
<file path=[Content_Types].xml><?xml version="1.0" encoding="utf-8"?>
<Types xmlns="http://schemas.openxmlformats.org/package/2006/content-types">
  <Override PartName="/ppt/slides/slide94.xml" ContentType="application/vnd.openxmlformats-officedocument.presentationml.slide+xml"/>
  <Override PartName="/ppt/slides/slide142.xml" ContentType="application/vnd.openxmlformats-officedocument.presentationml.slide+xml"/>
  <Override PartName="/ppt/slideLayouts/slideLayout307.xml" ContentType="application/vnd.openxmlformats-officedocument.presentationml.slideLayout+xml"/>
  <Override PartName="/ppt/slideLayouts/slideLayout638.xml" ContentType="application/vnd.openxmlformats-officedocument.presentationml.slideLayout+xml"/>
  <Override PartName="/ppt/slides/slide218.xml" ContentType="application/vnd.openxmlformats-officedocument.presentationml.slide+xml"/>
  <Override PartName="/ppt/slideLayouts/slideLayout93.xml" ContentType="application/vnd.openxmlformats-officedocument.presentationml.slideLayout+xml"/>
  <Override PartName="/ppt/slideLayouts/slideLayout146.xml" ContentType="application/vnd.openxmlformats-officedocument.presentationml.slideLayout+xml"/>
  <Override PartName="/ppt/slideLayouts/slideLayout332.xml" ContentType="application/vnd.openxmlformats-officedocument.presentationml.slideLayout+xml"/>
  <Override PartName="/ppt/slideLayouts/slideLayout477.xml" ContentType="application/vnd.openxmlformats-officedocument.presentationml.slideLayout+xml"/>
  <Override PartName="/ppt/slideLayouts/slideLayout663.xml" ContentType="application/vnd.openxmlformats-officedocument.presentationml.slideLayout+xml"/>
  <Override PartName="/ppt/slideMasters/slideMaster55.xml" ContentType="application/vnd.openxmlformats-officedocument.presentationml.slideMaster+xml"/>
  <Override PartName="/ppt/slides/slide25.xml" ContentType="application/vnd.openxmlformats-officedocument.presentationml.slide+xml"/>
  <Override PartName="/ppt/slideLayouts/slideLayout2.xml" ContentType="application/vnd.openxmlformats-officedocument.presentationml.slideLayout+xml"/>
  <Override PartName="/ppt/slideLayouts/slideLayout171.xml" ContentType="application/vnd.openxmlformats-officedocument.presentationml.slideLayout+xml"/>
  <Override PartName="/ppt/slideLayouts/slideLayout408.xml" ContentType="application/vnd.openxmlformats-officedocument.presentationml.slideLayout+xml"/>
  <Override PartName="/ppt/slideLayouts/slideLayout739.xml" ContentType="application/vnd.openxmlformats-officedocument.presentationml.slideLayout+xml"/>
  <Default Extension="xml" ContentType="application/xml"/>
  <Override PartName="/ppt/slides/slide50.xml" ContentType="application/vnd.openxmlformats-officedocument.presentationml.slide+xml"/>
  <Override PartName="/ppt/slides/slide243.xml" ContentType="application/vnd.openxmlformats-officedocument.presentationml.slide+xml"/>
  <Override PartName="/ppt/slideLayouts/slideLayout24.xml" ContentType="application/vnd.openxmlformats-officedocument.presentationml.slideLayout+xml"/>
  <Override PartName="/ppt/slideLayouts/slideLayout247.xml" ContentType="application/vnd.openxmlformats-officedocument.presentationml.slideLayout+xml"/>
  <Override PartName="/ppt/slideLayouts/slideLayout578.xml" ContentType="application/vnd.openxmlformats-officedocument.presentationml.slideLayout+xml"/>
  <Override PartName="/ppt/notesSlides/notesSlide16.xml" ContentType="application/vnd.openxmlformats-officedocument.presentationml.notesSlide+xml"/>
  <Override PartName="/ppt/slides/slide319.xml" ContentType="application/vnd.openxmlformats-officedocument.presentationml.slide+xml"/>
  <Override PartName="/ppt/slideLayouts/slideLayout102.xml" ContentType="application/vnd.openxmlformats-officedocument.presentationml.slideLayout+xml"/>
  <Override PartName="/ppt/slideLayouts/slideLayout433.xml" ContentType="application/vnd.openxmlformats-officedocument.presentationml.slideLayout+xml"/>
  <Override PartName="/ppt/slideLayouts/slideLayout764.xml" ContentType="application/vnd.openxmlformats-officedocument.presentationml.slideLayout+xml"/>
  <Override PartName="/ppt/notesSlides/notesSlide41.xml" ContentType="application/vnd.openxmlformats-officedocument.presentationml.notesSlide+xml"/>
  <Override PartName="/ppt/slideMasters/slideMaster11.xml" ContentType="application/vnd.openxmlformats-officedocument.presentationml.slideMaster+xml"/>
  <Override PartName="/ppt/slides/slide158.xml" ContentType="application/vnd.openxmlformats-officedocument.presentationml.slide+xml"/>
  <Override PartName="/ppt/slideLayouts/slideLayout272.xml" ContentType="application/vnd.openxmlformats-officedocument.presentationml.slideLayout+xml"/>
  <Override PartName="/ppt/slideLayouts/slideLayout509.xml" ContentType="application/vnd.openxmlformats-officedocument.presentationml.slideLayout+xml"/>
  <Override PartName="/ppt/slides/slide183.xml" ContentType="application/vnd.openxmlformats-officedocument.presentationml.slide+xml"/>
  <Override PartName="/ppt/slideLayouts/slideLayout203.xml" ContentType="application/vnd.openxmlformats-officedocument.presentationml.slideLayout+xml"/>
  <Override PartName="/ppt/slideLayouts/slideLayout348.xml" ContentType="application/vnd.openxmlformats-officedocument.presentationml.slideLayout+xml"/>
  <Override PartName="/ppt/theme/theme32.xml" ContentType="application/vnd.openxmlformats-officedocument.theme+xml"/>
  <Override PartName="/ppt/slideLayouts/slideLayout679.xml" ContentType="application/vnd.openxmlformats-officedocument.presentationml.slideLayout+xml"/>
  <Override PartName="/ppt/notesSlides/notesSlide7.xml" ContentType="application/vnd.openxmlformats-officedocument.presentationml.notesSlide+xml"/>
  <Override PartName="/ppt/slides/slide259.xml" ContentType="application/vnd.openxmlformats-officedocument.presentationml.slide+xml"/>
  <Override PartName="/ppt/slideLayouts/slideLayout187.xml" ContentType="application/vnd.openxmlformats-officedocument.presentationml.slideLayout+xml"/>
  <Override PartName="/ppt/slideLayouts/slideLayout373.xml" ContentType="application/vnd.openxmlformats-officedocument.presentationml.slideLayout+xml"/>
  <Override PartName="/ppt/slideLayouts/slideLayout534.xml" ContentType="application/vnd.openxmlformats-officedocument.presentationml.slideLayout+xml"/>
  <Override PartName="/ppt/slideLayouts/slideLayout720.xml" ContentType="application/vnd.openxmlformats-officedocument.presentationml.slideLayout+xml"/>
  <Override PartName="/ppt/slides/slide66.xml" ContentType="application/vnd.openxmlformats-officedocument.presentationml.slide+xml"/>
  <Override PartName="/ppt/slides/slide114.xml" ContentType="application/vnd.openxmlformats-officedocument.presentationml.slide+xml"/>
  <Override PartName="/ppt/slides/slide300.xml" ContentType="application/vnd.openxmlformats-officedocument.presentationml.slide+xml"/>
  <Override PartName="/ppt/slideLayouts/slideLayout118.xml" ContentType="application/vnd.openxmlformats-officedocument.presentationml.slideLayout+xml"/>
  <Default Extension="png" ContentType="image/png"/>
  <Override PartName="/ppt/slides/slide284.xml" ContentType="application/vnd.openxmlformats-officedocument.presentationml.slide+xml"/>
  <Override PartName="/ppt/slideLayouts/slideLayout65.xml" ContentType="application/vnd.openxmlformats-officedocument.presentationml.slideLayout+xml"/>
  <Override PartName="/ppt/slideLayouts/slideLayout304.xml" ContentType="application/vnd.openxmlformats-officedocument.presentationml.slideLayout+xml"/>
  <Override PartName="/ppt/slideLayouts/slideLayout449.xml" ContentType="application/vnd.openxmlformats-officedocument.presentationml.slideLayout+xml"/>
  <Override PartName="/ppt/slideLayouts/slideLayout635.xml" ContentType="application/vnd.openxmlformats-officedocument.presentationml.slideLayout+xml"/>
  <Override PartName="/ppt/notesSlides/notesSlide57.xml" ContentType="application/vnd.openxmlformats-officedocument.presentationml.notesSlide+xml"/>
  <Override PartName="/ppt/slideMasters/slideMaster27.xml" ContentType="application/vnd.openxmlformats-officedocument.presentationml.slideMaster+xml"/>
  <Override PartName="/ppt/slides/slide91.xml" ContentType="application/vnd.openxmlformats-officedocument.presentationml.slide+xml"/>
  <Override PartName="/ppt/slides/slide215.xml" ContentType="application/vnd.openxmlformats-officedocument.presentationml.slide+xml"/>
  <Override PartName="/ppt/slideLayouts/slideLayout90.xml" ContentType="application/vnd.openxmlformats-officedocument.presentationml.slideLayout+xml"/>
  <Override PartName="/ppt/slideLayouts/slideLayout143.xml" ContentType="application/vnd.openxmlformats-officedocument.presentationml.slideLayout+xml"/>
  <Override PartName="/ppt/slideLayouts/slideLayout288.xml" ContentType="application/vnd.openxmlformats-officedocument.presentationml.slideLayout+xml"/>
  <Override PartName="/ppt/slideLayouts/slideLayout474.xml" ContentType="application/vnd.openxmlformats-officedocument.presentationml.slideLayout+xml"/>
  <Override PartName="/ppt/slides/slide22.xml" ContentType="application/vnd.openxmlformats-officedocument.presentationml.slide+xml"/>
  <Override PartName="/ppt/slides/slide199.xml" ContentType="application/vnd.openxmlformats-officedocument.presentationml.slide+xml"/>
  <Override PartName="/ppt/slideLayouts/slideLayout219.xml" ContentType="application/vnd.openxmlformats-officedocument.presentationml.slideLayout+xml"/>
  <Override PartName="/ppt/theme/theme48.xml" ContentType="application/vnd.openxmlformats-officedocument.theme+xml"/>
  <Override PartName="/ppt/slideLayouts/slideLayout660.xml" ContentType="application/vnd.openxmlformats-officedocument.presentationml.slideLayout+xml"/>
  <Override PartName="/ppt/slideMasters/slideMaster52.xml" ContentType="application/vnd.openxmlformats-officedocument.presentationml.slideMaster+xml"/>
  <Override PartName="/ppt/slides/slide240.xml" ContentType="application/vnd.openxmlformats-officedocument.presentationml.slide+xml"/>
  <Override PartName="/ppt/slideLayouts/slideLayout21.xml" ContentType="application/vnd.openxmlformats-officedocument.presentationml.slideLayout+xml"/>
  <Override PartName="/ppt/slideLayouts/slideLayout389.xml" ContentType="application/vnd.openxmlformats-officedocument.presentationml.slideLayout+xml"/>
  <Override PartName="/ppt/slideLayouts/slideLayout405.xml" ContentType="application/vnd.openxmlformats-officedocument.presentationml.slideLayout+xml"/>
  <Override PartName="/ppt/slideLayouts/slideLayout736.xml" ContentType="application/vnd.openxmlformats-officedocument.presentationml.slideLayout+xml"/>
  <Override PartName="/ppt/notesSlides/notesSlide13.xml" ContentType="application/vnd.openxmlformats-officedocument.presentationml.notesSlide+xml"/>
  <Override PartName="/ppt/slides/slide316.xml" ContentType="application/vnd.openxmlformats-officedocument.presentationml.slide+xml"/>
  <Override PartName="/ppt/slideLayouts/slideLayout244.xml" ContentType="application/vnd.openxmlformats-officedocument.presentationml.slideLayout+xml"/>
  <Override PartName="/ppt/slideLayouts/slideLayout430.xml" ContentType="application/vnd.openxmlformats-officedocument.presentationml.slideLayout+xml"/>
  <Override PartName="/ppt/slideLayouts/slideLayout575.xml" ContentType="application/vnd.openxmlformats-officedocument.presentationml.slideLayout+xml"/>
  <Override PartName="/ppt/slideLayouts/slideLayout761.xml" ContentType="application/vnd.openxmlformats-officedocument.presentationml.slideLayout+xml"/>
  <Override PartName="/ppt/slides/slide155.xml" ContentType="application/vnd.openxmlformats-officedocument.presentationml.slide+xml"/>
  <Override PartName="/ppt/slideLayouts/slideLayout506.xml" ContentType="application/vnd.openxmlformats-officedocument.presentationml.slideLayout+xml"/>
  <Override PartName="/ppt/slideLayouts/slideLayout159.xml" ContentType="application/vnd.openxmlformats-officedocument.presentationml.slideLayout+xml"/>
  <Override PartName="/ppt/slideLayouts/slideLayout345.xml" ContentType="application/vnd.openxmlformats-officedocument.presentationml.slideLayout+xml"/>
  <Override PartName="/ppt/notesSlides/notesSlide4.xml" ContentType="application/vnd.openxmlformats-officedocument.presentationml.notesSlide+xml"/>
  <Override PartName="/ppt/slides/slide38.xml" ContentType="application/vnd.openxmlformats-officedocument.presentationml.slide+xml"/>
  <Override PartName="/ppt/slides/slide180.xml" ContentType="application/vnd.openxmlformats-officedocument.presentationml.slide+xml"/>
  <Override PartName="/ppt/slideLayouts/slideLayout184.xml" ContentType="application/vnd.openxmlformats-officedocument.presentationml.slideLayout+xml"/>
  <Override PartName="/ppt/slideLayouts/slideLayout200.xml" ContentType="application/vnd.openxmlformats-officedocument.presentationml.slideLayout+xml"/>
  <Override PartName="/ppt/slideLayouts/slideLayout531.xml" ContentType="application/vnd.openxmlformats-officedocument.presentationml.slideLayout+xml"/>
  <Override PartName="/ppt/slideLayouts/slideLayout676.xml" ContentType="application/vnd.openxmlformats-officedocument.presentationml.slideLayout+xml"/>
  <Override PartName="/ppt/slideMasters/slideMaster68.xml" ContentType="application/vnd.openxmlformats-officedocument.presentationml.slideMaster+xml"/>
  <Override PartName="/ppt/slides/slide111.xml" ContentType="application/vnd.openxmlformats-officedocument.presentationml.slide+xml"/>
  <Override PartName="/ppt/slides/slide256.xml" ContentType="application/vnd.openxmlformats-officedocument.presentationml.slide+xml"/>
  <Override PartName="/ppt/slideLayouts/slideLayout37.xml" ContentType="application/vnd.openxmlformats-officedocument.presentationml.slideLayout+xml"/>
  <Override PartName="/ppt/slideLayouts/slideLayout370.xml" ContentType="application/vnd.openxmlformats-officedocument.presentationml.slideLayout+xml"/>
  <Override PartName="/ppt/slideLayouts/slideLayout607.xml" ContentType="application/vnd.openxmlformats-officedocument.presentationml.slideLayout+xml"/>
  <Override PartName="/ppt/notesSlides/notesSlide29.xml" ContentType="application/vnd.openxmlformats-officedocument.presentationml.notesSlide+xml"/>
  <Override PartName="/ppt/slides/slide63.xml" ContentType="application/vnd.openxmlformats-officedocument.presentationml.slide+xml"/>
  <Override PartName="/ppt/slides/slide281.xml" ContentType="application/vnd.openxmlformats-officedocument.presentationml.slide+xml"/>
  <Override PartName="/ppt/slideLayouts/slideLayout62.xml" ContentType="application/vnd.openxmlformats-officedocument.presentationml.slideLayout+xml"/>
  <Override PartName="/ppt/slideLayouts/slideLayout115.xml" ContentType="application/vnd.openxmlformats-officedocument.presentationml.slideLayout+xml"/>
  <Override PartName="/ppt/slideLayouts/slideLayout301.xml" ContentType="application/vnd.openxmlformats-officedocument.presentationml.slideLayout+xml"/>
  <Override PartName="/ppt/slideLayouts/slideLayout446.xml" ContentType="application/vnd.openxmlformats-officedocument.presentationml.slideLayout+xml"/>
  <Override PartName="/ppt/slideLayouts/slideLayout140.xml" ContentType="application/vnd.openxmlformats-officedocument.presentationml.slideLayout+xml"/>
  <Override PartName="/ppt/slideLayouts/slideLayout285.xml" ContentType="application/vnd.openxmlformats-officedocument.presentationml.slideLayout+xml"/>
  <Override PartName="/ppt/slideLayouts/slideLayout632.xml" ContentType="application/vnd.openxmlformats-officedocument.presentationml.slideLayout+xml"/>
  <Override PartName="/ppt/notesSlides/notesSlide54.xml" ContentType="application/vnd.openxmlformats-officedocument.presentationml.notesSlide+xml"/>
  <Override PartName="/ppt/slideMasters/slideMaster24.xml" ContentType="application/vnd.openxmlformats-officedocument.presentationml.slideMaster+xml"/>
  <Override PartName="/ppt/slides/slide196.xml" ContentType="application/vnd.openxmlformats-officedocument.presentationml.slide+xml"/>
  <Override PartName="/ppt/slides/slide212.xml" ContentType="application/vnd.openxmlformats-officedocument.presentationml.slide+xml"/>
  <Override PartName="/ppt/slideLayouts/slideLayout471.xml" ContentType="application/vnd.openxmlformats-officedocument.presentationml.slideLayout+xml"/>
  <Override PartName="/ppt/theme/theme45.xml" ContentType="application/vnd.openxmlformats-officedocument.theme+xml"/>
  <Override PartName="/ppt/slideLayouts/slideLayout708.xml" ContentType="application/vnd.openxmlformats-officedocument.presentationml.slideLayout+xml"/>
  <Override PartName="/ppt/slideLayouts/slideLayout216.xml" ContentType="application/vnd.openxmlformats-officedocument.presentationml.slideLayout+xml"/>
  <Override PartName="/ppt/slideLayouts/slideLayout402.xml" ContentType="application/vnd.openxmlformats-officedocument.presentationml.slideLayout+xml"/>
  <Override PartName="/ppt/slideLayouts/slideLayout547.xml" ContentType="application/vnd.openxmlformats-officedocument.presentationml.slideLayout+xml"/>
  <Override PartName="/ppt/slideLayouts/slideLayout733.xml" ContentType="application/vnd.openxmlformats-officedocument.presentationml.slideLayout+xml"/>
  <Override PartName="/ppt/slides/slide79.xml" ContentType="application/vnd.openxmlformats-officedocument.presentationml.slide+xml"/>
  <Override PartName="/ppt/slides/slide127.xml" ContentType="application/vnd.openxmlformats-officedocument.presentationml.slide+xml"/>
  <Override PartName="/ppt/slideLayouts/slideLayout241.xml" ContentType="application/vnd.openxmlformats-officedocument.presentationml.slideLayout+xml"/>
  <Override PartName="/ppt/slideLayouts/slideLayout386.xml" ContentType="application/vnd.openxmlformats-officedocument.presentationml.slideLayout+xml"/>
  <Override PartName="/ppt/slideLayouts/slideLayout572.xml" ContentType="application/vnd.openxmlformats-officedocument.presentationml.slideLayout+xml"/>
  <Override PartName="/ppt/theme/theme70.xml" ContentType="application/vnd.openxmlformats-officedocument.theme+xml"/>
  <Override PartName="/ppt/notesSlides/notesSlide10.xml" ContentType="application/vnd.openxmlformats-officedocument.presentationml.notesSlide+xml"/>
  <Override PartName="/ppt/slides/slide297.xml" ContentType="application/vnd.openxmlformats-officedocument.presentationml.slide+xml"/>
  <Override PartName="/ppt/slides/slide313.xml" ContentType="application/vnd.openxmlformats-officedocument.presentationml.slide+xml"/>
  <Override PartName="/ppt/slideLayouts/slideLayout78.xml" ContentType="application/vnd.openxmlformats-officedocument.presentationml.slideLayout+xml"/>
  <Override PartName="/ppt/slideLayouts/slideLayout317.xml" ContentType="application/vnd.openxmlformats-officedocument.presentationml.slideLayout+xml"/>
  <Override PartName="/ppt/slideLayouts/slideLayout648.xml" ContentType="application/vnd.openxmlformats-officedocument.presentationml.slideLayout+xml"/>
  <Override PartName="/ppt/slides/slide152.xml" ContentType="application/vnd.openxmlformats-officedocument.presentationml.slide+xml"/>
  <Override PartName="/ppt/slideLayouts/slideLayout156.xml" ContentType="application/vnd.openxmlformats-officedocument.presentationml.slideLayout+xml"/>
  <Override PartName="/ppt/slideLayouts/slideLayout487.xml" ContentType="application/vnd.openxmlformats-officedocument.presentationml.slideLayout+xml"/>
  <Override PartName="/ppt/slideLayouts/slideLayout503.xml" ContentType="application/vnd.openxmlformats-officedocument.presentationml.slideLayout+xml"/>
  <Override PartName="/ppt/notesSlides/notesSlide1.xml" ContentType="application/vnd.openxmlformats-officedocument.presentationml.notesSlide+xml"/>
  <Override PartName="/ppt/slides/slide228.xml" ContentType="application/vnd.openxmlformats-officedocument.presentationml.slide+xml"/>
  <Override PartName="/ppt/slideLayouts/slideLayout342.xml" ContentType="application/vnd.openxmlformats-officedocument.presentationml.slideLayout+xml"/>
  <Override PartName="/ppt/slideLayouts/slideLayout673.xml" ContentType="application/vnd.openxmlformats-officedocument.presentationml.slideLayout+xml"/>
  <Override PartName="/ppt/slideMasters/slideMaster65.xml" ContentType="application/vnd.openxmlformats-officedocument.presentationml.slideMaster+xml"/>
  <Override PartName="/ppt/slides/slide35.xml" ContentType="application/vnd.openxmlformats-officedocument.presentationml.slide+xml"/>
  <Override PartName="/ppt/slides/slide253.xml" ContentType="application/vnd.openxmlformats-officedocument.presentationml.slide+xml"/>
  <Override PartName="/ppt/slideLayouts/slideLayout34.xml" ContentType="application/vnd.openxmlformats-officedocument.presentationml.slideLayout+xml"/>
  <Override PartName="/ppt/slideLayouts/slideLayout181.xml" ContentType="application/vnd.openxmlformats-officedocument.presentationml.slideLayout+xml"/>
  <Override PartName="/ppt/slideLayouts/slideLayout418.xml" ContentType="application/vnd.openxmlformats-officedocument.presentationml.slideLayout+xml"/>
  <Override PartName="/ppt/slideLayouts/slideLayout749.xml" ContentType="application/vnd.openxmlformats-officedocument.presentationml.slideLayout+xml"/>
  <Override PartName="/ppt/slides/slide60.xml" ContentType="application/vnd.openxmlformats-officedocument.presentationml.slide+xml"/>
  <Override PartName="/ppt/slideLayouts/slideLayout112.xml" ContentType="application/vnd.openxmlformats-officedocument.presentationml.slideLayout+xml"/>
  <Override PartName="/ppt/slideLayouts/slideLayout257.xml" ContentType="application/vnd.openxmlformats-officedocument.presentationml.slideLayout+xml"/>
  <Override PartName="/ppt/slideLayouts/slideLayout588.xml" ContentType="application/vnd.openxmlformats-officedocument.presentationml.slideLayout+xml"/>
  <Override PartName="/ppt/slideLayouts/slideLayout604.xml" ContentType="application/vnd.openxmlformats-officedocument.presentationml.slideLayout+xml"/>
  <Override PartName="/ppt/notesSlides/notesSlide26.xml" ContentType="application/vnd.openxmlformats-officedocument.presentationml.notesSlide+xml"/>
  <Override PartName="/ppt/slides/slide168.xml" ContentType="application/vnd.openxmlformats-officedocument.presentationml.slide+xml"/>
  <Override PartName="/ppt/theme/theme17.xml" ContentType="application/vnd.openxmlformats-officedocument.theme+xml"/>
  <Override PartName="/ppt/slideLayouts/slideLayout443.xml" ContentType="application/vnd.openxmlformats-officedocument.presentationml.slideLayout+xml"/>
  <Override PartName="/ppt/notesSlides/notesSlide51.xml" ContentType="application/vnd.openxmlformats-officedocument.presentationml.notesSlide+xml"/>
  <Override PartName="/ppt/slideMasters/slideMaster21.xml" ContentType="application/vnd.openxmlformats-officedocument.presentationml.slideMaster+xml"/>
  <Override PartName="/ppt/slideLayouts/slideLayout282.xml" ContentType="application/vnd.openxmlformats-officedocument.presentationml.slideLayout+xml"/>
  <Override PartName="/ppt/theme/theme42.xml" ContentType="application/vnd.openxmlformats-officedocument.theme+xml"/>
  <Override PartName="/ppt/slideLayouts/slideLayout519.xml" ContentType="application/vnd.openxmlformats-officedocument.presentationml.slideLayout+xml"/>
  <Override PartName="/ppt/slideLayouts/slideLayout705.xml" ContentType="application/vnd.openxmlformats-officedocument.presentationml.slideLayout+xml"/>
  <Override PartName="/ppt/slides/slide193.xml" ContentType="application/vnd.openxmlformats-officedocument.presentationml.slide+xml"/>
  <Override PartName="/ppt/theme/theme9.xml" ContentType="application/vnd.openxmlformats-officedocument.theme+xml"/>
  <Override PartName="/ppt/slideLayouts/slideLayout213.xml" ContentType="application/vnd.openxmlformats-officedocument.presentationml.slideLayout+xml"/>
  <Override PartName="/ppt/slideLayouts/slideLayout358.xml" ContentType="application/vnd.openxmlformats-officedocument.presentationml.slideLayout+xml"/>
  <Override PartName="/ppt/slideLayouts/slideLayout544.xml" ContentType="application/vnd.openxmlformats-officedocument.presentationml.slideLayout+xml"/>
  <Override PartName="/ppt/slideLayouts/slideLayout689.xml" ContentType="application/vnd.openxmlformats-officedocument.presentationml.slideLayout+xml"/>
  <Override PartName="/ppt/slides/slide124.xml" ContentType="application/vnd.openxmlformats-officedocument.presentationml.slide+xml"/>
  <Override PartName="/ppt/slides/slide269.xml" ContentType="application/vnd.openxmlformats-officedocument.presentationml.slide+xml"/>
  <Override PartName="/ppt/slideLayouts/slideLayout197.xml" ContentType="application/vnd.openxmlformats-officedocument.presentationml.slideLayout+xml"/>
  <Override PartName="/ppt/slideLayouts/slideLayout383.xml" ContentType="application/vnd.openxmlformats-officedocument.presentationml.slideLayout+xml"/>
  <Override PartName="/ppt/slideLayouts/slideLayout730.xml" ContentType="application/vnd.openxmlformats-officedocument.presentationml.slideLayout+xml"/>
  <Override PartName="/ppt/slides/slide76.xml" ContentType="application/vnd.openxmlformats-officedocument.presentationml.slide+xml"/>
  <Override PartName="/ppt/slides/slide310.xml" ContentType="application/vnd.openxmlformats-officedocument.presentationml.slide+xml"/>
  <Override PartName="/ppt/slideLayouts/slideLayout128.xml" ContentType="application/vnd.openxmlformats-officedocument.presentationml.slideLayout+xml"/>
  <Override PartName="/ppt/slideLayouts/slideLayout459.xml" ContentType="application/vnd.openxmlformats-officedocument.presentationml.slideLayout+xml"/>
  <Override PartName="/ppt/slides/slide294.xml" ContentType="application/vnd.openxmlformats-officedocument.presentationml.slide+xml"/>
  <Override PartName="/ppt/slideLayouts/slideLayout75.xml" ContentType="application/vnd.openxmlformats-officedocument.presentationml.slideLayout+xml"/>
  <Override PartName="/ppt/slideLayouts/slideLayout298.xml" ContentType="application/vnd.openxmlformats-officedocument.presentationml.slideLayout+xml"/>
  <Override PartName="/ppt/slideLayouts/slideLayout314.xml" ContentType="application/vnd.openxmlformats-officedocument.presentationml.slideLayout+xml"/>
  <Override PartName="/ppt/slideLayouts/slideLayout500.xml" ContentType="application/vnd.openxmlformats-officedocument.presentationml.slideLayout+xml"/>
  <Override PartName="/ppt/slideLayouts/slideLayout645.xml" ContentType="application/vnd.openxmlformats-officedocument.presentationml.slideLayout+xml"/>
  <Override PartName="/ppt/slideMasters/slideMaster37.xml" ContentType="application/vnd.openxmlformats-officedocument.presentationml.slideMaster+xml"/>
  <Override PartName="/ppt/slides/slide225.xml" ContentType="application/vnd.openxmlformats-officedocument.presentationml.slide+xml"/>
  <Override PartName="/ppt/slideLayouts/slideLayout153.xml" ContentType="application/vnd.openxmlformats-officedocument.presentationml.slideLayout+xml"/>
  <Override PartName="/ppt/slideLayouts/slideLayout484.xml" ContentType="application/vnd.openxmlformats-officedocument.presentationml.slideLayout+xml"/>
  <Override PartName="/ppt/theme/theme58.xml" ContentType="application/vnd.openxmlformats-officedocument.theme+xml"/>
  <Override PartName="/ppt/slideLayouts/slideLayout670.xml" ContentType="application/vnd.openxmlformats-officedocument.presentationml.slideLayout+xml"/>
  <Override PartName="/ppt/slides/slide32.xml" ContentType="application/vnd.openxmlformats-officedocument.presentationml.slide+xml"/>
  <Override PartName="/ppt/slideLayouts/slideLayout229.xml" ContentType="application/vnd.openxmlformats-officedocument.presentationml.slideLayout+xml"/>
  <Override PartName="/ppt/slideLayouts/slideLayout415.xml" ContentType="application/vnd.openxmlformats-officedocument.presentationml.slideLayout+xml"/>
  <Override PartName="/ppt/slideMasters/slideMaster62.xml" ContentType="application/vnd.openxmlformats-officedocument.presentationml.slideMaster+xml"/>
  <Override PartName="/ppt/slides/slide250.xml" ContentType="application/vnd.openxmlformats-officedocument.presentationml.slide+xml"/>
  <Override PartName="/ppt/slideLayouts/slideLayout31.xml" ContentType="application/vnd.openxmlformats-officedocument.presentationml.slideLayout+xml"/>
  <Override PartName="/ppt/slideLayouts/slideLayout254.xml" ContentType="application/vnd.openxmlformats-officedocument.presentationml.slideLayout+xml"/>
  <Override PartName="/ppt/slideLayouts/slideLayout399.xml" ContentType="application/vnd.openxmlformats-officedocument.presentationml.slideLayout+xml"/>
  <Override PartName="/ppt/slideLayouts/slideLayout601.xml" ContentType="application/vnd.openxmlformats-officedocument.presentationml.slideLayout+xml"/>
  <Override PartName="/ppt/slideLayouts/slideLayout746.xml" ContentType="application/vnd.openxmlformats-officedocument.presentationml.slideLayout+xml"/>
  <Override PartName="/ppt/notesSlides/notesSlide23.xml" ContentType="application/vnd.openxmlformats-officedocument.presentationml.notesSlide+xml"/>
  <Override PartName="/ppt/theme/theme14.xml" ContentType="application/vnd.openxmlformats-officedocument.theme+xml"/>
  <Override PartName="/ppt/slideLayouts/slideLayout440.xml" ContentType="application/vnd.openxmlformats-officedocument.presentationml.slideLayout+xml"/>
  <Override PartName="/ppt/slideLayouts/slideLayout585.xml" ContentType="application/vnd.openxmlformats-officedocument.presentationml.slideLayout+xml"/>
  <Override PartName="/ppt/slideLayouts/slideLayout771.xml" ContentType="application/vnd.openxmlformats-officedocument.presentationml.slideLayout+xml"/>
  <Override PartName="/ppt/slides/slide165.xml" ContentType="application/vnd.openxmlformats-officedocument.presentationml.slide+xml"/>
  <Override PartName="/ppt/slideLayouts/slideLayout516.xml" ContentType="application/vnd.openxmlformats-officedocument.presentationml.slideLayout+xml"/>
  <Override PartName="/ppt/slides/slide190.xml" ContentType="application/vnd.openxmlformats-officedocument.presentationml.slide+xml"/>
  <Override PartName="/ppt/theme/theme6.xml" ContentType="application/vnd.openxmlformats-officedocument.theme+xml"/>
  <Override PartName="/ppt/slideLayouts/slideLayout169.xml" ContentType="application/vnd.openxmlformats-officedocument.presentationml.slideLayout+xml"/>
  <Override PartName="/ppt/slideLayouts/slideLayout210.xml" ContentType="application/vnd.openxmlformats-officedocument.presentationml.slideLayout+xml"/>
  <Override PartName="/ppt/slideLayouts/slideLayout355.xml" ContentType="application/vnd.openxmlformats-officedocument.presentationml.slideLayout+xml"/>
  <Override PartName="/ppt/slideLayouts/slideLayout686.xml" ContentType="application/vnd.openxmlformats-officedocument.presentationml.slideLayout+xml"/>
  <Override PartName="/ppt/slideLayouts/slideLayout702.xml" ContentType="application/vnd.openxmlformats-officedocument.presentationml.slideLayout+xml"/>
  <Override PartName="/ppt/slides/slide48.xml" ContentType="application/vnd.openxmlformats-officedocument.presentationml.slide+xml"/>
  <Override PartName="/ppt/slideLayouts/slideLayout194.xml" ContentType="application/vnd.openxmlformats-officedocument.presentationml.slideLayout+xml"/>
  <Override PartName="/ppt/slideLayouts/slideLayout541.xml" ContentType="application/vnd.openxmlformats-officedocument.presentationml.slideLayout+xml"/>
  <Override PartName="/ppt/slides/slide73.xml" ContentType="application/vnd.openxmlformats-officedocument.presentationml.slide+xml"/>
  <Override PartName="/ppt/slides/slide121.xml" ContentType="application/vnd.openxmlformats-officedocument.presentationml.slide+xml"/>
  <Override PartName="/ppt/slides/slide266.xml" ContentType="application/vnd.openxmlformats-officedocument.presentationml.slide+xml"/>
  <Override PartName="/ppt/slideLayouts/slideLayout47.xml" ContentType="application/vnd.openxmlformats-officedocument.presentationml.slideLayout+xml"/>
  <Override PartName="/ppt/slideLayouts/slideLayout380.xml" ContentType="application/vnd.openxmlformats-officedocument.presentationml.slideLayout+xml"/>
  <Override PartName="/ppt/slideLayouts/slideLayout617.xml" ContentType="application/vnd.openxmlformats-officedocument.presentationml.slideLayout+xml"/>
  <Override PartName="/ppt/notesSlides/notesSlide39.xml" ContentType="application/vnd.openxmlformats-officedocument.presentationml.notesSlide+xml"/>
  <Override PartName="/ppt/slides/slide291.xml" ContentType="application/vnd.openxmlformats-officedocument.presentationml.slide+xml"/>
  <Override PartName="/ppt/slideLayouts/slideLayout72.xml" ContentType="application/vnd.openxmlformats-officedocument.presentationml.slideLayout+xml"/>
  <Override PartName="/ppt/slideLayouts/slideLayout125.xml" ContentType="application/vnd.openxmlformats-officedocument.presentationml.slideLayout+xml"/>
  <Override PartName="/ppt/slideLayouts/slideLayout311.xml" ContentType="application/vnd.openxmlformats-officedocument.presentationml.slideLayout+xml"/>
  <Override PartName="/ppt/slideLayouts/slideLayout456.xml" ContentType="application/vnd.openxmlformats-officedocument.presentationml.slideLayout+xml"/>
  <Override PartName="/ppt/slideLayouts/slideLayout642.xml" ContentType="application/vnd.openxmlformats-officedocument.presentationml.slideLayout+xml"/>
  <Override PartName="/ppt/slideMasters/slideMaster34.xml" ContentType="application/vnd.openxmlformats-officedocument.presentationml.slideMaster+xml"/>
  <Override PartName="/ppt/slideLayouts/slideLayout150.xml" ContentType="application/vnd.openxmlformats-officedocument.presentationml.slideLayout+xml"/>
  <Override PartName="/ppt/slideLayouts/slideLayout295.xml" ContentType="application/vnd.openxmlformats-officedocument.presentationml.slideLayout+xml"/>
  <Override PartName="/ppt/slideLayouts/slideLayout481.xml" ContentType="application/vnd.openxmlformats-officedocument.presentationml.slideLayout+xml"/>
  <Override PartName="/ppt/slides/slide222.xml" ContentType="application/vnd.openxmlformats-officedocument.presentationml.slide+xml"/>
  <Override PartName="/ppt/slideLayouts/slideLayout226.xml" ContentType="application/vnd.openxmlformats-officedocument.presentationml.slideLayout+xml"/>
  <Override PartName="/ppt/slideLayouts/slideLayout557.xml" ContentType="application/vnd.openxmlformats-officedocument.presentationml.slideLayout+xml"/>
  <Override PartName="/ppt/theme/theme55.xml" ContentType="application/vnd.openxmlformats-officedocument.theme+xml"/>
  <Override PartName="/ppt/slideLayouts/slideLayout718.xml" ContentType="application/vnd.openxmlformats-officedocument.presentationml.slideLayout+xml"/>
  <Override PartName="/ppt/slideMasters/slideMaster9.xml" ContentType="application/vnd.openxmlformats-officedocument.presentationml.slideMaster+xml"/>
  <Override PartName="/ppt/slideLayouts/slideLayout396.xml" ContentType="application/vnd.openxmlformats-officedocument.presentationml.slideLayout+xml"/>
  <Override PartName="/ppt/slideLayouts/slideLayout412.xml" ContentType="application/vnd.openxmlformats-officedocument.presentationml.slideLayout+xml"/>
  <Override PartName="/ppt/slideLayouts/slideLayout743.xml" ContentType="application/vnd.openxmlformats-officedocument.presentationml.slideLayout+xml"/>
  <Override PartName="/ppt/notesSlides/notesSlide20.xml" ContentType="application/vnd.openxmlformats-officedocument.presentationml.notesSlide+xml"/>
  <Override PartName="/ppt/slides/slide89.xml" ContentType="application/vnd.openxmlformats-officedocument.presentationml.slide+xml"/>
  <Override PartName="/ppt/slides/slide137.xml" ContentType="application/vnd.openxmlformats-officedocument.presentationml.slide+xml"/>
  <Override PartName="/ppt/slideLayouts/slideLayout251.xml" ContentType="application/vnd.openxmlformats-officedocument.presentationml.slideLayout+xml"/>
  <Override PartName="/ppt/slideLayouts/slideLayout582.xml" ContentType="application/vnd.openxmlformats-officedocument.presentationml.slideLayout+xml"/>
  <Override PartName="/ppt/slides/slide162.xml" ContentType="application/vnd.openxmlformats-officedocument.presentationml.slide+xml"/>
  <Override PartName="/ppt/slideLayouts/slideLayout88.xml" ContentType="application/vnd.openxmlformats-officedocument.presentationml.slideLayout+xml"/>
  <Override PartName="/ppt/theme/theme11.xml" ContentType="application/vnd.openxmlformats-officedocument.theme+xml"/>
  <Override PartName="/ppt/slideLayouts/slideLayout327.xml" ContentType="application/vnd.openxmlformats-officedocument.presentationml.slideLayout+xml"/>
  <Override PartName="/ppt/slideLayouts/slideLayout658.xml" ContentType="application/vnd.openxmlformats-officedocument.presentationml.slideLayout+xml"/>
  <Override PartName="/ppt/slides/slide238.xml" ContentType="application/vnd.openxmlformats-officedocument.presentationml.slide+xml"/>
  <Override PartName="/ppt/slideLayouts/slideLayout19.xml" ContentType="application/vnd.openxmlformats-officedocument.presentationml.slideLayout+xml"/>
  <Override PartName="/ppt/slideLayouts/slideLayout166.xml" ContentType="application/vnd.openxmlformats-officedocument.presentationml.slideLayout+xml"/>
  <Override PartName="/ppt/slideLayouts/slideLayout497.xml" ContentType="application/vnd.openxmlformats-officedocument.presentationml.slideLayout+xml"/>
  <Override PartName="/ppt/slideLayouts/slideLayout513.xml" ContentType="application/vnd.openxmlformats-officedocument.presentationml.slideLayout+xml"/>
  <Override PartName="/ppt/slides/slide45.xml" ContentType="application/vnd.openxmlformats-officedocument.presentationml.slide+xml"/>
  <Override PartName="/ppt/theme/theme3.xml" ContentType="application/vnd.openxmlformats-officedocument.theme+xml"/>
  <Override PartName="/ppt/slideLayouts/slideLayout352.xml" ContentType="application/vnd.openxmlformats-officedocument.presentationml.slideLayout+xml"/>
  <Override PartName="/ppt/slideLayouts/slideLayout683.xml" ContentType="application/vnd.openxmlformats-officedocument.presentationml.slideLayout+xml"/>
  <Override PartName="/ppt/slides/slide263.xml" ContentType="application/vnd.openxmlformats-officedocument.presentationml.slide+xml"/>
  <Override PartName="/ppt/slideLayouts/slideLayout44.xml" ContentType="application/vnd.openxmlformats-officedocument.presentationml.slideLayout+xml"/>
  <Override PartName="/ppt/slideLayouts/slideLayout191.xml" ContentType="application/vnd.openxmlformats-officedocument.presentationml.slideLayout+xml"/>
  <Override PartName="/ppt/slideLayouts/slideLayout428.xml" ContentType="application/vnd.openxmlformats-officedocument.presentationml.slideLayout+xml"/>
  <Override PartName="/ppt/slideLayouts/slideLayout614.xml" ContentType="application/vnd.openxmlformats-officedocument.presentationml.slideLayout+xml"/>
  <Override PartName="/ppt/slideLayouts/slideLayout759.xml" ContentType="application/vnd.openxmlformats-officedocument.presentationml.slideLayout+xml"/>
  <Override PartName="/ppt/notesSlides/notesSlide36.xml" ContentType="application/vnd.openxmlformats-officedocument.presentationml.notesSlide+xml"/>
  <Override PartName="/ppt/slides/slide70.xml" ContentType="application/vnd.openxmlformats-officedocument.presentationml.slide+xml"/>
  <Override PartName="/ppt/slideLayouts/slideLayout122.xml" ContentType="application/vnd.openxmlformats-officedocument.presentationml.slideLayout+xml"/>
  <Override PartName="/ppt/slideLayouts/slideLayout267.xml" ContentType="application/vnd.openxmlformats-officedocument.presentationml.slideLayout+xml"/>
  <Override PartName="/ppt/slideLayouts/slideLayout453.xml" ContentType="application/vnd.openxmlformats-officedocument.presentationml.slideLayout+xml"/>
  <Override PartName="/ppt/slideLayouts/slideLayout598.xml" ContentType="application/vnd.openxmlformats-officedocument.presentationml.slideLayout+xml"/>
  <Override PartName="/ppt/slides/slide178.xml" ContentType="application/vnd.openxmlformats-officedocument.presentationml.slide+xml"/>
  <Override PartName="/ppt/slideLayouts/slideLayout292.xml" ContentType="application/vnd.openxmlformats-officedocument.presentationml.slideLayout+xml"/>
  <Override PartName="/ppt/theme/theme27.xml" ContentType="application/vnd.openxmlformats-officedocument.theme+xml"/>
  <Override PartName="/ppt/slideLayouts/slideLayout529.xml" ContentType="application/vnd.openxmlformats-officedocument.presentationml.slideLayout+xml"/>
  <Override PartName="/ppt/notesSlides/notesSlide61.xml" ContentType="application/vnd.openxmlformats-officedocument.presentationml.notesSlide+xml"/>
  <Override PartName="/ppt/slideMasters/slideMaster31.xml" ContentType="application/vnd.openxmlformats-officedocument.presentationml.slideMaster+xml"/>
  <Override PartName="/ppt/slideLayouts/slideLayout368.xml" ContentType="application/vnd.openxmlformats-officedocument.presentationml.slideLayout+xml"/>
  <Override PartName="/ppt/theme/theme52.xml" ContentType="application/vnd.openxmlformats-officedocument.theme+xml"/>
  <Override PartName="/ppt/slideLayouts/slideLayout715.xml" ContentType="application/vnd.openxmlformats-officedocument.presentationml.slideLayout+xml"/>
  <Override PartName="/ppt/slideMasters/slideMaster6.xml" ContentType="application/vnd.openxmlformats-officedocument.presentationml.slideMaster+xml"/>
  <Override PartName="/ppt/slides/slide109.xml" ContentType="application/vnd.openxmlformats-officedocument.presentationml.slide+xml"/>
  <Override PartName="/ppt/slideLayouts/slideLayout223.xml" ContentType="application/vnd.openxmlformats-officedocument.presentationml.slideLayout+xml"/>
  <Override PartName="/ppt/slideLayouts/slideLayout554.xml" ContentType="application/vnd.openxmlformats-officedocument.presentationml.slideLayout+xml"/>
  <Override PartName="/ppt/slideLayouts/slideLayout699.xml" ContentType="application/vnd.openxmlformats-officedocument.presentationml.slideLayout+xml"/>
  <Override PartName="/ppt/slideLayouts/slideLayout740.xml" ContentType="application/vnd.openxmlformats-officedocument.presentationml.slideLayout+xml"/>
  <Override PartName="/ppt/slides/slide134.xml" ContentType="application/vnd.openxmlformats-officedocument.presentationml.slide+xml"/>
  <Override PartName="/ppt/slides/slide279.xml" ContentType="application/vnd.openxmlformats-officedocument.presentationml.slide+xml"/>
  <Override PartName="/ppt/slideLayouts/slideLayout393.xml" ContentType="application/vnd.openxmlformats-officedocument.presentationml.slideLayout+xml"/>
  <Override PartName="/ppt/slides/slide86.xml" ContentType="application/vnd.openxmlformats-officedocument.presentationml.slide+xml"/>
  <Override PartName="/ppt/slides/slide320.xml" ContentType="application/vnd.openxmlformats-officedocument.presentationml.slide+xml"/>
  <Override PartName="/ppt/slideLayouts/slideLayout85.xml" ContentType="application/vnd.openxmlformats-officedocument.presentationml.slideLayout+xml"/>
  <Override PartName="/ppt/slideLayouts/slideLayout138.xml" ContentType="application/vnd.openxmlformats-officedocument.presentationml.slideLayout+xml"/>
  <Override PartName="/ppt/slideLayouts/slideLayout324.xml" ContentType="application/vnd.openxmlformats-officedocument.presentationml.slideLayout+xml"/>
  <Override PartName="/ppt/slideLayouts/slideLayout469.xml" ContentType="application/vnd.openxmlformats-officedocument.presentationml.slideLayout+xml"/>
  <Override PartName="/ppt/slides/slide17.xml" ContentType="application/vnd.openxmlformats-officedocument.presentationml.slide+xml"/>
  <Override PartName="/ppt/slideLayouts/slideLayout163.xml" ContentType="application/vnd.openxmlformats-officedocument.presentationml.slideLayout+xml"/>
  <Override PartName="/ppt/slideLayouts/slideLayout510.xml" ContentType="application/vnd.openxmlformats-officedocument.presentationml.slideLayout+xml"/>
  <Override PartName="/ppt/slideLayouts/slideLayout655.xml" ContentType="application/vnd.openxmlformats-officedocument.presentationml.slideLayout+xml"/>
  <Override PartName="/ppt/slideMasters/slideMaster47.xml" ContentType="application/vnd.openxmlformats-officedocument.presentationml.slideMaster+xml"/>
  <Override PartName="/ppt/slides/slide235.xml" ContentType="application/vnd.openxmlformats-officedocument.presentationml.slide+xml"/>
  <Override PartName="/ppt/slideLayouts/slideLayout16.xml" ContentType="application/vnd.openxmlformats-officedocument.presentationml.slideLayout+xml"/>
  <Override PartName="/ppt/slideLayouts/slideLayout494.xml" ContentType="application/vnd.openxmlformats-officedocument.presentationml.slideLayout+xml"/>
  <Override PartName="/ppt/slideLayouts/slideLayout680.xml" ContentType="application/vnd.openxmlformats-officedocument.presentationml.slideLayout+xml"/>
  <Override PartName="/ppt/theme/theme68.xml" ContentType="application/vnd.openxmlformats-officedocument.theme+xml"/>
  <Override PartName="/ppt/slides/slide42.xml" ContentType="application/vnd.openxmlformats-officedocument.presentationml.slide+xml"/>
  <Override PartName="/ppt/slides/slide260.xml" ContentType="application/vnd.openxmlformats-officedocument.presentationml.slide+xml"/>
  <Override PartName="/ppt/slideLayouts/slideLayout41.xml" ContentType="application/vnd.openxmlformats-officedocument.presentationml.slideLayout+xml"/>
  <Override PartName="/ppt/slideLayouts/slideLayout239.xml" ContentType="application/vnd.openxmlformats-officedocument.presentationml.slideLayout+xml"/>
  <Override PartName="/ppt/slideLayouts/slideLayout425.xml" ContentType="application/vnd.openxmlformats-officedocument.presentationml.slideLayout+xml"/>
  <Override PartName="/ppt/slideLayouts/slideLayout756.xml" ContentType="application/vnd.openxmlformats-officedocument.presentationml.slideLayout+xml"/>
  <Override PartName="/ppt/slideLayouts/slideLayout264.xml" ContentType="application/vnd.openxmlformats-officedocument.presentationml.slideLayout+xml"/>
  <Override PartName="/ppt/slideLayouts/slideLayout595.xml" ContentType="application/vnd.openxmlformats-officedocument.presentationml.slideLayout+xml"/>
  <Override PartName="/ppt/slideLayouts/slideLayout611.xml" ContentType="application/vnd.openxmlformats-officedocument.presentationml.slideLayout+xml"/>
  <Override PartName="/ppt/notesSlides/notesSlide33.xml" ContentType="application/vnd.openxmlformats-officedocument.presentationml.notesSlide+xml"/>
  <Override PartName="/ppt/theme/theme24.xml" ContentType="application/vnd.openxmlformats-officedocument.theme+xml"/>
  <Override PartName="/ppt/slideLayouts/slideLayout450.xml" ContentType="application/vnd.openxmlformats-officedocument.presentationml.slideLayout+xml"/>
  <Override PartName="/ppt/slides/slide175.xml" ContentType="application/vnd.openxmlformats-officedocument.presentationml.slide+xml"/>
  <Override PartName="/ppt/slideLayouts/slideLayout179.xml" ContentType="application/vnd.openxmlformats-officedocument.presentationml.slideLayout+xml"/>
  <Override PartName="/ppt/slideLayouts/slideLayout526.xml" ContentType="application/vnd.openxmlformats-officedocument.presentationml.slideLayout+xml"/>
  <Override PartName="/ppt/slideLayouts/slideLayout712.xml" ContentType="application/vnd.openxmlformats-officedocument.presentationml.slideLayout+xml"/>
  <Override PartName="/ppt/slides/slide8.xml" ContentType="application/vnd.openxmlformats-officedocument.presentationml.slide+xml"/>
  <Override PartName="/ppt/slides/slide106.xml" ContentType="application/vnd.openxmlformats-officedocument.presentationml.slide+xml"/>
  <Override PartName="/ppt/slideLayouts/slideLayout220.xml" ContentType="application/vnd.openxmlformats-officedocument.presentationml.slideLayout+xml"/>
  <Override PartName="/ppt/slideLayouts/slideLayout365.xml" ContentType="application/vnd.openxmlformats-officedocument.presentationml.slideLayout+xml"/>
  <Override PartName="/ppt/slideLayouts/slideLayout551.xml" ContentType="application/vnd.openxmlformats-officedocument.presentationml.slideLayout+xml"/>
  <Override PartName="/ppt/slideLayouts/slideLayout696.xml" ContentType="application/vnd.openxmlformats-officedocument.presentationml.slideLayout+xml"/>
  <Override PartName="/ppt/slideMasters/slideMaster3.xml" ContentType="application/vnd.openxmlformats-officedocument.presentationml.slideMaster+xml"/>
  <Override PartName="/ppt/slides/slide58.xml" ContentType="application/vnd.openxmlformats-officedocument.presentationml.slide+xml"/>
  <Override PartName="/ppt/slides/slide276.xml" ContentType="application/vnd.openxmlformats-officedocument.presentationml.slide+xml"/>
  <Override PartName="/ppt/slideLayouts/slideLayout57.xml" ContentType="application/vnd.openxmlformats-officedocument.presentationml.slideLayout+xml"/>
  <Override PartName="/ppt/slideLayouts/slideLayout390.xml" ContentType="application/vnd.openxmlformats-officedocument.presentationml.slideLayout+xml"/>
  <Override PartName="/ppt/slides/slide83.xml" ContentType="application/vnd.openxmlformats-officedocument.presentationml.slide+xml"/>
  <Override PartName="/ppt/slides/slide131.xml" ContentType="application/vnd.openxmlformats-officedocument.presentationml.slide+xml"/>
  <Override PartName="/ppt/slideLayouts/slideLayout135.xml" ContentType="application/vnd.openxmlformats-officedocument.presentationml.slideLayout+xml"/>
  <Override PartName="/ppt/slideLayouts/slideLayout627.xml" ContentType="application/vnd.openxmlformats-officedocument.presentationml.slideLayout+xml"/>
  <Override PartName="/ppt/notesSlides/notesSlide49.xml" ContentType="application/vnd.openxmlformats-officedocument.presentationml.notesSlide+xml"/>
  <Override PartName="/ppt/slideMasters/slideMaster19.xml" ContentType="application/vnd.openxmlformats-officedocument.presentationml.slideMaster+xml"/>
  <Override PartName="/ppt/slides/slide207.xml" ContentType="application/vnd.openxmlformats-officedocument.presentationml.slide+xml"/>
  <Override PartName="/ppt/slideLayouts/slideLayout82.xml" ContentType="application/vnd.openxmlformats-officedocument.presentationml.slideLayout+xml"/>
  <Override PartName="/ppt/slideLayouts/slideLayout321.xml" ContentType="application/vnd.openxmlformats-officedocument.presentationml.slideLayout+xml"/>
  <Override PartName="/ppt/slideLayouts/slideLayout466.xml" ContentType="application/vnd.openxmlformats-officedocument.presentationml.slideLayout+xml"/>
  <Override PartName="/ppt/slideLayouts/slideLayout652.xml" ContentType="application/vnd.openxmlformats-officedocument.presentationml.slideLayout+xml"/>
  <Override PartName="/ppt/slideMasters/slideMaster44.xml" ContentType="application/vnd.openxmlformats-officedocument.presentationml.slideMaster+xml"/>
  <Override PartName="/ppt/slides/slide14.xml" ContentType="application/vnd.openxmlformats-officedocument.presentationml.slide+xml"/>
  <Override PartName="/ppt/slides/slide232.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160.xml" ContentType="application/vnd.openxmlformats-officedocument.presentationml.slideLayout+xml"/>
  <Override PartName="/ppt/slideLayouts/slideLayout491.xml" ContentType="application/vnd.openxmlformats-officedocument.presentationml.slideLayout+xml"/>
  <Override PartName="/ppt/slideLayouts/slideLayout728.xml" ContentType="application/vnd.openxmlformats-officedocument.presentationml.slideLayout+xml"/>
  <Override PartName="/ppt/theme/theme65.xml" ContentType="application/vnd.openxmlformats-officedocument.theme+xml"/>
  <Override PartName="/ppt/slides/slide308.xml" ContentType="application/vnd.openxmlformats-officedocument.presentationml.slide+xml"/>
  <Override PartName="/ppt/slideLayouts/slideLayout236.xml" ContentType="application/vnd.openxmlformats-officedocument.presentationml.slideLayout+xml"/>
  <Override PartName="/ppt/slideLayouts/slideLayout567.xml" ContentType="application/vnd.openxmlformats-officedocument.presentationml.slideLayout+xml"/>
  <Override PartName="/ppt/slides/slide147.xml" ContentType="application/vnd.openxmlformats-officedocument.presentationml.slide+xml"/>
  <Override PartName="/ppt/slideLayouts/slideLayout422.xml" ContentType="application/vnd.openxmlformats-officedocument.presentationml.slideLayout+xml"/>
  <Override PartName="/ppt/slideLayouts/slideLayout753.xml" ContentType="application/vnd.openxmlformats-officedocument.presentationml.slideLayout+xml"/>
  <Override PartName="/ppt/notesSlides/notesSlide30.xml" ContentType="application/vnd.openxmlformats-officedocument.presentationml.notesSlide+xml"/>
  <Override PartName="/ppt/slides/slide99.xml" ContentType="application/vnd.openxmlformats-officedocument.presentationml.slide+xml"/>
  <Override PartName="/ppt/theme/theme21.xml" ContentType="application/vnd.openxmlformats-officedocument.theme+xml"/>
  <Override PartName="/ppt/slideLayouts/slideLayout261.xml" ContentType="application/vnd.openxmlformats-officedocument.presentationml.slideLayout+xml"/>
  <Override PartName="/ppt/slideLayouts/slideLayout592.xml" ContentType="application/vnd.openxmlformats-officedocument.presentationml.slideLayout+xml"/>
  <Override PartName="/ppt/slides/slide172.xml" ContentType="application/vnd.openxmlformats-officedocument.presentationml.slide+xml"/>
  <Override PartName="/ppt/slideLayouts/slideLayout98.xml" ContentType="application/vnd.openxmlformats-officedocument.presentationml.slideLayout+xml"/>
  <Override PartName="/ppt/slideLayouts/slideLayout337.xml" ContentType="application/vnd.openxmlformats-officedocument.presentationml.slideLayout+xml"/>
  <Override PartName="/ppt/slideLayouts/slideLayout523.xml" ContentType="application/vnd.openxmlformats-officedocument.presentationml.slideLayout+xml"/>
  <Override PartName="/ppt/slideLayouts/slideLayout668.xml" ContentType="application/vnd.openxmlformats-officedocument.presentationml.slideLayout+xml"/>
  <Override PartName="/ppt/slides/slide5.xml" ContentType="application/vnd.openxmlformats-officedocument.presentationml.slide+xml"/>
  <Override PartName="/ppt/slides/slide103.xml" ContentType="application/vnd.openxmlformats-officedocument.presentationml.slide+xml"/>
  <Override PartName="/ppt/slides/slide248.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Override PartName="/ppt/slideLayouts/slideLayout176.xml" ContentType="application/vnd.openxmlformats-officedocument.presentationml.slideLayout+xml"/>
  <Override PartName="/ppt/slideLayouts/slideLayout362.xml" ContentType="application/vnd.openxmlformats-officedocument.presentationml.slideLayout+xml"/>
  <Override PartName="/ppt/slideLayouts/slideLayout693.xml" ContentType="application/vnd.openxmlformats-officedocument.presentationml.slideLayout+xml"/>
  <Override PartName="/ppt/slides/slide55.xml" ContentType="application/vnd.openxmlformats-officedocument.presentationml.slide+xml"/>
  <Override PartName="/ppt/slideLayouts/slideLayout107.xml" ContentType="application/vnd.openxmlformats-officedocument.presentationml.slideLayout+xml"/>
  <Override PartName="/ppt/slideLayouts/slideLayout438.xml" ContentType="application/vnd.openxmlformats-officedocument.presentationml.slideLayout+xml"/>
  <Override PartName="/ppt/slides/slide80.xml" ContentType="application/vnd.openxmlformats-officedocument.presentationml.slide+xml"/>
  <Override PartName="/ppt/slides/slide273.xml" ContentType="application/vnd.openxmlformats-officedocument.presentationml.slide+xml"/>
  <Override PartName="/ppt/slideLayouts/slideLayout54.xml" ContentType="application/vnd.openxmlformats-officedocument.presentationml.slideLayout+xml"/>
  <Override PartName="/ppt/slideLayouts/slideLayout277.xml" ContentType="application/vnd.openxmlformats-officedocument.presentationml.slideLayout+xml"/>
  <Override PartName="/ppt/slideLayouts/slideLayout624.xml" ContentType="application/vnd.openxmlformats-officedocument.presentationml.slideLayout+xml"/>
  <Override PartName="/ppt/slideLayouts/slideLayout769.xml" ContentType="application/vnd.openxmlformats-officedocument.presentationml.slideLayout+xml"/>
  <Override PartName="/ppt/notesSlides/notesSlide46.xml" ContentType="application/vnd.openxmlformats-officedocument.presentationml.notesSlide+xml"/>
  <Override PartName="/ppt/presentation.xml" ContentType="application/vnd.openxmlformats-officedocument.presentationml.presentation.main+xml"/>
  <Override PartName="/ppt/slideMasters/slideMaster16.xml" ContentType="application/vnd.openxmlformats-officedocument.presentationml.slideMaster+xml"/>
  <Override PartName="/ppt/slides/slide204.xml" ContentType="application/vnd.openxmlformats-officedocument.presentationml.slide+xml"/>
  <Override PartName="/ppt/slideLayouts/slideLayout132.xml" ContentType="application/vnd.openxmlformats-officedocument.presentationml.slideLayout+xml"/>
  <Override PartName="/ppt/theme/theme37.xml" ContentType="application/vnd.openxmlformats-officedocument.theme+xml"/>
  <Override PartName="/ppt/slideLayouts/slideLayout463.xml" ContentType="application/vnd.openxmlformats-officedocument.presentationml.slideLayout+xml"/>
  <Override PartName="/docProps/app.xml" ContentType="application/vnd.openxmlformats-officedocument.extended-properties+xml"/>
  <Override PartName="/ppt/slides/slide11.xml" ContentType="application/vnd.openxmlformats-officedocument.presentationml.slide+xml"/>
  <Override PartName="/ppt/slides/slide188.xml" ContentType="application/vnd.openxmlformats-officedocument.presentationml.slide+xml"/>
  <Override PartName="/ppt/slideLayouts/slideLayout208.xml" ContentType="application/vnd.openxmlformats-officedocument.presentationml.slideLayout+xml"/>
  <Override PartName="/ppt/slideLayouts/slideLayout539.xml" ContentType="application/vnd.openxmlformats-officedocument.presentationml.slideLayout+xml"/>
  <Override PartName="/ppt/slideMasters/slideMaster41.xml" ContentType="application/vnd.openxmlformats-officedocument.presentationml.slideMaster+xml"/>
  <Override PartName="/ppt/slides/slide119.xml" ContentType="application/vnd.openxmlformats-officedocument.presentationml.slide+xml"/>
  <Override PartName="/ppt/slideLayouts/slideLayout10.xml" ContentType="application/vnd.openxmlformats-officedocument.presentationml.slideLayout+xml"/>
  <Override PartName="/ppt/slideLayouts/slideLayout233.xml" ContentType="application/vnd.openxmlformats-officedocument.presentationml.slideLayout+xml"/>
  <Override PartName="/ppt/slideLayouts/slideLayout378.xml" ContentType="application/vnd.openxmlformats-officedocument.presentationml.slideLayout+xml"/>
  <Override PartName="/ppt/theme/theme62.xml" ContentType="application/vnd.openxmlformats-officedocument.theme+xml"/>
  <Override PartName="/ppt/slideLayouts/slideLayout725.xml" ContentType="application/vnd.openxmlformats-officedocument.presentationml.slideLayout+xml"/>
  <Override PartName="/ppt/slides/slide305.xml" ContentType="application/vnd.openxmlformats-officedocument.presentationml.slide+xml"/>
  <Override PartName="/ppt/slideLayouts/slideLayout564.xml" ContentType="application/vnd.openxmlformats-officedocument.presentationml.slideLayout+xml"/>
  <Override PartName="/ppt/slideLayouts/slideLayout750.xml" ContentType="application/vnd.openxmlformats-officedocument.presentationml.slideLayout+xml"/>
  <Override PartName="/ppt/slides/slide96.xml" ContentType="application/vnd.openxmlformats-officedocument.presentationml.slide+xml"/>
  <Override PartName="/ppt/slides/slide144.xml" ContentType="application/vnd.openxmlformats-officedocument.presentationml.slide+xml"/>
  <Override PartName="/ppt/slides/slide289.xml" ContentType="application/vnd.openxmlformats-officedocument.presentationml.slide+xml"/>
  <Override PartName="/ppt/slideLayouts/slideLayout309.xml" ContentType="application/vnd.openxmlformats-officedocument.presentationml.slideLayout+xml"/>
  <Override PartName="/ppt/slideLayouts/slideLayout95.xml" ContentType="application/vnd.openxmlformats-officedocument.presentationml.slideLayout+xml"/>
  <Override PartName="/ppt/slideLayouts/slideLayout148.xml" ContentType="application/vnd.openxmlformats-officedocument.presentationml.slideLayout+xml"/>
  <Override PartName="/ppt/slideLayouts/slideLayout334.xml" ContentType="application/vnd.openxmlformats-officedocument.presentationml.slideLayout+xml"/>
  <Override PartName="/ppt/slideLayouts/slideLayout479.xml" ContentType="application/vnd.openxmlformats-officedocument.presentationml.slideLayout+xml"/>
  <Override PartName="/ppt/slideLayouts/slideLayout665.xml" ContentType="application/vnd.openxmlformats-officedocument.presentationml.slideLayout+xml"/>
  <Override PartName="/ppt/slideMasters/slideMaster57.xml" ContentType="application/vnd.openxmlformats-officedocument.presentationml.slideMaster+xml"/>
  <Override PartName="/ppt/slides/slide27.xml" ContentType="application/vnd.openxmlformats-officedocument.presentationml.slide+xml"/>
  <Override PartName="/ppt/slideLayouts/slideLayout4.xml" ContentType="application/vnd.openxmlformats-officedocument.presentationml.slideLayout+xml"/>
  <Override PartName="/ppt/slideLayouts/slideLayout173.xml" ContentType="application/vnd.openxmlformats-officedocument.presentationml.slideLayout+xml"/>
  <Override PartName="/ppt/slideLayouts/slideLayout520.xml" ContentType="application/vnd.openxmlformats-officedocument.presentationml.slideLayout+xml"/>
  <Override PartName="/ppt/slides/slide2.xml" ContentType="application/vnd.openxmlformats-officedocument.presentationml.slide+xml"/>
  <Override PartName="/ppt/slides/slide52.xml" ContentType="application/vnd.openxmlformats-officedocument.presentationml.slide+xml"/>
  <Override PartName="/ppt/slides/slide100.xml" ContentType="application/vnd.openxmlformats-officedocument.presentationml.slide+xml"/>
  <Override PartName="/ppt/slides/slide245.xml" ContentType="application/vnd.openxmlformats-officedocument.presentationml.slide+xml"/>
  <Override PartName="/ppt/slideLayouts/slideLayout26.xml" ContentType="application/vnd.openxmlformats-officedocument.presentationml.slideLayout+xml"/>
  <Override PartName="/ppt/slideLayouts/slideLayout249.xml" ContentType="application/vnd.openxmlformats-officedocument.presentationml.slideLayout+xml"/>
  <Override PartName="/ppt/slideLayouts/slideLayout690.xml" ContentType="application/vnd.openxmlformats-officedocument.presentationml.slideLayout+xml"/>
  <Default Extension="wmf" ContentType="image/x-wmf"/>
  <Override PartName="/ppt/notesSlides/notesSlide18.xml" ContentType="application/vnd.openxmlformats-officedocument.presentationml.notesSlide+xml"/>
  <Override PartName="/ppt/slides/slide270.xml" ContentType="application/vnd.openxmlformats-officedocument.presentationml.slide+xml"/>
  <Override PartName="/ppt/slideLayouts/slideLayout51.xml" ContentType="application/vnd.openxmlformats-officedocument.presentationml.slideLayout+xml"/>
  <Override PartName="/ppt/slideLayouts/slideLayout104.xml" ContentType="application/vnd.openxmlformats-officedocument.presentationml.slideLayout+xml"/>
  <Override PartName="/ppt/slideLayouts/slideLayout435.xml" ContentType="application/vnd.openxmlformats-officedocument.presentationml.slideLayout+xml"/>
  <Override PartName="/ppt/slideLayouts/slideLayout621.xml" ContentType="application/vnd.openxmlformats-officedocument.presentationml.slideLayout+xml"/>
  <Override PartName="/ppt/slideLayouts/slideLayout766.xml" ContentType="application/vnd.openxmlformats-officedocument.presentationml.slideLayout+xml"/>
  <Override PartName="/ppt/notesSlides/notesSlide43.xml" ContentType="application/vnd.openxmlformats-officedocument.presentationml.notesSlide+xml"/>
  <Override PartName="/ppt/slideLayouts/slideLayout274.xml" ContentType="application/vnd.openxmlformats-officedocument.presentationml.slideLayout+xml"/>
  <Override PartName="/ppt/slideLayouts/slideLayout460.xml" ContentType="application/vnd.openxmlformats-officedocument.presentationml.slideLayout+xml"/>
  <Override PartName="/ppt/slideMasters/slideMaster13.xml" ContentType="application/vnd.openxmlformats-officedocument.presentationml.slideMaster+xml"/>
  <Override PartName="/ppt/slides/slide185.xml" ContentType="application/vnd.openxmlformats-officedocument.presentationml.slide+xml"/>
  <Override PartName="/ppt/slides/slide201.xml" ContentType="application/vnd.openxmlformats-officedocument.presentationml.slide+xml"/>
  <Override PartName="/ppt/slideLayouts/slideLayout205.xml" ContentType="application/vnd.openxmlformats-officedocument.presentationml.slideLayout+xml"/>
  <Override PartName="/ppt/theme/theme34.xml" ContentType="application/vnd.openxmlformats-officedocument.theme+xml"/>
  <Override PartName="/ppt/notesSlides/notesSlide9.xml" ContentType="application/vnd.openxmlformats-officedocument.presentationml.notesSlide+xml"/>
  <Override PartName="/ppt/slideLayouts/slideLayout189.xml" ContentType="application/vnd.openxmlformats-officedocument.presentationml.slideLayout+xml"/>
  <Override PartName="/ppt/slideLayouts/slideLayout536.xml" ContentType="application/vnd.openxmlformats-officedocument.presentationml.slideLayout+xml"/>
  <Override PartName="/ppt/slideLayouts/slideLayout722.xml" ContentType="application/vnd.openxmlformats-officedocument.presentationml.slideLayout+xml"/>
  <Override PartName="/ppt/slides/slide68.xml" ContentType="application/vnd.openxmlformats-officedocument.presentationml.slide+xml"/>
  <Override PartName="/ppt/slides/slide116.xml" ContentType="application/vnd.openxmlformats-officedocument.presentationml.slide+xml"/>
  <Override PartName="/ppt/slides/slide302.xml" ContentType="application/vnd.openxmlformats-officedocument.presentationml.slide+xml"/>
  <Override PartName="/ppt/slideLayouts/slideLayout230.xml" ContentType="application/vnd.openxmlformats-officedocument.presentationml.slideLayout+xml"/>
  <Override PartName="/ppt/slideLayouts/slideLayout375.xml" ContentType="application/vnd.openxmlformats-officedocument.presentationml.slideLayout+xml"/>
  <Override PartName="/ppt/slideLayouts/slideLayout561.xml" ContentType="application/vnd.openxmlformats-officedocument.presentationml.slideLayout+xml"/>
  <Override PartName="/ppt/slides/slide141.xml" ContentType="application/vnd.openxmlformats-officedocument.presentationml.slide+xml"/>
  <Override PartName="/ppt/slides/slide286.xml" ContentType="application/vnd.openxmlformats-officedocument.presentationml.slide+xml"/>
  <Override PartName="/ppt/slideLayouts/slideLayout67.xml" ContentType="application/vnd.openxmlformats-officedocument.presentationml.slideLayout+xml"/>
  <Override PartName="/ppt/slideLayouts/slideLayout306.xml" ContentType="application/vnd.openxmlformats-officedocument.presentationml.slideLayout+xml"/>
  <Override PartName="/ppt/slideLayouts/slideLayout637.xml" ContentType="application/vnd.openxmlformats-officedocument.presentationml.slideLayout+xml"/>
  <Override PartName="/ppt/notesSlides/notesSlide59.xml" ContentType="application/vnd.openxmlformats-officedocument.presentationml.notesSlide+xml"/>
  <Override PartName="/ppt/slideMasters/slideMaster29.xml" ContentType="application/vnd.openxmlformats-officedocument.presentationml.slideMaster+xml"/>
  <Override PartName="/ppt/slides/slide93.xml" ContentType="application/vnd.openxmlformats-officedocument.presentationml.slide+xml"/>
  <Override PartName="/ppt/slides/slide217.xml" ContentType="application/vnd.openxmlformats-officedocument.presentationml.slide+xml"/>
  <Override PartName="/ppt/slideLayouts/slideLayout145.xml" ContentType="application/vnd.openxmlformats-officedocument.presentationml.slideLayout+xml"/>
  <Override PartName="/ppt/slideLayouts/slideLayout476.xml" ContentType="application/vnd.openxmlformats-officedocument.presentationml.slideLayout+xml"/>
  <Override PartName="/ppt/slides/slide24.xml" ContentType="application/vnd.openxmlformats-officedocument.presentationml.slide+xml"/>
  <Override PartName="/ppt/slideLayouts/slideLayout92.xml" ContentType="application/vnd.openxmlformats-officedocument.presentationml.slideLayout+xml"/>
  <Override PartName="/ppt/slideLayouts/slideLayout331.xml" ContentType="application/vnd.openxmlformats-officedocument.presentationml.slideLayout+xml"/>
  <Override PartName="/ppt/slideLayouts/slideLayout662.xml" ContentType="application/vnd.openxmlformats-officedocument.presentationml.slideLayout+xml"/>
  <Override PartName="/ppt/slideMasters/slideMaster54.xml" ContentType="application/vnd.openxmlformats-officedocument.presentationml.slideMaster+xml"/>
  <Override PartName="/ppt/slides/slide242.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70.xml" ContentType="application/vnd.openxmlformats-officedocument.presentationml.slideLayout+xml"/>
  <Override PartName="/ppt/slideLayouts/slideLayout123.xml" ContentType="application/vnd.openxmlformats-officedocument.presentationml.slideLayout+xml"/>
  <Override PartName="/ppt/slideLayouts/slideLayout170.xml" ContentType="application/vnd.openxmlformats-officedocument.presentationml.slideLayout+xml"/>
  <Default Extension="wav" ContentType="audio/wav"/>
  <Override PartName="/ppt/theme/theme28.xml" ContentType="application/vnd.openxmlformats-officedocument.theme+xml"/>
  <Override PartName="/ppt/slideLayouts/slideLayout407.xml" ContentType="application/vnd.openxmlformats-officedocument.presentationml.slideLayout+xml"/>
  <Override PartName="/ppt/slideLayouts/slideLayout454.xml" ContentType="application/vnd.openxmlformats-officedocument.presentationml.slideLayout+xml"/>
  <Override PartName="/ppt/slideLayouts/slideLayout640.xml" ContentType="application/vnd.openxmlformats-officedocument.presentationml.slideLayout+xml"/>
  <Override PartName="/ppt/slideLayouts/slideLayout738.xml" ContentType="application/vnd.openxmlformats-officedocument.presentationml.slideLayout+xml"/>
  <Override PartName="/ppt/notesSlides/notesSlide15.xml" ContentType="application/vnd.openxmlformats-officedocument.presentationml.notesSlide+xml"/>
  <Override PartName="/ppt/notesSlides/notesSlide62.xml" ContentType="application/vnd.openxmlformats-officedocument.presentationml.notesSlide+xml"/>
  <Override PartName="/ppt/slideMasters/slideMaster32.xml" ContentType="application/vnd.openxmlformats-officedocument.presentationml.slideMaster+xml"/>
  <Override PartName="/ppt/slides/slide179.xml" ContentType="application/vnd.openxmlformats-officedocument.presentationml.slide+xml"/>
  <Override PartName="/ppt/slides/slide318.xml" ContentType="application/vnd.openxmlformats-officedocument.presentationml.slide+xml"/>
  <Override PartName="/ppt/slideLayouts/slideLayout101.xml" ContentType="application/vnd.openxmlformats-officedocument.presentationml.slideLayout+xml"/>
  <Override PartName="/ppt/slideLayouts/slideLayout246.xml" ContentType="application/vnd.openxmlformats-officedocument.presentationml.slideLayout+xml"/>
  <Override PartName="/ppt/slideLayouts/slideLayout293.xml" ContentType="application/vnd.openxmlformats-officedocument.presentationml.slideLayout+xml"/>
  <Override PartName="/ppt/slideLayouts/slideLayout432.xml" ContentType="application/vnd.openxmlformats-officedocument.presentationml.slideLayout+xml"/>
  <Override PartName="/ppt/slideLayouts/slideLayout577.xml" ContentType="application/vnd.openxmlformats-officedocument.presentationml.slideLayout+xml"/>
  <Override PartName="/ppt/slideLayouts/slideLayout716.xml" ContentType="application/vnd.openxmlformats-officedocument.presentationml.slideLayout+xml"/>
  <Override PartName="/ppt/slideLayouts/slideLayout763.xml" ContentType="application/vnd.openxmlformats-officedocument.presentationml.slideLayout+xml"/>
  <Override PartName="/ppt/slides/slide157.xml" ContentType="application/vnd.openxmlformats-officedocument.presentationml.slide+xml"/>
  <Override PartName="/ppt/slides/slide220.xml" ContentType="application/vnd.openxmlformats-officedocument.presentationml.slide+xml"/>
  <Override PartName="/ppt/slideLayouts/slideLayout224.xml" ContentType="application/vnd.openxmlformats-officedocument.presentationml.slideLayout+xml"/>
  <Override PartName="/ppt/slideLayouts/slideLayout271.xml" ContentType="application/vnd.openxmlformats-officedocument.presentationml.slideLayout+xml"/>
  <Override PartName="/ppt/slideLayouts/slideLayout369.xml" ContentType="application/vnd.openxmlformats-officedocument.presentationml.slideLayout+xml"/>
  <Override PartName="/ppt/slideLayouts/slideLayout508.xml" ContentType="application/vnd.openxmlformats-officedocument.presentationml.slideLayout+xml"/>
  <Override PartName="/ppt/slideLayouts/slideLayout555.xml" ContentType="application/vnd.openxmlformats-officedocument.presentationml.slideLayout+xml"/>
  <Override PartName="/ppt/theme/theme53.xml" ContentType="application/vnd.openxmlformats-officedocument.theme+xml"/>
  <Override PartName="/ppt/notesSlides/notesSlide40.xml" ContentType="application/vnd.openxmlformats-officedocument.presentationml.notesSlide+xml"/>
  <Override PartName="/ppt/slideMasters/slideMaster7.xml" ContentType="application/vnd.openxmlformats-officedocument.presentationml.slideMaster+xml"/>
  <Override PartName="/ppt/slideMasters/slideMaster10.xml" ContentType="application/vnd.openxmlformats-officedocument.presentationml.slideMaster+xml"/>
  <Override PartName="/ppt/slideLayouts/slideLayout347.xml" ContentType="application/vnd.openxmlformats-officedocument.presentationml.slideLayout+xml"/>
  <Override PartName="/ppt/theme/theme31.xml" ContentType="application/vnd.openxmlformats-officedocument.theme+xml"/>
  <Override PartName="/ppt/slideLayouts/slideLayout394.xml" ContentType="application/vnd.openxmlformats-officedocument.presentationml.slideLayout+xml"/>
  <Override PartName="/ppt/slideLayouts/slideLayout410.xml" ContentType="application/vnd.openxmlformats-officedocument.presentationml.slideLayout+xml"/>
  <Override PartName="/ppt/slideLayouts/slideLayout741.xml" ContentType="application/vnd.openxmlformats-officedocument.presentationml.slideLayout+xml"/>
  <Override PartName="/ppt/notesSlides/notesSlide6.xml" ContentType="application/vnd.openxmlformats-officedocument.presentationml.notesSlide+xml"/>
  <Override PartName="/ppt/slides/slide87.xml" ContentType="application/vnd.openxmlformats-officedocument.presentationml.slide+xml"/>
  <Override PartName="/ppt/slides/slide135.xml" ContentType="application/vnd.openxmlformats-officedocument.presentationml.slide+xml"/>
  <Override PartName="/ppt/slides/slide182.xml" ContentType="application/vnd.openxmlformats-officedocument.presentationml.slide+xml"/>
  <Override PartName="/ppt/slides/slide321.xml" ContentType="application/vnd.openxmlformats-officedocument.presentationml.slide+xml"/>
  <Override PartName="/ppt/slideLayouts/slideLayout139.xml" ContentType="application/vnd.openxmlformats-officedocument.presentationml.slideLayout+xml"/>
  <Override PartName="/ppt/slideLayouts/slideLayout186.xml" ContentType="application/vnd.openxmlformats-officedocument.presentationml.slideLayout+xml"/>
  <Override PartName="/ppt/slideLayouts/slideLayout202.xml" ContentType="application/vnd.openxmlformats-officedocument.presentationml.slideLayout+xml"/>
  <Override PartName="/ppt/slideLayouts/slideLayout533.xml" ContentType="application/vnd.openxmlformats-officedocument.presentationml.slideLayout+xml"/>
  <Override PartName="/ppt/slideLayouts/slideLayout580.xml" ContentType="application/vnd.openxmlformats-officedocument.presentationml.slideLayout+xml"/>
  <Override PartName="/ppt/slideLayouts/slideLayout678.xml" ContentType="application/vnd.openxmlformats-officedocument.presentationml.slideLayout+xml"/>
  <Override PartName="/ppt/slides/slide113.xml" ContentType="application/vnd.openxmlformats-officedocument.presentationml.slide+xml"/>
  <Override PartName="/ppt/slides/slide160.xml" ContentType="application/vnd.openxmlformats-officedocument.presentationml.slide+xml"/>
  <Override PartName="/ppt/slides/slide258.xml" ContentType="application/vnd.openxmlformats-officedocument.presentationml.slide+xml"/>
  <Override PartName="/ppt/slideLayouts/slideLayout39.xml" ContentType="application/vnd.openxmlformats-officedocument.presentationml.slideLayout+xml"/>
  <Override PartName="/ppt/slideLayouts/slideLayout86.xml" ContentType="application/vnd.openxmlformats-officedocument.presentationml.slideLayout+xml"/>
  <Override PartName="/ppt/slideLayouts/slideLayout325.xml" ContentType="application/vnd.openxmlformats-officedocument.presentationml.slideLayout+xml"/>
  <Override PartName="/ppt/slideLayouts/slideLayout372.xml" ContentType="application/vnd.openxmlformats-officedocument.presentationml.slideLayout+xml"/>
  <Override PartName="/ppt/slideLayouts/slideLayout609.xml" ContentType="application/vnd.openxmlformats-officedocument.presentationml.slideLayout+xml"/>
  <Override PartName="/ppt/slideLayouts/slideLayout656.xml" ContentType="application/vnd.openxmlformats-officedocument.presentationml.slideLayout+xml"/>
  <Override PartName="/ppt/slideMasters/slideMaster48.xml" ContentType="application/vnd.openxmlformats-officedocument.presentationml.slideMaster+xml"/>
  <Override PartName="/ppt/slides/slide18.xml" ContentType="application/vnd.openxmlformats-officedocument.presentationml.slide+xml"/>
  <Override PartName="/ppt/slides/slide65.xml" ContentType="application/vnd.openxmlformats-officedocument.presentationml.slide+xml"/>
  <Override PartName="/ppt/slides/slide236.xml" ContentType="application/vnd.openxmlformats-officedocument.presentationml.slide+xml"/>
  <Override PartName="/ppt/slides/slide283.xml" ContentType="application/vnd.openxmlformats-officedocument.presentationml.slide+xml"/>
  <Override PartName="/ppt/slideLayouts/slideLayout17.xml" ContentType="application/vnd.openxmlformats-officedocument.presentationml.slideLayout+xml"/>
  <Override PartName="/ppt/slideLayouts/slideLayout64.xml" ContentType="application/vnd.openxmlformats-officedocument.presentationml.slideLayout+xml"/>
  <Override PartName="/ppt/slideLayouts/slideLayout117.xml" ContentType="application/vnd.openxmlformats-officedocument.presentationml.slideLayout+xml"/>
  <Override PartName="/ppt/slideLayouts/slideLayout164.xml" ContentType="application/vnd.openxmlformats-officedocument.presentationml.slideLayout+xml"/>
  <Override PartName="/ppt/slideLayouts/slideLayout303.xml" ContentType="application/vnd.openxmlformats-officedocument.presentationml.slideLayout+xml"/>
  <Override PartName="/ppt/slideLayouts/slideLayout350.xml" ContentType="application/vnd.openxmlformats-officedocument.presentationml.slideLayout+xml"/>
  <Override PartName="/ppt/slideLayouts/slideLayout448.xml" ContentType="application/vnd.openxmlformats-officedocument.presentationml.slideLayout+xml"/>
  <Override PartName="/ppt/slideLayouts/slideLayout495.xml" ContentType="application/vnd.openxmlformats-officedocument.presentationml.slideLayout+xml"/>
  <Override PartName="/ppt/slideLayouts/slideLayout511.xml" ContentType="application/vnd.openxmlformats-officedocument.presentationml.slideLayout+xml"/>
  <Override PartName="/ppt/theme/theme69.xml" ContentType="application/vnd.openxmlformats-officedocument.theme+xml"/>
  <Override PartName="/ppt/slides/slide43.xml" ContentType="application/vnd.openxmlformats-officedocument.presentationml.slide+xml"/>
  <Override PartName="/ppt/slides/slide90.xml" ContentType="application/vnd.openxmlformats-officedocument.presentationml.slide+xml"/>
  <Override PartName="/ppt/theme/theme1.xml" ContentType="application/vnd.openxmlformats-officedocument.theme+xml"/>
  <Override PartName="/ppt/slideLayouts/slideLayout142.xml" ContentType="application/vnd.openxmlformats-officedocument.presentationml.slideLayout+xml"/>
  <Override PartName="/ppt/slideLayouts/slideLayout287.xml" ContentType="application/vnd.openxmlformats-officedocument.presentationml.slideLayout+xml"/>
  <Override PartName="/ppt/slideLayouts/slideLayout634.xml" ContentType="application/vnd.openxmlformats-officedocument.presentationml.slideLayout+xml"/>
  <Override PartName="/ppt/slideLayouts/slideLayout681.xml" ContentType="application/vnd.openxmlformats-officedocument.presentationml.slideLayout+xml"/>
  <Override PartName="/ppt/notesSlides/notesSlide56.xml" ContentType="application/vnd.openxmlformats-officedocument.presentationml.notesSlide+xml"/>
  <Override PartName="/ppt/slideMasters/slideMaster26.xml" ContentType="application/vnd.openxmlformats-officedocument.presentationml.slideMaster+xml"/>
  <Override PartName="/ppt/slides/slide214.xml" ContentType="application/vnd.openxmlformats-officedocument.presentationml.slide+xml"/>
  <Override PartName="/ppt/slides/slide261.xml" ContentType="application/vnd.openxmlformats-officedocument.presentationml.slide+xml"/>
  <Override PartName="/ppt/slideLayouts/slideLayout42.xml" ContentType="application/vnd.openxmlformats-officedocument.presentationml.slideLayout+xml"/>
  <Override PartName="/ppt/slideLayouts/slideLayout426.xml" ContentType="application/vnd.openxmlformats-officedocument.presentationml.slideLayout+xml"/>
  <Override PartName="/ppt/slideLayouts/slideLayout473.xml" ContentType="application/vnd.openxmlformats-officedocument.presentationml.slideLayout+xml"/>
  <Override PartName="/ppt/theme/theme47.xml" ContentType="application/vnd.openxmlformats-officedocument.theme+xml"/>
  <Override PartName="/ppt/slideLayouts/slideLayout612.xml" ContentType="application/vnd.openxmlformats-officedocument.presentationml.slideLayout+xml"/>
  <Override PartName="/ppt/slideLayouts/slideLayout757.xml" ContentType="application/vnd.openxmlformats-officedocument.presentationml.slideLayout+xml"/>
  <Override PartName="/ppt/notesSlides/notesSlide34.xml" ContentType="application/vnd.openxmlformats-officedocument.presentationml.notesSlide+xml"/>
  <Override PartName="/ppt/slideMasters/slideMaster51.xml" ContentType="application/vnd.openxmlformats-officedocument.presentationml.slideMaster+xml"/>
  <Override PartName="/ppt/slides/slide21.xml" ContentType="application/vnd.openxmlformats-officedocument.presentationml.slide+xml"/>
  <Override PartName="/ppt/slides/slide198.xml" ContentType="application/vnd.openxmlformats-officedocument.presentationml.slide+xml"/>
  <Override PartName="/ppt/slideLayouts/slideLayout20.xml" ContentType="application/vnd.openxmlformats-officedocument.presentationml.slideLayout+xml"/>
  <Override PartName="/ppt/slideLayouts/slideLayout120.xml" ContentType="application/vnd.openxmlformats-officedocument.presentationml.slideLayout+xml"/>
  <Override PartName="/ppt/slideLayouts/slideLayout218.xml" ContentType="application/vnd.openxmlformats-officedocument.presentationml.slideLayout+xml"/>
  <Override PartName="/ppt/slideLayouts/slideLayout265.xml" ContentType="application/vnd.openxmlformats-officedocument.presentationml.slideLayout+xml"/>
  <Override PartName="/ppt/slideLayouts/slideLayout404.xml" ContentType="application/vnd.openxmlformats-officedocument.presentationml.slideLayout+xml"/>
  <Override PartName="/ppt/slideLayouts/slideLayout451.xml" ContentType="application/vnd.openxmlformats-officedocument.presentationml.slideLayout+xml"/>
  <Override PartName="/ppt/slideLayouts/slideLayout549.xml" ContentType="application/vnd.openxmlformats-officedocument.presentationml.slideLayout+xml"/>
  <Override PartName="/ppt/slideLayouts/slideLayout596.xml" ContentType="application/vnd.openxmlformats-officedocument.presentationml.slideLayout+xml"/>
  <Override PartName="/ppt/slideLayouts/slideLayout735.xml" ContentType="application/vnd.openxmlformats-officedocument.presentationml.slideLayout+xml"/>
  <Override PartName="/ppt/slides/slide129.xml" ContentType="application/vnd.openxmlformats-officedocument.presentationml.slide+xml"/>
  <Override PartName="/ppt/slides/slide176.xml" ContentType="application/vnd.openxmlformats-officedocument.presentationml.slide+xml"/>
  <Override PartName="/ppt/slideLayouts/slideLayout243.xml" ContentType="application/vnd.openxmlformats-officedocument.presentationml.slideLayout+xml"/>
  <Override PartName="/ppt/theme/theme25.xml" ContentType="application/vnd.openxmlformats-officedocument.theme+xml"/>
  <Override PartName="/ppt/slideLayouts/slideLayout290.xml" ContentType="application/vnd.openxmlformats-officedocument.presentationml.slideLayout+xml"/>
  <Override PartName="/ppt/slideLayouts/slideLayout388.xml" ContentType="application/vnd.openxmlformats-officedocument.presentationml.slideLayout+xml"/>
  <Override PartName="/ppt/slideLayouts/slideLayout527.xml" ContentType="application/vnd.openxmlformats-officedocument.presentationml.slideLayout+xml"/>
  <Override PartName="/ppt/slideLayouts/slideLayout574.xml" ContentType="application/vnd.openxmlformats-officedocument.presentationml.slideLayout+xml"/>
  <Override PartName="/ppt/notesSlides/notesSlide12.xml" ContentType="application/vnd.openxmlformats-officedocument.presentationml.notesSlide+xml"/>
  <Override PartName="/ppt/slides/slide299.xml" ContentType="application/vnd.openxmlformats-officedocument.presentationml.slide+xml"/>
  <Override PartName="/ppt/slides/slide315.xml" ContentType="application/vnd.openxmlformats-officedocument.presentationml.slide+xml"/>
  <Override PartName="/ppt/slideLayouts/slideLayout319.xml" ContentType="application/vnd.openxmlformats-officedocument.presentationml.slideLayout+xml"/>
  <Override PartName="/ppt/slideLayouts/slideLayout366.xml" ContentType="application/vnd.openxmlformats-officedocument.presentationml.slideLayout+xml"/>
  <Override PartName="/ppt/theme/theme50.xml" ContentType="application/vnd.openxmlformats-officedocument.theme+xml"/>
  <Override PartName="/ppt/slideLayouts/slideLayout713.xml" ContentType="application/vnd.openxmlformats-officedocument.presentationml.slideLayout+xml"/>
  <Override PartName="/ppt/slideLayouts/slideLayout760.xml" ContentType="application/vnd.openxmlformats-officedocument.presentationml.slideLayout+xml"/>
  <Override PartName="/ppt/slideMasters/slideMaster4.xml" ContentType="application/vnd.openxmlformats-officedocument.presentationml.slideMaster+xml"/>
  <Override PartName="/ppt/slides/slide9.xml" ContentType="application/vnd.openxmlformats-officedocument.presentationml.slide+xml"/>
  <Override PartName="/ppt/slides/slide59.xml" ContentType="application/vnd.openxmlformats-officedocument.presentationml.slide+xml"/>
  <Override PartName="/ppt/slides/slide107.xml" ContentType="application/vnd.openxmlformats-officedocument.presentationml.slide+xml"/>
  <Override PartName="/ppt/slides/slide154.xml" ContentType="application/vnd.openxmlformats-officedocument.presentationml.slide+xml"/>
  <Override PartName="/ppt/viewProps.xml" ContentType="application/vnd.openxmlformats-officedocument.presentationml.viewProps+xml"/>
  <Override PartName="/ppt/slideLayouts/slideLayout158.xml" ContentType="application/vnd.openxmlformats-officedocument.presentationml.slideLayout+xml"/>
  <Override PartName="/ppt/slideLayouts/slideLayout221.xml" ContentType="application/vnd.openxmlformats-officedocument.presentationml.slideLayout+xml"/>
  <Override PartName="/ppt/slideLayouts/slideLayout505.xml" ContentType="application/vnd.openxmlformats-officedocument.presentationml.slideLayout+xml"/>
  <Override PartName="/ppt/slideLayouts/slideLayout552.xml" ContentType="application/vnd.openxmlformats-officedocument.presentationml.slideLayout+xml"/>
  <Override PartName="/ppt/slideLayouts/slideLayout697.xml" ContentType="application/vnd.openxmlformats-officedocument.presentationml.slideLayout+xml"/>
  <Override PartName="/ppt/slides/slide132.xml" ContentType="application/vnd.openxmlformats-officedocument.presentationml.slide+xml"/>
  <Override PartName="/ppt/slides/slide277.xml" ContentType="application/vnd.openxmlformats-officedocument.presentationml.slide+xml"/>
  <Override PartName="/ppt/slideLayouts/slideLayout58.xml" ContentType="application/vnd.openxmlformats-officedocument.presentationml.slideLayout+xml"/>
  <Override PartName="/ppt/slideLayouts/slideLayout344.xml" ContentType="application/vnd.openxmlformats-officedocument.presentationml.slideLayout+xml"/>
  <Override PartName="/ppt/slideLayouts/slideLayout391.xml" ContentType="application/vnd.openxmlformats-officedocument.presentationml.slideLayout+xml"/>
  <Override PartName="/ppt/slideLayouts/slideLayout489.xml" ContentType="application/vnd.openxmlformats-officedocument.presentationml.slideLayout+xml"/>
  <Override PartName="/ppt/slideLayouts/slideLayout530.xml" ContentType="application/vnd.openxmlformats-officedocument.presentationml.slideLayout+xml"/>
  <Override PartName="/ppt/slideLayouts/slideLayout628.xml" ContentType="application/vnd.openxmlformats-officedocument.presentationml.slideLayout+xml"/>
  <Override PartName="/ppt/slideLayouts/slideLayout675.xml" ContentType="application/vnd.openxmlformats-officedocument.presentationml.slideLayout+xml"/>
  <Override PartName="/ppt/notesSlides/notesSlide3.xml" ContentType="application/vnd.openxmlformats-officedocument.presentationml.notesSlide+xml"/>
  <Override PartName="/ppt/slideMasters/slideMaster67.xml" ContentType="application/vnd.openxmlformats-officedocument.presentationml.slideMaster+xml"/>
  <Override PartName="/ppt/slides/slide37.xml" ContentType="application/vnd.openxmlformats-officedocument.presentationml.slide+xml"/>
  <Override PartName="/ppt/slides/slide84.xml" ContentType="application/vnd.openxmlformats-officedocument.presentationml.slide+xml"/>
  <Override PartName="/ppt/slides/slide208.xml" ContentType="application/vnd.openxmlformats-officedocument.presentationml.slide+xml"/>
  <Override PartName="/ppt/slides/slide255.xml" ContentType="application/vnd.openxmlformats-officedocument.presentationml.slide+xml"/>
  <Override PartName="/ppt/presProps.xml" ContentType="application/vnd.openxmlformats-officedocument.presentationml.presProps+xml"/>
  <Override PartName="/ppt/slideLayouts/slideLayout36.xml" ContentType="application/vnd.openxmlformats-officedocument.presentationml.slideLayout+xml"/>
  <Override PartName="/ppt/slideLayouts/slideLayout83.xml" ContentType="application/vnd.openxmlformats-officedocument.presentationml.slideLayout+xml"/>
  <Override PartName="/ppt/slideLayouts/slideLayout136.xml" ContentType="application/vnd.openxmlformats-officedocument.presentationml.slideLayout+xml"/>
  <Override PartName="/ppt/slideLayouts/slideLayout183.xml" ContentType="application/vnd.openxmlformats-officedocument.presentationml.slideLayout+xml"/>
  <Override PartName="/ppt/slideLayouts/slideLayout322.xml" ContentType="application/vnd.openxmlformats-officedocument.presentationml.slideLayout+xml"/>
  <Override PartName="/ppt/slideLayouts/slideLayout467.xml" ContentType="application/vnd.openxmlformats-officedocument.presentationml.slideLayout+xml"/>
  <Override PartName="/ppt/slides/slide15.xml" ContentType="application/vnd.openxmlformats-officedocument.presentationml.slide+xml"/>
  <Override PartName="/ppt/slides/slide62.xml" ContentType="application/vnd.openxmlformats-officedocument.presentationml.slide+xml"/>
  <Override PartName="/ppt/slides/slide110.xml" ContentType="application/vnd.openxmlformats-officedocument.presentationml.slide+xml"/>
  <Override PartName="/ppt/slideLayouts/slideLayout114.xml" ContentType="application/vnd.openxmlformats-officedocument.presentationml.slideLayout+xml"/>
  <Override PartName="/ppt/slideLayouts/slideLayout161.xml" ContentType="application/vnd.openxmlformats-officedocument.presentationml.slideLayout+xml"/>
  <Override PartName="/ppt/slideLayouts/slideLayout259.xml" ContentType="application/vnd.openxmlformats-officedocument.presentationml.slideLayout+xml"/>
  <Override PartName="/ppt/slideLayouts/slideLayout606.xml" ContentType="application/vnd.openxmlformats-officedocument.presentationml.slideLayout+xml"/>
  <Override PartName="/ppt/slideLayouts/slideLayout653.xml" ContentType="application/vnd.openxmlformats-officedocument.presentationml.slideLayout+xml"/>
  <Override PartName="/ppt/notesSlides/notesSlide28.xml" ContentType="application/vnd.openxmlformats-officedocument.presentationml.notesSlide+xml"/>
  <Override PartName="/ppt/slideMasters/slideMaster45.xml" ContentType="application/vnd.openxmlformats-officedocument.presentationml.slideMaster+xml"/>
  <Override PartName="/ppt/slides/slide233.xml" ContentType="application/vnd.openxmlformats-officedocument.presentationml.slide+xml"/>
  <Override PartName="/ppt/slides/slide280.xml" ContentType="application/vnd.openxmlformats-officedocument.presentationml.slide+xml"/>
  <Override PartName="/ppt/slideLayouts/slideLayout14.xml" ContentType="application/vnd.openxmlformats-officedocument.presentationml.slideLayout+xml"/>
  <Override PartName="/ppt/slideLayouts/slideLayout61.xml" ContentType="application/vnd.openxmlformats-officedocument.presentationml.slideLayout+xml"/>
  <Override PartName="/ppt/theme/theme19.xml" ContentType="application/vnd.openxmlformats-officedocument.theme+xml"/>
  <Override PartName="/ppt/slideLayouts/slideLayout300.xml" ContentType="application/vnd.openxmlformats-officedocument.presentationml.slideLayout+xml"/>
  <Override PartName="/ppt/slideLayouts/slideLayout445.xml" ContentType="application/vnd.openxmlformats-officedocument.presentationml.slideLayout+xml"/>
  <Override PartName="/ppt/slideLayouts/slideLayout492.xml" ContentType="application/vnd.openxmlformats-officedocument.presentationml.slideLayout+xml"/>
  <Override PartName="/ppt/slideLayouts/slideLayout631.xml" ContentType="application/vnd.openxmlformats-officedocument.presentationml.slideLayout+xml"/>
  <Override PartName="/ppt/slideLayouts/slideLayout729.xml" ContentType="application/vnd.openxmlformats-officedocument.presentationml.slideLayout+xml"/>
  <Override PartName="/ppt/theme/theme66.xml" ContentType="application/vnd.openxmlformats-officedocument.theme+xml"/>
  <Override PartName="/ppt/notesSlides/notesSlide53.xml" ContentType="application/vnd.openxmlformats-officedocument.presentationml.notesSlide+xml"/>
  <Override PartName="/ppt/slideMasters/slideMaster23.xml" ContentType="application/vnd.openxmlformats-officedocument.presentationml.slideMaster+xml"/>
  <Override PartName="/ppt/slides/slide40.xml" ContentType="application/vnd.openxmlformats-officedocument.presentationml.slide+xml"/>
  <Override PartName="/ppt/slides/slide211.xml" ContentType="application/vnd.openxmlformats-officedocument.presentationml.slide+xml"/>
  <Override PartName="/ppt/slides/slide309.xml" ContentType="application/vnd.openxmlformats-officedocument.presentationml.slide+xml"/>
  <Override PartName="/ppt/slideLayouts/slideLayout237.xml" ContentType="application/vnd.openxmlformats-officedocument.presentationml.slideLayout+xml"/>
  <Override PartName="/ppt/slideLayouts/slideLayout284.xml" ContentType="application/vnd.openxmlformats-officedocument.presentationml.slideLayout+xml"/>
  <Override PartName="/ppt/slideLayouts/slideLayout423.xml" ContentType="application/vnd.openxmlformats-officedocument.presentationml.slideLayout+xml"/>
  <Override PartName="/ppt/slideLayouts/slideLayout470.xml" ContentType="application/vnd.openxmlformats-officedocument.presentationml.slideLayout+xml"/>
  <Override PartName="/ppt/theme/theme44.xml" ContentType="application/vnd.openxmlformats-officedocument.theme+xml"/>
  <Override PartName="/ppt/slideLayouts/slideLayout568.xml" ContentType="application/vnd.openxmlformats-officedocument.presentationml.slideLayout+xml"/>
  <Override PartName="/ppt/slideLayouts/slideLayout707.xml" ContentType="application/vnd.openxmlformats-officedocument.presentationml.slideLayout+xml"/>
  <Override PartName="/ppt/slideLayouts/slideLayout754.xml" ContentType="application/vnd.openxmlformats-officedocument.presentationml.slideLayout+xml"/>
  <Override PartName="/ppt/slides/slide148.xml" ContentType="application/vnd.openxmlformats-officedocument.presentationml.slide+xml"/>
  <Override PartName="/ppt/slides/slide195.xml" ContentType="application/vnd.openxmlformats-officedocument.presentationml.slide+xml"/>
  <Override PartName="/ppt/slideLayouts/slideLayout215.xml" ContentType="application/vnd.openxmlformats-officedocument.presentationml.slideLayout+xml"/>
  <Override PartName="/ppt/slideLayouts/slideLayout262.xml" ContentType="application/vnd.openxmlformats-officedocument.presentationml.slideLayout+xml"/>
  <Override PartName="/ppt/slideLayouts/slideLayout546.xml" ContentType="application/vnd.openxmlformats-officedocument.presentationml.slideLayout+xml"/>
  <Override PartName="/ppt/slideLayouts/slideLayout593.xml" ContentType="application/vnd.openxmlformats-officedocument.presentationml.slideLayout+xml"/>
  <Default Extension="vml" ContentType="application/vnd.openxmlformats-officedocument.vmlDrawing"/>
  <Override PartName="/ppt/notesSlides/notesSlide31.xml" ContentType="application/vnd.openxmlformats-officedocument.presentationml.notesSlide+xml"/>
  <Override PartName="/ppt/slides/slide126.xml" ContentType="application/vnd.openxmlformats-officedocument.presentationml.slide+xml"/>
  <Override PartName="/ppt/slides/slide173.xml" ContentType="application/vnd.openxmlformats-officedocument.presentationml.slide+xml"/>
  <Override PartName="/ppt/slideLayouts/slideLayout99.xml" ContentType="application/vnd.openxmlformats-officedocument.presentationml.slideLayout+xml"/>
  <Override PartName="/ppt/slideLayouts/slideLayout199.xml" ContentType="application/vnd.openxmlformats-officedocument.presentationml.slideLayout+xml"/>
  <Override PartName="/ppt/theme/theme22.xml" ContentType="application/vnd.openxmlformats-officedocument.theme+xml"/>
  <Override PartName="/ppt/slideLayouts/slideLayout338.xml" ContentType="application/vnd.openxmlformats-officedocument.presentationml.slideLayout+xml"/>
  <Override PartName="/ppt/slideLayouts/slideLayout385.xml" ContentType="application/vnd.openxmlformats-officedocument.presentationml.slideLayout+xml"/>
  <Override PartName="/ppt/slideLayouts/slideLayout401.xml" ContentType="application/vnd.openxmlformats-officedocument.presentationml.slideLayout+xml"/>
  <Override PartName="/ppt/slideLayouts/slideLayout669.xml" ContentType="application/vnd.openxmlformats-officedocument.presentationml.slideLayout+xml"/>
  <Override PartName="/ppt/slideLayouts/slideLayout732.xml" ContentType="application/vnd.openxmlformats-officedocument.presentationml.slideLayout+xml"/>
  <Override PartName="/ppt/slides/slide78.xml" ContentType="application/vnd.openxmlformats-officedocument.presentationml.slide+xml"/>
  <Override PartName="/ppt/slides/slide312.xml" ContentType="application/vnd.openxmlformats-officedocument.presentationml.slide+xml"/>
  <Override PartName="/ppt/slideLayouts/slideLayout177.xml" ContentType="application/vnd.openxmlformats-officedocument.presentationml.slideLayout+xml"/>
  <Override PartName="/ppt/slideLayouts/slideLayout240.xml" ContentType="application/vnd.openxmlformats-officedocument.presentationml.slideLayout+xml"/>
  <Override PartName="/ppt/slideLayouts/slideLayout524.xml" ContentType="application/vnd.openxmlformats-officedocument.presentationml.slideLayout+xml"/>
  <Override PartName="/ppt/slideLayouts/slideLayout571.xml" ContentType="application/vnd.openxmlformats-officedocument.presentationml.slideLayout+xml"/>
  <Override PartName="/ppt/slideLayouts/slideLayout710.xml" ContentType="application/vnd.openxmlformats-officedocument.presentationml.slideLayout+xml"/>
  <Override PartName="/docProps/core.xml" ContentType="application/vnd.openxmlformats-package.core-properties+xml"/>
  <Override PartName="/ppt/slides/slide6.xml" ContentType="application/vnd.openxmlformats-officedocument.presentationml.slide+xml"/>
  <Override PartName="/ppt/slides/slide56.xml" ContentType="application/vnd.openxmlformats-officedocument.presentationml.slide+xml"/>
  <Override PartName="/ppt/slides/slide104.xml" ContentType="application/vnd.openxmlformats-officedocument.presentationml.slide+xml"/>
  <Override PartName="/ppt/slides/slide151.xml" ContentType="application/vnd.openxmlformats-officedocument.presentationml.slide+xml"/>
  <Override PartName="/ppt/slides/slide249.xml" ContentType="application/vnd.openxmlformats-officedocument.presentationml.slide+xml"/>
  <Override PartName="/ppt/slides/slide296.xml" ContentType="application/vnd.openxmlformats-officedocument.presentationml.slide+xml"/>
  <Override PartName="/ppt/slideLayouts/slideLayout8.xml" ContentType="application/vnd.openxmlformats-officedocument.presentationml.slideLayout+xml"/>
  <Override PartName="/ppt/slideLayouts/slideLayout77.xml" ContentType="application/vnd.openxmlformats-officedocument.presentationml.slideLayout+xml"/>
  <Override PartName="/ppt/slideLayouts/slideLayout316.xml" ContentType="application/vnd.openxmlformats-officedocument.presentationml.slideLayout+xml"/>
  <Override PartName="/ppt/slideLayouts/slideLayout363.xml" ContentType="application/vnd.openxmlformats-officedocument.presentationml.slideLayout+xml"/>
  <Override PartName="/ppt/slideLayouts/slideLayout502.xml" ContentType="application/vnd.openxmlformats-officedocument.presentationml.slideLayout+xml"/>
  <Override PartName="/ppt/slideLayouts/slideLayout647.xml" ContentType="application/vnd.openxmlformats-officedocument.presentationml.slideLayout+xml"/>
  <Override PartName="/ppt/slideLayouts/slideLayout694.xml" ContentType="application/vnd.openxmlformats-officedocument.presentationml.slideLayout+xml"/>
  <Override PartName="/ppt/slideMasters/slideMaster1.xml" ContentType="application/vnd.openxmlformats-officedocument.presentationml.slideMaster+xml"/>
  <Override PartName="/ppt/slideMasters/slideMaster39.xml" ContentType="application/vnd.openxmlformats-officedocument.presentationml.slideMaster+xml"/>
  <Override PartName="/ppt/slides/slide227.xml" ContentType="application/vnd.openxmlformats-officedocument.presentationml.slide+xml"/>
  <Override PartName="/ppt/slides/slide274.xml" ContentType="application/vnd.openxmlformats-officedocument.presentationml.slide+xml"/>
  <Override PartName="/ppt/slideLayouts/slideLayout55.xml" ContentType="application/vnd.openxmlformats-officedocument.presentationml.slideLayout+xml"/>
  <Override PartName="/ppt/slideLayouts/slideLayout108.xml" ContentType="application/vnd.openxmlformats-officedocument.presentationml.slideLayout+xml"/>
  <Override PartName="/ppt/slideLayouts/slideLayout155.xml" ContentType="application/vnd.openxmlformats-officedocument.presentationml.slideLayout+xml"/>
  <Override PartName="/ppt/slideLayouts/slideLayout341.xml" ContentType="application/vnd.openxmlformats-officedocument.presentationml.slideLayout+xml"/>
  <Override PartName="/ppt/slideLayouts/slideLayout439.xml" ContentType="application/vnd.openxmlformats-officedocument.presentationml.slideLayout+xml"/>
  <Override PartName="/ppt/slideLayouts/slideLayout486.xml" ContentType="application/vnd.openxmlformats-officedocument.presentationml.slideLayout+xml"/>
  <Override PartName="/ppt/slideLayouts/slideLayout625.xml" ContentType="application/vnd.openxmlformats-officedocument.presentationml.slideLayout+xml"/>
  <Override PartName="/ppt/slideLayouts/slideLayout672.xml" ContentType="application/vnd.openxmlformats-officedocument.presentationml.slideLayout+xml"/>
  <Override PartName="/ppt/notesSlides/notesSlide47.xml" ContentType="application/vnd.openxmlformats-officedocument.presentationml.notesSlide+xml"/>
  <Override PartName="/ppt/slides/slide34.xml" ContentType="application/vnd.openxmlformats-officedocument.presentationml.slide+xml"/>
  <Override PartName="/ppt/slides/slide81.xml" ContentType="application/vnd.openxmlformats-officedocument.presentationml.slide+xml"/>
  <Override PartName="/ppt/slideLayouts/slideLayout133.xml" ContentType="application/vnd.openxmlformats-officedocument.presentationml.slideLayout+xml"/>
  <Override PartName="/ppt/slideLayouts/slideLayout180.xml" ContentType="application/vnd.openxmlformats-officedocument.presentationml.slideLayout+xml"/>
  <Override PartName="/ppt/slideLayouts/slideLayout278.xml" ContentType="application/vnd.openxmlformats-officedocument.presentationml.slideLayout+xml"/>
  <Override PartName="/ppt/slideLayouts/slideLayout417.xml" ContentType="application/vnd.openxmlformats-officedocument.presentationml.slideLayout+xml"/>
  <Override PartName="/ppt/slideLayouts/slideLayout464.xml" ContentType="application/vnd.openxmlformats-officedocument.presentationml.slideLayout+xml"/>
  <Default Extension="rels" ContentType="application/vnd.openxmlformats-package.relationships+xml"/>
  <Override PartName="/ppt/slideMasters/slideMaster17.xml" ContentType="application/vnd.openxmlformats-officedocument.presentationml.slideMaster+xml"/>
  <Override PartName="/ppt/slideMasters/slideMaster64.xml" ContentType="application/vnd.openxmlformats-officedocument.presentationml.slideMaster+xml"/>
  <Override PartName="/ppt/slides/slide189.xml" ContentType="application/vnd.openxmlformats-officedocument.presentationml.slide+xml"/>
  <Override PartName="/ppt/slides/slide205.xml" ContentType="application/vnd.openxmlformats-officedocument.presentationml.slide+xml"/>
  <Override PartName="/ppt/slides/slide252.xml" ContentType="application/vnd.openxmlformats-officedocument.presentationml.slide+xml"/>
  <Override PartName="/ppt/slideLayouts/slideLayout33.xml" ContentType="application/vnd.openxmlformats-officedocument.presentationml.slideLayout+xml"/>
  <Override PartName="/ppt/slideLayouts/slideLayout80.xml" ContentType="application/vnd.openxmlformats-officedocument.presentationml.slideLayout+xml"/>
  <Override PartName="/ppt/slideLayouts/slideLayout209.xml" ContentType="application/vnd.openxmlformats-officedocument.presentationml.slideLayout+xml"/>
  <Override PartName="/ppt/slideLayouts/slideLayout256.xml" ContentType="application/vnd.openxmlformats-officedocument.presentationml.slideLayout+xml"/>
  <Override PartName="/ppt/theme/theme38.xml" ContentType="application/vnd.openxmlformats-officedocument.theme+xml"/>
  <Override PartName="/ppt/slideLayouts/slideLayout603.xml" ContentType="application/vnd.openxmlformats-officedocument.presentationml.slideLayout+xml"/>
  <Override PartName="/ppt/slideLayouts/slideLayout650.xml" ContentType="application/vnd.openxmlformats-officedocument.presentationml.slideLayout+xml"/>
  <Override PartName="/ppt/slideLayouts/slideLayout748.xml" ContentType="application/vnd.openxmlformats-officedocument.presentationml.slideLayout+xml"/>
  <Override PartName="/ppt/notesSlides/notesSlide25.xml" ContentType="application/vnd.openxmlformats-officedocument.presentationml.notesSlide+xml"/>
  <Override PartName="/ppt/slideMasters/slideMaster42.xml" ContentType="application/vnd.openxmlformats-officedocument.presentationml.slideMaster+xml"/>
  <Override PartName="/ppt/slides/slide12.xml" ContentType="application/vnd.openxmlformats-officedocument.presentationml.slide+xml"/>
  <Override PartName="/ppt/slides/slide230.xml" ContentType="application/vnd.openxmlformats-officedocument.presentationml.slide+xml"/>
  <Override PartName="/ppt/slideLayouts/slideLayout11.xml" ContentType="application/vnd.openxmlformats-officedocument.presentationml.slideLayout+xml"/>
  <Override PartName="/ppt/slideLayouts/slideLayout111.xml" ContentType="application/vnd.openxmlformats-officedocument.presentationml.slideLayout+xml"/>
  <Override PartName="/ppt/theme/theme16.xml" ContentType="application/vnd.openxmlformats-officedocument.theme+xml"/>
  <Override PartName="/ppt/slideLayouts/slideLayout442.xml" ContentType="application/vnd.openxmlformats-officedocument.presentationml.slideLayout+xml"/>
  <Override PartName="/ppt/slideLayouts/slideLayout587.xml" ContentType="application/vnd.openxmlformats-officedocument.presentationml.slideLayout+xml"/>
  <Override PartName="/ppt/theme/theme63.xml" ContentType="application/vnd.openxmlformats-officedocument.theme+xml"/>
  <Override PartName="/ppt/slideLayouts/slideLayout726.xml" ContentType="application/vnd.openxmlformats-officedocument.presentationml.slideLayout+xml"/>
  <Override PartName="/ppt/slides/slide167.xml" ContentType="application/vnd.openxmlformats-officedocument.presentationml.slide+xml"/>
  <Override PartName="/ppt/slides/slide306.xml" ContentType="application/vnd.openxmlformats-officedocument.presentationml.slide+xml"/>
  <Override PartName="/ppt/slideLayouts/slideLayout234.xml" ContentType="application/vnd.openxmlformats-officedocument.presentationml.slideLayout+xml"/>
  <Override PartName="/ppt/slideLayouts/slideLayout281.xml" ContentType="application/vnd.openxmlformats-officedocument.presentationml.slideLayout+xml"/>
  <Override PartName="/ppt/slideLayouts/slideLayout379.xml" ContentType="application/vnd.openxmlformats-officedocument.presentationml.slideLayout+xml"/>
  <Override PartName="/ppt/slideLayouts/slideLayout518.xml" ContentType="application/vnd.openxmlformats-officedocument.presentationml.slideLayout+xml"/>
  <Override PartName="/ppt/slideLayouts/slideLayout565.xml" ContentType="application/vnd.openxmlformats-officedocument.presentationml.slideLayout+xml"/>
  <Override PartName="/ppt/notesSlides/notesSlide50.xml" ContentType="application/vnd.openxmlformats-officedocument.presentationml.notesSlide+xml"/>
  <Override PartName="/ppt/slideMasters/slideMaster20.xml" ContentType="application/vnd.openxmlformats-officedocument.presentationml.slideMaster+xml"/>
  <Override PartName="/ppt/slides/slide145.xml" ContentType="application/vnd.openxmlformats-officedocument.presentationml.slide+xml"/>
  <Override PartName="/ppt/slides/slide192.xml" ContentType="application/vnd.openxmlformats-officedocument.presentationml.slide+xml"/>
  <Override PartName="/ppt/theme/theme8.xml" ContentType="application/vnd.openxmlformats-officedocument.theme+xml"/>
  <Override PartName="/ppt/slideLayouts/slideLayout357.xml" ContentType="application/vnd.openxmlformats-officedocument.presentationml.slideLayout+xml"/>
  <Override PartName="/ppt/slideLayouts/slideLayout420.xml" ContentType="application/vnd.openxmlformats-officedocument.presentationml.slideLayout+xml"/>
  <Override PartName="/ppt/theme/theme41.xml" ContentType="application/vnd.openxmlformats-officedocument.theme+xml"/>
  <Override PartName="/ppt/slideLayouts/slideLayout688.xml" ContentType="application/vnd.openxmlformats-officedocument.presentationml.slideLayout+xml"/>
  <Override PartName="/ppt/slideLayouts/slideLayout704.xml" ContentType="application/vnd.openxmlformats-officedocument.presentationml.slideLayout+xml"/>
  <Override PartName="/ppt/slideLayouts/slideLayout751.xml" ContentType="application/vnd.openxmlformats-officedocument.presentationml.slideLayout+xml"/>
  <Override PartName="/ppt/slides/slide97.xml" ContentType="application/vnd.openxmlformats-officedocument.presentationml.slide+xml"/>
  <Override PartName="/ppt/slideLayouts/slideLayout149.xml" ContentType="application/vnd.openxmlformats-officedocument.presentationml.slideLayout+xml"/>
  <Override PartName="/ppt/slideLayouts/slideLayout196.xml" ContentType="application/vnd.openxmlformats-officedocument.presentationml.slideLayout+xml"/>
  <Override PartName="/ppt/slideLayouts/slideLayout212.xml" ContentType="application/vnd.openxmlformats-officedocument.presentationml.slideLayout+xml"/>
  <Override PartName="/ppt/slideLayouts/slideLayout543.xml" ContentType="application/vnd.openxmlformats-officedocument.presentationml.slideLayout+xml"/>
  <Override PartName="/ppt/slideLayouts/slideLayout590.xml" ContentType="application/vnd.openxmlformats-officedocument.presentationml.slideLayout+xml"/>
  <Override PartName="/ppt/slides/slide28.xml" ContentType="application/vnd.openxmlformats-officedocument.presentationml.slide+xml"/>
  <Override PartName="/ppt/slides/slide75.xml" ContentType="application/vnd.openxmlformats-officedocument.presentationml.slide+xml"/>
  <Override PartName="/ppt/slides/slide123.xml" ContentType="application/vnd.openxmlformats-officedocument.presentationml.slide+xml"/>
  <Override PartName="/ppt/slides/slide170.xml" ContentType="application/vnd.openxmlformats-officedocument.presentationml.slide+xml"/>
  <Override PartName="/ppt/slides/slide268.xml" ContentType="application/vnd.openxmlformats-officedocument.presentationml.slide+xml"/>
  <Override PartName="/ppt/slideLayouts/slideLayout49.xml" ContentType="application/vnd.openxmlformats-officedocument.presentationml.slideLayout+xml"/>
  <Override PartName="/ppt/slideLayouts/slideLayout96.xml" ContentType="application/vnd.openxmlformats-officedocument.presentationml.slideLayout+xml"/>
  <Override PartName="/ppt/slideLayouts/slideLayout335.xml" ContentType="application/vnd.openxmlformats-officedocument.presentationml.slideLayout+xml"/>
  <Override PartName="/ppt/slideLayouts/slideLayout382.xml" ContentType="application/vnd.openxmlformats-officedocument.presentationml.slideLayout+xml"/>
  <Override PartName="/ppt/slideLayouts/slideLayout521.xml" ContentType="application/vnd.openxmlformats-officedocument.presentationml.slideLayout+xml"/>
  <Override PartName="/ppt/slideLayouts/slideLayout619.xml" ContentType="application/vnd.openxmlformats-officedocument.presentationml.slideLayout+xml"/>
  <Override PartName="/ppt/slideLayouts/slideLayout666.xml" ContentType="application/vnd.openxmlformats-officedocument.presentationml.slideLayout+xml"/>
  <Override PartName="/ppt/slideMasters/slideMaster58.xml" ContentType="application/vnd.openxmlformats-officedocument.presentationml.slideMaster+xml"/>
  <Override PartName="/ppt/slides/slide3.xml" ContentType="application/vnd.openxmlformats-officedocument.presentationml.slide+xml"/>
  <Override PartName="/ppt/slides/slide101.xml" ContentType="application/vnd.openxmlformats-officedocument.presentationml.slide+xml"/>
  <Override PartName="/ppt/slides/slide246.xml" ContentType="application/vnd.openxmlformats-officedocument.presentationml.slide+xml"/>
  <Override PartName="/ppt/slides/slide293.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74.xml" ContentType="application/vnd.openxmlformats-officedocument.presentationml.slideLayout+xml"/>
  <Override PartName="/ppt/slideLayouts/slideLayout127.xml" ContentType="application/vnd.openxmlformats-officedocument.presentationml.slideLayout+xml"/>
  <Override PartName="/ppt/slideLayouts/slideLayout174.xml" ContentType="application/vnd.openxmlformats-officedocument.presentationml.slideLayout+xml"/>
  <Override PartName="/ppt/slideLayouts/slideLayout313.xml" ContentType="application/vnd.openxmlformats-officedocument.presentationml.slideLayout+xml"/>
  <Override PartName="/ppt/slideLayouts/slideLayout360.xml" ContentType="application/vnd.openxmlformats-officedocument.presentationml.slideLayout+xml"/>
  <Override PartName="/ppt/slideLayouts/slideLayout458.xml" ContentType="application/vnd.openxmlformats-officedocument.presentationml.slideLayout+xml"/>
  <Override PartName="/ppt/slideLayouts/slideLayout644.xml" ContentType="application/vnd.openxmlformats-officedocument.presentationml.slideLayout+xml"/>
  <Override PartName="/ppt/slideLayouts/slideLayout691.xml" ContentType="application/vnd.openxmlformats-officedocument.presentationml.slideLayout+xml"/>
  <Override PartName="/ppt/notesSlides/notesSlide19.xml" ContentType="application/vnd.openxmlformats-officedocument.presentationml.notesSlide+xml"/>
  <Override PartName="/ppt/slides/slide53.xml" ContentType="application/vnd.openxmlformats-officedocument.presentationml.slide+xml"/>
  <Override PartName="/ppt/slideLayouts/slideLayout105.xml" ContentType="application/vnd.openxmlformats-officedocument.presentationml.slideLayout+xml"/>
  <Override PartName="/ppt/slideLayouts/slideLayout152.xml" ContentType="application/vnd.openxmlformats-officedocument.presentationml.slideLayout+xml"/>
  <Override PartName="/ppt/slideLayouts/slideLayout297.xml" ContentType="application/vnd.openxmlformats-officedocument.presentationml.slideLayout+xml"/>
  <Override PartName="/ppt/slideLayouts/slideLayout436.xml" ContentType="application/vnd.openxmlformats-officedocument.presentationml.slideLayout+xml"/>
  <Override PartName="/ppt/slideLayouts/slideLayout483.xml" ContentType="application/vnd.openxmlformats-officedocument.presentationml.slideLayout+xml"/>
  <Default Extension="jpeg" ContentType="image/jpeg"/>
  <Override PartName="/ppt/slideMasters/slideMaster36.xml" ContentType="application/vnd.openxmlformats-officedocument.presentationml.slideMaster+xml"/>
  <Override PartName="/ppt/slides/slide31.xml" ContentType="application/vnd.openxmlformats-officedocument.presentationml.slide+xml"/>
  <Override PartName="/ppt/slides/slide224.xml" ContentType="application/vnd.openxmlformats-officedocument.presentationml.slide+xml"/>
  <Override PartName="/ppt/slides/slide271.xml" ContentType="application/vnd.openxmlformats-officedocument.presentationml.slide+xml"/>
  <Override PartName="/ppt/slideLayouts/slideLayout52.xml" ContentType="application/vnd.openxmlformats-officedocument.presentationml.slideLayout+xml"/>
  <Override PartName="/ppt/slideLayouts/slideLayout228.xml" ContentType="application/vnd.openxmlformats-officedocument.presentationml.slideLayout+xml"/>
  <Override PartName="/ppt/slideLayouts/slideLayout275.xml" ContentType="application/vnd.openxmlformats-officedocument.presentationml.slideLayout+xml"/>
  <Override PartName="/ppt/slideLayouts/slideLayout622.xml" ContentType="application/vnd.openxmlformats-officedocument.presentationml.slideLayout+xml"/>
  <Override PartName="/ppt/theme/theme57.xml" ContentType="application/vnd.openxmlformats-officedocument.theme+xml"/>
  <Override PartName="/ppt/slideLayouts/slideLayout767.xml" ContentType="application/vnd.openxmlformats-officedocument.presentationml.slideLayout+xml"/>
  <Override PartName="/ppt/notesSlides/notesSlide44.xml" ContentType="application/vnd.openxmlformats-officedocument.presentationml.notesSlide+xml"/>
  <Override PartName="/ppt/slideMasters/slideMaster14.xml" ContentType="application/vnd.openxmlformats-officedocument.presentationml.slideMaster+xml"/>
  <Override PartName="/ppt/slideMasters/slideMaster61.xml" ContentType="application/vnd.openxmlformats-officedocument.presentationml.slideMaster+xml"/>
  <Override PartName="/ppt/slides/slide202.xml" ContentType="application/vnd.openxmlformats-officedocument.presentationml.slide+xml"/>
  <Override PartName="/ppt/slideLayouts/slideLayout30.xml" ContentType="application/vnd.openxmlformats-officedocument.presentationml.slideLayout+xml"/>
  <Override PartName="/ppt/slideLayouts/slideLayout130.xml" ContentType="application/vnd.openxmlformats-officedocument.presentationml.slideLayout+xml"/>
  <Override PartName="/ppt/theme/theme35.xml" ContentType="application/vnd.openxmlformats-officedocument.theme+xml"/>
  <Override PartName="/ppt/slideLayouts/slideLayout414.xml" ContentType="application/vnd.openxmlformats-officedocument.presentationml.slideLayout+xml"/>
  <Override PartName="/ppt/slideLayouts/slideLayout461.xml" ContentType="application/vnd.openxmlformats-officedocument.presentationml.slideLayout+xml"/>
  <Override PartName="/ppt/slideLayouts/slideLayout559.xml" ContentType="application/vnd.openxmlformats-officedocument.presentationml.slideLayout+xml"/>
  <Override PartName="/ppt/slideLayouts/slideLayout600.xml" ContentType="application/vnd.openxmlformats-officedocument.presentationml.slideLayout+xml"/>
  <Override PartName="/ppt/slideLayouts/slideLayout745.xml" ContentType="application/vnd.openxmlformats-officedocument.presentationml.slideLayout+xml"/>
  <Override PartName="/ppt/notesSlides/notesSlide22.xml" ContentType="application/vnd.openxmlformats-officedocument.presentationml.notesSlide+xml"/>
  <Override PartName="/ppt/slides/slide139.xml" ContentType="application/vnd.openxmlformats-officedocument.presentationml.slide+xml"/>
  <Override PartName="/ppt/slides/slide186.xml" ContentType="application/vnd.openxmlformats-officedocument.presentationml.slide+xml"/>
  <Override PartName="/ppt/slideLayouts/slideLayout206.xml" ContentType="application/vnd.openxmlformats-officedocument.presentationml.slideLayout+xml"/>
  <Override PartName="/ppt/slideLayouts/slideLayout253.xml" ContentType="application/vnd.openxmlformats-officedocument.presentationml.slideLayout+xml"/>
  <Override PartName="/ppt/slideLayouts/slideLayout398.xml" ContentType="application/vnd.openxmlformats-officedocument.presentationml.slideLayout+xml"/>
  <Override PartName="/ppt/slideLayouts/slideLayout537.xml" ContentType="application/vnd.openxmlformats-officedocument.presentationml.slideLayout+xml"/>
  <Override PartName="/ppt/slideLayouts/slideLayout584.xml" ContentType="application/vnd.openxmlformats-officedocument.presentationml.slideLayout+xml"/>
  <Override PartName="/ppt/slides/slide117.xml" ContentType="application/vnd.openxmlformats-officedocument.presentationml.slide+xml"/>
  <Override PartName="/ppt/slides/slide164.xml" ContentType="application/vnd.openxmlformats-officedocument.presentationml.slide+xml"/>
  <Override PartName="/ppt/theme/theme13.xml" ContentType="application/vnd.openxmlformats-officedocument.theme+xml"/>
  <Override PartName="/ppt/slideLayouts/slideLayout231.xml" ContentType="application/vnd.openxmlformats-officedocument.presentationml.slideLayout+xml"/>
  <Override PartName="/ppt/slideLayouts/slideLayout329.xml" ContentType="application/vnd.openxmlformats-officedocument.presentationml.slideLayout+xml"/>
  <Override PartName="/ppt/slideLayouts/slideLayout376.xml" ContentType="application/vnd.openxmlformats-officedocument.presentationml.slideLayout+xml"/>
  <Override PartName="/ppt/theme/theme60.xml" ContentType="application/vnd.openxmlformats-officedocument.theme+xml"/>
  <Override PartName="/ppt/slideLayouts/slideLayout723.xml" ContentType="application/vnd.openxmlformats-officedocument.presentationml.slideLayout+xml"/>
  <Override PartName="/ppt/slideLayouts/slideLayout770.xml" ContentType="application/vnd.openxmlformats-officedocument.presentationml.slideLayout+xml"/>
  <Override PartName="/ppt/slides/slide69.xml" ContentType="application/vnd.openxmlformats-officedocument.presentationml.slide+xml"/>
  <Override PartName="/ppt/slides/slide287.xml" ContentType="application/vnd.openxmlformats-officedocument.presentationml.slide+xml"/>
  <Override PartName="/ppt/slides/slide303.xml" ContentType="application/vnd.openxmlformats-officedocument.presentationml.slide+xml"/>
  <Override PartName="/ppt/slideLayouts/slideLayout68.xml" ContentType="application/vnd.openxmlformats-officedocument.presentationml.slideLayout+xml"/>
  <Override PartName="/ppt/slideLayouts/slideLayout168.xml" ContentType="application/vnd.openxmlformats-officedocument.presentationml.slideLayout+xml"/>
  <Override PartName="/ppt/slideLayouts/slideLayout499.xml" ContentType="application/vnd.openxmlformats-officedocument.presentationml.slideLayout+xml"/>
  <Override PartName="/ppt/slideLayouts/slideLayout515.xml" ContentType="application/vnd.openxmlformats-officedocument.presentationml.slideLayout+xml"/>
  <Override PartName="/ppt/slideLayouts/slideLayout562.xml" ContentType="application/vnd.openxmlformats-officedocument.presentationml.slideLayout+xml"/>
  <Override PartName="/ppt/slideLayouts/slideLayout701.xml" ContentType="application/vnd.openxmlformats-officedocument.presentationml.slideLayout+xml"/>
  <Override PartName="/ppt/slides/slide47.xml" ContentType="application/vnd.openxmlformats-officedocument.presentationml.slide+xml"/>
  <Override PartName="/ppt/theme/theme5.xml" ContentType="application/vnd.openxmlformats-officedocument.theme+xml"/>
  <Override PartName="/ppt/slideLayouts/slideLayout354.xml" ContentType="application/vnd.openxmlformats-officedocument.presentationml.slideLayout+xml"/>
  <Override PartName="/ppt/slideLayouts/slideLayout540.xml" ContentType="application/vnd.openxmlformats-officedocument.presentationml.slideLayout+xml"/>
  <Override PartName="/ppt/slideLayouts/slideLayout685.xml" ContentType="application/vnd.openxmlformats-officedocument.presentationml.slideLayout+xml"/>
  <Override PartName="/ppt/slides/slide120.xml" ContentType="application/vnd.openxmlformats-officedocument.presentationml.slide+xml"/>
  <Override PartName="/ppt/slides/slide265.xml" ContentType="application/vnd.openxmlformats-officedocument.presentationml.slide+xml"/>
  <Override PartName="/ppt/slideLayouts/slideLayout46.xml" ContentType="application/vnd.openxmlformats-officedocument.presentationml.slideLayout+xml"/>
  <Override PartName="/ppt/slideLayouts/slideLayout193.xml" ContentType="application/vnd.openxmlformats-officedocument.presentationml.slideLayout+xml"/>
  <Override PartName="/ppt/slideLayouts/slideLayout616.xml" ContentType="application/vnd.openxmlformats-officedocument.presentationml.slideLayout+xml"/>
  <Override PartName="/ppt/notesSlides/notesSlide38.xml" ContentType="application/vnd.openxmlformats-officedocument.presentationml.notesSlide+xml"/>
  <Override PartName="/ppt/slides/slide72.xml" ContentType="application/vnd.openxmlformats-officedocument.presentationml.slide+xml"/>
  <Override PartName="/ppt/slideLayouts/slideLayout124.xml" ContentType="application/vnd.openxmlformats-officedocument.presentationml.slideLayout+xml"/>
  <Override PartName="/ppt/slideLayouts/slideLayout269.xml" ContentType="application/vnd.openxmlformats-officedocument.presentationml.slideLayout+xml"/>
  <Override PartName="/ppt/slideLayouts/slideLayout455.xml" ContentType="application/vnd.openxmlformats-officedocument.presentationml.slideLayout+xml"/>
  <Override PartName="/ppt/slides/slide290.xml" ContentType="application/vnd.openxmlformats-officedocument.presentationml.slide+xml"/>
  <Override PartName="/ppt/slideLayouts/slideLayout71.xml" ContentType="application/vnd.openxmlformats-officedocument.presentationml.slideLayout+xml"/>
  <Override PartName="/ppt/slideLayouts/slideLayout294.xml" ContentType="application/vnd.openxmlformats-officedocument.presentationml.slideLayout+xml"/>
  <Override PartName="/ppt/slideLayouts/slideLayout310.xml" ContentType="application/vnd.openxmlformats-officedocument.presentationml.slideLayout+xml"/>
  <Override PartName="/ppt/theme/theme29.xml" ContentType="application/vnd.openxmlformats-officedocument.theme+xml"/>
  <Override PartName="/ppt/slideLayouts/slideLayout641.xml" ContentType="application/vnd.openxmlformats-officedocument.presentationml.slideLayout+xml"/>
  <Override PartName="/ppt/slideMasters/slideMaster33.xml" ContentType="application/vnd.openxmlformats-officedocument.presentationml.slideMaster+xml"/>
  <Override PartName="/ppt/slides/slide221.xml" ContentType="application/vnd.openxmlformats-officedocument.presentationml.slide+xml"/>
  <Override PartName="/ppt/slideLayouts/slideLayout480.xml" ContentType="application/vnd.openxmlformats-officedocument.presentationml.slideLayout+xml"/>
  <Override PartName="/ppt/theme/theme54.xml" ContentType="application/vnd.openxmlformats-officedocument.theme+xml"/>
  <Override PartName="/ppt/slideLayouts/slideLayout717.xml" ContentType="application/vnd.openxmlformats-officedocument.presentationml.slideLayout+xml"/>
  <Override PartName="/ppt/slideMasters/slideMaster8.xml" ContentType="application/vnd.openxmlformats-officedocument.presentationml.slideMaster+xml"/>
  <Override PartName="/ppt/slideLayouts/slideLayout225.xml" ContentType="application/vnd.openxmlformats-officedocument.presentationml.slideLayout+xml"/>
  <Override PartName="/ppt/slideLayouts/slideLayout411.xml" ContentType="application/vnd.openxmlformats-officedocument.presentationml.slideLayout+xml"/>
  <Override PartName="/ppt/slideLayouts/slideLayout556.xml" ContentType="application/vnd.openxmlformats-officedocument.presentationml.slideLayout+xml"/>
  <Override PartName="/ppt/slides/slide136.xml" ContentType="application/vnd.openxmlformats-officedocument.presentationml.slide+xml"/>
  <Override PartName="/ppt/slideLayouts/slideLayout250.xml" ContentType="application/vnd.openxmlformats-officedocument.presentationml.slideLayout+xml"/>
  <Override PartName="/ppt/slideLayouts/slideLayout395.xml" ContentType="application/vnd.openxmlformats-officedocument.presentationml.slideLayout+xml"/>
  <Override PartName="/ppt/slideLayouts/slideLayout742.xml" ContentType="application/vnd.openxmlformats-officedocument.presentationml.slideLayout+xml"/>
  <Override PartName="/ppt/slides/slide88.xml" ContentType="application/vnd.openxmlformats-officedocument.presentationml.slide+xml"/>
  <Override PartName="/ppt/slides/slide322.xml" ContentType="application/vnd.openxmlformats-officedocument.presentationml.slide+xml"/>
  <Override PartName="/ppt/slideLayouts/slideLayout87.xml" ContentType="application/vnd.openxmlformats-officedocument.presentationml.slideLayout+xml"/>
  <Override PartName="/ppt/theme/theme10.xml" ContentType="application/vnd.openxmlformats-officedocument.theme+xml"/>
  <Override PartName="/ppt/slideLayouts/slideLayout326.xml" ContentType="application/vnd.openxmlformats-officedocument.presentationml.slideLayout+xml"/>
  <Override PartName="/ppt/slideLayouts/slideLayout581.xml" ContentType="application/vnd.openxmlformats-officedocument.presentationml.slideLayout+xml"/>
  <Override PartName="/ppt/slides/slide19.xml" ContentType="application/vnd.openxmlformats-officedocument.presentationml.slide+xml"/>
  <Override PartName="/ppt/slides/slide161.xml" ContentType="application/vnd.openxmlformats-officedocument.presentationml.slide+xml"/>
  <Override PartName="/ppt/slideLayouts/slideLayout165.xml" ContentType="application/vnd.openxmlformats-officedocument.presentationml.slideLayout+xml"/>
  <Override PartName="/ppt/slideLayouts/slideLayout512.xml" ContentType="application/vnd.openxmlformats-officedocument.presentationml.slideLayout+xml"/>
  <Override PartName="/ppt/slideLayouts/slideLayout657.xml" ContentType="application/vnd.openxmlformats-officedocument.presentationml.slideLayout+xml"/>
  <Override PartName="/ppt/slideMasters/slideMaster49.xml" ContentType="application/vnd.openxmlformats-officedocument.presentationml.slideMaster+xml"/>
  <Override PartName="/ppt/slides/slide237.xml" ContentType="application/vnd.openxmlformats-officedocument.presentationml.slide+xml"/>
  <Override PartName="/ppt/slideLayouts/slideLayout18.xml" ContentType="application/vnd.openxmlformats-officedocument.presentationml.slideLayout+xml"/>
  <Override PartName="/ppt/theme/theme2.xml" ContentType="application/vnd.openxmlformats-officedocument.theme+xml"/>
  <Override PartName="/ppt/slideLayouts/slideLayout351.xml" ContentType="application/vnd.openxmlformats-officedocument.presentationml.slideLayout+xml"/>
  <Override PartName="/ppt/slideLayouts/slideLayout496.xml" ContentType="application/vnd.openxmlformats-officedocument.presentationml.slideLayout+xml"/>
  <Override PartName="/ppt/slideLayouts/slideLayout682.xml" ContentType="application/vnd.openxmlformats-officedocument.presentationml.slideLayout+xml"/>
  <Override PartName="/ppt/slides/slide44.xml" ContentType="application/vnd.openxmlformats-officedocument.presentationml.slide+xml"/>
  <Override PartName="/ppt/slides/slide262.xml" ContentType="application/vnd.openxmlformats-officedocument.presentationml.slide+xml"/>
  <Override PartName="/ppt/slideLayouts/slideLayout43.xml" ContentType="application/vnd.openxmlformats-officedocument.presentationml.slideLayout+xml"/>
  <Override PartName="/ppt/slideLayouts/slideLayout190.xml" ContentType="application/vnd.openxmlformats-officedocument.presentationml.slideLayout+xml"/>
  <Override PartName="/ppt/slideLayouts/slideLayout427.xml" ContentType="application/vnd.openxmlformats-officedocument.presentationml.slideLayout+xml"/>
  <Override PartName="/ppt/slideLayouts/slideLayout758.xml" ContentType="application/vnd.openxmlformats-officedocument.presentationml.slideLayout+xml"/>
  <Default Extension="emf" ContentType="image/x-emf"/>
  <Override PartName="/ppt/slideLayouts/slideLayout266.xml" ContentType="application/vnd.openxmlformats-officedocument.presentationml.slideLayout+xml"/>
  <Override PartName="/ppt/slideLayouts/slideLayout597.xml" ContentType="application/vnd.openxmlformats-officedocument.presentationml.slideLayout+xml"/>
  <Override PartName="/ppt/slideLayouts/slideLayout613.xml" ContentType="application/vnd.openxmlformats-officedocument.presentationml.slideLayout+xml"/>
  <Override PartName="/ppt/notesSlides/notesSlide35.xml" ContentType="application/vnd.openxmlformats-officedocument.presentationml.notesSlide+xml"/>
  <Override PartName="/ppt/slideLayouts/slideLayout121.xml" ContentType="application/vnd.openxmlformats-officedocument.presentationml.slideLayout+xml"/>
  <Override PartName="/ppt/theme/theme26.xml" ContentType="application/vnd.openxmlformats-officedocument.theme+xml"/>
  <Override PartName="/ppt/slideLayouts/slideLayout452.xml" ContentType="application/vnd.openxmlformats-officedocument.presentationml.slideLayout+xml"/>
  <Override PartName="/ppt/notesSlides/notesSlide60.xml" ContentType="application/vnd.openxmlformats-officedocument.presentationml.notesSlide+xml"/>
  <Override PartName="/ppt/slideMasters/slideMaster30.xml" ContentType="application/vnd.openxmlformats-officedocument.presentationml.slideMaster+xml"/>
  <Override PartName="/ppt/slides/slide177.xml" ContentType="application/vnd.openxmlformats-officedocument.presentationml.slide+xml"/>
  <Override PartName="/ppt/slideLayouts/slideLayout291.xml" ContentType="application/vnd.openxmlformats-officedocument.presentationml.slideLayout+xml"/>
  <Override PartName="/ppt/slideLayouts/slideLayout528.xml" ContentType="application/vnd.openxmlformats-officedocument.presentationml.slideLayout+xml"/>
  <Override PartName="/ppt/slideLayouts/slideLayout714.xml" ContentType="application/vnd.openxmlformats-officedocument.presentationml.slideLayout+xml"/>
  <Override PartName="/ppt/slides/slide108.xml" ContentType="application/vnd.openxmlformats-officedocument.presentationml.slide+xml"/>
  <Override PartName="/ppt/slideLayouts/slideLayout222.xml" ContentType="application/vnd.openxmlformats-officedocument.presentationml.slideLayout+xml"/>
  <Override PartName="/ppt/slideLayouts/slideLayout367.xml" ContentType="application/vnd.openxmlformats-officedocument.presentationml.slideLayout+xml"/>
  <Override PartName="/ppt/slideLayouts/slideLayout553.xml" ContentType="application/vnd.openxmlformats-officedocument.presentationml.slideLayout+xml"/>
  <Override PartName="/ppt/theme/theme51.xml" ContentType="application/vnd.openxmlformats-officedocument.theme+xml"/>
  <Override PartName="/ppt/slideLayouts/slideLayout698.xml" ContentType="application/vnd.openxmlformats-officedocument.presentationml.slideLayout+xml"/>
  <Override PartName="/ppt/slideMasters/slideMaster5.xml" ContentType="application/vnd.openxmlformats-officedocument.presentationml.slideMaster+xml"/>
  <Override PartName="/ppt/slides/slide278.xml" ContentType="application/vnd.openxmlformats-officedocument.presentationml.slide+xml"/>
  <Override PartName="/ppt/slideLayouts/slideLayout59.xml" ContentType="application/vnd.openxmlformats-officedocument.presentationml.slideLayout+xml"/>
  <Override PartName="/ppt/slideLayouts/slideLayout392.xml" ContentType="application/vnd.openxmlformats-officedocument.presentationml.slideLayout+xml"/>
  <Override PartName="/ppt/slides/slide85.xml" ContentType="application/vnd.openxmlformats-officedocument.presentationml.slide+xml"/>
  <Override PartName="/ppt/slides/slide133.xml" ContentType="application/vnd.openxmlformats-officedocument.presentationml.slide+xml"/>
  <Override PartName="/ppt/slideLayouts/slideLayout137.xml" ContentType="application/vnd.openxmlformats-officedocument.presentationml.slideLayout+xml"/>
  <Override PartName="/ppt/slideLayouts/slideLayout629.xml" ContentType="application/vnd.openxmlformats-officedocument.presentationml.slideLayout+xml"/>
  <Override PartName="/ppt/slides/slide209.xml" ContentType="application/vnd.openxmlformats-officedocument.presentationml.slide+xml"/>
  <Override PartName="/ppt/slideLayouts/slideLayout84.xml" ContentType="application/vnd.openxmlformats-officedocument.presentationml.slideLayout+xml"/>
  <Override PartName="/ppt/slideLayouts/slideLayout323.xml" ContentType="application/vnd.openxmlformats-officedocument.presentationml.slideLayout+xml"/>
  <Override PartName="/ppt/slideLayouts/slideLayout468.xml" ContentType="application/vnd.openxmlformats-officedocument.presentationml.slideLayout+xml"/>
  <Override PartName="/ppt/slideLayouts/slideLayout654.xml" ContentType="application/vnd.openxmlformats-officedocument.presentationml.slideLayout+xml"/>
  <Override PartName="/ppt/slideMasters/slideMaster46.xml" ContentType="application/vnd.openxmlformats-officedocument.presentationml.slideMaster+xml"/>
  <Override PartName="/ppt/slides/slide16.xml" ContentType="application/vnd.openxmlformats-officedocument.presentationml.slide+xml"/>
  <Override PartName="/ppt/slides/slide234.xml" ContentType="application/vnd.openxmlformats-officedocument.presentationml.slide+xml"/>
  <Override PartName="/ppt/slideLayouts/slideLayout15.xml" ContentType="application/vnd.openxmlformats-officedocument.presentationml.slideLayout+xml"/>
  <Override PartName="/ppt/slideLayouts/slideLayout162.xml" ContentType="application/vnd.openxmlformats-officedocument.presentationml.slideLayout+xml"/>
  <Override PartName="/ppt/slideLayouts/slideLayout493.xml" ContentType="application/vnd.openxmlformats-officedocument.presentationml.slideLayout+xml"/>
  <Override PartName="/ppt/theme/theme67.xml" ContentType="application/vnd.openxmlformats-officedocument.theme+xml"/>
  <Override PartName="/ppt/slides/slide41.xml" ContentType="application/vnd.openxmlformats-officedocument.presentationml.slide+xml"/>
  <Override PartName="/ppt/slideLayouts/slideLayout238.xml" ContentType="application/vnd.openxmlformats-officedocument.presentationml.slideLayout+xml"/>
  <Override PartName="/ppt/slideLayouts/slideLayout569.xml" ContentType="application/vnd.openxmlformats-officedocument.presentationml.slideLayout+xml"/>
  <Override PartName="/ppt/slides/slide149.xml" ContentType="application/vnd.openxmlformats-officedocument.presentationml.slide+xml"/>
  <Override PartName="/ppt/slideLayouts/slideLayout40.xml" ContentType="application/vnd.openxmlformats-officedocument.presentationml.slideLayout+xml"/>
  <Override PartName="/ppt/slideLayouts/slideLayout424.xml" ContentType="application/vnd.openxmlformats-officedocument.presentationml.slideLayout+xml"/>
  <Override PartName="/ppt/slideLayouts/slideLayout610.xml" ContentType="application/vnd.openxmlformats-officedocument.presentationml.slideLayout+xml"/>
  <Override PartName="/ppt/slideLayouts/slideLayout755.xml" ContentType="application/vnd.openxmlformats-officedocument.presentationml.slideLayout+xml"/>
  <Override PartName="/ppt/notesSlides/notesSlide32.xml" ContentType="application/vnd.openxmlformats-officedocument.presentationml.notesSlide+xml"/>
  <Override PartName="/ppt/theme/theme23.xml" ContentType="application/vnd.openxmlformats-officedocument.theme+xml"/>
  <Override PartName="/ppt/slideLayouts/slideLayout263.xml" ContentType="application/vnd.openxmlformats-officedocument.presentationml.slideLayout+xml"/>
  <Override PartName="/ppt/slideLayouts/slideLayout594.xml" ContentType="application/vnd.openxmlformats-officedocument.presentationml.slideLayout+xml"/>
  <Override PartName="/ppt/slides/slide174.xml" ContentType="application/vnd.openxmlformats-officedocument.presentationml.slide+xml"/>
  <Override PartName="/ppt/slideLayouts/slideLayout339.xml" ContentType="application/vnd.openxmlformats-officedocument.presentationml.slideLayout+xml"/>
  <Override PartName="/ppt/slideLayouts/slideLayout525.xml" ContentType="application/vnd.openxmlformats-officedocument.presentationml.slideLayout+xml"/>
  <Override PartName="/ppt/slides/slide7.xml" ContentType="application/vnd.openxmlformats-officedocument.presentationml.slide+xml"/>
  <Override PartName="/ppt/slideLayouts/slideLayout9.xml" ContentType="application/vnd.openxmlformats-officedocument.presentationml.slideLayout+xml"/>
  <Override PartName="/ppt/slideLayouts/slideLayout178.xml" ContentType="application/vnd.openxmlformats-officedocument.presentationml.slideLayout+xml"/>
  <Override PartName="/ppt/slideLayouts/slideLayout364.xml" ContentType="application/vnd.openxmlformats-officedocument.presentationml.slideLayout+xml"/>
  <Override PartName="/ppt/slideLayouts/slideLayout695.xml" ContentType="application/vnd.openxmlformats-officedocument.presentationml.slideLayout+xml"/>
  <Override PartName="/ppt/slideLayouts/slideLayout711.xml" ContentType="application/vnd.openxmlformats-officedocument.presentationml.slideLayout+xml"/>
  <Override PartName="/ppt/slideMasters/slideMaster2.xml" ContentType="application/vnd.openxmlformats-officedocument.presentationml.slideMaster+xml"/>
  <Override PartName="/ppt/slides/slide57.xml" ContentType="application/vnd.openxmlformats-officedocument.presentationml.slide+xml"/>
  <Override PartName="/ppt/slides/slide105.xml" ContentType="application/vnd.openxmlformats-officedocument.presentationml.slide+xml"/>
  <Override PartName="/ppt/slideLayouts/slideLayout109.xml" ContentType="application/vnd.openxmlformats-officedocument.presentationml.slideLayout+xml"/>
  <Override PartName="/ppt/slideLayouts/slideLayout550.xml" ContentType="application/vnd.openxmlformats-officedocument.presentationml.slideLayout+xml"/>
  <Override PartName="/ppt/slides/slide130.xml" ContentType="application/vnd.openxmlformats-officedocument.presentationml.slide+xml"/>
  <Override PartName="/ppt/slides/slide275.xml" ContentType="application/vnd.openxmlformats-officedocument.presentationml.slide+xml"/>
  <Override PartName="/ppt/slideLayouts/slideLayout56.xml" ContentType="application/vnd.openxmlformats-officedocument.presentationml.slideLayout+xml"/>
  <Override PartName="/ppt/slideLayouts/slideLayout279.xml" ContentType="application/vnd.openxmlformats-officedocument.presentationml.slideLayout+xml"/>
  <Override PartName="/ppt/slideLayouts/slideLayout626.xml" ContentType="application/vnd.openxmlformats-officedocument.presentationml.slideLayout+xml"/>
  <Override PartName="/ppt/notesSlides/notesSlide48.xml" ContentType="application/vnd.openxmlformats-officedocument.presentationml.notesSlide+xml"/>
  <Override PartName="/ppt/slideMasters/slideMaster18.xml" ContentType="application/vnd.openxmlformats-officedocument.presentationml.slideMaster+xml"/>
  <Override PartName="/ppt/slides/slide82.xml" ContentType="application/vnd.openxmlformats-officedocument.presentationml.slide+xml"/>
  <Override PartName="/ppt/slides/slide206.xml" ContentType="application/vnd.openxmlformats-officedocument.presentationml.slide+xml"/>
  <Override PartName="/ppt/slideLayouts/slideLayout81.xml" ContentType="application/vnd.openxmlformats-officedocument.presentationml.slideLayout+xml"/>
  <Override PartName="/ppt/slideLayouts/slideLayout134.xml" ContentType="application/vnd.openxmlformats-officedocument.presentationml.slideLayout+xml"/>
  <Override PartName="/ppt/slideLayouts/slideLayout320.xml" ContentType="application/vnd.openxmlformats-officedocument.presentationml.slideLayout+xml"/>
  <Override PartName="/ppt/theme/theme39.xml" ContentType="application/vnd.openxmlformats-officedocument.theme+xml"/>
  <Override PartName="/ppt/slideLayouts/slideLayout465.xml" ContentType="application/vnd.openxmlformats-officedocument.presentationml.slideLayout+xml"/>
  <Override PartName="/ppt/slides/slide13.xml" ContentType="application/vnd.openxmlformats-officedocument.presentationml.slide+xml"/>
  <Override PartName="/ppt/slideLayouts/slideLayout651.xml" ContentType="application/vnd.openxmlformats-officedocument.presentationml.slideLayout+xml"/>
  <Override PartName="/ppt/slideMasters/slideMaster43.xml" ContentType="application/vnd.openxmlformats-officedocument.presentationml.slideMaster+xml"/>
  <Override PartName="/ppt/slides/slide231.xml" ContentType="application/vnd.openxmlformats-officedocument.presentationml.slide+xml"/>
  <Override PartName="/ppt/slideLayouts/slideLayout12.xml" ContentType="application/vnd.openxmlformats-officedocument.presentationml.slideLayout+xml"/>
  <Override PartName="/ppt/slideLayouts/slideLayout235.xml" ContentType="application/vnd.openxmlformats-officedocument.presentationml.slideLayout+xml"/>
  <Override PartName="/ppt/slideLayouts/slideLayout490.xml" ContentType="application/vnd.openxmlformats-officedocument.presentationml.slideLayout+xml"/>
  <Override PartName="/ppt/slideLayouts/slideLayout727.xml" ContentType="application/vnd.openxmlformats-officedocument.presentationml.slideLayout+xml"/>
  <Override PartName="/ppt/theme/theme64.xml" ContentType="application/vnd.openxmlformats-officedocument.theme+xml"/>
  <Override PartName="/ppt/slides/slide307.xml" ContentType="application/vnd.openxmlformats-officedocument.presentationml.slide+xml"/>
  <Override PartName="/ppt/slideLayouts/slideLayout421.xml" ContentType="application/vnd.openxmlformats-officedocument.presentationml.slideLayout+xml"/>
  <Override PartName="/ppt/slideLayouts/slideLayout566.xml" ContentType="application/vnd.openxmlformats-officedocument.presentationml.slideLayout+xml"/>
  <Override PartName="/ppt/slideLayouts/slideLayout752.xml" ContentType="application/vnd.openxmlformats-officedocument.presentationml.slideLayout+xml"/>
  <Override PartName="/ppt/slides/slide98.xml" ContentType="application/vnd.openxmlformats-officedocument.presentationml.slide+xml"/>
  <Override PartName="/ppt/slides/slide146.xml" ContentType="application/vnd.openxmlformats-officedocument.presentationml.slide+xml"/>
  <Override PartName="/ppt/slideLayouts/slideLayout260.xml" ContentType="application/vnd.openxmlformats-officedocument.presentationml.slideLayout+xml"/>
  <Override PartName="/ppt/slideLayouts/slideLayout591.xml" ContentType="application/vnd.openxmlformats-officedocument.presentationml.slideLayout+xml"/>
  <Override PartName="/ppt/slides/slide171.xml" ContentType="application/vnd.openxmlformats-officedocument.presentationml.slide+xml"/>
  <Override PartName="/ppt/slideLayouts/slideLayout97.xml" ContentType="application/vnd.openxmlformats-officedocument.presentationml.slideLayout+xml"/>
  <Override PartName="/ppt/theme/theme20.xml" ContentType="application/vnd.openxmlformats-officedocument.theme+xml"/>
  <Override PartName="/ppt/slideLayouts/slideLayout336.xml" ContentType="application/vnd.openxmlformats-officedocument.presentationml.slideLayout+xml"/>
  <Override PartName="/ppt/slideLayouts/slideLayout667.xml" ContentType="application/vnd.openxmlformats-officedocument.presentationml.slideLayout+xml"/>
  <Override PartName="/ppt/slides/slide29.xml" ContentType="application/vnd.openxmlformats-officedocument.presentationml.slide+xml"/>
  <Override PartName="/ppt/slideLayouts/slideLayout175.xml" ContentType="application/vnd.openxmlformats-officedocument.presentationml.slideLayout+xml"/>
  <Override PartName="/ppt/slideLayouts/slideLayout522.xml" ContentType="application/vnd.openxmlformats-officedocument.presentationml.slideLayout+xml"/>
  <Override PartName="/ppt/slideMasters/slideMaster59.xml" ContentType="application/vnd.openxmlformats-officedocument.presentationml.slideMaster+xml"/>
  <Override PartName="/ppt/slides/slide4.xml" ContentType="application/vnd.openxmlformats-officedocument.presentationml.slide+xml"/>
  <Override PartName="/ppt/slides/slide54.xml" ContentType="application/vnd.openxmlformats-officedocument.presentationml.slide+xml"/>
  <Override PartName="/ppt/slides/slide102.xml" ContentType="application/vnd.openxmlformats-officedocument.presentationml.slide+xml"/>
  <Override PartName="/ppt/slides/slide247.xml" ContentType="application/vnd.openxmlformats-officedocument.presentationml.slide+xml"/>
  <Override PartName="/ppt/slideLayouts/slideLayout6.xml" ContentType="application/vnd.openxmlformats-officedocument.presentationml.slideLayout+xml"/>
  <Override PartName="/ppt/slideLayouts/slideLayout28.xml" ContentType="application/vnd.openxmlformats-officedocument.presentationml.slideLayout+xml"/>
  <Override PartName="/ppt/slideLayouts/slideLayout361.xml" ContentType="application/vnd.openxmlformats-officedocument.presentationml.slideLayout+xml"/>
  <Override PartName="/ppt/slideLayouts/slideLayout692.xml" ContentType="application/vnd.openxmlformats-officedocument.presentationml.slideLayout+xml"/>
  <Override PartName="/ppt/slides/slide272.xml" ContentType="application/vnd.openxmlformats-officedocument.presentationml.slide+xml"/>
  <Override PartName="/ppt/slideLayouts/slideLayout53.xml" ContentType="application/vnd.openxmlformats-officedocument.presentationml.slideLayout+xml"/>
  <Override PartName="/ppt/slideLayouts/slideLayout106.xml" ContentType="application/vnd.openxmlformats-officedocument.presentationml.slideLayout+xml"/>
  <Override PartName="/ppt/slideLayouts/slideLayout437.xml" ContentType="application/vnd.openxmlformats-officedocument.presentationml.slideLayout+xml"/>
  <Override PartName="/ppt/slideLayouts/slideLayout623.xml" ContentType="application/vnd.openxmlformats-officedocument.presentationml.slideLayout+xml"/>
  <Override PartName="/ppt/slideLayouts/slideLayout768.xml" ContentType="application/vnd.openxmlformats-officedocument.presentationml.slideLayout+xml"/>
  <Override PartName="/ppt/notesSlides/notesSlide45.xml" ContentType="application/vnd.openxmlformats-officedocument.presentationml.notesSlide+xml"/>
  <Override PartName="/ppt/slideLayouts/slideLayout131.xml" ContentType="application/vnd.openxmlformats-officedocument.presentationml.slideLayout+xml"/>
  <Override PartName="/ppt/slideLayouts/slideLayout276.xml" ContentType="application/vnd.openxmlformats-officedocument.presentationml.slideLayout+xml"/>
  <Override PartName="/ppt/slideLayouts/slideLayout462.xml" ContentType="application/vnd.openxmlformats-officedocument.presentationml.slideLayout+xml"/>
  <Override PartName="/ppt/slideMasters/slideMaster15.xml" ContentType="application/vnd.openxmlformats-officedocument.presentationml.slideMaster+xml"/>
  <Override PartName="/ppt/slides/slide10.xml" ContentType="application/vnd.openxmlformats-officedocument.presentationml.slide+xml"/>
  <Override PartName="/ppt/slides/slide187.xml" ContentType="application/vnd.openxmlformats-officedocument.presentationml.slide+xml"/>
  <Override PartName="/ppt/slides/slide203.xml" ContentType="application/vnd.openxmlformats-officedocument.presentationml.slide+xml"/>
  <Override PartName="/ppt/slideLayouts/slideLayout207.xml" ContentType="application/vnd.openxmlformats-officedocument.presentationml.slideLayout+xml"/>
  <Override PartName="/ppt/theme/theme36.xml" ContentType="application/vnd.openxmlformats-officedocument.theme+xml"/>
  <Override PartName="/ppt/slideMasters/slideMaster40.xml" ContentType="application/vnd.openxmlformats-officedocument.presentationml.slideMaster+xml"/>
  <Override PartName="/ppt/slideLayouts/slideLayout538.xml" ContentType="application/vnd.openxmlformats-officedocument.presentationml.slideLayout+xml"/>
  <Override PartName="/ppt/theme/theme61.xml" ContentType="application/vnd.openxmlformats-officedocument.theme+xml"/>
  <Override PartName="/ppt/slideLayouts/slideLayout724.xml" ContentType="application/vnd.openxmlformats-officedocument.presentationml.slideLayout+xml"/>
  <Override PartName="/ppt/slides/slide118.xml" ContentType="application/vnd.openxmlformats-officedocument.presentationml.slide+xml"/>
  <Override PartName="/ppt/slides/slide304.xml" ContentType="application/vnd.openxmlformats-officedocument.presentationml.slide+xml"/>
  <Override PartName="/ppt/slideLayouts/slideLayout232.xml" ContentType="application/vnd.openxmlformats-officedocument.presentationml.slideLayout+xml"/>
  <Override PartName="/ppt/slideLayouts/slideLayout377.xml" ContentType="application/vnd.openxmlformats-officedocument.presentationml.slideLayout+xml"/>
  <Override PartName="/ppt/slideLayouts/slideLayout563.xml" ContentType="application/vnd.openxmlformats-officedocument.presentationml.slideLayout+xml"/>
  <Override PartName="/ppt/slides/slide143.xml" ContentType="application/vnd.openxmlformats-officedocument.presentationml.slide+xml"/>
  <Override PartName="/ppt/slides/slide288.xml" ContentType="application/vnd.openxmlformats-officedocument.presentationml.slide+xml"/>
  <Override PartName="/ppt/slideLayouts/slideLayout69.xml" ContentType="application/vnd.openxmlformats-officedocument.presentationml.slideLayout+xml"/>
  <Override PartName="/ppt/slideLayouts/slideLayout308.xml" ContentType="application/vnd.openxmlformats-officedocument.presentationml.slideLayout+xml"/>
  <Override PartName="/ppt/slideLayouts/slideLayout639.xml" ContentType="application/vnd.openxmlformats-officedocument.presentationml.slideLayout+xml"/>
  <Override PartName="/ppt/slides/slide95.xml" ContentType="application/vnd.openxmlformats-officedocument.presentationml.slide+xml"/>
  <Override PartName="/ppt/slideLayouts/slideLayout147.xml" ContentType="application/vnd.openxmlformats-officedocument.presentationml.slideLayout+xml"/>
  <Override PartName="/ppt/slideLayouts/slideLayout478.xml" ContentType="application/vnd.openxmlformats-officedocument.presentationml.slideLayout+xml"/>
  <Default Extension="bin" ContentType="application/vnd.openxmlformats-officedocument.oleObject"/>
  <Override PartName="/ppt/slides/slide26.xml" ContentType="application/vnd.openxmlformats-officedocument.presentationml.slide+xml"/>
  <Override PartName="/ppt/slides/slide219.xml" ContentType="application/vnd.openxmlformats-officedocument.presentationml.slide+xml"/>
  <Override PartName="/ppt/slideLayouts/slideLayout94.xml" ContentType="application/vnd.openxmlformats-officedocument.presentationml.slideLayout+xml"/>
  <Override PartName="/ppt/slideLayouts/slideLayout333.xml" ContentType="application/vnd.openxmlformats-officedocument.presentationml.slideLayout+xml"/>
  <Override PartName="/ppt/slideLayouts/slideLayout664.xml" ContentType="application/vnd.openxmlformats-officedocument.presentationml.slideLayout+xml"/>
  <Override PartName="/ppt/slideMasters/slideMaster56.xml" ContentType="application/vnd.openxmlformats-officedocument.presentationml.slideMaster+xml"/>
  <Override PartName="/ppt/slides/slide1.xml" ContentType="application/vnd.openxmlformats-officedocument.presentationml.slide+xml"/>
  <Override PartName="/ppt/slides/slide244.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slideLayouts/slideLayout172.xml" ContentType="application/vnd.openxmlformats-officedocument.presentationml.slideLayout+xml"/>
  <Override PartName="/ppt/slideLayouts/slideLayout409.xml" ContentType="application/vnd.openxmlformats-officedocument.presentationml.slideLayout+xml"/>
  <Override PartName="/ppt/notesSlides/notesSlide17.xml" ContentType="application/vnd.openxmlformats-officedocument.presentationml.notesSlide+xml"/>
  <Override PartName="/ppt/slides/slide51.xml" ContentType="application/vnd.openxmlformats-officedocument.presentationml.slide+xml"/>
  <Override PartName="/ppt/slideLayouts/slideLayout103.xml" ContentType="application/vnd.openxmlformats-officedocument.presentationml.slideLayout+xml"/>
  <Override PartName="/ppt/slideLayouts/slideLayout248.xml" ContentType="application/vnd.openxmlformats-officedocument.presentationml.slideLayout+xml"/>
  <Override PartName="/ppt/slideLayouts/slideLayout434.xml" ContentType="application/vnd.openxmlformats-officedocument.presentationml.slideLayout+xml"/>
  <Override PartName="/ppt/slideLayouts/slideLayout579.xml" ContentType="application/vnd.openxmlformats-officedocument.presentationml.slideLayout+xml"/>
  <Override PartName="/ppt/slides/slide159.xml" ContentType="application/vnd.openxmlformats-officedocument.presentationml.slide+xml"/>
  <Override PartName="/ppt/slideLayouts/slideLayout50.xml" ContentType="application/vnd.openxmlformats-officedocument.presentationml.slideLayout+xml"/>
  <Override PartName="/ppt/slideLayouts/slideLayout273.xml" ContentType="application/vnd.openxmlformats-officedocument.presentationml.slideLayout+xml"/>
  <Override PartName="/ppt/slideLayouts/slideLayout620.xml" ContentType="application/vnd.openxmlformats-officedocument.presentationml.slideLayout+xml"/>
  <Override PartName="/ppt/slideLayouts/slideLayout765.xml" ContentType="application/vnd.openxmlformats-officedocument.presentationml.slideLayout+xml"/>
  <Override PartName="/ppt/notesSlides/notesSlide42.xml" ContentType="application/vnd.openxmlformats-officedocument.presentationml.notesSlide+xml"/>
  <Override PartName="/ppt/slideMasters/slideMaster12.xml" ContentType="application/vnd.openxmlformats-officedocument.presentationml.slideMaster+xml"/>
  <Override PartName="/ppt/slides/slide200.xml" ContentType="application/vnd.openxmlformats-officedocument.presentationml.slide+xml"/>
  <Override PartName="/ppt/slideLayouts/slideLayout349.xml" ContentType="application/vnd.openxmlformats-officedocument.presentationml.slideLayout+xml"/>
  <Override PartName="/ppt/theme/theme33.xml" ContentType="application/vnd.openxmlformats-officedocument.theme+xml"/>
  <Override PartName="/ppt/notesSlides/notesSlide8.xml" ContentType="application/vnd.openxmlformats-officedocument.presentationml.notesSlide+xml"/>
  <Override PartName="/ppt/slides/slide184.xml" ContentType="application/vnd.openxmlformats-officedocument.presentationml.slide+xml"/>
  <Override PartName="/ppt/slideLayouts/slideLayout188.xml" ContentType="application/vnd.openxmlformats-officedocument.presentationml.slideLayout+xml"/>
  <Override PartName="/ppt/slideLayouts/slideLayout204.xml" ContentType="application/vnd.openxmlformats-officedocument.presentationml.slideLayout+xml"/>
  <Override PartName="/ppt/slideLayouts/slideLayout535.xml" ContentType="application/vnd.openxmlformats-officedocument.presentationml.slideLayout+xml"/>
  <Override PartName="/ppt/slides/slide115.xml" ContentType="application/vnd.openxmlformats-officedocument.presentationml.slide+xml"/>
  <Override PartName="/ppt/handoutMasters/handoutMaster1.xml" ContentType="application/vnd.openxmlformats-officedocument.presentationml.handoutMaster+xml"/>
  <Override PartName="/ppt/slideLayouts/slideLayout374.xml" ContentType="application/vnd.openxmlformats-officedocument.presentationml.slideLayout+xml"/>
  <Override PartName="/ppt/slideLayouts/slideLayout721.xml" ContentType="application/vnd.openxmlformats-officedocument.presentationml.slideLayout+xml"/>
  <Override PartName="/ppt/slides/slide67.xml" ContentType="application/vnd.openxmlformats-officedocument.presentationml.slide+xml"/>
  <Override PartName="/ppt/slides/slide285.xml" ContentType="application/vnd.openxmlformats-officedocument.presentationml.slide+xml"/>
  <Override PartName="/ppt/slides/slide301.xml" ContentType="application/vnd.openxmlformats-officedocument.presentationml.slide+xml"/>
  <Override PartName="/ppt/slideLayouts/slideLayout66.xml" ContentType="application/vnd.openxmlformats-officedocument.presentationml.slideLayout+xml"/>
  <Override PartName="/ppt/slideLayouts/slideLayout119.xml" ContentType="application/vnd.openxmlformats-officedocument.presentationml.slideLayout+xml"/>
  <Override PartName="/ppt/slideLayouts/slideLayout560.xml" ContentType="application/vnd.openxmlformats-officedocument.presentationml.slideLayout+xml"/>
  <Override PartName="/ppt/slides/slide92.xml" ContentType="application/vnd.openxmlformats-officedocument.presentationml.slide+xml"/>
  <Override PartName="/ppt/slides/slide140.xml" ContentType="application/vnd.openxmlformats-officedocument.presentationml.slide+xml"/>
  <Override PartName="/ppt/slideLayouts/slideLayout289.xml" ContentType="application/vnd.openxmlformats-officedocument.presentationml.slideLayout+xml"/>
  <Override PartName="/ppt/slideLayouts/slideLayout305.xml" ContentType="application/vnd.openxmlformats-officedocument.presentationml.slideLayout+xml"/>
  <Override PartName="/ppt/slideLayouts/slideLayout636.xml" ContentType="application/vnd.openxmlformats-officedocument.presentationml.slideLayout+xml"/>
  <Override PartName="/ppt/notesSlides/notesSlide58.xml" ContentType="application/vnd.openxmlformats-officedocument.presentationml.notesSlide+xml"/>
  <Override PartName="/ppt/slideMasters/slideMaster28.xml" ContentType="application/vnd.openxmlformats-officedocument.presentationml.slideMaster+xml"/>
  <Override PartName="/ppt/slides/slide216.xml" ContentType="application/vnd.openxmlformats-officedocument.presentationml.slide+xml"/>
  <Override PartName="/ppt/slideLayouts/slideLayout91.xml" ContentType="application/vnd.openxmlformats-officedocument.presentationml.slideLayout+xml"/>
  <Override PartName="/ppt/slideLayouts/slideLayout144.xml" ContentType="application/vnd.openxmlformats-officedocument.presentationml.slideLayout+xml"/>
  <Override PartName="/ppt/slideLayouts/slideLayout330.xml" ContentType="application/vnd.openxmlformats-officedocument.presentationml.slideLayout+xml"/>
  <Override PartName="/ppt/slideLayouts/slideLayout475.xml" ContentType="application/vnd.openxmlformats-officedocument.presentationml.slideLayout+xml"/>
  <Override PartName="/ppt/theme/theme49.xml" ContentType="application/vnd.openxmlformats-officedocument.theme+xml"/>
  <Override PartName="/ppt/slideLayouts/slideLayout661.xml" ContentType="application/vnd.openxmlformats-officedocument.presentationml.slideLayout+xml"/>
  <Override PartName="/ppt/slideMasters/slideMaster53.xml" ContentType="application/vnd.openxmlformats-officedocument.presentationml.slideMaster+xml"/>
  <Override PartName="/ppt/slides/slide23.xml" ContentType="application/vnd.openxmlformats-officedocument.presentationml.slide+xml"/>
  <Override PartName="/ppt/slides/slide241.xml" ContentType="application/vnd.openxmlformats-officedocument.presentationml.slide+xml"/>
  <Override PartName="/ppt/slideLayouts/slideLayout22.xml" ContentType="application/vnd.openxmlformats-officedocument.presentationml.slideLayout+xml"/>
  <Override PartName="/ppt/slideLayouts/slideLayout406.xml" ContentType="application/vnd.openxmlformats-officedocument.presentationml.slideLayout+xml"/>
  <Override PartName="/ppt/slideLayouts/slideLayout737.xml" ContentType="application/vnd.openxmlformats-officedocument.presentationml.slideLayout+xml"/>
  <Override PartName="/ppt/slideLayouts/slideLayout245.xml" ContentType="application/vnd.openxmlformats-officedocument.presentationml.slideLayout+xml"/>
  <Override PartName="/ppt/slideLayouts/slideLayout576.xml" ContentType="application/vnd.openxmlformats-officedocument.presentationml.slideLayout+xml"/>
  <Override PartName="/ppt/notesSlides/notesSlide14.xml" ContentType="application/vnd.openxmlformats-officedocument.presentationml.notesSlide+xml"/>
  <Override PartName="/ppt/slides/slide317.xml" ContentType="application/vnd.openxmlformats-officedocument.presentationml.slide+xml"/>
  <Override PartName="/ppt/slideLayouts/slideLayout100.xml" ContentType="application/vnd.openxmlformats-officedocument.presentationml.slideLayout+xml"/>
  <Override PartName="/ppt/slideLayouts/slideLayout431.xml" ContentType="application/vnd.openxmlformats-officedocument.presentationml.slideLayout+xml"/>
  <Override PartName="/ppt/slideLayouts/slideLayout762.xml" ContentType="application/vnd.openxmlformats-officedocument.presentationml.slideLayout+xml"/>
  <Override PartName="/ppt/slides/slide156.xml" ContentType="application/vnd.openxmlformats-officedocument.presentationml.slide+xml"/>
  <Override PartName="/ppt/slideLayouts/slideLayout270.xml" ContentType="application/vnd.openxmlformats-officedocument.presentationml.slideLayout+xml"/>
  <Override PartName="/ppt/slideLayouts/slideLayout507.xml" ContentType="application/vnd.openxmlformats-officedocument.presentationml.slideLayout+xml"/>
  <Override PartName="/ppt/slides/slide181.xml" ContentType="application/vnd.openxmlformats-officedocument.presentationml.slide+xml"/>
  <Override PartName="/ppt/slideLayouts/slideLayout201.xml" ContentType="application/vnd.openxmlformats-officedocument.presentationml.slideLayout+xml"/>
  <Override PartName="/ppt/theme/theme30.xml" ContentType="application/vnd.openxmlformats-officedocument.theme+xml"/>
  <Override PartName="/ppt/slideLayouts/slideLayout346.xml" ContentType="application/vnd.openxmlformats-officedocument.presentationml.slideLayout+xml"/>
  <Override PartName="/ppt/slideLayouts/slideLayout532.xml" ContentType="application/vnd.openxmlformats-officedocument.presentationml.slideLayout+xml"/>
  <Override PartName="/ppt/slideLayouts/slideLayout677.xml" ContentType="application/vnd.openxmlformats-officedocument.presentationml.slideLayout+xml"/>
  <Override PartName="/ppt/notesSlides/notesSlide5.xml" ContentType="application/vnd.openxmlformats-officedocument.presentationml.notesSlide+xml"/>
  <Override PartName="/ppt/slides/slide39.xml" ContentType="application/vnd.openxmlformats-officedocument.presentationml.slide+xml"/>
  <Override PartName="/ppt/slides/slide257.xml" ContentType="application/vnd.openxmlformats-officedocument.presentationml.slide+xml"/>
  <Override PartName="/ppt/slideLayouts/slideLayout38.xml" ContentType="application/vnd.openxmlformats-officedocument.presentationml.slideLayout+xml"/>
  <Override PartName="/ppt/slideLayouts/slideLayout185.xml" ContentType="application/vnd.openxmlformats-officedocument.presentationml.slideLayout+xml"/>
  <Override PartName="/ppt/slideLayouts/slideLayout371.xml" ContentType="application/vnd.openxmlformats-officedocument.presentationml.slideLayout+xml"/>
  <Override PartName="/ppt/slides/slide64.xml" ContentType="application/vnd.openxmlformats-officedocument.presentationml.slide+xml"/>
  <Override PartName="/ppt/slides/slide112.xml" ContentType="application/vnd.openxmlformats-officedocument.presentationml.slide+xml"/>
  <Override PartName="/ppt/slideLayouts/slideLayout116.xml" ContentType="application/vnd.openxmlformats-officedocument.presentationml.slideLayout+xml"/>
  <Override PartName="/ppt/slideLayouts/slideLayout608.xml" ContentType="application/vnd.openxmlformats-officedocument.presentationml.slideLayout+xml"/>
  <Override PartName="/ppt/slides/slide282.xml" ContentType="application/vnd.openxmlformats-officedocument.presentationml.slide+xml"/>
  <Override PartName="/ppt/slideLayouts/slideLayout63.xml" ContentType="application/vnd.openxmlformats-officedocument.presentationml.slideLayout+xml"/>
  <Override PartName="/ppt/slideLayouts/slideLayout302.xml" ContentType="application/vnd.openxmlformats-officedocument.presentationml.slideLayout+xml"/>
  <Override PartName="/ppt/slideLayouts/slideLayout447.xml" ContentType="application/vnd.openxmlformats-officedocument.presentationml.slideLayout+xml"/>
  <Override PartName="/ppt/slideLayouts/slideLayout633.xml" ContentType="application/vnd.openxmlformats-officedocument.presentationml.slideLayout+xml"/>
  <Override PartName="/ppt/notesSlides/notesSlide55.xml" ContentType="application/vnd.openxmlformats-officedocument.presentationml.notesSlide+xml"/>
  <Override PartName="/ppt/slideMasters/slideMaster25.xml" ContentType="application/vnd.openxmlformats-officedocument.presentationml.slideMaster+xml"/>
  <Override PartName="/ppt/slides/slide213.xml" ContentType="application/vnd.openxmlformats-officedocument.presentationml.slide+xml"/>
  <Override PartName="/ppt/slideLayouts/slideLayout141.xml" ContentType="application/vnd.openxmlformats-officedocument.presentationml.slideLayout+xml"/>
  <Override PartName="/ppt/slideLayouts/slideLayout286.xml" ContentType="application/vnd.openxmlformats-officedocument.presentationml.slideLayout+xml"/>
  <Override PartName="/ppt/slideLayouts/slideLayout472.xml" ContentType="application/vnd.openxmlformats-officedocument.presentationml.slideLayout+xml"/>
  <Override PartName="/ppt/theme/theme46.xml" ContentType="application/vnd.openxmlformats-officedocument.theme+xml"/>
  <Override PartName="/ppt/slideLayouts/slideLayout709.xml" ContentType="application/vnd.openxmlformats-officedocument.presentationml.slideLayout+xml"/>
  <Override PartName="/ppt/slides/slide20.xml" ContentType="application/vnd.openxmlformats-officedocument.presentationml.slide+xml"/>
  <Override PartName="/ppt/slides/slide197.xml" ContentType="application/vnd.openxmlformats-officedocument.presentationml.slide+xml"/>
  <Override PartName="/ppt/slideLayouts/slideLayout217.xml" ContentType="application/vnd.openxmlformats-officedocument.presentationml.slideLayout+xml"/>
  <Override PartName="/ppt/slideLayouts/slideLayout548.xml" ContentType="application/vnd.openxmlformats-officedocument.presentationml.slideLayout+xml"/>
  <Override PartName="/ppt/slideMasters/slideMaster50.xml" ContentType="application/vnd.openxmlformats-officedocument.presentationml.slideMaster+xml"/>
  <Override PartName="/ppt/slideLayouts/slideLayout387.xml" ContentType="application/vnd.openxmlformats-officedocument.presentationml.slideLayout+xml"/>
  <Override PartName="/ppt/slideLayouts/slideLayout403.xml" ContentType="application/vnd.openxmlformats-officedocument.presentationml.slideLayout+xml"/>
  <Override PartName="/ppt/slideLayouts/slideLayout734.xml" ContentType="application/vnd.openxmlformats-officedocument.presentationml.slideLayout+xml"/>
  <Override PartName="/ppt/notesSlides/notesSlide11.xml" ContentType="application/vnd.openxmlformats-officedocument.presentationml.notesSlide+xml"/>
  <Override PartName="/ppt/slides/slide128.xml" ContentType="application/vnd.openxmlformats-officedocument.presentationml.slide+xml"/>
  <Override PartName="/ppt/slides/slide314.xml" ContentType="application/vnd.openxmlformats-officedocument.presentationml.slide+xml"/>
  <Override PartName="/ppt/slideLayouts/slideLayout242.xml" ContentType="application/vnd.openxmlformats-officedocument.presentationml.slideLayout+xml"/>
  <Override PartName="/ppt/slideLayouts/slideLayout573.xml" ContentType="application/vnd.openxmlformats-officedocument.presentationml.slideLayout+xml"/>
  <Override PartName="/ppt/slides/slide153.xml" ContentType="application/vnd.openxmlformats-officedocument.presentationml.slide+xml"/>
  <Override PartName="/ppt/slides/slide298.xml" ContentType="application/vnd.openxmlformats-officedocument.presentationml.slide+xml"/>
  <Override PartName="/ppt/slideLayouts/slideLayout79.xml" ContentType="application/vnd.openxmlformats-officedocument.presentationml.slideLayout+xml"/>
  <Override PartName="/ppt/slideLayouts/slideLayout318.xml" ContentType="application/vnd.openxmlformats-officedocument.presentationml.slideLayout+xml"/>
  <Override PartName="/ppt/slideLayouts/slideLayout504.xml" ContentType="application/vnd.openxmlformats-officedocument.presentationml.slideLayout+xml"/>
  <Override PartName="/ppt/slideLayouts/slideLayout649.xml" ContentType="application/vnd.openxmlformats-officedocument.presentationml.slideLayout+xml"/>
  <Override PartName="/ppt/slides/slide229.xml" ContentType="application/vnd.openxmlformats-officedocument.presentationml.slide+xml"/>
  <Override PartName="/ppt/slideLayouts/slideLayout157.xml" ContentType="application/vnd.openxmlformats-officedocument.presentationml.slideLayout+xml"/>
  <Override PartName="/ppt/slideLayouts/slideLayout343.xml" ContentType="application/vnd.openxmlformats-officedocument.presentationml.slideLayout+xml"/>
  <Override PartName="/ppt/slideLayouts/slideLayout488.xml" ContentType="application/vnd.openxmlformats-officedocument.presentationml.slideLayout+xml"/>
  <Override PartName="/ppt/notesSlides/notesSlide2.xml" ContentType="application/vnd.openxmlformats-officedocument.presentationml.notesSlide+xml"/>
  <Override PartName="/ppt/slides/slide36.xml" ContentType="application/vnd.openxmlformats-officedocument.presentationml.slide+xml"/>
  <Override PartName="/ppt/slideLayouts/slideLayout182.xml" ContentType="application/vnd.openxmlformats-officedocument.presentationml.slideLayout+xml"/>
  <Override PartName="/ppt/slideLayouts/slideLayout674.xml" ContentType="application/vnd.openxmlformats-officedocument.presentationml.slideLayout+xml"/>
  <Override PartName="/ppt/slideMasters/slideMaster66.xml" ContentType="application/vnd.openxmlformats-officedocument.presentationml.slideMaster+xml"/>
  <Override PartName="/ppt/slides/slide254.xml" ContentType="application/vnd.openxmlformats-officedocument.presentationml.slide+xml"/>
  <Override PartName="/ppt/slideLayouts/slideLayout35.xml" ContentType="application/vnd.openxmlformats-officedocument.presentationml.slideLayout+xml"/>
  <Override PartName="/ppt/slideLayouts/slideLayout258.xml" ContentType="application/vnd.openxmlformats-officedocument.presentationml.slideLayout+xml"/>
  <Override PartName="/ppt/slideLayouts/slideLayout419.xml" ContentType="application/vnd.openxmlformats-officedocument.presentationml.slideLayout+xml"/>
  <Override PartName="/ppt/slideLayouts/slideLayout605.xml" ContentType="application/vnd.openxmlformats-officedocument.presentationml.slideLayout+xml"/>
  <Override PartName="/ppt/notesSlides/notesSlide27.xml" ContentType="application/vnd.openxmlformats-officedocument.presentationml.notesSlide+xml"/>
  <Override PartName="/ppt/slides/slide61.xml" ContentType="application/vnd.openxmlformats-officedocument.presentationml.slide+xml"/>
  <Override PartName="/ppt/slideLayouts/slideLayout60.xml" ContentType="application/vnd.openxmlformats-officedocument.presentationml.slideLayout+xml"/>
  <Override PartName="/ppt/slideLayouts/slideLayout113.xml" ContentType="application/vnd.openxmlformats-officedocument.presentationml.slideLayout+xml"/>
  <Override PartName="/ppt/theme/theme18.xml" ContentType="application/vnd.openxmlformats-officedocument.theme+xml"/>
  <Override PartName="/ppt/slideLayouts/slideLayout444.xml" ContentType="application/vnd.openxmlformats-officedocument.presentationml.slideLayout+xml"/>
  <Override PartName="/ppt/slideLayouts/slideLayout589.xml" ContentType="application/vnd.openxmlformats-officedocument.presentationml.slideLayout+xml"/>
  <Override PartName="/ppt/slides/slide169.xml" ContentType="application/vnd.openxmlformats-officedocument.presentationml.slide+xml"/>
  <Override PartName="/ppt/tableStyles.xml" ContentType="application/vnd.openxmlformats-officedocument.presentationml.tableStyles+xml"/>
  <Override PartName="/ppt/slideLayouts/slideLayout283.xml" ContentType="application/vnd.openxmlformats-officedocument.presentationml.slideLayout+xml"/>
  <Override PartName="/ppt/slideLayouts/slideLayout630.xml" ContentType="application/vnd.openxmlformats-officedocument.presentationml.slideLayout+xml"/>
  <Override PartName="/ppt/notesSlides/notesSlide52.xml" ContentType="application/vnd.openxmlformats-officedocument.presentationml.notesSlide+xml"/>
  <Override PartName="/ppt/slideMasters/slideMaster22.xml" ContentType="application/vnd.openxmlformats-officedocument.presentationml.slideMaster+xml"/>
  <Override PartName="/ppt/slides/slide194.xml" ContentType="application/vnd.openxmlformats-officedocument.presentationml.slide+xml"/>
  <Override PartName="/ppt/slides/slide210.xml" ContentType="application/vnd.openxmlformats-officedocument.presentationml.slide+xml"/>
  <Override PartName="/ppt/slideLayouts/slideLayout359.xml" ContentType="application/vnd.openxmlformats-officedocument.presentationml.slideLayout+xml"/>
  <Override PartName="/ppt/theme/theme43.xml" ContentType="application/vnd.openxmlformats-officedocument.theme+xml"/>
  <Override PartName="/ppt/slideLayouts/slideLayout706.xml" ContentType="application/vnd.openxmlformats-officedocument.presentationml.slideLayout+xml"/>
  <Override PartName="/ppt/slideLayouts/slideLayout198.xml" ContentType="application/vnd.openxmlformats-officedocument.presentationml.slideLayout+xml"/>
  <Override PartName="/ppt/slideLayouts/slideLayout214.xml" ContentType="application/vnd.openxmlformats-officedocument.presentationml.slideLayout+xml"/>
  <Override PartName="/ppt/slideLayouts/slideLayout400.xml" ContentType="application/vnd.openxmlformats-officedocument.presentationml.slideLayout+xml"/>
  <Override PartName="/ppt/slideLayouts/slideLayout545.xml" ContentType="application/vnd.openxmlformats-officedocument.presentationml.slideLayout+xml"/>
  <Override PartName="/ppt/slideLayouts/slideLayout731.xml" ContentType="application/vnd.openxmlformats-officedocument.presentationml.slideLayout+xml"/>
  <Override PartName="/ppt/slides/slide77.xml" ContentType="application/vnd.openxmlformats-officedocument.presentationml.slide+xml"/>
  <Override PartName="/ppt/slides/slide125.xml" ContentType="application/vnd.openxmlformats-officedocument.presentationml.slide+xml"/>
  <Override PartName="/ppt/slideLayouts/slideLayout384.xml" ContentType="application/vnd.openxmlformats-officedocument.presentationml.slideLayout+xml"/>
  <Override PartName="/ppt/slideLayouts/slideLayout570.xml" ContentType="application/vnd.openxmlformats-officedocument.presentationml.slideLayout+xml"/>
  <Override PartName="/ppt/slides/slide150.xml" ContentType="application/vnd.openxmlformats-officedocument.presentationml.slide+xml"/>
  <Override PartName="/ppt/slides/slide295.xml" ContentType="application/vnd.openxmlformats-officedocument.presentationml.slide+xml"/>
  <Override PartName="/ppt/slides/slide311.xml" ContentType="application/vnd.openxmlformats-officedocument.presentationml.slide+xml"/>
  <Override PartName="/ppt/slideLayouts/slideLayout76.xml" ContentType="application/vnd.openxmlformats-officedocument.presentationml.slideLayout+xml"/>
  <Override PartName="/ppt/slideLayouts/slideLayout129.xml" ContentType="application/vnd.openxmlformats-officedocument.presentationml.slideLayout+xml"/>
  <Override PartName="/ppt/slideLayouts/slideLayout315.xml" ContentType="application/vnd.openxmlformats-officedocument.presentationml.slideLayout+xml"/>
  <Override PartName="/ppt/slideLayouts/slideLayout646.xml" ContentType="application/vnd.openxmlformats-officedocument.presentationml.slideLayout+xml"/>
  <Override PartName="/ppt/slideLayouts/slideLayout154.xml" ContentType="application/vnd.openxmlformats-officedocument.presentationml.slideLayout+xml"/>
  <Override PartName="/ppt/slideLayouts/slideLayout299.xml" ContentType="application/vnd.openxmlformats-officedocument.presentationml.slideLayout+xml"/>
  <Override PartName="/ppt/slideLayouts/slideLayout485.xml" ContentType="application/vnd.openxmlformats-officedocument.presentationml.slideLayout+xml"/>
  <Override PartName="/ppt/slideLayouts/slideLayout501.xml" ContentType="application/vnd.openxmlformats-officedocument.presentationml.slideLayout+xml"/>
  <Override PartName="/ppt/slideMasters/slideMaster38.xml" ContentType="application/vnd.openxmlformats-officedocument.presentationml.slideMaster+xml"/>
  <Override PartName="/ppt/slides/slide33.xml" ContentType="application/vnd.openxmlformats-officedocument.presentationml.slide+xml"/>
  <Override PartName="/ppt/slides/slide226.xml" ContentType="application/vnd.openxmlformats-officedocument.presentationml.slide+xml"/>
  <Override PartName="/ppt/slideLayouts/slideLayout340.xml" ContentType="application/vnd.openxmlformats-officedocument.presentationml.slideLayout+xml"/>
  <Override PartName="/ppt/slideLayouts/slideLayout671.xml" ContentType="application/vnd.openxmlformats-officedocument.presentationml.slideLayout+xml"/>
  <Override PartName="/ppt/theme/theme59.xml" ContentType="application/vnd.openxmlformats-officedocument.theme+xml"/>
  <Override PartName="/ppt/slideMasters/slideMaster63.xml" ContentType="application/vnd.openxmlformats-officedocument.presentationml.slideMaster+xml"/>
  <Override PartName="/ppt/slides/slide251.xml" ContentType="application/vnd.openxmlformats-officedocument.presentationml.slide+xml"/>
  <Override PartName="/ppt/slideLayouts/slideLayout32.xml" ContentType="application/vnd.openxmlformats-officedocument.presentationml.slideLayout+xml"/>
  <Override PartName="/ppt/slideLayouts/slideLayout416.xml" ContentType="application/vnd.openxmlformats-officedocument.presentationml.slideLayout+xml"/>
  <Override PartName="/ppt/slideLayouts/slideLayout602.xml" ContentType="application/vnd.openxmlformats-officedocument.presentationml.slideLayout+xml"/>
  <Override PartName="/ppt/slideLayouts/slideLayout747.xml" ContentType="application/vnd.openxmlformats-officedocument.presentationml.slideLayout+xml"/>
  <Override PartName="/ppt/notesSlides/notesSlide24.xml" ContentType="application/vnd.openxmlformats-officedocument.presentationml.notesSlide+xml"/>
  <Override PartName="/ppt/slideLayouts/slideLayout110.xml" ContentType="application/vnd.openxmlformats-officedocument.presentationml.slideLayout+xml"/>
  <Override PartName="/ppt/slideLayouts/slideLayout255.xml" ContentType="application/vnd.openxmlformats-officedocument.presentationml.slideLayout+xml"/>
  <Override PartName="/ppt/slideLayouts/slideLayout441.xml" ContentType="application/vnd.openxmlformats-officedocument.presentationml.slideLayout+xml"/>
  <Override PartName="/ppt/slideLayouts/slideLayout586.xml" ContentType="application/vnd.openxmlformats-officedocument.presentationml.slideLayout+xml"/>
  <Override PartName="/ppt/slides/slide166.xml" ContentType="application/vnd.openxmlformats-officedocument.presentationml.slide+xml"/>
  <Override PartName="/ppt/theme/theme15.xml" ContentType="application/vnd.openxmlformats-officedocument.theme+xml"/>
  <Override PartName="/ppt/slideLayouts/slideLayout280.xml" ContentType="application/vnd.openxmlformats-officedocument.presentationml.slideLayout+xml"/>
  <Override PartName="/ppt/slideLayouts/slideLayout772.xml" ContentType="application/vnd.openxmlformats-officedocument.presentationml.slideLayout+xml"/>
  <Override PartName="/ppt/theme/theme40.xml" ContentType="application/vnd.openxmlformats-officedocument.theme+xml"/>
  <Override PartName="/ppt/slideLayouts/slideLayout517.xml" ContentType="application/vnd.openxmlformats-officedocument.presentationml.slideLayout+xml"/>
  <Override PartName="/ppt/slideLayouts/slideLayout703.xml" ContentType="application/vnd.openxmlformats-officedocument.presentationml.slideLayout+xml"/>
  <Override PartName="/ppt/slides/slide49.xml" ContentType="application/vnd.openxmlformats-officedocument.presentationml.slide+xml"/>
  <Override PartName="/ppt/slides/slide191.xml" ContentType="application/vnd.openxmlformats-officedocument.presentationml.slide+xml"/>
  <Override PartName="/ppt/theme/theme7.xml" ContentType="application/vnd.openxmlformats-officedocument.theme+xml"/>
  <Override PartName="/ppt/slideLayouts/slideLayout211.xml" ContentType="application/vnd.openxmlformats-officedocument.presentationml.slideLayout+xml"/>
  <Override PartName="/ppt/slideLayouts/slideLayout356.xml" ContentType="application/vnd.openxmlformats-officedocument.presentationml.slideLayout+xml"/>
  <Override PartName="/ppt/slideLayouts/slideLayout542.xml" ContentType="application/vnd.openxmlformats-officedocument.presentationml.slideLayout+xml"/>
  <Override PartName="/ppt/slideLayouts/slideLayout687.xml" ContentType="application/vnd.openxmlformats-officedocument.presentationml.slideLayout+xml"/>
  <Override PartName="/ppt/slides/slide122.xml" ContentType="application/vnd.openxmlformats-officedocument.presentationml.slide+xml"/>
  <Override PartName="/ppt/slides/slide267.xml" ContentType="application/vnd.openxmlformats-officedocument.presentationml.slide+xml"/>
  <Override PartName="/ppt/slideLayouts/slideLayout48.xml" ContentType="application/vnd.openxmlformats-officedocument.presentationml.slideLayout+xml"/>
  <Override PartName="/ppt/slideLayouts/slideLayout195.xml" ContentType="application/vnd.openxmlformats-officedocument.presentationml.slideLayout+xml"/>
  <Override PartName="/ppt/slideLayouts/slideLayout381.xml" ContentType="application/vnd.openxmlformats-officedocument.presentationml.slideLayout+xml"/>
  <Override PartName="/ppt/slideLayouts/slideLayout618.xml" ContentType="application/vnd.openxmlformats-officedocument.presentationml.slideLayout+xml"/>
  <Override PartName="/ppt/slides/slide74.xml" ContentType="application/vnd.openxmlformats-officedocument.presentationml.slide+xml"/>
  <Override PartName="/ppt/slideLayouts/slideLayout126.xml" ContentType="application/vnd.openxmlformats-officedocument.presentationml.slideLayout+xml"/>
  <Override PartName="/ppt/slideLayouts/slideLayout457.xml" ContentType="application/vnd.openxmlformats-officedocument.presentationml.slideLayout+xml"/>
  <Override PartName="/ppt/slides/slide292.xml" ContentType="application/vnd.openxmlformats-officedocument.presentationml.slide+xml"/>
  <Override PartName="/ppt/slideLayouts/slideLayout73.xml" ContentType="application/vnd.openxmlformats-officedocument.presentationml.slideLayout+xml"/>
  <Override PartName="/ppt/slideLayouts/slideLayout296.xml" ContentType="application/vnd.openxmlformats-officedocument.presentationml.slideLayout+xml"/>
  <Override PartName="/ppt/slideLayouts/slideLayout312.xml" ContentType="application/vnd.openxmlformats-officedocument.presentationml.slideLayout+xml"/>
  <Override PartName="/ppt/slideLayouts/slideLayout643.xml" ContentType="application/vnd.openxmlformats-officedocument.presentationml.slideLayout+xml"/>
  <Override PartName="/ppt/slideMasters/slideMaster35.xml" ContentType="application/vnd.openxmlformats-officedocument.presentationml.slideMaster+xml"/>
  <Override PartName="/ppt/slides/slide223.xml" ContentType="application/vnd.openxmlformats-officedocument.presentationml.slide+xml"/>
  <Override PartName="/ppt/slideLayouts/slideLayout151.xml" ContentType="application/vnd.openxmlformats-officedocument.presentationml.slideLayout+xml"/>
  <Override PartName="/ppt/slideLayouts/slideLayout482.xml" ContentType="application/vnd.openxmlformats-officedocument.presentationml.slideLayout+xml"/>
  <Override PartName="/ppt/theme/theme56.xml" ContentType="application/vnd.openxmlformats-officedocument.theme+xml"/>
  <Override PartName="/ppt/slideLayouts/slideLayout719.xml" ContentType="application/vnd.openxmlformats-officedocument.presentationml.slideLayout+xml"/>
  <Override PartName="/ppt/slides/slide30.xml" ContentType="application/vnd.openxmlformats-officedocument.presentationml.slide+xml"/>
  <Override PartName="/ppt/slideLayouts/slideLayout227.xml" ContentType="application/vnd.openxmlformats-officedocument.presentationml.slideLayout+xml"/>
  <Override PartName="/ppt/slideLayouts/slideLayout413.xml" ContentType="application/vnd.openxmlformats-officedocument.presentationml.slideLayout+xml"/>
  <Override PartName="/ppt/slideLayouts/slideLayout558.xml" ContentType="application/vnd.openxmlformats-officedocument.presentationml.slideLayout+xml"/>
  <Override PartName="/ppt/slideMasters/slideMaster60.xml" ContentType="application/vnd.openxmlformats-officedocument.presentationml.slideMaster+xml"/>
  <Override PartName="/ppt/slides/slide138.xml" ContentType="application/vnd.openxmlformats-officedocument.presentationml.slide+xml"/>
  <Override PartName="/ppt/slideLayouts/slideLayout252.xml" ContentType="application/vnd.openxmlformats-officedocument.presentationml.slideLayout+xml"/>
  <Override PartName="/ppt/slideLayouts/slideLayout397.xml" ContentType="application/vnd.openxmlformats-officedocument.presentationml.slideLayout+xml"/>
  <Override PartName="/ppt/slideLayouts/slideLayout744.xml" ContentType="application/vnd.openxmlformats-officedocument.presentationml.slideLayout+xml"/>
  <Override PartName="/ppt/notesSlides/notesSlide21.xml" ContentType="application/vnd.openxmlformats-officedocument.presentationml.notesSlide+xml"/>
  <Override PartName="/ppt/slideLayouts/slideLayout89.xml" ContentType="application/vnd.openxmlformats-officedocument.presentationml.slideLayout+xml"/>
  <Override PartName="/ppt/theme/theme12.xml" ContentType="application/vnd.openxmlformats-officedocument.theme+xml"/>
  <Override PartName="/ppt/slideLayouts/slideLayout583.xml" ContentType="application/vnd.openxmlformats-officedocument.presentationml.slideLayout+xml"/>
  <Override PartName="/ppt/slides/slide163.xml" ContentType="application/vnd.openxmlformats-officedocument.presentationml.slide+xml"/>
  <Override PartName="/ppt/slideLayouts/slideLayout328.xml" ContentType="application/vnd.openxmlformats-officedocument.presentationml.slideLayout+xml"/>
  <Override PartName="/ppt/slideLayouts/slideLayout514.xml" ContentType="application/vnd.openxmlformats-officedocument.presentationml.slideLayout+xml"/>
  <Override PartName="/ppt/slideLayouts/slideLayout659.xml" ContentType="application/vnd.openxmlformats-officedocument.presentationml.slideLayout+xml"/>
  <Override PartName="/ppt/slides/slide239.xml" ContentType="application/vnd.openxmlformats-officedocument.presentationml.slide+xml"/>
  <Override PartName="/ppt/theme/theme4.xml" ContentType="application/vnd.openxmlformats-officedocument.theme+xml"/>
  <Override PartName="/ppt/slideLayouts/slideLayout167.xml" ContentType="application/vnd.openxmlformats-officedocument.presentationml.slideLayout+xml"/>
  <Override PartName="/ppt/slideLayouts/slideLayout353.xml" ContentType="application/vnd.openxmlformats-officedocument.presentationml.slideLayout+xml"/>
  <Override PartName="/ppt/slideLayouts/slideLayout498.xml" ContentType="application/vnd.openxmlformats-officedocument.presentationml.slideLayout+xml"/>
  <Override PartName="/ppt/slideLayouts/slideLayout684.xml" ContentType="application/vnd.openxmlformats-officedocument.presentationml.slideLayout+xml"/>
  <Override PartName="/ppt/slideLayouts/slideLayout700.xml" ContentType="application/vnd.openxmlformats-officedocument.presentationml.slideLayout+xml"/>
  <Override PartName="/ppt/slides/slide46.xml" ContentType="application/vnd.openxmlformats-officedocument.presentationml.slide+xml"/>
  <Override PartName="/ppt/slides/slide264.xml" ContentType="application/vnd.openxmlformats-officedocument.presentationml.slide+xml"/>
  <Override PartName="/ppt/slideLayouts/slideLayout45.xml" ContentType="application/vnd.openxmlformats-officedocument.presentationml.slideLayout+xml"/>
  <Override PartName="/ppt/slideLayouts/slideLayout192.xml" ContentType="application/vnd.openxmlformats-officedocument.presentationml.slideLayout+xml"/>
  <Override PartName="/ppt/slideLayouts/slideLayout429.xml" ContentType="application/vnd.openxmlformats-officedocument.presentationml.slideLayout+xml"/>
  <Override PartName="/ppt/slides/slide71.xml" ContentType="application/vnd.openxmlformats-officedocument.presentationml.slide+xml"/>
  <Override PartName="/ppt/slideLayouts/slideLayout268.xml" ContentType="application/vnd.openxmlformats-officedocument.presentationml.slideLayout+xml"/>
  <Override PartName="/ppt/slideLayouts/slideLayout599.xml" ContentType="application/vnd.openxmlformats-officedocument.presentationml.slideLayout+xml"/>
  <Override PartName="/ppt/slideLayouts/slideLayout615.xml" ContentType="application/vnd.openxmlformats-officedocument.presentationml.slideLayout+xml"/>
  <Override PartName="/ppt/notesSlides/notesSlide37.xml" ContentType="application/vnd.openxmlformats-officedocument.presentationml.notesSlide+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50" r:id="rId2"/>
    <p:sldMasterId id="2147483651" r:id="rId3"/>
    <p:sldMasterId id="2147483656" r:id="rId4"/>
    <p:sldMasterId id="2147483810" r:id="rId5"/>
    <p:sldMasterId id="2147483813" r:id="rId6"/>
    <p:sldMasterId id="2147483814" r:id="rId7"/>
    <p:sldMasterId id="2147483815" r:id="rId8"/>
    <p:sldMasterId id="2147483827" r:id="rId9"/>
    <p:sldMasterId id="2147483828" r:id="rId10"/>
    <p:sldMasterId id="2147483964" r:id="rId11"/>
    <p:sldMasterId id="2147483991" r:id="rId12"/>
    <p:sldMasterId id="2147484003" r:id="rId13"/>
    <p:sldMasterId id="2147484015" r:id="rId14"/>
    <p:sldMasterId id="2147484027" r:id="rId15"/>
    <p:sldMasterId id="2147484039" r:id="rId16"/>
    <p:sldMasterId id="2147484051" r:id="rId17"/>
    <p:sldMasterId id="2147484063" r:id="rId18"/>
    <p:sldMasterId id="2147484087" r:id="rId19"/>
    <p:sldMasterId id="2147484099" r:id="rId20"/>
    <p:sldMasterId id="2147484111" r:id="rId21"/>
    <p:sldMasterId id="2147484186" r:id="rId22"/>
    <p:sldMasterId id="2147487578" r:id="rId23"/>
    <p:sldMasterId id="2147487590" r:id="rId24"/>
    <p:sldMasterId id="2147487626" r:id="rId25"/>
    <p:sldMasterId id="2147487638" r:id="rId26"/>
    <p:sldMasterId id="2147487650" r:id="rId27"/>
    <p:sldMasterId id="2147488770" r:id="rId28"/>
    <p:sldMasterId id="2147488782" r:id="rId29"/>
    <p:sldMasterId id="2147490014" r:id="rId30"/>
    <p:sldMasterId id="2147490038" r:id="rId31"/>
    <p:sldMasterId id="2147491333" r:id="rId32"/>
    <p:sldMasterId id="2147492663" r:id="rId33"/>
    <p:sldMasterId id="2147493325" r:id="rId34"/>
    <p:sldMasterId id="2147496699" r:id="rId35"/>
    <p:sldMasterId id="2147497446" r:id="rId36"/>
    <p:sldMasterId id="2147497461" r:id="rId37"/>
    <p:sldMasterId id="2147498220" r:id="rId38"/>
    <p:sldMasterId id="2147498232" r:id="rId39"/>
    <p:sldMasterId id="2147499070" r:id="rId40"/>
    <p:sldMasterId id="2147506880" r:id="rId41"/>
    <p:sldMasterId id="2147511489" r:id="rId42"/>
    <p:sldMasterId id="2147512446" r:id="rId43"/>
    <p:sldMasterId id="2147513425" r:id="rId44"/>
    <p:sldMasterId id="2147513437" r:id="rId45"/>
    <p:sldMasterId id="2147513449" r:id="rId46"/>
    <p:sldMasterId id="2147517685" r:id="rId47"/>
    <p:sldMasterId id="2147517697" r:id="rId48"/>
    <p:sldMasterId id="2147517712" r:id="rId49"/>
    <p:sldMasterId id="2147517724" r:id="rId50"/>
    <p:sldMasterId id="2147517736" r:id="rId51"/>
    <p:sldMasterId id="2147517748" r:id="rId52"/>
    <p:sldMasterId id="2147517760" r:id="rId53"/>
    <p:sldMasterId id="2147517772" r:id="rId54"/>
    <p:sldMasterId id="2147517784" r:id="rId55"/>
    <p:sldMasterId id="2147517796" r:id="rId56"/>
    <p:sldMasterId id="2147517808" r:id="rId57"/>
    <p:sldMasterId id="2147517820" r:id="rId58"/>
    <p:sldMasterId id="2147517835" r:id="rId59"/>
    <p:sldMasterId id="2147517859" r:id="rId60"/>
    <p:sldMasterId id="2147517871" r:id="rId61"/>
    <p:sldMasterId id="2147517883" r:id="rId62"/>
    <p:sldMasterId id="2147517895" r:id="rId63"/>
    <p:sldMasterId id="2147517907" r:id="rId64"/>
    <p:sldMasterId id="2147517919" r:id="rId65"/>
    <p:sldMasterId id="2147517931" r:id="rId66"/>
    <p:sldMasterId id="2147517943" r:id="rId67"/>
    <p:sldMasterId id="2147517955" r:id="rId68"/>
  </p:sldMasterIdLst>
  <p:notesMasterIdLst>
    <p:notesMasterId r:id="rId391"/>
  </p:notesMasterIdLst>
  <p:handoutMasterIdLst>
    <p:handoutMasterId r:id="rId392"/>
  </p:handoutMasterIdLst>
  <p:sldIdLst>
    <p:sldId id="858" r:id="rId69"/>
    <p:sldId id="974" r:id="rId70"/>
    <p:sldId id="975" r:id="rId71"/>
    <p:sldId id="977" r:id="rId72"/>
    <p:sldId id="482" r:id="rId73"/>
    <p:sldId id="483" r:id="rId74"/>
    <p:sldId id="1038" r:id="rId75"/>
    <p:sldId id="1039" r:id="rId76"/>
    <p:sldId id="485" r:id="rId77"/>
    <p:sldId id="486" r:id="rId78"/>
    <p:sldId id="620" r:id="rId79"/>
    <p:sldId id="621" r:id="rId80"/>
    <p:sldId id="622" r:id="rId81"/>
    <p:sldId id="623" r:id="rId82"/>
    <p:sldId id="628" r:id="rId83"/>
    <p:sldId id="490" r:id="rId84"/>
    <p:sldId id="491" r:id="rId85"/>
    <p:sldId id="492" r:id="rId86"/>
    <p:sldId id="883" r:id="rId87"/>
    <p:sldId id="615" r:id="rId88"/>
    <p:sldId id="806" r:id="rId89"/>
    <p:sldId id="353" r:id="rId90"/>
    <p:sldId id="899" r:id="rId91"/>
    <p:sldId id="378" r:id="rId92"/>
    <p:sldId id="1040" r:id="rId93"/>
    <p:sldId id="1041" r:id="rId94"/>
    <p:sldId id="884" r:id="rId95"/>
    <p:sldId id="557" r:id="rId96"/>
    <p:sldId id="512" r:id="rId97"/>
    <p:sldId id="513" r:id="rId98"/>
    <p:sldId id="326" r:id="rId99"/>
    <p:sldId id="316" r:id="rId100"/>
    <p:sldId id="317" r:id="rId101"/>
    <p:sldId id="318" r:id="rId102"/>
    <p:sldId id="902" r:id="rId103"/>
    <p:sldId id="903" r:id="rId104"/>
    <p:sldId id="904" r:id="rId105"/>
    <p:sldId id="905" r:id="rId106"/>
    <p:sldId id="906" r:id="rId107"/>
    <p:sldId id="907" r:id="rId108"/>
    <p:sldId id="908" r:id="rId109"/>
    <p:sldId id="1043" r:id="rId110"/>
    <p:sldId id="292" r:id="rId111"/>
    <p:sldId id="1044" r:id="rId112"/>
    <p:sldId id="293" r:id="rId113"/>
    <p:sldId id="868" r:id="rId114"/>
    <p:sldId id="330" r:id="rId115"/>
    <p:sldId id="279" r:id="rId116"/>
    <p:sldId id="278" r:id="rId117"/>
    <p:sldId id="351" r:id="rId118"/>
    <p:sldId id="865" r:id="rId119"/>
    <p:sldId id="280" r:id="rId120"/>
    <p:sldId id="910" r:id="rId121"/>
    <p:sldId id="911" r:id="rId122"/>
    <p:sldId id="912" r:id="rId123"/>
    <p:sldId id="1053" r:id="rId124"/>
    <p:sldId id="294" r:id="rId125"/>
    <p:sldId id="438" r:id="rId126"/>
    <p:sldId id="1045" r:id="rId127"/>
    <p:sldId id="1046" r:id="rId128"/>
    <p:sldId id="1047" r:id="rId129"/>
    <p:sldId id="1050" r:id="rId130"/>
    <p:sldId id="1049" r:id="rId131"/>
    <p:sldId id="872" r:id="rId132"/>
    <p:sldId id="871" r:id="rId133"/>
    <p:sldId id="291" r:id="rId134"/>
    <p:sldId id="304" r:id="rId135"/>
    <p:sldId id="896" r:id="rId136"/>
    <p:sldId id="1051" r:id="rId137"/>
    <p:sldId id="306" r:id="rId138"/>
    <p:sldId id="307" r:id="rId139"/>
    <p:sldId id="309" r:id="rId140"/>
    <p:sldId id="873" r:id="rId141"/>
    <p:sldId id="445" r:id="rId142"/>
    <p:sldId id="439" r:id="rId143"/>
    <p:sldId id="446" r:id="rId144"/>
    <p:sldId id="1054" r:id="rId145"/>
    <p:sldId id="874" r:id="rId146"/>
    <p:sldId id="602" r:id="rId147"/>
    <p:sldId id="1055" r:id="rId148"/>
    <p:sldId id="1056" r:id="rId149"/>
    <p:sldId id="629" r:id="rId150"/>
    <p:sldId id="630" r:id="rId151"/>
    <p:sldId id="631" r:id="rId152"/>
    <p:sldId id="1058" r:id="rId153"/>
    <p:sldId id="633" r:id="rId154"/>
    <p:sldId id="634" r:id="rId155"/>
    <p:sldId id="635" r:id="rId156"/>
    <p:sldId id="636" r:id="rId157"/>
    <p:sldId id="876" r:id="rId158"/>
    <p:sldId id="640" r:id="rId159"/>
    <p:sldId id="1059" r:id="rId160"/>
    <p:sldId id="642" r:id="rId161"/>
    <p:sldId id="643" r:id="rId162"/>
    <p:sldId id="644" r:id="rId163"/>
    <p:sldId id="1012" r:id="rId164"/>
    <p:sldId id="900" r:id="rId165"/>
    <p:sldId id="1015" r:id="rId166"/>
    <p:sldId id="1060" r:id="rId167"/>
    <p:sldId id="1061" r:id="rId168"/>
    <p:sldId id="645" r:id="rId169"/>
    <p:sldId id="886" r:id="rId170"/>
    <p:sldId id="887" r:id="rId171"/>
    <p:sldId id="888" r:id="rId172"/>
    <p:sldId id="648" r:id="rId173"/>
    <p:sldId id="646" r:id="rId174"/>
    <p:sldId id="647" r:id="rId175"/>
    <p:sldId id="1036" r:id="rId176"/>
    <p:sldId id="650" r:id="rId177"/>
    <p:sldId id="651" r:id="rId178"/>
    <p:sldId id="652" r:id="rId179"/>
    <p:sldId id="1016" r:id="rId180"/>
    <p:sldId id="1017" r:id="rId181"/>
    <p:sldId id="653" r:id="rId182"/>
    <p:sldId id="809" r:id="rId183"/>
    <p:sldId id="811" r:id="rId184"/>
    <p:sldId id="976" r:id="rId185"/>
    <p:sldId id="654" r:id="rId186"/>
    <p:sldId id="655" r:id="rId187"/>
    <p:sldId id="930" r:id="rId188"/>
    <p:sldId id="927" r:id="rId189"/>
    <p:sldId id="928" r:id="rId190"/>
    <p:sldId id="658" r:id="rId191"/>
    <p:sldId id="659" r:id="rId192"/>
    <p:sldId id="660" r:id="rId193"/>
    <p:sldId id="661" r:id="rId194"/>
    <p:sldId id="662" r:id="rId195"/>
    <p:sldId id="663" r:id="rId196"/>
    <p:sldId id="664" r:id="rId197"/>
    <p:sldId id="665" r:id="rId198"/>
    <p:sldId id="666" r:id="rId199"/>
    <p:sldId id="932" r:id="rId200"/>
    <p:sldId id="668" r:id="rId201"/>
    <p:sldId id="669" r:id="rId202"/>
    <p:sldId id="670" r:id="rId203"/>
    <p:sldId id="671" r:id="rId204"/>
    <p:sldId id="672" r:id="rId205"/>
    <p:sldId id="673" r:id="rId206"/>
    <p:sldId id="674" r:id="rId207"/>
    <p:sldId id="1139" r:id="rId208"/>
    <p:sldId id="676" r:id="rId209"/>
    <p:sldId id="1146" r:id="rId210"/>
    <p:sldId id="677" r:id="rId211"/>
    <p:sldId id="1140" r:id="rId212"/>
    <p:sldId id="1141" r:id="rId213"/>
    <p:sldId id="1142" r:id="rId214"/>
    <p:sldId id="679" r:id="rId215"/>
    <p:sldId id="680" r:id="rId216"/>
    <p:sldId id="681" r:id="rId217"/>
    <p:sldId id="1143" r:id="rId218"/>
    <p:sldId id="1144" r:id="rId219"/>
    <p:sldId id="683" r:id="rId220"/>
    <p:sldId id="684" r:id="rId221"/>
    <p:sldId id="685" r:id="rId222"/>
    <p:sldId id="686" r:id="rId223"/>
    <p:sldId id="687" r:id="rId224"/>
    <p:sldId id="688" r:id="rId225"/>
    <p:sldId id="689" r:id="rId226"/>
    <p:sldId id="690" r:id="rId227"/>
    <p:sldId id="691" r:id="rId228"/>
    <p:sldId id="1152" r:id="rId229"/>
    <p:sldId id="692" r:id="rId230"/>
    <p:sldId id="693" r:id="rId231"/>
    <p:sldId id="694" r:id="rId232"/>
    <p:sldId id="695" r:id="rId233"/>
    <p:sldId id="696" r:id="rId234"/>
    <p:sldId id="1153" r:id="rId235"/>
    <p:sldId id="697" r:id="rId236"/>
    <p:sldId id="1154" r:id="rId237"/>
    <p:sldId id="698" r:id="rId238"/>
    <p:sldId id="699" r:id="rId239"/>
    <p:sldId id="1148" r:id="rId240"/>
    <p:sldId id="701" r:id="rId241"/>
    <p:sldId id="934" r:id="rId242"/>
    <p:sldId id="703" r:id="rId243"/>
    <p:sldId id="704" r:id="rId244"/>
    <p:sldId id="705" r:id="rId245"/>
    <p:sldId id="1155" r:id="rId246"/>
    <p:sldId id="707" r:id="rId247"/>
    <p:sldId id="1019" r:id="rId248"/>
    <p:sldId id="709" r:id="rId249"/>
    <p:sldId id="1011" r:id="rId250"/>
    <p:sldId id="1067" r:id="rId251"/>
    <p:sldId id="1065" r:id="rId252"/>
    <p:sldId id="1066" r:id="rId253"/>
    <p:sldId id="998" r:id="rId254"/>
    <p:sldId id="999" r:id="rId255"/>
    <p:sldId id="812" r:id="rId256"/>
    <p:sldId id="813" r:id="rId257"/>
    <p:sldId id="814" r:id="rId258"/>
    <p:sldId id="815" r:id="rId259"/>
    <p:sldId id="936" r:id="rId260"/>
    <p:sldId id="1156" r:id="rId261"/>
    <p:sldId id="818" r:id="rId262"/>
    <p:sldId id="1068" r:id="rId263"/>
    <p:sldId id="820" r:id="rId264"/>
    <p:sldId id="821" r:id="rId265"/>
    <p:sldId id="939" r:id="rId266"/>
    <p:sldId id="940" r:id="rId267"/>
    <p:sldId id="824" r:id="rId268"/>
    <p:sldId id="941" r:id="rId269"/>
    <p:sldId id="1027" r:id="rId270"/>
    <p:sldId id="827" r:id="rId271"/>
    <p:sldId id="945" r:id="rId272"/>
    <p:sldId id="946" r:id="rId273"/>
    <p:sldId id="947" r:id="rId274"/>
    <p:sldId id="948" r:id="rId275"/>
    <p:sldId id="949" r:id="rId276"/>
    <p:sldId id="950" r:id="rId277"/>
    <p:sldId id="1071" r:id="rId278"/>
    <p:sldId id="1157" r:id="rId279"/>
    <p:sldId id="1158" r:id="rId280"/>
    <p:sldId id="1159" r:id="rId281"/>
    <p:sldId id="1160" r:id="rId282"/>
    <p:sldId id="1175" r:id="rId283"/>
    <p:sldId id="1172" r:id="rId284"/>
    <p:sldId id="848" r:id="rId285"/>
    <p:sldId id="1022" r:id="rId286"/>
    <p:sldId id="1023" r:id="rId287"/>
    <p:sldId id="1024" r:id="rId288"/>
    <p:sldId id="1025" r:id="rId289"/>
    <p:sldId id="1026" r:id="rId290"/>
    <p:sldId id="1070" r:id="rId291"/>
    <p:sldId id="1162" r:id="rId292"/>
    <p:sldId id="1010" r:id="rId293"/>
    <p:sldId id="1164" r:id="rId294"/>
    <p:sldId id="1165" r:id="rId295"/>
    <p:sldId id="1166" r:id="rId296"/>
    <p:sldId id="1167" r:id="rId297"/>
    <p:sldId id="836" r:id="rId298"/>
    <p:sldId id="1163" r:id="rId299"/>
    <p:sldId id="1028" r:id="rId300"/>
    <p:sldId id="839" r:id="rId301"/>
    <p:sldId id="1168" r:id="rId302"/>
    <p:sldId id="1020" r:id="rId303"/>
    <p:sldId id="1021" r:id="rId304"/>
    <p:sldId id="913" r:id="rId305"/>
    <p:sldId id="840" r:id="rId306"/>
    <p:sldId id="841" r:id="rId307"/>
    <p:sldId id="914" r:id="rId308"/>
    <p:sldId id="915" r:id="rId309"/>
    <p:sldId id="916" r:id="rId310"/>
    <p:sldId id="1077" r:id="rId311"/>
    <p:sldId id="1078" r:id="rId312"/>
    <p:sldId id="1079" r:id="rId313"/>
    <p:sldId id="1080" r:id="rId314"/>
    <p:sldId id="1081" r:id="rId315"/>
    <p:sldId id="1082" r:id="rId316"/>
    <p:sldId id="1083" r:id="rId317"/>
    <p:sldId id="1084" r:id="rId318"/>
    <p:sldId id="1085" r:id="rId319"/>
    <p:sldId id="1086" r:id="rId320"/>
    <p:sldId id="1170" r:id="rId321"/>
    <p:sldId id="1088" r:id="rId322"/>
    <p:sldId id="1169" r:id="rId323"/>
    <p:sldId id="1179" r:id="rId324"/>
    <p:sldId id="1177" r:id="rId325"/>
    <p:sldId id="1178" r:id="rId326"/>
    <p:sldId id="1092" r:id="rId327"/>
    <p:sldId id="1093" r:id="rId328"/>
    <p:sldId id="1180" r:id="rId329"/>
    <p:sldId id="1184" r:id="rId330"/>
    <p:sldId id="1097" r:id="rId331"/>
    <p:sldId id="1098" r:id="rId332"/>
    <p:sldId id="1099" r:id="rId333"/>
    <p:sldId id="1100" r:id="rId334"/>
    <p:sldId id="1101" r:id="rId335"/>
    <p:sldId id="1102" r:id="rId336"/>
    <p:sldId id="1185" r:id="rId337"/>
    <p:sldId id="1186" r:id="rId338"/>
    <p:sldId id="1187" r:id="rId339"/>
    <p:sldId id="1188" r:id="rId340"/>
    <p:sldId id="1189" r:id="rId341"/>
    <p:sldId id="1190" r:id="rId342"/>
    <p:sldId id="1191" r:id="rId343"/>
    <p:sldId id="1192" r:id="rId344"/>
    <p:sldId id="1110" r:id="rId345"/>
    <p:sldId id="1197" r:id="rId346"/>
    <p:sldId id="1198" r:id="rId347"/>
    <p:sldId id="1199" r:id="rId348"/>
    <p:sldId id="1200" r:id="rId349"/>
    <p:sldId id="1114" r:id="rId350"/>
    <p:sldId id="1115" r:id="rId351"/>
    <p:sldId id="1116" r:id="rId352"/>
    <p:sldId id="1117" r:id="rId353"/>
    <p:sldId id="1118" r:id="rId354"/>
    <p:sldId id="1119" r:id="rId355"/>
    <p:sldId id="1120" r:id="rId356"/>
    <p:sldId id="1193" r:id="rId357"/>
    <p:sldId id="1122" r:id="rId358"/>
    <p:sldId id="1123" r:id="rId359"/>
    <p:sldId id="1201" r:id="rId360"/>
    <p:sldId id="1236" r:id="rId361"/>
    <p:sldId id="1202" r:id="rId362"/>
    <p:sldId id="1222" r:id="rId363"/>
    <p:sldId id="1204" r:id="rId364"/>
    <p:sldId id="1205" r:id="rId365"/>
    <p:sldId id="1235" r:id="rId366"/>
    <p:sldId id="1206" r:id="rId367"/>
    <p:sldId id="1208" r:id="rId368"/>
    <p:sldId id="1207" r:id="rId369"/>
    <p:sldId id="1210" r:id="rId370"/>
    <p:sldId id="1211" r:id="rId371"/>
    <p:sldId id="1213" r:id="rId372"/>
    <p:sldId id="1130" r:id="rId373"/>
    <p:sldId id="1131" r:id="rId374"/>
    <p:sldId id="1237" r:id="rId375"/>
    <p:sldId id="1216" r:id="rId376"/>
    <p:sldId id="1217" r:id="rId377"/>
    <p:sldId id="1218" r:id="rId378"/>
    <p:sldId id="1220" r:id="rId379"/>
    <p:sldId id="1225" r:id="rId380"/>
    <p:sldId id="1224" r:id="rId381"/>
    <p:sldId id="1238" r:id="rId382"/>
    <p:sldId id="1227" r:id="rId383"/>
    <p:sldId id="1228" r:id="rId384"/>
    <p:sldId id="1230" r:id="rId385"/>
    <p:sldId id="1232" r:id="rId386"/>
    <p:sldId id="1233" r:id="rId387"/>
    <p:sldId id="1234" r:id="rId388"/>
    <p:sldId id="1137" r:id="rId389"/>
    <p:sldId id="1138" r:id="rId390"/>
  </p:sldIdLst>
  <p:sldSz cx="9144000" cy="6858000" type="screen4x3"/>
  <p:notesSz cx="6877050" cy="10001250"/>
  <p:defaultTextStyle>
    <a:defPPr>
      <a:defRPr lang="es-ES"/>
    </a:defPPr>
    <a:lvl1pPr algn="l" rtl="0" fontAlgn="base">
      <a:spcBef>
        <a:spcPct val="0"/>
      </a:spcBef>
      <a:spcAft>
        <a:spcPct val="0"/>
      </a:spcAft>
      <a:defRPr sz="2400" kern="1200">
        <a:solidFill>
          <a:schemeClr val="tx1"/>
        </a:solidFill>
        <a:latin typeface="Times New Roman" pitchFamily="18" charset="0"/>
        <a:ea typeface="+mn-ea"/>
        <a:cs typeface="+mn-cs"/>
      </a:defRPr>
    </a:lvl1pPr>
    <a:lvl2pPr marL="457200" algn="l" rtl="0" fontAlgn="base">
      <a:spcBef>
        <a:spcPct val="0"/>
      </a:spcBef>
      <a:spcAft>
        <a:spcPct val="0"/>
      </a:spcAft>
      <a:defRPr sz="2400" kern="1200">
        <a:solidFill>
          <a:schemeClr val="tx1"/>
        </a:solidFill>
        <a:latin typeface="Times New Roman" pitchFamily="18" charset="0"/>
        <a:ea typeface="+mn-ea"/>
        <a:cs typeface="+mn-cs"/>
      </a:defRPr>
    </a:lvl2pPr>
    <a:lvl3pPr marL="914400" algn="l" rtl="0" fontAlgn="base">
      <a:spcBef>
        <a:spcPct val="0"/>
      </a:spcBef>
      <a:spcAft>
        <a:spcPct val="0"/>
      </a:spcAft>
      <a:defRPr sz="2400" kern="1200">
        <a:solidFill>
          <a:schemeClr val="tx1"/>
        </a:solidFill>
        <a:latin typeface="Times New Roman" pitchFamily="18" charset="0"/>
        <a:ea typeface="+mn-ea"/>
        <a:cs typeface="+mn-cs"/>
      </a:defRPr>
    </a:lvl3pPr>
    <a:lvl4pPr marL="1371600" algn="l" rtl="0" fontAlgn="base">
      <a:spcBef>
        <a:spcPct val="0"/>
      </a:spcBef>
      <a:spcAft>
        <a:spcPct val="0"/>
      </a:spcAft>
      <a:defRPr sz="2400" kern="1200">
        <a:solidFill>
          <a:schemeClr val="tx1"/>
        </a:solidFill>
        <a:latin typeface="Times New Roman" pitchFamily="18" charset="0"/>
        <a:ea typeface="+mn-ea"/>
        <a:cs typeface="+mn-cs"/>
      </a:defRPr>
    </a:lvl4pPr>
    <a:lvl5pPr marL="1828800" algn="l" rtl="0" fontAlgn="base">
      <a:spcBef>
        <a:spcPct val="0"/>
      </a:spcBef>
      <a:spcAft>
        <a:spcPct val="0"/>
      </a:spcAft>
      <a:defRPr sz="2400" kern="1200">
        <a:solidFill>
          <a:schemeClr val="tx1"/>
        </a:solidFill>
        <a:latin typeface="Times New Roman" pitchFamily="18" charset="0"/>
        <a:ea typeface="+mn-ea"/>
        <a:cs typeface="+mn-cs"/>
      </a:defRPr>
    </a:lvl5pPr>
    <a:lvl6pPr marL="2286000" algn="l" defTabSz="914400" rtl="0" eaLnBrk="1" latinLnBrk="0" hangingPunct="1">
      <a:defRPr sz="2400" kern="1200">
        <a:solidFill>
          <a:schemeClr val="tx1"/>
        </a:solidFill>
        <a:latin typeface="Times New Roman" pitchFamily="18" charset="0"/>
        <a:ea typeface="+mn-ea"/>
        <a:cs typeface="+mn-cs"/>
      </a:defRPr>
    </a:lvl6pPr>
    <a:lvl7pPr marL="2743200" algn="l" defTabSz="914400" rtl="0" eaLnBrk="1" latinLnBrk="0" hangingPunct="1">
      <a:defRPr sz="2400" kern="1200">
        <a:solidFill>
          <a:schemeClr val="tx1"/>
        </a:solidFill>
        <a:latin typeface="Times New Roman" pitchFamily="18" charset="0"/>
        <a:ea typeface="+mn-ea"/>
        <a:cs typeface="+mn-cs"/>
      </a:defRPr>
    </a:lvl7pPr>
    <a:lvl8pPr marL="3200400" algn="l" defTabSz="914400" rtl="0" eaLnBrk="1" latinLnBrk="0" hangingPunct="1">
      <a:defRPr sz="2400" kern="1200">
        <a:solidFill>
          <a:schemeClr val="tx1"/>
        </a:solidFill>
        <a:latin typeface="Times New Roman" pitchFamily="18" charset="0"/>
        <a:ea typeface="+mn-ea"/>
        <a:cs typeface="+mn-cs"/>
      </a:defRPr>
    </a:lvl8pPr>
    <a:lvl9pPr marL="3657600" algn="l" defTabSz="914400" rtl="0" eaLnBrk="1" latinLnBrk="0" hangingPunct="1">
      <a:defRPr sz="2400" kern="1200">
        <a:solidFill>
          <a:schemeClr val="tx1"/>
        </a:solidFill>
        <a:latin typeface="Times New Roman" pitchFamily="18"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srgbClr val="FF0000"/>
    </p:penClr>
  </p:showPr>
  <p:clrMru>
    <a:srgbClr val="002A7E"/>
    <a:srgbClr val="0036A2"/>
    <a:srgbClr val="0D21B3"/>
    <a:srgbClr val="0037A4"/>
    <a:srgbClr val="008E40"/>
    <a:srgbClr val="B5FAB0"/>
    <a:srgbClr val="91F789"/>
    <a:srgbClr val="69F45E"/>
    <a:srgbClr val="B9FAB4"/>
    <a:srgbClr val="5BE0FF"/>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398" autoAdjust="0"/>
    <p:restoredTop sz="94595" autoAdjust="0"/>
  </p:normalViewPr>
  <p:slideViewPr>
    <p:cSldViewPr snapToGrid="0">
      <p:cViewPr varScale="1">
        <p:scale>
          <a:sx n="79" d="100"/>
          <a:sy n="79" d="100"/>
        </p:scale>
        <p:origin x="-1440" y="-78"/>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22284"/>
    </p:cViewPr>
  </p:sorterViewPr>
  <p:notesViewPr>
    <p:cSldViewPr snapToGrid="0">
      <p:cViewPr varScale="1">
        <p:scale>
          <a:sx n="40" d="100"/>
          <a:sy n="40" d="100"/>
        </p:scale>
        <p:origin x="-1458" y="-102"/>
      </p:cViewPr>
      <p:guideLst>
        <p:guide orient="horz" pos="3150"/>
        <p:guide pos="2166"/>
      </p:guideLst>
    </p:cSldViewPr>
  </p:notesViewPr>
  <p:gridSpacing cx="73736200" cy="73736200"/>
</p:viewPr>
</file>

<file path=ppt/_rels/presentation.xml.rels><?xml version="1.0" encoding="UTF-8" standalone="yes"?>
<Relationships xmlns="http://schemas.openxmlformats.org/package/2006/relationships"><Relationship Id="rId117" Type="http://schemas.openxmlformats.org/officeDocument/2006/relationships/slide" Target="slides/slide49.xml"/><Relationship Id="rId299" Type="http://schemas.openxmlformats.org/officeDocument/2006/relationships/slide" Target="slides/slide231.xml"/><Relationship Id="rId21" Type="http://schemas.openxmlformats.org/officeDocument/2006/relationships/slideMaster" Target="slideMasters/slideMaster21.xml"/><Relationship Id="rId63" Type="http://schemas.openxmlformats.org/officeDocument/2006/relationships/slideMaster" Target="slideMasters/slideMaster63.xml"/><Relationship Id="rId159" Type="http://schemas.openxmlformats.org/officeDocument/2006/relationships/slide" Target="slides/slide91.xml"/><Relationship Id="rId324" Type="http://schemas.openxmlformats.org/officeDocument/2006/relationships/slide" Target="slides/slide256.xml"/><Relationship Id="rId366" Type="http://schemas.openxmlformats.org/officeDocument/2006/relationships/slide" Target="slides/slide298.xml"/><Relationship Id="rId170" Type="http://schemas.openxmlformats.org/officeDocument/2006/relationships/slide" Target="slides/slide102.xml"/><Relationship Id="rId191" Type="http://schemas.openxmlformats.org/officeDocument/2006/relationships/slide" Target="slides/slide123.xml"/><Relationship Id="rId205" Type="http://schemas.openxmlformats.org/officeDocument/2006/relationships/slide" Target="slides/slide137.xml"/><Relationship Id="rId226" Type="http://schemas.openxmlformats.org/officeDocument/2006/relationships/slide" Target="slides/slide158.xml"/><Relationship Id="rId247" Type="http://schemas.openxmlformats.org/officeDocument/2006/relationships/slide" Target="slides/slide179.xml"/><Relationship Id="rId107" Type="http://schemas.openxmlformats.org/officeDocument/2006/relationships/slide" Target="slides/slide39.xml"/><Relationship Id="rId268" Type="http://schemas.openxmlformats.org/officeDocument/2006/relationships/slide" Target="slides/slide200.xml"/><Relationship Id="rId289" Type="http://schemas.openxmlformats.org/officeDocument/2006/relationships/slide" Target="slides/slide221.xml"/><Relationship Id="rId11" Type="http://schemas.openxmlformats.org/officeDocument/2006/relationships/slideMaster" Target="slideMasters/slideMaster11.xml"/><Relationship Id="rId32" Type="http://schemas.openxmlformats.org/officeDocument/2006/relationships/slideMaster" Target="slideMasters/slideMaster32.xml"/><Relationship Id="rId53" Type="http://schemas.openxmlformats.org/officeDocument/2006/relationships/slideMaster" Target="slideMasters/slideMaster53.xml"/><Relationship Id="rId74" Type="http://schemas.openxmlformats.org/officeDocument/2006/relationships/slide" Target="slides/slide6.xml"/><Relationship Id="rId128" Type="http://schemas.openxmlformats.org/officeDocument/2006/relationships/slide" Target="slides/slide60.xml"/><Relationship Id="rId149" Type="http://schemas.openxmlformats.org/officeDocument/2006/relationships/slide" Target="slides/slide81.xml"/><Relationship Id="rId314" Type="http://schemas.openxmlformats.org/officeDocument/2006/relationships/slide" Target="slides/slide246.xml"/><Relationship Id="rId335" Type="http://schemas.openxmlformats.org/officeDocument/2006/relationships/slide" Target="slides/slide267.xml"/><Relationship Id="rId356" Type="http://schemas.openxmlformats.org/officeDocument/2006/relationships/slide" Target="slides/slide288.xml"/><Relationship Id="rId377" Type="http://schemas.openxmlformats.org/officeDocument/2006/relationships/slide" Target="slides/slide309.xml"/><Relationship Id="rId5" Type="http://schemas.openxmlformats.org/officeDocument/2006/relationships/slideMaster" Target="slideMasters/slideMaster5.xml"/><Relationship Id="rId95" Type="http://schemas.openxmlformats.org/officeDocument/2006/relationships/slide" Target="slides/slide27.xml"/><Relationship Id="rId160" Type="http://schemas.openxmlformats.org/officeDocument/2006/relationships/slide" Target="slides/slide92.xml"/><Relationship Id="rId181" Type="http://schemas.openxmlformats.org/officeDocument/2006/relationships/slide" Target="slides/slide113.xml"/><Relationship Id="rId216" Type="http://schemas.openxmlformats.org/officeDocument/2006/relationships/slide" Target="slides/slide148.xml"/><Relationship Id="rId237" Type="http://schemas.openxmlformats.org/officeDocument/2006/relationships/slide" Target="slides/slide169.xml"/><Relationship Id="rId258" Type="http://schemas.openxmlformats.org/officeDocument/2006/relationships/slide" Target="slides/slide190.xml"/><Relationship Id="rId279" Type="http://schemas.openxmlformats.org/officeDocument/2006/relationships/slide" Target="slides/slide211.xml"/><Relationship Id="rId22" Type="http://schemas.openxmlformats.org/officeDocument/2006/relationships/slideMaster" Target="slideMasters/slideMaster22.xml"/><Relationship Id="rId43" Type="http://schemas.openxmlformats.org/officeDocument/2006/relationships/slideMaster" Target="slideMasters/slideMaster43.xml"/><Relationship Id="rId64" Type="http://schemas.openxmlformats.org/officeDocument/2006/relationships/slideMaster" Target="slideMasters/slideMaster64.xml"/><Relationship Id="rId118" Type="http://schemas.openxmlformats.org/officeDocument/2006/relationships/slide" Target="slides/slide50.xml"/><Relationship Id="rId139" Type="http://schemas.openxmlformats.org/officeDocument/2006/relationships/slide" Target="slides/slide71.xml"/><Relationship Id="rId290" Type="http://schemas.openxmlformats.org/officeDocument/2006/relationships/slide" Target="slides/slide222.xml"/><Relationship Id="rId304" Type="http://schemas.openxmlformats.org/officeDocument/2006/relationships/slide" Target="slides/slide236.xml"/><Relationship Id="rId325" Type="http://schemas.openxmlformats.org/officeDocument/2006/relationships/slide" Target="slides/slide257.xml"/><Relationship Id="rId346" Type="http://schemas.openxmlformats.org/officeDocument/2006/relationships/slide" Target="slides/slide278.xml"/><Relationship Id="rId367" Type="http://schemas.openxmlformats.org/officeDocument/2006/relationships/slide" Target="slides/slide299.xml"/><Relationship Id="rId388" Type="http://schemas.openxmlformats.org/officeDocument/2006/relationships/slide" Target="slides/slide320.xml"/><Relationship Id="rId85" Type="http://schemas.openxmlformats.org/officeDocument/2006/relationships/slide" Target="slides/slide17.xml"/><Relationship Id="rId150" Type="http://schemas.openxmlformats.org/officeDocument/2006/relationships/slide" Target="slides/slide82.xml"/><Relationship Id="rId171" Type="http://schemas.openxmlformats.org/officeDocument/2006/relationships/slide" Target="slides/slide103.xml"/><Relationship Id="rId192" Type="http://schemas.openxmlformats.org/officeDocument/2006/relationships/slide" Target="slides/slide124.xml"/><Relationship Id="rId206" Type="http://schemas.openxmlformats.org/officeDocument/2006/relationships/slide" Target="slides/slide138.xml"/><Relationship Id="rId227" Type="http://schemas.openxmlformats.org/officeDocument/2006/relationships/slide" Target="slides/slide159.xml"/><Relationship Id="rId248" Type="http://schemas.openxmlformats.org/officeDocument/2006/relationships/slide" Target="slides/slide180.xml"/><Relationship Id="rId269" Type="http://schemas.openxmlformats.org/officeDocument/2006/relationships/slide" Target="slides/slide201.xml"/><Relationship Id="rId12" Type="http://schemas.openxmlformats.org/officeDocument/2006/relationships/slideMaster" Target="slideMasters/slideMaster12.xml"/><Relationship Id="rId33" Type="http://schemas.openxmlformats.org/officeDocument/2006/relationships/slideMaster" Target="slideMasters/slideMaster33.xml"/><Relationship Id="rId108" Type="http://schemas.openxmlformats.org/officeDocument/2006/relationships/slide" Target="slides/slide40.xml"/><Relationship Id="rId129" Type="http://schemas.openxmlformats.org/officeDocument/2006/relationships/slide" Target="slides/slide61.xml"/><Relationship Id="rId280" Type="http://schemas.openxmlformats.org/officeDocument/2006/relationships/slide" Target="slides/slide212.xml"/><Relationship Id="rId315" Type="http://schemas.openxmlformats.org/officeDocument/2006/relationships/slide" Target="slides/slide247.xml"/><Relationship Id="rId336" Type="http://schemas.openxmlformats.org/officeDocument/2006/relationships/slide" Target="slides/slide268.xml"/><Relationship Id="rId357" Type="http://schemas.openxmlformats.org/officeDocument/2006/relationships/slide" Target="slides/slide289.xml"/><Relationship Id="rId54" Type="http://schemas.openxmlformats.org/officeDocument/2006/relationships/slideMaster" Target="slideMasters/slideMaster54.xml"/><Relationship Id="rId75" Type="http://schemas.openxmlformats.org/officeDocument/2006/relationships/slide" Target="slides/slide7.xml"/><Relationship Id="rId96" Type="http://schemas.openxmlformats.org/officeDocument/2006/relationships/slide" Target="slides/slide28.xml"/><Relationship Id="rId140" Type="http://schemas.openxmlformats.org/officeDocument/2006/relationships/slide" Target="slides/slide72.xml"/><Relationship Id="rId161" Type="http://schemas.openxmlformats.org/officeDocument/2006/relationships/slide" Target="slides/slide93.xml"/><Relationship Id="rId182" Type="http://schemas.openxmlformats.org/officeDocument/2006/relationships/slide" Target="slides/slide114.xml"/><Relationship Id="rId217" Type="http://schemas.openxmlformats.org/officeDocument/2006/relationships/slide" Target="slides/slide149.xml"/><Relationship Id="rId378" Type="http://schemas.openxmlformats.org/officeDocument/2006/relationships/slide" Target="slides/slide310.xml"/><Relationship Id="rId6" Type="http://schemas.openxmlformats.org/officeDocument/2006/relationships/slideMaster" Target="slideMasters/slideMaster6.xml"/><Relationship Id="rId238" Type="http://schemas.openxmlformats.org/officeDocument/2006/relationships/slide" Target="slides/slide170.xml"/><Relationship Id="rId259" Type="http://schemas.openxmlformats.org/officeDocument/2006/relationships/slide" Target="slides/slide191.xml"/><Relationship Id="rId23" Type="http://schemas.openxmlformats.org/officeDocument/2006/relationships/slideMaster" Target="slideMasters/slideMaster23.xml"/><Relationship Id="rId119" Type="http://schemas.openxmlformats.org/officeDocument/2006/relationships/slide" Target="slides/slide51.xml"/><Relationship Id="rId270" Type="http://schemas.openxmlformats.org/officeDocument/2006/relationships/slide" Target="slides/slide202.xml"/><Relationship Id="rId291" Type="http://schemas.openxmlformats.org/officeDocument/2006/relationships/slide" Target="slides/slide223.xml"/><Relationship Id="rId305" Type="http://schemas.openxmlformats.org/officeDocument/2006/relationships/slide" Target="slides/slide237.xml"/><Relationship Id="rId326" Type="http://schemas.openxmlformats.org/officeDocument/2006/relationships/slide" Target="slides/slide258.xml"/><Relationship Id="rId347" Type="http://schemas.openxmlformats.org/officeDocument/2006/relationships/slide" Target="slides/slide279.xml"/><Relationship Id="rId44" Type="http://schemas.openxmlformats.org/officeDocument/2006/relationships/slideMaster" Target="slideMasters/slideMaster44.xml"/><Relationship Id="rId65" Type="http://schemas.openxmlformats.org/officeDocument/2006/relationships/slideMaster" Target="slideMasters/slideMaster65.xml"/><Relationship Id="rId86" Type="http://schemas.openxmlformats.org/officeDocument/2006/relationships/slide" Target="slides/slide18.xml"/><Relationship Id="rId130" Type="http://schemas.openxmlformats.org/officeDocument/2006/relationships/slide" Target="slides/slide62.xml"/><Relationship Id="rId151" Type="http://schemas.openxmlformats.org/officeDocument/2006/relationships/slide" Target="slides/slide83.xml"/><Relationship Id="rId368" Type="http://schemas.openxmlformats.org/officeDocument/2006/relationships/slide" Target="slides/slide300.xml"/><Relationship Id="rId389" Type="http://schemas.openxmlformats.org/officeDocument/2006/relationships/slide" Target="slides/slide321.xml"/><Relationship Id="rId172" Type="http://schemas.openxmlformats.org/officeDocument/2006/relationships/slide" Target="slides/slide104.xml"/><Relationship Id="rId193" Type="http://schemas.openxmlformats.org/officeDocument/2006/relationships/slide" Target="slides/slide125.xml"/><Relationship Id="rId207" Type="http://schemas.openxmlformats.org/officeDocument/2006/relationships/slide" Target="slides/slide139.xml"/><Relationship Id="rId228" Type="http://schemas.openxmlformats.org/officeDocument/2006/relationships/slide" Target="slides/slide160.xml"/><Relationship Id="rId249" Type="http://schemas.openxmlformats.org/officeDocument/2006/relationships/slide" Target="slides/slide181.xml"/><Relationship Id="rId13" Type="http://schemas.openxmlformats.org/officeDocument/2006/relationships/slideMaster" Target="slideMasters/slideMaster13.xml"/><Relationship Id="rId109" Type="http://schemas.openxmlformats.org/officeDocument/2006/relationships/slide" Target="slides/slide41.xml"/><Relationship Id="rId260" Type="http://schemas.openxmlformats.org/officeDocument/2006/relationships/slide" Target="slides/slide192.xml"/><Relationship Id="rId281" Type="http://schemas.openxmlformats.org/officeDocument/2006/relationships/slide" Target="slides/slide213.xml"/><Relationship Id="rId316" Type="http://schemas.openxmlformats.org/officeDocument/2006/relationships/slide" Target="slides/slide248.xml"/><Relationship Id="rId337" Type="http://schemas.openxmlformats.org/officeDocument/2006/relationships/slide" Target="slides/slide269.xml"/><Relationship Id="rId34" Type="http://schemas.openxmlformats.org/officeDocument/2006/relationships/slideMaster" Target="slideMasters/slideMaster34.xml"/><Relationship Id="rId55" Type="http://schemas.openxmlformats.org/officeDocument/2006/relationships/slideMaster" Target="slideMasters/slideMaster55.xml"/><Relationship Id="rId76" Type="http://schemas.openxmlformats.org/officeDocument/2006/relationships/slide" Target="slides/slide8.xml"/><Relationship Id="rId97" Type="http://schemas.openxmlformats.org/officeDocument/2006/relationships/slide" Target="slides/slide29.xml"/><Relationship Id="rId120" Type="http://schemas.openxmlformats.org/officeDocument/2006/relationships/slide" Target="slides/slide52.xml"/><Relationship Id="rId141" Type="http://schemas.openxmlformats.org/officeDocument/2006/relationships/slide" Target="slides/slide73.xml"/><Relationship Id="rId358" Type="http://schemas.openxmlformats.org/officeDocument/2006/relationships/slide" Target="slides/slide290.xml"/><Relationship Id="rId379" Type="http://schemas.openxmlformats.org/officeDocument/2006/relationships/slide" Target="slides/slide311.xml"/><Relationship Id="rId7" Type="http://schemas.openxmlformats.org/officeDocument/2006/relationships/slideMaster" Target="slideMasters/slideMaster7.xml"/><Relationship Id="rId162" Type="http://schemas.openxmlformats.org/officeDocument/2006/relationships/slide" Target="slides/slide94.xml"/><Relationship Id="rId183" Type="http://schemas.openxmlformats.org/officeDocument/2006/relationships/slide" Target="slides/slide115.xml"/><Relationship Id="rId218" Type="http://schemas.openxmlformats.org/officeDocument/2006/relationships/slide" Target="slides/slide150.xml"/><Relationship Id="rId239" Type="http://schemas.openxmlformats.org/officeDocument/2006/relationships/slide" Target="slides/slide171.xml"/><Relationship Id="rId390" Type="http://schemas.openxmlformats.org/officeDocument/2006/relationships/slide" Target="slides/slide322.xml"/><Relationship Id="rId250" Type="http://schemas.openxmlformats.org/officeDocument/2006/relationships/slide" Target="slides/slide182.xml"/><Relationship Id="rId271" Type="http://schemas.openxmlformats.org/officeDocument/2006/relationships/slide" Target="slides/slide203.xml"/><Relationship Id="rId292" Type="http://schemas.openxmlformats.org/officeDocument/2006/relationships/slide" Target="slides/slide224.xml"/><Relationship Id="rId306" Type="http://schemas.openxmlformats.org/officeDocument/2006/relationships/slide" Target="slides/slide238.xml"/><Relationship Id="rId24" Type="http://schemas.openxmlformats.org/officeDocument/2006/relationships/slideMaster" Target="slideMasters/slideMaster24.xml"/><Relationship Id="rId45" Type="http://schemas.openxmlformats.org/officeDocument/2006/relationships/slideMaster" Target="slideMasters/slideMaster45.xml"/><Relationship Id="rId66" Type="http://schemas.openxmlformats.org/officeDocument/2006/relationships/slideMaster" Target="slideMasters/slideMaster66.xml"/><Relationship Id="rId87" Type="http://schemas.openxmlformats.org/officeDocument/2006/relationships/slide" Target="slides/slide19.xml"/><Relationship Id="rId110" Type="http://schemas.openxmlformats.org/officeDocument/2006/relationships/slide" Target="slides/slide42.xml"/><Relationship Id="rId131" Type="http://schemas.openxmlformats.org/officeDocument/2006/relationships/slide" Target="slides/slide63.xml"/><Relationship Id="rId327" Type="http://schemas.openxmlformats.org/officeDocument/2006/relationships/slide" Target="slides/slide259.xml"/><Relationship Id="rId348" Type="http://schemas.openxmlformats.org/officeDocument/2006/relationships/slide" Target="slides/slide280.xml"/><Relationship Id="rId369" Type="http://schemas.openxmlformats.org/officeDocument/2006/relationships/slide" Target="slides/slide301.xml"/><Relationship Id="rId152" Type="http://schemas.openxmlformats.org/officeDocument/2006/relationships/slide" Target="slides/slide84.xml"/><Relationship Id="rId173" Type="http://schemas.openxmlformats.org/officeDocument/2006/relationships/slide" Target="slides/slide105.xml"/><Relationship Id="rId194" Type="http://schemas.openxmlformats.org/officeDocument/2006/relationships/slide" Target="slides/slide126.xml"/><Relationship Id="rId208" Type="http://schemas.openxmlformats.org/officeDocument/2006/relationships/slide" Target="slides/slide140.xml"/><Relationship Id="rId229" Type="http://schemas.openxmlformats.org/officeDocument/2006/relationships/slide" Target="slides/slide161.xml"/><Relationship Id="rId380" Type="http://schemas.openxmlformats.org/officeDocument/2006/relationships/slide" Target="slides/slide312.xml"/><Relationship Id="rId240" Type="http://schemas.openxmlformats.org/officeDocument/2006/relationships/slide" Target="slides/slide172.xml"/><Relationship Id="rId261" Type="http://schemas.openxmlformats.org/officeDocument/2006/relationships/slide" Target="slides/slide193.xml"/><Relationship Id="rId14" Type="http://schemas.openxmlformats.org/officeDocument/2006/relationships/slideMaster" Target="slideMasters/slideMaster14.xml"/><Relationship Id="rId35" Type="http://schemas.openxmlformats.org/officeDocument/2006/relationships/slideMaster" Target="slideMasters/slideMaster35.xml"/><Relationship Id="rId56" Type="http://schemas.openxmlformats.org/officeDocument/2006/relationships/slideMaster" Target="slideMasters/slideMaster56.xml"/><Relationship Id="rId77" Type="http://schemas.openxmlformats.org/officeDocument/2006/relationships/slide" Target="slides/slide9.xml"/><Relationship Id="rId100" Type="http://schemas.openxmlformats.org/officeDocument/2006/relationships/slide" Target="slides/slide32.xml"/><Relationship Id="rId282" Type="http://schemas.openxmlformats.org/officeDocument/2006/relationships/slide" Target="slides/slide214.xml"/><Relationship Id="rId317" Type="http://schemas.openxmlformats.org/officeDocument/2006/relationships/slide" Target="slides/slide249.xml"/><Relationship Id="rId338" Type="http://schemas.openxmlformats.org/officeDocument/2006/relationships/slide" Target="slides/slide270.xml"/><Relationship Id="rId359" Type="http://schemas.openxmlformats.org/officeDocument/2006/relationships/slide" Target="slides/slide291.xml"/><Relationship Id="rId8" Type="http://schemas.openxmlformats.org/officeDocument/2006/relationships/slideMaster" Target="slideMasters/slideMaster8.xml"/><Relationship Id="rId98" Type="http://schemas.openxmlformats.org/officeDocument/2006/relationships/slide" Target="slides/slide30.xml"/><Relationship Id="rId121" Type="http://schemas.openxmlformats.org/officeDocument/2006/relationships/slide" Target="slides/slide53.xml"/><Relationship Id="rId142" Type="http://schemas.openxmlformats.org/officeDocument/2006/relationships/slide" Target="slides/slide74.xml"/><Relationship Id="rId163" Type="http://schemas.openxmlformats.org/officeDocument/2006/relationships/slide" Target="slides/slide95.xml"/><Relationship Id="rId184" Type="http://schemas.openxmlformats.org/officeDocument/2006/relationships/slide" Target="slides/slide116.xml"/><Relationship Id="rId219" Type="http://schemas.openxmlformats.org/officeDocument/2006/relationships/slide" Target="slides/slide151.xml"/><Relationship Id="rId370" Type="http://schemas.openxmlformats.org/officeDocument/2006/relationships/slide" Target="slides/slide302.xml"/><Relationship Id="rId391" Type="http://schemas.openxmlformats.org/officeDocument/2006/relationships/notesMaster" Target="notesMasters/notesMaster1.xml"/><Relationship Id="rId230" Type="http://schemas.openxmlformats.org/officeDocument/2006/relationships/slide" Target="slides/slide162.xml"/><Relationship Id="rId251" Type="http://schemas.openxmlformats.org/officeDocument/2006/relationships/slide" Target="slides/slide183.xml"/><Relationship Id="rId25" Type="http://schemas.openxmlformats.org/officeDocument/2006/relationships/slideMaster" Target="slideMasters/slideMaster25.xml"/><Relationship Id="rId46" Type="http://schemas.openxmlformats.org/officeDocument/2006/relationships/slideMaster" Target="slideMasters/slideMaster46.xml"/><Relationship Id="rId67" Type="http://schemas.openxmlformats.org/officeDocument/2006/relationships/slideMaster" Target="slideMasters/slideMaster67.xml"/><Relationship Id="rId272" Type="http://schemas.openxmlformats.org/officeDocument/2006/relationships/slide" Target="slides/slide204.xml"/><Relationship Id="rId293" Type="http://schemas.openxmlformats.org/officeDocument/2006/relationships/slide" Target="slides/slide225.xml"/><Relationship Id="rId307" Type="http://schemas.openxmlformats.org/officeDocument/2006/relationships/slide" Target="slides/slide239.xml"/><Relationship Id="rId328" Type="http://schemas.openxmlformats.org/officeDocument/2006/relationships/slide" Target="slides/slide260.xml"/><Relationship Id="rId349" Type="http://schemas.openxmlformats.org/officeDocument/2006/relationships/slide" Target="slides/slide281.xml"/><Relationship Id="rId88" Type="http://schemas.openxmlformats.org/officeDocument/2006/relationships/slide" Target="slides/slide20.xml"/><Relationship Id="rId111" Type="http://schemas.openxmlformats.org/officeDocument/2006/relationships/slide" Target="slides/slide43.xml"/><Relationship Id="rId132" Type="http://schemas.openxmlformats.org/officeDocument/2006/relationships/slide" Target="slides/slide64.xml"/><Relationship Id="rId153" Type="http://schemas.openxmlformats.org/officeDocument/2006/relationships/slide" Target="slides/slide85.xml"/><Relationship Id="rId174" Type="http://schemas.openxmlformats.org/officeDocument/2006/relationships/slide" Target="slides/slide106.xml"/><Relationship Id="rId195" Type="http://schemas.openxmlformats.org/officeDocument/2006/relationships/slide" Target="slides/slide127.xml"/><Relationship Id="rId209" Type="http://schemas.openxmlformats.org/officeDocument/2006/relationships/slide" Target="slides/slide141.xml"/><Relationship Id="rId360" Type="http://schemas.openxmlformats.org/officeDocument/2006/relationships/slide" Target="slides/slide292.xml"/><Relationship Id="rId381" Type="http://schemas.openxmlformats.org/officeDocument/2006/relationships/slide" Target="slides/slide313.xml"/><Relationship Id="rId220" Type="http://schemas.openxmlformats.org/officeDocument/2006/relationships/slide" Target="slides/slide152.xml"/><Relationship Id="rId241" Type="http://schemas.openxmlformats.org/officeDocument/2006/relationships/slide" Target="slides/slide173.xml"/><Relationship Id="rId15" Type="http://schemas.openxmlformats.org/officeDocument/2006/relationships/slideMaster" Target="slideMasters/slideMaster15.xml"/><Relationship Id="rId36" Type="http://schemas.openxmlformats.org/officeDocument/2006/relationships/slideMaster" Target="slideMasters/slideMaster36.xml"/><Relationship Id="rId57" Type="http://schemas.openxmlformats.org/officeDocument/2006/relationships/slideMaster" Target="slideMasters/slideMaster57.xml"/><Relationship Id="rId262" Type="http://schemas.openxmlformats.org/officeDocument/2006/relationships/slide" Target="slides/slide194.xml"/><Relationship Id="rId283" Type="http://schemas.openxmlformats.org/officeDocument/2006/relationships/slide" Target="slides/slide215.xml"/><Relationship Id="rId318" Type="http://schemas.openxmlformats.org/officeDocument/2006/relationships/slide" Target="slides/slide250.xml"/><Relationship Id="rId339" Type="http://schemas.openxmlformats.org/officeDocument/2006/relationships/slide" Target="slides/slide271.xml"/><Relationship Id="rId78" Type="http://schemas.openxmlformats.org/officeDocument/2006/relationships/slide" Target="slides/slide10.xml"/><Relationship Id="rId99" Type="http://schemas.openxmlformats.org/officeDocument/2006/relationships/slide" Target="slides/slide31.xml"/><Relationship Id="rId101" Type="http://schemas.openxmlformats.org/officeDocument/2006/relationships/slide" Target="slides/slide33.xml"/><Relationship Id="rId122" Type="http://schemas.openxmlformats.org/officeDocument/2006/relationships/slide" Target="slides/slide54.xml"/><Relationship Id="rId143" Type="http://schemas.openxmlformats.org/officeDocument/2006/relationships/slide" Target="slides/slide75.xml"/><Relationship Id="rId164" Type="http://schemas.openxmlformats.org/officeDocument/2006/relationships/slide" Target="slides/slide96.xml"/><Relationship Id="rId185" Type="http://schemas.openxmlformats.org/officeDocument/2006/relationships/slide" Target="slides/slide117.xml"/><Relationship Id="rId350" Type="http://schemas.openxmlformats.org/officeDocument/2006/relationships/slide" Target="slides/slide282.xml"/><Relationship Id="rId371" Type="http://schemas.openxmlformats.org/officeDocument/2006/relationships/slide" Target="slides/slide303.xml"/><Relationship Id="rId9" Type="http://schemas.openxmlformats.org/officeDocument/2006/relationships/slideMaster" Target="slideMasters/slideMaster9.xml"/><Relationship Id="rId210" Type="http://schemas.openxmlformats.org/officeDocument/2006/relationships/slide" Target="slides/slide142.xml"/><Relationship Id="rId392" Type="http://schemas.openxmlformats.org/officeDocument/2006/relationships/handoutMaster" Target="handoutMasters/handoutMaster1.xml"/><Relationship Id="rId26" Type="http://schemas.openxmlformats.org/officeDocument/2006/relationships/slideMaster" Target="slideMasters/slideMaster26.xml"/><Relationship Id="rId231" Type="http://schemas.openxmlformats.org/officeDocument/2006/relationships/slide" Target="slides/slide163.xml"/><Relationship Id="rId252" Type="http://schemas.openxmlformats.org/officeDocument/2006/relationships/slide" Target="slides/slide184.xml"/><Relationship Id="rId273" Type="http://schemas.openxmlformats.org/officeDocument/2006/relationships/slide" Target="slides/slide205.xml"/><Relationship Id="rId294" Type="http://schemas.openxmlformats.org/officeDocument/2006/relationships/slide" Target="slides/slide226.xml"/><Relationship Id="rId308" Type="http://schemas.openxmlformats.org/officeDocument/2006/relationships/slide" Target="slides/slide240.xml"/><Relationship Id="rId329" Type="http://schemas.openxmlformats.org/officeDocument/2006/relationships/slide" Target="slides/slide261.xml"/><Relationship Id="rId47" Type="http://schemas.openxmlformats.org/officeDocument/2006/relationships/slideMaster" Target="slideMasters/slideMaster47.xml"/><Relationship Id="rId68" Type="http://schemas.openxmlformats.org/officeDocument/2006/relationships/slideMaster" Target="slideMasters/slideMaster68.xml"/><Relationship Id="rId89" Type="http://schemas.openxmlformats.org/officeDocument/2006/relationships/slide" Target="slides/slide21.xml"/><Relationship Id="rId112" Type="http://schemas.openxmlformats.org/officeDocument/2006/relationships/slide" Target="slides/slide44.xml"/><Relationship Id="rId133" Type="http://schemas.openxmlformats.org/officeDocument/2006/relationships/slide" Target="slides/slide65.xml"/><Relationship Id="rId154" Type="http://schemas.openxmlformats.org/officeDocument/2006/relationships/slide" Target="slides/slide86.xml"/><Relationship Id="rId175" Type="http://schemas.openxmlformats.org/officeDocument/2006/relationships/slide" Target="slides/slide107.xml"/><Relationship Id="rId340" Type="http://schemas.openxmlformats.org/officeDocument/2006/relationships/slide" Target="slides/slide272.xml"/><Relationship Id="rId361" Type="http://schemas.openxmlformats.org/officeDocument/2006/relationships/slide" Target="slides/slide293.xml"/><Relationship Id="rId196" Type="http://schemas.openxmlformats.org/officeDocument/2006/relationships/slide" Target="slides/slide128.xml"/><Relationship Id="rId200" Type="http://schemas.openxmlformats.org/officeDocument/2006/relationships/slide" Target="slides/slide132.xml"/><Relationship Id="rId382" Type="http://schemas.openxmlformats.org/officeDocument/2006/relationships/slide" Target="slides/slide314.xml"/><Relationship Id="rId16" Type="http://schemas.openxmlformats.org/officeDocument/2006/relationships/slideMaster" Target="slideMasters/slideMaster16.xml"/><Relationship Id="rId221" Type="http://schemas.openxmlformats.org/officeDocument/2006/relationships/slide" Target="slides/slide153.xml"/><Relationship Id="rId242" Type="http://schemas.openxmlformats.org/officeDocument/2006/relationships/slide" Target="slides/slide174.xml"/><Relationship Id="rId263" Type="http://schemas.openxmlformats.org/officeDocument/2006/relationships/slide" Target="slides/slide195.xml"/><Relationship Id="rId284" Type="http://schemas.openxmlformats.org/officeDocument/2006/relationships/slide" Target="slides/slide216.xml"/><Relationship Id="rId319" Type="http://schemas.openxmlformats.org/officeDocument/2006/relationships/slide" Target="slides/slide251.xml"/><Relationship Id="rId37" Type="http://schemas.openxmlformats.org/officeDocument/2006/relationships/slideMaster" Target="slideMasters/slideMaster37.xml"/><Relationship Id="rId58" Type="http://schemas.openxmlformats.org/officeDocument/2006/relationships/slideMaster" Target="slideMasters/slideMaster58.xml"/><Relationship Id="rId79" Type="http://schemas.openxmlformats.org/officeDocument/2006/relationships/slide" Target="slides/slide11.xml"/><Relationship Id="rId102" Type="http://schemas.openxmlformats.org/officeDocument/2006/relationships/slide" Target="slides/slide34.xml"/><Relationship Id="rId123" Type="http://schemas.openxmlformats.org/officeDocument/2006/relationships/slide" Target="slides/slide55.xml"/><Relationship Id="rId144" Type="http://schemas.openxmlformats.org/officeDocument/2006/relationships/slide" Target="slides/slide76.xml"/><Relationship Id="rId330" Type="http://schemas.openxmlformats.org/officeDocument/2006/relationships/slide" Target="slides/slide262.xml"/><Relationship Id="rId90" Type="http://schemas.openxmlformats.org/officeDocument/2006/relationships/slide" Target="slides/slide22.xml"/><Relationship Id="rId165" Type="http://schemas.openxmlformats.org/officeDocument/2006/relationships/slide" Target="slides/slide97.xml"/><Relationship Id="rId186" Type="http://schemas.openxmlformats.org/officeDocument/2006/relationships/slide" Target="slides/slide118.xml"/><Relationship Id="rId351" Type="http://schemas.openxmlformats.org/officeDocument/2006/relationships/slide" Target="slides/slide283.xml"/><Relationship Id="rId372" Type="http://schemas.openxmlformats.org/officeDocument/2006/relationships/slide" Target="slides/slide304.xml"/><Relationship Id="rId393" Type="http://schemas.openxmlformats.org/officeDocument/2006/relationships/presProps" Target="presProps.xml"/><Relationship Id="rId211" Type="http://schemas.openxmlformats.org/officeDocument/2006/relationships/slide" Target="slides/slide143.xml"/><Relationship Id="rId232" Type="http://schemas.openxmlformats.org/officeDocument/2006/relationships/slide" Target="slides/slide164.xml"/><Relationship Id="rId253" Type="http://schemas.openxmlformats.org/officeDocument/2006/relationships/slide" Target="slides/slide185.xml"/><Relationship Id="rId274" Type="http://schemas.openxmlformats.org/officeDocument/2006/relationships/slide" Target="slides/slide206.xml"/><Relationship Id="rId295" Type="http://schemas.openxmlformats.org/officeDocument/2006/relationships/slide" Target="slides/slide227.xml"/><Relationship Id="rId309" Type="http://schemas.openxmlformats.org/officeDocument/2006/relationships/slide" Target="slides/slide241.xml"/><Relationship Id="rId27" Type="http://schemas.openxmlformats.org/officeDocument/2006/relationships/slideMaster" Target="slideMasters/slideMaster27.xml"/><Relationship Id="rId48" Type="http://schemas.openxmlformats.org/officeDocument/2006/relationships/slideMaster" Target="slideMasters/slideMaster48.xml"/><Relationship Id="rId69" Type="http://schemas.openxmlformats.org/officeDocument/2006/relationships/slide" Target="slides/slide1.xml"/><Relationship Id="rId113" Type="http://schemas.openxmlformats.org/officeDocument/2006/relationships/slide" Target="slides/slide45.xml"/><Relationship Id="rId134" Type="http://schemas.openxmlformats.org/officeDocument/2006/relationships/slide" Target="slides/slide66.xml"/><Relationship Id="rId320" Type="http://schemas.openxmlformats.org/officeDocument/2006/relationships/slide" Target="slides/slide252.xml"/><Relationship Id="rId80" Type="http://schemas.openxmlformats.org/officeDocument/2006/relationships/slide" Target="slides/slide12.xml"/><Relationship Id="rId155" Type="http://schemas.openxmlformats.org/officeDocument/2006/relationships/slide" Target="slides/slide87.xml"/><Relationship Id="rId176" Type="http://schemas.openxmlformats.org/officeDocument/2006/relationships/slide" Target="slides/slide108.xml"/><Relationship Id="rId197" Type="http://schemas.openxmlformats.org/officeDocument/2006/relationships/slide" Target="slides/slide129.xml"/><Relationship Id="rId341" Type="http://schemas.openxmlformats.org/officeDocument/2006/relationships/slide" Target="slides/slide273.xml"/><Relationship Id="rId362" Type="http://schemas.openxmlformats.org/officeDocument/2006/relationships/slide" Target="slides/slide294.xml"/><Relationship Id="rId383" Type="http://schemas.openxmlformats.org/officeDocument/2006/relationships/slide" Target="slides/slide315.xml"/><Relationship Id="rId201" Type="http://schemas.openxmlformats.org/officeDocument/2006/relationships/slide" Target="slides/slide133.xml"/><Relationship Id="rId222" Type="http://schemas.openxmlformats.org/officeDocument/2006/relationships/slide" Target="slides/slide154.xml"/><Relationship Id="rId243" Type="http://schemas.openxmlformats.org/officeDocument/2006/relationships/slide" Target="slides/slide175.xml"/><Relationship Id="rId264" Type="http://schemas.openxmlformats.org/officeDocument/2006/relationships/slide" Target="slides/slide196.xml"/><Relationship Id="rId285" Type="http://schemas.openxmlformats.org/officeDocument/2006/relationships/slide" Target="slides/slide217.xml"/><Relationship Id="rId17" Type="http://schemas.openxmlformats.org/officeDocument/2006/relationships/slideMaster" Target="slideMasters/slideMaster17.xml"/><Relationship Id="rId38" Type="http://schemas.openxmlformats.org/officeDocument/2006/relationships/slideMaster" Target="slideMasters/slideMaster38.xml"/><Relationship Id="rId59" Type="http://schemas.openxmlformats.org/officeDocument/2006/relationships/slideMaster" Target="slideMasters/slideMaster59.xml"/><Relationship Id="rId103" Type="http://schemas.openxmlformats.org/officeDocument/2006/relationships/slide" Target="slides/slide35.xml"/><Relationship Id="rId124" Type="http://schemas.openxmlformats.org/officeDocument/2006/relationships/slide" Target="slides/slide56.xml"/><Relationship Id="rId310" Type="http://schemas.openxmlformats.org/officeDocument/2006/relationships/slide" Target="slides/slide242.xml"/><Relationship Id="rId70" Type="http://schemas.openxmlformats.org/officeDocument/2006/relationships/slide" Target="slides/slide2.xml"/><Relationship Id="rId91" Type="http://schemas.openxmlformats.org/officeDocument/2006/relationships/slide" Target="slides/slide23.xml"/><Relationship Id="rId145" Type="http://schemas.openxmlformats.org/officeDocument/2006/relationships/slide" Target="slides/slide77.xml"/><Relationship Id="rId166" Type="http://schemas.openxmlformats.org/officeDocument/2006/relationships/slide" Target="slides/slide98.xml"/><Relationship Id="rId187" Type="http://schemas.openxmlformats.org/officeDocument/2006/relationships/slide" Target="slides/slide119.xml"/><Relationship Id="rId331" Type="http://schemas.openxmlformats.org/officeDocument/2006/relationships/slide" Target="slides/slide263.xml"/><Relationship Id="rId352" Type="http://schemas.openxmlformats.org/officeDocument/2006/relationships/slide" Target="slides/slide284.xml"/><Relationship Id="rId373" Type="http://schemas.openxmlformats.org/officeDocument/2006/relationships/slide" Target="slides/slide305.xml"/><Relationship Id="rId394" Type="http://schemas.openxmlformats.org/officeDocument/2006/relationships/viewProps" Target="viewProps.xml"/><Relationship Id="rId1" Type="http://schemas.openxmlformats.org/officeDocument/2006/relationships/slideMaster" Target="slideMasters/slideMaster1.xml"/><Relationship Id="rId212" Type="http://schemas.openxmlformats.org/officeDocument/2006/relationships/slide" Target="slides/slide144.xml"/><Relationship Id="rId233" Type="http://schemas.openxmlformats.org/officeDocument/2006/relationships/slide" Target="slides/slide165.xml"/><Relationship Id="rId254" Type="http://schemas.openxmlformats.org/officeDocument/2006/relationships/slide" Target="slides/slide186.xml"/><Relationship Id="rId28" Type="http://schemas.openxmlformats.org/officeDocument/2006/relationships/slideMaster" Target="slideMasters/slideMaster28.xml"/><Relationship Id="rId49" Type="http://schemas.openxmlformats.org/officeDocument/2006/relationships/slideMaster" Target="slideMasters/slideMaster49.xml"/><Relationship Id="rId114" Type="http://schemas.openxmlformats.org/officeDocument/2006/relationships/slide" Target="slides/slide46.xml"/><Relationship Id="rId275" Type="http://schemas.openxmlformats.org/officeDocument/2006/relationships/slide" Target="slides/slide207.xml"/><Relationship Id="rId296" Type="http://schemas.openxmlformats.org/officeDocument/2006/relationships/slide" Target="slides/slide228.xml"/><Relationship Id="rId300" Type="http://schemas.openxmlformats.org/officeDocument/2006/relationships/slide" Target="slides/slide232.xml"/><Relationship Id="rId60" Type="http://schemas.openxmlformats.org/officeDocument/2006/relationships/slideMaster" Target="slideMasters/slideMaster60.xml"/><Relationship Id="rId81" Type="http://schemas.openxmlformats.org/officeDocument/2006/relationships/slide" Target="slides/slide13.xml"/><Relationship Id="rId135" Type="http://schemas.openxmlformats.org/officeDocument/2006/relationships/slide" Target="slides/slide67.xml"/><Relationship Id="rId156" Type="http://schemas.openxmlformats.org/officeDocument/2006/relationships/slide" Target="slides/slide88.xml"/><Relationship Id="rId177" Type="http://schemas.openxmlformats.org/officeDocument/2006/relationships/slide" Target="slides/slide109.xml"/><Relationship Id="rId198" Type="http://schemas.openxmlformats.org/officeDocument/2006/relationships/slide" Target="slides/slide130.xml"/><Relationship Id="rId321" Type="http://schemas.openxmlformats.org/officeDocument/2006/relationships/slide" Target="slides/slide253.xml"/><Relationship Id="rId342" Type="http://schemas.openxmlformats.org/officeDocument/2006/relationships/slide" Target="slides/slide274.xml"/><Relationship Id="rId363" Type="http://schemas.openxmlformats.org/officeDocument/2006/relationships/slide" Target="slides/slide295.xml"/><Relationship Id="rId384" Type="http://schemas.openxmlformats.org/officeDocument/2006/relationships/slide" Target="slides/slide316.xml"/><Relationship Id="rId202" Type="http://schemas.openxmlformats.org/officeDocument/2006/relationships/slide" Target="slides/slide134.xml"/><Relationship Id="rId223" Type="http://schemas.openxmlformats.org/officeDocument/2006/relationships/slide" Target="slides/slide155.xml"/><Relationship Id="rId244" Type="http://schemas.openxmlformats.org/officeDocument/2006/relationships/slide" Target="slides/slide176.xml"/><Relationship Id="rId18" Type="http://schemas.openxmlformats.org/officeDocument/2006/relationships/slideMaster" Target="slideMasters/slideMaster18.xml"/><Relationship Id="rId39" Type="http://schemas.openxmlformats.org/officeDocument/2006/relationships/slideMaster" Target="slideMasters/slideMaster39.xml"/><Relationship Id="rId265" Type="http://schemas.openxmlformats.org/officeDocument/2006/relationships/slide" Target="slides/slide197.xml"/><Relationship Id="rId286" Type="http://schemas.openxmlformats.org/officeDocument/2006/relationships/slide" Target="slides/slide218.xml"/><Relationship Id="rId50" Type="http://schemas.openxmlformats.org/officeDocument/2006/relationships/slideMaster" Target="slideMasters/slideMaster50.xml"/><Relationship Id="rId104" Type="http://schemas.openxmlformats.org/officeDocument/2006/relationships/slide" Target="slides/slide36.xml"/><Relationship Id="rId125" Type="http://schemas.openxmlformats.org/officeDocument/2006/relationships/slide" Target="slides/slide57.xml"/><Relationship Id="rId146" Type="http://schemas.openxmlformats.org/officeDocument/2006/relationships/slide" Target="slides/slide78.xml"/><Relationship Id="rId167" Type="http://schemas.openxmlformats.org/officeDocument/2006/relationships/slide" Target="slides/slide99.xml"/><Relationship Id="rId188" Type="http://schemas.openxmlformats.org/officeDocument/2006/relationships/slide" Target="slides/slide120.xml"/><Relationship Id="rId311" Type="http://schemas.openxmlformats.org/officeDocument/2006/relationships/slide" Target="slides/slide243.xml"/><Relationship Id="rId332" Type="http://schemas.openxmlformats.org/officeDocument/2006/relationships/slide" Target="slides/slide264.xml"/><Relationship Id="rId353" Type="http://schemas.openxmlformats.org/officeDocument/2006/relationships/slide" Target="slides/slide285.xml"/><Relationship Id="rId374" Type="http://schemas.openxmlformats.org/officeDocument/2006/relationships/slide" Target="slides/slide306.xml"/><Relationship Id="rId395" Type="http://schemas.openxmlformats.org/officeDocument/2006/relationships/theme" Target="theme/theme1.xml"/><Relationship Id="rId71" Type="http://schemas.openxmlformats.org/officeDocument/2006/relationships/slide" Target="slides/slide3.xml"/><Relationship Id="rId92" Type="http://schemas.openxmlformats.org/officeDocument/2006/relationships/slide" Target="slides/slide24.xml"/><Relationship Id="rId213" Type="http://schemas.openxmlformats.org/officeDocument/2006/relationships/slide" Target="slides/slide145.xml"/><Relationship Id="rId234" Type="http://schemas.openxmlformats.org/officeDocument/2006/relationships/slide" Target="slides/slide166.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55" Type="http://schemas.openxmlformats.org/officeDocument/2006/relationships/slide" Target="slides/slide187.xml"/><Relationship Id="rId276" Type="http://schemas.openxmlformats.org/officeDocument/2006/relationships/slide" Target="slides/slide208.xml"/><Relationship Id="rId297" Type="http://schemas.openxmlformats.org/officeDocument/2006/relationships/slide" Target="slides/slide229.xml"/><Relationship Id="rId40" Type="http://schemas.openxmlformats.org/officeDocument/2006/relationships/slideMaster" Target="slideMasters/slideMaster40.xml"/><Relationship Id="rId115" Type="http://schemas.openxmlformats.org/officeDocument/2006/relationships/slide" Target="slides/slide47.xml"/><Relationship Id="rId136" Type="http://schemas.openxmlformats.org/officeDocument/2006/relationships/slide" Target="slides/slide68.xml"/><Relationship Id="rId157" Type="http://schemas.openxmlformats.org/officeDocument/2006/relationships/slide" Target="slides/slide89.xml"/><Relationship Id="rId178" Type="http://schemas.openxmlformats.org/officeDocument/2006/relationships/slide" Target="slides/slide110.xml"/><Relationship Id="rId301" Type="http://schemas.openxmlformats.org/officeDocument/2006/relationships/slide" Target="slides/slide233.xml"/><Relationship Id="rId322" Type="http://schemas.openxmlformats.org/officeDocument/2006/relationships/slide" Target="slides/slide254.xml"/><Relationship Id="rId343" Type="http://schemas.openxmlformats.org/officeDocument/2006/relationships/slide" Target="slides/slide275.xml"/><Relationship Id="rId364" Type="http://schemas.openxmlformats.org/officeDocument/2006/relationships/slide" Target="slides/slide296.xml"/><Relationship Id="rId61" Type="http://schemas.openxmlformats.org/officeDocument/2006/relationships/slideMaster" Target="slideMasters/slideMaster61.xml"/><Relationship Id="rId82" Type="http://schemas.openxmlformats.org/officeDocument/2006/relationships/slide" Target="slides/slide14.xml"/><Relationship Id="rId199" Type="http://schemas.openxmlformats.org/officeDocument/2006/relationships/slide" Target="slides/slide131.xml"/><Relationship Id="rId203" Type="http://schemas.openxmlformats.org/officeDocument/2006/relationships/slide" Target="slides/slide135.xml"/><Relationship Id="rId385" Type="http://schemas.openxmlformats.org/officeDocument/2006/relationships/slide" Target="slides/slide317.xml"/><Relationship Id="rId19" Type="http://schemas.openxmlformats.org/officeDocument/2006/relationships/slideMaster" Target="slideMasters/slideMaster19.xml"/><Relationship Id="rId224" Type="http://schemas.openxmlformats.org/officeDocument/2006/relationships/slide" Target="slides/slide156.xml"/><Relationship Id="rId245" Type="http://schemas.openxmlformats.org/officeDocument/2006/relationships/slide" Target="slides/slide177.xml"/><Relationship Id="rId266" Type="http://schemas.openxmlformats.org/officeDocument/2006/relationships/slide" Target="slides/slide198.xml"/><Relationship Id="rId287" Type="http://schemas.openxmlformats.org/officeDocument/2006/relationships/slide" Target="slides/slide219.xml"/><Relationship Id="rId30" Type="http://schemas.openxmlformats.org/officeDocument/2006/relationships/slideMaster" Target="slideMasters/slideMaster30.xml"/><Relationship Id="rId105" Type="http://schemas.openxmlformats.org/officeDocument/2006/relationships/slide" Target="slides/slide37.xml"/><Relationship Id="rId126" Type="http://schemas.openxmlformats.org/officeDocument/2006/relationships/slide" Target="slides/slide58.xml"/><Relationship Id="rId147" Type="http://schemas.openxmlformats.org/officeDocument/2006/relationships/slide" Target="slides/slide79.xml"/><Relationship Id="rId168" Type="http://schemas.openxmlformats.org/officeDocument/2006/relationships/slide" Target="slides/slide100.xml"/><Relationship Id="rId312" Type="http://schemas.openxmlformats.org/officeDocument/2006/relationships/slide" Target="slides/slide244.xml"/><Relationship Id="rId333" Type="http://schemas.openxmlformats.org/officeDocument/2006/relationships/slide" Target="slides/slide265.xml"/><Relationship Id="rId354" Type="http://schemas.openxmlformats.org/officeDocument/2006/relationships/slide" Target="slides/slide286.xml"/><Relationship Id="rId51" Type="http://schemas.openxmlformats.org/officeDocument/2006/relationships/slideMaster" Target="slideMasters/slideMaster51.xml"/><Relationship Id="rId72" Type="http://schemas.openxmlformats.org/officeDocument/2006/relationships/slide" Target="slides/slide4.xml"/><Relationship Id="rId93" Type="http://schemas.openxmlformats.org/officeDocument/2006/relationships/slide" Target="slides/slide25.xml"/><Relationship Id="rId189" Type="http://schemas.openxmlformats.org/officeDocument/2006/relationships/slide" Target="slides/slide121.xml"/><Relationship Id="rId375" Type="http://schemas.openxmlformats.org/officeDocument/2006/relationships/slide" Target="slides/slide307.xml"/><Relationship Id="rId396" Type="http://schemas.openxmlformats.org/officeDocument/2006/relationships/tableStyles" Target="tableStyles.xml"/><Relationship Id="rId3" Type="http://schemas.openxmlformats.org/officeDocument/2006/relationships/slideMaster" Target="slideMasters/slideMaster3.xml"/><Relationship Id="rId214" Type="http://schemas.openxmlformats.org/officeDocument/2006/relationships/slide" Target="slides/slide146.xml"/><Relationship Id="rId235" Type="http://schemas.openxmlformats.org/officeDocument/2006/relationships/slide" Target="slides/slide167.xml"/><Relationship Id="rId256" Type="http://schemas.openxmlformats.org/officeDocument/2006/relationships/slide" Target="slides/slide188.xml"/><Relationship Id="rId277" Type="http://schemas.openxmlformats.org/officeDocument/2006/relationships/slide" Target="slides/slide209.xml"/><Relationship Id="rId298" Type="http://schemas.openxmlformats.org/officeDocument/2006/relationships/slide" Target="slides/slide230.xml"/><Relationship Id="rId116" Type="http://schemas.openxmlformats.org/officeDocument/2006/relationships/slide" Target="slides/slide48.xml"/><Relationship Id="rId137" Type="http://schemas.openxmlformats.org/officeDocument/2006/relationships/slide" Target="slides/slide69.xml"/><Relationship Id="rId158" Type="http://schemas.openxmlformats.org/officeDocument/2006/relationships/slide" Target="slides/slide90.xml"/><Relationship Id="rId302" Type="http://schemas.openxmlformats.org/officeDocument/2006/relationships/slide" Target="slides/slide234.xml"/><Relationship Id="rId323" Type="http://schemas.openxmlformats.org/officeDocument/2006/relationships/slide" Target="slides/slide255.xml"/><Relationship Id="rId344" Type="http://schemas.openxmlformats.org/officeDocument/2006/relationships/slide" Target="slides/slide276.xml"/><Relationship Id="rId20" Type="http://schemas.openxmlformats.org/officeDocument/2006/relationships/slideMaster" Target="slideMasters/slideMaster20.xml"/><Relationship Id="rId41" Type="http://schemas.openxmlformats.org/officeDocument/2006/relationships/slideMaster" Target="slideMasters/slideMaster41.xml"/><Relationship Id="rId62" Type="http://schemas.openxmlformats.org/officeDocument/2006/relationships/slideMaster" Target="slideMasters/slideMaster62.xml"/><Relationship Id="rId83" Type="http://schemas.openxmlformats.org/officeDocument/2006/relationships/slide" Target="slides/slide15.xml"/><Relationship Id="rId179" Type="http://schemas.openxmlformats.org/officeDocument/2006/relationships/slide" Target="slides/slide111.xml"/><Relationship Id="rId365" Type="http://schemas.openxmlformats.org/officeDocument/2006/relationships/slide" Target="slides/slide297.xml"/><Relationship Id="rId386" Type="http://schemas.openxmlformats.org/officeDocument/2006/relationships/slide" Target="slides/slide318.xml"/><Relationship Id="rId190" Type="http://schemas.openxmlformats.org/officeDocument/2006/relationships/slide" Target="slides/slide122.xml"/><Relationship Id="rId204" Type="http://schemas.openxmlformats.org/officeDocument/2006/relationships/slide" Target="slides/slide136.xml"/><Relationship Id="rId225" Type="http://schemas.openxmlformats.org/officeDocument/2006/relationships/slide" Target="slides/slide157.xml"/><Relationship Id="rId246" Type="http://schemas.openxmlformats.org/officeDocument/2006/relationships/slide" Target="slides/slide178.xml"/><Relationship Id="rId267" Type="http://schemas.openxmlformats.org/officeDocument/2006/relationships/slide" Target="slides/slide199.xml"/><Relationship Id="rId288" Type="http://schemas.openxmlformats.org/officeDocument/2006/relationships/slide" Target="slides/slide220.xml"/><Relationship Id="rId106" Type="http://schemas.openxmlformats.org/officeDocument/2006/relationships/slide" Target="slides/slide38.xml"/><Relationship Id="rId127" Type="http://schemas.openxmlformats.org/officeDocument/2006/relationships/slide" Target="slides/slide59.xml"/><Relationship Id="rId313" Type="http://schemas.openxmlformats.org/officeDocument/2006/relationships/slide" Target="slides/slide245.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52" Type="http://schemas.openxmlformats.org/officeDocument/2006/relationships/slideMaster" Target="slideMasters/slideMaster52.xml"/><Relationship Id="rId73" Type="http://schemas.openxmlformats.org/officeDocument/2006/relationships/slide" Target="slides/slide5.xml"/><Relationship Id="rId94" Type="http://schemas.openxmlformats.org/officeDocument/2006/relationships/slide" Target="slides/slide26.xml"/><Relationship Id="rId148" Type="http://schemas.openxmlformats.org/officeDocument/2006/relationships/slide" Target="slides/slide80.xml"/><Relationship Id="rId169" Type="http://schemas.openxmlformats.org/officeDocument/2006/relationships/slide" Target="slides/slide101.xml"/><Relationship Id="rId334" Type="http://schemas.openxmlformats.org/officeDocument/2006/relationships/slide" Target="slides/slide266.xml"/><Relationship Id="rId355" Type="http://schemas.openxmlformats.org/officeDocument/2006/relationships/slide" Target="slides/slide287.xml"/><Relationship Id="rId376" Type="http://schemas.openxmlformats.org/officeDocument/2006/relationships/slide" Target="slides/slide308.xml"/><Relationship Id="rId4" Type="http://schemas.openxmlformats.org/officeDocument/2006/relationships/slideMaster" Target="slideMasters/slideMaster4.xml"/><Relationship Id="rId180" Type="http://schemas.openxmlformats.org/officeDocument/2006/relationships/slide" Target="slides/slide112.xml"/><Relationship Id="rId215" Type="http://schemas.openxmlformats.org/officeDocument/2006/relationships/slide" Target="slides/slide147.xml"/><Relationship Id="rId236" Type="http://schemas.openxmlformats.org/officeDocument/2006/relationships/slide" Target="slides/slide168.xml"/><Relationship Id="rId257" Type="http://schemas.openxmlformats.org/officeDocument/2006/relationships/slide" Target="slides/slide189.xml"/><Relationship Id="rId278" Type="http://schemas.openxmlformats.org/officeDocument/2006/relationships/slide" Target="slides/slide210.xml"/><Relationship Id="rId303" Type="http://schemas.openxmlformats.org/officeDocument/2006/relationships/slide" Target="slides/slide235.xml"/><Relationship Id="rId42" Type="http://schemas.openxmlformats.org/officeDocument/2006/relationships/slideMaster" Target="slideMasters/slideMaster42.xml"/><Relationship Id="rId84" Type="http://schemas.openxmlformats.org/officeDocument/2006/relationships/slide" Target="slides/slide16.xml"/><Relationship Id="rId138" Type="http://schemas.openxmlformats.org/officeDocument/2006/relationships/slide" Target="slides/slide70.xml"/><Relationship Id="rId345" Type="http://schemas.openxmlformats.org/officeDocument/2006/relationships/slide" Target="slides/slide277.xml"/><Relationship Id="rId387" Type="http://schemas.openxmlformats.org/officeDocument/2006/relationships/slide" Target="slides/slide319.xml"/></Relationships>
</file>

<file path=ppt/drawings/_rels/vmlDrawing1.vml.rels><?xml version="1.0" encoding="UTF-8" standalone="yes"?>
<Relationships xmlns="http://schemas.openxmlformats.org/package/2006/relationships"><Relationship Id="rId2" Type="http://schemas.openxmlformats.org/officeDocument/2006/relationships/image" Target="../media/image2.wmf"/><Relationship Id="rId1" Type="http://schemas.openxmlformats.org/officeDocument/2006/relationships/image" Target="../media/image1.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14.wmf"/></Relationships>
</file>

<file path=ppt/drawings/_rels/vmlDrawing11.vml.rels><?xml version="1.0" encoding="UTF-8" standalone="yes"?>
<Relationships xmlns="http://schemas.openxmlformats.org/package/2006/relationships"><Relationship Id="rId8" Type="http://schemas.openxmlformats.org/officeDocument/2006/relationships/image" Target="../media/image22.wmf"/><Relationship Id="rId3" Type="http://schemas.openxmlformats.org/officeDocument/2006/relationships/image" Target="../media/image17.wmf"/><Relationship Id="rId7" Type="http://schemas.openxmlformats.org/officeDocument/2006/relationships/image" Target="../media/image21.wmf"/><Relationship Id="rId2" Type="http://schemas.openxmlformats.org/officeDocument/2006/relationships/image" Target="../media/image16.wmf"/><Relationship Id="rId1" Type="http://schemas.openxmlformats.org/officeDocument/2006/relationships/image" Target="../media/image15.wmf"/><Relationship Id="rId6" Type="http://schemas.openxmlformats.org/officeDocument/2006/relationships/image" Target="../media/image20.wmf"/><Relationship Id="rId5" Type="http://schemas.openxmlformats.org/officeDocument/2006/relationships/image" Target="../media/image19.wmf"/><Relationship Id="rId4" Type="http://schemas.openxmlformats.org/officeDocument/2006/relationships/image" Target="../media/image18.wmf"/></Relationships>
</file>

<file path=ppt/drawings/_rels/vmlDrawing12.v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image" Target="../media/image25.wmf"/><Relationship Id="rId1" Type="http://schemas.openxmlformats.org/officeDocument/2006/relationships/image" Target="../media/image24.wmf"/></Relationships>
</file>

<file path=ppt/drawings/_rels/vmlDrawing13.v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image" Target="../media/image30.wmf"/><Relationship Id="rId1" Type="http://schemas.openxmlformats.org/officeDocument/2006/relationships/image" Target="../media/image29.wmf"/><Relationship Id="rId4" Type="http://schemas.openxmlformats.org/officeDocument/2006/relationships/image" Target="../media/image32.wmf"/></Relationships>
</file>

<file path=ppt/drawings/_rels/vmlDrawing14.vml.rels><?xml version="1.0" encoding="UTF-8" standalone="yes"?>
<Relationships xmlns="http://schemas.openxmlformats.org/package/2006/relationships"><Relationship Id="rId3" Type="http://schemas.openxmlformats.org/officeDocument/2006/relationships/image" Target="../media/image44.wmf"/><Relationship Id="rId7" Type="http://schemas.openxmlformats.org/officeDocument/2006/relationships/image" Target="../media/image48.wmf"/><Relationship Id="rId2" Type="http://schemas.openxmlformats.org/officeDocument/2006/relationships/image" Target="../media/image43.wmf"/><Relationship Id="rId1" Type="http://schemas.openxmlformats.org/officeDocument/2006/relationships/image" Target="../media/image42.wmf"/><Relationship Id="rId6" Type="http://schemas.openxmlformats.org/officeDocument/2006/relationships/image" Target="../media/image47.wmf"/><Relationship Id="rId5" Type="http://schemas.openxmlformats.org/officeDocument/2006/relationships/image" Target="../media/image46.wmf"/><Relationship Id="rId4" Type="http://schemas.openxmlformats.org/officeDocument/2006/relationships/image" Target="../media/image45.w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49.e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51.w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52.wmf"/></Relationships>
</file>

<file path=ppt/drawings/_rels/vmlDrawing18.vml.rels><?xml version="1.0" encoding="UTF-8" standalone="yes"?>
<Relationships xmlns="http://schemas.openxmlformats.org/package/2006/relationships"><Relationship Id="rId2" Type="http://schemas.openxmlformats.org/officeDocument/2006/relationships/image" Target="../media/image54.wmf"/><Relationship Id="rId1" Type="http://schemas.openxmlformats.org/officeDocument/2006/relationships/image" Target="../media/image53.e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61.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63.wmf"/></Relationships>
</file>

<file path=ppt/drawings/_rels/vmlDrawing21.vml.rels><?xml version="1.0" encoding="UTF-8" standalone="yes"?>
<Relationships xmlns="http://schemas.openxmlformats.org/package/2006/relationships"><Relationship Id="rId2" Type="http://schemas.openxmlformats.org/officeDocument/2006/relationships/image" Target="../media/image64.wmf"/><Relationship Id="rId1" Type="http://schemas.openxmlformats.org/officeDocument/2006/relationships/image" Target="../media/image63.wmf"/></Relationships>
</file>

<file path=ppt/drawings/_rels/vmlDrawing22.vml.rels><?xml version="1.0" encoding="UTF-8" standalone="yes"?>
<Relationships xmlns="http://schemas.openxmlformats.org/package/2006/relationships"><Relationship Id="rId2" Type="http://schemas.openxmlformats.org/officeDocument/2006/relationships/image" Target="../media/image65.wmf"/><Relationship Id="rId1" Type="http://schemas.openxmlformats.org/officeDocument/2006/relationships/image" Target="../media/image63.wmf"/></Relationships>
</file>

<file path=ppt/drawings/_rels/vmlDrawing23.vml.rels><?xml version="1.0" encoding="UTF-8" standalone="yes"?>
<Relationships xmlns="http://schemas.openxmlformats.org/package/2006/relationships"><Relationship Id="rId2" Type="http://schemas.openxmlformats.org/officeDocument/2006/relationships/image" Target="../media/image66.wmf"/><Relationship Id="rId1" Type="http://schemas.openxmlformats.org/officeDocument/2006/relationships/image" Target="../media/image63.wmf"/></Relationships>
</file>

<file path=ppt/drawings/_rels/vmlDrawing24.vml.rels><?xml version="1.0" encoding="UTF-8" standalone="yes"?>
<Relationships xmlns="http://schemas.openxmlformats.org/package/2006/relationships"><Relationship Id="rId3" Type="http://schemas.openxmlformats.org/officeDocument/2006/relationships/image" Target="../media/image69.wmf"/><Relationship Id="rId2" Type="http://schemas.openxmlformats.org/officeDocument/2006/relationships/image" Target="../media/image68.wmf"/><Relationship Id="rId1" Type="http://schemas.openxmlformats.org/officeDocument/2006/relationships/image" Target="../media/image67.wmf"/><Relationship Id="rId6" Type="http://schemas.openxmlformats.org/officeDocument/2006/relationships/image" Target="../media/image72.wmf"/><Relationship Id="rId5" Type="http://schemas.openxmlformats.org/officeDocument/2006/relationships/image" Target="../media/image71.wmf"/><Relationship Id="rId4" Type="http://schemas.openxmlformats.org/officeDocument/2006/relationships/image" Target="../media/image70.wmf"/></Relationships>
</file>

<file path=ppt/drawings/_rels/vmlDrawing25.vml.rels><?xml version="1.0" encoding="UTF-8" standalone="yes"?>
<Relationships xmlns="http://schemas.openxmlformats.org/package/2006/relationships"><Relationship Id="rId2" Type="http://schemas.openxmlformats.org/officeDocument/2006/relationships/image" Target="../media/image75.wmf"/><Relationship Id="rId1" Type="http://schemas.openxmlformats.org/officeDocument/2006/relationships/image" Target="../media/image74.wmf"/></Relationships>
</file>

<file path=ppt/drawings/_rels/vmlDrawing26.vml.rels><?xml version="1.0" encoding="UTF-8" standalone="yes"?>
<Relationships xmlns="http://schemas.openxmlformats.org/package/2006/relationships"><Relationship Id="rId1" Type="http://schemas.openxmlformats.org/officeDocument/2006/relationships/image" Target="../media/image77.wmf"/></Relationships>
</file>

<file path=ppt/drawings/_rels/vmlDrawing27.vml.rels><?xml version="1.0" encoding="UTF-8" standalone="yes"?>
<Relationships xmlns="http://schemas.openxmlformats.org/package/2006/relationships"><Relationship Id="rId2" Type="http://schemas.openxmlformats.org/officeDocument/2006/relationships/image" Target="../media/image79.wmf"/><Relationship Id="rId1" Type="http://schemas.openxmlformats.org/officeDocument/2006/relationships/image" Target="../media/image78.wmf"/></Relationships>
</file>

<file path=ppt/drawings/_rels/vmlDrawing28.vml.rels><?xml version="1.0" encoding="UTF-8" standalone="yes"?>
<Relationships xmlns="http://schemas.openxmlformats.org/package/2006/relationships"><Relationship Id="rId3" Type="http://schemas.openxmlformats.org/officeDocument/2006/relationships/image" Target="../media/image82.wmf"/><Relationship Id="rId2" Type="http://schemas.openxmlformats.org/officeDocument/2006/relationships/image" Target="../media/image81.wmf"/><Relationship Id="rId1" Type="http://schemas.openxmlformats.org/officeDocument/2006/relationships/image" Target="../media/image80.wmf"/><Relationship Id="rId4" Type="http://schemas.openxmlformats.org/officeDocument/2006/relationships/image" Target="../media/image83.wmf"/></Relationships>
</file>

<file path=ppt/drawings/_rels/vmlDrawing29.vml.rels><?xml version="1.0" encoding="UTF-8" standalone="yes"?>
<Relationships xmlns="http://schemas.openxmlformats.org/package/2006/relationships"><Relationship Id="rId3" Type="http://schemas.openxmlformats.org/officeDocument/2006/relationships/image" Target="../media/image88.wmf"/><Relationship Id="rId7" Type="http://schemas.openxmlformats.org/officeDocument/2006/relationships/image" Target="../media/image92.wmf"/><Relationship Id="rId2" Type="http://schemas.openxmlformats.org/officeDocument/2006/relationships/image" Target="../media/image87.wmf"/><Relationship Id="rId1" Type="http://schemas.openxmlformats.org/officeDocument/2006/relationships/image" Target="../media/image86.wmf"/><Relationship Id="rId6" Type="http://schemas.openxmlformats.org/officeDocument/2006/relationships/image" Target="../media/image91.wmf"/><Relationship Id="rId5" Type="http://schemas.openxmlformats.org/officeDocument/2006/relationships/image" Target="../media/image90.wmf"/><Relationship Id="rId4" Type="http://schemas.openxmlformats.org/officeDocument/2006/relationships/image" Target="../media/image89.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30.vml.rels><?xml version="1.0" encoding="UTF-8" standalone="yes"?>
<Relationships xmlns="http://schemas.openxmlformats.org/package/2006/relationships"><Relationship Id="rId8" Type="http://schemas.openxmlformats.org/officeDocument/2006/relationships/image" Target="../media/image100.wmf"/><Relationship Id="rId3" Type="http://schemas.openxmlformats.org/officeDocument/2006/relationships/image" Target="../media/image95.wmf"/><Relationship Id="rId7" Type="http://schemas.openxmlformats.org/officeDocument/2006/relationships/image" Target="../media/image99.wmf"/><Relationship Id="rId12" Type="http://schemas.openxmlformats.org/officeDocument/2006/relationships/image" Target="../media/image104.wmf"/><Relationship Id="rId2" Type="http://schemas.openxmlformats.org/officeDocument/2006/relationships/image" Target="../media/image94.wmf"/><Relationship Id="rId1" Type="http://schemas.openxmlformats.org/officeDocument/2006/relationships/image" Target="../media/image93.wmf"/><Relationship Id="rId6" Type="http://schemas.openxmlformats.org/officeDocument/2006/relationships/image" Target="../media/image98.wmf"/><Relationship Id="rId11" Type="http://schemas.openxmlformats.org/officeDocument/2006/relationships/image" Target="../media/image103.wmf"/><Relationship Id="rId5" Type="http://schemas.openxmlformats.org/officeDocument/2006/relationships/image" Target="../media/image97.wmf"/><Relationship Id="rId10" Type="http://schemas.openxmlformats.org/officeDocument/2006/relationships/image" Target="../media/image102.wmf"/><Relationship Id="rId4" Type="http://schemas.openxmlformats.org/officeDocument/2006/relationships/image" Target="../media/image96.wmf"/><Relationship Id="rId9" Type="http://schemas.openxmlformats.org/officeDocument/2006/relationships/image" Target="../media/image101.wmf"/></Relationships>
</file>

<file path=ppt/drawings/_rels/vmlDrawing31.vml.rels><?xml version="1.0" encoding="UTF-8" standalone="yes"?>
<Relationships xmlns="http://schemas.openxmlformats.org/package/2006/relationships"><Relationship Id="rId8" Type="http://schemas.openxmlformats.org/officeDocument/2006/relationships/image" Target="../media/image110.wmf"/><Relationship Id="rId13" Type="http://schemas.openxmlformats.org/officeDocument/2006/relationships/image" Target="../media/image114.wmf"/><Relationship Id="rId18" Type="http://schemas.openxmlformats.org/officeDocument/2006/relationships/image" Target="../media/image100.wmf"/><Relationship Id="rId3" Type="http://schemas.openxmlformats.org/officeDocument/2006/relationships/image" Target="../media/image98.wmf"/><Relationship Id="rId21" Type="http://schemas.openxmlformats.org/officeDocument/2006/relationships/image" Target="../media/image120.wmf"/><Relationship Id="rId7" Type="http://schemas.openxmlformats.org/officeDocument/2006/relationships/image" Target="../media/image96.wmf"/><Relationship Id="rId12" Type="http://schemas.openxmlformats.org/officeDocument/2006/relationships/image" Target="../media/image97.wmf"/><Relationship Id="rId17" Type="http://schemas.openxmlformats.org/officeDocument/2006/relationships/image" Target="../media/image118.wmf"/><Relationship Id="rId2" Type="http://schemas.openxmlformats.org/officeDocument/2006/relationships/image" Target="../media/image106.wmf"/><Relationship Id="rId16" Type="http://schemas.openxmlformats.org/officeDocument/2006/relationships/image" Target="../media/image117.wmf"/><Relationship Id="rId20" Type="http://schemas.openxmlformats.org/officeDocument/2006/relationships/image" Target="../media/image119.wmf"/><Relationship Id="rId1" Type="http://schemas.openxmlformats.org/officeDocument/2006/relationships/image" Target="../media/image105.wmf"/><Relationship Id="rId6" Type="http://schemas.openxmlformats.org/officeDocument/2006/relationships/image" Target="../media/image109.wmf"/><Relationship Id="rId11" Type="http://schemas.openxmlformats.org/officeDocument/2006/relationships/image" Target="../media/image113.wmf"/><Relationship Id="rId5" Type="http://schemas.openxmlformats.org/officeDocument/2006/relationships/image" Target="../media/image108.wmf"/><Relationship Id="rId15" Type="http://schemas.openxmlformats.org/officeDocument/2006/relationships/image" Target="../media/image116.wmf"/><Relationship Id="rId10" Type="http://schemas.openxmlformats.org/officeDocument/2006/relationships/image" Target="../media/image112.wmf"/><Relationship Id="rId19" Type="http://schemas.openxmlformats.org/officeDocument/2006/relationships/image" Target="../media/image101.wmf"/><Relationship Id="rId4" Type="http://schemas.openxmlformats.org/officeDocument/2006/relationships/image" Target="../media/image107.wmf"/><Relationship Id="rId9" Type="http://schemas.openxmlformats.org/officeDocument/2006/relationships/image" Target="../media/image111.wmf"/><Relationship Id="rId14" Type="http://schemas.openxmlformats.org/officeDocument/2006/relationships/image" Target="../media/image115.wmf"/></Relationships>
</file>

<file path=ppt/drawings/_rels/vmlDrawing32.vml.rels><?xml version="1.0" encoding="UTF-8" standalone="yes"?>
<Relationships xmlns="http://schemas.openxmlformats.org/package/2006/relationships"><Relationship Id="rId1" Type="http://schemas.openxmlformats.org/officeDocument/2006/relationships/image" Target="../media/image121.wmf"/></Relationships>
</file>

<file path=ppt/drawings/_rels/vmlDrawing33.vml.rels><?xml version="1.0" encoding="UTF-8" standalone="yes"?>
<Relationships xmlns="http://schemas.openxmlformats.org/package/2006/relationships"><Relationship Id="rId3" Type="http://schemas.openxmlformats.org/officeDocument/2006/relationships/image" Target="../media/image124.wmf"/><Relationship Id="rId2" Type="http://schemas.openxmlformats.org/officeDocument/2006/relationships/image" Target="../media/image123.wmf"/><Relationship Id="rId1" Type="http://schemas.openxmlformats.org/officeDocument/2006/relationships/image" Target="../media/image122.wmf"/></Relationships>
</file>

<file path=ppt/drawings/_rels/vmlDrawing34.vml.rels><?xml version="1.0" encoding="UTF-8" standalone="yes"?>
<Relationships xmlns="http://schemas.openxmlformats.org/package/2006/relationships"><Relationship Id="rId1" Type="http://schemas.openxmlformats.org/officeDocument/2006/relationships/image" Target="../media/image125.wmf"/></Relationships>
</file>

<file path=ppt/drawings/_rels/vmlDrawing35.vml.rels><?xml version="1.0" encoding="UTF-8" standalone="yes"?>
<Relationships xmlns="http://schemas.openxmlformats.org/package/2006/relationships"><Relationship Id="rId1" Type="http://schemas.openxmlformats.org/officeDocument/2006/relationships/image" Target="../media/image126.wmf"/></Relationships>
</file>

<file path=ppt/drawings/_rels/vmlDrawing36.vml.rels><?xml version="1.0" encoding="UTF-8" standalone="yes"?>
<Relationships xmlns="http://schemas.openxmlformats.org/package/2006/relationships"><Relationship Id="rId3" Type="http://schemas.openxmlformats.org/officeDocument/2006/relationships/image" Target="../media/image130.wmf"/><Relationship Id="rId2" Type="http://schemas.openxmlformats.org/officeDocument/2006/relationships/image" Target="../media/image129.wmf"/><Relationship Id="rId1" Type="http://schemas.openxmlformats.org/officeDocument/2006/relationships/image" Target="../media/image128.wmf"/><Relationship Id="rId5" Type="http://schemas.openxmlformats.org/officeDocument/2006/relationships/image" Target="../media/image132.wmf"/><Relationship Id="rId4" Type="http://schemas.openxmlformats.org/officeDocument/2006/relationships/image" Target="../media/image131.wmf"/></Relationships>
</file>

<file path=ppt/drawings/_rels/vmlDrawing37.vml.rels><?xml version="1.0" encoding="UTF-8" standalone="yes"?>
<Relationships xmlns="http://schemas.openxmlformats.org/package/2006/relationships"><Relationship Id="rId3" Type="http://schemas.openxmlformats.org/officeDocument/2006/relationships/image" Target="../media/image135.wmf"/><Relationship Id="rId2" Type="http://schemas.openxmlformats.org/officeDocument/2006/relationships/image" Target="../media/image134.wmf"/><Relationship Id="rId1" Type="http://schemas.openxmlformats.org/officeDocument/2006/relationships/image" Target="../media/image133.wmf"/><Relationship Id="rId5" Type="http://schemas.openxmlformats.org/officeDocument/2006/relationships/image" Target="../media/image137.wmf"/><Relationship Id="rId4" Type="http://schemas.openxmlformats.org/officeDocument/2006/relationships/image" Target="../media/image136.wmf"/></Relationships>
</file>

<file path=ppt/drawings/_rels/vmlDrawing38.vml.rels><?xml version="1.0" encoding="UTF-8" standalone="yes"?>
<Relationships xmlns="http://schemas.openxmlformats.org/package/2006/relationships"><Relationship Id="rId3" Type="http://schemas.openxmlformats.org/officeDocument/2006/relationships/image" Target="../media/image141.wmf"/><Relationship Id="rId7" Type="http://schemas.openxmlformats.org/officeDocument/2006/relationships/image" Target="../media/image145.wmf"/><Relationship Id="rId2" Type="http://schemas.openxmlformats.org/officeDocument/2006/relationships/image" Target="../media/image140.wmf"/><Relationship Id="rId1" Type="http://schemas.openxmlformats.org/officeDocument/2006/relationships/image" Target="../media/image139.wmf"/><Relationship Id="rId6" Type="http://schemas.openxmlformats.org/officeDocument/2006/relationships/image" Target="../media/image144.wmf"/><Relationship Id="rId5" Type="http://schemas.openxmlformats.org/officeDocument/2006/relationships/image" Target="../media/image143.wmf"/><Relationship Id="rId4" Type="http://schemas.openxmlformats.org/officeDocument/2006/relationships/image" Target="../media/image142.wmf"/></Relationships>
</file>

<file path=ppt/drawings/_rels/vmlDrawing39.vml.rels><?xml version="1.0" encoding="UTF-8" standalone="yes"?>
<Relationships xmlns="http://schemas.openxmlformats.org/package/2006/relationships"><Relationship Id="rId1" Type="http://schemas.openxmlformats.org/officeDocument/2006/relationships/image" Target="../media/image152.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40.vml.rels><?xml version="1.0" encoding="UTF-8" standalone="yes"?>
<Relationships xmlns="http://schemas.openxmlformats.org/package/2006/relationships"><Relationship Id="rId1" Type="http://schemas.openxmlformats.org/officeDocument/2006/relationships/image" Target="../media/image153.wmf"/></Relationships>
</file>

<file path=ppt/drawings/_rels/vmlDrawing41.vml.rels><?xml version="1.0" encoding="UTF-8" standalone="yes"?>
<Relationships xmlns="http://schemas.openxmlformats.org/package/2006/relationships"><Relationship Id="rId2" Type="http://schemas.openxmlformats.org/officeDocument/2006/relationships/image" Target="../media/image155.wmf"/><Relationship Id="rId1" Type="http://schemas.openxmlformats.org/officeDocument/2006/relationships/image" Target="../media/image154.wmf"/></Relationships>
</file>

<file path=ppt/drawings/_rels/vmlDrawing42.vml.rels><?xml version="1.0" encoding="UTF-8" standalone="yes"?>
<Relationships xmlns="http://schemas.openxmlformats.org/package/2006/relationships"><Relationship Id="rId2" Type="http://schemas.openxmlformats.org/officeDocument/2006/relationships/image" Target="../media/image158.wmf"/><Relationship Id="rId1" Type="http://schemas.openxmlformats.org/officeDocument/2006/relationships/image" Target="../media/image157.wmf"/></Relationships>
</file>

<file path=ppt/drawings/_rels/vmlDrawing43.vml.rels><?xml version="1.0" encoding="UTF-8" standalone="yes"?>
<Relationships xmlns="http://schemas.openxmlformats.org/package/2006/relationships"><Relationship Id="rId1" Type="http://schemas.openxmlformats.org/officeDocument/2006/relationships/image" Target="../media/image165.wmf"/></Relationships>
</file>

<file path=ppt/drawings/_rels/vmlDrawing44.vml.rels><?xml version="1.0" encoding="UTF-8" standalone="yes"?>
<Relationships xmlns="http://schemas.openxmlformats.org/package/2006/relationships"><Relationship Id="rId1" Type="http://schemas.openxmlformats.org/officeDocument/2006/relationships/image" Target="../media/image166.wmf"/></Relationships>
</file>

<file path=ppt/drawings/_rels/vmlDrawing45.vml.rels><?xml version="1.0" encoding="UTF-8" standalone="yes"?>
<Relationships xmlns="http://schemas.openxmlformats.org/package/2006/relationships"><Relationship Id="rId2" Type="http://schemas.openxmlformats.org/officeDocument/2006/relationships/image" Target="../media/image166.wmf"/><Relationship Id="rId1" Type="http://schemas.openxmlformats.org/officeDocument/2006/relationships/image" Target="../media/image167.wmf"/></Relationships>
</file>

<file path=ppt/drawings/_rels/vmlDrawing46.vml.rels><?xml version="1.0" encoding="UTF-8" standalone="yes"?>
<Relationships xmlns="http://schemas.openxmlformats.org/package/2006/relationships"><Relationship Id="rId1" Type="http://schemas.openxmlformats.org/officeDocument/2006/relationships/image" Target="../media/image166.wmf"/></Relationships>
</file>

<file path=ppt/drawings/_rels/vmlDrawing47.vml.rels><?xml version="1.0" encoding="UTF-8" standalone="yes"?>
<Relationships xmlns="http://schemas.openxmlformats.org/package/2006/relationships"><Relationship Id="rId1" Type="http://schemas.openxmlformats.org/officeDocument/2006/relationships/image" Target="../media/image168.wmf"/></Relationships>
</file>

<file path=ppt/drawings/_rels/vmlDrawing48.vml.rels><?xml version="1.0" encoding="UTF-8" standalone="yes"?>
<Relationships xmlns="http://schemas.openxmlformats.org/package/2006/relationships"><Relationship Id="rId1" Type="http://schemas.openxmlformats.org/officeDocument/2006/relationships/image" Target="../media/image168.wmf"/></Relationships>
</file>

<file path=ppt/drawings/_rels/vmlDrawing49.vml.rels><?xml version="1.0" encoding="UTF-8" standalone="yes"?>
<Relationships xmlns="http://schemas.openxmlformats.org/package/2006/relationships"><Relationship Id="rId1" Type="http://schemas.openxmlformats.org/officeDocument/2006/relationships/image" Target="../media/image172.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3.wmf"/></Relationships>
</file>

<file path=ppt/drawings/_rels/vmlDrawing50.vml.rels><?xml version="1.0" encoding="UTF-8" standalone="yes"?>
<Relationships xmlns="http://schemas.openxmlformats.org/package/2006/relationships"><Relationship Id="rId1" Type="http://schemas.openxmlformats.org/officeDocument/2006/relationships/image" Target="../media/image172.wmf"/></Relationships>
</file>

<file path=ppt/drawings/_rels/vmlDrawing51.vml.rels><?xml version="1.0" encoding="UTF-8" standalone="yes"?>
<Relationships xmlns="http://schemas.openxmlformats.org/package/2006/relationships"><Relationship Id="rId1" Type="http://schemas.openxmlformats.org/officeDocument/2006/relationships/image" Target="../media/image173.wmf"/></Relationships>
</file>

<file path=ppt/drawings/_rels/vmlDrawing52.vml.rels><?xml version="1.0" encoding="UTF-8" standalone="yes"?>
<Relationships xmlns="http://schemas.openxmlformats.org/package/2006/relationships"><Relationship Id="rId2" Type="http://schemas.openxmlformats.org/officeDocument/2006/relationships/image" Target="../media/image175.wmf"/><Relationship Id="rId1" Type="http://schemas.openxmlformats.org/officeDocument/2006/relationships/image" Target="../media/image174.wmf"/></Relationships>
</file>

<file path=ppt/drawings/_rels/vmlDrawing53.vml.rels><?xml version="1.0" encoding="UTF-8" standalone="yes"?>
<Relationships xmlns="http://schemas.openxmlformats.org/package/2006/relationships"><Relationship Id="rId1" Type="http://schemas.openxmlformats.org/officeDocument/2006/relationships/image" Target="../media/image176.wmf"/></Relationships>
</file>

<file path=ppt/drawings/_rels/vmlDrawing54.vml.rels><?xml version="1.0" encoding="UTF-8" standalone="yes"?>
<Relationships xmlns="http://schemas.openxmlformats.org/package/2006/relationships"><Relationship Id="rId1" Type="http://schemas.openxmlformats.org/officeDocument/2006/relationships/image" Target="../media/image177.wmf"/></Relationships>
</file>

<file path=ppt/drawings/_rels/vmlDrawing55.vml.rels><?xml version="1.0" encoding="UTF-8" standalone="yes"?>
<Relationships xmlns="http://schemas.openxmlformats.org/package/2006/relationships"><Relationship Id="rId3" Type="http://schemas.openxmlformats.org/officeDocument/2006/relationships/image" Target="../media/image184.wmf"/><Relationship Id="rId2" Type="http://schemas.openxmlformats.org/officeDocument/2006/relationships/image" Target="../media/image183.wmf"/><Relationship Id="rId1" Type="http://schemas.openxmlformats.org/officeDocument/2006/relationships/image" Target="../media/image182.wmf"/><Relationship Id="rId4" Type="http://schemas.openxmlformats.org/officeDocument/2006/relationships/image" Target="../media/image185.wmf"/></Relationships>
</file>

<file path=ppt/drawings/_rels/vmlDrawing56.vml.rels><?xml version="1.0" encoding="UTF-8" standalone="yes"?>
<Relationships xmlns="http://schemas.openxmlformats.org/package/2006/relationships"><Relationship Id="rId3" Type="http://schemas.openxmlformats.org/officeDocument/2006/relationships/image" Target="../media/image193.wmf"/><Relationship Id="rId2" Type="http://schemas.openxmlformats.org/officeDocument/2006/relationships/image" Target="../media/image192.wmf"/><Relationship Id="rId1" Type="http://schemas.openxmlformats.org/officeDocument/2006/relationships/image" Target="../media/image191.wmf"/></Relationships>
</file>

<file path=ppt/drawings/_rels/vmlDrawing57.vml.rels><?xml version="1.0" encoding="UTF-8" standalone="yes"?>
<Relationships xmlns="http://schemas.openxmlformats.org/package/2006/relationships"><Relationship Id="rId3" Type="http://schemas.openxmlformats.org/officeDocument/2006/relationships/image" Target="../media/image198.wmf"/><Relationship Id="rId2" Type="http://schemas.openxmlformats.org/officeDocument/2006/relationships/image" Target="../media/image197.wmf"/><Relationship Id="rId1" Type="http://schemas.openxmlformats.org/officeDocument/2006/relationships/image" Target="../media/image196.wmf"/></Relationships>
</file>

<file path=ppt/drawings/_rels/vmlDrawing58.vml.rels><?xml version="1.0" encoding="UTF-8" standalone="yes"?>
<Relationships xmlns="http://schemas.openxmlformats.org/package/2006/relationships"><Relationship Id="rId1" Type="http://schemas.openxmlformats.org/officeDocument/2006/relationships/image" Target="../media/image200.wmf"/></Relationships>
</file>

<file path=ppt/drawings/_rels/vmlDrawing59.vml.rels><?xml version="1.0" encoding="UTF-8" standalone="yes"?>
<Relationships xmlns="http://schemas.openxmlformats.org/package/2006/relationships"><Relationship Id="rId3" Type="http://schemas.openxmlformats.org/officeDocument/2006/relationships/image" Target="../media/image204.wmf"/><Relationship Id="rId2" Type="http://schemas.openxmlformats.org/officeDocument/2006/relationships/image" Target="../media/image203.wmf"/><Relationship Id="rId1" Type="http://schemas.openxmlformats.org/officeDocument/2006/relationships/image" Target="../media/image202.wmf"/></Relationships>
</file>

<file path=ppt/drawings/_rels/vmlDrawing6.v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image" Target="../media/image5.wmf"/><Relationship Id="rId1" Type="http://schemas.openxmlformats.org/officeDocument/2006/relationships/image" Target="../media/image4.wmf"/><Relationship Id="rId4" Type="http://schemas.openxmlformats.org/officeDocument/2006/relationships/image" Target="../media/image7.wmf"/></Relationships>
</file>

<file path=ppt/drawings/_rels/vmlDrawing60.vml.rels><?xml version="1.0" encoding="UTF-8" standalone="yes"?>
<Relationships xmlns="http://schemas.openxmlformats.org/package/2006/relationships"><Relationship Id="rId3" Type="http://schemas.openxmlformats.org/officeDocument/2006/relationships/image" Target="../media/image209.wmf"/><Relationship Id="rId2" Type="http://schemas.openxmlformats.org/officeDocument/2006/relationships/image" Target="../media/image208.wmf"/><Relationship Id="rId1" Type="http://schemas.openxmlformats.org/officeDocument/2006/relationships/image" Target="../media/image207.wmf"/><Relationship Id="rId6" Type="http://schemas.openxmlformats.org/officeDocument/2006/relationships/image" Target="../media/image212.wmf"/><Relationship Id="rId5" Type="http://schemas.openxmlformats.org/officeDocument/2006/relationships/image" Target="../media/image211.wmf"/><Relationship Id="rId4" Type="http://schemas.openxmlformats.org/officeDocument/2006/relationships/image" Target="../media/image210.wmf"/></Relationships>
</file>

<file path=ppt/drawings/_rels/vmlDrawing61.vml.rels><?xml version="1.0" encoding="UTF-8" standalone="yes"?>
<Relationships xmlns="http://schemas.openxmlformats.org/package/2006/relationships"><Relationship Id="rId3" Type="http://schemas.openxmlformats.org/officeDocument/2006/relationships/image" Target="../media/image215.wmf"/><Relationship Id="rId2" Type="http://schemas.openxmlformats.org/officeDocument/2006/relationships/image" Target="../media/image214.wmf"/><Relationship Id="rId1" Type="http://schemas.openxmlformats.org/officeDocument/2006/relationships/image" Target="../media/image213.wmf"/></Relationships>
</file>

<file path=ppt/drawings/_rels/vmlDrawing62.vml.rels><?xml version="1.0" encoding="UTF-8" standalone="yes"?>
<Relationships xmlns="http://schemas.openxmlformats.org/package/2006/relationships"><Relationship Id="rId2" Type="http://schemas.openxmlformats.org/officeDocument/2006/relationships/image" Target="../media/image220.wmf"/><Relationship Id="rId1" Type="http://schemas.openxmlformats.org/officeDocument/2006/relationships/image" Target="../media/image219.wmf"/></Relationships>
</file>

<file path=ppt/drawings/_rels/vmlDrawing63.vml.rels><?xml version="1.0" encoding="UTF-8" standalone="yes"?>
<Relationships xmlns="http://schemas.openxmlformats.org/package/2006/relationships"><Relationship Id="rId3" Type="http://schemas.openxmlformats.org/officeDocument/2006/relationships/image" Target="../media/image219.wmf"/><Relationship Id="rId2" Type="http://schemas.openxmlformats.org/officeDocument/2006/relationships/image" Target="../media/image222.wmf"/><Relationship Id="rId1" Type="http://schemas.openxmlformats.org/officeDocument/2006/relationships/image" Target="../media/image221.wmf"/></Relationships>
</file>

<file path=ppt/drawings/_rels/vmlDrawing64.vml.rels><?xml version="1.0" encoding="UTF-8" standalone="yes"?>
<Relationships xmlns="http://schemas.openxmlformats.org/package/2006/relationships"><Relationship Id="rId1" Type="http://schemas.openxmlformats.org/officeDocument/2006/relationships/image" Target="../media/image223.wmf"/></Relationships>
</file>

<file path=ppt/drawings/_rels/vmlDrawing65.vml.rels><?xml version="1.0" encoding="UTF-8" standalone="yes"?>
<Relationships xmlns="http://schemas.openxmlformats.org/package/2006/relationships"><Relationship Id="rId2" Type="http://schemas.openxmlformats.org/officeDocument/2006/relationships/image" Target="../media/image229.wmf"/><Relationship Id="rId1" Type="http://schemas.openxmlformats.org/officeDocument/2006/relationships/image" Target="../media/image228.wmf"/></Relationships>
</file>

<file path=ppt/drawings/_rels/vmlDrawing66.vml.rels><?xml version="1.0" encoding="UTF-8" standalone="yes"?>
<Relationships xmlns="http://schemas.openxmlformats.org/package/2006/relationships"><Relationship Id="rId1" Type="http://schemas.openxmlformats.org/officeDocument/2006/relationships/image" Target="../media/image219.wmf"/></Relationships>
</file>

<file path=ppt/drawings/_rels/vmlDrawing67.vml.rels><?xml version="1.0" encoding="UTF-8" standalone="yes"?>
<Relationships xmlns="http://schemas.openxmlformats.org/package/2006/relationships"><Relationship Id="rId8" Type="http://schemas.openxmlformats.org/officeDocument/2006/relationships/image" Target="../media/image237.wmf"/><Relationship Id="rId13" Type="http://schemas.openxmlformats.org/officeDocument/2006/relationships/image" Target="../media/image242.wmf"/><Relationship Id="rId3" Type="http://schemas.openxmlformats.org/officeDocument/2006/relationships/image" Target="../media/image232.wmf"/><Relationship Id="rId7" Type="http://schemas.openxmlformats.org/officeDocument/2006/relationships/image" Target="../media/image236.wmf"/><Relationship Id="rId12" Type="http://schemas.openxmlformats.org/officeDocument/2006/relationships/image" Target="../media/image241.wmf"/><Relationship Id="rId2" Type="http://schemas.openxmlformats.org/officeDocument/2006/relationships/image" Target="../media/image231.wmf"/><Relationship Id="rId1" Type="http://schemas.openxmlformats.org/officeDocument/2006/relationships/image" Target="../media/image230.wmf"/><Relationship Id="rId6" Type="http://schemas.openxmlformats.org/officeDocument/2006/relationships/image" Target="../media/image235.wmf"/><Relationship Id="rId11" Type="http://schemas.openxmlformats.org/officeDocument/2006/relationships/image" Target="../media/image240.wmf"/><Relationship Id="rId5" Type="http://schemas.openxmlformats.org/officeDocument/2006/relationships/image" Target="../media/image234.wmf"/><Relationship Id="rId10" Type="http://schemas.openxmlformats.org/officeDocument/2006/relationships/image" Target="../media/image239.wmf"/><Relationship Id="rId4" Type="http://schemas.openxmlformats.org/officeDocument/2006/relationships/image" Target="../media/image233.wmf"/><Relationship Id="rId9" Type="http://schemas.openxmlformats.org/officeDocument/2006/relationships/image" Target="../media/image238.wmf"/></Relationships>
</file>

<file path=ppt/drawings/_rels/vmlDrawing68.vml.rels><?xml version="1.0" encoding="UTF-8" standalone="yes"?>
<Relationships xmlns="http://schemas.openxmlformats.org/package/2006/relationships"><Relationship Id="rId8" Type="http://schemas.openxmlformats.org/officeDocument/2006/relationships/image" Target="../media/image239.wmf"/><Relationship Id="rId3" Type="http://schemas.openxmlformats.org/officeDocument/2006/relationships/image" Target="../media/image236.wmf"/><Relationship Id="rId7" Type="http://schemas.openxmlformats.org/officeDocument/2006/relationships/image" Target="../media/image238.wmf"/><Relationship Id="rId2" Type="http://schemas.openxmlformats.org/officeDocument/2006/relationships/image" Target="../media/image234.wmf"/><Relationship Id="rId1" Type="http://schemas.openxmlformats.org/officeDocument/2006/relationships/image" Target="../media/image243.wmf"/><Relationship Id="rId6" Type="http://schemas.openxmlformats.org/officeDocument/2006/relationships/image" Target="../media/image232.wmf"/><Relationship Id="rId11" Type="http://schemas.openxmlformats.org/officeDocument/2006/relationships/image" Target="../media/image242.wmf"/><Relationship Id="rId5" Type="http://schemas.openxmlformats.org/officeDocument/2006/relationships/image" Target="../media/image235.wmf"/><Relationship Id="rId10" Type="http://schemas.openxmlformats.org/officeDocument/2006/relationships/image" Target="../media/image241.wmf"/><Relationship Id="rId4" Type="http://schemas.openxmlformats.org/officeDocument/2006/relationships/image" Target="../media/image237.wmf"/><Relationship Id="rId9" Type="http://schemas.openxmlformats.org/officeDocument/2006/relationships/image" Target="../media/image240.wmf"/></Relationships>
</file>

<file path=ppt/drawings/_rels/vmlDrawing69.vml.rels><?xml version="1.0" encoding="UTF-8" standalone="yes"?>
<Relationships xmlns="http://schemas.openxmlformats.org/package/2006/relationships"><Relationship Id="rId3" Type="http://schemas.openxmlformats.org/officeDocument/2006/relationships/image" Target="../media/image246.wmf"/><Relationship Id="rId2" Type="http://schemas.openxmlformats.org/officeDocument/2006/relationships/image" Target="../media/image245.wmf"/><Relationship Id="rId1" Type="http://schemas.openxmlformats.org/officeDocument/2006/relationships/image" Target="../media/image244.wmf"/><Relationship Id="rId4" Type="http://schemas.openxmlformats.org/officeDocument/2006/relationships/image" Target="../media/image247.wmf"/></Relationships>
</file>

<file path=ppt/drawings/_rels/vmlDrawing7.vml.rels><?xml version="1.0" encoding="UTF-8" standalone="yes"?>
<Relationships xmlns="http://schemas.openxmlformats.org/package/2006/relationships"><Relationship Id="rId3" Type="http://schemas.openxmlformats.org/officeDocument/2006/relationships/image" Target="../media/image10.wmf"/><Relationship Id="rId2" Type="http://schemas.openxmlformats.org/officeDocument/2006/relationships/image" Target="../media/image9.wmf"/><Relationship Id="rId1" Type="http://schemas.openxmlformats.org/officeDocument/2006/relationships/image" Target="../media/image8.wmf"/><Relationship Id="rId4" Type="http://schemas.openxmlformats.org/officeDocument/2006/relationships/image" Target="../media/image11.wmf"/></Relationships>
</file>

<file path=ppt/drawings/_rels/vmlDrawing70.vml.rels><?xml version="1.0" encoding="UTF-8" standalone="yes"?>
<Relationships xmlns="http://schemas.openxmlformats.org/package/2006/relationships"><Relationship Id="rId3" Type="http://schemas.openxmlformats.org/officeDocument/2006/relationships/image" Target="../media/image250.wmf"/><Relationship Id="rId2" Type="http://schemas.openxmlformats.org/officeDocument/2006/relationships/image" Target="../media/image249.wmf"/><Relationship Id="rId1" Type="http://schemas.openxmlformats.org/officeDocument/2006/relationships/image" Target="../media/image248.wmf"/><Relationship Id="rId4" Type="http://schemas.openxmlformats.org/officeDocument/2006/relationships/image" Target="../media/image251.wmf"/></Relationships>
</file>

<file path=ppt/drawings/_rels/vmlDrawing71.vml.rels><?xml version="1.0" encoding="UTF-8" standalone="yes"?>
<Relationships xmlns="http://schemas.openxmlformats.org/package/2006/relationships"><Relationship Id="rId8" Type="http://schemas.openxmlformats.org/officeDocument/2006/relationships/image" Target="../media/image259.wmf"/><Relationship Id="rId3" Type="http://schemas.openxmlformats.org/officeDocument/2006/relationships/image" Target="../media/image254.wmf"/><Relationship Id="rId7" Type="http://schemas.openxmlformats.org/officeDocument/2006/relationships/image" Target="../media/image258.wmf"/><Relationship Id="rId2" Type="http://schemas.openxmlformats.org/officeDocument/2006/relationships/image" Target="../media/image253.wmf"/><Relationship Id="rId1" Type="http://schemas.openxmlformats.org/officeDocument/2006/relationships/image" Target="../media/image252.wmf"/><Relationship Id="rId6" Type="http://schemas.openxmlformats.org/officeDocument/2006/relationships/image" Target="../media/image257.wmf"/><Relationship Id="rId5" Type="http://schemas.openxmlformats.org/officeDocument/2006/relationships/image" Target="../media/image256.wmf"/><Relationship Id="rId4" Type="http://schemas.openxmlformats.org/officeDocument/2006/relationships/image" Target="../media/image255.wmf"/></Relationships>
</file>

<file path=ppt/drawings/_rels/vmlDrawing72.vml.rels><?xml version="1.0" encoding="UTF-8" standalone="yes"?>
<Relationships xmlns="http://schemas.openxmlformats.org/package/2006/relationships"><Relationship Id="rId8" Type="http://schemas.openxmlformats.org/officeDocument/2006/relationships/image" Target="../media/image267.wmf"/><Relationship Id="rId3" Type="http://schemas.openxmlformats.org/officeDocument/2006/relationships/image" Target="../media/image262.wmf"/><Relationship Id="rId7" Type="http://schemas.openxmlformats.org/officeDocument/2006/relationships/image" Target="../media/image266.wmf"/><Relationship Id="rId12" Type="http://schemas.openxmlformats.org/officeDocument/2006/relationships/image" Target="../media/image271.wmf"/><Relationship Id="rId2" Type="http://schemas.openxmlformats.org/officeDocument/2006/relationships/image" Target="../media/image261.wmf"/><Relationship Id="rId1" Type="http://schemas.openxmlformats.org/officeDocument/2006/relationships/image" Target="../media/image260.wmf"/><Relationship Id="rId6" Type="http://schemas.openxmlformats.org/officeDocument/2006/relationships/image" Target="../media/image265.wmf"/><Relationship Id="rId11" Type="http://schemas.openxmlformats.org/officeDocument/2006/relationships/image" Target="../media/image270.wmf"/><Relationship Id="rId5" Type="http://schemas.openxmlformats.org/officeDocument/2006/relationships/image" Target="../media/image264.wmf"/><Relationship Id="rId10" Type="http://schemas.openxmlformats.org/officeDocument/2006/relationships/image" Target="../media/image269.wmf"/><Relationship Id="rId4" Type="http://schemas.openxmlformats.org/officeDocument/2006/relationships/image" Target="../media/image263.wmf"/><Relationship Id="rId9" Type="http://schemas.openxmlformats.org/officeDocument/2006/relationships/image" Target="../media/image268.wmf"/></Relationships>
</file>

<file path=ppt/drawings/_rels/vmlDrawing73.vml.rels><?xml version="1.0" encoding="UTF-8" standalone="yes"?>
<Relationships xmlns="http://schemas.openxmlformats.org/package/2006/relationships"><Relationship Id="rId1" Type="http://schemas.openxmlformats.org/officeDocument/2006/relationships/image" Target="../media/image272.wmf"/></Relationships>
</file>

<file path=ppt/drawings/_rels/vmlDrawing74.vml.rels><?xml version="1.0" encoding="UTF-8" standalone="yes"?>
<Relationships xmlns="http://schemas.openxmlformats.org/package/2006/relationships"><Relationship Id="rId2" Type="http://schemas.openxmlformats.org/officeDocument/2006/relationships/image" Target="../media/image274.wmf"/><Relationship Id="rId1" Type="http://schemas.openxmlformats.org/officeDocument/2006/relationships/image" Target="../media/image273.wmf"/></Relationships>
</file>

<file path=ppt/drawings/_rels/vmlDrawing75.vml.rels><?xml version="1.0" encoding="UTF-8" standalone="yes"?>
<Relationships xmlns="http://schemas.openxmlformats.org/package/2006/relationships"><Relationship Id="rId2" Type="http://schemas.openxmlformats.org/officeDocument/2006/relationships/image" Target="../media/image278.wmf"/><Relationship Id="rId1" Type="http://schemas.openxmlformats.org/officeDocument/2006/relationships/image" Target="../media/image277.wmf"/></Relationships>
</file>

<file path=ppt/drawings/_rels/vmlDrawing76.vml.rels><?xml version="1.0" encoding="UTF-8" standalone="yes"?>
<Relationships xmlns="http://schemas.openxmlformats.org/package/2006/relationships"><Relationship Id="rId3" Type="http://schemas.openxmlformats.org/officeDocument/2006/relationships/image" Target="../media/image281.wmf"/><Relationship Id="rId2" Type="http://schemas.openxmlformats.org/officeDocument/2006/relationships/image" Target="../media/image280.wmf"/><Relationship Id="rId1" Type="http://schemas.openxmlformats.org/officeDocument/2006/relationships/image" Target="../media/image279.wmf"/></Relationships>
</file>

<file path=ppt/drawings/_rels/vmlDrawing77.vml.rels><?xml version="1.0" encoding="UTF-8" standalone="yes"?>
<Relationships xmlns="http://schemas.openxmlformats.org/package/2006/relationships"><Relationship Id="rId1" Type="http://schemas.openxmlformats.org/officeDocument/2006/relationships/image" Target="../media/image278.wmf"/></Relationships>
</file>

<file path=ppt/drawings/_rels/vmlDrawing78.vml.rels><?xml version="1.0" encoding="UTF-8" standalone="yes"?>
<Relationships xmlns="http://schemas.openxmlformats.org/package/2006/relationships"><Relationship Id="rId1" Type="http://schemas.openxmlformats.org/officeDocument/2006/relationships/image" Target="../media/image283.wmf"/></Relationships>
</file>

<file path=ppt/drawings/_rels/vmlDrawing79.vml.rels><?xml version="1.0" encoding="UTF-8" standalone="yes"?>
<Relationships xmlns="http://schemas.openxmlformats.org/package/2006/relationships"><Relationship Id="rId1" Type="http://schemas.openxmlformats.org/officeDocument/2006/relationships/image" Target="../media/image286.wmf"/></Relationships>
</file>

<file path=ppt/drawings/_rels/vmlDrawing8.vml.rels><?xml version="1.0" encoding="UTF-8" standalone="yes"?>
<Relationships xmlns="http://schemas.openxmlformats.org/package/2006/relationships"><Relationship Id="rId2" Type="http://schemas.openxmlformats.org/officeDocument/2006/relationships/image" Target="../media/image13.wmf"/><Relationship Id="rId1" Type="http://schemas.openxmlformats.org/officeDocument/2006/relationships/image" Target="../media/image12.wmf"/></Relationships>
</file>

<file path=ppt/drawings/_rels/vmlDrawing80.vml.rels><?xml version="1.0" encoding="UTF-8" standalone="yes"?>
<Relationships xmlns="http://schemas.openxmlformats.org/package/2006/relationships"><Relationship Id="rId1" Type="http://schemas.openxmlformats.org/officeDocument/2006/relationships/image" Target="../media/image287.wmf"/></Relationships>
</file>

<file path=ppt/drawings/_rels/vmlDrawing81.vml.rels><?xml version="1.0" encoding="UTF-8" standalone="yes"?>
<Relationships xmlns="http://schemas.openxmlformats.org/package/2006/relationships"><Relationship Id="rId1" Type="http://schemas.openxmlformats.org/officeDocument/2006/relationships/image" Target="../media/image288.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14.w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7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458" name="Rectangle 2"/>
          <p:cNvSpPr>
            <a:spLocks noGrp="1" noChangeArrowheads="1"/>
          </p:cNvSpPr>
          <p:nvPr>
            <p:ph type="hdr" sz="quarter"/>
          </p:nvPr>
        </p:nvSpPr>
        <p:spPr bwMode="auto">
          <a:xfrm>
            <a:off x="0" y="0"/>
            <a:ext cx="2981325" cy="500063"/>
          </a:xfrm>
          <a:prstGeom prst="rect">
            <a:avLst/>
          </a:prstGeom>
          <a:noFill/>
          <a:ln w="9525">
            <a:noFill/>
            <a:miter lim="800000"/>
            <a:headEnd/>
            <a:tailEnd/>
          </a:ln>
        </p:spPr>
        <p:txBody>
          <a:bodyPr vert="horz" wrap="square" lIns="92568" tIns="46284" rIns="92568" bIns="46284" numCol="1" anchor="t" anchorCtr="0" compatLnSpc="1">
            <a:prstTxWarp prst="textNoShape">
              <a:avLst/>
            </a:prstTxWarp>
          </a:bodyPr>
          <a:lstStyle>
            <a:lvl1pPr defTabSz="925904">
              <a:defRPr sz="1200"/>
            </a:lvl1pPr>
          </a:lstStyle>
          <a:p>
            <a:pPr>
              <a:defRPr/>
            </a:pPr>
            <a:endParaRPr lang="es-ES_tradnl"/>
          </a:p>
        </p:txBody>
      </p:sp>
      <p:sp>
        <p:nvSpPr>
          <p:cNvPr id="19459" name="Rectangle 3"/>
          <p:cNvSpPr>
            <a:spLocks noGrp="1" noChangeArrowheads="1"/>
          </p:cNvSpPr>
          <p:nvPr>
            <p:ph type="dt" sz="quarter" idx="1"/>
          </p:nvPr>
        </p:nvSpPr>
        <p:spPr bwMode="auto">
          <a:xfrm>
            <a:off x="3895725" y="0"/>
            <a:ext cx="2981325" cy="500063"/>
          </a:xfrm>
          <a:prstGeom prst="rect">
            <a:avLst/>
          </a:prstGeom>
          <a:noFill/>
          <a:ln w="9525">
            <a:noFill/>
            <a:miter lim="800000"/>
            <a:headEnd/>
            <a:tailEnd/>
          </a:ln>
        </p:spPr>
        <p:txBody>
          <a:bodyPr vert="horz" wrap="square" lIns="92568" tIns="46284" rIns="92568" bIns="46284" numCol="1" anchor="t" anchorCtr="0" compatLnSpc="1">
            <a:prstTxWarp prst="textNoShape">
              <a:avLst/>
            </a:prstTxWarp>
          </a:bodyPr>
          <a:lstStyle>
            <a:lvl1pPr algn="r" defTabSz="925904">
              <a:defRPr sz="1200"/>
            </a:lvl1pPr>
          </a:lstStyle>
          <a:p>
            <a:pPr>
              <a:defRPr/>
            </a:pPr>
            <a:endParaRPr lang="es-ES_tradnl"/>
          </a:p>
        </p:txBody>
      </p:sp>
      <p:sp>
        <p:nvSpPr>
          <p:cNvPr id="19460" name="Rectangle 4"/>
          <p:cNvSpPr>
            <a:spLocks noGrp="1" noChangeArrowheads="1"/>
          </p:cNvSpPr>
          <p:nvPr>
            <p:ph type="ftr" sz="quarter" idx="2"/>
          </p:nvPr>
        </p:nvSpPr>
        <p:spPr bwMode="auto">
          <a:xfrm>
            <a:off x="0" y="9501188"/>
            <a:ext cx="2981325" cy="500062"/>
          </a:xfrm>
          <a:prstGeom prst="rect">
            <a:avLst/>
          </a:prstGeom>
          <a:noFill/>
          <a:ln w="9525">
            <a:noFill/>
            <a:miter lim="800000"/>
            <a:headEnd/>
            <a:tailEnd/>
          </a:ln>
        </p:spPr>
        <p:txBody>
          <a:bodyPr vert="horz" wrap="square" lIns="92568" tIns="46284" rIns="92568" bIns="46284" numCol="1" anchor="b" anchorCtr="0" compatLnSpc="1">
            <a:prstTxWarp prst="textNoShape">
              <a:avLst/>
            </a:prstTxWarp>
          </a:bodyPr>
          <a:lstStyle>
            <a:lvl1pPr defTabSz="925904">
              <a:defRPr sz="1200"/>
            </a:lvl1pPr>
          </a:lstStyle>
          <a:p>
            <a:pPr>
              <a:defRPr/>
            </a:pPr>
            <a:endParaRPr lang="es-ES_tradnl"/>
          </a:p>
        </p:txBody>
      </p:sp>
      <p:sp>
        <p:nvSpPr>
          <p:cNvPr id="19461" name="Rectangle 5"/>
          <p:cNvSpPr>
            <a:spLocks noGrp="1" noChangeArrowheads="1"/>
          </p:cNvSpPr>
          <p:nvPr>
            <p:ph type="sldNum" sz="quarter" idx="3"/>
          </p:nvPr>
        </p:nvSpPr>
        <p:spPr bwMode="auto">
          <a:xfrm>
            <a:off x="3895725" y="9501188"/>
            <a:ext cx="2981325" cy="500062"/>
          </a:xfrm>
          <a:prstGeom prst="rect">
            <a:avLst/>
          </a:prstGeom>
          <a:noFill/>
          <a:ln w="9525">
            <a:noFill/>
            <a:miter lim="800000"/>
            <a:headEnd/>
            <a:tailEnd/>
          </a:ln>
        </p:spPr>
        <p:txBody>
          <a:bodyPr vert="horz" wrap="square" lIns="92568" tIns="46284" rIns="92568" bIns="46284" numCol="1" anchor="b" anchorCtr="0" compatLnSpc="1">
            <a:prstTxWarp prst="textNoShape">
              <a:avLst/>
            </a:prstTxWarp>
          </a:bodyPr>
          <a:lstStyle>
            <a:lvl1pPr algn="r" defTabSz="925904">
              <a:defRPr sz="1200"/>
            </a:lvl1pPr>
          </a:lstStyle>
          <a:p>
            <a:pPr>
              <a:defRPr/>
            </a:pPr>
            <a:fld id="{D301A161-0D78-4C94-937C-322DA28D6657}" type="slidenum">
              <a:rPr lang="es-ES"/>
              <a:pPr>
                <a:defRPr/>
              </a:pPr>
              <a:t>‹Nº›</a:t>
            </a:fld>
            <a:endParaRPr lang="es-E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6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78178" name="Rectangle 2"/>
          <p:cNvSpPr>
            <a:spLocks noGrp="1" noChangeArrowheads="1"/>
          </p:cNvSpPr>
          <p:nvPr>
            <p:ph type="hdr" sz="quarter"/>
          </p:nvPr>
        </p:nvSpPr>
        <p:spPr bwMode="auto">
          <a:xfrm>
            <a:off x="0" y="0"/>
            <a:ext cx="2981325" cy="500063"/>
          </a:xfrm>
          <a:prstGeom prst="rect">
            <a:avLst/>
          </a:prstGeom>
          <a:noFill/>
          <a:ln w="9525">
            <a:noFill/>
            <a:miter lim="800000"/>
            <a:headEnd/>
            <a:tailEnd/>
          </a:ln>
        </p:spPr>
        <p:txBody>
          <a:bodyPr vert="horz" wrap="square" lIns="92568" tIns="46284" rIns="92568" bIns="46284" numCol="1" anchor="t" anchorCtr="0" compatLnSpc="1">
            <a:prstTxWarp prst="textNoShape">
              <a:avLst/>
            </a:prstTxWarp>
          </a:bodyPr>
          <a:lstStyle>
            <a:lvl1pPr defTabSz="925904">
              <a:defRPr sz="1200"/>
            </a:lvl1pPr>
          </a:lstStyle>
          <a:p>
            <a:pPr>
              <a:defRPr/>
            </a:pPr>
            <a:endParaRPr lang="es-ES_tradnl"/>
          </a:p>
        </p:txBody>
      </p:sp>
      <p:sp>
        <p:nvSpPr>
          <p:cNvPr id="178179" name="Rectangle 3"/>
          <p:cNvSpPr>
            <a:spLocks noGrp="1" noChangeArrowheads="1"/>
          </p:cNvSpPr>
          <p:nvPr>
            <p:ph type="dt" idx="1"/>
          </p:nvPr>
        </p:nvSpPr>
        <p:spPr bwMode="auto">
          <a:xfrm>
            <a:off x="3894138" y="0"/>
            <a:ext cx="2981325" cy="500063"/>
          </a:xfrm>
          <a:prstGeom prst="rect">
            <a:avLst/>
          </a:prstGeom>
          <a:noFill/>
          <a:ln w="9525">
            <a:noFill/>
            <a:miter lim="800000"/>
            <a:headEnd/>
            <a:tailEnd/>
          </a:ln>
        </p:spPr>
        <p:txBody>
          <a:bodyPr vert="horz" wrap="square" lIns="92568" tIns="46284" rIns="92568" bIns="46284" numCol="1" anchor="t" anchorCtr="0" compatLnSpc="1">
            <a:prstTxWarp prst="textNoShape">
              <a:avLst/>
            </a:prstTxWarp>
          </a:bodyPr>
          <a:lstStyle>
            <a:lvl1pPr algn="r" defTabSz="925904">
              <a:defRPr sz="1200"/>
            </a:lvl1pPr>
          </a:lstStyle>
          <a:p>
            <a:pPr>
              <a:defRPr/>
            </a:pPr>
            <a:endParaRPr lang="es-ES_tradnl"/>
          </a:p>
        </p:txBody>
      </p:sp>
      <p:sp>
        <p:nvSpPr>
          <p:cNvPr id="595972" name="Rectangle 4"/>
          <p:cNvSpPr>
            <a:spLocks noGrp="1" noRot="1" noChangeAspect="1" noChangeArrowheads="1" noTextEdit="1"/>
          </p:cNvSpPr>
          <p:nvPr>
            <p:ph type="sldImg" idx="2"/>
          </p:nvPr>
        </p:nvSpPr>
        <p:spPr bwMode="auto">
          <a:xfrm>
            <a:off x="938213" y="750888"/>
            <a:ext cx="5000625" cy="3751262"/>
          </a:xfrm>
          <a:prstGeom prst="rect">
            <a:avLst/>
          </a:prstGeom>
          <a:noFill/>
          <a:ln w="9525">
            <a:solidFill>
              <a:srgbClr val="000000"/>
            </a:solidFill>
            <a:miter lim="800000"/>
            <a:headEnd/>
            <a:tailEnd/>
          </a:ln>
        </p:spPr>
      </p:sp>
      <p:sp>
        <p:nvSpPr>
          <p:cNvPr id="178181" name="Rectangle 5"/>
          <p:cNvSpPr>
            <a:spLocks noGrp="1" noChangeArrowheads="1"/>
          </p:cNvSpPr>
          <p:nvPr>
            <p:ph type="body" sz="quarter" idx="3"/>
          </p:nvPr>
        </p:nvSpPr>
        <p:spPr bwMode="auto">
          <a:xfrm>
            <a:off x="687388" y="4751388"/>
            <a:ext cx="5502275" cy="4500562"/>
          </a:xfrm>
          <a:prstGeom prst="rect">
            <a:avLst/>
          </a:prstGeom>
          <a:noFill/>
          <a:ln w="9525">
            <a:noFill/>
            <a:miter lim="800000"/>
            <a:headEnd/>
            <a:tailEnd/>
          </a:ln>
        </p:spPr>
        <p:txBody>
          <a:bodyPr vert="horz" wrap="square" lIns="92568" tIns="46284" rIns="92568" bIns="46284" numCol="1" anchor="t" anchorCtr="0" compatLnSpc="1">
            <a:prstTxWarp prst="textNoShape">
              <a:avLst/>
            </a:prstTxWarp>
          </a:bodyPr>
          <a:lstStyle/>
          <a:p>
            <a:pPr lvl="0"/>
            <a:r>
              <a:rPr lang="es-ES" noProof="0" smtClean="0"/>
              <a:t>Haga clic para modificar el estilo de texto del patrón</a:t>
            </a:r>
          </a:p>
          <a:p>
            <a:pPr lvl="1"/>
            <a:r>
              <a:rPr lang="es-ES" noProof="0" smtClean="0"/>
              <a:t>Segundo nivel</a:t>
            </a:r>
          </a:p>
          <a:p>
            <a:pPr lvl="2"/>
            <a:r>
              <a:rPr lang="es-ES" noProof="0" smtClean="0"/>
              <a:t>Tercer nivel</a:t>
            </a:r>
          </a:p>
          <a:p>
            <a:pPr lvl="3"/>
            <a:r>
              <a:rPr lang="es-ES" noProof="0" smtClean="0"/>
              <a:t>Cuarto nivel</a:t>
            </a:r>
          </a:p>
          <a:p>
            <a:pPr lvl="4"/>
            <a:r>
              <a:rPr lang="es-ES" noProof="0" smtClean="0"/>
              <a:t>Quinto nivel</a:t>
            </a:r>
          </a:p>
        </p:txBody>
      </p:sp>
      <p:sp>
        <p:nvSpPr>
          <p:cNvPr id="178182" name="Rectangle 6"/>
          <p:cNvSpPr>
            <a:spLocks noGrp="1" noChangeArrowheads="1"/>
          </p:cNvSpPr>
          <p:nvPr>
            <p:ph type="ftr" sz="quarter" idx="4"/>
          </p:nvPr>
        </p:nvSpPr>
        <p:spPr bwMode="auto">
          <a:xfrm>
            <a:off x="0" y="9499600"/>
            <a:ext cx="2981325" cy="500063"/>
          </a:xfrm>
          <a:prstGeom prst="rect">
            <a:avLst/>
          </a:prstGeom>
          <a:noFill/>
          <a:ln w="9525">
            <a:noFill/>
            <a:miter lim="800000"/>
            <a:headEnd/>
            <a:tailEnd/>
          </a:ln>
        </p:spPr>
        <p:txBody>
          <a:bodyPr vert="horz" wrap="square" lIns="92568" tIns="46284" rIns="92568" bIns="46284" numCol="1" anchor="b" anchorCtr="0" compatLnSpc="1">
            <a:prstTxWarp prst="textNoShape">
              <a:avLst/>
            </a:prstTxWarp>
          </a:bodyPr>
          <a:lstStyle>
            <a:lvl1pPr defTabSz="925904">
              <a:defRPr sz="1200"/>
            </a:lvl1pPr>
          </a:lstStyle>
          <a:p>
            <a:pPr>
              <a:defRPr/>
            </a:pPr>
            <a:endParaRPr lang="es-ES_tradnl"/>
          </a:p>
        </p:txBody>
      </p:sp>
      <p:sp>
        <p:nvSpPr>
          <p:cNvPr id="178183" name="Rectangle 7"/>
          <p:cNvSpPr>
            <a:spLocks noGrp="1" noChangeArrowheads="1"/>
          </p:cNvSpPr>
          <p:nvPr>
            <p:ph type="sldNum" sz="quarter" idx="5"/>
          </p:nvPr>
        </p:nvSpPr>
        <p:spPr bwMode="auto">
          <a:xfrm>
            <a:off x="3894138" y="9499600"/>
            <a:ext cx="2981325" cy="500063"/>
          </a:xfrm>
          <a:prstGeom prst="rect">
            <a:avLst/>
          </a:prstGeom>
          <a:noFill/>
          <a:ln w="9525">
            <a:noFill/>
            <a:miter lim="800000"/>
            <a:headEnd/>
            <a:tailEnd/>
          </a:ln>
        </p:spPr>
        <p:txBody>
          <a:bodyPr vert="horz" wrap="square" lIns="92568" tIns="46284" rIns="92568" bIns="46284" numCol="1" anchor="b" anchorCtr="0" compatLnSpc="1">
            <a:prstTxWarp prst="textNoShape">
              <a:avLst/>
            </a:prstTxWarp>
          </a:bodyPr>
          <a:lstStyle>
            <a:lvl1pPr algn="r" defTabSz="925904">
              <a:defRPr sz="1200"/>
            </a:lvl1pPr>
          </a:lstStyle>
          <a:p>
            <a:pPr>
              <a:defRPr/>
            </a:pPr>
            <a:fld id="{0E0F81EF-E4B3-4231-9594-905CCF4DB746}" type="slidenum">
              <a:rPr lang="es-ES"/>
              <a:pPr>
                <a:defRPr/>
              </a:pPr>
              <a:t>‹Nº›</a:t>
            </a:fld>
            <a:endParaRPr lang="es-E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018" name="Rectangle 2"/>
          <p:cNvSpPr>
            <a:spLocks noGrp="1" noRot="1" noChangeAspect="1" noChangeArrowheads="1" noTextEdit="1"/>
          </p:cNvSpPr>
          <p:nvPr>
            <p:ph type="sldImg"/>
          </p:nvPr>
        </p:nvSpPr>
        <p:spPr>
          <a:ln/>
        </p:spPr>
      </p:sp>
      <p:sp>
        <p:nvSpPr>
          <p:cNvPr id="59801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6210" name="Rectangle 2"/>
          <p:cNvSpPr>
            <a:spLocks noGrp="1" noRot="1" noChangeAspect="1" noChangeArrowheads="1" noTextEdit="1"/>
          </p:cNvSpPr>
          <p:nvPr>
            <p:ph type="sldImg"/>
          </p:nvPr>
        </p:nvSpPr>
        <p:spPr>
          <a:ln/>
        </p:spPr>
      </p:sp>
      <p:sp>
        <p:nvSpPr>
          <p:cNvPr id="60621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7234" name="Rectangle 2"/>
          <p:cNvSpPr>
            <a:spLocks noGrp="1" noRot="1" noChangeAspect="1" noChangeArrowheads="1" noTextEdit="1"/>
          </p:cNvSpPr>
          <p:nvPr>
            <p:ph type="sldImg"/>
          </p:nvPr>
        </p:nvSpPr>
        <p:spPr>
          <a:ln/>
        </p:spPr>
      </p:sp>
      <p:sp>
        <p:nvSpPr>
          <p:cNvPr id="60723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8258" name="Rectangle 2"/>
          <p:cNvSpPr>
            <a:spLocks noGrp="1" noRot="1" noChangeAspect="1" noChangeArrowheads="1" noTextEdit="1"/>
          </p:cNvSpPr>
          <p:nvPr>
            <p:ph type="sldImg"/>
          </p:nvPr>
        </p:nvSpPr>
        <p:spPr>
          <a:ln/>
        </p:spPr>
      </p:sp>
      <p:sp>
        <p:nvSpPr>
          <p:cNvPr id="60825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9282" name="Rectangle 2"/>
          <p:cNvSpPr>
            <a:spLocks noGrp="1" noRot="1" noChangeAspect="1" noChangeArrowheads="1" noTextEdit="1"/>
          </p:cNvSpPr>
          <p:nvPr>
            <p:ph type="sldImg"/>
          </p:nvPr>
        </p:nvSpPr>
        <p:spPr>
          <a:ln/>
        </p:spPr>
      </p:sp>
      <p:sp>
        <p:nvSpPr>
          <p:cNvPr id="60928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0306" name="Rectangle 2"/>
          <p:cNvSpPr>
            <a:spLocks noGrp="1" noRot="1" noChangeAspect="1" noChangeArrowheads="1" noTextEdit="1"/>
          </p:cNvSpPr>
          <p:nvPr>
            <p:ph type="sldImg"/>
          </p:nvPr>
        </p:nvSpPr>
        <p:spPr>
          <a:ln/>
        </p:spPr>
      </p:sp>
      <p:sp>
        <p:nvSpPr>
          <p:cNvPr id="61030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1330" name="Rectangle 2"/>
          <p:cNvSpPr>
            <a:spLocks noGrp="1" noRot="1" noChangeAspect="1" noChangeArrowheads="1" noTextEdit="1"/>
          </p:cNvSpPr>
          <p:nvPr>
            <p:ph type="sldImg"/>
          </p:nvPr>
        </p:nvSpPr>
        <p:spPr>
          <a:ln/>
        </p:spPr>
      </p:sp>
      <p:sp>
        <p:nvSpPr>
          <p:cNvPr id="61133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2"/>
          <p:cNvSpPr>
            <a:spLocks noGrp="1" noRot="1" noChangeAspect="1" noChangeArrowheads="1" noTextEdit="1"/>
          </p:cNvSpPr>
          <p:nvPr>
            <p:ph type="sldImg"/>
          </p:nvPr>
        </p:nvSpPr>
        <p:spPr>
          <a:ln/>
        </p:spPr>
      </p:sp>
      <p:sp>
        <p:nvSpPr>
          <p:cNvPr id="61235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2354" name="Rectangle 2"/>
          <p:cNvSpPr>
            <a:spLocks noGrp="1" noRot="1" noChangeAspect="1" noChangeArrowheads="1" noTextEdit="1"/>
          </p:cNvSpPr>
          <p:nvPr>
            <p:ph type="sldImg"/>
          </p:nvPr>
        </p:nvSpPr>
        <p:spPr>
          <a:ln/>
        </p:spPr>
      </p:sp>
      <p:sp>
        <p:nvSpPr>
          <p:cNvPr id="61235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3378" name="Rectangle 2"/>
          <p:cNvSpPr>
            <a:spLocks noGrp="1" noRot="1" noChangeAspect="1" noChangeArrowheads="1" noTextEdit="1"/>
          </p:cNvSpPr>
          <p:nvPr>
            <p:ph type="sldImg"/>
          </p:nvPr>
        </p:nvSpPr>
        <p:spPr>
          <a:ln/>
        </p:spPr>
      </p:sp>
      <p:sp>
        <p:nvSpPr>
          <p:cNvPr id="61337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02" name="Rectangle 2"/>
          <p:cNvSpPr>
            <a:spLocks noGrp="1" noRot="1" noChangeAspect="1" noChangeArrowheads="1" noTextEdit="1"/>
          </p:cNvSpPr>
          <p:nvPr>
            <p:ph type="sldImg"/>
          </p:nvPr>
        </p:nvSpPr>
        <p:spPr>
          <a:ln/>
        </p:spPr>
      </p:sp>
      <p:sp>
        <p:nvSpPr>
          <p:cNvPr id="61440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9042" name="Rectangle 2"/>
          <p:cNvSpPr>
            <a:spLocks noGrp="1" noRot="1" noChangeAspect="1" noChangeArrowheads="1" noTextEdit="1"/>
          </p:cNvSpPr>
          <p:nvPr>
            <p:ph type="sldImg"/>
          </p:nvPr>
        </p:nvSpPr>
        <p:spPr>
          <a:ln/>
        </p:spPr>
      </p:sp>
      <p:sp>
        <p:nvSpPr>
          <p:cNvPr id="59904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5426" name="Rectangle 2"/>
          <p:cNvSpPr>
            <a:spLocks noGrp="1" noRot="1" noChangeAspect="1" noChangeArrowheads="1" noTextEdit="1"/>
          </p:cNvSpPr>
          <p:nvPr>
            <p:ph type="sldImg"/>
          </p:nvPr>
        </p:nvSpPr>
        <p:spPr>
          <a:ln/>
        </p:spPr>
      </p:sp>
      <p:sp>
        <p:nvSpPr>
          <p:cNvPr id="61542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6450" name="Rectangle 2"/>
          <p:cNvSpPr>
            <a:spLocks noGrp="1" noRot="1" noChangeAspect="1" noChangeArrowheads="1" noTextEdit="1"/>
          </p:cNvSpPr>
          <p:nvPr>
            <p:ph type="sldImg"/>
          </p:nvPr>
        </p:nvSpPr>
        <p:spPr>
          <a:ln/>
        </p:spPr>
      </p:sp>
      <p:sp>
        <p:nvSpPr>
          <p:cNvPr id="61645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4" name="Rectangle 2"/>
          <p:cNvSpPr>
            <a:spLocks noGrp="1" noRot="1" noChangeAspect="1" noChangeArrowheads="1" noTextEdit="1"/>
          </p:cNvSpPr>
          <p:nvPr>
            <p:ph type="sldImg"/>
          </p:nvPr>
        </p:nvSpPr>
        <p:spPr>
          <a:ln/>
        </p:spPr>
      </p:sp>
      <p:sp>
        <p:nvSpPr>
          <p:cNvPr id="61747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8498" name="Rectangle 2"/>
          <p:cNvSpPr>
            <a:spLocks noGrp="1" noRot="1" noChangeAspect="1" noChangeArrowheads="1" noTextEdit="1"/>
          </p:cNvSpPr>
          <p:nvPr>
            <p:ph type="sldImg"/>
          </p:nvPr>
        </p:nvSpPr>
        <p:spPr>
          <a:ln/>
        </p:spPr>
      </p:sp>
      <p:sp>
        <p:nvSpPr>
          <p:cNvPr id="61849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9522" name="Rectangle 2"/>
          <p:cNvSpPr>
            <a:spLocks noGrp="1" noRot="1" noChangeAspect="1" noChangeArrowheads="1" noTextEdit="1"/>
          </p:cNvSpPr>
          <p:nvPr>
            <p:ph type="sldImg"/>
          </p:nvPr>
        </p:nvSpPr>
        <p:spPr>
          <a:ln/>
        </p:spPr>
      </p:sp>
      <p:sp>
        <p:nvSpPr>
          <p:cNvPr id="61952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1570" name="Rectangle 2"/>
          <p:cNvSpPr>
            <a:spLocks noGrp="1" noRot="1" noChangeAspect="1" noChangeArrowheads="1" noTextEdit="1"/>
          </p:cNvSpPr>
          <p:nvPr>
            <p:ph type="sldImg"/>
          </p:nvPr>
        </p:nvSpPr>
        <p:spPr>
          <a:ln/>
        </p:spPr>
      </p:sp>
      <p:sp>
        <p:nvSpPr>
          <p:cNvPr id="62157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594" name="Rectangle 2"/>
          <p:cNvSpPr>
            <a:spLocks noGrp="1" noRot="1" noChangeAspect="1" noChangeArrowheads="1" noTextEdit="1"/>
          </p:cNvSpPr>
          <p:nvPr>
            <p:ph type="sldImg"/>
          </p:nvPr>
        </p:nvSpPr>
        <p:spPr>
          <a:ln/>
        </p:spPr>
      </p:sp>
      <p:sp>
        <p:nvSpPr>
          <p:cNvPr id="62259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3618" name="Rectangle 2"/>
          <p:cNvSpPr>
            <a:spLocks noGrp="1" noRot="1" noChangeAspect="1" noChangeArrowheads="1" noTextEdit="1"/>
          </p:cNvSpPr>
          <p:nvPr>
            <p:ph type="sldImg"/>
          </p:nvPr>
        </p:nvSpPr>
        <p:spPr>
          <a:ln/>
        </p:spPr>
      </p:sp>
      <p:sp>
        <p:nvSpPr>
          <p:cNvPr id="62361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42" name="Rectangle 2"/>
          <p:cNvSpPr>
            <a:spLocks noGrp="1" noRot="1" noChangeAspect="1" noChangeArrowheads="1" noTextEdit="1"/>
          </p:cNvSpPr>
          <p:nvPr>
            <p:ph type="sldImg"/>
          </p:nvPr>
        </p:nvSpPr>
        <p:spPr>
          <a:ln/>
        </p:spPr>
      </p:sp>
      <p:sp>
        <p:nvSpPr>
          <p:cNvPr id="62464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5666" name="Rectangle 2"/>
          <p:cNvSpPr>
            <a:spLocks noGrp="1" noRot="1" noChangeAspect="1" noChangeArrowheads="1" noTextEdit="1"/>
          </p:cNvSpPr>
          <p:nvPr>
            <p:ph type="sldImg"/>
          </p:nvPr>
        </p:nvSpPr>
        <p:spPr>
          <a:ln/>
        </p:spPr>
      </p:sp>
      <p:sp>
        <p:nvSpPr>
          <p:cNvPr id="62566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0066" name="Rectangle 2"/>
          <p:cNvSpPr>
            <a:spLocks noGrp="1" noRot="1" noChangeAspect="1" noChangeArrowheads="1" noTextEdit="1"/>
          </p:cNvSpPr>
          <p:nvPr>
            <p:ph type="sldImg"/>
          </p:nvPr>
        </p:nvSpPr>
        <p:spPr>
          <a:ln/>
        </p:spPr>
      </p:sp>
      <p:sp>
        <p:nvSpPr>
          <p:cNvPr id="60006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6690" name="Rectangle 2"/>
          <p:cNvSpPr>
            <a:spLocks noGrp="1" noRot="1" noChangeAspect="1" noChangeArrowheads="1" noTextEdit="1"/>
          </p:cNvSpPr>
          <p:nvPr>
            <p:ph type="sldImg"/>
          </p:nvPr>
        </p:nvSpPr>
        <p:spPr>
          <a:ln/>
        </p:spPr>
      </p:sp>
      <p:sp>
        <p:nvSpPr>
          <p:cNvPr id="62669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Rot="1" noChangeAspect="1" noChangeArrowheads="1" noTextEdit="1"/>
          </p:cNvSpPr>
          <p:nvPr>
            <p:ph type="sldImg"/>
          </p:nvPr>
        </p:nvSpPr>
        <p:spPr>
          <a:ln/>
        </p:spPr>
      </p:sp>
      <p:sp>
        <p:nvSpPr>
          <p:cNvPr id="62771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8738" name="Rectangle 2"/>
          <p:cNvSpPr>
            <a:spLocks noGrp="1" noRot="1" noChangeAspect="1" noChangeArrowheads="1" noTextEdit="1"/>
          </p:cNvSpPr>
          <p:nvPr>
            <p:ph type="sldImg"/>
          </p:nvPr>
        </p:nvSpPr>
        <p:spPr>
          <a:ln/>
        </p:spPr>
      </p:sp>
      <p:sp>
        <p:nvSpPr>
          <p:cNvPr id="62873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9762" name="Rectangle 2"/>
          <p:cNvSpPr>
            <a:spLocks noGrp="1" noRot="1" noChangeAspect="1" noChangeArrowheads="1" noTextEdit="1"/>
          </p:cNvSpPr>
          <p:nvPr>
            <p:ph type="sldImg"/>
          </p:nvPr>
        </p:nvSpPr>
        <p:spPr>
          <a:ln/>
        </p:spPr>
      </p:sp>
      <p:sp>
        <p:nvSpPr>
          <p:cNvPr id="62976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0786" name="Rectangle 2"/>
          <p:cNvSpPr>
            <a:spLocks noGrp="1" noRot="1" noChangeAspect="1" noChangeArrowheads="1" noTextEdit="1"/>
          </p:cNvSpPr>
          <p:nvPr>
            <p:ph type="sldImg"/>
          </p:nvPr>
        </p:nvSpPr>
        <p:spPr>
          <a:ln/>
        </p:spPr>
      </p:sp>
      <p:sp>
        <p:nvSpPr>
          <p:cNvPr id="63078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Rot="1" noChangeAspect="1" noChangeArrowheads="1" noTextEdit="1"/>
          </p:cNvSpPr>
          <p:nvPr>
            <p:ph type="sldImg"/>
          </p:nvPr>
        </p:nvSpPr>
        <p:spPr>
          <a:ln/>
        </p:spPr>
      </p:sp>
      <p:sp>
        <p:nvSpPr>
          <p:cNvPr id="62771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Rot="1" noChangeAspect="1" noChangeArrowheads="1" noTextEdit="1"/>
          </p:cNvSpPr>
          <p:nvPr>
            <p:ph type="sldImg"/>
          </p:nvPr>
        </p:nvSpPr>
        <p:spPr>
          <a:ln/>
        </p:spPr>
      </p:sp>
      <p:sp>
        <p:nvSpPr>
          <p:cNvPr id="62771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Rot="1" noChangeAspect="1" noChangeArrowheads="1" noTextEdit="1"/>
          </p:cNvSpPr>
          <p:nvPr>
            <p:ph type="sldImg"/>
          </p:nvPr>
        </p:nvSpPr>
        <p:spPr>
          <a:ln/>
        </p:spPr>
      </p:sp>
      <p:sp>
        <p:nvSpPr>
          <p:cNvPr id="62771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7714" name="Rectangle 2"/>
          <p:cNvSpPr>
            <a:spLocks noGrp="1" noRot="1" noChangeAspect="1" noChangeArrowheads="1" noTextEdit="1"/>
          </p:cNvSpPr>
          <p:nvPr>
            <p:ph type="sldImg"/>
          </p:nvPr>
        </p:nvSpPr>
        <p:spPr>
          <a:ln/>
        </p:spPr>
      </p:sp>
      <p:sp>
        <p:nvSpPr>
          <p:cNvPr id="62771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1810" name="Rectangle 2"/>
          <p:cNvSpPr>
            <a:spLocks noGrp="1" noRot="1" noChangeAspect="1" noChangeArrowheads="1" noTextEdit="1"/>
          </p:cNvSpPr>
          <p:nvPr>
            <p:ph type="sldImg"/>
          </p:nvPr>
        </p:nvSpPr>
        <p:spPr>
          <a:ln/>
        </p:spPr>
      </p:sp>
      <p:sp>
        <p:nvSpPr>
          <p:cNvPr id="63181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1090" name="Rectangle 2"/>
          <p:cNvSpPr>
            <a:spLocks noGrp="1" noRot="1" noChangeAspect="1" noChangeArrowheads="1" noTextEdit="1"/>
          </p:cNvSpPr>
          <p:nvPr>
            <p:ph type="sldImg"/>
          </p:nvPr>
        </p:nvSpPr>
        <p:spPr>
          <a:ln/>
        </p:spPr>
      </p:sp>
      <p:sp>
        <p:nvSpPr>
          <p:cNvPr id="60109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Grp="1" noRot="1" noChangeAspect="1" noChangeArrowheads="1" noTextEdit="1"/>
          </p:cNvSpPr>
          <p:nvPr>
            <p:ph type="sldImg"/>
          </p:nvPr>
        </p:nvSpPr>
        <p:spPr>
          <a:ln/>
        </p:spPr>
      </p:sp>
      <p:sp>
        <p:nvSpPr>
          <p:cNvPr id="632835" name="Rectangle 3"/>
          <p:cNvSpPr>
            <a:spLocks noGrp="1" noChangeArrowheads="1"/>
          </p:cNvSpPr>
          <p:nvPr>
            <p:ph type="body" idx="1"/>
          </p:nvPr>
        </p:nvSpPr>
        <p:spPr>
          <a:noFill/>
          <a:ln/>
        </p:spPr>
        <p:txBody>
          <a:bodyPr/>
          <a:lstStyle/>
          <a:p>
            <a:endParaRPr lang="es-ES_tradnl" dirty="0" smtClean="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82" name="Rectangle 2"/>
          <p:cNvSpPr>
            <a:spLocks noGrp="1" noRot="1" noChangeAspect="1" noChangeArrowheads="1" noTextEdit="1"/>
          </p:cNvSpPr>
          <p:nvPr>
            <p:ph type="sldImg"/>
          </p:nvPr>
        </p:nvSpPr>
        <p:spPr>
          <a:ln/>
        </p:spPr>
      </p:sp>
      <p:sp>
        <p:nvSpPr>
          <p:cNvPr id="63488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5906" name="Rectangle 2"/>
          <p:cNvSpPr>
            <a:spLocks noGrp="1" noRot="1" noChangeAspect="1" noChangeArrowheads="1" noTextEdit="1"/>
          </p:cNvSpPr>
          <p:nvPr>
            <p:ph type="sldImg"/>
          </p:nvPr>
        </p:nvSpPr>
        <p:spPr>
          <a:ln/>
        </p:spPr>
      </p:sp>
      <p:sp>
        <p:nvSpPr>
          <p:cNvPr id="63590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6930" name="Rectangle 2"/>
          <p:cNvSpPr>
            <a:spLocks noGrp="1" noRot="1" noChangeAspect="1" noChangeArrowheads="1" noTextEdit="1"/>
          </p:cNvSpPr>
          <p:nvPr>
            <p:ph type="sldImg"/>
          </p:nvPr>
        </p:nvSpPr>
        <p:spPr>
          <a:ln/>
        </p:spPr>
      </p:sp>
      <p:sp>
        <p:nvSpPr>
          <p:cNvPr id="63693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7954" name="Rectangle 2"/>
          <p:cNvSpPr>
            <a:spLocks noGrp="1" noRot="1" noChangeAspect="1" noChangeArrowheads="1" noTextEdit="1"/>
          </p:cNvSpPr>
          <p:nvPr>
            <p:ph type="sldImg"/>
          </p:nvPr>
        </p:nvSpPr>
        <p:spPr>
          <a:ln/>
        </p:spPr>
      </p:sp>
      <p:sp>
        <p:nvSpPr>
          <p:cNvPr id="63795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8978" name="1 Marcador de imagen de diapositiva"/>
          <p:cNvSpPr>
            <a:spLocks noGrp="1" noRot="1" noChangeAspect="1" noTextEdit="1"/>
          </p:cNvSpPr>
          <p:nvPr>
            <p:ph type="sldImg"/>
          </p:nvPr>
        </p:nvSpPr>
        <p:spPr>
          <a:ln/>
        </p:spPr>
      </p:sp>
      <p:sp>
        <p:nvSpPr>
          <p:cNvPr id="638979" name="2 Marcador de notas"/>
          <p:cNvSpPr>
            <a:spLocks noGrp="1"/>
          </p:cNvSpPr>
          <p:nvPr>
            <p:ph type="body" idx="1"/>
          </p:nvPr>
        </p:nvSpPr>
        <p:spPr>
          <a:noFill/>
          <a:ln/>
        </p:spPr>
        <p:txBody>
          <a:bodyPr/>
          <a:lstStyle/>
          <a:p>
            <a:endParaRPr lang="es-ES_tradnl" smtClean="0"/>
          </a:p>
        </p:txBody>
      </p:sp>
      <p:sp>
        <p:nvSpPr>
          <p:cNvPr id="638980" name="3 Marcador de número de diapositiva"/>
          <p:cNvSpPr>
            <a:spLocks noGrp="1"/>
          </p:cNvSpPr>
          <p:nvPr>
            <p:ph type="sldNum" sz="quarter" idx="5"/>
          </p:nvPr>
        </p:nvSpPr>
        <p:spPr>
          <a:noFill/>
        </p:spPr>
        <p:txBody>
          <a:bodyPr/>
          <a:lstStyle/>
          <a:p>
            <a:pPr defTabSz="925513"/>
            <a:fld id="{68C3C67D-59A0-4072-B239-1DCE2C63F307}" type="slidenum">
              <a:rPr lang="es-ES" smtClean="0">
                <a:solidFill>
                  <a:srgbClr val="000000"/>
                </a:solidFill>
              </a:rPr>
              <a:pPr defTabSz="925513"/>
              <a:t>91</a:t>
            </a:fld>
            <a:endParaRPr lang="es-ES" smtClean="0">
              <a:solidFill>
                <a:srgbClr val="000000"/>
              </a:solidFill>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0002" name="Rectangle 2"/>
          <p:cNvSpPr>
            <a:spLocks noGrp="1" noRot="1" noChangeAspect="1" noChangeArrowheads="1" noTextEdit="1"/>
          </p:cNvSpPr>
          <p:nvPr>
            <p:ph type="sldImg"/>
          </p:nvPr>
        </p:nvSpPr>
        <p:spPr>
          <a:ln/>
        </p:spPr>
      </p:sp>
      <p:sp>
        <p:nvSpPr>
          <p:cNvPr id="64000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1026" name="Rectangle 2"/>
          <p:cNvSpPr>
            <a:spLocks noGrp="1" noRot="1" noChangeAspect="1" noChangeArrowheads="1" noTextEdit="1"/>
          </p:cNvSpPr>
          <p:nvPr>
            <p:ph type="sldImg"/>
          </p:nvPr>
        </p:nvSpPr>
        <p:spPr>
          <a:ln/>
        </p:spPr>
      </p:sp>
      <p:sp>
        <p:nvSpPr>
          <p:cNvPr id="64102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2050" name="Rectangle 2"/>
          <p:cNvSpPr>
            <a:spLocks noGrp="1" noRot="1" noChangeAspect="1" noChangeArrowheads="1" noTextEdit="1"/>
          </p:cNvSpPr>
          <p:nvPr>
            <p:ph type="sldImg"/>
          </p:nvPr>
        </p:nvSpPr>
        <p:spPr>
          <a:ln/>
        </p:spPr>
      </p:sp>
      <p:sp>
        <p:nvSpPr>
          <p:cNvPr id="642051"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3074" name="Rectangle 2"/>
          <p:cNvSpPr>
            <a:spLocks noGrp="1" noRot="1" noChangeAspect="1" noChangeArrowheads="1" noTextEdit="1"/>
          </p:cNvSpPr>
          <p:nvPr>
            <p:ph type="sldImg"/>
          </p:nvPr>
        </p:nvSpPr>
        <p:spPr>
          <a:ln/>
        </p:spPr>
      </p:sp>
      <p:sp>
        <p:nvSpPr>
          <p:cNvPr id="64307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4" name="Rectangle 2"/>
          <p:cNvSpPr>
            <a:spLocks noGrp="1" noRot="1" noChangeAspect="1" noChangeArrowheads="1" noTextEdit="1"/>
          </p:cNvSpPr>
          <p:nvPr>
            <p:ph type="sldImg"/>
          </p:nvPr>
        </p:nvSpPr>
        <p:spPr>
          <a:ln/>
        </p:spPr>
      </p:sp>
      <p:sp>
        <p:nvSpPr>
          <p:cNvPr id="602115"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4098" name="Rectangle 7"/>
          <p:cNvSpPr>
            <a:spLocks noGrp="1" noChangeArrowheads="1"/>
          </p:cNvSpPr>
          <p:nvPr>
            <p:ph type="sldNum" sz="quarter" idx="5"/>
          </p:nvPr>
        </p:nvSpPr>
        <p:spPr>
          <a:noFill/>
        </p:spPr>
        <p:txBody>
          <a:bodyPr/>
          <a:lstStyle/>
          <a:p>
            <a:pPr defTabSz="925513"/>
            <a:fld id="{AFDF789A-A18C-4534-A68B-59DD27703425}" type="slidenum">
              <a:rPr lang="es-ES" smtClean="0">
                <a:solidFill>
                  <a:srgbClr val="000000"/>
                </a:solidFill>
              </a:rPr>
              <a:pPr defTabSz="925513"/>
              <a:t>133</a:t>
            </a:fld>
            <a:endParaRPr lang="es-ES" smtClean="0">
              <a:solidFill>
                <a:srgbClr val="000000"/>
              </a:solidFill>
            </a:endParaRPr>
          </a:p>
        </p:txBody>
      </p:sp>
      <p:sp>
        <p:nvSpPr>
          <p:cNvPr id="644099" name="Rectangle 2"/>
          <p:cNvSpPr>
            <a:spLocks noGrp="1" noRot="1" noChangeAspect="1" noChangeArrowheads="1" noTextEdit="1"/>
          </p:cNvSpPr>
          <p:nvPr>
            <p:ph type="sldImg"/>
          </p:nvPr>
        </p:nvSpPr>
        <p:spPr>
          <a:ln/>
        </p:spPr>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22" name="Rectangle 7"/>
          <p:cNvSpPr>
            <a:spLocks noGrp="1" noChangeArrowheads="1"/>
          </p:cNvSpPr>
          <p:nvPr>
            <p:ph type="sldNum" sz="quarter" idx="5"/>
          </p:nvPr>
        </p:nvSpPr>
        <p:spPr>
          <a:noFill/>
        </p:spPr>
        <p:txBody>
          <a:bodyPr/>
          <a:lstStyle/>
          <a:p>
            <a:pPr defTabSz="925513"/>
            <a:fld id="{3CA578CC-24AE-4904-9C58-9FD2D3208871}" type="slidenum">
              <a:rPr lang="es-ES" smtClean="0">
                <a:solidFill>
                  <a:srgbClr val="000000"/>
                </a:solidFill>
              </a:rPr>
              <a:pPr defTabSz="925513"/>
              <a:t>138</a:t>
            </a:fld>
            <a:endParaRPr lang="es-ES" smtClean="0">
              <a:solidFill>
                <a:srgbClr val="000000"/>
              </a:solidFill>
            </a:endParaRPr>
          </a:p>
        </p:txBody>
      </p:sp>
      <p:sp>
        <p:nvSpPr>
          <p:cNvPr id="645123" name="Rectangle 2"/>
          <p:cNvSpPr>
            <a:spLocks noGrp="1" noRot="1" noChangeAspect="1" noChangeArrowheads="1" noTextEdit="1"/>
          </p:cNvSpPr>
          <p:nvPr>
            <p:ph type="sldImg"/>
          </p:nvPr>
        </p:nvSpPr>
        <p:spPr>
          <a:ln/>
        </p:spPr>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6146" name="Rectangle 7"/>
          <p:cNvSpPr>
            <a:spLocks noGrp="1" noChangeArrowheads="1"/>
          </p:cNvSpPr>
          <p:nvPr>
            <p:ph type="sldNum" sz="quarter" idx="5"/>
          </p:nvPr>
        </p:nvSpPr>
        <p:spPr>
          <a:noFill/>
        </p:spPr>
        <p:txBody>
          <a:bodyPr/>
          <a:lstStyle/>
          <a:p>
            <a:pPr defTabSz="925513"/>
            <a:fld id="{096C2F48-0AB9-4D7C-833C-7D7AFE6B2BFA}" type="slidenum">
              <a:rPr lang="es-ES" smtClean="0">
                <a:solidFill>
                  <a:srgbClr val="000000"/>
                </a:solidFill>
              </a:rPr>
              <a:pPr defTabSz="925513"/>
              <a:t>188</a:t>
            </a:fld>
            <a:endParaRPr lang="es-ES" smtClean="0">
              <a:solidFill>
                <a:srgbClr val="000000"/>
              </a:solidFill>
            </a:endParaRPr>
          </a:p>
        </p:txBody>
      </p:sp>
      <p:sp>
        <p:nvSpPr>
          <p:cNvPr id="646147" name="Rectangle 2"/>
          <p:cNvSpPr>
            <a:spLocks noGrp="1" noRot="1" noChangeAspect="1" noChangeArrowheads="1" noTextEdit="1"/>
          </p:cNvSpPr>
          <p:nvPr>
            <p:ph type="sldImg"/>
          </p:nvPr>
        </p:nvSpPr>
        <p:spPr>
          <a:ln/>
        </p:spPr>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7170" name="Rectangle 7"/>
          <p:cNvSpPr>
            <a:spLocks noGrp="1" noChangeArrowheads="1"/>
          </p:cNvSpPr>
          <p:nvPr>
            <p:ph type="sldNum" sz="quarter" idx="5"/>
          </p:nvPr>
        </p:nvSpPr>
        <p:spPr>
          <a:noFill/>
        </p:spPr>
        <p:txBody>
          <a:bodyPr/>
          <a:lstStyle/>
          <a:p>
            <a:pPr defTabSz="925513"/>
            <a:fld id="{FB23E3FB-07D3-4535-9F5E-D5B339CC7A06}" type="slidenum">
              <a:rPr lang="es-ES" smtClean="0">
                <a:solidFill>
                  <a:srgbClr val="000000"/>
                </a:solidFill>
              </a:rPr>
              <a:pPr defTabSz="925513"/>
              <a:t>189</a:t>
            </a:fld>
            <a:endParaRPr lang="es-ES" smtClean="0">
              <a:solidFill>
                <a:srgbClr val="000000"/>
              </a:solidFill>
            </a:endParaRPr>
          </a:p>
        </p:txBody>
      </p:sp>
      <p:sp>
        <p:nvSpPr>
          <p:cNvPr id="647171" name="Rectangle 2"/>
          <p:cNvSpPr>
            <a:spLocks noGrp="1" noRot="1" noChangeAspect="1" noChangeArrowheads="1" noTextEdit="1"/>
          </p:cNvSpPr>
          <p:nvPr>
            <p:ph type="sldImg"/>
          </p:nvPr>
        </p:nvSpPr>
        <p:spPr>
          <a:ln/>
        </p:spPr>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8194" name="Rectangle 7"/>
          <p:cNvSpPr>
            <a:spLocks noGrp="1" noChangeArrowheads="1"/>
          </p:cNvSpPr>
          <p:nvPr>
            <p:ph type="sldNum" sz="quarter" idx="5"/>
          </p:nvPr>
        </p:nvSpPr>
        <p:spPr>
          <a:noFill/>
        </p:spPr>
        <p:txBody>
          <a:bodyPr/>
          <a:lstStyle/>
          <a:p>
            <a:pPr defTabSz="925513"/>
            <a:fld id="{6A80BC10-A0F0-4D0E-97D4-9E48D318F96C}" type="slidenum">
              <a:rPr lang="es-ES" smtClean="0">
                <a:solidFill>
                  <a:srgbClr val="000000"/>
                </a:solidFill>
              </a:rPr>
              <a:pPr defTabSz="925513"/>
              <a:t>190</a:t>
            </a:fld>
            <a:endParaRPr lang="es-ES" smtClean="0">
              <a:solidFill>
                <a:srgbClr val="000000"/>
              </a:solidFill>
            </a:endParaRPr>
          </a:p>
        </p:txBody>
      </p:sp>
      <p:sp>
        <p:nvSpPr>
          <p:cNvPr id="648195" name="Rectangle 2"/>
          <p:cNvSpPr>
            <a:spLocks noGrp="1" noRot="1" noChangeAspect="1" noChangeArrowheads="1" noTextEdit="1"/>
          </p:cNvSpPr>
          <p:nvPr>
            <p:ph type="sldImg"/>
          </p:nvPr>
        </p:nvSpPr>
        <p:spPr>
          <a:ln/>
        </p:spPr>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9218" name="Rectangle 7"/>
          <p:cNvSpPr>
            <a:spLocks noGrp="1" noChangeArrowheads="1"/>
          </p:cNvSpPr>
          <p:nvPr>
            <p:ph type="sldNum" sz="quarter" idx="5"/>
          </p:nvPr>
        </p:nvSpPr>
        <p:spPr>
          <a:noFill/>
        </p:spPr>
        <p:txBody>
          <a:bodyPr/>
          <a:lstStyle/>
          <a:p>
            <a:pPr defTabSz="925513"/>
            <a:fld id="{8FE43EA9-FEC7-4FBB-86CE-46C59D8ED821}" type="slidenum">
              <a:rPr lang="es-ES" smtClean="0">
                <a:solidFill>
                  <a:srgbClr val="000000"/>
                </a:solidFill>
              </a:rPr>
              <a:pPr defTabSz="925513"/>
              <a:t>191</a:t>
            </a:fld>
            <a:endParaRPr lang="es-ES" smtClean="0">
              <a:solidFill>
                <a:srgbClr val="000000"/>
              </a:solidFill>
            </a:endParaRPr>
          </a:p>
        </p:txBody>
      </p:sp>
      <p:sp>
        <p:nvSpPr>
          <p:cNvPr id="649219" name="Rectangle 2"/>
          <p:cNvSpPr>
            <a:spLocks noGrp="1" noRot="1" noChangeAspect="1" noChangeArrowheads="1" noTextEdit="1"/>
          </p:cNvSpPr>
          <p:nvPr>
            <p:ph type="sldImg"/>
          </p:nvPr>
        </p:nvSpPr>
        <p:spPr>
          <a:ln/>
        </p:spPr>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0242" name="Rectangle 7"/>
          <p:cNvSpPr>
            <a:spLocks noGrp="1" noChangeArrowheads="1"/>
          </p:cNvSpPr>
          <p:nvPr>
            <p:ph type="sldNum" sz="quarter" idx="5"/>
          </p:nvPr>
        </p:nvSpPr>
        <p:spPr>
          <a:noFill/>
        </p:spPr>
        <p:txBody>
          <a:bodyPr/>
          <a:lstStyle/>
          <a:p>
            <a:pPr defTabSz="925513"/>
            <a:fld id="{B853898B-E3CD-4487-93E1-DD1B41AD37EA}" type="slidenum">
              <a:rPr lang="es-ES" smtClean="0">
                <a:solidFill>
                  <a:srgbClr val="000000"/>
                </a:solidFill>
              </a:rPr>
              <a:pPr defTabSz="925513"/>
              <a:t>194</a:t>
            </a:fld>
            <a:endParaRPr lang="es-ES" smtClean="0">
              <a:solidFill>
                <a:srgbClr val="000000"/>
              </a:solidFill>
            </a:endParaRPr>
          </a:p>
        </p:txBody>
      </p:sp>
      <p:sp>
        <p:nvSpPr>
          <p:cNvPr id="650243" name="Rectangle 2"/>
          <p:cNvSpPr>
            <a:spLocks noGrp="1" noRot="1" noChangeAspect="1" noChangeArrowheads="1" noTextEdit="1"/>
          </p:cNvSpPr>
          <p:nvPr>
            <p:ph type="sldImg"/>
          </p:nvPr>
        </p:nvSpPr>
        <p:spPr>
          <a:ln/>
        </p:spPr>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1266" name="Rectangle 7"/>
          <p:cNvSpPr>
            <a:spLocks noGrp="1" noChangeArrowheads="1"/>
          </p:cNvSpPr>
          <p:nvPr>
            <p:ph type="sldNum" sz="quarter" idx="5"/>
          </p:nvPr>
        </p:nvSpPr>
        <p:spPr>
          <a:noFill/>
        </p:spPr>
        <p:txBody>
          <a:bodyPr/>
          <a:lstStyle/>
          <a:p>
            <a:pPr defTabSz="925513"/>
            <a:fld id="{9A726583-BC83-4C42-A3F9-4F3BFFEEE153}" type="slidenum">
              <a:rPr lang="es-ES" smtClean="0">
                <a:solidFill>
                  <a:srgbClr val="000000"/>
                </a:solidFill>
              </a:rPr>
              <a:pPr defTabSz="925513"/>
              <a:t>196</a:t>
            </a:fld>
            <a:endParaRPr lang="es-ES" smtClean="0">
              <a:solidFill>
                <a:srgbClr val="000000"/>
              </a:solidFill>
            </a:endParaRPr>
          </a:p>
        </p:txBody>
      </p:sp>
      <p:sp>
        <p:nvSpPr>
          <p:cNvPr id="651267" name="Rectangle 2"/>
          <p:cNvSpPr>
            <a:spLocks noGrp="1" noRot="1" noChangeAspect="1" noChangeArrowheads="1" noTextEdit="1"/>
          </p:cNvSpPr>
          <p:nvPr>
            <p:ph type="sldImg"/>
          </p:nvPr>
        </p:nvSpPr>
        <p:spPr>
          <a:ln/>
        </p:spPr>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2290" name="Rectangle 7"/>
          <p:cNvSpPr>
            <a:spLocks noGrp="1" noChangeArrowheads="1"/>
          </p:cNvSpPr>
          <p:nvPr>
            <p:ph type="sldNum" sz="quarter" idx="5"/>
          </p:nvPr>
        </p:nvSpPr>
        <p:spPr>
          <a:noFill/>
        </p:spPr>
        <p:txBody>
          <a:bodyPr/>
          <a:lstStyle/>
          <a:p>
            <a:pPr defTabSz="925513"/>
            <a:fld id="{462F6BBA-14DD-4C12-ADFA-B64607E554BD}" type="slidenum">
              <a:rPr lang="es-ES" smtClean="0">
                <a:solidFill>
                  <a:srgbClr val="000000"/>
                </a:solidFill>
              </a:rPr>
              <a:pPr defTabSz="925513"/>
              <a:t>200</a:t>
            </a:fld>
            <a:endParaRPr lang="es-ES" smtClean="0">
              <a:solidFill>
                <a:srgbClr val="000000"/>
              </a:solidFill>
            </a:endParaRPr>
          </a:p>
        </p:txBody>
      </p:sp>
      <p:sp>
        <p:nvSpPr>
          <p:cNvPr id="652291" name="Rectangle 2"/>
          <p:cNvSpPr>
            <a:spLocks noGrp="1" noRot="1" noChangeAspect="1" noChangeArrowheads="1" noTextEdit="1"/>
          </p:cNvSpPr>
          <p:nvPr>
            <p:ph type="sldImg"/>
          </p:nvPr>
        </p:nvSpPr>
        <p:spPr>
          <a:ln/>
        </p:spPr>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314" name="Rectangle 7"/>
          <p:cNvSpPr>
            <a:spLocks noGrp="1" noChangeArrowheads="1"/>
          </p:cNvSpPr>
          <p:nvPr>
            <p:ph type="sldNum" sz="quarter" idx="5"/>
          </p:nvPr>
        </p:nvSpPr>
        <p:spPr>
          <a:noFill/>
        </p:spPr>
        <p:txBody>
          <a:bodyPr/>
          <a:lstStyle/>
          <a:p>
            <a:pPr defTabSz="925513"/>
            <a:fld id="{A2FE976F-5C20-489C-821E-3FA4555FD6AC}" type="slidenum">
              <a:rPr lang="es-ES" smtClean="0">
                <a:solidFill>
                  <a:srgbClr val="000000"/>
                </a:solidFill>
              </a:rPr>
              <a:pPr defTabSz="925513"/>
              <a:t>203</a:t>
            </a:fld>
            <a:endParaRPr lang="es-ES" smtClean="0">
              <a:solidFill>
                <a:srgbClr val="000000"/>
              </a:solidFill>
            </a:endParaRPr>
          </a:p>
        </p:txBody>
      </p:sp>
      <p:sp>
        <p:nvSpPr>
          <p:cNvPr id="653315" name="Rectangle 2"/>
          <p:cNvSpPr>
            <a:spLocks noGrp="1" noRot="1" noChangeAspect="1" noChangeArrowheads="1" noTextEdit="1"/>
          </p:cNvSpPr>
          <p:nvPr>
            <p:ph type="sldImg"/>
          </p:nvPr>
        </p:nvSpPr>
        <p:spPr>
          <a:ln/>
        </p:spPr>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3138" name="Rectangle 2"/>
          <p:cNvSpPr>
            <a:spLocks noGrp="1" noRot="1" noChangeAspect="1" noChangeArrowheads="1" noTextEdit="1"/>
          </p:cNvSpPr>
          <p:nvPr>
            <p:ph type="sldImg"/>
          </p:nvPr>
        </p:nvSpPr>
        <p:spPr>
          <a:ln/>
        </p:spPr>
      </p:sp>
      <p:sp>
        <p:nvSpPr>
          <p:cNvPr id="603139"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3314" name="Rectangle 7"/>
          <p:cNvSpPr>
            <a:spLocks noGrp="1" noChangeArrowheads="1"/>
          </p:cNvSpPr>
          <p:nvPr>
            <p:ph type="sldNum" sz="quarter" idx="5"/>
          </p:nvPr>
        </p:nvSpPr>
        <p:spPr>
          <a:noFill/>
        </p:spPr>
        <p:txBody>
          <a:bodyPr/>
          <a:lstStyle/>
          <a:p>
            <a:pPr defTabSz="925513"/>
            <a:fld id="{A2FE976F-5C20-489C-821E-3FA4555FD6AC}" type="slidenum">
              <a:rPr lang="es-ES" smtClean="0">
                <a:solidFill>
                  <a:srgbClr val="000000"/>
                </a:solidFill>
              </a:rPr>
              <a:pPr defTabSz="925513"/>
              <a:t>223</a:t>
            </a:fld>
            <a:endParaRPr lang="es-ES" smtClean="0">
              <a:solidFill>
                <a:srgbClr val="000000"/>
              </a:solidFill>
            </a:endParaRPr>
          </a:p>
        </p:txBody>
      </p:sp>
      <p:sp>
        <p:nvSpPr>
          <p:cNvPr id="653315" name="Rectangle 2"/>
          <p:cNvSpPr>
            <a:spLocks noGrp="1" noRot="1" noChangeAspect="1" noChangeArrowheads="1" noTextEdit="1"/>
          </p:cNvSpPr>
          <p:nvPr>
            <p:ph type="sldImg"/>
          </p:nvPr>
        </p:nvSpPr>
        <p:spPr>
          <a:ln/>
        </p:spPr>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4338" name="Rectangle 7"/>
          <p:cNvSpPr txBox="1">
            <a:spLocks noGrp="1" noChangeArrowheads="1"/>
          </p:cNvSpPr>
          <p:nvPr/>
        </p:nvSpPr>
        <p:spPr bwMode="auto">
          <a:xfrm>
            <a:off x="3894138" y="9499600"/>
            <a:ext cx="2981325" cy="500063"/>
          </a:xfrm>
          <a:prstGeom prst="rect">
            <a:avLst/>
          </a:prstGeom>
          <a:noFill/>
          <a:ln w="9525">
            <a:noFill/>
            <a:miter lim="800000"/>
            <a:headEnd/>
            <a:tailEnd/>
          </a:ln>
        </p:spPr>
        <p:txBody>
          <a:bodyPr lIns="92568" tIns="46284" rIns="92568" bIns="46284" anchor="b"/>
          <a:lstStyle/>
          <a:p>
            <a:pPr algn="r" defTabSz="925513"/>
            <a:fld id="{873A5CF3-BF5E-4AB3-83F3-0CF2E20D7016}" type="slidenum">
              <a:rPr lang="es-ES" sz="1200">
                <a:solidFill>
                  <a:srgbClr val="000000"/>
                </a:solidFill>
              </a:rPr>
              <a:pPr algn="r" defTabSz="925513"/>
              <a:t>238</a:t>
            </a:fld>
            <a:endParaRPr lang="es-ES" sz="1200">
              <a:solidFill>
                <a:srgbClr val="000000"/>
              </a:solidFill>
            </a:endParaRPr>
          </a:p>
        </p:txBody>
      </p:sp>
      <p:sp>
        <p:nvSpPr>
          <p:cNvPr id="654339" name="Rectangle 2"/>
          <p:cNvSpPr>
            <a:spLocks noGrp="1" noRot="1" noChangeAspect="1" noChangeArrowheads="1" noTextEdit="1"/>
          </p:cNvSpPr>
          <p:nvPr>
            <p:ph type="sldImg"/>
          </p:nvPr>
        </p:nvSpPr>
        <p:spPr>
          <a:ln/>
        </p:spPr>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62" name="Rectangle 7"/>
          <p:cNvSpPr>
            <a:spLocks noGrp="1" noChangeArrowheads="1"/>
          </p:cNvSpPr>
          <p:nvPr>
            <p:ph type="sldNum" sz="quarter" idx="5"/>
          </p:nvPr>
        </p:nvSpPr>
        <p:spPr>
          <a:noFill/>
        </p:spPr>
        <p:txBody>
          <a:bodyPr/>
          <a:lstStyle/>
          <a:p>
            <a:pPr defTabSz="925513"/>
            <a:fld id="{341B7DF5-4260-4E33-81C9-29C51320D154}" type="slidenum">
              <a:rPr lang="es-ES" smtClean="0">
                <a:solidFill>
                  <a:srgbClr val="000000"/>
                </a:solidFill>
              </a:rPr>
              <a:pPr defTabSz="925513"/>
              <a:t>259</a:t>
            </a:fld>
            <a:endParaRPr lang="es-ES" smtClean="0">
              <a:solidFill>
                <a:srgbClr val="000000"/>
              </a:solidFill>
            </a:endParaRPr>
          </a:p>
        </p:txBody>
      </p:sp>
      <p:sp>
        <p:nvSpPr>
          <p:cNvPr id="655363" name="Rectangle 2"/>
          <p:cNvSpPr>
            <a:spLocks noGrp="1" noRot="1" noChangeAspect="1" noChangeArrowheads="1" noTextEdit="1"/>
          </p:cNvSpPr>
          <p:nvPr>
            <p:ph type="sldImg"/>
          </p:nvPr>
        </p:nvSpPr>
        <p:spPr>
          <a:ln/>
        </p:spPr>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Rot="1" noChangeAspect="1" noChangeArrowheads="1" noTextEdit="1"/>
          </p:cNvSpPr>
          <p:nvPr>
            <p:ph type="sldImg"/>
          </p:nvPr>
        </p:nvSpPr>
        <p:spPr>
          <a:ln/>
        </p:spPr>
      </p:sp>
      <p:sp>
        <p:nvSpPr>
          <p:cNvPr id="60416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62" name="Rectangle 2"/>
          <p:cNvSpPr>
            <a:spLocks noGrp="1" noRot="1" noChangeAspect="1" noChangeArrowheads="1" noTextEdit="1"/>
          </p:cNvSpPr>
          <p:nvPr>
            <p:ph type="sldImg"/>
          </p:nvPr>
        </p:nvSpPr>
        <p:spPr>
          <a:ln/>
        </p:spPr>
      </p:sp>
      <p:sp>
        <p:nvSpPr>
          <p:cNvPr id="604163"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5186" name="Rectangle 2"/>
          <p:cNvSpPr>
            <a:spLocks noGrp="1" noRot="1" noChangeAspect="1" noChangeArrowheads="1" noTextEdit="1"/>
          </p:cNvSpPr>
          <p:nvPr>
            <p:ph type="sldImg"/>
          </p:nvPr>
        </p:nvSpPr>
        <p:spPr>
          <a:ln/>
        </p:spPr>
      </p:sp>
      <p:sp>
        <p:nvSpPr>
          <p:cNvPr id="605187" name="Rectangle 3"/>
          <p:cNvSpPr>
            <a:spLocks noGrp="1" noChangeArrowheads="1"/>
          </p:cNvSpPr>
          <p:nvPr>
            <p:ph type="body" idx="1"/>
          </p:nvPr>
        </p:nvSpPr>
        <p:spPr>
          <a:noFill/>
          <a:ln/>
        </p:spPr>
        <p:txBody>
          <a:bodyPr/>
          <a:lstStyle/>
          <a:p>
            <a:endParaRPr lang="es-ES_tradnl" smtClean="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94.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2.wav"/></Relationships>
</file>

<file path=ppt/slideLayouts/_rels/slideLayout195.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3.wav"/></Relationships>
</file>

<file path=ppt/slideLayouts/_rels/slideLayout196.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4.wav"/></Relationships>
</file>

<file path=ppt/slideLayouts/_rels/slideLayout197.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5.wav"/></Relationships>
</file>

<file path=ppt/slideLayouts/_rels/slideLayout198.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6.wav"/></Relationships>
</file>

<file path=ppt/slideLayouts/_rels/slideLayout199.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7.wav"/></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8.wav"/></Relationships>
</file>

<file path=ppt/slideLayouts/_rels/slideLayout201.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9.wav"/></Relationships>
</file>

<file path=ppt/slideLayouts/_rels/slideLayout202.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10.wav"/></Relationships>
</file>

<file path=ppt/slideLayouts/_rels/slideLayout203.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11.wav"/></Relationships>
</file>

<file path=ppt/slideLayouts/_rels/slideLayout204.xml.rels><?xml version="1.0" encoding="UTF-8" standalone="yes"?>
<Relationships xmlns="http://schemas.openxmlformats.org/package/2006/relationships"><Relationship Id="rId2" Type="http://schemas.openxmlformats.org/officeDocument/2006/relationships/slideMaster" Target="../slideMasters/slideMaster18.xml"/><Relationship Id="rId1" Type="http://schemas.openxmlformats.org/officeDocument/2006/relationships/audio" Target="../media/audio12.wav"/></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9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3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31776147-1BC8-4B49-8DE7-F5262C1685C9}" type="slidenum">
              <a:rPr lang="es-ES"/>
              <a:pPr>
                <a:defRPr/>
              </a:pPr>
              <a:t>‹Nº›</a:t>
            </a:fld>
            <a:endParaRPr lang="es-ES"/>
          </a:p>
        </p:txBody>
      </p:sp>
    </p:spTree>
  </p:cSld>
  <p:clrMapOvr>
    <a:masterClrMapping/>
  </p:clrMapOvr>
  <p:transition>
    <p:fade thruBlk="1"/>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0B97A3C-760E-4F0F-93AC-BFBE01D8B2B7}" type="slidenum">
              <a:rPr lang="es-ES"/>
              <a:pPr>
                <a:defRPr/>
              </a:pPr>
              <a:t>‹Nº›</a:t>
            </a:fld>
            <a:endParaRPr lang="es-ES"/>
          </a:p>
        </p:txBody>
      </p:sp>
    </p:spTree>
  </p:cSld>
  <p:clrMapOvr>
    <a:masterClrMapping/>
  </p:clrMapOvr>
  <p:transition>
    <p:fade thruBlk="1"/>
  </p:transition>
</p:sldLayout>
</file>

<file path=ppt/slideLayouts/slideLayout10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71D240A6-9B9B-42E6-9267-BEC06AD589B4}" type="datetimeFigureOut">
              <a:rPr lang="es-ES_tradnl"/>
              <a:pPr>
                <a:defRPr/>
              </a:pPr>
              <a:t>06/06/2017</a:t>
            </a:fld>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C2F07C02-4BDD-4E91-990B-6062954B74FC}" type="slidenum">
              <a:rPr lang="es-ES_tradnl"/>
              <a:pPr>
                <a:defRPr/>
              </a:pPr>
              <a:t>‹Nº›</a:t>
            </a:fld>
            <a:endParaRPr lang="es-ES_tradnl"/>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680F5BE4-07F8-454E-8D88-716C9D3FA0FE}"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EA76C4E4-82A7-45CA-AE35-424D811BDD49}" type="slidenum">
              <a:rPr lang="es-ES_tradnl"/>
              <a:pPr>
                <a:defRPr/>
              </a:pPr>
              <a:t>‹Nº›</a:t>
            </a:fld>
            <a:endParaRPr lang="es-ES_tradnl"/>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679F6181-BEA8-4EC0-9E0E-8DD88815B943}"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B0A41215-197F-4C69-8F24-5951343E2573}" type="slidenum">
              <a:rPr lang="es-ES_tradnl"/>
              <a:pPr>
                <a:defRPr/>
              </a:pPr>
              <a:t>‹Nº›</a:t>
            </a:fld>
            <a:endParaRPr lang="es-ES_tradnl"/>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0915D54-378E-401F-ABAB-E21BB448C69C}" type="slidenum">
              <a:rPr lang="es-ES"/>
              <a:pPr>
                <a:defRPr/>
              </a:pPr>
              <a:t>‹Nº›</a:t>
            </a:fld>
            <a:endParaRPr lang="es-ES"/>
          </a:p>
        </p:txBody>
      </p:sp>
    </p:spTree>
  </p:cSld>
  <p:clrMapOvr>
    <a:masterClrMapping/>
  </p:clrMapOvr>
  <p:transition>
    <p:fade thruBlk="1"/>
  </p:transition>
</p:sldLayout>
</file>

<file path=ppt/slideLayouts/slideLayout10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DC48258-FEE8-4535-A073-2F5F4CF1D5BF}" type="slidenum">
              <a:rPr lang="es-ES"/>
              <a:pPr>
                <a:defRPr/>
              </a:pPr>
              <a:t>‹Nº›</a:t>
            </a:fld>
            <a:endParaRPr lang="es-ES"/>
          </a:p>
        </p:txBody>
      </p:sp>
    </p:spTree>
  </p:cSld>
  <p:clrMapOvr>
    <a:masterClrMapping/>
  </p:clrMapOvr>
  <p:transition>
    <p:fade thruBlk="1"/>
  </p:transition>
</p:sldLayout>
</file>

<file path=ppt/slideLayouts/slideLayout10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A3D1C4F-5A9E-440E-AAC3-5C1382199132}" type="slidenum">
              <a:rPr lang="es-ES"/>
              <a:pPr>
                <a:defRPr/>
              </a:pPr>
              <a:t>‹Nº›</a:t>
            </a:fld>
            <a:endParaRPr lang="es-ES"/>
          </a:p>
        </p:txBody>
      </p:sp>
    </p:spTree>
  </p:cSld>
  <p:clrMapOvr>
    <a:masterClrMapping/>
  </p:clrMapOvr>
  <p:transition>
    <p:fade thruBlk="1"/>
  </p:transition>
</p:sldLayout>
</file>

<file path=ppt/slideLayouts/slideLayout10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1F7FC56-501E-4E3F-A58A-DD87469E880C}" type="slidenum">
              <a:rPr lang="es-ES"/>
              <a:pPr>
                <a:defRPr/>
              </a:pPr>
              <a:t>‹Nº›</a:t>
            </a:fld>
            <a:endParaRPr lang="es-ES"/>
          </a:p>
        </p:txBody>
      </p:sp>
    </p:spTree>
  </p:cSld>
  <p:clrMapOvr>
    <a:masterClrMapping/>
  </p:clrMapOvr>
  <p:transition>
    <p:fade thruBlk="1"/>
  </p:transition>
</p:sldLayout>
</file>

<file path=ppt/slideLayouts/slideLayout10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BD86C203-B6EB-48CC-9913-CE5D604EE67C}" type="slidenum">
              <a:rPr lang="es-ES"/>
              <a:pPr>
                <a:defRPr/>
              </a:pPr>
              <a:t>‹Nº›</a:t>
            </a:fld>
            <a:endParaRPr lang="es-ES"/>
          </a:p>
        </p:txBody>
      </p:sp>
    </p:spTree>
  </p:cSld>
  <p:clrMapOvr>
    <a:masterClrMapping/>
  </p:clrMapOvr>
  <p:transition>
    <p:fade thruBlk="1"/>
  </p:transition>
</p:sldLayout>
</file>

<file path=ppt/slideLayouts/slideLayout10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5EA8B90B-DB12-4644-B69A-A4E6EA092063}" type="slidenum">
              <a:rPr lang="es-ES"/>
              <a:pPr>
                <a:defRPr/>
              </a:pPr>
              <a:t>‹Nº›</a:t>
            </a:fld>
            <a:endParaRPr lang="es-ES"/>
          </a:p>
        </p:txBody>
      </p:sp>
    </p:spTree>
  </p:cSld>
  <p:clrMapOvr>
    <a:masterClrMapping/>
  </p:clrMapOvr>
  <p:transition>
    <p:fade thruBlk="1"/>
  </p:transition>
</p:sldLayout>
</file>

<file path=ppt/slideLayouts/slideLayout10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B4192866-E070-404E-857A-CA7C50AF397B}" type="slidenum">
              <a:rPr lang="es-ES"/>
              <a:pPr>
                <a:defRPr/>
              </a:pPr>
              <a:t>‹Nº›</a:t>
            </a:fld>
            <a:endParaRPr lang="es-ES"/>
          </a:p>
        </p:txBody>
      </p:sp>
    </p:spTree>
  </p:cSld>
  <p:clrMapOvr>
    <a:masterClrMapping/>
  </p:clrMapOvr>
  <p:transition>
    <p:fade thruBlk="1"/>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DBAA655-C343-412C-BA93-629EBCADAB0C}" type="slidenum">
              <a:rPr lang="es-ES"/>
              <a:pPr>
                <a:defRPr/>
              </a:pPr>
              <a:t>‹Nº›</a:t>
            </a:fld>
            <a:endParaRPr lang="es-ES"/>
          </a:p>
        </p:txBody>
      </p:sp>
    </p:spTree>
  </p:cSld>
  <p:clrMapOvr>
    <a:masterClrMapping/>
  </p:clrMapOvr>
  <p:transition>
    <p:fade thruBlk="1"/>
  </p:transition>
</p:sldLayout>
</file>

<file path=ppt/slideLayouts/slideLayout11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69AC714-A649-4BF8-9503-4A6D1E5FC98C}" type="slidenum">
              <a:rPr lang="es-ES"/>
              <a:pPr>
                <a:defRPr/>
              </a:pPr>
              <a:t>‹Nº›</a:t>
            </a:fld>
            <a:endParaRPr lang="es-ES"/>
          </a:p>
        </p:txBody>
      </p:sp>
    </p:spTree>
  </p:cSld>
  <p:clrMapOvr>
    <a:masterClrMapping/>
  </p:clrMapOvr>
  <p:transition>
    <p:fade thruBlk="1"/>
  </p:transition>
</p:sldLayout>
</file>

<file path=ppt/slideLayouts/slideLayout11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61EFC39-CD27-4FEF-9C9D-5F5248AAA46F}" type="slidenum">
              <a:rPr lang="es-ES"/>
              <a:pPr>
                <a:defRPr/>
              </a:pPr>
              <a:t>‹Nº›</a:t>
            </a:fld>
            <a:endParaRPr lang="es-ES"/>
          </a:p>
        </p:txBody>
      </p:sp>
    </p:spTree>
  </p:cSld>
  <p:clrMapOvr>
    <a:masterClrMapping/>
  </p:clrMapOvr>
  <p:transition>
    <p:fade thruBlk="1"/>
  </p:transition>
</p:sldLayout>
</file>

<file path=ppt/slideLayouts/slideLayout11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1DD4AC2-6B14-4D4D-A690-817B22C7B8CF}" type="slidenum">
              <a:rPr lang="es-ES"/>
              <a:pPr>
                <a:defRPr/>
              </a:pPr>
              <a:t>‹Nº›</a:t>
            </a:fld>
            <a:endParaRPr lang="es-ES"/>
          </a:p>
        </p:txBody>
      </p:sp>
    </p:spTree>
  </p:cSld>
  <p:clrMapOvr>
    <a:masterClrMapping/>
  </p:clrMapOvr>
  <p:transition>
    <p:fade thruBlk="1"/>
  </p:transition>
</p:sldLayout>
</file>

<file path=ppt/slideLayouts/slideLayout11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A1ECDEF-4727-49ED-9CFE-69F45DA0A553}" type="slidenum">
              <a:rPr lang="es-ES"/>
              <a:pPr>
                <a:defRPr/>
              </a:pPr>
              <a:t>‹Nº›</a:t>
            </a:fld>
            <a:endParaRPr lang="es-ES"/>
          </a:p>
        </p:txBody>
      </p:sp>
    </p:spTree>
  </p:cSld>
  <p:clrMapOvr>
    <a:masterClrMapping/>
  </p:clrMapOvr>
  <p:transition>
    <p:fade thruBlk="1"/>
  </p:transition>
</p:sldLayout>
</file>

<file path=ppt/slideLayouts/slideLayout11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A71F247-30CC-45DA-880F-83F8DE6A0CB8}" type="slidenum">
              <a:rPr lang="es-ES"/>
              <a:pPr>
                <a:defRPr/>
              </a:pPr>
              <a:t>‹Nº›</a:t>
            </a:fld>
            <a:endParaRPr lang="es-ES"/>
          </a:p>
        </p:txBody>
      </p:sp>
    </p:spTree>
  </p:cSld>
  <p:clrMapOvr>
    <a:masterClrMapping/>
  </p:clrMapOvr>
  <p:transition>
    <p:fade thruBlk="1"/>
  </p:transition>
  <p:timing>
    <p:tnLst>
      <p:par>
        <p:cTn id="1" dur="indefinite" restart="never" nodeType="tmRoot"/>
      </p:par>
    </p:tn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620191F-1F92-442C-BC7D-E5B408764E7F}" type="slidenum">
              <a:rPr lang="es-ES"/>
              <a:pPr>
                <a:defRPr/>
              </a:pPr>
              <a:t>‹Nº›</a:t>
            </a:fld>
            <a:endParaRPr lang="es-ES"/>
          </a:p>
        </p:txBody>
      </p:sp>
    </p:spTree>
  </p:cSld>
  <p:clrMapOvr>
    <a:masterClrMapping/>
  </p:clrMapOvr>
  <p:transition>
    <p:fade thruBlk="1"/>
  </p:transition>
</p:sldLayout>
</file>

<file path=ppt/slideLayouts/slideLayout11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369E82C-542A-4B90-82BE-AC8FED2FDED1}" type="slidenum">
              <a:rPr lang="es-ES"/>
              <a:pPr>
                <a:defRPr/>
              </a:pPr>
              <a:t>‹Nº›</a:t>
            </a:fld>
            <a:endParaRPr lang="es-ES"/>
          </a:p>
        </p:txBody>
      </p:sp>
    </p:spTree>
  </p:cSld>
  <p:clrMapOvr>
    <a:masterClrMapping/>
  </p:clrMapOvr>
  <p:transition>
    <p:fade thruBlk="1"/>
  </p:transition>
</p:sldLayout>
</file>

<file path=ppt/slideLayouts/slideLayout11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C269624-3902-412A-983B-31950F746DC4}" type="slidenum">
              <a:rPr lang="es-ES"/>
              <a:pPr>
                <a:defRPr/>
              </a:pPr>
              <a:t>‹Nº›</a:t>
            </a:fld>
            <a:endParaRPr lang="es-ES"/>
          </a:p>
        </p:txBody>
      </p:sp>
    </p:spTree>
  </p:cSld>
  <p:clrMapOvr>
    <a:masterClrMapping/>
  </p:clrMapOvr>
  <p:transition>
    <p:fade thruBlk="1"/>
  </p:transition>
</p:sldLayout>
</file>

<file path=ppt/slideLayouts/slideLayout11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B92EC95D-75C3-4ACF-BF70-E2609B315F1E}" type="slidenum">
              <a:rPr lang="es-ES"/>
              <a:pPr>
                <a:defRPr/>
              </a:pPr>
              <a:t>‹Nº›</a:t>
            </a:fld>
            <a:endParaRPr lang="es-ES"/>
          </a:p>
        </p:txBody>
      </p:sp>
    </p:spTree>
  </p:cSld>
  <p:clrMapOvr>
    <a:masterClrMapping/>
  </p:clrMapOvr>
  <p:transition>
    <p:fade thruBlk="1"/>
  </p:transition>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24BA5D9F-48D2-43BF-ADD4-A0C02632DD5A}" type="slidenum">
              <a:rPr lang="es-ES"/>
              <a:pPr>
                <a:defRPr/>
              </a:pPr>
              <a:t>‹Nº›</a:t>
            </a:fld>
            <a:endParaRPr lang="es-ES"/>
          </a:p>
        </p:txBody>
      </p:sp>
    </p:spTree>
  </p:cSld>
  <p:clrMapOvr>
    <a:masterClrMapping/>
  </p:clrMapOvr>
  <p:transition>
    <p:fade thruBlk="1"/>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gráfico"/>
          <p:cNvSpPr>
            <a:spLocks noGrp="1"/>
          </p:cNvSpPr>
          <p:nvPr>
            <p:ph type="chart" idx="1"/>
          </p:nvPr>
        </p:nvSpPr>
        <p:spPr>
          <a:xfrm>
            <a:off x="685800" y="1981200"/>
            <a:ext cx="7772400" cy="4114800"/>
          </a:xfrm>
        </p:spPr>
        <p:txBody>
          <a:bodyPr/>
          <a:lstStyle/>
          <a:p>
            <a:pPr lvl="0"/>
            <a:endParaRPr lang="es-E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E5C8648-E133-45E8-A707-B50E461193BC}" type="slidenum">
              <a:rPr lang="es-ES"/>
              <a:pPr>
                <a:defRPr/>
              </a:pPr>
              <a:t>‹Nº›</a:t>
            </a:fld>
            <a:endParaRPr lang="es-ES"/>
          </a:p>
        </p:txBody>
      </p:sp>
    </p:spTree>
  </p:cSld>
  <p:clrMapOvr>
    <a:masterClrMapping/>
  </p:clrMapOvr>
  <p:transition>
    <p:fade thruBlk="1"/>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AACAE15C-15A1-4900-8D25-74D795430E2A}" type="slidenum">
              <a:rPr lang="es-ES"/>
              <a:pPr>
                <a:defRPr/>
              </a:pPr>
              <a:t>‹Nº›</a:t>
            </a:fld>
            <a:endParaRPr lang="es-ES"/>
          </a:p>
        </p:txBody>
      </p:sp>
    </p:spTree>
  </p:cSld>
  <p:clrMapOvr>
    <a:masterClrMapping/>
  </p:clrMapOvr>
  <p:transition>
    <p:fade thruBlk="1"/>
  </p:transition>
</p:sldLayout>
</file>

<file path=ppt/slideLayouts/slideLayout12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FB096CD-0265-4BE6-B4E9-5249A80CE41D}" type="slidenum">
              <a:rPr lang="es-ES"/>
              <a:pPr>
                <a:defRPr/>
              </a:pPr>
              <a:t>‹Nº›</a:t>
            </a:fld>
            <a:endParaRPr lang="es-ES"/>
          </a:p>
        </p:txBody>
      </p:sp>
    </p:spTree>
  </p:cSld>
  <p:clrMapOvr>
    <a:masterClrMapping/>
  </p:clrMapOvr>
  <p:transition>
    <p:fade thruBlk="1"/>
  </p:transition>
</p:sldLayout>
</file>

<file path=ppt/slideLayouts/slideLayout12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B81A989-D09F-4B45-997B-F05D198D065B}" type="slidenum">
              <a:rPr lang="es-ES"/>
              <a:pPr>
                <a:defRPr/>
              </a:pPr>
              <a:t>‹Nº›</a:t>
            </a:fld>
            <a:endParaRPr lang="es-ES"/>
          </a:p>
        </p:txBody>
      </p:sp>
    </p:spTree>
  </p:cSld>
  <p:clrMapOvr>
    <a:masterClrMapping/>
  </p:clrMapOvr>
  <p:transition>
    <p:fade thruBlk="1"/>
  </p:transition>
</p:sldLayout>
</file>

<file path=ppt/slideLayouts/slideLayout12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B6D6422-008C-48C8-900E-7FC494F150B0}" type="slidenum">
              <a:rPr lang="es-ES"/>
              <a:pPr>
                <a:defRPr/>
              </a:pPr>
              <a:t>‹Nº›</a:t>
            </a:fld>
            <a:endParaRPr lang="es-ES"/>
          </a:p>
        </p:txBody>
      </p:sp>
    </p:spTree>
  </p:cSld>
  <p:clrMapOvr>
    <a:masterClrMapping/>
  </p:clrMapOvr>
  <p:transition>
    <p:fade thruBlk="1"/>
  </p:transition>
</p:sldLayout>
</file>

<file path=ppt/slideLayouts/slideLayout12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BCEE280-4BF2-4EE4-A87A-7E15480EFDB6}" type="slidenum">
              <a:rPr lang="es-ES"/>
              <a:pPr>
                <a:defRPr/>
              </a:pPr>
              <a:t>‹Nº›</a:t>
            </a:fld>
            <a:endParaRPr lang="es-ES"/>
          </a:p>
        </p:txBody>
      </p:sp>
    </p:spTree>
  </p:cSld>
  <p:clrMapOvr>
    <a:masterClrMapping/>
  </p:clrMapOvr>
  <p:transition>
    <p:fade thruBlk="1"/>
  </p:transition>
</p:sldLayout>
</file>

<file path=ppt/slideLayouts/slideLayout125.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gráfico"/>
          <p:cNvSpPr>
            <a:spLocks noGrp="1"/>
          </p:cNvSpPr>
          <p:nvPr>
            <p:ph type="chart" idx="1"/>
          </p:nvPr>
        </p:nvSpPr>
        <p:spPr>
          <a:xfrm>
            <a:off x="685800" y="1981200"/>
            <a:ext cx="7772400" cy="4114800"/>
          </a:xfrm>
        </p:spPr>
        <p:txBody>
          <a:bodyPr/>
          <a:lstStyle/>
          <a:p>
            <a:pPr lvl="0"/>
            <a:endParaRPr lang="es-E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06173C4-5F4B-4E5B-B47A-0C60B179E4E4}" type="slidenum">
              <a:rPr lang="es-ES"/>
              <a:pPr>
                <a:defRPr/>
              </a:pPr>
              <a:t>‹Nº›</a:t>
            </a:fld>
            <a:endParaRPr lang="es-ES"/>
          </a:p>
        </p:txBody>
      </p:sp>
    </p:spTree>
  </p:cSld>
  <p:clrMapOvr>
    <a:masterClrMapping/>
  </p:clrMapOvr>
  <p:transition>
    <p:fade thruBlk="1"/>
  </p:transition>
</p:sldLayout>
</file>

<file path=ppt/slideLayouts/slideLayout126.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611DB7A-5E60-45AA-B381-D107B9C35B63}" type="slidenum">
              <a:rPr lang="es-ES"/>
              <a:pPr>
                <a:defRPr/>
              </a:pPr>
              <a:t>‹Nº›</a:t>
            </a:fld>
            <a:endParaRPr lang="es-ES"/>
          </a:p>
        </p:txBody>
      </p:sp>
    </p:spTree>
  </p:cSld>
  <p:clrMapOvr>
    <a:masterClrMapping/>
  </p:clrMapOvr>
  <p:transition>
    <p:fade thruBlk="1"/>
  </p:transition>
</p:sldLayout>
</file>

<file path=ppt/slideLayouts/slideLayout127.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AEF83A0-B121-4B45-8920-92CEBDEA3D27}" type="slidenum">
              <a:rPr lang="es-ES"/>
              <a:pPr>
                <a:defRPr/>
              </a:pPr>
              <a:t>‹Nº›</a:t>
            </a:fld>
            <a:endParaRPr lang="es-ES"/>
          </a:p>
        </p:txBody>
      </p:sp>
    </p:spTree>
  </p:cSld>
  <p:clrMapOvr>
    <a:masterClrMapping/>
  </p:clrMapOvr>
  <p:transition>
    <p:fade thruBlk="1"/>
  </p:transition>
</p:sldLayout>
</file>

<file path=ppt/slideLayouts/slideLayout12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
          </a:p>
        </p:txBody>
      </p:sp>
      <p:sp>
        <p:nvSpPr>
          <p:cNvPr id="4" name="3 Marcador de fecha"/>
          <p:cNvSpPr>
            <a:spLocks noGrp="1"/>
          </p:cNvSpPr>
          <p:nvPr>
            <p:ph type="dt" sz="half" idx="10"/>
          </p:nvPr>
        </p:nvSpPr>
        <p:spPr/>
        <p:txBody>
          <a:bodyPr/>
          <a:lstStyle>
            <a:lvl1pPr>
              <a:defRPr/>
            </a:lvl1pPr>
          </a:lstStyle>
          <a:p>
            <a:pPr>
              <a:defRPr/>
            </a:pPr>
            <a:fld id="{F3CFF8E6-7B81-4D17-95D2-9386CA5772E0}" type="datetimeFigureOut">
              <a:rPr lang="es-ES"/>
              <a:pPr>
                <a:defRPr/>
              </a:pPr>
              <a:t>06/06/2017</a:t>
            </a:fld>
            <a:endParaRPr lang="es-ES"/>
          </a:p>
        </p:txBody>
      </p:sp>
      <p:sp>
        <p:nvSpPr>
          <p:cNvPr id="5" name="4 Marcador de pie de página"/>
          <p:cNvSpPr>
            <a:spLocks noGrp="1"/>
          </p:cNvSpPr>
          <p:nvPr>
            <p:ph type="ftr" sz="quarter" idx="11"/>
          </p:nvPr>
        </p:nvSpPr>
        <p:spPr/>
        <p:txBody>
          <a:bodyPr/>
          <a:lstStyle>
            <a:lvl1pPr>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vl1pPr>
          </a:lstStyle>
          <a:p>
            <a:pPr>
              <a:defRPr/>
            </a:pPr>
            <a:fld id="{19569CE2-16A9-412C-B675-7C15AED2F305}" type="slidenum">
              <a:rPr lang="es-ES"/>
              <a:pPr>
                <a:defRPr/>
              </a:pPr>
              <a:t>‹Nº›</a:t>
            </a:fld>
            <a:endParaRPr lang="es-ES"/>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lvl1pPr>
              <a:defRPr/>
            </a:lvl1pPr>
          </a:lstStyle>
          <a:p>
            <a:pPr>
              <a:defRPr/>
            </a:pPr>
            <a:fld id="{1B186B6D-7D7D-44FF-8C31-6F86836B9FE5}" type="datetimeFigureOut">
              <a:rPr lang="es-ES"/>
              <a:pPr>
                <a:defRPr/>
              </a:pPr>
              <a:t>06/06/2017</a:t>
            </a:fld>
            <a:endParaRPr lang="es-ES"/>
          </a:p>
        </p:txBody>
      </p:sp>
      <p:sp>
        <p:nvSpPr>
          <p:cNvPr id="5" name="4 Marcador de pie de página"/>
          <p:cNvSpPr>
            <a:spLocks noGrp="1"/>
          </p:cNvSpPr>
          <p:nvPr>
            <p:ph type="ftr" sz="quarter" idx="11"/>
          </p:nvPr>
        </p:nvSpPr>
        <p:spPr/>
        <p:txBody>
          <a:bodyPr/>
          <a:lstStyle>
            <a:lvl1pPr>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vl1pPr>
          </a:lstStyle>
          <a:p>
            <a:pPr>
              <a:defRPr/>
            </a:pPr>
            <a:fld id="{2EB1607B-B568-42A3-B826-209D35A42D21}" type="slidenum">
              <a:rPr lang="es-ES"/>
              <a:pPr>
                <a:defRPr/>
              </a:pPr>
              <a:t>‹Nº›</a:t>
            </a:fld>
            <a:endParaRPr lang="es-ES"/>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08A155B-E1FE-4478-920F-715FFDE32A19}" type="slidenum">
              <a:rPr lang="es-ES"/>
              <a:pPr>
                <a:defRPr/>
              </a:pPr>
              <a:t>‹Nº›</a:t>
            </a:fld>
            <a:endParaRPr lang="es-ES"/>
          </a:p>
        </p:txBody>
      </p:sp>
    </p:spTree>
  </p:cSld>
  <p:clrMapOvr>
    <a:masterClrMapping/>
  </p:clrMapOvr>
  <p:transition>
    <p:fade thruBlk="1"/>
  </p:transition>
</p:sldLayout>
</file>

<file path=ppt/slideLayouts/slideLayout13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vl1pPr>
          </a:lstStyle>
          <a:p>
            <a:pPr>
              <a:defRPr/>
            </a:pPr>
            <a:fld id="{1634AC04-D8E9-4D36-BE12-420A11320AD1}" type="datetimeFigureOut">
              <a:rPr lang="es-ES"/>
              <a:pPr>
                <a:defRPr/>
              </a:pPr>
              <a:t>06/06/2017</a:t>
            </a:fld>
            <a:endParaRPr lang="es-ES"/>
          </a:p>
        </p:txBody>
      </p:sp>
      <p:sp>
        <p:nvSpPr>
          <p:cNvPr id="5" name="4 Marcador de pie de página"/>
          <p:cNvSpPr>
            <a:spLocks noGrp="1"/>
          </p:cNvSpPr>
          <p:nvPr>
            <p:ph type="ftr" sz="quarter" idx="11"/>
          </p:nvPr>
        </p:nvSpPr>
        <p:spPr/>
        <p:txBody>
          <a:bodyPr/>
          <a:lstStyle>
            <a:lvl1pPr>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vl1pPr>
          </a:lstStyle>
          <a:p>
            <a:pPr>
              <a:defRPr/>
            </a:pPr>
            <a:fld id="{C5190CFF-FC71-4B14-9160-C479505CF371}" type="slidenum">
              <a:rPr lang="es-ES"/>
              <a:pPr>
                <a:defRPr/>
              </a:pPr>
              <a:t>‹Nº›</a:t>
            </a:fld>
            <a:endParaRPr lang="es-ES"/>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3 Marcador de fecha"/>
          <p:cNvSpPr>
            <a:spLocks noGrp="1"/>
          </p:cNvSpPr>
          <p:nvPr>
            <p:ph type="dt" sz="half" idx="10"/>
          </p:nvPr>
        </p:nvSpPr>
        <p:spPr/>
        <p:txBody>
          <a:bodyPr/>
          <a:lstStyle>
            <a:lvl1pPr>
              <a:defRPr/>
            </a:lvl1pPr>
          </a:lstStyle>
          <a:p>
            <a:pPr>
              <a:defRPr/>
            </a:pPr>
            <a:fld id="{00C38F7C-9935-41BF-A26C-87E3C289D616}" type="datetimeFigureOut">
              <a:rPr lang="es-ES"/>
              <a:pPr>
                <a:defRPr/>
              </a:pPr>
              <a:t>06/06/2017</a:t>
            </a:fld>
            <a:endParaRPr lang="es-ES"/>
          </a:p>
        </p:txBody>
      </p:sp>
      <p:sp>
        <p:nvSpPr>
          <p:cNvPr id="6" name="4 Marcador de pie de página"/>
          <p:cNvSpPr>
            <a:spLocks noGrp="1"/>
          </p:cNvSpPr>
          <p:nvPr>
            <p:ph type="ftr" sz="quarter" idx="11"/>
          </p:nvPr>
        </p:nvSpPr>
        <p:spPr/>
        <p:txBody>
          <a:bodyPr/>
          <a:lstStyle>
            <a:lvl1pPr>
              <a:defRPr/>
            </a:lvl1pPr>
          </a:lstStyle>
          <a:p>
            <a:pPr>
              <a:defRPr/>
            </a:pPr>
            <a:endParaRPr lang="es-ES"/>
          </a:p>
        </p:txBody>
      </p:sp>
      <p:sp>
        <p:nvSpPr>
          <p:cNvPr id="7" name="5 Marcador de número de diapositiva"/>
          <p:cNvSpPr>
            <a:spLocks noGrp="1"/>
          </p:cNvSpPr>
          <p:nvPr>
            <p:ph type="sldNum" sz="quarter" idx="12"/>
          </p:nvPr>
        </p:nvSpPr>
        <p:spPr/>
        <p:txBody>
          <a:bodyPr/>
          <a:lstStyle>
            <a:lvl1pPr>
              <a:defRPr/>
            </a:lvl1pPr>
          </a:lstStyle>
          <a:p>
            <a:pPr>
              <a:defRPr/>
            </a:pPr>
            <a:fld id="{3A48B921-C6AA-4997-A522-ED1E4C7C4AD7}" type="slidenum">
              <a:rPr lang="es-ES"/>
              <a:pPr>
                <a:defRPr/>
              </a:pPr>
              <a:t>‹Nº›</a:t>
            </a:fld>
            <a:endParaRPr lang="es-ES"/>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3 Marcador de fecha"/>
          <p:cNvSpPr>
            <a:spLocks noGrp="1"/>
          </p:cNvSpPr>
          <p:nvPr>
            <p:ph type="dt" sz="half" idx="10"/>
          </p:nvPr>
        </p:nvSpPr>
        <p:spPr/>
        <p:txBody>
          <a:bodyPr/>
          <a:lstStyle>
            <a:lvl1pPr>
              <a:defRPr/>
            </a:lvl1pPr>
          </a:lstStyle>
          <a:p>
            <a:pPr>
              <a:defRPr/>
            </a:pPr>
            <a:fld id="{6D399816-0762-4FF3-9E31-F36FC491DFA3}" type="datetimeFigureOut">
              <a:rPr lang="es-ES"/>
              <a:pPr>
                <a:defRPr/>
              </a:pPr>
              <a:t>06/06/2017</a:t>
            </a:fld>
            <a:endParaRPr lang="es-ES"/>
          </a:p>
        </p:txBody>
      </p:sp>
      <p:sp>
        <p:nvSpPr>
          <p:cNvPr id="8" name="4 Marcador de pie de página"/>
          <p:cNvSpPr>
            <a:spLocks noGrp="1"/>
          </p:cNvSpPr>
          <p:nvPr>
            <p:ph type="ftr" sz="quarter" idx="11"/>
          </p:nvPr>
        </p:nvSpPr>
        <p:spPr/>
        <p:txBody>
          <a:bodyPr/>
          <a:lstStyle>
            <a:lvl1pPr>
              <a:defRPr/>
            </a:lvl1pPr>
          </a:lstStyle>
          <a:p>
            <a:pPr>
              <a:defRPr/>
            </a:pPr>
            <a:endParaRPr lang="es-ES"/>
          </a:p>
        </p:txBody>
      </p:sp>
      <p:sp>
        <p:nvSpPr>
          <p:cNvPr id="9" name="5 Marcador de número de diapositiva"/>
          <p:cNvSpPr>
            <a:spLocks noGrp="1"/>
          </p:cNvSpPr>
          <p:nvPr>
            <p:ph type="sldNum" sz="quarter" idx="12"/>
          </p:nvPr>
        </p:nvSpPr>
        <p:spPr/>
        <p:txBody>
          <a:bodyPr/>
          <a:lstStyle>
            <a:lvl1pPr>
              <a:defRPr/>
            </a:lvl1pPr>
          </a:lstStyle>
          <a:p>
            <a:pPr>
              <a:defRPr/>
            </a:pPr>
            <a:fld id="{0ED5BA74-0503-4388-B0C1-34481B402EA6}" type="slidenum">
              <a:rPr lang="es-ES"/>
              <a:pPr>
                <a:defRPr/>
              </a:pPr>
              <a:t>‹Nº›</a:t>
            </a:fld>
            <a:endParaRPr lang="es-ES"/>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3 Marcador de fecha"/>
          <p:cNvSpPr>
            <a:spLocks noGrp="1"/>
          </p:cNvSpPr>
          <p:nvPr>
            <p:ph type="dt" sz="half" idx="10"/>
          </p:nvPr>
        </p:nvSpPr>
        <p:spPr/>
        <p:txBody>
          <a:bodyPr/>
          <a:lstStyle>
            <a:lvl1pPr>
              <a:defRPr/>
            </a:lvl1pPr>
          </a:lstStyle>
          <a:p>
            <a:pPr>
              <a:defRPr/>
            </a:pPr>
            <a:fld id="{A1C55BCE-B557-46D8-89B6-D404060C8A9B}" type="datetimeFigureOut">
              <a:rPr lang="es-ES"/>
              <a:pPr>
                <a:defRPr/>
              </a:pPr>
              <a:t>06/06/2017</a:t>
            </a:fld>
            <a:endParaRPr lang="es-ES"/>
          </a:p>
        </p:txBody>
      </p:sp>
      <p:sp>
        <p:nvSpPr>
          <p:cNvPr id="4" name="4 Marcador de pie de página"/>
          <p:cNvSpPr>
            <a:spLocks noGrp="1"/>
          </p:cNvSpPr>
          <p:nvPr>
            <p:ph type="ftr" sz="quarter" idx="11"/>
          </p:nvPr>
        </p:nvSpPr>
        <p:spPr/>
        <p:txBody>
          <a:bodyPr/>
          <a:lstStyle>
            <a:lvl1pPr>
              <a:defRPr/>
            </a:lvl1pPr>
          </a:lstStyle>
          <a:p>
            <a:pPr>
              <a:defRPr/>
            </a:pPr>
            <a:endParaRPr lang="es-ES"/>
          </a:p>
        </p:txBody>
      </p:sp>
      <p:sp>
        <p:nvSpPr>
          <p:cNvPr id="5" name="5 Marcador de número de diapositiva"/>
          <p:cNvSpPr>
            <a:spLocks noGrp="1"/>
          </p:cNvSpPr>
          <p:nvPr>
            <p:ph type="sldNum" sz="quarter" idx="12"/>
          </p:nvPr>
        </p:nvSpPr>
        <p:spPr/>
        <p:txBody>
          <a:bodyPr/>
          <a:lstStyle>
            <a:lvl1pPr>
              <a:defRPr/>
            </a:lvl1pPr>
          </a:lstStyle>
          <a:p>
            <a:pPr>
              <a:defRPr/>
            </a:pPr>
            <a:fld id="{BA3DEDD9-5D69-44B8-9C5F-A5F6F54B7CE3}" type="slidenum">
              <a:rPr lang="es-ES"/>
              <a:pPr>
                <a:defRPr/>
              </a:pPr>
              <a:t>‹Nº›</a:t>
            </a:fld>
            <a:endParaRPr lang="es-ES"/>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3 Marcador de fecha"/>
          <p:cNvSpPr>
            <a:spLocks noGrp="1"/>
          </p:cNvSpPr>
          <p:nvPr>
            <p:ph type="dt" sz="half" idx="10"/>
          </p:nvPr>
        </p:nvSpPr>
        <p:spPr/>
        <p:txBody>
          <a:bodyPr/>
          <a:lstStyle>
            <a:lvl1pPr>
              <a:defRPr/>
            </a:lvl1pPr>
          </a:lstStyle>
          <a:p>
            <a:pPr>
              <a:defRPr/>
            </a:pPr>
            <a:fld id="{23346BF8-CCF1-405B-8A89-ECBAA503BCF2}" type="datetimeFigureOut">
              <a:rPr lang="es-ES"/>
              <a:pPr>
                <a:defRPr/>
              </a:pPr>
              <a:t>06/06/2017</a:t>
            </a:fld>
            <a:endParaRPr lang="es-ES"/>
          </a:p>
        </p:txBody>
      </p:sp>
      <p:sp>
        <p:nvSpPr>
          <p:cNvPr id="3" name="4 Marcador de pie de página"/>
          <p:cNvSpPr>
            <a:spLocks noGrp="1"/>
          </p:cNvSpPr>
          <p:nvPr>
            <p:ph type="ftr" sz="quarter" idx="11"/>
          </p:nvPr>
        </p:nvSpPr>
        <p:spPr/>
        <p:txBody>
          <a:bodyPr/>
          <a:lstStyle>
            <a:lvl1pPr>
              <a:defRPr/>
            </a:lvl1pPr>
          </a:lstStyle>
          <a:p>
            <a:pPr>
              <a:defRPr/>
            </a:pPr>
            <a:endParaRPr lang="es-ES"/>
          </a:p>
        </p:txBody>
      </p:sp>
      <p:sp>
        <p:nvSpPr>
          <p:cNvPr id="4" name="5 Marcador de número de diapositiva"/>
          <p:cNvSpPr>
            <a:spLocks noGrp="1"/>
          </p:cNvSpPr>
          <p:nvPr>
            <p:ph type="sldNum" sz="quarter" idx="12"/>
          </p:nvPr>
        </p:nvSpPr>
        <p:spPr/>
        <p:txBody>
          <a:bodyPr/>
          <a:lstStyle>
            <a:lvl1pPr>
              <a:defRPr/>
            </a:lvl1pPr>
          </a:lstStyle>
          <a:p>
            <a:pPr>
              <a:defRPr/>
            </a:pPr>
            <a:fld id="{13F84E88-6E13-4965-94D1-BBAD1A3916F5}" type="slidenum">
              <a:rPr lang="es-ES"/>
              <a:pPr>
                <a:defRPr/>
              </a:pPr>
              <a:t>‹Nº›</a:t>
            </a:fld>
            <a:endParaRPr lang="es-ES"/>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0788946F-1F77-469E-A5CC-51B6F47015AC}" type="datetimeFigureOut">
              <a:rPr lang="es-ES"/>
              <a:pPr>
                <a:defRPr/>
              </a:pPr>
              <a:t>06/06/2017</a:t>
            </a:fld>
            <a:endParaRPr lang="es-ES"/>
          </a:p>
        </p:txBody>
      </p:sp>
      <p:sp>
        <p:nvSpPr>
          <p:cNvPr id="6" name="4 Marcador de pie de página"/>
          <p:cNvSpPr>
            <a:spLocks noGrp="1"/>
          </p:cNvSpPr>
          <p:nvPr>
            <p:ph type="ftr" sz="quarter" idx="11"/>
          </p:nvPr>
        </p:nvSpPr>
        <p:spPr/>
        <p:txBody>
          <a:bodyPr/>
          <a:lstStyle>
            <a:lvl1pPr>
              <a:defRPr/>
            </a:lvl1pPr>
          </a:lstStyle>
          <a:p>
            <a:pPr>
              <a:defRPr/>
            </a:pPr>
            <a:endParaRPr lang="es-ES"/>
          </a:p>
        </p:txBody>
      </p:sp>
      <p:sp>
        <p:nvSpPr>
          <p:cNvPr id="7" name="5 Marcador de número de diapositiva"/>
          <p:cNvSpPr>
            <a:spLocks noGrp="1"/>
          </p:cNvSpPr>
          <p:nvPr>
            <p:ph type="sldNum" sz="quarter" idx="12"/>
          </p:nvPr>
        </p:nvSpPr>
        <p:spPr/>
        <p:txBody>
          <a:bodyPr/>
          <a:lstStyle>
            <a:lvl1pPr>
              <a:defRPr/>
            </a:lvl1pPr>
          </a:lstStyle>
          <a:p>
            <a:pPr>
              <a:defRPr/>
            </a:pPr>
            <a:fld id="{56A73949-2B18-489D-A50D-9EBCAEE394CB}" type="slidenum">
              <a:rPr lang="es-ES"/>
              <a:pPr>
                <a:defRPr/>
              </a:pPr>
              <a:t>‹Nº›</a:t>
            </a:fld>
            <a:endParaRPr lang="es-ES"/>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0DD9C8E6-0B72-49D8-94D5-B2F49DFF1AEE}" type="datetimeFigureOut">
              <a:rPr lang="es-ES"/>
              <a:pPr>
                <a:defRPr/>
              </a:pPr>
              <a:t>06/06/2017</a:t>
            </a:fld>
            <a:endParaRPr lang="es-ES"/>
          </a:p>
        </p:txBody>
      </p:sp>
      <p:sp>
        <p:nvSpPr>
          <p:cNvPr id="6" name="4 Marcador de pie de página"/>
          <p:cNvSpPr>
            <a:spLocks noGrp="1"/>
          </p:cNvSpPr>
          <p:nvPr>
            <p:ph type="ftr" sz="quarter" idx="11"/>
          </p:nvPr>
        </p:nvSpPr>
        <p:spPr/>
        <p:txBody>
          <a:bodyPr/>
          <a:lstStyle>
            <a:lvl1pPr>
              <a:defRPr/>
            </a:lvl1pPr>
          </a:lstStyle>
          <a:p>
            <a:pPr>
              <a:defRPr/>
            </a:pPr>
            <a:endParaRPr lang="es-ES"/>
          </a:p>
        </p:txBody>
      </p:sp>
      <p:sp>
        <p:nvSpPr>
          <p:cNvPr id="7" name="5 Marcador de número de diapositiva"/>
          <p:cNvSpPr>
            <a:spLocks noGrp="1"/>
          </p:cNvSpPr>
          <p:nvPr>
            <p:ph type="sldNum" sz="quarter" idx="12"/>
          </p:nvPr>
        </p:nvSpPr>
        <p:spPr/>
        <p:txBody>
          <a:bodyPr/>
          <a:lstStyle>
            <a:lvl1pPr>
              <a:defRPr/>
            </a:lvl1pPr>
          </a:lstStyle>
          <a:p>
            <a:pPr>
              <a:defRPr/>
            </a:pPr>
            <a:fld id="{91EFF6B8-E256-481A-99A3-1C1A795E7E34}" type="slidenum">
              <a:rPr lang="es-ES"/>
              <a:pPr>
                <a:defRPr/>
              </a:pPr>
              <a:t>‹Nº›</a:t>
            </a:fld>
            <a:endParaRPr lang="es-ES"/>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lvl1pPr>
              <a:defRPr/>
            </a:lvl1pPr>
          </a:lstStyle>
          <a:p>
            <a:pPr>
              <a:defRPr/>
            </a:pPr>
            <a:fld id="{A6FB9E0C-18DE-49A9-AC2D-D07C3BD2AF73}" type="datetimeFigureOut">
              <a:rPr lang="es-ES"/>
              <a:pPr>
                <a:defRPr/>
              </a:pPr>
              <a:t>06/06/2017</a:t>
            </a:fld>
            <a:endParaRPr lang="es-ES"/>
          </a:p>
        </p:txBody>
      </p:sp>
      <p:sp>
        <p:nvSpPr>
          <p:cNvPr id="5" name="4 Marcador de pie de página"/>
          <p:cNvSpPr>
            <a:spLocks noGrp="1"/>
          </p:cNvSpPr>
          <p:nvPr>
            <p:ph type="ftr" sz="quarter" idx="11"/>
          </p:nvPr>
        </p:nvSpPr>
        <p:spPr/>
        <p:txBody>
          <a:bodyPr/>
          <a:lstStyle>
            <a:lvl1pPr>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vl1pPr>
          </a:lstStyle>
          <a:p>
            <a:pPr>
              <a:defRPr/>
            </a:pPr>
            <a:fld id="{1BBD6832-1187-4B1B-BE2C-03A33BD8DE0C}" type="slidenum">
              <a:rPr lang="es-ES"/>
              <a:pPr>
                <a:defRPr/>
              </a:pPr>
              <a:t>‹Nº›</a:t>
            </a:fld>
            <a:endParaRPr lang="es-ES"/>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fecha"/>
          <p:cNvSpPr>
            <a:spLocks noGrp="1"/>
          </p:cNvSpPr>
          <p:nvPr>
            <p:ph type="dt" sz="half" idx="10"/>
          </p:nvPr>
        </p:nvSpPr>
        <p:spPr/>
        <p:txBody>
          <a:bodyPr/>
          <a:lstStyle>
            <a:lvl1pPr>
              <a:defRPr/>
            </a:lvl1pPr>
          </a:lstStyle>
          <a:p>
            <a:pPr>
              <a:defRPr/>
            </a:pPr>
            <a:fld id="{856CE611-93E9-42E0-9F04-551F51F9F483}" type="datetimeFigureOut">
              <a:rPr lang="es-ES"/>
              <a:pPr>
                <a:defRPr/>
              </a:pPr>
              <a:t>06/06/2017</a:t>
            </a:fld>
            <a:endParaRPr lang="es-ES"/>
          </a:p>
        </p:txBody>
      </p:sp>
      <p:sp>
        <p:nvSpPr>
          <p:cNvPr id="5" name="4 Marcador de pie de página"/>
          <p:cNvSpPr>
            <a:spLocks noGrp="1"/>
          </p:cNvSpPr>
          <p:nvPr>
            <p:ph type="ftr" sz="quarter" idx="11"/>
          </p:nvPr>
        </p:nvSpPr>
        <p:spPr/>
        <p:txBody>
          <a:bodyPr/>
          <a:lstStyle>
            <a:lvl1pPr>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vl1pPr>
          </a:lstStyle>
          <a:p>
            <a:pPr>
              <a:defRPr/>
            </a:pPr>
            <a:fld id="{844734AA-EE5A-4E75-A43C-F1A96CE25573}" type="slidenum">
              <a:rPr lang="es-ES"/>
              <a:pPr>
                <a:defRPr/>
              </a:pPr>
              <a:t>‹Nº›</a:t>
            </a:fld>
            <a:endParaRPr lang="es-ES"/>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57C1350-CF76-45E4-B731-A08D69BF82B9}" type="slidenum">
              <a:rPr lang="es-ES"/>
              <a:pPr>
                <a:defRPr/>
              </a:pPr>
              <a:t>‹Nº›</a:t>
            </a:fld>
            <a:endParaRPr lang="es-ES"/>
          </a:p>
        </p:txBody>
      </p:sp>
    </p:spTree>
  </p:cSld>
  <p:clrMapOvr>
    <a:masterClrMapping/>
  </p:clrMapOvr>
  <p:transition>
    <p:fade thruBlk="1"/>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9A90873-762D-4F38-9A13-3C9A44D48848}" type="slidenum">
              <a:rPr lang="es-ES"/>
              <a:pPr>
                <a:defRPr/>
              </a:pPr>
              <a:t>‹Nº›</a:t>
            </a:fld>
            <a:endParaRPr lang="es-ES"/>
          </a:p>
        </p:txBody>
      </p:sp>
    </p:spTree>
  </p:cSld>
  <p:clrMapOvr>
    <a:masterClrMapping/>
  </p:clrMapOvr>
  <p:transition>
    <p:fade thruBlk="1"/>
  </p:transition>
</p:sldLayout>
</file>

<file path=ppt/slideLayouts/slideLayout14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6DE742A-9783-43D2-B75E-CDE60E35749E}" type="slidenum">
              <a:rPr lang="es-ES"/>
              <a:pPr>
                <a:defRPr/>
              </a:pPr>
              <a:t>‹Nº›</a:t>
            </a:fld>
            <a:endParaRPr lang="es-ES"/>
          </a:p>
        </p:txBody>
      </p:sp>
    </p:spTree>
  </p:cSld>
  <p:clrMapOvr>
    <a:masterClrMapping/>
  </p:clrMapOvr>
  <p:transition>
    <p:fade thruBlk="1"/>
  </p:transition>
</p:sldLayout>
</file>

<file path=ppt/slideLayouts/slideLayout14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32FB488-7DA0-45D1-9E8A-CFE7A668463B}" type="slidenum">
              <a:rPr lang="es-ES"/>
              <a:pPr>
                <a:defRPr/>
              </a:pPr>
              <a:t>‹Nº›</a:t>
            </a:fld>
            <a:endParaRPr lang="es-ES"/>
          </a:p>
        </p:txBody>
      </p:sp>
    </p:spTree>
  </p:cSld>
  <p:clrMapOvr>
    <a:masterClrMapping/>
  </p:clrMapOvr>
  <p:transition>
    <p:fade thruBlk="1"/>
  </p:transition>
</p:sldLayout>
</file>

<file path=ppt/slideLayouts/slideLayout14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0E8CB11A-DE42-4707-8FDD-6301348A317E}" type="slidenum">
              <a:rPr lang="es-ES"/>
              <a:pPr>
                <a:defRPr/>
              </a:pPr>
              <a:t>‹Nº›</a:t>
            </a:fld>
            <a:endParaRPr lang="es-ES"/>
          </a:p>
        </p:txBody>
      </p:sp>
    </p:spTree>
  </p:cSld>
  <p:clrMapOvr>
    <a:masterClrMapping/>
  </p:clrMapOvr>
  <p:transition>
    <p:fade thruBlk="1"/>
  </p:transition>
</p:sldLayout>
</file>

<file path=ppt/slideLayouts/slideLayout14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F1B3C7D6-A6AB-489F-9F91-260A85282D19}" type="slidenum">
              <a:rPr lang="es-ES"/>
              <a:pPr>
                <a:defRPr/>
              </a:pPr>
              <a:t>‹Nº›</a:t>
            </a:fld>
            <a:endParaRPr lang="es-ES"/>
          </a:p>
        </p:txBody>
      </p:sp>
    </p:spTree>
  </p:cSld>
  <p:clrMapOvr>
    <a:masterClrMapping/>
  </p:clrMapOvr>
  <p:transition>
    <p:fade thruBlk="1"/>
  </p:transition>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81FAB61C-A1EF-4B15-AA21-0B0496141258}" type="slidenum">
              <a:rPr lang="es-ES"/>
              <a:pPr>
                <a:defRPr/>
              </a:pPr>
              <a:t>‹Nº›</a:t>
            </a:fld>
            <a:endParaRPr lang="es-ES"/>
          </a:p>
        </p:txBody>
      </p:sp>
    </p:spTree>
  </p:cSld>
  <p:clrMapOvr>
    <a:masterClrMapping/>
  </p:clrMapOvr>
  <p:transition>
    <p:fade thruBlk="1"/>
  </p:transition>
</p:sldLayout>
</file>

<file path=ppt/slideLayouts/slideLayout14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FE070426-5FE1-4BD2-B5C7-EAFF22311A5F}" type="slidenum">
              <a:rPr lang="es-ES"/>
              <a:pPr>
                <a:defRPr/>
              </a:pPr>
              <a:t>‹Nº›</a:t>
            </a:fld>
            <a:endParaRPr lang="es-ES"/>
          </a:p>
        </p:txBody>
      </p:sp>
    </p:spTree>
  </p:cSld>
  <p:clrMapOvr>
    <a:masterClrMapping/>
  </p:clrMapOvr>
  <p:transition>
    <p:fade thruBlk="1"/>
  </p:transition>
  <p:timing>
    <p:tnLst>
      <p:par>
        <p:cTn id="1" dur="indefinite" restart="never" nodeType="tmRoot"/>
      </p:par>
    </p:tn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00F30596-E72D-4125-8F9D-5E6CD59678D2}" type="slidenum">
              <a:rPr lang="es-ES"/>
              <a:pPr>
                <a:defRPr/>
              </a:pPr>
              <a:t>‹Nº›</a:t>
            </a:fld>
            <a:endParaRPr lang="es-ES"/>
          </a:p>
        </p:txBody>
      </p:sp>
    </p:spTree>
  </p:cSld>
  <p:clrMapOvr>
    <a:masterClrMapping/>
  </p:clrMapOvr>
  <p:transition>
    <p:fade thruBlk="1"/>
  </p:transition>
</p:sldLayout>
</file>

<file path=ppt/slideLayouts/slideLayout14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47BF2419-E0A1-4DEF-834C-6F2D3B1D7777}" type="slidenum">
              <a:rPr lang="es-ES"/>
              <a:pPr>
                <a:defRPr/>
              </a:pPr>
              <a:t>‹Nº›</a:t>
            </a:fld>
            <a:endParaRPr lang="es-ES"/>
          </a:p>
        </p:txBody>
      </p:sp>
    </p:spTree>
  </p:cSld>
  <p:clrMapOvr>
    <a:masterClrMapping/>
  </p:clrMapOvr>
  <p:transition>
    <p:fade thruBlk="1"/>
  </p:transition>
</p:sldLayout>
</file>

<file path=ppt/slideLayouts/slideLayout148.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40DFB18-1B98-4977-9D4C-FFCD3A818F3C}" type="slidenum">
              <a:rPr lang="es-ES"/>
              <a:pPr>
                <a:defRPr/>
              </a:pPr>
              <a:t>‹Nº›</a:t>
            </a:fld>
            <a:endParaRPr lang="es-ES"/>
          </a:p>
        </p:txBody>
      </p:sp>
    </p:spTree>
  </p:cSld>
  <p:clrMapOvr>
    <a:masterClrMapping/>
  </p:clrMapOvr>
  <p:transition>
    <p:fade thruBlk="1"/>
  </p:transition>
</p:sldLayout>
</file>

<file path=ppt/slideLayouts/slideLayout149.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6405351-E749-44CC-8495-3D2506844E0A}" type="slidenum">
              <a:rPr lang="es-ES"/>
              <a:pPr>
                <a:defRPr/>
              </a:pPr>
              <a:t>‹Nº›</a:t>
            </a:fld>
            <a:endParaRPr lang="es-ES"/>
          </a:p>
        </p:txBody>
      </p:sp>
    </p:spTree>
  </p:cSld>
  <p:clrMapOvr>
    <a:masterClrMapping/>
  </p:clrMapOvr>
  <p:transition>
    <p:fade thruBlk="1"/>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258847C6-871E-452C-8C54-53DF77971390}" type="slidenum">
              <a:rPr lang="es-ES_tradnl"/>
              <a:pPr>
                <a:defRPr/>
              </a:pPr>
              <a:t>‹Nº›</a:t>
            </a:fld>
            <a:endParaRPr lang="es-ES_tradnl"/>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6192E80-B56F-413B-B376-F6633BC4E014}" type="slidenum">
              <a:rPr lang="es-ES"/>
              <a:pPr>
                <a:defRPr/>
              </a:pPr>
              <a:t>‹Nº›</a:t>
            </a:fld>
            <a:endParaRPr lang="es-ES"/>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D0C48D4-3F05-4C8B-8EDE-C3B1BD3B991E}" type="slidenum">
              <a:rPr lang="es-ES"/>
              <a:pPr>
                <a:defRPr/>
              </a:pPr>
              <a:t>‹Nº›</a:t>
            </a:fld>
            <a:endParaRPr lang="es-ES"/>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DD3304B-7065-48E9-A372-3B00C61453C1}" type="slidenum">
              <a:rPr lang="es-ES"/>
              <a:pPr>
                <a:defRPr/>
              </a:pPr>
              <a:t>‹Nº›</a:t>
            </a:fld>
            <a:endParaRPr lang="es-ES"/>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53DEA09-5AA9-488D-B3EC-7D76F130B778}" type="slidenum">
              <a:rPr lang="es-ES"/>
              <a:pPr>
                <a:defRPr/>
              </a:pPr>
              <a:t>‹Nº›</a:t>
            </a:fld>
            <a:endParaRPr lang="es-ES"/>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C47DD6FE-C7E0-42EC-AA67-88C8D5CE526E}" type="slidenum">
              <a:rPr lang="es-ES"/>
              <a:pPr>
                <a:defRPr/>
              </a:pPr>
              <a:t>‹Nº›</a:t>
            </a:fld>
            <a:endParaRPr lang="es-ES"/>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B49BD4A5-C9EF-48F2-A9FF-9500BE2CA695}" type="slidenum">
              <a:rPr lang="es-ES"/>
              <a:pPr>
                <a:defRPr/>
              </a:pPr>
              <a:t>‹Nº›</a:t>
            </a:fld>
            <a:endParaRPr lang="es-ES"/>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CAF05299-FC4B-4440-940F-5026C3A0245F}" type="slidenum">
              <a:rPr lang="es-ES"/>
              <a:pPr>
                <a:defRPr/>
              </a:pPr>
              <a:t>‹Nº›</a:t>
            </a:fld>
            <a:endParaRPr lang="es-ES"/>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4D91D5A-360B-4391-8E51-C1FEE43AE789}" type="slidenum">
              <a:rPr lang="es-ES"/>
              <a:pPr>
                <a:defRPr/>
              </a:pPr>
              <a:t>‹Nº›</a:t>
            </a:fld>
            <a:endParaRPr lang="es-ES"/>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B429501-DF44-439F-883D-16D1F6453516}" type="slidenum">
              <a:rPr lang="es-ES"/>
              <a:pPr>
                <a:defRPr/>
              </a:pPr>
              <a:t>‹Nº›</a:t>
            </a:fld>
            <a:endParaRPr lang="es-ES"/>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8D20ACB-76F2-48DC-9E51-F6327E42F3E9}" type="slidenum">
              <a:rPr lang="es-ES"/>
              <a:pPr>
                <a:defRPr/>
              </a:pPr>
              <a:t>‹Nº›</a:t>
            </a:fld>
            <a:endParaRPr lang="es-E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3664C60D-ACA1-428E-B669-10C6F79D0CB3}" type="slidenum">
              <a:rPr lang="es-ES_tradnl"/>
              <a:pPr>
                <a:defRPr/>
              </a:pPr>
              <a:t>‹Nº›</a:t>
            </a:fld>
            <a:endParaRPr lang="es-ES_tradnl"/>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29DAD21-606A-456D-9979-737A6E5245C9}" type="slidenum">
              <a:rPr lang="es-ES"/>
              <a:pPr>
                <a:defRPr/>
              </a:pPr>
              <a:t>‹Nº›</a:t>
            </a:fld>
            <a:endParaRPr lang="es-ES"/>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3A08800-883B-437D-8784-2D2878429B87}" type="slidenum">
              <a:rPr lang="es-ES"/>
              <a:pPr>
                <a:defRPr/>
              </a:pPr>
              <a:t>‹Nº›</a:t>
            </a:fld>
            <a:endParaRPr lang="es-ES"/>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A0BC7E8-1CB7-42D4-BE84-391573B93C83}" type="slidenum">
              <a:rPr lang="es-ES"/>
              <a:pPr>
                <a:defRPr/>
              </a:pPr>
              <a:t>‹Nº›</a:t>
            </a:fld>
            <a:endParaRPr lang="es-ES"/>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14EFE61-37C7-4A4B-9A67-813861DFF79C}" type="slidenum">
              <a:rPr lang="es-ES"/>
              <a:pPr>
                <a:defRPr/>
              </a:pPr>
              <a:t>‹Nº›</a:t>
            </a:fld>
            <a:endParaRPr lang="es-ES"/>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29F20A7-06B4-4F36-BBC7-022144683AB2}" type="slidenum">
              <a:rPr lang="es-ES"/>
              <a:pPr>
                <a:defRPr/>
              </a:pPr>
              <a:t>‹Nº›</a:t>
            </a:fld>
            <a:endParaRPr lang="es-ES"/>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4F242E56-9564-4386-9F37-571DC3FA3720}" type="slidenum">
              <a:rPr lang="es-ES"/>
              <a:pPr>
                <a:defRPr/>
              </a:pPr>
              <a:t>‹Nº›</a:t>
            </a:fld>
            <a:endParaRPr lang="es-ES"/>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17B126DD-7F2C-406C-B2A3-C8EF7E3E0970}" type="slidenum">
              <a:rPr lang="es-ES"/>
              <a:pPr>
                <a:defRPr/>
              </a:pPr>
              <a:t>‹Nº›</a:t>
            </a:fld>
            <a:endParaRPr lang="es-ES"/>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887FEF31-96C2-4836-AA1B-BEF8800C6C97}" type="slidenum">
              <a:rPr lang="es-ES"/>
              <a:pPr>
                <a:defRPr/>
              </a:pPr>
              <a:t>‹Nº›</a:t>
            </a:fld>
            <a:endParaRPr lang="es-ES"/>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EA85FD3-3FC8-4C76-A7F7-8A16B918989F}" type="slidenum">
              <a:rPr lang="es-ES"/>
              <a:pPr>
                <a:defRPr/>
              </a:pPr>
              <a:t>‹Nº›</a:t>
            </a:fld>
            <a:endParaRPr lang="es-ES"/>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1F3E06F-9645-49C3-978D-1C3525B4C975}" type="slidenum">
              <a:rPr lang="es-ES"/>
              <a:pPr>
                <a:defRPr/>
              </a:pPr>
              <a:t>‹Nº›</a:t>
            </a:fld>
            <a:endParaRPr lang="es-ES"/>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17319F84-C0A0-48ED-8033-09D29AC0F384}" type="slidenum">
              <a:rPr lang="es-ES_tradnl"/>
              <a:pPr>
                <a:defRPr/>
              </a:pPr>
              <a:t>‹Nº›</a:t>
            </a:fld>
            <a:endParaRPr lang="es-ES_tradnl"/>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AC4662A-CB3D-464A-BBF2-1BB69FB8B76F}" type="slidenum">
              <a:rPr lang="es-ES"/>
              <a:pPr>
                <a:defRPr/>
              </a:pPr>
              <a:t>‹Nº›</a:t>
            </a:fld>
            <a:endParaRPr lang="es-ES"/>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8D08FD3-0D8A-406F-8946-52693DB2370D}" type="slidenum">
              <a:rPr lang="es-ES"/>
              <a:pPr>
                <a:defRPr/>
              </a:pPr>
              <a:t>‹Nº›</a:t>
            </a:fld>
            <a:endParaRPr lang="es-ES"/>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6BFAF8F-B020-4854-B68A-936610A47E6F}" type="slidenum">
              <a:rPr lang="es-ES"/>
              <a:pPr>
                <a:defRPr/>
              </a:pPr>
              <a:t>‹Nº›</a:t>
            </a:fld>
            <a:endParaRPr lang="es-ES"/>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F00F981-4028-4C18-9978-125AC9D31029}" type="slidenum">
              <a:rPr lang="es-ES"/>
              <a:pPr>
                <a:defRPr/>
              </a:pPr>
              <a:t>‹Nº›</a:t>
            </a:fld>
            <a:endParaRPr lang="es-ES"/>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3BEDE05E-1B44-4CAD-9020-8FACD3D9CDFC}" type="slidenum">
              <a:rPr lang="es-ES"/>
              <a:pPr>
                <a:defRPr/>
              </a:pPr>
              <a:t>‹Nº›</a:t>
            </a:fld>
            <a:endParaRPr lang="es-ES"/>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4BC1386-AD42-4DB1-AF72-2A2852B3F729}" type="slidenum">
              <a:rPr lang="es-ES"/>
              <a:pPr>
                <a:defRPr/>
              </a:pPr>
              <a:t>‹Nº›</a:t>
            </a:fld>
            <a:endParaRPr lang="es-ES"/>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16AE1617-6D60-4396-B16E-921FA004817F}" type="slidenum">
              <a:rPr lang="es-ES"/>
              <a:pPr>
                <a:defRPr/>
              </a:pPr>
              <a:t>‹Nº›</a:t>
            </a:fld>
            <a:endParaRPr lang="es-ES"/>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0ECF3984-D842-4C47-97E2-6DBFF7C9365D}" type="slidenum">
              <a:rPr lang="es-ES"/>
              <a:pPr>
                <a:defRPr/>
              </a:pPr>
              <a:t>‹Nº›</a:t>
            </a:fld>
            <a:endParaRPr lang="es-ES"/>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A1BF2949-E5A2-444D-BDEA-0FD372079F40}" type="slidenum">
              <a:rPr lang="es-ES"/>
              <a:pPr>
                <a:defRPr/>
              </a:pPr>
              <a:t>‹Nº›</a:t>
            </a:fld>
            <a:endParaRPr lang="es-ES"/>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8DBD3DB-108E-4D7F-B6D2-CB16B5F20C98}" type="slidenum">
              <a:rPr lang="es-ES"/>
              <a:pPr>
                <a:defRPr/>
              </a:pPr>
              <a:t>‹Nº›</a:t>
            </a:fld>
            <a:endParaRPr lang="es-ES"/>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FAD252C9-D346-49DE-8973-FAA41E1B33E9}" type="slidenum">
              <a:rPr lang="es-ES_tradnl"/>
              <a:pPr>
                <a:defRPr/>
              </a:pPr>
              <a:t>‹Nº›</a:t>
            </a:fld>
            <a:endParaRPr lang="es-ES_tradnl"/>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04B3AA9E-FD11-4C9D-88A9-62F5045179A4}" type="slidenum">
              <a:rPr lang="es-ES"/>
              <a:pPr>
                <a:defRPr/>
              </a:pPr>
              <a:t>‹Nº›</a:t>
            </a:fld>
            <a:endParaRPr lang="es-ES"/>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1D41061-091B-4942-BE80-B702BA965AA1}" type="slidenum">
              <a:rPr lang="es-ES"/>
              <a:pPr>
                <a:defRPr/>
              </a:pPr>
              <a:t>‹Nº›</a:t>
            </a:fld>
            <a:endParaRPr lang="es-ES"/>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003628A-EEC0-481F-9BD7-B4A8A1C4394D}" type="slidenum">
              <a:rPr lang="es-ES"/>
              <a:pPr>
                <a:defRPr/>
              </a:pPr>
              <a:t>‹Nº›</a:t>
            </a:fld>
            <a:endParaRPr lang="es-ES"/>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6DC6525-BC5D-445B-A3B6-7CC38A871ADD}" type="slidenum">
              <a:rPr lang="es-ES"/>
              <a:pPr>
                <a:defRPr/>
              </a:pPr>
              <a:t>‹Nº›</a:t>
            </a:fld>
            <a:endParaRPr lang="es-ES"/>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20521E2-60B2-4015-AD9D-52CB15376F0E}" type="slidenum">
              <a:rPr lang="es-ES"/>
              <a:pPr>
                <a:defRPr/>
              </a:pPr>
              <a:t>‹Nº›</a:t>
            </a:fld>
            <a:endParaRPr lang="es-ES"/>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8E29EEA-3757-4A65-BDDD-DA5A5CBE9055}" type="slidenum">
              <a:rPr lang="es-ES"/>
              <a:pPr>
                <a:defRPr/>
              </a:pPr>
              <a:t>‹Nº›</a:t>
            </a:fld>
            <a:endParaRPr lang="es-ES"/>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9B8083E-11AA-47F5-9ACB-9EBE9B0765B7}" type="slidenum">
              <a:rPr lang="es-ES"/>
              <a:pPr>
                <a:defRPr/>
              </a:pPr>
              <a:t>‹Nº›</a:t>
            </a:fld>
            <a:endParaRPr lang="es-ES"/>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4866A2C2-445F-4CEC-9F42-B78B5E20F992}" type="slidenum">
              <a:rPr lang="es-ES"/>
              <a:pPr>
                <a:defRPr/>
              </a:pPr>
              <a:t>‹Nº›</a:t>
            </a:fld>
            <a:endParaRPr lang="es-ES"/>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F6462D59-2CD6-4212-BF38-71D073165499}" type="slidenum">
              <a:rPr lang="es-ES"/>
              <a:pPr>
                <a:defRPr/>
              </a:pPr>
              <a:t>‹Nº›</a:t>
            </a:fld>
            <a:endParaRPr lang="es-ES"/>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E96012A1-E071-4B65-854E-45B629C5DB6F}" type="slidenum">
              <a:rPr lang="es-ES"/>
              <a:pPr>
                <a:defRPr/>
              </a:pPr>
              <a:t>‹Nº›</a:t>
            </a:fld>
            <a:endParaRPr lang="es-E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_tradnl"/>
          </a:p>
        </p:txBody>
      </p:sp>
      <p:sp>
        <p:nvSpPr>
          <p:cNvPr id="8"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9" name="Rectangle 6"/>
          <p:cNvSpPr>
            <a:spLocks noGrp="1" noChangeArrowheads="1"/>
          </p:cNvSpPr>
          <p:nvPr>
            <p:ph type="sldNum" sz="quarter" idx="12"/>
          </p:nvPr>
        </p:nvSpPr>
        <p:spPr>
          <a:ln/>
        </p:spPr>
        <p:txBody>
          <a:bodyPr/>
          <a:lstStyle>
            <a:lvl1pPr>
              <a:defRPr/>
            </a:lvl1pPr>
          </a:lstStyle>
          <a:p>
            <a:pPr>
              <a:defRPr/>
            </a:pPr>
            <a:fld id="{8217FB70-0D6D-4D9E-9FB5-9AEAC5B72EDF}" type="slidenum">
              <a:rPr lang="es-ES_tradnl"/>
              <a:pPr>
                <a:defRPr/>
              </a:pPr>
              <a:t>‹Nº›</a:t>
            </a:fld>
            <a:endParaRPr lang="es-ES_tradnl"/>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7864B18-7004-404B-8764-D755273B5985}" type="slidenum">
              <a:rPr lang="es-ES"/>
              <a:pPr>
                <a:defRPr/>
              </a:pPr>
              <a:t>‹Nº›</a:t>
            </a:fld>
            <a:endParaRPr lang="es-ES"/>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897778A-E08C-40B2-BF3E-8C075EA1FF5A}" type="slidenum">
              <a:rPr lang="es-ES"/>
              <a:pPr>
                <a:defRPr/>
              </a:pPr>
              <a:t>‹Nº›</a:t>
            </a:fld>
            <a:endParaRPr lang="es-ES"/>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E90EEEF-2ECE-46E5-9A39-B3162EB3C883}" type="slidenum">
              <a:rPr lang="es-ES"/>
              <a:pPr>
                <a:defRPr/>
              </a:pPr>
              <a:t>‹Nº›</a:t>
            </a:fld>
            <a:endParaRPr lang="es-ES"/>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1D66C80-1662-453A-A02D-F3220B3B420C}" type="slidenum">
              <a:rPr lang="es-ES"/>
              <a:pPr>
                <a:defRPr/>
              </a:pPr>
              <a:t>‹Nº›</a:t>
            </a:fld>
            <a:endParaRPr lang="es-ES"/>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A7A3C95-F015-4EBE-A576-5612C2DCBD66}"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19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307E417-DA67-4B05-8F79-D3B2EABF378F}"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19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9374970-B79D-41E6-A441-8C6B2517BC4A}"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19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F33563A6-3BD4-4978-B44F-49A8AFBED63E}"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19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3DB213C5-C778-44F7-ABEF-73DBCBC30096}"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19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75F7B031-7DB6-44D5-8B9D-C6D152EB6023}"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08121C4-528D-484B-B4DC-71B4E9EA8C11}" type="slidenum">
              <a:rPr lang="es-ES"/>
              <a:pPr>
                <a:defRPr/>
              </a:pPr>
              <a:t>‹Nº›</a:t>
            </a:fld>
            <a:endParaRPr lang="es-ES"/>
          </a:p>
        </p:txBody>
      </p:sp>
    </p:spTree>
  </p:cSld>
  <p:clrMapOvr>
    <a:masterClrMapping/>
  </p:clrMapOvr>
  <p:transition>
    <p:fade thruBlk="1"/>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_tradnl"/>
          </a:p>
        </p:txBody>
      </p:sp>
      <p:sp>
        <p:nvSpPr>
          <p:cNvPr id="4"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5" name="Rectangle 6"/>
          <p:cNvSpPr>
            <a:spLocks noGrp="1" noChangeArrowheads="1"/>
          </p:cNvSpPr>
          <p:nvPr>
            <p:ph type="sldNum" sz="quarter" idx="12"/>
          </p:nvPr>
        </p:nvSpPr>
        <p:spPr>
          <a:ln/>
        </p:spPr>
        <p:txBody>
          <a:bodyPr/>
          <a:lstStyle>
            <a:lvl1pPr>
              <a:defRPr/>
            </a:lvl1pPr>
          </a:lstStyle>
          <a:p>
            <a:pPr>
              <a:defRPr/>
            </a:pPr>
            <a:fld id="{1EF6902A-16E6-440C-83C5-49E29892422C}" type="slidenum">
              <a:rPr lang="es-ES_tradnl"/>
              <a:pPr>
                <a:defRPr/>
              </a:pPr>
              <a:t>‹Nº›</a:t>
            </a:fld>
            <a:endParaRPr lang="es-ES_tradnl"/>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B4CF0BCC-FC23-4337-B370-BDAAEA846A33}"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20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62B494B-D71C-4EED-A6B9-38B8121014CF}"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20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708A9BA-46D6-48FF-AA87-F90B762ADDF9}"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20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FF44925-9BA1-41A6-9E45-6B0F5DC19B51}"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20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82151DB-9952-451F-941A-98615AF11080}" type="slidenum">
              <a:rPr lang="es-ES"/>
              <a:pPr>
                <a:defRPr/>
              </a:pPr>
              <a:t>‹Nº›</a:t>
            </a:fld>
            <a:endParaRPr lang="es-ES"/>
          </a:p>
        </p:txBody>
      </p:sp>
    </p:spTree>
  </p:cSld>
  <p:clrMapOvr>
    <a:masterClrMapping/>
  </p:clrMapOvr>
  <p:transition spd="slow">
    <p:zoom/>
    <p:sndAc>
      <p:stSnd>
        <p:snd r:embed="rId1" name="Sonido grabado"/>
      </p:stSnd>
    </p:sndAc>
  </p:transition>
</p:sldLayout>
</file>

<file path=ppt/slideLayouts/slideLayout20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BA81698-A402-4B71-808B-FF6E769EE5F1}" type="slidenum">
              <a:rPr lang="es-ES"/>
              <a:pPr>
                <a:defRPr/>
              </a:pPr>
              <a:t>‹Nº›</a:t>
            </a:fld>
            <a:endParaRPr lang="es-ES"/>
          </a:p>
        </p:txBody>
      </p:sp>
    </p:spTree>
  </p:cSld>
  <p:clrMapOvr>
    <a:masterClrMapping/>
  </p:clrMapOvr>
  <p:transition>
    <p:fade thruBlk="1"/>
  </p:transition>
</p:sldLayout>
</file>

<file path=ppt/slideLayouts/slideLayout20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8439F41-087B-4DCB-9C0A-6CA925E07DE7}" type="slidenum">
              <a:rPr lang="es-ES"/>
              <a:pPr>
                <a:defRPr/>
              </a:pPr>
              <a:t>‹Nº›</a:t>
            </a:fld>
            <a:endParaRPr lang="es-ES"/>
          </a:p>
        </p:txBody>
      </p:sp>
    </p:spTree>
  </p:cSld>
  <p:clrMapOvr>
    <a:masterClrMapping/>
  </p:clrMapOvr>
  <p:transition>
    <p:fade thruBlk="1"/>
  </p:transition>
</p:sldLayout>
</file>

<file path=ppt/slideLayouts/slideLayout20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67788B4-21CF-4B4E-837E-C7B1C20F757D}" type="slidenum">
              <a:rPr lang="es-ES"/>
              <a:pPr>
                <a:defRPr/>
              </a:pPr>
              <a:t>‹Nº›</a:t>
            </a:fld>
            <a:endParaRPr lang="es-ES"/>
          </a:p>
        </p:txBody>
      </p:sp>
    </p:spTree>
  </p:cSld>
  <p:clrMapOvr>
    <a:masterClrMapping/>
  </p:clrMapOvr>
  <p:transition>
    <p:fade thruBlk="1"/>
  </p:transition>
</p:sldLayout>
</file>

<file path=ppt/slideLayouts/slideLayout20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F32FBF6-2EF7-4DBB-BA50-7A6C611A4597}" type="slidenum">
              <a:rPr lang="es-ES"/>
              <a:pPr>
                <a:defRPr/>
              </a:pPr>
              <a:t>‹Nº›</a:t>
            </a:fld>
            <a:endParaRPr lang="es-ES"/>
          </a:p>
        </p:txBody>
      </p:sp>
    </p:spTree>
  </p:cSld>
  <p:clrMapOvr>
    <a:masterClrMapping/>
  </p:clrMapOvr>
  <p:transition>
    <p:fade thruBlk="1"/>
  </p:transition>
</p:sldLayout>
</file>

<file path=ppt/slideLayouts/slideLayout20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1DEA27C8-BED4-452E-A7FF-13D3A652A719}" type="slidenum">
              <a:rPr lang="es-ES"/>
              <a:pPr>
                <a:defRPr/>
              </a:pPr>
              <a:t>‹Nº›</a:t>
            </a:fld>
            <a:endParaRPr lang="es-ES"/>
          </a:p>
        </p:txBody>
      </p:sp>
    </p:spTree>
  </p:cSld>
  <p:clrMapOvr>
    <a:masterClrMapping/>
  </p:clrMapOvr>
  <p:transition>
    <p:fade thruBlk="1"/>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_tradnl"/>
          </a:p>
        </p:txBody>
      </p:sp>
      <p:sp>
        <p:nvSpPr>
          <p:cNvPr id="3"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4" name="Rectangle 6"/>
          <p:cNvSpPr>
            <a:spLocks noGrp="1" noChangeArrowheads="1"/>
          </p:cNvSpPr>
          <p:nvPr>
            <p:ph type="sldNum" sz="quarter" idx="12"/>
          </p:nvPr>
        </p:nvSpPr>
        <p:spPr>
          <a:ln/>
        </p:spPr>
        <p:txBody>
          <a:bodyPr/>
          <a:lstStyle>
            <a:lvl1pPr>
              <a:defRPr/>
            </a:lvl1pPr>
          </a:lstStyle>
          <a:p>
            <a:pPr>
              <a:defRPr/>
            </a:pPr>
            <a:fld id="{2FDE8C9A-E1E4-42EE-B451-6040B48A73EB}" type="slidenum">
              <a:rPr lang="es-ES_tradnl"/>
              <a:pPr>
                <a:defRPr/>
              </a:pPr>
              <a:t>‹Nº›</a:t>
            </a:fld>
            <a:endParaRPr lang="es-ES_tradnl"/>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46A3DB67-3402-472F-91F4-A8D2DC73FD1F}" type="slidenum">
              <a:rPr lang="es-ES"/>
              <a:pPr>
                <a:defRPr/>
              </a:pPr>
              <a:t>‹Nº›</a:t>
            </a:fld>
            <a:endParaRPr lang="es-ES"/>
          </a:p>
        </p:txBody>
      </p:sp>
    </p:spTree>
  </p:cSld>
  <p:clrMapOvr>
    <a:masterClrMapping/>
  </p:clrMapOvr>
  <p:transition>
    <p:fade thruBlk="1"/>
  </p:transition>
</p:sldLayout>
</file>

<file path=ppt/slideLayouts/slideLayout21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4C8D13F9-94A9-471A-8759-EEF12084533F}" type="slidenum">
              <a:rPr lang="es-ES"/>
              <a:pPr>
                <a:defRPr/>
              </a:pPr>
              <a:t>‹Nº›</a:t>
            </a:fld>
            <a:endParaRPr lang="es-ES"/>
          </a:p>
        </p:txBody>
      </p:sp>
    </p:spTree>
  </p:cSld>
  <p:clrMapOvr>
    <a:masterClrMapping/>
  </p:clrMapOvr>
  <p:transition>
    <p:fade thruBlk="1"/>
  </p:transition>
</p:sldLayout>
</file>

<file path=ppt/slideLayouts/slideLayout21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ED7ED82-6B29-441E-A361-7523BDB650FD}" type="slidenum">
              <a:rPr lang="es-ES"/>
              <a:pPr>
                <a:defRPr/>
              </a:pPr>
              <a:t>‹Nº›</a:t>
            </a:fld>
            <a:endParaRPr lang="es-ES"/>
          </a:p>
        </p:txBody>
      </p:sp>
    </p:spTree>
  </p:cSld>
  <p:clrMapOvr>
    <a:masterClrMapping/>
  </p:clrMapOvr>
  <p:transition>
    <p:fade thruBlk="1"/>
  </p:transition>
</p:sldLayout>
</file>

<file path=ppt/slideLayouts/slideLayout21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7252881-5CCA-4266-9264-A88DF3B7A676}" type="slidenum">
              <a:rPr lang="es-ES"/>
              <a:pPr>
                <a:defRPr/>
              </a:pPr>
              <a:t>‹Nº›</a:t>
            </a:fld>
            <a:endParaRPr lang="es-ES"/>
          </a:p>
        </p:txBody>
      </p:sp>
    </p:spTree>
  </p:cSld>
  <p:clrMapOvr>
    <a:masterClrMapping/>
  </p:clrMapOvr>
  <p:transition>
    <p:fade thruBlk="1"/>
  </p:transition>
</p:sldLayout>
</file>

<file path=ppt/slideLayouts/slideLayout21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5368514-B3AE-4C4A-9E86-E61318449954}" type="slidenum">
              <a:rPr lang="es-ES"/>
              <a:pPr>
                <a:defRPr/>
              </a:pPr>
              <a:t>‹Nº›</a:t>
            </a:fld>
            <a:endParaRPr lang="es-ES"/>
          </a:p>
        </p:txBody>
      </p:sp>
    </p:spTree>
  </p:cSld>
  <p:clrMapOvr>
    <a:masterClrMapping/>
  </p:clrMapOvr>
  <p:transition>
    <p:fade thruBlk="1"/>
  </p:transition>
</p:sldLayout>
</file>

<file path=ppt/slideLayouts/slideLayout21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ED14633-0619-46BF-8FA1-697110BA420E}" type="slidenum">
              <a:rPr lang="es-ES"/>
              <a:pPr>
                <a:defRPr/>
              </a:pPr>
              <a:t>‹Nº›</a:t>
            </a:fld>
            <a:endParaRPr lang="es-ES"/>
          </a:p>
        </p:txBody>
      </p:sp>
    </p:spTree>
  </p:cSld>
  <p:clrMapOvr>
    <a:masterClrMapping/>
  </p:clrMapOvr>
  <p:transition>
    <p:fade thruBlk="1"/>
  </p:transition>
</p:sldLayout>
</file>

<file path=ppt/slideLayouts/slideLayout21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DB2D908-814D-498B-84BE-A40FA25AC047}" type="slidenum">
              <a:rPr lang="es-ES"/>
              <a:pPr>
                <a:defRPr/>
              </a:pPr>
              <a:t>‹Nº›</a:t>
            </a:fld>
            <a:endParaRPr lang="es-ES"/>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CA54E8A-1F0F-47F0-8A4F-F4B631E69DEF}" type="slidenum">
              <a:rPr lang="es-ES"/>
              <a:pPr>
                <a:defRPr/>
              </a:pPr>
              <a:t>‹Nº›</a:t>
            </a:fld>
            <a:endParaRPr lang="es-ES"/>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5B54218-5E34-4A34-BC33-DA7419BB2D32}" type="slidenum">
              <a:rPr lang="es-ES"/>
              <a:pPr>
                <a:defRPr/>
              </a:pPr>
              <a:t>‹Nº›</a:t>
            </a:fld>
            <a:endParaRPr lang="es-ES"/>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4674AD22-58FE-42D4-9725-25BD6B7A1425}" type="slidenum">
              <a:rPr lang="es-ES"/>
              <a:pPr>
                <a:defRPr/>
              </a:pPr>
              <a:t>‹Nº›</a:t>
            </a:fld>
            <a:endParaRPr lang="es-E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EC941BAF-024B-4617-A233-AC35F422E14B}" type="slidenum">
              <a:rPr lang="es-ES_tradnl"/>
              <a:pPr>
                <a:defRPr/>
              </a:pPr>
              <a:t>‹Nº›</a:t>
            </a:fld>
            <a:endParaRPr lang="es-ES_tradnl"/>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D293A899-96D3-4FD1-A7A8-22514F906CA6}" type="slidenum">
              <a:rPr lang="es-ES"/>
              <a:pPr>
                <a:defRPr/>
              </a:pPr>
              <a:t>‹Nº›</a:t>
            </a:fld>
            <a:endParaRPr lang="es-ES"/>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6B5452FE-BA3C-474D-B489-A35F2051F51D}" type="slidenum">
              <a:rPr lang="es-ES"/>
              <a:pPr>
                <a:defRPr/>
              </a:pPr>
              <a:t>‹Nº›</a:t>
            </a:fld>
            <a:endParaRPr lang="es-ES"/>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898A0CAB-9CAF-4BCF-89D1-52529F3B4F35}" type="slidenum">
              <a:rPr lang="es-ES"/>
              <a:pPr>
                <a:defRPr/>
              </a:pPr>
              <a:t>‹Nº›</a:t>
            </a:fld>
            <a:endParaRPr lang="es-ES"/>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4C32AB32-D2B5-404D-822F-05867B7AA677}" type="slidenum">
              <a:rPr lang="es-ES"/>
              <a:pPr>
                <a:defRPr/>
              </a:pPr>
              <a:t>‹Nº›</a:t>
            </a:fld>
            <a:endParaRPr lang="es-ES"/>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1BE01B2-C721-4B67-9006-41CE38231E39}" type="slidenum">
              <a:rPr lang="es-ES"/>
              <a:pPr>
                <a:defRPr/>
              </a:pPr>
              <a:t>‹Nº›</a:t>
            </a:fld>
            <a:endParaRPr lang="es-ES"/>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D5B682A-0D5C-4FAC-95DF-799611935119}" type="slidenum">
              <a:rPr lang="es-ES"/>
              <a:pPr>
                <a:defRPr/>
              </a:pPr>
              <a:t>‹Nº›</a:t>
            </a:fld>
            <a:endParaRPr lang="es-ES"/>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375335D-1CC0-456A-8BD4-03CDF555DA5C}" type="slidenum">
              <a:rPr lang="es-ES"/>
              <a:pPr>
                <a:defRPr/>
              </a:pPr>
              <a:t>‹Nº›</a:t>
            </a:fld>
            <a:endParaRPr lang="es-ES"/>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200CA2A-615C-4F10-8AFF-0AF2E08F2325}" type="slidenum">
              <a:rPr lang="es-ES"/>
              <a:pPr>
                <a:defRPr/>
              </a:pPr>
              <a:t>‹Nº›</a:t>
            </a:fld>
            <a:endParaRPr lang="es-ES"/>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8FD99AE-FB72-43AD-BDD6-8CBA3D8DEB9F}" type="slidenum">
              <a:rPr lang="es-ES"/>
              <a:pPr>
                <a:defRPr/>
              </a:pPr>
              <a:t>‹Nº›</a:t>
            </a:fld>
            <a:endParaRPr lang="es-ES"/>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3F63568-279F-4C91-975F-9DF828D3A714}" type="slidenum">
              <a:rPr lang="es-ES"/>
              <a:pPr>
                <a:defRPr/>
              </a:pPr>
              <a:t>‹Nº›</a:t>
            </a:fld>
            <a:endParaRPr lang="es-E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A3CBB118-911A-4134-B6BD-D85B1832B2BB}" type="slidenum">
              <a:rPr lang="es-ES_tradnl"/>
              <a:pPr>
                <a:defRPr/>
              </a:pPr>
              <a:t>‹Nº›</a:t>
            </a:fld>
            <a:endParaRPr lang="es-ES_tradnl"/>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4F092F5-6651-41AD-AC67-890D0DBCB916}" type="slidenum">
              <a:rPr lang="es-ES"/>
              <a:pPr>
                <a:defRPr/>
              </a:pPr>
              <a:t>‹Nº›</a:t>
            </a:fld>
            <a:endParaRPr lang="es-ES"/>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BF7BEFE6-5A03-41E7-99D7-42A83600978C}" type="slidenum">
              <a:rPr lang="es-ES"/>
              <a:pPr>
                <a:defRPr/>
              </a:pPr>
              <a:t>‹Nº›</a:t>
            </a:fld>
            <a:endParaRPr lang="es-ES"/>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1A31BE5D-C27B-465E-BF99-C55A55AC3F5C}" type="slidenum">
              <a:rPr lang="es-ES"/>
              <a:pPr>
                <a:defRPr/>
              </a:pPr>
              <a:t>‹Nº›</a:t>
            </a:fld>
            <a:endParaRPr lang="es-ES"/>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6B23F01B-AF2A-40F0-AF21-8677E7D8B015}" type="slidenum">
              <a:rPr lang="es-ES"/>
              <a:pPr>
                <a:defRPr/>
              </a:pPr>
              <a:t>‹Nº›</a:t>
            </a:fld>
            <a:endParaRPr lang="es-ES"/>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99DBBA9-D842-4EAE-A967-B95FF4CB66B8}" type="slidenum">
              <a:rPr lang="es-ES"/>
              <a:pPr>
                <a:defRPr/>
              </a:pPr>
              <a:t>‹Nº›</a:t>
            </a:fld>
            <a:endParaRPr lang="es-ES"/>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F14DC9AE-A1E7-4DF6-B92B-F0F18A8B7523}" type="slidenum">
              <a:rPr lang="es-ES"/>
              <a:pPr>
                <a:defRPr/>
              </a:pPr>
              <a:t>‹Nº›</a:t>
            </a:fld>
            <a:endParaRPr lang="es-ES"/>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DD4EC5A-3A76-4D81-A0DA-9BF3A880C6D8}" type="slidenum">
              <a:rPr lang="es-ES"/>
              <a:pPr>
                <a:defRPr/>
              </a:pPr>
              <a:t>‹Nº›</a:t>
            </a:fld>
            <a:endParaRPr lang="es-ES"/>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7AA29E8-35FB-49DC-B62D-2A215C30FBC3}" type="slidenum">
              <a:rPr lang="es-ES"/>
              <a:pPr>
                <a:defRPr/>
              </a:pPr>
              <a:t>‹Nº›</a:t>
            </a:fld>
            <a:endParaRPr lang="es-ES"/>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EB87231-45E3-4D11-9761-D60E16F91573}" type="slidenum">
              <a:rPr lang="es-ES"/>
              <a:pPr>
                <a:defRPr/>
              </a:pPr>
              <a:t>‹Nº›</a:t>
            </a:fld>
            <a:endParaRPr lang="es-ES"/>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108E243-362D-4F4B-A812-5468EEC402DA}" type="slidenum">
              <a:rPr lang="es-ES"/>
              <a:pPr>
                <a:defRPr/>
              </a:pPr>
              <a:t>‹Nº›</a:t>
            </a:fld>
            <a:endParaRPr lang="es-ES"/>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F4E9F7E0-9196-4D95-B1C6-D6C715DEF1C3}" type="slidenum">
              <a:rPr lang="es-ES_tradnl"/>
              <a:pPr>
                <a:defRPr/>
              </a:pPr>
              <a:t>‹Nº›</a:t>
            </a:fld>
            <a:endParaRPr lang="es-ES_tradnl"/>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6D3357F-ACF3-4040-856E-867B5854C8E4}" type="slidenum">
              <a:rPr lang="es-ES"/>
              <a:pPr>
                <a:defRPr/>
              </a:pPr>
              <a:t>‹Nº›</a:t>
            </a:fld>
            <a:endParaRPr lang="es-ES"/>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E6D17C8-335A-4E77-9306-F9D242ED404F}" type="slidenum">
              <a:rPr lang="es-ES"/>
              <a:pPr>
                <a:defRPr/>
              </a:pPr>
              <a:t>‹Nº›</a:t>
            </a:fld>
            <a:endParaRPr lang="es-ES"/>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0447B9C7-D18B-4D03-B29D-DD2D1C35FF6B}" type="slidenum">
              <a:rPr lang="es-ES"/>
              <a:pPr>
                <a:defRPr/>
              </a:pPr>
              <a:t>‹Nº›</a:t>
            </a:fld>
            <a:endParaRPr lang="es-ES"/>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7CEA652E-3FC8-470D-BF2E-B31299F712B1}" type="slidenum">
              <a:rPr lang="es-ES"/>
              <a:pPr>
                <a:defRPr/>
              </a:pPr>
              <a:t>‹Nº›</a:t>
            </a:fld>
            <a:endParaRPr lang="es-ES"/>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28C502C5-D330-438C-B734-702D7A21BC67}" type="slidenum">
              <a:rPr lang="es-ES"/>
              <a:pPr>
                <a:defRPr/>
              </a:pPr>
              <a:t>‹Nº›</a:t>
            </a:fld>
            <a:endParaRPr lang="es-ES"/>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8DC2771-85F0-4D58-B145-949B23C0D87C}" type="slidenum">
              <a:rPr lang="es-ES"/>
              <a:pPr>
                <a:defRPr/>
              </a:pPr>
              <a:t>‹Nº›</a:t>
            </a:fld>
            <a:endParaRPr lang="es-ES"/>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7B1567B-5F24-4499-9309-66F5CBFE8A6E}" type="slidenum">
              <a:rPr lang="es-ES"/>
              <a:pPr>
                <a:defRPr/>
              </a:pPr>
              <a:t>‹Nº›</a:t>
            </a:fld>
            <a:endParaRPr lang="es-ES"/>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7FB4710-97B8-450B-8DBB-1B4811396C1D}" type="slidenum">
              <a:rPr lang="es-ES"/>
              <a:pPr>
                <a:defRPr/>
              </a:pPr>
              <a:t>‹Nº›</a:t>
            </a:fld>
            <a:endParaRPr lang="es-ES"/>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378CE982-3A50-4F47-95D2-E1B78E28D4BF}" type="slidenum">
              <a:rPr lang="es-ES"/>
              <a:pPr>
                <a:defRPr/>
              </a:pPr>
              <a:t>‹Nº›</a:t>
            </a:fld>
            <a:endParaRPr lang="es-ES"/>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A9B8AA6-48BE-4025-A3A1-C2400DD51DA0}" type="slidenum">
              <a:rPr lang="es-ES"/>
              <a:pPr>
                <a:defRPr/>
              </a:pPr>
              <a:t>‹Nº›</a:t>
            </a:fld>
            <a:endParaRPr lang="es-ES"/>
          </a:p>
        </p:txBody>
      </p:sp>
    </p:spTree>
  </p:cSld>
  <p:clrMapOvr>
    <a:masterClrMapping/>
  </p:clrMapOvr>
  <p:transition>
    <p:fade thruBlk="1"/>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5ED18FA3-E509-4827-AF5C-C5EE633E6479}" type="slidenum">
              <a:rPr lang="es-ES_tradnl"/>
              <a:pPr>
                <a:defRPr/>
              </a:pPr>
              <a:t>‹Nº›</a:t>
            </a:fld>
            <a:endParaRPr lang="es-ES_tradnl"/>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5D361F5F-F264-41F2-9BB2-E8C8B83DFFCC}" type="slidenum">
              <a:rPr lang="es-ES"/>
              <a:pPr>
                <a:defRPr/>
              </a:pPr>
              <a:t>‹Nº›</a:t>
            </a:fld>
            <a:endParaRPr lang="es-ES"/>
          </a:p>
        </p:txBody>
      </p:sp>
    </p:spTree>
  </p:cSld>
  <p:clrMapOvr>
    <a:masterClrMapping/>
  </p:clrMapOvr>
  <p:transition>
    <p:fade thruBlk="1"/>
  </p:transition>
</p:sldLayout>
</file>

<file path=ppt/slideLayouts/slideLayout25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02658FA-AE69-4F39-8EE0-79BF97283B80}" type="slidenum">
              <a:rPr lang="es-ES"/>
              <a:pPr>
                <a:defRPr/>
              </a:pPr>
              <a:t>‹Nº›</a:t>
            </a:fld>
            <a:endParaRPr lang="es-ES"/>
          </a:p>
        </p:txBody>
      </p:sp>
    </p:spTree>
  </p:cSld>
  <p:clrMapOvr>
    <a:masterClrMapping/>
  </p:clrMapOvr>
  <p:transition>
    <p:fade thruBlk="1"/>
  </p:transition>
</p:sldLayout>
</file>

<file path=ppt/slideLayouts/slideLayout25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8ADA1467-B523-4DF8-A01C-D264340E0F38}" type="slidenum">
              <a:rPr lang="es-ES"/>
              <a:pPr>
                <a:defRPr/>
              </a:pPr>
              <a:t>‹Nº›</a:t>
            </a:fld>
            <a:endParaRPr lang="es-ES"/>
          </a:p>
        </p:txBody>
      </p:sp>
    </p:spTree>
  </p:cSld>
  <p:clrMapOvr>
    <a:masterClrMapping/>
  </p:clrMapOvr>
  <p:transition>
    <p:fade thruBlk="1"/>
  </p:transition>
</p:sldLayout>
</file>

<file path=ppt/slideLayouts/slideLayout25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8"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9"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FBC520B4-F5BE-469B-B77C-8DDDCC04851B}" type="slidenum">
              <a:rPr lang="es-ES"/>
              <a:pPr>
                <a:defRPr/>
              </a:pPr>
              <a:t>‹Nº›</a:t>
            </a:fld>
            <a:endParaRPr lang="es-ES"/>
          </a:p>
        </p:txBody>
      </p:sp>
    </p:spTree>
  </p:cSld>
  <p:clrMapOvr>
    <a:masterClrMapping/>
  </p:clrMapOvr>
  <p:transition>
    <p:fade thruBlk="1"/>
  </p:transition>
</p:sldLayout>
</file>

<file path=ppt/slideLayouts/slideLayout25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4"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5"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DF4D6B44-28D1-495F-8C88-8A2B29A78FE5}" type="slidenum">
              <a:rPr lang="es-ES"/>
              <a:pPr>
                <a:defRPr/>
              </a:pPr>
              <a:t>‹Nº›</a:t>
            </a:fld>
            <a:endParaRPr lang="es-ES"/>
          </a:p>
        </p:txBody>
      </p:sp>
    </p:spTree>
  </p:cSld>
  <p:clrMapOvr>
    <a:masterClrMapping/>
  </p:clrMapOvr>
  <p:transition>
    <p:fade thruBlk="1"/>
  </p:transition>
</p:sldLayout>
</file>

<file path=ppt/slideLayouts/slideLayout25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3"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4"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5781330F-9DAD-47C2-BFF6-3CBE27DB1D8B}" type="slidenum">
              <a:rPr lang="es-ES"/>
              <a:pPr>
                <a:defRPr/>
              </a:pPr>
              <a:t>‹Nº›</a:t>
            </a:fld>
            <a:endParaRPr lang="es-ES"/>
          </a:p>
        </p:txBody>
      </p:sp>
    </p:spTree>
  </p:cSld>
  <p:clrMapOvr>
    <a:masterClrMapping/>
  </p:clrMapOvr>
  <p:transition>
    <p:fade thruBlk="1"/>
  </p:transition>
</p:sldLayout>
</file>

<file path=ppt/slideLayouts/slideLayout25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6BB9141F-DFD6-458A-B510-ADA048BEAFD8}" type="slidenum">
              <a:rPr lang="es-ES"/>
              <a:pPr>
                <a:defRPr/>
              </a:pPr>
              <a:t>‹Nº›</a:t>
            </a:fld>
            <a:endParaRPr lang="es-ES"/>
          </a:p>
        </p:txBody>
      </p:sp>
    </p:spTree>
  </p:cSld>
  <p:clrMapOvr>
    <a:masterClrMapping/>
  </p:clrMapOvr>
  <p:transition>
    <p:fade thruBlk="1"/>
  </p:transition>
</p:sldLayout>
</file>

<file path=ppt/slideLayouts/slideLayout25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300C267A-95C4-445E-BA3D-CF48E3B18475}" type="slidenum">
              <a:rPr lang="es-ES"/>
              <a:pPr>
                <a:defRPr/>
              </a:pPr>
              <a:t>‹Nº›</a:t>
            </a:fld>
            <a:endParaRPr lang="es-ES"/>
          </a:p>
        </p:txBody>
      </p:sp>
    </p:spTree>
  </p:cSld>
  <p:clrMapOvr>
    <a:masterClrMapping/>
  </p:clrMapOvr>
  <p:transition>
    <p:fade thruBlk="1"/>
  </p:transition>
</p:sldLayout>
</file>

<file path=ppt/slideLayouts/slideLayout258.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820ED657-D6E3-4DFB-B894-D86FBB6EB4C9}" type="slidenum">
              <a:rPr lang="es-ES"/>
              <a:pPr>
                <a:defRPr/>
              </a:pPr>
              <a:t>‹Nº›</a:t>
            </a:fld>
            <a:endParaRPr lang="es-ES"/>
          </a:p>
        </p:txBody>
      </p:sp>
    </p:spTree>
  </p:cSld>
  <p:clrMapOvr>
    <a:masterClrMapping/>
  </p:clrMapOvr>
  <p:transition>
    <p:fade thruBlk="1"/>
  </p:transition>
</p:sldLayout>
</file>

<file path=ppt/slideLayouts/slideLayout259.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6B2BB33E-18A9-43C7-8E9C-9BFFE883104D}" type="slidenum">
              <a:rPr lang="es-ES"/>
              <a:pPr>
                <a:defRPr/>
              </a:pPr>
              <a:t>‹Nº›</a:t>
            </a:fld>
            <a:endParaRPr lang="es-ES"/>
          </a:p>
        </p:txBody>
      </p:sp>
    </p:spTree>
  </p:cSld>
  <p:clrMapOvr>
    <a:masterClrMapping/>
  </p:clrMapOvr>
  <p:transition>
    <p:fade thruBlk="1"/>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0C13F62-9DCE-4178-A602-26F8E27C09CD}" type="slidenum">
              <a:rPr lang="es-ES"/>
              <a:pPr>
                <a:defRPr/>
              </a:pPr>
              <a:t>‹Nº›</a:t>
            </a:fld>
            <a:endParaRPr lang="es-ES"/>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9B4C40C-2B40-47D6-8EE9-9D8087DE107D}" type="slidenum">
              <a:rPr lang="es-ES"/>
              <a:pPr>
                <a:defRPr/>
              </a:pPr>
              <a:t>‹Nº›</a:t>
            </a:fld>
            <a:endParaRPr lang="es-ES"/>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8958CF1-7285-4F29-A0C3-9AF29EC604CE}" type="slidenum">
              <a:rPr lang="es-ES"/>
              <a:pPr>
                <a:defRPr/>
              </a:pPr>
              <a:t>‹Nº›</a:t>
            </a:fld>
            <a:endParaRPr lang="es-ES"/>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5D55F39-733A-44E1-A059-DBD872776F46}" type="slidenum">
              <a:rPr lang="es-ES"/>
              <a:pPr>
                <a:defRPr/>
              </a:pPr>
              <a:t>‹Nº›</a:t>
            </a:fld>
            <a:endParaRPr lang="es-ES"/>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7DBF0FE-7F25-44F5-B358-BC6436018B1C}" type="slidenum">
              <a:rPr lang="es-ES"/>
              <a:pPr>
                <a:defRPr/>
              </a:pPr>
              <a:t>‹Nº›</a:t>
            </a:fld>
            <a:endParaRPr lang="es-ES"/>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C4C64A5D-400C-4B50-B006-D3A4E99E4E74}" type="slidenum">
              <a:rPr lang="es-ES"/>
              <a:pPr>
                <a:defRPr/>
              </a:pPr>
              <a:t>‹Nº›</a:t>
            </a:fld>
            <a:endParaRPr lang="es-ES"/>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AAE9C09C-58EB-43B3-8276-4C5F0BD8643C}" type="slidenum">
              <a:rPr lang="es-ES"/>
              <a:pPr>
                <a:defRPr/>
              </a:pPr>
              <a:t>‹Nº›</a:t>
            </a:fld>
            <a:endParaRPr lang="es-ES"/>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0A96ECC0-FB99-4C39-9B26-C486BEA8DD93}" type="slidenum">
              <a:rPr lang="es-ES"/>
              <a:pPr>
                <a:defRPr/>
              </a:pPr>
              <a:t>‹Nº›</a:t>
            </a:fld>
            <a:endParaRPr lang="es-ES"/>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675CE7EF-2DE0-4AE0-81A5-504109D34D1E}" type="slidenum">
              <a:rPr lang="es-ES"/>
              <a:pPr>
                <a:defRPr/>
              </a:pPr>
              <a:t>‹Nº›</a:t>
            </a:fld>
            <a:endParaRPr lang="es-ES"/>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6858769-7A46-4A55-A997-284DB934E4FE}" type="slidenum">
              <a:rPr lang="es-ES"/>
              <a:pPr>
                <a:defRPr/>
              </a:pPr>
              <a:t>‹Nº›</a:t>
            </a:fld>
            <a:endParaRPr lang="es-ES"/>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0FC2B77-D81B-4680-91D1-AF88F6CA2BF5}" type="slidenum">
              <a:rPr lang="es-ES"/>
              <a:pPr>
                <a:defRPr/>
              </a:pPr>
              <a:t>‹Nº›</a:t>
            </a:fld>
            <a:endParaRPr lang="es-ES"/>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1260567-B4CF-45DA-B5C8-23F0D6BE0911}" type="slidenum">
              <a:rPr lang="es-ES"/>
              <a:pPr>
                <a:defRPr/>
              </a:pPr>
              <a:t>‹Nº›</a:t>
            </a:fld>
            <a:endParaRPr lang="es-ES"/>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81B06D2-B5DC-4EFA-B6D0-17556320136A}" type="slidenum">
              <a:rPr lang="es-ES"/>
              <a:pPr>
                <a:defRPr/>
              </a:pPr>
              <a:t>‹Nº›</a:t>
            </a:fld>
            <a:endParaRPr lang="es-ES"/>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a:defRPr/>
            </a:lvl1pPr>
          </a:lstStyle>
          <a:p>
            <a:pPr>
              <a:defRPr/>
            </a:pPr>
            <a:fld id="{C14990A9-6378-4655-BA72-36EBF15BA774}"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0F5152F5-CB59-4928-A39E-92D207DC4495}" type="slidenum">
              <a:rPr lang="es-ES_tradnl"/>
              <a:pPr>
                <a:defRPr/>
              </a:pPr>
              <a:t>‹Nº›</a:t>
            </a:fld>
            <a:endParaRPr lang="es-ES_tradnl"/>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B1A86CF8-B6C3-4068-839E-11F999B0CDE5}"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35BAA0E9-801E-4BA5-87C8-21CE9039EC0B}" type="slidenum">
              <a:rPr lang="es-ES_tradnl"/>
              <a:pPr>
                <a:defRPr/>
              </a:pPr>
              <a:t>‹Nº›</a:t>
            </a:fld>
            <a:endParaRPr lang="es-ES_tradnl"/>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vl1pPr>
          </a:lstStyle>
          <a:p>
            <a:pPr>
              <a:defRPr/>
            </a:pPr>
            <a:fld id="{66383418-1B71-484D-893D-7AF5AE54A223}"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223AF801-5AEF-475F-96F0-B9D72E6F792C}" type="slidenum">
              <a:rPr lang="es-ES_tradnl"/>
              <a:pPr>
                <a:defRPr/>
              </a:pPr>
              <a:t>‹Nº›</a:t>
            </a:fld>
            <a:endParaRPr lang="es-ES_tradnl"/>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3 Marcador de fecha"/>
          <p:cNvSpPr>
            <a:spLocks noGrp="1"/>
          </p:cNvSpPr>
          <p:nvPr>
            <p:ph type="dt" sz="half" idx="10"/>
          </p:nvPr>
        </p:nvSpPr>
        <p:spPr/>
        <p:txBody>
          <a:bodyPr/>
          <a:lstStyle>
            <a:lvl1pPr>
              <a:defRPr/>
            </a:lvl1pPr>
          </a:lstStyle>
          <a:p>
            <a:pPr>
              <a:defRPr/>
            </a:pPr>
            <a:fld id="{751B2D73-BC24-4D73-9747-5C9E961FF63F}"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8D39F0DE-3383-43F3-A0DB-A98C2A97DDBC}" type="slidenum">
              <a:rPr lang="es-ES_tradnl"/>
              <a:pPr>
                <a:defRPr/>
              </a:pPr>
              <a:t>‹Nº›</a:t>
            </a:fld>
            <a:endParaRPr lang="es-ES_tradnl"/>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3 Marcador de fecha"/>
          <p:cNvSpPr>
            <a:spLocks noGrp="1"/>
          </p:cNvSpPr>
          <p:nvPr>
            <p:ph type="dt" sz="half" idx="10"/>
          </p:nvPr>
        </p:nvSpPr>
        <p:spPr/>
        <p:txBody>
          <a:bodyPr/>
          <a:lstStyle>
            <a:lvl1pPr>
              <a:defRPr/>
            </a:lvl1pPr>
          </a:lstStyle>
          <a:p>
            <a:pPr>
              <a:defRPr/>
            </a:pPr>
            <a:fld id="{EA25B088-D8A9-4FE9-B0D8-6686BD15B7E3}" type="datetimeFigureOut">
              <a:rPr lang="es-ES_tradnl"/>
              <a:pPr>
                <a:defRPr/>
              </a:pPr>
              <a:t>06/06/2017</a:t>
            </a:fld>
            <a:endParaRPr lang="es-ES_tradnl"/>
          </a:p>
        </p:txBody>
      </p:sp>
      <p:sp>
        <p:nvSpPr>
          <p:cNvPr id="8" name="4 Marcador de pie de página"/>
          <p:cNvSpPr>
            <a:spLocks noGrp="1"/>
          </p:cNvSpPr>
          <p:nvPr>
            <p:ph type="ftr" sz="quarter" idx="11"/>
          </p:nvPr>
        </p:nvSpPr>
        <p:spPr/>
        <p:txBody>
          <a:bodyPr/>
          <a:lstStyle>
            <a:lvl1pPr>
              <a:defRPr/>
            </a:lvl1pPr>
          </a:lstStyle>
          <a:p>
            <a:pPr>
              <a:defRPr/>
            </a:pPr>
            <a:endParaRPr lang="es-ES_tradnl"/>
          </a:p>
        </p:txBody>
      </p:sp>
      <p:sp>
        <p:nvSpPr>
          <p:cNvPr id="9" name="5 Marcador de número de diapositiva"/>
          <p:cNvSpPr>
            <a:spLocks noGrp="1"/>
          </p:cNvSpPr>
          <p:nvPr>
            <p:ph type="sldNum" sz="quarter" idx="12"/>
          </p:nvPr>
        </p:nvSpPr>
        <p:spPr/>
        <p:txBody>
          <a:bodyPr/>
          <a:lstStyle>
            <a:lvl1pPr>
              <a:defRPr/>
            </a:lvl1pPr>
          </a:lstStyle>
          <a:p>
            <a:pPr>
              <a:defRPr/>
            </a:pPr>
            <a:fld id="{F861C174-C930-4A4C-95B0-E44AE3BB21D9}" type="slidenum">
              <a:rPr lang="es-ES_tradnl"/>
              <a:pPr>
                <a:defRPr/>
              </a:pPr>
              <a:t>‹Nº›</a:t>
            </a:fld>
            <a:endParaRPr lang="es-ES_tradnl"/>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3 Marcador de fecha"/>
          <p:cNvSpPr>
            <a:spLocks noGrp="1"/>
          </p:cNvSpPr>
          <p:nvPr>
            <p:ph type="dt" sz="half" idx="10"/>
          </p:nvPr>
        </p:nvSpPr>
        <p:spPr/>
        <p:txBody>
          <a:bodyPr/>
          <a:lstStyle>
            <a:lvl1pPr>
              <a:defRPr/>
            </a:lvl1pPr>
          </a:lstStyle>
          <a:p>
            <a:pPr>
              <a:defRPr/>
            </a:pPr>
            <a:fld id="{3EF6A3A3-3A68-49EF-B3B3-FAF3C9360755}" type="datetimeFigureOut">
              <a:rPr lang="es-ES_tradnl"/>
              <a:pPr>
                <a:defRPr/>
              </a:pPr>
              <a:t>06/06/2017</a:t>
            </a:fld>
            <a:endParaRPr lang="es-ES_tradnl"/>
          </a:p>
        </p:txBody>
      </p:sp>
      <p:sp>
        <p:nvSpPr>
          <p:cNvPr id="4" name="4 Marcador de pie de página"/>
          <p:cNvSpPr>
            <a:spLocks noGrp="1"/>
          </p:cNvSpPr>
          <p:nvPr>
            <p:ph type="ftr" sz="quarter" idx="11"/>
          </p:nvPr>
        </p:nvSpPr>
        <p:spPr/>
        <p:txBody>
          <a:bodyPr/>
          <a:lstStyle>
            <a:lvl1pPr>
              <a:defRPr/>
            </a:lvl1pPr>
          </a:lstStyle>
          <a:p>
            <a:pPr>
              <a:defRPr/>
            </a:pPr>
            <a:endParaRPr lang="es-ES_tradnl"/>
          </a:p>
        </p:txBody>
      </p:sp>
      <p:sp>
        <p:nvSpPr>
          <p:cNvPr id="5" name="5 Marcador de número de diapositiva"/>
          <p:cNvSpPr>
            <a:spLocks noGrp="1"/>
          </p:cNvSpPr>
          <p:nvPr>
            <p:ph type="sldNum" sz="quarter" idx="12"/>
          </p:nvPr>
        </p:nvSpPr>
        <p:spPr/>
        <p:txBody>
          <a:bodyPr/>
          <a:lstStyle>
            <a:lvl1pPr>
              <a:defRPr/>
            </a:lvl1pPr>
          </a:lstStyle>
          <a:p>
            <a:pPr>
              <a:defRPr/>
            </a:pPr>
            <a:fld id="{3DB0B6C6-4B8B-4C4D-ADD0-D130586CF91A}" type="slidenum">
              <a:rPr lang="es-ES_tradnl"/>
              <a:pPr>
                <a:defRPr/>
              </a:pPr>
              <a:t>‹Nº›</a:t>
            </a:fld>
            <a:endParaRPr lang="es-ES_tradnl"/>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3 Marcador de fecha"/>
          <p:cNvSpPr>
            <a:spLocks noGrp="1"/>
          </p:cNvSpPr>
          <p:nvPr>
            <p:ph type="dt" sz="half" idx="10"/>
          </p:nvPr>
        </p:nvSpPr>
        <p:spPr/>
        <p:txBody>
          <a:bodyPr/>
          <a:lstStyle>
            <a:lvl1pPr>
              <a:defRPr/>
            </a:lvl1pPr>
          </a:lstStyle>
          <a:p>
            <a:pPr>
              <a:defRPr/>
            </a:pPr>
            <a:fld id="{A101861B-7A1F-45C9-85A0-BB1FCBD077F4}" type="datetimeFigureOut">
              <a:rPr lang="es-ES_tradnl"/>
              <a:pPr>
                <a:defRPr/>
              </a:pPr>
              <a:t>06/06/2017</a:t>
            </a:fld>
            <a:endParaRPr lang="es-ES_tradnl"/>
          </a:p>
        </p:txBody>
      </p:sp>
      <p:sp>
        <p:nvSpPr>
          <p:cNvPr id="3" name="4 Marcador de pie de página"/>
          <p:cNvSpPr>
            <a:spLocks noGrp="1"/>
          </p:cNvSpPr>
          <p:nvPr>
            <p:ph type="ftr" sz="quarter" idx="11"/>
          </p:nvPr>
        </p:nvSpPr>
        <p:spPr/>
        <p:txBody>
          <a:bodyPr/>
          <a:lstStyle>
            <a:lvl1pPr>
              <a:defRPr/>
            </a:lvl1pPr>
          </a:lstStyle>
          <a:p>
            <a:pPr>
              <a:defRPr/>
            </a:pPr>
            <a:endParaRPr lang="es-ES_tradnl"/>
          </a:p>
        </p:txBody>
      </p:sp>
      <p:sp>
        <p:nvSpPr>
          <p:cNvPr id="4" name="5 Marcador de número de diapositiva"/>
          <p:cNvSpPr>
            <a:spLocks noGrp="1"/>
          </p:cNvSpPr>
          <p:nvPr>
            <p:ph type="sldNum" sz="quarter" idx="12"/>
          </p:nvPr>
        </p:nvSpPr>
        <p:spPr/>
        <p:txBody>
          <a:bodyPr/>
          <a:lstStyle>
            <a:lvl1pPr>
              <a:defRPr/>
            </a:lvl1pPr>
          </a:lstStyle>
          <a:p>
            <a:pPr>
              <a:defRPr/>
            </a:pPr>
            <a:fld id="{E28A5A40-2800-4C45-B036-03F30C9EA349}" type="slidenum">
              <a:rPr lang="es-ES_tradnl"/>
              <a:pPr>
                <a:defRPr/>
              </a:pPr>
              <a:t>‹Nº›</a:t>
            </a:fld>
            <a:endParaRPr lang="es-ES_tradnl"/>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A7D6F2A5-BC0C-4A18-A947-5E187069DB5E}"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07893DA6-CA65-438E-828C-30597CFFA3D9}" type="slidenum">
              <a:rPr lang="es-ES_tradnl"/>
              <a:pPr>
                <a:defRPr/>
              </a:pPr>
              <a:t>‹Nº›</a:t>
            </a:fld>
            <a:endParaRPr lang="es-ES_tradnl"/>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3597976E-941C-40A0-AFE5-D3D05E2CA002}"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E44A0CF6-0788-4BD4-B92D-72109328C153}" type="slidenum">
              <a:rPr lang="es-ES_tradnl"/>
              <a:pPr>
                <a:defRPr/>
              </a:pPr>
              <a:t>‹Nº›</a:t>
            </a:fld>
            <a:endParaRPr lang="es-ES_tradnl"/>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8474EF9-14C0-49BC-82AD-FC24BE23ADF0}" type="slidenum">
              <a:rPr lang="es-ES"/>
              <a:pPr>
                <a:defRPr/>
              </a:pPr>
              <a:t>‹Nº›</a:t>
            </a:fld>
            <a:endParaRPr lang="es-ES"/>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A86F04BB-609C-4011-9AB9-BC53235F0345}"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7C31572C-CF94-4766-A43E-3AFE7659F5E6}" type="slidenum">
              <a:rPr lang="es-ES_tradnl"/>
              <a:pPr>
                <a:defRPr/>
              </a:pPr>
              <a:t>‹Nº›</a:t>
            </a:fld>
            <a:endParaRPr lang="es-ES_tradnl"/>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17CC3D5C-3207-4199-AA58-15F00FF59C30}"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FA721982-A9AF-4568-8722-618B439482B8}" type="slidenum">
              <a:rPr lang="es-ES_tradnl"/>
              <a:pPr>
                <a:defRPr/>
              </a:pPr>
              <a:t>‹Nº›</a:t>
            </a:fld>
            <a:endParaRPr lang="es-ES_tradnl"/>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3D921B9B-4EDD-4207-8167-BC60E4DE56A6}" type="slidenum">
              <a:rPr lang="es-ES"/>
              <a:pPr>
                <a:defRPr/>
              </a:pPr>
              <a:t>‹Nº›</a:t>
            </a:fld>
            <a:endParaRPr lang="es-ES"/>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7301E64E-42F2-4E5C-A52D-380B63C74D18}" type="slidenum">
              <a:rPr lang="es-ES"/>
              <a:pPr>
                <a:defRPr/>
              </a:pPr>
              <a:t>‹Nº›</a:t>
            </a:fld>
            <a:endParaRPr lang="es-ES"/>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6117C504-2EA1-4B3A-92A1-E3E3CD0F96E1}" type="slidenum">
              <a:rPr lang="es-ES"/>
              <a:pPr>
                <a:defRPr/>
              </a:pPr>
              <a:t>‹Nº›</a:t>
            </a:fld>
            <a:endParaRPr lang="es-ES"/>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DA0BD3B6-1BF0-422C-9942-2DEE4C91124E}" type="slidenum">
              <a:rPr lang="es-ES"/>
              <a:pPr>
                <a:defRPr/>
              </a:pPr>
              <a:t>‹Nº›</a:t>
            </a:fld>
            <a:endParaRPr lang="es-ES"/>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8" name="7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9" name="8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FCCF63C4-9048-49A4-A913-3C6583EA39F7}" type="slidenum">
              <a:rPr lang="es-ES"/>
              <a:pPr>
                <a:defRPr/>
              </a:pPr>
              <a:t>‹Nº›</a:t>
            </a:fld>
            <a:endParaRPr lang="es-ES"/>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4" name="3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5" name="4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D5379062-6419-4204-932B-0A1322B7E194}" type="slidenum">
              <a:rPr lang="es-ES"/>
              <a:pPr>
                <a:defRPr/>
              </a:pPr>
              <a:t>‹Nº›</a:t>
            </a:fld>
            <a:endParaRPr lang="es-ES"/>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3" name="2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4" name="3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8B3EDC9D-B63F-4303-9150-8FC3D0B16258}" type="slidenum">
              <a:rPr lang="es-ES"/>
              <a:pPr>
                <a:defRPr/>
              </a:pPr>
              <a:t>‹Nº›</a:t>
            </a:fld>
            <a:endParaRPr lang="es-ES"/>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6CC8D689-D3AB-45DF-9D99-9E4337289BE6}" type="slidenum">
              <a:rPr lang="es-ES"/>
              <a:pPr>
                <a:defRPr/>
              </a:pPr>
              <a:t>‹Nº›</a:t>
            </a:fld>
            <a:endParaRPr lang="es-ES"/>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33CAD655-4B7C-4F9E-8E74-1083B75376ED}" type="slidenum">
              <a:rPr lang="es-ES"/>
              <a:pPr>
                <a:defRPr/>
              </a:pPr>
              <a:t>‹Nº›</a:t>
            </a:fld>
            <a:endParaRPr lang="es-ES"/>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9DC5554B-F8EE-4AD1-8841-8402B50815C1}" type="slidenum">
              <a:rPr lang="es-ES"/>
              <a:pPr>
                <a:defRPr/>
              </a:pPr>
              <a:t>‹Nº›</a:t>
            </a:fld>
            <a:endParaRPr lang="es-ES"/>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AC0B547E-9398-43B7-B576-CDD9F8E518B2}" type="slidenum">
              <a:rPr lang="es-ES"/>
              <a:pPr>
                <a:defRPr/>
              </a:pPr>
              <a:t>‹Nº›</a:t>
            </a:fld>
            <a:endParaRPr lang="es-ES"/>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atin typeface="Times New Roman" pitchFamily="18" charset="0"/>
                <a:cs typeface="Arial"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cs typeface="Arial"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cs typeface="Arial" charset="0"/>
              </a:defRPr>
            </a:lvl1pPr>
          </a:lstStyle>
          <a:p>
            <a:pPr>
              <a:defRPr/>
            </a:pPr>
            <a:fld id="{A930BEC3-EEDC-442C-971C-24BB0D55CCD8}" type="slidenum">
              <a:rPr lang="es-ES"/>
              <a:pPr>
                <a:defRPr/>
              </a:pPr>
              <a:t>‹Nº›</a:t>
            </a:fld>
            <a:endParaRPr lang="es-ES"/>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FCDA816-3D8B-4874-AA01-F75BB1ABF147}" type="slidenum">
              <a:rPr lang="es-ES"/>
              <a:pPr>
                <a:defRPr/>
              </a:pPr>
              <a:t>‹Nº›</a:t>
            </a:fld>
            <a:endParaRPr lang="es-ES"/>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8AB0C01-5B67-4886-9C00-2CEFFFC9E593}" type="slidenum">
              <a:rPr lang="es-ES"/>
              <a:pPr>
                <a:defRPr/>
              </a:pPr>
              <a:t>‹Nº›</a:t>
            </a:fld>
            <a:endParaRPr lang="es-ES"/>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C293AEA-7D7C-4E79-99B2-48C139908CF6}" type="slidenum">
              <a:rPr lang="es-ES"/>
              <a:pPr>
                <a:defRPr/>
              </a:pPr>
              <a:t>‹Nº›</a:t>
            </a:fld>
            <a:endParaRPr lang="es-ES"/>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6A183A8-8C59-4B0B-8954-A1A710A5CB5C}" type="slidenum">
              <a:rPr lang="es-ES"/>
              <a:pPr>
                <a:defRPr/>
              </a:pPr>
              <a:t>‹Nº›</a:t>
            </a:fld>
            <a:endParaRPr lang="es-ES"/>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EA2E9C3D-6F9A-47DB-86FD-5ACC2A390AE9}" type="slidenum">
              <a:rPr lang="es-ES"/>
              <a:pPr>
                <a:defRPr/>
              </a:pPr>
              <a:t>‹Nº›</a:t>
            </a:fld>
            <a:endParaRPr lang="es-ES"/>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C74C677E-4068-4E27-87AD-F9F72531DAB0}" type="slidenum">
              <a:rPr lang="es-ES"/>
              <a:pPr>
                <a:defRPr/>
              </a:pPr>
              <a:t>‹Nº›</a:t>
            </a:fld>
            <a:endParaRPr lang="es-ES"/>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2A8BFA2C-B532-40B1-B1BA-EF204C29844F}" type="slidenum">
              <a:rPr lang="es-ES"/>
              <a:pPr>
                <a:defRPr/>
              </a:pPr>
              <a:t>‹Nº›</a:t>
            </a:fld>
            <a:endParaRPr lang="es-E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4457B12-9B2D-431C-961F-45564F18FA33}" type="slidenum">
              <a:rPr lang="es-ES"/>
              <a:pPr>
                <a:defRPr/>
              </a:pPr>
              <a:t>‹Nº›</a:t>
            </a:fld>
            <a:endParaRPr lang="es-ES"/>
          </a:p>
        </p:txBody>
      </p:sp>
    </p:spTree>
  </p:cSld>
  <p:clrMapOvr>
    <a:masterClrMapping/>
  </p:clrMapOvr>
  <p:transition>
    <p:fade thruBlk="1"/>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C739F899-D222-487D-BD41-9F2F9D27CC8E}" type="slidenum">
              <a:rPr lang="es-ES"/>
              <a:pPr>
                <a:defRPr/>
              </a:pPr>
              <a:t>‹Nº›</a:t>
            </a:fld>
            <a:endParaRPr lang="es-ES"/>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F93C4712-BD97-4964-8AD6-EA75C3006976}" type="slidenum">
              <a:rPr lang="es-ES"/>
              <a:pPr>
                <a:defRPr/>
              </a:pPr>
              <a:t>‹Nº›</a:t>
            </a:fld>
            <a:endParaRPr lang="es-ES"/>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61C4BC2-1FD4-44F4-98C0-6FFBBC66A241}" type="slidenum">
              <a:rPr lang="es-ES"/>
              <a:pPr>
                <a:defRPr/>
              </a:pPr>
              <a:t>‹Nº›</a:t>
            </a:fld>
            <a:endParaRPr lang="es-ES"/>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F6ECD58-F87B-4FBE-813B-A3A85CEA4A6F}" type="slidenum">
              <a:rPr lang="es-ES"/>
              <a:pPr>
                <a:defRPr/>
              </a:pPr>
              <a:t>‹Nº›</a:t>
            </a:fld>
            <a:endParaRPr lang="es-ES"/>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C9907AF-F567-4111-A588-59AB07983796}" type="slidenum">
              <a:rPr lang="es-ES"/>
              <a:pPr>
                <a:defRPr/>
              </a:pPr>
              <a:t>‹Nº›</a:t>
            </a:fld>
            <a:endParaRPr lang="es-ES"/>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BB287351-C450-4AED-8439-A6266EAE3ECA}"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C3BBEDDB-FEE4-4780-AC31-D519B233541D}" type="slidenum">
              <a:rPr lang="es-ES_tradnl"/>
              <a:pPr>
                <a:defRPr/>
              </a:pPr>
              <a:t>‹Nº›</a:t>
            </a:fld>
            <a:endParaRPr lang="es-ES_tradnl"/>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A4B581F0-659F-4324-AE71-A7CBCE1A49CA}"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8BB72EE2-5980-489B-A664-080E09062812}" type="slidenum">
              <a:rPr lang="es-ES_tradnl"/>
              <a:pPr>
                <a:defRPr/>
              </a:pPr>
              <a:t>‹Nº›</a:t>
            </a:fld>
            <a:endParaRPr lang="es-ES_tradnl"/>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BB76810D-C7BC-4FE1-9E8B-2D2ABC9A6AA8}"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0B12A21B-6AC9-4FB6-8D76-F6A6B2503059}" type="slidenum">
              <a:rPr lang="es-ES_tradnl"/>
              <a:pPr>
                <a:defRPr/>
              </a:pPr>
              <a:t>‹Nº›</a:t>
            </a:fld>
            <a:endParaRPr lang="es-ES_tradnl"/>
          </a:p>
        </p:txBody>
      </p:sp>
    </p:spTree>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6F806A3F-BDBE-4448-A7C1-AEC0CC4CDEBB}"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A6EFF71F-ACCF-4428-9A78-7898FDE9FEFB}" type="slidenum">
              <a:rPr lang="es-ES_tradnl"/>
              <a:pPr>
                <a:defRPr/>
              </a:pPr>
              <a:t>‹Nº›</a:t>
            </a:fld>
            <a:endParaRPr lang="es-ES_tradnl"/>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1D8947CC-45B5-4C4E-A88B-2286D6E3801B}" type="datetimeFigureOut">
              <a:rPr lang="es-ES_tradnl"/>
              <a:pPr>
                <a:defRPr/>
              </a:pPr>
              <a:t>06/06/2017</a:t>
            </a:fld>
            <a:endParaRPr lang="es-ES_tradnl"/>
          </a:p>
        </p:txBody>
      </p:sp>
      <p:sp>
        <p:nvSpPr>
          <p:cNvPr id="8" name="7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9" name="8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2CCC669F-ECA0-4B15-A4BE-5B98FE73A46C}" type="slidenum">
              <a:rPr lang="es-ES_tradnl"/>
              <a:pPr>
                <a:defRPr/>
              </a:pPr>
              <a:t>‹Nº›</a:t>
            </a:fld>
            <a:endParaRPr lang="es-ES_tradnl"/>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F4AF9366-89DC-466F-A3D6-DB67B82C7E04}" type="datetimeFigureOut">
              <a:rPr lang="es-ES_tradnl"/>
              <a:pPr>
                <a:defRPr/>
              </a:pPr>
              <a:t>06/06/2017</a:t>
            </a:fld>
            <a:endParaRPr lang="es-ES_tradnl"/>
          </a:p>
        </p:txBody>
      </p:sp>
      <p:sp>
        <p:nvSpPr>
          <p:cNvPr id="4" name="3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5" name="4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289D569D-5440-435A-9B83-1D2C1DE1FF8A}" type="slidenum">
              <a:rPr lang="es-ES_tradnl"/>
              <a:pPr>
                <a:defRPr/>
              </a:pPr>
              <a:t>‹Nº›</a:t>
            </a:fld>
            <a:endParaRPr lang="es-ES_tradnl"/>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6AE7C119-C11F-4A37-B20E-846B0AA1B7EB}" type="slidenum">
              <a:rPr lang="es-ES"/>
              <a:pPr>
                <a:defRPr/>
              </a:pPr>
              <a:t>‹Nº›</a:t>
            </a:fld>
            <a:endParaRPr lang="es-ES"/>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6A6BB540-02F6-424D-B8DF-621107097C14}" type="datetimeFigureOut">
              <a:rPr lang="es-ES_tradnl"/>
              <a:pPr>
                <a:defRPr/>
              </a:pPr>
              <a:t>06/06/2017</a:t>
            </a:fld>
            <a:endParaRPr lang="es-ES_tradnl"/>
          </a:p>
        </p:txBody>
      </p:sp>
      <p:sp>
        <p:nvSpPr>
          <p:cNvPr id="3" name="2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4" name="3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3B7C6ADF-DA88-474B-A329-F7562F815EC0}" type="slidenum">
              <a:rPr lang="es-ES_tradnl"/>
              <a:pPr>
                <a:defRPr/>
              </a:pPr>
              <a:t>‹Nº›</a:t>
            </a:fld>
            <a:endParaRPr lang="es-ES_tradnl"/>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793D87F1-0E23-4211-AB8B-FCFD8FEA0A06}"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532BC09C-7B3C-4DE9-B6B8-11F9E16BCA53}" type="slidenum">
              <a:rPr lang="es-ES_tradnl"/>
              <a:pPr>
                <a:defRPr/>
              </a:pPr>
              <a:t>‹Nº›</a:t>
            </a:fld>
            <a:endParaRPr lang="es-ES_tradnl"/>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F5F75661-8F41-442E-A1B1-34684AA1A84F}"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7ED2BC3E-3D79-4C34-80F1-6534B47CED82}" type="slidenum">
              <a:rPr lang="es-ES_tradnl"/>
              <a:pPr>
                <a:defRPr/>
              </a:pPr>
              <a:t>‹Nº›</a:t>
            </a:fld>
            <a:endParaRPr lang="es-ES_tradnl"/>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4889A03F-7F6E-4198-A488-3B61F913C26A}"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90687937-84BA-432F-A4F0-2A04D8D7F9A7}" type="slidenum">
              <a:rPr lang="es-ES_tradnl"/>
              <a:pPr>
                <a:defRPr/>
              </a:pPr>
              <a:t>‹Nº›</a:t>
            </a:fld>
            <a:endParaRPr lang="es-ES_tradnl"/>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B85D8666-4257-44E8-AD19-51F1B60443D9}"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2534F8FB-D920-4037-A7DA-3B65885BEA30}" type="slidenum">
              <a:rPr lang="es-ES_tradnl"/>
              <a:pPr>
                <a:defRPr/>
              </a:pPr>
              <a:t>‹Nº›</a:t>
            </a:fld>
            <a:endParaRPr lang="es-ES_tradnl"/>
          </a:p>
        </p:txBody>
      </p:sp>
    </p:spTree>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505A1AAE-FB41-4449-987D-302C872DE3AE}" type="slidenum">
              <a:rPr lang="es-ES"/>
              <a:pPr>
                <a:defRPr/>
              </a:pPr>
              <a:t>‹Nº›</a:t>
            </a:fld>
            <a:endParaRPr lang="es-ES"/>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B6F1F5BE-A3FC-42FE-9EC9-59F839E1ADE9}" type="slidenum">
              <a:rPr lang="es-ES"/>
              <a:pPr>
                <a:defRPr/>
              </a:pPr>
              <a:t>‹Nº›</a:t>
            </a:fld>
            <a:endParaRPr lang="es-ES"/>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760767A-8C34-4F45-95E9-EA03CD42EDAA}" type="slidenum">
              <a:rPr lang="es-ES"/>
              <a:pPr>
                <a:defRPr/>
              </a:pPr>
              <a:t>‹Nº›</a:t>
            </a:fld>
            <a:endParaRPr lang="es-ES"/>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01CAC060-977D-48A4-9D6A-12B07B5A206A}" type="slidenum">
              <a:rPr lang="es-ES"/>
              <a:pPr>
                <a:defRPr/>
              </a:pPr>
              <a:t>‹Nº›</a:t>
            </a:fld>
            <a:endParaRPr lang="es-ES"/>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8"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9"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BEA47856-5259-46E0-86B7-27087FC897CB}" type="slidenum">
              <a:rPr lang="es-ES"/>
              <a:pPr>
                <a:defRPr/>
              </a:pPr>
              <a:t>‹Nº›</a:t>
            </a:fld>
            <a:endParaRPr lang="es-ES"/>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46986712-422D-4B23-8A91-F16712E817AB}" type="slidenum">
              <a:rPr lang="es-ES"/>
              <a:pPr>
                <a:defRPr/>
              </a:pPr>
              <a:t>‹Nº›</a:t>
            </a:fld>
            <a:endParaRPr lang="es-ES"/>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4"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5"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FF294309-2CE8-49C4-8656-ED6C0B7507F9}" type="slidenum">
              <a:rPr lang="es-ES"/>
              <a:pPr>
                <a:defRPr/>
              </a:pPr>
              <a:t>‹Nº›</a:t>
            </a:fld>
            <a:endParaRPr lang="es-ES"/>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3"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4"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46C98EB-6C79-4D9B-994A-E6C8F2114619}" type="slidenum">
              <a:rPr lang="es-ES"/>
              <a:pPr>
                <a:defRPr/>
              </a:pPr>
              <a:t>‹Nº›</a:t>
            </a:fld>
            <a:endParaRPr lang="es-ES"/>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3EB0493E-8FE7-407D-9AD5-D7DC3967E19D}" type="slidenum">
              <a:rPr lang="es-ES"/>
              <a:pPr>
                <a:defRPr/>
              </a:pPr>
              <a:t>‹Nº›</a:t>
            </a:fld>
            <a:endParaRPr lang="es-ES"/>
          </a:p>
        </p:txBody>
      </p:sp>
    </p:spTree>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4A4A3E54-80BB-42BA-8F5A-05E09B0656DD}" type="slidenum">
              <a:rPr lang="es-ES"/>
              <a:pPr>
                <a:defRPr/>
              </a:pPr>
              <a:t>‹Nº›</a:t>
            </a:fld>
            <a:endParaRPr lang="es-ES"/>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8623BBA0-CF4A-41F9-91FD-498B355C231B}" type="slidenum">
              <a:rPr lang="es-ES"/>
              <a:pPr>
                <a:defRPr/>
              </a:pPr>
              <a:t>‹Nº›</a:t>
            </a:fld>
            <a:endParaRPr lang="es-ES"/>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BD78BA06-821D-493B-8CC2-796EC3435DD3}" type="slidenum">
              <a:rPr lang="es-ES"/>
              <a:pPr>
                <a:defRPr/>
              </a:pPr>
              <a:t>‹Nº›</a:t>
            </a:fld>
            <a:endParaRPr lang="es-ES"/>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F265621-7654-43D0-BD9C-6E2ED7916C53}" type="slidenum">
              <a:rPr lang="es-ES"/>
              <a:pPr>
                <a:defRPr/>
              </a:pPr>
              <a:t>‹Nº›</a:t>
            </a:fld>
            <a:endParaRPr lang="es-ES"/>
          </a:p>
        </p:txBody>
      </p:sp>
    </p:spTree>
  </p:cSld>
  <p:clrMapOvr>
    <a:masterClrMapping/>
  </p:clrMapOvr>
  <p:transition>
    <p:fade thruBlk="1"/>
  </p:transition>
</p:sldLayout>
</file>

<file path=ppt/slideLayouts/slideLayout32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F6D6C9A-FEA8-438B-B3E1-A662CD384B96}" type="slidenum">
              <a:rPr lang="es-ES"/>
              <a:pPr>
                <a:defRPr/>
              </a:pPr>
              <a:t>‹Nº›</a:t>
            </a:fld>
            <a:endParaRPr lang="es-ES"/>
          </a:p>
        </p:txBody>
      </p:sp>
    </p:spTree>
  </p:cSld>
  <p:clrMapOvr>
    <a:masterClrMapping/>
  </p:clrMapOvr>
  <p:transition>
    <p:fade thruBlk="1"/>
  </p:transition>
</p:sldLayout>
</file>

<file path=ppt/slideLayouts/slideLayout32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CA686A5-009C-45F8-8614-E6CA4CDAF4A5}" type="slidenum">
              <a:rPr lang="es-ES"/>
              <a:pPr>
                <a:defRPr/>
              </a:pPr>
              <a:t>‹Nº›</a:t>
            </a:fld>
            <a:endParaRPr lang="es-ES"/>
          </a:p>
        </p:txBody>
      </p:sp>
    </p:spTree>
  </p:cSld>
  <p:clrMapOvr>
    <a:masterClrMapping/>
  </p:clrMapOvr>
  <p:transition>
    <p:fade thruBlk="1"/>
  </p:transition>
</p:sldLayout>
</file>

<file path=ppt/slideLayouts/slideLayout32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AE89881-9719-4980-B63D-4B7DF3AB4729}" type="slidenum">
              <a:rPr lang="es-ES"/>
              <a:pPr>
                <a:defRPr/>
              </a:pPr>
              <a:t>‹Nº›</a:t>
            </a:fld>
            <a:endParaRPr lang="es-ES"/>
          </a:p>
        </p:txBody>
      </p:sp>
    </p:spTree>
  </p:cSld>
  <p:clrMapOvr>
    <a:masterClrMapping/>
  </p:clrMapOvr>
  <p:transition>
    <p:fade thruBlk="1"/>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F04A060-D8BE-4564-BBDD-155E760991B5}" type="slidenum">
              <a:rPr lang="es-ES"/>
              <a:pPr>
                <a:defRPr/>
              </a:pPr>
              <a:t>‹Nº›</a:t>
            </a:fld>
            <a:endParaRPr lang="es-ES"/>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3D786973-FDF9-4C8F-8D61-C40698230E01}" type="slidenum">
              <a:rPr lang="es-ES"/>
              <a:pPr>
                <a:defRPr/>
              </a:pPr>
              <a:t>‹Nº›</a:t>
            </a:fld>
            <a:endParaRPr lang="es-ES"/>
          </a:p>
        </p:txBody>
      </p:sp>
    </p:spTree>
  </p:cSld>
  <p:clrMapOvr>
    <a:masterClrMapping/>
  </p:clrMapOvr>
  <p:transition>
    <p:fade thruBlk="1"/>
  </p:transition>
</p:sldLayout>
</file>

<file path=ppt/slideLayouts/slideLayout33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5094E14D-E94F-458F-B5CD-B695818DF171}" type="slidenum">
              <a:rPr lang="es-ES"/>
              <a:pPr>
                <a:defRPr/>
              </a:pPr>
              <a:t>‹Nº›</a:t>
            </a:fld>
            <a:endParaRPr lang="es-ES"/>
          </a:p>
        </p:txBody>
      </p:sp>
    </p:spTree>
  </p:cSld>
  <p:clrMapOvr>
    <a:masterClrMapping/>
  </p:clrMapOvr>
  <p:transition>
    <p:fade thruBlk="1"/>
  </p:transition>
</p:sldLayout>
</file>

<file path=ppt/slideLayouts/slideLayout33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2B4E1870-706F-47A9-A7D3-E35F0F1315EF}" type="slidenum">
              <a:rPr lang="es-ES"/>
              <a:pPr>
                <a:defRPr/>
              </a:pPr>
              <a:t>‹Nº›</a:t>
            </a:fld>
            <a:endParaRPr lang="es-ES"/>
          </a:p>
        </p:txBody>
      </p:sp>
    </p:spTree>
  </p:cSld>
  <p:clrMapOvr>
    <a:masterClrMapping/>
  </p:clrMapOvr>
  <p:transition>
    <p:fade thruBlk="1"/>
  </p:transition>
</p:sldLayout>
</file>

<file path=ppt/slideLayouts/slideLayout33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6F0A87A3-F7EE-47E9-BEC9-516F2399746E}" type="slidenum">
              <a:rPr lang="es-ES"/>
              <a:pPr>
                <a:defRPr/>
              </a:pPr>
              <a:t>‹Nº›</a:t>
            </a:fld>
            <a:endParaRPr lang="es-ES"/>
          </a:p>
        </p:txBody>
      </p:sp>
    </p:spTree>
  </p:cSld>
  <p:clrMapOvr>
    <a:masterClrMapping/>
  </p:clrMapOvr>
  <p:transition>
    <p:fade thruBlk="1"/>
  </p:transition>
</p:sldLayout>
</file>

<file path=ppt/slideLayouts/slideLayout33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FEE6D967-3079-4B1D-9DB6-8713D6F33038}" type="slidenum">
              <a:rPr lang="es-ES"/>
              <a:pPr>
                <a:defRPr/>
              </a:pPr>
              <a:t>‹Nº›</a:t>
            </a:fld>
            <a:endParaRPr lang="es-ES"/>
          </a:p>
        </p:txBody>
      </p:sp>
    </p:spTree>
  </p:cSld>
  <p:clrMapOvr>
    <a:masterClrMapping/>
  </p:clrMapOvr>
  <p:transition>
    <p:fade thruBlk="1"/>
  </p:transition>
</p:sldLayout>
</file>

<file path=ppt/slideLayouts/slideLayout33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FCA9017-ACC9-45AD-AA70-849B4A5D0BE3}" type="slidenum">
              <a:rPr lang="es-ES"/>
              <a:pPr>
                <a:defRPr/>
              </a:pPr>
              <a:t>‹Nº›</a:t>
            </a:fld>
            <a:endParaRPr lang="es-ES"/>
          </a:p>
        </p:txBody>
      </p:sp>
    </p:spTree>
  </p:cSld>
  <p:clrMapOvr>
    <a:masterClrMapping/>
  </p:clrMapOvr>
  <p:transition>
    <p:fade thruBlk="1"/>
  </p:transition>
</p:sldLayout>
</file>

<file path=ppt/slideLayouts/slideLayout33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80C2D12-DB39-4E14-8F9B-B1F5DB245E0E}" type="slidenum">
              <a:rPr lang="es-ES"/>
              <a:pPr>
                <a:defRPr/>
              </a:pPr>
              <a:t>‹Nº›</a:t>
            </a:fld>
            <a:endParaRPr lang="es-ES"/>
          </a:p>
        </p:txBody>
      </p:sp>
    </p:spTree>
  </p:cSld>
  <p:clrMapOvr>
    <a:masterClrMapping/>
  </p:clrMapOvr>
  <p:transition>
    <p:fade thruBlk="1"/>
  </p:transition>
</p:sldLayout>
</file>

<file path=ppt/slideLayouts/slideLayout337.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FA15C98-66E0-4C4A-B8BC-98F65A1B9F9A}" type="slidenum">
              <a:rPr lang="es-ES"/>
              <a:pPr>
                <a:defRPr/>
              </a:pPr>
              <a:t>‹Nº›</a:t>
            </a:fld>
            <a:endParaRPr lang="es-ES"/>
          </a:p>
        </p:txBody>
      </p:sp>
    </p:spTree>
  </p:cSld>
  <p:clrMapOvr>
    <a:masterClrMapping/>
  </p:clrMapOvr>
  <p:transition>
    <p:fade thruBlk="1"/>
  </p:transition>
</p:sldLayout>
</file>

<file path=ppt/slideLayouts/slideLayout338.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5CA3EBB-9D5B-489A-88F1-61BEA4F40FE1}" type="slidenum">
              <a:rPr lang="es-ES"/>
              <a:pPr>
                <a:defRPr/>
              </a:pPr>
              <a:t>‹Nº›</a:t>
            </a:fld>
            <a:endParaRPr lang="es-ES"/>
          </a:p>
        </p:txBody>
      </p:sp>
    </p:spTree>
  </p:cSld>
  <p:clrMapOvr>
    <a:masterClrMapping/>
  </p:clrMapOvr>
  <p:transition>
    <p:fade thruBlk="1"/>
  </p:transition>
</p:sldLayout>
</file>

<file path=ppt/slideLayouts/slideLayout339.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EC4D278-1524-4820-A174-55E2217D95FE}" type="slidenum">
              <a:rPr lang="es-ES"/>
              <a:pPr>
                <a:defRPr/>
              </a:pPr>
              <a:t>‹Nº›</a:t>
            </a:fld>
            <a:endParaRPr lang="es-ES"/>
          </a:p>
        </p:txBody>
      </p:sp>
    </p:spTree>
  </p:cSld>
  <p:clrMapOvr>
    <a:masterClrMapping/>
  </p:clrMapOvr>
  <p:transition>
    <p:fade thruBlk="1"/>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70519C0-8B0F-4EB9-91D9-9E041E83DBC2}" type="slidenum">
              <a:rPr lang="es-ES"/>
              <a:pPr>
                <a:defRPr/>
              </a:pPr>
              <a:t>‹Nº›</a:t>
            </a:fld>
            <a:endParaRPr lang="es-ES"/>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C681FD0-9C30-4BE8-97AE-81CC0D14330E}" type="slidenum">
              <a:rPr lang="es-ES"/>
              <a:pPr>
                <a:defRPr/>
              </a:pPr>
              <a:t>‹Nº›</a:t>
            </a:fld>
            <a:endParaRPr lang="es-ES"/>
          </a:p>
        </p:txBody>
      </p:sp>
    </p:spTree>
  </p:cSld>
  <p:clrMapOvr>
    <a:masterClrMapping/>
  </p:clrMapOvr>
  <p:transition>
    <p:fade thruBlk="1"/>
  </p:transition>
</p:sldLayout>
</file>

<file path=ppt/slideLayouts/slideLayout341.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84B8BFC4-0C64-4390-A1A4-6AF3588A209B}" type="slidenum">
              <a:rPr lang="es-ES"/>
              <a:pPr>
                <a:defRPr/>
              </a:pPr>
              <a:t>‹Nº›</a:t>
            </a:fld>
            <a:endParaRPr lang="es-ES"/>
          </a:p>
        </p:txBody>
      </p:sp>
    </p:spTree>
  </p:cSld>
  <p:clrMapOvr>
    <a:masterClrMapping/>
  </p:clrMapOvr>
  <p:transition>
    <p:fade thruBlk="1"/>
  </p:transition>
</p:sldLayout>
</file>

<file path=ppt/slideLayouts/slideLayout342.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761A6239-4ED4-44AA-9FE6-93DAE258E8A6}" type="slidenum">
              <a:rPr lang="es-ES"/>
              <a:pPr>
                <a:defRPr/>
              </a:pPr>
              <a:t>‹Nº›</a:t>
            </a:fld>
            <a:endParaRPr lang="es-ES"/>
          </a:p>
        </p:txBody>
      </p:sp>
    </p:spTree>
  </p:cSld>
  <p:clrMapOvr>
    <a:masterClrMapping/>
  </p:clrMapOvr>
  <p:transition>
    <p:fade thruBlk="1"/>
  </p:transition>
</p:sldLayout>
</file>

<file path=ppt/slideLayouts/slideLayout343.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F1E49E05-2733-463F-AB73-CA056CC4DB98}" type="slidenum">
              <a:rPr lang="es-ES"/>
              <a:pPr>
                <a:defRPr/>
              </a:pPr>
              <a:t>‹Nº›</a:t>
            </a:fld>
            <a:endParaRPr lang="es-ES"/>
          </a:p>
        </p:txBody>
      </p:sp>
    </p:spTree>
  </p:cSld>
  <p:clrMapOvr>
    <a:masterClrMapping/>
  </p:clrMapOvr>
  <p:transition>
    <p:fade thruBlk="1"/>
  </p:transition>
</p:sldLayout>
</file>

<file path=ppt/slideLayouts/slideLayout344.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8E77B70F-C70D-4DEB-89FC-D9DEE984D302}" type="slidenum">
              <a:rPr lang="es-ES"/>
              <a:pPr>
                <a:defRPr/>
              </a:pPr>
              <a:t>‹Nº›</a:t>
            </a:fld>
            <a:endParaRPr lang="es-ES"/>
          </a:p>
        </p:txBody>
      </p:sp>
    </p:spTree>
  </p:cSld>
  <p:clrMapOvr>
    <a:masterClrMapping/>
  </p:clrMapOvr>
  <p:transition>
    <p:fade thruBlk="1"/>
  </p:transition>
</p:sldLayout>
</file>

<file path=ppt/slideLayouts/slideLayout345.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0FF1542D-4854-4F71-809C-0AE24E5F3173}" type="slidenum">
              <a:rPr lang="es-ES"/>
              <a:pPr>
                <a:defRPr/>
              </a:pPr>
              <a:t>‹Nº›</a:t>
            </a:fld>
            <a:endParaRPr lang="es-ES"/>
          </a:p>
        </p:txBody>
      </p:sp>
    </p:spTree>
  </p:cSld>
  <p:clrMapOvr>
    <a:masterClrMapping/>
  </p:clrMapOvr>
  <p:transition>
    <p:fade thruBlk="1"/>
  </p:transition>
</p:sldLayout>
</file>

<file path=ppt/slideLayouts/slideLayout346.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C9552D7-C925-4D8C-8E87-7F013CB969F9}" type="slidenum">
              <a:rPr lang="es-ES"/>
              <a:pPr>
                <a:defRPr/>
              </a:pPr>
              <a:t>‹Nº›</a:t>
            </a:fld>
            <a:endParaRPr lang="es-ES"/>
          </a:p>
        </p:txBody>
      </p:sp>
    </p:spTree>
  </p:cSld>
  <p:clrMapOvr>
    <a:masterClrMapping/>
  </p:clrMapOvr>
  <p:transition>
    <p:fade thruBlk="1"/>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0905E70-E677-4F33-82A6-8D0186B806B3}" type="slidenum">
              <a:rPr lang="es-ES"/>
              <a:pPr>
                <a:defRPr/>
              </a:pPr>
              <a:t>‹Nº›</a:t>
            </a:fld>
            <a:endParaRPr lang="es-ES"/>
          </a:p>
        </p:txBody>
      </p:sp>
    </p:spTree>
  </p:cSld>
  <p:clrMapOvr>
    <a:masterClrMapping/>
  </p:clrMapOvr>
  <p:transition>
    <p:fade thruBlk="1"/>
  </p:transition>
</p:sldLayout>
</file>

<file path=ppt/slideLayouts/slideLayout34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1ADCDC0-B5B6-43B8-9668-5BA511C2FD66}" type="slidenum">
              <a:rPr lang="es-ES"/>
              <a:pPr>
                <a:defRPr/>
              </a:pPr>
              <a:t>‹Nº›</a:t>
            </a:fld>
            <a:endParaRPr lang="es-ES"/>
          </a:p>
        </p:txBody>
      </p:sp>
    </p:spTree>
  </p:cSld>
  <p:clrMapOvr>
    <a:masterClrMapping/>
  </p:clrMapOvr>
  <p:transition>
    <p:fade thruBlk="1"/>
  </p:transition>
</p:sldLayout>
</file>

<file path=ppt/slideLayouts/slideLayout34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FE012F7-FEE5-47F1-BC46-B4F583AB7ACB}" type="slidenum">
              <a:rPr lang="es-ES"/>
              <a:pPr>
                <a:defRPr/>
              </a:pPr>
              <a:t>‹Nº›</a:t>
            </a:fld>
            <a:endParaRPr lang="es-ES"/>
          </a:p>
        </p:txBody>
      </p:sp>
    </p:spTree>
  </p:cSld>
  <p:clrMapOvr>
    <a:masterClrMapping/>
  </p:clrMapOvr>
  <p:transition>
    <p:fade thruBlk="1"/>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896D8A3-DAD1-4B53-B878-9E8901E03CF0}" type="slidenum">
              <a:rPr lang="es-ES"/>
              <a:pPr>
                <a:defRPr/>
              </a:pPr>
              <a:t>‹Nº›</a:t>
            </a:fld>
            <a:endParaRPr lang="es-ES"/>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11D5DA6-4EDA-41A8-A58F-EE601A7BC1C6}" type="slidenum">
              <a:rPr lang="es-ES"/>
              <a:pPr>
                <a:defRPr/>
              </a:pPr>
              <a:t>‹Nº›</a:t>
            </a:fld>
            <a:endParaRPr lang="es-ES"/>
          </a:p>
        </p:txBody>
      </p:sp>
    </p:spTree>
  </p:cSld>
  <p:clrMapOvr>
    <a:masterClrMapping/>
  </p:clrMapOvr>
  <p:transition>
    <p:fade thruBlk="1"/>
  </p:transition>
</p:sldLayout>
</file>

<file path=ppt/slideLayouts/slideLayout35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D2B53584-6D77-4AA9-B672-F0FB1284CF65}" type="slidenum">
              <a:rPr lang="es-ES"/>
              <a:pPr>
                <a:defRPr/>
              </a:pPr>
              <a:t>‹Nº›</a:t>
            </a:fld>
            <a:endParaRPr lang="es-ES"/>
          </a:p>
        </p:txBody>
      </p:sp>
    </p:spTree>
  </p:cSld>
  <p:clrMapOvr>
    <a:masterClrMapping/>
  </p:clrMapOvr>
  <p:transition>
    <p:fade thruBlk="1"/>
  </p:transition>
</p:sldLayout>
</file>

<file path=ppt/slideLayouts/slideLayout35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F946C2E3-2AF4-400D-B5F2-320BD3C34AF4}" type="slidenum">
              <a:rPr lang="es-ES"/>
              <a:pPr>
                <a:defRPr/>
              </a:pPr>
              <a:t>‹Nº›</a:t>
            </a:fld>
            <a:endParaRPr lang="es-ES"/>
          </a:p>
        </p:txBody>
      </p:sp>
    </p:spTree>
  </p:cSld>
  <p:clrMapOvr>
    <a:masterClrMapping/>
  </p:clrMapOvr>
  <p:transition>
    <p:fade thruBlk="1"/>
  </p:transition>
</p:sldLayout>
</file>

<file path=ppt/slideLayouts/slideLayout35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A17F1B45-8C85-4DDA-BCE3-1916A4717FF0}" type="slidenum">
              <a:rPr lang="es-ES"/>
              <a:pPr>
                <a:defRPr/>
              </a:pPr>
              <a:t>‹Nº›</a:t>
            </a:fld>
            <a:endParaRPr lang="es-ES"/>
          </a:p>
        </p:txBody>
      </p:sp>
    </p:spTree>
  </p:cSld>
  <p:clrMapOvr>
    <a:masterClrMapping/>
  </p:clrMapOvr>
  <p:transition>
    <p:fade thruBlk="1"/>
  </p:transition>
</p:sldLayout>
</file>

<file path=ppt/slideLayouts/slideLayout35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B03E61A4-268F-44F1-9970-6990043719CF}" type="slidenum">
              <a:rPr lang="es-ES"/>
              <a:pPr>
                <a:defRPr/>
              </a:pPr>
              <a:t>‹Nº›</a:t>
            </a:fld>
            <a:endParaRPr lang="es-ES"/>
          </a:p>
        </p:txBody>
      </p:sp>
    </p:spTree>
  </p:cSld>
  <p:clrMapOvr>
    <a:masterClrMapping/>
  </p:clrMapOvr>
  <p:transition>
    <p:fade thruBlk="1"/>
  </p:transition>
</p:sldLayout>
</file>

<file path=ppt/slideLayouts/slideLayout35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5BC9B74-1867-4EA3-96F2-D7D2DEE5BE21}" type="slidenum">
              <a:rPr lang="es-ES"/>
              <a:pPr>
                <a:defRPr/>
              </a:pPr>
              <a:t>‹Nº›</a:t>
            </a:fld>
            <a:endParaRPr lang="es-ES"/>
          </a:p>
        </p:txBody>
      </p:sp>
    </p:spTree>
  </p:cSld>
  <p:clrMapOvr>
    <a:masterClrMapping/>
  </p:clrMapOvr>
  <p:transition>
    <p:fade thruBlk="1"/>
  </p:transition>
</p:sldLayout>
</file>

<file path=ppt/slideLayouts/slideLayout35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65B7EC7-8472-48CF-8645-03EAC9B810E3}" type="slidenum">
              <a:rPr lang="es-ES"/>
              <a:pPr>
                <a:defRPr/>
              </a:pPr>
              <a:t>‹Nº›</a:t>
            </a:fld>
            <a:endParaRPr lang="es-ES"/>
          </a:p>
        </p:txBody>
      </p:sp>
    </p:spTree>
  </p:cSld>
  <p:clrMapOvr>
    <a:masterClrMapping/>
  </p:clrMapOvr>
  <p:transition>
    <p:fade thruBlk="1"/>
  </p:transition>
</p:sldLayout>
</file>

<file path=ppt/slideLayouts/slideLayout35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A2BFAD3-B536-4C62-92D3-797C031C9DD8}" type="slidenum">
              <a:rPr lang="es-ES"/>
              <a:pPr>
                <a:defRPr/>
              </a:pPr>
              <a:t>‹Nº›</a:t>
            </a:fld>
            <a:endParaRPr lang="es-ES"/>
          </a:p>
        </p:txBody>
      </p:sp>
    </p:spTree>
  </p:cSld>
  <p:clrMapOvr>
    <a:masterClrMapping/>
  </p:clrMapOvr>
  <p:transition>
    <p:fade thruBlk="1"/>
  </p:transition>
</p:sldLayout>
</file>

<file path=ppt/slideLayouts/slideLayout35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EA95E10-EF6C-4058-B2A4-8EBAC08935AE}" type="slidenum">
              <a:rPr lang="es-ES"/>
              <a:pPr>
                <a:defRPr/>
              </a:pPr>
              <a:t>‹Nº›</a:t>
            </a:fld>
            <a:endParaRPr lang="es-ES"/>
          </a:p>
        </p:txBody>
      </p:sp>
    </p:spTree>
  </p:cSld>
  <p:clrMapOvr>
    <a:masterClrMapping/>
  </p:clrMapOvr>
  <p:transition>
    <p:fade thruBlk="1"/>
  </p:transition>
</p:sldLayout>
</file>

<file path=ppt/slideLayouts/slideLayout359.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gráfico"/>
          <p:cNvSpPr>
            <a:spLocks noGrp="1"/>
          </p:cNvSpPr>
          <p:nvPr>
            <p:ph type="chart" idx="1"/>
          </p:nvPr>
        </p:nvSpPr>
        <p:spPr>
          <a:xfrm>
            <a:off x="685800" y="1981200"/>
            <a:ext cx="7772400" cy="4114800"/>
          </a:xfrm>
        </p:spPr>
        <p:txBody>
          <a:bodyPr/>
          <a:lstStyle/>
          <a:p>
            <a:pPr lvl="0"/>
            <a:endParaRPr lang="es-E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FA1FF27-A9CC-4114-BB6B-DD36B1660B9B}" type="slidenum">
              <a:rPr lang="es-ES"/>
              <a:pPr>
                <a:defRPr/>
              </a:pPr>
              <a:t>‹Nº›</a:t>
            </a:fld>
            <a:endParaRPr lang="es-ES"/>
          </a:p>
        </p:txBody>
      </p:sp>
    </p:spTree>
  </p:cSld>
  <p:clrMapOvr>
    <a:masterClrMapping/>
  </p:clrMapOvr>
  <p:transition>
    <p:fade thruBlk="1"/>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4DDC4EC-1196-4DE4-A67F-FAAE1A186513}" type="slidenum">
              <a:rPr lang="es-ES"/>
              <a:pPr>
                <a:defRPr/>
              </a:pPr>
              <a:t>‹Nº›</a:t>
            </a:fld>
            <a:endParaRPr lang="es-ES"/>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E92A7E5-66A5-4CEE-80DA-4479154A797A}" type="slidenum">
              <a:rPr lang="es-ES"/>
              <a:pPr>
                <a:defRPr/>
              </a:pPr>
              <a:t>‹Nº›</a:t>
            </a:fld>
            <a:endParaRPr lang="es-ES"/>
          </a:p>
        </p:txBody>
      </p:sp>
    </p:spTree>
  </p:cSld>
  <p:clrMapOvr>
    <a:masterClrMapping/>
  </p:clrMapOvr>
  <p:transition>
    <p:fade thruBlk="1"/>
  </p:transition>
</p:sldLayout>
</file>

<file path=ppt/slideLayouts/slideLayout361.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ADD9083-1C38-4A9C-96BD-887ABEFA9E7F}" type="slidenum">
              <a:rPr lang="es-ES"/>
              <a:pPr>
                <a:defRPr/>
              </a:pPr>
              <a:t>‹Nº›</a:t>
            </a:fld>
            <a:endParaRPr lang="es-ES"/>
          </a:p>
        </p:txBody>
      </p:sp>
    </p:spTree>
  </p:cSld>
  <p:clrMapOvr>
    <a:masterClrMapping/>
  </p:clrMapOvr>
  <p:transition>
    <p:fade thruBlk="1"/>
  </p:transition>
</p:sldLayout>
</file>

<file path=ppt/slideLayouts/slideLayout36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FED32AB5-7BAE-4606-8855-926FB2CE3AA8}"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E674891E-16E4-4EDA-870A-E5C8F21DC5B6}" type="slidenum">
              <a:rPr lang="es-ES_tradnl"/>
              <a:pPr>
                <a:defRPr/>
              </a:pPr>
              <a:t>‹Nº›</a:t>
            </a:fld>
            <a:endParaRPr lang="es-ES_tradnl"/>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9560C29C-3E37-40B4-BA59-9EC11A2B183A}"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ED6D153C-9165-4A01-9DC2-76CD541FA6EA}" type="slidenum">
              <a:rPr lang="es-ES_tradnl"/>
              <a:pPr>
                <a:defRPr/>
              </a:pPr>
              <a:t>‹Nº›</a:t>
            </a:fld>
            <a:endParaRPr lang="es-ES_tradnl"/>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288E230F-FE9A-495D-93A7-A6E42DD08A01}"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FC5BB15C-D6EF-4AFB-842A-3BA94DC8DB87}" type="slidenum">
              <a:rPr lang="es-ES_tradnl"/>
              <a:pPr>
                <a:defRPr/>
              </a:pPr>
              <a:t>‹Nº›</a:t>
            </a:fld>
            <a:endParaRPr lang="es-ES_tradnl"/>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C94A50AB-FCDD-4A61-96C5-67E7F8817A9D}"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FCD26947-2062-41D1-8F34-621CC3E7D0EB}" type="slidenum">
              <a:rPr lang="es-ES_tradnl"/>
              <a:pPr>
                <a:defRPr/>
              </a:pPr>
              <a:t>‹Nº›</a:t>
            </a:fld>
            <a:endParaRPr lang="es-ES_tradnl"/>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1685DACD-E724-40C4-807F-BF32555D4787}" type="datetimeFigureOut">
              <a:rPr lang="es-ES_tradnl"/>
              <a:pPr>
                <a:defRPr/>
              </a:pPr>
              <a:t>06/06/2017</a:t>
            </a:fld>
            <a:endParaRPr lang="es-ES_tradnl"/>
          </a:p>
        </p:txBody>
      </p:sp>
      <p:sp>
        <p:nvSpPr>
          <p:cNvPr id="8" name="7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9" name="8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35C95AED-E7D3-480F-81E2-47D3CB1692FB}" type="slidenum">
              <a:rPr lang="es-ES_tradnl"/>
              <a:pPr>
                <a:defRPr/>
              </a:pPr>
              <a:t>‹Nº›</a:t>
            </a:fld>
            <a:endParaRPr lang="es-ES_tradnl"/>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274F0546-EBB7-44E0-89A3-95C04FE91A6D}" type="datetimeFigureOut">
              <a:rPr lang="es-ES_tradnl"/>
              <a:pPr>
                <a:defRPr/>
              </a:pPr>
              <a:t>06/06/2017</a:t>
            </a:fld>
            <a:endParaRPr lang="es-ES_tradnl"/>
          </a:p>
        </p:txBody>
      </p:sp>
      <p:sp>
        <p:nvSpPr>
          <p:cNvPr id="4" name="3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5" name="4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668E3727-C996-44FA-862E-6E4676910B8C}" type="slidenum">
              <a:rPr lang="es-ES_tradnl"/>
              <a:pPr>
                <a:defRPr/>
              </a:pPr>
              <a:t>‹Nº›</a:t>
            </a:fld>
            <a:endParaRPr lang="es-ES_tradnl"/>
          </a:p>
        </p:txBody>
      </p:sp>
    </p:spTree>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E0A28DEB-7779-4987-92E2-0AFB4F6FE85C}" type="datetimeFigureOut">
              <a:rPr lang="es-ES_tradnl"/>
              <a:pPr>
                <a:defRPr/>
              </a:pPr>
              <a:t>06/06/2017</a:t>
            </a:fld>
            <a:endParaRPr lang="es-ES_tradnl"/>
          </a:p>
        </p:txBody>
      </p:sp>
      <p:sp>
        <p:nvSpPr>
          <p:cNvPr id="3" name="2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4" name="3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74393B94-75BF-47C2-8250-EA7FF036C9B7}" type="slidenum">
              <a:rPr lang="es-ES_tradnl"/>
              <a:pPr>
                <a:defRPr/>
              </a:pPr>
              <a:t>‹Nº›</a:t>
            </a:fld>
            <a:endParaRPr lang="es-ES_tradnl"/>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E3D70A14-C152-4816-BA98-31C71A72C5BA}"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248F7AD-2A3D-43F0-B7CE-58A0E57A830D}" type="slidenum">
              <a:rPr lang="es-ES_tradnl"/>
              <a:pPr>
                <a:defRPr/>
              </a:pPr>
              <a:t>‹Nº›</a:t>
            </a:fld>
            <a:endParaRPr lang="es-ES_tradnl"/>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6DFBEFB-DBF5-47AD-8898-0BCF636B3BC9}" type="slidenum">
              <a:rPr lang="es-ES"/>
              <a:pPr>
                <a:defRPr/>
              </a:pPr>
              <a:t>‹Nº›</a:t>
            </a:fld>
            <a:endParaRPr lang="es-ES"/>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0865DDCC-D6C5-490B-844B-AD8A8F2D38A0}"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1297A78-94C0-45E2-87C8-D4B2DCFB527A}" type="slidenum">
              <a:rPr lang="es-ES_tradnl"/>
              <a:pPr>
                <a:defRPr/>
              </a:pPr>
              <a:t>‹Nº›</a:t>
            </a:fld>
            <a:endParaRPr lang="es-ES_tradnl"/>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A0ECF7AF-83C8-4AA1-AA2C-C970097C338F}"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55E4182E-2AE2-4CEE-BD1E-3B8DFE9497B4}" type="slidenum">
              <a:rPr lang="es-ES_tradnl"/>
              <a:pPr>
                <a:defRPr/>
              </a:pPr>
              <a:t>‹Nº›</a:t>
            </a:fld>
            <a:endParaRPr lang="es-ES_tradnl"/>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C2152660-AB3D-44B0-8971-87BB87E7845C}"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D062CF01-12AC-49BD-8B5D-2B58819CD6CB}" type="slidenum">
              <a:rPr lang="es-ES_tradnl"/>
              <a:pPr>
                <a:defRPr/>
              </a:pPr>
              <a:t>‹Nº›</a:t>
            </a:fld>
            <a:endParaRPr lang="es-ES_tradnl"/>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a:defRPr/>
            </a:lvl1pPr>
          </a:lstStyle>
          <a:p>
            <a:pPr>
              <a:defRPr/>
            </a:pPr>
            <a:fld id="{44A83FE7-1B70-4DB7-AC32-E623058D55D1}"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108948AA-4BFC-426A-9073-9253CC9EE76D}" type="slidenum">
              <a:rPr lang="es-ES_tradnl"/>
              <a:pPr>
                <a:defRPr/>
              </a:pPr>
              <a:t>‹Nº›</a:t>
            </a:fld>
            <a:endParaRPr lang="es-ES_tradnl"/>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2005B5B6-0804-4330-ACB0-E912C2E63D18}"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424A5518-464A-4799-8FF7-1EE48DC50985}" type="slidenum">
              <a:rPr lang="es-ES_tradnl"/>
              <a:pPr>
                <a:defRPr/>
              </a:pPr>
              <a:t>‹Nº›</a:t>
            </a:fld>
            <a:endParaRPr lang="es-ES_tradnl"/>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vl1pPr>
          </a:lstStyle>
          <a:p>
            <a:pPr>
              <a:defRPr/>
            </a:pPr>
            <a:fld id="{5A7C9397-925F-42F2-8EAE-5676D2B3A2A5}"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CD9824AA-5624-46DB-999C-F40DAA5DA918}" type="slidenum">
              <a:rPr lang="es-ES_tradnl"/>
              <a:pPr>
                <a:defRPr/>
              </a:pPr>
              <a:t>‹Nº›</a:t>
            </a:fld>
            <a:endParaRPr lang="es-ES_tradnl"/>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3 Marcador de fecha"/>
          <p:cNvSpPr>
            <a:spLocks noGrp="1"/>
          </p:cNvSpPr>
          <p:nvPr>
            <p:ph type="dt" sz="half" idx="10"/>
          </p:nvPr>
        </p:nvSpPr>
        <p:spPr/>
        <p:txBody>
          <a:bodyPr/>
          <a:lstStyle>
            <a:lvl1pPr>
              <a:defRPr/>
            </a:lvl1pPr>
          </a:lstStyle>
          <a:p>
            <a:pPr>
              <a:defRPr/>
            </a:pPr>
            <a:fld id="{F4F3BB49-495C-4594-88D9-67A452BC0DDB}"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16141C51-E511-46A3-A7B0-ADD8285422E2}" type="slidenum">
              <a:rPr lang="es-ES_tradnl"/>
              <a:pPr>
                <a:defRPr/>
              </a:pPr>
              <a:t>‹Nº›</a:t>
            </a:fld>
            <a:endParaRPr lang="es-ES_tradnl"/>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3 Marcador de fecha"/>
          <p:cNvSpPr>
            <a:spLocks noGrp="1"/>
          </p:cNvSpPr>
          <p:nvPr>
            <p:ph type="dt" sz="half" idx="10"/>
          </p:nvPr>
        </p:nvSpPr>
        <p:spPr/>
        <p:txBody>
          <a:bodyPr/>
          <a:lstStyle>
            <a:lvl1pPr>
              <a:defRPr/>
            </a:lvl1pPr>
          </a:lstStyle>
          <a:p>
            <a:pPr>
              <a:defRPr/>
            </a:pPr>
            <a:fld id="{723ED5D1-36C8-4881-B4A6-82F7D6545D0B}" type="datetimeFigureOut">
              <a:rPr lang="es-ES_tradnl"/>
              <a:pPr>
                <a:defRPr/>
              </a:pPr>
              <a:t>06/06/2017</a:t>
            </a:fld>
            <a:endParaRPr lang="es-ES_tradnl"/>
          </a:p>
        </p:txBody>
      </p:sp>
      <p:sp>
        <p:nvSpPr>
          <p:cNvPr id="8" name="4 Marcador de pie de página"/>
          <p:cNvSpPr>
            <a:spLocks noGrp="1"/>
          </p:cNvSpPr>
          <p:nvPr>
            <p:ph type="ftr" sz="quarter" idx="11"/>
          </p:nvPr>
        </p:nvSpPr>
        <p:spPr/>
        <p:txBody>
          <a:bodyPr/>
          <a:lstStyle>
            <a:lvl1pPr>
              <a:defRPr/>
            </a:lvl1pPr>
          </a:lstStyle>
          <a:p>
            <a:pPr>
              <a:defRPr/>
            </a:pPr>
            <a:endParaRPr lang="es-ES_tradnl"/>
          </a:p>
        </p:txBody>
      </p:sp>
      <p:sp>
        <p:nvSpPr>
          <p:cNvPr id="9" name="5 Marcador de número de diapositiva"/>
          <p:cNvSpPr>
            <a:spLocks noGrp="1"/>
          </p:cNvSpPr>
          <p:nvPr>
            <p:ph type="sldNum" sz="quarter" idx="12"/>
          </p:nvPr>
        </p:nvSpPr>
        <p:spPr/>
        <p:txBody>
          <a:bodyPr/>
          <a:lstStyle>
            <a:lvl1pPr>
              <a:defRPr/>
            </a:lvl1pPr>
          </a:lstStyle>
          <a:p>
            <a:pPr>
              <a:defRPr/>
            </a:pPr>
            <a:fld id="{191AFF28-D88E-48F2-83D3-4BC69B0BFDFD}" type="slidenum">
              <a:rPr lang="es-ES_tradnl"/>
              <a:pPr>
                <a:defRPr/>
              </a:pPr>
              <a:t>‹Nº›</a:t>
            </a:fld>
            <a:endParaRPr lang="es-ES_tradnl"/>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3 Marcador de fecha"/>
          <p:cNvSpPr>
            <a:spLocks noGrp="1"/>
          </p:cNvSpPr>
          <p:nvPr>
            <p:ph type="dt" sz="half" idx="10"/>
          </p:nvPr>
        </p:nvSpPr>
        <p:spPr/>
        <p:txBody>
          <a:bodyPr/>
          <a:lstStyle>
            <a:lvl1pPr>
              <a:defRPr/>
            </a:lvl1pPr>
          </a:lstStyle>
          <a:p>
            <a:pPr>
              <a:defRPr/>
            </a:pPr>
            <a:fld id="{B8DBEC38-EA20-47FC-A232-D9F7A26A0871}" type="datetimeFigureOut">
              <a:rPr lang="es-ES_tradnl"/>
              <a:pPr>
                <a:defRPr/>
              </a:pPr>
              <a:t>06/06/2017</a:t>
            </a:fld>
            <a:endParaRPr lang="es-ES_tradnl"/>
          </a:p>
        </p:txBody>
      </p:sp>
      <p:sp>
        <p:nvSpPr>
          <p:cNvPr id="4" name="4 Marcador de pie de página"/>
          <p:cNvSpPr>
            <a:spLocks noGrp="1"/>
          </p:cNvSpPr>
          <p:nvPr>
            <p:ph type="ftr" sz="quarter" idx="11"/>
          </p:nvPr>
        </p:nvSpPr>
        <p:spPr/>
        <p:txBody>
          <a:bodyPr/>
          <a:lstStyle>
            <a:lvl1pPr>
              <a:defRPr/>
            </a:lvl1pPr>
          </a:lstStyle>
          <a:p>
            <a:pPr>
              <a:defRPr/>
            </a:pPr>
            <a:endParaRPr lang="es-ES_tradnl"/>
          </a:p>
        </p:txBody>
      </p:sp>
      <p:sp>
        <p:nvSpPr>
          <p:cNvPr id="5" name="5 Marcador de número de diapositiva"/>
          <p:cNvSpPr>
            <a:spLocks noGrp="1"/>
          </p:cNvSpPr>
          <p:nvPr>
            <p:ph type="sldNum" sz="quarter" idx="12"/>
          </p:nvPr>
        </p:nvSpPr>
        <p:spPr/>
        <p:txBody>
          <a:bodyPr/>
          <a:lstStyle>
            <a:lvl1pPr>
              <a:defRPr/>
            </a:lvl1pPr>
          </a:lstStyle>
          <a:p>
            <a:pPr>
              <a:defRPr/>
            </a:pPr>
            <a:fld id="{813C3691-8AAA-47EB-93BC-1034D4CC8AF8}" type="slidenum">
              <a:rPr lang="es-ES_tradnl"/>
              <a:pPr>
                <a:defRPr/>
              </a:pPr>
              <a:t>‹Nº›</a:t>
            </a:fld>
            <a:endParaRPr lang="es-ES_tradnl"/>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3 Marcador de fecha"/>
          <p:cNvSpPr>
            <a:spLocks noGrp="1"/>
          </p:cNvSpPr>
          <p:nvPr>
            <p:ph type="dt" sz="half" idx="10"/>
          </p:nvPr>
        </p:nvSpPr>
        <p:spPr/>
        <p:txBody>
          <a:bodyPr/>
          <a:lstStyle>
            <a:lvl1pPr>
              <a:defRPr/>
            </a:lvl1pPr>
          </a:lstStyle>
          <a:p>
            <a:pPr>
              <a:defRPr/>
            </a:pPr>
            <a:fld id="{558F1006-FC61-4AFD-81E5-BBE904DCEBCD}" type="datetimeFigureOut">
              <a:rPr lang="es-ES_tradnl"/>
              <a:pPr>
                <a:defRPr/>
              </a:pPr>
              <a:t>06/06/2017</a:t>
            </a:fld>
            <a:endParaRPr lang="es-ES_tradnl"/>
          </a:p>
        </p:txBody>
      </p:sp>
      <p:sp>
        <p:nvSpPr>
          <p:cNvPr id="3" name="4 Marcador de pie de página"/>
          <p:cNvSpPr>
            <a:spLocks noGrp="1"/>
          </p:cNvSpPr>
          <p:nvPr>
            <p:ph type="ftr" sz="quarter" idx="11"/>
          </p:nvPr>
        </p:nvSpPr>
        <p:spPr/>
        <p:txBody>
          <a:bodyPr/>
          <a:lstStyle>
            <a:lvl1pPr>
              <a:defRPr/>
            </a:lvl1pPr>
          </a:lstStyle>
          <a:p>
            <a:pPr>
              <a:defRPr/>
            </a:pPr>
            <a:endParaRPr lang="es-ES_tradnl"/>
          </a:p>
        </p:txBody>
      </p:sp>
      <p:sp>
        <p:nvSpPr>
          <p:cNvPr id="4" name="5 Marcador de número de diapositiva"/>
          <p:cNvSpPr>
            <a:spLocks noGrp="1"/>
          </p:cNvSpPr>
          <p:nvPr>
            <p:ph type="sldNum" sz="quarter" idx="12"/>
          </p:nvPr>
        </p:nvSpPr>
        <p:spPr/>
        <p:txBody>
          <a:bodyPr/>
          <a:lstStyle>
            <a:lvl1pPr>
              <a:defRPr/>
            </a:lvl1pPr>
          </a:lstStyle>
          <a:p>
            <a:pPr>
              <a:defRPr/>
            </a:pPr>
            <a:fld id="{69AC9AA2-6D12-4D11-85CB-DFA1DA53C205}" type="slidenum">
              <a:rPr lang="es-ES_tradnl"/>
              <a:pPr>
                <a:defRPr/>
              </a:pPr>
              <a:t>‹Nº›</a:t>
            </a:fld>
            <a:endParaRPr lang="es-ES_tradnl"/>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4EEA063-ED3A-4143-B643-0A687ACFAB97}" type="slidenum">
              <a:rPr lang="es-ES"/>
              <a:pPr>
                <a:defRPr/>
              </a:pPr>
              <a:t>‹Nº›</a:t>
            </a:fld>
            <a:endParaRPr lang="es-ES"/>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2A7B80AB-6DE2-4D48-A83B-5BA6CAA12C2C}"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BDFAC551-33F9-4324-93DB-2F1755DF9AE2}" type="slidenum">
              <a:rPr lang="es-ES_tradnl"/>
              <a:pPr>
                <a:defRPr/>
              </a:pPr>
              <a:t>‹Nº›</a:t>
            </a:fld>
            <a:endParaRPr lang="es-ES_tradnl"/>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B4A7A33F-9403-49A9-91BA-2F0B333FB303}"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6C1305C6-5362-4284-B316-68CB51B53AD8}" type="slidenum">
              <a:rPr lang="es-ES_tradnl"/>
              <a:pPr>
                <a:defRPr/>
              </a:pPr>
              <a:t>‹Nº›</a:t>
            </a:fld>
            <a:endParaRPr lang="es-ES_tradnl"/>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7E3DF49B-112D-4B64-851E-29576B1D3644}"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66BE8DF0-85ED-4949-BAEE-24516EDECE08}" type="slidenum">
              <a:rPr lang="es-ES_tradnl"/>
              <a:pPr>
                <a:defRPr/>
              </a:pPr>
              <a:t>‹Nº›</a:t>
            </a:fld>
            <a:endParaRPr lang="es-ES_tradnl"/>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4EB3C813-1FA9-480C-931E-CE2010FE3306}"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0F2136F7-7BA1-4A95-80FA-5B07543ACD02}" type="slidenum">
              <a:rPr lang="es-ES_tradnl"/>
              <a:pPr>
                <a:defRPr/>
              </a:pPr>
              <a:t>‹Nº›</a:t>
            </a:fld>
            <a:endParaRPr lang="es-ES_tradnl"/>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EC8D1D8-E78E-4CBD-8742-6C44EA72B561}" type="slidenum">
              <a:rPr lang="es-ES"/>
              <a:pPr>
                <a:defRPr/>
              </a:pPr>
              <a:t>‹Nº›</a:t>
            </a:fld>
            <a:endParaRPr lang="es-ES"/>
          </a:p>
        </p:txBody>
      </p:sp>
    </p:spTree>
  </p:cSld>
  <p:clrMapOvr>
    <a:masterClrMapping/>
  </p:clrMapOvr>
  <p:transition>
    <p:fade thruBlk="1"/>
  </p:transition>
</p:sldLayout>
</file>

<file path=ppt/slideLayouts/slideLayout38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E47B49C-D74D-42AC-97D7-978C886D4806}" type="slidenum">
              <a:rPr lang="es-ES"/>
              <a:pPr>
                <a:defRPr/>
              </a:pPr>
              <a:t>‹Nº›</a:t>
            </a:fld>
            <a:endParaRPr lang="es-ES"/>
          </a:p>
        </p:txBody>
      </p:sp>
    </p:spTree>
  </p:cSld>
  <p:clrMapOvr>
    <a:masterClrMapping/>
  </p:clrMapOvr>
  <p:transition>
    <p:fade thruBlk="1"/>
  </p:transition>
</p:sldLayout>
</file>

<file path=ppt/slideLayouts/slideLayout38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DD5D72C-AAE9-4BE4-8E31-1F22DBBFE9DB}" type="slidenum">
              <a:rPr lang="es-ES"/>
              <a:pPr>
                <a:defRPr/>
              </a:pPr>
              <a:t>‹Nº›</a:t>
            </a:fld>
            <a:endParaRPr lang="es-ES"/>
          </a:p>
        </p:txBody>
      </p:sp>
    </p:spTree>
  </p:cSld>
  <p:clrMapOvr>
    <a:masterClrMapping/>
  </p:clrMapOvr>
  <p:transition>
    <p:fade thruBlk="1"/>
  </p:transition>
</p:sldLayout>
</file>

<file path=ppt/slideLayouts/slideLayout38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3F8033F6-E659-476A-9799-315335443CBC}" type="slidenum">
              <a:rPr lang="es-ES"/>
              <a:pPr>
                <a:defRPr/>
              </a:pPr>
              <a:t>‹Nº›</a:t>
            </a:fld>
            <a:endParaRPr lang="es-ES"/>
          </a:p>
        </p:txBody>
      </p:sp>
    </p:spTree>
  </p:cSld>
  <p:clrMapOvr>
    <a:masterClrMapping/>
  </p:clrMapOvr>
  <p:transition>
    <p:fade thruBlk="1"/>
  </p:transition>
</p:sldLayout>
</file>

<file path=ppt/slideLayouts/slideLayout38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1441B32E-DDBB-478A-8791-BA39A59E7A88}" type="slidenum">
              <a:rPr lang="es-ES"/>
              <a:pPr>
                <a:defRPr/>
              </a:pPr>
              <a:t>‹Nº›</a:t>
            </a:fld>
            <a:endParaRPr lang="es-ES"/>
          </a:p>
        </p:txBody>
      </p:sp>
    </p:spTree>
  </p:cSld>
  <p:clrMapOvr>
    <a:masterClrMapping/>
  </p:clrMapOvr>
  <p:transition>
    <p:fade thruBlk="1"/>
  </p:transition>
</p:sldLayout>
</file>

<file path=ppt/slideLayouts/slideLayout38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A4734607-B7FD-4F3E-BDBF-3EFBEFDD02AB}" type="slidenum">
              <a:rPr lang="es-ES"/>
              <a:pPr>
                <a:defRPr/>
              </a:pPr>
              <a:t>‹Nº›</a:t>
            </a:fld>
            <a:endParaRPr lang="es-ES"/>
          </a:p>
        </p:txBody>
      </p:sp>
    </p:spTree>
  </p:cSld>
  <p:clrMapOvr>
    <a:masterClrMapping/>
  </p:clrMapOvr>
  <p:transition>
    <p:fade thruBlk="1"/>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4636EF7-48D4-4F46-B0CB-0DBEFCB72D57}" type="slidenum">
              <a:rPr lang="es-ES"/>
              <a:pPr>
                <a:defRPr/>
              </a:pPr>
              <a:t>‹Nº›</a:t>
            </a:fld>
            <a:endParaRPr lang="es-ES"/>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A45A2B11-758A-451F-B02E-11D1A595CB08}" type="slidenum">
              <a:rPr lang="es-ES"/>
              <a:pPr>
                <a:defRPr/>
              </a:pPr>
              <a:t>‹Nº›</a:t>
            </a:fld>
            <a:endParaRPr lang="es-ES"/>
          </a:p>
        </p:txBody>
      </p:sp>
    </p:spTree>
  </p:cSld>
  <p:clrMapOvr>
    <a:masterClrMapping/>
  </p:clrMapOvr>
  <p:transition>
    <p:fade thruBlk="1"/>
  </p:transition>
</p:sldLayout>
</file>

<file path=ppt/slideLayouts/slideLayout39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074DF3C-BF18-4266-95C5-A383AE652FAB}" type="slidenum">
              <a:rPr lang="es-ES"/>
              <a:pPr>
                <a:defRPr/>
              </a:pPr>
              <a:t>‹Nº›</a:t>
            </a:fld>
            <a:endParaRPr lang="es-ES"/>
          </a:p>
        </p:txBody>
      </p:sp>
    </p:spTree>
  </p:cSld>
  <p:clrMapOvr>
    <a:masterClrMapping/>
  </p:clrMapOvr>
  <p:transition>
    <p:fade thruBlk="1"/>
  </p:transition>
</p:sldLayout>
</file>

<file path=ppt/slideLayouts/slideLayout39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5D3487C-C2FB-4BBB-B094-8621D8CA31D8}" type="slidenum">
              <a:rPr lang="es-ES"/>
              <a:pPr>
                <a:defRPr/>
              </a:pPr>
              <a:t>‹Nº›</a:t>
            </a:fld>
            <a:endParaRPr lang="es-ES"/>
          </a:p>
        </p:txBody>
      </p:sp>
    </p:spTree>
  </p:cSld>
  <p:clrMapOvr>
    <a:masterClrMapping/>
  </p:clrMapOvr>
  <p:transition>
    <p:fade thruBlk="1"/>
  </p:transition>
</p:sldLayout>
</file>

<file path=ppt/slideLayouts/slideLayout39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C40E8CE-2EE8-4610-8B4C-F2408D1FAFE1}" type="slidenum">
              <a:rPr lang="es-ES"/>
              <a:pPr>
                <a:defRPr/>
              </a:pPr>
              <a:t>‹Nº›</a:t>
            </a:fld>
            <a:endParaRPr lang="es-ES"/>
          </a:p>
        </p:txBody>
      </p:sp>
    </p:spTree>
  </p:cSld>
  <p:clrMapOvr>
    <a:masterClrMapping/>
  </p:clrMapOvr>
  <p:transition>
    <p:fade thruBlk="1"/>
  </p:transition>
</p:sldLayout>
</file>

<file path=ppt/slideLayouts/slideLayout39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08AD536-2C11-43F2-ADCF-1DBA810BF160}" type="slidenum">
              <a:rPr lang="es-ES"/>
              <a:pPr>
                <a:defRPr/>
              </a:pPr>
              <a:t>‹Nº›</a:t>
            </a:fld>
            <a:endParaRPr lang="es-ES"/>
          </a:p>
        </p:txBody>
      </p:sp>
    </p:spTree>
  </p:cSld>
  <p:clrMapOvr>
    <a:masterClrMapping/>
  </p:clrMapOvr>
  <p:transition>
    <p:fade thruBlk="1"/>
  </p:transition>
</p:sldLayout>
</file>

<file path=ppt/slideLayouts/slideLayout395.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_tradnl"/>
          </a:p>
        </p:txBody>
      </p:sp>
      <p:sp>
        <p:nvSpPr>
          <p:cNvPr id="3" name="2 Marcador de gráfico"/>
          <p:cNvSpPr>
            <a:spLocks noGrp="1"/>
          </p:cNvSpPr>
          <p:nvPr>
            <p:ph type="chart" idx="1"/>
          </p:nvPr>
        </p:nvSpPr>
        <p:spPr>
          <a:xfrm>
            <a:off x="685800" y="1981200"/>
            <a:ext cx="7772400" cy="4114800"/>
          </a:xfrm>
        </p:spPr>
        <p:txBody>
          <a:bodyPr/>
          <a:lstStyle/>
          <a:p>
            <a:pPr lvl="0"/>
            <a:endParaRPr lang="es-ES_tradnl"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5BA54E0-2AA4-4C0C-AD1F-E9EEAC1E15F9}" type="slidenum">
              <a:rPr lang="es-ES"/>
              <a:pPr>
                <a:defRPr/>
              </a:pPr>
              <a:t>‹Nº›</a:t>
            </a:fld>
            <a:endParaRPr lang="es-ES"/>
          </a:p>
        </p:txBody>
      </p:sp>
    </p:spTree>
  </p:cSld>
  <p:clrMapOvr>
    <a:masterClrMapping/>
  </p:clrMapOvr>
  <p:transition>
    <p:fade thruBlk="1"/>
  </p:transition>
</p:sldLayout>
</file>

<file path=ppt/slideLayouts/slideLayout396.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_tradnl"/>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_tradnl"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AAE3597-E261-4146-BB13-A6C2D239DBF6}" type="slidenum">
              <a:rPr lang="es-ES"/>
              <a:pPr>
                <a:defRPr/>
              </a:pPr>
              <a:t>‹Nº›</a:t>
            </a:fld>
            <a:endParaRPr lang="es-ES"/>
          </a:p>
        </p:txBody>
      </p:sp>
    </p:spTree>
  </p:cSld>
  <p:clrMapOvr>
    <a:masterClrMapping/>
  </p:clrMapOvr>
  <p:transition>
    <p:fade thruBlk="1"/>
  </p:transition>
</p:sldLayout>
</file>

<file path=ppt/slideLayouts/slideLayout397.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_tradnl"/>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_tradnl"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42AFCA72-1A28-44B3-8B05-568365AC69CE}" type="slidenum">
              <a:rPr lang="es-ES"/>
              <a:pPr>
                <a:defRPr/>
              </a:pPr>
              <a:t>‹Nº›</a:t>
            </a:fld>
            <a:endParaRPr lang="es-ES"/>
          </a:p>
        </p:txBody>
      </p:sp>
    </p:spTree>
  </p:cSld>
  <p:clrMapOvr>
    <a:masterClrMapping/>
  </p:clrMapOvr>
  <p:transition>
    <p:fade thruBlk="1"/>
  </p:transition>
</p:sldLayout>
</file>

<file path=ppt/slideLayouts/slideLayout39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defRPr>
            </a:lvl1pPr>
          </a:lstStyle>
          <a:p>
            <a:pPr>
              <a:defRPr/>
            </a:pPr>
            <a:fld id="{0C0C8E51-000A-4911-B6D7-849609502FF0}" type="slidenum">
              <a:rPr lang="es-ES"/>
              <a:pPr>
                <a:defRPr/>
              </a:pPr>
              <a:t>‹Nº›</a:t>
            </a:fld>
            <a:endParaRPr lang="es-ES"/>
          </a:p>
        </p:txBody>
      </p:sp>
    </p:spTree>
  </p:cSld>
  <p:clrMapOvr>
    <a:masterClrMapping/>
  </p:clrMapOvr>
  <p:transition>
    <p:fade thruBlk="1"/>
  </p:transition>
</p:sldLayout>
</file>

<file path=ppt/slideLayouts/slideLayout39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defRPr>
            </a:lvl1pPr>
          </a:lstStyle>
          <a:p>
            <a:pPr>
              <a:defRPr/>
            </a:pPr>
            <a:fld id="{8A4EE218-6436-4310-8D21-9ACD98E400B6}" type="slidenum">
              <a:rPr lang="es-ES"/>
              <a:pPr>
                <a:defRPr/>
              </a:pPr>
              <a:t>‹Nº›</a:t>
            </a:fld>
            <a:endParaRPr lang="es-ES"/>
          </a:p>
        </p:txBody>
      </p:sp>
    </p:spTree>
  </p:cSld>
  <p:clrMapOvr>
    <a:masterClrMapping/>
  </p:clrMapOvr>
  <p:transition>
    <p:fade thruBlk="1"/>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0EFE014-5414-466D-A190-8D54D2BC32BF}" type="slidenum">
              <a:rPr lang="es-ES"/>
              <a:pPr>
                <a:defRPr/>
              </a:pPr>
              <a:t>‹Nº›</a:t>
            </a:fld>
            <a:endParaRPr lang="es-ES"/>
          </a:p>
        </p:txBody>
      </p:sp>
    </p:spTree>
  </p:cSld>
  <p:clrMapOvr>
    <a:masterClrMapping/>
  </p:clrMapOvr>
  <p:transition>
    <p:fade thruBlk="1"/>
  </p:transition>
</p:sldLayout>
</file>

<file path=ppt/slideLayouts/slideLayout40.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D2EF523-BD42-4D8E-9161-168C4221BF37}" type="slidenum">
              <a:rPr lang="es-ES"/>
              <a:pPr>
                <a:defRPr/>
              </a:pPr>
              <a:t>‹Nº›</a:t>
            </a:fld>
            <a:endParaRPr lang="es-ES"/>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defRPr>
            </a:lvl1pPr>
          </a:lstStyle>
          <a:p>
            <a:pPr>
              <a:defRPr/>
            </a:pPr>
            <a:fld id="{BCB49A10-8AA4-4636-869D-BC5620089F7A}" type="slidenum">
              <a:rPr lang="es-ES"/>
              <a:pPr>
                <a:defRPr/>
              </a:pPr>
              <a:t>‹Nº›</a:t>
            </a:fld>
            <a:endParaRPr lang="es-ES"/>
          </a:p>
        </p:txBody>
      </p:sp>
    </p:spTree>
  </p:cSld>
  <p:clrMapOvr>
    <a:masterClrMapping/>
  </p:clrMapOvr>
  <p:transition>
    <p:fade thruBlk="1"/>
  </p:transition>
</p:sldLayout>
</file>

<file path=ppt/slideLayouts/slideLayout40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defRPr>
            </a:lvl1pPr>
          </a:lstStyle>
          <a:p>
            <a:pPr>
              <a:defRPr/>
            </a:pPr>
            <a:fld id="{565F3C8A-B2C9-4542-B982-B88C5CBB0F07}" type="slidenum">
              <a:rPr lang="es-ES"/>
              <a:pPr>
                <a:defRPr/>
              </a:pPr>
              <a:t>‹Nº›</a:t>
            </a:fld>
            <a:endParaRPr lang="es-ES"/>
          </a:p>
        </p:txBody>
      </p:sp>
    </p:spTree>
  </p:cSld>
  <p:clrMapOvr>
    <a:masterClrMapping/>
  </p:clrMapOvr>
  <p:transition>
    <p:fade thruBlk="1"/>
  </p:transition>
</p:sldLayout>
</file>

<file path=ppt/slideLayouts/slideLayout40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8" name="7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9" name="8 Marcador de número de diapositiva"/>
          <p:cNvSpPr>
            <a:spLocks noGrp="1"/>
          </p:cNvSpPr>
          <p:nvPr>
            <p:ph type="sldNum" sz="quarter" idx="12"/>
          </p:nvPr>
        </p:nvSpPr>
        <p:spPr/>
        <p:txBody>
          <a:bodyPr/>
          <a:lstStyle>
            <a:lvl1pPr>
              <a:defRPr>
                <a:latin typeface="Times New Roman" pitchFamily="18" charset="0"/>
              </a:defRPr>
            </a:lvl1pPr>
          </a:lstStyle>
          <a:p>
            <a:pPr>
              <a:defRPr/>
            </a:pPr>
            <a:fld id="{63A82D4A-51CF-4A11-A5EE-DF34B529E647}" type="slidenum">
              <a:rPr lang="es-ES"/>
              <a:pPr>
                <a:defRPr/>
              </a:pPr>
              <a:t>‹Nº›</a:t>
            </a:fld>
            <a:endParaRPr lang="es-ES"/>
          </a:p>
        </p:txBody>
      </p:sp>
    </p:spTree>
  </p:cSld>
  <p:clrMapOvr>
    <a:masterClrMapping/>
  </p:clrMapOvr>
  <p:transition>
    <p:fade thruBlk="1"/>
  </p:transition>
</p:sldLayout>
</file>

<file path=ppt/slideLayouts/slideLayout40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4" name="3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5" name="4 Marcador de número de diapositiva"/>
          <p:cNvSpPr>
            <a:spLocks noGrp="1"/>
          </p:cNvSpPr>
          <p:nvPr>
            <p:ph type="sldNum" sz="quarter" idx="12"/>
          </p:nvPr>
        </p:nvSpPr>
        <p:spPr/>
        <p:txBody>
          <a:bodyPr/>
          <a:lstStyle>
            <a:lvl1pPr>
              <a:defRPr>
                <a:latin typeface="Times New Roman" pitchFamily="18" charset="0"/>
              </a:defRPr>
            </a:lvl1pPr>
          </a:lstStyle>
          <a:p>
            <a:pPr>
              <a:defRPr/>
            </a:pPr>
            <a:fld id="{B8694EB1-A25C-483A-B214-A0B494925778}" type="slidenum">
              <a:rPr lang="es-ES"/>
              <a:pPr>
                <a:defRPr/>
              </a:pPr>
              <a:t>‹Nº›</a:t>
            </a:fld>
            <a:endParaRPr lang="es-ES"/>
          </a:p>
        </p:txBody>
      </p:sp>
    </p:spTree>
  </p:cSld>
  <p:clrMapOvr>
    <a:masterClrMapping/>
  </p:clrMapOvr>
  <p:transition>
    <p:fade thruBlk="1"/>
  </p:transition>
</p:sldLayout>
</file>

<file path=ppt/slideLayouts/slideLayout40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3" name="2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4" name="3 Marcador de número de diapositiva"/>
          <p:cNvSpPr>
            <a:spLocks noGrp="1"/>
          </p:cNvSpPr>
          <p:nvPr>
            <p:ph type="sldNum" sz="quarter" idx="12"/>
          </p:nvPr>
        </p:nvSpPr>
        <p:spPr/>
        <p:txBody>
          <a:bodyPr/>
          <a:lstStyle>
            <a:lvl1pPr>
              <a:defRPr>
                <a:latin typeface="Times New Roman" pitchFamily="18" charset="0"/>
              </a:defRPr>
            </a:lvl1pPr>
          </a:lstStyle>
          <a:p>
            <a:pPr>
              <a:defRPr/>
            </a:pPr>
            <a:fld id="{84E352A1-2F3D-404C-9BAD-8B453CB0815B}" type="slidenum">
              <a:rPr lang="es-ES"/>
              <a:pPr>
                <a:defRPr/>
              </a:pPr>
              <a:t>‹Nº›</a:t>
            </a:fld>
            <a:endParaRPr lang="es-ES"/>
          </a:p>
        </p:txBody>
      </p:sp>
    </p:spTree>
  </p:cSld>
  <p:clrMapOvr>
    <a:masterClrMapping/>
  </p:clrMapOvr>
  <p:transition>
    <p:fade thruBlk="1"/>
  </p:transition>
</p:sldLayout>
</file>

<file path=ppt/slideLayouts/slideLayout40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defRPr>
            </a:lvl1pPr>
          </a:lstStyle>
          <a:p>
            <a:pPr>
              <a:defRPr/>
            </a:pPr>
            <a:fld id="{3CEBBF2B-9609-4DCB-9C73-0CFA5647A87A}" type="slidenum">
              <a:rPr lang="es-ES"/>
              <a:pPr>
                <a:defRPr/>
              </a:pPr>
              <a:t>‹Nº›</a:t>
            </a:fld>
            <a:endParaRPr lang="es-ES"/>
          </a:p>
        </p:txBody>
      </p:sp>
    </p:spTree>
  </p:cSld>
  <p:clrMapOvr>
    <a:masterClrMapping/>
  </p:clrMapOvr>
  <p:transition>
    <p:fade thruBlk="1"/>
  </p:transition>
</p:sldLayout>
</file>

<file path=ppt/slideLayouts/slideLayout40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defRPr>
            </a:lvl1pPr>
          </a:lstStyle>
          <a:p>
            <a:pPr>
              <a:defRPr/>
            </a:pPr>
            <a:fld id="{FBCE64C1-E687-4B34-BF9A-B6C9E3114A80}" type="slidenum">
              <a:rPr lang="es-ES"/>
              <a:pPr>
                <a:defRPr/>
              </a:pPr>
              <a:t>‹Nº›</a:t>
            </a:fld>
            <a:endParaRPr lang="es-ES"/>
          </a:p>
        </p:txBody>
      </p:sp>
    </p:spTree>
  </p:cSld>
  <p:clrMapOvr>
    <a:masterClrMapping/>
  </p:clrMapOvr>
  <p:transition>
    <p:fade thruBlk="1"/>
  </p:transition>
</p:sldLayout>
</file>

<file path=ppt/slideLayouts/slideLayout40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defRPr>
            </a:lvl1pPr>
          </a:lstStyle>
          <a:p>
            <a:pPr>
              <a:defRPr/>
            </a:pPr>
            <a:fld id="{BD522A55-5F9E-4322-916E-85C8C90669DF}" type="slidenum">
              <a:rPr lang="es-ES"/>
              <a:pPr>
                <a:defRPr/>
              </a:pPr>
              <a:t>‹Nº›</a:t>
            </a:fld>
            <a:endParaRPr lang="es-ES"/>
          </a:p>
        </p:txBody>
      </p:sp>
    </p:spTree>
  </p:cSld>
  <p:clrMapOvr>
    <a:masterClrMapping/>
  </p:clrMapOvr>
  <p:transition>
    <p:fade thruBlk="1"/>
  </p:transition>
</p:sldLayout>
</file>

<file path=ppt/slideLayouts/slideLayout40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defRPr>
            </a:lvl1pPr>
          </a:lstStyle>
          <a:p>
            <a:pPr>
              <a:defRPr/>
            </a:pPr>
            <a:fld id="{3B02FC23-6212-4FFD-AB07-A91D444AE7C9}" type="slidenum">
              <a:rPr lang="es-ES"/>
              <a:pPr>
                <a:defRPr/>
              </a:pPr>
              <a:t>‹Nº›</a:t>
            </a:fld>
            <a:endParaRPr lang="es-ES"/>
          </a:p>
        </p:txBody>
      </p:sp>
    </p:spTree>
  </p:cSld>
  <p:clrMapOvr>
    <a:masterClrMapping/>
  </p:clrMapOvr>
  <p:transition>
    <p:fade thruBlk="1"/>
  </p:transition>
</p:sldLayout>
</file>

<file path=ppt/slideLayouts/slideLayout409.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_tradnl"/>
          </a:p>
        </p:txBody>
      </p:sp>
      <p:sp>
        <p:nvSpPr>
          <p:cNvPr id="3" name="2 Marcador de gráfico"/>
          <p:cNvSpPr>
            <a:spLocks noGrp="1"/>
          </p:cNvSpPr>
          <p:nvPr>
            <p:ph type="chart" idx="1"/>
          </p:nvPr>
        </p:nvSpPr>
        <p:spPr>
          <a:xfrm>
            <a:off x="685800" y="1981200"/>
            <a:ext cx="7772400" cy="4114800"/>
          </a:xfrm>
        </p:spPr>
        <p:txBody>
          <a:bodyPr/>
          <a:lstStyle/>
          <a:p>
            <a:pPr lvl="0"/>
            <a:endParaRPr lang="es-ES_tradnl" noProof="0"/>
          </a:p>
        </p:txBody>
      </p:sp>
      <p:sp>
        <p:nvSpPr>
          <p:cNvPr id="4" name="3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5" name="4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6" name="5 Marcador de número de diapositiva"/>
          <p:cNvSpPr>
            <a:spLocks noGrp="1"/>
          </p:cNvSpPr>
          <p:nvPr>
            <p:ph type="sldNum" sz="quarter" idx="12"/>
          </p:nvPr>
        </p:nvSpPr>
        <p:spPr/>
        <p:txBody>
          <a:bodyPr/>
          <a:lstStyle>
            <a:lvl1pPr>
              <a:defRPr>
                <a:latin typeface="Times New Roman" pitchFamily="18" charset="0"/>
              </a:defRPr>
            </a:lvl1pPr>
          </a:lstStyle>
          <a:p>
            <a:pPr>
              <a:defRPr/>
            </a:pPr>
            <a:fld id="{7BC091F5-7A56-42E2-8A7E-E7E4BFFADD8E}" type="slidenum">
              <a:rPr lang="es-ES"/>
              <a:pPr>
                <a:defRPr/>
              </a:pPr>
              <a:t>‹Nº›</a:t>
            </a:fld>
            <a:endParaRPr lang="es-ES"/>
          </a:p>
        </p:txBody>
      </p:sp>
    </p:spTree>
  </p:cSld>
  <p:clrMapOvr>
    <a:masterClrMapping/>
  </p:clrMapOvr>
  <p:transition>
    <p:fade thruBlk="1"/>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6B1E7C0E-CC67-4438-842C-83F828CD5195}" type="slidenum">
              <a:rPr lang="es-ES"/>
              <a:pPr>
                <a:defRPr/>
              </a:pPr>
              <a:t>‹Nº›</a:t>
            </a:fld>
            <a:endParaRPr lang="es-ES"/>
          </a:p>
        </p:txBody>
      </p:sp>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_tradnl"/>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_tradnl" noProof="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defRPr>
            </a:lvl1pPr>
          </a:lstStyle>
          <a:p>
            <a:pPr>
              <a:defRPr/>
            </a:pPr>
            <a:fld id="{982C65A9-1095-4FC8-B654-5A2A9AC05D4C}" type="slidenum">
              <a:rPr lang="es-ES"/>
              <a:pPr>
                <a:defRPr/>
              </a:pPr>
              <a:t>‹Nº›</a:t>
            </a:fld>
            <a:endParaRPr lang="es-ES"/>
          </a:p>
        </p:txBody>
      </p:sp>
    </p:spTree>
  </p:cSld>
  <p:clrMapOvr>
    <a:masterClrMapping/>
  </p:clrMapOvr>
  <p:transition>
    <p:fade thruBlk="1"/>
  </p:transition>
</p:sldLayout>
</file>

<file path=ppt/slideLayouts/slideLayout411.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_tradnl"/>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_tradnl" noProof="0"/>
          </a:p>
        </p:txBody>
      </p:sp>
      <p:sp>
        <p:nvSpPr>
          <p:cNvPr id="5" name="4 Marcador de fecha"/>
          <p:cNvSpPr>
            <a:spLocks noGrp="1"/>
          </p:cNvSpPr>
          <p:nvPr>
            <p:ph type="dt" sz="half" idx="10"/>
          </p:nvPr>
        </p:nvSpPr>
        <p:spPr/>
        <p:txBody>
          <a:bodyPr/>
          <a:lstStyle>
            <a:lvl1pPr>
              <a:defRPr>
                <a:latin typeface="Times New Roman" pitchFamily="18" charset="0"/>
              </a:defRPr>
            </a:lvl1pPr>
          </a:lstStyle>
          <a:p>
            <a:pPr>
              <a:defRPr/>
            </a:pPr>
            <a:endParaRPr lang="es-ES"/>
          </a:p>
        </p:txBody>
      </p:sp>
      <p:sp>
        <p:nvSpPr>
          <p:cNvPr id="6" name="5 Marcador de pie de página"/>
          <p:cNvSpPr>
            <a:spLocks noGrp="1"/>
          </p:cNvSpPr>
          <p:nvPr>
            <p:ph type="ftr" sz="quarter" idx="11"/>
          </p:nvPr>
        </p:nvSpPr>
        <p:spPr/>
        <p:txBody>
          <a:bodyPr/>
          <a:lstStyle>
            <a:lvl1pPr>
              <a:defRPr>
                <a:latin typeface="Times New Roman" pitchFamily="18" charset="0"/>
              </a:defRPr>
            </a:lvl1pPr>
          </a:lstStyle>
          <a:p>
            <a:pPr>
              <a:defRPr/>
            </a:pPr>
            <a:endParaRPr lang="es-ES"/>
          </a:p>
        </p:txBody>
      </p:sp>
      <p:sp>
        <p:nvSpPr>
          <p:cNvPr id="7" name="6 Marcador de número de diapositiva"/>
          <p:cNvSpPr>
            <a:spLocks noGrp="1"/>
          </p:cNvSpPr>
          <p:nvPr>
            <p:ph type="sldNum" sz="quarter" idx="12"/>
          </p:nvPr>
        </p:nvSpPr>
        <p:spPr/>
        <p:txBody>
          <a:bodyPr/>
          <a:lstStyle>
            <a:lvl1pPr>
              <a:defRPr>
                <a:latin typeface="Times New Roman" pitchFamily="18" charset="0"/>
              </a:defRPr>
            </a:lvl1pPr>
          </a:lstStyle>
          <a:p>
            <a:pPr>
              <a:defRPr/>
            </a:pPr>
            <a:fld id="{9071AD36-FBCA-4E40-BB08-FD2E17755C40}" type="slidenum">
              <a:rPr lang="es-ES"/>
              <a:pPr>
                <a:defRPr/>
              </a:pPr>
              <a:t>‹Nº›</a:t>
            </a:fld>
            <a:endParaRPr lang="es-ES"/>
          </a:p>
        </p:txBody>
      </p:sp>
    </p:spTree>
  </p:cSld>
  <p:clrMapOvr>
    <a:masterClrMapping/>
  </p:clrMapOvr>
  <p:transition>
    <p:fade thruBlk="1"/>
  </p:transition>
</p:sldLayout>
</file>

<file path=ppt/slideLayouts/slideLayout41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617761C-D7BE-43A8-AC30-C8481633776C}" type="slidenum">
              <a:rPr lang="es-ES"/>
              <a:pPr>
                <a:defRPr/>
              </a:pPr>
              <a:t>‹Nº›</a:t>
            </a:fld>
            <a:endParaRPr lang="es-ES"/>
          </a:p>
        </p:txBody>
      </p:sp>
    </p:spTree>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C938374-8D51-436C-ABE1-605992A01A0F}" type="slidenum">
              <a:rPr lang="es-ES"/>
              <a:pPr>
                <a:defRPr/>
              </a:pPr>
              <a:t>‹Nº›</a:t>
            </a:fld>
            <a:endParaRPr lang="es-ES"/>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2CD24F3-3FE8-4FD5-B125-2D508466BFF1}" type="slidenum">
              <a:rPr lang="es-ES"/>
              <a:pPr>
                <a:defRPr/>
              </a:pPr>
              <a:t>‹Nº›</a:t>
            </a:fld>
            <a:endParaRPr lang="es-ES"/>
          </a:p>
        </p:txBody>
      </p:sp>
    </p:spTree>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441BFD0E-0AB6-4745-8F6E-58158A293205}" type="slidenum">
              <a:rPr lang="es-ES"/>
              <a:pPr>
                <a:defRPr/>
              </a:pPr>
              <a:t>‹Nº›</a:t>
            </a:fld>
            <a:endParaRPr lang="es-ES"/>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24E69A82-65E6-4979-9563-88D85BEFEB3C}" type="slidenum">
              <a:rPr lang="es-ES"/>
              <a:pPr>
                <a:defRPr/>
              </a:pPr>
              <a:t>‹Nº›</a:t>
            </a:fld>
            <a:endParaRPr lang="es-ES"/>
          </a:p>
        </p:txBody>
      </p:sp>
    </p:spTree>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E435AF5B-50AB-4BA7-AF70-33086E28040B}" type="slidenum">
              <a:rPr lang="es-ES"/>
              <a:pPr>
                <a:defRPr/>
              </a:pPr>
              <a:t>‹Nº›</a:t>
            </a:fld>
            <a:endParaRPr lang="es-ES"/>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203B2610-D4BB-43AE-A495-B34346D966D4}" type="slidenum">
              <a:rPr lang="es-ES"/>
              <a:pPr>
                <a:defRPr/>
              </a:pPr>
              <a:t>‹Nº›</a:t>
            </a:fld>
            <a:endParaRPr lang="es-ES"/>
          </a:p>
        </p:txBody>
      </p:sp>
    </p:spTree>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108A42C-0D24-4F88-A7F0-AF4303C48AF4}" type="slidenum">
              <a:rPr lang="es-ES"/>
              <a:pPr>
                <a:defRPr/>
              </a:pPr>
              <a:t>‹Nº›</a:t>
            </a:fld>
            <a:endParaRPr lang="es-E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9A7813E8-2FA5-470E-AC45-7ED87980C19C}" type="slidenum">
              <a:rPr lang="es-ES"/>
              <a:pPr>
                <a:defRPr/>
              </a:pPr>
              <a:t>‹Nº›</a:t>
            </a:fld>
            <a:endParaRPr lang="es-ES"/>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83F1560-DDD2-4058-94A2-E7D78A2DDC65}" type="slidenum">
              <a:rPr lang="es-ES"/>
              <a:pPr>
                <a:defRPr/>
              </a:pPr>
              <a:t>‹Nº›</a:t>
            </a:fld>
            <a:endParaRPr lang="es-ES"/>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B85789B-3B98-4A72-B817-C216751339BB}" type="slidenum">
              <a:rPr lang="es-ES"/>
              <a:pPr>
                <a:defRPr/>
              </a:pPr>
              <a:t>‹Nº›</a:t>
            </a:fld>
            <a:endParaRPr lang="es-ES"/>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5EDB3AA-57C8-46B7-BF4B-0E00B2338314}" type="slidenum">
              <a:rPr lang="es-ES"/>
              <a:pPr>
                <a:defRPr/>
              </a:pPr>
              <a:t>‹Nº›</a:t>
            </a:fld>
            <a:endParaRPr lang="es-ES"/>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3E3A684-B357-48AB-8D86-C9A422B8BC93}" type="slidenum">
              <a:rPr lang="es-ES"/>
              <a:pPr>
                <a:defRPr/>
              </a:pPr>
              <a:t>‹Nº›</a:t>
            </a:fld>
            <a:endParaRPr lang="es-ES"/>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B1B6108-AC0E-48E1-A38B-3BB803C00A65}" type="slidenum">
              <a:rPr lang="es-ES"/>
              <a:pPr>
                <a:defRPr/>
              </a:pPr>
              <a:t>‹Nº›</a:t>
            </a:fld>
            <a:endParaRPr lang="es-ES"/>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DFC63FD-574A-4B13-9229-4954EE0C55A5}" type="slidenum">
              <a:rPr lang="es-ES"/>
              <a:pPr>
                <a:defRPr/>
              </a:pPr>
              <a:t>‹Nº›</a:t>
            </a:fld>
            <a:endParaRPr lang="es-ES"/>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3DC9B06-0BB9-4404-B197-F49CB72D4531}" type="slidenum">
              <a:rPr lang="es-ES"/>
              <a:pPr>
                <a:defRPr/>
              </a:pPr>
              <a:t>‹Nº›</a:t>
            </a:fld>
            <a:endParaRPr lang="es-ES"/>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61B02D7F-CDAF-4CC3-B130-848148F4187C}" type="slidenum">
              <a:rPr lang="es-ES"/>
              <a:pPr>
                <a:defRPr/>
              </a:pPr>
              <a:t>‹Nº›</a:t>
            </a:fld>
            <a:endParaRPr lang="es-ES"/>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2791646E-6F08-4E14-8952-05A9F542310D}" type="slidenum">
              <a:rPr lang="es-ES"/>
              <a:pPr>
                <a:defRPr/>
              </a:pPr>
              <a:t>‹Nº›</a:t>
            </a:fld>
            <a:endParaRPr lang="es-ES"/>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DCF00C58-08CC-4470-944A-04AA667D5524}" type="slidenum">
              <a:rPr lang="es-ES"/>
              <a:pPr>
                <a:defRPr/>
              </a:pPr>
              <a:t>‹Nº›</a:t>
            </a:fld>
            <a:endParaRPr lang="es-E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B91AF43C-2DC8-4D82-B362-48030F151B81}" type="slidenum">
              <a:rPr lang="es-ES"/>
              <a:pPr>
                <a:defRPr/>
              </a:pPr>
              <a:t>‹Nº›</a:t>
            </a:fld>
            <a:endParaRPr lang="es-ES"/>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30DD1F54-6009-4263-AB8C-666C9FAFB571}" type="slidenum">
              <a:rPr lang="es-ES"/>
              <a:pPr>
                <a:defRPr/>
              </a:pPr>
              <a:t>‹Nº›</a:t>
            </a:fld>
            <a:endParaRPr lang="es-ES"/>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80FA36F-0B0E-4529-B569-6DB67115898B}" type="slidenum">
              <a:rPr lang="es-ES"/>
              <a:pPr>
                <a:defRPr/>
              </a:pPr>
              <a:t>‹Nº›</a:t>
            </a:fld>
            <a:endParaRPr lang="es-ES"/>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52250C1-9ECB-4956-A67C-237028818DDE}" type="slidenum">
              <a:rPr lang="es-ES"/>
              <a:pPr>
                <a:defRPr/>
              </a:pPr>
              <a:t>‹Nº›</a:t>
            </a:fld>
            <a:endParaRPr lang="es-ES"/>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108E472-5E49-480E-8EF6-96A75F829ACE}" type="slidenum">
              <a:rPr lang="es-ES"/>
              <a:pPr>
                <a:defRPr/>
              </a:pPr>
              <a:t>‹Nº›</a:t>
            </a:fld>
            <a:endParaRPr lang="es-ES"/>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851E5B4-CAF6-49D0-81D9-FB2983F95BAD}" type="slidenum">
              <a:rPr lang="es-ES"/>
              <a:pPr>
                <a:defRPr/>
              </a:pPr>
              <a:t>‹Nº›</a:t>
            </a:fld>
            <a:endParaRPr lang="es-ES"/>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4FA9C89-517B-41D0-AD72-318021C0EB17}" type="slidenum">
              <a:rPr lang="es-ES"/>
              <a:pPr>
                <a:defRPr/>
              </a:pPr>
              <a:t>‹Nº›</a:t>
            </a:fld>
            <a:endParaRPr lang="es-ES"/>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C06F53D-C4CC-4D2B-A6D7-33FC8E404E36}" type="slidenum">
              <a:rPr lang="es-ES"/>
              <a:pPr>
                <a:defRPr/>
              </a:pPr>
              <a:t>‹Nº›</a:t>
            </a:fld>
            <a:endParaRPr lang="es-ES"/>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6C67B07-643B-496C-8C40-996087E571A0}" type="slidenum">
              <a:rPr lang="es-ES"/>
              <a:pPr>
                <a:defRPr/>
              </a:pPr>
              <a:t>‹Nº›</a:t>
            </a:fld>
            <a:endParaRPr lang="es-ES"/>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2CD1C2D6-6084-4871-B6A8-58C264DEF41F}" type="slidenum">
              <a:rPr lang="es-ES"/>
              <a:pPr>
                <a:defRPr/>
              </a:pPr>
              <a:t>‹Nº›</a:t>
            </a:fld>
            <a:endParaRPr lang="es-ES"/>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EC4A1356-68A8-4D39-BFB2-F3DA6C80955B}" type="slidenum">
              <a:rPr lang="es-ES"/>
              <a:pPr>
                <a:defRPr/>
              </a:pPr>
              <a:t>‹Nº›</a:t>
            </a:fld>
            <a:endParaRPr lang="es-ES"/>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315049B-00D1-4AA3-BBED-8BD253764352}" type="slidenum">
              <a:rPr lang="es-ES"/>
              <a:pPr>
                <a:defRPr/>
              </a:pPr>
              <a:t>‹Nº›</a:t>
            </a:fld>
            <a:endParaRPr lang="es-ES"/>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C4879D6B-50E1-465E-9F73-563A8454123D}" type="slidenum">
              <a:rPr lang="es-ES"/>
              <a:pPr>
                <a:defRPr/>
              </a:pPr>
              <a:t>‹Nº›</a:t>
            </a:fld>
            <a:endParaRPr lang="es-ES"/>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17E2D24-863E-46D1-B6D3-C66FDAFC8448}" type="slidenum">
              <a:rPr lang="es-ES"/>
              <a:pPr>
                <a:defRPr/>
              </a:pPr>
              <a:t>‹Nº›</a:t>
            </a:fld>
            <a:endParaRPr lang="es-ES"/>
          </a:p>
        </p:txBody>
      </p:sp>
    </p:spTree>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B7CF69F-9A27-45EF-8AB9-2FBBB72630CF}" type="slidenum">
              <a:rPr lang="es-ES"/>
              <a:pPr>
                <a:defRPr/>
              </a:pPr>
              <a:t>‹Nº›</a:t>
            </a:fld>
            <a:endParaRPr lang="es-ES"/>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4207E81-AE62-43E2-8967-3170FD10B75E}" type="slidenum">
              <a:rPr lang="es-ES"/>
              <a:pPr>
                <a:defRPr/>
              </a:pPr>
              <a:t>‹Nº›</a:t>
            </a:fld>
            <a:endParaRPr lang="es-ES"/>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12ABB8E-F1AC-4FFE-9C2E-15FD9B3637AA}" type="slidenum">
              <a:rPr lang="es-ES"/>
              <a:pPr>
                <a:defRPr/>
              </a:pPr>
              <a:t>‹Nº›</a:t>
            </a:fld>
            <a:endParaRPr lang="es-ES"/>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3FEB07F-E418-4E30-B9C8-AEB2733ED6D4}" type="slidenum">
              <a:rPr lang="es-ES"/>
              <a:pPr>
                <a:defRPr/>
              </a:pPr>
              <a:t>‹Nº›</a:t>
            </a:fld>
            <a:endParaRPr lang="es-ES"/>
          </a:p>
        </p:txBody>
      </p:sp>
    </p:spTree>
  </p:cSld>
  <p:clrMapOvr>
    <a:masterClrMapping/>
  </p:clrMapOvr>
  <p:transition>
    <p:fade thruBlk="1"/>
  </p:transition>
</p:sldLayout>
</file>

<file path=ppt/slideLayouts/slideLayout44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498CAB4-C2F4-4AA9-95E9-1E4652195984}" type="slidenum">
              <a:rPr lang="es-ES"/>
              <a:pPr>
                <a:defRPr/>
              </a:pPr>
              <a:t>‹Nº›</a:t>
            </a:fld>
            <a:endParaRPr lang="es-ES"/>
          </a:p>
        </p:txBody>
      </p:sp>
    </p:spTree>
  </p:cSld>
  <p:clrMapOvr>
    <a:masterClrMapping/>
  </p:clrMapOvr>
  <p:transition>
    <p:fade thruBlk="1"/>
  </p:transition>
</p:sldLayout>
</file>

<file path=ppt/slideLayouts/slideLayout44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FBBF5CE-8D64-42A9-BC5B-F322B04A1804}" type="slidenum">
              <a:rPr lang="es-ES"/>
              <a:pPr>
                <a:defRPr/>
              </a:pPr>
              <a:t>‹Nº›</a:t>
            </a:fld>
            <a:endParaRPr lang="es-ES"/>
          </a:p>
        </p:txBody>
      </p:sp>
    </p:spTree>
  </p:cSld>
  <p:clrMapOvr>
    <a:masterClrMapping/>
  </p:clrMapOvr>
  <p:transition>
    <p:fade thruBlk="1"/>
  </p:transition>
</p:sldLayout>
</file>

<file path=ppt/slideLayouts/slideLayout44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0EC9D43-761F-41E9-9426-6DD1B880D174}" type="slidenum">
              <a:rPr lang="es-ES"/>
              <a:pPr>
                <a:defRPr/>
              </a:pPr>
              <a:t>‹Nº›</a:t>
            </a:fld>
            <a:endParaRPr lang="es-ES"/>
          </a:p>
        </p:txBody>
      </p:sp>
    </p:spTree>
  </p:cSld>
  <p:clrMapOvr>
    <a:masterClrMapping/>
  </p:clrMapOvr>
  <p:transition>
    <p:fade thruBlk="1"/>
  </p:transition>
</p:sldLayout>
</file>

<file path=ppt/slideLayouts/slideLayout44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0DD0CEBC-93D2-4BDA-8030-C75AC9AB6FF5}" type="slidenum">
              <a:rPr lang="es-ES"/>
              <a:pPr>
                <a:defRPr/>
              </a:pPr>
              <a:t>‹Nº›</a:t>
            </a:fld>
            <a:endParaRPr lang="es-ES"/>
          </a:p>
        </p:txBody>
      </p:sp>
    </p:spTree>
  </p:cSld>
  <p:clrMapOvr>
    <a:masterClrMapping/>
  </p:clrMapOvr>
  <p:transition>
    <p:fade thruBlk="1"/>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D8642B5E-E2BF-4A44-A828-67F20B0A353E}" type="slidenum">
              <a:rPr lang="es-ES"/>
              <a:pPr>
                <a:defRPr/>
              </a:pPr>
              <a:t>‹Nº›</a:t>
            </a:fld>
            <a:endParaRPr lang="es-ES"/>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BAE0773E-07B0-4CC6-9792-BA0C561C87F2}" type="slidenum">
              <a:rPr lang="es-ES"/>
              <a:pPr>
                <a:defRPr/>
              </a:pPr>
              <a:t>‹Nº›</a:t>
            </a:fld>
            <a:endParaRPr lang="es-ES"/>
          </a:p>
        </p:txBody>
      </p:sp>
    </p:spTree>
  </p:cSld>
  <p:clrMapOvr>
    <a:masterClrMapping/>
  </p:clrMapOvr>
  <p:transition>
    <p:fade thruBlk="1"/>
  </p:transition>
</p:sldLayout>
</file>

<file path=ppt/slideLayouts/slideLayout45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8A1D5568-3ACE-4E07-973C-F64ED0BBACC3}" type="slidenum">
              <a:rPr lang="es-ES"/>
              <a:pPr>
                <a:defRPr/>
              </a:pPr>
              <a:t>‹Nº›</a:t>
            </a:fld>
            <a:endParaRPr lang="es-ES"/>
          </a:p>
        </p:txBody>
      </p:sp>
    </p:spTree>
  </p:cSld>
  <p:clrMapOvr>
    <a:masterClrMapping/>
  </p:clrMapOvr>
  <p:transition>
    <p:fade thruBlk="1"/>
  </p:transition>
</p:sldLayout>
</file>

<file path=ppt/slideLayouts/slideLayout45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7DA38EB-2012-4701-BFA2-322451135CB9}" type="slidenum">
              <a:rPr lang="es-ES"/>
              <a:pPr>
                <a:defRPr/>
              </a:pPr>
              <a:t>‹Nº›</a:t>
            </a:fld>
            <a:endParaRPr lang="es-ES"/>
          </a:p>
        </p:txBody>
      </p:sp>
    </p:spTree>
  </p:cSld>
  <p:clrMapOvr>
    <a:masterClrMapping/>
  </p:clrMapOvr>
  <p:transition>
    <p:fade thruBlk="1"/>
  </p:transition>
</p:sldLayout>
</file>

<file path=ppt/slideLayouts/slideLayout45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ADFF3A8-E850-4ED0-911C-7C2461546821}" type="slidenum">
              <a:rPr lang="es-ES"/>
              <a:pPr>
                <a:defRPr/>
              </a:pPr>
              <a:t>‹Nº›</a:t>
            </a:fld>
            <a:endParaRPr lang="es-ES"/>
          </a:p>
        </p:txBody>
      </p:sp>
    </p:spTree>
  </p:cSld>
  <p:clrMapOvr>
    <a:masterClrMapping/>
  </p:clrMapOvr>
  <p:transition>
    <p:fade thruBlk="1"/>
  </p:transition>
</p:sldLayout>
</file>

<file path=ppt/slideLayouts/slideLayout45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C2A4109-2419-41FF-9F33-D867481C27E3}" type="slidenum">
              <a:rPr lang="es-ES"/>
              <a:pPr>
                <a:defRPr/>
              </a:pPr>
              <a:t>‹Nº›</a:t>
            </a:fld>
            <a:endParaRPr lang="es-ES"/>
          </a:p>
        </p:txBody>
      </p:sp>
    </p:spTree>
  </p:cSld>
  <p:clrMapOvr>
    <a:masterClrMapping/>
  </p:clrMapOvr>
  <p:transition>
    <p:fade thruBlk="1"/>
  </p:transition>
</p:sldLayout>
</file>

<file path=ppt/slideLayouts/slideLayout45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DC65FD3-9F77-4409-8547-0F4C4F3E8990}" type="slidenum">
              <a:rPr lang="es-ES"/>
              <a:pPr>
                <a:defRPr/>
              </a:pPr>
              <a:t>‹Nº›</a:t>
            </a:fld>
            <a:endParaRPr lang="es-ES"/>
          </a:p>
        </p:txBody>
      </p:sp>
    </p:spTree>
  </p:cSld>
  <p:clrMapOvr>
    <a:masterClrMapping/>
  </p:clrMapOvr>
  <p:transition>
    <p:fade thruBlk="1"/>
  </p:transition>
</p:sldLayout>
</file>

<file path=ppt/slideLayouts/slideLayout456.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gráfico"/>
          <p:cNvSpPr>
            <a:spLocks noGrp="1"/>
          </p:cNvSpPr>
          <p:nvPr>
            <p:ph type="chart" idx="1"/>
          </p:nvPr>
        </p:nvSpPr>
        <p:spPr>
          <a:xfrm>
            <a:off x="685800" y="1981200"/>
            <a:ext cx="7772400" cy="4114800"/>
          </a:xfrm>
        </p:spPr>
        <p:txBody>
          <a:bodyPr/>
          <a:lstStyle/>
          <a:p>
            <a:pPr lvl="0"/>
            <a:endParaRPr lang="es-E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693FEB5-3D2D-4CF1-8C6E-152D2BA19837}" type="slidenum">
              <a:rPr lang="es-ES"/>
              <a:pPr>
                <a:defRPr/>
              </a:pPr>
              <a:t>‹Nº›</a:t>
            </a:fld>
            <a:endParaRPr lang="es-ES"/>
          </a:p>
        </p:txBody>
      </p:sp>
    </p:spTree>
  </p:cSld>
  <p:clrMapOvr>
    <a:masterClrMapping/>
  </p:clrMapOvr>
  <p:transition>
    <p:fade thruBlk="1"/>
  </p:transition>
</p:sldLayout>
</file>

<file path=ppt/slideLayouts/slideLayout457.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F076273-BA78-47E2-AC73-1595D1C85B80}" type="slidenum">
              <a:rPr lang="es-ES"/>
              <a:pPr>
                <a:defRPr/>
              </a:pPr>
              <a:t>‹Nº›</a:t>
            </a:fld>
            <a:endParaRPr lang="es-ES"/>
          </a:p>
        </p:txBody>
      </p:sp>
    </p:spTree>
  </p:cSld>
  <p:clrMapOvr>
    <a:masterClrMapping/>
  </p:clrMapOvr>
  <p:transition>
    <p:fade thruBlk="1"/>
  </p:transition>
</p:sldLayout>
</file>

<file path=ppt/slideLayouts/slideLayout458.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40CB2473-4CE7-4C8E-A2EC-8E37E3AAB861}" type="slidenum">
              <a:rPr lang="es-ES"/>
              <a:pPr>
                <a:defRPr/>
              </a:pPr>
              <a:t>‹Nº›</a:t>
            </a:fld>
            <a:endParaRPr lang="es-ES"/>
          </a:p>
        </p:txBody>
      </p:sp>
    </p:spTree>
  </p:cSld>
  <p:clrMapOvr>
    <a:masterClrMapping/>
  </p:clrMapOvr>
  <p:transition>
    <p:fade thruBlk="1"/>
  </p:transition>
</p:sldLayout>
</file>

<file path=ppt/slideLayouts/slideLayout459.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6FDBA79F-517A-4F50-A721-1FE3D295032D}"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D444E1D0-BFB4-4DFA-8FB0-A8BB45F21589}" type="slidenum">
              <a:rPr lang="es-ES_tradnl"/>
              <a:pPr>
                <a:defRPr/>
              </a:pPr>
              <a:t>‹Nº›</a:t>
            </a:fld>
            <a:endParaRPr lang="es-ES_tradnl"/>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4EF18A7-75B6-4D33-AE5D-3C0060CA365B}" type="slidenum">
              <a:rPr lang="es-ES"/>
              <a:pPr>
                <a:defRPr/>
              </a:pPr>
              <a:t>‹Nº›</a:t>
            </a:fld>
            <a:endParaRPr lang="es-ES"/>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0FBE2C6E-58CD-4A3C-AC50-C9BF54F2D58D}"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9C5148B7-E38C-4FA0-8AEC-CE8BF8288DDB}" type="slidenum">
              <a:rPr lang="es-ES_tradnl"/>
              <a:pPr>
                <a:defRPr/>
              </a:pPr>
              <a:t>‹Nº›</a:t>
            </a:fld>
            <a:endParaRPr lang="es-ES_tradnl"/>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ADC13017-E75B-4996-94F5-9C60AB58DC20}"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F803058E-90F2-4ABE-80E3-A1B5B0C7A7FC}" type="slidenum">
              <a:rPr lang="es-ES_tradnl"/>
              <a:pPr>
                <a:defRPr/>
              </a:pPr>
              <a:t>‹Nº›</a:t>
            </a:fld>
            <a:endParaRPr lang="es-ES_tradnl"/>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063B5E65-790A-4E10-968E-FF6B32394911}"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C081DD78-59FC-4372-B311-0B621CB6241D}" type="slidenum">
              <a:rPr lang="es-ES_tradnl"/>
              <a:pPr>
                <a:defRPr/>
              </a:pPr>
              <a:t>‹Nº›</a:t>
            </a:fld>
            <a:endParaRPr lang="es-ES_tradnl"/>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97E525F6-7F15-488A-BF35-B459C67C3BDF}" type="datetimeFigureOut">
              <a:rPr lang="es-ES_tradnl"/>
              <a:pPr>
                <a:defRPr/>
              </a:pPr>
              <a:t>06/06/2017</a:t>
            </a:fld>
            <a:endParaRPr lang="es-ES_tradnl"/>
          </a:p>
        </p:txBody>
      </p:sp>
      <p:sp>
        <p:nvSpPr>
          <p:cNvPr id="8" name="7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9" name="8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707F327D-ED63-4D8B-9307-19ECA86CC7C2}" type="slidenum">
              <a:rPr lang="es-ES_tradnl"/>
              <a:pPr>
                <a:defRPr/>
              </a:pPr>
              <a:t>‹Nº›</a:t>
            </a:fld>
            <a:endParaRPr lang="es-ES_tradnl"/>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35EF8CF5-73C7-40C3-A555-A1560F236630}" type="datetimeFigureOut">
              <a:rPr lang="es-ES_tradnl"/>
              <a:pPr>
                <a:defRPr/>
              </a:pPr>
              <a:t>06/06/2017</a:t>
            </a:fld>
            <a:endParaRPr lang="es-ES_tradnl"/>
          </a:p>
        </p:txBody>
      </p:sp>
      <p:sp>
        <p:nvSpPr>
          <p:cNvPr id="4" name="3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5" name="4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D08A8394-20E4-4A20-8504-245912FA872C}" type="slidenum">
              <a:rPr lang="es-ES_tradnl"/>
              <a:pPr>
                <a:defRPr/>
              </a:pPr>
              <a:t>‹Nº›</a:t>
            </a:fld>
            <a:endParaRPr lang="es-ES_tradnl"/>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E71735DB-116B-44B3-B3AD-2872786780FC}" type="datetimeFigureOut">
              <a:rPr lang="es-ES_tradnl"/>
              <a:pPr>
                <a:defRPr/>
              </a:pPr>
              <a:t>06/06/2017</a:t>
            </a:fld>
            <a:endParaRPr lang="es-ES_tradnl"/>
          </a:p>
        </p:txBody>
      </p:sp>
      <p:sp>
        <p:nvSpPr>
          <p:cNvPr id="3" name="2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4" name="3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7B7475DD-36F4-47F6-9E94-09D5B19FD116}" type="slidenum">
              <a:rPr lang="es-ES_tradnl"/>
              <a:pPr>
                <a:defRPr/>
              </a:pPr>
              <a:t>‹Nº›</a:t>
            </a:fld>
            <a:endParaRPr lang="es-ES_tradnl"/>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57663970-2214-406C-88DC-599ED3E5BF64}"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466BA8C-9EEE-4292-8371-4034813D99D6}" type="slidenum">
              <a:rPr lang="es-ES_tradnl"/>
              <a:pPr>
                <a:defRPr/>
              </a:pPr>
              <a:t>‹Nº›</a:t>
            </a:fld>
            <a:endParaRPr lang="es-ES_tradnl"/>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C25D7901-639F-441E-B03E-36EC94289B8C}"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E3C855A-9321-42C7-80AE-1DA3D755A3F0}" type="slidenum">
              <a:rPr lang="es-ES_tradnl"/>
              <a:pPr>
                <a:defRPr/>
              </a:pPr>
              <a:t>‹Nº›</a:t>
            </a:fld>
            <a:endParaRPr lang="es-ES_tradnl"/>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06BF9DC9-A6C9-4313-8703-0C748FACB110}"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7498EDCF-F1C0-4AD7-9D0B-94F16851AA42}" type="slidenum">
              <a:rPr lang="es-ES_tradnl"/>
              <a:pPr>
                <a:defRPr/>
              </a:pPr>
              <a:t>‹Nº›</a:t>
            </a:fld>
            <a:endParaRPr lang="es-ES_tradnl"/>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EB950BB8-2A3A-45CE-AE3A-5BB5DA2A5B76}"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31B5D1F9-E408-48F1-BB1B-401AB70FAC32}" type="slidenum">
              <a:rPr lang="es-ES_tradnl"/>
              <a:pPr>
                <a:defRPr/>
              </a:pPr>
              <a:t>‹Nº›</a:t>
            </a:fld>
            <a:endParaRPr lang="es-ES_tradnl"/>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7EF7B84-55B6-4E4F-9990-4F40B1212BEB}" type="slidenum">
              <a:rPr lang="es-ES"/>
              <a:pPr>
                <a:defRPr/>
              </a:pPr>
              <a:t>‹Nº›</a:t>
            </a:fld>
            <a:endParaRPr lang="es-ES"/>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B1478B98-E4D3-4429-9C76-1AE3C1E3FD55}"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30A4BA3B-F9FC-4251-AAD7-F578DA9BB24D}" type="slidenum">
              <a:rPr lang="es-ES_tradnl"/>
              <a:pPr>
                <a:defRPr/>
              </a:pPr>
              <a:t>‹Nº›</a:t>
            </a:fld>
            <a:endParaRPr lang="es-ES_tradnl"/>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D1A1DDA5-A06E-4D81-AFD1-9AF46DB173BF}"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B2BB05D3-A857-4CF0-AA77-7568FE356962}" type="slidenum">
              <a:rPr lang="es-ES_tradnl"/>
              <a:pPr>
                <a:defRPr/>
              </a:pPr>
              <a:t>‹Nº›</a:t>
            </a:fld>
            <a:endParaRPr lang="es-ES_tradnl"/>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C9A3A4E0-9B18-4626-A86D-D170C2371831}"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198766BD-560C-4F67-A4B8-D7158963C6A3}" type="slidenum">
              <a:rPr lang="es-ES_tradnl"/>
              <a:pPr>
                <a:defRPr/>
              </a:pPr>
              <a:t>‹Nº›</a:t>
            </a:fld>
            <a:endParaRPr lang="es-ES_tradnl"/>
          </a:p>
        </p:txBody>
      </p:sp>
    </p:spTree>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B4066FCA-60AE-4519-BD87-B268AAA792A5}"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38AF8BBF-C49E-4AF4-8789-2B9DBA21FFD3}" type="slidenum">
              <a:rPr lang="es-ES_tradnl"/>
              <a:pPr>
                <a:defRPr/>
              </a:pPr>
              <a:t>‹Nº›</a:t>
            </a:fld>
            <a:endParaRPr lang="es-ES_tradnl"/>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CEDE84D4-047E-401E-8542-CBE86E68FDF0}" type="datetimeFigureOut">
              <a:rPr lang="es-ES_tradnl"/>
              <a:pPr>
                <a:defRPr/>
              </a:pPr>
              <a:t>06/06/2017</a:t>
            </a:fld>
            <a:endParaRPr lang="es-ES_tradnl"/>
          </a:p>
        </p:txBody>
      </p:sp>
      <p:sp>
        <p:nvSpPr>
          <p:cNvPr id="8" name="7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9" name="8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998F5885-5C45-4D7E-B5E8-8B6DE4B0AF90}" type="slidenum">
              <a:rPr lang="es-ES_tradnl"/>
              <a:pPr>
                <a:defRPr/>
              </a:pPr>
              <a:t>‹Nº›</a:t>
            </a:fld>
            <a:endParaRPr lang="es-ES_tradnl"/>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5C6F6708-BB74-45DA-ACDB-FE8CC680410B}" type="datetimeFigureOut">
              <a:rPr lang="es-ES_tradnl"/>
              <a:pPr>
                <a:defRPr/>
              </a:pPr>
              <a:t>06/06/2017</a:t>
            </a:fld>
            <a:endParaRPr lang="es-ES_tradnl"/>
          </a:p>
        </p:txBody>
      </p:sp>
      <p:sp>
        <p:nvSpPr>
          <p:cNvPr id="4" name="3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5" name="4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02B38966-A908-4F7F-B9FF-A26436A773A8}" type="slidenum">
              <a:rPr lang="es-ES_tradnl"/>
              <a:pPr>
                <a:defRPr/>
              </a:pPr>
              <a:t>‹Nº›</a:t>
            </a:fld>
            <a:endParaRPr lang="es-ES_tradnl"/>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93B219E0-15DE-47A5-9587-0ED0E38140E3}" type="datetimeFigureOut">
              <a:rPr lang="es-ES_tradnl"/>
              <a:pPr>
                <a:defRPr/>
              </a:pPr>
              <a:t>06/06/2017</a:t>
            </a:fld>
            <a:endParaRPr lang="es-ES_tradnl"/>
          </a:p>
        </p:txBody>
      </p:sp>
      <p:sp>
        <p:nvSpPr>
          <p:cNvPr id="3" name="2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4" name="3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21497C9B-DE52-48B0-8F9C-7955E8D505E1}" type="slidenum">
              <a:rPr lang="es-ES_tradnl"/>
              <a:pPr>
                <a:defRPr/>
              </a:pPr>
              <a:t>‹Nº›</a:t>
            </a:fld>
            <a:endParaRPr lang="es-ES_tradnl"/>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61084EB9-C169-4141-AF22-FDDF5994A4B7}"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D375A9CE-C863-4F20-B678-D27F97F24623}" type="slidenum">
              <a:rPr lang="es-ES_tradnl"/>
              <a:pPr>
                <a:defRPr/>
              </a:pPr>
              <a:t>‹Nº›</a:t>
            </a:fld>
            <a:endParaRPr lang="es-ES_tradnl"/>
          </a:p>
        </p:txBody>
      </p:sp>
    </p:spTree>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61F93781-0B1F-48C4-8713-7489174285B8}"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593C4613-63D4-459F-89DC-8C023A90E9B2}" type="slidenum">
              <a:rPr lang="es-ES_tradnl"/>
              <a:pPr>
                <a:defRPr/>
              </a:pPr>
              <a:t>‹Nº›</a:t>
            </a:fld>
            <a:endParaRPr lang="es-ES_tradnl"/>
          </a:p>
        </p:txBody>
      </p:sp>
    </p:spTree>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D1AB6562-6DC2-40F6-986B-DE28A2000814}"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13EC379-2BAE-42D5-9ECB-DF0C960107F4}" type="slidenum">
              <a:rPr lang="es-ES_tradnl"/>
              <a:pPr>
                <a:defRPr/>
              </a:pPr>
              <a:t>‹Nº›</a:t>
            </a:fld>
            <a:endParaRPr lang="es-ES_tradnl"/>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1617D90F-FBAD-4282-918C-963808609E8A}"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B61541B-4033-4650-A1CD-F6F311D6DD63}" type="slidenum">
              <a:rPr lang="es-ES"/>
              <a:pPr>
                <a:defRPr/>
              </a:pPr>
              <a:t>‹Nº›</a:t>
            </a:fld>
            <a:endParaRPr lang="es-ES"/>
          </a:p>
        </p:txBody>
      </p:sp>
    </p:spTree>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FA01EE2D-88DA-4B7F-9529-043ED0D7B08D}"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84F55000-2BAC-45E0-89BC-F0E9228CF3F6}" type="slidenum">
              <a:rPr lang="es-ES_tradnl"/>
              <a:pPr>
                <a:defRPr/>
              </a:pPr>
              <a:t>‹Nº›</a:t>
            </a:fld>
            <a:endParaRPr lang="es-ES_tradnl"/>
          </a:p>
        </p:txBody>
      </p:sp>
    </p:spTree>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736D7213-9644-4D2C-A04B-8C304ECDF688}"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B2D5B98-E3D2-42E0-A557-6B963E5063A6}" type="slidenum">
              <a:rPr lang="es-ES_tradnl"/>
              <a:pPr>
                <a:defRPr/>
              </a:pPr>
              <a:t>‹Nº›</a:t>
            </a:fld>
            <a:endParaRPr lang="es-ES_tradnl"/>
          </a:p>
        </p:txBody>
      </p:sp>
    </p:spTree>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762722FC-21C3-4E02-8B61-25958CC7AB30}"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DEBCD27E-197F-44BB-BD3A-D6E9BDA09827}" type="slidenum">
              <a:rPr lang="es-ES_tradnl"/>
              <a:pPr>
                <a:defRPr/>
              </a:pPr>
              <a:t>‹Nº›</a:t>
            </a:fld>
            <a:endParaRPr lang="es-ES_tradnl"/>
          </a:p>
        </p:txBody>
      </p:sp>
    </p:spTree>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E153B6DB-711F-4F46-A4CA-0C789E81E7BB}"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00DEC97C-5EA1-488A-9515-9D89DC3CED90}" type="slidenum">
              <a:rPr lang="es-ES_tradnl"/>
              <a:pPr>
                <a:defRPr/>
              </a:pPr>
              <a:t>‹Nº›</a:t>
            </a:fld>
            <a:endParaRPr lang="es-ES_tradnl"/>
          </a:p>
        </p:txBody>
      </p:sp>
    </p:spTree>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4D4846FA-BC12-4E73-835A-7CDB4DBC82B1}"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6ABBCE17-EF1B-49AB-B255-8DDF80C1D909}" type="slidenum">
              <a:rPr lang="es-ES_tradnl"/>
              <a:pPr>
                <a:defRPr/>
              </a:pPr>
              <a:t>‹Nº›</a:t>
            </a:fld>
            <a:endParaRPr lang="es-ES_tradnl"/>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0437F9C3-6B6A-4ACA-B62F-425E4A560115}" type="datetimeFigureOut">
              <a:rPr lang="es-ES_tradnl"/>
              <a:pPr>
                <a:defRPr/>
              </a:pPr>
              <a:t>06/06/2017</a:t>
            </a:fld>
            <a:endParaRPr lang="es-ES_tradnl"/>
          </a:p>
        </p:txBody>
      </p:sp>
      <p:sp>
        <p:nvSpPr>
          <p:cNvPr id="8" name="7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9" name="8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0AA82C5A-83DA-4F6D-BE92-0A7AA4FD191F}" type="slidenum">
              <a:rPr lang="es-ES_tradnl"/>
              <a:pPr>
                <a:defRPr/>
              </a:pPr>
              <a:t>‹Nº›</a:t>
            </a:fld>
            <a:endParaRPr lang="es-ES_tradnl"/>
          </a:p>
        </p:txBody>
      </p:sp>
    </p:spTree>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F9628D2B-7A99-4298-A458-E01597F770F0}" type="datetimeFigureOut">
              <a:rPr lang="es-ES_tradnl"/>
              <a:pPr>
                <a:defRPr/>
              </a:pPr>
              <a:t>06/06/2017</a:t>
            </a:fld>
            <a:endParaRPr lang="es-ES_tradnl"/>
          </a:p>
        </p:txBody>
      </p:sp>
      <p:sp>
        <p:nvSpPr>
          <p:cNvPr id="4" name="3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5" name="4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E988ADD2-CE90-4CCD-8A16-5EC7FD568F6D}" type="slidenum">
              <a:rPr lang="es-ES_tradnl"/>
              <a:pPr>
                <a:defRPr/>
              </a:pPr>
              <a:t>‹Nº›</a:t>
            </a:fld>
            <a:endParaRPr lang="es-ES_tradnl"/>
          </a:p>
        </p:txBody>
      </p:sp>
    </p:spTree>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8259A30E-7DB8-4374-B09E-0FE28BF7F4BD}" type="datetimeFigureOut">
              <a:rPr lang="es-ES_tradnl"/>
              <a:pPr>
                <a:defRPr/>
              </a:pPr>
              <a:t>06/06/2017</a:t>
            </a:fld>
            <a:endParaRPr lang="es-ES_tradnl"/>
          </a:p>
        </p:txBody>
      </p:sp>
      <p:sp>
        <p:nvSpPr>
          <p:cNvPr id="3" name="2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4" name="3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834103E-02A5-4998-B4C7-65FAC2690780}" type="slidenum">
              <a:rPr lang="es-ES_tradnl"/>
              <a:pPr>
                <a:defRPr/>
              </a:pPr>
              <a:t>‹Nº›</a:t>
            </a:fld>
            <a:endParaRPr lang="es-ES_tradnl"/>
          </a:p>
        </p:txBody>
      </p:sp>
    </p:spTree>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242A95F0-4FFE-49FC-B935-CA4666672699}"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EF154D4-C22C-487A-AF5E-E9621F965650}" type="slidenum">
              <a:rPr lang="es-ES_tradnl"/>
              <a:pPr>
                <a:defRPr/>
              </a:pPr>
              <a:t>‹Nº›</a:t>
            </a:fld>
            <a:endParaRPr lang="es-ES_tradnl"/>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D854A713-F181-4CB7-A2AB-AB89AFE781E9}" type="datetimeFigureOut">
              <a:rPr lang="es-ES_tradnl"/>
              <a:pPr>
                <a:defRPr/>
              </a:pPr>
              <a:t>06/06/2017</a:t>
            </a:fld>
            <a:endParaRPr lang="es-ES_tradnl"/>
          </a:p>
        </p:txBody>
      </p:sp>
      <p:sp>
        <p:nvSpPr>
          <p:cNvPr id="6" name="5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7" name="6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42B948A5-E9FE-47E8-9C1E-0AEB6E746261}" type="slidenum">
              <a:rPr lang="es-ES_tradnl"/>
              <a:pPr>
                <a:defRPr/>
              </a:pPr>
              <a:t>‹Nº›</a:t>
            </a:fld>
            <a:endParaRPr lang="es-ES_tradnl"/>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F57563A2-DAFA-41E4-AEAB-1EF6E97AB297}"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D18FBAE-8F95-45E3-A2A0-F9945BC13C0D}" type="slidenum">
              <a:rPr lang="es-ES"/>
              <a:pPr>
                <a:defRPr/>
              </a:pPr>
              <a:t>‹Nº›</a:t>
            </a:fld>
            <a:endParaRPr lang="es-ES"/>
          </a:p>
        </p:txBody>
      </p:sp>
    </p:spTree>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9EB244E2-E005-404F-A33C-95FCC9AF039E}"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271CE164-4940-487E-B6F2-525E3FF5ADC6}" type="slidenum">
              <a:rPr lang="es-ES_tradnl"/>
              <a:pPr>
                <a:defRPr/>
              </a:pPr>
              <a:t>‹Nº›</a:t>
            </a:fld>
            <a:endParaRPr lang="es-ES_tradnl"/>
          </a:p>
        </p:txBody>
      </p:sp>
    </p:spTree>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fontAlgn="base">
              <a:spcBef>
                <a:spcPct val="0"/>
              </a:spcBef>
              <a:spcAft>
                <a:spcPct val="0"/>
              </a:spcAft>
              <a:defRPr>
                <a:latin typeface="Times New Roman" pitchFamily="18" charset="0"/>
              </a:defRPr>
            </a:lvl1pPr>
          </a:lstStyle>
          <a:p>
            <a:pPr>
              <a:defRPr/>
            </a:pPr>
            <a:fld id="{2E714E18-8A44-420F-B7FB-43094A7473A5}"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fontAlgn="base">
              <a:spcBef>
                <a:spcPct val="0"/>
              </a:spcBef>
              <a:spcAft>
                <a:spcPct val="0"/>
              </a:spcAft>
              <a:defRPr>
                <a:latin typeface="Times New Roman" pitchFamily="18" charset="0"/>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fontAlgn="base">
              <a:spcBef>
                <a:spcPct val="0"/>
              </a:spcBef>
              <a:spcAft>
                <a:spcPct val="0"/>
              </a:spcAft>
              <a:defRPr>
                <a:latin typeface="Times New Roman" pitchFamily="18" charset="0"/>
              </a:defRPr>
            </a:lvl1pPr>
          </a:lstStyle>
          <a:p>
            <a:pPr>
              <a:defRPr/>
            </a:pPr>
            <a:fld id="{1B58815C-595D-4890-B1C6-BDFE792ACEE0}" type="slidenum">
              <a:rPr lang="es-ES_tradnl"/>
              <a:pPr>
                <a:defRPr/>
              </a:pPr>
              <a:t>‹Nº›</a:t>
            </a:fld>
            <a:endParaRPr lang="es-ES_tradnl"/>
          </a:p>
        </p:txBody>
      </p:sp>
    </p:spTree>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4F83075B-4051-4FA1-A2E3-3595BAECDF61}" type="slidenum">
              <a:rPr lang="es-ES"/>
              <a:pPr>
                <a:defRPr/>
              </a:pPr>
              <a:t>‹Nº›</a:t>
            </a:fld>
            <a:endParaRPr lang="es-ES"/>
          </a:p>
        </p:txBody>
      </p:sp>
    </p:spTree>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77F7648D-BEE1-470B-86CE-C178CD64F77B}" type="slidenum">
              <a:rPr lang="es-ES"/>
              <a:pPr>
                <a:defRPr/>
              </a:pPr>
              <a:t>‹Nº›</a:t>
            </a:fld>
            <a:endParaRPr lang="es-ES"/>
          </a:p>
        </p:txBody>
      </p:sp>
    </p:spTree>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74371162-3808-48B4-B4CE-4C8EEEA3172C}" type="slidenum">
              <a:rPr lang="es-ES"/>
              <a:pPr>
                <a:defRPr/>
              </a:pPr>
              <a:t>‹Nº›</a:t>
            </a:fld>
            <a:endParaRPr lang="es-ES"/>
          </a:p>
        </p:txBody>
      </p:sp>
    </p:spTree>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513B1DE2-440F-4BBC-A4AF-15947EE0499D}" type="slidenum">
              <a:rPr lang="es-ES"/>
              <a:pPr>
                <a:defRPr/>
              </a:pPr>
              <a:t>‹Nº›</a:t>
            </a:fld>
            <a:endParaRPr lang="es-ES"/>
          </a:p>
        </p:txBody>
      </p:sp>
    </p:spTree>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8"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9"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CABC7C3D-2B59-41A1-8E83-68AE3898861C}" type="slidenum">
              <a:rPr lang="es-ES"/>
              <a:pPr>
                <a:defRPr/>
              </a:pPr>
              <a:t>‹Nº›</a:t>
            </a:fld>
            <a:endParaRPr lang="es-ES"/>
          </a:p>
        </p:txBody>
      </p:sp>
    </p:spTree>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4"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5"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289DDB20-F224-44C1-95AB-94B4D90CA5FE}" type="slidenum">
              <a:rPr lang="es-ES"/>
              <a:pPr>
                <a:defRPr/>
              </a:pPr>
              <a:t>‹Nº›</a:t>
            </a:fld>
            <a:endParaRPr lang="es-ES"/>
          </a:p>
        </p:txBody>
      </p:sp>
    </p:spTree>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3"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4"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9B5B3C5A-2D94-4BB1-BB7F-A82663B44EB6}" type="slidenum">
              <a:rPr lang="es-ES"/>
              <a:pPr>
                <a:defRPr/>
              </a:pPr>
              <a:t>‹Nº›</a:t>
            </a:fld>
            <a:endParaRPr lang="es-ES"/>
          </a:p>
        </p:txBody>
      </p:sp>
    </p:spTree>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EFAED8D-4324-4062-BDA7-4C33CEDF8EF5}" type="slidenum">
              <a:rPr lang="es-ES"/>
              <a:pPr>
                <a:defRPr/>
              </a:pPr>
              <a:t>‹Nº›</a:t>
            </a:fld>
            <a:endParaRPr lang="es-E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8D1A1F9A-1F3E-498B-9704-4D78AE7961FC}" type="slidenum">
              <a:rPr lang="es-ES"/>
              <a:pPr>
                <a:defRPr/>
              </a:pPr>
              <a:t>‹Nº›</a:t>
            </a:fld>
            <a:endParaRPr lang="es-ES"/>
          </a:p>
        </p:txBody>
      </p:sp>
    </p:spTree>
  </p:cSld>
  <p:clrMapOvr>
    <a:masterClrMapping/>
  </p:clrMapOvr>
  <p:transition>
    <p:fade thruBlk="1"/>
  </p:transition>
</p:sldLayout>
</file>

<file path=ppt/slideLayouts/slideLayout5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248DBA88-9573-47C4-8FAD-490D95CC3B79}"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8A94A10-01F9-41CF-B925-32684ACCE14C}" type="slidenum">
              <a:rPr lang="es-ES"/>
              <a:pPr>
                <a:defRPr/>
              </a:pPr>
              <a:t>‹Nº›</a:t>
            </a:fld>
            <a:endParaRPr lang="es-ES"/>
          </a:p>
        </p:txBody>
      </p:sp>
    </p:spTree>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F5912610-E4D1-4D5C-9134-D98944220DDA}" type="slidenum">
              <a:rPr lang="es-ES"/>
              <a:pPr>
                <a:defRPr/>
              </a:pPr>
              <a:t>‹Nº›</a:t>
            </a:fld>
            <a:endParaRPr lang="es-ES"/>
          </a:p>
        </p:txBody>
      </p:sp>
    </p:spTree>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9DC5C125-3711-449F-A164-0FE6450B24BF}" type="slidenum">
              <a:rPr lang="es-ES"/>
              <a:pPr>
                <a:defRPr/>
              </a:pPr>
              <a:t>‹Nº›</a:t>
            </a:fld>
            <a:endParaRPr lang="es-ES"/>
          </a:p>
        </p:txBody>
      </p:sp>
    </p:spTree>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7DCB7EF-41C7-4A3F-8182-C5FDD98D4605}" type="slidenum">
              <a:rPr lang="es-ES"/>
              <a:pPr>
                <a:defRPr/>
              </a:pPr>
              <a:t>‹Nº›</a:t>
            </a:fld>
            <a:endParaRPr lang="es-ES"/>
          </a:p>
        </p:txBody>
      </p:sp>
    </p:spTree>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CA546BC0-AAE8-4A4D-B571-A30CA7B25000}" type="slidenum">
              <a:rPr lang="es-ES"/>
              <a:pPr>
                <a:defRPr/>
              </a:pPr>
              <a:t>‹Nº›</a:t>
            </a:fld>
            <a:endParaRPr lang="es-ES"/>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EE89C022-10FE-49B4-87A6-8207957A0F31}" type="slidenum">
              <a:rPr lang="es-ES"/>
              <a:pPr>
                <a:defRPr/>
              </a:pPr>
              <a:t>‹Nº›</a:t>
            </a:fld>
            <a:endParaRPr lang="es-ES"/>
          </a:p>
        </p:txBody>
      </p:sp>
    </p:spTree>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C2ADDDD1-01BB-46DB-A45C-0E59E39A4EFC}" type="slidenum">
              <a:rPr lang="es-ES"/>
              <a:pPr>
                <a:defRPr/>
              </a:pPr>
              <a:t>‹Nº›</a:t>
            </a:fld>
            <a:endParaRPr lang="es-ES"/>
          </a:p>
        </p:txBody>
      </p:sp>
    </p:spTree>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8997F699-B668-44D4-900C-7A792B6CF3D1}" type="slidenum">
              <a:rPr lang="es-ES"/>
              <a:pPr>
                <a:defRPr/>
              </a:pPr>
              <a:t>‹Nº›</a:t>
            </a:fld>
            <a:endParaRPr lang="es-ES"/>
          </a:p>
        </p:txBody>
      </p:sp>
    </p:spTree>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8"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9"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89A2E933-9C98-4CAB-A612-096E95FE72C2}" type="slidenum">
              <a:rPr lang="es-ES"/>
              <a:pPr>
                <a:defRPr/>
              </a:pPr>
              <a:t>‹Nº›</a:t>
            </a:fld>
            <a:endParaRPr lang="es-ES"/>
          </a:p>
        </p:txBody>
      </p:sp>
    </p:spTree>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4"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5"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E87A5F37-D20C-4687-B930-407B29BCC3D6}" type="slidenum">
              <a:rPr lang="es-ES"/>
              <a:pPr>
                <a:defRPr/>
              </a:pPr>
              <a:t>‹Nº›</a:t>
            </a:fld>
            <a:endParaRPr lang="es-ES"/>
          </a:p>
        </p:txBody>
      </p:sp>
    </p:spTree>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3"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4"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55D93377-EC0D-487A-9FEA-1AEE22F54FCE}" type="slidenum">
              <a:rPr lang="es-ES"/>
              <a:pPr>
                <a:defRPr/>
              </a:pPr>
              <a:t>‹Nº›</a:t>
            </a:fld>
            <a:endParaRPr lang="es-ES"/>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7BCFD4BA-7E68-4981-B99E-9D28E46E5999}"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0260BBFE-7490-4D74-B848-85F8ECA698FD}" type="slidenum">
              <a:rPr lang="es-ES"/>
              <a:pPr>
                <a:defRPr/>
              </a:pPr>
              <a:t>‹Nº›</a:t>
            </a:fld>
            <a:endParaRPr lang="es-ES"/>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B4683EE6-81EC-43C9-A93A-304061102F9B}" type="slidenum">
              <a:rPr lang="es-ES"/>
              <a:pPr>
                <a:defRPr/>
              </a:pPr>
              <a:t>‹Nº›</a:t>
            </a:fld>
            <a:endParaRPr lang="es-ES"/>
          </a:p>
        </p:txBody>
      </p:sp>
    </p:spTree>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614C9506-D82F-4867-A0ED-164BE6A5F45C}" type="slidenum">
              <a:rPr lang="es-ES"/>
              <a:pPr>
                <a:defRPr/>
              </a:pPr>
              <a:t>‹Nº›</a:t>
            </a:fld>
            <a:endParaRPr lang="es-ES"/>
          </a:p>
        </p:txBody>
      </p:sp>
    </p:spTree>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47692407-A449-4B64-9844-C08F6188044E}" type="slidenum">
              <a:rPr lang="es-ES"/>
              <a:pPr>
                <a:defRPr/>
              </a:pPr>
              <a:t>‹Nº›</a:t>
            </a:fld>
            <a:endParaRPr lang="es-ES"/>
          </a:p>
        </p:txBody>
      </p:sp>
    </p:spTree>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747A47D6-77CF-4740-BDF7-F0790BD145D2}" type="slidenum">
              <a:rPr lang="es-ES"/>
              <a:pPr>
                <a:defRPr/>
              </a:pPr>
              <a:t>‹Nº›</a:t>
            </a:fld>
            <a:endParaRPr lang="es-ES"/>
          </a:p>
        </p:txBody>
      </p:sp>
    </p:spTree>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lvl1pPr>
              <a:defRPr/>
            </a:lvl1pPr>
          </a:lstStyle>
          <a:p>
            <a:pPr>
              <a:defRPr/>
            </a:pPr>
            <a:fld id="{1F96209D-FCF7-4779-A35C-E23410450866}"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C5E4BE7B-0FAF-449C-BC59-17021676F2E2}" type="slidenum">
              <a:rPr lang="es-ES_tradnl"/>
              <a:pPr>
                <a:defRPr/>
              </a:pPr>
              <a:t>‹Nº›</a:t>
            </a:fld>
            <a:endParaRPr lang="es-ES_tradnl"/>
          </a:p>
        </p:txBody>
      </p:sp>
    </p:spTree>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E9764693-2239-44D8-8923-2D4DD365FF18}"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F8D2B8DB-AB39-476D-9BFE-566BAA5735B7}" type="slidenum">
              <a:rPr lang="es-ES_tradnl"/>
              <a:pPr>
                <a:defRPr/>
              </a:pPr>
              <a:t>‹Nº›</a:t>
            </a:fld>
            <a:endParaRPr lang="es-ES_tradnl"/>
          </a:p>
        </p:txBody>
      </p:sp>
    </p:spTree>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lvl1pPr>
              <a:defRPr/>
            </a:lvl1pPr>
          </a:lstStyle>
          <a:p>
            <a:pPr>
              <a:defRPr/>
            </a:pPr>
            <a:fld id="{BBEF31E5-1D97-45A3-AD0E-94FD3DE20ED3}"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FDD1793F-B39E-447D-8AF1-9CBE558095E5}" type="slidenum">
              <a:rPr lang="es-ES_tradnl"/>
              <a:pPr>
                <a:defRPr/>
              </a:pPr>
              <a:t>‹Nº›</a:t>
            </a:fld>
            <a:endParaRPr lang="es-ES_tradnl"/>
          </a:p>
        </p:txBody>
      </p:sp>
    </p:spTree>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3 Marcador de fecha"/>
          <p:cNvSpPr>
            <a:spLocks noGrp="1"/>
          </p:cNvSpPr>
          <p:nvPr>
            <p:ph type="dt" sz="half" idx="10"/>
          </p:nvPr>
        </p:nvSpPr>
        <p:spPr/>
        <p:txBody>
          <a:bodyPr/>
          <a:lstStyle>
            <a:lvl1pPr>
              <a:defRPr/>
            </a:lvl1pPr>
          </a:lstStyle>
          <a:p>
            <a:pPr>
              <a:defRPr/>
            </a:pPr>
            <a:fld id="{377F668D-F701-4C64-A809-3B9BA9975F36}"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2799421D-9B92-4783-AA8F-6AF39142B15D}" type="slidenum">
              <a:rPr lang="es-ES_tradnl"/>
              <a:pPr>
                <a:defRPr/>
              </a:pPr>
              <a:t>‹Nº›</a:t>
            </a:fld>
            <a:endParaRPr lang="es-ES_tradnl"/>
          </a:p>
        </p:txBody>
      </p:sp>
    </p:spTree>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3 Marcador de fecha"/>
          <p:cNvSpPr>
            <a:spLocks noGrp="1"/>
          </p:cNvSpPr>
          <p:nvPr>
            <p:ph type="dt" sz="half" idx="10"/>
          </p:nvPr>
        </p:nvSpPr>
        <p:spPr/>
        <p:txBody>
          <a:bodyPr/>
          <a:lstStyle>
            <a:lvl1pPr>
              <a:defRPr/>
            </a:lvl1pPr>
          </a:lstStyle>
          <a:p>
            <a:pPr>
              <a:defRPr/>
            </a:pPr>
            <a:fld id="{F5229159-60A8-4605-9F01-374305432A63}" type="datetimeFigureOut">
              <a:rPr lang="es-ES_tradnl"/>
              <a:pPr>
                <a:defRPr/>
              </a:pPr>
              <a:t>06/06/2017</a:t>
            </a:fld>
            <a:endParaRPr lang="es-ES_tradnl"/>
          </a:p>
        </p:txBody>
      </p:sp>
      <p:sp>
        <p:nvSpPr>
          <p:cNvPr id="8" name="4 Marcador de pie de página"/>
          <p:cNvSpPr>
            <a:spLocks noGrp="1"/>
          </p:cNvSpPr>
          <p:nvPr>
            <p:ph type="ftr" sz="quarter" idx="11"/>
          </p:nvPr>
        </p:nvSpPr>
        <p:spPr/>
        <p:txBody>
          <a:bodyPr/>
          <a:lstStyle>
            <a:lvl1pPr>
              <a:defRPr/>
            </a:lvl1pPr>
          </a:lstStyle>
          <a:p>
            <a:pPr>
              <a:defRPr/>
            </a:pPr>
            <a:endParaRPr lang="es-ES_tradnl"/>
          </a:p>
        </p:txBody>
      </p:sp>
      <p:sp>
        <p:nvSpPr>
          <p:cNvPr id="9" name="5 Marcador de número de diapositiva"/>
          <p:cNvSpPr>
            <a:spLocks noGrp="1"/>
          </p:cNvSpPr>
          <p:nvPr>
            <p:ph type="sldNum" sz="quarter" idx="12"/>
          </p:nvPr>
        </p:nvSpPr>
        <p:spPr/>
        <p:txBody>
          <a:bodyPr/>
          <a:lstStyle>
            <a:lvl1pPr>
              <a:defRPr/>
            </a:lvl1pPr>
          </a:lstStyle>
          <a:p>
            <a:pPr>
              <a:defRPr/>
            </a:pPr>
            <a:fld id="{248E7C17-F2E6-45CA-BA5F-17E0BA1921AF}" type="slidenum">
              <a:rPr lang="es-ES_tradnl"/>
              <a:pPr>
                <a:defRPr/>
              </a:pPr>
              <a:t>‹Nº›</a:t>
            </a:fld>
            <a:endParaRPr lang="es-ES_tradnl"/>
          </a:p>
        </p:txBody>
      </p:sp>
    </p:spTree>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3 Marcador de fecha"/>
          <p:cNvSpPr>
            <a:spLocks noGrp="1"/>
          </p:cNvSpPr>
          <p:nvPr>
            <p:ph type="dt" sz="half" idx="10"/>
          </p:nvPr>
        </p:nvSpPr>
        <p:spPr/>
        <p:txBody>
          <a:bodyPr/>
          <a:lstStyle>
            <a:lvl1pPr>
              <a:defRPr/>
            </a:lvl1pPr>
          </a:lstStyle>
          <a:p>
            <a:pPr>
              <a:defRPr/>
            </a:pPr>
            <a:fld id="{CA3C258C-64DA-43A3-80BD-DE1A8042FA09}" type="datetimeFigureOut">
              <a:rPr lang="es-ES_tradnl"/>
              <a:pPr>
                <a:defRPr/>
              </a:pPr>
              <a:t>06/06/2017</a:t>
            </a:fld>
            <a:endParaRPr lang="es-ES_tradnl"/>
          </a:p>
        </p:txBody>
      </p:sp>
      <p:sp>
        <p:nvSpPr>
          <p:cNvPr id="4" name="4 Marcador de pie de página"/>
          <p:cNvSpPr>
            <a:spLocks noGrp="1"/>
          </p:cNvSpPr>
          <p:nvPr>
            <p:ph type="ftr" sz="quarter" idx="11"/>
          </p:nvPr>
        </p:nvSpPr>
        <p:spPr/>
        <p:txBody>
          <a:bodyPr/>
          <a:lstStyle>
            <a:lvl1pPr>
              <a:defRPr/>
            </a:lvl1pPr>
          </a:lstStyle>
          <a:p>
            <a:pPr>
              <a:defRPr/>
            </a:pPr>
            <a:endParaRPr lang="es-ES_tradnl"/>
          </a:p>
        </p:txBody>
      </p:sp>
      <p:sp>
        <p:nvSpPr>
          <p:cNvPr id="5" name="5 Marcador de número de diapositiva"/>
          <p:cNvSpPr>
            <a:spLocks noGrp="1"/>
          </p:cNvSpPr>
          <p:nvPr>
            <p:ph type="sldNum" sz="quarter" idx="12"/>
          </p:nvPr>
        </p:nvSpPr>
        <p:spPr/>
        <p:txBody>
          <a:bodyPr/>
          <a:lstStyle>
            <a:lvl1pPr>
              <a:defRPr/>
            </a:lvl1pPr>
          </a:lstStyle>
          <a:p>
            <a:pPr>
              <a:defRPr/>
            </a:pPr>
            <a:fld id="{3E402A9D-8D9A-4B0B-B11F-A80038DE5A5E}" type="slidenum">
              <a:rPr lang="es-ES_tradnl"/>
              <a:pPr>
                <a:defRPr/>
              </a:pPr>
              <a:t>‹Nº›</a:t>
            </a:fld>
            <a:endParaRPr lang="es-ES_tradnl"/>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E64ED03D-E052-4D05-B335-C9840C1137C5}"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0ECFFFF4-4074-4F35-97F2-BFAC4450C97D}" type="slidenum">
              <a:rPr lang="es-ES"/>
              <a:pPr>
                <a:defRPr/>
              </a:pPr>
              <a:t>‹Nº›</a:t>
            </a:fld>
            <a:endParaRPr lang="es-ES"/>
          </a:p>
        </p:txBody>
      </p:sp>
    </p:spTree>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3 Marcador de fecha"/>
          <p:cNvSpPr>
            <a:spLocks noGrp="1"/>
          </p:cNvSpPr>
          <p:nvPr>
            <p:ph type="dt" sz="half" idx="10"/>
          </p:nvPr>
        </p:nvSpPr>
        <p:spPr/>
        <p:txBody>
          <a:bodyPr/>
          <a:lstStyle>
            <a:lvl1pPr>
              <a:defRPr/>
            </a:lvl1pPr>
          </a:lstStyle>
          <a:p>
            <a:pPr>
              <a:defRPr/>
            </a:pPr>
            <a:fld id="{D831FF74-4BF6-471A-A0AB-35F64D0070F5}" type="datetimeFigureOut">
              <a:rPr lang="es-ES_tradnl"/>
              <a:pPr>
                <a:defRPr/>
              </a:pPr>
              <a:t>06/06/2017</a:t>
            </a:fld>
            <a:endParaRPr lang="es-ES_tradnl"/>
          </a:p>
        </p:txBody>
      </p:sp>
      <p:sp>
        <p:nvSpPr>
          <p:cNvPr id="3" name="4 Marcador de pie de página"/>
          <p:cNvSpPr>
            <a:spLocks noGrp="1"/>
          </p:cNvSpPr>
          <p:nvPr>
            <p:ph type="ftr" sz="quarter" idx="11"/>
          </p:nvPr>
        </p:nvSpPr>
        <p:spPr/>
        <p:txBody>
          <a:bodyPr/>
          <a:lstStyle>
            <a:lvl1pPr>
              <a:defRPr/>
            </a:lvl1pPr>
          </a:lstStyle>
          <a:p>
            <a:pPr>
              <a:defRPr/>
            </a:pPr>
            <a:endParaRPr lang="es-ES_tradnl"/>
          </a:p>
        </p:txBody>
      </p:sp>
      <p:sp>
        <p:nvSpPr>
          <p:cNvPr id="4" name="5 Marcador de número de diapositiva"/>
          <p:cNvSpPr>
            <a:spLocks noGrp="1"/>
          </p:cNvSpPr>
          <p:nvPr>
            <p:ph type="sldNum" sz="quarter" idx="12"/>
          </p:nvPr>
        </p:nvSpPr>
        <p:spPr/>
        <p:txBody>
          <a:bodyPr/>
          <a:lstStyle>
            <a:lvl1pPr>
              <a:defRPr/>
            </a:lvl1pPr>
          </a:lstStyle>
          <a:p>
            <a:pPr>
              <a:defRPr/>
            </a:pPr>
            <a:fld id="{A2210A49-DEC1-4290-9B29-AB4C010B6318}" type="slidenum">
              <a:rPr lang="es-ES_tradnl"/>
              <a:pPr>
                <a:defRPr/>
              </a:pPr>
              <a:t>‹Nº›</a:t>
            </a:fld>
            <a:endParaRPr lang="es-ES_tradnl"/>
          </a:p>
        </p:txBody>
      </p:sp>
    </p:spTree>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EB3FEB01-7309-4A89-9EAE-10BE30DFEDA1}"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F3314AAA-CA71-4E06-859D-607C1FE26566}" type="slidenum">
              <a:rPr lang="es-ES_tradnl"/>
              <a:pPr>
                <a:defRPr/>
              </a:pPr>
              <a:t>‹Nº›</a:t>
            </a:fld>
            <a:endParaRPr lang="es-ES_tradnl"/>
          </a:p>
        </p:txBody>
      </p:sp>
    </p:spTree>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3 Marcador de fecha"/>
          <p:cNvSpPr>
            <a:spLocks noGrp="1"/>
          </p:cNvSpPr>
          <p:nvPr>
            <p:ph type="dt" sz="half" idx="10"/>
          </p:nvPr>
        </p:nvSpPr>
        <p:spPr/>
        <p:txBody>
          <a:bodyPr/>
          <a:lstStyle>
            <a:lvl1pPr>
              <a:defRPr/>
            </a:lvl1pPr>
          </a:lstStyle>
          <a:p>
            <a:pPr>
              <a:defRPr/>
            </a:pPr>
            <a:fld id="{33CBB85D-4CD5-43E6-815F-0680014E0325}" type="datetimeFigureOut">
              <a:rPr lang="es-ES_tradnl"/>
              <a:pPr>
                <a:defRPr/>
              </a:pPr>
              <a:t>06/06/2017</a:t>
            </a:fld>
            <a:endParaRPr lang="es-ES_tradnl"/>
          </a:p>
        </p:txBody>
      </p:sp>
      <p:sp>
        <p:nvSpPr>
          <p:cNvPr id="6" name="4 Marcador de pie de página"/>
          <p:cNvSpPr>
            <a:spLocks noGrp="1"/>
          </p:cNvSpPr>
          <p:nvPr>
            <p:ph type="ftr" sz="quarter" idx="11"/>
          </p:nvPr>
        </p:nvSpPr>
        <p:spPr/>
        <p:txBody>
          <a:bodyPr/>
          <a:lstStyle>
            <a:lvl1pPr>
              <a:defRPr/>
            </a:lvl1pPr>
          </a:lstStyle>
          <a:p>
            <a:pPr>
              <a:defRPr/>
            </a:pPr>
            <a:endParaRPr lang="es-ES_tradnl"/>
          </a:p>
        </p:txBody>
      </p:sp>
      <p:sp>
        <p:nvSpPr>
          <p:cNvPr id="7" name="5 Marcador de número de diapositiva"/>
          <p:cNvSpPr>
            <a:spLocks noGrp="1"/>
          </p:cNvSpPr>
          <p:nvPr>
            <p:ph type="sldNum" sz="quarter" idx="12"/>
          </p:nvPr>
        </p:nvSpPr>
        <p:spPr/>
        <p:txBody>
          <a:bodyPr/>
          <a:lstStyle>
            <a:lvl1pPr>
              <a:defRPr/>
            </a:lvl1pPr>
          </a:lstStyle>
          <a:p>
            <a:pPr>
              <a:defRPr/>
            </a:pPr>
            <a:fld id="{D4D66A59-EBFA-460F-B923-BB84339E5607}" type="slidenum">
              <a:rPr lang="es-ES_tradnl"/>
              <a:pPr>
                <a:defRPr/>
              </a:pPr>
              <a:t>‹Nº›</a:t>
            </a:fld>
            <a:endParaRPr lang="es-ES_tradnl"/>
          </a:p>
        </p:txBody>
      </p:sp>
    </p:spTree>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9962CB04-0DBF-488A-99D9-80F9DE92A904}"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22E872E8-E0CD-4361-85C6-E4582528E491}" type="slidenum">
              <a:rPr lang="es-ES_tradnl"/>
              <a:pPr>
                <a:defRPr/>
              </a:pPr>
              <a:t>‹Nº›</a:t>
            </a:fld>
            <a:endParaRPr lang="es-ES_tradnl"/>
          </a:p>
        </p:txBody>
      </p:sp>
    </p:spTree>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lvl1pPr>
              <a:defRPr/>
            </a:lvl1pPr>
          </a:lstStyle>
          <a:p>
            <a:pPr>
              <a:defRPr/>
            </a:pPr>
            <a:fld id="{8A3716FE-38A5-48E8-8FBF-506DE45A5081}" type="datetimeFigureOut">
              <a:rPr lang="es-ES_tradnl"/>
              <a:pPr>
                <a:defRPr/>
              </a:pPr>
              <a:t>06/06/2017</a:t>
            </a:fld>
            <a:endParaRPr lang="es-ES_tradnl"/>
          </a:p>
        </p:txBody>
      </p:sp>
      <p:sp>
        <p:nvSpPr>
          <p:cNvPr id="5" name="4 Marcador de pie de página"/>
          <p:cNvSpPr>
            <a:spLocks noGrp="1"/>
          </p:cNvSpPr>
          <p:nvPr>
            <p:ph type="ftr" sz="quarter" idx="11"/>
          </p:nvPr>
        </p:nvSpPr>
        <p:spPr/>
        <p:txBody>
          <a:bodyPr/>
          <a:lstStyle>
            <a:lvl1pPr>
              <a:defRPr/>
            </a:lvl1pPr>
          </a:lstStyle>
          <a:p>
            <a:pPr>
              <a:defRPr/>
            </a:pPr>
            <a:endParaRPr lang="es-ES_tradnl"/>
          </a:p>
        </p:txBody>
      </p:sp>
      <p:sp>
        <p:nvSpPr>
          <p:cNvPr id="6" name="5 Marcador de número de diapositiva"/>
          <p:cNvSpPr>
            <a:spLocks noGrp="1"/>
          </p:cNvSpPr>
          <p:nvPr>
            <p:ph type="sldNum" sz="quarter" idx="12"/>
          </p:nvPr>
        </p:nvSpPr>
        <p:spPr/>
        <p:txBody>
          <a:bodyPr/>
          <a:lstStyle>
            <a:lvl1pPr>
              <a:defRPr/>
            </a:lvl1pPr>
          </a:lstStyle>
          <a:p>
            <a:pPr>
              <a:defRPr/>
            </a:pPr>
            <a:fld id="{CC72A3AD-BCDE-448D-A7AE-BEFC86F80AA7}" type="slidenum">
              <a:rPr lang="es-ES_tradnl"/>
              <a:pPr>
                <a:defRPr/>
              </a:pPr>
              <a:t>‹Nº›</a:t>
            </a:fld>
            <a:endParaRPr lang="es-ES_tradnl"/>
          </a:p>
        </p:txBody>
      </p:sp>
    </p:spTree>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8" name="7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9" name="8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689CEEB7-C29D-473B-A53F-4CEE9DA67740}"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99758070-38E2-43D5-92EA-283597696442}" type="slidenum">
              <a:rPr lang="es-ES"/>
              <a:pPr>
                <a:defRPr/>
              </a:pPr>
              <a:t>‹Nº›</a:t>
            </a:fld>
            <a:endParaRPr lang="es-ES"/>
          </a:p>
        </p:txBody>
      </p:sp>
    </p:spTree>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4" name="3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5" name="4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3" name="2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4" name="3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3E59244A-4611-482F-9B63-E547EAF36962}"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1D4483D8-9313-436A-B417-2137E9320E43}"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1776147-1BC8-4B49-8DE7-F5262C1685C9}"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3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08121C4-528D-484B-B4DC-71B4E9EA8C11}"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3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4457B12-9B2D-431C-961F-45564F18FA33}"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3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20EFE014-5414-466D-A190-8D54D2BC32B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A8882063-6E07-412E-A9A7-0A31B9729E75}"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60FB893C-A998-4F95-B993-A212FA36059E}" type="slidenum">
              <a:rPr lang="es-ES"/>
              <a:pPr>
                <a:defRPr/>
              </a:pPr>
              <a:t>‹Nº›</a:t>
            </a:fld>
            <a:endParaRPr lang="es-ES"/>
          </a:p>
        </p:txBody>
      </p:sp>
    </p:spTree>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8D1A1F9A-1F3E-498B-9704-4D78AE7961F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96BAE6A0-85E2-40EC-B046-95F473C6EA44}"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63E72A28-24E6-453A-AAB8-30632AD616DA}"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5515B48-545F-4097-973B-EDCBFD94CD3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4992DA1-0910-4DBF-A709-42FC67B21513}"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0B97A3C-760E-4F0F-93AC-BFBE01D8B2B7}"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1DBAA655-C343-412C-BA93-629EBCADAB0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7.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gráfico"/>
          <p:cNvSpPr>
            <a:spLocks noGrp="1"/>
          </p:cNvSpPr>
          <p:nvPr>
            <p:ph type="chart" idx="1"/>
          </p:nvPr>
        </p:nvSpPr>
        <p:spPr>
          <a:xfrm>
            <a:off x="685800" y="1981200"/>
            <a:ext cx="7772400" cy="4114800"/>
          </a:xfrm>
        </p:spPr>
        <p:txBody>
          <a:bodyPr/>
          <a:lstStyle/>
          <a:p>
            <a:pPr lvl="0"/>
            <a:endParaRPr lang="es-E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E5C8648-E133-45E8-A707-B50E461193B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8.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A08A155B-E1FE-4478-920F-715FFDE32A19}"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49.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9A90873-762D-4F38-9A13-3C9A44D48848}"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5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1E505BA2-A643-4463-985D-D9030AAC6FE5}"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7369FDF-D64A-4566-AE1D-EA3DC2DED8AC}" type="slidenum">
              <a:rPr lang="es-ES"/>
              <a:pPr>
                <a:defRPr/>
              </a:pPr>
              <a:t>‹Nº›</a:t>
            </a:fld>
            <a:endParaRPr lang="es-ES"/>
          </a:p>
        </p:txBody>
      </p:sp>
    </p:spTree>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8" name="7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9" name="8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4" name="3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5" name="4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3" name="2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4" name="3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71A13FBD-6C77-40C8-8067-63F0A7F3D39E}"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8CF64452-E5F3-435F-90DF-4368313773A2}" type="slidenum">
              <a:rPr lang="es-ES"/>
              <a:pPr>
                <a:defRPr/>
              </a:pPr>
              <a:t>‹Nº›</a:t>
            </a:fld>
            <a:endParaRPr lang="es-ES"/>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8" name="7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9" name="8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4" name="3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5" name="4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3" name="2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4" name="3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922E87F3-2FC8-468B-B26A-4603005BB561}"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A3B5D0F-4B0B-4424-9EA4-147A17FE4E32}" type="slidenum">
              <a:rPr lang="es-ES"/>
              <a:pPr>
                <a:defRPr/>
              </a:pPr>
              <a:t>‹Nº›</a:t>
            </a:fld>
            <a:endParaRPr lang="es-ES"/>
          </a:p>
        </p:txBody>
      </p:sp>
    </p:spTree>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04EF6F7C-F722-4F70-9603-7BDFFAACC17A}"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B33E8174-CD38-42CF-A6AC-A9BEBD08FC2F}"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8" name="7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9" name="8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4" name="3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5" name="4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3" name="2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4" name="3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FDDC114A-415D-4B4B-8D2C-87B65D5E6B8B}"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944B2EA-E6ED-46AE-9561-396FF9558671}" type="slidenum">
              <a:rPr lang="es-ES"/>
              <a:pPr>
                <a:defRPr/>
              </a:pPr>
              <a:t>‹Nº›</a:t>
            </a:fld>
            <a:endParaRPr lang="es-ES"/>
          </a:p>
        </p:txBody>
      </p:sp>
    </p:spTree>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196E496-51AA-42B6-805B-3ADD688C6B34}" type="datetimeFigureOut">
              <a:rPr lang="es-ES_tradnl" smtClean="0">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F661E6EF-DE7A-4D19-8465-F06394D99872}" type="slidenum">
              <a:rPr lang="es-ES_tradnl" smtClean="0">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10A0BA84-F628-4613-B503-9C45C95F2D68}"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589DE9C-B21D-4D47-BAF1-17CD8272D569}"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76A6C1B-97A1-4726-86A6-6C1C968066AD}"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6952FD8D-C5B4-4BBF-91C4-F8A84D38B7E6}"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4AB66E19-1A89-46EE-B802-7715ED30B754}"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B84C3C5E-ECA7-41E7-A526-C99A184A5FF9}"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F925DDAF-C078-42B0-A4B2-44AB3BEDFF28}"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69E750FE-6781-4C0E-BD29-64F61CFBD6D9}" type="slidenum">
              <a:rPr lang="es-ES_tradnl"/>
              <a:pPr>
                <a:defRPr/>
              </a:pPr>
              <a:t>‹Nº›</a:t>
            </a:fld>
            <a:endParaRPr lang="es-ES_tradnl"/>
          </a:p>
        </p:txBody>
      </p:sp>
    </p:spTree>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D26752BA-2776-43A0-862E-4FE0FDF63E72}"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2B7B1C06-AAAE-4E63-9BAE-BB1D6696F4A5}"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C2449F2-7095-45C8-B371-C5FEB44FBE9A}"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BA95195-3A7A-4601-BF03-B5775AFB562E}"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5F2EE1F0-0405-4028-96E9-B6200ED5A0A7}"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5A57359-E1C3-4B97-985D-018D91FD0D5E}" type="slidenum">
              <a:rPr lang="es-ES"/>
              <a:pPr>
                <a:defRPr/>
              </a:pPr>
              <a:t>‹Nº›</a:t>
            </a:fld>
            <a:endParaRPr lang="es-ES"/>
          </a:p>
        </p:txBody>
      </p:sp>
    </p:spTree>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D815CB64-4EEE-48E7-A1B8-CA57A69D87EC}"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4937116-ECDA-469B-8FFA-26236E91ABC6}" type="slidenum">
              <a:rPr lang="es-ES"/>
              <a:pPr>
                <a:defRPr/>
              </a:pPr>
              <a:t>‹Nº›</a:t>
            </a:fld>
            <a:endParaRPr lang="es-ES"/>
          </a:p>
        </p:txBody>
      </p:sp>
    </p:spTree>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F0B13635-D09B-46E7-9F65-6F16CA0E9B65}"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612FD16-B558-4070-B480-7523A1108566}" type="slidenum">
              <a:rPr lang="es-ES"/>
              <a:pPr>
                <a:defRPr/>
              </a:pPr>
              <a:t>‹Nº›</a:t>
            </a:fld>
            <a:endParaRPr lang="es-ES"/>
          </a:p>
        </p:txBody>
      </p:sp>
    </p:spTree>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8E6E5EE4-5F7A-4A0C-ABEC-B500B0BF37FD}"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F0D9C40E-10DE-4C2D-9178-DD570CFCB204}" type="slidenum">
              <a:rPr lang="es-ES"/>
              <a:pPr>
                <a:defRPr/>
              </a:pPr>
              <a:t>‹Nº›</a:t>
            </a:fld>
            <a:endParaRPr lang="es-ES"/>
          </a:p>
        </p:txBody>
      </p:sp>
    </p:spTree>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608619D8-20EA-4E4C-9601-AD97ED9B00B3}"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B4442E2B-9B07-44F8-B3CA-926EEC68977C}" type="slidenum">
              <a:rPr lang="es-ES"/>
              <a:pPr>
                <a:defRPr/>
              </a:pPr>
              <a:t>‹Nº›</a:t>
            </a:fld>
            <a:endParaRPr lang="es-ES"/>
          </a:p>
        </p:txBody>
      </p:sp>
    </p:spTree>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9716BCCE-EE34-4F6D-A284-D0449354AF28}"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5A98C3B3-80A4-4C36-8102-A2725DACC147}" type="slidenum">
              <a:rPr lang="es-ES"/>
              <a:pPr>
                <a:defRPr/>
              </a:pPr>
              <a:t>‹Nº›</a:t>
            </a:fld>
            <a:endParaRPr lang="es-E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96BAE6A0-85E2-40EC-B046-95F473C6EA44}" type="slidenum">
              <a:rPr lang="es-ES"/>
              <a:pPr>
                <a:defRPr/>
              </a:pPr>
              <a:t>‹Nº›</a:t>
            </a:fld>
            <a:endParaRPr lang="es-ES"/>
          </a:p>
        </p:txBody>
      </p:sp>
    </p:spTree>
  </p:cSld>
  <p:clrMapOvr>
    <a:masterClrMapping/>
  </p:clrMapOvr>
  <p:transition>
    <p:fade thruBlk="1"/>
  </p:transition>
</p:sldLayout>
</file>

<file path=ppt/slideLayouts/slideLayout6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92754920-FBDF-4883-97B2-340ADFDDF894}" type="slidenum">
              <a:rPr lang="es-ES_tradnl"/>
              <a:pPr>
                <a:defRPr/>
              </a:pPr>
              <a:t>‹Nº›</a:t>
            </a:fld>
            <a:endParaRPr lang="es-ES_tradnl"/>
          </a:p>
        </p:txBody>
      </p:sp>
    </p:spTree>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E30CA677-495B-4F3F-8E49-2BE86DCF3344}"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06713816-CF0D-4292-A41D-25DA91F2E442}" type="slidenum">
              <a:rPr lang="es-ES"/>
              <a:pPr>
                <a:defRPr/>
              </a:pPr>
              <a:t>‹Nº›</a:t>
            </a:fld>
            <a:endParaRPr lang="es-ES"/>
          </a:p>
        </p:txBody>
      </p:sp>
    </p:spTree>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3CE301C7-A6F1-4441-9B51-CDE6024E004F}"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FA5579E-C3A4-4B0B-B00C-4E5B06400D96}" type="slidenum">
              <a:rPr lang="es-ES"/>
              <a:pPr>
                <a:defRPr/>
              </a:pPr>
              <a:t>‹Nº›</a:t>
            </a:fld>
            <a:endParaRPr lang="es-ES"/>
          </a:p>
        </p:txBody>
      </p:sp>
    </p:spTree>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20360932-51A3-4F9C-BD2E-47C537DAB65D}"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84F82F9B-0B0D-447B-B4D9-42FE23FB42BC}" type="slidenum">
              <a:rPr lang="es-ES"/>
              <a:pPr>
                <a:defRPr/>
              </a:pPr>
              <a:t>‹Nº›</a:t>
            </a:fld>
            <a:endParaRPr lang="es-ES"/>
          </a:p>
        </p:txBody>
      </p:sp>
    </p:spTree>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B06647B8-5A18-4C6A-BE49-15529414CB28}"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545327F-AA30-41E3-A9EA-9E9A89A4CC1A}" type="slidenum">
              <a:rPr lang="es-ES"/>
              <a:pPr>
                <a:defRPr/>
              </a:pPr>
              <a:t>‹Nº›</a:t>
            </a:fld>
            <a:endParaRPr lang="es-ES"/>
          </a:p>
        </p:txBody>
      </p:sp>
    </p:spTree>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527DCD6F-FB3C-49B4-8ABB-7AA1B3E8425A}"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BB7181A-8DA5-4F2B-AC85-41B6DE7D74B7}" type="slidenum">
              <a:rPr lang="es-ES"/>
              <a:pPr>
                <a:defRPr/>
              </a:pPr>
              <a:t>‹Nº›</a:t>
            </a:fld>
            <a:endParaRPr lang="es-ES"/>
          </a:p>
        </p:txBody>
      </p:sp>
    </p:spTree>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E6B7628E-1F6D-4B3C-90DA-3B351E0CA935}"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3F6BAF3-3AE5-41D6-8576-14189E9C292D}" type="slidenum">
              <a:rPr lang="es-ES"/>
              <a:pPr>
                <a:defRPr/>
              </a:pPr>
              <a:t>‹Nº›</a:t>
            </a:fld>
            <a:endParaRPr lang="es-ES"/>
          </a:p>
        </p:txBody>
      </p:sp>
    </p:spTree>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63B6D9AD-D097-4643-886D-0658FBC05863}"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25522A4-3318-42A3-ABC4-B12D952EAF53}" type="slidenum">
              <a:rPr lang="es-ES"/>
              <a:pPr>
                <a:defRPr/>
              </a:pPr>
              <a:t>‹Nº›</a:t>
            </a:fld>
            <a:endParaRPr lang="es-ES"/>
          </a:p>
        </p:txBody>
      </p:sp>
    </p:spTree>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A3BE8405-269D-45C0-9500-FE88827A4FA5}"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1B03628-9FAE-4DB7-A3E4-3BFDE2EE2C7A}" type="slidenum">
              <a:rPr lang="es-ES"/>
              <a:pPr>
                <a:defRPr/>
              </a:pPr>
              <a:t>‹Nº›</a:t>
            </a:fld>
            <a:endParaRPr lang="es-ES"/>
          </a:p>
        </p:txBody>
      </p:sp>
    </p:spTree>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B6026817-E7A8-494F-B902-B524BC4616B3}"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259E3A7-B3B2-47DD-892B-D7076FE0F88D}" type="slidenum">
              <a:rPr lang="es-ES"/>
              <a:pPr>
                <a:defRPr/>
              </a:pPr>
              <a:t>‹Nº›</a:t>
            </a:fld>
            <a:endParaRPr lang="es-ES"/>
          </a:p>
        </p:txBody>
      </p:sp>
    </p:spTree>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91DC3071-966A-41D3-8D43-1E53D57FC10D}"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CEB0CB8E-07A7-49F7-ADB2-4C1528CFD8B3}" type="slidenum">
              <a:rPr lang="es-ES"/>
              <a:pPr>
                <a:defRPr/>
              </a:pPr>
              <a:t>‹Nº›</a:t>
            </a:fld>
            <a:endParaRPr lang="es-ES"/>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54E6FE42-CD07-463F-AD74-6299EC899D84}" type="slidenum">
              <a:rPr lang="es-ES_tradnl"/>
              <a:pPr>
                <a:defRPr/>
              </a:pPr>
              <a:t>‹Nº›</a:t>
            </a:fld>
            <a:endParaRPr lang="es-ES_tradnl"/>
          </a:p>
        </p:txBody>
      </p:sp>
    </p:spTree>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C90046AB-F3B9-403D-9853-37634CE16412}"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C189352A-4DED-46AF-A903-A11FA9F26A72}" type="slidenum">
              <a:rPr lang="es-ES"/>
              <a:pPr>
                <a:defRPr/>
              </a:pPr>
              <a:t>‹Nº›</a:t>
            </a:fld>
            <a:endParaRPr lang="es-ES"/>
          </a:p>
        </p:txBody>
      </p:sp>
    </p:spTree>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AE438AB3-BC3E-4999-8353-EBE0681DCF0C}"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3BA3E92B-4F5B-453D-BBC4-535DB1561EF4}" type="slidenum">
              <a:rPr lang="es-ES"/>
              <a:pPr>
                <a:defRPr/>
              </a:pPr>
              <a:t>‹Nº›</a:t>
            </a:fld>
            <a:endParaRPr lang="es-ES"/>
          </a:p>
        </p:txBody>
      </p:sp>
    </p:spTree>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8AB555D6-424F-42D9-BDD8-CDED9D070FEF}"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CF4448C-3941-41FE-A72A-66F9D45431AD}" type="slidenum">
              <a:rPr lang="es-ES"/>
              <a:pPr>
                <a:defRPr/>
              </a:pPr>
              <a:t>‹Nº›</a:t>
            </a:fld>
            <a:endParaRPr lang="es-ES"/>
          </a:p>
        </p:txBody>
      </p:sp>
    </p:spTree>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5295C98E-0B82-4715-816B-17A675C7BFA9}"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0A4DE5F-FFFD-44D1-A8CA-83D3E72B9746}" type="slidenum">
              <a:rPr lang="es-ES"/>
              <a:pPr>
                <a:defRPr/>
              </a:pPr>
              <a:t>‹Nº›</a:t>
            </a:fld>
            <a:endParaRPr lang="es-ES"/>
          </a:p>
        </p:txBody>
      </p:sp>
    </p:spTree>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237F3D7F-E419-471D-9348-F25617D85DC1}"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47D93B3C-9ABB-4B8D-B91E-9828FD34959D}" type="slidenum">
              <a:rPr lang="es-ES"/>
              <a:pPr>
                <a:defRPr/>
              </a:pPr>
              <a:t>‹Nº›</a:t>
            </a:fld>
            <a:endParaRPr lang="es-ES"/>
          </a:p>
        </p:txBody>
      </p:sp>
    </p:spTree>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D890DE6F-DB1A-4B93-BF6C-D61BA3DB8AA8}"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7DDF7740-F232-42B0-86A7-85834F74E746}" type="slidenum">
              <a:rPr lang="es-ES"/>
              <a:pPr>
                <a:defRPr/>
              </a:pPr>
              <a:t>‹Nº›</a:t>
            </a:fld>
            <a:endParaRPr lang="es-ES"/>
          </a:p>
        </p:txBody>
      </p:sp>
    </p:spTree>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0915D54-378E-401F-ABAB-E21BB448C69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1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DC48258-FEE8-4535-A073-2F5F4CF1D5B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1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A3D1C4F-5A9E-440E-AAC3-5C1382199132}"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1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1F7FC56-501E-4E3F-A58A-DD87469E880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0D97204B-4B2C-4D8C-B114-444AA2779192}" type="slidenum">
              <a:rPr lang="es-ES_tradnl"/>
              <a:pPr>
                <a:defRPr/>
              </a:pPr>
              <a:t>‹Nº›</a:t>
            </a:fld>
            <a:endParaRPr lang="es-ES_tradnl"/>
          </a:p>
        </p:txBody>
      </p:sp>
    </p:spTree>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BD86C203-B6EB-48CC-9913-CE5D604EE67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5EA8B90B-DB12-4644-B69A-A4E6EA092063}"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B4192866-E070-404E-857A-CA7C50AF397B}"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69AC714-A649-4BF8-9503-4A6D1E5FC98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61EFC39-CD27-4FEF-9C9D-5F5248AAA46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11DD4AC2-6B14-4D4D-A690-817B22C7B8C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A1ECDEF-4727-49ED-9CFE-69F45DA0A553}"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27.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0C13F62-9DCE-4178-A602-26F8E27C09CD}"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1260567-B4CF-45DA-B5C8-23F0D6BE0911}"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8474EF9-14C0-49BC-82AD-FC24BE23ADF0}"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_tradnl"/>
          </a:p>
        </p:txBody>
      </p:sp>
      <p:sp>
        <p:nvSpPr>
          <p:cNvPr id="8"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9" name="Rectangle 6"/>
          <p:cNvSpPr>
            <a:spLocks noGrp="1" noChangeArrowheads="1"/>
          </p:cNvSpPr>
          <p:nvPr>
            <p:ph type="sldNum" sz="quarter" idx="12"/>
          </p:nvPr>
        </p:nvSpPr>
        <p:spPr>
          <a:ln/>
        </p:spPr>
        <p:txBody>
          <a:bodyPr/>
          <a:lstStyle>
            <a:lvl1pPr>
              <a:defRPr/>
            </a:lvl1pPr>
          </a:lstStyle>
          <a:p>
            <a:pPr>
              <a:defRPr/>
            </a:pPr>
            <a:fld id="{E6128BAE-7891-45FD-84A8-27CBFA373119}" type="slidenum">
              <a:rPr lang="es-ES_tradnl"/>
              <a:pPr>
                <a:defRPr/>
              </a:pPr>
              <a:t>‹Nº›</a:t>
            </a:fld>
            <a:endParaRPr lang="es-ES_tradnl"/>
          </a:p>
        </p:txBody>
      </p:sp>
    </p:spTree>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33CAD655-4B7C-4F9E-8E74-1083B75376ED}"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C739F899-D222-487D-BD41-9F2F9D27CC8E}"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6AE7C119-C11F-4A37-B20E-846B0AA1B7EB}"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46986712-422D-4B23-8A91-F16712E817AB}"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1F04A060-D8BE-4564-BBDD-155E760991B5}"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570519C0-8B0F-4EB9-91D9-9E041E83DBC2}"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896D8A3-DAD1-4B53-B878-9E8901E03CF0}"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4DDC4EC-1196-4DE4-A67F-FAAE1A186513}"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B4EC9EA-8771-4D4D-B8E9-A86C643CFF8A}" type="slidenum">
              <a:rPr lang="es-ES"/>
              <a:pPr>
                <a:defRPr/>
              </a:pPr>
              <a:t>‹Nº›</a:t>
            </a:fld>
            <a:endParaRPr lang="es-ES"/>
          </a:p>
        </p:txBody>
      </p:sp>
    </p:spTree>
  </p:cSld>
  <p:clrMapOvr>
    <a:masterClrMapping/>
  </p:clrMapOvr>
  <p:transition>
    <p:fade thruBlk="1"/>
  </p:transition>
</p:sldLayout>
</file>

<file path=ppt/slideLayouts/slideLayout63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382DA671-23EF-499A-98E6-CD4B9F68F6C7}" type="slidenum">
              <a:rPr lang="es-ES"/>
              <a:pPr>
                <a:defRPr/>
              </a:pPr>
              <a:t>‹Nº›</a:t>
            </a:fld>
            <a:endParaRPr lang="es-ES"/>
          </a:p>
        </p:txBody>
      </p:sp>
    </p:spTree>
  </p:cSld>
  <p:clrMapOvr>
    <a:masterClrMapping/>
  </p:clrMapOvr>
  <p:transition>
    <p:fade thruBlk="1"/>
  </p:transition>
</p:sldLayout>
</file>

<file path=ppt/slideLayouts/slideLayout6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_tradnl"/>
          </a:p>
        </p:txBody>
      </p:sp>
      <p:sp>
        <p:nvSpPr>
          <p:cNvPr id="4"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5" name="Rectangle 6"/>
          <p:cNvSpPr>
            <a:spLocks noGrp="1" noChangeArrowheads="1"/>
          </p:cNvSpPr>
          <p:nvPr>
            <p:ph type="sldNum" sz="quarter" idx="12"/>
          </p:nvPr>
        </p:nvSpPr>
        <p:spPr>
          <a:ln/>
        </p:spPr>
        <p:txBody>
          <a:bodyPr/>
          <a:lstStyle>
            <a:lvl1pPr>
              <a:defRPr/>
            </a:lvl1pPr>
          </a:lstStyle>
          <a:p>
            <a:pPr>
              <a:defRPr/>
            </a:pPr>
            <a:fld id="{96C354D2-6CD9-49F4-A2A7-7E83CE5D6243}" type="slidenum">
              <a:rPr lang="es-ES_tradnl"/>
              <a:pPr>
                <a:defRPr/>
              </a:pPr>
              <a:t>‹Nº›</a:t>
            </a:fld>
            <a:endParaRPr lang="es-ES_tradnl"/>
          </a:p>
        </p:txBody>
      </p:sp>
    </p:spTree>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F7C5901-8AF6-4A7A-94C2-416C5133210F}" type="slidenum">
              <a:rPr lang="es-ES"/>
              <a:pPr>
                <a:defRPr/>
              </a:pPr>
              <a:t>‹Nº›</a:t>
            </a:fld>
            <a:endParaRPr lang="es-ES"/>
          </a:p>
        </p:txBody>
      </p:sp>
    </p:spTree>
  </p:cSld>
  <p:clrMapOvr>
    <a:masterClrMapping/>
  </p:clrMapOvr>
  <p:transition>
    <p:fade thruBlk="1"/>
  </p:transition>
</p:sldLayout>
</file>

<file path=ppt/slideLayouts/slideLayout64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328A0AFD-D1DA-47A4-BFA9-3F2F60FBFD8D}" type="slidenum">
              <a:rPr lang="es-ES"/>
              <a:pPr>
                <a:defRPr/>
              </a:pPr>
              <a:t>‹Nº›</a:t>
            </a:fld>
            <a:endParaRPr lang="es-ES"/>
          </a:p>
        </p:txBody>
      </p:sp>
    </p:spTree>
  </p:cSld>
  <p:clrMapOvr>
    <a:masterClrMapping/>
  </p:clrMapOvr>
  <p:transition>
    <p:fade thruBlk="1"/>
  </p:transition>
</p:sldLayout>
</file>

<file path=ppt/slideLayouts/slideLayout64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C80A0A36-0F27-49E3-8146-74355EB88F70}" type="slidenum">
              <a:rPr lang="es-ES"/>
              <a:pPr>
                <a:defRPr/>
              </a:pPr>
              <a:t>‹Nº›</a:t>
            </a:fld>
            <a:endParaRPr lang="es-ES"/>
          </a:p>
        </p:txBody>
      </p:sp>
    </p:spTree>
  </p:cSld>
  <p:clrMapOvr>
    <a:masterClrMapping/>
  </p:clrMapOvr>
  <p:transition>
    <p:fade thruBlk="1"/>
  </p:transition>
</p:sldLayout>
</file>

<file path=ppt/slideLayouts/slideLayout64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63CFD680-3B53-4C3A-819D-7DEAF8E411F6}" type="slidenum">
              <a:rPr lang="es-ES"/>
              <a:pPr>
                <a:defRPr/>
              </a:pPr>
              <a:t>‹Nº›</a:t>
            </a:fld>
            <a:endParaRPr lang="es-ES"/>
          </a:p>
        </p:txBody>
      </p:sp>
    </p:spTree>
  </p:cSld>
  <p:clrMapOvr>
    <a:masterClrMapping/>
  </p:clrMapOvr>
  <p:transition>
    <p:fade thruBlk="1"/>
  </p:transition>
</p:sldLayout>
</file>

<file path=ppt/slideLayouts/slideLayout64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CAD889CC-9249-47BB-AA54-8B60369F8CC4}" type="slidenum">
              <a:rPr lang="es-ES"/>
              <a:pPr>
                <a:defRPr/>
              </a:pPr>
              <a:t>‹Nº›</a:t>
            </a:fld>
            <a:endParaRPr lang="es-ES"/>
          </a:p>
        </p:txBody>
      </p:sp>
    </p:spTree>
  </p:cSld>
  <p:clrMapOvr>
    <a:masterClrMapping/>
  </p:clrMapOvr>
  <p:transition>
    <p:fade thruBlk="1"/>
  </p:transition>
</p:sldLayout>
</file>

<file path=ppt/slideLayouts/slideLayout64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F692A33-C43B-4EEB-84F9-33688479886E}" type="slidenum">
              <a:rPr lang="es-ES"/>
              <a:pPr>
                <a:defRPr/>
              </a:pPr>
              <a:t>‹Nº›</a:t>
            </a:fld>
            <a:endParaRPr lang="es-ES"/>
          </a:p>
        </p:txBody>
      </p:sp>
    </p:spTree>
  </p:cSld>
  <p:clrMapOvr>
    <a:masterClrMapping/>
  </p:clrMapOvr>
  <p:transition>
    <p:fade thruBlk="1"/>
  </p:transition>
</p:sldLayout>
</file>

<file path=ppt/slideLayouts/slideLayout64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439CC2D-01CA-4A45-8203-E4F14AF7C4BA}" type="slidenum">
              <a:rPr lang="es-ES"/>
              <a:pPr>
                <a:defRPr/>
              </a:pPr>
              <a:t>‹Nº›</a:t>
            </a:fld>
            <a:endParaRPr lang="es-ES"/>
          </a:p>
        </p:txBody>
      </p:sp>
    </p:spTree>
  </p:cSld>
  <p:clrMapOvr>
    <a:masterClrMapping/>
  </p:clrMapOvr>
  <p:transition>
    <p:fade thruBlk="1"/>
  </p:transition>
</p:sldLayout>
</file>

<file path=ppt/slideLayouts/slideLayout64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E5BF373-6355-4C43-898B-00596B136F8C}" type="slidenum">
              <a:rPr lang="es-ES"/>
              <a:pPr>
                <a:defRPr/>
              </a:pPr>
              <a:t>‹Nº›</a:t>
            </a:fld>
            <a:endParaRPr lang="es-ES"/>
          </a:p>
        </p:txBody>
      </p:sp>
    </p:spTree>
  </p:cSld>
  <p:clrMapOvr>
    <a:masterClrMapping/>
  </p:clrMapOvr>
  <p:transition>
    <p:fade thruBlk="1"/>
  </p:transition>
</p:sldLayout>
</file>

<file path=ppt/slideLayouts/slideLayout64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D56A278-4DA2-4299-A19C-367E96DE24BC}" type="slidenum">
              <a:rPr lang="es-ES"/>
              <a:pPr>
                <a:defRPr/>
              </a:pPr>
              <a:t>‹Nº›</a:t>
            </a:fld>
            <a:endParaRPr lang="es-ES"/>
          </a:p>
        </p:txBody>
      </p:sp>
    </p:spTree>
  </p:cSld>
  <p:clrMapOvr>
    <a:masterClrMapping/>
  </p:clrMapOvr>
  <p:transition>
    <p:fade thruBlk="1"/>
  </p:transition>
</p:sldLayout>
</file>

<file path=ppt/slideLayouts/slideLayout649.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31776147-1BC8-4B49-8DE7-F5262C1685C9}"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_tradnl"/>
          </a:p>
        </p:txBody>
      </p:sp>
      <p:sp>
        <p:nvSpPr>
          <p:cNvPr id="3"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4" name="Rectangle 6"/>
          <p:cNvSpPr>
            <a:spLocks noGrp="1" noChangeArrowheads="1"/>
          </p:cNvSpPr>
          <p:nvPr>
            <p:ph type="sldNum" sz="quarter" idx="12"/>
          </p:nvPr>
        </p:nvSpPr>
        <p:spPr>
          <a:ln/>
        </p:spPr>
        <p:txBody>
          <a:bodyPr/>
          <a:lstStyle>
            <a:lvl1pPr>
              <a:defRPr/>
            </a:lvl1pPr>
          </a:lstStyle>
          <a:p>
            <a:pPr>
              <a:defRPr/>
            </a:pPr>
            <a:fld id="{A90E9D68-69E6-4C76-822E-A26369C773D3}" type="slidenum">
              <a:rPr lang="es-ES_tradnl"/>
              <a:pPr>
                <a:defRPr/>
              </a:pPr>
              <a:t>‹Nº›</a:t>
            </a:fld>
            <a:endParaRPr lang="es-ES_tradnl"/>
          </a:p>
        </p:txBody>
      </p:sp>
    </p:spTree>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008121C4-528D-484B-B4DC-71B4E9EA8C11}"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4457B12-9B2D-431C-961F-45564F18FA33}"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20EFE014-5414-466D-A190-8D54D2BC32B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8D1A1F9A-1F3E-498B-9704-4D78AE7961F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96BAE6A0-85E2-40EC-B046-95F473C6EA44}"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63E72A28-24E6-453A-AAB8-30632AD616DA}"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5515B48-545F-4097-973B-EDCBFD94CD3F}"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4992DA1-0910-4DBF-A709-42FC67B21513}"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8.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B0B97A3C-760E-4F0F-93AC-BFBE01D8B2B7}"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59.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1DBAA655-C343-412C-BA93-629EBCADAB0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83D576A7-1BF3-46B6-9387-3D8BEB397E10}" type="slidenum">
              <a:rPr lang="es-ES_tradnl"/>
              <a:pPr>
                <a:defRPr/>
              </a:pPr>
              <a:t>‹Nº›</a:t>
            </a:fld>
            <a:endParaRPr lang="es-ES_tradnl"/>
          </a:p>
        </p:txBody>
      </p:sp>
    </p:spTree>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type="chart" preserve="1">
  <p:cSld name="Título y gráfic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gráfico"/>
          <p:cNvSpPr>
            <a:spLocks noGrp="1"/>
          </p:cNvSpPr>
          <p:nvPr>
            <p:ph type="chart" idx="1"/>
          </p:nvPr>
        </p:nvSpPr>
        <p:spPr>
          <a:xfrm>
            <a:off x="685800" y="1981200"/>
            <a:ext cx="7772400" cy="4114800"/>
          </a:xfrm>
        </p:spPr>
        <p:txBody>
          <a:bodyPr/>
          <a:lstStyle/>
          <a:p>
            <a:pPr lvl="0"/>
            <a:endParaRPr lang="es-ES" noProof="0" smtClean="0"/>
          </a:p>
        </p:txBody>
      </p:sp>
      <p:sp>
        <p:nvSpPr>
          <p:cNvPr id="4"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E5C8648-E133-45E8-A707-B50E461193BC}"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61.xml><?xml version="1.0" encoding="utf-8"?>
<p:sldLayout xmlns:a="http://schemas.openxmlformats.org/drawingml/2006/main" xmlns:r="http://schemas.openxmlformats.org/officeDocument/2006/relationships" xmlns:p="http://schemas.openxmlformats.org/presentationml/2006/main" type="clipArtAndTx" preserve="1">
  <p:cSld name="Título, imágenes prediseñadas y texto">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imágenes prediseñadas"/>
          <p:cNvSpPr>
            <a:spLocks noGrp="1"/>
          </p:cNvSpPr>
          <p:nvPr>
            <p:ph type="clipArt" sz="half" idx="1"/>
          </p:nvPr>
        </p:nvSpPr>
        <p:spPr>
          <a:xfrm>
            <a:off x="685800" y="1981200"/>
            <a:ext cx="3810000" cy="4114800"/>
          </a:xfrm>
        </p:spPr>
        <p:txBody>
          <a:bodyPr/>
          <a:lstStyle/>
          <a:p>
            <a:pPr lvl="0"/>
            <a:endParaRPr lang="es-ES" noProof="0" smtClean="0"/>
          </a:p>
        </p:txBody>
      </p:sp>
      <p:sp>
        <p:nvSpPr>
          <p:cNvPr id="4" name="3 Marcador de texto"/>
          <p:cNvSpPr>
            <a:spLocks noGrp="1"/>
          </p:cNvSpPr>
          <p:nvPr>
            <p:ph type="body" sz="half" idx="2"/>
          </p:nvPr>
        </p:nvSpPr>
        <p:spPr>
          <a:xfrm>
            <a:off x="46482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A08A155B-E1FE-4478-920F-715FFDE32A19}"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62.xml><?xml version="1.0" encoding="utf-8"?>
<p:sldLayout xmlns:a="http://schemas.openxmlformats.org/drawingml/2006/main" xmlns:r="http://schemas.openxmlformats.org/officeDocument/2006/relationships" xmlns:p="http://schemas.openxmlformats.org/presentationml/2006/main" type="txAndClipArt" preserve="1">
  <p:cSld name="Título y texto e imágenes prediseñadas">
    <p:spTree>
      <p:nvGrpSpPr>
        <p:cNvPr id="1" name=""/>
        <p:cNvGrpSpPr/>
        <p:nvPr/>
      </p:nvGrpSpPr>
      <p:grpSpPr>
        <a:xfrm>
          <a:off x="0" y="0"/>
          <a:ext cx="0" cy="0"/>
          <a:chOff x="0" y="0"/>
          <a:chExt cx="0" cy="0"/>
        </a:xfrm>
      </p:grpSpPr>
      <p:sp>
        <p:nvSpPr>
          <p:cNvPr id="2" name="1 Título"/>
          <p:cNvSpPr>
            <a:spLocks noGrp="1"/>
          </p:cNvSpPr>
          <p:nvPr>
            <p:ph type="title"/>
          </p:nvPr>
        </p:nvSpPr>
        <p:spPr>
          <a:xfrm>
            <a:off x="685800" y="609600"/>
            <a:ext cx="7772400" cy="1143000"/>
          </a:xfrm>
        </p:spPr>
        <p:txBody>
          <a:bodyPr/>
          <a:lstStyle/>
          <a:p>
            <a:r>
              <a:rPr lang="es-ES" smtClean="0"/>
              <a:t>Haga clic para modificar el estilo de título del patrón</a:t>
            </a:r>
            <a:endParaRPr lang="es-ES"/>
          </a:p>
        </p:txBody>
      </p:sp>
      <p:sp>
        <p:nvSpPr>
          <p:cNvPr id="3" name="2 Marcador de texto"/>
          <p:cNvSpPr>
            <a:spLocks noGrp="1"/>
          </p:cNvSpPr>
          <p:nvPr>
            <p:ph type="body" sz="half" idx="1"/>
          </p:nvPr>
        </p:nvSpPr>
        <p:spPr>
          <a:xfrm>
            <a:off x="685800" y="1981200"/>
            <a:ext cx="3810000" cy="4114800"/>
          </a:xfrm>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imágenes prediseñadas"/>
          <p:cNvSpPr>
            <a:spLocks noGrp="1"/>
          </p:cNvSpPr>
          <p:nvPr>
            <p:ph type="clipArt" sz="half" idx="2"/>
          </p:nvPr>
        </p:nvSpPr>
        <p:spPr>
          <a:xfrm>
            <a:off x="4648200" y="1981200"/>
            <a:ext cx="3810000" cy="4114800"/>
          </a:xfrm>
        </p:spPr>
        <p:txBody>
          <a:bodyPr/>
          <a:lstStyle/>
          <a:p>
            <a:pPr lvl="0"/>
            <a:endParaRPr lang="es-ES" noProof="0" smtClean="0"/>
          </a:p>
        </p:txBody>
      </p:sp>
      <p:sp>
        <p:nvSpPr>
          <p:cNvPr id="5" name="Rectangle 4"/>
          <p:cNvSpPr>
            <a:spLocks noGrp="1" noChangeArrowheads="1"/>
          </p:cNvSpPr>
          <p:nvPr>
            <p:ph type="dt" sz="half" idx="10"/>
          </p:nvPr>
        </p:nvSpPr>
        <p:spPr>
          <a:ln/>
        </p:spPr>
        <p:txBody>
          <a:bodyPr/>
          <a:lstStyle>
            <a:lvl1pPr>
              <a:defRPr/>
            </a:lvl1pPr>
          </a:lstStyle>
          <a:p>
            <a:pPr>
              <a:defRPr/>
            </a:pPr>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79A90873-762D-4F38-9A13-3C9A44D48848}" type="slidenum">
              <a:rPr lang="es-ES">
                <a:solidFill>
                  <a:srgbClr val="000000"/>
                </a:solidFill>
              </a:rPr>
              <a:pPr>
                <a:defRPr/>
              </a:pPr>
              <a:t>‹Nº›</a:t>
            </a:fld>
            <a:endParaRPr lang="es-ES">
              <a:solidFill>
                <a:srgbClr val="000000"/>
              </a:solidFill>
            </a:endParaRPr>
          </a:p>
        </p:txBody>
      </p:sp>
    </p:spTree>
  </p:cSld>
  <p:clrMapOvr>
    <a:masterClrMapping/>
  </p:clrMapOvr>
  <p:transition>
    <p:fade thruBlk="1"/>
  </p:transition>
</p:sldLayout>
</file>

<file path=ppt/slideLayouts/slideLayout663.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724F63BC-E91E-4FC3-9563-9B9DF5808681}" type="slidenum">
              <a:rPr lang="es-ES"/>
              <a:pPr>
                <a:defRPr/>
              </a:pPr>
              <a:t>‹Nº›</a:t>
            </a:fld>
            <a:endParaRPr lang="es-ES"/>
          </a:p>
        </p:txBody>
      </p:sp>
    </p:spTree>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9656BB31-9794-488E-86E7-2146254E3365}" type="slidenum">
              <a:rPr lang="es-ES"/>
              <a:pPr>
                <a:defRPr/>
              </a:pPr>
              <a:t>‹Nº›</a:t>
            </a:fld>
            <a:endParaRPr lang="es-ES"/>
          </a:p>
        </p:txBody>
      </p:sp>
    </p:spTree>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2E9AF1A6-A186-4A65-ADBA-D6CE6DA8D112}" type="slidenum">
              <a:rPr lang="es-ES"/>
              <a:pPr>
                <a:defRPr/>
              </a:pPr>
              <a:t>‹Nº›</a:t>
            </a:fld>
            <a:endParaRPr lang="es-ES"/>
          </a:p>
        </p:txBody>
      </p:sp>
    </p:spTree>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F08464CE-C110-4E6A-90C2-D0CEA60046E4}" type="slidenum">
              <a:rPr lang="es-ES"/>
              <a:pPr>
                <a:defRPr/>
              </a:pPr>
              <a:t>‹Nº›</a:t>
            </a:fld>
            <a:endParaRPr lang="es-ES"/>
          </a:p>
        </p:txBody>
      </p:sp>
    </p:spTree>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8"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9"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9CE7CEF3-EBED-4B1F-97A3-112FE48CFD3F}" type="slidenum">
              <a:rPr lang="es-ES"/>
              <a:pPr>
                <a:defRPr/>
              </a:pPr>
              <a:t>‹Nº›</a:t>
            </a:fld>
            <a:endParaRPr lang="es-ES"/>
          </a:p>
        </p:txBody>
      </p:sp>
    </p:spTree>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4"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5"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ED34F30D-8BD6-4A04-A439-7412461DB842}" type="slidenum">
              <a:rPr lang="es-ES"/>
              <a:pPr>
                <a:defRPr/>
              </a:pPr>
              <a:t>‹Nº›</a:t>
            </a:fld>
            <a:endParaRPr lang="es-ES"/>
          </a:p>
        </p:txBody>
      </p:sp>
    </p:spTree>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3"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4"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85FD93AE-BED0-423E-AD57-C092C835C337}" type="slidenum">
              <a:rPr lang="es-ES"/>
              <a:pPr>
                <a:defRPr/>
              </a:pPr>
              <a:t>‹Nº›</a:t>
            </a:fld>
            <a:endParaRPr lang="es-ES"/>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DC40A678-C30C-4BB1-8D91-5E364B73C635}" type="slidenum">
              <a:rPr lang="es-ES_tradnl"/>
              <a:pPr>
                <a:defRPr/>
              </a:pPr>
              <a:t>‹Nº›</a:t>
            </a:fld>
            <a:endParaRPr lang="es-ES_tradnl"/>
          </a:p>
        </p:txBody>
      </p:sp>
    </p:spTree>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C0B23588-90BF-4CEA-AA09-10530FBB6CBF}" type="slidenum">
              <a:rPr lang="es-ES"/>
              <a:pPr>
                <a:defRPr/>
              </a:pPr>
              <a:t>‹Nº›</a:t>
            </a:fld>
            <a:endParaRPr lang="es-ES"/>
          </a:p>
        </p:txBody>
      </p:sp>
    </p:spTree>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6"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7"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19F1E2ED-A0CB-4A4A-B1EB-0BC2E4F43AD8}" type="slidenum">
              <a:rPr lang="es-ES"/>
              <a:pPr>
                <a:defRPr/>
              </a:pPr>
              <a:t>‹Nº›</a:t>
            </a:fld>
            <a:endParaRPr lang="es-ES"/>
          </a:p>
        </p:txBody>
      </p:sp>
    </p:spTree>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30BAFDC8-F01A-499B-9326-606D407F5D34}" type="slidenum">
              <a:rPr lang="es-ES"/>
              <a:pPr>
                <a:defRPr/>
              </a:pPr>
              <a:t>‹Nº›</a:t>
            </a:fld>
            <a:endParaRPr lang="es-ES"/>
          </a:p>
        </p:txBody>
      </p:sp>
    </p:spTree>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p:txBody>
          <a:bodyPr/>
          <a:lstStyle>
            <a:lvl1pPr>
              <a:defRPr>
                <a:latin typeface="Times New Roman" pitchFamily="18" charset="0"/>
              </a:defRPr>
            </a:lvl1pPr>
          </a:lstStyle>
          <a:p>
            <a:pPr>
              <a:defRPr/>
            </a:pPr>
            <a:endParaRPr lang="es-ES"/>
          </a:p>
        </p:txBody>
      </p:sp>
      <p:sp>
        <p:nvSpPr>
          <p:cNvPr id="5" name="Rectangle 5"/>
          <p:cNvSpPr>
            <a:spLocks noGrp="1" noChangeArrowheads="1"/>
          </p:cNvSpPr>
          <p:nvPr>
            <p:ph type="ftr" sz="quarter" idx="11"/>
          </p:nvPr>
        </p:nvSpPr>
        <p:spPr/>
        <p:txBody>
          <a:bodyPr/>
          <a:lstStyle>
            <a:lvl1pPr>
              <a:defRPr>
                <a:latin typeface="Times New Roman" pitchFamily="18" charset="0"/>
              </a:defRPr>
            </a:lvl1pPr>
          </a:lstStyle>
          <a:p>
            <a:pPr>
              <a:defRPr/>
            </a:pPr>
            <a:endParaRPr lang="es-ES"/>
          </a:p>
        </p:txBody>
      </p:sp>
      <p:sp>
        <p:nvSpPr>
          <p:cNvPr id="6" name="Rectangle 6"/>
          <p:cNvSpPr>
            <a:spLocks noGrp="1" noChangeArrowheads="1"/>
          </p:cNvSpPr>
          <p:nvPr>
            <p:ph type="sldNum" sz="quarter" idx="12"/>
          </p:nvPr>
        </p:nvSpPr>
        <p:spPr/>
        <p:txBody>
          <a:bodyPr/>
          <a:lstStyle>
            <a:lvl1pPr>
              <a:defRPr>
                <a:latin typeface="Times New Roman" pitchFamily="18" charset="0"/>
              </a:defRPr>
            </a:lvl1pPr>
          </a:lstStyle>
          <a:p>
            <a:pPr>
              <a:defRPr/>
            </a:pPr>
            <a:fld id="{A93EC1B2-422D-4382-81B1-D9024EA4214C}" type="slidenum">
              <a:rPr lang="es-ES"/>
              <a:pPr>
                <a:defRPr/>
              </a:pPr>
              <a:t>‹Nº›</a:t>
            </a:fld>
            <a:endParaRPr lang="es-ES"/>
          </a:p>
        </p:txBody>
      </p:sp>
    </p:spTree>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3F7B8B02-C080-41AA-BCA4-4E5BE8C3E451}"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88F4045-D0CB-42CF-93F9-80ED145C2A0A}" type="slidenum">
              <a:rPr lang="es-ES"/>
              <a:pPr>
                <a:defRPr/>
              </a:pPr>
              <a:t>‹Nº›</a:t>
            </a:fld>
            <a:endParaRPr lang="es-ES"/>
          </a:p>
        </p:txBody>
      </p:sp>
    </p:spTree>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346C60E3-2F63-4B6A-A70B-5DA15457A611}"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7FDA12C-1323-4CA0-A287-164A51F45BFB}" type="slidenum">
              <a:rPr lang="es-ES"/>
              <a:pPr>
                <a:defRPr/>
              </a:pPr>
              <a:t>‹Nº›</a:t>
            </a:fld>
            <a:endParaRPr lang="es-ES"/>
          </a:p>
        </p:txBody>
      </p:sp>
    </p:spTree>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AE04C8B4-25BD-4218-ACEF-78C639887D4A}"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3E9D660-1098-4060-A24C-2E9F5825FD30}" type="slidenum">
              <a:rPr lang="es-ES"/>
              <a:pPr>
                <a:defRPr/>
              </a:pPr>
              <a:t>‹Nº›</a:t>
            </a:fld>
            <a:endParaRPr lang="es-ES"/>
          </a:p>
        </p:txBody>
      </p:sp>
    </p:spTree>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010EEAA1-0B00-427E-9E6A-9F61648DB8D1}"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F042DC5-7251-49A0-989C-AD6949F0A284}" type="slidenum">
              <a:rPr lang="es-ES"/>
              <a:pPr>
                <a:defRPr/>
              </a:pPr>
              <a:t>‹Nº›</a:t>
            </a:fld>
            <a:endParaRPr lang="es-ES"/>
          </a:p>
        </p:txBody>
      </p:sp>
    </p:spTree>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E2ECBD83-5F75-4110-B91C-99878B2B3475}"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A426EFDD-1046-43EB-920B-7AD2011B80CC}" type="slidenum">
              <a:rPr lang="es-ES"/>
              <a:pPr>
                <a:defRPr/>
              </a:pPr>
              <a:t>‹Nº›</a:t>
            </a:fld>
            <a:endParaRPr lang="es-ES"/>
          </a:p>
        </p:txBody>
      </p:sp>
    </p:spTree>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938BC6C9-840E-4EE9-9BEB-1F0A50C35C77}"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5534270E-8D11-4744-BD9C-1D445BFFA171}" type="slidenum">
              <a:rPr lang="es-ES"/>
              <a:pPr>
                <a:defRPr/>
              </a:pPr>
              <a:t>‹Nº›</a:t>
            </a:fld>
            <a:endParaRPr lang="es-ES"/>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551A0202-5207-4A58-9E26-C23957B107F8}" type="slidenum">
              <a:rPr lang="es-ES_tradnl"/>
              <a:pPr>
                <a:defRPr/>
              </a:pPr>
              <a:t>‹Nº›</a:t>
            </a:fld>
            <a:endParaRPr lang="es-ES_tradnl"/>
          </a:p>
        </p:txBody>
      </p:sp>
    </p:spTree>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55033CA1-3A57-4F4E-9094-71BDDB32DAC6}"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B576714C-5C20-4F66-A236-907B3EA94D3D}" type="slidenum">
              <a:rPr lang="es-ES"/>
              <a:pPr>
                <a:defRPr/>
              </a:pPr>
              <a:t>‹Nº›</a:t>
            </a:fld>
            <a:endParaRPr lang="es-ES"/>
          </a:p>
        </p:txBody>
      </p:sp>
    </p:spTree>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DD2CA0A2-6ECB-42E0-9D79-959C02B4529B}"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AFAE454-E857-471A-8725-1DF5AF4E0A6A}" type="slidenum">
              <a:rPr lang="es-ES"/>
              <a:pPr>
                <a:defRPr/>
              </a:pPr>
              <a:t>‹Nº›</a:t>
            </a:fld>
            <a:endParaRPr lang="es-ES"/>
          </a:p>
        </p:txBody>
      </p:sp>
    </p:spTree>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D3AF5F27-1EF6-43AB-A91B-BB401F232C09}"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028773D-58B2-440B-AE0A-FFAE73C0FDC1}" type="slidenum">
              <a:rPr lang="es-ES"/>
              <a:pPr>
                <a:defRPr/>
              </a:pPr>
              <a:t>‹Nº›</a:t>
            </a:fld>
            <a:endParaRPr lang="es-ES"/>
          </a:p>
        </p:txBody>
      </p:sp>
    </p:spTree>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5EFEDACB-550C-4D14-9E68-F163989FAC9E}"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8A47B5F-A1F4-4632-924F-C0A03CD9D55A}" type="slidenum">
              <a:rPr lang="es-ES"/>
              <a:pPr>
                <a:defRPr/>
              </a:pPr>
              <a:t>‹Nº›</a:t>
            </a:fld>
            <a:endParaRPr lang="es-ES"/>
          </a:p>
        </p:txBody>
      </p:sp>
    </p:spTree>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356B8201-BBC8-4152-90B3-3B1249142BB3}"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FBA59F31-3239-4F74-AC98-42192E2B3AEF}" type="slidenum">
              <a:rPr lang="es-ES"/>
              <a:pPr>
                <a:defRPr/>
              </a:pPr>
              <a:t>‹Nº›</a:t>
            </a:fld>
            <a:endParaRPr lang="es-ES"/>
          </a:p>
        </p:txBody>
      </p:sp>
    </p:spTree>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014A7A35-A903-4C5E-A020-41D9CF48CDF6}"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A02A1B27-2F54-4737-8E04-172FC6D835B9}" type="slidenum">
              <a:rPr lang="es-ES_tradnl"/>
              <a:pPr>
                <a:defRPr/>
              </a:pPr>
              <a:t>‹Nº›</a:t>
            </a:fld>
            <a:endParaRPr lang="es-ES_tradnl"/>
          </a:p>
        </p:txBody>
      </p:sp>
    </p:spTree>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BD990002-174E-41F7-9B3F-36BA23722955}"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A5D70C21-EABC-4144-964A-146CE51AB824}" type="slidenum">
              <a:rPr lang="es-ES_tradnl"/>
              <a:pPr>
                <a:defRPr/>
              </a:pPr>
              <a:t>‹Nº›</a:t>
            </a:fld>
            <a:endParaRPr lang="es-ES_tradnl"/>
          </a:p>
        </p:txBody>
      </p:sp>
    </p:spTree>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390E037A-40F4-423E-A727-6C131359B2E4}"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C7345C9D-ED4A-4CC0-868C-FE1DCB015703}" type="slidenum">
              <a:rPr lang="es-ES_tradnl"/>
              <a:pPr>
                <a:defRPr/>
              </a:pPr>
              <a:t>‹Nº›</a:t>
            </a:fld>
            <a:endParaRPr lang="es-ES_tradnl"/>
          </a:p>
        </p:txBody>
      </p:sp>
    </p:spTree>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1967B649-49AD-4FBC-8B72-DA179E0ABE81}" type="datetimeFigureOut">
              <a:rPr lang="es-ES_tradnl"/>
              <a:pPr>
                <a:defRPr/>
              </a:pPr>
              <a:t>06/06/2017</a:t>
            </a:fld>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12D6F196-1713-4122-929D-7F348210069A}" type="slidenum">
              <a:rPr lang="es-ES_tradnl"/>
              <a:pPr>
                <a:defRPr/>
              </a:pPr>
              <a:t>‹Nº›</a:t>
            </a:fld>
            <a:endParaRPr lang="es-ES_tradnl"/>
          </a:p>
        </p:txBody>
      </p:sp>
    </p:spTree>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062E5097-7EE0-453A-B082-6970F00CEA66}" type="datetimeFigureOut">
              <a:rPr lang="es-ES_tradnl"/>
              <a:pPr>
                <a:defRPr/>
              </a:pPr>
              <a:t>06/06/2017</a:t>
            </a:fld>
            <a:endParaRPr lang="es-ES_tradnl"/>
          </a:p>
        </p:txBody>
      </p:sp>
      <p:sp>
        <p:nvSpPr>
          <p:cNvPr id="8"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9" name="Rectangle 6"/>
          <p:cNvSpPr>
            <a:spLocks noGrp="1" noChangeArrowheads="1"/>
          </p:cNvSpPr>
          <p:nvPr>
            <p:ph type="sldNum" sz="quarter" idx="12"/>
          </p:nvPr>
        </p:nvSpPr>
        <p:spPr>
          <a:ln/>
        </p:spPr>
        <p:txBody>
          <a:bodyPr/>
          <a:lstStyle>
            <a:lvl1pPr>
              <a:defRPr/>
            </a:lvl1pPr>
          </a:lstStyle>
          <a:p>
            <a:pPr>
              <a:defRPr/>
            </a:pPr>
            <a:fld id="{3F66F54A-8DB9-42FF-B83C-CCAE762B2AFA}" type="slidenum">
              <a:rPr lang="es-ES_tradnl"/>
              <a:pPr>
                <a:defRPr/>
              </a:pPr>
              <a:t>‹Nº›</a:t>
            </a:fld>
            <a:endParaRPr lang="es-ES_tradnl"/>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BBD8CE83-3624-4FAD-BF3C-898AE022CA97}" type="slidenum">
              <a:rPr lang="es-ES_tradnl"/>
              <a:pPr>
                <a:defRPr/>
              </a:pPr>
              <a:t>‹Nº›</a:t>
            </a:fld>
            <a:endParaRPr lang="es-ES_tradnl"/>
          </a:p>
        </p:txBody>
      </p:sp>
    </p:spTree>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F27DA3C9-EC62-4800-BC96-1682208BBE4A}" type="datetimeFigureOut">
              <a:rPr lang="es-ES_tradnl"/>
              <a:pPr>
                <a:defRPr/>
              </a:pPr>
              <a:t>06/06/2017</a:t>
            </a:fld>
            <a:endParaRPr lang="es-ES_tradnl"/>
          </a:p>
        </p:txBody>
      </p:sp>
      <p:sp>
        <p:nvSpPr>
          <p:cNvPr id="4"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5" name="Rectangle 6"/>
          <p:cNvSpPr>
            <a:spLocks noGrp="1" noChangeArrowheads="1"/>
          </p:cNvSpPr>
          <p:nvPr>
            <p:ph type="sldNum" sz="quarter" idx="12"/>
          </p:nvPr>
        </p:nvSpPr>
        <p:spPr>
          <a:ln/>
        </p:spPr>
        <p:txBody>
          <a:bodyPr/>
          <a:lstStyle>
            <a:lvl1pPr>
              <a:defRPr/>
            </a:lvl1pPr>
          </a:lstStyle>
          <a:p>
            <a:pPr>
              <a:defRPr/>
            </a:pPr>
            <a:fld id="{87189FA5-B423-481D-B4CA-0E40DE9A86D1}" type="slidenum">
              <a:rPr lang="es-ES_tradnl"/>
              <a:pPr>
                <a:defRPr/>
              </a:pPr>
              <a:t>‹Nº›</a:t>
            </a:fld>
            <a:endParaRPr lang="es-ES_tradnl"/>
          </a:p>
        </p:txBody>
      </p:sp>
    </p:spTree>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27E2168F-E430-4E3A-8818-76AB85CE6FDD}" type="datetimeFigureOut">
              <a:rPr lang="es-ES_tradnl"/>
              <a:pPr>
                <a:defRPr/>
              </a:pPr>
              <a:t>06/06/2017</a:t>
            </a:fld>
            <a:endParaRPr lang="es-ES_tradnl"/>
          </a:p>
        </p:txBody>
      </p:sp>
      <p:sp>
        <p:nvSpPr>
          <p:cNvPr id="3"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4" name="Rectangle 6"/>
          <p:cNvSpPr>
            <a:spLocks noGrp="1" noChangeArrowheads="1"/>
          </p:cNvSpPr>
          <p:nvPr>
            <p:ph type="sldNum" sz="quarter" idx="12"/>
          </p:nvPr>
        </p:nvSpPr>
        <p:spPr>
          <a:ln/>
        </p:spPr>
        <p:txBody>
          <a:bodyPr/>
          <a:lstStyle>
            <a:lvl1pPr>
              <a:defRPr/>
            </a:lvl1pPr>
          </a:lstStyle>
          <a:p>
            <a:pPr>
              <a:defRPr/>
            </a:pPr>
            <a:fld id="{77FFA819-158B-452E-936E-54C6F99732EC}" type="slidenum">
              <a:rPr lang="es-ES_tradnl"/>
              <a:pPr>
                <a:defRPr/>
              </a:pPr>
              <a:t>‹Nº›</a:t>
            </a:fld>
            <a:endParaRPr lang="es-ES_tradnl"/>
          </a:p>
        </p:txBody>
      </p:sp>
    </p:spTree>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1397E7CE-DF02-4FBA-A50F-42C1E34C73FC}" type="datetimeFigureOut">
              <a:rPr lang="es-ES_tradnl"/>
              <a:pPr>
                <a:defRPr/>
              </a:pPr>
              <a:t>06/06/2017</a:t>
            </a:fld>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3D5E96FD-0DF8-40D8-BDDD-0486D1022E23}" type="slidenum">
              <a:rPr lang="es-ES_tradnl"/>
              <a:pPr>
                <a:defRPr/>
              </a:pPr>
              <a:t>‹Nº›</a:t>
            </a:fld>
            <a:endParaRPr lang="es-ES_tradnl"/>
          </a:p>
        </p:txBody>
      </p:sp>
    </p:spTree>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61388C55-77DF-412D-8F5A-EBF45D0B1738}" type="datetimeFigureOut">
              <a:rPr lang="es-ES_tradnl"/>
              <a:pPr>
                <a:defRPr/>
              </a:pPr>
              <a:t>06/06/2017</a:t>
            </a:fld>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A8034C27-4A14-4E90-AFBA-F0E5A62BB351}" type="slidenum">
              <a:rPr lang="es-ES_tradnl"/>
              <a:pPr>
                <a:defRPr/>
              </a:pPr>
              <a:t>‹Nº›</a:t>
            </a:fld>
            <a:endParaRPr lang="es-ES_tradnl"/>
          </a:p>
        </p:txBody>
      </p:sp>
    </p:spTree>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B38CA9DC-DAC3-411F-AC84-4CFA4E6B28A2}"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E794A5B8-0606-43B9-9E8E-E6B2BCBC957D}" type="slidenum">
              <a:rPr lang="es-ES_tradnl"/>
              <a:pPr>
                <a:defRPr/>
              </a:pPr>
              <a:t>‹Nº›</a:t>
            </a:fld>
            <a:endParaRPr lang="es-ES_tradnl"/>
          </a:p>
        </p:txBody>
      </p:sp>
    </p:spTree>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EB953EB6-B3A9-4FBA-AB99-EE8846D38CC3}"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C1058E3C-49A8-4A51-A238-25A56E8DCEEB}" type="slidenum">
              <a:rPr lang="es-ES_tradnl"/>
              <a:pPr>
                <a:defRPr/>
              </a:pPr>
              <a:t>‹Nº›</a:t>
            </a:fld>
            <a:endParaRPr lang="es-ES_tradnl"/>
          </a:p>
        </p:txBody>
      </p:sp>
    </p:spTree>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2E8A3153-9A0F-4FDC-9E4E-48B3ED594C01}"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3A67F5B-ECA4-4615-892A-B4E80CC0CAD5}" type="slidenum">
              <a:rPr lang="es-ES"/>
              <a:pPr>
                <a:defRPr/>
              </a:pPr>
              <a:t>‹Nº›</a:t>
            </a:fld>
            <a:endParaRPr lang="es-ES"/>
          </a:p>
        </p:txBody>
      </p:sp>
    </p:spTree>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47562267-E535-4E2A-AADE-030D199C8F78}"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C01D435-4AAA-4121-BE13-9AE0E2256509}" type="slidenum">
              <a:rPr lang="es-ES"/>
              <a:pPr>
                <a:defRPr/>
              </a:pPr>
              <a:t>‹Nº›</a:t>
            </a:fld>
            <a:endParaRPr lang="es-ES"/>
          </a:p>
        </p:txBody>
      </p:sp>
    </p:spTree>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C91E1924-35F6-44F5-AB89-4523B2DFF260}"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B00713A-FE21-4665-9377-F23BB1C6C081}" type="slidenum">
              <a:rPr lang="es-ES"/>
              <a:pPr>
                <a:defRPr/>
              </a:pPr>
              <a:t>‹Nº›</a:t>
            </a:fld>
            <a:endParaRPr lang="es-ES"/>
          </a:p>
        </p:txBody>
      </p:sp>
    </p:spTree>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ECBE679E-3562-4671-A903-D782371FAC08}"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19A9E2F-8561-47A7-989C-1A88FD9FB522}" type="slidenum">
              <a:rPr lang="es-ES"/>
              <a:pPr>
                <a:defRPr/>
              </a:pPr>
              <a:t>‹Nº›</a:t>
            </a:fld>
            <a:endParaRPr lang="es-E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63E72A28-24E6-453A-AAB8-30632AD616DA}" type="slidenum">
              <a:rPr lang="es-ES"/>
              <a:pPr>
                <a:defRPr/>
              </a:pPr>
              <a:t>‹Nº›</a:t>
            </a:fld>
            <a:endParaRPr lang="es-ES"/>
          </a:p>
        </p:txBody>
      </p:sp>
    </p:spTree>
  </p:cSld>
  <p:clrMapOvr>
    <a:masterClrMapping/>
  </p:clrMapOvr>
  <p:transition>
    <p:fade thruBlk="1"/>
  </p:transition>
</p:sldLayout>
</file>

<file path=ppt/slideLayouts/slideLayout70.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03FBED05-65BB-4934-A23A-FFA2E8576BF5}"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8E2E7D8-48B7-412B-A53B-6F25CA653BF3}" type="slidenum">
              <a:rPr lang="es-ES"/>
              <a:pPr>
                <a:defRPr/>
              </a:pPr>
              <a:t>‹Nº›</a:t>
            </a:fld>
            <a:endParaRPr lang="es-ES"/>
          </a:p>
        </p:txBody>
      </p:sp>
    </p:spTree>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74C42C4E-5A97-4C8F-8016-59FF20D43D72}"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715E7573-8B02-4CF1-A659-E9E4F5F24315}" type="slidenum">
              <a:rPr lang="es-ES"/>
              <a:pPr>
                <a:defRPr/>
              </a:pPr>
              <a:t>‹Nº›</a:t>
            </a:fld>
            <a:endParaRPr lang="es-ES"/>
          </a:p>
        </p:txBody>
      </p:sp>
    </p:spTree>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C5184A99-DE3C-4921-A801-E2B2D947FF83}"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3A031961-1230-4296-8294-A9FABC2F1BA8}" type="slidenum">
              <a:rPr lang="es-ES"/>
              <a:pPr>
                <a:defRPr/>
              </a:pPr>
              <a:t>‹Nº›</a:t>
            </a:fld>
            <a:endParaRPr lang="es-ES"/>
          </a:p>
        </p:txBody>
      </p:sp>
    </p:spTree>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943EA316-A273-4236-8D4D-5D28274B336E}"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F44752B1-68C4-4FE2-B3F9-BEDE153DB0F5}" type="slidenum">
              <a:rPr lang="es-ES"/>
              <a:pPr>
                <a:defRPr/>
              </a:pPr>
              <a:t>‹Nº›</a:t>
            </a:fld>
            <a:endParaRPr lang="es-ES"/>
          </a:p>
        </p:txBody>
      </p:sp>
    </p:spTree>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100CF960-9949-4689-B40B-2FD74A2DD5F3}"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27A64B9A-75B5-4DF8-A6AF-F69167269B27}" type="slidenum">
              <a:rPr lang="es-ES"/>
              <a:pPr>
                <a:defRPr/>
              </a:pPr>
              <a:t>‹Nº›</a:t>
            </a:fld>
            <a:endParaRPr lang="es-ES"/>
          </a:p>
        </p:txBody>
      </p:sp>
    </p:spTree>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BCA3BF6C-F948-4E3A-8629-43176A2830B5}"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D9133ACF-AE48-40AC-890B-D31E7C97BF1E}" type="slidenum">
              <a:rPr lang="es-ES"/>
              <a:pPr>
                <a:defRPr/>
              </a:pPr>
              <a:t>‹Nº›</a:t>
            </a:fld>
            <a:endParaRPr lang="es-ES"/>
          </a:p>
        </p:txBody>
      </p:sp>
    </p:spTree>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411E61E6-ECBB-4201-86FE-E3A68B4B88F3}"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7BD84CF-0A30-4E4B-8587-FFEFBED76AB4}" type="slidenum">
              <a:rPr lang="es-ES"/>
              <a:pPr>
                <a:defRPr/>
              </a:pPr>
              <a:t>‹Nº›</a:t>
            </a:fld>
            <a:endParaRPr lang="es-ES"/>
          </a:p>
        </p:txBody>
      </p:sp>
    </p:spTree>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5557EEC6-7368-4DCB-862E-EDEA60A0B0E9}"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85EDDAC-C5DB-4389-A6E5-A6719653079A}" type="slidenum">
              <a:rPr lang="es-ES"/>
              <a:pPr>
                <a:defRPr/>
              </a:pPr>
              <a:t>‹Nº›</a:t>
            </a:fld>
            <a:endParaRPr lang="es-ES"/>
          </a:p>
        </p:txBody>
      </p:sp>
    </p:spTree>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7CEF63C-B0C3-4835-85DB-35081D9FF9D0}" type="slidenum">
              <a:rPr lang="es-ES"/>
              <a:pPr>
                <a:defRPr/>
              </a:pPr>
              <a:t>‹Nº›</a:t>
            </a:fld>
            <a:endParaRPr lang="es-ES"/>
          </a:p>
        </p:txBody>
      </p:sp>
    </p:spTree>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6BD0BA2-A11D-45E8-AD40-5B7559A7B7DF}" type="slidenum">
              <a:rPr lang="es-ES"/>
              <a:pPr>
                <a:defRPr/>
              </a:pPr>
              <a:t>‹Nº›</a:t>
            </a:fld>
            <a:endParaRPr lang="es-ES"/>
          </a:p>
        </p:txBody>
      </p:sp>
    </p:spTree>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22E294B-802F-4E24-9293-A66EAA32CE37}" type="slidenum">
              <a:rPr lang="es-ES"/>
              <a:pPr>
                <a:defRPr/>
              </a:pPr>
              <a:t>‹Nº›</a:t>
            </a:fld>
            <a:endParaRPr lang="es-ES"/>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EEC2172E-3EC8-4048-96BD-1EE0FA7BF04F}"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835390E4-E7C4-41A7-97A0-CC6466CC0046}" type="slidenum">
              <a:rPr lang="es-ES"/>
              <a:pPr>
                <a:defRPr/>
              </a:pPr>
              <a:t>‹Nº›</a:t>
            </a:fld>
            <a:endParaRPr lang="es-ES"/>
          </a:p>
        </p:txBody>
      </p:sp>
    </p:spTree>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CD72142E-4773-4AEE-B57A-6DB0314AC521}" type="slidenum">
              <a:rPr lang="es-ES"/>
              <a:pPr>
                <a:defRPr/>
              </a:pPr>
              <a:t>‹Nº›</a:t>
            </a:fld>
            <a:endParaRPr lang="es-ES"/>
          </a:p>
        </p:txBody>
      </p:sp>
    </p:spTree>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C2EF9253-9976-43FA-98F9-E3868AC387E8}" type="slidenum">
              <a:rPr lang="es-ES"/>
              <a:pPr>
                <a:defRPr/>
              </a:pPr>
              <a:t>‹Nº›</a:t>
            </a:fld>
            <a:endParaRPr lang="es-ES"/>
          </a:p>
        </p:txBody>
      </p:sp>
    </p:spTree>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FFCFFDA8-41F6-49DA-B71E-7D8180478459}" type="slidenum">
              <a:rPr lang="es-ES"/>
              <a:pPr>
                <a:defRPr/>
              </a:pPr>
              <a:t>‹Nº›</a:t>
            </a:fld>
            <a:endParaRPr lang="es-ES"/>
          </a:p>
        </p:txBody>
      </p:sp>
    </p:spTree>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F5FFA2FD-D664-40F3-8A76-1598074583FC}" type="slidenum">
              <a:rPr lang="es-ES"/>
              <a:pPr>
                <a:defRPr/>
              </a:pPr>
              <a:t>‹Nº›</a:t>
            </a:fld>
            <a:endParaRPr lang="es-ES"/>
          </a:p>
        </p:txBody>
      </p:sp>
    </p:spTree>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81A8AAD1-3E1F-4AD8-8451-4DFE7CA4EB2B}" type="slidenum">
              <a:rPr lang="es-ES"/>
              <a:pPr>
                <a:defRPr/>
              </a:pPr>
              <a:t>‹Nº›</a:t>
            </a:fld>
            <a:endParaRPr lang="es-ES"/>
          </a:p>
        </p:txBody>
      </p:sp>
    </p:spTree>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8A8A49D0-B03A-4202-A43C-92C0D361396A}" type="slidenum">
              <a:rPr lang="es-ES"/>
              <a:pPr>
                <a:defRPr/>
              </a:pPr>
              <a:t>‹Nº›</a:t>
            </a:fld>
            <a:endParaRPr lang="es-ES"/>
          </a:p>
        </p:txBody>
      </p:sp>
    </p:spTree>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B2B73C1-DDB4-4528-9447-FD7AA12DF1DE}" type="slidenum">
              <a:rPr lang="es-ES"/>
              <a:pPr>
                <a:defRPr/>
              </a:pPr>
              <a:t>‹Nº›</a:t>
            </a:fld>
            <a:endParaRPr lang="es-ES"/>
          </a:p>
        </p:txBody>
      </p:sp>
    </p:spTree>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09CD8120-0CA0-42DA-9B15-09A3388485B6}" type="slidenum">
              <a:rPr lang="es-ES"/>
              <a:pPr>
                <a:defRPr/>
              </a:pPr>
              <a:t>‹Nº›</a:t>
            </a:fld>
            <a:endParaRPr lang="es-ES"/>
          </a:p>
        </p:txBody>
      </p:sp>
    </p:spTree>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99D3C328-8F10-484A-A07D-1A4A5A66A68E}"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C1BBA3A-C25B-4B1E-A566-320F0D73C7EA}" type="slidenum">
              <a:rPr lang="es-ES"/>
              <a:pPr>
                <a:defRPr/>
              </a:pPr>
              <a:t>‹Nº›</a:t>
            </a:fld>
            <a:endParaRPr lang="es-ES"/>
          </a:p>
        </p:txBody>
      </p:sp>
    </p:spTree>
  </p:cSld>
  <p:clrMapOvr>
    <a:masterClrMapping/>
  </p:clrMapOvr>
  <p:transition>
    <p:fade thruBlk="1"/>
  </p:transition>
</p:sldLayout>
</file>

<file path=ppt/slideLayouts/slideLayout719.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CB44379C-E493-4D66-BA83-01B7C05CA1A8}"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5DD70EB-4BCF-4765-9A42-DBA453E47A3D}" type="slidenum">
              <a:rPr lang="es-ES"/>
              <a:pPr>
                <a:defRPr/>
              </a:pPr>
              <a:t>‹Nº›</a:t>
            </a:fld>
            <a:endParaRPr lang="es-ES"/>
          </a:p>
        </p:txBody>
      </p:sp>
    </p:spTree>
  </p:cSld>
  <p:clrMapOvr>
    <a:masterClrMapping/>
  </p:clrMapOvr>
  <p:transition>
    <p:fade thruBlk="1"/>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ECE575CC-E9D6-4431-BBA0-D48BBA95192E}"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9890308-AE04-4AE9-BEFC-66034AE96D9D}" type="slidenum">
              <a:rPr lang="es-ES"/>
              <a:pPr>
                <a:defRPr/>
              </a:pPr>
              <a:t>‹Nº›</a:t>
            </a:fld>
            <a:endParaRPr lang="es-ES"/>
          </a:p>
        </p:txBody>
      </p:sp>
    </p:spTree>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33B3EECC-FBCE-44BD-BDF5-D9D2B23302DF}"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10A67735-C910-4FA7-9ACE-465EB1D9D563}" type="slidenum">
              <a:rPr lang="es-ES"/>
              <a:pPr>
                <a:defRPr/>
              </a:pPr>
              <a:t>‹Nº›</a:t>
            </a:fld>
            <a:endParaRPr lang="es-ES"/>
          </a:p>
        </p:txBody>
      </p:sp>
    </p:spTree>
  </p:cSld>
  <p:clrMapOvr>
    <a:masterClrMapping/>
  </p:clrMapOvr>
  <p:transition>
    <p:fade thruBlk="1"/>
  </p:transition>
</p:sldLayout>
</file>

<file path=ppt/slideLayouts/slideLayout721.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23B6A12F-2477-4D67-BD8C-D48CDF2E1CB4}"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6016C1B-4B0D-4844-9D8A-B99F1ECE1DFA}" type="slidenum">
              <a:rPr lang="es-ES"/>
              <a:pPr>
                <a:defRPr/>
              </a:pPr>
              <a:t>‹Nº›</a:t>
            </a:fld>
            <a:endParaRPr lang="es-ES"/>
          </a:p>
        </p:txBody>
      </p:sp>
    </p:spTree>
  </p:cSld>
  <p:clrMapOvr>
    <a:masterClrMapping/>
  </p:clrMapOvr>
  <p:transition>
    <p:fade thruBlk="1"/>
  </p:transition>
</p:sldLayout>
</file>

<file path=ppt/slideLayouts/slideLayout722.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7CF56772-DD71-4CE7-892C-99AB3C7190F4}"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0FF0B9F3-23C7-4CB0-8D6A-D7F09B6C280F}" type="slidenum">
              <a:rPr lang="es-ES"/>
              <a:pPr>
                <a:defRPr/>
              </a:pPr>
              <a:t>‹Nº›</a:t>
            </a:fld>
            <a:endParaRPr lang="es-ES"/>
          </a:p>
        </p:txBody>
      </p:sp>
    </p:spTree>
  </p:cSld>
  <p:clrMapOvr>
    <a:masterClrMapping/>
  </p:clrMapOvr>
  <p:transition>
    <p:fade thruBlk="1"/>
  </p:transition>
</p:sldLayout>
</file>

<file path=ppt/slideLayouts/slideLayout723.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6D3A0EBC-D509-4ECD-BA66-5F3DE893D7CB}"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5AFC3036-6D96-4FEF-9FAA-B10E9CE149A2}" type="slidenum">
              <a:rPr lang="es-ES"/>
              <a:pPr>
                <a:defRPr/>
              </a:pPr>
              <a:t>‹Nº›</a:t>
            </a:fld>
            <a:endParaRPr lang="es-ES"/>
          </a:p>
        </p:txBody>
      </p:sp>
    </p:spTree>
  </p:cSld>
  <p:clrMapOvr>
    <a:masterClrMapping/>
  </p:clrMapOvr>
  <p:transition>
    <p:fade thruBlk="1"/>
  </p:transition>
</p:sldLayout>
</file>

<file path=ppt/slideLayouts/slideLayout724.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DCCA8D5F-1839-43F7-8051-4E10D161C280}"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5E129D6A-467D-42AA-8736-04BA6431AA09}" type="slidenum">
              <a:rPr lang="es-ES"/>
              <a:pPr>
                <a:defRPr/>
              </a:pPr>
              <a:t>‹Nº›</a:t>
            </a:fld>
            <a:endParaRPr lang="es-ES"/>
          </a:p>
        </p:txBody>
      </p:sp>
    </p:spTree>
  </p:cSld>
  <p:clrMapOvr>
    <a:masterClrMapping/>
  </p:clrMapOvr>
  <p:transition>
    <p:fade thruBlk="1"/>
  </p:transition>
</p:sldLayout>
</file>

<file path=ppt/slideLayouts/slideLayout725.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DC4A82BD-EDBD-45DA-994D-81F566193CD7}"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9C1D773-5AF3-46C4-AD52-BF5E68171CEB}" type="slidenum">
              <a:rPr lang="es-ES"/>
              <a:pPr>
                <a:defRPr/>
              </a:pPr>
              <a:t>‹Nº›</a:t>
            </a:fld>
            <a:endParaRPr lang="es-ES"/>
          </a:p>
        </p:txBody>
      </p:sp>
    </p:spTree>
  </p:cSld>
  <p:clrMapOvr>
    <a:masterClrMapping/>
  </p:clrMapOvr>
  <p:transition>
    <p:fade thruBlk="1"/>
  </p:transition>
</p:sldLayout>
</file>

<file path=ppt/slideLayouts/slideLayout726.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021377D1-CB91-45F5-B426-7D2189E3A4A5}"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343993F-6BE5-4511-8F86-6D6478C2B28D}" type="slidenum">
              <a:rPr lang="es-ES"/>
              <a:pPr>
                <a:defRPr/>
              </a:pPr>
              <a:t>‹Nº›</a:t>
            </a:fld>
            <a:endParaRPr lang="es-ES"/>
          </a:p>
        </p:txBody>
      </p:sp>
    </p:spTree>
  </p:cSld>
  <p:clrMapOvr>
    <a:masterClrMapping/>
  </p:clrMapOvr>
  <p:transition>
    <p:fade thruBlk="1"/>
  </p:transition>
</p:sldLayout>
</file>

<file path=ppt/slideLayouts/slideLayout727.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51081686-1C28-49AC-9DBD-ACCF282ABC80}"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2590B3D-7A7B-47B7-8550-0F8EE0070BA8}" type="slidenum">
              <a:rPr lang="es-ES"/>
              <a:pPr>
                <a:defRPr/>
              </a:pPr>
              <a:t>‹Nº›</a:t>
            </a:fld>
            <a:endParaRPr lang="es-ES"/>
          </a:p>
        </p:txBody>
      </p:sp>
    </p:spTree>
  </p:cSld>
  <p:clrMapOvr>
    <a:masterClrMapping/>
  </p:clrMapOvr>
  <p:transition>
    <p:fade thruBlk="1"/>
  </p:transition>
</p:sldLayout>
</file>

<file path=ppt/slideLayouts/slideLayout728.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A3BA78D0-7C2F-46C9-9F3B-DEDD8EA42541}"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C95D301A-E54D-4D98-A4F5-0664D398C8C5}" type="slidenum">
              <a:rPr lang="es-ES"/>
              <a:pPr>
                <a:defRPr/>
              </a:pPr>
              <a:t>‹Nº›</a:t>
            </a:fld>
            <a:endParaRPr lang="es-ES"/>
          </a:p>
        </p:txBody>
      </p:sp>
    </p:spTree>
  </p:cSld>
  <p:clrMapOvr>
    <a:masterClrMapping/>
  </p:clrMapOvr>
  <p:transition>
    <p:fade thruBlk="1"/>
  </p:transition>
</p:sldLayout>
</file>

<file path=ppt/slideLayouts/slideLayout729.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2F09A2E1-5F5B-490C-94C2-CDFC1F08DB4F}"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A4947EBC-0589-40A4-B39A-6E89E6751DD7}" type="slidenum">
              <a:rPr lang="es-ES"/>
              <a:pPr>
                <a:defRPr/>
              </a:pPr>
              <a:t>‹Nº›</a:t>
            </a:fld>
            <a:endParaRPr lang="es-ES"/>
          </a:p>
        </p:txBody>
      </p:sp>
    </p:spTree>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8" name="7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9" name="8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4" name="3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5" name="4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3" name="2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4" name="3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BFF60DF0-9CAA-4CA0-9E38-D6D3D9D6321F}" type="datetimeFigureOut">
              <a:rPr lang="es-ES"/>
              <a:pPr>
                <a:defRPr/>
              </a:pPr>
              <a:t>06/06/2017</a:t>
            </a:fld>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2B585916-046A-4AA1-9A82-EF753D0D06FB}" type="slidenum">
              <a:rPr lang="es-ES"/>
              <a:pPr>
                <a:defRPr/>
              </a:pPr>
              <a:t>‹Nº›</a:t>
            </a:fld>
            <a:endParaRPr lang="es-ES"/>
          </a:p>
        </p:txBody>
      </p:sp>
    </p:spTree>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6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8" name="7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9" name="8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4" name="3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5" name="4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3" name="2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4" name="3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ES_tradnl"/>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6" name="5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7" name="6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E125515C-9F70-4DD5-86A2-9F2264329093}" type="datetimeFigureOut">
              <a:rPr lang="es-ES"/>
              <a:pPr>
                <a:defRPr/>
              </a:pPr>
              <a:t>06/06/2017</a:t>
            </a:fld>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894B2958-8D23-47A5-8347-7E84102FC1A9}" type="slidenum">
              <a:rPr lang="es-ES"/>
              <a:pPr>
                <a:defRPr/>
              </a:pPr>
              <a:t>‹Nº›</a:t>
            </a:fld>
            <a:endParaRPr lang="es-ES"/>
          </a:p>
        </p:txBody>
      </p:sp>
    </p:spTree>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10"/>
          </p:nvPr>
        </p:nvSpPr>
        <p:spPr/>
        <p:txBody>
          <a:bodyPr/>
          <a:lstStyle/>
          <a:p>
            <a:fld id="{C7A21360-FE63-4F8E-8D9F-F59FB0316F48}" type="datetimeFigureOut">
              <a:rPr lang="es-ES_tradnl">
                <a:solidFill>
                  <a:prstClr val="black">
                    <a:tint val="75000"/>
                  </a:prstClr>
                </a:solidFill>
              </a:rPr>
              <a:pPr/>
              <a:t>06/06/2017</a:t>
            </a:fld>
            <a:endParaRPr lang="es-ES_tradnl">
              <a:solidFill>
                <a:prstClr val="black">
                  <a:tint val="75000"/>
                </a:prstClr>
              </a:solidFill>
            </a:endParaRPr>
          </a:p>
        </p:txBody>
      </p:sp>
      <p:sp>
        <p:nvSpPr>
          <p:cNvPr id="5" name="4 Marcador de pie de página"/>
          <p:cNvSpPr>
            <a:spLocks noGrp="1"/>
          </p:cNvSpPr>
          <p:nvPr>
            <p:ph type="ftr" sz="quarter" idx="11"/>
          </p:nvPr>
        </p:nvSpPr>
        <p:spPr/>
        <p:txBody>
          <a:bodyPr/>
          <a:lstStyle/>
          <a:p>
            <a:endParaRPr lang="es-ES_tradnl">
              <a:solidFill>
                <a:prstClr val="black">
                  <a:tint val="75000"/>
                </a:prstClr>
              </a:solidFill>
            </a:endParaRPr>
          </a:p>
        </p:txBody>
      </p:sp>
      <p:sp>
        <p:nvSpPr>
          <p:cNvPr id="6" name="5 Marcador de número de diapositiva"/>
          <p:cNvSpPr>
            <a:spLocks noGrp="1"/>
          </p:cNvSpPr>
          <p:nvPr>
            <p:ph type="sldNum" sz="quarter" idx="12"/>
          </p:nvPr>
        </p:nvSpPr>
        <p:spPr/>
        <p:txBody>
          <a:bodyPr/>
          <a:lstStyle/>
          <a:p>
            <a:fld id="{5C1F4639-F1CF-4932-996D-B2DD69A8958E}" type="slidenum">
              <a:rPr lang="es-ES_tradnl">
                <a:solidFill>
                  <a:prstClr val="black">
                    <a:tint val="75000"/>
                  </a:prstClr>
                </a:solidFill>
              </a:rPr>
              <a:pPr/>
              <a:t>‹Nº›</a:t>
            </a:fld>
            <a:endParaRPr lang="es-ES_tradnl">
              <a:solidFill>
                <a:prstClr val="black">
                  <a:tint val="75000"/>
                </a:prstClr>
              </a:solidFill>
            </a:endParaRPr>
          </a:p>
        </p:txBody>
      </p:sp>
    </p:spTree>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586BD88-C97E-45BB-A37D-B98DF3283828}" type="slidenum">
              <a:rPr lang="es-ES"/>
              <a:pPr>
                <a:defRPr/>
              </a:pPr>
              <a:t>‹Nº›</a:t>
            </a:fld>
            <a:endParaRPr lang="es-ES"/>
          </a:p>
        </p:txBody>
      </p:sp>
    </p:spTree>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E76C6411-8BE9-4CDA-84A5-42CEEB339226}" type="slidenum">
              <a:rPr lang="es-ES"/>
              <a:pPr>
                <a:defRPr/>
              </a:pPr>
              <a:t>‹Nº›</a:t>
            </a:fld>
            <a:endParaRPr lang="es-ES"/>
          </a:p>
        </p:txBody>
      </p:sp>
    </p:spTree>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EB54F72-6AEB-4312-84BB-FF3DF27D8DBE}" type="slidenum">
              <a:rPr lang="es-ES"/>
              <a:pPr>
                <a:defRPr/>
              </a:pPr>
              <a:t>‹Nº›</a:t>
            </a:fld>
            <a:endParaRPr lang="es-ES"/>
          </a:p>
        </p:txBody>
      </p:sp>
    </p:spTree>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96D95F64-5E4B-4FB0-B798-1D1DC238DEB7}" type="slidenum">
              <a:rPr lang="es-ES"/>
              <a:pPr>
                <a:defRPr/>
              </a:pPr>
              <a:t>‹Nº›</a:t>
            </a:fld>
            <a:endParaRPr lang="es-ES"/>
          </a:p>
        </p:txBody>
      </p:sp>
    </p:spTree>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E9678221-431A-4E29-A88A-2C4E3BE38094}" type="slidenum">
              <a:rPr lang="es-ES"/>
              <a:pPr>
                <a:defRPr/>
              </a:pPr>
              <a:t>‹Nº›</a:t>
            </a:fld>
            <a:endParaRPr lang="es-ES"/>
          </a:p>
        </p:txBody>
      </p:sp>
    </p:spTree>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B2359970-493C-4373-AEF7-5667CDA45B02}" type="slidenum">
              <a:rPr lang="es-ES"/>
              <a:pPr>
                <a:defRPr/>
              </a:pPr>
              <a:t>‹Nº›</a:t>
            </a:fld>
            <a:endParaRPr lang="es-ES"/>
          </a:p>
        </p:txBody>
      </p:sp>
    </p:spTree>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00C4516E-873D-4D60-A03B-61465BB719BE}" type="slidenum">
              <a:rPr lang="es-ES"/>
              <a:pPr>
                <a:defRPr/>
              </a:pPr>
              <a:t>‹Nº›</a:t>
            </a:fld>
            <a:endParaRPr lang="es-ES"/>
          </a:p>
        </p:txBody>
      </p:sp>
    </p:spTree>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6E92F2F4-C2CC-4EBE-BCE2-17DD469C3ECA}" type="slidenum">
              <a:rPr lang="es-ES"/>
              <a:pPr>
                <a:defRPr/>
              </a:pPr>
              <a:t>‹Nº›</a:t>
            </a:fld>
            <a:endParaRPr lang="es-ES"/>
          </a:p>
        </p:txBody>
      </p:sp>
    </p:spTree>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505DC491-7526-4DDA-A476-BB95ECEF9613}" type="slidenum">
              <a:rPr lang="es-ES"/>
              <a:pPr>
                <a:defRPr/>
              </a:pPr>
              <a:t>‹Nº›</a:t>
            </a:fld>
            <a:endParaRPr lang="es-ES"/>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FC554D88-BF36-4419-A81A-EDBBD710EFCD}" type="datetimeFigureOut">
              <a:rPr lang="es-ES"/>
              <a:pPr>
                <a:defRPr/>
              </a:pPr>
              <a:t>06/06/2017</a:t>
            </a:fld>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F0D2228D-7DE6-4CFA-BD4F-2F8D51C87011}" type="slidenum">
              <a:rPr lang="es-ES"/>
              <a:pPr>
                <a:defRPr/>
              </a:pPr>
              <a:t>‹Nº›</a:t>
            </a:fld>
            <a:endParaRPr lang="es-ES"/>
          </a:p>
        </p:txBody>
      </p:sp>
    </p:spTree>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597FA75B-5B5B-4A74-894E-41F6AA97495E}" type="slidenum">
              <a:rPr lang="es-ES"/>
              <a:pPr>
                <a:defRPr/>
              </a:pPr>
              <a:t>‹Nº›</a:t>
            </a:fld>
            <a:endParaRPr lang="es-ES"/>
          </a:p>
        </p:txBody>
      </p:sp>
    </p:spTree>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515100" y="609600"/>
            <a:ext cx="1943100" cy="5486400"/>
          </a:xfrm>
        </p:spPr>
        <p:txBody>
          <a:bodyPr vert="eaVert"/>
          <a:lstStyle/>
          <a:p>
            <a:r>
              <a:rPr lang="es-ES" smtClean="0"/>
              <a:t>Haga clic para modificar el estilo de título del patrón</a:t>
            </a:r>
            <a:endParaRPr lang="es-ES"/>
          </a:p>
        </p:txBody>
      </p:sp>
      <p:sp>
        <p:nvSpPr>
          <p:cNvPr id="3" name="2 Marcador de texto vertical"/>
          <p:cNvSpPr>
            <a:spLocks noGrp="1"/>
          </p:cNvSpPr>
          <p:nvPr>
            <p:ph type="body" orient="vert" idx="1"/>
          </p:nvPr>
        </p:nvSpPr>
        <p:spPr>
          <a:xfrm>
            <a:off x="685800" y="609600"/>
            <a:ext cx="5676900" cy="5486400"/>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D16BC2DA-D8E5-455D-84DC-9A7A63EB133B}" type="slidenum">
              <a:rPr lang="es-ES"/>
              <a:pPr>
                <a:defRPr/>
              </a:pPr>
              <a:t>‹Nº›</a:t>
            </a:fld>
            <a:endParaRPr lang="es-ES"/>
          </a:p>
        </p:txBody>
      </p:sp>
    </p:spTree>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1617D90F-FBAD-4282-918C-963808609E8A}" type="datetimeFigureOut">
              <a:rPr lang="es-ES">
                <a:solidFill>
                  <a:srgbClr val="000000"/>
                </a:solidFill>
              </a:rPr>
              <a:pPr>
                <a:defRPr/>
              </a:pPr>
              <a:t>06/06/2017</a:t>
            </a:fld>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B61541B-4033-4650-A1CD-F6F311D6DD63}"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F57563A2-DAFA-41E4-AEAB-1EF6E97AB297}" type="datetimeFigureOut">
              <a:rPr lang="es-ES">
                <a:solidFill>
                  <a:srgbClr val="000000"/>
                </a:solidFill>
              </a:rPr>
              <a:pPr>
                <a:defRPr/>
              </a:pPr>
              <a:t>06/06/2017</a:t>
            </a:fld>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18FBAE-8F95-45E3-A2A0-F9945BC13C0D}"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248DBA88-9573-47C4-8FAD-490D95CC3B79}" type="datetimeFigureOut">
              <a:rPr lang="es-ES">
                <a:solidFill>
                  <a:srgbClr val="000000"/>
                </a:solidFill>
              </a:rPr>
              <a:pPr>
                <a:defRPr/>
              </a:pPr>
              <a:t>06/06/2017</a:t>
            </a:fld>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8A94A10-01F9-41CF-B925-32684ACCE14C}"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7BCFD4BA-7E68-4981-B99E-9D28E46E5999}" type="datetimeFigureOut">
              <a:rPr lang="es-ES">
                <a:solidFill>
                  <a:srgbClr val="000000"/>
                </a:solidFill>
              </a:rPr>
              <a:pPr>
                <a:defRPr/>
              </a:pPr>
              <a:t>06/06/2017</a:t>
            </a:fld>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260BBFE-7490-4D74-B848-85F8ECA698FD}"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E64ED03D-E052-4D05-B335-C9840C1137C5}" type="datetimeFigureOut">
              <a:rPr lang="es-ES">
                <a:solidFill>
                  <a:srgbClr val="000000"/>
                </a:solidFill>
              </a:rPr>
              <a:pPr>
                <a:defRPr/>
              </a:pPr>
              <a:t>06/06/2017</a:t>
            </a:fld>
            <a:endParaRPr lang="es-E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0ECFFFF4-4074-4F35-97F2-BFAC4450C97D}"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689CEEB7-C29D-473B-A53F-4CEE9DA67740}" type="datetimeFigureOut">
              <a:rPr lang="es-ES">
                <a:solidFill>
                  <a:srgbClr val="000000"/>
                </a:solidFill>
              </a:rPr>
              <a:pPr>
                <a:defRPr/>
              </a:pPr>
              <a:t>06/06/2017</a:t>
            </a:fld>
            <a:endParaRPr lang="es-E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99758070-38E2-43D5-92EA-283597696442}"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A8882063-6E07-412E-A9A7-0A31B9729E75}" type="datetimeFigureOut">
              <a:rPr lang="es-ES">
                <a:solidFill>
                  <a:srgbClr val="000000"/>
                </a:solidFill>
              </a:rPr>
              <a:pPr>
                <a:defRPr/>
              </a:pPr>
              <a:t>06/06/2017</a:t>
            </a:fld>
            <a:endParaRPr lang="es-E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60FB893C-A998-4F95-B993-A212FA36059E}"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1E505BA2-A643-4463-985D-D9030AAC6FE5}" type="datetimeFigureOut">
              <a:rPr lang="es-ES">
                <a:solidFill>
                  <a:srgbClr val="000000"/>
                </a:solidFill>
              </a:rPr>
              <a:pPr>
                <a:defRPr/>
              </a:pPr>
              <a:t>06/06/2017</a:t>
            </a:fld>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C7369FDF-D64A-4566-AE1D-EA3DC2DED8AC}"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D6AA290B-E6BA-43F6-A7EA-8A0A7E0E6178}"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D27DFEDF-631E-41E5-88A5-2C94B6066C44}" type="slidenum">
              <a:rPr lang="es-ES"/>
              <a:pPr>
                <a:defRPr/>
              </a:pPr>
              <a:t>‹Nº›</a:t>
            </a:fld>
            <a:endParaRPr lang="es-ES"/>
          </a:p>
        </p:txBody>
      </p:sp>
    </p:spTree>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71A13FBD-6C77-40C8-8067-63F0A7F3D39E}" type="datetimeFigureOut">
              <a:rPr lang="es-ES">
                <a:solidFill>
                  <a:srgbClr val="000000"/>
                </a:solidFill>
              </a:rPr>
              <a:pPr>
                <a:defRPr/>
              </a:pPr>
              <a:t>06/06/2017</a:t>
            </a:fld>
            <a:endParaRPr lang="es-E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F64452-E5F3-435F-90DF-4368313773A2}"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922E87F3-2FC8-468B-B26A-4603005BB561}" type="datetimeFigureOut">
              <a:rPr lang="es-ES">
                <a:solidFill>
                  <a:srgbClr val="000000"/>
                </a:solidFill>
              </a:rPr>
              <a:pPr>
                <a:defRPr/>
              </a:pPr>
              <a:t>06/06/2017</a:t>
            </a:fld>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A3B5D0F-4B0B-4424-9EA4-147A17FE4E32}"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FDDC114A-415D-4B4B-8D2C-87B65D5E6B8B}" type="datetimeFigureOut">
              <a:rPr lang="es-ES">
                <a:solidFill>
                  <a:srgbClr val="000000"/>
                </a:solidFill>
              </a:rPr>
              <a:pPr>
                <a:defRPr/>
              </a:pPr>
              <a:t>06/06/2017</a:t>
            </a:fld>
            <a:endParaRPr lang="es-E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s-E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E944B2EA-E6ED-46AE-9561-396FF9558671}" type="slidenum">
              <a:rPr lang="es-ES">
                <a:solidFill>
                  <a:srgbClr val="000000"/>
                </a:solidFill>
              </a:rPr>
              <a:pPr>
                <a:defRPr/>
              </a:pPr>
              <a:t>‹Nº›</a:t>
            </a:fld>
            <a:endParaRPr lang="es-ES">
              <a:solidFill>
                <a:srgbClr val="000000"/>
              </a:solidFill>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29BD8908-E92B-464E-971A-AAB7ACE9C7F2}" type="datetimeFigureOut">
              <a:rPr lang="es-ES"/>
              <a:pPr>
                <a:defRPr/>
              </a:pPr>
              <a:t>06/06/2017</a:t>
            </a:fld>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1CEF80B1-34C5-4559-B8EF-F63B2A7D8F1D}" type="slidenum">
              <a:rPr lang="es-ES"/>
              <a:pPr>
                <a:defRPr/>
              </a:pPr>
              <a:t>‹Nº›</a:t>
            </a:fld>
            <a:endParaRPr lang="es-ES"/>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31CEE779-1287-4194-88FB-6408C48B88C5}"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882B55D-34C1-4469-BB94-59700E4922F0}" type="slidenum">
              <a:rPr lang="es-ES"/>
              <a:pPr>
                <a:defRPr/>
              </a:pPr>
              <a:t>‹Nº›</a:t>
            </a:fld>
            <a:endParaRPr lang="es-E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5515B48-545F-4097-973B-EDCBFD94CD3F}" type="slidenum">
              <a:rPr lang="es-ES"/>
              <a:pPr>
                <a:defRPr/>
              </a:pPr>
              <a:t>‹Nº›</a:t>
            </a:fld>
            <a:endParaRPr lang="es-ES"/>
          </a:p>
        </p:txBody>
      </p:sp>
    </p:spTree>
  </p:cSld>
  <p:clrMapOvr>
    <a:masterClrMapping/>
  </p:clrMapOvr>
  <p:transition>
    <p:fade thruBlk="1"/>
  </p:transition>
</p:sldLayout>
</file>

<file path=ppt/slideLayouts/slideLayout80.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A78C11BE-DB2B-4DB8-B84B-B7CD6BCAAE02}" type="datetimeFigureOut">
              <a:rPr lang="es-ES"/>
              <a:pPr>
                <a:defRPr/>
              </a:pPr>
              <a:t>06/06/2017</a:t>
            </a:fld>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3B98474B-1F71-400D-ACFE-A7A5ED11281F}" type="slidenum">
              <a:rPr lang="es-ES"/>
              <a:pPr>
                <a:defRPr/>
              </a:pPr>
              <a:t>‹Nº›</a:t>
            </a:fld>
            <a:endParaRPr lang="es-ES"/>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933A4990-766D-4C4E-A834-B061DFDE8AB3}" type="slidenum">
              <a:rPr lang="es-ES"/>
              <a:pPr>
                <a:defRPr/>
              </a:pPr>
              <a:t>‹Nº›</a:t>
            </a:fld>
            <a:endParaRPr lang="es-ES"/>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28EA1890-E335-4174-9C0A-19B303CF8FF4}" type="slidenum">
              <a:rPr lang="es-ES"/>
              <a:pPr>
                <a:defRPr/>
              </a:pPr>
              <a:t>‹Nº›</a:t>
            </a:fld>
            <a:endParaRPr lang="es-ES"/>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A535DDDA-DA76-4DF9-888A-CB375F10747A}" type="slidenum">
              <a:rPr lang="es-ES"/>
              <a:pPr>
                <a:defRPr/>
              </a:pPr>
              <a:t>‹Nº›</a:t>
            </a:fld>
            <a:endParaRPr lang="es-ES"/>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3D71B99E-78B5-4CBD-84A4-2828E87E62B8}" type="slidenum">
              <a:rPr lang="es-ES"/>
              <a:pPr>
                <a:defRPr/>
              </a:pPr>
              <a:t>‹Nº›</a:t>
            </a:fld>
            <a:endParaRPr lang="es-ES"/>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endParaRPr lang="es-ES"/>
          </a:p>
        </p:txBody>
      </p:sp>
      <p:sp>
        <p:nvSpPr>
          <p:cNvPr id="8" name="Rectangle 5"/>
          <p:cNvSpPr>
            <a:spLocks noGrp="1" noChangeArrowheads="1"/>
          </p:cNvSpPr>
          <p:nvPr>
            <p:ph type="ftr" sz="quarter" idx="11"/>
          </p:nvPr>
        </p:nvSpPr>
        <p:spPr>
          <a:ln/>
        </p:spPr>
        <p:txBody>
          <a:bodyPr/>
          <a:lstStyle>
            <a:lvl1pPr>
              <a:defRPr/>
            </a:lvl1pPr>
          </a:lstStyle>
          <a:p>
            <a:pPr>
              <a:defRPr/>
            </a:pPr>
            <a:endParaRPr lang="es-ES"/>
          </a:p>
        </p:txBody>
      </p:sp>
      <p:sp>
        <p:nvSpPr>
          <p:cNvPr id="9" name="Rectangle 6"/>
          <p:cNvSpPr>
            <a:spLocks noGrp="1" noChangeArrowheads="1"/>
          </p:cNvSpPr>
          <p:nvPr>
            <p:ph type="sldNum" sz="quarter" idx="12"/>
          </p:nvPr>
        </p:nvSpPr>
        <p:spPr>
          <a:ln/>
        </p:spPr>
        <p:txBody>
          <a:bodyPr/>
          <a:lstStyle>
            <a:lvl1pPr>
              <a:defRPr/>
            </a:lvl1pPr>
          </a:lstStyle>
          <a:p>
            <a:pPr>
              <a:defRPr/>
            </a:pPr>
            <a:fld id="{BE5A94B4-35B6-41AA-8DD8-198F933B22F4}" type="slidenum">
              <a:rPr lang="es-ES"/>
              <a:pPr>
                <a:defRPr/>
              </a:pPr>
              <a:t>‹Nº›</a:t>
            </a:fld>
            <a:endParaRPr lang="es-ES"/>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endParaRPr lang="es-ES"/>
          </a:p>
        </p:txBody>
      </p:sp>
      <p:sp>
        <p:nvSpPr>
          <p:cNvPr id="4" name="Rectangle 5"/>
          <p:cNvSpPr>
            <a:spLocks noGrp="1" noChangeArrowheads="1"/>
          </p:cNvSpPr>
          <p:nvPr>
            <p:ph type="ftr" sz="quarter" idx="11"/>
          </p:nvPr>
        </p:nvSpPr>
        <p:spPr>
          <a:ln/>
        </p:spPr>
        <p:txBody>
          <a:bodyPr/>
          <a:lstStyle>
            <a:lvl1pPr>
              <a:defRPr/>
            </a:lvl1pPr>
          </a:lstStyle>
          <a:p>
            <a:pPr>
              <a:defRPr/>
            </a:pPr>
            <a:endParaRPr lang="es-ES"/>
          </a:p>
        </p:txBody>
      </p:sp>
      <p:sp>
        <p:nvSpPr>
          <p:cNvPr id="5" name="Rectangle 6"/>
          <p:cNvSpPr>
            <a:spLocks noGrp="1" noChangeArrowheads="1"/>
          </p:cNvSpPr>
          <p:nvPr>
            <p:ph type="sldNum" sz="quarter" idx="12"/>
          </p:nvPr>
        </p:nvSpPr>
        <p:spPr>
          <a:ln/>
        </p:spPr>
        <p:txBody>
          <a:bodyPr/>
          <a:lstStyle>
            <a:lvl1pPr>
              <a:defRPr/>
            </a:lvl1pPr>
          </a:lstStyle>
          <a:p>
            <a:pPr>
              <a:defRPr/>
            </a:pPr>
            <a:fld id="{50CB5E47-DBC4-450C-A228-D1447F16E147}" type="slidenum">
              <a:rPr lang="es-ES"/>
              <a:pPr>
                <a:defRPr/>
              </a:pPr>
              <a:t>‹Nº›</a:t>
            </a:fld>
            <a:endParaRPr lang="es-ES"/>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s-ES"/>
          </a:p>
        </p:txBody>
      </p:sp>
      <p:sp>
        <p:nvSpPr>
          <p:cNvPr id="3" name="Rectangle 5"/>
          <p:cNvSpPr>
            <a:spLocks noGrp="1" noChangeArrowheads="1"/>
          </p:cNvSpPr>
          <p:nvPr>
            <p:ph type="ftr" sz="quarter" idx="11"/>
          </p:nvPr>
        </p:nvSpPr>
        <p:spPr>
          <a:ln/>
        </p:spPr>
        <p:txBody>
          <a:bodyPr/>
          <a:lstStyle>
            <a:lvl1pPr>
              <a:defRPr/>
            </a:lvl1pPr>
          </a:lstStyle>
          <a:p>
            <a:pPr>
              <a:defRPr/>
            </a:pPr>
            <a:endParaRPr lang="es-ES"/>
          </a:p>
        </p:txBody>
      </p:sp>
      <p:sp>
        <p:nvSpPr>
          <p:cNvPr id="4" name="Rectangle 6"/>
          <p:cNvSpPr>
            <a:spLocks noGrp="1" noChangeArrowheads="1"/>
          </p:cNvSpPr>
          <p:nvPr>
            <p:ph type="sldNum" sz="quarter" idx="12"/>
          </p:nvPr>
        </p:nvSpPr>
        <p:spPr>
          <a:ln/>
        </p:spPr>
        <p:txBody>
          <a:bodyPr/>
          <a:lstStyle>
            <a:lvl1pPr>
              <a:defRPr/>
            </a:lvl1pPr>
          </a:lstStyle>
          <a:p>
            <a:pPr>
              <a:defRPr/>
            </a:pPr>
            <a:fld id="{906F1BB1-50C1-4102-9557-AF3CC21EE3E1}" type="slidenum">
              <a:rPr lang="es-ES"/>
              <a:pPr>
                <a:defRPr/>
              </a:pPr>
              <a:t>‹Nº›</a:t>
            </a:fld>
            <a:endParaRPr lang="es-ES"/>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E491BBFD-7FB1-4447-91B2-407E16C246E1}" type="slidenum">
              <a:rPr lang="es-ES"/>
              <a:pPr>
                <a:defRPr/>
              </a:pPr>
              <a:t>‹Nº›</a:t>
            </a:fld>
            <a:endParaRPr lang="es-ES"/>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_tradnl"/>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_tradnl"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70040805-79D4-4B49-9DE1-CDC589CB3DD9}" type="slidenum">
              <a:rPr lang="es-ES"/>
              <a:pPr>
                <a:defRPr/>
              </a:pPr>
              <a:t>‹Nº›</a:t>
            </a:fld>
            <a:endParaRPr lang="es-E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ES"/>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ES" noProof="0" smtClean="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endParaRPr lang="es-ES"/>
          </a:p>
        </p:txBody>
      </p:sp>
      <p:sp>
        <p:nvSpPr>
          <p:cNvPr id="6" name="Rectangle 5"/>
          <p:cNvSpPr>
            <a:spLocks noGrp="1" noChangeArrowheads="1"/>
          </p:cNvSpPr>
          <p:nvPr>
            <p:ph type="ftr" sz="quarter" idx="11"/>
          </p:nvPr>
        </p:nvSpPr>
        <p:spPr>
          <a:ln/>
        </p:spPr>
        <p:txBody>
          <a:bodyPr/>
          <a:lstStyle>
            <a:lvl1pPr>
              <a:defRPr/>
            </a:lvl1pPr>
          </a:lstStyle>
          <a:p>
            <a:pPr>
              <a:defRPr/>
            </a:pPr>
            <a:endParaRPr lang="es-ES"/>
          </a:p>
        </p:txBody>
      </p:sp>
      <p:sp>
        <p:nvSpPr>
          <p:cNvPr id="7" name="Rectangle 6"/>
          <p:cNvSpPr>
            <a:spLocks noGrp="1" noChangeArrowheads="1"/>
          </p:cNvSpPr>
          <p:nvPr>
            <p:ph type="sldNum" sz="quarter" idx="12"/>
          </p:nvPr>
        </p:nvSpPr>
        <p:spPr>
          <a:ln/>
        </p:spPr>
        <p:txBody>
          <a:bodyPr/>
          <a:lstStyle>
            <a:lvl1pPr>
              <a:defRPr/>
            </a:lvl1pPr>
          </a:lstStyle>
          <a:p>
            <a:pPr>
              <a:defRPr/>
            </a:pPr>
            <a:fld id="{B4992DA1-0910-4DBF-A709-42FC67B21513}" type="slidenum">
              <a:rPr lang="es-ES"/>
              <a:pPr>
                <a:defRPr/>
              </a:pPr>
              <a:t>‹Nº›</a:t>
            </a:fld>
            <a:endParaRPr lang="es-ES"/>
          </a:p>
        </p:txBody>
      </p:sp>
    </p:spTree>
  </p:cSld>
  <p:clrMapOvr>
    <a:masterClrMapping/>
  </p:clrMapOvr>
  <p:transition>
    <p:fade thruBlk="1"/>
  </p:transition>
</p:sldLayout>
</file>

<file path=ppt/slideLayouts/slideLayout9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6C421636-FC9E-4253-BF48-61387A90EA32}" type="slidenum">
              <a:rPr lang="es-ES"/>
              <a:pPr>
                <a:defRPr/>
              </a:pPr>
              <a:t>‹Nº›</a:t>
            </a:fld>
            <a:endParaRPr lang="es-ES"/>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ES_tradnl"/>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endParaRPr lang="es-ES"/>
          </a:p>
        </p:txBody>
      </p:sp>
      <p:sp>
        <p:nvSpPr>
          <p:cNvPr id="5" name="Rectangle 5"/>
          <p:cNvSpPr>
            <a:spLocks noGrp="1" noChangeArrowheads="1"/>
          </p:cNvSpPr>
          <p:nvPr>
            <p:ph type="ftr" sz="quarter" idx="11"/>
          </p:nvPr>
        </p:nvSpPr>
        <p:spPr>
          <a:ln/>
        </p:spPr>
        <p:txBody>
          <a:bodyPr/>
          <a:lstStyle>
            <a:lvl1pPr>
              <a:defRPr/>
            </a:lvl1pPr>
          </a:lstStyle>
          <a:p>
            <a:pPr>
              <a:defRPr/>
            </a:pPr>
            <a:endParaRPr lang="es-ES"/>
          </a:p>
        </p:txBody>
      </p:sp>
      <p:sp>
        <p:nvSpPr>
          <p:cNvPr id="6" name="Rectangle 6"/>
          <p:cNvSpPr>
            <a:spLocks noGrp="1" noChangeArrowheads="1"/>
          </p:cNvSpPr>
          <p:nvPr>
            <p:ph type="sldNum" sz="quarter" idx="12"/>
          </p:nvPr>
        </p:nvSpPr>
        <p:spPr>
          <a:ln/>
        </p:spPr>
        <p:txBody>
          <a:bodyPr/>
          <a:lstStyle>
            <a:lvl1pPr>
              <a:defRPr/>
            </a:lvl1pPr>
          </a:lstStyle>
          <a:p>
            <a:pPr>
              <a:defRPr/>
            </a:pPr>
            <a:fld id="{B0DD486D-E89B-40C9-BE7A-08F90F6D21A5}" type="slidenum">
              <a:rPr lang="es-ES"/>
              <a:pPr>
                <a:defRPr/>
              </a:pPr>
              <a:t>‹Nº›</a:t>
            </a:fld>
            <a:endParaRPr lang="es-ES"/>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ES_tradnl"/>
          </a:p>
        </p:txBody>
      </p:sp>
      <p:sp>
        <p:nvSpPr>
          <p:cNvPr id="3" name="2 Subtítulo"/>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s-ES" smtClean="0"/>
              <a:t>Haga clic para modificar el estilo de subtítulo del patrón</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B639BE2F-0E8A-494D-BCB8-E8A250EFA123}"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4A7C0677-0401-4D4C-8EF5-58A5DFE89A55}" type="slidenum">
              <a:rPr lang="es-ES_tradnl"/>
              <a:pPr>
                <a:defRPr/>
              </a:pPr>
              <a:t>‹Nº›</a:t>
            </a:fld>
            <a:endParaRPr lang="es-ES_tradnl"/>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Rectangle 4"/>
          <p:cNvSpPr>
            <a:spLocks noGrp="1" noChangeArrowheads="1"/>
          </p:cNvSpPr>
          <p:nvPr>
            <p:ph type="dt" sz="half" idx="10"/>
          </p:nvPr>
        </p:nvSpPr>
        <p:spPr>
          <a:ln/>
        </p:spPr>
        <p:txBody>
          <a:bodyPr/>
          <a:lstStyle>
            <a:lvl1pPr>
              <a:defRPr/>
            </a:lvl1pPr>
          </a:lstStyle>
          <a:p>
            <a:pPr>
              <a:defRPr/>
            </a:pPr>
            <a:fld id="{C1ED7CEC-E2F1-4194-858C-356C861C5ED1}"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0BDB5EF5-434B-49F1-8C02-13B12BB74241}" type="slidenum">
              <a:rPr lang="es-ES_tradnl"/>
              <a:pPr>
                <a:defRPr/>
              </a:pPr>
              <a:t>‹Nº›</a:t>
            </a:fld>
            <a:endParaRPr lang="es-ES_tradnl"/>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s-ES" smtClean="0"/>
              <a:t>Haga clic para modificar el estilo de texto del patrón</a:t>
            </a:r>
          </a:p>
        </p:txBody>
      </p:sp>
      <p:sp>
        <p:nvSpPr>
          <p:cNvPr id="4" name="Rectangle 4"/>
          <p:cNvSpPr>
            <a:spLocks noGrp="1" noChangeArrowheads="1"/>
          </p:cNvSpPr>
          <p:nvPr>
            <p:ph type="dt" sz="half" idx="10"/>
          </p:nvPr>
        </p:nvSpPr>
        <p:spPr>
          <a:ln/>
        </p:spPr>
        <p:txBody>
          <a:bodyPr/>
          <a:lstStyle>
            <a:lvl1pPr>
              <a:defRPr/>
            </a:lvl1pPr>
          </a:lstStyle>
          <a:p>
            <a:pPr>
              <a:defRPr/>
            </a:pPr>
            <a:fld id="{9165EF9D-932B-4215-B664-23E6775FC74C}" type="datetimeFigureOut">
              <a:rPr lang="es-ES_tradnl"/>
              <a:pPr>
                <a:defRPr/>
              </a:pPr>
              <a:t>06/06/2017</a:t>
            </a:fld>
            <a:endParaRPr lang="es-ES_tradnl"/>
          </a:p>
        </p:txBody>
      </p:sp>
      <p:sp>
        <p:nvSpPr>
          <p:cNvPr id="5"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6" name="Rectangle 6"/>
          <p:cNvSpPr>
            <a:spLocks noGrp="1" noChangeArrowheads="1"/>
          </p:cNvSpPr>
          <p:nvPr>
            <p:ph type="sldNum" sz="quarter" idx="12"/>
          </p:nvPr>
        </p:nvSpPr>
        <p:spPr>
          <a:ln/>
        </p:spPr>
        <p:txBody>
          <a:bodyPr/>
          <a:lstStyle>
            <a:lvl1pPr>
              <a:defRPr/>
            </a:lvl1pPr>
          </a:lstStyle>
          <a:p>
            <a:pPr>
              <a:defRPr/>
            </a:pPr>
            <a:fld id="{B79E4868-320C-4EA2-BCAB-3C5B8BAEBF75}" type="slidenum">
              <a:rPr lang="es-ES_tradnl"/>
              <a:pPr>
                <a:defRPr/>
              </a:pPr>
              <a:t>‹Nº›</a:t>
            </a:fld>
            <a:endParaRPr lang="es-ES_tradnl"/>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2 Marcador de contenido"/>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contenido"/>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Rectangle 4"/>
          <p:cNvSpPr>
            <a:spLocks noGrp="1" noChangeArrowheads="1"/>
          </p:cNvSpPr>
          <p:nvPr>
            <p:ph type="dt" sz="half" idx="10"/>
          </p:nvPr>
        </p:nvSpPr>
        <p:spPr>
          <a:ln/>
        </p:spPr>
        <p:txBody>
          <a:bodyPr/>
          <a:lstStyle>
            <a:lvl1pPr>
              <a:defRPr/>
            </a:lvl1pPr>
          </a:lstStyle>
          <a:p>
            <a:pPr>
              <a:defRPr/>
            </a:pPr>
            <a:fld id="{729EFF95-9EDF-47FE-9747-D252761A3DD7}" type="datetimeFigureOut">
              <a:rPr lang="es-ES_tradnl"/>
              <a:pPr>
                <a:defRPr/>
              </a:pPr>
              <a:t>06/06/2017</a:t>
            </a:fld>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A03B0CFD-2459-436A-9BE2-5103A1A0F02B}" type="slidenum">
              <a:rPr lang="es-ES_tradnl"/>
              <a:pPr>
                <a:defRPr/>
              </a:pPr>
              <a:t>‹Nº›</a:t>
            </a:fld>
            <a:endParaRPr lang="es-ES_tradnl"/>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4638"/>
            <a:ext cx="8229600" cy="1143000"/>
          </a:xfrm>
        </p:spPr>
        <p:txBody>
          <a:bodyPr/>
          <a:lstStyle>
            <a:lvl1pPr>
              <a:defRPr/>
            </a:lvl1p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7" name="Rectangle 4"/>
          <p:cNvSpPr>
            <a:spLocks noGrp="1" noChangeArrowheads="1"/>
          </p:cNvSpPr>
          <p:nvPr>
            <p:ph type="dt" sz="half" idx="10"/>
          </p:nvPr>
        </p:nvSpPr>
        <p:spPr>
          <a:ln/>
        </p:spPr>
        <p:txBody>
          <a:bodyPr/>
          <a:lstStyle>
            <a:lvl1pPr>
              <a:defRPr/>
            </a:lvl1pPr>
          </a:lstStyle>
          <a:p>
            <a:pPr>
              <a:defRPr/>
            </a:pPr>
            <a:fld id="{19A61BFF-28C1-4AFB-A33C-2BF7421472C3}" type="datetimeFigureOut">
              <a:rPr lang="es-ES_tradnl"/>
              <a:pPr>
                <a:defRPr/>
              </a:pPr>
              <a:t>06/06/2017</a:t>
            </a:fld>
            <a:endParaRPr lang="es-ES_tradnl"/>
          </a:p>
        </p:txBody>
      </p:sp>
      <p:sp>
        <p:nvSpPr>
          <p:cNvPr id="8"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9" name="Rectangle 6"/>
          <p:cNvSpPr>
            <a:spLocks noGrp="1" noChangeArrowheads="1"/>
          </p:cNvSpPr>
          <p:nvPr>
            <p:ph type="sldNum" sz="quarter" idx="12"/>
          </p:nvPr>
        </p:nvSpPr>
        <p:spPr>
          <a:ln/>
        </p:spPr>
        <p:txBody>
          <a:bodyPr/>
          <a:lstStyle>
            <a:lvl1pPr>
              <a:defRPr/>
            </a:lvl1pPr>
          </a:lstStyle>
          <a:p>
            <a:pPr>
              <a:defRPr/>
            </a:pPr>
            <a:fld id="{37F9ECEC-473D-46BE-A0F9-3ED32B6B42A2}" type="slidenum">
              <a:rPr lang="es-ES_tradnl"/>
              <a:pPr>
                <a:defRPr/>
              </a:pPr>
              <a:t>‹Nº›</a:t>
            </a:fld>
            <a:endParaRPr lang="es-ES_tradnl"/>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ES_tradnl"/>
          </a:p>
        </p:txBody>
      </p:sp>
      <p:sp>
        <p:nvSpPr>
          <p:cNvPr id="3" name="Rectangle 4"/>
          <p:cNvSpPr>
            <a:spLocks noGrp="1" noChangeArrowheads="1"/>
          </p:cNvSpPr>
          <p:nvPr>
            <p:ph type="dt" sz="half" idx="10"/>
          </p:nvPr>
        </p:nvSpPr>
        <p:spPr>
          <a:ln/>
        </p:spPr>
        <p:txBody>
          <a:bodyPr/>
          <a:lstStyle>
            <a:lvl1pPr>
              <a:defRPr/>
            </a:lvl1pPr>
          </a:lstStyle>
          <a:p>
            <a:pPr>
              <a:defRPr/>
            </a:pPr>
            <a:fld id="{B32E5FF7-DD3B-4344-B092-AC6EDB742EFB}" type="datetimeFigureOut">
              <a:rPr lang="es-ES_tradnl"/>
              <a:pPr>
                <a:defRPr/>
              </a:pPr>
              <a:t>06/06/2017</a:t>
            </a:fld>
            <a:endParaRPr lang="es-ES_tradnl"/>
          </a:p>
        </p:txBody>
      </p:sp>
      <p:sp>
        <p:nvSpPr>
          <p:cNvPr id="4"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5" name="Rectangle 6"/>
          <p:cNvSpPr>
            <a:spLocks noGrp="1" noChangeArrowheads="1"/>
          </p:cNvSpPr>
          <p:nvPr>
            <p:ph type="sldNum" sz="quarter" idx="12"/>
          </p:nvPr>
        </p:nvSpPr>
        <p:spPr>
          <a:ln/>
        </p:spPr>
        <p:txBody>
          <a:bodyPr/>
          <a:lstStyle>
            <a:lvl1pPr>
              <a:defRPr/>
            </a:lvl1pPr>
          </a:lstStyle>
          <a:p>
            <a:pPr>
              <a:defRPr/>
            </a:pPr>
            <a:fld id="{DE678761-298B-4550-8C14-26AA0896D671}" type="slidenum">
              <a:rPr lang="es-ES_tradnl"/>
              <a:pPr>
                <a:defRPr/>
              </a:pPr>
              <a:t>‹Nº›</a:t>
            </a:fld>
            <a:endParaRPr lang="es-ES_tradnl"/>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D0BA34D8-0C82-4860-A1C4-592C62FBADCD}" type="datetimeFigureOut">
              <a:rPr lang="es-ES_tradnl"/>
              <a:pPr>
                <a:defRPr/>
              </a:pPr>
              <a:t>06/06/2017</a:t>
            </a:fld>
            <a:endParaRPr lang="es-ES_tradnl"/>
          </a:p>
        </p:txBody>
      </p:sp>
      <p:sp>
        <p:nvSpPr>
          <p:cNvPr id="3"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4" name="Rectangle 6"/>
          <p:cNvSpPr>
            <a:spLocks noGrp="1" noChangeArrowheads="1"/>
          </p:cNvSpPr>
          <p:nvPr>
            <p:ph type="sldNum" sz="quarter" idx="12"/>
          </p:nvPr>
        </p:nvSpPr>
        <p:spPr>
          <a:ln/>
        </p:spPr>
        <p:txBody>
          <a:bodyPr/>
          <a:lstStyle>
            <a:lvl1pPr>
              <a:defRPr/>
            </a:lvl1pPr>
          </a:lstStyle>
          <a:p>
            <a:pPr>
              <a:defRPr/>
            </a:pPr>
            <a:fld id="{1F6D9D82-64F6-46C3-932D-2FEBCC1275C5}" type="slidenum">
              <a:rPr lang="es-ES_tradnl"/>
              <a:pPr>
                <a:defRPr/>
              </a:pPr>
              <a:t>‹Nº›</a:t>
            </a:fld>
            <a:endParaRPr lang="es-ES_tradnl"/>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ES_tradnl"/>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Rectangle 4"/>
          <p:cNvSpPr>
            <a:spLocks noGrp="1" noChangeArrowheads="1"/>
          </p:cNvSpPr>
          <p:nvPr>
            <p:ph type="dt" sz="half" idx="10"/>
          </p:nvPr>
        </p:nvSpPr>
        <p:spPr>
          <a:ln/>
        </p:spPr>
        <p:txBody>
          <a:bodyPr/>
          <a:lstStyle>
            <a:lvl1pPr>
              <a:defRPr/>
            </a:lvl1pPr>
          </a:lstStyle>
          <a:p>
            <a:pPr>
              <a:defRPr/>
            </a:pPr>
            <a:fld id="{E3B97FCD-73AC-45F9-813A-D7DCC4BCC72C}" type="datetimeFigureOut">
              <a:rPr lang="es-ES_tradnl"/>
              <a:pPr>
                <a:defRPr/>
              </a:pPr>
              <a:t>06/06/2017</a:t>
            </a:fld>
            <a:endParaRPr lang="es-ES_tradnl"/>
          </a:p>
        </p:txBody>
      </p:sp>
      <p:sp>
        <p:nvSpPr>
          <p:cNvPr id="6" name="Rectangle 5"/>
          <p:cNvSpPr>
            <a:spLocks noGrp="1" noChangeArrowheads="1"/>
          </p:cNvSpPr>
          <p:nvPr>
            <p:ph type="ftr" sz="quarter" idx="11"/>
          </p:nvPr>
        </p:nvSpPr>
        <p:spPr>
          <a:ln/>
        </p:spPr>
        <p:txBody>
          <a:bodyPr/>
          <a:lstStyle>
            <a:lvl1pPr>
              <a:defRPr/>
            </a:lvl1pPr>
          </a:lstStyle>
          <a:p>
            <a:pPr>
              <a:defRPr/>
            </a:pPr>
            <a:endParaRPr lang="es-ES_tradnl"/>
          </a:p>
        </p:txBody>
      </p:sp>
      <p:sp>
        <p:nvSpPr>
          <p:cNvPr id="7" name="Rectangle 6"/>
          <p:cNvSpPr>
            <a:spLocks noGrp="1" noChangeArrowheads="1"/>
          </p:cNvSpPr>
          <p:nvPr>
            <p:ph type="sldNum" sz="quarter" idx="12"/>
          </p:nvPr>
        </p:nvSpPr>
        <p:spPr>
          <a:ln/>
        </p:spPr>
        <p:txBody>
          <a:bodyPr/>
          <a:lstStyle>
            <a:lvl1pPr>
              <a:defRPr/>
            </a:lvl1pPr>
          </a:lstStyle>
          <a:p>
            <a:pPr>
              <a:defRPr/>
            </a:pPr>
            <a:fld id="{D2D03D05-1AF8-45D7-BAA6-AC239D8CE741}" type="slidenum">
              <a:rPr lang="es-ES_tradnl"/>
              <a:pPr>
                <a:defRPr/>
              </a:pPr>
              <a:t>‹Nº›</a:t>
            </a:fld>
            <a:endParaRPr lang="es-ES_tradnl"/>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10.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theme" Target="../theme/theme10.xml"/><Relationship Id="rId2" Type="http://schemas.openxmlformats.org/officeDocument/2006/relationships/slideLayout" Target="../slideLayouts/slideLayout104.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0" Type="http://schemas.openxmlformats.org/officeDocument/2006/relationships/slideLayout" Target="../slideLayouts/slideLayout112.xml"/><Relationship Id="rId4" Type="http://schemas.openxmlformats.org/officeDocument/2006/relationships/slideLayout" Target="../slideLayouts/slideLayout106.xml"/><Relationship Id="rId9" Type="http://schemas.openxmlformats.org/officeDocument/2006/relationships/slideLayout" Target="../slideLayouts/slideLayout111.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21.xml"/><Relationship Id="rId13" Type="http://schemas.openxmlformats.org/officeDocument/2006/relationships/slideLayout" Target="../slideLayouts/slideLayout126.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slideLayout" Target="../slideLayouts/slideLayout125.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5" Type="http://schemas.openxmlformats.org/officeDocument/2006/relationships/theme" Target="../theme/theme11.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 Id="rId14" Type="http://schemas.openxmlformats.org/officeDocument/2006/relationships/slideLayout" Target="../slideLayouts/slideLayout127.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35.xml"/><Relationship Id="rId3" Type="http://schemas.openxmlformats.org/officeDocument/2006/relationships/slideLayout" Target="../slideLayouts/slideLayout130.xml"/><Relationship Id="rId7" Type="http://schemas.openxmlformats.org/officeDocument/2006/relationships/slideLayout" Target="../slideLayouts/slideLayout134.xml"/><Relationship Id="rId12" Type="http://schemas.openxmlformats.org/officeDocument/2006/relationships/theme" Target="../theme/theme12.xml"/><Relationship Id="rId2" Type="http://schemas.openxmlformats.org/officeDocument/2006/relationships/slideLayout" Target="../slideLayouts/slideLayout129.xml"/><Relationship Id="rId1" Type="http://schemas.openxmlformats.org/officeDocument/2006/relationships/slideLayout" Target="../slideLayouts/slideLayout128.xml"/><Relationship Id="rId6" Type="http://schemas.openxmlformats.org/officeDocument/2006/relationships/slideLayout" Target="../slideLayouts/slideLayout133.xml"/><Relationship Id="rId11" Type="http://schemas.openxmlformats.org/officeDocument/2006/relationships/slideLayout" Target="../slideLayouts/slideLayout138.xml"/><Relationship Id="rId5" Type="http://schemas.openxmlformats.org/officeDocument/2006/relationships/slideLayout" Target="../slideLayouts/slideLayout132.xml"/><Relationship Id="rId10" Type="http://schemas.openxmlformats.org/officeDocument/2006/relationships/slideLayout" Target="../slideLayouts/slideLayout137.xml"/><Relationship Id="rId4" Type="http://schemas.openxmlformats.org/officeDocument/2006/relationships/slideLayout" Target="../slideLayouts/slideLayout131.xml"/><Relationship Id="rId9" Type="http://schemas.openxmlformats.org/officeDocument/2006/relationships/slideLayout" Target="../slideLayouts/slideLayout136.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46.xml"/><Relationship Id="rId3" Type="http://schemas.openxmlformats.org/officeDocument/2006/relationships/slideLayout" Target="../slideLayouts/slideLayout141.xml"/><Relationship Id="rId7" Type="http://schemas.openxmlformats.org/officeDocument/2006/relationships/slideLayout" Target="../slideLayouts/slideLayout145.xml"/><Relationship Id="rId12" Type="http://schemas.openxmlformats.org/officeDocument/2006/relationships/theme" Target="../theme/theme13.xml"/><Relationship Id="rId2" Type="http://schemas.openxmlformats.org/officeDocument/2006/relationships/slideLayout" Target="../slideLayouts/slideLayout140.xml"/><Relationship Id="rId1" Type="http://schemas.openxmlformats.org/officeDocument/2006/relationships/slideLayout" Target="../slideLayouts/slideLayout139.xml"/><Relationship Id="rId6" Type="http://schemas.openxmlformats.org/officeDocument/2006/relationships/slideLayout" Target="../slideLayouts/slideLayout144.xml"/><Relationship Id="rId11" Type="http://schemas.openxmlformats.org/officeDocument/2006/relationships/slideLayout" Target="../slideLayouts/slideLayout149.xml"/><Relationship Id="rId5" Type="http://schemas.openxmlformats.org/officeDocument/2006/relationships/slideLayout" Target="../slideLayouts/slideLayout143.xml"/><Relationship Id="rId10" Type="http://schemas.openxmlformats.org/officeDocument/2006/relationships/slideLayout" Target="../slideLayouts/slideLayout148.xml"/><Relationship Id="rId4" Type="http://schemas.openxmlformats.org/officeDocument/2006/relationships/slideLayout" Target="../slideLayouts/slideLayout142.xml"/><Relationship Id="rId9" Type="http://schemas.openxmlformats.org/officeDocument/2006/relationships/slideLayout" Target="../slideLayouts/slideLayout147.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57.xml"/><Relationship Id="rId3" Type="http://schemas.openxmlformats.org/officeDocument/2006/relationships/slideLayout" Target="../slideLayouts/slideLayout152.xml"/><Relationship Id="rId7" Type="http://schemas.openxmlformats.org/officeDocument/2006/relationships/slideLayout" Target="../slideLayouts/slideLayout156.xml"/><Relationship Id="rId12" Type="http://schemas.openxmlformats.org/officeDocument/2006/relationships/theme" Target="../theme/theme14.xml"/><Relationship Id="rId2" Type="http://schemas.openxmlformats.org/officeDocument/2006/relationships/slideLayout" Target="../slideLayouts/slideLayout151.xml"/><Relationship Id="rId1" Type="http://schemas.openxmlformats.org/officeDocument/2006/relationships/slideLayout" Target="../slideLayouts/slideLayout150.xml"/><Relationship Id="rId6" Type="http://schemas.openxmlformats.org/officeDocument/2006/relationships/slideLayout" Target="../slideLayouts/slideLayout155.xml"/><Relationship Id="rId11" Type="http://schemas.openxmlformats.org/officeDocument/2006/relationships/slideLayout" Target="../slideLayouts/slideLayout160.xml"/><Relationship Id="rId5" Type="http://schemas.openxmlformats.org/officeDocument/2006/relationships/slideLayout" Target="../slideLayouts/slideLayout154.xml"/><Relationship Id="rId10" Type="http://schemas.openxmlformats.org/officeDocument/2006/relationships/slideLayout" Target="../slideLayouts/slideLayout159.xml"/><Relationship Id="rId4" Type="http://schemas.openxmlformats.org/officeDocument/2006/relationships/slideLayout" Target="../slideLayouts/slideLayout153.xml"/><Relationship Id="rId9" Type="http://schemas.openxmlformats.org/officeDocument/2006/relationships/slideLayout" Target="../slideLayouts/slideLayout158.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68.xml"/><Relationship Id="rId3" Type="http://schemas.openxmlformats.org/officeDocument/2006/relationships/slideLayout" Target="../slideLayouts/slideLayout163.xml"/><Relationship Id="rId7" Type="http://schemas.openxmlformats.org/officeDocument/2006/relationships/slideLayout" Target="../slideLayouts/slideLayout167.xml"/><Relationship Id="rId12" Type="http://schemas.openxmlformats.org/officeDocument/2006/relationships/theme" Target="../theme/theme15.xml"/><Relationship Id="rId2" Type="http://schemas.openxmlformats.org/officeDocument/2006/relationships/slideLayout" Target="../slideLayouts/slideLayout162.xml"/><Relationship Id="rId1" Type="http://schemas.openxmlformats.org/officeDocument/2006/relationships/slideLayout" Target="../slideLayouts/slideLayout161.xml"/><Relationship Id="rId6" Type="http://schemas.openxmlformats.org/officeDocument/2006/relationships/slideLayout" Target="../slideLayouts/slideLayout166.xml"/><Relationship Id="rId11" Type="http://schemas.openxmlformats.org/officeDocument/2006/relationships/slideLayout" Target="../slideLayouts/slideLayout171.xml"/><Relationship Id="rId5" Type="http://schemas.openxmlformats.org/officeDocument/2006/relationships/slideLayout" Target="../slideLayouts/slideLayout165.xml"/><Relationship Id="rId10" Type="http://schemas.openxmlformats.org/officeDocument/2006/relationships/slideLayout" Target="../slideLayouts/slideLayout170.xml"/><Relationship Id="rId4" Type="http://schemas.openxmlformats.org/officeDocument/2006/relationships/slideLayout" Target="../slideLayouts/slideLayout164.xml"/><Relationship Id="rId9" Type="http://schemas.openxmlformats.org/officeDocument/2006/relationships/slideLayout" Target="../slideLayouts/slideLayout169.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79.xml"/><Relationship Id="rId3" Type="http://schemas.openxmlformats.org/officeDocument/2006/relationships/slideLayout" Target="../slideLayouts/slideLayout174.xml"/><Relationship Id="rId7" Type="http://schemas.openxmlformats.org/officeDocument/2006/relationships/slideLayout" Target="../slideLayouts/slideLayout178.xml"/><Relationship Id="rId12" Type="http://schemas.openxmlformats.org/officeDocument/2006/relationships/theme" Target="../theme/theme16.xml"/><Relationship Id="rId2" Type="http://schemas.openxmlformats.org/officeDocument/2006/relationships/slideLayout" Target="../slideLayouts/slideLayout173.xml"/><Relationship Id="rId1" Type="http://schemas.openxmlformats.org/officeDocument/2006/relationships/slideLayout" Target="../slideLayouts/slideLayout172.xml"/><Relationship Id="rId6" Type="http://schemas.openxmlformats.org/officeDocument/2006/relationships/slideLayout" Target="../slideLayouts/slideLayout177.xml"/><Relationship Id="rId11" Type="http://schemas.openxmlformats.org/officeDocument/2006/relationships/slideLayout" Target="../slideLayouts/slideLayout182.xml"/><Relationship Id="rId5" Type="http://schemas.openxmlformats.org/officeDocument/2006/relationships/slideLayout" Target="../slideLayouts/slideLayout176.xml"/><Relationship Id="rId10" Type="http://schemas.openxmlformats.org/officeDocument/2006/relationships/slideLayout" Target="../slideLayouts/slideLayout181.xml"/><Relationship Id="rId4" Type="http://schemas.openxmlformats.org/officeDocument/2006/relationships/slideLayout" Target="../slideLayouts/slideLayout175.xml"/><Relationship Id="rId9" Type="http://schemas.openxmlformats.org/officeDocument/2006/relationships/slideLayout" Target="../slideLayouts/slideLayout180.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90.xml"/><Relationship Id="rId3" Type="http://schemas.openxmlformats.org/officeDocument/2006/relationships/slideLayout" Target="../slideLayouts/slideLayout185.xml"/><Relationship Id="rId7" Type="http://schemas.openxmlformats.org/officeDocument/2006/relationships/slideLayout" Target="../slideLayouts/slideLayout189.xml"/><Relationship Id="rId12" Type="http://schemas.openxmlformats.org/officeDocument/2006/relationships/theme" Target="../theme/theme17.xml"/><Relationship Id="rId2" Type="http://schemas.openxmlformats.org/officeDocument/2006/relationships/slideLayout" Target="../slideLayouts/slideLayout184.xml"/><Relationship Id="rId1" Type="http://schemas.openxmlformats.org/officeDocument/2006/relationships/slideLayout" Target="../slideLayouts/slideLayout183.xml"/><Relationship Id="rId6" Type="http://schemas.openxmlformats.org/officeDocument/2006/relationships/slideLayout" Target="../slideLayouts/slideLayout188.xml"/><Relationship Id="rId11" Type="http://schemas.openxmlformats.org/officeDocument/2006/relationships/slideLayout" Target="../slideLayouts/slideLayout193.xml"/><Relationship Id="rId5" Type="http://schemas.openxmlformats.org/officeDocument/2006/relationships/slideLayout" Target="../slideLayouts/slideLayout187.xml"/><Relationship Id="rId10" Type="http://schemas.openxmlformats.org/officeDocument/2006/relationships/slideLayout" Target="../slideLayouts/slideLayout192.xml"/><Relationship Id="rId4" Type="http://schemas.openxmlformats.org/officeDocument/2006/relationships/slideLayout" Target="../slideLayouts/slideLayout186.xml"/><Relationship Id="rId9" Type="http://schemas.openxmlformats.org/officeDocument/2006/relationships/slideLayout" Target="../slideLayouts/slideLayout191.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01.xml"/><Relationship Id="rId13" Type="http://schemas.openxmlformats.org/officeDocument/2006/relationships/audio" Target="../media/audio1.wav"/><Relationship Id="rId3" Type="http://schemas.openxmlformats.org/officeDocument/2006/relationships/slideLayout" Target="../slideLayouts/slideLayout196.xml"/><Relationship Id="rId7" Type="http://schemas.openxmlformats.org/officeDocument/2006/relationships/slideLayout" Target="../slideLayouts/slideLayout200.xml"/><Relationship Id="rId12" Type="http://schemas.openxmlformats.org/officeDocument/2006/relationships/theme" Target="../theme/theme18.xml"/><Relationship Id="rId2" Type="http://schemas.openxmlformats.org/officeDocument/2006/relationships/slideLayout" Target="../slideLayouts/slideLayout195.xml"/><Relationship Id="rId1" Type="http://schemas.openxmlformats.org/officeDocument/2006/relationships/slideLayout" Target="../slideLayouts/slideLayout194.xml"/><Relationship Id="rId6" Type="http://schemas.openxmlformats.org/officeDocument/2006/relationships/slideLayout" Target="../slideLayouts/slideLayout199.xml"/><Relationship Id="rId11" Type="http://schemas.openxmlformats.org/officeDocument/2006/relationships/slideLayout" Target="../slideLayouts/slideLayout204.xml"/><Relationship Id="rId5" Type="http://schemas.openxmlformats.org/officeDocument/2006/relationships/slideLayout" Target="../slideLayouts/slideLayout198.xml"/><Relationship Id="rId10" Type="http://schemas.openxmlformats.org/officeDocument/2006/relationships/slideLayout" Target="../slideLayouts/slideLayout203.xml"/><Relationship Id="rId4" Type="http://schemas.openxmlformats.org/officeDocument/2006/relationships/slideLayout" Target="../slideLayouts/slideLayout197.xml"/><Relationship Id="rId9" Type="http://schemas.openxmlformats.org/officeDocument/2006/relationships/slideLayout" Target="../slideLayouts/slideLayout202.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12.xml"/><Relationship Id="rId3" Type="http://schemas.openxmlformats.org/officeDocument/2006/relationships/slideLayout" Target="../slideLayouts/slideLayout207.xml"/><Relationship Id="rId7" Type="http://schemas.openxmlformats.org/officeDocument/2006/relationships/slideLayout" Target="../slideLayouts/slideLayout211.xml"/><Relationship Id="rId12" Type="http://schemas.openxmlformats.org/officeDocument/2006/relationships/theme" Target="../theme/theme19.xml"/><Relationship Id="rId2" Type="http://schemas.openxmlformats.org/officeDocument/2006/relationships/slideLayout" Target="../slideLayouts/slideLayout206.xml"/><Relationship Id="rId1" Type="http://schemas.openxmlformats.org/officeDocument/2006/relationships/slideLayout" Target="../slideLayouts/slideLayout205.xml"/><Relationship Id="rId6" Type="http://schemas.openxmlformats.org/officeDocument/2006/relationships/slideLayout" Target="../slideLayouts/slideLayout210.xml"/><Relationship Id="rId11" Type="http://schemas.openxmlformats.org/officeDocument/2006/relationships/slideLayout" Target="../slideLayouts/slideLayout215.xml"/><Relationship Id="rId5" Type="http://schemas.openxmlformats.org/officeDocument/2006/relationships/slideLayout" Target="../slideLayouts/slideLayout209.xml"/><Relationship Id="rId10" Type="http://schemas.openxmlformats.org/officeDocument/2006/relationships/slideLayout" Target="../slideLayouts/slideLayout214.xml"/><Relationship Id="rId4" Type="http://schemas.openxmlformats.org/officeDocument/2006/relationships/slideLayout" Target="../slideLayouts/slideLayout208.xml"/><Relationship Id="rId9" Type="http://schemas.openxmlformats.org/officeDocument/2006/relationships/slideLayout" Target="../slideLayouts/slideLayout213.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2.xml"/><Relationship Id="rId3" Type="http://schemas.openxmlformats.org/officeDocument/2006/relationships/slideLayout" Target="../slideLayouts/slideLayout17.xml"/><Relationship Id="rId7" Type="http://schemas.openxmlformats.org/officeDocument/2006/relationships/slideLayout" Target="../slideLayouts/slideLayout21.xml"/><Relationship Id="rId12" Type="http://schemas.openxmlformats.org/officeDocument/2006/relationships/theme" Target="../theme/theme2.xml"/><Relationship Id="rId2" Type="http://schemas.openxmlformats.org/officeDocument/2006/relationships/slideLayout" Target="../slideLayouts/slideLayout16.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1" Type="http://schemas.openxmlformats.org/officeDocument/2006/relationships/slideLayout" Target="../slideLayouts/slideLayout25.xml"/><Relationship Id="rId5" Type="http://schemas.openxmlformats.org/officeDocument/2006/relationships/slideLayout" Target="../slideLayouts/slideLayout19.xml"/><Relationship Id="rId10" Type="http://schemas.openxmlformats.org/officeDocument/2006/relationships/slideLayout" Target="../slideLayouts/slideLayout24.xml"/><Relationship Id="rId4" Type="http://schemas.openxmlformats.org/officeDocument/2006/relationships/slideLayout" Target="../slideLayouts/slideLayout18.xml"/><Relationship Id="rId9" Type="http://schemas.openxmlformats.org/officeDocument/2006/relationships/slideLayout" Target="../slideLayouts/slideLayout23.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23.xml"/><Relationship Id="rId3" Type="http://schemas.openxmlformats.org/officeDocument/2006/relationships/slideLayout" Target="../slideLayouts/slideLayout218.xml"/><Relationship Id="rId7" Type="http://schemas.openxmlformats.org/officeDocument/2006/relationships/slideLayout" Target="../slideLayouts/slideLayout222.xml"/><Relationship Id="rId12" Type="http://schemas.openxmlformats.org/officeDocument/2006/relationships/theme" Target="../theme/theme20.xml"/><Relationship Id="rId2" Type="http://schemas.openxmlformats.org/officeDocument/2006/relationships/slideLayout" Target="../slideLayouts/slideLayout217.xml"/><Relationship Id="rId1" Type="http://schemas.openxmlformats.org/officeDocument/2006/relationships/slideLayout" Target="../slideLayouts/slideLayout216.xml"/><Relationship Id="rId6" Type="http://schemas.openxmlformats.org/officeDocument/2006/relationships/slideLayout" Target="../slideLayouts/slideLayout221.xml"/><Relationship Id="rId11" Type="http://schemas.openxmlformats.org/officeDocument/2006/relationships/slideLayout" Target="../slideLayouts/slideLayout226.xml"/><Relationship Id="rId5" Type="http://schemas.openxmlformats.org/officeDocument/2006/relationships/slideLayout" Target="../slideLayouts/slideLayout220.xml"/><Relationship Id="rId10" Type="http://schemas.openxmlformats.org/officeDocument/2006/relationships/slideLayout" Target="../slideLayouts/slideLayout225.xml"/><Relationship Id="rId4" Type="http://schemas.openxmlformats.org/officeDocument/2006/relationships/slideLayout" Target="../slideLayouts/slideLayout219.xml"/><Relationship Id="rId9" Type="http://schemas.openxmlformats.org/officeDocument/2006/relationships/slideLayout" Target="../slideLayouts/slideLayout224.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234.xml"/><Relationship Id="rId3" Type="http://schemas.openxmlformats.org/officeDocument/2006/relationships/slideLayout" Target="../slideLayouts/slideLayout229.xml"/><Relationship Id="rId7" Type="http://schemas.openxmlformats.org/officeDocument/2006/relationships/slideLayout" Target="../slideLayouts/slideLayout233.xml"/><Relationship Id="rId12" Type="http://schemas.openxmlformats.org/officeDocument/2006/relationships/theme" Target="../theme/theme21.xml"/><Relationship Id="rId2" Type="http://schemas.openxmlformats.org/officeDocument/2006/relationships/slideLayout" Target="../slideLayouts/slideLayout228.xml"/><Relationship Id="rId1" Type="http://schemas.openxmlformats.org/officeDocument/2006/relationships/slideLayout" Target="../slideLayouts/slideLayout227.xml"/><Relationship Id="rId6" Type="http://schemas.openxmlformats.org/officeDocument/2006/relationships/slideLayout" Target="../slideLayouts/slideLayout232.xml"/><Relationship Id="rId11" Type="http://schemas.openxmlformats.org/officeDocument/2006/relationships/slideLayout" Target="../slideLayouts/slideLayout237.xml"/><Relationship Id="rId5" Type="http://schemas.openxmlformats.org/officeDocument/2006/relationships/slideLayout" Target="../slideLayouts/slideLayout231.xml"/><Relationship Id="rId10" Type="http://schemas.openxmlformats.org/officeDocument/2006/relationships/slideLayout" Target="../slideLayouts/slideLayout236.xml"/><Relationship Id="rId4" Type="http://schemas.openxmlformats.org/officeDocument/2006/relationships/slideLayout" Target="../slideLayouts/slideLayout230.xml"/><Relationship Id="rId9" Type="http://schemas.openxmlformats.org/officeDocument/2006/relationships/slideLayout" Target="../slideLayouts/slideLayout235.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245.xml"/><Relationship Id="rId3" Type="http://schemas.openxmlformats.org/officeDocument/2006/relationships/slideLayout" Target="../slideLayouts/slideLayout240.xml"/><Relationship Id="rId7" Type="http://schemas.openxmlformats.org/officeDocument/2006/relationships/slideLayout" Target="../slideLayouts/slideLayout244.xml"/><Relationship Id="rId12" Type="http://schemas.openxmlformats.org/officeDocument/2006/relationships/theme" Target="../theme/theme22.xml"/><Relationship Id="rId2" Type="http://schemas.openxmlformats.org/officeDocument/2006/relationships/slideLayout" Target="../slideLayouts/slideLayout239.xml"/><Relationship Id="rId1" Type="http://schemas.openxmlformats.org/officeDocument/2006/relationships/slideLayout" Target="../slideLayouts/slideLayout238.xml"/><Relationship Id="rId6" Type="http://schemas.openxmlformats.org/officeDocument/2006/relationships/slideLayout" Target="../slideLayouts/slideLayout243.xml"/><Relationship Id="rId11" Type="http://schemas.openxmlformats.org/officeDocument/2006/relationships/slideLayout" Target="../slideLayouts/slideLayout248.xml"/><Relationship Id="rId5" Type="http://schemas.openxmlformats.org/officeDocument/2006/relationships/slideLayout" Target="../slideLayouts/slideLayout242.xml"/><Relationship Id="rId10" Type="http://schemas.openxmlformats.org/officeDocument/2006/relationships/slideLayout" Target="../slideLayouts/slideLayout247.xml"/><Relationship Id="rId4" Type="http://schemas.openxmlformats.org/officeDocument/2006/relationships/slideLayout" Target="../slideLayouts/slideLayout241.xml"/><Relationship Id="rId9" Type="http://schemas.openxmlformats.org/officeDocument/2006/relationships/slideLayout" Target="../slideLayouts/slideLayout246.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12" Type="http://schemas.openxmlformats.org/officeDocument/2006/relationships/theme" Target="../theme/theme23.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11" Type="http://schemas.openxmlformats.org/officeDocument/2006/relationships/slideLayout" Target="../slideLayouts/slideLayout259.xml"/><Relationship Id="rId5" Type="http://schemas.openxmlformats.org/officeDocument/2006/relationships/slideLayout" Target="../slideLayouts/slideLayout253.xml"/><Relationship Id="rId10" Type="http://schemas.openxmlformats.org/officeDocument/2006/relationships/slideLayout" Target="../slideLayouts/slideLayout258.xml"/><Relationship Id="rId4" Type="http://schemas.openxmlformats.org/officeDocument/2006/relationships/slideLayout" Target="../slideLayouts/slideLayout252.xml"/><Relationship Id="rId9" Type="http://schemas.openxmlformats.org/officeDocument/2006/relationships/slideLayout" Target="../slideLayouts/slideLayout257.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267.xml"/><Relationship Id="rId3" Type="http://schemas.openxmlformats.org/officeDocument/2006/relationships/slideLayout" Target="../slideLayouts/slideLayout262.xml"/><Relationship Id="rId7" Type="http://schemas.openxmlformats.org/officeDocument/2006/relationships/slideLayout" Target="../slideLayouts/slideLayout266.xml"/><Relationship Id="rId12" Type="http://schemas.openxmlformats.org/officeDocument/2006/relationships/theme" Target="../theme/theme24.xml"/><Relationship Id="rId2" Type="http://schemas.openxmlformats.org/officeDocument/2006/relationships/slideLayout" Target="../slideLayouts/slideLayout261.xml"/><Relationship Id="rId1" Type="http://schemas.openxmlformats.org/officeDocument/2006/relationships/slideLayout" Target="../slideLayouts/slideLayout260.xml"/><Relationship Id="rId6" Type="http://schemas.openxmlformats.org/officeDocument/2006/relationships/slideLayout" Target="../slideLayouts/slideLayout265.xml"/><Relationship Id="rId11" Type="http://schemas.openxmlformats.org/officeDocument/2006/relationships/slideLayout" Target="../slideLayouts/slideLayout270.xml"/><Relationship Id="rId5" Type="http://schemas.openxmlformats.org/officeDocument/2006/relationships/slideLayout" Target="../slideLayouts/slideLayout264.xml"/><Relationship Id="rId10" Type="http://schemas.openxmlformats.org/officeDocument/2006/relationships/slideLayout" Target="../slideLayouts/slideLayout269.xml"/><Relationship Id="rId4" Type="http://schemas.openxmlformats.org/officeDocument/2006/relationships/slideLayout" Target="../slideLayouts/slideLayout263.xml"/><Relationship Id="rId9" Type="http://schemas.openxmlformats.org/officeDocument/2006/relationships/slideLayout" Target="../slideLayouts/slideLayout268.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78.xml"/><Relationship Id="rId3" Type="http://schemas.openxmlformats.org/officeDocument/2006/relationships/slideLayout" Target="../slideLayouts/slideLayout273.xml"/><Relationship Id="rId7" Type="http://schemas.openxmlformats.org/officeDocument/2006/relationships/slideLayout" Target="../slideLayouts/slideLayout277.xml"/><Relationship Id="rId12" Type="http://schemas.openxmlformats.org/officeDocument/2006/relationships/theme" Target="../theme/theme25.xml"/><Relationship Id="rId2" Type="http://schemas.openxmlformats.org/officeDocument/2006/relationships/slideLayout" Target="../slideLayouts/slideLayout272.xml"/><Relationship Id="rId1" Type="http://schemas.openxmlformats.org/officeDocument/2006/relationships/slideLayout" Target="../slideLayouts/slideLayout271.xml"/><Relationship Id="rId6" Type="http://schemas.openxmlformats.org/officeDocument/2006/relationships/slideLayout" Target="../slideLayouts/slideLayout276.xml"/><Relationship Id="rId11" Type="http://schemas.openxmlformats.org/officeDocument/2006/relationships/slideLayout" Target="../slideLayouts/slideLayout281.xml"/><Relationship Id="rId5" Type="http://schemas.openxmlformats.org/officeDocument/2006/relationships/slideLayout" Target="../slideLayouts/slideLayout275.xml"/><Relationship Id="rId10" Type="http://schemas.openxmlformats.org/officeDocument/2006/relationships/slideLayout" Target="../slideLayouts/slideLayout280.xml"/><Relationship Id="rId4" Type="http://schemas.openxmlformats.org/officeDocument/2006/relationships/slideLayout" Target="../slideLayouts/slideLayout274.xml"/><Relationship Id="rId9" Type="http://schemas.openxmlformats.org/officeDocument/2006/relationships/slideLayout" Target="../slideLayouts/slideLayout279.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89.xml"/><Relationship Id="rId3" Type="http://schemas.openxmlformats.org/officeDocument/2006/relationships/slideLayout" Target="../slideLayouts/slideLayout284.xml"/><Relationship Id="rId7" Type="http://schemas.openxmlformats.org/officeDocument/2006/relationships/slideLayout" Target="../slideLayouts/slideLayout288.xml"/><Relationship Id="rId12" Type="http://schemas.openxmlformats.org/officeDocument/2006/relationships/theme" Target="../theme/theme26.xml"/><Relationship Id="rId2" Type="http://schemas.openxmlformats.org/officeDocument/2006/relationships/slideLayout" Target="../slideLayouts/slideLayout283.xml"/><Relationship Id="rId1" Type="http://schemas.openxmlformats.org/officeDocument/2006/relationships/slideLayout" Target="../slideLayouts/slideLayout282.xml"/><Relationship Id="rId6" Type="http://schemas.openxmlformats.org/officeDocument/2006/relationships/slideLayout" Target="../slideLayouts/slideLayout287.xml"/><Relationship Id="rId11" Type="http://schemas.openxmlformats.org/officeDocument/2006/relationships/slideLayout" Target="../slideLayouts/slideLayout292.xml"/><Relationship Id="rId5" Type="http://schemas.openxmlformats.org/officeDocument/2006/relationships/slideLayout" Target="../slideLayouts/slideLayout286.xml"/><Relationship Id="rId10" Type="http://schemas.openxmlformats.org/officeDocument/2006/relationships/slideLayout" Target="../slideLayouts/slideLayout291.xml"/><Relationship Id="rId4" Type="http://schemas.openxmlformats.org/officeDocument/2006/relationships/slideLayout" Target="../slideLayouts/slideLayout285.xml"/><Relationship Id="rId9" Type="http://schemas.openxmlformats.org/officeDocument/2006/relationships/slideLayout" Target="../slideLayouts/slideLayout290.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00.xml"/><Relationship Id="rId3" Type="http://schemas.openxmlformats.org/officeDocument/2006/relationships/slideLayout" Target="../slideLayouts/slideLayout295.xml"/><Relationship Id="rId7" Type="http://schemas.openxmlformats.org/officeDocument/2006/relationships/slideLayout" Target="../slideLayouts/slideLayout299.xml"/><Relationship Id="rId12" Type="http://schemas.openxmlformats.org/officeDocument/2006/relationships/theme" Target="../theme/theme27.xml"/><Relationship Id="rId2" Type="http://schemas.openxmlformats.org/officeDocument/2006/relationships/slideLayout" Target="../slideLayouts/slideLayout294.xml"/><Relationship Id="rId1" Type="http://schemas.openxmlformats.org/officeDocument/2006/relationships/slideLayout" Target="../slideLayouts/slideLayout293.xml"/><Relationship Id="rId6" Type="http://schemas.openxmlformats.org/officeDocument/2006/relationships/slideLayout" Target="../slideLayouts/slideLayout298.xml"/><Relationship Id="rId11" Type="http://schemas.openxmlformats.org/officeDocument/2006/relationships/slideLayout" Target="../slideLayouts/slideLayout303.xml"/><Relationship Id="rId5" Type="http://schemas.openxmlformats.org/officeDocument/2006/relationships/slideLayout" Target="../slideLayouts/slideLayout297.xml"/><Relationship Id="rId10" Type="http://schemas.openxmlformats.org/officeDocument/2006/relationships/slideLayout" Target="../slideLayouts/slideLayout302.xml"/><Relationship Id="rId4" Type="http://schemas.openxmlformats.org/officeDocument/2006/relationships/slideLayout" Target="../slideLayouts/slideLayout296.xml"/><Relationship Id="rId9" Type="http://schemas.openxmlformats.org/officeDocument/2006/relationships/slideLayout" Target="../slideLayouts/slideLayout301.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311.xml"/><Relationship Id="rId3" Type="http://schemas.openxmlformats.org/officeDocument/2006/relationships/slideLayout" Target="../slideLayouts/slideLayout306.xml"/><Relationship Id="rId7" Type="http://schemas.openxmlformats.org/officeDocument/2006/relationships/slideLayout" Target="../slideLayouts/slideLayout310.xml"/><Relationship Id="rId12" Type="http://schemas.openxmlformats.org/officeDocument/2006/relationships/theme" Target="../theme/theme28.xml"/><Relationship Id="rId2" Type="http://schemas.openxmlformats.org/officeDocument/2006/relationships/slideLayout" Target="../slideLayouts/slideLayout305.xml"/><Relationship Id="rId1" Type="http://schemas.openxmlformats.org/officeDocument/2006/relationships/slideLayout" Target="../slideLayouts/slideLayout304.xml"/><Relationship Id="rId6" Type="http://schemas.openxmlformats.org/officeDocument/2006/relationships/slideLayout" Target="../slideLayouts/slideLayout309.xml"/><Relationship Id="rId11" Type="http://schemas.openxmlformats.org/officeDocument/2006/relationships/slideLayout" Target="../slideLayouts/slideLayout314.xml"/><Relationship Id="rId5" Type="http://schemas.openxmlformats.org/officeDocument/2006/relationships/slideLayout" Target="../slideLayouts/slideLayout308.xml"/><Relationship Id="rId10" Type="http://schemas.openxmlformats.org/officeDocument/2006/relationships/slideLayout" Target="../slideLayouts/slideLayout313.xml"/><Relationship Id="rId4" Type="http://schemas.openxmlformats.org/officeDocument/2006/relationships/slideLayout" Target="../slideLayouts/slideLayout307.xml"/><Relationship Id="rId9" Type="http://schemas.openxmlformats.org/officeDocument/2006/relationships/slideLayout" Target="../slideLayouts/slideLayout312.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322.xml"/><Relationship Id="rId3" Type="http://schemas.openxmlformats.org/officeDocument/2006/relationships/slideLayout" Target="../slideLayouts/slideLayout317.xml"/><Relationship Id="rId7" Type="http://schemas.openxmlformats.org/officeDocument/2006/relationships/slideLayout" Target="../slideLayouts/slideLayout321.xml"/><Relationship Id="rId12" Type="http://schemas.openxmlformats.org/officeDocument/2006/relationships/theme" Target="../theme/theme29.xml"/><Relationship Id="rId2" Type="http://schemas.openxmlformats.org/officeDocument/2006/relationships/slideLayout" Target="../slideLayouts/slideLayout316.xml"/><Relationship Id="rId1" Type="http://schemas.openxmlformats.org/officeDocument/2006/relationships/slideLayout" Target="../slideLayouts/slideLayout315.xml"/><Relationship Id="rId6" Type="http://schemas.openxmlformats.org/officeDocument/2006/relationships/slideLayout" Target="../slideLayouts/slideLayout320.xml"/><Relationship Id="rId11" Type="http://schemas.openxmlformats.org/officeDocument/2006/relationships/slideLayout" Target="../slideLayouts/slideLayout325.xml"/><Relationship Id="rId5" Type="http://schemas.openxmlformats.org/officeDocument/2006/relationships/slideLayout" Target="../slideLayouts/slideLayout319.xml"/><Relationship Id="rId10" Type="http://schemas.openxmlformats.org/officeDocument/2006/relationships/slideLayout" Target="../slideLayouts/slideLayout324.xml"/><Relationship Id="rId4" Type="http://schemas.openxmlformats.org/officeDocument/2006/relationships/slideLayout" Target="../slideLayouts/slideLayout318.xml"/><Relationship Id="rId9" Type="http://schemas.openxmlformats.org/officeDocument/2006/relationships/slideLayout" Target="../slideLayouts/slideLayout323.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3.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theme" Target="../theme/theme3.xml"/><Relationship Id="rId2" Type="http://schemas.openxmlformats.org/officeDocument/2006/relationships/slideLayout" Target="../slideLayouts/slideLayout27.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333.xml"/><Relationship Id="rId3" Type="http://schemas.openxmlformats.org/officeDocument/2006/relationships/slideLayout" Target="../slideLayouts/slideLayout328.xml"/><Relationship Id="rId7" Type="http://schemas.openxmlformats.org/officeDocument/2006/relationships/slideLayout" Target="../slideLayouts/slideLayout332.xml"/><Relationship Id="rId12" Type="http://schemas.openxmlformats.org/officeDocument/2006/relationships/theme" Target="../theme/theme30.xml"/><Relationship Id="rId2" Type="http://schemas.openxmlformats.org/officeDocument/2006/relationships/slideLayout" Target="../slideLayouts/slideLayout327.xml"/><Relationship Id="rId1" Type="http://schemas.openxmlformats.org/officeDocument/2006/relationships/slideLayout" Target="../slideLayouts/slideLayout326.xml"/><Relationship Id="rId6" Type="http://schemas.openxmlformats.org/officeDocument/2006/relationships/slideLayout" Target="../slideLayouts/slideLayout331.xml"/><Relationship Id="rId11" Type="http://schemas.openxmlformats.org/officeDocument/2006/relationships/slideLayout" Target="../slideLayouts/slideLayout336.xml"/><Relationship Id="rId5" Type="http://schemas.openxmlformats.org/officeDocument/2006/relationships/slideLayout" Target="../slideLayouts/slideLayout330.xml"/><Relationship Id="rId10" Type="http://schemas.openxmlformats.org/officeDocument/2006/relationships/slideLayout" Target="../slideLayouts/slideLayout335.xml"/><Relationship Id="rId4" Type="http://schemas.openxmlformats.org/officeDocument/2006/relationships/slideLayout" Target="../slideLayouts/slideLayout329.xml"/><Relationship Id="rId9" Type="http://schemas.openxmlformats.org/officeDocument/2006/relationships/slideLayout" Target="../slideLayouts/slideLayout334.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344.xml"/><Relationship Id="rId3" Type="http://schemas.openxmlformats.org/officeDocument/2006/relationships/slideLayout" Target="../slideLayouts/slideLayout339.xml"/><Relationship Id="rId7" Type="http://schemas.openxmlformats.org/officeDocument/2006/relationships/slideLayout" Target="../slideLayouts/slideLayout343.xml"/><Relationship Id="rId12" Type="http://schemas.openxmlformats.org/officeDocument/2006/relationships/theme" Target="../theme/theme31.xml"/><Relationship Id="rId2" Type="http://schemas.openxmlformats.org/officeDocument/2006/relationships/slideLayout" Target="../slideLayouts/slideLayout338.xml"/><Relationship Id="rId1" Type="http://schemas.openxmlformats.org/officeDocument/2006/relationships/slideLayout" Target="../slideLayouts/slideLayout337.xml"/><Relationship Id="rId6" Type="http://schemas.openxmlformats.org/officeDocument/2006/relationships/slideLayout" Target="../slideLayouts/slideLayout342.xml"/><Relationship Id="rId11" Type="http://schemas.openxmlformats.org/officeDocument/2006/relationships/slideLayout" Target="../slideLayouts/slideLayout347.xml"/><Relationship Id="rId5" Type="http://schemas.openxmlformats.org/officeDocument/2006/relationships/slideLayout" Target="../slideLayouts/slideLayout341.xml"/><Relationship Id="rId10" Type="http://schemas.openxmlformats.org/officeDocument/2006/relationships/slideLayout" Target="../slideLayouts/slideLayout346.xml"/><Relationship Id="rId4" Type="http://schemas.openxmlformats.org/officeDocument/2006/relationships/slideLayout" Target="../slideLayouts/slideLayout340.xml"/><Relationship Id="rId9" Type="http://schemas.openxmlformats.org/officeDocument/2006/relationships/slideLayout" Target="../slideLayouts/slideLayout345.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355.xml"/><Relationship Id="rId13" Type="http://schemas.openxmlformats.org/officeDocument/2006/relationships/slideLayout" Target="../slideLayouts/slideLayout360.xml"/><Relationship Id="rId3" Type="http://schemas.openxmlformats.org/officeDocument/2006/relationships/slideLayout" Target="../slideLayouts/slideLayout350.xml"/><Relationship Id="rId7" Type="http://schemas.openxmlformats.org/officeDocument/2006/relationships/slideLayout" Target="../slideLayouts/slideLayout354.xml"/><Relationship Id="rId12" Type="http://schemas.openxmlformats.org/officeDocument/2006/relationships/slideLayout" Target="../slideLayouts/slideLayout359.xml"/><Relationship Id="rId2" Type="http://schemas.openxmlformats.org/officeDocument/2006/relationships/slideLayout" Target="../slideLayouts/slideLayout349.xml"/><Relationship Id="rId1" Type="http://schemas.openxmlformats.org/officeDocument/2006/relationships/slideLayout" Target="../slideLayouts/slideLayout348.xml"/><Relationship Id="rId6" Type="http://schemas.openxmlformats.org/officeDocument/2006/relationships/slideLayout" Target="../slideLayouts/slideLayout353.xml"/><Relationship Id="rId11" Type="http://schemas.openxmlformats.org/officeDocument/2006/relationships/slideLayout" Target="../slideLayouts/slideLayout358.xml"/><Relationship Id="rId5" Type="http://schemas.openxmlformats.org/officeDocument/2006/relationships/slideLayout" Target="../slideLayouts/slideLayout352.xml"/><Relationship Id="rId15" Type="http://schemas.openxmlformats.org/officeDocument/2006/relationships/theme" Target="../theme/theme32.xml"/><Relationship Id="rId10" Type="http://schemas.openxmlformats.org/officeDocument/2006/relationships/slideLayout" Target="../slideLayouts/slideLayout357.xml"/><Relationship Id="rId4" Type="http://schemas.openxmlformats.org/officeDocument/2006/relationships/slideLayout" Target="../slideLayouts/slideLayout351.xml"/><Relationship Id="rId9" Type="http://schemas.openxmlformats.org/officeDocument/2006/relationships/slideLayout" Target="../slideLayouts/slideLayout356.xml"/><Relationship Id="rId14" Type="http://schemas.openxmlformats.org/officeDocument/2006/relationships/slideLayout" Target="../slideLayouts/slideLayout361.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369.xml"/><Relationship Id="rId3" Type="http://schemas.openxmlformats.org/officeDocument/2006/relationships/slideLayout" Target="../slideLayouts/slideLayout364.xml"/><Relationship Id="rId7" Type="http://schemas.openxmlformats.org/officeDocument/2006/relationships/slideLayout" Target="../slideLayouts/slideLayout368.xml"/><Relationship Id="rId12" Type="http://schemas.openxmlformats.org/officeDocument/2006/relationships/theme" Target="../theme/theme33.xml"/><Relationship Id="rId2" Type="http://schemas.openxmlformats.org/officeDocument/2006/relationships/slideLayout" Target="../slideLayouts/slideLayout363.xml"/><Relationship Id="rId1" Type="http://schemas.openxmlformats.org/officeDocument/2006/relationships/slideLayout" Target="../slideLayouts/slideLayout362.xml"/><Relationship Id="rId6" Type="http://schemas.openxmlformats.org/officeDocument/2006/relationships/slideLayout" Target="../slideLayouts/slideLayout367.xml"/><Relationship Id="rId11" Type="http://schemas.openxmlformats.org/officeDocument/2006/relationships/slideLayout" Target="../slideLayouts/slideLayout372.xml"/><Relationship Id="rId5" Type="http://schemas.openxmlformats.org/officeDocument/2006/relationships/slideLayout" Target="../slideLayouts/slideLayout366.xml"/><Relationship Id="rId10" Type="http://schemas.openxmlformats.org/officeDocument/2006/relationships/slideLayout" Target="../slideLayouts/slideLayout371.xml"/><Relationship Id="rId4" Type="http://schemas.openxmlformats.org/officeDocument/2006/relationships/slideLayout" Target="../slideLayouts/slideLayout365.xml"/><Relationship Id="rId9" Type="http://schemas.openxmlformats.org/officeDocument/2006/relationships/slideLayout" Target="../slideLayouts/slideLayout370.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380.xml"/><Relationship Id="rId3" Type="http://schemas.openxmlformats.org/officeDocument/2006/relationships/slideLayout" Target="../slideLayouts/slideLayout375.xml"/><Relationship Id="rId7" Type="http://schemas.openxmlformats.org/officeDocument/2006/relationships/slideLayout" Target="../slideLayouts/slideLayout379.xml"/><Relationship Id="rId12" Type="http://schemas.openxmlformats.org/officeDocument/2006/relationships/theme" Target="../theme/theme34.xml"/><Relationship Id="rId2" Type="http://schemas.openxmlformats.org/officeDocument/2006/relationships/slideLayout" Target="../slideLayouts/slideLayout374.xml"/><Relationship Id="rId1" Type="http://schemas.openxmlformats.org/officeDocument/2006/relationships/slideLayout" Target="../slideLayouts/slideLayout373.xml"/><Relationship Id="rId6" Type="http://schemas.openxmlformats.org/officeDocument/2006/relationships/slideLayout" Target="../slideLayouts/slideLayout378.xml"/><Relationship Id="rId11" Type="http://schemas.openxmlformats.org/officeDocument/2006/relationships/slideLayout" Target="../slideLayouts/slideLayout383.xml"/><Relationship Id="rId5" Type="http://schemas.openxmlformats.org/officeDocument/2006/relationships/slideLayout" Target="../slideLayouts/slideLayout377.xml"/><Relationship Id="rId10" Type="http://schemas.openxmlformats.org/officeDocument/2006/relationships/slideLayout" Target="../slideLayouts/slideLayout382.xml"/><Relationship Id="rId4" Type="http://schemas.openxmlformats.org/officeDocument/2006/relationships/slideLayout" Target="../slideLayouts/slideLayout376.xml"/><Relationship Id="rId9" Type="http://schemas.openxmlformats.org/officeDocument/2006/relationships/slideLayout" Target="../slideLayouts/slideLayout381.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391.xml"/><Relationship Id="rId13" Type="http://schemas.openxmlformats.org/officeDocument/2006/relationships/slideLayout" Target="../slideLayouts/slideLayout396.xml"/><Relationship Id="rId3" Type="http://schemas.openxmlformats.org/officeDocument/2006/relationships/slideLayout" Target="../slideLayouts/slideLayout386.xml"/><Relationship Id="rId7" Type="http://schemas.openxmlformats.org/officeDocument/2006/relationships/slideLayout" Target="../slideLayouts/slideLayout390.xml"/><Relationship Id="rId12" Type="http://schemas.openxmlformats.org/officeDocument/2006/relationships/slideLayout" Target="../slideLayouts/slideLayout395.xml"/><Relationship Id="rId2" Type="http://schemas.openxmlformats.org/officeDocument/2006/relationships/slideLayout" Target="../slideLayouts/slideLayout385.xml"/><Relationship Id="rId1" Type="http://schemas.openxmlformats.org/officeDocument/2006/relationships/slideLayout" Target="../slideLayouts/slideLayout384.xml"/><Relationship Id="rId6" Type="http://schemas.openxmlformats.org/officeDocument/2006/relationships/slideLayout" Target="../slideLayouts/slideLayout389.xml"/><Relationship Id="rId11" Type="http://schemas.openxmlformats.org/officeDocument/2006/relationships/slideLayout" Target="../slideLayouts/slideLayout394.xml"/><Relationship Id="rId5" Type="http://schemas.openxmlformats.org/officeDocument/2006/relationships/slideLayout" Target="../slideLayouts/slideLayout388.xml"/><Relationship Id="rId15" Type="http://schemas.openxmlformats.org/officeDocument/2006/relationships/theme" Target="../theme/theme35.xml"/><Relationship Id="rId10" Type="http://schemas.openxmlformats.org/officeDocument/2006/relationships/slideLayout" Target="../slideLayouts/slideLayout393.xml"/><Relationship Id="rId4" Type="http://schemas.openxmlformats.org/officeDocument/2006/relationships/slideLayout" Target="../slideLayouts/slideLayout387.xml"/><Relationship Id="rId9" Type="http://schemas.openxmlformats.org/officeDocument/2006/relationships/slideLayout" Target="../slideLayouts/slideLayout392.xml"/><Relationship Id="rId14" Type="http://schemas.openxmlformats.org/officeDocument/2006/relationships/slideLayout" Target="../slideLayouts/slideLayout39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405.xml"/><Relationship Id="rId13" Type="http://schemas.openxmlformats.org/officeDocument/2006/relationships/slideLayout" Target="../slideLayouts/slideLayout410.xml"/><Relationship Id="rId3" Type="http://schemas.openxmlformats.org/officeDocument/2006/relationships/slideLayout" Target="../slideLayouts/slideLayout400.xml"/><Relationship Id="rId7" Type="http://schemas.openxmlformats.org/officeDocument/2006/relationships/slideLayout" Target="../slideLayouts/slideLayout404.xml"/><Relationship Id="rId12" Type="http://schemas.openxmlformats.org/officeDocument/2006/relationships/slideLayout" Target="../slideLayouts/slideLayout409.xml"/><Relationship Id="rId2" Type="http://schemas.openxmlformats.org/officeDocument/2006/relationships/slideLayout" Target="../slideLayouts/slideLayout399.xml"/><Relationship Id="rId1" Type="http://schemas.openxmlformats.org/officeDocument/2006/relationships/slideLayout" Target="../slideLayouts/slideLayout398.xml"/><Relationship Id="rId6" Type="http://schemas.openxmlformats.org/officeDocument/2006/relationships/slideLayout" Target="../slideLayouts/slideLayout403.xml"/><Relationship Id="rId11" Type="http://schemas.openxmlformats.org/officeDocument/2006/relationships/slideLayout" Target="../slideLayouts/slideLayout408.xml"/><Relationship Id="rId5" Type="http://schemas.openxmlformats.org/officeDocument/2006/relationships/slideLayout" Target="../slideLayouts/slideLayout402.xml"/><Relationship Id="rId15" Type="http://schemas.openxmlformats.org/officeDocument/2006/relationships/theme" Target="../theme/theme36.xml"/><Relationship Id="rId10" Type="http://schemas.openxmlformats.org/officeDocument/2006/relationships/slideLayout" Target="../slideLayouts/slideLayout407.xml"/><Relationship Id="rId4" Type="http://schemas.openxmlformats.org/officeDocument/2006/relationships/slideLayout" Target="../slideLayouts/slideLayout401.xml"/><Relationship Id="rId9" Type="http://schemas.openxmlformats.org/officeDocument/2006/relationships/slideLayout" Target="../slideLayouts/slideLayout406.xml"/><Relationship Id="rId14" Type="http://schemas.openxmlformats.org/officeDocument/2006/relationships/slideLayout" Target="../slideLayouts/slideLayout411.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419.xml"/><Relationship Id="rId3" Type="http://schemas.openxmlformats.org/officeDocument/2006/relationships/slideLayout" Target="../slideLayouts/slideLayout414.xml"/><Relationship Id="rId7" Type="http://schemas.openxmlformats.org/officeDocument/2006/relationships/slideLayout" Target="../slideLayouts/slideLayout418.xml"/><Relationship Id="rId12" Type="http://schemas.openxmlformats.org/officeDocument/2006/relationships/theme" Target="../theme/theme37.xml"/><Relationship Id="rId2" Type="http://schemas.openxmlformats.org/officeDocument/2006/relationships/slideLayout" Target="../slideLayouts/slideLayout413.xml"/><Relationship Id="rId1" Type="http://schemas.openxmlformats.org/officeDocument/2006/relationships/slideLayout" Target="../slideLayouts/slideLayout412.xml"/><Relationship Id="rId6" Type="http://schemas.openxmlformats.org/officeDocument/2006/relationships/slideLayout" Target="../slideLayouts/slideLayout417.xml"/><Relationship Id="rId11" Type="http://schemas.openxmlformats.org/officeDocument/2006/relationships/slideLayout" Target="../slideLayouts/slideLayout422.xml"/><Relationship Id="rId5" Type="http://schemas.openxmlformats.org/officeDocument/2006/relationships/slideLayout" Target="../slideLayouts/slideLayout416.xml"/><Relationship Id="rId10" Type="http://schemas.openxmlformats.org/officeDocument/2006/relationships/slideLayout" Target="../slideLayouts/slideLayout421.xml"/><Relationship Id="rId4" Type="http://schemas.openxmlformats.org/officeDocument/2006/relationships/slideLayout" Target="../slideLayouts/slideLayout415.xml"/><Relationship Id="rId9" Type="http://schemas.openxmlformats.org/officeDocument/2006/relationships/slideLayout" Target="../slideLayouts/slideLayout420.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430.xml"/><Relationship Id="rId3" Type="http://schemas.openxmlformats.org/officeDocument/2006/relationships/slideLayout" Target="../slideLayouts/slideLayout425.xml"/><Relationship Id="rId7" Type="http://schemas.openxmlformats.org/officeDocument/2006/relationships/slideLayout" Target="../slideLayouts/slideLayout429.xml"/><Relationship Id="rId12" Type="http://schemas.openxmlformats.org/officeDocument/2006/relationships/theme" Target="../theme/theme38.xml"/><Relationship Id="rId2" Type="http://schemas.openxmlformats.org/officeDocument/2006/relationships/slideLayout" Target="../slideLayouts/slideLayout424.xml"/><Relationship Id="rId1" Type="http://schemas.openxmlformats.org/officeDocument/2006/relationships/slideLayout" Target="../slideLayouts/slideLayout423.xml"/><Relationship Id="rId6" Type="http://schemas.openxmlformats.org/officeDocument/2006/relationships/slideLayout" Target="../slideLayouts/slideLayout428.xml"/><Relationship Id="rId11" Type="http://schemas.openxmlformats.org/officeDocument/2006/relationships/slideLayout" Target="../slideLayouts/slideLayout433.xml"/><Relationship Id="rId5" Type="http://schemas.openxmlformats.org/officeDocument/2006/relationships/slideLayout" Target="../slideLayouts/slideLayout427.xml"/><Relationship Id="rId10" Type="http://schemas.openxmlformats.org/officeDocument/2006/relationships/slideLayout" Target="../slideLayouts/slideLayout432.xml"/><Relationship Id="rId4" Type="http://schemas.openxmlformats.org/officeDocument/2006/relationships/slideLayout" Target="../slideLayouts/slideLayout426.xml"/><Relationship Id="rId9" Type="http://schemas.openxmlformats.org/officeDocument/2006/relationships/slideLayout" Target="../slideLayouts/slideLayout431.xml"/></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441.xml"/><Relationship Id="rId3" Type="http://schemas.openxmlformats.org/officeDocument/2006/relationships/slideLayout" Target="../slideLayouts/slideLayout436.xml"/><Relationship Id="rId7" Type="http://schemas.openxmlformats.org/officeDocument/2006/relationships/slideLayout" Target="../slideLayouts/slideLayout440.xml"/><Relationship Id="rId12" Type="http://schemas.openxmlformats.org/officeDocument/2006/relationships/theme" Target="../theme/theme39.xml"/><Relationship Id="rId2" Type="http://schemas.openxmlformats.org/officeDocument/2006/relationships/slideLayout" Target="../slideLayouts/slideLayout435.xml"/><Relationship Id="rId1" Type="http://schemas.openxmlformats.org/officeDocument/2006/relationships/slideLayout" Target="../slideLayouts/slideLayout434.xml"/><Relationship Id="rId6" Type="http://schemas.openxmlformats.org/officeDocument/2006/relationships/slideLayout" Target="../slideLayouts/slideLayout439.xml"/><Relationship Id="rId11" Type="http://schemas.openxmlformats.org/officeDocument/2006/relationships/slideLayout" Target="../slideLayouts/slideLayout444.xml"/><Relationship Id="rId5" Type="http://schemas.openxmlformats.org/officeDocument/2006/relationships/slideLayout" Target="../slideLayouts/slideLayout438.xml"/><Relationship Id="rId10" Type="http://schemas.openxmlformats.org/officeDocument/2006/relationships/slideLayout" Target="../slideLayouts/slideLayout443.xml"/><Relationship Id="rId4" Type="http://schemas.openxmlformats.org/officeDocument/2006/relationships/slideLayout" Target="../slideLayouts/slideLayout437.xml"/><Relationship Id="rId9" Type="http://schemas.openxmlformats.org/officeDocument/2006/relationships/slideLayout" Target="../slideLayouts/slideLayout44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4.xml"/><Relationship Id="rId3" Type="http://schemas.openxmlformats.org/officeDocument/2006/relationships/slideLayout" Target="../slideLayouts/slideLayout39.xml"/><Relationship Id="rId7" Type="http://schemas.openxmlformats.org/officeDocument/2006/relationships/slideLayout" Target="../slideLayouts/slideLayout43.xml"/><Relationship Id="rId12" Type="http://schemas.openxmlformats.org/officeDocument/2006/relationships/theme" Target="../theme/theme4.xml"/><Relationship Id="rId2" Type="http://schemas.openxmlformats.org/officeDocument/2006/relationships/slideLayout" Target="../slideLayouts/slideLayout38.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5" Type="http://schemas.openxmlformats.org/officeDocument/2006/relationships/slideLayout" Target="../slideLayouts/slideLayout41.xml"/><Relationship Id="rId10" Type="http://schemas.openxmlformats.org/officeDocument/2006/relationships/slideLayout" Target="../slideLayouts/slideLayout46.xml"/><Relationship Id="rId4" Type="http://schemas.openxmlformats.org/officeDocument/2006/relationships/slideLayout" Target="../slideLayouts/slideLayout40.xml"/><Relationship Id="rId9" Type="http://schemas.openxmlformats.org/officeDocument/2006/relationships/slideLayout" Target="../slideLayouts/slideLayout45.xml"/></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452.xml"/><Relationship Id="rId13" Type="http://schemas.openxmlformats.org/officeDocument/2006/relationships/slideLayout" Target="../slideLayouts/slideLayout457.xml"/><Relationship Id="rId3" Type="http://schemas.openxmlformats.org/officeDocument/2006/relationships/slideLayout" Target="../slideLayouts/slideLayout447.xml"/><Relationship Id="rId7" Type="http://schemas.openxmlformats.org/officeDocument/2006/relationships/slideLayout" Target="../slideLayouts/slideLayout451.xml"/><Relationship Id="rId12" Type="http://schemas.openxmlformats.org/officeDocument/2006/relationships/slideLayout" Target="../slideLayouts/slideLayout456.xml"/><Relationship Id="rId2" Type="http://schemas.openxmlformats.org/officeDocument/2006/relationships/slideLayout" Target="../slideLayouts/slideLayout446.xml"/><Relationship Id="rId1" Type="http://schemas.openxmlformats.org/officeDocument/2006/relationships/slideLayout" Target="../slideLayouts/slideLayout445.xml"/><Relationship Id="rId6" Type="http://schemas.openxmlformats.org/officeDocument/2006/relationships/slideLayout" Target="../slideLayouts/slideLayout450.xml"/><Relationship Id="rId11" Type="http://schemas.openxmlformats.org/officeDocument/2006/relationships/slideLayout" Target="../slideLayouts/slideLayout455.xml"/><Relationship Id="rId5" Type="http://schemas.openxmlformats.org/officeDocument/2006/relationships/slideLayout" Target="../slideLayouts/slideLayout449.xml"/><Relationship Id="rId15" Type="http://schemas.openxmlformats.org/officeDocument/2006/relationships/theme" Target="../theme/theme40.xml"/><Relationship Id="rId10" Type="http://schemas.openxmlformats.org/officeDocument/2006/relationships/slideLayout" Target="../slideLayouts/slideLayout454.xml"/><Relationship Id="rId4" Type="http://schemas.openxmlformats.org/officeDocument/2006/relationships/slideLayout" Target="../slideLayouts/slideLayout448.xml"/><Relationship Id="rId9" Type="http://schemas.openxmlformats.org/officeDocument/2006/relationships/slideLayout" Target="../slideLayouts/slideLayout453.xml"/><Relationship Id="rId14" Type="http://schemas.openxmlformats.org/officeDocument/2006/relationships/slideLayout" Target="../slideLayouts/slideLayout458.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466.xml"/><Relationship Id="rId3" Type="http://schemas.openxmlformats.org/officeDocument/2006/relationships/slideLayout" Target="../slideLayouts/slideLayout461.xml"/><Relationship Id="rId7" Type="http://schemas.openxmlformats.org/officeDocument/2006/relationships/slideLayout" Target="../slideLayouts/slideLayout465.xml"/><Relationship Id="rId12" Type="http://schemas.openxmlformats.org/officeDocument/2006/relationships/theme" Target="../theme/theme41.xml"/><Relationship Id="rId2" Type="http://schemas.openxmlformats.org/officeDocument/2006/relationships/slideLayout" Target="../slideLayouts/slideLayout460.xml"/><Relationship Id="rId1" Type="http://schemas.openxmlformats.org/officeDocument/2006/relationships/slideLayout" Target="../slideLayouts/slideLayout459.xml"/><Relationship Id="rId6" Type="http://schemas.openxmlformats.org/officeDocument/2006/relationships/slideLayout" Target="../slideLayouts/slideLayout464.xml"/><Relationship Id="rId11" Type="http://schemas.openxmlformats.org/officeDocument/2006/relationships/slideLayout" Target="../slideLayouts/slideLayout469.xml"/><Relationship Id="rId5" Type="http://schemas.openxmlformats.org/officeDocument/2006/relationships/slideLayout" Target="../slideLayouts/slideLayout463.xml"/><Relationship Id="rId10" Type="http://schemas.openxmlformats.org/officeDocument/2006/relationships/slideLayout" Target="../slideLayouts/slideLayout468.xml"/><Relationship Id="rId4" Type="http://schemas.openxmlformats.org/officeDocument/2006/relationships/slideLayout" Target="../slideLayouts/slideLayout462.xml"/><Relationship Id="rId9" Type="http://schemas.openxmlformats.org/officeDocument/2006/relationships/slideLayout" Target="../slideLayouts/slideLayout467.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477.xml"/><Relationship Id="rId3" Type="http://schemas.openxmlformats.org/officeDocument/2006/relationships/slideLayout" Target="../slideLayouts/slideLayout472.xml"/><Relationship Id="rId7" Type="http://schemas.openxmlformats.org/officeDocument/2006/relationships/slideLayout" Target="../slideLayouts/slideLayout476.xml"/><Relationship Id="rId12" Type="http://schemas.openxmlformats.org/officeDocument/2006/relationships/theme" Target="../theme/theme42.xml"/><Relationship Id="rId2" Type="http://schemas.openxmlformats.org/officeDocument/2006/relationships/slideLayout" Target="../slideLayouts/slideLayout471.xml"/><Relationship Id="rId1" Type="http://schemas.openxmlformats.org/officeDocument/2006/relationships/slideLayout" Target="../slideLayouts/slideLayout470.xml"/><Relationship Id="rId6" Type="http://schemas.openxmlformats.org/officeDocument/2006/relationships/slideLayout" Target="../slideLayouts/slideLayout475.xml"/><Relationship Id="rId11" Type="http://schemas.openxmlformats.org/officeDocument/2006/relationships/slideLayout" Target="../slideLayouts/slideLayout480.xml"/><Relationship Id="rId5" Type="http://schemas.openxmlformats.org/officeDocument/2006/relationships/slideLayout" Target="../slideLayouts/slideLayout474.xml"/><Relationship Id="rId10" Type="http://schemas.openxmlformats.org/officeDocument/2006/relationships/slideLayout" Target="../slideLayouts/slideLayout479.xml"/><Relationship Id="rId4" Type="http://schemas.openxmlformats.org/officeDocument/2006/relationships/slideLayout" Target="../slideLayouts/slideLayout473.xml"/><Relationship Id="rId9" Type="http://schemas.openxmlformats.org/officeDocument/2006/relationships/slideLayout" Target="../slideLayouts/slideLayout478.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488.xml"/><Relationship Id="rId3" Type="http://schemas.openxmlformats.org/officeDocument/2006/relationships/slideLayout" Target="../slideLayouts/slideLayout483.xml"/><Relationship Id="rId7" Type="http://schemas.openxmlformats.org/officeDocument/2006/relationships/slideLayout" Target="../slideLayouts/slideLayout487.xml"/><Relationship Id="rId12" Type="http://schemas.openxmlformats.org/officeDocument/2006/relationships/theme" Target="../theme/theme43.xml"/><Relationship Id="rId2" Type="http://schemas.openxmlformats.org/officeDocument/2006/relationships/slideLayout" Target="../slideLayouts/slideLayout482.xml"/><Relationship Id="rId1" Type="http://schemas.openxmlformats.org/officeDocument/2006/relationships/slideLayout" Target="../slideLayouts/slideLayout481.xml"/><Relationship Id="rId6" Type="http://schemas.openxmlformats.org/officeDocument/2006/relationships/slideLayout" Target="../slideLayouts/slideLayout486.xml"/><Relationship Id="rId11" Type="http://schemas.openxmlformats.org/officeDocument/2006/relationships/slideLayout" Target="../slideLayouts/slideLayout491.xml"/><Relationship Id="rId5" Type="http://schemas.openxmlformats.org/officeDocument/2006/relationships/slideLayout" Target="../slideLayouts/slideLayout485.xml"/><Relationship Id="rId10" Type="http://schemas.openxmlformats.org/officeDocument/2006/relationships/slideLayout" Target="../slideLayouts/slideLayout490.xml"/><Relationship Id="rId4" Type="http://schemas.openxmlformats.org/officeDocument/2006/relationships/slideLayout" Target="../slideLayouts/slideLayout484.xml"/><Relationship Id="rId9" Type="http://schemas.openxmlformats.org/officeDocument/2006/relationships/slideLayout" Target="../slideLayouts/slideLayout489.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499.xml"/><Relationship Id="rId3" Type="http://schemas.openxmlformats.org/officeDocument/2006/relationships/slideLayout" Target="../slideLayouts/slideLayout494.xml"/><Relationship Id="rId7" Type="http://schemas.openxmlformats.org/officeDocument/2006/relationships/slideLayout" Target="../slideLayouts/slideLayout498.xml"/><Relationship Id="rId12" Type="http://schemas.openxmlformats.org/officeDocument/2006/relationships/theme" Target="../theme/theme44.xml"/><Relationship Id="rId2" Type="http://schemas.openxmlformats.org/officeDocument/2006/relationships/slideLayout" Target="../slideLayouts/slideLayout493.xml"/><Relationship Id="rId1" Type="http://schemas.openxmlformats.org/officeDocument/2006/relationships/slideLayout" Target="../slideLayouts/slideLayout492.xml"/><Relationship Id="rId6" Type="http://schemas.openxmlformats.org/officeDocument/2006/relationships/slideLayout" Target="../slideLayouts/slideLayout497.xml"/><Relationship Id="rId11" Type="http://schemas.openxmlformats.org/officeDocument/2006/relationships/slideLayout" Target="../slideLayouts/slideLayout502.xml"/><Relationship Id="rId5" Type="http://schemas.openxmlformats.org/officeDocument/2006/relationships/slideLayout" Target="../slideLayouts/slideLayout496.xml"/><Relationship Id="rId10" Type="http://schemas.openxmlformats.org/officeDocument/2006/relationships/slideLayout" Target="../slideLayouts/slideLayout501.xml"/><Relationship Id="rId4" Type="http://schemas.openxmlformats.org/officeDocument/2006/relationships/slideLayout" Target="../slideLayouts/slideLayout495.xml"/><Relationship Id="rId9" Type="http://schemas.openxmlformats.org/officeDocument/2006/relationships/slideLayout" Target="../slideLayouts/slideLayout500.xml"/></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510.xml"/><Relationship Id="rId3" Type="http://schemas.openxmlformats.org/officeDocument/2006/relationships/slideLayout" Target="../slideLayouts/slideLayout505.xml"/><Relationship Id="rId7" Type="http://schemas.openxmlformats.org/officeDocument/2006/relationships/slideLayout" Target="../slideLayouts/slideLayout509.xml"/><Relationship Id="rId12" Type="http://schemas.openxmlformats.org/officeDocument/2006/relationships/theme" Target="../theme/theme45.xml"/><Relationship Id="rId2" Type="http://schemas.openxmlformats.org/officeDocument/2006/relationships/slideLayout" Target="../slideLayouts/slideLayout504.xml"/><Relationship Id="rId1" Type="http://schemas.openxmlformats.org/officeDocument/2006/relationships/slideLayout" Target="../slideLayouts/slideLayout503.xml"/><Relationship Id="rId6" Type="http://schemas.openxmlformats.org/officeDocument/2006/relationships/slideLayout" Target="../slideLayouts/slideLayout508.xml"/><Relationship Id="rId11" Type="http://schemas.openxmlformats.org/officeDocument/2006/relationships/slideLayout" Target="../slideLayouts/slideLayout513.xml"/><Relationship Id="rId5" Type="http://schemas.openxmlformats.org/officeDocument/2006/relationships/slideLayout" Target="../slideLayouts/slideLayout507.xml"/><Relationship Id="rId10" Type="http://schemas.openxmlformats.org/officeDocument/2006/relationships/slideLayout" Target="../slideLayouts/slideLayout512.xml"/><Relationship Id="rId4" Type="http://schemas.openxmlformats.org/officeDocument/2006/relationships/slideLayout" Target="../slideLayouts/slideLayout506.xml"/><Relationship Id="rId9" Type="http://schemas.openxmlformats.org/officeDocument/2006/relationships/slideLayout" Target="../slideLayouts/slideLayout511.xml"/></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521.xml"/><Relationship Id="rId3" Type="http://schemas.openxmlformats.org/officeDocument/2006/relationships/slideLayout" Target="../slideLayouts/slideLayout516.xml"/><Relationship Id="rId7" Type="http://schemas.openxmlformats.org/officeDocument/2006/relationships/slideLayout" Target="../slideLayouts/slideLayout520.xml"/><Relationship Id="rId12" Type="http://schemas.openxmlformats.org/officeDocument/2006/relationships/theme" Target="../theme/theme46.xml"/><Relationship Id="rId2" Type="http://schemas.openxmlformats.org/officeDocument/2006/relationships/slideLayout" Target="../slideLayouts/slideLayout515.xml"/><Relationship Id="rId1" Type="http://schemas.openxmlformats.org/officeDocument/2006/relationships/slideLayout" Target="../slideLayouts/slideLayout514.xml"/><Relationship Id="rId6" Type="http://schemas.openxmlformats.org/officeDocument/2006/relationships/slideLayout" Target="../slideLayouts/slideLayout519.xml"/><Relationship Id="rId11" Type="http://schemas.openxmlformats.org/officeDocument/2006/relationships/slideLayout" Target="../slideLayouts/slideLayout524.xml"/><Relationship Id="rId5" Type="http://schemas.openxmlformats.org/officeDocument/2006/relationships/slideLayout" Target="../slideLayouts/slideLayout518.xml"/><Relationship Id="rId10" Type="http://schemas.openxmlformats.org/officeDocument/2006/relationships/slideLayout" Target="../slideLayouts/slideLayout523.xml"/><Relationship Id="rId4" Type="http://schemas.openxmlformats.org/officeDocument/2006/relationships/slideLayout" Target="../slideLayouts/slideLayout517.xml"/><Relationship Id="rId9" Type="http://schemas.openxmlformats.org/officeDocument/2006/relationships/slideLayout" Target="../slideLayouts/slideLayout522.xml"/></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532.xml"/><Relationship Id="rId3" Type="http://schemas.openxmlformats.org/officeDocument/2006/relationships/slideLayout" Target="../slideLayouts/slideLayout527.xml"/><Relationship Id="rId7" Type="http://schemas.openxmlformats.org/officeDocument/2006/relationships/slideLayout" Target="../slideLayouts/slideLayout531.xml"/><Relationship Id="rId12" Type="http://schemas.openxmlformats.org/officeDocument/2006/relationships/theme" Target="../theme/theme47.xml"/><Relationship Id="rId2" Type="http://schemas.openxmlformats.org/officeDocument/2006/relationships/slideLayout" Target="../slideLayouts/slideLayout526.xml"/><Relationship Id="rId1" Type="http://schemas.openxmlformats.org/officeDocument/2006/relationships/slideLayout" Target="../slideLayouts/slideLayout525.xml"/><Relationship Id="rId6" Type="http://schemas.openxmlformats.org/officeDocument/2006/relationships/slideLayout" Target="../slideLayouts/slideLayout530.xml"/><Relationship Id="rId11" Type="http://schemas.openxmlformats.org/officeDocument/2006/relationships/slideLayout" Target="../slideLayouts/slideLayout535.xml"/><Relationship Id="rId5" Type="http://schemas.openxmlformats.org/officeDocument/2006/relationships/slideLayout" Target="../slideLayouts/slideLayout529.xml"/><Relationship Id="rId10" Type="http://schemas.openxmlformats.org/officeDocument/2006/relationships/slideLayout" Target="../slideLayouts/slideLayout534.xml"/><Relationship Id="rId4" Type="http://schemas.openxmlformats.org/officeDocument/2006/relationships/slideLayout" Target="../slideLayouts/slideLayout528.xml"/><Relationship Id="rId9" Type="http://schemas.openxmlformats.org/officeDocument/2006/relationships/slideLayout" Target="../slideLayouts/slideLayout533.xml"/></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543.xml"/><Relationship Id="rId13" Type="http://schemas.openxmlformats.org/officeDocument/2006/relationships/slideLayout" Target="../slideLayouts/slideLayout548.xml"/><Relationship Id="rId3" Type="http://schemas.openxmlformats.org/officeDocument/2006/relationships/slideLayout" Target="../slideLayouts/slideLayout538.xml"/><Relationship Id="rId7" Type="http://schemas.openxmlformats.org/officeDocument/2006/relationships/slideLayout" Target="../slideLayouts/slideLayout542.xml"/><Relationship Id="rId12" Type="http://schemas.openxmlformats.org/officeDocument/2006/relationships/slideLayout" Target="../slideLayouts/slideLayout547.xml"/><Relationship Id="rId2" Type="http://schemas.openxmlformats.org/officeDocument/2006/relationships/slideLayout" Target="../slideLayouts/slideLayout537.xml"/><Relationship Id="rId1" Type="http://schemas.openxmlformats.org/officeDocument/2006/relationships/slideLayout" Target="../slideLayouts/slideLayout536.xml"/><Relationship Id="rId6" Type="http://schemas.openxmlformats.org/officeDocument/2006/relationships/slideLayout" Target="../slideLayouts/slideLayout541.xml"/><Relationship Id="rId11" Type="http://schemas.openxmlformats.org/officeDocument/2006/relationships/slideLayout" Target="../slideLayouts/slideLayout546.xml"/><Relationship Id="rId5" Type="http://schemas.openxmlformats.org/officeDocument/2006/relationships/slideLayout" Target="../slideLayouts/slideLayout540.xml"/><Relationship Id="rId15" Type="http://schemas.openxmlformats.org/officeDocument/2006/relationships/theme" Target="../theme/theme48.xml"/><Relationship Id="rId10" Type="http://schemas.openxmlformats.org/officeDocument/2006/relationships/slideLayout" Target="../slideLayouts/slideLayout545.xml"/><Relationship Id="rId4" Type="http://schemas.openxmlformats.org/officeDocument/2006/relationships/slideLayout" Target="../slideLayouts/slideLayout539.xml"/><Relationship Id="rId9" Type="http://schemas.openxmlformats.org/officeDocument/2006/relationships/slideLayout" Target="../slideLayouts/slideLayout544.xml"/><Relationship Id="rId14" Type="http://schemas.openxmlformats.org/officeDocument/2006/relationships/slideLayout" Target="../slideLayouts/slideLayout549.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557.xml"/><Relationship Id="rId3" Type="http://schemas.openxmlformats.org/officeDocument/2006/relationships/slideLayout" Target="../slideLayouts/slideLayout552.xml"/><Relationship Id="rId7" Type="http://schemas.openxmlformats.org/officeDocument/2006/relationships/slideLayout" Target="../slideLayouts/slideLayout556.xml"/><Relationship Id="rId12" Type="http://schemas.openxmlformats.org/officeDocument/2006/relationships/theme" Target="../theme/theme49.xml"/><Relationship Id="rId2" Type="http://schemas.openxmlformats.org/officeDocument/2006/relationships/slideLayout" Target="../slideLayouts/slideLayout551.xml"/><Relationship Id="rId1" Type="http://schemas.openxmlformats.org/officeDocument/2006/relationships/slideLayout" Target="../slideLayouts/slideLayout550.xml"/><Relationship Id="rId6" Type="http://schemas.openxmlformats.org/officeDocument/2006/relationships/slideLayout" Target="../slideLayouts/slideLayout555.xml"/><Relationship Id="rId11" Type="http://schemas.openxmlformats.org/officeDocument/2006/relationships/slideLayout" Target="../slideLayouts/slideLayout560.xml"/><Relationship Id="rId5" Type="http://schemas.openxmlformats.org/officeDocument/2006/relationships/slideLayout" Target="../slideLayouts/slideLayout554.xml"/><Relationship Id="rId10" Type="http://schemas.openxmlformats.org/officeDocument/2006/relationships/slideLayout" Target="../slideLayouts/slideLayout559.xml"/><Relationship Id="rId4" Type="http://schemas.openxmlformats.org/officeDocument/2006/relationships/slideLayout" Target="../slideLayouts/slideLayout553.xml"/><Relationship Id="rId9" Type="http://schemas.openxmlformats.org/officeDocument/2006/relationships/slideLayout" Target="../slideLayouts/slideLayout558.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5.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theme" Target="../theme/theme5.xml"/><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568.xml"/><Relationship Id="rId3" Type="http://schemas.openxmlformats.org/officeDocument/2006/relationships/slideLayout" Target="../slideLayouts/slideLayout563.xml"/><Relationship Id="rId7" Type="http://schemas.openxmlformats.org/officeDocument/2006/relationships/slideLayout" Target="../slideLayouts/slideLayout567.xml"/><Relationship Id="rId12" Type="http://schemas.openxmlformats.org/officeDocument/2006/relationships/theme" Target="../theme/theme50.xml"/><Relationship Id="rId2" Type="http://schemas.openxmlformats.org/officeDocument/2006/relationships/slideLayout" Target="../slideLayouts/slideLayout562.xml"/><Relationship Id="rId1" Type="http://schemas.openxmlformats.org/officeDocument/2006/relationships/slideLayout" Target="../slideLayouts/slideLayout561.xml"/><Relationship Id="rId6" Type="http://schemas.openxmlformats.org/officeDocument/2006/relationships/slideLayout" Target="../slideLayouts/slideLayout566.xml"/><Relationship Id="rId11" Type="http://schemas.openxmlformats.org/officeDocument/2006/relationships/slideLayout" Target="../slideLayouts/slideLayout571.xml"/><Relationship Id="rId5" Type="http://schemas.openxmlformats.org/officeDocument/2006/relationships/slideLayout" Target="../slideLayouts/slideLayout565.xml"/><Relationship Id="rId10" Type="http://schemas.openxmlformats.org/officeDocument/2006/relationships/slideLayout" Target="../slideLayouts/slideLayout570.xml"/><Relationship Id="rId4" Type="http://schemas.openxmlformats.org/officeDocument/2006/relationships/slideLayout" Target="../slideLayouts/slideLayout564.xml"/><Relationship Id="rId9" Type="http://schemas.openxmlformats.org/officeDocument/2006/relationships/slideLayout" Target="../slideLayouts/slideLayout569.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579.xml"/><Relationship Id="rId3" Type="http://schemas.openxmlformats.org/officeDocument/2006/relationships/slideLayout" Target="../slideLayouts/slideLayout574.xml"/><Relationship Id="rId7" Type="http://schemas.openxmlformats.org/officeDocument/2006/relationships/slideLayout" Target="../slideLayouts/slideLayout578.xml"/><Relationship Id="rId12" Type="http://schemas.openxmlformats.org/officeDocument/2006/relationships/theme" Target="../theme/theme51.xml"/><Relationship Id="rId2" Type="http://schemas.openxmlformats.org/officeDocument/2006/relationships/slideLayout" Target="../slideLayouts/slideLayout573.xml"/><Relationship Id="rId1" Type="http://schemas.openxmlformats.org/officeDocument/2006/relationships/slideLayout" Target="../slideLayouts/slideLayout572.xml"/><Relationship Id="rId6" Type="http://schemas.openxmlformats.org/officeDocument/2006/relationships/slideLayout" Target="../slideLayouts/slideLayout577.xml"/><Relationship Id="rId11" Type="http://schemas.openxmlformats.org/officeDocument/2006/relationships/slideLayout" Target="../slideLayouts/slideLayout582.xml"/><Relationship Id="rId5" Type="http://schemas.openxmlformats.org/officeDocument/2006/relationships/slideLayout" Target="../slideLayouts/slideLayout576.xml"/><Relationship Id="rId10" Type="http://schemas.openxmlformats.org/officeDocument/2006/relationships/slideLayout" Target="../slideLayouts/slideLayout581.xml"/><Relationship Id="rId4" Type="http://schemas.openxmlformats.org/officeDocument/2006/relationships/slideLayout" Target="../slideLayouts/slideLayout575.xml"/><Relationship Id="rId9" Type="http://schemas.openxmlformats.org/officeDocument/2006/relationships/slideLayout" Target="../slideLayouts/slideLayout580.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590.xml"/><Relationship Id="rId3" Type="http://schemas.openxmlformats.org/officeDocument/2006/relationships/slideLayout" Target="../slideLayouts/slideLayout585.xml"/><Relationship Id="rId7" Type="http://schemas.openxmlformats.org/officeDocument/2006/relationships/slideLayout" Target="../slideLayouts/slideLayout589.xml"/><Relationship Id="rId12" Type="http://schemas.openxmlformats.org/officeDocument/2006/relationships/theme" Target="../theme/theme52.xml"/><Relationship Id="rId2" Type="http://schemas.openxmlformats.org/officeDocument/2006/relationships/slideLayout" Target="../slideLayouts/slideLayout584.xml"/><Relationship Id="rId1" Type="http://schemas.openxmlformats.org/officeDocument/2006/relationships/slideLayout" Target="../slideLayouts/slideLayout583.xml"/><Relationship Id="rId6" Type="http://schemas.openxmlformats.org/officeDocument/2006/relationships/slideLayout" Target="../slideLayouts/slideLayout588.xml"/><Relationship Id="rId11" Type="http://schemas.openxmlformats.org/officeDocument/2006/relationships/slideLayout" Target="../slideLayouts/slideLayout593.xml"/><Relationship Id="rId5" Type="http://schemas.openxmlformats.org/officeDocument/2006/relationships/slideLayout" Target="../slideLayouts/slideLayout587.xml"/><Relationship Id="rId10" Type="http://schemas.openxmlformats.org/officeDocument/2006/relationships/slideLayout" Target="../slideLayouts/slideLayout592.xml"/><Relationship Id="rId4" Type="http://schemas.openxmlformats.org/officeDocument/2006/relationships/slideLayout" Target="../slideLayouts/slideLayout586.xml"/><Relationship Id="rId9" Type="http://schemas.openxmlformats.org/officeDocument/2006/relationships/slideLayout" Target="../slideLayouts/slideLayout591.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601.xml"/><Relationship Id="rId3" Type="http://schemas.openxmlformats.org/officeDocument/2006/relationships/slideLayout" Target="../slideLayouts/slideLayout596.xml"/><Relationship Id="rId7" Type="http://schemas.openxmlformats.org/officeDocument/2006/relationships/slideLayout" Target="../slideLayouts/slideLayout600.xml"/><Relationship Id="rId12" Type="http://schemas.openxmlformats.org/officeDocument/2006/relationships/theme" Target="../theme/theme53.xml"/><Relationship Id="rId2" Type="http://schemas.openxmlformats.org/officeDocument/2006/relationships/slideLayout" Target="../slideLayouts/slideLayout595.xml"/><Relationship Id="rId1" Type="http://schemas.openxmlformats.org/officeDocument/2006/relationships/slideLayout" Target="../slideLayouts/slideLayout594.xml"/><Relationship Id="rId6" Type="http://schemas.openxmlformats.org/officeDocument/2006/relationships/slideLayout" Target="../slideLayouts/slideLayout599.xml"/><Relationship Id="rId11" Type="http://schemas.openxmlformats.org/officeDocument/2006/relationships/slideLayout" Target="../slideLayouts/slideLayout604.xml"/><Relationship Id="rId5" Type="http://schemas.openxmlformats.org/officeDocument/2006/relationships/slideLayout" Target="../slideLayouts/slideLayout598.xml"/><Relationship Id="rId10" Type="http://schemas.openxmlformats.org/officeDocument/2006/relationships/slideLayout" Target="../slideLayouts/slideLayout603.xml"/><Relationship Id="rId4" Type="http://schemas.openxmlformats.org/officeDocument/2006/relationships/slideLayout" Target="../slideLayouts/slideLayout597.xml"/><Relationship Id="rId9" Type="http://schemas.openxmlformats.org/officeDocument/2006/relationships/slideLayout" Target="../slideLayouts/slideLayout602.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612.xml"/><Relationship Id="rId3" Type="http://schemas.openxmlformats.org/officeDocument/2006/relationships/slideLayout" Target="../slideLayouts/slideLayout607.xml"/><Relationship Id="rId7" Type="http://schemas.openxmlformats.org/officeDocument/2006/relationships/slideLayout" Target="../slideLayouts/slideLayout611.xml"/><Relationship Id="rId12" Type="http://schemas.openxmlformats.org/officeDocument/2006/relationships/theme" Target="../theme/theme54.xml"/><Relationship Id="rId2" Type="http://schemas.openxmlformats.org/officeDocument/2006/relationships/slideLayout" Target="../slideLayouts/slideLayout606.xml"/><Relationship Id="rId1" Type="http://schemas.openxmlformats.org/officeDocument/2006/relationships/slideLayout" Target="../slideLayouts/slideLayout605.xml"/><Relationship Id="rId6" Type="http://schemas.openxmlformats.org/officeDocument/2006/relationships/slideLayout" Target="../slideLayouts/slideLayout610.xml"/><Relationship Id="rId11" Type="http://schemas.openxmlformats.org/officeDocument/2006/relationships/slideLayout" Target="../slideLayouts/slideLayout615.xml"/><Relationship Id="rId5" Type="http://schemas.openxmlformats.org/officeDocument/2006/relationships/slideLayout" Target="../slideLayouts/slideLayout609.xml"/><Relationship Id="rId10" Type="http://schemas.openxmlformats.org/officeDocument/2006/relationships/slideLayout" Target="../slideLayouts/slideLayout614.xml"/><Relationship Id="rId4" Type="http://schemas.openxmlformats.org/officeDocument/2006/relationships/slideLayout" Target="../slideLayouts/slideLayout608.xml"/><Relationship Id="rId9" Type="http://schemas.openxmlformats.org/officeDocument/2006/relationships/slideLayout" Target="../slideLayouts/slideLayout613.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623.xml"/><Relationship Id="rId3" Type="http://schemas.openxmlformats.org/officeDocument/2006/relationships/slideLayout" Target="../slideLayouts/slideLayout618.xml"/><Relationship Id="rId7" Type="http://schemas.openxmlformats.org/officeDocument/2006/relationships/slideLayout" Target="../slideLayouts/slideLayout622.xml"/><Relationship Id="rId12" Type="http://schemas.openxmlformats.org/officeDocument/2006/relationships/theme" Target="../theme/theme55.xml"/><Relationship Id="rId2" Type="http://schemas.openxmlformats.org/officeDocument/2006/relationships/slideLayout" Target="../slideLayouts/slideLayout617.xml"/><Relationship Id="rId1" Type="http://schemas.openxmlformats.org/officeDocument/2006/relationships/slideLayout" Target="../slideLayouts/slideLayout616.xml"/><Relationship Id="rId6" Type="http://schemas.openxmlformats.org/officeDocument/2006/relationships/slideLayout" Target="../slideLayouts/slideLayout621.xml"/><Relationship Id="rId11" Type="http://schemas.openxmlformats.org/officeDocument/2006/relationships/slideLayout" Target="../slideLayouts/slideLayout626.xml"/><Relationship Id="rId5" Type="http://schemas.openxmlformats.org/officeDocument/2006/relationships/slideLayout" Target="../slideLayouts/slideLayout620.xml"/><Relationship Id="rId10" Type="http://schemas.openxmlformats.org/officeDocument/2006/relationships/slideLayout" Target="../slideLayouts/slideLayout625.xml"/><Relationship Id="rId4" Type="http://schemas.openxmlformats.org/officeDocument/2006/relationships/slideLayout" Target="../slideLayouts/slideLayout619.xml"/><Relationship Id="rId9" Type="http://schemas.openxmlformats.org/officeDocument/2006/relationships/slideLayout" Target="../slideLayouts/slideLayout624.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634.xml"/><Relationship Id="rId3" Type="http://schemas.openxmlformats.org/officeDocument/2006/relationships/slideLayout" Target="../slideLayouts/slideLayout629.xml"/><Relationship Id="rId7" Type="http://schemas.openxmlformats.org/officeDocument/2006/relationships/slideLayout" Target="../slideLayouts/slideLayout633.xml"/><Relationship Id="rId12" Type="http://schemas.openxmlformats.org/officeDocument/2006/relationships/theme" Target="../theme/theme56.xml"/><Relationship Id="rId2" Type="http://schemas.openxmlformats.org/officeDocument/2006/relationships/slideLayout" Target="../slideLayouts/slideLayout628.xml"/><Relationship Id="rId1" Type="http://schemas.openxmlformats.org/officeDocument/2006/relationships/slideLayout" Target="../slideLayouts/slideLayout627.xml"/><Relationship Id="rId6" Type="http://schemas.openxmlformats.org/officeDocument/2006/relationships/slideLayout" Target="../slideLayouts/slideLayout632.xml"/><Relationship Id="rId11" Type="http://schemas.openxmlformats.org/officeDocument/2006/relationships/slideLayout" Target="../slideLayouts/slideLayout637.xml"/><Relationship Id="rId5" Type="http://schemas.openxmlformats.org/officeDocument/2006/relationships/slideLayout" Target="../slideLayouts/slideLayout631.xml"/><Relationship Id="rId10" Type="http://schemas.openxmlformats.org/officeDocument/2006/relationships/slideLayout" Target="../slideLayouts/slideLayout636.xml"/><Relationship Id="rId4" Type="http://schemas.openxmlformats.org/officeDocument/2006/relationships/slideLayout" Target="../slideLayouts/slideLayout630.xml"/><Relationship Id="rId9" Type="http://schemas.openxmlformats.org/officeDocument/2006/relationships/slideLayout" Target="../slideLayouts/slideLayout635.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645.xml"/><Relationship Id="rId3" Type="http://schemas.openxmlformats.org/officeDocument/2006/relationships/slideLayout" Target="../slideLayouts/slideLayout640.xml"/><Relationship Id="rId7" Type="http://schemas.openxmlformats.org/officeDocument/2006/relationships/slideLayout" Target="../slideLayouts/slideLayout644.xml"/><Relationship Id="rId12" Type="http://schemas.openxmlformats.org/officeDocument/2006/relationships/theme" Target="../theme/theme57.xml"/><Relationship Id="rId2" Type="http://schemas.openxmlformats.org/officeDocument/2006/relationships/slideLayout" Target="../slideLayouts/slideLayout639.xml"/><Relationship Id="rId1" Type="http://schemas.openxmlformats.org/officeDocument/2006/relationships/slideLayout" Target="../slideLayouts/slideLayout638.xml"/><Relationship Id="rId6" Type="http://schemas.openxmlformats.org/officeDocument/2006/relationships/slideLayout" Target="../slideLayouts/slideLayout643.xml"/><Relationship Id="rId11" Type="http://schemas.openxmlformats.org/officeDocument/2006/relationships/slideLayout" Target="../slideLayouts/slideLayout648.xml"/><Relationship Id="rId5" Type="http://schemas.openxmlformats.org/officeDocument/2006/relationships/slideLayout" Target="../slideLayouts/slideLayout642.xml"/><Relationship Id="rId10" Type="http://schemas.openxmlformats.org/officeDocument/2006/relationships/slideLayout" Target="../slideLayouts/slideLayout647.xml"/><Relationship Id="rId4" Type="http://schemas.openxmlformats.org/officeDocument/2006/relationships/slideLayout" Target="../slideLayouts/slideLayout641.xml"/><Relationship Id="rId9" Type="http://schemas.openxmlformats.org/officeDocument/2006/relationships/slideLayout" Target="../slideLayouts/slideLayout646.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656.xml"/><Relationship Id="rId13" Type="http://schemas.openxmlformats.org/officeDocument/2006/relationships/slideLayout" Target="../slideLayouts/slideLayout661.xml"/><Relationship Id="rId3" Type="http://schemas.openxmlformats.org/officeDocument/2006/relationships/slideLayout" Target="../slideLayouts/slideLayout651.xml"/><Relationship Id="rId7" Type="http://schemas.openxmlformats.org/officeDocument/2006/relationships/slideLayout" Target="../slideLayouts/slideLayout655.xml"/><Relationship Id="rId12" Type="http://schemas.openxmlformats.org/officeDocument/2006/relationships/slideLayout" Target="../slideLayouts/slideLayout660.xml"/><Relationship Id="rId2" Type="http://schemas.openxmlformats.org/officeDocument/2006/relationships/slideLayout" Target="../slideLayouts/slideLayout650.xml"/><Relationship Id="rId1" Type="http://schemas.openxmlformats.org/officeDocument/2006/relationships/slideLayout" Target="../slideLayouts/slideLayout649.xml"/><Relationship Id="rId6" Type="http://schemas.openxmlformats.org/officeDocument/2006/relationships/slideLayout" Target="../slideLayouts/slideLayout654.xml"/><Relationship Id="rId11" Type="http://schemas.openxmlformats.org/officeDocument/2006/relationships/slideLayout" Target="../slideLayouts/slideLayout659.xml"/><Relationship Id="rId5" Type="http://schemas.openxmlformats.org/officeDocument/2006/relationships/slideLayout" Target="../slideLayouts/slideLayout653.xml"/><Relationship Id="rId15" Type="http://schemas.openxmlformats.org/officeDocument/2006/relationships/theme" Target="../theme/theme58.xml"/><Relationship Id="rId10" Type="http://schemas.openxmlformats.org/officeDocument/2006/relationships/slideLayout" Target="../slideLayouts/slideLayout658.xml"/><Relationship Id="rId4" Type="http://schemas.openxmlformats.org/officeDocument/2006/relationships/slideLayout" Target="../slideLayouts/slideLayout652.xml"/><Relationship Id="rId9" Type="http://schemas.openxmlformats.org/officeDocument/2006/relationships/slideLayout" Target="../slideLayouts/slideLayout657.xml"/><Relationship Id="rId14" Type="http://schemas.openxmlformats.org/officeDocument/2006/relationships/slideLayout" Target="../slideLayouts/slideLayout662.xml"/></Relationships>
</file>

<file path=ppt/slideMasters/_rels/slideMaster59.xml.rels><?xml version="1.0" encoding="UTF-8" standalone="yes"?>
<Relationships xmlns="http://schemas.openxmlformats.org/package/2006/relationships"><Relationship Id="rId8" Type="http://schemas.openxmlformats.org/officeDocument/2006/relationships/slideLayout" Target="../slideLayouts/slideLayout670.xml"/><Relationship Id="rId3" Type="http://schemas.openxmlformats.org/officeDocument/2006/relationships/slideLayout" Target="../slideLayouts/slideLayout665.xml"/><Relationship Id="rId7" Type="http://schemas.openxmlformats.org/officeDocument/2006/relationships/slideLayout" Target="../slideLayouts/slideLayout669.xml"/><Relationship Id="rId12" Type="http://schemas.openxmlformats.org/officeDocument/2006/relationships/theme" Target="../theme/theme59.xml"/><Relationship Id="rId2" Type="http://schemas.openxmlformats.org/officeDocument/2006/relationships/slideLayout" Target="../slideLayouts/slideLayout664.xml"/><Relationship Id="rId1" Type="http://schemas.openxmlformats.org/officeDocument/2006/relationships/slideLayout" Target="../slideLayouts/slideLayout663.xml"/><Relationship Id="rId6" Type="http://schemas.openxmlformats.org/officeDocument/2006/relationships/slideLayout" Target="../slideLayouts/slideLayout668.xml"/><Relationship Id="rId11" Type="http://schemas.openxmlformats.org/officeDocument/2006/relationships/slideLayout" Target="../slideLayouts/slideLayout673.xml"/><Relationship Id="rId5" Type="http://schemas.openxmlformats.org/officeDocument/2006/relationships/slideLayout" Target="../slideLayouts/slideLayout667.xml"/><Relationship Id="rId10" Type="http://schemas.openxmlformats.org/officeDocument/2006/relationships/slideLayout" Target="../slideLayouts/slideLayout672.xml"/><Relationship Id="rId4" Type="http://schemas.openxmlformats.org/officeDocument/2006/relationships/slideLayout" Target="../slideLayouts/slideLayout666.xml"/><Relationship Id="rId9" Type="http://schemas.openxmlformats.org/officeDocument/2006/relationships/slideLayout" Target="../slideLayouts/slideLayout671.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6.xml"/><Relationship Id="rId3" Type="http://schemas.openxmlformats.org/officeDocument/2006/relationships/slideLayout" Target="../slideLayouts/slideLayout61.xml"/><Relationship Id="rId7" Type="http://schemas.openxmlformats.org/officeDocument/2006/relationships/slideLayout" Target="../slideLayouts/slideLayout65.xml"/><Relationship Id="rId12" Type="http://schemas.openxmlformats.org/officeDocument/2006/relationships/theme" Target="../theme/theme6.xml"/><Relationship Id="rId2" Type="http://schemas.openxmlformats.org/officeDocument/2006/relationships/slideLayout" Target="../slideLayouts/slideLayout60.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5" Type="http://schemas.openxmlformats.org/officeDocument/2006/relationships/slideLayout" Target="../slideLayouts/slideLayout63.xml"/><Relationship Id="rId10" Type="http://schemas.openxmlformats.org/officeDocument/2006/relationships/slideLayout" Target="../slideLayouts/slideLayout68.xml"/><Relationship Id="rId4" Type="http://schemas.openxmlformats.org/officeDocument/2006/relationships/slideLayout" Target="../slideLayouts/slideLayout62.xml"/><Relationship Id="rId9" Type="http://schemas.openxmlformats.org/officeDocument/2006/relationships/slideLayout" Target="../slideLayouts/slideLayout67.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681.xml"/><Relationship Id="rId3" Type="http://schemas.openxmlformats.org/officeDocument/2006/relationships/slideLayout" Target="../slideLayouts/slideLayout676.xml"/><Relationship Id="rId7" Type="http://schemas.openxmlformats.org/officeDocument/2006/relationships/slideLayout" Target="../slideLayouts/slideLayout680.xml"/><Relationship Id="rId12" Type="http://schemas.openxmlformats.org/officeDocument/2006/relationships/theme" Target="../theme/theme60.xml"/><Relationship Id="rId2" Type="http://schemas.openxmlformats.org/officeDocument/2006/relationships/slideLayout" Target="../slideLayouts/slideLayout675.xml"/><Relationship Id="rId1" Type="http://schemas.openxmlformats.org/officeDocument/2006/relationships/slideLayout" Target="../slideLayouts/slideLayout674.xml"/><Relationship Id="rId6" Type="http://schemas.openxmlformats.org/officeDocument/2006/relationships/slideLayout" Target="../slideLayouts/slideLayout679.xml"/><Relationship Id="rId11" Type="http://schemas.openxmlformats.org/officeDocument/2006/relationships/slideLayout" Target="../slideLayouts/slideLayout684.xml"/><Relationship Id="rId5" Type="http://schemas.openxmlformats.org/officeDocument/2006/relationships/slideLayout" Target="../slideLayouts/slideLayout678.xml"/><Relationship Id="rId10" Type="http://schemas.openxmlformats.org/officeDocument/2006/relationships/slideLayout" Target="../slideLayouts/slideLayout683.xml"/><Relationship Id="rId4" Type="http://schemas.openxmlformats.org/officeDocument/2006/relationships/slideLayout" Target="../slideLayouts/slideLayout677.xml"/><Relationship Id="rId9" Type="http://schemas.openxmlformats.org/officeDocument/2006/relationships/slideLayout" Target="../slideLayouts/slideLayout682.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692.xml"/><Relationship Id="rId3" Type="http://schemas.openxmlformats.org/officeDocument/2006/relationships/slideLayout" Target="../slideLayouts/slideLayout687.xml"/><Relationship Id="rId7" Type="http://schemas.openxmlformats.org/officeDocument/2006/relationships/slideLayout" Target="../slideLayouts/slideLayout691.xml"/><Relationship Id="rId12" Type="http://schemas.openxmlformats.org/officeDocument/2006/relationships/theme" Target="../theme/theme61.xml"/><Relationship Id="rId2" Type="http://schemas.openxmlformats.org/officeDocument/2006/relationships/slideLayout" Target="../slideLayouts/slideLayout686.xml"/><Relationship Id="rId1" Type="http://schemas.openxmlformats.org/officeDocument/2006/relationships/slideLayout" Target="../slideLayouts/slideLayout685.xml"/><Relationship Id="rId6" Type="http://schemas.openxmlformats.org/officeDocument/2006/relationships/slideLayout" Target="../slideLayouts/slideLayout690.xml"/><Relationship Id="rId11" Type="http://schemas.openxmlformats.org/officeDocument/2006/relationships/slideLayout" Target="../slideLayouts/slideLayout695.xml"/><Relationship Id="rId5" Type="http://schemas.openxmlformats.org/officeDocument/2006/relationships/slideLayout" Target="../slideLayouts/slideLayout689.xml"/><Relationship Id="rId10" Type="http://schemas.openxmlformats.org/officeDocument/2006/relationships/slideLayout" Target="../slideLayouts/slideLayout694.xml"/><Relationship Id="rId4" Type="http://schemas.openxmlformats.org/officeDocument/2006/relationships/slideLayout" Target="../slideLayouts/slideLayout688.xml"/><Relationship Id="rId9" Type="http://schemas.openxmlformats.org/officeDocument/2006/relationships/slideLayout" Target="../slideLayouts/slideLayout693.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703.xml"/><Relationship Id="rId3" Type="http://schemas.openxmlformats.org/officeDocument/2006/relationships/slideLayout" Target="../slideLayouts/slideLayout698.xml"/><Relationship Id="rId7" Type="http://schemas.openxmlformats.org/officeDocument/2006/relationships/slideLayout" Target="../slideLayouts/slideLayout702.xml"/><Relationship Id="rId12" Type="http://schemas.openxmlformats.org/officeDocument/2006/relationships/theme" Target="../theme/theme62.xml"/><Relationship Id="rId2" Type="http://schemas.openxmlformats.org/officeDocument/2006/relationships/slideLayout" Target="../slideLayouts/slideLayout697.xml"/><Relationship Id="rId1" Type="http://schemas.openxmlformats.org/officeDocument/2006/relationships/slideLayout" Target="../slideLayouts/slideLayout696.xml"/><Relationship Id="rId6" Type="http://schemas.openxmlformats.org/officeDocument/2006/relationships/slideLayout" Target="../slideLayouts/slideLayout701.xml"/><Relationship Id="rId11" Type="http://schemas.openxmlformats.org/officeDocument/2006/relationships/slideLayout" Target="../slideLayouts/slideLayout706.xml"/><Relationship Id="rId5" Type="http://schemas.openxmlformats.org/officeDocument/2006/relationships/slideLayout" Target="../slideLayouts/slideLayout700.xml"/><Relationship Id="rId10" Type="http://schemas.openxmlformats.org/officeDocument/2006/relationships/slideLayout" Target="../slideLayouts/slideLayout705.xml"/><Relationship Id="rId4" Type="http://schemas.openxmlformats.org/officeDocument/2006/relationships/slideLayout" Target="../slideLayouts/slideLayout699.xml"/><Relationship Id="rId9" Type="http://schemas.openxmlformats.org/officeDocument/2006/relationships/slideLayout" Target="../slideLayouts/slideLayout704.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714.xml"/><Relationship Id="rId3" Type="http://schemas.openxmlformats.org/officeDocument/2006/relationships/slideLayout" Target="../slideLayouts/slideLayout709.xml"/><Relationship Id="rId7" Type="http://schemas.openxmlformats.org/officeDocument/2006/relationships/slideLayout" Target="../slideLayouts/slideLayout713.xml"/><Relationship Id="rId12" Type="http://schemas.openxmlformats.org/officeDocument/2006/relationships/theme" Target="../theme/theme63.xml"/><Relationship Id="rId2" Type="http://schemas.openxmlformats.org/officeDocument/2006/relationships/slideLayout" Target="../slideLayouts/slideLayout708.xml"/><Relationship Id="rId1" Type="http://schemas.openxmlformats.org/officeDocument/2006/relationships/slideLayout" Target="../slideLayouts/slideLayout707.xml"/><Relationship Id="rId6" Type="http://schemas.openxmlformats.org/officeDocument/2006/relationships/slideLayout" Target="../slideLayouts/slideLayout712.xml"/><Relationship Id="rId11" Type="http://schemas.openxmlformats.org/officeDocument/2006/relationships/slideLayout" Target="../slideLayouts/slideLayout717.xml"/><Relationship Id="rId5" Type="http://schemas.openxmlformats.org/officeDocument/2006/relationships/slideLayout" Target="../slideLayouts/slideLayout711.xml"/><Relationship Id="rId10" Type="http://schemas.openxmlformats.org/officeDocument/2006/relationships/slideLayout" Target="../slideLayouts/slideLayout716.xml"/><Relationship Id="rId4" Type="http://schemas.openxmlformats.org/officeDocument/2006/relationships/slideLayout" Target="../slideLayouts/slideLayout710.xml"/><Relationship Id="rId9" Type="http://schemas.openxmlformats.org/officeDocument/2006/relationships/slideLayout" Target="../slideLayouts/slideLayout715.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725.xml"/><Relationship Id="rId3" Type="http://schemas.openxmlformats.org/officeDocument/2006/relationships/slideLayout" Target="../slideLayouts/slideLayout720.xml"/><Relationship Id="rId7" Type="http://schemas.openxmlformats.org/officeDocument/2006/relationships/slideLayout" Target="../slideLayouts/slideLayout724.xml"/><Relationship Id="rId12" Type="http://schemas.openxmlformats.org/officeDocument/2006/relationships/theme" Target="../theme/theme64.xml"/><Relationship Id="rId2" Type="http://schemas.openxmlformats.org/officeDocument/2006/relationships/slideLayout" Target="../slideLayouts/slideLayout719.xml"/><Relationship Id="rId1" Type="http://schemas.openxmlformats.org/officeDocument/2006/relationships/slideLayout" Target="../slideLayouts/slideLayout718.xml"/><Relationship Id="rId6" Type="http://schemas.openxmlformats.org/officeDocument/2006/relationships/slideLayout" Target="../slideLayouts/slideLayout723.xml"/><Relationship Id="rId11" Type="http://schemas.openxmlformats.org/officeDocument/2006/relationships/slideLayout" Target="../slideLayouts/slideLayout728.xml"/><Relationship Id="rId5" Type="http://schemas.openxmlformats.org/officeDocument/2006/relationships/slideLayout" Target="../slideLayouts/slideLayout722.xml"/><Relationship Id="rId10" Type="http://schemas.openxmlformats.org/officeDocument/2006/relationships/slideLayout" Target="../slideLayouts/slideLayout727.xml"/><Relationship Id="rId4" Type="http://schemas.openxmlformats.org/officeDocument/2006/relationships/slideLayout" Target="../slideLayouts/slideLayout721.xml"/><Relationship Id="rId9" Type="http://schemas.openxmlformats.org/officeDocument/2006/relationships/slideLayout" Target="../slideLayouts/slideLayout726.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736.xml"/><Relationship Id="rId3" Type="http://schemas.openxmlformats.org/officeDocument/2006/relationships/slideLayout" Target="../slideLayouts/slideLayout731.xml"/><Relationship Id="rId7" Type="http://schemas.openxmlformats.org/officeDocument/2006/relationships/slideLayout" Target="../slideLayouts/slideLayout735.xml"/><Relationship Id="rId12" Type="http://schemas.openxmlformats.org/officeDocument/2006/relationships/theme" Target="../theme/theme65.xml"/><Relationship Id="rId2" Type="http://schemas.openxmlformats.org/officeDocument/2006/relationships/slideLayout" Target="../slideLayouts/slideLayout730.xml"/><Relationship Id="rId1" Type="http://schemas.openxmlformats.org/officeDocument/2006/relationships/slideLayout" Target="../slideLayouts/slideLayout729.xml"/><Relationship Id="rId6" Type="http://schemas.openxmlformats.org/officeDocument/2006/relationships/slideLayout" Target="../slideLayouts/slideLayout734.xml"/><Relationship Id="rId11" Type="http://schemas.openxmlformats.org/officeDocument/2006/relationships/slideLayout" Target="../slideLayouts/slideLayout739.xml"/><Relationship Id="rId5" Type="http://schemas.openxmlformats.org/officeDocument/2006/relationships/slideLayout" Target="../slideLayouts/slideLayout733.xml"/><Relationship Id="rId10" Type="http://schemas.openxmlformats.org/officeDocument/2006/relationships/slideLayout" Target="../slideLayouts/slideLayout738.xml"/><Relationship Id="rId4" Type="http://schemas.openxmlformats.org/officeDocument/2006/relationships/slideLayout" Target="../slideLayouts/slideLayout732.xml"/><Relationship Id="rId9" Type="http://schemas.openxmlformats.org/officeDocument/2006/relationships/slideLayout" Target="../slideLayouts/slideLayout737.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747.xml"/><Relationship Id="rId3" Type="http://schemas.openxmlformats.org/officeDocument/2006/relationships/slideLayout" Target="../slideLayouts/slideLayout742.xml"/><Relationship Id="rId7" Type="http://schemas.openxmlformats.org/officeDocument/2006/relationships/slideLayout" Target="../slideLayouts/slideLayout746.xml"/><Relationship Id="rId12" Type="http://schemas.openxmlformats.org/officeDocument/2006/relationships/theme" Target="../theme/theme66.xml"/><Relationship Id="rId2" Type="http://schemas.openxmlformats.org/officeDocument/2006/relationships/slideLayout" Target="../slideLayouts/slideLayout741.xml"/><Relationship Id="rId1" Type="http://schemas.openxmlformats.org/officeDocument/2006/relationships/slideLayout" Target="../slideLayouts/slideLayout740.xml"/><Relationship Id="rId6" Type="http://schemas.openxmlformats.org/officeDocument/2006/relationships/slideLayout" Target="../slideLayouts/slideLayout745.xml"/><Relationship Id="rId11" Type="http://schemas.openxmlformats.org/officeDocument/2006/relationships/slideLayout" Target="../slideLayouts/slideLayout750.xml"/><Relationship Id="rId5" Type="http://schemas.openxmlformats.org/officeDocument/2006/relationships/slideLayout" Target="../slideLayouts/slideLayout744.xml"/><Relationship Id="rId10" Type="http://schemas.openxmlformats.org/officeDocument/2006/relationships/slideLayout" Target="../slideLayouts/slideLayout749.xml"/><Relationship Id="rId4" Type="http://schemas.openxmlformats.org/officeDocument/2006/relationships/slideLayout" Target="../slideLayouts/slideLayout743.xml"/><Relationship Id="rId9" Type="http://schemas.openxmlformats.org/officeDocument/2006/relationships/slideLayout" Target="../slideLayouts/slideLayout748.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758.xml"/><Relationship Id="rId3" Type="http://schemas.openxmlformats.org/officeDocument/2006/relationships/slideLayout" Target="../slideLayouts/slideLayout753.xml"/><Relationship Id="rId7" Type="http://schemas.openxmlformats.org/officeDocument/2006/relationships/slideLayout" Target="../slideLayouts/slideLayout757.xml"/><Relationship Id="rId12" Type="http://schemas.openxmlformats.org/officeDocument/2006/relationships/theme" Target="../theme/theme67.xml"/><Relationship Id="rId2" Type="http://schemas.openxmlformats.org/officeDocument/2006/relationships/slideLayout" Target="../slideLayouts/slideLayout752.xml"/><Relationship Id="rId1" Type="http://schemas.openxmlformats.org/officeDocument/2006/relationships/slideLayout" Target="../slideLayouts/slideLayout751.xml"/><Relationship Id="rId6" Type="http://schemas.openxmlformats.org/officeDocument/2006/relationships/slideLayout" Target="../slideLayouts/slideLayout756.xml"/><Relationship Id="rId11" Type="http://schemas.openxmlformats.org/officeDocument/2006/relationships/slideLayout" Target="../slideLayouts/slideLayout761.xml"/><Relationship Id="rId5" Type="http://schemas.openxmlformats.org/officeDocument/2006/relationships/slideLayout" Target="../slideLayouts/slideLayout755.xml"/><Relationship Id="rId10" Type="http://schemas.openxmlformats.org/officeDocument/2006/relationships/slideLayout" Target="../slideLayouts/slideLayout760.xml"/><Relationship Id="rId4" Type="http://schemas.openxmlformats.org/officeDocument/2006/relationships/slideLayout" Target="../slideLayouts/slideLayout754.xml"/><Relationship Id="rId9" Type="http://schemas.openxmlformats.org/officeDocument/2006/relationships/slideLayout" Target="../slideLayouts/slideLayout759.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769.xml"/><Relationship Id="rId3" Type="http://schemas.openxmlformats.org/officeDocument/2006/relationships/slideLayout" Target="../slideLayouts/slideLayout764.xml"/><Relationship Id="rId7" Type="http://schemas.openxmlformats.org/officeDocument/2006/relationships/slideLayout" Target="../slideLayouts/slideLayout768.xml"/><Relationship Id="rId12" Type="http://schemas.openxmlformats.org/officeDocument/2006/relationships/theme" Target="../theme/theme68.xml"/><Relationship Id="rId2" Type="http://schemas.openxmlformats.org/officeDocument/2006/relationships/slideLayout" Target="../slideLayouts/slideLayout763.xml"/><Relationship Id="rId1" Type="http://schemas.openxmlformats.org/officeDocument/2006/relationships/slideLayout" Target="../slideLayouts/slideLayout762.xml"/><Relationship Id="rId6" Type="http://schemas.openxmlformats.org/officeDocument/2006/relationships/slideLayout" Target="../slideLayouts/slideLayout767.xml"/><Relationship Id="rId11" Type="http://schemas.openxmlformats.org/officeDocument/2006/relationships/slideLayout" Target="../slideLayouts/slideLayout772.xml"/><Relationship Id="rId5" Type="http://schemas.openxmlformats.org/officeDocument/2006/relationships/slideLayout" Target="../slideLayouts/slideLayout766.xml"/><Relationship Id="rId10" Type="http://schemas.openxmlformats.org/officeDocument/2006/relationships/slideLayout" Target="../slideLayouts/slideLayout771.xml"/><Relationship Id="rId4" Type="http://schemas.openxmlformats.org/officeDocument/2006/relationships/slideLayout" Target="../slideLayouts/slideLayout765.xml"/><Relationship Id="rId9" Type="http://schemas.openxmlformats.org/officeDocument/2006/relationships/slideLayout" Target="../slideLayouts/slideLayout770.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7.xml"/><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7.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8.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theme" Target="../theme/theme8.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9.xml"/><Relationship Id="rId3" Type="http://schemas.openxmlformats.org/officeDocument/2006/relationships/slideLayout" Target="../slideLayouts/slideLayout94.xml"/><Relationship Id="rId7" Type="http://schemas.openxmlformats.org/officeDocument/2006/relationships/slideLayout" Target="../slideLayouts/slideLayout98.xml"/><Relationship Id="rId12" Type="http://schemas.openxmlformats.org/officeDocument/2006/relationships/theme" Target="../theme/theme9.xml"/><Relationship Id="rId2" Type="http://schemas.openxmlformats.org/officeDocument/2006/relationships/slideLayout" Target="../slideLayouts/slideLayout93.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5" Type="http://schemas.openxmlformats.org/officeDocument/2006/relationships/slideLayout" Target="../slideLayouts/slideLayout96.xml"/><Relationship Id="rId10" Type="http://schemas.openxmlformats.org/officeDocument/2006/relationships/slideLayout" Target="../slideLayouts/slideLayout101.xml"/><Relationship Id="rId4" Type="http://schemas.openxmlformats.org/officeDocument/2006/relationships/slideLayout" Target="../slideLayouts/slideLayout95.xml"/><Relationship Id="rId9" Type="http://schemas.openxmlformats.org/officeDocument/2006/relationships/slideLayout" Target="../slideLayouts/slideLayout10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5632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98B82BDC-595B-45BB-B656-B54DDC1F9026}"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830" r:id="rId1"/>
    <p:sldLayoutId id="2147516831" r:id="rId2"/>
    <p:sldLayoutId id="2147516832" r:id="rId3"/>
    <p:sldLayoutId id="2147516833" r:id="rId4"/>
    <p:sldLayoutId id="2147516834" r:id="rId5"/>
    <p:sldLayoutId id="2147516835" r:id="rId6"/>
    <p:sldLayoutId id="2147516836" r:id="rId7"/>
    <p:sldLayoutId id="2147516837" r:id="rId8"/>
    <p:sldLayoutId id="2147516838" r:id="rId9"/>
    <p:sldLayoutId id="2147516839" r:id="rId10"/>
    <p:sldLayoutId id="2147516840" r:id="rId11"/>
    <p:sldLayoutId id="2147516841" r:id="rId12"/>
    <p:sldLayoutId id="2147516842" r:id="rId13"/>
    <p:sldLayoutId id="2147516843"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6553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0D030AA1-B456-4053-9234-844D8BBA9963}"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32" r:id="rId1"/>
    <p:sldLayoutId id="2147516933" r:id="rId2"/>
    <p:sldLayoutId id="2147516934" r:id="rId3"/>
    <p:sldLayoutId id="2147516935" r:id="rId4"/>
    <p:sldLayoutId id="2147516936" r:id="rId5"/>
    <p:sldLayoutId id="2147516937" r:id="rId6"/>
    <p:sldLayoutId id="2147516938" r:id="rId7"/>
    <p:sldLayoutId id="2147516939" r:id="rId8"/>
    <p:sldLayoutId id="2147516940" r:id="rId9"/>
    <p:sldLayoutId id="2147516941" r:id="rId10"/>
    <p:sldLayoutId id="2147516942"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6656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6656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1970E9F7-2A74-4792-9FC3-6C6CA3842D99}"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43" r:id="rId1"/>
    <p:sldLayoutId id="2147516944" r:id="rId2"/>
    <p:sldLayoutId id="2147516945" r:id="rId3"/>
    <p:sldLayoutId id="2147516946" r:id="rId4"/>
    <p:sldLayoutId id="2147516947" r:id="rId5"/>
    <p:sldLayoutId id="2147516948" r:id="rId6"/>
    <p:sldLayoutId id="2147516949" r:id="rId7"/>
    <p:sldLayoutId id="2147516950" r:id="rId8"/>
    <p:sldLayoutId id="2147516951" r:id="rId9"/>
    <p:sldLayoutId id="2147516952" r:id="rId10"/>
    <p:sldLayoutId id="2147516953" r:id="rId11"/>
    <p:sldLayoutId id="2147516954" r:id="rId12"/>
    <p:sldLayoutId id="2147516955" r:id="rId13"/>
    <p:sldLayoutId id="2147516956"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7586"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67587"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prstClr val="black">
                    <a:tint val="75000"/>
                  </a:prstClr>
                </a:solidFill>
              </a:defRPr>
            </a:lvl1pPr>
          </a:lstStyle>
          <a:p>
            <a:pPr>
              <a:defRPr/>
            </a:pPr>
            <a:fld id="{5D1ABAB9-729F-4DB1-987C-363300947551}" type="datetimeFigureOut">
              <a:rPr lang="es-ES"/>
              <a:pPr>
                <a:defRPr/>
              </a:pPr>
              <a:t>06/06/2017</a:t>
            </a:fld>
            <a:endParaRPr lang="es-ES"/>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prstClr val="black">
                    <a:tint val="75000"/>
                  </a:prstClr>
                </a:solidFill>
              </a:defRPr>
            </a:lvl1pPr>
          </a:lstStyle>
          <a:p>
            <a:pPr>
              <a:defRPr/>
            </a:pPr>
            <a:endParaRPr lang="es-ES"/>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prstClr val="black">
                    <a:tint val="75000"/>
                  </a:prstClr>
                </a:solidFill>
              </a:defRPr>
            </a:lvl1pPr>
          </a:lstStyle>
          <a:p>
            <a:pPr>
              <a:defRPr/>
            </a:pPr>
            <a:fld id="{07E9072F-4BAA-4702-9002-C2F72CBD7B77}"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57" r:id="rId1"/>
    <p:sldLayoutId id="2147516958" r:id="rId2"/>
    <p:sldLayoutId id="2147516959" r:id="rId3"/>
    <p:sldLayoutId id="2147516960" r:id="rId4"/>
    <p:sldLayoutId id="2147516961" r:id="rId5"/>
    <p:sldLayoutId id="2147516962" r:id="rId6"/>
    <p:sldLayoutId id="2147516963" r:id="rId7"/>
    <p:sldLayoutId id="2147516964" r:id="rId8"/>
    <p:sldLayoutId id="2147516965" r:id="rId9"/>
    <p:sldLayoutId id="2147516966" r:id="rId10"/>
    <p:sldLayoutId id="2147516967"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6861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6861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082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3082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3082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52AD502D-9219-4BA5-ADBF-5CE07EC87C1D}"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68" r:id="rId1"/>
    <p:sldLayoutId id="2147516969" r:id="rId2"/>
    <p:sldLayoutId id="2147516970" r:id="rId3"/>
    <p:sldLayoutId id="2147516971" r:id="rId4"/>
    <p:sldLayoutId id="2147516972" r:id="rId5"/>
    <p:sldLayoutId id="2147516973" r:id="rId6"/>
    <p:sldLayoutId id="2147516974" r:id="rId7"/>
    <p:sldLayoutId id="2147516975" r:id="rId8"/>
    <p:sldLayoutId id="2147516976" r:id="rId9"/>
    <p:sldLayoutId id="2147516977" r:id="rId10"/>
    <p:sldLayoutId id="2147516978"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charset="0"/>
        </a:defRPr>
      </a:lvl2pPr>
      <a:lvl3pPr algn="ctr" rtl="0" eaLnBrk="0" fontAlgn="base" hangingPunct="0">
        <a:spcBef>
          <a:spcPct val="0"/>
        </a:spcBef>
        <a:spcAft>
          <a:spcPct val="0"/>
        </a:spcAft>
        <a:defRPr sz="4400">
          <a:solidFill>
            <a:schemeClr val="tx2"/>
          </a:solidFill>
          <a:latin typeface="Times New Roman" pitchFamily="18" charset="0"/>
          <a:cs typeface="Arial" charset="0"/>
        </a:defRPr>
      </a:lvl3pPr>
      <a:lvl4pPr algn="ctr" rtl="0" eaLnBrk="0" fontAlgn="base" hangingPunct="0">
        <a:spcBef>
          <a:spcPct val="0"/>
        </a:spcBef>
        <a:spcAft>
          <a:spcPct val="0"/>
        </a:spcAft>
        <a:defRPr sz="4400">
          <a:solidFill>
            <a:schemeClr val="tx2"/>
          </a:solidFill>
          <a:latin typeface="Times New Roman" pitchFamily="18" charset="0"/>
          <a:cs typeface="Arial" charset="0"/>
        </a:defRPr>
      </a:lvl4pPr>
      <a:lvl5pPr algn="ctr" rtl="0" eaLnBrk="0" fontAlgn="base" hangingPunct="0">
        <a:spcBef>
          <a:spcPct val="0"/>
        </a:spcBef>
        <a:spcAft>
          <a:spcPct val="0"/>
        </a:spcAft>
        <a:defRPr sz="4400">
          <a:solidFill>
            <a:schemeClr val="tx2"/>
          </a:solidFill>
          <a:latin typeface="Times New Roman" pitchFamily="18" charset="0"/>
          <a:cs typeface="Arial" charset="0"/>
        </a:defRPr>
      </a:lvl5pPr>
      <a:lvl6pPr marL="457200" algn="ctr" rtl="0" fontAlgn="base">
        <a:spcBef>
          <a:spcPct val="0"/>
        </a:spcBef>
        <a:spcAft>
          <a:spcPct val="0"/>
        </a:spcAft>
        <a:defRPr sz="4400">
          <a:solidFill>
            <a:schemeClr val="tx2"/>
          </a:solidFill>
          <a:latin typeface="Times New Roman" pitchFamily="18" charset="0"/>
          <a:cs typeface="Arial" charset="0"/>
        </a:defRPr>
      </a:lvl6pPr>
      <a:lvl7pPr marL="914400" algn="ctr" rtl="0" fontAlgn="base">
        <a:spcBef>
          <a:spcPct val="0"/>
        </a:spcBef>
        <a:spcAft>
          <a:spcPct val="0"/>
        </a:spcAft>
        <a:defRPr sz="4400">
          <a:solidFill>
            <a:schemeClr val="tx2"/>
          </a:solidFill>
          <a:latin typeface="Times New Roman" pitchFamily="18" charset="0"/>
          <a:cs typeface="Arial" charset="0"/>
        </a:defRPr>
      </a:lvl7pPr>
      <a:lvl8pPr marL="1371600" algn="ctr" rtl="0" fontAlgn="base">
        <a:spcBef>
          <a:spcPct val="0"/>
        </a:spcBef>
        <a:spcAft>
          <a:spcPct val="0"/>
        </a:spcAft>
        <a:defRPr sz="4400">
          <a:solidFill>
            <a:schemeClr val="tx2"/>
          </a:solidFill>
          <a:latin typeface="Times New Roman" pitchFamily="18" charset="0"/>
          <a:cs typeface="Arial" charset="0"/>
        </a:defRPr>
      </a:lvl8pPr>
      <a:lvl9pPr marL="1828800" algn="ctr" rtl="0" fontAlgn="base">
        <a:spcBef>
          <a:spcPct val="0"/>
        </a:spcBef>
        <a:spcAft>
          <a:spcPct val="0"/>
        </a:spcAft>
        <a:defRPr sz="4400">
          <a:solidFill>
            <a:schemeClr val="tx2"/>
          </a:solidFill>
          <a:latin typeface="Times New Roman" pitchFamily="18"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963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6963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1744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cs typeface="+mn-cs"/>
              </a:defRPr>
            </a:lvl1pPr>
          </a:lstStyle>
          <a:p>
            <a:pPr>
              <a:defRPr/>
            </a:pPr>
            <a:endParaRPr lang="es-ES"/>
          </a:p>
        </p:txBody>
      </p:sp>
      <p:sp>
        <p:nvSpPr>
          <p:cNvPr id="31744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cs typeface="+mn-cs"/>
              </a:defRPr>
            </a:lvl1pPr>
          </a:lstStyle>
          <a:p>
            <a:pPr>
              <a:defRPr/>
            </a:pPr>
            <a:endParaRPr lang="es-ES"/>
          </a:p>
        </p:txBody>
      </p:sp>
      <p:sp>
        <p:nvSpPr>
          <p:cNvPr id="31744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cs typeface="+mn-cs"/>
              </a:defRPr>
            </a:lvl1pPr>
          </a:lstStyle>
          <a:p>
            <a:pPr>
              <a:defRPr/>
            </a:pPr>
            <a:fld id="{D4A1D837-86BD-41BE-8291-0561536A5686}"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79" r:id="rId1"/>
    <p:sldLayoutId id="2147516980" r:id="rId2"/>
    <p:sldLayoutId id="2147516981" r:id="rId3"/>
    <p:sldLayoutId id="2147516982" r:id="rId4"/>
    <p:sldLayoutId id="2147516983" r:id="rId5"/>
    <p:sldLayoutId id="2147516984" r:id="rId6"/>
    <p:sldLayoutId id="2147516985" r:id="rId7"/>
    <p:sldLayoutId id="2147516986" r:id="rId8"/>
    <p:sldLayoutId id="2147516987" r:id="rId9"/>
    <p:sldLayoutId id="2147516988" r:id="rId10"/>
    <p:sldLayoutId id="2147516989" r:id="rId11"/>
  </p:sldLayoutIdLst>
  <p:timing>
    <p:tnLst>
      <p:par>
        <p:cTn id="1" dur="indefinite" restart="never" nodeType="tmRoot"/>
      </p:par>
    </p:tn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065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7065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cs typeface="+mn-cs"/>
              </a:defRPr>
            </a:lvl1pPr>
          </a:lstStyle>
          <a:p>
            <a:pPr>
              <a:defRPr/>
            </a:pPr>
            <a:endParaRPr lang="es-ES"/>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cs typeface="+mn-cs"/>
              </a:defRPr>
            </a:lvl1pPr>
          </a:lstStyle>
          <a:p>
            <a:pPr>
              <a:defRPr/>
            </a:pPr>
            <a:endParaRPr lang="es-ES"/>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cs typeface="+mn-cs"/>
              </a:defRPr>
            </a:lvl1pPr>
          </a:lstStyle>
          <a:p>
            <a:pPr>
              <a:defRPr/>
            </a:pPr>
            <a:fld id="{E271261C-0455-4D1D-BA57-474CB285FFBF}"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90" r:id="rId1"/>
    <p:sldLayoutId id="2147516991" r:id="rId2"/>
    <p:sldLayoutId id="2147516992" r:id="rId3"/>
    <p:sldLayoutId id="2147516993" r:id="rId4"/>
    <p:sldLayoutId id="2147516994" r:id="rId5"/>
    <p:sldLayoutId id="2147516995" r:id="rId6"/>
    <p:sldLayoutId id="2147516996" r:id="rId7"/>
    <p:sldLayoutId id="2147516997" r:id="rId8"/>
    <p:sldLayoutId id="2147516998" r:id="rId9"/>
    <p:sldLayoutId id="2147516999" r:id="rId10"/>
    <p:sldLayoutId id="2147517000"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168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7168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55F94822-E13A-4408-991A-72C950708EA5}"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01" r:id="rId1"/>
    <p:sldLayoutId id="2147517002" r:id="rId2"/>
    <p:sldLayoutId id="2147517003" r:id="rId3"/>
    <p:sldLayoutId id="2147517004" r:id="rId4"/>
    <p:sldLayoutId id="2147517005" r:id="rId5"/>
    <p:sldLayoutId id="2147517006" r:id="rId6"/>
    <p:sldLayoutId id="2147517007" r:id="rId7"/>
    <p:sldLayoutId id="2147517008" r:id="rId8"/>
    <p:sldLayoutId id="2147517009" r:id="rId9"/>
    <p:sldLayoutId id="2147517010" r:id="rId10"/>
    <p:sldLayoutId id="2147517011"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270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7270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EDDA57C6-2300-47C0-AE79-882B6E958AE1}"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12" r:id="rId1"/>
    <p:sldLayoutId id="2147517013" r:id="rId2"/>
    <p:sldLayoutId id="2147517014" r:id="rId3"/>
    <p:sldLayoutId id="2147517015" r:id="rId4"/>
    <p:sldLayoutId id="2147517016" r:id="rId5"/>
    <p:sldLayoutId id="2147517017" r:id="rId6"/>
    <p:sldLayoutId id="2147517018" r:id="rId7"/>
    <p:sldLayoutId id="2147517019" r:id="rId8"/>
    <p:sldLayoutId id="2147517020" r:id="rId9"/>
    <p:sldLayoutId id="2147517021" r:id="rId10"/>
    <p:sldLayoutId id="2147517022"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373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7373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2778EA0F-7C33-4D4E-953E-CB7E041C88E1}"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23" r:id="rId1"/>
    <p:sldLayoutId id="2147517024" r:id="rId2"/>
    <p:sldLayoutId id="2147517025" r:id="rId3"/>
    <p:sldLayoutId id="2147517026" r:id="rId4"/>
    <p:sldLayoutId id="2147517027" r:id="rId5"/>
    <p:sldLayoutId id="2147517028" r:id="rId6"/>
    <p:sldLayoutId id="2147517029" r:id="rId7"/>
    <p:sldLayoutId id="2147517030" r:id="rId8"/>
    <p:sldLayoutId id="2147517031" r:id="rId9"/>
    <p:sldLayoutId id="2147517032" r:id="rId10"/>
    <p:sldLayoutId id="2147517033" r:id="rId11"/>
  </p:sldLayoutIdLst>
  <p:transition spd="slow">
    <p:zoom/>
    <p:sndAc>
      <p:stSnd>
        <p:snd r:embed="rId13" name="Sonido grabado"/>
      </p:stSnd>
    </p:sndAc>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75778"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7577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E9EBCB4A-572D-47FC-A594-909536F367B9}"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45" r:id="rId1"/>
    <p:sldLayoutId id="2147517046" r:id="rId2"/>
    <p:sldLayoutId id="2147517047" r:id="rId3"/>
    <p:sldLayoutId id="2147517048" r:id="rId4"/>
    <p:sldLayoutId id="2147517049" r:id="rId5"/>
    <p:sldLayoutId id="2147517050" r:id="rId6"/>
    <p:sldLayoutId id="2147517051" r:id="rId7"/>
    <p:sldLayoutId id="2147517052" r:id="rId8"/>
    <p:sldLayoutId id="2147517053" r:id="rId9"/>
    <p:sldLayoutId id="2147517054" r:id="rId10"/>
    <p:sldLayoutId id="2147517055"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734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_tradnl" smtClean="0"/>
              <a:t>Haga clic para modificar el estilo de título del patrón</a:t>
            </a:r>
          </a:p>
        </p:txBody>
      </p:sp>
      <p:sp>
        <p:nvSpPr>
          <p:cNvPr id="5734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_tradnl" smtClean="0"/>
              <a:t>Haga clic para modificar el estilo de texto del patrón</a:t>
            </a:r>
          </a:p>
          <a:p>
            <a:pPr lvl="1"/>
            <a:r>
              <a:rPr lang="es-ES_tradnl" smtClean="0"/>
              <a:t>Segundo nivel</a:t>
            </a:r>
          </a:p>
          <a:p>
            <a:pPr lvl="2"/>
            <a:r>
              <a:rPr lang="es-ES_tradnl" smtClean="0"/>
              <a:t>Tercer nivel</a:t>
            </a:r>
          </a:p>
          <a:p>
            <a:pPr lvl="3"/>
            <a:r>
              <a:rPr lang="es-ES_tradnl" smtClean="0"/>
              <a:t>Cuarto nivel</a:t>
            </a:r>
          </a:p>
          <a:p>
            <a:pPr lvl="4"/>
            <a:r>
              <a:rPr lang="es-ES_tradnl" smtClean="0"/>
              <a:t>Quinto nivel</a:t>
            </a:r>
          </a:p>
        </p:txBody>
      </p:sp>
      <p:sp>
        <p:nvSpPr>
          <p:cNvPr id="27955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_tradnl"/>
          </a:p>
        </p:txBody>
      </p:sp>
      <p:sp>
        <p:nvSpPr>
          <p:cNvPr id="27955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_tradnl"/>
          </a:p>
        </p:txBody>
      </p:sp>
      <p:sp>
        <p:nvSpPr>
          <p:cNvPr id="27955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D68EE53E-4B11-42A5-91BA-EEBEEE0EE895}"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6844" r:id="rId1"/>
    <p:sldLayoutId id="2147516845" r:id="rId2"/>
    <p:sldLayoutId id="2147516846" r:id="rId3"/>
    <p:sldLayoutId id="2147516847" r:id="rId4"/>
    <p:sldLayoutId id="2147516848" r:id="rId5"/>
    <p:sldLayoutId id="2147516849" r:id="rId6"/>
    <p:sldLayoutId id="2147516850" r:id="rId7"/>
    <p:sldLayoutId id="2147516851" r:id="rId8"/>
    <p:sldLayoutId id="2147516852" r:id="rId9"/>
    <p:sldLayoutId id="2147516853" r:id="rId10"/>
    <p:sldLayoutId id="2147516854"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76803"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3810B8AD-DAF2-440F-A48D-899468BB555C}"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56" r:id="rId1"/>
    <p:sldLayoutId id="2147517057" r:id="rId2"/>
    <p:sldLayoutId id="2147517058" r:id="rId3"/>
    <p:sldLayoutId id="2147517059" r:id="rId4"/>
    <p:sldLayoutId id="2147517060" r:id="rId5"/>
    <p:sldLayoutId id="2147517061" r:id="rId6"/>
    <p:sldLayoutId id="2147517062" r:id="rId7"/>
    <p:sldLayoutId id="2147517063" r:id="rId8"/>
    <p:sldLayoutId id="2147517064" r:id="rId9"/>
    <p:sldLayoutId id="2147517065" r:id="rId10"/>
    <p:sldLayoutId id="2147517066"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778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778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60416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endParaRPr lang="es-ES"/>
          </a:p>
        </p:txBody>
      </p:sp>
      <p:sp>
        <p:nvSpPr>
          <p:cNvPr id="60416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60416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6114A90A-C098-401E-B54D-5494E8B730BF}"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67" r:id="rId1"/>
    <p:sldLayoutId id="2147517068" r:id="rId2"/>
    <p:sldLayoutId id="2147517069" r:id="rId3"/>
    <p:sldLayoutId id="2147517070" r:id="rId4"/>
    <p:sldLayoutId id="2147517071" r:id="rId5"/>
    <p:sldLayoutId id="2147517072" r:id="rId6"/>
    <p:sldLayoutId id="2147517073" r:id="rId7"/>
    <p:sldLayoutId id="2147517074" r:id="rId8"/>
    <p:sldLayoutId id="2147517075" r:id="rId9"/>
    <p:sldLayoutId id="2147517076" r:id="rId10"/>
    <p:sldLayoutId id="2147517077"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987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7987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9798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29798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29799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C1212B9E-1CCD-4E4F-8B1A-170A33915104}"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089" r:id="rId1"/>
    <p:sldLayoutId id="2147517090" r:id="rId2"/>
    <p:sldLayoutId id="2147517091" r:id="rId3"/>
    <p:sldLayoutId id="2147517092" r:id="rId4"/>
    <p:sldLayoutId id="2147517093" r:id="rId5"/>
    <p:sldLayoutId id="2147517094" r:id="rId6"/>
    <p:sldLayoutId id="2147517095" r:id="rId7"/>
    <p:sldLayoutId id="2147517096" r:id="rId8"/>
    <p:sldLayoutId id="2147517097" r:id="rId9"/>
    <p:sldLayoutId id="2147517098" r:id="rId10"/>
    <p:sldLayoutId id="214751709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charset="0"/>
        </a:defRPr>
      </a:lvl2pPr>
      <a:lvl3pPr algn="ctr" rtl="0" eaLnBrk="0" fontAlgn="base" hangingPunct="0">
        <a:spcBef>
          <a:spcPct val="0"/>
        </a:spcBef>
        <a:spcAft>
          <a:spcPct val="0"/>
        </a:spcAft>
        <a:defRPr sz="4400">
          <a:solidFill>
            <a:schemeClr val="tx2"/>
          </a:solidFill>
          <a:latin typeface="Times New Roman" pitchFamily="18" charset="0"/>
          <a:cs typeface="Arial" charset="0"/>
        </a:defRPr>
      </a:lvl3pPr>
      <a:lvl4pPr algn="ctr" rtl="0" eaLnBrk="0" fontAlgn="base" hangingPunct="0">
        <a:spcBef>
          <a:spcPct val="0"/>
        </a:spcBef>
        <a:spcAft>
          <a:spcPct val="0"/>
        </a:spcAft>
        <a:defRPr sz="4400">
          <a:solidFill>
            <a:schemeClr val="tx2"/>
          </a:solidFill>
          <a:latin typeface="Times New Roman" pitchFamily="18" charset="0"/>
          <a:cs typeface="Arial" charset="0"/>
        </a:defRPr>
      </a:lvl4pPr>
      <a:lvl5pPr algn="ctr" rtl="0" eaLnBrk="0" fontAlgn="base" hangingPunct="0">
        <a:spcBef>
          <a:spcPct val="0"/>
        </a:spcBef>
        <a:spcAft>
          <a:spcPct val="0"/>
        </a:spcAft>
        <a:defRPr sz="4400">
          <a:solidFill>
            <a:schemeClr val="tx2"/>
          </a:solidFill>
          <a:latin typeface="Times New Roman" pitchFamily="18" charset="0"/>
          <a:cs typeface="Arial" charset="0"/>
        </a:defRPr>
      </a:lvl5pPr>
      <a:lvl6pPr marL="457200" algn="ctr" rtl="0" fontAlgn="base">
        <a:spcBef>
          <a:spcPct val="0"/>
        </a:spcBef>
        <a:spcAft>
          <a:spcPct val="0"/>
        </a:spcAft>
        <a:defRPr sz="4400">
          <a:solidFill>
            <a:schemeClr val="tx2"/>
          </a:solidFill>
          <a:latin typeface="Times New Roman" pitchFamily="18" charset="0"/>
          <a:cs typeface="Arial" charset="0"/>
        </a:defRPr>
      </a:lvl6pPr>
      <a:lvl7pPr marL="914400" algn="ctr" rtl="0" fontAlgn="base">
        <a:spcBef>
          <a:spcPct val="0"/>
        </a:spcBef>
        <a:spcAft>
          <a:spcPct val="0"/>
        </a:spcAft>
        <a:defRPr sz="4400">
          <a:solidFill>
            <a:schemeClr val="tx2"/>
          </a:solidFill>
          <a:latin typeface="Times New Roman" pitchFamily="18" charset="0"/>
          <a:cs typeface="Arial" charset="0"/>
        </a:defRPr>
      </a:lvl7pPr>
      <a:lvl8pPr marL="1371600" algn="ctr" rtl="0" fontAlgn="base">
        <a:spcBef>
          <a:spcPct val="0"/>
        </a:spcBef>
        <a:spcAft>
          <a:spcPct val="0"/>
        </a:spcAft>
        <a:defRPr sz="4400">
          <a:solidFill>
            <a:schemeClr val="tx2"/>
          </a:solidFill>
          <a:latin typeface="Times New Roman" pitchFamily="18" charset="0"/>
          <a:cs typeface="Arial" charset="0"/>
        </a:defRPr>
      </a:lvl8pPr>
      <a:lvl9pPr marL="1828800" algn="ctr" rtl="0" fontAlgn="base">
        <a:spcBef>
          <a:spcPct val="0"/>
        </a:spcBef>
        <a:spcAft>
          <a:spcPct val="0"/>
        </a:spcAft>
        <a:defRPr sz="4400">
          <a:solidFill>
            <a:schemeClr val="tx2"/>
          </a:solidFill>
          <a:latin typeface="Times New Roman" pitchFamily="18"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8499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8499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082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New Roman"/>
              </a:defRPr>
            </a:lvl1pPr>
          </a:lstStyle>
          <a:p>
            <a:pPr>
              <a:defRPr/>
            </a:pPr>
            <a:endParaRPr lang="es-ES"/>
          </a:p>
        </p:txBody>
      </p:sp>
      <p:sp>
        <p:nvSpPr>
          <p:cNvPr id="3082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a:defRPr>
            </a:lvl1pPr>
          </a:lstStyle>
          <a:p>
            <a:pPr>
              <a:defRPr/>
            </a:pPr>
            <a:endParaRPr lang="es-ES"/>
          </a:p>
        </p:txBody>
      </p:sp>
      <p:sp>
        <p:nvSpPr>
          <p:cNvPr id="3082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a:defRPr>
            </a:lvl1pPr>
          </a:lstStyle>
          <a:p>
            <a:pPr>
              <a:defRPr/>
            </a:pPr>
            <a:fld id="{79A51B29-598C-4567-9E0D-CE145A1C2E5A}"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461" r:id="rId1"/>
    <p:sldLayoutId id="2147517462" r:id="rId2"/>
    <p:sldLayoutId id="2147517463" r:id="rId3"/>
    <p:sldLayoutId id="2147517464" r:id="rId4"/>
    <p:sldLayoutId id="2147517465" r:id="rId5"/>
    <p:sldLayoutId id="2147517466" r:id="rId6"/>
    <p:sldLayoutId id="2147517467" r:id="rId7"/>
    <p:sldLayoutId id="2147517468" r:id="rId8"/>
    <p:sldLayoutId id="2147517469" r:id="rId9"/>
    <p:sldLayoutId id="2147517470" r:id="rId10"/>
    <p:sldLayoutId id="2147517471"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pitchFamily="34" charset="0"/>
        </a:defRPr>
      </a:lvl2pPr>
      <a:lvl3pPr algn="ctr" rtl="0" eaLnBrk="0" fontAlgn="base" hangingPunct="0">
        <a:spcBef>
          <a:spcPct val="0"/>
        </a:spcBef>
        <a:spcAft>
          <a:spcPct val="0"/>
        </a:spcAft>
        <a:defRPr sz="4400">
          <a:solidFill>
            <a:schemeClr val="tx2"/>
          </a:solidFill>
          <a:latin typeface="Times New Roman" pitchFamily="18" charset="0"/>
          <a:cs typeface="Arial" pitchFamily="34" charset="0"/>
        </a:defRPr>
      </a:lvl3pPr>
      <a:lvl4pPr algn="ctr" rtl="0" eaLnBrk="0" fontAlgn="base" hangingPunct="0">
        <a:spcBef>
          <a:spcPct val="0"/>
        </a:spcBef>
        <a:spcAft>
          <a:spcPct val="0"/>
        </a:spcAft>
        <a:defRPr sz="4400">
          <a:solidFill>
            <a:schemeClr val="tx2"/>
          </a:solidFill>
          <a:latin typeface="Times New Roman" pitchFamily="18" charset="0"/>
          <a:cs typeface="Arial" pitchFamily="34" charset="0"/>
        </a:defRPr>
      </a:lvl4pPr>
      <a:lvl5pPr algn="ctr" rtl="0" eaLnBrk="0" fontAlgn="base" hangingPunct="0">
        <a:spcBef>
          <a:spcPct val="0"/>
        </a:spcBef>
        <a:spcAft>
          <a:spcPct val="0"/>
        </a:spcAft>
        <a:defRPr sz="4400">
          <a:solidFill>
            <a:schemeClr val="tx2"/>
          </a:solidFill>
          <a:latin typeface="Times New Roman" pitchFamily="18" charset="0"/>
          <a:cs typeface="Arial" pitchFamily="34" charset="0"/>
        </a:defRPr>
      </a:lvl5pPr>
      <a:lvl6pPr marL="457200" algn="ctr" rtl="0" fontAlgn="base">
        <a:spcBef>
          <a:spcPct val="0"/>
        </a:spcBef>
        <a:spcAft>
          <a:spcPct val="0"/>
        </a:spcAft>
        <a:defRPr sz="4400">
          <a:solidFill>
            <a:schemeClr val="tx2"/>
          </a:solidFill>
          <a:latin typeface="Times New Roman" pitchFamily="18" charset="0"/>
          <a:cs typeface="Arial" pitchFamily="34" charset="0"/>
        </a:defRPr>
      </a:lvl6pPr>
      <a:lvl7pPr marL="914400" algn="ctr" rtl="0" fontAlgn="base">
        <a:spcBef>
          <a:spcPct val="0"/>
        </a:spcBef>
        <a:spcAft>
          <a:spcPct val="0"/>
        </a:spcAft>
        <a:defRPr sz="4400">
          <a:solidFill>
            <a:schemeClr val="tx2"/>
          </a:solidFill>
          <a:latin typeface="Times New Roman" pitchFamily="18" charset="0"/>
          <a:cs typeface="Arial" pitchFamily="34" charset="0"/>
        </a:defRPr>
      </a:lvl7pPr>
      <a:lvl8pPr marL="1371600" algn="ctr" rtl="0" fontAlgn="base">
        <a:spcBef>
          <a:spcPct val="0"/>
        </a:spcBef>
        <a:spcAft>
          <a:spcPct val="0"/>
        </a:spcAft>
        <a:defRPr sz="4400">
          <a:solidFill>
            <a:schemeClr val="tx2"/>
          </a:solidFill>
          <a:latin typeface="Times New Roman" pitchFamily="18" charset="0"/>
          <a:cs typeface="Arial" pitchFamily="34" charset="0"/>
        </a:defRPr>
      </a:lvl8pPr>
      <a:lvl9pPr marL="1828800" algn="ctr" rtl="0" fontAlgn="base">
        <a:spcBef>
          <a:spcPct val="0"/>
        </a:spcBef>
        <a:spcAft>
          <a:spcPct val="0"/>
        </a:spcAft>
        <a:defRPr sz="4400">
          <a:solidFill>
            <a:schemeClr val="tx2"/>
          </a:solidFill>
          <a:latin typeface="Times New Roman" pitchFamily="18"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601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8601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1744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cs typeface="+mn-cs"/>
              </a:defRPr>
            </a:lvl1pPr>
          </a:lstStyle>
          <a:p>
            <a:pPr>
              <a:defRPr/>
            </a:pPr>
            <a:endParaRPr lang="es-ES"/>
          </a:p>
        </p:txBody>
      </p:sp>
      <p:sp>
        <p:nvSpPr>
          <p:cNvPr id="31744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cs typeface="+mn-cs"/>
              </a:defRPr>
            </a:lvl1pPr>
          </a:lstStyle>
          <a:p>
            <a:pPr>
              <a:defRPr/>
            </a:pPr>
            <a:endParaRPr lang="es-ES"/>
          </a:p>
        </p:txBody>
      </p:sp>
      <p:sp>
        <p:nvSpPr>
          <p:cNvPr id="31744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cs typeface="+mn-cs"/>
              </a:defRPr>
            </a:lvl1pPr>
          </a:lstStyle>
          <a:p>
            <a:pPr>
              <a:defRPr/>
            </a:pPr>
            <a:fld id="{28C8543A-BE83-4DBA-AB74-C7C654AAEFFB}"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144" r:id="rId1"/>
    <p:sldLayoutId id="2147517145" r:id="rId2"/>
    <p:sldLayoutId id="2147517146" r:id="rId3"/>
    <p:sldLayoutId id="2147517147" r:id="rId4"/>
    <p:sldLayoutId id="2147517148" r:id="rId5"/>
    <p:sldLayoutId id="2147517149" r:id="rId6"/>
    <p:sldLayoutId id="2147517150" r:id="rId7"/>
    <p:sldLayoutId id="2147517151" r:id="rId8"/>
    <p:sldLayoutId id="2147517152" r:id="rId9"/>
    <p:sldLayoutId id="2147517153" r:id="rId10"/>
    <p:sldLayoutId id="2147517154" r:id="rId11"/>
  </p:sldLayoutIdLst>
  <p:timing>
    <p:tnLst>
      <p:par>
        <p:cTn id="1" dur="indefinite" restart="never" nodeType="tmRoot"/>
      </p:par>
    </p:tnLst>
  </p:timing>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9090"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89091"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mn-lt"/>
                <a:cs typeface="+mn-cs"/>
              </a:defRPr>
            </a:lvl1pPr>
          </a:lstStyle>
          <a:p>
            <a:pPr>
              <a:defRPr/>
            </a:pPr>
            <a:fld id="{E8F30090-06EA-4454-BBF7-CB168B5ABFEE}"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mn-lt"/>
                <a:cs typeface="+mn-cs"/>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mn-lt"/>
                <a:cs typeface="+mn-cs"/>
              </a:defRPr>
            </a:lvl1pPr>
          </a:lstStyle>
          <a:p>
            <a:pPr>
              <a:defRPr/>
            </a:pPr>
            <a:fld id="{6595122A-9F3D-4DF1-A87C-6312A65ECF46}"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177" r:id="rId1"/>
    <p:sldLayoutId id="2147517178" r:id="rId2"/>
    <p:sldLayoutId id="2147517179" r:id="rId3"/>
    <p:sldLayoutId id="2147517180" r:id="rId4"/>
    <p:sldLayoutId id="2147517181" r:id="rId5"/>
    <p:sldLayoutId id="2147517182" r:id="rId6"/>
    <p:sldLayoutId id="2147517183" r:id="rId7"/>
    <p:sldLayoutId id="2147517184" r:id="rId8"/>
    <p:sldLayoutId id="2147517185" r:id="rId9"/>
    <p:sldLayoutId id="2147517186" r:id="rId10"/>
    <p:sldLayoutId id="2147517187"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9011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Arial" charset="0"/>
                <a:cs typeface="+mn-cs"/>
              </a:defRPr>
            </a:lvl1pPr>
          </a:lstStyle>
          <a:p>
            <a:pPr>
              <a:defRPr/>
            </a:pPr>
            <a:endParaRPr lang="es-ES"/>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Arial" charset="0"/>
                <a:cs typeface="+mn-cs"/>
              </a:defRPr>
            </a:lvl1pPr>
          </a:lstStyle>
          <a:p>
            <a:pPr>
              <a:defRPr/>
            </a:pPr>
            <a:endParaRPr lang="es-ES"/>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Arial" charset="0"/>
                <a:cs typeface="+mn-cs"/>
              </a:defRPr>
            </a:lvl1pPr>
          </a:lstStyle>
          <a:p>
            <a:pPr>
              <a:defRPr/>
            </a:pPr>
            <a:fld id="{A15828E5-F2ED-4202-B718-52DBDAF7158F}"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472" r:id="rId1"/>
    <p:sldLayoutId id="2147517473" r:id="rId2"/>
    <p:sldLayoutId id="2147517474" r:id="rId3"/>
    <p:sldLayoutId id="2147517475" r:id="rId4"/>
    <p:sldLayoutId id="2147517476" r:id="rId5"/>
    <p:sldLayoutId id="2147517477" r:id="rId6"/>
    <p:sldLayoutId id="2147517478" r:id="rId7"/>
    <p:sldLayoutId id="2147517479" r:id="rId8"/>
    <p:sldLayoutId id="2147517480" r:id="rId9"/>
    <p:sldLayoutId id="2147517481" r:id="rId10"/>
    <p:sldLayoutId id="2147517482"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1138"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9113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9798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29798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29799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46A23612-3E7E-4AA7-81FF-F23628933243}"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188" r:id="rId1"/>
    <p:sldLayoutId id="2147517189" r:id="rId2"/>
    <p:sldLayoutId id="2147517190" r:id="rId3"/>
    <p:sldLayoutId id="2147517191" r:id="rId4"/>
    <p:sldLayoutId id="2147517192" r:id="rId5"/>
    <p:sldLayoutId id="2147517193" r:id="rId6"/>
    <p:sldLayoutId id="2147517194" r:id="rId7"/>
    <p:sldLayoutId id="2147517195" r:id="rId8"/>
    <p:sldLayoutId id="2147517196" r:id="rId9"/>
    <p:sldLayoutId id="2147517197" r:id="rId10"/>
    <p:sldLayoutId id="2147517198"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pitchFamily="34" charset="0"/>
        </a:defRPr>
      </a:lvl2pPr>
      <a:lvl3pPr algn="ctr" rtl="0" eaLnBrk="0" fontAlgn="base" hangingPunct="0">
        <a:spcBef>
          <a:spcPct val="0"/>
        </a:spcBef>
        <a:spcAft>
          <a:spcPct val="0"/>
        </a:spcAft>
        <a:defRPr sz="4400">
          <a:solidFill>
            <a:schemeClr val="tx2"/>
          </a:solidFill>
          <a:latin typeface="Times New Roman" pitchFamily="18" charset="0"/>
          <a:cs typeface="Arial" pitchFamily="34" charset="0"/>
        </a:defRPr>
      </a:lvl3pPr>
      <a:lvl4pPr algn="ctr" rtl="0" eaLnBrk="0" fontAlgn="base" hangingPunct="0">
        <a:spcBef>
          <a:spcPct val="0"/>
        </a:spcBef>
        <a:spcAft>
          <a:spcPct val="0"/>
        </a:spcAft>
        <a:defRPr sz="4400">
          <a:solidFill>
            <a:schemeClr val="tx2"/>
          </a:solidFill>
          <a:latin typeface="Times New Roman" pitchFamily="18" charset="0"/>
          <a:cs typeface="Arial" pitchFamily="34" charset="0"/>
        </a:defRPr>
      </a:lvl4pPr>
      <a:lvl5pPr algn="ctr" rtl="0" eaLnBrk="0" fontAlgn="base" hangingPunct="0">
        <a:spcBef>
          <a:spcPct val="0"/>
        </a:spcBef>
        <a:spcAft>
          <a:spcPct val="0"/>
        </a:spcAft>
        <a:defRPr sz="4400">
          <a:solidFill>
            <a:schemeClr val="tx2"/>
          </a:solidFill>
          <a:latin typeface="Times New Roman" pitchFamily="18" charset="0"/>
          <a:cs typeface="Arial" pitchFamily="34" charset="0"/>
        </a:defRPr>
      </a:lvl5pPr>
      <a:lvl6pPr marL="457200" algn="ctr" rtl="0" fontAlgn="base">
        <a:spcBef>
          <a:spcPct val="0"/>
        </a:spcBef>
        <a:spcAft>
          <a:spcPct val="0"/>
        </a:spcAft>
        <a:defRPr sz="4400">
          <a:solidFill>
            <a:schemeClr val="tx2"/>
          </a:solidFill>
          <a:latin typeface="Times New Roman" pitchFamily="18" charset="0"/>
          <a:cs typeface="Arial" pitchFamily="34" charset="0"/>
        </a:defRPr>
      </a:lvl6pPr>
      <a:lvl7pPr marL="914400" algn="ctr" rtl="0" fontAlgn="base">
        <a:spcBef>
          <a:spcPct val="0"/>
        </a:spcBef>
        <a:spcAft>
          <a:spcPct val="0"/>
        </a:spcAft>
        <a:defRPr sz="4400">
          <a:solidFill>
            <a:schemeClr val="tx2"/>
          </a:solidFill>
          <a:latin typeface="Times New Roman" pitchFamily="18" charset="0"/>
          <a:cs typeface="Arial" pitchFamily="34" charset="0"/>
        </a:defRPr>
      </a:lvl7pPr>
      <a:lvl8pPr marL="1371600" algn="ctr" rtl="0" fontAlgn="base">
        <a:spcBef>
          <a:spcPct val="0"/>
        </a:spcBef>
        <a:spcAft>
          <a:spcPct val="0"/>
        </a:spcAft>
        <a:defRPr sz="4400">
          <a:solidFill>
            <a:schemeClr val="tx2"/>
          </a:solidFill>
          <a:latin typeface="Times New Roman" pitchFamily="18" charset="0"/>
          <a:cs typeface="Arial" pitchFamily="34" charset="0"/>
        </a:defRPr>
      </a:lvl8pPr>
      <a:lvl9pPr marL="1828800" algn="ctr" rtl="0" fontAlgn="base">
        <a:spcBef>
          <a:spcPct val="0"/>
        </a:spcBef>
        <a:spcAft>
          <a:spcPct val="0"/>
        </a:spcAft>
        <a:defRPr sz="4400">
          <a:solidFill>
            <a:schemeClr val="tx2"/>
          </a:solidFill>
          <a:latin typeface="Times New Roman" pitchFamily="18"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gradFill rotWithShape="1">
          <a:gsLst>
            <a:gs pos="0">
              <a:srgbClr val="9AB5E4"/>
            </a:gs>
            <a:gs pos="50000">
              <a:srgbClr val="C2D1ED"/>
            </a:gs>
            <a:gs pos="100000">
              <a:srgbClr val="E1E8F5"/>
            </a:gs>
          </a:gsLst>
          <a:lin ang="5400000"/>
        </a:gradFill>
        <a:effectLst/>
      </p:bgPr>
    </p:bg>
    <p:spTree>
      <p:nvGrpSpPr>
        <p:cNvPr id="1" name=""/>
        <p:cNvGrpSpPr/>
        <p:nvPr/>
      </p:nvGrpSpPr>
      <p:grpSpPr>
        <a:xfrm>
          <a:off x="0" y="0"/>
          <a:ext cx="0" cy="0"/>
          <a:chOff x="0" y="0"/>
          <a:chExt cx="0" cy="0"/>
        </a:xfrm>
      </p:grpSpPr>
      <p:sp>
        <p:nvSpPr>
          <p:cNvPr id="92162"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92163"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defRPr>
            </a:lvl1pPr>
          </a:lstStyle>
          <a:p>
            <a:pPr>
              <a:defRPr/>
            </a:pPr>
            <a:fld id="{AF14D1C6-6F43-42ED-A3BE-7CB124FF3EA0}"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defRPr>
            </a:lvl1pPr>
          </a:lstStyle>
          <a:p>
            <a:pPr>
              <a:defRPr/>
            </a:pPr>
            <a:fld id="{201A0160-52F8-4112-9D3F-9264659D3B3A}"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483" r:id="rId1"/>
    <p:sldLayoutId id="2147517484" r:id="rId2"/>
    <p:sldLayoutId id="2147517485" r:id="rId3"/>
    <p:sldLayoutId id="2147517486" r:id="rId4"/>
    <p:sldLayoutId id="2147517487" r:id="rId5"/>
    <p:sldLayoutId id="2147517488" r:id="rId6"/>
    <p:sldLayoutId id="2147517489" r:id="rId7"/>
    <p:sldLayoutId id="2147517490" r:id="rId8"/>
    <p:sldLayoutId id="2147517491" r:id="rId9"/>
    <p:sldLayoutId id="2147517492" r:id="rId10"/>
    <p:sldLayoutId id="2147517493"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gradFill rotWithShape="1">
          <a:gsLst>
            <a:gs pos="0">
              <a:srgbClr val="8AF3C7"/>
            </a:gs>
            <a:gs pos="50000">
              <a:srgbClr val="B9F5DB"/>
            </a:gs>
            <a:gs pos="100000">
              <a:srgbClr val="DDFAED"/>
            </a:gs>
          </a:gsLst>
          <a:lin ang="5400000"/>
        </a:gradFill>
        <a:effectLst/>
      </p:bgPr>
    </p:bg>
    <p:spTree>
      <p:nvGrpSpPr>
        <p:cNvPr id="1" name=""/>
        <p:cNvGrpSpPr/>
        <p:nvPr/>
      </p:nvGrpSpPr>
      <p:grpSpPr>
        <a:xfrm>
          <a:off x="0" y="0"/>
          <a:ext cx="0" cy="0"/>
          <a:chOff x="0" y="0"/>
          <a:chExt cx="0" cy="0"/>
        </a:xfrm>
      </p:grpSpPr>
      <p:sp>
        <p:nvSpPr>
          <p:cNvPr id="9318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9318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New Roman"/>
              </a:defRPr>
            </a:lvl1pPr>
          </a:lstStyle>
          <a:p>
            <a:pPr>
              <a:defRPr/>
            </a:pPr>
            <a:endParaRPr lang="es-ES"/>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a:defRPr>
            </a:lvl1pPr>
          </a:lstStyle>
          <a:p>
            <a:pPr>
              <a:defRPr/>
            </a:pPr>
            <a:endParaRPr lang="es-ES"/>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a:defRPr>
            </a:lvl1pPr>
          </a:lstStyle>
          <a:p>
            <a:pPr>
              <a:defRPr/>
            </a:pPr>
            <a:fld id="{7BD31ADE-BB19-4D08-8875-3AC451D3B0AD}"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494" r:id="rId1"/>
    <p:sldLayoutId id="2147517495" r:id="rId2"/>
    <p:sldLayoutId id="2147517496" r:id="rId3"/>
    <p:sldLayoutId id="2147517497" r:id="rId4"/>
    <p:sldLayoutId id="2147517498" r:id="rId5"/>
    <p:sldLayoutId id="2147517499" r:id="rId6"/>
    <p:sldLayoutId id="2147517500" r:id="rId7"/>
    <p:sldLayoutId id="2147517501" r:id="rId8"/>
    <p:sldLayoutId id="2147517502" r:id="rId9"/>
    <p:sldLayoutId id="2147517503" r:id="rId10"/>
    <p:sldLayoutId id="2147517504"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8370"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58371"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defRPr>
            </a:lvl1pPr>
          </a:lstStyle>
          <a:p>
            <a:pPr>
              <a:defRPr/>
            </a:pPr>
            <a:fld id="{D61A1BE3-453F-4B44-9B2F-DF39F00F12EB}"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855" r:id="rId1"/>
    <p:sldLayoutId id="2147516856" r:id="rId2"/>
    <p:sldLayoutId id="2147516857" r:id="rId3"/>
    <p:sldLayoutId id="2147516858" r:id="rId4"/>
    <p:sldLayoutId id="2147516859" r:id="rId5"/>
    <p:sldLayoutId id="2147516860" r:id="rId6"/>
    <p:sldLayoutId id="2147516861" r:id="rId7"/>
    <p:sldLayoutId id="2147516862" r:id="rId8"/>
    <p:sldLayoutId id="2147516863" r:id="rId9"/>
    <p:sldLayoutId id="2147516864" r:id="rId10"/>
    <p:sldLayoutId id="2147516865"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9421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9421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082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3082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3082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E515F28E-91A2-4748-914D-3CDEFE8876CB}"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199" r:id="rId1"/>
    <p:sldLayoutId id="2147517200" r:id="rId2"/>
    <p:sldLayoutId id="2147517201" r:id="rId3"/>
    <p:sldLayoutId id="2147517202" r:id="rId4"/>
    <p:sldLayoutId id="2147517203" r:id="rId5"/>
    <p:sldLayoutId id="2147517204" r:id="rId6"/>
    <p:sldLayoutId id="2147517205" r:id="rId7"/>
    <p:sldLayoutId id="2147517206" r:id="rId8"/>
    <p:sldLayoutId id="2147517207" r:id="rId9"/>
    <p:sldLayoutId id="2147517208" r:id="rId10"/>
    <p:sldLayoutId id="2147517209"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charset="0"/>
        </a:defRPr>
      </a:lvl2pPr>
      <a:lvl3pPr algn="ctr" rtl="0" eaLnBrk="0" fontAlgn="base" hangingPunct="0">
        <a:spcBef>
          <a:spcPct val="0"/>
        </a:spcBef>
        <a:spcAft>
          <a:spcPct val="0"/>
        </a:spcAft>
        <a:defRPr sz="4400">
          <a:solidFill>
            <a:schemeClr val="tx2"/>
          </a:solidFill>
          <a:latin typeface="Times New Roman" pitchFamily="18" charset="0"/>
          <a:cs typeface="Arial" charset="0"/>
        </a:defRPr>
      </a:lvl3pPr>
      <a:lvl4pPr algn="ctr" rtl="0" eaLnBrk="0" fontAlgn="base" hangingPunct="0">
        <a:spcBef>
          <a:spcPct val="0"/>
        </a:spcBef>
        <a:spcAft>
          <a:spcPct val="0"/>
        </a:spcAft>
        <a:defRPr sz="4400">
          <a:solidFill>
            <a:schemeClr val="tx2"/>
          </a:solidFill>
          <a:latin typeface="Times New Roman" pitchFamily="18" charset="0"/>
          <a:cs typeface="Arial" charset="0"/>
        </a:defRPr>
      </a:lvl4pPr>
      <a:lvl5pPr algn="ctr" rtl="0" eaLnBrk="0" fontAlgn="base" hangingPunct="0">
        <a:spcBef>
          <a:spcPct val="0"/>
        </a:spcBef>
        <a:spcAft>
          <a:spcPct val="0"/>
        </a:spcAft>
        <a:defRPr sz="4400">
          <a:solidFill>
            <a:schemeClr val="tx2"/>
          </a:solidFill>
          <a:latin typeface="Times New Roman" pitchFamily="18" charset="0"/>
          <a:cs typeface="Arial" charset="0"/>
        </a:defRPr>
      </a:lvl5pPr>
      <a:lvl6pPr marL="457200" algn="ctr" rtl="0" fontAlgn="base">
        <a:spcBef>
          <a:spcPct val="0"/>
        </a:spcBef>
        <a:spcAft>
          <a:spcPct val="0"/>
        </a:spcAft>
        <a:defRPr sz="4400">
          <a:solidFill>
            <a:schemeClr val="tx2"/>
          </a:solidFill>
          <a:latin typeface="Times New Roman" pitchFamily="18" charset="0"/>
          <a:cs typeface="Arial" charset="0"/>
        </a:defRPr>
      </a:lvl6pPr>
      <a:lvl7pPr marL="914400" algn="ctr" rtl="0" fontAlgn="base">
        <a:spcBef>
          <a:spcPct val="0"/>
        </a:spcBef>
        <a:spcAft>
          <a:spcPct val="0"/>
        </a:spcAft>
        <a:defRPr sz="4400">
          <a:solidFill>
            <a:schemeClr val="tx2"/>
          </a:solidFill>
          <a:latin typeface="Times New Roman" pitchFamily="18" charset="0"/>
          <a:cs typeface="Arial" charset="0"/>
        </a:defRPr>
      </a:lvl7pPr>
      <a:lvl8pPr marL="1371600" algn="ctr" rtl="0" fontAlgn="base">
        <a:spcBef>
          <a:spcPct val="0"/>
        </a:spcBef>
        <a:spcAft>
          <a:spcPct val="0"/>
        </a:spcAft>
        <a:defRPr sz="4400">
          <a:solidFill>
            <a:schemeClr val="tx2"/>
          </a:solidFill>
          <a:latin typeface="Times New Roman" pitchFamily="18" charset="0"/>
          <a:cs typeface="Arial" charset="0"/>
        </a:defRPr>
      </a:lvl8pPr>
      <a:lvl9pPr marL="1828800" algn="ctr" rtl="0" fontAlgn="base">
        <a:spcBef>
          <a:spcPct val="0"/>
        </a:spcBef>
        <a:spcAft>
          <a:spcPct val="0"/>
        </a:spcAft>
        <a:defRPr sz="4400">
          <a:solidFill>
            <a:schemeClr val="tx2"/>
          </a:solidFill>
          <a:latin typeface="Times New Roman" pitchFamily="18"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9523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9523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082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3082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3082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F914A3E3-421F-4E53-A97D-A21470E70489}"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210" r:id="rId1"/>
    <p:sldLayoutId id="2147517211" r:id="rId2"/>
    <p:sldLayoutId id="2147517212" r:id="rId3"/>
    <p:sldLayoutId id="2147517213" r:id="rId4"/>
    <p:sldLayoutId id="2147517214" r:id="rId5"/>
    <p:sldLayoutId id="2147517215" r:id="rId6"/>
    <p:sldLayoutId id="2147517216" r:id="rId7"/>
    <p:sldLayoutId id="2147517217" r:id="rId8"/>
    <p:sldLayoutId id="2147517218" r:id="rId9"/>
    <p:sldLayoutId id="2147517219" r:id="rId10"/>
    <p:sldLayoutId id="2147517220"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charset="0"/>
        </a:defRPr>
      </a:lvl2pPr>
      <a:lvl3pPr algn="ctr" rtl="0" eaLnBrk="0" fontAlgn="base" hangingPunct="0">
        <a:spcBef>
          <a:spcPct val="0"/>
        </a:spcBef>
        <a:spcAft>
          <a:spcPct val="0"/>
        </a:spcAft>
        <a:defRPr sz="4400">
          <a:solidFill>
            <a:schemeClr val="tx2"/>
          </a:solidFill>
          <a:latin typeface="Times New Roman" pitchFamily="18" charset="0"/>
          <a:cs typeface="Arial" charset="0"/>
        </a:defRPr>
      </a:lvl3pPr>
      <a:lvl4pPr algn="ctr" rtl="0" eaLnBrk="0" fontAlgn="base" hangingPunct="0">
        <a:spcBef>
          <a:spcPct val="0"/>
        </a:spcBef>
        <a:spcAft>
          <a:spcPct val="0"/>
        </a:spcAft>
        <a:defRPr sz="4400">
          <a:solidFill>
            <a:schemeClr val="tx2"/>
          </a:solidFill>
          <a:latin typeface="Times New Roman" pitchFamily="18" charset="0"/>
          <a:cs typeface="Arial" charset="0"/>
        </a:defRPr>
      </a:lvl4pPr>
      <a:lvl5pPr algn="ctr" rtl="0" eaLnBrk="0" fontAlgn="base" hangingPunct="0">
        <a:spcBef>
          <a:spcPct val="0"/>
        </a:spcBef>
        <a:spcAft>
          <a:spcPct val="0"/>
        </a:spcAft>
        <a:defRPr sz="4400">
          <a:solidFill>
            <a:schemeClr val="tx2"/>
          </a:solidFill>
          <a:latin typeface="Times New Roman" pitchFamily="18" charset="0"/>
          <a:cs typeface="Arial" charset="0"/>
        </a:defRPr>
      </a:lvl5pPr>
      <a:lvl6pPr marL="457200" algn="ctr" rtl="0" fontAlgn="base">
        <a:spcBef>
          <a:spcPct val="0"/>
        </a:spcBef>
        <a:spcAft>
          <a:spcPct val="0"/>
        </a:spcAft>
        <a:defRPr sz="4400">
          <a:solidFill>
            <a:schemeClr val="tx2"/>
          </a:solidFill>
          <a:latin typeface="Times New Roman" pitchFamily="18" charset="0"/>
          <a:cs typeface="Arial" charset="0"/>
        </a:defRPr>
      </a:lvl6pPr>
      <a:lvl7pPr marL="914400" algn="ctr" rtl="0" fontAlgn="base">
        <a:spcBef>
          <a:spcPct val="0"/>
        </a:spcBef>
        <a:spcAft>
          <a:spcPct val="0"/>
        </a:spcAft>
        <a:defRPr sz="4400">
          <a:solidFill>
            <a:schemeClr val="tx2"/>
          </a:solidFill>
          <a:latin typeface="Times New Roman" pitchFamily="18" charset="0"/>
          <a:cs typeface="Arial" charset="0"/>
        </a:defRPr>
      </a:lvl7pPr>
      <a:lvl8pPr marL="1371600" algn="ctr" rtl="0" fontAlgn="base">
        <a:spcBef>
          <a:spcPct val="0"/>
        </a:spcBef>
        <a:spcAft>
          <a:spcPct val="0"/>
        </a:spcAft>
        <a:defRPr sz="4400">
          <a:solidFill>
            <a:schemeClr val="tx2"/>
          </a:solidFill>
          <a:latin typeface="Times New Roman" pitchFamily="18" charset="0"/>
          <a:cs typeface="Arial" charset="0"/>
        </a:defRPr>
      </a:lvl8pPr>
      <a:lvl9pPr marL="1828800" algn="ctr" rtl="0" fontAlgn="base">
        <a:spcBef>
          <a:spcPct val="0"/>
        </a:spcBef>
        <a:spcAft>
          <a:spcPct val="0"/>
        </a:spcAft>
        <a:defRPr sz="4400">
          <a:solidFill>
            <a:schemeClr val="tx2"/>
          </a:solidFill>
          <a:latin typeface="Times New Roman" pitchFamily="18"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9830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9830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F97146C3-0576-4EB5-A330-1CF1053BB626}"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243" r:id="rId1"/>
    <p:sldLayoutId id="2147517244" r:id="rId2"/>
    <p:sldLayoutId id="2147517245" r:id="rId3"/>
    <p:sldLayoutId id="2147517246" r:id="rId4"/>
    <p:sldLayoutId id="2147517247" r:id="rId5"/>
    <p:sldLayoutId id="2147517248" r:id="rId6"/>
    <p:sldLayoutId id="2147517249" r:id="rId7"/>
    <p:sldLayoutId id="2147517250" r:id="rId8"/>
    <p:sldLayoutId id="2147517251" r:id="rId9"/>
    <p:sldLayoutId id="2147517252" r:id="rId10"/>
    <p:sldLayoutId id="2147517253" r:id="rId11"/>
    <p:sldLayoutId id="2147517254" r:id="rId12"/>
    <p:sldLayoutId id="2147517255" r:id="rId13"/>
    <p:sldLayoutId id="2147517256"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0354"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100355"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defRPr>
            </a:lvl1pPr>
          </a:lstStyle>
          <a:p>
            <a:pPr>
              <a:defRPr/>
            </a:pPr>
            <a:fld id="{4572924F-7DCA-491C-AF3B-3714AFA693A4}"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defRPr>
            </a:lvl1pPr>
          </a:lstStyle>
          <a:p>
            <a:pPr>
              <a:defRPr/>
            </a:pPr>
            <a:fld id="{13274BDF-9814-44AF-A3BE-322325D3D6AC}"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505" r:id="rId1"/>
    <p:sldLayoutId id="2147517506" r:id="rId2"/>
    <p:sldLayoutId id="2147517507" r:id="rId3"/>
    <p:sldLayoutId id="2147517508" r:id="rId4"/>
    <p:sldLayoutId id="2147517509" r:id="rId5"/>
    <p:sldLayoutId id="2147517510" r:id="rId6"/>
    <p:sldLayoutId id="2147517511" r:id="rId7"/>
    <p:sldLayoutId id="2147517512" r:id="rId8"/>
    <p:sldLayoutId id="2147517513" r:id="rId9"/>
    <p:sldLayoutId id="2147517514" r:id="rId10"/>
    <p:sldLayoutId id="2147517515"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1378"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101379"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a:defRPr/>
            </a:pPr>
            <a:fld id="{1E5B899D-5606-4E42-A671-79E6478E1644}"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a:defRPr/>
            </a:pPr>
            <a:fld id="{A5F03B30-9201-4576-A84B-20225B05C433}"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268" r:id="rId1"/>
    <p:sldLayoutId id="2147517269" r:id="rId2"/>
    <p:sldLayoutId id="2147517270" r:id="rId3"/>
    <p:sldLayoutId id="2147517271" r:id="rId4"/>
    <p:sldLayoutId id="2147517272" r:id="rId5"/>
    <p:sldLayoutId id="2147517273" r:id="rId6"/>
    <p:sldLayoutId id="2147517274" r:id="rId7"/>
    <p:sldLayoutId id="2147517275" r:id="rId8"/>
    <p:sldLayoutId id="2147517276" r:id="rId9"/>
    <p:sldLayoutId id="2147517277" r:id="rId10"/>
    <p:sldLayoutId id="2147517278"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10240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0240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282F956B-ECD1-42AD-BD5C-43E18DB2B3B4}"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279" r:id="rId1"/>
    <p:sldLayoutId id="2147517280" r:id="rId2"/>
    <p:sldLayoutId id="2147517281" r:id="rId3"/>
    <p:sldLayoutId id="2147517282" r:id="rId4"/>
    <p:sldLayoutId id="2147517283" r:id="rId5"/>
    <p:sldLayoutId id="2147517284" r:id="rId6"/>
    <p:sldLayoutId id="2147517285" r:id="rId7"/>
    <p:sldLayoutId id="2147517286" r:id="rId8"/>
    <p:sldLayoutId id="2147517287" r:id="rId9"/>
    <p:sldLayoutId id="2147517288" r:id="rId10"/>
    <p:sldLayoutId id="2147517289" r:id="rId11"/>
    <p:sldLayoutId id="2147517290" r:id="rId12"/>
    <p:sldLayoutId id="2147517291" r:id="rId13"/>
    <p:sldLayoutId id="2147517292"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1034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034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New Roman"/>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a:defRPr>
            </a:lvl1pPr>
          </a:lstStyle>
          <a:p>
            <a:pPr>
              <a:defRPr/>
            </a:pPr>
            <a:fld id="{8D6252A9-236F-4A4C-A15A-EB9E3DFC696B}"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516" r:id="rId1"/>
    <p:sldLayoutId id="2147517517" r:id="rId2"/>
    <p:sldLayoutId id="2147517518" r:id="rId3"/>
    <p:sldLayoutId id="2147517519" r:id="rId4"/>
    <p:sldLayoutId id="2147517520" r:id="rId5"/>
    <p:sldLayoutId id="2147517521" r:id="rId6"/>
    <p:sldLayoutId id="2147517522" r:id="rId7"/>
    <p:sldLayoutId id="2147517523" r:id="rId8"/>
    <p:sldLayoutId id="2147517524" r:id="rId9"/>
    <p:sldLayoutId id="2147517525" r:id="rId10"/>
    <p:sldLayoutId id="2147517526" r:id="rId11"/>
    <p:sldLayoutId id="2147517527" r:id="rId12"/>
    <p:sldLayoutId id="2147517528" r:id="rId13"/>
    <p:sldLayoutId id="2147517529"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4450"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04451"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4FE5969B-3D3C-43F4-9007-9E504C98724A}"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293" r:id="rId1"/>
    <p:sldLayoutId id="2147517294" r:id="rId2"/>
    <p:sldLayoutId id="2147517295" r:id="rId3"/>
    <p:sldLayoutId id="2147517296" r:id="rId4"/>
    <p:sldLayoutId id="2147517297" r:id="rId5"/>
    <p:sldLayoutId id="2147517298" r:id="rId6"/>
    <p:sldLayoutId id="2147517299" r:id="rId7"/>
    <p:sldLayoutId id="2147517300" r:id="rId8"/>
    <p:sldLayoutId id="2147517301" r:id="rId9"/>
    <p:sldLayoutId id="2147517302" r:id="rId10"/>
    <p:sldLayoutId id="2147517303"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547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0547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B46D891E-874E-46DD-9112-EBF087F56290}"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304" r:id="rId1"/>
    <p:sldLayoutId id="2147517305" r:id="rId2"/>
    <p:sldLayoutId id="2147517306" r:id="rId3"/>
    <p:sldLayoutId id="2147517307" r:id="rId4"/>
    <p:sldLayoutId id="2147517308" r:id="rId5"/>
    <p:sldLayoutId id="2147517309" r:id="rId6"/>
    <p:sldLayoutId id="2147517310" r:id="rId7"/>
    <p:sldLayoutId id="2147517311" r:id="rId8"/>
    <p:sldLayoutId id="2147517312" r:id="rId9"/>
    <p:sldLayoutId id="2147517313" r:id="rId10"/>
    <p:sldLayoutId id="2147517314"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649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0649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27B7B4C1-AA92-429C-BDB5-AAE79C3EE6B1}"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315" r:id="rId1"/>
    <p:sldLayoutId id="2147517316" r:id="rId2"/>
    <p:sldLayoutId id="2147517317" r:id="rId3"/>
    <p:sldLayoutId id="2147517318" r:id="rId4"/>
    <p:sldLayoutId id="2147517319" r:id="rId5"/>
    <p:sldLayoutId id="2147517320" r:id="rId6"/>
    <p:sldLayoutId id="2147517321" r:id="rId7"/>
    <p:sldLayoutId id="2147517322" r:id="rId8"/>
    <p:sldLayoutId id="2147517323" r:id="rId9"/>
    <p:sldLayoutId id="2147517324" r:id="rId10"/>
    <p:sldLayoutId id="2147517325"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DDDDDD"/>
        </a:solidFill>
        <a:effectLst/>
      </p:bgPr>
    </p:bg>
    <p:spTree>
      <p:nvGrpSpPr>
        <p:cNvPr id="1" name=""/>
        <p:cNvGrpSpPr/>
        <p:nvPr/>
      </p:nvGrpSpPr>
      <p:grpSpPr>
        <a:xfrm>
          <a:off x="0" y="0"/>
          <a:ext cx="0" cy="0"/>
          <a:chOff x="0" y="0"/>
          <a:chExt cx="0" cy="0"/>
        </a:xfrm>
      </p:grpSpPr>
      <p:sp>
        <p:nvSpPr>
          <p:cNvPr id="5939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5939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41574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cs typeface="+mn-cs"/>
              </a:defRPr>
            </a:lvl1pPr>
          </a:lstStyle>
          <a:p>
            <a:pPr>
              <a:defRPr/>
            </a:pPr>
            <a:endParaRPr lang="es-ES"/>
          </a:p>
        </p:txBody>
      </p:sp>
      <p:sp>
        <p:nvSpPr>
          <p:cNvPr id="41574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cs typeface="+mn-cs"/>
              </a:defRPr>
            </a:lvl1pPr>
          </a:lstStyle>
          <a:p>
            <a:pPr>
              <a:defRPr/>
            </a:pPr>
            <a:endParaRPr lang="es-ES"/>
          </a:p>
        </p:txBody>
      </p:sp>
      <p:sp>
        <p:nvSpPr>
          <p:cNvPr id="41575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cs typeface="+mn-cs"/>
              </a:defRPr>
            </a:lvl1pPr>
          </a:lstStyle>
          <a:p>
            <a:pPr>
              <a:defRPr/>
            </a:pPr>
            <a:fld id="{B44586F3-56DC-4DCE-BDB6-18E4777140CC}"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866" r:id="rId1"/>
    <p:sldLayoutId id="2147516867" r:id="rId2"/>
    <p:sldLayoutId id="2147516868" r:id="rId3"/>
    <p:sldLayoutId id="2147516869" r:id="rId4"/>
    <p:sldLayoutId id="2147516870" r:id="rId5"/>
    <p:sldLayoutId id="2147516871" r:id="rId6"/>
    <p:sldLayoutId id="2147516872" r:id="rId7"/>
    <p:sldLayoutId id="2147516873" r:id="rId8"/>
    <p:sldLayoutId id="2147516874" r:id="rId9"/>
    <p:sldLayoutId id="2147516875" r:id="rId10"/>
    <p:sldLayoutId id="2147516876"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10957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0957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CA0273F1-37D0-4145-B342-B29ED92356B0}"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337" r:id="rId1"/>
    <p:sldLayoutId id="2147517338" r:id="rId2"/>
    <p:sldLayoutId id="2147517339" r:id="rId3"/>
    <p:sldLayoutId id="2147517340" r:id="rId4"/>
    <p:sldLayoutId id="2147517341" r:id="rId5"/>
    <p:sldLayoutId id="2147517342" r:id="rId6"/>
    <p:sldLayoutId id="2147517343" r:id="rId7"/>
    <p:sldLayoutId id="2147517344" r:id="rId8"/>
    <p:sldLayoutId id="2147517345" r:id="rId9"/>
    <p:sldLayoutId id="2147517346" r:id="rId10"/>
    <p:sldLayoutId id="2147517347" r:id="rId11"/>
    <p:sldLayoutId id="2147517348" r:id="rId12"/>
    <p:sldLayoutId id="2147517349" r:id="rId13"/>
    <p:sldLayoutId id="2147517350"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9810"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119811"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defRPr>
            </a:lvl1pPr>
          </a:lstStyle>
          <a:p>
            <a:pPr>
              <a:defRPr/>
            </a:pPr>
            <a:fld id="{1200DC79-97AE-482E-91AE-E4185B3D1120}"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defRPr>
            </a:lvl1pPr>
          </a:lstStyle>
          <a:p>
            <a:pPr>
              <a:defRPr/>
            </a:pPr>
            <a:fld id="{81E845AD-CF70-42E1-848C-0CF359B3F1FB}"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574" r:id="rId1"/>
    <p:sldLayoutId id="2147517575" r:id="rId2"/>
    <p:sldLayoutId id="2147517576" r:id="rId3"/>
    <p:sldLayoutId id="2147517577" r:id="rId4"/>
    <p:sldLayoutId id="2147517578" r:id="rId5"/>
    <p:sldLayoutId id="2147517579" r:id="rId6"/>
    <p:sldLayoutId id="2147517580" r:id="rId7"/>
    <p:sldLayoutId id="2147517581" r:id="rId8"/>
    <p:sldLayoutId id="2147517582" r:id="rId9"/>
    <p:sldLayoutId id="2147517583" r:id="rId10"/>
    <p:sldLayoutId id="2147517584"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4930"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124931"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defRPr>
            </a:lvl1pPr>
          </a:lstStyle>
          <a:p>
            <a:pPr>
              <a:defRPr/>
            </a:pPr>
            <a:fld id="{ABAD1BBF-A288-4BB2-853F-4B0B9EB0A6BD}"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defRPr>
            </a:lvl1pPr>
          </a:lstStyle>
          <a:p>
            <a:pPr>
              <a:defRPr/>
            </a:pPr>
            <a:fld id="{1C26BA45-AEF5-4359-AD5C-7569A7B4E7CD}"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629" r:id="rId1"/>
    <p:sldLayoutId id="2147517630" r:id="rId2"/>
    <p:sldLayoutId id="2147517631" r:id="rId3"/>
    <p:sldLayoutId id="2147517632" r:id="rId4"/>
    <p:sldLayoutId id="2147517633" r:id="rId5"/>
    <p:sldLayoutId id="2147517634" r:id="rId6"/>
    <p:sldLayoutId id="2147517635" r:id="rId7"/>
    <p:sldLayoutId id="2147517636" r:id="rId8"/>
    <p:sldLayoutId id="2147517637" r:id="rId9"/>
    <p:sldLayoutId id="2147517638" r:id="rId10"/>
    <p:sldLayoutId id="2147517639"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5954"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125955"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Calibri"/>
              </a:defRPr>
            </a:lvl1pPr>
          </a:lstStyle>
          <a:p>
            <a:pPr>
              <a:defRPr/>
            </a:pPr>
            <a:fld id="{CB18DE08-3849-4CB7-94CC-D9D061022256}"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Calibri"/>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Calibri"/>
              </a:defRPr>
            </a:lvl1pPr>
          </a:lstStyle>
          <a:p>
            <a:pPr>
              <a:defRPr/>
            </a:pPr>
            <a:fld id="{2414F25F-C56B-477A-926A-9E6897C06F40}"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640" r:id="rId1"/>
    <p:sldLayoutId id="2147517641" r:id="rId2"/>
    <p:sldLayoutId id="2147517642" r:id="rId3"/>
    <p:sldLayoutId id="2147517643" r:id="rId4"/>
    <p:sldLayoutId id="2147517644" r:id="rId5"/>
    <p:sldLayoutId id="2147517645" r:id="rId6"/>
    <p:sldLayoutId id="2147517646" r:id="rId7"/>
    <p:sldLayoutId id="2147517647" r:id="rId8"/>
    <p:sldLayoutId id="2147517648" r:id="rId9"/>
    <p:sldLayoutId id="2147517649" r:id="rId10"/>
    <p:sldLayoutId id="2147517650"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gradFill rotWithShape="1">
          <a:gsLst>
            <a:gs pos="0">
              <a:srgbClr val="8AF3C7"/>
            </a:gs>
            <a:gs pos="50000">
              <a:srgbClr val="B9F5DB"/>
            </a:gs>
            <a:gs pos="100000">
              <a:srgbClr val="DDFAED"/>
            </a:gs>
          </a:gsLst>
          <a:lin ang="5400000"/>
        </a:gradFill>
        <a:effectLst/>
      </p:bgPr>
    </p:bg>
    <p:spTree>
      <p:nvGrpSpPr>
        <p:cNvPr id="1" name=""/>
        <p:cNvGrpSpPr/>
        <p:nvPr/>
      </p:nvGrpSpPr>
      <p:grpSpPr>
        <a:xfrm>
          <a:off x="0" y="0"/>
          <a:ext cx="0" cy="0"/>
          <a:chOff x="0" y="0"/>
          <a:chExt cx="0" cy="0"/>
        </a:xfrm>
      </p:grpSpPr>
      <p:sp>
        <p:nvSpPr>
          <p:cNvPr id="126978"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2697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New Roman"/>
              </a:defRPr>
            </a:lvl1pPr>
          </a:lstStyle>
          <a:p>
            <a:pPr>
              <a:defRPr/>
            </a:pPr>
            <a:endParaRPr lang="es-ES"/>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a:defRPr>
            </a:lvl1pPr>
          </a:lstStyle>
          <a:p>
            <a:pPr>
              <a:defRPr/>
            </a:pPr>
            <a:endParaRPr lang="es-ES"/>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a:defRPr>
            </a:lvl1pPr>
          </a:lstStyle>
          <a:p>
            <a:pPr>
              <a:defRPr/>
            </a:pPr>
            <a:fld id="{87496903-E9AA-4629-93DC-CAAFAE2C4891}"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651" r:id="rId1"/>
    <p:sldLayoutId id="2147517652" r:id="rId2"/>
    <p:sldLayoutId id="2147517653" r:id="rId3"/>
    <p:sldLayoutId id="2147517654" r:id="rId4"/>
    <p:sldLayoutId id="2147517655" r:id="rId5"/>
    <p:sldLayoutId id="2147517656" r:id="rId6"/>
    <p:sldLayoutId id="2147517657" r:id="rId7"/>
    <p:sldLayoutId id="2147517658" r:id="rId8"/>
    <p:sldLayoutId id="2147517659" r:id="rId9"/>
    <p:sldLayoutId id="2147517660" r:id="rId10"/>
    <p:sldLayoutId id="2147517661"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800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2800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New Roman"/>
              </a:defRPr>
            </a:lvl1pPr>
          </a:lstStyle>
          <a:p>
            <a:pPr>
              <a:defRPr/>
            </a:pPr>
            <a:endParaRPr lang="es-ES"/>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a:defRPr>
            </a:lvl1pPr>
          </a:lstStyle>
          <a:p>
            <a:pPr>
              <a:defRPr/>
            </a:pPr>
            <a:endParaRPr lang="es-ES"/>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a:defRPr>
            </a:lvl1pPr>
          </a:lstStyle>
          <a:p>
            <a:pPr>
              <a:defRPr/>
            </a:pPr>
            <a:fld id="{BF8A58DA-9F5F-4509-85B0-C34928A55178}"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662" r:id="rId1"/>
    <p:sldLayoutId id="2147517663" r:id="rId2"/>
    <p:sldLayoutId id="2147517664" r:id="rId3"/>
    <p:sldLayoutId id="2147517665" r:id="rId4"/>
    <p:sldLayoutId id="2147517666" r:id="rId5"/>
    <p:sldLayoutId id="2147517667" r:id="rId6"/>
    <p:sldLayoutId id="2147517668" r:id="rId7"/>
    <p:sldLayoutId id="2147517669" r:id="rId8"/>
    <p:sldLayoutId id="2147517670" r:id="rId9"/>
    <p:sldLayoutId id="2147517671" r:id="rId10"/>
    <p:sldLayoutId id="2147517672"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9026" name="1 Marcador de título"/>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endParaRPr lang="es-ES_tradnl" smtClean="0"/>
          </a:p>
        </p:txBody>
      </p:sp>
      <p:sp>
        <p:nvSpPr>
          <p:cNvPr id="129027" name="2 Marcador de texto"/>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smtClean="0"/>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mn-lt"/>
                <a:cs typeface="+mn-cs"/>
              </a:defRPr>
            </a:lvl1pPr>
          </a:lstStyle>
          <a:p>
            <a:pPr>
              <a:defRPr/>
            </a:pPr>
            <a:fld id="{6765B1C2-92AC-4385-98AC-3968D5CB5FC7}" type="datetimeFigureOut">
              <a:rPr lang="es-ES_tradnl"/>
              <a:pPr>
                <a:defRPr/>
              </a:pPr>
              <a:t>06/06/2017</a:t>
            </a:fld>
            <a:endParaRPr lang="es-ES_tradnl"/>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mn-lt"/>
                <a:cs typeface="+mn-cs"/>
              </a:defRPr>
            </a:lvl1pPr>
          </a:lstStyle>
          <a:p>
            <a:pPr>
              <a:defRPr/>
            </a:pPr>
            <a:endParaRPr lang="es-ES_tradnl"/>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mn-lt"/>
                <a:cs typeface="+mn-cs"/>
              </a:defRPr>
            </a:lvl1pPr>
          </a:lstStyle>
          <a:p>
            <a:pPr>
              <a:defRPr/>
            </a:pPr>
            <a:fld id="{AFD31255-CCB9-4C90-B741-EE6B8A6AC84E}"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417" r:id="rId1"/>
    <p:sldLayoutId id="2147517418" r:id="rId2"/>
    <p:sldLayoutId id="2147517419" r:id="rId3"/>
    <p:sldLayoutId id="2147517420" r:id="rId4"/>
    <p:sldLayoutId id="2147517421" r:id="rId5"/>
    <p:sldLayoutId id="2147517422" r:id="rId6"/>
    <p:sldLayoutId id="2147517423" r:id="rId7"/>
    <p:sldLayoutId id="2147517424" r:id="rId8"/>
    <p:sldLayoutId id="2147517425" r:id="rId9"/>
    <p:sldLayoutId id="2147517426" r:id="rId10"/>
    <p:sldLayoutId id="2147517427" r:id="rId1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3E59244A-4611-482F-9B63-E547EAF36962}" type="datetimeFigureOut">
              <a:rPr lang="es-ES_tradnl" smtClean="0">
                <a:solidFill>
                  <a:prstClr val="black">
                    <a:tint val="75000"/>
                  </a:prstClr>
                </a:solidFill>
                <a:latin typeface="Calibri"/>
              </a:rPr>
              <a:pPr fontAlgn="auto">
                <a:spcBef>
                  <a:spcPts val="0"/>
                </a:spcBef>
                <a:spcAft>
                  <a:spcPts val="0"/>
                </a:spcAft>
              </a:pPr>
              <a:t>06/06/2017</a:t>
            </a:fld>
            <a:endParaRPr lang="es-ES_tradnl" smtClean="0">
              <a:solidFill>
                <a:prstClr val="black">
                  <a:tint val="75000"/>
                </a:prstClr>
              </a:solidFill>
              <a:latin typeface="Calibri"/>
            </a:endParaRPr>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s-ES_tradnl" smtClean="0">
              <a:solidFill>
                <a:prstClr val="black">
                  <a:tint val="75000"/>
                </a:prstClr>
              </a:solidFill>
              <a:latin typeface="Calibri"/>
            </a:endParaRPr>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1D4483D8-9313-436A-B417-2137E9320E43}" type="slidenum">
              <a:rPr lang="es-ES_tradnl" smtClean="0">
                <a:solidFill>
                  <a:prstClr val="black">
                    <a:tint val="75000"/>
                  </a:prstClr>
                </a:solidFill>
                <a:latin typeface="Calibri"/>
              </a:rPr>
              <a:pPr fontAlgn="auto">
                <a:spcBef>
                  <a:spcPts val="0"/>
                </a:spcBef>
                <a:spcAft>
                  <a:spcPts val="0"/>
                </a:spcAft>
              </a:pPr>
              <a:t>‹Nº›</a:t>
            </a:fld>
            <a:endParaRPr lang="es-ES_tradnl" smtClean="0">
              <a:solidFill>
                <a:prstClr val="black">
                  <a:tint val="75000"/>
                </a:prstClr>
              </a:solidFill>
              <a:latin typeface="Calibri"/>
            </a:endParaRPr>
          </a:p>
        </p:txBody>
      </p:sp>
    </p:spTree>
  </p:cSld>
  <p:clrMap bg1="lt1" tx1="dk1" bg2="lt2" tx2="dk2" accent1="accent1" accent2="accent2" accent3="accent3" accent4="accent4" accent5="accent5" accent6="accent6" hlink="hlink" folHlink="folHlink"/>
  <p:sldLayoutIdLst>
    <p:sldLayoutId id="2147517686" r:id="rId1"/>
    <p:sldLayoutId id="2147517687" r:id="rId2"/>
    <p:sldLayoutId id="2147517688" r:id="rId3"/>
    <p:sldLayoutId id="2147517689" r:id="rId4"/>
    <p:sldLayoutId id="2147517690" r:id="rId5"/>
    <p:sldLayoutId id="2147517691" r:id="rId6"/>
    <p:sldLayoutId id="2147517692" r:id="rId7"/>
    <p:sldLayoutId id="2147517693" r:id="rId8"/>
    <p:sldLayoutId id="2147517694" r:id="rId9"/>
    <p:sldLayoutId id="2147517695" r:id="rId10"/>
    <p:sldLayoutId id="2147517696"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5632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98B82BDC-595B-45BB-B656-B54DDC1F9026}" type="slidenum">
              <a:rPr lang="es-ES">
                <a:solidFill>
                  <a:srgbClr val="000000"/>
                </a:solidFill>
              </a:rPr>
              <a:pPr>
                <a:defRPr/>
              </a:pPr>
              <a:t>‹Nº›</a:t>
            </a:fld>
            <a:endParaRPr 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517698" r:id="rId1"/>
    <p:sldLayoutId id="2147517699" r:id="rId2"/>
    <p:sldLayoutId id="2147517700" r:id="rId3"/>
    <p:sldLayoutId id="2147517701" r:id="rId4"/>
    <p:sldLayoutId id="2147517702" r:id="rId5"/>
    <p:sldLayoutId id="2147517703" r:id="rId6"/>
    <p:sldLayoutId id="2147517704" r:id="rId7"/>
    <p:sldLayoutId id="2147517705" r:id="rId8"/>
    <p:sldLayoutId id="2147517706" r:id="rId9"/>
    <p:sldLayoutId id="2147517707" r:id="rId10"/>
    <p:sldLayoutId id="2147517708" r:id="rId11"/>
    <p:sldLayoutId id="2147517709" r:id="rId12"/>
    <p:sldLayoutId id="2147517710" r:id="rId13"/>
    <p:sldLayoutId id="2147517711"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04EF6F7C-F722-4F70-9603-7BDFFAACC17A}" type="datetimeFigureOut">
              <a:rPr lang="es-ES_tradnl" smtClean="0">
                <a:solidFill>
                  <a:prstClr val="black">
                    <a:tint val="75000"/>
                  </a:prstClr>
                </a:solidFill>
                <a:latin typeface="Calibri"/>
              </a:rPr>
              <a:pPr fontAlgn="auto">
                <a:spcBef>
                  <a:spcPts val="0"/>
                </a:spcBef>
                <a:spcAft>
                  <a:spcPts val="0"/>
                </a:spcAft>
              </a:pPr>
              <a:t>06/06/2017</a:t>
            </a:fld>
            <a:endParaRPr lang="es-ES_tradnl" smtClean="0">
              <a:solidFill>
                <a:prstClr val="black">
                  <a:tint val="75000"/>
                </a:prstClr>
              </a:solidFill>
              <a:latin typeface="Calibri"/>
            </a:endParaRPr>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s-ES_tradnl" smtClean="0">
              <a:solidFill>
                <a:prstClr val="black">
                  <a:tint val="75000"/>
                </a:prstClr>
              </a:solidFill>
              <a:latin typeface="Calibri"/>
            </a:endParaRPr>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33E8174-CD38-42CF-A6AC-A9BEBD08FC2F}" type="slidenum">
              <a:rPr lang="es-ES_tradnl" smtClean="0">
                <a:solidFill>
                  <a:prstClr val="black">
                    <a:tint val="75000"/>
                  </a:prstClr>
                </a:solidFill>
                <a:latin typeface="Calibri"/>
              </a:rPr>
              <a:pPr fontAlgn="auto">
                <a:spcBef>
                  <a:spcPts val="0"/>
                </a:spcBef>
                <a:spcAft>
                  <a:spcPts val="0"/>
                </a:spcAft>
              </a:pPr>
              <a:t>‹Nº›</a:t>
            </a:fld>
            <a:endParaRPr lang="es-ES_tradnl" smtClean="0">
              <a:solidFill>
                <a:prstClr val="black">
                  <a:tint val="75000"/>
                </a:prstClr>
              </a:solidFill>
              <a:latin typeface="Calibri"/>
            </a:endParaRPr>
          </a:p>
        </p:txBody>
      </p:sp>
    </p:spTree>
  </p:cSld>
  <p:clrMap bg1="lt1" tx1="dk1" bg2="lt2" tx2="dk2" accent1="accent1" accent2="accent2" accent3="accent3" accent4="accent4" accent5="accent5" accent6="accent6" hlink="hlink" folHlink="folHlink"/>
  <p:sldLayoutIdLst>
    <p:sldLayoutId id="2147517713" r:id="rId1"/>
    <p:sldLayoutId id="2147517714" r:id="rId2"/>
    <p:sldLayoutId id="2147517715" r:id="rId3"/>
    <p:sldLayoutId id="2147517716" r:id="rId4"/>
    <p:sldLayoutId id="2147517717" r:id="rId5"/>
    <p:sldLayoutId id="2147517718" r:id="rId6"/>
    <p:sldLayoutId id="2147517719" r:id="rId7"/>
    <p:sldLayoutId id="2147517720" r:id="rId8"/>
    <p:sldLayoutId id="2147517721" r:id="rId9"/>
    <p:sldLayoutId id="2147517722" r:id="rId10"/>
    <p:sldLayoutId id="2147517723"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041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6041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9219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cs typeface="+mn-cs"/>
              </a:defRPr>
            </a:lvl1pPr>
          </a:lstStyle>
          <a:p>
            <a:pPr>
              <a:defRPr/>
            </a:pPr>
            <a:fld id="{5C1A4083-45D3-47E6-8168-D89FDA4E5C90}" type="datetimeFigureOut">
              <a:rPr lang="es-ES"/>
              <a:pPr>
                <a:defRPr/>
              </a:pPr>
              <a:t>06/06/2017</a:t>
            </a:fld>
            <a:endParaRPr lang="es-ES"/>
          </a:p>
        </p:txBody>
      </p:sp>
      <p:sp>
        <p:nvSpPr>
          <p:cNvPr id="39219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cs typeface="+mn-cs"/>
              </a:defRPr>
            </a:lvl1pPr>
          </a:lstStyle>
          <a:p>
            <a:pPr>
              <a:defRPr/>
            </a:pPr>
            <a:endParaRPr lang="es-ES"/>
          </a:p>
        </p:txBody>
      </p:sp>
      <p:sp>
        <p:nvSpPr>
          <p:cNvPr id="39219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cs typeface="+mn-cs"/>
              </a:defRPr>
            </a:lvl1pPr>
          </a:lstStyle>
          <a:p>
            <a:pPr>
              <a:defRPr/>
            </a:pPr>
            <a:fld id="{AD496F92-A39E-41BC-B2B3-E279CE41602C}"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877" r:id="rId1"/>
    <p:sldLayoutId id="2147516878" r:id="rId2"/>
    <p:sldLayoutId id="2147516879" r:id="rId3"/>
    <p:sldLayoutId id="2147516880" r:id="rId4"/>
    <p:sldLayoutId id="2147516881" r:id="rId5"/>
    <p:sldLayoutId id="2147516882" r:id="rId6"/>
    <p:sldLayoutId id="2147516883" r:id="rId7"/>
    <p:sldLayoutId id="2147516884" r:id="rId8"/>
    <p:sldLayoutId id="2147516885" r:id="rId9"/>
    <p:sldLayoutId id="2147516886" r:id="rId10"/>
    <p:sldLayoutId id="2147516887"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04EF6F7C-F722-4F70-9603-7BDFFAACC17A}" type="datetimeFigureOut">
              <a:rPr lang="es-ES_tradnl" smtClean="0">
                <a:solidFill>
                  <a:prstClr val="black">
                    <a:tint val="75000"/>
                  </a:prstClr>
                </a:solidFill>
                <a:latin typeface="Calibri"/>
              </a:rPr>
              <a:pPr fontAlgn="auto">
                <a:spcBef>
                  <a:spcPts val="0"/>
                </a:spcBef>
                <a:spcAft>
                  <a:spcPts val="0"/>
                </a:spcAft>
              </a:pPr>
              <a:t>06/06/2017</a:t>
            </a:fld>
            <a:endParaRPr lang="es-ES_tradnl">
              <a:solidFill>
                <a:prstClr val="black">
                  <a:tint val="75000"/>
                </a:prstClr>
              </a:solidFill>
              <a:latin typeface="Calibri"/>
            </a:endParaRPr>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s-ES_tradnl">
              <a:solidFill>
                <a:prstClr val="black">
                  <a:tint val="75000"/>
                </a:prstClr>
              </a:solidFill>
              <a:latin typeface="Calibri"/>
            </a:endParaRPr>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33E8174-CD38-42CF-A6AC-A9BEBD08FC2F}" type="slidenum">
              <a:rPr lang="es-ES_tradnl" smtClean="0">
                <a:solidFill>
                  <a:prstClr val="black">
                    <a:tint val="75000"/>
                  </a:prstClr>
                </a:solidFill>
                <a:latin typeface="Calibri"/>
              </a:rPr>
              <a:pPr fontAlgn="auto">
                <a:spcBef>
                  <a:spcPts val="0"/>
                </a:spcBef>
                <a:spcAft>
                  <a:spcPts val="0"/>
                </a:spcAft>
              </a:pPr>
              <a:t>‹Nº›</a:t>
            </a:fld>
            <a:endParaRPr lang="es-ES_tradnl">
              <a:solidFill>
                <a:prstClr val="black">
                  <a:tint val="75000"/>
                </a:prstClr>
              </a:solidFill>
              <a:latin typeface="Calibri"/>
            </a:endParaRPr>
          </a:p>
        </p:txBody>
      </p:sp>
    </p:spTree>
  </p:cSld>
  <p:clrMap bg1="lt1" tx1="dk1" bg2="lt2" tx2="dk2" accent1="accent1" accent2="accent2" accent3="accent3" accent4="accent4" accent5="accent5" accent6="accent6" hlink="hlink" folHlink="folHlink"/>
  <p:sldLayoutIdLst>
    <p:sldLayoutId id="2147517725" r:id="rId1"/>
    <p:sldLayoutId id="2147517726" r:id="rId2"/>
    <p:sldLayoutId id="2147517727" r:id="rId3"/>
    <p:sldLayoutId id="2147517728" r:id="rId4"/>
    <p:sldLayoutId id="2147517729" r:id="rId5"/>
    <p:sldLayoutId id="2147517730" r:id="rId6"/>
    <p:sldLayoutId id="2147517731" r:id="rId7"/>
    <p:sldLayoutId id="2147517732" r:id="rId8"/>
    <p:sldLayoutId id="2147517733" r:id="rId9"/>
    <p:sldLayoutId id="2147517734" r:id="rId10"/>
    <p:sldLayoutId id="2147517735"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C196E496-51AA-42B6-805B-3ADD688C6B34}" type="datetimeFigureOut">
              <a:rPr lang="es-ES_tradnl" smtClean="0">
                <a:solidFill>
                  <a:prstClr val="black">
                    <a:tint val="75000"/>
                  </a:prstClr>
                </a:solidFill>
                <a:latin typeface="Calibri"/>
              </a:rPr>
              <a:pPr fontAlgn="auto">
                <a:spcBef>
                  <a:spcPts val="0"/>
                </a:spcBef>
                <a:spcAft>
                  <a:spcPts val="0"/>
                </a:spcAft>
              </a:pPr>
              <a:t>06/06/2017</a:t>
            </a:fld>
            <a:endParaRPr lang="es-ES_tradnl">
              <a:solidFill>
                <a:prstClr val="black">
                  <a:tint val="75000"/>
                </a:prstClr>
              </a:solidFill>
              <a:latin typeface="Calibri"/>
            </a:endParaRPr>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s-ES_tradnl">
              <a:solidFill>
                <a:prstClr val="black">
                  <a:tint val="75000"/>
                </a:prstClr>
              </a:solidFill>
              <a:latin typeface="Calibri"/>
            </a:endParaRPr>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F661E6EF-DE7A-4D19-8465-F06394D99872}" type="slidenum">
              <a:rPr lang="es-ES_tradnl" smtClean="0">
                <a:solidFill>
                  <a:prstClr val="black">
                    <a:tint val="75000"/>
                  </a:prstClr>
                </a:solidFill>
                <a:latin typeface="Calibri"/>
              </a:rPr>
              <a:pPr fontAlgn="auto">
                <a:spcBef>
                  <a:spcPts val="0"/>
                </a:spcBef>
                <a:spcAft>
                  <a:spcPts val="0"/>
                </a:spcAft>
              </a:pPr>
              <a:t>‹Nº›</a:t>
            </a:fld>
            <a:endParaRPr lang="es-ES_tradnl">
              <a:solidFill>
                <a:prstClr val="black">
                  <a:tint val="75000"/>
                </a:prstClr>
              </a:solidFill>
              <a:latin typeface="Calibri"/>
            </a:endParaRPr>
          </a:p>
        </p:txBody>
      </p:sp>
    </p:spTree>
  </p:cSld>
  <p:clrMap bg1="lt1" tx1="dk1" bg2="lt2" tx2="dk2" accent1="accent1" accent2="accent2" accent3="accent3" accent4="accent4" accent5="accent5" accent6="accent6" hlink="hlink" folHlink="folHlink"/>
  <p:sldLayoutIdLst>
    <p:sldLayoutId id="2147517737" r:id="rId1"/>
    <p:sldLayoutId id="2147517738" r:id="rId2"/>
    <p:sldLayoutId id="2147517739" r:id="rId3"/>
    <p:sldLayoutId id="2147517740" r:id="rId4"/>
    <p:sldLayoutId id="2147517741" r:id="rId5"/>
    <p:sldLayoutId id="2147517742" r:id="rId6"/>
    <p:sldLayoutId id="2147517743" r:id="rId7"/>
    <p:sldLayoutId id="2147517744" r:id="rId8"/>
    <p:sldLayoutId id="2147517745" r:id="rId9"/>
    <p:sldLayoutId id="2147517746" r:id="rId10"/>
    <p:sldLayoutId id="2147517747"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331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
              <a:solidFill>
                <a:srgbClr val="000000"/>
              </a:solidFill>
              <a:latin typeface="Aria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
              <a:solidFill>
                <a:srgbClr val="000000"/>
              </a:solidFill>
              <a:latin typeface="Aria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A2F7A280-B658-45FE-B99B-CFF1EEB31EF0}" type="slidenum">
              <a:rPr lang="es-ES">
                <a:solidFill>
                  <a:srgbClr val="000000"/>
                </a:solidFill>
                <a:latin typeface="Arial"/>
              </a:rPr>
              <a:pPr>
                <a:defRPr/>
              </a:pPr>
              <a:t>‹Nº›</a:t>
            </a:fld>
            <a:endParaRPr lang="es-ES">
              <a:solidFill>
                <a:srgbClr val="000000"/>
              </a:solidFill>
              <a:latin typeface="Arial"/>
            </a:endParaRPr>
          </a:p>
        </p:txBody>
      </p:sp>
    </p:spTree>
  </p:cSld>
  <p:clrMap bg1="lt1" tx1="dk1" bg2="lt2" tx2="dk2" accent1="accent1" accent2="accent2" accent3="accent3" accent4="accent4" accent5="accent5" accent6="accent6" hlink="hlink" folHlink="folHlink"/>
  <p:sldLayoutIdLst>
    <p:sldLayoutId id="2147517749" r:id="rId1"/>
    <p:sldLayoutId id="2147517750" r:id="rId2"/>
    <p:sldLayoutId id="2147517751" r:id="rId3"/>
    <p:sldLayoutId id="2147517752" r:id="rId4"/>
    <p:sldLayoutId id="2147517753" r:id="rId5"/>
    <p:sldLayoutId id="2147517754" r:id="rId6"/>
    <p:sldLayoutId id="2147517755" r:id="rId7"/>
    <p:sldLayoutId id="2147517756" r:id="rId8"/>
    <p:sldLayoutId id="2147517757" r:id="rId9"/>
    <p:sldLayoutId id="2147517758" r:id="rId10"/>
    <p:sldLayoutId id="214751775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rgbClr val="FFFFCC"/>
        </a:solidFill>
        <a:effectLst/>
      </p:bgPr>
    </p:bg>
    <p:spTree>
      <p:nvGrpSpPr>
        <p:cNvPr id="1" name=""/>
        <p:cNvGrpSpPr/>
        <p:nvPr/>
      </p:nvGrpSpPr>
      <p:grpSpPr>
        <a:xfrm>
          <a:off x="0" y="0"/>
          <a:ext cx="0" cy="0"/>
          <a:chOff x="0" y="0"/>
          <a:chExt cx="0" cy="0"/>
        </a:xfrm>
      </p:grpSpPr>
      <p:sp>
        <p:nvSpPr>
          <p:cNvPr id="87042"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87043"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62157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fld id="{69E7E575-C37C-4AE5-8D53-A02B3E054CDC}" type="datetimeFigureOut">
              <a:rPr lang="es-ES"/>
              <a:pPr>
                <a:defRPr/>
              </a:pPr>
              <a:t>06/06/2017</a:t>
            </a:fld>
            <a:endParaRPr lang="es-ES"/>
          </a:p>
        </p:txBody>
      </p:sp>
      <p:sp>
        <p:nvSpPr>
          <p:cNvPr id="62157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62157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37D19693-EBE7-41F4-81A5-AA431F6BEE3A}"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761" r:id="rId1"/>
    <p:sldLayoutId id="2147517762" r:id="rId2"/>
    <p:sldLayoutId id="2147517763" r:id="rId3"/>
    <p:sldLayoutId id="2147517764" r:id="rId4"/>
    <p:sldLayoutId id="2147517765" r:id="rId5"/>
    <p:sldLayoutId id="2147517766" r:id="rId6"/>
    <p:sldLayoutId id="2147517767" r:id="rId7"/>
    <p:sldLayoutId id="2147517768" r:id="rId8"/>
    <p:sldLayoutId id="2147517769" r:id="rId9"/>
    <p:sldLayoutId id="2147517770" r:id="rId10"/>
    <p:sldLayoutId id="2147517771"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806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8806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73523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fld id="{D5A1EAA1-CF34-4009-BF5E-470CF2084EFA}" type="datetimeFigureOut">
              <a:rPr lang="es-ES"/>
              <a:pPr>
                <a:defRPr/>
              </a:pPr>
              <a:t>06/06/2017</a:t>
            </a:fld>
            <a:endParaRPr lang="es-ES"/>
          </a:p>
        </p:txBody>
      </p:sp>
      <p:sp>
        <p:nvSpPr>
          <p:cNvPr id="73523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73523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E79EC0DE-3DF4-400E-9E0B-5035DE09A2DA}"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773" r:id="rId1"/>
    <p:sldLayoutId id="2147517774" r:id="rId2"/>
    <p:sldLayoutId id="2147517775" r:id="rId3"/>
    <p:sldLayoutId id="2147517776" r:id="rId4"/>
    <p:sldLayoutId id="2147517777" r:id="rId5"/>
    <p:sldLayoutId id="2147517778" r:id="rId6"/>
    <p:sldLayoutId id="2147517779" r:id="rId7"/>
    <p:sldLayoutId id="2147517780" r:id="rId8"/>
    <p:sldLayoutId id="2147517781" r:id="rId9"/>
    <p:sldLayoutId id="2147517782" r:id="rId10"/>
    <p:sldLayoutId id="2147517783"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65539"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0D030AA1-B456-4053-9234-844D8BBA9963}" type="slidenum">
              <a:rPr lang="es-ES">
                <a:solidFill>
                  <a:srgbClr val="000000"/>
                </a:solidFill>
              </a:rPr>
              <a:pPr>
                <a:defRPr/>
              </a:pPr>
              <a:t>‹Nº›</a:t>
            </a:fld>
            <a:endParaRPr 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517785" r:id="rId1"/>
    <p:sldLayoutId id="2147517786" r:id="rId2"/>
    <p:sldLayoutId id="2147517787" r:id="rId3"/>
    <p:sldLayoutId id="2147517788" r:id="rId4"/>
    <p:sldLayoutId id="2147517789" r:id="rId5"/>
    <p:sldLayoutId id="2147517790" r:id="rId6"/>
    <p:sldLayoutId id="2147517791" r:id="rId7"/>
    <p:sldLayoutId id="2147517792" r:id="rId8"/>
    <p:sldLayoutId id="2147517793" r:id="rId9"/>
    <p:sldLayoutId id="2147517794" r:id="rId10"/>
    <p:sldLayoutId id="2147517795"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8370"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58371"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defRPr>
            </a:lvl1pPr>
          </a:lstStyle>
          <a:p>
            <a:pPr>
              <a:defRPr/>
            </a:pPr>
            <a:endParaRPr lang="es-ES">
              <a:solidFill>
                <a:srgbClr val="000000"/>
              </a:solidFill>
            </a:endParaRPr>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defRPr>
            </a:lvl1pPr>
          </a:lstStyle>
          <a:p>
            <a:pPr>
              <a:defRPr/>
            </a:pPr>
            <a:endParaRPr lang="es-ES">
              <a:solidFill>
                <a:srgbClr val="000000"/>
              </a:solidFill>
            </a:endParaRPr>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defRPr>
            </a:lvl1pPr>
          </a:lstStyle>
          <a:p>
            <a:pPr>
              <a:defRPr/>
            </a:pPr>
            <a:fld id="{D61A1BE3-453F-4B44-9B2F-DF39F00F12EB}" type="slidenum">
              <a:rPr lang="es-ES">
                <a:solidFill>
                  <a:srgbClr val="000000"/>
                </a:solidFill>
              </a:rPr>
              <a:pPr>
                <a:defRPr/>
              </a:pPr>
              <a:t>‹Nº›</a:t>
            </a:fld>
            <a:endParaRPr 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517797" r:id="rId1"/>
    <p:sldLayoutId id="2147517798" r:id="rId2"/>
    <p:sldLayoutId id="2147517799" r:id="rId3"/>
    <p:sldLayoutId id="2147517800" r:id="rId4"/>
    <p:sldLayoutId id="2147517801" r:id="rId5"/>
    <p:sldLayoutId id="2147517802" r:id="rId6"/>
    <p:sldLayoutId id="2147517803" r:id="rId7"/>
    <p:sldLayoutId id="2147517804" r:id="rId8"/>
    <p:sldLayoutId id="2147517805" r:id="rId9"/>
    <p:sldLayoutId id="2147517806" r:id="rId10"/>
    <p:sldLayoutId id="2147517807"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11059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1059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5402AAF8-33E5-4D69-BAAF-786257092C04}"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809" r:id="rId1"/>
    <p:sldLayoutId id="2147517810" r:id="rId2"/>
    <p:sldLayoutId id="2147517811" r:id="rId3"/>
    <p:sldLayoutId id="2147517812" r:id="rId4"/>
    <p:sldLayoutId id="2147517813" r:id="rId5"/>
    <p:sldLayoutId id="2147517814" r:id="rId6"/>
    <p:sldLayoutId id="2147517815" r:id="rId7"/>
    <p:sldLayoutId id="2147517816" r:id="rId8"/>
    <p:sldLayoutId id="2147517817" r:id="rId9"/>
    <p:sldLayoutId id="2147517818" r:id="rId10"/>
    <p:sldLayoutId id="2147517819"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pitchFamily="34" charset="0"/>
        </a:defRPr>
      </a:lvl2pPr>
      <a:lvl3pPr algn="ctr" rtl="0" eaLnBrk="0" fontAlgn="base" hangingPunct="0">
        <a:spcBef>
          <a:spcPct val="0"/>
        </a:spcBef>
        <a:spcAft>
          <a:spcPct val="0"/>
        </a:spcAft>
        <a:defRPr sz="4400">
          <a:solidFill>
            <a:schemeClr val="tx2"/>
          </a:solidFill>
          <a:latin typeface="Times New Roman" pitchFamily="18" charset="0"/>
          <a:cs typeface="Arial" pitchFamily="34" charset="0"/>
        </a:defRPr>
      </a:lvl3pPr>
      <a:lvl4pPr algn="ctr" rtl="0" eaLnBrk="0" fontAlgn="base" hangingPunct="0">
        <a:spcBef>
          <a:spcPct val="0"/>
        </a:spcBef>
        <a:spcAft>
          <a:spcPct val="0"/>
        </a:spcAft>
        <a:defRPr sz="4400">
          <a:solidFill>
            <a:schemeClr val="tx2"/>
          </a:solidFill>
          <a:latin typeface="Times New Roman" pitchFamily="18" charset="0"/>
          <a:cs typeface="Arial" pitchFamily="34" charset="0"/>
        </a:defRPr>
      </a:lvl4pPr>
      <a:lvl5pPr algn="ctr" rtl="0" eaLnBrk="0" fontAlgn="base" hangingPunct="0">
        <a:spcBef>
          <a:spcPct val="0"/>
        </a:spcBef>
        <a:spcAft>
          <a:spcPct val="0"/>
        </a:spcAft>
        <a:defRPr sz="4400">
          <a:solidFill>
            <a:schemeClr val="tx2"/>
          </a:solidFill>
          <a:latin typeface="Times New Roman" pitchFamily="18" charset="0"/>
          <a:cs typeface="Arial" pitchFamily="34" charset="0"/>
        </a:defRPr>
      </a:lvl5pPr>
      <a:lvl6pPr marL="457200" algn="ctr" rtl="0" fontAlgn="base">
        <a:spcBef>
          <a:spcPct val="0"/>
        </a:spcBef>
        <a:spcAft>
          <a:spcPct val="0"/>
        </a:spcAft>
        <a:defRPr sz="4400">
          <a:solidFill>
            <a:schemeClr val="tx2"/>
          </a:solidFill>
          <a:latin typeface="Times New Roman" pitchFamily="18" charset="0"/>
          <a:cs typeface="Arial" pitchFamily="34" charset="0"/>
        </a:defRPr>
      </a:lvl6pPr>
      <a:lvl7pPr marL="914400" algn="ctr" rtl="0" fontAlgn="base">
        <a:spcBef>
          <a:spcPct val="0"/>
        </a:spcBef>
        <a:spcAft>
          <a:spcPct val="0"/>
        </a:spcAft>
        <a:defRPr sz="4400">
          <a:solidFill>
            <a:schemeClr val="tx2"/>
          </a:solidFill>
          <a:latin typeface="Times New Roman" pitchFamily="18" charset="0"/>
          <a:cs typeface="Arial" pitchFamily="34" charset="0"/>
        </a:defRPr>
      </a:lvl7pPr>
      <a:lvl8pPr marL="1371600" algn="ctr" rtl="0" fontAlgn="base">
        <a:spcBef>
          <a:spcPct val="0"/>
        </a:spcBef>
        <a:spcAft>
          <a:spcPct val="0"/>
        </a:spcAft>
        <a:defRPr sz="4400">
          <a:solidFill>
            <a:schemeClr val="tx2"/>
          </a:solidFill>
          <a:latin typeface="Times New Roman" pitchFamily="18" charset="0"/>
          <a:cs typeface="Arial" pitchFamily="34" charset="0"/>
        </a:defRPr>
      </a:lvl8pPr>
      <a:lvl9pPr marL="1828800" algn="ctr" rtl="0" fontAlgn="base">
        <a:spcBef>
          <a:spcPct val="0"/>
        </a:spcBef>
        <a:spcAft>
          <a:spcPct val="0"/>
        </a:spcAft>
        <a:defRPr sz="4400">
          <a:solidFill>
            <a:schemeClr val="tx2"/>
          </a:solidFill>
          <a:latin typeface="Times New Roman" pitchFamily="18"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5632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98B82BDC-595B-45BB-B656-B54DDC1F9026}" type="slidenum">
              <a:rPr lang="es-ES">
                <a:solidFill>
                  <a:srgbClr val="000000"/>
                </a:solidFill>
              </a:rPr>
              <a:pPr>
                <a:defRPr/>
              </a:pPr>
              <a:t>‹Nº›</a:t>
            </a:fld>
            <a:endParaRPr 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517821" r:id="rId1"/>
    <p:sldLayoutId id="2147517822" r:id="rId2"/>
    <p:sldLayoutId id="2147517823" r:id="rId3"/>
    <p:sldLayoutId id="2147517824" r:id="rId4"/>
    <p:sldLayoutId id="2147517825" r:id="rId5"/>
    <p:sldLayoutId id="2147517826" r:id="rId6"/>
    <p:sldLayoutId id="2147517827" r:id="rId7"/>
    <p:sldLayoutId id="2147517828" r:id="rId8"/>
    <p:sldLayoutId id="2147517829" r:id="rId9"/>
    <p:sldLayoutId id="2147517830" r:id="rId10"/>
    <p:sldLayoutId id="2147517831" r:id="rId11"/>
    <p:sldLayoutId id="2147517832" r:id="rId12"/>
    <p:sldLayoutId id="2147517833" r:id="rId13"/>
    <p:sldLayoutId id="2147517834" r:id="rId14"/>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752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10752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Times New Roman"/>
              </a:defRPr>
            </a:lvl1pPr>
          </a:lstStyle>
          <a:p>
            <a:pPr>
              <a:defRPr/>
            </a:pPr>
            <a:endParaRPr lang="es-ES"/>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a:defRPr>
            </a:lvl1pPr>
          </a:lstStyle>
          <a:p>
            <a:pPr>
              <a:defRPr/>
            </a:pPr>
            <a:endParaRPr lang="es-ES"/>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a:defRPr>
            </a:lvl1pPr>
          </a:lstStyle>
          <a:p>
            <a:pPr>
              <a:defRPr/>
            </a:pPr>
            <a:fld id="{D895B731-F2D9-4EE6-9208-36A4F15DD393}"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836" r:id="rId1"/>
    <p:sldLayoutId id="2147517837" r:id="rId2"/>
    <p:sldLayoutId id="2147517838" r:id="rId3"/>
    <p:sldLayoutId id="2147517839" r:id="rId4"/>
    <p:sldLayoutId id="2147517840" r:id="rId5"/>
    <p:sldLayoutId id="2147517841" r:id="rId6"/>
    <p:sldLayoutId id="2147517842" r:id="rId7"/>
    <p:sldLayoutId id="2147517843" r:id="rId8"/>
    <p:sldLayoutId id="2147517844" r:id="rId9"/>
    <p:sldLayoutId id="2147517845" r:id="rId10"/>
    <p:sldLayoutId id="2147517846"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42"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_tradnl" smtClean="0"/>
              <a:t>Haga clic para modificar el estilo de título del patrón</a:t>
            </a:r>
          </a:p>
        </p:txBody>
      </p:sp>
      <p:sp>
        <p:nvSpPr>
          <p:cNvPr id="61443"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_tradnl" smtClean="0"/>
              <a:t>Haga clic para modificar el estilo de texto del patrón</a:t>
            </a:r>
          </a:p>
          <a:p>
            <a:pPr lvl="1"/>
            <a:r>
              <a:rPr lang="es-ES_tradnl" smtClean="0"/>
              <a:t>Segundo nivel</a:t>
            </a:r>
          </a:p>
          <a:p>
            <a:pPr lvl="2"/>
            <a:r>
              <a:rPr lang="es-ES_tradnl" smtClean="0"/>
              <a:t>Tercer nivel</a:t>
            </a:r>
          </a:p>
          <a:p>
            <a:pPr lvl="3"/>
            <a:r>
              <a:rPr lang="es-ES_tradnl" smtClean="0"/>
              <a:t>Cuarto nivel</a:t>
            </a:r>
          </a:p>
          <a:p>
            <a:pPr lvl="4"/>
            <a:r>
              <a:rPr lang="es-ES_tradnl" smtClean="0"/>
              <a:t>Quinto nivel</a:t>
            </a:r>
          </a:p>
        </p:txBody>
      </p:sp>
      <p:sp>
        <p:nvSpPr>
          <p:cNvPr id="27955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s-ES_tradnl"/>
          </a:p>
        </p:txBody>
      </p:sp>
      <p:sp>
        <p:nvSpPr>
          <p:cNvPr id="27955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_tradnl"/>
          </a:p>
        </p:txBody>
      </p:sp>
      <p:sp>
        <p:nvSpPr>
          <p:cNvPr id="27955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92677B72-C46A-4304-A1BE-7B858B0BF1CC}"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6888" r:id="rId1"/>
    <p:sldLayoutId id="2147516889" r:id="rId2"/>
    <p:sldLayoutId id="2147516890" r:id="rId3"/>
    <p:sldLayoutId id="2147516891" r:id="rId4"/>
    <p:sldLayoutId id="2147516892" r:id="rId5"/>
    <p:sldLayoutId id="2147516893" r:id="rId6"/>
    <p:sldLayoutId id="2147516894" r:id="rId7"/>
    <p:sldLayoutId id="2147516895" r:id="rId8"/>
    <p:sldLayoutId id="2147516896" r:id="rId9"/>
    <p:sldLayoutId id="2147516897" r:id="rId10"/>
    <p:sldLayoutId id="2147516898"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112642"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12643"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50381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fld id="{644EF83C-53B6-4BB8-A052-035F0CA28571}" type="datetimeFigureOut">
              <a:rPr lang="es-ES"/>
              <a:pPr>
                <a:defRPr/>
              </a:pPr>
              <a:t>06/06/2017</a:t>
            </a:fld>
            <a:endParaRPr lang="es-ES"/>
          </a:p>
        </p:txBody>
      </p:sp>
      <p:sp>
        <p:nvSpPr>
          <p:cNvPr id="50381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50381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958281BC-E1D1-48D5-8B57-299A26A64EC5}"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860" r:id="rId1"/>
    <p:sldLayoutId id="2147517861" r:id="rId2"/>
    <p:sldLayoutId id="2147517862" r:id="rId3"/>
    <p:sldLayoutId id="2147517863" r:id="rId4"/>
    <p:sldLayoutId id="2147517864" r:id="rId5"/>
    <p:sldLayoutId id="2147517865" r:id="rId6"/>
    <p:sldLayoutId id="2147517866" r:id="rId7"/>
    <p:sldLayoutId id="2147517867" r:id="rId8"/>
    <p:sldLayoutId id="2147517868" r:id="rId9"/>
    <p:sldLayoutId id="2147517869" r:id="rId10"/>
    <p:sldLayoutId id="2147517870"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469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_tradnl" smtClean="0"/>
              <a:t>Haga clic para modificar el estilo de título del patrón</a:t>
            </a:r>
          </a:p>
        </p:txBody>
      </p:sp>
      <p:sp>
        <p:nvSpPr>
          <p:cNvPr id="11469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_tradnl" smtClean="0"/>
              <a:t>Haga clic para modificar el estilo de texto del patrón</a:t>
            </a:r>
          </a:p>
          <a:p>
            <a:pPr lvl="1"/>
            <a:r>
              <a:rPr lang="es-ES_tradnl" smtClean="0"/>
              <a:t>Segundo nivel</a:t>
            </a:r>
          </a:p>
          <a:p>
            <a:pPr lvl="2"/>
            <a:r>
              <a:rPr lang="es-ES_tradnl" smtClean="0"/>
              <a:t>Tercer nivel</a:t>
            </a:r>
          </a:p>
          <a:p>
            <a:pPr lvl="3"/>
            <a:r>
              <a:rPr lang="es-ES_tradnl" smtClean="0"/>
              <a:t>Cuarto nivel</a:t>
            </a:r>
          </a:p>
          <a:p>
            <a:pPr lvl="4"/>
            <a:r>
              <a:rPr lang="es-ES_tradnl" smtClean="0"/>
              <a:t>Quinto nivel</a:t>
            </a:r>
          </a:p>
        </p:txBody>
      </p:sp>
      <p:sp>
        <p:nvSpPr>
          <p:cNvPr id="501764"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fld id="{30CCCAAA-F13D-42B5-9796-6B83922AE8FF}" type="datetimeFigureOut">
              <a:rPr lang="es-ES_tradnl"/>
              <a:pPr>
                <a:defRPr/>
              </a:pPr>
              <a:t>06/06/2017</a:t>
            </a:fld>
            <a:endParaRPr lang="es-ES_tradnl"/>
          </a:p>
        </p:txBody>
      </p:sp>
      <p:sp>
        <p:nvSpPr>
          <p:cNvPr id="501765"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_tradnl"/>
          </a:p>
        </p:txBody>
      </p:sp>
      <p:sp>
        <p:nvSpPr>
          <p:cNvPr id="501766"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A6B96283-7733-4A81-8C92-125ABC1D5C9A}"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7872" r:id="rId1"/>
    <p:sldLayoutId id="2147517873" r:id="rId2"/>
    <p:sldLayoutId id="2147517874" r:id="rId3"/>
    <p:sldLayoutId id="2147517875" r:id="rId4"/>
    <p:sldLayoutId id="2147517876" r:id="rId5"/>
    <p:sldLayoutId id="2147517877" r:id="rId6"/>
    <p:sldLayoutId id="2147517878" r:id="rId7"/>
    <p:sldLayoutId id="2147517879" r:id="rId8"/>
    <p:sldLayoutId id="2147517880" r:id="rId9"/>
    <p:sldLayoutId id="2147517881" r:id="rId10"/>
    <p:sldLayoutId id="2147517882"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cs typeface="Arial" pitchFamily="34" charset="0"/>
        </a:defRPr>
      </a:lvl2pPr>
      <a:lvl3pPr algn="ctr" rtl="0" eaLnBrk="0" fontAlgn="base" hangingPunct="0">
        <a:spcBef>
          <a:spcPct val="0"/>
        </a:spcBef>
        <a:spcAft>
          <a:spcPct val="0"/>
        </a:spcAft>
        <a:defRPr sz="4400">
          <a:solidFill>
            <a:schemeClr val="tx2"/>
          </a:solidFill>
          <a:latin typeface="Times New Roman" pitchFamily="18" charset="0"/>
          <a:cs typeface="Arial" pitchFamily="34" charset="0"/>
        </a:defRPr>
      </a:lvl3pPr>
      <a:lvl4pPr algn="ctr" rtl="0" eaLnBrk="0" fontAlgn="base" hangingPunct="0">
        <a:spcBef>
          <a:spcPct val="0"/>
        </a:spcBef>
        <a:spcAft>
          <a:spcPct val="0"/>
        </a:spcAft>
        <a:defRPr sz="4400">
          <a:solidFill>
            <a:schemeClr val="tx2"/>
          </a:solidFill>
          <a:latin typeface="Times New Roman" pitchFamily="18" charset="0"/>
          <a:cs typeface="Arial" pitchFamily="34" charset="0"/>
        </a:defRPr>
      </a:lvl4pPr>
      <a:lvl5pPr algn="ctr" rtl="0" eaLnBrk="0" fontAlgn="base" hangingPunct="0">
        <a:spcBef>
          <a:spcPct val="0"/>
        </a:spcBef>
        <a:spcAft>
          <a:spcPct val="0"/>
        </a:spcAft>
        <a:defRPr sz="4400">
          <a:solidFill>
            <a:schemeClr val="tx2"/>
          </a:solidFill>
          <a:latin typeface="Times New Roman" pitchFamily="18" charset="0"/>
          <a:cs typeface="Arial" pitchFamily="34" charset="0"/>
        </a:defRPr>
      </a:lvl5pPr>
      <a:lvl6pPr marL="457200" algn="ctr" rtl="0" fontAlgn="base">
        <a:spcBef>
          <a:spcPct val="0"/>
        </a:spcBef>
        <a:spcAft>
          <a:spcPct val="0"/>
        </a:spcAft>
        <a:defRPr sz="4400">
          <a:solidFill>
            <a:schemeClr val="tx2"/>
          </a:solidFill>
          <a:latin typeface="Times New Roman" pitchFamily="18" charset="0"/>
          <a:cs typeface="Arial" pitchFamily="34" charset="0"/>
        </a:defRPr>
      </a:lvl6pPr>
      <a:lvl7pPr marL="914400" algn="ctr" rtl="0" fontAlgn="base">
        <a:spcBef>
          <a:spcPct val="0"/>
        </a:spcBef>
        <a:spcAft>
          <a:spcPct val="0"/>
        </a:spcAft>
        <a:defRPr sz="4400">
          <a:solidFill>
            <a:schemeClr val="tx2"/>
          </a:solidFill>
          <a:latin typeface="Times New Roman" pitchFamily="18" charset="0"/>
          <a:cs typeface="Arial" pitchFamily="34" charset="0"/>
        </a:defRPr>
      </a:lvl7pPr>
      <a:lvl8pPr marL="1371600" algn="ctr" rtl="0" fontAlgn="base">
        <a:spcBef>
          <a:spcPct val="0"/>
        </a:spcBef>
        <a:spcAft>
          <a:spcPct val="0"/>
        </a:spcAft>
        <a:defRPr sz="4400">
          <a:solidFill>
            <a:schemeClr val="tx2"/>
          </a:solidFill>
          <a:latin typeface="Times New Roman" pitchFamily="18" charset="0"/>
          <a:cs typeface="Arial" pitchFamily="34" charset="0"/>
        </a:defRPr>
      </a:lvl8pPr>
      <a:lvl9pPr marL="1828800" algn="ctr" rtl="0" fontAlgn="base">
        <a:spcBef>
          <a:spcPct val="0"/>
        </a:spcBef>
        <a:spcAft>
          <a:spcPct val="0"/>
        </a:spcAft>
        <a:defRPr sz="4400">
          <a:solidFill>
            <a:schemeClr val="tx2"/>
          </a:solidFill>
          <a:latin typeface="Times New Roman" pitchFamily="18"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11571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1571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50893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defRPr>
            </a:lvl1pPr>
          </a:lstStyle>
          <a:p>
            <a:pPr>
              <a:defRPr/>
            </a:pPr>
            <a:fld id="{E346D537-970D-4C91-BC81-748522E8F4A1}" type="datetimeFigureOut">
              <a:rPr lang="es-ES"/>
              <a:pPr>
                <a:defRPr/>
              </a:pPr>
              <a:t>06/06/2017</a:t>
            </a:fld>
            <a:endParaRPr lang="es-ES"/>
          </a:p>
        </p:txBody>
      </p:sp>
      <p:sp>
        <p:nvSpPr>
          <p:cNvPr id="50893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defRPr>
            </a:lvl1pPr>
          </a:lstStyle>
          <a:p>
            <a:pPr>
              <a:defRPr/>
            </a:pPr>
            <a:endParaRPr lang="es-ES"/>
          </a:p>
        </p:txBody>
      </p:sp>
      <p:sp>
        <p:nvSpPr>
          <p:cNvPr id="50893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defRPr>
            </a:lvl1pPr>
          </a:lstStyle>
          <a:p>
            <a:pPr>
              <a:defRPr/>
            </a:pPr>
            <a:fld id="{EE55E873-58FA-414F-B9AF-7249B94C7CE0}"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884" r:id="rId1"/>
    <p:sldLayoutId id="2147517885" r:id="rId2"/>
    <p:sldLayoutId id="2147517886" r:id="rId3"/>
    <p:sldLayoutId id="2147517887" r:id="rId4"/>
    <p:sldLayoutId id="2147517888" r:id="rId5"/>
    <p:sldLayoutId id="2147517889" r:id="rId6"/>
    <p:sldLayoutId id="2147517890" r:id="rId7"/>
    <p:sldLayoutId id="2147517891" r:id="rId8"/>
    <p:sldLayoutId id="2147517892" r:id="rId9"/>
    <p:sldLayoutId id="2147517893" r:id="rId10"/>
    <p:sldLayoutId id="2147517894"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42"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10243"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4710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cs typeface="+mn-cs"/>
              </a:defRPr>
            </a:lvl1pPr>
          </a:lstStyle>
          <a:p>
            <a:pPr>
              <a:defRPr/>
            </a:pPr>
            <a:endParaRPr lang="es-ES"/>
          </a:p>
        </p:txBody>
      </p:sp>
      <p:sp>
        <p:nvSpPr>
          <p:cNvPr id="4710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cs typeface="+mn-cs"/>
              </a:defRPr>
            </a:lvl1pPr>
          </a:lstStyle>
          <a:p>
            <a:pPr>
              <a:defRPr/>
            </a:pPr>
            <a:endParaRPr lang="es-ES"/>
          </a:p>
        </p:txBody>
      </p:sp>
      <p:sp>
        <p:nvSpPr>
          <p:cNvPr id="4711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mn-lt"/>
                <a:cs typeface="+mn-cs"/>
              </a:defRPr>
            </a:lvl1pPr>
          </a:lstStyle>
          <a:p>
            <a:pPr>
              <a:defRPr/>
            </a:pPr>
            <a:fld id="{D28C809F-F2B6-4E4F-B07A-A562066284A6}"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896" r:id="rId1"/>
    <p:sldLayoutId id="2147517897" r:id="rId2"/>
    <p:sldLayoutId id="2147517898" r:id="rId3"/>
    <p:sldLayoutId id="2147517899" r:id="rId4"/>
    <p:sldLayoutId id="2147517900" r:id="rId5"/>
    <p:sldLayoutId id="2147517901" r:id="rId6"/>
    <p:sldLayoutId id="2147517902" r:id="rId7"/>
    <p:sldLayoutId id="2147517903" r:id="rId8"/>
    <p:sldLayoutId id="2147517904" r:id="rId9"/>
    <p:sldLayoutId id="2147517905" r:id="rId10"/>
    <p:sldLayoutId id="2147517906"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cs typeface="Arial" charset="0"/>
        </a:defRPr>
      </a:lvl2pPr>
      <a:lvl3pPr algn="ctr" rtl="0" eaLnBrk="0" fontAlgn="base" hangingPunct="0">
        <a:spcBef>
          <a:spcPct val="0"/>
        </a:spcBef>
        <a:spcAft>
          <a:spcPct val="0"/>
        </a:spcAft>
        <a:defRPr sz="4400">
          <a:solidFill>
            <a:schemeClr val="tx2"/>
          </a:solidFill>
          <a:latin typeface="Arial" charset="0"/>
          <a:cs typeface="Arial" charset="0"/>
        </a:defRPr>
      </a:lvl3pPr>
      <a:lvl4pPr algn="ctr" rtl="0" eaLnBrk="0" fontAlgn="base" hangingPunct="0">
        <a:spcBef>
          <a:spcPct val="0"/>
        </a:spcBef>
        <a:spcAft>
          <a:spcPct val="0"/>
        </a:spcAft>
        <a:defRPr sz="4400">
          <a:solidFill>
            <a:schemeClr val="tx2"/>
          </a:solidFill>
          <a:latin typeface="Arial" charset="0"/>
          <a:cs typeface="Arial" charset="0"/>
        </a:defRPr>
      </a:lvl4pPr>
      <a:lvl5pPr algn="ctr" rtl="0" eaLnBrk="0" fontAlgn="base" hangingPunct="0">
        <a:spcBef>
          <a:spcPct val="0"/>
        </a:spcBef>
        <a:spcAft>
          <a:spcPct val="0"/>
        </a:spcAft>
        <a:defRPr sz="4400">
          <a:solidFill>
            <a:schemeClr val="tx2"/>
          </a:solidFill>
          <a:latin typeface="Arial" charset="0"/>
          <a:cs typeface="Arial" charset="0"/>
        </a:defRPr>
      </a:lvl5pPr>
      <a:lvl6pPr marL="457200" algn="ctr" rtl="0" fontAlgn="base">
        <a:spcBef>
          <a:spcPct val="0"/>
        </a:spcBef>
        <a:spcAft>
          <a:spcPct val="0"/>
        </a:spcAft>
        <a:defRPr sz="4400">
          <a:solidFill>
            <a:schemeClr val="tx2"/>
          </a:solidFill>
          <a:latin typeface="Arial" charset="0"/>
          <a:cs typeface="Arial" charset="0"/>
        </a:defRPr>
      </a:lvl6pPr>
      <a:lvl7pPr marL="914400" algn="ctr" rtl="0" fontAlgn="base">
        <a:spcBef>
          <a:spcPct val="0"/>
        </a:spcBef>
        <a:spcAft>
          <a:spcPct val="0"/>
        </a:spcAft>
        <a:defRPr sz="4400">
          <a:solidFill>
            <a:schemeClr val="tx2"/>
          </a:solidFill>
          <a:latin typeface="Arial" charset="0"/>
          <a:cs typeface="Arial" charset="0"/>
        </a:defRPr>
      </a:lvl7pPr>
      <a:lvl8pPr marL="1371600" algn="ctr" rtl="0" fontAlgn="base">
        <a:spcBef>
          <a:spcPct val="0"/>
        </a:spcBef>
        <a:spcAft>
          <a:spcPct val="0"/>
        </a:spcAft>
        <a:defRPr sz="4400">
          <a:solidFill>
            <a:schemeClr val="tx2"/>
          </a:solidFill>
          <a:latin typeface="Arial" charset="0"/>
          <a:cs typeface="Arial" charset="0"/>
        </a:defRPr>
      </a:lvl8pPr>
      <a:lvl9pPr marL="1828800" algn="ctr" rtl="0" fontAlgn="base">
        <a:spcBef>
          <a:spcPct val="0"/>
        </a:spcBef>
        <a:spcAft>
          <a:spcPct val="0"/>
        </a:spcAft>
        <a:defRPr sz="4400">
          <a:solidFill>
            <a:schemeClr val="tx2"/>
          </a:solidFill>
          <a:latin typeface="Arial" charset="0"/>
          <a:cs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rgbClr val="009900"/>
        </a:solidFill>
        <a:effectLst/>
      </p:bgPr>
    </p:bg>
    <p:spTree>
      <p:nvGrpSpPr>
        <p:cNvPr id="1" name=""/>
        <p:cNvGrpSpPr/>
        <p:nvPr/>
      </p:nvGrpSpPr>
      <p:grpSpPr>
        <a:xfrm>
          <a:off x="0" y="0"/>
          <a:ext cx="0" cy="0"/>
          <a:chOff x="0" y="0"/>
          <a:chExt cx="0" cy="0"/>
        </a:xfrm>
      </p:grpSpPr>
      <p:sp>
        <p:nvSpPr>
          <p:cNvPr id="8397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8397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56627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fld id="{A7F862F5-2D26-4A6A-902A-991AD314C7C9}" type="datetimeFigureOut">
              <a:rPr lang="es-ES"/>
              <a:pPr>
                <a:defRPr/>
              </a:pPr>
              <a:t>06/06/2017</a:t>
            </a:fld>
            <a:endParaRPr lang="es-ES"/>
          </a:p>
        </p:txBody>
      </p:sp>
      <p:sp>
        <p:nvSpPr>
          <p:cNvPr id="56627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p>
        </p:txBody>
      </p:sp>
      <p:sp>
        <p:nvSpPr>
          <p:cNvPr id="56627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E8494FE7-6DBC-4204-B83F-D7A086058984}"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7908" r:id="rId1"/>
    <p:sldLayoutId id="2147517909" r:id="rId2"/>
    <p:sldLayoutId id="2147517910" r:id="rId3"/>
    <p:sldLayoutId id="2147517911" r:id="rId4"/>
    <p:sldLayoutId id="2147517912" r:id="rId5"/>
    <p:sldLayoutId id="2147517913" r:id="rId6"/>
    <p:sldLayoutId id="2147517914" r:id="rId7"/>
    <p:sldLayoutId id="2147517915" r:id="rId8"/>
    <p:sldLayoutId id="2147517916" r:id="rId9"/>
    <p:sldLayoutId id="2147517917" r:id="rId10"/>
    <p:sldLayoutId id="2147517918" r:id="rId11"/>
  </p:sldLayoutIdLst>
  <p:transition>
    <p:fade thruBlk="1"/>
  </p:transition>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C7A21360-FE63-4F8E-8D9F-F59FB0316F48}" type="datetimeFigureOut">
              <a:rPr lang="es-ES_tradnl" smtClean="0">
                <a:solidFill>
                  <a:prstClr val="black">
                    <a:tint val="75000"/>
                  </a:prstClr>
                </a:solidFill>
                <a:latin typeface="Calibri"/>
              </a:rPr>
              <a:pPr fontAlgn="auto">
                <a:spcBef>
                  <a:spcPts val="0"/>
                </a:spcBef>
                <a:spcAft>
                  <a:spcPts val="0"/>
                </a:spcAft>
              </a:pPr>
              <a:t>06/06/2017</a:t>
            </a:fld>
            <a:endParaRPr lang="es-ES_tradnl" smtClean="0">
              <a:solidFill>
                <a:prstClr val="black">
                  <a:tint val="75000"/>
                </a:prstClr>
              </a:solidFill>
              <a:latin typeface="Calibri"/>
            </a:endParaRPr>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s-ES_tradnl" smtClean="0">
              <a:solidFill>
                <a:prstClr val="black">
                  <a:tint val="75000"/>
                </a:prstClr>
              </a:solidFill>
              <a:latin typeface="Calibri"/>
            </a:endParaRPr>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5C1F4639-F1CF-4932-996D-B2DD69A8958E}" type="slidenum">
              <a:rPr lang="es-ES_tradnl" smtClean="0">
                <a:solidFill>
                  <a:prstClr val="black">
                    <a:tint val="75000"/>
                  </a:prstClr>
                </a:solidFill>
                <a:latin typeface="Calibri"/>
              </a:rPr>
              <a:pPr fontAlgn="auto">
                <a:spcBef>
                  <a:spcPts val="0"/>
                </a:spcBef>
                <a:spcAft>
                  <a:spcPts val="0"/>
                </a:spcAft>
              </a:pPr>
              <a:t>‹Nº›</a:t>
            </a:fld>
            <a:endParaRPr lang="es-ES_tradnl" smtClean="0">
              <a:solidFill>
                <a:prstClr val="black">
                  <a:tint val="75000"/>
                </a:prstClr>
              </a:solidFill>
              <a:latin typeface="Calibri"/>
            </a:endParaRPr>
          </a:p>
        </p:txBody>
      </p:sp>
    </p:spTree>
  </p:cSld>
  <p:clrMap bg1="lt1" tx1="dk1" bg2="lt2" tx2="dk2" accent1="accent1" accent2="accent2" accent3="accent3" accent4="accent4" accent5="accent5" accent6="accent6" hlink="hlink" folHlink="folHlink"/>
  <p:sldLayoutIdLst>
    <p:sldLayoutId id="2147517920" r:id="rId1"/>
    <p:sldLayoutId id="2147517921" r:id="rId2"/>
    <p:sldLayoutId id="2147517922" r:id="rId3"/>
    <p:sldLayoutId id="2147517923" r:id="rId4"/>
    <p:sldLayoutId id="2147517924" r:id="rId5"/>
    <p:sldLayoutId id="2147517925" r:id="rId6"/>
    <p:sldLayoutId id="2147517926" r:id="rId7"/>
    <p:sldLayoutId id="2147517927" r:id="rId8"/>
    <p:sldLayoutId id="2147517928" r:id="rId9"/>
    <p:sldLayoutId id="2147517929" r:id="rId10"/>
    <p:sldLayoutId id="2147517930"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ES_tradnl"/>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_tradnl"/>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C7A21360-FE63-4F8E-8D9F-F59FB0316F48}" type="datetimeFigureOut">
              <a:rPr lang="es-ES_tradnl" smtClean="0">
                <a:solidFill>
                  <a:prstClr val="black">
                    <a:tint val="75000"/>
                  </a:prstClr>
                </a:solidFill>
                <a:latin typeface="Calibri"/>
              </a:rPr>
              <a:pPr fontAlgn="auto">
                <a:spcBef>
                  <a:spcPts val="0"/>
                </a:spcBef>
                <a:spcAft>
                  <a:spcPts val="0"/>
                </a:spcAft>
              </a:pPr>
              <a:t>06/06/2017</a:t>
            </a:fld>
            <a:endParaRPr lang="es-ES_tradnl" smtClean="0">
              <a:solidFill>
                <a:prstClr val="black">
                  <a:tint val="75000"/>
                </a:prstClr>
              </a:solidFill>
              <a:latin typeface="Calibri"/>
            </a:endParaRPr>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s-ES_tradnl" smtClean="0">
              <a:solidFill>
                <a:prstClr val="black">
                  <a:tint val="75000"/>
                </a:prstClr>
              </a:solidFill>
              <a:latin typeface="Calibri"/>
            </a:endParaRPr>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5C1F4639-F1CF-4932-996D-B2DD69A8958E}" type="slidenum">
              <a:rPr lang="es-ES_tradnl" smtClean="0">
                <a:solidFill>
                  <a:prstClr val="black">
                    <a:tint val="75000"/>
                  </a:prstClr>
                </a:solidFill>
                <a:latin typeface="Calibri"/>
              </a:rPr>
              <a:pPr fontAlgn="auto">
                <a:spcBef>
                  <a:spcPts val="0"/>
                </a:spcBef>
                <a:spcAft>
                  <a:spcPts val="0"/>
                </a:spcAft>
              </a:pPr>
              <a:t>‹Nº›</a:t>
            </a:fld>
            <a:endParaRPr lang="es-ES_tradnl" smtClean="0">
              <a:solidFill>
                <a:prstClr val="black">
                  <a:tint val="75000"/>
                </a:prstClr>
              </a:solidFill>
              <a:latin typeface="Calibri"/>
            </a:endParaRPr>
          </a:p>
        </p:txBody>
      </p:sp>
    </p:spTree>
  </p:cSld>
  <p:clrMap bg1="lt1" tx1="dk1" bg2="lt2" tx2="dk2" accent1="accent1" accent2="accent2" accent3="accent3" accent4="accent4" accent5="accent5" accent6="accent6" hlink="hlink" folHlink="folHlink"/>
  <p:sldLayoutIdLst>
    <p:sldLayoutId id="2147517932" r:id="rId1"/>
    <p:sldLayoutId id="2147517933" r:id="rId2"/>
    <p:sldLayoutId id="2147517934" r:id="rId3"/>
    <p:sldLayoutId id="2147517935" r:id="rId4"/>
    <p:sldLayoutId id="2147517936" r:id="rId5"/>
    <p:sldLayoutId id="2147517937" r:id="rId6"/>
    <p:sldLayoutId id="2147517938" r:id="rId7"/>
    <p:sldLayoutId id="2147517939" r:id="rId8"/>
    <p:sldLayoutId id="2147517940" r:id="rId9"/>
    <p:sldLayoutId id="2147517941" r:id="rId10"/>
    <p:sldLayoutId id="2147517942"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8850"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modificar el estilo de título del patrón</a:t>
            </a:r>
          </a:p>
        </p:txBody>
      </p:sp>
      <p:sp>
        <p:nvSpPr>
          <p:cNvPr id="78851"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1197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defRPr>
            </a:lvl1pPr>
          </a:lstStyle>
          <a:p>
            <a:pPr>
              <a:defRPr/>
            </a:pPr>
            <a:endParaRPr lang="es-ES">
              <a:latin typeface="Times New Roman"/>
            </a:endParaRPr>
          </a:p>
        </p:txBody>
      </p:sp>
      <p:sp>
        <p:nvSpPr>
          <p:cNvPr id="21197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defRPr>
            </a:lvl1pPr>
          </a:lstStyle>
          <a:p>
            <a:pPr>
              <a:defRPr/>
            </a:pPr>
            <a:endParaRPr lang="es-ES">
              <a:latin typeface="Times New Roman"/>
            </a:endParaRPr>
          </a:p>
        </p:txBody>
      </p:sp>
      <p:sp>
        <p:nvSpPr>
          <p:cNvPr id="21197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defRPr>
            </a:lvl1pPr>
          </a:lstStyle>
          <a:p>
            <a:pPr>
              <a:defRPr/>
            </a:pPr>
            <a:fld id="{1E53E7C5-DB46-4B47-ABCB-FD90957EA2A5}" type="slidenum">
              <a:rPr lang="es-ES">
                <a:latin typeface="Times New Roman"/>
              </a:rPr>
              <a:pPr>
                <a:defRPr/>
              </a:pPr>
              <a:t>‹Nº›</a:t>
            </a:fld>
            <a:endParaRPr lang="es-ES">
              <a:latin typeface="Times New Roman"/>
            </a:endParaRPr>
          </a:p>
        </p:txBody>
      </p:sp>
    </p:spTree>
  </p:cSld>
  <p:clrMap bg1="lt1" tx1="dk1" bg2="lt2" tx2="dk2" accent1="accent1" accent2="accent2" accent3="accent3" accent4="accent4" accent5="accent5" accent6="accent6" hlink="hlink" folHlink="folHlink"/>
  <p:sldLayoutIdLst>
    <p:sldLayoutId id="2147517944" r:id="rId1"/>
    <p:sldLayoutId id="2147517945" r:id="rId2"/>
    <p:sldLayoutId id="2147517946" r:id="rId3"/>
    <p:sldLayoutId id="2147517947" r:id="rId4"/>
    <p:sldLayoutId id="2147517948" r:id="rId5"/>
    <p:sldLayoutId id="2147517949" r:id="rId6"/>
    <p:sldLayoutId id="2147517950" r:id="rId7"/>
    <p:sldLayoutId id="2147517951" r:id="rId8"/>
    <p:sldLayoutId id="2147517952" r:id="rId9"/>
    <p:sldLayoutId id="2147517953" r:id="rId10"/>
    <p:sldLayoutId id="2147517954"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0418"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60419"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39219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cs typeface="+mn-cs"/>
              </a:defRPr>
            </a:lvl1pPr>
          </a:lstStyle>
          <a:p>
            <a:pPr>
              <a:defRPr/>
            </a:pPr>
            <a:fld id="{5C1A4083-45D3-47E6-8168-D89FDA4E5C90}" type="datetimeFigureOut">
              <a:rPr lang="es-ES">
                <a:solidFill>
                  <a:srgbClr val="000000"/>
                </a:solidFill>
              </a:rPr>
              <a:pPr>
                <a:defRPr/>
              </a:pPr>
              <a:t>06/06/2017</a:t>
            </a:fld>
            <a:endParaRPr lang="es-ES">
              <a:solidFill>
                <a:srgbClr val="000000"/>
              </a:solidFill>
            </a:endParaRPr>
          </a:p>
        </p:txBody>
      </p:sp>
      <p:sp>
        <p:nvSpPr>
          <p:cNvPr id="39219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cs typeface="+mn-cs"/>
              </a:defRPr>
            </a:lvl1pPr>
          </a:lstStyle>
          <a:p>
            <a:pPr>
              <a:defRPr/>
            </a:pPr>
            <a:endParaRPr lang="es-ES">
              <a:solidFill>
                <a:srgbClr val="000000"/>
              </a:solidFill>
            </a:endParaRPr>
          </a:p>
        </p:txBody>
      </p:sp>
      <p:sp>
        <p:nvSpPr>
          <p:cNvPr id="39219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cs typeface="+mn-cs"/>
              </a:defRPr>
            </a:lvl1pPr>
          </a:lstStyle>
          <a:p>
            <a:pPr>
              <a:defRPr/>
            </a:pPr>
            <a:fld id="{AD496F92-A39E-41BC-B2B3-E279CE41602C}" type="slidenum">
              <a:rPr lang="es-ES">
                <a:solidFill>
                  <a:srgbClr val="000000"/>
                </a:solidFill>
              </a:rPr>
              <a:pPr>
                <a:defRPr/>
              </a:pPr>
              <a:t>‹Nº›</a:t>
            </a:fld>
            <a:endParaRPr lang="es-ES">
              <a:solidFill>
                <a:srgbClr val="000000"/>
              </a:solidFill>
            </a:endParaRPr>
          </a:p>
        </p:txBody>
      </p:sp>
    </p:spTree>
  </p:cSld>
  <p:clrMap bg1="lt1" tx1="dk1" bg2="lt2" tx2="dk2" accent1="accent1" accent2="accent2" accent3="accent3" accent4="accent4" accent5="accent5" accent6="accent6" hlink="hlink" folHlink="folHlink"/>
  <p:sldLayoutIdLst>
    <p:sldLayoutId id="2147517956" r:id="rId1"/>
    <p:sldLayoutId id="2147517957" r:id="rId2"/>
    <p:sldLayoutId id="2147517958" r:id="rId3"/>
    <p:sldLayoutId id="2147517959" r:id="rId4"/>
    <p:sldLayoutId id="2147517960" r:id="rId5"/>
    <p:sldLayoutId id="2147517961" r:id="rId6"/>
    <p:sldLayoutId id="2147517962" r:id="rId7"/>
    <p:sldLayoutId id="2147517963" r:id="rId8"/>
    <p:sldLayoutId id="2147517964" r:id="rId9"/>
    <p:sldLayoutId id="2147517965" r:id="rId10"/>
    <p:sldLayoutId id="2147517966"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cs typeface="Arial" pitchFamily="34" charset="0"/>
        </a:defRPr>
      </a:lvl2pPr>
      <a:lvl3pPr algn="ctr" rtl="0" eaLnBrk="0" fontAlgn="base" hangingPunct="0">
        <a:spcBef>
          <a:spcPct val="0"/>
        </a:spcBef>
        <a:spcAft>
          <a:spcPct val="0"/>
        </a:spcAft>
        <a:defRPr sz="4400">
          <a:solidFill>
            <a:schemeClr val="tx2"/>
          </a:solidFill>
          <a:latin typeface="Arial" pitchFamily="34" charset="0"/>
          <a:cs typeface="Arial" pitchFamily="34" charset="0"/>
        </a:defRPr>
      </a:lvl3pPr>
      <a:lvl4pPr algn="ctr" rtl="0" eaLnBrk="0" fontAlgn="base" hangingPunct="0">
        <a:spcBef>
          <a:spcPct val="0"/>
        </a:spcBef>
        <a:spcAft>
          <a:spcPct val="0"/>
        </a:spcAft>
        <a:defRPr sz="4400">
          <a:solidFill>
            <a:schemeClr val="tx2"/>
          </a:solidFill>
          <a:latin typeface="Arial" pitchFamily="34" charset="0"/>
          <a:cs typeface="Arial" pitchFamily="34" charset="0"/>
        </a:defRPr>
      </a:lvl4pPr>
      <a:lvl5pPr algn="ctr" rtl="0" eaLnBrk="0" fontAlgn="base" hangingPunct="0">
        <a:spcBef>
          <a:spcPct val="0"/>
        </a:spcBef>
        <a:spcAft>
          <a:spcPct val="0"/>
        </a:spcAft>
        <a:defRPr sz="4400">
          <a:solidFill>
            <a:schemeClr val="tx2"/>
          </a:solidFill>
          <a:latin typeface="Arial" pitchFamily="34" charset="0"/>
          <a:cs typeface="Arial" pitchFamily="34" charset="0"/>
        </a:defRPr>
      </a:lvl5pPr>
      <a:lvl6pPr marL="457200" algn="ctr" rtl="0" fontAlgn="base">
        <a:spcBef>
          <a:spcPct val="0"/>
        </a:spcBef>
        <a:spcAft>
          <a:spcPct val="0"/>
        </a:spcAft>
        <a:defRPr sz="4400">
          <a:solidFill>
            <a:schemeClr val="tx2"/>
          </a:solidFill>
          <a:latin typeface="Arial" pitchFamily="34" charset="0"/>
          <a:cs typeface="Arial" pitchFamily="34" charset="0"/>
        </a:defRPr>
      </a:lvl6pPr>
      <a:lvl7pPr marL="914400" algn="ctr" rtl="0" fontAlgn="base">
        <a:spcBef>
          <a:spcPct val="0"/>
        </a:spcBef>
        <a:spcAft>
          <a:spcPct val="0"/>
        </a:spcAft>
        <a:defRPr sz="4400">
          <a:solidFill>
            <a:schemeClr val="tx2"/>
          </a:solidFill>
          <a:latin typeface="Arial" pitchFamily="34" charset="0"/>
          <a:cs typeface="Arial" pitchFamily="34" charset="0"/>
        </a:defRPr>
      </a:lvl7pPr>
      <a:lvl8pPr marL="1371600" algn="ctr" rtl="0" fontAlgn="base">
        <a:spcBef>
          <a:spcPct val="0"/>
        </a:spcBef>
        <a:spcAft>
          <a:spcPct val="0"/>
        </a:spcAft>
        <a:defRPr sz="4400">
          <a:solidFill>
            <a:schemeClr val="tx2"/>
          </a:solidFill>
          <a:latin typeface="Arial" pitchFamily="34" charset="0"/>
          <a:cs typeface="Arial" pitchFamily="34" charset="0"/>
        </a:defRPr>
      </a:lvl8pPr>
      <a:lvl9pPr marL="1828800" algn="ctr" rtl="0" fontAlgn="base">
        <a:spcBef>
          <a:spcPct val="0"/>
        </a:spcBef>
        <a:spcAft>
          <a:spcPct val="0"/>
        </a:spcAft>
        <a:defRPr sz="4400">
          <a:solidFill>
            <a:schemeClr val="tx2"/>
          </a:solidFill>
          <a:latin typeface="Arial" pitchFamily="34" charset="0"/>
          <a:cs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cs typeface="+mn-cs"/>
        </a:defRPr>
      </a:lvl2pPr>
      <a:lvl3pPr marL="1143000" indent="-228600" algn="l" rtl="0" eaLnBrk="0" fontAlgn="base" hangingPunct="0">
        <a:spcBef>
          <a:spcPct val="20000"/>
        </a:spcBef>
        <a:spcAft>
          <a:spcPct val="0"/>
        </a:spcAft>
        <a:buChar char="•"/>
        <a:defRPr sz="2400">
          <a:solidFill>
            <a:schemeClr val="tx1"/>
          </a:solidFill>
          <a:latin typeface="+mn-lt"/>
          <a:cs typeface="+mn-cs"/>
        </a:defRPr>
      </a:lvl3pPr>
      <a:lvl4pPr marL="1600200" indent="-228600" algn="l" rtl="0" eaLnBrk="0" fontAlgn="base" hangingPunct="0">
        <a:spcBef>
          <a:spcPct val="20000"/>
        </a:spcBef>
        <a:spcAft>
          <a:spcPct val="0"/>
        </a:spcAft>
        <a:buChar char="–"/>
        <a:defRPr sz="2000">
          <a:solidFill>
            <a:schemeClr val="tx1"/>
          </a:solidFill>
          <a:latin typeface="+mn-lt"/>
          <a:cs typeface="+mn-cs"/>
        </a:defRPr>
      </a:lvl4pPr>
      <a:lvl5pPr marL="2057400" indent="-228600" algn="l" rtl="0" eaLnBrk="0" fontAlgn="base" hangingPunct="0">
        <a:spcBef>
          <a:spcPct val="20000"/>
        </a:spcBef>
        <a:spcAft>
          <a:spcPct val="0"/>
        </a:spcAft>
        <a:buChar char="»"/>
        <a:defRPr sz="2000">
          <a:solidFill>
            <a:schemeClr val="tx1"/>
          </a:solidFill>
          <a:latin typeface="+mn-lt"/>
          <a:cs typeface="+mn-cs"/>
        </a:defRPr>
      </a:lvl5pPr>
      <a:lvl6pPr marL="2514600" indent="-228600" algn="l" rtl="0" fontAlgn="base">
        <a:spcBef>
          <a:spcPct val="20000"/>
        </a:spcBef>
        <a:spcAft>
          <a:spcPct val="0"/>
        </a:spcAft>
        <a:buChar char="»"/>
        <a:defRPr sz="2000">
          <a:solidFill>
            <a:schemeClr val="tx1"/>
          </a:solidFill>
          <a:latin typeface="+mn-lt"/>
          <a:cs typeface="+mn-cs"/>
        </a:defRPr>
      </a:lvl6pPr>
      <a:lvl7pPr marL="2971800" indent="-228600" algn="l" rtl="0" fontAlgn="base">
        <a:spcBef>
          <a:spcPct val="20000"/>
        </a:spcBef>
        <a:spcAft>
          <a:spcPct val="0"/>
        </a:spcAft>
        <a:buChar char="»"/>
        <a:defRPr sz="2000">
          <a:solidFill>
            <a:schemeClr val="tx1"/>
          </a:solidFill>
          <a:latin typeface="+mn-lt"/>
          <a:cs typeface="+mn-cs"/>
        </a:defRPr>
      </a:lvl7pPr>
      <a:lvl8pPr marL="3429000" indent="-228600" algn="l" rtl="0" fontAlgn="base">
        <a:spcBef>
          <a:spcPct val="20000"/>
        </a:spcBef>
        <a:spcAft>
          <a:spcPct val="0"/>
        </a:spcAft>
        <a:buChar char="»"/>
        <a:defRPr sz="2000">
          <a:solidFill>
            <a:schemeClr val="tx1"/>
          </a:solidFill>
          <a:latin typeface="+mn-lt"/>
          <a:cs typeface="+mn-cs"/>
        </a:defRPr>
      </a:lvl8pPr>
      <a:lvl9pPr marL="3886200" indent="-228600" algn="l" rtl="0" fontAlgn="base">
        <a:spcBef>
          <a:spcPct val="20000"/>
        </a:spcBef>
        <a:spcAft>
          <a:spcPct val="0"/>
        </a:spcAft>
        <a:buChar char="»"/>
        <a:defRPr sz="2000">
          <a:solidFill>
            <a:schemeClr val="tx1"/>
          </a:solidFill>
          <a:latin typeface="+mn-lt"/>
          <a:cs typeface="+mn-cs"/>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46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6246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48640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defRPr>
            </a:lvl1pPr>
          </a:lstStyle>
          <a:p>
            <a:pPr>
              <a:defRPr/>
            </a:pPr>
            <a:fld id="{7585F8F1-4706-43FE-98B3-BBD5CB4ECB31}" type="datetimeFigureOut">
              <a:rPr lang="es-ES"/>
              <a:pPr>
                <a:defRPr/>
              </a:pPr>
              <a:t>06/06/2017</a:t>
            </a:fld>
            <a:endParaRPr lang="es-ES"/>
          </a:p>
        </p:txBody>
      </p:sp>
      <p:sp>
        <p:nvSpPr>
          <p:cNvPr id="48640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defRPr>
            </a:lvl1pPr>
          </a:lstStyle>
          <a:p>
            <a:pPr>
              <a:defRPr/>
            </a:pPr>
            <a:endParaRPr lang="es-ES"/>
          </a:p>
        </p:txBody>
      </p:sp>
      <p:sp>
        <p:nvSpPr>
          <p:cNvPr id="48640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defRPr>
            </a:lvl1pPr>
          </a:lstStyle>
          <a:p>
            <a:pPr>
              <a:defRPr/>
            </a:pPr>
            <a:fld id="{87B05CEB-1F74-4024-A4F1-DBBA133AA61D}"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899" r:id="rId1"/>
    <p:sldLayoutId id="2147516900" r:id="rId2"/>
    <p:sldLayoutId id="2147516901" r:id="rId3"/>
    <p:sldLayoutId id="2147516902" r:id="rId4"/>
    <p:sldLayoutId id="2147516903" r:id="rId5"/>
    <p:sldLayoutId id="2147516904" r:id="rId6"/>
    <p:sldLayoutId id="2147516905" r:id="rId7"/>
    <p:sldLayoutId id="2147516906" r:id="rId8"/>
    <p:sldLayoutId id="2147516907" r:id="rId9"/>
    <p:sldLayoutId id="2147516908" r:id="rId10"/>
    <p:sldLayoutId id="2147516909"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3490"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 smtClean="0"/>
              <a:t>Haga clic para cambiar el estilo de título	</a:t>
            </a:r>
          </a:p>
        </p:txBody>
      </p:sp>
      <p:sp>
        <p:nvSpPr>
          <p:cNvPr id="63491"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p>
        </p:txBody>
      </p:sp>
      <p:sp>
        <p:nvSpPr>
          <p:cNvPr id="28672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mn-lt"/>
              </a:defRPr>
            </a:lvl1pPr>
          </a:lstStyle>
          <a:p>
            <a:pPr>
              <a:defRPr/>
            </a:pPr>
            <a:endParaRPr lang="es-ES"/>
          </a:p>
        </p:txBody>
      </p:sp>
      <p:sp>
        <p:nvSpPr>
          <p:cNvPr id="28672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mn-lt"/>
              </a:defRPr>
            </a:lvl1pPr>
          </a:lstStyle>
          <a:p>
            <a:pPr>
              <a:defRPr/>
            </a:pPr>
            <a:endParaRPr lang="es-ES"/>
          </a:p>
        </p:txBody>
      </p:sp>
      <p:sp>
        <p:nvSpPr>
          <p:cNvPr id="28672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mn-lt"/>
              </a:defRPr>
            </a:lvl1pPr>
          </a:lstStyle>
          <a:p>
            <a:pPr>
              <a:defRPr/>
            </a:pPr>
            <a:fld id="{618B257B-5798-4403-9AEA-BD8910C62579}" type="slidenum">
              <a:rPr lang="es-ES"/>
              <a:pPr>
                <a:defRPr/>
              </a:pPr>
              <a:t>‹Nº›</a:t>
            </a:fld>
            <a:endParaRPr lang="es-ES"/>
          </a:p>
        </p:txBody>
      </p:sp>
    </p:spTree>
  </p:cSld>
  <p:clrMap bg1="lt1" tx1="dk1" bg2="lt2" tx2="dk2" accent1="accent1" accent2="accent2" accent3="accent3" accent4="accent4" accent5="accent5" accent6="accent6" hlink="hlink" folHlink="folHlink"/>
  <p:sldLayoutIdLst>
    <p:sldLayoutId id="2147516910" r:id="rId1"/>
    <p:sldLayoutId id="2147516911" r:id="rId2"/>
    <p:sldLayoutId id="2147516912" r:id="rId3"/>
    <p:sldLayoutId id="2147516913" r:id="rId4"/>
    <p:sldLayoutId id="2147516914" r:id="rId5"/>
    <p:sldLayoutId id="2147516915" r:id="rId6"/>
    <p:sldLayoutId id="2147516916" r:id="rId7"/>
    <p:sldLayoutId id="2147516917" r:id="rId8"/>
    <p:sldLayoutId id="2147516918" r:id="rId9"/>
    <p:sldLayoutId id="2147516919" r:id="rId10"/>
    <p:sldLayoutId id="2147516920"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pitchFamily="34" charset="0"/>
        </a:defRPr>
      </a:lvl2pPr>
      <a:lvl3pPr algn="ctr" rtl="0" eaLnBrk="0" fontAlgn="base" hangingPunct="0">
        <a:spcBef>
          <a:spcPct val="0"/>
        </a:spcBef>
        <a:spcAft>
          <a:spcPct val="0"/>
        </a:spcAft>
        <a:defRPr sz="4400">
          <a:solidFill>
            <a:schemeClr val="tx2"/>
          </a:solidFill>
          <a:latin typeface="Arial" pitchFamily="34" charset="0"/>
        </a:defRPr>
      </a:lvl3pPr>
      <a:lvl4pPr algn="ctr" rtl="0" eaLnBrk="0" fontAlgn="base" hangingPunct="0">
        <a:spcBef>
          <a:spcPct val="0"/>
        </a:spcBef>
        <a:spcAft>
          <a:spcPct val="0"/>
        </a:spcAft>
        <a:defRPr sz="4400">
          <a:solidFill>
            <a:schemeClr val="tx2"/>
          </a:solidFill>
          <a:latin typeface="Arial" pitchFamily="34" charset="0"/>
        </a:defRPr>
      </a:lvl4pPr>
      <a:lvl5pPr algn="ctr" rtl="0" eaLnBrk="0" fontAlgn="base" hangingPunct="0">
        <a:spcBef>
          <a:spcPct val="0"/>
        </a:spcBef>
        <a:spcAft>
          <a:spcPct val="0"/>
        </a:spcAft>
        <a:defRPr sz="4400">
          <a:solidFill>
            <a:schemeClr val="tx2"/>
          </a:solidFill>
          <a:latin typeface="Arial" pitchFamily="34" charset="0"/>
        </a:defRPr>
      </a:lvl5pPr>
      <a:lvl6pPr marL="457200" algn="ctr" rtl="0" fontAlgn="base">
        <a:spcBef>
          <a:spcPct val="0"/>
        </a:spcBef>
        <a:spcAft>
          <a:spcPct val="0"/>
        </a:spcAft>
        <a:defRPr sz="4400">
          <a:solidFill>
            <a:schemeClr val="tx2"/>
          </a:solidFill>
          <a:latin typeface="Arial" pitchFamily="34" charset="0"/>
        </a:defRPr>
      </a:lvl6pPr>
      <a:lvl7pPr marL="914400" algn="ctr" rtl="0" fontAlgn="base">
        <a:spcBef>
          <a:spcPct val="0"/>
        </a:spcBef>
        <a:spcAft>
          <a:spcPct val="0"/>
        </a:spcAft>
        <a:defRPr sz="4400">
          <a:solidFill>
            <a:schemeClr val="tx2"/>
          </a:solidFill>
          <a:latin typeface="Arial" pitchFamily="34" charset="0"/>
        </a:defRPr>
      </a:lvl7pPr>
      <a:lvl8pPr marL="1371600" algn="ctr" rtl="0" fontAlgn="base">
        <a:spcBef>
          <a:spcPct val="0"/>
        </a:spcBef>
        <a:spcAft>
          <a:spcPct val="0"/>
        </a:spcAft>
        <a:defRPr sz="4400">
          <a:solidFill>
            <a:schemeClr val="tx2"/>
          </a:solidFill>
          <a:latin typeface="Arial" pitchFamily="34" charset="0"/>
        </a:defRPr>
      </a:lvl8pPr>
      <a:lvl9pPr marL="1828800" algn="ctr" rtl="0" fontAlgn="base">
        <a:spcBef>
          <a:spcPct val="0"/>
        </a:spcBef>
        <a:spcAft>
          <a:spcPct val="0"/>
        </a:spcAft>
        <a:defRPr sz="4400">
          <a:solidFill>
            <a:schemeClr val="tx2"/>
          </a:solidFill>
          <a:latin typeface="Arial" pitchFamily="34"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451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s-ES_tradnl" smtClean="0"/>
              <a:t>Haga clic para modificar el estilo de título del patrón</a:t>
            </a:r>
          </a:p>
        </p:txBody>
      </p:sp>
      <p:sp>
        <p:nvSpPr>
          <p:cNvPr id="6451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s-ES_tradnl" smtClean="0"/>
              <a:t>Haga clic para modificar el estilo de texto del patrón</a:t>
            </a:r>
          </a:p>
          <a:p>
            <a:pPr lvl="1"/>
            <a:r>
              <a:rPr lang="es-ES_tradnl" smtClean="0"/>
              <a:t>Segundo nivel</a:t>
            </a:r>
          </a:p>
          <a:p>
            <a:pPr lvl="2"/>
            <a:r>
              <a:rPr lang="es-ES_tradnl" smtClean="0"/>
              <a:t>Tercer nivel</a:t>
            </a:r>
          </a:p>
          <a:p>
            <a:pPr lvl="3"/>
            <a:r>
              <a:rPr lang="es-ES_tradnl" smtClean="0"/>
              <a:t>Cuarto nivel</a:t>
            </a:r>
          </a:p>
          <a:p>
            <a:pPr lvl="4"/>
            <a:r>
              <a:rPr lang="es-ES_tradnl" smtClean="0"/>
              <a:t>Quinto nivel</a:t>
            </a:r>
          </a:p>
        </p:txBody>
      </p:sp>
      <p:sp>
        <p:nvSpPr>
          <p:cNvPr id="677892"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fld id="{CD970A21-A047-4825-AE87-A55D0A288395}" type="datetimeFigureOut">
              <a:rPr lang="es-ES_tradnl"/>
              <a:pPr>
                <a:defRPr/>
              </a:pPr>
              <a:t>06/06/2017</a:t>
            </a:fld>
            <a:endParaRPr lang="es-ES_tradnl"/>
          </a:p>
        </p:txBody>
      </p:sp>
      <p:sp>
        <p:nvSpPr>
          <p:cNvPr id="677893"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s-ES_tradnl"/>
          </a:p>
        </p:txBody>
      </p:sp>
      <p:sp>
        <p:nvSpPr>
          <p:cNvPr id="677894"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39E181D4-273A-4C7C-86AE-76D26C7D13A2}" type="slidenum">
              <a:rPr lang="es-ES_tradnl"/>
              <a:pPr>
                <a:defRPr/>
              </a:pPr>
              <a:t>‹Nº›</a:t>
            </a:fld>
            <a:endParaRPr lang="es-ES_tradnl"/>
          </a:p>
        </p:txBody>
      </p:sp>
    </p:spTree>
  </p:cSld>
  <p:clrMap bg1="lt1" tx1="dk1" bg2="lt2" tx2="dk2" accent1="accent1" accent2="accent2" accent3="accent3" accent4="accent4" accent5="accent5" accent6="accent6" hlink="hlink" folHlink="folHlink"/>
  <p:sldLayoutIdLst>
    <p:sldLayoutId id="2147516921" r:id="rId1"/>
    <p:sldLayoutId id="2147516922" r:id="rId2"/>
    <p:sldLayoutId id="2147516923" r:id="rId3"/>
    <p:sldLayoutId id="2147516924" r:id="rId4"/>
    <p:sldLayoutId id="2147516925" r:id="rId5"/>
    <p:sldLayoutId id="2147516926" r:id="rId6"/>
    <p:sldLayoutId id="2147516927" r:id="rId7"/>
    <p:sldLayoutId id="2147516928" r:id="rId8"/>
    <p:sldLayoutId id="2147516929" r:id="rId9"/>
    <p:sldLayoutId id="2147516930" r:id="rId10"/>
    <p:sldLayoutId id="2147516931"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s-ES_tradnl"/>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1.xml"/><Relationship Id="rId1" Type="http://schemas.openxmlformats.org/officeDocument/2006/relationships/slideLayout" Target="../slideLayouts/slideLayout326.xml"/><Relationship Id="rId5" Type="http://schemas.openxmlformats.org/officeDocument/2006/relationships/hyperlink" Target="file:///I:\UPUA\UPUA_2007-08\Listas\Cosas%20de%20la%20Presion.ppt" TargetMode="External"/><Relationship Id="rId4" Type="http://schemas.openxmlformats.org/officeDocument/2006/relationships/slide" Target="slide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1.xml"/></Relationships>
</file>

<file path=ppt/slides/_rels/slide100.xml.rels><?xml version="1.0" encoding="UTF-8" standalone="yes"?>
<Relationships xmlns="http://schemas.openxmlformats.org/package/2006/relationships"><Relationship Id="rId8" Type="http://schemas.openxmlformats.org/officeDocument/2006/relationships/oleObject" Target="../embeddings/oleObject131.bin"/><Relationship Id="rId3" Type="http://schemas.openxmlformats.org/officeDocument/2006/relationships/oleObject" Target="../embeddings/oleObject126.bin"/><Relationship Id="rId7" Type="http://schemas.openxmlformats.org/officeDocument/2006/relationships/oleObject" Target="../embeddings/oleObject130.bin"/><Relationship Id="rId2" Type="http://schemas.openxmlformats.org/officeDocument/2006/relationships/slideLayout" Target="../slideLayouts/slideLayout583.xml"/><Relationship Id="rId1" Type="http://schemas.openxmlformats.org/officeDocument/2006/relationships/vmlDrawing" Target="../drawings/vmlDrawing38.vml"/><Relationship Id="rId6" Type="http://schemas.openxmlformats.org/officeDocument/2006/relationships/oleObject" Target="../embeddings/oleObject129.bin"/><Relationship Id="rId5" Type="http://schemas.openxmlformats.org/officeDocument/2006/relationships/oleObject" Target="../embeddings/oleObject128.bin"/><Relationship Id="rId4" Type="http://schemas.openxmlformats.org/officeDocument/2006/relationships/oleObject" Target="../embeddings/oleObject127.bin"/><Relationship Id="rId9" Type="http://schemas.openxmlformats.org/officeDocument/2006/relationships/oleObject" Target="../embeddings/oleObject132.bin"/></Relationships>
</file>

<file path=ppt/slides/_rels/slide101.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45.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379.xml"/></Relationships>
</file>

<file path=ppt/slides/_rels/slide103.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image" Target="../media/image146.jpeg"/><Relationship Id="rId1" Type="http://schemas.openxmlformats.org/officeDocument/2006/relationships/slideLayout" Target="../slideLayouts/slideLayout379.xml"/><Relationship Id="rId4" Type="http://schemas.openxmlformats.org/officeDocument/2006/relationships/image" Target="../media/image148.jpeg"/></Relationships>
</file>

<file path=ppt/slides/_rels/slide104.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image" Target="../media/image149.jpeg"/><Relationship Id="rId1" Type="http://schemas.openxmlformats.org/officeDocument/2006/relationships/slideLayout" Target="../slideLayouts/slideLayout379.xml"/><Relationship Id="rId4" Type="http://schemas.openxmlformats.org/officeDocument/2006/relationships/image" Target="../media/image151.jpe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45.xml"/></Relationships>
</file>

<file path=ppt/slides/_rels/slide106.xml.rels><?xml version="1.0" encoding="UTF-8" standalone="yes"?>
<Relationships xmlns="http://schemas.openxmlformats.org/package/2006/relationships"><Relationship Id="rId3" Type="http://schemas.openxmlformats.org/officeDocument/2006/relationships/oleObject" Target="../embeddings/oleObject133.bin"/><Relationship Id="rId2" Type="http://schemas.openxmlformats.org/officeDocument/2006/relationships/slideLayout" Target="../slideLayouts/slideLayout156.xml"/><Relationship Id="rId1" Type="http://schemas.openxmlformats.org/officeDocument/2006/relationships/vmlDrawing" Target="../drawings/vmlDrawing39.vml"/></Relationships>
</file>

<file path=ppt/slides/_rels/slide107.xml.rels><?xml version="1.0" encoding="UTF-8" standalone="yes"?>
<Relationships xmlns="http://schemas.openxmlformats.org/package/2006/relationships"><Relationship Id="rId3" Type="http://schemas.openxmlformats.org/officeDocument/2006/relationships/oleObject" Target="../embeddings/oleObject134.bin"/><Relationship Id="rId2" Type="http://schemas.openxmlformats.org/officeDocument/2006/relationships/slideLayout" Target="../slideLayouts/slideLayout156.xml"/><Relationship Id="rId1" Type="http://schemas.openxmlformats.org/officeDocument/2006/relationships/vmlDrawing" Target="../drawings/vmlDrawing40.v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11.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98.xml"/><Relationship Id="rId1" Type="http://schemas.openxmlformats.org/officeDocument/2006/relationships/vmlDrawing" Target="../drawings/vmlDrawing2.v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111.xml.rels><?xml version="1.0" encoding="UTF-8" standalone="yes"?>
<Relationships xmlns="http://schemas.openxmlformats.org/package/2006/relationships"><Relationship Id="rId3" Type="http://schemas.openxmlformats.org/officeDocument/2006/relationships/oleObject" Target="../embeddings/oleObject135.bin"/><Relationship Id="rId2" Type="http://schemas.openxmlformats.org/officeDocument/2006/relationships/slideLayout" Target="../slideLayouts/slideLayout167.xml"/><Relationship Id="rId1" Type="http://schemas.openxmlformats.org/officeDocument/2006/relationships/vmlDrawing" Target="../drawings/vmlDrawing41.vml"/><Relationship Id="rId4" Type="http://schemas.openxmlformats.org/officeDocument/2006/relationships/oleObject" Target="../embeddings/oleObject136.bin"/></Relationships>
</file>

<file path=ppt/slides/_rels/slide112.xml.rels><?xml version="1.0" encoding="UTF-8" standalone="yes"?>
<Relationships xmlns="http://schemas.openxmlformats.org/package/2006/relationships"><Relationship Id="rId2" Type="http://schemas.openxmlformats.org/officeDocument/2006/relationships/image" Target="../media/image156.jpeg"/><Relationship Id="rId1" Type="http://schemas.openxmlformats.org/officeDocument/2006/relationships/slideLayout" Target="../slideLayouts/slideLayout470.xml"/></Relationships>
</file>

<file path=ppt/slides/_rels/slide113.xml.rels><?xml version="1.0" encoding="UTF-8" standalone="yes"?>
<Relationships xmlns="http://schemas.openxmlformats.org/package/2006/relationships"><Relationship Id="rId3" Type="http://schemas.openxmlformats.org/officeDocument/2006/relationships/oleObject" Target="../embeddings/oleObject137.bin"/><Relationship Id="rId2" Type="http://schemas.openxmlformats.org/officeDocument/2006/relationships/slideLayout" Target="../slideLayouts/slideLayout178.xml"/><Relationship Id="rId1" Type="http://schemas.openxmlformats.org/officeDocument/2006/relationships/vmlDrawing" Target="../drawings/vmlDrawing42.vml"/><Relationship Id="rId4" Type="http://schemas.openxmlformats.org/officeDocument/2006/relationships/oleObject" Target="../embeddings/oleObject138.bin"/></Relationships>
</file>

<file path=ppt/slides/_rels/slide114.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14.xml"/></Relationships>
</file>

<file path=ppt/slides/_rels/slide115.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47.xml"/><Relationship Id="rId1" Type="http://schemas.openxmlformats.org/officeDocument/2006/relationships/slideLayout" Target="../slideLayouts/slideLayout255.xml"/></Relationships>
</file>

<file path=ppt/slides/_rels/slide116.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48.xml"/><Relationship Id="rId1" Type="http://schemas.openxmlformats.org/officeDocument/2006/relationships/slideLayout" Target="../slideLayouts/slideLayout255.xml"/><Relationship Id="rId5" Type="http://schemas.openxmlformats.org/officeDocument/2006/relationships/slide" Target="slide120.xml"/><Relationship Id="rId4" Type="http://schemas.openxmlformats.org/officeDocument/2006/relationships/slide" Target="slide103.xml"/></Relationships>
</file>

<file path=ppt/slides/_rels/slide117.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49.xml"/><Relationship Id="rId1" Type="http://schemas.openxmlformats.org/officeDocument/2006/relationships/slideLayout" Target="../slideLayouts/slideLayout343.xml"/><Relationship Id="rId5" Type="http://schemas.openxmlformats.org/officeDocument/2006/relationships/slide" Target="slide129.xml"/><Relationship Id="rId4" Type="http://schemas.openxmlformats.org/officeDocument/2006/relationships/slide" Target="slide120.xml"/></Relationships>
</file>

<file path=ppt/slides/_rels/slide118.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14.xml"/></Relationships>
</file>

<file path=ppt/slides/_rels/slide119.xml.rels><?xml version="1.0" encoding="UTF-8" standalone="yes"?>
<Relationships xmlns="http://schemas.openxmlformats.org/package/2006/relationships"><Relationship Id="rId2" Type="http://schemas.openxmlformats.org/officeDocument/2006/relationships/image" Target="../media/image159.jpeg"/><Relationship Id="rId1" Type="http://schemas.openxmlformats.org/officeDocument/2006/relationships/slideLayout" Target="../slideLayouts/slideLayout120.xml"/></Relationships>
</file>

<file path=ppt/slides/_rels/slide12.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98.xml"/><Relationship Id="rId1" Type="http://schemas.openxmlformats.org/officeDocument/2006/relationships/vmlDrawing" Target="../drawings/vmlDrawing3.v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25.xml"/></Relationships>
</file>

<file path=ppt/slides/_rels/slide124.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Layout" Target="../slideLayouts/slideLayout115.xml"/></Relationships>
</file>

<file path=ppt/slides/_rels/slide125.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Layout" Target="../slideLayouts/slideLayout115.xml"/></Relationships>
</file>

<file path=ppt/slides/_rels/slide126.xml.rels><?xml version="1.0" encoding="UTF-8" standalone="yes"?>
<Relationships xmlns="http://schemas.openxmlformats.org/package/2006/relationships"><Relationship Id="rId2" Type="http://schemas.openxmlformats.org/officeDocument/2006/relationships/image" Target="../media/image162.jpeg"/><Relationship Id="rId1" Type="http://schemas.openxmlformats.org/officeDocument/2006/relationships/slideLayout" Target="../slideLayouts/slideLayout115.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28.xml.rels><?xml version="1.0" encoding="UTF-8" standalone="yes"?>
<Relationships xmlns="http://schemas.openxmlformats.org/package/2006/relationships"><Relationship Id="rId3" Type="http://schemas.openxmlformats.org/officeDocument/2006/relationships/image" Target="../media/image163.jpeg"/><Relationship Id="rId2" Type="http://schemas.openxmlformats.org/officeDocument/2006/relationships/audio" Target="../media/audio13.wav"/><Relationship Id="rId1" Type="http://schemas.openxmlformats.org/officeDocument/2006/relationships/slideLayout" Target="../slideLayouts/slideLayout119.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20.xml"/></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98.xml"/><Relationship Id="rId1" Type="http://schemas.openxmlformats.org/officeDocument/2006/relationships/vmlDrawing" Target="../drawings/vmlDrawing4.v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26.xml"/></Relationships>
</file>

<file path=ppt/slides/_rels/slide131.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audio" Target="../media/audio13.wav"/><Relationship Id="rId1" Type="http://schemas.openxmlformats.org/officeDocument/2006/relationships/slideLayout" Target="../slideLayouts/slideLayout120.xml"/></Relationships>
</file>

<file path=ppt/slides/_rels/slide132.xml.rels><?xml version="1.0" encoding="UTF-8" standalone="yes"?>
<Relationships xmlns="http://schemas.openxmlformats.org/package/2006/relationships"><Relationship Id="rId3" Type="http://schemas.openxmlformats.org/officeDocument/2006/relationships/oleObject" Target="../embeddings/oleObject139.bin"/><Relationship Id="rId2" Type="http://schemas.openxmlformats.org/officeDocument/2006/relationships/slideLayout" Target="../slideLayouts/slideLayout451.xml"/><Relationship Id="rId1" Type="http://schemas.openxmlformats.org/officeDocument/2006/relationships/vmlDrawing" Target="../drawings/vmlDrawing43.v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72.xml"/></Relationships>
</file>

<file path=ppt/slides/_rels/slide134.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89.xml"/></Relationships>
</file>

<file path=ppt/slides/_rels/slide135.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89.xml"/></Relationships>
</file>

<file path=ppt/slides/_rels/slide136.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56.xml"/></Relationships>
</file>

<file path=ppt/slides/_rels/slide137.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156.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72.xml"/></Relationships>
</file>

<file path=ppt/slides/_rels/slide139.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200.xml"/><Relationship Id="rId1" Type="http://schemas.openxmlformats.org/officeDocument/2006/relationships/vmlDrawing" Target="../drawings/vmlDrawing44.vml"/><Relationship Id="rId4" Type="http://schemas.openxmlformats.org/officeDocument/2006/relationships/oleObject" Target="../embeddings/oleObject140.bin"/></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6.bin"/><Relationship Id="rId2" Type="http://schemas.openxmlformats.org/officeDocument/2006/relationships/slideLayout" Target="../slideLayouts/slideLayout98.xml"/><Relationship Id="rId1" Type="http://schemas.openxmlformats.org/officeDocument/2006/relationships/vmlDrawing" Target="../drawings/vmlDrawing5.vml"/></Relationships>
</file>

<file path=ppt/slides/_rels/slide140.xml.rels><?xml version="1.0" encoding="UTF-8" standalone="yes"?>
<Relationships xmlns="http://schemas.openxmlformats.org/package/2006/relationships"><Relationship Id="rId3" Type="http://schemas.openxmlformats.org/officeDocument/2006/relationships/audio" Target="../media/audio8.wav"/><Relationship Id="rId2" Type="http://schemas.openxmlformats.org/officeDocument/2006/relationships/slideLayout" Target="../slideLayouts/slideLayout200.xml"/><Relationship Id="rId1" Type="http://schemas.openxmlformats.org/officeDocument/2006/relationships/vmlDrawing" Target="../drawings/vmlDrawing45.vml"/><Relationship Id="rId5" Type="http://schemas.openxmlformats.org/officeDocument/2006/relationships/oleObject" Target="../embeddings/oleObject142.bin"/><Relationship Id="rId4" Type="http://schemas.openxmlformats.org/officeDocument/2006/relationships/oleObject" Target="../embeddings/oleObject141.bin"/></Relationships>
</file>

<file path=ppt/slides/_rels/slide141.xml.rels><?xml version="1.0" encoding="UTF-8" standalone="yes"?>
<Relationships xmlns="http://schemas.openxmlformats.org/package/2006/relationships"><Relationship Id="rId3" Type="http://schemas.openxmlformats.org/officeDocument/2006/relationships/audio" Target="../media/audio1.wav"/><Relationship Id="rId2" Type="http://schemas.openxmlformats.org/officeDocument/2006/relationships/slideLayout" Target="../slideLayouts/slideLayout200.xml"/><Relationship Id="rId1" Type="http://schemas.openxmlformats.org/officeDocument/2006/relationships/vmlDrawing" Target="../drawings/vmlDrawing46.vml"/><Relationship Id="rId4" Type="http://schemas.openxmlformats.org/officeDocument/2006/relationships/oleObject" Target="../embeddings/oleObject143.bin"/></Relationships>
</file>

<file path=ppt/slides/_rels/slide142.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oleObject" Target="../embeddings/oleObject144.bin"/><Relationship Id="rId2" Type="http://schemas.openxmlformats.org/officeDocument/2006/relationships/slideLayout" Target="../slideLayouts/slideLayout167.xml"/><Relationship Id="rId1" Type="http://schemas.openxmlformats.org/officeDocument/2006/relationships/vmlDrawing" Target="../drawings/vmlDrawing47.vml"/></Relationships>
</file>

<file path=ppt/slides/_rels/slide144.xml.rels><?xml version="1.0" encoding="UTF-8" standalone="yes"?>
<Relationships xmlns="http://schemas.openxmlformats.org/package/2006/relationships"><Relationship Id="rId3" Type="http://schemas.openxmlformats.org/officeDocument/2006/relationships/oleObject" Target="../embeddings/oleObject145.bin"/><Relationship Id="rId2" Type="http://schemas.openxmlformats.org/officeDocument/2006/relationships/slideLayout" Target="../slideLayouts/slideLayout167.xml"/><Relationship Id="rId1" Type="http://schemas.openxmlformats.org/officeDocument/2006/relationships/vmlDrawing" Target="../drawings/vmlDrawing48.v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147.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48.xml.rels><?xml version="1.0" encoding="UTF-8" standalone="yes"?>
<Relationships xmlns="http://schemas.openxmlformats.org/package/2006/relationships"><Relationship Id="rId2" Type="http://schemas.openxmlformats.org/officeDocument/2006/relationships/audio" Target="../media/audio1.wav"/><Relationship Id="rId1" Type="http://schemas.openxmlformats.org/officeDocument/2006/relationships/slideLayout" Target="../slideLayouts/slideLayout211.xml"/></Relationships>
</file>

<file path=ppt/slides/_rels/slide149.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09.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11.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11.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11.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11.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11.xml"/></Relationships>
</file>

<file path=ppt/slides/_rels/slide157.xml.rels><?xml version="1.0" encoding="UTF-8" standalone="yes"?>
<Relationships xmlns="http://schemas.openxmlformats.org/package/2006/relationships"><Relationship Id="rId2" Type="http://schemas.openxmlformats.org/officeDocument/2006/relationships/image" Target="../media/image169.jpeg"/><Relationship Id="rId1" Type="http://schemas.openxmlformats.org/officeDocument/2006/relationships/slideLayout" Target="../slideLayouts/slideLayout127.xml"/></Relationships>
</file>

<file path=ppt/slides/_rels/slide158.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22.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0.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22.xml"/></Relationships>
</file>

<file path=ppt/slides/_rels/slide161.xml.rels><?xml version="1.0" encoding="UTF-8" standalone="yes"?>
<Relationships xmlns="http://schemas.openxmlformats.org/package/2006/relationships"><Relationship Id="rId2" Type="http://schemas.openxmlformats.org/officeDocument/2006/relationships/image" Target="../media/image170.jpeg"/><Relationship Id="rId1" Type="http://schemas.openxmlformats.org/officeDocument/2006/relationships/slideLayout" Target="../slideLayouts/slideLayout32.xml"/></Relationships>
</file>

<file path=ppt/slides/_rels/slide162.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0.xml"/></Relationships>
</file>

<file path=ppt/slides/_rels/slide164.xml.rels><?xml version="1.0" encoding="UTF-8" standalone="yes"?>
<Relationships xmlns="http://schemas.openxmlformats.org/package/2006/relationships"><Relationship Id="rId2" Type="http://schemas.openxmlformats.org/officeDocument/2006/relationships/image" Target="../media/image171.jpeg"/><Relationship Id="rId1" Type="http://schemas.openxmlformats.org/officeDocument/2006/relationships/slideLayout" Target="../slideLayouts/slideLayout127.xml"/></Relationships>
</file>

<file path=ppt/slides/_rels/slide165.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22.xml"/></Relationships>
</file>

<file path=ppt/slides/_rels/slide167.xml.rels><?xml version="1.0" encoding="UTF-8" standalone="yes"?>
<Relationships xmlns="http://schemas.openxmlformats.org/package/2006/relationships"><Relationship Id="rId2" Type="http://schemas.openxmlformats.org/officeDocument/2006/relationships/image" Target="../media/image170.jpeg"/><Relationship Id="rId1" Type="http://schemas.openxmlformats.org/officeDocument/2006/relationships/slideLayout" Target="../slideLayouts/slideLayout32.xml"/></Relationships>
</file>

<file path=ppt/slides/_rels/slide168.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69.xml.rels><?xml version="1.0" encoding="UTF-8" standalone="yes"?>
<Relationships xmlns="http://schemas.openxmlformats.org/package/2006/relationships"><Relationship Id="rId3" Type="http://schemas.openxmlformats.org/officeDocument/2006/relationships/oleObject" Target="../embeddings/oleObject146.bin"/><Relationship Id="rId2" Type="http://schemas.openxmlformats.org/officeDocument/2006/relationships/slideLayout" Target="../slideLayouts/slideLayout7.xml"/><Relationship Id="rId1" Type="http://schemas.openxmlformats.org/officeDocument/2006/relationships/vmlDrawing" Target="../drawings/vmlDrawing49.v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1.xml"/></Relationships>
</file>

<file path=ppt/slides/_rels/slide170.xml.rels><?xml version="1.0" encoding="UTF-8" standalone="yes"?>
<Relationships xmlns="http://schemas.openxmlformats.org/package/2006/relationships"><Relationship Id="rId3" Type="http://schemas.openxmlformats.org/officeDocument/2006/relationships/oleObject" Target="../embeddings/oleObject147.bin"/><Relationship Id="rId2" Type="http://schemas.openxmlformats.org/officeDocument/2006/relationships/slideLayout" Target="../slideLayouts/slideLayout120.xml"/><Relationship Id="rId1" Type="http://schemas.openxmlformats.org/officeDocument/2006/relationships/vmlDrawing" Target="../drawings/vmlDrawing50.vml"/></Relationships>
</file>

<file path=ppt/slides/_rels/slide171.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114.xml"/></Relationships>
</file>

<file path=ppt/slides/_rels/slide172.xml.rels><?xml version="1.0" encoding="UTF-8" standalone="yes"?>
<Relationships xmlns="http://schemas.openxmlformats.org/package/2006/relationships"><Relationship Id="rId3" Type="http://schemas.openxmlformats.org/officeDocument/2006/relationships/oleObject" Target="../embeddings/oleObject148.bin"/><Relationship Id="rId2" Type="http://schemas.openxmlformats.org/officeDocument/2006/relationships/slideLayout" Target="../slideLayouts/slideLayout7.xml"/><Relationship Id="rId1" Type="http://schemas.openxmlformats.org/officeDocument/2006/relationships/vmlDrawing" Target="../drawings/vmlDrawing51.v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15.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20.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16.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16.xml"/></Relationships>
</file>

<file path=ppt/slides/_rels/slide178.xml.rels><?xml version="1.0" encoding="UTF-8" standalone="yes"?>
<Relationships xmlns="http://schemas.openxmlformats.org/package/2006/relationships"><Relationship Id="rId3" Type="http://schemas.openxmlformats.org/officeDocument/2006/relationships/oleObject" Target="../embeddings/oleObject149.bin"/><Relationship Id="rId2" Type="http://schemas.openxmlformats.org/officeDocument/2006/relationships/slideLayout" Target="../slideLayouts/slideLayout233.xml"/><Relationship Id="rId1" Type="http://schemas.openxmlformats.org/officeDocument/2006/relationships/vmlDrawing" Target="../drawings/vmlDrawing52.vml"/><Relationship Id="rId4" Type="http://schemas.openxmlformats.org/officeDocument/2006/relationships/oleObject" Target="../embeddings/oleObject150.bin"/></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1.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181.xml.rels><?xml version="1.0" encoding="UTF-8" standalone="yes"?>
<Relationships xmlns="http://schemas.openxmlformats.org/package/2006/relationships"><Relationship Id="rId3" Type="http://schemas.openxmlformats.org/officeDocument/2006/relationships/oleObject" Target="../embeddings/oleObject151.bin"/><Relationship Id="rId2" Type="http://schemas.openxmlformats.org/officeDocument/2006/relationships/slideLayout" Target="../slideLayouts/slideLayout178.xml"/><Relationship Id="rId1" Type="http://schemas.openxmlformats.org/officeDocument/2006/relationships/vmlDrawing" Target="../drawings/vmlDrawing53.v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21.xml"/></Relationships>
</file>

<file path=ppt/slides/_rels/slide183.xml.rels><?xml version="1.0" encoding="UTF-8" standalone="yes"?>
<Relationships xmlns="http://schemas.openxmlformats.org/package/2006/relationships"><Relationship Id="rId3" Type="http://schemas.openxmlformats.org/officeDocument/2006/relationships/oleObject" Target="../embeddings/oleObject152.bin"/><Relationship Id="rId2" Type="http://schemas.openxmlformats.org/officeDocument/2006/relationships/slideLayout" Target="../slideLayouts/slideLayout363.xml"/><Relationship Id="rId1" Type="http://schemas.openxmlformats.org/officeDocument/2006/relationships/vmlDrawing" Target="../drawings/vmlDrawing54.vml"/><Relationship Id="rId4" Type="http://schemas.openxmlformats.org/officeDocument/2006/relationships/image" Target="../media/image178.png"/></Relationships>
</file>

<file path=ppt/slides/_rels/slide184.xml.rels><?xml version="1.0" encoding="UTF-8" standalone="yes"?>
<Relationships xmlns="http://schemas.openxmlformats.org/package/2006/relationships"><Relationship Id="rId2" Type="http://schemas.openxmlformats.org/officeDocument/2006/relationships/image" Target="../media/image179.png"/><Relationship Id="rId1" Type="http://schemas.openxmlformats.org/officeDocument/2006/relationships/slideLayout" Target="../slideLayouts/slideLayout363.xml"/></Relationships>
</file>

<file path=ppt/slides/_rels/slide185.xml.rels><?xml version="1.0" encoding="UTF-8" standalone="yes"?>
<Relationships xmlns="http://schemas.openxmlformats.org/package/2006/relationships"><Relationship Id="rId2" Type="http://schemas.openxmlformats.org/officeDocument/2006/relationships/image" Target="../media/image180.png"/><Relationship Id="rId1" Type="http://schemas.openxmlformats.org/officeDocument/2006/relationships/slideLayout" Target="../slideLayouts/slideLayout363.xml"/></Relationships>
</file>

<file path=ppt/slides/_rels/slide186.xml.rels><?xml version="1.0" encoding="UTF-8" standalone="yes"?>
<Relationships xmlns="http://schemas.openxmlformats.org/package/2006/relationships"><Relationship Id="rId2" Type="http://schemas.openxmlformats.org/officeDocument/2006/relationships/image" Target="../media/image181.png"/><Relationship Id="rId1" Type="http://schemas.openxmlformats.org/officeDocument/2006/relationships/slideLayout" Target="../slideLayouts/slideLayout459.xml"/></Relationships>
</file>

<file path=ppt/slides/_rels/slide187.xml.rels><?xml version="1.0" encoding="UTF-8" standalone="yes"?>
<Relationships xmlns="http://schemas.openxmlformats.org/package/2006/relationships"><Relationship Id="rId3" Type="http://schemas.openxmlformats.org/officeDocument/2006/relationships/image" Target="../media/image186.png"/><Relationship Id="rId7" Type="http://schemas.openxmlformats.org/officeDocument/2006/relationships/oleObject" Target="../embeddings/oleObject156.bin"/><Relationship Id="rId2" Type="http://schemas.openxmlformats.org/officeDocument/2006/relationships/slideLayout" Target="../slideLayouts/slideLayout459.xml"/><Relationship Id="rId1" Type="http://schemas.openxmlformats.org/officeDocument/2006/relationships/vmlDrawing" Target="../drawings/vmlDrawing55.vml"/><Relationship Id="rId6" Type="http://schemas.openxmlformats.org/officeDocument/2006/relationships/oleObject" Target="../embeddings/oleObject155.bin"/><Relationship Id="rId5" Type="http://schemas.openxmlformats.org/officeDocument/2006/relationships/oleObject" Target="../embeddings/oleObject154.bin"/><Relationship Id="rId4" Type="http://schemas.openxmlformats.org/officeDocument/2006/relationships/oleObject" Target="../embeddings/oleObject153.bin"/></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72.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7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190.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notesSlide" Target="../notesSlides/notesSlide54.xml"/><Relationship Id="rId1" Type="http://schemas.openxmlformats.org/officeDocument/2006/relationships/slideLayout" Target="../slideLayouts/slideLayout178.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7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45.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45.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38.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7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199.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image" Target="../media/image188.png"/><Relationship Id="rId1" Type="http://schemas.openxmlformats.org/officeDocument/2006/relationships/slideLayout" Target="../slideLayouts/slideLayout266.xml"/></Relationships>
</file>

<file path=ppt/slides/_rels/slide2.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2.xml"/><Relationship Id="rId1" Type="http://schemas.openxmlformats.org/officeDocument/2006/relationships/slideLayout" Target="../slideLayouts/slideLayout343.xml"/></Relationships>
</file>

<file path=ppt/slides/_rels/slide20.xml.rels><?xml version="1.0" encoding="UTF-8" standalone="yes"?>
<Relationships xmlns="http://schemas.openxmlformats.org/package/2006/relationships"><Relationship Id="rId3" Type="http://schemas.openxmlformats.org/officeDocument/2006/relationships/oleObject" Target="../embeddings/oleObject7.bin"/><Relationship Id="rId2" Type="http://schemas.openxmlformats.org/officeDocument/2006/relationships/slideLayout" Target="../slideLayouts/slideLayout76.xml"/><Relationship Id="rId1" Type="http://schemas.openxmlformats.org/officeDocument/2006/relationships/vmlDrawing" Target="../drawings/vmlDrawing6.vml"/><Relationship Id="rId6" Type="http://schemas.openxmlformats.org/officeDocument/2006/relationships/oleObject" Target="../embeddings/oleObject10.bin"/><Relationship Id="rId5" Type="http://schemas.openxmlformats.org/officeDocument/2006/relationships/oleObject" Target="../embeddings/oleObject9.bin"/><Relationship Id="rId4" Type="http://schemas.openxmlformats.org/officeDocument/2006/relationships/oleObject" Target="../embeddings/oleObject8.bin"/></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7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509.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7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600.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594.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594.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600.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611.xml"/></Relationships>
</file>

<file path=ppt/slides/_rels/slide215.xml.rels><?xml version="1.0" encoding="UTF-8" standalone="yes"?>
<Relationships xmlns="http://schemas.openxmlformats.org/package/2006/relationships"><Relationship Id="rId2" Type="http://schemas.openxmlformats.org/officeDocument/2006/relationships/image" Target="../media/image190.jpeg"/><Relationship Id="rId1" Type="http://schemas.openxmlformats.org/officeDocument/2006/relationships/slideLayout" Target="../slideLayouts/slideLayout611.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644.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04.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14.xml"/><Relationship Id="rId7" Type="http://schemas.openxmlformats.org/officeDocument/2006/relationships/oleObject" Target="../embeddings/oleObject14.bin"/><Relationship Id="rId2" Type="http://schemas.openxmlformats.org/officeDocument/2006/relationships/slideLayout" Target="../slideLayouts/slideLayout7.xml"/><Relationship Id="rId1" Type="http://schemas.openxmlformats.org/officeDocument/2006/relationships/vmlDrawing" Target="../drawings/vmlDrawing7.vml"/><Relationship Id="rId6" Type="http://schemas.openxmlformats.org/officeDocument/2006/relationships/oleObject" Target="../embeddings/oleObject13.bin"/><Relationship Id="rId5" Type="http://schemas.openxmlformats.org/officeDocument/2006/relationships/oleObject" Target="../embeddings/oleObject12.bin"/><Relationship Id="rId4" Type="http://schemas.openxmlformats.org/officeDocument/2006/relationships/oleObject" Target="../embeddings/oleObject11.bin"/></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498.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7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78.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21.xml"/></Relationships>
</file>

<file path=ppt/slides/_rels/slide226.xml.rels><?xml version="1.0" encoding="UTF-8" standalone="yes"?>
<Relationships xmlns="http://schemas.openxmlformats.org/package/2006/relationships"><Relationship Id="rId3" Type="http://schemas.openxmlformats.org/officeDocument/2006/relationships/oleObject" Target="../embeddings/oleObject157.bin"/><Relationship Id="rId7" Type="http://schemas.openxmlformats.org/officeDocument/2006/relationships/image" Target="../media/image195.jpeg"/><Relationship Id="rId2" Type="http://schemas.openxmlformats.org/officeDocument/2006/relationships/slideLayout" Target="../slideLayouts/slideLayout362.xml"/><Relationship Id="rId1" Type="http://schemas.openxmlformats.org/officeDocument/2006/relationships/vmlDrawing" Target="../drawings/vmlDrawing56.vml"/><Relationship Id="rId6" Type="http://schemas.openxmlformats.org/officeDocument/2006/relationships/image" Target="../media/image194.jpeg"/><Relationship Id="rId5" Type="http://schemas.openxmlformats.org/officeDocument/2006/relationships/oleObject" Target="../embeddings/oleObject159.bin"/><Relationship Id="rId4" Type="http://schemas.openxmlformats.org/officeDocument/2006/relationships/oleObject" Target="../embeddings/oleObject158.bin"/></Relationships>
</file>

<file path=ppt/slides/_rels/slide227.xml.rels><?xml version="1.0" encoding="UTF-8" standalone="yes"?>
<Relationships xmlns="http://schemas.openxmlformats.org/package/2006/relationships"><Relationship Id="rId3" Type="http://schemas.openxmlformats.org/officeDocument/2006/relationships/oleObject" Target="../embeddings/oleObject160.bin"/><Relationship Id="rId2" Type="http://schemas.openxmlformats.org/officeDocument/2006/relationships/slideLayout" Target="../slideLayouts/slideLayout363.xml"/><Relationship Id="rId1" Type="http://schemas.openxmlformats.org/officeDocument/2006/relationships/vmlDrawing" Target="../drawings/vmlDrawing57.vml"/><Relationship Id="rId6" Type="http://schemas.openxmlformats.org/officeDocument/2006/relationships/oleObject" Target="../embeddings/oleObject162.bin"/><Relationship Id="rId5" Type="http://schemas.openxmlformats.org/officeDocument/2006/relationships/image" Target="../media/image199.jpeg"/><Relationship Id="rId4" Type="http://schemas.openxmlformats.org/officeDocument/2006/relationships/oleObject" Target="../embeddings/oleObject161.bin"/></Relationships>
</file>

<file path=ppt/slides/_rels/slide228.xml.rels><?xml version="1.0" encoding="UTF-8" standalone="yes"?>
<Relationships xmlns="http://schemas.openxmlformats.org/package/2006/relationships"><Relationship Id="rId3" Type="http://schemas.openxmlformats.org/officeDocument/2006/relationships/image" Target="../media/image201.jpeg"/><Relationship Id="rId2" Type="http://schemas.openxmlformats.org/officeDocument/2006/relationships/slideLayout" Target="../slideLayouts/slideLayout729.xml"/><Relationship Id="rId1" Type="http://schemas.openxmlformats.org/officeDocument/2006/relationships/vmlDrawing" Target="../drawings/vmlDrawing58.vml"/><Relationship Id="rId4" Type="http://schemas.openxmlformats.org/officeDocument/2006/relationships/oleObject" Target="../embeddings/oleObject163.bin"/></Relationships>
</file>

<file path=ppt/slides/_rels/slide229.xml.rels><?xml version="1.0" encoding="UTF-8" standalone="yes"?>
<Relationships xmlns="http://schemas.openxmlformats.org/package/2006/relationships"><Relationship Id="rId3" Type="http://schemas.openxmlformats.org/officeDocument/2006/relationships/oleObject" Target="../embeddings/oleObject164.bin"/><Relationship Id="rId2" Type="http://schemas.openxmlformats.org/officeDocument/2006/relationships/slideLayout" Target="../slideLayouts/slideLayout730.xml"/><Relationship Id="rId1" Type="http://schemas.openxmlformats.org/officeDocument/2006/relationships/vmlDrawing" Target="../drawings/vmlDrawing59.vml"/><Relationship Id="rId6" Type="http://schemas.openxmlformats.org/officeDocument/2006/relationships/oleObject" Target="../embeddings/oleObject166.bin"/><Relationship Id="rId5" Type="http://schemas.openxmlformats.org/officeDocument/2006/relationships/image" Target="../media/image205.jpeg"/><Relationship Id="rId4" Type="http://schemas.openxmlformats.org/officeDocument/2006/relationships/oleObject" Target="../embeddings/oleObject165.bin"/></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slideLayout" Target="../slideLayouts/slideLayout404.xml"/><Relationship Id="rId1" Type="http://schemas.openxmlformats.org/officeDocument/2006/relationships/vmlDrawing" Target="../drawings/vmlDrawing8.vml"/><Relationship Id="rId4" Type="http://schemas.openxmlformats.org/officeDocument/2006/relationships/oleObject" Target="../embeddings/oleObject16.bin"/></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71.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28.xml"/></Relationships>
</file>

<file path=ppt/slides/_rels/slide232.xml.rels><?xml version="1.0" encoding="UTF-8" standalone="yes"?>
<Relationships xmlns="http://schemas.openxmlformats.org/package/2006/relationships"><Relationship Id="rId2" Type="http://schemas.openxmlformats.org/officeDocument/2006/relationships/image" Target="../media/image206.png"/><Relationship Id="rId1" Type="http://schemas.openxmlformats.org/officeDocument/2006/relationships/slideLayout" Target="../slideLayouts/slideLayout514.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28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71.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487.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487.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434.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99.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243.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622.xml"/></Relationships>
</file>

<file path=ppt/slides/_rels/slide244.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62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7.xml"/><Relationship Id="rId1" Type="http://schemas.openxmlformats.org/officeDocument/2006/relationships/vmlDrawing" Target="../drawings/vmlDrawing9.vml"/><Relationship Id="rId4" Type="http://schemas.openxmlformats.org/officeDocument/2006/relationships/oleObject" Target="../embeddings/oleObject17.bin"/></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633.xml"/></Relationships>
</file>

<file path=ppt/slides/_rels/slide252.xml.rels><?xml version="1.0" encoding="UTF-8" standalone="yes"?>
<Relationships xmlns="http://schemas.openxmlformats.org/package/2006/relationships"><Relationship Id="rId8" Type="http://schemas.openxmlformats.org/officeDocument/2006/relationships/oleObject" Target="../embeddings/oleObject172.bin"/><Relationship Id="rId3" Type="http://schemas.openxmlformats.org/officeDocument/2006/relationships/oleObject" Target="../embeddings/oleObject167.bin"/><Relationship Id="rId7" Type="http://schemas.openxmlformats.org/officeDocument/2006/relationships/oleObject" Target="../embeddings/oleObject171.bin"/><Relationship Id="rId2" Type="http://schemas.openxmlformats.org/officeDocument/2006/relationships/slideLayout" Target="../slideLayouts/slideLayout633.xml"/><Relationship Id="rId1" Type="http://schemas.openxmlformats.org/officeDocument/2006/relationships/vmlDrawing" Target="../drawings/vmlDrawing60.vml"/><Relationship Id="rId6" Type="http://schemas.openxmlformats.org/officeDocument/2006/relationships/oleObject" Target="../embeddings/oleObject170.bin"/><Relationship Id="rId5" Type="http://schemas.openxmlformats.org/officeDocument/2006/relationships/oleObject" Target="../embeddings/oleObject169.bin"/><Relationship Id="rId4" Type="http://schemas.openxmlformats.org/officeDocument/2006/relationships/oleObject" Target="../embeddings/oleObject168.bin"/></Relationships>
</file>

<file path=ppt/slides/_rels/slide253.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slideLayout" Target="../slideLayouts/slideLayout741.xml"/><Relationship Id="rId1" Type="http://schemas.openxmlformats.org/officeDocument/2006/relationships/vmlDrawing" Target="../drawings/vmlDrawing61.vml"/><Relationship Id="rId6" Type="http://schemas.openxmlformats.org/officeDocument/2006/relationships/oleObject" Target="../embeddings/oleObject175.bin"/><Relationship Id="rId5" Type="http://schemas.openxmlformats.org/officeDocument/2006/relationships/oleObject" Target="../embeddings/oleObject174.bin"/><Relationship Id="rId4" Type="http://schemas.openxmlformats.org/officeDocument/2006/relationships/oleObject" Target="../embeddings/oleObject173.bin"/></Relationships>
</file>

<file path=ppt/slides/_rels/slide254.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62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644.xml"/></Relationships>
</file>

<file path=ppt/slides/_rels/slide256.xml.rels><?xml version="1.0" encoding="UTF-8" standalone="yes"?>
<Relationships xmlns="http://schemas.openxmlformats.org/package/2006/relationships"><Relationship Id="rId3" Type="http://schemas.openxmlformats.org/officeDocument/2006/relationships/image" Target="../media/image218.png"/><Relationship Id="rId2" Type="http://schemas.openxmlformats.org/officeDocument/2006/relationships/image" Target="../media/image217.png"/><Relationship Id="rId1" Type="http://schemas.openxmlformats.org/officeDocument/2006/relationships/slideLayout" Target="../slideLayouts/slideLayout32.xml"/></Relationships>
</file>

<file path=ppt/slides/_rels/slide257.xml.rels><?xml version="1.0" encoding="UTF-8" standalone="yes"?>
<Relationships xmlns="http://schemas.openxmlformats.org/package/2006/relationships"><Relationship Id="rId2" Type="http://schemas.openxmlformats.org/officeDocument/2006/relationships/image" Target="../media/image218.png"/><Relationship Id="rId1" Type="http://schemas.openxmlformats.org/officeDocument/2006/relationships/slideLayout" Target="../slideLayouts/slideLayout32.xml"/></Relationships>
</file>

<file path=ppt/slides/_rels/slide258.xml.rels><?xml version="1.0" encoding="UTF-8" standalone="yes"?>
<Relationships xmlns="http://schemas.openxmlformats.org/package/2006/relationships"><Relationship Id="rId2" Type="http://schemas.openxmlformats.org/officeDocument/2006/relationships/image" Target="../media/image218.png"/><Relationship Id="rId1" Type="http://schemas.openxmlformats.org/officeDocument/2006/relationships/slideLayout" Target="../slideLayouts/slideLayout32.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38.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7.xml"/><Relationship Id="rId1" Type="http://schemas.openxmlformats.org/officeDocument/2006/relationships/vmlDrawing" Target="../drawings/vmlDrawing10.vml"/><Relationship Id="rId4" Type="http://schemas.openxmlformats.org/officeDocument/2006/relationships/oleObject" Target="../embeddings/oleObject18.bin"/></Relationships>
</file>

<file path=ppt/slides/_rels/slide260.xml.rels><?xml version="1.0" encoding="UTF-8" standalone="yes"?>
<Relationships xmlns="http://schemas.openxmlformats.org/package/2006/relationships"><Relationship Id="rId2" Type="http://schemas.openxmlformats.org/officeDocument/2006/relationships/audio" Target="../media/audio13.wav"/><Relationship Id="rId1" Type="http://schemas.openxmlformats.org/officeDocument/2006/relationships/slideLayout" Target="../slideLayouts/slideLayout649.xml"/></Relationships>
</file>

<file path=ppt/slides/_rels/slide261.xml.rels><?xml version="1.0" encoding="UTF-8" standalone="yes"?>
<Relationships xmlns="http://schemas.openxmlformats.org/package/2006/relationships"><Relationship Id="rId3" Type="http://schemas.openxmlformats.org/officeDocument/2006/relationships/oleObject" Target="../embeddings/oleObject176.bin"/><Relationship Id="rId2" Type="http://schemas.openxmlformats.org/officeDocument/2006/relationships/slideLayout" Target="../slideLayouts/slideLayout32.xml"/><Relationship Id="rId1" Type="http://schemas.openxmlformats.org/officeDocument/2006/relationships/vmlDrawing" Target="../drawings/vmlDrawing62.vml"/><Relationship Id="rId5" Type="http://schemas.openxmlformats.org/officeDocument/2006/relationships/oleObject" Target="../embeddings/oleObject178.bin"/><Relationship Id="rId4" Type="http://schemas.openxmlformats.org/officeDocument/2006/relationships/oleObject" Target="../embeddings/oleObject177.bin"/></Relationships>
</file>

<file path=ppt/slides/_rels/slide262.xml.rels><?xml version="1.0" encoding="UTF-8" standalone="yes"?>
<Relationships xmlns="http://schemas.openxmlformats.org/package/2006/relationships"><Relationship Id="rId3" Type="http://schemas.openxmlformats.org/officeDocument/2006/relationships/oleObject" Target="../embeddings/oleObject179.bin"/><Relationship Id="rId2" Type="http://schemas.openxmlformats.org/officeDocument/2006/relationships/slideLayout" Target="../slideLayouts/slideLayout32.xml"/><Relationship Id="rId1" Type="http://schemas.openxmlformats.org/officeDocument/2006/relationships/vmlDrawing" Target="../drawings/vmlDrawing63.vml"/><Relationship Id="rId5" Type="http://schemas.openxmlformats.org/officeDocument/2006/relationships/oleObject" Target="../embeddings/oleObject181.bin"/><Relationship Id="rId4" Type="http://schemas.openxmlformats.org/officeDocument/2006/relationships/oleObject" Target="../embeddings/oleObject180.bin"/></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663.xml"/></Relationships>
</file>

<file path=ppt/slides/_rels/slide265.xml.rels><?xml version="1.0" encoding="UTF-8" standalone="yes"?>
<Relationships xmlns="http://schemas.openxmlformats.org/package/2006/relationships"><Relationship Id="rId3" Type="http://schemas.openxmlformats.org/officeDocument/2006/relationships/oleObject" Target="../embeddings/oleObject182.bin"/><Relationship Id="rId2" Type="http://schemas.openxmlformats.org/officeDocument/2006/relationships/slideLayout" Target="../slideLayouts/slideLayout32.xml"/><Relationship Id="rId1" Type="http://schemas.openxmlformats.org/officeDocument/2006/relationships/vmlDrawing" Target="../drawings/vmlDrawing64.v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69.xml.rels><?xml version="1.0" encoding="UTF-8" standalone="yes"?>
<Relationships xmlns="http://schemas.openxmlformats.org/package/2006/relationships"><Relationship Id="rId3" Type="http://schemas.openxmlformats.org/officeDocument/2006/relationships/image" Target="../media/image225.jpeg"/><Relationship Id="rId2" Type="http://schemas.openxmlformats.org/officeDocument/2006/relationships/image" Target="../media/image224.jpeg"/><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8" Type="http://schemas.openxmlformats.org/officeDocument/2006/relationships/oleObject" Target="../embeddings/oleObject24.bin"/><Relationship Id="rId3" Type="http://schemas.openxmlformats.org/officeDocument/2006/relationships/oleObject" Target="../embeddings/oleObject19.bin"/><Relationship Id="rId7" Type="http://schemas.openxmlformats.org/officeDocument/2006/relationships/oleObject" Target="../embeddings/oleObject23.bin"/><Relationship Id="rId2" Type="http://schemas.openxmlformats.org/officeDocument/2006/relationships/slideLayout" Target="../slideLayouts/slideLayout362.xml"/><Relationship Id="rId1" Type="http://schemas.openxmlformats.org/officeDocument/2006/relationships/vmlDrawing" Target="../drawings/vmlDrawing11.vml"/><Relationship Id="rId6" Type="http://schemas.openxmlformats.org/officeDocument/2006/relationships/oleObject" Target="../embeddings/oleObject22.bin"/><Relationship Id="rId11" Type="http://schemas.openxmlformats.org/officeDocument/2006/relationships/image" Target="../media/image23.jpeg"/><Relationship Id="rId5" Type="http://schemas.openxmlformats.org/officeDocument/2006/relationships/oleObject" Target="../embeddings/oleObject21.bin"/><Relationship Id="rId10" Type="http://schemas.openxmlformats.org/officeDocument/2006/relationships/oleObject" Target="../embeddings/oleObject26.bin"/><Relationship Id="rId4" Type="http://schemas.openxmlformats.org/officeDocument/2006/relationships/oleObject" Target="../embeddings/oleObject20.bin"/><Relationship Id="rId9" Type="http://schemas.openxmlformats.org/officeDocument/2006/relationships/oleObject" Target="../embeddings/oleObject25.bin"/></Relationships>
</file>

<file path=ppt/slides/_rels/slide270.xml.rels><?xml version="1.0" encoding="UTF-8" standalone="yes"?>
<Relationships xmlns="http://schemas.openxmlformats.org/package/2006/relationships"><Relationship Id="rId3" Type="http://schemas.openxmlformats.org/officeDocument/2006/relationships/image" Target="../media/image227.jpeg"/><Relationship Id="rId2" Type="http://schemas.openxmlformats.org/officeDocument/2006/relationships/image" Target="../media/image226.jpeg"/><Relationship Id="rId1" Type="http://schemas.openxmlformats.org/officeDocument/2006/relationships/slideLayout" Target="../slideLayouts/slideLayout3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72.xml.rels><?xml version="1.0" encoding="UTF-8" standalone="yes"?>
<Relationships xmlns="http://schemas.openxmlformats.org/package/2006/relationships"><Relationship Id="rId3" Type="http://schemas.openxmlformats.org/officeDocument/2006/relationships/oleObject" Target="../embeddings/oleObject183.bin"/><Relationship Id="rId2" Type="http://schemas.openxmlformats.org/officeDocument/2006/relationships/slideLayout" Target="../slideLayouts/slideLayout32.xml"/><Relationship Id="rId1" Type="http://schemas.openxmlformats.org/officeDocument/2006/relationships/vmlDrawing" Target="../drawings/vmlDrawing65.vml"/><Relationship Id="rId4" Type="http://schemas.openxmlformats.org/officeDocument/2006/relationships/oleObject" Target="../embeddings/oleObject184.bin"/></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74.xml.rels><?xml version="1.0" encoding="UTF-8" standalone="yes"?>
<Relationships xmlns="http://schemas.openxmlformats.org/package/2006/relationships"><Relationship Id="rId3" Type="http://schemas.openxmlformats.org/officeDocument/2006/relationships/oleObject" Target="../embeddings/oleObject185.bin"/><Relationship Id="rId2" Type="http://schemas.openxmlformats.org/officeDocument/2006/relationships/slideLayout" Target="../slideLayouts/slideLayout757.xml"/><Relationship Id="rId1" Type="http://schemas.openxmlformats.org/officeDocument/2006/relationships/vmlDrawing" Target="../drawings/vmlDrawing66.vml"/></Relationships>
</file>

<file path=ppt/slides/_rels/slide275.xml.rels><?xml version="1.0" encoding="UTF-8" standalone="yes"?>
<Relationships xmlns="http://schemas.openxmlformats.org/package/2006/relationships"><Relationship Id="rId8" Type="http://schemas.openxmlformats.org/officeDocument/2006/relationships/oleObject" Target="../embeddings/oleObject191.bin"/><Relationship Id="rId13" Type="http://schemas.openxmlformats.org/officeDocument/2006/relationships/oleObject" Target="../embeddings/oleObject196.bin"/><Relationship Id="rId3" Type="http://schemas.openxmlformats.org/officeDocument/2006/relationships/oleObject" Target="../embeddings/oleObject186.bin"/><Relationship Id="rId7" Type="http://schemas.openxmlformats.org/officeDocument/2006/relationships/oleObject" Target="../embeddings/oleObject190.bin"/><Relationship Id="rId12" Type="http://schemas.openxmlformats.org/officeDocument/2006/relationships/oleObject" Target="../embeddings/oleObject195.bin"/><Relationship Id="rId2" Type="http://schemas.openxmlformats.org/officeDocument/2006/relationships/slideLayout" Target="../slideLayouts/slideLayout156.xml"/><Relationship Id="rId16" Type="http://schemas.openxmlformats.org/officeDocument/2006/relationships/oleObject" Target="../embeddings/oleObject199.bin"/><Relationship Id="rId1" Type="http://schemas.openxmlformats.org/officeDocument/2006/relationships/vmlDrawing" Target="../drawings/vmlDrawing67.vml"/><Relationship Id="rId6" Type="http://schemas.openxmlformats.org/officeDocument/2006/relationships/oleObject" Target="../embeddings/oleObject189.bin"/><Relationship Id="rId11" Type="http://schemas.openxmlformats.org/officeDocument/2006/relationships/oleObject" Target="../embeddings/oleObject194.bin"/><Relationship Id="rId5" Type="http://schemas.openxmlformats.org/officeDocument/2006/relationships/oleObject" Target="../embeddings/oleObject188.bin"/><Relationship Id="rId15" Type="http://schemas.openxmlformats.org/officeDocument/2006/relationships/oleObject" Target="../embeddings/oleObject198.bin"/><Relationship Id="rId10" Type="http://schemas.openxmlformats.org/officeDocument/2006/relationships/oleObject" Target="../embeddings/oleObject193.bin"/><Relationship Id="rId4" Type="http://schemas.openxmlformats.org/officeDocument/2006/relationships/oleObject" Target="../embeddings/oleObject187.bin"/><Relationship Id="rId9" Type="http://schemas.openxmlformats.org/officeDocument/2006/relationships/oleObject" Target="../embeddings/oleObject192.bin"/><Relationship Id="rId14" Type="http://schemas.openxmlformats.org/officeDocument/2006/relationships/oleObject" Target="../embeddings/oleObject197.bin"/></Relationships>
</file>

<file path=ppt/slides/_rels/slide276.xml.rels><?xml version="1.0" encoding="UTF-8" standalone="yes"?>
<Relationships xmlns="http://schemas.openxmlformats.org/package/2006/relationships"><Relationship Id="rId8" Type="http://schemas.openxmlformats.org/officeDocument/2006/relationships/oleObject" Target="../embeddings/oleObject205.bin"/><Relationship Id="rId13" Type="http://schemas.openxmlformats.org/officeDocument/2006/relationships/oleObject" Target="../embeddings/oleObject210.bin"/><Relationship Id="rId3" Type="http://schemas.openxmlformats.org/officeDocument/2006/relationships/oleObject" Target="../embeddings/oleObject200.bin"/><Relationship Id="rId7" Type="http://schemas.openxmlformats.org/officeDocument/2006/relationships/oleObject" Target="../embeddings/oleObject204.bin"/><Relationship Id="rId12" Type="http://schemas.openxmlformats.org/officeDocument/2006/relationships/oleObject" Target="../embeddings/oleObject209.bin"/><Relationship Id="rId2" Type="http://schemas.openxmlformats.org/officeDocument/2006/relationships/slideLayout" Target="../slideLayouts/slideLayout156.xml"/><Relationship Id="rId1" Type="http://schemas.openxmlformats.org/officeDocument/2006/relationships/vmlDrawing" Target="../drawings/vmlDrawing68.vml"/><Relationship Id="rId6" Type="http://schemas.openxmlformats.org/officeDocument/2006/relationships/oleObject" Target="../embeddings/oleObject203.bin"/><Relationship Id="rId11" Type="http://schemas.openxmlformats.org/officeDocument/2006/relationships/oleObject" Target="../embeddings/oleObject208.bin"/><Relationship Id="rId5" Type="http://schemas.openxmlformats.org/officeDocument/2006/relationships/oleObject" Target="../embeddings/oleObject202.bin"/><Relationship Id="rId15" Type="http://schemas.openxmlformats.org/officeDocument/2006/relationships/oleObject" Target="../embeddings/oleObject212.bin"/><Relationship Id="rId10" Type="http://schemas.openxmlformats.org/officeDocument/2006/relationships/oleObject" Target="../embeddings/oleObject207.bin"/><Relationship Id="rId4" Type="http://schemas.openxmlformats.org/officeDocument/2006/relationships/oleObject" Target="../embeddings/oleObject201.bin"/><Relationship Id="rId9" Type="http://schemas.openxmlformats.org/officeDocument/2006/relationships/oleObject" Target="../embeddings/oleObject206.bin"/><Relationship Id="rId14" Type="http://schemas.openxmlformats.org/officeDocument/2006/relationships/oleObject" Target="../embeddings/oleObject211.bin"/></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51.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28.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notesSlide" Target="../notesSlides/notesSlide18.xml"/><Relationship Id="rId7" Type="http://schemas.openxmlformats.org/officeDocument/2006/relationships/image" Target="../media/image27.png"/><Relationship Id="rId2" Type="http://schemas.openxmlformats.org/officeDocument/2006/relationships/slideLayout" Target="../slideLayouts/slideLayout87.xml"/><Relationship Id="rId1" Type="http://schemas.openxmlformats.org/officeDocument/2006/relationships/vmlDrawing" Target="../drawings/vmlDrawing12.vml"/><Relationship Id="rId6" Type="http://schemas.openxmlformats.org/officeDocument/2006/relationships/oleObject" Target="../embeddings/oleObject29.bin"/><Relationship Id="rId5" Type="http://schemas.openxmlformats.org/officeDocument/2006/relationships/oleObject" Target="../embeddings/oleObject28.bin"/><Relationship Id="rId4" Type="http://schemas.openxmlformats.org/officeDocument/2006/relationships/oleObject" Target="../embeddings/oleObject27.bin"/></Relationships>
</file>

<file path=ppt/slides/_rels/slide280.xml.rels><?xml version="1.0" encoding="UTF-8" standalone="yes"?>
<Relationships xmlns="http://schemas.openxmlformats.org/package/2006/relationships"><Relationship Id="rId3" Type="http://schemas.openxmlformats.org/officeDocument/2006/relationships/oleObject" Target="../embeddings/oleObject213.bin"/><Relationship Id="rId2" Type="http://schemas.openxmlformats.org/officeDocument/2006/relationships/slideLayout" Target="../slideLayouts/slideLayout156.xml"/><Relationship Id="rId1" Type="http://schemas.openxmlformats.org/officeDocument/2006/relationships/vmlDrawing" Target="../drawings/vmlDrawing69.vml"/><Relationship Id="rId6" Type="http://schemas.openxmlformats.org/officeDocument/2006/relationships/oleObject" Target="../embeddings/oleObject216.bin"/><Relationship Id="rId5" Type="http://schemas.openxmlformats.org/officeDocument/2006/relationships/oleObject" Target="../embeddings/oleObject215.bin"/><Relationship Id="rId4" Type="http://schemas.openxmlformats.org/officeDocument/2006/relationships/oleObject" Target="../embeddings/oleObject214.bin"/></Relationships>
</file>

<file path=ppt/slides/_rels/slide281.xml.rels><?xml version="1.0" encoding="UTF-8" standalone="yes"?>
<Relationships xmlns="http://schemas.openxmlformats.org/package/2006/relationships"><Relationship Id="rId3" Type="http://schemas.openxmlformats.org/officeDocument/2006/relationships/oleObject" Target="../embeddings/oleObject217.bin"/><Relationship Id="rId2" Type="http://schemas.openxmlformats.org/officeDocument/2006/relationships/slideLayout" Target="../slideLayouts/slideLayout150.xml"/><Relationship Id="rId1" Type="http://schemas.openxmlformats.org/officeDocument/2006/relationships/vmlDrawing" Target="../drawings/vmlDrawing70.vml"/><Relationship Id="rId6" Type="http://schemas.openxmlformats.org/officeDocument/2006/relationships/oleObject" Target="../embeddings/oleObject220.bin"/><Relationship Id="rId5" Type="http://schemas.openxmlformats.org/officeDocument/2006/relationships/oleObject" Target="../embeddings/oleObject219.bin"/><Relationship Id="rId4" Type="http://schemas.openxmlformats.org/officeDocument/2006/relationships/oleObject" Target="../embeddings/oleObject218.bin"/></Relationships>
</file>

<file path=ppt/slides/_rels/slide282.xml.rels><?xml version="1.0" encoding="UTF-8" standalone="yes"?>
<Relationships xmlns="http://schemas.openxmlformats.org/package/2006/relationships"><Relationship Id="rId8" Type="http://schemas.openxmlformats.org/officeDocument/2006/relationships/oleObject" Target="../embeddings/oleObject226.bin"/><Relationship Id="rId3" Type="http://schemas.openxmlformats.org/officeDocument/2006/relationships/oleObject" Target="../embeddings/oleObject221.bin"/><Relationship Id="rId7" Type="http://schemas.openxmlformats.org/officeDocument/2006/relationships/oleObject" Target="../embeddings/oleObject225.bin"/><Relationship Id="rId2" Type="http://schemas.openxmlformats.org/officeDocument/2006/relationships/slideLayout" Target="../slideLayouts/slideLayout156.xml"/><Relationship Id="rId1" Type="http://schemas.openxmlformats.org/officeDocument/2006/relationships/vmlDrawing" Target="../drawings/vmlDrawing71.vml"/><Relationship Id="rId6" Type="http://schemas.openxmlformats.org/officeDocument/2006/relationships/oleObject" Target="../embeddings/oleObject224.bin"/><Relationship Id="rId5" Type="http://schemas.openxmlformats.org/officeDocument/2006/relationships/oleObject" Target="../embeddings/oleObject223.bin"/><Relationship Id="rId10" Type="http://schemas.openxmlformats.org/officeDocument/2006/relationships/oleObject" Target="../embeddings/oleObject228.bin"/><Relationship Id="rId4" Type="http://schemas.openxmlformats.org/officeDocument/2006/relationships/oleObject" Target="../embeddings/oleObject222.bin"/><Relationship Id="rId9" Type="http://schemas.openxmlformats.org/officeDocument/2006/relationships/oleObject" Target="../embeddings/oleObject227.bin"/></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51.xml"/></Relationships>
</file>

<file path=ppt/slides/_rels/slide284.xml.rels><?xml version="1.0" encoding="UTF-8" standalone="yes"?>
<Relationships xmlns="http://schemas.openxmlformats.org/package/2006/relationships"><Relationship Id="rId8" Type="http://schemas.openxmlformats.org/officeDocument/2006/relationships/oleObject" Target="../embeddings/oleObject234.bin"/><Relationship Id="rId13" Type="http://schemas.openxmlformats.org/officeDocument/2006/relationships/oleObject" Target="../embeddings/oleObject239.bin"/><Relationship Id="rId3" Type="http://schemas.openxmlformats.org/officeDocument/2006/relationships/oleObject" Target="../embeddings/oleObject229.bin"/><Relationship Id="rId7" Type="http://schemas.openxmlformats.org/officeDocument/2006/relationships/oleObject" Target="../embeddings/oleObject233.bin"/><Relationship Id="rId12" Type="http://schemas.openxmlformats.org/officeDocument/2006/relationships/oleObject" Target="../embeddings/oleObject238.bin"/><Relationship Id="rId2" Type="http://schemas.openxmlformats.org/officeDocument/2006/relationships/slideLayout" Target="../slideLayouts/slideLayout150.xml"/><Relationship Id="rId1" Type="http://schemas.openxmlformats.org/officeDocument/2006/relationships/vmlDrawing" Target="../drawings/vmlDrawing72.vml"/><Relationship Id="rId6" Type="http://schemas.openxmlformats.org/officeDocument/2006/relationships/oleObject" Target="../embeddings/oleObject232.bin"/><Relationship Id="rId11" Type="http://schemas.openxmlformats.org/officeDocument/2006/relationships/oleObject" Target="../embeddings/oleObject237.bin"/><Relationship Id="rId5" Type="http://schemas.openxmlformats.org/officeDocument/2006/relationships/oleObject" Target="../embeddings/oleObject231.bin"/><Relationship Id="rId10" Type="http://schemas.openxmlformats.org/officeDocument/2006/relationships/oleObject" Target="../embeddings/oleObject236.bin"/><Relationship Id="rId4" Type="http://schemas.openxmlformats.org/officeDocument/2006/relationships/oleObject" Target="../embeddings/oleObject230.bin"/><Relationship Id="rId9" Type="http://schemas.openxmlformats.org/officeDocument/2006/relationships/oleObject" Target="../embeddings/oleObject235.bin"/><Relationship Id="rId14" Type="http://schemas.openxmlformats.org/officeDocument/2006/relationships/oleObject" Target="../embeddings/oleObject240.bin"/></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56.xml"/></Relationships>
</file>

<file path=ppt/slides/_rels/slide287.xml.rels><?xml version="1.0" encoding="UTF-8" standalone="yes"?>
<Relationships xmlns="http://schemas.openxmlformats.org/package/2006/relationships"><Relationship Id="rId3" Type="http://schemas.openxmlformats.org/officeDocument/2006/relationships/oleObject" Target="../embeddings/oleObject241.bin"/><Relationship Id="rId2" Type="http://schemas.openxmlformats.org/officeDocument/2006/relationships/slideLayout" Target="../slideLayouts/slideLayout156.xml"/><Relationship Id="rId1" Type="http://schemas.openxmlformats.org/officeDocument/2006/relationships/vmlDrawing" Target="../drawings/vmlDrawing73.vml"/></Relationships>
</file>

<file path=ppt/slides/_rels/slide288.xml.rels><?xml version="1.0" encoding="UTF-8" standalone="yes"?>
<Relationships xmlns="http://schemas.openxmlformats.org/package/2006/relationships"><Relationship Id="rId3" Type="http://schemas.openxmlformats.org/officeDocument/2006/relationships/oleObject" Target="../embeddings/oleObject242.bin"/><Relationship Id="rId2" Type="http://schemas.openxmlformats.org/officeDocument/2006/relationships/slideLayout" Target="../slideLayouts/slideLayout156.xml"/><Relationship Id="rId1" Type="http://schemas.openxmlformats.org/officeDocument/2006/relationships/vmlDrawing" Target="../drawings/vmlDrawing74.vml"/><Relationship Id="rId4" Type="http://schemas.openxmlformats.org/officeDocument/2006/relationships/oleObject" Target="../embeddings/oleObject243.bin"/></Relationships>
</file>

<file path=ppt/slides/_rels/slide289.xml.rels><?xml version="1.0" encoding="UTF-8" standalone="yes"?>
<Relationships xmlns="http://schemas.openxmlformats.org/package/2006/relationships"><Relationship Id="rId2" Type="http://schemas.openxmlformats.org/officeDocument/2006/relationships/image" Target="../media/image275.png"/><Relationship Id="rId1" Type="http://schemas.openxmlformats.org/officeDocument/2006/relationships/slideLayout" Target="../slideLayouts/slideLayout362.xml"/></Relationships>
</file>

<file path=ppt/slides/_rels/slide29.xml.rels><?xml version="1.0" encoding="UTF-8" standalone="yes"?>
<Relationships xmlns="http://schemas.openxmlformats.org/package/2006/relationships"><Relationship Id="rId3" Type="http://schemas.openxmlformats.org/officeDocument/2006/relationships/notesSlide" Target="../notesSlides/notesSlide19.xml"/><Relationship Id="rId7" Type="http://schemas.openxmlformats.org/officeDocument/2006/relationships/oleObject" Target="../embeddings/oleObject33.bin"/><Relationship Id="rId2" Type="http://schemas.openxmlformats.org/officeDocument/2006/relationships/slideLayout" Target="../slideLayouts/slideLayout26.xml"/><Relationship Id="rId1" Type="http://schemas.openxmlformats.org/officeDocument/2006/relationships/vmlDrawing" Target="../drawings/vmlDrawing13.vml"/><Relationship Id="rId6" Type="http://schemas.openxmlformats.org/officeDocument/2006/relationships/oleObject" Target="../embeddings/oleObject32.bin"/><Relationship Id="rId5" Type="http://schemas.openxmlformats.org/officeDocument/2006/relationships/oleObject" Target="../embeddings/oleObject31.bin"/><Relationship Id="rId4" Type="http://schemas.openxmlformats.org/officeDocument/2006/relationships/oleObject" Target="../embeddings/oleObject30.bin"/></Relationships>
</file>

<file path=ppt/slides/_rels/slide290.xml.rels><?xml version="1.0" encoding="UTF-8" standalone="yes"?>
<Relationships xmlns="http://schemas.openxmlformats.org/package/2006/relationships"><Relationship Id="rId2" Type="http://schemas.openxmlformats.org/officeDocument/2006/relationships/image" Target="../media/image276.png"/><Relationship Id="rId1" Type="http://schemas.openxmlformats.org/officeDocument/2006/relationships/slideLayout" Target="../slideLayouts/slideLayout36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51.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299.xml.rels><?xml version="1.0" encoding="UTF-8" standalone="yes"?>
<Relationships xmlns="http://schemas.openxmlformats.org/package/2006/relationships"><Relationship Id="rId3" Type="http://schemas.openxmlformats.org/officeDocument/2006/relationships/oleObject" Target="../embeddings/oleObject244.bin"/><Relationship Id="rId2" Type="http://schemas.openxmlformats.org/officeDocument/2006/relationships/slideLayout" Target="../slideLayouts/slideLayout54.xml"/><Relationship Id="rId1" Type="http://schemas.openxmlformats.org/officeDocument/2006/relationships/vmlDrawing" Target="../drawings/vmlDrawing75.vml"/><Relationship Id="rId4" Type="http://schemas.openxmlformats.org/officeDocument/2006/relationships/oleObject" Target="../embeddings/oleObject245.bin"/></Relationships>
</file>

<file path=ppt/slides/_rels/slide3.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3.xml"/><Relationship Id="rId1" Type="http://schemas.openxmlformats.org/officeDocument/2006/relationships/slideLayout" Target="../slideLayouts/slideLayout34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6.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68.xml"/></Relationships>
</file>

<file path=ppt/slides/_rels/slide301.xml.rels><?xml version="1.0" encoding="UTF-8" standalone="yes"?>
<Relationships xmlns="http://schemas.openxmlformats.org/package/2006/relationships"><Relationship Id="rId3" Type="http://schemas.openxmlformats.org/officeDocument/2006/relationships/oleObject" Target="../embeddings/oleObject246.bin"/><Relationship Id="rId2" Type="http://schemas.openxmlformats.org/officeDocument/2006/relationships/slideLayout" Target="../slideLayouts/slideLayout54.xml"/><Relationship Id="rId1" Type="http://schemas.openxmlformats.org/officeDocument/2006/relationships/vmlDrawing" Target="../drawings/vmlDrawing76.vml"/><Relationship Id="rId6" Type="http://schemas.openxmlformats.org/officeDocument/2006/relationships/oleObject" Target="../embeddings/oleObject249.bin"/><Relationship Id="rId5" Type="http://schemas.openxmlformats.org/officeDocument/2006/relationships/oleObject" Target="../embeddings/oleObject248.bin"/><Relationship Id="rId4" Type="http://schemas.openxmlformats.org/officeDocument/2006/relationships/oleObject" Target="../embeddings/oleObject247.bin"/></Relationships>
</file>

<file path=ppt/slides/_rels/slide302.xml.rels><?xml version="1.0" encoding="UTF-8" standalone="yes"?>
<Relationships xmlns="http://schemas.openxmlformats.org/package/2006/relationships"><Relationship Id="rId3" Type="http://schemas.openxmlformats.org/officeDocument/2006/relationships/oleObject" Target="../embeddings/oleObject250.bin"/><Relationship Id="rId2" Type="http://schemas.openxmlformats.org/officeDocument/2006/relationships/slideLayout" Target="../slideLayouts/slideLayout691.xml"/><Relationship Id="rId1" Type="http://schemas.openxmlformats.org/officeDocument/2006/relationships/vmlDrawing" Target="../drawings/vmlDrawing77.v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691.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08.xml.rels><?xml version="1.0" encoding="UTF-8" standalone="yes"?>
<Relationships xmlns="http://schemas.openxmlformats.org/package/2006/relationships"><Relationship Id="rId2" Type="http://schemas.openxmlformats.org/officeDocument/2006/relationships/image" Target="../media/image282.jpeg"/><Relationship Id="rId1" Type="http://schemas.openxmlformats.org/officeDocument/2006/relationships/slideLayout" Target="../slideLayouts/slideLayout680.xml"/></Relationships>
</file>

<file path=ppt/slides/_rels/slide309.xml.rels><?xml version="1.0" encoding="UTF-8" standalone="yes"?>
<Relationships xmlns="http://schemas.openxmlformats.org/package/2006/relationships"><Relationship Id="rId3" Type="http://schemas.openxmlformats.org/officeDocument/2006/relationships/oleObject" Target="../embeddings/oleObject251.bin"/><Relationship Id="rId2" Type="http://schemas.openxmlformats.org/officeDocument/2006/relationships/slideLayout" Target="../slideLayouts/slideLayout680.xml"/><Relationship Id="rId1" Type="http://schemas.openxmlformats.org/officeDocument/2006/relationships/vmlDrawing" Target="../drawings/vmlDrawing78.v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6.xml"/></Relationships>
</file>

<file path=ppt/slides/_rels/slide310.xml.rels><?xml version="1.0" encoding="UTF-8" standalone="yes"?>
<Relationships xmlns="http://schemas.openxmlformats.org/package/2006/relationships"><Relationship Id="rId2" Type="http://schemas.openxmlformats.org/officeDocument/2006/relationships/image" Target="../media/image284.jpeg"/><Relationship Id="rId1" Type="http://schemas.openxmlformats.org/officeDocument/2006/relationships/slideLayout" Target="../slideLayouts/slideLayout680.xml"/></Relationships>
</file>

<file path=ppt/slides/_rels/slide311.xml.rels><?xml version="1.0" encoding="UTF-8" standalone="yes"?>
<Relationships xmlns="http://schemas.openxmlformats.org/package/2006/relationships"><Relationship Id="rId2" Type="http://schemas.openxmlformats.org/officeDocument/2006/relationships/image" Target="../media/image285.jpeg"/><Relationship Id="rId1" Type="http://schemas.openxmlformats.org/officeDocument/2006/relationships/slideLayout" Target="../slideLayouts/slideLayout680.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0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691.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680.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02.xml"/></Relationships>
</file>

<file path=ppt/slides/_rels/slide318.xml.rels><?xml version="1.0" encoding="UTF-8" standalone="yes"?>
<Relationships xmlns="http://schemas.openxmlformats.org/package/2006/relationships"><Relationship Id="rId3" Type="http://schemas.openxmlformats.org/officeDocument/2006/relationships/oleObject" Target="../embeddings/oleObject252.bin"/><Relationship Id="rId2" Type="http://schemas.openxmlformats.org/officeDocument/2006/relationships/slideLayout" Target="../slideLayouts/slideLayout680.xml"/><Relationship Id="rId1" Type="http://schemas.openxmlformats.org/officeDocument/2006/relationships/vmlDrawing" Target="../drawings/vmlDrawing79.vml"/></Relationships>
</file>

<file path=ppt/slides/_rels/slide319.xml.rels><?xml version="1.0" encoding="UTF-8" standalone="yes"?>
<Relationships xmlns="http://schemas.openxmlformats.org/package/2006/relationships"><Relationship Id="rId3" Type="http://schemas.openxmlformats.org/officeDocument/2006/relationships/oleObject" Target="../embeddings/oleObject253.bin"/><Relationship Id="rId2" Type="http://schemas.openxmlformats.org/officeDocument/2006/relationships/slideLayout" Target="../slideLayouts/slideLayout680.xml"/><Relationship Id="rId1" Type="http://schemas.openxmlformats.org/officeDocument/2006/relationships/vmlDrawing" Target="../drawings/vmlDrawing80.vml"/></Relationships>
</file>

<file path=ppt/slides/_rels/slide32.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320.xml.rels><?xml version="1.0" encoding="UTF-8" standalone="yes"?>
<Relationships xmlns="http://schemas.openxmlformats.org/package/2006/relationships"><Relationship Id="rId3" Type="http://schemas.openxmlformats.org/officeDocument/2006/relationships/oleObject" Target="../embeddings/oleObject254.bin"/><Relationship Id="rId2" Type="http://schemas.openxmlformats.org/officeDocument/2006/relationships/slideLayout" Target="../slideLayouts/slideLayout680.xml"/><Relationship Id="rId1" Type="http://schemas.openxmlformats.org/officeDocument/2006/relationships/vmlDrawing" Target="../drawings/vmlDrawing81.vml"/></Relationships>
</file>

<file path=ppt/slides/_rels/slide321.xml.rels><?xml version="1.0" encoding="UTF-8" standalone="yes"?>
<Relationships xmlns="http://schemas.openxmlformats.org/package/2006/relationships"><Relationship Id="rId2" Type="http://schemas.openxmlformats.org/officeDocument/2006/relationships/hyperlink" Target="https://goo.gl/PK515J" TargetMode="External"/><Relationship Id="rId1" Type="http://schemas.openxmlformats.org/officeDocument/2006/relationships/slideLayout" Target="../slideLayouts/slideLayout708.xml"/></Relationships>
</file>

<file path=ppt/slides/_rels/slide322.xml.rels><?xml version="1.0" encoding="UTF-8" standalone="yes"?>
<Relationships xmlns="http://schemas.openxmlformats.org/package/2006/relationships"><Relationship Id="rId2" Type="http://schemas.openxmlformats.org/officeDocument/2006/relationships/hyperlink" Target="mailto:jsb@ua.es" TargetMode="External"/><Relationship Id="rId1" Type="http://schemas.openxmlformats.org/officeDocument/2006/relationships/slideLayout" Target="../slideLayouts/slideLayout719.xml"/></Relationships>
</file>

<file path=ppt/slides/_rels/slide3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404.xml"/></Relationships>
</file>

<file path=ppt/slides/_rels/slide36.xml.rels><?xml version="1.0" encoding="UTF-8" standalone="yes"?>
<Relationships xmlns="http://schemas.openxmlformats.org/package/2006/relationships"><Relationship Id="rId2" Type="http://schemas.openxmlformats.org/officeDocument/2006/relationships/image" Target="../media/image36.jpeg"/><Relationship Id="rId1" Type="http://schemas.openxmlformats.org/officeDocument/2006/relationships/slideLayout" Target="../slideLayouts/slideLayout418.xml"/></Relationships>
</file>

<file path=ppt/slides/_rels/slide37.xml.rels><?xml version="1.0" encoding="UTF-8" standalone="yes"?>
<Relationships xmlns="http://schemas.openxmlformats.org/package/2006/relationships"><Relationship Id="rId2" Type="http://schemas.openxmlformats.org/officeDocument/2006/relationships/image" Target="../media/image37.jpeg"/><Relationship Id="rId1" Type="http://schemas.openxmlformats.org/officeDocument/2006/relationships/slideLayout" Target="../slideLayouts/slideLayout418.xml"/></Relationships>
</file>

<file path=ppt/slides/_rels/slide38.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404.xml"/></Relationships>
</file>

<file path=ppt/slides/_rels/slide39.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404.xml"/></Relationships>
</file>

<file path=ppt/slides/_rels/slide4.xml.rels><?xml version="1.0" encoding="UTF-8" standalone="yes"?>
<Relationships xmlns="http://schemas.openxmlformats.org/package/2006/relationships"><Relationship Id="rId3" Type="http://schemas.openxmlformats.org/officeDocument/2006/relationships/audio" Target="../media/audio13.wav"/><Relationship Id="rId2" Type="http://schemas.openxmlformats.org/officeDocument/2006/relationships/notesSlide" Target="../notesSlides/notesSlide4.xml"/><Relationship Id="rId1" Type="http://schemas.openxmlformats.org/officeDocument/2006/relationships/slideLayout" Target="../slideLayouts/slideLayout343.xml"/><Relationship Id="rId4" Type="http://schemas.openxmlformats.org/officeDocument/2006/relationships/slide" Target="slide120.xml"/></Relationships>
</file>

<file path=ppt/slides/_rels/slide40.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404.xml"/></Relationships>
</file>

<file path=ppt/slides/_rels/slide41.xml.rels><?xml version="1.0" encoding="UTF-8" standalone="yes"?>
<Relationships xmlns="http://schemas.openxmlformats.org/package/2006/relationships"><Relationship Id="rId2" Type="http://schemas.openxmlformats.org/officeDocument/2006/relationships/image" Target="../media/image41.jpeg"/><Relationship Id="rId1" Type="http://schemas.openxmlformats.org/officeDocument/2006/relationships/slideLayout" Target="../slideLayouts/slideLayout404.xml"/></Relationships>
</file>

<file path=ppt/slides/_rels/slide42.xml.rels><?xml version="1.0" encoding="UTF-8" standalone="yes"?>
<Relationships xmlns="http://schemas.openxmlformats.org/package/2006/relationships"><Relationship Id="rId8" Type="http://schemas.openxmlformats.org/officeDocument/2006/relationships/oleObject" Target="../embeddings/oleObject39.bin"/><Relationship Id="rId3" Type="http://schemas.openxmlformats.org/officeDocument/2006/relationships/oleObject" Target="../embeddings/oleObject34.bin"/><Relationship Id="rId7" Type="http://schemas.openxmlformats.org/officeDocument/2006/relationships/oleObject" Target="../embeddings/oleObject38.bin"/><Relationship Id="rId2" Type="http://schemas.openxmlformats.org/officeDocument/2006/relationships/slideLayout" Target="../slideLayouts/slideLayout525.xml"/><Relationship Id="rId1" Type="http://schemas.openxmlformats.org/officeDocument/2006/relationships/vmlDrawing" Target="../drawings/vmlDrawing14.vml"/><Relationship Id="rId6" Type="http://schemas.openxmlformats.org/officeDocument/2006/relationships/oleObject" Target="../embeddings/oleObject37.bin"/><Relationship Id="rId5" Type="http://schemas.openxmlformats.org/officeDocument/2006/relationships/oleObject" Target="../embeddings/oleObject36.bin"/><Relationship Id="rId4" Type="http://schemas.openxmlformats.org/officeDocument/2006/relationships/oleObject" Target="../embeddings/oleObject35.bin"/><Relationship Id="rId9" Type="http://schemas.openxmlformats.org/officeDocument/2006/relationships/oleObject" Target="../embeddings/oleObject40.bin"/></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44.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slideLayout" Target="../slideLayouts/slideLayout404.xml"/><Relationship Id="rId1" Type="http://schemas.openxmlformats.org/officeDocument/2006/relationships/vmlDrawing" Target="../drawings/vmlDrawing15.vml"/><Relationship Id="rId4" Type="http://schemas.openxmlformats.org/officeDocument/2006/relationships/image" Target="../media/image50.jpeg"/></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7.xml"/><Relationship Id="rId1" Type="http://schemas.openxmlformats.org/officeDocument/2006/relationships/vmlDrawing" Target="../drawings/vmlDrawing16.vml"/><Relationship Id="rId4" Type="http://schemas.openxmlformats.org/officeDocument/2006/relationships/oleObject" Target="../embeddings/oleObject42.bin"/></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354.xml"/><Relationship Id="rId1" Type="http://schemas.openxmlformats.org/officeDocument/2006/relationships/vmlDrawing" Target="../drawings/vmlDrawing17.vml"/><Relationship Id="rId4" Type="http://schemas.openxmlformats.org/officeDocument/2006/relationships/oleObject" Target="../embeddings/oleObject43.bin"/></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6.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29.xml"/><Relationship Id="rId7" Type="http://schemas.openxmlformats.org/officeDocument/2006/relationships/oleObject" Target="../embeddings/oleObject45.bin"/><Relationship Id="rId2" Type="http://schemas.openxmlformats.org/officeDocument/2006/relationships/slideLayout" Target="../slideLayouts/slideLayout7.xml"/><Relationship Id="rId1" Type="http://schemas.openxmlformats.org/officeDocument/2006/relationships/vmlDrawing" Target="../drawings/vmlDrawing18.vml"/><Relationship Id="rId6" Type="http://schemas.openxmlformats.org/officeDocument/2006/relationships/image" Target="../media/image50.jpeg"/><Relationship Id="rId5" Type="http://schemas.openxmlformats.org/officeDocument/2006/relationships/image" Target="../media/image55.jpeg"/><Relationship Id="rId4" Type="http://schemas.openxmlformats.org/officeDocument/2006/relationships/oleObject" Target="../embeddings/oleObject44.bin"/></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0.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429.xml"/></Relationships>
</file>

<file path=ppt/slides/_rels/slide54.xml.rels><?xml version="1.0" encoding="UTF-8" standalone="yes"?>
<Relationships xmlns="http://schemas.openxmlformats.org/package/2006/relationships"><Relationship Id="rId2" Type="http://schemas.openxmlformats.org/officeDocument/2006/relationships/image" Target="../media/image58.jpeg"/><Relationship Id="rId1" Type="http://schemas.openxmlformats.org/officeDocument/2006/relationships/slideLayout" Target="../slideLayouts/slideLayout429.xml"/></Relationships>
</file>

<file path=ppt/slides/_rels/slide55.xml.rels><?xml version="1.0" encoding="UTF-8" standalone="yes"?>
<Relationships xmlns="http://schemas.openxmlformats.org/package/2006/relationships"><Relationship Id="rId2" Type="http://schemas.openxmlformats.org/officeDocument/2006/relationships/image" Target="../media/image59.jpeg"/><Relationship Id="rId1" Type="http://schemas.openxmlformats.org/officeDocument/2006/relationships/slideLayout" Target="../slideLayouts/slideLayout429.xml"/></Relationships>
</file>

<file path=ppt/slides/_rels/slide56.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slideLayout" Target="../slideLayouts/slideLayout561.xml"/><Relationship Id="rId1" Type="http://schemas.openxmlformats.org/officeDocument/2006/relationships/video" Target="file:///C:\ASIGNATURAS\WEB%20Alfonso\Pel&#237;culas\Refracci&#243;n.mpg" TargetMode="Externa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7.xml"/><Relationship Id="rId1" Type="http://schemas.openxmlformats.org/officeDocument/2006/relationships/vmlDrawing" Target="../drawings/vmlDrawing19.vml"/><Relationship Id="rId4" Type="http://schemas.openxmlformats.org/officeDocument/2006/relationships/oleObject" Target="../embeddings/oleObject46.bin"/></Relationships>
</file>

<file path=ppt/slides/_rels/slide58.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34.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542.xml"/><Relationship Id="rId1" Type="http://schemas.openxmlformats.org/officeDocument/2006/relationships/vmlDrawing" Target="../drawings/vmlDrawing20.vml"/><Relationship Id="rId4" Type="http://schemas.openxmlformats.org/officeDocument/2006/relationships/oleObject" Target="../embeddings/oleObject47.bin"/></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0.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542.xml"/><Relationship Id="rId1" Type="http://schemas.openxmlformats.org/officeDocument/2006/relationships/vmlDrawing" Target="../drawings/vmlDrawing21.vml"/><Relationship Id="rId5" Type="http://schemas.openxmlformats.org/officeDocument/2006/relationships/oleObject" Target="../embeddings/oleObject49.bin"/><Relationship Id="rId4" Type="http://schemas.openxmlformats.org/officeDocument/2006/relationships/oleObject" Target="../embeddings/oleObject48.bin"/></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542.xml"/><Relationship Id="rId1" Type="http://schemas.openxmlformats.org/officeDocument/2006/relationships/vmlDrawing" Target="../drawings/vmlDrawing22.vml"/><Relationship Id="rId5" Type="http://schemas.openxmlformats.org/officeDocument/2006/relationships/oleObject" Target="../embeddings/oleObject51.bin"/><Relationship Id="rId4" Type="http://schemas.openxmlformats.org/officeDocument/2006/relationships/oleObject" Target="../embeddings/oleObject50.bin"/></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7.xml"/><Relationship Id="rId1" Type="http://schemas.openxmlformats.org/officeDocument/2006/relationships/vmlDrawing" Target="../drawings/vmlDrawing23.vml"/><Relationship Id="rId5" Type="http://schemas.openxmlformats.org/officeDocument/2006/relationships/oleObject" Target="../embeddings/oleObject53.bin"/><Relationship Id="rId4" Type="http://schemas.openxmlformats.org/officeDocument/2006/relationships/oleObject" Target="../embeddings/oleObject52.bin"/></Relationships>
</file>

<file path=ppt/slides/_rels/slide63.xml.rels><?xml version="1.0" encoding="UTF-8" standalone="yes"?>
<Relationships xmlns="http://schemas.openxmlformats.org/package/2006/relationships"><Relationship Id="rId8" Type="http://schemas.openxmlformats.org/officeDocument/2006/relationships/oleObject" Target="../embeddings/oleObject59.bin"/><Relationship Id="rId3" Type="http://schemas.openxmlformats.org/officeDocument/2006/relationships/oleObject" Target="../embeddings/oleObject54.bin"/><Relationship Id="rId7" Type="http://schemas.openxmlformats.org/officeDocument/2006/relationships/oleObject" Target="../embeddings/oleObject58.bin"/><Relationship Id="rId2" Type="http://schemas.openxmlformats.org/officeDocument/2006/relationships/slideLayout" Target="../slideLayouts/slideLayout363.xml"/><Relationship Id="rId1" Type="http://schemas.openxmlformats.org/officeDocument/2006/relationships/vmlDrawing" Target="../drawings/vmlDrawing24.vml"/><Relationship Id="rId6" Type="http://schemas.openxmlformats.org/officeDocument/2006/relationships/oleObject" Target="../embeddings/oleObject57.bin"/><Relationship Id="rId5" Type="http://schemas.openxmlformats.org/officeDocument/2006/relationships/oleObject" Target="../embeddings/oleObject56.bin"/><Relationship Id="rId4" Type="http://schemas.openxmlformats.org/officeDocument/2006/relationships/oleObject" Target="../embeddings/oleObject55.bin"/><Relationship Id="rId9" Type="http://schemas.openxmlformats.org/officeDocument/2006/relationships/image" Target="../media/image73.png"/></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2.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40.xml"/><Relationship Id="rId2" Type="http://schemas.openxmlformats.org/officeDocument/2006/relationships/slideLayout" Target="../slideLayouts/slideLayout32.xml"/><Relationship Id="rId1" Type="http://schemas.openxmlformats.org/officeDocument/2006/relationships/vmlDrawing" Target="../drawings/vmlDrawing25.vml"/><Relationship Id="rId5" Type="http://schemas.openxmlformats.org/officeDocument/2006/relationships/oleObject" Target="../embeddings/oleObject61.bin"/><Relationship Id="rId4" Type="http://schemas.openxmlformats.org/officeDocument/2006/relationships/oleObject" Target="../embeddings/oleObject60.bin"/></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2" Type="http://schemas.openxmlformats.org/officeDocument/2006/relationships/image" Target="../media/image76.jpeg"/><Relationship Id="rId1" Type="http://schemas.openxmlformats.org/officeDocument/2006/relationships/slideLayout" Target="../slideLayouts/slideLayout384.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1.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3" Type="http://schemas.openxmlformats.org/officeDocument/2006/relationships/oleObject" Target="../embeddings/oleObject62.bin"/><Relationship Id="rId2" Type="http://schemas.openxmlformats.org/officeDocument/2006/relationships/slideLayout" Target="../slideLayouts/slideLayout43.xml"/><Relationship Id="rId1" Type="http://schemas.openxmlformats.org/officeDocument/2006/relationships/vmlDrawing" Target="../drawings/vmlDrawing26.v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55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9.xml.rels><?xml version="1.0" encoding="UTF-8" standalone="yes"?>
<Relationships xmlns="http://schemas.openxmlformats.org/package/2006/relationships"><Relationship Id="rId3" Type="http://schemas.openxmlformats.org/officeDocument/2006/relationships/oleObject" Target="../embeddings/oleObject63.bin"/><Relationship Id="rId2" Type="http://schemas.openxmlformats.org/officeDocument/2006/relationships/slideLayout" Target="../slideLayouts/slideLayout54.xml"/><Relationship Id="rId1" Type="http://schemas.openxmlformats.org/officeDocument/2006/relationships/vmlDrawing" Target="../drawings/vmlDrawing27.vml"/><Relationship Id="rId4" Type="http://schemas.openxmlformats.org/officeDocument/2006/relationships/oleObject" Target="../embeddings/oleObject64.bin"/></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1.xml"/><Relationship Id="rId1" Type="http://schemas.openxmlformats.org/officeDocument/2006/relationships/vmlDrawing" Target="../drawings/vmlDrawing1.vml"/><Relationship Id="rId5" Type="http://schemas.openxmlformats.org/officeDocument/2006/relationships/oleObject" Target="../embeddings/oleObject2.bin"/><Relationship Id="rId4" Type="http://schemas.openxmlformats.org/officeDocument/2006/relationships/oleObject" Target="../embeddings/oleObject1.bin"/></Relationships>
</file>

<file path=ppt/slides/_rels/slide80.xml.rels><?xml version="1.0" encoding="UTF-8" standalone="yes"?>
<Relationships xmlns="http://schemas.openxmlformats.org/package/2006/relationships"><Relationship Id="rId8" Type="http://schemas.openxmlformats.org/officeDocument/2006/relationships/oleObject" Target="../embeddings/oleObject68.bin"/><Relationship Id="rId3" Type="http://schemas.openxmlformats.org/officeDocument/2006/relationships/oleObject" Target="../embeddings/oleObject65.bin"/><Relationship Id="rId7" Type="http://schemas.openxmlformats.org/officeDocument/2006/relationships/oleObject" Target="../embeddings/oleObject67.bin"/><Relationship Id="rId2" Type="http://schemas.openxmlformats.org/officeDocument/2006/relationships/slideLayout" Target="../slideLayouts/slideLayout572.xml"/><Relationship Id="rId1" Type="http://schemas.openxmlformats.org/officeDocument/2006/relationships/vmlDrawing" Target="../drawings/vmlDrawing28.vml"/><Relationship Id="rId6" Type="http://schemas.openxmlformats.org/officeDocument/2006/relationships/oleObject" Target="../embeddings/oleObject66.bin"/><Relationship Id="rId5" Type="http://schemas.openxmlformats.org/officeDocument/2006/relationships/image" Target="../media/image85.jpeg"/><Relationship Id="rId4" Type="http://schemas.openxmlformats.org/officeDocument/2006/relationships/image" Target="../media/image84.png"/></Relationships>
</file>

<file path=ppt/slides/_rels/slide81.xml.rels><?xml version="1.0" encoding="UTF-8" standalone="yes"?>
<Relationships xmlns="http://schemas.openxmlformats.org/package/2006/relationships"><Relationship Id="rId8" Type="http://schemas.openxmlformats.org/officeDocument/2006/relationships/oleObject" Target="../embeddings/oleObject73.bin"/><Relationship Id="rId3" Type="http://schemas.openxmlformats.org/officeDocument/2006/relationships/image" Target="../media/image84.png"/><Relationship Id="rId7" Type="http://schemas.openxmlformats.org/officeDocument/2006/relationships/oleObject" Target="../embeddings/oleObject72.bin"/><Relationship Id="rId2" Type="http://schemas.openxmlformats.org/officeDocument/2006/relationships/slideLayout" Target="../slideLayouts/slideLayout573.xml"/><Relationship Id="rId1" Type="http://schemas.openxmlformats.org/officeDocument/2006/relationships/vmlDrawing" Target="../drawings/vmlDrawing29.vml"/><Relationship Id="rId6" Type="http://schemas.openxmlformats.org/officeDocument/2006/relationships/oleObject" Target="../embeddings/oleObject71.bin"/><Relationship Id="rId5" Type="http://schemas.openxmlformats.org/officeDocument/2006/relationships/oleObject" Target="../embeddings/oleObject70.bin"/><Relationship Id="rId10" Type="http://schemas.openxmlformats.org/officeDocument/2006/relationships/oleObject" Target="../embeddings/oleObject75.bin"/><Relationship Id="rId4" Type="http://schemas.openxmlformats.org/officeDocument/2006/relationships/oleObject" Target="../embeddings/oleObject69.bin"/><Relationship Id="rId9" Type="http://schemas.openxmlformats.org/officeDocument/2006/relationships/oleObject" Target="../embeddings/oleObject74.bin"/></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09.xml"/></Relationships>
</file>

<file path=ppt/slides/_rels/slide83.xml.rels><?xml version="1.0" encoding="UTF-8" standalone="yes"?>
<Relationships xmlns="http://schemas.openxmlformats.org/package/2006/relationships"><Relationship Id="rId8" Type="http://schemas.openxmlformats.org/officeDocument/2006/relationships/oleObject" Target="../embeddings/oleObject81.bin"/><Relationship Id="rId13" Type="http://schemas.openxmlformats.org/officeDocument/2006/relationships/oleObject" Target="../embeddings/oleObject86.bin"/><Relationship Id="rId3" Type="http://schemas.openxmlformats.org/officeDocument/2006/relationships/oleObject" Target="../embeddings/oleObject76.bin"/><Relationship Id="rId7" Type="http://schemas.openxmlformats.org/officeDocument/2006/relationships/oleObject" Target="../embeddings/oleObject80.bin"/><Relationship Id="rId12" Type="http://schemas.openxmlformats.org/officeDocument/2006/relationships/oleObject" Target="../embeddings/oleObject85.bin"/><Relationship Id="rId2" Type="http://schemas.openxmlformats.org/officeDocument/2006/relationships/slideLayout" Target="../slideLayouts/slideLayout65.xml"/><Relationship Id="rId1" Type="http://schemas.openxmlformats.org/officeDocument/2006/relationships/vmlDrawing" Target="../drawings/vmlDrawing30.vml"/><Relationship Id="rId6" Type="http://schemas.openxmlformats.org/officeDocument/2006/relationships/oleObject" Target="../embeddings/oleObject79.bin"/><Relationship Id="rId11" Type="http://schemas.openxmlformats.org/officeDocument/2006/relationships/oleObject" Target="../embeddings/oleObject84.bin"/><Relationship Id="rId5" Type="http://schemas.openxmlformats.org/officeDocument/2006/relationships/oleObject" Target="../embeddings/oleObject78.bin"/><Relationship Id="rId10" Type="http://schemas.openxmlformats.org/officeDocument/2006/relationships/oleObject" Target="../embeddings/oleObject83.bin"/><Relationship Id="rId4" Type="http://schemas.openxmlformats.org/officeDocument/2006/relationships/oleObject" Target="../embeddings/oleObject77.bin"/><Relationship Id="rId9" Type="http://schemas.openxmlformats.org/officeDocument/2006/relationships/oleObject" Target="../embeddings/oleObject82.bin"/><Relationship Id="rId14" Type="http://schemas.openxmlformats.org/officeDocument/2006/relationships/oleObject" Target="../embeddings/oleObject87.bin"/></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5.xml.rels><?xml version="1.0" encoding="UTF-8" standalone="yes"?>
<Relationships xmlns="http://schemas.openxmlformats.org/package/2006/relationships"><Relationship Id="rId8" Type="http://schemas.openxmlformats.org/officeDocument/2006/relationships/oleObject" Target="../embeddings/oleObject93.bin"/><Relationship Id="rId13" Type="http://schemas.openxmlformats.org/officeDocument/2006/relationships/oleObject" Target="../embeddings/oleObject98.bin"/><Relationship Id="rId18" Type="http://schemas.openxmlformats.org/officeDocument/2006/relationships/oleObject" Target="../embeddings/oleObject103.bin"/><Relationship Id="rId3" Type="http://schemas.openxmlformats.org/officeDocument/2006/relationships/oleObject" Target="../embeddings/oleObject88.bin"/><Relationship Id="rId21" Type="http://schemas.openxmlformats.org/officeDocument/2006/relationships/oleObject" Target="../embeddings/oleObject106.bin"/><Relationship Id="rId7" Type="http://schemas.openxmlformats.org/officeDocument/2006/relationships/oleObject" Target="../embeddings/oleObject92.bin"/><Relationship Id="rId12" Type="http://schemas.openxmlformats.org/officeDocument/2006/relationships/oleObject" Target="../embeddings/oleObject97.bin"/><Relationship Id="rId17" Type="http://schemas.openxmlformats.org/officeDocument/2006/relationships/oleObject" Target="../embeddings/oleObject102.bin"/><Relationship Id="rId2" Type="http://schemas.openxmlformats.org/officeDocument/2006/relationships/slideLayout" Target="../slideLayouts/slideLayout65.xml"/><Relationship Id="rId16" Type="http://schemas.openxmlformats.org/officeDocument/2006/relationships/oleObject" Target="../embeddings/oleObject101.bin"/><Relationship Id="rId20" Type="http://schemas.openxmlformats.org/officeDocument/2006/relationships/oleObject" Target="../embeddings/oleObject105.bin"/><Relationship Id="rId1" Type="http://schemas.openxmlformats.org/officeDocument/2006/relationships/vmlDrawing" Target="../drawings/vmlDrawing31.vml"/><Relationship Id="rId6" Type="http://schemas.openxmlformats.org/officeDocument/2006/relationships/oleObject" Target="../embeddings/oleObject91.bin"/><Relationship Id="rId11" Type="http://schemas.openxmlformats.org/officeDocument/2006/relationships/oleObject" Target="../embeddings/oleObject96.bin"/><Relationship Id="rId24" Type="http://schemas.openxmlformats.org/officeDocument/2006/relationships/oleObject" Target="../embeddings/oleObject109.bin"/><Relationship Id="rId5" Type="http://schemas.openxmlformats.org/officeDocument/2006/relationships/oleObject" Target="../embeddings/oleObject90.bin"/><Relationship Id="rId15" Type="http://schemas.openxmlformats.org/officeDocument/2006/relationships/oleObject" Target="../embeddings/oleObject100.bin"/><Relationship Id="rId23" Type="http://schemas.openxmlformats.org/officeDocument/2006/relationships/oleObject" Target="../embeddings/oleObject108.bin"/><Relationship Id="rId10" Type="http://schemas.openxmlformats.org/officeDocument/2006/relationships/oleObject" Target="../embeddings/oleObject95.bin"/><Relationship Id="rId19" Type="http://schemas.openxmlformats.org/officeDocument/2006/relationships/oleObject" Target="../embeddings/oleObject104.bin"/><Relationship Id="rId4" Type="http://schemas.openxmlformats.org/officeDocument/2006/relationships/oleObject" Target="../embeddings/oleObject89.bin"/><Relationship Id="rId9" Type="http://schemas.openxmlformats.org/officeDocument/2006/relationships/oleObject" Target="../embeddings/oleObject94.bin"/><Relationship Id="rId14" Type="http://schemas.openxmlformats.org/officeDocument/2006/relationships/oleObject" Target="../embeddings/oleObject99.bin"/><Relationship Id="rId22" Type="http://schemas.openxmlformats.org/officeDocument/2006/relationships/oleObject" Target="../embeddings/oleObject107.bin"/></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7.xml.rels><?xml version="1.0" encoding="UTF-8" standalone="yes"?>
<Relationships xmlns="http://schemas.openxmlformats.org/package/2006/relationships"><Relationship Id="rId3" Type="http://schemas.openxmlformats.org/officeDocument/2006/relationships/oleObject" Target="../embeddings/oleObject110.bin"/><Relationship Id="rId2" Type="http://schemas.openxmlformats.org/officeDocument/2006/relationships/slideLayout" Target="../slideLayouts/slideLayout65.xml"/><Relationship Id="rId1" Type="http://schemas.openxmlformats.org/officeDocument/2006/relationships/vmlDrawing" Target="../drawings/vmlDrawing32.vml"/></Relationships>
</file>

<file path=ppt/slides/_rels/slide88.xml.rels><?xml version="1.0" encoding="UTF-8" standalone="yes"?>
<Relationships xmlns="http://schemas.openxmlformats.org/package/2006/relationships"><Relationship Id="rId3" Type="http://schemas.openxmlformats.org/officeDocument/2006/relationships/oleObject" Target="../embeddings/oleObject111.bin"/><Relationship Id="rId2" Type="http://schemas.openxmlformats.org/officeDocument/2006/relationships/slideLayout" Target="../slideLayouts/slideLayout21.xml"/><Relationship Id="rId1" Type="http://schemas.openxmlformats.org/officeDocument/2006/relationships/vmlDrawing" Target="../drawings/vmlDrawing33.vml"/><Relationship Id="rId5" Type="http://schemas.openxmlformats.org/officeDocument/2006/relationships/oleObject" Target="../embeddings/oleObject113.bin"/><Relationship Id="rId4" Type="http://schemas.openxmlformats.org/officeDocument/2006/relationships/oleObject" Target="../embeddings/oleObject112.bin"/></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0.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19.xml"/></Relationships>
</file>

<file path=ppt/slides/_rels/slide92.xml.rels><?xml version="1.0" encoding="UTF-8" standalone="yes"?>
<Relationships xmlns="http://schemas.openxmlformats.org/package/2006/relationships"><Relationship Id="rId3" Type="http://schemas.openxmlformats.org/officeDocument/2006/relationships/oleObject" Target="../embeddings/oleObject114.bin"/><Relationship Id="rId2" Type="http://schemas.openxmlformats.org/officeDocument/2006/relationships/slideLayout" Target="../slideLayouts/slideLayout7.xml"/><Relationship Id="rId1" Type="http://schemas.openxmlformats.org/officeDocument/2006/relationships/vmlDrawing" Target="../drawings/vmlDrawing34.vml"/></Relationships>
</file>

<file path=ppt/slides/_rels/slide93.xml.rels><?xml version="1.0" encoding="UTF-8" standalone="yes"?>
<Relationships xmlns="http://schemas.openxmlformats.org/package/2006/relationships"><Relationship Id="rId3" Type="http://schemas.openxmlformats.org/officeDocument/2006/relationships/oleObject" Target="../embeddings/oleObject115.bin"/><Relationship Id="rId2" Type="http://schemas.openxmlformats.org/officeDocument/2006/relationships/slideLayout" Target="../slideLayouts/slideLayout120.xml"/><Relationship Id="rId1" Type="http://schemas.openxmlformats.org/officeDocument/2006/relationships/vmlDrawing" Target="../drawings/vmlDrawing35.vml"/></Relationships>
</file>

<file path=ppt/slides/_rels/slide94.xml.rels><?xml version="1.0" encoding="UTF-8" standalone="yes"?>
<Relationships xmlns="http://schemas.openxmlformats.org/package/2006/relationships"><Relationship Id="rId2" Type="http://schemas.openxmlformats.org/officeDocument/2006/relationships/image" Target="../media/image127.jpeg"/><Relationship Id="rId1" Type="http://schemas.openxmlformats.org/officeDocument/2006/relationships/slideLayout" Target="../slideLayouts/slideLayout134.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28.xml"/></Relationships>
</file>

<file path=ppt/slides/_rels/slide96.xml.rels><?xml version="1.0" encoding="UTF-8" standalone="yes"?>
<Relationships xmlns="http://schemas.openxmlformats.org/package/2006/relationships"><Relationship Id="rId3" Type="http://schemas.openxmlformats.org/officeDocument/2006/relationships/oleObject" Target="../embeddings/oleObject116.bin"/><Relationship Id="rId7" Type="http://schemas.openxmlformats.org/officeDocument/2006/relationships/oleObject" Target="../embeddings/oleObject120.bin"/><Relationship Id="rId2" Type="http://schemas.openxmlformats.org/officeDocument/2006/relationships/slideLayout" Target="../slideLayouts/slideLayout134.xml"/><Relationship Id="rId1" Type="http://schemas.openxmlformats.org/officeDocument/2006/relationships/vmlDrawing" Target="../drawings/vmlDrawing36.vml"/><Relationship Id="rId6" Type="http://schemas.openxmlformats.org/officeDocument/2006/relationships/oleObject" Target="../embeddings/oleObject119.bin"/><Relationship Id="rId5" Type="http://schemas.openxmlformats.org/officeDocument/2006/relationships/oleObject" Target="../embeddings/oleObject118.bin"/><Relationship Id="rId4" Type="http://schemas.openxmlformats.org/officeDocument/2006/relationships/oleObject" Target="../embeddings/oleObject117.bin"/></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34.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34.xml"/></Relationships>
</file>

<file path=ppt/slides/_rels/slide99.xml.rels><?xml version="1.0" encoding="UTF-8" standalone="yes"?>
<Relationships xmlns="http://schemas.openxmlformats.org/package/2006/relationships"><Relationship Id="rId8" Type="http://schemas.openxmlformats.org/officeDocument/2006/relationships/oleObject" Target="../embeddings/oleObject125.bin"/><Relationship Id="rId3" Type="http://schemas.openxmlformats.org/officeDocument/2006/relationships/image" Target="../media/image138.png"/><Relationship Id="rId7" Type="http://schemas.openxmlformats.org/officeDocument/2006/relationships/oleObject" Target="../embeddings/oleObject124.bin"/><Relationship Id="rId2" Type="http://schemas.openxmlformats.org/officeDocument/2006/relationships/slideLayout" Target="../slideLayouts/slideLayout583.xml"/><Relationship Id="rId1" Type="http://schemas.openxmlformats.org/officeDocument/2006/relationships/vmlDrawing" Target="../drawings/vmlDrawing37.vml"/><Relationship Id="rId6" Type="http://schemas.openxmlformats.org/officeDocument/2006/relationships/oleObject" Target="../embeddings/oleObject123.bin"/><Relationship Id="rId5" Type="http://schemas.openxmlformats.org/officeDocument/2006/relationships/oleObject" Target="../embeddings/oleObject122.bin"/><Relationship Id="rId4" Type="http://schemas.openxmlformats.org/officeDocument/2006/relationships/oleObject" Target="../embeddings/oleObject121.bin"/></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26338" name="Rectangle 2"/>
          <p:cNvSpPr>
            <a:spLocks noGrp="1" noChangeArrowheads="1"/>
          </p:cNvSpPr>
          <p:nvPr>
            <p:ph type="ctrTitle"/>
          </p:nvPr>
        </p:nvSpPr>
        <p:spPr>
          <a:xfrm>
            <a:off x="803275" y="3001179"/>
            <a:ext cx="4654550" cy="2976562"/>
          </a:xfrm>
        </p:spPr>
        <p:txBody>
          <a:bodyPr wrap="none"/>
          <a:lstStyle/>
          <a:p>
            <a:pPr marL="263525" indent="-263525" algn="l" eaLnBrk="1" hangingPunct="1">
              <a:lnSpc>
                <a:spcPts val="2500"/>
              </a:lnSpc>
              <a:buFontTx/>
              <a:buAutoNum type="arabicPeriod" startAt="2"/>
              <a:tabLst>
                <a:tab pos="720725" algn="l"/>
                <a:tab pos="1349375" algn="l"/>
              </a:tabLst>
            </a:pPr>
            <a:r>
              <a:rPr lang="es-ES" sz="1800" b="1" dirty="0" smtClean="0">
                <a:solidFill>
                  <a:srgbClr val="FFFF00"/>
                </a:solidFill>
              </a:rPr>
              <a:t>Refracción de la luz.</a:t>
            </a:r>
            <a:br>
              <a:rPr lang="es-ES" sz="1800" b="1" dirty="0" smtClean="0">
                <a:solidFill>
                  <a:srgbClr val="FFFF00"/>
                </a:solidFill>
              </a:rPr>
            </a:br>
            <a:r>
              <a:rPr lang="es-ES" sz="1800" b="1" dirty="0" smtClean="0">
                <a:solidFill>
                  <a:schemeClr val="bg1"/>
                </a:solidFill>
              </a:rPr>
              <a:t>2.1. Ángulo límite.</a:t>
            </a:r>
            <a:br>
              <a:rPr lang="es-ES" sz="1800" b="1" dirty="0" smtClean="0">
                <a:solidFill>
                  <a:schemeClr val="bg1"/>
                </a:solidFill>
              </a:rPr>
            </a:br>
            <a:r>
              <a:rPr lang="es-ES" sz="1800" b="1" dirty="0" smtClean="0">
                <a:solidFill>
                  <a:schemeClr val="bg1"/>
                </a:solidFill>
              </a:rPr>
              <a:t>2.2. Reflexión total.</a:t>
            </a:r>
            <a:br>
              <a:rPr lang="es-ES" sz="1800" b="1" dirty="0" smtClean="0">
                <a:solidFill>
                  <a:schemeClr val="bg1"/>
                </a:solidFill>
              </a:rPr>
            </a:br>
            <a:r>
              <a:rPr lang="es-ES" sz="1800" b="1" dirty="0" smtClean="0">
                <a:solidFill>
                  <a:schemeClr val="bg1"/>
                </a:solidFill>
              </a:rPr>
              <a:t>2.3. Espejismos.</a:t>
            </a:r>
            <a:br>
              <a:rPr lang="es-ES" sz="1800" b="1" dirty="0" smtClean="0">
                <a:solidFill>
                  <a:schemeClr val="bg1"/>
                </a:solidFill>
              </a:rPr>
            </a:br>
            <a:r>
              <a:rPr lang="es-ES" sz="1800" b="1" dirty="0" smtClean="0">
                <a:solidFill>
                  <a:schemeClr val="bg1"/>
                </a:solidFill>
              </a:rPr>
              <a:t>2.4. Fibra óptica.</a:t>
            </a:r>
            <a:br>
              <a:rPr lang="es-ES" sz="1800" b="1" dirty="0" smtClean="0">
                <a:solidFill>
                  <a:schemeClr val="bg1"/>
                </a:solidFill>
              </a:rPr>
            </a:br>
            <a:r>
              <a:rPr lang="es-ES" sz="1800" b="1" dirty="0" smtClean="0">
                <a:solidFill>
                  <a:schemeClr val="bg1"/>
                </a:solidFill>
              </a:rPr>
              <a:t>2.5. Dispersión de la luz: prisma óptico.</a:t>
            </a:r>
            <a:br>
              <a:rPr lang="es-ES" sz="1800" b="1" dirty="0" smtClean="0">
                <a:solidFill>
                  <a:schemeClr val="bg1"/>
                </a:solidFill>
              </a:rPr>
            </a:br>
            <a:r>
              <a:rPr lang="es-ES" sz="1800" b="1" dirty="0" smtClean="0">
                <a:solidFill>
                  <a:schemeClr val="bg1"/>
                </a:solidFill>
              </a:rPr>
              <a:t>	2.5.1. El Arco Iris.</a:t>
            </a:r>
            <a:br>
              <a:rPr lang="es-ES" sz="1800" b="1" dirty="0" smtClean="0">
                <a:solidFill>
                  <a:schemeClr val="bg1"/>
                </a:solidFill>
              </a:rPr>
            </a:br>
            <a:r>
              <a:rPr lang="es-ES" sz="1800" b="1" dirty="0" smtClean="0">
                <a:solidFill>
                  <a:schemeClr val="bg1"/>
                </a:solidFill>
              </a:rPr>
              <a:t>2.6. Dioptrio plano.</a:t>
            </a:r>
            <a:br>
              <a:rPr lang="es-ES" sz="1800" b="1" dirty="0" smtClean="0">
                <a:solidFill>
                  <a:schemeClr val="bg1"/>
                </a:solidFill>
              </a:rPr>
            </a:br>
            <a:r>
              <a:rPr lang="es-ES" sz="1800" b="1" dirty="0" smtClean="0">
                <a:solidFill>
                  <a:schemeClr val="bg1"/>
                </a:solidFill>
              </a:rPr>
              <a:t>2.7. Dioptrio esférico.</a:t>
            </a:r>
            <a:endParaRPr lang="es-ES" sz="1800" b="1" dirty="0" smtClean="0">
              <a:solidFill>
                <a:srgbClr val="FFFF00"/>
              </a:solidFill>
              <a:hlinkClick r:id="rId4" action="ppaction://hlinksldjump"/>
            </a:endParaRPr>
          </a:p>
        </p:txBody>
      </p:sp>
      <p:sp>
        <p:nvSpPr>
          <p:cNvPr id="526344" name="Text Box 8"/>
          <p:cNvSpPr txBox="1">
            <a:spLocks noChangeArrowheads="1"/>
          </p:cNvSpPr>
          <p:nvPr/>
        </p:nvSpPr>
        <p:spPr bwMode="auto">
          <a:xfrm>
            <a:off x="806450" y="1498600"/>
            <a:ext cx="4175125" cy="1695336"/>
          </a:xfrm>
          <a:prstGeom prst="rect">
            <a:avLst/>
          </a:prstGeom>
          <a:noFill/>
          <a:ln w="9525">
            <a:noFill/>
            <a:miter lim="800000"/>
            <a:headEnd/>
            <a:tailEnd/>
          </a:ln>
        </p:spPr>
        <p:txBody>
          <a:bodyPr>
            <a:spAutoFit/>
          </a:bodyPr>
          <a:lstStyle/>
          <a:p>
            <a:pPr marL="268288" indent="-268288">
              <a:lnSpc>
                <a:spcPts val="2500"/>
              </a:lnSpc>
              <a:buFontTx/>
              <a:buAutoNum type="arabicPeriod"/>
            </a:pPr>
            <a:r>
              <a:rPr lang="es-ES" sz="1800" b="1" dirty="0">
                <a:solidFill>
                  <a:srgbClr val="FFFF00"/>
                </a:solidFill>
              </a:rPr>
              <a:t>Medida de la velocidad de la luz.</a:t>
            </a:r>
          </a:p>
          <a:p>
            <a:pPr marL="268288" indent="-268288">
              <a:lnSpc>
                <a:spcPts val="2500"/>
              </a:lnSpc>
            </a:pPr>
            <a:r>
              <a:rPr lang="es-ES" sz="1800" b="1" dirty="0">
                <a:solidFill>
                  <a:srgbClr val="FFFF00"/>
                </a:solidFill>
              </a:rPr>
              <a:t>	</a:t>
            </a:r>
            <a:r>
              <a:rPr lang="es-ES" sz="1800" b="1" dirty="0">
                <a:solidFill>
                  <a:srgbClr val="FFFFCC"/>
                </a:solidFill>
              </a:rPr>
              <a:t>1.1. </a:t>
            </a:r>
            <a:r>
              <a:rPr lang="es-ES" sz="1800" b="1" dirty="0" err="1">
                <a:solidFill>
                  <a:srgbClr val="FFFFCC"/>
                </a:solidFill>
              </a:rPr>
              <a:t>Röemer</a:t>
            </a:r>
            <a:r>
              <a:rPr lang="es-ES" sz="1800" b="1" dirty="0">
                <a:solidFill>
                  <a:srgbClr val="FFFFCC"/>
                </a:solidFill>
              </a:rPr>
              <a:t>.</a:t>
            </a:r>
          </a:p>
          <a:p>
            <a:pPr marL="268288" indent="-268288">
              <a:lnSpc>
                <a:spcPts val="2500"/>
              </a:lnSpc>
            </a:pPr>
            <a:r>
              <a:rPr lang="es-ES" sz="1800" b="1" dirty="0">
                <a:solidFill>
                  <a:srgbClr val="FFFFCC"/>
                </a:solidFill>
              </a:rPr>
              <a:t>	1.2. </a:t>
            </a:r>
            <a:r>
              <a:rPr lang="es-ES" sz="1800" b="1" dirty="0" err="1">
                <a:solidFill>
                  <a:srgbClr val="FFFFCC"/>
                </a:solidFill>
              </a:rPr>
              <a:t>Michelson</a:t>
            </a:r>
            <a:r>
              <a:rPr lang="es-ES" sz="1800" b="1" dirty="0">
                <a:solidFill>
                  <a:srgbClr val="FFFFCC"/>
                </a:solidFill>
              </a:rPr>
              <a:t>.</a:t>
            </a:r>
          </a:p>
          <a:p>
            <a:pPr marL="268288" indent="-268288">
              <a:lnSpc>
                <a:spcPts val="2500"/>
              </a:lnSpc>
            </a:pPr>
            <a:r>
              <a:rPr lang="es-ES" sz="1800" b="1" dirty="0">
                <a:solidFill>
                  <a:srgbClr val="FFFFCC"/>
                </a:solidFill>
              </a:rPr>
              <a:t>	1.3. </a:t>
            </a:r>
            <a:r>
              <a:rPr lang="es-ES" sz="1800" b="1" dirty="0" err="1">
                <a:solidFill>
                  <a:srgbClr val="FFFFCC"/>
                </a:solidFill>
              </a:rPr>
              <a:t>Fizeau</a:t>
            </a:r>
            <a:r>
              <a:rPr lang="es-ES" sz="1800" b="1" dirty="0">
                <a:solidFill>
                  <a:srgbClr val="FFFFCC"/>
                </a:solidFill>
              </a:rPr>
              <a:t>.</a:t>
            </a:r>
          </a:p>
          <a:p>
            <a:pPr marL="268288" indent="-268288">
              <a:lnSpc>
                <a:spcPts val="2500"/>
              </a:lnSpc>
            </a:pPr>
            <a:r>
              <a:rPr lang="es-ES" sz="1800" b="1" dirty="0">
                <a:solidFill>
                  <a:srgbClr val="FFFFCC"/>
                </a:solidFill>
              </a:rPr>
              <a:t>	</a:t>
            </a:r>
          </a:p>
        </p:txBody>
      </p:sp>
      <p:sp>
        <p:nvSpPr>
          <p:cNvPr id="5" name="Rectangle 2">
            <a:hlinkClick r:id="rId5" action="ppaction://hlinkpres?slideindex=1&amp;slidetitle="/>
          </p:cNvPr>
          <p:cNvSpPr>
            <a:spLocks noChangeArrowheads="1"/>
          </p:cNvSpPr>
          <p:nvPr/>
        </p:nvSpPr>
        <p:spPr bwMode="auto">
          <a:xfrm>
            <a:off x="161925" y="485775"/>
            <a:ext cx="6189663" cy="769441"/>
          </a:xfrm>
          <a:prstGeom prst="rect">
            <a:avLst/>
          </a:prstGeom>
          <a:noFill/>
          <a:ln w="9525">
            <a:noFill/>
            <a:miter lim="800000"/>
            <a:headEnd/>
            <a:tailEnd/>
          </a:ln>
        </p:spPr>
        <p:txBody>
          <a:bodyPr>
            <a:spAutoFit/>
          </a:bodyPr>
          <a:lstStyle/>
          <a:p>
            <a:pPr marL="358775">
              <a:defRPr/>
            </a:pPr>
            <a:r>
              <a:rPr lang="es-ES_tradnl" sz="3600" b="1" kern="0" dirty="0">
                <a:solidFill>
                  <a:srgbClr val="FFFF00"/>
                </a:solidFill>
                <a:cs typeface="Times New Roman" pitchFamily="18" charset="0"/>
              </a:rPr>
              <a:t> </a:t>
            </a:r>
            <a:r>
              <a:rPr lang="es-ES_tradnl" sz="4400" b="1" kern="0" dirty="0">
                <a:solidFill>
                  <a:srgbClr val="FFFF00"/>
                </a:solidFill>
                <a:cs typeface="Times New Roman" pitchFamily="18" charset="0"/>
              </a:rPr>
              <a:t>ÓPTICA</a:t>
            </a:r>
            <a:r>
              <a:rPr lang="es-ES_tradnl" sz="3600" b="1" kern="0" dirty="0">
                <a:solidFill>
                  <a:srgbClr val="FFFF00"/>
                </a:solidFill>
                <a:cs typeface="Times New Roman" pitchFamily="18" charset="0"/>
              </a:rPr>
              <a:t>  </a:t>
            </a:r>
            <a:r>
              <a:rPr lang="es-ES_tradnl" b="1" kern="0" dirty="0" smtClean="0">
                <a:solidFill>
                  <a:srgbClr val="92D050"/>
                </a:solidFill>
                <a:cs typeface="Times New Roman" pitchFamily="18" charset="0"/>
              </a:rPr>
              <a:t>(301 </a:t>
            </a:r>
            <a:r>
              <a:rPr lang="es-ES_tradnl" b="1" kern="0" dirty="0">
                <a:solidFill>
                  <a:srgbClr val="92D050"/>
                </a:solidFill>
                <a:cs typeface="Times New Roman" pitchFamily="18" charset="0"/>
              </a:rPr>
              <a:t>diapositivas)</a:t>
            </a:r>
            <a:endParaRPr lang="es-ES_tradnl" b="1" kern="0" dirty="0">
              <a:solidFill>
                <a:srgbClr val="92D050"/>
              </a:solidFill>
              <a:latin typeface="Calibri" pitchFamily="34" charset="0"/>
              <a:cs typeface="Times New Roman" pitchFamily="18" charset="0"/>
            </a:endParaRPr>
          </a:p>
        </p:txBody>
      </p:sp>
      <p:sp>
        <p:nvSpPr>
          <p:cNvPr id="6" name="Line 4"/>
          <p:cNvSpPr>
            <a:spLocks noChangeShapeType="1"/>
          </p:cNvSpPr>
          <p:nvPr/>
        </p:nvSpPr>
        <p:spPr bwMode="auto">
          <a:xfrm flipV="1">
            <a:off x="747713" y="1182688"/>
            <a:ext cx="7454900" cy="3175"/>
          </a:xfrm>
          <a:prstGeom prst="line">
            <a:avLst/>
          </a:prstGeom>
          <a:noFill/>
          <a:ln w="57150">
            <a:solidFill>
              <a:srgbClr val="FFFF00"/>
            </a:solidFill>
            <a:round/>
            <a:headEnd/>
            <a:tailEnd/>
          </a:ln>
        </p:spPr>
        <p:txBody>
          <a:bodyPr/>
          <a:lstStyle/>
          <a:p>
            <a:pPr>
              <a:defRPr/>
            </a:pPr>
            <a:endParaRPr lang="es-ES_tradnl" kern="0">
              <a:solidFill>
                <a:sysClr val="windowText" lastClr="000000"/>
              </a:solidFill>
            </a:endParaRP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526344"/>
                                        </p:tgtEl>
                                        <p:attrNameLst>
                                          <p:attrName>style.visibility</p:attrName>
                                        </p:attrNameLst>
                                      </p:cBhvr>
                                      <p:to>
                                        <p:strVal val="visible"/>
                                      </p:to>
                                    </p:set>
                                    <p:animEffect transition="in" filter="fade">
                                      <p:cBhvr>
                                        <p:cTn id="11" dur="2000"/>
                                        <p:tgtEl>
                                          <p:spTgt spid="526344"/>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526338"/>
                                        </p:tgtEl>
                                        <p:attrNameLst>
                                          <p:attrName>style.visibility</p:attrName>
                                        </p:attrNameLst>
                                      </p:cBhvr>
                                      <p:to>
                                        <p:strVal val="visible"/>
                                      </p:to>
                                    </p:set>
                                    <p:animEffect transition="in" filter="fade">
                                      <p:cBhvr>
                                        <p:cTn id="16" dur="2000"/>
                                        <p:tgtEl>
                                          <p:spTgt spid="5263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8" grpId="0"/>
      <p:bldP spid="526344" grpId="0"/>
    </p:bld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9" name="18 Rectángulo"/>
          <p:cNvSpPr/>
          <p:nvPr/>
        </p:nvSpPr>
        <p:spPr>
          <a:xfrm>
            <a:off x="557213" y="542925"/>
            <a:ext cx="8043862" cy="5843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5524500" y="2538413"/>
            <a:ext cx="2636838" cy="2636837"/>
            <a:chOff x="3480" y="1599"/>
            <a:chExt cx="1661" cy="1661"/>
          </a:xfrm>
        </p:grpSpPr>
        <p:grpSp>
          <p:nvGrpSpPr>
            <p:cNvPr id="361484" name="Group 3"/>
            <p:cNvGrpSpPr>
              <a:grpSpLocks/>
            </p:cNvGrpSpPr>
            <p:nvPr/>
          </p:nvGrpSpPr>
          <p:grpSpPr bwMode="auto">
            <a:xfrm>
              <a:off x="3480" y="1599"/>
              <a:ext cx="1661" cy="1661"/>
              <a:chOff x="3480" y="1599"/>
              <a:chExt cx="1661" cy="1661"/>
            </a:xfrm>
          </p:grpSpPr>
          <p:grpSp>
            <p:nvGrpSpPr>
              <p:cNvPr id="361487" name="Group 4"/>
              <p:cNvGrpSpPr>
                <a:grpSpLocks noChangeAspect="1"/>
              </p:cNvGrpSpPr>
              <p:nvPr/>
            </p:nvGrpSpPr>
            <p:grpSpPr bwMode="auto">
              <a:xfrm>
                <a:off x="3480" y="1599"/>
                <a:ext cx="1661" cy="1661"/>
                <a:chOff x="2616" y="1896"/>
                <a:chExt cx="528" cy="528"/>
              </a:xfrm>
            </p:grpSpPr>
            <p:sp>
              <p:nvSpPr>
                <p:cNvPr id="361490" name="AutoShape 5"/>
                <p:cNvSpPr>
                  <a:spLocks noChangeAspect="1" noChangeArrowheads="1" noTextEdit="1"/>
                </p:cNvSpPr>
                <p:nvPr/>
              </p:nvSpPr>
              <p:spPr bwMode="auto">
                <a:xfrm>
                  <a:off x="2616" y="1896"/>
                  <a:ext cx="528" cy="528"/>
                </a:xfrm>
                <a:prstGeom prst="rect">
                  <a:avLst/>
                </a:prstGeom>
                <a:noFill/>
                <a:ln w="9525">
                  <a:noFill/>
                  <a:miter lim="800000"/>
                  <a:headEnd/>
                  <a:tailEnd/>
                </a:ln>
              </p:spPr>
              <p:txBody>
                <a:bodyPr/>
                <a:lstStyle/>
                <a:p>
                  <a:endParaRPr lang="es-ES_tradnl"/>
                </a:p>
              </p:txBody>
            </p:sp>
            <p:sp>
              <p:nvSpPr>
                <p:cNvPr id="361491" name="Freeform 6"/>
                <p:cNvSpPr>
                  <a:spLocks/>
                </p:cNvSpPr>
                <p:nvPr/>
              </p:nvSpPr>
              <p:spPr bwMode="auto">
                <a:xfrm>
                  <a:off x="2640" y="1920"/>
                  <a:ext cx="474" cy="474"/>
                </a:xfrm>
                <a:custGeom>
                  <a:avLst/>
                  <a:gdLst>
                    <a:gd name="T0" fmla="*/ 0 w 474"/>
                    <a:gd name="T1" fmla="*/ 338 h 474"/>
                    <a:gd name="T2" fmla="*/ 0 w 474"/>
                    <a:gd name="T3" fmla="*/ 142 h 474"/>
                    <a:gd name="T4" fmla="*/ 136 w 474"/>
                    <a:gd name="T5" fmla="*/ 0 h 474"/>
                    <a:gd name="T6" fmla="*/ 332 w 474"/>
                    <a:gd name="T7" fmla="*/ 0 h 474"/>
                    <a:gd name="T8" fmla="*/ 474 w 474"/>
                    <a:gd name="T9" fmla="*/ 136 h 474"/>
                    <a:gd name="T10" fmla="*/ 474 w 474"/>
                    <a:gd name="T11" fmla="*/ 332 h 474"/>
                    <a:gd name="T12" fmla="*/ 338 w 474"/>
                    <a:gd name="T13" fmla="*/ 474 h 474"/>
                    <a:gd name="T14" fmla="*/ 142 w 474"/>
                    <a:gd name="T15" fmla="*/ 474 h 474"/>
                    <a:gd name="T16" fmla="*/ 0 w 474"/>
                    <a:gd name="T17" fmla="*/ 338 h 4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4"/>
                    <a:gd name="T28" fmla="*/ 0 h 474"/>
                    <a:gd name="T29" fmla="*/ 474 w 474"/>
                    <a:gd name="T30" fmla="*/ 474 h 4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4" h="474">
                      <a:moveTo>
                        <a:pt x="0" y="338"/>
                      </a:moveTo>
                      <a:lnTo>
                        <a:pt x="0" y="142"/>
                      </a:lnTo>
                      <a:lnTo>
                        <a:pt x="136" y="0"/>
                      </a:lnTo>
                      <a:lnTo>
                        <a:pt x="332" y="0"/>
                      </a:lnTo>
                      <a:lnTo>
                        <a:pt x="474" y="136"/>
                      </a:lnTo>
                      <a:lnTo>
                        <a:pt x="474" y="332"/>
                      </a:lnTo>
                      <a:lnTo>
                        <a:pt x="338" y="474"/>
                      </a:lnTo>
                      <a:lnTo>
                        <a:pt x="142" y="474"/>
                      </a:lnTo>
                      <a:lnTo>
                        <a:pt x="0" y="338"/>
                      </a:lnTo>
                      <a:close/>
                    </a:path>
                  </a:pathLst>
                </a:custGeom>
                <a:solidFill>
                  <a:srgbClr val="008080"/>
                </a:solidFill>
                <a:ln w="0">
                  <a:solidFill>
                    <a:srgbClr val="000000"/>
                  </a:solidFill>
                  <a:round/>
                  <a:headEnd/>
                  <a:tailEnd/>
                </a:ln>
              </p:spPr>
              <p:txBody>
                <a:bodyPr/>
                <a:lstStyle/>
                <a:p>
                  <a:endParaRPr lang="es-ES_tradnl"/>
                </a:p>
              </p:txBody>
            </p:sp>
          </p:grpSp>
          <p:sp>
            <p:nvSpPr>
              <p:cNvPr id="361488" name="Line 7"/>
              <p:cNvSpPr>
                <a:spLocks noChangeShapeType="1"/>
              </p:cNvSpPr>
              <p:nvPr/>
            </p:nvSpPr>
            <p:spPr bwMode="auto">
              <a:xfrm rot="-5400000">
                <a:off x="3773" y="2428"/>
                <a:ext cx="538" cy="513"/>
              </a:xfrm>
              <a:prstGeom prst="line">
                <a:avLst/>
              </a:prstGeom>
              <a:noFill/>
              <a:ln w="9525">
                <a:solidFill>
                  <a:schemeClr val="bg1"/>
                </a:solidFill>
                <a:round/>
                <a:headEnd/>
                <a:tailEnd/>
              </a:ln>
            </p:spPr>
            <p:txBody>
              <a:bodyPr anchor="ctr"/>
              <a:lstStyle/>
              <a:p>
                <a:endParaRPr lang="es-ES_tradnl"/>
              </a:p>
            </p:txBody>
          </p:sp>
          <p:sp>
            <p:nvSpPr>
              <p:cNvPr id="361489" name="Line 8"/>
              <p:cNvSpPr>
                <a:spLocks noChangeShapeType="1"/>
              </p:cNvSpPr>
              <p:nvPr/>
            </p:nvSpPr>
            <p:spPr bwMode="auto">
              <a:xfrm flipH="1">
                <a:off x="3558" y="2415"/>
                <a:ext cx="738" cy="0"/>
              </a:xfrm>
              <a:prstGeom prst="line">
                <a:avLst/>
              </a:prstGeom>
              <a:noFill/>
              <a:ln w="9525">
                <a:solidFill>
                  <a:schemeClr val="bg1"/>
                </a:solidFill>
                <a:round/>
                <a:headEnd/>
                <a:tailEnd/>
              </a:ln>
            </p:spPr>
            <p:txBody>
              <a:bodyPr anchor="ctr"/>
              <a:lstStyle/>
              <a:p>
                <a:endParaRPr lang="es-ES_tradnl"/>
              </a:p>
            </p:txBody>
          </p:sp>
        </p:grpSp>
        <p:sp>
          <p:nvSpPr>
            <p:cNvPr id="361485" name="Arc 9"/>
            <p:cNvSpPr>
              <a:spLocks/>
            </p:cNvSpPr>
            <p:nvPr/>
          </p:nvSpPr>
          <p:spPr bwMode="auto">
            <a:xfrm rot="-9860044">
              <a:off x="4045" y="2413"/>
              <a:ext cx="110" cy="156"/>
            </a:xfrm>
            <a:custGeom>
              <a:avLst/>
              <a:gdLst>
                <a:gd name="T0" fmla="*/ 0 w 21431"/>
                <a:gd name="T1" fmla="*/ 0 h 21600"/>
                <a:gd name="T2" fmla="*/ 0 w 21431"/>
                <a:gd name="T3" fmla="*/ 0 h 21600"/>
                <a:gd name="T4" fmla="*/ 0 w 21431"/>
                <a:gd name="T5" fmla="*/ 0 h 21600"/>
                <a:gd name="T6" fmla="*/ 0 60000 65536"/>
                <a:gd name="T7" fmla="*/ 0 60000 65536"/>
                <a:gd name="T8" fmla="*/ 0 60000 65536"/>
                <a:gd name="T9" fmla="*/ 0 w 21431"/>
                <a:gd name="T10" fmla="*/ 0 h 21600"/>
                <a:gd name="T11" fmla="*/ 21431 w 21431"/>
                <a:gd name="T12" fmla="*/ 21600 h 21600"/>
              </a:gdLst>
              <a:ahLst/>
              <a:cxnLst>
                <a:cxn ang="T6">
                  <a:pos x="T0" y="T1"/>
                </a:cxn>
                <a:cxn ang="T7">
                  <a:pos x="T2" y="T3"/>
                </a:cxn>
                <a:cxn ang="T8">
                  <a:pos x="T4" y="T5"/>
                </a:cxn>
              </a:cxnLst>
              <a:rect l="T9" t="T10" r="T11" b="T12"/>
              <a:pathLst>
                <a:path w="21431" h="21600" fill="none" extrusionOk="0">
                  <a:moveTo>
                    <a:pt x="-1" y="0"/>
                  </a:moveTo>
                  <a:cubicBezTo>
                    <a:pt x="10885" y="0"/>
                    <a:pt x="20070" y="8100"/>
                    <a:pt x="21430" y="18901"/>
                  </a:cubicBezTo>
                </a:path>
                <a:path w="21431" h="21600" stroke="0" extrusionOk="0">
                  <a:moveTo>
                    <a:pt x="-1" y="0"/>
                  </a:moveTo>
                  <a:cubicBezTo>
                    <a:pt x="10885" y="0"/>
                    <a:pt x="20070" y="8100"/>
                    <a:pt x="21430" y="18901"/>
                  </a:cubicBezTo>
                  <a:lnTo>
                    <a:pt x="0" y="21600"/>
                  </a:lnTo>
                  <a:close/>
                </a:path>
              </a:pathLst>
            </a:custGeom>
            <a:noFill/>
            <a:ln w="9525">
              <a:solidFill>
                <a:schemeClr val="bg1"/>
              </a:solidFill>
              <a:round/>
              <a:headEnd/>
              <a:tailEnd/>
            </a:ln>
          </p:spPr>
          <p:txBody>
            <a:bodyPr wrap="none" anchor="ctr"/>
            <a:lstStyle/>
            <a:p>
              <a:endParaRPr lang="es-ES_tradnl"/>
            </a:p>
          </p:txBody>
        </p:sp>
        <p:sp>
          <p:nvSpPr>
            <p:cNvPr id="361486" name="Text Box 10"/>
            <p:cNvSpPr txBox="1">
              <a:spLocks noChangeArrowheads="1"/>
            </p:cNvSpPr>
            <p:nvPr/>
          </p:nvSpPr>
          <p:spPr bwMode="auto">
            <a:xfrm>
              <a:off x="3687" y="2433"/>
              <a:ext cx="516" cy="231"/>
            </a:xfrm>
            <a:prstGeom prst="rect">
              <a:avLst/>
            </a:prstGeom>
            <a:noFill/>
            <a:ln w="9525" algn="ctr">
              <a:noFill/>
              <a:miter lim="800000"/>
              <a:headEnd/>
              <a:tailEnd/>
            </a:ln>
          </p:spPr>
          <p:txBody>
            <a:bodyPr>
              <a:spAutoFit/>
            </a:bodyPr>
            <a:lstStyle/>
            <a:p>
              <a:pPr algn="ctr">
                <a:spcBef>
                  <a:spcPct val="50000"/>
                </a:spcBef>
              </a:pPr>
              <a:r>
                <a:rPr lang="es-ES" sz="1800" b="1">
                  <a:solidFill>
                    <a:schemeClr val="bg1"/>
                  </a:solidFill>
                </a:rPr>
                <a:t>45º</a:t>
              </a:r>
            </a:p>
          </p:txBody>
        </p:sp>
      </p:grpSp>
      <p:grpSp>
        <p:nvGrpSpPr>
          <p:cNvPr id="5" name="Group 11"/>
          <p:cNvGrpSpPr>
            <a:grpSpLocks/>
          </p:cNvGrpSpPr>
          <p:nvPr/>
        </p:nvGrpSpPr>
        <p:grpSpPr bwMode="auto">
          <a:xfrm>
            <a:off x="903288" y="2382838"/>
            <a:ext cx="3182937" cy="3236912"/>
            <a:chOff x="569" y="1501"/>
            <a:chExt cx="2005" cy="2039"/>
          </a:xfrm>
        </p:grpSpPr>
        <p:sp>
          <p:nvSpPr>
            <p:cNvPr id="361478" name="Oval 12"/>
            <p:cNvSpPr>
              <a:spLocks noChangeArrowheads="1"/>
            </p:cNvSpPr>
            <p:nvPr/>
          </p:nvSpPr>
          <p:spPr bwMode="auto">
            <a:xfrm>
              <a:off x="2466" y="1501"/>
              <a:ext cx="108" cy="108"/>
            </a:xfrm>
            <a:prstGeom prst="ellipse">
              <a:avLst/>
            </a:prstGeom>
            <a:solidFill>
              <a:schemeClr val="accent1"/>
            </a:solidFill>
            <a:ln w="9525">
              <a:round/>
              <a:headEnd/>
              <a:tailEnd/>
            </a:ln>
            <a:scene3d>
              <a:camera prst="legacyObliqueTopRight"/>
              <a:lightRig rig="legacyFlat3" dir="b"/>
            </a:scene3d>
            <a:sp3d extrusionH="3529000" prstMaterial="legacyMatte">
              <a:bevelT w="13500" h="13500" prst="angle"/>
              <a:bevelB w="13500" h="13500" prst="angle"/>
              <a:extrusionClr>
                <a:srgbClr val="996600"/>
              </a:extrusionClr>
            </a:sp3d>
          </p:spPr>
          <p:txBody>
            <a:bodyPr wrap="none" anchor="ctr">
              <a:flatTx/>
            </a:bodyPr>
            <a:lstStyle/>
            <a:p>
              <a:endParaRPr lang="es-ES_tradnl"/>
            </a:p>
          </p:txBody>
        </p:sp>
        <p:grpSp>
          <p:nvGrpSpPr>
            <p:cNvPr id="361479" name="Group 13"/>
            <p:cNvGrpSpPr>
              <a:grpSpLocks noChangeAspect="1"/>
            </p:cNvGrpSpPr>
            <p:nvPr/>
          </p:nvGrpSpPr>
          <p:grpSpPr bwMode="auto">
            <a:xfrm>
              <a:off x="851" y="1597"/>
              <a:ext cx="1651" cy="1651"/>
              <a:chOff x="1432" y="1747"/>
              <a:chExt cx="1651" cy="1651"/>
            </a:xfrm>
          </p:grpSpPr>
          <p:sp>
            <p:nvSpPr>
              <p:cNvPr id="361482" name="AutoShape 14"/>
              <p:cNvSpPr>
                <a:spLocks noChangeAspect="1" noChangeArrowheads="1" noTextEdit="1"/>
              </p:cNvSpPr>
              <p:nvPr/>
            </p:nvSpPr>
            <p:spPr bwMode="auto">
              <a:xfrm>
                <a:off x="1432" y="1747"/>
                <a:ext cx="1651" cy="1651"/>
              </a:xfrm>
              <a:prstGeom prst="rect">
                <a:avLst/>
              </a:prstGeom>
              <a:noFill/>
              <a:ln w="9525">
                <a:noFill/>
                <a:miter lim="800000"/>
                <a:headEnd/>
                <a:tailEnd/>
              </a:ln>
            </p:spPr>
            <p:txBody>
              <a:bodyPr/>
              <a:lstStyle/>
              <a:p>
                <a:endParaRPr lang="es-ES_tradnl"/>
              </a:p>
            </p:txBody>
          </p:sp>
          <p:sp>
            <p:nvSpPr>
              <p:cNvPr id="361483" name="Freeform 15"/>
              <p:cNvSpPr>
                <a:spLocks/>
              </p:cNvSpPr>
              <p:nvPr/>
            </p:nvSpPr>
            <p:spPr bwMode="auto">
              <a:xfrm>
                <a:off x="1501" y="1816"/>
                <a:ext cx="1499" cy="1499"/>
              </a:xfrm>
              <a:custGeom>
                <a:avLst/>
                <a:gdLst>
                  <a:gd name="T0" fmla="*/ 0 w 1499"/>
                  <a:gd name="T1" fmla="*/ 1055 h 1499"/>
                  <a:gd name="T2" fmla="*/ 0 w 1499"/>
                  <a:gd name="T3" fmla="*/ 430 h 1499"/>
                  <a:gd name="T4" fmla="*/ 444 w 1499"/>
                  <a:gd name="T5" fmla="*/ 0 h 1499"/>
                  <a:gd name="T6" fmla="*/ 1069 w 1499"/>
                  <a:gd name="T7" fmla="*/ 0 h 1499"/>
                  <a:gd name="T8" fmla="*/ 1499 w 1499"/>
                  <a:gd name="T9" fmla="*/ 444 h 1499"/>
                  <a:gd name="T10" fmla="*/ 1499 w 1499"/>
                  <a:gd name="T11" fmla="*/ 1069 h 1499"/>
                  <a:gd name="T12" fmla="*/ 1055 w 1499"/>
                  <a:gd name="T13" fmla="*/ 1499 h 1499"/>
                  <a:gd name="T14" fmla="*/ 430 w 1499"/>
                  <a:gd name="T15" fmla="*/ 1499 h 1499"/>
                  <a:gd name="T16" fmla="*/ 0 w 1499"/>
                  <a:gd name="T17" fmla="*/ 1055 h 14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99"/>
                  <a:gd name="T28" fmla="*/ 0 h 1499"/>
                  <a:gd name="T29" fmla="*/ 1499 w 1499"/>
                  <a:gd name="T30" fmla="*/ 1499 h 14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99" h="1499">
                    <a:moveTo>
                      <a:pt x="0" y="1055"/>
                    </a:moveTo>
                    <a:lnTo>
                      <a:pt x="0" y="430"/>
                    </a:lnTo>
                    <a:lnTo>
                      <a:pt x="444" y="0"/>
                    </a:lnTo>
                    <a:lnTo>
                      <a:pt x="1069" y="0"/>
                    </a:lnTo>
                    <a:lnTo>
                      <a:pt x="1499" y="444"/>
                    </a:lnTo>
                    <a:lnTo>
                      <a:pt x="1499" y="1069"/>
                    </a:lnTo>
                    <a:lnTo>
                      <a:pt x="1055" y="1499"/>
                    </a:lnTo>
                    <a:lnTo>
                      <a:pt x="430" y="1499"/>
                    </a:lnTo>
                    <a:lnTo>
                      <a:pt x="0" y="1055"/>
                    </a:lnTo>
                    <a:close/>
                  </a:path>
                </a:pathLst>
              </a:custGeom>
              <a:solidFill>
                <a:srgbClr val="008080"/>
              </a:solidFill>
              <a:ln w="9525">
                <a:round/>
                <a:headEnd/>
                <a:tailEnd/>
              </a:ln>
              <a:scene3d>
                <a:camera prst="legacyObliqueTopRight"/>
                <a:lightRig rig="legacyFlat3" dir="b"/>
              </a:scene3d>
              <a:sp3d extrusionH="3630600" prstMaterial="legacyMatte">
                <a:bevelT w="13500" h="13500" prst="angle"/>
                <a:bevelB w="13500" h="13500" prst="angle"/>
                <a:extrusionClr>
                  <a:srgbClr val="DBDBDB"/>
                </a:extrusionClr>
              </a:sp3d>
            </p:spPr>
            <p:txBody>
              <a:bodyPr>
                <a:flatTx/>
              </a:bodyPr>
              <a:lstStyle/>
              <a:p>
                <a:endParaRPr lang="es-ES_tradnl"/>
              </a:p>
            </p:txBody>
          </p:sp>
        </p:grpSp>
        <p:sp>
          <p:nvSpPr>
            <p:cNvPr id="361480" name="Oval 16"/>
            <p:cNvSpPr>
              <a:spLocks noChangeArrowheads="1"/>
            </p:cNvSpPr>
            <p:nvPr/>
          </p:nvSpPr>
          <p:spPr bwMode="auto">
            <a:xfrm>
              <a:off x="746" y="3205"/>
              <a:ext cx="108" cy="108"/>
            </a:xfrm>
            <a:prstGeom prst="ellipse">
              <a:avLst/>
            </a:prstGeom>
            <a:solidFill>
              <a:schemeClr val="tx1"/>
            </a:solidFill>
            <a:ln w="9525">
              <a:round/>
              <a:headEnd/>
              <a:tailEnd/>
            </a:ln>
            <a:scene3d>
              <a:camera prst="legacyObliqueTopRight"/>
              <a:lightRig rig="legacyFlat3" dir="b"/>
            </a:scene3d>
            <a:sp3d extrusionH="3529000" prstMaterial="legacyMatte">
              <a:bevelT w="13500" h="13500" prst="angle"/>
              <a:bevelB w="13500" h="13500" prst="angle"/>
              <a:extrusionClr>
                <a:srgbClr val="996600"/>
              </a:extrusionClr>
            </a:sp3d>
          </p:spPr>
          <p:txBody>
            <a:bodyPr wrap="none" anchor="ctr">
              <a:flatTx/>
            </a:bodyPr>
            <a:lstStyle/>
            <a:p>
              <a:endParaRPr lang="es-ES_tradnl"/>
            </a:p>
          </p:txBody>
        </p:sp>
        <p:sp>
          <p:nvSpPr>
            <p:cNvPr id="361481" name="Arc 17"/>
            <p:cNvSpPr>
              <a:spLocks/>
            </p:cNvSpPr>
            <p:nvPr/>
          </p:nvSpPr>
          <p:spPr bwMode="auto">
            <a:xfrm rot="-304523">
              <a:off x="569" y="2985"/>
              <a:ext cx="461" cy="555"/>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30405" y="41323"/>
                  </a:moveTo>
                  <a:cubicBezTo>
                    <a:pt x="27634" y="42560"/>
                    <a:pt x="24634" y="43199"/>
                    <a:pt x="21600" y="43200"/>
                  </a:cubicBezTo>
                  <a:cubicBezTo>
                    <a:pt x="9670" y="43200"/>
                    <a:pt x="0" y="33529"/>
                    <a:pt x="0" y="21600"/>
                  </a:cubicBezTo>
                  <a:cubicBezTo>
                    <a:pt x="0" y="9670"/>
                    <a:pt x="9670" y="0"/>
                    <a:pt x="21600" y="0"/>
                  </a:cubicBezTo>
                  <a:cubicBezTo>
                    <a:pt x="33529" y="0"/>
                    <a:pt x="43200" y="9670"/>
                    <a:pt x="43200" y="21600"/>
                  </a:cubicBezTo>
                  <a:cubicBezTo>
                    <a:pt x="43200" y="24130"/>
                    <a:pt x="42755" y="26640"/>
                    <a:pt x="41886" y="29016"/>
                  </a:cubicBezTo>
                </a:path>
                <a:path w="43200" h="43200" stroke="0" extrusionOk="0">
                  <a:moveTo>
                    <a:pt x="30405" y="41323"/>
                  </a:moveTo>
                  <a:cubicBezTo>
                    <a:pt x="27634" y="42560"/>
                    <a:pt x="24634" y="43199"/>
                    <a:pt x="21600" y="43200"/>
                  </a:cubicBezTo>
                  <a:cubicBezTo>
                    <a:pt x="9670" y="43200"/>
                    <a:pt x="0" y="33529"/>
                    <a:pt x="0" y="21600"/>
                  </a:cubicBezTo>
                  <a:cubicBezTo>
                    <a:pt x="0" y="9670"/>
                    <a:pt x="9670" y="0"/>
                    <a:pt x="21600" y="0"/>
                  </a:cubicBezTo>
                  <a:cubicBezTo>
                    <a:pt x="33529" y="0"/>
                    <a:pt x="43200" y="9670"/>
                    <a:pt x="43200" y="21600"/>
                  </a:cubicBezTo>
                  <a:cubicBezTo>
                    <a:pt x="43200" y="24130"/>
                    <a:pt x="42755" y="26640"/>
                    <a:pt x="41886" y="29016"/>
                  </a:cubicBezTo>
                  <a:lnTo>
                    <a:pt x="21600" y="21600"/>
                  </a:lnTo>
                  <a:close/>
                </a:path>
              </a:pathLst>
            </a:custGeom>
            <a:noFill/>
            <a:ln w="38100">
              <a:solidFill>
                <a:srgbClr val="FF3300"/>
              </a:solidFill>
              <a:round/>
              <a:headEnd/>
              <a:tailEnd type="triangle" w="med" len="med"/>
            </a:ln>
          </p:spPr>
          <p:txBody>
            <a:bodyPr wrap="none" anchor="ctr"/>
            <a:lstStyle/>
            <a:p>
              <a:endParaRPr lang="es-ES_tradnl"/>
            </a:p>
          </p:txBody>
        </p:sp>
      </p:grpSp>
      <p:sp>
        <p:nvSpPr>
          <p:cNvPr id="561170" name="Oval 18"/>
          <p:cNvSpPr>
            <a:spLocks noChangeArrowheads="1"/>
          </p:cNvSpPr>
          <p:nvPr/>
        </p:nvSpPr>
        <p:spPr bwMode="auto">
          <a:xfrm>
            <a:off x="6759575" y="3786188"/>
            <a:ext cx="114300" cy="114300"/>
          </a:xfrm>
          <a:prstGeom prst="ellipse">
            <a:avLst/>
          </a:prstGeom>
          <a:solidFill>
            <a:srgbClr val="996600"/>
          </a:solidFill>
          <a:ln w="9525">
            <a:solidFill>
              <a:srgbClr val="996600"/>
            </a:solidFill>
            <a:round/>
            <a:headEnd/>
            <a:tailEnd/>
          </a:ln>
        </p:spPr>
        <p:txBody>
          <a:bodyPr wrap="none" anchor="ctr"/>
          <a:lstStyle/>
          <a:p>
            <a:endParaRPr lang="es-ES_tradnl"/>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6117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0"/>
                                  </p:stCondLst>
                                  <p:childTnLst>
                                    <p:animRot by="43200000">
                                      <p:cBhvr>
                                        <p:cTn id="16" dur="2000" fill="hold"/>
                                        <p:tgtEl>
                                          <p:spTgt spid="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1170"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21 Grupo"/>
          <p:cNvGrpSpPr/>
          <p:nvPr/>
        </p:nvGrpSpPr>
        <p:grpSpPr>
          <a:xfrm>
            <a:off x="332509" y="1864427"/>
            <a:ext cx="7493330" cy="1537257"/>
            <a:chOff x="332509" y="1864427"/>
            <a:chExt cx="7493330" cy="1537257"/>
          </a:xfrm>
        </p:grpSpPr>
        <p:grpSp>
          <p:nvGrpSpPr>
            <p:cNvPr id="4" name="18 Grupo"/>
            <p:cNvGrpSpPr/>
            <p:nvPr/>
          </p:nvGrpSpPr>
          <p:grpSpPr>
            <a:xfrm>
              <a:off x="332509" y="1864427"/>
              <a:ext cx="7493330" cy="1531917"/>
              <a:chOff x="332509" y="1864427"/>
              <a:chExt cx="7493330" cy="1531917"/>
            </a:xfrm>
          </p:grpSpPr>
          <p:sp>
            <p:nvSpPr>
              <p:cNvPr id="15" name="14 Rectángulo"/>
              <p:cNvSpPr/>
              <p:nvPr/>
            </p:nvSpPr>
            <p:spPr>
              <a:xfrm>
                <a:off x="2671949" y="2493820"/>
                <a:ext cx="2624447" cy="902524"/>
              </a:xfrm>
              <a:prstGeom prst="rect">
                <a:avLst/>
              </a:prstGeom>
              <a:solidFill>
                <a:srgbClr val="E1F2CE"/>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6" name="17 Grupo"/>
              <p:cNvGrpSpPr/>
              <p:nvPr/>
            </p:nvGrpSpPr>
            <p:grpSpPr>
              <a:xfrm>
                <a:off x="332509" y="1864427"/>
                <a:ext cx="7493330" cy="367556"/>
                <a:chOff x="332509" y="1864427"/>
                <a:chExt cx="7493330" cy="367556"/>
              </a:xfrm>
            </p:grpSpPr>
            <p:sp>
              <p:nvSpPr>
                <p:cNvPr id="3" name="2 CuadroTexto"/>
                <p:cNvSpPr txBox="1"/>
                <p:nvPr/>
              </p:nvSpPr>
              <p:spPr>
                <a:xfrm>
                  <a:off x="332509" y="1864427"/>
                  <a:ext cx="7493330"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Y sustituyendo             y              en la expresión (1) por sus respectivos valores y operando queda:</a:t>
                  </a:r>
                </a:p>
              </p:txBody>
            </p:sp>
            <p:graphicFrame>
              <p:nvGraphicFramePr>
                <p:cNvPr id="19458" name="Object 4"/>
                <p:cNvGraphicFramePr>
                  <a:graphicFrameLocks noChangeAspect="1"/>
                </p:cNvGraphicFramePr>
                <p:nvPr/>
              </p:nvGraphicFramePr>
              <p:xfrm>
                <a:off x="2099501" y="1865271"/>
                <a:ext cx="496888" cy="366712"/>
              </p:xfrm>
              <a:graphic>
                <a:graphicData uri="http://schemas.openxmlformats.org/presentationml/2006/ole">
                  <p:oleObj spid="_x0000_s2717698" name="Equation" r:id="rId3" imgW="241200" imgH="177480" progId="Equation.DSMT4">
                    <p:embed/>
                  </p:oleObj>
                </a:graphicData>
              </a:graphic>
            </p:graphicFrame>
            <p:graphicFrame>
              <p:nvGraphicFramePr>
                <p:cNvPr id="5" name="Object 4"/>
                <p:cNvGraphicFramePr>
                  <a:graphicFrameLocks noChangeAspect="1"/>
                </p:cNvGraphicFramePr>
                <p:nvPr/>
              </p:nvGraphicFramePr>
              <p:xfrm>
                <a:off x="1519259" y="1878362"/>
                <a:ext cx="444500" cy="341313"/>
              </p:xfrm>
              <a:graphic>
                <a:graphicData uri="http://schemas.openxmlformats.org/presentationml/2006/ole">
                  <p:oleObj spid="_x0000_s2717699" name="Equation" r:id="rId4" imgW="215640" imgH="164880" progId="Equation.DSMT4">
                    <p:embed/>
                  </p:oleObj>
                </a:graphicData>
              </a:graphic>
            </p:graphicFrame>
          </p:grpSp>
        </p:grpSp>
        <p:graphicFrame>
          <p:nvGraphicFramePr>
            <p:cNvPr id="19460" name="Object 4"/>
            <p:cNvGraphicFramePr>
              <a:graphicFrameLocks noChangeAspect="1"/>
            </p:cNvGraphicFramePr>
            <p:nvPr/>
          </p:nvGraphicFramePr>
          <p:xfrm>
            <a:off x="2752046" y="2573009"/>
            <a:ext cx="3549650" cy="828675"/>
          </p:xfrm>
          <a:graphic>
            <a:graphicData uri="http://schemas.openxmlformats.org/presentationml/2006/ole">
              <p:oleObj spid="_x0000_s2717700" name="Equation" r:id="rId5" imgW="1688760" imgH="393480" progId="Equation.DSMT4">
                <p:embed/>
              </p:oleObj>
            </a:graphicData>
          </a:graphic>
        </p:graphicFrame>
      </p:grpSp>
      <p:sp>
        <p:nvSpPr>
          <p:cNvPr id="7" name="6 CuadroTexto"/>
          <p:cNvSpPr txBox="1"/>
          <p:nvPr/>
        </p:nvSpPr>
        <p:spPr>
          <a:xfrm>
            <a:off x="332508" y="3633851"/>
            <a:ext cx="8312727" cy="523220"/>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Expresión que permite calcular la posición de la imagen en un dioptrio plano cuando se trabaja fuera de la aproximación paraxial.</a:t>
            </a:r>
          </a:p>
        </p:txBody>
      </p:sp>
      <p:grpSp>
        <p:nvGrpSpPr>
          <p:cNvPr id="9" name="19 Grupo"/>
          <p:cNvGrpSpPr/>
          <p:nvPr/>
        </p:nvGrpSpPr>
        <p:grpSpPr>
          <a:xfrm>
            <a:off x="332508" y="4239492"/>
            <a:ext cx="8312727" cy="914213"/>
            <a:chOff x="332508" y="4239492"/>
            <a:chExt cx="8312727" cy="914213"/>
          </a:xfrm>
        </p:grpSpPr>
        <p:sp>
          <p:nvSpPr>
            <p:cNvPr id="8" name="7 CuadroTexto"/>
            <p:cNvSpPr txBox="1"/>
            <p:nvPr/>
          </p:nvSpPr>
          <p:spPr>
            <a:xfrm>
              <a:off x="332508" y="4239492"/>
              <a:ext cx="8312727" cy="523220"/>
            </a:xfrm>
            <a:prstGeom prst="rect">
              <a:avLst/>
            </a:prstGeom>
            <a:noFill/>
          </p:spPr>
          <p:txBody>
            <a:bodyPr wrap="square" rtlCol="0">
              <a:spAutoFit/>
            </a:bodyPr>
            <a:lstStyle/>
            <a:p>
              <a:pPr marL="355600" indent="-355600" fontAlgn="auto">
                <a:spcBef>
                  <a:spcPts val="0"/>
                </a:spcBef>
                <a:spcAft>
                  <a:spcPts val="0"/>
                </a:spcAft>
                <a:tabLst>
                  <a:tab pos="450850" algn="l"/>
                </a:tabLst>
              </a:pPr>
              <a:r>
                <a:rPr lang="es-ES_tradnl" sz="1400" b="1" i="1" dirty="0" smtClean="0">
                  <a:solidFill>
                    <a:srgbClr val="000000"/>
                  </a:solidFill>
                  <a:latin typeface="Calibri" pitchFamily="34" charset="0"/>
                  <a:cs typeface="Calibri" pitchFamily="34" charset="0"/>
                </a:rPr>
                <a:t>Nota</a:t>
              </a:r>
              <a:r>
                <a:rPr lang="es-ES_tradnl" sz="1400" b="1" dirty="0" smtClean="0">
                  <a:solidFill>
                    <a:srgbClr val="000000"/>
                  </a:solidFill>
                  <a:latin typeface="Calibri" pitchFamily="34" charset="0"/>
                  <a:cs typeface="Calibri" pitchFamily="34" charset="0"/>
                </a:rPr>
                <a:t>:  </a:t>
              </a:r>
              <a:r>
                <a:rPr lang="es-ES_tradnl" sz="1400" dirty="0" smtClean="0">
                  <a:solidFill>
                    <a:srgbClr val="000000"/>
                  </a:solidFill>
                  <a:latin typeface="Calibri" pitchFamily="34" charset="0"/>
                  <a:cs typeface="Calibri" pitchFamily="34" charset="0"/>
                </a:rPr>
                <a:t>a partir de esta expresión se puede deducir la </a:t>
              </a:r>
              <a:r>
                <a:rPr lang="es-ES_tradnl" sz="1400" b="1" dirty="0" smtClean="0">
                  <a:solidFill>
                    <a:srgbClr val="000000"/>
                  </a:solidFill>
                  <a:latin typeface="Calibri" pitchFamily="34" charset="0"/>
                  <a:cs typeface="Calibri" pitchFamily="34" charset="0"/>
                </a:rPr>
                <a:t>posición de la imagen paraxial </a:t>
              </a:r>
              <a:r>
                <a:rPr lang="es-ES_tradnl" sz="1400" dirty="0" smtClean="0">
                  <a:solidFill>
                    <a:srgbClr val="000000"/>
                  </a:solidFill>
                  <a:latin typeface="Calibri" pitchFamily="34" charset="0"/>
                  <a:cs typeface="Calibri" pitchFamily="34" charset="0"/>
                </a:rPr>
                <a:t>teniendo en cuenta que, en 	este caso, por ser los ángulos pequeños es:</a:t>
              </a:r>
            </a:p>
          </p:txBody>
        </p:sp>
        <p:graphicFrame>
          <p:nvGraphicFramePr>
            <p:cNvPr id="19461" name="Object 5"/>
            <p:cNvGraphicFramePr>
              <a:graphicFrameLocks noChangeAspect="1"/>
            </p:cNvGraphicFramePr>
            <p:nvPr/>
          </p:nvGraphicFramePr>
          <p:xfrm>
            <a:off x="2030413" y="4812392"/>
            <a:ext cx="3924300" cy="341313"/>
          </p:xfrm>
          <a:graphic>
            <a:graphicData uri="http://schemas.openxmlformats.org/presentationml/2006/ole">
              <p:oleObj spid="_x0000_s2717701" name="Equation" r:id="rId6" imgW="2044440" imgH="177480" progId="Equation.DSMT4">
                <p:embed/>
              </p:oleObj>
            </a:graphicData>
          </a:graphic>
        </p:graphicFrame>
      </p:grpSp>
      <p:grpSp>
        <p:nvGrpSpPr>
          <p:cNvPr id="14" name="20 Grupo"/>
          <p:cNvGrpSpPr/>
          <p:nvPr/>
        </p:nvGrpSpPr>
        <p:grpSpPr>
          <a:xfrm>
            <a:off x="831272" y="5202443"/>
            <a:ext cx="3928053" cy="722312"/>
            <a:chOff x="831272" y="5202443"/>
            <a:chExt cx="3928053" cy="722312"/>
          </a:xfrm>
        </p:grpSpPr>
        <p:sp>
          <p:nvSpPr>
            <p:cNvPr id="10" name="9 CuadroTexto"/>
            <p:cNvSpPr txBox="1"/>
            <p:nvPr/>
          </p:nvSpPr>
          <p:spPr>
            <a:xfrm>
              <a:off x="831272" y="5379523"/>
              <a:ext cx="2683824"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con lo que la expresión (2) queda:</a:t>
              </a:r>
            </a:p>
          </p:txBody>
        </p:sp>
        <p:graphicFrame>
          <p:nvGraphicFramePr>
            <p:cNvPr id="11" name="Object 4"/>
            <p:cNvGraphicFramePr>
              <a:graphicFrameLocks noChangeAspect="1"/>
            </p:cNvGraphicFramePr>
            <p:nvPr/>
          </p:nvGraphicFramePr>
          <p:xfrm>
            <a:off x="3770313" y="5202443"/>
            <a:ext cx="989012" cy="722312"/>
          </p:xfrm>
          <a:graphic>
            <a:graphicData uri="http://schemas.openxmlformats.org/presentationml/2006/ole">
              <p:oleObj spid="_x0000_s2717702" name="Equation" r:id="rId7" imgW="469800" imgH="342720" progId="Equation.DSMT4">
                <p:embed/>
              </p:oleObj>
            </a:graphicData>
          </a:graphic>
        </p:graphicFrame>
      </p:grpSp>
      <p:grpSp>
        <p:nvGrpSpPr>
          <p:cNvPr id="16" name="16 Grupo"/>
          <p:cNvGrpSpPr/>
          <p:nvPr/>
        </p:nvGrpSpPr>
        <p:grpSpPr>
          <a:xfrm>
            <a:off x="332509" y="464149"/>
            <a:ext cx="6438179" cy="1222952"/>
            <a:chOff x="332509" y="464149"/>
            <a:chExt cx="6438179" cy="1222952"/>
          </a:xfrm>
        </p:grpSpPr>
        <p:graphicFrame>
          <p:nvGraphicFramePr>
            <p:cNvPr id="13" name="12 Objeto"/>
            <p:cNvGraphicFramePr>
              <a:graphicFrameLocks noChangeAspect="1"/>
            </p:cNvGraphicFramePr>
            <p:nvPr/>
          </p:nvGraphicFramePr>
          <p:xfrm>
            <a:off x="2447925" y="912401"/>
            <a:ext cx="4322763" cy="774700"/>
          </p:xfrm>
          <a:graphic>
            <a:graphicData uri="http://schemas.openxmlformats.org/presentationml/2006/ole">
              <p:oleObj spid="_x0000_s2717703" name="Equation" r:id="rId8" imgW="2057400" imgH="368280" progId="Equation.DSMT4">
                <p:embed/>
              </p:oleObj>
            </a:graphicData>
          </a:graphic>
        </p:graphicFrame>
        <p:grpSp>
          <p:nvGrpSpPr>
            <p:cNvPr id="17" name="15 Grupo"/>
            <p:cNvGrpSpPr/>
            <p:nvPr/>
          </p:nvGrpSpPr>
          <p:grpSpPr>
            <a:xfrm>
              <a:off x="332509" y="464149"/>
              <a:ext cx="6080166" cy="366712"/>
              <a:chOff x="332509" y="464149"/>
              <a:chExt cx="6080166" cy="366712"/>
            </a:xfrm>
          </p:grpSpPr>
          <p:sp>
            <p:nvSpPr>
              <p:cNvPr id="12" name="11 CuadroTexto"/>
              <p:cNvSpPr txBox="1"/>
              <p:nvPr/>
            </p:nvSpPr>
            <p:spPr>
              <a:xfrm>
                <a:off x="332509" y="486890"/>
                <a:ext cx="6080166"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al sustituir en esta expresión el valor del                 dado por la ley de </a:t>
                </a:r>
                <a:r>
                  <a:rPr lang="es-ES_tradnl" sz="1400" dirty="0" err="1" smtClean="0">
                    <a:solidFill>
                      <a:srgbClr val="000000"/>
                    </a:solidFill>
                    <a:latin typeface="Calibri" pitchFamily="34" charset="0"/>
                    <a:cs typeface="Calibri" pitchFamily="34" charset="0"/>
                  </a:rPr>
                  <a:t>Snell</a:t>
                </a:r>
                <a:r>
                  <a:rPr lang="es-ES_tradnl" sz="1400" dirty="0" smtClean="0">
                    <a:solidFill>
                      <a:srgbClr val="000000"/>
                    </a:solidFill>
                    <a:latin typeface="Calibri" pitchFamily="34" charset="0"/>
                    <a:cs typeface="Calibri" pitchFamily="34" charset="0"/>
                  </a:rPr>
                  <a:t>, queda: </a:t>
                </a:r>
              </a:p>
            </p:txBody>
          </p:sp>
          <p:graphicFrame>
            <p:nvGraphicFramePr>
              <p:cNvPr id="19464" name="Object 4"/>
              <p:cNvGraphicFramePr>
                <a:graphicFrameLocks noChangeAspect="1"/>
              </p:cNvGraphicFramePr>
              <p:nvPr/>
            </p:nvGraphicFramePr>
            <p:xfrm>
              <a:off x="3363913" y="464149"/>
              <a:ext cx="627062" cy="366712"/>
            </p:xfrm>
            <a:graphic>
              <a:graphicData uri="http://schemas.openxmlformats.org/presentationml/2006/ole">
                <p:oleObj spid="_x0000_s2717704" name="Equation" r:id="rId9" imgW="304560" imgH="177480" progId="Equation.DSMT4">
                  <p:embed/>
                </p:oleObj>
              </a:graphicData>
            </a:graphic>
          </p:graphicFrame>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10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10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10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1.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110594" name="Rectangle 2"/>
          <p:cNvSpPr>
            <a:spLocks noGrp="1" noChangeArrowheads="1"/>
          </p:cNvSpPr>
          <p:nvPr>
            <p:ph type="ctrTitle" idx="4294967295"/>
          </p:nvPr>
        </p:nvSpPr>
        <p:spPr>
          <a:xfrm>
            <a:off x="693738" y="433388"/>
            <a:ext cx="7772400" cy="5110162"/>
          </a:xfrm>
        </p:spPr>
        <p:txBody>
          <a:bodyPr/>
          <a:lstStyle/>
          <a:p>
            <a:pPr eaLnBrk="1" hangingPunct="1">
              <a:lnSpc>
                <a:spcPct val="130000"/>
              </a:lnSpc>
            </a:pPr>
            <a:r>
              <a:rPr lang="es-ES_tradnl" sz="8000" b="1" smtClean="0">
                <a:solidFill>
                  <a:schemeClr val="bg1"/>
                </a:solidFill>
              </a:rPr>
              <a:t>2.7</a:t>
            </a:r>
            <a:br>
              <a:rPr lang="es-ES_tradnl" sz="8000" b="1" smtClean="0">
                <a:solidFill>
                  <a:schemeClr val="bg1"/>
                </a:solidFill>
              </a:rPr>
            </a:br>
            <a:r>
              <a:rPr lang="es-ES_tradnl" sz="7200" b="1" smtClean="0">
                <a:solidFill>
                  <a:schemeClr val="bg1"/>
                </a:solidFill>
              </a:rPr>
              <a:t>DIÓPTRIO</a:t>
            </a:r>
            <a:br>
              <a:rPr lang="es-ES_tradnl" sz="7200" b="1" smtClean="0">
                <a:solidFill>
                  <a:schemeClr val="bg1"/>
                </a:solidFill>
              </a:rPr>
            </a:br>
            <a:r>
              <a:rPr lang="es-ES_tradnl" sz="7200" b="1" smtClean="0">
                <a:solidFill>
                  <a:schemeClr val="bg1"/>
                </a:solidFill>
              </a:rPr>
              <a:t>ESFÉRICO</a:t>
            </a:r>
          </a:p>
        </p:txBody>
      </p:sp>
    </p:spTree>
  </p:cSld>
  <p:clrMapOvr>
    <a:masterClrMapping/>
  </p:clrMapOvr>
  <p:transition spd="slow">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105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4" grpId="0" autoUpdateAnimBg="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0" name="Rectangle 14"/>
          <p:cNvSpPr>
            <a:spLocks noChangeArrowheads="1"/>
          </p:cNvSpPr>
          <p:nvPr/>
        </p:nvSpPr>
        <p:spPr bwMode="auto">
          <a:xfrm>
            <a:off x="312738" y="806450"/>
            <a:ext cx="8613775" cy="5478463"/>
          </a:xfrm>
          <a:prstGeom prst="rect">
            <a:avLst/>
          </a:prstGeom>
          <a:noFill/>
          <a:ln w="9525">
            <a:noFill/>
            <a:miter lim="800000"/>
            <a:headEnd/>
            <a:tailEnd/>
          </a:ln>
          <a:effectLst/>
        </p:spPr>
        <p:txBody>
          <a:bodyPr anchor="ctr">
            <a:spAutoFit/>
          </a:bodyPr>
          <a:lstStyle/>
          <a:p>
            <a:pPr algn="just" eaLnBrk="0" hangingPunct="0">
              <a:lnSpc>
                <a:spcPts val="2000"/>
              </a:lnSpc>
              <a:tabLst>
                <a:tab pos="-457200" algn="l"/>
                <a:tab pos="265113" algn="l"/>
              </a:tabLst>
              <a:defRPr/>
            </a:pPr>
            <a:r>
              <a:rPr lang="es-ES_tradnl" sz="1400" dirty="0">
                <a:cs typeface="Arial" pitchFamily="34" charset="0"/>
              </a:rPr>
              <a:t>	</a:t>
            </a:r>
            <a:r>
              <a:rPr lang="es-ES_tradnl" sz="1400" dirty="0" smtClean="0">
                <a:ea typeface="Times New Roman" pitchFamily="18" charset="0"/>
                <a:cs typeface="Arial" pitchFamily="34" charset="0"/>
              </a:rPr>
              <a:t>	</a:t>
            </a:r>
            <a:r>
              <a:rPr lang="es-ES_tradnl" sz="1400" dirty="0" smtClean="0">
                <a:latin typeface="Calibri" pitchFamily="34" charset="0"/>
                <a:ea typeface="Times New Roman" pitchFamily="18" charset="0"/>
                <a:cs typeface="Calibri" pitchFamily="34" charset="0"/>
              </a:rPr>
              <a:t>En las relaciones matemáticas que van a permitir obtener las características de las imágenes formadas por los sistemas ópticos aparecen elementos como la distancia desde un objeto o una imagen a un espejo o a una lente, el radio de curvatura de un espejo, etc. Si previamente no se estableciera un conve­nio de signos, estas relaciones matemáticas no proporcionarían una información completa de las características de las imágenes. Por ejemplo, no nos dirán si la imagen es invertida, ni si se forma a uno u otro lado del espejo o de la lente.</a:t>
            </a:r>
            <a:endParaRPr lang="es-ES_tradnl" sz="1400" dirty="0">
              <a:latin typeface="Calibri" pitchFamily="34" charset="0"/>
              <a:cs typeface="Calibri" pitchFamily="34" charset="0"/>
            </a:endParaRPr>
          </a:p>
          <a:p>
            <a:pPr algn="just" eaLnBrk="0" hangingPunct="0">
              <a:lnSpc>
                <a:spcPts val="2000"/>
              </a:lnSpc>
              <a:tabLst>
                <a:tab pos="-457200" algn="l"/>
                <a:tab pos="265113" algn="l"/>
                <a:tab pos="898525" algn="l"/>
                <a:tab pos="1349375" algn="l"/>
                <a:tab pos="1798638" algn="l"/>
                <a:tab pos="2247900" algn="l"/>
                <a:tab pos="2697163" algn="l"/>
                <a:tab pos="3146425" algn="l"/>
                <a:tab pos="3597275" algn="l"/>
                <a:tab pos="4046538" algn="l"/>
                <a:tab pos="4495800" algn="l"/>
                <a:tab pos="4945063" algn="l"/>
                <a:tab pos="5394325" algn="l"/>
              </a:tabLst>
              <a:defRPr/>
            </a:pPr>
            <a:r>
              <a:rPr lang="es-ES_tradnl" sz="1400" dirty="0" smtClean="0">
                <a:latin typeface="Calibri" pitchFamily="34" charset="0"/>
                <a:ea typeface="Times New Roman" pitchFamily="18" charset="0"/>
                <a:cs typeface="Calibri" pitchFamily="34" charset="0"/>
              </a:rPr>
              <a:t>		Por ello, es necesario establecer previamente un convenio de signos que permita el completo conocimiento de las características de las imágenes a través de las relaciones matemáticas obtenidas. En los libros de Física General e incluso en los manuales específicos de Óptica se emplean distintos convenios de signos que conducen a expresiones diferentes aunque, lógicamente, todas ellas aplicadas adecuadamente proporcionan una información correcta sobre las características de las imágenes.</a:t>
            </a:r>
            <a:endParaRPr lang="es-ES_tradnl" sz="1400" dirty="0">
              <a:latin typeface="Calibri" pitchFamily="34" charset="0"/>
              <a:cs typeface="Calibri" pitchFamily="34" charset="0"/>
            </a:endParaRPr>
          </a:p>
          <a:p>
            <a:pPr algn="just" eaLnBrk="0" hangingPunct="0">
              <a:lnSpc>
                <a:spcPts val="2000"/>
              </a:lnSpc>
              <a:tabLst>
                <a:tab pos="-457200" algn="l"/>
                <a:tab pos="265113" algn="l"/>
                <a:tab pos="898525" algn="l"/>
                <a:tab pos="1349375" algn="l"/>
                <a:tab pos="1798638" algn="l"/>
                <a:tab pos="2247900" algn="l"/>
                <a:tab pos="2697163" algn="l"/>
                <a:tab pos="3146425" algn="l"/>
                <a:tab pos="3597275" algn="l"/>
                <a:tab pos="4046538" algn="l"/>
                <a:tab pos="4495800" algn="l"/>
                <a:tab pos="4945063" algn="l"/>
                <a:tab pos="5394325" algn="l"/>
              </a:tabLst>
              <a:defRPr/>
            </a:pPr>
            <a:r>
              <a:rPr lang="es-ES_tradnl" sz="1400" dirty="0" smtClean="0">
                <a:latin typeface="Calibri" pitchFamily="34" charset="0"/>
                <a:ea typeface="Times New Roman" pitchFamily="18" charset="0"/>
                <a:cs typeface="Calibri" pitchFamily="34" charset="0"/>
              </a:rPr>
              <a:t>		El convenio que adoptaremos en este estudio de la Óptica Geométrica, que en nuestra opinión es el de más sencilla aplicación, es el siguiente:</a:t>
            </a:r>
          </a:p>
          <a:p>
            <a:pPr algn="just">
              <a:lnSpc>
                <a:spcPts val="2000"/>
              </a:lnSpc>
              <a:tabLst>
                <a:tab pos="-649288" algn="l"/>
                <a:tab pos="-457200" algn="l"/>
                <a:tab pos="0" algn="l"/>
                <a:tab pos="228600" algn="l"/>
                <a:tab pos="417513"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400" dirty="0" smtClean="0">
              <a:latin typeface="Calibri" pitchFamily="34" charset="0"/>
              <a:ea typeface="Times New Roman" pitchFamily="18" charset="0"/>
              <a:cs typeface="Calibri" pitchFamily="34" charset="0"/>
            </a:endParaRPr>
          </a:p>
          <a:p>
            <a:pPr marL="261938" indent="-261938" algn="just">
              <a:lnSpc>
                <a:spcPts val="2000"/>
              </a:lnSpc>
              <a:tabLst>
                <a:tab pos="-649288" algn="l"/>
                <a:tab pos="-457200"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r>
              <a:rPr lang="es-ES_tradnl" sz="1400" dirty="0" smtClean="0">
                <a:latin typeface="Calibri" pitchFamily="34" charset="0"/>
                <a:ea typeface="Times New Roman" pitchFamily="18" charset="0"/>
                <a:cs typeface="Calibri" pitchFamily="34" charset="0"/>
              </a:rPr>
              <a:t>1</a:t>
            </a:r>
            <a:r>
              <a:rPr lang="es-ES_tradnl" sz="1400" dirty="0" smtClean="0">
                <a:latin typeface="Calibri" pitchFamily="34" charset="0"/>
                <a:ea typeface="Times New Roman" pitchFamily="18" charset="0"/>
                <a:cs typeface="Calibri" pitchFamily="34" charset="0"/>
                <a:sym typeface="WP TypographicSymbols" pitchFamily="2" charset="0"/>
              </a:rPr>
              <a:t>º</a:t>
            </a:r>
            <a:r>
              <a:rPr lang="es-ES_tradnl" sz="1400" dirty="0" smtClean="0">
                <a:latin typeface="Calibri" pitchFamily="34" charset="0"/>
                <a:ea typeface="Times New Roman" pitchFamily="18" charset="0"/>
                <a:cs typeface="Calibri" pitchFamily="34" charset="0"/>
              </a:rPr>
              <a:t>)</a:t>
            </a:r>
            <a:r>
              <a:rPr lang="es-ES_tradnl" sz="1400" dirty="0" smtClean="0">
                <a:latin typeface="Calibri" pitchFamily="34" charset="0"/>
                <a:ea typeface="Times New Roman" pitchFamily="18" charset="0"/>
                <a:cs typeface="Calibri" pitchFamily="34" charset="0"/>
                <a:sym typeface="WP TypographicSymbols" pitchFamily="2" charset="0"/>
              </a:rPr>
              <a:t>	Dibujaremos las figuras de manera que la luz incidente en el sistema óptico procede de la izquierda propagándose hacia la derecha o, lo que es lo mismo, situaremos siempre los objetos </a:t>
            </a:r>
            <a:r>
              <a:rPr lang="es-ES_tradnl" sz="1400" i="1" dirty="0" smtClean="0">
                <a:latin typeface="Calibri" pitchFamily="34" charset="0"/>
                <a:ea typeface="Times New Roman" pitchFamily="18" charset="0"/>
                <a:cs typeface="Calibri" pitchFamily="34" charset="0"/>
                <a:sym typeface="WP TypographicSymbols" pitchFamily="2" charset="0"/>
              </a:rPr>
              <a:t>a la izquierda</a:t>
            </a:r>
            <a:r>
              <a:rPr lang="es-ES_tradnl" sz="1400" dirty="0" smtClean="0">
                <a:latin typeface="Calibri" pitchFamily="34" charset="0"/>
                <a:ea typeface="Times New Roman" pitchFamily="18" charset="0"/>
                <a:cs typeface="Calibri" pitchFamily="34" charset="0"/>
                <a:sym typeface="WP TypographicSymbols" pitchFamily="2" charset="0"/>
              </a:rPr>
              <a:t> y los sistemas ópticos </a:t>
            </a:r>
            <a:r>
              <a:rPr lang="es-ES_tradnl" sz="1400" i="1" dirty="0" smtClean="0">
                <a:latin typeface="Calibri" pitchFamily="34" charset="0"/>
                <a:ea typeface="Times New Roman" pitchFamily="18" charset="0"/>
                <a:cs typeface="Calibri" pitchFamily="34" charset="0"/>
                <a:sym typeface="WP TypographicSymbols" pitchFamily="2" charset="0"/>
              </a:rPr>
              <a:t>a la derecha</a:t>
            </a:r>
            <a:r>
              <a:rPr lang="es-ES_tradnl" sz="1400" dirty="0" smtClean="0">
                <a:latin typeface="Calibri" pitchFamily="34" charset="0"/>
                <a:ea typeface="Times New Roman" pitchFamily="18" charset="0"/>
                <a:cs typeface="Calibri" pitchFamily="34" charset="0"/>
                <a:sym typeface="WP TypographicSymbols" pitchFamily="2" charset="0"/>
              </a:rPr>
              <a:t>.</a:t>
            </a:r>
          </a:p>
          <a:p>
            <a:pPr marL="261938" indent="-261938" algn="just">
              <a:lnSpc>
                <a:spcPts val="2000"/>
              </a:lnSpc>
              <a:tabLst>
                <a:tab pos="-649288" algn="l"/>
                <a:tab pos="-457200"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400" dirty="0" smtClean="0">
              <a:latin typeface="Calibri" pitchFamily="34" charset="0"/>
              <a:ea typeface="Times New Roman" pitchFamily="18" charset="0"/>
              <a:cs typeface="Calibri" pitchFamily="34" charset="0"/>
              <a:sym typeface="WP TypographicSymbols" pitchFamily="2" charset="0"/>
            </a:endParaRPr>
          </a:p>
          <a:p>
            <a:pPr marL="261938" indent="-261938" algn="just" eaLnBrk="0" hangingPunct="0">
              <a:lnSpc>
                <a:spcPts val="2000"/>
              </a:lnSpc>
              <a:tabLst>
                <a:tab pos="-649288" algn="l"/>
                <a:tab pos="-457200" algn="l"/>
                <a:tab pos="417513"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r>
              <a:rPr lang="es-ES_tradnl" sz="1400" dirty="0" smtClean="0">
                <a:latin typeface="Calibri" pitchFamily="34" charset="0"/>
                <a:ea typeface="Times New Roman" pitchFamily="18" charset="0"/>
                <a:cs typeface="Calibri" pitchFamily="34" charset="0"/>
                <a:sym typeface="WP TypographicSymbols" pitchFamily="2" charset="0"/>
              </a:rPr>
              <a:t>2º</a:t>
            </a:r>
            <a:r>
              <a:rPr lang="es-ES_tradnl" sz="1400" dirty="0" smtClean="0">
                <a:latin typeface="Calibri" pitchFamily="34" charset="0"/>
                <a:ea typeface="Times New Roman" pitchFamily="18" charset="0"/>
                <a:cs typeface="Calibri" pitchFamily="34" charset="0"/>
              </a:rPr>
              <a:t>)</a:t>
            </a:r>
            <a:r>
              <a:rPr lang="es-ES_tradnl" sz="1400" dirty="0" smtClean="0">
                <a:latin typeface="Calibri" pitchFamily="34" charset="0"/>
                <a:ea typeface="Times New Roman" pitchFamily="18" charset="0"/>
                <a:cs typeface="Calibri" pitchFamily="34" charset="0"/>
                <a:sym typeface="WP TypographicSymbols" pitchFamily="2" charset="0"/>
              </a:rPr>
              <a:t>	Consideraremos al sistema óptico situado en el origen de un sistema de ejes de coordenadas por lo que las distancias medidas desde el origen hacia la izquierda serán negativas y las medidas hacia la derecha serán positivas. Dicho de otra forma: las distancias serán positivas si se miden en el sentido de avance de la luz y negativas si se miden en sentido contrario.</a:t>
            </a:r>
            <a:endParaRPr lang="es-ES_tradnl" sz="1400" dirty="0">
              <a:latin typeface="Calibri" pitchFamily="34" charset="0"/>
              <a:cs typeface="Calibri" pitchFamily="34" charset="0"/>
              <a:sym typeface="WP TypographicSymbols" pitchFamily="2" charset="0"/>
            </a:endParaRPr>
          </a:p>
        </p:txBody>
      </p:sp>
      <p:sp>
        <p:nvSpPr>
          <p:cNvPr id="24" name="Rectangle 40"/>
          <p:cNvSpPr>
            <a:spLocks noChangeArrowheads="1"/>
          </p:cNvSpPr>
          <p:nvPr/>
        </p:nvSpPr>
        <p:spPr bwMode="auto">
          <a:xfrm>
            <a:off x="0" y="0"/>
            <a:ext cx="9144000" cy="481013"/>
          </a:xfrm>
          <a:prstGeom prst="rect">
            <a:avLst/>
          </a:prstGeom>
          <a:solidFill>
            <a:srgbClr val="333399"/>
          </a:solidFill>
          <a:ln w="9525">
            <a:solidFill>
              <a:srgbClr val="000000"/>
            </a:solidFill>
            <a:miter lim="800000"/>
            <a:headEnd/>
            <a:tailEnd/>
          </a:ln>
        </p:spPr>
        <p:txBody>
          <a:bodyPr wrap="none" anchor="ctr"/>
          <a:lstStyle/>
          <a:p>
            <a:pPr algn="ctr">
              <a:defRPr/>
            </a:pPr>
            <a:r>
              <a:rPr lang="es-ES" sz="2000" b="1" kern="0" dirty="0">
                <a:solidFill>
                  <a:srgbClr val="FFFFFF"/>
                </a:solidFill>
                <a:latin typeface="Calibri" pitchFamily="34" charset="0"/>
              </a:rPr>
              <a:t>Convenio de signos para distancias y </a:t>
            </a:r>
            <a:r>
              <a:rPr lang="es-ES" sz="2000" b="1" kern="0" dirty="0">
                <a:solidFill>
                  <a:schemeClr val="bg1"/>
                </a:solidFill>
                <a:latin typeface="Calibri" pitchFamily="34" charset="0"/>
              </a:rPr>
              <a:t>tamaños (</a:t>
            </a:r>
            <a:r>
              <a:rPr lang="en-US" sz="2000" b="1" dirty="0" err="1">
                <a:solidFill>
                  <a:schemeClr val="bg1"/>
                </a:solidFill>
                <a:cs typeface="Arial" pitchFamily="34" charset="0"/>
              </a:rPr>
              <a:t>n</a:t>
            </a:r>
            <a:r>
              <a:rPr lang="en-US" sz="2000" b="1" dirty="0" err="1">
                <a:solidFill>
                  <a:schemeClr val="bg1"/>
                </a:solidFill>
                <a:ea typeface="Times New Roman" pitchFamily="18" charset="0"/>
                <a:cs typeface="Arial" pitchFamily="34" charset="0"/>
              </a:rPr>
              <a:t>ormas</a:t>
            </a:r>
            <a:r>
              <a:rPr lang="en-US" sz="2000" b="1" dirty="0">
                <a:solidFill>
                  <a:schemeClr val="bg1"/>
                </a:solidFill>
                <a:ea typeface="Times New Roman" pitchFamily="18" charset="0"/>
                <a:cs typeface="Arial" pitchFamily="34" charset="0"/>
              </a:rPr>
              <a:t> DIN).</a:t>
            </a:r>
            <a:endParaRPr lang="es-ES" sz="2000" b="1" kern="0" dirty="0">
              <a:solidFill>
                <a:schemeClr val="bg1"/>
              </a:solidFill>
              <a:latin typeface="Calibri" pitchFamily="34" charset="0"/>
            </a:endParaRPr>
          </a:p>
        </p:txBody>
      </p:sp>
    </p:spTree>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1" name="Rectangle 1"/>
          <p:cNvSpPr>
            <a:spLocks noChangeArrowheads="1"/>
          </p:cNvSpPr>
          <p:nvPr/>
        </p:nvSpPr>
        <p:spPr bwMode="auto">
          <a:xfrm>
            <a:off x="203200" y="188913"/>
            <a:ext cx="8723313" cy="4103687"/>
          </a:xfrm>
          <a:prstGeom prst="rect">
            <a:avLst/>
          </a:prstGeom>
          <a:noFill/>
          <a:ln w="9525">
            <a:noFill/>
            <a:miter lim="800000"/>
            <a:headEnd/>
            <a:tailEnd/>
          </a:ln>
          <a:effectLst/>
        </p:spPr>
        <p:txBody>
          <a:bodyPr anchor="ctr">
            <a:spAutoFit/>
          </a:bodyPr>
          <a:lstStyle/>
          <a:p>
            <a:pPr algn="just" eaLnBrk="0" hangingPunct="0">
              <a:lnSpc>
                <a:spcPts val="1600"/>
              </a:lnSpc>
              <a:tabLst>
                <a:tab pos="-649288" algn="l"/>
                <a:tab pos="-457200" algn="l"/>
                <a:tab pos="0" algn="l"/>
                <a:tab pos="228600" algn="l"/>
                <a:tab pos="417513"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r>
              <a:rPr lang="es-ES_tradnl" sz="1400" dirty="0" smtClean="0">
                <a:solidFill>
                  <a:prstClr val="black"/>
                </a:solidFill>
                <a:latin typeface="Calibri" pitchFamily="34" charset="0"/>
                <a:ea typeface="Times New Roman" pitchFamily="18" charset="0"/>
                <a:cs typeface="Calibri" pitchFamily="34" charset="0"/>
                <a:sym typeface="WP TypographicSymbols" pitchFamily="2" charset="0"/>
              </a:rPr>
              <a:t>Ejemplos:</a:t>
            </a:r>
          </a:p>
          <a:p>
            <a:pPr algn="just" eaLnBrk="0" hangingPunct="0">
              <a:lnSpc>
                <a:spcPts val="1600"/>
              </a:lnSpc>
              <a:tabLst>
                <a:tab pos="-649288" algn="l"/>
                <a:tab pos="-457200" algn="l"/>
                <a:tab pos="0" algn="l"/>
                <a:tab pos="228600" algn="l"/>
                <a:tab pos="417513"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400" dirty="0">
              <a:solidFill>
                <a:prstClr val="black"/>
              </a:solidFill>
              <a:latin typeface="Calibri" pitchFamily="34" charset="0"/>
              <a:cs typeface="Calibri" pitchFamily="34" charset="0"/>
              <a:sym typeface="WP TypographicSymbols" pitchFamily="2" charset="0"/>
            </a:endParaRPr>
          </a:p>
          <a:p>
            <a:pPr marL="261938" indent="-261938" algn="just" eaLnBrk="0" hangingPunct="0">
              <a:lnSpc>
                <a:spcPts val="1800"/>
              </a:lnSpc>
              <a:tabLst>
                <a:tab pos="-649288" algn="l"/>
                <a:tab pos="-457200" algn="l"/>
                <a:tab pos="417513" algn="l"/>
                <a:tab pos="812800" algn="l"/>
                <a:tab pos="992188" algn="l"/>
                <a:tab pos="1347788" algn="l"/>
                <a:tab pos="1797050" algn="l"/>
                <a:tab pos="2246313" algn="l"/>
                <a:tab pos="2695575" algn="l"/>
                <a:tab pos="3146425" algn="l"/>
                <a:tab pos="3595688" algn="l"/>
                <a:tab pos="4044950" algn="l"/>
                <a:tab pos="4494213" algn="l"/>
                <a:tab pos="4943475" algn="l"/>
                <a:tab pos="5394325" algn="l"/>
              </a:tabLst>
              <a:defRPr/>
            </a:pPr>
            <a:r>
              <a:rPr lang="es-ES_tradnl" sz="1400" dirty="0" smtClean="0">
                <a:solidFill>
                  <a:prstClr val="black"/>
                </a:solidFill>
                <a:latin typeface="Calibri" pitchFamily="34" charset="0"/>
                <a:ea typeface="Times New Roman" pitchFamily="18" charset="0"/>
                <a:cs typeface="Calibri" pitchFamily="34" charset="0"/>
                <a:sym typeface="WP TypographicSymbols" pitchFamily="2" charset="0"/>
              </a:rPr>
              <a:t>a) 	El radio de un dioptrio, de un espejo esférico o de una cara de una lente es </a:t>
            </a:r>
            <a:r>
              <a:rPr lang="es-ES_tradnl" sz="1400" i="1" dirty="0" smtClean="0">
                <a:solidFill>
                  <a:prstClr val="black"/>
                </a:solidFill>
                <a:latin typeface="Calibri" pitchFamily="34" charset="0"/>
                <a:ea typeface="Times New Roman" pitchFamily="18" charset="0"/>
                <a:cs typeface="Calibri" pitchFamily="34" charset="0"/>
                <a:sym typeface="WP TypographicSymbols" pitchFamily="2" charset="0"/>
              </a:rPr>
              <a:t> </a:t>
            </a:r>
            <a:r>
              <a:rPr lang="es-ES_tradnl" sz="1400" b="1" i="1" dirty="0" smtClean="0">
                <a:solidFill>
                  <a:prstClr val="black"/>
                </a:solidFill>
                <a:latin typeface="Calibri" pitchFamily="34" charset="0"/>
                <a:ea typeface="Times New Roman" pitchFamily="18" charset="0"/>
                <a:cs typeface="Calibri" pitchFamily="34" charset="0"/>
                <a:sym typeface="WP TypographicSymbols" pitchFamily="2" charset="0"/>
              </a:rPr>
              <a:t>r</a:t>
            </a:r>
            <a:r>
              <a:rPr lang="es-ES_tradnl" sz="1400" b="1" dirty="0" smtClean="0">
                <a:solidFill>
                  <a:prstClr val="black"/>
                </a:solidFill>
                <a:latin typeface="Calibri" pitchFamily="34" charset="0"/>
                <a:ea typeface="Times New Roman" pitchFamily="18" charset="0"/>
                <a:cs typeface="Calibri" pitchFamily="34" charset="0"/>
                <a:sym typeface="WP TypographicSymbols" pitchFamily="2" charset="0"/>
              </a:rPr>
              <a:t> = VC  </a:t>
            </a:r>
            <a:r>
              <a:rPr lang="es-ES_tradnl" sz="1400" dirty="0" smtClean="0">
                <a:solidFill>
                  <a:prstClr val="black"/>
                </a:solidFill>
                <a:latin typeface="Calibri" pitchFamily="34" charset="0"/>
                <a:ea typeface="Times New Roman" pitchFamily="18" charset="0"/>
                <a:cs typeface="Calibri" pitchFamily="34" charset="0"/>
                <a:sym typeface="WP TypographicSymbols" pitchFamily="2" charset="0"/>
              </a:rPr>
              <a:t>siendo </a:t>
            </a:r>
            <a:r>
              <a:rPr lang="es-ES_tradnl" sz="1400" b="1" dirty="0" smtClean="0">
                <a:solidFill>
                  <a:prstClr val="black"/>
                </a:solidFill>
                <a:latin typeface="Calibri" pitchFamily="34" charset="0"/>
                <a:ea typeface="Times New Roman" pitchFamily="18" charset="0"/>
                <a:cs typeface="Calibri" pitchFamily="34" charset="0"/>
                <a:sym typeface="WP TypographicSymbols" pitchFamily="2" charset="0"/>
              </a:rPr>
              <a:t>V </a:t>
            </a:r>
            <a:r>
              <a:rPr lang="es-ES_tradnl" sz="1400" dirty="0" smtClean="0">
                <a:solidFill>
                  <a:prstClr val="black"/>
                </a:solidFill>
                <a:latin typeface="Calibri" pitchFamily="34" charset="0"/>
                <a:ea typeface="Times New Roman" pitchFamily="18" charset="0"/>
                <a:cs typeface="Calibri" pitchFamily="34" charset="0"/>
                <a:sym typeface="WP TypographicSymbols" pitchFamily="2" charset="0"/>
              </a:rPr>
              <a:t>su vértice y </a:t>
            </a:r>
            <a:r>
              <a:rPr lang="es-ES_tradnl" sz="1400" b="1" dirty="0" smtClean="0">
                <a:solidFill>
                  <a:prstClr val="black"/>
                </a:solidFill>
                <a:latin typeface="Calibri" pitchFamily="34" charset="0"/>
                <a:ea typeface="Times New Roman" pitchFamily="18" charset="0"/>
                <a:cs typeface="Calibri" pitchFamily="34" charset="0"/>
                <a:sym typeface="WP TypographicSymbols" pitchFamily="2" charset="0"/>
              </a:rPr>
              <a:t>C</a:t>
            </a:r>
            <a:r>
              <a:rPr lang="es-ES_tradnl" sz="1400" dirty="0" smtClean="0">
                <a:solidFill>
                  <a:prstClr val="black"/>
                </a:solidFill>
                <a:latin typeface="Calibri" pitchFamily="34" charset="0"/>
                <a:ea typeface="Times New Roman" pitchFamily="18" charset="0"/>
                <a:cs typeface="Calibri" pitchFamily="34" charset="0"/>
                <a:sym typeface="WP TypographicSymbols" pitchFamily="2" charset="0"/>
              </a:rPr>
              <a:t> su centro de curvatura. Si se trata de una superficie cóncava (fig. 1.a) el radio</a:t>
            </a:r>
            <a:r>
              <a:rPr lang="es-ES_tradnl" sz="1400" i="1" dirty="0" smtClean="0">
                <a:solidFill>
                  <a:prstClr val="black"/>
                </a:solidFill>
                <a:latin typeface="Calibri" pitchFamily="34" charset="0"/>
                <a:ea typeface="Times New Roman" pitchFamily="18" charset="0"/>
                <a:cs typeface="Calibri" pitchFamily="34" charset="0"/>
                <a:sym typeface="WP TypographicSymbols" pitchFamily="2" charset="0"/>
              </a:rPr>
              <a:t> </a:t>
            </a:r>
            <a:r>
              <a:rPr lang="es-ES_tradnl" sz="1400" b="1" i="1" dirty="0" smtClean="0">
                <a:solidFill>
                  <a:prstClr val="black"/>
                </a:solidFill>
                <a:latin typeface="Calibri" pitchFamily="34" charset="0"/>
                <a:ea typeface="Times New Roman" pitchFamily="18" charset="0"/>
                <a:cs typeface="Calibri" pitchFamily="34" charset="0"/>
                <a:sym typeface="WP TypographicSymbols" pitchFamily="2" charset="0"/>
              </a:rPr>
              <a:t>r</a:t>
            </a:r>
            <a:r>
              <a:rPr lang="es-ES_tradnl" sz="1400" b="1" dirty="0" smtClean="0">
                <a:solidFill>
                  <a:prstClr val="black"/>
                </a:solidFill>
                <a:latin typeface="Calibri" pitchFamily="34" charset="0"/>
                <a:ea typeface="Times New Roman" pitchFamily="18" charset="0"/>
                <a:cs typeface="Calibri" pitchFamily="34" charset="0"/>
                <a:sym typeface="WP TypographicSymbols" pitchFamily="2" charset="0"/>
              </a:rPr>
              <a:t> </a:t>
            </a:r>
            <a:r>
              <a:rPr lang="es-ES_tradnl" sz="1400" dirty="0" smtClean="0">
                <a:solidFill>
                  <a:prstClr val="black"/>
                </a:solidFill>
                <a:latin typeface="Calibri" pitchFamily="34" charset="0"/>
                <a:ea typeface="Times New Roman" pitchFamily="18" charset="0"/>
                <a:cs typeface="Calibri" pitchFamily="34" charset="0"/>
                <a:sym typeface="WP TypographicSymbols" pitchFamily="2" charset="0"/>
              </a:rPr>
              <a:t>es negativo mientras que es positivo en el caso de superficies convexas (fig. 1.b).</a:t>
            </a:r>
            <a:endParaRPr lang="es-ES_tradnl" sz="1400" dirty="0" smtClean="0">
              <a:solidFill>
                <a:prstClr val="black"/>
              </a:solidFill>
              <a:latin typeface="Calibri" pitchFamily="34" charset="0"/>
              <a:cs typeface="Calibri" pitchFamily="34"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algn="just">
              <a:tabLst>
                <a:tab pos="-649288" algn="l"/>
                <a:tab pos="-457200" algn="l"/>
                <a:tab pos="0" algn="l"/>
                <a:tab pos="2286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endParaRPr lang="es-ES_tradnl" sz="1200" dirty="0" smtClean="0">
              <a:latin typeface="Calibri" pitchFamily="34" charset="0"/>
              <a:ea typeface="Times New Roman" pitchFamily="18" charset="0"/>
              <a:cs typeface="Calibri" pitchFamily="34" charset="0"/>
              <a:sym typeface="WP TypographicSymbols" pitchFamily="2" charset="0"/>
            </a:endParaRPr>
          </a:p>
          <a:p>
            <a:pPr marL="261938" indent="-261938" algn="just">
              <a:lnSpc>
                <a:spcPts val="1800"/>
              </a:lnSpc>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defRPr/>
            </a:pPr>
            <a:r>
              <a:rPr lang="es-ES_tradnl" sz="1400" dirty="0" smtClean="0">
                <a:latin typeface="Calibri" pitchFamily="34" charset="0"/>
                <a:ea typeface="Times New Roman" pitchFamily="18" charset="0"/>
                <a:cs typeface="Calibri" pitchFamily="34" charset="0"/>
                <a:sym typeface="WP TypographicSymbols" pitchFamily="2" charset="0"/>
              </a:rPr>
              <a:t>b)	Las posiciones del objeto O y de la imagen O' vienen dadas por las distancias </a:t>
            </a:r>
            <a:r>
              <a:rPr lang="es-ES_tradnl" sz="1400" b="1" i="1" dirty="0" smtClean="0">
                <a:latin typeface="Calibri" pitchFamily="34" charset="0"/>
                <a:ea typeface="Times New Roman" pitchFamily="18" charset="0"/>
                <a:cs typeface="Calibri" pitchFamily="34" charset="0"/>
                <a:sym typeface="WP TypographicSymbols" pitchFamily="2" charset="0"/>
              </a:rPr>
              <a:t>s</a:t>
            </a:r>
            <a:r>
              <a:rPr lang="es-ES_tradnl" sz="1400" b="1" dirty="0" smtClean="0">
                <a:latin typeface="Calibri" pitchFamily="34" charset="0"/>
                <a:ea typeface="Times New Roman" pitchFamily="18" charset="0"/>
                <a:cs typeface="Calibri" pitchFamily="34" charset="0"/>
                <a:sym typeface="WP TypographicSymbols" pitchFamily="2" charset="0"/>
              </a:rPr>
              <a:t> = VO </a:t>
            </a:r>
            <a:r>
              <a:rPr lang="es-ES_tradnl" sz="1400" dirty="0" smtClean="0">
                <a:latin typeface="Calibri" pitchFamily="34" charset="0"/>
                <a:ea typeface="Times New Roman" pitchFamily="18" charset="0"/>
                <a:cs typeface="Calibri" pitchFamily="34" charset="0"/>
                <a:sym typeface="WP TypographicSymbols" pitchFamily="2" charset="0"/>
              </a:rPr>
              <a:t>y </a:t>
            </a:r>
            <a:r>
              <a:rPr lang="es-ES_tradnl" sz="1400" b="1" i="1" dirty="0" smtClean="0">
                <a:latin typeface="Calibri" pitchFamily="34" charset="0"/>
                <a:ea typeface="Times New Roman" pitchFamily="18" charset="0"/>
                <a:cs typeface="Calibri" pitchFamily="34" charset="0"/>
                <a:sym typeface="WP TypographicSymbols" pitchFamily="2" charset="0"/>
              </a:rPr>
              <a:t>s</a:t>
            </a:r>
            <a:r>
              <a:rPr lang="es-ES_tradnl" sz="1400" b="1" dirty="0" smtClean="0">
                <a:latin typeface="Calibri" pitchFamily="34" charset="0"/>
                <a:ea typeface="Times New Roman" pitchFamily="18" charset="0"/>
                <a:cs typeface="Calibri" pitchFamily="34" charset="0"/>
                <a:sym typeface="WP TypographicSymbols" pitchFamily="2" charset="0"/>
              </a:rPr>
              <a:t>' = VO' </a:t>
            </a:r>
            <a:r>
              <a:rPr lang="es-ES_tradnl" sz="1400" dirty="0" smtClean="0">
                <a:latin typeface="Calibri" pitchFamily="34" charset="0"/>
                <a:ea typeface="Times New Roman" pitchFamily="18" charset="0"/>
                <a:cs typeface="Calibri" pitchFamily="34" charset="0"/>
                <a:sym typeface="WP TypographicSymbols" pitchFamily="2" charset="0"/>
              </a:rPr>
              <a:t>en el caso de los dioptrios y espejos y por </a:t>
            </a:r>
            <a:r>
              <a:rPr lang="es-ES_tradnl" sz="1400" b="1" i="1" dirty="0" smtClean="0">
                <a:latin typeface="Calibri" pitchFamily="34" charset="0"/>
                <a:ea typeface="Times New Roman" pitchFamily="18" charset="0"/>
                <a:cs typeface="Calibri" pitchFamily="34" charset="0"/>
                <a:sym typeface="WP TypographicSymbols" pitchFamily="2" charset="0"/>
              </a:rPr>
              <a:t>s</a:t>
            </a:r>
            <a:r>
              <a:rPr lang="es-ES_tradnl" sz="1400" b="1" dirty="0" smtClean="0">
                <a:latin typeface="Calibri" pitchFamily="34" charset="0"/>
                <a:ea typeface="Times New Roman" pitchFamily="18" charset="0"/>
                <a:cs typeface="Calibri" pitchFamily="34" charset="0"/>
                <a:sym typeface="WP TypographicSymbols" pitchFamily="2" charset="0"/>
              </a:rPr>
              <a:t> = LO </a:t>
            </a:r>
            <a:r>
              <a:rPr lang="es-ES_tradnl" sz="1400" dirty="0" smtClean="0">
                <a:latin typeface="Calibri" pitchFamily="34" charset="0"/>
                <a:ea typeface="Times New Roman" pitchFamily="18" charset="0"/>
                <a:cs typeface="Calibri" pitchFamily="34" charset="0"/>
                <a:sym typeface="WP TypographicSymbols" pitchFamily="2" charset="0"/>
              </a:rPr>
              <a:t>y </a:t>
            </a:r>
            <a:r>
              <a:rPr lang="es-ES_tradnl" sz="1400" b="1" i="1" dirty="0" smtClean="0">
                <a:latin typeface="Calibri" pitchFamily="34" charset="0"/>
                <a:ea typeface="Times New Roman" pitchFamily="18" charset="0"/>
                <a:cs typeface="Calibri" pitchFamily="34" charset="0"/>
                <a:sym typeface="WP TypographicSymbols" pitchFamily="2" charset="0"/>
              </a:rPr>
              <a:t>s</a:t>
            </a:r>
            <a:r>
              <a:rPr lang="es-ES_tradnl" sz="1400" b="1" dirty="0" smtClean="0">
                <a:latin typeface="Calibri" pitchFamily="34" charset="0"/>
                <a:ea typeface="Times New Roman" pitchFamily="18" charset="0"/>
                <a:cs typeface="Calibri" pitchFamily="34" charset="0"/>
                <a:sym typeface="WP TypographicSymbols" pitchFamily="2" charset="0"/>
              </a:rPr>
              <a:t>' = LO' </a:t>
            </a:r>
            <a:r>
              <a:rPr lang="es-ES_tradnl" sz="1400" dirty="0" smtClean="0">
                <a:latin typeface="Calibri" pitchFamily="34" charset="0"/>
                <a:ea typeface="Times New Roman" pitchFamily="18" charset="0"/>
                <a:cs typeface="Calibri" pitchFamily="34" charset="0"/>
                <a:sym typeface="WP TypographicSymbols" pitchFamily="2" charset="0"/>
              </a:rPr>
              <a:t>si se trata de lentes. En las figuras 2 y 3 se concreta el signo de estas distancias.</a:t>
            </a:r>
            <a:endParaRPr lang="es-ES_tradnl" sz="1200" dirty="0">
              <a:latin typeface="Calibri" pitchFamily="34" charset="0"/>
              <a:ea typeface="Times New Roman" pitchFamily="18" charset="0"/>
              <a:cs typeface="Calibri" pitchFamily="34" charset="0"/>
            </a:endParaRPr>
          </a:p>
        </p:txBody>
      </p:sp>
      <p:pic>
        <p:nvPicPr>
          <p:cNvPr id="423939" name="3 Imagen" descr="2.jpg"/>
          <p:cNvPicPr>
            <a:picLocks noChangeAspect="1"/>
          </p:cNvPicPr>
          <p:nvPr/>
        </p:nvPicPr>
        <p:blipFill>
          <a:blip r:embed="rId2" cstate="print"/>
          <a:srcRect l="7172" t="20407" r="2307" b="14273"/>
          <a:stretch>
            <a:fillRect/>
          </a:stretch>
        </p:blipFill>
        <p:spPr bwMode="auto">
          <a:xfrm>
            <a:off x="681038" y="4403725"/>
            <a:ext cx="3698875" cy="1892300"/>
          </a:xfrm>
          <a:prstGeom prst="rect">
            <a:avLst/>
          </a:prstGeom>
          <a:noFill/>
          <a:ln w="3175">
            <a:solidFill>
              <a:schemeClr val="tx1"/>
            </a:solidFill>
            <a:miter lim="800000"/>
            <a:headEnd/>
            <a:tailEnd/>
          </a:ln>
        </p:spPr>
      </p:pic>
      <p:pic>
        <p:nvPicPr>
          <p:cNvPr id="423940" name="4 Imagen" descr="3.jpg"/>
          <p:cNvPicPr>
            <a:picLocks noChangeAspect="1"/>
          </p:cNvPicPr>
          <p:nvPr/>
        </p:nvPicPr>
        <p:blipFill>
          <a:blip r:embed="rId3" cstate="print"/>
          <a:srcRect t="21933" r="16113" b="16017"/>
          <a:stretch>
            <a:fillRect/>
          </a:stretch>
        </p:blipFill>
        <p:spPr bwMode="auto">
          <a:xfrm>
            <a:off x="4984750" y="4391025"/>
            <a:ext cx="3681413" cy="1931988"/>
          </a:xfrm>
          <a:prstGeom prst="rect">
            <a:avLst/>
          </a:prstGeom>
          <a:noFill/>
          <a:ln w="9525">
            <a:solidFill>
              <a:schemeClr val="tx1"/>
            </a:solidFill>
            <a:miter lim="800000"/>
            <a:headEnd/>
            <a:tailEnd/>
          </a:ln>
        </p:spPr>
      </p:pic>
      <p:sp>
        <p:nvSpPr>
          <p:cNvPr id="423941" name="5 CuadroTexto"/>
          <p:cNvSpPr txBox="1">
            <a:spLocks noChangeArrowheads="1"/>
          </p:cNvSpPr>
          <p:nvPr/>
        </p:nvSpPr>
        <p:spPr bwMode="auto">
          <a:xfrm>
            <a:off x="2201863" y="6376988"/>
            <a:ext cx="638175" cy="276225"/>
          </a:xfrm>
          <a:prstGeom prst="rect">
            <a:avLst/>
          </a:prstGeom>
          <a:noFill/>
          <a:ln w="9525">
            <a:noFill/>
            <a:miter lim="800000"/>
            <a:headEnd/>
            <a:tailEnd/>
          </a:ln>
        </p:spPr>
        <p:txBody>
          <a:bodyPr>
            <a:spAutoFit/>
          </a:bodyPr>
          <a:lstStyle/>
          <a:p>
            <a:r>
              <a:rPr lang="es-ES_tradnl" sz="1200"/>
              <a:t>fig. 2</a:t>
            </a:r>
          </a:p>
        </p:txBody>
      </p:sp>
      <p:sp>
        <p:nvSpPr>
          <p:cNvPr id="423942" name="6 CuadroTexto"/>
          <p:cNvSpPr txBox="1">
            <a:spLocks noChangeArrowheads="1"/>
          </p:cNvSpPr>
          <p:nvPr/>
        </p:nvSpPr>
        <p:spPr bwMode="auto">
          <a:xfrm>
            <a:off x="6546850" y="6388100"/>
            <a:ext cx="638175" cy="277813"/>
          </a:xfrm>
          <a:prstGeom prst="rect">
            <a:avLst/>
          </a:prstGeom>
          <a:noFill/>
          <a:ln w="9525">
            <a:noFill/>
            <a:miter lim="800000"/>
            <a:headEnd/>
            <a:tailEnd/>
          </a:ln>
        </p:spPr>
        <p:txBody>
          <a:bodyPr>
            <a:spAutoFit/>
          </a:bodyPr>
          <a:lstStyle/>
          <a:p>
            <a:r>
              <a:rPr lang="es-ES_tradnl" sz="1200"/>
              <a:t>fig. 3</a:t>
            </a:r>
          </a:p>
        </p:txBody>
      </p:sp>
      <p:pic>
        <p:nvPicPr>
          <p:cNvPr id="423943" name="7 Imagen" descr="1.jpg"/>
          <p:cNvPicPr>
            <a:picLocks noChangeAspect="1"/>
          </p:cNvPicPr>
          <p:nvPr/>
        </p:nvPicPr>
        <p:blipFill>
          <a:blip r:embed="rId4" cstate="print"/>
          <a:srcRect l="10107" t="14354" r="11913" b="12827"/>
          <a:stretch>
            <a:fillRect/>
          </a:stretch>
        </p:blipFill>
        <p:spPr bwMode="auto">
          <a:xfrm>
            <a:off x="2851150" y="1455738"/>
            <a:ext cx="2598738" cy="1720850"/>
          </a:xfrm>
          <a:prstGeom prst="rect">
            <a:avLst/>
          </a:prstGeom>
          <a:noFill/>
          <a:ln w="3175">
            <a:solidFill>
              <a:schemeClr val="tx1"/>
            </a:solidFill>
            <a:miter lim="800000"/>
            <a:headEnd/>
            <a:tailEnd/>
          </a:ln>
        </p:spPr>
      </p:pic>
      <p:sp>
        <p:nvSpPr>
          <p:cNvPr id="423944" name="8 CuadroTexto"/>
          <p:cNvSpPr txBox="1">
            <a:spLocks noChangeArrowheads="1"/>
          </p:cNvSpPr>
          <p:nvPr/>
        </p:nvSpPr>
        <p:spPr bwMode="auto">
          <a:xfrm>
            <a:off x="3140075" y="3224213"/>
            <a:ext cx="638175" cy="277812"/>
          </a:xfrm>
          <a:prstGeom prst="rect">
            <a:avLst/>
          </a:prstGeom>
          <a:noFill/>
          <a:ln w="9525">
            <a:noFill/>
            <a:miter lim="800000"/>
            <a:headEnd/>
            <a:tailEnd/>
          </a:ln>
        </p:spPr>
        <p:txBody>
          <a:bodyPr>
            <a:spAutoFit/>
          </a:bodyPr>
          <a:lstStyle/>
          <a:p>
            <a:r>
              <a:rPr lang="es-ES_tradnl" sz="1200"/>
              <a:t>fig. 1.a</a:t>
            </a:r>
          </a:p>
        </p:txBody>
      </p:sp>
      <p:sp>
        <p:nvSpPr>
          <p:cNvPr id="423945" name="9 CuadroTexto"/>
          <p:cNvSpPr txBox="1">
            <a:spLocks noChangeArrowheads="1"/>
          </p:cNvSpPr>
          <p:nvPr/>
        </p:nvSpPr>
        <p:spPr bwMode="auto">
          <a:xfrm>
            <a:off x="4414838" y="3224213"/>
            <a:ext cx="866775" cy="277812"/>
          </a:xfrm>
          <a:prstGeom prst="rect">
            <a:avLst/>
          </a:prstGeom>
          <a:noFill/>
          <a:ln w="9525">
            <a:noFill/>
            <a:miter lim="800000"/>
            <a:headEnd/>
            <a:tailEnd/>
          </a:ln>
        </p:spPr>
        <p:txBody>
          <a:bodyPr>
            <a:spAutoFit/>
          </a:bodyPr>
          <a:lstStyle/>
          <a:p>
            <a:r>
              <a:rPr lang="es-ES_tradnl" sz="1200"/>
              <a:t>fig. 1.b</a:t>
            </a:r>
          </a:p>
        </p:txBody>
      </p:sp>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1 Rectángulo"/>
          <p:cNvSpPr>
            <a:spLocks noChangeArrowheads="1"/>
          </p:cNvSpPr>
          <p:nvPr/>
        </p:nvSpPr>
        <p:spPr bwMode="auto">
          <a:xfrm>
            <a:off x="649288" y="233363"/>
            <a:ext cx="7977187" cy="4108450"/>
          </a:xfrm>
          <a:prstGeom prst="rect">
            <a:avLst/>
          </a:prstGeom>
          <a:noFill/>
          <a:ln w="9525">
            <a:noFill/>
            <a:miter lim="800000"/>
            <a:headEnd/>
            <a:tailEnd/>
          </a:ln>
        </p:spPr>
        <p:txBody>
          <a:bodyPr>
            <a:spAutoFit/>
          </a:bodyPr>
          <a:lstStyle/>
          <a:p>
            <a:pPr marL="261938" indent="-261938" algn="just">
              <a:lnSpc>
                <a:spcPts val="1800"/>
              </a:lnSpc>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r>
              <a:rPr lang="es-ES_tradnl" sz="1400" smtClean="0">
                <a:latin typeface="+mn-lt"/>
                <a:ea typeface="Times New Roman" pitchFamily="18" charset="0"/>
                <a:cs typeface="Arial" charset="0"/>
              </a:rPr>
              <a:t>3</a:t>
            </a:r>
            <a:r>
              <a:rPr lang="es-ES_tradnl" sz="1400" smtClean="0">
                <a:latin typeface="+mn-lt"/>
                <a:ea typeface="Times New Roman" pitchFamily="18" charset="0"/>
                <a:cs typeface="Arial" charset="0"/>
                <a:sym typeface="WP TypographicSymbols" pitchFamily="2" charset="0"/>
              </a:rPr>
              <a:t>º</a:t>
            </a:r>
            <a:r>
              <a:rPr lang="es-ES_tradnl" sz="1400" smtClean="0">
                <a:latin typeface="+mn-lt"/>
                <a:ea typeface="Times New Roman" pitchFamily="18" charset="0"/>
                <a:cs typeface="Arial" charset="0"/>
              </a:rPr>
              <a:t>)</a:t>
            </a:r>
            <a:r>
              <a:rPr lang="es-ES_tradnl" sz="1400" smtClean="0">
                <a:latin typeface="+mn-lt"/>
                <a:ea typeface="Times New Roman" pitchFamily="18" charset="0"/>
                <a:cs typeface="Arial" charset="0"/>
                <a:sym typeface="WP TypographicSymbols" pitchFamily="2" charset="0"/>
              </a:rPr>
              <a:t>	Las distancias perpendiculares al eje son positivas cuando se miden desde el eje hacia arriba y negativas cuando se miden hacia abajo. Así, el tamaño de un objeto viene dado por la distancia </a:t>
            </a:r>
            <a:r>
              <a:rPr lang="es-ES_tradnl" sz="1400" b="1" i="1" smtClean="0">
                <a:latin typeface="+mn-lt"/>
                <a:ea typeface="Times New Roman" pitchFamily="18" charset="0"/>
                <a:cs typeface="Arial" charset="0"/>
                <a:sym typeface="WP TypographicSymbols" pitchFamily="2" charset="0"/>
              </a:rPr>
              <a:t>y</a:t>
            </a:r>
            <a:r>
              <a:rPr lang="es-ES_tradnl" sz="1400" b="1" smtClean="0">
                <a:latin typeface="+mn-lt"/>
                <a:ea typeface="Times New Roman" pitchFamily="18" charset="0"/>
                <a:cs typeface="Arial" charset="0"/>
                <a:sym typeface="WP TypographicSymbols" pitchFamily="2" charset="0"/>
              </a:rPr>
              <a:t> = OA </a:t>
            </a:r>
            <a:r>
              <a:rPr lang="es-ES_tradnl" sz="1400" smtClean="0">
                <a:latin typeface="+mn-lt"/>
                <a:ea typeface="Times New Roman" pitchFamily="18" charset="0"/>
                <a:cs typeface="Arial" charset="0"/>
                <a:sym typeface="WP TypographicSymbols" pitchFamily="2" charset="0"/>
              </a:rPr>
              <a:t>que es positiva mientras que el de la imagen </a:t>
            </a:r>
            <a:r>
              <a:rPr lang="es-ES_tradnl" sz="1400" b="1" i="1" smtClean="0">
                <a:latin typeface="+mn-lt"/>
                <a:ea typeface="Times New Roman" pitchFamily="18" charset="0"/>
                <a:cs typeface="Arial" charset="0"/>
                <a:sym typeface="WP TypographicSymbols" pitchFamily="2" charset="0"/>
              </a:rPr>
              <a:t>y'</a:t>
            </a:r>
            <a:r>
              <a:rPr lang="es-ES_tradnl" sz="1400" b="1" smtClean="0">
                <a:latin typeface="+mn-lt"/>
                <a:ea typeface="Times New Roman" pitchFamily="18" charset="0"/>
                <a:cs typeface="Arial" charset="0"/>
                <a:sym typeface="WP TypographicSymbols" pitchFamily="2" charset="0"/>
              </a:rPr>
              <a:t> = O'A' </a:t>
            </a:r>
            <a:r>
              <a:rPr lang="es-ES_tradnl" sz="1400" smtClean="0">
                <a:latin typeface="+mn-lt"/>
                <a:ea typeface="Times New Roman" pitchFamily="18" charset="0"/>
                <a:cs typeface="Arial" charset="0"/>
                <a:sym typeface="WP TypographicSymbols" pitchFamily="2" charset="0"/>
              </a:rPr>
              <a:t>es negativo (fig. 4).</a:t>
            </a: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smtClean="0">
              <a:latin typeface="+mn-lt"/>
              <a:ea typeface="Times New Roman" pitchFamily="18" charset="0"/>
              <a:cs typeface="Arial" charset="0"/>
              <a:sym typeface="WP TypographicSymbols" pitchFamily="2" charset="0"/>
            </a:endParaRPr>
          </a:p>
          <a:p>
            <a:pPr marL="261938" indent="-261938" algn="just">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endParaRPr lang="es-ES_tradnl" sz="1400">
              <a:latin typeface="+mn-lt"/>
              <a:ea typeface="Times New Roman" pitchFamily="18" charset="0"/>
              <a:cs typeface="Arial" charset="0"/>
              <a:sym typeface="WP TypographicSymbols" pitchFamily="2" charset="0"/>
            </a:endParaRPr>
          </a:p>
          <a:p>
            <a:pPr marL="261938" indent="-261938" algn="just" eaLnBrk="0" hangingPunct="0">
              <a:lnSpc>
                <a:spcPts val="1800"/>
              </a:lnSpc>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r>
              <a:rPr lang="es-ES_tradnl" sz="1400" smtClean="0">
                <a:latin typeface="+mn-lt"/>
                <a:ea typeface="Times New Roman" pitchFamily="18" charset="0"/>
                <a:cs typeface="Arial" charset="0"/>
                <a:sym typeface="WP TypographicSymbols" pitchFamily="2" charset="0"/>
              </a:rPr>
              <a:t>4º</a:t>
            </a:r>
            <a:r>
              <a:rPr lang="es-ES_tradnl" sz="1400" smtClean="0">
                <a:latin typeface="+mn-lt"/>
                <a:ea typeface="Times New Roman" pitchFamily="18" charset="0"/>
                <a:cs typeface="Arial" charset="0"/>
              </a:rPr>
              <a:t>)</a:t>
            </a:r>
            <a:r>
              <a:rPr lang="es-ES_tradnl" sz="1400" smtClean="0">
                <a:latin typeface="+mn-lt"/>
                <a:ea typeface="Times New Roman" pitchFamily="18" charset="0"/>
                <a:cs typeface="Arial" charset="0"/>
                <a:sym typeface="WP TypographicSymbols" pitchFamily="2" charset="0"/>
              </a:rPr>
              <a:t>	Los ángulos que forman los rayos con el eje del sistema óptico se consideran positivos si girando al rayo por el camino más corto para hacerlo coincidir con el eje, el sentido del giro es el antihorario y serán negativos en caso contrario (fig. 5).</a:t>
            </a:r>
          </a:p>
          <a:p>
            <a:pPr marL="261938" indent="-261938" algn="just">
              <a:lnSpc>
                <a:spcPts val="1800"/>
              </a:lnSpc>
              <a:tabLst>
                <a:tab pos="-649288" algn="l"/>
                <a:tab pos="-457200" algn="l"/>
                <a:tab pos="417513" algn="l"/>
                <a:tab pos="741363" algn="l"/>
                <a:tab pos="992188" algn="l"/>
                <a:tab pos="1347788" algn="l"/>
                <a:tab pos="1797050" algn="l"/>
                <a:tab pos="2246313" algn="l"/>
                <a:tab pos="2695575" algn="l"/>
                <a:tab pos="3146425" algn="l"/>
                <a:tab pos="3595688" algn="l"/>
                <a:tab pos="4044950" algn="l"/>
                <a:tab pos="4494213" algn="l"/>
                <a:tab pos="4943475" algn="l"/>
                <a:tab pos="5394325" algn="l"/>
              </a:tabLst>
            </a:pPr>
            <a:r>
              <a:rPr lang="es-ES_tradnl" sz="1400" smtClean="0">
                <a:solidFill>
                  <a:srgbClr val="000000"/>
                </a:solidFill>
                <a:latin typeface="+mn-lt"/>
                <a:ea typeface="Times New Roman" pitchFamily="18" charset="0"/>
                <a:cs typeface="Arial" charset="0"/>
              </a:rPr>
              <a:t>5</a:t>
            </a:r>
            <a:r>
              <a:rPr lang="es-ES_tradnl" sz="1400" smtClean="0">
                <a:solidFill>
                  <a:srgbClr val="000000"/>
                </a:solidFill>
                <a:latin typeface="+mn-lt"/>
                <a:ea typeface="Times New Roman" pitchFamily="18" charset="0"/>
                <a:cs typeface="Arial" charset="0"/>
                <a:sym typeface="WP TypographicSymbols" pitchFamily="2" charset="0"/>
              </a:rPr>
              <a:t>º</a:t>
            </a:r>
            <a:r>
              <a:rPr lang="es-ES_tradnl" sz="1400" smtClean="0">
                <a:solidFill>
                  <a:srgbClr val="000000"/>
                </a:solidFill>
                <a:latin typeface="+mn-lt"/>
                <a:ea typeface="Times New Roman" pitchFamily="18" charset="0"/>
                <a:cs typeface="Arial" charset="0"/>
              </a:rPr>
              <a:t>)</a:t>
            </a:r>
            <a:r>
              <a:rPr lang="es-ES_tradnl" sz="1400" smtClean="0">
                <a:solidFill>
                  <a:srgbClr val="000000"/>
                </a:solidFill>
                <a:latin typeface="+mn-lt"/>
                <a:ea typeface="Times New Roman" pitchFamily="18" charset="0"/>
                <a:cs typeface="Arial" charset="0"/>
                <a:sym typeface="WP TypographicSymbols" pitchFamily="2" charset="0"/>
              </a:rPr>
              <a:t>	Los ángulos de incidencia </a:t>
            </a:r>
            <a:r>
              <a:rPr lang="es-ES_tradnl" sz="1400" b="1" smtClean="0">
                <a:solidFill>
                  <a:srgbClr val="000000"/>
                </a:solidFill>
                <a:latin typeface="+mn-lt"/>
                <a:ea typeface="Times New Roman" pitchFamily="18" charset="0"/>
                <a:cs typeface="Arial" charset="0"/>
                <a:sym typeface="WP TypographicSymbols" pitchFamily="2" charset="0"/>
              </a:rPr>
              <a:t>ε</a:t>
            </a:r>
            <a:r>
              <a:rPr lang="es-ES_tradnl" sz="1400" smtClean="0">
                <a:solidFill>
                  <a:srgbClr val="000000"/>
                </a:solidFill>
                <a:latin typeface="+mn-lt"/>
                <a:ea typeface="Times New Roman" pitchFamily="18" charset="0"/>
                <a:cs typeface="Arial" charset="0"/>
                <a:sym typeface="WP TypographicSymbols" pitchFamily="2" charset="0"/>
              </a:rPr>
              <a:t>, de reflexión y de refracción </a:t>
            </a:r>
            <a:r>
              <a:rPr lang="es-ES_tradnl" sz="1400" b="1" smtClean="0">
                <a:solidFill>
                  <a:srgbClr val="000000"/>
                </a:solidFill>
                <a:latin typeface="+mn-lt"/>
                <a:ea typeface="Times New Roman" pitchFamily="18" charset="0"/>
                <a:cs typeface="Arial" charset="0"/>
                <a:sym typeface="WP TypographicSymbols" pitchFamily="2" charset="0"/>
              </a:rPr>
              <a:t>ε'</a:t>
            </a:r>
            <a:r>
              <a:rPr lang="es-ES_tradnl" sz="1400" smtClean="0">
                <a:solidFill>
                  <a:srgbClr val="000000"/>
                </a:solidFill>
                <a:latin typeface="+mn-lt"/>
                <a:ea typeface="Times New Roman" pitchFamily="18" charset="0"/>
                <a:cs typeface="Arial" charset="0"/>
                <a:sym typeface="WP TypographicSymbols" pitchFamily="2" charset="0"/>
              </a:rPr>
              <a:t> se consideran positivos si girando al rayo por el camino más corto para hacerlo coincidir con la normal </a:t>
            </a:r>
            <a:r>
              <a:rPr lang="es-ES_tradnl" sz="1400" b="1" smtClean="0">
                <a:solidFill>
                  <a:srgbClr val="000000"/>
                </a:solidFill>
                <a:latin typeface="+mn-lt"/>
                <a:ea typeface="Times New Roman" pitchFamily="18" charset="0"/>
                <a:cs typeface="Arial" charset="0"/>
                <a:sym typeface="WP TypographicSymbols" pitchFamily="2" charset="0"/>
              </a:rPr>
              <a:t>N</a:t>
            </a:r>
            <a:r>
              <a:rPr lang="es-ES_tradnl" sz="1400" smtClean="0">
                <a:solidFill>
                  <a:srgbClr val="000000"/>
                </a:solidFill>
                <a:latin typeface="+mn-lt"/>
                <a:ea typeface="Times New Roman" pitchFamily="18" charset="0"/>
                <a:cs typeface="Arial" charset="0"/>
                <a:sym typeface="WP TypographicSymbols" pitchFamily="2" charset="0"/>
              </a:rPr>
              <a:t>, el sentido del giro es el horario y serán negativos en caso contrario (fig. 6).</a:t>
            </a:r>
            <a:endParaRPr lang="es-ES_tradnl">
              <a:latin typeface="+mn-lt"/>
              <a:ea typeface="Times New Roman" pitchFamily="18" charset="0"/>
              <a:cs typeface="Arial" charset="0"/>
              <a:sym typeface="WP TypographicSymbols" pitchFamily="2" charset="0"/>
            </a:endParaRPr>
          </a:p>
        </p:txBody>
      </p:sp>
      <p:pic>
        <p:nvPicPr>
          <p:cNvPr id="424963" name="2 Imagen" descr="4.jpg"/>
          <p:cNvPicPr>
            <a:picLocks noChangeAspect="1"/>
          </p:cNvPicPr>
          <p:nvPr/>
        </p:nvPicPr>
        <p:blipFill>
          <a:blip r:embed="rId2" cstate="print"/>
          <a:srcRect l="25427" t="24530" r="24146" b="22122"/>
          <a:stretch>
            <a:fillRect/>
          </a:stretch>
        </p:blipFill>
        <p:spPr bwMode="auto">
          <a:xfrm>
            <a:off x="1581150" y="1111250"/>
            <a:ext cx="1946275" cy="1460500"/>
          </a:xfrm>
          <a:prstGeom prst="rect">
            <a:avLst/>
          </a:prstGeom>
          <a:noFill/>
          <a:ln w="0">
            <a:solidFill>
              <a:schemeClr val="tx1"/>
            </a:solidFill>
            <a:miter lim="800000"/>
            <a:headEnd/>
            <a:tailEnd/>
          </a:ln>
        </p:spPr>
      </p:pic>
      <p:sp>
        <p:nvSpPr>
          <p:cNvPr id="424964" name="3 CuadroTexto"/>
          <p:cNvSpPr txBox="1">
            <a:spLocks noChangeArrowheads="1"/>
          </p:cNvSpPr>
          <p:nvPr/>
        </p:nvSpPr>
        <p:spPr bwMode="auto">
          <a:xfrm>
            <a:off x="2087563" y="2635250"/>
            <a:ext cx="636587" cy="277813"/>
          </a:xfrm>
          <a:prstGeom prst="rect">
            <a:avLst/>
          </a:prstGeom>
          <a:noFill/>
          <a:ln w="9525">
            <a:noFill/>
            <a:miter lim="800000"/>
            <a:headEnd/>
            <a:tailEnd/>
          </a:ln>
        </p:spPr>
        <p:txBody>
          <a:bodyPr>
            <a:spAutoFit/>
          </a:bodyPr>
          <a:lstStyle/>
          <a:p>
            <a:r>
              <a:rPr lang="es-ES_tradnl" sz="1200"/>
              <a:t>fig. 4</a:t>
            </a:r>
          </a:p>
        </p:txBody>
      </p:sp>
      <p:pic>
        <p:nvPicPr>
          <p:cNvPr id="424965" name="4 Imagen" descr="5.jpg"/>
          <p:cNvPicPr>
            <a:picLocks noChangeAspect="1"/>
          </p:cNvPicPr>
          <p:nvPr/>
        </p:nvPicPr>
        <p:blipFill>
          <a:blip r:embed="rId3" cstate="print"/>
          <a:srcRect t="22784" r="3523" b="27921"/>
          <a:stretch>
            <a:fillRect/>
          </a:stretch>
        </p:blipFill>
        <p:spPr bwMode="auto">
          <a:xfrm>
            <a:off x="4137025" y="1138238"/>
            <a:ext cx="4108450" cy="1487487"/>
          </a:xfrm>
          <a:prstGeom prst="rect">
            <a:avLst/>
          </a:prstGeom>
          <a:noFill/>
          <a:ln w="9525">
            <a:solidFill>
              <a:schemeClr val="tx1"/>
            </a:solidFill>
            <a:miter lim="800000"/>
            <a:headEnd/>
            <a:tailEnd/>
          </a:ln>
        </p:spPr>
      </p:pic>
      <p:sp>
        <p:nvSpPr>
          <p:cNvPr id="424966" name="5 CuadroTexto"/>
          <p:cNvSpPr txBox="1">
            <a:spLocks noChangeArrowheads="1"/>
          </p:cNvSpPr>
          <p:nvPr/>
        </p:nvSpPr>
        <p:spPr bwMode="auto">
          <a:xfrm>
            <a:off x="5922963" y="2693988"/>
            <a:ext cx="638175" cy="276225"/>
          </a:xfrm>
          <a:prstGeom prst="rect">
            <a:avLst/>
          </a:prstGeom>
          <a:noFill/>
          <a:ln w="9525">
            <a:noFill/>
            <a:miter lim="800000"/>
            <a:headEnd/>
            <a:tailEnd/>
          </a:ln>
        </p:spPr>
        <p:txBody>
          <a:bodyPr>
            <a:spAutoFit/>
          </a:bodyPr>
          <a:lstStyle/>
          <a:p>
            <a:r>
              <a:rPr lang="es-ES_tradnl" sz="1200"/>
              <a:t>fig. 5</a:t>
            </a:r>
          </a:p>
        </p:txBody>
      </p:sp>
      <p:pic>
        <p:nvPicPr>
          <p:cNvPr id="424967" name="6 Imagen" descr="6.jpg"/>
          <p:cNvPicPr>
            <a:picLocks noChangeAspect="1"/>
          </p:cNvPicPr>
          <p:nvPr/>
        </p:nvPicPr>
        <p:blipFill>
          <a:blip r:embed="rId4" cstate="print"/>
          <a:srcRect l="3836" t="23453" r="21483" b="27443"/>
          <a:stretch>
            <a:fillRect/>
          </a:stretch>
        </p:blipFill>
        <p:spPr bwMode="auto">
          <a:xfrm>
            <a:off x="2697163" y="4419600"/>
            <a:ext cx="3513137" cy="1636713"/>
          </a:xfrm>
          <a:prstGeom prst="rect">
            <a:avLst/>
          </a:prstGeom>
          <a:noFill/>
          <a:ln w="3175">
            <a:solidFill>
              <a:schemeClr val="tx1"/>
            </a:solidFill>
            <a:miter lim="800000"/>
            <a:headEnd/>
            <a:tailEnd/>
          </a:ln>
        </p:spPr>
      </p:pic>
      <p:sp>
        <p:nvSpPr>
          <p:cNvPr id="8" name="7 Rectángulo"/>
          <p:cNvSpPr/>
          <p:nvPr/>
        </p:nvSpPr>
        <p:spPr>
          <a:xfrm>
            <a:off x="4495800" y="5238750"/>
            <a:ext cx="1495425" cy="695325"/>
          </a:xfrm>
          <a:prstGeom prst="rect">
            <a:avLst/>
          </a:prstGeom>
          <a:solidFill>
            <a:srgbClr val="00B0F0">
              <a:alpha val="37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24969" name="8 CuadroTexto"/>
          <p:cNvSpPr txBox="1">
            <a:spLocks noChangeArrowheads="1"/>
          </p:cNvSpPr>
          <p:nvPr/>
        </p:nvSpPr>
        <p:spPr bwMode="auto">
          <a:xfrm>
            <a:off x="4079875" y="6137275"/>
            <a:ext cx="636588" cy="276225"/>
          </a:xfrm>
          <a:prstGeom prst="rect">
            <a:avLst/>
          </a:prstGeom>
          <a:noFill/>
          <a:ln w="9525">
            <a:noFill/>
            <a:miter lim="800000"/>
            <a:headEnd/>
            <a:tailEnd/>
          </a:ln>
        </p:spPr>
        <p:txBody>
          <a:bodyPr>
            <a:spAutoFit/>
          </a:bodyPr>
          <a:lstStyle/>
          <a:p>
            <a:r>
              <a:rPr lang="es-ES_tradnl" sz="1200"/>
              <a:t>fig. 6</a:t>
            </a:r>
          </a:p>
        </p:txBody>
      </p:sp>
    </p:spTree>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833438" y="3540125"/>
            <a:ext cx="7834312" cy="2447925"/>
            <a:chOff x="510" y="2176"/>
            <a:chExt cx="4935" cy="1542"/>
          </a:xfrm>
          <a:solidFill>
            <a:schemeClr val="accent1">
              <a:lumMod val="40000"/>
              <a:lumOff val="60000"/>
            </a:schemeClr>
          </a:solidFill>
        </p:grpSpPr>
        <p:grpSp>
          <p:nvGrpSpPr>
            <p:cNvPr id="3" name="Group 3"/>
            <p:cNvGrpSpPr>
              <a:grpSpLocks/>
            </p:cNvGrpSpPr>
            <p:nvPr/>
          </p:nvGrpSpPr>
          <p:grpSpPr bwMode="auto">
            <a:xfrm>
              <a:off x="684" y="2176"/>
              <a:ext cx="4461" cy="1542"/>
              <a:chOff x="684" y="2176"/>
              <a:chExt cx="4461" cy="1542"/>
            </a:xfrm>
            <a:grpFill/>
          </p:grpSpPr>
          <p:grpSp>
            <p:nvGrpSpPr>
              <p:cNvPr id="4" name="Group 19"/>
              <p:cNvGrpSpPr>
                <a:grpSpLocks/>
              </p:cNvGrpSpPr>
              <p:nvPr/>
            </p:nvGrpSpPr>
            <p:grpSpPr bwMode="auto">
              <a:xfrm>
                <a:off x="2360" y="2176"/>
                <a:ext cx="2785" cy="1542"/>
                <a:chOff x="2153" y="1144"/>
                <a:chExt cx="2785" cy="1542"/>
              </a:xfrm>
              <a:grpFill/>
            </p:grpSpPr>
            <p:sp>
              <p:nvSpPr>
                <p:cNvPr id="229436" name="Rectangle 5"/>
                <p:cNvSpPr>
                  <a:spLocks noChangeArrowheads="1"/>
                </p:cNvSpPr>
                <p:nvPr/>
              </p:nvSpPr>
              <p:spPr bwMode="auto">
                <a:xfrm>
                  <a:off x="2851" y="1146"/>
                  <a:ext cx="2087" cy="153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sp>
              <p:nvSpPr>
                <p:cNvPr id="229435" name="Oval 9"/>
                <p:cNvSpPr>
                  <a:spLocks noChangeArrowheads="1"/>
                </p:cNvSpPr>
                <p:nvPr/>
              </p:nvSpPr>
              <p:spPr bwMode="auto">
                <a:xfrm>
                  <a:off x="2153" y="1144"/>
                  <a:ext cx="1542" cy="1542"/>
                </a:xfrm>
                <a:prstGeom prst="ellipse">
                  <a:avLst/>
                </a:prstGeom>
                <a:grpFill/>
                <a:ln w="9525">
                  <a:noFill/>
                  <a:round/>
                  <a:headEnd/>
                  <a:tailEnd/>
                </a:ln>
              </p:spPr>
              <p:txBody>
                <a:bodyPr wrap="none" anchor="ctr"/>
                <a:lstStyle/>
                <a:p>
                  <a:pPr>
                    <a:defRPr/>
                  </a:pPr>
                  <a:endParaRPr lang="es-ES_tradnl" sz="1800">
                    <a:solidFill>
                      <a:srgbClr val="000000"/>
                    </a:solidFill>
                    <a:latin typeface="Arial" charset="0"/>
                  </a:endParaRPr>
                </a:p>
              </p:txBody>
            </p:sp>
            <p:sp>
              <p:nvSpPr>
                <p:cNvPr id="229437" name="Rectangle 6"/>
                <p:cNvSpPr>
                  <a:spLocks noChangeArrowheads="1"/>
                </p:cNvSpPr>
                <p:nvPr/>
              </p:nvSpPr>
              <p:spPr bwMode="auto">
                <a:xfrm>
                  <a:off x="2796" y="1757"/>
                  <a:ext cx="56" cy="31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grpSp>
          <p:sp>
            <p:nvSpPr>
              <p:cNvPr id="229425" name="Oval 15"/>
              <p:cNvSpPr>
                <a:spLocks noChangeArrowheads="1"/>
              </p:cNvSpPr>
              <p:nvPr/>
            </p:nvSpPr>
            <p:spPr bwMode="auto">
              <a:xfrm>
                <a:off x="3710" y="2929"/>
                <a:ext cx="44" cy="44"/>
              </a:xfrm>
              <a:prstGeom prst="ellipse">
                <a:avLst/>
              </a:prstGeom>
              <a:grpFill/>
              <a:ln w="9525">
                <a:solidFill>
                  <a:schemeClr val="tx1"/>
                </a:solidFill>
                <a:round/>
                <a:headEnd/>
                <a:tailEnd/>
              </a:ln>
            </p:spPr>
            <p:txBody>
              <a:bodyPr wrap="none" anchor="ctr"/>
              <a:lstStyle/>
              <a:p>
                <a:pPr>
                  <a:defRPr/>
                </a:pPr>
                <a:endParaRPr lang="es-ES_tradnl" sz="1800">
                  <a:solidFill>
                    <a:srgbClr val="000000"/>
                  </a:solidFill>
                  <a:latin typeface="Arial" charset="0"/>
                </a:endParaRPr>
              </a:p>
            </p:txBody>
          </p:sp>
          <p:sp>
            <p:nvSpPr>
              <p:cNvPr id="229426" name="Text Box 25"/>
              <p:cNvSpPr txBox="1">
                <a:spLocks noChangeArrowheads="1"/>
              </p:cNvSpPr>
              <p:nvPr/>
            </p:nvSpPr>
            <p:spPr bwMode="auto">
              <a:xfrm>
                <a:off x="2836" y="2248"/>
                <a:ext cx="319" cy="231"/>
              </a:xfrm>
              <a:prstGeom prst="rect">
                <a:avLst/>
              </a:prstGeom>
              <a:noFill/>
              <a:ln w="9525">
                <a:noFill/>
                <a:miter lim="800000"/>
                <a:headEnd/>
                <a:tailEnd/>
              </a:ln>
            </p:spPr>
            <p:txBody>
              <a:bodyPr>
                <a:spAutoFit/>
              </a:bodyPr>
              <a:lstStyle/>
              <a:p>
                <a:pPr>
                  <a:spcBef>
                    <a:spcPct val="50000"/>
                  </a:spcBef>
                  <a:defRPr/>
                </a:pPr>
                <a:r>
                  <a:rPr lang="es-ES" sz="1800" b="1" dirty="0">
                    <a:solidFill>
                      <a:srgbClr val="000000"/>
                    </a:solidFill>
                    <a:latin typeface="Arial" charset="0"/>
                  </a:rPr>
                  <a:t>n′</a:t>
                </a:r>
              </a:p>
            </p:txBody>
          </p:sp>
          <p:sp>
            <p:nvSpPr>
              <p:cNvPr id="229427" name="Text Box 26"/>
              <p:cNvSpPr txBox="1">
                <a:spLocks noChangeArrowheads="1"/>
              </p:cNvSpPr>
              <p:nvPr/>
            </p:nvSpPr>
            <p:spPr bwMode="auto">
              <a:xfrm>
                <a:off x="2282" y="2248"/>
                <a:ext cx="337" cy="231"/>
              </a:xfrm>
              <a:prstGeom prst="rect">
                <a:avLst/>
              </a:prstGeom>
              <a:noFill/>
              <a:ln w="9525">
                <a:noFill/>
                <a:miter lim="800000"/>
                <a:headEnd/>
                <a:tailEnd/>
              </a:ln>
            </p:spPr>
            <p:txBody>
              <a:bodyPr>
                <a:spAutoFit/>
              </a:bodyPr>
              <a:lstStyle/>
              <a:p>
                <a:pPr>
                  <a:spcBef>
                    <a:spcPct val="50000"/>
                  </a:spcBef>
                  <a:defRPr/>
                </a:pPr>
                <a:r>
                  <a:rPr lang="es-ES" sz="1800" b="1">
                    <a:solidFill>
                      <a:srgbClr val="000000"/>
                    </a:solidFill>
                    <a:latin typeface="Arial" charset="0"/>
                  </a:rPr>
                  <a:t>n</a:t>
                </a:r>
              </a:p>
            </p:txBody>
          </p:sp>
          <p:cxnSp>
            <p:nvCxnSpPr>
              <p:cNvPr id="229428" name="23 Conector recto de flecha"/>
              <p:cNvCxnSpPr>
                <a:cxnSpLocks noChangeShapeType="1"/>
              </p:cNvCxnSpPr>
              <p:nvPr/>
            </p:nvCxnSpPr>
            <p:spPr bwMode="auto">
              <a:xfrm rot="16200000" flipV="1">
                <a:off x="504" y="2631"/>
                <a:ext cx="628" cy="1"/>
              </a:xfrm>
              <a:prstGeom prst="straightConnector1">
                <a:avLst/>
              </a:prstGeom>
              <a:grpFill/>
              <a:ln w="57150" algn="ctr">
                <a:solidFill>
                  <a:schemeClr val="tx1"/>
                </a:solidFill>
                <a:round/>
                <a:headEnd/>
                <a:tailEnd type="triangle" w="med" len="med"/>
              </a:ln>
            </p:spPr>
          </p:cxnSp>
          <p:sp>
            <p:nvSpPr>
              <p:cNvPr id="229429" name="Oval 27"/>
              <p:cNvSpPr>
                <a:spLocks noChangeArrowheads="1"/>
              </p:cNvSpPr>
              <p:nvPr/>
            </p:nvSpPr>
            <p:spPr bwMode="auto">
              <a:xfrm>
                <a:off x="1800" y="2929"/>
                <a:ext cx="44" cy="44"/>
              </a:xfrm>
              <a:prstGeom prst="ellipse">
                <a:avLst/>
              </a:prstGeom>
              <a:grpFill/>
              <a:ln w="9525">
                <a:solidFill>
                  <a:schemeClr val="tx1"/>
                </a:solidFill>
                <a:round/>
                <a:headEnd/>
                <a:tailEnd/>
              </a:ln>
            </p:spPr>
            <p:txBody>
              <a:bodyPr wrap="none" anchor="ctr"/>
              <a:lstStyle/>
              <a:p>
                <a:pPr>
                  <a:defRPr/>
                </a:pPr>
                <a:endParaRPr lang="es-ES_tradnl" sz="1800">
                  <a:solidFill>
                    <a:srgbClr val="000000"/>
                  </a:solidFill>
                  <a:latin typeface="Arial" charset="0"/>
                </a:endParaRPr>
              </a:p>
            </p:txBody>
          </p:sp>
          <p:cxnSp>
            <p:nvCxnSpPr>
              <p:cNvPr id="229430" name="26 Conector recto de flecha"/>
              <p:cNvCxnSpPr>
                <a:cxnSpLocks noChangeShapeType="1"/>
              </p:cNvCxnSpPr>
              <p:nvPr/>
            </p:nvCxnSpPr>
            <p:spPr bwMode="auto">
              <a:xfrm rot="5400000">
                <a:off x="4261" y="3147"/>
                <a:ext cx="401" cy="2"/>
              </a:xfrm>
              <a:prstGeom prst="straightConnector1">
                <a:avLst/>
              </a:prstGeom>
              <a:grpFill/>
              <a:ln w="57150" algn="ctr">
                <a:solidFill>
                  <a:schemeClr val="tx1"/>
                </a:solidFill>
                <a:round/>
                <a:headEnd/>
                <a:tailEnd type="triangle" w="med" len="med"/>
              </a:ln>
            </p:spPr>
          </p:cxnSp>
          <p:sp>
            <p:nvSpPr>
              <p:cNvPr id="229431" name="Oval 8"/>
              <p:cNvSpPr>
                <a:spLocks noChangeArrowheads="1"/>
              </p:cNvSpPr>
              <p:nvPr/>
            </p:nvSpPr>
            <p:spPr bwMode="auto">
              <a:xfrm>
                <a:off x="3079" y="2926"/>
                <a:ext cx="44" cy="44"/>
              </a:xfrm>
              <a:prstGeom prst="ellipse">
                <a:avLst/>
              </a:prstGeom>
              <a:grpFill/>
              <a:ln w="9525">
                <a:solidFill>
                  <a:schemeClr val="tx1"/>
                </a:solidFill>
                <a:round/>
                <a:headEnd/>
                <a:tailEnd/>
              </a:ln>
            </p:spPr>
            <p:txBody>
              <a:bodyPr wrap="none" anchor="ctr"/>
              <a:lstStyle/>
              <a:p>
                <a:pPr>
                  <a:defRPr/>
                </a:pPr>
                <a:endParaRPr lang="es-ES_tradnl" sz="1800">
                  <a:solidFill>
                    <a:srgbClr val="000000"/>
                  </a:solidFill>
                  <a:latin typeface="Arial" charset="0"/>
                </a:endParaRPr>
              </a:p>
            </p:txBody>
          </p:sp>
          <p:sp>
            <p:nvSpPr>
              <p:cNvPr id="229432" name="Oval 27"/>
              <p:cNvSpPr>
                <a:spLocks noChangeArrowheads="1"/>
              </p:cNvSpPr>
              <p:nvPr/>
            </p:nvSpPr>
            <p:spPr bwMode="auto">
              <a:xfrm>
                <a:off x="2338" y="2929"/>
                <a:ext cx="44" cy="44"/>
              </a:xfrm>
              <a:prstGeom prst="ellipse">
                <a:avLst/>
              </a:prstGeom>
              <a:grpFill/>
              <a:ln w="9525">
                <a:solidFill>
                  <a:schemeClr val="tx1"/>
                </a:solidFill>
                <a:round/>
                <a:headEnd/>
                <a:tailEnd/>
              </a:ln>
            </p:spPr>
            <p:txBody>
              <a:bodyPr wrap="none" anchor="ctr"/>
              <a:lstStyle/>
              <a:p>
                <a:pPr>
                  <a:defRPr/>
                </a:pPr>
                <a:endParaRPr lang="es-ES_tradnl" sz="1800">
                  <a:solidFill>
                    <a:srgbClr val="000000"/>
                  </a:solidFill>
                  <a:latin typeface="Arial" charset="0"/>
                </a:endParaRPr>
              </a:p>
            </p:txBody>
          </p:sp>
          <p:sp>
            <p:nvSpPr>
              <p:cNvPr id="229433" name="Text Box 24"/>
              <p:cNvSpPr txBox="1">
                <a:spLocks noChangeArrowheads="1"/>
              </p:cNvSpPr>
              <p:nvPr/>
            </p:nvSpPr>
            <p:spPr bwMode="auto">
              <a:xfrm>
                <a:off x="684" y="2965"/>
                <a:ext cx="337" cy="231"/>
              </a:xfrm>
              <a:prstGeom prst="rect">
                <a:avLst/>
              </a:prstGeom>
              <a:noFill/>
              <a:ln w="9525">
                <a:noFill/>
                <a:miter lim="800000"/>
                <a:headEnd/>
                <a:tailEnd/>
              </a:ln>
            </p:spPr>
            <p:txBody>
              <a:bodyPr>
                <a:spAutoFit/>
              </a:bodyPr>
              <a:lstStyle/>
              <a:p>
                <a:pPr>
                  <a:spcBef>
                    <a:spcPct val="50000"/>
                  </a:spcBef>
                  <a:defRPr/>
                </a:pPr>
                <a:r>
                  <a:rPr lang="es-ES" sz="1800" b="1">
                    <a:solidFill>
                      <a:srgbClr val="000000"/>
                    </a:solidFill>
                    <a:latin typeface="Arial" charset="0"/>
                  </a:rPr>
                  <a:t>O</a:t>
                </a:r>
              </a:p>
            </p:txBody>
          </p:sp>
          <p:sp>
            <p:nvSpPr>
              <p:cNvPr id="229434" name="Text Box 24"/>
              <p:cNvSpPr txBox="1">
                <a:spLocks noChangeArrowheads="1"/>
              </p:cNvSpPr>
              <p:nvPr/>
            </p:nvSpPr>
            <p:spPr bwMode="auto">
              <a:xfrm>
                <a:off x="4343" y="2692"/>
                <a:ext cx="337" cy="231"/>
              </a:xfrm>
              <a:prstGeom prst="rect">
                <a:avLst/>
              </a:prstGeom>
              <a:grpFill/>
              <a:ln w="9525">
                <a:noFill/>
                <a:miter lim="800000"/>
                <a:headEnd/>
                <a:tailEnd/>
              </a:ln>
            </p:spPr>
            <p:txBody>
              <a:bodyPr>
                <a:spAutoFit/>
              </a:bodyPr>
              <a:lstStyle/>
              <a:p>
                <a:pPr>
                  <a:spcBef>
                    <a:spcPct val="50000"/>
                  </a:spcBef>
                  <a:defRPr/>
                </a:pPr>
                <a:r>
                  <a:rPr lang="es-ES" sz="1800" b="1">
                    <a:solidFill>
                      <a:srgbClr val="000000"/>
                    </a:solidFill>
                    <a:latin typeface="Arial" charset="0"/>
                  </a:rPr>
                  <a:t>O′</a:t>
                </a:r>
              </a:p>
            </p:txBody>
          </p:sp>
        </p:grpSp>
        <p:grpSp>
          <p:nvGrpSpPr>
            <p:cNvPr id="5" name="Group 18"/>
            <p:cNvGrpSpPr>
              <a:grpSpLocks/>
            </p:cNvGrpSpPr>
            <p:nvPr/>
          </p:nvGrpSpPr>
          <p:grpSpPr bwMode="auto">
            <a:xfrm>
              <a:off x="510" y="2946"/>
              <a:ext cx="4935" cy="250"/>
              <a:chOff x="508" y="2946"/>
              <a:chExt cx="4935" cy="250"/>
            </a:xfrm>
            <a:grpFill/>
          </p:grpSpPr>
          <p:sp>
            <p:nvSpPr>
              <p:cNvPr id="229418" name="Line 8"/>
              <p:cNvSpPr>
                <a:spLocks noChangeShapeType="1"/>
              </p:cNvSpPr>
              <p:nvPr/>
            </p:nvSpPr>
            <p:spPr bwMode="auto">
              <a:xfrm>
                <a:off x="508" y="2946"/>
                <a:ext cx="4935" cy="0"/>
              </a:xfrm>
              <a:prstGeom prst="line">
                <a:avLst/>
              </a:prstGeom>
              <a:grpFill/>
              <a:ln w="9525">
                <a:solidFill>
                  <a:schemeClr val="tx1"/>
                </a:solidFill>
                <a:round/>
                <a:headEnd/>
                <a:tailEnd/>
              </a:ln>
            </p:spPr>
            <p:txBody>
              <a:bodyPr/>
              <a:lstStyle/>
              <a:p>
                <a:pPr>
                  <a:defRPr/>
                </a:pPr>
                <a:endParaRPr lang="es-ES"/>
              </a:p>
            </p:txBody>
          </p:sp>
          <p:grpSp>
            <p:nvGrpSpPr>
              <p:cNvPr id="6" name="Group 20"/>
              <p:cNvGrpSpPr>
                <a:grpSpLocks/>
              </p:cNvGrpSpPr>
              <p:nvPr/>
            </p:nvGrpSpPr>
            <p:grpSpPr bwMode="auto">
              <a:xfrm>
                <a:off x="1721" y="2965"/>
                <a:ext cx="2230" cy="231"/>
                <a:chOff x="1721" y="2965"/>
                <a:chExt cx="2230" cy="231"/>
              </a:xfrm>
              <a:grpFill/>
            </p:grpSpPr>
            <p:sp>
              <p:nvSpPr>
                <p:cNvPr id="229420" name="Text Box 24"/>
                <p:cNvSpPr txBox="1">
                  <a:spLocks noChangeArrowheads="1"/>
                </p:cNvSpPr>
                <p:nvPr/>
              </p:nvSpPr>
              <p:spPr bwMode="auto">
                <a:xfrm>
                  <a:off x="1721" y="2965"/>
                  <a:ext cx="337" cy="231"/>
                </a:xfrm>
                <a:prstGeom prst="rect">
                  <a:avLst/>
                </a:prstGeom>
                <a:noFill/>
                <a:ln w="9525">
                  <a:noFill/>
                  <a:miter lim="800000"/>
                  <a:headEnd/>
                  <a:tailEnd/>
                </a:ln>
              </p:spPr>
              <p:txBody>
                <a:bodyPr>
                  <a:spAutoFit/>
                </a:bodyPr>
                <a:lstStyle/>
                <a:p>
                  <a:pPr>
                    <a:spcBef>
                      <a:spcPct val="50000"/>
                    </a:spcBef>
                    <a:defRPr/>
                  </a:pPr>
                  <a:r>
                    <a:rPr lang="es-ES" sz="1800" b="1">
                      <a:solidFill>
                        <a:srgbClr val="000000"/>
                      </a:solidFill>
                      <a:latin typeface="Arial" charset="0"/>
                    </a:rPr>
                    <a:t>F</a:t>
                  </a:r>
                </a:p>
              </p:txBody>
            </p:sp>
            <p:sp>
              <p:nvSpPr>
                <p:cNvPr id="229421" name="Text Box 24"/>
                <p:cNvSpPr txBox="1">
                  <a:spLocks noChangeArrowheads="1"/>
                </p:cNvSpPr>
                <p:nvPr/>
              </p:nvSpPr>
              <p:spPr bwMode="auto">
                <a:xfrm>
                  <a:off x="3614" y="2965"/>
                  <a:ext cx="337" cy="231"/>
                </a:xfrm>
                <a:prstGeom prst="rect">
                  <a:avLst/>
                </a:prstGeom>
                <a:grpFill/>
                <a:ln w="9525">
                  <a:noFill/>
                  <a:miter lim="800000"/>
                  <a:headEnd/>
                  <a:tailEnd/>
                </a:ln>
              </p:spPr>
              <p:txBody>
                <a:bodyPr>
                  <a:spAutoFit/>
                </a:bodyPr>
                <a:lstStyle/>
                <a:p>
                  <a:pPr>
                    <a:spcBef>
                      <a:spcPct val="50000"/>
                    </a:spcBef>
                    <a:defRPr/>
                  </a:pPr>
                  <a:r>
                    <a:rPr lang="es-ES" sz="1800" b="1">
                      <a:solidFill>
                        <a:srgbClr val="000000"/>
                      </a:solidFill>
                      <a:latin typeface="Arial" charset="0"/>
                    </a:rPr>
                    <a:t>F′</a:t>
                  </a:r>
                </a:p>
              </p:txBody>
            </p:sp>
            <p:sp>
              <p:nvSpPr>
                <p:cNvPr id="229422" name="Text Box 24"/>
                <p:cNvSpPr txBox="1">
                  <a:spLocks noChangeArrowheads="1"/>
                </p:cNvSpPr>
                <p:nvPr/>
              </p:nvSpPr>
              <p:spPr bwMode="auto">
                <a:xfrm>
                  <a:off x="2987" y="2965"/>
                  <a:ext cx="337" cy="231"/>
                </a:xfrm>
                <a:prstGeom prst="rect">
                  <a:avLst/>
                </a:prstGeom>
                <a:grpFill/>
                <a:ln w="9525">
                  <a:noFill/>
                  <a:miter lim="800000"/>
                  <a:headEnd/>
                  <a:tailEnd/>
                </a:ln>
              </p:spPr>
              <p:txBody>
                <a:bodyPr>
                  <a:spAutoFit/>
                </a:bodyPr>
                <a:lstStyle/>
                <a:p>
                  <a:pPr>
                    <a:spcBef>
                      <a:spcPct val="50000"/>
                    </a:spcBef>
                    <a:defRPr/>
                  </a:pPr>
                  <a:r>
                    <a:rPr lang="es-ES" sz="1800" b="1" dirty="0">
                      <a:solidFill>
                        <a:srgbClr val="000000"/>
                      </a:solidFill>
                      <a:latin typeface="Arial" charset="0"/>
                    </a:rPr>
                    <a:t>C</a:t>
                  </a:r>
                </a:p>
              </p:txBody>
            </p:sp>
            <p:sp>
              <p:nvSpPr>
                <p:cNvPr id="229423" name="Text Box 24"/>
                <p:cNvSpPr txBox="1">
                  <a:spLocks noChangeArrowheads="1"/>
                </p:cNvSpPr>
                <p:nvPr/>
              </p:nvSpPr>
              <p:spPr bwMode="auto">
                <a:xfrm>
                  <a:off x="2191" y="2965"/>
                  <a:ext cx="337" cy="231"/>
                </a:xfrm>
                <a:prstGeom prst="rect">
                  <a:avLst/>
                </a:prstGeom>
                <a:noFill/>
                <a:ln w="9525">
                  <a:noFill/>
                  <a:miter lim="800000"/>
                  <a:headEnd/>
                  <a:tailEnd/>
                </a:ln>
              </p:spPr>
              <p:txBody>
                <a:bodyPr>
                  <a:spAutoFit/>
                </a:bodyPr>
                <a:lstStyle/>
                <a:p>
                  <a:pPr>
                    <a:spcBef>
                      <a:spcPct val="50000"/>
                    </a:spcBef>
                    <a:defRPr/>
                  </a:pPr>
                  <a:r>
                    <a:rPr lang="es-ES" sz="1800" b="1">
                      <a:solidFill>
                        <a:srgbClr val="000000"/>
                      </a:solidFill>
                      <a:latin typeface="Arial" charset="0"/>
                    </a:rPr>
                    <a:t>V</a:t>
                  </a:r>
                </a:p>
              </p:txBody>
            </p:sp>
          </p:grpSp>
        </p:grpSp>
      </p:grpSp>
      <p:sp>
        <p:nvSpPr>
          <p:cNvPr id="425987" name="Rectangle 25"/>
          <p:cNvSpPr>
            <a:spLocks noChangeArrowheads="1"/>
          </p:cNvSpPr>
          <p:nvPr/>
        </p:nvSpPr>
        <p:spPr bwMode="auto">
          <a:xfrm>
            <a:off x="2195513" y="803275"/>
            <a:ext cx="4597400" cy="2417763"/>
          </a:xfrm>
          <a:prstGeom prst="rect">
            <a:avLst/>
          </a:prstGeom>
          <a:solidFill>
            <a:schemeClr val="bg1"/>
          </a:solidFill>
          <a:ln w="9525">
            <a:solidFill>
              <a:schemeClr val="tx1"/>
            </a:solidFill>
            <a:miter lim="800000"/>
            <a:headEnd/>
            <a:tailEnd/>
          </a:ln>
        </p:spPr>
        <p:txBody>
          <a:bodyPr wrap="none" anchor="ctr"/>
          <a:lstStyle/>
          <a:p>
            <a:endParaRPr lang="es-ES_tradnl">
              <a:solidFill>
                <a:srgbClr val="000000"/>
              </a:solidFill>
            </a:endParaRPr>
          </a:p>
        </p:txBody>
      </p:sp>
      <p:grpSp>
        <p:nvGrpSpPr>
          <p:cNvPr id="7" name="Group 27"/>
          <p:cNvGrpSpPr>
            <a:grpSpLocks/>
          </p:cNvGrpSpPr>
          <p:nvPr/>
        </p:nvGrpSpPr>
        <p:grpSpPr bwMode="auto">
          <a:xfrm>
            <a:off x="3762375" y="855663"/>
            <a:ext cx="2857500" cy="2332037"/>
            <a:chOff x="2533" y="556"/>
            <a:chExt cx="1800" cy="1469"/>
          </a:xfrm>
        </p:grpSpPr>
        <p:sp>
          <p:nvSpPr>
            <p:cNvPr id="426027" name="Line 28"/>
            <p:cNvSpPr>
              <a:spLocks noChangeShapeType="1"/>
            </p:cNvSpPr>
            <p:nvPr/>
          </p:nvSpPr>
          <p:spPr bwMode="auto">
            <a:xfrm flipV="1">
              <a:off x="3411" y="556"/>
              <a:ext cx="0" cy="1469"/>
            </a:xfrm>
            <a:prstGeom prst="line">
              <a:avLst/>
            </a:prstGeom>
            <a:noFill/>
            <a:ln w="12700">
              <a:solidFill>
                <a:schemeClr val="tx1"/>
              </a:solidFill>
              <a:round/>
              <a:headEnd/>
              <a:tailEnd/>
            </a:ln>
          </p:spPr>
          <p:txBody>
            <a:bodyPr/>
            <a:lstStyle/>
            <a:p>
              <a:endParaRPr lang="es-ES_tradnl"/>
            </a:p>
          </p:txBody>
        </p:sp>
        <p:sp>
          <p:nvSpPr>
            <p:cNvPr id="426028" name="Line 29"/>
            <p:cNvSpPr>
              <a:spLocks noChangeShapeType="1"/>
            </p:cNvSpPr>
            <p:nvPr/>
          </p:nvSpPr>
          <p:spPr bwMode="auto">
            <a:xfrm>
              <a:off x="2533" y="1329"/>
              <a:ext cx="1800" cy="0"/>
            </a:xfrm>
            <a:prstGeom prst="line">
              <a:avLst/>
            </a:prstGeom>
            <a:noFill/>
            <a:ln w="12700">
              <a:solidFill>
                <a:schemeClr val="tx1"/>
              </a:solidFill>
              <a:round/>
              <a:headEnd/>
              <a:tailEnd/>
            </a:ln>
          </p:spPr>
          <p:txBody>
            <a:bodyPr/>
            <a:lstStyle/>
            <a:p>
              <a:endParaRPr lang="es-ES_tradnl"/>
            </a:p>
          </p:txBody>
        </p:sp>
      </p:grpSp>
      <p:sp>
        <p:nvSpPr>
          <p:cNvPr id="425989" name="Rectangle 40"/>
          <p:cNvSpPr>
            <a:spLocks noChangeArrowheads="1"/>
          </p:cNvSpPr>
          <p:nvPr/>
        </p:nvSpPr>
        <p:spPr bwMode="auto">
          <a:xfrm>
            <a:off x="0" y="0"/>
            <a:ext cx="9144000" cy="481013"/>
          </a:xfrm>
          <a:prstGeom prst="rect">
            <a:avLst/>
          </a:prstGeom>
          <a:solidFill>
            <a:srgbClr val="333399"/>
          </a:solidFill>
          <a:ln w="9525">
            <a:solidFill>
              <a:schemeClr val="tx1"/>
            </a:solidFill>
            <a:miter lim="800000"/>
            <a:headEnd/>
            <a:tailEnd/>
          </a:ln>
        </p:spPr>
        <p:txBody>
          <a:bodyPr wrap="none" anchor="ctr"/>
          <a:lstStyle/>
          <a:p>
            <a:pPr algn="ctr"/>
            <a:r>
              <a:rPr lang="es-ES" b="1">
                <a:solidFill>
                  <a:srgbClr val="FFFFFF"/>
                </a:solidFill>
                <a:latin typeface="Calibri" pitchFamily="34" charset="0"/>
              </a:rPr>
              <a:t>Convenio de signos para distancias y tamaños (resumen)</a:t>
            </a:r>
          </a:p>
        </p:txBody>
      </p:sp>
      <p:sp>
        <p:nvSpPr>
          <p:cNvPr id="380959" name="Line 31"/>
          <p:cNvSpPr>
            <a:spLocks noChangeShapeType="1"/>
          </p:cNvSpPr>
          <p:nvPr/>
        </p:nvSpPr>
        <p:spPr bwMode="auto">
          <a:xfrm>
            <a:off x="2417763" y="2060575"/>
            <a:ext cx="1008062" cy="0"/>
          </a:xfrm>
          <a:prstGeom prst="line">
            <a:avLst/>
          </a:prstGeom>
          <a:noFill/>
          <a:ln w="57150">
            <a:solidFill>
              <a:schemeClr val="accent2"/>
            </a:solidFill>
            <a:round/>
            <a:headEnd/>
            <a:tailEnd type="triangle" w="med" len="med"/>
          </a:ln>
        </p:spPr>
        <p:txBody>
          <a:bodyPr/>
          <a:lstStyle/>
          <a:p>
            <a:endParaRPr lang="es-ES_tradnl"/>
          </a:p>
        </p:txBody>
      </p:sp>
      <p:sp>
        <p:nvSpPr>
          <p:cNvPr id="380960" name="Text Box 32"/>
          <p:cNvSpPr txBox="1">
            <a:spLocks noChangeArrowheads="1"/>
          </p:cNvSpPr>
          <p:nvPr/>
        </p:nvSpPr>
        <p:spPr bwMode="auto">
          <a:xfrm>
            <a:off x="2562225" y="1484313"/>
            <a:ext cx="936625" cy="457200"/>
          </a:xfrm>
          <a:prstGeom prst="rect">
            <a:avLst/>
          </a:prstGeom>
          <a:noFill/>
          <a:ln w="9525">
            <a:noFill/>
            <a:miter lim="800000"/>
            <a:headEnd/>
            <a:tailEnd/>
          </a:ln>
        </p:spPr>
        <p:txBody>
          <a:bodyPr>
            <a:spAutoFit/>
          </a:bodyPr>
          <a:lstStyle/>
          <a:p>
            <a:pPr>
              <a:spcBef>
                <a:spcPct val="50000"/>
              </a:spcBef>
            </a:pPr>
            <a:r>
              <a:rPr lang="es-ES" b="1">
                <a:solidFill>
                  <a:srgbClr val="3333CC"/>
                </a:solidFill>
                <a:latin typeface="Arial" charset="0"/>
              </a:rPr>
              <a:t>Luz</a:t>
            </a:r>
          </a:p>
        </p:txBody>
      </p:sp>
      <p:sp>
        <p:nvSpPr>
          <p:cNvPr id="380961" name="Line 33"/>
          <p:cNvSpPr>
            <a:spLocks noChangeShapeType="1"/>
          </p:cNvSpPr>
          <p:nvPr/>
        </p:nvSpPr>
        <p:spPr bwMode="auto">
          <a:xfrm flipV="1">
            <a:off x="5154613" y="1373188"/>
            <a:ext cx="0" cy="720725"/>
          </a:xfrm>
          <a:prstGeom prst="line">
            <a:avLst/>
          </a:prstGeom>
          <a:noFill/>
          <a:ln w="57150">
            <a:solidFill>
              <a:srgbClr val="009900"/>
            </a:solidFill>
            <a:round/>
            <a:headEnd/>
            <a:tailEnd type="triangle" w="med" len="med"/>
          </a:ln>
        </p:spPr>
        <p:txBody>
          <a:bodyPr/>
          <a:lstStyle/>
          <a:p>
            <a:endParaRPr lang="es-ES_tradnl"/>
          </a:p>
        </p:txBody>
      </p:sp>
      <p:sp>
        <p:nvSpPr>
          <p:cNvPr id="380962" name="Line 34"/>
          <p:cNvSpPr>
            <a:spLocks noChangeShapeType="1"/>
          </p:cNvSpPr>
          <p:nvPr/>
        </p:nvSpPr>
        <p:spPr bwMode="auto">
          <a:xfrm>
            <a:off x="5154613" y="2093913"/>
            <a:ext cx="0" cy="720725"/>
          </a:xfrm>
          <a:prstGeom prst="line">
            <a:avLst/>
          </a:prstGeom>
          <a:noFill/>
          <a:ln w="57150">
            <a:solidFill>
              <a:srgbClr val="FF3300"/>
            </a:solidFill>
            <a:round/>
            <a:headEnd/>
            <a:tailEnd type="triangle" w="med" len="med"/>
          </a:ln>
        </p:spPr>
        <p:txBody>
          <a:bodyPr/>
          <a:lstStyle/>
          <a:p>
            <a:endParaRPr lang="es-ES_tradnl"/>
          </a:p>
        </p:txBody>
      </p:sp>
      <p:sp>
        <p:nvSpPr>
          <p:cNvPr id="380963" name="Line 35"/>
          <p:cNvSpPr>
            <a:spLocks noChangeShapeType="1"/>
          </p:cNvSpPr>
          <p:nvPr/>
        </p:nvSpPr>
        <p:spPr bwMode="auto">
          <a:xfrm rot="5400000" flipH="1" flipV="1">
            <a:off x="5514976" y="1733550"/>
            <a:ext cx="0" cy="720725"/>
          </a:xfrm>
          <a:prstGeom prst="line">
            <a:avLst/>
          </a:prstGeom>
          <a:noFill/>
          <a:ln w="57150">
            <a:solidFill>
              <a:srgbClr val="009900"/>
            </a:solidFill>
            <a:round/>
            <a:headEnd/>
            <a:tailEnd type="triangle" w="med" len="med"/>
          </a:ln>
        </p:spPr>
        <p:txBody>
          <a:bodyPr/>
          <a:lstStyle/>
          <a:p>
            <a:endParaRPr lang="es-ES_tradnl"/>
          </a:p>
        </p:txBody>
      </p:sp>
      <p:sp>
        <p:nvSpPr>
          <p:cNvPr id="380964" name="Line 36"/>
          <p:cNvSpPr>
            <a:spLocks noChangeShapeType="1"/>
          </p:cNvSpPr>
          <p:nvPr/>
        </p:nvSpPr>
        <p:spPr bwMode="auto">
          <a:xfrm rot="5400000">
            <a:off x="4794251" y="1733550"/>
            <a:ext cx="0" cy="720725"/>
          </a:xfrm>
          <a:prstGeom prst="line">
            <a:avLst/>
          </a:prstGeom>
          <a:noFill/>
          <a:ln w="57150">
            <a:solidFill>
              <a:srgbClr val="FF3300"/>
            </a:solidFill>
            <a:round/>
            <a:headEnd/>
            <a:tailEnd type="triangle" w="med" len="med"/>
          </a:ln>
        </p:spPr>
        <p:txBody>
          <a:bodyPr/>
          <a:lstStyle/>
          <a:p>
            <a:endParaRPr lang="es-ES_tradnl"/>
          </a:p>
        </p:txBody>
      </p:sp>
      <p:grpSp>
        <p:nvGrpSpPr>
          <p:cNvPr id="8" name="Group 37"/>
          <p:cNvGrpSpPr>
            <a:grpSpLocks/>
          </p:cNvGrpSpPr>
          <p:nvPr/>
        </p:nvGrpSpPr>
        <p:grpSpPr bwMode="auto">
          <a:xfrm>
            <a:off x="3760788" y="5233988"/>
            <a:ext cx="1206500" cy="600075"/>
            <a:chOff x="2354" y="3243"/>
            <a:chExt cx="760" cy="378"/>
          </a:xfrm>
        </p:grpSpPr>
        <p:sp>
          <p:nvSpPr>
            <p:cNvPr id="426025" name="Line 30"/>
            <p:cNvSpPr>
              <a:spLocks noChangeShapeType="1"/>
            </p:cNvSpPr>
            <p:nvPr/>
          </p:nvSpPr>
          <p:spPr bwMode="auto">
            <a:xfrm>
              <a:off x="3114" y="3243"/>
              <a:ext cx="0" cy="378"/>
            </a:xfrm>
            <a:prstGeom prst="line">
              <a:avLst/>
            </a:prstGeom>
            <a:noFill/>
            <a:ln w="9525">
              <a:solidFill>
                <a:schemeClr val="tx1"/>
              </a:solidFill>
              <a:prstDash val="dash"/>
              <a:round/>
              <a:headEnd/>
              <a:tailEnd/>
            </a:ln>
          </p:spPr>
          <p:txBody>
            <a:bodyPr/>
            <a:lstStyle/>
            <a:p>
              <a:endParaRPr lang="es-ES_tradnl"/>
            </a:p>
          </p:txBody>
        </p:sp>
        <p:sp>
          <p:nvSpPr>
            <p:cNvPr id="426026" name="Line 34"/>
            <p:cNvSpPr>
              <a:spLocks noChangeShapeType="1"/>
            </p:cNvSpPr>
            <p:nvPr/>
          </p:nvSpPr>
          <p:spPr bwMode="auto">
            <a:xfrm>
              <a:off x="2354" y="3542"/>
              <a:ext cx="754" cy="0"/>
            </a:xfrm>
            <a:prstGeom prst="line">
              <a:avLst/>
            </a:prstGeom>
            <a:noFill/>
            <a:ln w="9525">
              <a:solidFill>
                <a:schemeClr val="tx1"/>
              </a:solidFill>
              <a:round/>
              <a:headEnd type="oval" w="med" len="med"/>
              <a:tailEnd type="triangle" w="med" len="med"/>
            </a:ln>
          </p:spPr>
          <p:txBody>
            <a:bodyPr/>
            <a:lstStyle/>
            <a:p>
              <a:endParaRPr lang="es-ES_tradnl"/>
            </a:p>
          </p:txBody>
        </p:sp>
      </p:grpSp>
      <p:grpSp>
        <p:nvGrpSpPr>
          <p:cNvPr id="9" name="Group 40"/>
          <p:cNvGrpSpPr>
            <a:grpSpLocks/>
          </p:cNvGrpSpPr>
          <p:nvPr/>
        </p:nvGrpSpPr>
        <p:grpSpPr bwMode="auto">
          <a:xfrm>
            <a:off x="2922588" y="5105400"/>
            <a:ext cx="830262" cy="1231900"/>
            <a:chOff x="1826" y="3162"/>
            <a:chExt cx="523" cy="776"/>
          </a:xfrm>
        </p:grpSpPr>
        <p:sp>
          <p:nvSpPr>
            <p:cNvPr id="426023" name="Line 37"/>
            <p:cNvSpPr>
              <a:spLocks noChangeShapeType="1"/>
            </p:cNvSpPr>
            <p:nvPr/>
          </p:nvSpPr>
          <p:spPr bwMode="auto">
            <a:xfrm>
              <a:off x="1826" y="3162"/>
              <a:ext cx="2" cy="776"/>
            </a:xfrm>
            <a:prstGeom prst="line">
              <a:avLst/>
            </a:prstGeom>
            <a:noFill/>
            <a:ln w="9525">
              <a:solidFill>
                <a:schemeClr val="tx1"/>
              </a:solidFill>
              <a:prstDash val="dash"/>
              <a:round/>
              <a:headEnd/>
              <a:tailEnd/>
            </a:ln>
          </p:spPr>
          <p:txBody>
            <a:bodyPr/>
            <a:lstStyle/>
            <a:p>
              <a:endParaRPr lang="es-ES_tradnl"/>
            </a:p>
          </p:txBody>
        </p:sp>
        <p:sp>
          <p:nvSpPr>
            <p:cNvPr id="426024" name="Line 38"/>
            <p:cNvSpPr>
              <a:spLocks noChangeShapeType="1"/>
            </p:cNvSpPr>
            <p:nvPr/>
          </p:nvSpPr>
          <p:spPr bwMode="auto">
            <a:xfrm flipH="1">
              <a:off x="1827" y="3792"/>
              <a:ext cx="522" cy="0"/>
            </a:xfrm>
            <a:prstGeom prst="line">
              <a:avLst/>
            </a:prstGeom>
            <a:noFill/>
            <a:ln w="9525">
              <a:solidFill>
                <a:schemeClr val="tx1"/>
              </a:solidFill>
              <a:round/>
              <a:headEnd type="oval" w="med" len="med"/>
              <a:tailEnd type="triangle" w="med" len="med"/>
            </a:ln>
          </p:spPr>
          <p:txBody>
            <a:bodyPr/>
            <a:lstStyle/>
            <a:p>
              <a:endParaRPr lang="es-ES_tradnl"/>
            </a:p>
          </p:txBody>
        </p:sp>
      </p:grpSp>
      <p:sp>
        <p:nvSpPr>
          <p:cNvPr id="380971" name="Line 34"/>
          <p:cNvSpPr>
            <a:spLocks noChangeShapeType="1"/>
          </p:cNvSpPr>
          <p:nvPr/>
        </p:nvSpPr>
        <p:spPr bwMode="auto">
          <a:xfrm>
            <a:off x="3765550" y="6453188"/>
            <a:ext cx="3351213" cy="0"/>
          </a:xfrm>
          <a:prstGeom prst="line">
            <a:avLst/>
          </a:prstGeom>
          <a:noFill/>
          <a:ln w="9525">
            <a:solidFill>
              <a:schemeClr val="tx1"/>
            </a:solidFill>
            <a:round/>
            <a:headEnd type="oval" w="med" len="med"/>
            <a:tailEnd type="triangle" w="med" len="med"/>
          </a:ln>
        </p:spPr>
        <p:txBody>
          <a:bodyPr/>
          <a:lstStyle/>
          <a:p>
            <a:endParaRPr lang="es-ES_tradnl"/>
          </a:p>
        </p:txBody>
      </p:sp>
      <p:grpSp>
        <p:nvGrpSpPr>
          <p:cNvPr id="10" name="Group 44"/>
          <p:cNvGrpSpPr>
            <a:grpSpLocks/>
          </p:cNvGrpSpPr>
          <p:nvPr/>
        </p:nvGrpSpPr>
        <p:grpSpPr bwMode="auto">
          <a:xfrm>
            <a:off x="3765550" y="5105400"/>
            <a:ext cx="2181225" cy="1217613"/>
            <a:chOff x="2357" y="3162"/>
            <a:chExt cx="1374" cy="767"/>
          </a:xfrm>
        </p:grpSpPr>
        <p:sp>
          <p:nvSpPr>
            <p:cNvPr id="426021" name="Line 34"/>
            <p:cNvSpPr>
              <a:spLocks noChangeShapeType="1"/>
            </p:cNvSpPr>
            <p:nvPr/>
          </p:nvSpPr>
          <p:spPr bwMode="auto">
            <a:xfrm>
              <a:off x="2357" y="3792"/>
              <a:ext cx="1368" cy="0"/>
            </a:xfrm>
            <a:prstGeom prst="line">
              <a:avLst/>
            </a:prstGeom>
            <a:noFill/>
            <a:ln w="9525">
              <a:solidFill>
                <a:schemeClr val="tx1"/>
              </a:solidFill>
              <a:round/>
              <a:headEnd/>
              <a:tailEnd type="triangle" w="med" len="med"/>
            </a:ln>
          </p:spPr>
          <p:txBody>
            <a:bodyPr/>
            <a:lstStyle/>
            <a:p>
              <a:endParaRPr lang="es-ES_tradnl"/>
            </a:p>
          </p:txBody>
        </p:sp>
        <p:sp>
          <p:nvSpPr>
            <p:cNvPr id="426022" name="Line 37"/>
            <p:cNvSpPr>
              <a:spLocks noChangeShapeType="1"/>
            </p:cNvSpPr>
            <p:nvPr/>
          </p:nvSpPr>
          <p:spPr bwMode="auto">
            <a:xfrm>
              <a:off x="3730" y="3162"/>
              <a:ext cx="1" cy="767"/>
            </a:xfrm>
            <a:prstGeom prst="line">
              <a:avLst/>
            </a:prstGeom>
            <a:noFill/>
            <a:ln w="9525">
              <a:solidFill>
                <a:schemeClr val="tx1"/>
              </a:solidFill>
              <a:prstDash val="dash"/>
              <a:round/>
              <a:headEnd/>
              <a:tailEnd/>
            </a:ln>
          </p:spPr>
          <p:txBody>
            <a:bodyPr/>
            <a:lstStyle/>
            <a:p>
              <a:endParaRPr lang="es-ES_tradnl"/>
            </a:p>
          </p:txBody>
        </p:sp>
      </p:grpSp>
      <p:sp>
        <p:nvSpPr>
          <p:cNvPr id="380975" name="Line 31"/>
          <p:cNvSpPr>
            <a:spLocks noChangeShapeType="1"/>
          </p:cNvSpPr>
          <p:nvPr/>
        </p:nvSpPr>
        <p:spPr bwMode="auto">
          <a:xfrm>
            <a:off x="7110413" y="5649913"/>
            <a:ext cx="0" cy="1023937"/>
          </a:xfrm>
          <a:prstGeom prst="line">
            <a:avLst/>
          </a:prstGeom>
          <a:noFill/>
          <a:ln w="9525">
            <a:solidFill>
              <a:schemeClr val="tx1"/>
            </a:solidFill>
            <a:prstDash val="dash"/>
            <a:round/>
            <a:headEnd/>
            <a:tailEnd/>
          </a:ln>
        </p:spPr>
        <p:txBody>
          <a:bodyPr/>
          <a:lstStyle/>
          <a:p>
            <a:endParaRPr lang="es-ES_tradnl"/>
          </a:p>
        </p:txBody>
      </p:sp>
      <p:grpSp>
        <p:nvGrpSpPr>
          <p:cNvPr id="11" name="Group 48"/>
          <p:cNvGrpSpPr>
            <a:grpSpLocks/>
          </p:cNvGrpSpPr>
          <p:nvPr/>
        </p:nvGrpSpPr>
        <p:grpSpPr bwMode="auto">
          <a:xfrm>
            <a:off x="1300163" y="5119688"/>
            <a:ext cx="2454275" cy="1543050"/>
            <a:chOff x="804" y="3171"/>
            <a:chExt cx="1546" cy="972"/>
          </a:xfrm>
        </p:grpSpPr>
        <p:sp>
          <p:nvSpPr>
            <p:cNvPr id="426018" name="Line 38"/>
            <p:cNvSpPr>
              <a:spLocks noChangeShapeType="1"/>
            </p:cNvSpPr>
            <p:nvPr/>
          </p:nvSpPr>
          <p:spPr bwMode="auto">
            <a:xfrm flipH="1">
              <a:off x="804" y="4010"/>
              <a:ext cx="1545" cy="0"/>
            </a:xfrm>
            <a:prstGeom prst="line">
              <a:avLst/>
            </a:prstGeom>
            <a:noFill/>
            <a:ln w="9525">
              <a:solidFill>
                <a:schemeClr val="tx1"/>
              </a:solidFill>
              <a:round/>
              <a:headEnd/>
              <a:tailEnd type="triangle" w="med" len="med"/>
            </a:ln>
          </p:spPr>
          <p:txBody>
            <a:bodyPr/>
            <a:lstStyle/>
            <a:p>
              <a:endParaRPr lang="es-ES_tradnl"/>
            </a:p>
          </p:txBody>
        </p:sp>
        <p:sp>
          <p:nvSpPr>
            <p:cNvPr id="426019" name="Line 31"/>
            <p:cNvSpPr>
              <a:spLocks noChangeShapeType="1"/>
            </p:cNvSpPr>
            <p:nvPr/>
          </p:nvSpPr>
          <p:spPr bwMode="auto">
            <a:xfrm>
              <a:off x="2350" y="3171"/>
              <a:ext cx="0" cy="972"/>
            </a:xfrm>
            <a:prstGeom prst="line">
              <a:avLst/>
            </a:prstGeom>
            <a:noFill/>
            <a:ln w="9525">
              <a:solidFill>
                <a:schemeClr val="tx1"/>
              </a:solidFill>
              <a:prstDash val="dash"/>
              <a:round/>
              <a:headEnd/>
              <a:tailEnd/>
            </a:ln>
          </p:spPr>
          <p:txBody>
            <a:bodyPr/>
            <a:lstStyle/>
            <a:p>
              <a:endParaRPr lang="es-ES_tradnl"/>
            </a:p>
          </p:txBody>
        </p:sp>
        <p:sp>
          <p:nvSpPr>
            <p:cNvPr id="426020" name="Line 31"/>
            <p:cNvSpPr>
              <a:spLocks noChangeShapeType="1"/>
            </p:cNvSpPr>
            <p:nvPr/>
          </p:nvSpPr>
          <p:spPr bwMode="auto">
            <a:xfrm>
              <a:off x="811" y="3171"/>
              <a:ext cx="0" cy="964"/>
            </a:xfrm>
            <a:prstGeom prst="line">
              <a:avLst/>
            </a:prstGeom>
            <a:noFill/>
            <a:ln w="9525">
              <a:solidFill>
                <a:schemeClr val="tx1"/>
              </a:solidFill>
              <a:prstDash val="dash"/>
              <a:round/>
              <a:headEnd/>
              <a:tailEnd/>
            </a:ln>
          </p:spPr>
          <p:txBody>
            <a:bodyPr/>
            <a:lstStyle/>
            <a:p>
              <a:endParaRPr lang="es-ES_tradnl"/>
            </a:p>
          </p:txBody>
        </p:sp>
      </p:grpSp>
      <p:sp>
        <p:nvSpPr>
          <p:cNvPr id="380980" name="Text Box 52"/>
          <p:cNvSpPr txBox="1">
            <a:spLocks noChangeArrowheads="1"/>
          </p:cNvSpPr>
          <p:nvPr/>
        </p:nvSpPr>
        <p:spPr bwMode="auto">
          <a:xfrm>
            <a:off x="835025" y="3916363"/>
            <a:ext cx="576263" cy="701675"/>
          </a:xfrm>
          <a:prstGeom prst="rect">
            <a:avLst/>
          </a:prstGeom>
          <a:noFill/>
          <a:ln w="9525">
            <a:noFill/>
            <a:miter lim="800000"/>
            <a:headEnd/>
            <a:tailEnd/>
          </a:ln>
        </p:spPr>
        <p:txBody>
          <a:bodyPr>
            <a:spAutoFit/>
          </a:bodyPr>
          <a:lstStyle/>
          <a:p>
            <a:pPr>
              <a:spcBef>
                <a:spcPct val="50000"/>
              </a:spcBef>
            </a:pPr>
            <a:r>
              <a:rPr lang="es-ES" sz="4000" b="1">
                <a:solidFill>
                  <a:srgbClr val="009900"/>
                </a:solidFill>
                <a:latin typeface="Arial" charset="0"/>
              </a:rPr>
              <a:t>+</a:t>
            </a:r>
          </a:p>
        </p:txBody>
      </p:sp>
      <p:sp>
        <p:nvSpPr>
          <p:cNvPr id="380981" name="Text Box 53"/>
          <p:cNvSpPr txBox="1">
            <a:spLocks noChangeArrowheads="1"/>
          </p:cNvSpPr>
          <p:nvPr/>
        </p:nvSpPr>
        <p:spPr bwMode="auto">
          <a:xfrm>
            <a:off x="4545013" y="5735638"/>
            <a:ext cx="576262" cy="701675"/>
          </a:xfrm>
          <a:prstGeom prst="rect">
            <a:avLst/>
          </a:prstGeom>
          <a:noFill/>
          <a:ln w="9525">
            <a:noFill/>
            <a:miter lim="800000"/>
            <a:headEnd/>
            <a:tailEnd/>
          </a:ln>
        </p:spPr>
        <p:txBody>
          <a:bodyPr>
            <a:spAutoFit/>
          </a:bodyPr>
          <a:lstStyle/>
          <a:p>
            <a:pPr>
              <a:spcBef>
                <a:spcPct val="50000"/>
              </a:spcBef>
            </a:pPr>
            <a:r>
              <a:rPr lang="es-ES" sz="4000" b="1">
                <a:solidFill>
                  <a:srgbClr val="009900"/>
                </a:solidFill>
                <a:latin typeface="Arial" charset="0"/>
              </a:rPr>
              <a:t>+</a:t>
            </a:r>
          </a:p>
        </p:txBody>
      </p:sp>
      <p:sp>
        <p:nvSpPr>
          <p:cNvPr id="380982" name="Text Box 54"/>
          <p:cNvSpPr txBox="1">
            <a:spLocks noChangeArrowheads="1"/>
          </p:cNvSpPr>
          <p:nvPr/>
        </p:nvSpPr>
        <p:spPr bwMode="auto">
          <a:xfrm>
            <a:off x="5133975" y="6088063"/>
            <a:ext cx="576263" cy="701675"/>
          </a:xfrm>
          <a:prstGeom prst="rect">
            <a:avLst/>
          </a:prstGeom>
          <a:noFill/>
          <a:ln w="9525">
            <a:noFill/>
            <a:miter lim="800000"/>
            <a:headEnd/>
            <a:tailEnd/>
          </a:ln>
        </p:spPr>
        <p:txBody>
          <a:bodyPr>
            <a:spAutoFit/>
          </a:bodyPr>
          <a:lstStyle/>
          <a:p>
            <a:pPr>
              <a:spcBef>
                <a:spcPct val="50000"/>
              </a:spcBef>
            </a:pPr>
            <a:r>
              <a:rPr lang="es-ES" sz="4000" b="1">
                <a:solidFill>
                  <a:srgbClr val="009900"/>
                </a:solidFill>
                <a:latin typeface="Arial" charset="0"/>
              </a:rPr>
              <a:t>+</a:t>
            </a:r>
          </a:p>
        </p:txBody>
      </p:sp>
      <p:sp>
        <p:nvSpPr>
          <p:cNvPr id="380983" name="Text Box 55"/>
          <p:cNvSpPr txBox="1">
            <a:spLocks noChangeArrowheads="1"/>
          </p:cNvSpPr>
          <p:nvPr/>
        </p:nvSpPr>
        <p:spPr bwMode="auto">
          <a:xfrm>
            <a:off x="3130550" y="5508625"/>
            <a:ext cx="431800" cy="1006475"/>
          </a:xfrm>
          <a:prstGeom prst="rect">
            <a:avLst/>
          </a:prstGeom>
          <a:noFill/>
          <a:ln w="9525">
            <a:noFill/>
            <a:miter lim="800000"/>
            <a:headEnd/>
            <a:tailEnd/>
          </a:ln>
        </p:spPr>
        <p:txBody>
          <a:bodyPr>
            <a:spAutoFit/>
          </a:bodyPr>
          <a:lstStyle/>
          <a:p>
            <a:pPr>
              <a:spcBef>
                <a:spcPct val="50000"/>
              </a:spcBef>
            </a:pPr>
            <a:r>
              <a:rPr lang="es-ES" sz="6000">
                <a:solidFill>
                  <a:srgbClr val="FF3300"/>
                </a:solidFill>
                <a:latin typeface="Arial" charset="0"/>
              </a:rPr>
              <a:t>-</a:t>
            </a:r>
          </a:p>
        </p:txBody>
      </p:sp>
      <p:sp>
        <p:nvSpPr>
          <p:cNvPr id="380984" name="Text Box 56"/>
          <p:cNvSpPr txBox="1">
            <a:spLocks noChangeArrowheads="1"/>
          </p:cNvSpPr>
          <p:nvPr/>
        </p:nvSpPr>
        <p:spPr bwMode="auto">
          <a:xfrm>
            <a:off x="7073900" y="4456113"/>
            <a:ext cx="431800" cy="1006475"/>
          </a:xfrm>
          <a:prstGeom prst="rect">
            <a:avLst/>
          </a:prstGeom>
          <a:noFill/>
          <a:ln w="9525">
            <a:noFill/>
            <a:miter lim="800000"/>
            <a:headEnd/>
            <a:tailEnd/>
          </a:ln>
        </p:spPr>
        <p:txBody>
          <a:bodyPr>
            <a:spAutoFit/>
          </a:bodyPr>
          <a:lstStyle/>
          <a:p>
            <a:pPr>
              <a:spcBef>
                <a:spcPct val="50000"/>
              </a:spcBef>
            </a:pPr>
            <a:r>
              <a:rPr lang="es-ES" sz="6000">
                <a:solidFill>
                  <a:srgbClr val="FF3300"/>
                </a:solidFill>
                <a:latin typeface="Arial" charset="0"/>
              </a:rPr>
              <a:t>-</a:t>
            </a:r>
          </a:p>
        </p:txBody>
      </p:sp>
      <p:sp>
        <p:nvSpPr>
          <p:cNvPr id="380985" name="Text Box 57"/>
          <p:cNvSpPr txBox="1">
            <a:spLocks noChangeArrowheads="1"/>
          </p:cNvSpPr>
          <p:nvPr/>
        </p:nvSpPr>
        <p:spPr bwMode="auto">
          <a:xfrm>
            <a:off x="2227263" y="5851525"/>
            <a:ext cx="431800" cy="1006475"/>
          </a:xfrm>
          <a:prstGeom prst="rect">
            <a:avLst/>
          </a:prstGeom>
          <a:noFill/>
          <a:ln w="9525">
            <a:noFill/>
            <a:miter lim="800000"/>
            <a:headEnd/>
            <a:tailEnd/>
          </a:ln>
        </p:spPr>
        <p:txBody>
          <a:bodyPr>
            <a:spAutoFit/>
          </a:bodyPr>
          <a:lstStyle/>
          <a:p>
            <a:pPr>
              <a:spcBef>
                <a:spcPct val="50000"/>
              </a:spcBef>
            </a:pPr>
            <a:r>
              <a:rPr lang="es-ES" sz="6000">
                <a:solidFill>
                  <a:srgbClr val="FF3300"/>
                </a:solidFill>
                <a:latin typeface="Arial" charset="0"/>
              </a:rPr>
              <a:t>-</a:t>
            </a:r>
          </a:p>
        </p:txBody>
      </p:sp>
      <p:sp>
        <p:nvSpPr>
          <p:cNvPr id="380986" name="Text Box 58"/>
          <p:cNvSpPr txBox="1">
            <a:spLocks noChangeArrowheads="1"/>
          </p:cNvSpPr>
          <p:nvPr/>
        </p:nvSpPr>
        <p:spPr bwMode="auto">
          <a:xfrm>
            <a:off x="4065588" y="5335588"/>
            <a:ext cx="576262" cy="701675"/>
          </a:xfrm>
          <a:prstGeom prst="rect">
            <a:avLst/>
          </a:prstGeom>
          <a:noFill/>
          <a:ln w="9525">
            <a:noFill/>
            <a:miter lim="800000"/>
            <a:headEnd/>
            <a:tailEnd/>
          </a:ln>
        </p:spPr>
        <p:txBody>
          <a:bodyPr>
            <a:spAutoFit/>
          </a:bodyPr>
          <a:lstStyle/>
          <a:p>
            <a:pPr>
              <a:spcBef>
                <a:spcPct val="50000"/>
              </a:spcBef>
            </a:pPr>
            <a:r>
              <a:rPr lang="es-ES" sz="4000" b="1">
                <a:solidFill>
                  <a:srgbClr val="009900"/>
                </a:solidFill>
                <a:latin typeface="Arial" charset="0"/>
              </a:rPr>
              <a:t>+</a:t>
            </a:r>
          </a:p>
        </p:txBody>
      </p:sp>
      <p:sp>
        <p:nvSpPr>
          <p:cNvPr id="380987" name="Text Box 59"/>
          <p:cNvSpPr txBox="1">
            <a:spLocks noChangeArrowheads="1"/>
          </p:cNvSpPr>
          <p:nvPr/>
        </p:nvSpPr>
        <p:spPr bwMode="auto">
          <a:xfrm>
            <a:off x="5284788" y="1936750"/>
            <a:ext cx="576262" cy="701675"/>
          </a:xfrm>
          <a:prstGeom prst="rect">
            <a:avLst/>
          </a:prstGeom>
          <a:noFill/>
          <a:ln w="9525">
            <a:noFill/>
            <a:miter lim="800000"/>
            <a:headEnd/>
            <a:tailEnd/>
          </a:ln>
        </p:spPr>
        <p:txBody>
          <a:bodyPr>
            <a:spAutoFit/>
          </a:bodyPr>
          <a:lstStyle/>
          <a:p>
            <a:pPr>
              <a:spcBef>
                <a:spcPct val="50000"/>
              </a:spcBef>
            </a:pPr>
            <a:r>
              <a:rPr lang="es-ES" sz="4000" b="1">
                <a:solidFill>
                  <a:srgbClr val="009900"/>
                </a:solidFill>
                <a:latin typeface="Arial" charset="0"/>
              </a:rPr>
              <a:t>+</a:t>
            </a:r>
          </a:p>
        </p:txBody>
      </p:sp>
      <p:sp>
        <p:nvSpPr>
          <p:cNvPr id="380988" name="Text Box 60"/>
          <p:cNvSpPr txBox="1">
            <a:spLocks noChangeArrowheads="1"/>
          </p:cNvSpPr>
          <p:nvPr/>
        </p:nvSpPr>
        <p:spPr bwMode="auto">
          <a:xfrm>
            <a:off x="5141913" y="1985963"/>
            <a:ext cx="431800" cy="1006475"/>
          </a:xfrm>
          <a:prstGeom prst="rect">
            <a:avLst/>
          </a:prstGeom>
          <a:noFill/>
          <a:ln w="9525">
            <a:noFill/>
            <a:miter lim="800000"/>
            <a:headEnd/>
            <a:tailEnd/>
          </a:ln>
        </p:spPr>
        <p:txBody>
          <a:bodyPr>
            <a:spAutoFit/>
          </a:bodyPr>
          <a:lstStyle/>
          <a:p>
            <a:pPr>
              <a:spcBef>
                <a:spcPct val="50000"/>
              </a:spcBef>
            </a:pPr>
            <a:r>
              <a:rPr lang="es-ES" sz="6000">
                <a:solidFill>
                  <a:srgbClr val="FF3300"/>
                </a:solidFill>
                <a:latin typeface="Arial" charset="0"/>
              </a:rPr>
              <a:t>-</a:t>
            </a:r>
          </a:p>
        </p:txBody>
      </p:sp>
      <p:sp>
        <p:nvSpPr>
          <p:cNvPr id="380989" name="Text Box 61"/>
          <p:cNvSpPr txBox="1">
            <a:spLocks noChangeArrowheads="1"/>
          </p:cNvSpPr>
          <p:nvPr/>
        </p:nvSpPr>
        <p:spPr bwMode="auto">
          <a:xfrm>
            <a:off x="4532313" y="1649413"/>
            <a:ext cx="431800" cy="1006475"/>
          </a:xfrm>
          <a:prstGeom prst="rect">
            <a:avLst/>
          </a:prstGeom>
          <a:noFill/>
          <a:ln w="9525">
            <a:noFill/>
            <a:miter lim="800000"/>
            <a:headEnd/>
            <a:tailEnd/>
          </a:ln>
        </p:spPr>
        <p:txBody>
          <a:bodyPr>
            <a:spAutoFit/>
          </a:bodyPr>
          <a:lstStyle/>
          <a:p>
            <a:pPr>
              <a:spcBef>
                <a:spcPct val="50000"/>
              </a:spcBef>
            </a:pPr>
            <a:r>
              <a:rPr lang="es-ES" sz="6000">
                <a:solidFill>
                  <a:srgbClr val="FF3300"/>
                </a:solidFill>
                <a:latin typeface="Arial" charset="0"/>
              </a:rPr>
              <a:t>-</a:t>
            </a:r>
          </a:p>
        </p:txBody>
      </p:sp>
      <p:sp>
        <p:nvSpPr>
          <p:cNvPr id="380954" name="Text Box 26"/>
          <p:cNvSpPr txBox="1">
            <a:spLocks noChangeArrowheads="1"/>
          </p:cNvSpPr>
          <p:nvPr/>
        </p:nvSpPr>
        <p:spPr bwMode="auto">
          <a:xfrm>
            <a:off x="4699000" y="1374775"/>
            <a:ext cx="576263" cy="701675"/>
          </a:xfrm>
          <a:prstGeom prst="rect">
            <a:avLst/>
          </a:prstGeom>
          <a:noFill/>
          <a:ln w="9525">
            <a:noFill/>
            <a:miter lim="800000"/>
            <a:headEnd/>
            <a:tailEnd/>
          </a:ln>
        </p:spPr>
        <p:txBody>
          <a:bodyPr>
            <a:spAutoFit/>
          </a:bodyPr>
          <a:lstStyle/>
          <a:p>
            <a:pPr>
              <a:spcBef>
                <a:spcPct val="50000"/>
              </a:spcBef>
            </a:pPr>
            <a:r>
              <a:rPr lang="es-ES" sz="4000" b="1">
                <a:solidFill>
                  <a:srgbClr val="009900"/>
                </a:solidFill>
                <a:latin typeface="Arial" charset="0"/>
              </a:rPr>
              <a:t>+</a:t>
            </a:r>
          </a:p>
        </p:txBody>
      </p:sp>
      <p:grpSp>
        <p:nvGrpSpPr>
          <p:cNvPr id="12" name="65 Grupo"/>
          <p:cNvGrpSpPr>
            <a:grpSpLocks/>
          </p:cNvGrpSpPr>
          <p:nvPr/>
        </p:nvGrpSpPr>
        <p:grpSpPr bwMode="auto">
          <a:xfrm>
            <a:off x="2879725" y="4732338"/>
            <a:ext cx="3101975" cy="68262"/>
            <a:chOff x="2879407" y="4732019"/>
            <a:chExt cx="3102294" cy="68582"/>
          </a:xfrm>
        </p:grpSpPr>
        <p:sp>
          <p:nvSpPr>
            <p:cNvPr id="62" name="61 Elipse"/>
            <p:cNvSpPr/>
            <p:nvPr/>
          </p:nvSpPr>
          <p:spPr>
            <a:xfrm>
              <a:off x="2879407" y="4732019"/>
              <a:ext cx="68270" cy="685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63" name="62 Elipse"/>
            <p:cNvSpPr/>
            <p:nvPr/>
          </p:nvSpPr>
          <p:spPr>
            <a:xfrm>
              <a:off x="3727219" y="4732019"/>
              <a:ext cx="68270" cy="685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64" name="63 Elipse"/>
            <p:cNvSpPr/>
            <p:nvPr/>
          </p:nvSpPr>
          <p:spPr>
            <a:xfrm>
              <a:off x="4898915" y="4732019"/>
              <a:ext cx="68270" cy="685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65" name="64 Elipse"/>
            <p:cNvSpPr/>
            <p:nvPr/>
          </p:nvSpPr>
          <p:spPr>
            <a:xfrm>
              <a:off x="5913432" y="4732019"/>
              <a:ext cx="68269" cy="6858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80960"/>
                                        </p:tgtEl>
                                        <p:attrNameLst>
                                          <p:attrName>style.visibility</p:attrName>
                                        </p:attrNameLst>
                                      </p:cBhvr>
                                      <p:to>
                                        <p:strVal val="visible"/>
                                      </p:to>
                                    </p:set>
                                  </p:childTnLst>
                                </p:cTn>
                              </p:par>
                              <p:par>
                                <p:cTn id="7" presetID="22" presetClass="entr" presetSubtype="8" repeatCount="indefinite" fill="hold" grpId="0" nodeType="withEffect">
                                  <p:stCondLst>
                                    <p:cond delay="0"/>
                                  </p:stCondLst>
                                  <p:childTnLst>
                                    <p:set>
                                      <p:cBhvr>
                                        <p:cTn id="8" dur="1" fill="hold">
                                          <p:stCondLst>
                                            <p:cond delay="0"/>
                                          </p:stCondLst>
                                        </p:cTn>
                                        <p:tgtEl>
                                          <p:spTgt spid="380959"/>
                                        </p:tgtEl>
                                        <p:attrNameLst>
                                          <p:attrName>style.visibility</p:attrName>
                                        </p:attrNameLst>
                                      </p:cBhvr>
                                      <p:to>
                                        <p:strVal val="visible"/>
                                      </p:to>
                                    </p:set>
                                    <p:animEffect transition="in" filter="wipe(left)">
                                      <p:cBhvr>
                                        <p:cTn id="9" dur="1000"/>
                                        <p:tgtEl>
                                          <p:spTgt spid="380959"/>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80963"/>
                                        </p:tgtEl>
                                        <p:attrNameLst>
                                          <p:attrName>style.visibility</p:attrName>
                                        </p:attrNameLst>
                                      </p:cBhvr>
                                      <p:to>
                                        <p:strVal val="visible"/>
                                      </p:to>
                                    </p:set>
                                  </p:childTnLst>
                                </p:cTn>
                              </p:par>
                            </p:childTnLst>
                          </p:cTn>
                        </p:par>
                        <p:par>
                          <p:cTn id="18" fill="hold">
                            <p:stCondLst>
                              <p:cond delay="0"/>
                            </p:stCondLst>
                            <p:childTnLst>
                              <p:par>
                                <p:cTn id="19" presetID="1" presetClass="entr" presetSubtype="0" fill="hold" grpId="1" nodeType="afterEffect">
                                  <p:stCondLst>
                                    <p:cond delay="0"/>
                                  </p:stCondLst>
                                  <p:childTnLst>
                                    <p:set>
                                      <p:cBhvr>
                                        <p:cTn id="20" dur="1" fill="hold">
                                          <p:stCondLst>
                                            <p:cond delay="0"/>
                                          </p:stCondLst>
                                        </p:cTn>
                                        <p:tgtEl>
                                          <p:spTgt spid="380987"/>
                                        </p:tgtEl>
                                        <p:attrNameLst>
                                          <p:attrName>style.visibility</p:attrName>
                                        </p:attrNameLst>
                                      </p:cBhvr>
                                      <p:to>
                                        <p:strVal val="visible"/>
                                      </p:to>
                                    </p:set>
                                  </p:childTnLst>
                                </p:cTn>
                              </p:par>
                              <p:par>
                                <p:cTn id="21" presetID="35" presetClass="emph" presetSubtype="0" repeatCount="indefinite" fill="hold" grpId="0" nodeType="withEffect">
                                  <p:stCondLst>
                                    <p:cond delay="0"/>
                                  </p:stCondLst>
                                  <p:endCondLst>
                                    <p:cond evt="onNext" delay="0">
                                      <p:tgtEl>
                                        <p:sldTgt/>
                                      </p:tgtEl>
                                    </p:cond>
                                  </p:endCondLst>
                                  <p:childTnLst>
                                    <p:anim calcmode="discrete" valueType="str">
                                      <p:cBhvr>
                                        <p:cTn id="22" dur="1000" fill="hold"/>
                                        <p:tgtEl>
                                          <p:spTgt spid="380987"/>
                                        </p:tgtEl>
                                        <p:attrNameLst>
                                          <p:attrName>style.visibility</p:attrName>
                                        </p:attrNameLst>
                                      </p:cBhvr>
                                      <p:tavLst>
                                        <p:tav tm="0">
                                          <p:val>
                                            <p:strVal val="hidden"/>
                                          </p:val>
                                        </p:tav>
                                        <p:tav tm="50000">
                                          <p:val>
                                            <p:strVal val="visible"/>
                                          </p:val>
                                        </p:tav>
                                      </p:tavLst>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2" nodeType="clickEffect">
                                  <p:stCondLst>
                                    <p:cond delay="0"/>
                                  </p:stCondLst>
                                  <p:childTnLst>
                                    <p:set>
                                      <p:cBhvr>
                                        <p:cTn id="26" dur="1" fill="hold">
                                          <p:stCondLst>
                                            <p:cond delay="0"/>
                                          </p:stCondLst>
                                        </p:cTn>
                                        <p:tgtEl>
                                          <p:spTgt spid="38098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80961"/>
                                        </p:tgtEl>
                                        <p:attrNameLst>
                                          <p:attrName>style.visibility</p:attrName>
                                        </p:attrNameLst>
                                      </p:cBhvr>
                                      <p:to>
                                        <p:strVal val="visible"/>
                                      </p:to>
                                    </p:set>
                                  </p:childTnLst>
                                </p:cTn>
                              </p:par>
                            </p:childTnLst>
                          </p:cTn>
                        </p:par>
                        <p:par>
                          <p:cTn id="31" fill="hold">
                            <p:stCondLst>
                              <p:cond delay="0"/>
                            </p:stCondLst>
                            <p:childTnLst>
                              <p:par>
                                <p:cTn id="32" presetID="1" presetClass="entr" presetSubtype="0" fill="hold" grpId="1" nodeType="afterEffect">
                                  <p:stCondLst>
                                    <p:cond delay="0"/>
                                  </p:stCondLst>
                                  <p:childTnLst>
                                    <p:set>
                                      <p:cBhvr>
                                        <p:cTn id="33" dur="1" fill="hold">
                                          <p:stCondLst>
                                            <p:cond delay="0"/>
                                          </p:stCondLst>
                                        </p:cTn>
                                        <p:tgtEl>
                                          <p:spTgt spid="380954"/>
                                        </p:tgtEl>
                                        <p:attrNameLst>
                                          <p:attrName>style.visibility</p:attrName>
                                        </p:attrNameLst>
                                      </p:cBhvr>
                                      <p:to>
                                        <p:strVal val="visible"/>
                                      </p:to>
                                    </p:set>
                                  </p:childTnLst>
                                </p:cTn>
                              </p:par>
                              <p:par>
                                <p:cTn id="34" presetID="35" presetClass="emph" presetSubtype="0" repeatCount="indefinite" fill="hold" grpId="0" nodeType="withEffect">
                                  <p:stCondLst>
                                    <p:cond delay="0"/>
                                  </p:stCondLst>
                                  <p:endCondLst>
                                    <p:cond evt="onNext" delay="0">
                                      <p:tgtEl>
                                        <p:sldTgt/>
                                      </p:tgtEl>
                                    </p:cond>
                                  </p:endCondLst>
                                  <p:childTnLst>
                                    <p:anim calcmode="discrete" valueType="str">
                                      <p:cBhvr>
                                        <p:cTn id="35" dur="1000" fill="hold"/>
                                        <p:tgtEl>
                                          <p:spTgt spid="380954"/>
                                        </p:tgtEl>
                                        <p:attrNameLst>
                                          <p:attrName>style.visibility</p:attrName>
                                        </p:attrNameLst>
                                      </p:cBhvr>
                                      <p:tavLst>
                                        <p:tav tm="0">
                                          <p:val>
                                            <p:strVal val="hidden"/>
                                          </p:val>
                                        </p:tav>
                                        <p:tav tm="50000">
                                          <p:val>
                                            <p:strVal val="visible"/>
                                          </p:val>
                                        </p:tav>
                                      </p:tavLst>
                                    </p:anim>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2" nodeType="clickEffect">
                                  <p:stCondLst>
                                    <p:cond delay="0"/>
                                  </p:stCondLst>
                                  <p:childTnLst>
                                    <p:set>
                                      <p:cBhvr>
                                        <p:cTn id="39" dur="1" fill="hold">
                                          <p:stCondLst>
                                            <p:cond delay="0"/>
                                          </p:stCondLst>
                                        </p:cTn>
                                        <p:tgtEl>
                                          <p:spTgt spid="380954"/>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380964"/>
                                        </p:tgtEl>
                                        <p:attrNameLst>
                                          <p:attrName>style.visibility</p:attrName>
                                        </p:attrNameLst>
                                      </p:cBhvr>
                                      <p:to>
                                        <p:strVal val="visible"/>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380989"/>
                                        </p:tgtEl>
                                        <p:attrNameLst>
                                          <p:attrName>style.visibility</p:attrName>
                                        </p:attrNameLst>
                                      </p:cBhvr>
                                      <p:to>
                                        <p:strVal val="visible"/>
                                      </p:to>
                                    </p:set>
                                  </p:childTnLst>
                                </p:cTn>
                              </p:par>
                              <p:par>
                                <p:cTn id="47" presetID="35" presetClass="emph" presetSubtype="0" repeatCount="indefinite" fill="hold" grpId="1" nodeType="withEffect">
                                  <p:stCondLst>
                                    <p:cond delay="0"/>
                                  </p:stCondLst>
                                  <p:endCondLst>
                                    <p:cond evt="onNext" delay="0">
                                      <p:tgtEl>
                                        <p:sldTgt/>
                                      </p:tgtEl>
                                    </p:cond>
                                  </p:endCondLst>
                                  <p:childTnLst>
                                    <p:anim calcmode="discrete" valueType="str">
                                      <p:cBhvr>
                                        <p:cTn id="48" dur="1000" fill="hold"/>
                                        <p:tgtEl>
                                          <p:spTgt spid="380989"/>
                                        </p:tgtEl>
                                        <p:attrNameLst>
                                          <p:attrName>style.visibility</p:attrName>
                                        </p:attrNameLst>
                                      </p:cBhvr>
                                      <p:tavLst>
                                        <p:tav tm="0">
                                          <p:val>
                                            <p:strVal val="hidden"/>
                                          </p:val>
                                        </p:tav>
                                        <p:tav tm="50000">
                                          <p:val>
                                            <p:strVal val="visible"/>
                                          </p:val>
                                        </p:tav>
                                      </p:tavLst>
                                    </p:anim>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2" nodeType="clickEffect">
                                  <p:stCondLst>
                                    <p:cond delay="0"/>
                                  </p:stCondLst>
                                  <p:childTnLst>
                                    <p:set>
                                      <p:cBhvr>
                                        <p:cTn id="52" dur="1" fill="hold">
                                          <p:stCondLst>
                                            <p:cond delay="0"/>
                                          </p:stCondLst>
                                        </p:cTn>
                                        <p:tgtEl>
                                          <p:spTgt spid="380989"/>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380962"/>
                                        </p:tgtEl>
                                        <p:attrNameLst>
                                          <p:attrName>style.visibility</p:attrName>
                                        </p:attrNameLst>
                                      </p:cBhvr>
                                      <p:to>
                                        <p:strVal val="visible"/>
                                      </p:to>
                                    </p:set>
                                  </p:childTnLst>
                                </p:cTn>
                              </p:par>
                            </p:childTnLst>
                          </p:cTn>
                        </p:par>
                        <p:par>
                          <p:cTn id="57" fill="hold">
                            <p:stCondLst>
                              <p:cond delay="0"/>
                            </p:stCondLst>
                            <p:childTnLst>
                              <p:par>
                                <p:cTn id="58" presetID="1" presetClass="entr" presetSubtype="0" fill="hold" grpId="0" nodeType="afterEffect">
                                  <p:stCondLst>
                                    <p:cond delay="0"/>
                                  </p:stCondLst>
                                  <p:childTnLst>
                                    <p:set>
                                      <p:cBhvr>
                                        <p:cTn id="59" dur="1" fill="hold">
                                          <p:stCondLst>
                                            <p:cond delay="0"/>
                                          </p:stCondLst>
                                        </p:cTn>
                                        <p:tgtEl>
                                          <p:spTgt spid="380988"/>
                                        </p:tgtEl>
                                        <p:attrNameLst>
                                          <p:attrName>style.visibility</p:attrName>
                                        </p:attrNameLst>
                                      </p:cBhvr>
                                      <p:to>
                                        <p:strVal val="visible"/>
                                      </p:to>
                                    </p:set>
                                  </p:childTnLst>
                                </p:cTn>
                              </p:par>
                              <p:par>
                                <p:cTn id="60" presetID="35" presetClass="emph" presetSubtype="0" repeatCount="indefinite" fill="hold" grpId="1" nodeType="withEffect">
                                  <p:stCondLst>
                                    <p:cond delay="0"/>
                                  </p:stCondLst>
                                  <p:endCondLst>
                                    <p:cond evt="onNext" delay="0">
                                      <p:tgtEl>
                                        <p:sldTgt/>
                                      </p:tgtEl>
                                    </p:cond>
                                  </p:endCondLst>
                                  <p:childTnLst>
                                    <p:anim calcmode="discrete" valueType="str">
                                      <p:cBhvr>
                                        <p:cTn id="61" dur="1000" fill="hold"/>
                                        <p:tgtEl>
                                          <p:spTgt spid="380988"/>
                                        </p:tgtEl>
                                        <p:attrNameLst>
                                          <p:attrName>style.visibility</p:attrName>
                                        </p:attrNameLst>
                                      </p:cBhvr>
                                      <p:tavLst>
                                        <p:tav tm="0">
                                          <p:val>
                                            <p:strVal val="hidden"/>
                                          </p:val>
                                        </p:tav>
                                        <p:tav tm="50000">
                                          <p:val>
                                            <p:strVal val="visible"/>
                                          </p:val>
                                        </p:tav>
                                      </p:tavLst>
                                    </p:anim>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2" nodeType="clickEffect">
                                  <p:stCondLst>
                                    <p:cond delay="0"/>
                                  </p:stCondLst>
                                  <p:childTnLst>
                                    <p:set>
                                      <p:cBhvr>
                                        <p:cTn id="65" dur="1" fill="hold">
                                          <p:stCondLst>
                                            <p:cond delay="0"/>
                                          </p:stCondLst>
                                        </p:cTn>
                                        <p:tgtEl>
                                          <p:spTgt spid="380988"/>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nodeType="clickEffect">
                                  <p:stCondLst>
                                    <p:cond delay="0"/>
                                  </p:stCondLst>
                                  <p:childTnLst>
                                    <p:set>
                                      <p:cBhvr>
                                        <p:cTn id="69" dur="1" fill="hold">
                                          <p:stCondLst>
                                            <p:cond delay="0"/>
                                          </p:stCondLst>
                                        </p:cTn>
                                        <p:tgtEl>
                                          <p:spTgt spid="2"/>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12"/>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nodeType="clickEffect">
                                  <p:stCondLst>
                                    <p:cond delay="0"/>
                                  </p:stCondLst>
                                  <p:childTnLst>
                                    <p:set>
                                      <p:cBhvr>
                                        <p:cTn id="75" dur="1" fill="hold">
                                          <p:stCondLst>
                                            <p:cond delay="0"/>
                                          </p:stCondLst>
                                        </p:cTn>
                                        <p:tgtEl>
                                          <p:spTgt spid="11"/>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380985"/>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80971"/>
                                        </p:tgtEl>
                                        <p:attrNameLst>
                                          <p:attrName>style.visibility</p:attrName>
                                        </p:attrNameLst>
                                      </p:cBhvr>
                                      <p:to>
                                        <p:strVal val="visible"/>
                                      </p:to>
                                    </p:set>
                                  </p:childTnLst>
                                </p:cTn>
                              </p:par>
                              <p:par>
                                <p:cTn id="84" presetID="1" presetClass="entr" presetSubtype="0" fill="hold" grpId="0" nodeType="withEffect">
                                  <p:stCondLst>
                                    <p:cond delay="0"/>
                                  </p:stCondLst>
                                  <p:childTnLst>
                                    <p:set>
                                      <p:cBhvr>
                                        <p:cTn id="85" dur="1" fill="hold">
                                          <p:stCondLst>
                                            <p:cond delay="0"/>
                                          </p:stCondLst>
                                        </p:cTn>
                                        <p:tgtEl>
                                          <p:spTgt spid="380975"/>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380982"/>
                                        </p:tgtEl>
                                        <p:attrNameLst>
                                          <p:attrName>style.visibility</p:attrName>
                                        </p:attrNameLst>
                                      </p:cBhvr>
                                      <p:to>
                                        <p:strVal val="visible"/>
                                      </p:to>
                                    </p:set>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nodeType="clickEffect">
                                  <p:stCondLst>
                                    <p:cond delay="0"/>
                                  </p:stCondLst>
                                  <p:childTnLst>
                                    <p:set>
                                      <p:cBhvr>
                                        <p:cTn id="93" dur="1" fill="hold">
                                          <p:stCondLst>
                                            <p:cond delay="0"/>
                                          </p:stCondLst>
                                        </p:cTn>
                                        <p:tgtEl>
                                          <p:spTgt spid="9"/>
                                        </p:tgtEl>
                                        <p:attrNameLst>
                                          <p:attrName>style.visibility</p:attrName>
                                        </p:attrNameLst>
                                      </p:cBhvr>
                                      <p:to>
                                        <p:strVal val="visible"/>
                                      </p:to>
                                    </p:set>
                                  </p:childTnLst>
                                </p:cTn>
                              </p:par>
                            </p:childTnLst>
                          </p:cTn>
                        </p:par>
                      </p:childTnLst>
                    </p:cTn>
                  </p:par>
                  <p:par>
                    <p:cTn id="94" fill="hold">
                      <p:stCondLst>
                        <p:cond delay="indefinite"/>
                      </p:stCondLst>
                      <p:childTnLst>
                        <p:par>
                          <p:cTn id="95" fill="hold">
                            <p:stCondLst>
                              <p:cond delay="0"/>
                            </p:stCondLst>
                            <p:childTnLst>
                              <p:par>
                                <p:cTn id="96" presetID="1" presetClass="entr" presetSubtype="0" fill="hold" grpId="0" nodeType="clickEffect">
                                  <p:stCondLst>
                                    <p:cond delay="0"/>
                                  </p:stCondLst>
                                  <p:childTnLst>
                                    <p:set>
                                      <p:cBhvr>
                                        <p:cTn id="97" dur="1" fill="hold">
                                          <p:stCondLst>
                                            <p:cond delay="0"/>
                                          </p:stCondLst>
                                        </p:cTn>
                                        <p:tgtEl>
                                          <p:spTgt spid="380983"/>
                                        </p:tgtEl>
                                        <p:attrNameLst>
                                          <p:attrName>style.visibility</p:attrName>
                                        </p:attrNameLst>
                                      </p:cBhvr>
                                      <p:to>
                                        <p:strVal val="visible"/>
                                      </p:to>
                                    </p:se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nodeType="clickEffect">
                                  <p:stCondLst>
                                    <p:cond delay="0"/>
                                  </p:stCondLst>
                                  <p:childTnLst>
                                    <p:set>
                                      <p:cBhvr>
                                        <p:cTn id="101" dur="1" fill="hold">
                                          <p:stCondLst>
                                            <p:cond delay="0"/>
                                          </p:stCondLst>
                                        </p:cTn>
                                        <p:tgtEl>
                                          <p:spTgt spid="10"/>
                                        </p:tgtEl>
                                        <p:attrNameLst>
                                          <p:attrName>style.visibility</p:attrName>
                                        </p:attrNameLst>
                                      </p:cBhvr>
                                      <p:to>
                                        <p:strVal val="visible"/>
                                      </p:to>
                                    </p:set>
                                  </p:childTnLst>
                                </p:cTn>
                              </p:par>
                            </p:childTnLst>
                          </p:cTn>
                        </p:par>
                      </p:childTnLst>
                    </p:cTn>
                  </p:par>
                  <p:par>
                    <p:cTn id="102" fill="hold">
                      <p:stCondLst>
                        <p:cond delay="indefinite"/>
                      </p:stCondLst>
                      <p:childTnLst>
                        <p:par>
                          <p:cTn id="103" fill="hold">
                            <p:stCondLst>
                              <p:cond delay="0"/>
                            </p:stCondLst>
                            <p:childTnLst>
                              <p:par>
                                <p:cTn id="104" presetID="1" presetClass="entr" presetSubtype="0" fill="hold" grpId="0" nodeType="clickEffect">
                                  <p:stCondLst>
                                    <p:cond delay="0"/>
                                  </p:stCondLst>
                                  <p:childTnLst>
                                    <p:set>
                                      <p:cBhvr>
                                        <p:cTn id="105" dur="1" fill="hold">
                                          <p:stCondLst>
                                            <p:cond delay="0"/>
                                          </p:stCondLst>
                                        </p:cTn>
                                        <p:tgtEl>
                                          <p:spTgt spid="380981"/>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ntr" presetSubtype="0" fill="hold" nodeType="clickEffect">
                                  <p:stCondLst>
                                    <p:cond delay="0"/>
                                  </p:stCondLst>
                                  <p:childTnLst>
                                    <p:set>
                                      <p:cBhvr>
                                        <p:cTn id="109" dur="1" fill="hold">
                                          <p:stCondLst>
                                            <p:cond delay="0"/>
                                          </p:stCondLst>
                                        </p:cTn>
                                        <p:tgtEl>
                                          <p:spTgt spid="8"/>
                                        </p:tgtEl>
                                        <p:attrNameLst>
                                          <p:attrName>style.visibility</p:attrName>
                                        </p:attrNameLst>
                                      </p:cBhvr>
                                      <p:to>
                                        <p:strVal val="visible"/>
                                      </p:to>
                                    </p:set>
                                  </p:childTnLst>
                                </p:cTn>
                              </p:par>
                            </p:childTnLst>
                          </p:cTn>
                        </p:par>
                      </p:childTnLst>
                    </p:cTn>
                  </p:par>
                  <p:par>
                    <p:cTn id="110" fill="hold">
                      <p:stCondLst>
                        <p:cond delay="indefinite"/>
                      </p:stCondLst>
                      <p:childTnLst>
                        <p:par>
                          <p:cTn id="111" fill="hold">
                            <p:stCondLst>
                              <p:cond delay="0"/>
                            </p:stCondLst>
                            <p:childTnLst>
                              <p:par>
                                <p:cTn id="112" presetID="1" presetClass="entr" presetSubtype="0" fill="hold" grpId="0" nodeType="clickEffect">
                                  <p:stCondLst>
                                    <p:cond delay="0"/>
                                  </p:stCondLst>
                                  <p:childTnLst>
                                    <p:set>
                                      <p:cBhvr>
                                        <p:cTn id="113" dur="1" fill="hold">
                                          <p:stCondLst>
                                            <p:cond delay="0"/>
                                          </p:stCondLst>
                                        </p:cTn>
                                        <p:tgtEl>
                                          <p:spTgt spid="380986"/>
                                        </p:tgtEl>
                                        <p:attrNameLst>
                                          <p:attrName>style.visibility</p:attrName>
                                        </p:attrNameLst>
                                      </p:cBhvr>
                                      <p:to>
                                        <p:strVal val="visible"/>
                                      </p:to>
                                    </p:set>
                                  </p:childTnLst>
                                </p:cTn>
                              </p:par>
                            </p:childTnLst>
                          </p:cTn>
                        </p:par>
                      </p:childTnLst>
                    </p:cTn>
                  </p:par>
                  <p:par>
                    <p:cTn id="114" fill="hold">
                      <p:stCondLst>
                        <p:cond delay="indefinite"/>
                      </p:stCondLst>
                      <p:childTnLst>
                        <p:par>
                          <p:cTn id="115" fill="hold">
                            <p:stCondLst>
                              <p:cond delay="0"/>
                            </p:stCondLst>
                            <p:childTnLst>
                              <p:par>
                                <p:cTn id="116" presetID="1" presetClass="entr" presetSubtype="0" fill="hold" grpId="1" nodeType="clickEffect">
                                  <p:stCondLst>
                                    <p:cond delay="0"/>
                                  </p:stCondLst>
                                  <p:childTnLst>
                                    <p:set>
                                      <p:cBhvr>
                                        <p:cTn id="117" dur="1" fill="hold">
                                          <p:stCondLst>
                                            <p:cond delay="0"/>
                                          </p:stCondLst>
                                        </p:cTn>
                                        <p:tgtEl>
                                          <p:spTgt spid="380986"/>
                                        </p:tgtEl>
                                        <p:attrNameLst>
                                          <p:attrName>style.visibility</p:attrName>
                                        </p:attrNameLst>
                                      </p:cBhvr>
                                      <p:to>
                                        <p:strVal val="visible"/>
                                      </p:to>
                                    </p:set>
                                  </p:childTnLst>
                                </p:cTn>
                              </p:par>
                              <p:par>
                                <p:cTn id="118" presetID="1" presetClass="entr" presetSubtype="0" fill="hold" grpId="0" nodeType="withEffect">
                                  <p:stCondLst>
                                    <p:cond delay="0"/>
                                  </p:stCondLst>
                                  <p:childTnLst>
                                    <p:set>
                                      <p:cBhvr>
                                        <p:cTn id="119" dur="1" fill="hold">
                                          <p:stCondLst>
                                            <p:cond delay="0"/>
                                          </p:stCondLst>
                                        </p:cTn>
                                        <p:tgtEl>
                                          <p:spTgt spid="380980"/>
                                        </p:tgtEl>
                                        <p:attrNameLst>
                                          <p:attrName>style.visibility</p:attrName>
                                        </p:attrNameLst>
                                      </p:cBhvr>
                                      <p:to>
                                        <p:strVal val="visible"/>
                                      </p:to>
                                    </p:set>
                                  </p:childTnLst>
                                </p:cTn>
                              </p:par>
                            </p:childTnLst>
                          </p:cTn>
                        </p:par>
                      </p:childTnLst>
                    </p:cTn>
                  </p:par>
                  <p:par>
                    <p:cTn id="120" fill="hold">
                      <p:stCondLst>
                        <p:cond delay="indefinite"/>
                      </p:stCondLst>
                      <p:childTnLst>
                        <p:par>
                          <p:cTn id="121" fill="hold">
                            <p:stCondLst>
                              <p:cond delay="0"/>
                            </p:stCondLst>
                            <p:childTnLst>
                              <p:par>
                                <p:cTn id="122" presetID="1" presetClass="entr" presetSubtype="0" fill="hold" grpId="0" nodeType="clickEffect">
                                  <p:stCondLst>
                                    <p:cond delay="0"/>
                                  </p:stCondLst>
                                  <p:childTnLst>
                                    <p:set>
                                      <p:cBhvr>
                                        <p:cTn id="123" dur="1" fill="hold">
                                          <p:stCondLst>
                                            <p:cond delay="0"/>
                                          </p:stCondLst>
                                        </p:cTn>
                                        <p:tgtEl>
                                          <p:spTgt spid="3809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0959" grpId="0" animBg="1"/>
      <p:bldP spid="380960" grpId="0"/>
      <p:bldP spid="380961" grpId="0" animBg="1"/>
      <p:bldP spid="380962" grpId="0" animBg="1"/>
      <p:bldP spid="380963" grpId="0" animBg="1"/>
      <p:bldP spid="380964" grpId="0" animBg="1"/>
      <p:bldP spid="380971" grpId="0" animBg="1"/>
      <p:bldP spid="380975" grpId="0" animBg="1"/>
      <p:bldP spid="380980" grpId="0"/>
      <p:bldP spid="380981" grpId="0"/>
      <p:bldP spid="380982" grpId="0"/>
      <p:bldP spid="380983" grpId="0"/>
      <p:bldP spid="380984" grpId="0"/>
      <p:bldP spid="380985" grpId="0"/>
      <p:bldP spid="380986" grpId="0"/>
      <p:bldP spid="380986" grpId="1"/>
      <p:bldP spid="380987" grpId="0"/>
      <p:bldP spid="380987" grpId="1"/>
      <p:bldP spid="380987" grpId="2"/>
      <p:bldP spid="380988" grpId="0"/>
      <p:bldP spid="380988" grpId="1"/>
      <p:bldP spid="380988" grpId="2"/>
      <p:bldP spid="380989" grpId="0"/>
      <p:bldP spid="380989" grpId="1"/>
      <p:bldP spid="380989" grpId="2"/>
      <p:bldP spid="380954" grpId="0"/>
      <p:bldP spid="380954" grpId="1"/>
      <p:bldP spid="380954" grpId="2"/>
    </p:bldLst>
  </p:timing>
</p:sld>
</file>

<file path=ppt/slides/slide106.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3417888" y="1816100"/>
            <a:ext cx="4421187" cy="2447925"/>
            <a:chOff x="2153" y="1144"/>
            <a:chExt cx="2785" cy="1542"/>
          </a:xfrm>
          <a:solidFill>
            <a:srgbClr val="CDFFF5"/>
          </a:solidFill>
        </p:grpSpPr>
        <p:sp>
          <p:nvSpPr>
            <p:cNvPr id="25638" name="Oval 3"/>
            <p:cNvSpPr>
              <a:spLocks noChangeArrowheads="1"/>
            </p:cNvSpPr>
            <p:nvPr/>
          </p:nvSpPr>
          <p:spPr bwMode="auto">
            <a:xfrm>
              <a:off x="2153" y="1144"/>
              <a:ext cx="1542" cy="1542"/>
            </a:xfrm>
            <a:prstGeom prst="ellipse">
              <a:avLst/>
            </a:prstGeom>
            <a:grpFill/>
            <a:ln w="9525">
              <a:noFill/>
              <a:round/>
              <a:headEnd/>
              <a:tailEnd/>
            </a:ln>
          </p:spPr>
          <p:txBody>
            <a:bodyPr wrap="none" anchor="ctr"/>
            <a:lstStyle/>
            <a:p>
              <a:pPr>
                <a:defRPr/>
              </a:pPr>
              <a:endParaRPr lang="es-ES_tradnl" sz="1800">
                <a:solidFill>
                  <a:srgbClr val="000000"/>
                </a:solidFill>
                <a:latin typeface="Arial" charset="0"/>
              </a:endParaRPr>
            </a:p>
          </p:txBody>
        </p:sp>
        <p:sp>
          <p:nvSpPr>
            <p:cNvPr id="25639" name="Rectangle 4"/>
            <p:cNvSpPr>
              <a:spLocks noChangeArrowheads="1"/>
            </p:cNvSpPr>
            <p:nvPr/>
          </p:nvSpPr>
          <p:spPr bwMode="auto">
            <a:xfrm>
              <a:off x="2851" y="1146"/>
              <a:ext cx="2087" cy="153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sp>
          <p:nvSpPr>
            <p:cNvPr id="25640" name="Rectangle 5"/>
            <p:cNvSpPr>
              <a:spLocks noChangeArrowheads="1"/>
            </p:cNvSpPr>
            <p:nvPr/>
          </p:nvSpPr>
          <p:spPr bwMode="auto">
            <a:xfrm>
              <a:off x="2796" y="1757"/>
              <a:ext cx="56" cy="31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grpSp>
      <p:sp>
        <p:nvSpPr>
          <p:cNvPr id="29701" name="Line 6"/>
          <p:cNvSpPr>
            <a:spLocks noChangeShapeType="1"/>
          </p:cNvSpPr>
          <p:nvPr/>
        </p:nvSpPr>
        <p:spPr bwMode="auto">
          <a:xfrm>
            <a:off x="774700" y="3038475"/>
            <a:ext cx="7834313" cy="0"/>
          </a:xfrm>
          <a:prstGeom prst="line">
            <a:avLst/>
          </a:prstGeom>
          <a:noFill/>
          <a:ln w="9525">
            <a:solidFill>
              <a:schemeClr val="tx1"/>
            </a:solidFill>
            <a:round/>
            <a:headEnd/>
            <a:tailEnd/>
          </a:ln>
        </p:spPr>
        <p:txBody>
          <a:bodyPr/>
          <a:lstStyle/>
          <a:p>
            <a:endParaRPr lang="es-ES_tradnl"/>
          </a:p>
        </p:txBody>
      </p:sp>
      <p:sp>
        <p:nvSpPr>
          <p:cNvPr id="1032" name="Line 10"/>
          <p:cNvSpPr>
            <a:spLocks noChangeShapeType="1"/>
          </p:cNvSpPr>
          <p:nvPr/>
        </p:nvSpPr>
        <p:spPr bwMode="auto">
          <a:xfrm flipH="1">
            <a:off x="962025" y="2362200"/>
            <a:ext cx="2647950" cy="0"/>
          </a:xfrm>
          <a:prstGeom prst="line">
            <a:avLst/>
          </a:prstGeom>
          <a:noFill/>
          <a:ln w="38100">
            <a:solidFill>
              <a:srgbClr val="FF3300"/>
            </a:solidFill>
            <a:round/>
            <a:headEnd/>
            <a:tailEnd/>
          </a:ln>
        </p:spPr>
        <p:txBody>
          <a:bodyPr/>
          <a:lstStyle/>
          <a:p>
            <a:endParaRPr lang="es-ES_tradnl"/>
          </a:p>
        </p:txBody>
      </p:sp>
      <p:sp>
        <p:nvSpPr>
          <p:cNvPr id="1033" name="Line 11"/>
          <p:cNvSpPr>
            <a:spLocks noChangeShapeType="1"/>
          </p:cNvSpPr>
          <p:nvPr/>
        </p:nvSpPr>
        <p:spPr bwMode="auto">
          <a:xfrm>
            <a:off x="3609975" y="2362200"/>
            <a:ext cx="2343150" cy="676275"/>
          </a:xfrm>
          <a:prstGeom prst="line">
            <a:avLst/>
          </a:prstGeom>
          <a:noFill/>
          <a:ln w="38100">
            <a:solidFill>
              <a:srgbClr val="FF3300"/>
            </a:solidFill>
            <a:round/>
            <a:headEnd/>
            <a:tailEnd/>
          </a:ln>
        </p:spPr>
        <p:txBody>
          <a:bodyPr/>
          <a:lstStyle/>
          <a:p>
            <a:endParaRPr lang="es-ES_tradnl"/>
          </a:p>
        </p:txBody>
      </p:sp>
      <p:sp>
        <p:nvSpPr>
          <p:cNvPr id="29704" name="Oval 12"/>
          <p:cNvSpPr>
            <a:spLocks noChangeArrowheads="1"/>
          </p:cNvSpPr>
          <p:nvPr/>
        </p:nvSpPr>
        <p:spPr bwMode="auto">
          <a:xfrm>
            <a:off x="5900738"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1035" name="Line 13"/>
          <p:cNvSpPr>
            <a:spLocks noChangeShapeType="1"/>
          </p:cNvSpPr>
          <p:nvPr/>
        </p:nvSpPr>
        <p:spPr bwMode="auto">
          <a:xfrm flipH="1">
            <a:off x="3614738" y="3043238"/>
            <a:ext cx="2319337" cy="642937"/>
          </a:xfrm>
          <a:prstGeom prst="line">
            <a:avLst/>
          </a:prstGeom>
          <a:noFill/>
          <a:ln w="38100">
            <a:solidFill>
              <a:schemeClr val="accent2"/>
            </a:solidFill>
            <a:round/>
            <a:headEnd/>
            <a:tailEnd/>
          </a:ln>
        </p:spPr>
        <p:txBody>
          <a:bodyPr/>
          <a:lstStyle/>
          <a:p>
            <a:endParaRPr lang="es-ES_tradnl"/>
          </a:p>
        </p:txBody>
      </p:sp>
      <p:sp>
        <p:nvSpPr>
          <p:cNvPr id="1036" name="Line 15"/>
          <p:cNvSpPr>
            <a:spLocks noChangeShapeType="1"/>
          </p:cNvSpPr>
          <p:nvPr/>
        </p:nvSpPr>
        <p:spPr bwMode="auto">
          <a:xfrm>
            <a:off x="979488" y="3683000"/>
            <a:ext cx="2678112" cy="0"/>
          </a:xfrm>
          <a:prstGeom prst="line">
            <a:avLst/>
          </a:prstGeom>
          <a:noFill/>
          <a:ln w="38100">
            <a:solidFill>
              <a:schemeClr val="accent2"/>
            </a:solidFill>
            <a:round/>
            <a:headEnd/>
            <a:tailEnd/>
          </a:ln>
        </p:spPr>
        <p:txBody>
          <a:bodyPr/>
          <a:lstStyle/>
          <a:p>
            <a:endParaRPr lang="es-ES_tradnl"/>
          </a:p>
        </p:txBody>
      </p:sp>
      <p:sp>
        <p:nvSpPr>
          <p:cNvPr id="661528" name="Freeform 24"/>
          <p:cNvSpPr>
            <a:spLocks/>
          </p:cNvSpPr>
          <p:nvPr/>
        </p:nvSpPr>
        <p:spPr bwMode="auto">
          <a:xfrm>
            <a:off x="2135188" y="22669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61529" name="Freeform 25"/>
          <p:cNvSpPr>
            <a:spLocks/>
          </p:cNvSpPr>
          <p:nvPr/>
        </p:nvSpPr>
        <p:spPr bwMode="auto">
          <a:xfrm>
            <a:off x="1905000" y="35925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p>
        </p:txBody>
      </p:sp>
      <p:sp>
        <p:nvSpPr>
          <p:cNvPr id="29709" name="Text Box 21"/>
          <p:cNvSpPr txBox="1">
            <a:spLocks noChangeArrowheads="1"/>
          </p:cNvSpPr>
          <p:nvPr/>
        </p:nvSpPr>
        <p:spPr bwMode="auto">
          <a:xfrm>
            <a:off x="5751513" y="3068638"/>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29710" name="Text Box 22"/>
          <p:cNvSpPr txBox="1">
            <a:spLocks noChangeArrowheads="1"/>
          </p:cNvSpPr>
          <p:nvPr/>
        </p:nvSpPr>
        <p:spPr bwMode="auto">
          <a:xfrm>
            <a:off x="4471988" y="3038475"/>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C</a:t>
            </a:r>
          </a:p>
        </p:txBody>
      </p:sp>
      <p:grpSp>
        <p:nvGrpSpPr>
          <p:cNvPr id="3" name="37 Grupo"/>
          <p:cNvGrpSpPr>
            <a:grpSpLocks/>
          </p:cNvGrpSpPr>
          <p:nvPr/>
        </p:nvGrpSpPr>
        <p:grpSpPr bwMode="auto">
          <a:xfrm>
            <a:off x="1798638" y="1096963"/>
            <a:ext cx="2840037" cy="3841750"/>
            <a:chOff x="1798638" y="1096963"/>
            <a:chExt cx="2840037" cy="3841750"/>
          </a:xfrm>
        </p:grpSpPr>
        <p:sp>
          <p:nvSpPr>
            <p:cNvPr id="29730" name="Line 9"/>
            <p:cNvSpPr>
              <a:spLocks noChangeShapeType="1"/>
            </p:cNvSpPr>
            <p:nvPr/>
          </p:nvSpPr>
          <p:spPr bwMode="auto">
            <a:xfrm flipH="1" flipV="1">
              <a:off x="2085975" y="1352550"/>
              <a:ext cx="2552700" cy="1685925"/>
            </a:xfrm>
            <a:prstGeom prst="line">
              <a:avLst/>
            </a:prstGeom>
            <a:noFill/>
            <a:ln w="9525">
              <a:solidFill>
                <a:schemeClr val="tx1"/>
              </a:solidFill>
              <a:prstDash val="dashDot"/>
              <a:round/>
              <a:headEnd/>
              <a:tailEnd/>
            </a:ln>
          </p:spPr>
          <p:txBody>
            <a:bodyPr/>
            <a:lstStyle/>
            <a:p>
              <a:endParaRPr lang="es-ES_tradnl"/>
            </a:p>
          </p:txBody>
        </p:sp>
        <p:sp>
          <p:nvSpPr>
            <p:cNvPr id="29731" name="Line 20"/>
            <p:cNvSpPr>
              <a:spLocks noChangeShapeType="1"/>
            </p:cNvSpPr>
            <p:nvPr/>
          </p:nvSpPr>
          <p:spPr bwMode="auto">
            <a:xfrm flipH="1">
              <a:off x="2085975" y="3040063"/>
              <a:ext cx="2552700" cy="1685925"/>
            </a:xfrm>
            <a:prstGeom prst="line">
              <a:avLst/>
            </a:prstGeom>
            <a:noFill/>
            <a:ln w="9525">
              <a:solidFill>
                <a:schemeClr val="tx1"/>
              </a:solidFill>
              <a:prstDash val="dashDot"/>
              <a:round/>
              <a:headEnd/>
              <a:tailEnd/>
            </a:ln>
          </p:spPr>
          <p:txBody>
            <a:bodyPr/>
            <a:lstStyle/>
            <a:p>
              <a:endParaRPr lang="es-ES_tradnl"/>
            </a:p>
          </p:txBody>
        </p:sp>
        <p:sp>
          <p:nvSpPr>
            <p:cNvPr id="29732" name="Text Box 23"/>
            <p:cNvSpPr txBox="1">
              <a:spLocks noChangeArrowheads="1"/>
            </p:cNvSpPr>
            <p:nvPr/>
          </p:nvSpPr>
          <p:spPr bwMode="auto">
            <a:xfrm>
              <a:off x="1798638" y="1096963"/>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29733" name="Text Box 24"/>
            <p:cNvSpPr txBox="1">
              <a:spLocks noChangeArrowheads="1"/>
            </p:cNvSpPr>
            <p:nvPr/>
          </p:nvSpPr>
          <p:spPr bwMode="auto">
            <a:xfrm>
              <a:off x="1798638" y="4572000"/>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grpSp>
      <p:sp>
        <p:nvSpPr>
          <p:cNvPr id="29712" name="Text Box 25"/>
          <p:cNvSpPr txBox="1">
            <a:spLocks noChangeArrowheads="1"/>
          </p:cNvSpPr>
          <p:nvPr/>
        </p:nvSpPr>
        <p:spPr bwMode="auto">
          <a:xfrm>
            <a:off x="4108450" y="1970088"/>
            <a:ext cx="506413"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29713" name="Text Box 26"/>
          <p:cNvSpPr txBox="1">
            <a:spLocks noChangeArrowheads="1"/>
          </p:cNvSpPr>
          <p:nvPr/>
        </p:nvSpPr>
        <p:spPr bwMode="auto">
          <a:xfrm>
            <a:off x="2827338" y="1970088"/>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29714" name="Text Box 28"/>
          <p:cNvSpPr txBox="1">
            <a:spLocks noChangeArrowheads="1"/>
          </p:cNvSpPr>
          <p:nvPr/>
        </p:nvSpPr>
        <p:spPr bwMode="auto">
          <a:xfrm>
            <a:off x="3933825" y="1125538"/>
            <a:ext cx="1054100" cy="457200"/>
          </a:xfrm>
          <a:prstGeom prst="rect">
            <a:avLst/>
          </a:prstGeom>
          <a:solidFill>
            <a:srgbClr val="00FF00"/>
          </a:solidFill>
          <a:ln w="9525">
            <a:solidFill>
              <a:schemeClr val="tx1"/>
            </a:solidFill>
            <a:miter lim="800000"/>
            <a:headEnd/>
            <a:tailEnd/>
          </a:ln>
        </p:spPr>
        <p:txBody>
          <a:bodyPr>
            <a:spAutoFit/>
          </a:bodyPr>
          <a:lstStyle/>
          <a:p>
            <a:pPr>
              <a:spcBef>
                <a:spcPct val="50000"/>
              </a:spcBef>
            </a:pPr>
            <a:r>
              <a:rPr lang="es-ES" b="1">
                <a:solidFill>
                  <a:srgbClr val="000000"/>
                </a:solidFill>
                <a:latin typeface="Arial" charset="0"/>
              </a:rPr>
              <a:t>n′ &gt; n</a:t>
            </a:r>
          </a:p>
        </p:txBody>
      </p:sp>
      <p:graphicFrame>
        <p:nvGraphicFramePr>
          <p:cNvPr id="1026" name="Object 29"/>
          <p:cNvGraphicFramePr>
            <a:graphicFrameLocks noChangeAspect="1"/>
          </p:cNvGraphicFramePr>
          <p:nvPr/>
        </p:nvGraphicFramePr>
        <p:xfrm>
          <a:off x="6500813" y="5435600"/>
          <a:ext cx="1785937" cy="1004888"/>
        </p:xfrm>
        <a:graphic>
          <a:graphicData uri="http://schemas.openxmlformats.org/presentationml/2006/ole">
            <p:oleObj spid="_x0000_s29698" name="Ecuación" r:id="rId3" imgW="812520" imgH="457200" progId="Equation.3">
              <p:embed/>
            </p:oleObj>
          </a:graphicData>
        </a:graphic>
      </p:graphicFrame>
      <p:sp>
        <p:nvSpPr>
          <p:cNvPr id="29715" name="Oval 34"/>
          <p:cNvSpPr>
            <a:spLocks noChangeArrowheads="1"/>
          </p:cNvSpPr>
          <p:nvPr/>
        </p:nvSpPr>
        <p:spPr bwMode="auto">
          <a:xfrm>
            <a:off x="3389313"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29716" name="Text Box 36"/>
          <p:cNvSpPr txBox="1">
            <a:spLocks noChangeArrowheads="1"/>
          </p:cNvSpPr>
          <p:nvPr/>
        </p:nvSpPr>
        <p:spPr bwMode="auto">
          <a:xfrm>
            <a:off x="3138488" y="3038475"/>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V</a:t>
            </a:r>
          </a:p>
        </p:txBody>
      </p:sp>
      <p:sp>
        <p:nvSpPr>
          <p:cNvPr id="29717" name="Rectangle 40"/>
          <p:cNvSpPr>
            <a:spLocks noChangeArrowheads="1"/>
          </p:cNvSpPr>
          <p:nvPr/>
        </p:nvSpPr>
        <p:spPr bwMode="auto">
          <a:xfrm>
            <a:off x="0" y="0"/>
            <a:ext cx="9144000" cy="620713"/>
          </a:xfrm>
          <a:prstGeom prst="rect">
            <a:avLst/>
          </a:prstGeom>
          <a:solidFill>
            <a:srgbClr val="333399"/>
          </a:solidFill>
          <a:ln w="9525">
            <a:solidFill>
              <a:schemeClr val="tx1"/>
            </a:solidFill>
            <a:miter lim="800000"/>
            <a:headEnd/>
            <a:tailEnd/>
          </a:ln>
        </p:spPr>
        <p:txBody>
          <a:bodyPr wrap="none" anchor="ctr"/>
          <a:lstStyle/>
          <a:p>
            <a:pPr algn="ctr"/>
            <a:r>
              <a:rPr lang="es-ES" sz="2800" b="1">
                <a:solidFill>
                  <a:srgbClr val="FFFFFF"/>
                </a:solidFill>
                <a:latin typeface="Arial" charset="0"/>
              </a:rPr>
              <a:t>Foco imagen de un dioptrio esférico</a:t>
            </a:r>
          </a:p>
        </p:txBody>
      </p:sp>
      <p:grpSp>
        <p:nvGrpSpPr>
          <p:cNvPr id="4" name="38 Grupo"/>
          <p:cNvGrpSpPr>
            <a:grpSpLocks/>
          </p:cNvGrpSpPr>
          <p:nvPr/>
        </p:nvGrpSpPr>
        <p:grpSpPr bwMode="auto">
          <a:xfrm>
            <a:off x="3403600" y="3486150"/>
            <a:ext cx="2536825" cy="1893888"/>
            <a:chOff x="3403600" y="3486150"/>
            <a:chExt cx="2536825" cy="1893888"/>
          </a:xfrm>
        </p:grpSpPr>
        <p:sp>
          <p:nvSpPr>
            <p:cNvPr id="29723" name="Line 32"/>
            <p:cNvSpPr>
              <a:spLocks noChangeShapeType="1"/>
            </p:cNvSpPr>
            <p:nvPr/>
          </p:nvSpPr>
          <p:spPr bwMode="auto">
            <a:xfrm>
              <a:off x="4622800" y="3600450"/>
              <a:ext cx="0" cy="1225550"/>
            </a:xfrm>
            <a:prstGeom prst="line">
              <a:avLst/>
            </a:prstGeom>
            <a:noFill/>
            <a:ln w="9525">
              <a:solidFill>
                <a:schemeClr val="tx1"/>
              </a:solidFill>
              <a:prstDash val="dash"/>
              <a:round/>
              <a:headEnd/>
              <a:tailEnd/>
            </a:ln>
          </p:spPr>
          <p:txBody>
            <a:bodyPr/>
            <a:lstStyle/>
            <a:p>
              <a:endParaRPr lang="es-ES_tradnl"/>
            </a:p>
          </p:txBody>
        </p:sp>
        <p:sp>
          <p:nvSpPr>
            <p:cNvPr id="29724" name="Line 37"/>
            <p:cNvSpPr>
              <a:spLocks noChangeShapeType="1"/>
            </p:cNvSpPr>
            <p:nvPr/>
          </p:nvSpPr>
          <p:spPr bwMode="auto">
            <a:xfrm>
              <a:off x="3403600" y="4557713"/>
              <a:ext cx="1196975" cy="0"/>
            </a:xfrm>
            <a:prstGeom prst="line">
              <a:avLst/>
            </a:prstGeom>
            <a:noFill/>
            <a:ln w="9525">
              <a:solidFill>
                <a:schemeClr val="tx1"/>
              </a:solidFill>
              <a:round/>
              <a:headEnd/>
              <a:tailEnd type="triangle" w="med" len="med"/>
            </a:ln>
          </p:spPr>
          <p:txBody>
            <a:bodyPr/>
            <a:lstStyle/>
            <a:p>
              <a:endParaRPr lang="es-ES_tradnl"/>
            </a:p>
          </p:txBody>
        </p:sp>
        <p:sp>
          <p:nvSpPr>
            <p:cNvPr id="29725" name="Text Box 38"/>
            <p:cNvSpPr txBox="1">
              <a:spLocks noChangeArrowheads="1"/>
            </p:cNvSpPr>
            <p:nvPr/>
          </p:nvSpPr>
          <p:spPr bwMode="auto">
            <a:xfrm>
              <a:off x="3908425" y="4545013"/>
              <a:ext cx="422275"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r</a:t>
              </a:r>
            </a:p>
          </p:txBody>
        </p:sp>
        <p:sp>
          <p:nvSpPr>
            <p:cNvPr id="29726" name="Line 41"/>
            <p:cNvSpPr>
              <a:spLocks noChangeShapeType="1"/>
            </p:cNvSpPr>
            <p:nvPr/>
          </p:nvSpPr>
          <p:spPr bwMode="auto">
            <a:xfrm>
              <a:off x="3416300" y="3486150"/>
              <a:ext cx="0" cy="1743075"/>
            </a:xfrm>
            <a:prstGeom prst="line">
              <a:avLst/>
            </a:prstGeom>
            <a:noFill/>
            <a:ln w="9525">
              <a:solidFill>
                <a:schemeClr val="tx1"/>
              </a:solidFill>
              <a:prstDash val="dash"/>
              <a:round/>
              <a:headEnd/>
              <a:tailEnd/>
            </a:ln>
          </p:spPr>
          <p:txBody>
            <a:bodyPr/>
            <a:lstStyle/>
            <a:p>
              <a:endParaRPr lang="es-ES_tradnl"/>
            </a:p>
          </p:txBody>
        </p:sp>
        <p:sp>
          <p:nvSpPr>
            <p:cNvPr id="29727" name="Line 42"/>
            <p:cNvSpPr>
              <a:spLocks noChangeShapeType="1"/>
            </p:cNvSpPr>
            <p:nvPr/>
          </p:nvSpPr>
          <p:spPr bwMode="auto">
            <a:xfrm>
              <a:off x="5940425" y="3600450"/>
              <a:ext cx="0" cy="1628775"/>
            </a:xfrm>
            <a:prstGeom prst="line">
              <a:avLst/>
            </a:prstGeom>
            <a:noFill/>
            <a:ln w="9525">
              <a:solidFill>
                <a:schemeClr val="tx1"/>
              </a:solidFill>
              <a:prstDash val="dash"/>
              <a:round/>
              <a:headEnd/>
              <a:tailEnd/>
            </a:ln>
          </p:spPr>
          <p:txBody>
            <a:bodyPr/>
            <a:lstStyle/>
            <a:p>
              <a:endParaRPr lang="es-ES_tradnl"/>
            </a:p>
          </p:txBody>
        </p:sp>
        <p:sp>
          <p:nvSpPr>
            <p:cNvPr id="29728" name="Line 43"/>
            <p:cNvSpPr>
              <a:spLocks noChangeShapeType="1"/>
            </p:cNvSpPr>
            <p:nvPr/>
          </p:nvSpPr>
          <p:spPr bwMode="auto">
            <a:xfrm>
              <a:off x="3419475" y="5013325"/>
              <a:ext cx="2520950" cy="0"/>
            </a:xfrm>
            <a:prstGeom prst="line">
              <a:avLst/>
            </a:prstGeom>
            <a:noFill/>
            <a:ln w="9525">
              <a:solidFill>
                <a:schemeClr val="tx1"/>
              </a:solidFill>
              <a:round/>
              <a:headEnd/>
              <a:tailEnd type="triangle" w="med" len="med"/>
            </a:ln>
          </p:spPr>
          <p:txBody>
            <a:bodyPr/>
            <a:lstStyle/>
            <a:p>
              <a:endParaRPr lang="es-ES_tradnl"/>
            </a:p>
          </p:txBody>
        </p:sp>
        <p:sp>
          <p:nvSpPr>
            <p:cNvPr id="29729" name="Text Box 44"/>
            <p:cNvSpPr txBox="1">
              <a:spLocks noChangeArrowheads="1"/>
            </p:cNvSpPr>
            <p:nvPr/>
          </p:nvSpPr>
          <p:spPr bwMode="auto">
            <a:xfrm>
              <a:off x="4500563" y="5013325"/>
              <a:ext cx="422275" cy="366713"/>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f′</a:t>
              </a:r>
            </a:p>
          </p:txBody>
        </p:sp>
      </p:grpSp>
      <p:sp>
        <p:nvSpPr>
          <p:cNvPr id="1059" name="Text Box 45"/>
          <p:cNvSpPr txBox="1">
            <a:spLocks noChangeArrowheads="1"/>
          </p:cNvSpPr>
          <p:nvPr/>
        </p:nvSpPr>
        <p:spPr bwMode="auto">
          <a:xfrm>
            <a:off x="522288" y="5729288"/>
            <a:ext cx="5797550" cy="64135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Los rayos que inciden paralelos al eje se refractan en dirección al foco imagen F′.</a:t>
            </a:r>
          </a:p>
        </p:txBody>
      </p:sp>
      <p:sp>
        <p:nvSpPr>
          <p:cNvPr id="29720" name="Oval 8"/>
          <p:cNvSpPr>
            <a:spLocks noChangeArrowheads="1"/>
          </p:cNvSpPr>
          <p:nvPr/>
        </p:nvSpPr>
        <p:spPr bwMode="auto">
          <a:xfrm>
            <a:off x="4608513"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661530" name="Freeform 26"/>
          <p:cNvSpPr>
            <a:spLocks/>
          </p:cNvSpPr>
          <p:nvPr/>
        </p:nvSpPr>
        <p:spPr bwMode="auto">
          <a:xfrm rot="910892">
            <a:off x="4706938" y="26098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61531" name="Freeform 27"/>
          <p:cNvSpPr>
            <a:spLocks/>
          </p:cNvSpPr>
          <p:nvPr/>
        </p:nvSpPr>
        <p:spPr bwMode="auto">
          <a:xfrm rot="9780509" flipH="1">
            <a:off x="4556125" y="330517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rot="10800000"/>
          <a:lstStyle/>
          <a:p>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32"/>
                                        </p:tgtEl>
                                        <p:attrNameLst>
                                          <p:attrName>style.visibility</p:attrName>
                                        </p:attrNameLst>
                                      </p:cBhvr>
                                      <p:to>
                                        <p:strVal val="visible"/>
                                      </p:to>
                                    </p:set>
                                    <p:animEffect transition="in" filter="wipe(left)">
                                      <p:cBhvr>
                                        <p:cTn id="7" dur="2000"/>
                                        <p:tgtEl>
                                          <p:spTgt spid="103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36"/>
                                        </p:tgtEl>
                                        <p:attrNameLst>
                                          <p:attrName>style.visibility</p:attrName>
                                        </p:attrNameLst>
                                      </p:cBhvr>
                                      <p:to>
                                        <p:strVal val="visible"/>
                                      </p:to>
                                    </p:set>
                                    <p:animEffect transition="in" filter="wipe(left)">
                                      <p:cBhvr>
                                        <p:cTn id="10" dur="2000"/>
                                        <p:tgtEl>
                                          <p:spTgt spid="1036"/>
                                        </p:tgtEl>
                                      </p:cBhvr>
                                    </p:animEffect>
                                  </p:childTnLst>
                                </p:cTn>
                              </p:par>
                            </p:childTnLst>
                          </p:cTn>
                        </p:par>
                        <p:par>
                          <p:cTn id="11" fill="hold">
                            <p:stCondLst>
                              <p:cond delay="2000"/>
                            </p:stCondLst>
                            <p:childTnLst>
                              <p:par>
                                <p:cTn id="12" presetID="1"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childTnLst>
                                </p:cTn>
                              </p:par>
                            </p:childTnLst>
                          </p:cTn>
                        </p:par>
                        <p:par>
                          <p:cTn id="14" fill="hold">
                            <p:stCondLst>
                              <p:cond delay="2000"/>
                            </p:stCondLst>
                            <p:childTnLst>
                              <p:par>
                                <p:cTn id="15" presetID="22" presetClass="entr" presetSubtype="8" fill="hold" grpId="0" nodeType="afterEffect">
                                  <p:stCondLst>
                                    <p:cond delay="0"/>
                                  </p:stCondLst>
                                  <p:childTnLst>
                                    <p:set>
                                      <p:cBhvr>
                                        <p:cTn id="16" dur="1" fill="hold">
                                          <p:stCondLst>
                                            <p:cond delay="0"/>
                                          </p:stCondLst>
                                        </p:cTn>
                                        <p:tgtEl>
                                          <p:spTgt spid="1033"/>
                                        </p:tgtEl>
                                        <p:attrNameLst>
                                          <p:attrName>style.visibility</p:attrName>
                                        </p:attrNameLst>
                                      </p:cBhvr>
                                      <p:to>
                                        <p:strVal val="visible"/>
                                      </p:to>
                                    </p:set>
                                    <p:animEffect transition="in" filter="wipe(left)">
                                      <p:cBhvr>
                                        <p:cTn id="17" dur="2000"/>
                                        <p:tgtEl>
                                          <p:spTgt spid="1033"/>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1035"/>
                                        </p:tgtEl>
                                        <p:attrNameLst>
                                          <p:attrName>style.visibility</p:attrName>
                                        </p:attrNameLst>
                                      </p:cBhvr>
                                      <p:to>
                                        <p:strVal val="visible"/>
                                      </p:to>
                                    </p:set>
                                    <p:animEffect transition="in" filter="wipe(left)">
                                      <p:cBhvr>
                                        <p:cTn id="20" dur="2000"/>
                                        <p:tgtEl>
                                          <p:spTgt spid="1035"/>
                                        </p:tgtEl>
                                      </p:cBhvr>
                                    </p:animEffect>
                                  </p:childTnLst>
                                </p:cTn>
                              </p:par>
                            </p:childTnLst>
                          </p:cTn>
                        </p:par>
                        <p:par>
                          <p:cTn id="21" fill="hold">
                            <p:stCondLst>
                              <p:cond delay="4000"/>
                            </p:stCondLst>
                            <p:childTnLst>
                              <p:par>
                                <p:cTn id="22" presetID="1" presetClass="entr" presetSubtype="0" fill="hold" grpId="0" nodeType="afterEffect">
                                  <p:stCondLst>
                                    <p:cond delay="0"/>
                                  </p:stCondLst>
                                  <p:childTnLst>
                                    <p:set>
                                      <p:cBhvr>
                                        <p:cTn id="23" dur="1" fill="hold">
                                          <p:stCondLst>
                                            <p:cond delay="0"/>
                                          </p:stCondLst>
                                        </p:cTn>
                                        <p:tgtEl>
                                          <p:spTgt spid="661528"/>
                                        </p:tgtEl>
                                        <p:attrNameLst>
                                          <p:attrName>style.visibility</p:attrName>
                                        </p:attrNameLst>
                                      </p:cBhvr>
                                      <p:to>
                                        <p:strVal val="visible"/>
                                      </p:to>
                                    </p:set>
                                  </p:childTnLst>
                                </p:cTn>
                              </p:par>
                            </p:childTnLst>
                          </p:cTn>
                        </p:par>
                        <p:par>
                          <p:cTn id="24" fill="hold">
                            <p:stCondLst>
                              <p:cond delay="4000"/>
                            </p:stCondLst>
                            <p:childTnLst>
                              <p:par>
                                <p:cTn id="25" presetID="1" presetClass="entr" presetSubtype="0" fill="hold" grpId="0" nodeType="afterEffect">
                                  <p:stCondLst>
                                    <p:cond delay="0"/>
                                  </p:stCondLst>
                                  <p:childTnLst>
                                    <p:set>
                                      <p:cBhvr>
                                        <p:cTn id="26" dur="1" fill="hold">
                                          <p:stCondLst>
                                            <p:cond delay="0"/>
                                          </p:stCondLst>
                                        </p:cTn>
                                        <p:tgtEl>
                                          <p:spTgt spid="661529"/>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05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026"/>
                                        </p:tgtEl>
                                        <p:attrNameLst>
                                          <p:attrName>style.visibility</p:attrName>
                                        </p:attrNameLst>
                                      </p:cBhvr>
                                      <p:to>
                                        <p:strVal val="visible"/>
                                      </p:to>
                                    </p:set>
                                  </p:childTnLst>
                                </p:cTn>
                              </p:par>
                            </p:childTnLst>
                          </p:cTn>
                        </p:par>
                        <p:par>
                          <p:cTn id="39" fill="hold">
                            <p:stCondLst>
                              <p:cond delay="0"/>
                            </p:stCondLst>
                            <p:childTnLst>
                              <p:par>
                                <p:cTn id="40" presetID="1" presetClass="entr" presetSubtype="0" fill="hold" grpId="0" nodeType="afterEffect">
                                  <p:stCondLst>
                                    <p:cond delay="0"/>
                                  </p:stCondLst>
                                  <p:childTnLst>
                                    <p:set>
                                      <p:cBhvr>
                                        <p:cTn id="41" dur="1" fill="hold">
                                          <p:stCondLst>
                                            <p:cond delay="0"/>
                                          </p:stCondLst>
                                        </p:cTn>
                                        <p:tgtEl>
                                          <p:spTgt spid="661530"/>
                                        </p:tgtEl>
                                        <p:attrNameLst>
                                          <p:attrName>style.visibility</p:attrName>
                                        </p:attrNameLst>
                                      </p:cBhvr>
                                      <p:to>
                                        <p:strVal val="visible"/>
                                      </p:to>
                                    </p:set>
                                  </p:childTnLst>
                                </p:cTn>
                              </p:par>
                            </p:childTnLst>
                          </p:cTn>
                        </p:par>
                        <p:par>
                          <p:cTn id="42" fill="hold">
                            <p:stCondLst>
                              <p:cond delay="0"/>
                            </p:stCondLst>
                            <p:childTnLst>
                              <p:par>
                                <p:cTn id="43" presetID="1" presetClass="entr" presetSubtype="0" fill="hold" grpId="0" nodeType="afterEffect">
                                  <p:stCondLst>
                                    <p:cond delay="0"/>
                                  </p:stCondLst>
                                  <p:childTnLst>
                                    <p:set>
                                      <p:cBhvr>
                                        <p:cTn id="44" dur="1" fill="hold">
                                          <p:stCondLst>
                                            <p:cond delay="0"/>
                                          </p:stCondLst>
                                        </p:cTn>
                                        <p:tgtEl>
                                          <p:spTgt spid="6615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2" grpId="0" animBg="1"/>
      <p:bldP spid="1033" grpId="0" animBg="1"/>
      <p:bldP spid="1035" grpId="0" animBg="1"/>
      <p:bldP spid="1036" grpId="0" animBg="1"/>
      <p:bldP spid="661528" grpId="0" animBg="1"/>
      <p:bldP spid="661529" grpId="0" animBg="1"/>
      <p:bldP spid="1059" grpId="0" animBg="1"/>
      <p:bldP spid="661530" grpId="0" animBg="1"/>
      <p:bldP spid="661531" grpId="0" animBg="1"/>
    </p:bldLst>
  </p:timing>
</p:sld>
</file>

<file path=ppt/slides/slide107.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3417888" y="1816100"/>
            <a:ext cx="4421187" cy="2447925"/>
            <a:chOff x="2153" y="1144"/>
            <a:chExt cx="2785" cy="1542"/>
          </a:xfrm>
          <a:solidFill>
            <a:srgbClr val="CDFFF5"/>
          </a:solidFill>
        </p:grpSpPr>
        <p:sp>
          <p:nvSpPr>
            <p:cNvPr id="26664" name="Oval 3"/>
            <p:cNvSpPr>
              <a:spLocks noChangeArrowheads="1"/>
            </p:cNvSpPr>
            <p:nvPr/>
          </p:nvSpPr>
          <p:spPr bwMode="auto">
            <a:xfrm>
              <a:off x="2153" y="1144"/>
              <a:ext cx="1542" cy="1542"/>
            </a:xfrm>
            <a:prstGeom prst="ellipse">
              <a:avLst/>
            </a:prstGeom>
            <a:grpFill/>
            <a:ln w="9525">
              <a:noFill/>
              <a:round/>
              <a:headEnd/>
              <a:tailEnd/>
            </a:ln>
          </p:spPr>
          <p:txBody>
            <a:bodyPr wrap="none" anchor="ctr"/>
            <a:lstStyle/>
            <a:p>
              <a:pPr>
                <a:defRPr/>
              </a:pPr>
              <a:endParaRPr lang="es-ES_tradnl" sz="1800">
                <a:solidFill>
                  <a:srgbClr val="000000"/>
                </a:solidFill>
                <a:latin typeface="Arial" charset="0"/>
              </a:endParaRPr>
            </a:p>
          </p:txBody>
        </p:sp>
        <p:sp>
          <p:nvSpPr>
            <p:cNvPr id="26665" name="Rectangle 4"/>
            <p:cNvSpPr>
              <a:spLocks noChangeArrowheads="1"/>
            </p:cNvSpPr>
            <p:nvPr/>
          </p:nvSpPr>
          <p:spPr bwMode="auto">
            <a:xfrm>
              <a:off x="2851" y="1146"/>
              <a:ext cx="2087" cy="153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sp>
          <p:nvSpPr>
            <p:cNvPr id="26666" name="Rectangle 5"/>
            <p:cNvSpPr>
              <a:spLocks noChangeArrowheads="1"/>
            </p:cNvSpPr>
            <p:nvPr/>
          </p:nvSpPr>
          <p:spPr bwMode="auto">
            <a:xfrm>
              <a:off x="2796" y="1757"/>
              <a:ext cx="56" cy="31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grpSp>
      <p:sp>
        <p:nvSpPr>
          <p:cNvPr id="30725" name="Line 6"/>
          <p:cNvSpPr>
            <a:spLocks noChangeShapeType="1"/>
          </p:cNvSpPr>
          <p:nvPr/>
        </p:nvSpPr>
        <p:spPr bwMode="auto">
          <a:xfrm>
            <a:off x="774700" y="3038475"/>
            <a:ext cx="7834313" cy="0"/>
          </a:xfrm>
          <a:prstGeom prst="line">
            <a:avLst/>
          </a:prstGeom>
          <a:noFill/>
          <a:ln w="9525">
            <a:solidFill>
              <a:schemeClr val="tx1"/>
            </a:solidFill>
            <a:round/>
            <a:headEnd/>
            <a:tailEnd/>
          </a:ln>
        </p:spPr>
        <p:txBody>
          <a:bodyPr/>
          <a:lstStyle/>
          <a:p>
            <a:endParaRPr lang="es-ES_tradnl"/>
          </a:p>
        </p:txBody>
      </p:sp>
      <p:sp>
        <p:nvSpPr>
          <p:cNvPr id="30726" name="Oval 7"/>
          <p:cNvSpPr>
            <a:spLocks noChangeArrowheads="1"/>
          </p:cNvSpPr>
          <p:nvPr/>
        </p:nvSpPr>
        <p:spPr bwMode="auto">
          <a:xfrm>
            <a:off x="4608513"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2056" name="Line 9"/>
          <p:cNvSpPr>
            <a:spLocks noChangeShapeType="1"/>
          </p:cNvSpPr>
          <p:nvPr/>
        </p:nvSpPr>
        <p:spPr bwMode="auto">
          <a:xfrm flipH="1">
            <a:off x="3690938" y="3810000"/>
            <a:ext cx="2647950" cy="0"/>
          </a:xfrm>
          <a:prstGeom prst="line">
            <a:avLst/>
          </a:prstGeom>
          <a:noFill/>
          <a:ln w="38100">
            <a:solidFill>
              <a:srgbClr val="FF3300"/>
            </a:solidFill>
            <a:round/>
            <a:headEnd/>
            <a:tailEnd/>
          </a:ln>
        </p:spPr>
        <p:txBody>
          <a:bodyPr/>
          <a:lstStyle/>
          <a:p>
            <a:endParaRPr lang="es-ES_tradnl"/>
          </a:p>
        </p:txBody>
      </p:sp>
      <p:sp>
        <p:nvSpPr>
          <p:cNvPr id="2057" name="Line 10"/>
          <p:cNvSpPr>
            <a:spLocks noChangeShapeType="1"/>
          </p:cNvSpPr>
          <p:nvPr/>
        </p:nvSpPr>
        <p:spPr bwMode="auto">
          <a:xfrm>
            <a:off x="1135063" y="2530475"/>
            <a:ext cx="2566987" cy="1281113"/>
          </a:xfrm>
          <a:prstGeom prst="line">
            <a:avLst/>
          </a:prstGeom>
          <a:noFill/>
          <a:ln w="38100">
            <a:solidFill>
              <a:srgbClr val="FF3300"/>
            </a:solidFill>
            <a:round/>
            <a:headEnd/>
            <a:tailEnd/>
          </a:ln>
        </p:spPr>
        <p:txBody>
          <a:bodyPr/>
          <a:lstStyle/>
          <a:p>
            <a:endParaRPr lang="es-ES_tradnl"/>
          </a:p>
        </p:txBody>
      </p:sp>
      <p:sp>
        <p:nvSpPr>
          <p:cNvPr id="2058" name="Line 12"/>
          <p:cNvSpPr>
            <a:spLocks noChangeShapeType="1"/>
          </p:cNvSpPr>
          <p:nvPr/>
        </p:nvSpPr>
        <p:spPr bwMode="auto">
          <a:xfrm flipH="1">
            <a:off x="1150938" y="2363788"/>
            <a:ext cx="2478087" cy="1144587"/>
          </a:xfrm>
          <a:prstGeom prst="line">
            <a:avLst/>
          </a:prstGeom>
          <a:noFill/>
          <a:ln w="38100">
            <a:solidFill>
              <a:schemeClr val="accent2"/>
            </a:solidFill>
            <a:round/>
            <a:headEnd/>
            <a:tailEnd/>
          </a:ln>
        </p:spPr>
        <p:txBody>
          <a:bodyPr/>
          <a:lstStyle/>
          <a:p>
            <a:endParaRPr lang="es-ES_tradnl"/>
          </a:p>
        </p:txBody>
      </p:sp>
      <p:sp>
        <p:nvSpPr>
          <p:cNvPr id="2059" name="Line 14"/>
          <p:cNvSpPr>
            <a:spLocks noChangeShapeType="1"/>
          </p:cNvSpPr>
          <p:nvPr/>
        </p:nvSpPr>
        <p:spPr bwMode="auto">
          <a:xfrm>
            <a:off x="3621088" y="2362200"/>
            <a:ext cx="2678112" cy="0"/>
          </a:xfrm>
          <a:prstGeom prst="line">
            <a:avLst/>
          </a:prstGeom>
          <a:noFill/>
          <a:ln w="38100">
            <a:solidFill>
              <a:schemeClr val="accent2"/>
            </a:solidFill>
            <a:round/>
            <a:headEnd/>
            <a:tailEnd/>
          </a:ln>
        </p:spPr>
        <p:txBody>
          <a:bodyPr/>
          <a:lstStyle/>
          <a:p>
            <a:endParaRPr lang="es-ES_tradnl"/>
          </a:p>
        </p:txBody>
      </p:sp>
      <p:sp>
        <p:nvSpPr>
          <p:cNvPr id="661528" name="Freeform 24"/>
          <p:cNvSpPr>
            <a:spLocks/>
          </p:cNvSpPr>
          <p:nvPr/>
        </p:nvSpPr>
        <p:spPr bwMode="auto">
          <a:xfrm>
            <a:off x="4864100" y="37147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61529" name="Freeform 25"/>
          <p:cNvSpPr>
            <a:spLocks/>
          </p:cNvSpPr>
          <p:nvPr/>
        </p:nvSpPr>
        <p:spPr bwMode="auto">
          <a:xfrm>
            <a:off x="4546600" y="22653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p>
        </p:txBody>
      </p:sp>
      <p:sp>
        <p:nvSpPr>
          <p:cNvPr id="661530" name="Freeform 26"/>
          <p:cNvSpPr>
            <a:spLocks/>
          </p:cNvSpPr>
          <p:nvPr/>
        </p:nvSpPr>
        <p:spPr bwMode="auto">
          <a:xfrm rot="1595415">
            <a:off x="1725613" y="27797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61531" name="Freeform 27"/>
          <p:cNvSpPr>
            <a:spLocks/>
          </p:cNvSpPr>
          <p:nvPr/>
        </p:nvSpPr>
        <p:spPr bwMode="auto">
          <a:xfrm rot="9373380" flipH="1">
            <a:off x="1709738" y="31178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rot="10800000"/>
          <a:lstStyle/>
          <a:p>
            <a:endParaRPr lang="es-ES_tradnl"/>
          </a:p>
        </p:txBody>
      </p:sp>
      <p:sp>
        <p:nvSpPr>
          <p:cNvPr id="30735" name="Text Box 20"/>
          <p:cNvSpPr txBox="1">
            <a:spLocks noChangeArrowheads="1"/>
          </p:cNvSpPr>
          <p:nvPr/>
        </p:nvSpPr>
        <p:spPr bwMode="auto">
          <a:xfrm>
            <a:off x="5751513" y="3068638"/>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30736" name="Text Box 21"/>
          <p:cNvSpPr txBox="1">
            <a:spLocks noChangeArrowheads="1"/>
          </p:cNvSpPr>
          <p:nvPr/>
        </p:nvSpPr>
        <p:spPr bwMode="auto">
          <a:xfrm>
            <a:off x="4471988" y="3038475"/>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C</a:t>
            </a:r>
          </a:p>
        </p:txBody>
      </p:sp>
      <p:grpSp>
        <p:nvGrpSpPr>
          <p:cNvPr id="3" name="39 Grupo"/>
          <p:cNvGrpSpPr>
            <a:grpSpLocks/>
          </p:cNvGrpSpPr>
          <p:nvPr/>
        </p:nvGrpSpPr>
        <p:grpSpPr bwMode="auto">
          <a:xfrm>
            <a:off x="1771650" y="1111250"/>
            <a:ext cx="2867025" cy="4278313"/>
            <a:chOff x="1771650" y="1111250"/>
            <a:chExt cx="2867025" cy="4278313"/>
          </a:xfrm>
        </p:grpSpPr>
        <p:sp>
          <p:nvSpPr>
            <p:cNvPr id="30756" name="Line 8"/>
            <p:cNvSpPr>
              <a:spLocks noChangeShapeType="1"/>
            </p:cNvSpPr>
            <p:nvPr/>
          </p:nvSpPr>
          <p:spPr bwMode="auto">
            <a:xfrm flipH="1" flipV="1">
              <a:off x="2085975" y="1352550"/>
              <a:ext cx="2552700" cy="1685925"/>
            </a:xfrm>
            <a:prstGeom prst="line">
              <a:avLst/>
            </a:prstGeom>
            <a:noFill/>
            <a:ln w="12700">
              <a:solidFill>
                <a:schemeClr val="tx1"/>
              </a:solidFill>
              <a:prstDash val="dashDot"/>
              <a:round/>
              <a:headEnd/>
              <a:tailEnd/>
            </a:ln>
          </p:spPr>
          <p:txBody>
            <a:bodyPr/>
            <a:lstStyle/>
            <a:p>
              <a:endParaRPr lang="es-ES_tradnl"/>
            </a:p>
          </p:txBody>
        </p:sp>
        <p:sp>
          <p:nvSpPr>
            <p:cNvPr id="30757" name="Line 19"/>
            <p:cNvSpPr>
              <a:spLocks noChangeShapeType="1"/>
            </p:cNvSpPr>
            <p:nvPr/>
          </p:nvSpPr>
          <p:spPr bwMode="auto">
            <a:xfrm flipH="1">
              <a:off x="2151063" y="3040063"/>
              <a:ext cx="2487612" cy="2051050"/>
            </a:xfrm>
            <a:prstGeom prst="line">
              <a:avLst/>
            </a:prstGeom>
            <a:noFill/>
            <a:ln w="12700">
              <a:solidFill>
                <a:schemeClr val="tx1"/>
              </a:solidFill>
              <a:prstDash val="dashDot"/>
              <a:round/>
              <a:headEnd/>
              <a:tailEnd/>
            </a:ln>
          </p:spPr>
          <p:txBody>
            <a:bodyPr/>
            <a:lstStyle/>
            <a:p>
              <a:endParaRPr lang="es-ES_tradnl"/>
            </a:p>
          </p:txBody>
        </p:sp>
        <p:sp>
          <p:nvSpPr>
            <p:cNvPr id="30758" name="Text Box 22"/>
            <p:cNvSpPr txBox="1">
              <a:spLocks noChangeArrowheads="1"/>
            </p:cNvSpPr>
            <p:nvPr/>
          </p:nvSpPr>
          <p:spPr bwMode="auto">
            <a:xfrm>
              <a:off x="1771650" y="111125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30759" name="Text Box 23"/>
            <p:cNvSpPr txBox="1">
              <a:spLocks noChangeArrowheads="1"/>
            </p:cNvSpPr>
            <p:nvPr/>
          </p:nvSpPr>
          <p:spPr bwMode="auto">
            <a:xfrm>
              <a:off x="1870075" y="502285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grpSp>
      <p:sp>
        <p:nvSpPr>
          <p:cNvPr id="30738" name="Text Box 24"/>
          <p:cNvSpPr txBox="1">
            <a:spLocks noChangeArrowheads="1"/>
          </p:cNvSpPr>
          <p:nvPr/>
        </p:nvSpPr>
        <p:spPr bwMode="auto">
          <a:xfrm>
            <a:off x="2008188" y="3068638"/>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30739" name="Oval 25"/>
          <p:cNvSpPr>
            <a:spLocks noChangeArrowheads="1"/>
          </p:cNvSpPr>
          <p:nvPr/>
        </p:nvSpPr>
        <p:spPr bwMode="auto">
          <a:xfrm>
            <a:off x="5900738"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30740" name="Oval 27"/>
          <p:cNvSpPr>
            <a:spLocks noChangeArrowheads="1"/>
          </p:cNvSpPr>
          <p:nvPr/>
        </p:nvSpPr>
        <p:spPr bwMode="auto">
          <a:xfrm>
            <a:off x="2130425"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30741" name="Text Box 28"/>
          <p:cNvSpPr txBox="1">
            <a:spLocks noChangeArrowheads="1"/>
          </p:cNvSpPr>
          <p:nvPr/>
        </p:nvSpPr>
        <p:spPr bwMode="auto">
          <a:xfrm>
            <a:off x="3933825" y="1125538"/>
            <a:ext cx="1054100" cy="457200"/>
          </a:xfrm>
          <a:prstGeom prst="rect">
            <a:avLst/>
          </a:prstGeom>
          <a:solidFill>
            <a:srgbClr val="00FF00"/>
          </a:solidFill>
          <a:ln w="9525">
            <a:solidFill>
              <a:schemeClr val="tx1"/>
            </a:solidFill>
            <a:miter lim="800000"/>
            <a:headEnd/>
            <a:tailEnd/>
          </a:ln>
        </p:spPr>
        <p:txBody>
          <a:bodyPr>
            <a:spAutoFit/>
          </a:bodyPr>
          <a:lstStyle/>
          <a:p>
            <a:pPr>
              <a:spcBef>
                <a:spcPct val="50000"/>
              </a:spcBef>
            </a:pPr>
            <a:r>
              <a:rPr lang="es-ES" b="1">
                <a:solidFill>
                  <a:srgbClr val="000000"/>
                </a:solidFill>
                <a:latin typeface="Arial" charset="0"/>
              </a:rPr>
              <a:t>n′ &gt; n</a:t>
            </a:r>
          </a:p>
        </p:txBody>
      </p:sp>
      <p:graphicFrame>
        <p:nvGraphicFramePr>
          <p:cNvPr id="2050" name="Object 29"/>
          <p:cNvGraphicFramePr>
            <a:graphicFrameLocks noChangeAspect="1"/>
          </p:cNvGraphicFramePr>
          <p:nvPr/>
        </p:nvGraphicFramePr>
        <p:xfrm>
          <a:off x="6565900" y="5360988"/>
          <a:ext cx="1701800" cy="1004887"/>
        </p:xfrm>
        <a:graphic>
          <a:graphicData uri="http://schemas.openxmlformats.org/presentationml/2006/ole">
            <p:oleObj spid="_x0000_s30722" name="Ecuación" r:id="rId3" imgW="774360" imgH="457200" progId="Equation.3">
              <p:embed/>
            </p:oleObj>
          </a:graphicData>
        </a:graphic>
      </p:graphicFrame>
      <p:sp>
        <p:nvSpPr>
          <p:cNvPr id="30742" name="Oval 32"/>
          <p:cNvSpPr>
            <a:spLocks noChangeArrowheads="1"/>
          </p:cNvSpPr>
          <p:nvPr/>
        </p:nvSpPr>
        <p:spPr bwMode="auto">
          <a:xfrm>
            <a:off x="3389313" y="30114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30743" name="Text Box 33"/>
          <p:cNvSpPr txBox="1">
            <a:spLocks noChangeArrowheads="1"/>
          </p:cNvSpPr>
          <p:nvPr/>
        </p:nvSpPr>
        <p:spPr bwMode="auto">
          <a:xfrm>
            <a:off x="3138488" y="3038475"/>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V</a:t>
            </a:r>
          </a:p>
        </p:txBody>
      </p:sp>
      <p:sp>
        <p:nvSpPr>
          <p:cNvPr id="30744" name="Rectangle 36"/>
          <p:cNvSpPr>
            <a:spLocks noChangeArrowheads="1"/>
          </p:cNvSpPr>
          <p:nvPr/>
        </p:nvSpPr>
        <p:spPr bwMode="auto">
          <a:xfrm>
            <a:off x="0" y="0"/>
            <a:ext cx="9144000" cy="620713"/>
          </a:xfrm>
          <a:prstGeom prst="rect">
            <a:avLst/>
          </a:prstGeom>
          <a:solidFill>
            <a:srgbClr val="333399"/>
          </a:solidFill>
          <a:ln w="9525">
            <a:solidFill>
              <a:schemeClr val="tx1"/>
            </a:solidFill>
            <a:miter lim="800000"/>
            <a:headEnd/>
            <a:tailEnd/>
          </a:ln>
        </p:spPr>
        <p:txBody>
          <a:bodyPr wrap="none" anchor="ctr"/>
          <a:lstStyle/>
          <a:p>
            <a:pPr algn="ctr"/>
            <a:r>
              <a:rPr lang="es-ES" sz="2800" b="1">
                <a:solidFill>
                  <a:srgbClr val="FFFFFF"/>
                </a:solidFill>
                <a:latin typeface="Arial" charset="0"/>
              </a:rPr>
              <a:t>Foco objeto de un dioptrio esférico</a:t>
            </a:r>
          </a:p>
        </p:txBody>
      </p:sp>
      <p:grpSp>
        <p:nvGrpSpPr>
          <p:cNvPr id="4" name="40 Grupo"/>
          <p:cNvGrpSpPr>
            <a:grpSpLocks/>
          </p:cNvGrpSpPr>
          <p:nvPr/>
        </p:nvGrpSpPr>
        <p:grpSpPr bwMode="auto">
          <a:xfrm>
            <a:off x="2166938" y="3471863"/>
            <a:ext cx="2455862" cy="1439862"/>
            <a:chOff x="2166257" y="3472544"/>
            <a:chExt cx="2456543" cy="1439181"/>
          </a:xfrm>
        </p:grpSpPr>
        <p:sp>
          <p:nvSpPr>
            <p:cNvPr id="30749" name="Line 30"/>
            <p:cNvSpPr>
              <a:spLocks noChangeShapeType="1"/>
            </p:cNvSpPr>
            <p:nvPr/>
          </p:nvSpPr>
          <p:spPr bwMode="auto">
            <a:xfrm>
              <a:off x="4622800" y="3600450"/>
              <a:ext cx="0" cy="1225550"/>
            </a:xfrm>
            <a:prstGeom prst="line">
              <a:avLst/>
            </a:prstGeom>
            <a:noFill/>
            <a:ln w="9525">
              <a:solidFill>
                <a:schemeClr val="tx1"/>
              </a:solidFill>
              <a:prstDash val="dash"/>
              <a:round/>
              <a:headEnd/>
              <a:tailEnd/>
            </a:ln>
          </p:spPr>
          <p:txBody>
            <a:bodyPr/>
            <a:lstStyle/>
            <a:p>
              <a:endParaRPr lang="es-ES_tradnl"/>
            </a:p>
          </p:txBody>
        </p:sp>
        <p:sp>
          <p:nvSpPr>
            <p:cNvPr id="30750" name="Line 31"/>
            <p:cNvSpPr>
              <a:spLocks noChangeShapeType="1"/>
            </p:cNvSpPr>
            <p:nvPr/>
          </p:nvSpPr>
          <p:spPr bwMode="auto">
            <a:xfrm>
              <a:off x="3416300" y="3486150"/>
              <a:ext cx="0" cy="1362075"/>
            </a:xfrm>
            <a:prstGeom prst="line">
              <a:avLst/>
            </a:prstGeom>
            <a:noFill/>
            <a:ln w="9525">
              <a:solidFill>
                <a:schemeClr val="tx1"/>
              </a:solidFill>
              <a:prstDash val="dash"/>
              <a:round/>
              <a:headEnd/>
              <a:tailEnd/>
            </a:ln>
          </p:spPr>
          <p:txBody>
            <a:bodyPr/>
            <a:lstStyle/>
            <a:p>
              <a:endParaRPr lang="es-ES_tradnl"/>
            </a:p>
          </p:txBody>
        </p:sp>
        <p:sp>
          <p:nvSpPr>
            <p:cNvPr id="30751" name="Line 34"/>
            <p:cNvSpPr>
              <a:spLocks noChangeShapeType="1"/>
            </p:cNvSpPr>
            <p:nvPr/>
          </p:nvSpPr>
          <p:spPr bwMode="auto">
            <a:xfrm>
              <a:off x="3416300" y="4557713"/>
              <a:ext cx="1196975" cy="0"/>
            </a:xfrm>
            <a:prstGeom prst="line">
              <a:avLst/>
            </a:prstGeom>
            <a:noFill/>
            <a:ln w="9525">
              <a:solidFill>
                <a:schemeClr val="tx1"/>
              </a:solidFill>
              <a:round/>
              <a:headEnd/>
              <a:tailEnd type="triangle" w="med" len="med"/>
            </a:ln>
          </p:spPr>
          <p:txBody>
            <a:bodyPr/>
            <a:lstStyle/>
            <a:p>
              <a:endParaRPr lang="es-ES_tradnl"/>
            </a:p>
          </p:txBody>
        </p:sp>
        <p:sp>
          <p:nvSpPr>
            <p:cNvPr id="30752" name="Text Box 35"/>
            <p:cNvSpPr txBox="1">
              <a:spLocks noChangeArrowheads="1"/>
            </p:cNvSpPr>
            <p:nvPr/>
          </p:nvSpPr>
          <p:spPr bwMode="auto">
            <a:xfrm>
              <a:off x="3908425" y="4545013"/>
              <a:ext cx="422275" cy="366712"/>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r</a:t>
              </a:r>
            </a:p>
          </p:txBody>
        </p:sp>
        <p:sp>
          <p:nvSpPr>
            <p:cNvPr id="30753" name="Line 37"/>
            <p:cNvSpPr>
              <a:spLocks noChangeShapeType="1"/>
            </p:cNvSpPr>
            <p:nvPr/>
          </p:nvSpPr>
          <p:spPr bwMode="auto">
            <a:xfrm>
              <a:off x="2166257" y="3472544"/>
              <a:ext cx="2268" cy="799420"/>
            </a:xfrm>
            <a:prstGeom prst="line">
              <a:avLst/>
            </a:prstGeom>
            <a:noFill/>
            <a:ln w="9525">
              <a:solidFill>
                <a:schemeClr val="tx1"/>
              </a:solidFill>
              <a:prstDash val="dash"/>
              <a:round/>
              <a:headEnd/>
              <a:tailEnd/>
            </a:ln>
          </p:spPr>
          <p:txBody>
            <a:bodyPr/>
            <a:lstStyle/>
            <a:p>
              <a:endParaRPr lang="es-ES_tradnl"/>
            </a:p>
          </p:txBody>
        </p:sp>
        <p:sp>
          <p:nvSpPr>
            <p:cNvPr id="30754" name="Line 38"/>
            <p:cNvSpPr>
              <a:spLocks noChangeShapeType="1"/>
            </p:cNvSpPr>
            <p:nvPr/>
          </p:nvSpPr>
          <p:spPr bwMode="auto">
            <a:xfrm flipH="1">
              <a:off x="2181225" y="3903663"/>
              <a:ext cx="1212850" cy="0"/>
            </a:xfrm>
            <a:prstGeom prst="line">
              <a:avLst/>
            </a:prstGeom>
            <a:noFill/>
            <a:ln w="9525">
              <a:solidFill>
                <a:schemeClr val="tx1"/>
              </a:solidFill>
              <a:round/>
              <a:headEnd/>
              <a:tailEnd type="triangle" w="med" len="med"/>
            </a:ln>
          </p:spPr>
          <p:txBody>
            <a:bodyPr/>
            <a:lstStyle/>
            <a:p>
              <a:endParaRPr lang="es-ES_tradnl"/>
            </a:p>
          </p:txBody>
        </p:sp>
        <p:sp>
          <p:nvSpPr>
            <p:cNvPr id="30755" name="Text Box 39"/>
            <p:cNvSpPr txBox="1">
              <a:spLocks noChangeArrowheads="1"/>
            </p:cNvSpPr>
            <p:nvPr/>
          </p:nvSpPr>
          <p:spPr bwMode="auto">
            <a:xfrm>
              <a:off x="2614613" y="3957638"/>
              <a:ext cx="422275" cy="366712"/>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f</a:t>
              </a:r>
            </a:p>
          </p:txBody>
        </p:sp>
      </p:grpSp>
      <p:sp>
        <p:nvSpPr>
          <p:cNvPr id="2083" name="Text Box 40"/>
          <p:cNvSpPr txBox="1">
            <a:spLocks noChangeArrowheads="1"/>
          </p:cNvSpPr>
          <p:nvPr/>
        </p:nvSpPr>
        <p:spPr bwMode="auto">
          <a:xfrm>
            <a:off x="465138" y="5626100"/>
            <a:ext cx="5797550" cy="64135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Los rayos que inciden en dirección al foco objeto F se refractan paralelamente al eje.</a:t>
            </a:r>
          </a:p>
        </p:txBody>
      </p:sp>
      <p:sp>
        <p:nvSpPr>
          <p:cNvPr id="30747" name="Text Box 25"/>
          <p:cNvSpPr txBox="1">
            <a:spLocks noChangeArrowheads="1"/>
          </p:cNvSpPr>
          <p:nvPr/>
        </p:nvSpPr>
        <p:spPr bwMode="auto">
          <a:xfrm>
            <a:off x="4032250" y="1970088"/>
            <a:ext cx="506413"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30748" name="Text Box 26"/>
          <p:cNvSpPr txBox="1">
            <a:spLocks noChangeArrowheads="1"/>
          </p:cNvSpPr>
          <p:nvPr/>
        </p:nvSpPr>
        <p:spPr bwMode="auto">
          <a:xfrm>
            <a:off x="2836863" y="1970088"/>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058"/>
                                        </p:tgtEl>
                                        <p:attrNameLst>
                                          <p:attrName>style.visibility</p:attrName>
                                        </p:attrNameLst>
                                      </p:cBhvr>
                                      <p:to>
                                        <p:strVal val="visible"/>
                                      </p:to>
                                    </p:set>
                                    <p:animEffect transition="in" filter="wipe(left)">
                                      <p:cBhvr>
                                        <p:cTn id="7" dur="2000"/>
                                        <p:tgtEl>
                                          <p:spTgt spid="205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2057"/>
                                        </p:tgtEl>
                                        <p:attrNameLst>
                                          <p:attrName>style.visibility</p:attrName>
                                        </p:attrNameLst>
                                      </p:cBhvr>
                                      <p:to>
                                        <p:strVal val="visible"/>
                                      </p:to>
                                    </p:set>
                                    <p:animEffect transition="in" filter="wipe(left)">
                                      <p:cBhvr>
                                        <p:cTn id="10" dur="2000"/>
                                        <p:tgtEl>
                                          <p:spTgt spid="2057"/>
                                        </p:tgtEl>
                                      </p:cBhvr>
                                    </p:animEffect>
                                  </p:childTnLst>
                                </p:cTn>
                              </p:par>
                            </p:childTnLst>
                          </p:cTn>
                        </p:par>
                        <p:par>
                          <p:cTn id="11" fill="hold">
                            <p:stCondLst>
                              <p:cond delay="2000"/>
                            </p:stCondLst>
                            <p:childTnLst>
                              <p:par>
                                <p:cTn id="12" presetID="1"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childTnLst>
                                </p:cTn>
                              </p:par>
                            </p:childTnLst>
                          </p:cTn>
                        </p:par>
                        <p:par>
                          <p:cTn id="14" fill="hold">
                            <p:stCondLst>
                              <p:cond delay="2000"/>
                            </p:stCondLst>
                            <p:childTnLst>
                              <p:par>
                                <p:cTn id="15" presetID="22" presetClass="entr" presetSubtype="8" fill="hold" grpId="0" nodeType="afterEffect">
                                  <p:stCondLst>
                                    <p:cond delay="0"/>
                                  </p:stCondLst>
                                  <p:childTnLst>
                                    <p:set>
                                      <p:cBhvr>
                                        <p:cTn id="16" dur="1" fill="hold">
                                          <p:stCondLst>
                                            <p:cond delay="0"/>
                                          </p:stCondLst>
                                        </p:cTn>
                                        <p:tgtEl>
                                          <p:spTgt spid="2059"/>
                                        </p:tgtEl>
                                        <p:attrNameLst>
                                          <p:attrName>style.visibility</p:attrName>
                                        </p:attrNameLst>
                                      </p:cBhvr>
                                      <p:to>
                                        <p:strVal val="visible"/>
                                      </p:to>
                                    </p:set>
                                    <p:animEffect transition="in" filter="wipe(left)">
                                      <p:cBhvr>
                                        <p:cTn id="17" dur="2000"/>
                                        <p:tgtEl>
                                          <p:spTgt spid="2059"/>
                                        </p:tgtEl>
                                      </p:cBhvr>
                                    </p:animEffect>
                                  </p:childTnLst>
                                </p:cTn>
                              </p:par>
                              <p:par>
                                <p:cTn id="18" presetID="22" presetClass="entr" presetSubtype="8" fill="hold" grpId="0" nodeType="withEffect">
                                  <p:stCondLst>
                                    <p:cond delay="0"/>
                                  </p:stCondLst>
                                  <p:childTnLst>
                                    <p:set>
                                      <p:cBhvr>
                                        <p:cTn id="19" dur="1" fill="hold">
                                          <p:stCondLst>
                                            <p:cond delay="0"/>
                                          </p:stCondLst>
                                        </p:cTn>
                                        <p:tgtEl>
                                          <p:spTgt spid="2056"/>
                                        </p:tgtEl>
                                        <p:attrNameLst>
                                          <p:attrName>style.visibility</p:attrName>
                                        </p:attrNameLst>
                                      </p:cBhvr>
                                      <p:to>
                                        <p:strVal val="visible"/>
                                      </p:to>
                                    </p:set>
                                    <p:animEffect transition="in" filter="wipe(left)">
                                      <p:cBhvr>
                                        <p:cTn id="20" dur="2000"/>
                                        <p:tgtEl>
                                          <p:spTgt spid="2056"/>
                                        </p:tgtEl>
                                      </p:cBhvr>
                                    </p:animEffect>
                                  </p:childTnLst>
                                </p:cTn>
                              </p:par>
                            </p:childTnLst>
                          </p:cTn>
                        </p:par>
                        <p:par>
                          <p:cTn id="21" fill="hold">
                            <p:stCondLst>
                              <p:cond delay="4000"/>
                            </p:stCondLst>
                            <p:childTnLst>
                              <p:par>
                                <p:cTn id="22" presetID="1" presetClass="entr" presetSubtype="0" fill="hold" grpId="0" nodeType="afterEffect">
                                  <p:stCondLst>
                                    <p:cond delay="0"/>
                                  </p:stCondLst>
                                  <p:childTnLst>
                                    <p:set>
                                      <p:cBhvr>
                                        <p:cTn id="23" dur="1" fill="hold">
                                          <p:stCondLst>
                                            <p:cond delay="0"/>
                                          </p:stCondLst>
                                        </p:cTn>
                                        <p:tgtEl>
                                          <p:spTgt spid="661528"/>
                                        </p:tgtEl>
                                        <p:attrNameLst>
                                          <p:attrName>style.visibility</p:attrName>
                                        </p:attrNameLst>
                                      </p:cBhvr>
                                      <p:to>
                                        <p:strVal val="visible"/>
                                      </p:to>
                                    </p:set>
                                  </p:childTnLst>
                                </p:cTn>
                              </p:par>
                            </p:childTnLst>
                          </p:cTn>
                        </p:par>
                        <p:par>
                          <p:cTn id="24" fill="hold">
                            <p:stCondLst>
                              <p:cond delay="4000"/>
                            </p:stCondLst>
                            <p:childTnLst>
                              <p:par>
                                <p:cTn id="25" presetID="1" presetClass="entr" presetSubtype="0" fill="hold" grpId="0" nodeType="afterEffect">
                                  <p:stCondLst>
                                    <p:cond delay="0"/>
                                  </p:stCondLst>
                                  <p:childTnLst>
                                    <p:set>
                                      <p:cBhvr>
                                        <p:cTn id="26" dur="1" fill="hold">
                                          <p:stCondLst>
                                            <p:cond delay="0"/>
                                          </p:stCondLst>
                                        </p:cTn>
                                        <p:tgtEl>
                                          <p:spTgt spid="661530"/>
                                        </p:tgtEl>
                                        <p:attrNameLst>
                                          <p:attrName>style.visibility</p:attrName>
                                        </p:attrNameLst>
                                      </p:cBhvr>
                                      <p:to>
                                        <p:strVal val="visible"/>
                                      </p:to>
                                    </p:set>
                                  </p:childTnLst>
                                </p:cTn>
                              </p:par>
                            </p:childTnLst>
                          </p:cTn>
                        </p:par>
                        <p:par>
                          <p:cTn id="27" fill="hold">
                            <p:stCondLst>
                              <p:cond delay="4000"/>
                            </p:stCondLst>
                            <p:childTnLst>
                              <p:par>
                                <p:cTn id="28" presetID="1" presetClass="entr" presetSubtype="0" fill="hold" grpId="0" nodeType="afterEffect">
                                  <p:stCondLst>
                                    <p:cond delay="0"/>
                                  </p:stCondLst>
                                  <p:childTnLst>
                                    <p:set>
                                      <p:cBhvr>
                                        <p:cTn id="29" dur="1" fill="hold">
                                          <p:stCondLst>
                                            <p:cond delay="0"/>
                                          </p:stCondLst>
                                        </p:cTn>
                                        <p:tgtEl>
                                          <p:spTgt spid="661531"/>
                                        </p:tgtEl>
                                        <p:attrNameLst>
                                          <p:attrName>style.visibility</p:attrName>
                                        </p:attrNameLst>
                                      </p:cBhvr>
                                      <p:to>
                                        <p:strVal val="visible"/>
                                      </p:to>
                                    </p:set>
                                  </p:childTnLst>
                                </p:cTn>
                              </p:par>
                            </p:childTnLst>
                          </p:cTn>
                        </p:par>
                        <p:par>
                          <p:cTn id="30" fill="hold">
                            <p:stCondLst>
                              <p:cond delay="4000"/>
                            </p:stCondLst>
                            <p:childTnLst>
                              <p:par>
                                <p:cTn id="31" presetID="1" presetClass="entr" presetSubtype="0" fill="hold" grpId="0" nodeType="afterEffect">
                                  <p:stCondLst>
                                    <p:cond delay="0"/>
                                  </p:stCondLst>
                                  <p:childTnLst>
                                    <p:set>
                                      <p:cBhvr>
                                        <p:cTn id="32" dur="1" fill="hold">
                                          <p:stCondLst>
                                            <p:cond delay="0"/>
                                          </p:stCondLst>
                                        </p:cTn>
                                        <p:tgtEl>
                                          <p:spTgt spid="661529"/>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08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4"/>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20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6" grpId="0" animBg="1"/>
      <p:bldP spid="2057" grpId="0" animBg="1"/>
      <p:bldP spid="2058" grpId="0" animBg="1"/>
      <p:bldP spid="2059" grpId="0" animBg="1"/>
      <p:bldP spid="661528" grpId="0" animBg="1"/>
      <p:bldP spid="661529" grpId="0" animBg="1"/>
      <p:bldP spid="661530" grpId="0" animBg="1"/>
      <p:bldP spid="661531" grpId="0" animBg="1"/>
      <p:bldP spid="2083" grpId="0" animBg="1"/>
    </p:bldLst>
  </p:timing>
</p:sld>
</file>

<file path=ppt/slides/slide108.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graphicFrame>
        <p:nvGraphicFramePr>
          <p:cNvPr id="8" name="7 Tabla"/>
          <p:cNvGraphicFramePr>
            <a:graphicFrameLocks noGrp="1"/>
          </p:cNvGraphicFramePr>
          <p:nvPr/>
        </p:nvGraphicFramePr>
        <p:xfrm>
          <a:off x="0" y="620713"/>
          <a:ext cx="9144000" cy="6237288"/>
        </p:xfrm>
        <a:graphic>
          <a:graphicData uri="http://schemas.openxmlformats.org/drawingml/2006/table">
            <a:tbl>
              <a:tblPr/>
              <a:tblGrid>
                <a:gridCol w="960438"/>
                <a:gridCol w="1379350"/>
                <a:gridCol w="874059"/>
                <a:gridCol w="578224"/>
                <a:gridCol w="529104"/>
                <a:gridCol w="523875"/>
                <a:gridCol w="4298950"/>
              </a:tblGrid>
              <a:tr h="827088">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s-ES_tradnl" sz="1800" b="1" i="0" u="none" strike="noStrike" cap="none" normalizeH="0" baseline="0" dirty="0" smtClean="0">
                        <a:ln>
                          <a:noFill/>
                        </a:ln>
                        <a:solidFill>
                          <a:srgbClr val="FFFFFF"/>
                        </a:solidFill>
                        <a:effectLst/>
                        <a:latin typeface="Arial" pitchFamily="34" charset="0"/>
                        <a:cs typeface="Arial" pitchFamily="34"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smtClean="0">
                          <a:ln>
                            <a:noFill/>
                          </a:ln>
                          <a:solidFill>
                            <a:schemeClr val="accent2"/>
                          </a:solidFill>
                          <a:effectLst/>
                          <a:latin typeface="Arial" pitchFamily="34" charset="0"/>
                          <a:cs typeface="Arial" pitchFamily="34" charset="0"/>
                        </a:rPr>
                        <a:t>Tipo de superficie</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smtClean="0">
                          <a:ln>
                            <a:noFill/>
                          </a:ln>
                          <a:solidFill>
                            <a:schemeClr val="accent2"/>
                          </a:solidFill>
                          <a:effectLst/>
                          <a:latin typeface="Arial" pitchFamily="34" charset="0"/>
                          <a:cs typeface="Arial" pitchFamily="34" charset="0"/>
                        </a:rPr>
                        <a:t>n′ - n</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1" u="none" strike="noStrike" cap="none" normalizeH="0" baseline="0" smtClean="0">
                          <a:ln>
                            <a:noFill/>
                          </a:ln>
                          <a:solidFill>
                            <a:schemeClr val="accent2"/>
                          </a:solidFill>
                          <a:effectLst/>
                          <a:latin typeface="Arial" pitchFamily="34" charset="0"/>
                          <a:cs typeface="Arial" pitchFamily="34" charset="0"/>
                        </a:rPr>
                        <a:t>r</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1" u="none" strike="noStrike" cap="none" normalizeH="0" baseline="0" smtClean="0">
                          <a:ln>
                            <a:noFill/>
                          </a:ln>
                          <a:solidFill>
                            <a:schemeClr val="accent2"/>
                          </a:solidFill>
                          <a:effectLst/>
                          <a:latin typeface="Arial" pitchFamily="34" charset="0"/>
                          <a:cs typeface="Arial" pitchFamily="34" charset="0"/>
                        </a:rPr>
                        <a:t>f</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1" u="none" strike="noStrike" cap="none" normalizeH="0" baseline="0" smtClean="0">
                          <a:ln>
                            <a:noFill/>
                          </a:ln>
                          <a:solidFill>
                            <a:schemeClr val="accent2"/>
                          </a:solidFill>
                          <a:effectLst/>
                          <a:latin typeface="Arial" pitchFamily="34" charset="0"/>
                          <a:cs typeface="Arial" pitchFamily="34" charset="0"/>
                        </a:rPr>
                        <a:t>f′ </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800" b="1" i="0" u="none" strike="noStrike" cap="none" normalizeH="0" baseline="0" smtClean="0">
                          <a:ln>
                            <a:noFill/>
                          </a:ln>
                          <a:solidFill>
                            <a:schemeClr val="accent2"/>
                          </a:solidFill>
                          <a:effectLst/>
                          <a:latin typeface="Arial" pitchFamily="34" charset="0"/>
                          <a:cs typeface="Arial" pitchFamily="34" charset="0"/>
                        </a:rPr>
                        <a:t>Posición de los focos</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1"/>
                    </a:solidFill>
                  </a:tcPr>
                </a:tc>
              </a:tr>
              <a:tr h="135255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00"/>
                          </a:solidFill>
                          <a:effectLst/>
                          <a:latin typeface="Arial" pitchFamily="34" charset="0"/>
                          <a:cs typeface="Arial" pitchFamily="34" charset="0"/>
                        </a:rPr>
                        <a:t>n &lt; n′ </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400" b="1" i="0" u="none" strike="noStrike" cap="none" normalizeH="0" baseline="0" dirty="0" smtClean="0">
                          <a:ln>
                            <a:noFill/>
                          </a:ln>
                          <a:solidFill>
                            <a:srgbClr val="000000"/>
                          </a:solidFill>
                          <a:effectLst/>
                          <a:latin typeface="Arial" pitchFamily="34" charset="0"/>
                          <a:cs typeface="Arial" pitchFamily="34" charset="0"/>
                        </a:rPr>
                        <a:t>CONVEXA</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dirty="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dirty="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dirty="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dirty="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35255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400" b="1" i="0" u="none" strike="noStrike" cap="none" normalizeH="0" baseline="0" smtClean="0">
                          <a:ln>
                            <a:noFill/>
                          </a:ln>
                          <a:solidFill>
                            <a:srgbClr val="000000"/>
                          </a:solidFill>
                          <a:effectLst/>
                          <a:latin typeface="Arial" pitchFamily="34" charset="0"/>
                          <a:cs typeface="Arial" pitchFamily="34" charset="0"/>
                        </a:rPr>
                        <a:t>CÓNCAVA</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352550">
                <a:tc rowSpan="2">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000" b="1" i="0" u="none" strike="noStrike" cap="none" normalizeH="0" baseline="0" dirty="0" smtClean="0">
                          <a:ln>
                            <a:noFill/>
                          </a:ln>
                          <a:solidFill>
                            <a:srgbClr val="000000"/>
                          </a:solidFill>
                          <a:effectLst/>
                          <a:latin typeface="Arial" pitchFamily="34" charset="0"/>
                          <a:cs typeface="Arial" pitchFamily="34" charset="0"/>
                        </a:rPr>
                        <a:t>n &gt; n′ </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es-ES" sz="1800" b="0" i="0" u="none" strike="noStrike" cap="none" normalizeH="0" baseline="0" dirty="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400" b="1" i="0" u="none" strike="noStrike" cap="none" normalizeH="0" baseline="0" smtClean="0">
                          <a:ln>
                            <a:noFill/>
                          </a:ln>
                          <a:solidFill>
                            <a:srgbClr val="000000"/>
                          </a:solidFill>
                          <a:effectLst/>
                          <a:latin typeface="Arial" pitchFamily="34" charset="0"/>
                          <a:cs typeface="Arial" pitchFamily="34" charset="0"/>
                        </a:rPr>
                        <a:t>CONVEXA</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es-ES" sz="1400" b="1" i="0" u="none" strike="noStrike" cap="none" normalizeH="0" baseline="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1352550">
                <a:tc vMerge="1">
                  <a:txBody>
                    <a:bodyPr/>
                    <a:lstStyle/>
                    <a:p>
                      <a:endParaRPr lang="es-ES_tradnl"/>
                    </a:p>
                  </a:txBody>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1400" b="1" i="0" u="none" strike="noStrike" cap="none" normalizeH="0" baseline="0" smtClean="0">
                          <a:ln>
                            <a:noFill/>
                          </a:ln>
                          <a:solidFill>
                            <a:srgbClr val="000000"/>
                          </a:solidFill>
                          <a:effectLst/>
                          <a:latin typeface="Arial" pitchFamily="34" charset="0"/>
                          <a:cs typeface="Arial" pitchFamily="34" charset="0"/>
                        </a:rPr>
                        <a:t>CÓNCAVA</a:t>
                      </a:r>
                    </a:p>
                    <a:p>
                      <a:pPr marL="0" marR="0" lvl="0" indent="0" algn="ctr" defTabSz="914400" rtl="0" eaLnBrk="1" fontAlgn="base" latinLnBrk="0" hangingPunct="1">
                        <a:lnSpc>
                          <a:spcPct val="100000"/>
                        </a:lnSpc>
                        <a:spcBef>
                          <a:spcPct val="0"/>
                        </a:spcBef>
                        <a:spcAft>
                          <a:spcPct val="0"/>
                        </a:spcAft>
                        <a:buClrTx/>
                        <a:buSzTx/>
                        <a:buFontTx/>
                        <a:buNone/>
                        <a:tabLst/>
                      </a:pPr>
                      <a:endParaRPr kumimoji="0" lang="es-ES" sz="1400" b="1" i="0" u="none" strike="noStrike" cap="none" normalizeH="0" baseline="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32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s-ES" sz="2400" b="0" i="0" u="none" strike="noStrike" cap="none" normalizeH="0" baseline="0" smtClean="0">
                          <a:ln>
                            <a:noFill/>
                          </a:ln>
                          <a:solidFill>
                            <a:srgbClr val="000000"/>
                          </a:solidFill>
                          <a:effectLst/>
                          <a:latin typeface="Arial" pitchFamily="34" charset="0"/>
                          <a:cs typeface="Arial" pitchFamily="34" charset="0"/>
                        </a:rPr>
                        <a: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s-ES_tradnl" sz="1800" b="0" i="0" u="none" strike="noStrike" cap="none" normalizeH="0" baseline="0" dirty="0" smtClean="0">
                        <a:ln>
                          <a:noFill/>
                        </a:ln>
                        <a:solidFill>
                          <a:srgbClr val="000000"/>
                        </a:solidFill>
                        <a:effectLst/>
                        <a:latin typeface="Arial" pitchFamily="34" charset="0"/>
                        <a:cs typeface="Arial"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427058" name="Rectangle 5"/>
          <p:cNvSpPr>
            <a:spLocks noChangeArrowheads="1"/>
          </p:cNvSpPr>
          <p:nvPr/>
        </p:nvSpPr>
        <p:spPr bwMode="auto">
          <a:xfrm>
            <a:off x="5103813" y="4305300"/>
            <a:ext cx="2767012" cy="1120775"/>
          </a:xfrm>
          <a:prstGeom prst="rect">
            <a:avLst/>
          </a:prstGeom>
          <a:solidFill>
            <a:srgbClr val="C1FFF3"/>
          </a:solidFill>
          <a:ln w="9525">
            <a:noFill/>
            <a:miter lim="800000"/>
            <a:headEnd/>
            <a:tailEnd/>
          </a:ln>
        </p:spPr>
        <p:txBody>
          <a:bodyPr wrap="none" anchor="ctr"/>
          <a:lstStyle/>
          <a:p>
            <a:endParaRPr lang="es-ES_tradnl" sz="1800">
              <a:solidFill>
                <a:srgbClr val="000000"/>
              </a:solidFill>
              <a:latin typeface="Arial" charset="0"/>
            </a:endParaRPr>
          </a:p>
        </p:txBody>
      </p:sp>
      <p:sp>
        <p:nvSpPr>
          <p:cNvPr id="427059" name="Oval 9"/>
          <p:cNvSpPr>
            <a:spLocks noChangeArrowheads="1"/>
          </p:cNvSpPr>
          <p:nvPr/>
        </p:nvSpPr>
        <p:spPr bwMode="auto">
          <a:xfrm>
            <a:off x="7234238" y="4303713"/>
            <a:ext cx="1123950" cy="1123950"/>
          </a:xfrm>
          <a:prstGeom prst="ellipse">
            <a:avLst/>
          </a:prstGeom>
          <a:solidFill>
            <a:schemeClr val="bg1"/>
          </a:solidFill>
          <a:ln w="9525">
            <a:noFill/>
            <a:round/>
            <a:headEnd/>
            <a:tailEnd/>
          </a:ln>
        </p:spPr>
        <p:txBody>
          <a:bodyPr wrap="none" anchor="ctr"/>
          <a:lstStyle/>
          <a:p>
            <a:endParaRPr lang="es-ES_tradnl" sz="1800">
              <a:solidFill>
                <a:srgbClr val="000000"/>
              </a:solidFill>
              <a:latin typeface="Arial" charset="0"/>
            </a:endParaRPr>
          </a:p>
        </p:txBody>
      </p:sp>
      <p:sp>
        <p:nvSpPr>
          <p:cNvPr id="427060" name="Rectangle 36"/>
          <p:cNvSpPr>
            <a:spLocks noChangeArrowheads="1"/>
          </p:cNvSpPr>
          <p:nvPr/>
        </p:nvSpPr>
        <p:spPr bwMode="auto">
          <a:xfrm>
            <a:off x="0" y="0"/>
            <a:ext cx="9144000" cy="620713"/>
          </a:xfrm>
          <a:prstGeom prst="rect">
            <a:avLst/>
          </a:prstGeom>
          <a:solidFill>
            <a:srgbClr val="333399"/>
          </a:solidFill>
          <a:ln w="9525">
            <a:solidFill>
              <a:schemeClr val="tx1"/>
            </a:solidFill>
            <a:miter lim="800000"/>
            <a:headEnd/>
            <a:tailEnd/>
          </a:ln>
        </p:spPr>
        <p:txBody>
          <a:bodyPr wrap="none" anchor="ctr"/>
          <a:lstStyle/>
          <a:p>
            <a:pPr algn="ctr"/>
            <a:r>
              <a:rPr lang="es-ES" sz="1800" b="1">
                <a:solidFill>
                  <a:srgbClr val="FFFFFF"/>
                </a:solidFill>
                <a:latin typeface="Arial" charset="0"/>
              </a:rPr>
              <a:t>Posición de los focos en función de la geometría del dioptrio y de los índices.</a:t>
            </a:r>
          </a:p>
        </p:txBody>
      </p:sp>
      <p:sp>
        <p:nvSpPr>
          <p:cNvPr id="427061" name="Oval 9"/>
          <p:cNvSpPr>
            <a:spLocks noChangeArrowheads="1"/>
          </p:cNvSpPr>
          <p:nvPr/>
        </p:nvSpPr>
        <p:spPr bwMode="auto">
          <a:xfrm>
            <a:off x="6291263" y="1582738"/>
            <a:ext cx="1146175" cy="1146175"/>
          </a:xfrm>
          <a:prstGeom prst="ellipse">
            <a:avLst/>
          </a:prstGeom>
          <a:solidFill>
            <a:srgbClr val="C1FFF3"/>
          </a:solidFill>
          <a:ln w="9525">
            <a:noFill/>
            <a:round/>
            <a:headEnd/>
            <a:tailEnd/>
          </a:ln>
        </p:spPr>
        <p:txBody>
          <a:bodyPr wrap="none" anchor="ctr"/>
          <a:lstStyle/>
          <a:p>
            <a:endParaRPr lang="es-ES_tradnl" sz="1800">
              <a:solidFill>
                <a:srgbClr val="000000"/>
              </a:solidFill>
              <a:latin typeface="Arial" charset="0"/>
            </a:endParaRPr>
          </a:p>
        </p:txBody>
      </p:sp>
      <p:sp>
        <p:nvSpPr>
          <p:cNvPr id="427062" name="Rectangle 5"/>
          <p:cNvSpPr>
            <a:spLocks noChangeArrowheads="1"/>
          </p:cNvSpPr>
          <p:nvPr/>
        </p:nvSpPr>
        <p:spPr bwMode="auto">
          <a:xfrm>
            <a:off x="6810375" y="1584325"/>
            <a:ext cx="2008188" cy="1143000"/>
          </a:xfrm>
          <a:prstGeom prst="rect">
            <a:avLst/>
          </a:prstGeom>
          <a:solidFill>
            <a:srgbClr val="C1FFF3"/>
          </a:solidFill>
          <a:ln w="9525">
            <a:noFill/>
            <a:miter lim="800000"/>
            <a:headEnd/>
            <a:tailEnd/>
          </a:ln>
        </p:spPr>
        <p:txBody>
          <a:bodyPr wrap="none" anchor="ctr"/>
          <a:lstStyle/>
          <a:p>
            <a:endParaRPr lang="es-ES_tradnl" sz="1800">
              <a:solidFill>
                <a:srgbClr val="000000"/>
              </a:solidFill>
              <a:latin typeface="Arial" charset="0"/>
            </a:endParaRPr>
          </a:p>
        </p:txBody>
      </p:sp>
      <p:sp>
        <p:nvSpPr>
          <p:cNvPr id="427063" name="Rectangle 6"/>
          <p:cNvSpPr>
            <a:spLocks noChangeArrowheads="1"/>
          </p:cNvSpPr>
          <p:nvPr/>
        </p:nvSpPr>
        <p:spPr bwMode="auto">
          <a:xfrm>
            <a:off x="6769100" y="2038350"/>
            <a:ext cx="41275" cy="236538"/>
          </a:xfrm>
          <a:prstGeom prst="rect">
            <a:avLst/>
          </a:prstGeom>
          <a:solidFill>
            <a:srgbClr val="C1FFF3"/>
          </a:solidFill>
          <a:ln w="9525">
            <a:noFill/>
            <a:miter lim="800000"/>
            <a:headEnd/>
            <a:tailEnd/>
          </a:ln>
        </p:spPr>
        <p:txBody>
          <a:bodyPr wrap="none" anchor="ctr"/>
          <a:lstStyle/>
          <a:p>
            <a:endParaRPr lang="es-ES_tradnl" sz="1800">
              <a:solidFill>
                <a:srgbClr val="000000"/>
              </a:solidFill>
              <a:latin typeface="Arial" charset="0"/>
            </a:endParaRPr>
          </a:p>
        </p:txBody>
      </p:sp>
      <p:sp>
        <p:nvSpPr>
          <p:cNvPr id="427064" name="Text Box 21"/>
          <p:cNvSpPr txBox="1">
            <a:spLocks noChangeArrowheads="1"/>
          </p:cNvSpPr>
          <p:nvPr/>
        </p:nvSpPr>
        <p:spPr bwMode="auto">
          <a:xfrm>
            <a:off x="7439025" y="216535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65" name="Text Box 21"/>
          <p:cNvSpPr txBox="1">
            <a:spLocks noChangeArrowheads="1"/>
          </p:cNvSpPr>
          <p:nvPr/>
        </p:nvSpPr>
        <p:spPr bwMode="auto">
          <a:xfrm>
            <a:off x="5480050" y="216535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66" name="Oval 12"/>
          <p:cNvSpPr>
            <a:spLocks noChangeArrowheads="1"/>
          </p:cNvSpPr>
          <p:nvPr/>
        </p:nvSpPr>
        <p:spPr bwMode="auto">
          <a:xfrm>
            <a:off x="7588250" y="210820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7067" name="Text Box 25"/>
          <p:cNvSpPr txBox="1">
            <a:spLocks noChangeArrowheads="1"/>
          </p:cNvSpPr>
          <p:nvPr/>
        </p:nvSpPr>
        <p:spPr bwMode="auto">
          <a:xfrm>
            <a:off x="6535738" y="1546225"/>
            <a:ext cx="506412"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68" name="Text Box 26"/>
          <p:cNvSpPr txBox="1">
            <a:spLocks noChangeArrowheads="1"/>
          </p:cNvSpPr>
          <p:nvPr/>
        </p:nvSpPr>
        <p:spPr bwMode="auto">
          <a:xfrm>
            <a:off x="6016625" y="1557338"/>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69" name="Oval 12"/>
          <p:cNvSpPr>
            <a:spLocks noChangeArrowheads="1"/>
          </p:cNvSpPr>
          <p:nvPr/>
        </p:nvSpPr>
        <p:spPr bwMode="auto">
          <a:xfrm>
            <a:off x="5595938" y="210820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cxnSp>
        <p:nvCxnSpPr>
          <p:cNvPr id="34" name="33 Conector recto"/>
          <p:cNvCxnSpPr/>
          <p:nvPr/>
        </p:nvCxnSpPr>
        <p:spPr>
          <a:xfrm>
            <a:off x="5367338" y="2144713"/>
            <a:ext cx="3406775"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7071" name="Rectangle 5"/>
          <p:cNvSpPr>
            <a:spLocks noChangeArrowheads="1"/>
          </p:cNvSpPr>
          <p:nvPr/>
        </p:nvSpPr>
        <p:spPr bwMode="auto">
          <a:xfrm flipH="1">
            <a:off x="6438900" y="2924175"/>
            <a:ext cx="2368550" cy="1120775"/>
          </a:xfrm>
          <a:prstGeom prst="rect">
            <a:avLst/>
          </a:prstGeom>
          <a:solidFill>
            <a:srgbClr val="C1FFF3"/>
          </a:solidFill>
          <a:ln w="9525">
            <a:noFill/>
            <a:miter lim="800000"/>
            <a:headEnd/>
            <a:tailEnd/>
          </a:ln>
        </p:spPr>
        <p:txBody>
          <a:bodyPr wrap="none" anchor="ctr"/>
          <a:lstStyle/>
          <a:p>
            <a:endParaRPr lang="es-ES_tradnl" sz="1800">
              <a:solidFill>
                <a:srgbClr val="000000"/>
              </a:solidFill>
              <a:latin typeface="Arial" charset="0"/>
            </a:endParaRPr>
          </a:p>
        </p:txBody>
      </p:sp>
      <p:sp>
        <p:nvSpPr>
          <p:cNvPr id="427072" name="Oval 9"/>
          <p:cNvSpPr>
            <a:spLocks noChangeArrowheads="1"/>
          </p:cNvSpPr>
          <p:nvPr/>
        </p:nvSpPr>
        <p:spPr bwMode="auto">
          <a:xfrm flipH="1">
            <a:off x="5953125" y="2922588"/>
            <a:ext cx="1122363" cy="1123950"/>
          </a:xfrm>
          <a:prstGeom prst="ellipse">
            <a:avLst/>
          </a:prstGeom>
          <a:solidFill>
            <a:schemeClr val="bg1"/>
          </a:solidFill>
          <a:ln w="9525">
            <a:noFill/>
            <a:round/>
            <a:headEnd/>
            <a:tailEnd/>
          </a:ln>
        </p:spPr>
        <p:txBody>
          <a:bodyPr wrap="none" anchor="ctr"/>
          <a:lstStyle/>
          <a:p>
            <a:endParaRPr lang="es-ES_tradnl" sz="1800">
              <a:solidFill>
                <a:srgbClr val="000000"/>
              </a:solidFill>
              <a:latin typeface="Arial" charset="0"/>
            </a:endParaRPr>
          </a:p>
        </p:txBody>
      </p:sp>
      <p:sp>
        <p:nvSpPr>
          <p:cNvPr id="427073" name="Text Box 21"/>
          <p:cNvSpPr txBox="1">
            <a:spLocks noChangeArrowheads="1"/>
          </p:cNvSpPr>
          <p:nvPr/>
        </p:nvSpPr>
        <p:spPr bwMode="auto">
          <a:xfrm>
            <a:off x="5480050" y="3503613"/>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74" name="Oval 12"/>
          <p:cNvSpPr>
            <a:spLocks noChangeArrowheads="1"/>
          </p:cNvSpPr>
          <p:nvPr/>
        </p:nvSpPr>
        <p:spPr bwMode="auto">
          <a:xfrm>
            <a:off x="5595938" y="3446463"/>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7075" name="Text Box 21"/>
          <p:cNvSpPr txBox="1">
            <a:spLocks noChangeArrowheads="1"/>
          </p:cNvSpPr>
          <p:nvPr/>
        </p:nvSpPr>
        <p:spPr bwMode="auto">
          <a:xfrm>
            <a:off x="7439025" y="3503613"/>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76" name="Oval 12"/>
          <p:cNvSpPr>
            <a:spLocks noChangeArrowheads="1"/>
          </p:cNvSpPr>
          <p:nvPr/>
        </p:nvSpPr>
        <p:spPr bwMode="auto">
          <a:xfrm>
            <a:off x="7588250" y="3446463"/>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7077" name="Text Box 25"/>
          <p:cNvSpPr txBox="1">
            <a:spLocks noChangeArrowheads="1"/>
          </p:cNvSpPr>
          <p:nvPr/>
        </p:nvSpPr>
        <p:spPr bwMode="auto">
          <a:xfrm>
            <a:off x="6996113" y="2884488"/>
            <a:ext cx="506412"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78" name="Text Box 26"/>
          <p:cNvSpPr txBox="1">
            <a:spLocks noChangeArrowheads="1"/>
          </p:cNvSpPr>
          <p:nvPr/>
        </p:nvSpPr>
        <p:spPr bwMode="auto">
          <a:xfrm>
            <a:off x="6430963" y="2895600"/>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cxnSp>
        <p:nvCxnSpPr>
          <p:cNvPr id="43" name="42 Conector recto"/>
          <p:cNvCxnSpPr/>
          <p:nvPr/>
        </p:nvCxnSpPr>
        <p:spPr>
          <a:xfrm>
            <a:off x="5367338" y="3482975"/>
            <a:ext cx="3406775"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7080" name="Oval 9"/>
          <p:cNvSpPr>
            <a:spLocks noChangeArrowheads="1"/>
          </p:cNvSpPr>
          <p:nvPr/>
        </p:nvSpPr>
        <p:spPr bwMode="auto">
          <a:xfrm flipH="1">
            <a:off x="6867525" y="5567363"/>
            <a:ext cx="1146175" cy="1146175"/>
          </a:xfrm>
          <a:prstGeom prst="ellipse">
            <a:avLst/>
          </a:prstGeom>
          <a:solidFill>
            <a:srgbClr val="C1FFF3"/>
          </a:solidFill>
          <a:ln w="9525">
            <a:noFill/>
            <a:round/>
            <a:headEnd/>
            <a:tailEnd/>
          </a:ln>
        </p:spPr>
        <p:txBody>
          <a:bodyPr wrap="none" anchor="ctr"/>
          <a:lstStyle/>
          <a:p>
            <a:endParaRPr lang="es-ES_tradnl" sz="1800">
              <a:solidFill>
                <a:srgbClr val="000000"/>
              </a:solidFill>
              <a:latin typeface="Arial" charset="0"/>
            </a:endParaRPr>
          </a:p>
        </p:txBody>
      </p:sp>
      <p:sp>
        <p:nvSpPr>
          <p:cNvPr id="427081" name="Rectangle 5"/>
          <p:cNvSpPr>
            <a:spLocks noChangeArrowheads="1"/>
          </p:cNvSpPr>
          <p:nvPr/>
        </p:nvSpPr>
        <p:spPr bwMode="auto">
          <a:xfrm flipH="1">
            <a:off x="5091113" y="5568950"/>
            <a:ext cx="2403475" cy="1143000"/>
          </a:xfrm>
          <a:prstGeom prst="rect">
            <a:avLst/>
          </a:prstGeom>
          <a:solidFill>
            <a:srgbClr val="C1FFF3"/>
          </a:solidFill>
          <a:ln w="9525">
            <a:noFill/>
            <a:miter lim="800000"/>
            <a:headEnd/>
            <a:tailEnd/>
          </a:ln>
        </p:spPr>
        <p:txBody>
          <a:bodyPr wrap="none" anchor="ctr"/>
          <a:lstStyle/>
          <a:p>
            <a:endParaRPr lang="es-ES_tradnl" sz="1800">
              <a:solidFill>
                <a:srgbClr val="000000"/>
              </a:solidFill>
              <a:latin typeface="Arial" charset="0"/>
            </a:endParaRPr>
          </a:p>
        </p:txBody>
      </p:sp>
      <p:sp>
        <p:nvSpPr>
          <p:cNvPr id="427082" name="Rectangle 6"/>
          <p:cNvSpPr>
            <a:spLocks noChangeArrowheads="1"/>
          </p:cNvSpPr>
          <p:nvPr/>
        </p:nvSpPr>
        <p:spPr bwMode="auto">
          <a:xfrm flipH="1">
            <a:off x="7494588" y="6022975"/>
            <a:ext cx="41275" cy="236538"/>
          </a:xfrm>
          <a:prstGeom prst="rect">
            <a:avLst/>
          </a:prstGeom>
          <a:solidFill>
            <a:srgbClr val="C1FFF3"/>
          </a:solidFill>
          <a:ln w="9525">
            <a:noFill/>
            <a:miter lim="800000"/>
            <a:headEnd/>
            <a:tailEnd/>
          </a:ln>
        </p:spPr>
        <p:txBody>
          <a:bodyPr wrap="none" anchor="ctr"/>
          <a:lstStyle/>
          <a:p>
            <a:endParaRPr lang="es-ES_tradnl" sz="1800">
              <a:solidFill>
                <a:srgbClr val="000000"/>
              </a:solidFill>
              <a:latin typeface="Arial" charset="0"/>
            </a:endParaRPr>
          </a:p>
        </p:txBody>
      </p:sp>
      <p:sp>
        <p:nvSpPr>
          <p:cNvPr id="427083" name="Text Box 21"/>
          <p:cNvSpPr txBox="1">
            <a:spLocks noChangeArrowheads="1"/>
          </p:cNvSpPr>
          <p:nvPr/>
        </p:nvSpPr>
        <p:spPr bwMode="auto">
          <a:xfrm>
            <a:off x="8347075" y="6192838"/>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84" name="Text Box 21"/>
          <p:cNvSpPr txBox="1">
            <a:spLocks noChangeArrowheads="1"/>
          </p:cNvSpPr>
          <p:nvPr/>
        </p:nvSpPr>
        <p:spPr bwMode="auto">
          <a:xfrm>
            <a:off x="6399213" y="6192838"/>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85" name="Oval 12"/>
          <p:cNvSpPr>
            <a:spLocks noChangeArrowheads="1"/>
          </p:cNvSpPr>
          <p:nvPr/>
        </p:nvSpPr>
        <p:spPr bwMode="auto">
          <a:xfrm>
            <a:off x="8496300" y="61356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7086" name="Text Box 25"/>
          <p:cNvSpPr txBox="1">
            <a:spLocks noChangeArrowheads="1"/>
          </p:cNvSpPr>
          <p:nvPr/>
        </p:nvSpPr>
        <p:spPr bwMode="auto">
          <a:xfrm>
            <a:off x="7953375" y="5573713"/>
            <a:ext cx="506413"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87" name="Text Box 26"/>
          <p:cNvSpPr txBox="1">
            <a:spLocks noChangeArrowheads="1"/>
          </p:cNvSpPr>
          <p:nvPr/>
        </p:nvSpPr>
        <p:spPr bwMode="auto">
          <a:xfrm>
            <a:off x="7434263" y="5584825"/>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88" name="Oval 12"/>
          <p:cNvSpPr>
            <a:spLocks noChangeArrowheads="1"/>
          </p:cNvSpPr>
          <p:nvPr/>
        </p:nvSpPr>
        <p:spPr bwMode="auto">
          <a:xfrm>
            <a:off x="6515100" y="613568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cxnSp>
        <p:nvCxnSpPr>
          <p:cNvPr id="59" name="58 Conector recto"/>
          <p:cNvCxnSpPr/>
          <p:nvPr/>
        </p:nvCxnSpPr>
        <p:spPr>
          <a:xfrm>
            <a:off x="5367338" y="6172200"/>
            <a:ext cx="3406775"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27090" name="Text Box 21"/>
          <p:cNvSpPr txBox="1">
            <a:spLocks noChangeArrowheads="1"/>
          </p:cNvSpPr>
          <p:nvPr/>
        </p:nvSpPr>
        <p:spPr bwMode="auto">
          <a:xfrm>
            <a:off x="6561138" y="4875213"/>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91" name="Oval 12"/>
          <p:cNvSpPr>
            <a:spLocks noChangeArrowheads="1"/>
          </p:cNvSpPr>
          <p:nvPr/>
        </p:nvSpPr>
        <p:spPr bwMode="auto">
          <a:xfrm>
            <a:off x="6710363" y="4818063"/>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7092" name="Text Box 25"/>
          <p:cNvSpPr txBox="1">
            <a:spLocks noChangeArrowheads="1"/>
          </p:cNvSpPr>
          <p:nvPr/>
        </p:nvSpPr>
        <p:spPr bwMode="auto">
          <a:xfrm>
            <a:off x="7523163" y="4256088"/>
            <a:ext cx="506412"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93" name="Text Box 26"/>
          <p:cNvSpPr txBox="1">
            <a:spLocks noChangeArrowheads="1"/>
          </p:cNvSpPr>
          <p:nvPr/>
        </p:nvSpPr>
        <p:spPr bwMode="auto">
          <a:xfrm>
            <a:off x="7004050" y="426720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7094" name="Text Box 21"/>
          <p:cNvSpPr txBox="1">
            <a:spLocks noChangeArrowheads="1"/>
          </p:cNvSpPr>
          <p:nvPr/>
        </p:nvSpPr>
        <p:spPr bwMode="auto">
          <a:xfrm>
            <a:off x="8126413" y="4875213"/>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7095" name="Oval 12"/>
          <p:cNvSpPr>
            <a:spLocks noChangeArrowheads="1"/>
          </p:cNvSpPr>
          <p:nvPr/>
        </p:nvSpPr>
        <p:spPr bwMode="auto">
          <a:xfrm>
            <a:off x="8243888" y="4818063"/>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cxnSp>
        <p:nvCxnSpPr>
          <p:cNvPr id="51" name="50 Conector recto"/>
          <p:cNvCxnSpPr/>
          <p:nvPr/>
        </p:nvCxnSpPr>
        <p:spPr>
          <a:xfrm>
            <a:off x="5367338" y="4854575"/>
            <a:ext cx="3406775"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96 Rectángulo"/>
          <p:cNvSpPr/>
          <p:nvPr/>
        </p:nvSpPr>
        <p:spPr>
          <a:xfrm>
            <a:off x="1119188" y="1895475"/>
            <a:ext cx="1112837" cy="4032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8" name="97 Rectángulo"/>
          <p:cNvSpPr/>
          <p:nvPr/>
        </p:nvSpPr>
        <p:spPr>
          <a:xfrm>
            <a:off x="2635250" y="1922463"/>
            <a:ext cx="349250" cy="4175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9" name="98 Rectángulo"/>
          <p:cNvSpPr/>
          <p:nvPr/>
        </p:nvSpPr>
        <p:spPr>
          <a:xfrm>
            <a:off x="3335338" y="1922463"/>
            <a:ext cx="349250" cy="4175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0" name="99 Rectángulo"/>
          <p:cNvSpPr/>
          <p:nvPr/>
        </p:nvSpPr>
        <p:spPr>
          <a:xfrm>
            <a:off x="3925888" y="1895475"/>
            <a:ext cx="350837" cy="417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1" name="100 Rectángulo"/>
          <p:cNvSpPr/>
          <p:nvPr/>
        </p:nvSpPr>
        <p:spPr>
          <a:xfrm>
            <a:off x="4410075" y="1895475"/>
            <a:ext cx="350838" cy="417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3" name="102 Rectángulo"/>
          <p:cNvSpPr/>
          <p:nvPr/>
        </p:nvSpPr>
        <p:spPr>
          <a:xfrm>
            <a:off x="1152525" y="3240088"/>
            <a:ext cx="1108075" cy="4048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4" name="103 Rectángulo"/>
          <p:cNvSpPr/>
          <p:nvPr/>
        </p:nvSpPr>
        <p:spPr>
          <a:xfrm>
            <a:off x="2663825" y="3267075"/>
            <a:ext cx="349250" cy="417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5" name="104 Rectángulo"/>
          <p:cNvSpPr/>
          <p:nvPr/>
        </p:nvSpPr>
        <p:spPr>
          <a:xfrm>
            <a:off x="3363913" y="3267075"/>
            <a:ext cx="349250" cy="4175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6" name="105 Rectángulo"/>
          <p:cNvSpPr/>
          <p:nvPr/>
        </p:nvSpPr>
        <p:spPr>
          <a:xfrm>
            <a:off x="3954463" y="3240088"/>
            <a:ext cx="350837" cy="4175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7" name="106 Rectángulo"/>
          <p:cNvSpPr/>
          <p:nvPr/>
        </p:nvSpPr>
        <p:spPr>
          <a:xfrm>
            <a:off x="4438650" y="3240088"/>
            <a:ext cx="350838" cy="4175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9" name="108 Rectángulo"/>
          <p:cNvSpPr/>
          <p:nvPr/>
        </p:nvSpPr>
        <p:spPr>
          <a:xfrm>
            <a:off x="1143000" y="4533900"/>
            <a:ext cx="1127125" cy="4032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0" name="109 Rectángulo"/>
          <p:cNvSpPr/>
          <p:nvPr/>
        </p:nvSpPr>
        <p:spPr>
          <a:xfrm>
            <a:off x="2663825" y="4532313"/>
            <a:ext cx="349250" cy="415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1" name="110 Rectángulo"/>
          <p:cNvSpPr/>
          <p:nvPr/>
        </p:nvSpPr>
        <p:spPr>
          <a:xfrm>
            <a:off x="3363913" y="4532313"/>
            <a:ext cx="349250" cy="415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2" name="111 Rectángulo"/>
          <p:cNvSpPr/>
          <p:nvPr/>
        </p:nvSpPr>
        <p:spPr>
          <a:xfrm>
            <a:off x="3954463" y="4505325"/>
            <a:ext cx="350837" cy="415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3" name="112 Rectángulo"/>
          <p:cNvSpPr/>
          <p:nvPr/>
        </p:nvSpPr>
        <p:spPr>
          <a:xfrm>
            <a:off x="4438650" y="4505325"/>
            <a:ext cx="350838" cy="4159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5" name="114 Rectángulo"/>
          <p:cNvSpPr/>
          <p:nvPr/>
        </p:nvSpPr>
        <p:spPr>
          <a:xfrm>
            <a:off x="1196975" y="5872163"/>
            <a:ext cx="1022350" cy="3667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6" name="115 Rectángulo"/>
          <p:cNvSpPr/>
          <p:nvPr/>
        </p:nvSpPr>
        <p:spPr>
          <a:xfrm>
            <a:off x="2622550" y="5899150"/>
            <a:ext cx="349250"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7" name="116 Rectángulo"/>
          <p:cNvSpPr/>
          <p:nvPr/>
        </p:nvSpPr>
        <p:spPr>
          <a:xfrm>
            <a:off x="3321050" y="5899150"/>
            <a:ext cx="349250"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8" name="117 Rectángulo"/>
          <p:cNvSpPr/>
          <p:nvPr/>
        </p:nvSpPr>
        <p:spPr>
          <a:xfrm>
            <a:off x="3913188" y="5872163"/>
            <a:ext cx="349250"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9" name="118 Rectángulo"/>
          <p:cNvSpPr/>
          <p:nvPr/>
        </p:nvSpPr>
        <p:spPr>
          <a:xfrm>
            <a:off x="4397375" y="5872163"/>
            <a:ext cx="349250" cy="461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21" name="120 Rectángulo"/>
          <p:cNvSpPr/>
          <p:nvPr/>
        </p:nvSpPr>
        <p:spPr>
          <a:xfrm>
            <a:off x="161925" y="2608263"/>
            <a:ext cx="712788" cy="3508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22" name="121 Rectángulo"/>
          <p:cNvSpPr/>
          <p:nvPr/>
        </p:nvSpPr>
        <p:spPr>
          <a:xfrm>
            <a:off x="161925" y="5245100"/>
            <a:ext cx="712788" cy="3492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427119" name="70 Grupo"/>
          <p:cNvGrpSpPr>
            <a:grpSpLocks/>
          </p:cNvGrpSpPr>
          <p:nvPr/>
        </p:nvGrpSpPr>
        <p:grpSpPr bwMode="auto">
          <a:xfrm>
            <a:off x="5153025" y="1531938"/>
            <a:ext cx="741363" cy="461962"/>
            <a:chOff x="5152768" y="1532238"/>
            <a:chExt cx="741406" cy="461665"/>
          </a:xfrm>
        </p:grpSpPr>
        <p:sp>
          <p:nvSpPr>
            <p:cNvPr id="427133" name="67 CuadroTexto"/>
            <p:cNvSpPr txBox="1">
              <a:spLocks noChangeArrowheads="1"/>
            </p:cNvSpPr>
            <p:nvPr/>
          </p:nvSpPr>
          <p:spPr bwMode="auto">
            <a:xfrm>
              <a:off x="5214552" y="1532238"/>
              <a:ext cx="679622" cy="461665"/>
            </a:xfrm>
            <a:prstGeom prst="rect">
              <a:avLst/>
            </a:prstGeom>
            <a:noFill/>
            <a:ln w="9525">
              <a:noFill/>
              <a:miter lim="800000"/>
              <a:headEnd/>
              <a:tailEnd/>
            </a:ln>
          </p:spPr>
          <p:txBody>
            <a:bodyPr>
              <a:spAutoFit/>
            </a:bodyPr>
            <a:lstStyle/>
            <a:p>
              <a:r>
                <a:rPr lang="es-ES_tradnl">
                  <a:latin typeface="Calibri" pitchFamily="34" charset="0"/>
                </a:rPr>
                <a:t>luz</a:t>
              </a:r>
            </a:p>
          </p:txBody>
        </p:sp>
        <p:cxnSp>
          <p:nvCxnSpPr>
            <p:cNvPr id="70" name="69 Conector recto de flecha"/>
            <p:cNvCxnSpPr/>
            <p:nvPr/>
          </p:nvCxnSpPr>
          <p:spPr>
            <a:xfrm>
              <a:off x="5152768" y="1989144"/>
              <a:ext cx="70489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grpSp>
        <p:nvGrpSpPr>
          <p:cNvPr id="427120" name="71 Grupo"/>
          <p:cNvGrpSpPr>
            <a:grpSpLocks/>
          </p:cNvGrpSpPr>
          <p:nvPr/>
        </p:nvGrpSpPr>
        <p:grpSpPr bwMode="auto">
          <a:xfrm>
            <a:off x="5153025" y="2890838"/>
            <a:ext cx="741363" cy="461962"/>
            <a:chOff x="5152768" y="1532238"/>
            <a:chExt cx="741406" cy="461665"/>
          </a:xfrm>
        </p:grpSpPr>
        <p:sp>
          <p:nvSpPr>
            <p:cNvPr id="427131" name="72 CuadroTexto"/>
            <p:cNvSpPr txBox="1">
              <a:spLocks noChangeArrowheads="1"/>
            </p:cNvSpPr>
            <p:nvPr/>
          </p:nvSpPr>
          <p:spPr bwMode="auto">
            <a:xfrm>
              <a:off x="5214552" y="1532238"/>
              <a:ext cx="679622" cy="461665"/>
            </a:xfrm>
            <a:prstGeom prst="rect">
              <a:avLst/>
            </a:prstGeom>
            <a:noFill/>
            <a:ln w="9525">
              <a:noFill/>
              <a:miter lim="800000"/>
              <a:headEnd/>
              <a:tailEnd/>
            </a:ln>
          </p:spPr>
          <p:txBody>
            <a:bodyPr>
              <a:spAutoFit/>
            </a:bodyPr>
            <a:lstStyle/>
            <a:p>
              <a:r>
                <a:rPr lang="es-ES_tradnl">
                  <a:latin typeface="Calibri" pitchFamily="34" charset="0"/>
                </a:rPr>
                <a:t>luz</a:t>
              </a:r>
            </a:p>
          </p:txBody>
        </p:sp>
        <p:cxnSp>
          <p:nvCxnSpPr>
            <p:cNvPr id="74" name="73 Conector recto de flecha"/>
            <p:cNvCxnSpPr/>
            <p:nvPr/>
          </p:nvCxnSpPr>
          <p:spPr>
            <a:xfrm>
              <a:off x="5152768" y="1989144"/>
              <a:ext cx="70489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grpSp>
        <p:nvGrpSpPr>
          <p:cNvPr id="427121" name="74 Grupo"/>
          <p:cNvGrpSpPr>
            <a:grpSpLocks/>
          </p:cNvGrpSpPr>
          <p:nvPr/>
        </p:nvGrpSpPr>
        <p:grpSpPr bwMode="auto">
          <a:xfrm>
            <a:off x="5153025" y="4213225"/>
            <a:ext cx="741363" cy="461963"/>
            <a:chOff x="5152768" y="1532238"/>
            <a:chExt cx="741406" cy="461665"/>
          </a:xfrm>
        </p:grpSpPr>
        <p:sp>
          <p:nvSpPr>
            <p:cNvPr id="427129" name="75 CuadroTexto"/>
            <p:cNvSpPr txBox="1">
              <a:spLocks noChangeArrowheads="1"/>
            </p:cNvSpPr>
            <p:nvPr/>
          </p:nvSpPr>
          <p:spPr bwMode="auto">
            <a:xfrm>
              <a:off x="5214552" y="1532238"/>
              <a:ext cx="679622" cy="461665"/>
            </a:xfrm>
            <a:prstGeom prst="rect">
              <a:avLst/>
            </a:prstGeom>
            <a:noFill/>
            <a:ln w="9525">
              <a:noFill/>
              <a:miter lim="800000"/>
              <a:headEnd/>
              <a:tailEnd/>
            </a:ln>
          </p:spPr>
          <p:txBody>
            <a:bodyPr>
              <a:spAutoFit/>
            </a:bodyPr>
            <a:lstStyle/>
            <a:p>
              <a:r>
                <a:rPr lang="es-ES_tradnl">
                  <a:latin typeface="Calibri" pitchFamily="34" charset="0"/>
                </a:rPr>
                <a:t>luz</a:t>
              </a:r>
            </a:p>
          </p:txBody>
        </p:sp>
        <p:cxnSp>
          <p:nvCxnSpPr>
            <p:cNvPr id="77" name="76 Conector recto de flecha"/>
            <p:cNvCxnSpPr/>
            <p:nvPr/>
          </p:nvCxnSpPr>
          <p:spPr>
            <a:xfrm>
              <a:off x="5152768" y="1989143"/>
              <a:ext cx="70489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grpSp>
        <p:nvGrpSpPr>
          <p:cNvPr id="427122" name="77 Grupo"/>
          <p:cNvGrpSpPr>
            <a:grpSpLocks/>
          </p:cNvGrpSpPr>
          <p:nvPr/>
        </p:nvGrpSpPr>
        <p:grpSpPr bwMode="auto">
          <a:xfrm>
            <a:off x="5153025" y="5610225"/>
            <a:ext cx="741363" cy="461963"/>
            <a:chOff x="5152768" y="1532238"/>
            <a:chExt cx="741406" cy="461665"/>
          </a:xfrm>
        </p:grpSpPr>
        <p:sp>
          <p:nvSpPr>
            <p:cNvPr id="427127" name="78 CuadroTexto"/>
            <p:cNvSpPr txBox="1">
              <a:spLocks noChangeArrowheads="1"/>
            </p:cNvSpPr>
            <p:nvPr/>
          </p:nvSpPr>
          <p:spPr bwMode="auto">
            <a:xfrm>
              <a:off x="5214552" y="1532238"/>
              <a:ext cx="679622" cy="461665"/>
            </a:xfrm>
            <a:prstGeom prst="rect">
              <a:avLst/>
            </a:prstGeom>
            <a:noFill/>
            <a:ln w="9525">
              <a:noFill/>
              <a:miter lim="800000"/>
              <a:headEnd/>
              <a:tailEnd/>
            </a:ln>
          </p:spPr>
          <p:txBody>
            <a:bodyPr>
              <a:spAutoFit/>
            </a:bodyPr>
            <a:lstStyle/>
            <a:p>
              <a:r>
                <a:rPr lang="es-ES_tradnl">
                  <a:latin typeface="Calibri" pitchFamily="34" charset="0"/>
                </a:rPr>
                <a:t>luz</a:t>
              </a:r>
            </a:p>
          </p:txBody>
        </p:sp>
        <p:cxnSp>
          <p:nvCxnSpPr>
            <p:cNvPr id="80" name="79 Conector recto de flecha"/>
            <p:cNvCxnSpPr/>
            <p:nvPr/>
          </p:nvCxnSpPr>
          <p:spPr>
            <a:xfrm>
              <a:off x="5152768" y="1989143"/>
              <a:ext cx="704891" cy="0"/>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sp>
        <p:nvSpPr>
          <p:cNvPr id="102" name="101 Rectángulo"/>
          <p:cNvSpPr/>
          <p:nvPr/>
        </p:nvSpPr>
        <p:spPr>
          <a:xfrm>
            <a:off x="4999038" y="1506538"/>
            <a:ext cx="3886200" cy="1223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8" name="107 Rectángulo"/>
          <p:cNvSpPr/>
          <p:nvPr/>
        </p:nvSpPr>
        <p:spPr>
          <a:xfrm>
            <a:off x="4981575" y="2851150"/>
            <a:ext cx="3886200" cy="12239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14" name="113 Rectángulo"/>
          <p:cNvSpPr/>
          <p:nvPr/>
        </p:nvSpPr>
        <p:spPr>
          <a:xfrm>
            <a:off x="4957763" y="4308475"/>
            <a:ext cx="3886200" cy="1130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20" name="119 Rectángulo"/>
          <p:cNvSpPr/>
          <p:nvPr/>
        </p:nvSpPr>
        <p:spPr>
          <a:xfrm>
            <a:off x="4930775" y="5548313"/>
            <a:ext cx="3886200" cy="12239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21"/>
                                        </p:tgtEl>
                                      </p:cBhvr>
                                    </p:animEffect>
                                    <p:set>
                                      <p:cBhvr>
                                        <p:cTn id="7" dur="1" fill="hold">
                                          <p:stCondLst>
                                            <p:cond delay="1999"/>
                                          </p:stCondLst>
                                        </p:cTn>
                                        <p:tgtEl>
                                          <p:spTgt spid="121"/>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97"/>
                                        </p:tgtEl>
                                      </p:cBhvr>
                                    </p:animEffect>
                                    <p:set>
                                      <p:cBhvr>
                                        <p:cTn id="12" dur="1" fill="hold">
                                          <p:stCondLst>
                                            <p:cond delay="1999"/>
                                          </p:stCondLst>
                                        </p:cTn>
                                        <p:tgtEl>
                                          <p:spTgt spid="97"/>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98"/>
                                        </p:tgtEl>
                                      </p:cBhvr>
                                    </p:animEffect>
                                    <p:set>
                                      <p:cBhvr>
                                        <p:cTn id="17" dur="1" fill="hold">
                                          <p:stCondLst>
                                            <p:cond delay="1999"/>
                                          </p:stCondLst>
                                        </p:cTn>
                                        <p:tgtEl>
                                          <p:spTgt spid="98"/>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99"/>
                                        </p:tgtEl>
                                      </p:cBhvr>
                                    </p:animEffect>
                                    <p:set>
                                      <p:cBhvr>
                                        <p:cTn id="22" dur="1" fill="hold">
                                          <p:stCondLst>
                                            <p:cond delay="1999"/>
                                          </p:stCondLst>
                                        </p:cTn>
                                        <p:tgtEl>
                                          <p:spTgt spid="99"/>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2000"/>
                                        <p:tgtEl>
                                          <p:spTgt spid="100"/>
                                        </p:tgtEl>
                                      </p:cBhvr>
                                    </p:animEffect>
                                    <p:set>
                                      <p:cBhvr>
                                        <p:cTn id="27" dur="1" fill="hold">
                                          <p:stCondLst>
                                            <p:cond delay="1999"/>
                                          </p:stCondLst>
                                        </p:cTn>
                                        <p:tgtEl>
                                          <p:spTgt spid="100"/>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2000"/>
                                        <p:tgtEl>
                                          <p:spTgt spid="101"/>
                                        </p:tgtEl>
                                      </p:cBhvr>
                                    </p:animEffect>
                                    <p:set>
                                      <p:cBhvr>
                                        <p:cTn id="32" dur="1" fill="hold">
                                          <p:stCondLst>
                                            <p:cond delay="1999"/>
                                          </p:stCondLst>
                                        </p:cTn>
                                        <p:tgtEl>
                                          <p:spTgt spid="101"/>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102"/>
                                        </p:tgtEl>
                                      </p:cBhvr>
                                    </p:animEffect>
                                    <p:set>
                                      <p:cBhvr>
                                        <p:cTn id="37" dur="1" fill="hold">
                                          <p:stCondLst>
                                            <p:cond delay="1999"/>
                                          </p:stCondLst>
                                        </p:cTn>
                                        <p:tgtEl>
                                          <p:spTgt spid="102"/>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 presetClass="exit" presetSubtype="0" fill="hold" grpId="0" nodeType="clickEffect">
                                  <p:stCondLst>
                                    <p:cond delay="0"/>
                                  </p:stCondLst>
                                  <p:childTnLst>
                                    <p:set>
                                      <p:cBhvr>
                                        <p:cTn id="41" dur="1" fill="hold">
                                          <p:stCondLst>
                                            <p:cond delay="0"/>
                                          </p:stCondLst>
                                        </p:cTn>
                                        <p:tgtEl>
                                          <p:spTgt spid="103"/>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 presetClass="exit" presetSubtype="0" fill="hold" grpId="0" nodeType="clickEffect">
                                  <p:stCondLst>
                                    <p:cond delay="0"/>
                                  </p:stCondLst>
                                  <p:childTnLst>
                                    <p:set>
                                      <p:cBhvr>
                                        <p:cTn id="45" dur="1" fill="hold">
                                          <p:stCondLst>
                                            <p:cond delay="0"/>
                                          </p:stCondLst>
                                        </p:cTn>
                                        <p:tgtEl>
                                          <p:spTgt spid="104"/>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 presetClass="exit" presetSubtype="0" fill="hold" grpId="0" nodeType="clickEffect">
                                  <p:stCondLst>
                                    <p:cond delay="0"/>
                                  </p:stCondLst>
                                  <p:childTnLst>
                                    <p:set>
                                      <p:cBhvr>
                                        <p:cTn id="49" dur="1" fill="hold">
                                          <p:stCondLst>
                                            <p:cond delay="0"/>
                                          </p:stCondLst>
                                        </p:cTn>
                                        <p:tgtEl>
                                          <p:spTgt spid="105"/>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 presetClass="exit" presetSubtype="0" fill="hold" grpId="0" nodeType="clickEffect">
                                  <p:stCondLst>
                                    <p:cond delay="0"/>
                                  </p:stCondLst>
                                  <p:childTnLst>
                                    <p:set>
                                      <p:cBhvr>
                                        <p:cTn id="53" dur="1" fill="hold">
                                          <p:stCondLst>
                                            <p:cond delay="0"/>
                                          </p:stCondLst>
                                        </p:cTn>
                                        <p:tgtEl>
                                          <p:spTgt spid="106"/>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 presetClass="exit" presetSubtype="0" fill="hold" grpId="0" nodeType="clickEffect">
                                  <p:stCondLst>
                                    <p:cond delay="0"/>
                                  </p:stCondLst>
                                  <p:childTnLst>
                                    <p:set>
                                      <p:cBhvr>
                                        <p:cTn id="57" dur="1" fill="hold">
                                          <p:stCondLst>
                                            <p:cond delay="0"/>
                                          </p:stCondLst>
                                        </p:cTn>
                                        <p:tgtEl>
                                          <p:spTgt spid="107"/>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 presetClass="exit" presetSubtype="0" fill="hold" grpId="0" nodeType="clickEffect">
                                  <p:stCondLst>
                                    <p:cond delay="0"/>
                                  </p:stCondLst>
                                  <p:childTnLst>
                                    <p:set>
                                      <p:cBhvr>
                                        <p:cTn id="61" dur="1" fill="hold">
                                          <p:stCondLst>
                                            <p:cond delay="0"/>
                                          </p:stCondLst>
                                        </p:cTn>
                                        <p:tgtEl>
                                          <p:spTgt spid="108"/>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10" presetClass="exit" presetSubtype="0" fill="hold" grpId="0" nodeType="clickEffect">
                                  <p:stCondLst>
                                    <p:cond delay="0"/>
                                  </p:stCondLst>
                                  <p:childTnLst>
                                    <p:animEffect transition="out" filter="fade">
                                      <p:cBhvr>
                                        <p:cTn id="65" dur="2000"/>
                                        <p:tgtEl>
                                          <p:spTgt spid="122"/>
                                        </p:tgtEl>
                                      </p:cBhvr>
                                    </p:animEffect>
                                    <p:set>
                                      <p:cBhvr>
                                        <p:cTn id="66" dur="1" fill="hold">
                                          <p:stCondLst>
                                            <p:cond delay="1999"/>
                                          </p:stCondLst>
                                        </p:cTn>
                                        <p:tgtEl>
                                          <p:spTgt spid="122"/>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0" nodeType="clickEffect">
                                  <p:stCondLst>
                                    <p:cond delay="0"/>
                                  </p:stCondLst>
                                  <p:childTnLst>
                                    <p:animEffect transition="out" filter="fade">
                                      <p:cBhvr>
                                        <p:cTn id="70" dur="2000"/>
                                        <p:tgtEl>
                                          <p:spTgt spid="109"/>
                                        </p:tgtEl>
                                      </p:cBhvr>
                                    </p:animEffect>
                                    <p:set>
                                      <p:cBhvr>
                                        <p:cTn id="71" dur="1" fill="hold">
                                          <p:stCondLst>
                                            <p:cond delay="1999"/>
                                          </p:stCondLst>
                                        </p:cTn>
                                        <p:tgtEl>
                                          <p:spTgt spid="109"/>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0" presetClass="exit" presetSubtype="0" fill="hold" grpId="0" nodeType="clickEffect">
                                  <p:stCondLst>
                                    <p:cond delay="0"/>
                                  </p:stCondLst>
                                  <p:childTnLst>
                                    <p:animEffect transition="out" filter="fade">
                                      <p:cBhvr>
                                        <p:cTn id="75" dur="2000"/>
                                        <p:tgtEl>
                                          <p:spTgt spid="110"/>
                                        </p:tgtEl>
                                      </p:cBhvr>
                                    </p:animEffect>
                                    <p:set>
                                      <p:cBhvr>
                                        <p:cTn id="76" dur="1" fill="hold">
                                          <p:stCondLst>
                                            <p:cond delay="1999"/>
                                          </p:stCondLst>
                                        </p:cTn>
                                        <p:tgtEl>
                                          <p:spTgt spid="110"/>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10" presetClass="exit" presetSubtype="0" fill="hold" grpId="0" nodeType="clickEffect">
                                  <p:stCondLst>
                                    <p:cond delay="0"/>
                                  </p:stCondLst>
                                  <p:childTnLst>
                                    <p:animEffect transition="out" filter="fade">
                                      <p:cBhvr>
                                        <p:cTn id="80" dur="2000"/>
                                        <p:tgtEl>
                                          <p:spTgt spid="111"/>
                                        </p:tgtEl>
                                      </p:cBhvr>
                                    </p:animEffect>
                                    <p:set>
                                      <p:cBhvr>
                                        <p:cTn id="81" dur="1" fill="hold">
                                          <p:stCondLst>
                                            <p:cond delay="1999"/>
                                          </p:stCondLst>
                                        </p:cTn>
                                        <p:tgtEl>
                                          <p:spTgt spid="111"/>
                                        </p:tgtEl>
                                        <p:attrNameLst>
                                          <p:attrName>style.visibility</p:attrName>
                                        </p:attrNameLst>
                                      </p:cBhvr>
                                      <p:to>
                                        <p:strVal val="hidden"/>
                                      </p:to>
                                    </p:set>
                                  </p:childTnLst>
                                </p:cTn>
                              </p:par>
                            </p:childTnLst>
                          </p:cTn>
                        </p:par>
                      </p:childTnLst>
                    </p:cTn>
                  </p:par>
                  <p:par>
                    <p:cTn id="82" fill="hold">
                      <p:stCondLst>
                        <p:cond delay="indefinite"/>
                      </p:stCondLst>
                      <p:childTnLst>
                        <p:par>
                          <p:cTn id="83" fill="hold">
                            <p:stCondLst>
                              <p:cond delay="0"/>
                            </p:stCondLst>
                            <p:childTnLst>
                              <p:par>
                                <p:cTn id="84" presetID="10" presetClass="exit" presetSubtype="0" fill="hold" grpId="0" nodeType="clickEffect">
                                  <p:stCondLst>
                                    <p:cond delay="0"/>
                                  </p:stCondLst>
                                  <p:childTnLst>
                                    <p:animEffect transition="out" filter="fade">
                                      <p:cBhvr>
                                        <p:cTn id="85" dur="2000"/>
                                        <p:tgtEl>
                                          <p:spTgt spid="112"/>
                                        </p:tgtEl>
                                      </p:cBhvr>
                                    </p:animEffect>
                                    <p:set>
                                      <p:cBhvr>
                                        <p:cTn id="86" dur="1" fill="hold">
                                          <p:stCondLst>
                                            <p:cond delay="1999"/>
                                          </p:stCondLst>
                                        </p:cTn>
                                        <p:tgtEl>
                                          <p:spTgt spid="112"/>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113"/>
                                        </p:tgtEl>
                                      </p:cBhvr>
                                    </p:animEffect>
                                    <p:set>
                                      <p:cBhvr>
                                        <p:cTn id="91" dur="1" fill="hold">
                                          <p:stCondLst>
                                            <p:cond delay="1999"/>
                                          </p:stCondLst>
                                        </p:cTn>
                                        <p:tgtEl>
                                          <p:spTgt spid="113"/>
                                        </p:tgtEl>
                                        <p:attrNameLst>
                                          <p:attrName>style.visibility</p:attrName>
                                        </p:attrNameLst>
                                      </p:cBhvr>
                                      <p:to>
                                        <p:strVal val="hidden"/>
                                      </p:to>
                                    </p:set>
                                  </p:childTnLst>
                                </p:cTn>
                              </p:par>
                            </p:childTnLst>
                          </p:cTn>
                        </p:par>
                      </p:childTnLst>
                    </p:cTn>
                  </p:par>
                  <p:par>
                    <p:cTn id="92" fill="hold">
                      <p:stCondLst>
                        <p:cond delay="indefinite"/>
                      </p:stCondLst>
                      <p:childTnLst>
                        <p:par>
                          <p:cTn id="93" fill="hold">
                            <p:stCondLst>
                              <p:cond delay="0"/>
                            </p:stCondLst>
                            <p:childTnLst>
                              <p:par>
                                <p:cTn id="94" presetID="10" presetClass="exit" presetSubtype="0" fill="hold" grpId="0" nodeType="clickEffect">
                                  <p:stCondLst>
                                    <p:cond delay="0"/>
                                  </p:stCondLst>
                                  <p:childTnLst>
                                    <p:animEffect transition="out" filter="fade">
                                      <p:cBhvr>
                                        <p:cTn id="95" dur="2000"/>
                                        <p:tgtEl>
                                          <p:spTgt spid="114"/>
                                        </p:tgtEl>
                                      </p:cBhvr>
                                    </p:animEffect>
                                    <p:set>
                                      <p:cBhvr>
                                        <p:cTn id="96" dur="1" fill="hold">
                                          <p:stCondLst>
                                            <p:cond delay="1999"/>
                                          </p:stCondLst>
                                        </p:cTn>
                                        <p:tgtEl>
                                          <p:spTgt spid="114"/>
                                        </p:tgtEl>
                                        <p:attrNameLst>
                                          <p:attrName>style.visibility</p:attrName>
                                        </p:attrNameLst>
                                      </p:cBhvr>
                                      <p:to>
                                        <p:strVal val="hidden"/>
                                      </p:to>
                                    </p:set>
                                  </p:childTnLst>
                                </p:cTn>
                              </p:par>
                            </p:childTnLst>
                          </p:cTn>
                        </p:par>
                      </p:childTnLst>
                    </p:cTn>
                  </p:par>
                  <p:par>
                    <p:cTn id="97" fill="hold">
                      <p:stCondLst>
                        <p:cond delay="indefinite"/>
                      </p:stCondLst>
                      <p:childTnLst>
                        <p:par>
                          <p:cTn id="98" fill="hold">
                            <p:stCondLst>
                              <p:cond delay="0"/>
                            </p:stCondLst>
                            <p:childTnLst>
                              <p:par>
                                <p:cTn id="99" presetID="10" presetClass="exit" presetSubtype="0" fill="hold" grpId="0" nodeType="clickEffect">
                                  <p:stCondLst>
                                    <p:cond delay="0"/>
                                  </p:stCondLst>
                                  <p:childTnLst>
                                    <p:animEffect transition="out" filter="fade">
                                      <p:cBhvr>
                                        <p:cTn id="100" dur="2000"/>
                                        <p:tgtEl>
                                          <p:spTgt spid="115"/>
                                        </p:tgtEl>
                                      </p:cBhvr>
                                    </p:animEffect>
                                    <p:set>
                                      <p:cBhvr>
                                        <p:cTn id="101" dur="1" fill="hold">
                                          <p:stCondLst>
                                            <p:cond delay="1999"/>
                                          </p:stCondLst>
                                        </p:cTn>
                                        <p:tgtEl>
                                          <p:spTgt spid="115"/>
                                        </p:tgtEl>
                                        <p:attrNameLst>
                                          <p:attrName>style.visibility</p:attrName>
                                        </p:attrNameLst>
                                      </p:cBhvr>
                                      <p:to>
                                        <p:strVal val="hidden"/>
                                      </p:to>
                                    </p:set>
                                  </p:childTnLst>
                                </p:cTn>
                              </p:par>
                            </p:childTnLst>
                          </p:cTn>
                        </p:par>
                      </p:childTnLst>
                    </p:cTn>
                  </p:par>
                  <p:par>
                    <p:cTn id="102" fill="hold">
                      <p:stCondLst>
                        <p:cond delay="indefinite"/>
                      </p:stCondLst>
                      <p:childTnLst>
                        <p:par>
                          <p:cTn id="103" fill="hold">
                            <p:stCondLst>
                              <p:cond delay="0"/>
                            </p:stCondLst>
                            <p:childTnLst>
                              <p:par>
                                <p:cTn id="104" presetID="10" presetClass="exit" presetSubtype="0" fill="hold" grpId="0" nodeType="clickEffect">
                                  <p:stCondLst>
                                    <p:cond delay="0"/>
                                  </p:stCondLst>
                                  <p:childTnLst>
                                    <p:animEffect transition="out" filter="fade">
                                      <p:cBhvr>
                                        <p:cTn id="105" dur="2000"/>
                                        <p:tgtEl>
                                          <p:spTgt spid="116"/>
                                        </p:tgtEl>
                                      </p:cBhvr>
                                    </p:animEffect>
                                    <p:set>
                                      <p:cBhvr>
                                        <p:cTn id="106" dur="1" fill="hold">
                                          <p:stCondLst>
                                            <p:cond delay="1999"/>
                                          </p:stCondLst>
                                        </p:cTn>
                                        <p:tgtEl>
                                          <p:spTgt spid="116"/>
                                        </p:tgtEl>
                                        <p:attrNameLst>
                                          <p:attrName>style.visibility</p:attrName>
                                        </p:attrNameLst>
                                      </p:cBhvr>
                                      <p:to>
                                        <p:strVal val="hidden"/>
                                      </p:to>
                                    </p:set>
                                  </p:childTnLst>
                                </p:cTn>
                              </p:par>
                            </p:childTnLst>
                          </p:cTn>
                        </p:par>
                      </p:childTnLst>
                    </p:cTn>
                  </p:par>
                  <p:par>
                    <p:cTn id="107" fill="hold">
                      <p:stCondLst>
                        <p:cond delay="indefinite"/>
                      </p:stCondLst>
                      <p:childTnLst>
                        <p:par>
                          <p:cTn id="108" fill="hold">
                            <p:stCondLst>
                              <p:cond delay="0"/>
                            </p:stCondLst>
                            <p:childTnLst>
                              <p:par>
                                <p:cTn id="109" presetID="10" presetClass="exit" presetSubtype="0" fill="hold" grpId="0" nodeType="clickEffect">
                                  <p:stCondLst>
                                    <p:cond delay="0"/>
                                  </p:stCondLst>
                                  <p:childTnLst>
                                    <p:animEffect transition="out" filter="fade">
                                      <p:cBhvr>
                                        <p:cTn id="110" dur="2000"/>
                                        <p:tgtEl>
                                          <p:spTgt spid="117"/>
                                        </p:tgtEl>
                                      </p:cBhvr>
                                    </p:animEffect>
                                    <p:set>
                                      <p:cBhvr>
                                        <p:cTn id="111" dur="1" fill="hold">
                                          <p:stCondLst>
                                            <p:cond delay="1999"/>
                                          </p:stCondLst>
                                        </p:cTn>
                                        <p:tgtEl>
                                          <p:spTgt spid="117"/>
                                        </p:tgtEl>
                                        <p:attrNameLst>
                                          <p:attrName>style.visibility</p:attrName>
                                        </p:attrNameLst>
                                      </p:cBhvr>
                                      <p:to>
                                        <p:strVal val="hidden"/>
                                      </p:to>
                                    </p:set>
                                  </p:childTnLst>
                                </p:cTn>
                              </p:par>
                            </p:childTnLst>
                          </p:cTn>
                        </p:par>
                      </p:childTnLst>
                    </p:cTn>
                  </p:par>
                  <p:par>
                    <p:cTn id="112" fill="hold">
                      <p:stCondLst>
                        <p:cond delay="indefinite"/>
                      </p:stCondLst>
                      <p:childTnLst>
                        <p:par>
                          <p:cTn id="113" fill="hold">
                            <p:stCondLst>
                              <p:cond delay="0"/>
                            </p:stCondLst>
                            <p:childTnLst>
                              <p:par>
                                <p:cTn id="114" presetID="10" presetClass="exit" presetSubtype="0" fill="hold" grpId="0" nodeType="clickEffect">
                                  <p:stCondLst>
                                    <p:cond delay="0"/>
                                  </p:stCondLst>
                                  <p:childTnLst>
                                    <p:animEffect transition="out" filter="fade">
                                      <p:cBhvr>
                                        <p:cTn id="115" dur="2000"/>
                                        <p:tgtEl>
                                          <p:spTgt spid="118"/>
                                        </p:tgtEl>
                                      </p:cBhvr>
                                    </p:animEffect>
                                    <p:set>
                                      <p:cBhvr>
                                        <p:cTn id="116" dur="1" fill="hold">
                                          <p:stCondLst>
                                            <p:cond delay="1999"/>
                                          </p:stCondLst>
                                        </p:cTn>
                                        <p:tgtEl>
                                          <p:spTgt spid="118"/>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119"/>
                                        </p:tgtEl>
                                      </p:cBhvr>
                                    </p:animEffect>
                                    <p:set>
                                      <p:cBhvr>
                                        <p:cTn id="121" dur="1" fill="hold">
                                          <p:stCondLst>
                                            <p:cond delay="1999"/>
                                          </p:stCondLst>
                                        </p:cTn>
                                        <p:tgtEl>
                                          <p:spTgt spid="119"/>
                                        </p:tgtEl>
                                        <p:attrNameLst>
                                          <p:attrName>style.visibility</p:attrName>
                                        </p:attrNameLst>
                                      </p:cBhvr>
                                      <p:to>
                                        <p:strVal val="hidden"/>
                                      </p:to>
                                    </p:set>
                                  </p:childTnLst>
                                </p:cTn>
                              </p:par>
                            </p:childTnLst>
                          </p:cTn>
                        </p:par>
                      </p:childTnLst>
                    </p:cTn>
                  </p:par>
                  <p:par>
                    <p:cTn id="122" fill="hold">
                      <p:stCondLst>
                        <p:cond delay="indefinite"/>
                      </p:stCondLst>
                      <p:childTnLst>
                        <p:par>
                          <p:cTn id="123" fill="hold">
                            <p:stCondLst>
                              <p:cond delay="0"/>
                            </p:stCondLst>
                            <p:childTnLst>
                              <p:par>
                                <p:cTn id="124" presetID="10" presetClass="exit" presetSubtype="0" fill="hold" grpId="0" nodeType="clickEffect">
                                  <p:stCondLst>
                                    <p:cond delay="0"/>
                                  </p:stCondLst>
                                  <p:childTnLst>
                                    <p:animEffect transition="out" filter="fade">
                                      <p:cBhvr>
                                        <p:cTn id="125" dur="2000"/>
                                        <p:tgtEl>
                                          <p:spTgt spid="120"/>
                                        </p:tgtEl>
                                      </p:cBhvr>
                                    </p:animEffect>
                                    <p:set>
                                      <p:cBhvr>
                                        <p:cTn id="126" dur="1" fill="hold">
                                          <p:stCondLst>
                                            <p:cond delay="1999"/>
                                          </p:stCondLst>
                                        </p:cTn>
                                        <p:tgtEl>
                                          <p:spTgt spid="1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00" grpId="0" animBg="1"/>
      <p:bldP spid="101" grpId="0" animBg="1"/>
      <p:bldP spid="103" grpId="0" animBg="1"/>
      <p:bldP spid="104" grpId="0" animBg="1"/>
      <p:bldP spid="105" grpId="0" animBg="1"/>
      <p:bldP spid="106" grpId="0" animBg="1"/>
      <p:bldP spid="107" grpId="0" animBg="1"/>
      <p:bldP spid="109" grpId="0" animBg="1"/>
      <p:bldP spid="110" grpId="0" animBg="1"/>
      <p:bldP spid="111" grpId="0" animBg="1"/>
      <p:bldP spid="112" grpId="0" animBg="1"/>
      <p:bldP spid="113" grpId="0" animBg="1"/>
      <p:bldP spid="115" grpId="0" animBg="1"/>
      <p:bldP spid="116" grpId="0" animBg="1"/>
      <p:bldP spid="117" grpId="0" animBg="1"/>
      <p:bldP spid="118" grpId="0" animBg="1"/>
      <p:bldP spid="119" grpId="0" animBg="1"/>
      <p:bldP spid="121" grpId="0" animBg="1"/>
      <p:bldP spid="122" grpId="0" animBg="1"/>
      <p:bldP spid="102" grpId="0" animBg="1"/>
      <p:bldP spid="108" grpId="0" animBg="1"/>
      <p:bldP spid="114" grpId="0" animBg="1"/>
      <p:bldP spid="120" grpId="0" animBg="1"/>
    </p:bldLst>
  </p:timing>
</p:sld>
</file>

<file path=ppt/slides/slide109.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31" name="30 Rectángulo"/>
          <p:cNvSpPr/>
          <p:nvPr/>
        </p:nvSpPr>
        <p:spPr>
          <a:xfrm>
            <a:off x="819150" y="1211263"/>
            <a:ext cx="7564438" cy="40132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19"/>
          <p:cNvGrpSpPr>
            <a:grpSpLocks/>
          </p:cNvGrpSpPr>
          <p:nvPr/>
        </p:nvGrpSpPr>
        <p:grpSpPr bwMode="auto">
          <a:xfrm>
            <a:off x="3667270" y="2519363"/>
            <a:ext cx="4421187" cy="2447925"/>
            <a:chOff x="2153" y="1144"/>
            <a:chExt cx="2785" cy="1542"/>
          </a:xfrm>
          <a:solidFill>
            <a:srgbClr val="5BD4FF"/>
          </a:solidFill>
        </p:grpSpPr>
        <p:sp>
          <p:nvSpPr>
            <p:cNvPr id="231452" name="Oval 9"/>
            <p:cNvSpPr>
              <a:spLocks noChangeArrowheads="1"/>
            </p:cNvSpPr>
            <p:nvPr/>
          </p:nvSpPr>
          <p:spPr bwMode="auto">
            <a:xfrm>
              <a:off x="2153" y="1144"/>
              <a:ext cx="1542" cy="1542"/>
            </a:xfrm>
            <a:prstGeom prst="ellipse">
              <a:avLst/>
            </a:prstGeom>
            <a:grpFill/>
            <a:ln w="9525">
              <a:noFill/>
              <a:round/>
              <a:headEnd/>
              <a:tailEnd/>
            </a:ln>
          </p:spPr>
          <p:txBody>
            <a:bodyPr wrap="none" anchor="ctr"/>
            <a:lstStyle/>
            <a:p>
              <a:pPr>
                <a:defRPr/>
              </a:pPr>
              <a:endParaRPr lang="es-ES_tradnl" sz="1800">
                <a:solidFill>
                  <a:srgbClr val="000000"/>
                </a:solidFill>
                <a:latin typeface="Arial" charset="0"/>
              </a:endParaRPr>
            </a:p>
          </p:txBody>
        </p:sp>
        <p:sp>
          <p:nvSpPr>
            <p:cNvPr id="231453" name="Rectangle 5"/>
            <p:cNvSpPr>
              <a:spLocks noChangeArrowheads="1"/>
            </p:cNvSpPr>
            <p:nvPr/>
          </p:nvSpPr>
          <p:spPr bwMode="auto">
            <a:xfrm>
              <a:off x="2851" y="1146"/>
              <a:ext cx="2087" cy="153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sp>
          <p:nvSpPr>
            <p:cNvPr id="231454" name="Rectangle 6"/>
            <p:cNvSpPr>
              <a:spLocks noChangeArrowheads="1"/>
            </p:cNvSpPr>
            <p:nvPr/>
          </p:nvSpPr>
          <p:spPr bwMode="auto">
            <a:xfrm>
              <a:off x="2796" y="1757"/>
              <a:ext cx="56" cy="31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grpSp>
      <p:sp>
        <p:nvSpPr>
          <p:cNvPr id="428036" name="Line 8"/>
          <p:cNvSpPr>
            <a:spLocks noChangeShapeType="1"/>
          </p:cNvSpPr>
          <p:nvPr/>
        </p:nvSpPr>
        <p:spPr bwMode="auto">
          <a:xfrm>
            <a:off x="949325" y="3741738"/>
            <a:ext cx="7256463" cy="0"/>
          </a:xfrm>
          <a:prstGeom prst="line">
            <a:avLst/>
          </a:prstGeom>
          <a:noFill/>
          <a:ln w="9525">
            <a:solidFill>
              <a:schemeClr val="tx1"/>
            </a:solidFill>
            <a:round/>
            <a:headEnd/>
            <a:tailEnd/>
          </a:ln>
        </p:spPr>
        <p:txBody>
          <a:bodyPr/>
          <a:lstStyle/>
          <a:p>
            <a:endParaRPr lang="es-ES_tradnl"/>
          </a:p>
        </p:txBody>
      </p:sp>
      <p:sp>
        <p:nvSpPr>
          <p:cNvPr id="8199" name="Line 13"/>
          <p:cNvSpPr>
            <a:spLocks noChangeShapeType="1"/>
          </p:cNvSpPr>
          <p:nvPr/>
        </p:nvSpPr>
        <p:spPr bwMode="auto">
          <a:xfrm flipH="1">
            <a:off x="1211263" y="3065463"/>
            <a:ext cx="2647950" cy="0"/>
          </a:xfrm>
          <a:prstGeom prst="line">
            <a:avLst/>
          </a:prstGeom>
          <a:noFill/>
          <a:ln w="38100">
            <a:solidFill>
              <a:srgbClr val="FF3300"/>
            </a:solidFill>
            <a:round/>
            <a:headEnd/>
            <a:tailEnd/>
          </a:ln>
        </p:spPr>
        <p:txBody>
          <a:bodyPr/>
          <a:lstStyle/>
          <a:p>
            <a:endParaRPr lang="es-ES_tradnl"/>
          </a:p>
        </p:txBody>
      </p:sp>
      <p:sp>
        <p:nvSpPr>
          <p:cNvPr id="8200" name="Line 14"/>
          <p:cNvSpPr>
            <a:spLocks noChangeShapeType="1"/>
          </p:cNvSpPr>
          <p:nvPr/>
        </p:nvSpPr>
        <p:spPr bwMode="auto">
          <a:xfrm>
            <a:off x="3859213" y="3065463"/>
            <a:ext cx="3149600" cy="1077912"/>
          </a:xfrm>
          <a:prstGeom prst="line">
            <a:avLst/>
          </a:prstGeom>
          <a:noFill/>
          <a:ln w="38100">
            <a:solidFill>
              <a:srgbClr val="FF3300"/>
            </a:solidFill>
            <a:round/>
            <a:headEnd/>
            <a:tailEnd/>
          </a:ln>
        </p:spPr>
        <p:txBody>
          <a:bodyPr/>
          <a:lstStyle/>
          <a:p>
            <a:endParaRPr lang="es-ES_tradnl"/>
          </a:p>
        </p:txBody>
      </p:sp>
      <p:sp>
        <p:nvSpPr>
          <p:cNvPr id="428039" name="Oval 15"/>
          <p:cNvSpPr>
            <a:spLocks noChangeArrowheads="1"/>
          </p:cNvSpPr>
          <p:nvPr/>
        </p:nvSpPr>
        <p:spPr bwMode="auto">
          <a:xfrm>
            <a:off x="5810250" y="371475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8202" name="Line 16"/>
          <p:cNvSpPr>
            <a:spLocks noChangeShapeType="1"/>
          </p:cNvSpPr>
          <p:nvPr/>
        </p:nvSpPr>
        <p:spPr bwMode="auto">
          <a:xfrm flipH="1" flipV="1">
            <a:off x="1217613" y="3065463"/>
            <a:ext cx="2514600" cy="1077912"/>
          </a:xfrm>
          <a:prstGeom prst="line">
            <a:avLst/>
          </a:prstGeom>
          <a:noFill/>
          <a:ln w="38100">
            <a:solidFill>
              <a:schemeClr val="accent2"/>
            </a:solidFill>
            <a:round/>
            <a:headEnd/>
            <a:tailEnd/>
          </a:ln>
        </p:spPr>
        <p:txBody>
          <a:bodyPr/>
          <a:lstStyle/>
          <a:p>
            <a:endParaRPr lang="es-ES_tradnl"/>
          </a:p>
        </p:txBody>
      </p:sp>
      <p:sp>
        <p:nvSpPr>
          <p:cNvPr id="8204" name="Line 18"/>
          <p:cNvSpPr>
            <a:spLocks noChangeShapeType="1"/>
          </p:cNvSpPr>
          <p:nvPr/>
        </p:nvSpPr>
        <p:spPr bwMode="auto">
          <a:xfrm>
            <a:off x="3729038" y="4143375"/>
            <a:ext cx="3295650" cy="0"/>
          </a:xfrm>
          <a:prstGeom prst="line">
            <a:avLst/>
          </a:prstGeom>
          <a:noFill/>
          <a:ln w="38100">
            <a:solidFill>
              <a:schemeClr val="accent2"/>
            </a:solidFill>
            <a:round/>
            <a:headEnd/>
            <a:tailEnd/>
          </a:ln>
        </p:spPr>
        <p:txBody>
          <a:bodyPr/>
          <a:lstStyle/>
          <a:p>
            <a:endParaRPr lang="es-ES_tradnl"/>
          </a:p>
        </p:txBody>
      </p:sp>
      <p:sp>
        <p:nvSpPr>
          <p:cNvPr id="661528" name="Freeform 24"/>
          <p:cNvSpPr>
            <a:spLocks/>
          </p:cNvSpPr>
          <p:nvPr/>
        </p:nvSpPr>
        <p:spPr bwMode="auto">
          <a:xfrm>
            <a:off x="2384425" y="29702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61529" name="Freeform 25"/>
          <p:cNvSpPr>
            <a:spLocks/>
          </p:cNvSpPr>
          <p:nvPr/>
        </p:nvSpPr>
        <p:spPr bwMode="auto">
          <a:xfrm>
            <a:off x="5275263" y="40449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p>
        </p:txBody>
      </p:sp>
      <p:sp>
        <p:nvSpPr>
          <p:cNvPr id="661530" name="Freeform 26"/>
          <p:cNvSpPr>
            <a:spLocks/>
          </p:cNvSpPr>
          <p:nvPr/>
        </p:nvSpPr>
        <p:spPr bwMode="auto">
          <a:xfrm rot="1157823">
            <a:off x="5003800" y="33956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61531" name="Freeform 27"/>
          <p:cNvSpPr>
            <a:spLocks/>
          </p:cNvSpPr>
          <p:nvPr/>
        </p:nvSpPr>
        <p:spPr bwMode="auto">
          <a:xfrm rot="12388651" flipH="1">
            <a:off x="2155825" y="34020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rot="10800000"/>
          <a:lstStyle/>
          <a:p>
            <a:endParaRPr lang="es-ES_tradnl"/>
          </a:p>
        </p:txBody>
      </p:sp>
      <p:sp>
        <p:nvSpPr>
          <p:cNvPr id="428046" name="Text Box 25"/>
          <p:cNvSpPr txBox="1">
            <a:spLocks noChangeArrowheads="1"/>
          </p:cNvSpPr>
          <p:nvPr/>
        </p:nvSpPr>
        <p:spPr bwMode="auto">
          <a:xfrm>
            <a:off x="4422775" y="4535488"/>
            <a:ext cx="506413"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8047" name="Text Box 26"/>
          <p:cNvSpPr txBox="1">
            <a:spLocks noChangeArrowheads="1"/>
          </p:cNvSpPr>
          <p:nvPr/>
        </p:nvSpPr>
        <p:spPr bwMode="auto">
          <a:xfrm>
            <a:off x="3543300" y="4535488"/>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8048" name="Rectangle 36"/>
          <p:cNvSpPr>
            <a:spLocks noChangeArrowheads="1"/>
          </p:cNvSpPr>
          <p:nvPr/>
        </p:nvSpPr>
        <p:spPr bwMode="auto">
          <a:xfrm>
            <a:off x="0" y="0"/>
            <a:ext cx="9144000" cy="969963"/>
          </a:xfrm>
          <a:prstGeom prst="rect">
            <a:avLst/>
          </a:prstGeom>
          <a:solidFill>
            <a:srgbClr val="333399"/>
          </a:solidFill>
          <a:ln w="9525">
            <a:solidFill>
              <a:schemeClr val="tx1"/>
            </a:solidFill>
            <a:miter lim="800000"/>
            <a:headEnd/>
            <a:tailEnd/>
          </a:ln>
        </p:spPr>
        <p:txBody>
          <a:bodyPr wrap="none" anchor="ctr"/>
          <a:lstStyle/>
          <a:p>
            <a:pPr algn="ctr"/>
            <a:r>
              <a:rPr lang="es-ES" sz="2800" b="1" dirty="0">
                <a:solidFill>
                  <a:srgbClr val="FFFFFF"/>
                </a:solidFill>
                <a:latin typeface="Arial" charset="0"/>
              </a:rPr>
              <a:t>Formación de imágenes:</a:t>
            </a:r>
          </a:p>
          <a:p>
            <a:pPr algn="ctr"/>
            <a:r>
              <a:rPr lang="es-ES" sz="2800" b="1" dirty="0">
                <a:solidFill>
                  <a:srgbClr val="FFFFFF"/>
                </a:solidFill>
                <a:latin typeface="Arial" charset="0"/>
              </a:rPr>
              <a:t>objeto situado en el medio de menor índice</a:t>
            </a:r>
          </a:p>
        </p:txBody>
      </p:sp>
      <p:cxnSp>
        <p:nvCxnSpPr>
          <p:cNvPr id="24" name="23 Conector recto de flecha"/>
          <p:cNvCxnSpPr/>
          <p:nvPr/>
        </p:nvCxnSpPr>
        <p:spPr>
          <a:xfrm rot="16200000" flipV="1">
            <a:off x="881063" y="3403600"/>
            <a:ext cx="674688" cy="1587"/>
          </a:xfrm>
          <a:prstGeom prst="straightConnector1">
            <a:avLst/>
          </a:prstGeom>
          <a:ln w="571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8050" name="Text Box 24"/>
          <p:cNvSpPr txBox="1">
            <a:spLocks noChangeArrowheads="1"/>
          </p:cNvSpPr>
          <p:nvPr/>
        </p:nvSpPr>
        <p:spPr bwMode="auto">
          <a:xfrm>
            <a:off x="2655888" y="3771900"/>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8051" name="Oval 27"/>
          <p:cNvSpPr>
            <a:spLocks noChangeArrowheads="1"/>
          </p:cNvSpPr>
          <p:nvPr/>
        </p:nvSpPr>
        <p:spPr bwMode="auto">
          <a:xfrm>
            <a:off x="2778125" y="371475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cxnSp>
        <p:nvCxnSpPr>
          <p:cNvPr id="27" name="26 Conector recto de flecha"/>
          <p:cNvCxnSpPr/>
          <p:nvPr/>
        </p:nvCxnSpPr>
        <p:spPr>
          <a:xfrm rot="5400000">
            <a:off x="6792913" y="3952875"/>
            <a:ext cx="422275" cy="3175"/>
          </a:xfrm>
          <a:prstGeom prst="straightConnector1">
            <a:avLst/>
          </a:prstGeom>
          <a:ln w="571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8053" name="Text Box 24"/>
          <p:cNvSpPr txBox="1">
            <a:spLocks noChangeArrowheads="1"/>
          </p:cNvSpPr>
          <p:nvPr/>
        </p:nvSpPr>
        <p:spPr bwMode="auto">
          <a:xfrm>
            <a:off x="5661025" y="377190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81" name="80 CuadroTexto"/>
          <p:cNvSpPr txBox="1">
            <a:spLocks noChangeArrowheads="1"/>
          </p:cNvSpPr>
          <p:nvPr/>
        </p:nvSpPr>
        <p:spPr bwMode="auto">
          <a:xfrm>
            <a:off x="6835775" y="4165600"/>
            <a:ext cx="500063" cy="368300"/>
          </a:xfrm>
          <a:prstGeom prst="rect">
            <a:avLst/>
          </a:prstGeom>
          <a:noFill/>
          <a:ln w="9525">
            <a:noFill/>
            <a:miter lim="800000"/>
            <a:headEnd/>
            <a:tailEnd/>
          </a:ln>
        </p:spPr>
        <p:txBody>
          <a:bodyPr>
            <a:spAutoFit/>
          </a:bodyPr>
          <a:lstStyle/>
          <a:p>
            <a:r>
              <a:rPr lang="es-ES" sz="1800" b="1">
                <a:latin typeface="Arial" charset="0"/>
              </a:rPr>
              <a:t>P′</a:t>
            </a:r>
          </a:p>
        </p:txBody>
      </p:sp>
      <p:sp>
        <p:nvSpPr>
          <p:cNvPr id="84" name="83 CuadroTexto"/>
          <p:cNvSpPr txBox="1">
            <a:spLocks noChangeArrowheads="1"/>
          </p:cNvSpPr>
          <p:nvPr/>
        </p:nvSpPr>
        <p:spPr bwMode="auto">
          <a:xfrm>
            <a:off x="7042150" y="3762375"/>
            <a:ext cx="500063" cy="366713"/>
          </a:xfrm>
          <a:prstGeom prst="rect">
            <a:avLst/>
          </a:prstGeom>
          <a:noFill/>
          <a:ln w="9525">
            <a:noFill/>
            <a:miter lim="800000"/>
            <a:headEnd/>
            <a:tailEnd/>
          </a:ln>
        </p:spPr>
        <p:txBody>
          <a:bodyPr>
            <a:spAutoFit/>
          </a:bodyPr>
          <a:lstStyle/>
          <a:p>
            <a:r>
              <a:rPr lang="es-ES" sz="1800" b="1">
                <a:latin typeface="Arial" charset="0"/>
              </a:rPr>
              <a:t>y′</a:t>
            </a:r>
          </a:p>
        </p:txBody>
      </p:sp>
      <p:grpSp>
        <p:nvGrpSpPr>
          <p:cNvPr id="3" name="89 Grupo"/>
          <p:cNvGrpSpPr>
            <a:grpSpLocks/>
          </p:cNvGrpSpPr>
          <p:nvPr/>
        </p:nvGrpSpPr>
        <p:grpSpPr bwMode="auto">
          <a:xfrm>
            <a:off x="912813" y="2695575"/>
            <a:ext cx="696912" cy="900113"/>
            <a:chOff x="664028" y="1142999"/>
            <a:chExt cx="696686" cy="899558"/>
          </a:xfrm>
        </p:grpSpPr>
        <p:sp>
          <p:nvSpPr>
            <p:cNvPr id="428059" name="82 CuadroTexto"/>
            <p:cNvSpPr txBox="1">
              <a:spLocks noChangeArrowheads="1"/>
            </p:cNvSpPr>
            <p:nvPr/>
          </p:nvSpPr>
          <p:spPr bwMode="auto">
            <a:xfrm>
              <a:off x="664028" y="1676070"/>
              <a:ext cx="501487" cy="366487"/>
            </a:xfrm>
            <a:prstGeom prst="rect">
              <a:avLst/>
            </a:prstGeom>
            <a:noFill/>
            <a:ln w="9525">
              <a:noFill/>
              <a:miter lim="800000"/>
              <a:headEnd/>
              <a:tailEnd/>
            </a:ln>
          </p:spPr>
          <p:txBody>
            <a:bodyPr>
              <a:spAutoFit/>
            </a:bodyPr>
            <a:lstStyle/>
            <a:p>
              <a:r>
                <a:rPr lang="es-ES" sz="1800" b="1">
                  <a:latin typeface="Arial" charset="0"/>
                </a:rPr>
                <a:t>y</a:t>
              </a:r>
            </a:p>
          </p:txBody>
        </p:sp>
        <p:sp>
          <p:nvSpPr>
            <p:cNvPr id="428060" name="88 CuadroTexto"/>
            <p:cNvSpPr txBox="1">
              <a:spLocks noChangeArrowheads="1"/>
            </p:cNvSpPr>
            <p:nvPr/>
          </p:nvSpPr>
          <p:spPr bwMode="auto">
            <a:xfrm>
              <a:off x="859227" y="1142999"/>
              <a:ext cx="501487" cy="366487"/>
            </a:xfrm>
            <a:prstGeom prst="rect">
              <a:avLst/>
            </a:prstGeom>
            <a:noFill/>
            <a:ln w="9525">
              <a:noFill/>
              <a:miter lim="800000"/>
              <a:headEnd/>
              <a:tailEnd/>
            </a:ln>
          </p:spPr>
          <p:txBody>
            <a:bodyPr>
              <a:spAutoFit/>
            </a:bodyPr>
            <a:lstStyle/>
            <a:p>
              <a:r>
                <a:rPr lang="es-ES" sz="1800" b="1">
                  <a:latin typeface="Arial" charset="0"/>
                </a:rPr>
                <a:t>P</a:t>
              </a:r>
            </a:p>
          </p:txBody>
        </p:sp>
      </p:grpSp>
      <p:sp>
        <p:nvSpPr>
          <p:cNvPr id="428057" name="Text Box 28"/>
          <p:cNvSpPr txBox="1">
            <a:spLocks noChangeArrowheads="1"/>
          </p:cNvSpPr>
          <p:nvPr/>
        </p:nvSpPr>
        <p:spPr bwMode="auto">
          <a:xfrm>
            <a:off x="4095750" y="1376363"/>
            <a:ext cx="1054100" cy="457200"/>
          </a:xfrm>
          <a:prstGeom prst="rect">
            <a:avLst/>
          </a:prstGeom>
          <a:solidFill>
            <a:srgbClr val="ABFFAB"/>
          </a:solidFill>
          <a:ln w="9525">
            <a:solidFill>
              <a:schemeClr val="tx1"/>
            </a:solidFill>
            <a:miter lim="800000"/>
            <a:headEnd/>
            <a:tailEnd/>
          </a:ln>
        </p:spPr>
        <p:txBody>
          <a:bodyPr>
            <a:spAutoFit/>
          </a:bodyPr>
          <a:lstStyle/>
          <a:p>
            <a:pPr>
              <a:spcBef>
                <a:spcPct val="50000"/>
              </a:spcBef>
            </a:pPr>
            <a:r>
              <a:rPr lang="es-ES" b="1">
                <a:solidFill>
                  <a:srgbClr val="000000"/>
                </a:solidFill>
                <a:latin typeface="Arial" charset="0"/>
              </a:rPr>
              <a:t>n′ &gt; n</a:t>
            </a:r>
          </a:p>
        </p:txBody>
      </p:sp>
      <p:sp>
        <p:nvSpPr>
          <p:cNvPr id="383006" name="Text Box 30"/>
          <p:cNvSpPr txBox="1">
            <a:spLocks noChangeArrowheads="1"/>
          </p:cNvSpPr>
          <p:nvPr/>
        </p:nvSpPr>
        <p:spPr bwMode="auto">
          <a:xfrm>
            <a:off x="831850" y="5508625"/>
            <a:ext cx="7527925" cy="10541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a:solidFill>
                  <a:srgbClr val="000000"/>
                </a:solidFill>
                <a:latin typeface="Arial" charset="0"/>
              </a:rPr>
              <a:t>Todos los rayos que proceden del punto objeto </a:t>
            </a:r>
            <a:r>
              <a:rPr lang="es-ES" sz="1800" b="1">
                <a:solidFill>
                  <a:srgbClr val="000000"/>
                </a:solidFill>
                <a:latin typeface="Arial" charset="0"/>
              </a:rPr>
              <a:t>P</a:t>
            </a:r>
            <a:r>
              <a:rPr lang="es-ES" sz="1800">
                <a:solidFill>
                  <a:srgbClr val="000000"/>
                </a:solidFill>
                <a:latin typeface="Arial" charset="0"/>
              </a:rPr>
              <a:t>, después de refractarse convergen en el punto imagen </a:t>
            </a:r>
            <a:r>
              <a:rPr lang="es-ES" sz="1800" b="1">
                <a:solidFill>
                  <a:srgbClr val="000000"/>
                </a:solidFill>
                <a:latin typeface="Arial" charset="0"/>
              </a:rPr>
              <a:t>P′</a:t>
            </a:r>
            <a:r>
              <a:rPr lang="es-ES" sz="1800">
                <a:solidFill>
                  <a:srgbClr val="000000"/>
                </a:solidFill>
                <a:latin typeface="Arial" charset="0"/>
              </a:rPr>
              <a:t>.</a:t>
            </a:r>
          </a:p>
          <a:p>
            <a:pPr algn="ctr">
              <a:spcBef>
                <a:spcPct val="50000"/>
              </a:spcBef>
            </a:pPr>
            <a:r>
              <a:rPr lang="es-ES" sz="1800">
                <a:solidFill>
                  <a:srgbClr val="000000"/>
                </a:solidFill>
                <a:latin typeface="Arial" charset="0"/>
              </a:rPr>
              <a:t>Imagen </a:t>
            </a:r>
            <a:r>
              <a:rPr lang="es-ES" sz="1800" b="1">
                <a:solidFill>
                  <a:srgbClr val="FF3300"/>
                </a:solidFill>
                <a:latin typeface="Arial" charset="0"/>
              </a:rPr>
              <a:t>REAL</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8199"/>
                                        </p:tgtEl>
                                        <p:attrNameLst>
                                          <p:attrName>style.visibility</p:attrName>
                                        </p:attrNameLst>
                                      </p:cBhvr>
                                      <p:to>
                                        <p:strVal val="visible"/>
                                      </p:to>
                                    </p:set>
                                    <p:animEffect transition="in" filter="wipe(left)">
                                      <p:cBhvr>
                                        <p:cTn id="11" dur="2000"/>
                                        <p:tgtEl>
                                          <p:spTgt spid="8199"/>
                                        </p:tgtEl>
                                      </p:cBhvr>
                                    </p:animEffect>
                                  </p:childTnLst>
                                </p:cTn>
                              </p:par>
                              <p:par>
                                <p:cTn id="12" presetID="22" presetClass="entr" presetSubtype="8" fill="hold" grpId="0" nodeType="withEffect">
                                  <p:stCondLst>
                                    <p:cond delay="0"/>
                                  </p:stCondLst>
                                  <p:childTnLst>
                                    <p:set>
                                      <p:cBhvr>
                                        <p:cTn id="13" dur="1" fill="hold">
                                          <p:stCondLst>
                                            <p:cond delay="0"/>
                                          </p:stCondLst>
                                        </p:cTn>
                                        <p:tgtEl>
                                          <p:spTgt spid="8202"/>
                                        </p:tgtEl>
                                        <p:attrNameLst>
                                          <p:attrName>style.visibility</p:attrName>
                                        </p:attrNameLst>
                                      </p:cBhvr>
                                      <p:to>
                                        <p:strVal val="visible"/>
                                      </p:to>
                                    </p:set>
                                    <p:animEffect transition="in" filter="wipe(left)">
                                      <p:cBhvr>
                                        <p:cTn id="14" dur="2000"/>
                                        <p:tgtEl>
                                          <p:spTgt spid="8202"/>
                                        </p:tgtEl>
                                      </p:cBhvr>
                                    </p:animEffect>
                                  </p:childTnLst>
                                </p:cTn>
                              </p:par>
                            </p:childTnLst>
                          </p:cTn>
                        </p:par>
                        <p:par>
                          <p:cTn id="15" fill="hold">
                            <p:stCondLst>
                              <p:cond delay="2000"/>
                            </p:stCondLst>
                            <p:childTnLst>
                              <p:par>
                                <p:cTn id="16" presetID="1" presetClass="entr" presetSubtype="0" fill="hold" grpId="0" nodeType="afterEffect">
                                  <p:stCondLst>
                                    <p:cond delay="0"/>
                                  </p:stCondLst>
                                  <p:childTnLst>
                                    <p:set>
                                      <p:cBhvr>
                                        <p:cTn id="17" dur="1" fill="hold">
                                          <p:stCondLst>
                                            <p:cond delay="0"/>
                                          </p:stCondLst>
                                        </p:cTn>
                                        <p:tgtEl>
                                          <p:spTgt spid="661528"/>
                                        </p:tgtEl>
                                        <p:attrNameLst>
                                          <p:attrName>style.visibility</p:attrName>
                                        </p:attrNameLst>
                                      </p:cBhvr>
                                      <p:to>
                                        <p:strVal val="visible"/>
                                      </p:to>
                                    </p:set>
                                  </p:childTnLst>
                                </p:cTn>
                              </p:par>
                            </p:childTnLst>
                          </p:cTn>
                        </p:par>
                        <p:par>
                          <p:cTn id="18" fill="hold">
                            <p:stCondLst>
                              <p:cond delay="2000"/>
                            </p:stCondLst>
                            <p:childTnLst>
                              <p:par>
                                <p:cTn id="19" presetID="1" presetClass="entr" presetSubtype="0" fill="hold" grpId="0" nodeType="afterEffect">
                                  <p:stCondLst>
                                    <p:cond delay="0"/>
                                  </p:stCondLst>
                                  <p:childTnLst>
                                    <p:set>
                                      <p:cBhvr>
                                        <p:cTn id="20" dur="1" fill="hold">
                                          <p:stCondLst>
                                            <p:cond delay="0"/>
                                          </p:stCondLst>
                                        </p:cTn>
                                        <p:tgtEl>
                                          <p:spTgt spid="661531"/>
                                        </p:tgtEl>
                                        <p:attrNameLst>
                                          <p:attrName>style.visibility</p:attrName>
                                        </p:attrNameLst>
                                      </p:cBhvr>
                                      <p:to>
                                        <p:strVal val="visible"/>
                                      </p:to>
                                    </p:set>
                                  </p:childTnLst>
                                </p:cTn>
                              </p:par>
                            </p:childTnLst>
                          </p:cTn>
                        </p:par>
                        <p:par>
                          <p:cTn id="21" fill="hold">
                            <p:stCondLst>
                              <p:cond delay="2000"/>
                            </p:stCondLst>
                            <p:childTnLst>
                              <p:par>
                                <p:cTn id="22" presetID="22" presetClass="entr" presetSubtype="8" fill="hold" grpId="0" nodeType="afterEffect">
                                  <p:stCondLst>
                                    <p:cond delay="0"/>
                                  </p:stCondLst>
                                  <p:childTnLst>
                                    <p:set>
                                      <p:cBhvr>
                                        <p:cTn id="23" dur="1" fill="hold">
                                          <p:stCondLst>
                                            <p:cond delay="0"/>
                                          </p:stCondLst>
                                        </p:cTn>
                                        <p:tgtEl>
                                          <p:spTgt spid="8200"/>
                                        </p:tgtEl>
                                        <p:attrNameLst>
                                          <p:attrName>style.visibility</p:attrName>
                                        </p:attrNameLst>
                                      </p:cBhvr>
                                      <p:to>
                                        <p:strVal val="visible"/>
                                      </p:to>
                                    </p:set>
                                    <p:animEffect transition="in" filter="wipe(left)">
                                      <p:cBhvr>
                                        <p:cTn id="24" dur="2000"/>
                                        <p:tgtEl>
                                          <p:spTgt spid="8200"/>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8204"/>
                                        </p:tgtEl>
                                        <p:attrNameLst>
                                          <p:attrName>style.visibility</p:attrName>
                                        </p:attrNameLst>
                                      </p:cBhvr>
                                      <p:to>
                                        <p:strVal val="visible"/>
                                      </p:to>
                                    </p:set>
                                    <p:animEffect transition="in" filter="wipe(left)">
                                      <p:cBhvr>
                                        <p:cTn id="27" dur="2000"/>
                                        <p:tgtEl>
                                          <p:spTgt spid="8204"/>
                                        </p:tgtEl>
                                      </p:cBhvr>
                                    </p:animEffect>
                                  </p:childTnLst>
                                </p:cTn>
                              </p:par>
                            </p:childTnLst>
                          </p:cTn>
                        </p:par>
                        <p:par>
                          <p:cTn id="28" fill="hold">
                            <p:stCondLst>
                              <p:cond delay="4000"/>
                            </p:stCondLst>
                            <p:childTnLst>
                              <p:par>
                                <p:cTn id="29" presetID="1" presetClass="entr" presetSubtype="0" fill="hold" grpId="0" nodeType="afterEffect">
                                  <p:stCondLst>
                                    <p:cond delay="0"/>
                                  </p:stCondLst>
                                  <p:childTnLst>
                                    <p:set>
                                      <p:cBhvr>
                                        <p:cTn id="30" dur="1" fill="hold">
                                          <p:stCondLst>
                                            <p:cond delay="0"/>
                                          </p:stCondLst>
                                        </p:cTn>
                                        <p:tgtEl>
                                          <p:spTgt spid="66153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61529"/>
                                        </p:tgtEl>
                                        <p:attrNameLst>
                                          <p:attrName>style.visibility</p:attrName>
                                        </p:attrNameLst>
                                      </p:cBhvr>
                                      <p:to>
                                        <p:strVal val="visible"/>
                                      </p:to>
                                    </p:set>
                                  </p:childTnLst>
                                </p:cTn>
                              </p:par>
                            </p:childTnLst>
                          </p:cTn>
                        </p:par>
                        <p:par>
                          <p:cTn id="33" fill="hold">
                            <p:stCondLst>
                              <p:cond delay="4000"/>
                            </p:stCondLst>
                            <p:childTnLst>
                              <p:par>
                                <p:cTn id="34" presetID="10" presetClass="entr" presetSubtype="0" fill="hold" nodeType="afterEffect">
                                  <p:stCondLst>
                                    <p:cond delay="0"/>
                                  </p:stCondLst>
                                  <p:childTnLst>
                                    <p:set>
                                      <p:cBhvr>
                                        <p:cTn id="35" dur="1" fill="hold">
                                          <p:stCondLst>
                                            <p:cond delay="0"/>
                                          </p:stCondLst>
                                        </p:cTn>
                                        <p:tgtEl>
                                          <p:spTgt spid="27"/>
                                        </p:tgtEl>
                                        <p:attrNameLst>
                                          <p:attrName>style.visibility</p:attrName>
                                        </p:attrNameLst>
                                      </p:cBhvr>
                                      <p:to>
                                        <p:strVal val="visible"/>
                                      </p:to>
                                    </p:set>
                                    <p:animEffect transition="in" filter="fade">
                                      <p:cBhvr>
                                        <p:cTn id="36" dur="2000"/>
                                        <p:tgtEl>
                                          <p:spTgt spid="27"/>
                                        </p:tgtEl>
                                      </p:cBhvr>
                                    </p:animEffect>
                                  </p:childTnLst>
                                </p:cTn>
                              </p:par>
                            </p:childTnLst>
                          </p:cTn>
                        </p:par>
                        <p:par>
                          <p:cTn id="37" fill="hold">
                            <p:stCondLst>
                              <p:cond delay="6000"/>
                            </p:stCondLst>
                            <p:childTnLst>
                              <p:par>
                                <p:cTn id="38" presetID="1" presetClass="entr" presetSubtype="0" fill="hold" grpId="0" nodeType="afterEffect">
                                  <p:stCondLst>
                                    <p:cond delay="0"/>
                                  </p:stCondLst>
                                  <p:childTnLst>
                                    <p:set>
                                      <p:cBhvr>
                                        <p:cTn id="39" dur="1" fill="hold">
                                          <p:stCondLst>
                                            <p:cond delay="0"/>
                                          </p:stCondLst>
                                        </p:cTn>
                                        <p:tgtEl>
                                          <p:spTgt spid="81"/>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84"/>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3830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9" grpId="0" animBg="1"/>
      <p:bldP spid="8200" grpId="0" animBg="1"/>
      <p:bldP spid="8202" grpId="0" animBg="1"/>
      <p:bldP spid="8204" grpId="0" animBg="1"/>
      <p:bldP spid="661528" grpId="0" animBg="1"/>
      <p:bldP spid="661529" grpId="0" animBg="1"/>
      <p:bldP spid="661530" grpId="0" animBg="1"/>
      <p:bldP spid="661531" grpId="0" animBg="1"/>
      <p:bldP spid="81" grpId="0"/>
      <p:bldP spid="84" grpId="0"/>
      <p:bldP spid="38300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27" name="26 Rectángulo"/>
          <p:cNvSpPr/>
          <p:nvPr/>
        </p:nvSpPr>
        <p:spPr>
          <a:xfrm>
            <a:off x="557213" y="457200"/>
            <a:ext cx="8043862" cy="5843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5832475" y="1069975"/>
            <a:ext cx="215900" cy="1008063"/>
            <a:chOff x="1973" y="346"/>
            <a:chExt cx="136" cy="635"/>
          </a:xfrm>
        </p:grpSpPr>
        <p:sp>
          <p:nvSpPr>
            <p:cNvPr id="2076" name="Rectangle 3"/>
            <p:cNvSpPr>
              <a:spLocks noChangeArrowheads="1"/>
            </p:cNvSpPr>
            <p:nvPr/>
          </p:nvSpPr>
          <p:spPr bwMode="auto">
            <a:xfrm>
              <a:off x="1973" y="346"/>
              <a:ext cx="136" cy="635"/>
            </a:xfrm>
            <a:prstGeom prst="rect">
              <a:avLst/>
            </a:prstGeom>
            <a:solidFill>
              <a:srgbClr val="C0C0C0"/>
            </a:solidFill>
            <a:ln w="9525">
              <a:noFill/>
              <a:miter lim="800000"/>
              <a:headEnd/>
              <a:tailEnd/>
            </a:ln>
          </p:spPr>
          <p:txBody>
            <a:bodyPr wrap="none" anchor="ctr"/>
            <a:lstStyle/>
            <a:p>
              <a:endParaRPr lang="es-ES_tradnl"/>
            </a:p>
          </p:txBody>
        </p:sp>
        <p:sp>
          <p:nvSpPr>
            <p:cNvPr id="2077" name="Line 4"/>
            <p:cNvSpPr>
              <a:spLocks noChangeShapeType="1"/>
            </p:cNvSpPr>
            <p:nvPr/>
          </p:nvSpPr>
          <p:spPr bwMode="auto">
            <a:xfrm>
              <a:off x="1973" y="346"/>
              <a:ext cx="0" cy="635"/>
            </a:xfrm>
            <a:prstGeom prst="line">
              <a:avLst/>
            </a:prstGeom>
            <a:noFill/>
            <a:ln w="38100">
              <a:solidFill>
                <a:schemeClr val="tx1"/>
              </a:solidFill>
              <a:round/>
              <a:headEnd/>
              <a:tailEnd/>
            </a:ln>
          </p:spPr>
          <p:txBody>
            <a:bodyPr/>
            <a:lstStyle/>
            <a:p>
              <a:endParaRPr lang="es-ES_tradnl"/>
            </a:p>
          </p:txBody>
        </p:sp>
        <p:sp>
          <p:nvSpPr>
            <p:cNvPr id="2078" name="Line 5"/>
            <p:cNvSpPr>
              <a:spLocks noChangeShapeType="1"/>
            </p:cNvSpPr>
            <p:nvPr/>
          </p:nvSpPr>
          <p:spPr bwMode="auto">
            <a:xfrm>
              <a:off x="2109" y="346"/>
              <a:ext cx="0" cy="635"/>
            </a:xfrm>
            <a:prstGeom prst="line">
              <a:avLst/>
            </a:prstGeom>
            <a:noFill/>
            <a:ln w="38100">
              <a:solidFill>
                <a:schemeClr val="tx1"/>
              </a:solidFill>
              <a:round/>
              <a:headEnd/>
              <a:tailEnd/>
            </a:ln>
          </p:spPr>
          <p:txBody>
            <a:bodyPr/>
            <a:lstStyle/>
            <a:p>
              <a:endParaRPr lang="es-ES_tradnl"/>
            </a:p>
          </p:txBody>
        </p:sp>
      </p:grpSp>
      <p:grpSp>
        <p:nvGrpSpPr>
          <p:cNvPr id="3" name="Group 6"/>
          <p:cNvGrpSpPr>
            <a:grpSpLocks/>
          </p:cNvGrpSpPr>
          <p:nvPr/>
        </p:nvGrpSpPr>
        <p:grpSpPr bwMode="auto">
          <a:xfrm>
            <a:off x="5640388" y="2217738"/>
            <a:ext cx="1800225" cy="1800225"/>
            <a:chOff x="2902" y="1330"/>
            <a:chExt cx="1134" cy="1134"/>
          </a:xfrm>
        </p:grpSpPr>
        <p:graphicFrame>
          <p:nvGraphicFramePr>
            <p:cNvPr id="2050" name="Object 7"/>
            <p:cNvGraphicFramePr>
              <a:graphicFrameLocks noChangeAspect="1"/>
            </p:cNvGraphicFramePr>
            <p:nvPr/>
          </p:nvGraphicFramePr>
          <p:xfrm>
            <a:off x="2902" y="1330"/>
            <a:ext cx="1134" cy="1134"/>
          </p:xfrm>
          <a:graphic>
            <a:graphicData uri="http://schemas.openxmlformats.org/presentationml/2006/ole">
              <p:oleObj spid="_x0000_s2050" name="Dibujo" r:id="rId3" imgW="1123920" imgH="1123920" progId="Presentations.Drawing.17">
                <p:embed/>
              </p:oleObj>
            </a:graphicData>
          </a:graphic>
        </p:graphicFrame>
        <p:sp>
          <p:nvSpPr>
            <p:cNvPr id="2074" name="Line 8"/>
            <p:cNvSpPr>
              <a:spLocks noChangeShapeType="1"/>
            </p:cNvSpPr>
            <p:nvPr/>
          </p:nvSpPr>
          <p:spPr bwMode="auto">
            <a:xfrm>
              <a:off x="2946" y="2109"/>
              <a:ext cx="300" cy="300"/>
            </a:xfrm>
            <a:prstGeom prst="line">
              <a:avLst/>
            </a:prstGeom>
            <a:noFill/>
            <a:ln w="28575">
              <a:solidFill>
                <a:srgbClr val="FF3300"/>
              </a:solidFill>
              <a:round/>
              <a:headEnd/>
              <a:tailEnd/>
            </a:ln>
          </p:spPr>
          <p:txBody>
            <a:bodyPr/>
            <a:lstStyle/>
            <a:p>
              <a:endParaRPr lang="es-ES_tradnl"/>
            </a:p>
          </p:txBody>
        </p:sp>
        <p:sp>
          <p:nvSpPr>
            <p:cNvPr id="2075" name="Line 9"/>
            <p:cNvSpPr>
              <a:spLocks noChangeShapeType="1"/>
            </p:cNvSpPr>
            <p:nvPr/>
          </p:nvSpPr>
          <p:spPr bwMode="auto">
            <a:xfrm>
              <a:off x="2949" y="1671"/>
              <a:ext cx="0" cy="438"/>
            </a:xfrm>
            <a:prstGeom prst="line">
              <a:avLst/>
            </a:prstGeom>
            <a:noFill/>
            <a:ln w="38100">
              <a:solidFill>
                <a:srgbClr val="FFFF00"/>
              </a:solidFill>
              <a:round/>
              <a:headEnd/>
              <a:tailEnd/>
            </a:ln>
          </p:spPr>
          <p:txBody>
            <a:bodyPr/>
            <a:lstStyle/>
            <a:p>
              <a:endParaRPr lang="es-ES_tradnl"/>
            </a:p>
          </p:txBody>
        </p:sp>
      </p:grpSp>
      <p:grpSp>
        <p:nvGrpSpPr>
          <p:cNvPr id="4" name="Group 10"/>
          <p:cNvGrpSpPr>
            <a:grpSpLocks/>
          </p:cNvGrpSpPr>
          <p:nvPr/>
        </p:nvGrpSpPr>
        <p:grpSpPr bwMode="auto">
          <a:xfrm>
            <a:off x="1247775" y="1527175"/>
            <a:ext cx="5951538" cy="4546600"/>
            <a:chOff x="135" y="895"/>
            <a:chExt cx="3749" cy="2864"/>
          </a:xfrm>
        </p:grpSpPr>
        <p:sp>
          <p:nvSpPr>
            <p:cNvPr id="5" name="Rectangle 11"/>
            <p:cNvSpPr>
              <a:spLocks noChangeArrowheads="1"/>
            </p:cNvSpPr>
            <p:nvPr/>
          </p:nvSpPr>
          <p:spPr bwMode="auto">
            <a:xfrm>
              <a:off x="498" y="1112"/>
              <a:ext cx="84" cy="1614"/>
            </a:xfrm>
            <a:prstGeom prst="rect">
              <a:avLst/>
            </a:prstGeom>
            <a:gradFill flip="none" rotWithShape="1">
              <a:gsLst>
                <a:gs pos="0">
                  <a:srgbClr val="DEDEDE">
                    <a:shade val="30000"/>
                    <a:satMod val="115000"/>
                  </a:srgbClr>
                </a:gs>
                <a:gs pos="50000">
                  <a:srgbClr val="DEDEDE">
                    <a:shade val="67500"/>
                    <a:satMod val="115000"/>
                  </a:srgbClr>
                </a:gs>
                <a:gs pos="100000">
                  <a:srgbClr val="DEDEDE">
                    <a:shade val="100000"/>
                    <a:satMod val="115000"/>
                  </a:srgbClr>
                </a:gs>
              </a:gsLst>
              <a:path path="circle">
                <a:fillToRect l="50000" t="50000" r="50000" b="50000"/>
              </a:path>
              <a:tileRect/>
            </a:gradFill>
            <a:ln w="9525">
              <a:noFill/>
              <a:miter lim="800000"/>
              <a:headEnd/>
              <a:tailEnd/>
            </a:ln>
          </p:spPr>
          <p:txBody>
            <a:bodyPr wrap="none" anchor="ctr"/>
            <a:lstStyle/>
            <a:p>
              <a:pPr>
                <a:defRPr/>
              </a:pPr>
              <a:endParaRPr lang="es-ES_tradnl"/>
            </a:p>
          </p:txBody>
        </p:sp>
        <p:grpSp>
          <p:nvGrpSpPr>
            <p:cNvPr id="2070" name="Group 12"/>
            <p:cNvGrpSpPr>
              <a:grpSpLocks/>
            </p:cNvGrpSpPr>
            <p:nvPr/>
          </p:nvGrpSpPr>
          <p:grpSpPr bwMode="auto">
            <a:xfrm>
              <a:off x="3041" y="3175"/>
              <a:ext cx="843" cy="584"/>
              <a:chOff x="3041" y="3175"/>
              <a:chExt cx="843" cy="584"/>
            </a:xfrm>
          </p:grpSpPr>
          <p:sp>
            <p:nvSpPr>
              <p:cNvPr id="2072" name="Rectangle 13"/>
              <p:cNvSpPr>
                <a:spLocks noChangeArrowheads="1"/>
              </p:cNvSpPr>
              <p:nvPr/>
            </p:nvSpPr>
            <p:spPr bwMode="auto">
              <a:xfrm>
                <a:off x="3057" y="3175"/>
                <a:ext cx="100" cy="584"/>
              </a:xfrm>
              <a:prstGeom prst="rect">
                <a:avLst/>
              </a:prstGeom>
              <a:solidFill>
                <a:schemeClr val="tx1"/>
              </a:solidFill>
              <a:ln w="9525">
                <a:solidFill>
                  <a:schemeClr val="tx1"/>
                </a:solidFill>
                <a:miter lim="800000"/>
                <a:headEnd/>
                <a:tailEnd/>
              </a:ln>
            </p:spPr>
            <p:txBody>
              <a:bodyPr wrap="none" anchor="ctr"/>
              <a:lstStyle/>
              <a:p>
                <a:endParaRPr lang="es-ES_tradnl"/>
              </a:p>
            </p:txBody>
          </p:sp>
          <p:sp>
            <p:nvSpPr>
              <p:cNvPr id="2073" name="Text Box 14"/>
              <p:cNvSpPr txBox="1">
                <a:spLocks noChangeArrowheads="1"/>
              </p:cNvSpPr>
              <p:nvPr/>
            </p:nvSpPr>
            <p:spPr bwMode="auto">
              <a:xfrm>
                <a:off x="3041" y="3275"/>
                <a:ext cx="843" cy="387"/>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Fuente</a:t>
                </a:r>
              </a:p>
              <a:p>
                <a:pPr algn="ctr">
                  <a:lnSpc>
                    <a:spcPct val="70000"/>
                  </a:lnSpc>
                  <a:spcBef>
                    <a:spcPct val="50000"/>
                  </a:spcBef>
                </a:pPr>
                <a:r>
                  <a:rPr lang="es-ES" sz="1800" b="1">
                    <a:solidFill>
                      <a:schemeClr val="accent2"/>
                    </a:solidFill>
                    <a:cs typeface="Times New Roman" pitchFamily="18" charset="0"/>
                  </a:rPr>
                  <a:t>de luz</a:t>
                </a:r>
              </a:p>
            </p:txBody>
          </p:sp>
        </p:grpSp>
        <p:sp>
          <p:nvSpPr>
            <p:cNvPr id="2071" name="Text Box 15"/>
            <p:cNvSpPr txBox="1">
              <a:spLocks noChangeArrowheads="1"/>
            </p:cNvSpPr>
            <p:nvPr/>
          </p:nvSpPr>
          <p:spPr bwMode="auto">
            <a:xfrm>
              <a:off x="135" y="895"/>
              <a:ext cx="843" cy="179"/>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Espejo</a:t>
              </a:r>
            </a:p>
          </p:txBody>
        </p:sp>
      </p:grpSp>
      <p:grpSp>
        <p:nvGrpSpPr>
          <p:cNvPr id="7" name="Group 16"/>
          <p:cNvGrpSpPr>
            <a:grpSpLocks/>
          </p:cNvGrpSpPr>
          <p:nvPr/>
        </p:nvGrpSpPr>
        <p:grpSpPr bwMode="auto">
          <a:xfrm>
            <a:off x="1908175" y="4770438"/>
            <a:ext cx="3975100" cy="1258887"/>
            <a:chOff x="1102" y="3030"/>
            <a:chExt cx="2504" cy="793"/>
          </a:xfrm>
        </p:grpSpPr>
        <p:sp>
          <p:nvSpPr>
            <p:cNvPr id="2064" name="Line 17"/>
            <p:cNvSpPr>
              <a:spLocks noChangeShapeType="1"/>
            </p:cNvSpPr>
            <p:nvPr/>
          </p:nvSpPr>
          <p:spPr bwMode="auto">
            <a:xfrm>
              <a:off x="1102" y="3030"/>
              <a:ext cx="0" cy="793"/>
            </a:xfrm>
            <a:prstGeom prst="line">
              <a:avLst/>
            </a:prstGeom>
            <a:noFill/>
            <a:ln w="9525">
              <a:solidFill>
                <a:schemeClr val="tx1"/>
              </a:solidFill>
              <a:prstDash val="dash"/>
              <a:round/>
              <a:headEnd/>
              <a:tailEnd/>
            </a:ln>
          </p:spPr>
          <p:txBody>
            <a:bodyPr/>
            <a:lstStyle/>
            <a:p>
              <a:endParaRPr lang="es-ES_tradnl"/>
            </a:p>
          </p:txBody>
        </p:sp>
        <p:sp>
          <p:nvSpPr>
            <p:cNvPr id="2065" name="Line 18"/>
            <p:cNvSpPr>
              <a:spLocks noChangeShapeType="1"/>
            </p:cNvSpPr>
            <p:nvPr/>
          </p:nvSpPr>
          <p:spPr bwMode="auto">
            <a:xfrm flipH="1">
              <a:off x="1102" y="3606"/>
              <a:ext cx="2504" cy="0"/>
            </a:xfrm>
            <a:prstGeom prst="line">
              <a:avLst/>
            </a:prstGeom>
            <a:noFill/>
            <a:ln w="9525">
              <a:solidFill>
                <a:schemeClr val="tx1"/>
              </a:solidFill>
              <a:round/>
              <a:headEnd type="triangle" w="med" len="med"/>
              <a:tailEnd type="triangle" w="med" len="med"/>
            </a:ln>
          </p:spPr>
          <p:txBody>
            <a:bodyPr/>
            <a:lstStyle/>
            <a:p>
              <a:endParaRPr lang="es-ES_tradnl"/>
            </a:p>
          </p:txBody>
        </p:sp>
        <p:sp>
          <p:nvSpPr>
            <p:cNvPr id="2066" name="Text Box 19"/>
            <p:cNvSpPr txBox="1">
              <a:spLocks noChangeArrowheads="1"/>
            </p:cNvSpPr>
            <p:nvPr/>
          </p:nvSpPr>
          <p:spPr bwMode="auto">
            <a:xfrm>
              <a:off x="2046" y="3348"/>
              <a:ext cx="985" cy="231"/>
            </a:xfrm>
            <a:prstGeom prst="rect">
              <a:avLst/>
            </a:prstGeom>
            <a:noFill/>
            <a:ln w="9525">
              <a:noFill/>
              <a:miter lim="800000"/>
              <a:headEnd/>
              <a:tailEnd/>
            </a:ln>
          </p:spPr>
          <p:txBody>
            <a:bodyPr>
              <a:spAutoFit/>
            </a:bodyPr>
            <a:lstStyle/>
            <a:p>
              <a:pPr>
                <a:spcBef>
                  <a:spcPct val="50000"/>
                </a:spcBef>
              </a:pPr>
              <a:r>
                <a:rPr lang="es-ES" sz="1800" b="1">
                  <a:cs typeface="Times New Roman" pitchFamily="18" charset="0"/>
                </a:rPr>
                <a:t>35 km</a:t>
              </a:r>
            </a:p>
          </p:txBody>
        </p:sp>
      </p:grpSp>
      <p:grpSp>
        <p:nvGrpSpPr>
          <p:cNvPr id="8" name="Group 2"/>
          <p:cNvGrpSpPr>
            <a:grpSpLocks/>
          </p:cNvGrpSpPr>
          <p:nvPr/>
        </p:nvGrpSpPr>
        <p:grpSpPr bwMode="auto">
          <a:xfrm rot="5278347">
            <a:off x="5695157" y="343694"/>
            <a:ext cx="452437" cy="923925"/>
            <a:chOff x="1588" y="1253"/>
            <a:chExt cx="734" cy="1499"/>
          </a:xfrm>
        </p:grpSpPr>
        <p:sp>
          <p:nvSpPr>
            <p:cNvPr id="2059" name="Freeform 3"/>
            <p:cNvSpPr>
              <a:spLocks/>
            </p:cNvSpPr>
            <p:nvPr/>
          </p:nvSpPr>
          <p:spPr bwMode="auto">
            <a:xfrm>
              <a:off x="1700" y="125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rot="10800000" vert="eaVert"/>
            <a:lstStyle/>
            <a:p>
              <a:endParaRPr lang="es-ES_tradnl"/>
            </a:p>
          </p:txBody>
        </p:sp>
        <p:sp>
          <p:nvSpPr>
            <p:cNvPr id="2060"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rot="10800000" vert="eaVert" wrap="none" anchor="ctr"/>
            <a:lstStyle/>
            <a:p>
              <a:endParaRPr lang="es-ES_tradnl"/>
            </a:p>
          </p:txBody>
        </p:sp>
        <p:sp>
          <p:nvSpPr>
            <p:cNvPr id="2061"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rot="10800000" vert="eaVert" wrap="none" anchor="ctr"/>
            <a:lstStyle/>
            <a:p>
              <a:endParaRPr lang="es-ES_tradnl"/>
            </a:p>
          </p:txBody>
        </p:sp>
        <p:sp>
          <p:nvSpPr>
            <p:cNvPr id="2062"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rot="10800000" vert="eaVert" wrap="none" anchor="ctr"/>
            <a:lstStyle/>
            <a:p>
              <a:endParaRPr lang="es-ES_tradnl"/>
            </a:p>
          </p:txBody>
        </p:sp>
        <p:sp>
          <p:nvSpPr>
            <p:cNvPr id="2063" name="Freeform 7"/>
            <p:cNvSpPr>
              <a:spLocks/>
            </p:cNvSpPr>
            <p:nvPr/>
          </p:nvSpPr>
          <p:spPr bwMode="auto">
            <a:xfrm flipV="1">
              <a:off x="1700" y="200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vert="eaVert"/>
            <a:lstStyle/>
            <a:p>
              <a:endParaRPr lang="es-ES_tradnl"/>
            </a:p>
          </p:txBody>
        </p:sp>
      </p:grpSp>
      <p:sp>
        <p:nvSpPr>
          <p:cNvPr id="678938" name="Freeform 26"/>
          <p:cNvSpPr>
            <a:spLocks/>
          </p:cNvSpPr>
          <p:nvPr/>
        </p:nvSpPr>
        <p:spPr bwMode="auto">
          <a:xfrm>
            <a:off x="1947863" y="952500"/>
            <a:ext cx="3995737" cy="4184650"/>
          </a:xfrm>
          <a:custGeom>
            <a:avLst/>
            <a:gdLst>
              <a:gd name="T0" fmla="*/ 2147483647 w 2517"/>
              <a:gd name="T1" fmla="*/ 2147483647 h 2636"/>
              <a:gd name="T2" fmla="*/ 2147483647 w 2517"/>
              <a:gd name="T3" fmla="*/ 2147483647 h 2636"/>
              <a:gd name="T4" fmla="*/ 0 w 2517"/>
              <a:gd name="T5" fmla="*/ 2147483647 h 2636"/>
              <a:gd name="T6" fmla="*/ 2147483647 w 2517"/>
              <a:gd name="T7" fmla="*/ 2147483647 h 2636"/>
              <a:gd name="T8" fmla="*/ 2147483647 w 2517"/>
              <a:gd name="T9" fmla="*/ 0 h 2636"/>
              <a:gd name="T10" fmla="*/ 0 60000 65536"/>
              <a:gd name="T11" fmla="*/ 0 60000 65536"/>
              <a:gd name="T12" fmla="*/ 0 60000 65536"/>
              <a:gd name="T13" fmla="*/ 0 60000 65536"/>
              <a:gd name="T14" fmla="*/ 0 60000 65536"/>
              <a:gd name="T15" fmla="*/ 0 w 2517"/>
              <a:gd name="T16" fmla="*/ 0 h 2636"/>
              <a:gd name="T17" fmla="*/ 2517 w 2517"/>
              <a:gd name="T18" fmla="*/ 2636 h 2636"/>
            </a:gdLst>
            <a:ahLst/>
            <a:cxnLst>
              <a:cxn ang="T10">
                <a:pos x="T0" y="T1"/>
              </a:cxn>
              <a:cxn ang="T11">
                <a:pos x="T2" y="T3"/>
              </a:cxn>
              <a:cxn ang="T12">
                <a:pos x="T4" y="T5"/>
              </a:cxn>
              <a:cxn ang="T13">
                <a:pos x="T6" y="T7"/>
              </a:cxn>
              <a:cxn ang="T14">
                <a:pos x="T8" y="T9"/>
              </a:cxn>
            </a:cxnLst>
            <a:rect l="T15" t="T16" r="T17" b="T18"/>
            <a:pathLst>
              <a:path w="2517" h="2636">
                <a:moveTo>
                  <a:pt x="2517" y="2636"/>
                </a:moveTo>
                <a:lnTo>
                  <a:pt x="2517" y="1749"/>
                </a:lnTo>
                <a:lnTo>
                  <a:pt x="0" y="1371"/>
                </a:lnTo>
                <a:lnTo>
                  <a:pt x="2517" y="992"/>
                </a:lnTo>
                <a:lnTo>
                  <a:pt x="2508" y="0"/>
                </a:lnTo>
              </a:path>
            </a:pathLst>
          </a:custGeom>
          <a:noFill/>
          <a:ln w="28575">
            <a:solidFill>
              <a:srgbClr val="33CC33"/>
            </a:solidFill>
            <a:round/>
            <a:headEnd/>
            <a:tailEnd/>
          </a:ln>
        </p:spPr>
        <p:txBody>
          <a:bodyPr/>
          <a:lstStyle/>
          <a:p>
            <a:endParaRPr lang="es-ES_tradnl"/>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grpId="0" nodeType="clickEffect">
                                  <p:stCondLst>
                                    <p:cond delay="0"/>
                                  </p:stCondLst>
                                  <p:childTnLst>
                                    <p:set>
                                      <p:cBhvr>
                                        <p:cTn id="16" dur="1" fill="hold">
                                          <p:stCondLst>
                                            <p:cond delay="0"/>
                                          </p:stCondLst>
                                        </p:cTn>
                                        <p:tgtEl>
                                          <p:spTgt spid="678938"/>
                                        </p:tgtEl>
                                        <p:attrNameLst>
                                          <p:attrName>style.visibility</p:attrName>
                                        </p:attrNameLst>
                                      </p:cBhvr>
                                      <p:to>
                                        <p:strVal val="visible"/>
                                      </p:to>
                                    </p:set>
                                    <p:animEffect transition="in" filter="wipe(down)">
                                      <p:cBhvr>
                                        <p:cTn id="17" dur="8000"/>
                                        <p:tgtEl>
                                          <p:spTgt spid="678938"/>
                                        </p:tgtEl>
                                      </p:cBhvr>
                                    </p:animEffect>
                                  </p:childTnLst>
                                </p:cTn>
                              </p:par>
                              <p:par>
                                <p:cTn id="18" presetID="8" presetClass="emph" presetSubtype="0" repeatCount="indefinite" fill="hold" nodeType="withEffect">
                                  <p:stCondLst>
                                    <p:cond delay="0"/>
                                  </p:stCondLst>
                                  <p:childTnLst>
                                    <p:animRot by="21600000">
                                      <p:cBhvr>
                                        <p:cTn id="19" dur="500" fill="hold"/>
                                        <p:tgtEl>
                                          <p:spTgt spid="3"/>
                                        </p:tgtEl>
                                        <p:attrNameLst>
                                          <p:attrName>r</p:attrName>
                                        </p:attrNameLst>
                                      </p:cBhvr>
                                    </p:animRot>
                                  </p:childTnLst>
                                </p:cTn>
                              </p:par>
                              <p:par>
                                <p:cTn id="20" presetID="1" presetClass="entr" presetSubtype="0" fill="hold" nodeType="withEffect">
                                  <p:stCondLst>
                                    <p:cond delay="0"/>
                                  </p:stCondLst>
                                  <p:childTnLst>
                                    <p:set>
                                      <p:cBhvr>
                                        <p:cTn id="21" dur="1" fill="hold">
                                          <p:stCondLst>
                                            <p:cond delay="0"/>
                                          </p:stCondLst>
                                        </p:cTn>
                                        <p:tgtEl>
                                          <p:spTgt spid="8"/>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8938" grpId="0" animBg="1"/>
    </p:bldLst>
  </p:timing>
</p:sld>
</file>

<file path=ppt/slides/slide110.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44" name="43 Rectángulo"/>
          <p:cNvSpPr/>
          <p:nvPr/>
        </p:nvSpPr>
        <p:spPr>
          <a:xfrm>
            <a:off x="819150" y="1211263"/>
            <a:ext cx="7564438" cy="40132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44 Grupo"/>
          <p:cNvGrpSpPr>
            <a:grpSpLocks/>
          </p:cNvGrpSpPr>
          <p:nvPr/>
        </p:nvGrpSpPr>
        <p:grpSpPr bwMode="auto">
          <a:xfrm>
            <a:off x="2035175" y="2363788"/>
            <a:ext cx="5303838" cy="2454275"/>
            <a:chOff x="5943600" y="4262151"/>
            <a:chExt cx="2426834" cy="1123103"/>
          </a:xfrm>
        </p:grpSpPr>
        <p:sp>
          <p:nvSpPr>
            <p:cNvPr id="429098" name="Rectangle 5"/>
            <p:cNvSpPr>
              <a:spLocks noChangeArrowheads="1"/>
            </p:cNvSpPr>
            <p:nvPr/>
          </p:nvSpPr>
          <p:spPr bwMode="auto">
            <a:xfrm flipH="1">
              <a:off x="5943600" y="4263608"/>
              <a:ext cx="1918560" cy="1120190"/>
            </a:xfrm>
            <a:prstGeom prst="rect">
              <a:avLst/>
            </a:prstGeom>
            <a:solidFill>
              <a:srgbClr val="5BD4FF"/>
            </a:solidFill>
            <a:ln w="9525">
              <a:noFill/>
              <a:miter lim="800000"/>
              <a:headEnd/>
              <a:tailEnd/>
            </a:ln>
          </p:spPr>
          <p:txBody>
            <a:bodyPr wrap="none" anchor="ctr"/>
            <a:lstStyle/>
            <a:p>
              <a:endParaRPr lang="es-ES_tradnl" sz="1800">
                <a:solidFill>
                  <a:srgbClr val="000000"/>
                </a:solidFill>
                <a:latin typeface="Arial" charset="0"/>
              </a:endParaRPr>
            </a:p>
          </p:txBody>
        </p:sp>
        <p:sp>
          <p:nvSpPr>
            <p:cNvPr id="429099" name="Oval 9"/>
            <p:cNvSpPr>
              <a:spLocks noChangeArrowheads="1"/>
            </p:cNvSpPr>
            <p:nvPr/>
          </p:nvSpPr>
          <p:spPr bwMode="auto">
            <a:xfrm flipH="1">
              <a:off x="7247451" y="4262151"/>
              <a:ext cx="1122983" cy="1123103"/>
            </a:xfrm>
            <a:prstGeom prst="ellipse">
              <a:avLst/>
            </a:prstGeom>
            <a:solidFill>
              <a:schemeClr val="bg1"/>
            </a:solidFill>
            <a:ln w="9525">
              <a:noFill/>
              <a:round/>
              <a:headEnd/>
              <a:tailEnd/>
            </a:ln>
          </p:spPr>
          <p:txBody>
            <a:bodyPr wrap="none" anchor="ctr"/>
            <a:lstStyle/>
            <a:p>
              <a:endParaRPr lang="es-ES_tradnl" sz="1800">
                <a:solidFill>
                  <a:srgbClr val="000000"/>
                </a:solidFill>
                <a:latin typeface="Arial" charset="0"/>
              </a:endParaRPr>
            </a:p>
          </p:txBody>
        </p:sp>
      </p:grpSp>
      <p:cxnSp>
        <p:nvCxnSpPr>
          <p:cNvPr id="57" name="56 Conector recto de flecha"/>
          <p:cNvCxnSpPr/>
          <p:nvPr/>
        </p:nvCxnSpPr>
        <p:spPr>
          <a:xfrm rot="16200000" flipV="1">
            <a:off x="2057400" y="3271838"/>
            <a:ext cx="674687" cy="1588"/>
          </a:xfrm>
          <a:prstGeom prst="straightConnector1">
            <a:avLst/>
          </a:prstGeom>
          <a:ln w="571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8" name="Line 13"/>
          <p:cNvSpPr>
            <a:spLocks noChangeShapeType="1"/>
          </p:cNvSpPr>
          <p:nvPr/>
        </p:nvSpPr>
        <p:spPr bwMode="auto">
          <a:xfrm flipH="1">
            <a:off x="2398713" y="2955925"/>
            <a:ext cx="2647950" cy="0"/>
          </a:xfrm>
          <a:prstGeom prst="line">
            <a:avLst/>
          </a:prstGeom>
          <a:noFill/>
          <a:ln w="38100">
            <a:solidFill>
              <a:srgbClr val="FF3300"/>
            </a:solidFill>
            <a:round/>
            <a:headEnd/>
            <a:tailEnd/>
          </a:ln>
        </p:spPr>
        <p:txBody>
          <a:bodyPr/>
          <a:lstStyle/>
          <a:p>
            <a:endParaRPr lang="es-ES_tradnl"/>
          </a:p>
        </p:txBody>
      </p:sp>
      <p:sp>
        <p:nvSpPr>
          <p:cNvPr id="59" name="Freeform 24"/>
          <p:cNvSpPr>
            <a:spLocks/>
          </p:cNvSpPr>
          <p:nvPr/>
        </p:nvSpPr>
        <p:spPr bwMode="auto">
          <a:xfrm>
            <a:off x="3571875" y="286067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0" name="Line 14"/>
          <p:cNvSpPr>
            <a:spLocks noChangeShapeType="1"/>
          </p:cNvSpPr>
          <p:nvPr/>
        </p:nvSpPr>
        <p:spPr bwMode="auto">
          <a:xfrm flipV="1">
            <a:off x="5030788" y="2289175"/>
            <a:ext cx="1287462" cy="674688"/>
          </a:xfrm>
          <a:prstGeom prst="line">
            <a:avLst/>
          </a:prstGeom>
          <a:noFill/>
          <a:ln w="38100">
            <a:solidFill>
              <a:srgbClr val="FF3300"/>
            </a:solidFill>
            <a:round/>
            <a:headEnd/>
            <a:tailEnd/>
          </a:ln>
        </p:spPr>
        <p:txBody>
          <a:bodyPr/>
          <a:lstStyle/>
          <a:p>
            <a:endParaRPr lang="es-ES_tradnl"/>
          </a:p>
        </p:txBody>
      </p:sp>
      <p:sp>
        <p:nvSpPr>
          <p:cNvPr id="61" name="Line 14"/>
          <p:cNvSpPr>
            <a:spLocks noChangeShapeType="1"/>
          </p:cNvSpPr>
          <p:nvPr/>
        </p:nvSpPr>
        <p:spPr bwMode="auto">
          <a:xfrm flipV="1">
            <a:off x="3787775" y="2967038"/>
            <a:ext cx="1241425" cy="642937"/>
          </a:xfrm>
          <a:prstGeom prst="line">
            <a:avLst/>
          </a:prstGeom>
          <a:noFill/>
          <a:ln w="19050">
            <a:solidFill>
              <a:srgbClr val="FF3300"/>
            </a:solidFill>
            <a:prstDash val="dash"/>
            <a:round/>
            <a:headEnd/>
            <a:tailEnd/>
          </a:ln>
        </p:spPr>
        <p:txBody>
          <a:bodyPr/>
          <a:lstStyle/>
          <a:p>
            <a:endParaRPr lang="es-ES_tradnl"/>
          </a:p>
        </p:txBody>
      </p:sp>
      <p:sp>
        <p:nvSpPr>
          <p:cNvPr id="62" name="Line 16"/>
          <p:cNvSpPr>
            <a:spLocks noChangeShapeType="1"/>
          </p:cNvSpPr>
          <p:nvPr/>
        </p:nvSpPr>
        <p:spPr bwMode="auto">
          <a:xfrm flipH="1" flipV="1">
            <a:off x="2392363" y="2962275"/>
            <a:ext cx="2514600" cy="368300"/>
          </a:xfrm>
          <a:prstGeom prst="line">
            <a:avLst/>
          </a:prstGeom>
          <a:noFill/>
          <a:ln w="38100">
            <a:solidFill>
              <a:schemeClr val="accent2"/>
            </a:solidFill>
            <a:round/>
            <a:headEnd/>
            <a:tailEnd/>
          </a:ln>
        </p:spPr>
        <p:txBody>
          <a:bodyPr/>
          <a:lstStyle/>
          <a:p>
            <a:endParaRPr lang="es-ES_tradnl"/>
          </a:p>
        </p:txBody>
      </p:sp>
      <p:sp>
        <p:nvSpPr>
          <p:cNvPr id="63" name="Line 16"/>
          <p:cNvSpPr>
            <a:spLocks noChangeShapeType="1"/>
          </p:cNvSpPr>
          <p:nvPr/>
        </p:nvSpPr>
        <p:spPr bwMode="auto">
          <a:xfrm flipH="1" flipV="1">
            <a:off x="4902200" y="3336925"/>
            <a:ext cx="1924050" cy="269875"/>
          </a:xfrm>
          <a:prstGeom prst="line">
            <a:avLst/>
          </a:prstGeom>
          <a:noFill/>
          <a:ln w="19050">
            <a:solidFill>
              <a:schemeClr val="accent2"/>
            </a:solidFill>
            <a:prstDash val="dash"/>
            <a:round/>
            <a:headEnd/>
            <a:tailEnd/>
          </a:ln>
        </p:spPr>
        <p:txBody>
          <a:bodyPr/>
          <a:lstStyle/>
          <a:p>
            <a:endParaRPr lang="es-ES_tradnl"/>
          </a:p>
        </p:txBody>
      </p:sp>
      <p:sp>
        <p:nvSpPr>
          <p:cNvPr id="64" name="Freeform 24"/>
          <p:cNvSpPr>
            <a:spLocks/>
          </p:cNvSpPr>
          <p:nvPr/>
        </p:nvSpPr>
        <p:spPr bwMode="auto">
          <a:xfrm rot="-1806919">
            <a:off x="5784850" y="242570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p>
        </p:txBody>
      </p:sp>
      <p:sp>
        <p:nvSpPr>
          <p:cNvPr id="65" name="Line 18"/>
          <p:cNvSpPr>
            <a:spLocks noChangeShapeType="1"/>
          </p:cNvSpPr>
          <p:nvPr/>
        </p:nvSpPr>
        <p:spPr bwMode="auto">
          <a:xfrm>
            <a:off x="4902200" y="3330575"/>
            <a:ext cx="1655763" cy="0"/>
          </a:xfrm>
          <a:prstGeom prst="line">
            <a:avLst/>
          </a:prstGeom>
          <a:noFill/>
          <a:ln w="38100">
            <a:solidFill>
              <a:schemeClr val="accent2"/>
            </a:solidFill>
            <a:round/>
            <a:headEnd/>
            <a:tailEnd/>
          </a:ln>
        </p:spPr>
        <p:txBody>
          <a:bodyPr/>
          <a:lstStyle/>
          <a:p>
            <a:endParaRPr lang="es-ES_tradnl"/>
          </a:p>
        </p:txBody>
      </p:sp>
      <p:sp>
        <p:nvSpPr>
          <p:cNvPr id="66" name="Freeform 25"/>
          <p:cNvSpPr>
            <a:spLocks/>
          </p:cNvSpPr>
          <p:nvPr/>
        </p:nvSpPr>
        <p:spPr bwMode="auto">
          <a:xfrm>
            <a:off x="5889625" y="32321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p>
        </p:txBody>
      </p:sp>
      <p:sp>
        <p:nvSpPr>
          <p:cNvPr id="67" name="Line 18"/>
          <p:cNvSpPr>
            <a:spLocks noChangeShapeType="1"/>
          </p:cNvSpPr>
          <p:nvPr/>
        </p:nvSpPr>
        <p:spPr bwMode="auto">
          <a:xfrm flipV="1">
            <a:off x="4322763" y="3344863"/>
            <a:ext cx="574675" cy="0"/>
          </a:xfrm>
          <a:prstGeom prst="line">
            <a:avLst/>
          </a:prstGeom>
          <a:noFill/>
          <a:ln w="19050">
            <a:solidFill>
              <a:schemeClr val="accent2"/>
            </a:solidFill>
            <a:prstDash val="dash"/>
            <a:round/>
            <a:headEnd/>
            <a:tailEnd/>
          </a:ln>
        </p:spPr>
        <p:txBody>
          <a:bodyPr/>
          <a:lstStyle/>
          <a:p>
            <a:endParaRPr lang="es-ES_tradnl"/>
          </a:p>
        </p:txBody>
      </p:sp>
      <p:cxnSp>
        <p:nvCxnSpPr>
          <p:cNvPr id="68" name="67 Conector recto de flecha"/>
          <p:cNvCxnSpPr/>
          <p:nvPr/>
        </p:nvCxnSpPr>
        <p:spPr>
          <a:xfrm rot="16200000" flipV="1">
            <a:off x="4187825" y="3462338"/>
            <a:ext cx="288925" cy="3175"/>
          </a:xfrm>
          <a:prstGeom prst="straightConnector1">
            <a:avLst/>
          </a:prstGeom>
          <a:ln w="47625">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9" name="Freeform 27"/>
          <p:cNvSpPr>
            <a:spLocks/>
          </p:cNvSpPr>
          <p:nvPr/>
        </p:nvSpPr>
        <p:spPr bwMode="auto">
          <a:xfrm rot="11288637" flipH="1">
            <a:off x="3538538" y="30527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rot="10800000"/>
          <a:lstStyle/>
          <a:p>
            <a:endParaRPr lang="es-ES_tradnl"/>
          </a:p>
        </p:txBody>
      </p:sp>
      <p:grpSp>
        <p:nvGrpSpPr>
          <p:cNvPr id="3" name="72 Grupo"/>
          <p:cNvGrpSpPr>
            <a:grpSpLocks/>
          </p:cNvGrpSpPr>
          <p:nvPr/>
        </p:nvGrpSpPr>
        <p:grpSpPr bwMode="auto">
          <a:xfrm>
            <a:off x="1481138" y="3573463"/>
            <a:ext cx="5964237" cy="1131887"/>
            <a:chOff x="1578430" y="5134201"/>
            <a:chExt cx="5965370" cy="1132341"/>
          </a:xfrm>
        </p:grpSpPr>
        <p:cxnSp>
          <p:nvCxnSpPr>
            <p:cNvPr id="48" name="47 Conector recto"/>
            <p:cNvCxnSpPr/>
            <p:nvPr/>
          </p:nvCxnSpPr>
          <p:spPr>
            <a:xfrm>
              <a:off x="1578430" y="5170728"/>
              <a:ext cx="5965370" cy="1111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9091" name="55 Grupo"/>
            <p:cNvGrpSpPr>
              <a:grpSpLocks/>
            </p:cNvGrpSpPr>
            <p:nvPr/>
          </p:nvGrpSpPr>
          <p:grpSpPr bwMode="auto">
            <a:xfrm>
              <a:off x="3702220" y="5134201"/>
              <a:ext cx="3539444" cy="423862"/>
              <a:chOff x="2406819" y="5341030"/>
              <a:chExt cx="3539444" cy="423862"/>
            </a:xfrm>
          </p:grpSpPr>
          <p:sp>
            <p:nvSpPr>
              <p:cNvPr id="429094" name="Oval 15"/>
              <p:cNvSpPr>
                <a:spLocks noChangeArrowheads="1"/>
              </p:cNvSpPr>
              <p:nvPr/>
            </p:nvSpPr>
            <p:spPr bwMode="auto">
              <a:xfrm>
                <a:off x="5560401" y="534103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9095" name="Text Box 24"/>
              <p:cNvSpPr txBox="1">
                <a:spLocks noChangeArrowheads="1"/>
              </p:cNvSpPr>
              <p:nvPr/>
            </p:nvSpPr>
            <p:spPr bwMode="auto">
              <a:xfrm>
                <a:off x="2406819" y="5398180"/>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429096" name="Oval 27"/>
              <p:cNvSpPr>
                <a:spLocks noChangeArrowheads="1"/>
              </p:cNvSpPr>
              <p:nvPr/>
            </p:nvSpPr>
            <p:spPr bwMode="auto">
              <a:xfrm>
                <a:off x="2529056" y="534103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429097" name="Text Box 24"/>
              <p:cNvSpPr txBox="1">
                <a:spLocks noChangeArrowheads="1"/>
              </p:cNvSpPr>
              <p:nvPr/>
            </p:nvSpPr>
            <p:spPr bwMode="auto">
              <a:xfrm>
                <a:off x="5411276" y="5398180"/>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grpSp>
        <p:sp>
          <p:nvSpPr>
            <p:cNvPr id="429092" name="Text Box 25"/>
            <p:cNvSpPr txBox="1">
              <a:spLocks noChangeArrowheads="1"/>
            </p:cNvSpPr>
            <p:nvPr/>
          </p:nvSpPr>
          <p:spPr bwMode="auto">
            <a:xfrm>
              <a:off x="5664881" y="5899830"/>
              <a:ext cx="506412"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429093" name="Text Box 26"/>
            <p:cNvSpPr txBox="1">
              <a:spLocks noChangeArrowheads="1"/>
            </p:cNvSpPr>
            <p:nvPr/>
          </p:nvSpPr>
          <p:spPr bwMode="auto">
            <a:xfrm>
              <a:off x="4786085" y="5899830"/>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grpSp>
      <p:grpSp>
        <p:nvGrpSpPr>
          <p:cNvPr id="5" name="90 Grupo"/>
          <p:cNvGrpSpPr>
            <a:grpSpLocks/>
          </p:cNvGrpSpPr>
          <p:nvPr/>
        </p:nvGrpSpPr>
        <p:grpSpPr bwMode="auto">
          <a:xfrm>
            <a:off x="2068513" y="2586038"/>
            <a:ext cx="685800" cy="900112"/>
            <a:chOff x="2166257" y="4147456"/>
            <a:chExt cx="685800" cy="899558"/>
          </a:xfrm>
        </p:grpSpPr>
        <p:sp>
          <p:nvSpPr>
            <p:cNvPr id="429088" name="79 CuadroTexto"/>
            <p:cNvSpPr txBox="1">
              <a:spLocks noChangeArrowheads="1"/>
            </p:cNvSpPr>
            <p:nvPr/>
          </p:nvSpPr>
          <p:spPr bwMode="auto">
            <a:xfrm>
              <a:off x="2351995" y="4147456"/>
              <a:ext cx="500062" cy="366487"/>
            </a:xfrm>
            <a:prstGeom prst="rect">
              <a:avLst/>
            </a:prstGeom>
            <a:noFill/>
            <a:ln w="9525">
              <a:noFill/>
              <a:miter lim="800000"/>
              <a:headEnd/>
              <a:tailEnd/>
            </a:ln>
          </p:spPr>
          <p:txBody>
            <a:bodyPr>
              <a:spAutoFit/>
            </a:bodyPr>
            <a:lstStyle/>
            <a:p>
              <a:r>
                <a:rPr lang="es-ES" sz="1800" b="1">
                  <a:latin typeface="Arial" charset="0"/>
                </a:rPr>
                <a:t>P</a:t>
              </a:r>
            </a:p>
          </p:txBody>
        </p:sp>
        <p:sp>
          <p:nvSpPr>
            <p:cNvPr id="429089" name="84 CuadroTexto"/>
            <p:cNvSpPr txBox="1">
              <a:spLocks noChangeArrowheads="1"/>
            </p:cNvSpPr>
            <p:nvPr/>
          </p:nvSpPr>
          <p:spPr bwMode="auto">
            <a:xfrm>
              <a:off x="2166257" y="4680527"/>
              <a:ext cx="500063" cy="366487"/>
            </a:xfrm>
            <a:prstGeom prst="rect">
              <a:avLst/>
            </a:prstGeom>
            <a:noFill/>
            <a:ln w="9525">
              <a:noFill/>
              <a:miter lim="800000"/>
              <a:headEnd/>
              <a:tailEnd/>
            </a:ln>
          </p:spPr>
          <p:txBody>
            <a:bodyPr>
              <a:spAutoFit/>
            </a:bodyPr>
            <a:lstStyle/>
            <a:p>
              <a:r>
                <a:rPr lang="es-ES" sz="1800" b="1">
                  <a:latin typeface="Arial" charset="0"/>
                </a:rPr>
                <a:t>y</a:t>
              </a:r>
            </a:p>
          </p:txBody>
        </p:sp>
      </p:grpSp>
      <p:sp>
        <p:nvSpPr>
          <p:cNvPr id="86" name="85 CuadroTexto"/>
          <p:cNvSpPr txBox="1">
            <a:spLocks noChangeArrowheads="1"/>
          </p:cNvSpPr>
          <p:nvPr/>
        </p:nvSpPr>
        <p:spPr bwMode="auto">
          <a:xfrm>
            <a:off x="4333875" y="3302000"/>
            <a:ext cx="501650" cy="304800"/>
          </a:xfrm>
          <a:prstGeom prst="rect">
            <a:avLst/>
          </a:prstGeom>
          <a:noFill/>
          <a:ln w="9525">
            <a:noFill/>
            <a:miter lim="800000"/>
            <a:headEnd/>
            <a:tailEnd/>
          </a:ln>
        </p:spPr>
        <p:txBody>
          <a:bodyPr>
            <a:spAutoFit/>
          </a:bodyPr>
          <a:lstStyle/>
          <a:p>
            <a:r>
              <a:rPr lang="es-ES" sz="1400" b="1">
                <a:latin typeface="Arial" charset="0"/>
              </a:rPr>
              <a:t>y′</a:t>
            </a:r>
          </a:p>
        </p:txBody>
      </p:sp>
      <p:sp>
        <p:nvSpPr>
          <p:cNvPr id="88" name="87 CuadroTexto"/>
          <p:cNvSpPr txBox="1">
            <a:spLocks noChangeArrowheads="1"/>
          </p:cNvSpPr>
          <p:nvPr/>
        </p:nvSpPr>
        <p:spPr bwMode="auto">
          <a:xfrm>
            <a:off x="4213225" y="2933700"/>
            <a:ext cx="500063" cy="366713"/>
          </a:xfrm>
          <a:prstGeom prst="rect">
            <a:avLst/>
          </a:prstGeom>
          <a:noFill/>
          <a:ln w="9525">
            <a:noFill/>
            <a:miter lim="800000"/>
            <a:headEnd/>
            <a:tailEnd/>
          </a:ln>
        </p:spPr>
        <p:txBody>
          <a:bodyPr>
            <a:spAutoFit/>
          </a:bodyPr>
          <a:lstStyle/>
          <a:p>
            <a:r>
              <a:rPr lang="es-ES" sz="1800" b="1">
                <a:latin typeface="Arial" charset="0"/>
              </a:rPr>
              <a:t>P′</a:t>
            </a:r>
          </a:p>
        </p:txBody>
      </p:sp>
      <p:sp>
        <p:nvSpPr>
          <p:cNvPr id="384039" name="Text Box 39"/>
          <p:cNvSpPr txBox="1">
            <a:spLocks noChangeArrowheads="1"/>
          </p:cNvSpPr>
          <p:nvPr/>
        </p:nvSpPr>
        <p:spPr bwMode="auto">
          <a:xfrm>
            <a:off x="795338" y="5508625"/>
            <a:ext cx="7553325" cy="10541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a:solidFill>
                  <a:srgbClr val="000000"/>
                </a:solidFill>
                <a:latin typeface="Arial" charset="0"/>
              </a:rPr>
              <a:t>Al observador le parece que los rayos que proceden del punto objeto </a:t>
            </a:r>
            <a:r>
              <a:rPr lang="es-ES" sz="1800" b="1">
                <a:solidFill>
                  <a:srgbClr val="000000"/>
                </a:solidFill>
                <a:latin typeface="Arial" charset="0"/>
              </a:rPr>
              <a:t>P</a:t>
            </a:r>
            <a:r>
              <a:rPr lang="es-ES" sz="1800">
                <a:solidFill>
                  <a:srgbClr val="000000"/>
                </a:solidFill>
                <a:latin typeface="Arial" charset="0"/>
              </a:rPr>
              <a:t> proceden del punto imagen </a:t>
            </a:r>
            <a:r>
              <a:rPr lang="es-ES" sz="1800" b="1">
                <a:solidFill>
                  <a:srgbClr val="000000"/>
                </a:solidFill>
                <a:latin typeface="Arial" charset="0"/>
              </a:rPr>
              <a:t>P′ </a:t>
            </a:r>
            <a:r>
              <a:rPr lang="es-ES" sz="1800">
                <a:solidFill>
                  <a:srgbClr val="000000"/>
                </a:solidFill>
                <a:latin typeface="Arial" charset="0"/>
              </a:rPr>
              <a:t>donde convergen sus prolongaciones:</a:t>
            </a:r>
          </a:p>
          <a:p>
            <a:pPr algn="ctr">
              <a:spcBef>
                <a:spcPct val="50000"/>
              </a:spcBef>
            </a:pPr>
            <a:r>
              <a:rPr lang="es-ES" sz="1800">
                <a:solidFill>
                  <a:srgbClr val="000000"/>
                </a:solidFill>
                <a:latin typeface="Arial" charset="0"/>
              </a:rPr>
              <a:t>Imagen </a:t>
            </a:r>
            <a:r>
              <a:rPr lang="es-ES" sz="1800" b="1">
                <a:solidFill>
                  <a:srgbClr val="FF3300"/>
                </a:solidFill>
                <a:latin typeface="Arial" charset="0"/>
              </a:rPr>
              <a:t>VIRTUAL</a:t>
            </a:r>
          </a:p>
        </p:txBody>
      </p:sp>
      <p:sp>
        <p:nvSpPr>
          <p:cNvPr id="429078" name="Rectangle 36"/>
          <p:cNvSpPr>
            <a:spLocks noChangeArrowheads="1"/>
          </p:cNvSpPr>
          <p:nvPr/>
        </p:nvSpPr>
        <p:spPr bwMode="auto">
          <a:xfrm>
            <a:off x="0" y="0"/>
            <a:ext cx="9144000" cy="969963"/>
          </a:xfrm>
          <a:prstGeom prst="rect">
            <a:avLst/>
          </a:prstGeom>
          <a:solidFill>
            <a:srgbClr val="333399"/>
          </a:solidFill>
          <a:ln w="9525">
            <a:solidFill>
              <a:schemeClr val="tx1"/>
            </a:solidFill>
            <a:miter lim="800000"/>
            <a:headEnd/>
            <a:tailEnd/>
          </a:ln>
        </p:spPr>
        <p:txBody>
          <a:bodyPr wrap="none" anchor="ctr"/>
          <a:lstStyle/>
          <a:p>
            <a:pPr algn="ctr"/>
            <a:r>
              <a:rPr lang="es-ES" sz="2800" b="1">
                <a:solidFill>
                  <a:srgbClr val="FFFFFF"/>
                </a:solidFill>
                <a:latin typeface="Arial" charset="0"/>
              </a:rPr>
              <a:t>Formación de imágenes:</a:t>
            </a:r>
          </a:p>
          <a:p>
            <a:pPr algn="ctr"/>
            <a:r>
              <a:rPr lang="es-ES" sz="2800" b="1">
                <a:solidFill>
                  <a:srgbClr val="FFFFFF"/>
                </a:solidFill>
                <a:latin typeface="Arial" charset="0"/>
              </a:rPr>
              <a:t>objeto situado en el medio de mayor índice</a:t>
            </a:r>
          </a:p>
        </p:txBody>
      </p:sp>
      <p:sp>
        <p:nvSpPr>
          <p:cNvPr id="429079" name="Text Box 28"/>
          <p:cNvSpPr txBox="1">
            <a:spLocks noChangeArrowheads="1"/>
          </p:cNvSpPr>
          <p:nvPr/>
        </p:nvSpPr>
        <p:spPr bwMode="auto">
          <a:xfrm>
            <a:off x="3846513" y="1376363"/>
            <a:ext cx="1054100" cy="461962"/>
          </a:xfrm>
          <a:prstGeom prst="rect">
            <a:avLst/>
          </a:prstGeom>
          <a:solidFill>
            <a:srgbClr val="ABFFAB"/>
          </a:solidFill>
          <a:ln w="9525">
            <a:solidFill>
              <a:schemeClr val="tx1"/>
            </a:solidFill>
            <a:miter lim="800000"/>
            <a:headEnd/>
            <a:tailEnd/>
          </a:ln>
        </p:spPr>
        <p:txBody>
          <a:bodyPr>
            <a:spAutoFit/>
          </a:bodyPr>
          <a:lstStyle/>
          <a:p>
            <a:pPr>
              <a:spcBef>
                <a:spcPct val="50000"/>
              </a:spcBef>
            </a:pPr>
            <a:r>
              <a:rPr lang="es-ES" b="1">
                <a:solidFill>
                  <a:srgbClr val="000000"/>
                </a:solidFill>
                <a:latin typeface="Arial" charset="0"/>
              </a:rPr>
              <a:t>n &gt; n′ </a:t>
            </a:r>
          </a:p>
        </p:txBody>
      </p:sp>
      <p:grpSp>
        <p:nvGrpSpPr>
          <p:cNvPr id="6" name="53 Grupo"/>
          <p:cNvGrpSpPr>
            <a:grpSpLocks/>
          </p:cNvGrpSpPr>
          <p:nvPr/>
        </p:nvGrpSpPr>
        <p:grpSpPr bwMode="auto">
          <a:xfrm rot="9035958">
            <a:off x="6386513" y="1925638"/>
            <a:ext cx="704850" cy="1438275"/>
            <a:chOff x="3737929" y="55503"/>
            <a:chExt cx="684212" cy="1397000"/>
          </a:xfrm>
        </p:grpSpPr>
        <p:sp>
          <p:nvSpPr>
            <p:cNvPr id="43" name="42 Forma libre"/>
            <p:cNvSpPr/>
            <p:nvPr/>
          </p:nvSpPr>
          <p:spPr>
            <a:xfrm>
              <a:off x="3893799" y="376392"/>
              <a:ext cx="408370"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429082" name="Group 2"/>
            <p:cNvGrpSpPr>
              <a:grpSpLocks/>
            </p:cNvGrpSpPr>
            <p:nvPr/>
          </p:nvGrpSpPr>
          <p:grpSpPr bwMode="auto">
            <a:xfrm rot="713450">
              <a:off x="3737931" y="55503"/>
              <a:ext cx="684212" cy="1397000"/>
              <a:chOff x="1588" y="1253"/>
              <a:chExt cx="734" cy="1499"/>
            </a:xfrm>
          </p:grpSpPr>
          <p:sp>
            <p:nvSpPr>
              <p:cNvPr id="429083"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429084"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429085"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429086"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429087"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58"/>
                                        </p:tgtEl>
                                        <p:attrNameLst>
                                          <p:attrName>style.visibility</p:attrName>
                                        </p:attrNameLst>
                                      </p:cBhvr>
                                      <p:to>
                                        <p:strVal val="visible"/>
                                      </p:to>
                                    </p:set>
                                    <p:animEffect transition="in" filter="wipe(left)">
                                      <p:cBhvr>
                                        <p:cTn id="21" dur="2000"/>
                                        <p:tgtEl>
                                          <p:spTgt spid="58"/>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62"/>
                                        </p:tgtEl>
                                        <p:attrNameLst>
                                          <p:attrName>style.visibility</p:attrName>
                                        </p:attrNameLst>
                                      </p:cBhvr>
                                      <p:to>
                                        <p:strVal val="visible"/>
                                      </p:to>
                                    </p:set>
                                    <p:animEffect transition="in" filter="wipe(left)">
                                      <p:cBhvr>
                                        <p:cTn id="24" dur="2000"/>
                                        <p:tgtEl>
                                          <p:spTgt spid="62"/>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63"/>
                                        </p:tgtEl>
                                        <p:attrNameLst>
                                          <p:attrName>style.visibility</p:attrName>
                                        </p:attrNameLst>
                                      </p:cBhvr>
                                      <p:to>
                                        <p:strVal val="visible"/>
                                      </p:to>
                                    </p:set>
                                    <p:animEffect transition="in" filter="fade">
                                      <p:cBhvr>
                                        <p:cTn id="28" dur="2000"/>
                                        <p:tgtEl>
                                          <p:spTgt spid="63"/>
                                        </p:tgtEl>
                                      </p:cBhvr>
                                    </p:animEffect>
                                  </p:childTnLst>
                                </p:cTn>
                              </p:par>
                              <p:par>
                                <p:cTn id="29" presetID="1" presetClass="entr" presetSubtype="0" fill="hold" grpId="0" nodeType="withEffect">
                                  <p:stCondLst>
                                    <p:cond delay="0"/>
                                  </p:stCondLst>
                                  <p:childTnLst>
                                    <p:set>
                                      <p:cBhvr>
                                        <p:cTn id="30" dur="1" fill="hold">
                                          <p:stCondLst>
                                            <p:cond delay="0"/>
                                          </p:stCondLst>
                                        </p:cTn>
                                        <p:tgtEl>
                                          <p:spTgt spid="5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9"/>
                                        </p:tgtEl>
                                        <p:attrNameLst>
                                          <p:attrName>style.visibility</p:attrName>
                                        </p:attrNameLst>
                                      </p:cBhvr>
                                      <p:to>
                                        <p:strVal val="visible"/>
                                      </p:to>
                                    </p:set>
                                  </p:childTnLst>
                                </p:cTn>
                              </p:par>
                              <p:par>
                                <p:cTn id="33" presetID="22" presetClass="entr" presetSubtype="8" fill="hold" grpId="0" nodeType="withEffect">
                                  <p:stCondLst>
                                    <p:cond delay="0"/>
                                  </p:stCondLst>
                                  <p:childTnLst>
                                    <p:set>
                                      <p:cBhvr>
                                        <p:cTn id="34" dur="1" fill="hold">
                                          <p:stCondLst>
                                            <p:cond delay="0"/>
                                          </p:stCondLst>
                                        </p:cTn>
                                        <p:tgtEl>
                                          <p:spTgt spid="60"/>
                                        </p:tgtEl>
                                        <p:attrNameLst>
                                          <p:attrName>style.visibility</p:attrName>
                                        </p:attrNameLst>
                                      </p:cBhvr>
                                      <p:to>
                                        <p:strVal val="visible"/>
                                      </p:to>
                                    </p:set>
                                    <p:animEffect transition="in" filter="wipe(left)">
                                      <p:cBhvr>
                                        <p:cTn id="35" dur="2000"/>
                                        <p:tgtEl>
                                          <p:spTgt spid="60"/>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61"/>
                                        </p:tgtEl>
                                        <p:attrNameLst>
                                          <p:attrName>style.visibility</p:attrName>
                                        </p:attrNameLst>
                                      </p:cBhvr>
                                      <p:to>
                                        <p:strVal val="visible"/>
                                      </p:to>
                                    </p:set>
                                    <p:animEffect transition="in" filter="fade">
                                      <p:cBhvr>
                                        <p:cTn id="38" dur="2000"/>
                                        <p:tgtEl>
                                          <p:spTgt spid="61"/>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65"/>
                                        </p:tgtEl>
                                        <p:attrNameLst>
                                          <p:attrName>style.visibility</p:attrName>
                                        </p:attrNameLst>
                                      </p:cBhvr>
                                      <p:to>
                                        <p:strVal val="visible"/>
                                      </p:to>
                                    </p:set>
                                    <p:animEffect transition="in" filter="wipe(left)">
                                      <p:cBhvr>
                                        <p:cTn id="41" dur="2000"/>
                                        <p:tgtEl>
                                          <p:spTgt spid="65"/>
                                        </p:tgtEl>
                                      </p:cBhvr>
                                    </p:animEffect>
                                  </p:childTnLst>
                                </p:cTn>
                              </p:par>
                            </p:childTnLst>
                          </p:cTn>
                        </p:par>
                        <p:par>
                          <p:cTn id="42" fill="hold">
                            <p:stCondLst>
                              <p:cond delay="4000"/>
                            </p:stCondLst>
                            <p:childTnLst>
                              <p:par>
                                <p:cTn id="43" presetID="1" presetClass="entr" presetSubtype="0" fill="hold" grpId="0" nodeType="afterEffect">
                                  <p:stCondLst>
                                    <p:cond delay="0"/>
                                  </p:stCondLst>
                                  <p:childTnLst>
                                    <p:set>
                                      <p:cBhvr>
                                        <p:cTn id="44" dur="1" fill="hold">
                                          <p:stCondLst>
                                            <p:cond delay="0"/>
                                          </p:stCondLst>
                                        </p:cTn>
                                        <p:tgtEl>
                                          <p:spTgt spid="64"/>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66"/>
                                        </p:tgtEl>
                                        <p:attrNameLst>
                                          <p:attrName>style.visibility</p:attrName>
                                        </p:attrNameLst>
                                      </p:cBhvr>
                                      <p:to>
                                        <p:strVal val="visible"/>
                                      </p:to>
                                    </p:set>
                                  </p:childTnLst>
                                </p:cTn>
                              </p:par>
                            </p:childTnLst>
                          </p:cTn>
                        </p:par>
                        <p:par>
                          <p:cTn id="47" fill="hold">
                            <p:stCondLst>
                              <p:cond delay="4000"/>
                            </p:stCondLst>
                            <p:childTnLst>
                              <p:par>
                                <p:cTn id="48" presetID="10" presetClass="entr" presetSubtype="0" fill="hold" grpId="0" nodeType="afterEffect">
                                  <p:stCondLst>
                                    <p:cond delay="0"/>
                                  </p:stCondLst>
                                  <p:childTnLst>
                                    <p:set>
                                      <p:cBhvr>
                                        <p:cTn id="49" dur="1" fill="hold">
                                          <p:stCondLst>
                                            <p:cond delay="0"/>
                                          </p:stCondLst>
                                        </p:cTn>
                                        <p:tgtEl>
                                          <p:spTgt spid="67"/>
                                        </p:tgtEl>
                                        <p:attrNameLst>
                                          <p:attrName>style.visibility</p:attrName>
                                        </p:attrNameLst>
                                      </p:cBhvr>
                                      <p:to>
                                        <p:strVal val="visible"/>
                                      </p:to>
                                    </p:set>
                                    <p:animEffect transition="in" filter="fade">
                                      <p:cBhvr>
                                        <p:cTn id="50" dur="2000"/>
                                        <p:tgtEl>
                                          <p:spTgt spid="67"/>
                                        </p:tgtEl>
                                      </p:cBhvr>
                                    </p:animEffect>
                                  </p:childTnLst>
                                </p:cTn>
                              </p:par>
                            </p:childTnLst>
                          </p:cTn>
                        </p:par>
                        <p:par>
                          <p:cTn id="51" fill="hold">
                            <p:stCondLst>
                              <p:cond delay="6000"/>
                            </p:stCondLst>
                            <p:childTnLst>
                              <p:par>
                                <p:cTn id="52" presetID="10" presetClass="entr" presetSubtype="0" fill="hold" nodeType="afterEffect">
                                  <p:stCondLst>
                                    <p:cond delay="0"/>
                                  </p:stCondLst>
                                  <p:childTnLst>
                                    <p:set>
                                      <p:cBhvr>
                                        <p:cTn id="53" dur="1" fill="hold">
                                          <p:stCondLst>
                                            <p:cond delay="0"/>
                                          </p:stCondLst>
                                        </p:cTn>
                                        <p:tgtEl>
                                          <p:spTgt spid="68"/>
                                        </p:tgtEl>
                                        <p:attrNameLst>
                                          <p:attrName>style.visibility</p:attrName>
                                        </p:attrNameLst>
                                      </p:cBhvr>
                                      <p:to>
                                        <p:strVal val="visible"/>
                                      </p:to>
                                    </p:set>
                                    <p:animEffect transition="in" filter="fade">
                                      <p:cBhvr>
                                        <p:cTn id="54" dur="2000"/>
                                        <p:tgtEl>
                                          <p:spTgt spid="68"/>
                                        </p:tgtEl>
                                      </p:cBhvr>
                                    </p:animEffect>
                                  </p:childTnLst>
                                </p:cTn>
                              </p:par>
                              <p:par>
                                <p:cTn id="55" presetID="1" presetClass="entr" presetSubtype="0" fill="hold" grpId="0" nodeType="withEffect">
                                  <p:stCondLst>
                                    <p:cond delay="0"/>
                                  </p:stCondLst>
                                  <p:childTnLst>
                                    <p:set>
                                      <p:cBhvr>
                                        <p:cTn id="56" dur="1" fill="hold">
                                          <p:stCondLst>
                                            <p:cond delay="0"/>
                                          </p:stCondLst>
                                        </p:cTn>
                                        <p:tgtEl>
                                          <p:spTgt spid="88"/>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384039"/>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86"/>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9" grpId="0" animBg="1"/>
      <p:bldP spid="86" grpId="0"/>
      <p:bldP spid="88" grpId="0"/>
      <p:bldP spid="384039"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49" name="48 Rectángulo"/>
          <p:cNvSpPr/>
          <p:nvPr/>
        </p:nvSpPr>
        <p:spPr>
          <a:xfrm>
            <a:off x="474663" y="819150"/>
            <a:ext cx="7969250" cy="46672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19"/>
          <p:cNvGrpSpPr>
            <a:grpSpLocks/>
          </p:cNvGrpSpPr>
          <p:nvPr/>
        </p:nvGrpSpPr>
        <p:grpSpPr bwMode="auto">
          <a:xfrm>
            <a:off x="3527425" y="989528"/>
            <a:ext cx="4421188" cy="2447925"/>
            <a:chOff x="2153" y="1144"/>
            <a:chExt cx="2785" cy="1542"/>
          </a:xfrm>
          <a:solidFill>
            <a:srgbClr val="5BD4FF"/>
          </a:solidFill>
        </p:grpSpPr>
        <p:sp>
          <p:nvSpPr>
            <p:cNvPr id="28719" name="Oval 9"/>
            <p:cNvSpPr>
              <a:spLocks noChangeArrowheads="1"/>
            </p:cNvSpPr>
            <p:nvPr/>
          </p:nvSpPr>
          <p:spPr bwMode="auto">
            <a:xfrm>
              <a:off x="2153" y="1144"/>
              <a:ext cx="1542" cy="1542"/>
            </a:xfrm>
            <a:prstGeom prst="ellipse">
              <a:avLst/>
            </a:prstGeom>
            <a:grpFill/>
            <a:ln w="9525">
              <a:noFill/>
              <a:round/>
              <a:headEnd/>
              <a:tailEnd/>
            </a:ln>
          </p:spPr>
          <p:txBody>
            <a:bodyPr wrap="none" anchor="ctr"/>
            <a:lstStyle/>
            <a:p>
              <a:pPr>
                <a:defRPr/>
              </a:pPr>
              <a:endParaRPr lang="es-ES_tradnl" sz="1800">
                <a:solidFill>
                  <a:srgbClr val="000000"/>
                </a:solidFill>
                <a:latin typeface="Arial" charset="0"/>
              </a:endParaRPr>
            </a:p>
          </p:txBody>
        </p:sp>
        <p:sp>
          <p:nvSpPr>
            <p:cNvPr id="28720" name="Rectangle 5"/>
            <p:cNvSpPr>
              <a:spLocks noChangeArrowheads="1"/>
            </p:cNvSpPr>
            <p:nvPr/>
          </p:nvSpPr>
          <p:spPr bwMode="auto">
            <a:xfrm>
              <a:off x="2851" y="1146"/>
              <a:ext cx="2087" cy="153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sp>
          <p:nvSpPr>
            <p:cNvPr id="28721" name="Rectangle 6"/>
            <p:cNvSpPr>
              <a:spLocks noChangeArrowheads="1"/>
            </p:cNvSpPr>
            <p:nvPr/>
          </p:nvSpPr>
          <p:spPr bwMode="auto">
            <a:xfrm>
              <a:off x="2796" y="1757"/>
              <a:ext cx="56" cy="318"/>
            </a:xfrm>
            <a:prstGeom prst="rect">
              <a:avLst/>
            </a:prstGeom>
            <a:grpFill/>
            <a:ln w="9525">
              <a:noFill/>
              <a:miter lim="800000"/>
              <a:headEnd/>
              <a:tailEnd/>
            </a:ln>
          </p:spPr>
          <p:txBody>
            <a:bodyPr wrap="none" anchor="ctr"/>
            <a:lstStyle/>
            <a:p>
              <a:pPr>
                <a:defRPr/>
              </a:pPr>
              <a:endParaRPr lang="es-ES_tradnl" sz="1800">
                <a:solidFill>
                  <a:srgbClr val="000000"/>
                </a:solidFill>
                <a:latin typeface="Arial" charset="0"/>
              </a:endParaRPr>
            </a:p>
          </p:txBody>
        </p:sp>
      </p:grpSp>
      <p:sp>
        <p:nvSpPr>
          <p:cNvPr id="31751" name="Line 8"/>
          <p:cNvSpPr>
            <a:spLocks noChangeShapeType="1"/>
          </p:cNvSpPr>
          <p:nvPr/>
        </p:nvSpPr>
        <p:spPr bwMode="auto">
          <a:xfrm>
            <a:off x="795338" y="2211388"/>
            <a:ext cx="7280275" cy="0"/>
          </a:xfrm>
          <a:prstGeom prst="line">
            <a:avLst/>
          </a:prstGeom>
          <a:noFill/>
          <a:ln w="9525">
            <a:solidFill>
              <a:schemeClr val="tx1"/>
            </a:solidFill>
            <a:round/>
            <a:headEnd/>
            <a:tailEnd/>
          </a:ln>
        </p:spPr>
        <p:txBody>
          <a:bodyPr/>
          <a:lstStyle/>
          <a:p>
            <a:endParaRPr lang="es-ES_tradnl"/>
          </a:p>
        </p:txBody>
      </p:sp>
      <p:sp>
        <p:nvSpPr>
          <p:cNvPr id="31752" name="Oval 15"/>
          <p:cNvSpPr>
            <a:spLocks noChangeArrowheads="1"/>
          </p:cNvSpPr>
          <p:nvPr/>
        </p:nvSpPr>
        <p:spPr bwMode="auto">
          <a:xfrm>
            <a:off x="5670550" y="218440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31753" name="Text Box 25"/>
          <p:cNvSpPr txBox="1">
            <a:spLocks noChangeArrowheads="1"/>
          </p:cNvSpPr>
          <p:nvPr/>
        </p:nvSpPr>
        <p:spPr bwMode="auto">
          <a:xfrm>
            <a:off x="4283075" y="1103313"/>
            <a:ext cx="506413"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31754" name="Text Box 26"/>
          <p:cNvSpPr txBox="1">
            <a:spLocks noChangeArrowheads="1"/>
          </p:cNvSpPr>
          <p:nvPr/>
        </p:nvSpPr>
        <p:spPr bwMode="auto">
          <a:xfrm>
            <a:off x="3403600" y="1103313"/>
            <a:ext cx="534988"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n</a:t>
            </a:r>
          </a:p>
        </p:txBody>
      </p:sp>
      <p:sp>
        <p:nvSpPr>
          <p:cNvPr id="31755" name="Rectangle 36"/>
          <p:cNvSpPr>
            <a:spLocks noChangeArrowheads="1"/>
          </p:cNvSpPr>
          <p:nvPr/>
        </p:nvSpPr>
        <p:spPr bwMode="auto">
          <a:xfrm>
            <a:off x="0" y="0"/>
            <a:ext cx="9144000" cy="560388"/>
          </a:xfrm>
          <a:prstGeom prst="rect">
            <a:avLst/>
          </a:prstGeom>
          <a:solidFill>
            <a:srgbClr val="333399"/>
          </a:solidFill>
          <a:ln w="9525">
            <a:solidFill>
              <a:schemeClr val="tx1"/>
            </a:solidFill>
            <a:miter lim="800000"/>
            <a:headEnd/>
            <a:tailEnd/>
          </a:ln>
        </p:spPr>
        <p:txBody>
          <a:bodyPr wrap="none" anchor="ctr"/>
          <a:lstStyle/>
          <a:p>
            <a:pPr algn="ctr"/>
            <a:r>
              <a:rPr lang="es-ES" sz="2800" b="1">
                <a:solidFill>
                  <a:srgbClr val="FFFFFF"/>
                </a:solidFill>
                <a:latin typeface="Arial" charset="0"/>
              </a:rPr>
              <a:t>Posición y tamaño de la imagen</a:t>
            </a:r>
          </a:p>
        </p:txBody>
      </p:sp>
      <p:cxnSp>
        <p:nvCxnSpPr>
          <p:cNvPr id="24" name="23 Conector recto de flecha"/>
          <p:cNvCxnSpPr/>
          <p:nvPr/>
        </p:nvCxnSpPr>
        <p:spPr>
          <a:xfrm rot="16200000" flipV="1">
            <a:off x="580232" y="1696244"/>
            <a:ext cx="996950" cy="1587"/>
          </a:xfrm>
          <a:prstGeom prst="straightConnector1">
            <a:avLst/>
          </a:prstGeom>
          <a:ln w="571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757" name="Text Box 24"/>
          <p:cNvSpPr txBox="1">
            <a:spLocks noChangeArrowheads="1"/>
          </p:cNvSpPr>
          <p:nvPr/>
        </p:nvSpPr>
        <p:spPr bwMode="auto">
          <a:xfrm>
            <a:off x="2516188" y="2241550"/>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31758" name="Oval 27"/>
          <p:cNvSpPr>
            <a:spLocks noChangeArrowheads="1"/>
          </p:cNvSpPr>
          <p:nvPr/>
        </p:nvSpPr>
        <p:spPr bwMode="auto">
          <a:xfrm>
            <a:off x="2638425" y="218440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cxnSp>
        <p:nvCxnSpPr>
          <p:cNvPr id="27" name="26 Conector recto de flecha"/>
          <p:cNvCxnSpPr/>
          <p:nvPr/>
        </p:nvCxnSpPr>
        <p:spPr>
          <a:xfrm rot="5400000">
            <a:off x="6546057" y="2529681"/>
            <a:ext cx="636588" cy="3175"/>
          </a:xfrm>
          <a:prstGeom prst="straightConnector1">
            <a:avLst/>
          </a:prstGeom>
          <a:ln w="57150">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1760" name="Text Box 24"/>
          <p:cNvSpPr txBox="1">
            <a:spLocks noChangeArrowheads="1"/>
          </p:cNvSpPr>
          <p:nvPr/>
        </p:nvSpPr>
        <p:spPr bwMode="auto">
          <a:xfrm>
            <a:off x="5521325" y="224155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F′</a:t>
            </a:r>
          </a:p>
        </p:txBody>
      </p:sp>
      <p:sp>
        <p:nvSpPr>
          <p:cNvPr id="31761" name="83 CuadroTexto"/>
          <p:cNvSpPr txBox="1">
            <a:spLocks noChangeArrowheads="1"/>
          </p:cNvSpPr>
          <p:nvPr/>
        </p:nvSpPr>
        <p:spPr bwMode="auto">
          <a:xfrm>
            <a:off x="6902450" y="2327275"/>
            <a:ext cx="500063" cy="366713"/>
          </a:xfrm>
          <a:prstGeom prst="rect">
            <a:avLst/>
          </a:prstGeom>
          <a:noFill/>
          <a:ln w="9525">
            <a:noFill/>
            <a:miter lim="800000"/>
            <a:headEnd/>
            <a:tailEnd/>
          </a:ln>
        </p:spPr>
        <p:txBody>
          <a:bodyPr>
            <a:spAutoFit/>
          </a:bodyPr>
          <a:lstStyle/>
          <a:p>
            <a:r>
              <a:rPr lang="es-ES" sz="1800" b="1">
                <a:latin typeface="Arial" charset="0"/>
              </a:rPr>
              <a:t>y′</a:t>
            </a:r>
          </a:p>
        </p:txBody>
      </p:sp>
      <p:grpSp>
        <p:nvGrpSpPr>
          <p:cNvPr id="3" name="Group 17"/>
          <p:cNvGrpSpPr>
            <a:grpSpLocks/>
          </p:cNvGrpSpPr>
          <p:nvPr/>
        </p:nvGrpSpPr>
        <p:grpSpPr bwMode="auto">
          <a:xfrm>
            <a:off x="3521075" y="2682875"/>
            <a:ext cx="1206500" cy="1419225"/>
            <a:chOff x="2221" y="1623"/>
            <a:chExt cx="760" cy="894"/>
          </a:xfrm>
        </p:grpSpPr>
        <p:sp>
          <p:nvSpPr>
            <p:cNvPr id="31789" name="Line 30"/>
            <p:cNvSpPr>
              <a:spLocks noChangeShapeType="1"/>
            </p:cNvSpPr>
            <p:nvPr/>
          </p:nvSpPr>
          <p:spPr bwMode="auto">
            <a:xfrm>
              <a:off x="2981" y="1623"/>
              <a:ext cx="0" cy="795"/>
            </a:xfrm>
            <a:prstGeom prst="line">
              <a:avLst/>
            </a:prstGeom>
            <a:noFill/>
            <a:ln w="9525">
              <a:solidFill>
                <a:schemeClr val="tx1"/>
              </a:solidFill>
              <a:prstDash val="dash"/>
              <a:round/>
              <a:headEnd type="oval" w="med" len="med"/>
              <a:tailEnd/>
            </a:ln>
          </p:spPr>
          <p:txBody>
            <a:bodyPr/>
            <a:lstStyle/>
            <a:p>
              <a:endParaRPr lang="es-ES_tradnl"/>
            </a:p>
          </p:txBody>
        </p:sp>
        <p:sp>
          <p:nvSpPr>
            <p:cNvPr id="31790" name="Line 34"/>
            <p:cNvSpPr>
              <a:spLocks noChangeShapeType="1"/>
            </p:cNvSpPr>
            <p:nvPr/>
          </p:nvSpPr>
          <p:spPr bwMode="auto">
            <a:xfrm>
              <a:off x="2221" y="2287"/>
              <a:ext cx="754" cy="0"/>
            </a:xfrm>
            <a:prstGeom prst="line">
              <a:avLst/>
            </a:prstGeom>
            <a:noFill/>
            <a:ln w="9525">
              <a:solidFill>
                <a:schemeClr val="tx1"/>
              </a:solidFill>
              <a:round/>
              <a:headEnd type="oval" w="med" len="med"/>
              <a:tailEnd type="triangle" w="med" len="med"/>
            </a:ln>
          </p:spPr>
          <p:txBody>
            <a:bodyPr/>
            <a:lstStyle/>
            <a:p>
              <a:endParaRPr lang="es-ES_tradnl"/>
            </a:p>
          </p:txBody>
        </p:sp>
        <p:sp>
          <p:nvSpPr>
            <p:cNvPr id="31791" name="Text Box 35"/>
            <p:cNvSpPr txBox="1">
              <a:spLocks noChangeArrowheads="1"/>
            </p:cNvSpPr>
            <p:nvPr/>
          </p:nvSpPr>
          <p:spPr bwMode="auto">
            <a:xfrm>
              <a:off x="2327" y="2286"/>
              <a:ext cx="569" cy="231"/>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r = VC</a:t>
              </a:r>
            </a:p>
          </p:txBody>
        </p:sp>
      </p:grpSp>
      <p:sp>
        <p:nvSpPr>
          <p:cNvPr id="31763" name="Oval 8"/>
          <p:cNvSpPr>
            <a:spLocks noChangeArrowheads="1"/>
          </p:cNvSpPr>
          <p:nvPr/>
        </p:nvSpPr>
        <p:spPr bwMode="auto">
          <a:xfrm>
            <a:off x="4668838" y="2179638"/>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31764" name="Text Box 24"/>
          <p:cNvSpPr txBox="1">
            <a:spLocks noChangeArrowheads="1"/>
          </p:cNvSpPr>
          <p:nvPr/>
        </p:nvSpPr>
        <p:spPr bwMode="auto">
          <a:xfrm>
            <a:off x="4525963" y="2241550"/>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C</a:t>
            </a:r>
          </a:p>
        </p:txBody>
      </p:sp>
      <p:sp>
        <p:nvSpPr>
          <p:cNvPr id="31765" name="Text Box 24"/>
          <p:cNvSpPr txBox="1">
            <a:spLocks noChangeArrowheads="1"/>
          </p:cNvSpPr>
          <p:nvPr/>
        </p:nvSpPr>
        <p:spPr bwMode="auto">
          <a:xfrm>
            <a:off x="3262313" y="2241550"/>
            <a:ext cx="534987"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V</a:t>
            </a:r>
          </a:p>
        </p:txBody>
      </p:sp>
      <p:sp>
        <p:nvSpPr>
          <p:cNvPr id="31766" name="Oval 27"/>
          <p:cNvSpPr>
            <a:spLocks noChangeArrowheads="1"/>
          </p:cNvSpPr>
          <p:nvPr/>
        </p:nvSpPr>
        <p:spPr bwMode="auto">
          <a:xfrm>
            <a:off x="3492500" y="2184400"/>
            <a:ext cx="69850" cy="69850"/>
          </a:xfrm>
          <a:prstGeom prst="ellipse">
            <a:avLst/>
          </a:prstGeom>
          <a:solidFill>
            <a:schemeClr val="tx1"/>
          </a:solidFill>
          <a:ln w="9525">
            <a:solidFill>
              <a:schemeClr val="tx1"/>
            </a:solidFill>
            <a:round/>
            <a:headEnd/>
            <a:tailEnd/>
          </a:ln>
        </p:spPr>
        <p:txBody>
          <a:bodyPr wrap="none" anchor="ctr"/>
          <a:lstStyle/>
          <a:p>
            <a:endParaRPr lang="es-ES_tradnl" sz="1800">
              <a:solidFill>
                <a:srgbClr val="000000"/>
              </a:solidFill>
              <a:latin typeface="Arial" charset="0"/>
            </a:endParaRPr>
          </a:p>
        </p:txBody>
      </p:sp>
      <p:sp>
        <p:nvSpPr>
          <p:cNvPr id="31767" name="Text Box 24"/>
          <p:cNvSpPr txBox="1">
            <a:spLocks noChangeArrowheads="1"/>
          </p:cNvSpPr>
          <p:nvPr/>
        </p:nvSpPr>
        <p:spPr bwMode="auto">
          <a:xfrm>
            <a:off x="866775" y="2241550"/>
            <a:ext cx="534988"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O</a:t>
            </a:r>
          </a:p>
        </p:txBody>
      </p:sp>
      <p:sp>
        <p:nvSpPr>
          <p:cNvPr id="31768" name="Text Box 24"/>
          <p:cNvSpPr txBox="1">
            <a:spLocks noChangeArrowheads="1"/>
          </p:cNvSpPr>
          <p:nvPr/>
        </p:nvSpPr>
        <p:spPr bwMode="auto">
          <a:xfrm>
            <a:off x="6675438" y="1808163"/>
            <a:ext cx="534987"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Arial" charset="0"/>
              </a:rPr>
              <a:t>O′</a:t>
            </a:r>
          </a:p>
        </p:txBody>
      </p:sp>
      <p:grpSp>
        <p:nvGrpSpPr>
          <p:cNvPr id="4" name="Group 27"/>
          <p:cNvGrpSpPr>
            <a:grpSpLocks/>
          </p:cNvGrpSpPr>
          <p:nvPr/>
        </p:nvGrpSpPr>
        <p:grpSpPr bwMode="auto">
          <a:xfrm>
            <a:off x="1060450" y="2568575"/>
            <a:ext cx="2452688" cy="2771775"/>
            <a:chOff x="668" y="1551"/>
            <a:chExt cx="1545" cy="1746"/>
          </a:xfrm>
        </p:grpSpPr>
        <p:sp>
          <p:nvSpPr>
            <p:cNvPr id="31786" name="Line 38"/>
            <p:cNvSpPr>
              <a:spLocks noChangeShapeType="1"/>
            </p:cNvSpPr>
            <p:nvPr/>
          </p:nvSpPr>
          <p:spPr bwMode="auto">
            <a:xfrm flipH="1">
              <a:off x="668" y="3050"/>
              <a:ext cx="1545" cy="0"/>
            </a:xfrm>
            <a:prstGeom prst="line">
              <a:avLst/>
            </a:prstGeom>
            <a:noFill/>
            <a:ln w="9525">
              <a:solidFill>
                <a:schemeClr val="tx1"/>
              </a:solidFill>
              <a:round/>
              <a:headEnd/>
              <a:tailEnd type="triangle" w="med" len="med"/>
            </a:ln>
          </p:spPr>
          <p:txBody>
            <a:bodyPr/>
            <a:lstStyle/>
            <a:p>
              <a:endParaRPr lang="es-ES_tradnl"/>
            </a:p>
          </p:txBody>
        </p:sp>
        <p:sp>
          <p:nvSpPr>
            <p:cNvPr id="31787" name="Line 31"/>
            <p:cNvSpPr>
              <a:spLocks noChangeShapeType="1"/>
            </p:cNvSpPr>
            <p:nvPr/>
          </p:nvSpPr>
          <p:spPr bwMode="auto">
            <a:xfrm>
              <a:off x="668" y="1551"/>
              <a:ext cx="0" cy="1608"/>
            </a:xfrm>
            <a:prstGeom prst="line">
              <a:avLst/>
            </a:prstGeom>
            <a:noFill/>
            <a:ln w="9525">
              <a:solidFill>
                <a:schemeClr val="tx1"/>
              </a:solidFill>
              <a:prstDash val="dash"/>
              <a:round/>
              <a:headEnd/>
              <a:tailEnd/>
            </a:ln>
          </p:spPr>
          <p:txBody>
            <a:bodyPr/>
            <a:lstStyle/>
            <a:p>
              <a:endParaRPr lang="es-ES_tradnl"/>
            </a:p>
          </p:txBody>
        </p:sp>
        <p:sp>
          <p:nvSpPr>
            <p:cNvPr id="31788" name="Text Box 35"/>
            <p:cNvSpPr txBox="1">
              <a:spLocks noChangeArrowheads="1"/>
            </p:cNvSpPr>
            <p:nvPr/>
          </p:nvSpPr>
          <p:spPr bwMode="auto">
            <a:xfrm>
              <a:off x="1166" y="3066"/>
              <a:ext cx="600" cy="231"/>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s = VO</a:t>
              </a:r>
            </a:p>
          </p:txBody>
        </p:sp>
      </p:grpSp>
      <p:grpSp>
        <p:nvGrpSpPr>
          <p:cNvPr id="5" name="Group 31"/>
          <p:cNvGrpSpPr>
            <a:grpSpLocks/>
          </p:cNvGrpSpPr>
          <p:nvPr/>
        </p:nvGrpSpPr>
        <p:grpSpPr bwMode="auto">
          <a:xfrm>
            <a:off x="2682875" y="2554288"/>
            <a:ext cx="1003300" cy="2566987"/>
            <a:chOff x="1684" y="1542"/>
            <a:chExt cx="632" cy="1617"/>
          </a:xfrm>
        </p:grpSpPr>
        <p:grpSp>
          <p:nvGrpSpPr>
            <p:cNvPr id="31781" name="Group 32"/>
            <p:cNvGrpSpPr>
              <a:grpSpLocks/>
            </p:cNvGrpSpPr>
            <p:nvPr/>
          </p:nvGrpSpPr>
          <p:grpSpPr bwMode="auto">
            <a:xfrm>
              <a:off x="1684" y="1542"/>
              <a:ext cx="632" cy="1362"/>
              <a:chOff x="1684" y="1542"/>
              <a:chExt cx="632" cy="1362"/>
            </a:xfrm>
          </p:grpSpPr>
          <p:sp>
            <p:nvSpPr>
              <p:cNvPr id="31783" name="Line 37"/>
              <p:cNvSpPr>
                <a:spLocks noChangeShapeType="1"/>
              </p:cNvSpPr>
              <p:nvPr/>
            </p:nvSpPr>
            <p:spPr bwMode="auto">
              <a:xfrm>
                <a:off x="1684" y="1542"/>
                <a:ext cx="2" cy="1231"/>
              </a:xfrm>
              <a:prstGeom prst="line">
                <a:avLst/>
              </a:prstGeom>
              <a:noFill/>
              <a:ln w="9525">
                <a:solidFill>
                  <a:schemeClr val="tx1"/>
                </a:solidFill>
                <a:prstDash val="dash"/>
                <a:round/>
                <a:headEnd/>
                <a:tailEnd/>
              </a:ln>
            </p:spPr>
            <p:txBody>
              <a:bodyPr/>
              <a:lstStyle/>
              <a:p>
                <a:endParaRPr lang="es-ES_tradnl"/>
              </a:p>
            </p:txBody>
          </p:sp>
          <p:sp>
            <p:nvSpPr>
              <p:cNvPr id="31784" name="Line 38"/>
              <p:cNvSpPr>
                <a:spLocks noChangeShapeType="1"/>
              </p:cNvSpPr>
              <p:nvPr/>
            </p:nvSpPr>
            <p:spPr bwMode="auto">
              <a:xfrm flipH="1">
                <a:off x="1685" y="2639"/>
                <a:ext cx="522" cy="0"/>
              </a:xfrm>
              <a:prstGeom prst="line">
                <a:avLst/>
              </a:prstGeom>
              <a:noFill/>
              <a:ln w="9525">
                <a:solidFill>
                  <a:schemeClr val="tx1"/>
                </a:solidFill>
                <a:round/>
                <a:headEnd type="oval" w="med" len="med"/>
                <a:tailEnd type="triangle" w="med" len="med"/>
              </a:ln>
            </p:spPr>
            <p:txBody>
              <a:bodyPr/>
              <a:lstStyle/>
              <a:p>
                <a:endParaRPr lang="es-ES_tradnl"/>
              </a:p>
            </p:txBody>
          </p:sp>
          <p:sp>
            <p:nvSpPr>
              <p:cNvPr id="31785" name="Text Box 39"/>
              <p:cNvSpPr txBox="1">
                <a:spLocks noChangeArrowheads="1"/>
              </p:cNvSpPr>
              <p:nvPr/>
            </p:nvSpPr>
            <p:spPr bwMode="auto">
              <a:xfrm>
                <a:off x="1701" y="2673"/>
                <a:ext cx="615" cy="231"/>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f = VF</a:t>
                </a:r>
              </a:p>
            </p:txBody>
          </p:sp>
        </p:grpSp>
        <p:sp>
          <p:nvSpPr>
            <p:cNvPr id="31782" name="Line 31"/>
            <p:cNvSpPr>
              <a:spLocks noChangeShapeType="1"/>
            </p:cNvSpPr>
            <p:nvPr/>
          </p:nvSpPr>
          <p:spPr bwMode="auto">
            <a:xfrm>
              <a:off x="2214" y="1551"/>
              <a:ext cx="0" cy="1608"/>
            </a:xfrm>
            <a:prstGeom prst="line">
              <a:avLst/>
            </a:prstGeom>
            <a:noFill/>
            <a:ln w="9525">
              <a:solidFill>
                <a:schemeClr val="tx1"/>
              </a:solidFill>
              <a:prstDash val="dash"/>
              <a:round/>
              <a:headEnd/>
              <a:tailEnd/>
            </a:ln>
          </p:spPr>
          <p:txBody>
            <a:bodyPr/>
            <a:lstStyle/>
            <a:p>
              <a:endParaRPr lang="es-ES_tradnl"/>
            </a:p>
          </p:txBody>
        </p:sp>
      </p:grpSp>
      <p:grpSp>
        <p:nvGrpSpPr>
          <p:cNvPr id="7" name="Group 37"/>
          <p:cNvGrpSpPr>
            <a:grpSpLocks/>
          </p:cNvGrpSpPr>
          <p:nvPr/>
        </p:nvGrpSpPr>
        <p:grpSpPr bwMode="auto">
          <a:xfrm>
            <a:off x="3525838" y="2568575"/>
            <a:ext cx="3351212" cy="2795588"/>
            <a:chOff x="2221" y="1551"/>
            <a:chExt cx="2111" cy="1761"/>
          </a:xfrm>
        </p:grpSpPr>
        <p:grpSp>
          <p:nvGrpSpPr>
            <p:cNvPr id="31777" name="Group 38"/>
            <p:cNvGrpSpPr>
              <a:grpSpLocks/>
            </p:cNvGrpSpPr>
            <p:nvPr/>
          </p:nvGrpSpPr>
          <p:grpSpPr bwMode="auto">
            <a:xfrm>
              <a:off x="2221" y="3051"/>
              <a:ext cx="2111" cy="261"/>
              <a:chOff x="2221" y="3051"/>
              <a:chExt cx="2111" cy="261"/>
            </a:xfrm>
          </p:grpSpPr>
          <p:sp>
            <p:nvSpPr>
              <p:cNvPr id="31779" name="Line 34"/>
              <p:cNvSpPr>
                <a:spLocks noChangeShapeType="1"/>
              </p:cNvSpPr>
              <p:nvPr/>
            </p:nvSpPr>
            <p:spPr bwMode="auto">
              <a:xfrm>
                <a:off x="2221" y="3051"/>
                <a:ext cx="2111" cy="0"/>
              </a:xfrm>
              <a:prstGeom prst="line">
                <a:avLst/>
              </a:prstGeom>
              <a:noFill/>
              <a:ln w="9525">
                <a:solidFill>
                  <a:schemeClr val="tx1"/>
                </a:solidFill>
                <a:round/>
                <a:headEnd type="oval" w="med" len="med"/>
                <a:tailEnd type="triangle" w="med" len="med"/>
              </a:ln>
            </p:spPr>
            <p:txBody>
              <a:bodyPr/>
              <a:lstStyle/>
              <a:p>
                <a:endParaRPr lang="es-ES_tradnl"/>
              </a:p>
            </p:txBody>
          </p:sp>
          <p:sp>
            <p:nvSpPr>
              <p:cNvPr id="31780" name="Text Box 35"/>
              <p:cNvSpPr txBox="1">
                <a:spLocks noChangeArrowheads="1"/>
              </p:cNvSpPr>
              <p:nvPr/>
            </p:nvSpPr>
            <p:spPr bwMode="auto">
              <a:xfrm>
                <a:off x="3098" y="3081"/>
                <a:ext cx="654" cy="231"/>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s′ = VO</a:t>
                </a:r>
                <a:r>
                  <a:rPr lang="en-US" sz="1800" b="1" i="1">
                    <a:solidFill>
                      <a:srgbClr val="000000"/>
                    </a:solidFill>
                    <a:cs typeface="Times New Roman" pitchFamily="18" charset="0"/>
                  </a:rPr>
                  <a:t>'</a:t>
                </a:r>
              </a:p>
            </p:txBody>
          </p:sp>
        </p:grpSp>
        <p:sp>
          <p:nvSpPr>
            <p:cNvPr id="31778" name="Line 31"/>
            <p:cNvSpPr>
              <a:spLocks noChangeShapeType="1"/>
            </p:cNvSpPr>
            <p:nvPr/>
          </p:nvSpPr>
          <p:spPr bwMode="auto">
            <a:xfrm>
              <a:off x="4328" y="1551"/>
              <a:ext cx="0" cy="1608"/>
            </a:xfrm>
            <a:prstGeom prst="line">
              <a:avLst/>
            </a:prstGeom>
            <a:noFill/>
            <a:ln w="9525">
              <a:solidFill>
                <a:schemeClr val="tx1"/>
              </a:solidFill>
              <a:prstDash val="dash"/>
              <a:round/>
              <a:headEnd/>
              <a:tailEnd/>
            </a:ln>
          </p:spPr>
          <p:txBody>
            <a:bodyPr/>
            <a:lstStyle/>
            <a:p>
              <a:endParaRPr lang="es-ES_tradnl"/>
            </a:p>
          </p:txBody>
        </p:sp>
      </p:grpSp>
      <p:graphicFrame>
        <p:nvGraphicFramePr>
          <p:cNvPr id="386090" name="Object 2"/>
          <p:cNvGraphicFramePr>
            <a:graphicFrameLocks noChangeAspect="1"/>
          </p:cNvGraphicFramePr>
          <p:nvPr/>
        </p:nvGraphicFramePr>
        <p:xfrm>
          <a:off x="1730375" y="5759450"/>
          <a:ext cx="2146300" cy="854075"/>
        </p:xfrm>
        <a:graphic>
          <a:graphicData uri="http://schemas.openxmlformats.org/presentationml/2006/ole">
            <p:oleObj spid="_x0000_s31746" name="Ecuación" r:id="rId3" imgW="990360" imgH="393480" progId="Equation.3">
              <p:embed/>
            </p:oleObj>
          </a:graphicData>
        </a:graphic>
      </p:graphicFrame>
      <p:graphicFrame>
        <p:nvGraphicFramePr>
          <p:cNvPr id="386091" name="Object 3"/>
          <p:cNvGraphicFramePr>
            <a:graphicFrameLocks noChangeAspect="1"/>
          </p:cNvGraphicFramePr>
          <p:nvPr/>
        </p:nvGraphicFramePr>
        <p:xfrm>
          <a:off x="5135563" y="5732463"/>
          <a:ext cx="1954212" cy="909637"/>
        </p:xfrm>
        <a:graphic>
          <a:graphicData uri="http://schemas.openxmlformats.org/presentationml/2006/ole">
            <p:oleObj spid="_x0000_s31747" name="Ecuación" r:id="rId4" imgW="901440" imgH="419040" progId="Equation.3">
              <p:embed/>
            </p:oleObj>
          </a:graphicData>
        </a:graphic>
      </p:graphicFrame>
      <p:sp>
        <p:nvSpPr>
          <p:cNvPr id="31772" name="83 CuadroTexto"/>
          <p:cNvSpPr txBox="1">
            <a:spLocks noChangeArrowheads="1"/>
          </p:cNvSpPr>
          <p:nvPr/>
        </p:nvSpPr>
        <p:spPr bwMode="auto">
          <a:xfrm>
            <a:off x="704850" y="1593850"/>
            <a:ext cx="500063" cy="366713"/>
          </a:xfrm>
          <a:prstGeom prst="rect">
            <a:avLst/>
          </a:prstGeom>
          <a:noFill/>
          <a:ln w="9525">
            <a:noFill/>
            <a:miter lim="800000"/>
            <a:headEnd/>
            <a:tailEnd/>
          </a:ln>
        </p:spPr>
        <p:txBody>
          <a:bodyPr>
            <a:spAutoFit/>
          </a:bodyPr>
          <a:lstStyle/>
          <a:p>
            <a:r>
              <a:rPr lang="es-ES" sz="1800" b="1">
                <a:latin typeface="Arial" charset="0"/>
              </a:rPr>
              <a:t>y</a:t>
            </a:r>
          </a:p>
        </p:txBody>
      </p:sp>
      <p:grpSp>
        <p:nvGrpSpPr>
          <p:cNvPr id="9" name="Group 45"/>
          <p:cNvGrpSpPr>
            <a:grpSpLocks/>
          </p:cNvGrpSpPr>
          <p:nvPr/>
        </p:nvGrpSpPr>
        <p:grpSpPr bwMode="auto">
          <a:xfrm>
            <a:off x="3525838" y="2554288"/>
            <a:ext cx="2182812" cy="2162175"/>
            <a:chOff x="2221" y="1542"/>
            <a:chExt cx="1375" cy="1362"/>
          </a:xfrm>
        </p:grpSpPr>
        <p:sp>
          <p:nvSpPr>
            <p:cNvPr id="31774" name="Line 34"/>
            <p:cNvSpPr>
              <a:spLocks noChangeShapeType="1"/>
            </p:cNvSpPr>
            <p:nvPr/>
          </p:nvSpPr>
          <p:spPr bwMode="auto">
            <a:xfrm>
              <a:off x="2221" y="2641"/>
              <a:ext cx="1368" cy="0"/>
            </a:xfrm>
            <a:prstGeom prst="line">
              <a:avLst/>
            </a:prstGeom>
            <a:noFill/>
            <a:ln w="9525">
              <a:solidFill>
                <a:schemeClr val="tx1"/>
              </a:solidFill>
              <a:round/>
              <a:headEnd/>
              <a:tailEnd type="triangle" w="med" len="med"/>
            </a:ln>
          </p:spPr>
          <p:txBody>
            <a:bodyPr/>
            <a:lstStyle/>
            <a:p>
              <a:endParaRPr lang="es-ES_tradnl"/>
            </a:p>
          </p:txBody>
        </p:sp>
        <p:sp>
          <p:nvSpPr>
            <p:cNvPr id="31775" name="Text Box 39"/>
            <p:cNvSpPr txBox="1">
              <a:spLocks noChangeArrowheads="1"/>
            </p:cNvSpPr>
            <p:nvPr/>
          </p:nvSpPr>
          <p:spPr bwMode="auto">
            <a:xfrm>
              <a:off x="2588" y="2673"/>
              <a:ext cx="812" cy="231"/>
            </a:xfrm>
            <a:prstGeom prst="rect">
              <a:avLst/>
            </a:prstGeom>
            <a:noFill/>
            <a:ln w="9525">
              <a:noFill/>
              <a:miter lim="800000"/>
              <a:headEnd/>
              <a:tailEnd/>
            </a:ln>
          </p:spPr>
          <p:txBody>
            <a:bodyPr>
              <a:spAutoFit/>
            </a:bodyPr>
            <a:lstStyle/>
            <a:p>
              <a:pPr>
                <a:spcBef>
                  <a:spcPct val="50000"/>
                </a:spcBef>
              </a:pPr>
              <a:r>
                <a:rPr lang="es-ES" sz="1800" b="1" i="1">
                  <a:solidFill>
                    <a:srgbClr val="000000"/>
                  </a:solidFill>
                  <a:cs typeface="Times New Roman" pitchFamily="18" charset="0"/>
                </a:rPr>
                <a:t>f ′ = VF</a:t>
              </a:r>
              <a:r>
                <a:rPr lang="en-US" sz="1800" b="1" i="1">
                  <a:solidFill>
                    <a:srgbClr val="000000"/>
                  </a:solidFill>
                  <a:cs typeface="Times New Roman" pitchFamily="18" charset="0"/>
                </a:rPr>
                <a:t>'</a:t>
              </a:r>
            </a:p>
          </p:txBody>
        </p:sp>
        <p:sp>
          <p:nvSpPr>
            <p:cNvPr id="31776" name="Line 37"/>
            <p:cNvSpPr>
              <a:spLocks noChangeShapeType="1"/>
            </p:cNvSpPr>
            <p:nvPr/>
          </p:nvSpPr>
          <p:spPr bwMode="auto">
            <a:xfrm>
              <a:off x="3594" y="1542"/>
              <a:ext cx="2" cy="1231"/>
            </a:xfrm>
            <a:prstGeom prst="line">
              <a:avLst/>
            </a:prstGeom>
            <a:noFill/>
            <a:ln w="9525">
              <a:solidFill>
                <a:schemeClr val="tx1"/>
              </a:solidFill>
              <a:prstDash val="dash"/>
              <a:round/>
              <a:headEnd/>
              <a:tailEnd/>
            </a:ln>
          </p:spPr>
          <p:txBody>
            <a:bodyPr/>
            <a:lstStyle/>
            <a:p>
              <a:endParaRPr lang="es-ES_tradnl"/>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8609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860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0" name="9 Rectángulo"/>
          <p:cNvSpPr/>
          <p:nvPr/>
        </p:nvSpPr>
        <p:spPr>
          <a:xfrm>
            <a:off x="855663" y="842963"/>
            <a:ext cx="7456487" cy="57007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3" name="2 Subtítulo"/>
          <p:cNvSpPr>
            <a:spLocks noGrp="1"/>
          </p:cNvSpPr>
          <p:nvPr>
            <p:ph type="subTitle" idx="1"/>
          </p:nvPr>
        </p:nvSpPr>
        <p:spPr/>
        <p:txBody>
          <a:bodyPr rtlCol="0">
            <a:normAutofit/>
          </a:bodyPr>
          <a:lstStyle/>
          <a:p>
            <a:pPr eaLnBrk="1" fontAlgn="auto" hangingPunct="1">
              <a:spcAft>
                <a:spcPts val="0"/>
              </a:spcAft>
              <a:buFont typeface="Arial" pitchFamily="34" charset="0"/>
              <a:buNone/>
              <a:defRPr/>
            </a:pPr>
            <a:endParaRPr lang="es-ES_tradnl" smtClean="0"/>
          </a:p>
        </p:txBody>
      </p:sp>
      <p:pic>
        <p:nvPicPr>
          <p:cNvPr id="430084" name="3 Imagen" descr="formulas.jpg"/>
          <p:cNvPicPr>
            <a:picLocks noChangeAspect="1"/>
          </p:cNvPicPr>
          <p:nvPr/>
        </p:nvPicPr>
        <p:blipFill>
          <a:blip r:embed="rId2" cstate="print"/>
          <a:srcRect t="38785"/>
          <a:stretch>
            <a:fillRect/>
          </a:stretch>
        </p:blipFill>
        <p:spPr bwMode="auto">
          <a:xfrm>
            <a:off x="868363" y="2992438"/>
            <a:ext cx="7407275" cy="3549650"/>
          </a:xfrm>
          <a:prstGeom prst="rect">
            <a:avLst/>
          </a:prstGeom>
          <a:noFill/>
          <a:ln w="9525">
            <a:noFill/>
            <a:miter lim="800000"/>
            <a:headEnd/>
            <a:tailEnd/>
          </a:ln>
        </p:spPr>
      </p:pic>
      <p:pic>
        <p:nvPicPr>
          <p:cNvPr id="430085" name="4 Imagen" descr="formulas.jpg"/>
          <p:cNvPicPr>
            <a:picLocks noChangeAspect="1"/>
          </p:cNvPicPr>
          <p:nvPr/>
        </p:nvPicPr>
        <p:blipFill>
          <a:blip r:embed="rId2" cstate="print"/>
          <a:srcRect b="88049"/>
          <a:stretch>
            <a:fillRect/>
          </a:stretch>
        </p:blipFill>
        <p:spPr bwMode="auto">
          <a:xfrm>
            <a:off x="868363" y="2347913"/>
            <a:ext cx="7407275" cy="692150"/>
          </a:xfrm>
          <a:prstGeom prst="rect">
            <a:avLst/>
          </a:prstGeom>
          <a:noFill/>
          <a:ln w="9525">
            <a:noFill/>
            <a:miter lim="800000"/>
            <a:headEnd/>
            <a:tailEnd/>
          </a:ln>
        </p:spPr>
      </p:pic>
      <p:pic>
        <p:nvPicPr>
          <p:cNvPr id="430086" name="5 Imagen" descr="formulas.jpg"/>
          <p:cNvPicPr>
            <a:picLocks noChangeAspect="1"/>
          </p:cNvPicPr>
          <p:nvPr/>
        </p:nvPicPr>
        <p:blipFill>
          <a:blip r:embed="rId2" cstate="print"/>
          <a:srcRect t="11542" b="61011"/>
          <a:stretch>
            <a:fillRect/>
          </a:stretch>
        </p:blipFill>
        <p:spPr bwMode="auto">
          <a:xfrm>
            <a:off x="868363" y="855663"/>
            <a:ext cx="7407275" cy="1590675"/>
          </a:xfrm>
          <a:prstGeom prst="rect">
            <a:avLst/>
          </a:prstGeom>
          <a:noFill/>
          <a:ln w="9525">
            <a:noFill/>
            <a:miter lim="800000"/>
            <a:headEnd/>
            <a:tailEnd/>
          </a:ln>
        </p:spPr>
      </p:pic>
      <p:sp>
        <p:nvSpPr>
          <p:cNvPr id="8" name="Rectangle 3"/>
          <p:cNvSpPr>
            <a:spLocks noChangeArrowheads="1"/>
          </p:cNvSpPr>
          <p:nvPr/>
        </p:nvSpPr>
        <p:spPr bwMode="auto">
          <a:xfrm>
            <a:off x="0" y="0"/>
            <a:ext cx="9144000" cy="569913"/>
          </a:xfrm>
          <a:prstGeom prst="rect">
            <a:avLst/>
          </a:prstGeom>
          <a:solidFill>
            <a:srgbClr val="000099"/>
          </a:solidFill>
          <a:ln w="9525">
            <a:solidFill>
              <a:srgbClr val="000000"/>
            </a:solidFill>
            <a:miter lim="800000"/>
            <a:headEnd/>
            <a:tailEnd/>
          </a:ln>
        </p:spPr>
        <p:txBody>
          <a:bodyPr wrap="none" anchor="ctr"/>
          <a:lstStyle/>
          <a:p>
            <a:pPr>
              <a:defRPr/>
            </a:pPr>
            <a:endParaRPr lang="es-ES_tradnl" kern="0">
              <a:solidFill>
                <a:srgbClr val="000000"/>
              </a:solidFill>
              <a:latin typeface="Calibri"/>
            </a:endParaRPr>
          </a:p>
        </p:txBody>
      </p:sp>
      <p:sp>
        <p:nvSpPr>
          <p:cNvPr id="430088" name="Text Box 4"/>
          <p:cNvSpPr txBox="1">
            <a:spLocks noChangeArrowheads="1"/>
          </p:cNvSpPr>
          <p:nvPr/>
        </p:nvSpPr>
        <p:spPr bwMode="auto">
          <a:xfrm>
            <a:off x="1733550" y="0"/>
            <a:ext cx="6484938" cy="584200"/>
          </a:xfrm>
          <a:prstGeom prst="rect">
            <a:avLst/>
          </a:prstGeom>
          <a:noFill/>
          <a:ln w="9525">
            <a:noFill/>
            <a:miter lim="800000"/>
            <a:headEnd/>
            <a:tailEnd/>
          </a:ln>
        </p:spPr>
        <p:txBody>
          <a:bodyPr>
            <a:spAutoFit/>
          </a:bodyPr>
          <a:lstStyle/>
          <a:p>
            <a:pPr>
              <a:spcBef>
                <a:spcPct val="50000"/>
              </a:spcBef>
            </a:pPr>
            <a:r>
              <a:rPr lang="es-ES" sz="3200" b="1">
                <a:solidFill>
                  <a:srgbClr val="FFFFFF"/>
                </a:solidFill>
                <a:latin typeface="Calibri" pitchFamily="34" charset="0"/>
              </a:rPr>
              <a:t>FÓRMULAS PARA LOS DIÓPTRIOS</a:t>
            </a:r>
          </a:p>
        </p:txBody>
      </p:sp>
      <p:sp>
        <p:nvSpPr>
          <p:cNvPr id="11" name="10 Rectángulo"/>
          <p:cNvSpPr/>
          <p:nvPr/>
        </p:nvSpPr>
        <p:spPr>
          <a:xfrm>
            <a:off x="1009650" y="949325"/>
            <a:ext cx="7208838" cy="150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12" name="11 Rectángulo"/>
          <p:cNvSpPr/>
          <p:nvPr/>
        </p:nvSpPr>
        <p:spPr>
          <a:xfrm>
            <a:off x="1009650" y="2565400"/>
            <a:ext cx="7208838" cy="3921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13" name="12 Rectángulo"/>
          <p:cNvSpPr/>
          <p:nvPr/>
        </p:nvSpPr>
        <p:spPr>
          <a:xfrm>
            <a:off x="1009650" y="3074988"/>
            <a:ext cx="7208838" cy="3921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14" name="13 Rectángulo"/>
          <p:cNvSpPr/>
          <p:nvPr/>
        </p:nvSpPr>
        <p:spPr>
          <a:xfrm>
            <a:off x="1009650" y="3490913"/>
            <a:ext cx="7208838" cy="29448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1"/>
                                        </p:tgtEl>
                                      </p:cBhvr>
                                    </p:animEffect>
                                    <p:set>
                                      <p:cBhvr>
                                        <p:cTn id="7" dur="1" fill="hold">
                                          <p:stCondLst>
                                            <p:cond delay="1999"/>
                                          </p:stCondLst>
                                        </p:cTn>
                                        <p:tgtEl>
                                          <p:spTgt spid="11"/>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12"/>
                                        </p:tgtEl>
                                      </p:cBhvr>
                                    </p:animEffect>
                                    <p:set>
                                      <p:cBhvr>
                                        <p:cTn id="12" dur="1" fill="hold">
                                          <p:stCondLst>
                                            <p:cond delay="19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13"/>
                                        </p:tgtEl>
                                      </p:cBhvr>
                                    </p:animEffect>
                                    <p:set>
                                      <p:cBhvr>
                                        <p:cTn id="17" dur="1" fill="hold">
                                          <p:stCondLst>
                                            <p:cond delay="19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14"/>
                                        </p:tgtEl>
                                      </p:cBhvr>
                                    </p:animEffect>
                                    <p:set>
                                      <p:cBhvr>
                                        <p:cTn id="22" dur="1" fill="hold">
                                          <p:stCondLst>
                                            <p:cond delay="19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0" name="9 Rectángulo"/>
          <p:cNvSpPr/>
          <p:nvPr/>
        </p:nvSpPr>
        <p:spPr>
          <a:xfrm>
            <a:off x="879475" y="190500"/>
            <a:ext cx="7005638" cy="64246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aphicFrame>
        <p:nvGraphicFramePr>
          <p:cNvPr id="451586" name="Object 2"/>
          <p:cNvGraphicFramePr>
            <a:graphicFrameLocks noChangeAspect="1"/>
          </p:cNvGraphicFramePr>
          <p:nvPr/>
        </p:nvGraphicFramePr>
        <p:xfrm>
          <a:off x="796925" y="0"/>
          <a:ext cx="7235825" cy="5200650"/>
        </p:xfrm>
        <a:graphic>
          <a:graphicData uri="http://schemas.openxmlformats.org/presentationml/2006/ole">
            <p:oleObj spid="_x0000_s32770" name="Document" r:id="rId3" imgW="5505480" imgH="8010360" progId="">
              <p:embed/>
            </p:oleObj>
          </a:graphicData>
        </a:graphic>
      </p:graphicFrame>
      <p:graphicFrame>
        <p:nvGraphicFramePr>
          <p:cNvPr id="451587" name="Object 3"/>
          <p:cNvGraphicFramePr>
            <a:graphicFrameLocks noChangeAspect="1"/>
          </p:cNvGraphicFramePr>
          <p:nvPr/>
        </p:nvGraphicFramePr>
        <p:xfrm>
          <a:off x="511175" y="5038725"/>
          <a:ext cx="5916613" cy="1819275"/>
        </p:xfrm>
        <a:graphic>
          <a:graphicData uri="http://schemas.openxmlformats.org/presentationml/2006/ole">
            <p:oleObj spid="_x0000_s32771" name="Document" r:id="rId4" imgW="5505480" imgH="1647720" progId="">
              <p:embed/>
            </p:oleObj>
          </a:graphicData>
        </a:graphic>
      </p:graphicFrame>
      <p:sp>
        <p:nvSpPr>
          <p:cNvPr id="32774" name="7 CuadroTexto"/>
          <p:cNvSpPr txBox="1">
            <a:spLocks noChangeArrowheads="1"/>
          </p:cNvSpPr>
          <p:nvPr/>
        </p:nvSpPr>
        <p:spPr bwMode="auto">
          <a:xfrm>
            <a:off x="2771775" y="257175"/>
            <a:ext cx="3949700" cy="369888"/>
          </a:xfrm>
          <a:prstGeom prst="rect">
            <a:avLst/>
          </a:prstGeom>
          <a:solidFill>
            <a:schemeClr val="bg1"/>
          </a:solidFill>
          <a:ln w="9525">
            <a:noFill/>
            <a:miter lim="800000"/>
            <a:headEnd/>
            <a:tailEnd/>
          </a:ln>
        </p:spPr>
        <p:txBody>
          <a:bodyPr>
            <a:spAutoFit/>
          </a:bodyPr>
          <a:lstStyle/>
          <a:p>
            <a:r>
              <a:rPr lang="es-ES" sz="1800" b="1">
                <a:solidFill>
                  <a:srgbClr val="000000"/>
                </a:solidFill>
                <a:latin typeface="Calibri" pitchFamily="34" charset="0"/>
              </a:rPr>
              <a:t>DIOPTRIO ESFÉRICO (continuación)</a:t>
            </a:r>
          </a:p>
        </p:txBody>
      </p:sp>
      <p:sp>
        <p:nvSpPr>
          <p:cNvPr id="11" name="10 Rectángulo"/>
          <p:cNvSpPr/>
          <p:nvPr/>
        </p:nvSpPr>
        <p:spPr>
          <a:xfrm>
            <a:off x="1044575" y="641350"/>
            <a:ext cx="6662738" cy="150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2" name="11 Rectángulo"/>
          <p:cNvSpPr/>
          <p:nvPr/>
        </p:nvSpPr>
        <p:spPr>
          <a:xfrm>
            <a:off x="1044575" y="2197100"/>
            <a:ext cx="6662738" cy="1508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3" name="12 Rectángulo"/>
          <p:cNvSpPr/>
          <p:nvPr/>
        </p:nvSpPr>
        <p:spPr>
          <a:xfrm>
            <a:off x="1044575" y="3776663"/>
            <a:ext cx="6662738" cy="13176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4" name="13 Rectángulo"/>
          <p:cNvSpPr/>
          <p:nvPr/>
        </p:nvSpPr>
        <p:spPr>
          <a:xfrm>
            <a:off x="1044575" y="5189538"/>
            <a:ext cx="6662738" cy="13176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1"/>
                                        </p:tgtEl>
                                      </p:cBhvr>
                                    </p:animEffect>
                                    <p:set>
                                      <p:cBhvr>
                                        <p:cTn id="7" dur="1" fill="hold">
                                          <p:stCondLst>
                                            <p:cond delay="1999"/>
                                          </p:stCondLst>
                                        </p:cTn>
                                        <p:tgtEl>
                                          <p:spTgt spid="11"/>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12"/>
                                        </p:tgtEl>
                                      </p:cBhvr>
                                    </p:animEffect>
                                    <p:set>
                                      <p:cBhvr>
                                        <p:cTn id="12" dur="1" fill="hold">
                                          <p:stCondLst>
                                            <p:cond delay="1999"/>
                                          </p:stCondLst>
                                        </p:cTn>
                                        <p:tgtEl>
                                          <p:spTgt spid="1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13"/>
                                        </p:tgtEl>
                                      </p:cBhvr>
                                    </p:animEffect>
                                    <p:set>
                                      <p:cBhvr>
                                        <p:cTn id="17" dur="1" fill="hold">
                                          <p:stCondLst>
                                            <p:cond delay="1999"/>
                                          </p:stCondLst>
                                        </p:cTn>
                                        <p:tgtEl>
                                          <p:spTgt spid="1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14"/>
                                        </p:tgtEl>
                                      </p:cBhvr>
                                    </p:animEffect>
                                    <p:set>
                                      <p:cBhvr>
                                        <p:cTn id="22" dur="1" fill="hold">
                                          <p:stCondLst>
                                            <p:cond delay="1999"/>
                                          </p:stCondLst>
                                        </p:cTn>
                                        <p:tgtEl>
                                          <p:spTgt spid="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Lst>
  </p:timing>
</p:sld>
</file>

<file path=ppt/slides/slide114.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31106" name="Rectangle 2"/>
          <p:cNvSpPr>
            <a:spLocks noGrp="1" noChangeArrowheads="1"/>
          </p:cNvSpPr>
          <p:nvPr>
            <p:ph type="ctrTitle"/>
          </p:nvPr>
        </p:nvSpPr>
        <p:spPr>
          <a:xfrm>
            <a:off x="609600" y="685800"/>
            <a:ext cx="7772400" cy="4419600"/>
          </a:xfrm>
        </p:spPr>
        <p:txBody>
          <a:bodyPr/>
          <a:lstStyle/>
          <a:p>
            <a:pPr eaLnBrk="1" hangingPunct="1"/>
            <a:r>
              <a:rPr lang="es-ES_tradnl" sz="8000" b="1" dirty="0" smtClean="0">
                <a:solidFill>
                  <a:srgbClr val="FFFF00"/>
                </a:solidFill>
                <a:latin typeface="Calibri" pitchFamily="34" charset="0"/>
              </a:rPr>
              <a:t>3</a:t>
            </a:r>
            <a:r>
              <a:rPr lang="es-ES_tradnl" sz="6600" b="1" dirty="0" smtClean="0">
                <a:solidFill>
                  <a:schemeClr val="bg1"/>
                </a:solidFill>
                <a:latin typeface="Calibri" pitchFamily="34" charset="0"/>
              </a:rPr>
              <a:t/>
            </a:r>
            <a:br>
              <a:rPr lang="es-ES_tradnl" sz="6600" b="1" dirty="0" smtClean="0">
                <a:solidFill>
                  <a:schemeClr val="bg1"/>
                </a:solidFill>
                <a:latin typeface="Calibri" pitchFamily="34" charset="0"/>
              </a:rPr>
            </a:br>
            <a:r>
              <a:rPr lang="es-ES_tradnl" sz="6600" b="1" dirty="0" smtClean="0">
                <a:solidFill>
                  <a:schemeClr val="bg1"/>
                </a:solidFill>
                <a:latin typeface="Calibri" pitchFamily="34" charset="0"/>
              </a:rPr>
              <a:t>LENTES</a:t>
            </a:r>
            <a:br>
              <a:rPr lang="es-ES_tradnl" sz="6600" b="1" dirty="0" smtClean="0">
                <a:solidFill>
                  <a:schemeClr val="bg1"/>
                </a:solidFill>
                <a:latin typeface="Calibri" pitchFamily="34" charset="0"/>
              </a:rPr>
            </a:br>
            <a:r>
              <a:rPr lang="es-ES_tradnl" sz="6600" b="1" dirty="0" smtClean="0">
                <a:solidFill>
                  <a:schemeClr val="bg1"/>
                </a:solidFill>
                <a:latin typeface="Calibri" pitchFamily="34" charset="0"/>
              </a:rPr>
              <a:t> </a:t>
            </a:r>
          </a:p>
        </p:txBody>
      </p:sp>
    </p:spTree>
  </p:cSld>
  <p:clrMapOvr>
    <a:masterClrMapping/>
  </p:clrMapOvr>
  <p:transition spd="slow" advTm="15000">
    <p:sndAc>
      <p:stSnd>
        <p:snd r:embed="rId2" name="Sonido grabado"/>
      </p:stSnd>
    </p:sndAc>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26339" name="Text Box 3"/>
          <p:cNvSpPr txBox="1">
            <a:spLocks noChangeArrowheads="1"/>
          </p:cNvSpPr>
          <p:nvPr/>
        </p:nvSpPr>
        <p:spPr bwMode="auto">
          <a:xfrm>
            <a:off x="768350" y="695325"/>
            <a:ext cx="7883525" cy="5437188"/>
          </a:xfrm>
          <a:prstGeom prst="rect">
            <a:avLst/>
          </a:prstGeom>
          <a:noFill/>
          <a:ln w="9525">
            <a:noFill/>
            <a:miter lim="800000"/>
            <a:headEnd/>
            <a:tailEnd/>
          </a:ln>
        </p:spPr>
        <p:txBody>
          <a:bodyPr>
            <a:spAutoFit/>
          </a:bodyPr>
          <a:lstStyle/>
          <a:p>
            <a:pPr marL="266700" indent="-266700">
              <a:lnSpc>
                <a:spcPts val="3000"/>
              </a:lnSpc>
              <a:tabLst>
                <a:tab pos="622300" algn="l"/>
              </a:tabLst>
            </a:pPr>
            <a:r>
              <a:rPr lang="es-ES" sz="1800" b="1">
                <a:solidFill>
                  <a:srgbClr val="FFFF00"/>
                </a:solidFill>
              </a:rPr>
              <a:t>3. Lentes.</a:t>
            </a:r>
          </a:p>
          <a:p>
            <a:pPr marL="266700" indent="-266700">
              <a:lnSpc>
                <a:spcPts val="3000"/>
              </a:lnSpc>
              <a:tabLst>
                <a:tab pos="622300" algn="l"/>
              </a:tabLst>
            </a:pPr>
            <a:r>
              <a:rPr lang="es-ES" sz="1800" b="1">
                <a:solidFill>
                  <a:srgbClr val="FFFF00"/>
                </a:solidFill>
              </a:rPr>
              <a:t>	</a:t>
            </a:r>
            <a:r>
              <a:rPr lang="es-ES" sz="1800" b="1">
                <a:solidFill>
                  <a:srgbClr val="FFFFFF"/>
                </a:solidFill>
              </a:rPr>
              <a:t>3.1. Secciones de lentes.</a:t>
            </a:r>
          </a:p>
          <a:p>
            <a:pPr marL="266700" indent="-266700">
              <a:lnSpc>
                <a:spcPts val="3000"/>
              </a:lnSpc>
              <a:tabLst>
                <a:tab pos="622300" algn="l"/>
              </a:tabLst>
            </a:pPr>
            <a:r>
              <a:rPr lang="es-ES" sz="1800" b="1">
                <a:solidFill>
                  <a:srgbClr val="FFFFFF"/>
                </a:solidFill>
              </a:rPr>
              <a:t>	3.2. Distancias focales de una lente.</a:t>
            </a:r>
          </a:p>
          <a:p>
            <a:pPr marL="266700" indent="-266700">
              <a:lnSpc>
                <a:spcPts val="3000"/>
              </a:lnSpc>
              <a:tabLst>
                <a:tab pos="622300" algn="l"/>
              </a:tabLst>
            </a:pPr>
            <a:r>
              <a:rPr lang="es-ES" sz="1800" b="1">
                <a:solidFill>
                  <a:srgbClr val="FFFFFF"/>
                </a:solidFill>
              </a:rPr>
              <a:t>	3.3. Potencia de una lente.</a:t>
            </a:r>
          </a:p>
          <a:p>
            <a:pPr marL="266700" indent="-266700">
              <a:lnSpc>
                <a:spcPts val="3000"/>
              </a:lnSpc>
              <a:tabLst>
                <a:tab pos="622300" algn="l"/>
              </a:tabLst>
            </a:pPr>
            <a:r>
              <a:rPr lang="es-ES" sz="1800" b="1">
                <a:solidFill>
                  <a:srgbClr val="FFFFFF"/>
                </a:solidFill>
              </a:rPr>
              <a:t>	3.4 Imágenes formadas por las lentes.</a:t>
            </a:r>
          </a:p>
          <a:p>
            <a:pPr marL="266700" indent="-266700">
              <a:lnSpc>
                <a:spcPts val="3000"/>
              </a:lnSpc>
              <a:tabLst>
                <a:tab pos="622300" algn="l"/>
              </a:tabLst>
            </a:pPr>
            <a:r>
              <a:rPr lang="es-ES" sz="1800" b="1">
                <a:solidFill>
                  <a:srgbClr val="FFFFFF"/>
                </a:solidFill>
              </a:rPr>
              <a:t>		3.4.1. Lentes convergentes.</a:t>
            </a:r>
          </a:p>
          <a:p>
            <a:pPr marL="266700" indent="-266700">
              <a:lnSpc>
                <a:spcPts val="3000"/>
              </a:lnSpc>
              <a:tabLst>
                <a:tab pos="622300" algn="l"/>
              </a:tabLst>
            </a:pPr>
            <a:r>
              <a:rPr lang="es-ES" sz="1800" b="1">
                <a:solidFill>
                  <a:srgbClr val="FFFFFF"/>
                </a:solidFill>
              </a:rPr>
              <a:t>		3.4.2. Movimiento relativo de objeto e imagen en lentes convergentes.</a:t>
            </a:r>
          </a:p>
          <a:p>
            <a:pPr marL="266700" indent="-266700">
              <a:lnSpc>
                <a:spcPts val="3000"/>
              </a:lnSpc>
              <a:tabLst>
                <a:tab pos="622300" algn="l"/>
              </a:tabLst>
            </a:pPr>
            <a:r>
              <a:rPr lang="es-ES" sz="1800" b="1">
                <a:solidFill>
                  <a:srgbClr val="FFFFFF"/>
                </a:solidFill>
              </a:rPr>
              <a:t>		3.4.3. Lentes divergentes.</a:t>
            </a:r>
          </a:p>
          <a:p>
            <a:pPr marL="266700" indent="-266700">
              <a:lnSpc>
                <a:spcPts val="3000"/>
              </a:lnSpc>
              <a:tabLst>
                <a:tab pos="622300" algn="l"/>
              </a:tabLst>
            </a:pPr>
            <a:r>
              <a:rPr lang="es-ES" sz="1800" b="1">
                <a:solidFill>
                  <a:srgbClr val="FFFFFF"/>
                </a:solidFill>
              </a:rPr>
              <a:t>		3.4.4. Movimiento relativo de objeto e imagen en lentes divergentes.</a:t>
            </a:r>
          </a:p>
          <a:p>
            <a:pPr marL="266700" indent="-266700">
              <a:lnSpc>
                <a:spcPts val="3000"/>
              </a:lnSpc>
              <a:tabLst>
                <a:tab pos="622300" algn="l"/>
              </a:tabLst>
            </a:pPr>
            <a:r>
              <a:rPr lang="es-ES" sz="1800" b="1">
                <a:solidFill>
                  <a:srgbClr val="FFFFFF"/>
                </a:solidFill>
              </a:rPr>
              <a:t>		3.4.5. Posición de la imagen: fórmula de las lentes.</a:t>
            </a:r>
          </a:p>
          <a:p>
            <a:pPr marL="266700" indent="-266700">
              <a:lnSpc>
                <a:spcPts val="3000"/>
              </a:lnSpc>
              <a:tabLst>
                <a:tab pos="622300" algn="l"/>
              </a:tabLst>
            </a:pPr>
            <a:r>
              <a:rPr lang="es-ES" sz="1800" b="1">
                <a:solidFill>
                  <a:srgbClr val="FFFFFF"/>
                </a:solidFill>
              </a:rPr>
              <a:t>		3.4.6. Tamaño de la imagen: aumento.</a:t>
            </a:r>
          </a:p>
          <a:p>
            <a:pPr marL="266700" indent="-266700">
              <a:lnSpc>
                <a:spcPts val="3000"/>
              </a:lnSpc>
              <a:tabLst>
                <a:tab pos="622300" algn="l"/>
              </a:tabLst>
            </a:pPr>
            <a:r>
              <a:rPr lang="es-ES" sz="1800" b="1">
                <a:solidFill>
                  <a:srgbClr val="FFFFFF"/>
                </a:solidFill>
              </a:rPr>
              <a:t>	3.5. Trazado de rayos: rayos auxiliares.</a:t>
            </a:r>
          </a:p>
          <a:p>
            <a:pPr marL="266700" indent="-266700">
              <a:lnSpc>
                <a:spcPts val="3000"/>
              </a:lnSpc>
              <a:tabLst>
                <a:tab pos="622300" algn="l"/>
              </a:tabLst>
            </a:pPr>
            <a:r>
              <a:rPr lang="es-ES" sz="1800" b="1">
                <a:solidFill>
                  <a:srgbClr val="FFFFFF"/>
                </a:solidFill>
              </a:rPr>
              <a:t>	3.6. Fórmulas.</a:t>
            </a:r>
          </a:p>
          <a:p>
            <a:pPr marL="266700" indent="-266700">
              <a:lnSpc>
                <a:spcPts val="3000"/>
              </a:lnSpc>
              <a:tabLst>
                <a:tab pos="622300" algn="l"/>
              </a:tabLst>
            </a:pPr>
            <a:endParaRPr lang="es-ES" sz="1800" b="1">
              <a:solidFill>
                <a:srgbClr val="FFFFFF"/>
              </a:solidFill>
            </a:endParaRP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6339"/>
                                        </p:tgtEl>
                                        <p:attrNameLst>
                                          <p:attrName>style.visibility</p:attrName>
                                        </p:attrNameLst>
                                      </p:cBhvr>
                                      <p:to>
                                        <p:strVal val="visible"/>
                                      </p:to>
                                    </p:set>
                                    <p:animEffect transition="in" filter="fade">
                                      <p:cBhvr>
                                        <p:cTn id="7" dur="2000"/>
                                        <p:tgtEl>
                                          <p:spTgt spid="5263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9"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 name="Text Box 4">
            <a:hlinkClick r:id="rId4" action="ppaction://hlinksldjump"/>
          </p:cNvPr>
          <p:cNvSpPr txBox="1">
            <a:spLocks noChangeArrowheads="1"/>
          </p:cNvSpPr>
          <p:nvPr/>
        </p:nvSpPr>
        <p:spPr bwMode="auto">
          <a:xfrm>
            <a:off x="1042988" y="852488"/>
            <a:ext cx="4175125" cy="3897312"/>
          </a:xfrm>
          <a:prstGeom prst="rect">
            <a:avLst/>
          </a:prstGeom>
          <a:noFill/>
          <a:ln w="9525">
            <a:noFill/>
            <a:miter lim="800000"/>
            <a:headEnd/>
            <a:tailEnd/>
          </a:ln>
        </p:spPr>
        <p:txBody>
          <a:bodyPr>
            <a:spAutoFit/>
          </a:bodyPr>
          <a:lstStyle/>
          <a:p>
            <a:pPr marL="266700" indent="-266700">
              <a:lnSpc>
                <a:spcPts val="3000"/>
              </a:lnSpc>
            </a:pPr>
            <a:r>
              <a:rPr lang="es-ES" sz="1800" b="1" dirty="0">
                <a:solidFill>
                  <a:srgbClr val="FFFF00"/>
                </a:solidFill>
              </a:rPr>
              <a:t>4. Ametropías (defectos de la visión).</a:t>
            </a:r>
          </a:p>
          <a:p>
            <a:pPr marL="266700" indent="-266700">
              <a:lnSpc>
                <a:spcPts val="3000"/>
              </a:lnSpc>
            </a:pPr>
            <a:r>
              <a:rPr lang="es-ES" sz="1800" b="1" dirty="0">
                <a:solidFill>
                  <a:srgbClr val="FFFF00"/>
                </a:solidFill>
              </a:rPr>
              <a:t>	</a:t>
            </a:r>
            <a:r>
              <a:rPr lang="es-ES" sz="1800" b="1" dirty="0">
                <a:solidFill>
                  <a:srgbClr val="FFFFFF"/>
                </a:solidFill>
              </a:rPr>
              <a:t>4.1. El ojo humano.</a:t>
            </a:r>
          </a:p>
          <a:p>
            <a:pPr marL="266700" indent="-266700">
              <a:lnSpc>
                <a:spcPts val="3000"/>
              </a:lnSpc>
            </a:pPr>
            <a:r>
              <a:rPr lang="es-ES" sz="1800" b="1" dirty="0">
                <a:solidFill>
                  <a:srgbClr val="FFFFFF"/>
                </a:solidFill>
              </a:rPr>
              <a:t>	4.2. Lentes correctoras.</a:t>
            </a:r>
          </a:p>
          <a:p>
            <a:pPr marL="266700" indent="-266700">
              <a:lnSpc>
                <a:spcPts val="3000"/>
              </a:lnSpc>
            </a:pPr>
            <a:r>
              <a:rPr lang="es-ES" sz="1800" b="1" dirty="0">
                <a:solidFill>
                  <a:srgbClr val="FFFFFF"/>
                </a:solidFill>
              </a:rPr>
              <a:t>	4.3. Ojo emétrope.</a:t>
            </a:r>
          </a:p>
          <a:p>
            <a:pPr marL="266700" indent="-266700">
              <a:lnSpc>
                <a:spcPts val="3000"/>
              </a:lnSpc>
            </a:pPr>
            <a:r>
              <a:rPr lang="es-ES" sz="1800" b="1" dirty="0">
                <a:solidFill>
                  <a:srgbClr val="FFFFFF"/>
                </a:solidFill>
              </a:rPr>
              <a:t>	4.4. Miopía.</a:t>
            </a:r>
          </a:p>
          <a:p>
            <a:pPr marL="266700" indent="-266700">
              <a:lnSpc>
                <a:spcPts val="3000"/>
              </a:lnSpc>
            </a:pPr>
            <a:r>
              <a:rPr lang="es-ES" sz="1800" b="1" dirty="0">
                <a:solidFill>
                  <a:srgbClr val="FFFFFF"/>
                </a:solidFill>
              </a:rPr>
              <a:t>	4.5. Hipermetropía.</a:t>
            </a:r>
          </a:p>
          <a:p>
            <a:pPr marL="266700" indent="-266700">
              <a:lnSpc>
                <a:spcPts val="3000"/>
              </a:lnSpc>
            </a:pPr>
            <a:r>
              <a:rPr lang="es-ES" sz="1800" b="1" dirty="0">
                <a:solidFill>
                  <a:srgbClr val="FFFFFF"/>
                </a:solidFill>
              </a:rPr>
              <a:t>	4.6. </a:t>
            </a:r>
            <a:r>
              <a:rPr lang="es-ES" sz="1800" b="1" dirty="0" smtClean="0">
                <a:solidFill>
                  <a:srgbClr val="FFFFFF"/>
                </a:solidFill>
              </a:rPr>
              <a:t>Astigmatismo: lentes cilíndricas.</a:t>
            </a:r>
            <a:endParaRPr lang="es-ES" sz="1800" b="1" dirty="0">
              <a:solidFill>
                <a:srgbClr val="FFFFFF"/>
              </a:solidFill>
            </a:endParaRPr>
          </a:p>
          <a:p>
            <a:pPr marL="266700" indent="-266700">
              <a:lnSpc>
                <a:spcPts val="3000"/>
              </a:lnSpc>
            </a:pPr>
            <a:r>
              <a:rPr lang="es-ES" sz="1800" b="1" dirty="0">
                <a:solidFill>
                  <a:srgbClr val="FFFFFF"/>
                </a:solidFill>
              </a:rPr>
              <a:t>	4.7</a:t>
            </a:r>
            <a:r>
              <a:rPr lang="es-ES" sz="1800" b="1" dirty="0" smtClean="0">
                <a:solidFill>
                  <a:srgbClr val="FFFFFF"/>
                </a:solidFill>
              </a:rPr>
              <a:t>. Presbicia.</a:t>
            </a:r>
            <a:endParaRPr lang="es-ES" sz="1800" b="1" dirty="0">
              <a:solidFill>
                <a:srgbClr val="FFFFFF"/>
              </a:solidFill>
            </a:endParaRPr>
          </a:p>
          <a:p>
            <a:pPr marL="266700" indent="-266700">
              <a:lnSpc>
                <a:spcPts val="3000"/>
              </a:lnSpc>
            </a:pPr>
            <a:r>
              <a:rPr lang="es-ES" sz="1800" b="1" dirty="0">
                <a:solidFill>
                  <a:srgbClr val="FFFFFF"/>
                </a:solidFill>
              </a:rPr>
              <a:t>	4.8. Agudeza visual.</a:t>
            </a:r>
          </a:p>
          <a:p>
            <a:pPr marL="266700" indent="-266700">
              <a:lnSpc>
                <a:spcPts val="3000"/>
              </a:lnSpc>
            </a:pPr>
            <a:r>
              <a:rPr lang="es-ES" sz="1800" b="1" dirty="0">
                <a:solidFill>
                  <a:srgbClr val="FFFFFF"/>
                </a:solidFill>
              </a:rPr>
              <a:t>	4.9. Aberración cromática.</a:t>
            </a:r>
          </a:p>
        </p:txBody>
      </p:sp>
      <p:sp>
        <p:nvSpPr>
          <p:cNvPr id="4" name="Text Box 9">
            <a:hlinkClick r:id="rId5" action="ppaction://hlinksldjump"/>
          </p:cNvPr>
          <p:cNvSpPr txBox="1">
            <a:spLocks noChangeArrowheads="1"/>
          </p:cNvSpPr>
          <p:nvPr/>
        </p:nvSpPr>
        <p:spPr bwMode="auto">
          <a:xfrm>
            <a:off x="1038225" y="4833938"/>
            <a:ext cx="7466013" cy="915987"/>
          </a:xfrm>
          <a:prstGeom prst="rect">
            <a:avLst/>
          </a:prstGeom>
          <a:noFill/>
          <a:ln w="9525">
            <a:noFill/>
            <a:miter lim="800000"/>
            <a:headEnd/>
            <a:tailEnd/>
          </a:ln>
        </p:spPr>
        <p:txBody>
          <a:bodyPr>
            <a:spAutoFit/>
          </a:bodyPr>
          <a:lstStyle/>
          <a:p>
            <a:pPr marL="266700" indent="-266700"/>
            <a:r>
              <a:rPr lang="es-ES" sz="1800" b="1">
                <a:solidFill>
                  <a:srgbClr val="FFFF00"/>
                </a:solidFill>
              </a:rPr>
              <a:t>5. Espejos.</a:t>
            </a:r>
          </a:p>
          <a:p>
            <a:pPr marL="266700" indent="-266700"/>
            <a:r>
              <a:rPr lang="es-ES" sz="1800" b="1">
                <a:solidFill>
                  <a:srgbClr val="FFFF00"/>
                </a:solidFill>
              </a:rPr>
              <a:t>	</a:t>
            </a:r>
            <a:r>
              <a:rPr lang="es-ES" sz="1800" b="1">
                <a:solidFill>
                  <a:srgbClr val="FFFFFF"/>
                </a:solidFill>
              </a:rPr>
              <a:t>5.1. Esféricos.</a:t>
            </a:r>
          </a:p>
          <a:p>
            <a:pPr marL="266700" indent="-266700"/>
            <a:r>
              <a:rPr lang="es-ES" sz="1800" b="1">
                <a:solidFill>
                  <a:srgbClr val="FFFFFF"/>
                </a:solidFill>
              </a:rPr>
              <a:t>	5.2. Planos</a:t>
            </a: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117.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26341" name="Text Box 5">
            <a:hlinkClick r:id="rId4" action="ppaction://hlinksldjump"/>
          </p:cNvPr>
          <p:cNvSpPr txBox="1">
            <a:spLocks noChangeArrowheads="1"/>
          </p:cNvSpPr>
          <p:nvPr/>
        </p:nvSpPr>
        <p:spPr bwMode="auto">
          <a:xfrm>
            <a:off x="1042988" y="432636"/>
            <a:ext cx="6694487" cy="2032000"/>
          </a:xfrm>
          <a:prstGeom prst="rect">
            <a:avLst/>
          </a:prstGeom>
          <a:noFill/>
          <a:ln w="9525">
            <a:noFill/>
            <a:miter lim="800000"/>
            <a:headEnd/>
            <a:tailEnd/>
          </a:ln>
        </p:spPr>
        <p:txBody>
          <a:bodyPr>
            <a:spAutoFit/>
          </a:bodyPr>
          <a:lstStyle/>
          <a:p>
            <a:pPr marL="266700" indent="-266700"/>
            <a:r>
              <a:rPr lang="es-ES" sz="1800" b="1" dirty="0">
                <a:solidFill>
                  <a:srgbClr val="FFFF00"/>
                </a:solidFill>
              </a:rPr>
              <a:t>6. Instrumentos ópticos.</a:t>
            </a:r>
          </a:p>
          <a:p>
            <a:pPr marL="266700" indent="-266700"/>
            <a:r>
              <a:rPr lang="es-ES" sz="1800" b="1" dirty="0">
                <a:solidFill>
                  <a:srgbClr val="FFFF00"/>
                </a:solidFill>
              </a:rPr>
              <a:t>	</a:t>
            </a:r>
            <a:r>
              <a:rPr lang="es-ES" sz="1800" b="1" dirty="0">
                <a:solidFill>
                  <a:srgbClr val="FFFFFF"/>
                </a:solidFill>
              </a:rPr>
              <a:t>6.1. Imágenes que actúan como objetos.</a:t>
            </a:r>
          </a:p>
          <a:p>
            <a:pPr marL="266700" indent="-266700"/>
            <a:r>
              <a:rPr lang="es-ES" sz="1800" b="1" dirty="0">
                <a:solidFill>
                  <a:srgbClr val="FFFF00"/>
                </a:solidFill>
              </a:rPr>
              <a:t>	</a:t>
            </a:r>
            <a:r>
              <a:rPr lang="es-ES" sz="1800" b="1" dirty="0">
                <a:solidFill>
                  <a:srgbClr val="FFFFFF"/>
                </a:solidFill>
              </a:rPr>
              <a:t>6.2. Periscopio de prismas.</a:t>
            </a:r>
          </a:p>
          <a:p>
            <a:pPr marL="266700" indent="-266700"/>
            <a:r>
              <a:rPr lang="es-ES" sz="1800" b="1" dirty="0">
                <a:solidFill>
                  <a:srgbClr val="FFFFFF"/>
                </a:solidFill>
              </a:rPr>
              <a:t>	6.3. Cámara fotográfica.</a:t>
            </a:r>
          </a:p>
          <a:p>
            <a:pPr marL="266700" indent="-266700"/>
            <a:r>
              <a:rPr lang="es-ES" sz="1800" b="1" dirty="0">
                <a:solidFill>
                  <a:srgbClr val="FFFFFF"/>
                </a:solidFill>
              </a:rPr>
              <a:t>	6.4. Microscopio compuesto.</a:t>
            </a:r>
          </a:p>
          <a:p>
            <a:pPr marL="266700" indent="-266700"/>
            <a:r>
              <a:rPr lang="es-ES" sz="1800" b="1" dirty="0">
                <a:solidFill>
                  <a:srgbClr val="FFFFFF"/>
                </a:solidFill>
              </a:rPr>
              <a:t>	6.5. Anteojo astronómico.</a:t>
            </a:r>
          </a:p>
          <a:p>
            <a:pPr marL="266700" indent="-266700"/>
            <a:r>
              <a:rPr lang="es-ES" sz="1800" b="1" dirty="0">
                <a:solidFill>
                  <a:srgbClr val="FFFFFF"/>
                </a:solidFill>
              </a:rPr>
              <a:t>	6.6. Anteojo terrestre (Galileo).</a:t>
            </a:r>
          </a:p>
        </p:txBody>
      </p:sp>
      <p:sp>
        <p:nvSpPr>
          <p:cNvPr id="4" name="Text Box 6">
            <a:hlinkClick r:id="rId5" action="ppaction://hlinksldjump"/>
          </p:cNvPr>
          <p:cNvSpPr txBox="1">
            <a:spLocks noChangeArrowheads="1"/>
          </p:cNvSpPr>
          <p:nvPr/>
        </p:nvSpPr>
        <p:spPr bwMode="auto">
          <a:xfrm>
            <a:off x="1038225" y="2434474"/>
            <a:ext cx="6061075" cy="2586037"/>
          </a:xfrm>
          <a:prstGeom prst="rect">
            <a:avLst/>
          </a:prstGeom>
          <a:noFill/>
          <a:ln w="9525">
            <a:noFill/>
            <a:miter lim="800000"/>
            <a:headEnd/>
            <a:tailEnd/>
          </a:ln>
        </p:spPr>
        <p:txBody>
          <a:bodyPr>
            <a:spAutoFit/>
          </a:bodyPr>
          <a:lstStyle/>
          <a:p>
            <a:pPr marL="266700" indent="-266700"/>
            <a:r>
              <a:rPr lang="es-ES" sz="1800" b="1" dirty="0">
                <a:solidFill>
                  <a:srgbClr val="FFFF00"/>
                </a:solidFill>
              </a:rPr>
              <a:t>7. Sistemas ópticos centrados.</a:t>
            </a:r>
          </a:p>
          <a:p>
            <a:pPr marL="266700" indent="-266700">
              <a:tabLst>
                <a:tab pos="722313" algn="l"/>
              </a:tabLst>
            </a:pPr>
            <a:r>
              <a:rPr lang="es-ES" sz="1800" b="1" dirty="0">
                <a:solidFill>
                  <a:srgbClr val="FFFF00"/>
                </a:solidFill>
              </a:rPr>
              <a:t>	</a:t>
            </a:r>
            <a:r>
              <a:rPr lang="es-ES" sz="1800" b="1" dirty="0">
                <a:solidFill>
                  <a:srgbClr val="FFFFFF"/>
                </a:solidFill>
              </a:rPr>
              <a:t>7.1.	Localización de los planos principales.</a:t>
            </a:r>
          </a:p>
          <a:p>
            <a:pPr marL="266700" indent="-266700"/>
            <a:r>
              <a:rPr lang="es-ES" sz="1800" b="1" dirty="0">
                <a:solidFill>
                  <a:srgbClr val="FFFFFF"/>
                </a:solidFill>
              </a:rPr>
              <a:t>		7.1.1. En un dioptrio esférico.</a:t>
            </a:r>
          </a:p>
          <a:p>
            <a:pPr marL="266700" indent="-266700"/>
            <a:r>
              <a:rPr lang="es-ES" sz="1800" b="1" dirty="0">
                <a:solidFill>
                  <a:srgbClr val="FFFFFF"/>
                </a:solidFill>
              </a:rPr>
              <a:t>		7.1.2. En una lente delgada.</a:t>
            </a:r>
          </a:p>
          <a:p>
            <a:pPr marL="266700" indent="-266700"/>
            <a:r>
              <a:rPr lang="es-ES" sz="1800" b="1" dirty="0">
                <a:solidFill>
                  <a:srgbClr val="FFFFFF"/>
                </a:solidFill>
              </a:rPr>
              <a:t>		7.1.3. En un sistema de lentes delgadas.</a:t>
            </a:r>
          </a:p>
          <a:p>
            <a:pPr marL="266700" indent="-266700"/>
            <a:r>
              <a:rPr lang="es-ES" sz="1800" b="1" dirty="0">
                <a:solidFill>
                  <a:srgbClr val="FFFFFF"/>
                </a:solidFill>
              </a:rPr>
              <a:t>		7.1.4. En una lente gruesa.</a:t>
            </a:r>
          </a:p>
          <a:p>
            <a:pPr marL="266700" indent="-266700"/>
            <a:r>
              <a:rPr lang="es-ES" sz="1800" b="1" dirty="0">
                <a:solidFill>
                  <a:srgbClr val="FFFFFF"/>
                </a:solidFill>
              </a:rPr>
              <a:t>		7.1.5. En un sistema compuesto.</a:t>
            </a:r>
          </a:p>
          <a:p>
            <a:pPr marL="266700" indent="-266700"/>
            <a:r>
              <a:rPr lang="es-ES" sz="1800" b="1" dirty="0">
                <a:solidFill>
                  <a:srgbClr val="FFFFFF"/>
                </a:solidFill>
              </a:rPr>
              <a:t>		7.1.6. Puntos nodales.</a:t>
            </a:r>
          </a:p>
          <a:p>
            <a:pPr marL="266700" indent="-266700"/>
            <a:r>
              <a:rPr lang="es-ES" sz="1800" b="1" dirty="0">
                <a:solidFill>
                  <a:srgbClr val="FFFFFF"/>
                </a:solidFill>
              </a:rPr>
              <a:t>	7.2.	Fórmulas.</a:t>
            </a:r>
            <a:endParaRPr lang="es-ES" sz="1800" b="1" u="sng" dirty="0">
              <a:solidFill>
                <a:srgbClr val="FFFFFF"/>
              </a:solidFill>
            </a:endParaRPr>
          </a:p>
        </p:txBody>
      </p:sp>
      <p:sp>
        <p:nvSpPr>
          <p:cNvPr id="5" name="Text Box 9">
            <a:hlinkClick r:id="rId4" action="ppaction://hlinksldjump"/>
          </p:cNvPr>
          <p:cNvSpPr txBox="1">
            <a:spLocks noChangeArrowheads="1"/>
          </p:cNvSpPr>
          <p:nvPr/>
        </p:nvSpPr>
        <p:spPr bwMode="auto">
          <a:xfrm>
            <a:off x="1038225" y="5036386"/>
            <a:ext cx="7841080" cy="1477328"/>
          </a:xfrm>
          <a:prstGeom prst="rect">
            <a:avLst/>
          </a:prstGeom>
          <a:noFill/>
          <a:ln w="9525">
            <a:noFill/>
            <a:miter lim="800000"/>
            <a:headEnd/>
            <a:tailEnd/>
          </a:ln>
        </p:spPr>
        <p:txBody>
          <a:bodyPr wrap="square">
            <a:spAutoFit/>
          </a:bodyPr>
          <a:lstStyle/>
          <a:p>
            <a:pPr marL="266700" indent="-266700"/>
            <a:r>
              <a:rPr lang="es-ES" sz="1800" b="1" dirty="0">
                <a:solidFill>
                  <a:srgbClr val="FFFF00"/>
                </a:solidFill>
              </a:rPr>
              <a:t>8. Limitación de los haces de rayos.</a:t>
            </a:r>
          </a:p>
          <a:p>
            <a:pPr marL="266700" indent="-266700">
              <a:tabLst>
                <a:tab pos="722313" algn="l"/>
              </a:tabLst>
            </a:pPr>
            <a:r>
              <a:rPr lang="es-ES" sz="1800" b="1" dirty="0">
                <a:solidFill>
                  <a:srgbClr val="FFFF00"/>
                </a:solidFill>
              </a:rPr>
              <a:t>	</a:t>
            </a:r>
            <a:r>
              <a:rPr lang="es-ES" sz="1800" b="1" dirty="0">
                <a:solidFill>
                  <a:srgbClr val="FFFFFF"/>
                </a:solidFill>
              </a:rPr>
              <a:t>8.1.	</a:t>
            </a:r>
            <a:r>
              <a:rPr lang="es-ES" sz="1800" b="1" dirty="0" smtClean="0">
                <a:solidFill>
                  <a:srgbClr val="FFFFFF"/>
                </a:solidFill>
              </a:rPr>
              <a:t>Imágenes y anti-imágenes.</a:t>
            </a:r>
          </a:p>
          <a:p>
            <a:pPr marL="266700" indent="-266700">
              <a:tabLst>
                <a:tab pos="722313" algn="l"/>
              </a:tabLst>
            </a:pPr>
            <a:r>
              <a:rPr lang="es-ES" sz="1800" b="1" dirty="0" smtClean="0">
                <a:solidFill>
                  <a:srgbClr val="FFFFFF"/>
                </a:solidFill>
              </a:rPr>
              <a:t>	8.2.	Diafragma </a:t>
            </a:r>
            <a:r>
              <a:rPr lang="es-ES" sz="1800" b="1" dirty="0">
                <a:solidFill>
                  <a:srgbClr val="FFFFFF"/>
                </a:solidFill>
              </a:rPr>
              <a:t>de </a:t>
            </a:r>
            <a:r>
              <a:rPr lang="es-ES" sz="1800" b="1" dirty="0" smtClean="0">
                <a:solidFill>
                  <a:srgbClr val="FFFFFF"/>
                </a:solidFill>
              </a:rPr>
              <a:t>apertura: pupilas de entrada y de salida.</a:t>
            </a:r>
            <a:endParaRPr lang="es-ES" sz="1800" b="1" dirty="0">
              <a:solidFill>
                <a:srgbClr val="FFFFFF"/>
              </a:solidFill>
            </a:endParaRPr>
          </a:p>
          <a:p>
            <a:pPr marL="266700" indent="-266700">
              <a:tabLst>
                <a:tab pos="722313" algn="l"/>
              </a:tabLst>
            </a:pPr>
            <a:r>
              <a:rPr lang="es-ES" sz="1800" b="1" dirty="0">
                <a:solidFill>
                  <a:srgbClr val="FFFFFF"/>
                </a:solidFill>
              </a:rPr>
              <a:t>	</a:t>
            </a:r>
            <a:r>
              <a:rPr lang="es-ES" sz="1800" b="1" dirty="0" smtClean="0">
                <a:solidFill>
                  <a:srgbClr val="FFFFFF"/>
                </a:solidFill>
              </a:rPr>
              <a:t>8.3.</a:t>
            </a:r>
            <a:r>
              <a:rPr lang="es-ES" sz="1800" b="1" dirty="0">
                <a:solidFill>
                  <a:srgbClr val="FFFFFF"/>
                </a:solidFill>
              </a:rPr>
              <a:t>	Diafragma de campo: </a:t>
            </a:r>
            <a:r>
              <a:rPr lang="es-ES" sz="1800" b="1" dirty="0" err="1" smtClean="0">
                <a:solidFill>
                  <a:srgbClr val="FFFFFF"/>
                </a:solidFill>
              </a:rPr>
              <a:t>lucarnas</a:t>
            </a:r>
            <a:r>
              <a:rPr lang="es-ES" sz="1800" b="1" dirty="0" smtClean="0">
                <a:solidFill>
                  <a:srgbClr val="FFFFFF"/>
                </a:solidFill>
              </a:rPr>
              <a:t> de entrada y de salida.</a:t>
            </a:r>
          </a:p>
          <a:p>
            <a:pPr marL="266700" indent="-266700">
              <a:tabLst>
                <a:tab pos="722313" algn="l"/>
              </a:tabLst>
            </a:pPr>
            <a:r>
              <a:rPr lang="es-ES" sz="1800" b="1" dirty="0" smtClean="0">
                <a:solidFill>
                  <a:srgbClr val="FFFFFF"/>
                </a:solidFill>
              </a:rPr>
              <a:t>	8.4.	Campo </a:t>
            </a:r>
            <a:r>
              <a:rPr lang="es-ES" sz="1800" b="1" dirty="0">
                <a:solidFill>
                  <a:srgbClr val="FFFFFF"/>
                </a:solidFill>
              </a:rPr>
              <a:t>objeto y </a:t>
            </a:r>
            <a:r>
              <a:rPr lang="es-ES" sz="1800" b="1" dirty="0" smtClean="0">
                <a:solidFill>
                  <a:srgbClr val="FFFFFF"/>
                </a:solidFill>
              </a:rPr>
              <a:t>campo imagen: definición y cálculo.</a:t>
            </a:r>
            <a:endParaRPr lang="es-ES" sz="1800" b="1" dirty="0">
              <a:solidFill>
                <a:srgbClr val="FFFFFF"/>
              </a:solidFill>
            </a:endParaRP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6341"/>
                                        </p:tgtEl>
                                        <p:attrNameLst>
                                          <p:attrName>style.visibility</p:attrName>
                                        </p:attrNameLst>
                                      </p:cBhvr>
                                      <p:to>
                                        <p:strVal val="visible"/>
                                      </p:to>
                                    </p:set>
                                    <p:animEffect transition="in" filter="fade">
                                      <p:cBhvr>
                                        <p:cTn id="7" dur="2000"/>
                                        <p:tgtEl>
                                          <p:spTgt spid="52634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20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41" grpId="0"/>
      <p:bldP spid="4" grpId="0"/>
      <p:bldP spid="5" grpId="0"/>
    </p:bldLst>
  </p:timing>
</p:sld>
</file>

<file path=ppt/slides/slide118.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130050" name="Rectangle 2"/>
          <p:cNvSpPr>
            <a:spLocks noGrp="1" noChangeArrowheads="1"/>
          </p:cNvSpPr>
          <p:nvPr>
            <p:ph type="ctrTitle"/>
          </p:nvPr>
        </p:nvSpPr>
        <p:spPr>
          <a:xfrm>
            <a:off x="609600" y="685800"/>
            <a:ext cx="8174038" cy="4419600"/>
          </a:xfrm>
        </p:spPr>
        <p:txBody>
          <a:bodyPr/>
          <a:lstStyle/>
          <a:p>
            <a:pPr eaLnBrk="1" hangingPunct="1"/>
            <a:r>
              <a:rPr lang="es-ES_tradnl" sz="8000" b="1" smtClean="0">
                <a:solidFill>
                  <a:schemeClr val="bg1"/>
                </a:solidFill>
              </a:rPr>
              <a:t>Clases de lentes</a:t>
            </a:r>
          </a:p>
        </p:txBody>
      </p:sp>
    </p:spTree>
  </p:cSld>
  <p:clrMapOvr>
    <a:masterClrMapping/>
  </p:clrMapOvr>
  <p:transition spd="slow" advTm="15000">
    <p:zoom/>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7" presetClass="entr" presetSubtype="8" fill="hold" grpId="0" nodeType="afterEffect">
                                  <p:stCondLst>
                                    <p:cond delay="0"/>
                                  </p:stCondLst>
                                  <p:iterate type="wd">
                                    <p:tmPct val="100000"/>
                                  </p:iterate>
                                  <p:childTnLst>
                                    <p:set>
                                      <p:cBhvr>
                                        <p:cTn id="6" dur="1" fill="hold">
                                          <p:stCondLst>
                                            <p:cond delay="0"/>
                                          </p:stCondLst>
                                        </p:cTn>
                                        <p:tgtEl>
                                          <p:spTgt spid="130050"/>
                                        </p:tgtEl>
                                        <p:attrNameLst>
                                          <p:attrName>style.visibility</p:attrName>
                                        </p:attrNameLst>
                                      </p:cBhvr>
                                      <p:to>
                                        <p:strVal val="visible"/>
                                      </p:to>
                                    </p:set>
                                    <p:anim calcmode="lin" valueType="num">
                                      <p:cBhvr additive="base">
                                        <p:cTn id="7" dur="1000" fill="hold"/>
                                        <p:tgtEl>
                                          <p:spTgt spid="130050"/>
                                        </p:tgtEl>
                                        <p:attrNameLst>
                                          <p:attrName>ppt_x</p:attrName>
                                        </p:attrNameLst>
                                      </p:cBhvr>
                                      <p:tavLst>
                                        <p:tav tm="0">
                                          <p:val>
                                            <p:strVal val="0-#ppt_w/2"/>
                                          </p:val>
                                        </p:tav>
                                        <p:tav tm="100000">
                                          <p:val>
                                            <p:strVal val="#ppt_x"/>
                                          </p:val>
                                        </p:tav>
                                      </p:tavLst>
                                    </p:anim>
                                    <p:anim calcmode="lin" valueType="num">
                                      <p:cBhvr additive="base">
                                        <p:cTn id="8" dur="1000" fill="hold"/>
                                        <p:tgtEl>
                                          <p:spTgt spid="1300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050" grpId="0" autoUpdateAnimBg="0"/>
    </p:bldLst>
  </p:timing>
</p:sld>
</file>

<file path=ppt/slides/slide119.xml><?xml version="1.0" encoding="utf-8"?>
<p:sld xmlns:a="http://schemas.openxmlformats.org/drawingml/2006/main" xmlns:r="http://schemas.openxmlformats.org/officeDocument/2006/relationships" xmlns:p="http://schemas.openxmlformats.org/presentationml/2006/main">
  <p:cSld>
    <p:bg>
      <p:bgPr>
        <a:solidFill>
          <a:srgbClr val="008000"/>
        </a:solidFill>
        <a:effectLst/>
      </p:bgPr>
    </p:bg>
    <p:spTree>
      <p:nvGrpSpPr>
        <p:cNvPr id="1" name=""/>
        <p:cNvGrpSpPr/>
        <p:nvPr/>
      </p:nvGrpSpPr>
      <p:grpSpPr>
        <a:xfrm>
          <a:off x="0" y="0"/>
          <a:ext cx="0" cy="0"/>
          <a:chOff x="0" y="0"/>
          <a:chExt cx="0" cy="0"/>
        </a:xfrm>
      </p:grpSpPr>
      <p:cxnSp>
        <p:nvCxnSpPr>
          <p:cNvPr id="436226" name="AutoShape 6"/>
          <p:cNvCxnSpPr>
            <a:cxnSpLocks noChangeShapeType="1"/>
          </p:cNvCxnSpPr>
          <p:nvPr/>
        </p:nvCxnSpPr>
        <p:spPr bwMode="auto">
          <a:xfrm>
            <a:off x="0" y="3429000"/>
            <a:ext cx="0" cy="0"/>
          </a:xfrm>
          <a:prstGeom prst="straightConnector1">
            <a:avLst/>
          </a:prstGeom>
          <a:noFill/>
          <a:ln w="9525">
            <a:solidFill>
              <a:schemeClr val="tx1"/>
            </a:solidFill>
            <a:round/>
            <a:headEnd/>
            <a:tailEnd/>
          </a:ln>
        </p:spPr>
      </p:cxnSp>
      <p:grpSp>
        <p:nvGrpSpPr>
          <p:cNvPr id="436227" name="Group 18"/>
          <p:cNvGrpSpPr>
            <a:grpSpLocks/>
          </p:cNvGrpSpPr>
          <p:nvPr/>
        </p:nvGrpSpPr>
        <p:grpSpPr bwMode="auto">
          <a:xfrm>
            <a:off x="0" y="0"/>
            <a:ext cx="9144000" cy="6858000"/>
            <a:chOff x="38" y="170"/>
            <a:chExt cx="5727" cy="3910"/>
          </a:xfrm>
        </p:grpSpPr>
        <p:grpSp>
          <p:nvGrpSpPr>
            <p:cNvPr id="436246" name="Group 16"/>
            <p:cNvGrpSpPr>
              <a:grpSpLocks/>
            </p:cNvGrpSpPr>
            <p:nvPr/>
          </p:nvGrpSpPr>
          <p:grpSpPr bwMode="auto">
            <a:xfrm>
              <a:off x="38" y="170"/>
              <a:ext cx="5727" cy="3910"/>
              <a:chOff x="38" y="170"/>
              <a:chExt cx="5727" cy="3910"/>
            </a:xfrm>
          </p:grpSpPr>
          <p:pic>
            <p:nvPicPr>
              <p:cNvPr id="436255" name="Picture 4" descr="12"/>
              <p:cNvPicPr>
                <a:picLocks noChangeAspect="1" noChangeArrowheads="1"/>
              </p:cNvPicPr>
              <p:nvPr/>
            </p:nvPicPr>
            <p:blipFill>
              <a:blip r:embed="rId2" cstate="print"/>
              <a:srcRect/>
              <a:stretch>
                <a:fillRect/>
              </a:stretch>
            </p:blipFill>
            <p:spPr bwMode="auto">
              <a:xfrm>
                <a:off x="38" y="170"/>
                <a:ext cx="5727" cy="3910"/>
              </a:xfrm>
              <a:prstGeom prst="rect">
                <a:avLst/>
              </a:prstGeom>
              <a:noFill/>
              <a:ln w="9525">
                <a:noFill/>
                <a:miter lim="800000"/>
                <a:headEnd/>
                <a:tailEnd/>
              </a:ln>
            </p:spPr>
          </p:pic>
          <p:sp>
            <p:nvSpPr>
              <p:cNvPr id="436256" name="Rectangle 14"/>
              <p:cNvSpPr>
                <a:spLocks noChangeArrowheads="1"/>
              </p:cNvSpPr>
              <p:nvPr/>
            </p:nvSpPr>
            <p:spPr bwMode="auto">
              <a:xfrm>
                <a:off x="5427" y="2448"/>
                <a:ext cx="171" cy="1386"/>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grpSp>
        <p:grpSp>
          <p:nvGrpSpPr>
            <p:cNvPr id="436247" name="Group 13"/>
            <p:cNvGrpSpPr>
              <a:grpSpLocks/>
            </p:cNvGrpSpPr>
            <p:nvPr/>
          </p:nvGrpSpPr>
          <p:grpSpPr bwMode="auto">
            <a:xfrm rot="-5400000">
              <a:off x="4938" y="3138"/>
              <a:ext cx="1171" cy="169"/>
              <a:chOff x="1494" y="1584"/>
              <a:chExt cx="1732" cy="250"/>
            </a:xfrm>
          </p:grpSpPr>
          <p:sp>
            <p:nvSpPr>
              <p:cNvPr id="436248" name="Line 5"/>
              <p:cNvSpPr>
                <a:spLocks noChangeShapeType="1"/>
              </p:cNvSpPr>
              <p:nvPr/>
            </p:nvSpPr>
            <p:spPr bwMode="auto">
              <a:xfrm>
                <a:off x="1611" y="1710"/>
                <a:ext cx="1512" cy="0"/>
              </a:xfrm>
              <a:prstGeom prst="line">
                <a:avLst/>
              </a:prstGeom>
              <a:noFill/>
              <a:ln w="57150">
                <a:solidFill>
                  <a:schemeClr val="tx1"/>
                </a:solidFill>
                <a:round/>
                <a:headEnd/>
                <a:tailEnd/>
              </a:ln>
            </p:spPr>
            <p:txBody>
              <a:bodyPr/>
              <a:lstStyle/>
              <a:p>
                <a:endParaRPr lang="es-ES_tradnl"/>
              </a:p>
            </p:txBody>
          </p:sp>
          <p:grpSp>
            <p:nvGrpSpPr>
              <p:cNvPr id="436249" name="Group 9"/>
              <p:cNvGrpSpPr>
                <a:grpSpLocks/>
              </p:cNvGrpSpPr>
              <p:nvPr/>
            </p:nvGrpSpPr>
            <p:grpSpPr bwMode="auto">
              <a:xfrm>
                <a:off x="1494" y="1584"/>
                <a:ext cx="109" cy="250"/>
                <a:chOff x="1494" y="1584"/>
                <a:chExt cx="109" cy="250"/>
              </a:xfrm>
            </p:grpSpPr>
            <p:sp>
              <p:nvSpPr>
                <p:cNvPr id="436253" name="Line 7"/>
                <p:cNvSpPr>
                  <a:spLocks noChangeShapeType="1"/>
                </p:cNvSpPr>
                <p:nvPr/>
              </p:nvSpPr>
              <p:spPr bwMode="auto">
                <a:xfrm flipH="1" flipV="1">
                  <a:off x="1494" y="1584"/>
                  <a:ext cx="108" cy="126"/>
                </a:xfrm>
                <a:prstGeom prst="line">
                  <a:avLst/>
                </a:prstGeom>
                <a:noFill/>
                <a:ln w="57150">
                  <a:solidFill>
                    <a:schemeClr val="tx1"/>
                  </a:solidFill>
                  <a:round/>
                  <a:headEnd/>
                  <a:tailEnd/>
                </a:ln>
              </p:spPr>
              <p:txBody>
                <a:bodyPr/>
                <a:lstStyle/>
                <a:p>
                  <a:endParaRPr lang="es-ES_tradnl"/>
                </a:p>
              </p:txBody>
            </p:sp>
            <p:sp>
              <p:nvSpPr>
                <p:cNvPr id="436254" name="Line 8"/>
                <p:cNvSpPr>
                  <a:spLocks noChangeShapeType="1"/>
                </p:cNvSpPr>
                <p:nvPr/>
              </p:nvSpPr>
              <p:spPr bwMode="auto">
                <a:xfrm flipH="1">
                  <a:off x="1495" y="1708"/>
                  <a:ext cx="108" cy="126"/>
                </a:xfrm>
                <a:prstGeom prst="line">
                  <a:avLst/>
                </a:prstGeom>
                <a:noFill/>
                <a:ln w="57150">
                  <a:solidFill>
                    <a:schemeClr val="tx1"/>
                  </a:solidFill>
                  <a:round/>
                  <a:headEnd/>
                  <a:tailEnd/>
                </a:ln>
              </p:spPr>
              <p:txBody>
                <a:bodyPr/>
                <a:lstStyle/>
                <a:p>
                  <a:endParaRPr lang="es-ES_tradnl"/>
                </a:p>
              </p:txBody>
            </p:sp>
          </p:grpSp>
          <p:grpSp>
            <p:nvGrpSpPr>
              <p:cNvPr id="436250" name="Group 10"/>
              <p:cNvGrpSpPr>
                <a:grpSpLocks/>
              </p:cNvGrpSpPr>
              <p:nvPr/>
            </p:nvGrpSpPr>
            <p:grpSpPr bwMode="auto">
              <a:xfrm flipH="1">
                <a:off x="3117" y="1584"/>
                <a:ext cx="109" cy="250"/>
                <a:chOff x="1494" y="1584"/>
                <a:chExt cx="109" cy="250"/>
              </a:xfrm>
            </p:grpSpPr>
            <p:sp>
              <p:nvSpPr>
                <p:cNvPr id="436251" name="Line 11"/>
                <p:cNvSpPr>
                  <a:spLocks noChangeShapeType="1"/>
                </p:cNvSpPr>
                <p:nvPr/>
              </p:nvSpPr>
              <p:spPr bwMode="auto">
                <a:xfrm flipH="1" flipV="1">
                  <a:off x="1494" y="1584"/>
                  <a:ext cx="108" cy="126"/>
                </a:xfrm>
                <a:prstGeom prst="line">
                  <a:avLst/>
                </a:prstGeom>
                <a:noFill/>
                <a:ln w="57150">
                  <a:solidFill>
                    <a:schemeClr val="tx1"/>
                  </a:solidFill>
                  <a:round/>
                  <a:headEnd/>
                  <a:tailEnd/>
                </a:ln>
              </p:spPr>
              <p:txBody>
                <a:bodyPr/>
                <a:lstStyle/>
                <a:p>
                  <a:endParaRPr lang="es-ES_tradnl"/>
                </a:p>
              </p:txBody>
            </p:sp>
            <p:sp>
              <p:nvSpPr>
                <p:cNvPr id="436252" name="Line 12"/>
                <p:cNvSpPr>
                  <a:spLocks noChangeShapeType="1"/>
                </p:cNvSpPr>
                <p:nvPr/>
              </p:nvSpPr>
              <p:spPr bwMode="auto">
                <a:xfrm flipH="1">
                  <a:off x="1495" y="1708"/>
                  <a:ext cx="108" cy="126"/>
                </a:xfrm>
                <a:prstGeom prst="line">
                  <a:avLst/>
                </a:prstGeom>
                <a:noFill/>
                <a:ln w="57150">
                  <a:solidFill>
                    <a:schemeClr val="tx1"/>
                  </a:solidFill>
                  <a:round/>
                  <a:headEnd/>
                  <a:tailEnd/>
                </a:ln>
              </p:spPr>
              <p:txBody>
                <a:bodyPr/>
                <a:lstStyle/>
                <a:p>
                  <a:endParaRPr lang="es-ES_tradnl"/>
                </a:p>
              </p:txBody>
            </p:sp>
          </p:grpSp>
        </p:grpSp>
      </p:grpSp>
      <p:sp>
        <p:nvSpPr>
          <p:cNvPr id="15" name="14 Rectángulo"/>
          <p:cNvSpPr/>
          <p:nvPr/>
        </p:nvSpPr>
        <p:spPr>
          <a:xfrm>
            <a:off x="1009650" y="842963"/>
            <a:ext cx="1484313" cy="238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6" name="15 Rectángulo"/>
          <p:cNvSpPr/>
          <p:nvPr/>
        </p:nvSpPr>
        <p:spPr>
          <a:xfrm>
            <a:off x="3646488" y="842963"/>
            <a:ext cx="1484312" cy="238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7" name="16 Rectángulo"/>
          <p:cNvSpPr/>
          <p:nvPr/>
        </p:nvSpPr>
        <p:spPr>
          <a:xfrm>
            <a:off x="5973763" y="842963"/>
            <a:ext cx="1911350" cy="238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8" name="17 Rectángulo"/>
          <p:cNvSpPr/>
          <p:nvPr/>
        </p:nvSpPr>
        <p:spPr>
          <a:xfrm>
            <a:off x="1009650" y="4037013"/>
            <a:ext cx="1484313" cy="238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9" name="18 Rectángulo"/>
          <p:cNvSpPr/>
          <p:nvPr/>
        </p:nvSpPr>
        <p:spPr>
          <a:xfrm>
            <a:off x="3646488" y="4037013"/>
            <a:ext cx="1484312" cy="238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0" name="19 Rectángulo"/>
          <p:cNvSpPr/>
          <p:nvPr/>
        </p:nvSpPr>
        <p:spPr>
          <a:xfrm>
            <a:off x="6045200" y="4037013"/>
            <a:ext cx="1922463" cy="238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1" name="20 Rectángulo"/>
          <p:cNvSpPr/>
          <p:nvPr/>
        </p:nvSpPr>
        <p:spPr>
          <a:xfrm>
            <a:off x="914400" y="238125"/>
            <a:ext cx="1863725" cy="379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2" name="21 Rectángulo"/>
          <p:cNvSpPr/>
          <p:nvPr/>
        </p:nvSpPr>
        <p:spPr>
          <a:xfrm>
            <a:off x="3159125" y="238125"/>
            <a:ext cx="2541588" cy="379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3" name="22 Rectángulo"/>
          <p:cNvSpPr/>
          <p:nvPr/>
        </p:nvSpPr>
        <p:spPr>
          <a:xfrm>
            <a:off x="5926138" y="238125"/>
            <a:ext cx="2327275" cy="379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4" name="23 Rectángulo"/>
          <p:cNvSpPr/>
          <p:nvPr/>
        </p:nvSpPr>
        <p:spPr>
          <a:xfrm>
            <a:off x="914400" y="3432175"/>
            <a:ext cx="1863725" cy="4635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5" name="24 Rectángulo"/>
          <p:cNvSpPr/>
          <p:nvPr/>
        </p:nvSpPr>
        <p:spPr>
          <a:xfrm>
            <a:off x="3159125" y="3455988"/>
            <a:ext cx="2517775" cy="439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6" name="25 Rectángulo"/>
          <p:cNvSpPr/>
          <p:nvPr/>
        </p:nvSpPr>
        <p:spPr>
          <a:xfrm>
            <a:off x="5997575" y="3514725"/>
            <a:ext cx="2101850"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7" name="26 Rectángulo"/>
          <p:cNvSpPr/>
          <p:nvPr/>
        </p:nvSpPr>
        <p:spPr>
          <a:xfrm>
            <a:off x="153988" y="558800"/>
            <a:ext cx="368300" cy="2647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8" name="27 Rectángulo"/>
          <p:cNvSpPr/>
          <p:nvPr/>
        </p:nvSpPr>
        <p:spPr>
          <a:xfrm>
            <a:off x="153988" y="3575050"/>
            <a:ext cx="368300" cy="2647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9" name="28 Rectángulo"/>
          <p:cNvSpPr/>
          <p:nvPr/>
        </p:nvSpPr>
        <p:spPr>
          <a:xfrm>
            <a:off x="8585200" y="558800"/>
            <a:ext cx="368300" cy="26479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30" name="29 Rectángulo"/>
          <p:cNvSpPr/>
          <p:nvPr/>
        </p:nvSpPr>
        <p:spPr>
          <a:xfrm>
            <a:off x="8574088" y="3692525"/>
            <a:ext cx="368300" cy="2790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cxnSp>
        <p:nvCxnSpPr>
          <p:cNvPr id="32" name="31 Conector recto"/>
          <p:cNvCxnSpPr/>
          <p:nvPr/>
        </p:nvCxnSpPr>
        <p:spPr>
          <a:xfrm>
            <a:off x="114300" y="3438525"/>
            <a:ext cx="828675" cy="0"/>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581025" y="3422650"/>
            <a:ext cx="0" cy="2857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27"/>
                                        </p:tgtEl>
                                      </p:cBhvr>
                                    </p:animEffect>
                                    <p:set>
                                      <p:cBhvr>
                                        <p:cTn id="7" dur="1" fill="hold">
                                          <p:stCondLst>
                                            <p:cond delay="1999"/>
                                          </p:stCondLst>
                                        </p:cTn>
                                        <p:tgtEl>
                                          <p:spTgt spid="27"/>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21"/>
                                        </p:tgtEl>
                                      </p:cBhvr>
                                    </p:animEffect>
                                    <p:set>
                                      <p:cBhvr>
                                        <p:cTn id="12" dur="1" fill="hold">
                                          <p:stCondLst>
                                            <p:cond delay="1999"/>
                                          </p:stCondLst>
                                        </p:cTn>
                                        <p:tgtEl>
                                          <p:spTgt spid="21"/>
                                        </p:tgtEl>
                                        <p:attrNameLst>
                                          <p:attrName>style.visibility</p:attrName>
                                        </p:attrNameLst>
                                      </p:cBhvr>
                                      <p:to>
                                        <p:strVal val="hidden"/>
                                      </p:to>
                                    </p:set>
                                  </p:childTnLst>
                                </p:cTn>
                              </p:par>
                              <p:par>
                                <p:cTn id="13" presetID="10" presetClass="exit" presetSubtype="0" fill="hold" grpId="0" nodeType="withEffect">
                                  <p:stCondLst>
                                    <p:cond delay="0"/>
                                  </p:stCondLst>
                                  <p:childTnLst>
                                    <p:animEffect transition="out" filter="fade">
                                      <p:cBhvr>
                                        <p:cTn id="14" dur="2000"/>
                                        <p:tgtEl>
                                          <p:spTgt spid="15"/>
                                        </p:tgtEl>
                                      </p:cBhvr>
                                    </p:animEffect>
                                    <p:set>
                                      <p:cBhvr>
                                        <p:cTn id="15" dur="1" fill="hold">
                                          <p:stCondLst>
                                            <p:cond delay="1999"/>
                                          </p:stCondLst>
                                        </p:cTn>
                                        <p:tgtEl>
                                          <p:spTgt spid="1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0" nodeType="clickEffect">
                                  <p:stCondLst>
                                    <p:cond delay="0"/>
                                  </p:stCondLst>
                                  <p:childTnLst>
                                    <p:animEffect transition="out" filter="fade">
                                      <p:cBhvr>
                                        <p:cTn id="19" dur="2000"/>
                                        <p:tgtEl>
                                          <p:spTgt spid="22"/>
                                        </p:tgtEl>
                                      </p:cBhvr>
                                    </p:animEffect>
                                    <p:set>
                                      <p:cBhvr>
                                        <p:cTn id="20" dur="1" fill="hold">
                                          <p:stCondLst>
                                            <p:cond delay="1999"/>
                                          </p:stCondLst>
                                        </p:cTn>
                                        <p:tgtEl>
                                          <p:spTgt spid="22"/>
                                        </p:tgtEl>
                                        <p:attrNameLst>
                                          <p:attrName>style.visibility</p:attrName>
                                        </p:attrNameLst>
                                      </p:cBhvr>
                                      <p:to>
                                        <p:strVal val="hidden"/>
                                      </p:to>
                                    </p:set>
                                  </p:childTnLst>
                                </p:cTn>
                              </p:par>
                              <p:par>
                                <p:cTn id="21" presetID="10" presetClass="exit" presetSubtype="0" fill="hold" grpId="0" nodeType="withEffect">
                                  <p:stCondLst>
                                    <p:cond delay="0"/>
                                  </p:stCondLst>
                                  <p:childTnLst>
                                    <p:animEffect transition="out" filter="fade">
                                      <p:cBhvr>
                                        <p:cTn id="22" dur="2000"/>
                                        <p:tgtEl>
                                          <p:spTgt spid="16"/>
                                        </p:tgtEl>
                                      </p:cBhvr>
                                    </p:animEffect>
                                    <p:set>
                                      <p:cBhvr>
                                        <p:cTn id="23" dur="1" fill="hold">
                                          <p:stCondLst>
                                            <p:cond delay="1999"/>
                                          </p:stCondLst>
                                        </p:cTn>
                                        <p:tgtEl>
                                          <p:spTgt spid="16"/>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grpId="0" nodeType="clickEffect">
                                  <p:stCondLst>
                                    <p:cond delay="0"/>
                                  </p:stCondLst>
                                  <p:childTnLst>
                                    <p:animEffect transition="out" filter="fade">
                                      <p:cBhvr>
                                        <p:cTn id="27" dur="2000"/>
                                        <p:tgtEl>
                                          <p:spTgt spid="23"/>
                                        </p:tgtEl>
                                      </p:cBhvr>
                                    </p:animEffect>
                                    <p:set>
                                      <p:cBhvr>
                                        <p:cTn id="28" dur="1" fill="hold">
                                          <p:stCondLst>
                                            <p:cond delay="1999"/>
                                          </p:stCondLst>
                                        </p:cTn>
                                        <p:tgtEl>
                                          <p:spTgt spid="23"/>
                                        </p:tgtEl>
                                        <p:attrNameLst>
                                          <p:attrName>style.visibility</p:attrName>
                                        </p:attrNameLst>
                                      </p:cBhvr>
                                      <p:to>
                                        <p:strVal val="hidden"/>
                                      </p:to>
                                    </p:set>
                                  </p:childTnLst>
                                </p:cTn>
                              </p:par>
                              <p:par>
                                <p:cTn id="29" presetID="10" presetClass="exit" presetSubtype="0" fill="hold" grpId="0" nodeType="withEffect">
                                  <p:stCondLst>
                                    <p:cond delay="0"/>
                                  </p:stCondLst>
                                  <p:childTnLst>
                                    <p:animEffect transition="out" filter="fade">
                                      <p:cBhvr>
                                        <p:cTn id="30" dur="2000"/>
                                        <p:tgtEl>
                                          <p:spTgt spid="17"/>
                                        </p:tgtEl>
                                      </p:cBhvr>
                                    </p:animEffect>
                                    <p:set>
                                      <p:cBhvr>
                                        <p:cTn id="31" dur="1" fill="hold">
                                          <p:stCondLst>
                                            <p:cond delay="1999"/>
                                          </p:stCondLst>
                                        </p:cTn>
                                        <p:tgtEl>
                                          <p:spTgt spid="17"/>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0" nodeType="clickEffect">
                                  <p:stCondLst>
                                    <p:cond delay="0"/>
                                  </p:stCondLst>
                                  <p:childTnLst>
                                    <p:animEffect transition="out" filter="fade">
                                      <p:cBhvr>
                                        <p:cTn id="35" dur="2000"/>
                                        <p:tgtEl>
                                          <p:spTgt spid="29"/>
                                        </p:tgtEl>
                                      </p:cBhvr>
                                    </p:animEffect>
                                    <p:set>
                                      <p:cBhvr>
                                        <p:cTn id="36" dur="1" fill="hold">
                                          <p:stCondLst>
                                            <p:cond delay="1999"/>
                                          </p:stCondLst>
                                        </p:cTn>
                                        <p:tgtEl>
                                          <p:spTgt spid="29"/>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0" presetClass="exit" presetSubtype="0" fill="hold" grpId="0" nodeType="clickEffect">
                                  <p:stCondLst>
                                    <p:cond delay="0"/>
                                  </p:stCondLst>
                                  <p:childTnLst>
                                    <p:animEffect transition="out" filter="fade">
                                      <p:cBhvr>
                                        <p:cTn id="40" dur="2000"/>
                                        <p:tgtEl>
                                          <p:spTgt spid="28"/>
                                        </p:tgtEl>
                                      </p:cBhvr>
                                    </p:animEffect>
                                    <p:set>
                                      <p:cBhvr>
                                        <p:cTn id="41" dur="1" fill="hold">
                                          <p:stCondLst>
                                            <p:cond delay="1999"/>
                                          </p:stCondLst>
                                        </p:cTn>
                                        <p:tgtEl>
                                          <p:spTgt spid="28"/>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xit" presetSubtype="0" fill="hold" grpId="0" nodeType="clickEffect">
                                  <p:stCondLst>
                                    <p:cond delay="0"/>
                                  </p:stCondLst>
                                  <p:childTnLst>
                                    <p:animEffect transition="out" filter="fade">
                                      <p:cBhvr>
                                        <p:cTn id="45" dur="2000"/>
                                        <p:tgtEl>
                                          <p:spTgt spid="24"/>
                                        </p:tgtEl>
                                      </p:cBhvr>
                                    </p:animEffect>
                                    <p:set>
                                      <p:cBhvr>
                                        <p:cTn id="46" dur="1" fill="hold">
                                          <p:stCondLst>
                                            <p:cond delay="1999"/>
                                          </p:stCondLst>
                                        </p:cTn>
                                        <p:tgtEl>
                                          <p:spTgt spid="24"/>
                                        </p:tgtEl>
                                        <p:attrNameLst>
                                          <p:attrName>style.visibility</p:attrName>
                                        </p:attrNameLst>
                                      </p:cBhvr>
                                      <p:to>
                                        <p:strVal val="hidden"/>
                                      </p:to>
                                    </p:set>
                                  </p:childTnLst>
                                </p:cTn>
                              </p:par>
                              <p:par>
                                <p:cTn id="47" presetID="10" presetClass="exit" presetSubtype="0" fill="hold" grpId="0" nodeType="withEffect">
                                  <p:stCondLst>
                                    <p:cond delay="0"/>
                                  </p:stCondLst>
                                  <p:childTnLst>
                                    <p:animEffect transition="out" filter="fade">
                                      <p:cBhvr>
                                        <p:cTn id="48" dur="2000"/>
                                        <p:tgtEl>
                                          <p:spTgt spid="18"/>
                                        </p:tgtEl>
                                      </p:cBhvr>
                                    </p:animEffect>
                                    <p:set>
                                      <p:cBhvr>
                                        <p:cTn id="49" dur="1" fill="hold">
                                          <p:stCondLst>
                                            <p:cond delay="1999"/>
                                          </p:stCondLst>
                                        </p:cTn>
                                        <p:tgtEl>
                                          <p:spTgt spid="18"/>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0" nodeType="clickEffect">
                                  <p:stCondLst>
                                    <p:cond delay="0"/>
                                  </p:stCondLst>
                                  <p:childTnLst>
                                    <p:animEffect transition="out" filter="fade">
                                      <p:cBhvr>
                                        <p:cTn id="53" dur="2000"/>
                                        <p:tgtEl>
                                          <p:spTgt spid="25"/>
                                        </p:tgtEl>
                                      </p:cBhvr>
                                    </p:animEffect>
                                    <p:set>
                                      <p:cBhvr>
                                        <p:cTn id="54" dur="1" fill="hold">
                                          <p:stCondLst>
                                            <p:cond delay="1999"/>
                                          </p:stCondLst>
                                        </p:cTn>
                                        <p:tgtEl>
                                          <p:spTgt spid="25"/>
                                        </p:tgtEl>
                                        <p:attrNameLst>
                                          <p:attrName>style.visibility</p:attrName>
                                        </p:attrNameLst>
                                      </p:cBhvr>
                                      <p:to>
                                        <p:strVal val="hidden"/>
                                      </p:to>
                                    </p:set>
                                  </p:childTnLst>
                                </p:cTn>
                              </p:par>
                              <p:par>
                                <p:cTn id="55" presetID="10" presetClass="exit" presetSubtype="0" fill="hold" grpId="0" nodeType="withEffect">
                                  <p:stCondLst>
                                    <p:cond delay="0"/>
                                  </p:stCondLst>
                                  <p:childTnLst>
                                    <p:animEffect transition="out" filter="fade">
                                      <p:cBhvr>
                                        <p:cTn id="56" dur="2000"/>
                                        <p:tgtEl>
                                          <p:spTgt spid="19"/>
                                        </p:tgtEl>
                                      </p:cBhvr>
                                    </p:animEffect>
                                    <p:set>
                                      <p:cBhvr>
                                        <p:cTn id="57" dur="1" fill="hold">
                                          <p:stCondLst>
                                            <p:cond delay="1999"/>
                                          </p:stCondLst>
                                        </p:cTn>
                                        <p:tgtEl>
                                          <p:spTgt spid="19"/>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 presetClass="exit" presetSubtype="0" fill="hold" grpId="0" nodeType="clickEffect">
                                  <p:stCondLst>
                                    <p:cond delay="0"/>
                                  </p:stCondLst>
                                  <p:childTnLst>
                                    <p:set>
                                      <p:cBhvr>
                                        <p:cTn id="61" dur="1" fill="hold">
                                          <p:stCondLst>
                                            <p:cond delay="0"/>
                                          </p:stCondLst>
                                        </p:cTn>
                                        <p:tgtEl>
                                          <p:spTgt spid="26"/>
                                        </p:tgtEl>
                                        <p:attrNameLst>
                                          <p:attrName>style.visibility</p:attrName>
                                        </p:attrNameLst>
                                      </p:cBhvr>
                                      <p:to>
                                        <p:strVal val="hidden"/>
                                      </p:to>
                                    </p:set>
                                  </p:childTnLst>
                                </p:cTn>
                              </p:par>
                              <p:par>
                                <p:cTn id="62" presetID="1" presetClass="exit" presetSubtype="0" fill="hold" grpId="0" nodeType="withEffect">
                                  <p:stCondLst>
                                    <p:cond delay="0"/>
                                  </p:stCondLst>
                                  <p:childTnLst>
                                    <p:set>
                                      <p:cBhvr>
                                        <p:cTn id="63" dur="1" fill="hold">
                                          <p:stCondLst>
                                            <p:cond delay="0"/>
                                          </p:stCondLst>
                                        </p:cTn>
                                        <p:tgtEl>
                                          <p:spTgt spid="20"/>
                                        </p:tgtEl>
                                        <p:attrNameLst>
                                          <p:attrName>style.visibility</p:attrName>
                                        </p:attrNameLst>
                                      </p:cBhvr>
                                      <p:to>
                                        <p:strVal val="hidden"/>
                                      </p:to>
                                    </p:set>
                                  </p:childTnLst>
                                </p:cTn>
                              </p:par>
                            </p:childTnLst>
                          </p:cTn>
                        </p:par>
                      </p:childTnLst>
                    </p:cTn>
                  </p:par>
                  <p:par>
                    <p:cTn id="64" fill="hold">
                      <p:stCondLst>
                        <p:cond delay="indefinite"/>
                      </p:stCondLst>
                      <p:childTnLst>
                        <p:par>
                          <p:cTn id="65" fill="hold">
                            <p:stCondLst>
                              <p:cond delay="0"/>
                            </p:stCondLst>
                            <p:childTnLst>
                              <p:par>
                                <p:cTn id="66" presetID="10" presetClass="exit" presetSubtype="0" fill="hold" grpId="0" nodeType="clickEffect">
                                  <p:stCondLst>
                                    <p:cond delay="0"/>
                                  </p:stCondLst>
                                  <p:childTnLst>
                                    <p:animEffect transition="out" filter="fade">
                                      <p:cBhvr>
                                        <p:cTn id="67" dur="2000"/>
                                        <p:tgtEl>
                                          <p:spTgt spid="30"/>
                                        </p:tgtEl>
                                      </p:cBhvr>
                                    </p:animEffect>
                                    <p:set>
                                      <p:cBhvr>
                                        <p:cTn id="68" dur="1" fill="hold">
                                          <p:stCondLst>
                                            <p:cond delay="1999"/>
                                          </p:stCondLst>
                                        </p:cTn>
                                        <p:tgtEl>
                                          <p:spTgt spid="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4" name="33 Rectángulo"/>
          <p:cNvSpPr/>
          <p:nvPr/>
        </p:nvSpPr>
        <p:spPr>
          <a:xfrm>
            <a:off x="557213" y="271463"/>
            <a:ext cx="8043862" cy="56149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5673024" y="831850"/>
            <a:ext cx="215900" cy="1008063"/>
            <a:chOff x="1973" y="346"/>
            <a:chExt cx="136" cy="635"/>
          </a:xfrm>
        </p:grpSpPr>
        <p:sp>
          <p:nvSpPr>
            <p:cNvPr id="3107" name="Rectangle 3"/>
            <p:cNvSpPr>
              <a:spLocks noChangeArrowheads="1"/>
            </p:cNvSpPr>
            <p:nvPr/>
          </p:nvSpPr>
          <p:spPr bwMode="auto">
            <a:xfrm>
              <a:off x="1973" y="346"/>
              <a:ext cx="136" cy="635"/>
            </a:xfrm>
            <a:prstGeom prst="rect">
              <a:avLst/>
            </a:prstGeom>
            <a:solidFill>
              <a:srgbClr val="C0C0C0"/>
            </a:solidFill>
            <a:ln w="9525">
              <a:noFill/>
              <a:miter lim="800000"/>
              <a:headEnd/>
              <a:tailEnd/>
            </a:ln>
          </p:spPr>
          <p:txBody>
            <a:bodyPr wrap="none" anchor="ctr"/>
            <a:lstStyle/>
            <a:p>
              <a:endParaRPr lang="es-ES_tradnl"/>
            </a:p>
          </p:txBody>
        </p:sp>
        <p:sp>
          <p:nvSpPr>
            <p:cNvPr id="3108" name="Line 4"/>
            <p:cNvSpPr>
              <a:spLocks noChangeShapeType="1"/>
            </p:cNvSpPr>
            <p:nvPr/>
          </p:nvSpPr>
          <p:spPr bwMode="auto">
            <a:xfrm>
              <a:off x="1973" y="346"/>
              <a:ext cx="0" cy="635"/>
            </a:xfrm>
            <a:prstGeom prst="line">
              <a:avLst/>
            </a:prstGeom>
            <a:noFill/>
            <a:ln w="38100">
              <a:solidFill>
                <a:schemeClr val="tx1"/>
              </a:solidFill>
              <a:round/>
              <a:headEnd/>
              <a:tailEnd/>
            </a:ln>
          </p:spPr>
          <p:txBody>
            <a:bodyPr/>
            <a:lstStyle/>
            <a:p>
              <a:endParaRPr lang="es-ES_tradnl"/>
            </a:p>
          </p:txBody>
        </p:sp>
        <p:sp>
          <p:nvSpPr>
            <p:cNvPr id="3109" name="Line 5"/>
            <p:cNvSpPr>
              <a:spLocks noChangeShapeType="1"/>
            </p:cNvSpPr>
            <p:nvPr/>
          </p:nvSpPr>
          <p:spPr bwMode="auto">
            <a:xfrm>
              <a:off x="2109" y="346"/>
              <a:ext cx="0" cy="635"/>
            </a:xfrm>
            <a:prstGeom prst="line">
              <a:avLst/>
            </a:prstGeom>
            <a:noFill/>
            <a:ln w="38100">
              <a:solidFill>
                <a:schemeClr val="tx1"/>
              </a:solidFill>
              <a:round/>
              <a:headEnd/>
              <a:tailEnd/>
            </a:ln>
          </p:spPr>
          <p:txBody>
            <a:bodyPr/>
            <a:lstStyle/>
            <a:p>
              <a:endParaRPr lang="es-ES_tradnl"/>
            </a:p>
          </p:txBody>
        </p:sp>
      </p:grpSp>
      <p:grpSp>
        <p:nvGrpSpPr>
          <p:cNvPr id="3" name="Group 6"/>
          <p:cNvGrpSpPr>
            <a:grpSpLocks/>
          </p:cNvGrpSpPr>
          <p:nvPr/>
        </p:nvGrpSpPr>
        <p:grpSpPr bwMode="auto">
          <a:xfrm>
            <a:off x="5494338" y="1924050"/>
            <a:ext cx="1800225" cy="1800225"/>
            <a:chOff x="2902" y="1330"/>
            <a:chExt cx="1134" cy="1134"/>
          </a:xfrm>
        </p:grpSpPr>
        <p:graphicFrame>
          <p:nvGraphicFramePr>
            <p:cNvPr id="3074" name="Object 7"/>
            <p:cNvGraphicFramePr>
              <a:graphicFrameLocks noChangeAspect="1"/>
            </p:cNvGraphicFramePr>
            <p:nvPr/>
          </p:nvGraphicFramePr>
          <p:xfrm>
            <a:off x="2902" y="1330"/>
            <a:ext cx="1134" cy="1134"/>
          </p:xfrm>
          <a:graphic>
            <a:graphicData uri="http://schemas.openxmlformats.org/presentationml/2006/ole">
              <p:oleObj spid="_x0000_s3074" name="Dibujo" r:id="rId3" imgW="1123920" imgH="1123920" progId="Presentations.Drawing.17">
                <p:embed/>
              </p:oleObj>
            </a:graphicData>
          </a:graphic>
        </p:graphicFrame>
        <p:sp>
          <p:nvSpPr>
            <p:cNvPr id="3105" name="Line 8"/>
            <p:cNvSpPr>
              <a:spLocks noChangeShapeType="1"/>
            </p:cNvSpPr>
            <p:nvPr/>
          </p:nvSpPr>
          <p:spPr bwMode="auto">
            <a:xfrm>
              <a:off x="2946" y="2109"/>
              <a:ext cx="300" cy="300"/>
            </a:xfrm>
            <a:prstGeom prst="line">
              <a:avLst/>
            </a:prstGeom>
            <a:noFill/>
            <a:ln w="28575">
              <a:solidFill>
                <a:srgbClr val="FF3300"/>
              </a:solidFill>
              <a:round/>
              <a:headEnd/>
              <a:tailEnd/>
            </a:ln>
          </p:spPr>
          <p:txBody>
            <a:bodyPr/>
            <a:lstStyle/>
            <a:p>
              <a:endParaRPr lang="es-ES_tradnl"/>
            </a:p>
          </p:txBody>
        </p:sp>
        <p:sp>
          <p:nvSpPr>
            <p:cNvPr id="3106" name="Line 9"/>
            <p:cNvSpPr>
              <a:spLocks noChangeShapeType="1"/>
            </p:cNvSpPr>
            <p:nvPr/>
          </p:nvSpPr>
          <p:spPr bwMode="auto">
            <a:xfrm>
              <a:off x="2949" y="1671"/>
              <a:ext cx="0" cy="438"/>
            </a:xfrm>
            <a:prstGeom prst="line">
              <a:avLst/>
            </a:prstGeom>
            <a:noFill/>
            <a:ln w="38100">
              <a:solidFill>
                <a:srgbClr val="FFFF00"/>
              </a:solidFill>
              <a:round/>
              <a:headEnd/>
              <a:tailEnd/>
            </a:ln>
          </p:spPr>
          <p:txBody>
            <a:bodyPr/>
            <a:lstStyle/>
            <a:p>
              <a:endParaRPr lang="es-ES_tradnl"/>
            </a:p>
          </p:txBody>
        </p:sp>
      </p:grpSp>
      <p:sp>
        <p:nvSpPr>
          <p:cNvPr id="679946" name="Rectangle 10"/>
          <p:cNvSpPr>
            <a:spLocks noChangeArrowheads="1"/>
          </p:cNvSpPr>
          <p:nvPr/>
        </p:nvSpPr>
        <p:spPr bwMode="auto">
          <a:xfrm>
            <a:off x="1677988" y="1577975"/>
            <a:ext cx="133350" cy="2562225"/>
          </a:xfrm>
          <a:prstGeom prst="rect">
            <a:avLst/>
          </a:prstGeom>
          <a:gradFill flip="none" rotWithShape="1">
            <a:gsLst>
              <a:gs pos="0">
                <a:schemeClr val="bg1">
                  <a:lumMod val="85000"/>
                  <a:shade val="30000"/>
                  <a:satMod val="115000"/>
                </a:schemeClr>
              </a:gs>
              <a:gs pos="50000">
                <a:schemeClr val="bg1">
                  <a:lumMod val="85000"/>
                  <a:shade val="67500"/>
                  <a:satMod val="115000"/>
                </a:schemeClr>
              </a:gs>
              <a:gs pos="100000">
                <a:schemeClr val="bg1">
                  <a:lumMod val="85000"/>
                  <a:shade val="100000"/>
                  <a:satMod val="115000"/>
                </a:schemeClr>
              </a:gs>
            </a:gsLst>
            <a:path path="circle">
              <a:fillToRect l="50000" t="50000" r="50000" b="50000"/>
            </a:path>
            <a:tileRect/>
          </a:gradFill>
          <a:ln w="9525">
            <a:noFill/>
            <a:miter lim="800000"/>
            <a:headEnd/>
            <a:tailEnd/>
          </a:ln>
        </p:spPr>
        <p:txBody>
          <a:bodyPr wrap="none" anchor="ctr"/>
          <a:lstStyle/>
          <a:p>
            <a:pPr>
              <a:defRPr/>
            </a:pPr>
            <a:endParaRPr lang="es-ES_tradnl"/>
          </a:p>
        </p:txBody>
      </p:sp>
      <p:sp>
        <p:nvSpPr>
          <p:cNvPr id="3082" name="Rectangle 11"/>
          <p:cNvSpPr>
            <a:spLocks noChangeArrowheads="1"/>
          </p:cNvSpPr>
          <p:nvPr/>
        </p:nvSpPr>
        <p:spPr bwMode="auto">
          <a:xfrm>
            <a:off x="5737225" y="4835525"/>
            <a:ext cx="158750" cy="927100"/>
          </a:xfrm>
          <a:prstGeom prst="rect">
            <a:avLst/>
          </a:prstGeom>
          <a:solidFill>
            <a:schemeClr val="tx1"/>
          </a:solidFill>
          <a:ln w="9525">
            <a:solidFill>
              <a:schemeClr val="tx1"/>
            </a:solidFill>
            <a:miter lim="800000"/>
            <a:headEnd/>
            <a:tailEnd/>
          </a:ln>
        </p:spPr>
        <p:txBody>
          <a:bodyPr wrap="none" anchor="ctr"/>
          <a:lstStyle/>
          <a:p>
            <a:endParaRPr lang="es-ES_tradnl"/>
          </a:p>
        </p:txBody>
      </p:sp>
      <p:sp>
        <p:nvSpPr>
          <p:cNvPr id="3083" name="Text Box 12"/>
          <p:cNvSpPr txBox="1">
            <a:spLocks noChangeArrowheads="1"/>
          </p:cNvSpPr>
          <p:nvPr/>
        </p:nvSpPr>
        <p:spPr bwMode="auto">
          <a:xfrm>
            <a:off x="5697538" y="5021263"/>
            <a:ext cx="1338262" cy="614362"/>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Fuente</a:t>
            </a:r>
          </a:p>
          <a:p>
            <a:pPr algn="ctr">
              <a:lnSpc>
                <a:spcPct val="70000"/>
              </a:lnSpc>
              <a:spcBef>
                <a:spcPct val="50000"/>
              </a:spcBef>
            </a:pPr>
            <a:r>
              <a:rPr lang="es-ES" sz="1800" b="1">
                <a:solidFill>
                  <a:schemeClr val="accent2"/>
                </a:solidFill>
                <a:cs typeface="Times New Roman" pitchFamily="18" charset="0"/>
              </a:rPr>
              <a:t>de luz</a:t>
            </a:r>
          </a:p>
        </p:txBody>
      </p:sp>
      <p:sp>
        <p:nvSpPr>
          <p:cNvPr id="3084" name="Text Box 13"/>
          <p:cNvSpPr txBox="1">
            <a:spLocks noChangeArrowheads="1"/>
          </p:cNvSpPr>
          <p:nvPr/>
        </p:nvSpPr>
        <p:spPr bwMode="auto">
          <a:xfrm>
            <a:off x="1058863" y="1004888"/>
            <a:ext cx="1338262" cy="284162"/>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Espejo</a:t>
            </a:r>
          </a:p>
        </p:txBody>
      </p:sp>
      <p:grpSp>
        <p:nvGrpSpPr>
          <p:cNvPr id="4" name="Group 14"/>
          <p:cNvGrpSpPr>
            <a:grpSpLocks/>
          </p:cNvGrpSpPr>
          <p:nvPr/>
        </p:nvGrpSpPr>
        <p:grpSpPr bwMode="auto">
          <a:xfrm>
            <a:off x="1749425" y="4503738"/>
            <a:ext cx="3975100" cy="1258887"/>
            <a:chOff x="1102" y="3030"/>
            <a:chExt cx="2504" cy="793"/>
          </a:xfrm>
        </p:grpSpPr>
        <p:sp>
          <p:nvSpPr>
            <p:cNvPr id="3102" name="Line 15"/>
            <p:cNvSpPr>
              <a:spLocks noChangeShapeType="1"/>
            </p:cNvSpPr>
            <p:nvPr/>
          </p:nvSpPr>
          <p:spPr bwMode="auto">
            <a:xfrm>
              <a:off x="1102" y="3030"/>
              <a:ext cx="0" cy="793"/>
            </a:xfrm>
            <a:prstGeom prst="line">
              <a:avLst/>
            </a:prstGeom>
            <a:noFill/>
            <a:ln w="9525">
              <a:solidFill>
                <a:schemeClr val="tx1"/>
              </a:solidFill>
              <a:prstDash val="dash"/>
              <a:round/>
              <a:headEnd/>
              <a:tailEnd/>
            </a:ln>
          </p:spPr>
          <p:txBody>
            <a:bodyPr/>
            <a:lstStyle/>
            <a:p>
              <a:endParaRPr lang="es-ES_tradnl"/>
            </a:p>
          </p:txBody>
        </p:sp>
        <p:sp>
          <p:nvSpPr>
            <p:cNvPr id="3103" name="Line 16"/>
            <p:cNvSpPr>
              <a:spLocks noChangeShapeType="1"/>
            </p:cNvSpPr>
            <p:nvPr/>
          </p:nvSpPr>
          <p:spPr bwMode="auto">
            <a:xfrm flipH="1">
              <a:off x="1102" y="3606"/>
              <a:ext cx="2504" cy="0"/>
            </a:xfrm>
            <a:prstGeom prst="line">
              <a:avLst/>
            </a:prstGeom>
            <a:noFill/>
            <a:ln w="9525">
              <a:solidFill>
                <a:schemeClr val="tx1"/>
              </a:solidFill>
              <a:round/>
              <a:headEnd type="triangle" w="med" len="med"/>
              <a:tailEnd type="triangle" w="med" len="med"/>
            </a:ln>
          </p:spPr>
          <p:txBody>
            <a:bodyPr/>
            <a:lstStyle/>
            <a:p>
              <a:endParaRPr lang="es-ES_tradnl"/>
            </a:p>
          </p:txBody>
        </p:sp>
        <p:sp>
          <p:nvSpPr>
            <p:cNvPr id="3104" name="Text Box 17"/>
            <p:cNvSpPr txBox="1">
              <a:spLocks noChangeArrowheads="1"/>
            </p:cNvSpPr>
            <p:nvPr/>
          </p:nvSpPr>
          <p:spPr bwMode="auto">
            <a:xfrm>
              <a:off x="2046" y="3348"/>
              <a:ext cx="985" cy="231"/>
            </a:xfrm>
            <a:prstGeom prst="rect">
              <a:avLst/>
            </a:prstGeom>
            <a:noFill/>
            <a:ln w="9525">
              <a:noFill/>
              <a:miter lim="800000"/>
              <a:headEnd/>
              <a:tailEnd/>
            </a:ln>
          </p:spPr>
          <p:txBody>
            <a:bodyPr>
              <a:spAutoFit/>
            </a:bodyPr>
            <a:lstStyle/>
            <a:p>
              <a:pPr>
                <a:spcBef>
                  <a:spcPct val="50000"/>
                </a:spcBef>
              </a:pPr>
              <a:r>
                <a:rPr lang="es-ES" sz="1800" b="1">
                  <a:cs typeface="Times New Roman" pitchFamily="18" charset="0"/>
                </a:rPr>
                <a:t>35 km</a:t>
              </a:r>
            </a:p>
          </p:txBody>
        </p:sp>
      </p:grpSp>
      <p:sp>
        <p:nvSpPr>
          <p:cNvPr id="679954" name="Text Box 18"/>
          <p:cNvSpPr txBox="1">
            <a:spLocks noChangeArrowheads="1"/>
          </p:cNvSpPr>
          <p:nvPr/>
        </p:nvSpPr>
        <p:spPr bwMode="auto">
          <a:xfrm>
            <a:off x="1000125" y="6045200"/>
            <a:ext cx="3103563" cy="641350"/>
          </a:xfrm>
          <a:prstGeom prst="rect">
            <a:avLst/>
          </a:prstGeom>
          <a:solidFill>
            <a:schemeClr val="bg1"/>
          </a:solidFill>
          <a:ln w="9525">
            <a:solidFill>
              <a:schemeClr val="tx1"/>
            </a:solidFill>
            <a:miter lim="800000"/>
            <a:headEnd/>
            <a:tailEnd/>
          </a:ln>
        </p:spPr>
        <p:txBody>
          <a:bodyPr wrap="none" bIns="190800" anchor="ctr" anchorCtr="1"/>
          <a:lstStyle/>
          <a:p>
            <a:pPr>
              <a:spcBef>
                <a:spcPct val="50000"/>
              </a:spcBef>
            </a:pPr>
            <a:r>
              <a:rPr lang="es-ES_tradnl" sz="3600"/>
              <a:t>t</a:t>
            </a:r>
            <a:r>
              <a:rPr lang="es-ES_tradnl" sz="3600" baseline="-25000"/>
              <a:t>girar 45º</a:t>
            </a:r>
            <a:r>
              <a:rPr lang="es-ES_tradnl" sz="3600"/>
              <a:t> = t</a:t>
            </a:r>
            <a:r>
              <a:rPr lang="es-ES_tradnl" sz="3600" baseline="-25000"/>
              <a:t>70 km</a:t>
            </a:r>
            <a:endParaRPr lang="es-ES_tradnl" sz="3600"/>
          </a:p>
        </p:txBody>
      </p:sp>
      <p:sp>
        <p:nvSpPr>
          <p:cNvPr id="679955" name="Text Box 19"/>
          <p:cNvSpPr txBox="1">
            <a:spLocks noChangeArrowheads="1"/>
          </p:cNvSpPr>
          <p:nvPr/>
        </p:nvSpPr>
        <p:spPr bwMode="auto">
          <a:xfrm>
            <a:off x="4614863" y="6043613"/>
            <a:ext cx="3500437" cy="641350"/>
          </a:xfrm>
          <a:prstGeom prst="rect">
            <a:avLst/>
          </a:prstGeom>
          <a:solidFill>
            <a:schemeClr val="bg1"/>
          </a:solidFill>
          <a:ln w="9525">
            <a:solidFill>
              <a:schemeClr val="tx1"/>
            </a:solidFill>
            <a:miter lim="800000"/>
            <a:headEnd/>
            <a:tailEnd/>
          </a:ln>
        </p:spPr>
        <p:txBody>
          <a:bodyPr>
            <a:spAutoFit/>
          </a:bodyPr>
          <a:lstStyle/>
          <a:p>
            <a:pPr>
              <a:spcBef>
                <a:spcPct val="50000"/>
              </a:spcBef>
            </a:pPr>
            <a:r>
              <a:rPr lang="es-ES_tradnl" sz="3600"/>
              <a:t> c = 299.920 km/s</a:t>
            </a:r>
          </a:p>
        </p:txBody>
      </p:sp>
      <p:grpSp>
        <p:nvGrpSpPr>
          <p:cNvPr id="5" name="Group 2"/>
          <p:cNvGrpSpPr>
            <a:grpSpLocks/>
          </p:cNvGrpSpPr>
          <p:nvPr/>
        </p:nvGrpSpPr>
        <p:grpSpPr bwMode="auto">
          <a:xfrm rot="5278347">
            <a:off x="5523006" y="103981"/>
            <a:ext cx="452438" cy="923925"/>
            <a:chOff x="1588" y="1253"/>
            <a:chExt cx="734" cy="1499"/>
          </a:xfrm>
        </p:grpSpPr>
        <p:sp>
          <p:nvSpPr>
            <p:cNvPr id="3097" name="Freeform 3"/>
            <p:cNvSpPr>
              <a:spLocks/>
            </p:cNvSpPr>
            <p:nvPr/>
          </p:nvSpPr>
          <p:spPr bwMode="auto">
            <a:xfrm>
              <a:off x="1700" y="125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rot="10800000" vert="eaVert"/>
            <a:lstStyle/>
            <a:p>
              <a:endParaRPr lang="es-ES_tradnl"/>
            </a:p>
          </p:txBody>
        </p:sp>
        <p:sp>
          <p:nvSpPr>
            <p:cNvPr id="3098"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rot="10800000" vert="eaVert" wrap="none" anchor="ctr"/>
            <a:lstStyle/>
            <a:p>
              <a:endParaRPr lang="es-ES_tradnl"/>
            </a:p>
          </p:txBody>
        </p:sp>
        <p:sp>
          <p:nvSpPr>
            <p:cNvPr id="3099"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rot="10800000" vert="eaVert" wrap="none" anchor="ctr"/>
            <a:lstStyle/>
            <a:p>
              <a:endParaRPr lang="es-ES_tradnl"/>
            </a:p>
          </p:txBody>
        </p:sp>
        <p:sp>
          <p:nvSpPr>
            <p:cNvPr id="3100"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rot="10800000" vert="eaVert" wrap="none" anchor="ctr"/>
            <a:lstStyle/>
            <a:p>
              <a:endParaRPr lang="es-ES_tradnl"/>
            </a:p>
          </p:txBody>
        </p:sp>
        <p:sp>
          <p:nvSpPr>
            <p:cNvPr id="3101" name="Freeform 7"/>
            <p:cNvSpPr>
              <a:spLocks/>
            </p:cNvSpPr>
            <p:nvPr/>
          </p:nvSpPr>
          <p:spPr bwMode="auto">
            <a:xfrm flipV="1">
              <a:off x="1700" y="200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vert="eaVert"/>
            <a:lstStyle/>
            <a:p>
              <a:endParaRPr lang="es-ES_tradnl"/>
            </a:p>
          </p:txBody>
        </p:sp>
      </p:grpSp>
      <p:sp>
        <p:nvSpPr>
          <p:cNvPr id="679962" name="Freeform 26"/>
          <p:cNvSpPr>
            <a:spLocks/>
          </p:cNvSpPr>
          <p:nvPr/>
        </p:nvSpPr>
        <p:spPr bwMode="auto">
          <a:xfrm>
            <a:off x="1804988" y="639763"/>
            <a:ext cx="3995737" cy="4184650"/>
          </a:xfrm>
          <a:custGeom>
            <a:avLst/>
            <a:gdLst>
              <a:gd name="T0" fmla="*/ 2147483647 w 2517"/>
              <a:gd name="T1" fmla="*/ 2147483647 h 2636"/>
              <a:gd name="T2" fmla="*/ 2147483647 w 2517"/>
              <a:gd name="T3" fmla="*/ 2147483647 h 2636"/>
              <a:gd name="T4" fmla="*/ 0 w 2517"/>
              <a:gd name="T5" fmla="*/ 2147483647 h 2636"/>
              <a:gd name="T6" fmla="*/ 2147483647 w 2517"/>
              <a:gd name="T7" fmla="*/ 2147483647 h 2636"/>
              <a:gd name="T8" fmla="*/ 2147483647 w 2517"/>
              <a:gd name="T9" fmla="*/ 0 h 2636"/>
              <a:gd name="T10" fmla="*/ 0 60000 65536"/>
              <a:gd name="T11" fmla="*/ 0 60000 65536"/>
              <a:gd name="T12" fmla="*/ 0 60000 65536"/>
              <a:gd name="T13" fmla="*/ 0 60000 65536"/>
              <a:gd name="T14" fmla="*/ 0 60000 65536"/>
              <a:gd name="T15" fmla="*/ 0 w 2517"/>
              <a:gd name="T16" fmla="*/ 0 h 2636"/>
              <a:gd name="T17" fmla="*/ 2517 w 2517"/>
              <a:gd name="T18" fmla="*/ 2636 h 2636"/>
            </a:gdLst>
            <a:ahLst/>
            <a:cxnLst>
              <a:cxn ang="T10">
                <a:pos x="T0" y="T1"/>
              </a:cxn>
              <a:cxn ang="T11">
                <a:pos x="T2" y="T3"/>
              </a:cxn>
              <a:cxn ang="T12">
                <a:pos x="T4" y="T5"/>
              </a:cxn>
              <a:cxn ang="T13">
                <a:pos x="T6" y="T7"/>
              </a:cxn>
              <a:cxn ang="T14">
                <a:pos x="T8" y="T9"/>
              </a:cxn>
            </a:cxnLst>
            <a:rect l="T15" t="T16" r="T17" b="T18"/>
            <a:pathLst>
              <a:path w="2517" h="2636">
                <a:moveTo>
                  <a:pt x="2517" y="2636"/>
                </a:moveTo>
                <a:lnTo>
                  <a:pt x="2517" y="1749"/>
                </a:lnTo>
                <a:lnTo>
                  <a:pt x="0" y="1371"/>
                </a:lnTo>
                <a:lnTo>
                  <a:pt x="2517" y="992"/>
                </a:lnTo>
                <a:lnTo>
                  <a:pt x="2508" y="0"/>
                </a:lnTo>
              </a:path>
            </a:pathLst>
          </a:custGeom>
          <a:noFill/>
          <a:ln w="28575">
            <a:solidFill>
              <a:srgbClr val="33CC33"/>
            </a:solidFill>
            <a:round/>
            <a:headEnd/>
            <a:tailEnd/>
          </a:ln>
        </p:spPr>
        <p:txBody>
          <a:bodyPr/>
          <a:lstStyle/>
          <a:p>
            <a:endParaRPr lang="es-ES_tradnl"/>
          </a:p>
        </p:txBody>
      </p:sp>
      <p:grpSp>
        <p:nvGrpSpPr>
          <p:cNvPr id="6" name="54 Grupo"/>
          <p:cNvGrpSpPr>
            <a:grpSpLocks/>
          </p:cNvGrpSpPr>
          <p:nvPr/>
        </p:nvGrpSpPr>
        <p:grpSpPr bwMode="auto">
          <a:xfrm>
            <a:off x="5429250" y="2409825"/>
            <a:ext cx="1077913" cy="460375"/>
            <a:chOff x="5429020" y="2181090"/>
            <a:chExt cx="1077525" cy="461053"/>
          </a:xfrm>
        </p:grpSpPr>
        <p:sp>
          <p:nvSpPr>
            <p:cNvPr id="36" name="Arc 9"/>
            <p:cNvSpPr>
              <a:spLocks/>
            </p:cNvSpPr>
            <p:nvPr/>
          </p:nvSpPr>
          <p:spPr bwMode="auto">
            <a:xfrm rot="14161712">
              <a:off x="5971590" y="2318044"/>
              <a:ext cx="174882" cy="247561"/>
            </a:xfrm>
            <a:custGeom>
              <a:avLst/>
              <a:gdLst>
                <a:gd name="T0" fmla="*/ 0 w 21431"/>
                <a:gd name="T1" fmla="*/ 0 h 21600"/>
                <a:gd name="T2" fmla="*/ 0 w 21431"/>
                <a:gd name="T3" fmla="*/ 0 h 21600"/>
                <a:gd name="T4" fmla="*/ 0 w 21431"/>
                <a:gd name="T5" fmla="*/ 0 h 21600"/>
                <a:gd name="T6" fmla="*/ 0 60000 65536"/>
                <a:gd name="T7" fmla="*/ 0 60000 65536"/>
                <a:gd name="T8" fmla="*/ 0 60000 65536"/>
                <a:gd name="T9" fmla="*/ 0 w 21431"/>
                <a:gd name="T10" fmla="*/ 0 h 21600"/>
                <a:gd name="T11" fmla="*/ 21431 w 21431"/>
                <a:gd name="T12" fmla="*/ 21600 h 21600"/>
              </a:gdLst>
              <a:ahLst/>
              <a:cxnLst>
                <a:cxn ang="T6">
                  <a:pos x="T0" y="T1"/>
                </a:cxn>
                <a:cxn ang="T7">
                  <a:pos x="T2" y="T3"/>
                </a:cxn>
                <a:cxn ang="T8">
                  <a:pos x="T4" y="T5"/>
                </a:cxn>
              </a:cxnLst>
              <a:rect l="T9" t="T10" r="T11" b="T12"/>
              <a:pathLst>
                <a:path w="21431" h="21600" fill="none" extrusionOk="0">
                  <a:moveTo>
                    <a:pt x="-1" y="0"/>
                  </a:moveTo>
                  <a:cubicBezTo>
                    <a:pt x="10885" y="0"/>
                    <a:pt x="20070" y="8100"/>
                    <a:pt x="21430" y="18901"/>
                  </a:cubicBezTo>
                </a:path>
                <a:path w="21431" h="21600" stroke="0" extrusionOk="0">
                  <a:moveTo>
                    <a:pt x="-1" y="0"/>
                  </a:moveTo>
                  <a:cubicBezTo>
                    <a:pt x="10885" y="0"/>
                    <a:pt x="20070" y="8100"/>
                    <a:pt x="21430" y="18901"/>
                  </a:cubicBezTo>
                  <a:lnTo>
                    <a:pt x="0" y="21600"/>
                  </a:lnTo>
                  <a:close/>
                </a:path>
              </a:pathLst>
            </a:custGeom>
            <a:noFill/>
            <a:ln w="9525">
              <a:solidFill>
                <a:srgbClr val="FFFFFF"/>
              </a:solidFill>
              <a:round/>
              <a:headEnd/>
              <a:tailEnd/>
            </a:ln>
          </p:spPr>
          <p:txBody>
            <a:bodyPr wrap="none" anchor="ctr"/>
            <a:lstStyle/>
            <a:p>
              <a:pPr fontAlgn="auto">
                <a:spcBef>
                  <a:spcPts val="0"/>
                </a:spcBef>
                <a:spcAft>
                  <a:spcPts val="0"/>
                </a:spcAft>
                <a:defRPr/>
              </a:pPr>
              <a:endParaRPr lang="es-ES_tradnl" sz="1800" kern="0">
                <a:solidFill>
                  <a:srgbClr val="000000"/>
                </a:solidFill>
              </a:endParaRPr>
            </a:p>
          </p:txBody>
        </p:sp>
        <p:grpSp>
          <p:nvGrpSpPr>
            <p:cNvPr id="3092" name="53 Grupo"/>
            <p:cNvGrpSpPr>
              <a:grpSpLocks/>
            </p:cNvGrpSpPr>
            <p:nvPr/>
          </p:nvGrpSpPr>
          <p:grpSpPr bwMode="auto">
            <a:xfrm>
              <a:off x="5429020" y="2181090"/>
              <a:ext cx="1077525" cy="461053"/>
              <a:chOff x="5429020" y="2181090"/>
              <a:chExt cx="1077525" cy="461053"/>
            </a:xfrm>
          </p:grpSpPr>
          <p:sp>
            <p:nvSpPr>
              <p:cNvPr id="35" name="Line 8"/>
              <p:cNvSpPr>
                <a:spLocks noChangeShapeType="1"/>
              </p:cNvSpPr>
              <p:nvPr/>
            </p:nvSpPr>
            <p:spPr bwMode="auto">
              <a:xfrm rot="2421756" flipH="1">
                <a:off x="5694038" y="2314636"/>
                <a:ext cx="812507" cy="0"/>
              </a:xfrm>
              <a:prstGeom prst="line">
                <a:avLst/>
              </a:prstGeom>
              <a:noFill/>
              <a:ln w="9525">
                <a:solidFill>
                  <a:srgbClr val="FFFFFF"/>
                </a:solidFill>
                <a:round/>
                <a:headEnd/>
                <a:tailEnd/>
              </a:ln>
            </p:spPr>
            <p:txBody>
              <a:bodyPr anchor="ctr"/>
              <a:lstStyle/>
              <a:p>
                <a:pPr fontAlgn="auto">
                  <a:spcBef>
                    <a:spcPts val="0"/>
                  </a:spcBef>
                  <a:spcAft>
                    <a:spcPts val="0"/>
                  </a:spcAft>
                  <a:defRPr/>
                </a:pPr>
                <a:endParaRPr lang="es-ES_tradnl" sz="1800" kern="0">
                  <a:solidFill>
                    <a:srgbClr val="000000"/>
                  </a:solidFill>
                </a:endParaRPr>
              </a:p>
            </p:txBody>
          </p:sp>
          <p:sp>
            <p:nvSpPr>
              <p:cNvPr id="37" name="Text Box 10"/>
              <p:cNvSpPr txBox="1">
                <a:spLocks noChangeArrowheads="1"/>
              </p:cNvSpPr>
              <p:nvPr/>
            </p:nvSpPr>
            <p:spPr bwMode="auto">
              <a:xfrm>
                <a:off x="5429020" y="2181090"/>
                <a:ext cx="818855" cy="367253"/>
              </a:xfrm>
              <a:prstGeom prst="rect">
                <a:avLst/>
              </a:prstGeom>
              <a:noFill/>
              <a:ln w="9525" algn="ctr">
                <a:noFill/>
                <a:miter lim="800000"/>
                <a:headEnd/>
                <a:tailEnd/>
              </a:ln>
            </p:spPr>
            <p:txBody>
              <a:bodyPr>
                <a:spAutoFit/>
              </a:bodyPr>
              <a:lstStyle/>
              <a:p>
                <a:pPr algn="ctr" fontAlgn="auto">
                  <a:spcBef>
                    <a:spcPct val="50000"/>
                  </a:spcBef>
                  <a:spcAft>
                    <a:spcPts val="0"/>
                  </a:spcAft>
                  <a:defRPr/>
                </a:pPr>
                <a:r>
                  <a:rPr lang="es-ES" sz="1800" b="1" kern="0" dirty="0">
                    <a:solidFill>
                      <a:srgbClr val="FFFFFF"/>
                    </a:solidFill>
                  </a:rPr>
                  <a:t>45º</a:t>
                </a:r>
              </a:p>
            </p:txBody>
          </p:sp>
          <p:sp>
            <p:nvSpPr>
              <p:cNvPr id="38" name="Oval 18"/>
              <p:cNvSpPr>
                <a:spLocks noChangeArrowheads="1"/>
              </p:cNvSpPr>
              <p:nvPr/>
            </p:nvSpPr>
            <p:spPr bwMode="auto">
              <a:xfrm rot="2421756">
                <a:off x="6346265" y="2527675"/>
                <a:ext cx="114259" cy="114468"/>
              </a:xfrm>
              <a:prstGeom prst="ellipse">
                <a:avLst/>
              </a:prstGeom>
              <a:solidFill>
                <a:srgbClr val="996600"/>
              </a:solidFill>
              <a:ln w="9525">
                <a:solidFill>
                  <a:srgbClr val="996600"/>
                </a:solidFill>
                <a:round/>
                <a:headEnd/>
                <a:tailEnd/>
              </a:ln>
            </p:spPr>
            <p:txBody>
              <a:bodyPr wrap="none" anchor="ctr"/>
              <a:lstStyle/>
              <a:p>
                <a:pPr fontAlgn="auto">
                  <a:spcBef>
                    <a:spcPts val="0"/>
                  </a:spcBef>
                  <a:spcAft>
                    <a:spcPts val="0"/>
                  </a:spcAft>
                  <a:defRPr/>
                </a:pPr>
                <a:endParaRPr lang="es-ES_tradnl" sz="1800" kern="0">
                  <a:solidFill>
                    <a:srgbClr val="000000"/>
                  </a:solidFill>
                </a:endParaRPr>
              </a:p>
            </p:txBody>
          </p:sp>
          <p:cxnSp>
            <p:nvCxnSpPr>
              <p:cNvPr id="52" name="51 Conector recto"/>
              <p:cNvCxnSpPr>
                <a:stCxn id="38" idx="3"/>
              </p:cNvCxnSpPr>
              <p:nvPr/>
            </p:nvCxnSpPr>
            <p:spPr>
              <a:xfrm flipH="1">
                <a:off x="5576605" y="2589679"/>
                <a:ext cx="769660" cy="158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679946"/>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5"/>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679962"/>
                                        </p:tgtEl>
                                        <p:attrNameLst>
                                          <p:attrName>style.visibility</p:attrName>
                                        </p:attrNameLst>
                                      </p:cBhvr>
                                      <p:to>
                                        <p:strVal val="visible"/>
                                      </p:to>
                                    </p:set>
                                    <p:animEffect transition="in" filter="wipe(down)">
                                      <p:cBhvr>
                                        <p:cTn id="19" dur="8000"/>
                                        <p:tgtEl>
                                          <p:spTgt spid="679962"/>
                                        </p:tgtEl>
                                      </p:cBhvr>
                                    </p:animEffect>
                                  </p:childTnLst>
                                </p:cTn>
                              </p:par>
                              <p:par>
                                <p:cTn id="20" presetID="8" presetClass="emph" presetSubtype="0" fill="hold" nodeType="withEffect">
                                  <p:stCondLst>
                                    <p:cond delay="2500"/>
                                  </p:stCondLst>
                                  <p:childTnLst>
                                    <p:animRot by="2700000">
                                      <p:cBhvr>
                                        <p:cTn id="21" dur="4000" fill="hold"/>
                                        <p:tgtEl>
                                          <p:spTgt spid="3"/>
                                        </p:tgtEl>
                                        <p:attrNameLst>
                                          <p:attrName>r</p:attrName>
                                        </p:attrNameLst>
                                      </p:cBhvr>
                                    </p:animRot>
                                  </p:childTnLst>
                                </p:cTn>
                              </p:par>
                            </p:childTnLst>
                          </p:cTn>
                        </p:par>
                        <p:par>
                          <p:cTn id="22" fill="hold">
                            <p:stCondLst>
                              <p:cond delay="8000"/>
                            </p:stCondLst>
                            <p:childTnLst>
                              <p:par>
                                <p:cTn id="23" presetID="1" presetClass="entr" presetSubtype="0" fill="hold" nodeType="after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499"/>
                                          </p:stCondLst>
                                        </p:cTn>
                                        <p:tgtEl>
                                          <p:spTgt spid="679954"/>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499"/>
                                          </p:stCondLst>
                                        </p:cTn>
                                        <p:tgtEl>
                                          <p:spTgt spid="6799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9954" grpId="0" animBg="1" autoUpdateAnimBg="0"/>
      <p:bldP spid="679955" grpId="0" animBg="1" autoUpdateAnimBg="0"/>
      <p:bldP spid="679962"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bg>
      <p:bgPr>
        <a:solidFill>
          <a:srgbClr val="16165A"/>
        </a:solidFill>
        <a:effectLst/>
      </p:bgPr>
    </p:bg>
    <p:spTree>
      <p:nvGrpSpPr>
        <p:cNvPr id="1" name=""/>
        <p:cNvGrpSpPr/>
        <p:nvPr/>
      </p:nvGrpSpPr>
      <p:grpSpPr>
        <a:xfrm>
          <a:off x="0" y="0"/>
          <a:ext cx="0" cy="0"/>
          <a:chOff x="0" y="0"/>
          <a:chExt cx="0" cy="0"/>
        </a:xfrm>
      </p:grpSpPr>
      <p:sp>
        <p:nvSpPr>
          <p:cNvPr id="437250" name="2 CuadroTexto"/>
          <p:cNvSpPr txBox="1">
            <a:spLocks noChangeArrowheads="1"/>
          </p:cNvSpPr>
          <p:nvPr/>
        </p:nvSpPr>
        <p:spPr bwMode="auto">
          <a:xfrm>
            <a:off x="0" y="2363788"/>
            <a:ext cx="9144000" cy="1076325"/>
          </a:xfrm>
          <a:prstGeom prst="rect">
            <a:avLst/>
          </a:prstGeom>
          <a:solidFill>
            <a:schemeClr val="bg1"/>
          </a:solidFill>
          <a:ln w="9525">
            <a:noFill/>
            <a:miter lim="800000"/>
            <a:headEnd/>
            <a:tailEnd/>
          </a:ln>
        </p:spPr>
        <p:txBody>
          <a:bodyPr>
            <a:spAutoFit/>
          </a:bodyPr>
          <a:lstStyle/>
          <a:p>
            <a:pPr algn="ctr"/>
            <a:r>
              <a:rPr lang="es-ES_tradnl" sz="3200" b="1">
                <a:solidFill>
                  <a:srgbClr val="0518CD"/>
                </a:solidFill>
                <a:latin typeface="Calibri" pitchFamily="34" charset="0"/>
              </a:rPr>
              <a:t>Diferencia entre la lente menisco-convergente y la lente menisco-divergente</a:t>
            </a:r>
          </a:p>
        </p:txBody>
      </p:sp>
    </p:spTree>
  </p:cSld>
  <p:clrMapOvr>
    <a:masterClrMapping/>
  </p:clrMapOvr>
  <p:transition>
    <p:fade thruBlk="1"/>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13" name="12 Rectángulo"/>
          <p:cNvSpPr/>
          <p:nvPr/>
        </p:nvSpPr>
        <p:spPr>
          <a:xfrm>
            <a:off x="1341438" y="1139825"/>
            <a:ext cx="6342062" cy="432276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19810" name="Oval 2"/>
          <p:cNvSpPr>
            <a:spLocks noChangeArrowheads="1"/>
          </p:cNvSpPr>
          <p:nvPr/>
        </p:nvSpPr>
        <p:spPr bwMode="auto">
          <a:xfrm>
            <a:off x="3044825" y="1960563"/>
            <a:ext cx="2590800" cy="2590800"/>
          </a:xfrm>
          <a:prstGeom prst="ellipse">
            <a:avLst/>
          </a:prstGeom>
          <a:solidFill>
            <a:schemeClr val="accent1"/>
          </a:solidFill>
          <a:ln w="9525">
            <a:solidFill>
              <a:schemeClr val="accent1"/>
            </a:solidFill>
            <a:round/>
            <a:headEnd/>
            <a:tailEnd/>
          </a:ln>
        </p:spPr>
        <p:txBody>
          <a:bodyPr wrap="none" anchor="ctr"/>
          <a:lstStyle/>
          <a:p>
            <a:endParaRPr lang="es-ES_tradnl">
              <a:solidFill>
                <a:srgbClr val="000000"/>
              </a:solidFill>
            </a:endParaRPr>
          </a:p>
        </p:txBody>
      </p:sp>
      <p:sp>
        <p:nvSpPr>
          <p:cNvPr id="119811" name="Text Box 3"/>
          <p:cNvSpPr txBox="1">
            <a:spLocks noChangeArrowheads="1"/>
          </p:cNvSpPr>
          <p:nvPr/>
        </p:nvSpPr>
        <p:spPr bwMode="auto">
          <a:xfrm>
            <a:off x="0" y="0"/>
            <a:ext cx="9144000" cy="5842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3200" b="1">
                <a:solidFill>
                  <a:srgbClr val="009900"/>
                </a:solidFill>
                <a:latin typeface="Calibri" pitchFamily="34" charset="0"/>
              </a:rPr>
              <a:t>Lente menisco convergente</a:t>
            </a:r>
          </a:p>
        </p:txBody>
      </p:sp>
      <p:grpSp>
        <p:nvGrpSpPr>
          <p:cNvPr id="2" name="Group 5"/>
          <p:cNvGrpSpPr>
            <a:grpSpLocks/>
          </p:cNvGrpSpPr>
          <p:nvPr/>
        </p:nvGrpSpPr>
        <p:grpSpPr bwMode="auto">
          <a:xfrm>
            <a:off x="3054350" y="1427163"/>
            <a:ext cx="4014788" cy="3657600"/>
            <a:chOff x="1707" y="1161"/>
            <a:chExt cx="2529" cy="2304"/>
          </a:xfrm>
        </p:grpSpPr>
        <p:sp>
          <p:nvSpPr>
            <p:cNvPr id="291850" name="Oval 6"/>
            <p:cNvSpPr>
              <a:spLocks noChangeArrowheads="1"/>
            </p:cNvSpPr>
            <p:nvPr/>
          </p:nvSpPr>
          <p:spPr bwMode="auto">
            <a:xfrm>
              <a:off x="1932" y="1161"/>
              <a:ext cx="2304" cy="2304"/>
            </a:xfrm>
            <a:prstGeom prst="ellipse">
              <a:avLst/>
            </a:prstGeom>
            <a:solidFill>
              <a:schemeClr val="bg1">
                <a:lumMod val="85000"/>
              </a:schemeClr>
            </a:solidFill>
            <a:ln w="9525">
              <a:noFill/>
              <a:round/>
              <a:headEnd/>
              <a:tailEnd/>
            </a:ln>
          </p:spPr>
          <p:txBody>
            <a:bodyPr wrap="none" anchor="ctr"/>
            <a:lstStyle/>
            <a:p>
              <a:pPr>
                <a:defRPr/>
              </a:pPr>
              <a:endParaRPr lang="es-ES_tradnl">
                <a:solidFill>
                  <a:srgbClr val="000000"/>
                </a:solidFill>
                <a:latin typeface="Times New Roman"/>
              </a:endParaRPr>
            </a:p>
          </p:txBody>
        </p:sp>
        <p:sp>
          <p:nvSpPr>
            <p:cNvPr id="438283" name="Oval 7"/>
            <p:cNvSpPr>
              <a:spLocks noChangeArrowheads="1"/>
            </p:cNvSpPr>
            <p:nvPr/>
          </p:nvSpPr>
          <p:spPr bwMode="auto">
            <a:xfrm>
              <a:off x="1707" y="1501"/>
              <a:ext cx="1632" cy="1632"/>
            </a:xfrm>
            <a:prstGeom prst="ellipse">
              <a:avLst/>
            </a:prstGeom>
            <a:noFill/>
            <a:ln w="19050">
              <a:solidFill>
                <a:schemeClr val="accent1"/>
              </a:solidFill>
              <a:prstDash val="sysDot"/>
              <a:round/>
              <a:headEnd/>
              <a:tailEnd/>
            </a:ln>
          </p:spPr>
          <p:txBody>
            <a:bodyPr wrap="none" anchor="ctr"/>
            <a:lstStyle/>
            <a:p>
              <a:endParaRPr lang="es-ES_tradnl">
                <a:solidFill>
                  <a:srgbClr val="000000"/>
                </a:solidFill>
              </a:endParaRPr>
            </a:p>
          </p:txBody>
        </p:sp>
      </p:grpSp>
      <p:sp>
        <p:nvSpPr>
          <p:cNvPr id="119817" name="Oval 9"/>
          <p:cNvSpPr>
            <a:spLocks noChangeArrowheads="1"/>
          </p:cNvSpPr>
          <p:nvPr/>
        </p:nvSpPr>
        <p:spPr bwMode="auto">
          <a:xfrm>
            <a:off x="3381375" y="1420813"/>
            <a:ext cx="3706813" cy="3706812"/>
          </a:xfrm>
          <a:prstGeom prst="ellipse">
            <a:avLst/>
          </a:prstGeom>
          <a:solidFill>
            <a:schemeClr val="bg1"/>
          </a:solidFill>
          <a:ln w="9525">
            <a:noFill/>
            <a:round/>
            <a:headEnd/>
            <a:tailEnd/>
          </a:ln>
        </p:spPr>
        <p:txBody>
          <a:bodyPr wrap="none" anchor="ctr"/>
          <a:lstStyle/>
          <a:p>
            <a:endParaRPr lang="es-ES_tradnl">
              <a:solidFill>
                <a:srgbClr val="000000"/>
              </a:solidFill>
            </a:endParaRPr>
          </a:p>
        </p:txBody>
      </p:sp>
      <p:sp>
        <p:nvSpPr>
          <p:cNvPr id="119820" name="Text Box 12"/>
          <p:cNvSpPr txBox="1">
            <a:spLocks noChangeArrowheads="1"/>
          </p:cNvSpPr>
          <p:nvPr/>
        </p:nvSpPr>
        <p:spPr bwMode="auto">
          <a:xfrm>
            <a:off x="1685925" y="3032125"/>
            <a:ext cx="1249363" cy="457200"/>
          </a:xfrm>
          <a:prstGeom prst="rect">
            <a:avLst/>
          </a:prstGeom>
          <a:noFill/>
          <a:ln w="9525">
            <a:noFill/>
            <a:miter lim="800000"/>
            <a:headEnd/>
            <a:tailEnd/>
          </a:ln>
        </p:spPr>
        <p:txBody>
          <a:bodyPr>
            <a:spAutoFit/>
          </a:bodyPr>
          <a:lstStyle/>
          <a:p>
            <a:pPr>
              <a:spcBef>
                <a:spcPct val="50000"/>
              </a:spcBef>
            </a:pPr>
            <a:r>
              <a:rPr lang="es-ES">
                <a:solidFill>
                  <a:srgbClr val="FF3300"/>
                </a:solidFill>
              </a:rPr>
              <a:t>convexa</a:t>
            </a:r>
          </a:p>
        </p:txBody>
      </p:sp>
      <p:sp>
        <p:nvSpPr>
          <p:cNvPr id="119821" name="Text Box 13"/>
          <p:cNvSpPr txBox="1">
            <a:spLocks noChangeArrowheads="1"/>
          </p:cNvSpPr>
          <p:nvPr/>
        </p:nvSpPr>
        <p:spPr bwMode="auto">
          <a:xfrm>
            <a:off x="2659063" y="5795963"/>
            <a:ext cx="3816350" cy="701675"/>
          </a:xfrm>
          <a:prstGeom prst="rect">
            <a:avLst/>
          </a:prstGeom>
          <a:solidFill>
            <a:schemeClr val="accent1">
              <a:lumMod val="40000"/>
              <a:lumOff val="60000"/>
            </a:schemeClr>
          </a:solidFill>
          <a:ln w="9525">
            <a:solidFill>
              <a:schemeClr val="tx1"/>
            </a:solidFill>
            <a:miter lim="800000"/>
            <a:headEnd/>
            <a:tailEnd/>
          </a:ln>
        </p:spPr>
        <p:txBody>
          <a:bodyPr>
            <a:spAutoFit/>
          </a:bodyPr>
          <a:lstStyle/>
          <a:p>
            <a:pPr>
              <a:spcBef>
                <a:spcPct val="50000"/>
              </a:spcBef>
              <a:defRPr/>
            </a:pPr>
            <a:r>
              <a:rPr lang="es-ES" sz="4000" dirty="0" err="1">
                <a:solidFill>
                  <a:srgbClr val="000000"/>
                </a:solidFill>
                <a:latin typeface="Times New Roman"/>
              </a:rPr>
              <a:t>R</a:t>
            </a:r>
            <a:r>
              <a:rPr lang="es-ES" sz="4000" baseline="-25000" dirty="0" err="1">
                <a:solidFill>
                  <a:srgbClr val="000000"/>
                </a:solidFill>
                <a:latin typeface="Times New Roman"/>
              </a:rPr>
              <a:t>convexa</a:t>
            </a:r>
            <a:r>
              <a:rPr lang="es-ES" sz="4000" dirty="0">
                <a:solidFill>
                  <a:srgbClr val="000000"/>
                </a:solidFill>
                <a:latin typeface="Times New Roman"/>
              </a:rPr>
              <a:t> &lt; </a:t>
            </a:r>
            <a:r>
              <a:rPr lang="es-ES" sz="4000" dirty="0" err="1">
                <a:solidFill>
                  <a:srgbClr val="000000"/>
                </a:solidFill>
                <a:latin typeface="Times New Roman"/>
              </a:rPr>
              <a:t>R</a:t>
            </a:r>
            <a:r>
              <a:rPr lang="es-ES" sz="4000" baseline="-25000" dirty="0" err="1">
                <a:solidFill>
                  <a:srgbClr val="000000"/>
                </a:solidFill>
                <a:latin typeface="Times New Roman"/>
              </a:rPr>
              <a:t>cóncava</a:t>
            </a:r>
            <a:endParaRPr lang="es-ES" sz="4000" baseline="-25000" dirty="0">
              <a:solidFill>
                <a:srgbClr val="000000"/>
              </a:solidFill>
              <a:latin typeface="Times New Roman"/>
            </a:endParaRPr>
          </a:p>
        </p:txBody>
      </p:sp>
      <p:sp>
        <p:nvSpPr>
          <p:cNvPr id="119822" name="Text Box 14"/>
          <p:cNvSpPr txBox="1">
            <a:spLocks noChangeArrowheads="1"/>
          </p:cNvSpPr>
          <p:nvPr/>
        </p:nvSpPr>
        <p:spPr bwMode="auto">
          <a:xfrm>
            <a:off x="3427413" y="3032125"/>
            <a:ext cx="1249362" cy="457200"/>
          </a:xfrm>
          <a:prstGeom prst="rect">
            <a:avLst/>
          </a:prstGeom>
          <a:noFill/>
          <a:ln w="9525">
            <a:noFill/>
            <a:miter lim="800000"/>
            <a:headEnd/>
            <a:tailEnd/>
          </a:ln>
        </p:spPr>
        <p:txBody>
          <a:bodyPr>
            <a:spAutoFit/>
          </a:bodyPr>
          <a:lstStyle/>
          <a:p>
            <a:pPr>
              <a:spcBef>
                <a:spcPct val="50000"/>
              </a:spcBef>
            </a:pPr>
            <a:r>
              <a:rPr lang="es-ES">
                <a:solidFill>
                  <a:srgbClr val="FF3300"/>
                </a:solidFill>
              </a:rPr>
              <a:t>cóncava</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98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198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1982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1982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11982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19817"/>
                                        </p:tgtEl>
                                        <p:attrNameLst>
                                          <p:attrName>style.visibility</p:attrName>
                                        </p:attrNameLst>
                                      </p:cBhvr>
                                      <p:to>
                                        <p:strVal val="visible"/>
                                      </p:to>
                                    </p:set>
                                    <p:animEffect transition="in" filter="fade">
                                      <p:cBhvr>
                                        <p:cTn id="31" dur="2000"/>
                                        <p:tgtEl>
                                          <p:spTgt spid="1198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animBg="1"/>
      <p:bldP spid="119811" grpId="0" animBg="1" autoUpdateAnimBg="0"/>
      <p:bldP spid="119817" grpId="0" animBg="1"/>
      <p:bldP spid="119820" grpId="0" autoUpdateAnimBg="0"/>
      <p:bldP spid="119821" grpId="0" animBg="1" autoUpdateAnimBg="0"/>
      <p:bldP spid="119822" grpId="0" autoUpdateAnimBg="0"/>
    </p:bldLst>
  </p:timing>
</p:sld>
</file>

<file path=ppt/slides/slide122.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13" name="12 Rectángulo"/>
          <p:cNvSpPr/>
          <p:nvPr/>
        </p:nvSpPr>
        <p:spPr>
          <a:xfrm>
            <a:off x="855663" y="903288"/>
            <a:ext cx="7421562" cy="49387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20834" name="Text Box 2"/>
          <p:cNvSpPr txBox="1">
            <a:spLocks noChangeArrowheads="1"/>
          </p:cNvSpPr>
          <p:nvPr/>
        </p:nvSpPr>
        <p:spPr bwMode="auto">
          <a:xfrm>
            <a:off x="0" y="0"/>
            <a:ext cx="9144000" cy="5842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3200" b="1">
                <a:solidFill>
                  <a:srgbClr val="009900"/>
                </a:solidFill>
                <a:latin typeface="Calibri" pitchFamily="34" charset="0"/>
              </a:rPr>
              <a:t>Lente menisco divergente</a:t>
            </a:r>
          </a:p>
        </p:txBody>
      </p:sp>
      <p:sp>
        <p:nvSpPr>
          <p:cNvPr id="120835" name="Oval 3"/>
          <p:cNvSpPr>
            <a:spLocks noChangeArrowheads="1"/>
          </p:cNvSpPr>
          <p:nvPr/>
        </p:nvSpPr>
        <p:spPr bwMode="auto">
          <a:xfrm>
            <a:off x="2819400" y="1139825"/>
            <a:ext cx="4413250" cy="4411663"/>
          </a:xfrm>
          <a:prstGeom prst="ellipse">
            <a:avLst/>
          </a:prstGeom>
          <a:solidFill>
            <a:schemeClr val="accent1"/>
          </a:solidFill>
          <a:ln w="9525">
            <a:noFill/>
            <a:round/>
            <a:headEnd/>
            <a:tailEnd/>
          </a:ln>
        </p:spPr>
        <p:txBody>
          <a:bodyPr wrap="none" anchor="ctr"/>
          <a:lstStyle/>
          <a:p>
            <a:endParaRPr lang="es-ES_tradnl">
              <a:solidFill>
                <a:srgbClr val="000000"/>
              </a:solidFill>
            </a:endParaRPr>
          </a:p>
        </p:txBody>
      </p:sp>
      <p:sp>
        <p:nvSpPr>
          <p:cNvPr id="120836" name="Oval 4"/>
          <p:cNvSpPr>
            <a:spLocks noChangeArrowheads="1"/>
          </p:cNvSpPr>
          <p:nvPr/>
        </p:nvSpPr>
        <p:spPr bwMode="auto">
          <a:xfrm>
            <a:off x="2938463" y="2038350"/>
            <a:ext cx="2595562" cy="2595563"/>
          </a:xfrm>
          <a:prstGeom prst="ellipse">
            <a:avLst/>
          </a:prstGeom>
          <a:solidFill>
            <a:schemeClr val="bg1"/>
          </a:solidFill>
          <a:ln w="9525">
            <a:noFill/>
            <a:round/>
            <a:headEnd/>
            <a:tailEnd/>
          </a:ln>
        </p:spPr>
        <p:txBody>
          <a:bodyPr wrap="none" anchor="ctr"/>
          <a:lstStyle/>
          <a:p>
            <a:endParaRPr lang="es-ES_tradnl">
              <a:solidFill>
                <a:srgbClr val="000000"/>
              </a:solidFill>
            </a:endParaRPr>
          </a:p>
        </p:txBody>
      </p:sp>
      <p:grpSp>
        <p:nvGrpSpPr>
          <p:cNvPr id="2" name="Group 5"/>
          <p:cNvGrpSpPr>
            <a:grpSpLocks/>
          </p:cNvGrpSpPr>
          <p:nvPr/>
        </p:nvGrpSpPr>
        <p:grpSpPr bwMode="auto">
          <a:xfrm>
            <a:off x="2613108" y="1021278"/>
            <a:ext cx="4702092" cy="4738254"/>
            <a:chOff x="2415" y="631"/>
            <a:chExt cx="3345" cy="3537"/>
          </a:xfrm>
          <a:solidFill>
            <a:schemeClr val="bg1"/>
          </a:solidFill>
        </p:grpSpPr>
        <p:sp>
          <p:nvSpPr>
            <p:cNvPr id="292874" name="Rectangle 6"/>
            <p:cNvSpPr>
              <a:spLocks noChangeArrowheads="1"/>
            </p:cNvSpPr>
            <p:nvPr/>
          </p:nvSpPr>
          <p:spPr bwMode="auto">
            <a:xfrm>
              <a:off x="2415" y="631"/>
              <a:ext cx="3345" cy="843"/>
            </a:xfrm>
            <a:prstGeom prst="rect">
              <a:avLst/>
            </a:prstGeom>
            <a:grpFill/>
            <a:ln w="9525">
              <a:noFill/>
              <a:miter lim="800000"/>
              <a:headEnd/>
              <a:tailEnd/>
            </a:ln>
          </p:spPr>
          <p:txBody>
            <a:bodyPr wrap="none" anchor="ctr"/>
            <a:lstStyle/>
            <a:p>
              <a:pPr>
                <a:defRPr/>
              </a:pPr>
              <a:endParaRPr lang="es-ES_tradnl">
                <a:solidFill>
                  <a:srgbClr val="000000"/>
                </a:solidFill>
                <a:latin typeface="Times New Roman"/>
              </a:endParaRPr>
            </a:p>
          </p:txBody>
        </p:sp>
        <p:sp>
          <p:nvSpPr>
            <p:cNvPr id="292875" name="Rectangle 7"/>
            <p:cNvSpPr>
              <a:spLocks noChangeArrowheads="1"/>
            </p:cNvSpPr>
            <p:nvPr/>
          </p:nvSpPr>
          <p:spPr bwMode="auto">
            <a:xfrm>
              <a:off x="2415" y="3235"/>
              <a:ext cx="3345" cy="933"/>
            </a:xfrm>
            <a:prstGeom prst="rect">
              <a:avLst/>
            </a:prstGeom>
            <a:grpFill/>
            <a:ln w="9525">
              <a:noFill/>
              <a:miter lim="800000"/>
              <a:headEnd/>
              <a:tailEnd/>
            </a:ln>
          </p:spPr>
          <p:txBody>
            <a:bodyPr wrap="none" anchor="ctr"/>
            <a:lstStyle/>
            <a:p>
              <a:pPr>
                <a:defRPr/>
              </a:pPr>
              <a:endParaRPr lang="es-ES_tradnl">
                <a:solidFill>
                  <a:srgbClr val="000000"/>
                </a:solidFill>
                <a:latin typeface="Times New Roman"/>
              </a:endParaRPr>
            </a:p>
          </p:txBody>
        </p:sp>
        <p:sp>
          <p:nvSpPr>
            <p:cNvPr id="292876" name="Rectangle 8"/>
            <p:cNvSpPr>
              <a:spLocks noChangeArrowheads="1"/>
            </p:cNvSpPr>
            <p:nvPr/>
          </p:nvSpPr>
          <p:spPr bwMode="auto">
            <a:xfrm>
              <a:off x="3590" y="631"/>
              <a:ext cx="2170" cy="3523"/>
            </a:xfrm>
            <a:prstGeom prst="rect">
              <a:avLst/>
            </a:prstGeom>
            <a:grpFill/>
            <a:ln w="9525">
              <a:noFill/>
              <a:miter lim="800000"/>
              <a:headEnd/>
              <a:tailEnd/>
            </a:ln>
          </p:spPr>
          <p:txBody>
            <a:bodyPr wrap="none" anchor="ctr"/>
            <a:lstStyle/>
            <a:p>
              <a:pPr>
                <a:defRPr/>
              </a:pPr>
              <a:endParaRPr lang="es-ES_tradnl">
                <a:solidFill>
                  <a:srgbClr val="000000"/>
                </a:solidFill>
                <a:latin typeface="Times New Roman"/>
              </a:endParaRPr>
            </a:p>
          </p:txBody>
        </p:sp>
      </p:grpSp>
      <p:sp>
        <p:nvSpPr>
          <p:cNvPr id="120841" name="Rectangle 9"/>
          <p:cNvSpPr>
            <a:spLocks noChangeArrowheads="1"/>
          </p:cNvSpPr>
          <p:nvPr/>
        </p:nvSpPr>
        <p:spPr bwMode="auto">
          <a:xfrm>
            <a:off x="2695575" y="2220913"/>
            <a:ext cx="974725" cy="2249487"/>
          </a:xfrm>
          <a:prstGeom prst="rect">
            <a:avLst/>
          </a:prstGeom>
          <a:noFill/>
          <a:ln w="19050">
            <a:solidFill>
              <a:srgbClr val="FF3300"/>
            </a:solidFill>
            <a:prstDash val="sysDot"/>
            <a:miter lim="800000"/>
            <a:headEnd/>
            <a:tailEnd/>
          </a:ln>
        </p:spPr>
        <p:txBody>
          <a:bodyPr wrap="none" anchor="ctr"/>
          <a:lstStyle/>
          <a:p>
            <a:pPr algn="ctr"/>
            <a:endParaRPr lang="es-ES_tradnl">
              <a:solidFill>
                <a:srgbClr val="000000"/>
              </a:solidFill>
            </a:endParaRPr>
          </a:p>
        </p:txBody>
      </p:sp>
      <p:sp>
        <p:nvSpPr>
          <p:cNvPr id="120842" name="Text Box 10"/>
          <p:cNvSpPr txBox="1">
            <a:spLocks noChangeArrowheads="1"/>
          </p:cNvSpPr>
          <p:nvPr/>
        </p:nvSpPr>
        <p:spPr bwMode="auto">
          <a:xfrm>
            <a:off x="1587500" y="3048000"/>
            <a:ext cx="1249363" cy="457200"/>
          </a:xfrm>
          <a:prstGeom prst="rect">
            <a:avLst/>
          </a:prstGeom>
          <a:noFill/>
          <a:ln w="9525">
            <a:noFill/>
            <a:miter lim="800000"/>
            <a:headEnd/>
            <a:tailEnd/>
          </a:ln>
        </p:spPr>
        <p:txBody>
          <a:bodyPr>
            <a:spAutoFit/>
          </a:bodyPr>
          <a:lstStyle/>
          <a:p>
            <a:pPr>
              <a:spcBef>
                <a:spcPct val="50000"/>
              </a:spcBef>
            </a:pPr>
            <a:r>
              <a:rPr lang="es-ES">
                <a:solidFill>
                  <a:srgbClr val="FF3300"/>
                </a:solidFill>
              </a:rPr>
              <a:t>convexa</a:t>
            </a:r>
          </a:p>
        </p:txBody>
      </p:sp>
      <p:sp>
        <p:nvSpPr>
          <p:cNvPr id="120843" name="Text Box 11"/>
          <p:cNvSpPr txBox="1">
            <a:spLocks noChangeArrowheads="1"/>
          </p:cNvSpPr>
          <p:nvPr/>
        </p:nvSpPr>
        <p:spPr bwMode="auto">
          <a:xfrm>
            <a:off x="2973388" y="3048000"/>
            <a:ext cx="1249362" cy="457200"/>
          </a:xfrm>
          <a:prstGeom prst="rect">
            <a:avLst/>
          </a:prstGeom>
          <a:noFill/>
          <a:ln w="9525">
            <a:noFill/>
            <a:miter lim="800000"/>
            <a:headEnd/>
            <a:tailEnd/>
          </a:ln>
        </p:spPr>
        <p:txBody>
          <a:bodyPr>
            <a:spAutoFit/>
          </a:bodyPr>
          <a:lstStyle/>
          <a:p>
            <a:pPr>
              <a:spcBef>
                <a:spcPct val="50000"/>
              </a:spcBef>
            </a:pPr>
            <a:r>
              <a:rPr lang="es-ES">
                <a:solidFill>
                  <a:srgbClr val="FF3300"/>
                </a:solidFill>
              </a:rPr>
              <a:t>cóncava</a:t>
            </a:r>
          </a:p>
        </p:txBody>
      </p:sp>
      <p:sp>
        <p:nvSpPr>
          <p:cNvPr id="120844" name="Text Box 12"/>
          <p:cNvSpPr txBox="1">
            <a:spLocks noChangeArrowheads="1"/>
          </p:cNvSpPr>
          <p:nvPr/>
        </p:nvSpPr>
        <p:spPr bwMode="auto">
          <a:xfrm>
            <a:off x="2578100" y="6007100"/>
            <a:ext cx="3816350" cy="708025"/>
          </a:xfrm>
          <a:prstGeom prst="rect">
            <a:avLst/>
          </a:prstGeom>
          <a:solidFill>
            <a:schemeClr val="bg1"/>
          </a:solidFill>
          <a:ln w="9525">
            <a:solidFill>
              <a:schemeClr val="tx1"/>
            </a:solidFill>
            <a:miter lim="800000"/>
            <a:headEnd/>
            <a:tailEnd/>
          </a:ln>
        </p:spPr>
        <p:txBody>
          <a:bodyPr>
            <a:spAutoFit/>
          </a:bodyPr>
          <a:lstStyle/>
          <a:p>
            <a:pPr>
              <a:spcBef>
                <a:spcPct val="50000"/>
              </a:spcBef>
            </a:pPr>
            <a:r>
              <a:rPr lang="es-ES" sz="4000">
                <a:solidFill>
                  <a:srgbClr val="000000"/>
                </a:solidFill>
              </a:rPr>
              <a:t>R</a:t>
            </a:r>
            <a:r>
              <a:rPr lang="es-ES" sz="4000" baseline="-25000">
                <a:solidFill>
                  <a:srgbClr val="000000"/>
                </a:solidFill>
              </a:rPr>
              <a:t>convexa</a:t>
            </a:r>
            <a:r>
              <a:rPr lang="es-ES" sz="4000">
                <a:solidFill>
                  <a:srgbClr val="000000"/>
                </a:solidFill>
              </a:rPr>
              <a:t> &gt; R</a:t>
            </a:r>
            <a:r>
              <a:rPr lang="es-ES" sz="4000" baseline="-25000">
                <a:solidFill>
                  <a:srgbClr val="000000"/>
                </a:solidFill>
              </a:rPr>
              <a:t>cóncava</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499"/>
                                          </p:stCondLst>
                                        </p:cTn>
                                        <p:tgtEl>
                                          <p:spTgt spid="12083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2083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12083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12084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12084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12084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499"/>
                                          </p:stCondLst>
                                        </p:cTn>
                                        <p:tgtEl>
                                          <p:spTgt spid="120841"/>
                                        </p:tgtEl>
                                        <p:attrNameLst>
                                          <p:attrName>style.visibility</p:attrName>
                                        </p:attrNameLst>
                                      </p:cBhvr>
                                      <p:to>
                                        <p:strVal val="visible"/>
                                      </p:to>
                                    </p:set>
                                  </p:childTnLst>
                                  <p:subTnLst>
                                    <p:set>
                                      <p:cBhvr override="childStyle">
                                        <p:cTn dur="1" fill="hold" display="0" masterRel="nextClick" afterEffect="1"/>
                                        <p:tgtEl>
                                          <p:spTgt spid="120841"/>
                                        </p:tgtEl>
                                        <p:attrNameLst>
                                          <p:attrName>style.visibility</p:attrName>
                                        </p:attrNameLst>
                                      </p:cBhvr>
                                      <p:to>
                                        <p:strVal val="hidden"/>
                                      </p:to>
                                    </p:set>
                                  </p:sub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fade">
                                      <p:cBhvr>
                                        <p:cTn id="39"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20834" grpId="0" animBg="1" autoUpdateAnimBg="0"/>
      <p:bldP spid="120835" grpId="0" animBg="1"/>
      <p:bldP spid="120836" grpId="0" animBg="1"/>
      <p:bldP spid="120841" grpId="0" animBg="1" autoUpdateAnimBg="0"/>
      <p:bldP spid="120842" grpId="0" autoUpdateAnimBg="0"/>
      <p:bldP spid="120843" grpId="0" autoUpdateAnimBg="0"/>
      <p:bldP spid="120844" grpId="0" animBg="1" autoUpdateAnimBg="0"/>
    </p:bldLst>
  </p:timing>
</p:sld>
</file>

<file path=ppt/slides/slide123.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40322" name="Rectangle 2"/>
          <p:cNvSpPr>
            <a:spLocks noGrp="1" noChangeArrowheads="1"/>
          </p:cNvSpPr>
          <p:nvPr>
            <p:ph type="title"/>
          </p:nvPr>
        </p:nvSpPr>
        <p:spPr>
          <a:xfrm>
            <a:off x="685800" y="801688"/>
            <a:ext cx="7772400" cy="5019675"/>
          </a:xfrm>
        </p:spPr>
        <p:txBody>
          <a:bodyPr/>
          <a:lstStyle/>
          <a:p>
            <a:pPr eaLnBrk="1" hangingPunct="1"/>
            <a:r>
              <a:rPr lang="es-ES_tradnl" sz="9600" b="1" smtClean="0">
                <a:solidFill>
                  <a:schemeClr val="bg1"/>
                </a:solidFill>
              </a:rPr>
              <a:t>3.1</a:t>
            </a:r>
            <a:br>
              <a:rPr lang="es-ES_tradnl" sz="9600" b="1" smtClean="0">
                <a:solidFill>
                  <a:schemeClr val="bg1"/>
                </a:solidFill>
              </a:rPr>
            </a:br>
            <a:r>
              <a:rPr lang="es-ES_tradnl" sz="4800" b="1" smtClean="0">
                <a:solidFill>
                  <a:schemeClr val="bg1"/>
                </a:solidFill>
              </a:rPr>
              <a:t/>
            </a:r>
            <a:br>
              <a:rPr lang="es-ES_tradnl" sz="4800" b="1" smtClean="0">
                <a:solidFill>
                  <a:schemeClr val="bg1"/>
                </a:solidFill>
              </a:rPr>
            </a:br>
            <a:r>
              <a:rPr lang="es-ES_tradnl" sz="8000" b="1" smtClean="0">
                <a:solidFill>
                  <a:schemeClr val="bg1"/>
                </a:solidFill>
              </a:rPr>
              <a:t>Secciones</a:t>
            </a:r>
            <a:br>
              <a:rPr lang="es-ES_tradnl" sz="8000" b="1" smtClean="0">
                <a:solidFill>
                  <a:schemeClr val="bg1"/>
                </a:solidFill>
              </a:rPr>
            </a:br>
            <a:r>
              <a:rPr lang="es-ES_tradnl" sz="8000" b="1" smtClean="0">
                <a:solidFill>
                  <a:schemeClr val="bg1"/>
                </a:solidFill>
              </a:rPr>
              <a:t>de lentes</a:t>
            </a:r>
          </a:p>
        </p:txBody>
      </p:sp>
    </p:spTree>
  </p:cSld>
  <p:clrMapOvr>
    <a:masterClrMapping/>
  </p:clrMapOvr>
  <p:transition spd="slow" advTm="15000">
    <p:sndAc>
      <p:stSnd>
        <p:snd r:embed="rId2" name="Sonido grabado"/>
      </p:stSnd>
    </p:sndAc>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41346" name="Picture 2" descr="Secciones_r"/>
          <p:cNvPicPr>
            <a:picLocks noChangeAspect="1" noChangeArrowheads="1"/>
          </p:cNvPicPr>
          <p:nvPr/>
        </p:nvPicPr>
        <p:blipFill>
          <a:blip r:embed="rId2" cstate="print"/>
          <a:srcRect/>
          <a:stretch>
            <a:fillRect/>
          </a:stretch>
        </p:blipFill>
        <p:spPr bwMode="auto">
          <a:xfrm>
            <a:off x="0" y="-1588"/>
            <a:ext cx="9144000" cy="6859588"/>
          </a:xfrm>
          <a:prstGeom prst="rect">
            <a:avLst/>
          </a:prstGeom>
          <a:noFill/>
          <a:ln w="9525">
            <a:noFill/>
            <a:miter lim="800000"/>
            <a:headEnd/>
            <a:tailEnd/>
          </a:ln>
        </p:spPr>
      </p:pic>
    </p:spTree>
  </p:cSld>
  <p:clrMapOvr>
    <a:masterClrMapping/>
  </p:clrMapOvr>
  <p:transition advTm="15000"/>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42370" name="Rectangle 2"/>
          <p:cNvSpPr>
            <a:spLocks noGrp="1" noChangeArrowheads="1"/>
          </p:cNvSpPr>
          <p:nvPr>
            <p:ph type="body" idx="1"/>
          </p:nvPr>
        </p:nvSpPr>
        <p:spPr/>
        <p:txBody>
          <a:bodyPr/>
          <a:lstStyle/>
          <a:p>
            <a:pPr eaLnBrk="1" hangingPunct="1"/>
            <a:endParaRPr lang="es-ES_tradnl" smtClean="0"/>
          </a:p>
        </p:txBody>
      </p:sp>
      <p:pic>
        <p:nvPicPr>
          <p:cNvPr id="442371" name="Picture 3" descr="DVC00811"/>
          <p:cNvPicPr>
            <a:picLocks noChangeAspect="1" noChangeArrowheads="1"/>
          </p:cNvPicPr>
          <p:nvPr/>
        </p:nvPicPr>
        <p:blipFill>
          <a:blip r:embed="rId2" cstate="print"/>
          <a:srcRect/>
          <a:stretch>
            <a:fillRect/>
          </a:stretch>
        </p:blipFill>
        <p:spPr bwMode="auto">
          <a:xfrm>
            <a:off x="0" y="-106363"/>
            <a:ext cx="9144000" cy="6992938"/>
          </a:xfrm>
          <a:prstGeom prst="rect">
            <a:avLst/>
          </a:prstGeom>
          <a:noFill/>
          <a:ln w="9525">
            <a:noFill/>
            <a:miter lim="800000"/>
            <a:headEnd/>
            <a:tailEnd/>
          </a:ln>
        </p:spPr>
      </p:pic>
      <p:sp>
        <p:nvSpPr>
          <p:cNvPr id="442372" name="Rectangle 4"/>
          <p:cNvSpPr>
            <a:spLocks noGrp="1" noChangeArrowheads="1"/>
          </p:cNvSpPr>
          <p:nvPr>
            <p:ph type="title"/>
          </p:nvPr>
        </p:nvSpPr>
        <p:spPr>
          <a:xfrm>
            <a:off x="762000" y="5014913"/>
            <a:ext cx="7772400" cy="1143000"/>
          </a:xfrm>
          <a:noFill/>
        </p:spPr>
        <p:txBody>
          <a:bodyPr/>
          <a:lstStyle/>
          <a:p>
            <a:pPr eaLnBrk="1" hangingPunct="1"/>
            <a:r>
              <a:rPr lang="es-ES_tradnl" sz="4800" b="1" smtClean="0">
                <a:solidFill>
                  <a:srgbClr val="FFFF00"/>
                </a:solidFill>
                <a:latin typeface="Comic Sans MS" pitchFamily="66" charset="0"/>
              </a:rPr>
              <a:t>Sección de una lente convergente</a:t>
            </a:r>
          </a:p>
        </p:txBody>
      </p:sp>
    </p:spTree>
  </p:cSld>
  <p:clrMapOvr>
    <a:masterClrMapping/>
  </p:clrMapOvr>
  <p:transition spd="med"/>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43394" name="Picture 2" descr="Seccion Div_r"/>
          <p:cNvPicPr>
            <a:picLocks noChangeAspect="1" noChangeArrowheads="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sp>
        <p:nvSpPr>
          <p:cNvPr id="443395" name="Rectangle 3"/>
          <p:cNvSpPr>
            <a:spLocks noChangeArrowheads="1"/>
          </p:cNvSpPr>
          <p:nvPr/>
        </p:nvSpPr>
        <p:spPr bwMode="auto">
          <a:xfrm>
            <a:off x="679450" y="5149850"/>
            <a:ext cx="7720013" cy="1371600"/>
          </a:xfrm>
          <a:prstGeom prst="rect">
            <a:avLst/>
          </a:prstGeom>
          <a:noFill/>
          <a:ln w="9525">
            <a:noFill/>
            <a:miter lim="800000"/>
            <a:headEnd/>
            <a:tailEnd/>
          </a:ln>
        </p:spPr>
        <p:txBody>
          <a:bodyPr anchor="ctr"/>
          <a:lstStyle/>
          <a:p>
            <a:pPr algn="ctr"/>
            <a:r>
              <a:rPr lang="es-ES_tradnl" sz="4800" b="1">
                <a:solidFill>
                  <a:srgbClr val="FFFF00"/>
                </a:solidFill>
                <a:latin typeface="Comic Sans MS" pitchFamily="66" charset="0"/>
              </a:rPr>
              <a:t>Sección de una lente divergente</a:t>
            </a:r>
          </a:p>
        </p:txBody>
      </p:sp>
    </p:spTree>
  </p:cSld>
  <p:clrMapOvr>
    <a:masterClrMapping/>
  </p:clrMapOvr>
  <p:transition advTm="15000"/>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44418" name="Text Box 2"/>
          <p:cNvSpPr txBox="1">
            <a:spLocks noChangeArrowheads="1"/>
          </p:cNvSpPr>
          <p:nvPr/>
        </p:nvSpPr>
        <p:spPr bwMode="auto">
          <a:xfrm>
            <a:off x="1057275" y="1230313"/>
            <a:ext cx="7086600" cy="3292475"/>
          </a:xfrm>
          <a:prstGeom prst="rect">
            <a:avLst/>
          </a:prstGeom>
          <a:noFill/>
          <a:ln w="9525">
            <a:noFill/>
            <a:miter lim="800000"/>
            <a:headEnd/>
            <a:tailEnd/>
          </a:ln>
        </p:spPr>
        <p:txBody>
          <a:bodyPr>
            <a:spAutoFit/>
          </a:bodyPr>
          <a:lstStyle/>
          <a:p>
            <a:pPr algn="ctr">
              <a:spcBef>
                <a:spcPct val="50000"/>
              </a:spcBef>
            </a:pPr>
            <a:r>
              <a:rPr lang="es-ES" sz="5400" b="1">
                <a:solidFill>
                  <a:srgbClr val="FFFFFF"/>
                </a:solidFill>
              </a:rPr>
              <a:t>3.1.1</a:t>
            </a:r>
            <a:endParaRPr lang="es-ES_tradnl" sz="5400" b="1">
              <a:solidFill>
                <a:srgbClr val="FFFF00"/>
              </a:solidFill>
              <a:latin typeface="Comic Sans MS" pitchFamily="66" charset="0"/>
            </a:endParaRPr>
          </a:p>
          <a:p>
            <a:pPr algn="ctr">
              <a:spcBef>
                <a:spcPct val="50000"/>
              </a:spcBef>
            </a:pPr>
            <a:r>
              <a:rPr lang="es-ES_tradnl" sz="4400" b="1">
                <a:solidFill>
                  <a:srgbClr val="FFFF00"/>
                </a:solidFill>
                <a:latin typeface="Calibri" pitchFamily="34" charset="0"/>
              </a:rPr>
              <a:t>Acción de una sección de lente </a:t>
            </a:r>
            <a:r>
              <a:rPr lang="es-ES_tradnl" sz="4400" b="1">
                <a:solidFill>
                  <a:srgbClr val="FF0000"/>
                </a:solidFill>
                <a:latin typeface="Calibri" pitchFamily="34" charset="0"/>
              </a:rPr>
              <a:t>convergente</a:t>
            </a:r>
            <a:r>
              <a:rPr lang="es-ES_tradnl" sz="4400" b="1">
                <a:solidFill>
                  <a:srgbClr val="FFFF00"/>
                </a:solidFill>
                <a:latin typeface="Calibri" pitchFamily="34" charset="0"/>
              </a:rPr>
              <a:t> sobre un haz de rayos paralelos.</a:t>
            </a:r>
            <a:endParaRPr lang="es-ES" sz="4400" b="1">
              <a:solidFill>
                <a:srgbClr val="FFFF00"/>
              </a:solidFill>
              <a:latin typeface="Calibri" pitchFamily="34" charset="0"/>
            </a:endParaRPr>
          </a:p>
        </p:txBody>
      </p:sp>
    </p:spTree>
  </p:cSld>
  <p:clrMapOvr>
    <a:masterClrMapping/>
  </p:clrMapOvr>
  <p:transition advTm="15000"/>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7522" name="Picture 2" descr="Convergente_r"/>
          <p:cNvPicPr>
            <a:picLocks noChangeAspect="1" noChangeArrowheads="1"/>
          </p:cNvPicPr>
          <p:nvPr/>
        </p:nvPicPr>
        <p:blipFill>
          <a:blip r:embed="rId3" cstate="print"/>
          <a:srcRect/>
          <a:stretch>
            <a:fillRect/>
          </a:stretch>
        </p:blipFill>
        <p:spPr bwMode="auto">
          <a:xfrm>
            <a:off x="0" y="-1588"/>
            <a:ext cx="9144000" cy="6859588"/>
          </a:xfrm>
          <a:prstGeom prst="rect">
            <a:avLst/>
          </a:prstGeom>
          <a:noFill/>
          <a:ln w="9525">
            <a:noFill/>
            <a:miter lim="800000"/>
            <a:headEnd/>
            <a:tailEnd/>
          </a:ln>
        </p:spPr>
      </p:pic>
      <p:sp>
        <p:nvSpPr>
          <p:cNvPr id="107523" name="Text Box 3"/>
          <p:cNvSpPr txBox="1">
            <a:spLocks noChangeArrowheads="1"/>
          </p:cNvSpPr>
          <p:nvPr/>
        </p:nvSpPr>
        <p:spPr bwMode="auto">
          <a:xfrm>
            <a:off x="5943600" y="4419600"/>
            <a:ext cx="2819400" cy="457200"/>
          </a:xfrm>
          <a:prstGeom prst="rect">
            <a:avLst/>
          </a:prstGeom>
          <a:noFill/>
          <a:ln w="9525">
            <a:noFill/>
            <a:miter lim="800000"/>
            <a:headEnd/>
            <a:tailEnd/>
          </a:ln>
        </p:spPr>
        <p:txBody>
          <a:bodyPr>
            <a:spAutoFit/>
          </a:bodyPr>
          <a:lstStyle/>
          <a:p>
            <a:pPr>
              <a:spcBef>
                <a:spcPct val="50000"/>
              </a:spcBef>
            </a:pPr>
            <a:r>
              <a:rPr lang="es-ES" b="1">
                <a:solidFill>
                  <a:srgbClr val="FFFFFF"/>
                </a:solidFill>
                <a:latin typeface="Comic Sans MS" pitchFamily="66" charset="0"/>
              </a:rPr>
              <a:t>Foco imagen</a:t>
            </a:r>
          </a:p>
        </p:txBody>
      </p:sp>
      <p:sp>
        <p:nvSpPr>
          <p:cNvPr id="107524" name="AutoShape 4"/>
          <p:cNvSpPr>
            <a:spLocks noChangeArrowheads="1"/>
          </p:cNvSpPr>
          <p:nvPr/>
        </p:nvSpPr>
        <p:spPr bwMode="auto">
          <a:xfrm>
            <a:off x="6781800" y="3505200"/>
            <a:ext cx="152400" cy="762000"/>
          </a:xfrm>
          <a:prstGeom prst="upArrow">
            <a:avLst>
              <a:gd name="adj1" fmla="val 50000"/>
              <a:gd name="adj2" fmla="val 125000"/>
            </a:avLst>
          </a:prstGeom>
          <a:solidFill>
            <a:srgbClr val="FFFF00"/>
          </a:solidFill>
          <a:ln w="9525">
            <a:solidFill>
              <a:schemeClr val="tx1"/>
            </a:solidFill>
            <a:miter lim="800000"/>
            <a:headEnd/>
            <a:tailEnd/>
          </a:ln>
        </p:spPr>
        <p:txBody>
          <a:bodyPr wrap="none" anchor="ctr"/>
          <a:lstStyle/>
          <a:p>
            <a:endParaRPr lang="es-ES_tradnl">
              <a:solidFill>
                <a:srgbClr val="000000"/>
              </a:solidFill>
            </a:endParaRPr>
          </a:p>
        </p:txBody>
      </p:sp>
    </p:spTree>
  </p:cSld>
  <p:clrMapOvr>
    <a:masterClrMapping/>
  </p:clrMapOvr>
  <p:transition spd="slow" advTm="15000">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075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7524"/>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1075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3" grpId="0" autoUpdateAnimBg="0"/>
      <p:bldP spid="107524"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18" name="17 Rectángulo"/>
          <p:cNvSpPr/>
          <p:nvPr/>
        </p:nvSpPr>
        <p:spPr>
          <a:xfrm>
            <a:off x="819150" y="1473200"/>
            <a:ext cx="7399338" cy="410845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15714" name="Line 2"/>
          <p:cNvSpPr>
            <a:spLocks noChangeShapeType="1"/>
          </p:cNvSpPr>
          <p:nvPr/>
        </p:nvSpPr>
        <p:spPr bwMode="auto">
          <a:xfrm>
            <a:off x="1009650" y="3514725"/>
            <a:ext cx="6981825" cy="0"/>
          </a:xfrm>
          <a:prstGeom prst="line">
            <a:avLst/>
          </a:prstGeom>
          <a:noFill/>
          <a:ln w="9525">
            <a:solidFill>
              <a:schemeClr val="tx1"/>
            </a:solidFill>
            <a:round/>
            <a:headEnd/>
            <a:tailEnd/>
          </a:ln>
        </p:spPr>
        <p:txBody>
          <a:bodyPr/>
          <a:lstStyle/>
          <a:p>
            <a:endParaRPr lang="es-ES_tradnl"/>
          </a:p>
        </p:txBody>
      </p:sp>
      <p:sp>
        <p:nvSpPr>
          <p:cNvPr id="115716" name="Line 4"/>
          <p:cNvSpPr>
            <a:spLocks noChangeShapeType="1"/>
          </p:cNvSpPr>
          <p:nvPr/>
        </p:nvSpPr>
        <p:spPr bwMode="auto">
          <a:xfrm>
            <a:off x="1271588" y="2493963"/>
            <a:ext cx="3357562" cy="0"/>
          </a:xfrm>
          <a:prstGeom prst="line">
            <a:avLst/>
          </a:prstGeom>
          <a:noFill/>
          <a:ln w="38100">
            <a:solidFill>
              <a:srgbClr val="009900"/>
            </a:solidFill>
            <a:round/>
            <a:headEnd/>
            <a:tailEnd/>
          </a:ln>
        </p:spPr>
        <p:txBody>
          <a:bodyPr/>
          <a:lstStyle/>
          <a:p>
            <a:endParaRPr lang="es-ES_tradnl"/>
          </a:p>
        </p:txBody>
      </p:sp>
      <p:sp>
        <p:nvSpPr>
          <p:cNvPr id="115717" name="AutoShape 5"/>
          <p:cNvSpPr>
            <a:spLocks noChangeArrowheads="1"/>
          </p:cNvSpPr>
          <p:nvPr/>
        </p:nvSpPr>
        <p:spPr bwMode="auto">
          <a:xfrm rot="5400000">
            <a:off x="2492375" y="2354263"/>
            <a:ext cx="279400" cy="279400"/>
          </a:xfrm>
          <a:prstGeom prst="flowChartExtract">
            <a:avLst/>
          </a:prstGeom>
          <a:solidFill>
            <a:srgbClr val="009900"/>
          </a:solidFill>
          <a:ln w="9525">
            <a:noFill/>
            <a:miter lim="800000"/>
            <a:headEnd/>
            <a:tailEnd/>
          </a:ln>
        </p:spPr>
        <p:txBody>
          <a:bodyPr wrap="none" anchor="ctr"/>
          <a:lstStyle/>
          <a:p>
            <a:endParaRPr lang="es-ES_tradnl">
              <a:solidFill>
                <a:srgbClr val="000000"/>
              </a:solidFill>
            </a:endParaRPr>
          </a:p>
        </p:txBody>
      </p:sp>
      <p:sp>
        <p:nvSpPr>
          <p:cNvPr id="115719" name="Line 7"/>
          <p:cNvSpPr>
            <a:spLocks noChangeShapeType="1"/>
          </p:cNvSpPr>
          <p:nvPr/>
        </p:nvSpPr>
        <p:spPr bwMode="auto">
          <a:xfrm>
            <a:off x="5099050" y="2582863"/>
            <a:ext cx="2478088" cy="928687"/>
          </a:xfrm>
          <a:prstGeom prst="line">
            <a:avLst/>
          </a:prstGeom>
          <a:noFill/>
          <a:ln w="38100">
            <a:solidFill>
              <a:srgbClr val="009900"/>
            </a:solidFill>
            <a:round/>
            <a:headEnd/>
            <a:tailEnd/>
          </a:ln>
        </p:spPr>
        <p:txBody>
          <a:bodyPr/>
          <a:lstStyle/>
          <a:p>
            <a:endParaRPr lang="es-ES_tradnl"/>
          </a:p>
        </p:txBody>
      </p:sp>
      <p:sp>
        <p:nvSpPr>
          <p:cNvPr id="115720" name="AutoShape 8"/>
          <p:cNvSpPr>
            <a:spLocks noChangeArrowheads="1"/>
          </p:cNvSpPr>
          <p:nvPr/>
        </p:nvSpPr>
        <p:spPr bwMode="auto">
          <a:xfrm rot="6568282">
            <a:off x="5900738" y="2735263"/>
            <a:ext cx="279400" cy="279400"/>
          </a:xfrm>
          <a:prstGeom prst="flowChartExtract">
            <a:avLst/>
          </a:prstGeom>
          <a:solidFill>
            <a:srgbClr val="009900"/>
          </a:solidFill>
          <a:ln w="9525">
            <a:noFill/>
            <a:miter lim="800000"/>
            <a:headEnd/>
            <a:tailEnd/>
          </a:ln>
        </p:spPr>
        <p:txBody>
          <a:bodyPr wrap="none" anchor="ctr"/>
          <a:lstStyle/>
          <a:p>
            <a:endParaRPr lang="es-ES_tradnl">
              <a:solidFill>
                <a:srgbClr val="000000"/>
              </a:solidFill>
            </a:endParaRPr>
          </a:p>
        </p:txBody>
      </p:sp>
      <p:sp>
        <p:nvSpPr>
          <p:cNvPr id="115722" name="Line 10"/>
          <p:cNvSpPr>
            <a:spLocks noChangeShapeType="1"/>
          </p:cNvSpPr>
          <p:nvPr/>
        </p:nvSpPr>
        <p:spPr bwMode="auto">
          <a:xfrm>
            <a:off x="1296988" y="3511550"/>
            <a:ext cx="3255962" cy="0"/>
          </a:xfrm>
          <a:prstGeom prst="line">
            <a:avLst/>
          </a:prstGeom>
          <a:noFill/>
          <a:ln w="38100">
            <a:solidFill>
              <a:srgbClr val="0033CC"/>
            </a:solidFill>
            <a:round/>
            <a:headEnd/>
            <a:tailEnd/>
          </a:ln>
        </p:spPr>
        <p:txBody>
          <a:bodyPr/>
          <a:lstStyle/>
          <a:p>
            <a:endParaRPr lang="es-ES_tradnl"/>
          </a:p>
        </p:txBody>
      </p:sp>
      <p:sp>
        <p:nvSpPr>
          <p:cNvPr id="115723" name="AutoShape 11"/>
          <p:cNvSpPr>
            <a:spLocks noChangeArrowheads="1"/>
          </p:cNvSpPr>
          <p:nvPr/>
        </p:nvSpPr>
        <p:spPr bwMode="auto">
          <a:xfrm rot="5400000">
            <a:off x="2492375" y="3379788"/>
            <a:ext cx="279400" cy="279400"/>
          </a:xfrm>
          <a:prstGeom prst="flowChartExtract">
            <a:avLst/>
          </a:prstGeom>
          <a:solidFill>
            <a:srgbClr val="003399"/>
          </a:solidFill>
          <a:ln w="9525">
            <a:noFill/>
            <a:miter lim="800000"/>
            <a:headEnd/>
            <a:tailEnd/>
          </a:ln>
        </p:spPr>
        <p:txBody>
          <a:bodyPr wrap="none" anchor="ctr"/>
          <a:lstStyle/>
          <a:p>
            <a:endParaRPr lang="es-ES_tradnl">
              <a:solidFill>
                <a:srgbClr val="000000"/>
              </a:solidFill>
            </a:endParaRPr>
          </a:p>
        </p:txBody>
      </p:sp>
      <p:sp>
        <p:nvSpPr>
          <p:cNvPr id="115725" name="Line 13"/>
          <p:cNvSpPr>
            <a:spLocks noChangeShapeType="1"/>
          </p:cNvSpPr>
          <p:nvPr/>
        </p:nvSpPr>
        <p:spPr bwMode="auto">
          <a:xfrm>
            <a:off x="1296988" y="4527550"/>
            <a:ext cx="3317875" cy="0"/>
          </a:xfrm>
          <a:prstGeom prst="line">
            <a:avLst/>
          </a:prstGeom>
          <a:noFill/>
          <a:ln w="38100">
            <a:solidFill>
              <a:srgbClr val="FF3300"/>
            </a:solidFill>
            <a:round/>
            <a:headEnd/>
            <a:tailEnd/>
          </a:ln>
        </p:spPr>
        <p:txBody>
          <a:bodyPr/>
          <a:lstStyle/>
          <a:p>
            <a:endParaRPr lang="es-ES_tradnl"/>
          </a:p>
        </p:txBody>
      </p:sp>
      <p:sp>
        <p:nvSpPr>
          <p:cNvPr id="115726" name="AutoShape 14"/>
          <p:cNvSpPr>
            <a:spLocks noChangeArrowheads="1"/>
          </p:cNvSpPr>
          <p:nvPr/>
        </p:nvSpPr>
        <p:spPr bwMode="auto">
          <a:xfrm rot="5400000">
            <a:off x="2492375" y="4395788"/>
            <a:ext cx="279400" cy="279400"/>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sp>
        <p:nvSpPr>
          <p:cNvPr id="115728" name="Line 16"/>
          <p:cNvSpPr>
            <a:spLocks noChangeShapeType="1"/>
          </p:cNvSpPr>
          <p:nvPr/>
        </p:nvSpPr>
        <p:spPr bwMode="auto">
          <a:xfrm flipV="1">
            <a:off x="5086350" y="3511550"/>
            <a:ext cx="2465388" cy="927100"/>
          </a:xfrm>
          <a:prstGeom prst="line">
            <a:avLst/>
          </a:prstGeom>
          <a:noFill/>
          <a:ln w="38100">
            <a:solidFill>
              <a:srgbClr val="FF3300"/>
            </a:solidFill>
            <a:round/>
            <a:headEnd/>
            <a:tailEnd/>
          </a:ln>
        </p:spPr>
        <p:txBody>
          <a:bodyPr/>
          <a:lstStyle/>
          <a:p>
            <a:endParaRPr lang="es-ES_tradnl"/>
          </a:p>
        </p:txBody>
      </p:sp>
      <p:sp>
        <p:nvSpPr>
          <p:cNvPr id="115729" name="AutoShape 17"/>
          <p:cNvSpPr>
            <a:spLocks noChangeArrowheads="1"/>
          </p:cNvSpPr>
          <p:nvPr/>
        </p:nvSpPr>
        <p:spPr bwMode="auto">
          <a:xfrm rot="4111393">
            <a:off x="5927725" y="4029075"/>
            <a:ext cx="279400" cy="279400"/>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sp>
        <p:nvSpPr>
          <p:cNvPr id="115730" name="Oval 18"/>
          <p:cNvSpPr>
            <a:spLocks noChangeArrowheads="1"/>
          </p:cNvSpPr>
          <p:nvPr/>
        </p:nvSpPr>
        <p:spPr bwMode="auto">
          <a:xfrm>
            <a:off x="4556125" y="1892300"/>
            <a:ext cx="601663" cy="3260725"/>
          </a:xfrm>
          <a:prstGeom prst="ellipse">
            <a:avLst/>
          </a:prstGeom>
          <a:solidFill>
            <a:srgbClr val="CCFFFF"/>
          </a:solidFill>
          <a:ln w="9525">
            <a:noFill/>
            <a:round/>
            <a:headEnd/>
            <a:tailEnd/>
          </a:ln>
        </p:spPr>
        <p:txBody>
          <a:bodyPr wrap="none" anchor="ctr"/>
          <a:lstStyle/>
          <a:p>
            <a:endParaRPr lang="es-ES_tradnl">
              <a:solidFill>
                <a:srgbClr val="000000"/>
              </a:solidFill>
            </a:endParaRPr>
          </a:p>
        </p:txBody>
      </p:sp>
      <p:sp>
        <p:nvSpPr>
          <p:cNvPr id="115731" name="Text Box 19"/>
          <p:cNvSpPr txBox="1">
            <a:spLocks noChangeArrowheads="1"/>
          </p:cNvSpPr>
          <p:nvPr/>
        </p:nvSpPr>
        <p:spPr bwMode="auto">
          <a:xfrm>
            <a:off x="0" y="0"/>
            <a:ext cx="9144000" cy="70167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4000" b="1">
                <a:solidFill>
                  <a:srgbClr val="009900"/>
                </a:solidFill>
                <a:latin typeface="Calibri" pitchFamily="34" charset="0"/>
              </a:rPr>
              <a:t>LENTE CONVERGENTE</a:t>
            </a:r>
          </a:p>
        </p:txBody>
      </p:sp>
      <p:sp>
        <p:nvSpPr>
          <p:cNvPr id="115733" name="AutoShape 21"/>
          <p:cNvSpPr>
            <a:spLocks noChangeArrowheads="1"/>
          </p:cNvSpPr>
          <p:nvPr/>
        </p:nvSpPr>
        <p:spPr bwMode="auto">
          <a:xfrm rot="5400000">
            <a:off x="5899150" y="3379788"/>
            <a:ext cx="279400" cy="279400"/>
          </a:xfrm>
          <a:prstGeom prst="flowChartExtract">
            <a:avLst/>
          </a:prstGeom>
          <a:solidFill>
            <a:srgbClr val="003399"/>
          </a:solidFill>
          <a:ln w="9525">
            <a:noFill/>
            <a:miter lim="800000"/>
            <a:headEnd/>
            <a:tailEnd/>
          </a:ln>
        </p:spPr>
        <p:txBody>
          <a:bodyPr wrap="none" anchor="ctr"/>
          <a:lstStyle/>
          <a:p>
            <a:endParaRPr lang="es-ES_tradnl">
              <a:solidFill>
                <a:srgbClr val="000000"/>
              </a:solidFill>
            </a:endParaRPr>
          </a:p>
        </p:txBody>
      </p:sp>
      <p:sp>
        <p:nvSpPr>
          <p:cNvPr id="115734" name="Line 22"/>
          <p:cNvSpPr>
            <a:spLocks noChangeShapeType="1"/>
          </p:cNvSpPr>
          <p:nvPr/>
        </p:nvSpPr>
        <p:spPr bwMode="auto">
          <a:xfrm>
            <a:off x="5157788" y="3511550"/>
            <a:ext cx="2400300" cy="0"/>
          </a:xfrm>
          <a:prstGeom prst="line">
            <a:avLst/>
          </a:prstGeom>
          <a:noFill/>
          <a:ln w="38100">
            <a:solidFill>
              <a:srgbClr val="0033CC"/>
            </a:solidFill>
            <a:round/>
            <a:headEnd/>
            <a:tailEnd/>
          </a:ln>
        </p:spPr>
        <p:txBody>
          <a:bodyPr/>
          <a:lstStyle/>
          <a:p>
            <a:endParaRPr lang="es-ES_tradnl"/>
          </a:p>
        </p:txBody>
      </p:sp>
      <p:sp>
        <p:nvSpPr>
          <p:cNvPr id="115735" name="Text Box 23"/>
          <p:cNvSpPr txBox="1">
            <a:spLocks noChangeArrowheads="1"/>
          </p:cNvSpPr>
          <p:nvPr/>
        </p:nvSpPr>
        <p:spPr bwMode="auto">
          <a:xfrm>
            <a:off x="7383463" y="3632200"/>
            <a:ext cx="74295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F</a:t>
            </a:r>
            <a:r>
              <a:rPr lang="en-US">
                <a:solidFill>
                  <a:srgbClr val="000000"/>
                </a:solidFill>
                <a:cs typeface="Times New Roman" pitchFamily="18" charset="0"/>
              </a:rPr>
              <a:t>'</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1573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157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1571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15717"/>
                                        </p:tgtEl>
                                        <p:attrNameLst>
                                          <p:attrName>style.visibility</p:attrName>
                                        </p:attrNameLst>
                                      </p:cBhvr>
                                      <p:to>
                                        <p:strVal val="visible"/>
                                      </p:to>
                                    </p:set>
                                  </p:childTnLst>
                                </p:cTn>
                              </p:par>
                              <p:par>
                                <p:cTn id="17" presetID="0" presetClass="path" presetSubtype="0" repeatCount="indefinite" fill="hold" grpId="1" nodeType="withEffect">
                                  <p:stCondLst>
                                    <p:cond delay="0"/>
                                  </p:stCondLst>
                                  <p:childTnLst>
                                    <p:animMotion origin="layout" path="M -0.14601 -0.00069 L 0.22899 -0.00069 " pathEditMode="relative" ptsTypes="AA">
                                      <p:cBhvr>
                                        <p:cTn id="18" dur="2000" fill="hold"/>
                                        <p:tgtEl>
                                          <p:spTgt spid="115717"/>
                                        </p:tgtEl>
                                        <p:attrNameLst>
                                          <p:attrName>ppt_x</p:attrName>
                                          <p:attrName>ppt_y</p:attrName>
                                        </p:attrNameLst>
                                      </p:cBhvr>
                                    </p:animMotion>
                                  </p:childTnLst>
                                </p:cTn>
                              </p:par>
                              <p:par>
                                <p:cTn id="19" presetID="1" presetClass="entr" presetSubtype="0" fill="hold" grpId="0" nodeType="withEffect">
                                  <p:stCondLst>
                                    <p:cond delay="0"/>
                                  </p:stCondLst>
                                  <p:childTnLst>
                                    <p:set>
                                      <p:cBhvr>
                                        <p:cTn id="20" dur="1" fill="hold">
                                          <p:stCondLst>
                                            <p:cond delay="0"/>
                                          </p:stCondLst>
                                        </p:cTn>
                                        <p:tgtEl>
                                          <p:spTgt spid="11572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5723"/>
                                        </p:tgtEl>
                                        <p:attrNameLst>
                                          <p:attrName>style.visibility</p:attrName>
                                        </p:attrNameLst>
                                      </p:cBhvr>
                                      <p:to>
                                        <p:strVal val="visible"/>
                                      </p:to>
                                    </p:set>
                                  </p:childTnLst>
                                </p:cTn>
                              </p:par>
                              <p:par>
                                <p:cTn id="23" presetID="0" presetClass="path" presetSubtype="0" repeatCount="indefinite" fill="hold" grpId="1" nodeType="withEffect">
                                  <p:stCondLst>
                                    <p:cond delay="0"/>
                                  </p:stCondLst>
                                  <p:childTnLst>
                                    <p:animMotion origin="layout" path="M -0.14601 -0.00023 L 0.22118 -0.00023 " pathEditMode="relative" ptsTypes="AA">
                                      <p:cBhvr>
                                        <p:cTn id="24" dur="2000" fill="hold"/>
                                        <p:tgtEl>
                                          <p:spTgt spid="115723"/>
                                        </p:tgtEl>
                                        <p:attrNameLst>
                                          <p:attrName>ppt_x</p:attrName>
                                          <p:attrName>ppt_y</p:attrName>
                                        </p:attrNameLst>
                                      </p:cBhvr>
                                    </p:animMotion>
                                  </p:childTnLst>
                                </p:cTn>
                              </p:par>
                              <p:par>
                                <p:cTn id="25" presetID="1" presetClass="entr" presetSubtype="0" fill="hold" grpId="0" nodeType="withEffect">
                                  <p:stCondLst>
                                    <p:cond delay="0"/>
                                  </p:stCondLst>
                                  <p:childTnLst>
                                    <p:set>
                                      <p:cBhvr>
                                        <p:cTn id="26" dur="1" fill="hold">
                                          <p:stCondLst>
                                            <p:cond delay="0"/>
                                          </p:stCondLst>
                                        </p:cTn>
                                        <p:tgtEl>
                                          <p:spTgt spid="115725"/>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5726"/>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14601 -0.00046 L 0.22743 -0.00046 " pathEditMode="relative" ptsTypes="AA">
                                      <p:cBhvr>
                                        <p:cTn id="30" dur="2000" fill="hold"/>
                                        <p:tgtEl>
                                          <p:spTgt spid="115726"/>
                                        </p:tgtEl>
                                        <p:attrNameLst>
                                          <p:attrName>ppt_x</p:attrName>
                                          <p:attrName>ppt_y</p:attrName>
                                        </p:attrNameLst>
                                      </p:cBhvr>
                                    </p:animMotion>
                                  </p:childTnLst>
                                </p:cTn>
                              </p:par>
                            </p:childTnLst>
                          </p:cTn>
                        </p:par>
                        <p:par>
                          <p:cTn id="31" fill="hold">
                            <p:stCondLst>
                              <p:cond delay="2000"/>
                            </p:stCondLst>
                            <p:childTnLst>
                              <p:par>
                                <p:cTn id="32" presetID="1" presetClass="entr" presetSubtype="0" fill="hold" grpId="0" nodeType="afterEffect">
                                  <p:stCondLst>
                                    <p:cond delay="0"/>
                                  </p:stCondLst>
                                  <p:childTnLst>
                                    <p:set>
                                      <p:cBhvr>
                                        <p:cTn id="33" dur="1" fill="hold">
                                          <p:stCondLst>
                                            <p:cond delay="0"/>
                                          </p:stCondLst>
                                        </p:cTn>
                                        <p:tgtEl>
                                          <p:spTgt spid="115719"/>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115720"/>
                                        </p:tgtEl>
                                        <p:attrNameLst>
                                          <p:attrName>style.visibility</p:attrName>
                                        </p:attrNameLst>
                                      </p:cBhvr>
                                      <p:to>
                                        <p:strVal val="visible"/>
                                      </p:to>
                                    </p:set>
                                  </p:childTnLst>
                                </p:cTn>
                              </p:par>
                              <p:par>
                                <p:cTn id="36" presetID="0" presetClass="path" presetSubtype="0" repeatCount="indefinite" fill="hold" grpId="1" nodeType="withEffect">
                                  <p:stCondLst>
                                    <p:cond delay="0"/>
                                  </p:stCondLst>
                                  <p:childTnLst>
                                    <p:animMotion origin="layout" path="M -0.14219 -0.06458 L 0.14531 0.08125 " pathEditMode="relative" ptsTypes="AA">
                                      <p:cBhvr>
                                        <p:cTn id="37" dur="2000" fill="hold"/>
                                        <p:tgtEl>
                                          <p:spTgt spid="115720"/>
                                        </p:tgtEl>
                                        <p:attrNameLst>
                                          <p:attrName>ppt_x</p:attrName>
                                          <p:attrName>ppt_y</p:attrName>
                                        </p:attrNameLst>
                                      </p:cBhvr>
                                    </p:animMotion>
                                  </p:childTnLst>
                                </p:cTn>
                              </p:par>
                              <p:par>
                                <p:cTn id="38" presetID="1" presetClass="entr" presetSubtype="0" fill="hold" grpId="0" nodeType="withEffect">
                                  <p:stCondLst>
                                    <p:cond delay="0"/>
                                  </p:stCondLst>
                                  <p:childTnLst>
                                    <p:set>
                                      <p:cBhvr>
                                        <p:cTn id="39" dur="1" fill="hold">
                                          <p:stCondLst>
                                            <p:cond delay="0"/>
                                          </p:stCondLst>
                                        </p:cTn>
                                        <p:tgtEl>
                                          <p:spTgt spid="115734"/>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5733"/>
                                        </p:tgtEl>
                                        <p:attrNameLst>
                                          <p:attrName>style.visibility</p:attrName>
                                        </p:attrNameLst>
                                      </p:cBhvr>
                                      <p:to>
                                        <p:strVal val="visible"/>
                                      </p:to>
                                    </p:set>
                                  </p:childTnLst>
                                </p:cTn>
                              </p:par>
                              <p:par>
                                <p:cTn id="42" presetID="0" presetClass="path" presetSubtype="0" repeatCount="indefinite" fill="hold" grpId="1" nodeType="withEffect">
                                  <p:stCondLst>
                                    <p:cond delay="0"/>
                                  </p:stCondLst>
                                  <p:childTnLst>
                                    <p:animMotion origin="layout" path="M -0.11233 -0.00023 L 0.1658 -0.00023 " pathEditMode="relative" ptsTypes="AA">
                                      <p:cBhvr>
                                        <p:cTn id="43" dur="2000" fill="hold"/>
                                        <p:tgtEl>
                                          <p:spTgt spid="115733"/>
                                        </p:tgtEl>
                                        <p:attrNameLst>
                                          <p:attrName>ppt_x</p:attrName>
                                          <p:attrName>ppt_y</p:attrName>
                                        </p:attrNameLst>
                                      </p:cBhvr>
                                    </p:animMotion>
                                  </p:childTnLst>
                                </p:cTn>
                              </p:par>
                              <p:par>
                                <p:cTn id="44" presetID="1" presetClass="entr" presetSubtype="0" fill="hold" grpId="0" nodeType="withEffect">
                                  <p:stCondLst>
                                    <p:cond delay="0"/>
                                  </p:stCondLst>
                                  <p:childTnLst>
                                    <p:set>
                                      <p:cBhvr>
                                        <p:cTn id="45" dur="1" fill="hold">
                                          <p:stCondLst>
                                            <p:cond delay="0"/>
                                          </p:stCondLst>
                                        </p:cTn>
                                        <p:tgtEl>
                                          <p:spTgt spid="115728"/>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115729"/>
                                        </p:tgtEl>
                                        <p:attrNameLst>
                                          <p:attrName>style.visibility</p:attrName>
                                        </p:attrNameLst>
                                      </p:cBhvr>
                                      <p:to>
                                        <p:strVal val="visible"/>
                                      </p:to>
                                    </p:set>
                                  </p:childTnLst>
                                </p:cTn>
                              </p:par>
                              <p:par>
                                <p:cTn id="48" presetID="0" presetClass="path" presetSubtype="0" repeatCount="indefinite" fill="hold" grpId="1" nodeType="withEffect">
                                  <p:stCondLst>
                                    <p:cond delay="0"/>
                                  </p:stCondLst>
                                  <p:childTnLst>
                                    <p:animMotion origin="layout" path="M -0.14514 0.06343 L 0.13455 -0.08032 " pathEditMode="relative" ptsTypes="AA">
                                      <p:cBhvr>
                                        <p:cTn id="49" dur="2000" fill="hold"/>
                                        <p:tgtEl>
                                          <p:spTgt spid="115729"/>
                                        </p:tgtEl>
                                        <p:attrNameLst>
                                          <p:attrName>ppt_x</p:attrName>
                                          <p:attrName>ppt_y</p:attrName>
                                        </p:attrNameLst>
                                      </p:cBhvr>
                                    </p:animMotion>
                                  </p:childTnLst>
                                </p:cTn>
                              </p:par>
                            </p:childTnLst>
                          </p:cTn>
                        </p:par>
                        <p:par>
                          <p:cTn id="50" fill="hold">
                            <p:stCondLst>
                              <p:cond delay="4000"/>
                            </p:stCondLst>
                            <p:childTnLst>
                              <p:par>
                                <p:cTn id="51" presetID="1" presetClass="entr" presetSubtype="0" fill="hold" grpId="0" nodeType="afterEffect">
                                  <p:stCondLst>
                                    <p:cond delay="0"/>
                                  </p:stCondLst>
                                  <p:childTnLst>
                                    <p:set>
                                      <p:cBhvr>
                                        <p:cTn id="52" dur="1" fill="hold">
                                          <p:stCondLst>
                                            <p:cond delay="0"/>
                                          </p:stCondLst>
                                        </p:cTn>
                                        <p:tgtEl>
                                          <p:spTgt spid="11573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714" grpId="0" animBg="1"/>
      <p:bldP spid="115716" grpId="0" animBg="1"/>
      <p:bldP spid="115717" grpId="0" animBg="1"/>
      <p:bldP spid="115717" grpId="1" animBg="1"/>
      <p:bldP spid="115719" grpId="0" animBg="1"/>
      <p:bldP spid="115720" grpId="0" animBg="1"/>
      <p:bldP spid="115720" grpId="1" animBg="1"/>
      <p:bldP spid="115722" grpId="0" animBg="1"/>
      <p:bldP spid="115723" grpId="0" animBg="1"/>
      <p:bldP spid="115723" grpId="1" animBg="1"/>
      <p:bldP spid="115725" grpId="0" animBg="1"/>
      <p:bldP spid="115726" grpId="0" animBg="1"/>
      <p:bldP spid="115726" grpId="1" animBg="1"/>
      <p:bldP spid="115728" grpId="0" animBg="1"/>
      <p:bldP spid="115729" grpId="0" animBg="1"/>
      <p:bldP spid="115729" grpId="1" animBg="1"/>
      <p:bldP spid="115730" grpId="0" animBg="1"/>
      <p:bldP spid="115733" grpId="0" animBg="1"/>
      <p:bldP spid="115733" grpId="1" animBg="1"/>
      <p:bldP spid="115734" grpId="0" animBg="1"/>
      <p:bldP spid="115735" grpId="0"/>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1" name="30 Rectángulo"/>
          <p:cNvSpPr/>
          <p:nvPr/>
        </p:nvSpPr>
        <p:spPr>
          <a:xfrm>
            <a:off x="557213" y="557213"/>
            <a:ext cx="8043862" cy="60436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5494338" y="2087563"/>
            <a:ext cx="1800225" cy="1800225"/>
            <a:chOff x="2902" y="1330"/>
            <a:chExt cx="1134" cy="1134"/>
          </a:xfrm>
        </p:grpSpPr>
        <p:graphicFrame>
          <p:nvGraphicFramePr>
            <p:cNvPr id="4098" name="Object 3"/>
            <p:cNvGraphicFramePr>
              <a:graphicFrameLocks noChangeAspect="1"/>
            </p:cNvGraphicFramePr>
            <p:nvPr/>
          </p:nvGraphicFramePr>
          <p:xfrm>
            <a:off x="2902" y="1330"/>
            <a:ext cx="1134" cy="1134"/>
          </p:xfrm>
          <a:graphic>
            <a:graphicData uri="http://schemas.openxmlformats.org/presentationml/2006/ole">
              <p:oleObj spid="_x0000_s4098" name="Dibujo" r:id="rId3" imgW="1123920" imgH="1123920" progId="Presentations.Drawing.17">
                <p:embed/>
              </p:oleObj>
            </a:graphicData>
          </a:graphic>
        </p:graphicFrame>
        <p:sp>
          <p:nvSpPr>
            <p:cNvPr id="4127" name="Line 4"/>
            <p:cNvSpPr>
              <a:spLocks noChangeShapeType="1"/>
            </p:cNvSpPr>
            <p:nvPr/>
          </p:nvSpPr>
          <p:spPr bwMode="auto">
            <a:xfrm>
              <a:off x="2946" y="2109"/>
              <a:ext cx="300" cy="300"/>
            </a:xfrm>
            <a:prstGeom prst="line">
              <a:avLst/>
            </a:prstGeom>
            <a:noFill/>
            <a:ln w="28575">
              <a:solidFill>
                <a:srgbClr val="FF3300"/>
              </a:solidFill>
              <a:round/>
              <a:headEnd/>
              <a:tailEnd/>
            </a:ln>
          </p:spPr>
          <p:txBody>
            <a:bodyPr/>
            <a:lstStyle/>
            <a:p>
              <a:endParaRPr lang="es-ES_tradnl"/>
            </a:p>
          </p:txBody>
        </p:sp>
        <p:sp>
          <p:nvSpPr>
            <p:cNvPr id="4128" name="Line 5"/>
            <p:cNvSpPr>
              <a:spLocks noChangeShapeType="1"/>
            </p:cNvSpPr>
            <p:nvPr/>
          </p:nvSpPr>
          <p:spPr bwMode="auto">
            <a:xfrm>
              <a:off x="2949" y="1671"/>
              <a:ext cx="0" cy="438"/>
            </a:xfrm>
            <a:prstGeom prst="line">
              <a:avLst/>
            </a:prstGeom>
            <a:noFill/>
            <a:ln w="38100">
              <a:solidFill>
                <a:srgbClr val="FFFF00"/>
              </a:solidFill>
              <a:round/>
              <a:headEnd/>
              <a:tailEnd/>
            </a:ln>
          </p:spPr>
          <p:txBody>
            <a:bodyPr/>
            <a:lstStyle/>
            <a:p>
              <a:endParaRPr lang="es-ES_tradnl"/>
            </a:p>
          </p:txBody>
        </p:sp>
      </p:grpSp>
      <p:grpSp>
        <p:nvGrpSpPr>
          <p:cNvPr id="3" name="Group 6"/>
          <p:cNvGrpSpPr>
            <a:grpSpLocks/>
          </p:cNvGrpSpPr>
          <p:nvPr/>
        </p:nvGrpSpPr>
        <p:grpSpPr bwMode="auto">
          <a:xfrm>
            <a:off x="1058863" y="1347788"/>
            <a:ext cx="5976937" cy="4578350"/>
            <a:chOff x="667" y="714"/>
            <a:chExt cx="3765" cy="2884"/>
          </a:xfrm>
        </p:grpSpPr>
        <p:grpSp>
          <p:nvGrpSpPr>
            <p:cNvPr id="4116" name="Group 7"/>
            <p:cNvGrpSpPr>
              <a:grpSpLocks/>
            </p:cNvGrpSpPr>
            <p:nvPr/>
          </p:nvGrpSpPr>
          <p:grpSpPr bwMode="auto">
            <a:xfrm>
              <a:off x="667" y="714"/>
              <a:ext cx="843" cy="1862"/>
              <a:chOff x="667" y="714"/>
              <a:chExt cx="843" cy="1862"/>
            </a:xfrm>
          </p:grpSpPr>
          <p:sp>
            <p:nvSpPr>
              <p:cNvPr id="4125" name="Rectangle 8"/>
              <p:cNvSpPr>
                <a:spLocks noChangeArrowheads="1"/>
              </p:cNvSpPr>
              <p:nvPr/>
            </p:nvSpPr>
            <p:spPr bwMode="auto">
              <a:xfrm>
                <a:off x="1057" y="962"/>
                <a:ext cx="84" cy="1614"/>
              </a:xfrm>
              <a:prstGeom prst="rect">
                <a:avLst/>
              </a:prstGeom>
              <a:gradFill rotWithShape="1">
                <a:gsLst>
                  <a:gs pos="0">
                    <a:srgbClr val="214B76"/>
                  </a:gs>
                  <a:gs pos="50000">
                    <a:srgbClr val="47A3FF"/>
                  </a:gs>
                  <a:gs pos="100000">
                    <a:srgbClr val="214B76"/>
                  </a:gs>
                </a:gsLst>
                <a:lin ang="5400000" scaled="1"/>
              </a:gradFill>
              <a:ln w="9525">
                <a:noFill/>
                <a:miter lim="800000"/>
                <a:headEnd/>
                <a:tailEnd/>
              </a:ln>
            </p:spPr>
            <p:txBody>
              <a:bodyPr wrap="none" anchor="ctr"/>
              <a:lstStyle/>
              <a:p>
                <a:endParaRPr lang="es-ES_tradnl"/>
              </a:p>
            </p:txBody>
          </p:sp>
          <p:sp>
            <p:nvSpPr>
              <p:cNvPr id="4126" name="Text Box 9"/>
              <p:cNvSpPr txBox="1">
                <a:spLocks noChangeArrowheads="1"/>
              </p:cNvSpPr>
              <p:nvPr/>
            </p:nvSpPr>
            <p:spPr bwMode="auto">
              <a:xfrm>
                <a:off x="667" y="714"/>
                <a:ext cx="843" cy="179"/>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Espejo</a:t>
                </a:r>
              </a:p>
            </p:txBody>
          </p:sp>
        </p:grpSp>
        <p:grpSp>
          <p:nvGrpSpPr>
            <p:cNvPr id="4117" name="Group 10"/>
            <p:cNvGrpSpPr>
              <a:grpSpLocks/>
            </p:cNvGrpSpPr>
            <p:nvPr/>
          </p:nvGrpSpPr>
          <p:grpSpPr bwMode="auto">
            <a:xfrm>
              <a:off x="1102" y="2805"/>
              <a:ext cx="3330" cy="793"/>
              <a:chOff x="1102" y="2805"/>
              <a:chExt cx="3330" cy="793"/>
            </a:xfrm>
          </p:grpSpPr>
          <p:grpSp>
            <p:nvGrpSpPr>
              <p:cNvPr id="4118" name="Group 11"/>
              <p:cNvGrpSpPr>
                <a:grpSpLocks/>
              </p:cNvGrpSpPr>
              <p:nvPr/>
            </p:nvGrpSpPr>
            <p:grpSpPr bwMode="auto">
              <a:xfrm>
                <a:off x="3589" y="3014"/>
                <a:ext cx="843" cy="584"/>
                <a:chOff x="3589" y="3014"/>
                <a:chExt cx="843" cy="584"/>
              </a:xfrm>
            </p:grpSpPr>
            <p:sp>
              <p:nvSpPr>
                <p:cNvPr id="4123" name="Rectangle 12"/>
                <p:cNvSpPr>
                  <a:spLocks noChangeArrowheads="1"/>
                </p:cNvSpPr>
                <p:nvPr/>
              </p:nvSpPr>
              <p:spPr bwMode="auto">
                <a:xfrm>
                  <a:off x="3614" y="3014"/>
                  <a:ext cx="100" cy="584"/>
                </a:xfrm>
                <a:prstGeom prst="rect">
                  <a:avLst/>
                </a:prstGeom>
                <a:solidFill>
                  <a:schemeClr val="tx1"/>
                </a:solidFill>
                <a:ln w="9525">
                  <a:solidFill>
                    <a:schemeClr val="tx1"/>
                  </a:solidFill>
                  <a:miter lim="800000"/>
                  <a:headEnd/>
                  <a:tailEnd/>
                </a:ln>
              </p:spPr>
              <p:txBody>
                <a:bodyPr wrap="none" anchor="ctr"/>
                <a:lstStyle/>
                <a:p>
                  <a:endParaRPr lang="es-ES_tradnl"/>
                </a:p>
              </p:txBody>
            </p:sp>
            <p:sp>
              <p:nvSpPr>
                <p:cNvPr id="4124" name="Text Box 13"/>
                <p:cNvSpPr txBox="1">
                  <a:spLocks noChangeArrowheads="1"/>
                </p:cNvSpPr>
                <p:nvPr/>
              </p:nvSpPr>
              <p:spPr bwMode="auto">
                <a:xfrm>
                  <a:off x="3589" y="3131"/>
                  <a:ext cx="843" cy="387"/>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Fuente</a:t>
                  </a:r>
                </a:p>
                <a:p>
                  <a:pPr algn="ctr">
                    <a:lnSpc>
                      <a:spcPct val="70000"/>
                    </a:lnSpc>
                    <a:spcBef>
                      <a:spcPct val="50000"/>
                    </a:spcBef>
                  </a:pPr>
                  <a:r>
                    <a:rPr lang="es-ES" sz="1800" b="1">
                      <a:solidFill>
                        <a:schemeClr val="accent2"/>
                      </a:solidFill>
                      <a:cs typeface="Times New Roman" pitchFamily="18" charset="0"/>
                    </a:rPr>
                    <a:t>de luz</a:t>
                  </a:r>
                </a:p>
              </p:txBody>
            </p:sp>
          </p:grpSp>
          <p:grpSp>
            <p:nvGrpSpPr>
              <p:cNvPr id="4119" name="Group 14"/>
              <p:cNvGrpSpPr>
                <a:grpSpLocks/>
              </p:cNvGrpSpPr>
              <p:nvPr/>
            </p:nvGrpSpPr>
            <p:grpSpPr bwMode="auto">
              <a:xfrm>
                <a:off x="1102" y="2805"/>
                <a:ext cx="2504" cy="793"/>
                <a:chOff x="1102" y="3030"/>
                <a:chExt cx="2504" cy="793"/>
              </a:xfrm>
            </p:grpSpPr>
            <p:sp>
              <p:nvSpPr>
                <p:cNvPr id="4120" name="Line 15"/>
                <p:cNvSpPr>
                  <a:spLocks noChangeShapeType="1"/>
                </p:cNvSpPr>
                <p:nvPr/>
              </p:nvSpPr>
              <p:spPr bwMode="auto">
                <a:xfrm>
                  <a:off x="1102" y="3030"/>
                  <a:ext cx="0" cy="793"/>
                </a:xfrm>
                <a:prstGeom prst="line">
                  <a:avLst/>
                </a:prstGeom>
                <a:noFill/>
                <a:ln w="9525">
                  <a:solidFill>
                    <a:schemeClr val="tx1"/>
                  </a:solidFill>
                  <a:prstDash val="dash"/>
                  <a:round/>
                  <a:headEnd/>
                  <a:tailEnd/>
                </a:ln>
              </p:spPr>
              <p:txBody>
                <a:bodyPr/>
                <a:lstStyle/>
                <a:p>
                  <a:endParaRPr lang="es-ES_tradnl"/>
                </a:p>
              </p:txBody>
            </p:sp>
            <p:sp>
              <p:nvSpPr>
                <p:cNvPr id="4121" name="Line 16"/>
                <p:cNvSpPr>
                  <a:spLocks noChangeShapeType="1"/>
                </p:cNvSpPr>
                <p:nvPr/>
              </p:nvSpPr>
              <p:spPr bwMode="auto">
                <a:xfrm flipH="1">
                  <a:off x="1102" y="3606"/>
                  <a:ext cx="2504" cy="0"/>
                </a:xfrm>
                <a:prstGeom prst="line">
                  <a:avLst/>
                </a:prstGeom>
                <a:noFill/>
                <a:ln w="9525">
                  <a:solidFill>
                    <a:schemeClr val="tx1"/>
                  </a:solidFill>
                  <a:round/>
                  <a:headEnd type="triangle" w="med" len="med"/>
                  <a:tailEnd type="triangle" w="med" len="med"/>
                </a:ln>
              </p:spPr>
              <p:txBody>
                <a:bodyPr/>
                <a:lstStyle/>
                <a:p>
                  <a:endParaRPr lang="es-ES_tradnl"/>
                </a:p>
              </p:txBody>
            </p:sp>
            <p:sp>
              <p:nvSpPr>
                <p:cNvPr id="4122" name="Text Box 17"/>
                <p:cNvSpPr txBox="1">
                  <a:spLocks noChangeArrowheads="1"/>
                </p:cNvSpPr>
                <p:nvPr/>
              </p:nvSpPr>
              <p:spPr bwMode="auto">
                <a:xfrm>
                  <a:off x="2046" y="3348"/>
                  <a:ext cx="985" cy="231"/>
                </a:xfrm>
                <a:prstGeom prst="rect">
                  <a:avLst/>
                </a:prstGeom>
                <a:noFill/>
                <a:ln w="9525">
                  <a:noFill/>
                  <a:miter lim="800000"/>
                  <a:headEnd/>
                  <a:tailEnd/>
                </a:ln>
              </p:spPr>
              <p:txBody>
                <a:bodyPr>
                  <a:spAutoFit/>
                </a:bodyPr>
                <a:lstStyle/>
                <a:p>
                  <a:pPr>
                    <a:spcBef>
                      <a:spcPct val="50000"/>
                    </a:spcBef>
                  </a:pPr>
                  <a:r>
                    <a:rPr lang="es-ES" sz="1800" b="1">
                      <a:cs typeface="Times New Roman" pitchFamily="18" charset="0"/>
                    </a:rPr>
                    <a:t>35 km</a:t>
                  </a:r>
                </a:p>
              </p:txBody>
            </p:sp>
          </p:grpSp>
        </p:grpSp>
      </p:grpSp>
      <p:sp>
        <p:nvSpPr>
          <p:cNvPr id="680978" name="Text Box 18"/>
          <p:cNvSpPr txBox="1">
            <a:spLocks noChangeArrowheads="1"/>
          </p:cNvSpPr>
          <p:nvPr/>
        </p:nvSpPr>
        <p:spPr bwMode="auto">
          <a:xfrm>
            <a:off x="1957388" y="5813425"/>
            <a:ext cx="3524250" cy="641350"/>
          </a:xfrm>
          <a:prstGeom prst="rect">
            <a:avLst/>
          </a:prstGeom>
          <a:solidFill>
            <a:schemeClr val="bg1">
              <a:lumMod val="85000"/>
            </a:schemeClr>
          </a:solidFill>
          <a:ln w="9525">
            <a:solidFill>
              <a:schemeClr val="tx1"/>
            </a:solidFill>
            <a:miter lim="800000"/>
            <a:headEnd/>
            <a:tailEnd/>
          </a:ln>
        </p:spPr>
        <p:txBody>
          <a:bodyPr wrap="none" bIns="190800" anchor="ctr" anchorCtr="1"/>
          <a:lstStyle/>
          <a:p>
            <a:pPr>
              <a:spcBef>
                <a:spcPct val="50000"/>
              </a:spcBef>
              <a:defRPr/>
            </a:pPr>
            <a:r>
              <a:rPr lang="es-ES_tradnl" sz="3600" dirty="0" err="1"/>
              <a:t>t</a:t>
            </a:r>
            <a:r>
              <a:rPr lang="es-ES_tradnl" sz="3600" baseline="-25000" dirty="0" err="1"/>
              <a:t>girar</a:t>
            </a:r>
            <a:r>
              <a:rPr lang="es-ES_tradnl" sz="3600" baseline="-25000" dirty="0"/>
              <a:t> 45º</a:t>
            </a:r>
            <a:r>
              <a:rPr lang="es-ES_tradnl" sz="3600" dirty="0"/>
              <a:t> &gt; t</a:t>
            </a:r>
            <a:r>
              <a:rPr lang="es-ES_tradnl" sz="3600" baseline="-25000" dirty="0"/>
              <a:t>70 km</a:t>
            </a:r>
            <a:endParaRPr lang="es-ES_tradnl" sz="3600" dirty="0"/>
          </a:p>
        </p:txBody>
      </p:sp>
      <p:sp>
        <p:nvSpPr>
          <p:cNvPr id="680979" name="Text Box 19"/>
          <p:cNvSpPr txBox="1">
            <a:spLocks noChangeArrowheads="1"/>
          </p:cNvSpPr>
          <p:nvPr/>
        </p:nvSpPr>
        <p:spPr bwMode="auto">
          <a:xfrm>
            <a:off x="0" y="0"/>
            <a:ext cx="9144000" cy="461963"/>
          </a:xfrm>
          <a:prstGeom prst="rect">
            <a:avLst/>
          </a:prstGeom>
          <a:solidFill>
            <a:schemeClr val="accent2"/>
          </a:solidFill>
          <a:ln w="9525" algn="ctr">
            <a:noFill/>
            <a:miter lim="800000"/>
            <a:headEnd/>
            <a:tailEnd/>
          </a:ln>
        </p:spPr>
        <p:txBody>
          <a:bodyPr>
            <a:spAutoFit/>
          </a:bodyPr>
          <a:lstStyle/>
          <a:p>
            <a:pPr algn="ctr">
              <a:spcBef>
                <a:spcPct val="50000"/>
              </a:spcBef>
            </a:pPr>
            <a:r>
              <a:rPr lang="es-ES" b="1">
                <a:solidFill>
                  <a:srgbClr val="F6F000"/>
                </a:solidFill>
              </a:rPr>
              <a:t>Si el espejo girara más lentamente…</a:t>
            </a:r>
          </a:p>
        </p:txBody>
      </p:sp>
      <p:grpSp>
        <p:nvGrpSpPr>
          <p:cNvPr id="8" name="Group 20"/>
          <p:cNvGrpSpPr>
            <a:grpSpLocks/>
          </p:cNvGrpSpPr>
          <p:nvPr/>
        </p:nvGrpSpPr>
        <p:grpSpPr bwMode="auto">
          <a:xfrm>
            <a:off x="5705475" y="982663"/>
            <a:ext cx="215900" cy="1008062"/>
            <a:chOff x="1973" y="346"/>
            <a:chExt cx="136" cy="635"/>
          </a:xfrm>
        </p:grpSpPr>
        <p:sp>
          <p:nvSpPr>
            <p:cNvPr id="4113" name="Rectangle 21"/>
            <p:cNvSpPr>
              <a:spLocks noChangeArrowheads="1"/>
            </p:cNvSpPr>
            <p:nvPr/>
          </p:nvSpPr>
          <p:spPr bwMode="auto">
            <a:xfrm>
              <a:off x="1973" y="346"/>
              <a:ext cx="136" cy="635"/>
            </a:xfrm>
            <a:prstGeom prst="rect">
              <a:avLst/>
            </a:prstGeom>
            <a:solidFill>
              <a:srgbClr val="C0C0C0"/>
            </a:solidFill>
            <a:ln w="9525">
              <a:noFill/>
              <a:miter lim="800000"/>
              <a:headEnd/>
              <a:tailEnd/>
            </a:ln>
          </p:spPr>
          <p:txBody>
            <a:bodyPr wrap="none" anchor="ctr"/>
            <a:lstStyle/>
            <a:p>
              <a:endParaRPr lang="es-ES_tradnl"/>
            </a:p>
          </p:txBody>
        </p:sp>
        <p:sp>
          <p:nvSpPr>
            <p:cNvPr id="4114" name="Line 22"/>
            <p:cNvSpPr>
              <a:spLocks noChangeShapeType="1"/>
            </p:cNvSpPr>
            <p:nvPr/>
          </p:nvSpPr>
          <p:spPr bwMode="auto">
            <a:xfrm>
              <a:off x="1973" y="346"/>
              <a:ext cx="0" cy="635"/>
            </a:xfrm>
            <a:prstGeom prst="line">
              <a:avLst/>
            </a:prstGeom>
            <a:noFill/>
            <a:ln w="38100">
              <a:solidFill>
                <a:schemeClr val="tx1"/>
              </a:solidFill>
              <a:round/>
              <a:headEnd/>
              <a:tailEnd/>
            </a:ln>
          </p:spPr>
          <p:txBody>
            <a:bodyPr/>
            <a:lstStyle/>
            <a:p>
              <a:endParaRPr lang="es-ES_tradnl"/>
            </a:p>
          </p:txBody>
        </p:sp>
        <p:sp>
          <p:nvSpPr>
            <p:cNvPr id="4115" name="Line 23"/>
            <p:cNvSpPr>
              <a:spLocks noChangeShapeType="1"/>
            </p:cNvSpPr>
            <p:nvPr/>
          </p:nvSpPr>
          <p:spPr bwMode="auto">
            <a:xfrm>
              <a:off x="2109" y="346"/>
              <a:ext cx="0" cy="635"/>
            </a:xfrm>
            <a:prstGeom prst="line">
              <a:avLst/>
            </a:prstGeom>
            <a:noFill/>
            <a:ln w="38100">
              <a:solidFill>
                <a:schemeClr val="tx1"/>
              </a:solidFill>
              <a:round/>
              <a:headEnd/>
              <a:tailEnd/>
            </a:ln>
          </p:spPr>
          <p:txBody>
            <a:bodyPr/>
            <a:lstStyle/>
            <a:p>
              <a:endParaRPr lang="es-ES_tradnl"/>
            </a:p>
          </p:txBody>
        </p:sp>
      </p:grpSp>
      <p:grpSp>
        <p:nvGrpSpPr>
          <p:cNvPr id="9" name="Group 2"/>
          <p:cNvGrpSpPr>
            <a:grpSpLocks/>
          </p:cNvGrpSpPr>
          <p:nvPr/>
        </p:nvGrpSpPr>
        <p:grpSpPr bwMode="auto">
          <a:xfrm rot="5278347">
            <a:off x="5572919" y="332581"/>
            <a:ext cx="452438" cy="923925"/>
            <a:chOff x="1588" y="1253"/>
            <a:chExt cx="734" cy="1499"/>
          </a:xfrm>
        </p:grpSpPr>
        <p:sp>
          <p:nvSpPr>
            <p:cNvPr id="4108" name="Freeform 3"/>
            <p:cNvSpPr>
              <a:spLocks/>
            </p:cNvSpPr>
            <p:nvPr/>
          </p:nvSpPr>
          <p:spPr bwMode="auto">
            <a:xfrm>
              <a:off x="1700" y="125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rot="10800000" vert="eaVert"/>
            <a:lstStyle/>
            <a:p>
              <a:endParaRPr lang="es-ES_tradnl"/>
            </a:p>
          </p:txBody>
        </p:sp>
        <p:sp>
          <p:nvSpPr>
            <p:cNvPr id="4109"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rot="10800000" vert="eaVert" wrap="none" anchor="ctr"/>
            <a:lstStyle/>
            <a:p>
              <a:endParaRPr lang="es-ES_tradnl"/>
            </a:p>
          </p:txBody>
        </p:sp>
        <p:sp>
          <p:nvSpPr>
            <p:cNvPr id="4110"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rot="10800000" vert="eaVert" wrap="none" anchor="ctr"/>
            <a:lstStyle/>
            <a:p>
              <a:endParaRPr lang="es-ES_tradnl"/>
            </a:p>
          </p:txBody>
        </p:sp>
        <p:sp>
          <p:nvSpPr>
            <p:cNvPr id="4111"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rot="10800000" vert="eaVert" wrap="none" anchor="ctr"/>
            <a:lstStyle/>
            <a:p>
              <a:endParaRPr lang="es-ES_tradnl"/>
            </a:p>
          </p:txBody>
        </p:sp>
        <p:sp>
          <p:nvSpPr>
            <p:cNvPr id="4112" name="Freeform 7"/>
            <p:cNvSpPr>
              <a:spLocks/>
            </p:cNvSpPr>
            <p:nvPr/>
          </p:nvSpPr>
          <p:spPr bwMode="auto">
            <a:xfrm flipV="1">
              <a:off x="1700" y="200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vert="eaVert"/>
            <a:lstStyle/>
            <a:p>
              <a:endParaRPr lang="es-ES_tradnl"/>
            </a:p>
          </p:txBody>
        </p:sp>
      </p:grpSp>
      <p:sp>
        <p:nvSpPr>
          <p:cNvPr id="680990" name="Freeform 30"/>
          <p:cNvSpPr>
            <a:spLocks/>
          </p:cNvSpPr>
          <p:nvPr/>
        </p:nvSpPr>
        <p:spPr bwMode="auto">
          <a:xfrm>
            <a:off x="1804988" y="1020763"/>
            <a:ext cx="3995737" cy="3970337"/>
          </a:xfrm>
          <a:custGeom>
            <a:avLst/>
            <a:gdLst>
              <a:gd name="T0" fmla="*/ 2147483647 w 2517"/>
              <a:gd name="T1" fmla="*/ 2147483647 h 2501"/>
              <a:gd name="T2" fmla="*/ 2147483647 w 2517"/>
              <a:gd name="T3" fmla="*/ 2147483647 h 2501"/>
              <a:gd name="T4" fmla="*/ 0 w 2517"/>
              <a:gd name="T5" fmla="*/ 2147483647 h 2501"/>
              <a:gd name="T6" fmla="*/ 2147483647 w 2517"/>
              <a:gd name="T7" fmla="*/ 2147483647 h 2501"/>
              <a:gd name="T8" fmla="*/ 2147483647 w 2517"/>
              <a:gd name="T9" fmla="*/ 0 h 2501"/>
              <a:gd name="T10" fmla="*/ 0 60000 65536"/>
              <a:gd name="T11" fmla="*/ 0 60000 65536"/>
              <a:gd name="T12" fmla="*/ 0 60000 65536"/>
              <a:gd name="T13" fmla="*/ 0 60000 65536"/>
              <a:gd name="T14" fmla="*/ 0 60000 65536"/>
              <a:gd name="T15" fmla="*/ 0 w 2517"/>
              <a:gd name="T16" fmla="*/ 0 h 2501"/>
              <a:gd name="T17" fmla="*/ 2517 w 2517"/>
              <a:gd name="T18" fmla="*/ 2501 h 2501"/>
            </a:gdLst>
            <a:ahLst/>
            <a:cxnLst>
              <a:cxn ang="T10">
                <a:pos x="T0" y="T1"/>
              </a:cxn>
              <a:cxn ang="T11">
                <a:pos x="T2" y="T3"/>
              </a:cxn>
              <a:cxn ang="T12">
                <a:pos x="T4" y="T5"/>
              </a:cxn>
              <a:cxn ang="T13">
                <a:pos x="T6" y="T7"/>
              </a:cxn>
              <a:cxn ang="T14">
                <a:pos x="T8" y="T9"/>
              </a:cxn>
            </a:cxnLst>
            <a:rect l="T15" t="T16" r="T17" b="T18"/>
            <a:pathLst>
              <a:path w="2517" h="2501">
                <a:moveTo>
                  <a:pt x="2517" y="2501"/>
                </a:moveTo>
                <a:lnTo>
                  <a:pt x="2517" y="1614"/>
                </a:lnTo>
                <a:lnTo>
                  <a:pt x="0" y="1236"/>
                </a:lnTo>
                <a:lnTo>
                  <a:pt x="2487" y="876"/>
                </a:lnTo>
                <a:lnTo>
                  <a:pt x="1999" y="0"/>
                </a:lnTo>
              </a:path>
            </a:pathLst>
          </a:custGeom>
          <a:noFill/>
          <a:ln w="28575">
            <a:solidFill>
              <a:srgbClr val="33CC33"/>
            </a:solidFill>
            <a:round/>
            <a:headEnd/>
            <a:tailEnd/>
          </a:ln>
        </p:spPr>
        <p:txBody>
          <a:bodyPr/>
          <a:lstStyle/>
          <a:p>
            <a:endParaRPr lang="es-ES_tradnl"/>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8097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680990"/>
                                        </p:tgtEl>
                                        <p:attrNameLst>
                                          <p:attrName>style.visibility</p:attrName>
                                        </p:attrNameLst>
                                      </p:cBhvr>
                                      <p:to>
                                        <p:strVal val="visible"/>
                                      </p:to>
                                    </p:set>
                                    <p:animEffect transition="in" filter="wipe(down)">
                                      <p:cBhvr>
                                        <p:cTn id="19" dur="8000"/>
                                        <p:tgtEl>
                                          <p:spTgt spid="680990"/>
                                        </p:tgtEl>
                                      </p:cBhvr>
                                    </p:animEffect>
                                  </p:childTnLst>
                                </p:cTn>
                              </p:par>
                              <p:par>
                                <p:cTn id="20" presetID="8" presetClass="emph" presetSubtype="0" fill="hold" nodeType="withEffect">
                                  <p:stCondLst>
                                    <p:cond delay="2800"/>
                                  </p:stCondLst>
                                  <p:childTnLst>
                                    <p:animRot by="2100000">
                                      <p:cBhvr>
                                        <p:cTn id="21" dur="4900" fill="hold"/>
                                        <p:tgtEl>
                                          <p:spTgt spid="2"/>
                                        </p:tgtEl>
                                        <p:attrNameLst>
                                          <p:attrName>r</p:attrName>
                                        </p:attrNameLst>
                                      </p:cBhvr>
                                    </p:animRo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6809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0978" grpId="0" animBg="1" autoUpdateAnimBg="0"/>
      <p:bldP spid="680979" grpId="0" animBg="1"/>
      <p:bldP spid="680990"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47490" name="Text Box 2"/>
          <p:cNvSpPr txBox="1">
            <a:spLocks noChangeArrowheads="1"/>
          </p:cNvSpPr>
          <p:nvPr/>
        </p:nvSpPr>
        <p:spPr bwMode="auto">
          <a:xfrm>
            <a:off x="1066800" y="1395413"/>
            <a:ext cx="7086600" cy="3292475"/>
          </a:xfrm>
          <a:prstGeom prst="rect">
            <a:avLst/>
          </a:prstGeom>
          <a:noFill/>
          <a:ln w="9525">
            <a:noFill/>
            <a:miter lim="800000"/>
            <a:headEnd/>
            <a:tailEnd/>
          </a:ln>
        </p:spPr>
        <p:txBody>
          <a:bodyPr>
            <a:spAutoFit/>
          </a:bodyPr>
          <a:lstStyle/>
          <a:p>
            <a:pPr algn="ctr">
              <a:spcBef>
                <a:spcPct val="50000"/>
              </a:spcBef>
            </a:pPr>
            <a:r>
              <a:rPr lang="es-ES" sz="5400" b="1">
                <a:solidFill>
                  <a:srgbClr val="FFFFFF"/>
                </a:solidFill>
              </a:rPr>
              <a:t>3.1.2</a:t>
            </a:r>
            <a:endParaRPr lang="es-ES_tradnl" sz="4400" b="1">
              <a:solidFill>
                <a:srgbClr val="FFFF00"/>
              </a:solidFill>
              <a:latin typeface="Comic Sans MS" pitchFamily="66" charset="0"/>
            </a:endParaRPr>
          </a:p>
          <a:p>
            <a:pPr algn="ctr">
              <a:spcBef>
                <a:spcPct val="50000"/>
              </a:spcBef>
            </a:pPr>
            <a:r>
              <a:rPr lang="es-ES_tradnl" sz="4400" b="1">
                <a:solidFill>
                  <a:srgbClr val="FFFF00"/>
                </a:solidFill>
                <a:latin typeface="Calibri" pitchFamily="34" charset="0"/>
              </a:rPr>
              <a:t>Acción de una sección de lente </a:t>
            </a:r>
            <a:r>
              <a:rPr lang="es-ES_tradnl" sz="4400" b="1">
                <a:solidFill>
                  <a:srgbClr val="FF0000"/>
                </a:solidFill>
                <a:latin typeface="Calibri" pitchFamily="34" charset="0"/>
              </a:rPr>
              <a:t>divergente</a:t>
            </a:r>
            <a:r>
              <a:rPr lang="es-ES_tradnl" sz="4400" b="1">
                <a:solidFill>
                  <a:srgbClr val="FFFF00"/>
                </a:solidFill>
                <a:latin typeface="Calibri" pitchFamily="34" charset="0"/>
              </a:rPr>
              <a:t> sobre un haz de rayos paralelos.</a:t>
            </a:r>
            <a:endParaRPr lang="es-ES" sz="4400" b="1">
              <a:solidFill>
                <a:srgbClr val="FFFF00"/>
              </a:solidFill>
              <a:latin typeface="Calibri" pitchFamily="34" charset="0"/>
            </a:endParaRPr>
          </a:p>
        </p:txBody>
      </p:sp>
    </p:spTree>
  </p:cSld>
  <p:clrMapOvr>
    <a:masterClrMapping/>
  </p:clrMapOvr>
  <p:transition advTm="15000">
    <p:fade thruBlk="1"/>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48514" name="Picture 2" descr="Sección Div_02"/>
          <p:cNvPicPr>
            <a:picLocks noChangeAspect="1" noChangeArrowheads="1"/>
          </p:cNvPicPr>
          <p:nvPr/>
        </p:nvPicPr>
        <p:blipFill>
          <a:blip r:embed="rId3" cstate="print"/>
          <a:srcRect/>
          <a:stretch>
            <a:fillRect/>
          </a:stretch>
        </p:blipFill>
        <p:spPr bwMode="auto">
          <a:xfrm>
            <a:off x="0" y="-1588"/>
            <a:ext cx="9144000" cy="6859588"/>
          </a:xfrm>
          <a:prstGeom prst="rect">
            <a:avLst/>
          </a:prstGeom>
          <a:noFill/>
          <a:ln w="9525">
            <a:noFill/>
            <a:miter lim="800000"/>
            <a:headEnd/>
            <a:tailEnd/>
          </a:ln>
        </p:spPr>
      </p:pic>
      <p:sp>
        <p:nvSpPr>
          <p:cNvPr id="109571" name="Text Box 3"/>
          <p:cNvSpPr txBox="1">
            <a:spLocks noChangeArrowheads="1"/>
          </p:cNvSpPr>
          <p:nvPr/>
        </p:nvSpPr>
        <p:spPr bwMode="auto">
          <a:xfrm>
            <a:off x="457200" y="4495800"/>
            <a:ext cx="2209800" cy="457200"/>
          </a:xfrm>
          <a:prstGeom prst="rect">
            <a:avLst/>
          </a:prstGeom>
          <a:noFill/>
          <a:ln w="9525">
            <a:noFill/>
            <a:miter lim="800000"/>
            <a:headEnd/>
            <a:tailEnd/>
          </a:ln>
        </p:spPr>
        <p:txBody>
          <a:bodyPr>
            <a:spAutoFit/>
          </a:bodyPr>
          <a:lstStyle/>
          <a:p>
            <a:pPr>
              <a:spcBef>
                <a:spcPct val="50000"/>
              </a:spcBef>
            </a:pPr>
            <a:r>
              <a:rPr lang="es-ES" b="1">
                <a:solidFill>
                  <a:srgbClr val="FFFFFF"/>
                </a:solidFill>
                <a:latin typeface="Comic Sans MS" pitchFamily="66" charset="0"/>
              </a:rPr>
              <a:t>Foco imagen</a:t>
            </a:r>
          </a:p>
        </p:txBody>
      </p:sp>
      <p:sp>
        <p:nvSpPr>
          <p:cNvPr id="109572" name="AutoShape 4"/>
          <p:cNvSpPr>
            <a:spLocks noChangeArrowheads="1"/>
          </p:cNvSpPr>
          <p:nvPr/>
        </p:nvSpPr>
        <p:spPr bwMode="auto">
          <a:xfrm>
            <a:off x="1295400" y="3581400"/>
            <a:ext cx="152400" cy="762000"/>
          </a:xfrm>
          <a:prstGeom prst="upArrow">
            <a:avLst>
              <a:gd name="adj1" fmla="val 50000"/>
              <a:gd name="adj2" fmla="val 125000"/>
            </a:avLst>
          </a:prstGeom>
          <a:solidFill>
            <a:srgbClr val="FFFF00"/>
          </a:solidFill>
          <a:ln w="9525">
            <a:solidFill>
              <a:schemeClr val="tx1"/>
            </a:solidFill>
            <a:miter lim="800000"/>
            <a:headEnd/>
            <a:tailEnd/>
          </a:ln>
        </p:spPr>
        <p:txBody>
          <a:bodyPr wrap="none" anchor="ctr"/>
          <a:lstStyle/>
          <a:p>
            <a:endParaRPr lang="es-ES_tradnl">
              <a:solidFill>
                <a:srgbClr val="000000"/>
              </a:solidFill>
            </a:endParaRPr>
          </a:p>
        </p:txBody>
      </p:sp>
    </p:spTree>
  </p:cSld>
  <p:clrMapOvr>
    <a:masterClrMapping/>
  </p:clrMapOvr>
  <p:transition spd="slow" advTm="15000">
    <p:cover dir="d"/>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2000"/>
                                  </p:stCondLst>
                                  <p:childTnLst>
                                    <p:set>
                                      <p:cBhvr>
                                        <p:cTn id="6" dur="1" fill="hold">
                                          <p:stCondLst>
                                            <p:cond delay="0"/>
                                          </p:stCondLst>
                                        </p:cTn>
                                        <p:tgtEl>
                                          <p:spTgt spid="109571"/>
                                        </p:tgtEl>
                                        <p:attrNameLst>
                                          <p:attrName>style.visibility</p:attrName>
                                        </p:attrNameLst>
                                      </p:cBhvr>
                                      <p:to>
                                        <p:strVal val="visible"/>
                                      </p:to>
                                    </p:set>
                                    <p:anim calcmode="lin" valueType="num">
                                      <p:cBhvr additive="base">
                                        <p:cTn id="7" dur="500" fill="hold"/>
                                        <p:tgtEl>
                                          <p:spTgt spid="109571"/>
                                        </p:tgtEl>
                                        <p:attrNameLst>
                                          <p:attrName>ppt_x</p:attrName>
                                        </p:attrNameLst>
                                      </p:cBhvr>
                                      <p:tavLst>
                                        <p:tav tm="0">
                                          <p:val>
                                            <p:strVal val="0-#ppt_w/2"/>
                                          </p:val>
                                        </p:tav>
                                        <p:tav tm="100000">
                                          <p:val>
                                            <p:strVal val="#ppt_x"/>
                                          </p:val>
                                        </p:tav>
                                      </p:tavLst>
                                    </p:anim>
                                    <p:anim calcmode="lin" valueType="num">
                                      <p:cBhvr additive="base">
                                        <p:cTn id="8" dur="500" fill="hold"/>
                                        <p:tgtEl>
                                          <p:spTgt spid="109571"/>
                                        </p:tgtEl>
                                        <p:attrNameLst>
                                          <p:attrName>ppt_y</p:attrName>
                                        </p:attrNameLst>
                                      </p:cBhvr>
                                      <p:tavLst>
                                        <p:tav tm="0">
                                          <p:val>
                                            <p:strVal val="#ppt_y"/>
                                          </p:val>
                                        </p:tav>
                                        <p:tav tm="100000">
                                          <p:val>
                                            <p:strVal val="#ppt_y"/>
                                          </p:val>
                                        </p:tav>
                                      </p:tavLst>
                                    </p:anim>
                                  </p:childTnLst>
                                </p:cTn>
                              </p:par>
                            </p:childTnLst>
                          </p:cTn>
                        </p:par>
                        <p:par>
                          <p:cTn id="9" fill="hold">
                            <p:stCondLst>
                              <p:cond delay="2500"/>
                            </p:stCondLst>
                            <p:childTnLst>
                              <p:par>
                                <p:cTn id="10" presetID="2" presetClass="entr" presetSubtype="8" fill="hold" grpId="0" nodeType="afterEffect">
                                  <p:stCondLst>
                                    <p:cond delay="0"/>
                                  </p:stCondLst>
                                  <p:childTnLst>
                                    <p:set>
                                      <p:cBhvr>
                                        <p:cTn id="11" dur="1" fill="hold">
                                          <p:stCondLst>
                                            <p:cond delay="0"/>
                                          </p:stCondLst>
                                        </p:cTn>
                                        <p:tgtEl>
                                          <p:spTgt spid="109572"/>
                                        </p:tgtEl>
                                        <p:attrNameLst>
                                          <p:attrName>style.visibility</p:attrName>
                                        </p:attrNameLst>
                                      </p:cBhvr>
                                      <p:to>
                                        <p:strVal val="visible"/>
                                      </p:to>
                                    </p:set>
                                    <p:anim calcmode="lin" valueType="num">
                                      <p:cBhvr additive="base">
                                        <p:cTn id="12" dur="500" fill="hold"/>
                                        <p:tgtEl>
                                          <p:spTgt spid="109572"/>
                                        </p:tgtEl>
                                        <p:attrNameLst>
                                          <p:attrName>ppt_x</p:attrName>
                                        </p:attrNameLst>
                                      </p:cBhvr>
                                      <p:tavLst>
                                        <p:tav tm="0">
                                          <p:val>
                                            <p:strVal val="0-#ppt_w/2"/>
                                          </p:val>
                                        </p:tav>
                                        <p:tav tm="100000">
                                          <p:val>
                                            <p:strVal val="#ppt_x"/>
                                          </p:val>
                                        </p:tav>
                                      </p:tavLst>
                                    </p:anim>
                                    <p:anim calcmode="lin" valueType="num">
                                      <p:cBhvr additive="base">
                                        <p:cTn id="13" dur="500" fill="hold"/>
                                        <p:tgtEl>
                                          <p:spTgt spid="10957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71" grpId="0" autoUpdateAnimBg="0"/>
      <p:bldP spid="109572"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1" name="30 Rectángulo"/>
          <p:cNvSpPr/>
          <p:nvPr/>
        </p:nvSpPr>
        <p:spPr>
          <a:xfrm>
            <a:off x="795338" y="1128713"/>
            <a:ext cx="7529512" cy="49037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aphicFrame>
        <p:nvGraphicFramePr>
          <p:cNvPr id="116738" name="Object 2"/>
          <p:cNvGraphicFramePr>
            <a:graphicFrameLocks noChangeAspect="1"/>
          </p:cNvGraphicFramePr>
          <p:nvPr/>
        </p:nvGraphicFramePr>
        <p:xfrm>
          <a:off x="1277938" y="1201738"/>
          <a:ext cx="6592887" cy="4752975"/>
        </p:xfrm>
        <a:graphic>
          <a:graphicData uri="http://schemas.openxmlformats.org/presentationml/2006/ole">
            <p:oleObj spid="_x0000_s33794" name="Drawing" r:id="rId3" imgW="2457360" imgH="1276200" progId="Presentations.Drawing.17">
              <p:embed/>
            </p:oleObj>
          </a:graphicData>
        </a:graphic>
      </p:graphicFrame>
      <p:sp>
        <p:nvSpPr>
          <p:cNvPr id="24" name="Text Box 19"/>
          <p:cNvSpPr txBox="1">
            <a:spLocks noChangeArrowheads="1"/>
          </p:cNvSpPr>
          <p:nvPr/>
        </p:nvSpPr>
        <p:spPr bwMode="auto">
          <a:xfrm>
            <a:off x="0" y="0"/>
            <a:ext cx="9144000" cy="70167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4000" b="1">
                <a:solidFill>
                  <a:srgbClr val="009900"/>
                </a:solidFill>
                <a:latin typeface="Calibri" pitchFamily="34" charset="0"/>
              </a:rPr>
              <a:t>LENTE DIVERGENTE</a:t>
            </a:r>
          </a:p>
        </p:txBody>
      </p:sp>
      <p:sp>
        <p:nvSpPr>
          <p:cNvPr id="23" name="22 Rectángulo"/>
          <p:cNvSpPr/>
          <p:nvPr/>
        </p:nvSpPr>
        <p:spPr>
          <a:xfrm>
            <a:off x="1460500" y="1555750"/>
            <a:ext cx="5889625" cy="6524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28" name="27 Rectángulo"/>
          <p:cNvSpPr/>
          <p:nvPr/>
        </p:nvSpPr>
        <p:spPr>
          <a:xfrm>
            <a:off x="1460500" y="2006600"/>
            <a:ext cx="2517775" cy="365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16740" name="Line 4"/>
          <p:cNvSpPr>
            <a:spLocks noChangeShapeType="1"/>
          </p:cNvSpPr>
          <p:nvPr/>
        </p:nvSpPr>
        <p:spPr bwMode="auto">
          <a:xfrm>
            <a:off x="1236663" y="2952750"/>
            <a:ext cx="3071812" cy="0"/>
          </a:xfrm>
          <a:prstGeom prst="line">
            <a:avLst/>
          </a:prstGeom>
          <a:noFill/>
          <a:ln w="38100">
            <a:solidFill>
              <a:srgbClr val="009900"/>
            </a:solidFill>
            <a:round/>
            <a:headEnd/>
            <a:tailEnd/>
          </a:ln>
        </p:spPr>
        <p:txBody>
          <a:bodyPr/>
          <a:lstStyle/>
          <a:p>
            <a:endParaRPr lang="es-ES_tradnl"/>
          </a:p>
        </p:txBody>
      </p:sp>
      <p:sp>
        <p:nvSpPr>
          <p:cNvPr id="116741" name="AutoShape 5"/>
          <p:cNvSpPr>
            <a:spLocks noChangeArrowheads="1"/>
          </p:cNvSpPr>
          <p:nvPr/>
        </p:nvSpPr>
        <p:spPr bwMode="auto">
          <a:xfrm rot="5400000">
            <a:off x="2514600" y="2870200"/>
            <a:ext cx="165100" cy="165100"/>
          </a:xfrm>
          <a:prstGeom prst="flowChartExtract">
            <a:avLst/>
          </a:prstGeom>
          <a:solidFill>
            <a:srgbClr val="009900"/>
          </a:solidFill>
          <a:ln w="9525">
            <a:noFill/>
            <a:miter lim="800000"/>
            <a:headEnd/>
            <a:tailEnd/>
          </a:ln>
        </p:spPr>
        <p:txBody>
          <a:bodyPr wrap="none" anchor="ctr"/>
          <a:lstStyle/>
          <a:p>
            <a:endParaRPr lang="es-ES_tradnl">
              <a:solidFill>
                <a:srgbClr val="000000"/>
              </a:solidFill>
            </a:endParaRPr>
          </a:p>
        </p:txBody>
      </p:sp>
      <p:sp>
        <p:nvSpPr>
          <p:cNvPr id="116746" name="Line 10"/>
          <p:cNvSpPr>
            <a:spLocks noChangeShapeType="1"/>
          </p:cNvSpPr>
          <p:nvPr/>
        </p:nvSpPr>
        <p:spPr bwMode="auto">
          <a:xfrm>
            <a:off x="1262063" y="3665538"/>
            <a:ext cx="3125787" cy="0"/>
          </a:xfrm>
          <a:prstGeom prst="line">
            <a:avLst/>
          </a:prstGeom>
          <a:noFill/>
          <a:ln w="38100">
            <a:solidFill>
              <a:srgbClr val="0033CC"/>
            </a:solidFill>
            <a:round/>
            <a:headEnd/>
            <a:tailEnd/>
          </a:ln>
        </p:spPr>
        <p:txBody>
          <a:bodyPr/>
          <a:lstStyle/>
          <a:p>
            <a:endParaRPr lang="es-ES_tradnl"/>
          </a:p>
        </p:txBody>
      </p:sp>
      <p:sp>
        <p:nvSpPr>
          <p:cNvPr id="116747" name="AutoShape 11"/>
          <p:cNvSpPr>
            <a:spLocks noChangeArrowheads="1"/>
          </p:cNvSpPr>
          <p:nvPr/>
        </p:nvSpPr>
        <p:spPr bwMode="auto">
          <a:xfrm rot="5400000">
            <a:off x="2497932" y="3579019"/>
            <a:ext cx="182562" cy="184150"/>
          </a:xfrm>
          <a:prstGeom prst="flowChartExtract">
            <a:avLst/>
          </a:prstGeom>
          <a:solidFill>
            <a:srgbClr val="003399"/>
          </a:solidFill>
          <a:ln w="9525">
            <a:noFill/>
            <a:miter lim="800000"/>
            <a:headEnd/>
            <a:tailEnd/>
          </a:ln>
        </p:spPr>
        <p:txBody>
          <a:bodyPr wrap="none" anchor="ctr"/>
          <a:lstStyle/>
          <a:p>
            <a:endParaRPr lang="es-ES_tradnl">
              <a:solidFill>
                <a:srgbClr val="000000"/>
              </a:solidFill>
            </a:endParaRPr>
          </a:p>
        </p:txBody>
      </p:sp>
      <p:sp>
        <p:nvSpPr>
          <p:cNvPr id="116749" name="Line 13"/>
          <p:cNvSpPr>
            <a:spLocks noChangeShapeType="1"/>
          </p:cNvSpPr>
          <p:nvPr/>
        </p:nvSpPr>
        <p:spPr bwMode="auto">
          <a:xfrm>
            <a:off x="1262063" y="4471988"/>
            <a:ext cx="2970212" cy="0"/>
          </a:xfrm>
          <a:prstGeom prst="line">
            <a:avLst/>
          </a:prstGeom>
          <a:noFill/>
          <a:ln w="38100">
            <a:solidFill>
              <a:srgbClr val="FF3300"/>
            </a:solidFill>
            <a:round/>
            <a:headEnd/>
            <a:tailEnd/>
          </a:ln>
        </p:spPr>
        <p:txBody>
          <a:bodyPr/>
          <a:lstStyle/>
          <a:p>
            <a:endParaRPr lang="es-ES_tradnl"/>
          </a:p>
        </p:txBody>
      </p:sp>
      <p:sp>
        <p:nvSpPr>
          <p:cNvPr id="116750" name="AutoShape 14"/>
          <p:cNvSpPr>
            <a:spLocks noChangeArrowheads="1"/>
          </p:cNvSpPr>
          <p:nvPr/>
        </p:nvSpPr>
        <p:spPr bwMode="auto">
          <a:xfrm rot="5400000">
            <a:off x="2514600" y="4383088"/>
            <a:ext cx="165100" cy="165100"/>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grpSp>
        <p:nvGrpSpPr>
          <p:cNvPr id="2" name="Group 31"/>
          <p:cNvGrpSpPr>
            <a:grpSpLocks/>
          </p:cNvGrpSpPr>
          <p:nvPr/>
        </p:nvGrpSpPr>
        <p:grpSpPr bwMode="auto">
          <a:xfrm>
            <a:off x="2433638" y="3000375"/>
            <a:ext cx="1884362" cy="1328738"/>
            <a:chOff x="1458" y="1890"/>
            <a:chExt cx="1187" cy="837"/>
          </a:xfrm>
        </p:grpSpPr>
        <p:grpSp>
          <p:nvGrpSpPr>
            <p:cNvPr id="33816" name="Group 30"/>
            <p:cNvGrpSpPr>
              <a:grpSpLocks/>
            </p:cNvGrpSpPr>
            <p:nvPr/>
          </p:nvGrpSpPr>
          <p:grpSpPr bwMode="auto">
            <a:xfrm>
              <a:off x="1548" y="1890"/>
              <a:ext cx="1097" cy="837"/>
              <a:chOff x="1548" y="1890"/>
              <a:chExt cx="1097" cy="837"/>
            </a:xfrm>
          </p:grpSpPr>
          <p:sp>
            <p:nvSpPr>
              <p:cNvPr id="33818" name="Line 27"/>
              <p:cNvSpPr>
                <a:spLocks noChangeShapeType="1"/>
              </p:cNvSpPr>
              <p:nvPr/>
            </p:nvSpPr>
            <p:spPr bwMode="auto">
              <a:xfrm flipH="1">
                <a:off x="1548" y="1890"/>
                <a:ext cx="1097" cy="423"/>
              </a:xfrm>
              <a:prstGeom prst="line">
                <a:avLst/>
              </a:prstGeom>
              <a:noFill/>
              <a:ln w="19050">
                <a:solidFill>
                  <a:srgbClr val="008000"/>
                </a:solidFill>
                <a:prstDash val="dash"/>
                <a:round/>
                <a:headEnd/>
                <a:tailEnd/>
              </a:ln>
            </p:spPr>
            <p:txBody>
              <a:bodyPr/>
              <a:lstStyle/>
              <a:p>
                <a:endParaRPr lang="es-ES_tradnl"/>
              </a:p>
            </p:txBody>
          </p:sp>
          <p:sp>
            <p:nvSpPr>
              <p:cNvPr id="33819" name="Line 28"/>
              <p:cNvSpPr>
                <a:spLocks noChangeShapeType="1"/>
              </p:cNvSpPr>
              <p:nvPr/>
            </p:nvSpPr>
            <p:spPr bwMode="auto">
              <a:xfrm flipH="1" flipV="1">
                <a:off x="1557" y="2313"/>
                <a:ext cx="1080" cy="414"/>
              </a:xfrm>
              <a:prstGeom prst="line">
                <a:avLst/>
              </a:prstGeom>
              <a:noFill/>
              <a:ln w="19050">
                <a:solidFill>
                  <a:srgbClr val="FF3300"/>
                </a:solidFill>
                <a:prstDash val="dash"/>
                <a:round/>
                <a:headEnd/>
                <a:tailEnd/>
              </a:ln>
            </p:spPr>
            <p:txBody>
              <a:bodyPr/>
              <a:lstStyle/>
              <a:p>
                <a:endParaRPr lang="es-ES_tradnl"/>
              </a:p>
            </p:txBody>
          </p:sp>
        </p:grpSp>
        <p:sp>
          <p:nvSpPr>
            <p:cNvPr id="33817" name="Text Box 29"/>
            <p:cNvSpPr txBox="1">
              <a:spLocks noChangeArrowheads="1"/>
            </p:cNvSpPr>
            <p:nvPr/>
          </p:nvSpPr>
          <p:spPr bwMode="auto">
            <a:xfrm>
              <a:off x="1458" y="2385"/>
              <a:ext cx="468"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r>
                <a:rPr lang="en-US">
                  <a:solidFill>
                    <a:srgbClr val="000000"/>
                  </a:solidFill>
                  <a:cs typeface="Times New Roman" pitchFamily="18" charset="0"/>
                </a:rPr>
                <a:t>'</a:t>
              </a:r>
            </a:p>
          </p:txBody>
        </p:sp>
      </p:grpSp>
      <p:sp>
        <p:nvSpPr>
          <p:cNvPr id="29" name="28 Rectángulo"/>
          <p:cNvSpPr/>
          <p:nvPr/>
        </p:nvSpPr>
        <p:spPr>
          <a:xfrm>
            <a:off x="5151438" y="2006600"/>
            <a:ext cx="2517775" cy="3657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16753" name="AutoShape 17"/>
          <p:cNvSpPr>
            <a:spLocks noChangeArrowheads="1"/>
          </p:cNvSpPr>
          <p:nvPr/>
        </p:nvSpPr>
        <p:spPr bwMode="auto">
          <a:xfrm rot="6366703">
            <a:off x="5905500" y="4887913"/>
            <a:ext cx="161925" cy="161925"/>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sp>
        <p:nvSpPr>
          <p:cNvPr id="116744" name="AutoShape 8"/>
          <p:cNvSpPr>
            <a:spLocks noChangeArrowheads="1"/>
          </p:cNvSpPr>
          <p:nvPr/>
        </p:nvSpPr>
        <p:spPr bwMode="auto">
          <a:xfrm rot="3813283">
            <a:off x="6142038" y="2192338"/>
            <a:ext cx="182562" cy="182562"/>
          </a:xfrm>
          <a:prstGeom prst="flowChartExtract">
            <a:avLst/>
          </a:prstGeom>
          <a:solidFill>
            <a:srgbClr val="009900"/>
          </a:solidFill>
          <a:ln w="9525">
            <a:noFill/>
            <a:miter lim="800000"/>
            <a:headEnd/>
            <a:tailEnd/>
          </a:ln>
        </p:spPr>
        <p:txBody>
          <a:bodyPr wrap="none" anchor="ctr"/>
          <a:lstStyle/>
          <a:p>
            <a:endParaRPr lang="es-ES_tradnl">
              <a:solidFill>
                <a:srgbClr val="000000"/>
              </a:solidFill>
            </a:endParaRPr>
          </a:p>
        </p:txBody>
      </p:sp>
      <p:sp>
        <p:nvSpPr>
          <p:cNvPr id="116743" name="Line 7"/>
          <p:cNvSpPr>
            <a:spLocks noChangeShapeType="1"/>
          </p:cNvSpPr>
          <p:nvPr/>
        </p:nvSpPr>
        <p:spPr bwMode="auto">
          <a:xfrm flipV="1">
            <a:off x="4835525" y="1855788"/>
            <a:ext cx="2459038" cy="957262"/>
          </a:xfrm>
          <a:prstGeom prst="line">
            <a:avLst/>
          </a:prstGeom>
          <a:noFill/>
          <a:ln w="38100">
            <a:solidFill>
              <a:srgbClr val="009900"/>
            </a:solidFill>
            <a:round/>
            <a:headEnd/>
            <a:tailEnd/>
          </a:ln>
        </p:spPr>
        <p:txBody>
          <a:bodyPr/>
          <a:lstStyle/>
          <a:p>
            <a:endParaRPr lang="es-ES_tradnl"/>
          </a:p>
        </p:txBody>
      </p:sp>
      <p:sp>
        <p:nvSpPr>
          <p:cNvPr id="116756" name="Line 20"/>
          <p:cNvSpPr>
            <a:spLocks noChangeShapeType="1"/>
          </p:cNvSpPr>
          <p:nvPr/>
        </p:nvSpPr>
        <p:spPr bwMode="auto">
          <a:xfrm>
            <a:off x="4729163" y="3665538"/>
            <a:ext cx="3124200" cy="0"/>
          </a:xfrm>
          <a:prstGeom prst="line">
            <a:avLst/>
          </a:prstGeom>
          <a:noFill/>
          <a:ln w="38100">
            <a:solidFill>
              <a:srgbClr val="0033CC"/>
            </a:solidFill>
            <a:round/>
            <a:headEnd/>
            <a:tailEnd/>
          </a:ln>
        </p:spPr>
        <p:txBody>
          <a:bodyPr/>
          <a:lstStyle/>
          <a:p>
            <a:endParaRPr lang="es-ES_tradnl"/>
          </a:p>
        </p:txBody>
      </p:sp>
      <p:sp>
        <p:nvSpPr>
          <p:cNvPr id="116755" name="AutoShape 19"/>
          <p:cNvSpPr>
            <a:spLocks noChangeArrowheads="1"/>
          </p:cNvSpPr>
          <p:nvPr/>
        </p:nvSpPr>
        <p:spPr bwMode="auto">
          <a:xfrm rot="5400000">
            <a:off x="5919787" y="3584576"/>
            <a:ext cx="163513" cy="163512"/>
          </a:xfrm>
          <a:prstGeom prst="flowChartExtract">
            <a:avLst/>
          </a:prstGeom>
          <a:solidFill>
            <a:srgbClr val="003399"/>
          </a:solidFill>
          <a:ln w="9525">
            <a:noFill/>
            <a:miter lim="800000"/>
            <a:headEnd/>
            <a:tailEnd/>
          </a:ln>
        </p:spPr>
        <p:txBody>
          <a:bodyPr wrap="none" anchor="ctr"/>
          <a:lstStyle/>
          <a:p>
            <a:endParaRPr lang="es-ES_tradnl">
              <a:solidFill>
                <a:srgbClr val="000000"/>
              </a:solidFill>
            </a:endParaRPr>
          </a:p>
        </p:txBody>
      </p:sp>
      <p:sp>
        <p:nvSpPr>
          <p:cNvPr id="116752" name="Line 16"/>
          <p:cNvSpPr>
            <a:spLocks noChangeShapeType="1"/>
          </p:cNvSpPr>
          <p:nvPr/>
        </p:nvSpPr>
        <p:spPr bwMode="auto">
          <a:xfrm>
            <a:off x="4932363" y="4556125"/>
            <a:ext cx="2498725" cy="952500"/>
          </a:xfrm>
          <a:prstGeom prst="line">
            <a:avLst/>
          </a:prstGeom>
          <a:noFill/>
          <a:ln w="38100">
            <a:solidFill>
              <a:srgbClr val="FF3300"/>
            </a:solidFill>
            <a:round/>
            <a:headEnd/>
            <a:tailEnd/>
          </a:ln>
        </p:spPr>
        <p:txBody>
          <a:bodyPr/>
          <a:lstStyle/>
          <a:p>
            <a:endParaRPr lang="es-ES_tradnl"/>
          </a:p>
        </p:txBody>
      </p:sp>
      <p:cxnSp>
        <p:nvCxnSpPr>
          <p:cNvPr id="27" name="26 Conector recto"/>
          <p:cNvCxnSpPr/>
          <p:nvPr/>
        </p:nvCxnSpPr>
        <p:spPr>
          <a:xfrm>
            <a:off x="942975" y="3668713"/>
            <a:ext cx="721995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31 Elipse"/>
          <p:cNvSpPr/>
          <p:nvPr/>
        </p:nvSpPr>
        <p:spPr>
          <a:xfrm>
            <a:off x="2565400" y="3598863"/>
            <a:ext cx="119063" cy="11747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499"/>
                                          </p:stCondLst>
                                        </p:cTn>
                                        <p:tgtEl>
                                          <p:spTgt spid="2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499"/>
                                          </p:stCondLst>
                                        </p:cTn>
                                        <p:tgtEl>
                                          <p:spTgt spid="11673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674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6741"/>
                                        </p:tgtEl>
                                        <p:attrNameLst>
                                          <p:attrName>style.visibility</p:attrName>
                                        </p:attrNameLst>
                                      </p:cBhvr>
                                      <p:to>
                                        <p:strVal val="visible"/>
                                      </p:to>
                                    </p:set>
                                  </p:childTnLst>
                                </p:cTn>
                              </p:par>
                              <p:par>
                                <p:cTn id="23" presetID="0" presetClass="path" presetSubtype="0" repeatCount="indefinite" fill="hold" grpId="1" nodeType="withEffect">
                                  <p:stCondLst>
                                    <p:cond delay="0"/>
                                  </p:stCondLst>
                                  <p:childTnLst>
                                    <p:animMotion origin="layout" path="M -0.14705 0.00092 L 0.18732 0.00092 " pathEditMode="relative" rAng="0" ptsTypes="AA">
                                      <p:cBhvr>
                                        <p:cTn id="24" dur="2000" fill="hold"/>
                                        <p:tgtEl>
                                          <p:spTgt spid="116741"/>
                                        </p:tgtEl>
                                        <p:attrNameLst>
                                          <p:attrName>ppt_x</p:attrName>
                                          <p:attrName>ppt_y</p:attrName>
                                        </p:attrNameLst>
                                      </p:cBhvr>
                                      <p:rCtr x="167" y="0"/>
                                    </p:animMotion>
                                  </p:childTnLst>
                                </p:cTn>
                              </p:par>
                              <p:par>
                                <p:cTn id="25" presetID="1" presetClass="entr" presetSubtype="0" fill="hold" grpId="0" nodeType="withEffect">
                                  <p:stCondLst>
                                    <p:cond delay="0"/>
                                  </p:stCondLst>
                                  <p:childTnLst>
                                    <p:set>
                                      <p:cBhvr>
                                        <p:cTn id="26" dur="1" fill="hold">
                                          <p:stCondLst>
                                            <p:cond delay="0"/>
                                          </p:stCondLst>
                                        </p:cTn>
                                        <p:tgtEl>
                                          <p:spTgt spid="116746"/>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116747"/>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14757 -0.00023 L 0.19774 -0.00023 " pathEditMode="relative" rAng="0" ptsTypes="AA">
                                      <p:cBhvr>
                                        <p:cTn id="30" dur="2000" fill="hold"/>
                                        <p:tgtEl>
                                          <p:spTgt spid="116747"/>
                                        </p:tgtEl>
                                        <p:attrNameLst>
                                          <p:attrName>ppt_x</p:attrName>
                                          <p:attrName>ppt_y</p:attrName>
                                        </p:attrNameLst>
                                      </p:cBhvr>
                                      <p:rCtr x="173" y="0"/>
                                    </p:animMotion>
                                  </p:childTnLst>
                                </p:cTn>
                              </p:par>
                              <p:par>
                                <p:cTn id="31" presetID="1" presetClass="entr" presetSubtype="0" fill="hold" grpId="0" nodeType="withEffect">
                                  <p:stCondLst>
                                    <p:cond delay="0"/>
                                  </p:stCondLst>
                                  <p:childTnLst>
                                    <p:set>
                                      <p:cBhvr>
                                        <p:cTn id="32" dur="1" fill="hold">
                                          <p:stCondLst>
                                            <p:cond delay="0"/>
                                          </p:stCondLst>
                                        </p:cTn>
                                        <p:tgtEl>
                                          <p:spTgt spid="11674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16750"/>
                                        </p:tgtEl>
                                        <p:attrNameLst>
                                          <p:attrName>style.visibility</p:attrName>
                                        </p:attrNameLst>
                                      </p:cBhvr>
                                      <p:to>
                                        <p:strVal val="visible"/>
                                      </p:to>
                                    </p:set>
                                  </p:childTnLst>
                                </p:cTn>
                              </p:par>
                              <p:par>
                                <p:cTn id="35" presetID="0" presetClass="path" presetSubtype="0" repeatCount="indefinite" fill="hold" grpId="1" nodeType="withEffect">
                                  <p:stCondLst>
                                    <p:cond delay="0"/>
                                  </p:stCondLst>
                                  <p:childTnLst>
                                    <p:animMotion origin="layout" path="M -0.14445 0.00092 L 0.18368 0.00092 " pathEditMode="relative" ptsTypes="AA">
                                      <p:cBhvr>
                                        <p:cTn id="36" dur="2000" fill="hold"/>
                                        <p:tgtEl>
                                          <p:spTgt spid="116750"/>
                                        </p:tgtEl>
                                        <p:attrNameLst>
                                          <p:attrName>ppt_x</p:attrName>
                                          <p:attrName>ppt_y</p:attrName>
                                        </p:attrNameLst>
                                      </p:cBhvr>
                                    </p:animMotion>
                                  </p:childTnLst>
                                </p:cTn>
                              </p:par>
                            </p:childTnLst>
                          </p:cTn>
                        </p:par>
                        <p:par>
                          <p:cTn id="37" fill="hold">
                            <p:stCondLst>
                              <p:cond delay="2000"/>
                            </p:stCondLst>
                            <p:childTnLst>
                              <p:par>
                                <p:cTn id="38" presetID="1" presetClass="entr" presetSubtype="0" fill="hold" grpId="0" nodeType="afterEffect">
                                  <p:stCondLst>
                                    <p:cond delay="0"/>
                                  </p:stCondLst>
                                  <p:childTnLst>
                                    <p:set>
                                      <p:cBhvr>
                                        <p:cTn id="39" dur="1" fill="hold">
                                          <p:stCondLst>
                                            <p:cond delay="0"/>
                                          </p:stCondLst>
                                        </p:cTn>
                                        <p:tgtEl>
                                          <p:spTgt spid="116743"/>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116744"/>
                                        </p:tgtEl>
                                        <p:attrNameLst>
                                          <p:attrName>style.visibility</p:attrName>
                                        </p:attrNameLst>
                                      </p:cBhvr>
                                      <p:to>
                                        <p:strVal val="visible"/>
                                      </p:to>
                                    </p:set>
                                  </p:childTnLst>
                                </p:cTn>
                              </p:par>
                              <p:par>
                                <p:cTn id="42" presetID="0" presetClass="path" presetSubtype="0" repeatCount="indefinite" fill="hold" grpId="1" nodeType="withEffect">
                                  <p:stCondLst>
                                    <p:cond delay="0"/>
                                  </p:stCondLst>
                                  <p:childTnLst>
                                    <p:animMotion origin="layout" path="M -0.14844 0.07887 L 0.14375 -0.07516 " pathEditMode="relative" rAng="0" ptsTypes="AA">
                                      <p:cBhvr>
                                        <p:cTn id="43" dur="2000" fill="hold"/>
                                        <p:tgtEl>
                                          <p:spTgt spid="116744"/>
                                        </p:tgtEl>
                                        <p:attrNameLst>
                                          <p:attrName>ppt_x</p:attrName>
                                          <p:attrName>ppt_y</p:attrName>
                                        </p:attrNameLst>
                                      </p:cBhvr>
                                      <p:rCtr x="146" y="-77"/>
                                    </p:animMotion>
                                  </p:childTnLst>
                                </p:cTn>
                              </p:par>
                              <p:par>
                                <p:cTn id="44" presetID="1" presetClass="entr" presetSubtype="0" fill="hold" grpId="0" nodeType="withEffect">
                                  <p:stCondLst>
                                    <p:cond delay="0"/>
                                  </p:stCondLst>
                                  <p:childTnLst>
                                    <p:set>
                                      <p:cBhvr>
                                        <p:cTn id="45" dur="1" fill="hold">
                                          <p:stCondLst>
                                            <p:cond delay="0"/>
                                          </p:stCondLst>
                                        </p:cTn>
                                        <p:tgtEl>
                                          <p:spTgt spid="116756"/>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116755"/>
                                        </p:tgtEl>
                                        <p:attrNameLst>
                                          <p:attrName>style.visibility</p:attrName>
                                        </p:attrNameLst>
                                      </p:cBhvr>
                                      <p:to>
                                        <p:strVal val="visible"/>
                                      </p:to>
                                    </p:set>
                                  </p:childTnLst>
                                </p:cTn>
                              </p:par>
                              <p:par>
                                <p:cTn id="48" presetID="0" presetClass="path" presetSubtype="0" repeatCount="indefinite" fill="hold" grpId="1" nodeType="withEffect">
                                  <p:stCondLst>
                                    <p:cond delay="0"/>
                                  </p:stCondLst>
                                  <p:childTnLst>
                                    <p:animMotion origin="layout" path="M -0.17483 -0.00024 L 0.17673 -0.00024 " pathEditMode="relative" rAng="0" ptsTypes="AA">
                                      <p:cBhvr>
                                        <p:cTn id="49" dur="2000" fill="hold"/>
                                        <p:tgtEl>
                                          <p:spTgt spid="116755"/>
                                        </p:tgtEl>
                                        <p:attrNameLst>
                                          <p:attrName>ppt_x</p:attrName>
                                          <p:attrName>ppt_y</p:attrName>
                                        </p:attrNameLst>
                                      </p:cBhvr>
                                      <p:rCtr x="176" y="0"/>
                                    </p:animMotion>
                                  </p:childTnLst>
                                </p:cTn>
                              </p:par>
                              <p:par>
                                <p:cTn id="50" presetID="1" presetClass="entr" presetSubtype="0" fill="hold" grpId="0" nodeType="withEffect">
                                  <p:stCondLst>
                                    <p:cond delay="0"/>
                                  </p:stCondLst>
                                  <p:childTnLst>
                                    <p:set>
                                      <p:cBhvr>
                                        <p:cTn id="51" dur="1" fill="hold">
                                          <p:stCondLst>
                                            <p:cond delay="0"/>
                                          </p:stCondLst>
                                        </p:cTn>
                                        <p:tgtEl>
                                          <p:spTgt spid="116752"/>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116753"/>
                                        </p:tgtEl>
                                        <p:attrNameLst>
                                          <p:attrName>style.visibility</p:attrName>
                                        </p:attrNameLst>
                                      </p:cBhvr>
                                      <p:to>
                                        <p:strVal val="visible"/>
                                      </p:to>
                                    </p:set>
                                  </p:childTnLst>
                                </p:cTn>
                              </p:par>
                              <p:par>
                                <p:cTn id="54" presetID="0" presetClass="path" presetSubtype="0" repeatCount="indefinite" fill="hold" grpId="1" nodeType="withEffect">
                                  <p:stCondLst>
                                    <p:cond delay="0"/>
                                  </p:stCondLst>
                                  <p:childTnLst>
                                    <p:animMotion origin="layout" path="M -0.13368 -0.06713 L 0.17465 0.08727 " pathEditMode="relative" rAng="0" ptsTypes="AA">
                                      <p:cBhvr>
                                        <p:cTn id="55" dur="2000" fill="hold"/>
                                        <p:tgtEl>
                                          <p:spTgt spid="116753"/>
                                        </p:tgtEl>
                                        <p:attrNameLst>
                                          <p:attrName>ppt_x</p:attrName>
                                          <p:attrName>ppt_y</p:attrName>
                                        </p:attrNameLst>
                                      </p:cBhvr>
                                      <p:rCtr x="154" y="77"/>
                                    </p:animMotion>
                                  </p:childTnLst>
                                </p:cTn>
                              </p:par>
                            </p:childTnLst>
                          </p:cTn>
                        </p:par>
                      </p:childTnLst>
                    </p:cTn>
                  </p:par>
                  <p:par>
                    <p:cTn id="56" fill="hold">
                      <p:stCondLst>
                        <p:cond delay="indefinite"/>
                      </p:stCondLst>
                      <p:childTnLst>
                        <p:par>
                          <p:cTn id="57" fill="hold">
                            <p:stCondLst>
                              <p:cond delay="0"/>
                            </p:stCondLst>
                            <p:childTnLst>
                              <p:par>
                                <p:cTn id="58" presetID="22" presetClass="entr" presetSubtype="2" fill="hold" nodeType="clickEffect">
                                  <p:stCondLst>
                                    <p:cond delay="0"/>
                                  </p:stCondLst>
                                  <p:childTnLst>
                                    <p:set>
                                      <p:cBhvr>
                                        <p:cTn id="59" dur="1" fill="hold">
                                          <p:stCondLst>
                                            <p:cond delay="0"/>
                                          </p:stCondLst>
                                        </p:cTn>
                                        <p:tgtEl>
                                          <p:spTgt spid="2"/>
                                        </p:tgtEl>
                                        <p:attrNameLst>
                                          <p:attrName>style.visibility</p:attrName>
                                        </p:attrNameLst>
                                      </p:cBhvr>
                                      <p:to>
                                        <p:strVal val="visible"/>
                                      </p:to>
                                    </p:set>
                                    <p:animEffect transition="in" filter="wipe(right)">
                                      <p:cBhvr>
                                        <p:cTn id="60" dur="2000"/>
                                        <p:tgtEl>
                                          <p:spTgt spid="2"/>
                                        </p:tgtEl>
                                      </p:cBhvr>
                                    </p:animEffect>
                                  </p:childTnLst>
                                </p:cTn>
                              </p:par>
                            </p:childTnLst>
                          </p:cTn>
                        </p:par>
                        <p:par>
                          <p:cTn id="61" fill="hold">
                            <p:stCondLst>
                              <p:cond delay="2000"/>
                            </p:stCondLst>
                            <p:childTnLst>
                              <p:par>
                                <p:cTn id="62" presetID="1" presetClass="entr" presetSubtype="0" fill="hold" grpId="0" nodeType="afterEffect">
                                  <p:stCondLst>
                                    <p:cond delay="0"/>
                                  </p:stCondLst>
                                  <p:childTnLst>
                                    <p:set>
                                      <p:cBhvr>
                                        <p:cTn id="63"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4" grpId="0" animBg="1" autoUpdateAnimBg="0"/>
      <p:bldP spid="116740" grpId="0" animBg="1"/>
      <p:bldP spid="116741" grpId="0" animBg="1"/>
      <p:bldP spid="116741" grpId="1" animBg="1"/>
      <p:bldP spid="116746" grpId="0" animBg="1"/>
      <p:bldP spid="116747" grpId="0" animBg="1"/>
      <p:bldP spid="116747" grpId="1" animBg="1"/>
      <p:bldP spid="116749" grpId="0" animBg="1"/>
      <p:bldP spid="116750" grpId="0" animBg="1"/>
      <p:bldP spid="116750" grpId="1" animBg="1"/>
      <p:bldP spid="116753" grpId="0" animBg="1"/>
      <p:bldP spid="116753" grpId="1" animBg="1"/>
      <p:bldP spid="116744" grpId="0" animBg="1"/>
      <p:bldP spid="116744" grpId="1" animBg="1"/>
      <p:bldP spid="116743" grpId="0" animBg="1"/>
      <p:bldP spid="116756" grpId="0" animBg="1"/>
      <p:bldP spid="116755" grpId="0" animBg="1"/>
      <p:bldP spid="116755" grpId="1" animBg="1"/>
      <p:bldP spid="116752" grpId="0" animBg="1"/>
      <p:bldP spid="32"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49538" name="Rectangle 2"/>
          <p:cNvSpPr>
            <a:spLocks noGrp="1" noChangeArrowheads="1"/>
          </p:cNvSpPr>
          <p:nvPr>
            <p:ph type="ctrTitle"/>
          </p:nvPr>
        </p:nvSpPr>
        <p:spPr>
          <a:xfrm>
            <a:off x="685800" y="982663"/>
            <a:ext cx="7772400" cy="4264025"/>
          </a:xfrm>
        </p:spPr>
        <p:txBody>
          <a:bodyPr/>
          <a:lstStyle/>
          <a:p>
            <a:pPr eaLnBrk="1" hangingPunct="1"/>
            <a:r>
              <a:rPr lang="es-ES" sz="5400" b="1" smtClean="0">
                <a:solidFill>
                  <a:srgbClr val="FFFF00"/>
                </a:solidFill>
              </a:rPr>
              <a:t>3.2</a:t>
            </a:r>
            <a:r>
              <a:rPr lang="es-ES" sz="5400" b="1" smtClean="0">
                <a:solidFill>
                  <a:srgbClr val="FFFF66"/>
                </a:solidFill>
              </a:rPr>
              <a:t> </a:t>
            </a:r>
            <a:br>
              <a:rPr lang="es-ES" sz="5400" b="1" smtClean="0">
                <a:solidFill>
                  <a:srgbClr val="FFFF66"/>
                </a:solidFill>
              </a:rPr>
            </a:br>
            <a:r>
              <a:rPr lang="es-ES" sz="5400" b="1" smtClean="0">
                <a:solidFill>
                  <a:srgbClr val="FFFF66"/>
                </a:solidFill>
              </a:rPr>
              <a:t/>
            </a:r>
            <a:br>
              <a:rPr lang="es-ES" sz="5400" b="1" smtClean="0">
                <a:solidFill>
                  <a:srgbClr val="FFFF66"/>
                </a:solidFill>
              </a:rPr>
            </a:br>
            <a:r>
              <a:rPr lang="es-ES" sz="5400" b="1" smtClean="0">
                <a:solidFill>
                  <a:srgbClr val="FFFF66"/>
                </a:solidFill>
              </a:rPr>
              <a:t>DISTANCIAS</a:t>
            </a:r>
            <a:br>
              <a:rPr lang="es-ES" sz="5400" b="1" smtClean="0">
                <a:solidFill>
                  <a:srgbClr val="FFFF66"/>
                </a:solidFill>
              </a:rPr>
            </a:br>
            <a:r>
              <a:rPr lang="es-ES" sz="5400" b="1" smtClean="0">
                <a:solidFill>
                  <a:srgbClr val="FFFF66"/>
                </a:solidFill>
              </a:rPr>
              <a:t>FOCALES DE UNA LENTE</a:t>
            </a:r>
          </a:p>
        </p:txBody>
      </p:sp>
    </p:spTree>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69" name="68 Rectángulo"/>
          <p:cNvSpPr/>
          <p:nvPr/>
        </p:nvSpPr>
        <p:spPr>
          <a:xfrm>
            <a:off x="331849" y="771895"/>
            <a:ext cx="8432800" cy="59257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50563" name="Rectangle 33"/>
          <p:cNvSpPr>
            <a:spLocks noChangeArrowheads="1"/>
          </p:cNvSpPr>
          <p:nvPr/>
        </p:nvSpPr>
        <p:spPr bwMode="auto">
          <a:xfrm>
            <a:off x="4338699" y="2697389"/>
            <a:ext cx="233363" cy="457200"/>
          </a:xfrm>
          <a:prstGeom prst="rect">
            <a:avLst/>
          </a:prstGeom>
          <a:noFill/>
          <a:ln w="9525">
            <a:noFill/>
            <a:miter lim="800000"/>
            <a:headEnd/>
            <a:tailEnd/>
          </a:ln>
        </p:spPr>
        <p:txBody>
          <a:bodyPr wrap="none" lIns="0" tIns="0" rIns="0" bIns="0">
            <a:spAutoFit/>
          </a:bodyPr>
          <a:lstStyle/>
          <a:p>
            <a:r>
              <a:rPr lang="es-ES" sz="3000">
                <a:solidFill>
                  <a:srgbClr val="000000"/>
                </a:solidFill>
              </a:rPr>
              <a:t>L</a:t>
            </a:r>
            <a:endParaRPr lang="es-ES" sz="1800">
              <a:solidFill>
                <a:srgbClr val="000000"/>
              </a:solidFill>
              <a:latin typeface="Arial" charset="0"/>
            </a:endParaRPr>
          </a:p>
        </p:txBody>
      </p:sp>
      <p:sp>
        <p:nvSpPr>
          <p:cNvPr id="450564" name="Rectangle 34"/>
          <p:cNvSpPr>
            <a:spLocks noChangeArrowheads="1"/>
          </p:cNvSpPr>
          <p:nvPr/>
        </p:nvSpPr>
        <p:spPr bwMode="auto">
          <a:xfrm>
            <a:off x="438212" y="2716439"/>
            <a:ext cx="8096250" cy="19050"/>
          </a:xfrm>
          <a:prstGeom prst="rect">
            <a:avLst/>
          </a:prstGeom>
          <a:solidFill>
            <a:srgbClr val="000000"/>
          </a:solidFill>
          <a:ln w="9525">
            <a:noFill/>
            <a:miter lim="800000"/>
            <a:headEnd/>
            <a:tailEnd/>
          </a:ln>
        </p:spPr>
        <p:txBody>
          <a:bodyPr/>
          <a:lstStyle/>
          <a:p>
            <a:endParaRPr lang="es-ES_tradnl">
              <a:solidFill>
                <a:srgbClr val="000000"/>
              </a:solidFill>
            </a:endParaRPr>
          </a:p>
        </p:txBody>
      </p:sp>
      <p:grpSp>
        <p:nvGrpSpPr>
          <p:cNvPr id="2" name="Group 4"/>
          <p:cNvGrpSpPr>
            <a:grpSpLocks/>
          </p:cNvGrpSpPr>
          <p:nvPr/>
        </p:nvGrpSpPr>
        <p:grpSpPr bwMode="auto">
          <a:xfrm>
            <a:off x="2408299" y="1624239"/>
            <a:ext cx="5764213" cy="2195513"/>
            <a:chOff x="1532" y="1270"/>
            <a:chExt cx="3631" cy="1383"/>
          </a:xfrm>
        </p:grpSpPr>
        <p:sp>
          <p:nvSpPr>
            <p:cNvPr id="450628" name="Freeform 67"/>
            <p:cNvSpPr>
              <a:spLocks/>
            </p:cNvSpPr>
            <p:nvPr/>
          </p:nvSpPr>
          <p:spPr bwMode="auto">
            <a:xfrm>
              <a:off x="1532" y="1270"/>
              <a:ext cx="3631" cy="706"/>
            </a:xfrm>
            <a:custGeom>
              <a:avLst/>
              <a:gdLst>
                <a:gd name="T0" fmla="*/ 0 w 3631"/>
                <a:gd name="T1" fmla="*/ 688 h 706"/>
                <a:gd name="T2" fmla="*/ 1132 w 3631"/>
                <a:gd name="T3" fmla="*/ 0 h 706"/>
                <a:gd name="T4" fmla="*/ 3631 w 3631"/>
                <a:gd name="T5" fmla="*/ 688 h 706"/>
                <a:gd name="T6" fmla="*/ 3631 w 3631"/>
                <a:gd name="T7" fmla="*/ 706 h 706"/>
                <a:gd name="T8" fmla="*/ 1138 w 3631"/>
                <a:gd name="T9" fmla="*/ 24 h 706"/>
                <a:gd name="T10" fmla="*/ 12 w 3631"/>
                <a:gd name="T11" fmla="*/ 706 h 706"/>
                <a:gd name="T12" fmla="*/ 0 w 3631"/>
                <a:gd name="T13" fmla="*/ 688 h 706"/>
                <a:gd name="T14" fmla="*/ 0 60000 65536"/>
                <a:gd name="T15" fmla="*/ 0 60000 65536"/>
                <a:gd name="T16" fmla="*/ 0 60000 65536"/>
                <a:gd name="T17" fmla="*/ 0 60000 65536"/>
                <a:gd name="T18" fmla="*/ 0 60000 65536"/>
                <a:gd name="T19" fmla="*/ 0 60000 65536"/>
                <a:gd name="T20" fmla="*/ 0 60000 65536"/>
                <a:gd name="T21" fmla="*/ 0 w 3631"/>
                <a:gd name="T22" fmla="*/ 0 h 706"/>
                <a:gd name="T23" fmla="*/ 3631 w 3631"/>
                <a:gd name="T24" fmla="*/ 706 h 7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31" h="706">
                  <a:moveTo>
                    <a:pt x="0" y="688"/>
                  </a:moveTo>
                  <a:lnTo>
                    <a:pt x="1132" y="0"/>
                  </a:lnTo>
                  <a:lnTo>
                    <a:pt x="3631" y="688"/>
                  </a:lnTo>
                  <a:lnTo>
                    <a:pt x="3631" y="706"/>
                  </a:lnTo>
                  <a:lnTo>
                    <a:pt x="1138" y="24"/>
                  </a:lnTo>
                  <a:lnTo>
                    <a:pt x="12" y="706"/>
                  </a:lnTo>
                  <a:lnTo>
                    <a:pt x="0" y="688"/>
                  </a:lnTo>
                  <a:close/>
                </a:path>
              </a:pathLst>
            </a:custGeom>
            <a:solidFill>
              <a:srgbClr val="008000"/>
            </a:solidFill>
            <a:ln w="9525">
              <a:noFill/>
              <a:round/>
              <a:headEnd/>
              <a:tailEnd/>
            </a:ln>
          </p:spPr>
          <p:txBody>
            <a:bodyPr/>
            <a:lstStyle/>
            <a:p>
              <a:endParaRPr lang="es-ES_tradnl"/>
            </a:p>
          </p:txBody>
        </p:sp>
        <p:sp>
          <p:nvSpPr>
            <p:cNvPr id="450629" name="Freeform 68"/>
            <p:cNvSpPr>
              <a:spLocks/>
            </p:cNvSpPr>
            <p:nvPr/>
          </p:nvSpPr>
          <p:spPr bwMode="auto">
            <a:xfrm>
              <a:off x="1532" y="1958"/>
              <a:ext cx="3631" cy="695"/>
            </a:xfrm>
            <a:custGeom>
              <a:avLst/>
              <a:gdLst>
                <a:gd name="T0" fmla="*/ 12 w 3631"/>
                <a:gd name="T1" fmla="*/ 0 h 695"/>
                <a:gd name="T2" fmla="*/ 1138 w 3631"/>
                <a:gd name="T3" fmla="*/ 671 h 695"/>
                <a:gd name="T4" fmla="*/ 3631 w 3631"/>
                <a:gd name="T5" fmla="*/ 0 h 695"/>
                <a:gd name="T6" fmla="*/ 3631 w 3631"/>
                <a:gd name="T7" fmla="*/ 18 h 695"/>
                <a:gd name="T8" fmla="*/ 1132 w 3631"/>
                <a:gd name="T9" fmla="*/ 695 h 695"/>
                <a:gd name="T10" fmla="*/ 0 w 3631"/>
                <a:gd name="T11" fmla="*/ 18 h 695"/>
                <a:gd name="T12" fmla="*/ 12 w 3631"/>
                <a:gd name="T13" fmla="*/ 0 h 695"/>
                <a:gd name="T14" fmla="*/ 0 60000 65536"/>
                <a:gd name="T15" fmla="*/ 0 60000 65536"/>
                <a:gd name="T16" fmla="*/ 0 60000 65536"/>
                <a:gd name="T17" fmla="*/ 0 60000 65536"/>
                <a:gd name="T18" fmla="*/ 0 60000 65536"/>
                <a:gd name="T19" fmla="*/ 0 60000 65536"/>
                <a:gd name="T20" fmla="*/ 0 60000 65536"/>
                <a:gd name="T21" fmla="*/ 0 w 3631"/>
                <a:gd name="T22" fmla="*/ 0 h 695"/>
                <a:gd name="T23" fmla="*/ 3631 w 3631"/>
                <a:gd name="T24" fmla="*/ 695 h 6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31" h="695">
                  <a:moveTo>
                    <a:pt x="12" y="0"/>
                  </a:moveTo>
                  <a:lnTo>
                    <a:pt x="1138" y="671"/>
                  </a:lnTo>
                  <a:lnTo>
                    <a:pt x="3631" y="0"/>
                  </a:lnTo>
                  <a:lnTo>
                    <a:pt x="3631" y="18"/>
                  </a:lnTo>
                  <a:lnTo>
                    <a:pt x="1132" y="695"/>
                  </a:lnTo>
                  <a:lnTo>
                    <a:pt x="0" y="18"/>
                  </a:lnTo>
                  <a:lnTo>
                    <a:pt x="12" y="0"/>
                  </a:lnTo>
                  <a:close/>
                </a:path>
              </a:pathLst>
            </a:custGeom>
            <a:solidFill>
              <a:srgbClr val="008000"/>
            </a:solidFill>
            <a:ln w="9525">
              <a:noFill/>
              <a:round/>
              <a:headEnd/>
              <a:tailEnd/>
            </a:ln>
          </p:spPr>
          <p:txBody>
            <a:bodyPr/>
            <a:lstStyle/>
            <a:p>
              <a:endParaRPr lang="es-ES_tradnl"/>
            </a:p>
          </p:txBody>
        </p:sp>
      </p:grpSp>
      <p:grpSp>
        <p:nvGrpSpPr>
          <p:cNvPr id="3" name="Group 7"/>
          <p:cNvGrpSpPr>
            <a:grpSpLocks/>
          </p:cNvGrpSpPr>
          <p:nvPr/>
        </p:nvGrpSpPr>
        <p:grpSpPr bwMode="auto">
          <a:xfrm>
            <a:off x="762062" y="1624239"/>
            <a:ext cx="6345237" cy="2176463"/>
            <a:chOff x="495" y="1270"/>
            <a:chExt cx="3997" cy="1371"/>
          </a:xfrm>
        </p:grpSpPr>
        <p:sp>
          <p:nvSpPr>
            <p:cNvPr id="450626" name="Freeform 81"/>
            <p:cNvSpPr>
              <a:spLocks/>
            </p:cNvSpPr>
            <p:nvPr/>
          </p:nvSpPr>
          <p:spPr bwMode="auto">
            <a:xfrm>
              <a:off x="519" y="1270"/>
              <a:ext cx="3973" cy="1371"/>
            </a:xfrm>
            <a:custGeom>
              <a:avLst/>
              <a:gdLst>
                <a:gd name="T0" fmla="*/ 2151 w 3973"/>
                <a:gd name="T1" fmla="*/ 6 h 1371"/>
                <a:gd name="T2" fmla="*/ 2145 w 3973"/>
                <a:gd name="T3" fmla="*/ 0 h 1371"/>
                <a:gd name="T4" fmla="*/ 3973 w 3973"/>
                <a:gd name="T5" fmla="*/ 694 h 1371"/>
                <a:gd name="T6" fmla="*/ 2145 w 3973"/>
                <a:gd name="T7" fmla="*/ 1371 h 1371"/>
                <a:gd name="T8" fmla="*/ 0 w 3973"/>
                <a:gd name="T9" fmla="*/ 700 h 1371"/>
                <a:gd name="T10" fmla="*/ 0 w 3973"/>
                <a:gd name="T11" fmla="*/ 682 h 1371"/>
                <a:gd name="T12" fmla="*/ 2145 w 3973"/>
                <a:gd name="T13" fmla="*/ 1353 h 1371"/>
                <a:gd name="T14" fmla="*/ 3925 w 3973"/>
                <a:gd name="T15" fmla="*/ 688 h 1371"/>
                <a:gd name="T16" fmla="*/ 2151 w 3973"/>
                <a:gd name="T17" fmla="*/ 24 h 1371"/>
                <a:gd name="T18" fmla="*/ 2151 w 3973"/>
                <a:gd name="T19" fmla="*/ 6 h 13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73"/>
                <a:gd name="T31" fmla="*/ 0 h 1371"/>
                <a:gd name="T32" fmla="*/ 3973 w 3973"/>
                <a:gd name="T33" fmla="*/ 1371 h 13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73" h="1371">
                  <a:moveTo>
                    <a:pt x="2151" y="6"/>
                  </a:moveTo>
                  <a:lnTo>
                    <a:pt x="2145" y="0"/>
                  </a:lnTo>
                  <a:lnTo>
                    <a:pt x="3973" y="694"/>
                  </a:lnTo>
                  <a:lnTo>
                    <a:pt x="2145" y="1371"/>
                  </a:lnTo>
                  <a:lnTo>
                    <a:pt x="0" y="700"/>
                  </a:lnTo>
                  <a:lnTo>
                    <a:pt x="0" y="682"/>
                  </a:lnTo>
                  <a:lnTo>
                    <a:pt x="2145" y="1353"/>
                  </a:lnTo>
                  <a:lnTo>
                    <a:pt x="3925" y="688"/>
                  </a:lnTo>
                  <a:lnTo>
                    <a:pt x="2151" y="24"/>
                  </a:lnTo>
                  <a:lnTo>
                    <a:pt x="2151" y="6"/>
                  </a:lnTo>
                  <a:close/>
                </a:path>
              </a:pathLst>
            </a:custGeom>
            <a:solidFill>
              <a:srgbClr val="0000FF"/>
            </a:solidFill>
            <a:ln w="9525">
              <a:noFill/>
              <a:round/>
              <a:headEnd/>
              <a:tailEnd/>
            </a:ln>
          </p:spPr>
          <p:txBody>
            <a:bodyPr/>
            <a:lstStyle/>
            <a:p>
              <a:endParaRPr lang="es-ES_tradnl"/>
            </a:p>
          </p:txBody>
        </p:sp>
        <p:sp>
          <p:nvSpPr>
            <p:cNvPr id="450627" name="Freeform 82"/>
            <p:cNvSpPr>
              <a:spLocks/>
            </p:cNvSpPr>
            <p:nvPr/>
          </p:nvSpPr>
          <p:spPr bwMode="auto">
            <a:xfrm>
              <a:off x="495" y="1276"/>
              <a:ext cx="2175" cy="700"/>
            </a:xfrm>
            <a:custGeom>
              <a:avLst/>
              <a:gdLst>
                <a:gd name="T0" fmla="*/ 24 w 2175"/>
                <a:gd name="T1" fmla="*/ 694 h 700"/>
                <a:gd name="T2" fmla="*/ 0 w 2175"/>
                <a:gd name="T3" fmla="*/ 688 h 700"/>
                <a:gd name="T4" fmla="*/ 2175 w 2175"/>
                <a:gd name="T5" fmla="*/ 0 h 700"/>
                <a:gd name="T6" fmla="*/ 2175 w 2175"/>
                <a:gd name="T7" fmla="*/ 18 h 700"/>
                <a:gd name="T8" fmla="*/ 24 w 2175"/>
                <a:gd name="T9" fmla="*/ 700 h 700"/>
                <a:gd name="T10" fmla="*/ 24 w 2175"/>
                <a:gd name="T11" fmla="*/ 694 h 700"/>
                <a:gd name="T12" fmla="*/ 0 60000 65536"/>
                <a:gd name="T13" fmla="*/ 0 60000 65536"/>
                <a:gd name="T14" fmla="*/ 0 60000 65536"/>
                <a:gd name="T15" fmla="*/ 0 60000 65536"/>
                <a:gd name="T16" fmla="*/ 0 60000 65536"/>
                <a:gd name="T17" fmla="*/ 0 60000 65536"/>
                <a:gd name="T18" fmla="*/ 0 w 2175"/>
                <a:gd name="T19" fmla="*/ 0 h 700"/>
                <a:gd name="T20" fmla="*/ 2175 w 2175"/>
                <a:gd name="T21" fmla="*/ 700 h 700"/>
              </a:gdLst>
              <a:ahLst/>
              <a:cxnLst>
                <a:cxn ang="T12">
                  <a:pos x="T0" y="T1"/>
                </a:cxn>
                <a:cxn ang="T13">
                  <a:pos x="T2" y="T3"/>
                </a:cxn>
                <a:cxn ang="T14">
                  <a:pos x="T4" y="T5"/>
                </a:cxn>
                <a:cxn ang="T15">
                  <a:pos x="T6" y="T7"/>
                </a:cxn>
                <a:cxn ang="T16">
                  <a:pos x="T8" y="T9"/>
                </a:cxn>
                <a:cxn ang="T17">
                  <a:pos x="T10" y="T11"/>
                </a:cxn>
              </a:cxnLst>
              <a:rect l="T18" t="T19" r="T20" b="T21"/>
              <a:pathLst>
                <a:path w="2175" h="700">
                  <a:moveTo>
                    <a:pt x="24" y="694"/>
                  </a:moveTo>
                  <a:lnTo>
                    <a:pt x="0" y="688"/>
                  </a:lnTo>
                  <a:lnTo>
                    <a:pt x="2175" y="0"/>
                  </a:lnTo>
                  <a:lnTo>
                    <a:pt x="2175" y="18"/>
                  </a:lnTo>
                  <a:lnTo>
                    <a:pt x="24" y="700"/>
                  </a:lnTo>
                  <a:lnTo>
                    <a:pt x="24" y="694"/>
                  </a:lnTo>
                  <a:close/>
                </a:path>
              </a:pathLst>
            </a:custGeom>
            <a:solidFill>
              <a:srgbClr val="0000FF"/>
            </a:solidFill>
            <a:ln w="9525">
              <a:noFill/>
              <a:round/>
              <a:headEnd/>
              <a:tailEnd/>
            </a:ln>
          </p:spPr>
          <p:txBody>
            <a:bodyPr/>
            <a:lstStyle/>
            <a:p>
              <a:endParaRPr lang="es-ES_tradnl"/>
            </a:p>
          </p:txBody>
        </p:sp>
      </p:grpSp>
      <p:sp>
        <p:nvSpPr>
          <p:cNvPr id="450567" name="Text Box 99"/>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r>
              <a:rPr lang="es-ES" sz="2800" b="1">
                <a:solidFill>
                  <a:srgbClr val="FFFFFF"/>
                </a:solidFill>
                <a:latin typeface="Calibri" pitchFamily="34" charset="0"/>
              </a:rPr>
              <a:t>Distancia focal imagen en lentes convergentes</a:t>
            </a:r>
          </a:p>
        </p:txBody>
      </p:sp>
      <p:sp>
        <p:nvSpPr>
          <p:cNvPr id="702475" name="Freeform 39"/>
          <p:cNvSpPr>
            <a:spLocks/>
          </p:cNvSpPr>
          <p:nvPr/>
        </p:nvSpPr>
        <p:spPr bwMode="auto">
          <a:xfrm>
            <a:off x="619187" y="1633764"/>
            <a:ext cx="5232400" cy="2176463"/>
          </a:xfrm>
          <a:custGeom>
            <a:avLst/>
            <a:gdLst>
              <a:gd name="T0" fmla="*/ 0 w 3296"/>
              <a:gd name="T1" fmla="*/ 0 h 1371"/>
              <a:gd name="T2" fmla="*/ 2147483647 w 3296"/>
              <a:gd name="T3" fmla="*/ 0 h 1371"/>
              <a:gd name="T4" fmla="*/ 2147483647 w 3296"/>
              <a:gd name="T5" fmla="*/ 2147483647 h 1371"/>
              <a:gd name="T6" fmla="*/ 2147483647 w 3296"/>
              <a:gd name="T7" fmla="*/ 2147483647 h 1371"/>
              <a:gd name="T8" fmla="*/ 0 w 3296"/>
              <a:gd name="T9" fmla="*/ 2147483647 h 1371"/>
              <a:gd name="T10" fmla="*/ 0 w 3296"/>
              <a:gd name="T11" fmla="*/ 2147483647 h 1371"/>
              <a:gd name="T12" fmla="*/ 2147483647 w 3296"/>
              <a:gd name="T13" fmla="*/ 2147483647 h 1371"/>
              <a:gd name="T14" fmla="*/ 2147483647 w 3296"/>
              <a:gd name="T15" fmla="*/ 2147483647 h 1371"/>
              <a:gd name="T16" fmla="*/ 2147483647 w 3296"/>
              <a:gd name="T17" fmla="*/ 2147483647 h 1371"/>
              <a:gd name="T18" fmla="*/ 0 w 3296"/>
              <a:gd name="T19" fmla="*/ 2147483647 h 1371"/>
              <a:gd name="T20" fmla="*/ 0 w 3296"/>
              <a:gd name="T21" fmla="*/ 0 h 13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96"/>
              <a:gd name="T34" fmla="*/ 0 h 1371"/>
              <a:gd name="T35" fmla="*/ 3296 w 3296"/>
              <a:gd name="T36" fmla="*/ 1371 h 137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96" h="1371">
                <a:moveTo>
                  <a:pt x="0" y="0"/>
                </a:moveTo>
                <a:lnTo>
                  <a:pt x="2271" y="0"/>
                </a:lnTo>
                <a:lnTo>
                  <a:pt x="3296" y="688"/>
                </a:lnTo>
                <a:lnTo>
                  <a:pt x="2271" y="1371"/>
                </a:lnTo>
                <a:lnTo>
                  <a:pt x="0" y="1371"/>
                </a:lnTo>
                <a:lnTo>
                  <a:pt x="0" y="1353"/>
                </a:lnTo>
                <a:lnTo>
                  <a:pt x="2271" y="1353"/>
                </a:lnTo>
                <a:lnTo>
                  <a:pt x="3266" y="682"/>
                </a:lnTo>
                <a:lnTo>
                  <a:pt x="2265" y="18"/>
                </a:lnTo>
                <a:lnTo>
                  <a:pt x="0" y="18"/>
                </a:lnTo>
                <a:lnTo>
                  <a:pt x="0" y="0"/>
                </a:lnTo>
                <a:close/>
              </a:path>
            </a:pathLst>
          </a:custGeom>
          <a:solidFill>
            <a:srgbClr val="FF0000"/>
          </a:solidFill>
          <a:ln w="9525">
            <a:noFill/>
            <a:round/>
            <a:headEnd/>
            <a:tailEnd/>
          </a:ln>
        </p:spPr>
        <p:txBody>
          <a:bodyPr/>
          <a:lstStyle/>
          <a:p>
            <a:endParaRPr lang="es-ES_tradnl"/>
          </a:p>
        </p:txBody>
      </p:sp>
      <p:grpSp>
        <p:nvGrpSpPr>
          <p:cNvPr id="4" name="Group 12"/>
          <p:cNvGrpSpPr>
            <a:grpSpLocks/>
          </p:cNvGrpSpPr>
          <p:nvPr/>
        </p:nvGrpSpPr>
        <p:grpSpPr bwMode="auto">
          <a:xfrm>
            <a:off x="495362" y="1043214"/>
            <a:ext cx="528637" cy="3384550"/>
            <a:chOff x="327" y="929"/>
            <a:chExt cx="333" cy="2132"/>
          </a:xfrm>
        </p:grpSpPr>
        <p:sp>
          <p:nvSpPr>
            <p:cNvPr id="450622" name="Rectangle 41"/>
            <p:cNvSpPr>
              <a:spLocks noChangeArrowheads="1"/>
            </p:cNvSpPr>
            <p:nvPr/>
          </p:nvSpPr>
          <p:spPr bwMode="auto">
            <a:xfrm>
              <a:off x="327" y="929"/>
              <a:ext cx="191" cy="317"/>
            </a:xfrm>
            <a:prstGeom prst="rect">
              <a:avLst/>
            </a:prstGeom>
            <a:noFill/>
            <a:ln w="9525">
              <a:noFill/>
              <a:miter lim="800000"/>
              <a:headEnd/>
              <a:tailEnd/>
            </a:ln>
          </p:spPr>
          <p:txBody>
            <a:bodyPr wrap="none" lIns="0" tIns="0" rIns="0" bIns="0">
              <a:spAutoFit/>
            </a:bodyPr>
            <a:lstStyle/>
            <a:p>
              <a:r>
                <a:rPr lang="es-ES" sz="3300">
                  <a:solidFill>
                    <a:srgbClr val="FF0000"/>
                  </a:solidFill>
                </a:rPr>
                <a:t>O</a:t>
              </a:r>
              <a:endParaRPr lang="es-ES" sz="1800">
                <a:solidFill>
                  <a:srgbClr val="000000"/>
                </a:solidFill>
                <a:latin typeface="Arial" charset="0"/>
              </a:endParaRPr>
            </a:p>
          </p:txBody>
        </p:sp>
        <p:sp>
          <p:nvSpPr>
            <p:cNvPr id="450623" name="Rectangle 42"/>
            <p:cNvSpPr>
              <a:spLocks noChangeArrowheads="1"/>
            </p:cNvSpPr>
            <p:nvPr/>
          </p:nvSpPr>
          <p:spPr bwMode="auto">
            <a:xfrm>
              <a:off x="519" y="1036"/>
              <a:ext cx="141" cy="307"/>
            </a:xfrm>
            <a:prstGeom prst="rect">
              <a:avLst/>
            </a:prstGeom>
            <a:noFill/>
            <a:ln w="9525">
              <a:noFill/>
              <a:miter lim="800000"/>
              <a:headEnd/>
              <a:tailEnd/>
            </a:ln>
          </p:spPr>
          <p:txBody>
            <a:bodyPr wrap="none" lIns="0" tIns="0" rIns="0" bIns="0">
              <a:spAutoFit/>
            </a:bodyPr>
            <a:lstStyle/>
            <a:p>
              <a:r>
                <a:rPr lang="es-ES" sz="3200" b="1">
                  <a:solidFill>
                    <a:srgbClr val="FF3300"/>
                  </a:solidFill>
                  <a:ea typeface="Arial Unicode MS" pitchFamily="34" charset="-128"/>
                  <a:cs typeface="Arial Unicode MS" pitchFamily="34" charset="-128"/>
                </a:rPr>
                <a:t>∞</a:t>
              </a:r>
            </a:p>
          </p:txBody>
        </p:sp>
        <p:sp>
          <p:nvSpPr>
            <p:cNvPr id="450624" name="Rectangle 43"/>
            <p:cNvSpPr>
              <a:spLocks noChangeArrowheads="1"/>
            </p:cNvSpPr>
            <p:nvPr/>
          </p:nvSpPr>
          <p:spPr bwMode="auto">
            <a:xfrm>
              <a:off x="327" y="2641"/>
              <a:ext cx="191" cy="317"/>
            </a:xfrm>
            <a:prstGeom prst="rect">
              <a:avLst/>
            </a:prstGeom>
            <a:noFill/>
            <a:ln w="9525">
              <a:noFill/>
              <a:miter lim="800000"/>
              <a:headEnd/>
              <a:tailEnd/>
            </a:ln>
          </p:spPr>
          <p:txBody>
            <a:bodyPr wrap="none" lIns="0" tIns="0" rIns="0" bIns="0">
              <a:spAutoFit/>
            </a:bodyPr>
            <a:lstStyle/>
            <a:p>
              <a:r>
                <a:rPr lang="es-ES" sz="3300">
                  <a:solidFill>
                    <a:srgbClr val="FF0000"/>
                  </a:solidFill>
                </a:rPr>
                <a:t>O</a:t>
              </a:r>
              <a:endParaRPr lang="es-ES" sz="1800">
                <a:solidFill>
                  <a:srgbClr val="000000"/>
                </a:solidFill>
                <a:latin typeface="Arial" charset="0"/>
              </a:endParaRPr>
            </a:p>
          </p:txBody>
        </p:sp>
        <p:sp>
          <p:nvSpPr>
            <p:cNvPr id="450625" name="Rectangle 44"/>
            <p:cNvSpPr>
              <a:spLocks noChangeArrowheads="1"/>
            </p:cNvSpPr>
            <p:nvPr/>
          </p:nvSpPr>
          <p:spPr bwMode="auto">
            <a:xfrm>
              <a:off x="519" y="2754"/>
              <a:ext cx="141" cy="307"/>
            </a:xfrm>
            <a:prstGeom prst="rect">
              <a:avLst/>
            </a:prstGeom>
            <a:noFill/>
            <a:ln w="9525">
              <a:noFill/>
              <a:miter lim="800000"/>
              <a:headEnd/>
              <a:tailEnd/>
            </a:ln>
          </p:spPr>
          <p:txBody>
            <a:bodyPr wrap="none" lIns="0" tIns="0" rIns="0" bIns="0">
              <a:spAutoFit/>
            </a:bodyPr>
            <a:lstStyle/>
            <a:p>
              <a:r>
                <a:rPr lang="es-ES" sz="3200" b="1">
                  <a:solidFill>
                    <a:srgbClr val="FF3300"/>
                  </a:solidFill>
                  <a:ea typeface="Arial Unicode MS" pitchFamily="34" charset="-128"/>
                  <a:cs typeface="Arial Unicode MS" pitchFamily="34" charset="-128"/>
                </a:rPr>
                <a:t>∞</a:t>
              </a:r>
            </a:p>
          </p:txBody>
        </p:sp>
      </p:grpSp>
      <p:grpSp>
        <p:nvGrpSpPr>
          <p:cNvPr id="5" name="Group 17"/>
          <p:cNvGrpSpPr>
            <a:grpSpLocks/>
          </p:cNvGrpSpPr>
          <p:nvPr/>
        </p:nvGrpSpPr>
        <p:grpSpPr bwMode="auto">
          <a:xfrm>
            <a:off x="5722999" y="2684689"/>
            <a:ext cx="273050" cy="461963"/>
            <a:chOff x="4397" y="2943"/>
            <a:chExt cx="172" cy="291"/>
          </a:xfrm>
        </p:grpSpPr>
        <p:sp>
          <p:nvSpPr>
            <p:cNvPr id="450620" name="Rectangle 40"/>
            <p:cNvSpPr>
              <a:spLocks noChangeArrowheads="1"/>
            </p:cNvSpPr>
            <p:nvPr/>
          </p:nvSpPr>
          <p:spPr bwMode="auto">
            <a:xfrm>
              <a:off x="4526" y="2943"/>
              <a:ext cx="43" cy="288"/>
            </a:xfrm>
            <a:prstGeom prst="rect">
              <a:avLst/>
            </a:prstGeom>
            <a:noFill/>
            <a:ln w="9525">
              <a:noFill/>
              <a:miter lim="800000"/>
              <a:headEnd/>
              <a:tailEnd/>
            </a:ln>
          </p:spPr>
          <p:txBody>
            <a:bodyPr wrap="none" lIns="0" tIns="0" rIns="0" bIns="0">
              <a:spAutoFit/>
            </a:bodyPr>
            <a:lstStyle/>
            <a:p>
              <a:r>
                <a:rPr lang="es-ES" sz="3000">
                  <a:solidFill>
                    <a:srgbClr val="FF0000"/>
                  </a:solidFill>
                </a:rPr>
                <a:t>'</a:t>
              </a:r>
              <a:endParaRPr lang="es-ES" sz="1800">
                <a:solidFill>
                  <a:srgbClr val="000000"/>
                </a:solidFill>
                <a:latin typeface="Arial" charset="0"/>
              </a:endParaRPr>
            </a:p>
          </p:txBody>
        </p:sp>
        <p:sp>
          <p:nvSpPr>
            <p:cNvPr id="450621" name="Rectangle 45"/>
            <p:cNvSpPr>
              <a:spLocks noChangeArrowheads="1"/>
            </p:cNvSpPr>
            <p:nvPr/>
          </p:nvSpPr>
          <p:spPr bwMode="auto">
            <a:xfrm>
              <a:off x="4397" y="3004"/>
              <a:ext cx="117" cy="230"/>
            </a:xfrm>
            <a:prstGeom prst="rect">
              <a:avLst/>
            </a:prstGeom>
            <a:noFill/>
            <a:ln w="9525">
              <a:noFill/>
              <a:miter lim="800000"/>
              <a:headEnd/>
              <a:tailEnd/>
            </a:ln>
          </p:spPr>
          <p:txBody>
            <a:bodyPr wrap="none" lIns="0" tIns="0" rIns="0" bIns="0">
              <a:spAutoFit/>
            </a:bodyPr>
            <a:lstStyle/>
            <a:p>
              <a:r>
                <a:rPr lang="es-ES" b="1">
                  <a:solidFill>
                    <a:srgbClr val="FF0000"/>
                  </a:solidFill>
                </a:rPr>
                <a:t>F</a:t>
              </a:r>
              <a:endParaRPr lang="es-ES">
                <a:solidFill>
                  <a:srgbClr val="000000"/>
                </a:solidFill>
                <a:latin typeface="Arial" charset="0"/>
              </a:endParaRPr>
            </a:p>
          </p:txBody>
        </p:sp>
      </p:grpSp>
      <p:grpSp>
        <p:nvGrpSpPr>
          <p:cNvPr id="6" name="Group 20"/>
          <p:cNvGrpSpPr>
            <a:grpSpLocks/>
          </p:cNvGrpSpPr>
          <p:nvPr/>
        </p:nvGrpSpPr>
        <p:grpSpPr bwMode="auto">
          <a:xfrm>
            <a:off x="5716649" y="2760889"/>
            <a:ext cx="444500" cy="406400"/>
            <a:chOff x="3649" y="1027"/>
            <a:chExt cx="280" cy="256"/>
          </a:xfrm>
        </p:grpSpPr>
        <p:sp>
          <p:nvSpPr>
            <p:cNvPr id="450618" name="Rectangle 104"/>
            <p:cNvSpPr>
              <a:spLocks noChangeArrowheads="1"/>
            </p:cNvSpPr>
            <p:nvPr/>
          </p:nvSpPr>
          <p:spPr bwMode="auto">
            <a:xfrm>
              <a:off x="3649" y="1027"/>
              <a:ext cx="280" cy="192"/>
            </a:xfrm>
            <a:prstGeom prst="rect">
              <a:avLst/>
            </a:prstGeom>
            <a:noFill/>
            <a:ln w="9525">
              <a:noFill/>
              <a:miter lim="800000"/>
              <a:headEnd/>
              <a:tailEnd/>
            </a:ln>
          </p:spPr>
          <p:txBody>
            <a:bodyPr lIns="0" tIns="0" rIns="0" bIns="0">
              <a:spAutoFit/>
            </a:bodyPr>
            <a:lstStyle/>
            <a:p>
              <a:r>
                <a:rPr lang="es-ES" sz="2000">
                  <a:solidFill>
                    <a:srgbClr val="FF0000"/>
                  </a:solidFill>
                </a:rPr>
                <a:t>O</a:t>
              </a:r>
              <a:r>
                <a:rPr lang="en-US" sz="2000">
                  <a:solidFill>
                    <a:srgbClr val="FF0000"/>
                  </a:solidFill>
                  <a:cs typeface="Times New Roman" pitchFamily="18" charset="0"/>
                </a:rPr>
                <a:t>'</a:t>
              </a:r>
              <a:endParaRPr lang="en-US" sz="2000">
                <a:solidFill>
                  <a:srgbClr val="000000"/>
                </a:solidFill>
                <a:cs typeface="Times New Roman" pitchFamily="18" charset="0"/>
              </a:endParaRPr>
            </a:p>
          </p:txBody>
        </p:sp>
        <p:sp>
          <p:nvSpPr>
            <p:cNvPr id="450619" name="Rectangle 105"/>
            <p:cNvSpPr>
              <a:spLocks noChangeArrowheads="1"/>
            </p:cNvSpPr>
            <p:nvPr/>
          </p:nvSpPr>
          <p:spPr bwMode="auto">
            <a:xfrm>
              <a:off x="3755" y="1053"/>
              <a:ext cx="105" cy="230"/>
            </a:xfrm>
            <a:prstGeom prst="rect">
              <a:avLst/>
            </a:prstGeom>
            <a:noFill/>
            <a:ln w="9525">
              <a:noFill/>
              <a:miter lim="800000"/>
              <a:headEnd/>
              <a:tailEnd/>
            </a:ln>
          </p:spPr>
          <p:txBody>
            <a:bodyPr wrap="none" lIns="0" tIns="0" rIns="0" bIns="0">
              <a:spAutoFit/>
            </a:bodyPr>
            <a:lstStyle/>
            <a:p>
              <a:pPr algn="r" rtl="1"/>
              <a:r>
                <a:rPr lang="es-ES" b="1">
                  <a:solidFill>
                    <a:srgbClr val="FF3300"/>
                  </a:solidFill>
                  <a:ea typeface="Arial Unicode MS" pitchFamily="34" charset="-128"/>
                  <a:cs typeface="Arial Unicode MS" pitchFamily="34" charset="-128"/>
                </a:rPr>
                <a:t>∞</a:t>
              </a:r>
            </a:p>
          </p:txBody>
        </p:sp>
      </p:grpSp>
      <p:grpSp>
        <p:nvGrpSpPr>
          <p:cNvPr id="7" name="Group 23"/>
          <p:cNvGrpSpPr>
            <a:grpSpLocks/>
          </p:cNvGrpSpPr>
          <p:nvPr/>
        </p:nvGrpSpPr>
        <p:grpSpPr bwMode="auto">
          <a:xfrm>
            <a:off x="4218049" y="3659414"/>
            <a:ext cx="1738313" cy="1944688"/>
            <a:chOff x="2672" y="2552"/>
            <a:chExt cx="1095" cy="1225"/>
          </a:xfrm>
        </p:grpSpPr>
        <p:sp>
          <p:nvSpPr>
            <p:cNvPr id="450613" name="Rectangle 133"/>
            <p:cNvSpPr>
              <a:spLocks noChangeArrowheads="1"/>
            </p:cNvSpPr>
            <p:nvPr/>
          </p:nvSpPr>
          <p:spPr bwMode="auto">
            <a:xfrm>
              <a:off x="2776" y="3460"/>
              <a:ext cx="991" cy="317"/>
            </a:xfrm>
            <a:prstGeom prst="rect">
              <a:avLst/>
            </a:prstGeom>
            <a:noFill/>
            <a:ln w="9525">
              <a:noFill/>
              <a:miter lim="800000"/>
              <a:headEnd/>
              <a:tailEnd/>
            </a:ln>
          </p:spPr>
          <p:txBody>
            <a:bodyPr lIns="0" tIns="0" rIns="0" bIns="0">
              <a:spAutoFit/>
            </a:bodyPr>
            <a:lstStyle/>
            <a:p>
              <a:r>
                <a:rPr lang="es-ES" sz="3300" i="1">
                  <a:solidFill>
                    <a:srgbClr val="FF0000"/>
                  </a:solidFill>
                </a:rPr>
                <a:t>f </a:t>
              </a:r>
              <a:r>
                <a:rPr lang="en-US" sz="3300">
                  <a:solidFill>
                    <a:srgbClr val="FF0000"/>
                  </a:solidFill>
                  <a:cs typeface="Times New Roman" pitchFamily="18" charset="0"/>
                </a:rPr>
                <a:t>' = LF'</a:t>
              </a:r>
            </a:p>
          </p:txBody>
        </p:sp>
        <p:sp>
          <p:nvSpPr>
            <p:cNvPr id="450614" name="Line 25"/>
            <p:cNvSpPr>
              <a:spLocks noChangeShapeType="1"/>
            </p:cNvSpPr>
            <p:nvPr/>
          </p:nvSpPr>
          <p:spPr bwMode="auto">
            <a:xfrm>
              <a:off x="2672" y="3152"/>
              <a:ext cx="0" cy="352"/>
            </a:xfrm>
            <a:prstGeom prst="line">
              <a:avLst/>
            </a:prstGeom>
            <a:noFill/>
            <a:ln w="15875">
              <a:solidFill>
                <a:schemeClr val="tx1"/>
              </a:solidFill>
              <a:prstDash val="dash"/>
              <a:round/>
              <a:headEnd/>
              <a:tailEnd/>
            </a:ln>
          </p:spPr>
          <p:txBody>
            <a:bodyPr/>
            <a:lstStyle/>
            <a:p>
              <a:endParaRPr lang="es-ES_tradnl"/>
            </a:p>
          </p:txBody>
        </p:sp>
        <p:sp>
          <p:nvSpPr>
            <p:cNvPr id="450615" name="Line 26"/>
            <p:cNvSpPr>
              <a:spLocks noChangeShapeType="1"/>
            </p:cNvSpPr>
            <p:nvPr/>
          </p:nvSpPr>
          <p:spPr bwMode="auto">
            <a:xfrm>
              <a:off x="2672" y="3368"/>
              <a:ext cx="1000" cy="0"/>
            </a:xfrm>
            <a:prstGeom prst="line">
              <a:avLst/>
            </a:prstGeom>
            <a:noFill/>
            <a:ln w="19050">
              <a:solidFill>
                <a:schemeClr val="tx1"/>
              </a:solidFill>
              <a:round/>
              <a:headEnd/>
              <a:tailEnd type="stealth" w="lg" len="lg"/>
            </a:ln>
          </p:spPr>
          <p:txBody>
            <a:bodyPr/>
            <a:lstStyle/>
            <a:p>
              <a:endParaRPr lang="es-ES_tradnl"/>
            </a:p>
          </p:txBody>
        </p:sp>
        <p:sp>
          <p:nvSpPr>
            <p:cNvPr id="450616" name="Line 27"/>
            <p:cNvSpPr>
              <a:spLocks noChangeShapeType="1"/>
            </p:cNvSpPr>
            <p:nvPr/>
          </p:nvSpPr>
          <p:spPr bwMode="auto">
            <a:xfrm>
              <a:off x="3680" y="2552"/>
              <a:ext cx="0" cy="952"/>
            </a:xfrm>
            <a:prstGeom prst="line">
              <a:avLst/>
            </a:prstGeom>
            <a:noFill/>
            <a:ln w="15875">
              <a:solidFill>
                <a:schemeClr val="tx1"/>
              </a:solidFill>
              <a:prstDash val="dash"/>
              <a:round/>
              <a:headEnd/>
              <a:tailEnd/>
            </a:ln>
          </p:spPr>
          <p:txBody>
            <a:bodyPr/>
            <a:lstStyle/>
            <a:p>
              <a:endParaRPr lang="es-ES_tradnl"/>
            </a:p>
          </p:txBody>
        </p:sp>
        <p:sp>
          <p:nvSpPr>
            <p:cNvPr id="450617" name="Rectangle 133"/>
            <p:cNvSpPr>
              <a:spLocks noChangeArrowheads="1"/>
            </p:cNvSpPr>
            <p:nvPr/>
          </p:nvSpPr>
          <p:spPr bwMode="auto">
            <a:xfrm>
              <a:off x="3048" y="2972"/>
              <a:ext cx="271" cy="317"/>
            </a:xfrm>
            <a:prstGeom prst="rect">
              <a:avLst/>
            </a:prstGeom>
            <a:noFill/>
            <a:ln w="9525">
              <a:noFill/>
              <a:miter lim="800000"/>
              <a:headEnd/>
              <a:tailEnd/>
            </a:ln>
          </p:spPr>
          <p:txBody>
            <a:bodyPr lIns="0" tIns="0" rIns="0" bIns="0">
              <a:spAutoFit/>
            </a:bodyPr>
            <a:lstStyle/>
            <a:p>
              <a:r>
                <a:rPr lang="es-ES" sz="3300" i="1">
                  <a:solidFill>
                    <a:srgbClr val="FF0000"/>
                  </a:solidFill>
                </a:rPr>
                <a:t>f </a:t>
              </a:r>
              <a:r>
                <a:rPr lang="en-US" sz="3300">
                  <a:solidFill>
                    <a:srgbClr val="FF0000"/>
                  </a:solidFill>
                  <a:cs typeface="Times New Roman" pitchFamily="18" charset="0"/>
                </a:rPr>
                <a:t>' </a:t>
              </a:r>
            </a:p>
          </p:txBody>
        </p:sp>
      </p:grpSp>
      <p:grpSp>
        <p:nvGrpSpPr>
          <p:cNvPr id="8" name="Group 29"/>
          <p:cNvGrpSpPr>
            <a:grpSpLocks/>
          </p:cNvGrpSpPr>
          <p:nvPr/>
        </p:nvGrpSpPr>
        <p:grpSpPr bwMode="auto">
          <a:xfrm>
            <a:off x="2690874" y="2013177"/>
            <a:ext cx="3079750" cy="1409700"/>
            <a:chOff x="1710" y="1515"/>
            <a:chExt cx="1940" cy="888"/>
          </a:xfrm>
        </p:grpSpPr>
        <p:sp>
          <p:nvSpPr>
            <p:cNvPr id="450609" name="Freeform 30"/>
            <p:cNvSpPr>
              <a:spLocks/>
            </p:cNvSpPr>
            <p:nvPr/>
          </p:nvSpPr>
          <p:spPr bwMode="auto">
            <a:xfrm rot="4195041">
              <a:off x="1710" y="1515"/>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sp>
          <p:nvSpPr>
            <p:cNvPr id="450610" name="Freeform 31"/>
            <p:cNvSpPr>
              <a:spLocks/>
            </p:cNvSpPr>
            <p:nvPr/>
          </p:nvSpPr>
          <p:spPr bwMode="auto">
            <a:xfrm rot="17404959" flipV="1">
              <a:off x="1714" y="2291"/>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sp>
          <p:nvSpPr>
            <p:cNvPr id="450611" name="Freeform 32"/>
            <p:cNvSpPr>
              <a:spLocks/>
            </p:cNvSpPr>
            <p:nvPr/>
          </p:nvSpPr>
          <p:spPr bwMode="auto">
            <a:xfrm rot="17404959" flipV="1">
              <a:off x="3534" y="1575"/>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sp>
          <p:nvSpPr>
            <p:cNvPr id="450612" name="Freeform 33"/>
            <p:cNvSpPr>
              <a:spLocks/>
            </p:cNvSpPr>
            <p:nvPr/>
          </p:nvSpPr>
          <p:spPr bwMode="auto">
            <a:xfrm rot="4195041">
              <a:off x="3538" y="2227"/>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grpSp>
      <p:grpSp>
        <p:nvGrpSpPr>
          <p:cNvPr id="9" name="Group 34"/>
          <p:cNvGrpSpPr>
            <a:grpSpLocks/>
          </p:cNvGrpSpPr>
          <p:nvPr/>
        </p:nvGrpSpPr>
        <p:grpSpPr bwMode="auto">
          <a:xfrm>
            <a:off x="1665349" y="1555977"/>
            <a:ext cx="3632200" cy="2324100"/>
            <a:chOff x="1064" y="1227"/>
            <a:chExt cx="2288" cy="1464"/>
          </a:xfrm>
        </p:grpSpPr>
        <p:sp>
          <p:nvSpPr>
            <p:cNvPr id="450605" name="Freeform 35"/>
            <p:cNvSpPr>
              <a:spLocks/>
            </p:cNvSpPr>
            <p:nvPr/>
          </p:nvSpPr>
          <p:spPr bwMode="auto">
            <a:xfrm rot="5400000">
              <a:off x="1064" y="1227"/>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sp>
          <p:nvSpPr>
            <p:cNvPr id="450606" name="Freeform 36"/>
            <p:cNvSpPr>
              <a:spLocks/>
            </p:cNvSpPr>
            <p:nvPr/>
          </p:nvSpPr>
          <p:spPr bwMode="auto">
            <a:xfrm rot="5400000">
              <a:off x="1064" y="2579"/>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sp>
          <p:nvSpPr>
            <p:cNvPr id="450607" name="Freeform 37"/>
            <p:cNvSpPr>
              <a:spLocks/>
            </p:cNvSpPr>
            <p:nvPr/>
          </p:nvSpPr>
          <p:spPr bwMode="auto">
            <a:xfrm rot="3316222">
              <a:off x="3240" y="2167"/>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sp>
          <p:nvSpPr>
            <p:cNvPr id="450608" name="Freeform 38"/>
            <p:cNvSpPr>
              <a:spLocks/>
            </p:cNvSpPr>
            <p:nvPr/>
          </p:nvSpPr>
          <p:spPr bwMode="auto">
            <a:xfrm rot="18283778" flipV="1">
              <a:off x="3240" y="1643"/>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grpSp>
      <p:grpSp>
        <p:nvGrpSpPr>
          <p:cNvPr id="10" name="Group 39"/>
          <p:cNvGrpSpPr>
            <a:grpSpLocks/>
          </p:cNvGrpSpPr>
          <p:nvPr/>
        </p:nvGrpSpPr>
        <p:grpSpPr bwMode="auto">
          <a:xfrm>
            <a:off x="3244912" y="2090964"/>
            <a:ext cx="3136900" cy="1282700"/>
            <a:chOff x="2059" y="1564"/>
            <a:chExt cx="1976" cy="808"/>
          </a:xfrm>
        </p:grpSpPr>
        <p:sp>
          <p:nvSpPr>
            <p:cNvPr id="450601" name="Freeform 40"/>
            <p:cNvSpPr>
              <a:spLocks/>
            </p:cNvSpPr>
            <p:nvPr/>
          </p:nvSpPr>
          <p:spPr bwMode="auto">
            <a:xfrm rot="3447000">
              <a:off x="2059" y="1564"/>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sp>
          <p:nvSpPr>
            <p:cNvPr id="450602" name="Freeform 41"/>
            <p:cNvSpPr>
              <a:spLocks/>
            </p:cNvSpPr>
            <p:nvPr/>
          </p:nvSpPr>
          <p:spPr bwMode="auto">
            <a:xfrm rot="7353000">
              <a:off x="2069" y="2260"/>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sp>
          <p:nvSpPr>
            <p:cNvPr id="450603" name="Freeform 42"/>
            <p:cNvSpPr>
              <a:spLocks/>
            </p:cNvSpPr>
            <p:nvPr/>
          </p:nvSpPr>
          <p:spPr bwMode="auto">
            <a:xfrm rot="6212151">
              <a:off x="3921" y="1585"/>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sp>
          <p:nvSpPr>
            <p:cNvPr id="450604" name="Freeform 43"/>
            <p:cNvSpPr>
              <a:spLocks/>
            </p:cNvSpPr>
            <p:nvPr/>
          </p:nvSpPr>
          <p:spPr bwMode="auto">
            <a:xfrm rot="4392098">
              <a:off x="3923" y="2233"/>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grpSp>
      <p:grpSp>
        <p:nvGrpSpPr>
          <p:cNvPr id="11" name="Group 44"/>
          <p:cNvGrpSpPr>
            <a:grpSpLocks/>
          </p:cNvGrpSpPr>
          <p:nvPr/>
        </p:nvGrpSpPr>
        <p:grpSpPr bwMode="auto">
          <a:xfrm>
            <a:off x="2927412" y="2198914"/>
            <a:ext cx="636587" cy="579438"/>
            <a:chOff x="1837" y="1632"/>
            <a:chExt cx="401" cy="365"/>
          </a:xfrm>
        </p:grpSpPr>
        <p:sp>
          <p:nvSpPr>
            <p:cNvPr id="450599" name="Freeform 64"/>
            <p:cNvSpPr>
              <a:spLocks/>
            </p:cNvSpPr>
            <p:nvPr/>
          </p:nvSpPr>
          <p:spPr bwMode="auto">
            <a:xfrm>
              <a:off x="1837" y="1779"/>
              <a:ext cx="84" cy="179"/>
            </a:xfrm>
            <a:custGeom>
              <a:avLst/>
              <a:gdLst>
                <a:gd name="T0" fmla="*/ 0 w 84"/>
                <a:gd name="T1" fmla="*/ 0 h 179"/>
                <a:gd name="T2" fmla="*/ 24 w 84"/>
                <a:gd name="T3" fmla="*/ 12 h 179"/>
                <a:gd name="T4" fmla="*/ 48 w 84"/>
                <a:gd name="T5" fmla="*/ 30 h 179"/>
                <a:gd name="T6" fmla="*/ 66 w 84"/>
                <a:gd name="T7" fmla="*/ 54 h 179"/>
                <a:gd name="T8" fmla="*/ 78 w 84"/>
                <a:gd name="T9" fmla="*/ 84 h 179"/>
                <a:gd name="T10" fmla="*/ 84 w 84"/>
                <a:gd name="T11" fmla="*/ 108 h 179"/>
                <a:gd name="T12" fmla="*/ 84 w 84"/>
                <a:gd name="T13" fmla="*/ 155 h 179"/>
                <a:gd name="T14" fmla="*/ 72 w 84"/>
                <a:gd name="T15" fmla="*/ 179 h 179"/>
                <a:gd name="T16" fmla="*/ 60 w 84"/>
                <a:gd name="T17" fmla="*/ 179 h 179"/>
                <a:gd name="T18" fmla="*/ 72 w 84"/>
                <a:gd name="T19" fmla="*/ 155 h 179"/>
                <a:gd name="T20" fmla="*/ 72 w 84"/>
                <a:gd name="T21" fmla="*/ 108 h 179"/>
                <a:gd name="T22" fmla="*/ 66 w 84"/>
                <a:gd name="T23" fmla="*/ 84 h 179"/>
                <a:gd name="T24" fmla="*/ 54 w 84"/>
                <a:gd name="T25" fmla="*/ 54 h 179"/>
                <a:gd name="T26" fmla="*/ 42 w 84"/>
                <a:gd name="T27" fmla="*/ 36 h 179"/>
                <a:gd name="T28" fmla="*/ 24 w 84"/>
                <a:gd name="T29" fmla="*/ 24 h 179"/>
                <a:gd name="T30" fmla="*/ 0 w 84"/>
                <a:gd name="T31" fmla="*/ 12 h 179"/>
                <a:gd name="T32" fmla="*/ 0 w 84"/>
                <a:gd name="T33" fmla="*/ 0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4"/>
                <a:gd name="T52" fmla="*/ 0 h 179"/>
                <a:gd name="T53" fmla="*/ 84 w 84"/>
                <a:gd name="T54" fmla="*/ 179 h 1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4" h="179">
                  <a:moveTo>
                    <a:pt x="0" y="0"/>
                  </a:moveTo>
                  <a:lnTo>
                    <a:pt x="24" y="12"/>
                  </a:lnTo>
                  <a:lnTo>
                    <a:pt x="48" y="30"/>
                  </a:lnTo>
                  <a:lnTo>
                    <a:pt x="66" y="54"/>
                  </a:lnTo>
                  <a:lnTo>
                    <a:pt x="78" y="84"/>
                  </a:lnTo>
                  <a:lnTo>
                    <a:pt x="84" y="108"/>
                  </a:lnTo>
                  <a:lnTo>
                    <a:pt x="84" y="155"/>
                  </a:lnTo>
                  <a:lnTo>
                    <a:pt x="72" y="179"/>
                  </a:lnTo>
                  <a:lnTo>
                    <a:pt x="60" y="179"/>
                  </a:lnTo>
                  <a:lnTo>
                    <a:pt x="72" y="155"/>
                  </a:lnTo>
                  <a:lnTo>
                    <a:pt x="72" y="108"/>
                  </a:lnTo>
                  <a:lnTo>
                    <a:pt x="66" y="84"/>
                  </a:lnTo>
                  <a:lnTo>
                    <a:pt x="54" y="54"/>
                  </a:lnTo>
                  <a:lnTo>
                    <a:pt x="42" y="36"/>
                  </a:lnTo>
                  <a:lnTo>
                    <a:pt x="24" y="24"/>
                  </a:lnTo>
                  <a:lnTo>
                    <a:pt x="0" y="12"/>
                  </a:lnTo>
                  <a:lnTo>
                    <a:pt x="0" y="0"/>
                  </a:lnTo>
                  <a:close/>
                </a:path>
              </a:pathLst>
            </a:custGeom>
            <a:solidFill>
              <a:srgbClr val="008000"/>
            </a:solidFill>
            <a:ln w="9525">
              <a:noFill/>
              <a:round/>
              <a:headEnd/>
              <a:tailEnd/>
            </a:ln>
          </p:spPr>
          <p:txBody>
            <a:bodyPr/>
            <a:lstStyle/>
            <a:p>
              <a:endParaRPr lang="es-ES_tradnl"/>
            </a:p>
          </p:txBody>
        </p:sp>
        <p:sp>
          <p:nvSpPr>
            <p:cNvPr id="450600" name="Text Box 46"/>
            <p:cNvSpPr txBox="1">
              <a:spLocks noChangeArrowheads="1"/>
            </p:cNvSpPr>
            <p:nvPr/>
          </p:nvSpPr>
          <p:spPr bwMode="auto">
            <a:xfrm>
              <a:off x="1920" y="1632"/>
              <a:ext cx="318" cy="365"/>
            </a:xfrm>
            <a:prstGeom prst="rect">
              <a:avLst/>
            </a:prstGeom>
            <a:noFill/>
            <a:ln w="9525">
              <a:noFill/>
              <a:miter lim="800000"/>
              <a:headEnd/>
              <a:tailEnd/>
            </a:ln>
          </p:spPr>
          <p:txBody>
            <a:bodyPr>
              <a:spAutoFit/>
            </a:bodyPr>
            <a:lstStyle/>
            <a:p>
              <a:pPr>
                <a:spcBef>
                  <a:spcPct val="50000"/>
                </a:spcBef>
              </a:pPr>
              <a:r>
                <a:rPr lang="el-GR" sz="3200">
                  <a:solidFill>
                    <a:srgbClr val="008000"/>
                  </a:solidFill>
                  <a:cs typeface="Times New Roman" pitchFamily="18" charset="0"/>
                </a:rPr>
                <a:t>α</a:t>
              </a:r>
            </a:p>
          </p:txBody>
        </p:sp>
      </p:grpSp>
      <p:grpSp>
        <p:nvGrpSpPr>
          <p:cNvPr id="12" name="Group 47"/>
          <p:cNvGrpSpPr>
            <a:grpSpLocks/>
          </p:cNvGrpSpPr>
          <p:nvPr/>
        </p:nvGrpSpPr>
        <p:grpSpPr bwMode="auto">
          <a:xfrm>
            <a:off x="1749487" y="2198914"/>
            <a:ext cx="636587" cy="579438"/>
            <a:chOff x="1117" y="1632"/>
            <a:chExt cx="401" cy="365"/>
          </a:xfrm>
        </p:grpSpPr>
        <p:sp>
          <p:nvSpPr>
            <p:cNvPr id="450597" name="Freeform 64"/>
            <p:cNvSpPr>
              <a:spLocks/>
            </p:cNvSpPr>
            <p:nvPr/>
          </p:nvSpPr>
          <p:spPr bwMode="auto">
            <a:xfrm>
              <a:off x="1117" y="1779"/>
              <a:ext cx="84" cy="179"/>
            </a:xfrm>
            <a:custGeom>
              <a:avLst/>
              <a:gdLst>
                <a:gd name="T0" fmla="*/ 0 w 84"/>
                <a:gd name="T1" fmla="*/ 0 h 179"/>
                <a:gd name="T2" fmla="*/ 24 w 84"/>
                <a:gd name="T3" fmla="*/ 12 h 179"/>
                <a:gd name="T4" fmla="*/ 48 w 84"/>
                <a:gd name="T5" fmla="*/ 30 h 179"/>
                <a:gd name="T6" fmla="*/ 66 w 84"/>
                <a:gd name="T7" fmla="*/ 54 h 179"/>
                <a:gd name="T8" fmla="*/ 78 w 84"/>
                <a:gd name="T9" fmla="*/ 84 h 179"/>
                <a:gd name="T10" fmla="*/ 84 w 84"/>
                <a:gd name="T11" fmla="*/ 108 h 179"/>
                <a:gd name="T12" fmla="*/ 84 w 84"/>
                <a:gd name="T13" fmla="*/ 155 h 179"/>
                <a:gd name="T14" fmla="*/ 72 w 84"/>
                <a:gd name="T15" fmla="*/ 179 h 179"/>
                <a:gd name="T16" fmla="*/ 60 w 84"/>
                <a:gd name="T17" fmla="*/ 179 h 179"/>
                <a:gd name="T18" fmla="*/ 72 w 84"/>
                <a:gd name="T19" fmla="*/ 155 h 179"/>
                <a:gd name="T20" fmla="*/ 72 w 84"/>
                <a:gd name="T21" fmla="*/ 108 h 179"/>
                <a:gd name="T22" fmla="*/ 66 w 84"/>
                <a:gd name="T23" fmla="*/ 84 h 179"/>
                <a:gd name="T24" fmla="*/ 54 w 84"/>
                <a:gd name="T25" fmla="*/ 54 h 179"/>
                <a:gd name="T26" fmla="*/ 42 w 84"/>
                <a:gd name="T27" fmla="*/ 36 h 179"/>
                <a:gd name="T28" fmla="*/ 24 w 84"/>
                <a:gd name="T29" fmla="*/ 24 h 179"/>
                <a:gd name="T30" fmla="*/ 0 w 84"/>
                <a:gd name="T31" fmla="*/ 12 h 179"/>
                <a:gd name="T32" fmla="*/ 0 w 84"/>
                <a:gd name="T33" fmla="*/ 0 h 1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4"/>
                <a:gd name="T52" fmla="*/ 0 h 179"/>
                <a:gd name="T53" fmla="*/ 84 w 84"/>
                <a:gd name="T54" fmla="*/ 179 h 1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4" h="179">
                  <a:moveTo>
                    <a:pt x="0" y="0"/>
                  </a:moveTo>
                  <a:lnTo>
                    <a:pt x="24" y="12"/>
                  </a:lnTo>
                  <a:lnTo>
                    <a:pt x="48" y="30"/>
                  </a:lnTo>
                  <a:lnTo>
                    <a:pt x="66" y="54"/>
                  </a:lnTo>
                  <a:lnTo>
                    <a:pt x="78" y="84"/>
                  </a:lnTo>
                  <a:lnTo>
                    <a:pt x="84" y="108"/>
                  </a:lnTo>
                  <a:lnTo>
                    <a:pt x="84" y="155"/>
                  </a:lnTo>
                  <a:lnTo>
                    <a:pt x="72" y="179"/>
                  </a:lnTo>
                  <a:lnTo>
                    <a:pt x="60" y="179"/>
                  </a:lnTo>
                  <a:lnTo>
                    <a:pt x="72" y="155"/>
                  </a:lnTo>
                  <a:lnTo>
                    <a:pt x="72" y="108"/>
                  </a:lnTo>
                  <a:lnTo>
                    <a:pt x="66" y="84"/>
                  </a:lnTo>
                  <a:lnTo>
                    <a:pt x="54" y="54"/>
                  </a:lnTo>
                  <a:lnTo>
                    <a:pt x="42" y="36"/>
                  </a:lnTo>
                  <a:lnTo>
                    <a:pt x="24" y="24"/>
                  </a:lnTo>
                  <a:lnTo>
                    <a:pt x="0" y="12"/>
                  </a:lnTo>
                  <a:lnTo>
                    <a:pt x="0" y="0"/>
                  </a:lnTo>
                  <a:close/>
                </a:path>
              </a:pathLst>
            </a:custGeom>
            <a:solidFill>
              <a:srgbClr val="008000"/>
            </a:solidFill>
            <a:ln w="3175">
              <a:solidFill>
                <a:srgbClr val="3333FF"/>
              </a:solidFill>
              <a:round/>
              <a:headEnd/>
              <a:tailEnd/>
            </a:ln>
          </p:spPr>
          <p:txBody>
            <a:bodyPr/>
            <a:lstStyle/>
            <a:p>
              <a:endParaRPr lang="es-ES_tradnl"/>
            </a:p>
          </p:txBody>
        </p:sp>
        <p:sp>
          <p:nvSpPr>
            <p:cNvPr id="450598" name="Text Box 49"/>
            <p:cNvSpPr txBox="1">
              <a:spLocks noChangeArrowheads="1"/>
            </p:cNvSpPr>
            <p:nvPr/>
          </p:nvSpPr>
          <p:spPr bwMode="auto">
            <a:xfrm>
              <a:off x="1200" y="1632"/>
              <a:ext cx="318" cy="365"/>
            </a:xfrm>
            <a:prstGeom prst="rect">
              <a:avLst/>
            </a:prstGeom>
            <a:noFill/>
            <a:ln w="9525">
              <a:noFill/>
              <a:miter lim="800000"/>
              <a:headEnd/>
              <a:tailEnd/>
            </a:ln>
          </p:spPr>
          <p:txBody>
            <a:bodyPr>
              <a:spAutoFit/>
            </a:bodyPr>
            <a:lstStyle/>
            <a:p>
              <a:pPr>
                <a:spcBef>
                  <a:spcPct val="50000"/>
                </a:spcBef>
              </a:pPr>
              <a:r>
                <a:rPr lang="el-GR" sz="3200">
                  <a:solidFill>
                    <a:srgbClr val="3333FF"/>
                  </a:solidFill>
                  <a:cs typeface="Times New Roman" pitchFamily="18" charset="0"/>
                </a:rPr>
                <a:t>α</a:t>
              </a:r>
            </a:p>
          </p:txBody>
        </p:sp>
      </p:grpSp>
      <p:sp>
        <p:nvSpPr>
          <p:cNvPr id="450578" name="Line 50"/>
          <p:cNvSpPr>
            <a:spLocks noChangeShapeType="1"/>
          </p:cNvSpPr>
          <p:nvPr/>
        </p:nvSpPr>
        <p:spPr bwMode="auto">
          <a:xfrm>
            <a:off x="4200587" y="876527"/>
            <a:ext cx="0" cy="3744912"/>
          </a:xfrm>
          <a:prstGeom prst="line">
            <a:avLst/>
          </a:prstGeom>
          <a:noFill/>
          <a:ln w="101600">
            <a:solidFill>
              <a:srgbClr val="00CCFF"/>
            </a:solidFill>
            <a:round/>
            <a:headEnd type="stealth" w="med" len="med"/>
            <a:tailEnd type="stealth" w="med" len="med"/>
          </a:ln>
        </p:spPr>
        <p:txBody>
          <a:bodyPr/>
          <a:lstStyle/>
          <a:p>
            <a:endParaRPr lang="es-ES_tradnl"/>
          </a:p>
        </p:txBody>
      </p:sp>
      <p:sp>
        <p:nvSpPr>
          <p:cNvPr id="702515" name="Oval 51"/>
          <p:cNvSpPr>
            <a:spLocks noChangeArrowheads="1"/>
          </p:cNvSpPr>
          <p:nvPr/>
        </p:nvSpPr>
        <p:spPr bwMode="auto">
          <a:xfrm>
            <a:off x="5776974" y="2684689"/>
            <a:ext cx="82550" cy="82550"/>
          </a:xfrm>
          <a:prstGeom prst="ellipse">
            <a:avLst/>
          </a:prstGeom>
          <a:solidFill>
            <a:srgbClr val="FF3300"/>
          </a:solidFill>
          <a:ln w="9525">
            <a:noFill/>
            <a:round/>
            <a:headEnd/>
            <a:tailEnd/>
          </a:ln>
        </p:spPr>
        <p:txBody>
          <a:bodyPr wrap="none" anchor="ctr"/>
          <a:lstStyle/>
          <a:p>
            <a:endParaRPr lang="es-ES_tradnl">
              <a:solidFill>
                <a:srgbClr val="000000"/>
              </a:solidFill>
            </a:endParaRPr>
          </a:p>
        </p:txBody>
      </p:sp>
      <p:grpSp>
        <p:nvGrpSpPr>
          <p:cNvPr id="13" name="Group 52"/>
          <p:cNvGrpSpPr>
            <a:grpSpLocks/>
          </p:cNvGrpSpPr>
          <p:nvPr/>
        </p:nvGrpSpPr>
        <p:grpSpPr bwMode="auto">
          <a:xfrm>
            <a:off x="2217799" y="2684689"/>
            <a:ext cx="601663" cy="527050"/>
            <a:chOff x="1412" y="1938"/>
            <a:chExt cx="379" cy="332"/>
          </a:xfrm>
        </p:grpSpPr>
        <p:sp>
          <p:nvSpPr>
            <p:cNvPr id="450595" name="Rectangle 69"/>
            <p:cNvSpPr>
              <a:spLocks noChangeArrowheads="1"/>
            </p:cNvSpPr>
            <p:nvPr/>
          </p:nvSpPr>
          <p:spPr bwMode="auto">
            <a:xfrm>
              <a:off x="1412" y="1953"/>
              <a:ext cx="379" cy="317"/>
            </a:xfrm>
            <a:prstGeom prst="rect">
              <a:avLst/>
            </a:prstGeom>
            <a:noFill/>
            <a:ln w="9525">
              <a:noFill/>
              <a:miter lim="800000"/>
              <a:headEnd/>
              <a:tailEnd/>
            </a:ln>
          </p:spPr>
          <p:txBody>
            <a:bodyPr lIns="0" tIns="0" rIns="0" bIns="0">
              <a:spAutoFit/>
            </a:bodyPr>
            <a:lstStyle/>
            <a:p>
              <a:r>
                <a:rPr lang="es-ES" sz="3300">
                  <a:solidFill>
                    <a:srgbClr val="008000"/>
                  </a:solidFill>
                </a:rPr>
                <a:t>O</a:t>
              </a:r>
              <a:r>
                <a:rPr lang="es-ES" sz="3300" baseline="-25000">
                  <a:solidFill>
                    <a:srgbClr val="008000"/>
                  </a:solidFill>
                </a:rPr>
                <a:t>1</a:t>
              </a:r>
              <a:endParaRPr lang="es-ES" sz="1800">
                <a:solidFill>
                  <a:srgbClr val="000000"/>
                </a:solidFill>
                <a:latin typeface="Arial" charset="0"/>
              </a:endParaRPr>
            </a:p>
          </p:txBody>
        </p:sp>
        <p:sp>
          <p:nvSpPr>
            <p:cNvPr id="450596" name="Oval 54"/>
            <p:cNvSpPr>
              <a:spLocks noChangeArrowheads="1"/>
            </p:cNvSpPr>
            <p:nvPr/>
          </p:nvSpPr>
          <p:spPr bwMode="auto">
            <a:xfrm>
              <a:off x="1517" y="1938"/>
              <a:ext cx="52" cy="52"/>
            </a:xfrm>
            <a:prstGeom prst="ellipse">
              <a:avLst/>
            </a:prstGeom>
            <a:solidFill>
              <a:srgbClr val="008000"/>
            </a:solidFill>
            <a:ln w="9525">
              <a:noFill/>
              <a:round/>
              <a:headEnd/>
              <a:tailEnd/>
            </a:ln>
          </p:spPr>
          <p:txBody>
            <a:bodyPr wrap="none" anchor="ctr"/>
            <a:lstStyle/>
            <a:p>
              <a:pPr algn="ctr"/>
              <a:endParaRPr lang="es-ES_tradnl">
                <a:solidFill>
                  <a:srgbClr val="000000"/>
                </a:solidFill>
              </a:endParaRPr>
            </a:p>
          </p:txBody>
        </p:sp>
      </p:grpSp>
      <p:grpSp>
        <p:nvGrpSpPr>
          <p:cNvPr id="14" name="Group 55"/>
          <p:cNvGrpSpPr>
            <a:grpSpLocks/>
          </p:cNvGrpSpPr>
          <p:nvPr/>
        </p:nvGrpSpPr>
        <p:grpSpPr bwMode="auto">
          <a:xfrm>
            <a:off x="495362" y="2684689"/>
            <a:ext cx="468312" cy="574675"/>
            <a:chOff x="327" y="1938"/>
            <a:chExt cx="295" cy="362"/>
          </a:xfrm>
        </p:grpSpPr>
        <p:sp>
          <p:nvSpPr>
            <p:cNvPr id="450592" name="Rectangle 88"/>
            <p:cNvSpPr>
              <a:spLocks noChangeArrowheads="1"/>
            </p:cNvSpPr>
            <p:nvPr/>
          </p:nvSpPr>
          <p:spPr bwMode="auto">
            <a:xfrm>
              <a:off x="327" y="1953"/>
              <a:ext cx="295" cy="317"/>
            </a:xfrm>
            <a:prstGeom prst="rect">
              <a:avLst/>
            </a:prstGeom>
            <a:noFill/>
            <a:ln w="9525">
              <a:noFill/>
              <a:miter lim="800000"/>
              <a:headEnd/>
              <a:tailEnd/>
            </a:ln>
          </p:spPr>
          <p:txBody>
            <a:bodyPr lIns="0" tIns="0" rIns="0" bIns="0">
              <a:spAutoFit/>
            </a:bodyPr>
            <a:lstStyle/>
            <a:p>
              <a:r>
                <a:rPr lang="es-ES" sz="3300">
                  <a:solidFill>
                    <a:srgbClr val="0000FF"/>
                  </a:solidFill>
                </a:rPr>
                <a:t>O</a:t>
              </a:r>
              <a:endParaRPr lang="es-ES" sz="1800">
                <a:solidFill>
                  <a:srgbClr val="000000"/>
                </a:solidFill>
                <a:latin typeface="Arial" charset="0"/>
              </a:endParaRPr>
            </a:p>
          </p:txBody>
        </p:sp>
        <p:sp>
          <p:nvSpPr>
            <p:cNvPr id="450593" name="Rectangle 89"/>
            <p:cNvSpPr>
              <a:spLocks noChangeArrowheads="1"/>
            </p:cNvSpPr>
            <p:nvPr/>
          </p:nvSpPr>
          <p:spPr bwMode="auto">
            <a:xfrm>
              <a:off x="519" y="2108"/>
              <a:ext cx="80" cy="192"/>
            </a:xfrm>
            <a:prstGeom prst="rect">
              <a:avLst/>
            </a:prstGeom>
            <a:noFill/>
            <a:ln w="9525">
              <a:noFill/>
              <a:miter lim="800000"/>
              <a:headEnd/>
              <a:tailEnd/>
            </a:ln>
          </p:spPr>
          <p:txBody>
            <a:bodyPr wrap="none" lIns="0" tIns="0" rIns="0" bIns="0">
              <a:spAutoFit/>
            </a:bodyPr>
            <a:lstStyle/>
            <a:p>
              <a:r>
                <a:rPr lang="es-ES" sz="2000">
                  <a:solidFill>
                    <a:srgbClr val="0000FF"/>
                  </a:solidFill>
                </a:rPr>
                <a:t>2</a:t>
              </a:r>
              <a:endParaRPr lang="es-ES" sz="1800">
                <a:solidFill>
                  <a:srgbClr val="000000"/>
                </a:solidFill>
                <a:latin typeface="Arial" charset="0"/>
              </a:endParaRPr>
            </a:p>
          </p:txBody>
        </p:sp>
        <p:sp>
          <p:nvSpPr>
            <p:cNvPr id="450594" name="Oval 58"/>
            <p:cNvSpPr>
              <a:spLocks noChangeArrowheads="1"/>
            </p:cNvSpPr>
            <p:nvPr/>
          </p:nvSpPr>
          <p:spPr bwMode="auto">
            <a:xfrm>
              <a:off x="498" y="1938"/>
              <a:ext cx="52" cy="52"/>
            </a:xfrm>
            <a:prstGeom prst="ellipse">
              <a:avLst/>
            </a:prstGeom>
            <a:solidFill>
              <a:srgbClr val="3333FF"/>
            </a:solidFill>
            <a:ln w="9525">
              <a:noFill/>
              <a:round/>
              <a:headEnd/>
              <a:tailEnd/>
            </a:ln>
          </p:spPr>
          <p:txBody>
            <a:bodyPr wrap="none" anchor="ctr"/>
            <a:lstStyle/>
            <a:p>
              <a:endParaRPr lang="es-ES_tradnl">
                <a:solidFill>
                  <a:srgbClr val="000000"/>
                </a:solidFill>
              </a:endParaRPr>
            </a:p>
          </p:txBody>
        </p:sp>
      </p:grpSp>
      <p:grpSp>
        <p:nvGrpSpPr>
          <p:cNvPr id="15" name="Group 59"/>
          <p:cNvGrpSpPr>
            <a:grpSpLocks/>
          </p:cNvGrpSpPr>
          <p:nvPr/>
        </p:nvGrpSpPr>
        <p:grpSpPr bwMode="auto">
          <a:xfrm>
            <a:off x="8077262" y="2678339"/>
            <a:ext cx="601662" cy="533400"/>
            <a:chOff x="5103" y="1934"/>
            <a:chExt cx="379" cy="336"/>
          </a:xfrm>
        </p:grpSpPr>
        <p:sp>
          <p:nvSpPr>
            <p:cNvPr id="450588" name="Rectangle 60"/>
            <p:cNvSpPr>
              <a:spLocks noChangeArrowheads="1"/>
            </p:cNvSpPr>
            <p:nvPr/>
          </p:nvSpPr>
          <p:spPr bwMode="auto">
            <a:xfrm>
              <a:off x="5319" y="1934"/>
              <a:ext cx="43" cy="288"/>
            </a:xfrm>
            <a:prstGeom prst="rect">
              <a:avLst/>
            </a:prstGeom>
            <a:noFill/>
            <a:ln w="9525">
              <a:noFill/>
              <a:miter lim="800000"/>
              <a:headEnd/>
              <a:tailEnd/>
            </a:ln>
          </p:spPr>
          <p:txBody>
            <a:bodyPr wrap="none" lIns="0" tIns="0" rIns="0" bIns="0">
              <a:spAutoFit/>
            </a:bodyPr>
            <a:lstStyle/>
            <a:p>
              <a:r>
                <a:rPr lang="es-ES" sz="3000">
                  <a:solidFill>
                    <a:srgbClr val="008000"/>
                  </a:solidFill>
                </a:rPr>
                <a:t>'</a:t>
              </a:r>
              <a:endParaRPr lang="es-ES" sz="1800">
                <a:solidFill>
                  <a:srgbClr val="000000"/>
                </a:solidFill>
                <a:latin typeface="Arial" charset="0"/>
              </a:endParaRPr>
            </a:p>
          </p:txBody>
        </p:sp>
        <p:grpSp>
          <p:nvGrpSpPr>
            <p:cNvPr id="450589" name="Group 61"/>
            <p:cNvGrpSpPr>
              <a:grpSpLocks/>
            </p:cNvGrpSpPr>
            <p:nvPr/>
          </p:nvGrpSpPr>
          <p:grpSpPr bwMode="auto">
            <a:xfrm>
              <a:off x="5103" y="1936"/>
              <a:ext cx="379" cy="334"/>
              <a:chOff x="5103" y="1936"/>
              <a:chExt cx="379" cy="334"/>
            </a:xfrm>
          </p:grpSpPr>
          <p:sp>
            <p:nvSpPr>
              <p:cNvPr id="450590" name="Rectangle 70"/>
              <p:cNvSpPr>
                <a:spLocks noChangeArrowheads="1"/>
              </p:cNvSpPr>
              <p:nvPr/>
            </p:nvSpPr>
            <p:spPr bwMode="auto">
              <a:xfrm>
                <a:off x="5103" y="1953"/>
                <a:ext cx="379" cy="317"/>
              </a:xfrm>
              <a:prstGeom prst="rect">
                <a:avLst/>
              </a:prstGeom>
              <a:noFill/>
              <a:ln w="9525">
                <a:noFill/>
                <a:miter lim="800000"/>
                <a:headEnd/>
                <a:tailEnd/>
              </a:ln>
            </p:spPr>
            <p:txBody>
              <a:bodyPr lIns="0" tIns="0" rIns="0" bIns="0">
                <a:spAutoFit/>
              </a:bodyPr>
              <a:lstStyle/>
              <a:p>
                <a:r>
                  <a:rPr lang="es-ES" sz="3300">
                    <a:solidFill>
                      <a:srgbClr val="008000"/>
                    </a:solidFill>
                  </a:rPr>
                  <a:t>O</a:t>
                </a:r>
                <a:r>
                  <a:rPr lang="es-ES" sz="3300" baseline="-25000">
                    <a:solidFill>
                      <a:srgbClr val="008000"/>
                    </a:solidFill>
                  </a:rPr>
                  <a:t>1</a:t>
                </a:r>
                <a:endParaRPr lang="es-ES" sz="1800">
                  <a:solidFill>
                    <a:srgbClr val="000000"/>
                  </a:solidFill>
                  <a:latin typeface="Arial" charset="0"/>
                </a:endParaRPr>
              </a:p>
            </p:txBody>
          </p:sp>
          <p:sp>
            <p:nvSpPr>
              <p:cNvPr id="450591" name="Oval 63"/>
              <p:cNvSpPr>
                <a:spLocks noChangeArrowheads="1"/>
              </p:cNvSpPr>
              <p:nvPr/>
            </p:nvSpPr>
            <p:spPr bwMode="auto">
              <a:xfrm>
                <a:off x="5130" y="1936"/>
                <a:ext cx="52" cy="52"/>
              </a:xfrm>
              <a:prstGeom prst="ellipse">
                <a:avLst/>
              </a:prstGeom>
              <a:solidFill>
                <a:srgbClr val="009900"/>
              </a:solidFill>
              <a:ln w="9525">
                <a:noFill/>
                <a:round/>
                <a:headEnd/>
                <a:tailEnd/>
              </a:ln>
            </p:spPr>
            <p:txBody>
              <a:bodyPr wrap="none" anchor="ctr"/>
              <a:lstStyle/>
              <a:p>
                <a:pPr algn="ctr" rtl="1"/>
                <a:endParaRPr lang="es-ES_tradnl">
                  <a:solidFill>
                    <a:srgbClr val="000000"/>
                  </a:solidFill>
                </a:endParaRPr>
              </a:p>
            </p:txBody>
          </p:sp>
        </p:grpSp>
      </p:grpSp>
      <p:grpSp>
        <p:nvGrpSpPr>
          <p:cNvPr id="17" name="Group 64"/>
          <p:cNvGrpSpPr>
            <a:grpSpLocks/>
          </p:cNvGrpSpPr>
          <p:nvPr/>
        </p:nvGrpSpPr>
        <p:grpSpPr bwMode="auto">
          <a:xfrm>
            <a:off x="6983474" y="2668814"/>
            <a:ext cx="431800" cy="590550"/>
            <a:chOff x="4414" y="1928"/>
            <a:chExt cx="272" cy="372"/>
          </a:xfrm>
        </p:grpSpPr>
        <p:sp>
          <p:nvSpPr>
            <p:cNvPr id="450584" name="Rectangle 84"/>
            <p:cNvSpPr>
              <a:spLocks noChangeArrowheads="1"/>
            </p:cNvSpPr>
            <p:nvPr/>
          </p:nvSpPr>
          <p:spPr bwMode="auto">
            <a:xfrm>
              <a:off x="4630" y="1928"/>
              <a:ext cx="43" cy="288"/>
            </a:xfrm>
            <a:prstGeom prst="rect">
              <a:avLst/>
            </a:prstGeom>
            <a:noFill/>
            <a:ln w="9525">
              <a:noFill/>
              <a:miter lim="800000"/>
              <a:headEnd/>
              <a:tailEnd/>
            </a:ln>
          </p:spPr>
          <p:txBody>
            <a:bodyPr wrap="none" lIns="0" tIns="0" rIns="0" bIns="0">
              <a:spAutoFit/>
            </a:bodyPr>
            <a:lstStyle/>
            <a:p>
              <a:r>
                <a:rPr lang="es-ES" sz="3000">
                  <a:solidFill>
                    <a:srgbClr val="0000FF"/>
                  </a:solidFill>
                </a:rPr>
                <a:t>'</a:t>
              </a:r>
              <a:endParaRPr lang="es-ES" sz="1800">
                <a:solidFill>
                  <a:srgbClr val="000000"/>
                </a:solidFill>
                <a:latin typeface="Arial" charset="0"/>
              </a:endParaRPr>
            </a:p>
          </p:txBody>
        </p:sp>
        <p:sp>
          <p:nvSpPr>
            <p:cNvPr id="450585" name="Rectangle 85"/>
            <p:cNvSpPr>
              <a:spLocks noChangeArrowheads="1"/>
            </p:cNvSpPr>
            <p:nvPr/>
          </p:nvSpPr>
          <p:spPr bwMode="auto">
            <a:xfrm>
              <a:off x="4414" y="1953"/>
              <a:ext cx="191" cy="317"/>
            </a:xfrm>
            <a:prstGeom prst="rect">
              <a:avLst/>
            </a:prstGeom>
            <a:noFill/>
            <a:ln w="9525">
              <a:noFill/>
              <a:miter lim="800000"/>
              <a:headEnd/>
              <a:tailEnd/>
            </a:ln>
          </p:spPr>
          <p:txBody>
            <a:bodyPr wrap="none" lIns="0" tIns="0" rIns="0" bIns="0">
              <a:spAutoFit/>
            </a:bodyPr>
            <a:lstStyle/>
            <a:p>
              <a:r>
                <a:rPr lang="es-ES" sz="3300">
                  <a:solidFill>
                    <a:srgbClr val="0000FF"/>
                  </a:solidFill>
                </a:rPr>
                <a:t>O</a:t>
              </a:r>
              <a:endParaRPr lang="es-ES" sz="1800">
                <a:solidFill>
                  <a:srgbClr val="000000"/>
                </a:solidFill>
                <a:latin typeface="Arial" charset="0"/>
              </a:endParaRPr>
            </a:p>
          </p:txBody>
        </p:sp>
        <p:sp>
          <p:nvSpPr>
            <p:cNvPr id="450586" name="Rectangle 86"/>
            <p:cNvSpPr>
              <a:spLocks noChangeArrowheads="1"/>
            </p:cNvSpPr>
            <p:nvPr/>
          </p:nvSpPr>
          <p:spPr bwMode="auto">
            <a:xfrm>
              <a:off x="4606" y="2108"/>
              <a:ext cx="80" cy="192"/>
            </a:xfrm>
            <a:prstGeom prst="rect">
              <a:avLst/>
            </a:prstGeom>
            <a:noFill/>
            <a:ln w="9525">
              <a:noFill/>
              <a:miter lim="800000"/>
              <a:headEnd/>
              <a:tailEnd/>
            </a:ln>
          </p:spPr>
          <p:txBody>
            <a:bodyPr wrap="none" lIns="0" tIns="0" rIns="0" bIns="0">
              <a:spAutoFit/>
            </a:bodyPr>
            <a:lstStyle/>
            <a:p>
              <a:r>
                <a:rPr lang="es-ES" sz="2000">
                  <a:solidFill>
                    <a:srgbClr val="0000FF"/>
                  </a:solidFill>
                </a:rPr>
                <a:t>2</a:t>
              </a:r>
              <a:endParaRPr lang="es-ES" sz="1800">
                <a:solidFill>
                  <a:srgbClr val="000000"/>
                </a:solidFill>
                <a:latin typeface="Arial" charset="0"/>
              </a:endParaRPr>
            </a:p>
          </p:txBody>
        </p:sp>
        <p:sp>
          <p:nvSpPr>
            <p:cNvPr id="450587" name="Oval 68"/>
            <p:cNvSpPr>
              <a:spLocks noChangeArrowheads="1"/>
            </p:cNvSpPr>
            <p:nvPr/>
          </p:nvSpPr>
          <p:spPr bwMode="auto">
            <a:xfrm>
              <a:off x="4449" y="1937"/>
              <a:ext cx="52" cy="52"/>
            </a:xfrm>
            <a:prstGeom prst="ellipse">
              <a:avLst/>
            </a:prstGeom>
            <a:solidFill>
              <a:srgbClr val="3333FF"/>
            </a:solidFill>
            <a:ln w="9525">
              <a:noFill/>
              <a:round/>
              <a:headEnd/>
              <a:tailEnd/>
            </a:ln>
          </p:spPr>
          <p:txBody>
            <a:bodyPr wrap="none" anchor="ctr"/>
            <a:lstStyle/>
            <a:p>
              <a:pPr algn="ctr" rtl="1"/>
              <a:endParaRPr lang="es-ES_tradnl">
                <a:solidFill>
                  <a:srgbClr val="000000"/>
                </a:solidFill>
              </a:endParaRPr>
            </a:p>
          </p:txBody>
        </p:sp>
      </p:grpSp>
      <p:sp>
        <p:nvSpPr>
          <p:cNvPr id="70" name="69 CuadroTexto"/>
          <p:cNvSpPr txBox="1"/>
          <p:nvPr/>
        </p:nvSpPr>
        <p:spPr>
          <a:xfrm>
            <a:off x="593766" y="5628904"/>
            <a:ext cx="8003969" cy="923330"/>
          </a:xfrm>
          <a:prstGeom prst="rect">
            <a:avLst/>
          </a:prstGeom>
          <a:noFill/>
        </p:spPr>
        <p:txBody>
          <a:bodyPr wrap="square" rtlCol="0">
            <a:spAutoFit/>
          </a:bodyPr>
          <a:lstStyle/>
          <a:p>
            <a:pPr algn="ctr"/>
            <a:r>
              <a:rPr lang="es-ES_tradnl" sz="1800" b="1" dirty="0" smtClean="0">
                <a:latin typeface="Calibri" pitchFamily="34" charset="0"/>
                <a:cs typeface="Calibri" pitchFamily="34" charset="0"/>
              </a:rPr>
              <a:t>El foco imagen de una lente convergente (F’)es el punto en el que convergen los rayos que inciden sobre la lente paralelos al eje. En el plano focal imagen se forma la imagen de objetos muy alejados (ꝏ).</a:t>
            </a:r>
            <a:endParaRPr lang="es-ES_tradnl" sz="1800" b="1" dirty="0">
              <a:latin typeface="Calibri" pitchFamily="34" charset="0"/>
              <a:cs typeface="Calibri" pitchFamily="34" charset="0"/>
            </a:endParaRPr>
          </a:p>
        </p:txBody>
      </p:sp>
    </p:spTree>
  </p:cSld>
  <p:clrMapOvr>
    <a:masterClrMapping/>
  </p:clrMapOvr>
  <p:transition spd="slow">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0"/>
                                        <p:tgtEl>
                                          <p:spTgt spid="2"/>
                                        </p:tgtEl>
                                      </p:cBhvr>
                                    </p:animEffect>
                                  </p:childTnLst>
                                </p:cTn>
                              </p:par>
                            </p:childTnLst>
                          </p:cTn>
                        </p:par>
                        <p:par>
                          <p:cTn id="12" fill="hold">
                            <p:stCondLst>
                              <p:cond delay="5000"/>
                            </p:stCondLst>
                            <p:childTnLst>
                              <p:par>
                                <p:cTn id="13" presetID="1" presetClass="entr" presetSubtype="0"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par>
                          <p:cTn id="15" fill="hold">
                            <p:stCondLst>
                              <p:cond delay="5000"/>
                            </p:stCondLst>
                            <p:childTnLst>
                              <p:par>
                                <p:cTn id="16" presetID="1" presetClass="entr" presetSubtype="0" fill="hold" nodeType="afterEffect">
                                  <p:stCondLst>
                                    <p:cond delay="0"/>
                                  </p:stCondLst>
                                  <p:childTnLst>
                                    <p:set>
                                      <p:cBhvr>
                                        <p:cTn id="17" dur="1" fill="hold">
                                          <p:stCondLst>
                                            <p:cond delay="0"/>
                                          </p:stCondLst>
                                        </p:cTn>
                                        <p:tgtEl>
                                          <p:spTgt spid="10"/>
                                        </p:tgtEl>
                                        <p:attrNameLst>
                                          <p:attrName>style.visibility</p:attrName>
                                        </p:attrNameLst>
                                      </p:cBhvr>
                                      <p:to>
                                        <p:strVal val="visible"/>
                                      </p:to>
                                    </p:set>
                                  </p:childTnLst>
                                </p:cTn>
                              </p:par>
                            </p:childTnLst>
                          </p:cTn>
                        </p:par>
                        <p:par>
                          <p:cTn id="18" fill="hold">
                            <p:stCondLst>
                              <p:cond delay="5000"/>
                            </p:stCondLst>
                            <p:childTnLst>
                              <p:par>
                                <p:cTn id="19" presetID="1" presetClass="entr" presetSubtype="0" fill="hold" nodeType="after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wipe(left)">
                                      <p:cBhvr>
                                        <p:cTn id="29" dur="5000"/>
                                        <p:tgtEl>
                                          <p:spTgt spid="3"/>
                                        </p:tgtEl>
                                      </p:cBhvr>
                                    </p:animEffect>
                                  </p:childTnLst>
                                </p:cTn>
                              </p:par>
                            </p:childTnLst>
                          </p:cTn>
                        </p:par>
                        <p:par>
                          <p:cTn id="30" fill="hold">
                            <p:stCondLst>
                              <p:cond delay="5000"/>
                            </p:stCondLst>
                            <p:childTnLst>
                              <p:par>
                                <p:cTn id="31" presetID="1" presetClass="entr" presetSubtype="0" fill="hold" nodeType="afterEffect">
                                  <p:stCondLst>
                                    <p:cond delay="0"/>
                                  </p:stCondLst>
                                  <p:childTnLst>
                                    <p:set>
                                      <p:cBhvr>
                                        <p:cTn id="32" dur="1" fill="hold">
                                          <p:stCondLst>
                                            <p:cond delay="0"/>
                                          </p:stCondLst>
                                        </p:cTn>
                                        <p:tgtEl>
                                          <p:spTgt spid="17"/>
                                        </p:tgtEl>
                                        <p:attrNameLst>
                                          <p:attrName>style.visibility</p:attrName>
                                        </p:attrNameLst>
                                      </p:cBhvr>
                                      <p:to>
                                        <p:strVal val="visible"/>
                                      </p:to>
                                    </p:set>
                                  </p:childTnLst>
                                </p:cTn>
                              </p:par>
                            </p:childTnLst>
                          </p:cTn>
                        </p:par>
                        <p:par>
                          <p:cTn id="33" fill="hold">
                            <p:stCondLst>
                              <p:cond delay="5000"/>
                            </p:stCondLst>
                            <p:childTnLst>
                              <p:par>
                                <p:cTn id="34" presetID="1" presetClass="entr" presetSubtype="0" fill="hold" nodeType="afterEffect">
                                  <p:stCondLst>
                                    <p:cond delay="0"/>
                                  </p:stCondLst>
                                  <p:childTnLst>
                                    <p:set>
                                      <p:cBhvr>
                                        <p:cTn id="35" dur="1" fill="hold">
                                          <p:stCondLst>
                                            <p:cond delay="0"/>
                                          </p:stCondLst>
                                        </p:cTn>
                                        <p:tgtEl>
                                          <p:spTgt spid="8"/>
                                        </p:tgtEl>
                                        <p:attrNameLst>
                                          <p:attrName>style.visibility</p:attrName>
                                        </p:attrNameLst>
                                      </p:cBhvr>
                                      <p:to>
                                        <p:strVal val="visible"/>
                                      </p:to>
                                    </p:set>
                                  </p:childTnLst>
                                </p:cTn>
                              </p:par>
                            </p:childTnLst>
                          </p:cTn>
                        </p:par>
                        <p:par>
                          <p:cTn id="36" fill="hold">
                            <p:stCondLst>
                              <p:cond delay="5000"/>
                            </p:stCondLst>
                            <p:childTnLst>
                              <p:par>
                                <p:cTn id="37" presetID="1" presetClass="entr" presetSubtype="0" fill="hold" nodeType="afterEffect">
                                  <p:stCondLst>
                                    <p:cond delay="0"/>
                                  </p:stCondLst>
                                  <p:childTnLst>
                                    <p:set>
                                      <p:cBhvr>
                                        <p:cTn id="38" dur="1" fill="hold">
                                          <p:stCondLst>
                                            <p:cond delay="0"/>
                                          </p:stCondLst>
                                        </p:cTn>
                                        <p:tgtEl>
                                          <p:spTgt spid="1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702475"/>
                                        </p:tgtEl>
                                        <p:attrNameLst>
                                          <p:attrName>style.visibility</p:attrName>
                                        </p:attrNameLst>
                                      </p:cBhvr>
                                      <p:to>
                                        <p:strVal val="visible"/>
                                      </p:to>
                                    </p:set>
                                    <p:animEffect transition="in" filter="wipe(left)">
                                      <p:cBhvr>
                                        <p:cTn id="43" dur="5000"/>
                                        <p:tgtEl>
                                          <p:spTgt spid="702475"/>
                                        </p:tgtEl>
                                      </p:cBhvr>
                                    </p:animEffect>
                                  </p:childTnLst>
                                </p:cTn>
                              </p:par>
                            </p:childTnLst>
                          </p:cTn>
                        </p:par>
                        <p:par>
                          <p:cTn id="44" fill="hold">
                            <p:stCondLst>
                              <p:cond delay="5000"/>
                            </p:stCondLst>
                            <p:childTnLst>
                              <p:par>
                                <p:cTn id="45" presetID="1" presetClass="entr" presetSubtype="0" fill="hold" grpId="0" nodeType="afterEffect">
                                  <p:stCondLst>
                                    <p:cond delay="0"/>
                                  </p:stCondLst>
                                  <p:childTnLst>
                                    <p:set>
                                      <p:cBhvr>
                                        <p:cTn id="46" dur="1" fill="hold">
                                          <p:stCondLst>
                                            <p:cond delay="0"/>
                                          </p:stCondLst>
                                        </p:cTn>
                                        <p:tgtEl>
                                          <p:spTgt spid="702515"/>
                                        </p:tgtEl>
                                        <p:attrNameLst>
                                          <p:attrName>style.visibility</p:attrName>
                                        </p:attrNameLst>
                                      </p:cBhvr>
                                      <p:to>
                                        <p:strVal val="visible"/>
                                      </p:to>
                                    </p:set>
                                  </p:childTnLst>
                                </p:cTn>
                              </p:par>
                            </p:childTnLst>
                          </p:cTn>
                        </p:par>
                        <p:par>
                          <p:cTn id="47" fill="hold">
                            <p:stCondLst>
                              <p:cond delay="5000"/>
                            </p:stCondLst>
                            <p:childTnLst>
                              <p:par>
                                <p:cTn id="48" presetID="1" presetClass="entr" presetSubtype="0" fill="hold" nodeType="afterEffect">
                                  <p:stCondLst>
                                    <p:cond delay="0"/>
                                  </p:stCondLst>
                                  <p:childTnLst>
                                    <p:set>
                                      <p:cBhvr>
                                        <p:cTn id="49" dur="1" fill="hold">
                                          <p:stCondLst>
                                            <p:cond delay="0"/>
                                          </p:stCondLst>
                                        </p:cTn>
                                        <p:tgtEl>
                                          <p:spTgt spid="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4"/>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nodeType="clickEffect">
                                  <p:stCondLst>
                                    <p:cond delay="0"/>
                                  </p:stCondLst>
                                  <p:childTnLst>
                                    <p:set>
                                      <p:cBhvr>
                                        <p:cTn id="57" dur="1" fill="hold">
                                          <p:stCondLst>
                                            <p:cond delay="0"/>
                                          </p:stCondLst>
                                        </p:cTn>
                                        <p:tgtEl>
                                          <p:spTgt spid="6"/>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xit" presetSubtype="0" fill="hold" nodeType="clickEffect">
                                  <p:stCondLst>
                                    <p:cond delay="0"/>
                                  </p:stCondLst>
                                  <p:childTnLst>
                                    <p:set>
                                      <p:cBhvr>
                                        <p:cTn id="61" dur="1" fill="hold">
                                          <p:stCondLst>
                                            <p:cond delay="0"/>
                                          </p:stCondLst>
                                        </p:cTn>
                                        <p:tgtEl>
                                          <p:spTgt spid="6"/>
                                        </p:tgtEl>
                                        <p:attrNameLst>
                                          <p:attrName>style.visibility</p:attrName>
                                        </p:attrNameLst>
                                      </p:cBhvr>
                                      <p:to>
                                        <p:strVal val="hidden"/>
                                      </p:to>
                                    </p:set>
                                  </p:childTnLst>
                                </p:cTn>
                              </p:par>
                              <p:par>
                                <p:cTn id="62" presetID="1" presetClass="entr" presetSubtype="0" fill="hold" nodeType="withEffect">
                                  <p:stCondLst>
                                    <p:cond delay="0"/>
                                  </p:stCondLst>
                                  <p:childTnLst>
                                    <p:set>
                                      <p:cBhvr>
                                        <p:cTn id="63" dur="1" fill="hold">
                                          <p:stCondLst>
                                            <p:cond delay="0"/>
                                          </p:stCondLst>
                                        </p:cTn>
                                        <p:tgtEl>
                                          <p:spTgt spid="5"/>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nodeType="clickEffect">
                                  <p:stCondLst>
                                    <p:cond delay="0"/>
                                  </p:stCondLst>
                                  <p:childTnLst>
                                    <p:set>
                                      <p:cBhvr>
                                        <p:cTn id="67"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2475" grpId="0" animBg="1"/>
      <p:bldP spid="702515" grpId="0" animBg="1"/>
    </p:bldLst>
  </p:timing>
</p:sld>
</file>

<file path=ppt/slides/slide135.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70" name="69 Rectángulo"/>
          <p:cNvSpPr/>
          <p:nvPr/>
        </p:nvSpPr>
        <p:spPr>
          <a:xfrm>
            <a:off x="355600" y="760020"/>
            <a:ext cx="8432800" cy="584266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51587" name="Rectangle 101"/>
          <p:cNvSpPr>
            <a:spLocks noChangeArrowheads="1"/>
          </p:cNvSpPr>
          <p:nvPr/>
        </p:nvSpPr>
        <p:spPr bwMode="auto">
          <a:xfrm>
            <a:off x="485775" y="2695038"/>
            <a:ext cx="8086725" cy="1905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451588" name="Rectangle 108"/>
          <p:cNvSpPr>
            <a:spLocks noChangeArrowheads="1"/>
          </p:cNvSpPr>
          <p:nvPr/>
        </p:nvSpPr>
        <p:spPr bwMode="auto">
          <a:xfrm>
            <a:off x="4433888" y="2675988"/>
            <a:ext cx="233362" cy="457200"/>
          </a:xfrm>
          <a:prstGeom prst="rect">
            <a:avLst/>
          </a:prstGeom>
          <a:noFill/>
          <a:ln w="9525">
            <a:noFill/>
            <a:miter lim="800000"/>
            <a:headEnd/>
            <a:tailEnd/>
          </a:ln>
        </p:spPr>
        <p:txBody>
          <a:bodyPr wrap="none" lIns="0" tIns="0" rIns="0" bIns="0">
            <a:spAutoFit/>
          </a:bodyPr>
          <a:lstStyle/>
          <a:p>
            <a:r>
              <a:rPr lang="es-ES" sz="3000">
                <a:solidFill>
                  <a:srgbClr val="000000"/>
                </a:solidFill>
              </a:rPr>
              <a:t>L</a:t>
            </a:r>
            <a:endParaRPr lang="es-ES" sz="1800">
              <a:solidFill>
                <a:srgbClr val="000000"/>
              </a:solidFill>
              <a:latin typeface="Arial" charset="0"/>
            </a:endParaRPr>
          </a:p>
        </p:txBody>
      </p:sp>
      <p:sp>
        <p:nvSpPr>
          <p:cNvPr id="703492" name="Freeform 145"/>
          <p:cNvSpPr>
            <a:spLocks/>
          </p:cNvSpPr>
          <p:nvPr/>
        </p:nvSpPr>
        <p:spPr bwMode="auto">
          <a:xfrm>
            <a:off x="3149600" y="1602838"/>
            <a:ext cx="5251450" cy="2195513"/>
          </a:xfrm>
          <a:custGeom>
            <a:avLst/>
            <a:gdLst>
              <a:gd name="T0" fmla="*/ 2147483647 w 3308"/>
              <a:gd name="T1" fmla="*/ 2147483647 h 1383"/>
              <a:gd name="T2" fmla="*/ 2147483647 w 3308"/>
              <a:gd name="T3" fmla="*/ 2147483647 h 1383"/>
              <a:gd name="T4" fmla="*/ 2147483647 w 3308"/>
              <a:gd name="T5" fmla="*/ 2147483647 h 1383"/>
              <a:gd name="T6" fmla="*/ 2147483647 w 3308"/>
              <a:gd name="T7" fmla="*/ 2147483647 h 1383"/>
              <a:gd name="T8" fmla="*/ 2147483647 w 3308"/>
              <a:gd name="T9" fmla="*/ 2147483647 h 1383"/>
              <a:gd name="T10" fmla="*/ 2147483647 w 3308"/>
              <a:gd name="T11" fmla="*/ 2147483647 h 1383"/>
              <a:gd name="T12" fmla="*/ 2147483647 w 3308"/>
              <a:gd name="T13" fmla="*/ 2147483647 h 1383"/>
              <a:gd name="T14" fmla="*/ 0 w 3308"/>
              <a:gd name="T15" fmla="*/ 2147483647 h 1383"/>
              <a:gd name="T16" fmla="*/ 2147483647 w 3308"/>
              <a:gd name="T17" fmla="*/ 0 h 1383"/>
              <a:gd name="T18" fmla="*/ 2147483647 w 3308"/>
              <a:gd name="T19" fmla="*/ 0 h 1383"/>
              <a:gd name="T20" fmla="*/ 2147483647 w 3308"/>
              <a:gd name="T21" fmla="*/ 2147483647 h 1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08"/>
              <a:gd name="T34" fmla="*/ 0 h 1383"/>
              <a:gd name="T35" fmla="*/ 3308 w 3308"/>
              <a:gd name="T36" fmla="*/ 1383 h 1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08" h="1383">
                <a:moveTo>
                  <a:pt x="3308" y="18"/>
                </a:moveTo>
                <a:lnTo>
                  <a:pt x="1043" y="18"/>
                </a:lnTo>
                <a:lnTo>
                  <a:pt x="30" y="688"/>
                </a:lnTo>
                <a:lnTo>
                  <a:pt x="1043" y="1365"/>
                </a:lnTo>
                <a:lnTo>
                  <a:pt x="3308" y="1365"/>
                </a:lnTo>
                <a:lnTo>
                  <a:pt x="3308" y="1383"/>
                </a:lnTo>
                <a:lnTo>
                  <a:pt x="1037" y="1383"/>
                </a:lnTo>
                <a:lnTo>
                  <a:pt x="0" y="694"/>
                </a:lnTo>
                <a:lnTo>
                  <a:pt x="1037" y="0"/>
                </a:lnTo>
                <a:lnTo>
                  <a:pt x="3308" y="0"/>
                </a:lnTo>
                <a:lnTo>
                  <a:pt x="3308" y="18"/>
                </a:lnTo>
                <a:close/>
              </a:path>
            </a:pathLst>
          </a:custGeom>
          <a:solidFill>
            <a:srgbClr val="FF0000"/>
          </a:solidFill>
          <a:ln w="9525">
            <a:noFill/>
            <a:round/>
            <a:headEnd/>
            <a:tailEnd/>
          </a:ln>
        </p:spPr>
        <p:txBody>
          <a:bodyPr/>
          <a:lstStyle/>
          <a:p>
            <a:endParaRPr lang="es-ES_tradnl"/>
          </a:p>
        </p:txBody>
      </p:sp>
      <p:sp>
        <p:nvSpPr>
          <p:cNvPr id="703493" name="Rectangle 146"/>
          <p:cNvSpPr>
            <a:spLocks noChangeArrowheads="1"/>
          </p:cNvSpPr>
          <p:nvPr/>
        </p:nvSpPr>
        <p:spPr bwMode="auto">
          <a:xfrm>
            <a:off x="2978150" y="2683926"/>
            <a:ext cx="233363" cy="457200"/>
          </a:xfrm>
          <a:prstGeom prst="rect">
            <a:avLst/>
          </a:prstGeom>
          <a:noFill/>
          <a:ln w="9525">
            <a:noFill/>
            <a:miter lim="800000"/>
            <a:headEnd/>
            <a:tailEnd/>
          </a:ln>
        </p:spPr>
        <p:txBody>
          <a:bodyPr wrap="none" lIns="0" tIns="0" rIns="0" bIns="0">
            <a:spAutoFit/>
          </a:bodyPr>
          <a:lstStyle/>
          <a:p>
            <a:r>
              <a:rPr lang="es-ES" sz="3000" b="1">
                <a:solidFill>
                  <a:srgbClr val="FF0000"/>
                </a:solidFill>
              </a:rPr>
              <a:t>F</a:t>
            </a:r>
            <a:endParaRPr lang="es-ES" sz="1800">
              <a:solidFill>
                <a:srgbClr val="000000"/>
              </a:solidFill>
              <a:latin typeface="Arial" charset="0"/>
            </a:endParaRPr>
          </a:p>
        </p:txBody>
      </p:sp>
      <p:grpSp>
        <p:nvGrpSpPr>
          <p:cNvPr id="2" name="Group 6"/>
          <p:cNvGrpSpPr>
            <a:grpSpLocks/>
          </p:cNvGrpSpPr>
          <p:nvPr/>
        </p:nvGrpSpPr>
        <p:grpSpPr bwMode="auto">
          <a:xfrm>
            <a:off x="838200" y="1593313"/>
            <a:ext cx="5765800" cy="2195513"/>
            <a:chOff x="528" y="1258"/>
            <a:chExt cx="3632" cy="1383"/>
          </a:xfrm>
        </p:grpSpPr>
        <p:sp>
          <p:nvSpPr>
            <p:cNvPr id="451653" name="Freeform 125"/>
            <p:cNvSpPr>
              <a:spLocks/>
            </p:cNvSpPr>
            <p:nvPr/>
          </p:nvSpPr>
          <p:spPr bwMode="auto">
            <a:xfrm>
              <a:off x="528" y="1258"/>
              <a:ext cx="3632" cy="706"/>
            </a:xfrm>
            <a:custGeom>
              <a:avLst/>
              <a:gdLst>
                <a:gd name="T0" fmla="*/ 3620 w 3632"/>
                <a:gd name="T1" fmla="*/ 706 h 706"/>
                <a:gd name="T2" fmla="*/ 2487 w 3632"/>
                <a:gd name="T3" fmla="*/ 24 h 706"/>
                <a:gd name="T4" fmla="*/ 0 w 3632"/>
                <a:gd name="T5" fmla="*/ 706 h 706"/>
                <a:gd name="T6" fmla="*/ 0 w 3632"/>
                <a:gd name="T7" fmla="*/ 688 h 706"/>
                <a:gd name="T8" fmla="*/ 2493 w 3632"/>
                <a:gd name="T9" fmla="*/ 0 h 706"/>
                <a:gd name="T10" fmla="*/ 3632 w 3632"/>
                <a:gd name="T11" fmla="*/ 688 h 706"/>
                <a:gd name="T12" fmla="*/ 3620 w 3632"/>
                <a:gd name="T13" fmla="*/ 706 h 706"/>
                <a:gd name="T14" fmla="*/ 0 60000 65536"/>
                <a:gd name="T15" fmla="*/ 0 60000 65536"/>
                <a:gd name="T16" fmla="*/ 0 60000 65536"/>
                <a:gd name="T17" fmla="*/ 0 60000 65536"/>
                <a:gd name="T18" fmla="*/ 0 60000 65536"/>
                <a:gd name="T19" fmla="*/ 0 60000 65536"/>
                <a:gd name="T20" fmla="*/ 0 60000 65536"/>
                <a:gd name="T21" fmla="*/ 0 w 3632"/>
                <a:gd name="T22" fmla="*/ 0 h 706"/>
                <a:gd name="T23" fmla="*/ 3632 w 3632"/>
                <a:gd name="T24" fmla="*/ 706 h 7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32" h="706">
                  <a:moveTo>
                    <a:pt x="3620" y="706"/>
                  </a:moveTo>
                  <a:lnTo>
                    <a:pt x="2487" y="24"/>
                  </a:lnTo>
                  <a:lnTo>
                    <a:pt x="0" y="706"/>
                  </a:lnTo>
                  <a:lnTo>
                    <a:pt x="0" y="688"/>
                  </a:lnTo>
                  <a:lnTo>
                    <a:pt x="2493" y="0"/>
                  </a:lnTo>
                  <a:lnTo>
                    <a:pt x="3632" y="688"/>
                  </a:lnTo>
                  <a:lnTo>
                    <a:pt x="3620" y="706"/>
                  </a:lnTo>
                  <a:close/>
                </a:path>
              </a:pathLst>
            </a:custGeom>
            <a:solidFill>
              <a:srgbClr val="008000"/>
            </a:solidFill>
            <a:ln w="9525">
              <a:noFill/>
              <a:round/>
              <a:headEnd/>
              <a:tailEnd/>
            </a:ln>
          </p:spPr>
          <p:txBody>
            <a:bodyPr/>
            <a:lstStyle/>
            <a:p>
              <a:endParaRPr lang="es-ES_tradnl"/>
            </a:p>
          </p:txBody>
        </p:sp>
        <p:sp>
          <p:nvSpPr>
            <p:cNvPr id="451654" name="Freeform 126"/>
            <p:cNvSpPr>
              <a:spLocks/>
            </p:cNvSpPr>
            <p:nvPr/>
          </p:nvSpPr>
          <p:spPr bwMode="auto">
            <a:xfrm>
              <a:off x="528" y="1946"/>
              <a:ext cx="3632" cy="695"/>
            </a:xfrm>
            <a:custGeom>
              <a:avLst/>
              <a:gdLst>
                <a:gd name="T0" fmla="*/ 3632 w 3632"/>
                <a:gd name="T1" fmla="*/ 18 h 695"/>
                <a:gd name="T2" fmla="*/ 2493 w 3632"/>
                <a:gd name="T3" fmla="*/ 695 h 695"/>
                <a:gd name="T4" fmla="*/ 0 w 3632"/>
                <a:gd name="T5" fmla="*/ 18 h 695"/>
                <a:gd name="T6" fmla="*/ 0 w 3632"/>
                <a:gd name="T7" fmla="*/ 0 h 695"/>
                <a:gd name="T8" fmla="*/ 2487 w 3632"/>
                <a:gd name="T9" fmla="*/ 671 h 695"/>
                <a:gd name="T10" fmla="*/ 3620 w 3632"/>
                <a:gd name="T11" fmla="*/ 0 h 695"/>
                <a:gd name="T12" fmla="*/ 3632 w 3632"/>
                <a:gd name="T13" fmla="*/ 18 h 695"/>
                <a:gd name="T14" fmla="*/ 0 60000 65536"/>
                <a:gd name="T15" fmla="*/ 0 60000 65536"/>
                <a:gd name="T16" fmla="*/ 0 60000 65536"/>
                <a:gd name="T17" fmla="*/ 0 60000 65536"/>
                <a:gd name="T18" fmla="*/ 0 60000 65536"/>
                <a:gd name="T19" fmla="*/ 0 60000 65536"/>
                <a:gd name="T20" fmla="*/ 0 60000 65536"/>
                <a:gd name="T21" fmla="*/ 0 w 3632"/>
                <a:gd name="T22" fmla="*/ 0 h 695"/>
                <a:gd name="T23" fmla="*/ 3632 w 3632"/>
                <a:gd name="T24" fmla="*/ 695 h 6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32" h="695">
                  <a:moveTo>
                    <a:pt x="3632" y="18"/>
                  </a:moveTo>
                  <a:lnTo>
                    <a:pt x="2493" y="695"/>
                  </a:lnTo>
                  <a:lnTo>
                    <a:pt x="0" y="18"/>
                  </a:lnTo>
                  <a:lnTo>
                    <a:pt x="0" y="0"/>
                  </a:lnTo>
                  <a:lnTo>
                    <a:pt x="2487" y="671"/>
                  </a:lnTo>
                  <a:lnTo>
                    <a:pt x="3620" y="0"/>
                  </a:lnTo>
                  <a:lnTo>
                    <a:pt x="3632" y="18"/>
                  </a:lnTo>
                  <a:close/>
                </a:path>
              </a:pathLst>
            </a:custGeom>
            <a:solidFill>
              <a:srgbClr val="008000"/>
            </a:solidFill>
            <a:ln w="9525">
              <a:noFill/>
              <a:round/>
              <a:headEnd/>
              <a:tailEnd/>
            </a:ln>
          </p:spPr>
          <p:txBody>
            <a:bodyPr/>
            <a:lstStyle/>
            <a:p>
              <a:endParaRPr lang="es-ES_tradnl"/>
            </a:p>
          </p:txBody>
        </p:sp>
      </p:grpSp>
      <p:grpSp>
        <p:nvGrpSpPr>
          <p:cNvPr id="3" name="Group 9"/>
          <p:cNvGrpSpPr>
            <a:grpSpLocks/>
          </p:cNvGrpSpPr>
          <p:nvPr/>
        </p:nvGrpSpPr>
        <p:grpSpPr bwMode="auto">
          <a:xfrm>
            <a:off x="1865313" y="1602838"/>
            <a:ext cx="6411912" cy="2185988"/>
            <a:chOff x="1175" y="1264"/>
            <a:chExt cx="4039" cy="1377"/>
          </a:xfrm>
        </p:grpSpPr>
        <p:sp>
          <p:nvSpPr>
            <p:cNvPr id="451651" name="Freeform 128"/>
            <p:cNvSpPr>
              <a:spLocks/>
            </p:cNvSpPr>
            <p:nvPr/>
          </p:nvSpPr>
          <p:spPr bwMode="auto">
            <a:xfrm>
              <a:off x="3021" y="1264"/>
              <a:ext cx="2193" cy="706"/>
            </a:xfrm>
            <a:custGeom>
              <a:avLst/>
              <a:gdLst>
                <a:gd name="T0" fmla="*/ 2157 w 2193"/>
                <a:gd name="T1" fmla="*/ 700 h 706"/>
                <a:gd name="T2" fmla="*/ 0 w 2193"/>
                <a:gd name="T3" fmla="*/ 18 h 706"/>
                <a:gd name="T4" fmla="*/ 0 w 2193"/>
                <a:gd name="T5" fmla="*/ 0 h 706"/>
                <a:gd name="T6" fmla="*/ 2193 w 2193"/>
                <a:gd name="T7" fmla="*/ 694 h 706"/>
                <a:gd name="T8" fmla="*/ 2157 w 2193"/>
                <a:gd name="T9" fmla="*/ 706 h 706"/>
                <a:gd name="T10" fmla="*/ 2157 w 2193"/>
                <a:gd name="T11" fmla="*/ 700 h 706"/>
                <a:gd name="T12" fmla="*/ 0 60000 65536"/>
                <a:gd name="T13" fmla="*/ 0 60000 65536"/>
                <a:gd name="T14" fmla="*/ 0 60000 65536"/>
                <a:gd name="T15" fmla="*/ 0 60000 65536"/>
                <a:gd name="T16" fmla="*/ 0 60000 65536"/>
                <a:gd name="T17" fmla="*/ 0 60000 65536"/>
                <a:gd name="T18" fmla="*/ 0 w 2193"/>
                <a:gd name="T19" fmla="*/ 0 h 706"/>
                <a:gd name="T20" fmla="*/ 2193 w 2193"/>
                <a:gd name="T21" fmla="*/ 706 h 706"/>
              </a:gdLst>
              <a:ahLst/>
              <a:cxnLst>
                <a:cxn ang="T12">
                  <a:pos x="T0" y="T1"/>
                </a:cxn>
                <a:cxn ang="T13">
                  <a:pos x="T2" y="T3"/>
                </a:cxn>
                <a:cxn ang="T14">
                  <a:pos x="T4" y="T5"/>
                </a:cxn>
                <a:cxn ang="T15">
                  <a:pos x="T6" y="T7"/>
                </a:cxn>
                <a:cxn ang="T16">
                  <a:pos x="T8" y="T9"/>
                </a:cxn>
                <a:cxn ang="T17">
                  <a:pos x="T10" y="T11"/>
                </a:cxn>
              </a:cxnLst>
              <a:rect l="T18" t="T19" r="T20" b="T21"/>
              <a:pathLst>
                <a:path w="2193" h="706">
                  <a:moveTo>
                    <a:pt x="2157" y="700"/>
                  </a:moveTo>
                  <a:lnTo>
                    <a:pt x="0" y="18"/>
                  </a:lnTo>
                  <a:lnTo>
                    <a:pt x="0" y="0"/>
                  </a:lnTo>
                  <a:lnTo>
                    <a:pt x="2193" y="694"/>
                  </a:lnTo>
                  <a:lnTo>
                    <a:pt x="2157" y="706"/>
                  </a:lnTo>
                  <a:lnTo>
                    <a:pt x="2157" y="700"/>
                  </a:lnTo>
                  <a:close/>
                </a:path>
              </a:pathLst>
            </a:custGeom>
            <a:solidFill>
              <a:srgbClr val="0000FF"/>
            </a:solidFill>
            <a:ln w="9525">
              <a:noFill/>
              <a:round/>
              <a:headEnd/>
              <a:tailEnd/>
            </a:ln>
          </p:spPr>
          <p:txBody>
            <a:bodyPr/>
            <a:lstStyle/>
            <a:p>
              <a:endParaRPr lang="es-ES_tradnl"/>
            </a:p>
          </p:txBody>
        </p:sp>
        <p:sp>
          <p:nvSpPr>
            <p:cNvPr id="451652" name="Freeform 132"/>
            <p:cNvSpPr>
              <a:spLocks/>
            </p:cNvSpPr>
            <p:nvPr/>
          </p:nvSpPr>
          <p:spPr bwMode="auto">
            <a:xfrm>
              <a:off x="1175" y="1264"/>
              <a:ext cx="4003" cy="1377"/>
            </a:xfrm>
            <a:custGeom>
              <a:avLst/>
              <a:gdLst>
                <a:gd name="T0" fmla="*/ 1846 w 4003"/>
                <a:gd name="T1" fmla="*/ 18 h 1377"/>
                <a:gd name="T2" fmla="*/ 48 w 4003"/>
                <a:gd name="T3" fmla="*/ 688 h 1377"/>
                <a:gd name="T4" fmla="*/ 1846 w 4003"/>
                <a:gd name="T5" fmla="*/ 1359 h 1377"/>
                <a:gd name="T6" fmla="*/ 4003 w 4003"/>
                <a:gd name="T7" fmla="*/ 688 h 1377"/>
                <a:gd name="T8" fmla="*/ 4003 w 4003"/>
                <a:gd name="T9" fmla="*/ 706 h 1377"/>
                <a:gd name="T10" fmla="*/ 1846 w 4003"/>
                <a:gd name="T11" fmla="*/ 1377 h 1377"/>
                <a:gd name="T12" fmla="*/ 0 w 4003"/>
                <a:gd name="T13" fmla="*/ 694 h 1377"/>
                <a:gd name="T14" fmla="*/ 1840 w 4003"/>
                <a:gd name="T15" fmla="*/ 0 h 1377"/>
                <a:gd name="T16" fmla="*/ 1846 w 4003"/>
                <a:gd name="T17" fmla="*/ 0 h 1377"/>
                <a:gd name="T18" fmla="*/ 1846 w 4003"/>
                <a:gd name="T19" fmla="*/ 18 h 13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03"/>
                <a:gd name="T31" fmla="*/ 0 h 1377"/>
                <a:gd name="T32" fmla="*/ 4003 w 4003"/>
                <a:gd name="T33" fmla="*/ 1377 h 13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03" h="1377">
                  <a:moveTo>
                    <a:pt x="1846" y="18"/>
                  </a:moveTo>
                  <a:lnTo>
                    <a:pt x="48" y="688"/>
                  </a:lnTo>
                  <a:lnTo>
                    <a:pt x="1846" y="1359"/>
                  </a:lnTo>
                  <a:lnTo>
                    <a:pt x="4003" y="688"/>
                  </a:lnTo>
                  <a:lnTo>
                    <a:pt x="4003" y="706"/>
                  </a:lnTo>
                  <a:lnTo>
                    <a:pt x="1846" y="1377"/>
                  </a:lnTo>
                  <a:lnTo>
                    <a:pt x="0" y="694"/>
                  </a:lnTo>
                  <a:lnTo>
                    <a:pt x="1840" y="0"/>
                  </a:lnTo>
                  <a:lnTo>
                    <a:pt x="1846" y="0"/>
                  </a:lnTo>
                  <a:lnTo>
                    <a:pt x="1846" y="18"/>
                  </a:lnTo>
                  <a:close/>
                </a:path>
              </a:pathLst>
            </a:custGeom>
            <a:solidFill>
              <a:srgbClr val="0000FF"/>
            </a:solidFill>
            <a:ln w="9525">
              <a:noFill/>
              <a:round/>
              <a:headEnd/>
              <a:tailEnd/>
            </a:ln>
          </p:spPr>
          <p:txBody>
            <a:bodyPr/>
            <a:lstStyle/>
            <a:p>
              <a:endParaRPr lang="es-ES_tradnl"/>
            </a:p>
          </p:txBody>
        </p:sp>
      </p:grpSp>
      <p:sp>
        <p:nvSpPr>
          <p:cNvPr id="451593" name="Text Box 189"/>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r>
              <a:rPr lang="es-ES" sz="2800" b="1">
                <a:solidFill>
                  <a:srgbClr val="FFFFFF"/>
                </a:solidFill>
                <a:latin typeface="Calibri" pitchFamily="34" charset="0"/>
              </a:rPr>
              <a:t>Distancia focal objeto en lentes convergentes</a:t>
            </a:r>
          </a:p>
        </p:txBody>
      </p:sp>
      <p:sp>
        <p:nvSpPr>
          <p:cNvPr id="451594" name="Line 13"/>
          <p:cNvSpPr>
            <a:spLocks noChangeShapeType="1"/>
          </p:cNvSpPr>
          <p:nvPr/>
        </p:nvSpPr>
        <p:spPr bwMode="auto">
          <a:xfrm>
            <a:off x="4787900" y="864651"/>
            <a:ext cx="0" cy="3744912"/>
          </a:xfrm>
          <a:prstGeom prst="line">
            <a:avLst/>
          </a:prstGeom>
          <a:noFill/>
          <a:ln w="101600">
            <a:solidFill>
              <a:srgbClr val="00CCFF"/>
            </a:solidFill>
            <a:round/>
            <a:headEnd type="stealth" w="med" len="med"/>
            <a:tailEnd type="stealth" w="med" len="med"/>
          </a:ln>
        </p:spPr>
        <p:txBody>
          <a:bodyPr/>
          <a:lstStyle/>
          <a:p>
            <a:endParaRPr lang="es-ES_tradnl"/>
          </a:p>
        </p:txBody>
      </p:sp>
      <p:grpSp>
        <p:nvGrpSpPr>
          <p:cNvPr id="4" name="Group 14"/>
          <p:cNvGrpSpPr>
            <a:grpSpLocks/>
          </p:cNvGrpSpPr>
          <p:nvPr/>
        </p:nvGrpSpPr>
        <p:grpSpPr bwMode="auto">
          <a:xfrm>
            <a:off x="3182938" y="3705121"/>
            <a:ext cx="1844675" cy="1865312"/>
            <a:chOff x="2005" y="2693"/>
            <a:chExt cx="1162" cy="1175"/>
          </a:xfrm>
        </p:grpSpPr>
        <p:sp>
          <p:nvSpPr>
            <p:cNvPr id="451645" name="Rectangle 133"/>
            <p:cNvSpPr>
              <a:spLocks noChangeArrowheads="1"/>
            </p:cNvSpPr>
            <p:nvPr/>
          </p:nvSpPr>
          <p:spPr bwMode="auto">
            <a:xfrm>
              <a:off x="2176" y="3551"/>
              <a:ext cx="991" cy="317"/>
            </a:xfrm>
            <a:prstGeom prst="rect">
              <a:avLst/>
            </a:prstGeom>
            <a:noFill/>
            <a:ln w="9525">
              <a:noFill/>
              <a:miter lim="800000"/>
              <a:headEnd/>
              <a:tailEnd/>
            </a:ln>
          </p:spPr>
          <p:txBody>
            <a:bodyPr lIns="0" tIns="0" rIns="0" bIns="0">
              <a:spAutoFit/>
            </a:bodyPr>
            <a:lstStyle/>
            <a:p>
              <a:r>
                <a:rPr lang="es-ES" sz="3300" i="1">
                  <a:solidFill>
                    <a:srgbClr val="FF0000"/>
                  </a:solidFill>
                </a:rPr>
                <a:t>f </a:t>
              </a:r>
              <a:r>
                <a:rPr lang="en-US" sz="3300">
                  <a:solidFill>
                    <a:srgbClr val="FF0000"/>
                  </a:solidFill>
                  <a:cs typeface="Times New Roman" pitchFamily="18" charset="0"/>
                </a:rPr>
                <a:t> = LF</a:t>
              </a:r>
            </a:p>
          </p:txBody>
        </p:sp>
        <p:grpSp>
          <p:nvGrpSpPr>
            <p:cNvPr id="451646" name="Group 16"/>
            <p:cNvGrpSpPr>
              <a:grpSpLocks/>
            </p:cNvGrpSpPr>
            <p:nvPr/>
          </p:nvGrpSpPr>
          <p:grpSpPr bwMode="auto">
            <a:xfrm flipH="1">
              <a:off x="2005" y="2693"/>
              <a:ext cx="1008" cy="952"/>
              <a:chOff x="2005" y="2693"/>
              <a:chExt cx="1008" cy="952"/>
            </a:xfrm>
          </p:grpSpPr>
          <p:sp>
            <p:nvSpPr>
              <p:cNvPr id="451648" name="Line 17"/>
              <p:cNvSpPr>
                <a:spLocks noChangeShapeType="1"/>
              </p:cNvSpPr>
              <p:nvPr/>
            </p:nvSpPr>
            <p:spPr bwMode="auto">
              <a:xfrm>
                <a:off x="2005" y="3293"/>
                <a:ext cx="0" cy="352"/>
              </a:xfrm>
              <a:prstGeom prst="line">
                <a:avLst/>
              </a:prstGeom>
              <a:noFill/>
              <a:ln w="15875">
                <a:solidFill>
                  <a:schemeClr val="tx1"/>
                </a:solidFill>
                <a:prstDash val="dash"/>
                <a:round/>
                <a:headEnd/>
                <a:tailEnd/>
              </a:ln>
            </p:spPr>
            <p:txBody>
              <a:bodyPr/>
              <a:lstStyle/>
              <a:p>
                <a:endParaRPr lang="es-ES_tradnl"/>
              </a:p>
            </p:txBody>
          </p:sp>
          <p:sp>
            <p:nvSpPr>
              <p:cNvPr id="451649" name="Line 18"/>
              <p:cNvSpPr>
                <a:spLocks noChangeShapeType="1"/>
              </p:cNvSpPr>
              <p:nvPr/>
            </p:nvSpPr>
            <p:spPr bwMode="auto">
              <a:xfrm>
                <a:off x="2005" y="3509"/>
                <a:ext cx="1000" cy="0"/>
              </a:xfrm>
              <a:prstGeom prst="line">
                <a:avLst/>
              </a:prstGeom>
              <a:noFill/>
              <a:ln w="19050">
                <a:solidFill>
                  <a:schemeClr val="tx1"/>
                </a:solidFill>
                <a:round/>
                <a:headEnd/>
                <a:tailEnd type="stealth" w="lg" len="lg"/>
              </a:ln>
            </p:spPr>
            <p:txBody>
              <a:bodyPr/>
              <a:lstStyle/>
              <a:p>
                <a:endParaRPr lang="es-ES_tradnl"/>
              </a:p>
            </p:txBody>
          </p:sp>
          <p:sp>
            <p:nvSpPr>
              <p:cNvPr id="451650" name="Line 19"/>
              <p:cNvSpPr>
                <a:spLocks noChangeShapeType="1"/>
              </p:cNvSpPr>
              <p:nvPr/>
            </p:nvSpPr>
            <p:spPr bwMode="auto">
              <a:xfrm>
                <a:off x="3013" y="2693"/>
                <a:ext cx="0" cy="952"/>
              </a:xfrm>
              <a:prstGeom prst="line">
                <a:avLst/>
              </a:prstGeom>
              <a:noFill/>
              <a:ln w="15875">
                <a:solidFill>
                  <a:schemeClr val="tx1"/>
                </a:solidFill>
                <a:prstDash val="dash"/>
                <a:round/>
                <a:headEnd/>
                <a:tailEnd/>
              </a:ln>
            </p:spPr>
            <p:txBody>
              <a:bodyPr/>
              <a:lstStyle/>
              <a:p>
                <a:endParaRPr lang="es-ES_tradnl"/>
              </a:p>
            </p:txBody>
          </p:sp>
        </p:grpSp>
        <p:sp>
          <p:nvSpPr>
            <p:cNvPr id="451647" name="Rectangle 133"/>
            <p:cNvSpPr>
              <a:spLocks noChangeArrowheads="1"/>
            </p:cNvSpPr>
            <p:nvPr/>
          </p:nvSpPr>
          <p:spPr bwMode="auto">
            <a:xfrm>
              <a:off x="2447" y="3121"/>
              <a:ext cx="271" cy="317"/>
            </a:xfrm>
            <a:prstGeom prst="rect">
              <a:avLst/>
            </a:prstGeom>
            <a:noFill/>
            <a:ln w="9525">
              <a:noFill/>
              <a:miter lim="800000"/>
              <a:headEnd/>
              <a:tailEnd/>
            </a:ln>
          </p:spPr>
          <p:txBody>
            <a:bodyPr lIns="0" tIns="0" rIns="0" bIns="0">
              <a:spAutoFit/>
            </a:bodyPr>
            <a:lstStyle/>
            <a:p>
              <a:r>
                <a:rPr lang="es-ES" sz="3300" i="1" dirty="0">
                  <a:solidFill>
                    <a:srgbClr val="FF0000"/>
                  </a:solidFill>
                </a:rPr>
                <a:t>f </a:t>
              </a:r>
              <a:r>
                <a:rPr lang="en-US" sz="3300" dirty="0">
                  <a:solidFill>
                    <a:srgbClr val="FF0000"/>
                  </a:solidFill>
                  <a:cs typeface="Times New Roman" pitchFamily="18" charset="0"/>
                </a:rPr>
                <a:t> </a:t>
              </a:r>
            </a:p>
          </p:txBody>
        </p:sp>
      </p:grpSp>
      <p:grpSp>
        <p:nvGrpSpPr>
          <p:cNvPr id="6" name="Group 21"/>
          <p:cNvGrpSpPr>
            <a:grpSpLocks/>
          </p:cNvGrpSpPr>
          <p:nvPr/>
        </p:nvGrpSpPr>
        <p:grpSpPr bwMode="auto">
          <a:xfrm>
            <a:off x="5497513" y="2155288"/>
            <a:ext cx="515937" cy="579438"/>
            <a:chOff x="3463" y="1612"/>
            <a:chExt cx="325" cy="365"/>
          </a:xfrm>
        </p:grpSpPr>
        <p:sp>
          <p:nvSpPr>
            <p:cNvPr id="451643" name="Freeform 111"/>
            <p:cNvSpPr>
              <a:spLocks/>
            </p:cNvSpPr>
            <p:nvPr/>
          </p:nvSpPr>
          <p:spPr bwMode="auto">
            <a:xfrm>
              <a:off x="3704" y="1737"/>
              <a:ext cx="84" cy="221"/>
            </a:xfrm>
            <a:custGeom>
              <a:avLst/>
              <a:gdLst>
                <a:gd name="T0" fmla="*/ 84 w 84"/>
                <a:gd name="T1" fmla="*/ 0 h 221"/>
                <a:gd name="T2" fmla="*/ 60 w 84"/>
                <a:gd name="T3" fmla="*/ 24 h 221"/>
                <a:gd name="T4" fmla="*/ 36 w 84"/>
                <a:gd name="T5" fmla="*/ 48 h 221"/>
                <a:gd name="T6" fmla="*/ 18 w 84"/>
                <a:gd name="T7" fmla="*/ 108 h 221"/>
                <a:gd name="T8" fmla="*/ 12 w 84"/>
                <a:gd name="T9" fmla="*/ 138 h 221"/>
                <a:gd name="T10" fmla="*/ 12 w 84"/>
                <a:gd name="T11" fmla="*/ 168 h 221"/>
                <a:gd name="T12" fmla="*/ 24 w 84"/>
                <a:gd name="T13" fmla="*/ 221 h 221"/>
                <a:gd name="T14" fmla="*/ 12 w 84"/>
                <a:gd name="T15" fmla="*/ 221 h 221"/>
                <a:gd name="T16" fmla="*/ 0 w 84"/>
                <a:gd name="T17" fmla="*/ 168 h 221"/>
                <a:gd name="T18" fmla="*/ 0 w 84"/>
                <a:gd name="T19" fmla="*/ 138 h 221"/>
                <a:gd name="T20" fmla="*/ 6 w 84"/>
                <a:gd name="T21" fmla="*/ 108 h 221"/>
                <a:gd name="T22" fmla="*/ 24 w 84"/>
                <a:gd name="T23" fmla="*/ 48 h 221"/>
                <a:gd name="T24" fmla="*/ 48 w 84"/>
                <a:gd name="T25" fmla="*/ 24 h 221"/>
                <a:gd name="T26" fmla="*/ 72 w 84"/>
                <a:gd name="T27" fmla="*/ 0 h 221"/>
                <a:gd name="T28" fmla="*/ 84 w 84"/>
                <a:gd name="T29" fmla="*/ 0 h 2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4"/>
                <a:gd name="T46" fmla="*/ 0 h 221"/>
                <a:gd name="T47" fmla="*/ 84 w 84"/>
                <a:gd name="T48" fmla="*/ 221 h 2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4" h="221">
                  <a:moveTo>
                    <a:pt x="84" y="0"/>
                  </a:moveTo>
                  <a:lnTo>
                    <a:pt x="60" y="24"/>
                  </a:lnTo>
                  <a:lnTo>
                    <a:pt x="36" y="48"/>
                  </a:lnTo>
                  <a:lnTo>
                    <a:pt x="18" y="108"/>
                  </a:lnTo>
                  <a:lnTo>
                    <a:pt x="12" y="138"/>
                  </a:lnTo>
                  <a:lnTo>
                    <a:pt x="12" y="168"/>
                  </a:lnTo>
                  <a:lnTo>
                    <a:pt x="24" y="221"/>
                  </a:lnTo>
                  <a:lnTo>
                    <a:pt x="12" y="221"/>
                  </a:lnTo>
                  <a:lnTo>
                    <a:pt x="0" y="168"/>
                  </a:lnTo>
                  <a:lnTo>
                    <a:pt x="0" y="138"/>
                  </a:lnTo>
                  <a:lnTo>
                    <a:pt x="6" y="108"/>
                  </a:lnTo>
                  <a:lnTo>
                    <a:pt x="24" y="48"/>
                  </a:lnTo>
                  <a:lnTo>
                    <a:pt x="48" y="24"/>
                  </a:lnTo>
                  <a:lnTo>
                    <a:pt x="72" y="0"/>
                  </a:lnTo>
                  <a:lnTo>
                    <a:pt x="84" y="0"/>
                  </a:lnTo>
                  <a:close/>
                </a:path>
              </a:pathLst>
            </a:custGeom>
            <a:solidFill>
              <a:srgbClr val="008000"/>
            </a:solidFill>
            <a:ln w="9525">
              <a:noFill/>
              <a:round/>
              <a:headEnd/>
              <a:tailEnd/>
            </a:ln>
          </p:spPr>
          <p:txBody>
            <a:bodyPr/>
            <a:lstStyle/>
            <a:p>
              <a:endParaRPr lang="es-ES_tradnl"/>
            </a:p>
          </p:txBody>
        </p:sp>
        <p:sp>
          <p:nvSpPr>
            <p:cNvPr id="451644" name="Text Box 23"/>
            <p:cNvSpPr txBox="1">
              <a:spLocks noChangeArrowheads="1"/>
            </p:cNvSpPr>
            <p:nvPr/>
          </p:nvSpPr>
          <p:spPr bwMode="auto">
            <a:xfrm>
              <a:off x="3463" y="1612"/>
              <a:ext cx="266" cy="365"/>
            </a:xfrm>
            <a:prstGeom prst="rect">
              <a:avLst/>
            </a:prstGeom>
            <a:noFill/>
            <a:ln w="9525">
              <a:noFill/>
              <a:miter lim="800000"/>
              <a:headEnd/>
              <a:tailEnd/>
            </a:ln>
          </p:spPr>
          <p:txBody>
            <a:bodyPr>
              <a:spAutoFit/>
            </a:bodyPr>
            <a:lstStyle/>
            <a:p>
              <a:pPr>
                <a:spcBef>
                  <a:spcPct val="50000"/>
                </a:spcBef>
              </a:pPr>
              <a:r>
                <a:rPr lang="el-GR" sz="3200">
                  <a:solidFill>
                    <a:srgbClr val="009900"/>
                  </a:solidFill>
                  <a:cs typeface="Times New Roman" pitchFamily="18" charset="0"/>
                </a:rPr>
                <a:t>α</a:t>
              </a:r>
            </a:p>
          </p:txBody>
        </p:sp>
      </p:grpSp>
      <p:grpSp>
        <p:nvGrpSpPr>
          <p:cNvPr id="7" name="Group 24"/>
          <p:cNvGrpSpPr>
            <a:grpSpLocks/>
          </p:cNvGrpSpPr>
          <p:nvPr/>
        </p:nvGrpSpPr>
        <p:grpSpPr bwMode="auto">
          <a:xfrm>
            <a:off x="3265488" y="1920338"/>
            <a:ext cx="2508250" cy="1552575"/>
            <a:chOff x="2057" y="1464"/>
            <a:chExt cx="1580" cy="978"/>
          </a:xfrm>
        </p:grpSpPr>
        <p:sp>
          <p:nvSpPr>
            <p:cNvPr id="451639" name="Freeform 25"/>
            <p:cNvSpPr>
              <a:spLocks/>
            </p:cNvSpPr>
            <p:nvPr/>
          </p:nvSpPr>
          <p:spPr bwMode="auto">
            <a:xfrm rot="4319067">
              <a:off x="2057" y="1464"/>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sp>
          <p:nvSpPr>
            <p:cNvPr id="451640" name="Freeform 26"/>
            <p:cNvSpPr>
              <a:spLocks/>
            </p:cNvSpPr>
            <p:nvPr/>
          </p:nvSpPr>
          <p:spPr bwMode="auto">
            <a:xfrm rot="6227481">
              <a:off x="2069" y="2330"/>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sp>
          <p:nvSpPr>
            <p:cNvPr id="451641" name="Freeform 27"/>
            <p:cNvSpPr>
              <a:spLocks/>
            </p:cNvSpPr>
            <p:nvPr/>
          </p:nvSpPr>
          <p:spPr bwMode="auto">
            <a:xfrm rot="7200000">
              <a:off x="3517" y="1549"/>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sp>
          <p:nvSpPr>
            <p:cNvPr id="451642" name="Freeform 28"/>
            <p:cNvSpPr>
              <a:spLocks/>
            </p:cNvSpPr>
            <p:nvPr/>
          </p:nvSpPr>
          <p:spPr bwMode="auto">
            <a:xfrm rot="3384196">
              <a:off x="3525" y="2241"/>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009900"/>
            </a:solidFill>
            <a:ln w="9525">
              <a:noFill/>
              <a:round/>
              <a:headEnd/>
              <a:tailEnd/>
            </a:ln>
          </p:spPr>
          <p:txBody>
            <a:bodyPr/>
            <a:lstStyle/>
            <a:p>
              <a:endParaRPr lang="es-ES_tradnl"/>
            </a:p>
          </p:txBody>
        </p:sp>
      </p:grpSp>
      <p:grpSp>
        <p:nvGrpSpPr>
          <p:cNvPr id="8" name="Group 29"/>
          <p:cNvGrpSpPr>
            <a:grpSpLocks/>
          </p:cNvGrpSpPr>
          <p:nvPr/>
        </p:nvGrpSpPr>
        <p:grpSpPr bwMode="auto">
          <a:xfrm>
            <a:off x="2717800" y="1810801"/>
            <a:ext cx="3076575" cy="1774825"/>
            <a:chOff x="1712" y="1395"/>
            <a:chExt cx="1938" cy="1118"/>
          </a:xfrm>
        </p:grpSpPr>
        <p:sp>
          <p:nvSpPr>
            <p:cNvPr id="451635" name="Freeform 30"/>
            <p:cNvSpPr>
              <a:spLocks/>
            </p:cNvSpPr>
            <p:nvPr/>
          </p:nvSpPr>
          <p:spPr bwMode="auto">
            <a:xfrm rot="4195041">
              <a:off x="1712" y="1683"/>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sp>
          <p:nvSpPr>
            <p:cNvPr id="451636" name="Freeform 31"/>
            <p:cNvSpPr>
              <a:spLocks/>
            </p:cNvSpPr>
            <p:nvPr/>
          </p:nvSpPr>
          <p:spPr bwMode="auto">
            <a:xfrm rot="17404959" flipV="1">
              <a:off x="1714" y="2109"/>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sp>
          <p:nvSpPr>
            <p:cNvPr id="451637" name="Freeform 32"/>
            <p:cNvSpPr>
              <a:spLocks/>
            </p:cNvSpPr>
            <p:nvPr/>
          </p:nvSpPr>
          <p:spPr bwMode="auto">
            <a:xfrm rot="17404959" flipV="1">
              <a:off x="3534" y="1395"/>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sp>
          <p:nvSpPr>
            <p:cNvPr id="451638" name="Freeform 33"/>
            <p:cNvSpPr>
              <a:spLocks/>
            </p:cNvSpPr>
            <p:nvPr/>
          </p:nvSpPr>
          <p:spPr bwMode="auto">
            <a:xfrm rot="4195041">
              <a:off x="3538" y="2401"/>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chemeClr val="accent2"/>
            </a:solidFill>
            <a:ln w="9525">
              <a:noFill/>
              <a:round/>
              <a:headEnd/>
              <a:tailEnd/>
            </a:ln>
          </p:spPr>
          <p:txBody>
            <a:bodyPr/>
            <a:lstStyle/>
            <a:p>
              <a:endParaRPr lang="es-ES_tradnl"/>
            </a:p>
          </p:txBody>
        </p:sp>
      </p:grpSp>
      <p:grpSp>
        <p:nvGrpSpPr>
          <p:cNvPr id="9" name="Group 34"/>
          <p:cNvGrpSpPr>
            <a:grpSpLocks/>
          </p:cNvGrpSpPr>
          <p:nvPr/>
        </p:nvGrpSpPr>
        <p:grpSpPr bwMode="auto">
          <a:xfrm>
            <a:off x="6808788" y="2209263"/>
            <a:ext cx="460375" cy="519113"/>
            <a:chOff x="4289" y="1646"/>
            <a:chExt cx="290" cy="327"/>
          </a:xfrm>
        </p:grpSpPr>
        <p:sp>
          <p:nvSpPr>
            <p:cNvPr id="451633" name="Freeform 129"/>
            <p:cNvSpPr>
              <a:spLocks/>
            </p:cNvSpPr>
            <p:nvPr/>
          </p:nvSpPr>
          <p:spPr bwMode="auto">
            <a:xfrm>
              <a:off x="4525" y="1773"/>
              <a:ext cx="54" cy="179"/>
            </a:xfrm>
            <a:custGeom>
              <a:avLst/>
              <a:gdLst>
                <a:gd name="T0" fmla="*/ 54 w 54"/>
                <a:gd name="T1" fmla="*/ 0 h 179"/>
                <a:gd name="T2" fmla="*/ 30 w 54"/>
                <a:gd name="T3" fmla="*/ 24 h 179"/>
                <a:gd name="T4" fmla="*/ 12 w 54"/>
                <a:gd name="T5" fmla="*/ 72 h 179"/>
                <a:gd name="T6" fmla="*/ 12 w 54"/>
                <a:gd name="T7" fmla="*/ 143 h 179"/>
                <a:gd name="T8" fmla="*/ 24 w 54"/>
                <a:gd name="T9" fmla="*/ 179 h 179"/>
                <a:gd name="T10" fmla="*/ 12 w 54"/>
                <a:gd name="T11" fmla="*/ 179 h 179"/>
                <a:gd name="T12" fmla="*/ 0 w 54"/>
                <a:gd name="T13" fmla="*/ 143 h 179"/>
                <a:gd name="T14" fmla="*/ 0 w 54"/>
                <a:gd name="T15" fmla="*/ 72 h 179"/>
                <a:gd name="T16" fmla="*/ 18 w 54"/>
                <a:gd name="T17" fmla="*/ 24 h 179"/>
                <a:gd name="T18" fmla="*/ 42 w 54"/>
                <a:gd name="T19" fmla="*/ 0 h 179"/>
                <a:gd name="T20" fmla="*/ 54 w 54"/>
                <a:gd name="T21" fmla="*/ 0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179"/>
                <a:gd name="T35" fmla="*/ 54 w 54"/>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179">
                  <a:moveTo>
                    <a:pt x="54" y="0"/>
                  </a:moveTo>
                  <a:lnTo>
                    <a:pt x="30" y="24"/>
                  </a:lnTo>
                  <a:lnTo>
                    <a:pt x="12" y="72"/>
                  </a:lnTo>
                  <a:lnTo>
                    <a:pt x="12" y="143"/>
                  </a:lnTo>
                  <a:lnTo>
                    <a:pt x="24" y="179"/>
                  </a:lnTo>
                  <a:lnTo>
                    <a:pt x="12" y="179"/>
                  </a:lnTo>
                  <a:lnTo>
                    <a:pt x="0" y="143"/>
                  </a:lnTo>
                  <a:lnTo>
                    <a:pt x="0" y="72"/>
                  </a:lnTo>
                  <a:lnTo>
                    <a:pt x="18" y="24"/>
                  </a:lnTo>
                  <a:lnTo>
                    <a:pt x="42" y="0"/>
                  </a:lnTo>
                  <a:lnTo>
                    <a:pt x="54" y="0"/>
                  </a:lnTo>
                  <a:close/>
                </a:path>
              </a:pathLst>
            </a:custGeom>
            <a:solidFill>
              <a:srgbClr val="0000FF"/>
            </a:solidFill>
            <a:ln w="9525">
              <a:noFill/>
              <a:round/>
              <a:headEnd/>
              <a:tailEnd/>
            </a:ln>
          </p:spPr>
          <p:txBody>
            <a:bodyPr/>
            <a:lstStyle/>
            <a:p>
              <a:endParaRPr lang="es-ES_tradnl"/>
            </a:p>
          </p:txBody>
        </p:sp>
        <p:sp>
          <p:nvSpPr>
            <p:cNvPr id="451634" name="Text Box 36"/>
            <p:cNvSpPr txBox="1">
              <a:spLocks noChangeArrowheads="1"/>
            </p:cNvSpPr>
            <p:nvPr/>
          </p:nvSpPr>
          <p:spPr bwMode="auto">
            <a:xfrm>
              <a:off x="4289" y="1646"/>
              <a:ext cx="266" cy="327"/>
            </a:xfrm>
            <a:prstGeom prst="rect">
              <a:avLst/>
            </a:prstGeom>
            <a:noFill/>
            <a:ln w="9525">
              <a:noFill/>
              <a:miter lim="800000"/>
              <a:headEnd/>
              <a:tailEnd/>
            </a:ln>
          </p:spPr>
          <p:txBody>
            <a:bodyPr>
              <a:spAutoFit/>
            </a:bodyPr>
            <a:lstStyle/>
            <a:p>
              <a:pPr>
                <a:spcBef>
                  <a:spcPct val="50000"/>
                </a:spcBef>
              </a:pPr>
              <a:r>
                <a:rPr lang="el-GR" sz="2800">
                  <a:solidFill>
                    <a:srgbClr val="3333FF"/>
                  </a:solidFill>
                  <a:cs typeface="Times New Roman" pitchFamily="18" charset="0"/>
                </a:rPr>
                <a:t>α</a:t>
              </a:r>
            </a:p>
          </p:txBody>
        </p:sp>
      </p:grpSp>
      <p:sp>
        <p:nvSpPr>
          <p:cNvPr id="703525" name="Rectangle 146"/>
          <p:cNvSpPr>
            <a:spLocks noChangeArrowheads="1"/>
          </p:cNvSpPr>
          <p:nvPr/>
        </p:nvSpPr>
        <p:spPr bwMode="auto">
          <a:xfrm>
            <a:off x="2925763" y="2688688"/>
            <a:ext cx="300037" cy="457200"/>
          </a:xfrm>
          <a:prstGeom prst="rect">
            <a:avLst/>
          </a:prstGeom>
          <a:noFill/>
          <a:ln w="9525">
            <a:noFill/>
            <a:miter lim="800000"/>
            <a:headEnd/>
            <a:tailEnd/>
          </a:ln>
        </p:spPr>
        <p:txBody>
          <a:bodyPr lIns="0" tIns="0" rIns="0" bIns="0">
            <a:spAutoFit/>
          </a:bodyPr>
          <a:lstStyle/>
          <a:p>
            <a:pPr algn="r" rtl="1"/>
            <a:r>
              <a:rPr lang="es-ES" sz="3000" b="1">
                <a:solidFill>
                  <a:srgbClr val="FF0000"/>
                </a:solidFill>
              </a:rPr>
              <a:t>O</a:t>
            </a:r>
            <a:endParaRPr lang="es-ES" sz="1800">
              <a:solidFill>
                <a:srgbClr val="000000"/>
              </a:solidFill>
              <a:latin typeface="Arial" charset="0"/>
            </a:endParaRPr>
          </a:p>
        </p:txBody>
      </p:sp>
      <p:grpSp>
        <p:nvGrpSpPr>
          <p:cNvPr id="10" name="Group 38"/>
          <p:cNvGrpSpPr>
            <a:grpSpLocks/>
          </p:cNvGrpSpPr>
          <p:nvPr/>
        </p:nvGrpSpPr>
        <p:grpSpPr bwMode="auto">
          <a:xfrm>
            <a:off x="3743325" y="1531401"/>
            <a:ext cx="3067050" cy="2336800"/>
            <a:chOff x="2358" y="1219"/>
            <a:chExt cx="1932" cy="1472"/>
          </a:xfrm>
        </p:grpSpPr>
        <p:sp>
          <p:nvSpPr>
            <p:cNvPr id="451629" name="Freeform 39"/>
            <p:cNvSpPr>
              <a:spLocks/>
            </p:cNvSpPr>
            <p:nvPr/>
          </p:nvSpPr>
          <p:spPr bwMode="auto">
            <a:xfrm rot="5400000">
              <a:off x="4178" y="1219"/>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sp>
          <p:nvSpPr>
            <p:cNvPr id="451630" name="Freeform 40"/>
            <p:cNvSpPr>
              <a:spLocks/>
            </p:cNvSpPr>
            <p:nvPr/>
          </p:nvSpPr>
          <p:spPr bwMode="auto">
            <a:xfrm rot="5400000">
              <a:off x="4178" y="2579"/>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sp>
          <p:nvSpPr>
            <p:cNvPr id="451631" name="Freeform 41"/>
            <p:cNvSpPr>
              <a:spLocks/>
            </p:cNvSpPr>
            <p:nvPr/>
          </p:nvSpPr>
          <p:spPr bwMode="auto">
            <a:xfrm rot="18283778" flipV="1">
              <a:off x="2358" y="2173"/>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sp>
          <p:nvSpPr>
            <p:cNvPr id="451632" name="Freeform 42"/>
            <p:cNvSpPr>
              <a:spLocks/>
            </p:cNvSpPr>
            <p:nvPr/>
          </p:nvSpPr>
          <p:spPr bwMode="auto">
            <a:xfrm rot="3316222">
              <a:off x="2358" y="1625"/>
              <a:ext cx="112" cy="112"/>
            </a:xfrm>
            <a:custGeom>
              <a:avLst/>
              <a:gdLst>
                <a:gd name="T0" fmla="*/ 0 w 907"/>
                <a:gd name="T1" fmla="*/ 0 h 907"/>
                <a:gd name="T2" fmla="*/ 0 w 907"/>
                <a:gd name="T3" fmla="*/ 0 h 907"/>
                <a:gd name="T4" fmla="*/ 0 w 907"/>
                <a:gd name="T5" fmla="*/ 0 h 907"/>
                <a:gd name="T6" fmla="*/ 0 w 907"/>
                <a:gd name="T7" fmla="*/ 0 h 907"/>
                <a:gd name="T8" fmla="*/ 0 w 907"/>
                <a:gd name="T9" fmla="*/ 0 h 907"/>
                <a:gd name="T10" fmla="*/ 0 60000 65536"/>
                <a:gd name="T11" fmla="*/ 0 60000 65536"/>
                <a:gd name="T12" fmla="*/ 0 60000 65536"/>
                <a:gd name="T13" fmla="*/ 0 60000 65536"/>
                <a:gd name="T14" fmla="*/ 0 60000 65536"/>
                <a:gd name="T15" fmla="*/ 0 w 907"/>
                <a:gd name="T16" fmla="*/ 0 h 907"/>
                <a:gd name="T17" fmla="*/ 907 w 907"/>
                <a:gd name="T18" fmla="*/ 907 h 907"/>
              </a:gdLst>
              <a:ahLst/>
              <a:cxnLst>
                <a:cxn ang="T10">
                  <a:pos x="T0" y="T1"/>
                </a:cxn>
                <a:cxn ang="T11">
                  <a:pos x="T2" y="T3"/>
                </a:cxn>
                <a:cxn ang="T12">
                  <a:pos x="T4" y="T5"/>
                </a:cxn>
                <a:cxn ang="T13">
                  <a:pos x="T6" y="T7"/>
                </a:cxn>
                <a:cxn ang="T14">
                  <a:pos x="T8" y="T9"/>
                </a:cxn>
              </a:cxnLst>
              <a:rect l="T15" t="T16" r="T17" b="T18"/>
              <a:pathLst>
                <a:path w="907" h="907">
                  <a:moveTo>
                    <a:pt x="0" y="907"/>
                  </a:moveTo>
                  <a:lnTo>
                    <a:pt x="454" y="0"/>
                  </a:lnTo>
                  <a:lnTo>
                    <a:pt x="907" y="907"/>
                  </a:lnTo>
                  <a:lnTo>
                    <a:pt x="454" y="726"/>
                  </a:lnTo>
                  <a:lnTo>
                    <a:pt x="0" y="907"/>
                  </a:lnTo>
                  <a:close/>
                </a:path>
              </a:pathLst>
            </a:custGeom>
            <a:solidFill>
              <a:srgbClr val="FF3300"/>
            </a:solidFill>
            <a:ln w="9525">
              <a:noFill/>
              <a:round/>
              <a:headEnd/>
              <a:tailEnd/>
            </a:ln>
          </p:spPr>
          <p:txBody>
            <a:bodyPr/>
            <a:lstStyle/>
            <a:p>
              <a:endParaRPr lang="es-ES_tradnl"/>
            </a:p>
          </p:txBody>
        </p:sp>
      </p:grpSp>
      <p:grpSp>
        <p:nvGrpSpPr>
          <p:cNvPr id="11" name="Group 43"/>
          <p:cNvGrpSpPr>
            <a:grpSpLocks/>
          </p:cNvGrpSpPr>
          <p:nvPr/>
        </p:nvGrpSpPr>
        <p:grpSpPr bwMode="auto">
          <a:xfrm>
            <a:off x="609600" y="2660113"/>
            <a:ext cx="431800" cy="577850"/>
            <a:chOff x="384" y="1930"/>
            <a:chExt cx="272" cy="364"/>
          </a:xfrm>
        </p:grpSpPr>
        <p:sp>
          <p:nvSpPr>
            <p:cNvPr id="451625" name="Rectangle 118"/>
            <p:cNvSpPr>
              <a:spLocks noChangeArrowheads="1"/>
            </p:cNvSpPr>
            <p:nvPr/>
          </p:nvSpPr>
          <p:spPr bwMode="auto">
            <a:xfrm>
              <a:off x="576" y="2102"/>
              <a:ext cx="80" cy="192"/>
            </a:xfrm>
            <a:prstGeom prst="rect">
              <a:avLst/>
            </a:prstGeom>
            <a:noFill/>
            <a:ln w="9525">
              <a:noFill/>
              <a:miter lim="800000"/>
              <a:headEnd/>
              <a:tailEnd/>
            </a:ln>
          </p:spPr>
          <p:txBody>
            <a:bodyPr wrap="none" lIns="0" tIns="0" rIns="0" bIns="0">
              <a:spAutoFit/>
            </a:bodyPr>
            <a:lstStyle/>
            <a:p>
              <a:r>
                <a:rPr lang="es-ES" sz="2000">
                  <a:solidFill>
                    <a:srgbClr val="008000"/>
                  </a:solidFill>
                </a:rPr>
                <a:t>1</a:t>
              </a:r>
              <a:endParaRPr lang="es-ES" sz="1800">
                <a:solidFill>
                  <a:srgbClr val="000000"/>
                </a:solidFill>
                <a:latin typeface="Arial" charset="0"/>
              </a:endParaRPr>
            </a:p>
          </p:txBody>
        </p:sp>
        <p:grpSp>
          <p:nvGrpSpPr>
            <p:cNvPr id="451626" name="Group 45"/>
            <p:cNvGrpSpPr>
              <a:grpSpLocks/>
            </p:cNvGrpSpPr>
            <p:nvPr/>
          </p:nvGrpSpPr>
          <p:grpSpPr bwMode="auto">
            <a:xfrm>
              <a:off x="384" y="1930"/>
              <a:ext cx="191" cy="334"/>
              <a:chOff x="384" y="1930"/>
              <a:chExt cx="191" cy="334"/>
            </a:xfrm>
          </p:grpSpPr>
          <p:sp>
            <p:nvSpPr>
              <p:cNvPr id="451627" name="Rectangle 117"/>
              <p:cNvSpPr>
                <a:spLocks noChangeArrowheads="1"/>
              </p:cNvSpPr>
              <p:nvPr/>
            </p:nvSpPr>
            <p:spPr bwMode="auto">
              <a:xfrm>
                <a:off x="384" y="1947"/>
                <a:ext cx="191" cy="317"/>
              </a:xfrm>
              <a:prstGeom prst="rect">
                <a:avLst/>
              </a:prstGeom>
              <a:noFill/>
              <a:ln w="9525">
                <a:noFill/>
                <a:miter lim="800000"/>
                <a:headEnd/>
                <a:tailEnd/>
              </a:ln>
            </p:spPr>
            <p:txBody>
              <a:bodyPr wrap="none" lIns="0" tIns="0" rIns="0" bIns="0">
                <a:spAutoFit/>
              </a:bodyPr>
              <a:lstStyle/>
              <a:p>
                <a:r>
                  <a:rPr lang="es-ES" sz="3300">
                    <a:solidFill>
                      <a:srgbClr val="008000"/>
                    </a:solidFill>
                  </a:rPr>
                  <a:t>O</a:t>
                </a:r>
                <a:endParaRPr lang="es-ES" sz="1800">
                  <a:solidFill>
                    <a:srgbClr val="000000"/>
                  </a:solidFill>
                  <a:latin typeface="Arial" charset="0"/>
                </a:endParaRPr>
              </a:p>
            </p:txBody>
          </p:sp>
          <p:sp>
            <p:nvSpPr>
              <p:cNvPr id="451628" name="Oval 47"/>
              <p:cNvSpPr>
                <a:spLocks noChangeArrowheads="1"/>
              </p:cNvSpPr>
              <p:nvPr/>
            </p:nvSpPr>
            <p:spPr bwMode="auto">
              <a:xfrm>
                <a:off x="505" y="1930"/>
                <a:ext cx="52" cy="52"/>
              </a:xfrm>
              <a:prstGeom prst="ellipse">
                <a:avLst/>
              </a:prstGeom>
              <a:solidFill>
                <a:srgbClr val="008000"/>
              </a:solidFill>
              <a:ln w="9525">
                <a:noFill/>
                <a:round/>
                <a:headEnd/>
                <a:tailEnd/>
              </a:ln>
            </p:spPr>
            <p:txBody>
              <a:bodyPr wrap="none" anchor="ctr"/>
              <a:lstStyle/>
              <a:p>
                <a:endParaRPr lang="es-ES_tradnl">
                  <a:solidFill>
                    <a:srgbClr val="000000"/>
                  </a:solidFill>
                </a:endParaRPr>
              </a:p>
            </p:txBody>
          </p:sp>
        </p:grpSp>
      </p:grpSp>
      <p:grpSp>
        <p:nvGrpSpPr>
          <p:cNvPr id="13" name="Group 48"/>
          <p:cNvGrpSpPr>
            <a:grpSpLocks/>
          </p:cNvGrpSpPr>
          <p:nvPr/>
        </p:nvGrpSpPr>
        <p:grpSpPr bwMode="auto">
          <a:xfrm>
            <a:off x="1741488" y="2660113"/>
            <a:ext cx="431800" cy="577850"/>
            <a:chOff x="1097" y="1930"/>
            <a:chExt cx="272" cy="364"/>
          </a:xfrm>
        </p:grpSpPr>
        <p:sp>
          <p:nvSpPr>
            <p:cNvPr id="451622" name="Rectangle 136"/>
            <p:cNvSpPr>
              <a:spLocks noChangeArrowheads="1"/>
            </p:cNvSpPr>
            <p:nvPr/>
          </p:nvSpPr>
          <p:spPr bwMode="auto">
            <a:xfrm>
              <a:off x="1097" y="1947"/>
              <a:ext cx="191" cy="317"/>
            </a:xfrm>
            <a:prstGeom prst="rect">
              <a:avLst/>
            </a:prstGeom>
            <a:noFill/>
            <a:ln w="9525">
              <a:noFill/>
              <a:miter lim="800000"/>
              <a:headEnd/>
              <a:tailEnd/>
            </a:ln>
          </p:spPr>
          <p:txBody>
            <a:bodyPr wrap="none" lIns="0" tIns="0" rIns="0" bIns="0">
              <a:spAutoFit/>
            </a:bodyPr>
            <a:lstStyle/>
            <a:p>
              <a:r>
                <a:rPr lang="es-ES" sz="3300">
                  <a:solidFill>
                    <a:srgbClr val="0000FF"/>
                  </a:solidFill>
                </a:rPr>
                <a:t>O</a:t>
              </a:r>
              <a:endParaRPr lang="es-ES" sz="1800">
                <a:solidFill>
                  <a:srgbClr val="000000"/>
                </a:solidFill>
                <a:latin typeface="Arial" charset="0"/>
              </a:endParaRPr>
            </a:p>
          </p:txBody>
        </p:sp>
        <p:sp>
          <p:nvSpPr>
            <p:cNvPr id="451623" name="Rectangle 137"/>
            <p:cNvSpPr>
              <a:spLocks noChangeArrowheads="1"/>
            </p:cNvSpPr>
            <p:nvPr/>
          </p:nvSpPr>
          <p:spPr bwMode="auto">
            <a:xfrm>
              <a:off x="1289" y="2102"/>
              <a:ext cx="80" cy="192"/>
            </a:xfrm>
            <a:prstGeom prst="rect">
              <a:avLst/>
            </a:prstGeom>
            <a:noFill/>
            <a:ln w="9525">
              <a:noFill/>
              <a:miter lim="800000"/>
              <a:headEnd/>
              <a:tailEnd/>
            </a:ln>
          </p:spPr>
          <p:txBody>
            <a:bodyPr wrap="none" lIns="0" tIns="0" rIns="0" bIns="0">
              <a:spAutoFit/>
            </a:bodyPr>
            <a:lstStyle/>
            <a:p>
              <a:r>
                <a:rPr lang="es-ES" sz="2000">
                  <a:solidFill>
                    <a:srgbClr val="0000FF"/>
                  </a:solidFill>
                </a:rPr>
                <a:t>2</a:t>
              </a:r>
              <a:endParaRPr lang="es-ES" sz="1800">
                <a:solidFill>
                  <a:srgbClr val="000000"/>
                </a:solidFill>
                <a:latin typeface="Arial" charset="0"/>
              </a:endParaRPr>
            </a:p>
          </p:txBody>
        </p:sp>
        <p:sp>
          <p:nvSpPr>
            <p:cNvPr id="451624" name="Oval 51"/>
            <p:cNvSpPr>
              <a:spLocks noChangeArrowheads="1"/>
            </p:cNvSpPr>
            <p:nvPr/>
          </p:nvSpPr>
          <p:spPr bwMode="auto">
            <a:xfrm>
              <a:off x="1170" y="1930"/>
              <a:ext cx="52" cy="52"/>
            </a:xfrm>
            <a:prstGeom prst="ellipse">
              <a:avLst/>
            </a:prstGeom>
            <a:solidFill>
              <a:srgbClr val="3333FF"/>
            </a:solidFill>
            <a:ln w="9525">
              <a:noFill/>
              <a:round/>
              <a:headEnd/>
              <a:tailEnd/>
            </a:ln>
          </p:spPr>
          <p:txBody>
            <a:bodyPr wrap="none" anchor="ctr"/>
            <a:lstStyle/>
            <a:p>
              <a:endParaRPr lang="es-ES_tradnl">
                <a:solidFill>
                  <a:srgbClr val="000000"/>
                </a:solidFill>
              </a:endParaRPr>
            </a:p>
          </p:txBody>
        </p:sp>
      </p:grpSp>
      <p:sp>
        <p:nvSpPr>
          <p:cNvPr id="703540" name="Oval 52"/>
          <p:cNvSpPr>
            <a:spLocks noChangeArrowheads="1"/>
          </p:cNvSpPr>
          <p:nvPr/>
        </p:nvSpPr>
        <p:spPr bwMode="auto">
          <a:xfrm>
            <a:off x="3124200" y="2660113"/>
            <a:ext cx="82550" cy="82550"/>
          </a:xfrm>
          <a:prstGeom prst="ellipse">
            <a:avLst/>
          </a:prstGeom>
          <a:solidFill>
            <a:srgbClr val="FF3300"/>
          </a:solidFill>
          <a:ln w="9525">
            <a:noFill/>
            <a:round/>
            <a:headEnd/>
            <a:tailEnd/>
          </a:ln>
        </p:spPr>
        <p:txBody>
          <a:bodyPr wrap="none" anchor="ctr"/>
          <a:lstStyle/>
          <a:p>
            <a:endParaRPr lang="es-ES_tradnl">
              <a:solidFill>
                <a:srgbClr val="000000"/>
              </a:solidFill>
            </a:endParaRPr>
          </a:p>
        </p:txBody>
      </p:sp>
      <p:grpSp>
        <p:nvGrpSpPr>
          <p:cNvPr id="14" name="Group 53"/>
          <p:cNvGrpSpPr>
            <a:grpSpLocks/>
          </p:cNvGrpSpPr>
          <p:nvPr/>
        </p:nvGrpSpPr>
        <p:grpSpPr bwMode="auto">
          <a:xfrm>
            <a:off x="6461125" y="2660113"/>
            <a:ext cx="430213" cy="577850"/>
            <a:chOff x="4070" y="1930"/>
            <a:chExt cx="271" cy="364"/>
          </a:xfrm>
        </p:grpSpPr>
        <p:sp>
          <p:nvSpPr>
            <p:cNvPr id="451618" name="Rectangle 113"/>
            <p:cNvSpPr>
              <a:spLocks noChangeArrowheads="1"/>
            </p:cNvSpPr>
            <p:nvPr/>
          </p:nvSpPr>
          <p:spPr bwMode="auto">
            <a:xfrm>
              <a:off x="4275" y="1936"/>
              <a:ext cx="43" cy="288"/>
            </a:xfrm>
            <a:prstGeom prst="rect">
              <a:avLst/>
            </a:prstGeom>
            <a:noFill/>
            <a:ln w="9525">
              <a:noFill/>
              <a:miter lim="800000"/>
              <a:headEnd/>
              <a:tailEnd/>
            </a:ln>
          </p:spPr>
          <p:txBody>
            <a:bodyPr wrap="none" lIns="0" tIns="0" rIns="0" bIns="0">
              <a:spAutoFit/>
            </a:bodyPr>
            <a:lstStyle/>
            <a:p>
              <a:r>
                <a:rPr lang="es-ES" sz="3000">
                  <a:solidFill>
                    <a:srgbClr val="008000"/>
                  </a:solidFill>
                </a:rPr>
                <a:t>'</a:t>
              </a:r>
              <a:endParaRPr lang="es-ES" sz="1800">
                <a:solidFill>
                  <a:srgbClr val="000000"/>
                </a:solidFill>
                <a:latin typeface="Arial" charset="0"/>
              </a:endParaRPr>
            </a:p>
          </p:txBody>
        </p:sp>
        <p:sp>
          <p:nvSpPr>
            <p:cNvPr id="451619" name="Rectangle 114"/>
            <p:cNvSpPr>
              <a:spLocks noChangeArrowheads="1"/>
            </p:cNvSpPr>
            <p:nvPr/>
          </p:nvSpPr>
          <p:spPr bwMode="auto">
            <a:xfrm>
              <a:off x="4070" y="1947"/>
              <a:ext cx="191" cy="317"/>
            </a:xfrm>
            <a:prstGeom prst="rect">
              <a:avLst/>
            </a:prstGeom>
            <a:noFill/>
            <a:ln w="9525">
              <a:noFill/>
              <a:miter lim="800000"/>
              <a:headEnd/>
              <a:tailEnd/>
            </a:ln>
          </p:spPr>
          <p:txBody>
            <a:bodyPr wrap="none" lIns="0" tIns="0" rIns="0" bIns="0">
              <a:spAutoFit/>
            </a:bodyPr>
            <a:lstStyle/>
            <a:p>
              <a:r>
                <a:rPr lang="es-ES" sz="3300">
                  <a:solidFill>
                    <a:srgbClr val="008000"/>
                  </a:solidFill>
                </a:rPr>
                <a:t>O</a:t>
              </a:r>
              <a:endParaRPr lang="es-ES" sz="1800">
                <a:solidFill>
                  <a:srgbClr val="000000"/>
                </a:solidFill>
                <a:latin typeface="Arial" charset="0"/>
              </a:endParaRPr>
            </a:p>
          </p:txBody>
        </p:sp>
        <p:sp>
          <p:nvSpPr>
            <p:cNvPr id="451620" name="Rectangle 115"/>
            <p:cNvSpPr>
              <a:spLocks noChangeArrowheads="1"/>
            </p:cNvSpPr>
            <p:nvPr/>
          </p:nvSpPr>
          <p:spPr bwMode="auto">
            <a:xfrm>
              <a:off x="4261" y="2102"/>
              <a:ext cx="80" cy="192"/>
            </a:xfrm>
            <a:prstGeom prst="rect">
              <a:avLst/>
            </a:prstGeom>
            <a:noFill/>
            <a:ln w="9525">
              <a:noFill/>
              <a:miter lim="800000"/>
              <a:headEnd/>
              <a:tailEnd/>
            </a:ln>
          </p:spPr>
          <p:txBody>
            <a:bodyPr wrap="none" lIns="0" tIns="0" rIns="0" bIns="0">
              <a:spAutoFit/>
            </a:bodyPr>
            <a:lstStyle/>
            <a:p>
              <a:r>
                <a:rPr lang="es-ES" sz="2000">
                  <a:solidFill>
                    <a:srgbClr val="008000"/>
                  </a:solidFill>
                </a:rPr>
                <a:t>1</a:t>
              </a:r>
              <a:endParaRPr lang="es-ES" sz="1800">
                <a:solidFill>
                  <a:srgbClr val="000000"/>
                </a:solidFill>
                <a:latin typeface="Arial" charset="0"/>
              </a:endParaRPr>
            </a:p>
          </p:txBody>
        </p:sp>
        <p:sp>
          <p:nvSpPr>
            <p:cNvPr id="451621" name="Oval 57"/>
            <p:cNvSpPr>
              <a:spLocks noChangeArrowheads="1"/>
            </p:cNvSpPr>
            <p:nvPr/>
          </p:nvSpPr>
          <p:spPr bwMode="auto">
            <a:xfrm>
              <a:off x="4130" y="1930"/>
              <a:ext cx="52" cy="52"/>
            </a:xfrm>
            <a:prstGeom prst="ellipse">
              <a:avLst/>
            </a:prstGeom>
            <a:solidFill>
              <a:srgbClr val="009900"/>
            </a:solidFill>
            <a:ln w="9525">
              <a:noFill/>
              <a:round/>
              <a:headEnd/>
              <a:tailEnd/>
            </a:ln>
          </p:spPr>
          <p:txBody>
            <a:bodyPr wrap="none" anchor="ctr"/>
            <a:lstStyle/>
            <a:p>
              <a:pPr algn="ctr" rtl="1"/>
              <a:endParaRPr lang="es-ES_tradnl">
                <a:solidFill>
                  <a:srgbClr val="000000"/>
                </a:solidFill>
              </a:endParaRPr>
            </a:p>
          </p:txBody>
        </p:sp>
      </p:grpSp>
      <p:grpSp>
        <p:nvGrpSpPr>
          <p:cNvPr id="15" name="Group 58"/>
          <p:cNvGrpSpPr>
            <a:grpSpLocks/>
          </p:cNvGrpSpPr>
          <p:nvPr/>
        </p:nvGrpSpPr>
        <p:grpSpPr bwMode="auto">
          <a:xfrm>
            <a:off x="8058150" y="974188"/>
            <a:ext cx="617538" cy="3490913"/>
            <a:chOff x="5076" y="868"/>
            <a:chExt cx="389" cy="2199"/>
          </a:xfrm>
        </p:grpSpPr>
        <p:sp>
          <p:nvSpPr>
            <p:cNvPr id="451607" name="Rectangle 147"/>
            <p:cNvSpPr>
              <a:spLocks noChangeArrowheads="1"/>
            </p:cNvSpPr>
            <p:nvPr/>
          </p:nvSpPr>
          <p:spPr bwMode="auto">
            <a:xfrm>
              <a:off x="5268" y="868"/>
              <a:ext cx="43" cy="288"/>
            </a:xfrm>
            <a:prstGeom prst="rect">
              <a:avLst/>
            </a:prstGeom>
            <a:noFill/>
            <a:ln w="9525">
              <a:noFill/>
              <a:miter lim="800000"/>
              <a:headEnd/>
              <a:tailEnd/>
            </a:ln>
          </p:spPr>
          <p:txBody>
            <a:bodyPr wrap="none" lIns="0" tIns="0" rIns="0" bIns="0">
              <a:spAutoFit/>
            </a:bodyPr>
            <a:lstStyle/>
            <a:p>
              <a:r>
                <a:rPr lang="es-ES" sz="3000">
                  <a:solidFill>
                    <a:srgbClr val="FF0000"/>
                  </a:solidFill>
                </a:rPr>
                <a:t>'</a:t>
              </a:r>
              <a:endParaRPr lang="es-ES" sz="1800">
                <a:solidFill>
                  <a:srgbClr val="000000"/>
                </a:solidFill>
                <a:latin typeface="Arial" charset="0"/>
              </a:endParaRPr>
            </a:p>
          </p:txBody>
        </p:sp>
        <p:sp>
          <p:nvSpPr>
            <p:cNvPr id="451608" name="Rectangle 148"/>
            <p:cNvSpPr>
              <a:spLocks noChangeArrowheads="1"/>
            </p:cNvSpPr>
            <p:nvPr/>
          </p:nvSpPr>
          <p:spPr bwMode="auto">
            <a:xfrm>
              <a:off x="5076" y="923"/>
              <a:ext cx="191" cy="317"/>
            </a:xfrm>
            <a:prstGeom prst="rect">
              <a:avLst/>
            </a:prstGeom>
            <a:noFill/>
            <a:ln w="9525">
              <a:noFill/>
              <a:miter lim="800000"/>
              <a:headEnd/>
              <a:tailEnd/>
            </a:ln>
          </p:spPr>
          <p:txBody>
            <a:bodyPr wrap="none" lIns="0" tIns="0" rIns="0" bIns="0">
              <a:spAutoFit/>
            </a:bodyPr>
            <a:lstStyle/>
            <a:p>
              <a:r>
                <a:rPr lang="es-ES" sz="3300">
                  <a:solidFill>
                    <a:srgbClr val="FF0000"/>
                  </a:solidFill>
                </a:rPr>
                <a:t>O</a:t>
              </a:r>
              <a:endParaRPr lang="es-ES" sz="1800">
                <a:solidFill>
                  <a:srgbClr val="000000"/>
                </a:solidFill>
                <a:latin typeface="Arial" charset="0"/>
              </a:endParaRPr>
            </a:p>
          </p:txBody>
        </p:sp>
        <p:sp>
          <p:nvSpPr>
            <p:cNvPr id="451609" name="Rectangle 149"/>
            <p:cNvSpPr>
              <a:spLocks noChangeArrowheads="1"/>
            </p:cNvSpPr>
            <p:nvPr/>
          </p:nvSpPr>
          <p:spPr bwMode="auto">
            <a:xfrm>
              <a:off x="5268" y="1030"/>
              <a:ext cx="181" cy="307"/>
            </a:xfrm>
            <a:prstGeom prst="rect">
              <a:avLst/>
            </a:prstGeom>
            <a:noFill/>
            <a:ln w="9525">
              <a:noFill/>
              <a:miter lim="800000"/>
              <a:headEnd/>
              <a:tailEnd/>
            </a:ln>
          </p:spPr>
          <p:txBody>
            <a:bodyPr lIns="0" tIns="0" rIns="0" bIns="0">
              <a:spAutoFit/>
            </a:bodyPr>
            <a:lstStyle/>
            <a:p>
              <a:r>
                <a:rPr lang="es-ES" sz="3200" b="1">
                  <a:solidFill>
                    <a:srgbClr val="FF3300"/>
                  </a:solidFill>
                  <a:ea typeface="Arial Unicode MS" pitchFamily="34" charset="-128"/>
                  <a:cs typeface="Arial Unicode MS" pitchFamily="34" charset="-128"/>
                </a:rPr>
                <a:t>∞</a:t>
              </a:r>
            </a:p>
          </p:txBody>
        </p:sp>
        <p:sp>
          <p:nvSpPr>
            <p:cNvPr id="451610" name="Rectangle 150"/>
            <p:cNvSpPr>
              <a:spLocks noChangeArrowheads="1"/>
            </p:cNvSpPr>
            <p:nvPr/>
          </p:nvSpPr>
          <p:spPr bwMode="auto">
            <a:xfrm>
              <a:off x="5076" y="2653"/>
              <a:ext cx="191" cy="317"/>
            </a:xfrm>
            <a:prstGeom prst="rect">
              <a:avLst/>
            </a:prstGeom>
            <a:noFill/>
            <a:ln w="9525">
              <a:noFill/>
              <a:miter lim="800000"/>
              <a:headEnd/>
              <a:tailEnd/>
            </a:ln>
          </p:spPr>
          <p:txBody>
            <a:bodyPr wrap="none" lIns="0" tIns="0" rIns="0" bIns="0">
              <a:spAutoFit/>
            </a:bodyPr>
            <a:lstStyle/>
            <a:p>
              <a:r>
                <a:rPr lang="es-ES" sz="3300">
                  <a:solidFill>
                    <a:srgbClr val="FF0000"/>
                  </a:solidFill>
                </a:rPr>
                <a:t>O</a:t>
              </a:r>
              <a:endParaRPr lang="es-ES" sz="1800">
                <a:solidFill>
                  <a:srgbClr val="000000"/>
                </a:solidFill>
                <a:latin typeface="Arial" charset="0"/>
              </a:endParaRPr>
            </a:p>
          </p:txBody>
        </p:sp>
        <p:sp>
          <p:nvSpPr>
            <p:cNvPr id="451611" name="Rectangle 151"/>
            <p:cNvSpPr>
              <a:spLocks noChangeArrowheads="1"/>
            </p:cNvSpPr>
            <p:nvPr/>
          </p:nvSpPr>
          <p:spPr bwMode="auto">
            <a:xfrm>
              <a:off x="5268" y="2760"/>
              <a:ext cx="197" cy="307"/>
            </a:xfrm>
            <a:prstGeom prst="rect">
              <a:avLst/>
            </a:prstGeom>
            <a:noFill/>
            <a:ln w="9525">
              <a:noFill/>
              <a:miter lim="800000"/>
              <a:headEnd/>
              <a:tailEnd/>
            </a:ln>
          </p:spPr>
          <p:txBody>
            <a:bodyPr lIns="0" tIns="0" rIns="0" bIns="0">
              <a:spAutoFit/>
            </a:bodyPr>
            <a:lstStyle/>
            <a:p>
              <a:r>
                <a:rPr lang="es-ES" sz="3200" b="1">
                  <a:solidFill>
                    <a:srgbClr val="FF3300"/>
                  </a:solidFill>
                  <a:ea typeface="Arial Unicode MS" pitchFamily="34" charset="-128"/>
                  <a:cs typeface="Arial Unicode MS" pitchFamily="34" charset="-128"/>
                </a:rPr>
                <a:t>∞</a:t>
              </a:r>
            </a:p>
          </p:txBody>
        </p:sp>
        <p:sp>
          <p:nvSpPr>
            <p:cNvPr id="451612" name="Rectangle 152"/>
            <p:cNvSpPr>
              <a:spLocks noChangeArrowheads="1"/>
            </p:cNvSpPr>
            <p:nvPr/>
          </p:nvSpPr>
          <p:spPr bwMode="auto">
            <a:xfrm>
              <a:off x="5268" y="2628"/>
              <a:ext cx="43" cy="288"/>
            </a:xfrm>
            <a:prstGeom prst="rect">
              <a:avLst/>
            </a:prstGeom>
            <a:noFill/>
            <a:ln w="9525">
              <a:noFill/>
              <a:miter lim="800000"/>
              <a:headEnd/>
              <a:tailEnd/>
            </a:ln>
          </p:spPr>
          <p:txBody>
            <a:bodyPr wrap="none" lIns="0" tIns="0" rIns="0" bIns="0">
              <a:spAutoFit/>
            </a:bodyPr>
            <a:lstStyle/>
            <a:p>
              <a:r>
                <a:rPr lang="es-ES" sz="3000">
                  <a:solidFill>
                    <a:srgbClr val="FF0000"/>
                  </a:solidFill>
                </a:rPr>
                <a:t>'</a:t>
              </a:r>
              <a:endParaRPr lang="es-ES" sz="1800">
                <a:solidFill>
                  <a:srgbClr val="000000"/>
                </a:solidFill>
                <a:latin typeface="Arial" charset="0"/>
              </a:endParaRPr>
            </a:p>
          </p:txBody>
        </p:sp>
        <p:grpSp>
          <p:nvGrpSpPr>
            <p:cNvPr id="451613" name="Group 65"/>
            <p:cNvGrpSpPr>
              <a:grpSpLocks/>
            </p:cNvGrpSpPr>
            <p:nvPr/>
          </p:nvGrpSpPr>
          <p:grpSpPr bwMode="auto">
            <a:xfrm>
              <a:off x="5094" y="1922"/>
              <a:ext cx="272" cy="372"/>
              <a:chOff x="5094" y="1922"/>
              <a:chExt cx="272" cy="372"/>
            </a:xfrm>
          </p:grpSpPr>
          <p:sp>
            <p:nvSpPr>
              <p:cNvPr id="451614" name="Rectangle 133"/>
              <p:cNvSpPr>
                <a:spLocks noChangeArrowheads="1"/>
              </p:cNvSpPr>
              <p:nvPr/>
            </p:nvSpPr>
            <p:spPr bwMode="auto">
              <a:xfrm>
                <a:off x="5304" y="1922"/>
                <a:ext cx="43" cy="288"/>
              </a:xfrm>
              <a:prstGeom prst="rect">
                <a:avLst/>
              </a:prstGeom>
              <a:noFill/>
              <a:ln w="9525">
                <a:noFill/>
                <a:miter lim="800000"/>
                <a:headEnd/>
                <a:tailEnd/>
              </a:ln>
            </p:spPr>
            <p:txBody>
              <a:bodyPr wrap="none" lIns="0" tIns="0" rIns="0" bIns="0">
                <a:spAutoFit/>
              </a:bodyPr>
              <a:lstStyle/>
              <a:p>
                <a:r>
                  <a:rPr lang="es-ES" sz="3000">
                    <a:solidFill>
                      <a:srgbClr val="0000FF"/>
                    </a:solidFill>
                  </a:rPr>
                  <a:t>'</a:t>
                </a:r>
                <a:endParaRPr lang="es-ES" sz="1800">
                  <a:solidFill>
                    <a:srgbClr val="000000"/>
                  </a:solidFill>
                  <a:latin typeface="Arial" charset="0"/>
                </a:endParaRPr>
              </a:p>
            </p:txBody>
          </p:sp>
          <p:sp>
            <p:nvSpPr>
              <p:cNvPr id="451615" name="Rectangle 134"/>
              <p:cNvSpPr>
                <a:spLocks noChangeArrowheads="1"/>
              </p:cNvSpPr>
              <p:nvPr/>
            </p:nvSpPr>
            <p:spPr bwMode="auto">
              <a:xfrm>
                <a:off x="5094" y="1947"/>
                <a:ext cx="191" cy="317"/>
              </a:xfrm>
              <a:prstGeom prst="rect">
                <a:avLst/>
              </a:prstGeom>
              <a:noFill/>
              <a:ln w="9525">
                <a:noFill/>
                <a:miter lim="800000"/>
                <a:headEnd/>
                <a:tailEnd/>
              </a:ln>
            </p:spPr>
            <p:txBody>
              <a:bodyPr wrap="none" lIns="0" tIns="0" rIns="0" bIns="0">
                <a:spAutoFit/>
              </a:bodyPr>
              <a:lstStyle/>
              <a:p>
                <a:r>
                  <a:rPr lang="es-ES" sz="3300">
                    <a:solidFill>
                      <a:srgbClr val="0000FF"/>
                    </a:solidFill>
                  </a:rPr>
                  <a:t>O</a:t>
                </a:r>
                <a:endParaRPr lang="es-ES" sz="1800">
                  <a:solidFill>
                    <a:srgbClr val="000000"/>
                  </a:solidFill>
                  <a:latin typeface="Arial" charset="0"/>
                </a:endParaRPr>
              </a:p>
            </p:txBody>
          </p:sp>
          <p:sp>
            <p:nvSpPr>
              <p:cNvPr id="451616" name="Rectangle 135"/>
              <p:cNvSpPr>
                <a:spLocks noChangeArrowheads="1"/>
              </p:cNvSpPr>
              <p:nvPr/>
            </p:nvSpPr>
            <p:spPr bwMode="auto">
              <a:xfrm>
                <a:off x="5286" y="2102"/>
                <a:ext cx="80" cy="192"/>
              </a:xfrm>
              <a:prstGeom prst="rect">
                <a:avLst/>
              </a:prstGeom>
              <a:noFill/>
              <a:ln w="9525">
                <a:noFill/>
                <a:miter lim="800000"/>
                <a:headEnd/>
                <a:tailEnd/>
              </a:ln>
            </p:spPr>
            <p:txBody>
              <a:bodyPr wrap="none" lIns="0" tIns="0" rIns="0" bIns="0">
                <a:spAutoFit/>
              </a:bodyPr>
              <a:lstStyle/>
              <a:p>
                <a:r>
                  <a:rPr lang="es-ES" sz="2000">
                    <a:solidFill>
                      <a:srgbClr val="0000FF"/>
                    </a:solidFill>
                  </a:rPr>
                  <a:t>2</a:t>
                </a:r>
                <a:endParaRPr lang="es-ES" sz="1800">
                  <a:solidFill>
                    <a:srgbClr val="000000"/>
                  </a:solidFill>
                  <a:latin typeface="Arial" charset="0"/>
                </a:endParaRPr>
              </a:p>
            </p:txBody>
          </p:sp>
          <p:sp>
            <p:nvSpPr>
              <p:cNvPr id="451617" name="Oval 69"/>
              <p:cNvSpPr>
                <a:spLocks noChangeArrowheads="1"/>
              </p:cNvSpPr>
              <p:nvPr/>
            </p:nvSpPr>
            <p:spPr bwMode="auto">
              <a:xfrm>
                <a:off x="5172" y="1930"/>
                <a:ext cx="52" cy="52"/>
              </a:xfrm>
              <a:prstGeom prst="ellipse">
                <a:avLst/>
              </a:prstGeom>
              <a:solidFill>
                <a:srgbClr val="3333FF"/>
              </a:solidFill>
              <a:ln w="9525">
                <a:noFill/>
                <a:round/>
                <a:headEnd/>
                <a:tailEnd/>
              </a:ln>
            </p:spPr>
            <p:txBody>
              <a:bodyPr wrap="none" anchor="ctr"/>
              <a:lstStyle/>
              <a:p>
                <a:pPr algn="ctr" rtl="1"/>
                <a:endParaRPr lang="es-ES_tradnl">
                  <a:solidFill>
                    <a:srgbClr val="000000"/>
                  </a:solidFill>
                </a:endParaRPr>
              </a:p>
            </p:txBody>
          </p:sp>
        </p:grpSp>
      </p:grpSp>
      <p:sp>
        <p:nvSpPr>
          <p:cNvPr id="71" name="70 CuadroTexto"/>
          <p:cNvSpPr txBox="1"/>
          <p:nvPr/>
        </p:nvSpPr>
        <p:spPr>
          <a:xfrm>
            <a:off x="581891" y="5664529"/>
            <a:ext cx="8003969" cy="923330"/>
          </a:xfrm>
          <a:prstGeom prst="rect">
            <a:avLst/>
          </a:prstGeom>
          <a:noFill/>
        </p:spPr>
        <p:txBody>
          <a:bodyPr wrap="square" rtlCol="0">
            <a:spAutoFit/>
          </a:bodyPr>
          <a:lstStyle/>
          <a:p>
            <a:pPr algn="ctr"/>
            <a:r>
              <a:rPr lang="es-ES_tradnl" sz="1800" b="1" dirty="0" smtClean="0">
                <a:latin typeface="Calibri" pitchFamily="34" charset="0"/>
                <a:cs typeface="Calibri" pitchFamily="34" charset="0"/>
              </a:rPr>
              <a:t>El foco objeto de una lente convergente (F) es el punto que tiene la propiedad de que  los rayos que pasan por él emergen de la lente paralelos al eje. La imagen de objetos situados en el plano focal objeto se forma en el infinito.</a:t>
            </a:r>
            <a:endParaRPr lang="es-ES_tradnl" sz="1800" b="1" dirty="0">
              <a:latin typeface="Calibri" pitchFamily="34" charset="0"/>
              <a:cs typeface="Calibri" pitchFamily="34" charset="0"/>
            </a:endParaRPr>
          </a:p>
        </p:txBody>
      </p:sp>
    </p:spTree>
  </p:cSld>
  <p:clrMapOvr>
    <a:masterClrMapping/>
  </p:clrMapOvr>
  <p:transition spd="slow">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0"/>
                                        <p:tgtEl>
                                          <p:spTgt spid="2"/>
                                        </p:tgtEl>
                                      </p:cBhvr>
                                    </p:animEffect>
                                  </p:childTnLst>
                                </p:cTn>
                              </p:par>
                            </p:childTnLst>
                          </p:cTn>
                        </p:par>
                        <p:par>
                          <p:cTn id="12" fill="hold">
                            <p:stCondLst>
                              <p:cond delay="5000"/>
                            </p:stCondLst>
                            <p:childTnLst>
                              <p:par>
                                <p:cTn id="13" presetID="1"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par>
                          <p:cTn id="15" fill="hold">
                            <p:stCondLst>
                              <p:cond delay="5000"/>
                            </p:stCondLst>
                            <p:childTnLst>
                              <p:par>
                                <p:cTn id="16" presetID="1" presetClass="entr" presetSubtype="0" fill="hold" nodeType="afterEffect">
                                  <p:stCondLst>
                                    <p:cond delay="0"/>
                                  </p:stCondLst>
                                  <p:childTnLst>
                                    <p:set>
                                      <p:cBhvr>
                                        <p:cTn id="17" dur="1" fill="hold">
                                          <p:stCondLst>
                                            <p:cond delay="0"/>
                                          </p:stCondLst>
                                        </p:cTn>
                                        <p:tgtEl>
                                          <p:spTgt spid="7"/>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1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13"/>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wipe(left)">
                                      <p:cBhvr>
                                        <p:cTn id="28" dur="5000"/>
                                        <p:tgtEl>
                                          <p:spTgt spid="3"/>
                                        </p:tgtEl>
                                      </p:cBhvr>
                                    </p:animEffect>
                                  </p:childTnLst>
                                </p:cTn>
                              </p:par>
                            </p:childTnLst>
                          </p:cTn>
                        </p:par>
                        <p:par>
                          <p:cTn id="29" fill="hold">
                            <p:stCondLst>
                              <p:cond delay="5000"/>
                            </p:stCondLst>
                            <p:childTnLst>
                              <p:par>
                                <p:cTn id="30" presetID="1" presetClass="entr" presetSubtype="0" fill="hold" nodeType="afterEffect">
                                  <p:stCondLst>
                                    <p:cond delay="0"/>
                                  </p:stCondLst>
                                  <p:childTnLst>
                                    <p:set>
                                      <p:cBhvr>
                                        <p:cTn id="31" dur="1" fill="hold">
                                          <p:stCondLst>
                                            <p:cond delay="0"/>
                                          </p:stCondLst>
                                        </p:cTn>
                                        <p:tgtEl>
                                          <p:spTgt spid="8"/>
                                        </p:tgtEl>
                                        <p:attrNameLst>
                                          <p:attrName>style.visibility</p:attrName>
                                        </p:attrNameLst>
                                      </p:cBhvr>
                                      <p:to>
                                        <p:strVal val="visible"/>
                                      </p:to>
                                    </p:set>
                                  </p:childTnLst>
                                </p:cTn>
                              </p:par>
                            </p:childTnLst>
                          </p:cTn>
                        </p:par>
                        <p:par>
                          <p:cTn id="32" fill="hold">
                            <p:stCondLst>
                              <p:cond delay="5000"/>
                            </p:stCondLst>
                            <p:childTnLst>
                              <p:par>
                                <p:cTn id="33" presetID="1" presetClass="entr" presetSubtype="0" fill="hold" nodeType="afterEffect">
                                  <p:stCondLst>
                                    <p:cond delay="0"/>
                                  </p:stCondLst>
                                  <p:childTnLst>
                                    <p:set>
                                      <p:cBhvr>
                                        <p:cTn id="34" dur="1" fill="hold">
                                          <p:stCondLst>
                                            <p:cond delay="0"/>
                                          </p:stCondLst>
                                        </p:cTn>
                                        <p:tgtEl>
                                          <p:spTgt spid="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703525"/>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703540"/>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703492"/>
                                        </p:tgtEl>
                                        <p:attrNameLst>
                                          <p:attrName>style.visibility</p:attrName>
                                        </p:attrNameLst>
                                      </p:cBhvr>
                                      <p:to>
                                        <p:strVal val="visible"/>
                                      </p:to>
                                    </p:set>
                                    <p:animEffect transition="in" filter="wipe(left)">
                                      <p:cBhvr>
                                        <p:cTn id="45" dur="5000"/>
                                        <p:tgtEl>
                                          <p:spTgt spid="703492"/>
                                        </p:tgtEl>
                                      </p:cBhvr>
                                    </p:animEffect>
                                  </p:childTnLst>
                                </p:cTn>
                              </p:par>
                            </p:childTnLst>
                          </p:cTn>
                        </p:par>
                        <p:par>
                          <p:cTn id="46" fill="hold">
                            <p:stCondLst>
                              <p:cond delay="5000"/>
                            </p:stCondLst>
                            <p:childTnLst>
                              <p:par>
                                <p:cTn id="47" presetID="1" presetClass="entr" presetSubtype="0" fill="hold" nodeType="afterEffect">
                                  <p:stCondLst>
                                    <p:cond delay="0"/>
                                  </p:stCondLst>
                                  <p:childTnLst>
                                    <p:set>
                                      <p:cBhvr>
                                        <p:cTn id="48" dur="1" fill="hold">
                                          <p:stCondLst>
                                            <p:cond delay="0"/>
                                          </p:stCondLst>
                                        </p:cTn>
                                        <p:tgtEl>
                                          <p:spTgt spid="10"/>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grpId="1" nodeType="clickEffect">
                                  <p:stCondLst>
                                    <p:cond delay="0"/>
                                  </p:stCondLst>
                                  <p:childTnLst>
                                    <p:set>
                                      <p:cBhvr>
                                        <p:cTn id="52" dur="1" fill="hold">
                                          <p:stCondLst>
                                            <p:cond delay="0"/>
                                          </p:stCondLst>
                                        </p:cTn>
                                        <p:tgtEl>
                                          <p:spTgt spid="703525"/>
                                        </p:tgtEl>
                                        <p:attrNameLst>
                                          <p:attrName>style.visibility</p:attrName>
                                        </p:attrNameLst>
                                      </p:cBhvr>
                                      <p:to>
                                        <p:strVal val="hidden"/>
                                      </p:to>
                                    </p:set>
                                  </p:childTnLst>
                                </p:cTn>
                              </p:par>
                              <p:par>
                                <p:cTn id="53" presetID="1" presetClass="entr" presetSubtype="0" fill="hold" grpId="0" nodeType="withEffect">
                                  <p:stCondLst>
                                    <p:cond delay="0"/>
                                  </p:stCondLst>
                                  <p:childTnLst>
                                    <p:set>
                                      <p:cBhvr>
                                        <p:cTn id="54" dur="1" fill="hold">
                                          <p:stCondLst>
                                            <p:cond delay="0"/>
                                          </p:stCondLst>
                                        </p:cTn>
                                        <p:tgtEl>
                                          <p:spTgt spid="703493"/>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15"/>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3492" grpId="0" animBg="1"/>
      <p:bldP spid="703493" grpId="0"/>
      <p:bldP spid="703525" grpId="0"/>
      <p:bldP spid="703525" grpId="1"/>
      <p:bldP spid="703540" grpId="0" animBg="1"/>
    </p:bldLst>
  </p:timing>
</p:sld>
</file>

<file path=ppt/slides/slide136.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29" name="28 Rectángulo"/>
          <p:cNvSpPr/>
          <p:nvPr/>
        </p:nvSpPr>
        <p:spPr>
          <a:xfrm>
            <a:off x="475014" y="807893"/>
            <a:ext cx="8348352" cy="57947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52611" name="Line 2"/>
          <p:cNvSpPr>
            <a:spLocks noChangeShapeType="1"/>
          </p:cNvSpPr>
          <p:nvPr/>
        </p:nvSpPr>
        <p:spPr bwMode="auto">
          <a:xfrm>
            <a:off x="1965325" y="2982768"/>
            <a:ext cx="5353050" cy="0"/>
          </a:xfrm>
          <a:prstGeom prst="line">
            <a:avLst/>
          </a:prstGeom>
          <a:noFill/>
          <a:ln w="9525">
            <a:solidFill>
              <a:schemeClr val="tx1"/>
            </a:solidFill>
            <a:round/>
            <a:headEnd/>
            <a:tailEnd/>
          </a:ln>
        </p:spPr>
        <p:txBody>
          <a:bodyPr/>
          <a:lstStyle/>
          <a:p>
            <a:endParaRPr lang="es-ES_tradnl"/>
          </a:p>
        </p:txBody>
      </p:sp>
      <p:sp>
        <p:nvSpPr>
          <p:cNvPr id="452612" name="Rectangle 2"/>
          <p:cNvSpPr>
            <a:spLocks noChangeArrowheads="1"/>
          </p:cNvSpPr>
          <p:nvPr/>
        </p:nvSpPr>
        <p:spPr bwMode="auto">
          <a:xfrm>
            <a:off x="7353300" y="2979593"/>
            <a:ext cx="1588" cy="28575"/>
          </a:xfrm>
          <a:prstGeom prst="rect">
            <a:avLst/>
          </a:prstGeom>
          <a:solidFill>
            <a:srgbClr val="0000FF"/>
          </a:solidFill>
          <a:ln w="9525">
            <a:noFill/>
            <a:miter lim="800000"/>
            <a:headEnd/>
            <a:tailEnd/>
          </a:ln>
        </p:spPr>
        <p:txBody>
          <a:bodyPr/>
          <a:lstStyle/>
          <a:p>
            <a:endParaRPr lang="es-ES_tradnl">
              <a:solidFill>
                <a:srgbClr val="000000"/>
              </a:solidFill>
            </a:endParaRPr>
          </a:p>
        </p:txBody>
      </p:sp>
      <p:grpSp>
        <p:nvGrpSpPr>
          <p:cNvPr id="2" name="Group 4"/>
          <p:cNvGrpSpPr>
            <a:grpSpLocks/>
          </p:cNvGrpSpPr>
          <p:nvPr/>
        </p:nvGrpSpPr>
        <p:grpSpPr bwMode="auto">
          <a:xfrm>
            <a:off x="2338388" y="1155556"/>
            <a:ext cx="4100512" cy="3640137"/>
            <a:chOff x="1204" y="810"/>
            <a:chExt cx="2583" cy="2293"/>
          </a:xfrm>
        </p:grpSpPr>
        <p:sp>
          <p:nvSpPr>
            <p:cNvPr id="452636" name="Freeform 27"/>
            <p:cNvSpPr>
              <a:spLocks/>
            </p:cNvSpPr>
            <p:nvPr/>
          </p:nvSpPr>
          <p:spPr bwMode="auto">
            <a:xfrm>
              <a:off x="1206" y="810"/>
              <a:ext cx="2581" cy="449"/>
            </a:xfrm>
            <a:custGeom>
              <a:avLst/>
              <a:gdLst>
                <a:gd name="T0" fmla="*/ 0 w 2581"/>
                <a:gd name="T1" fmla="*/ 431 h 449"/>
                <a:gd name="T2" fmla="*/ 1731 w 2581"/>
                <a:gd name="T3" fmla="*/ 431 h 449"/>
                <a:gd name="T4" fmla="*/ 2581 w 2581"/>
                <a:gd name="T5" fmla="*/ 0 h 449"/>
                <a:gd name="T6" fmla="*/ 2581 w 2581"/>
                <a:gd name="T7" fmla="*/ 18 h 449"/>
                <a:gd name="T8" fmla="*/ 1731 w 2581"/>
                <a:gd name="T9" fmla="*/ 449 h 449"/>
                <a:gd name="T10" fmla="*/ 0 w 2581"/>
                <a:gd name="T11" fmla="*/ 449 h 449"/>
                <a:gd name="T12" fmla="*/ 0 w 2581"/>
                <a:gd name="T13" fmla="*/ 431 h 449"/>
                <a:gd name="T14" fmla="*/ 0 60000 65536"/>
                <a:gd name="T15" fmla="*/ 0 60000 65536"/>
                <a:gd name="T16" fmla="*/ 0 60000 65536"/>
                <a:gd name="T17" fmla="*/ 0 60000 65536"/>
                <a:gd name="T18" fmla="*/ 0 60000 65536"/>
                <a:gd name="T19" fmla="*/ 0 60000 65536"/>
                <a:gd name="T20" fmla="*/ 0 60000 65536"/>
                <a:gd name="T21" fmla="*/ 0 w 2581"/>
                <a:gd name="T22" fmla="*/ 0 h 449"/>
                <a:gd name="T23" fmla="*/ 2581 w 2581"/>
                <a:gd name="T24" fmla="*/ 449 h 4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1" h="449">
                  <a:moveTo>
                    <a:pt x="0" y="431"/>
                  </a:moveTo>
                  <a:lnTo>
                    <a:pt x="1731" y="431"/>
                  </a:lnTo>
                  <a:lnTo>
                    <a:pt x="2581" y="0"/>
                  </a:lnTo>
                  <a:lnTo>
                    <a:pt x="2581" y="18"/>
                  </a:lnTo>
                  <a:lnTo>
                    <a:pt x="1731" y="449"/>
                  </a:lnTo>
                  <a:lnTo>
                    <a:pt x="0" y="449"/>
                  </a:lnTo>
                  <a:lnTo>
                    <a:pt x="0" y="431"/>
                  </a:lnTo>
                  <a:close/>
                </a:path>
              </a:pathLst>
            </a:custGeom>
            <a:solidFill>
              <a:srgbClr val="FF0000"/>
            </a:solidFill>
            <a:ln w="9525">
              <a:noFill/>
              <a:round/>
              <a:headEnd/>
              <a:tailEnd/>
            </a:ln>
          </p:spPr>
          <p:txBody>
            <a:bodyPr/>
            <a:lstStyle/>
            <a:p>
              <a:endParaRPr lang="es-ES_tradnl"/>
            </a:p>
          </p:txBody>
        </p:sp>
        <p:sp>
          <p:nvSpPr>
            <p:cNvPr id="452637" name="Freeform 117"/>
            <p:cNvSpPr>
              <a:spLocks/>
            </p:cNvSpPr>
            <p:nvPr/>
          </p:nvSpPr>
          <p:spPr bwMode="auto">
            <a:xfrm flipV="1">
              <a:off x="1204" y="2654"/>
              <a:ext cx="2581" cy="449"/>
            </a:xfrm>
            <a:custGeom>
              <a:avLst/>
              <a:gdLst>
                <a:gd name="T0" fmla="*/ 0 w 2581"/>
                <a:gd name="T1" fmla="*/ 431 h 449"/>
                <a:gd name="T2" fmla="*/ 1731 w 2581"/>
                <a:gd name="T3" fmla="*/ 431 h 449"/>
                <a:gd name="T4" fmla="*/ 2581 w 2581"/>
                <a:gd name="T5" fmla="*/ 0 h 449"/>
                <a:gd name="T6" fmla="*/ 2581 w 2581"/>
                <a:gd name="T7" fmla="*/ 18 h 449"/>
                <a:gd name="T8" fmla="*/ 1731 w 2581"/>
                <a:gd name="T9" fmla="*/ 449 h 449"/>
                <a:gd name="T10" fmla="*/ 0 w 2581"/>
                <a:gd name="T11" fmla="*/ 449 h 449"/>
                <a:gd name="T12" fmla="*/ 0 w 2581"/>
                <a:gd name="T13" fmla="*/ 431 h 449"/>
                <a:gd name="T14" fmla="*/ 0 60000 65536"/>
                <a:gd name="T15" fmla="*/ 0 60000 65536"/>
                <a:gd name="T16" fmla="*/ 0 60000 65536"/>
                <a:gd name="T17" fmla="*/ 0 60000 65536"/>
                <a:gd name="T18" fmla="*/ 0 60000 65536"/>
                <a:gd name="T19" fmla="*/ 0 60000 65536"/>
                <a:gd name="T20" fmla="*/ 0 60000 65536"/>
                <a:gd name="T21" fmla="*/ 0 w 2581"/>
                <a:gd name="T22" fmla="*/ 0 h 449"/>
                <a:gd name="T23" fmla="*/ 2581 w 2581"/>
                <a:gd name="T24" fmla="*/ 449 h 4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1" h="449">
                  <a:moveTo>
                    <a:pt x="0" y="431"/>
                  </a:moveTo>
                  <a:lnTo>
                    <a:pt x="1731" y="431"/>
                  </a:lnTo>
                  <a:lnTo>
                    <a:pt x="2581" y="0"/>
                  </a:lnTo>
                  <a:lnTo>
                    <a:pt x="2581" y="18"/>
                  </a:lnTo>
                  <a:lnTo>
                    <a:pt x="1731" y="449"/>
                  </a:lnTo>
                  <a:lnTo>
                    <a:pt x="0" y="449"/>
                  </a:lnTo>
                  <a:lnTo>
                    <a:pt x="0" y="431"/>
                  </a:lnTo>
                  <a:close/>
                </a:path>
              </a:pathLst>
            </a:custGeom>
            <a:solidFill>
              <a:srgbClr val="FF0000"/>
            </a:solidFill>
            <a:ln w="9525">
              <a:noFill/>
              <a:round/>
              <a:headEnd/>
              <a:tailEnd/>
            </a:ln>
          </p:spPr>
          <p:txBody>
            <a:bodyPr rot="10800000"/>
            <a:lstStyle/>
            <a:p>
              <a:endParaRPr lang="es-ES_tradnl"/>
            </a:p>
          </p:txBody>
        </p:sp>
      </p:grpSp>
      <p:sp>
        <p:nvSpPr>
          <p:cNvPr id="452614" name="Text Box 164"/>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r>
              <a:rPr lang="es-ES" sz="2800" b="1">
                <a:solidFill>
                  <a:srgbClr val="FFFFFF"/>
                </a:solidFill>
                <a:latin typeface="Calibri" pitchFamily="34" charset="0"/>
              </a:rPr>
              <a:t>Distancia focal imagen en lentes divergentes</a:t>
            </a:r>
          </a:p>
        </p:txBody>
      </p:sp>
      <p:grpSp>
        <p:nvGrpSpPr>
          <p:cNvPr id="3" name="Group 8"/>
          <p:cNvGrpSpPr>
            <a:grpSpLocks/>
          </p:cNvGrpSpPr>
          <p:nvPr/>
        </p:nvGrpSpPr>
        <p:grpSpPr bwMode="auto">
          <a:xfrm>
            <a:off x="2786063" y="3527281"/>
            <a:ext cx="2265362" cy="1801812"/>
            <a:chOff x="1486" y="2304"/>
            <a:chExt cx="1427" cy="1135"/>
          </a:xfrm>
        </p:grpSpPr>
        <p:sp>
          <p:nvSpPr>
            <p:cNvPr id="452632" name="Line 160"/>
            <p:cNvSpPr>
              <a:spLocks noChangeShapeType="1"/>
            </p:cNvSpPr>
            <p:nvPr/>
          </p:nvSpPr>
          <p:spPr bwMode="auto">
            <a:xfrm>
              <a:off x="1486" y="2304"/>
              <a:ext cx="0" cy="1135"/>
            </a:xfrm>
            <a:prstGeom prst="line">
              <a:avLst/>
            </a:prstGeom>
            <a:noFill/>
            <a:ln w="9525">
              <a:solidFill>
                <a:schemeClr val="tx1"/>
              </a:solidFill>
              <a:prstDash val="dash"/>
              <a:round/>
              <a:headEnd/>
              <a:tailEnd/>
            </a:ln>
          </p:spPr>
          <p:txBody>
            <a:bodyPr/>
            <a:lstStyle/>
            <a:p>
              <a:endParaRPr lang="es-ES_tradnl"/>
            </a:p>
          </p:txBody>
        </p:sp>
        <p:sp>
          <p:nvSpPr>
            <p:cNvPr id="452633" name="Line 161"/>
            <p:cNvSpPr>
              <a:spLocks noChangeShapeType="1"/>
            </p:cNvSpPr>
            <p:nvPr/>
          </p:nvSpPr>
          <p:spPr bwMode="auto">
            <a:xfrm>
              <a:off x="2913" y="3114"/>
              <a:ext cx="0" cy="325"/>
            </a:xfrm>
            <a:prstGeom prst="line">
              <a:avLst/>
            </a:prstGeom>
            <a:noFill/>
            <a:ln w="9525">
              <a:solidFill>
                <a:schemeClr val="tx1"/>
              </a:solidFill>
              <a:prstDash val="dash"/>
              <a:round/>
              <a:headEnd/>
              <a:tailEnd/>
            </a:ln>
          </p:spPr>
          <p:txBody>
            <a:bodyPr/>
            <a:lstStyle/>
            <a:p>
              <a:endParaRPr lang="es-ES_tradnl"/>
            </a:p>
          </p:txBody>
        </p:sp>
        <p:sp>
          <p:nvSpPr>
            <p:cNvPr id="452634" name="Line 162"/>
            <p:cNvSpPr>
              <a:spLocks noChangeShapeType="1"/>
            </p:cNvSpPr>
            <p:nvPr/>
          </p:nvSpPr>
          <p:spPr bwMode="auto">
            <a:xfrm flipH="1">
              <a:off x="1486" y="3306"/>
              <a:ext cx="1411" cy="0"/>
            </a:xfrm>
            <a:prstGeom prst="line">
              <a:avLst/>
            </a:prstGeom>
            <a:noFill/>
            <a:ln w="9525">
              <a:solidFill>
                <a:schemeClr val="tx1"/>
              </a:solidFill>
              <a:round/>
              <a:headEnd/>
              <a:tailEnd type="stealth" w="lg" len="lg"/>
            </a:ln>
          </p:spPr>
          <p:txBody>
            <a:bodyPr/>
            <a:lstStyle/>
            <a:p>
              <a:endParaRPr lang="es-ES_tradnl"/>
            </a:p>
          </p:txBody>
        </p:sp>
        <p:sp>
          <p:nvSpPr>
            <p:cNvPr id="452635" name="Rectangle 166"/>
            <p:cNvSpPr>
              <a:spLocks noChangeArrowheads="1"/>
            </p:cNvSpPr>
            <p:nvPr/>
          </p:nvSpPr>
          <p:spPr bwMode="auto">
            <a:xfrm>
              <a:off x="1825" y="2962"/>
              <a:ext cx="991" cy="317"/>
            </a:xfrm>
            <a:prstGeom prst="rect">
              <a:avLst/>
            </a:prstGeom>
            <a:noFill/>
            <a:ln w="9525">
              <a:noFill/>
              <a:miter lim="800000"/>
              <a:headEnd/>
              <a:tailEnd/>
            </a:ln>
          </p:spPr>
          <p:txBody>
            <a:bodyPr lIns="0" tIns="0" rIns="0" bIns="0">
              <a:spAutoFit/>
            </a:bodyPr>
            <a:lstStyle/>
            <a:p>
              <a:r>
                <a:rPr lang="es-ES" sz="3300" i="1">
                  <a:solidFill>
                    <a:srgbClr val="000000"/>
                  </a:solidFill>
                </a:rPr>
                <a:t> </a:t>
              </a:r>
              <a:r>
                <a:rPr lang="es-ES" i="1">
                  <a:solidFill>
                    <a:srgbClr val="000000"/>
                  </a:solidFill>
                </a:rPr>
                <a:t>f</a:t>
              </a:r>
              <a:r>
                <a:rPr lang="es-ES">
                  <a:solidFill>
                    <a:srgbClr val="000000"/>
                  </a:solidFill>
                </a:rPr>
                <a:t> </a:t>
              </a:r>
              <a:r>
                <a:rPr lang="en-US">
                  <a:solidFill>
                    <a:srgbClr val="000000"/>
                  </a:solidFill>
                  <a:cs typeface="Times New Roman" pitchFamily="18" charset="0"/>
                </a:rPr>
                <a:t>' = LF'</a:t>
              </a:r>
            </a:p>
          </p:txBody>
        </p:sp>
      </p:grpSp>
      <p:sp>
        <p:nvSpPr>
          <p:cNvPr id="452616" name="Rectangle 167"/>
          <p:cNvSpPr>
            <a:spLocks noChangeArrowheads="1"/>
          </p:cNvSpPr>
          <p:nvPr/>
        </p:nvSpPr>
        <p:spPr bwMode="auto">
          <a:xfrm>
            <a:off x="5135563" y="2985943"/>
            <a:ext cx="369887" cy="457200"/>
          </a:xfrm>
          <a:prstGeom prst="rect">
            <a:avLst/>
          </a:prstGeom>
          <a:noFill/>
          <a:ln w="9525">
            <a:noFill/>
            <a:miter lim="800000"/>
            <a:headEnd/>
            <a:tailEnd/>
          </a:ln>
        </p:spPr>
        <p:txBody>
          <a:bodyPr wrap="none">
            <a:spAutoFit/>
          </a:bodyPr>
          <a:lstStyle/>
          <a:p>
            <a:r>
              <a:rPr lang="es-ES">
                <a:solidFill>
                  <a:srgbClr val="000000"/>
                </a:solidFill>
              </a:rPr>
              <a:t>L</a:t>
            </a:r>
          </a:p>
        </p:txBody>
      </p:sp>
      <p:sp>
        <p:nvSpPr>
          <p:cNvPr id="704526" name="Freeform 14"/>
          <p:cNvSpPr>
            <a:spLocks/>
          </p:cNvSpPr>
          <p:nvPr/>
        </p:nvSpPr>
        <p:spPr bwMode="auto">
          <a:xfrm>
            <a:off x="2801938" y="1850881"/>
            <a:ext cx="2260600" cy="2235200"/>
          </a:xfrm>
          <a:custGeom>
            <a:avLst/>
            <a:gdLst>
              <a:gd name="T0" fmla="*/ 2147483647 w 1424"/>
              <a:gd name="T1" fmla="*/ 0 h 1408"/>
              <a:gd name="T2" fmla="*/ 0 w 1424"/>
              <a:gd name="T3" fmla="*/ 2147483647 h 1408"/>
              <a:gd name="T4" fmla="*/ 2147483647 w 1424"/>
              <a:gd name="T5" fmla="*/ 2147483647 h 1408"/>
              <a:gd name="T6" fmla="*/ 0 60000 65536"/>
              <a:gd name="T7" fmla="*/ 0 60000 65536"/>
              <a:gd name="T8" fmla="*/ 0 60000 65536"/>
              <a:gd name="T9" fmla="*/ 0 w 1424"/>
              <a:gd name="T10" fmla="*/ 0 h 1408"/>
              <a:gd name="T11" fmla="*/ 1424 w 1424"/>
              <a:gd name="T12" fmla="*/ 1408 h 1408"/>
            </a:gdLst>
            <a:ahLst/>
            <a:cxnLst>
              <a:cxn ang="T6">
                <a:pos x="T0" y="T1"/>
              </a:cxn>
              <a:cxn ang="T7">
                <a:pos x="T2" y="T3"/>
              </a:cxn>
              <a:cxn ang="T8">
                <a:pos x="T4" y="T5"/>
              </a:cxn>
            </a:cxnLst>
            <a:rect l="T9" t="T10" r="T11" b="T12"/>
            <a:pathLst>
              <a:path w="1424" h="1408">
                <a:moveTo>
                  <a:pt x="1416" y="0"/>
                </a:moveTo>
                <a:lnTo>
                  <a:pt x="0" y="712"/>
                </a:lnTo>
                <a:lnTo>
                  <a:pt x="1424" y="1408"/>
                </a:lnTo>
              </a:path>
            </a:pathLst>
          </a:custGeom>
          <a:noFill/>
          <a:ln w="9525">
            <a:solidFill>
              <a:srgbClr val="FF3300"/>
            </a:solidFill>
            <a:prstDash val="dash"/>
            <a:round/>
            <a:headEnd/>
            <a:tailEnd/>
          </a:ln>
        </p:spPr>
        <p:txBody>
          <a:bodyPr/>
          <a:lstStyle/>
          <a:p>
            <a:endParaRPr lang="es-ES_tradnl"/>
          </a:p>
        </p:txBody>
      </p:sp>
      <p:grpSp>
        <p:nvGrpSpPr>
          <p:cNvPr id="4" name="Group 15"/>
          <p:cNvGrpSpPr>
            <a:grpSpLocks/>
          </p:cNvGrpSpPr>
          <p:nvPr/>
        </p:nvGrpSpPr>
        <p:grpSpPr bwMode="auto">
          <a:xfrm>
            <a:off x="2692400" y="2943081"/>
            <a:ext cx="242888" cy="476250"/>
            <a:chOff x="1427" y="1936"/>
            <a:chExt cx="153" cy="300"/>
          </a:xfrm>
        </p:grpSpPr>
        <p:grpSp>
          <p:nvGrpSpPr>
            <p:cNvPr id="452628" name="Group 16"/>
            <p:cNvGrpSpPr>
              <a:grpSpLocks/>
            </p:cNvGrpSpPr>
            <p:nvPr/>
          </p:nvGrpSpPr>
          <p:grpSpPr bwMode="auto">
            <a:xfrm>
              <a:off x="1427" y="1983"/>
              <a:ext cx="153" cy="253"/>
              <a:chOff x="1427" y="1983"/>
              <a:chExt cx="153" cy="253"/>
            </a:xfrm>
          </p:grpSpPr>
          <p:sp>
            <p:nvSpPr>
              <p:cNvPr id="452630" name="Rectangle 28"/>
              <p:cNvSpPr>
                <a:spLocks noChangeArrowheads="1"/>
              </p:cNvSpPr>
              <p:nvPr/>
            </p:nvSpPr>
            <p:spPr bwMode="auto">
              <a:xfrm>
                <a:off x="1545" y="1983"/>
                <a:ext cx="35" cy="230"/>
              </a:xfrm>
              <a:prstGeom prst="rect">
                <a:avLst/>
              </a:prstGeom>
              <a:noFill/>
              <a:ln w="9525">
                <a:noFill/>
                <a:miter lim="800000"/>
                <a:headEnd/>
                <a:tailEnd/>
              </a:ln>
            </p:spPr>
            <p:txBody>
              <a:bodyPr wrap="none" lIns="0" tIns="0" rIns="0" bIns="0">
                <a:spAutoFit/>
              </a:bodyPr>
              <a:lstStyle/>
              <a:p>
                <a:r>
                  <a:rPr lang="es-ES">
                    <a:solidFill>
                      <a:srgbClr val="FF0000"/>
                    </a:solidFill>
                  </a:rPr>
                  <a:t>'</a:t>
                </a:r>
                <a:endParaRPr lang="es-ES">
                  <a:solidFill>
                    <a:srgbClr val="000000"/>
                  </a:solidFill>
                </a:endParaRPr>
              </a:p>
            </p:txBody>
          </p:sp>
          <p:sp>
            <p:nvSpPr>
              <p:cNvPr id="452631" name="Rectangle 29"/>
              <p:cNvSpPr>
                <a:spLocks noChangeArrowheads="1"/>
              </p:cNvSpPr>
              <p:nvPr/>
            </p:nvSpPr>
            <p:spPr bwMode="auto">
              <a:xfrm>
                <a:off x="1427" y="2006"/>
                <a:ext cx="107" cy="230"/>
              </a:xfrm>
              <a:prstGeom prst="rect">
                <a:avLst/>
              </a:prstGeom>
              <a:noFill/>
              <a:ln w="9525">
                <a:noFill/>
                <a:miter lim="800000"/>
                <a:headEnd/>
                <a:tailEnd/>
              </a:ln>
            </p:spPr>
            <p:txBody>
              <a:bodyPr wrap="none" lIns="0" tIns="0" rIns="0" bIns="0">
                <a:spAutoFit/>
              </a:bodyPr>
              <a:lstStyle/>
              <a:p>
                <a:r>
                  <a:rPr lang="es-ES">
                    <a:solidFill>
                      <a:srgbClr val="FF0000"/>
                    </a:solidFill>
                  </a:rPr>
                  <a:t>F</a:t>
                </a:r>
                <a:endParaRPr lang="es-ES">
                  <a:solidFill>
                    <a:srgbClr val="000000"/>
                  </a:solidFill>
                </a:endParaRPr>
              </a:p>
            </p:txBody>
          </p:sp>
        </p:grpSp>
        <p:sp>
          <p:nvSpPr>
            <p:cNvPr id="452629" name="Oval 19"/>
            <p:cNvSpPr>
              <a:spLocks noChangeArrowheads="1"/>
            </p:cNvSpPr>
            <p:nvPr/>
          </p:nvSpPr>
          <p:spPr bwMode="auto">
            <a:xfrm>
              <a:off x="1486" y="1936"/>
              <a:ext cx="52" cy="52"/>
            </a:xfrm>
            <a:prstGeom prst="ellipse">
              <a:avLst/>
            </a:prstGeom>
            <a:solidFill>
              <a:srgbClr val="FF3300"/>
            </a:solidFill>
            <a:ln w="9525">
              <a:noFill/>
              <a:round/>
              <a:headEnd/>
              <a:tailEnd/>
            </a:ln>
          </p:spPr>
          <p:txBody>
            <a:bodyPr wrap="none" anchor="ctr"/>
            <a:lstStyle/>
            <a:p>
              <a:endParaRPr lang="es-ES_tradnl">
                <a:solidFill>
                  <a:srgbClr val="000000"/>
                </a:solidFill>
              </a:endParaRPr>
            </a:p>
          </p:txBody>
        </p:sp>
      </p:grpSp>
      <p:grpSp>
        <p:nvGrpSpPr>
          <p:cNvPr id="6" name="Group 20"/>
          <p:cNvGrpSpPr>
            <a:grpSpLocks/>
          </p:cNvGrpSpPr>
          <p:nvPr/>
        </p:nvGrpSpPr>
        <p:grpSpPr bwMode="auto">
          <a:xfrm>
            <a:off x="3517900" y="1430193"/>
            <a:ext cx="2398713" cy="3086100"/>
            <a:chOff x="1947" y="983"/>
            <a:chExt cx="1511" cy="1944"/>
          </a:xfrm>
        </p:grpSpPr>
        <p:sp>
          <p:nvSpPr>
            <p:cNvPr id="452624" name="Freeform 21"/>
            <p:cNvSpPr>
              <a:spLocks/>
            </p:cNvSpPr>
            <p:nvPr/>
          </p:nvSpPr>
          <p:spPr bwMode="auto">
            <a:xfrm>
              <a:off x="3338" y="983"/>
              <a:ext cx="120" cy="96"/>
            </a:xfrm>
            <a:custGeom>
              <a:avLst/>
              <a:gdLst>
                <a:gd name="T0" fmla="*/ 0 w 120"/>
                <a:gd name="T1" fmla="*/ 0 h 96"/>
                <a:gd name="T2" fmla="*/ 120 w 120"/>
                <a:gd name="T3" fmla="*/ 0 h 96"/>
                <a:gd name="T4" fmla="*/ 42 w 120"/>
                <a:gd name="T5" fmla="*/ 96 h 96"/>
                <a:gd name="T6" fmla="*/ 48 w 120"/>
                <a:gd name="T7" fmla="*/ 36 h 96"/>
                <a:gd name="T8" fmla="*/ 0 w 120"/>
                <a:gd name="T9" fmla="*/ 0 h 96"/>
                <a:gd name="T10" fmla="*/ 0 60000 65536"/>
                <a:gd name="T11" fmla="*/ 0 60000 65536"/>
                <a:gd name="T12" fmla="*/ 0 60000 65536"/>
                <a:gd name="T13" fmla="*/ 0 60000 65536"/>
                <a:gd name="T14" fmla="*/ 0 60000 65536"/>
                <a:gd name="T15" fmla="*/ 0 w 120"/>
                <a:gd name="T16" fmla="*/ 0 h 96"/>
                <a:gd name="T17" fmla="*/ 120 w 120"/>
                <a:gd name="T18" fmla="*/ 96 h 96"/>
              </a:gdLst>
              <a:ahLst/>
              <a:cxnLst>
                <a:cxn ang="T10">
                  <a:pos x="T0" y="T1"/>
                </a:cxn>
                <a:cxn ang="T11">
                  <a:pos x="T2" y="T3"/>
                </a:cxn>
                <a:cxn ang="T12">
                  <a:pos x="T4" y="T5"/>
                </a:cxn>
                <a:cxn ang="T13">
                  <a:pos x="T6" y="T7"/>
                </a:cxn>
                <a:cxn ang="T14">
                  <a:pos x="T8" y="T9"/>
                </a:cxn>
              </a:cxnLst>
              <a:rect l="T15" t="T16" r="T17" b="T18"/>
              <a:pathLst>
                <a:path w="120" h="96">
                  <a:moveTo>
                    <a:pt x="0" y="0"/>
                  </a:moveTo>
                  <a:lnTo>
                    <a:pt x="120" y="0"/>
                  </a:lnTo>
                  <a:lnTo>
                    <a:pt x="42" y="96"/>
                  </a:lnTo>
                  <a:lnTo>
                    <a:pt x="48" y="36"/>
                  </a:lnTo>
                  <a:lnTo>
                    <a:pt x="0" y="0"/>
                  </a:lnTo>
                  <a:close/>
                </a:path>
              </a:pathLst>
            </a:custGeom>
            <a:solidFill>
              <a:srgbClr val="FF0000"/>
            </a:solidFill>
            <a:ln w="9525">
              <a:solidFill>
                <a:srgbClr val="FF0000"/>
              </a:solidFill>
              <a:round/>
              <a:headEnd/>
              <a:tailEnd/>
            </a:ln>
          </p:spPr>
          <p:txBody>
            <a:bodyPr/>
            <a:lstStyle/>
            <a:p>
              <a:endParaRPr lang="es-ES_tradnl"/>
            </a:p>
          </p:txBody>
        </p:sp>
        <p:sp>
          <p:nvSpPr>
            <p:cNvPr id="452625" name="Freeform 64"/>
            <p:cNvSpPr>
              <a:spLocks/>
            </p:cNvSpPr>
            <p:nvPr/>
          </p:nvSpPr>
          <p:spPr bwMode="auto">
            <a:xfrm>
              <a:off x="1949" y="1193"/>
              <a:ext cx="107" cy="108"/>
            </a:xfrm>
            <a:custGeom>
              <a:avLst/>
              <a:gdLst>
                <a:gd name="T0" fmla="*/ 0 w 107"/>
                <a:gd name="T1" fmla="*/ 0 h 108"/>
                <a:gd name="T2" fmla="*/ 107 w 107"/>
                <a:gd name="T3" fmla="*/ 54 h 108"/>
                <a:gd name="T4" fmla="*/ 0 w 107"/>
                <a:gd name="T5" fmla="*/ 108 h 108"/>
                <a:gd name="T6" fmla="*/ 24 w 107"/>
                <a:gd name="T7" fmla="*/ 54 h 108"/>
                <a:gd name="T8" fmla="*/ 0 w 107"/>
                <a:gd name="T9" fmla="*/ 0 h 108"/>
                <a:gd name="T10" fmla="*/ 0 60000 65536"/>
                <a:gd name="T11" fmla="*/ 0 60000 65536"/>
                <a:gd name="T12" fmla="*/ 0 60000 65536"/>
                <a:gd name="T13" fmla="*/ 0 60000 65536"/>
                <a:gd name="T14" fmla="*/ 0 60000 65536"/>
                <a:gd name="T15" fmla="*/ 0 w 107"/>
                <a:gd name="T16" fmla="*/ 0 h 108"/>
                <a:gd name="T17" fmla="*/ 107 w 107"/>
                <a:gd name="T18" fmla="*/ 108 h 108"/>
              </a:gdLst>
              <a:ahLst/>
              <a:cxnLst>
                <a:cxn ang="T10">
                  <a:pos x="T0" y="T1"/>
                </a:cxn>
                <a:cxn ang="T11">
                  <a:pos x="T2" y="T3"/>
                </a:cxn>
                <a:cxn ang="T12">
                  <a:pos x="T4" y="T5"/>
                </a:cxn>
                <a:cxn ang="T13">
                  <a:pos x="T6" y="T7"/>
                </a:cxn>
                <a:cxn ang="T14">
                  <a:pos x="T8" y="T9"/>
                </a:cxn>
              </a:cxnLst>
              <a:rect l="T15" t="T16" r="T17" b="T18"/>
              <a:pathLst>
                <a:path w="107" h="108">
                  <a:moveTo>
                    <a:pt x="0" y="0"/>
                  </a:moveTo>
                  <a:lnTo>
                    <a:pt x="107" y="54"/>
                  </a:lnTo>
                  <a:lnTo>
                    <a:pt x="0" y="108"/>
                  </a:lnTo>
                  <a:lnTo>
                    <a:pt x="24" y="54"/>
                  </a:lnTo>
                  <a:lnTo>
                    <a:pt x="0" y="0"/>
                  </a:lnTo>
                  <a:close/>
                </a:path>
              </a:pathLst>
            </a:custGeom>
            <a:solidFill>
              <a:srgbClr val="FF0000"/>
            </a:solidFill>
            <a:ln w="9525">
              <a:solidFill>
                <a:srgbClr val="FF0000"/>
              </a:solidFill>
              <a:round/>
              <a:headEnd/>
              <a:tailEnd/>
            </a:ln>
          </p:spPr>
          <p:txBody>
            <a:bodyPr/>
            <a:lstStyle/>
            <a:p>
              <a:endParaRPr lang="es-ES_tradnl"/>
            </a:p>
          </p:txBody>
        </p:sp>
        <p:sp>
          <p:nvSpPr>
            <p:cNvPr id="452626" name="Freeform 154"/>
            <p:cNvSpPr>
              <a:spLocks/>
            </p:cNvSpPr>
            <p:nvPr/>
          </p:nvSpPr>
          <p:spPr bwMode="auto">
            <a:xfrm flipV="1">
              <a:off x="1947" y="2612"/>
              <a:ext cx="107" cy="108"/>
            </a:xfrm>
            <a:custGeom>
              <a:avLst/>
              <a:gdLst>
                <a:gd name="T0" fmla="*/ 0 w 107"/>
                <a:gd name="T1" fmla="*/ 0 h 108"/>
                <a:gd name="T2" fmla="*/ 107 w 107"/>
                <a:gd name="T3" fmla="*/ 54 h 108"/>
                <a:gd name="T4" fmla="*/ 0 w 107"/>
                <a:gd name="T5" fmla="*/ 108 h 108"/>
                <a:gd name="T6" fmla="*/ 24 w 107"/>
                <a:gd name="T7" fmla="*/ 54 h 108"/>
                <a:gd name="T8" fmla="*/ 0 w 107"/>
                <a:gd name="T9" fmla="*/ 0 h 108"/>
                <a:gd name="T10" fmla="*/ 0 60000 65536"/>
                <a:gd name="T11" fmla="*/ 0 60000 65536"/>
                <a:gd name="T12" fmla="*/ 0 60000 65536"/>
                <a:gd name="T13" fmla="*/ 0 60000 65536"/>
                <a:gd name="T14" fmla="*/ 0 60000 65536"/>
                <a:gd name="T15" fmla="*/ 0 w 107"/>
                <a:gd name="T16" fmla="*/ 0 h 108"/>
                <a:gd name="T17" fmla="*/ 107 w 107"/>
                <a:gd name="T18" fmla="*/ 108 h 108"/>
              </a:gdLst>
              <a:ahLst/>
              <a:cxnLst>
                <a:cxn ang="T10">
                  <a:pos x="T0" y="T1"/>
                </a:cxn>
                <a:cxn ang="T11">
                  <a:pos x="T2" y="T3"/>
                </a:cxn>
                <a:cxn ang="T12">
                  <a:pos x="T4" y="T5"/>
                </a:cxn>
                <a:cxn ang="T13">
                  <a:pos x="T6" y="T7"/>
                </a:cxn>
                <a:cxn ang="T14">
                  <a:pos x="T8" y="T9"/>
                </a:cxn>
              </a:cxnLst>
              <a:rect l="T15" t="T16" r="T17" b="T18"/>
              <a:pathLst>
                <a:path w="107" h="108">
                  <a:moveTo>
                    <a:pt x="0" y="0"/>
                  </a:moveTo>
                  <a:lnTo>
                    <a:pt x="107" y="54"/>
                  </a:lnTo>
                  <a:lnTo>
                    <a:pt x="0" y="108"/>
                  </a:lnTo>
                  <a:lnTo>
                    <a:pt x="24" y="54"/>
                  </a:lnTo>
                  <a:lnTo>
                    <a:pt x="0" y="0"/>
                  </a:lnTo>
                  <a:close/>
                </a:path>
              </a:pathLst>
            </a:custGeom>
            <a:solidFill>
              <a:srgbClr val="FF0000"/>
            </a:solidFill>
            <a:ln w="9525">
              <a:solidFill>
                <a:srgbClr val="FF0000"/>
              </a:solidFill>
              <a:round/>
              <a:headEnd/>
              <a:tailEnd/>
            </a:ln>
          </p:spPr>
          <p:txBody>
            <a:bodyPr rot="10800000"/>
            <a:lstStyle/>
            <a:p>
              <a:endParaRPr lang="es-ES_tradnl"/>
            </a:p>
          </p:txBody>
        </p:sp>
        <p:sp>
          <p:nvSpPr>
            <p:cNvPr id="452627" name="Freeform 21"/>
            <p:cNvSpPr>
              <a:spLocks/>
            </p:cNvSpPr>
            <p:nvPr/>
          </p:nvSpPr>
          <p:spPr bwMode="auto">
            <a:xfrm flipV="1">
              <a:off x="3334" y="2831"/>
              <a:ext cx="120" cy="96"/>
            </a:xfrm>
            <a:custGeom>
              <a:avLst/>
              <a:gdLst>
                <a:gd name="T0" fmla="*/ 0 w 120"/>
                <a:gd name="T1" fmla="*/ 0 h 96"/>
                <a:gd name="T2" fmla="*/ 120 w 120"/>
                <a:gd name="T3" fmla="*/ 0 h 96"/>
                <a:gd name="T4" fmla="*/ 42 w 120"/>
                <a:gd name="T5" fmla="*/ 96 h 96"/>
                <a:gd name="T6" fmla="*/ 48 w 120"/>
                <a:gd name="T7" fmla="*/ 36 h 96"/>
                <a:gd name="T8" fmla="*/ 0 w 120"/>
                <a:gd name="T9" fmla="*/ 0 h 96"/>
                <a:gd name="T10" fmla="*/ 0 60000 65536"/>
                <a:gd name="T11" fmla="*/ 0 60000 65536"/>
                <a:gd name="T12" fmla="*/ 0 60000 65536"/>
                <a:gd name="T13" fmla="*/ 0 60000 65536"/>
                <a:gd name="T14" fmla="*/ 0 60000 65536"/>
                <a:gd name="T15" fmla="*/ 0 w 120"/>
                <a:gd name="T16" fmla="*/ 0 h 96"/>
                <a:gd name="T17" fmla="*/ 120 w 120"/>
                <a:gd name="T18" fmla="*/ 96 h 96"/>
              </a:gdLst>
              <a:ahLst/>
              <a:cxnLst>
                <a:cxn ang="T10">
                  <a:pos x="T0" y="T1"/>
                </a:cxn>
                <a:cxn ang="T11">
                  <a:pos x="T2" y="T3"/>
                </a:cxn>
                <a:cxn ang="T12">
                  <a:pos x="T4" y="T5"/>
                </a:cxn>
                <a:cxn ang="T13">
                  <a:pos x="T6" y="T7"/>
                </a:cxn>
                <a:cxn ang="T14">
                  <a:pos x="T8" y="T9"/>
                </a:cxn>
              </a:cxnLst>
              <a:rect l="T15" t="T16" r="T17" b="T18"/>
              <a:pathLst>
                <a:path w="120" h="96">
                  <a:moveTo>
                    <a:pt x="0" y="0"/>
                  </a:moveTo>
                  <a:lnTo>
                    <a:pt x="120" y="0"/>
                  </a:lnTo>
                  <a:lnTo>
                    <a:pt x="42" y="96"/>
                  </a:lnTo>
                  <a:lnTo>
                    <a:pt x="48" y="36"/>
                  </a:lnTo>
                  <a:lnTo>
                    <a:pt x="0" y="0"/>
                  </a:lnTo>
                  <a:close/>
                </a:path>
              </a:pathLst>
            </a:custGeom>
            <a:solidFill>
              <a:srgbClr val="FF0000"/>
            </a:solidFill>
            <a:ln w="9525">
              <a:solidFill>
                <a:srgbClr val="FF0000"/>
              </a:solidFill>
              <a:round/>
              <a:headEnd/>
              <a:tailEnd/>
            </a:ln>
          </p:spPr>
          <p:txBody>
            <a:bodyPr rot="10800000"/>
            <a:lstStyle/>
            <a:p>
              <a:endParaRPr lang="es-ES_tradnl"/>
            </a:p>
          </p:txBody>
        </p:sp>
      </p:grpSp>
      <p:grpSp>
        <p:nvGrpSpPr>
          <p:cNvPr id="452620" name="Group 25"/>
          <p:cNvGrpSpPr>
            <a:grpSpLocks/>
          </p:cNvGrpSpPr>
          <p:nvPr/>
        </p:nvGrpSpPr>
        <p:grpSpPr bwMode="auto">
          <a:xfrm>
            <a:off x="4800600" y="1138093"/>
            <a:ext cx="576263" cy="3673475"/>
            <a:chOff x="4059" y="799"/>
            <a:chExt cx="363" cy="2314"/>
          </a:xfrm>
        </p:grpSpPr>
        <p:sp>
          <p:nvSpPr>
            <p:cNvPr id="452621" name="Line 26"/>
            <p:cNvSpPr>
              <a:spLocks noChangeShapeType="1"/>
            </p:cNvSpPr>
            <p:nvPr/>
          </p:nvSpPr>
          <p:spPr bwMode="auto">
            <a:xfrm>
              <a:off x="4241" y="935"/>
              <a:ext cx="0" cy="2041"/>
            </a:xfrm>
            <a:prstGeom prst="line">
              <a:avLst/>
            </a:prstGeom>
            <a:noFill/>
            <a:ln w="101600">
              <a:solidFill>
                <a:srgbClr val="00CCFF"/>
              </a:solidFill>
              <a:round/>
              <a:headEnd/>
              <a:tailEnd/>
            </a:ln>
          </p:spPr>
          <p:txBody>
            <a:bodyPr/>
            <a:lstStyle/>
            <a:p>
              <a:endParaRPr lang="es-ES_tradnl"/>
            </a:p>
          </p:txBody>
        </p:sp>
        <p:sp>
          <p:nvSpPr>
            <p:cNvPr id="452622" name="Freeform 27"/>
            <p:cNvSpPr>
              <a:spLocks/>
            </p:cNvSpPr>
            <p:nvPr/>
          </p:nvSpPr>
          <p:spPr bwMode="auto">
            <a:xfrm>
              <a:off x="4059" y="799"/>
              <a:ext cx="363" cy="182"/>
            </a:xfrm>
            <a:custGeom>
              <a:avLst/>
              <a:gdLst>
                <a:gd name="T0" fmla="*/ 0 w 363"/>
                <a:gd name="T1" fmla="*/ 0 h 182"/>
                <a:gd name="T2" fmla="*/ 182 w 363"/>
                <a:gd name="T3" fmla="*/ 182 h 182"/>
                <a:gd name="T4" fmla="*/ 363 w 363"/>
                <a:gd name="T5" fmla="*/ 0 h 182"/>
                <a:gd name="T6" fmla="*/ 0 60000 65536"/>
                <a:gd name="T7" fmla="*/ 0 60000 65536"/>
                <a:gd name="T8" fmla="*/ 0 60000 65536"/>
                <a:gd name="T9" fmla="*/ 0 w 363"/>
                <a:gd name="T10" fmla="*/ 0 h 182"/>
                <a:gd name="T11" fmla="*/ 363 w 363"/>
                <a:gd name="T12" fmla="*/ 182 h 182"/>
              </a:gdLst>
              <a:ahLst/>
              <a:cxnLst>
                <a:cxn ang="T6">
                  <a:pos x="T0" y="T1"/>
                </a:cxn>
                <a:cxn ang="T7">
                  <a:pos x="T2" y="T3"/>
                </a:cxn>
                <a:cxn ang="T8">
                  <a:pos x="T4" y="T5"/>
                </a:cxn>
              </a:cxnLst>
              <a:rect l="T9" t="T10" r="T11" b="T12"/>
              <a:pathLst>
                <a:path w="363" h="182">
                  <a:moveTo>
                    <a:pt x="0" y="0"/>
                  </a:moveTo>
                  <a:lnTo>
                    <a:pt x="182" y="182"/>
                  </a:lnTo>
                  <a:lnTo>
                    <a:pt x="363" y="0"/>
                  </a:lnTo>
                </a:path>
              </a:pathLst>
            </a:custGeom>
            <a:noFill/>
            <a:ln w="101600">
              <a:solidFill>
                <a:srgbClr val="00CCFF"/>
              </a:solidFill>
              <a:round/>
              <a:headEnd/>
              <a:tailEnd/>
            </a:ln>
          </p:spPr>
          <p:txBody>
            <a:bodyPr/>
            <a:lstStyle/>
            <a:p>
              <a:endParaRPr lang="es-ES_tradnl"/>
            </a:p>
          </p:txBody>
        </p:sp>
        <p:sp>
          <p:nvSpPr>
            <p:cNvPr id="452623" name="Freeform 28"/>
            <p:cNvSpPr>
              <a:spLocks/>
            </p:cNvSpPr>
            <p:nvPr/>
          </p:nvSpPr>
          <p:spPr bwMode="auto">
            <a:xfrm flipV="1">
              <a:off x="4059" y="2931"/>
              <a:ext cx="363" cy="182"/>
            </a:xfrm>
            <a:custGeom>
              <a:avLst/>
              <a:gdLst>
                <a:gd name="T0" fmla="*/ 0 w 363"/>
                <a:gd name="T1" fmla="*/ 0 h 182"/>
                <a:gd name="T2" fmla="*/ 182 w 363"/>
                <a:gd name="T3" fmla="*/ 182 h 182"/>
                <a:gd name="T4" fmla="*/ 363 w 363"/>
                <a:gd name="T5" fmla="*/ 0 h 182"/>
                <a:gd name="T6" fmla="*/ 0 60000 65536"/>
                <a:gd name="T7" fmla="*/ 0 60000 65536"/>
                <a:gd name="T8" fmla="*/ 0 60000 65536"/>
                <a:gd name="T9" fmla="*/ 0 w 363"/>
                <a:gd name="T10" fmla="*/ 0 h 182"/>
                <a:gd name="T11" fmla="*/ 363 w 363"/>
                <a:gd name="T12" fmla="*/ 182 h 182"/>
              </a:gdLst>
              <a:ahLst/>
              <a:cxnLst>
                <a:cxn ang="T6">
                  <a:pos x="T0" y="T1"/>
                </a:cxn>
                <a:cxn ang="T7">
                  <a:pos x="T2" y="T3"/>
                </a:cxn>
                <a:cxn ang="T8">
                  <a:pos x="T4" y="T5"/>
                </a:cxn>
              </a:cxnLst>
              <a:rect l="T9" t="T10" r="T11" b="T12"/>
              <a:pathLst>
                <a:path w="363" h="182">
                  <a:moveTo>
                    <a:pt x="0" y="0"/>
                  </a:moveTo>
                  <a:lnTo>
                    <a:pt x="182" y="182"/>
                  </a:lnTo>
                  <a:lnTo>
                    <a:pt x="363" y="0"/>
                  </a:lnTo>
                </a:path>
              </a:pathLst>
            </a:custGeom>
            <a:noFill/>
            <a:ln w="101600">
              <a:solidFill>
                <a:srgbClr val="00CCFF"/>
              </a:solidFill>
              <a:round/>
              <a:headEnd/>
              <a:tailEnd/>
            </a:ln>
          </p:spPr>
          <p:txBody>
            <a:bodyPr/>
            <a:lstStyle/>
            <a:p>
              <a:endParaRPr lang="es-ES_tradnl"/>
            </a:p>
          </p:txBody>
        </p:sp>
      </p:grpSp>
      <p:sp>
        <p:nvSpPr>
          <p:cNvPr id="30" name="29 CuadroTexto"/>
          <p:cNvSpPr txBox="1"/>
          <p:nvPr/>
        </p:nvSpPr>
        <p:spPr>
          <a:xfrm>
            <a:off x="593766" y="5581403"/>
            <a:ext cx="8003969" cy="923330"/>
          </a:xfrm>
          <a:prstGeom prst="rect">
            <a:avLst/>
          </a:prstGeom>
          <a:noFill/>
        </p:spPr>
        <p:txBody>
          <a:bodyPr wrap="square" rtlCol="0">
            <a:spAutoFit/>
          </a:bodyPr>
          <a:lstStyle/>
          <a:p>
            <a:pPr algn="ctr"/>
            <a:r>
              <a:rPr lang="es-ES_tradnl" sz="1800" b="1" dirty="0" smtClean="0">
                <a:latin typeface="Calibri" pitchFamily="34" charset="0"/>
                <a:cs typeface="Calibri" pitchFamily="34" charset="0"/>
              </a:rPr>
              <a:t>El foco imagen de una lente divergente (F’)es el punto en el que convergen </a:t>
            </a:r>
            <a:r>
              <a:rPr lang="es-ES_tradnl" sz="1800" b="1" i="1" dirty="0" smtClean="0">
                <a:latin typeface="Calibri" pitchFamily="34" charset="0"/>
                <a:cs typeface="Calibri" pitchFamily="34" charset="0"/>
              </a:rPr>
              <a:t>las prolongaciones </a:t>
            </a:r>
            <a:r>
              <a:rPr lang="es-ES_tradnl" sz="1800" b="1" dirty="0" smtClean="0">
                <a:latin typeface="Calibri" pitchFamily="34" charset="0"/>
                <a:cs typeface="Calibri" pitchFamily="34" charset="0"/>
              </a:rPr>
              <a:t>de los rayos que inciden sobre la lente paralelos al eje. En el plano focal imagen se forma la imagen de objetos muy alejados (ꝏ).</a:t>
            </a:r>
            <a:endParaRPr lang="es-ES_tradnl" sz="1800" b="1" dirty="0">
              <a:latin typeface="Calibri" pitchFamily="34" charset="0"/>
              <a:cs typeface="Calibri" pitchFamily="34" charset="0"/>
            </a:endParaRPr>
          </a:p>
        </p:txBody>
      </p:sp>
    </p:spTree>
  </p:cSld>
  <p:clrMapOvr>
    <a:masterClrMapping/>
  </p:clrMapOvr>
  <p:transition spd="slow">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3000"/>
                                        <p:tgtEl>
                                          <p:spTgt spid="2"/>
                                        </p:tgtEl>
                                      </p:cBhvr>
                                    </p:animEffect>
                                  </p:childTnLst>
                                </p:cTn>
                              </p:par>
                            </p:childTnLst>
                          </p:cTn>
                        </p:par>
                        <p:par>
                          <p:cTn id="8" fill="hold">
                            <p:stCondLst>
                              <p:cond delay="3000"/>
                            </p:stCondLst>
                            <p:childTnLst>
                              <p:par>
                                <p:cTn id="9" presetID="1"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704526"/>
                                        </p:tgtEl>
                                        <p:attrNameLst>
                                          <p:attrName>style.visibility</p:attrName>
                                        </p:attrNameLst>
                                      </p:cBhvr>
                                      <p:to>
                                        <p:strVal val="visible"/>
                                      </p:to>
                                    </p:set>
                                    <p:animEffect transition="in" filter="wipe(right)">
                                      <p:cBhvr>
                                        <p:cTn id="15" dur="3000"/>
                                        <p:tgtEl>
                                          <p:spTgt spid="704526"/>
                                        </p:tgtEl>
                                      </p:cBhvr>
                                    </p:animEffect>
                                  </p:childTnLst>
                                </p:cTn>
                              </p:par>
                            </p:childTnLst>
                          </p:cTn>
                        </p:par>
                        <p:par>
                          <p:cTn id="16" fill="hold">
                            <p:stCondLst>
                              <p:cond delay="3000"/>
                            </p:stCondLst>
                            <p:childTnLst>
                              <p:par>
                                <p:cTn id="17" presetID="1" presetClass="entr" presetSubtype="0"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4526" grpId="0" animBg="1"/>
    </p:bldLst>
  </p:timing>
</p:sld>
</file>

<file path=ppt/slides/slide137.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26" name="25 Rectángulo"/>
          <p:cNvSpPr/>
          <p:nvPr/>
        </p:nvSpPr>
        <p:spPr>
          <a:xfrm>
            <a:off x="273132" y="866898"/>
            <a:ext cx="8562110" cy="559327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53635" name="Line 2"/>
          <p:cNvSpPr>
            <a:spLocks noChangeShapeType="1"/>
          </p:cNvSpPr>
          <p:nvPr/>
        </p:nvSpPr>
        <p:spPr bwMode="auto">
          <a:xfrm flipH="1">
            <a:off x="1246188" y="2890610"/>
            <a:ext cx="6388100" cy="0"/>
          </a:xfrm>
          <a:prstGeom prst="line">
            <a:avLst/>
          </a:prstGeom>
          <a:noFill/>
          <a:ln w="9525">
            <a:solidFill>
              <a:schemeClr val="tx1"/>
            </a:solidFill>
            <a:round/>
            <a:headEnd/>
            <a:tailEnd/>
          </a:ln>
        </p:spPr>
        <p:txBody>
          <a:bodyPr/>
          <a:lstStyle/>
          <a:p>
            <a:endParaRPr lang="es-ES_tradnl"/>
          </a:p>
        </p:txBody>
      </p:sp>
      <p:grpSp>
        <p:nvGrpSpPr>
          <p:cNvPr id="2" name="Group 3"/>
          <p:cNvGrpSpPr>
            <a:grpSpLocks/>
          </p:cNvGrpSpPr>
          <p:nvPr/>
        </p:nvGrpSpPr>
        <p:grpSpPr bwMode="auto">
          <a:xfrm>
            <a:off x="3244850" y="1679348"/>
            <a:ext cx="2435225" cy="2395537"/>
            <a:chOff x="2044" y="1299"/>
            <a:chExt cx="1534" cy="1509"/>
          </a:xfrm>
        </p:grpSpPr>
        <p:sp>
          <p:nvSpPr>
            <p:cNvPr id="453655" name="Freeform 112"/>
            <p:cNvSpPr>
              <a:spLocks/>
            </p:cNvSpPr>
            <p:nvPr/>
          </p:nvSpPr>
          <p:spPr bwMode="auto">
            <a:xfrm>
              <a:off x="3470" y="2437"/>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rgbClr val="0000FF"/>
            </a:solidFill>
            <a:ln w="9525">
              <a:solidFill>
                <a:srgbClr val="0000FF"/>
              </a:solidFill>
              <a:round/>
              <a:headEnd/>
              <a:tailEnd/>
            </a:ln>
          </p:spPr>
          <p:txBody>
            <a:bodyPr/>
            <a:lstStyle/>
            <a:p>
              <a:endParaRPr lang="es-ES_tradnl"/>
            </a:p>
          </p:txBody>
        </p:sp>
        <p:sp>
          <p:nvSpPr>
            <p:cNvPr id="453656" name="Freeform 113"/>
            <p:cNvSpPr>
              <a:spLocks/>
            </p:cNvSpPr>
            <p:nvPr/>
          </p:nvSpPr>
          <p:spPr bwMode="auto">
            <a:xfrm>
              <a:off x="2044" y="2706"/>
              <a:ext cx="120" cy="102"/>
            </a:xfrm>
            <a:custGeom>
              <a:avLst/>
              <a:gdLst>
                <a:gd name="T0" fmla="*/ 0 w 120"/>
                <a:gd name="T1" fmla="*/ 0 h 102"/>
                <a:gd name="T2" fmla="*/ 120 w 120"/>
                <a:gd name="T3" fmla="*/ 12 h 102"/>
                <a:gd name="T4" fmla="*/ 36 w 120"/>
                <a:gd name="T5" fmla="*/ 102 h 102"/>
                <a:gd name="T6" fmla="*/ 42 w 120"/>
                <a:gd name="T7" fmla="*/ 42 h 102"/>
                <a:gd name="T8" fmla="*/ 0 w 120"/>
                <a:gd name="T9" fmla="*/ 0 h 102"/>
                <a:gd name="T10" fmla="*/ 0 60000 65536"/>
                <a:gd name="T11" fmla="*/ 0 60000 65536"/>
                <a:gd name="T12" fmla="*/ 0 60000 65536"/>
                <a:gd name="T13" fmla="*/ 0 60000 65536"/>
                <a:gd name="T14" fmla="*/ 0 60000 65536"/>
                <a:gd name="T15" fmla="*/ 0 w 120"/>
                <a:gd name="T16" fmla="*/ 0 h 102"/>
                <a:gd name="T17" fmla="*/ 120 w 120"/>
                <a:gd name="T18" fmla="*/ 102 h 102"/>
              </a:gdLst>
              <a:ahLst/>
              <a:cxnLst>
                <a:cxn ang="T10">
                  <a:pos x="T0" y="T1"/>
                </a:cxn>
                <a:cxn ang="T11">
                  <a:pos x="T2" y="T3"/>
                </a:cxn>
                <a:cxn ang="T12">
                  <a:pos x="T4" y="T5"/>
                </a:cxn>
                <a:cxn ang="T13">
                  <a:pos x="T6" y="T7"/>
                </a:cxn>
                <a:cxn ang="T14">
                  <a:pos x="T8" y="T9"/>
                </a:cxn>
              </a:cxnLst>
              <a:rect l="T15" t="T16" r="T17" b="T18"/>
              <a:pathLst>
                <a:path w="120" h="102">
                  <a:moveTo>
                    <a:pt x="0" y="0"/>
                  </a:moveTo>
                  <a:lnTo>
                    <a:pt x="120" y="12"/>
                  </a:lnTo>
                  <a:lnTo>
                    <a:pt x="36" y="102"/>
                  </a:lnTo>
                  <a:lnTo>
                    <a:pt x="42" y="42"/>
                  </a:lnTo>
                  <a:lnTo>
                    <a:pt x="0" y="0"/>
                  </a:lnTo>
                  <a:close/>
                </a:path>
              </a:pathLst>
            </a:custGeom>
            <a:solidFill>
              <a:srgbClr val="0000FF"/>
            </a:solidFill>
            <a:ln w="9525">
              <a:solidFill>
                <a:srgbClr val="0000FF"/>
              </a:solidFill>
              <a:round/>
              <a:headEnd/>
              <a:tailEnd/>
            </a:ln>
          </p:spPr>
          <p:txBody>
            <a:bodyPr/>
            <a:lstStyle/>
            <a:p>
              <a:endParaRPr lang="es-ES_tradnl"/>
            </a:p>
          </p:txBody>
        </p:sp>
        <p:sp>
          <p:nvSpPr>
            <p:cNvPr id="453657" name="Freeform 162"/>
            <p:cNvSpPr>
              <a:spLocks/>
            </p:cNvSpPr>
            <p:nvPr/>
          </p:nvSpPr>
          <p:spPr bwMode="auto">
            <a:xfrm flipV="1">
              <a:off x="3470" y="1562"/>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rgbClr val="0000FF"/>
            </a:solidFill>
            <a:ln w="9525">
              <a:solidFill>
                <a:srgbClr val="0000FF"/>
              </a:solidFill>
              <a:round/>
              <a:headEnd/>
              <a:tailEnd/>
            </a:ln>
          </p:spPr>
          <p:txBody>
            <a:bodyPr rot="10800000"/>
            <a:lstStyle/>
            <a:p>
              <a:endParaRPr lang="es-ES_tradnl"/>
            </a:p>
          </p:txBody>
        </p:sp>
        <p:sp>
          <p:nvSpPr>
            <p:cNvPr id="453658" name="Freeform 163"/>
            <p:cNvSpPr>
              <a:spLocks/>
            </p:cNvSpPr>
            <p:nvPr/>
          </p:nvSpPr>
          <p:spPr bwMode="auto">
            <a:xfrm flipV="1">
              <a:off x="2044" y="1299"/>
              <a:ext cx="120" cy="102"/>
            </a:xfrm>
            <a:custGeom>
              <a:avLst/>
              <a:gdLst>
                <a:gd name="T0" fmla="*/ 0 w 120"/>
                <a:gd name="T1" fmla="*/ 0 h 102"/>
                <a:gd name="T2" fmla="*/ 120 w 120"/>
                <a:gd name="T3" fmla="*/ 12 h 102"/>
                <a:gd name="T4" fmla="*/ 36 w 120"/>
                <a:gd name="T5" fmla="*/ 102 h 102"/>
                <a:gd name="T6" fmla="*/ 42 w 120"/>
                <a:gd name="T7" fmla="*/ 42 h 102"/>
                <a:gd name="T8" fmla="*/ 0 w 120"/>
                <a:gd name="T9" fmla="*/ 0 h 102"/>
                <a:gd name="T10" fmla="*/ 0 60000 65536"/>
                <a:gd name="T11" fmla="*/ 0 60000 65536"/>
                <a:gd name="T12" fmla="*/ 0 60000 65536"/>
                <a:gd name="T13" fmla="*/ 0 60000 65536"/>
                <a:gd name="T14" fmla="*/ 0 60000 65536"/>
                <a:gd name="T15" fmla="*/ 0 w 120"/>
                <a:gd name="T16" fmla="*/ 0 h 102"/>
                <a:gd name="T17" fmla="*/ 120 w 120"/>
                <a:gd name="T18" fmla="*/ 102 h 102"/>
              </a:gdLst>
              <a:ahLst/>
              <a:cxnLst>
                <a:cxn ang="T10">
                  <a:pos x="T0" y="T1"/>
                </a:cxn>
                <a:cxn ang="T11">
                  <a:pos x="T2" y="T3"/>
                </a:cxn>
                <a:cxn ang="T12">
                  <a:pos x="T4" y="T5"/>
                </a:cxn>
                <a:cxn ang="T13">
                  <a:pos x="T6" y="T7"/>
                </a:cxn>
                <a:cxn ang="T14">
                  <a:pos x="T8" y="T9"/>
                </a:cxn>
              </a:cxnLst>
              <a:rect l="T15" t="T16" r="T17" b="T18"/>
              <a:pathLst>
                <a:path w="120" h="102">
                  <a:moveTo>
                    <a:pt x="0" y="0"/>
                  </a:moveTo>
                  <a:lnTo>
                    <a:pt x="120" y="12"/>
                  </a:lnTo>
                  <a:lnTo>
                    <a:pt x="36" y="102"/>
                  </a:lnTo>
                  <a:lnTo>
                    <a:pt x="42" y="42"/>
                  </a:lnTo>
                  <a:lnTo>
                    <a:pt x="0" y="0"/>
                  </a:lnTo>
                  <a:close/>
                </a:path>
              </a:pathLst>
            </a:custGeom>
            <a:solidFill>
              <a:srgbClr val="0000FF"/>
            </a:solidFill>
            <a:ln w="9525">
              <a:solidFill>
                <a:srgbClr val="0000FF"/>
              </a:solidFill>
              <a:round/>
              <a:headEnd/>
              <a:tailEnd/>
            </a:ln>
          </p:spPr>
          <p:txBody>
            <a:bodyPr rot="10800000"/>
            <a:lstStyle/>
            <a:p>
              <a:endParaRPr lang="es-ES_tradnl"/>
            </a:p>
          </p:txBody>
        </p:sp>
      </p:grpSp>
      <p:sp>
        <p:nvSpPr>
          <p:cNvPr id="453637" name="Text Box 170"/>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r>
              <a:rPr lang="es-ES" sz="2800">
                <a:solidFill>
                  <a:srgbClr val="FFFFFF"/>
                </a:solidFill>
              </a:rPr>
              <a:t>Distancia focal objeto en lentes divergentes</a:t>
            </a:r>
          </a:p>
        </p:txBody>
      </p:sp>
      <p:sp>
        <p:nvSpPr>
          <p:cNvPr id="453638" name="Rectangle 172"/>
          <p:cNvSpPr>
            <a:spLocks noChangeArrowheads="1"/>
          </p:cNvSpPr>
          <p:nvPr/>
        </p:nvSpPr>
        <p:spPr bwMode="auto">
          <a:xfrm>
            <a:off x="4230688" y="2931885"/>
            <a:ext cx="369887" cy="457200"/>
          </a:xfrm>
          <a:prstGeom prst="rect">
            <a:avLst/>
          </a:prstGeom>
          <a:noFill/>
          <a:ln w="9525">
            <a:noFill/>
            <a:miter lim="800000"/>
            <a:headEnd/>
            <a:tailEnd/>
          </a:ln>
        </p:spPr>
        <p:txBody>
          <a:bodyPr wrap="none">
            <a:spAutoFit/>
          </a:bodyPr>
          <a:lstStyle/>
          <a:p>
            <a:r>
              <a:rPr lang="es-ES">
                <a:solidFill>
                  <a:srgbClr val="0000FF"/>
                </a:solidFill>
              </a:rPr>
              <a:t>L</a:t>
            </a:r>
          </a:p>
        </p:txBody>
      </p:sp>
      <p:grpSp>
        <p:nvGrpSpPr>
          <p:cNvPr id="3" name="Group 10"/>
          <p:cNvGrpSpPr>
            <a:grpSpLocks/>
          </p:cNvGrpSpPr>
          <p:nvPr/>
        </p:nvGrpSpPr>
        <p:grpSpPr bwMode="auto">
          <a:xfrm>
            <a:off x="4624388" y="3435123"/>
            <a:ext cx="2265362" cy="2078037"/>
            <a:chOff x="2913" y="2405"/>
            <a:chExt cx="1427" cy="1309"/>
          </a:xfrm>
        </p:grpSpPr>
        <p:grpSp>
          <p:nvGrpSpPr>
            <p:cNvPr id="453650" name="Group 169"/>
            <p:cNvGrpSpPr>
              <a:grpSpLocks/>
            </p:cNvGrpSpPr>
            <p:nvPr/>
          </p:nvGrpSpPr>
          <p:grpSpPr bwMode="auto">
            <a:xfrm flipH="1">
              <a:off x="2913" y="2405"/>
              <a:ext cx="1427" cy="1135"/>
              <a:chOff x="1486" y="2755"/>
              <a:chExt cx="1427" cy="1135"/>
            </a:xfrm>
          </p:grpSpPr>
          <p:sp>
            <p:nvSpPr>
              <p:cNvPr id="453652" name="Line 166"/>
              <p:cNvSpPr>
                <a:spLocks noChangeShapeType="1"/>
              </p:cNvSpPr>
              <p:nvPr/>
            </p:nvSpPr>
            <p:spPr bwMode="auto">
              <a:xfrm>
                <a:off x="1486" y="2755"/>
                <a:ext cx="0" cy="1135"/>
              </a:xfrm>
              <a:prstGeom prst="line">
                <a:avLst/>
              </a:prstGeom>
              <a:noFill/>
              <a:ln w="9525">
                <a:solidFill>
                  <a:schemeClr val="tx1"/>
                </a:solidFill>
                <a:prstDash val="dash"/>
                <a:round/>
                <a:headEnd/>
                <a:tailEnd/>
              </a:ln>
            </p:spPr>
            <p:txBody>
              <a:bodyPr/>
              <a:lstStyle/>
              <a:p>
                <a:endParaRPr lang="es-ES_tradnl"/>
              </a:p>
            </p:txBody>
          </p:sp>
          <p:sp>
            <p:nvSpPr>
              <p:cNvPr id="453653" name="Line 167"/>
              <p:cNvSpPr>
                <a:spLocks noChangeShapeType="1"/>
              </p:cNvSpPr>
              <p:nvPr/>
            </p:nvSpPr>
            <p:spPr bwMode="auto">
              <a:xfrm>
                <a:off x="2913" y="3565"/>
                <a:ext cx="0" cy="325"/>
              </a:xfrm>
              <a:prstGeom prst="line">
                <a:avLst/>
              </a:prstGeom>
              <a:noFill/>
              <a:ln w="9525">
                <a:solidFill>
                  <a:schemeClr val="tx1"/>
                </a:solidFill>
                <a:prstDash val="dash"/>
                <a:round/>
                <a:headEnd/>
                <a:tailEnd/>
              </a:ln>
            </p:spPr>
            <p:txBody>
              <a:bodyPr/>
              <a:lstStyle/>
              <a:p>
                <a:endParaRPr lang="es-ES_tradnl"/>
              </a:p>
            </p:txBody>
          </p:sp>
          <p:sp>
            <p:nvSpPr>
              <p:cNvPr id="453654" name="Line 168"/>
              <p:cNvSpPr>
                <a:spLocks noChangeShapeType="1"/>
              </p:cNvSpPr>
              <p:nvPr/>
            </p:nvSpPr>
            <p:spPr bwMode="auto">
              <a:xfrm flipH="1">
                <a:off x="1486" y="3757"/>
                <a:ext cx="1411" cy="0"/>
              </a:xfrm>
              <a:prstGeom prst="line">
                <a:avLst/>
              </a:prstGeom>
              <a:noFill/>
              <a:ln w="9525">
                <a:solidFill>
                  <a:schemeClr val="tx1"/>
                </a:solidFill>
                <a:round/>
                <a:headEnd/>
                <a:tailEnd type="stealth" w="lg" len="lg"/>
              </a:ln>
            </p:spPr>
            <p:txBody>
              <a:bodyPr/>
              <a:lstStyle/>
              <a:p>
                <a:endParaRPr lang="es-ES_tradnl"/>
              </a:p>
            </p:txBody>
          </p:sp>
        </p:grpSp>
        <p:sp>
          <p:nvSpPr>
            <p:cNvPr id="453651" name="Rectangle 174"/>
            <p:cNvSpPr>
              <a:spLocks noChangeArrowheads="1"/>
            </p:cNvSpPr>
            <p:nvPr/>
          </p:nvSpPr>
          <p:spPr bwMode="auto">
            <a:xfrm>
              <a:off x="3368" y="3484"/>
              <a:ext cx="795" cy="230"/>
            </a:xfrm>
            <a:prstGeom prst="rect">
              <a:avLst/>
            </a:prstGeom>
            <a:noFill/>
            <a:ln w="9525">
              <a:noFill/>
              <a:miter lim="800000"/>
              <a:headEnd/>
              <a:tailEnd/>
            </a:ln>
          </p:spPr>
          <p:txBody>
            <a:bodyPr lIns="0" tIns="0" rIns="0" bIns="0">
              <a:spAutoFit/>
            </a:bodyPr>
            <a:lstStyle/>
            <a:p>
              <a:r>
                <a:rPr lang="es-ES" i="1">
                  <a:solidFill>
                    <a:srgbClr val="000000"/>
                  </a:solidFill>
                </a:rPr>
                <a:t>f </a:t>
              </a:r>
              <a:r>
                <a:rPr lang="en-US">
                  <a:solidFill>
                    <a:srgbClr val="000000"/>
                  </a:solidFill>
                  <a:cs typeface="Times New Roman" pitchFamily="18" charset="0"/>
                </a:rPr>
                <a:t>= LF</a:t>
              </a:r>
            </a:p>
          </p:txBody>
        </p:sp>
      </p:grpSp>
      <p:sp>
        <p:nvSpPr>
          <p:cNvPr id="705552" name="Freeform 16"/>
          <p:cNvSpPr>
            <a:spLocks/>
          </p:cNvSpPr>
          <p:nvPr/>
        </p:nvSpPr>
        <p:spPr bwMode="auto">
          <a:xfrm>
            <a:off x="4657725" y="2179410"/>
            <a:ext cx="2228850" cy="1390650"/>
          </a:xfrm>
          <a:custGeom>
            <a:avLst/>
            <a:gdLst>
              <a:gd name="T0" fmla="*/ 0 w 1404"/>
              <a:gd name="T1" fmla="*/ 0 h 876"/>
              <a:gd name="T2" fmla="*/ 2147483647 w 1404"/>
              <a:gd name="T3" fmla="*/ 2147483647 h 876"/>
              <a:gd name="T4" fmla="*/ 2147483647 w 1404"/>
              <a:gd name="T5" fmla="*/ 2147483647 h 876"/>
              <a:gd name="T6" fmla="*/ 0 60000 65536"/>
              <a:gd name="T7" fmla="*/ 0 60000 65536"/>
              <a:gd name="T8" fmla="*/ 0 60000 65536"/>
              <a:gd name="T9" fmla="*/ 0 w 1404"/>
              <a:gd name="T10" fmla="*/ 0 h 876"/>
              <a:gd name="T11" fmla="*/ 1404 w 1404"/>
              <a:gd name="T12" fmla="*/ 876 h 876"/>
            </a:gdLst>
            <a:ahLst/>
            <a:cxnLst>
              <a:cxn ang="T6">
                <a:pos x="T0" y="T1"/>
              </a:cxn>
              <a:cxn ang="T7">
                <a:pos x="T2" y="T3"/>
              </a:cxn>
              <a:cxn ang="T8">
                <a:pos x="T4" y="T5"/>
              </a:cxn>
            </a:cxnLst>
            <a:rect l="T9" t="T10" r="T11" b="T12"/>
            <a:pathLst>
              <a:path w="1404" h="876">
                <a:moveTo>
                  <a:pt x="0" y="0"/>
                </a:moveTo>
                <a:lnTo>
                  <a:pt x="1404" y="444"/>
                </a:lnTo>
                <a:lnTo>
                  <a:pt x="6" y="876"/>
                </a:lnTo>
              </a:path>
            </a:pathLst>
          </a:custGeom>
          <a:noFill/>
          <a:ln w="12700">
            <a:solidFill>
              <a:srgbClr val="3333FF"/>
            </a:solidFill>
            <a:prstDash val="dash"/>
            <a:round/>
            <a:headEnd/>
            <a:tailEnd/>
          </a:ln>
        </p:spPr>
        <p:txBody>
          <a:bodyPr/>
          <a:lstStyle/>
          <a:p>
            <a:endParaRPr lang="es-ES_tradnl"/>
          </a:p>
        </p:txBody>
      </p:sp>
      <p:sp>
        <p:nvSpPr>
          <p:cNvPr id="705553" name="Rectangle 68"/>
          <p:cNvSpPr>
            <a:spLocks noChangeArrowheads="1"/>
          </p:cNvSpPr>
          <p:nvPr/>
        </p:nvSpPr>
        <p:spPr bwMode="auto">
          <a:xfrm>
            <a:off x="6789738" y="2936648"/>
            <a:ext cx="169862" cy="365125"/>
          </a:xfrm>
          <a:prstGeom prst="rect">
            <a:avLst/>
          </a:prstGeom>
          <a:noFill/>
          <a:ln w="9525">
            <a:noFill/>
            <a:miter lim="800000"/>
            <a:headEnd/>
            <a:tailEnd/>
          </a:ln>
        </p:spPr>
        <p:txBody>
          <a:bodyPr wrap="none" lIns="0" tIns="0" rIns="0" bIns="0">
            <a:spAutoFit/>
          </a:bodyPr>
          <a:lstStyle/>
          <a:p>
            <a:r>
              <a:rPr lang="es-ES">
                <a:solidFill>
                  <a:srgbClr val="0000FF"/>
                </a:solidFill>
              </a:rPr>
              <a:t>F</a:t>
            </a:r>
            <a:endParaRPr lang="es-ES">
              <a:solidFill>
                <a:srgbClr val="000000"/>
              </a:solidFill>
            </a:endParaRPr>
          </a:p>
        </p:txBody>
      </p:sp>
      <p:sp>
        <p:nvSpPr>
          <p:cNvPr id="705554" name="Oval 18"/>
          <p:cNvSpPr>
            <a:spLocks noChangeArrowheads="1"/>
          </p:cNvSpPr>
          <p:nvPr/>
        </p:nvSpPr>
        <p:spPr bwMode="auto">
          <a:xfrm>
            <a:off x="6826250" y="2849335"/>
            <a:ext cx="82550" cy="82550"/>
          </a:xfrm>
          <a:prstGeom prst="ellipse">
            <a:avLst/>
          </a:prstGeom>
          <a:solidFill>
            <a:schemeClr val="accent2"/>
          </a:solidFill>
          <a:ln w="9525">
            <a:noFill/>
            <a:round/>
            <a:headEnd/>
            <a:tailEnd/>
          </a:ln>
        </p:spPr>
        <p:txBody>
          <a:bodyPr wrap="none" anchor="ctr"/>
          <a:lstStyle/>
          <a:p>
            <a:pPr algn="ctr"/>
            <a:endParaRPr lang="es-ES_tradnl">
              <a:solidFill>
                <a:srgbClr val="3333FF"/>
              </a:solidFill>
            </a:endParaRPr>
          </a:p>
        </p:txBody>
      </p:sp>
      <p:grpSp>
        <p:nvGrpSpPr>
          <p:cNvPr id="5" name="Group 19"/>
          <p:cNvGrpSpPr>
            <a:grpSpLocks/>
          </p:cNvGrpSpPr>
          <p:nvPr/>
        </p:nvGrpSpPr>
        <p:grpSpPr bwMode="auto">
          <a:xfrm>
            <a:off x="1743075" y="1314223"/>
            <a:ext cx="5334000" cy="3122612"/>
            <a:chOff x="1098" y="1069"/>
            <a:chExt cx="3360" cy="1967"/>
          </a:xfrm>
        </p:grpSpPr>
        <p:sp>
          <p:nvSpPr>
            <p:cNvPr id="453648" name="Freeform 20"/>
            <p:cNvSpPr>
              <a:spLocks/>
            </p:cNvSpPr>
            <p:nvPr/>
          </p:nvSpPr>
          <p:spPr bwMode="auto">
            <a:xfrm>
              <a:off x="1110" y="1069"/>
              <a:ext cx="3348" cy="542"/>
            </a:xfrm>
            <a:custGeom>
              <a:avLst/>
              <a:gdLst>
                <a:gd name="T0" fmla="*/ 0 w 3348"/>
                <a:gd name="T1" fmla="*/ 0 h 542"/>
                <a:gd name="T2" fmla="*/ 1820 w 3348"/>
                <a:gd name="T3" fmla="*/ 542 h 542"/>
                <a:gd name="T4" fmla="*/ 3348 w 3348"/>
                <a:gd name="T5" fmla="*/ 542 h 542"/>
                <a:gd name="T6" fmla="*/ 0 60000 65536"/>
                <a:gd name="T7" fmla="*/ 0 60000 65536"/>
                <a:gd name="T8" fmla="*/ 0 60000 65536"/>
                <a:gd name="T9" fmla="*/ 0 w 3348"/>
                <a:gd name="T10" fmla="*/ 0 h 542"/>
                <a:gd name="T11" fmla="*/ 3348 w 3348"/>
                <a:gd name="T12" fmla="*/ 542 h 542"/>
              </a:gdLst>
              <a:ahLst/>
              <a:cxnLst>
                <a:cxn ang="T6">
                  <a:pos x="T0" y="T1"/>
                </a:cxn>
                <a:cxn ang="T7">
                  <a:pos x="T2" y="T3"/>
                </a:cxn>
                <a:cxn ang="T8">
                  <a:pos x="T4" y="T5"/>
                </a:cxn>
              </a:cxnLst>
              <a:rect l="T9" t="T10" r="T11" b="T12"/>
              <a:pathLst>
                <a:path w="3348" h="542">
                  <a:moveTo>
                    <a:pt x="0" y="0"/>
                  </a:moveTo>
                  <a:lnTo>
                    <a:pt x="1820" y="542"/>
                  </a:lnTo>
                  <a:lnTo>
                    <a:pt x="3348" y="542"/>
                  </a:lnTo>
                </a:path>
              </a:pathLst>
            </a:custGeom>
            <a:noFill/>
            <a:ln w="31750">
              <a:solidFill>
                <a:srgbClr val="3333FF"/>
              </a:solidFill>
              <a:round/>
              <a:headEnd/>
              <a:tailEnd/>
            </a:ln>
          </p:spPr>
          <p:txBody>
            <a:bodyPr/>
            <a:lstStyle/>
            <a:p>
              <a:endParaRPr lang="es-ES_tradnl"/>
            </a:p>
          </p:txBody>
        </p:sp>
        <p:sp>
          <p:nvSpPr>
            <p:cNvPr id="453649" name="Freeform 21"/>
            <p:cNvSpPr>
              <a:spLocks/>
            </p:cNvSpPr>
            <p:nvPr/>
          </p:nvSpPr>
          <p:spPr bwMode="auto">
            <a:xfrm flipV="1">
              <a:off x="1098" y="2494"/>
              <a:ext cx="3348" cy="542"/>
            </a:xfrm>
            <a:custGeom>
              <a:avLst/>
              <a:gdLst>
                <a:gd name="T0" fmla="*/ 0 w 3348"/>
                <a:gd name="T1" fmla="*/ 0 h 542"/>
                <a:gd name="T2" fmla="*/ 1820 w 3348"/>
                <a:gd name="T3" fmla="*/ 542 h 542"/>
                <a:gd name="T4" fmla="*/ 3348 w 3348"/>
                <a:gd name="T5" fmla="*/ 542 h 542"/>
                <a:gd name="T6" fmla="*/ 0 60000 65536"/>
                <a:gd name="T7" fmla="*/ 0 60000 65536"/>
                <a:gd name="T8" fmla="*/ 0 60000 65536"/>
                <a:gd name="T9" fmla="*/ 0 w 3348"/>
                <a:gd name="T10" fmla="*/ 0 h 542"/>
                <a:gd name="T11" fmla="*/ 3348 w 3348"/>
                <a:gd name="T12" fmla="*/ 542 h 542"/>
              </a:gdLst>
              <a:ahLst/>
              <a:cxnLst>
                <a:cxn ang="T6">
                  <a:pos x="T0" y="T1"/>
                </a:cxn>
                <a:cxn ang="T7">
                  <a:pos x="T2" y="T3"/>
                </a:cxn>
                <a:cxn ang="T8">
                  <a:pos x="T4" y="T5"/>
                </a:cxn>
              </a:cxnLst>
              <a:rect l="T9" t="T10" r="T11" b="T12"/>
              <a:pathLst>
                <a:path w="3348" h="542">
                  <a:moveTo>
                    <a:pt x="0" y="0"/>
                  </a:moveTo>
                  <a:lnTo>
                    <a:pt x="1820" y="542"/>
                  </a:lnTo>
                  <a:lnTo>
                    <a:pt x="3348" y="542"/>
                  </a:lnTo>
                </a:path>
              </a:pathLst>
            </a:custGeom>
            <a:noFill/>
            <a:ln w="31750">
              <a:solidFill>
                <a:srgbClr val="3333FF"/>
              </a:solidFill>
              <a:round/>
              <a:headEnd/>
              <a:tailEnd/>
            </a:ln>
          </p:spPr>
          <p:txBody>
            <a:bodyPr/>
            <a:lstStyle/>
            <a:p>
              <a:endParaRPr lang="es-ES_tradnl"/>
            </a:p>
          </p:txBody>
        </p:sp>
      </p:grpSp>
      <p:grpSp>
        <p:nvGrpSpPr>
          <p:cNvPr id="453644" name="Group 22"/>
          <p:cNvGrpSpPr>
            <a:grpSpLocks/>
          </p:cNvGrpSpPr>
          <p:nvPr/>
        </p:nvGrpSpPr>
        <p:grpSpPr bwMode="auto">
          <a:xfrm>
            <a:off x="4335463" y="1076098"/>
            <a:ext cx="576262" cy="3673475"/>
            <a:chOff x="4059" y="799"/>
            <a:chExt cx="363" cy="2314"/>
          </a:xfrm>
        </p:grpSpPr>
        <p:sp>
          <p:nvSpPr>
            <p:cNvPr id="453645" name="Line 23"/>
            <p:cNvSpPr>
              <a:spLocks noChangeShapeType="1"/>
            </p:cNvSpPr>
            <p:nvPr/>
          </p:nvSpPr>
          <p:spPr bwMode="auto">
            <a:xfrm>
              <a:off x="4241" y="935"/>
              <a:ext cx="0" cy="2041"/>
            </a:xfrm>
            <a:prstGeom prst="line">
              <a:avLst/>
            </a:prstGeom>
            <a:noFill/>
            <a:ln w="101600">
              <a:solidFill>
                <a:srgbClr val="00CCFF"/>
              </a:solidFill>
              <a:round/>
              <a:headEnd/>
              <a:tailEnd/>
            </a:ln>
          </p:spPr>
          <p:txBody>
            <a:bodyPr/>
            <a:lstStyle/>
            <a:p>
              <a:endParaRPr lang="es-ES_tradnl"/>
            </a:p>
          </p:txBody>
        </p:sp>
        <p:sp>
          <p:nvSpPr>
            <p:cNvPr id="453646" name="Freeform 24"/>
            <p:cNvSpPr>
              <a:spLocks/>
            </p:cNvSpPr>
            <p:nvPr/>
          </p:nvSpPr>
          <p:spPr bwMode="auto">
            <a:xfrm>
              <a:off x="4059" y="799"/>
              <a:ext cx="363" cy="182"/>
            </a:xfrm>
            <a:custGeom>
              <a:avLst/>
              <a:gdLst>
                <a:gd name="T0" fmla="*/ 0 w 363"/>
                <a:gd name="T1" fmla="*/ 0 h 182"/>
                <a:gd name="T2" fmla="*/ 182 w 363"/>
                <a:gd name="T3" fmla="*/ 182 h 182"/>
                <a:gd name="T4" fmla="*/ 363 w 363"/>
                <a:gd name="T5" fmla="*/ 0 h 182"/>
                <a:gd name="T6" fmla="*/ 0 60000 65536"/>
                <a:gd name="T7" fmla="*/ 0 60000 65536"/>
                <a:gd name="T8" fmla="*/ 0 60000 65536"/>
                <a:gd name="T9" fmla="*/ 0 w 363"/>
                <a:gd name="T10" fmla="*/ 0 h 182"/>
                <a:gd name="T11" fmla="*/ 363 w 363"/>
                <a:gd name="T12" fmla="*/ 182 h 182"/>
              </a:gdLst>
              <a:ahLst/>
              <a:cxnLst>
                <a:cxn ang="T6">
                  <a:pos x="T0" y="T1"/>
                </a:cxn>
                <a:cxn ang="T7">
                  <a:pos x="T2" y="T3"/>
                </a:cxn>
                <a:cxn ang="T8">
                  <a:pos x="T4" y="T5"/>
                </a:cxn>
              </a:cxnLst>
              <a:rect l="T9" t="T10" r="T11" b="T12"/>
              <a:pathLst>
                <a:path w="363" h="182">
                  <a:moveTo>
                    <a:pt x="0" y="0"/>
                  </a:moveTo>
                  <a:lnTo>
                    <a:pt x="182" y="182"/>
                  </a:lnTo>
                  <a:lnTo>
                    <a:pt x="363" y="0"/>
                  </a:lnTo>
                </a:path>
              </a:pathLst>
            </a:custGeom>
            <a:noFill/>
            <a:ln w="101600">
              <a:solidFill>
                <a:srgbClr val="00CCFF"/>
              </a:solidFill>
              <a:round/>
              <a:headEnd/>
              <a:tailEnd/>
            </a:ln>
          </p:spPr>
          <p:txBody>
            <a:bodyPr/>
            <a:lstStyle/>
            <a:p>
              <a:endParaRPr lang="es-ES_tradnl"/>
            </a:p>
          </p:txBody>
        </p:sp>
        <p:sp>
          <p:nvSpPr>
            <p:cNvPr id="453647" name="Freeform 25"/>
            <p:cNvSpPr>
              <a:spLocks/>
            </p:cNvSpPr>
            <p:nvPr/>
          </p:nvSpPr>
          <p:spPr bwMode="auto">
            <a:xfrm flipV="1">
              <a:off x="4059" y="2931"/>
              <a:ext cx="363" cy="182"/>
            </a:xfrm>
            <a:custGeom>
              <a:avLst/>
              <a:gdLst>
                <a:gd name="T0" fmla="*/ 0 w 363"/>
                <a:gd name="T1" fmla="*/ 0 h 182"/>
                <a:gd name="T2" fmla="*/ 182 w 363"/>
                <a:gd name="T3" fmla="*/ 182 h 182"/>
                <a:gd name="T4" fmla="*/ 363 w 363"/>
                <a:gd name="T5" fmla="*/ 0 h 182"/>
                <a:gd name="T6" fmla="*/ 0 60000 65536"/>
                <a:gd name="T7" fmla="*/ 0 60000 65536"/>
                <a:gd name="T8" fmla="*/ 0 60000 65536"/>
                <a:gd name="T9" fmla="*/ 0 w 363"/>
                <a:gd name="T10" fmla="*/ 0 h 182"/>
                <a:gd name="T11" fmla="*/ 363 w 363"/>
                <a:gd name="T12" fmla="*/ 182 h 182"/>
              </a:gdLst>
              <a:ahLst/>
              <a:cxnLst>
                <a:cxn ang="T6">
                  <a:pos x="T0" y="T1"/>
                </a:cxn>
                <a:cxn ang="T7">
                  <a:pos x="T2" y="T3"/>
                </a:cxn>
                <a:cxn ang="T8">
                  <a:pos x="T4" y="T5"/>
                </a:cxn>
              </a:cxnLst>
              <a:rect l="T9" t="T10" r="T11" b="T12"/>
              <a:pathLst>
                <a:path w="363" h="182">
                  <a:moveTo>
                    <a:pt x="0" y="0"/>
                  </a:moveTo>
                  <a:lnTo>
                    <a:pt x="182" y="182"/>
                  </a:lnTo>
                  <a:lnTo>
                    <a:pt x="363" y="0"/>
                  </a:lnTo>
                </a:path>
              </a:pathLst>
            </a:custGeom>
            <a:noFill/>
            <a:ln w="101600">
              <a:solidFill>
                <a:srgbClr val="00CCFF"/>
              </a:solidFill>
              <a:round/>
              <a:headEnd/>
              <a:tailEnd/>
            </a:ln>
          </p:spPr>
          <p:txBody>
            <a:bodyPr/>
            <a:lstStyle/>
            <a:p>
              <a:endParaRPr lang="es-ES_tradnl"/>
            </a:p>
          </p:txBody>
        </p:sp>
      </p:grpSp>
      <p:sp>
        <p:nvSpPr>
          <p:cNvPr id="27" name="26 CuadroTexto"/>
          <p:cNvSpPr txBox="1"/>
          <p:nvPr/>
        </p:nvSpPr>
        <p:spPr>
          <a:xfrm>
            <a:off x="308758" y="5700155"/>
            <a:ext cx="8502733" cy="646331"/>
          </a:xfrm>
          <a:prstGeom prst="rect">
            <a:avLst/>
          </a:prstGeom>
          <a:noFill/>
        </p:spPr>
        <p:txBody>
          <a:bodyPr wrap="square" rtlCol="0">
            <a:spAutoFit/>
          </a:bodyPr>
          <a:lstStyle/>
          <a:p>
            <a:pPr algn="ctr"/>
            <a:r>
              <a:rPr lang="es-ES_tradnl" sz="1800" b="1" dirty="0" smtClean="0">
                <a:latin typeface="Calibri" pitchFamily="34" charset="0"/>
                <a:cs typeface="Calibri" pitchFamily="34" charset="0"/>
              </a:rPr>
              <a:t>El foco objeto de una lente divergente (F) es el punto que tiene la propiedad de que  los rayos que inciden sobre la lente en dirección a él, emergen de la lente paralelos al eje. </a:t>
            </a:r>
            <a:endParaRPr lang="es-ES_tradnl" sz="1800" b="1" dirty="0">
              <a:latin typeface="Calibri" pitchFamily="34" charset="0"/>
              <a:cs typeface="Calibri" pitchFamily="34" charset="0"/>
            </a:endParaRPr>
          </a:p>
        </p:txBody>
      </p:sp>
    </p:spTree>
  </p:cSld>
  <p:clrMapOvr>
    <a:masterClrMapping/>
  </p:clrMapOvr>
  <p:transition spd="slow">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5000"/>
                                        <p:tgtEl>
                                          <p:spTgt spid="5"/>
                                        </p:tgtEl>
                                      </p:cBhvr>
                                    </p:animEffect>
                                  </p:childTnLst>
                                </p:cTn>
                              </p:par>
                              <p:par>
                                <p:cTn id="8" presetID="1" presetClass="entr" presetSubtype="0" fill="hold" grpId="0" nodeType="withEffect">
                                  <p:stCondLst>
                                    <p:cond delay="3500"/>
                                  </p:stCondLst>
                                  <p:childTnLst>
                                    <p:set>
                                      <p:cBhvr>
                                        <p:cTn id="9" dur="1" fill="hold">
                                          <p:stCondLst>
                                            <p:cond delay="0"/>
                                          </p:stCondLst>
                                        </p:cTn>
                                        <p:tgtEl>
                                          <p:spTgt spid="705554"/>
                                        </p:tgtEl>
                                        <p:attrNameLst>
                                          <p:attrName>style.visibility</p:attrName>
                                        </p:attrNameLst>
                                      </p:cBhvr>
                                      <p:to>
                                        <p:strVal val="visible"/>
                                      </p:to>
                                    </p:set>
                                  </p:childTnLst>
                                </p:cTn>
                              </p:par>
                              <p:par>
                                <p:cTn id="10" presetID="1" presetClass="entr" presetSubtype="0" fill="hold" grpId="0" nodeType="withEffect">
                                  <p:stCondLst>
                                    <p:cond delay="2800"/>
                                  </p:stCondLst>
                                  <p:childTnLst>
                                    <p:set>
                                      <p:cBhvr>
                                        <p:cTn id="11" dur="1" fill="hold">
                                          <p:stCondLst>
                                            <p:cond delay="0"/>
                                          </p:stCondLst>
                                        </p:cTn>
                                        <p:tgtEl>
                                          <p:spTgt spid="705552"/>
                                        </p:tgtEl>
                                        <p:attrNameLst>
                                          <p:attrName>style.visibility</p:attrName>
                                        </p:attrNameLst>
                                      </p:cBhvr>
                                      <p:to>
                                        <p:strVal val="visible"/>
                                      </p:to>
                                    </p:set>
                                  </p:childTnLst>
                                </p:cTn>
                              </p:par>
                            </p:childTnLst>
                          </p:cTn>
                        </p:par>
                        <p:par>
                          <p:cTn id="12" fill="hold">
                            <p:stCondLst>
                              <p:cond delay="5000"/>
                            </p:stCondLst>
                            <p:childTnLst>
                              <p:par>
                                <p:cTn id="13" presetID="1"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0555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5552" grpId="0" animBg="1"/>
      <p:bldP spid="705553" grpId="0"/>
      <p:bldP spid="705554"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54658" name="Rectangle 2"/>
          <p:cNvSpPr>
            <a:spLocks noGrp="1" noChangeArrowheads="1"/>
          </p:cNvSpPr>
          <p:nvPr>
            <p:ph type="ctrTitle"/>
          </p:nvPr>
        </p:nvSpPr>
        <p:spPr>
          <a:xfrm>
            <a:off x="685800" y="1585913"/>
            <a:ext cx="7772400" cy="2357437"/>
          </a:xfrm>
        </p:spPr>
        <p:txBody>
          <a:bodyPr/>
          <a:lstStyle/>
          <a:p>
            <a:pPr eaLnBrk="1" hangingPunct="1"/>
            <a:r>
              <a:rPr lang="es-ES" sz="5400" b="1" smtClean="0">
                <a:solidFill>
                  <a:srgbClr val="FFFF00"/>
                </a:solidFill>
              </a:rPr>
              <a:t>3.3</a:t>
            </a:r>
            <a:r>
              <a:rPr lang="es-ES" sz="5400" b="1" smtClean="0">
                <a:solidFill>
                  <a:srgbClr val="FFFF66"/>
                </a:solidFill>
              </a:rPr>
              <a:t> </a:t>
            </a:r>
            <a:br>
              <a:rPr lang="es-ES" sz="5400" b="1" smtClean="0">
                <a:solidFill>
                  <a:srgbClr val="FFFF66"/>
                </a:solidFill>
              </a:rPr>
            </a:br>
            <a:r>
              <a:rPr lang="es-ES" sz="5400" b="1" smtClean="0">
                <a:solidFill>
                  <a:srgbClr val="FFFF66"/>
                </a:solidFill>
              </a:rPr>
              <a:t>POTENCIA</a:t>
            </a:r>
            <a:br>
              <a:rPr lang="es-ES" sz="5400" b="1" smtClean="0">
                <a:solidFill>
                  <a:srgbClr val="FFFF66"/>
                </a:solidFill>
              </a:rPr>
            </a:br>
            <a:r>
              <a:rPr lang="es-ES" sz="5400" b="1" smtClean="0">
                <a:solidFill>
                  <a:srgbClr val="FFFF66"/>
                </a:solidFill>
              </a:rPr>
              <a:t>DE UNA LENTE</a:t>
            </a:r>
          </a:p>
        </p:txBody>
      </p:sp>
    </p:spTree>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0" name="29 Rectángulo"/>
          <p:cNvSpPr/>
          <p:nvPr/>
        </p:nvSpPr>
        <p:spPr>
          <a:xfrm>
            <a:off x="985838" y="1222375"/>
            <a:ext cx="7065962" cy="47386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34821" name="Line 2"/>
          <p:cNvSpPr>
            <a:spLocks noChangeShapeType="1"/>
          </p:cNvSpPr>
          <p:nvPr/>
        </p:nvSpPr>
        <p:spPr bwMode="auto">
          <a:xfrm>
            <a:off x="1211263" y="3046413"/>
            <a:ext cx="6721475" cy="0"/>
          </a:xfrm>
          <a:prstGeom prst="line">
            <a:avLst/>
          </a:prstGeom>
          <a:noFill/>
          <a:ln w="9525">
            <a:solidFill>
              <a:schemeClr val="tx1"/>
            </a:solidFill>
            <a:round/>
            <a:headEnd/>
            <a:tailEnd/>
          </a:ln>
        </p:spPr>
        <p:txBody>
          <a:bodyPr/>
          <a:lstStyle/>
          <a:p>
            <a:endParaRPr lang="es-ES_tradnl"/>
          </a:p>
        </p:txBody>
      </p:sp>
      <p:grpSp>
        <p:nvGrpSpPr>
          <p:cNvPr id="2" name="Group 3"/>
          <p:cNvGrpSpPr>
            <a:grpSpLocks/>
          </p:cNvGrpSpPr>
          <p:nvPr/>
        </p:nvGrpSpPr>
        <p:grpSpPr bwMode="auto">
          <a:xfrm>
            <a:off x="1355725" y="2025650"/>
            <a:ext cx="3357563" cy="2033588"/>
            <a:chOff x="704" y="1668"/>
            <a:chExt cx="2115" cy="1281"/>
          </a:xfrm>
        </p:grpSpPr>
        <p:sp>
          <p:nvSpPr>
            <p:cNvPr id="34845" name="Line 3"/>
            <p:cNvSpPr>
              <a:spLocks noChangeShapeType="1"/>
            </p:cNvSpPr>
            <p:nvPr/>
          </p:nvSpPr>
          <p:spPr bwMode="auto">
            <a:xfrm>
              <a:off x="704" y="1668"/>
              <a:ext cx="2115" cy="0"/>
            </a:xfrm>
            <a:prstGeom prst="line">
              <a:avLst/>
            </a:prstGeom>
            <a:noFill/>
            <a:ln w="38100">
              <a:solidFill>
                <a:srgbClr val="009900"/>
              </a:solidFill>
              <a:round/>
              <a:headEnd/>
              <a:tailEnd/>
            </a:ln>
          </p:spPr>
          <p:txBody>
            <a:bodyPr/>
            <a:lstStyle/>
            <a:p>
              <a:endParaRPr lang="es-ES_tradnl"/>
            </a:p>
          </p:txBody>
        </p:sp>
        <p:sp>
          <p:nvSpPr>
            <p:cNvPr id="34846" name="Line 7"/>
            <p:cNvSpPr>
              <a:spLocks noChangeShapeType="1"/>
            </p:cNvSpPr>
            <p:nvPr/>
          </p:nvSpPr>
          <p:spPr bwMode="auto">
            <a:xfrm>
              <a:off x="720" y="2309"/>
              <a:ext cx="2051" cy="0"/>
            </a:xfrm>
            <a:prstGeom prst="line">
              <a:avLst/>
            </a:prstGeom>
            <a:noFill/>
            <a:ln w="38100">
              <a:solidFill>
                <a:srgbClr val="0033CC"/>
              </a:solidFill>
              <a:round/>
              <a:headEnd/>
              <a:tailEnd/>
            </a:ln>
          </p:spPr>
          <p:txBody>
            <a:bodyPr/>
            <a:lstStyle/>
            <a:p>
              <a:endParaRPr lang="es-ES_tradnl"/>
            </a:p>
          </p:txBody>
        </p:sp>
        <p:sp>
          <p:nvSpPr>
            <p:cNvPr id="34847" name="Line 9"/>
            <p:cNvSpPr>
              <a:spLocks noChangeShapeType="1"/>
            </p:cNvSpPr>
            <p:nvPr/>
          </p:nvSpPr>
          <p:spPr bwMode="auto">
            <a:xfrm>
              <a:off x="720" y="2949"/>
              <a:ext cx="2090" cy="0"/>
            </a:xfrm>
            <a:prstGeom prst="line">
              <a:avLst/>
            </a:prstGeom>
            <a:noFill/>
            <a:ln w="38100">
              <a:solidFill>
                <a:srgbClr val="FF3300"/>
              </a:solidFill>
              <a:round/>
              <a:headEnd/>
              <a:tailEnd/>
            </a:ln>
          </p:spPr>
          <p:txBody>
            <a:bodyPr/>
            <a:lstStyle/>
            <a:p>
              <a:endParaRPr lang="es-ES_tradnl"/>
            </a:p>
          </p:txBody>
        </p:sp>
      </p:grpSp>
      <p:sp>
        <p:nvSpPr>
          <p:cNvPr id="34823" name="Text Box 13"/>
          <p:cNvSpPr txBox="1">
            <a:spLocks noChangeArrowheads="1"/>
          </p:cNvSpPr>
          <p:nvPr/>
        </p:nvSpPr>
        <p:spPr bwMode="auto">
          <a:xfrm>
            <a:off x="0" y="0"/>
            <a:ext cx="9144000" cy="701675"/>
          </a:xfrm>
          <a:prstGeom prst="rect">
            <a:avLst/>
          </a:prstGeom>
          <a:solidFill>
            <a:srgbClr val="202082"/>
          </a:solidFill>
          <a:ln w="9525">
            <a:noFill/>
            <a:miter lim="800000"/>
            <a:headEnd/>
            <a:tailEnd/>
          </a:ln>
        </p:spPr>
        <p:txBody>
          <a:bodyPr>
            <a:spAutoFit/>
          </a:bodyPr>
          <a:lstStyle/>
          <a:p>
            <a:pPr algn="ctr">
              <a:spcBef>
                <a:spcPct val="50000"/>
              </a:spcBef>
            </a:pPr>
            <a:r>
              <a:rPr lang="es-ES" sz="4000" b="1">
                <a:solidFill>
                  <a:srgbClr val="FFFFFF"/>
                </a:solidFill>
              </a:rPr>
              <a:t>LENTE CONVERGENTE</a:t>
            </a:r>
          </a:p>
        </p:txBody>
      </p:sp>
      <p:grpSp>
        <p:nvGrpSpPr>
          <p:cNvPr id="3" name="Group 8"/>
          <p:cNvGrpSpPr>
            <a:grpSpLocks/>
          </p:cNvGrpSpPr>
          <p:nvPr/>
        </p:nvGrpSpPr>
        <p:grpSpPr bwMode="auto">
          <a:xfrm>
            <a:off x="5170488" y="2114550"/>
            <a:ext cx="2490787" cy="1855788"/>
            <a:chOff x="3107" y="1724"/>
            <a:chExt cx="1569" cy="1169"/>
          </a:xfrm>
        </p:grpSpPr>
        <p:sp>
          <p:nvSpPr>
            <p:cNvPr id="34842" name="Line 5"/>
            <p:cNvSpPr>
              <a:spLocks noChangeShapeType="1"/>
            </p:cNvSpPr>
            <p:nvPr/>
          </p:nvSpPr>
          <p:spPr bwMode="auto">
            <a:xfrm>
              <a:off x="3115" y="1724"/>
              <a:ext cx="1561" cy="585"/>
            </a:xfrm>
            <a:prstGeom prst="line">
              <a:avLst/>
            </a:prstGeom>
            <a:noFill/>
            <a:ln w="38100">
              <a:solidFill>
                <a:srgbClr val="009900"/>
              </a:solidFill>
              <a:round/>
              <a:headEnd/>
              <a:tailEnd/>
            </a:ln>
          </p:spPr>
          <p:txBody>
            <a:bodyPr/>
            <a:lstStyle/>
            <a:p>
              <a:endParaRPr lang="es-ES_tradnl"/>
            </a:p>
          </p:txBody>
        </p:sp>
        <p:sp>
          <p:nvSpPr>
            <p:cNvPr id="34843" name="Line 11"/>
            <p:cNvSpPr>
              <a:spLocks noChangeShapeType="1"/>
            </p:cNvSpPr>
            <p:nvPr/>
          </p:nvSpPr>
          <p:spPr bwMode="auto">
            <a:xfrm flipV="1">
              <a:off x="3107" y="2309"/>
              <a:ext cx="1553" cy="584"/>
            </a:xfrm>
            <a:prstGeom prst="line">
              <a:avLst/>
            </a:prstGeom>
            <a:noFill/>
            <a:ln w="38100">
              <a:solidFill>
                <a:srgbClr val="FF3300"/>
              </a:solidFill>
              <a:round/>
              <a:headEnd/>
              <a:tailEnd/>
            </a:ln>
          </p:spPr>
          <p:txBody>
            <a:bodyPr/>
            <a:lstStyle/>
            <a:p>
              <a:endParaRPr lang="es-ES_tradnl"/>
            </a:p>
          </p:txBody>
        </p:sp>
        <p:sp>
          <p:nvSpPr>
            <p:cNvPr id="34844" name="Line 15"/>
            <p:cNvSpPr>
              <a:spLocks noChangeShapeType="1"/>
            </p:cNvSpPr>
            <p:nvPr/>
          </p:nvSpPr>
          <p:spPr bwMode="auto">
            <a:xfrm>
              <a:off x="3152" y="2309"/>
              <a:ext cx="1512" cy="0"/>
            </a:xfrm>
            <a:prstGeom prst="line">
              <a:avLst/>
            </a:prstGeom>
            <a:noFill/>
            <a:ln w="38100">
              <a:solidFill>
                <a:srgbClr val="0033CC"/>
              </a:solidFill>
              <a:round/>
              <a:headEnd/>
              <a:tailEnd/>
            </a:ln>
          </p:spPr>
          <p:txBody>
            <a:bodyPr/>
            <a:lstStyle/>
            <a:p>
              <a:endParaRPr lang="es-ES_tradnl"/>
            </a:p>
          </p:txBody>
        </p:sp>
      </p:grpSp>
      <p:sp>
        <p:nvSpPr>
          <p:cNvPr id="261136" name="Text Box 16"/>
          <p:cNvSpPr txBox="1">
            <a:spLocks noChangeArrowheads="1"/>
          </p:cNvSpPr>
          <p:nvPr/>
        </p:nvSpPr>
        <p:spPr bwMode="auto">
          <a:xfrm>
            <a:off x="7467600" y="3163888"/>
            <a:ext cx="74295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F</a:t>
            </a:r>
            <a:r>
              <a:rPr lang="en-US">
                <a:solidFill>
                  <a:srgbClr val="000000"/>
                </a:solidFill>
                <a:cs typeface="Times New Roman" pitchFamily="18" charset="0"/>
              </a:rPr>
              <a:t>'</a:t>
            </a:r>
          </a:p>
        </p:txBody>
      </p:sp>
      <p:sp>
        <p:nvSpPr>
          <p:cNvPr id="34826" name="Oval 17"/>
          <p:cNvSpPr>
            <a:spLocks noChangeArrowheads="1"/>
          </p:cNvSpPr>
          <p:nvPr/>
        </p:nvSpPr>
        <p:spPr bwMode="auto">
          <a:xfrm>
            <a:off x="4640263" y="1423988"/>
            <a:ext cx="601662" cy="3260725"/>
          </a:xfrm>
          <a:prstGeom prst="ellipse">
            <a:avLst/>
          </a:prstGeom>
          <a:solidFill>
            <a:srgbClr val="CCFFFF"/>
          </a:solidFill>
          <a:ln w="9525">
            <a:noFill/>
            <a:round/>
            <a:headEnd/>
            <a:tailEnd/>
          </a:ln>
        </p:spPr>
        <p:txBody>
          <a:bodyPr wrap="none" anchor="ctr"/>
          <a:lstStyle/>
          <a:p>
            <a:endParaRPr lang="es-ES_tradnl">
              <a:solidFill>
                <a:srgbClr val="000000"/>
              </a:solidFill>
            </a:endParaRPr>
          </a:p>
        </p:txBody>
      </p:sp>
      <p:grpSp>
        <p:nvGrpSpPr>
          <p:cNvPr id="4" name="Group 18"/>
          <p:cNvGrpSpPr>
            <a:grpSpLocks/>
          </p:cNvGrpSpPr>
          <p:nvPr/>
        </p:nvGrpSpPr>
        <p:grpSpPr bwMode="auto">
          <a:xfrm>
            <a:off x="4913313" y="3668713"/>
            <a:ext cx="2684462" cy="1711325"/>
            <a:chOff x="2945" y="2703"/>
            <a:chExt cx="1691" cy="1078"/>
          </a:xfrm>
        </p:grpSpPr>
        <p:grpSp>
          <p:nvGrpSpPr>
            <p:cNvPr id="34837" name="Group 19"/>
            <p:cNvGrpSpPr>
              <a:grpSpLocks/>
            </p:cNvGrpSpPr>
            <p:nvPr/>
          </p:nvGrpSpPr>
          <p:grpSpPr bwMode="auto">
            <a:xfrm>
              <a:off x="2945" y="2703"/>
              <a:ext cx="1691" cy="1078"/>
              <a:chOff x="2945" y="2703"/>
              <a:chExt cx="1691" cy="1078"/>
            </a:xfrm>
          </p:grpSpPr>
          <p:sp>
            <p:nvSpPr>
              <p:cNvPr id="34839" name="Line 20"/>
              <p:cNvSpPr>
                <a:spLocks noChangeShapeType="1"/>
              </p:cNvSpPr>
              <p:nvPr/>
            </p:nvSpPr>
            <p:spPr bwMode="auto">
              <a:xfrm>
                <a:off x="2954" y="3382"/>
                <a:ext cx="0" cy="381"/>
              </a:xfrm>
              <a:prstGeom prst="line">
                <a:avLst/>
              </a:prstGeom>
              <a:noFill/>
              <a:ln w="9525">
                <a:solidFill>
                  <a:schemeClr val="tx1"/>
                </a:solidFill>
                <a:prstDash val="dash"/>
                <a:round/>
                <a:headEnd/>
                <a:tailEnd/>
              </a:ln>
            </p:spPr>
            <p:txBody>
              <a:bodyPr/>
              <a:lstStyle/>
              <a:p>
                <a:endParaRPr lang="es-ES_tradnl"/>
              </a:p>
            </p:txBody>
          </p:sp>
          <p:sp>
            <p:nvSpPr>
              <p:cNvPr id="34840" name="Line 21"/>
              <p:cNvSpPr>
                <a:spLocks noChangeShapeType="1"/>
              </p:cNvSpPr>
              <p:nvPr/>
            </p:nvSpPr>
            <p:spPr bwMode="auto">
              <a:xfrm>
                <a:off x="4636" y="2703"/>
                <a:ext cx="0" cy="1078"/>
              </a:xfrm>
              <a:prstGeom prst="line">
                <a:avLst/>
              </a:prstGeom>
              <a:noFill/>
              <a:ln w="9525">
                <a:solidFill>
                  <a:schemeClr val="tx1"/>
                </a:solidFill>
                <a:prstDash val="dash"/>
                <a:round/>
                <a:headEnd/>
                <a:tailEnd/>
              </a:ln>
            </p:spPr>
            <p:txBody>
              <a:bodyPr/>
              <a:lstStyle/>
              <a:p>
                <a:endParaRPr lang="es-ES_tradnl"/>
              </a:p>
            </p:txBody>
          </p:sp>
          <p:sp>
            <p:nvSpPr>
              <p:cNvPr id="34841" name="Line 22"/>
              <p:cNvSpPr>
                <a:spLocks noChangeShapeType="1"/>
              </p:cNvSpPr>
              <p:nvPr/>
            </p:nvSpPr>
            <p:spPr bwMode="auto">
              <a:xfrm>
                <a:off x="2945" y="3587"/>
                <a:ext cx="1691" cy="0"/>
              </a:xfrm>
              <a:prstGeom prst="line">
                <a:avLst/>
              </a:prstGeom>
              <a:noFill/>
              <a:ln w="9525">
                <a:solidFill>
                  <a:schemeClr val="tx1"/>
                </a:solidFill>
                <a:round/>
                <a:headEnd/>
                <a:tailEnd type="triangle" w="med" len="med"/>
              </a:ln>
            </p:spPr>
            <p:txBody>
              <a:bodyPr/>
              <a:lstStyle/>
              <a:p>
                <a:endParaRPr lang="es-ES_tradnl"/>
              </a:p>
            </p:txBody>
          </p:sp>
        </p:grpSp>
        <p:sp>
          <p:nvSpPr>
            <p:cNvPr id="34838" name="Text Box 23"/>
            <p:cNvSpPr txBox="1">
              <a:spLocks noChangeArrowheads="1"/>
            </p:cNvSpPr>
            <p:nvPr/>
          </p:nvSpPr>
          <p:spPr bwMode="auto">
            <a:xfrm>
              <a:off x="3706" y="3289"/>
              <a:ext cx="437" cy="288"/>
            </a:xfrm>
            <a:prstGeom prst="rect">
              <a:avLst/>
            </a:prstGeom>
            <a:noFill/>
            <a:ln w="9525">
              <a:noFill/>
              <a:miter lim="800000"/>
              <a:headEnd/>
              <a:tailEnd/>
            </a:ln>
          </p:spPr>
          <p:txBody>
            <a:bodyPr>
              <a:spAutoFit/>
            </a:bodyPr>
            <a:lstStyle/>
            <a:p>
              <a:pPr>
                <a:spcBef>
                  <a:spcPct val="50000"/>
                </a:spcBef>
              </a:pPr>
              <a:r>
                <a:rPr lang="es-ES" i="1">
                  <a:solidFill>
                    <a:srgbClr val="000000"/>
                  </a:solidFill>
                </a:rPr>
                <a:t>f</a:t>
              </a:r>
              <a:r>
                <a:rPr lang="es-ES">
                  <a:solidFill>
                    <a:srgbClr val="000000"/>
                  </a:solidFill>
                </a:rPr>
                <a:t> </a:t>
              </a:r>
              <a:r>
                <a:rPr lang="en-US">
                  <a:solidFill>
                    <a:srgbClr val="000000"/>
                  </a:solidFill>
                  <a:cs typeface="Times New Roman" pitchFamily="18" charset="0"/>
                </a:rPr>
                <a:t>'</a:t>
              </a:r>
            </a:p>
          </p:txBody>
        </p:sp>
      </p:grpSp>
      <p:graphicFrame>
        <p:nvGraphicFramePr>
          <p:cNvPr id="261144" name="Object 24"/>
          <p:cNvGraphicFramePr>
            <a:graphicFrameLocks noChangeAspect="1"/>
          </p:cNvGraphicFramePr>
          <p:nvPr/>
        </p:nvGraphicFramePr>
        <p:xfrm>
          <a:off x="1387475" y="4475163"/>
          <a:ext cx="3022600" cy="890587"/>
        </p:xfrm>
        <a:graphic>
          <a:graphicData uri="http://schemas.openxmlformats.org/presentationml/2006/ole">
            <p:oleObj spid="_x0000_s34818" name="Ecuación" r:id="rId4" imgW="1422360" imgH="419040" progId="Equation.3">
              <p:embed/>
            </p:oleObj>
          </a:graphicData>
        </a:graphic>
      </p:graphicFrame>
      <p:grpSp>
        <p:nvGrpSpPr>
          <p:cNvPr id="6" name="Group 21"/>
          <p:cNvGrpSpPr>
            <a:grpSpLocks/>
          </p:cNvGrpSpPr>
          <p:nvPr/>
        </p:nvGrpSpPr>
        <p:grpSpPr bwMode="auto">
          <a:xfrm>
            <a:off x="2620963" y="1939925"/>
            <a:ext cx="185737" cy="2206625"/>
            <a:chOff x="1501" y="1614"/>
            <a:chExt cx="117" cy="1390"/>
          </a:xfrm>
        </p:grpSpPr>
        <p:sp>
          <p:nvSpPr>
            <p:cNvPr id="34834" name="Freeform 162"/>
            <p:cNvSpPr>
              <a:spLocks/>
            </p:cNvSpPr>
            <p:nvPr/>
          </p:nvSpPr>
          <p:spPr bwMode="auto">
            <a:xfrm flipV="1">
              <a:off x="1501" y="1614"/>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rgbClr val="008000"/>
            </a:solidFill>
            <a:ln w="9525">
              <a:noFill/>
              <a:round/>
              <a:headEnd/>
              <a:tailEnd/>
            </a:ln>
          </p:spPr>
          <p:txBody>
            <a:bodyPr rot="10800000"/>
            <a:lstStyle/>
            <a:p>
              <a:endParaRPr lang="es-ES_tradnl"/>
            </a:p>
          </p:txBody>
        </p:sp>
        <p:sp>
          <p:nvSpPr>
            <p:cNvPr id="34835" name="Freeform 162"/>
            <p:cNvSpPr>
              <a:spLocks/>
            </p:cNvSpPr>
            <p:nvPr/>
          </p:nvSpPr>
          <p:spPr bwMode="auto">
            <a:xfrm flipV="1">
              <a:off x="1510" y="2257"/>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chemeClr val="accent2"/>
            </a:solidFill>
            <a:ln w="9525">
              <a:noFill/>
              <a:round/>
              <a:headEnd/>
              <a:tailEnd/>
            </a:ln>
          </p:spPr>
          <p:txBody>
            <a:bodyPr rot="10800000"/>
            <a:lstStyle/>
            <a:p>
              <a:endParaRPr lang="es-ES_tradnl"/>
            </a:p>
          </p:txBody>
        </p:sp>
        <p:sp>
          <p:nvSpPr>
            <p:cNvPr id="34836" name="Freeform 162"/>
            <p:cNvSpPr>
              <a:spLocks/>
            </p:cNvSpPr>
            <p:nvPr/>
          </p:nvSpPr>
          <p:spPr bwMode="auto">
            <a:xfrm flipV="1">
              <a:off x="1510" y="2896"/>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rgbClr val="FF3300"/>
            </a:solidFill>
            <a:ln w="9525">
              <a:noFill/>
              <a:round/>
              <a:headEnd/>
              <a:tailEnd/>
            </a:ln>
          </p:spPr>
          <p:txBody>
            <a:bodyPr rot="10800000"/>
            <a:lstStyle/>
            <a:p>
              <a:endParaRPr lang="es-ES_tradnl"/>
            </a:p>
          </p:txBody>
        </p:sp>
      </p:grpSp>
      <p:grpSp>
        <p:nvGrpSpPr>
          <p:cNvPr id="7" name="Group 25"/>
          <p:cNvGrpSpPr>
            <a:grpSpLocks/>
          </p:cNvGrpSpPr>
          <p:nvPr/>
        </p:nvGrpSpPr>
        <p:grpSpPr bwMode="auto">
          <a:xfrm>
            <a:off x="6086475" y="2379663"/>
            <a:ext cx="198438" cy="1266825"/>
            <a:chOff x="3684" y="1891"/>
            <a:chExt cx="125" cy="798"/>
          </a:xfrm>
        </p:grpSpPr>
        <p:sp>
          <p:nvSpPr>
            <p:cNvPr id="34831" name="Freeform 163"/>
            <p:cNvSpPr>
              <a:spLocks/>
            </p:cNvSpPr>
            <p:nvPr/>
          </p:nvSpPr>
          <p:spPr bwMode="auto">
            <a:xfrm flipV="1">
              <a:off x="3684" y="1891"/>
              <a:ext cx="120" cy="102"/>
            </a:xfrm>
            <a:custGeom>
              <a:avLst/>
              <a:gdLst>
                <a:gd name="T0" fmla="*/ 0 w 120"/>
                <a:gd name="T1" fmla="*/ 0 h 102"/>
                <a:gd name="T2" fmla="*/ 120 w 120"/>
                <a:gd name="T3" fmla="*/ 12 h 102"/>
                <a:gd name="T4" fmla="*/ 36 w 120"/>
                <a:gd name="T5" fmla="*/ 102 h 102"/>
                <a:gd name="T6" fmla="*/ 42 w 120"/>
                <a:gd name="T7" fmla="*/ 42 h 102"/>
                <a:gd name="T8" fmla="*/ 0 w 120"/>
                <a:gd name="T9" fmla="*/ 0 h 102"/>
                <a:gd name="T10" fmla="*/ 0 60000 65536"/>
                <a:gd name="T11" fmla="*/ 0 60000 65536"/>
                <a:gd name="T12" fmla="*/ 0 60000 65536"/>
                <a:gd name="T13" fmla="*/ 0 60000 65536"/>
                <a:gd name="T14" fmla="*/ 0 60000 65536"/>
                <a:gd name="T15" fmla="*/ 0 w 120"/>
                <a:gd name="T16" fmla="*/ 0 h 102"/>
                <a:gd name="T17" fmla="*/ 120 w 120"/>
                <a:gd name="T18" fmla="*/ 102 h 102"/>
              </a:gdLst>
              <a:ahLst/>
              <a:cxnLst>
                <a:cxn ang="T10">
                  <a:pos x="T0" y="T1"/>
                </a:cxn>
                <a:cxn ang="T11">
                  <a:pos x="T2" y="T3"/>
                </a:cxn>
                <a:cxn ang="T12">
                  <a:pos x="T4" y="T5"/>
                </a:cxn>
                <a:cxn ang="T13">
                  <a:pos x="T6" y="T7"/>
                </a:cxn>
                <a:cxn ang="T14">
                  <a:pos x="T8" y="T9"/>
                </a:cxn>
              </a:cxnLst>
              <a:rect l="T15" t="T16" r="T17" b="T18"/>
              <a:pathLst>
                <a:path w="120" h="102">
                  <a:moveTo>
                    <a:pt x="0" y="0"/>
                  </a:moveTo>
                  <a:lnTo>
                    <a:pt x="120" y="12"/>
                  </a:lnTo>
                  <a:lnTo>
                    <a:pt x="36" y="102"/>
                  </a:lnTo>
                  <a:lnTo>
                    <a:pt x="42" y="42"/>
                  </a:lnTo>
                  <a:lnTo>
                    <a:pt x="0" y="0"/>
                  </a:lnTo>
                  <a:close/>
                </a:path>
              </a:pathLst>
            </a:custGeom>
            <a:solidFill>
              <a:srgbClr val="008000"/>
            </a:solidFill>
            <a:ln w="9525">
              <a:noFill/>
              <a:round/>
              <a:headEnd/>
              <a:tailEnd/>
            </a:ln>
          </p:spPr>
          <p:txBody>
            <a:bodyPr rot="10800000"/>
            <a:lstStyle/>
            <a:p>
              <a:endParaRPr lang="es-ES_tradnl"/>
            </a:p>
          </p:txBody>
        </p:sp>
        <p:sp>
          <p:nvSpPr>
            <p:cNvPr id="34832" name="Freeform 163"/>
            <p:cNvSpPr>
              <a:spLocks/>
            </p:cNvSpPr>
            <p:nvPr/>
          </p:nvSpPr>
          <p:spPr bwMode="auto">
            <a:xfrm rot="19045171" flipV="1">
              <a:off x="3684" y="2587"/>
              <a:ext cx="120" cy="102"/>
            </a:xfrm>
            <a:custGeom>
              <a:avLst/>
              <a:gdLst>
                <a:gd name="T0" fmla="*/ 0 w 120"/>
                <a:gd name="T1" fmla="*/ 0 h 102"/>
                <a:gd name="T2" fmla="*/ 120 w 120"/>
                <a:gd name="T3" fmla="*/ 12 h 102"/>
                <a:gd name="T4" fmla="*/ 36 w 120"/>
                <a:gd name="T5" fmla="*/ 102 h 102"/>
                <a:gd name="T6" fmla="*/ 42 w 120"/>
                <a:gd name="T7" fmla="*/ 42 h 102"/>
                <a:gd name="T8" fmla="*/ 0 w 120"/>
                <a:gd name="T9" fmla="*/ 0 h 102"/>
                <a:gd name="T10" fmla="*/ 0 60000 65536"/>
                <a:gd name="T11" fmla="*/ 0 60000 65536"/>
                <a:gd name="T12" fmla="*/ 0 60000 65536"/>
                <a:gd name="T13" fmla="*/ 0 60000 65536"/>
                <a:gd name="T14" fmla="*/ 0 60000 65536"/>
                <a:gd name="T15" fmla="*/ 0 w 120"/>
                <a:gd name="T16" fmla="*/ 0 h 102"/>
                <a:gd name="T17" fmla="*/ 120 w 120"/>
                <a:gd name="T18" fmla="*/ 102 h 102"/>
              </a:gdLst>
              <a:ahLst/>
              <a:cxnLst>
                <a:cxn ang="T10">
                  <a:pos x="T0" y="T1"/>
                </a:cxn>
                <a:cxn ang="T11">
                  <a:pos x="T2" y="T3"/>
                </a:cxn>
                <a:cxn ang="T12">
                  <a:pos x="T4" y="T5"/>
                </a:cxn>
                <a:cxn ang="T13">
                  <a:pos x="T6" y="T7"/>
                </a:cxn>
                <a:cxn ang="T14">
                  <a:pos x="T8" y="T9"/>
                </a:cxn>
              </a:cxnLst>
              <a:rect l="T15" t="T16" r="T17" b="T18"/>
              <a:pathLst>
                <a:path w="120" h="102">
                  <a:moveTo>
                    <a:pt x="0" y="0"/>
                  </a:moveTo>
                  <a:lnTo>
                    <a:pt x="120" y="12"/>
                  </a:lnTo>
                  <a:lnTo>
                    <a:pt x="36" y="102"/>
                  </a:lnTo>
                  <a:lnTo>
                    <a:pt x="42" y="42"/>
                  </a:lnTo>
                  <a:lnTo>
                    <a:pt x="0" y="0"/>
                  </a:lnTo>
                  <a:close/>
                </a:path>
              </a:pathLst>
            </a:custGeom>
            <a:solidFill>
              <a:srgbClr val="FF3300"/>
            </a:solidFill>
            <a:ln w="9525">
              <a:noFill/>
              <a:round/>
              <a:headEnd/>
              <a:tailEnd/>
            </a:ln>
          </p:spPr>
          <p:txBody>
            <a:bodyPr rot="10800000"/>
            <a:lstStyle/>
            <a:p>
              <a:endParaRPr lang="es-ES_tradnl"/>
            </a:p>
          </p:txBody>
        </p:sp>
        <p:sp>
          <p:nvSpPr>
            <p:cNvPr id="34833" name="Freeform 162"/>
            <p:cNvSpPr>
              <a:spLocks/>
            </p:cNvSpPr>
            <p:nvPr/>
          </p:nvSpPr>
          <p:spPr bwMode="auto">
            <a:xfrm flipV="1">
              <a:off x="3701" y="2257"/>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chemeClr val="accent2"/>
            </a:solidFill>
            <a:ln w="9525">
              <a:noFill/>
              <a:round/>
              <a:headEnd/>
              <a:tailEnd/>
            </a:ln>
          </p:spPr>
          <p:txBody>
            <a:bodyPr rot="10800000"/>
            <a:lstStyle/>
            <a:p>
              <a:endParaRPr lang="es-ES_tradnl"/>
            </a:p>
          </p:txBody>
        </p:sp>
      </p:grpSp>
      <p:sp>
        <p:nvSpPr>
          <p:cNvPr id="710685" name="Oval 29"/>
          <p:cNvSpPr>
            <a:spLocks noChangeArrowheads="1"/>
          </p:cNvSpPr>
          <p:nvPr/>
        </p:nvSpPr>
        <p:spPr bwMode="auto">
          <a:xfrm>
            <a:off x="7607300" y="2998788"/>
            <a:ext cx="82550" cy="82550"/>
          </a:xfrm>
          <a:prstGeom prst="ellipse">
            <a:avLst/>
          </a:prstGeom>
          <a:solidFill>
            <a:schemeClr val="tx1"/>
          </a:solidFill>
          <a:ln w="9525">
            <a:noFill/>
            <a:round/>
            <a:headEnd/>
            <a:tailEnd/>
          </a:ln>
        </p:spPr>
        <p:txBody>
          <a:bodyPr wrap="none" anchor="ctr"/>
          <a:lstStyle/>
          <a:p>
            <a:pPr algn="ctr"/>
            <a:endParaRPr lang="es-ES_tradnl">
              <a:solidFill>
                <a:srgbClr val="3333FF"/>
              </a:solidFill>
            </a:endParaRP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par>
                          <p:cTn id="11" fill="hold">
                            <p:stCondLst>
                              <p:cond delay="2000"/>
                            </p:stCondLst>
                            <p:childTnLst>
                              <p:par>
                                <p:cTn id="12" presetID="22" presetClass="entr" presetSubtype="8"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wipe(left)">
                                      <p:cBhvr>
                                        <p:cTn id="14" dur="2000"/>
                                        <p:tgtEl>
                                          <p:spTgt spid="3"/>
                                        </p:tgtEl>
                                      </p:cBhvr>
                                    </p:animEffect>
                                  </p:childTnLst>
                                </p:cTn>
                              </p:par>
                            </p:childTnLst>
                          </p:cTn>
                        </p:par>
                        <p:par>
                          <p:cTn id="15" fill="hold">
                            <p:stCondLst>
                              <p:cond delay="4000"/>
                            </p:stCondLst>
                            <p:childTnLst>
                              <p:par>
                                <p:cTn id="16" presetID="1" presetClass="entr" presetSubtype="0" fill="hold" grpId="0" nodeType="afterEffect">
                                  <p:stCondLst>
                                    <p:cond delay="0"/>
                                  </p:stCondLst>
                                  <p:childTnLst>
                                    <p:set>
                                      <p:cBhvr>
                                        <p:cTn id="17" dur="1" fill="hold">
                                          <p:stCondLst>
                                            <p:cond delay="0"/>
                                          </p:stCondLst>
                                        </p:cTn>
                                        <p:tgtEl>
                                          <p:spTgt spid="710685"/>
                                        </p:tgtEl>
                                        <p:attrNameLst>
                                          <p:attrName>style.visibility</p:attrName>
                                        </p:attrNameLst>
                                      </p:cBhvr>
                                      <p:to>
                                        <p:strVal val="visible"/>
                                      </p:to>
                                    </p:set>
                                  </p:childTnLst>
                                </p:cTn>
                              </p:par>
                            </p:childTnLst>
                          </p:cTn>
                        </p:par>
                        <p:par>
                          <p:cTn id="18" fill="hold">
                            <p:stCondLst>
                              <p:cond delay="4000"/>
                            </p:stCondLst>
                            <p:childTnLst>
                              <p:par>
                                <p:cTn id="19" presetID="1" presetClass="entr" presetSubtype="0"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childTnLst>
                                </p:cTn>
                              </p:par>
                            </p:childTnLst>
                          </p:cTn>
                        </p:par>
                        <p:par>
                          <p:cTn id="21" fill="hold">
                            <p:stCondLst>
                              <p:cond delay="4000"/>
                            </p:stCondLst>
                            <p:childTnLst>
                              <p:par>
                                <p:cTn id="22" presetID="1" presetClass="entr" presetSubtype="0" fill="hold" grpId="0" nodeType="afterEffect">
                                  <p:stCondLst>
                                    <p:cond delay="0"/>
                                  </p:stCondLst>
                                  <p:childTnLst>
                                    <p:set>
                                      <p:cBhvr>
                                        <p:cTn id="23" dur="1" fill="hold">
                                          <p:stCondLst>
                                            <p:cond delay="0"/>
                                          </p:stCondLst>
                                        </p:cTn>
                                        <p:tgtEl>
                                          <p:spTgt spid="261136"/>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4"/>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2611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1136" grpId="0"/>
      <p:bldP spid="71068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1" name="30 Rectángulo"/>
          <p:cNvSpPr/>
          <p:nvPr/>
        </p:nvSpPr>
        <p:spPr>
          <a:xfrm>
            <a:off x="542925" y="685800"/>
            <a:ext cx="8043863" cy="59721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5480050" y="2244725"/>
            <a:ext cx="1800225" cy="1800225"/>
            <a:chOff x="2902" y="1330"/>
            <a:chExt cx="1134" cy="1134"/>
          </a:xfrm>
        </p:grpSpPr>
        <p:graphicFrame>
          <p:nvGraphicFramePr>
            <p:cNvPr id="5122" name="Object 3"/>
            <p:cNvGraphicFramePr>
              <a:graphicFrameLocks noChangeAspect="1"/>
            </p:cNvGraphicFramePr>
            <p:nvPr/>
          </p:nvGraphicFramePr>
          <p:xfrm>
            <a:off x="2902" y="1330"/>
            <a:ext cx="1134" cy="1134"/>
          </p:xfrm>
          <a:graphic>
            <a:graphicData uri="http://schemas.openxmlformats.org/presentationml/2006/ole">
              <p:oleObj spid="_x0000_s5122" name="Dibujo" r:id="rId3" imgW="1123920" imgH="1123920" progId="Presentations.Drawing.17">
                <p:embed/>
              </p:oleObj>
            </a:graphicData>
          </a:graphic>
        </p:graphicFrame>
        <p:sp>
          <p:nvSpPr>
            <p:cNvPr id="5151" name="Line 4"/>
            <p:cNvSpPr>
              <a:spLocks noChangeShapeType="1"/>
            </p:cNvSpPr>
            <p:nvPr/>
          </p:nvSpPr>
          <p:spPr bwMode="auto">
            <a:xfrm>
              <a:off x="2946" y="2109"/>
              <a:ext cx="300" cy="300"/>
            </a:xfrm>
            <a:prstGeom prst="line">
              <a:avLst/>
            </a:prstGeom>
            <a:noFill/>
            <a:ln w="28575">
              <a:solidFill>
                <a:srgbClr val="FF3300"/>
              </a:solidFill>
              <a:round/>
              <a:headEnd/>
              <a:tailEnd/>
            </a:ln>
          </p:spPr>
          <p:txBody>
            <a:bodyPr/>
            <a:lstStyle/>
            <a:p>
              <a:endParaRPr lang="es-ES_tradnl"/>
            </a:p>
          </p:txBody>
        </p:sp>
        <p:sp>
          <p:nvSpPr>
            <p:cNvPr id="5152" name="Line 5"/>
            <p:cNvSpPr>
              <a:spLocks noChangeShapeType="1"/>
            </p:cNvSpPr>
            <p:nvPr/>
          </p:nvSpPr>
          <p:spPr bwMode="auto">
            <a:xfrm>
              <a:off x="2949" y="1671"/>
              <a:ext cx="0" cy="438"/>
            </a:xfrm>
            <a:prstGeom prst="line">
              <a:avLst/>
            </a:prstGeom>
            <a:noFill/>
            <a:ln w="38100">
              <a:solidFill>
                <a:srgbClr val="FFFF00"/>
              </a:solidFill>
              <a:round/>
              <a:headEnd/>
              <a:tailEnd/>
            </a:ln>
          </p:spPr>
          <p:txBody>
            <a:bodyPr/>
            <a:lstStyle/>
            <a:p>
              <a:endParaRPr lang="es-ES_tradnl"/>
            </a:p>
          </p:txBody>
        </p:sp>
      </p:grpSp>
      <p:grpSp>
        <p:nvGrpSpPr>
          <p:cNvPr id="3" name="Group 6"/>
          <p:cNvGrpSpPr>
            <a:grpSpLocks/>
          </p:cNvGrpSpPr>
          <p:nvPr/>
        </p:nvGrpSpPr>
        <p:grpSpPr bwMode="auto">
          <a:xfrm>
            <a:off x="1044575" y="1504950"/>
            <a:ext cx="5976938" cy="4578350"/>
            <a:chOff x="667" y="714"/>
            <a:chExt cx="3765" cy="2884"/>
          </a:xfrm>
        </p:grpSpPr>
        <p:grpSp>
          <p:nvGrpSpPr>
            <p:cNvPr id="5140" name="Group 7"/>
            <p:cNvGrpSpPr>
              <a:grpSpLocks/>
            </p:cNvGrpSpPr>
            <p:nvPr/>
          </p:nvGrpSpPr>
          <p:grpSpPr bwMode="auto">
            <a:xfrm>
              <a:off x="667" y="714"/>
              <a:ext cx="843" cy="1862"/>
              <a:chOff x="667" y="714"/>
              <a:chExt cx="843" cy="1862"/>
            </a:xfrm>
          </p:grpSpPr>
          <p:sp>
            <p:nvSpPr>
              <p:cNvPr id="5149" name="Rectangle 8"/>
              <p:cNvSpPr>
                <a:spLocks noChangeArrowheads="1"/>
              </p:cNvSpPr>
              <p:nvPr/>
            </p:nvSpPr>
            <p:spPr bwMode="auto">
              <a:xfrm>
                <a:off x="1057" y="962"/>
                <a:ext cx="84" cy="1614"/>
              </a:xfrm>
              <a:prstGeom prst="rect">
                <a:avLst/>
              </a:prstGeom>
              <a:gradFill rotWithShape="1">
                <a:gsLst>
                  <a:gs pos="0">
                    <a:srgbClr val="214B76"/>
                  </a:gs>
                  <a:gs pos="50000">
                    <a:srgbClr val="47A3FF"/>
                  </a:gs>
                  <a:gs pos="100000">
                    <a:srgbClr val="214B76"/>
                  </a:gs>
                </a:gsLst>
                <a:lin ang="5400000" scaled="1"/>
              </a:gradFill>
              <a:ln w="9525">
                <a:noFill/>
                <a:miter lim="800000"/>
                <a:headEnd/>
                <a:tailEnd/>
              </a:ln>
            </p:spPr>
            <p:txBody>
              <a:bodyPr wrap="none" anchor="ctr"/>
              <a:lstStyle/>
              <a:p>
                <a:endParaRPr lang="es-ES_tradnl"/>
              </a:p>
            </p:txBody>
          </p:sp>
          <p:sp>
            <p:nvSpPr>
              <p:cNvPr id="5150" name="Text Box 9"/>
              <p:cNvSpPr txBox="1">
                <a:spLocks noChangeArrowheads="1"/>
              </p:cNvSpPr>
              <p:nvPr/>
            </p:nvSpPr>
            <p:spPr bwMode="auto">
              <a:xfrm>
                <a:off x="667" y="714"/>
                <a:ext cx="843" cy="179"/>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Espejo</a:t>
                </a:r>
              </a:p>
            </p:txBody>
          </p:sp>
        </p:grpSp>
        <p:grpSp>
          <p:nvGrpSpPr>
            <p:cNvPr id="5141" name="Group 10"/>
            <p:cNvGrpSpPr>
              <a:grpSpLocks/>
            </p:cNvGrpSpPr>
            <p:nvPr/>
          </p:nvGrpSpPr>
          <p:grpSpPr bwMode="auto">
            <a:xfrm>
              <a:off x="1102" y="2805"/>
              <a:ext cx="3330" cy="793"/>
              <a:chOff x="1102" y="2805"/>
              <a:chExt cx="3330" cy="793"/>
            </a:xfrm>
          </p:grpSpPr>
          <p:grpSp>
            <p:nvGrpSpPr>
              <p:cNvPr id="5142" name="Group 11"/>
              <p:cNvGrpSpPr>
                <a:grpSpLocks/>
              </p:cNvGrpSpPr>
              <p:nvPr/>
            </p:nvGrpSpPr>
            <p:grpSpPr bwMode="auto">
              <a:xfrm>
                <a:off x="3589" y="3014"/>
                <a:ext cx="843" cy="584"/>
                <a:chOff x="3589" y="3014"/>
                <a:chExt cx="843" cy="584"/>
              </a:xfrm>
            </p:grpSpPr>
            <p:sp>
              <p:nvSpPr>
                <p:cNvPr id="5147" name="Rectangle 12"/>
                <p:cNvSpPr>
                  <a:spLocks noChangeArrowheads="1"/>
                </p:cNvSpPr>
                <p:nvPr/>
              </p:nvSpPr>
              <p:spPr bwMode="auto">
                <a:xfrm>
                  <a:off x="3614" y="3014"/>
                  <a:ext cx="100" cy="584"/>
                </a:xfrm>
                <a:prstGeom prst="rect">
                  <a:avLst/>
                </a:prstGeom>
                <a:solidFill>
                  <a:schemeClr val="tx1"/>
                </a:solidFill>
                <a:ln w="9525">
                  <a:solidFill>
                    <a:schemeClr val="tx1"/>
                  </a:solidFill>
                  <a:miter lim="800000"/>
                  <a:headEnd/>
                  <a:tailEnd/>
                </a:ln>
              </p:spPr>
              <p:txBody>
                <a:bodyPr wrap="none" anchor="ctr"/>
                <a:lstStyle/>
                <a:p>
                  <a:endParaRPr lang="es-ES_tradnl"/>
                </a:p>
              </p:txBody>
            </p:sp>
            <p:sp>
              <p:nvSpPr>
                <p:cNvPr id="5148" name="Text Box 13"/>
                <p:cNvSpPr txBox="1">
                  <a:spLocks noChangeArrowheads="1"/>
                </p:cNvSpPr>
                <p:nvPr/>
              </p:nvSpPr>
              <p:spPr bwMode="auto">
                <a:xfrm>
                  <a:off x="3589" y="3131"/>
                  <a:ext cx="843" cy="387"/>
                </a:xfrm>
                <a:prstGeom prst="rect">
                  <a:avLst/>
                </a:prstGeom>
                <a:noFill/>
                <a:ln w="9525">
                  <a:noFill/>
                  <a:miter lim="800000"/>
                  <a:headEnd/>
                  <a:tailEnd/>
                </a:ln>
              </p:spPr>
              <p:txBody>
                <a:bodyPr>
                  <a:spAutoFit/>
                </a:bodyPr>
                <a:lstStyle/>
                <a:p>
                  <a:pPr algn="ctr">
                    <a:lnSpc>
                      <a:spcPct val="70000"/>
                    </a:lnSpc>
                    <a:spcBef>
                      <a:spcPct val="50000"/>
                    </a:spcBef>
                  </a:pPr>
                  <a:r>
                    <a:rPr lang="es-ES" sz="1800" b="1">
                      <a:solidFill>
                        <a:schemeClr val="accent2"/>
                      </a:solidFill>
                      <a:cs typeface="Times New Roman" pitchFamily="18" charset="0"/>
                    </a:rPr>
                    <a:t>Fuente</a:t>
                  </a:r>
                </a:p>
                <a:p>
                  <a:pPr algn="ctr">
                    <a:lnSpc>
                      <a:spcPct val="70000"/>
                    </a:lnSpc>
                    <a:spcBef>
                      <a:spcPct val="50000"/>
                    </a:spcBef>
                  </a:pPr>
                  <a:r>
                    <a:rPr lang="es-ES" sz="1800" b="1">
                      <a:solidFill>
                        <a:schemeClr val="accent2"/>
                      </a:solidFill>
                      <a:cs typeface="Times New Roman" pitchFamily="18" charset="0"/>
                    </a:rPr>
                    <a:t>de luz</a:t>
                  </a:r>
                </a:p>
              </p:txBody>
            </p:sp>
          </p:grpSp>
          <p:grpSp>
            <p:nvGrpSpPr>
              <p:cNvPr id="5143" name="Group 14"/>
              <p:cNvGrpSpPr>
                <a:grpSpLocks/>
              </p:cNvGrpSpPr>
              <p:nvPr/>
            </p:nvGrpSpPr>
            <p:grpSpPr bwMode="auto">
              <a:xfrm>
                <a:off x="1102" y="2805"/>
                <a:ext cx="2504" cy="793"/>
                <a:chOff x="1102" y="3030"/>
                <a:chExt cx="2504" cy="793"/>
              </a:xfrm>
            </p:grpSpPr>
            <p:sp>
              <p:nvSpPr>
                <p:cNvPr id="5144" name="Line 15"/>
                <p:cNvSpPr>
                  <a:spLocks noChangeShapeType="1"/>
                </p:cNvSpPr>
                <p:nvPr/>
              </p:nvSpPr>
              <p:spPr bwMode="auto">
                <a:xfrm>
                  <a:off x="1102" y="3030"/>
                  <a:ext cx="0" cy="793"/>
                </a:xfrm>
                <a:prstGeom prst="line">
                  <a:avLst/>
                </a:prstGeom>
                <a:noFill/>
                <a:ln w="9525">
                  <a:solidFill>
                    <a:schemeClr val="tx1"/>
                  </a:solidFill>
                  <a:prstDash val="dash"/>
                  <a:round/>
                  <a:headEnd/>
                  <a:tailEnd/>
                </a:ln>
              </p:spPr>
              <p:txBody>
                <a:bodyPr/>
                <a:lstStyle/>
                <a:p>
                  <a:endParaRPr lang="es-ES_tradnl"/>
                </a:p>
              </p:txBody>
            </p:sp>
            <p:sp>
              <p:nvSpPr>
                <p:cNvPr id="5145" name="Line 16"/>
                <p:cNvSpPr>
                  <a:spLocks noChangeShapeType="1"/>
                </p:cNvSpPr>
                <p:nvPr/>
              </p:nvSpPr>
              <p:spPr bwMode="auto">
                <a:xfrm flipH="1">
                  <a:off x="1102" y="3606"/>
                  <a:ext cx="2504" cy="0"/>
                </a:xfrm>
                <a:prstGeom prst="line">
                  <a:avLst/>
                </a:prstGeom>
                <a:noFill/>
                <a:ln w="9525">
                  <a:solidFill>
                    <a:schemeClr val="tx1"/>
                  </a:solidFill>
                  <a:round/>
                  <a:headEnd type="triangle" w="med" len="med"/>
                  <a:tailEnd type="triangle" w="med" len="med"/>
                </a:ln>
              </p:spPr>
              <p:txBody>
                <a:bodyPr/>
                <a:lstStyle/>
                <a:p>
                  <a:endParaRPr lang="es-ES_tradnl"/>
                </a:p>
              </p:txBody>
            </p:sp>
            <p:sp>
              <p:nvSpPr>
                <p:cNvPr id="5146" name="Text Box 17"/>
                <p:cNvSpPr txBox="1">
                  <a:spLocks noChangeArrowheads="1"/>
                </p:cNvSpPr>
                <p:nvPr/>
              </p:nvSpPr>
              <p:spPr bwMode="auto">
                <a:xfrm>
                  <a:off x="2046" y="3348"/>
                  <a:ext cx="985" cy="231"/>
                </a:xfrm>
                <a:prstGeom prst="rect">
                  <a:avLst/>
                </a:prstGeom>
                <a:noFill/>
                <a:ln w="9525">
                  <a:noFill/>
                  <a:miter lim="800000"/>
                  <a:headEnd/>
                  <a:tailEnd/>
                </a:ln>
              </p:spPr>
              <p:txBody>
                <a:bodyPr>
                  <a:spAutoFit/>
                </a:bodyPr>
                <a:lstStyle/>
                <a:p>
                  <a:pPr>
                    <a:spcBef>
                      <a:spcPct val="50000"/>
                    </a:spcBef>
                  </a:pPr>
                  <a:r>
                    <a:rPr lang="es-ES" sz="1800" b="1">
                      <a:cs typeface="Times New Roman" pitchFamily="18" charset="0"/>
                    </a:rPr>
                    <a:t>35 km</a:t>
                  </a:r>
                </a:p>
              </p:txBody>
            </p:sp>
          </p:grpSp>
        </p:grpSp>
      </p:grpSp>
      <p:sp>
        <p:nvSpPr>
          <p:cNvPr id="682002" name="Text Box 18"/>
          <p:cNvSpPr txBox="1">
            <a:spLocks noChangeArrowheads="1"/>
          </p:cNvSpPr>
          <p:nvPr/>
        </p:nvSpPr>
        <p:spPr bwMode="auto">
          <a:xfrm>
            <a:off x="1943100" y="5957888"/>
            <a:ext cx="3524250" cy="511175"/>
          </a:xfrm>
          <a:prstGeom prst="rect">
            <a:avLst/>
          </a:prstGeom>
          <a:solidFill>
            <a:schemeClr val="bg1">
              <a:lumMod val="85000"/>
            </a:schemeClr>
          </a:solidFill>
          <a:ln w="9525">
            <a:solidFill>
              <a:schemeClr val="tx1"/>
            </a:solidFill>
            <a:miter lim="800000"/>
            <a:headEnd/>
            <a:tailEnd/>
          </a:ln>
        </p:spPr>
        <p:txBody>
          <a:bodyPr wrap="none" bIns="190800" anchor="ctr" anchorCtr="1"/>
          <a:lstStyle/>
          <a:p>
            <a:pPr>
              <a:spcBef>
                <a:spcPct val="50000"/>
              </a:spcBef>
              <a:defRPr/>
            </a:pPr>
            <a:r>
              <a:rPr lang="es-ES_tradnl" sz="3600" dirty="0" err="1"/>
              <a:t>t</a:t>
            </a:r>
            <a:r>
              <a:rPr lang="es-ES_tradnl" sz="3600" baseline="-25000" dirty="0" err="1"/>
              <a:t>girar</a:t>
            </a:r>
            <a:r>
              <a:rPr lang="es-ES_tradnl" sz="3600" baseline="-25000" dirty="0"/>
              <a:t> 45º</a:t>
            </a:r>
            <a:r>
              <a:rPr lang="es-ES_tradnl" sz="3600" dirty="0"/>
              <a:t> &lt; t</a:t>
            </a:r>
            <a:r>
              <a:rPr lang="es-ES_tradnl" sz="3600" baseline="-25000" dirty="0"/>
              <a:t>70 km</a:t>
            </a:r>
            <a:endParaRPr lang="es-ES_tradnl" sz="3600" dirty="0"/>
          </a:p>
        </p:txBody>
      </p:sp>
      <p:sp>
        <p:nvSpPr>
          <p:cNvPr id="682003" name="Text Box 19"/>
          <p:cNvSpPr txBox="1">
            <a:spLocks noChangeArrowheads="1"/>
          </p:cNvSpPr>
          <p:nvPr/>
        </p:nvSpPr>
        <p:spPr bwMode="auto">
          <a:xfrm>
            <a:off x="0" y="0"/>
            <a:ext cx="9144000" cy="457200"/>
          </a:xfrm>
          <a:prstGeom prst="rect">
            <a:avLst/>
          </a:prstGeom>
          <a:solidFill>
            <a:schemeClr val="accent2"/>
          </a:solidFill>
          <a:ln w="9525" algn="ctr">
            <a:noFill/>
            <a:miter lim="800000"/>
            <a:headEnd/>
            <a:tailEnd/>
          </a:ln>
        </p:spPr>
        <p:txBody>
          <a:bodyPr>
            <a:spAutoFit/>
          </a:bodyPr>
          <a:lstStyle/>
          <a:p>
            <a:pPr algn="ctr">
              <a:spcBef>
                <a:spcPct val="50000"/>
              </a:spcBef>
            </a:pPr>
            <a:r>
              <a:rPr lang="es-ES" b="1">
                <a:solidFill>
                  <a:srgbClr val="F6F000"/>
                </a:solidFill>
              </a:rPr>
              <a:t>Si el espejo girara más rápido…</a:t>
            </a:r>
          </a:p>
        </p:txBody>
      </p:sp>
      <p:grpSp>
        <p:nvGrpSpPr>
          <p:cNvPr id="8" name="Group 20"/>
          <p:cNvGrpSpPr>
            <a:grpSpLocks/>
          </p:cNvGrpSpPr>
          <p:nvPr/>
        </p:nvGrpSpPr>
        <p:grpSpPr bwMode="auto">
          <a:xfrm>
            <a:off x="5691188" y="1139825"/>
            <a:ext cx="215900" cy="1008063"/>
            <a:chOff x="1973" y="346"/>
            <a:chExt cx="136" cy="635"/>
          </a:xfrm>
        </p:grpSpPr>
        <p:sp>
          <p:nvSpPr>
            <p:cNvPr id="5137" name="Rectangle 21"/>
            <p:cNvSpPr>
              <a:spLocks noChangeArrowheads="1"/>
            </p:cNvSpPr>
            <p:nvPr/>
          </p:nvSpPr>
          <p:spPr bwMode="auto">
            <a:xfrm>
              <a:off x="1973" y="346"/>
              <a:ext cx="136" cy="635"/>
            </a:xfrm>
            <a:prstGeom prst="rect">
              <a:avLst/>
            </a:prstGeom>
            <a:solidFill>
              <a:srgbClr val="C0C0C0"/>
            </a:solidFill>
            <a:ln w="9525">
              <a:noFill/>
              <a:miter lim="800000"/>
              <a:headEnd/>
              <a:tailEnd/>
            </a:ln>
          </p:spPr>
          <p:txBody>
            <a:bodyPr wrap="none" anchor="ctr"/>
            <a:lstStyle/>
            <a:p>
              <a:endParaRPr lang="es-ES_tradnl"/>
            </a:p>
          </p:txBody>
        </p:sp>
        <p:sp>
          <p:nvSpPr>
            <p:cNvPr id="5138" name="Line 22"/>
            <p:cNvSpPr>
              <a:spLocks noChangeShapeType="1"/>
            </p:cNvSpPr>
            <p:nvPr/>
          </p:nvSpPr>
          <p:spPr bwMode="auto">
            <a:xfrm>
              <a:off x="1973" y="346"/>
              <a:ext cx="0" cy="635"/>
            </a:xfrm>
            <a:prstGeom prst="line">
              <a:avLst/>
            </a:prstGeom>
            <a:noFill/>
            <a:ln w="38100">
              <a:solidFill>
                <a:schemeClr val="tx1"/>
              </a:solidFill>
              <a:round/>
              <a:headEnd/>
              <a:tailEnd/>
            </a:ln>
          </p:spPr>
          <p:txBody>
            <a:bodyPr/>
            <a:lstStyle/>
            <a:p>
              <a:endParaRPr lang="es-ES_tradnl"/>
            </a:p>
          </p:txBody>
        </p:sp>
        <p:sp>
          <p:nvSpPr>
            <p:cNvPr id="5139" name="Line 23"/>
            <p:cNvSpPr>
              <a:spLocks noChangeShapeType="1"/>
            </p:cNvSpPr>
            <p:nvPr/>
          </p:nvSpPr>
          <p:spPr bwMode="auto">
            <a:xfrm>
              <a:off x="2109" y="346"/>
              <a:ext cx="0" cy="635"/>
            </a:xfrm>
            <a:prstGeom prst="line">
              <a:avLst/>
            </a:prstGeom>
            <a:noFill/>
            <a:ln w="38100">
              <a:solidFill>
                <a:schemeClr val="tx1"/>
              </a:solidFill>
              <a:round/>
              <a:headEnd/>
              <a:tailEnd/>
            </a:ln>
          </p:spPr>
          <p:txBody>
            <a:bodyPr/>
            <a:lstStyle/>
            <a:p>
              <a:endParaRPr lang="es-ES_tradnl"/>
            </a:p>
          </p:txBody>
        </p:sp>
      </p:grpSp>
      <p:grpSp>
        <p:nvGrpSpPr>
          <p:cNvPr id="9" name="Group 2"/>
          <p:cNvGrpSpPr>
            <a:grpSpLocks/>
          </p:cNvGrpSpPr>
          <p:nvPr/>
        </p:nvGrpSpPr>
        <p:grpSpPr bwMode="auto">
          <a:xfrm rot="5278347">
            <a:off x="5544344" y="475456"/>
            <a:ext cx="452438" cy="923925"/>
            <a:chOff x="1588" y="1253"/>
            <a:chExt cx="734" cy="1499"/>
          </a:xfrm>
        </p:grpSpPr>
        <p:sp>
          <p:nvSpPr>
            <p:cNvPr id="5132" name="Freeform 3"/>
            <p:cNvSpPr>
              <a:spLocks/>
            </p:cNvSpPr>
            <p:nvPr/>
          </p:nvSpPr>
          <p:spPr bwMode="auto">
            <a:xfrm>
              <a:off x="1700" y="125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rot="10800000" vert="eaVert"/>
            <a:lstStyle/>
            <a:p>
              <a:endParaRPr lang="es-ES_tradnl"/>
            </a:p>
          </p:txBody>
        </p:sp>
        <p:sp>
          <p:nvSpPr>
            <p:cNvPr id="5133"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rot="10800000" vert="eaVert" wrap="none" anchor="ctr"/>
            <a:lstStyle/>
            <a:p>
              <a:endParaRPr lang="es-ES_tradnl"/>
            </a:p>
          </p:txBody>
        </p:sp>
        <p:sp>
          <p:nvSpPr>
            <p:cNvPr id="5134"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rot="10800000" vert="eaVert" wrap="none" anchor="ctr"/>
            <a:lstStyle/>
            <a:p>
              <a:endParaRPr lang="es-ES_tradnl"/>
            </a:p>
          </p:txBody>
        </p:sp>
        <p:sp>
          <p:nvSpPr>
            <p:cNvPr id="5135"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rot="10800000" vert="eaVert" wrap="none" anchor="ctr"/>
            <a:lstStyle/>
            <a:p>
              <a:endParaRPr lang="es-ES_tradnl"/>
            </a:p>
          </p:txBody>
        </p:sp>
        <p:sp>
          <p:nvSpPr>
            <p:cNvPr id="5136" name="Freeform 7"/>
            <p:cNvSpPr>
              <a:spLocks/>
            </p:cNvSpPr>
            <p:nvPr/>
          </p:nvSpPr>
          <p:spPr bwMode="auto">
            <a:xfrm flipV="1">
              <a:off x="1700" y="200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vert="eaVert"/>
            <a:lstStyle/>
            <a:p>
              <a:endParaRPr lang="es-ES_tradnl"/>
            </a:p>
          </p:txBody>
        </p:sp>
      </p:grpSp>
      <p:sp>
        <p:nvSpPr>
          <p:cNvPr id="682014" name="Freeform 30"/>
          <p:cNvSpPr>
            <a:spLocks/>
          </p:cNvSpPr>
          <p:nvPr/>
        </p:nvSpPr>
        <p:spPr bwMode="auto">
          <a:xfrm>
            <a:off x="1790700" y="1009650"/>
            <a:ext cx="5065713" cy="4149725"/>
          </a:xfrm>
          <a:custGeom>
            <a:avLst/>
            <a:gdLst>
              <a:gd name="T0" fmla="*/ 2147483647 w 3191"/>
              <a:gd name="T1" fmla="*/ 2147483647 h 2614"/>
              <a:gd name="T2" fmla="*/ 2147483647 w 3191"/>
              <a:gd name="T3" fmla="*/ 2147483647 h 2614"/>
              <a:gd name="T4" fmla="*/ 0 w 3191"/>
              <a:gd name="T5" fmla="*/ 2147483647 h 2614"/>
              <a:gd name="T6" fmla="*/ 2147483647 w 3191"/>
              <a:gd name="T7" fmla="*/ 2147483647 h 2614"/>
              <a:gd name="T8" fmla="*/ 2147483647 w 3191"/>
              <a:gd name="T9" fmla="*/ 0 h 2614"/>
              <a:gd name="T10" fmla="*/ 0 60000 65536"/>
              <a:gd name="T11" fmla="*/ 0 60000 65536"/>
              <a:gd name="T12" fmla="*/ 0 60000 65536"/>
              <a:gd name="T13" fmla="*/ 0 60000 65536"/>
              <a:gd name="T14" fmla="*/ 0 60000 65536"/>
              <a:gd name="T15" fmla="*/ 0 w 3191"/>
              <a:gd name="T16" fmla="*/ 0 h 2614"/>
              <a:gd name="T17" fmla="*/ 3191 w 3191"/>
              <a:gd name="T18" fmla="*/ 2614 h 2614"/>
            </a:gdLst>
            <a:ahLst/>
            <a:cxnLst>
              <a:cxn ang="T10">
                <a:pos x="T0" y="T1"/>
              </a:cxn>
              <a:cxn ang="T11">
                <a:pos x="T2" y="T3"/>
              </a:cxn>
              <a:cxn ang="T12">
                <a:pos x="T4" y="T5"/>
              </a:cxn>
              <a:cxn ang="T13">
                <a:pos x="T6" y="T7"/>
              </a:cxn>
              <a:cxn ang="T14">
                <a:pos x="T8" y="T9"/>
              </a:cxn>
            </a:cxnLst>
            <a:rect l="T15" t="T16" r="T17" b="T18"/>
            <a:pathLst>
              <a:path w="3191" h="2614">
                <a:moveTo>
                  <a:pt x="2517" y="2614"/>
                </a:moveTo>
                <a:lnTo>
                  <a:pt x="2517" y="1727"/>
                </a:lnTo>
                <a:lnTo>
                  <a:pt x="0" y="1349"/>
                </a:lnTo>
                <a:lnTo>
                  <a:pt x="2517" y="970"/>
                </a:lnTo>
                <a:lnTo>
                  <a:pt x="3191" y="0"/>
                </a:lnTo>
              </a:path>
            </a:pathLst>
          </a:custGeom>
          <a:noFill/>
          <a:ln w="28575">
            <a:solidFill>
              <a:srgbClr val="33CC33"/>
            </a:solidFill>
            <a:round/>
            <a:headEnd/>
            <a:tailEnd/>
          </a:ln>
        </p:spPr>
        <p:txBody>
          <a:bodyPr/>
          <a:lstStyle/>
          <a:p>
            <a:endParaRPr lang="es-ES_tradnl"/>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8200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682014"/>
                                        </p:tgtEl>
                                        <p:attrNameLst>
                                          <p:attrName>style.visibility</p:attrName>
                                        </p:attrNameLst>
                                      </p:cBhvr>
                                      <p:to>
                                        <p:strVal val="visible"/>
                                      </p:to>
                                    </p:set>
                                    <p:animEffect transition="in" filter="wipe(down)">
                                      <p:cBhvr>
                                        <p:cTn id="19" dur="8000"/>
                                        <p:tgtEl>
                                          <p:spTgt spid="682014"/>
                                        </p:tgtEl>
                                      </p:cBhvr>
                                    </p:animEffect>
                                  </p:childTnLst>
                                </p:cTn>
                              </p:par>
                              <p:par>
                                <p:cTn id="20" presetID="8" presetClass="emph" presetSubtype="0" fill="hold" nodeType="withEffect">
                                  <p:stCondLst>
                                    <p:cond delay="2800"/>
                                  </p:stCondLst>
                                  <p:childTnLst>
                                    <p:animRot by="3600000">
                                      <p:cBhvr>
                                        <p:cTn id="21" dur="3500" fill="hold"/>
                                        <p:tgtEl>
                                          <p:spTgt spid="2"/>
                                        </p:tgtEl>
                                        <p:attrNameLst>
                                          <p:attrName>r</p:attrName>
                                        </p:attrNameLst>
                                      </p:cBhvr>
                                    </p:animRo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499"/>
                                          </p:stCondLst>
                                        </p:cTn>
                                        <p:tgtEl>
                                          <p:spTgt spid="6820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2002" grpId="0" animBg="1" autoUpdateAnimBg="0"/>
      <p:bldP spid="682003" grpId="0" animBg="1"/>
      <p:bldP spid="682014" grpId="0" animBg="1"/>
    </p:bldLst>
  </p:timing>
</p:sld>
</file>

<file path=ppt/slides/slide140.xml><?xml version="1.0" encoding="utf-8"?>
<p:sld xmlns:a="http://schemas.openxmlformats.org/drawingml/2006/main" xmlns:r="http://schemas.openxmlformats.org/officeDocument/2006/relationships" xmlns:p="http://schemas.openxmlformats.org/presentationml/2006/main" showMasterPhAnim="0">
  <p:cSld>
    <p:bg>
      <p:bgPr>
        <a:solidFill>
          <a:schemeClr val="bg1">
            <a:lumMod val="85000"/>
          </a:schemeClr>
        </a:solidFill>
        <a:effectLst/>
      </p:bgPr>
    </p:bg>
    <p:spTree>
      <p:nvGrpSpPr>
        <p:cNvPr id="1" name=""/>
        <p:cNvGrpSpPr/>
        <p:nvPr/>
      </p:nvGrpSpPr>
      <p:grpSpPr>
        <a:xfrm>
          <a:off x="0" y="0"/>
          <a:ext cx="0" cy="0"/>
          <a:chOff x="0" y="0"/>
          <a:chExt cx="0" cy="0"/>
        </a:xfrm>
      </p:grpSpPr>
      <p:sp>
        <p:nvSpPr>
          <p:cNvPr id="109" name="108 Rectángulo"/>
          <p:cNvSpPr/>
          <p:nvPr/>
        </p:nvSpPr>
        <p:spPr>
          <a:xfrm>
            <a:off x="606425" y="771896"/>
            <a:ext cx="7885113" cy="586640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s-ES_tradnl" sz="2400">
              <a:solidFill>
                <a:srgbClr val="FFFFFF"/>
              </a:solidFill>
            </a:endParaRPr>
          </a:p>
        </p:txBody>
      </p:sp>
      <p:graphicFrame>
        <p:nvGraphicFramePr>
          <p:cNvPr id="35842" name="Object 2"/>
          <p:cNvGraphicFramePr>
            <a:graphicFrameLocks noChangeAspect="1"/>
          </p:cNvGraphicFramePr>
          <p:nvPr/>
        </p:nvGraphicFramePr>
        <p:xfrm>
          <a:off x="1923803" y="899635"/>
          <a:ext cx="5622430" cy="3270666"/>
        </p:xfrm>
        <a:graphic>
          <a:graphicData uri="http://schemas.openxmlformats.org/presentationml/2006/ole">
            <p:oleObj spid="_x0000_s2975746" name="Dibujo" r:id="rId4" imgW="6877080" imgH="4000680" progId="Presentations.Drawing.17">
              <p:embed/>
            </p:oleObj>
          </a:graphicData>
        </a:graphic>
      </p:graphicFrame>
      <p:grpSp>
        <p:nvGrpSpPr>
          <p:cNvPr id="2" name="Group 56"/>
          <p:cNvGrpSpPr>
            <a:grpSpLocks/>
          </p:cNvGrpSpPr>
          <p:nvPr/>
        </p:nvGrpSpPr>
        <p:grpSpPr bwMode="auto">
          <a:xfrm>
            <a:off x="1615045" y="2612572"/>
            <a:ext cx="732600" cy="1219406"/>
            <a:chOff x="912" y="2546"/>
            <a:chExt cx="767" cy="1228"/>
          </a:xfrm>
        </p:grpSpPr>
        <p:sp>
          <p:nvSpPr>
            <p:cNvPr id="35900" name="Freeform 57"/>
            <p:cNvSpPr>
              <a:spLocks/>
            </p:cNvSpPr>
            <p:nvPr/>
          </p:nvSpPr>
          <p:spPr bwMode="auto">
            <a:xfrm>
              <a:off x="1229" y="3289"/>
              <a:ext cx="72" cy="72"/>
            </a:xfrm>
            <a:custGeom>
              <a:avLst/>
              <a:gdLst>
                <a:gd name="T0" fmla="*/ 72 w 72"/>
                <a:gd name="T1" fmla="*/ 48 h 72"/>
                <a:gd name="T2" fmla="*/ 0 w 72"/>
                <a:gd name="T3" fmla="*/ 72 h 72"/>
                <a:gd name="T4" fmla="*/ 12 w 72"/>
                <a:gd name="T5" fmla="*/ 0 h 72"/>
                <a:gd name="T6" fmla="*/ 72 w 72"/>
                <a:gd name="T7" fmla="*/ 48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72" y="48"/>
                  </a:moveTo>
                  <a:lnTo>
                    <a:pt x="0" y="72"/>
                  </a:lnTo>
                  <a:lnTo>
                    <a:pt x="12" y="0"/>
                  </a:lnTo>
                  <a:lnTo>
                    <a:pt x="72" y="48"/>
                  </a:lnTo>
                  <a:close/>
                </a:path>
              </a:pathLst>
            </a:custGeom>
            <a:solidFill>
              <a:srgbClr val="000000"/>
            </a:solidFill>
            <a:ln w="9525">
              <a:no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1" name="Freeform 58"/>
            <p:cNvSpPr>
              <a:spLocks/>
            </p:cNvSpPr>
            <p:nvPr/>
          </p:nvSpPr>
          <p:spPr bwMode="auto">
            <a:xfrm>
              <a:off x="1205" y="3373"/>
              <a:ext cx="72" cy="66"/>
            </a:xfrm>
            <a:custGeom>
              <a:avLst/>
              <a:gdLst>
                <a:gd name="T0" fmla="*/ 72 w 72"/>
                <a:gd name="T1" fmla="*/ 48 h 66"/>
                <a:gd name="T2" fmla="*/ 0 w 72"/>
                <a:gd name="T3" fmla="*/ 66 h 66"/>
                <a:gd name="T4" fmla="*/ 18 w 72"/>
                <a:gd name="T5" fmla="*/ 0 h 66"/>
                <a:gd name="T6" fmla="*/ 72 w 72"/>
                <a:gd name="T7" fmla="*/ 48 h 66"/>
                <a:gd name="T8" fmla="*/ 0 60000 65536"/>
                <a:gd name="T9" fmla="*/ 0 60000 65536"/>
                <a:gd name="T10" fmla="*/ 0 60000 65536"/>
                <a:gd name="T11" fmla="*/ 0 60000 65536"/>
                <a:gd name="T12" fmla="*/ 0 w 72"/>
                <a:gd name="T13" fmla="*/ 0 h 66"/>
                <a:gd name="T14" fmla="*/ 72 w 72"/>
                <a:gd name="T15" fmla="*/ 66 h 66"/>
              </a:gdLst>
              <a:ahLst/>
              <a:cxnLst>
                <a:cxn ang="T8">
                  <a:pos x="T0" y="T1"/>
                </a:cxn>
                <a:cxn ang="T9">
                  <a:pos x="T2" y="T3"/>
                </a:cxn>
                <a:cxn ang="T10">
                  <a:pos x="T4" y="T5"/>
                </a:cxn>
                <a:cxn ang="T11">
                  <a:pos x="T6" y="T7"/>
                </a:cxn>
              </a:cxnLst>
              <a:rect l="T12" t="T13" r="T14" b="T15"/>
              <a:pathLst>
                <a:path w="72" h="66">
                  <a:moveTo>
                    <a:pt x="72" y="48"/>
                  </a:moveTo>
                  <a:lnTo>
                    <a:pt x="0" y="66"/>
                  </a:lnTo>
                  <a:lnTo>
                    <a:pt x="18" y="0"/>
                  </a:lnTo>
                  <a:lnTo>
                    <a:pt x="72" y="48"/>
                  </a:lnTo>
                  <a:close/>
                </a:path>
              </a:pathLst>
            </a:custGeom>
            <a:solidFill>
              <a:srgbClr val="000000"/>
            </a:solidFill>
            <a:ln w="9525">
              <a:no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2" name="Freeform 59"/>
            <p:cNvSpPr>
              <a:spLocks/>
            </p:cNvSpPr>
            <p:nvPr/>
          </p:nvSpPr>
          <p:spPr bwMode="auto">
            <a:xfrm>
              <a:off x="1337" y="2888"/>
              <a:ext cx="96" cy="886"/>
            </a:xfrm>
            <a:custGeom>
              <a:avLst/>
              <a:gdLst>
                <a:gd name="T0" fmla="*/ 96 w 96"/>
                <a:gd name="T1" fmla="*/ 886 h 886"/>
                <a:gd name="T2" fmla="*/ 12 w 96"/>
                <a:gd name="T3" fmla="*/ 868 h 886"/>
                <a:gd name="T4" fmla="*/ 24 w 96"/>
                <a:gd name="T5" fmla="*/ 862 h 886"/>
                <a:gd name="T6" fmla="*/ 36 w 96"/>
                <a:gd name="T7" fmla="*/ 802 h 886"/>
                <a:gd name="T8" fmla="*/ 42 w 96"/>
                <a:gd name="T9" fmla="*/ 760 h 886"/>
                <a:gd name="T10" fmla="*/ 36 w 96"/>
                <a:gd name="T11" fmla="*/ 718 h 886"/>
                <a:gd name="T12" fmla="*/ 24 w 96"/>
                <a:gd name="T13" fmla="*/ 658 h 886"/>
                <a:gd name="T14" fmla="*/ 12 w 96"/>
                <a:gd name="T15" fmla="*/ 593 h 886"/>
                <a:gd name="T16" fmla="*/ 6 w 96"/>
                <a:gd name="T17" fmla="*/ 539 h 886"/>
                <a:gd name="T18" fmla="*/ 6 w 96"/>
                <a:gd name="T19" fmla="*/ 485 h 886"/>
                <a:gd name="T20" fmla="*/ 0 w 96"/>
                <a:gd name="T21" fmla="*/ 425 h 886"/>
                <a:gd name="T22" fmla="*/ 0 w 96"/>
                <a:gd name="T23" fmla="*/ 287 h 886"/>
                <a:gd name="T24" fmla="*/ 12 w 96"/>
                <a:gd name="T25" fmla="*/ 185 h 886"/>
                <a:gd name="T26" fmla="*/ 12 w 96"/>
                <a:gd name="T27" fmla="*/ 113 h 886"/>
                <a:gd name="T28" fmla="*/ 6 w 96"/>
                <a:gd name="T29" fmla="*/ 30 h 886"/>
                <a:gd name="T30" fmla="*/ 12 w 96"/>
                <a:gd name="T31" fmla="*/ 0 h 886"/>
                <a:gd name="T32" fmla="*/ 30 w 96"/>
                <a:gd name="T33" fmla="*/ 83 h 886"/>
                <a:gd name="T34" fmla="*/ 24 w 96"/>
                <a:gd name="T35" fmla="*/ 167 h 886"/>
                <a:gd name="T36" fmla="*/ 18 w 96"/>
                <a:gd name="T37" fmla="*/ 293 h 886"/>
                <a:gd name="T38" fmla="*/ 18 w 96"/>
                <a:gd name="T39" fmla="*/ 395 h 886"/>
                <a:gd name="T40" fmla="*/ 30 w 96"/>
                <a:gd name="T41" fmla="*/ 551 h 886"/>
                <a:gd name="T42" fmla="*/ 42 w 96"/>
                <a:gd name="T43" fmla="*/ 640 h 886"/>
                <a:gd name="T44" fmla="*/ 66 w 96"/>
                <a:gd name="T45" fmla="*/ 760 h 886"/>
                <a:gd name="T46" fmla="*/ 90 w 96"/>
                <a:gd name="T47" fmla="*/ 832 h 886"/>
                <a:gd name="T48" fmla="*/ 96 w 96"/>
                <a:gd name="T49" fmla="*/ 874 h 886"/>
                <a:gd name="T50" fmla="*/ 96 w 96"/>
                <a:gd name="T51" fmla="*/ 880 h 886"/>
                <a:gd name="T52" fmla="*/ 96 w 96"/>
                <a:gd name="T53" fmla="*/ 886 h 8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6"/>
                <a:gd name="T82" fmla="*/ 0 h 886"/>
                <a:gd name="T83" fmla="*/ 96 w 96"/>
                <a:gd name="T84" fmla="*/ 886 h 8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6" h="886">
                  <a:moveTo>
                    <a:pt x="96" y="886"/>
                  </a:moveTo>
                  <a:lnTo>
                    <a:pt x="12" y="868"/>
                  </a:lnTo>
                  <a:lnTo>
                    <a:pt x="24" y="862"/>
                  </a:lnTo>
                  <a:lnTo>
                    <a:pt x="36" y="802"/>
                  </a:lnTo>
                  <a:lnTo>
                    <a:pt x="42" y="760"/>
                  </a:lnTo>
                  <a:lnTo>
                    <a:pt x="36" y="718"/>
                  </a:lnTo>
                  <a:lnTo>
                    <a:pt x="24" y="658"/>
                  </a:lnTo>
                  <a:lnTo>
                    <a:pt x="12" y="593"/>
                  </a:lnTo>
                  <a:lnTo>
                    <a:pt x="6" y="539"/>
                  </a:lnTo>
                  <a:lnTo>
                    <a:pt x="6" y="485"/>
                  </a:lnTo>
                  <a:lnTo>
                    <a:pt x="0" y="425"/>
                  </a:lnTo>
                  <a:lnTo>
                    <a:pt x="0" y="287"/>
                  </a:lnTo>
                  <a:lnTo>
                    <a:pt x="12" y="185"/>
                  </a:lnTo>
                  <a:lnTo>
                    <a:pt x="12" y="113"/>
                  </a:lnTo>
                  <a:lnTo>
                    <a:pt x="6" y="30"/>
                  </a:lnTo>
                  <a:lnTo>
                    <a:pt x="12" y="0"/>
                  </a:lnTo>
                  <a:lnTo>
                    <a:pt x="30" y="83"/>
                  </a:lnTo>
                  <a:lnTo>
                    <a:pt x="24" y="167"/>
                  </a:lnTo>
                  <a:lnTo>
                    <a:pt x="18" y="293"/>
                  </a:lnTo>
                  <a:lnTo>
                    <a:pt x="18" y="395"/>
                  </a:lnTo>
                  <a:lnTo>
                    <a:pt x="30" y="551"/>
                  </a:lnTo>
                  <a:lnTo>
                    <a:pt x="42" y="640"/>
                  </a:lnTo>
                  <a:lnTo>
                    <a:pt x="66" y="760"/>
                  </a:lnTo>
                  <a:lnTo>
                    <a:pt x="90" y="832"/>
                  </a:lnTo>
                  <a:lnTo>
                    <a:pt x="96" y="874"/>
                  </a:lnTo>
                  <a:lnTo>
                    <a:pt x="96" y="880"/>
                  </a:lnTo>
                  <a:lnTo>
                    <a:pt x="96" y="886"/>
                  </a:lnTo>
                  <a:close/>
                </a:path>
              </a:pathLst>
            </a:custGeom>
            <a:solidFill>
              <a:srgbClr val="AA55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3" name="Freeform 60"/>
            <p:cNvSpPr>
              <a:spLocks/>
            </p:cNvSpPr>
            <p:nvPr/>
          </p:nvSpPr>
          <p:spPr bwMode="auto">
            <a:xfrm>
              <a:off x="1062" y="3133"/>
              <a:ext cx="269" cy="318"/>
            </a:xfrm>
            <a:custGeom>
              <a:avLst/>
              <a:gdLst>
                <a:gd name="T0" fmla="*/ 60 w 269"/>
                <a:gd name="T1" fmla="*/ 186 h 318"/>
                <a:gd name="T2" fmla="*/ 78 w 269"/>
                <a:gd name="T3" fmla="*/ 264 h 318"/>
                <a:gd name="T4" fmla="*/ 84 w 269"/>
                <a:gd name="T5" fmla="*/ 240 h 318"/>
                <a:gd name="T6" fmla="*/ 90 w 269"/>
                <a:gd name="T7" fmla="*/ 234 h 318"/>
                <a:gd name="T8" fmla="*/ 126 w 269"/>
                <a:gd name="T9" fmla="*/ 270 h 318"/>
                <a:gd name="T10" fmla="*/ 126 w 269"/>
                <a:gd name="T11" fmla="*/ 252 h 318"/>
                <a:gd name="T12" fmla="*/ 131 w 269"/>
                <a:gd name="T13" fmla="*/ 240 h 318"/>
                <a:gd name="T14" fmla="*/ 131 w 269"/>
                <a:gd name="T15" fmla="*/ 198 h 318"/>
                <a:gd name="T16" fmla="*/ 137 w 269"/>
                <a:gd name="T17" fmla="*/ 258 h 318"/>
                <a:gd name="T18" fmla="*/ 155 w 269"/>
                <a:gd name="T19" fmla="*/ 258 h 318"/>
                <a:gd name="T20" fmla="*/ 167 w 269"/>
                <a:gd name="T21" fmla="*/ 282 h 318"/>
                <a:gd name="T22" fmla="*/ 179 w 269"/>
                <a:gd name="T23" fmla="*/ 282 h 318"/>
                <a:gd name="T24" fmla="*/ 185 w 269"/>
                <a:gd name="T25" fmla="*/ 240 h 318"/>
                <a:gd name="T26" fmla="*/ 185 w 269"/>
                <a:gd name="T27" fmla="*/ 216 h 318"/>
                <a:gd name="T28" fmla="*/ 233 w 269"/>
                <a:gd name="T29" fmla="*/ 282 h 318"/>
                <a:gd name="T30" fmla="*/ 245 w 269"/>
                <a:gd name="T31" fmla="*/ 306 h 318"/>
                <a:gd name="T32" fmla="*/ 239 w 269"/>
                <a:gd name="T33" fmla="*/ 228 h 318"/>
                <a:gd name="T34" fmla="*/ 173 w 269"/>
                <a:gd name="T35" fmla="*/ 156 h 318"/>
                <a:gd name="T36" fmla="*/ 203 w 269"/>
                <a:gd name="T37" fmla="*/ 168 h 318"/>
                <a:gd name="T38" fmla="*/ 215 w 269"/>
                <a:gd name="T39" fmla="*/ 174 h 318"/>
                <a:gd name="T40" fmla="*/ 233 w 269"/>
                <a:gd name="T41" fmla="*/ 174 h 318"/>
                <a:gd name="T42" fmla="*/ 245 w 269"/>
                <a:gd name="T43" fmla="*/ 174 h 318"/>
                <a:gd name="T44" fmla="*/ 269 w 269"/>
                <a:gd name="T45" fmla="*/ 216 h 318"/>
                <a:gd name="T46" fmla="*/ 239 w 269"/>
                <a:gd name="T47" fmla="*/ 150 h 318"/>
                <a:gd name="T48" fmla="*/ 239 w 269"/>
                <a:gd name="T49" fmla="*/ 36 h 318"/>
                <a:gd name="T50" fmla="*/ 96 w 269"/>
                <a:gd name="T51" fmla="*/ 36 h 318"/>
                <a:gd name="T52" fmla="*/ 60 w 269"/>
                <a:gd name="T53" fmla="*/ 0 h 318"/>
                <a:gd name="T54" fmla="*/ 78 w 269"/>
                <a:gd name="T55" fmla="*/ 24 h 318"/>
                <a:gd name="T56" fmla="*/ 66 w 269"/>
                <a:gd name="T57" fmla="*/ 30 h 318"/>
                <a:gd name="T58" fmla="*/ 90 w 269"/>
                <a:gd name="T59" fmla="*/ 48 h 318"/>
                <a:gd name="T60" fmla="*/ 96 w 269"/>
                <a:gd name="T61" fmla="*/ 72 h 318"/>
                <a:gd name="T62" fmla="*/ 72 w 269"/>
                <a:gd name="T63" fmla="*/ 48 h 318"/>
                <a:gd name="T64" fmla="*/ 54 w 269"/>
                <a:gd name="T65" fmla="*/ 60 h 318"/>
                <a:gd name="T66" fmla="*/ 36 w 269"/>
                <a:gd name="T67" fmla="*/ 60 h 318"/>
                <a:gd name="T68" fmla="*/ 30 w 269"/>
                <a:gd name="T69" fmla="*/ 78 h 318"/>
                <a:gd name="T70" fmla="*/ 36 w 269"/>
                <a:gd name="T71" fmla="*/ 84 h 318"/>
                <a:gd name="T72" fmla="*/ 48 w 269"/>
                <a:gd name="T73" fmla="*/ 90 h 318"/>
                <a:gd name="T74" fmla="*/ 60 w 269"/>
                <a:gd name="T75" fmla="*/ 96 h 318"/>
                <a:gd name="T76" fmla="*/ 60 w 269"/>
                <a:gd name="T77" fmla="*/ 108 h 318"/>
                <a:gd name="T78" fmla="*/ 90 w 269"/>
                <a:gd name="T79" fmla="*/ 102 h 318"/>
                <a:gd name="T80" fmla="*/ 60 w 269"/>
                <a:gd name="T81" fmla="*/ 120 h 318"/>
                <a:gd name="T82" fmla="*/ 24 w 269"/>
                <a:gd name="T83" fmla="*/ 162 h 318"/>
                <a:gd name="T84" fmla="*/ 36 w 269"/>
                <a:gd name="T85" fmla="*/ 174 h 318"/>
                <a:gd name="T86" fmla="*/ 48 w 269"/>
                <a:gd name="T87" fmla="*/ 174 h 318"/>
                <a:gd name="T88" fmla="*/ 60 w 269"/>
                <a:gd name="T89" fmla="*/ 168 h 318"/>
                <a:gd name="T90" fmla="*/ 72 w 269"/>
                <a:gd name="T91" fmla="*/ 156 h 318"/>
                <a:gd name="T92" fmla="*/ 90 w 269"/>
                <a:gd name="T93" fmla="*/ 144 h 3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9"/>
                <a:gd name="T142" fmla="*/ 0 h 318"/>
                <a:gd name="T143" fmla="*/ 269 w 269"/>
                <a:gd name="T144" fmla="*/ 318 h 3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9" h="318">
                  <a:moveTo>
                    <a:pt x="90" y="144"/>
                  </a:moveTo>
                  <a:lnTo>
                    <a:pt x="78" y="150"/>
                  </a:lnTo>
                  <a:lnTo>
                    <a:pt x="60" y="186"/>
                  </a:lnTo>
                  <a:lnTo>
                    <a:pt x="60" y="228"/>
                  </a:lnTo>
                  <a:lnTo>
                    <a:pt x="66" y="252"/>
                  </a:lnTo>
                  <a:lnTo>
                    <a:pt x="78" y="264"/>
                  </a:lnTo>
                  <a:lnTo>
                    <a:pt x="78" y="246"/>
                  </a:lnTo>
                  <a:lnTo>
                    <a:pt x="84" y="252"/>
                  </a:lnTo>
                  <a:lnTo>
                    <a:pt x="84" y="240"/>
                  </a:lnTo>
                  <a:lnTo>
                    <a:pt x="78" y="228"/>
                  </a:lnTo>
                  <a:lnTo>
                    <a:pt x="90" y="246"/>
                  </a:lnTo>
                  <a:lnTo>
                    <a:pt x="90" y="234"/>
                  </a:lnTo>
                  <a:lnTo>
                    <a:pt x="96" y="246"/>
                  </a:lnTo>
                  <a:lnTo>
                    <a:pt x="126" y="276"/>
                  </a:lnTo>
                  <a:lnTo>
                    <a:pt x="126" y="270"/>
                  </a:lnTo>
                  <a:lnTo>
                    <a:pt x="120" y="264"/>
                  </a:lnTo>
                  <a:lnTo>
                    <a:pt x="131" y="264"/>
                  </a:lnTo>
                  <a:lnTo>
                    <a:pt x="126" y="252"/>
                  </a:lnTo>
                  <a:lnTo>
                    <a:pt x="120" y="246"/>
                  </a:lnTo>
                  <a:lnTo>
                    <a:pt x="126" y="246"/>
                  </a:lnTo>
                  <a:lnTo>
                    <a:pt x="131" y="240"/>
                  </a:lnTo>
                  <a:lnTo>
                    <a:pt x="126" y="228"/>
                  </a:lnTo>
                  <a:lnTo>
                    <a:pt x="131" y="222"/>
                  </a:lnTo>
                  <a:lnTo>
                    <a:pt x="131" y="198"/>
                  </a:lnTo>
                  <a:lnTo>
                    <a:pt x="131" y="234"/>
                  </a:lnTo>
                  <a:lnTo>
                    <a:pt x="137" y="264"/>
                  </a:lnTo>
                  <a:lnTo>
                    <a:pt x="137" y="258"/>
                  </a:lnTo>
                  <a:lnTo>
                    <a:pt x="143" y="252"/>
                  </a:lnTo>
                  <a:lnTo>
                    <a:pt x="149" y="270"/>
                  </a:lnTo>
                  <a:lnTo>
                    <a:pt x="155" y="258"/>
                  </a:lnTo>
                  <a:lnTo>
                    <a:pt x="155" y="276"/>
                  </a:lnTo>
                  <a:lnTo>
                    <a:pt x="167" y="288"/>
                  </a:lnTo>
                  <a:lnTo>
                    <a:pt x="167" y="282"/>
                  </a:lnTo>
                  <a:lnTo>
                    <a:pt x="173" y="294"/>
                  </a:lnTo>
                  <a:lnTo>
                    <a:pt x="185" y="300"/>
                  </a:lnTo>
                  <a:lnTo>
                    <a:pt x="179" y="282"/>
                  </a:lnTo>
                  <a:lnTo>
                    <a:pt x="191" y="288"/>
                  </a:lnTo>
                  <a:lnTo>
                    <a:pt x="185" y="270"/>
                  </a:lnTo>
                  <a:lnTo>
                    <a:pt x="185" y="240"/>
                  </a:lnTo>
                  <a:lnTo>
                    <a:pt x="179" y="228"/>
                  </a:lnTo>
                  <a:lnTo>
                    <a:pt x="173" y="210"/>
                  </a:lnTo>
                  <a:lnTo>
                    <a:pt x="185" y="216"/>
                  </a:lnTo>
                  <a:lnTo>
                    <a:pt x="203" y="234"/>
                  </a:lnTo>
                  <a:lnTo>
                    <a:pt x="197" y="228"/>
                  </a:lnTo>
                  <a:lnTo>
                    <a:pt x="233" y="282"/>
                  </a:lnTo>
                  <a:lnTo>
                    <a:pt x="239" y="300"/>
                  </a:lnTo>
                  <a:lnTo>
                    <a:pt x="239" y="282"/>
                  </a:lnTo>
                  <a:lnTo>
                    <a:pt x="245" y="306"/>
                  </a:lnTo>
                  <a:lnTo>
                    <a:pt x="245" y="318"/>
                  </a:lnTo>
                  <a:lnTo>
                    <a:pt x="245" y="252"/>
                  </a:lnTo>
                  <a:lnTo>
                    <a:pt x="239" y="228"/>
                  </a:lnTo>
                  <a:lnTo>
                    <a:pt x="233" y="210"/>
                  </a:lnTo>
                  <a:lnTo>
                    <a:pt x="185" y="162"/>
                  </a:lnTo>
                  <a:lnTo>
                    <a:pt x="173" y="156"/>
                  </a:lnTo>
                  <a:lnTo>
                    <a:pt x="167" y="156"/>
                  </a:lnTo>
                  <a:lnTo>
                    <a:pt x="185" y="156"/>
                  </a:lnTo>
                  <a:lnTo>
                    <a:pt x="203" y="168"/>
                  </a:lnTo>
                  <a:lnTo>
                    <a:pt x="209" y="168"/>
                  </a:lnTo>
                  <a:lnTo>
                    <a:pt x="203" y="156"/>
                  </a:lnTo>
                  <a:lnTo>
                    <a:pt x="215" y="174"/>
                  </a:lnTo>
                  <a:lnTo>
                    <a:pt x="221" y="174"/>
                  </a:lnTo>
                  <a:lnTo>
                    <a:pt x="221" y="162"/>
                  </a:lnTo>
                  <a:lnTo>
                    <a:pt x="233" y="174"/>
                  </a:lnTo>
                  <a:lnTo>
                    <a:pt x="251" y="198"/>
                  </a:lnTo>
                  <a:lnTo>
                    <a:pt x="245" y="180"/>
                  </a:lnTo>
                  <a:lnTo>
                    <a:pt x="245" y="174"/>
                  </a:lnTo>
                  <a:lnTo>
                    <a:pt x="257" y="192"/>
                  </a:lnTo>
                  <a:lnTo>
                    <a:pt x="263" y="216"/>
                  </a:lnTo>
                  <a:lnTo>
                    <a:pt x="269" y="216"/>
                  </a:lnTo>
                  <a:lnTo>
                    <a:pt x="269" y="198"/>
                  </a:lnTo>
                  <a:lnTo>
                    <a:pt x="251" y="162"/>
                  </a:lnTo>
                  <a:lnTo>
                    <a:pt x="239" y="150"/>
                  </a:lnTo>
                  <a:lnTo>
                    <a:pt x="209" y="132"/>
                  </a:lnTo>
                  <a:lnTo>
                    <a:pt x="221" y="84"/>
                  </a:lnTo>
                  <a:lnTo>
                    <a:pt x="239" y="36"/>
                  </a:lnTo>
                  <a:lnTo>
                    <a:pt x="263" y="18"/>
                  </a:lnTo>
                  <a:lnTo>
                    <a:pt x="137" y="6"/>
                  </a:lnTo>
                  <a:lnTo>
                    <a:pt x="96" y="36"/>
                  </a:lnTo>
                  <a:lnTo>
                    <a:pt x="90" y="30"/>
                  </a:lnTo>
                  <a:lnTo>
                    <a:pt x="78" y="12"/>
                  </a:lnTo>
                  <a:lnTo>
                    <a:pt x="60" y="0"/>
                  </a:lnTo>
                  <a:lnTo>
                    <a:pt x="48" y="6"/>
                  </a:lnTo>
                  <a:lnTo>
                    <a:pt x="66" y="18"/>
                  </a:lnTo>
                  <a:lnTo>
                    <a:pt x="78" y="24"/>
                  </a:lnTo>
                  <a:lnTo>
                    <a:pt x="42" y="24"/>
                  </a:lnTo>
                  <a:lnTo>
                    <a:pt x="48" y="24"/>
                  </a:lnTo>
                  <a:lnTo>
                    <a:pt x="66" y="30"/>
                  </a:lnTo>
                  <a:lnTo>
                    <a:pt x="72" y="36"/>
                  </a:lnTo>
                  <a:lnTo>
                    <a:pt x="84" y="42"/>
                  </a:lnTo>
                  <a:lnTo>
                    <a:pt x="90" y="48"/>
                  </a:lnTo>
                  <a:lnTo>
                    <a:pt x="96" y="60"/>
                  </a:lnTo>
                  <a:lnTo>
                    <a:pt x="108" y="72"/>
                  </a:lnTo>
                  <a:lnTo>
                    <a:pt x="96" y="72"/>
                  </a:lnTo>
                  <a:lnTo>
                    <a:pt x="84" y="66"/>
                  </a:lnTo>
                  <a:lnTo>
                    <a:pt x="72" y="54"/>
                  </a:lnTo>
                  <a:lnTo>
                    <a:pt x="72" y="48"/>
                  </a:lnTo>
                  <a:lnTo>
                    <a:pt x="72" y="66"/>
                  </a:lnTo>
                  <a:lnTo>
                    <a:pt x="60" y="60"/>
                  </a:lnTo>
                  <a:lnTo>
                    <a:pt x="54" y="60"/>
                  </a:lnTo>
                  <a:lnTo>
                    <a:pt x="60" y="66"/>
                  </a:lnTo>
                  <a:lnTo>
                    <a:pt x="48" y="60"/>
                  </a:lnTo>
                  <a:lnTo>
                    <a:pt x="36" y="60"/>
                  </a:lnTo>
                  <a:lnTo>
                    <a:pt x="0" y="90"/>
                  </a:lnTo>
                  <a:lnTo>
                    <a:pt x="12" y="84"/>
                  </a:lnTo>
                  <a:lnTo>
                    <a:pt x="30" y="78"/>
                  </a:lnTo>
                  <a:lnTo>
                    <a:pt x="18" y="96"/>
                  </a:lnTo>
                  <a:lnTo>
                    <a:pt x="24" y="90"/>
                  </a:lnTo>
                  <a:lnTo>
                    <a:pt x="36" y="84"/>
                  </a:lnTo>
                  <a:lnTo>
                    <a:pt x="24" y="102"/>
                  </a:lnTo>
                  <a:lnTo>
                    <a:pt x="30" y="120"/>
                  </a:lnTo>
                  <a:lnTo>
                    <a:pt x="48" y="90"/>
                  </a:lnTo>
                  <a:lnTo>
                    <a:pt x="36" y="108"/>
                  </a:lnTo>
                  <a:lnTo>
                    <a:pt x="54" y="102"/>
                  </a:lnTo>
                  <a:lnTo>
                    <a:pt x="60" y="96"/>
                  </a:lnTo>
                  <a:lnTo>
                    <a:pt x="54" y="102"/>
                  </a:lnTo>
                  <a:lnTo>
                    <a:pt x="54" y="114"/>
                  </a:lnTo>
                  <a:lnTo>
                    <a:pt x="60" y="108"/>
                  </a:lnTo>
                  <a:lnTo>
                    <a:pt x="72" y="102"/>
                  </a:lnTo>
                  <a:lnTo>
                    <a:pt x="72" y="114"/>
                  </a:lnTo>
                  <a:lnTo>
                    <a:pt x="90" y="102"/>
                  </a:lnTo>
                  <a:lnTo>
                    <a:pt x="84" y="114"/>
                  </a:lnTo>
                  <a:lnTo>
                    <a:pt x="90" y="120"/>
                  </a:lnTo>
                  <a:lnTo>
                    <a:pt x="60" y="120"/>
                  </a:lnTo>
                  <a:lnTo>
                    <a:pt x="48" y="126"/>
                  </a:lnTo>
                  <a:lnTo>
                    <a:pt x="36" y="138"/>
                  </a:lnTo>
                  <a:lnTo>
                    <a:pt x="24" y="162"/>
                  </a:lnTo>
                  <a:lnTo>
                    <a:pt x="30" y="180"/>
                  </a:lnTo>
                  <a:lnTo>
                    <a:pt x="30" y="192"/>
                  </a:lnTo>
                  <a:lnTo>
                    <a:pt x="36" y="174"/>
                  </a:lnTo>
                  <a:lnTo>
                    <a:pt x="36" y="162"/>
                  </a:lnTo>
                  <a:lnTo>
                    <a:pt x="42" y="180"/>
                  </a:lnTo>
                  <a:lnTo>
                    <a:pt x="48" y="174"/>
                  </a:lnTo>
                  <a:lnTo>
                    <a:pt x="48" y="150"/>
                  </a:lnTo>
                  <a:lnTo>
                    <a:pt x="54" y="174"/>
                  </a:lnTo>
                  <a:lnTo>
                    <a:pt x="60" y="168"/>
                  </a:lnTo>
                  <a:lnTo>
                    <a:pt x="60" y="150"/>
                  </a:lnTo>
                  <a:lnTo>
                    <a:pt x="66" y="156"/>
                  </a:lnTo>
                  <a:lnTo>
                    <a:pt x="72" y="156"/>
                  </a:lnTo>
                  <a:lnTo>
                    <a:pt x="78" y="144"/>
                  </a:lnTo>
                  <a:lnTo>
                    <a:pt x="78" y="150"/>
                  </a:lnTo>
                  <a:lnTo>
                    <a:pt x="90" y="144"/>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4" name="Freeform 61"/>
            <p:cNvSpPr>
              <a:spLocks/>
            </p:cNvSpPr>
            <p:nvPr/>
          </p:nvSpPr>
          <p:spPr bwMode="auto">
            <a:xfrm>
              <a:off x="1134" y="3265"/>
              <a:ext cx="36" cy="108"/>
            </a:xfrm>
            <a:custGeom>
              <a:avLst/>
              <a:gdLst>
                <a:gd name="T0" fmla="*/ 18 w 36"/>
                <a:gd name="T1" fmla="*/ 108 h 108"/>
                <a:gd name="T2" fmla="*/ 12 w 36"/>
                <a:gd name="T3" fmla="*/ 96 h 108"/>
                <a:gd name="T4" fmla="*/ 6 w 36"/>
                <a:gd name="T5" fmla="*/ 90 h 108"/>
                <a:gd name="T6" fmla="*/ 0 w 36"/>
                <a:gd name="T7" fmla="*/ 78 h 108"/>
                <a:gd name="T8" fmla="*/ 6 w 36"/>
                <a:gd name="T9" fmla="*/ 90 h 108"/>
                <a:gd name="T10" fmla="*/ 12 w 36"/>
                <a:gd name="T11" fmla="*/ 90 h 108"/>
                <a:gd name="T12" fmla="*/ 12 w 36"/>
                <a:gd name="T13" fmla="*/ 78 h 108"/>
                <a:gd name="T14" fmla="*/ 24 w 36"/>
                <a:gd name="T15" fmla="*/ 78 h 108"/>
                <a:gd name="T16" fmla="*/ 24 w 36"/>
                <a:gd name="T17" fmla="*/ 72 h 108"/>
                <a:gd name="T18" fmla="*/ 18 w 36"/>
                <a:gd name="T19" fmla="*/ 66 h 108"/>
                <a:gd name="T20" fmla="*/ 18 w 36"/>
                <a:gd name="T21" fmla="*/ 54 h 108"/>
                <a:gd name="T22" fmla="*/ 24 w 36"/>
                <a:gd name="T23" fmla="*/ 60 h 108"/>
                <a:gd name="T24" fmla="*/ 24 w 36"/>
                <a:gd name="T25" fmla="*/ 48 h 108"/>
                <a:gd name="T26" fmla="*/ 36 w 36"/>
                <a:gd name="T27" fmla="*/ 48 h 108"/>
                <a:gd name="T28" fmla="*/ 30 w 36"/>
                <a:gd name="T29" fmla="*/ 42 h 108"/>
                <a:gd name="T30" fmla="*/ 36 w 36"/>
                <a:gd name="T31" fmla="*/ 36 h 108"/>
                <a:gd name="T32" fmla="*/ 36 w 36"/>
                <a:gd name="T33" fmla="*/ 0 h 1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108"/>
                <a:gd name="T53" fmla="*/ 36 w 36"/>
                <a:gd name="T54" fmla="*/ 108 h 1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108">
                  <a:moveTo>
                    <a:pt x="18" y="108"/>
                  </a:moveTo>
                  <a:lnTo>
                    <a:pt x="12" y="96"/>
                  </a:lnTo>
                  <a:lnTo>
                    <a:pt x="6" y="90"/>
                  </a:lnTo>
                  <a:lnTo>
                    <a:pt x="0" y="78"/>
                  </a:lnTo>
                  <a:lnTo>
                    <a:pt x="6" y="90"/>
                  </a:lnTo>
                  <a:lnTo>
                    <a:pt x="12" y="90"/>
                  </a:lnTo>
                  <a:lnTo>
                    <a:pt x="12" y="78"/>
                  </a:lnTo>
                  <a:lnTo>
                    <a:pt x="24" y="78"/>
                  </a:lnTo>
                  <a:lnTo>
                    <a:pt x="24" y="72"/>
                  </a:lnTo>
                  <a:lnTo>
                    <a:pt x="18" y="66"/>
                  </a:lnTo>
                  <a:lnTo>
                    <a:pt x="18" y="54"/>
                  </a:lnTo>
                  <a:lnTo>
                    <a:pt x="24" y="60"/>
                  </a:lnTo>
                  <a:lnTo>
                    <a:pt x="24" y="48"/>
                  </a:lnTo>
                  <a:lnTo>
                    <a:pt x="36" y="48"/>
                  </a:lnTo>
                  <a:lnTo>
                    <a:pt x="30" y="42"/>
                  </a:lnTo>
                  <a:lnTo>
                    <a:pt x="36" y="36"/>
                  </a:lnTo>
                  <a:lnTo>
                    <a:pt x="36"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5" name="Freeform 62"/>
            <p:cNvSpPr>
              <a:spLocks/>
            </p:cNvSpPr>
            <p:nvPr/>
          </p:nvSpPr>
          <p:spPr bwMode="auto">
            <a:xfrm>
              <a:off x="1110" y="3211"/>
              <a:ext cx="72" cy="24"/>
            </a:xfrm>
            <a:custGeom>
              <a:avLst/>
              <a:gdLst>
                <a:gd name="T0" fmla="*/ 0 w 72"/>
                <a:gd name="T1" fmla="*/ 0 h 24"/>
                <a:gd name="T2" fmla="*/ 12 w 72"/>
                <a:gd name="T3" fmla="*/ 0 h 24"/>
                <a:gd name="T4" fmla="*/ 42 w 72"/>
                <a:gd name="T5" fmla="*/ 6 h 24"/>
                <a:gd name="T6" fmla="*/ 72 w 72"/>
                <a:gd name="T7" fmla="*/ 24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0"/>
                  </a:moveTo>
                  <a:lnTo>
                    <a:pt x="12" y="0"/>
                  </a:lnTo>
                  <a:lnTo>
                    <a:pt x="42" y="6"/>
                  </a:lnTo>
                  <a:lnTo>
                    <a:pt x="72" y="24"/>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6" name="Freeform 63"/>
            <p:cNvSpPr>
              <a:spLocks/>
            </p:cNvSpPr>
            <p:nvPr/>
          </p:nvSpPr>
          <p:spPr bwMode="auto">
            <a:xfrm>
              <a:off x="1193" y="3265"/>
              <a:ext cx="6" cy="66"/>
            </a:xfrm>
            <a:custGeom>
              <a:avLst/>
              <a:gdLst>
                <a:gd name="T0" fmla="*/ 0 w 6"/>
                <a:gd name="T1" fmla="*/ 66 h 66"/>
                <a:gd name="T2" fmla="*/ 0 w 6"/>
                <a:gd name="T3" fmla="*/ 48 h 66"/>
                <a:gd name="T4" fmla="*/ 0 w 6"/>
                <a:gd name="T5" fmla="*/ 54 h 66"/>
                <a:gd name="T6" fmla="*/ 6 w 6"/>
                <a:gd name="T7" fmla="*/ 48 h 66"/>
                <a:gd name="T8" fmla="*/ 6 w 6"/>
                <a:gd name="T9" fmla="*/ 24 h 66"/>
                <a:gd name="T10" fmla="*/ 0 w 6"/>
                <a:gd name="T11" fmla="*/ 18 h 66"/>
                <a:gd name="T12" fmla="*/ 0 w 6"/>
                <a:gd name="T13" fmla="*/ 0 h 66"/>
                <a:gd name="T14" fmla="*/ 0 60000 65536"/>
                <a:gd name="T15" fmla="*/ 0 60000 65536"/>
                <a:gd name="T16" fmla="*/ 0 60000 65536"/>
                <a:gd name="T17" fmla="*/ 0 60000 65536"/>
                <a:gd name="T18" fmla="*/ 0 60000 65536"/>
                <a:gd name="T19" fmla="*/ 0 60000 65536"/>
                <a:gd name="T20" fmla="*/ 0 60000 65536"/>
                <a:gd name="T21" fmla="*/ 0 w 6"/>
                <a:gd name="T22" fmla="*/ 0 h 66"/>
                <a:gd name="T23" fmla="*/ 6 w 6"/>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6">
                  <a:moveTo>
                    <a:pt x="0" y="66"/>
                  </a:moveTo>
                  <a:lnTo>
                    <a:pt x="0" y="48"/>
                  </a:lnTo>
                  <a:lnTo>
                    <a:pt x="0" y="54"/>
                  </a:lnTo>
                  <a:lnTo>
                    <a:pt x="6" y="48"/>
                  </a:lnTo>
                  <a:lnTo>
                    <a:pt x="6" y="24"/>
                  </a:lnTo>
                  <a:lnTo>
                    <a:pt x="0" y="18"/>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7" name="Freeform 64"/>
            <p:cNvSpPr>
              <a:spLocks/>
            </p:cNvSpPr>
            <p:nvPr/>
          </p:nvSpPr>
          <p:spPr bwMode="auto">
            <a:xfrm>
              <a:off x="1355" y="3157"/>
              <a:ext cx="204" cy="132"/>
            </a:xfrm>
            <a:custGeom>
              <a:avLst/>
              <a:gdLst>
                <a:gd name="T0" fmla="*/ 0 w 204"/>
                <a:gd name="T1" fmla="*/ 0 h 132"/>
                <a:gd name="T2" fmla="*/ 84 w 204"/>
                <a:gd name="T3" fmla="*/ 18 h 132"/>
                <a:gd name="T4" fmla="*/ 156 w 204"/>
                <a:gd name="T5" fmla="*/ 48 h 132"/>
                <a:gd name="T6" fmla="*/ 186 w 204"/>
                <a:gd name="T7" fmla="*/ 72 h 132"/>
                <a:gd name="T8" fmla="*/ 204 w 204"/>
                <a:gd name="T9" fmla="*/ 108 h 132"/>
                <a:gd name="T10" fmla="*/ 204 w 204"/>
                <a:gd name="T11" fmla="*/ 132 h 132"/>
                <a:gd name="T12" fmla="*/ 198 w 204"/>
                <a:gd name="T13" fmla="*/ 132 h 132"/>
                <a:gd name="T14" fmla="*/ 180 w 204"/>
                <a:gd name="T15" fmla="*/ 96 h 132"/>
                <a:gd name="T16" fmla="*/ 180 w 204"/>
                <a:gd name="T17" fmla="*/ 120 h 132"/>
                <a:gd name="T18" fmla="*/ 162 w 204"/>
                <a:gd name="T19" fmla="*/ 84 h 132"/>
                <a:gd name="T20" fmla="*/ 162 w 204"/>
                <a:gd name="T21" fmla="*/ 102 h 132"/>
                <a:gd name="T22" fmla="*/ 156 w 204"/>
                <a:gd name="T23" fmla="*/ 102 h 132"/>
                <a:gd name="T24" fmla="*/ 138 w 204"/>
                <a:gd name="T25" fmla="*/ 72 h 132"/>
                <a:gd name="T26" fmla="*/ 132 w 204"/>
                <a:gd name="T27" fmla="*/ 102 h 132"/>
                <a:gd name="T28" fmla="*/ 126 w 204"/>
                <a:gd name="T29" fmla="*/ 78 h 132"/>
                <a:gd name="T30" fmla="*/ 90 w 204"/>
                <a:gd name="T31" fmla="*/ 42 h 132"/>
                <a:gd name="T32" fmla="*/ 96 w 204"/>
                <a:gd name="T33" fmla="*/ 78 h 132"/>
                <a:gd name="T34" fmla="*/ 78 w 204"/>
                <a:gd name="T35" fmla="*/ 48 h 132"/>
                <a:gd name="T36" fmla="*/ 72 w 204"/>
                <a:gd name="T37" fmla="*/ 60 h 132"/>
                <a:gd name="T38" fmla="*/ 66 w 204"/>
                <a:gd name="T39" fmla="*/ 60 h 132"/>
                <a:gd name="T40" fmla="*/ 18 w 204"/>
                <a:gd name="T41" fmla="*/ 42 h 132"/>
                <a:gd name="T42" fmla="*/ 0 w 204"/>
                <a:gd name="T43" fmla="*/ 0 h 1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4"/>
                <a:gd name="T67" fmla="*/ 0 h 132"/>
                <a:gd name="T68" fmla="*/ 204 w 204"/>
                <a:gd name="T69" fmla="*/ 132 h 1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4" h="132">
                  <a:moveTo>
                    <a:pt x="0" y="0"/>
                  </a:moveTo>
                  <a:lnTo>
                    <a:pt x="84" y="18"/>
                  </a:lnTo>
                  <a:lnTo>
                    <a:pt x="156" y="48"/>
                  </a:lnTo>
                  <a:lnTo>
                    <a:pt x="186" y="72"/>
                  </a:lnTo>
                  <a:lnTo>
                    <a:pt x="204" y="108"/>
                  </a:lnTo>
                  <a:lnTo>
                    <a:pt x="204" y="132"/>
                  </a:lnTo>
                  <a:lnTo>
                    <a:pt x="198" y="132"/>
                  </a:lnTo>
                  <a:lnTo>
                    <a:pt x="180" y="96"/>
                  </a:lnTo>
                  <a:lnTo>
                    <a:pt x="180" y="120"/>
                  </a:lnTo>
                  <a:lnTo>
                    <a:pt x="162" y="84"/>
                  </a:lnTo>
                  <a:lnTo>
                    <a:pt x="162" y="102"/>
                  </a:lnTo>
                  <a:lnTo>
                    <a:pt x="156" y="102"/>
                  </a:lnTo>
                  <a:lnTo>
                    <a:pt x="138" y="72"/>
                  </a:lnTo>
                  <a:lnTo>
                    <a:pt x="132" y="102"/>
                  </a:lnTo>
                  <a:lnTo>
                    <a:pt x="126" y="78"/>
                  </a:lnTo>
                  <a:lnTo>
                    <a:pt x="90" y="42"/>
                  </a:lnTo>
                  <a:lnTo>
                    <a:pt x="96" y="78"/>
                  </a:lnTo>
                  <a:lnTo>
                    <a:pt x="78" y="48"/>
                  </a:lnTo>
                  <a:lnTo>
                    <a:pt x="72" y="60"/>
                  </a:lnTo>
                  <a:lnTo>
                    <a:pt x="66" y="60"/>
                  </a:lnTo>
                  <a:lnTo>
                    <a:pt x="18" y="42"/>
                  </a:lnTo>
                  <a:lnTo>
                    <a:pt x="0" y="0"/>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8" name="Freeform 65"/>
            <p:cNvSpPr>
              <a:spLocks/>
            </p:cNvSpPr>
            <p:nvPr/>
          </p:nvSpPr>
          <p:spPr bwMode="auto">
            <a:xfrm>
              <a:off x="1343" y="3013"/>
              <a:ext cx="144" cy="138"/>
            </a:xfrm>
            <a:custGeom>
              <a:avLst/>
              <a:gdLst>
                <a:gd name="T0" fmla="*/ 0 w 144"/>
                <a:gd name="T1" fmla="*/ 138 h 138"/>
                <a:gd name="T2" fmla="*/ 12 w 144"/>
                <a:gd name="T3" fmla="*/ 78 h 138"/>
                <a:gd name="T4" fmla="*/ 36 w 144"/>
                <a:gd name="T5" fmla="*/ 36 h 138"/>
                <a:gd name="T6" fmla="*/ 60 w 144"/>
                <a:gd name="T7" fmla="*/ 12 h 138"/>
                <a:gd name="T8" fmla="*/ 78 w 144"/>
                <a:gd name="T9" fmla="*/ 0 h 138"/>
                <a:gd name="T10" fmla="*/ 90 w 144"/>
                <a:gd name="T11" fmla="*/ 0 h 138"/>
                <a:gd name="T12" fmla="*/ 114 w 144"/>
                <a:gd name="T13" fmla="*/ 12 h 138"/>
                <a:gd name="T14" fmla="*/ 138 w 144"/>
                <a:gd name="T15" fmla="*/ 36 h 138"/>
                <a:gd name="T16" fmla="*/ 144 w 144"/>
                <a:gd name="T17" fmla="*/ 66 h 138"/>
                <a:gd name="T18" fmla="*/ 114 w 144"/>
                <a:gd name="T19" fmla="*/ 36 h 138"/>
                <a:gd name="T20" fmla="*/ 126 w 144"/>
                <a:gd name="T21" fmla="*/ 78 h 138"/>
                <a:gd name="T22" fmla="*/ 96 w 144"/>
                <a:gd name="T23" fmla="*/ 42 h 138"/>
                <a:gd name="T24" fmla="*/ 78 w 144"/>
                <a:gd name="T25" fmla="*/ 30 h 138"/>
                <a:gd name="T26" fmla="*/ 90 w 144"/>
                <a:gd name="T27" fmla="*/ 48 h 138"/>
                <a:gd name="T28" fmla="*/ 84 w 144"/>
                <a:gd name="T29" fmla="*/ 48 h 138"/>
                <a:gd name="T30" fmla="*/ 78 w 144"/>
                <a:gd name="T31" fmla="*/ 42 h 138"/>
                <a:gd name="T32" fmla="*/ 84 w 144"/>
                <a:gd name="T33" fmla="*/ 60 h 138"/>
                <a:gd name="T34" fmla="*/ 60 w 144"/>
                <a:gd name="T35" fmla="*/ 48 h 138"/>
                <a:gd name="T36" fmla="*/ 60 w 144"/>
                <a:gd name="T37" fmla="*/ 66 h 138"/>
                <a:gd name="T38" fmla="*/ 48 w 144"/>
                <a:gd name="T39" fmla="*/ 66 h 138"/>
                <a:gd name="T40" fmla="*/ 48 w 144"/>
                <a:gd name="T41" fmla="*/ 72 h 138"/>
                <a:gd name="T42" fmla="*/ 54 w 144"/>
                <a:gd name="T43" fmla="*/ 90 h 138"/>
                <a:gd name="T44" fmla="*/ 30 w 144"/>
                <a:gd name="T45" fmla="*/ 90 h 138"/>
                <a:gd name="T46" fmla="*/ 30 w 144"/>
                <a:gd name="T47" fmla="*/ 96 h 138"/>
                <a:gd name="T48" fmla="*/ 36 w 144"/>
                <a:gd name="T49" fmla="*/ 102 h 138"/>
                <a:gd name="T50" fmla="*/ 24 w 144"/>
                <a:gd name="T51" fmla="*/ 114 h 138"/>
                <a:gd name="T52" fmla="*/ 6 w 144"/>
                <a:gd name="T53" fmla="*/ 138 h 138"/>
                <a:gd name="T54" fmla="*/ 0 w 144"/>
                <a:gd name="T55" fmla="*/ 138 h 13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138"/>
                <a:gd name="T86" fmla="*/ 144 w 144"/>
                <a:gd name="T87" fmla="*/ 138 h 13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138">
                  <a:moveTo>
                    <a:pt x="0" y="138"/>
                  </a:moveTo>
                  <a:lnTo>
                    <a:pt x="12" y="78"/>
                  </a:lnTo>
                  <a:lnTo>
                    <a:pt x="36" y="36"/>
                  </a:lnTo>
                  <a:lnTo>
                    <a:pt x="60" y="12"/>
                  </a:lnTo>
                  <a:lnTo>
                    <a:pt x="78" y="0"/>
                  </a:lnTo>
                  <a:lnTo>
                    <a:pt x="90" y="0"/>
                  </a:lnTo>
                  <a:lnTo>
                    <a:pt x="114" y="12"/>
                  </a:lnTo>
                  <a:lnTo>
                    <a:pt x="138" y="36"/>
                  </a:lnTo>
                  <a:lnTo>
                    <a:pt x="144" y="66"/>
                  </a:lnTo>
                  <a:lnTo>
                    <a:pt x="114" y="36"/>
                  </a:lnTo>
                  <a:lnTo>
                    <a:pt x="126" y="78"/>
                  </a:lnTo>
                  <a:lnTo>
                    <a:pt x="96" y="42"/>
                  </a:lnTo>
                  <a:lnTo>
                    <a:pt x="78" y="30"/>
                  </a:lnTo>
                  <a:lnTo>
                    <a:pt x="90" y="48"/>
                  </a:lnTo>
                  <a:lnTo>
                    <a:pt x="84" y="48"/>
                  </a:lnTo>
                  <a:lnTo>
                    <a:pt x="78" y="42"/>
                  </a:lnTo>
                  <a:lnTo>
                    <a:pt x="84" y="60"/>
                  </a:lnTo>
                  <a:lnTo>
                    <a:pt x="60" y="48"/>
                  </a:lnTo>
                  <a:lnTo>
                    <a:pt x="60" y="66"/>
                  </a:lnTo>
                  <a:lnTo>
                    <a:pt x="48" y="66"/>
                  </a:lnTo>
                  <a:lnTo>
                    <a:pt x="48" y="72"/>
                  </a:lnTo>
                  <a:lnTo>
                    <a:pt x="54" y="90"/>
                  </a:lnTo>
                  <a:lnTo>
                    <a:pt x="30" y="90"/>
                  </a:lnTo>
                  <a:lnTo>
                    <a:pt x="30" y="96"/>
                  </a:lnTo>
                  <a:lnTo>
                    <a:pt x="36" y="102"/>
                  </a:lnTo>
                  <a:lnTo>
                    <a:pt x="24" y="114"/>
                  </a:lnTo>
                  <a:lnTo>
                    <a:pt x="6" y="138"/>
                  </a:lnTo>
                  <a:lnTo>
                    <a:pt x="0" y="138"/>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09" name="Freeform 66"/>
            <p:cNvSpPr>
              <a:spLocks/>
            </p:cNvSpPr>
            <p:nvPr/>
          </p:nvSpPr>
          <p:spPr bwMode="auto">
            <a:xfrm>
              <a:off x="1355" y="3121"/>
              <a:ext cx="252" cy="204"/>
            </a:xfrm>
            <a:custGeom>
              <a:avLst/>
              <a:gdLst>
                <a:gd name="T0" fmla="*/ 0 w 252"/>
                <a:gd name="T1" fmla="*/ 30 h 204"/>
                <a:gd name="T2" fmla="*/ 18 w 252"/>
                <a:gd name="T3" fmla="*/ 18 h 204"/>
                <a:gd name="T4" fmla="*/ 54 w 252"/>
                <a:gd name="T5" fmla="*/ 6 h 204"/>
                <a:gd name="T6" fmla="*/ 102 w 252"/>
                <a:gd name="T7" fmla="*/ 0 h 204"/>
                <a:gd name="T8" fmla="*/ 138 w 252"/>
                <a:gd name="T9" fmla="*/ 18 h 204"/>
                <a:gd name="T10" fmla="*/ 168 w 252"/>
                <a:gd name="T11" fmla="*/ 42 h 204"/>
                <a:gd name="T12" fmla="*/ 210 w 252"/>
                <a:gd name="T13" fmla="*/ 108 h 204"/>
                <a:gd name="T14" fmla="*/ 246 w 252"/>
                <a:gd name="T15" fmla="*/ 174 h 204"/>
                <a:gd name="T16" fmla="*/ 252 w 252"/>
                <a:gd name="T17" fmla="*/ 204 h 204"/>
                <a:gd name="T18" fmla="*/ 222 w 252"/>
                <a:gd name="T19" fmla="*/ 150 h 204"/>
                <a:gd name="T20" fmla="*/ 228 w 252"/>
                <a:gd name="T21" fmla="*/ 174 h 204"/>
                <a:gd name="T22" fmla="*/ 222 w 252"/>
                <a:gd name="T23" fmla="*/ 174 h 204"/>
                <a:gd name="T24" fmla="*/ 216 w 252"/>
                <a:gd name="T25" fmla="*/ 150 h 204"/>
                <a:gd name="T26" fmla="*/ 210 w 252"/>
                <a:gd name="T27" fmla="*/ 132 h 204"/>
                <a:gd name="T28" fmla="*/ 204 w 252"/>
                <a:gd name="T29" fmla="*/ 150 h 204"/>
                <a:gd name="T30" fmla="*/ 198 w 252"/>
                <a:gd name="T31" fmla="*/ 126 h 204"/>
                <a:gd name="T32" fmla="*/ 192 w 252"/>
                <a:gd name="T33" fmla="*/ 96 h 204"/>
                <a:gd name="T34" fmla="*/ 192 w 252"/>
                <a:gd name="T35" fmla="*/ 114 h 204"/>
                <a:gd name="T36" fmla="*/ 186 w 252"/>
                <a:gd name="T37" fmla="*/ 126 h 204"/>
                <a:gd name="T38" fmla="*/ 180 w 252"/>
                <a:gd name="T39" fmla="*/ 108 h 204"/>
                <a:gd name="T40" fmla="*/ 180 w 252"/>
                <a:gd name="T41" fmla="*/ 102 h 204"/>
                <a:gd name="T42" fmla="*/ 168 w 252"/>
                <a:gd name="T43" fmla="*/ 84 h 204"/>
                <a:gd name="T44" fmla="*/ 156 w 252"/>
                <a:gd name="T45" fmla="*/ 60 h 204"/>
                <a:gd name="T46" fmla="*/ 156 w 252"/>
                <a:gd name="T47" fmla="*/ 84 h 204"/>
                <a:gd name="T48" fmla="*/ 150 w 252"/>
                <a:gd name="T49" fmla="*/ 96 h 204"/>
                <a:gd name="T50" fmla="*/ 150 w 252"/>
                <a:gd name="T51" fmla="*/ 90 h 204"/>
                <a:gd name="T52" fmla="*/ 138 w 252"/>
                <a:gd name="T53" fmla="*/ 60 h 204"/>
                <a:gd name="T54" fmla="*/ 126 w 252"/>
                <a:gd name="T55" fmla="*/ 36 h 204"/>
                <a:gd name="T56" fmla="*/ 120 w 252"/>
                <a:gd name="T57" fmla="*/ 36 h 204"/>
                <a:gd name="T58" fmla="*/ 132 w 252"/>
                <a:gd name="T59" fmla="*/ 72 h 204"/>
                <a:gd name="T60" fmla="*/ 132 w 252"/>
                <a:gd name="T61" fmla="*/ 84 h 204"/>
                <a:gd name="T62" fmla="*/ 120 w 252"/>
                <a:gd name="T63" fmla="*/ 54 h 204"/>
                <a:gd name="T64" fmla="*/ 102 w 252"/>
                <a:gd name="T65" fmla="*/ 36 h 204"/>
                <a:gd name="T66" fmla="*/ 96 w 252"/>
                <a:gd name="T67" fmla="*/ 24 h 204"/>
                <a:gd name="T68" fmla="*/ 114 w 252"/>
                <a:gd name="T69" fmla="*/ 66 h 204"/>
                <a:gd name="T70" fmla="*/ 108 w 252"/>
                <a:gd name="T71" fmla="*/ 78 h 204"/>
                <a:gd name="T72" fmla="*/ 90 w 252"/>
                <a:gd name="T73" fmla="*/ 42 h 204"/>
                <a:gd name="T74" fmla="*/ 72 w 252"/>
                <a:gd name="T75" fmla="*/ 24 h 204"/>
                <a:gd name="T76" fmla="*/ 78 w 252"/>
                <a:gd name="T77" fmla="*/ 36 h 204"/>
                <a:gd name="T78" fmla="*/ 78 w 252"/>
                <a:gd name="T79" fmla="*/ 42 h 204"/>
                <a:gd name="T80" fmla="*/ 66 w 252"/>
                <a:gd name="T81" fmla="*/ 24 h 204"/>
                <a:gd name="T82" fmla="*/ 60 w 252"/>
                <a:gd name="T83" fmla="*/ 18 h 204"/>
                <a:gd name="T84" fmla="*/ 54 w 252"/>
                <a:gd name="T85" fmla="*/ 36 h 204"/>
                <a:gd name="T86" fmla="*/ 42 w 252"/>
                <a:gd name="T87" fmla="*/ 24 h 204"/>
                <a:gd name="T88" fmla="*/ 30 w 252"/>
                <a:gd name="T89" fmla="*/ 54 h 204"/>
                <a:gd name="T90" fmla="*/ 24 w 252"/>
                <a:gd name="T91" fmla="*/ 48 h 204"/>
                <a:gd name="T92" fmla="*/ 24 w 252"/>
                <a:gd name="T93" fmla="*/ 36 h 204"/>
                <a:gd name="T94" fmla="*/ 18 w 252"/>
                <a:gd name="T95" fmla="*/ 42 h 204"/>
                <a:gd name="T96" fmla="*/ 12 w 252"/>
                <a:gd name="T97" fmla="*/ 36 h 204"/>
                <a:gd name="T98" fmla="*/ 6 w 252"/>
                <a:gd name="T99" fmla="*/ 42 h 204"/>
                <a:gd name="T100" fmla="*/ 0 w 252"/>
                <a:gd name="T101" fmla="*/ 30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2"/>
                <a:gd name="T154" fmla="*/ 0 h 204"/>
                <a:gd name="T155" fmla="*/ 252 w 252"/>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2" h="204">
                  <a:moveTo>
                    <a:pt x="0" y="30"/>
                  </a:moveTo>
                  <a:lnTo>
                    <a:pt x="18" y="18"/>
                  </a:lnTo>
                  <a:lnTo>
                    <a:pt x="54" y="6"/>
                  </a:lnTo>
                  <a:lnTo>
                    <a:pt x="102" y="0"/>
                  </a:lnTo>
                  <a:lnTo>
                    <a:pt x="138" y="18"/>
                  </a:lnTo>
                  <a:lnTo>
                    <a:pt x="168" y="42"/>
                  </a:lnTo>
                  <a:lnTo>
                    <a:pt x="210" y="108"/>
                  </a:lnTo>
                  <a:lnTo>
                    <a:pt x="246" y="174"/>
                  </a:lnTo>
                  <a:lnTo>
                    <a:pt x="252" y="204"/>
                  </a:lnTo>
                  <a:lnTo>
                    <a:pt x="222" y="150"/>
                  </a:lnTo>
                  <a:lnTo>
                    <a:pt x="228" y="174"/>
                  </a:lnTo>
                  <a:lnTo>
                    <a:pt x="222" y="174"/>
                  </a:lnTo>
                  <a:lnTo>
                    <a:pt x="216" y="150"/>
                  </a:lnTo>
                  <a:lnTo>
                    <a:pt x="210" y="132"/>
                  </a:lnTo>
                  <a:lnTo>
                    <a:pt x="204" y="150"/>
                  </a:lnTo>
                  <a:lnTo>
                    <a:pt x="198" y="126"/>
                  </a:lnTo>
                  <a:lnTo>
                    <a:pt x="192" y="96"/>
                  </a:lnTo>
                  <a:lnTo>
                    <a:pt x="192" y="114"/>
                  </a:lnTo>
                  <a:lnTo>
                    <a:pt x="186" y="126"/>
                  </a:lnTo>
                  <a:lnTo>
                    <a:pt x="180" y="108"/>
                  </a:lnTo>
                  <a:lnTo>
                    <a:pt x="180" y="102"/>
                  </a:lnTo>
                  <a:lnTo>
                    <a:pt x="168" y="84"/>
                  </a:lnTo>
                  <a:lnTo>
                    <a:pt x="156" y="60"/>
                  </a:lnTo>
                  <a:lnTo>
                    <a:pt x="156" y="84"/>
                  </a:lnTo>
                  <a:lnTo>
                    <a:pt x="150" y="96"/>
                  </a:lnTo>
                  <a:lnTo>
                    <a:pt x="150" y="90"/>
                  </a:lnTo>
                  <a:lnTo>
                    <a:pt x="138" y="60"/>
                  </a:lnTo>
                  <a:lnTo>
                    <a:pt x="126" y="36"/>
                  </a:lnTo>
                  <a:lnTo>
                    <a:pt x="120" y="36"/>
                  </a:lnTo>
                  <a:lnTo>
                    <a:pt x="132" y="72"/>
                  </a:lnTo>
                  <a:lnTo>
                    <a:pt x="132" y="84"/>
                  </a:lnTo>
                  <a:lnTo>
                    <a:pt x="120" y="54"/>
                  </a:lnTo>
                  <a:lnTo>
                    <a:pt x="102" y="36"/>
                  </a:lnTo>
                  <a:lnTo>
                    <a:pt x="96" y="24"/>
                  </a:lnTo>
                  <a:lnTo>
                    <a:pt x="114" y="66"/>
                  </a:lnTo>
                  <a:lnTo>
                    <a:pt x="108" y="78"/>
                  </a:lnTo>
                  <a:lnTo>
                    <a:pt x="90" y="42"/>
                  </a:lnTo>
                  <a:lnTo>
                    <a:pt x="72" y="24"/>
                  </a:lnTo>
                  <a:lnTo>
                    <a:pt x="78" y="36"/>
                  </a:lnTo>
                  <a:lnTo>
                    <a:pt x="78" y="42"/>
                  </a:lnTo>
                  <a:lnTo>
                    <a:pt x="66" y="24"/>
                  </a:lnTo>
                  <a:lnTo>
                    <a:pt x="60" y="18"/>
                  </a:lnTo>
                  <a:lnTo>
                    <a:pt x="54" y="36"/>
                  </a:lnTo>
                  <a:lnTo>
                    <a:pt x="42" y="24"/>
                  </a:lnTo>
                  <a:lnTo>
                    <a:pt x="30" y="54"/>
                  </a:lnTo>
                  <a:lnTo>
                    <a:pt x="24" y="48"/>
                  </a:lnTo>
                  <a:lnTo>
                    <a:pt x="24" y="36"/>
                  </a:lnTo>
                  <a:lnTo>
                    <a:pt x="18" y="42"/>
                  </a:lnTo>
                  <a:lnTo>
                    <a:pt x="12" y="36"/>
                  </a:lnTo>
                  <a:lnTo>
                    <a:pt x="6" y="42"/>
                  </a:lnTo>
                  <a:lnTo>
                    <a:pt x="0" y="30"/>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0" name="Freeform 67"/>
            <p:cNvSpPr>
              <a:spLocks/>
            </p:cNvSpPr>
            <p:nvPr/>
          </p:nvSpPr>
          <p:spPr bwMode="auto">
            <a:xfrm>
              <a:off x="1152" y="3037"/>
              <a:ext cx="203" cy="120"/>
            </a:xfrm>
            <a:custGeom>
              <a:avLst/>
              <a:gdLst>
                <a:gd name="T0" fmla="*/ 203 w 203"/>
                <a:gd name="T1" fmla="*/ 120 h 120"/>
                <a:gd name="T2" fmla="*/ 179 w 203"/>
                <a:gd name="T3" fmla="*/ 90 h 120"/>
                <a:gd name="T4" fmla="*/ 167 w 203"/>
                <a:gd name="T5" fmla="*/ 72 h 120"/>
                <a:gd name="T6" fmla="*/ 149 w 203"/>
                <a:gd name="T7" fmla="*/ 48 h 120"/>
                <a:gd name="T8" fmla="*/ 149 w 203"/>
                <a:gd name="T9" fmla="*/ 72 h 120"/>
                <a:gd name="T10" fmla="*/ 137 w 203"/>
                <a:gd name="T11" fmla="*/ 54 h 120"/>
                <a:gd name="T12" fmla="*/ 119 w 203"/>
                <a:gd name="T13" fmla="*/ 36 h 120"/>
                <a:gd name="T14" fmla="*/ 125 w 203"/>
                <a:gd name="T15" fmla="*/ 54 h 120"/>
                <a:gd name="T16" fmla="*/ 119 w 203"/>
                <a:gd name="T17" fmla="*/ 54 h 120"/>
                <a:gd name="T18" fmla="*/ 89 w 203"/>
                <a:gd name="T19" fmla="*/ 24 h 120"/>
                <a:gd name="T20" fmla="*/ 95 w 203"/>
                <a:gd name="T21" fmla="*/ 42 h 120"/>
                <a:gd name="T22" fmla="*/ 83 w 203"/>
                <a:gd name="T23" fmla="*/ 30 h 120"/>
                <a:gd name="T24" fmla="*/ 53 w 203"/>
                <a:gd name="T25" fmla="*/ 12 h 120"/>
                <a:gd name="T26" fmla="*/ 71 w 203"/>
                <a:gd name="T27" fmla="*/ 30 h 120"/>
                <a:gd name="T28" fmla="*/ 41 w 203"/>
                <a:gd name="T29" fmla="*/ 0 h 120"/>
                <a:gd name="T30" fmla="*/ 36 w 203"/>
                <a:gd name="T31" fmla="*/ 0 h 120"/>
                <a:gd name="T32" fmla="*/ 53 w 203"/>
                <a:gd name="T33" fmla="*/ 18 h 120"/>
                <a:gd name="T34" fmla="*/ 41 w 203"/>
                <a:gd name="T35" fmla="*/ 12 h 120"/>
                <a:gd name="T36" fmla="*/ 18 w 203"/>
                <a:gd name="T37" fmla="*/ 12 h 120"/>
                <a:gd name="T38" fmla="*/ 30 w 203"/>
                <a:gd name="T39" fmla="*/ 24 h 120"/>
                <a:gd name="T40" fmla="*/ 18 w 203"/>
                <a:gd name="T41" fmla="*/ 30 h 120"/>
                <a:gd name="T42" fmla="*/ 0 w 203"/>
                <a:gd name="T43" fmla="*/ 48 h 120"/>
                <a:gd name="T44" fmla="*/ 12 w 203"/>
                <a:gd name="T45" fmla="*/ 48 h 120"/>
                <a:gd name="T46" fmla="*/ 6 w 203"/>
                <a:gd name="T47" fmla="*/ 60 h 120"/>
                <a:gd name="T48" fmla="*/ 6 w 203"/>
                <a:gd name="T49" fmla="*/ 66 h 120"/>
                <a:gd name="T50" fmla="*/ 18 w 203"/>
                <a:gd name="T51" fmla="*/ 54 h 120"/>
                <a:gd name="T52" fmla="*/ 18 w 203"/>
                <a:gd name="T53" fmla="*/ 60 h 120"/>
                <a:gd name="T54" fmla="*/ 24 w 203"/>
                <a:gd name="T55" fmla="*/ 78 h 120"/>
                <a:gd name="T56" fmla="*/ 24 w 203"/>
                <a:gd name="T57" fmla="*/ 72 h 120"/>
                <a:gd name="T58" fmla="*/ 30 w 203"/>
                <a:gd name="T59" fmla="*/ 78 h 120"/>
                <a:gd name="T60" fmla="*/ 30 w 203"/>
                <a:gd name="T61" fmla="*/ 90 h 120"/>
                <a:gd name="T62" fmla="*/ 36 w 203"/>
                <a:gd name="T63" fmla="*/ 96 h 120"/>
                <a:gd name="T64" fmla="*/ 47 w 203"/>
                <a:gd name="T65" fmla="*/ 90 h 120"/>
                <a:gd name="T66" fmla="*/ 47 w 203"/>
                <a:gd name="T67" fmla="*/ 96 h 120"/>
                <a:gd name="T68" fmla="*/ 143 w 203"/>
                <a:gd name="T69" fmla="*/ 96 h 120"/>
                <a:gd name="T70" fmla="*/ 203 w 203"/>
                <a:gd name="T71" fmla="*/ 120 h 1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20"/>
                <a:gd name="T110" fmla="*/ 203 w 203"/>
                <a:gd name="T111" fmla="*/ 120 h 12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20">
                  <a:moveTo>
                    <a:pt x="203" y="120"/>
                  </a:moveTo>
                  <a:lnTo>
                    <a:pt x="179" y="90"/>
                  </a:lnTo>
                  <a:lnTo>
                    <a:pt x="167" y="72"/>
                  </a:lnTo>
                  <a:lnTo>
                    <a:pt x="149" y="48"/>
                  </a:lnTo>
                  <a:lnTo>
                    <a:pt x="149" y="72"/>
                  </a:lnTo>
                  <a:lnTo>
                    <a:pt x="137" y="54"/>
                  </a:lnTo>
                  <a:lnTo>
                    <a:pt x="119" y="36"/>
                  </a:lnTo>
                  <a:lnTo>
                    <a:pt x="125" y="54"/>
                  </a:lnTo>
                  <a:lnTo>
                    <a:pt x="119" y="54"/>
                  </a:lnTo>
                  <a:lnTo>
                    <a:pt x="89" y="24"/>
                  </a:lnTo>
                  <a:lnTo>
                    <a:pt x="95" y="42"/>
                  </a:lnTo>
                  <a:lnTo>
                    <a:pt x="83" y="30"/>
                  </a:lnTo>
                  <a:lnTo>
                    <a:pt x="53" y="12"/>
                  </a:lnTo>
                  <a:lnTo>
                    <a:pt x="71" y="30"/>
                  </a:lnTo>
                  <a:lnTo>
                    <a:pt x="41" y="0"/>
                  </a:lnTo>
                  <a:lnTo>
                    <a:pt x="36" y="0"/>
                  </a:lnTo>
                  <a:lnTo>
                    <a:pt x="53" y="18"/>
                  </a:lnTo>
                  <a:lnTo>
                    <a:pt x="41" y="12"/>
                  </a:lnTo>
                  <a:lnTo>
                    <a:pt x="18" y="12"/>
                  </a:lnTo>
                  <a:lnTo>
                    <a:pt x="30" y="24"/>
                  </a:lnTo>
                  <a:lnTo>
                    <a:pt x="18" y="30"/>
                  </a:lnTo>
                  <a:lnTo>
                    <a:pt x="0" y="48"/>
                  </a:lnTo>
                  <a:lnTo>
                    <a:pt x="12" y="48"/>
                  </a:lnTo>
                  <a:lnTo>
                    <a:pt x="6" y="60"/>
                  </a:lnTo>
                  <a:lnTo>
                    <a:pt x="6" y="66"/>
                  </a:lnTo>
                  <a:lnTo>
                    <a:pt x="18" y="54"/>
                  </a:lnTo>
                  <a:lnTo>
                    <a:pt x="18" y="60"/>
                  </a:lnTo>
                  <a:lnTo>
                    <a:pt x="24" y="78"/>
                  </a:lnTo>
                  <a:lnTo>
                    <a:pt x="24" y="72"/>
                  </a:lnTo>
                  <a:lnTo>
                    <a:pt x="30" y="78"/>
                  </a:lnTo>
                  <a:lnTo>
                    <a:pt x="30" y="90"/>
                  </a:lnTo>
                  <a:lnTo>
                    <a:pt x="36" y="96"/>
                  </a:lnTo>
                  <a:lnTo>
                    <a:pt x="47" y="90"/>
                  </a:lnTo>
                  <a:lnTo>
                    <a:pt x="47" y="96"/>
                  </a:lnTo>
                  <a:lnTo>
                    <a:pt x="143" y="96"/>
                  </a:lnTo>
                  <a:lnTo>
                    <a:pt x="203" y="120"/>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1" name="Freeform 68"/>
            <p:cNvSpPr>
              <a:spLocks/>
            </p:cNvSpPr>
            <p:nvPr/>
          </p:nvSpPr>
          <p:spPr bwMode="auto">
            <a:xfrm>
              <a:off x="1193" y="3085"/>
              <a:ext cx="132" cy="54"/>
            </a:xfrm>
            <a:custGeom>
              <a:avLst/>
              <a:gdLst>
                <a:gd name="T0" fmla="*/ 132 w 132"/>
                <a:gd name="T1" fmla="*/ 54 h 54"/>
                <a:gd name="T2" fmla="*/ 90 w 132"/>
                <a:gd name="T3" fmla="*/ 36 h 54"/>
                <a:gd name="T4" fmla="*/ 0 w 132"/>
                <a:gd name="T5" fmla="*/ 0 h 54"/>
                <a:gd name="T6" fmla="*/ 0 60000 65536"/>
                <a:gd name="T7" fmla="*/ 0 60000 65536"/>
                <a:gd name="T8" fmla="*/ 0 60000 65536"/>
                <a:gd name="T9" fmla="*/ 0 w 132"/>
                <a:gd name="T10" fmla="*/ 0 h 54"/>
                <a:gd name="T11" fmla="*/ 132 w 132"/>
                <a:gd name="T12" fmla="*/ 54 h 54"/>
              </a:gdLst>
              <a:ahLst/>
              <a:cxnLst>
                <a:cxn ang="T6">
                  <a:pos x="T0" y="T1"/>
                </a:cxn>
                <a:cxn ang="T7">
                  <a:pos x="T2" y="T3"/>
                </a:cxn>
                <a:cxn ang="T8">
                  <a:pos x="T4" y="T5"/>
                </a:cxn>
              </a:cxnLst>
              <a:rect l="T9" t="T10" r="T11" b="T12"/>
              <a:pathLst>
                <a:path w="132" h="54">
                  <a:moveTo>
                    <a:pt x="132" y="54"/>
                  </a:moveTo>
                  <a:lnTo>
                    <a:pt x="90" y="36"/>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2" name="Freeform 69"/>
            <p:cNvSpPr>
              <a:spLocks/>
            </p:cNvSpPr>
            <p:nvPr/>
          </p:nvSpPr>
          <p:spPr bwMode="auto">
            <a:xfrm>
              <a:off x="1158" y="3151"/>
              <a:ext cx="167" cy="150"/>
            </a:xfrm>
            <a:custGeom>
              <a:avLst/>
              <a:gdLst>
                <a:gd name="T0" fmla="*/ 167 w 167"/>
                <a:gd name="T1" fmla="*/ 0 h 150"/>
                <a:gd name="T2" fmla="*/ 101 w 167"/>
                <a:gd name="T3" fmla="*/ 18 h 150"/>
                <a:gd name="T4" fmla="*/ 59 w 167"/>
                <a:gd name="T5" fmla="*/ 30 h 150"/>
                <a:gd name="T6" fmla="*/ 30 w 167"/>
                <a:gd name="T7" fmla="*/ 42 h 150"/>
                <a:gd name="T8" fmla="*/ 12 w 167"/>
                <a:gd name="T9" fmla="*/ 60 h 150"/>
                <a:gd name="T10" fmla="*/ 6 w 167"/>
                <a:gd name="T11" fmla="*/ 78 h 150"/>
                <a:gd name="T12" fmla="*/ 0 w 167"/>
                <a:gd name="T13" fmla="*/ 90 h 150"/>
                <a:gd name="T14" fmla="*/ 0 w 167"/>
                <a:gd name="T15" fmla="*/ 126 h 150"/>
                <a:gd name="T16" fmla="*/ 6 w 167"/>
                <a:gd name="T17" fmla="*/ 150 h 150"/>
                <a:gd name="T18" fmla="*/ 12 w 167"/>
                <a:gd name="T19" fmla="*/ 144 h 150"/>
                <a:gd name="T20" fmla="*/ 12 w 167"/>
                <a:gd name="T21" fmla="*/ 126 h 150"/>
                <a:gd name="T22" fmla="*/ 18 w 167"/>
                <a:gd name="T23" fmla="*/ 132 h 150"/>
                <a:gd name="T24" fmla="*/ 24 w 167"/>
                <a:gd name="T25" fmla="*/ 144 h 150"/>
                <a:gd name="T26" fmla="*/ 30 w 167"/>
                <a:gd name="T27" fmla="*/ 114 h 150"/>
                <a:gd name="T28" fmla="*/ 35 w 167"/>
                <a:gd name="T29" fmla="*/ 126 h 150"/>
                <a:gd name="T30" fmla="*/ 41 w 167"/>
                <a:gd name="T31" fmla="*/ 126 h 150"/>
                <a:gd name="T32" fmla="*/ 41 w 167"/>
                <a:gd name="T33" fmla="*/ 96 h 150"/>
                <a:gd name="T34" fmla="*/ 47 w 167"/>
                <a:gd name="T35" fmla="*/ 102 h 150"/>
                <a:gd name="T36" fmla="*/ 53 w 167"/>
                <a:gd name="T37" fmla="*/ 102 h 150"/>
                <a:gd name="T38" fmla="*/ 53 w 167"/>
                <a:gd name="T39" fmla="*/ 90 h 150"/>
                <a:gd name="T40" fmla="*/ 59 w 167"/>
                <a:gd name="T41" fmla="*/ 78 h 150"/>
                <a:gd name="T42" fmla="*/ 59 w 167"/>
                <a:gd name="T43" fmla="*/ 84 h 150"/>
                <a:gd name="T44" fmla="*/ 59 w 167"/>
                <a:gd name="T45" fmla="*/ 72 h 150"/>
                <a:gd name="T46" fmla="*/ 47 w 167"/>
                <a:gd name="T47" fmla="*/ 54 h 150"/>
                <a:gd name="T48" fmla="*/ 77 w 167"/>
                <a:gd name="T49" fmla="*/ 72 h 150"/>
                <a:gd name="T50" fmla="*/ 89 w 167"/>
                <a:gd name="T51" fmla="*/ 72 h 150"/>
                <a:gd name="T52" fmla="*/ 83 w 167"/>
                <a:gd name="T53" fmla="*/ 60 h 150"/>
                <a:gd name="T54" fmla="*/ 71 w 167"/>
                <a:gd name="T55" fmla="*/ 54 h 150"/>
                <a:gd name="T56" fmla="*/ 95 w 167"/>
                <a:gd name="T57" fmla="*/ 54 h 150"/>
                <a:gd name="T58" fmla="*/ 89 w 167"/>
                <a:gd name="T59" fmla="*/ 36 h 150"/>
                <a:gd name="T60" fmla="*/ 101 w 167"/>
                <a:gd name="T61" fmla="*/ 54 h 150"/>
                <a:gd name="T62" fmla="*/ 107 w 167"/>
                <a:gd name="T63" fmla="*/ 48 h 150"/>
                <a:gd name="T64" fmla="*/ 113 w 167"/>
                <a:gd name="T65" fmla="*/ 30 h 150"/>
                <a:gd name="T66" fmla="*/ 119 w 167"/>
                <a:gd name="T67" fmla="*/ 36 h 150"/>
                <a:gd name="T68" fmla="*/ 131 w 167"/>
                <a:gd name="T69" fmla="*/ 24 h 150"/>
                <a:gd name="T70" fmla="*/ 137 w 167"/>
                <a:gd name="T71" fmla="*/ 30 h 150"/>
                <a:gd name="T72" fmla="*/ 143 w 167"/>
                <a:gd name="T73" fmla="*/ 18 h 150"/>
                <a:gd name="T74" fmla="*/ 155 w 167"/>
                <a:gd name="T75" fmla="*/ 12 h 150"/>
                <a:gd name="T76" fmla="*/ 167 w 167"/>
                <a:gd name="T77" fmla="*/ 0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150"/>
                <a:gd name="T119" fmla="*/ 167 w 167"/>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150">
                  <a:moveTo>
                    <a:pt x="167" y="0"/>
                  </a:moveTo>
                  <a:lnTo>
                    <a:pt x="101" y="18"/>
                  </a:lnTo>
                  <a:lnTo>
                    <a:pt x="59" y="30"/>
                  </a:lnTo>
                  <a:lnTo>
                    <a:pt x="30" y="42"/>
                  </a:lnTo>
                  <a:lnTo>
                    <a:pt x="12" y="60"/>
                  </a:lnTo>
                  <a:lnTo>
                    <a:pt x="6" y="78"/>
                  </a:lnTo>
                  <a:lnTo>
                    <a:pt x="0" y="90"/>
                  </a:lnTo>
                  <a:lnTo>
                    <a:pt x="0" y="126"/>
                  </a:lnTo>
                  <a:lnTo>
                    <a:pt x="6" y="150"/>
                  </a:lnTo>
                  <a:lnTo>
                    <a:pt x="12" y="144"/>
                  </a:lnTo>
                  <a:lnTo>
                    <a:pt x="12" y="126"/>
                  </a:lnTo>
                  <a:lnTo>
                    <a:pt x="18" y="132"/>
                  </a:lnTo>
                  <a:lnTo>
                    <a:pt x="24" y="144"/>
                  </a:lnTo>
                  <a:lnTo>
                    <a:pt x="30" y="114"/>
                  </a:lnTo>
                  <a:lnTo>
                    <a:pt x="35" y="126"/>
                  </a:lnTo>
                  <a:lnTo>
                    <a:pt x="41" y="126"/>
                  </a:lnTo>
                  <a:lnTo>
                    <a:pt x="41" y="96"/>
                  </a:lnTo>
                  <a:lnTo>
                    <a:pt x="47" y="102"/>
                  </a:lnTo>
                  <a:lnTo>
                    <a:pt x="53" y="102"/>
                  </a:lnTo>
                  <a:lnTo>
                    <a:pt x="53" y="90"/>
                  </a:lnTo>
                  <a:lnTo>
                    <a:pt x="59" y="78"/>
                  </a:lnTo>
                  <a:lnTo>
                    <a:pt x="59" y="84"/>
                  </a:lnTo>
                  <a:lnTo>
                    <a:pt x="59" y="72"/>
                  </a:lnTo>
                  <a:lnTo>
                    <a:pt x="47" y="54"/>
                  </a:lnTo>
                  <a:lnTo>
                    <a:pt x="77" y="72"/>
                  </a:lnTo>
                  <a:lnTo>
                    <a:pt x="89" y="72"/>
                  </a:lnTo>
                  <a:lnTo>
                    <a:pt x="83" y="60"/>
                  </a:lnTo>
                  <a:lnTo>
                    <a:pt x="71" y="54"/>
                  </a:lnTo>
                  <a:lnTo>
                    <a:pt x="95" y="54"/>
                  </a:lnTo>
                  <a:lnTo>
                    <a:pt x="89" y="36"/>
                  </a:lnTo>
                  <a:lnTo>
                    <a:pt x="101" y="54"/>
                  </a:lnTo>
                  <a:lnTo>
                    <a:pt x="107" y="48"/>
                  </a:lnTo>
                  <a:lnTo>
                    <a:pt x="113" y="30"/>
                  </a:lnTo>
                  <a:lnTo>
                    <a:pt x="119" y="36"/>
                  </a:lnTo>
                  <a:lnTo>
                    <a:pt x="131" y="24"/>
                  </a:lnTo>
                  <a:lnTo>
                    <a:pt x="137" y="30"/>
                  </a:lnTo>
                  <a:lnTo>
                    <a:pt x="143" y="18"/>
                  </a:lnTo>
                  <a:lnTo>
                    <a:pt x="155" y="12"/>
                  </a:lnTo>
                  <a:lnTo>
                    <a:pt x="167" y="0"/>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3" name="Freeform 70"/>
            <p:cNvSpPr>
              <a:spLocks/>
            </p:cNvSpPr>
            <p:nvPr/>
          </p:nvSpPr>
          <p:spPr bwMode="auto">
            <a:xfrm>
              <a:off x="1122" y="3127"/>
              <a:ext cx="215" cy="60"/>
            </a:xfrm>
            <a:custGeom>
              <a:avLst/>
              <a:gdLst>
                <a:gd name="T0" fmla="*/ 215 w 215"/>
                <a:gd name="T1" fmla="*/ 24 h 60"/>
                <a:gd name="T2" fmla="*/ 149 w 215"/>
                <a:gd name="T3" fmla="*/ 0 h 60"/>
                <a:gd name="T4" fmla="*/ 30 w 215"/>
                <a:gd name="T5" fmla="*/ 0 h 60"/>
                <a:gd name="T6" fmla="*/ 24 w 215"/>
                <a:gd name="T7" fmla="*/ 12 h 60"/>
                <a:gd name="T8" fmla="*/ 6 w 215"/>
                <a:gd name="T9" fmla="*/ 36 h 60"/>
                <a:gd name="T10" fmla="*/ 0 w 215"/>
                <a:gd name="T11" fmla="*/ 60 h 60"/>
                <a:gd name="T12" fmla="*/ 6 w 215"/>
                <a:gd name="T13" fmla="*/ 48 h 60"/>
                <a:gd name="T14" fmla="*/ 24 w 215"/>
                <a:gd name="T15" fmla="*/ 30 h 60"/>
                <a:gd name="T16" fmla="*/ 24 w 215"/>
                <a:gd name="T17" fmla="*/ 48 h 60"/>
                <a:gd name="T18" fmla="*/ 30 w 215"/>
                <a:gd name="T19" fmla="*/ 48 h 60"/>
                <a:gd name="T20" fmla="*/ 48 w 215"/>
                <a:gd name="T21" fmla="*/ 12 h 60"/>
                <a:gd name="T22" fmla="*/ 48 w 215"/>
                <a:gd name="T23" fmla="*/ 24 h 60"/>
                <a:gd name="T24" fmla="*/ 54 w 215"/>
                <a:gd name="T25" fmla="*/ 36 h 60"/>
                <a:gd name="T26" fmla="*/ 60 w 215"/>
                <a:gd name="T27" fmla="*/ 24 h 60"/>
                <a:gd name="T28" fmla="*/ 60 w 215"/>
                <a:gd name="T29" fmla="*/ 18 h 60"/>
                <a:gd name="T30" fmla="*/ 66 w 215"/>
                <a:gd name="T31" fmla="*/ 30 h 60"/>
                <a:gd name="T32" fmla="*/ 71 w 215"/>
                <a:gd name="T33" fmla="*/ 24 h 60"/>
                <a:gd name="T34" fmla="*/ 83 w 215"/>
                <a:gd name="T35" fmla="*/ 6 h 60"/>
                <a:gd name="T36" fmla="*/ 83 w 215"/>
                <a:gd name="T37" fmla="*/ 30 h 60"/>
                <a:gd name="T38" fmla="*/ 89 w 215"/>
                <a:gd name="T39" fmla="*/ 48 h 60"/>
                <a:gd name="T40" fmla="*/ 95 w 215"/>
                <a:gd name="T41" fmla="*/ 42 h 60"/>
                <a:gd name="T42" fmla="*/ 101 w 215"/>
                <a:gd name="T43" fmla="*/ 24 h 60"/>
                <a:gd name="T44" fmla="*/ 107 w 215"/>
                <a:gd name="T45" fmla="*/ 42 h 60"/>
                <a:gd name="T46" fmla="*/ 107 w 215"/>
                <a:gd name="T47" fmla="*/ 30 h 60"/>
                <a:gd name="T48" fmla="*/ 119 w 215"/>
                <a:gd name="T49" fmla="*/ 18 h 60"/>
                <a:gd name="T50" fmla="*/ 125 w 215"/>
                <a:gd name="T51" fmla="*/ 30 h 60"/>
                <a:gd name="T52" fmla="*/ 125 w 215"/>
                <a:gd name="T53" fmla="*/ 36 h 60"/>
                <a:gd name="T54" fmla="*/ 137 w 215"/>
                <a:gd name="T55" fmla="*/ 24 h 60"/>
                <a:gd name="T56" fmla="*/ 137 w 215"/>
                <a:gd name="T57" fmla="*/ 30 h 60"/>
                <a:gd name="T58" fmla="*/ 149 w 215"/>
                <a:gd name="T59" fmla="*/ 30 h 60"/>
                <a:gd name="T60" fmla="*/ 161 w 215"/>
                <a:gd name="T61" fmla="*/ 24 h 60"/>
                <a:gd name="T62" fmla="*/ 155 w 215"/>
                <a:gd name="T63" fmla="*/ 30 h 60"/>
                <a:gd name="T64" fmla="*/ 203 w 215"/>
                <a:gd name="T65" fmla="*/ 30 h 60"/>
                <a:gd name="T66" fmla="*/ 215 w 215"/>
                <a:gd name="T67" fmla="*/ 24 h 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5"/>
                <a:gd name="T103" fmla="*/ 0 h 60"/>
                <a:gd name="T104" fmla="*/ 215 w 215"/>
                <a:gd name="T105" fmla="*/ 60 h 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5" h="60">
                  <a:moveTo>
                    <a:pt x="215" y="24"/>
                  </a:moveTo>
                  <a:lnTo>
                    <a:pt x="149" y="0"/>
                  </a:lnTo>
                  <a:lnTo>
                    <a:pt x="30" y="0"/>
                  </a:lnTo>
                  <a:lnTo>
                    <a:pt x="24" y="12"/>
                  </a:lnTo>
                  <a:lnTo>
                    <a:pt x="6" y="36"/>
                  </a:lnTo>
                  <a:lnTo>
                    <a:pt x="0" y="60"/>
                  </a:lnTo>
                  <a:lnTo>
                    <a:pt x="6" y="48"/>
                  </a:lnTo>
                  <a:lnTo>
                    <a:pt x="24" y="30"/>
                  </a:lnTo>
                  <a:lnTo>
                    <a:pt x="24" y="48"/>
                  </a:lnTo>
                  <a:lnTo>
                    <a:pt x="30" y="48"/>
                  </a:lnTo>
                  <a:lnTo>
                    <a:pt x="48" y="12"/>
                  </a:lnTo>
                  <a:lnTo>
                    <a:pt x="48" y="24"/>
                  </a:lnTo>
                  <a:lnTo>
                    <a:pt x="54" y="36"/>
                  </a:lnTo>
                  <a:lnTo>
                    <a:pt x="60" y="24"/>
                  </a:lnTo>
                  <a:lnTo>
                    <a:pt x="60" y="18"/>
                  </a:lnTo>
                  <a:lnTo>
                    <a:pt x="66" y="30"/>
                  </a:lnTo>
                  <a:lnTo>
                    <a:pt x="71" y="24"/>
                  </a:lnTo>
                  <a:lnTo>
                    <a:pt x="83" y="6"/>
                  </a:lnTo>
                  <a:lnTo>
                    <a:pt x="83" y="30"/>
                  </a:lnTo>
                  <a:lnTo>
                    <a:pt x="89" y="48"/>
                  </a:lnTo>
                  <a:lnTo>
                    <a:pt x="95" y="42"/>
                  </a:lnTo>
                  <a:lnTo>
                    <a:pt x="101" y="24"/>
                  </a:lnTo>
                  <a:lnTo>
                    <a:pt x="107" y="42"/>
                  </a:lnTo>
                  <a:lnTo>
                    <a:pt x="107" y="30"/>
                  </a:lnTo>
                  <a:lnTo>
                    <a:pt x="119" y="18"/>
                  </a:lnTo>
                  <a:lnTo>
                    <a:pt x="125" y="30"/>
                  </a:lnTo>
                  <a:lnTo>
                    <a:pt x="125" y="36"/>
                  </a:lnTo>
                  <a:lnTo>
                    <a:pt x="137" y="24"/>
                  </a:lnTo>
                  <a:lnTo>
                    <a:pt x="137" y="30"/>
                  </a:lnTo>
                  <a:lnTo>
                    <a:pt x="149" y="30"/>
                  </a:lnTo>
                  <a:lnTo>
                    <a:pt x="161" y="24"/>
                  </a:lnTo>
                  <a:lnTo>
                    <a:pt x="155" y="30"/>
                  </a:lnTo>
                  <a:lnTo>
                    <a:pt x="203" y="30"/>
                  </a:lnTo>
                  <a:lnTo>
                    <a:pt x="215" y="24"/>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4" name="Freeform 71"/>
            <p:cNvSpPr>
              <a:spLocks/>
            </p:cNvSpPr>
            <p:nvPr/>
          </p:nvSpPr>
          <p:spPr bwMode="auto">
            <a:xfrm>
              <a:off x="1253" y="3145"/>
              <a:ext cx="270" cy="300"/>
            </a:xfrm>
            <a:custGeom>
              <a:avLst/>
              <a:gdLst>
                <a:gd name="T0" fmla="*/ 12 w 270"/>
                <a:gd name="T1" fmla="*/ 60 h 300"/>
                <a:gd name="T2" fmla="*/ 0 w 270"/>
                <a:gd name="T3" fmla="*/ 180 h 300"/>
                <a:gd name="T4" fmla="*/ 36 w 270"/>
                <a:gd name="T5" fmla="*/ 240 h 300"/>
                <a:gd name="T6" fmla="*/ 36 w 270"/>
                <a:gd name="T7" fmla="*/ 234 h 300"/>
                <a:gd name="T8" fmla="*/ 36 w 270"/>
                <a:gd name="T9" fmla="*/ 204 h 300"/>
                <a:gd name="T10" fmla="*/ 6 w 270"/>
                <a:gd name="T11" fmla="*/ 150 h 300"/>
                <a:gd name="T12" fmla="*/ 42 w 270"/>
                <a:gd name="T13" fmla="*/ 162 h 300"/>
                <a:gd name="T14" fmla="*/ 48 w 270"/>
                <a:gd name="T15" fmla="*/ 156 h 300"/>
                <a:gd name="T16" fmla="*/ 48 w 270"/>
                <a:gd name="T17" fmla="*/ 138 h 300"/>
                <a:gd name="T18" fmla="*/ 42 w 270"/>
                <a:gd name="T19" fmla="*/ 102 h 300"/>
                <a:gd name="T20" fmla="*/ 54 w 270"/>
                <a:gd name="T21" fmla="*/ 84 h 300"/>
                <a:gd name="T22" fmla="*/ 60 w 270"/>
                <a:gd name="T23" fmla="*/ 66 h 300"/>
                <a:gd name="T24" fmla="*/ 60 w 270"/>
                <a:gd name="T25" fmla="*/ 42 h 300"/>
                <a:gd name="T26" fmla="*/ 78 w 270"/>
                <a:gd name="T27" fmla="*/ 18 h 300"/>
                <a:gd name="T28" fmla="*/ 54 w 270"/>
                <a:gd name="T29" fmla="*/ 102 h 300"/>
                <a:gd name="T30" fmla="*/ 66 w 270"/>
                <a:gd name="T31" fmla="*/ 144 h 300"/>
                <a:gd name="T32" fmla="*/ 66 w 270"/>
                <a:gd name="T33" fmla="*/ 150 h 300"/>
                <a:gd name="T34" fmla="*/ 84 w 270"/>
                <a:gd name="T35" fmla="*/ 138 h 300"/>
                <a:gd name="T36" fmla="*/ 72 w 270"/>
                <a:gd name="T37" fmla="*/ 228 h 300"/>
                <a:gd name="T38" fmla="*/ 84 w 270"/>
                <a:gd name="T39" fmla="*/ 258 h 300"/>
                <a:gd name="T40" fmla="*/ 90 w 270"/>
                <a:gd name="T41" fmla="*/ 252 h 300"/>
                <a:gd name="T42" fmla="*/ 108 w 270"/>
                <a:gd name="T43" fmla="*/ 270 h 300"/>
                <a:gd name="T44" fmla="*/ 126 w 270"/>
                <a:gd name="T45" fmla="*/ 276 h 300"/>
                <a:gd name="T46" fmla="*/ 144 w 270"/>
                <a:gd name="T47" fmla="*/ 276 h 300"/>
                <a:gd name="T48" fmla="*/ 156 w 270"/>
                <a:gd name="T49" fmla="*/ 276 h 300"/>
                <a:gd name="T50" fmla="*/ 180 w 270"/>
                <a:gd name="T51" fmla="*/ 264 h 300"/>
                <a:gd name="T52" fmla="*/ 180 w 270"/>
                <a:gd name="T53" fmla="*/ 234 h 300"/>
                <a:gd name="T54" fmla="*/ 144 w 270"/>
                <a:gd name="T55" fmla="*/ 204 h 300"/>
                <a:gd name="T56" fmla="*/ 156 w 270"/>
                <a:gd name="T57" fmla="*/ 186 h 300"/>
                <a:gd name="T58" fmla="*/ 162 w 270"/>
                <a:gd name="T59" fmla="*/ 168 h 300"/>
                <a:gd name="T60" fmla="*/ 180 w 270"/>
                <a:gd name="T61" fmla="*/ 204 h 300"/>
                <a:gd name="T62" fmla="*/ 192 w 270"/>
                <a:gd name="T63" fmla="*/ 180 h 300"/>
                <a:gd name="T64" fmla="*/ 204 w 270"/>
                <a:gd name="T65" fmla="*/ 168 h 300"/>
                <a:gd name="T66" fmla="*/ 216 w 270"/>
                <a:gd name="T67" fmla="*/ 156 h 300"/>
                <a:gd name="T68" fmla="*/ 234 w 270"/>
                <a:gd name="T69" fmla="*/ 168 h 300"/>
                <a:gd name="T70" fmla="*/ 246 w 270"/>
                <a:gd name="T71" fmla="*/ 210 h 300"/>
                <a:gd name="T72" fmla="*/ 252 w 270"/>
                <a:gd name="T73" fmla="*/ 246 h 300"/>
                <a:gd name="T74" fmla="*/ 264 w 270"/>
                <a:gd name="T75" fmla="*/ 240 h 300"/>
                <a:gd name="T76" fmla="*/ 264 w 270"/>
                <a:gd name="T77" fmla="*/ 282 h 300"/>
                <a:gd name="T78" fmla="*/ 270 w 270"/>
                <a:gd name="T79" fmla="*/ 204 h 300"/>
                <a:gd name="T80" fmla="*/ 252 w 270"/>
                <a:gd name="T81" fmla="*/ 144 h 300"/>
                <a:gd name="T82" fmla="*/ 102 w 270"/>
                <a:gd name="T83" fmla="*/ 0 h 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0"/>
                <a:gd name="T127" fmla="*/ 0 h 300"/>
                <a:gd name="T128" fmla="*/ 270 w 270"/>
                <a:gd name="T129" fmla="*/ 300 h 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0" h="300">
                  <a:moveTo>
                    <a:pt x="84" y="0"/>
                  </a:moveTo>
                  <a:lnTo>
                    <a:pt x="36" y="24"/>
                  </a:lnTo>
                  <a:lnTo>
                    <a:pt x="12" y="60"/>
                  </a:lnTo>
                  <a:lnTo>
                    <a:pt x="6" y="96"/>
                  </a:lnTo>
                  <a:lnTo>
                    <a:pt x="0" y="138"/>
                  </a:lnTo>
                  <a:lnTo>
                    <a:pt x="0" y="180"/>
                  </a:lnTo>
                  <a:lnTo>
                    <a:pt x="12" y="198"/>
                  </a:lnTo>
                  <a:lnTo>
                    <a:pt x="24" y="222"/>
                  </a:lnTo>
                  <a:lnTo>
                    <a:pt x="36" y="240"/>
                  </a:lnTo>
                  <a:lnTo>
                    <a:pt x="42" y="252"/>
                  </a:lnTo>
                  <a:lnTo>
                    <a:pt x="42" y="246"/>
                  </a:lnTo>
                  <a:lnTo>
                    <a:pt x="36" y="234"/>
                  </a:lnTo>
                  <a:lnTo>
                    <a:pt x="48" y="234"/>
                  </a:lnTo>
                  <a:lnTo>
                    <a:pt x="48" y="228"/>
                  </a:lnTo>
                  <a:lnTo>
                    <a:pt x="36" y="204"/>
                  </a:lnTo>
                  <a:lnTo>
                    <a:pt x="48" y="204"/>
                  </a:lnTo>
                  <a:lnTo>
                    <a:pt x="42" y="198"/>
                  </a:lnTo>
                  <a:lnTo>
                    <a:pt x="6" y="150"/>
                  </a:lnTo>
                  <a:lnTo>
                    <a:pt x="36" y="162"/>
                  </a:lnTo>
                  <a:lnTo>
                    <a:pt x="42" y="174"/>
                  </a:lnTo>
                  <a:lnTo>
                    <a:pt x="42" y="162"/>
                  </a:lnTo>
                  <a:lnTo>
                    <a:pt x="36" y="156"/>
                  </a:lnTo>
                  <a:lnTo>
                    <a:pt x="42" y="162"/>
                  </a:lnTo>
                  <a:lnTo>
                    <a:pt x="48" y="156"/>
                  </a:lnTo>
                  <a:lnTo>
                    <a:pt x="42" y="144"/>
                  </a:lnTo>
                  <a:lnTo>
                    <a:pt x="48" y="144"/>
                  </a:lnTo>
                  <a:lnTo>
                    <a:pt x="48" y="138"/>
                  </a:lnTo>
                  <a:lnTo>
                    <a:pt x="24" y="114"/>
                  </a:lnTo>
                  <a:lnTo>
                    <a:pt x="48" y="114"/>
                  </a:lnTo>
                  <a:lnTo>
                    <a:pt x="42" y="102"/>
                  </a:lnTo>
                  <a:lnTo>
                    <a:pt x="30" y="96"/>
                  </a:lnTo>
                  <a:lnTo>
                    <a:pt x="48" y="90"/>
                  </a:lnTo>
                  <a:lnTo>
                    <a:pt x="54" y="84"/>
                  </a:lnTo>
                  <a:lnTo>
                    <a:pt x="48" y="78"/>
                  </a:lnTo>
                  <a:lnTo>
                    <a:pt x="42" y="78"/>
                  </a:lnTo>
                  <a:lnTo>
                    <a:pt x="60" y="66"/>
                  </a:lnTo>
                  <a:lnTo>
                    <a:pt x="54" y="54"/>
                  </a:lnTo>
                  <a:lnTo>
                    <a:pt x="60" y="36"/>
                  </a:lnTo>
                  <a:lnTo>
                    <a:pt x="60" y="42"/>
                  </a:lnTo>
                  <a:lnTo>
                    <a:pt x="66" y="36"/>
                  </a:lnTo>
                  <a:lnTo>
                    <a:pt x="72" y="24"/>
                  </a:lnTo>
                  <a:lnTo>
                    <a:pt x="78" y="18"/>
                  </a:lnTo>
                  <a:lnTo>
                    <a:pt x="60" y="60"/>
                  </a:lnTo>
                  <a:lnTo>
                    <a:pt x="54" y="84"/>
                  </a:lnTo>
                  <a:lnTo>
                    <a:pt x="54" y="102"/>
                  </a:lnTo>
                  <a:lnTo>
                    <a:pt x="90" y="60"/>
                  </a:lnTo>
                  <a:lnTo>
                    <a:pt x="66" y="108"/>
                  </a:lnTo>
                  <a:lnTo>
                    <a:pt x="66" y="144"/>
                  </a:lnTo>
                  <a:lnTo>
                    <a:pt x="78" y="126"/>
                  </a:lnTo>
                  <a:lnTo>
                    <a:pt x="72" y="132"/>
                  </a:lnTo>
                  <a:lnTo>
                    <a:pt x="66" y="150"/>
                  </a:lnTo>
                  <a:lnTo>
                    <a:pt x="66" y="168"/>
                  </a:lnTo>
                  <a:lnTo>
                    <a:pt x="66" y="162"/>
                  </a:lnTo>
                  <a:lnTo>
                    <a:pt x="84" y="138"/>
                  </a:lnTo>
                  <a:lnTo>
                    <a:pt x="72" y="174"/>
                  </a:lnTo>
                  <a:lnTo>
                    <a:pt x="72" y="234"/>
                  </a:lnTo>
                  <a:lnTo>
                    <a:pt x="72" y="228"/>
                  </a:lnTo>
                  <a:lnTo>
                    <a:pt x="84" y="210"/>
                  </a:lnTo>
                  <a:lnTo>
                    <a:pt x="78" y="240"/>
                  </a:lnTo>
                  <a:lnTo>
                    <a:pt x="84" y="258"/>
                  </a:lnTo>
                  <a:lnTo>
                    <a:pt x="84" y="270"/>
                  </a:lnTo>
                  <a:lnTo>
                    <a:pt x="90" y="264"/>
                  </a:lnTo>
                  <a:lnTo>
                    <a:pt x="90" y="252"/>
                  </a:lnTo>
                  <a:lnTo>
                    <a:pt x="96" y="282"/>
                  </a:lnTo>
                  <a:lnTo>
                    <a:pt x="102" y="288"/>
                  </a:lnTo>
                  <a:lnTo>
                    <a:pt x="108" y="270"/>
                  </a:lnTo>
                  <a:lnTo>
                    <a:pt x="114" y="282"/>
                  </a:lnTo>
                  <a:lnTo>
                    <a:pt x="126" y="294"/>
                  </a:lnTo>
                  <a:lnTo>
                    <a:pt x="126" y="276"/>
                  </a:lnTo>
                  <a:lnTo>
                    <a:pt x="132" y="288"/>
                  </a:lnTo>
                  <a:lnTo>
                    <a:pt x="144" y="300"/>
                  </a:lnTo>
                  <a:lnTo>
                    <a:pt x="144" y="276"/>
                  </a:lnTo>
                  <a:lnTo>
                    <a:pt x="132" y="258"/>
                  </a:lnTo>
                  <a:lnTo>
                    <a:pt x="138" y="264"/>
                  </a:lnTo>
                  <a:lnTo>
                    <a:pt x="156" y="276"/>
                  </a:lnTo>
                  <a:lnTo>
                    <a:pt x="156" y="258"/>
                  </a:lnTo>
                  <a:lnTo>
                    <a:pt x="162" y="264"/>
                  </a:lnTo>
                  <a:lnTo>
                    <a:pt x="180" y="264"/>
                  </a:lnTo>
                  <a:lnTo>
                    <a:pt x="168" y="240"/>
                  </a:lnTo>
                  <a:lnTo>
                    <a:pt x="174" y="240"/>
                  </a:lnTo>
                  <a:lnTo>
                    <a:pt x="180" y="234"/>
                  </a:lnTo>
                  <a:lnTo>
                    <a:pt x="174" y="222"/>
                  </a:lnTo>
                  <a:lnTo>
                    <a:pt x="150" y="204"/>
                  </a:lnTo>
                  <a:lnTo>
                    <a:pt x="144" y="204"/>
                  </a:lnTo>
                  <a:lnTo>
                    <a:pt x="174" y="204"/>
                  </a:lnTo>
                  <a:lnTo>
                    <a:pt x="162" y="198"/>
                  </a:lnTo>
                  <a:lnTo>
                    <a:pt x="156" y="186"/>
                  </a:lnTo>
                  <a:lnTo>
                    <a:pt x="168" y="186"/>
                  </a:lnTo>
                  <a:lnTo>
                    <a:pt x="144" y="168"/>
                  </a:lnTo>
                  <a:lnTo>
                    <a:pt x="162" y="168"/>
                  </a:lnTo>
                  <a:lnTo>
                    <a:pt x="174" y="174"/>
                  </a:lnTo>
                  <a:lnTo>
                    <a:pt x="174" y="150"/>
                  </a:lnTo>
                  <a:lnTo>
                    <a:pt x="180" y="204"/>
                  </a:lnTo>
                  <a:lnTo>
                    <a:pt x="180" y="192"/>
                  </a:lnTo>
                  <a:lnTo>
                    <a:pt x="186" y="168"/>
                  </a:lnTo>
                  <a:lnTo>
                    <a:pt x="192" y="180"/>
                  </a:lnTo>
                  <a:lnTo>
                    <a:pt x="192" y="192"/>
                  </a:lnTo>
                  <a:lnTo>
                    <a:pt x="198" y="198"/>
                  </a:lnTo>
                  <a:lnTo>
                    <a:pt x="204" y="168"/>
                  </a:lnTo>
                  <a:lnTo>
                    <a:pt x="204" y="210"/>
                  </a:lnTo>
                  <a:lnTo>
                    <a:pt x="216" y="180"/>
                  </a:lnTo>
                  <a:lnTo>
                    <a:pt x="216" y="156"/>
                  </a:lnTo>
                  <a:lnTo>
                    <a:pt x="222" y="186"/>
                  </a:lnTo>
                  <a:lnTo>
                    <a:pt x="222" y="198"/>
                  </a:lnTo>
                  <a:lnTo>
                    <a:pt x="234" y="168"/>
                  </a:lnTo>
                  <a:lnTo>
                    <a:pt x="234" y="180"/>
                  </a:lnTo>
                  <a:lnTo>
                    <a:pt x="240" y="192"/>
                  </a:lnTo>
                  <a:lnTo>
                    <a:pt x="246" y="210"/>
                  </a:lnTo>
                  <a:lnTo>
                    <a:pt x="246" y="228"/>
                  </a:lnTo>
                  <a:lnTo>
                    <a:pt x="252" y="252"/>
                  </a:lnTo>
                  <a:lnTo>
                    <a:pt x="252" y="246"/>
                  </a:lnTo>
                  <a:lnTo>
                    <a:pt x="258" y="204"/>
                  </a:lnTo>
                  <a:lnTo>
                    <a:pt x="264" y="222"/>
                  </a:lnTo>
                  <a:lnTo>
                    <a:pt x="264" y="240"/>
                  </a:lnTo>
                  <a:lnTo>
                    <a:pt x="258" y="282"/>
                  </a:lnTo>
                  <a:lnTo>
                    <a:pt x="258" y="294"/>
                  </a:lnTo>
                  <a:lnTo>
                    <a:pt x="264" y="282"/>
                  </a:lnTo>
                  <a:lnTo>
                    <a:pt x="264" y="252"/>
                  </a:lnTo>
                  <a:lnTo>
                    <a:pt x="270" y="228"/>
                  </a:lnTo>
                  <a:lnTo>
                    <a:pt x="270" y="204"/>
                  </a:lnTo>
                  <a:lnTo>
                    <a:pt x="264" y="192"/>
                  </a:lnTo>
                  <a:lnTo>
                    <a:pt x="264" y="180"/>
                  </a:lnTo>
                  <a:lnTo>
                    <a:pt x="252" y="144"/>
                  </a:lnTo>
                  <a:lnTo>
                    <a:pt x="204" y="84"/>
                  </a:lnTo>
                  <a:lnTo>
                    <a:pt x="156" y="36"/>
                  </a:lnTo>
                  <a:lnTo>
                    <a:pt x="102" y="0"/>
                  </a:lnTo>
                  <a:lnTo>
                    <a:pt x="90" y="0"/>
                  </a:lnTo>
                  <a:lnTo>
                    <a:pt x="84" y="0"/>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5" name="Freeform 72"/>
            <p:cNvSpPr>
              <a:spLocks/>
            </p:cNvSpPr>
            <p:nvPr/>
          </p:nvSpPr>
          <p:spPr bwMode="auto">
            <a:xfrm>
              <a:off x="1367" y="3223"/>
              <a:ext cx="60" cy="96"/>
            </a:xfrm>
            <a:custGeom>
              <a:avLst/>
              <a:gdLst>
                <a:gd name="T0" fmla="*/ 60 w 60"/>
                <a:gd name="T1" fmla="*/ 96 h 96"/>
                <a:gd name="T2" fmla="*/ 54 w 60"/>
                <a:gd name="T3" fmla="*/ 66 h 96"/>
                <a:gd name="T4" fmla="*/ 54 w 60"/>
                <a:gd name="T5" fmla="*/ 60 h 96"/>
                <a:gd name="T6" fmla="*/ 48 w 60"/>
                <a:gd name="T7" fmla="*/ 48 h 96"/>
                <a:gd name="T8" fmla="*/ 48 w 60"/>
                <a:gd name="T9" fmla="*/ 60 h 96"/>
                <a:gd name="T10" fmla="*/ 42 w 60"/>
                <a:gd name="T11" fmla="*/ 72 h 96"/>
                <a:gd name="T12" fmla="*/ 36 w 60"/>
                <a:gd name="T13" fmla="*/ 78 h 96"/>
                <a:gd name="T14" fmla="*/ 36 w 60"/>
                <a:gd name="T15" fmla="*/ 66 h 96"/>
                <a:gd name="T16" fmla="*/ 30 w 60"/>
                <a:gd name="T17" fmla="*/ 42 h 96"/>
                <a:gd name="T18" fmla="*/ 30 w 60"/>
                <a:gd name="T19" fmla="*/ 24 h 96"/>
                <a:gd name="T20" fmla="*/ 24 w 60"/>
                <a:gd name="T21" fmla="*/ 18 h 96"/>
                <a:gd name="T22" fmla="*/ 24 w 60"/>
                <a:gd name="T23" fmla="*/ 48 h 96"/>
                <a:gd name="T24" fmla="*/ 24 w 60"/>
                <a:gd name="T25" fmla="*/ 42 h 96"/>
                <a:gd name="T26" fmla="*/ 18 w 60"/>
                <a:gd name="T27" fmla="*/ 24 h 96"/>
                <a:gd name="T28" fmla="*/ 12 w 60"/>
                <a:gd name="T29" fmla="*/ 12 h 96"/>
                <a:gd name="T30" fmla="*/ 18 w 60"/>
                <a:gd name="T31" fmla="*/ 30 h 96"/>
                <a:gd name="T32" fmla="*/ 12 w 60"/>
                <a:gd name="T33" fmla="*/ 24 h 96"/>
                <a:gd name="T34" fmla="*/ 0 w 60"/>
                <a:gd name="T35" fmla="*/ 0 h 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96"/>
                <a:gd name="T56" fmla="*/ 60 w 60"/>
                <a:gd name="T57" fmla="*/ 96 h 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96">
                  <a:moveTo>
                    <a:pt x="60" y="96"/>
                  </a:moveTo>
                  <a:lnTo>
                    <a:pt x="54" y="66"/>
                  </a:lnTo>
                  <a:lnTo>
                    <a:pt x="54" y="60"/>
                  </a:lnTo>
                  <a:lnTo>
                    <a:pt x="48" y="48"/>
                  </a:lnTo>
                  <a:lnTo>
                    <a:pt x="48" y="60"/>
                  </a:lnTo>
                  <a:lnTo>
                    <a:pt x="42" y="72"/>
                  </a:lnTo>
                  <a:lnTo>
                    <a:pt x="36" y="78"/>
                  </a:lnTo>
                  <a:lnTo>
                    <a:pt x="36" y="66"/>
                  </a:lnTo>
                  <a:lnTo>
                    <a:pt x="30" y="42"/>
                  </a:lnTo>
                  <a:lnTo>
                    <a:pt x="30" y="24"/>
                  </a:lnTo>
                  <a:lnTo>
                    <a:pt x="24" y="18"/>
                  </a:lnTo>
                  <a:lnTo>
                    <a:pt x="24" y="48"/>
                  </a:lnTo>
                  <a:lnTo>
                    <a:pt x="24" y="42"/>
                  </a:lnTo>
                  <a:lnTo>
                    <a:pt x="18" y="24"/>
                  </a:lnTo>
                  <a:lnTo>
                    <a:pt x="12" y="12"/>
                  </a:lnTo>
                  <a:lnTo>
                    <a:pt x="18" y="30"/>
                  </a:lnTo>
                  <a:lnTo>
                    <a:pt x="12" y="24"/>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6" name="Freeform 73"/>
            <p:cNvSpPr>
              <a:spLocks/>
            </p:cNvSpPr>
            <p:nvPr/>
          </p:nvSpPr>
          <p:spPr bwMode="auto">
            <a:xfrm>
              <a:off x="1337" y="3157"/>
              <a:ext cx="60" cy="48"/>
            </a:xfrm>
            <a:custGeom>
              <a:avLst/>
              <a:gdLst>
                <a:gd name="T0" fmla="*/ 0 w 60"/>
                <a:gd name="T1" fmla="*/ 0 h 48"/>
                <a:gd name="T2" fmla="*/ 18 w 60"/>
                <a:gd name="T3" fmla="*/ 6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18" y="6"/>
                  </a:lnTo>
                  <a:lnTo>
                    <a:pt x="60" y="48"/>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7" name="Freeform 74"/>
            <p:cNvSpPr>
              <a:spLocks/>
            </p:cNvSpPr>
            <p:nvPr/>
          </p:nvSpPr>
          <p:spPr bwMode="auto">
            <a:xfrm>
              <a:off x="924" y="3007"/>
              <a:ext cx="90" cy="126"/>
            </a:xfrm>
            <a:custGeom>
              <a:avLst/>
              <a:gdLst>
                <a:gd name="T0" fmla="*/ 84 w 90"/>
                <a:gd name="T1" fmla="*/ 0 h 126"/>
                <a:gd name="T2" fmla="*/ 72 w 90"/>
                <a:gd name="T3" fmla="*/ 0 h 126"/>
                <a:gd name="T4" fmla="*/ 60 w 90"/>
                <a:gd name="T5" fmla="*/ 6 h 126"/>
                <a:gd name="T6" fmla="*/ 54 w 90"/>
                <a:gd name="T7" fmla="*/ 12 h 126"/>
                <a:gd name="T8" fmla="*/ 42 w 90"/>
                <a:gd name="T9" fmla="*/ 18 h 126"/>
                <a:gd name="T10" fmla="*/ 18 w 90"/>
                <a:gd name="T11" fmla="*/ 48 h 126"/>
                <a:gd name="T12" fmla="*/ 12 w 90"/>
                <a:gd name="T13" fmla="*/ 66 h 126"/>
                <a:gd name="T14" fmla="*/ 0 w 90"/>
                <a:gd name="T15" fmla="*/ 96 h 126"/>
                <a:gd name="T16" fmla="*/ 6 w 90"/>
                <a:gd name="T17" fmla="*/ 114 h 126"/>
                <a:gd name="T18" fmla="*/ 12 w 90"/>
                <a:gd name="T19" fmla="*/ 126 h 126"/>
                <a:gd name="T20" fmla="*/ 6 w 90"/>
                <a:gd name="T21" fmla="*/ 108 h 126"/>
                <a:gd name="T22" fmla="*/ 12 w 90"/>
                <a:gd name="T23" fmla="*/ 90 h 126"/>
                <a:gd name="T24" fmla="*/ 24 w 90"/>
                <a:gd name="T25" fmla="*/ 108 h 126"/>
                <a:gd name="T26" fmla="*/ 30 w 90"/>
                <a:gd name="T27" fmla="*/ 90 h 126"/>
                <a:gd name="T28" fmla="*/ 30 w 90"/>
                <a:gd name="T29" fmla="*/ 84 h 126"/>
                <a:gd name="T30" fmla="*/ 42 w 90"/>
                <a:gd name="T31" fmla="*/ 102 h 126"/>
                <a:gd name="T32" fmla="*/ 48 w 90"/>
                <a:gd name="T33" fmla="*/ 90 h 126"/>
                <a:gd name="T34" fmla="*/ 42 w 90"/>
                <a:gd name="T35" fmla="*/ 66 h 126"/>
                <a:gd name="T36" fmla="*/ 42 w 90"/>
                <a:gd name="T37" fmla="*/ 54 h 126"/>
                <a:gd name="T38" fmla="*/ 54 w 90"/>
                <a:gd name="T39" fmla="*/ 72 h 126"/>
                <a:gd name="T40" fmla="*/ 60 w 90"/>
                <a:gd name="T41" fmla="*/ 66 h 126"/>
                <a:gd name="T42" fmla="*/ 66 w 90"/>
                <a:gd name="T43" fmla="*/ 42 h 126"/>
                <a:gd name="T44" fmla="*/ 84 w 90"/>
                <a:gd name="T45" fmla="*/ 54 h 126"/>
                <a:gd name="T46" fmla="*/ 90 w 90"/>
                <a:gd name="T47" fmla="*/ 30 h 126"/>
                <a:gd name="T48" fmla="*/ 84 w 90"/>
                <a:gd name="T49" fmla="*/ 0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126"/>
                <a:gd name="T77" fmla="*/ 90 w 90"/>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126">
                  <a:moveTo>
                    <a:pt x="84" y="0"/>
                  </a:moveTo>
                  <a:lnTo>
                    <a:pt x="72" y="0"/>
                  </a:lnTo>
                  <a:lnTo>
                    <a:pt x="60" y="6"/>
                  </a:lnTo>
                  <a:lnTo>
                    <a:pt x="54" y="12"/>
                  </a:lnTo>
                  <a:lnTo>
                    <a:pt x="42" y="18"/>
                  </a:lnTo>
                  <a:lnTo>
                    <a:pt x="18" y="48"/>
                  </a:lnTo>
                  <a:lnTo>
                    <a:pt x="12" y="66"/>
                  </a:lnTo>
                  <a:lnTo>
                    <a:pt x="0" y="96"/>
                  </a:lnTo>
                  <a:lnTo>
                    <a:pt x="6" y="114"/>
                  </a:lnTo>
                  <a:lnTo>
                    <a:pt x="12" y="126"/>
                  </a:lnTo>
                  <a:lnTo>
                    <a:pt x="6" y="108"/>
                  </a:lnTo>
                  <a:lnTo>
                    <a:pt x="12" y="90"/>
                  </a:lnTo>
                  <a:lnTo>
                    <a:pt x="24" y="108"/>
                  </a:lnTo>
                  <a:lnTo>
                    <a:pt x="30" y="90"/>
                  </a:lnTo>
                  <a:lnTo>
                    <a:pt x="30" y="84"/>
                  </a:lnTo>
                  <a:lnTo>
                    <a:pt x="42" y="102"/>
                  </a:lnTo>
                  <a:lnTo>
                    <a:pt x="48" y="90"/>
                  </a:lnTo>
                  <a:lnTo>
                    <a:pt x="42" y="66"/>
                  </a:lnTo>
                  <a:lnTo>
                    <a:pt x="42" y="54"/>
                  </a:lnTo>
                  <a:lnTo>
                    <a:pt x="54" y="72"/>
                  </a:lnTo>
                  <a:lnTo>
                    <a:pt x="60" y="66"/>
                  </a:lnTo>
                  <a:lnTo>
                    <a:pt x="66" y="42"/>
                  </a:lnTo>
                  <a:lnTo>
                    <a:pt x="84" y="54"/>
                  </a:lnTo>
                  <a:lnTo>
                    <a:pt x="90" y="30"/>
                  </a:lnTo>
                  <a:lnTo>
                    <a:pt x="84" y="0"/>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8" name="Freeform 75"/>
            <p:cNvSpPr>
              <a:spLocks/>
            </p:cNvSpPr>
            <p:nvPr/>
          </p:nvSpPr>
          <p:spPr bwMode="auto">
            <a:xfrm>
              <a:off x="1062" y="2858"/>
              <a:ext cx="137" cy="155"/>
            </a:xfrm>
            <a:custGeom>
              <a:avLst/>
              <a:gdLst>
                <a:gd name="T0" fmla="*/ 12 w 137"/>
                <a:gd name="T1" fmla="*/ 113 h 155"/>
                <a:gd name="T2" fmla="*/ 54 w 137"/>
                <a:gd name="T3" fmla="*/ 155 h 155"/>
                <a:gd name="T4" fmla="*/ 54 w 137"/>
                <a:gd name="T5" fmla="*/ 119 h 155"/>
                <a:gd name="T6" fmla="*/ 72 w 137"/>
                <a:gd name="T7" fmla="*/ 149 h 155"/>
                <a:gd name="T8" fmla="*/ 72 w 137"/>
                <a:gd name="T9" fmla="*/ 131 h 155"/>
                <a:gd name="T10" fmla="*/ 96 w 137"/>
                <a:gd name="T11" fmla="*/ 155 h 155"/>
                <a:gd name="T12" fmla="*/ 96 w 137"/>
                <a:gd name="T13" fmla="*/ 119 h 155"/>
                <a:gd name="T14" fmla="*/ 120 w 137"/>
                <a:gd name="T15" fmla="*/ 143 h 155"/>
                <a:gd name="T16" fmla="*/ 120 w 137"/>
                <a:gd name="T17" fmla="*/ 137 h 155"/>
                <a:gd name="T18" fmla="*/ 114 w 137"/>
                <a:gd name="T19" fmla="*/ 119 h 155"/>
                <a:gd name="T20" fmla="*/ 114 w 137"/>
                <a:gd name="T21" fmla="*/ 108 h 155"/>
                <a:gd name="T22" fmla="*/ 131 w 137"/>
                <a:gd name="T23" fmla="*/ 125 h 155"/>
                <a:gd name="T24" fmla="*/ 137 w 137"/>
                <a:gd name="T25" fmla="*/ 119 h 155"/>
                <a:gd name="T26" fmla="*/ 137 w 137"/>
                <a:gd name="T27" fmla="*/ 72 h 155"/>
                <a:gd name="T28" fmla="*/ 108 w 137"/>
                <a:gd name="T29" fmla="*/ 0 h 155"/>
                <a:gd name="T30" fmla="*/ 54 w 137"/>
                <a:gd name="T31" fmla="*/ 12 h 155"/>
                <a:gd name="T32" fmla="*/ 42 w 137"/>
                <a:gd name="T33" fmla="*/ 6 h 155"/>
                <a:gd name="T34" fmla="*/ 24 w 137"/>
                <a:gd name="T35" fmla="*/ 42 h 155"/>
                <a:gd name="T36" fmla="*/ 18 w 137"/>
                <a:gd name="T37" fmla="*/ 24 h 155"/>
                <a:gd name="T38" fmla="*/ 12 w 137"/>
                <a:gd name="T39" fmla="*/ 42 h 155"/>
                <a:gd name="T40" fmla="*/ 12 w 137"/>
                <a:gd name="T41" fmla="*/ 48 h 155"/>
                <a:gd name="T42" fmla="*/ 6 w 137"/>
                <a:gd name="T43" fmla="*/ 42 h 155"/>
                <a:gd name="T44" fmla="*/ 0 w 137"/>
                <a:gd name="T45" fmla="*/ 66 h 155"/>
                <a:gd name="T46" fmla="*/ 0 w 137"/>
                <a:gd name="T47" fmla="*/ 78 h 155"/>
                <a:gd name="T48" fmla="*/ 12 w 137"/>
                <a:gd name="T49" fmla="*/ 113 h 1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7"/>
                <a:gd name="T76" fmla="*/ 0 h 155"/>
                <a:gd name="T77" fmla="*/ 137 w 137"/>
                <a:gd name="T78" fmla="*/ 155 h 1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7" h="155">
                  <a:moveTo>
                    <a:pt x="12" y="113"/>
                  </a:moveTo>
                  <a:lnTo>
                    <a:pt x="54" y="155"/>
                  </a:lnTo>
                  <a:lnTo>
                    <a:pt x="54" y="119"/>
                  </a:lnTo>
                  <a:lnTo>
                    <a:pt x="72" y="149"/>
                  </a:lnTo>
                  <a:lnTo>
                    <a:pt x="72" y="131"/>
                  </a:lnTo>
                  <a:lnTo>
                    <a:pt x="96" y="155"/>
                  </a:lnTo>
                  <a:lnTo>
                    <a:pt x="96" y="119"/>
                  </a:lnTo>
                  <a:lnTo>
                    <a:pt x="120" y="143"/>
                  </a:lnTo>
                  <a:lnTo>
                    <a:pt x="120" y="137"/>
                  </a:lnTo>
                  <a:lnTo>
                    <a:pt x="114" y="119"/>
                  </a:lnTo>
                  <a:lnTo>
                    <a:pt x="114" y="108"/>
                  </a:lnTo>
                  <a:lnTo>
                    <a:pt x="131" y="125"/>
                  </a:lnTo>
                  <a:lnTo>
                    <a:pt x="137" y="119"/>
                  </a:lnTo>
                  <a:lnTo>
                    <a:pt x="137" y="72"/>
                  </a:lnTo>
                  <a:lnTo>
                    <a:pt x="108" y="0"/>
                  </a:lnTo>
                  <a:lnTo>
                    <a:pt x="54" y="12"/>
                  </a:lnTo>
                  <a:lnTo>
                    <a:pt x="42" y="6"/>
                  </a:lnTo>
                  <a:lnTo>
                    <a:pt x="24" y="42"/>
                  </a:lnTo>
                  <a:lnTo>
                    <a:pt x="18" y="24"/>
                  </a:lnTo>
                  <a:lnTo>
                    <a:pt x="12" y="42"/>
                  </a:lnTo>
                  <a:lnTo>
                    <a:pt x="12" y="48"/>
                  </a:lnTo>
                  <a:lnTo>
                    <a:pt x="6" y="42"/>
                  </a:lnTo>
                  <a:lnTo>
                    <a:pt x="0" y="66"/>
                  </a:lnTo>
                  <a:lnTo>
                    <a:pt x="0" y="78"/>
                  </a:lnTo>
                  <a:lnTo>
                    <a:pt x="12" y="113"/>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19" name="Freeform 76"/>
            <p:cNvSpPr>
              <a:spLocks/>
            </p:cNvSpPr>
            <p:nvPr/>
          </p:nvSpPr>
          <p:spPr bwMode="auto">
            <a:xfrm>
              <a:off x="912" y="2738"/>
              <a:ext cx="234" cy="449"/>
            </a:xfrm>
            <a:custGeom>
              <a:avLst/>
              <a:gdLst>
                <a:gd name="T0" fmla="*/ 72 w 234"/>
                <a:gd name="T1" fmla="*/ 365 h 449"/>
                <a:gd name="T2" fmla="*/ 78 w 234"/>
                <a:gd name="T3" fmla="*/ 389 h 449"/>
                <a:gd name="T4" fmla="*/ 108 w 234"/>
                <a:gd name="T5" fmla="*/ 437 h 449"/>
                <a:gd name="T6" fmla="*/ 126 w 234"/>
                <a:gd name="T7" fmla="*/ 449 h 449"/>
                <a:gd name="T8" fmla="*/ 138 w 234"/>
                <a:gd name="T9" fmla="*/ 431 h 449"/>
                <a:gd name="T10" fmla="*/ 114 w 234"/>
                <a:gd name="T11" fmla="*/ 383 h 449"/>
                <a:gd name="T12" fmla="*/ 132 w 234"/>
                <a:gd name="T13" fmla="*/ 377 h 449"/>
                <a:gd name="T14" fmla="*/ 132 w 234"/>
                <a:gd name="T15" fmla="*/ 359 h 449"/>
                <a:gd name="T16" fmla="*/ 108 w 234"/>
                <a:gd name="T17" fmla="*/ 317 h 449"/>
                <a:gd name="T18" fmla="*/ 132 w 234"/>
                <a:gd name="T19" fmla="*/ 305 h 449"/>
                <a:gd name="T20" fmla="*/ 138 w 234"/>
                <a:gd name="T21" fmla="*/ 293 h 449"/>
                <a:gd name="T22" fmla="*/ 144 w 234"/>
                <a:gd name="T23" fmla="*/ 275 h 449"/>
                <a:gd name="T24" fmla="*/ 186 w 234"/>
                <a:gd name="T25" fmla="*/ 311 h 449"/>
                <a:gd name="T26" fmla="*/ 198 w 234"/>
                <a:gd name="T27" fmla="*/ 317 h 449"/>
                <a:gd name="T28" fmla="*/ 222 w 234"/>
                <a:gd name="T29" fmla="*/ 353 h 449"/>
                <a:gd name="T30" fmla="*/ 228 w 234"/>
                <a:gd name="T31" fmla="*/ 329 h 449"/>
                <a:gd name="T32" fmla="*/ 222 w 234"/>
                <a:gd name="T33" fmla="*/ 305 h 449"/>
                <a:gd name="T34" fmla="*/ 222 w 234"/>
                <a:gd name="T35" fmla="*/ 281 h 449"/>
                <a:gd name="T36" fmla="*/ 216 w 234"/>
                <a:gd name="T37" fmla="*/ 257 h 449"/>
                <a:gd name="T38" fmla="*/ 192 w 234"/>
                <a:gd name="T39" fmla="*/ 245 h 449"/>
                <a:gd name="T40" fmla="*/ 180 w 234"/>
                <a:gd name="T41" fmla="*/ 233 h 449"/>
                <a:gd name="T42" fmla="*/ 162 w 234"/>
                <a:gd name="T43" fmla="*/ 216 h 449"/>
                <a:gd name="T44" fmla="*/ 168 w 234"/>
                <a:gd name="T45" fmla="*/ 126 h 449"/>
                <a:gd name="T46" fmla="*/ 156 w 234"/>
                <a:gd name="T47" fmla="*/ 102 h 449"/>
                <a:gd name="T48" fmla="*/ 138 w 234"/>
                <a:gd name="T49" fmla="*/ 84 h 449"/>
                <a:gd name="T50" fmla="*/ 144 w 234"/>
                <a:gd name="T51" fmla="*/ 48 h 449"/>
                <a:gd name="T52" fmla="*/ 132 w 234"/>
                <a:gd name="T53" fmla="*/ 66 h 449"/>
                <a:gd name="T54" fmla="*/ 132 w 234"/>
                <a:gd name="T55" fmla="*/ 48 h 449"/>
                <a:gd name="T56" fmla="*/ 126 w 234"/>
                <a:gd name="T57" fmla="*/ 36 h 449"/>
                <a:gd name="T58" fmla="*/ 114 w 234"/>
                <a:gd name="T59" fmla="*/ 66 h 449"/>
                <a:gd name="T60" fmla="*/ 114 w 234"/>
                <a:gd name="T61" fmla="*/ 126 h 449"/>
                <a:gd name="T62" fmla="*/ 108 w 234"/>
                <a:gd name="T63" fmla="*/ 150 h 449"/>
                <a:gd name="T64" fmla="*/ 78 w 234"/>
                <a:gd name="T65" fmla="*/ 132 h 449"/>
                <a:gd name="T66" fmla="*/ 30 w 234"/>
                <a:gd name="T67" fmla="*/ 126 h 449"/>
                <a:gd name="T68" fmla="*/ 24 w 234"/>
                <a:gd name="T69" fmla="*/ 144 h 449"/>
                <a:gd name="T70" fmla="*/ 30 w 234"/>
                <a:gd name="T71" fmla="*/ 144 h 449"/>
                <a:gd name="T72" fmla="*/ 36 w 234"/>
                <a:gd name="T73" fmla="*/ 156 h 449"/>
                <a:gd name="T74" fmla="*/ 48 w 234"/>
                <a:gd name="T75" fmla="*/ 162 h 449"/>
                <a:gd name="T76" fmla="*/ 72 w 234"/>
                <a:gd name="T77" fmla="*/ 168 h 449"/>
                <a:gd name="T78" fmla="*/ 84 w 234"/>
                <a:gd name="T79" fmla="*/ 186 h 449"/>
                <a:gd name="T80" fmla="*/ 108 w 234"/>
                <a:gd name="T81" fmla="*/ 198 h 449"/>
                <a:gd name="T82" fmla="*/ 66 w 234"/>
                <a:gd name="T83" fmla="*/ 210 h 449"/>
                <a:gd name="T84" fmla="*/ 24 w 234"/>
                <a:gd name="T85" fmla="*/ 233 h 449"/>
                <a:gd name="T86" fmla="*/ 6 w 234"/>
                <a:gd name="T87" fmla="*/ 269 h 449"/>
                <a:gd name="T88" fmla="*/ 0 w 234"/>
                <a:gd name="T89" fmla="*/ 311 h 449"/>
                <a:gd name="T90" fmla="*/ 6 w 234"/>
                <a:gd name="T91" fmla="*/ 335 h 449"/>
                <a:gd name="T92" fmla="*/ 24 w 234"/>
                <a:gd name="T93" fmla="*/ 317 h 449"/>
                <a:gd name="T94" fmla="*/ 42 w 234"/>
                <a:gd name="T95" fmla="*/ 299 h 449"/>
                <a:gd name="T96" fmla="*/ 60 w 234"/>
                <a:gd name="T97" fmla="*/ 281 h 449"/>
                <a:gd name="T98" fmla="*/ 72 w 234"/>
                <a:gd name="T99" fmla="*/ 257 h 4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4"/>
                <a:gd name="T151" fmla="*/ 0 h 449"/>
                <a:gd name="T152" fmla="*/ 234 w 234"/>
                <a:gd name="T153" fmla="*/ 449 h 4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4" h="449">
                  <a:moveTo>
                    <a:pt x="84" y="257"/>
                  </a:moveTo>
                  <a:lnTo>
                    <a:pt x="72" y="287"/>
                  </a:lnTo>
                  <a:lnTo>
                    <a:pt x="72" y="365"/>
                  </a:lnTo>
                  <a:lnTo>
                    <a:pt x="78" y="389"/>
                  </a:lnTo>
                  <a:lnTo>
                    <a:pt x="78" y="395"/>
                  </a:lnTo>
                  <a:lnTo>
                    <a:pt x="78" y="389"/>
                  </a:lnTo>
                  <a:lnTo>
                    <a:pt x="90" y="413"/>
                  </a:lnTo>
                  <a:lnTo>
                    <a:pt x="96" y="419"/>
                  </a:lnTo>
                  <a:lnTo>
                    <a:pt x="108" y="437"/>
                  </a:lnTo>
                  <a:lnTo>
                    <a:pt x="114" y="437"/>
                  </a:lnTo>
                  <a:lnTo>
                    <a:pt x="102" y="419"/>
                  </a:lnTo>
                  <a:lnTo>
                    <a:pt x="126" y="449"/>
                  </a:lnTo>
                  <a:lnTo>
                    <a:pt x="126" y="443"/>
                  </a:lnTo>
                  <a:lnTo>
                    <a:pt x="114" y="413"/>
                  </a:lnTo>
                  <a:lnTo>
                    <a:pt x="138" y="431"/>
                  </a:lnTo>
                  <a:lnTo>
                    <a:pt x="138" y="425"/>
                  </a:lnTo>
                  <a:lnTo>
                    <a:pt x="126" y="401"/>
                  </a:lnTo>
                  <a:lnTo>
                    <a:pt x="114" y="383"/>
                  </a:lnTo>
                  <a:lnTo>
                    <a:pt x="132" y="401"/>
                  </a:lnTo>
                  <a:lnTo>
                    <a:pt x="138" y="401"/>
                  </a:lnTo>
                  <a:lnTo>
                    <a:pt x="132" y="377"/>
                  </a:lnTo>
                  <a:lnTo>
                    <a:pt x="120" y="365"/>
                  </a:lnTo>
                  <a:lnTo>
                    <a:pt x="126" y="365"/>
                  </a:lnTo>
                  <a:lnTo>
                    <a:pt x="132" y="359"/>
                  </a:lnTo>
                  <a:lnTo>
                    <a:pt x="132" y="353"/>
                  </a:lnTo>
                  <a:lnTo>
                    <a:pt x="138" y="347"/>
                  </a:lnTo>
                  <a:lnTo>
                    <a:pt x="108" y="317"/>
                  </a:lnTo>
                  <a:lnTo>
                    <a:pt x="132" y="311"/>
                  </a:lnTo>
                  <a:lnTo>
                    <a:pt x="144" y="311"/>
                  </a:lnTo>
                  <a:lnTo>
                    <a:pt x="132" y="305"/>
                  </a:lnTo>
                  <a:lnTo>
                    <a:pt x="126" y="299"/>
                  </a:lnTo>
                  <a:lnTo>
                    <a:pt x="138" y="299"/>
                  </a:lnTo>
                  <a:lnTo>
                    <a:pt x="138" y="293"/>
                  </a:lnTo>
                  <a:lnTo>
                    <a:pt x="132" y="287"/>
                  </a:lnTo>
                  <a:lnTo>
                    <a:pt x="144" y="281"/>
                  </a:lnTo>
                  <a:lnTo>
                    <a:pt x="144" y="275"/>
                  </a:lnTo>
                  <a:lnTo>
                    <a:pt x="168" y="299"/>
                  </a:lnTo>
                  <a:lnTo>
                    <a:pt x="168" y="281"/>
                  </a:lnTo>
                  <a:lnTo>
                    <a:pt x="186" y="311"/>
                  </a:lnTo>
                  <a:lnTo>
                    <a:pt x="198" y="341"/>
                  </a:lnTo>
                  <a:lnTo>
                    <a:pt x="204" y="341"/>
                  </a:lnTo>
                  <a:lnTo>
                    <a:pt x="198" y="317"/>
                  </a:lnTo>
                  <a:lnTo>
                    <a:pt x="204" y="323"/>
                  </a:lnTo>
                  <a:lnTo>
                    <a:pt x="216" y="341"/>
                  </a:lnTo>
                  <a:lnTo>
                    <a:pt x="222" y="353"/>
                  </a:lnTo>
                  <a:lnTo>
                    <a:pt x="222" y="341"/>
                  </a:lnTo>
                  <a:lnTo>
                    <a:pt x="216" y="323"/>
                  </a:lnTo>
                  <a:lnTo>
                    <a:pt x="228" y="329"/>
                  </a:lnTo>
                  <a:lnTo>
                    <a:pt x="234" y="323"/>
                  </a:lnTo>
                  <a:lnTo>
                    <a:pt x="210" y="311"/>
                  </a:lnTo>
                  <a:lnTo>
                    <a:pt x="222" y="305"/>
                  </a:lnTo>
                  <a:lnTo>
                    <a:pt x="228" y="299"/>
                  </a:lnTo>
                  <a:lnTo>
                    <a:pt x="204" y="287"/>
                  </a:lnTo>
                  <a:lnTo>
                    <a:pt x="222" y="281"/>
                  </a:lnTo>
                  <a:lnTo>
                    <a:pt x="228" y="275"/>
                  </a:lnTo>
                  <a:lnTo>
                    <a:pt x="210" y="269"/>
                  </a:lnTo>
                  <a:lnTo>
                    <a:pt x="216" y="257"/>
                  </a:lnTo>
                  <a:lnTo>
                    <a:pt x="216" y="251"/>
                  </a:lnTo>
                  <a:lnTo>
                    <a:pt x="192" y="251"/>
                  </a:lnTo>
                  <a:lnTo>
                    <a:pt x="192" y="245"/>
                  </a:lnTo>
                  <a:lnTo>
                    <a:pt x="204" y="239"/>
                  </a:lnTo>
                  <a:lnTo>
                    <a:pt x="198" y="233"/>
                  </a:lnTo>
                  <a:lnTo>
                    <a:pt x="180" y="233"/>
                  </a:lnTo>
                  <a:lnTo>
                    <a:pt x="174" y="228"/>
                  </a:lnTo>
                  <a:lnTo>
                    <a:pt x="186" y="216"/>
                  </a:lnTo>
                  <a:lnTo>
                    <a:pt x="162" y="216"/>
                  </a:lnTo>
                  <a:lnTo>
                    <a:pt x="174" y="204"/>
                  </a:lnTo>
                  <a:lnTo>
                    <a:pt x="156" y="186"/>
                  </a:lnTo>
                  <a:lnTo>
                    <a:pt x="168" y="126"/>
                  </a:lnTo>
                  <a:lnTo>
                    <a:pt x="156" y="144"/>
                  </a:lnTo>
                  <a:lnTo>
                    <a:pt x="156" y="150"/>
                  </a:lnTo>
                  <a:lnTo>
                    <a:pt x="156" y="102"/>
                  </a:lnTo>
                  <a:lnTo>
                    <a:pt x="144" y="126"/>
                  </a:lnTo>
                  <a:lnTo>
                    <a:pt x="138" y="114"/>
                  </a:lnTo>
                  <a:lnTo>
                    <a:pt x="138" y="84"/>
                  </a:lnTo>
                  <a:lnTo>
                    <a:pt x="138" y="90"/>
                  </a:lnTo>
                  <a:lnTo>
                    <a:pt x="132" y="78"/>
                  </a:lnTo>
                  <a:lnTo>
                    <a:pt x="144" y="48"/>
                  </a:lnTo>
                  <a:lnTo>
                    <a:pt x="132" y="60"/>
                  </a:lnTo>
                  <a:lnTo>
                    <a:pt x="132" y="72"/>
                  </a:lnTo>
                  <a:lnTo>
                    <a:pt x="132" y="66"/>
                  </a:lnTo>
                  <a:lnTo>
                    <a:pt x="138" y="48"/>
                  </a:lnTo>
                  <a:lnTo>
                    <a:pt x="132" y="54"/>
                  </a:lnTo>
                  <a:lnTo>
                    <a:pt x="132" y="48"/>
                  </a:lnTo>
                  <a:lnTo>
                    <a:pt x="138" y="6"/>
                  </a:lnTo>
                  <a:lnTo>
                    <a:pt x="132" y="0"/>
                  </a:lnTo>
                  <a:lnTo>
                    <a:pt x="126" y="36"/>
                  </a:lnTo>
                  <a:lnTo>
                    <a:pt x="120" y="54"/>
                  </a:lnTo>
                  <a:lnTo>
                    <a:pt x="114" y="54"/>
                  </a:lnTo>
                  <a:lnTo>
                    <a:pt x="114" y="66"/>
                  </a:lnTo>
                  <a:lnTo>
                    <a:pt x="108" y="60"/>
                  </a:lnTo>
                  <a:lnTo>
                    <a:pt x="108" y="78"/>
                  </a:lnTo>
                  <a:lnTo>
                    <a:pt x="114" y="126"/>
                  </a:lnTo>
                  <a:lnTo>
                    <a:pt x="126" y="174"/>
                  </a:lnTo>
                  <a:lnTo>
                    <a:pt x="126" y="192"/>
                  </a:lnTo>
                  <a:lnTo>
                    <a:pt x="108" y="150"/>
                  </a:lnTo>
                  <a:lnTo>
                    <a:pt x="96" y="144"/>
                  </a:lnTo>
                  <a:lnTo>
                    <a:pt x="84" y="132"/>
                  </a:lnTo>
                  <a:lnTo>
                    <a:pt x="78" y="132"/>
                  </a:lnTo>
                  <a:lnTo>
                    <a:pt x="72" y="138"/>
                  </a:lnTo>
                  <a:lnTo>
                    <a:pt x="60" y="126"/>
                  </a:lnTo>
                  <a:lnTo>
                    <a:pt x="30" y="126"/>
                  </a:lnTo>
                  <a:lnTo>
                    <a:pt x="18" y="138"/>
                  </a:lnTo>
                  <a:lnTo>
                    <a:pt x="36" y="138"/>
                  </a:lnTo>
                  <a:lnTo>
                    <a:pt x="24" y="144"/>
                  </a:lnTo>
                  <a:lnTo>
                    <a:pt x="6" y="156"/>
                  </a:lnTo>
                  <a:lnTo>
                    <a:pt x="6" y="162"/>
                  </a:lnTo>
                  <a:lnTo>
                    <a:pt x="30" y="144"/>
                  </a:lnTo>
                  <a:lnTo>
                    <a:pt x="48" y="144"/>
                  </a:lnTo>
                  <a:lnTo>
                    <a:pt x="48" y="150"/>
                  </a:lnTo>
                  <a:lnTo>
                    <a:pt x="36" y="156"/>
                  </a:lnTo>
                  <a:lnTo>
                    <a:pt x="48" y="150"/>
                  </a:lnTo>
                  <a:lnTo>
                    <a:pt x="66" y="156"/>
                  </a:lnTo>
                  <a:lnTo>
                    <a:pt x="48" y="162"/>
                  </a:lnTo>
                  <a:lnTo>
                    <a:pt x="36" y="180"/>
                  </a:lnTo>
                  <a:lnTo>
                    <a:pt x="42" y="174"/>
                  </a:lnTo>
                  <a:lnTo>
                    <a:pt x="72" y="168"/>
                  </a:lnTo>
                  <a:lnTo>
                    <a:pt x="72" y="174"/>
                  </a:lnTo>
                  <a:lnTo>
                    <a:pt x="66" y="186"/>
                  </a:lnTo>
                  <a:lnTo>
                    <a:pt x="84" y="186"/>
                  </a:lnTo>
                  <a:lnTo>
                    <a:pt x="90" y="192"/>
                  </a:lnTo>
                  <a:lnTo>
                    <a:pt x="96" y="192"/>
                  </a:lnTo>
                  <a:lnTo>
                    <a:pt x="108" y="198"/>
                  </a:lnTo>
                  <a:lnTo>
                    <a:pt x="90" y="204"/>
                  </a:lnTo>
                  <a:lnTo>
                    <a:pt x="78" y="204"/>
                  </a:lnTo>
                  <a:lnTo>
                    <a:pt x="66" y="210"/>
                  </a:lnTo>
                  <a:lnTo>
                    <a:pt x="54" y="210"/>
                  </a:lnTo>
                  <a:lnTo>
                    <a:pt x="24" y="239"/>
                  </a:lnTo>
                  <a:lnTo>
                    <a:pt x="24" y="233"/>
                  </a:lnTo>
                  <a:lnTo>
                    <a:pt x="18" y="233"/>
                  </a:lnTo>
                  <a:lnTo>
                    <a:pt x="12" y="263"/>
                  </a:lnTo>
                  <a:lnTo>
                    <a:pt x="6" y="269"/>
                  </a:lnTo>
                  <a:lnTo>
                    <a:pt x="6" y="257"/>
                  </a:lnTo>
                  <a:lnTo>
                    <a:pt x="6" y="299"/>
                  </a:lnTo>
                  <a:lnTo>
                    <a:pt x="0" y="311"/>
                  </a:lnTo>
                  <a:lnTo>
                    <a:pt x="0" y="323"/>
                  </a:lnTo>
                  <a:lnTo>
                    <a:pt x="6" y="347"/>
                  </a:lnTo>
                  <a:lnTo>
                    <a:pt x="6" y="335"/>
                  </a:lnTo>
                  <a:lnTo>
                    <a:pt x="18" y="305"/>
                  </a:lnTo>
                  <a:lnTo>
                    <a:pt x="18" y="329"/>
                  </a:lnTo>
                  <a:lnTo>
                    <a:pt x="24" y="317"/>
                  </a:lnTo>
                  <a:lnTo>
                    <a:pt x="30" y="287"/>
                  </a:lnTo>
                  <a:lnTo>
                    <a:pt x="42" y="269"/>
                  </a:lnTo>
                  <a:lnTo>
                    <a:pt x="42" y="299"/>
                  </a:lnTo>
                  <a:lnTo>
                    <a:pt x="42" y="281"/>
                  </a:lnTo>
                  <a:lnTo>
                    <a:pt x="54" y="257"/>
                  </a:lnTo>
                  <a:lnTo>
                    <a:pt x="60" y="281"/>
                  </a:lnTo>
                  <a:lnTo>
                    <a:pt x="60" y="275"/>
                  </a:lnTo>
                  <a:lnTo>
                    <a:pt x="72" y="251"/>
                  </a:lnTo>
                  <a:lnTo>
                    <a:pt x="72" y="257"/>
                  </a:lnTo>
                  <a:lnTo>
                    <a:pt x="78" y="257"/>
                  </a:lnTo>
                  <a:lnTo>
                    <a:pt x="84" y="257"/>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0" name="Freeform 77"/>
            <p:cNvSpPr>
              <a:spLocks/>
            </p:cNvSpPr>
            <p:nvPr/>
          </p:nvSpPr>
          <p:spPr bwMode="auto">
            <a:xfrm>
              <a:off x="1050" y="2989"/>
              <a:ext cx="66" cy="156"/>
            </a:xfrm>
            <a:custGeom>
              <a:avLst/>
              <a:gdLst>
                <a:gd name="T0" fmla="*/ 0 w 66"/>
                <a:gd name="T1" fmla="*/ 36 h 156"/>
                <a:gd name="T2" fmla="*/ 24 w 66"/>
                <a:gd name="T3" fmla="*/ 108 h 156"/>
                <a:gd name="T4" fmla="*/ 30 w 66"/>
                <a:gd name="T5" fmla="*/ 132 h 156"/>
                <a:gd name="T6" fmla="*/ 42 w 66"/>
                <a:gd name="T7" fmla="*/ 150 h 156"/>
                <a:gd name="T8" fmla="*/ 48 w 66"/>
                <a:gd name="T9" fmla="*/ 156 h 156"/>
                <a:gd name="T10" fmla="*/ 48 w 66"/>
                <a:gd name="T11" fmla="*/ 138 h 156"/>
                <a:gd name="T12" fmla="*/ 42 w 66"/>
                <a:gd name="T13" fmla="*/ 120 h 156"/>
                <a:gd name="T14" fmla="*/ 66 w 66"/>
                <a:gd name="T15" fmla="*/ 138 h 156"/>
                <a:gd name="T16" fmla="*/ 66 w 66"/>
                <a:gd name="T17" fmla="*/ 132 h 156"/>
                <a:gd name="T18" fmla="*/ 42 w 66"/>
                <a:gd name="T19" fmla="*/ 108 h 156"/>
                <a:gd name="T20" fmla="*/ 54 w 66"/>
                <a:gd name="T21" fmla="*/ 114 h 156"/>
                <a:gd name="T22" fmla="*/ 54 w 66"/>
                <a:gd name="T23" fmla="*/ 108 h 156"/>
                <a:gd name="T24" fmla="*/ 42 w 66"/>
                <a:gd name="T25" fmla="*/ 96 h 156"/>
                <a:gd name="T26" fmla="*/ 54 w 66"/>
                <a:gd name="T27" fmla="*/ 96 h 156"/>
                <a:gd name="T28" fmla="*/ 54 w 66"/>
                <a:gd name="T29" fmla="*/ 90 h 156"/>
                <a:gd name="T30" fmla="*/ 36 w 66"/>
                <a:gd name="T31" fmla="*/ 72 h 156"/>
                <a:gd name="T32" fmla="*/ 48 w 66"/>
                <a:gd name="T33" fmla="*/ 72 h 156"/>
                <a:gd name="T34" fmla="*/ 18 w 66"/>
                <a:gd name="T35" fmla="*/ 42 h 156"/>
                <a:gd name="T36" fmla="*/ 30 w 66"/>
                <a:gd name="T37" fmla="*/ 42 h 156"/>
                <a:gd name="T38" fmla="*/ 18 w 66"/>
                <a:gd name="T39" fmla="*/ 18 h 156"/>
                <a:gd name="T40" fmla="*/ 6 w 66"/>
                <a:gd name="T41" fmla="*/ 0 h 156"/>
                <a:gd name="T42" fmla="*/ 0 w 66"/>
                <a:gd name="T43" fmla="*/ 36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
                <a:gd name="T67" fmla="*/ 0 h 156"/>
                <a:gd name="T68" fmla="*/ 66 w 6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 h="156">
                  <a:moveTo>
                    <a:pt x="0" y="36"/>
                  </a:moveTo>
                  <a:lnTo>
                    <a:pt x="24" y="108"/>
                  </a:lnTo>
                  <a:lnTo>
                    <a:pt x="30" y="132"/>
                  </a:lnTo>
                  <a:lnTo>
                    <a:pt x="42" y="150"/>
                  </a:lnTo>
                  <a:lnTo>
                    <a:pt x="48" y="156"/>
                  </a:lnTo>
                  <a:lnTo>
                    <a:pt x="48" y="138"/>
                  </a:lnTo>
                  <a:lnTo>
                    <a:pt x="42" y="120"/>
                  </a:lnTo>
                  <a:lnTo>
                    <a:pt x="66" y="138"/>
                  </a:lnTo>
                  <a:lnTo>
                    <a:pt x="66" y="132"/>
                  </a:lnTo>
                  <a:lnTo>
                    <a:pt x="42" y="108"/>
                  </a:lnTo>
                  <a:lnTo>
                    <a:pt x="54" y="114"/>
                  </a:lnTo>
                  <a:lnTo>
                    <a:pt x="54" y="108"/>
                  </a:lnTo>
                  <a:lnTo>
                    <a:pt x="42" y="96"/>
                  </a:lnTo>
                  <a:lnTo>
                    <a:pt x="54" y="96"/>
                  </a:lnTo>
                  <a:lnTo>
                    <a:pt x="54" y="90"/>
                  </a:lnTo>
                  <a:lnTo>
                    <a:pt x="36" y="72"/>
                  </a:lnTo>
                  <a:lnTo>
                    <a:pt x="48" y="72"/>
                  </a:lnTo>
                  <a:lnTo>
                    <a:pt x="18" y="42"/>
                  </a:lnTo>
                  <a:lnTo>
                    <a:pt x="30" y="42"/>
                  </a:lnTo>
                  <a:lnTo>
                    <a:pt x="18" y="18"/>
                  </a:lnTo>
                  <a:lnTo>
                    <a:pt x="6" y="0"/>
                  </a:lnTo>
                  <a:lnTo>
                    <a:pt x="0" y="36"/>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1" name="Freeform 78"/>
            <p:cNvSpPr>
              <a:spLocks/>
            </p:cNvSpPr>
            <p:nvPr/>
          </p:nvSpPr>
          <p:spPr bwMode="auto">
            <a:xfrm>
              <a:off x="996" y="2948"/>
              <a:ext cx="48" cy="41"/>
            </a:xfrm>
            <a:custGeom>
              <a:avLst/>
              <a:gdLst>
                <a:gd name="T0" fmla="*/ 0 w 48"/>
                <a:gd name="T1" fmla="*/ 41 h 41"/>
                <a:gd name="T2" fmla="*/ 18 w 48"/>
                <a:gd name="T3" fmla="*/ 23 h 41"/>
                <a:gd name="T4" fmla="*/ 36 w 48"/>
                <a:gd name="T5" fmla="*/ 12 h 41"/>
                <a:gd name="T6" fmla="*/ 48 w 48"/>
                <a:gd name="T7" fmla="*/ 0 h 41"/>
                <a:gd name="T8" fmla="*/ 0 60000 65536"/>
                <a:gd name="T9" fmla="*/ 0 60000 65536"/>
                <a:gd name="T10" fmla="*/ 0 60000 65536"/>
                <a:gd name="T11" fmla="*/ 0 60000 65536"/>
                <a:gd name="T12" fmla="*/ 0 w 48"/>
                <a:gd name="T13" fmla="*/ 0 h 41"/>
                <a:gd name="T14" fmla="*/ 48 w 48"/>
                <a:gd name="T15" fmla="*/ 41 h 41"/>
              </a:gdLst>
              <a:ahLst/>
              <a:cxnLst>
                <a:cxn ang="T8">
                  <a:pos x="T0" y="T1"/>
                </a:cxn>
                <a:cxn ang="T9">
                  <a:pos x="T2" y="T3"/>
                </a:cxn>
                <a:cxn ang="T10">
                  <a:pos x="T4" y="T5"/>
                </a:cxn>
                <a:cxn ang="T11">
                  <a:pos x="T6" y="T7"/>
                </a:cxn>
              </a:cxnLst>
              <a:rect l="T12" t="T13" r="T14" b="T15"/>
              <a:pathLst>
                <a:path w="48" h="41">
                  <a:moveTo>
                    <a:pt x="0" y="41"/>
                  </a:moveTo>
                  <a:lnTo>
                    <a:pt x="18" y="23"/>
                  </a:lnTo>
                  <a:lnTo>
                    <a:pt x="36" y="12"/>
                  </a:lnTo>
                  <a:lnTo>
                    <a:pt x="48"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2" name="Freeform 79"/>
            <p:cNvSpPr>
              <a:spLocks/>
            </p:cNvSpPr>
            <p:nvPr/>
          </p:nvSpPr>
          <p:spPr bwMode="auto">
            <a:xfrm>
              <a:off x="936" y="2960"/>
              <a:ext cx="90" cy="41"/>
            </a:xfrm>
            <a:custGeom>
              <a:avLst/>
              <a:gdLst>
                <a:gd name="T0" fmla="*/ 0 w 90"/>
                <a:gd name="T1" fmla="*/ 41 h 41"/>
                <a:gd name="T2" fmla="*/ 18 w 90"/>
                <a:gd name="T3" fmla="*/ 23 h 41"/>
                <a:gd name="T4" fmla="*/ 42 w 90"/>
                <a:gd name="T5" fmla="*/ 11 h 41"/>
                <a:gd name="T6" fmla="*/ 48 w 90"/>
                <a:gd name="T7" fmla="*/ 6 h 41"/>
                <a:gd name="T8" fmla="*/ 60 w 90"/>
                <a:gd name="T9" fmla="*/ 6 h 41"/>
                <a:gd name="T10" fmla="*/ 72 w 90"/>
                <a:gd name="T11" fmla="*/ 0 h 41"/>
                <a:gd name="T12" fmla="*/ 90 w 90"/>
                <a:gd name="T13" fmla="*/ 0 h 41"/>
                <a:gd name="T14" fmla="*/ 0 60000 65536"/>
                <a:gd name="T15" fmla="*/ 0 60000 65536"/>
                <a:gd name="T16" fmla="*/ 0 60000 65536"/>
                <a:gd name="T17" fmla="*/ 0 60000 65536"/>
                <a:gd name="T18" fmla="*/ 0 60000 65536"/>
                <a:gd name="T19" fmla="*/ 0 60000 65536"/>
                <a:gd name="T20" fmla="*/ 0 60000 65536"/>
                <a:gd name="T21" fmla="*/ 0 w 90"/>
                <a:gd name="T22" fmla="*/ 0 h 41"/>
                <a:gd name="T23" fmla="*/ 90 w 90"/>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1">
                  <a:moveTo>
                    <a:pt x="0" y="41"/>
                  </a:moveTo>
                  <a:lnTo>
                    <a:pt x="18" y="23"/>
                  </a:lnTo>
                  <a:lnTo>
                    <a:pt x="42" y="11"/>
                  </a:lnTo>
                  <a:lnTo>
                    <a:pt x="48" y="6"/>
                  </a:lnTo>
                  <a:lnTo>
                    <a:pt x="60" y="6"/>
                  </a:lnTo>
                  <a:lnTo>
                    <a:pt x="72" y="0"/>
                  </a:lnTo>
                  <a:lnTo>
                    <a:pt x="9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3" name="Freeform 80"/>
            <p:cNvSpPr>
              <a:spLocks/>
            </p:cNvSpPr>
            <p:nvPr/>
          </p:nvSpPr>
          <p:spPr bwMode="auto">
            <a:xfrm>
              <a:off x="984" y="2888"/>
              <a:ext cx="48" cy="48"/>
            </a:xfrm>
            <a:custGeom>
              <a:avLst/>
              <a:gdLst>
                <a:gd name="T0" fmla="*/ 48 w 48"/>
                <a:gd name="T1" fmla="*/ 48 h 48"/>
                <a:gd name="T2" fmla="*/ 24 w 48"/>
                <a:gd name="T3" fmla="*/ 24 h 48"/>
                <a:gd name="T4" fmla="*/ 18 w 48"/>
                <a:gd name="T5" fmla="*/ 12 h 48"/>
                <a:gd name="T6" fmla="*/ 6 w 48"/>
                <a:gd name="T7" fmla="*/ 6 h 48"/>
                <a:gd name="T8" fmla="*/ 0 w 48"/>
                <a:gd name="T9" fmla="*/ 0 h 48"/>
                <a:gd name="T10" fmla="*/ 0 60000 65536"/>
                <a:gd name="T11" fmla="*/ 0 60000 65536"/>
                <a:gd name="T12" fmla="*/ 0 60000 65536"/>
                <a:gd name="T13" fmla="*/ 0 60000 65536"/>
                <a:gd name="T14" fmla="*/ 0 60000 65536"/>
                <a:gd name="T15" fmla="*/ 0 w 48"/>
                <a:gd name="T16" fmla="*/ 0 h 48"/>
                <a:gd name="T17" fmla="*/ 48 w 48"/>
                <a:gd name="T18" fmla="*/ 48 h 48"/>
              </a:gdLst>
              <a:ahLst/>
              <a:cxnLst>
                <a:cxn ang="T10">
                  <a:pos x="T0" y="T1"/>
                </a:cxn>
                <a:cxn ang="T11">
                  <a:pos x="T2" y="T3"/>
                </a:cxn>
                <a:cxn ang="T12">
                  <a:pos x="T4" y="T5"/>
                </a:cxn>
                <a:cxn ang="T13">
                  <a:pos x="T6" y="T7"/>
                </a:cxn>
                <a:cxn ang="T14">
                  <a:pos x="T8" y="T9"/>
                </a:cxn>
              </a:cxnLst>
              <a:rect l="T15" t="T16" r="T17" b="T18"/>
              <a:pathLst>
                <a:path w="48" h="48">
                  <a:moveTo>
                    <a:pt x="48" y="48"/>
                  </a:moveTo>
                  <a:lnTo>
                    <a:pt x="24" y="24"/>
                  </a:lnTo>
                  <a:lnTo>
                    <a:pt x="18" y="12"/>
                  </a:lnTo>
                  <a:lnTo>
                    <a:pt x="6" y="6"/>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4" name="Freeform 81"/>
            <p:cNvSpPr>
              <a:spLocks/>
            </p:cNvSpPr>
            <p:nvPr/>
          </p:nvSpPr>
          <p:spPr bwMode="auto">
            <a:xfrm>
              <a:off x="1062" y="2971"/>
              <a:ext cx="42" cy="48"/>
            </a:xfrm>
            <a:custGeom>
              <a:avLst/>
              <a:gdLst>
                <a:gd name="T0" fmla="*/ 0 w 42"/>
                <a:gd name="T1" fmla="*/ 0 h 48"/>
                <a:gd name="T2" fmla="*/ 30 w 42"/>
                <a:gd name="T3" fmla="*/ 30 h 48"/>
                <a:gd name="T4" fmla="*/ 42 w 42"/>
                <a:gd name="T5" fmla="*/ 48 h 48"/>
                <a:gd name="T6" fmla="*/ 0 60000 65536"/>
                <a:gd name="T7" fmla="*/ 0 60000 65536"/>
                <a:gd name="T8" fmla="*/ 0 60000 65536"/>
                <a:gd name="T9" fmla="*/ 0 w 42"/>
                <a:gd name="T10" fmla="*/ 0 h 48"/>
                <a:gd name="T11" fmla="*/ 42 w 42"/>
                <a:gd name="T12" fmla="*/ 48 h 48"/>
              </a:gdLst>
              <a:ahLst/>
              <a:cxnLst>
                <a:cxn ang="T6">
                  <a:pos x="T0" y="T1"/>
                </a:cxn>
                <a:cxn ang="T7">
                  <a:pos x="T2" y="T3"/>
                </a:cxn>
                <a:cxn ang="T8">
                  <a:pos x="T4" y="T5"/>
                </a:cxn>
              </a:cxnLst>
              <a:rect l="T9" t="T10" r="T11" b="T12"/>
              <a:pathLst>
                <a:path w="42" h="48">
                  <a:moveTo>
                    <a:pt x="0" y="0"/>
                  </a:moveTo>
                  <a:lnTo>
                    <a:pt x="30" y="30"/>
                  </a:lnTo>
                  <a:lnTo>
                    <a:pt x="42" y="48"/>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5" name="Freeform 82"/>
            <p:cNvSpPr>
              <a:spLocks/>
            </p:cNvSpPr>
            <p:nvPr/>
          </p:nvSpPr>
          <p:spPr bwMode="auto">
            <a:xfrm>
              <a:off x="1014" y="2954"/>
              <a:ext cx="42" cy="29"/>
            </a:xfrm>
            <a:custGeom>
              <a:avLst/>
              <a:gdLst>
                <a:gd name="T0" fmla="*/ 0 w 42"/>
                <a:gd name="T1" fmla="*/ 29 h 29"/>
                <a:gd name="T2" fmla="*/ 12 w 42"/>
                <a:gd name="T3" fmla="*/ 17 h 29"/>
                <a:gd name="T4" fmla="*/ 30 w 42"/>
                <a:gd name="T5" fmla="*/ 6 h 29"/>
                <a:gd name="T6" fmla="*/ 42 w 42"/>
                <a:gd name="T7" fmla="*/ 0 h 29"/>
                <a:gd name="T8" fmla="*/ 0 60000 65536"/>
                <a:gd name="T9" fmla="*/ 0 60000 65536"/>
                <a:gd name="T10" fmla="*/ 0 60000 65536"/>
                <a:gd name="T11" fmla="*/ 0 60000 65536"/>
                <a:gd name="T12" fmla="*/ 0 w 42"/>
                <a:gd name="T13" fmla="*/ 0 h 29"/>
                <a:gd name="T14" fmla="*/ 42 w 42"/>
                <a:gd name="T15" fmla="*/ 29 h 29"/>
              </a:gdLst>
              <a:ahLst/>
              <a:cxnLst>
                <a:cxn ang="T8">
                  <a:pos x="T0" y="T1"/>
                </a:cxn>
                <a:cxn ang="T9">
                  <a:pos x="T2" y="T3"/>
                </a:cxn>
                <a:cxn ang="T10">
                  <a:pos x="T4" y="T5"/>
                </a:cxn>
                <a:cxn ang="T11">
                  <a:pos x="T6" y="T7"/>
                </a:cxn>
              </a:cxnLst>
              <a:rect l="T12" t="T13" r="T14" b="T15"/>
              <a:pathLst>
                <a:path w="42" h="29">
                  <a:moveTo>
                    <a:pt x="0" y="29"/>
                  </a:moveTo>
                  <a:lnTo>
                    <a:pt x="12" y="17"/>
                  </a:lnTo>
                  <a:lnTo>
                    <a:pt x="30" y="6"/>
                  </a:lnTo>
                  <a:lnTo>
                    <a:pt x="42"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6" name="Freeform 83"/>
            <p:cNvSpPr>
              <a:spLocks/>
            </p:cNvSpPr>
            <p:nvPr/>
          </p:nvSpPr>
          <p:spPr bwMode="auto">
            <a:xfrm>
              <a:off x="1038" y="2882"/>
              <a:ext cx="12" cy="54"/>
            </a:xfrm>
            <a:custGeom>
              <a:avLst/>
              <a:gdLst>
                <a:gd name="T0" fmla="*/ 12 w 12"/>
                <a:gd name="T1" fmla="*/ 54 h 54"/>
                <a:gd name="T2" fmla="*/ 6 w 12"/>
                <a:gd name="T3" fmla="*/ 36 h 54"/>
                <a:gd name="T4" fmla="*/ 6 w 12"/>
                <a:gd name="T5" fmla="*/ 12 h 54"/>
                <a:gd name="T6" fmla="*/ 0 w 12"/>
                <a:gd name="T7" fmla="*/ 0 h 54"/>
                <a:gd name="T8" fmla="*/ 0 60000 65536"/>
                <a:gd name="T9" fmla="*/ 0 60000 65536"/>
                <a:gd name="T10" fmla="*/ 0 60000 65536"/>
                <a:gd name="T11" fmla="*/ 0 60000 65536"/>
                <a:gd name="T12" fmla="*/ 0 w 12"/>
                <a:gd name="T13" fmla="*/ 0 h 54"/>
                <a:gd name="T14" fmla="*/ 12 w 12"/>
                <a:gd name="T15" fmla="*/ 54 h 54"/>
              </a:gdLst>
              <a:ahLst/>
              <a:cxnLst>
                <a:cxn ang="T8">
                  <a:pos x="T0" y="T1"/>
                </a:cxn>
                <a:cxn ang="T9">
                  <a:pos x="T2" y="T3"/>
                </a:cxn>
                <a:cxn ang="T10">
                  <a:pos x="T4" y="T5"/>
                </a:cxn>
                <a:cxn ang="T11">
                  <a:pos x="T6" y="T7"/>
                </a:cxn>
              </a:cxnLst>
              <a:rect l="T12" t="T13" r="T14" b="T15"/>
              <a:pathLst>
                <a:path w="12" h="54">
                  <a:moveTo>
                    <a:pt x="12" y="54"/>
                  </a:moveTo>
                  <a:lnTo>
                    <a:pt x="6" y="36"/>
                  </a:lnTo>
                  <a:lnTo>
                    <a:pt x="6" y="12"/>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7" name="Freeform 84"/>
            <p:cNvSpPr>
              <a:spLocks/>
            </p:cNvSpPr>
            <p:nvPr/>
          </p:nvSpPr>
          <p:spPr bwMode="auto">
            <a:xfrm>
              <a:off x="1331" y="2834"/>
              <a:ext cx="168" cy="233"/>
            </a:xfrm>
            <a:custGeom>
              <a:avLst/>
              <a:gdLst>
                <a:gd name="T0" fmla="*/ 0 w 168"/>
                <a:gd name="T1" fmla="*/ 60 h 233"/>
                <a:gd name="T2" fmla="*/ 6 w 168"/>
                <a:gd name="T3" fmla="*/ 72 h 233"/>
                <a:gd name="T4" fmla="*/ 30 w 168"/>
                <a:gd name="T5" fmla="*/ 102 h 233"/>
                <a:gd name="T6" fmla="*/ 48 w 168"/>
                <a:gd name="T7" fmla="*/ 114 h 233"/>
                <a:gd name="T8" fmla="*/ 48 w 168"/>
                <a:gd name="T9" fmla="*/ 132 h 233"/>
                <a:gd name="T10" fmla="*/ 60 w 168"/>
                <a:gd name="T11" fmla="*/ 155 h 233"/>
                <a:gd name="T12" fmla="*/ 72 w 168"/>
                <a:gd name="T13" fmla="*/ 137 h 233"/>
                <a:gd name="T14" fmla="*/ 66 w 168"/>
                <a:gd name="T15" fmla="*/ 120 h 233"/>
                <a:gd name="T16" fmla="*/ 78 w 168"/>
                <a:gd name="T17" fmla="*/ 155 h 233"/>
                <a:gd name="T18" fmla="*/ 84 w 168"/>
                <a:gd name="T19" fmla="*/ 161 h 233"/>
                <a:gd name="T20" fmla="*/ 84 w 168"/>
                <a:gd name="T21" fmla="*/ 143 h 233"/>
                <a:gd name="T22" fmla="*/ 96 w 168"/>
                <a:gd name="T23" fmla="*/ 161 h 233"/>
                <a:gd name="T24" fmla="*/ 102 w 168"/>
                <a:gd name="T25" fmla="*/ 161 h 233"/>
                <a:gd name="T26" fmla="*/ 102 w 168"/>
                <a:gd name="T27" fmla="*/ 149 h 233"/>
                <a:gd name="T28" fmla="*/ 108 w 168"/>
                <a:gd name="T29" fmla="*/ 120 h 233"/>
                <a:gd name="T30" fmla="*/ 120 w 168"/>
                <a:gd name="T31" fmla="*/ 143 h 233"/>
                <a:gd name="T32" fmla="*/ 120 w 168"/>
                <a:gd name="T33" fmla="*/ 185 h 233"/>
                <a:gd name="T34" fmla="*/ 126 w 168"/>
                <a:gd name="T35" fmla="*/ 155 h 233"/>
                <a:gd name="T36" fmla="*/ 126 w 168"/>
                <a:gd name="T37" fmla="*/ 137 h 233"/>
                <a:gd name="T38" fmla="*/ 138 w 168"/>
                <a:gd name="T39" fmla="*/ 167 h 233"/>
                <a:gd name="T40" fmla="*/ 144 w 168"/>
                <a:gd name="T41" fmla="*/ 191 h 233"/>
                <a:gd name="T42" fmla="*/ 144 w 168"/>
                <a:gd name="T43" fmla="*/ 167 h 233"/>
                <a:gd name="T44" fmla="*/ 156 w 168"/>
                <a:gd name="T45" fmla="*/ 203 h 233"/>
                <a:gd name="T46" fmla="*/ 156 w 168"/>
                <a:gd name="T47" fmla="*/ 233 h 233"/>
                <a:gd name="T48" fmla="*/ 168 w 168"/>
                <a:gd name="T49" fmla="*/ 203 h 233"/>
                <a:gd name="T50" fmla="*/ 162 w 168"/>
                <a:gd name="T51" fmla="*/ 179 h 233"/>
                <a:gd name="T52" fmla="*/ 156 w 168"/>
                <a:gd name="T53" fmla="*/ 167 h 233"/>
                <a:gd name="T54" fmla="*/ 168 w 168"/>
                <a:gd name="T55" fmla="*/ 173 h 233"/>
                <a:gd name="T56" fmla="*/ 168 w 168"/>
                <a:gd name="T57" fmla="*/ 167 h 233"/>
                <a:gd name="T58" fmla="*/ 144 w 168"/>
                <a:gd name="T59" fmla="*/ 132 h 233"/>
                <a:gd name="T60" fmla="*/ 162 w 168"/>
                <a:gd name="T61" fmla="*/ 132 h 233"/>
                <a:gd name="T62" fmla="*/ 138 w 168"/>
                <a:gd name="T63" fmla="*/ 102 h 233"/>
                <a:gd name="T64" fmla="*/ 150 w 168"/>
                <a:gd name="T65" fmla="*/ 102 h 233"/>
                <a:gd name="T66" fmla="*/ 150 w 168"/>
                <a:gd name="T67" fmla="*/ 96 h 233"/>
                <a:gd name="T68" fmla="*/ 102 w 168"/>
                <a:gd name="T69" fmla="*/ 60 h 233"/>
                <a:gd name="T70" fmla="*/ 96 w 168"/>
                <a:gd name="T71" fmla="*/ 54 h 233"/>
                <a:gd name="T72" fmla="*/ 72 w 168"/>
                <a:gd name="T73" fmla="*/ 42 h 233"/>
                <a:gd name="T74" fmla="*/ 90 w 168"/>
                <a:gd name="T75" fmla="*/ 36 h 233"/>
                <a:gd name="T76" fmla="*/ 90 w 168"/>
                <a:gd name="T77" fmla="*/ 30 h 233"/>
                <a:gd name="T78" fmla="*/ 66 w 168"/>
                <a:gd name="T79" fmla="*/ 24 h 233"/>
                <a:gd name="T80" fmla="*/ 36 w 168"/>
                <a:gd name="T81" fmla="*/ 12 h 233"/>
                <a:gd name="T82" fmla="*/ 60 w 168"/>
                <a:gd name="T83" fmla="*/ 0 h 233"/>
                <a:gd name="T84" fmla="*/ 12 w 168"/>
                <a:gd name="T85" fmla="*/ 0 h 233"/>
                <a:gd name="T86" fmla="*/ 0 w 168"/>
                <a:gd name="T87" fmla="*/ 60 h 2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8"/>
                <a:gd name="T133" fmla="*/ 0 h 233"/>
                <a:gd name="T134" fmla="*/ 168 w 168"/>
                <a:gd name="T135" fmla="*/ 233 h 2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8" h="233">
                  <a:moveTo>
                    <a:pt x="0" y="60"/>
                  </a:moveTo>
                  <a:lnTo>
                    <a:pt x="6" y="72"/>
                  </a:lnTo>
                  <a:lnTo>
                    <a:pt x="30" y="102"/>
                  </a:lnTo>
                  <a:lnTo>
                    <a:pt x="48" y="114"/>
                  </a:lnTo>
                  <a:lnTo>
                    <a:pt x="48" y="132"/>
                  </a:lnTo>
                  <a:lnTo>
                    <a:pt x="60" y="155"/>
                  </a:lnTo>
                  <a:lnTo>
                    <a:pt x="72" y="137"/>
                  </a:lnTo>
                  <a:lnTo>
                    <a:pt x="66" y="120"/>
                  </a:lnTo>
                  <a:lnTo>
                    <a:pt x="78" y="155"/>
                  </a:lnTo>
                  <a:lnTo>
                    <a:pt x="84" y="161"/>
                  </a:lnTo>
                  <a:lnTo>
                    <a:pt x="84" y="143"/>
                  </a:lnTo>
                  <a:lnTo>
                    <a:pt x="96" y="161"/>
                  </a:lnTo>
                  <a:lnTo>
                    <a:pt x="102" y="161"/>
                  </a:lnTo>
                  <a:lnTo>
                    <a:pt x="102" y="149"/>
                  </a:lnTo>
                  <a:lnTo>
                    <a:pt x="108" y="120"/>
                  </a:lnTo>
                  <a:lnTo>
                    <a:pt x="120" y="143"/>
                  </a:lnTo>
                  <a:lnTo>
                    <a:pt x="120" y="185"/>
                  </a:lnTo>
                  <a:lnTo>
                    <a:pt x="126" y="155"/>
                  </a:lnTo>
                  <a:lnTo>
                    <a:pt x="126" y="137"/>
                  </a:lnTo>
                  <a:lnTo>
                    <a:pt x="138" y="167"/>
                  </a:lnTo>
                  <a:lnTo>
                    <a:pt x="144" y="191"/>
                  </a:lnTo>
                  <a:lnTo>
                    <a:pt x="144" y="167"/>
                  </a:lnTo>
                  <a:lnTo>
                    <a:pt x="156" y="203"/>
                  </a:lnTo>
                  <a:lnTo>
                    <a:pt x="156" y="233"/>
                  </a:lnTo>
                  <a:lnTo>
                    <a:pt x="168" y="203"/>
                  </a:lnTo>
                  <a:lnTo>
                    <a:pt x="162" y="179"/>
                  </a:lnTo>
                  <a:lnTo>
                    <a:pt x="156" y="167"/>
                  </a:lnTo>
                  <a:lnTo>
                    <a:pt x="168" y="173"/>
                  </a:lnTo>
                  <a:lnTo>
                    <a:pt x="168" y="167"/>
                  </a:lnTo>
                  <a:lnTo>
                    <a:pt x="144" y="132"/>
                  </a:lnTo>
                  <a:lnTo>
                    <a:pt x="162" y="132"/>
                  </a:lnTo>
                  <a:lnTo>
                    <a:pt x="138" y="102"/>
                  </a:lnTo>
                  <a:lnTo>
                    <a:pt x="150" y="102"/>
                  </a:lnTo>
                  <a:lnTo>
                    <a:pt x="150" y="96"/>
                  </a:lnTo>
                  <a:lnTo>
                    <a:pt x="102" y="60"/>
                  </a:lnTo>
                  <a:lnTo>
                    <a:pt x="96" y="54"/>
                  </a:lnTo>
                  <a:lnTo>
                    <a:pt x="72" y="42"/>
                  </a:lnTo>
                  <a:lnTo>
                    <a:pt x="90" y="36"/>
                  </a:lnTo>
                  <a:lnTo>
                    <a:pt x="90" y="30"/>
                  </a:lnTo>
                  <a:lnTo>
                    <a:pt x="66" y="24"/>
                  </a:lnTo>
                  <a:lnTo>
                    <a:pt x="36" y="12"/>
                  </a:lnTo>
                  <a:lnTo>
                    <a:pt x="60" y="0"/>
                  </a:lnTo>
                  <a:lnTo>
                    <a:pt x="12" y="0"/>
                  </a:lnTo>
                  <a:lnTo>
                    <a:pt x="0" y="60"/>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8" name="Freeform 85"/>
            <p:cNvSpPr>
              <a:spLocks/>
            </p:cNvSpPr>
            <p:nvPr/>
          </p:nvSpPr>
          <p:spPr bwMode="auto">
            <a:xfrm>
              <a:off x="1193" y="2828"/>
              <a:ext cx="126" cy="215"/>
            </a:xfrm>
            <a:custGeom>
              <a:avLst/>
              <a:gdLst>
                <a:gd name="T0" fmla="*/ 0 w 126"/>
                <a:gd name="T1" fmla="*/ 126 h 215"/>
                <a:gd name="T2" fmla="*/ 0 w 126"/>
                <a:gd name="T3" fmla="*/ 173 h 215"/>
                <a:gd name="T4" fmla="*/ 12 w 126"/>
                <a:gd name="T5" fmla="*/ 197 h 215"/>
                <a:gd name="T6" fmla="*/ 12 w 126"/>
                <a:gd name="T7" fmla="*/ 173 h 215"/>
                <a:gd name="T8" fmla="*/ 24 w 126"/>
                <a:gd name="T9" fmla="*/ 209 h 215"/>
                <a:gd name="T10" fmla="*/ 30 w 126"/>
                <a:gd name="T11" fmla="*/ 215 h 215"/>
                <a:gd name="T12" fmla="*/ 24 w 126"/>
                <a:gd name="T13" fmla="*/ 173 h 215"/>
                <a:gd name="T14" fmla="*/ 24 w 126"/>
                <a:gd name="T15" fmla="*/ 155 h 215"/>
                <a:gd name="T16" fmla="*/ 42 w 126"/>
                <a:gd name="T17" fmla="*/ 191 h 215"/>
                <a:gd name="T18" fmla="*/ 36 w 126"/>
                <a:gd name="T19" fmla="*/ 167 h 215"/>
                <a:gd name="T20" fmla="*/ 36 w 126"/>
                <a:gd name="T21" fmla="*/ 143 h 215"/>
                <a:gd name="T22" fmla="*/ 60 w 126"/>
                <a:gd name="T23" fmla="*/ 167 h 215"/>
                <a:gd name="T24" fmla="*/ 54 w 126"/>
                <a:gd name="T25" fmla="*/ 155 h 215"/>
                <a:gd name="T26" fmla="*/ 60 w 126"/>
                <a:gd name="T27" fmla="*/ 126 h 215"/>
                <a:gd name="T28" fmla="*/ 72 w 126"/>
                <a:gd name="T29" fmla="*/ 143 h 215"/>
                <a:gd name="T30" fmla="*/ 72 w 126"/>
                <a:gd name="T31" fmla="*/ 120 h 215"/>
                <a:gd name="T32" fmla="*/ 66 w 126"/>
                <a:gd name="T33" fmla="*/ 108 h 215"/>
                <a:gd name="T34" fmla="*/ 72 w 126"/>
                <a:gd name="T35" fmla="*/ 72 h 215"/>
                <a:gd name="T36" fmla="*/ 72 w 126"/>
                <a:gd name="T37" fmla="*/ 78 h 215"/>
                <a:gd name="T38" fmla="*/ 78 w 126"/>
                <a:gd name="T39" fmla="*/ 60 h 215"/>
                <a:gd name="T40" fmla="*/ 90 w 126"/>
                <a:gd name="T41" fmla="*/ 48 h 215"/>
                <a:gd name="T42" fmla="*/ 114 w 126"/>
                <a:gd name="T43" fmla="*/ 12 h 215"/>
                <a:gd name="T44" fmla="*/ 126 w 126"/>
                <a:gd name="T45" fmla="*/ 0 h 215"/>
                <a:gd name="T46" fmla="*/ 60 w 126"/>
                <a:gd name="T47" fmla="*/ 6 h 215"/>
                <a:gd name="T48" fmla="*/ 18 w 126"/>
                <a:gd name="T49" fmla="*/ 78 h 215"/>
                <a:gd name="T50" fmla="*/ 0 w 126"/>
                <a:gd name="T51" fmla="*/ 126 h 2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6"/>
                <a:gd name="T79" fmla="*/ 0 h 215"/>
                <a:gd name="T80" fmla="*/ 126 w 126"/>
                <a:gd name="T81" fmla="*/ 215 h 2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6" h="215">
                  <a:moveTo>
                    <a:pt x="0" y="126"/>
                  </a:moveTo>
                  <a:lnTo>
                    <a:pt x="0" y="173"/>
                  </a:lnTo>
                  <a:lnTo>
                    <a:pt x="12" y="197"/>
                  </a:lnTo>
                  <a:lnTo>
                    <a:pt x="12" y="173"/>
                  </a:lnTo>
                  <a:lnTo>
                    <a:pt x="24" y="209"/>
                  </a:lnTo>
                  <a:lnTo>
                    <a:pt x="30" y="215"/>
                  </a:lnTo>
                  <a:lnTo>
                    <a:pt x="24" y="173"/>
                  </a:lnTo>
                  <a:lnTo>
                    <a:pt x="24" y="155"/>
                  </a:lnTo>
                  <a:lnTo>
                    <a:pt x="42" y="191"/>
                  </a:lnTo>
                  <a:lnTo>
                    <a:pt x="36" y="167"/>
                  </a:lnTo>
                  <a:lnTo>
                    <a:pt x="36" y="143"/>
                  </a:lnTo>
                  <a:lnTo>
                    <a:pt x="60" y="167"/>
                  </a:lnTo>
                  <a:lnTo>
                    <a:pt x="54" y="155"/>
                  </a:lnTo>
                  <a:lnTo>
                    <a:pt x="60" y="126"/>
                  </a:lnTo>
                  <a:lnTo>
                    <a:pt x="72" y="143"/>
                  </a:lnTo>
                  <a:lnTo>
                    <a:pt x="72" y="120"/>
                  </a:lnTo>
                  <a:lnTo>
                    <a:pt x="66" y="108"/>
                  </a:lnTo>
                  <a:lnTo>
                    <a:pt x="72" y="72"/>
                  </a:lnTo>
                  <a:lnTo>
                    <a:pt x="72" y="78"/>
                  </a:lnTo>
                  <a:lnTo>
                    <a:pt x="78" y="60"/>
                  </a:lnTo>
                  <a:lnTo>
                    <a:pt x="90" y="48"/>
                  </a:lnTo>
                  <a:lnTo>
                    <a:pt x="114" y="12"/>
                  </a:lnTo>
                  <a:lnTo>
                    <a:pt x="126" y="0"/>
                  </a:lnTo>
                  <a:lnTo>
                    <a:pt x="60" y="6"/>
                  </a:lnTo>
                  <a:lnTo>
                    <a:pt x="18" y="78"/>
                  </a:lnTo>
                  <a:lnTo>
                    <a:pt x="0" y="126"/>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29" name="Freeform 86"/>
            <p:cNvSpPr>
              <a:spLocks/>
            </p:cNvSpPr>
            <p:nvPr/>
          </p:nvSpPr>
          <p:spPr bwMode="auto">
            <a:xfrm>
              <a:off x="1038" y="2648"/>
              <a:ext cx="281" cy="150"/>
            </a:xfrm>
            <a:custGeom>
              <a:avLst/>
              <a:gdLst>
                <a:gd name="T0" fmla="*/ 24 w 281"/>
                <a:gd name="T1" fmla="*/ 102 h 150"/>
                <a:gd name="T2" fmla="*/ 12 w 281"/>
                <a:gd name="T3" fmla="*/ 102 h 150"/>
                <a:gd name="T4" fmla="*/ 36 w 281"/>
                <a:gd name="T5" fmla="*/ 78 h 150"/>
                <a:gd name="T6" fmla="*/ 24 w 281"/>
                <a:gd name="T7" fmla="*/ 78 h 150"/>
                <a:gd name="T8" fmla="*/ 30 w 281"/>
                <a:gd name="T9" fmla="*/ 72 h 150"/>
                <a:gd name="T10" fmla="*/ 30 w 281"/>
                <a:gd name="T11" fmla="*/ 66 h 150"/>
                <a:gd name="T12" fmla="*/ 0 w 281"/>
                <a:gd name="T13" fmla="*/ 66 h 150"/>
                <a:gd name="T14" fmla="*/ 6 w 281"/>
                <a:gd name="T15" fmla="*/ 66 h 150"/>
                <a:gd name="T16" fmla="*/ 24 w 281"/>
                <a:gd name="T17" fmla="*/ 48 h 150"/>
                <a:gd name="T18" fmla="*/ 54 w 281"/>
                <a:gd name="T19" fmla="*/ 36 h 150"/>
                <a:gd name="T20" fmla="*/ 60 w 281"/>
                <a:gd name="T21" fmla="*/ 36 h 150"/>
                <a:gd name="T22" fmla="*/ 42 w 281"/>
                <a:gd name="T23" fmla="*/ 30 h 150"/>
                <a:gd name="T24" fmla="*/ 66 w 281"/>
                <a:gd name="T25" fmla="*/ 18 h 150"/>
                <a:gd name="T26" fmla="*/ 78 w 281"/>
                <a:gd name="T27" fmla="*/ 18 h 150"/>
                <a:gd name="T28" fmla="*/ 90 w 281"/>
                <a:gd name="T29" fmla="*/ 24 h 150"/>
                <a:gd name="T30" fmla="*/ 66 w 281"/>
                <a:gd name="T31" fmla="*/ 6 h 150"/>
                <a:gd name="T32" fmla="*/ 42 w 281"/>
                <a:gd name="T33" fmla="*/ 0 h 150"/>
                <a:gd name="T34" fmla="*/ 84 w 281"/>
                <a:gd name="T35" fmla="*/ 0 h 150"/>
                <a:gd name="T36" fmla="*/ 108 w 281"/>
                <a:gd name="T37" fmla="*/ 18 h 150"/>
                <a:gd name="T38" fmla="*/ 114 w 281"/>
                <a:gd name="T39" fmla="*/ 12 h 150"/>
                <a:gd name="T40" fmla="*/ 102 w 281"/>
                <a:gd name="T41" fmla="*/ 0 h 150"/>
                <a:gd name="T42" fmla="*/ 120 w 281"/>
                <a:gd name="T43" fmla="*/ 12 h 150"/>
                <a:gd name="T44" fmla="*/ 150 w 281"/>
                <a:gd name="T45" fmla="*/ 30 h 150"/>
                <a:gd name="T46" fmla="*/ 150 w 281"/>
                <a:gd name="T47" fmla="*/ 18 h 150"/>
                <a:gd name="T48" fmla="*/ 138 w 281"/>
                <a:gd name="T49" fmla="*/ 6 h 150"/>
                <a:gd name="T50" fmla="*/ 155 w 281"/>
                <a:gd name="T51" fmla="*/ 18 h 150"/>
                <a:gd name="T52" fmla="*/ 179 w 281"/>
                <a:gd name="T53" fmla="*/ 48 h 150"/>
                <a:gd name="T54" fmla="*/ 191 w 281"/>
                <a:gd name="T55" fmla="*/ 60 h 150"/>
                <a:gd name="T56" fmla="*/ 203 w 281"/>
                <a:gd name="T57" fmla="*/ 78 h 150"/>
                <a:gd name="T58" fmla="*/ 203 w 281"/>
                <a:gd name="T59" fmla="*/ 72 h 150"/>
                <a:gd name="T60" fmla="*/ 191 w 281"/>
                <a:gd name="T61" fmla="*/ 48 h 150"/>
                <a:gd name="T62" fmla="*/ 221 w 281"/>
                <a:gd name="T63" fmla="*/ 78 h 150"/>
                <a:gd name="T64" fmla="*/ 221 w 281"/>
                <a:gd name="T65" fmla="*/ 66 h 150"/>
                <a:gd name="T66" fmla="*/ 239 w 281"/>
                <a:gd name="T67" fmla="*/ 96 h 150"/>
                <a:gd name="T68" fmla="*/ 245 w 281"/>
                <a:gd name="T69" fmla="*/ 96 h 150"/>
                <a:gd name="T70" fmla="*/ 245 w 281"/>
                <a:gd name="T71" fmla="*/ 90 h 150"/>
                <a:gd name="T72" fmla="*/ 263 w 281"/>
                <a:gd name="T73" fmla="*/ 120 h 150"/>
                <a:gd name="T74" fmla="*/ 263 w 281"/>
                <a:gd name="T75" fmla="*/ 114 h 150"/>
                <a:gd name="T76" fmla="*/ 275 w 281"/>
                <a:gd name="T77" fmla="*/ 132 h 150"/>
                <a:gd name="T78" fmla="*/ 281 w 281"/>
                <a:gd name="T79" fmla="*/ 150 h 150"/>
                <a:gd name="T80" fmla="*/ 185 w 281"/>
                <a:gd name="T81" fmla="*/ 108 h 150"/>
                <a:gd name="T82" fmla="*/ 66 w 281"/>
                <a:gd name="T83" fmla="*/ 96 h 150"/>
                <a:gd name="T84" fmla="*/ 24 w 281"/>
                <a:gd name="T85" fmla="*/ 102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1"/>
                <a:gd name="T130" fmla="*/ 0 h 150"/>
                <a:gd name="T131" fmla="*/ 281 w 281"/>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1" h="150">
                  <a:moveTo>
                    <a:pt x="24" y="102"/>
                  </a:moveTo>
                  <a:lnTo>
                    <a:pt x="12" y="102"/>
                  </a:lnTo>
                  <a:lnTo>
                    <a:pt x="36" y="78"/>
                  </a:lnTo>
                  <a:lnTo>
                    <a:pt x="24" y="78"/>
                  </a:lnTo>
                  <a:lnTo>
                    <a:pt x="30" y="72"/>
                  </a:lnTo>
                  <a:lnTo>
                    <a:pt x="30" y="66"/>
                  </a:lnTo>
                  <a:lnTo>
                    <a:pt x="0" y="66"/>
                  </a:lnTo>
                  <a:lnTo>
                    <a:pt x="6" y="66"/>
                  </a:lnTo>
                  <a:lnTo>
                    <a:pt x="24" y="48"/>
                  </a:lnTo>
                  <a:lnTo>
                    <a:pt x="54" y="36"/>
                  </a:lnTo>
                  <a:lnTo>
                    <a:pt x="60" y="36"/>
                  </a:lnTo>
                  <a:lnTo>
                    <a:pt x="42" y="30"/>
                  </a:lnTo>
                  <a:lnTo>
                    <a:pt x="66" y="18"/>
                  </a:lnTo>
                  <a:lnTo>
                    <a:pt x="78" y="18"/>
                  </a:lnTo>
                  <a:lnTo>
                    <a:pt x="90" y="24"/>
                  </a:lnTo>
                  <a:lnTo>
                    <a:pt x="66" y="6"/>
                  </a:lnTo>
                  <a:lnTo>
                    <a:pt x="42" y="0"/>
                  </a:lnTo>
                  <a:lnTo>
                    <a:pt x="84" y="0"/>
                  </a:lnTo>
                  <a:lnTo>
                    <a:pt x="108" y="18"/>
                  </a:lnTo>
                  <a:lnTo>
                    <a:pt x="114" y="12"/>
                  </a:lnTo>
                  <a:lnTo>
                    <a:pt x="102" y="0"/>
                  </a:lnTo>
                  <a:lnTo>
                    <a:pt x="120" y="12"/>
                  </a:lnTo>
                  <a:lnTo>
                    <a:pt x="150" y="30"/>
                  </a:lnTo>
                  <a:lnTo>
                    <a:pt x="150" y="18"/>
                  </a:lnTo>
                  <a:lnTo>
                    <a:pt x="138" y="6"/>
                  </a:lnTo>
                  <a:lnTo>
                    <a:pt x="155" y="18"/>
                  </a:lnTo>
                  <a:lnTo>
                    <a:pt x="179" y="48"/>
                  </a:lnTo>
                  <a:lnTo>
                    <a:pt x="191" y="60"/>
                  </a:lnTo>
                  <a:lnTo>
                    <a:pt x="203" y="78"/>
                  </a:lnTo>
                  <a:lnTo>
                    <a:pt x="203" y="72"/>
                  </a:lnTo>
                  <a:lnTo>
                    <a:pt x="191" y="48"/>
                  </a:lnTo>
                  <a:lnTo>
                    <a:pt x="221" y="78"/>
                  </a:lnTo>
                  <a:lnTo>
                    <a:pt x="221" y="66"/>
                  </a:lnTo>
                  <a:lnTo>
                    <a:pt x="239" y="96"/>
                  </a:lnTo>
                  <a:lnTo>
                    <a:pt x="245" y="96"/>
                  </a:lnTo>
                  <a:lnTo>
                    <a:pt x="245" y="90"/>
                  </a:lnTo>
                  <a:lnTo>
                    <a:pt x="263" y="120"/>
                  </a:lnTo>
                  <a:lnTo>
                    <a:pt x="263" y="114"/>
                  </a:lnTo>
                  <a:lnTo>
                    <a:pt x="275" y="132"/>
                  </a:lnTo>
                  <a:lnTo>
                    <a:pt x="281" y="150"/>
                  </a:lnTo>
                  <a:lnTo>
                    <a:pt x="185" y="108"/>
                  </a:lnTo>
                  <a:lnTo>
                    <a:pt x="66" y="96"/>
                  </a:lnTo>
                  <a:lnTo>
                    <a:pt x="24" y="102"/>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0" name="Freeform 87"/>
            <p:cNvSpPr>
              <a:spLocks/>
            </p:cNvSpPr>
            <p:nvPr/>
          </p:nvSpPr>
          <p:spPr bwMode="auto">
            <a:xfrm>
              <a:off x="1319" y="2642"/>
              <a:ext cx="228" cy="168"/>
            </a:xfrm>
            <a:custGeom>
              <a:avLst/>
              <a:gdLst>
                <a:gd name="T0" fmla="*/ 0 w 228"/>
                <a:gd name="T1" fmla="*/ 156 h 168"/>
                <a:gd name="T2" fmla="*/ 6 w 228"/>
                <a:gd name="T3" fmla="*/ 120 h 168"/>
                <a:gd name="T4" fmla="*/ 24 w 228"/>
                <a:gd name="T5" fmla="*/ 66 h 168"/>
                <a:gd name="T6" fmla="*/ 48 w 228"/>
                <a:gd name="T7" fmla="*/ 24 h 168"/>
                <a:gd name="T8" fmla="*/ 72 w 228"/>
                <a:gd name="T9" fmla="*/ 12 h 168"/>
                <a:gd name="T10" fmla="*/ 108 w 228"/>
                <a:gd name="T11" fmla="*/ 0 h 168"/>
                <a:gd name="T12" fmla="*/ 156 w 228"/>
                <a:gd name="T13" fmla="*/ 6 h 168"/>
                <a:gd name="T14" fmla="*/ 198 w 228"/>
                <a:gd name="T15" fmla="*/ 24 h 168"/>
                <a:gd name="T16" fmla="*/ 216 w 228"/>
                <a:gd name="T17" fmla="*/ 36 h 168"/>
                <a:gd name="T18" fmla="*/ 228 w 228"/>
                <a:gd name="T19" fmla="*/ 48 h 168"/>
                <a:gd name="T20" fmla="*/ 222 w 228"/>
                <a:gd name="T21" fmla="*/ 48 h 168"/>
                <a:gd name="T22" fmla="*/ 204 w 228"/>
                <a:gd name="T23" fmla="*/ 42 h 168"/>
                <a:gd name="T24" fmla="*/ 192 w 228"/>
                <a:gd name="T25" fmla="*/ 36 h 168"/>
                <a:gd name="T26" fmla="*/ 216 w 228"/>
                <a:gd name="T27" fmla="*/ 60 h 168"/>
                <a:gd name="T28" fmla="*/ 222 w 228"/>
                <a:gd name="T29" fmla="*/ 72 h 168"/>
                <a:gd name="T30" fmla="*/ 228 w 228"/>
                <a:gd name="T31" fmla="*/ 78 h 168"/>
                <a:gd name="T32" fmla="*/ 222 w 228"/>
                <a:gd name="T33" fmla="*/ 72 h 168"/>
                <a:gd name="T34" fmla="*/ 198 w 228"/>
                <a:gd name="T35" fmla="*/ 60 h 168"/>
                <a:gd name="T36" fmla="*/ 180 w 228"/>
                <a:gd name="T37" fmla="*/ 42 h 168"/>
                <a:gd name="T38" fmla="*/ 162 w 228"/>
                <a:gd name="T39" fmla="*/ 36 h 168"/>
                <a:gd name="T40" fmla="*/ 132 w 228"/>
                <a:gd name="T41" fmla="*/ 30 h 168"/>
                <a:gd name="T42" fmla="*/ 108 w 228"/>
                <a:gd name="T43" fmla="*/ 30 h 168"/>
                <a:gd name="T44" fmla="*/ 144 w 228"/>
                <a:gd name="T45" fmla="*/ 48 h 168"/>
                <a:gd name="T46" fmla="*/ 174 w 228"/>
                <a:gd name="T47" fmla="*/ 72 h 168"/>
                <a:gd name="T48" fmla="*/ 162 w 228"/>
                <a:gd name="T49" fmla="*/ 66 h 168"/>
                <a:gd name="T50" fmla="*/ 108 w 228"/>
                <a:gd name="T51" fmla="*/ 48 h 168"/>
                <a:gd name="T52" fmla="*/ 120 w 228"/>
                <a:gd name="T53" fmla="*/ 54 h 168"/>
                <a:gd name="T54" fmla="*/ 138 w 228"/>
                <a:gd name="T55" fmla="*/ 66 h 168"/>
                <a:gd name="T56" fmla="*/ 114 w 228"/>
                <a:gd name="T57" fmla="*/ 66 h 168"/>
                <a:gd name="T58" fmla="*/ 96 w 228"/>
                <a:gd name="T59" fmla="*/ 60 h 168"/>
                <a:gd name="T60" fmla="*/ 84 w 228"/>
                <a:gd name="T61" fmla="*/ 66 h 168"/>
                <a:gd name="T62" fmla="*/ 102 w 228"/>
                <a:gd name="T63" fmla="*/ 66 h 168"/>
                <a:gd name="T64" fmla="*/ 108 w 228"/>
                <a:gd name="T65" fmla="*/ 72 h 168"/>
                <a:gd name="T66" fmla="*/ 90 w 228"/>
                <a:gd name="T67" fmla="*/ 78 h 168"/>
                <a:gd name="T68" fmla="*/ 84 w 228"/>
                <a:gd name="T69" fmla="*/ 78 h 168"/>
                <a:gd name="T70" fmla="*/ 66 w 228"/>
                <a:gd name="T71" fmla="*/ 90 h 168"/>
                <a:gd name="T72" fmla="*/ 78 w 228"/>
                <a:gd name="T73" fmla="*/ 90 h 168"/>
                <a:gd name="T74" fmla="*/ 72 w 228"/>
                <a:gd name="T75" fmla="*/ 96 h 168"/>
                <a:gd name="T76" fmla="*/ 60 w 228"/>
                <a:gd name="T77" fmla="*/ 102 h 168"/>
                <a:gd name="T78" fmla="*/ 60 w 228"/>
                <a:gd name="T79" fmla="*/ 108 h 168"/>
                <a:gd name="T80" fmla="*/ 66 w 228"/>
                <a:gd name="T81" fmla="*/ 108 h 168"/>
                <a:gd name="T82" fmla="*/ 66 w 228"/>
                <a:gd name="T83" fmla="*/ 114 h 168"/>
                <a:gd name="T84" fmla="*/ 54 w 228"/>
                <a:gd name="T85" fmla="*/ 120 h 168"/>
                <a:gd name="T86" fmla="*/ 24 w 228"/>
                <a:gd name="T87" fmla="*/ 150 h 168"/>
                <a:gd name="T88" fmla="*/ 36 w 228"/>
                <a:gd name="T89" fmla="*/ 138 h 168"/>
                <a:gd name="T90" fmla="*/ 36 w 228"/>
                <a:gd name="T91" fmla="*/ 150 h 168"/>
                <a:gd name="T92" fmla="*/ 18 w 228"/>
                <a:gd name="T93" fmla="*/ 162 h 168"/>
                <a:gd name="T94" fmla="*/ 18 w 228"/>
                <a:gd name="T95" fmla="*/ 168 h 168"/>
                <a:gd name="T96" fmla="*/ 0 w 228"/>
                <a:gd name="T97" fmla="*/ 156 h 1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8"/>
                <a:gd name="T148" fmla="*/ 0 h 168"/>
                <a:gd name="T149" fmla="*/ 228 w 228"/>
                <a:gd name="T150" fmla="*/ 168 h 1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8" h="168">
                  <a:moveTo>
                    <a:pt x="0" y="156"/>
                  </a:moveTo>
                  <a:lnTo>
                    <a:pt x="6" y="120"/>
                  </a:lnTo>
                  <a:lnTo>
                    <a:pt x="24" y="66"/>
                  </a:lnTo>
                  <a:lnTo>
                    <a:pt x="48" y="24"/>
                  </a:lnTo>
                  <a:lnTo>
                    <a:pt x="72" y="12"/>
                  </a:lnTo>
                  <a:lnTo>
                    <a:pt x="108" y="0"/>
                  </a:lnTo>
                  <a:lnTo>
                    <a:pt x="156" y="6"/>
                  </a:lnTo>
                  <a:lnTo>
                    <a:pt x="198" y="24"/>
                  </a:lnTo>
                  <a:lnTo>
                    <a:pt x="216" y="36"/>
                  </a:lnTo>
                  <a:lnTo>
                    <a:pt x="228" y="48"/>
                  </a:lnTo>
                  <a:lnTo>
                    <a:pt x="222" y="48"/>
                  </a:lnTo>
                  <a:lnTo>
                    <a:pt x="204" y="42"/>
                  </a:lnTo>
                  <a:lnTo>
                    <a:pt x="192" y="36"/>
                  </a:lnTo>
                  <a:lnTo>
                    <a:pt x="216" y="60"/>
                  </a:lnTo>
                  <a:lnTo>
                    <a:pt x="222" y="72"/>
                  </a:lnTo>
                  <a:lnTo>
                    <a:pt x="228" y="78"/>
                  </a:lnTo>
                  <a:lnTo>
                    <a:pt x="222" y="72"/>
                  </a:lnTo>
                  <a:lnTo>
                    <a:pt x="198" y="60"/>
                  </a:lnTo>
                  <a:lnTo>
                    <a:pt x="180" y="42"/>
                  </a:lnTo>
                  <a:lnTo>
                    <a:pt x="162" y="36"/>
                  </a:lnTo>
                  <a:lnTo>
                    <a:pt x="132" y="30"/>
                  </a:lnTo>
                  <a:lnTo>
                    <a:pt x="108" y="30"/>
                  </a:lnTo>
                  <a:lnTo>
                    <a:pt x="144" y="48"/>
                  </a:lnTo>
                  <a:lnTo>
                    <a:pt x="174" y="72"/>
                  </a:lnTo>
                  <a:lnTo>
                    <a:pt x="162" y="66"/>
                  </a:lnTo>
                  <a:lnTo>
                    <a:pt x="108" y="48"/>
                  </a:lnTo>
                  <a:lnTo>
                    <a:pt x="120" y="54"/>
                  </a:lnTo>
                  <a:lnTo>
                    <a:pt x="138" y="66"/>
                  </a:lnTo>
                  <a:lnTo>
                    <a:pt x="114" y="66"/>
                  </a:lnTo>
                  <a:lnTo>
                    <a:pt x="96" y="60"/>
                  </a:lnTo>
                  <a:lnTo>
                    <a:pt x="84" y="66"/>
                  </a:lnTo>
                  <a:lnTo>
                    <a:pt x="102" y="66"/>
                  </a:lnTo>
                  <a:lnTo>
                    <a:pt x="108" y="72"/>
                  </a:lnTo>
                  <a:lnTo>
                    <a:pt x="90" y="78"/>
                  </a:lnTo>
                  <a:lnTo>
                    <a:pt x="84" y="78"/>
                  </a:lnTo>
                  <a:lnTo>
                    <a:pt x="66" y="90"/>
                  </a:lnTo>
                  <a:lnTo>
                    <a:pt x="78" y="90"/>
                  </a:lnTo>
                  <a:lnTo>
                    <a:pt x="72" y="96"/>
                  </a:lnTo>
                  <a:lnTo>
                    <a:pt x="60" y="102"/>
                  </a:lnTo>
                  <a:lnTo>
                    <a:pt x="60" y="108"/>
                  </a:lnTo>
                  <a:lnTo>
                    <a:pt x="66" y="108"/>
                  </a:lnTo>
                  <a:lnTo>
                    <a:pt x="66" y="114"/>
                  </a:lnTo>
                  <a:lnTo>
                    <a:pt x="54" y="120"/>
                  </a:lnTo>
                  <a:lnTo>
                    <a:pt x="24" y="150"/>
                  </a:lnTo>
                  <a:lnTo>
                    <a:pt x="36" y="138"/>
                  </a:lnTo>
                  <a:lnTo>
                    <a:pt x="36" y="150"/>
                  </a:lnTo>
                  <a:lnTo>
                    <a:pt x="18" y="162"/>
                  </a:lnTo>
                  <a:lnTo>
                    <a:pt x="18" y="168"/>
                  </a:lnTo>
                  <a:lnTo>
                    <a:pt x="0" y="156"/>
                  </a:lnTo>
                  <a:close/>
                </a:path>
              </a:pathLst>
            </a:custGeom>
            <a:solidFill>
              <a:srgbClr val="00AA00"/>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1" name="Freeform 88"/>
            <p:cNvSpPr>
              <a:spLocks/>
            </p:cNvSpPr>
            <p:nvPr/>
          </p:nvSpPr>
          <p:spPr bwMode="auto">
            <a:xfrm>
              <a:off x="1325" y="2696"/>
              <a:ext cx="42" cy="102"/>
            </a:xfrm>
            <a:custGeom>
              <a:avLst/>
              <a:gdLst>
                <a:gd name="T0" fmla="*/ 0 w 42"/>
                <a:gd name="T1" fmla="*/ 102 h 102"/>
                <a:gd name="T2" fmla="*/ 24 w 42"/>
                <a:gd name="T3" fmla="*/ 30 h 102"/>
                <a:gd name="T4" fmla="*/ 42 w 42"/>
                <a:gd name="T5" fmla="*/ 0 h 102"/>
                <a:gd name="T6" fmla="*/ 0 60000 65536"/>
                <a:gd name="T7" fmla="*/ 0 60000 65536"/>
                <a:gd name="T8" fmla="*/ 0 60000 65536"/>
                <a:gd name="T9" fmla="*/ 0 w 42"/>
                <a:gd name="T10" fmla="*/ 0 h 102"/>
                <a:gd name="T11" fmla="*/ 42 w 42"/>
                <a:gd name="T12" fmla="*/ 102 h 102"/>
              </a:gdLst>
              <a:ahLst/>
              <a:cxnLst>
                <a:cxn ang="T6">
                  <a:pos x="T0" y="T1"/>
                </a:cxn>
                <a:cxn ang="T7">
                  <a:pos x="T2" y="T3"/>
                </a:cxn>
                <a:cxn ang="T8">
                  <a:pos x="T4" y="T5"/>
                </a:cxn>
              </a:cxnLst>
              <a:rect l="T9" t="T10" r="T11" b="T12"/>
              <a:pathLst>
                <a:path w="42" h="102">
                  <a:moveTo>
                    <a:pt x="0" y="102"/>
                  </a:moveTo>
                  <a:lnTo>
                    <a:pt x="24" y="30"/>
                  </a:lnTo>
                  <a:lnTo>
                    <a:pt x="42"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2" name="Freeform 89"/>
            <p:cNvSpPr>
              <a:spLocks/>
            </p:cNvSpPr>
            <p:nvPr/>
          </p:nvSpPr>
          <p:spPr bwMode="auto">
            <a:xfrm>
              <a:off x="1367" y="2870"/>
              <a:ext cx="96" cy="78"/>
            </a:xfrm>
            <a:custGeom>
              <a:avLst/>
              <a:gdLst>
                <a:gd name="T0" fmla="*/ 0 w 96"/>
                <a:gd name="T1" fmla="*/ 0 h 78"/>
                <a:gd name="T2" fmla="*/ 54 w 96"/>
                <a:gd name="T3" fmla="*/ 42 h 78"/>
                <a:gd name="T4" fmla="*/ 96 w 96"/>
                <a:gd name="T5" fmla="*/ 78 h 78"/>
                <a:gd name="T6" fmla="*/ 0 60000 65536"/>
                <a:gd name="T7" fmla="*/ 0 60000 65536"/>
                <a:gd name="T8" fmla="*/ 0 60000 65536"/>
                <a:gd name="T9" fmla="*/ 0 w 96"/>
                <a:gd name="T10" fmla="*/ 0 h 78"/>
                <a:gd name="T11" fmla="*/ 96 w 96"/>
                <a:gd name="T12" fmla="*/ 78 h 78"/>
              </a:gdLst>
              <a:ahLst/>
              <a:cxnLst>
                <a:cxn ang="T6">
                  <a:pos x="T0" y="T1"/>
                </a:cxn>
                <a:cxn ang="T7">
                  <a:pos x="T2" y="T3"/>
                </a:cxn>
                <a:cxn ang="T8">
                  <a:pos x="T4" y="T5"/>
                </a:cxn>
              </a:cxnLst>
              <a:rect l="T9" t="T10" r="T11" b="T12"/>
              <a:pathLst>
                <a:path w="96" h="78">
                  <a:moveTo>
                    <a:pt x="0" y="0"/>
                  </a:moveTo>
                  <a:lnTo>
                    <a:pt x="54" y="42"/>
                  </a:lnTo>
                  <a:lnTo>
                    <a:pt x="96" y="78"/>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3" name="Freeform 90"/>
            <p:cNvSpPr>
              <a:spLocks/>
            </p:cNvSpPr>
            <p:nvPr/>
          </p:nvSpPr>
          <p:spPr bwMode="auto">
            <a:xfrm>
              <a:off x="1134" y="2552"/>
              <a:ext cx="185" cy="234"/>
            </a:xfrm>
            <a:custGeom>
              <a:avLst/>
              <a:gdLst>
                <a:gd name="T0" fmla="*/ 179 w 185"/>
                <a:gd name="T1" fmla="*/ 234 h 234"/>
                <a:gd name="T2" fmla="*/ 155 w 185"/>
                <a:gd name="T3" fmla="*/ 174 h 234"/>
                <a:gd name="T4" fmla="*/ 125 w 185"/>
                <a:gd name="T5" fmla="*/ 126 h 234"/>
                <a:gd name="T6" fmla="*/ 119 w 185"/>
                <a:gd name="T7" fmla="*/ 114 h 234"/>
                <a:gd name="T8" fmla="*/ 101 w 185"/>
                <a:gd name="T9" fmla="*/ 102 h 234"/>
                <a:gd name="T10" fmla="*/ 95 w 185"/>
                <a:gd name="T11" fmla="*/ 102 h 234"/>
                <a:gd name="T12" fmla="*/ 107 w 185"/>
                <a:gd name="T13" fmla="*/ 102 h 234"/>
                <a:gd name="T14" fmla="*/ 89 w 185"/>
                <a:gd name="T15" fmla="*/ 84 h 234"/>
                <a:gd name="T16" fmla="*/ 54 w 185"/>
                <a:gd name="T17" fmla="*/ 84 h 234"/>
                <a:gd name="T18" fmla="*/ 48 w 185"/>
                <a:gd name="T19" fmla="*/ 78 h 234"/>
                <a:gd name="T20" fmla="*/ 59 w 185"/>
                <a:gd name="T21" fmla="*/ 78 h 234"/>
                <a:gd name="T22" fmla="*/ 48 w 185"/>
                <a:gd name="T23" fmla="*/ 66 h 234"/>
                <a:gd name="T24" fmla="*/ 36 w 185"/>
                <a:gd name="T25" fmla="*/ 66 h 234"/>
                <a:gd name="T26" fmla="*/ 54 w 185"/>
                <a:gd name="T27" fmla="*/ 60 h 234"/>
                <a:gd name="T28" fmla="*/ 65 w 185"/>
                <a:gd name="T29" fmla="*/ 60 h 234"/>
                <a:gd name="T30" fmla="*/ 48 w 185"/>
                <a:gd name="T31" fmla="*/ 54 h 234"/>
                <a:gd name="T32" fmla="*/ 36 w 185"/>
                <a:gd name="T33" fmla="*/ 54 h 234"/>
                <a:gd name="T34" fmla="*/ 24 w 185"/>
                <a:gd name="T35" fmla="*/ 48 h 234"/>
                <a:gd name="T36" fmla="*/ 0 w 185"/>
                <a:gd name="T37" fmla="*/ 42 h 234"/>
                <a:gd name="T38" fmla="*/ 12 w 185"/>
                <a:gd name="T39" fmla="*/ 36 h 234"/>
                <a:gd name="T40" fmla="*/ 42 w 185"/>
                <a:gd name="T41" fmla="*/ 36 h 234"/>
                <a:gd name="T42" fmla="*/ 71 w 185"/>
                <a:gd name="T43" fmla="*/ 54 h 234"/>
                <a:gd name="T44" fmla="*/ 71 w 185"/>
                <a:gd name="T45" fmla="*/ 48 h 234"/>
                <a:gd name="T46" fmla="*/ 48 w 185"/>
                <a:gd name="T47" fmla="*/ 24 h 234"/>
                <a:gd name="T48" fmla="*/ 65 w 185"/>
                <a:gd name="T49" fmla="*/ 36 h 234"/>
                <a:gd name="T50" fmla="*/ 77 w 185"/>
                <a:gd name="T51" fmla="*/ 48 h 234"/>
                <a:gd name="T52" fmla="*/ 77 w 185"/>
                <a:gd name="T53" fmla="*/ 42 h 234"/>
                <a:gd name="T54" fmla="*/ 59 w 185"/>
                <a:gd name="T55" fmla="*/ 18 h 234"/>
                <a:gd name="T56" fmla="*/ 42 w 185"/>
                <a:gd name="T57" fmla="*/ 0 h 234"/>
                <a:gd name="T58" fmla="*/ 77 w 185"/>
                <a:gd name="T59" fmla="*/ 30 h 234"/>
                <a:gd name="T60" fmla="*/ 95 w 185"/>
                <a:gd name="T61" fmla="*/ 54 h 234"/>
                <a:gd name="T62" fmla="*/ 107 w 185"/>
                <a:gd name="T63" fmla="*/ 78 h 234"/>
                <a:gd name="T64" fmla="*/ 101 w 185"/>
                <a:gd name="T65" fmla="*/ 54 h 234"/>
                <a:gd name="T66" fmla="*/ 101 w 185"/>
                <a:gd name="T67" fmla="*/ 36 h 234"/>
                <a:gd name="T68" fmla="*/ 137 w 185"/>
                <a:gd name="T69" fmla="*/ 120 h 234"/>
                <a:gd name="T70" fmla="*/ 137 w 185"/>
                <a:gd name="T71" fmla="*/ 114 h 234"/>
                <a:gd name="T72" fmla="*/ 143 w 185"/>
                <a:gd name="T73" fmla="*/ 114 h 234"/>
                <a:gd name="T74" fmla="*/ 155 w 185"/>
                <a:gd name="T75" fmla="*/ 156 h 234"/>
                <a:gd name="T76" fmla="*/ 173 w 185"/>
                <a:gd name="T77" fmla="*/ 192 h 234"/>
                <a:gd name="T78" fmla="*/ 179 w 185"/>
                <a:gd name="T79" fmla="*/ 210 h 234"/>
                <a:gd name="T80" fmla="*/ 179 w 185"/>
                <a:gd name="T81" fmla="*/ 222 h 234"/>
                <a:gd name="T82" fmla="*/ 185 w 185"/>
                <a:gd name="T83" fmla="*/ 234 h 234"/>
                <a:gd name="T84" fmla="*/ 179 w 185"/>
                <a:gd name="T85" fmla="*/ 234 h 2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
                <a:gd name="T130" fmla="*/ 0 h 234"/>
                <a:gd name="T131" fmla="*/ 185 w 185"/>
                <a:gd name="T132" fmla="*/ 234 h 2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 h="234">
                  <a:moveTo>
                    <a:pt x="179" y="234"/>
                  </a:moveTo>
                  <a:lnTo>
                    <a:pt x="155" y="174"/>
                  </a:lnTo>
                  <a:lnTo>
                    <a:pt x="125" y="126"/>
                  </a:lnTo>
                  <a:lnTo>
                    <a:pt x="119" y="114"/>
                  </a:lnTo>
                  <a:lnTo>
                    <a:pt x="101" y="102"/>
                  </a:lnTo>
                  <a:lnTo>
                    <a:pt x="95" y="102"/>
                  </a:lnTo>
                  <a:lnTo>
                    <a:pt x="107" y="102"/>
                  </a:lnTo>
                  <a:lnTo>
                    <a:pt x="89" y="84"/>
                  </a:lnTo>
                  <a:lnTo>
                    <a:pt x="54" y="84"/>
                  </a:lnTo>
                  <a:lnTo>
                    <a:pt x="48" y="78"/>
                  </a:lnTo>
                  <a:lnTo>
                    <a:pt x="59" y="78"/>
                  </a:lnTo>
                  <a:lnTo>
                    <a:pt x="48" y="66"/>
                  </a:lnTo>
                  <a:lnTo>
                    <a:pt x="36" y="66"/>
                  </a:lnTo>
                  <a:lnTo>
                    <a:pt x="54" y="60"/>
                  </a:lnTo>
                  <a:lnTo>
                    <a:pt x="65" y="60"/>
                  </a:lnTo>
                  <a:lnTo>
                    <a:pt x="48" y="54"/>
                  </a:lnTo>
                  <a:lnTo>
                    <a:pt x="36" y="54"/>
                  </a:lnTo>
                  <a:lnTo>
                    <a:pt x="24" y="48"/>
                  </a:lnTo>
                  <a:lnTo>
                    <a:pt x="0" y="42"/>
                  </a:lnTo>
                  <a:lnTo>
                    <a:pt x="12" y="36"/>
                  </a:lnTo>
                  <a:lnTo>
                    <a:pt x="42" y="36"/>
                  </a:lnTo>
                  <a:lnTo>
                    <a:pt x="71" y="54"/>
                  </a:lnTo>
                  <a:lnTo>
                    <a:pt x="71" y="48"/>
                  </a:lnTo>
                  <a:lnTo>
                    <a:pt x="48" y="24"/>
                  </a:lnTo>
                  <a:lnTo>
                    <a:pt x="65" y="36"/>
                  </a:lnTo>
                  <a:lnTo>
                    <a:pt x="77" y="48"/>
                  </a:lnTo>
                  <a:lnTo>
                    <a:pt x="77" y="42"/>
                  </a:lnTo>
                  <a:lnTo>
                    <a:pt x="59" y="18"/>
                  </a:lnTo>
                  <a:lnTo>
                    <a:pt x="42" y="0"/>
                  </a:lnTo>
                  <a:lnTo>
                    <a:pt x="77" y="30"/>
                  </a:lnTo>
                  <a:lnTo>
                    <a:pt x="95" y="54"/>
                  </a:lnTo>
                  <a:lnTo>
                    <a:pt x="107" y="78"/>
                  </a:lnTo>
                  <a:lnTo>
                    <a:pt x="101" y="54"/>
                  </a:lnTo>
                  <a:lnTo>
                    <a:pt x="101" y="36"/>
                  </a:lnTo>
                  <a:lnTo>
                    <a:pt x="137" y="120"/>
                  </a:lnTo>
                  <a:lnTo>
                    <a:pt x="137" y="114"/>
                  </a:lnTo>
                  <a:lnTo>
                    <a:pt x="143" y="114"/>
                  </a:lnTo>
                  <a:lnTo>
                    <a:pt x="155" y="156"/>
                  </a:lnTo>
                  <a:lnTo>
                    <a:pt x="173" y="192"/>
                  </a:lnTo>
                  <a:lnTo>
                    <a:pt x="179" y="210"/>
                  </a:lnTo>
                  <a:lnTo>
                    <a:pt x="179" y="222"/>
                  </a:lnTo>
                  <a:lnTo>
                    <a:pt x="185" y="234"/>
                  </a:lnTo>
                  <a:lnTo>
                    <a:pt x="179" y="234"/>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4" name="Freeform 91"/>
            <p:cNvSpPr>
              <a:spLocks/>
            </p:cNvSpPr>
            <p:nvPr/>
          </p:nvSpPr>
          <p:spPr bwMode="auto">
            <a:xfrm>
              <a:off x="1313" y="2750"/>
              <a:ext cx="6" cy="48"/>
            </a:xfrm>
            <a:custGeom>
              <a:avLst/>
              <a:gdLst>
                <a:gd name="T0" fmla="*/ 0 w 6"/>
                <a:gd name="T1" fmla="*/ 0 h 48"/>
                <a:gd name="T2" fmla="*/ 0 w 6"/>
                <a:gd name="T3" fmla="*/ 24 h 48"/>
                <a:gd name="T4" fmla="*/ 6 w 6"/>
                <a:gd name="T5" fmla="*/ 48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0"/>
                  </a:moveTo>
                  <a:lnTo>
                    <a:pt x="0" y="24"/>
                  </a:lnTo>
                  <a:lnTo>
                    <a:pt x="6" y="48"/>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5" name="Freeform 92"/>
            <p:cNvSpPr>
              <a:spLocks/>
            </p:cNvSpPr>
            <p:nvPr/>
          </p:nvSpPr>
          <p:spPr bwMode="auto">
            <a:xfrm>
              <a:off x="1331" y="2804"/>
              <a:ext cx="48" cy="6"/>
            </a:xfrm>
            <a:custGeom>
              <a:avLst/>
              <a:gdLst>
                <a:gd name="T0" fmla="*/ 48 w 48"/>
                <a:gd name="T1" fmla="*/ 6 h 6"/>
                <a:gd name="T2" fmla="*/ 6 w 48"/>
                <a:gd name="T3" fmla="*/ 6 h 6"/>
                <a:gd name="T4" fmla="*/ 0 w 48"/>
                <a:gd name="T5" fmla="*/ 0 h 6"/>
                <a:gd name="T6" fmla="*/ 0 60000 65536"/>
                <a:gd name="T7" fmla="*/ 0 60000 65536"/>
                <a:gd name="T8" fmla="*/ 0 60000 65536"/>
                <a:gd name="T9" fmla="*/ 0 w 48"/>
                <a:gd name="T10" fmla="*/ 0 h 6"/>
                <a:gd name="T11" fmla="*/ 48 w 48"/>
                <a:gd name="T12" fmla="*/ 6 h 6"/>
              </a:gdLst>
              <a:ahLst/>
              <a:cxnLst>
                <a:cxn ang="T6">
                  <a:pos x="T0" y="T1"/>
                </a:cxn>
                <a:cxn ang="T7">
                  <a:pos x="T2" y="T3"/>
                </a:cxn>
                <a:cxn ang="T8">
                  <a:pos x="T4" y="T5"/>
                </a:cxn>
              </a:cxnLst>
              <a:rect l="T9" t="T10" r="T11" b="T12"/>
              <a:pathLst>
                <a:path w="48" h="6">
                  <a:moveTo>
                    <a:pt x="48" y="6"/>
                  </a:moveTo>
                  <a:lnTo>
                    <a:pt x="6" y="6"/>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6" name="Freeform 93"/>
            <p:cNvSpPr>
              <a:spLocks/>
            </p:cNvSpPr>
            <p:nvPr/>
          </p:nvSpPr>
          <p:spPr bwMode="auto">
            <a:xfrm>
              <a:off x="1325" y="2756"/>
              <a:ext cx="354" cy="126"/>
            </a:xfrm>
            <a:custGeom>
              <a:avLst/>
              <a:gdLst>
                <a:gd name="T0" fmla="*/ 42 w 354"/>
                <a:gd name="T1" fmla="*/ 54 h 126"/>
                <a:gd name="T2" fmla="*/ 72 w 354"/>
                <a:gd name="T3" fmla="*/ 48 h 126"/>
                <a:gd name="T4" fmla="*/ 84 w 354"/>
                <a:gd name="T5" fmla="*/ 42 h 126"/>
                <a:gd name="T6" fmla="*/ 102 w 354"/>
                <a:gd name="T7" fmla="*/ 48 h 126"/>
                <a:gd name="T8" fmla="*/ 114 w 354"/>
                <a:gd name="T9" fmla="*/ 54 h 126"/>
                <a:gd name="T10" fmla="*/ 114 w 354"/>
                <a:gd name="T11" fmla="*/ 30 h 126"/>
                <a:gd name="T12" fmla="*/ 138 w 354"/>
                <a:gd name="T13" fmla="*/ 48 h 126"/>
                <a:gd name="T14" fmla="*/ 162 w 354"/>
                <a:gd name="T15" fmla="*/ 84 h 126"/>
                <a:gd name="T16" fmla="*/ 156 w 354"/>
                <a:gd name="T17" fmla="*/ 36 h 126"/>
                <a:gd name="T18" fmla="*/ 180 w 354"/>
                <a:gd name="T19" fmla="*/ 60 h 126"/>
                <a:gd name="T20" fmla="*/ 174 w 354"/>
                <a:gd name="T21" fmla="*/ 36 h 126"/>
                <a:gd name="T22" fmla="*/ 198 w 354"/>
                <a:gd name="T23" fmla="*/ 66 h 126"/>
                <a:gd name="T24" fmla="*/ 210 w 354"/>
                <a:gd name="T25" fmla="*/ 96 h 126"/>
                <a:gd name="T26" fmla="*/ 192 w 354"/>
                <a:gd name="T27" fmla="*/ 36 h 126"/>
                <a:gd name="T28" fmla="*/ 216 w 354"/>
                <a:gd name="T29" fmla="*/ 48 h 126"/>
                <a:gd name="T30" fmla="*/ 264 w 354"/>
                <a:gd name="T31" fmla="*/ 102 h 126"/>
                <a:gd name="T32" fmla="*/ 264 w 354"/>
                <a:gd name="T33" fmla="*/ 78 h 126"/>
                <a:gd name="T34" fmla="*/ 246 w 354"/>
                <a:gd name="T35" fmla="*/ 48 h 126"/>
                <a:gd name="T36" fmla="*/ 276 w 354"/>
                <a:gd name="T37" fmla="*/ 72 h 126"/>
                <a:gd name="T38" fmla="*/ 300 w 354"/>
                <a:gd name="T39" fmla="*/ 108 h 126"/>
                <a:gd name="T40" fmla="*/ 276 w 354"/>
                <a:gd name="T41" fmla="*/ 54 h 126"/>
                <a:gd name="T42" fmla="*/ 312 w 354"/>
                <a:gd name="T43" fmla="*/ 90 h 126"/>
                <a:gd name="T44" fmla="*/ 330 w 354"/>
                <a:gd name="T45" fmla="*/ 120 h 126"/>
                <a:gd name="T46" fmla="*/ 324 w 354"/>
                <a:gd name="T47" fmla="*/ 72 h 126"/>
                <a:gd name="T48" fmla="*/ 336 w 354"/>
                <a:gd name="T49" fmla="*/ 84 h 126"/>
                <a:gd name="T50" fmla="*/ 354 w 354"/>
                <a:gd name="T51" fmla="*/ 126 h 126"/>
                <a:gd name="T52" fmla="*/ 342 w 354"/>
                <a:gd name="T53" fmla="*/ 72 h 126"/>
                <a:gd name="T54" fmla="*/ 306 w 354"/>
                <a:gd name="T55" fmla="*/ 36 h 126"/>
                <a:gd name="T56" fmla="*/ 246 w 354"/>
                <a:gd name="T57" fmla="*/ 6 h 126"/>
                <a:gd name="T58" fmla="*/ 132 w 354"/>
                <a:gd name="T59" fmla="*/ 0 h 126"/>
                <a:gd name="T60" fmla="*/ 36 w 354"/>
                <a:gd name="T61" fmla="*/ 30 h 126"/>
                <a:gd name="T62" fmla="*/ 0 w 354"/>
                <a:gd name="T63" fmla="*/ 48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4"/>
                <a:gd name="T97" fmla="*/ 0 h 126"/>
                <a:gd name="T98" fmla="*/ 354 w 3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4" h="126">
                  <a:moveTo>
                    <a:pt x="30" y="66"/>
                  </a:moveTo>
                  <a:lnTo>
                    <a:pt x="42" y="54"/>
                  </a:lnTo>
                  <a:lnTo>
                    <a:pt x="54" y="48"/>
                  </a:lnTo>
                  <a:lnTo>
                    <a:pt x="72" y="48"/>
                  </a:lnTo>
                  <a:lnTo>
                    <a:pt x="84" y="54"/>
                  </a:lnTo>
                  <a:lnTo>
                    <a:pt x="84" y="42"/>
                  </a:lnTo>
                  <a:lnTo>
                    <a:pt x="102" y="60"/>
                  </a:lnTo>
                  <a:lnTo>
                    <a:pt x="102" y="48"/>
                  </a:lnTo>
                  <a:lnTo>
                    <a:pt x="96" y="36"/>
                  </a:lnTo>
                  <a:lnTo>
                    <a:pt x="114" y="54"/>
                  </a:lnTo>
                  <a:lnTo>
                    <a:pt x="120" y="36"/>
                  </a:lnTo>
                  <a:lnTo>
                    <a:pt x="114" y="30"/>
                  </a:lnTo>
                  <a:lnTo>
                    <a:pt x="126" y="36"/>
                  </a:lnTo>
                  <a:lnTo>
                    <a:pt x="138" y="48"/>
                  </a:lnTo>
                  <a:lnTo>
                    <a:pt x="156" y="60"/>
                  </a:lnTo>
                  <a:lnTo>
                    <a:pt x="162" y="84"/>
                  </a:lnTo>
                  <a:lnTo>
                    <a:pt x="168" y="84"/>
                  </a:lnTo>
                  <a:lnTo>
                    <a:pt x="156" y="36"/>
                  </a:lnTo>
                  <a:lnTo>
                    <a:pt x="168" y="42"/>
                  </a:lnTo>
                  <a:lnTo>
                    <a:pt x="180" y="60"/>
                  </a:lnTo>
                  <a:lnTo>
                    <a:pt x="180" y="54"/>
                  </a:lnTo>
                  <a:lnTo>
                    <a:pt x="174" y="36"/>
                  </a:lnTo>
                  <a:lnTo>
                    <a:pt x="186" y="48"/>
                  </a:lnTo>
                  <a:lnTo>
                    <a:pt x="198" y="66"/>
                  </a:lnTo>
                  <a:lnTo>
                    <a:pt x="204" y="84"/>
                  </a:lnTo>
                  <a:lnTo>
                    <a:pt x="210" y="96"/>
                  </a:lnTo>
                  <a:lnTo>
                    <a:pt x="204" y="54"/>
                  </a:lnTo>
                  <a:lnTo>
                    <a:pt x="192" y="36"/>
                  </a:lnTo>
                  <a:lnTo>
                    <a:pt x="186" y="30"/>
                  </a:lnTo>
                  <a:lnTo>
                    <a:pt x="216" y="48"/>
                  </a:lnTo>
                  <a:lnTo>
                    <a:pt x="240" y="66"/>
                  </a:lnTo>
                  <a:lnTo>
                    <a:pt x="264" y="102"/>
                  </a:lnTo>
                  <a:lnTo>
                    <a:pt x="276" y="114"/>
                  </a:lnTo>
                  <a:lnTo>
                    <a:pt x="264" y="78"/>
                  </a:lnTo>
                  <a:lnTo>
                    <a:pt x="252" y="60"/>
                  </a:lnTo>
                  <a:lnTo>
                    <a:pt x="246" y="48"/>
                  </a:lnTo>
                  <a:lnTo>
                    <a:pt x="258" y="54"/>
                  </a:lnTo>
                  <a:lnTo>
                    <a:pt x="276" y="72"/>
                  </a:lnTo>
                  <a:lnTo>
                    <a:pt x="288" y="96"/>
                  </a:lnTo>
                  <a:lnTo>
                    <a:pt x="300" y="108"/>
                  </a:lnTo>
                  <a:lnTo>
                    <a:pt x="294" y="90"/>
                  </a:lnTo>
                  <a:lnTo>
                    <a:pt x="276" y="54"/>
                  </a:lnTo>
                  <a:lnTo>
                    <a:pt x="300" y="72"/>
                  </a:lnTo>
                  <a:lnTo>
                    <a:pt x="312" y="90"/>
                  </a:lnTo>
                  <a:lnTo>
                    <a:pt x="318" y="102"/>
                  </a:lnTo>
                  <a:lnTo>
                    <a:pt x="330" y="120"/>
                  </a:lnTo>
                  <a:lnTo>
                    <a:pt x="330" y="96"/>
                  </a:lnTo>
                  <a:lnTo>
                    <a:pt x="324" y="72"/>
                  </a:lnTo>
                  <a:lnTo>
                    <a:pt x="312" y="60"/>
                  </a:lnTo>
                  <a:lnTo>
                    <a:pt x="336" y="84"/>
                  </a:lnTo>
                  <a:lnTo>
                    <a:pt x="348" y="120"/>
                  </a:lnTo>
                  <a:lnTo>
                    <a:pt x="354" y="126"/>
                  </a:lnTo>
                  <a:lnTo>
                    <a:pt x="354" y="102"/>
                  </a:lnTo>
                  <a:lnTo>
                    <a:pt x="342" y="72"/>
                  </a:lnTo>
                  <a:lnTo>
                    <a:pt x="330" y="54"/>
                  </a:lnTo>
                  <a:lnTo>
                    <a:pt x="306" y="36"/>
                  </a:lnTo>
                  <a:lnTo>
                    <a:pt x="276" y="18"/>
                  </a:lnTo>
                  <a:lnTo>
                    <a:pt x="246" y="6"/>
                  </a:lnTo>
                  <a:lnTo>
                    <a:pt x="204" y="0"/>
                  </a:lnTo>
                  <a:lnTo>
                    <a:pt x="132" y="0"/>
                  </a:lnTo>
                  <a:lnTo>
                    <a:pt x="84" y="12"/>
                  </a:lnTo>
                  <a:lnTo>
                    <a:pt x="36" y="30"/>
                  </a:lnTo>
                  <a:lnTo>
                    <a:pt x="18" y="42"/>
                  </a:lnTo>
                  <a:lnTo>
                    <a:pt x="0" y="48"/>
                  </a:lnTo>
                  <a:lnTo>
                    <a:pt x="30" y="66"/>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7" name="Freeform 94"/>
            <p:cNvSpPr>
              <a:spLocks/>
            </p:cNvSpPr>
            <p:nvPr/>
          </p:nvSpPr>
          <p:spPr bwMode="auto">
            <a:xfrm>
              <a:off x="1265" y="2546"/>
              <a:ext cx="198" cy="264"/>
            </a:xfrm>
            <a:custGeom>
              <a:avLst/>
              <a:gdLst>
                <a:gd name="T0" fmla="*/ 42 w 198"/>
                <a:gd name="T1" fmla="*/ 240 h 264"/>
                <a:gd name="T2" fmla="*/ 48 w 198"/>
                <a:gd name="T3" fmla="*/ 198 h 264"/>
                <a:gd name="T4" fmla="*/ 42 w 198"/>
                <a:gd name="T5" fmla="*/ 186 h 264"/>
                <a:gd name="T6" fmla="*/ 48 w 198"/>
                <a:gd name="T7" fmla="*/ 168 h 264"/>
                <a:gd name="T8" fmla="*/ 42 w 198"/>
                <a:gd name="T9" fmla="*/ 150 h 264"/>
                <a:gd name="T10" fmla="*/ 36 w 198"/>
                <a:gd name="T11" fmla="*/ 144 h 264"/>
                <a:gd name="T12" fmla="*/ 36 w 198"/>
                <a:gd name="T13" fmla="*/ 132 h 264"/>
                <a:gd name="T14" fmla="*/ 42 w 198"/>
                <a:gd name="T15" fmla="*/ 132 h 264"/>
                <a:gd name="T16" fmla="*/ 18 w 198"/>
                <a:gd name="T17" fmla="*/ 102 h 264"/>
                <a:gd name="T18" fmla="*/ 42 w 198"/>
                <a:gd name="T19" fmla="*/ 108 h 264"/>
                <a:gd name="T20" fmla="*/ 12 w 198"/>
                <a:gd name="T21" fmla="*/ 84 h 264"/>
                <a:gd name="T22" fmla="*/ 18 w 198"/>
                <a:gd name="T23" fmla="*/ 78 h 264"/>
                <a:gd name="T24" fmla="*/ 48 w 198"/>
                <a:gd name="T25" fmla="*/ 90 h 264"/>
                <a:gd name="T26" fmla="*/ 54 w 198"/>
                <a:gd name="T27" fmla="*/ 84 h 264"/>
                <a:gd name="T28" fmla="*/ 30 w 198"/>
                <a:gd name="T29" fmla="*/ 72 h 264"/>
                <a:gd name="T30" fmla="*/ 54 w 198"/>
                <a:gd name="T31" fmla="*/ 54 h 264"/>
                <a:gd name="T32" fmla="*/ 60 w 198"/>
                <a:gd name="T33" fmla="*/ 30 h 264"/>
                <a:gd name="T34" fmla="*/ 72 w 198"/>
                <a:gd name="T35" fmla="*/ 42 h 264"/>
                <a:gd name="T36" fmla="*/ 72 w 198"/>
                <a:gd name="T37" fmla="*/ 18 h 264"/>
                <a:gd name="T38" fmla="*/ 84 w 198"/>
                <a:gd name="T39" fmla="*/ 48 h 264"/>
                <a:gd name="T40" fmla="*/ 90 w 198"/>
                <a:gd name="T41" fmla="*/ 24 h 264"/>
                <a:gd name="T42" fmla="*/ 108 w 198"/>
                <a:gd name="T43" fmla="*/ 0 h 264"/>
                <a:gd name="T44" fmla="*/ 102 w 198"/>
                <a:gd name="T45" fmla="*/ 30 h 264"/>
                <a:gd name="T46" fmla="*/ 102 w 198"/>
                <a:gd name="T47" fmla="*/ 36 h 264"/>
                <a:gd name="T48" fmla="*/ 126 w 198"/>
                <a:gd name="T49" fmla="*/ 18 h 264"/>
                <a:gd name="T50" fmla="*/ 120 w 198"/>
                <a:gd name="T51" fmla="*/ 42 h 264"/>
                <a:gd name="T52" fmla="*/ 150 w 198"/>
                <a:gd name="T53" fmla="*/ 36 h 264"/>
                <a:gd name="T54" fmla="*/ 150 w 198"/>
                <a:gd name="T55" fmla="*/ 42 h 264"/>
                <a:gd name="T56" fmla="*/ 180 w 198"/>
                <a:gd name="T57" fmla="*/ 66 h 264"/>
                <a:gd name="T58" fmla="*/ 198 w 198"/>
                <a:gd name="T59" fmla="*/ 96 h 264"/>
                <a:gd name="T60" fmla="*/ 168 w 198"/>
                <a:gd name="T61" fmla="*/ 72 h 264"/>
                <a:gd name="T62" fmla="*/ 126 w 198"/>
                <a:gd name="T63" fmla="*/ 66 h 264"/>
                <a:gd name="T64" fmla="*/ 156 w 198"/>
                <a:gd name="T65" fmla="*/ 84 h 264"/>
                <a:gd name="T66" fmla="*/ 138 w 198"/>
                <a:gd name="T67" fmla="*/ 78 h 264"/>
                <a:gd name="T68" fmla="*/ 132 w 198"/>
                <a:gd name="T69" fmla="*/ 84 h 264"/>
                <a:gd name="T70" fmla="*/ 114 w 198"/>
                <a:gd name="T71" fmla="*/ 90 h 264"/>
                <a:gd name="T72" fmla="*/ 126 w 198"/>
                <a:gd name="T73" fmla="*/ 102 h 264"/>
                <a:gd name="T74" fmla="*/ 132 w 198"/>
                <a:gd name="T75" fmla="*/ 114 h 264"/>
                <a:gd name="T76" fmla="*/ 114 w 198"/>
                <a:gd name="T77" fmla="*/ 120 h 264"/>
                <a:gd name="T78" fmla="*/ 96 w 198"/>
                <a:gd name="T79" fmla="*/ 132 h 264"/>
                <a:gd name="T80" fmla="*/ 120 w 198"/>
                <a:gd name="T81" fmla="*/ 138 h 264"/>
                <a:gd name="T82" fmla="*/ 102 w 198"/>
                <a:gd name="T83" fmla="*/ 150 h 264"/>
                <a:gd name="T84" fmla="*/ 90 w 198"/>
                <a:gd name="T85" fmla="*/ 168 h 264"/>
                <a:gd name="T86" fmla="*/ 108 w 198"/>
                <a:gd name="T87" fmla="*/ 174 h 264"/>
                <a:gd name="T88" fmla="*/ 84 w 198"/>
                <a:gd name="T89" fmla="*/ 192 h 264"/>
                <a:gd name="T90" fmla="*/ 102 w 198"/>
                <a:gd name="T91" fmla="*/ 204 h 264"/>
                <a:gd name="T92" fmla="*/ 78 w 198"/>
                <a:gd name="T93" fmla="*/ 222 h 264"/>
                <a:gd name="T94" fmla="*/ 96 w 198"/>
                <a:gd name="T95" fmla="*/ 234 h 264"/>
                <a:gd name="T96" fmla="*/ 72 w 198"/>
                <a:gd name="T97" fmla="*/ 246 h 264"/>
                <a:gd name="T98" fmla="*/ 78 w 198"/>
                <a:gd name="T99" fmla="*/ 264 h 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264"/>
                <a:gd name="T152" fmla="*/ 198 w 198"/>
                <a:gd name="T153" fmla="*/ 264 h 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264">
                  <a:moveTo>
                    <a:pt x="54" y="258"/>
                  </a:moveTo>
                  <a:lnTo>
                    <a:pt x="42" y="240"/>
                  </a:lnTo>
                  <a:lnTo>
                    <a:pt x="42" y="198"/>
                  </a:lnTo>
                  <a:lnTo>
                    <a:pt x="48" y="198"/>
                  </a:lnTo>
                  <a:lnTo>
                    <a:pt x="48" y="192"/>
                  </a:lnTo>
                  <a:lnTo>
                    <a:pt x="42" y="186"/>
                  </a:lnTo>
                  <a:lnTo>
                    <a:pt x="42" y="174"/>
                  </a:lnTo>
                  <a:lnTo>
                    <a:pt x="48" y="168"/>
                  </a:lnTo>
                  <a:lnTo>
                    <a:pt x="42" y="162"/>
                  </a:lnTo>
                  <a:lnTo>
                    <a:pt x="42" y="150"/>
                  </a:lnTo>
                  <a:lnTo>
                    <a:pt x="48" y="150"/>
                  </a:lnTo>
                  <a:lnTo>
                    <a:pt x="36" y="144"/>
                  </a:lnTo>
                  <a:lnTo>
                    <a:pt x="30" y="132"/>
                  </a:lnTo>
                  <a:lnTo>
                    <a:pt x="36" y="132"/>
                  </a:lnTo>
                  <a:lnTo>
                    <a:pt x="48" y="138"/>
                  </a:lnTo>
                  <a:lnTo>
                    <a:pt x="42" y="132"/>
                  </a:lnTo>
                  <a:lnTo>
                    <a:pt x="30" y="114"/>
                  </a:lnTo>
                  <a:lnTo>
                    <a:pt x="18" y="102"/>
                  </a:lnTo>
                  <a:lnTo>
                    <a:pt x="30" y="102"/>
                  </a:lnTo>
                  <a:lnTo>
                    <a:pt x="42" y="108"/>
                  </a:lnTo>
                  <a:lnTo>
                    <a:pt x="30" y="96"/>
                  </a:lnTo>
                  <a:lnTo>
                    <a:pt x="12" y="84"/>
                  </a:lnTo>
                  <a:lnTo>
                    <a:pt x="0" y="84"/>
                  </a:lnTo>
                  <a:lnTo>
                    <a:pt x="18" y="78"/>
                  </a:lnTo>
                  <a:lnTo>
                    <a:pt x="54" y="96"/>
                  </a:lnTo>
                  <a:lnTo>
                    <a:pt x="48" y="90"/>
                  </a:lnTo>
                  <a:lnTo>
                    <a:pt x="54" y="90"/>
                  </a:lnTo>
                  <a:lnTo>
                    <a:pt x="54" y="84"/>
                  </a:lnTo>
                  <a:lnTo>
                    <a:pt x="48" y="78"/>
                  </a:lnTo>
                  <a:lnTo>
                    <a:pt x="30" y="72"/>
                  </a:lnTo>
                  <a:lnTo>
                    <a:pt x="60" y="72"/>
                  </a:lnTo>
                  <a:lnTo>
                    <a:pt x="54" y="54"/>
                  </a:lnTo>
                  <a:lnTo>
                    <a:pt x="54" y="36"/>
                  </a:lnTo>
                  <a:lnTo>
                    <a:pt x="60" y="30"/>
                  </a:lnTo>
                  <a:lnTo>
                    <a:pt x="60" y="36"/>
                  </a:lnTo>
                  <a:lnTo>
                    <a:pt x="72" y="42"/>
                  </a:lnTo>
                  <a:lnTo>
                    <a:pt x="66" y="30"/>
                  </a:lnTo>
                  <a:lnTo>
                    <a:pt x="72" y="18"/>
                  </a:lnTo>
                  <a:lnTo>
                    <a:pt x="72" y="30"/>
                  </a:lnTo>
                  <a:lnTo>
                    <a:pt x="84" y="48"/>
                  </a:lnTo>
                  <a:lnTo>
                    <a:pt x="90" y="54"/>
                  </a:lnTo>
                  <a:lnTo>
                    <a:pt x="90" y="24"/>
                  </a:lnTo>
                  <a:lnTo>
                    <a:pt x="96" y="12"/>
                  </a:lnTo>
                  <a:lnTo>
                    <a:pt x="108" y="0"/>
                  </a:lnTo>
                  <a:lnTo>
                    <a:pt x="114" y="6"/>
                  </a:lnTo>
                  <a:lnTo>
                    <a:pt x="102" y="30"/>
                  </a:lnTo>
                  <a:lnTo>
                    <a:pt x="102" y="42"/>
                  </a:lnTo>
                  <a:lnTo>
                    <a:pt x="102" y="36"/>
                  </a:lnTo>
                  <a:lnTo>
                    <a:pt x="120" y="18"/>
                  </a:lnTo>
                  <a:lnTo>
                    <a:pt x="126" y="18"/>
                  </a:lnTo>
                  <a:lnTo>
                    <a:pt x="120" y="24"/>
                  </a:lnTo>
                  <a:lnTo>
                    <a:pt x="120" y="42"/>
                  </a:lnTo>
                  <a:lnTo>
                    <a:pt x="126" y="36"/>
                  </a:lnTo>
                  <a:lnTo>
                    <a:pt x="150" y="36"/>
                  </a:lnTo>
                  <a:lnTo>
                    <a:pt x="168" y="42"/>
                  </a:lnTo>
                  <a:lnTo>
                    <a:pt x="150" y="42"/>
                  </a:lnTo>
                  <a:lnTo>
                    <a:pt x="144" y="48"/>
                  </a:lnTo>
                  <a:lnTo>
                    <a:pt x="180" y="66"/>
                  </a:lnTo>
                  <a:lnTo>
                    <a:pt x="192" y="78"/>
                  </a:lnTo>
                  <a:lnTo>
                    <a:pt x="198" y="96"/>
                  </a:lnTo>
                  <a:lnTo>
                    <a:pt x="192" y="84"/>
                  </a:lnTo>
                  <a:lnTo>
                    <a:pt x="168" y="72"/>
                  </a:lnTo>
                  <a:lnTo>
                    <a:pt x="138" y="60"/>
                  </a:lnTo>
                  <a:lnTo>
                    <a:pt x="126" y="66"/>
                  </a:lnTo>
                  <a:lnTo>
                    <a:pt x="138" y="72"/>
                  </a:lnTo>
                  <a:lnTo>
                    <a:pt x="156" y="84"/>
                  </a:lnTo>
                  <a:lnTo>
                    <a:pt x="150" y="84"/>
                  </a:lnTo>
                  <a:lnTo>
                    <a:pt x="138" y="78"/>
                  </a:lnTo>
                  <a:lnTo>
                    <a:pt x="126" y="78"/>
                  </a:lnTo>
                  <a:lnTo>
                    <a:pt x="132" y="84"/>
                  </a:lnTo>
                  <a:lnTo>
                    <a:pt x="144" y="90"/>
                  </a:lnTo>
                  <a:lnTo>
                    <a:pt x="114" y="90"/>
                  </a:lnTo>
                  <a:lnTo>
                    <a:pt x="108" y="96"/>
                  </a:lnTo>
                  <a:lnTo>
                    <a:pt x="126" y="102"/>
                  </a:lnTo>
                  <a:lnTo>
                    <a:pt x="138" y="108"/>
                  </a:lnTo>
                  <a:lnTo>
                    <a:pt x="132" y="114"/>
                  </a:lnTo>
                  <a:lnTo>
                    <a:pt x="102" y="114"/>
                  </a:lnTo>
                  <a:lnTo>
                    <a:pt x="114" y="120"/>
                  </a:lnTo>
                  <a:lnTo>
                    <a:pt x="102" y="126"/>
                  </a:lnTo>
                  <a:lnTo>
                    <a:pt x="96" y="132"/>
                  </a:lnTo>
                  <a:lnTo>
                    <a:pt x="108" y="132"/>
                  </a:lnTo>
                  <a:lnTo>
                    <a:pt x="120" y="138"/>
                  </a:lnTo>
                  <a:lnTo>
                    <a:pt x="126" y="144"/>
                  </a:lnTo>
                  <a:lnTo>
                    <a:pt x="102" y="150"/>
                  </a:lnTo>
                  <a:lnTo>
                    <a:pt x="90" y="162"/>
                  </a:lnTo>
                  <a:lnTo>
                    <a:pt x="90" y="168"/>
                  </a:lnTo>
                  <a:lnTo>
                    <a:pt x="108" y="168"/>
                  </a:lnTo>
                  <a:lnTo>
                    <a:pt x="108" y="174"/>
                  </a:lnTo>
                  <a:lnTo>
                    <a:pt x="90" y="180"/>
                  </a:lnTo>
                  <a:lnTo>
                    <a:pt x="84" y="192"/>
                  </a:lnTo>
                  <a:lnTo>
                    <a:pt x="84" y="198"/>
                  </a:lnTo>
                  <a:lnTo>
                    <a:pt x="102" y="204"/>
                  </a:lnTo>
                  <a:lnTo>
                    <a:pt x="102" y="210"/>
                  </a:lnTo>
                  <a:lnTo>
                    <a:pt x="78" y="222"/>
                  </a:lnTo>
                  <a:lnTo>
                    <a:pt x="84" y="228"/>
                  </a:lnTo>
                  <a:lnTo>
                    <a:pt x="96" y="234"/>
                  </a:lnTo>
                  <a:lnTo>
                    <a:pt x="78" y="234"/>
                  </a:lnTo>
                  <a:lnTo>
                    <a:pt x="72" y="246"/>
                  </a:lnTo>
                  <a:lnTo>
                    <a:pt x="78" y="246"/>
                  </a:lnTo>
                  <a:lnTo>
                    <a:pt x="78" y="264"/>
                  </a:lnTo>
                  <a:lnTo>
                    <a:pt x="54" y="258"/>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8" name="Freeform 95"/>
            <p:cNvSpPr>
              <a:spLocks/>
            </p:cNvSpPr>
            <p:nvPr/>
          </p:nvSpPr>
          <p:spPr bwMode="auto">
            <a:xfrm>
              <a:off x="1337" y="2810"/>
              <a:ext cx="252" cy="239"/>
            </a:xfrm>
            <a:custGeom>
              <a:avLst/>
              <a:gdLst>
                <a:gd name="T0" fmla="*/ 6 w 252"/>
                <a:gd name="T1" fmla="*/ 6 h 239"/>
                <a:gd name="T2" fmla="*/ 30 w 252"/>
                <a:gd name="T3" fmla="*/ 0 h 239"/>
                <a:gd name="T4" fmla="*/ 54 w 252"/>
                <a:gd name="T5" fmla="*/ 0 h 239"/>
                <a:gd name="T6" fmla="*/ 108 w 252"/>
                <a:gd name="T7" fmla="*/ 12 h 239"/>
                <a:gd name="T8" fmla="*/ 150 w 252"/>
                <a:gd name="T9" fmla="*/ 42 h 239"/>
                <a:gd name="T10" fmla="*/ 186 w 252"/>
                <a:gd name="T11" fmla="*/ 60 h 239"/>
                <a:gd name="T12" fmla="*/ 210 w 252"/>
                <a:gd name="T13" fmla="*/ 84 h 239"/>
                <a:gd name="T14" fmla="*/ 228 w 252"/>
                <a:gd name="T15" fmla="*/ 120 h 239"/>
                <a:gd name="T16" fmla="*/ 240 w 252"/>
                <a:gd name="T17" fmla="*/ 156 h 239"/>
                <a:gd name="T18" fmla="*/ 252 w 252"/>
                <a:gd name="T19" fmla="*/ 179 h 239"/>
                <a:gd name="T20" fmla="*/ 252 w 252"/>
                <a:gd name="T21" fmla="*/ 203 h 239"/>
                <a:gd name="T22" fmla="*/ 246 w 252"/>
                <a:gd name="T23" fmla="*/ 233 h 239"/>
                <a:gd name="T24" fmla="*/ 240 w 252"/>
                <a:gd name="T25" fmla="*/ 239 h 239"/>
                <a:gd name="T26" fmla="*/ 240 w 252"/>
                <a:gd name="T27" fmla="*/ 209 h 239"/>
                <a:gd name="T28" fmla="*/ 234 w 252"/>
                <a:gd name="T29" fmla="*/ 179 h 239"/>
                <a:gd name="T30" fmla="*/ 234 w 252"/>
                <a:gd name="T31" fmla="*/ 161 h 239"/>
                <a:gd name="T32" fmla="*/ 228 w 252"/>
                <a:gd name="T33" fmla="*/ 167 h 239"/>
                <a:gd name="T34" fmla="*/ 228 w 252"/>
                <a:gd name="T35" fmla="*/ 179 h 239"/>
                <a:gd name="T36" fmla="*/ 222 w 252"/>
                <a:gd name="T37" fmla="*/ 179 h 239"/>
                <a:gd name="T38" fmla="*/ 216 w 252"/>
                <a:gd name="T39" fmla="*/ 161 h 239"/>
                <a:gd name="T40" fmla="*/ 216 w 252"/>
                <a:gd name="T41" fmla="*/ 156 h 239"/>
                <a:gd name="T42" fmla="*/ 216 w 252"/>
                <a:gd name="T43" fmla="*/ 173 h 239"/>
                <a:gd name="T44" fmla="*/ 210 w 252"/>
                <a:gd name="T45" fmla="*/ 173 h 239"/>
                <a:gd name="T46" fmla="*/ 204 w 252"/>
                <a:gd name="T47" fmla="*/ 150 h 239"/>
                <a:gd name="T48" fmla="*/ 198 w 252"/>
                <a:gd name="T49" fmla="*/ 120 h 239"/>
                <a:gd name="T50" fmla="*/ 186 w 252"/>
                <a:gd name="T51" fmla="*/ 102 h 239"/>
                <a:gd name="T52" fmla="*/ 192 w 252"/>
                <a:gd name="T53" fmla="*/ 126 h 239"/>
                <a:gd name="T54" fmla="*/ 186 w 252"/>
                <a:gd name="T55" fmla="*/ 138 h 239"/>
                <a:gd name="T56" fmla="*/ 180 w 252"/>
                <a:gd name="T57" fmla="*/ 138 h 239"/>
                <a:gd name="T58" fmla="*/ 168 w 252"/>
                <a:gd name="T59" fmla="*/ 102 h 239"/>
                <a:gd name="T60" fmla="*/ 162 w 252"/>
                <a:gd name="T61" fmla="*/ 90 h 239"/>
                <a:gd name="T62" fmla="*/ 162 w 252"/>
                <a:gd name="T63" fmla="*/ 114 h 239"/>
                <a:gd name="T64" fmla="*/ 162 w 252"/>
                <a:gd name="T65" fmla="*/ 102 h 239"/>
                <a:gd name="T66" fmla="*/ 156 w 252"/>
                <a:gd name="T67" fmla="*/ 96 h 239"/>
                <a:gd name="T68" fmla="*/ 162 w 252"/>
                <a:gd name="T69" fmla="*/ 114 h 239"/>
                <a:gd name="T70" fmla="*/ 162 w 252"/>
                <a:gd name="T71" fmla="*/ 132 h 239"/>
                <a:gd name="T72" fmla="*/ 138 w 252"/>
                <a:gd name="T73" fmla="*/ 84 h 239"/>
                <a:gd name="T74" fmla="*/ 126 w 252"/>
                <a:gd name="T75" fmla="*/ 66 h 239"/>
                <a:gd name="T76" fmla="*/ 126 w 252"/>
                <a:gd name="T77" fmla="*/ 120 h 239"/>
                <a:gd name="T78" fmla="*/ 114 w 252"/>
                <a:gd name="T79" fmla="*/ 78 h 239"/>
                <a:gd name="T80" fmla="*/ 96 w 252"/>
                <a:gd name="T81" fmla="*/ 48 h 239"/>
                <a:gd name="T82" fmla="*/ 84 w 252"/>
                <a:gd name="T83" fmla="*/ 30 h 239"/>
                <a:gd name="T84" fmla="*/ 90 w 252"/>
                <a:gd name="T85" fmla="*/ 48 h 239"/>
                <a:gd name="T86" fmla="*/ 90 w 252"/>
                <a:gd name="T87" fmla="*/ 66 h 239"/>
                <a:gd name="T88" fmla="*/ 66 w 252"/>
                <a:gd name="T89" fmla="*/ 30 h 239"/>
                <a:gd name="T90" fmla="*/ 60 w 252"/>
                <a:gd name="T91" fmla="*/ 18 h 239"/>
                <a:gd name="T92" fmla="*/ 60 w 252"/>
                <a:gd name="T93" fmla="*/ 54 h 239"/>
                <a:gd name="T94" fmla="*/ 54 w 252"/>
                <a:gd name="T95" fmla="*/ 42 h 239"/>
                <a:gd name="T96" fmla="*/ 48 w 252"/>
                <a:gd name="T97" fmla="*/ 24 h 239"/>
                <a:gd name="T98" fmla="*/ 42 w 252"/>
                <a:gd name="T99" fmla="*/ 18 h 239"/>
                <a:gd name="T100" fmla="*/ 36 w 252"/>
                <a:gd name="T101" fmla="*/ 30 h 239"/>
                <a:gd name="T102" fmla="*/ 36 w 252"/>
                <a:gd name="T103" fmla="*/ 36 h 239"/>
                <a:gd name="T104" fmla="*/ 24 w 252"/>
                <a:gd name="T105" fmla="*/ 24 h 239"/>
                <a:gd name="T106" fmla="*/ 12 w 252"/>
                <a:gd name="T107" fmla="*/ 18 h 239"/>
                <a:gd name="T108" fmla="*/ 0 w 252"/>
                <a:gd name="T109" fmla="*/ 18 h 239"/>
                <a:gd name="T110" fmla="*/ 6 w 252"/>
                <a:gd name="T111" fmla="*/ 6 h 2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2"/>
                <a:gd name="T169" fmla="*/ 0 h 239"/>
                <a:gd name="T170" fmla="*/ 252 w 252"/>
                <a:gd name="T171" fmla="*/ 239 h 2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2" h="239">
                  <a:moveTo>
                    <a:pt x="6" y="6"/>
                  </a:moveTo>
                  <a:lnTo>
                    <a:pt x="30" y="0"/>
                  </a:lnTo>
                  <a:lnTo>
                    <a:pt x="54" y="0"/>
                  </a:lnTo>
                  <a:lnTo>
                    <a:pt x="108" y="12"/>
                  </a:lnTo>
                  <a:lnTo>
                    <a:pt x="150" y="42"/>
                  </a:lnTo>
                  <a:lnTo>
                    <a:pt x="186" y="60"/>
                  </a:lnTo>
                  <a:lnTo>
                    <a:pt x="210" y="84"/>
                  </a:lnTo>
                  <a:lnTo>
                    <a:pt x="228" y="120"/>
                  </a:lnTo>
                  <a:lnTo>
                    <a:pt x="240" y="156"/>
                  </a:lnTo>
                  <a:lnTo>
                    <a:pt x="252" y="179"/>
                  </a:lnTo>
                  <a:lnTo>
                    <a:pt x="252" y="203"/>
                  </a:lnTo>
                  <a:lnTo>
                    <a:pt x="246" y="233"/>
                  </a:lnTo>
                  <a:lnTo>
                    <a:pt x="240" y="239"/>
                  </a:lnTo>
                  <a:lnTo>
                    <a:pt x="240" y="209"/>
                  </a:lnTo>
                  <a:lnTo>
                    <a:pt x="234" y="179"/>
                  </a:lnTo>
                  <a:lnTo>
                    <a:pt x="234" y="161"/>
                  </a:lnTo>
                  <a:lnTo>
                    <a:pt x="228" y="167"/>
                  </a:lnTo>
                  <a:lnTo>
                    <a:pt x="228" y="179"/>
                  </a:lnTo>
                  <a:lnTo>
                    <a:pt x="222" y="179"/>
                  </a:lnTo>
                  <a:lnTo>
                    <a:pt x="216" y="161"/>
                  </a:lnTo>
                  <a:lnTo>
                    <a:pt x="216" y="156"/>
                  </a:lnTo>
                  <a:lnTo>
                    <a:pt x="216" y="173"/>
                  </a:lnTo>
                  <a:lnTo>
                    <a:pt x="210" y="173"/>
                  </a:lnTo>
                  <a:lnTo>
                    <a:pt x="204" y="150"/>
                  </a:lnTo>
                  <a:lnTo>
                    <a:pt x="198" y="120"/>
                  </a:lnTo>
                  <a:lnTo>
                    <a:pt x="186" y="102"/>
                  </a:lnTo>
                  <a:lnTo>
                    <a:pt x="192" y="126"/>
                  </a:lnTo>
                  <a:lnTo>
                    <a:pt x="186" y="138"/>
                  </a:lnTo>
                  <a:lnTo>
                    <a:pt x="180" y="138"/>
                  </a:lnTo>
                  <a:lnTo>
                    <a:pt x="168" y="102"/>
                  </a:lnTo>
                  <a:lnTo>
                    <a:pt x="162" y="90"/>
                  </a:lnTo>
                  <a:lnTo>
                    <a:pt x="162" y="114"/>
                  </a:lnTo>
                  <a:lnTo>
                    <a:pt x="162" y="102"/>
                  </a:lnTo>
                  <a:lnTo>
                    <a:pt x="156" y="96"/>
                  </a:lnTo>
                  <a:lnTo>
                    <a:pt x="162" y="114"/>
                  </a:lnTo>
                  <a:lnTo>
                    <a:pt x="162" y="132"/>
                  </a:lnTo>
                  <a:lnTo>
                    <a:pt x="138" y="84"/>
                  </a:lnTo>
                  <a:lnTo>
                    <a:pt x="126" y="66"/>
                  </a:lnTo>
                  <a:lnTo>
                    <a:pt x="126" y="120"/>
                  </a:lnTo>
                  <a:lnTo>
                    <a:pt x="114" y="78"/>
                  </a:lnTo>
                  <a:lnTo>
                    <a:pt x="96" y="48"/>
                  </a:lnTo>
                  <a:lnTo>
                    <a:pt x="84" y="30"/>
                  </a:lnTo>
                  <a:lnTo>
                    <a:pt x="90" y="48"/>
                  </a:lnTo>
                  <a:lnTo>
                    <a:pt x="90" y="66"/>
                  </a:lnTo>
                  <a:lnTo>
                    <a:pt x="66" y="30"/>
                  </a:lnTo>
                  <a:lnTo>
                    <a:pt x="60" y="18"/>
                  </a:lnTo>
                  <a:lnTo>
                    <a:pt x="60" y="54"/>
                  </a:lnTo>
                  <a:lnTo>
                    <a:pt x="54" y="42"/>
                  </a:lnTo>
                  <a:lnTo>
                    <a:pt x="48" y="24"/>
                  </a:lnTo>
                  <a:lnTo>
                    <a:pt x="42" y="18"/>
                  </a:lnTo>
                  <a:lnTo>
                    <a:pt x="36" y="30"/>
                  </a:lnTo>
                  <a:lnTo>
                    <a:pt x="36" y="36"/>
                  </a:lnTo>
                  <a:lnTo>
                    <a:pt x="24" y="24"/>
                  </a:lnTo>
                  <a:lnTo>
                    <a:pt x="12" y="18"/>
                  </a:lnTo>
                  <a:lnTo>
                    <a:pt x="0" y="18"/>
                  </a:lnTo>
                  <a:lnTo>
                    <a:pt x="6" y="6"/>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39" name="Freeform 96"/>
            <p:cNvSpPr>
              <a:spLocks/>
            </p:cNvSpPr>
            <p:nvPr/>
          </p:nvSpPr>
          <p:spPr bwMode="auto">
            <a:xfrm>
              <a:off x="1301" y="2822"/>
              <a:ext cx="108" cy="227"/>
            </a:xfrm>
            <a:custGeom>
              <a:avLst/>
              <a:gdLst>
                <a:gd name="T0" fmla="*/ 30 w 108"/>
                <a:gd name="T1" fmla="*/ 215 h 227"/>
                <a:gd name="T2" fmla="*/ 42 w 108"/>
                <a:gd name="T3" fmla="*/ 197 h 227"/>
                <a:gd name="T4" fmla="*/ 42 w 108"/>
                <a:gd name="T5" fmla="*/ 191 h 227"/>
                <a:gd name="T6" fmla="*/ 48 w 108"/>
                <a:gd name="T7" fmla="*/ 209 h 227"/>
                <a:gd name="T8" fmla="*/ 54 w 108"/>
                <a:gd name="T9" fmla="*/ 221 h 227"/>
                <a:gd name="T10" fmla="*/ 60 w 108"/>
                <a:gd name="T11" fmla="*/ 203 h 227"/>
                <a:gd name="T12" fmla="*/ 54 w 108"/>
                <a:gd name="T13" fmla="*/ 191 h 227"/>
                <a:gd name="T14" fmla="*/ 66 w 108"/>
                <a:gd name="T15" fmla="*/ 203 h 227"/>
                <a:gd name="T16" fmla="*/ 72 w 108"/>
                <a:gd name="T17" fmla="*/ 215 h 227"/>
                <a:gd name="T18" fmla="*/ 84 w 108"/>
                <a:gd name="T19" fmla="*/ 227 h 227"/>
                <a:gd name="T20" fmla="*/ 84 w 108"/>
                <a:gd name="T21" fmla="*/ 215 h 227"/>
                <a:gd name="T22" fmla="*/ 78 w 108"/>
                <a:gd name="T23" fmla="*/ 203 h 227"/>
                <a:gd name="T24" fmla="*/ 96 w 108"/>
                <a:gd name="T25" fmla="*/ 203 h 227"/>
                <a:gd name="T26" fmla="*/ 102 w 108"/>
                <a:gd name="T27" fmla="*/ 209 h 227"/>
                <a:gd name="T28" fmla="*/ 96 w 108"/>
                <a:gd name="T29" fmla="*/ 197 h 227"/>
                <a:gd name="T30" fmla="*/ 84 w 108"/>
                <a:gd name="T31" fmla="*/ 185 h 227"/>
                <a:gd name="T32" fmla="*/ 84 w 108"/>
                <a:gd name="T33" fmla="*/ 179 h 227"/>
                <a:gd name="T34" fmla="*/ 102 w 108"/>
                <a:gd name="T35" fmla="*/ 185 h 227"/>
                <a:gd name="T36" fmla="*/ 108 w 108"/>
                <a:gd name="T37" fmla="*/ 185 h 227"/>
                <a:gd name="T38" fmla="*/ 78 w 108"/>
                <a:gd name="T39" fmla="*/ 155 h 227"/>
                <a:gd name="T40" fmla="*/ 108 w 108"/>
                <a:gd name="T41" fmla="*/ 155 h 227"/>
                <a:gd name="T42" fmla="*/ 96 w 108"/>
                <a:gd name="T43" fmla="*/ 144 h 227"/>
                <a:gd name="T44" fmla="*/ 84 w 108"/>
                <a:gd name="T45" fmla="*/ 138 h 227"/>
                <a:gd name="T46" fmla="*/ 66 w 108"/>
                <a:gd name="T47" fmla="*/ 126 h 227"/>
                <a:gd name="T48" fmla="*/ 48 w 108"/>
                <a:gd name="T49" fmla="*/ 120 h 227"/>
                <a:gd name="T50" fmla="*/ 60 w 108"/>
                <a:gd name="T51" fmla="*/ 114 h 227"/>
                <a:gd name="T52" fmla="*/ 72 w 108"/>
                <a:gd name="T53" fmla="*/ 114 h 227"/>
                <a:gd name="T54" fmla="*/ 108 w 108"/>
                <a:gd name="T55" fmla="*/ 126 h 227"/>
                <a:gd name="T56" fmla="*/ 84 w 108"/>
                <a:gd name="T57" fmla="*/ 102 h 227"/>
                <a:gd name="T58" fmla="*/ 96 w 108"/>
                <a:gd name="T59" fmla="*/ 102 h 227"/>
                <a:gd name="T60" fmla="*/ 90 w 108"/>
                <a:gd name="T61" fmla="*/ 96 h 227"/>
                <a:gd name="T62" fmla="*/ 72 w 108"/>
                <a:gd name="T63" fmla="*/ 84 h 227"/>
                <a:gd name="T64" fmla="*/ 66 w 108"/>
                <a:gd name="T65" fmla="*/ 78 h 227"/>
                <a:gd name="T66" fmla="*/ 54 w 108"/>
                <a:gd name="T67" fmla="*/ 78 h 227"/>
                <a:gd name="T68" fmla="*/ 66 w 108"/>
                <a:gd name="T69" fmla="*/ 72 h 227"/>
                <a:gd name="T70" fmla="*/ 78 w 108"/>
                <a:gd name="T71" fmla="*/ 72 h 227"/>
                <a:gd name="T72" fmla="*/ 78 w 108"/>
                <a:gd name="T73" fmla="*/ 66 h 227"/>
                <a:gd name="T74" fmla="*/ 66 w 108"/>
                <a:gd name="T75" fmla="*/ 60 h 227"/>
                <a:gd name="T76" fmla="*/ 42 w 108"/>
                <a:gd name="T77" fmla="*/ 54 h 227"/>
                <a:gd name="T78" fmla="*/ 66 w 108"/>
                <a:gd name="T79" fmla="*/ 48 h 227"/>
                <a:gd name="T80" fmla="*/ 72 w 108"/>
                <a:gd name="T81" fmla="*/ 48 h 227"/>
                <a:gd name="T82" fmla="*/ 66 w 108"/>
                <a:gd name="T83" fmla="*/ 48 h 227"/>
                <a:gd name="T84" fmla="*/ 60 w 108"/>
                <a:gd name="T85" fmla="*/ 42 h 227"/>
                <a:gd name="T86" fmla="*/ 54 w 108"/>
                <a:gd name="T87" fmla="*/ 18 h 227"/>
                <a:gd name="T88" fmla="*/ 42 w 108"/>
                <a:gd name="T89" fmla="*/ 6 h 227"/>
                <a:gd name="T90" fmla="*/ 30 w 108"/>
                <a:gd name="T91" fmla="*/ 0 h 227"/>
                <a:gd name="T92" fmla="*/ 12 w 108"/>
                <a:gd name="T93" fmla="*/ 12 h 227"/>
                <a:gd name="T94" fmla="*/ 0 w 108"/>
                <a:gd name="T95" fmla="*/ 126 h 227"/>
                <a:gd name="T96" fmla="*/ 12 w 108"/>
                <a:gd name="T97" fmla="*/ 197 h 227"/>
                <a:gd name="T98" fmla="*/ 30 w 108"/>
                <a:gd name="T99" fmla="*/ 215 h 2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227"/>
                <a:gd name="T152" fmla="*/ 108 w 108"/>
                <a:gd name="T153" fmla="*/ 227 h 22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227">
                  <a:moveTo>
                    <a:pt x="30" y="215"/>
                  </a:moveTo>
                  <a:lnTo>
                    <a:pt x="42" y="197"/>
                  </a:lnTo>
                  <a:lnTo>
                    <a:pt x="42" y="191"/>
                  </a:lnTo>
                  <a:lnTo>
                    <a:pt x="48" y="209"/>
                  </a:lnTo>
                  <a:lnTo>
                    <a:pt x="54" y="221"/>
                  </a:lnTo>
                  <a:lnTo>
                    <a:pt x="60" y="203"/>
                  </a:lnTo>
                  <a:lnTo>
                    <a:pt x="54" y="191"/>
                  </a:lnTo>
                  <a:lnTo>
                    <a:pt x="66" y="203"/>
                  </a:lnTo>
                  <a:lnTo>
                    <a:pt x="72" y="215"/>
                  </a:lnTo>
                  <a:lnTo>
                    <a:pt x="84" y="227"/>
                  </a:lnTo>
                  <a:lnTo>
                    <a:pt x="84" y="215"/>
                  </a:lnTo>
                  <a:lnTo>
                    <a:pt x="78" y="203"/>
                  </a:lnTo>
                  <a:lnTo>
                    <a:pt x="96" y="203"/>
                  </a:lnTo>
                  <a:lnTo>
                    <a:pt x="102" y="209"/>
                  </a:lnTo>
                  <a:lnTo>
                    <a:pt x="96" y="197"/>
                  </a:lnTo>
                  <a:lnTo>
                    <a:pt x="84" y="185"/>
                  </a:lnTo>
                  <a:lnTo>
                    <a:pt x="84" y="179"/>
                  </a:lnTo>
                  <a:lnTo>
                    <a:pt x="102" y="185"/>
                  </a:lnTo>
                  <a:lnTo>
                    <a:pt x="108" y="185"/>
                  </a:lnTo>
                  <a:lnTo>
                    <a:pt x="78" y="155"/>
                  </a:lnTo>
                  <a:lnTo>
                    <a:pt x="108" y="155"/>
                  </a:lnTo>
                  <a:lnTo>
                    <a:pt x="96" y="144"/>
                  </a:lnTo>
                  <a:lnTo>
                    <a:pt x="84" y="138"/>
                  </a:lnTo>
                  <a:lnTo>
                    <a:pt x="66" y="126"/>
                  </a:lnTo>
                  <a:lnTo>
                    <a:pt x="48" y="120"/>
                  </a:lnTo>
                  <a:lnTo>
                    <a:pt x="60" y="114"/>
                  </a:lnTo>
                  <a:lnTo>
                    <a:pt x="72" y="114"/>
                  </a:lnTo>
                  <a:lnTo>
                    <a:pt x="108" y="126"/>
                  </a:lnTo>
                  <a:lnTo>
                    <a:pt x="84" y="102"/>
                  </a:lnTo>
                  <a:lnTo>
                    <a:pt x="96" y="102"/>
                  </a:lnTo>
                  <a:lnTo>
                    <a:pt x="90" y="96"/>
                  </a:lnTo>
                  <a:lnTo>
                    <a:pt x="72" y="84"/>
                  </a:lnTo>
                  <a:lnTo>
                    <a:pt x="66" y="78"/>
                  </a:lnTo>
                  <a:lnTo>
                    <a:pt x="54" y="78"/>
                  </a:lnTo>
                  <a:lnTo>
                    <a:pt x="66" y="72"/>
                  </a:lnTo>
                  <a:lnTo>
                    <a:pt x="78" y="72"/>
                  </a:lnTo>
                  <a:lnTo>
                    <a:pt x="78" y="66"/>
                  </a:lnTo>
                  <a:lnTo>
                    <a:pt x="66" y="60"/>
                  </a:lnTo>
                  <a:lnTo>
                    <a:pt x="42" y="54"/>
                  </a:lnTo>
                  <a:lnTo>
                    <a:pt x="66" y="48"/>
                  </a:lnTo>
                  <a:lnTo>
                    <a:pt x="72" y="48"/>
                  </a:lnTo>
                  <a:lnTo>
                    <a:pt x="66" y="48"/>
                  </a:lnTo>
                  <a:lnTo>
                    <a:pt x="60" y="42"/>
                  </a:lnTo>
                  <a:lnTo>
                    <a:pt x="54" y="18"/>
                  </a:lnTo>
                  <a:lnTo>
                    <a:pt x="42" y="6"/>
                  </a:lnTo>
                  <a:lnTo>
                    <a:pt x="30" y="0"/>
                  </a:lnTo>
                  <a:lnTo>
                    <a:pt x="12" y="12"/>
                  </a:lnTo>
                  <a:lnTo>
                    <a:pt x="0" y="126"/>
                  </a:lnTo>
                  <a:lnTo>
                    <a:pt x="12" y="197"/>
                  </a:lnTo>
                  <a:lnTo>
                    <a:pt x="30" y="215"/>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0" name="Freeform 97"/>
            <p:cNvSpPr>
              <a:spLocks/>
            </p:cNvSpPr>
            <p:nvPr/>
          </p:nvSpPr>
          <p:spPr bwMode="auto">
            <a:xfrm>
              <a:off x="1247" y="2810"/>
              <a:ext cx="102" cy="305"/>
            </a:xfrm>
            <a:custGeom>
              <a:avLst/>
              <a:gdLst>
                <a:gd name="T0" fmla="*/ 78 w 102"/>
                <a:gd name="T1" fmla="*/ 6 h 305"/>
                <a:gd name="T2" fmla="*/ 60 w 102"/>
                <a:gd name="T3" fmla="*/ 24 h 305"/>
                <a:gd name="T4" fmla="*/ 48 w 102"/>
                <a:gd name="T5" fmla="*/ 54 h 305"/>
                <a:gd name="T6" fmla="*/ 30 w 102"/>
                <a:gd name="T7" fmla="*/ 78 h 305"/>
                <a:gd name="T8" fmla="*/ 30 w 102"/>
                <a:gd name="T9" fmla="*/ 84 h 305"/>
                <a:gd name="T10" fmla="*/ 36 w 102"/>
                <a:gd name="T11" fmla="*/ 84 h 305"/>
                <a:gd name="T12" fmla="*/ 48 w 102"/>
                <a:gd name="T13" fmla="*/ 78 h 305"/>
                <a:gd name="T14" fmla="*/ 42 w 102"/>
                <a:gd name="T15" fmla="*/ 90 h 305"/>
                <a:gd name="T16" fmla="*/ 30 w 102"/>
                <a:gd name="T17" fmla="*/ 102 h 305"/>
                <a:gd name="T18" fmla="*/ 30 w 102"/>
                <a:gd name="T19" fmla="*/ 126 h 305"/>
                <a:gd name="T20" fmla="*/ 36 w 102"/>
                <a:gd name="T21" fmla="*/ 120 h 305"/>
                <a:gd name="T22" fmla="*/ 42 w 102"/>
                <a:gd name="T23" fmla="*/ 120 h 305"/>
                <a:gd name="T24" fmla="*/ 24 w 102"/>
                <a:gd name="T25" fmla="*/ 150 h 305"/>
                <a:gd name="T26" fmla="*/ 12 w 102"/>
                <a:gd name="T27" fmla="*/ 179 h 305"/>
                <a:gd name="T28" fmla="*/ 6 w 102"/>
                <a:gd name="T29" fmla="*/ 239 h 305"/>
                <a:gd name="T30" fmla="*/ 0 w 102"/>
                <a:gd name="T31" fmla="*/ 263 h 305"/>
                <a:gd name="T32" fmla="*/ 6 w 102"/>
                <a:gd name="T33" fmla="*/ 275 h 305"/>
                <a:gd name="T34" fmla="*/ 12 w 102"/>
                <a:gd name="T35" fmla="*/ 245 h 305"/>
                <a:gd name="T36" fmla="*/ 24 w 102"/>
                <a:gd name="T37" fmla="*/ 221 h 305"/>
                <a:gd name="T38" fmla="*/ 24 w 102"/>
                <a:gd name="T39" fmla="*/ 215 h 305"/>
                <a:gd name="T40" fmla="*/ 24 w 102"/>
                <a:gd name="T41" fmla="*/ 257 h 305"/>
                <a:gd name="T42" fmla="*/ 30 w 102"/>
                <a:gd name="T43" fmla="*/ 269 h 305"/>
                <a:gd name="T44" fmla="*/ 36 w 102"/>
                <a:gd name="T45" fmla="*/ 251 h 305"/>
                <a:gd name="T46" fmla="*/ 36 w 102"/>
                <a:gd name="T47" fmla="*/ 239 h 305"/>
                <a:gd name="T48" fmla="*/ 42 w 102"/>
                <a:gd name="T49" fmla="*/ 227 h 305"/>
                <a:gd name="T50" fmla="*/ 42 w 102"/>
                <a:gd name="T51" fmla="*/ 257 h 305"/>
                <a:gd name="T52" fmla="*/ 54 w 102"/>
                <a:gd name="T53" fmla="*/ 269 h 305"/>
                <a:gd name="T54" fmla="*/ 66 w 102"/>
                <a:gd name="T55" fmla="*/ 293 h 305"/>
                <a:gd name="T56" fmla="*/ 78 w 102"/>
                <a:gd name="T57" fmla="*/ 305 h 305"/>
                <a:gd name="T58" fmla="*/ 78 w 102"/>
                <a:gd name="T59" fmla="*/ 287 h 305"/>
                <a:gd name="T60" fmla="*/ 66 w 102"/>
                <a:gd name="T61" fmla="*/ 275 h 305"/>
                <a:gd name="T62" fmla="*/ 60 w 102"/>
                <a:gd name="T63" fmla="*/ 245 h 305"/>
                <a:gd name="T64" fmla="*/ 66 w 102"/>
                <a:gd name="T65" fmla="*/ 245 h 305"/>
                <a:gd name="T66" fmla="*/ 84 w 102"/>
                <a:gd name="T67" fmla="*/ 269 h 305"/>
                <a:gd name="T68" fmla="*/ 90 w 102"/>
                <a:gd name="T69" fmla="*/ 263 h 305"/>
                <a:gd name="T70" fmla="*/ 84 w 102"/>
                <a:gd name="T71" fmla="*/ 239 h 305"/>
                <a:gd name="T72" fmla="*/ 78 w 102"/>
                <a:gd name="T73" fmla="*/ 227 h 305"/>
                <a:gd name="T74" fmla="*/ 96 w 102"/>
                <a:gd name="T75" fmla="*/ 239 h 305"/>
                <a:gd name="T76" fmla="*/ 102 w 102"/>
                <a:gd name="T77" fmla="*/ 245 h 305"/>
                <a:gd name="T78" fmla="*/ 90 w 102"/>
                <a:gd name="T79" fmla="*/ 221 h 305"/>
                <a:gd name="T80" fmla="*/ 84 w 102"/>
                <a:gd name="T81" fmla="*/ 191 h 305"/>
                <a:gd name="T82" fmla="*/ 90 w 102"/>
                <a:gd name="T83" fmla="*/ 173 h 305"/>
                <a:gd name="T84" fmla="*/ 102 w 102"/>
                <a:gd name="T85" fmla="*/ 179 h 305"/>
                <a:gd name="T86" fmla="*/ 78 w 102"/>
                <a:gd name="T87" fmla="*/ 132 h 305"/>
                <a:gd name="T88" fmla="*/ 72 w 102"/>
                <a:gd name="T89" fmla="*/ 108 h 305"/>
                <a:gd name="T90" fmla="*/ 84 w 102"/>
                <a:gd name="T91" fmla="*/ 114 h 305"/>
                <a:gd name="T92" fmla="*/ 90 w 102"/>
                <a:gd name="T93" fmla="*/ 120 h 305"/>
                <a:gd name="T94" fmla="*/ 84 w 102"/>
                <a:gd name="T95" fmla="*/ 102 h 305"/>
                <a:gd name="T96" fmla="*/ 78 w 102"/>
                <a:gd name="T97" fmla="*/ 78 h 305"/>
                <a:gd name="T98" fmla="*/ 84 w 102"/>
                <a:gd name="T99" fmla="*/ 84 h 305"/>
                <a:gd name="T100" fmla="*/ 84 w 102"/>
                <a:gd name="T101" fmla="*/ 72 h 305"/>
                <a:gd name="T102" fmla="*/ 78 w 102"/>
                <a:gd name="T103" fmla="*/ 66 h 305"/>
                <a:gd name="T104" fmla="*/ 90 w 102"/>
                <a:gd name="T105" fmla="*/ 72 h 305"/>
                <a:gd name="T106" fmla="*/ 84 w 102"/>
                <a:gd name="T107" fmla="*/ 54 h 305"/>
                <a:gd name="T108" fmla="*/ 84 w 102"/>
                <a:gd name="T109" fmla="*/ 24 h 305"/>
                <a:gd name="T110" fmla="*/ 90 w 102"/>
                <a:gd name="T111" fmla="*/ 6 h 305"/>
                <a:gd name="T112" fmla="*/ 90 w 102"/>
                <a:gd name="T113" fmla="*/ 0 h 305"/>
                <a:gd name="T114" fmla="*/ 78 w 102"/>
                <a:gd name="T115" fmla="*/ 6 h 3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305"/>
                <a:gd name="T176" fmla="*/ 102 w 102"/>
                <a:gd name="T177" fmla="*/ 305 h 3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305">
                  <a:moveTo>
                    <a:pt x="78" y="6"/>
                  </a:moveTo>
                  <a:lnTo>
                    <a:pt x="60" y="24"/>
                  </a:lnTo>
                  <a:lnTo>
                    <a:pt x="48" y="54"/>
                  </a:lnTo>
                  <a:lnTo>
                    <a:pt x="30" y="78"/>
                  </a:lnTo>
                  <a:lnTo>
                    <a:pt x="30" y="84"/>
                  </a:lnTo>
                  <a:lnTo>
                    <a:pt x="36" y="84"/>
                  </a:lnTo>
                  <a:lnTo>
                    <a:pt x="48" y="78"/>
                  </a:lnTo>
                  <a:lnTo>
                    <a:pt x="42" y="90"/>
                  </a:lnTo>
                  <a:lnTo>
                    <a:pt x="30" y="102"/>
                  </a:lnTo>
                  <a:lnTo>
                    <a:pt x="30" y="126"/>
                  </a:lnTo>
                  <a:lnTo>
                    <a:pt x="36" y="120"/>
                  </a:lnTo>
                  <a:lnTo>
                    <a:pt x="42" y="120"/>
                  </a:lnTo>
                  <a:lnTo>
                    <a:pt x="24" y="150"/>
                  </a:lnTo>
                  <a:lnTo>
                    <a:pt x="12" y="179"/>
                  </a:lnTo>
                  <a:lnTo>
                    <a:pt x="6" y="239"/>
                  </a:lnTo>
                  <a:lnTo>
                    <a:pt x="0" y="263"/>
                  </a:lnTo>
                  <a:lnTo>
                    <a:pt x="6" y="275"/>
                  </a:lnTo>
                  <a:lnTo>
                    <a:pt x="12" y="245"/>
                  </a:lnTo>
                  <a:lnTo>
                    <a:pt x="24" y="221"/>
                  </a:lnTo>
                  <a:lnTo>
                    <a:pt x="24" y="215"/>
                  </a:lnTo>
                  <a:lnTo>
                    <a:pt x="24" y="257"/>
                  </a:lnTo>
                  <a:lnTo>
                    <a:pt x="30" y="269"/>
                  </a:lnTo>
                  <a:lnTo>
                    <a:pt x="36" y="251"/>
                  </a:lnTo>
                  <a:lnTo>
                    <a:pt x="36" y="239"/>
                  </a:lnTo>
                  <a:lnTo>
                    <a:pt x="42" y="227"/>
                  </a:lnTo>
                  <a:lnTo>
                    <a:pt x="42" y="257"/>
                  </a:lnTo>
                  <a:lnTo>
                    <a:pt x="54" y="269"/>
                  </a:lnTo>
                  <a:lnTo>
                    <a:pt x="66" y="293"/>
                  </a:lnTo>
                  <a:lnTo>
                    <a:pt x="78" y="305"/>
                  </a:lnTo>
                  <a:lnTo>
                    <a:pt x="78" y="287"/>
                  </a:lnTo>
                  <a:lnTo>
                    <a:pt x="66" y="275"/>
                  </a:lnTo>
                  <a:lnTo>
                    <a:pt x="60" y="245"/>
                  </a:lnTo>
                  <a:lnTo>
                    <a:pt x="66" y="245"/>
                  </a:lnTo>
                  <a:lnTo>
                    <a:pt x="84" y="269"/>
                  </a:lnTo>
                  <a:lnTo>
                    <a:pt x="90" y="263"/>
                  </a:lnTo>
                  <a:lnTo>
                    <a:pt x="84" y="239"/>
                  </a:lnTo>
                  <a:lnTo>
                    <a:pt x="78" y="227"/>
                  </a:lnTo>
                  <a:lnTo>
                    <a:pt x="96" y="239"/>
                  </a:lnTo>
                  <a:lnTo>
                    <a:pt x="102" y="245"/>
                  </a:lnTo>
                  <a:lnTo>
                    <a:pt x="90" y="221"/>
                  </a:lnTo>
                  <a:lnTo>
                    <a:pt x="84" y="191"/>
                  </a:lnTo>
                  <a:lnTo>
                    <a:pt x="90" y="173"/>
                  </a:lnTo>
                  <a:lnTo>
                    <a:pt x="102" y="179"/>
                  </a:lnTo>
                  <a:lnTo>
                    <a:pt x="78" y="132"/>
                  </a:lnTo>
                  <a:lnTo>
                    <a:pt x="72" y="108"/>
                  </a:lnTo>
                  <a:lnTo>
                    <a:pt x="84" y="114"/>
                  </a:lnTo>
                  <a:lnTo>
                    <a:pt x="90" y="120"/>
                  </a:lnTo>
                  <a:lnTo>
                    <a:pt x="84" y="102"/>
                  </a:lnTo>
                  <a:lnTo>
                    <a:pt x="78" y="78"/>
                  </a:lnTo>
                  <a:lnTo>
                    <a:pt x="84" y="84"/>
                  </a:lnTo>
                  <a:lnTo>
                    <a:pt x="84" y="72"/>
                  </a:lnTo>
                  <a:lnTo>
                    <a:pt x="78" y="66"/>
                  </a:lnTo>
                  <a:lnTo>
                    <a:pt x="90" y="72"/>
                  </a:lnTo>
                  <a:lnTo>
                    <a:pt x="84" y="54"/>
                  </a:lnTo>
                  <a:lnTo>
                    <a:pt x="84" y="24"/>
                  </a:lnTo>
                  <a:lnTo>
                    <a:pt x="90" y="6"/>
                  </a:lnTo>
                  <a:lnTo>
                    <a:pt x="90" y="0"/>
                  </a:lnTo>
                  <a:lnTo>
                    <a:pt x="78" y="6"/>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1" name="Freeform 98"/>
            <p:cNvSpPr>
              <a:spLocks/>
            </p:cNvSpPr>
            <p:nvPr/>
          </p:nvSpPr>
          <p:spPr bwMode="auto">
            <a:xfrm>
              <a:off x="1032" y="2690"/>
              <a:ext cx="293" cy="329"/>
            </a:xfrm>
            <a:custGeom>
              <a:avLst/>
              <a:gdLst>
                <a:gd name="T0" fmla="*/ 251 w 293"/>
                <a:gd name="T1" fmla="*/ 72 h 329"/>
                <a:gd name="T2" fmla="*/ 185 w 293"/>
                <a:gd name="T3" fmla="*/ 30 h 329"/>
                <a:gd name="T4" fmla="*/ 179 w 293"/>
                <a:gd name="T5" fmla="*/ 42 h 329"/>
                <a:gd name="T6" fmla="*/ 156 w 293"/>
                <a:gd name="T7" fmla="*/ 12 h 329"/>
                <a:gd name="T8" fmla="*/ 161 w 293"/>
                <a:gd name="T9" fmla="*/ 36 h 329"/>
                <a:gd name="T10" fmla="*/ 150 w 293"/>
                <a:gd name="T11" fmla="*/ 24 h 329"/>
                <a:gd name="T12" fmla="*/ 138 w 293"/>
                <a:gd name="T13" fmla="*/ 24 h 329"/>
                <a:gd name="T14" fmla="*/ 90 w 293"/>
                <a:gd name="T15" fmla="*/ 6 h 329"/>
                <a:gd name="T16" fmla="*/ 60 w 293"/>
                <a:gd name="T17" fmla="*/ 12 h 329"/>
                <a:gd name="T18" fmla="*/ 108 w 293"/>
                <a:gd name="T19" fmla="*/ 24 h 329"/>
                <a:gd name="T20" fmla="*/ 84 w 293"/>
                <a:gd name="T21" fmla="*/ 30 h 329"/>
                <a:gd name="T22" fmla="*/ 54 w 293"/>
                <a:gd name="T23" fmla="*/ 36 h 329"/>
                <a:gd name="T24" fmla="*/ 66 w 293"/>
                <a:gd name="T25" fmla="*/ 48 h 329"/>
                <a:gd name="T26" fmla="*/ 0 w 293"/>
                <a:gd name="T27" fmla="*/ 96 h 329"/>
                <a:gd name="T28" fmla="*/ 24 w 293"/>
                <a:gd name="T29" fmla="*/ 84 h 329"/>
                <a:gd name="T30" fmla="*/ 30 w 293"/>
                <a:gd name="T31" fmla="*/ 90 h 329"/>
                <a:gd name="T32" fmla="*/ 42 w 293"/>
                <a:gd name="T33" fmla="*/ 84 h 329"/>
                <a:gd name="T34" fmla="*/ 54 w 293"/>
                <a:gd name="T35" fmla="*/ 84 h 329"/>
                <a:gd name="T36" fmla="*/ 72 w 293"/>
                <a:gd name="T37" fmla="*/ 90 h 329"/>
                <a:gd name="T38" fmla="*/ 114 w 293"/>
                <a:gd name="T39" fmla="*/ 78 h 329"/>
                <a:gd name="T40" fmla="*/ 108 w 293"/>
                <a:gd name="T41" fmla="*/ 96 h 329"/>
                <a:gd name="T42" fmla="*/ 66 w 293"/>
                <a:gd name="T43" fmla="*/ 120 h 329"/>
                <a:gd name="T44" fmla="*/ 42 w 293"/>
                <a:gd name="T45" fmla="*/ 162 h 329"/>
                <a:gd name="T46" fmla="*/ 42 w 293"/>
                <a:gd name="T47" fmla="*/ 198 h 329"/>
                <a:gd name="T48" fmla="*/ 60 w 293"/>
                <a:gd name="T49" fmla="*/ 156 h 329"/>
                <a:gd name="T50" fmla="*/ 72 w 293"/>
                <a:gd name="T51" fmla="*/ 162 h 329"/>
                <a:gd name="T52" fmla="*/ 84 w 293"/>
                <a:gd name="T53" fmla="*/ 144 h 329"/>
                <a:gd name="T54" fmla="*/ 66 w 293"/>
                <a:gd name="T55" fmla="*/ 198 h 329"/>
                <a:gd name="T56" fmla="*/ 60 w 293"/>
                <a:gd name="T57" fmla="*/ 252 h 329"/>
                <a:gd name="T58" fmla="*/ 72 w 293"/>
                <a:gd name="T59" fmla="*/ 228 h 329"/>
                <a:gd name="T60" fmla="*/ 78 w 293"/>
                <a:gd name="T61" fmla="*/ 246 h 329"/>
                <a:gd name="T62" fmla="*/ 96 w 293"/>
                <a:gd name="T63" fmla="*/ 222 h 329"/>
                <a:gd name="T64" fmla="*/ 108 w 293"/>
                <a:gd name="T65" fmla="*/ 216 h 329"/>
                <a:gd name="T66" fmla="*/ 126 w 293"/>
                <a:gd name="T67" fmla="*/ 216 h 329"/>
                <a:gd name="T68" fmla="*/ 132 w 293"/>
                <a:gd name="T69" fmla="*/ 198 h 329"/>
                <a:gd name="T70" fmla="*/ 126 w 293"/>
                <a:gd name="T71" fmla="*/ 234 h 329"/>
                <a:gd name="T72" fmla="*/ 132 w 293"/>
                <a:gd name="T73" fmla="*/ 240 h 329"/>
                <a:gd name="T74" fmla="*/ 132 w 293"/>
                <a:gd name="T75" fmla="*/ 281 h 329"/>
                <a:gd name="T76" fmla="*/ 150 w 293"/>
                <a:gd name="T77" fmla="*/ 323 h 329"/>
                <a:gd name="T78" fmla="*/ 150 w 293"/>
                <a:gd name="T79" fmla="*/ 299 h 329"/>
                <a:gd name="T80" fmla="*/ 161 w 293"/>
                <a:gd name="T81" fmla="*/ 293 h 329"/>
                <a:gd name="T82" fmla="*/ 156 w 293"/>
                <a:gd name="T83" fmla="*/ 264 h 329"/>
                <a:gd name="T84" fmla="*/ 167 w 293"/>
                <a:gd name="T85" fmla="*/ 258 h 329"/>
                <a:gd name="T86" fmla="*/ 185 w 293"/>
                <a:gd name="T87" fmla="*/ 240 h 329"/>
                <a:gd name="T88" fmla="*/ 197 w 293"/>
                <a:gd name="T89" fmla="*/ 210 h 329"/>
                <a:gd name="T90" fmla="*/ 209 w 293"/>
                <a:gd name="T91" fmla="*/ 228 h 329"/>
                <a:gd name="T92" fmla="*/ 215 w 293"/>
                <a:gd name="T93" fmla="*/ 192 h 329"/>
                <a:gd name="T94" fmla="*/ 221 w 293"/>
                <a:gd name="T95" fmla="*/ 192 h 329"/>
                <a:gd name="T96" fmla="*/ 239 w 293"/>
                <a:gd name="T97" fmla="*/ 168 h 329"/>
                <a:gd name="T98" fmla="*/ 251 w 293"/>
                <a:gd name="T99" fmla="*/ 144 h 329"/>
                <a:gd name="T100" fmla="*/ 263 w 293"/>
                <a:gd name="T101" fmla="*/ 144 h 329"/>
                <a:gd name="T102" fmla="*/ 287 w 293"/>
                <a:gd name="T103" fmla="*/ 132 h 329"/>
                <a:gd name="T104" fmla="*/ 281 w 293"/>
                <a:gd name="T105" fmla="*/ 102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329"/>
                <a:gd name="T161" fmla="*/ 293 w 293"/>
                <a:gd name="T162" fmla="*/ 329 h 3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329">
                  <a:moveTo>
                    <a:pt x="281" y="102"/>
                  </a:moveTo>
                  <a:lnTo>
                    <a:pt x="251" y="72"/>
                  </a:lnTo>
                  <a:lnTo>
                    <a:pt x="215" y="48"/>
                  </a:lnTo>
                  <a:lnTo>
                    <a:pt x="185" y="30"/>
                  </a:lnTo>
                  <a:lnTo>
                    <a:pt x="191" y="48"/>
                  </a:lnTo>
                  <a:lnTo>
                    <a:pt x="179" y="42"/>
                  </a:lnTo>
                  <a:lnTo>
                    <a:pt x="173" y="24"/>
                  </a:lnTo>
                  <a:lnTo>
                    <a:pt x="156" y="12"/>
                  </a:lnTo>
                  <a:lnTo>
                    <a:pt x="161" y="24"/>
                  </a:lnTo>
                  <a:lnTo>
                    <a:pt x="161" y="36"/>
                  </a:lnTo>
                  <a:lnTo>
                    <a:pt x="156" y="24"/>
                  </a:lnTo>
                  <a:lnTo>
                    <a:pt x="150" y="24"/>
                  </a:lnTo>
                  <a:lnTo>
                    <a:pt x="150" y="30"/>
                  </a:lnTo>
                  <a:lnTo>
                    <a:pt x="138" y="24"/>
                  </a:lnTo>
                  <a:lnTo>
                    <a:pt x="108" y="12"/>
                  </a:lnTo>
                  <a:lnTo>
                    <a:pt x="90" y="6"/>
                  </a:lnTo>
                  <a:lnTo>
                    <a:pt x="78" y="0"/>
                  </a:lnTo>
                  <a:lnTo>
                    <a:pt x="60" y="12"/>
                  </a:lnTo>
                  <a:lnTo>
                    <a:pt x="90" y="12"/>
                  </a:lnTo>
                  <a:lnTo>
                    <a:pt x="108" y="24"/>
                  </a:lnTo>
                  <a:lnTo>
                    <a:pt x="96" y="24"/>
                  </a:lnTo>
                  <a:lnTo>
                    <a:pt x="84" y="30"/>
                  </a:lnTo>
                  <a:lnTo>
                    <a:pt x="60" y="36"/>
                  </a:lnTo>
                  <a:lnTo>
                    <a:pt x="54" y="36"/>
                  </a:lnTo>
                  <a:lnTo>
                    <a:pt x="72" y="42"/>
                  </a:lnTo>
                  <a:lnTo>
                    <a:pt x="66" y="48"/>
                  </a:lnTo>
                  <a:lnTo>
                    <a:pt x="42" y="54"/>
                  </a:lnTo>
                  <a:lnTo>
                    <a:pt x="0" y="96"/>
                  </a:lnTo>
                  <a:lnTo>
                    <a:pt x="0" y="102"/>
                  </a:lnTo>
                  <a:lnTo>
                    <a:pt x="24" y="84"/>
                  </a:lnTo>
                  <a:lnTo>
                    <a:pt x="36" y="84"/>
                  </a:lnTo>
                  <a:lnTo>
                    <a:pt x="30" y="90"/>
                  </a:lnTo>
                  <a:lnTo>
                    <a:pt x="30" y="96"/>
                  </a:lnTo>
                  <a:lnTo>
                    <a:pt x="42" y="84"/>
                  </a:lnTo>
                  <a:lnTo>
                    <a:pt x="60" y="72"/>
                  </a:lnTo>
                  <a:lnTo>
                    <a:pt x="54" y="84"/>
                  </a:lnTo>
                  <a:lnTo>
                    <a:pt x="48" y="102"/>
                  </a:lnTo>
                  <a:lnTo>
                    <a:pt x="72" y="90"/>
                  </a:lnTo>
                  <a:lnTo>
                    <a:pt x="90" y="84"/>
                  </a:lnTo>
                  <a:lnTo>
                    <a:pt x="114" y="78"/>
                  </a:lnTo>
                  <a:lnTo>
                    <a:pt x="138" y="78"/>
                  </a:lnTo>
                  <a:lnTo>
                    <a:pt x="108" y="96"/>
                  </a:lnTo>
                  <a:lnTo>
                    <a:pt x="90" y="102"/>
                  </a:lnTo>
                  <a:lnTo>
                    <a:pt x="66" y="120"/>
                  </a:lnTo>
                  <a:lnTo>
                    <a:pt x="54" y="138"/>
                  </a:lnTo>
                  <a:lnTo>
                    <a:pt x="42" y="162"/>
                  </a:lnTo>
                  <a:lnTo>
                    <a:pt x="36" y="186"/>
                  </a:lnTo>
                  <a:lnTo>
                    <a:pt x="42" y="198"/>
                  </a:lnTo>
                  <a:lnTo>
                    <a:pt x="54" y="168"/>
                  </a:lnTo>
                  <a:lnTo>
                    <a:pt x="60" y="156"/>
                  </a:lnTo>
                  <a:lnTo>
                    <a:pt x="66" y="168"/>
                  </a:lnTo>
                  <a:lnTo>
                    <a:pt x="72" y="162"/>
                  </a:lnTo>
                  <a:lnTo>
                    <a:pt x="78" y="150"/>
                  </a:lnTo>
                  <a:lnTo>
                    <a:pt x="84" y="144"/>
                  </a:lnTo>
                  <a:lnTo>
                    <a:pt x="66" y="174"/>
                  </a:lnTo>
                  <a:lnTo>
                    <a:pt x="66" y="198"/>
                  </a:lnTo>
                  <a:lnTo>
                    <a:pt x="60" y="222"/>
                  </a:lnTo>
                  <a:lnTo>
                    <a:pt x="60" y="252"/>
                  </a:lnTo>
                  <a:lnTo>
                    <a:pt x="66" y="258"/>
                  </a:lnTo>
                  <a:lnTo>
                    <a:pt x="72" y="228"/>
                  </a:lnTo>
                  <a:lnTo>
                    <a:pt x="78" y="216"/>
                  </a:lnTo>
                  <a:lnTo>
                    <a:pt x="78" y="246"/>
                  </a:lnTo>
                  <a:lnTo>
                    <a:pt x="84" y="240"/>
                  </a:lnTo>
                  <a:lnTo>
                    <a:pt x="96" y="222"/>
                  </a:lnTo>
                  <a:lnTo>
                    <a:pt x="102" y="222"/>
                  </a:lnTo>
                  <a:lnTo>
                    <a:pt x="108" y="216"/>
                  </a:lnTo>
                  <a:lnTo>
                    <a:pt x="114" y="198"/>
                  </a:lnTo>
                  <a:lnTo>
                    <a:pt x="126" y="216"/>
                  </a:lnTo>
                  <a:lnTo>
                    <a:pt x="126" y="210"/>
                  </a:lnTo>
                  <a:lnTo>
                    <a:pt x="132" y="198"/>
                  </a:lnTo>
                  <a:lnTo>
                    <a:pt x="126" y="222"/>
                  </a:lnTo>
                  <a:lnTo>
                    <a:pt x="126" y="234"/>
                  </a:lnTo>
                  <a:lnTo>
                    <a:pt x="132" y="228"/>
                  </a:lnTo>
                  <a:lnTo>
                    <a:pt x="132" y="240"/>
                  </a:lnTo>
                  <a:lnTo>
                    <a:pt x="126" y="264"/>
                  </a:lnTo>
                  <a:lnTo>
                    <a:pt x="132" y="281"/>
                  </a:lnTo>
                  <a:lnTo>
                    <a:pt x="132" y="299"/>
                  </a:lnTo>
                  <a:lnTo>
                    <a:pt x="150" y="323"/>
                  </a:lnTo>
                  <a:lnTo>
                    <a:pt x="150" y="329"/>
                  </a:lnTo>
                  <a:lnTo>
                    <a:pt x="150" y="299"/>
                  </a:lnTo>
                  <a:lnTo>
                    <a:pt x="161" y="311"/>
                  </a:lnTo>
                  <a:lnTo>
                    <a:pt x="161" y="293"/>
                  </a:lnTo>
                  <a:lnTo>
                    <a:pt x="156" y="276"/>
                  </a:lnTo>
                  <a:lnTo>
                    <a:pt x="156" y="264"/>
                  </a:lnTo>
                  <a:lnTo>
                    <a:pt x="167" y="281"/>
                  </a:lnTo>
                  <a:lnTo>
                    <a:pt x="167" y="258"/>
                  </a:lnTo>
                  <a:lnTo>
                    <a:pt x="179" y="222"/>
                  </a:lnTo>
                  <a:lnTo>
                    <a:pt x="185" y="240"/>
                  </a:lnTo>
                  <a:lnTo>
                    <a:pt x="197" y="258"/>
                  </a:lnTo>
                  <a:lnTo>
                    <a:pt x="197" y="210"/>
                  </a:lnTo>
                  <a:lnTo>
                    <a:pt x="203" y="216"/>
                  </a:lnTo>
                  <a:lnTo>
                    <a:pt x="209" y="228"/>
                  </a:lnTo>
                  <a:lnTo>
                    <a:pt x="209" y="198"/>
                  </a:lnTo>
                  <a:lnTo>
                    <a:pt x="215" y="192"/>
                  </a:lnTo>
                  <a:lnTo>
                    <a:pt x="221" y="204"/>
                  </a:lnTo>
                  <a:lnTo>
                    <a:pt x="221" y="192"/>
                  </a:lnTo>
                  <a:lnTo>
                    <a:pt x="239" y="156"/>
                  </a:lnTo>
                  <a:lnTo>
                    <a:pt x="239" y="168"/>
                  </a:lnTo>
                  <a:lnTo>
                    <a:pt x="251" y="150"/>
                  </a:lnTo>
                  <a:lnTo>
                    <a:pt x="251" y="144"/>
                  </a:lnTo>
                  <a:lnTo>
                    <a:pt x="257" y="156"/>
                  </a:lnTo>
                  <a:lnTo>
                    <a:pt x="263" y="144"/>
                  </a:lnTo>
                  <a:lnTo>
                    <a:pt x="275" y="132"/>
                  </a:lnTo>
                  <a:lnTo>
                    <a:pt x="287" y="132"/>
                  </a:lnTo>
                  <a:lnTo>
                    <a:pt x="293" y="126"/>
                  </a:lnTo>
                  <a:lnTo>
                    <a:pt x="281" y="102"/>
                  </a:lnTo>
                  <a:close/>
                </a:path>
              </a:pathLst>
            </a:custGeom>
            <a:solidFill>
              <a:srgbClr val="55FF55"/>
            </a:solid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2" name="Freeform 99"/>
            <p:cNvSpPr>
              <a:spLocks/>
            </p:cNvSpPr>
            <p:nvPr/>
          </p:nvSpPr>
          <p:spPr bwMode="auto">
            <a:xfrm>
              <a:off x="1319" y="2804"/>
              <a:ext cx="30" cy="30"/>
            </a:xfrm>
            <a:custGeom>
              <a:avLst/>
              <a:gdLst>
                <a:gd name="T0" fmla="*/ 24 w 30"/>
                <a:gd name="T1" fmla="*/ 30 h 30"/>
                <a:gd name="T2" fmla="*/ 30 w 30"/>
                <a:gd name="T3" fmla="*/ 24 h 30"/>
                <a:gd name="T4" fmla="*/ 30 w 30"/>
                <a:gd name="T5" fmla="*/ 6 h 30"/>
                <a:gd name="T6" fmla="*/ 24 w 30"/>
                <a:gd name="T7" fmla="*/ 0 h 30"/>
                <a:gd name="T8" fmla="*/ 0 w 30"/>
                <a:gd name="T9" fmla="*/ 0 h 30"/>
                <a:gd name="T10" fmla="*/ 6 w 30"/>
                <a:gd name="T11" fmla="*/ 12 h 30"/>
                <a:gd name="T12" fmla="*/ 6 w 30"/>
                <a:gd name="T13" fmla="*/ 24 h 30"/>
                <a:gd name="T14" fmla="*/ 12 w 30"/>
                <a:gd name="T15" fmla="*/ 30 h 30"/>
                <a:gd name="T16" fmla="*/ 24 w 30"/>
                <a:gd name="T17" fmla="*/ 3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0"/>
                <a:gd name="T29" fmla="*/ 30 w 3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0">
                  <a:moveTo>
                    <a:pt x="24" y="30"/>
                  </a:moveTo>
                  <a:lnTo>
                    <a:pt x="30" y="24"/>
                  </a:lnTo>
                  <a:lnTo>
                    <a:pt x="30" y="6"/>
                  </a:lnTo>
                  <a:lnTo>
                    <a:pt x="24" y="0"/>
                  </a:lnTo>
                  <a:lnTo>
                    <a:pt x="0" y="0"/>
                  </a:lnTo>
                  <a:lnTo>
                    <a:pt x="6" y="12"/>
                  </a:lnTo>
                  <a:lnTo>
                    <a:pt x="6" y="24"/>
                  </a:lnTo>
                  <a:lnTo>
                    <a:pt x="12" y="30"/>
                  </a:lnTo>
                  <a:lnTo>
                    <a:pt x="24" y="30"/>
                  </a:lnTo>
                  <a:close/>
                </a:path>
              </a:pathLst>
            </a:custGeom>
            <a:solidFill>
              <a:srgbClr val="55FF55"/>
            </a:solidFill>
            <a:ln w="9525">
              <a:no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3" name="Freeform 100"/>
            <p:cNvSpPr>
              <a:spLocks/>
            </p:cNvSpPr>
            <p:nvPr/>
          </p:nvSpPr>
          <p:spPr bwMode="auto">
            <a:xfrm>
              <a:off x="1176" y="2846"/>
              <a:ext cx="59" cy="78"/>
            </a:xfrm>
            <a:custGeom>
              <a:avLst/>
              <a:gdLst>
                <a:gd name="T0" fmla="*/ 0 w 59"/>
                <a:gd name="T1" fmla="*/ 78 h 78"/>
                <a:gd name="T2" fmla="*/ 17 w 59"/>
                <a:gd name="T3" fmla="*/ 48 h 78"/>
                <a:gd name="T4" fmla="*/ 41 w 59"/>
                <a:gd name="T5" fmla="*/ 18 h 78"/>
                <a:gd name="T6" fmla="*/ 59 w 59"/>
                <a:gd name="T7" fmla="*/ 0 h 78"/>
                <a:gd name="T8" fmla="*/ 0 60000 65536"/>
                <a:gd name="T9" fmla="*/ 0 60000 65536"/>
                <a:gd name="T10" fmla="*/ 0 60000 65536"/>
                <a:gd name="T11" fmla="*/ 0 60000 65536"/>
                <a:gd name="T12" fmla="*/ 0 w 59"/>
                <a:gd name="T13" fmla="*/ 0 h 78"/>
                <a:gd name="T14" fmla="*/ 59 w 59"/>
                <a:gd name="T15" fmla="*/ 78 h 78"/>
              </a:gdLst>
              <a:ahLst/>
              <a:cxnLst>
                <a:cxn ang="T8">
                  <a:pos x="T0" y="T1"/>
                </a:cxn>
                <a:cxn ang="T9">
                  <a:pos x="T2" y="T3"/>
                </a:cxn>
                <a:cxn ang="T10">
                  <a:pos x="T4" y="T5"/>
                </a:cxn>
                <a:cxn ang="T11">
                  <a:pos x="T6" y="T7"/>
                </a:cxn>
              </a:cxnLst>
              <a:rect l="T12" t="T13" r="T14" b="T15"/>
              <a:pathLst>
                <a:path w="59" h="78">
                  <a:moveTo>
                    <a:pt x="0" y="78"/>
                  </a:moveTo>
                  <a:lnTo>
                    <a:pt x="17" y="48"/>
                  </a:lnTo>
                  <a:lnTo>
                    <a:pt x="41" y="18"/>
                  </a:lnTo>
                  <a:lnTo>
                    <a:pt x="59"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4" name="Freeform 101"/>
            <p:cNvSpPr>
              <a:spLocks/>
            </p:cNvSpPr>
            <p:nvPr/>
          </p:nvSpPr>
          <p:spPr bwMode="auto">
            <a:xfrm>
              <a:off x="1116" y="2792"/>
              <a:ext cx="185" cy="66"/>
            </a:xfrm>
            <a:custGeom>
              <a:avLst/>
              <a:gdLst>
                <a:gd name="T0" fmla="*/ 0 w 185"/>
                <a:gd name="T1" fmla="*/ 48 h 66"/>
                <a:gd name="T2" fmla="*/ 0 w 185"/>
                <a:gd name="T3" fmla="*/ 60 h 66"/>
                <a:gd name="T4" fmla="*/ 6 w 185"/>
                <a:gd name="T5" fmla="*/ 66 h 66"/>
                <a:gd name="T6" fmla="*/ 6 w 185"/>
                <a:gd name="T7" fmla="*/ 54 h 66"/>
                <a:gd name="T8" fmla="*/ 12 w 185"/>
                <a:gd name="T9" fmla="*/ 24 h 66"/>
                <a:gd name="T10" fmla="*/ 18 w 185"/>
                <a:gd name="T11" fmla="*/ 36 h 66"/>
                <a:gd name="T12" fmla="*/ 24 w 185"/>
                <a:gd name="T13" fmla="*/ 54 h 66"/>
                <a:gd name="T14" fmla="*/ 24 w 185"/>
                <a:gd name="T15" fmla="*/ 42 h 66"/>
                <a:gd name="T16" fmla="*/ 36 w 185"/>
                <a:gd name="T17" fmla="*/ 12 h 66"/>
                <a:gd name="T18" fmla="*/ 42 w 185"/>
                <a:gd name="T19" fmla="*/ 24 h 66"/>
                <a:gd name="T20" fmla="*/ 48 w 185"/>
                <a:gd name="T21" fmla="*/ 30 h 66"/>
                <a:gd name="T22" fmla="*/ 48 w 185"/>
                <a:gd name="T23" fmla="*/ 12 h 66"/>
                <a:gd name="T24" fmla="*/ 83 w 185"/>
                <a:gd name="T25" fmla="*/ 48 h 66"/>
                <a:gd name="T26" fmla="*/ 72 w 185"/>
                <a:gd name="T27" fmla="*/ 30 h 66"/>
                <a:gd name="T28" fmla="*/ 66 w 185"/>
                <a:gd name="T29" fmla="*/ 12 h 66"/>
                <a:gd name="T30" fmla="*/ 72 w 185"/>
                <a:gd name="T31" fmla="*/ 0 h 66"/>
                <a:gd name="T32" fmla="*/ 83 w 185"/>
                <a:gd name="T33" fmla="*/ 18 h 66"/>
                <a:gd name="T34" fmla="*/ 101 w 185"/>
                <a:gd name="T35" fmla="*/ 0 h 66"/>
                <a:gd name="T36" fmla="*/ 101 w 185"/>
                <a:gd name="T37" fmla="*/ 12 h 66"/>
                <a:gd name="T38" fmla="*/ 125 w 185"/>
                <a:gd name="T39" fmla="*/ 0 h 66"/>
                <a:gd name="T40" fmla="*/ 131 w 185"/>
                <a:gd name="T41" fmla="*/ 0 h 66"/>
                <a:gd name="T42" fmla="*/ 125 w 185"/>
                <a:gd name="T43" fmla="*/ 6 h 66"/>
                <a:gd name="T44" fmla="*/ 125 w 185"/>
                <a:gd name="T45" fmla="*/ 12 h 66"/>
                <a:gd name="T46" fmla="*/ 143 w 185"/>
                <a:gd name="T47" fmla="*/ 12 h 66"/>
                <a:gd name="T48" fmla="*/ 137 w 185"/>
                <a:gd name="T49" fmla="*/ 18 h 66"/>
                <a:gd name="T50" fmla="*/ 149 w 185"/>
                <a:gd name="T51" fmla="*/ 12 h 66"/>
                <a:gd name="T52" fmla="*/ 155 w 185"/>
                <a:gd name="T53" fmla="*/ 12 h 66"/>
                <a:gd name="T54" fmla="*/ 155 w 185"/>
                <a:gd name="T55" fmla="*/ 18 h 66"/>
                <a:gd name="T56" fmla="*/ 167 w 185"/>
                <a:gd name="T57" fmla="*/ 12 h 66"/>
                <a:gd name="T58" fmla="*/ 185 w 185"/>
                <a:gd name="T59" fmla="*/ 12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5"/>
                <a:gd name="T91" fmla="*/ 0 h 66"/>
                <a:gd name="T92" fmla="*/ 185 w 185"/>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5" h="66">
                  <a:moveTo>
                    <a:pt x="0" y="48"/>
                  </a:moveTo>
                  <a:lnTo>
                    <a:pt x="0" y="60"/>
                  </a:lnTo>
                  <a:lnTo>
                    <a:pt x="6" y="66"/>
                  </a:lnTo>
                  <a:lnTo>
                    <a:pt x="6" y="54"/>
                  </a:lnTo>
                  <a:lnTo>
                    <a:pt x="12" y="24"/>
                  </a:lnTo>
                  <a:lnTo>
                    <a:pt x="18" y="36"/>
                  </a:lnTo>
                  <a:lnTo>
                    <a:pt x="24" y="54"/>
                  </a:lnTo>
                  <a:lnTo>
                    <a:pt x="24" y="42"/>
                  </a:lnTo>
                  <a:lnTo>
                    <a:pt x="36" y="12"/>
                  </a:lnTo>
                  <a:lnTo>
                    <a:pt x="42" y="24"/>
                  </a:lnTo>
                  <a:lnTo>
                    <a:pt x="48" y="30"/>
                  </a:lnTo>
                  <a:lnTo>
                    <a:pt x="48" y="12"/>
                  </a:lnTo>
                  <a:lnTo>
                    <a:pt x="83" y="48"/>
                  </a:lnTo>
                  <a:lnTo>
                    <a:pt x="72" y="30"/>
                  </a:lnTo>
                  <a:lnTo>
                    <a:pt x="66" y="12"/>
                  </a:lnTo>
                  <a:lnTo>
                    <a:pt x="72" y="0"/>
                  </a:lnTo>
                  <a:lnTo>
                    <a:pt x="83" y="18"/>
                  </a:lnTo>
                  <a:lnTo>
                    <a:pt x="101" y="0"/>
                  </a:lnTo>
                  <a:lnTo>
                    <a:pt x="101" y="12"/>
                  </a:lnTo>
                  <a:lnTo>
                    <a:pt x="125" y="0"/>
                  </a:lnTo>
                  <a:lnTo>
                    <a:pt x="131" y="0"/>
                  </a:lnTo>
                  <a:lnTo>
                    <a:pt x="125" y="6"/>
                  </a:lnTo>
                  <a:lnTo>
                    <a:pt x="125" y="12"/>
                  </a:lnTo>
                  <a:lnTo>
                    <a:pt x="143" y="12"/>
                  </a:lnTo>
                  <a:lnTo>
                    <a:pt x="137" y="18"/>
                  </a:lnTo>
                  <a:lnTo>
                    <a:pt x="149" y="12"/>
                  </a:lnTo>
                  <a:lnTo>
                    <a:pt x="155" y="12"/>
                  </a:lnTo>
                  <a:lnTo>
                    <a:pt x="155" y="18"/>
                  </a:lnTo>
                  <a:lnTo>
                    <a:pt x="167" y="12"/>
                  </a:lnTo>
                  <a:lnTo>
                    <a:pt x="185" y="12"/>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5" name="Freeform 102"/>
            <p:cNvSpPr>
              <a:spLocks/>
            </p:cNvSpPr>
            <p:nvPr/>
          </p:nvSpPr>
          <p:spPr bwMode="auto">
            <a:xfrm>
              <a:off x="1146" y="2738"/>
              <a:ext cx="167" cy="66"/>
            </a:xfrm>
            <a:custGeom>
              <a:avLst/>
              <a:gdLst>
                <a:gd name="T0" fmla="*/ 167 w 167"/>
                <a:gd name="T1" fmla="*/ 66 h 66"/>
                <a:gd name="T2" fmla="*/ 131 w 167"/>
                <a:gd name="T3" fmla="*/ 48 h 66"/>
                <a:gd name="T4" fmla="*/ 65 w 167"/>
                <a:gd name="T5" fmla="*/ 18 h 66"/>
                <a:gd name="T6" fmla="*/ 18 w 167"/>
                <a:gd name="T7" fmla="*/ 0 h 66"/>
                <a:gd name="T8" fmla="*/ 0 w 167"/>
                <a:gd name="T9" fmla="*/ 0 h 66"/>
                <a:gd name="T10" fmla="*/ 0 60000 65536"/>
                <a:gd name="T11" fmla="*/ 0 60000 65536"/>
                <a:gd name="T12" fmla="*/ 0 60000 65536"/>
                <a:gd name="T13" fmla="*/ 0 60000 65536"/>
                <a:gd name="T14" fmla="*/ 0 60000 65536"/>
                <a:gd name="T15" fmla="*/ 0 w 167"/>
                <a:gd name="T16" fmla="*/ 0 h 66"/>
                <a:gd name="T17" fmla="*/ 167 w 167"/>
                <a:gd name="T18" fmla="*/ 66 h 66"/>
              </a:gdLst>
              <a:ahLst/>
              <a:cxnLst>
                <a:cxn ang="T10">
                  <a:pos x="T0" y="T1"/>
                </a:cxn>
                <a:cxn ang="T11">
                  <a:pos x="T2" y="T3"/>
                </a:cxn>
                <a:cxn ang="T12">
                  <a:pos x="T4" y="T5"/>
                </a:cxn>
                <a:cxn ang="T13">
                  <a:pos x="T6" y="T7"/>
                </a:cxn>
                <a:cxn ang="T14">
                  <a:pos x="T8" y="T9"/>
                </a:cxn>
              </a:cxnLst>
              <a:rect l="T15" t="T16" r="T17" b="T18"/>
              <a:pathLst>
                <a:path w="167" h="66">
                  <a:moveTo>
                    <a:pt x="167" y="66"/>
                  </a:moveTo>
                  <a:lnTo>
                    <a:pt x="131" y="48"/>
                  </a:lnTo>
                  <a:lnTo>
                    <a:pt x="65" y="18"/>
                  </a:lnTo>
                  <a:lnTo>
                    <a:pt x="18" y="0"/>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6" name="Freeform 103"/>
            <p:cNvSpPr>
              <a:spLocks/>
            </p:cNvSpPr>
            <p:nvPr/>
          </p:nvSpPr>
          <p:spPr bwMode="auto">
            <a:xfrm>
              <a:off x="1176" y="2768"/>
              <a:ext cx="107" cy="18"/>
            </a:xfrm>
            <a:custGeom>
              <a:avLst/>
              <a:gdLst>
                <a:gd name="T0" fmla="*/ 0 w 107"/>
                <a:gd name="T1" fmla="*/ 0 h 18"/>
                <a:gd name="T2" fmla="*/ 23 w 107"/>
                <a:gd name="T3" fmla="*/ 0 h 18"/>
                <a:gd name="T4" fmla="*/ 65 w 107"/>
                <a:gd name="T5" fmla="*/ 12 h 18"/>
                <a:gd name="T6" fmla="*/ 95 w 107"/>
                <a:gd name="T7" fmla="*/ 18 h 18"/>
                <a:gd name="T8" fmla="*/ 107 w 107"/>
                <a:gd name="T9" fmla="*/ 18 h 18"/>
                <a:gd name="T10" fmla="*/ 0 60000 65536"/>
                <a:gd name="T11" fmla="*/ 0 60000 65536"/>
                <a:gd name="T12" fmla="*/ 0 60000 65536"/>
                <a:gd name="T13" fmla="*/ 0 60000 65536"/>
                <a:gd name="T14" fmla="*/ 0 60000 65536"/>
                <a:gd name="T15" fmla="*/ 0 w 107"/>
                <a:gd name="T16" fmla="*/ 0 h 18"/>
                <a:gd name="T17" fmla="*/ 107 w 107"/>
                <a:gd name="T18" fmla="*/ 18 h 18"/>
              </a:gdLst>
              <a:ahLst/>
              <a:cxnLst>
                <a:cxn ang="T10">
                  <a:pos x="T0" y="T1"/>
                </a:cxn>
                <a:cxn ang="T11">
                  <a:pos x="T2" y="T3"/>
                </a:cxn>
                <a:cxn ang="T12">
                  <a:pos x="T4" y="T5"/>
                </a:cxn>
                <a:cxn ang="T13">
                  <a:pos x="T6" y="T7"/>
                </a:cxn>
                <a:cxn ang="T14">
                  <a:pos x="T8" y="T9"/>
                </a:cxn>
              </a:cxnLst>
              <a:rect l="T15" t="T16" r="T17" b="T18"/>
              <a:pathLst>
                <a:path w="107" h="18">
                  <a:moveTo>
                    <a:pt x="0" y="0"/>
                  </a:moveTo>
                  <a:lnTo>
                    <a:pt x="23" y="0"/>
                  </a:lnTo>
                  <a:lnTo>
                    <a:pt x="65" y="12"/>
                  </a:lnTo>
                  <a:lnTo>
                    <a:pt x="95" y="18"/>
                  </a:lnTo>
                  <a:lnTo>
                    <a:pt x="107" y="18"/>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7" name="Freeform 104"/>
            <p:cNvSpPr>
              <a:spLocks/>
            </p:cNvSpPr>
            <p:nvPr/>
          </p:nvSpPr>
          <p:spPr bwMode="auto">
            <a:xfrm>
              <a:off x="1295" y="2834"/>
              <a:ext cx="24" cy="161"/>
            </a:xfrm>
            <a:custGeom>
              <a:avLst/>
              <a:gdLst>
                <a:gd name="T0" fmla="*/ 0 w 24"/>
                <a:gd name="T1" fmla="*/ 161 h 161"/>
                <a:gd name="T2" fmla="*/ 12 w 24"/>
                <a:gd name="T3" fmla="*/ 90 h 161"/>
                <a:gd name="T4" fmla="*/ 12 w 24"/>
                <a:gd name="T5" fmla="*/ 42 h 161"/>
                <a:gd name="T6" fmla="*/ 24 w 24"/>
                <a:gd name="T7" fmla="*/ 0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161"/>
                  </a:moveTo>
                  <a:lnTo>
                    <a:pt x="12" y="90"/>
                  </a:lnTo>
                  <a:lnTo>
                    <a:pt x="12" y="42"/>
                  </a:lnTo>
                  <a:lnTo>
                    <a:pt x="24"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8" name="Freeform 105"/>
            <p:cNvSpPr>
              <a:spLocks/>
            </p:cNvSpPr>
            <p:nvPr/>
          </p:nvSpPr>
          <p:spPr bwMode="auto">
            <a:xfrm>
              <a:off x="1331" y="2822"/>
              <a:ext cx="24" cy="12"/>
            </a:xfrm>
            <a:custGeom>
              <a:avLst/>
              <a:gdLst>
                <a:gd name="T0" fmla="*/ 24 w 24"/>
                <a:gd name="T1" fmla="*/ 12 h 12"/>
                <a:gd name="T2" fmla="*/ 12 w 24"/>
                <a:gd name="T3" fmla="*/ 6 h 12"/>
                <a:gd name="T4" fmla="*/ 12 w 24"/>
                <a:gd name="T5" fmla="*/ 12 h 12"/>
                <a:gd name="T6" fmla="*/ 12 w 24"/>
                <a:gd name="T7" fmla="*/ 6 h 12"/>
                <a:gd name="T8" fmla="*/ 0 w 24"/>
                <a:gd name="T9" fmla="*/ 0 h 12"/>
                <a:gd name="T10" fmla="*/ 0 w 24"/>
                <a:gd name="T11" fmla="*/ 6 h 12"/>
                <a:gd name="T12" fmla="*/ 0 w 24"/>
                <a:gd name="T13" fmla="*/ 0 h 12"/>
                <a:gd name="T14" fmla="*/ 0 60000 65536"/>
                <a:gd name="T15" fmla="*/ 0 60000 65536"/>
                <a:gd name="T16" fmla="*/ 0 60000 65536"/>
                <a:gd name="T17" fmla="*/ 0 60000 65536"/>
                <a:gd name="T18" fmla="*/ 0 60000 65536"/>
                <a:gd name="T19" fmla="*/ 0 60000 65536"/>
                <a:gd name="T20" fmla="*/ 0 60000 65536"/>
                <a:gd name="T21" fmla="*/ 0 w 24"/>
                <a:gd name="T22" fmla="*/ 0 h 12"/>
                <a:gd name="T23" fmla="*/ 24 w 24"/>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2">
                  <a:moveTo>
                    <a:pt x="24" y="12"/>
                  </a:moveTo>
                  <a:lnTo>
                    <a:pt x="12" y="6"/>
                  </a:lnTo>
                  <a:lnTo>
                    <a:pt x="12" y="12"/>
                  </a:lnTo>
                  <a:lnTo>
                    <a:pt x="12" y="6"/>
                  </a:lnTo>
                  <a:lnTo>
                    <a:pt x="0" y="0"/>
                  </a:lnTo>
                  <a:lnTo>
                    <a:pt x="0" y="6"/>
                  </a:lnTo>
                  <a:lnTo>
                    <a:pt x="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49" name="Freeform 106"/>
            <p:cNvSpPr>
              <a:spLocks/>
            </p:cNvSpPr>
            <p:nvPr/>
          </p:nvSpPr>
          <p:spPr bwMode="auto">
            <a:xfrm>
              <a:off x="1325" y="2624"/>
              <a:ext cx="30" cy="156"/>
            </a:xfrm>
            <a:custGeom>
              <a:avLst/>
              <a:gdLst>
                <a:gd name="T0" fmla="*/ 0 w 30"/>
                <a:gd name="T1" fmla="*/ 156 h 156"/>
                <a:gd name="T2" fmla="*/ 0 w 30"/>
                <a:gd name="T3" fmla="*/ 60 h 156"/>
                <a:gd name="T4" fmla="*/ 12 w 30"/>
                <a:gd name="T5" fmla="*/ 30 h 156"/>
                <a:gd name="T6" fmla="*/ 30 w 30"/>
                <a:gd name="T7" fmla="*/ 0 h 156"/>
                <a:gd name="T8" fmla="*/ 0 60000 65536"/>
                <a:gd name="T9" fmla="*/ 0 60000 65536"/>
                <a:gd name="T10" fmla="*/ 0 60000 65536"/>
                <a:gd name="T11" fmla="*/ 0 60000 65536"/>
                <a:gd name="T12" fmla="*/ 0 w 30"/>
                <a:gd name="T13" fmla="*/ 0 h 156"/>
                <a:gd name="T14" fmla="*/ 30 w 30"/>
                <a:gd name="T15" fmla="*/ 156 h 156"/>
              </a:gdLst>
              <a:ahLst/>
              <a:cxnLst>
                <a:cxn ang="T8">
                  <a:pos x="T0" y="T1"/>
                </a:cxn>
                <a:cxn ang="T9">
                  <a:pos x="T2" y="T3"/>
                </a:cxn>
                <a:cxn ang="T10">
                  <a:pos x="T4" y="T5"/>
                </a:cxn>
                <a:cxn ang="T11">
                  <a:pos x="T6" y="T7"/>
                </a:cxn>
              </a:cxnLst>
              <a:rect l="T12" t="T13" r="T14" b="T15"/>
              <a:pathLst>
                <a:path w="30" h="156">
                  <a:moveTo>
                    <a:pt x="0" y="156"/>
                  </a:moveTo>
                  <a:lnTo>
                    <a:pt x="0" y="60"/>
                  </a:lnTo>
                  <a:lnTo>
                    <a:pt x="12" y="30"/>
                  </a:lnTo>
                  <a:lnTo>
                    <a:pt x="30"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sp>
          <p:nvSpPr>
            <p:cNvPr id="35950" name="Freeform 107"/>
            <p:cNvSpPr>
              <a:spLocks/>
            </p:cNvSpPr>
            <p:nvPr/>
          </p:nvSpPr>
          <p:spPr bwMode="auto">
            <a:xfrm>
              <a:off x="1164" y="2816"/>
              <a:ext cx="143" cy="72"/>
            </a:xfrm>
            <a:custGeom>
              <a:avLst/>
              <a:gdLst>
                <a:gd name="T0" fmla="*/ 0 w 143"/>
                <a:gd name="T1" fmla="*/ 72 h 72"/>
                <a:gd name="T2" fmla="*/ 12 w 143"/>
                <a:gd name="T3" fmla="*/ 48 h 72"/>
                <a:gd name="T4" fmla="*/ 18 w 143"/>
                <a:gd name="T5" fmla="*/ 48 h 72"/>
                <a:gd name="T6" fmla="*/ 18 w 143"/>
                <a:gd name="T7" fmla="*/ 60 h 72"/>
                <a:gd name="T8" fmla="*/ 29 w 143"/>
                <a:gd name="T9" fmla="*/ 48 h 72"/>
                <a:gd name="T10" fmla="*/ 35 w 143"/>
                <a:gd name="T11" fmla="*/ 36 h 72"/>
                <a:gd name="T12" fmla="*/ 35 w 143"/>
                <a:gd name="T13" fmla="*/ 48 h 72"/>
                <a:gd name="T14" fmla="*/ 41 w 143"/>
                <a:gd name="T15" fmla="*/ 48 h 72"/>
                <a:gd name="T16" fmla="*/ 47 w 143"/>
                <a:gd name="T17" fmla="*/ 36 h 72"/>
                <a:gd name="T18" fmla="*/ 59 w 143"/>
                <a:gd name="T19" fmla="*/ 24 h 72"/>
                <a:gd name="T20" fmla="*/ 71 w 143"/>
                <a:gd name="T21" fmla="*/ 24 h 72"/>
                <a:gd name="T22" fmla="*/ 95 w 143"/>
                <a:gd name="T23" fmla="*/ 0 h 72"/>
                <a:gd name="T24" fmla="*/ 89 w 143"/>
                <a:gd name="T25" fmla="*/ 12 h 72"/>
                <a:gd name="T26" fmla="*/ 95 w 143"/>
                <a:gd name="T27" fmla="*/ 12 h 72"/>
                <a:gd name="T28" fmla="*/ 119 w 143"/>
                <a:gd name="T29" fmla="*/ 0 h 72"/>
                <a:gd name="T30" fmla="*/ 143 w 143"/>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3"/>
                <a:gd name="T49" fmla="*/ 0 h 72"/>
                <a:gd name="T50" fmla="*/ 143 w 143"/>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3" h="72">
                  <a:moveTo>
                    <a:pt x="0" y="72"/>
                  </a:moveTo>
                  <a:lnTo>
                    <a:pt x="12" y="48"/>
                  </a:lnTo>
                  <a:lnTo>
                    <a:pt x="18" y="48"/>
                  </a:lnTo>
                  <a:lnTo>
                    <a:pt x="18" y="60"/>
                  </a:lnTo>
                  <a:lnTo>
                    <a:pt x="29" y="48"/>
                  </a:lnTo>
                  <a:lnTo>
                    <a:pt x="35" y="36"/>
                  </a:lnTo>
                  <a:lnTo>
                    <a:pt x="35" y="48"/>
                  </a:lnTo>
                  <a:lnTo>
                    <a:pt x="41" y="48"/>
                  </a:lnTo>
                  <a:lnTo>
                    <a:pt x="47" y="36"/>
                  </a:lnTo>
                  <a:lnTo>
                    <a:pt x="59" y="24"/>
                  </a:lnTo>
                  <a:lnTo>
                    <a:pt x="71" y="24"/>
                  </a:lnTo>
                  <a:lnTo>
                    <a:pt x="95" y="0"/>
                  </a:lnTo>
                  <a:lnTo>
                    <a:pt x="89" y="12"/>
                  </a:lnTo>
                  <a:lnTo>
                    <a:pt x="95" y="12"/>
                  </a:lnTo>
                  <a:lnTo>
                    <a:pt x="119" y="0"/>
                  </a:lnTo>
                  <a:lnTo>
                    <a:pt x="143" y="0"/>
                  </a:lnTo>
                </a:path>
              </a:pathLst>
            </a:custGeom>
            <a:noFill/>
            <a:ln w="0">
              <a:solidFill>
                <a:srgbClr val="000000"/>
              </a:solidFill>
              <a:round/>
              <a:headEnd/>
              <a:tailEnd/>
            </a:ln>
          </p:spPr>
          <p:txBody>
            <a:bodyPr/>
            <a:lstStyle/>
            <a:p>
              <a:pPr fontAlgn="base">
                <a:spcBef>
                  <a:spcPct val="0"/>
                </a:spcBef>
                <a:spcAft>
                  <a:spcPct val="0"/>
                </a:spcAft>
              </a:pPr>
              <a:endParaRPr lang="es-ES_tradnl" sz="2400">
                <a:solidFill>
                  <a:srgbClr val="000000"/>
                </a:solidFill>
                <a:latin typeface="Times New Roman" pitchFamily="18" charset="0"/>
              </a:endParaRPr>
            </a:p>
          </p:txBody>
        </p:sp>
      </p:grpSp>
      <p:grpSp>
        <p:nvGrpSpPr>
          <p:cNvPr id="3" name="Group 56"/>
          <p:cNvGrpSpPr>
            <a:grpSpLocks/>
          </p:cNvGrpSpPr>
          <p:nvPr/>
        </p:nvGrpSpPr>
        <p:grpSpPr bwMode="auto">
          <a:xfrm flipH="1" flipV="1">
            <a:off x="6939746" y="2092553"/>
            <a:ext cx="363537" cy="582612"/>
            <a:chOff x="912" y="2546"/>
            <a:chExt cx="767" cy="1228"/>
          </a:xfrm>
        </p:grpSpPr>
        <p:sp>
          <p:nvSpPr>
            <p:cNvPr id="35849" name="Freeform 57"/>
            <p:cNvSpPr>
              <a:spLocks/>
            </p:cNvSpPr>
            <p:nvPr/>
          </p:nvSpPr>
          <p:spPr bwMode="auto">
            <a:xfrm>
              <a:off x="1229" y="3289"/>
              <a:ext cx="72" cy="72"/>
            </a:xfrm>
            <a:custGeom>
              <a:avLst/>
              <a:gdLst>
                <a:gd name="T0" fmla="*/ 72 w 72"/>
                <a:gd name="T1" fmla="*/ 48 h 72"/>
                <a:gd name="T2" fmla="*/ 0 w 72"/>
                <a:gd name="T3" fmla="*/ 72 h 72"/>
                <a:gd name="T4" fmla="*/ 12 w 72"/>
                <a:gd name="T5" fmla="*/ 0 h 72"/>
                <a:gd name="T6" fmla="*/ 72 w 72"/>
                <a:gd name="T7" fmla="*/ 48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72" y="48"/>
                  </a:moveTo>
                  <a:lnTo>
                    <a:pt x="0" y="72"/>
                  </a:lnTo>
                  <a:lnTo>
                    <a:pt x="12" y="0"/>
                  </a:lnTo>
                  <a:lnTo>
                    <a:pt x="72" y="48"/>
                  </a:lnTo>
                  <a:close/>
                </a:path>
              </a:pathLst>
            </a:custGeom>
            <a:solidFill>
              <a:srgbClr val="000000"/>
            </a:solidFill>
            <a:ln w="9525">
              <a:no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0" name="Freeform 58"/>
            <p:cNvSpPr>
              <a:spLocks/>
            </p:cNvSpPr>
            <p:nvPr/>
          </p:nvSpPr>
          <p:spPr bwMode="auto">
            <a:xfrm>
              <a:off x="1205" y="3373"/>
              <a:ext cx="72" cy="66"/>
            </a:xfrm>
            <a:custGeom>
              <a:avLst/>
              <a:gdLst>
                <a:gd name="T0" fmla="*/ 72 w 72"/>
                <a:gd name="T1" fmla="*/ 48 h 66"/>
                <a:gd name="T2" fmla="*/ 0 w 72"/>
                <a:gd name="T3" fmla="*/ 66 h 66"/>
                <a:gd name="T4" fmla="*/ 18 w 72"/>
                <a:gd name="T5" fmla="*/ 0 h 66"/>
                <a:gd name="T6" fmla="*/ 72 w 72"/>
                <a:gd name="T7" fmla="*/ 48 h 66"/>
                <a:gd name="T8" fmla="*/ 0 60000 65536"/>
                <a:gd name="T9" fmla="*/ 0 60000 65536"/>
                <a:gd name="T10" fmla="*/ 0 60000 65536"/>
                <a:gd name="T11" fmla="*/ 0 60000 65536"/>
                <a:gd name="T12" fmla="*/ 0 w 72"/>
                <a:gd name="T13" fmla="*/ 0 h 66"/>
                <a:gd name="T14" fmla="*/ 72 w 72"/>
                <a:gd name="T15" fmla="*/ 66 h 66"/>
              </a:gdLst>
              <a:ahLst/>
              <a:cxnLst>
                <a:cxn ang="T8">
                  <a:pos x="T0" y="T1"/>
                </a:cxn>
                <a:cxn ang="T9">
                  <a:pos x="T2" y="T3"/>
                </a:cxn>
                <a:cxn ang="T10">
                  <a:pos x="T4" y="T5"/>
                </a:cxn>
                <a:cxn ang="T11">
                  <a:pos x="T6" y="T7"/>
                </a:cxn>
              </a:cxnLst>
              <a:rect l="T12" t="T13" r="T14" b="T15"/>
              <a:pathLst>
                <a:path w="72" h="66">
                  <a:moveTo>
                    <a:pt x="72" y="48"/>
                  </a:moveTo>
                  <a:lnTo>
                    <a:pt x="0" y="66"/>
                  </a:lnTo>
                  <a:lnTo>
                    <a:pt x="18" y="0"/>
                  </a:lnTo>
                  <a:lnTo>
                    <a:pt x="72" y="48"/>
                  </a:lnTo>
                  <a:close/>
                </a:path>
              </a:pathLst>
            </a:custGeom>
            <a:solidFill>
              <a:srgbClr val="000000"/>
            </a:solidFill>
            <a:ln w="9525">
              <a:no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1" name="Freeform 59"/>
            <p:cNvSpPr>
              <a:spLocks/>
            </p:cNvSpPr>
            <p:nvPr/>
          </p:nvSpPr>
          <p:spPr bwMode="auto">
            <a:xfrm>
              <a:off x="1337" y="2888"/>
              <a:ext cx="96" cy="886"/>
            </a:xfrm>
            <a:custGeom>
              <a:avLst/>
              <a:gdLst>
                <a:gd name="T0" fmla="*/ 96 w 96"/>
                <a:gd name="T1" fmla="*/ 886 h 886"/>
                <a:gd name="T2" fmla="*/ 12 w 96"/>
                <a:gd name="T3" fmla="*/ 868 h 886"/>
                <a:gd name="T4" fmla="*/ 24 w 96"/>
                <a:gd name="T5" fmla="*/ 862 h 886"/>
                <a:gd name="T6" fmla="*/ 36 w 96"/>
                <a:gd name="T7" fmla="*/ 802 h 886"/>
                <a:gd name="T8" fmla="*/ 42 w 96"/>
                <a:gd name="T9" fmla="*/ 760 h 886"/>
                <a:gd name="T10" fmla="*/ 36 w 96"/>
                <a:gd name="T11" fmla="*/ 718 h 886"/>
                <a:gd name="T12" fmla="*/ 24 w 96"/>
                <a:gd name="T13" fmla="*/ 658 h 886"/>
                <a:gd name="T14" fmla="*/ 12 w 96"/>
                <a:gd name="T15" fmla="*/ 593 h 886"/>
                <a:gd name="T16" fmla="*/ 6 w 96"/>
                <a:gd name="T17" fmla="*/ 539 h 886"/>
                <a:gd name="T18" fmla="*/ 6 w 96"/>
                <a:gd name="T19" fmla="*/ 485 h 886"/>
                <a:gd name="T20" fmla="*/ 0 w 96"/>
                <a:gd name="T21" fmla="*/ 425 h 886"/>
                <a:gd name="T22" fmla="*/ 0 w 96"/>
                <a:gd name="T23" fmla="*/ 287 h 886"/>
                <a:gd name="T24" fmla="*/ 12 w 96"/>
                <a:gd name="T25" fmla="*/ 185 h 886"/>
                <a:gd name="T26" fmla="*/ 12 w 96"/>
                <a:gd name="T27" fmla="*/ 113 h 886"/>
                <a:gd name="T28" fmla="*/ 6 w 96"/>
                <a:gd name="T29" fmla="*/ 30 h 886"/>
                <a:gd name="T30" fmla="*/ 12 w 96"/>
                <a:gd name="T31" fmla="*/ 0 h 886"/>
                <a:gd name="T32" fmla="*/ 30 w 96"/>
                <a:gd name="T33" fmla="*/ 83 h 886"/>
                <a:gd name="T34" fmla="*/ 24 w 96"/>
                <a:gd name="T35" fmla="*/ 167 h 886"/>
                <a:gd name="T36" fmla="*/ 18 w 96"/>
                <a:gd name="T37" fmla="*/ 293 h 886"/>
                <a:gd name="T38" fmla="*/ 18 w 96"/>
                <a:gd name="T39" fmla="*/ 395 h 886"/>
                <a:gd name="T40" fmla="*/ 30 w 96"/>
                <a:gd name="T41" fmla="*/ 551 h 886"/>
                <a:gd name="T42" fmla="*/ 42 w 96"/>
                <a:gd name="T43" fmla="*/ 640 h 886"/>
                <a:gd name="T44" fmla="*/ 66 w 96"/>
                <a:gd name="T45" fmla="*/ 760 h 886"/>
                <a:gd name="T46" fmla="*/ 90 w 96"/>
                <a:gd name="T47" fmla="*/ 832 h 886"/>
                <a:gd name="T48" fmla="*/ 96 w 96"/>
                <a:gd name="T49" fmla="*/ 874 h 886"/>
                <a:gd name="T50" fmla="*/ 96 w 96"/>
                <a:gd name="T51" fmla="*/ 880 h 886"/>
                <a:gd name="T52" fmla="*/ 96 w 96"/>
                <a:gd name="T53" fmla="*/ 886 h 8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6"/>
                <a:gd name="T82" fmla="*/ 0 h 886"/>
                <a:gd name="T83" fmla="*/ 96 w 96"/>
                <a:gd name="T84" fmla="*/ 886 h 8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6" h="886">
                  <a:moveTo>
                    <a:pt x="96" y="886"/>
                  </a:moveTo>
                  <a:lnTo>
                    <a:pt x="12" y="868"/>
                  </a:lnTo>
                  <a:lnTo>
                    <a:pt x="24" y="862"/>
                  </a:lnTo>
                  <a:lnTo>
                    <a:pt x="36" y="802"/>
                  </a:lnTo>
                  <a:lnTo>
                    <a:pt x="42" y="760"/>
                  </a:lnTo>
                  <a:lnTo>
                    <a:pt x="36" y="718"/>
                  </a:lnTo>
                  <a:lnTo>
                    <a:pt x="24" y="658"/>
                  </a:lnTo>
                  <a:lnTo>
                    <a:pt x="12" y="593"/>
                  </a:lnTo>
                  <a:lnTo>
                    <a:pt x="6" y="539"/>
                  </a:lnTo>
                  <a:lnTo>
                    <a:pt x="6" y="485"/>
                  </a:lnTo>
                  <a:lnTo>
                    <a:pt x="0" y="425"/>
                  </a:lnTo>
                  <a:lnTo>
                    <a:pt x="0" y="287"/>
                  </a:lnTo>
                  <a:lnTo>
                    <a:pt x="12" y="185"/>
                  </a:lnTo>
                  <a:lnTo>
                    <a:pt x="12" y="113"/>
                  </a:lnTo>
                  <a:lnTo>
                    <a:pt x="6" y="30"/>
                  </a:lnTo>
                  <a:lnTo>
                    <a:pt x="12" y="0"/>
                  </a:lnTo>
                  <a:lnTo>
                    <a:pt x="30" y="83"/>
                  </a:lnTo>
                  <a:lnTo>
                    <a:pt x="24" y="167"/>
                  </a:lnTo>
                  <a:lnTo>
                    <a:pt x="18" y="293"/>
                  </a:lnTo>
                  <a:lnTo>
                    <a:pt x="18" y="395"/>
                  </a:lnTo>
                  <a:lnTo>
                    <a:pt x="30" y="551"/>
                  </a:lnTo>
                  <a:lnTo>
                    <a:pt x="42" y="640"/>
                  </a:lnTo>
                  <a:lnTo>
                    <a:pt x="66" y="760"/>
                  </a:lnTo>
                  <a:lnTo>
                    <a:pt x="90" y="832"/>
                  </a:lnTo>
                  <a:lnTo>
                    <a:pt x="96" y="874"/>
                  </a:lnTo>
                  <a:lnTo>
                    <a:pt x="96" y="880"/>
                  </a:lnTo>
                  <a:lnTo>
                    <a:pt x="96" y="886"/>
                  </a:lnTo>
                  <a:close/>
                </a:path>
              </a:pathLst>
            </a:custGeom>
            <a:solidFill>
              <a:srgbClr val="AA55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2" name="Freeform 60"/>
            <p:cNvSpPr>
              <a:spLocks/>
            </p:cNvSpPr>
            <p:nvPr/>
          </p:nvSpPr>
          <p:spPr bwMode="auto">
            <a:xfrm>
              <a:off x="1062" y="3133"/>
              <a:ext cx="269" cy="318"/>
            </a:xfrm>
            <a:custGeom>
              <a:avLst/>
              <a:gdLst>
                <a:gd name="T0" fmla="*/ 60 w 269"/>
                <a:gd name="T1" fmla="*/ 186 h 318"/>
                <a:gd name="T2" fmla="*/ 78 w 269"/>
                <a:gd name="T3" fmla="*/ 264 h 318"/>
                <a:gd name="T4" fmla="*/ 84 w 269"/>
                <a:gd name="T5" fmla="*/ 240 h 318"/>
                <a:gd name="T6" fmla="*/ 90 w 269"/>
                <a:gd name="T7" fmla="*/ 234 h 318"/>
                <a:gd name="T8" fmla="*/ 126 w 269"/>
                <a:gd name="T9" fmla="*/ 270 h 318"/>
                <a:gd name="T10" fmla="*/ 126 w 269"/>
                <a:gd name="T11" fmla="*/ 252 h 318"/>
                <a:gd name="T12" fmla="*/ 131 w 269"/>
                <a:gd name="T13" fmla="*/ 240 h 318"/>
                <a:gd name="T14" fmla="*/ 131 w 269"/>
                <a:gd name="T15" fmla="*/ 198 h 318"/>
                <a:gd name="T16" fmla="*/ 137 w 269"/>
                <a:gd name="T17" fmla="*/ 258 h 318"/>
                <a:gd name="T18" fmla="*/ 155 w 269"/>
                <a:gd name="T19" fmla="*/ 258 h 318"/>
                <a:gd name="T20" fmla="*/ 167 w 269"/>
                <a:gd name="T21" fmla="*/ 282 h 318"/>
                <a:gd name="T22" fmla="*/ 179 w 269"/>
                <a:gd name="T23" fmla="*/ 282 h 318"/>
                <a:gd name="T24" fmla="*/ 185 w 269"/>
                <a:gd name="T25" fmla="*/ 240 h 318"/>
                <a:gd name="T26" fmla="*/ 185 w 269"/>
                <a:gd name="T27" fmla="*/ 216 h 318"/>
                <a:gd name="T28" fmla="*/ 233 w 269"/>
                <a:gd name="T29" fmla="*/ 282 h 318"/>
                <a:gd name="T30" fmla="*/ 245 w 269"/>
                <a:gd name="T31" fmla="*/ 306 h 318"/>
                <a:gd name="T32" fmla="*/ 239 w 269"/>
                <a:gd name="T33" fmla="*/ 228 h 318"/>
                <a:gd name="T34" fmla="*/ 173 w 269"/>
                <a:gd name="T35" fmla="*/ 156 h 318"/>
                <a:gd name="T36" fmla="*/ 203 w 269"/>
                <a:gd name="T37" fmla="*/ 168 h 318"/>
                <a:gd name="T38" fmla="*/ 215 w 269"/>
                <a:gd name="T39" fmla="*/ 174 h 318"/>
                <a:gd name="T40" fmla="*/ 233 w 269"/>
                <a:gd name="T41" fmla="*/ 174 h 318"/>
                <a:gd name="T42" fmla="*/ 245 w 269"/>
                <a:gd name="T43" fmla="*/ 174 h 318"/>
                <a:gd name="T44" fmla="*/ 269 w 269"/>
                <a:gd name="T45" fmla="*/ 216 h 318"/>
                <a:gd name="T46" fmla="*/ 239 w 269"/>
                <a:gd name="T47" fmla="*/ 150 h 318"/>
                <a:gd name="T48" fmla="*/ 239 w 269"/>
                <a:gd name="T49" fmla="*/ 36 h 318"/>
                <a:gd name="T50" fmla="*/ 96 w 269"/>
                <a:gd name="T51" fmla="*/ 36 h 318"/>
                <a:gd name="T52" fmla="*/ 60 w 269"/>
                <a:gd name="T53" fmla="*/ 0 h 318"/>
                <a:gd name="T54" fmla="*/ 78 w 269"/>
                <a:gd name="T55" fmla="*/ 24 h 318"/>
                <a:gd name="T56" fmla="*/ 66 w 269"/>
                <a:gd name="T57" fmla="*/ 30 h 318"/>
                <a:gd name="T58" fmla="*/ 90 w 269"/>
                <a:gd name="T59" fmla="*/ 48 h 318"/>
                <a:gd name="T60" fmla="*/ 96 w 269"/>
                <a:gd name="T61" fmla="*/ 72 h 318"/>
                <a:gd name="T62" fmla="*/ 72 w 269"/>
                <a:gd name="T63" fmla="*/ 48 h 318"/>
                <a:gd name="T64" fmla="*/ 54 w 269"/>
                <a:gd name="T65" fmla="*/ 60 h 318"/>
                <a:gd name="T66" fmla="*/ 36 w 269"/>
                <a:gd name="T67" fmla="*/ 60 h 318"/>
                <a:gd name="T68" fmla="*/ 30 w 269"/>
                <a:gd name="T69" fmla="*/ 78 h 318"/>
                <a:gd name="T70" fmla="*/ 36 w 269"/>
                <a:gd name="T71" fmla="*/ 84 h 318"/>
                <a:gd name="T72" fmla="*/ 48 w 269"/>
                <a:gd name="T73" fmla="*/ 90 h 318"/>
                <a:gd name="T74" fmla="*/ 60 w 269"/>
                <a:gd name="T75" fmla="*/ 96 h 318"/>
                <a:gd name="T76" fmla="*/ 60 w 269"/>
                <a:gd name="T77" fmla="*/ 108 h 318"/>
                <a:gd name="T78" fmla="*/ 90 w 269"/>
                <a:gd name="T79" fmla="*/ 102 h 318"/>
                <a:gd name="T80" fmla="*/ 60 w 269"/>
                <a:gd name="T81" fmla="*/ 120 h 318"/>
                <a:gd name="T82" fmla="*/ 24 w 269"/>
                <a:gd name="T83" fmla="*/ 162 h 318"/>
                <a:gd name="T84" fmla="*/ 36 w 269"/>
                <a:gd name="T85" fmla="*/ 174 h 318"/>
                <a:gd name="T86" fmla="*/ 48 w 269"/>
                <a:gd name="T87" fmla="*/ 174 h 318"/>
                <a:gd name="T88" fmla="*/ 60 w 269"/>
                <a:gd name="T89" fmla="*/ 168 h 318"/>
                <a:gd name="T90" fmla="*/ 72 w 269"/>
                <a:gd name="T91" fmla="*/ 156 h 318"/>
                <a:gd name="T92" fmla="*/ 90 w 269"/>
                <a:gd name="T93" fmla="*/ 144 h 3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9"/>
                <a:gd name="T142" fmla="*/ 0 h 318"/>
                <a:gd name="T143" fmla="*/ 269 w 269"/>
                <a:gd name="T144" fmla="*/ 318 h 3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9" h="318">
                  <a:moveTo>
                    <a:pt x="90" y="144"/>
                  </a:moveTo>
                  <a:lnTo>
                    <a:pt x="78" y="150"/>
                  </a:lnTo>
                  <a:lnTo>
                    <a:pt x="60" y="186"/>
                  </a:lnTo>
                  <a:lnTo>
                    <a:pt x="60" y="228"/>
                  </a:lnTo>
                  <a:lnTo>
                    <a:pt x="66" y="252"/>
                  </a:lnTo>
                  <a:lnTo>
                    <a:pt x="78" y="264"/>
                  </a:lnTo>
                  <a:lnTo>
                    <a:pt x="78" y="246"/>
                  </a:lnTo>
                  <a:lnTo>
                    <a:pt x="84" y="252"/>
                  </a:lnTo>
                  <a:lnTo>
                    <a:pt x="84" y="240"/>
                  </a:lnTo>
                  <a:lnTo>
                    <a:pt x="78" y="228"/>
                  </a:lnTo>
                  <a:lnTo>
                    <a:pt x="90" y="246"/>
                  </a:lnTo>
                  <a:lnTo>
                    <a:pt x="90" y="234"/>
                  </a:lnTo>
                  <a:lnTo>
                    <a:pt x="96" y="246"/>
                  </a:lnTo>
                  <a:lnTo>
                    <a:pt x="126" y="276"/>
                  </a:lnTo>
                  <a:lnTo>
                    <a:pt x="126" y="270"/>
                  </a:lnTo>
                  <a:lnTo>
                    <a:pt x="120" y="264"/>
                  </a:lnTo>
                  <a:lnTo>
                    <a:pt x="131" y="264"/>
                  </a:lnTo>
                  <a:lnTo>
                    <a:pt x="126" y="252"/>
                  </a:lnTo>
                  <a:lnTo>
                    <a:pt x="120" y="246"/>
                  </a:lnTo>
                  <a:lnTo>
                    <a:pt x="126" y="246"/>
                  </a:lnTo>
                  <a:lnTo>
                    <a:pt x="131" y="240"/>
                  </a:lnTo>
                  <a:lnTo>
                    <a:pt x="126" y="228"/>
                  </a:lnTo>
                  <a:lnTo>
                    <a:pt x="131" y="222"/>
                  </a:lnTo>
                  <a:lnTo>
                    <a:pt x="131" y="198"/>
                  </a:lnTo>
                  <a:lnTo>
                    <a:pt x="131" y="234"/>
                  </a:lnTo>
                  <a:lnTo>
                    <a:pt x="137" y="264"/>
                  </a:lnTo>
                  <a:lnTo>
                    <a:pt x="137" y="258"/>
                  </a:lnTo>
                  <a:lnTo>
                    <a:pt x="143" y="252"/>
                  </a:lnTo>
                  <a:lnTo>
                    <a:pt x="149" y="270"/>
                  </a:lnTo>
                  <a:lnTo>
                    <a:pt x="155" y="258"/>
                  </a:lnTo>
                  <a:lnTo>
                    <a:pt x="155" y="276"/>
                  </a:lnTo>
                  <a:lnTo>
                    <a:pt x="167" y="288"/>
                  </a:lnTo>
                  <a:lnTo>
                    <a:pt x="167" y="282"/>
                  </a:lnTo>
                  <a:lnTo>
                    <a:pt x="173" y="294"/>
                  </a:lnTo>
                  <a:lnTo>
                    <a:pt x="185" y="300"/>
                  </a:lnTo>
                  <a:lnTo>
                    <a:pt x="179" y="282"/>
                  </a:lnTo>
                  <a:lnTo>
                    <a:pt x="191" y="288"/>
                  </a:lnTo>
                  <a:lnTo>
                    <a:pt x="185" y="270"/>
                  </a:lnTo>
                  <a:lnTo>
                    <a:pt x="185" y="240"/>
                  </a:lnTo>
                  <a:lnTo>
                    <a:pt x="179" y="228"/>
                  </a:lnTo>
                  <a:lnTo>
                    <a:pt x="173" y="210"/>
                  </a:lnTo>
                  <a:lnTo>
                    <a:pt x="185" y="216"/>
                  </a:lnTo>
                  <a:lnTo>
                    <a:pt x="203" y="234"/>
                  </a:lnTo>
                  <a:lnTo>
                    <a:pt x="197" y="228"/>
                  </a:lnTo>
                  <a:lnTo>
                    <a:pt x="233" y="282"/>
                  </a:lnTo>
                  <a:lnTo>
                    <a:pt x="239" y="300"/>
                  </a:lnTo>
                  <a:lnTo>
                    <a:pt x="239" y="282"/>
                  </a:lnTo>
                  <a:lnTo>
                    <a:pt x="245" y="306"/>
                  </a:lnTo>
                  <a:lnTo>
                    <a:pt x="245" y="318"/>
                  </a:lnTo>
                  <a:lnTo>
                    <a:pt x="245" y="252"/>
                  </a:lnTo>
                  <a:lnTo>
                    <a:pt x="239" y="228"/>
                  </a:lnTo>
                  <a:lnTo>
                    <a:pt x="233" y="210"/>
                  </a:lnTo>
                  <a:lnTo>
                    <a:pt x="185" y="162"/>
                  </a:lnTo>
                  <a:lnTo>
                    <a:pt x="173" y="156"/>
                  </a:lnTo>
                  <a:lnTo>
                    <a:pt x="167" y="156"/>
                  </a:lnTo>
                  <a:lnTo>
                    <a:pt x="185" y="156"/>
                  </a:lnTo>
                  <a:lnTo>
                    <a:pt x="203" y="168"/>
                  </a:lnTo>
                  <a:lnTo>
                    <a:pt x="209" y="168"/>
                  </a:lnTo>
                  <a:lnTo>
                    <a:pt x="203" y="156"/>
                  </a:lnTo>
                  <a:lnTo>
                    <a:pt x="215" y="174"/>
                  </a:lnTo>
                  <a:lnTo>
                    <a:pt x="221" y="174"/>
                  </a:lnTo>
                  <a:lnTo>
                    <a:pt x="221" y="162"/>
                  </a:lnTo>
                  <a:lnTo>
                    <a:pt x="233" y="174"/>
                  </a:lnTo>
                  <a:lnTo>
                    <a:pt x="251" y="198"/>
                  </a:lnTo>
                  <a:lnTo>
                    <a:pt x="245" y="180"/>
                  </a:lnTo>
                  <a:lnTo>
                    <a:pt x="245" y="174"/>
                  </a:lnTo>
                  <a:lnTo>
                    <a:pt x="257" y="192"/>
                  </a:lnTo>
                  <a:lnTo>
                    <a:pt x="263" y="216"/>
                  </a:lnTo>
                  <a:lnTo>
                    <a:pt x="269" y="216"/>
                  </a:lnTo>
                  <a:lnTo>
                    <a:pt x="269" y="198"/>
                  </a:lnTo>
                  <a:lnTo>
                    <a:pt x="251" y="162"/>
                  </a:lnTo>
                  <a:lnTo>
                    <a:pt x="239" y="150"/>
                  </a:lnTo>
                  <a:lnTo>
                    <a:pt x="209" y="132"/>
                  </a:lnTo>
                  <a:lnTo>
                    <a:pt x="221" y="84"/>
                  </a:lnTo>
                  <a:lnTo>
                    <a:pt x="239" y="36"/>
                  </a:lnTo>
                  <a:lnTo>
                    <a:pt x="263" y="18"/>
                  </a:lnTo>
                  <a:lnTo>
                    <a:pt x="137" y="6"/>
                  </a:lnTo>
                  <a:lnTo>
                    <a:pt x="96" y="36"/>
                  </a:lnTo>
                  <a:lnTo>
                    <a:pt x="90" y="30"/>
                  </a:lnTo>
                  <a:lnTo>
                    <a:pt x="78" y="12"/>
                  </a:lnTo>
                  <a:lnTo>
                    <a:pt x="60" y="0"/>
                  </a:lnTo>
                  <a:lnTo>
                    <a:pt x="48" y="6"/>
                  </a:lnTo>
                  <a:lnTo>
                    <a:pt x="66" y="18"/>
                  </a:lnTo>
                  <a:lnTo>
                    <a:pt x="78" y="24"/>
                  </a:lnTo>
                  <a:lnTo>
                    <a:pt x="42" y="24"/>
                  </a:lnTo>
                  <a:lnTo>
                    <a:pt x="48" y="24"/>
                  </a:lnTo>
                  <a:lnTo>
                    <a:pt x="66" y="30"/>
                  </a:lnTo>
                  <a:lnTo>
                    <a:pt x="72" y="36"/>
                  </a:lnTo>
                  <a:lnTo>
                    <a:pt x="84" y="42"/>
                  </a:lnTo>
                  <a:lnTo>
                    <a:pt x="90" y="48"/>
                  </a:lnTo>
                  <a:lnTo>
                    <a:pt x="96" y="60"/>
                  </a:lnTo>
                  <a:lnTo>
                    <a:pt x="108" y="72"/>
                  </a:lnTo>
                  <a:lnTo>
                    <a:pt x="96" y="72"/>
                  </a:lnTo>
                  <a:lnTo>
                    <a:pt x="84" y="66"/>
                  </a:lnTo>
                  <a:lnTo>
                    <a:pt x="72" y="54"/>
                  </a:lnTo>
                  <a:lnTo>
                    <a:pt x="72" y="48"/>
                  </a:lnTo>
                  <a:lnTo>
                    <a:pt x="72" y="66"/>
                  </a:lnTo>
                  <a:lnTo>
                    <a:pt x="60" y="60"/>
                  </a:lnTo>
                  <a:lnTo>
                    <a:pt x="54" y="60"/>
                  </a:lnTo>
                  <a:lnTo>
                    <a:pt x="60" y="66"/>
                  </a:lnTo>
                  <a:lnTo>
                    <a:pt x="48" y="60"/>
                  </a:lnTo>
                  <a:lnTo>
                    <a:pt x="36" y="60"/>
                  </a:lnTo>
                  <a:lnTo>
                    <a:pt x="0" y="90"/>
                  </a:lnTo>
                  <a:lnTo>
                    <a:pt x="12" y="84"/>
                  </a:lnTo>
                  <a:lnTo>
                    <a:pt x="30" y="78"/>
                  </a:lnTo>
                  <a:lnTo>
                    <a:pt x="18" y="96"/>
                  </a:lnTo>
                  <a:lnTo>
                    <a:pt x="24" y="90"/>
                  </a:lnTo>
                  <a:lnTo>
                    <a:pt x="36" y="84"/>
                  </a:lnTo>
                  <a:lnTo>
                    <a:pt x="24" y="102"/>
                  </a:lnTo>
                  <a:lnTo>
                    <a:pt x="30" y="120"/>
                  </a:lnTo>
                  <a:lnTo>
                    <a:pt x="48" y="90"/>
                  </a:lnTo>
                  <a:lnTo>
                    <a:pt x="36" y="108"/>
                  </a:lnTo>
                  <a:lnTo>
                    <a:pt x="54" y="102"/>
                  </a:lnTo>
                  <a:lnTo>
                    <a:pt x="60" y="96"/>
                  </a:lnTo>
                  <a:lnTo>
                    <a:pt x="54" y="102"/>
                  </a:lnTo>
                  <a:lnTo>
                    <a:pt x="54" y="114"/>
                  </a:lnTo>
                  <a:lnTo>
                    <a:pt x="60" y="108"/>
                  </a:lnTo>
                  <a:lnTo>
                    <a:pt x="72" y="102"/>
                  </a:lnTo>
                  <a:lnTo>
                    <a:pt x="72" y="114"/>
                  </a:lnTo>
                  <a:lnTo>
                    <a:pt x="90" y="102"/>
                  </a:lnTo>
                  <a:lnTo>
                    <a:pt x="84" y="114"/>
                  </a:lnTo>
                  <a:lnTo>
                    <a:pt x="90" y="120"/>
                  </a:lnTo>
                  <a:lnTo>
                    <a:pt x="60" y="120"/>
                  </a:lnTo>
                  <a:lnTo>
                    <a:pt x="48" y="126"/>
                  </a:lnTo>
                  <a:lnTo>
                    <a:pt x="36" y="138"/>
                  </a:lnTo>
                  <a:lnTo>
                    <a:pt x="24" y="162"/>
                  </a:lnTo>
                  <a:lnTo>
                    <a:pt x="30" y="180"/>
                  </a:lnTo>
                  <a:lnTo>
                    <a:pt x="30" y="192"/>
                  </a:lnTo>
                  <a:lnTo>
                    <a:pt x="36" y="174"/>
                  </a:lnTo>
                  <a:lnTo>
                    <a:pt x="36" y="162"/>
                  </a:lnTo>
                  <a:lnTo>
                    <a:pt x="42" y="180"/>
                  </a:lnTo>
                  <a:lnTo>
                    <a:pt x="48" y="174"/>
                  </a:lnTo>
                  <a:lnTo>
                    <a:pt x="48" y="150"/>
                  </a:lnTo>
                  <a:lnTo>
                    <a:pt x="54" y="174"/>
                  </a:lnTo>
                  <a:lnTo>
                    <a:pt x="60" y="168"/>
                  </a:lnTo>
                  <a:lnTo>
                    <a:pt x="60" y="150"/>
                  </a:lnTo>
                  <a:lnTo>
                    <a:pt x="66" y="156"/>
                  </a:lnTo>
                  <a:lnTo>
                    <a:pt x="72" y="156"/>
                  </a:lnTo>
                  <a:lnTo>
                    <a:pt x="78" y="144"/>
                  </a:lnTo>
                  <a:lnTo>
                    <a:pt x="78" y="150"/>
                  </a:lnTo>
                  <a:lnTo>
                    <a:pt x="90" y="144"/>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3" name="Freeform 61"/>
            <p:cNvSpPr>
              <a:spLocks/>
            </p:cNvSpPr>
            <p:nvPr/>
          </p:nvSpPr>
          <p:spPr bwMode="auto">
            <a:xfrm>
              <a:off x="1134" y="3265"/>
              <a:ext cx="36" cy="108"/>
            </a:xfrm>
            <a:custGeom>
              <a:avLst/>
              <a:gdLst>
                <a:gd name="T0" fmla="*/ 18 w 36"/>
                <a:gd name="T1" fmla="*/ 108 h 108"/>
                <a:gd name="T2" fmla="*/ 12 w 36"/>
                <a:gd name="T3" fmla="*/ 96 h 108"/>
                <a:gd name="T4" fmla="*/ 6 w 36"/>
                <a:gd name="T5" fmla="*/ 90 h 108"/>
                <a:gd name="T6" fmla="*/ 0 w 36"/>
                <a:gd name="T7" fmla="*/ 78 h 108"/>
                <a:gd name="T8" fmla="*/ 6 w 36"/>
                <a:gd name="T9" fmla="*/ 90 h 108"/>
                <a:gd name="T10" fmla="*/ 12 w 36"/>
                <a:gd name="T11" fmla="*/ 90 h 108"/>
                <a:gd name="T12" fmla="*/ 12 w 36"/>
                <a:gd name="T13" fmla="*/ 78 h 108"/>
                <a:gd name="T14" fmla="*/ 24 w 36"/>
                <a:gd name="T15" fmla="*/ 78 h 108"/>
                <a:gd name="T16" fmla="*/ 24 w 36"/>
                <a:gd name="T17" fmla="*/ 72 h 108"/>
                <a:gd name="T18" fmla="*/ 18 w 36"/>
                <a:gd name="T19" fmla="*/ 66 h 108"/>
                <a:gd name="T20" fmla="*/ 18 w 36"/>
                <a:gd name="T21" fmla="*/ 54 h 108"/>
                <a:gd name="T22" fmla="*/ 24 w 36"/>
                <a:gd name="T23" fmla="*/ 60 h 108"/>
                <a:gd name="T24" fmla="*/ 24 w 36"/>
                <a:gd name="T25" fmla="*/ 48 h 108"/>
                <a:gd name="T26" fmla="*/ 36 w 36"/>
                <a:gd name="T27" fmla="*/ 48 h 108"/>
                <a:gd name="T28" fmla="*/ 30 w 36"/>
                <a:gd name="T29" fmla="*/ 42 h 108"/>
                <a:gd name="T30" fmla="*/ 36 w 36"/>
                <a:gd name="T31" fmla="*/ 36 h 108"/>
                <a:gd name="T32" fmla="*/ 36 w 36"/>
                <a:gd name="T33" fmla="*/ 0 h 1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108"/>
                <a:gd name="T53" fmla="*/ 36 w 36"/>
                <a:gd name="T54" fmla="*/ 108 h 1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108">
                  <a:moveTo>
                    <a:pt x="18" y="108"/>
                  </a:moveTo>
                  <a:lnTo>
                    <a:pt x="12" y="96"/>
                  </a:lnTo>
                  <a:lnTo>
                    <a:pt x="6" y="90"/>
                  </a:lnTo>
                  <a:lnTo>
                    <a:pt x="0" y="78"/>
                  </a:lnTo>
                  <a:lnTo>
                    <a:pt x="6" y="90"/>
                  </a:lnTo>
                  <a:lnTo>
                    <a:pt x="12" y="90"/>
                  </a:lnTo>
                  <a:lnTo>
                    <a:pt x="12" y="78"/>
                  </a:lnTo>
                  <a:lnTo>
                    <a:pt x="24" y="78"/>
                  </a:lnTo>
                  <a:lnTo>
                    <a:pt x="24" y="72"/>
                  </a:lnTo>
                  <a:lnTo>
                    <a:pt x="18" y="66"/>
                  </a:lnTo>
                  <a:lnTo>
                    <a:pt x="18" y="54"/>
                  </a:lnTo>
                  <a:lnTo>
                    <a:pt x="24" y="60"/>
                  </a:lnTo>
                  <a:lnTo>
                    <a:pt x="24" y="48"/>
                  </a:lnTo>
                  <a:lnTo>
                    <a:pt x="36" y="48"/>
                  </a:lnTo>
                  <a:lnTo>
                    <a:pt x="30" y="42"/>
                  </a:lnTo>
                  <a:lnTo>
                    <a:pt x="36" y="36"/>
                  </a:lnTo>
                  <a:lnTo>
                    <a:pt x="36"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4" name="Freeform 62"/>
            <p:cNvSpPr>
              <a:spLocks/>
            </p:cNvSpPr>
            <p:nvPr/>
          </p:nvSpPr>
          <p:spPr bwMode="auto">
            <a:xfrm>
              <a:off x="1110" y="3211"/>
              <a:ext cx="72" cy="24"/>
            </a:xfrm>
            <a:custGeom>
              <a:avLst/>
              <a:gdLst>
                <a:gd name="T0" fmla="*/ 0 w 72"/>
                <a:gd name="T1" fmla="*/ 0 h 24"/>
                <a:gd name="T2" fmla="*/ 12 w 72"/>
                <a:gd name="T3" fmla="*/ 0 h 24"/>
                <a:gd name="T4" fmla="*/ 42 w 72"/>
                <a:gd name="T5" fmla="*/ 6 h 24"/>
                <a:gd name="T6" fmla="*/ 72 w 72"/>
                <a:gd name="T7" fmla="*/ 24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0"/>
                  </a:moveTo>
                  <a:lnTo>
                    <a:pt x="12" y="0"/>
                  </a:lnTo>
                  <a:lnTo>
                    <a:pt x="42" y="6"/>
                  </a:lnTo>
                  <a:lnTo>
                    <a:pt x="72" y="24"/>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5" name="Freeform 63"/>
            <p:cNvSpPr>
              <a:spLocks/>
            </p:cNvSpPr>
            <p:nvPr/>
          </p:nvSpPr>
          <p:spPr bwMode="auto">
            <a:xfrm>
              <a:off x="1193" y="3265"/>
              <a:ext cx="6" cy="66"/>
            </a:xfrm>
            <a:custGeom>
              <a:avLst/>
              <a:gdLst>
                <a:gd name="T0" fmla="*/ 0 w 6"/>
                <a:gd name="T1" fmla="*/ 66 h 66"/>
                <a:gd name="T2" fmla="*/ 0 w 6"/>
                <a:gd name="T3" fmla="*/ 48 h 66"/>
                <a:gd name="T4" fmla="*/ 0 w 6"/>
                <a:gd name="T5" fmla="*/ 54 h 66"/>
                <a:gd name="T6" fmla="*/ 6 w 6"/>
                <a:gd name="T7" fmla="*/ 48 h 66"/>
                <a:gd name="T8" fmla="*/ 6 w 6"/>
                <a:gd name="T9" fmla="*/ 24 h 66"/>
                <a:gd name="T10" fmla="*/ 0 w 6"/>
                <a:gd name="T11" fmla="*/ 18 h 66"/>
                <a:gd name="T12" fmla="*/ 0 w 6"/>
                <a:gd name="T13" fmla="*/ 0 h 66"/>
                <a:gd name="T14" fmla="*/ 0 60000 65536"/>
                <a:gd name="T15" fmla="*/ 0 60000 65536"/>
                <a:gd name="T16" fmla="*/ 0 60000 65536"/>
                <a:gd name="T17" fmla="*/ 0 60000 65536"/>
                <a:gd name="T18" fmla="*/ 0 60000 65536"/>
                <a:gd name="T19" fmla="*/ 0 60000 65536"/>
                <a:gd name="T20" fmla="*/ 0 60000 65536"/>
                <a:gd name="T21" fmla="*/ 0 w 6"/>
                <a:gd name="T22" fmla="*/ 0 h 66"/>
                <a:gd name="T23" fmla="*/ 6 w 6"/>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6">
                  <a:moveTo>
                    <a:pt x="0" y="66"/>
                  </a:moveTo>
                  <a:lnTo>
                    <a:pt x="0" y="48"/>
                  </a:lnTo>
                  <a:lnTo>
                    <a:pt x="0" y="54"/>
                  </a:lnTo>
                  <a:lnTo>
                    <a:pt x="6" y="48"/>
                  </a:lnTo>
                  <a:lnTo>
                    <a:pt x="6" y="24"/>
                  </a:lnTo>
                  <a:lnTo>
                    <a:pt x="0" y="18"/>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6" name="Freeform 64"/>
            <p:cNvSpPr>
              <a:spLocks/>
            </p:cNvSpPr>
            <p:nvPr/>
          </p:nvSpPr>
          <p:spPr bwMode="auto">
            <a:xfrm>
              <a:off x="1355" y="3157"/>
              <a:ext cx="204" cy="132"/>
            </a:xfrm>
            <a:custGeom>
              <a:avLst/>
              <a:gdLst>
                <a:gd name="T0" fmla="*/ 0 w 204"/>
                <a:gd name="T1" fmla="*/ 0 h 132"/>
                <a:gd name="T2" fmla="*/ 84 w 204"/>
                <a:gd name="T3" fmla="*/ 18 h 132"/>
                <a:gd name="T4" fmla="*/ 156 w 204"/>
                <a:gd name="T5" fmla="*/ 48 h 132"/>
                <a:gd name="T6" fmla="*/ 186 w 204"/>
                <a:gd name="T7" fmla="*/ 72 h 132"/>
                <a:gd name="T8" fmla="*/ 204 w 204"/>
                <a:gd name="T9" fmla="*/ 108 h 132"/>
                <a:gd name="T10" fmla="*/ 204 w 204"/>
                <a:gd name="T11" fmla="*/ 132 h 132"/>
                <a:gd name="T12" fmla="*/ 198 w 204"/>
                <a:gd name="T13" fmla="*/ 132 h 132"/>
                <a:gd name="T14" fmla="*/ 180 w 204"/>
                <a:gd name="T15" fmla="*/ 96 h 132"/>
                <a:gd name="T16" fmla="*/ 180 w 204"/>
                <a:gd name="T17" fmla="*/ 120 h 132"/>
                <a:gd name="T18" fmla="*/ 162 w 204"/>
                <a:gd name="T19" fmla="*/ 84 h 132"/>
                <a:gd name="T20" fmla="*/ 162 w 204"/>
                <a:gd name="T21" fmla="*/ 102 h 132"/>
                <a:gd name="T22" fmla="*/ 156 w 204"/>
                <a:gd name="T23" fmla="*/ 102 h 132"/>
                <a:gd name="T24" fmla="*/ 138 w 204"/>
                <a:gd name="T25" fmla="*/ 72 h 132"/>
                <a:gd name="T26" fmla="*/ 132 w 204"/>
                <a:gd name="T27" fmla="*/ 102 h 132"/>
                <a:gd name="T28" fmla="*/ 126 w 204"/>
                <a:gd name="T29" fmla="*/ 78 h 132"/>
                <a:gd name="T30" fmla="*/ 90 w 204"/>
                <a:gd name="T31" fmla="*/ 42 h 132"/>
                <a:gd name="T32" fmla="*/ 96 w 204"/>
                <a:gd name="T33" fmla="*/ 78 h 132"/>
                <a:gd name="T34" fmla="*/ 78 w 204"/>
                <a:gd name="T35" fmla="*/ 48 h 132"/>
                <a:gd name="T36" fmla="*/ 72 w 204"/>
                <a:gd name="T37" fmla="*/ 60 h 132"/>
                <a:gd name="T38" fmla="*/ 66 w 204"/>
                <a:gd name="T39" fmla="*/ 60 h 132"/>
                <a:gd name="T40" fmla="*/ 18 w 204"/>
                <a:gd name="T41" fmla="*/ 42 h 132"/>
                <a:gd name="T42" fmla="*/ 0 w 204"/>
                <a:gd name="T43" fmla="*/ 0 h 1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4"/>
                <a:gd name="T67" fmla="*/ 0 h 132"/>
                <a:gd name="T68" fmla="*/ 204 w 204"/>
                <a:gd name="T69" fmla="*/ 132 h 1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4" h="132">
                  <a:moveTo>
                    <a:pt x="0" y="0"/>
                  </a:moveTo>
                  <a:lnTo>
                    <a:pt x="84" y="18"/>
                  </a:lnTo>
                  <a:lnTo>
                    <a:pt x="156" y="48"/>
                  </a:lnTo>
                  <a:lnTo>
                    <a:pt x="186" y="72"/>
                  </a:lnTo>
                  <a:lnTo>
                    <a:pt x="204" y="108"/>
                  </a:lnTo>
                  <a:lnTo>
                    <a:pt x="204" y="132"/>
                  </a:lnTo>
                  <a:lnTo>
                    <a:pt x="198" y="132"/>
                  </a:lnTo>
                  <a:lnTo>
                    <a:pt x="180" y="96"/>
                  </a:lnTo>
                  <a:lnTo>
                    <a:pt x="180" y="120"/>
                  </a:lnTo>
                  <a:lnTo>
                    <a:pt x="162" y="84"/>
                  </a:lnTo>
                  <a:lnTo>
                    <a:pt x="162" y="102"/>
                  </a:lnTo>
                  <a:lnTo>
                    <a:pt x="156" y="102"/>
                  </a:lnTo>
                  <a:lnTo>
                    <a:pt x="138" y="72"/>
                  </a:lnTo>
                  <a:lnTo>
                    <a:pt x="132" y="102"/>
                  </a:lnTo>
                  <a:lnTo>
                    <a:pt x="126" y="78"/>
                  </a:lnTo>
                  <a:lnTo>
                    <a:pt x="90" y="42"/>
                  </a:lnTo>
                  <a:lnTo>
                    <a:pt x="96" y="78"/>
                  </a:lnTo>
                  <a:lnTo>
                    <a:pt x="78" y="48"/>
                  </a:lnTo>
                  <a:lnTo>
                    <a:pt x="72" y="60"/>
                  </a:lnTo>
                  <a:lnTo>
                    <a:pt x="66" y="60"/>
                  </a:lnTo>
                  <a:lnTo>
                    <a:pt x="18" y="42"/>
                  </a:lnTo>
                  <a:lnTo>
                    <a:pt x="0" y="0"/>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7" name="Freeform 65"/>
            <p:cNvSpPr>
              <a:spLocks/>
            </p:cNvSpPr>
            <p:nvPr/>
          </p:nvSpPr>
          <p:spPr bwMode="auto">
            <a:xfrm>
              <a:off x="1343" y="3013"/>
              <a:ext cx="144" cy="138"/>
            </a:xfrm>
            <a:custGeom>
              <a:avLst/>
              <a:gdLst>
                <a:gd name="T0" fmla="*/ 0 w 144"/>
                <a:gd name="T1" fmla="*/ 138 h 138"/>
                <a:gd name="T2" fmla="*/ 12 w 144"/>
                <a:gd name="T3" fmla="*/ 78 h 138"/>
                <a:gd name="T4" fmla="*/ 36 w 144"/>
                <a:gd name="T5" fmla="*/ 36 h 138"/>
                <a:gd name="T6" fmla="*/ 60 w 144"/>
                <a:gd name="T7" fmla="*/ 12 h 138"/>
                <a:gd name="T8" fmla="*/ 78 w 144"/>
                <a:gd name="T9" fmla="*/ 0 h 138"/>
                <a:gd name="T10" fmla="*/ 90 w 144"/>
                <a:gd name="T11" fmla="*/ 0 h 138"/>
                <a:gd name="T12" fmla="*/ 114 w 144"/>
                <a:gd name="T13" fmla="*/ 12 h 138"/>
                <a:gd name="T14" fmla="*/ 138 w 144"/>
                <a:gd name="T15" fmla="*/ 36 h 138"/>
                <a:gd name="T16" fmla="*/ 144 w 144"/>
                <a:gd name="T17" fmla="*/ 66 h 138"/>
                <a:gd name="T18" fmla="*/ 114 w 144"/>
                <a:gd name="T19" fmla="*/ 36 h 138"/>
                <a:gd name="T20" fmla="*/ 126 w 144"/>
                <a:gd name="T21" fmla="*/ 78 h 138"/>
                <a:gd name="T22" fmla="*/ 96 w 144"/>
                <a:gd name="T23" fmla="*/ 42 h 138"/>
                <a:gd name="T24" fmla="*/ 78 w 144"/>
                <a:gd name="T25" fmla="*/ 30 h 138"/>
                <a:gd name="T26" fmla="*/ 90 w 144"/>
                <a:gd name="T27" fmla="*/ 48 h 138"/>
                <a:gd name="T28" fmla="*/ 84 w 144"/>
                <a:gd name="T29" fmla="*/ 48 h 138"/>
                <a:gd name="T30" fmla="*/ 78 w 144"/>
                <a:gd name="T31" fmla="*/ 42 h 138"/>
                <a:gd name="T32" fmla="*/ 84 w 144"/>
                <a:gd name="T33" fmla="*/ 60 h 138"/>
                <a:gd name="T34" fmla="*/ 60 w 144"/>
                <a:gd name="T35" fmla="*/ 48 h 138"/>
                <a:gd name="T36" fmla="*/ 60 w 144"/>
                <a:gd name="T37" fmla="*/ 66 h 138"/>
                <a:gd name="T38" fmla="*/ 48 w 144"/>
                <a:gd name="T39" fmla="*/ 66 h 138"/>
                <a:gd name="T40" fmla="*/ 48 w 144"/>
                <a:gd name="T41" fmla="*/ 72 h 138"/>
                <a:gd name="T42" fmla="*/ 54 w 144"/>
                <a:gd name="T43" fmla="*/ 90 h 138"/>
                <a:gd name="T44" fmla="*/ 30 w 144"/>
                <a:gd name="T45" fmla="*/ 90 h 138"/>
                <a:gd name="T46" fmla="*/ 30 w 144"/>
                <a:gd name="T47" fmla="*/ 96 h 138"/>
                <a:gd name="T48" fmla="*/ 36 w 144"/>
                <a:gd name="T49" fmla="*/ 102 h 138"/>
                <a:gd name="T50" fmla="*/ 24 w 144"/>
                <a:gd name="T51" fmla="*/ 114 h 138"/>
                <a:gd name="T52" fmla="*/ 6 w 144"/>
                <a:gd name="T53" fmla="*/ 138 h 138"/>
                <a:gd name="T54" fmla="*/ 0 w 144"/>
                <a:gd name="T55" fmla="*/ 138 h 13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138"/>
                <a:gd name="T86" fmla="*/ 144 w 144"/>
                <a:gd name="T87" fmla="*/ 138 h 13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138">
                  <a:moveTo>
                    <a:pt x="0" y="138"/>
                  </a:moveTo>
                  <a:lnTo>
                    <a:pt x="12" y="78"/>
                  </a:lnTo>
                  <a:lnTo>
                    <a:pt x="36" y="36"/>
                  </a:lnTo>
                  <a:lnTo>
                    <a:pt x="60" y="12"/>
                  </a:lnTo>
                  <a:lnTo>
                    <a:pt x="78" y="0"/>
                  </a:lnTo>
                  <a:lnTo>
                    <a:pt x="90" y="0"/>
                  </a:lnTo>
                  <a:lnTo>
                    <a:pt x="114" y="12"/>
                  </a:lnTo>
                  <a:lnTo>
                    <a:pt x="138" y="36"/>
                  </a:lnTo>
                  <a:lnTo>
                    <a:pt x="144" y="66"/>
                  </a:lnTo>
                  <a:lnTo>
                    <a:pt x="114" y="36"/>
                  </a:lnTo>
                  <a:lnTo>
                    <a:pt x="126" y="78"/>
                  </a:lnTo>
                  <a:lnTo>
                    <a:pt x="96" y="42"/>
                  </a:lnTo>
                  <a:lnTo>
                    <a:pt x="78" y="30"/>
                  </a:lnTo>
                  <a:lnTo>
                    <a:pt x="90" y="48"/>
                  </a:lnTo>
                  <a:lnTo>
                    <a:pt x="84" y="48"/>
                  </a:lnTo>
                  <a:lnTo>
                    <a:pt x="78" y="42"/>
                  </a:lnTo>
                  <a:lnTo>
                    <a:pt x="84" y="60"/>
                  </a:lnTo>
                  <a:lnTo>
                    <a:pt x="60" y="48"/>
                  </a:lnTo>
                  <a:lnTo>
                    <a:pt x="60" y="66"/>
                  </a:lnTo>
                  <a:lnTo>
                    <a:pt x="48" y="66"/>
                  </a:lnTo>
                  <a:lnTo>
                    <a:pt x="48" y="72"/>
                  </a:lnTo>
                  <a:lnTo>
                    <a:pt x="54" y="90"/>
                  </a:lnTo>
                  <a:lnTo>
                    <a:pt x="30" y="90"/>
                  </a:lnTo>
                  <a:lnTo>
                    <a:pt x="30" y="96"/>
                  </a:lnTo>
                  <a:lnTo>
                    <a:pt x="36" y="102"/>
                  </a:lnTo>
                  <a:lnTo>
                    <a:pt x="24" y="114"/>
                  </a:lnTo>
                  <a:lnTo>
                    <a:pt x="6" y="138"/>
                  </a:lnTo>
                  <a:lnTo>
                    <a:pt x="0" y="138"/>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8" name="Freeform 66"/>
            <p:cNvSpPr>
              <a:spLocks/>
            </p:cNvSpPr>
            <p:nvPr/>
          </p:nvSpPr>
          <p:spPr bwMode="auto">
            <a:xfrm>
              <a:off x="1355" y="3121"/>
              <a:ext cx="252" cy="204"/>
            </a:xfrm>
            <a:custGeom>
              <a:avLst/>
              <a:gdLst>
                <a:gd name="T0" fmla="*/ 0 w 252"/>
                <a:gd name="T1" fmla="*/ 30 h 204"/>
                <a:gd name="T2" fmla="*/ 18 w 252"/>
                <a:gd name="T3" fmla="*/ 18 h 204"/>
                <a:gd name="T4" fmla="*/ 54 w 252"/>
                <a:gd name="T5" fmla="*/ 6 h 204"/>
                <a:gd name="T6" fmla="*/ 102 w 252"/>
                <a:gd name="T7" fmla="*/ 0 h 204"/>
                <a:gd name="T8" fmla="*/ 138 w 252"/>
                <a:gd name="T9" fmla="*/ 18 h 204"/>
                <a:gd name="T10" fmla="*/ 168 w 252"/>
                <a:gd name="T11" fmla="*/ 42 h 204"/>
                <a:gd name="T12" fmla="*/ 210 w 252"/>
                <a:gd name="T13" fmla="*/ 108 h 204"/>
                <a:gd name="T14" fmla="*/ 246 w 252"/>
                <a:gd name="T15" fmla="*/ 174 h 204"/>
                <a:gd name="T16" fmla="*/ 252 w 252"/>
                <a:gd name="T17" fmla="*/ 204 h 204"/>
                <a:gd name="T18" fmla="*/ 222 w 252"/>
                <a:gd name="T19" fmla="*/ 150 h 204"/>
                <a:gd name="T20" fmla="*/ 228 w 252"/>
                <a:gd name="T21" fmla="*/ 174 h 204"/>
                <a:gd name="T22" fmla="*/ 222 w 252"/>
                <a:gd name="T23" fmla="*/ 174 h 204"/>
                <a:gd name="T24" fmla="*/ 216 w 252"/>
                <a:gd name="T25" fmla="*/ 150 h 204"/>
                <a:gd name="T26" fmla="*/ 210 w 252"/>
                <a:gd name="T27" fmla="*/ 132 h 204"/>
                <a:gd name="T28" fmla="*/ 204 w 252"/>
                <a:gd name="T29" fmla="*/ 150 h 204"/>
                <a:gd name="T30" fmla="*/ 198 w 252"/>
                <a:gd name="T31" fmla="*/ 126 h 204"/>
                <a:gd name="T32" fmla="*/ 192 w 252"/>
                <a:gd name="T33" fmla="*/ 96 h 204"/>
                <a:gd name="T34" fmla="*/ 192 w 252"/>
                <a:gd name="T35" fmla="*/ 114 h 204"/>
                <a:gd name="T36" fmla="*/ 186 w 252"/>
                <a:gd name="T37" fmla="*/ 126 h 204"/>
                <a:gd name="T38" fmla="*/ 180 w 252"/>
                <a:gd name="T39" fmla="*/ 108 h 204"/>
                <a:gd name="T40" fmla="*/ 180 w 252"/>
                <a:gd name="T41" fmla="*/ 102 h 204"/>
                <a:gd name="T42" fmla="*/ 168 w 252"/>
                <a:gd name="T43" fmla="*/ 84 h 204"/>
                <a:gd name="T44" fmla="*/ 156 w 252"/>
                <a:gd name="T45" fmla="*/ 60 h 204"/>
                <a:gd name="T46" fmla="*/ 156 w 252"/>
                <a:gd name="T47" fmla="*/ 84 h 204"/>
                <a:gd name="T48" fmla="*/ 150 w 252"/>
                <a:gd name="T49" fmla="*/ 96 h 204"/>
                <a:gd name="T50" fmla="*/ 150 w 252"/>
                <a:gd name="T51" fmla="*/ 90 h 204"/>
                <a:gd name="T52" fmla="*/ 138 w 252"/>
                <a:gd name="T53" fmla="*/ 60 h 204"/>
                <a:gd name="T54" fmla="*/ 126 w 252"/>
                <a:gd name="T55" fmla="*/ 36 h 204"/>
                <a:gd name="T56" fmla="*/ 120 w 252"/>
                <a:gd name="T57" fmla="*/ 36 h 204"/>
                <a:gd name="T58" fmla="*/ 132 w 252"/>
                <a:gd name="T59" fmla="*/ 72 h 204"/>
                <a:gd name="T60" fmla="*/ 132 w 252"/>
                <a:gd name="T61" fmla="*/ 84 h 204"/>
                <a:gd name="T62" fmla="*/ 120 w 252"/>
                <a:gd name="T63" fmla="*/ 54 h 204"/>
                <a:gd name="T64" fmla="*/ 102 w 252"/>
                <a:gd name="T65" fmla="*/ 36 h 204"/>
                <a:gd name="T66" fmla="*/ 96 w 252"/>
                <a:gd name="T67" fmla="*/ 24 h 204"/>
                <a:gd name="T68" fmla="*/ 114 w 252"/>
                <a:gd name="T69" fmla="*/ 66 h 204"/>
                <a:gd name="T70" fmla="*/ 108 w 252"/>
                <a:gd name="T71" fmla="*/ 78 h 204"/>
                <a:gd name="T72" fmla="*/ 90 w 252"/>
                <a:gd name="T73" fmla="*/ 42 h 204"/>
                <a:gd name="T74" fmla="*/ 72 w 252"/>
                <a:gd name="T75" fmla="*/ 24 h 204"/>
                <a:gd name="T76" fmla="*/ 78 w 252"/>
                <a:gd name="T77" fmla="*/ 36 h 204"/>
                <a:gd name="T78" fmla="*/ 78 w 252"/>
                <a:gd name="T79" fmla="*/ 42 h 204"/>
                <a:gd name="T80" fmla="*/ 66 w 252"/>
                <a:gd name="T81" fmla="*/ 24 h 204"/>
                <a:gd name="T82" fmla="*/ 60 w 252"/>
                <a:gd name="T83" fmla="*/ 18 h 204"/>
                <a:gd name="T84" fmla="*/ 54 w 252"/>
                <a:gd name="T85" fmla="*/ 36 h 204"/>
                <a:gd name="T86" fmla="*/ 42 w 252"/>
                <a:gd name="T87" fmla="*/ 24 h 204"/>
                <a:gd name="T88" fmla="*/ 30 w 252"/>
                <a:gd name="T89" fmla="*/ 54 h 204"/>
                <a:gd name="T90" fmla="*/ 24 w 252"/>
                <a:gd name="T91" fmla="*/ 48 h 204"/>
                <a:gd name="T92" fmla="*/ 24 w 252"/>
                <a:gd name="T93" fmla="*/ 36 h 204"/>
                <a:gd name="T94" fmla="*/ 18 w 252"/>
                <a:gd name="T95" fmla="*/ 42 h 204"/>
                <a:gd name="T96" fmla="*/ 12 w 252"/>
                <a:gd name="T97" fmla="*/ 36 h 204"/>
                <a:gd name="T98" fmla="*/ 6 w 252"/>
                <a:gd name="T99" fmla="*/ 42 h 204"/>
                <a:gd name="T100" fmla="*/ 0 w 252"/>
                <a:gd name="T101" fmla="*/ 30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2"/>
                <a:gd name="T154" fmla="*/ 0 h 204"/>
                <a:gd name="T155" fmla="*/ 252 w 252"/>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2" h="204">
                  <a:moveTo>
                    <a:pt x="0" y="30"/>
                  </a:moveTo>
                  <a:lnTo>
                    <a:pt x="18" y="18"/>
                  </a:lnTo>
                  <a:lnTo>
                    <a:pt x="54" y="6"/>
                  </a:lnTo>
                  <a:lnTo>
                    <a:pt x="102" y="0"/>
                  </a:lnTo>
                  <a:lnTo>
                    <a:pt x="138" y="18"/>
                  </a:lnTo>
                  <a:lnTo>
                    <a:pt x="168" y="42"/>
                  </a:lnTo>
                  <a:lnTo>
                    <a:pt x="210" y="108"/>
                  </a:lnTo>
                  <a:lnTo>
                    <a:pt x="246" y="174"/>
                  </a:lnTo>
                  <a:lnTo>
                    <a:pt x="252" y="204"/>
                  </a:lnTo>
                  <a:lnTo>
                    <a:pt x="222" y="150"/>
                  </a:lnTo>
                  <a:lnTo>
                    <a:pt x="228" y="174"/>
                  </a:lnTo>
                  <a:lnTo>
                    <a:pt x="222" y="174"/>
                  </a:lnTo>
                  <a:lnTo>
                    <a:pt x="216" y="150"/>
                  </a:lnTo>
                  <a:lnTo>
                    <a:pt x="210" y="132"/>
                  </a:lnTo>
                  <a:lnTo>
                    <a:pt x="204" y="150"/>
                  </a:lnTo>
                  <a:lnTo>
                    <a:pt x="198" y="126"/>
                  </a:lnTo>
                  <a:lnTo>
                    <a:pt x="192" y="96"/>
                  </a:lnTo>
                  <a:lnTo>
                    <a:pt x="192" y="114"/>
                  </a:lnTo>
                  <a:lnTo>
                    <a:pt x="186" y="126"/>
                  </a:lnTo>
                  <a:lnTo>
                    <a:pt x="180" y="108"/>
                  </a:lnTo>
                  <a:lnTo>
                    <a:pt x="180" y="102"/>
                  </a:lnTo>
                  <a:lnTo>
                    <a:pt x="168" y="84"/>
                  </a:lnTo>
                  <a:lnTo>
                    <a:pt x="156" y="60"/>
                  </a:lnTo>
                  <a:lnTo>
                    <a:pt x="156" y="84"/>
                  </a:lnTo>
                  <a:lnTo>
                    <a:pt x="150" y="96"/>
                  </a:lnTo>
                  <a:lnTo>
                    <a:pt x="150" y="90"/>
                  </a:lnTo>
                  <a:lnTo>
                    <a:pt x="138" y="60"/>
                  </a:lnTo>
                  <a:lnTo>
                    <a:pt x="126" y="36"/>
                  </a:lnTo>
                  <a:lnTo>
                    <a:pt x="120" y="36"/>
                  </a:lnTo>
                  <a:lnTo>
                    <a:pt x="132" y="72"/>
                  </a:lnTo>
                  <a:lnTo>
                    <a:pt x="132" y="84"/>
                  </a:lnTo>
                  <a:lnTo>
                    <a:pt x="120" y="54"/>
                  </a:lnTo>
                  <a:lnTo>
                    <a:pt x="102" y="36"/>
                  </a:lnTo>
                  <a:lnTo>
                    <a:pt x="96" y="24"/>
                  </a:lnTo>
                  <a:lnTo>
                    <a:pt x="114" y="66"/>
                  </a:lnTo>
                  <a:lnTo>
                    <a:pt x="108" y="78"/>
                  </a:lnTo>
                  <a:lnTo>
                    <a:pt x="90" y="42"/>
                  </a:lnTo>
                  <a:lnTo>
                    <a:pt x="72" y="24"/>
                  </a:lnTo>
                  <a:lnTo>
                    <a:pt x="78" y="36"/>
                  </a:lnTo>
                  <a:lnTo>
                    <a:pt x="78" y="42"/>
                  </a:lnTo>
                  <a:lnTo>
                    <a:pt x="66" y="24"/>
                  </a:lnTo>
                  <a:lnTo>
                    <a:pt x="60" y="18"/>
                  </a:lnTo>
                  <a:lnTo>
                    <a:pt x="54" y="36"/>
                  </a:lnTo>
                  <a:lnTo>
                    <a:pt x="42" y="24"/>
                  </a:lnTo>
                  <a:lnTo>
                    <a:pt x="30" y="54"/>
                  </a:lnTo>
                  <a:lnTo>
                    <a:pt x="24" y="48"/>
                  </a:lnTo>
                  <a:lnTo>
                    <a:pt x="24" y="36"/>
                  </a:lnTo>
                  <a:lnTo>
                    <a:pt x="18" y="42"/>
                  </a:lnTo>
                  <a:lnTo>
                    <a:pt x="12" y="36"/>
                  </a:lnTo>
                  <a:lnTo>
                    <a:pt x="6" y="42"/>
                  </a:lnTo>
                  <a:lnTo>
                    <a:pt x="0" y="30"/>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59" name="Freeform 67"/>
            <p:cNvSpPr>
              <a:spLocks/>
            </p:cNvSpPr>
            <p:nvPr/>
          </p:nvSpPr>
          <p:spPr bwMode="auto">
            <a:xfrm>
              <a:off x="1152" y="3037"/>
              <a:ext cx="203" cy="120"/>
            </a:xfrm>
            <a:custGeom>
              <a:avLst/>
              <a:gdLst>
                <a:gd name="T0" fmla="*/ 203 w 203"/>
                <a:gd name="T1" fmla="*/ 120 h 120"/>
                <a:gd name="T2" fmla="*/ 179 w 203"/>
                <a:gd name="T3" fmla="*/ 90 h 120"/>
                <a:gd name="T4" fmla="*/ 167 w 203"/>
                <a:gd name="T5" fmla="*/ 72 h 120"/>
                <a:gd name="T6" fmla="*/ 149 w 203"/>
                <a:gd name="T7" fmla="*/ 48 h 120"/>
                <a:gd name="T8" fmla="*/ 149 w 203"/>
                <a:gd name="T9" fmla="*/ 72 h 120"/>
                <a:gd name="T10" fmla="*/ 137 w 203"/>
                <a:gd name="T11" fmla="*/ 54 h 120"/>
                <a:gd name="T12" fmla="*/ 119 w 203"/>
                <a:gd name="T13" fmla="*/ 36 h 120"/>
                <a:gd name="T14" fmla="*/ 125 w 203"/>
                <a:gd name="T15" fmla="*/ 54 h 120"/>
                <a:gd name="T16" fmla="*/ 119 w 203"/>
                <a:gd name="T17" fmla="*/ 54 h 120"/>
                <a:gd name="T18" fmla="*/ 89 w 203"/>
                <a:gd name="T19" fmla="*/ 24 h 120"/>
                <a:gd name="T20" fmla="*/ 95 w 203"/>
                <a:gd name="T21" fmla="*/ 42 h 120"/>
                <a:gd name="T22" fmla="*/ 83 w 203"/>
                <a:gd name="T23" fmla="*/ 30 h 120"/>
                <a:gd name="T24" fmla="*/ 53 w 203"/>
                <a:gd name="T25" fmla="*/ 12 h 120"/>
                <a:gd name="T26" fmla="*/ 71 w 203"/>
                <a:gd name="T27" fmla="*/ 30 h 120"/>
                <a:gd name="T28" fmla="*/ 41 w 203"/>
                <a:gd name="T29" fmla="*/ 0 h 120"/>
                <a:gd name="T30" fmla="*/ 36 w 203"/>
                <a:gd name="T31" fmla="*/ 0 h 120"/>
                <a:gd name="T32" fmla="*/ 53 w 203"/>
                <a:gd name="T33" fmla="*/ 18 h 120"/>
                <a:gd name="T34" fmla="*/ 41 w 203"/>
                <a:gd name="T35" fmla="*/ 12 h 120"/>
                <a:gd name="T36" fmla="*/ 18 w 203"/>
                <a:gd name="T37" fmla="*/ 12 h 120"/>
                <a:gd name="T38" fmla="*/ 30 w 203"/>
                <a:gd name="T39" fmla="*/ 24 h 120"/>
                <a:gd name="T40" fmla="*/ 18 w 203"/>
                <a:gd name="T41" fmla="*/ 30 h 120"/>
                <a:gd name="T42" fmla="*/ 0 w 203"/>
                <a:gd name="T43" fmla="*/ 48 h 120"/>
                <a:gd name="T44" fmla="*/ 12 w 203"/>
                <a:gd name="T45" fmla="*/ 48 h 120"/>
                <a:gd name="T46" fmla="*/ 6 w 203"/>
                <a:gd name="T47" fmla="*/ 60 h 120"/>
                <a:gd name="T48" fmla="*/ 6 w 203"/>
                <a:gd name="T49" fmla="*/ 66 h 120"/>
                <a:gd name="T50" fmla="*/ 18 w 203"/>
                <a:gd name="T51" fmla="*/ 54 h 120"/>
                <a:gd name="T52" fmla="*/ 18 w 203"/>
                <a:gd name="T53" fmla="*/ 60 h 120"/>
                <a:gd name="T54" fmla="*/ 24 w 203"/>
                <a:gd name="T55" fmla="*/ 78 h 120"/>
                <a:gd name="T56" fmla="*/ 24 w 203"/>
                <a:gd name="T57" fmla="*/ 72 h 120"/>
                <a:gd name="T58" fmla="*/ 30 w 203"/>
                <a:gd name="T59" fmla="*/ 78 h 120"/>
                <a:gd name="T60" fmla="*/ 30 w 203"/>
                <a:gd name="T61" fmla="*/ 90 h 120"/>
                <a:gd name="T62" fmla="*/ 36 w 203"/>
                <a:gd name="T63" fmla="*/ 96 h 120"/>
                <a:gd name="T64" fmla="*/ 47 w 203"/>
                <a:gd name="T65" fmla="*/ 90 h 120"/>
                <a:gd name="T66" fmla="*/ 47 w 203"/>
                <a:gd name="T67" fmla="*/ 96 h 120"/>
                <a:gd name="T68" fmla="*/ 143 w 203"/>
                <a:gd name="T69" fmla="*/ 96 h 120"/>
                <a:gd name="T70" fmla="*/ 203 w 203"/>
                <a:gd name="T71" fmla="*/ 120 h 1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20"/>
                <a:gd name="T110" fmla="*/ 203 w 203"/>
                <a:gd name="T111" fmla="*/ 120 h 12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20">
                  <a:moveTo>
                    <a:pt x="203" y="120"/>
                  </a:moveTo>
                  <a:lnTo>
                    <a:pt x="179" y="90"/>
                  </a:lnTo>
                  <a:lnTo>
                    <a:pt x="167" y="72"/>
                  </a:lnTo>
                  <a:lnTo>
                    <a:pt x="149" y="48"/>
                  </a:lnTo>
                  <a:lnTo>
                    <a:pt x="149" y="72"/>
                  </a:lnTo>
                  <a:lnTo>
                    <a:pt x="137" y="54"/>
                  </a:lnTo>
                  <a:lnTo>
                    <a:pt x="119" y="36"/>
                  </a:lnTo>
                  <a:lnTo>
                    <a:pt x="125" y="54"/>
                  </a:lnTo>
                  <a:lnTo>
                    <a:pt x="119" y="54"/>
                  </a:lnTo>
                  <a:lnTo>
                    <a:pt x="89" y="24"/>
                  </a:lnTo>
                  <a:lnTo>
                    <a:pt x="95" y="42"/>
                  </a:lnTo>
                  <a:lnTo>
                    <a:pt x="83" y="30"/>
                  </a:lnTo>
                  <a:lnTo>
                    <a:pt x="53" y="12"/>
                  </a:lnTo>
                  <a:lnTo>
                    <a:pt x="71" y="30"/>
                  </a:lnTo>
                  <a:lnTo>
                    <a:pt x="41" y="0"/>
                  </a:lnTo>
                  <a:lnTo>
                    <a:pt x="36" y="0"/>
                  </a:lnTo>
                  <a:lnTo>
                    <a:pt x="53" y="18"/>
                  </a:lnTo>
                  <a:lnTo>
                    <a:pt x="41" y="12"/>
                  </a:lnTo>
                  <a:lnTo>
                    <a:pt x="18" y="12"/>
                  </a:lnTo>
                  <a:lnTo>
                    <a:pt x="30" y="24"/>
                  </a:lnTo>
                  <a:lnTo>
                    <a:pt x="18" y="30"/>
                  </a:lnTo>
                  <a:lnTo>
                    <a:pt x="0" y="48"/>
                  </a:lnTo>
                  <a:lnTo>
                    <a:pt x="12" y="48"/>
                  </a:lnTo>
                  <a:lnTo>
                    <a:pt x="6" y="60"/>
                  </a:lnTo>
                  <a:lnTo>
                    <a:pt x="6" y="66"/>
                  </a:lnTo>
                  <a:lnTo>
                    <a:pt x="18" y="54"/>
                  </a:lnTo>
                  <a:lnTo>
                    <a:pt x="18" y="60"/>
                  </a:lnTo>
                  <a:lnTo>
                    <a:pt x="24" y="78"/>
                  </a:lnTo>
                  <a:lnTo>
                    <a:pt x="24" y="72"/>
                  </a:lnTo>
                  <a:lnTo>
                    <a:pt x="30" y="78"/>
                  </a:lnTo>
                  <a:lnTo>
                    <a:pt x="30" y="90"/>
                  </a:lnTo>
                  <a:lnTo>
                    <a:pt x="36" y="96"/>
                  </a:lnTo>
                  <a:lnTo>
                    <a:pt x="47" y="90"/>
                  </a:lnTo>
                  <a:lnTo>
                    <a:pt x="47" y="96"/>
                  </a:lnTo>
                  <a:lnTo>
                    <a:pt x="143" y="96"/>
                  </a:lnTo>
                  <a:lnTo>
                    <a:pt x="203" y="120"/>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0" name="Freeform 68"/>
            <p:cNvSpPr>
              <a:spLocks/>
            </p:cNvSpPr>
            <p:nvPr/>
          </p:nvSpPr>
          <p:spPr bwMode="auto">
            <a:xfrm>
              <a:off x="1193" y="3085"/>
              <a:ext cx="132" cy="54"/>
            </a:xfrm>
            <a:custGeom>
              <a:avLst/>
              <a:gdLst>
                <a:gd name="T0" fmla="*/ 132 w 132"/>
                <a:gd name="T1" fmla="*/ 54 h 54"/>
                <a:gd name="T2" fmla="*/ 90 w 132"/>
                <a:gd name="T3" fmla="*/ 36 h 54"/>
                <a:gd name="T4" fmla="*/ 0 w 132"/>
                <a:gd name="T5" fmla="*/ 0 h 54"/>
                <a:gd name="T6" fmla="*/ 0 60000 65536"/>
                <a:gd name="T7" fmla="*/ 0 60000 65536"/>
                <a:gd name="T8" fmla="*/ 0 60000 65536"/>
                <a:gd name="T9" fmla="*/ 0 w 132"/>
                <a:gd name="T10" fmla="*/ 0 h 54"/>
                <a:gd name="T11" fmla="*/ 132 w 132"/>
                <a:gd name="T12" fmla="*/ 54 h 54"/>
              </a:gdLst>
              <a:ahLst/>
              <a:cxnLst>
                <a:cxn ang="T6">
                  <a:pos x="T0" y="T1"/>
                </a:cxn>
                <a:cxn ang="T7">
                  <a:pos x="T2" y="T3"/>
                </a:cxn>
                <a:cxn ang="T8">
                  <a:pos x="T4" y="T5"/>
                </a:cxn>
              </a:cxnLst>
              <a:rect l="T9" t="T10" r="T11" b="T12"/>
              <a:pathLst>
                <a:path w="132" h="54">
                  <a:moveTo>
                    <a:pt x="132" y="54"/>
                  </a:moveTo>
                  <a:lnTo>
                    <a:pt x="90" y="36"/>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1" name="Freeform 69"/>
            <p:cNvSpPr>
              <a:spLocks/>
            </p:cNvSpPr>
            <p:nvPr/>
          </p:nvSpPr>
          <p:spPr bwMode="auto">
            <a:xfrm>
              <a:off x="1158" y="3151"/>
              <a:ext cx="167" cy="150"/>
            </a:xfrm>
            <a:custGeom>
              <a:avLst/>
              <a:gdLst>
                <a:gd name="T0" fmla="*/ 167 w 167"/>
                <a:gd name="T1" fmla="*/ 0 h 150"/>
                <a:gd name="T2" fmla="*/ 101 w 167"/>
                <a:gd name="T3" fmla="*/ 18 h 150"/>
                <a:gd name="T4" fmla="*/ 59 w 167"/>
                <a:gd name="T5" fmla="*/ 30 h 150"/>
                <a:gd name="T6" fmla="*/ 30 w 167"/>
                <a:gd name="T7" fmla="*/ 42 h 150"/>
                <a:gd name="T8" fmla="*/ 12 w 167"/>
                <a:gd name="T9" fmla="*/ 60 h 150"/>
                <a:gd name="T10" fmla="*/ 6 w 167"/>
                <a:gd name="T11" fmla="*/ 78 h 150"/>
                <a:gd name="T12" fmla="*/ 0 w 167"/>
                <a:gd name="T13" fmla="*/ 90 h 150"/>
                <a:gd name="T14" fmla="*/ 0 w 167"/>
                <a:gd name="T15" fmla="*/ 126 h 150"/>
                <a:gd name="T16" fmla="*/ 6 w 167"/>
                <a:gd name="T17" fmla="*/ 150 h 150"/>
                <a:gd name="T18" fmla="*/ 12 w 167"/>
                <a:gd name="T19" fmla="*/ 144 h 150"/>
                <a:gd name="T20" fmla="*/ 12 w 167"/>
                <a:gd name="T21" fmla="*/ 126 h 150"/>
                <a:gd name="T22" fmla="*/ 18 w 167"/>
                <a:gd name="T23" fmla="*/ 132 h 150"/>
                <a:gd name="T24" fmla="*/ 24 w 167"/>
                <a:gd name="T25" fmla="*/ 144 h 150"/>
                <a:gd name="T26" fmla="*/ 30 w 167"/>
                <a:gd name="T27" fmla="*/ 114 h 150"/>
                <a:gd name="T28" fmla="*/ 35 w 167"/>
                <a:gd name="T29" fmla="*/ 126 h 150"/>
                <a:gd name="T30" fmla="*/ 41 w 167"/>
                <a:gd name="T31" fmla="*/ 126 h 150"/>
                <a:gd name="T32" fmla="*/ 41 w 167"/>
                <a:gd name="T33" fmla="*/ 96 h 150"/>
                <a:gd name="T34" fmla="*/ 47 w 167"/>
                <a:gd name="T35" fmla="*/ 102 h 150"/>
                <a:gd name="T36" fmla="*/ 53 w 167"/>
                <a:gd name="T37" fmla="*/ 102 h 150"/>
                <a:gd name="T38" fmla="*/ 53 w 167"/>
                <a:gd name="T39" fmla="*/ 90 h 150"/>
                <a:gd name="T40" fmla="*/ 59 w 167"/>
                <a:gd name="T41" fmla="*/ 78 h 150"/>
                <a:gd name="T42" fmla="*/ 59 w 167"/>
                <a:gd name="T43" fmla="*/ 84 h 150"/>
                <a:gd name="T44" fmla="*/ 59 w 167"/>
                <a:gd name="T45" fmla="*/ 72 h 150"/>
                <a:gd name="T46" fmla="*/ 47 w 167"/>
                <a:gd name="T47" fmla="*/ 54 h 150"/>
                <a:gd name="T48" fmla="*/ 77 w 167"/>
                <a:gd name="T49" fmla="*/ 72 h 150"/>
                <a:gd name="T50" fmla="*/ 89 w 167"/>
                <a:gd name="T51" fmla="*/ 72 h 150"/>
                <a:gd name="T52" fmla="*/ 83 w 167"/>
                <a:gd name="T53" fmla="*/ 60 h 150"/>
                <a:gd name="T54" fmla="*/ 71 w 167"/>
                <a:gd name="T55" fmla="*/ 54 h 150"/>
                <a:gd name="T56" fmla="*/ 95 w 167"/>
                <a:gd name="T57" fmla="*/ 54 h 150"/>
                <a:gd name="T58" fmla="*/ 89 w 167"/>
                <a:gd name="T59" fmla="*/ 36 h 150"/>
                <a:gd name="T60" fmla="*/ 101 w 167"/>
                <a:gd name="T61" fmla="*/ 54 h 150"/>
                <a:gd name="T62" fmla="*/ 107 w 167"/>
                <a:gd name="T63" fmla="*/ 48 h 150"/>
                <a:gd name="T64" fmla="*/ 113 w 167"/>
                <a:gd name="T65" fmla="*/ 30 h 150"/>
                <a:gd name="T66" fmla="*/ 119 w 167"/>
                <a:gd name="T67" fmla="*/ 36 h 150"/>
                <a:gd name="T68" fmla="*/ 131 w 167"/>
                <a:gd name="T69" fmla="*/ 24 h 150"/>
                <a:gd name="T70" fmla="*/ 137 w 167"/>
                <a:gd name="T71" fmla="*/ 30 h 150"/>
                <a:gd name="T72" fmla="*/ 143 w 167"/>
                <a:gd name="T73" fmla="*/ 18 h 150"/>
                <a:gd name="T74" fmla="*/ 155 w 167"/>
                <a:gd name="T75" fmla="*/ 12 h 150"/>
                <a:gd name="T76" fmla="*/ 167 w 167"/>
                <a:gd name="T77" fmla="*/ 0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150"/>
                <a:gd name="T119" fmla="*/ 167 w 167"/>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150">
                  <a:moveTo>
                    <a:pt x="167" y="0"/>
                  </a:moveTo>
                  <a:lnTo>
                    <a:pt x="101" y="18"/>
                  </a:lnTo>
                  <a:lnTo>
                    <a:pt x="59" y="30"/>
                  </a:lnTo>
                  <a:lnTo>
                    <a:pt x="30" y="42"/>
                  </a:lnTo>
                  <a:lnTo>
                    <a:pt x="12" y="60"/>
                  </a:lnTo>
                  <a:lnTo>
                    <a:pt x="6" y="78"/>
                  </a:lnTo>
                  <a:lnTo>
                    <a:pt x="0" y="90"/>
                  </a:lnTo>
                  <a:lnTo>
                    <a:pt x="0" y="126"/>
                  </a:lnTo>
                  <a:lnTo>
                    <a:pt x="6" y="150"/>
                  </a:lnTo>
                  <a:lnTo>
                    <a:pt x="12" y="144"/>
                  </a:lnTo>
                  <a:lnTo>
                    <a:pt x="12" y="126"/>
                  </a:lnTo>
                  <a:lnTo>
                    <a:pt x="18" y="132"/>
                  </a:lnTo>
                  <a:lnTo>
                    <a:pt x="24" y="144"/>
                  </a:lnTo>
                  <a:lnTo>
                    <a:pt x="30" y="114"/>
                  </a:lnTo>
                  <a:lnTo>
                    <a:pt x="35" y="126"/>
                  </a:lnTo>
                  <a:lnTo>
                    <a:pt x="41" y="126"/>
                  </a:lnTo>
                  <a:lnTo>
                    <a:pt x="41" y="96"/>
                  </a:lnTo>
                  <a:lnTo>
                    <a:pt x="47" y="102"/>
                  </a:lnTo>
                  <a:lnTo>
                    <a:pt x="53" y="102"/>
                  </a:lnTo>
                  <a:lnTo>
                    <a:pt x="53" y="90"/>
                  </a:lnTo>
                  <a:lnTo>
                    <a:pt x="59" y="78"/>
                  </a:lnTo>
                  <a:lnTo>
                    <a:pt x="59" y="84"/>
                  </a:lnTo>
                  <a:lnTo>
                    <a:pt x="59" y="72"/>
                  </a:lnTo>
                  <a:lnTo>
                    <a:pt x="47" y="54"/>
                  </a:lnTo>
                  <a:lnTo>
                    <a:pt x="77" y="72"/>
                  </a:lnTo>
                  <a:lnTo>
                    <a:pt x="89" y="72"/>
                  </a:lnTo>
                  <a:lnTo>
                    <a:pt x="83" y="60"/>
                  </a:lnTo>
                  <a:lnTo>
                    <a:pt x="71" y="54"/>
                  </a:lnTo>
                  <a:lnTo>
                    <a:pt x="95" y="54"/>
                  </a:lnTo>
                  <a:lnTo>
                    <a:pt x="89" y="36"/>
                  </a:lnTo>
                  <a:lnTo>
                    <a:pt x="101" y="54"/>
                  </a:lnTo>
                  <a:lnTo>
                    <a:pt x="107" y="48"/>
                  </a:lnTo>
                  <a:lnTo>
                    <a:pt x="113" y="30"/>
                  </a:lnTo>
                  <a:lnTo>
                    <a:pt x="119" y="36"/>
                  </a:lnTo>
                  <a:lnTo>
                    <a:pt x="131" y="24"/>
                  </a:lnTo>
                  <a:lnTo>
                    <a:pt x="137" y="30"/>
                  </a:lnTo>
                  <a:lnTo>
                    <a:pt x="143" y="18"/>
                  </a:lnTo>
                  <a:lnTo>
                    <a:pt x="155" y="12"/>
                  </a:lnTo>
                  <a:lnTo>
                    <a:pt x="167" y="0"/>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2" name="Freeform 70"/>
            <p:cNvSpPr>
              <a:spLocks/>
            </p:cNvSpPr>
            <p:nvPr/>
          </p:nvSpPr>
          <p:spPr bwMode="auto">
            <a:xfrm>
              <a:off x="1122" y="3127"/>
              <a:ext cx="215" cy="60"/>
            </a:xfrm>
            <a:custGeom>
              <a:avLst/>
              <a:gdLst>
                <a:gd name="T0" fmla="*/ 215 w 215"/>
                <a:gd name="T1" fmla="*/ 24 h 60"/>
                <a:gd name="T2" fmla="*/ 149 w 215"/>
                <a:gd name="T3" fmla="*/ 0 h 60"/>
                <a:gd name="T4" fmla="*/ 30 w 215"/>
                <a:gd name="T5" fmla="*/ 0 h 60"/>
                <a:gd name="T6" fmla="*/ 24 w 215"/>
                <a:gd name="T7" fmla="*/ 12 h 60"/>
                <a:gd name="T8" fmla="*/ 6 w 215"/>
                <a:gd name="T9" fmla="*/ 36 h 60"/>
                <a:gd name="T10" fmla="*/ 0 w 215"/>
                <a:gd name="T11" fmla="*/ 60 h 60"/>
                <a:gd name="T12" fmla="*/ 6 w 215"/>
                <a:gd name="T13" fmla="*/ 48 h 60"/>
                <a:gd name="T14" fmla="*/ 24 w 215"/>
                <a:gd name="T15" fmla="*/ 30 h 60"/>
                <a:gd name="T16" fmla="*/ 24 w 215"/>
                <a:gd name="T17" fmla="*/ 48 h 60"/>
                <a:gd name="T18" fmla="*/ 30 w 215"/>
                <a:gd name="T19" fmla="*/ 48 h 60"/>
                <a:gd name="T20" fmla="*/ 48 w 215"/>
                <a:gd name="T21" fmla="*/ 12 h 60"/>
                <a:gd name="T22" fmla="*/ 48 w 215"/>
                <a:gd name="T23" fmla="*/ 24 h 60"/>
                <a:gd name="T24" fmla="*/ 54 w 215"/>
                <a:gd name="T25" fmla="*/ 36 h 60"/>
                <a:gd name="T26" fmla="*/ 60 w 215"/>
                <a:gd name="T27" fmla="*/ 24 h 60"/>
                <a:gd name="T28" fmla="*/ 60 w 215"/>
                <a:gd name="T29" fmla="*/ 18 h 60"/>
                <a:gd name="T30" fmla="*/ 66 w 215"/>
                <a:gd name="T31" fmla="*/ 30 h 60"/>
                <a:gd name="T32" fmla="*/ 71 w 215"/>
                <a:gd name="T33" fmla="*/ 24 h 60"/>
                <a:gd name="T34" fmla="*/ 83 w 215"/>
                <a:gd name="T35" fmla="*/ 6 h 60"/>
                <a:gd name="T36" fmla="*/ 83 w 215"/>
                <a:gd name="T37" fmla="*/ 30 h 60"/>
                <a:gd name="T38" fmla="*/ 89 w 215"/>
                <a:gd name="T39" fmla="*/ 48 h 60"/>
                <a:gd name="T40" fmla="*/ 95 w 215"/>
                <a:gd name="T41" fmla="*/ 42 h 60"/>
                <a:gd name="T42" fmla="*/ 101 w 215"/>
                <a:gd name="T43" fmla="*/ 24 h 60"/>
                <a:gd name="T44" fmla="*/ 107 w 215"/>
                <a:gd name="T45" fmla="*/ 42 h 60"/>
                <a:gd name="T46" fmla="*/ 107 w 215"/>
                <a:gd name="T47" fmla="*/ 30 h 60"/>
                <a:gd name="T48" fmla="*/ 119 w 215"/>
                <a:gd name="T49" fmla="*/ 18 h 60"/>
                <a:gd name="T50" fmla="*/ 125 w 215"/>
                <a:gd name="T51" fmla="*/ 30 h 60"/>
                <a:gd name="T52" fmla="*/ 125 w 215"/>
                <a:gd name="T53" fmla="*/ 36 h 60"/>
                <a:gd name="T54" fmla="*/ 137 w 215"/>
                <a:gd name="T55" fmla="*/ 24 h 60"/>
                <a:gd name="T56" fmla="*/ 137 w 215"/>
                <a:gd name="T57" fmla="*/ 30 h 60"/>
                <a:gd name="T58" fmla="*/ 149 w 215"/>
                <a:gd name="T59" fmla="*/ 30 h 60"/>
                <a:gd name="T60" fmla="*/ 161 w 215"/>
                <a:gd name="T61" fmla="*/ 24 h 60"/>
                <a:gd name="T62" fmla="*/ 155 w 215"/>
                <a:gd name="T63" fmla="*/ 30 h 60"/>
                <a:gd name="T64" fmla="*/ 203 w 215"/>
                <a:gd name="T65" fmla="*/ 30 h 60"/>
                <a:gd name="T66" fmla="*/ 215 w 215"/>
                <a:gd name="T67" fmla="*/ 24 h 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5"/>
                <a:gd name="T103" fmla="*/ 0 h 60"/>
                <a:gd name="T104" fmla="*/ 215 w 215"/>
                <a:gd name="T105" fmla="*/ 60 h 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5" h="60">
                  <a:moveTo>
                    <a:pt x="215" y="24"/>
                  </a:moveTo>
                  <a:lnTo>
                    <a:pt x="149" y="0"/>
                  </a:lnTo>
                  <a:lnTo>
                    <a:pt x="30" y="0"/>
                  </a:lnTo>
                  <a:lnTo>
                    <a:pt x="24" y="12"/>
                  </a:lnTo>
                  <a:lnTo>
                    <a:pt x="6" y="36"/>
                  </a:lnTo>
                  <a:lnTo>
                    <a:pt x="0" y="60"/>
                  </a:lnTo>
                  <a:lnTo>
                    <a:pt x="6" y="48"/>
                  </a:lnTo>
                  <a:lnTo>
                    <a:pt x="24" y="30"/>
                  </a:lnTo>
                  <a:lnTo>
                    <a:pt x="24" y="48"/>
                  </a:lnTo>
                  <a:lnTo>
                    <a:pt x="30" y="48"/>
                  </a:lnTo>
                  <a:lnTo>
                    <a:pt x="48" y="12"/>
                  </a:lnTo>
                  <a:lnTo>
                    <a:pt x="48" y="24"/>
                  </a:lnTo>
                  <a:lnTo>
                    <a:pt x="54" y="36"/>
                  </a:lnTo>
                  <a:lnTo>
                    <a:pt x="60" y="24"/>
                  </a:lnTo>
                  <a:lnTo>
                    <a:pt x="60" y="18"/>
                  </a:lnTo>
                  <a:lnTo>
                    <a:pt x="66" y="30"/>
                  </a:lnTo>
                  <a:lnTo>
                    <a:pt x="71" y="24"/>
                  </a:lnTo>
                  <a:lnTo>
                    <a:pt x="83" y="6"/>
                  </a:lnTo>
                  <a:lnTo>
                    <a:pt x="83" y="30"/>
                  </a:lnTo>
                  <a:lnTo>
                    <a:pt x="89" y="48"/>
                  </a:lnTo>
                  <a:lnTo>
                    <a:pt x="95" y="42"/>
                  </a:lnTo>
                  <a:lnTo>
                    <a:pt x="101" y="24"/>
                  </a:lnTo>
                  <a:lnTo>
                    <a:pt x="107" y="42"/>
                  </a:lnTo>
                  <a:lnTo>
                    <a:pt x="107" y="30"/>
                  </a:lnTo>
                  <a:lnTo>
                    <a:pt x="119" y="18"/>
                  </a:lnTo>
                  <a:lnTo>
                    <a:pt x="125" y="30"/>
                  </a:lnTo>
                  <a:lnTo>
                    <a:pt x="125" y="36"/>
                  </a:lnTo>
                  <a:lnTo>
                    <a:pt x="137" y="24"/>
                  </a:lnTo>
                  <a:lnTo>
                    <a:pt x="137" y="30"/>
                  </a:lnTo>
                  <a:lnTo>
                    <a:pt x="149" y="30"/>
                  </a:lnTo>
                  <a:lnTo>
                    <a:pt x="161" y="24"/>
                  </a:lnTo>
                  <a:lnTo>
                    <a:pt x="155" y="30"/>
                  </a:lnTo>
                  <a:lnTo>
                    <a:pt x="203" y="30"/>
                  </a:lnTo>
                  <a:lnTo>
                    <a:pt x="215" y="24"/>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3" name="Freeform 71"/>
            <p:cNvSpPr>
              <a:spLocks/>
            </p:cNvSpPr>
            <p:nvPr/>
          </p:nvSpPr>
          <p:spPr bwMode="auto">
            <a:xfrm>
              <a:off x="1253" y="3145"/>
              <a:ext cx="270" cy="300"/>
            </a:xfrm>
            <a:custGeom>
              <a:avLst/>
              <a:gdLst>
                <a:gd name="T0" fmla="*/ 12 w 270"/>
                <a:gd name="T1" fmla="*/ 60 h 300"/>
                <a:gd name="T2" fmla="*/ 0 w 270"/>
                <a:gd name="T3" fmla="*/ 180 h 300"/>
                <a:gd name="T4" fmla="*/ 36 w 270"/>
                <a:gd name="T5" fmla="*/ 240 h 300"/>
                <a:gd name="T6" fmla="*/ 36 w 270"/>
                <a:gd name="T7" fmla="*/ 234 h 300"/>
                <a:gd name="T8" fmla="*/ 36 w 270"/>
                <a:gd name="T9" fmla="*/ 204 h 300"/>
                <a:gd name="T10" fmla="*/ 6 w 270"/>
                <a:gd name="T11" fmla="*/ 150 h 300"/>
                <a:gd name="T12" fmla="*/ 42 w 270"/>
                <a:gd name="T13" fmla="*/ 162 h 300"/>
                <a:gd name="T14" fmla="*/ 48 w 270"/>
                <a:gd name="T15" fmla="*/ 156 h 300"/>
                <a:gd name="T16" fmla="*/ 48 w 270"/>
                <a:gd name="T17" fmla="*/ 138 h 300"/>
                <a:gd name="T18" fmla="*/ 42 w 270"/>
                <a:gd name="T19" fmla="*/ 102 h 300"/>
                <a:gd name="T20" fmla="*/ 54 w 270"/>
                <a:gd name="T21" fmla="*/ 84 h 300"/>
                <a:gd name="T22" fmla="*/ 60 w 270"/>
                <a:gd name="T23" fmla="*/ 66 h 300"/>
                <a:gd name="T24" fmla="*/ 60 w 270"/>
                <a:gd name="T25" fmla="*/ 42 h 300"/>
                <a:gd name="T26" fmla="*/ 78 w 270"/>
                <a:gd name="T27" fmla="*/ 18 h 300"/>
                <a:gd name="T28" fmla="*/ 54 w 270"/>
                <a:gd name="T29" fmla="*/ 102 h 300"/>
                <a:gd name="T30" fmla="*/ 66 w 270"/>
                <a:gd name="T31" fmla="*/ 144 h 300"/>
                <a:gd name="T32" fmla="*/ 66 w 270"/>
                <a:gd name="T33" fmla="*/ 150 h 300"/>
                <a:gd name="T34" fmla="*/ 84 w 270"/>
                <a:gd name="T35" fmla="*/ 138 h 300"/>
                <a:gd name="T36" fmla="*/ 72 w 270"/>
                <a:gd name="T37" fmla="*/ 228 h 300"/>
                <a:gd name="T38" fmla="*/ 84 w 270"/>
                <a:gd name="T39" fmla="*/ 258 h 300"/>
                <a:gd name="T40" fmla="*/ 90 w 270"/>
                <a:gd name="T41" fmla="*/ 252 h 300"/>
                <a:gd name="T42" fmla="*/ 108 w 270"/>
                <a:gd name="T43" fmla="*/ 270 h 300"/>
                <a:gd name="T44" fmla="*/ 126 w 270"/>
                <a:gd name="T45" fmla="*/ 276 h 300"/>
                <a:gd name="T46" fmla="*/ 144 w 270"/>
                <a:gd name="T47" fmla="*/ 276 h 300"/>
                <a:gd name="T48" fmla="*/ 156 w 270"/>
                <a:gd name="T49" fmla="*/ 276 h 300"/>
                <a:gd name="T50" fmla="*/ 180 w 270"/>
                <a:gd name="T51" fmla="*/ 264 h 300"/>
                <a:gd name="T52" fmla="*/ 180 w 270"/>
                <a:gd name="T53" fmla="*/ 234 h 300"/>
                <a:gd name="T54" fmla="*/ 144 w 270"/>
                <a:gd name="T55" fmla="*/ 204 h 300"/>
                <a:gd name="T56" fmla="*/ 156 w 270"/>
                <a:gd name="T57" fmla="*/ 186 h 300"/>
                <a:gd name="T58" fmla="*/ 162 w 270"/>
                <a:gd name="T59" fmla="*/ 168 h 300"/>
                <a:gd name="T60" fmla="*/ 180 w 270"/>
                <a:gd name="T61" fmla="*/ 204 h 300"/>
                <a:gd name="T62" fmla="*/ 192 w 270"/>
                <a:gd name="T63" fmla="*/ 180 h 300"/>
                <a:gd name="T64" fmla="*/ 204 w 270"/>
                <a:gd name="T65" fmla="*/ 168 h 300"/>
                <a:gd name="T66" fmla="*/ 216 w 270"/>
                <a:gd name="T67" fmla="*/ 156 h 300"/>
                <a:gd name="T68" fmla="*/ 234 w 270"/>
                <a:gd name="T69" fmla="*/ 168 h 300"/>
                <a:gd name="T70" fmla="*/ 246 w 270"/>
                <a:gd name="T71" fmla="*/ 210 h 300"/>
                <a:gd name="T72" fmla="*/ 252 w 270"/>
                <a:gd name="T73" fmla="*/ 246 h 300"/>
                <a:gd name="T74" fmla="*/ 264 w 270"/>
                <a:gd name="T75" fmla="*/ 240 h 300"/>
                <a:gd name="T76" fmla="*/ 264 w 270"/>
                <a:gd name="T77" fmla="*/ 282 h 300"/>
                <a:gd name="T78" fmla="*/ 270 w 270"/>
                <a:gd name="T79" fmla="*/ 204 h 300"/>
                <a:gd name="T80" fmla="*/ 252 w 270"/>
                <a:gd name="T81" fmla="*/ 144 h 300"/>
                <a:gd name="T82" fmla="*/ 102 w 270"/>
                <a:gd name="T83" fmla="*/ 0 h 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0"/>
                <a:gd name="T127" fmla="*/ 0 h 300"/>
                <a:gd name="T128" fmla="*/ 270 w 270"/>
                <a:gd name="T129" fmla="*/ 300 h 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0" h="300">
                  <a:moveTo>
                    <a:pt x="84" y="0"/>
                  </a:moveTo>
                  <a:lnTo>
                    <a:pt x="36" y="24"/>
                  </a:lnTo>
                  <a:lnTo>
                    <a:pt x="12" y="60"/>
                  </a:lnTo>
                  <a:lnTo>
                    <a:pt x="6" y="96"/>
                  </a:lnTo>
                  <a:lnTo>
                    <a:pt x="0" y="138"/>
                  </a:lnTo>
                  <a:lnTo>
                    <a:pt x="0" y="180"/>
                  </a:lnTo>
                  <a:lnTo>
                    <a:pt x="12" y="198"/>
                  </a:lnTo>
                  <a:lnTo>
                    <a:pt x="24" y="222"/>
                  </a:lnTo>
                  <a:lnTo>
                    <a:pt x="36" y="240"/>
                  </a:lnTo>
                  <a:lnTo>
                    <a:pt x="42" y="252"/>
                  </a:lnTo>
                  <a:lnTo>
                    <a:pt x="42" y="246"/>
                  </a:lnTo>
                  <a:lnTo>
                    <a:pt x="36" y="234"/>
                  </a:lnTo>
                  <a:lnTo>
                    <a:pt x="48" y="234"/>
                  </a:lnTo>
                  <a:lnTo>
                    <a:pt x="48" y="228"/>
                  </a:lnTo>
                  <a:lnTo>
                    <a:pt x="36" y="204"/>
                  </a:lnTo>
                  <a:lnTo>
                    <a:pt x="48" y="204"/>
                  </a:lnTo>
                  <a:lnTo>
                    <a:pt x="42" y="198"/>
                  </a:lnTo>
                  <a:lnTo>
                    <a:pt x="6" y="150"/>
                  </a:lnTo>
                  <a:lnTo>
                    <a:pt x="36" y="162"/>
                  </a:lnTo>
                  <a:lnTo>
                    <a:pt x="42" y="174"/>
                  </a:lnTo>
                  <a:lnTo>
                    <a:pt x="42" y="162"/>
                  </a:lnTo>
                  <a:lnTo>
                    <a:pt x="36" y="156"/>
                  </a:lnTo>
                  <a:lnTo>
                    <a:pt x="42" y="162"/>
                  </a:lnTo>
                  <a:lnTo>
                    <a:pt x="48" y="156"/>
                  </a:lnTo>
                  <a:lnTo>
                    <a:pt x="42" y="144"/>
                  </a:lnTo>
                  <a:lnTo>
                    <a:pt x="48" y="144"/>
                  </a:lnTo>
                  <a:lnTo>
                    <a:pt x="48" y="138"/>
                  </a:lnTo>
                  <a:lnTo>
                    <a:pt x="24" y="114"/>
                  </a:lnTo>
                  <a:lnTo>
                    <a:pt x="48" y="114"/>
                  </a:lnTo>
                  <a:lnTo>
                    <a:pt x="42" y="102"/>
                  </a:lnTo>
                  <a:lnTo>
                    <a:pt x="30" y="96"/>
                  </a:lnTo>
                  <a:lnTo>
                    <a:pt x="48" y="90"/>
                  </a:lnTo>
                  <a:lnTo>
                    <a:pt x="54" y="84"/>
                  </a:lnTo>
                  <a:lnTo>
                    <a:pt x="48" y="78"/>
                  </a:lnTo>
                  <a:lnTo>
                    <a:pt x="42" y="78"/>
                  </a:lnTo>
                  <a:lnTo>
                    <a:pt x="60" y="66"/>
                  </a:lnTo>
                  <a:lnTo>
                    <a:pt x="54" y="54"/>
                  </a:lnTo>
                  <a:lnTo>
                    <a:pt x="60" y="36"/>
                  </a:lnTo>
                  <a:lnTo>
                    <a:pt x="60" y="42"/>
                  </a:lnTo>
                  <a:lnTo>
                    <a:pt x="66" y="36"/>
                  </a:lnTo>
                  <a:lnTo>
                    <a:pt x="72" y="24"/>
                  </a:lnTo>
                  <a:lnTo>
                    <a:pt x="78" y="18"/>
                  </a:lnTo>
                  <a:lnTo>
                    <a:pt x="60" y="60"/>
                  </a:lnTo>
                  <a:lnTo>
                    <a:pt x="54" y="84"/>
                  </a:lnTo>
                  <a:lnTo>
                    <a:pt x="54" y="102"/>
                  </a:lnTo>
                  <a:lnTo>
                    <a:pt x="90" y="60"/>
                  </a:lnTo>
                  <a:lnTo>
                    <a:pt x="66" y="108"/>
                  </a:lnTo>
                  <a:lnTo>
                    <a:pt x="66" y="144"/>
                  </a:lnTo>
                  <a:lnTo>
                    <a:pt x="78" y="126"/>
                  </a:lnTo>
                  <a:lnTo>
                    <a:pt x="72" y="132"/>
                  </a:lnTo>
                  <a:lnTo>
                    <a:pt x="66" y="150"/>
                  </a:lnTo>
                  <a:lnTo>
                    <a:pt x="66" y="168"/>
                  </a:lnTo>
                  <a:lnTo>
                    <a:pt x="66" y="162"/>
                  </a:lnTo>
                  <a:lnTo>
                    <a:pt x="84" y="138"/>
                  </a:lnTo>
                  <a:lnTo>
                    <a:pt x="72" y="174"/>
                  </a:lnTo>
                  <a:lnTo>
                    <a:pt x="72" y="234"/>
                  </a:lnTo>
                  <a:lnTo>
                    <a:pt x="72" y="228"/>
                  </a:lnTo>
                  <a:lnTo>
                    <a:pt x="84" y="210"/>
                  </a:lnTo>
                  <a:lnTo>
                    <a:pt x="78" y="240"/>
                  </a:lnTo>
                  <a:lnTo>
                    <a:pt x="84" y="258"/>
                  </a:lnTo>
                  <a:lnTo>
                    <a:pt x="84" y="270"/>
                  </a:lnTo>
                  <a:lnTo>
                    <a:pt x="90" y="264"/>
                  </a:lnTo>
                  <a:lnTo>
                    <a:pt x="90" y="252"/>
                  </a:lnTo>
                  <a:lnTo>
                    <a:pt x="96" y="282"/>
                  </a:lnTo>
                  <a:lnTo>
                    <a:pt x="102" y="288"/>
                  </a:lnTo>
                  <a:lnTo>
                    <a:pt x="108" y="270"/>
                  </a:lnTo>
                  <a:lnTo>
                    <a:pt x="114" y="282"/>
                  </a:lnTo>
                  <a:lnTo>
                    <a:pt x="126" y="294"/>
                  </a:lnTo>
                  <a:lnTo>
                    <a:pt x="126" y="276"/>
                  </a:lnTo>
                  <a:lnTo>
                    <a:pt x="132" y="288"/>
                  </a:lnTo>
                  <a:lnTo>
                    <a:pt x="144" y="300"/>
                  </a:lnTo>
                  <a:lnTo>
                    <a:pt x="144" y="276"/>
                  </a:lnTo>
                  <a:lnTo>
                    <a:pt x="132" y="258"/>
                  </a:lnTo>
                  <a:lnTo>
                    <a:pt x="138" y="264"/>
                  </a:lnTo>
                  <a:lnTo>
                    <a:pt x="156" y="276"/>
                  </a:lnTo>
                  <a:lnTo>
                    <a:pt x="156" y="258"/>
                  </a:lnTo>
                  <a:lnTo>
                    <a:pt x="162" y="264"/>
                  </a:lnTo>
                  <a:lnTo>
                    <a:pt x="180" y="264"/>
                  </a:lnTo>
                  <a:lnTo>
                    <a:pt x="168" y="240"/>
                  </a:lnTo>
                  <a:lnTo>
                    <a:pt x="174" y="240"/>
                  </a:lnTo>
                  <a:lnTo>
                    <a:pt x="180" y="234"/>
                  </a:lnTo>
                  <a:lnTo>
                    <a:pt x="174" y="222"/>
                  </a:lnTo>
                  <a:lnTo>
                    <a:pt x="150" y="204"/>
                  </a:lnTo>
                  <a:lnTo>
                    <a:pt x="144" y="204"/>
                  </a:lnTo>
                  <a:lnTo>
                    <a:pt x="174" y="204"/>
                  </a:lnTo>
                  <a:lnTo>
                    <a:pt x="162" y="198"/>
                  </a:lnTo>
                  <a:lnTo>
                    <a:pt x="156" y="186"/>
                  </a:lnTo>
                  <a:lnTo>
                    <a:pt x="168" y="186"/>
                  </a:lnTo>
                  <a:lnTo>
                    <a:pt x="144" y="168"/>
                  </a:lnTo>
                  <a:lnTo>
                    <a:pt x="162" y="168"/>
                  </a:lnTo>
                  <a:lnTo>
                    <a:pt x="174" y="174"/>
                  </a:lnTo>
                  <a:lnTo>
                    <a:pt x="174" y="150"/>
                  </a:lnTo>
                  <a:lnTo>
                    <a:pt x="180" y="204"/>
                  </a:lnTo>
                  <a:lnTo>
                    <a:pt x="180" y="192"/>
                  </a:lnTo>
                  <a:lnTo>
                    <a:pt x="186" y="168"/>
                  </a:lnTo>
                  <a:lnTo>
                    <a:pt x="192" y="180"/>
                  </a:lnTo>
                  <a:lnTo>
                    <a:pt x="192" y="192"/>
                  </a:lnTo>
                  <a:lnTo>
                    <a:pt x="198" y="198"/>
                  </a:lnTo>
                  <a:lnTo>
                    <a:pt x="204" y="168"/>
                  </a:lnTo>
                  <a:lnTo>
                    <a:pt x="204" y="210"/>
                  </a:lnTo>
                  <a:lnTo>
                    <a:pt x="216" y="180"/>
                  </a:lnTo>
                  <a:lnTo>
                    <a:pt x="216" y="156"/>
                  </a:lnTo>
                  <a:lnTo>
                    <a:pt x="222" y="186"/>
                  </a:lnTo>
                  <a:lnTo>
                    <a:pt x="222" y="198"/>
                  </a:lnTo>
                  <a:lnTo>
                    <a:pt x="234" y="168"/>
                  </a:lnTo>
                  <a:lnTo>
                    <a:pt x="234" y="180"/>
                  </a:lnTo>
                  <a:lnTo>
                    <a:pt x="240" y="192"/>
                  </a:lnTo>
                  <a:lnTo>
                    <a:pt x="246" y="210"/>
                  </a:lnTo>
                  <a:lnTo>
                    <a:pt x="246" y="228"/>
                  </a:lnTo>
                  <a:lnTo>
                    <a:pt x="252" y="252"/>
                  </a:lnTo>
                  <a:lnTo>
                    <a:pt x="252" y="246"/>
                  </a:lnTo>
                  <a:lnTo>
                    <a:pt x="258" y="204"/>
                  </a:lnTo>
                  <a:lnTo>
                    <a:pt x="264" y="222"/>
                  </a:lnTo>
                  <a:lnTo>
                    <a:pt x="264" y="240"/>
                  </a:lnTo>
                  <a:lnTo>
                    <a:pt x="258" y="282"/>
                  </a:lnTo>
                  <a:lnTo>
                    <a:pt x="258" y="294"/>
                  </a:lnTo>
                  <a:lnTo>
                    <a:pt x="264" y="282"/>
                  </a:lnTo>
                  <a:lnTo>
                    <a:pt x="264" y="252"/>
                  </a:lnTo>
                  <a:lnTo>
                    <a:pt x="270" y="228"/>
                  </a:lnTo>
                  <a:lnTo>
                    <a:pt x="270" y="204"/>
                  </a:lnTo>
                  <a:lnTo>
                    <a:pt x="264" y="192"/>
                  </a:lnTo>
                  <a:lnTo>
                    <a:pt x="264" y="180"/>
                  </a:lnTo>
                  <a:lnTo>
                    <a:pt x="252" y="144"/>
                  </a:lnTo>
                  <a:lnTo>
                    <a:pt x="204" y="84"/>
                  </a:lnTo>
                  <a:lnTo>
                    <a:pt x="156" y="36"/>
                  </a:lnTo>
                  <a:lnTo>
                    <a:pt x="102" y="0"/>
                  </a:lnTo>
                  <a:lnTo>
                    <a:pt x="90" y="0"/>
                  </a:lnTo>
                  <a:lnTo>
                    <a:pt x="84" y="0"/>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4" name="Freeform 72"/>
            <p:cNvSpPr>
              <a:spLocks/>
            </p:cNvSpPr>
            <p:nvPr/>
          </p:nvSpPr>
          <p:spPr bwMode="auto">
            <a:xfrm>
              <a:off x="1367" y="3223"/>
              <a:ext cx="60" cy="96"/>
            </a:xfrm>
            <a:custGeom>
              <a:avLst/>
              <a:gdLst>
                <a:gd name="T0" fmla="*/ 60 w 60"/>
                <a:gd name="T1" fmla="*/ 96 h 96"/>
                <a:gd name="T2" fmla="*/ 54 w 60"/>
                <a:gd name="T3" fmla="*/ 66 h 96"/>
                <a:gd name="T4" fmla="*/ 54 w 60"/>
                <a:gd name="T5" fmla="*/ 60 h 96"/>
                <a:gd name="T6" fmla="*/ 48 w 60"/>
                <a:gd name="T7" fmla="*/ 48 h 96"/>
                <a:gd name="T8" fmla="*/ 48 w 60"/>
                <a:gd name="T9" fmla="*/ 60 h 96"/>
                <a:gd name="T10" fmla="*/ 42 w 60"/>
                <a:gd name="T11" fmla="*/ 72 h 96"/>
                <a:gd name="T12" fmla="*/ 36 w 60"/>
                <a:gd name="T13" fmla="*/ 78 h 96"/>
                <a:gd name="T14" fmla="*/ 36 w 60"/>
                <a:gd name="T15" fmla="*/ 66 h 96"/>
                <a:gd name="T16" fmla="*/ 30 w 60"/>
                <a:gd name="T17" fmla="*/ 42 h 96"/>
                <a:gd name="T18" fmla="*/ 30 w 60"/>
                <a:gd name="T19" fmla="*/ 24 h 96"/>
                <a:gd name="T20" fmla="*/ 24 w 60"/>
                <a:gd name="T21" fmla="*/ 18 h 96"/>
                <a:gd name="T22" fmla="*/ 24 w 60"/>
                <a:gd name="T23" fmla="*/ 48 h 96"/>
                <a:gd name="T24" fmla="*/ 24 w 60"/>
                <a:gd name="T25" fmla="*/ 42 h 96"/>
                <a:gd name="T26" fmla="*/ 18 w 60"/>
                <a:gd name="T27" fmla="*/ 24 h 96"/>
                <a:gd name="T28" fmla="*/ 12 w 60"/>
                <a:gd name="T29" fmla="*/ 12 h 96"/>
                <a:gd name="T30" fmla="*/ 18 w 60"/>
                <a:gd name="T31" fmla="*/ 30 h 96"/>
                <a:gd name="T32" fmla="*/ 12 w 60"/>
                <a:gd name="T33" fmla="*/ 24 h 96"/>
                <a:gd name="T34" fmla="*/ 0 w 60"/>
                <a:gd name="T35" fmla="*/ 0 h 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96"/>
                <a:gd name="T56" fmla="*/ 60 w 60"/>
                <a:gd name="T57" fmla="*/ 96 h 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96">
                  <a:moveTo>
                    <a:pt x="60" y="96"/>
                  </a:moveTo>
                  <a:lnTo>
                    <a:pt x="54" y="66"/>
                  </a:lnTo>
                  <a:lnTo>
                    <a:pt x="54" y="60"/>
                  </a:lnTo>
                  <a:lnTo>
                    <a:pt x="48" y="48"/>
                  </a:lnTo>
                  <a:lnTo>
                    <a:pt x="48" y="60"/>
                  </a:lnTo>
                  <a:lnTo>
                    <a:pt x="42" y="72"/>
                  </a:lnTo>
                  <a:lnTo>
                    <a:pt x="36" y="78"/>
                  </a:lnTo>
                  <a:lnTo>
                    <a:pt x="36" y="66"/>
                  </a:lnTo>
                  <a:lnTo>
                    <a:pt x="30" y="42"/>
                  </a:lnTo>
                  <a:lnTo>
                    <a:pt x="30" y="24"/>
                  </a:lnTo>
                  <a:lnTo>
                    <a:pt x="24" y="18"/>
                  </a:lnTo>
                  <a:lnTo>
                    <a:pt x="24" y="48"/>
                  </a:lnTo>
                  <a:lnTo>
                    <a:pt x="24" y="42"/>
                  </a:lnTo>
                  <a:lnTo>
                    <a:pt x="18" y="24"/>
                  </a:lnTo>
                  <a:lnTo>
                    <a:pt x="12" y="12"/>
                  </a:lnTo>
                  <a:lnTo>
                    <a:pt x="18" y="30"/>
                  </a:lnTo>
                  <a:lnTo>
                    <a:pt x="12" y="24"/>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5" name="Freeform 73"/>
            <p:cNvSpPr>
              <a:spLocks/>
            </p:cNvSpPr>
            <p:nvPr/>
          </p:nvSpPr>
          <p:spPr bwMode="auto">
            <a:xfrm>
              <a:off x="1337" y="3157"/>
              <a:ext cx="60" cy="48"/>
            </a:xfrm>
            <a:custGeom>
              <a:avLst/>
              <a:gdLst>
                <a:gd name="T0" fmla="*/ 0 w 60"/>
                <a:gd name="T1" fmla="*/ 0 h 48"/>
                <a:gd name="T2" fmla="*/ 18 w 60"/>
                <a:gd name="T3" fmla="*/ 6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18" y="6"/>
                  </a:lnTo>
                  <a:lnTo>
                    <a:pt x="60" y="48"/>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6" name="Freeform 74"/>
            <p:cNvSpPr>
              <a:spLocks/>
            </p:cNvSpPr>
            <p:nvPr/>
          </p:nvSpPr>
          <p:spPr bwMode="auto">
            <a:xfrm>
              <a:off x="924" y="3007"/>
              <a:ext cx="90" cy="126"/>
            </a:xfrm>
            <a:custGeom>
              <a:avLst/>
              <a:gdLst>
                <a:gd name="T0" fmla="*/ 84 w 90"/>
                <a:gd name="T1" fmla="*/ 0 h 126"/>
                <a:gd name="T2" fmla="*/ 72 w 90"/>
                <a:gd name="T3" fmla="*/ 0 h 126"/>
                <a:gd name="T4" fmla="*/ 60 w 90"/>
                <a:gd name="T5" fmla="*/ 6 h 126"/>
                <a:gd name="T6" fmla="*/ 54 w 90"/>
                <a:gd name="T7" fmla="*/ 12 h 126"/>
                <a:gd name="T8" fmla="*/ 42 w 90"/>
                <a:gd name="T9" fmla="*/ 18 h 126"/>
                <a:gd name="T10" fmla="*/ 18 w 90"/>
                <a:gd name="T11" fmla="*/ 48 h 126"/>
                <a:gd name="T12" fmla="*/ 12 w 90"/>
                <a:gd name="T13" fmla="*/ 66 h 126"/>
                <a:gd name="T14" fmla="*/ 0 w 90"/>
                <a:gd name="T15" fmla="*/ 96 h 126"/>
                <a:gd name="T16" fmla="*/ 6 w 90"/>
                <a:gd name="T17" fmla="*/ 114 h 126"/>
                <a:gd name="T18" fmla="*/ 12 w 90"/>
                <a:gd name="T19" fmla="*/ 126 h 126"/>
                <a:gd name="T20" fmla="*/ 6 w 90"/>
                <a:gd name="T21" fmla="*/ 108 h 126"/>
                <a:gd name="T22" fmla="*/ 12 w 90"/>
                <a:gd name="T23" fmla="*/ 90 h 126"/>
                <a:gd name="T24" fmla="*/ 24 w 90"/>
                <a:gd name="T25" fmla="*/ 108 h 126"/>
                <a:gd name="T26" fmla="*/ 30 w 90"/>
                <a:gd name="T27" fmla="*/ 90 h 126"/>
                <a:gd name="T28" fmla="*/ 30 w 90"/>
                <a:gd name="T29" fmla="*/ 84 h 126"/>
                <a:gd name="T30" fmla="*/ 42 w 90"/>
                <a:gd name="T31" fmla="*/ 102 h 126"/>
                <a:gd name="T32" fmla="*/ 48 w 90"/>
                <a:gd name="T33" fmla="*/ 90 h 126"/>
                <a:gd name="T34" fmla="*/ 42 w 90"/>
                <a:gd name="T35" fmla="*/ 66 h 126"/>
                <a:gd name="T36" fmla="*/ 42 w 90"/>
                <a:gd name="T37" fmla="*/ 54 h 126"/>
                <a:gd name="T38" fmla="*/ 54 w 90"/>
                <a:gd name="T39" fmla="*/ 72 h 126"/>
                <a:gd name="T40" fmla="*/ 60 w 90"/>
                <a:gd name="T41" fmla="*/ 66 h 126"/>
                <a:gd name="T42" fmla="*/ 66 w 90"/>
                <a:gd name="T43" fmla="*/ 42 h 126"/>
                <a:gd name="T44" fmla="*/ 84 w 90"/>
                <a:gd name="T45" fmla="*/ 54 h 126"/>
                <a:gd name="T46" fmla="*/ 90 w 90"/>
                <a:gd name="T47" fmla="*/ 30 h 126"/>
                <a:gd name="T48" fmla="*/ 84 w 90"/>
                <a:gd name="T49" fmla="*/ 0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126"/>
                <a:gd name="T77" fmla="*/ 90 w 90"/>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126">
                  <a:moveTo>
                    <a:pt x="84" y="0"/>
                  </a:moveTo>
                  <a:lnTo>
                    <a:pt x="72" y="0"/>
                  </a:lnTo>
                  <a:lnTo>
                    <a:pt x="60" y="6"/>
                  </a:lnTo>
                  <a:lnTo>
                    <a:pt x="54" y="12"/>
                  </a:lnTo>
                  <a:lnTo>
                    <a:pt x="42" y="18"/>
                  </a:lnTo>
                  <a:lnTo>
                    <a:pt x="18" y="48"/>
                  </a:lnTo>
                  <a:lnTo>
                    <a:pt x="12" y="66"/>
                  </a:lnTo>
                  <a:lnTo>
                    <a:pt x="0" y="96"/>
                  </a:lnTo>
                  <a:lnTo>
                    <a:pt x="6" y="114"/>
                  </a:lnTo>
                  <a:lnTo>
                    <a:pt x="12" y="126"/>
                  </a:lnTo>
                  <a:lnTo>
                    <a:pt x="6" y="108"/>
                  </a:lnTo>
                  <a:lnTo>
                    <a:pt x="12" y="90"/>
                  </a:lnTo>
                  <a:lnTo>
                    <a:pt x="24" y="108"/>
                  </a:lnTo>
                  <a:lnTo>
                    <a:pt x="30" y="90"/>
                  </a:lnTo>
                  <a:lnTo>
                    <a:pt x="30" y="84"/>
                  </a:lnTo>
                  <a:lnTo>
                    <a:pt x="42" y="102"/>
                  </a:lnTo>
                  <a:lnTo>
                    <a:pt x="48" y="90"/>
                  </a:lnTo>
                  <a:lnTo>
                    <a:pt x="42" y="66"/>
                  </a:lnTo>
                  <a:lnTo>
                    <a:pt x="42" y="54"/>
                  </a:lnTo>
                  <a:lnTo>
                    <a:pt x="54" y="72"/>
                  </a:lnTo>
                  <a:lnTo>
                    <a:pt x="60" y="66"/>
                  </a:lnTo>
                  <a:lnTo>
                    <a:pt x="66" y="42"/>
                  </a:lnTo>
                  <a:lnTo>
                    <a:pt x="84" y="54"/>
                  </a:lnTo>
                  <a:lnTo>
                    <a:pt x="90" y="30"/>
                  </a:lnTo>
                  <a:lnTo>
                    <a:pt x="84" y="0"/>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7" name="Freeform 75"/>
            <p:cNvSpPr>
              <a:spLocks/>
            </p:cNvSpPr>
            <p:nvPr/>
          </p:nvSpPr>
          <p:spPr bwMode="auto">
            <a:xfrm>
              <a:off x="1062" y="2858"/>
              <a:ext cx="137" cy="155"/>
            </a:xfrm>
            <a:custGeom>
              <a:avLst/>
              <a:gdLst>
                <a:gd name="T0" fmla="*/ 12 w 137"/>
                <a:gd name="T1" fmla="*/ 113 h 155"/>
                <a:gd name="T2" fmla="*/ 54 w 137"/>
                <a:gd name="T3" fmla="*/ 155 h 155"/>
                <a:gd name="T4" fmla="*/ 54 w 137"/>
                <a:gd name="T5" fmla="*/ 119 h 155"/>
                <a:gd name="T6" fmla="*/ 72 w 137"/>
                <a:gd name="T7" fmla="*/ 149 h 155"/>
                <a:gd name="T8" fmla="*/ 72 w 137"/>
                <a:gd name="T9" fmla="*/ 131 h 155"/>
                <a:gd name="T10" fmla="*/ 96 w 137"/>
                <a:gd name="T11" fmla="*/ 155 h 155"/>
                <a:gd name="T12" fmla="*/ 96 w 137"/>
                <a:gd name="T13" fmla="*/ 119 h 155"/>
                <a:gd name="T14" fmla="*/ 120 w 137"/>
                <a:gd name="T15" fmla="*/ 143 h 155"/>
                <a:gd name="T16" fmla="*/ 120 w 137"/>
                <a:gd name="T17" fmla="*/ 137 h 155"/>
                <a:gd name="T18" fmla="*/ 114 w 137"/>
                <a:gd name="T19" fmla="*/ 119 h 155"/>
                <a:gd name="T20" fmla="*/ 114 w 137"/>
                <a:gd name="T21" fmla="*/ 108 h 155"/>
                <a:gd name="T22" fmla="*/ 131 w 137"/>
                <a:gd name="T23" fmla="*/ 125 h 155"/>
                <a:gd name="T24" fmla="*/ 137 w 137"/>
                <a:gd name="T25" fmla="*/ 119 h 155"/>
                <a:gd name="T26" fmla="*/ 137 w 137"/>
                <a:gd name="T27" fmla="*/ 72 h 155"/>
                <a:gd name="T28" fmla="*/ 108 w 137"/>
                <a:gd name="T29" fmla="*/ 0 h 155"/>
                <a:gd name="T30" fmla="*/ 54 w 137"/>
                <a:gd name="T31" fmla="*/ 12 h 155"/>
                <a:gd name="T32" fmla="*/ 42 w 137"/>
                <a:gd name="T33" fmla="*/ 6 h 155"/>
                <a:gd name="T34" fmla="*/ 24 w 137"/>
                <a:gd name="T35" fmla="*/ 42 h 155"/>
                <a:gd name="T36" fmla="*/ 18 w 137"/>
                <a:gd name="T37" fmla="*/ 24 h 155"/>
                <a:gd name="T38" fmla="*/ 12 w 137"/>
                <a:gd name="T39" fmla="*/ 42 h 155"/>
                <a:gd name="T40" fmla="*/ 12 w 137"/>
                <a:gd name="T41" fmla="*/ 48 h 155"/>
                <a:gd name="T42" fmla="*/ 6 w 137"/>
                <a:gd name="T43" fmla="*/ 42 h 155"/>
                <a:gd name="T44" fmla="*/ 0 w 137"/>
                <a:gd name="T45" fmla="*/ 66 h 155"/>
                <a:gd name="T46" fmla="*/ 0 w 137"/>
                <a:gd name="T47" fmla="*/ 78 h 155"/>
                <a:gd name="T48" fmla="*/ 12 w 137"/>
                <a:gd name="T49" fmla="*/ 113 h 1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7"/>
                <a:gd name="T76" fmla="*/ 0 h 155"/>
                <a:gd name="T77" fmla="*/ 137 w 137"/>
                <a:gd name="T78" fmla="*/ 155 h 1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7" h="155">
                  <a:moveTo>
                    <a:pt x="12" y="113"/>
                  </a:moveTo>
                  <a:lnTo>
                    <a:pt x="54" y="155"/>
                  </a:lnTo>
                  <a:lnTo>
                    <a:pt x="54" y="119"/>
                  </a:lnTo>
                  <a:lnTo>
                    <a:pt x="72" y="149"/>
                  </a:lnTo>
                  <a:lnTo>
                    <a:pt x="72" y="131"/>
                  </a:lnTo>
                  <a:lnTo>
                    <a:pt x="96" y="155"/>
                  </a:lnTo>
                  <a:lnTo>
                    <a:pt x="96" y="119"/>
                  </a:lnTo>
                  <a:lnTo>
                    <a:pt x="120" y="143"/>
                  </a:lnTo>
                  <a:lnTo>
                    <a:pt x="120" y="137"/>
                  </a:lnTo>
                  <a:lnTo>
                    <a:pt x="114" y="119"/>
                  </a:lnTo>
                  <a:lnTo>
                    <a:pt x="114" y="108"/>
                  </a:lnTo>
                  <a:lnTo>
                    <a:pt x="131" y="125"/>
                  </a:lnTo>
                  <a:lnTo>
                    <a:pt x="137" y="119"/>
                  </a:lnTo>
                  <a:lnTo>
                    <a:pt x="137" y="72"/>
                  </a:lnTo>
                  <a:lnTo>
                    <a:pt x="108" y="0"/>
                  </a:lnTo>
                  <a:lnTo>
                    <a:pt x="54" y="12"/>
                  </a:lnTo>
                  <a:lnTo>
                    <a:pt x="42" y="6"/>
                  </a:lnTo>
                  <a:lnTo>
                    <a:pt x="24" y="42"/>
                  </a:lnTo>
                  <a:lnTo>
                    <a:pt x="18" y="24"/>
                  </a:lnTo>
                  <a:lnTo>
                    <a:pt x="12" y="42"/>
                  </a:lnTo>
                  <a:lnTo>
                    <a:pt x="12" y="48"/>
                  </a:lnTo>
                  <a:lnTo>
                    <a:pt x="6" y="42"/>
                  </a:lnTo>
                  <a:lnTo>
                    <a:pt x="0" y="66"/>
                  </a:lnTo>
                  <a:lnTo>
                    <a:pt x="0" y="78"/>
                  </a:lnTo>
                  <a:lnTo>
                    <a:pt x="12" y="113"/>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8" name="Freeform 76"/>
            <p:cNvSpPr>
              <a:spLocks/>
            </p:cNvSpPr>
            <p:nvPr/>
          </p:nvSpPr>
          <p:spPr bwMode="auto">
            <a:xfrm>
              <a:off x="912" y="2738"/>
              <a:ext cx="234" cy="449"/>
            </a:xfrm>
            <a:custGeom>
              <a:avLst/>
              <a:gdLst>
                <a:gd name="T0" fmla="*/ 72 w 234"/>
                <a:gd name="T1" fmla="*/ 365 h 449"/>
                <a:gd name="T2" fmla="*/ 78 w 234"/>
                <a:gd name="T3" fmla="*/ 389 h 449"/>
                <a:gd name="T4" fmla="*/ 108 w 234"/>
                <a:gd name="T5" fmla="*/ 437 h 449"/>
                <a:gd name="T6" fmla="*/ 126 w 234"/>
                <a:gd name="T7" fmla="*/ 449 h 449"/>
                <a:gd name="T8" fmla="*/ 138 w 234"/>
                <a:gd name="T9" fmla="*/ 431 h 449"/>
                <a:gd name="T10" fmla="*/ 114 w 234"/>
                <a:gd name="T11" fmla="*/ 383 h 449"/>
                <a:gd name="T12" fmla="*/ 132 w 234"/>
                <a:gd name="T13" fmla="*/ 377 h 449"/>
                <a:gd name="T14" fmla="*/ 132 w 234"/>
                <a:gd name="T15" fmla="*/ 359 h 449"/>
                <a:gd name="T16" fmla="*/ 108 w 234"/>
                <a:gd name="T17" fmla="*/ 317 h 449"/>
                <a:gd name="T18" fmla="*/ 132 w 234"/>
                <a:gd name="T19" fmla="*/ 305 h 449"/>
                <a:gd name="T20" fmla="*/ 138 w 234"/>
                <a:gd name="T21" fmla="*/ 293 h 449"/>
                <a:gd name="T22" fmla="*/ 144 w 234"/>
                <a:gd name="T23" fmla="*/ 275 h 449"/>
                <a:gd name="T24" fmla="*/ 186 w 234"/>
                <a:gd name="T25" fmla="*/ 311 h 449"/>
                <a:gd name="T26" fmla="*/ 198 w 234"/>
                <a:gd name="T27" fmla="*/ 317 h 449"/>
                <a:gd name="T28" fmla="*/ 222 w 234"/>
                <a:gd name="T29" fmla="*/ 353 h 449"/>
                <a:gd name="T30" fmla="*/ 228 w 234"/>
                <a:gd name="T31" fmla="*/ 329 h 449"/>
                <a:gd name="T32" fmla="*/ 222 w 234"/>
                <a:gd name="T33" fmla="*/ 305 h 449"/>
                <a:gd name="T34" fmla="*/ 222 w 234"/>
                <a:gd name="T35" fmla="*/ 281 h 449"/>
                <a:gd name="T36" fmla="*/ 216 w 234"/>
                <a:gd name="T37" fmla="*/ 257 h 449"/>
                <a:gd name="T38" fmla="*/ 192 w 234"/>
                <a:gd name="T39" fmla="*/ 245 h 449"/>
                <a:gd name="T40" fmla="*/ 180 w 234"/>
                <a:gd name="T41" fmla="*/ 233 h 449"/>
                <a:gd name="T42" fmla="*/ 162 w 234"/>
                <a:gd name="T43" fmla="*/ 216 h 449"/>
                <a:gd name="T44" fmla="*/ 168 w 234"/>
                <a:gd name="T45" fmla="*/ 126 h 449"/>
                <a:gd name="T46" fmla="*/ 156 w 234"/>
                <a:gd name="T47" fmla="*/ 102 h 449"/>
                <a:gd name="T48" fmla="*/ 138 w 234"/>
                <a:gd name="T49" fmla="*/ 84 h 449"/>
                <a:gd name="T50" fmla="*/ 144 w 234"/>
                <a:gd name="T51" fmla="*/ 48 h 449"/>
                <a:gd name="T52" fmla="*/ 132 w 234"/>
                <a:gd name="T53" fmla="*/ 66 h 449"/>
                <a:gd name="T54" fmla="*/ 132 w 234"/>
                <a:gd name="T55" fmla="*/ 48 h 449"/>
                <a:gd name="T56" fmla="*/ 126 w 234"/>
                <a:gd name="T57" fmla="*/ 36 h 449"/>
                <a:gd name="T58" fmla="*/ 114 w 234"/>
                <a:gd name="T59" fmla="*/ 66 h 449"/>
                <a:gd name="T60" fmla="*/ 114 w 234"/>
                <a:gd name="T61" fmla="*/ 126 h 449"/>
                <a:gd name="T62" fmla="*/ 108 w 234"/>
                <a:gd name="T63" fmla="*/ 150 h 449"/>
                <a:gd name="T64" fmla="*/ 78 w 234"/>
                <a:gd name="T65" fmla="*/ 132 h 449"/>
                <a:gd name="T66" fmla="*/ 30 w 234"/>
                <a:gd name="T67" fmla="*/ 126 h 449"/>
                <a:gd name="T68" fmla="*/ 24 w 234"/>
                <a:gd name="T69" fmla="*/ 144 h 449"/>
                <a:gd name="T70" fmla="*/ 30 w 234"/>
                <a:gd name="T71" fmla="*/ 144 h 449"/>
                <a:gd name="T72" fmla="*/ 36 w 234"/>
                <a:gd name="T73" fmla="*/ 156 h 449"/>
                <a:gd name="T74" fmla="*/ 48 w 234"/>
                <a:gd name="T75" fmla="*/ 162 h 449"/>
                <a:gd name="T76" fmla="*/ 72 w 234"/>
                <a:gd name="T77" fmla="*/ 168 h 449"/>
                <a:gd name="T78" fmla="*/ 84 w 234"/>
                <a:gd name="T79" fmla="*/ 186 h 449"/>
                <a:gd name="T80" fmla="*/ 108 w 234"/>
                <a:gd name="T81" fmla="*/ 198 h 449"/>
                <a:gd name="T82" fmla="*/ 66 w 234"/>
                <a:gd name="T83" fmla="*/ 210 h 449"/>
                <a:gd name="T84" fmla="*/ 24 w 234"/>
                <a:gd name="T85" fmla="*/ 233 h 449"/>
                <a:gd name="T86" fmla="*/ 6 w 234"/>
                <a:gd name="T87" fmla="*/ 269 h 449"/>
                <a:gd name="T88" fmla="*/ 0 w 234"/>
                <a:gd name="T89" fmla="*/ 311 h 449"/>
                <a:gd name="T90" fmla="*/ 6 w 234"/>
                <a:gd name="T91" fmla="*/ 335 h 449"/>
                <a:gd name="T92" fmla="*/ 24 w 234"/>
                <a:gd name="T93" fmla="*/ 317 h 449"/>
                <a:gd name="T94" fmla="*/ 42 w 234"/>
                <a:gd name="T95" fmla="*/ 299 h 449"/>
                <a:gd name="T96" fmla="*/ 60 w 234"/>
                <a:gd name="T97" fmla="*/ 281 h 449"/>
                <a:gd name="T98" fmla="*/ 72 w 234"/>
                <a:gd name="T99" fmla="*/ 257 h 4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4"/>
                <a:gd name="T151" fmla="*/ 0 h 449"/>
                <a:gd name="T152" fmla="*/ 234 w 234"/>
                <a:gd name="T153" fmla="*/ 449 h 4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4" h="449">
                  <a:moveTo>
                    <a:pt x="84" y="257"/>
                  </a:moveTo>
                  <a:lnTo>
                    <a:pt x="72" y="287"/>
                  </a:lnTo>
                  <a:lnTo>
                    <a:pt x="72" y="365"/>
                  </a:lnTo>
                  <a:lnTo>
                    <a:pt x="78" y="389"/>
                  </a:lnTo>
                  <a:lnTo>
                    <a:pt x="78" y="395"/>
                  </a:lnTo>
                  <a:lnTo>
                    <a:pt x="78" y="389"/>
                  </a:lnTo>
                  <a:lnTo>
                    <a:pt x="90" y="413"/>
                  </a:lnTo>
                  <a:lnTo>
                    <a:pt x="96" y="419"/>
                  </a:lnTo>
                  <a:lnTo>
                    <a:pt x="108" y="437"/>
                  </a:lnTo>
                  <a:lnTo>
                    <a:pt x="114" y="437"/>
                  </a:lnTo>
                  <a:lnTo>
                    <a:pt x="102" y="419"/>
                  </a:lnTo>
                  <a:lnTo>
                    <a:pt x="126" y="449"/>
                  </a:lnTo>
                  <a:lnTo>
                    <a:pt x="126" y="443"/>
                  </a:lnTo>
                  <a:lnTo>
                    <a:pt x="114" y="413"/>
                  </a:lnTo>
                  <a:lnTo>
                    <a:pt x="138" y="431"/>
                  </a:lnTo>
                  <a:lnTo>
                    <a:pt x="138" y="425"/>
                  </a:lnTo>
                  <a:lnTo>
                    <a:pt x="126" y="401"/>
                  </a:lnTo>
                  <a:lnTo>
                    <a:pt x="114" y="383"/>
                  </a:lnTo>
                  <a:lnTo>
                    <a:pt x="132" y="401"/>
                  </a:lnTo>
                  <a:lnTo>
                    <a:pt x="138" y="401"/>
                  </a:lnTo>
                  <a:lnTo>
                    <a:pt x="132" y="377"/>
                  </a:lnTo>
                  <a:lnTo>
                    <a:pt x="120" y="365"/>
                  </a:lnTo>
                  <a:lnTo>
                    <a:pt x="126" y="365"/>
                  </a:lnTo>
                  <a:lnTo>
                    <a:pt x="132" y="359"/>
                  </a:lnTo>
                  <a:lnTo>
                    <a:pt x="132" y="353"/>
                  </a:lnTo>
                  <a:lnTo>
                    <a:pt x="138" y="347"/>
                  </a:lnTo>
                  <a:lnTo>
                    <a:pt x="108" y="317"/>
                  </a:lnTo>
                  <a:lnTo>
                    <a:pt x="132" y="311"/>
                  </a:lnTo>
                  <a:lnTo>
                    <a:pt x="144" y="311"/>
                  </a:lnTo>
                  <a:lnTo>
                    <a:pt x="132" y="305"/>
                  </a:lnTo>
                  <a:lnTo>
                    <a:pt x="126" y="299"/>
                  </a:lnTo>
                  <a:lnTo>
                    <a:pt x="138" y="299"/>
                  </a:lnTo>
                  <a:lnTo>
                    <a:pt x="138" y="293"/>
                  </a:lnTo>
                  <a:lnTo>
                    <a:pt x="132" y="287"/>
                  </a:lnTo>
                  <a:lnTo>
                    <a:pt x="144" y="281"/>
                  </a:lnTo>
                  <a:lnTo>
                    <a:pt x="144" y="275"/>
                  </a:lnTo>
                  <a:lnTo>
                    <a:pt x="168" y="299"/>
                  </a:lnTo>
                  <a:lnTo>
                    <a:pt x="168" y="281"/>
                  </a:lnTo>
                  <a:lnTo>
                    <a:pt x="186" y="311"/>
                  </a:lnTo>
                  <a:lnTo>
                    <a:pt x="198" y="341"/>
                  </a:lnTo>
                  <a:lnTo>
                    <a:pt x="204" y="341"/>
                  </a:lnTo>
                  <a:lnTo>
                    <a:pt x="198" y="317"/>
                  </a:lnTo>
                  <a:lnTo>
                    <a:pt x="204" y="323"/>
                  </a:lnTo>
                  <a:lnTo>
                    <a:pt x="216" y="341"/>
                  </a:lnTo>
                  <a:lnTo>
                    <a:pt x="222" y="353"/>
                  </a:lnTo>
                  <a:lnTo>
                    <a:pt x="222" y="341"/>
                  </a:lnTo>
                  <a:lnTo>
                    <a:pt x="216" y="323"/>
                  </a:lnTo>
                  <a:lnTo>
                    <a:pt x="228" y="329"/>
                  </a:lnTo>
                  <a:lnTo>
                    <a:pt x="234" y="323"/>
                  </a:lnTo>
                  <a:lnTo>
                    <a:pt x="210" y="311"/>
                  </a:lnTo>
                  <a:lnTo>
                    <a:pt x="222" y="305"/>
                  </a:lnTo>
                  <a:lnTo>
                    <a:pt x="228" y="299"/>
                  </a:lnTo>
                  <a:lnTo>
                    <a:pt x="204" y="287"/>
                  </a:lnTo>
                  <a:lnTo>
                    <a:pt x="222" y="281"/>
                  </a:lnTo>
                  <a:lnTo>
                    <a:pt x="228" y="275"/>
                  </a:lnTo>
                  <a:lnTo>
                    <a:pt x="210" y="269"/>
                  </a:lnTo>
                  <a:lnTo>
                    <a:pt x="216" y="257"/>
                  </a:lnTo>
                  <a:lnTo>
                    <a:pt x="216" y="251"/>
                  </a:lnTo>
                  <a:lnTo>
                    <a:pt x="192" y="251"/>
                  </a:lnTo>
                  <a:lnTo>
                    <a:pt x="192" y="245"/>
                  </a:lnTo>
                  <a:lnTo>
                    <a:pt x="204" y="239"/>
                  </a:lnTo>
                  <a:lnTo>
                    <a:pt x="198" y="233"/>
                  </a:lnTo>
                  <a:lnTo>
                    <a:pt x="180" y="233"/>
                  </a:lnTo>
                  <a:lnTo>
                    <a:pt x="174" y="228"/>
                  </a:lnTo>
                  <a:lnTo>
                    <a:pt x="186" y="216"/>
                  </a:lnTo>
                  <a:lnTo>
                    <a:pt x="162" y="216"/>
                  </a:lnTo>
                  <a:lnTo>
                    <a:pt x="174" y="204"/>
                  </a:lnTo>
                  <a:lnTo>
                    <a:pt x="156" y="186"/>
                  </a:lnTo>
                  <a:lnTo>
                    <a:pt x="168" y="126"/>
                  </a:lnTo>
                  <a:lnTo>
                    <a:pt x="156" y="144"/>
                  </a:lnTo>
                  <a:lnTo>
                    <a:pt x="156" y="150"/>
                  </a:lnTo>
                  <a:lnTo>
                    <a:pt x="156" y="102"/>
                  </a:lnTo>
                  <a:lnTo>
                    <a:pt x="144" y="126"/>
                  </a:lnTo>
                  <a:lnTo>
                    <a:pt x="138" y="114"/>
                  </a:lnTo>
                  <a:lnTo>
                    <a:pt x="138" y="84"/>
                  </a:lnTo>
                  <a:lnTo>
                    <a:pt x="138" y="90"/>
                  </a:lnTo>
                  <a:lnTo>
                    <a:pt x="132" y="78"/>
                  </a:lnTo>
                  <a:lnTo>
                    <a:pt x="144" y="48"/>
                  </a:lnTo>
                  <a:lnTo>
                    <a:pt x="132" y="60"/>
                  </a:lnTo>
                  <a:lnTo>
                    <a:pt x="132" y="72"/>
                  </a:lnTo>
                  <a:lnTo>
                    <a:pt x="132" y="66"/>
                  </a:lnTo>
                  <a:lnTo>
                    <a:pt x="138" y="48"/>
                  </a:lnTo>
                  <a:lnTo>
                    <a:pt x="132" y="54"/>
                  </a:lnTo>
                  <a:lnTo>
                    <a:pt x="132" y="48"/>
                  </a:lnTo>
                  <a:lnTo>
                    <a:pt x="138" y="6"/>
                  </a:lnTo>
                  <a:lnTo>
                    <a:pt x="132" y="0"/>
                  </a:lnTo>
                  <a:lnTo>
                    <a:pt x="126" y="36"/>
                  </a:lnTo>
                  <a:lnTo>
                    <a:pt x="120" y="54"/>
                  </a:lnTo>
                  <a:lnTo>
                    <a:pt x="114" y="54"/>
                  </a:lnTo>
                  <a:lnTo>
                    <a:pt x="114" y="66"/>
                  </a:lnTo>
                  <a:lnTo>
                    <a:pt x="108" y="60"/>
                  </a:lnTo>
                  <a:lnTo>
                    <a:pt x="108" y="78"/>
                  </a:lnTo>
                  <a:lnTo>
                    <a:pt x="114" y="126"/>
                  </a:lnTo>
                  <a:lnTo>
                    <a:pt x="126" y="174"/>
                  </a:lnTo>
                  <a:lnTo>
                    <a:pt x="126" y="192"/>
                  </a:lnTo>
                  <a:lnTo>
                    <a:pt x="108" y="150"/>
                  </a:lnTo>
                  <a:lnTo>
                    <a:pt x="96" y="144"/>
                  </a:lnTo>
                  <a:lnTo>
                    <a:pt x="84" y="132"/>
                  </a:lnTo>
                  <a:lnTo>
                    <a:pt x="78" y="132"/>
                  </a:lnTo>
                  <a:lnTo>
                    <a:pt x="72" y="138"/>
                  </a:lnTo>
                  <a:lnTo>
                    <a:pt x="60" y="126"/>
                  </a:lnTo>
                  <a:lnTo>
                    <a:pt x="30" y="126"/>
                  </a:lnTo>
                  <a:lnTo>
                    <a:pt x="18" y="138"/>
                  </a:lnTo>
                  <a:lnTo>
                    <a:pt x="36" y="138"/>
                  </a:lnTo>
                  <a:lnTo>
                    <a:pt x="24" y="144"/>
                  </a:lnTo>
                  <a:lnTo>
                    <a:pt x="6" y="156"/>
                  </a:lnTo>
                  <a:lnTo>
                    <a:pt x="6" y="162"/>
                  </a:lnTo>
                  <a:lnTo>
                    <a:pt x="30" y="144"/>
                  </a:lnTo>
                  <a:lnTo>
                    <a:pt x="48" y="144"/>
                  </a:lnTo>
                  <a:lnTo>
                    <a:pt x="48" y="150"/>
                  </a:lnTo>
                  <a:lnTo>
                    <a:pt x="36" y="156"/>
                  </a:lnTo>
                  <a:lnTo>
                    <a:pt x="48" y="150"/>
                  </a:lnTo>
                  <a:lnTo>
                    <a:pt x="66" y="156"/>
                  </a:lnTo>
                  <a:lnTo>
                    <a:pt x="48" y="162"/>
                  </a:lnTo>
                  <a:lnTo>
                    <a:pt x="36" y="180"/>
                  </a:lnTo>
                  <a:lnTo>
                    <a:pt x="42" y="174"/>
                  </a:lnTo>
                  <a:lnTo>
                    <a:pt x="72" y="168"/>
                  </a:lnTo>
                  <a:lnTo>
                    <a:pt x="72" y="174"/>
                  </a:lnTo>
                  <a:lnTo>
                    <a:pt x="66" y="186"/>
                  </a:lnTo>
                  <a:lnTo>
                    <a:pt x="84" y="186"/>
                  </a:lnTo>
                  <a:lnTo>
                    <a:pt x="90" y="192"/>
                  </a:lnTo>
                  <a:lnTo>
                    <a:pt x="96" y="192"/>
                  </a:lnTo>
                  <a:lnTo>
                    <a:pt x="108" y="198"/>
                  </a:lnTo>
                  <a:lnTo>
                    <a:pt x="90" y="204"/>
                  </a:lnTo>
                  <a:lnTo>
                    <a:pt x="78" y="204"/>
                  </a:lnTo>
                  <a:lnTo>
                    <a:pt x="66" y="210"/>
                  </a:lnTo>
                  <a:lnTo>
                    <a:pt x="54" y="210"/>
                  </a:lnTo>
                  <a:lnTo>
                    <a:pt x="24" y="239"/>
                  </a:lnTo>
                  <a:lnTo>
                    <a:pt x="24" y="233"/>
                  </a:lnTo>
                  <a:lnTo>
                    <a:pt x="18" y="233"/>
                  </a:lnTo>
                  <a:lnTo>
                    <a:pt x="12" y="263"/>
                  </a:lnTo>
                  <a:lnTo>
                    <a:pt x="6" y="269"/>
                  </a:lnTo>
                  <a:lnTo>
                    <a:pt x="6" y="257"/>
                  </a:lnTo>
                  <a:lnTo>
                    <a:pt x="6" y="299"/>
                  </a:lnTo>
                  <a:lnTo>
                    <a:pt x="0" y="311"/>
                  </a:lnTo>
                  <a:lnTo>
                    <a:pt x="0" y="323"/>
                  </a:lnTo>
                  <a:lnTo>
                    <a:pt x="6" y="347"/>
                  </a:lnTo>
                  <a:lnTo>
                    <a:pt x="6" y="335"/>
                  </a:lnTo>
                  <a:lnTo>
                    <a:pt x="18" y="305"/>
                  </a:lnTo>
                  <a:lnTo>
                    <a:pt x="18" y="329"/>
                  </a:lnTo>
                  <a:lnTo>
                    <a:pt x="24" y="317"/>
                  </a:lnTo>
                  <a:lnTo>
                    <a:pt x="30" y="287"/>
                  </a:lnTo>
                  <a:lnTo>
                    <a:pt x="42" y="269"/>
                  </a:lnTo>
                  <a:lnTo>
                    <a:pt x="42" y="299"/>
                  </a:lnTo>
                  <a:lnTo>
                    <a:pt x="42" y="281"/>
                  </a:lnTo>
                  <a:lnTo>
                    <a:pt x="54" y="257"/>
                  </a:lnTo>
                  <a:lnTo>
                    <a:pt x="60" y="281"/>
                  </a:lnTo>
                  <a:lnTo>
                    <a:pt x="60" y="275"/>
                  </a:lnTo>
                  <a:lnTo>
                    <a:pt x="72" y="251"/>
                  </a:lnTo>
                  <a:lnTo>
                    <a:pt x="72" y="257"/>
                  </a:lnTo>
                  <a:lnTo>
                    <a:pt x="78" y="257"/>
                  </a:lnTo>
                  <a:lnTo>
                    <a:pt x="84" y="257"/>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69" name="Freeform 77"/>
            <p:cNvSpPr>
              <a:spLocks/>
            </p:cNvSpPr>
            <p:nvPr/>
          </p:nvSpPr>
          <p:spPr bwMode="auto">
            <a:xfrm>
              <a:off x="1050" y="2989"/>
              <a:ext cx="66" cy="156"/>
            </a:xfrm>
            <a:custGeom>
              <a:avLst/>
              <a:gdLst>
                <a:gd name="T0" fmla="*/ 0 w 66"/>
                <a:gd name="T1" fmla="*/ 36 h 156"/>
                <a:gd name="T2" fmla="*/ 24 w 66"/>
                <a:gd name="T3" fmla="*/ 108 h 156"/>
                <a:gd name="T4" fmla="*/ 30 w 66"/>
                <a:gd name="T5" fmla="*/ 132 h 156"/>
                <a:gd name="T6" fmla="*/ 42 w 66"/>
                <a:gd name="T7" fmla="*/ 150 h 156"/>
                <a:gd name="T8" fmla="*/ 48 w 66"/>
                <a:gd name="T9" fmla="*/ 156 h 156"/>
                <a:gd name="T10" fmla="*/ 48 w 66"/>
                <a:gd name="T11" fmla="*/ 138 h 156"/>
                <a:gd name="T12" fmla="*/ 42 w 66"/>
                <a:gd name="T13" fmla="*/ 120 h 156"/>
                <a:gd name="T14" fmla="*/ 66 w 66"/>
                <a:gd name="T15" fmla="*/ 138 h 156"/>
                <a:gd name="T16" fmla="*/ 66 w 66"/>
                <a:gd name="T17" fmla="*/ 132 h 156"/>
                <a:gd name="T18" fmla="*/ 42 w 66"/>
                <a:gd name="T19" fmla="*/ 108 h 156"/>
                <a:gd name="T20" fmla="*/ 54 w 66"/>
                <a:gd name="T21" fmla="*/ 114 h 156"/>
                <a:gd name="T22" fmla="*/ 54 w 66"/>
                <a:gd name="T23" fmla="*/ 108 h 156"/>
                <a:gd name="T24" fmla="*/ 42 w 66"/>
                <a:gd name="T25" fmla="*/ 96 h 156"/>
                <a:gd name="T26" fmla="*/ 54 w 66"/>
                <a:gd name="T27" fmla="*/ 96 h 156"/>
                <a:gd name="T28" fmla="*/ 54 w 66"/>
                <a:gd name="T29" fmla="*/ 90 h 156"/>
                <a:gd name="T30" fmla="*/ 36 w 66"/>
                <a:gd name="T31" fmla="*/ 72 h 156"/>
                <a:gd name="T32" fmla="*/ 48 w 66"/>
                <a:gd name="T33" fmla="*/ 72 h 156"/>
                <a:gd name="T34" fmla="*/ 18 w 66"/>
                <a:gd name="T35" fmla="*/ 42 h 156"/>
                <a:gd name="T36" fmla="*/ 30 w 66"/>
                <a:gd name="T37" fmla="*/ 42 h 156"/>
                <a:gd name="T38" fmla="*/ 18 w 66"/>
                <a:gd name="T39" fmla="*/ 18 h 156"/>
                <a:gd name="T40" fmla="*/ 6 w 66"/>
                <a:gd name="T41" fmla="*/ 0 h 156"/>
                <a:gd name="T42" fmla="*/ 0 w 66"/>
                <a:gd name="T43" fmla="*/ 36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
                <a:gd name="T67" fmla="*/ 0 h 156"/>
                <a:gd name="T68" fmla="*/ 66 w 6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 h="156">
                  <a:moveTo>
                    <a:pt x="0" y="36"/>
                  </a:moveTo>
                  <a:lnTo>
                    <a:pt x="24" y="108"/>
                  </a:lnTo>
                  <a:lnTo>
                    <a:pt x="30" y="132"/>
                  </a:lnTo>
                  <a:lnTo>
                    <a:pt x="42" y="150"/>
                  </a:lnTo>
                  <a:lnTo>
                    <a:pt x="48" y="156"/>
                  </a:lnTo>
                  <a:lnTo>
                    <a:pt x="48" y="138"/>
                  </a:lnTo>
                  <a:lnTo>
                    <a:pt x="42" y="120"/>
                  </a:lnTo>
                  <a:lnTo>
                    <a:pt x="66" y="138"/>
                  </a:lnTo>
                  <a:lnTo>
                    <a:pt x="66" y="132"/>
                  </a:lnTo>
                  <a:lnTo>
                    <a:pt x="42" y="108"/>
                  </a:lnTo>
                  <a:lnTo>
                    <a:pt x="54" y="114"/>
                  </a:lnTo>
                  <a:lnTo>
                    <a:pt x="54" y="108"/>
                  </a:lnTo>
                  <a:lnTo>
                    <a:pt x="42" y="96"/>
                  </a:lnTo>
                  <a:lnTo>
                    <a:pt x="54" y="96"/>
                  </a:lnTo>
                  <a:lnTo>
                    <a:pt x="54" y="90"/>
                  </a:lnTo>
                  <a:lnTo>
                    <a:pt x="36" y="72"/>
                  </a:lnTo>
                  <a:lnTo>
                    <a:pt x="48" y="72"/>
                  </a:lnTo>
                  <a:lnTo>
                    <a:pt x="18" y="42"/>
                  </a:lnTo>
                  <a:lnTo>
                    <a:pt x="30" y="42"/>
                  </a:lnTo>
                  <a:lnTo>
                    <a:pt x="18" y="18"/>
                  </a:lnTo>
                  <a:lnTo>
                    <a:pt x="6" y="0"/>
                  </a:lnTo>
                  <a:lnTo>
                    <a:pt x="0" y="36"/>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0" name="Freeform 78"/>
            <p:cNvSpPr>
              <a:spLocks/>
            </p:cNvSpPr>
            <p:nvPr/>
          </p:nvSpPr>
          <p:spPr bwMode="auto">
            <a:xfrm>
              <a:off x="996" y="2948"/>
              <a:ext cx="48" cy="41"/>
            </a:xfrm>
            <a:custGeom>
              <a:avLst/>
              <a:gdLst>
                <a:gd name="T0" fmla="*/ 0 w 48"/>
                <a:gd name="T1" fmla="*/ 41 h 41"/>
                <a:gd name="T2" fmla="*/ 18 w 48"/>
                <a:gd name="T3" fmla="*/ 23 h 41"/>
                <a:gd name="T4" fmla="*/ 36 w 48"/>
                <a:gd name="T5" fmla="*/ 12 h 41"/>
                <a:gd name="T6" fmla="*/ 48 w 48"/>
                <a:gd name="T7" fmla="*/ 0 h 41"/>
                <a:gd name="T8" fmla="*/ 0 60000 65536"/>
                <a:gd name="T9" fmla="*/ 0 60000 65536"/>
                <a:gd name="T10" fmla="*/ 0 60000 65536"/>
                <a:gd name="T11" fmla="*/ 0 60000 65536"/>
                <a:gd name="T12" fmla="*/ 0 w 48"/>
                <a:gd name="T13" fmla="*/ 0 h 41"/>
                <a:gd name="T14" fmla="*/ 48 w 48"/>
                <a:gd name="T15" fmla="*/ 41 h 41"/>
              </a:gdLst>
              <a:ahLst/>
              <a:cxnLst>
                <a:cxn ang="T8">
                  <a:pos x="T0" y="T1"/>
                </a:cxn>
                <a:cxn ang="T9">
                  <a:pos x="T2" y="T3"/>
                </a:cxn>
                <a:cxn ang="T10">
                  <a:pos x="T4" y="T5"/>
                </a:cxn>
                <a:cxn ang="T11">
                  <a:pos x="T6" y="T7"/>
                </a:cxn>
              </a:cxnLst>
              <a:rect l="T12" t="T13" r="T14" b="T15"/>
              <a:pathLst>
                <a:path w="48" h="41">
                  <a:moveTo>
                    <a:pt x="0" y="41"/>
                  </a:moveTo>
                  <a:lnTo>
                    <a:pt x="18" y="23"/>
                  </a:lnTo>
                  <a:lnTo>
                    <a:pt x="36" y="12"/>
                  </a:lnTo>
                  <a:lnTo>
                    <a:pt x="48"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1" name="Freeform 79"/>
            <p:cNvSpPr>
              <a:spLocks/>
            </p:cNvSpPr>
            <p:nvPr/>
          </p:nvSpPr>
          <p:spPr bwMode="auto">
            <a:xfrm>
              <a:off x="936" y="2960"/>
              <a:ext cx="90" cy="41"/>
            </a:xfrm>
            <a:custGeom>
              <a:avLst/>
              <a:gdLst>
                <a:gd name="T0" fmla="*/ 0 w 90"/>
                <a:gd name="T1" fmla="*/ 41 h 41"/>
                <a:gd name="T2" fmla="*/ 18 w 90"/>
                <a:gd name="T3" fmla="*/ 23 h 41"/>
                <a:gd name="T4" fmla="*/ 42 w 90"/>
                <a:gd name="T5" fmla="*/ 11 h 41"/>
                <a:gd name="T6" fmla="*/ 48 w 90"/>
                <a:gd name="T7" fmla="*/ 6 h 41"/>
                <a:gd name="T8" fmla="*/ 60 w 90"/>
                <a:gd name="T9" fmla="*/ 6 h 41"/>
                <a:gd name="T10" fmla="*/ 72 w 90"/>
                <a:gd name="T11" fmla="*/ 0 h 41"/>
                <a:gd name="T12" fmla="*/ 90 w 90"/>
                <a:gd name="T13" fmla="*/ 0 h 41"/>
                <a:gd name="T14" fmla="*/ 0 60000 65536"/>
                <a:gd name="T15" fmla="*/ 0 60000 65536"/>
                <a:gd name="T16" fmla="*/ 0 60000 65536"/>
                <a:gd name="T17" fmla="*/ 0 60000 65536"/>
                <a:gd name="T18" fmla="*/ 0 60000 65536"/>
                <a:gd name="T19" fmla="*/ 0 60000 65536"/>
                <a:gd name="T20" fmla="*/ 0 60000 65536"/>
                <a:gd name="T21" fmla="*/ 0 w 90"/>
                <a:gd name="T22" fmla="*/ 0 h 41"/>
                <a:gd name="T23" fmla="*/ 90 w 90"/>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1">
                  <a:moveTo>
                    <a:pt x="0" y="41"/>
                  </a:moveTo>
                  <a:lnTo>
                    <a:pt x="18" y="23"/>
                  </a:lnTo>
                  <a:lnTo>
                    <a:pt x="42" y="11"/>
                  </a:lnTo>
                  <a:lnTo>
                    <a:pt x="48" y="6"/>
                  </a:lnTo>
                  <a:lnTo>
                    <a:pt x="60" y="6"/>
                  </a:lnTo>
                  <a:lnTo>
                    <a:pt x="72" y="0"/>
                  </a:lnTo>
                  <a:lnTo>
                    <a:pt x="9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2" name="Freeform 80"/>
            <p:cNvSpPr>
              <a:spLocks/>
            </p:cNvSpPr>
            <p:nvPr/>
          </p:nvSpPr>
          <p:spPr bwMode="auto">
            <a:xfrm>
              <a:off x="984" y="2888"/>
              <a:ext cx="48" cy="48"/>
            </a:xfrm>
            <a:custGeom>
              <a:avLst/>
              <a:gdLst>
                <a:gd name="T0" fmla="*/ 48 w 48"/>
                <a:gd name="T1" fmla="*/ 48 h 48"/>
                <a:gd name="T2" fmla="*/ 24 w 48"/>
                <a:gd name="T3" fmla="*/ 24 h 48"/>
                <a:gd name="T4" fmla="*/ 18 w 48"/>
                <a:gd name="T5" fmla="*/ 12 h 48"/>
                <a:gd name="T6" fmla="*/ 6 w 48"/>
                <a:gd name="T7" fmla="*/ 6 h 48"/>
                <a:gd name="T8" fmla="*/ 0 w 48"/>
                <a:gd name="T9" fmla="*/ 0 h 48"/>
                <a:gd name="T10" fmla="*/ 0 60000 65536"/>
                <a:gd name="T11" fmla="*/ 0 60000 65536"/>
                <a:gd name="T12" fmla="*/ 0 60000 65536"/>
                <a:gd name="T13" fmla="*/ 0 60000 65536"/>
                <a:gd name="T14" fmla="*/ 0 60000 65536"/>
                <a:gd name="T15" fmla="*/ 0 w 48"/>
                <a:gd name="T16" fmla="*/ 0 h 48"/>
                <a:gd name="T17" fmla="*/ 48 w 48"/>
                <a:gd name="T18" fmla="*/ 48 h 48"/>
              </a:gdLst>
              <a:ahLst/>
              <a:cxnLst>
                <a:cxn ang="T10">
                  <a:pos x="T0" y="T1"/>
                </a:cxn>
                <a:cxn ang="T11">
                  <a:pos x="T2" y="T3"/>
                </a:cxn>
                <a:cxn ang="T12">
                  <a:pos x="T4" y="T5"/>
                </a:cxn>
                <a:cxn ang="T13">
                  <a:pos x="T6" y="T7"/>
                </a:cxn>
                <a:cxn ang="T14">
                  <a:pos x="T8" y="T9"/>
                </a:cxn>
              </a:cxnLst>
              <a:rect l="T15" t="T16" r="T17" b="T18"/>
              <a:pathLst>
                <a:path w="48" h="48">
                  <a:moveTo>
                    <a:pt x="48" y="48"/>
                  </a:moveTo>
                  <a:lnTo>
                    <a:pt x="24" y="24"/>
                  </a:lnTo>
                  <a:lnTo>
                    <a:pt x="18" y="12"/>
                  </a:lnTo>
                  <a:lnTo>
                    <a:pt x="6" y="6"/>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3" name="Freeform 81"/>
            <p:cNvSpPr>
              <a:spLocks/>
            </p:cNvSpPr>
            <p:nvPr/>
          </p:nvSpPr>
          <p:spPr bwMode="auto">
            <a:xfrm>
              <a:off x="1062" y="2971"/>
              <a:ext cx="42" cy="48"/>
            </a:xfrm>
            <a:custGeom>
              <a:avLst/>
              <a:gdLst>
                <a:gd name="T0" fmla="*/ 0 w 42"/>
                <a:gd name="T1" fmla="*/ 0 h 48"/>
                <a:gd name="T2" fmla="*/ 30 w 42"/>
                <a:gd name="T3" fmla="*/ 30 h 48"/>
                <a:gd name="T4" fmla="*/ 42 w 42"/>
                <a:gd name="T5" fmla="*/ 48 h 48"/>
                <a:gd name="T6" fmla="*/ 0 60000 65536"/>
                <a:gd name="T7" fmla="*/ 0 60000 65536"/>
                <a:gd name="T8" fmla="*/ 0 60000 65536"/>
                <a:gd name="T9" fmla="*/ 0 w 42"/>
                <a:gd name="T10" fmla="*/ 0 h 48"/>
                <a:gd name="T11" fmla="*/ 42 w 42"/>
                <a:gd name="T12" fmla="*/ 48 h 48"/>
              </a:gdLst>
              <a:ahLst/>
              <a:cxnLst>
                <a:cxn ang="T6">
                  <a:pos x="T0" y="T1"/>
                </a:cxn>
                <a:cxn ang="T7">
                  <a:pos x="T2" y="T3"/>
                </a:cxn>
                <a:cxn ang="T8">
                  <a:pos x="T4" y="T5"/>
                </a:cxn>
              </a:cxnLst>
              <a:rect l="T9" t="T10" r="T11" b="T12"/>
              <a:pathLst>
                <a:path w="42" h="48">
                  <a:moveTo>
                    <a:pt x="0" y="0"/>
                  </a:moveTo>
                  <a:lnTo>
                    <a:pt x="30" y="30"/>
                  </a:lnTo>
                  <a:lnTo>
                    <a:pt x="42" y="48"/>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4" name="Freeform 82"/>
            <p:cNvSpPr>
              <a:spLocks/>
            </p:cNvSpPr>
            <p:nvPr/>
          </p:nvSpPr>
          <p:spPr bwMode="auto">
            <a:xfrm>
              <a:off x="1014" y="2954"/>
              <a:ext cx="42" cy="29"/>
            </a:xfrm>
            <a:custGeom>
              <a:avLst/>
              <a:gdLst>
                <a:gd name="T0" fmla="*/ 0 w 42"/>
                <a:gd name="T1" fmla="*/ 29 h 29"/>
                <a:gd name="T2" fmla="*/ 12 w 42"/>
                <a:gd name="T3" fmla="*/ 17 h 29"/>
                <a:gd name="T4" fmla="*/ 30 w 42"/>
                <a:gd name="T5" fmla="*/ 6 h 29"/>
                <a:gd name="T6" fmla="*/ 42 w 42"/>
                <a:gd name="T7" fmla="*/ 0 h 29"/>
                <a:gd name="T8" fmla="*/ 0 60000 65536"/>
                <a:gd name="T9" fmla="*/ 0 60000 65536"/>
                <a:gd name="T10" fmla="*/ 0 60000 65536"/>
                <a:gd name="T11" fmla="*/ 0 60000 65536"/>
                <a:gd name="T12" fmla="*/ 0 w 42"/>
                <a:gd name="T13" fmla="*/ 0 h 29"/>
                <a:gd name="T14" fmla="*/ 42 w 42"/>
                <a:gd name="T15" fmla="*/ 29 h 29"/>
              </a:gdLst>
              <a:ahLst/>
              <a:cxnLst>
                <a:cxn ang="T8">
                  <a:pos x="T0" y="T1"/>
                </a:cxn>
                <a:cxn ang="T9">
                  <a:pos x="T2" y="T3"/>
                </a:cxn>
                <a:cxn ang="T10">
                  <a:pos x="T4" y="T5"/>
                </a:cxn>
                <a:cxn ang="T11">
                  <a:pos x="T6" y="T7"/>
                </a:cxn>
              </a:cxnLst>
              <a:rect l="T12" t="T13" r="T14" b="T15"/>
              <a:pathLst>
                <a:path w="42" h="29">
                  <a:moveTo>
                    <a:pt x="0" y="29"/>
                  </a:moveTo>
                  <a:lnTo>
                    <a:pt x="12" y="17"/>
                  </a:lnTo>
                  <a:lnTo>
                    <a:pt x="30" y="6"/>
                  </a:lnTo>
                  <a:lnTo>
                    <a:pt x="42"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5" name="Freeform 83"/>
            <p:cNvSpPr>
              <a:spLocks/>
            </p:cNvSpPr>
            <p:nvPr/>
          </p:nvSpPr>
          <p:spPr bwMode="auto">
            <a:xfrm>
              <a:off x="1038" y="2882"/>
              <a:ext cx="12" cy="54"/>
            </a:xfrm>
            <a:custGeom>
              <a:avLst/>
              <a:gdLst>
                <a:gd name="T0" fmla="*/ 12 w 12"/>
                <a:gd name="T1" fmla="*/ 54 h 54"/>
                <a:gd name="T2" fmla="*/ 6 w 12"/>
                <a:gd name="T3" fmla="*/ 36 h 54"/>
                <a:gd name="T4" fmla="*/ 6 w 12"/>
                <a:gd name="T5" fmla="*/ 12 h 54"/>
                <a:gd name="T6" fmla="*/ 0 w 12"/>
                <a:gd name="T7" fmla="*/ 0 h 54"/>
                <a:gd name="T8" fmla="*/ 0 60000 65536"/>
                <a:gd name="T9" fmla="*/ 0 60000 65536"/>
                <a:gd name="T10" fmla="*/ 0 60000 65536"/>
                <a:gd name="T11" fmla="*/ 0 60000 65536"/>
                <a:gd name="T12" fmla="*/ 0 w 12"/>
                <a:gd name="T13" fmla="*/ 0 h 54"/>
                <a:gd name="T14" fmla="*/ 12 w 12"/>
                <a:gd name="T15" fmla="*/ 54 h 54"/>
              </a:gdLst>
              <a:ahLst/>
              <a:cxnLst>
                <a:cxn ang="T8">
                  <a:pos x="T0" y="T1"/>
                </a:cxn>
                <a:cxn ang="T9">
                  <a:pos x="T2" y="T3"/>
                </a:cxn>
                <a:cxn ang="T10">
                  <a:pos x="T4" y="T5"/>
                </a:cxn>
                <a:cxn ang="T11">
                  <a:pos x="T6" y="T7"/>
                </a:cxn>
              </a:cxnLst>
              <a:rect l="T12" t="T13" r="T14" b="T15"/>
              <a:pathLst>
                <a:path w="12" h="54">
                  <a:moveTo>
                    <a:pt x="12" y="54"/>
                  </a:moveTo>
                  <a:lnTo>
                    <a:pt x="6" y="36"/>
                  </a:lnTo>
                  <a:lnTo>
                    <a:pt x="6" y="12"/>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6" name="Freeform 84"/>
            <p:cNvSpPr>
              <a:spLocks/>
            </p:cNvSpPr>
            <p:nvPr/>
          </p:nvSpPr>
          <p:spPr bwMode="auto">
            <a:xfrm>
              <a:off x="1331" y="2834"/>
              <a:ext cx="168" cy="233"/>
            </a:xfrm>
            <a:custGeom>
              <a:avLst/>
              <a:gdLst>
                <a:gd name="T0" fmla="*/ 0 w 168"/>
                <a:gd name="T1" fmla="*/ 60 h 233"/>
                <a:gd name="T2" fmla="*/ 6 w 168"/>
                <a:gd name="T3" fmla="*/ 72 h 233"/>
                <a:gd name="T4" fmla="*/ 30 w 168"/>
                <a:gd name="T5" fmla="*/ 102 h 233"/>
                <a:gd name="T6" fmla="*/ 48 w 168"/>
                <a:gd name="T7" fmla="*/ 114 h 233"/>
                <a:gd name="T8" fmla="*/ 48 w 168"/>
                <a:gd name="T9" fmla="*/ 132 h 233"/>
                <a:gd name="T10" fmla="*/ 60 w 168"/>
                <a:gd name="T11" fmla="*/ 155 h 233"/>
                <a:gd name="T12" fmla="*/ 72 w 168"/>
                <a:gd name="T13" fmla="*/ 137 h 233"/>
                <a:gd name="T14" fmla="*/ 66 w 168"/>
                <a:gd name="T15" fmla="*/ 120 h 233"/>
                <a:gd name="T16" fmla="*/ 78 w 168"/>
                <a:gd name="T17" fmla="*/ 155 h 233"/>
                <a:gd name="T18" fmla="*/ 84 w 168"/>
                <a:gd name="T19" fmla="*/ 161 h 233"/>
                <a:gd name="T20" fmla="*/ 84 w 168"/>
                <a:gd name="T21" fmla="*/ 143 h 233"/>
                <a:gd name="T22" fmla="*/ 96 w 168"/>
                <a:gd name="T23" fmla="*/ 161 h 233"/>
                <a:gd name="T24" fmla="*/ 102 w 168"/>
                <a:gd name="T25" fmla="*/ 161 h 233"/>
                <a:gd name="T26" fmla="*/ 102 w 168"/>
                <a:gd name="T27" fmla="*/ 149 h 233"/>
                <a:gd name="T28" fmla="*/ 108 w 168"/>
                <a:gd name="T29" fmla="*/ 120 h 233"/>
                <a:gd name="T30" fmla="*/ 120 w 168"/>
                <a:gd name="T31" fmla="*/ 143 h 233"/>
                <a:gd name="T32" fmla="*/ 120 w 168"/>
                <a:gd name="T33" fmla="*/ 185 h 233"/>
                <a:gd name="T34" fmla="*/ 126 w 168"/>
                <a:gd name="T35" fmla="*/ 155 h 233"/>
                <a:gd name="T36" fmla="*/ 126 w 168"/>
                <a:gd name="T37" fmla="*/ 137 h 233"/>
                <a:gd name="T38" fmla="*/ 138 w 168"/>
                <a:gd name="T39" fmla="*/ 167 h 233"/>
                <a:gd name="T40" fmla="*/ 144 w 168"/>
                <a:gd name="T41" fmla="*/ 191 h 233"/>
                <a:gd name="T42" fmla="*/ 144 w 168"/>
                <a:gd name="T43" fmla="*/ 167 h 233"/>
                <a:gd name="T44" fmla="*/ 156 w 168"/>
                <a:gd name="T45" fmla="*/ 203 h 233"/>
                <a:gd name="T46" fmla="*/ 156 w 168"/>
                <a:gd name="T47" fmla="*/ 233 h 233"/>
                <a:gd name="T48" fmla="*/ 168 w 168"/>
                <a:gd name="T49" fmla="*/ 203 h 233"/>
                <a:gd name="T50" fmla="*/ 162 w 168"/>
                <a:gd name="T51" fmla="*/ 179 h 233"/>
                <a:gd name="T52" fmla="*/ 156 w 168"/>
                <a:gd name="T53" fmla="*/ 167 h 233"/>
                <a:gd name="T54" fmla="*/ 168 w 168"/>
                <a:gd name="T55" fmla="*/ 173 h 233"/>
                <a:gd name="T56" fmla="*/ 168 w 168"/>
                <a:gd name="T57" fmla="*/ 167 h 233"/>
                <a:gd name="T58" fmla="*/ 144 w 168"/>
                <a:gd name="T59" fmla="*/ 132 h 233"/>
                <a:gd name="T60" fmla="*/ 162 w 168"/>
                <a:gd name="T61" fmla="*/ 132 h 233"/>
                <a:gd name="T62" fmla="*/ 138 w 168"/>
                <a:gd name="T63" fmla="*/ 102 h 233"/>
                <a:gd name="T64" fmla="*/ 150 w 168"/>
                <a:gd name="T65" fmla="*/ 102 h 233"/>
                <a:gd name="T66" fmla="*/ 150 w 168"/>
                <a:gd name="T67" fmla="*/ 96 h 233"/>
                <a:gd name="T68" fmla="*/ 102 w 168"/>
                <a:gd name="T69" fmla="*/ 60 h 233"/>
                <a:gd name="T70" fmla="*/ 96 w 168"/>
                <a:gd name="T71" fmla="*/ 54 h 233"/>
                <a:gd name="T72" fmla="*/ 72 w 168"/>
                <a:gd name="T73" fmla="*/ 42 h 233"/>
                <a:gd name="T74" fmla="*/ 90 w 168"/>
                <a:gd name="T75" fmla="*/ 36 h 233"/>
                <a:gd name="T76" fmla="*/ 90 w 168"/>
                <a:gd name="T77" fmla="*/ 30 h 233"/>
                <a:gd name="T78" fmla="*/ 66 w 168"/>
                <a:gd name="T79" fmla="*/ 24 h 233"/>
                <a:gd name="T80" fmla="*/ 36 w 168"/>
                <a:gd name="T81" fmla="*/ 12 h 233"/>
                <a:gd name="T82" fmla="*/ 60 w 168"/>
                <a:gd name="T83" fmla="*/ 0 h 233"/>
                <a:gd name="T84" fmla="*/ 12 w 168"/>
                <a:gd name="T85" fmla="*/ 0 h 233"/>
                <a:gd name="T86" fmla="*/ 0 w 168"/>
                <a:gd name="T87" fmla="*/ 60 h 2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8"/>
                <a:gd name="T133" fmla="*/ 0 h 233"/>
                <a:gd name="T134" fmla="*/ 168 w 168"/>
                <a:gd name="T135" fmla="*/ 233 h 2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8" h="233">
                  <a:moveTo>
                    <a:pt x="0" y="60"/>
                  </a:moveTo>
                  <a:lnTo>
                    <a:pt x="6" y="72"/>
                  </a:lnTo>
                  <a:lnTo>
                    <a:pt x="30" y="102"/>
                  </a:lnTo>
                  <a:lnTo>
                    <a:pt x="48" y="114"/>
                  </a:lnTo>
                  <a:lnTo>
                    <a:pt x="48" y="132"/>
                  </a:lnTo>
                  <a:lnTo>
                    <a:pt x="60" y="155"/>
                  </a:lnTo>
                  <a:lnTo>
                    <a:pt x="72" y="137"/>
                  </a:lnTo>
                  <a:lnTo>
                    <a:pt x="66" y="120"/>
                  </a:lnTo>
                  <a:lnTo>
                    <a:pt x="78" y="155"/>
                  </a:lnTo>
                  <a:lnTo>
                    <a:pt x="84" y="161"/>
                  </a:lnTo>
                  <a:lnTo>
                    <a:pt x="84" y="143"/>
                  </a:lnTo>
                  <a:lnTo>
                    <a:pt x="96" y="161"/>
                  </a:lnTo>
                  <a:lnTo>
                    <a:pt x="102" y="161"/>
                  </a:lnTo>
                  <a:lnTo>
                    <a:pt x="102" y="149"/>
                  </a:lnTo>
                  <a:lnTo>
                    <a:pt x="108" y="120"/>
                  </a:lnTo>
                  <a:lnTo>
                    <a:pt x="120" y="143"/>
                  </a:lnTo>
                  <a:lnTo>
                    <a:pt x="120" y="185"/>
                  </a:lnTo>
                  <a:lnTo>
                    <a:pt x="126" y="155"/>
                  </a:lnTo>
                  <a:lnTo>
                    <a:pt x="126" y="137"/>
                  </a:lnTo>
                  <a:lnTo>
                    <a:pt x="138" y="167"/>
                  </a:lnTo>
                  <a:lnTo>
                    <a:pt x="144" y="191"/>
                  </a:lnTo>
                  <a:lnTo>
                    <a:pt x="144" y="167"/>
                  </a:lnTo>
                  <a:lnTo>
                    <a:pt x="156" y="203"/>
                  </a:lnTo>
                  <a:lnTo>
                    <a:pt x="156" y="233"/>
                  </a:lnTo>
                  <a:lnTo>
                    <a:pt x="168" y="203"/>
                  </a:lnTo>
                  <a:lnTo>
                    <a:pt x="162" y="179"/>
                  </a:lnTo>
                  <a:lnTo>
                    <a:pt x="156" y="167"/>
                  </a:lnTo>
                  <a:lnTo>
                    <a:pt x="168" y="173"/>
                  </a:lnTo>
                  <a:lnTo>
                    <a:pt x="168" y="167"/>
                  </a:lnTo>
                  <a:lnTo>
                    <a:pt x="144" y="132"/>
                  </a:lnTo>
                  <a:lnTo>
                    <a:pt x="162" y="132"/>
                  </a:lnTo>
                  <a:lnTo>
                    <a:pt x="138" y="102"/>
                  </a:lnTo>
                  <a:lnTo>
                    <a:pt x="150" y="102"/>
                  </a:lnTo>
                  <a:lnTo>
                    <a:pt x="150" y="96"/>
                  </a:lnTo>
                  <a:lnTo>
                    <a:pt x="102" y="60"/>
                  </a:lnTo>
                  <a:lnTo>
                    <a:pt x="96" y="54"/>
                  </a:lnTo>
                  <a:lnTo>
                    <a:pt x="72" y="42"/>
                  </a:lnTo>
                  <a:lnTo>
                    <a:pt x="90" y="36"/>
                  </a:lnTo>
                  <a:lnTo>
                    <a:pt x="90" y="30"/>
                  </a:lnTo>
                  <a:lnTo>
                    <a:pt x="66" y="24"/>
                  </a:lnTo>
                  <a:lnTo>
                    <a:pt x="36" y="12"/>
                  </a:lnTo>
                  <a:lnTo>
                    <a:pt x="60" y="0"/>
                  </a:lnTo>
                  <a:lnTo>
                    <a:pt x="12" y="0"/>
                  </a:lnTo>
                  <a:lnTo>
                    <a:pt x="0" y="60"/>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7" name="Freeform 85"/>
            <p:cNvSpPr>
              <a:spLocks/>
            </p:cNvSpPr>
            <p:nvPr/>
          </p:nvSpPr>
          <p:spPr bwMode="auto">
            <a:xfrm>
              <a:off x="1193" y="2828"/>
              <a:ext cx="126" cy="215"/>
            </a:xfrm>
            <a:custGeom>
              <a:avLst/>
              <a:gdLst>
                <a:gd name="T0" fmla="*/ 0 w 126"/>
                <a:gd name="T1" fmla="*/ 126 h 215"/>
                <a:gd name="T2" fmla="*/ 0 w 126"/>
                <a:gd name="T3" fmla="*/ 173 h 215"/>
                <a:gd name="T4" fmla="*/ 12 w 126"/>
                <a:gd name="T5" fmla="*/ 197 h 215"/>
                <a:gd name="T6" fmla="*/ 12 w 126"/>
                <a:gd name="T7" fmla="*/ 173 h 215"/>
                <a:gd name="T8" fmla="*/ 24 w 126"/>
                <a:gd name="T9" fmla="*/ 209 h 215"/>
                <a:gd name="T10" fmla="*/ 30 w 126"/>
                <a:gd name="T11" fmla="*/ 215 h 215"/>
                <a:gd name="T12" fmla="*/ 24 w 126"/>
                <a:gd name="T13" fmla="*/ 173 h 215"/>
                <a:gd name="T14" fmla="*/ 24 w 126"/>
                <a:gd name="T15" fmla="*/ 155 h 215"/>
                <a:gd name="T16" fmla="*/ 42 w 126"/>
                <a:gd name="T17" fmla="*/ 191 h 215"/>
                <a:gd name="T18" fmla="*/ 36 w 126"/>
                <a:gd name="T19" fmla="*/ 167 h 215"/>
                <a:gd name="T20" fmla="*/ 36 w 126"/>
                <a:gd name="T21" fmla="*/ 143 h 215"/>
                <a:gd name="T22" fmla="*/ 60 w 126"/>
                <a:gd name="T23" fmla="*/ 167 h 215"/>
                <a:gd name="T24" fmla="*/ 54 w 126"/>
                <a:gd name="T25" fmla="*/ 155 h 215"/>
                <a:gd name="T26" fmla="*/ 60 w 126"/>
                <a:gd name="T27" fmla="*/ 126 h 215"/>
                <a:gd name="T28" fmla="*/ 72 w 126"/>
                <a:gd name="T29" fmla="*/ 143 h 215"/>
                <a:gd name="T30" fmla="*/ 72 w 126"/>
                <a:gd name="T31" fmla="*/ 120 h 215"/>
                <a:gd name="T32" fmla="*/ 66 w 126"/>
                <a:gd name="T33" fmla="*/ 108 h 215"/>
                <a:gd name="T34" fmla="*/ 72 w 126"/>
                <a:gd name="T35" fmla="*/ 72 h 215"/>
                <a:gd name="T36" fmla="*/ 72 w 126"/>
                <a:gd name="T37" fmla="*/ 78 h 215"/>
                <a:gd name="T38" fmla="*/ 78 w 126"/>
                <a:gd name="T39" fmla="*/ 60 h 215"/>
                <a:gd name="T40" fmla="*/ 90 w 126"/>
                <a:gd name="T41" fmla="*/ 48 h 215"/>
                <a:gd name="T42" fmla="*/ 114 w 126"/>
                <a:gd name="T43" fmla="*/ 12 h 215"/>
                <a:gd name="T44" fmla="*/ 126 w 126"/>
                <a:gd name="T45" fmla="*/ 0 h 215"/>
                <a:gd name="T46" fmla="*/ 60 w 126"/>
                <a:gd name="T47" fmla="*/ 6 h 215"/>
                <a:gd name="T48" fmla="*/ 18 w 126"/>
                <a:gd name="T49" fmla="*/ 78 h 215"/>
                <a:gd name="T50" fmla="*/ 0 w 126"/>
                <a:gd name="T51" fmla="*/ 126 h 2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6"/>
                <a:gd name="T79" fmla="*/ 0 h 215"/>
                <a:gd name="T80" fmla="*/ 126 w 126"/>
                <a:gd name="T81" fmla="*/ 215 h 2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6" h="215">
                  <a:moveTo>
                    <a:pt x="0" y="126"/>
                  </a:moveTo>
                  <a:lnTo>
                    <a:pt x="0" y="173"/>
                  </a:lnTo>
                  <a:lnTo>
                    <a:pt x="12" y="197"/>
                  </a:lnTo>
                  <a:lnTo>
                    <a:pt x="12" y="173"/>
                  </a:lnTo>
                  <a:lnTo>
                    <a:pt x="24" y="209"/>
                  </a:lnTo>
                  <a:lnTo>
                    <a:pt x="30" y="215"/>
                  </a:lnTo>
                  <a:lnTo>
                    <a:pt x="24" y="173"/>
                  </a:lnTo>
                  <a:lnTo>
                    <a:pt x="24" y="155"/>
                  </a:lnTo>
                  <a:lnTo>
                    <a:pt x="42" y="191"/>
                  </a:lnTo>
                  <a:lnTo>
                    <a:pt x="36" y="167"/>
                  </a:lnTo>
                  <a:lnTo>
                    <a:pt x="36" y="143"/>
                  </a:lnTo>
                  <a:lnTo>
                    <a:pt x="60" y="167"/>
                  </a:lnTo>
                  <a:lnTo>
                    <a:pt x="54" y="155"/>
                  </a:lnTo>
                  <a:lnTo>
                    <a:pt x="60" y="126"/>
                  </a:lnTo>
                  <a:lnTo>
                    <a:pt x="72" y="143"/>
                  </a:lnTo>
                  <a:lnTo>
                    <a:pt x="72" y="120"/>
                  </a:lnTo>
                  <a:lnTo>
                    <a:pt x="66" y="108"/>
                  </a:lnTo>
                  <a:lnTo>
                    <a:pt x="72" y="72"/>
                  </a:lnTo>
                  <a:lnTo>
                    <a:pt x="72" y="78"/>
                  </a:lnTo>
                  <a:lnTo>
                    <a:pt x="78" y="60"/>
                  </a:lnTo>
                  <a:lnTo>
                    <a:pt x="90" y="48"/>
                  </a:lnTo>
                  <a:lnTo>
                    <a:pt x="114" y="12"/>
                  </a:lnTo>
                  <a:lnTo>
                    <a:pt x="126" y="0"/>
                  </a:lnTo>
                  <a:lnTo>
                    <a:pt x="60" y="6"/>
                  </a:lnTo>
                  <a:lnTo>
                    <a:pt x="18" y="78"/>
                  </a:lnTo>
                  <a:lnTo>
                    <a:pt x="0" y="126"/>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8" name="Freeform 86"/>
            <p:cNvSpPr>
              <a:spLocks/>
            </p:cNvSpPr>
            <p:nvPr/>
          </p:nvSpPr>
          <p:spPr bwMode="auto">
            <a:xfrm>
              <a:off x="1038" y="2648"/>
              <a:ext cx="281" cy="150"/>
            </a:xfrm>
            <a:custGeom>
              <a:avLst/>
              <a:gdLst>
                <a:gd name="T0" fmla="*/ 24 w 281"/>
                <a:gd name="T1" fmla="*/ 102 h 150"/>
                <a:gd name="T2" fmla="*/ 12 w 281"/>
                <a:gd name="T3" fmla="*/ 102 h 150"/>
                <a:gd name="T4" fmla="*/ 36 w 281"/>
                <a:gd name="T5" fmla="*/ 78 h 150"/>
                <a:gd name="T6" fmla="*/ 24 w 281"/>
                <a:gd name="T7" fmla="*/ 78 h 150"/>
                <a:gd name="T8" fmla="*/ 30 w 281"/>
                <a:gd name="T9" fmla="*/ 72 h 150"/>
                <a:gd name="T10" fmla="*/ 30 w 281"/>
                <a:gd name="T11" fmla="*/ 66 h 150"/>
                <a:gd name="T12" fmla="*/ 0 w 281"/>
                <a:gd name="T13" fmla="*/ 66 h 150"/>
                <a:gd name="T14" fmla="*/ 6 w 281"/>
                <a:gd name="T15" fmla="*/ 66 h 150"/>
                <a:gd name="T16" fmla="*/ 24 w 281"/>
                <a:gd name="T17" fmla="*/ 48 h 150"/>
                <a:gd name="T18" fmla="*/ 54 w 281"/>
                <a:gd name="T19" fmla="*/ 36 h 150"/>
                <a:gd name="T20" fmla="*/ 60 w 281"/>
                <a:gd name="T21" fmla="*/ 36 h 150"/>
                <a:gd name="T22" fmla="*/ 42 w 281"/>
                <a:gd name="T23" fmla="*/ 30 h 150"/>
                <a:gd name="T24" fmla="*/ 66 w 281"/>
                <a:gd name="T25" fmla="*/ 18 h 150"/>
                <a:gd name="T26" fmla="*/ 78 w 281"/>
                <a:gd name="T27" fmla="*/ 18 h 150"/>
                <a:gd name="T28" fmla="*/ 90 w 281"/>
                <a:gd name="T29" fmla="*/ 24 h 150"/>
                <a:gd name="T30" fmla="*/ 66 w 281"/>
                <a:gd name="T31" fmla="*/ 6 h 150"/>
                <a:gd name="T32" fmla="*/ 42 w 281"/>
                <a:gd name="T33" fmla="*/ 0 h 150"/>
                <a:gd name="T34" fmla="*/ 84 w 281"/>
                <a:gd name="T35" fmla="*/ 0 h 150"/>
                <a:gd name="T36" fmla="*/ 108 w 281"/>
                <a:gd name="T37" fmla="*/ 18 h 150"/>
                <a:gd name="T38" fmla="*/ 114 w 281"/>
                <a:gd name="T39" fmla="*/ 12 h 150"/>
                <a:gd name="T40" fmla="*/ 102 w 281"/>
                <a:gd name="T41" fmla="*/ 0 h 150"/>
                <a:gd name="T42" fmla="*/ 120 w 281"/>
                <a:gd name="T43" fmla="*/ 12 h 150"/>
                <a:gd name="T44" fmla="*/ 150 w 281"/>
                <a:gd name="T45" fmla="*/ 30 h 150"/>
                <a:gd name="T46" fmla="*/ 150 w 281"/>
                <a:gd name="T47" fmla="*/ 18 h 150"/>
                <a:gd name="T48" fmla="*/ 138 w 281"/>
                <a:gd name="T49" fmla="*/ 6 h 150"/>
                <a:gd name="T50" fmla="*/ 155 w 281"/>
                <a:gd name="T51" fmla="*/ 18 h 150"/>
                <a:gd name="T52" fmla="*/ 179 w 281"/>
                <a:gd name="T53" fmla="*/ 48 h 150"/>
                <a:gd name="T54" fmla="*/ 191 w 281"/>
                <a:gd name="T55" fmla="*/ 60 h 150"/>
                <a:gd name="T56" fmla="*/ 203 w 281"/>
                <a:gd name="T57" fmla="*/ 78 h 150"/>
                <a:gd name="T58" fmla="*/ 203 w 281"/>
                <a:gd name="T59" fmla="*/ 72 h 150"/>
                <a:gd name="T60" fmla="*/ 191 w 281"/>
                <a:gd name="T61" fmla="*/ 48 h 150"/>
                <a:gd name="T62" fmla="*/ 221 w 281"/>
                <a:gd name="T63" fmla="*/ 78 h 150"/>
                <a:gd name="T64" fmla="*/ 221 w 281"/>
                <a:gd name="T65" fmla="*/ 66 h 150"/>
                <a:gd name="T66" fmla="*/ 239 w 281"/>
                <a:gd name="T67" fmla="*/ 96 h 150"/>
                <a:gd name="T68" fmla="*/ 245 w 281"/>
                <a:gd name="T69" fmla="*/ 96 h 150"/>
                <a:gd name="T70" fmla="*/ 245 w 281"/>
                <a:gd name="T71" fmla="*/ 90 h 150"/>
                <a:gd name="T72" fmla="*/ 263 w 281"/>
                <a:gd name="T73" fmla="*/ 120 h 150"/>
                <a:gd name="T74" fmla="*/ 263 w 281"/>
                <a:gd name="T75" fmla="*/ 114 h 150"/>
                <a:gd name="T76" fmla="*/ 275 w 281"/>
                <a:gd name="T77" fmla="*/ 132 h 150"/>
                <a:gd name="T78" fmla="*/ 281 w 281"/>
                <a:gd name="T79" fmla="*/ 150 h 150"/>
                <a:gd name="T80" fmla="*/ 185 w 281"/>
                <a:gd name="T81" fmla="*/ 108 h 150"/>
                <a:gd name="T82" fmla="*/ 66 w 281"/>
                <a:gd name="T83" fmla="*/ 96 h 150"/>
                <a:gd name="T84" fmla="*/ 24 w 281"/>
                <a:gd name="T85" fmla="*/ 102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1"/>
                <a:gd name="T130" fmla="*/ 0 h 150"/>
                <a:gd name="T131" fmla="*/ 281 w 281"/>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1" h="150">
                  <a:moveTo>
                    <a:pt x="24" y="102"/>
                  </a:moveTo>
                  <a:lnTo>
                    <a:pt x="12" y="102"/>
                  </a:lnTo>
                  <a:lnTo>
                    <a:pt x="36" y="78"/>
                  </a:lnTo>
                  <a:lnTo>
                    <a:pt x="24" y="78"/>
                  </a:lnTo>
                  <a:lnTo>
                    <a:pt x="30" y="72"/>
                  </a:lnTo>
                  <a:lnTo>
                    <a:pt x="30" y="66"/>
                  </a:lnTo>
                  <a:lnTo>
                    <a:pt x="0" y="66"/>
                  </a:lnTo>
                  <a:lnTo>
                    <a:pt x="6" y="66"/>
                  </a:lnTo>
                  <a:lnTo>
                    <a:pt x="24" y="48"/>
                  </a:lnTo>
                  <a:lnTo>
                    <a:pt x="54" y="36"/>
                  </a:lnTo>
                  <a:lnTo>
                    <a:pt x="60" y="36"/>
                  </a:lnTo>
                  <a:lnTo>
                    <a:pt x="42" y="30"/>
                  </a:lnTo>
                  <a:lnTo>
                    <a:pt x="66" y="18"/>
                  </a:lnTo>
                  <a:lnTo>
                    <a:pt x="78" y="18"/>
                  </a:lnTo>
                  <a:lnTo>
                    <a:pt x="90" y="24"/>
                  </a:lnTo>
                  <a:lnTo>
                    <a:pt x="66" y="6"/>
                  </a:lnTo>
                  <a:lnTo>
                    <a:pt x="42" y="0"/>
                  </a:lnTo>
                  <a:lnTo>
                    <a:pt x="84" y="0"/>
                  </a:lnTo>
                  <a:lnTo>
                    <a:pt x="108" y="18"/>
                  </a:lnTo>
                  <a:lnTo>
                    <a:pt x="114" y="12"/>
                  </a:lnTo>
                  <a:lnTo>
                    <a:pt x="102" y="0"/>
                  </a:lnTo>
                  <a:lnTo>
                    <a:pt x="120" y="12"/>
                  </a:lnTo>
                  <a:lnTo>
                    <a:pt x="150" y="30"/>
                  </a:lnTo>
                  <a:lnTo>
                    <a:pt x="150" y="18"/>
                  </a:lnTo>
                  <a:lnTo>
                    <a:pt x="138" y="6"/>
                  </a:lnTo>
                  <a:lnTo>
                    <a:pt x="155" y="18"/>
                  </a:lnTo>
                  <a:lnTo>
                    <a:pt x="179" y="48"/>
                  </a:lnTo>
                  <a:lnTo>
                    <a:pt x="191" y="60"/>
                  </a:lnTo>
                  <a:lnTo>
                    <a:pt x="203" y="78"/>
                  </a:lnTo>
                  <a:lnTo>
                    <a:pt x="203" y="72"/>
                  </a:lnTo>
                  <a:lnTo>
                    <a:pt x="191" y="48"/>
                  </a:lnTo>
                  <a:lnTo>
                    <a:pt x="221" y="78"/>
                  </a:lnTo>
                  <a:lnTo>
                    <a:pt x="221" y="66"/>
                  </a:lnTo>
                  <a:lnTo>
                    <a:pt x="239" y="96"/>
                  </a:lnTo>
                  <a:lnTo>
                    <a:pt x="245" y="96"/>
                  </a:lnTo>
                  <a:lnTo>
                    <a:pt x="245" y="90"/>
                  </a:lnTo>
                  <a:lnTo>
                    <a:pt x="263" y="120"/>
                  </a:lnTo>
                  <a:lnTo>
                    <a:pt x="263" y="114"/>
                  </a:lnTo>
                  <a:lnTo>
                    <a:pt x="275" y="132"/>
                  </a:lnTo>
                  <a:lnTo>
                    <a:pt x="281" y="150"/>
                  </a:lnTo>
                  <a:lnTo>
                    <a:pt x="185" y="108"/>
                  </a:lnTo>
                  <a:lnTo>
                    <a:pt x="66" y="96"/>
                  </a:lnTo>
                  <a:lnTo>
                    <a:pt x="24" y="102"/>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79" name="Freeform 87"/>
            <p:cNvSpPr>
              <a:spLocks/>
            </p:cNvSpPr>
            <p:nvPr/>
          </p:nvSpPr>
          <p:spPr bwMode="auto">
            <a:xfrm>
              <a:off x="1319" y="2642"/>
              <a:ext cx="228" cy="168"/>
            </a:xfrm>
            <a:custGeom>
              <a:avLst/>
              <a:gdLst>
                <a:gd name="T0" fmla="*/ 0 w 228"/>
                <a:gd name="T1" fmla="*/ 156 h 168"/>
                <a:gd name="T2" fmla="*/ 6 w 228"/>
                <a:gd name="T3" fmla="*/ 120 h 168"/>
                <a:gd name="T4" fmla="*/ 24 w 228"/>
                <a:gd name="T5" fmla="*/ 66 h 168"/>
                <a:gd name="T6" fmla="*/ 48 w 228"/>
                <a:gd name="T7" fmla="*/ 24 h 168"/>
                <a:gd name="T8" fmla="*/ 72 w 228"/>
                <a:gd name="T9" fmla="*/ 12 h 168"/>
                <a:gd name="T10" fmla="*/ 108 w 228"/>
                <a:gd name="T11" fmla="*/ 0 h 168"/>
                <a:gd name="T12" fmla="*/ 156 w 228"/>
                <a:gd name="T13" fmla="*/ 6 h 168"/>
                <a:gd name="T14" fmla="*/ 198 w 228"/>
                <a:gd name="T15" fmla="*/ 24 h 168"/>
                <a:gd name="T16" fmla="*/ 216 w 228"/>
                <a:gd name="T17" fmla="*/ 36 h 168"/>
                <a:gd name="T18" fmla="*/ 228 w 228"/>
                <a:gd name="T19" fmla="*/ 48 h 168"/>
                <a:gd name="T20" fmla="*/ 222 w 228"/>
                <a:gd name="T21" fmla="*/ 48 h 168"/>
                <a:gd name="T22" fmla="*/ 204 w 228"/>
                <a:gd name="T23" fmla="*/ 42 h 168"/>
                <a:gd name="T24" fmla="*/ 192 w 228"/>
                <a:gd name="T25" fmla="*/ 36 h 168"/>
                <a:gd name="T26" fmla="*/ 216 w 228"/>
                <a:gd name="T27" fmla="*/ 60 h 168"/>
                <a:gd name="T28" fmla="*/ 222 w 228"/>
                <a:gd name="T29" fmla="*/ 72 h 168"/>
                <a:gd name="T30" fmla="*/ 228 w 228"/>
                <a:gd name="T31" fmla="*/ 78 h 168"/>
                <a:gd name="T32" fmla="*/ 222 w 228"/>
                <a:gd name="T33" fmla="*/ 72 h 168"/>
                <a:gd name="T34" fmla="*/ 198 w 228"/>
                <a:gd name="T35" fmla="*/ 60 h 168"/>
                <a:gd name="T36" fmla="*/ 180 w 228"/>
                <a:gd name="T37" fmla="*/ 42 h 168"/>
                <a:gd name="T38" fmla="*/ 162 w 228"/>
                <a:gd name="T39" fmla="*/ 36 h 168"/>
                <a:gd name="T40" fmla="*/ 132 w 228"/>
                <a:gd name="T41" fmla="*/ 30 h 168"/>
                <a:gd name="T42" fmla="*/ 108 w 228"/>
                <a:gd name="T43" fmla="*/ 30 h 168"/>
                <a:gd name="T44" fmla="*/ 144 w 228"/>
                <a:gd name="T45" fmla="*/ 48 h 168"/>
                <a:gd name="T46" fmla="*/ 174 w 228"/>
                <a:gd name="T47" fmla="*/ 72 h 168"/>
                <a:gd name="T48" fmla="*/ 162 w 228"/>
                <a:gd name="T49" fmla="*/ 66 h 168"/>
                <a:gd name="T50" fmla="*/ 108 w 228"/>
                <a:gd name="T51" fmla="*/ 48 h 168"/>
                <a:gd name="T52" fmla="*/ 120 w 228"/>
                <a:gd name="T53" fmla="*/ 54 h 168"/>
                <a:gd name="T54" fmla="*/ 138 w 228"/>
                <a:gd name="T55" fmla="*/ 66 h 168"/>
                <a:gd name="T56" fmla="*/ 114 w 228"/>
                <a:gd name="T57" fmla="*/ 66 h 168"/>
                <a:gd name="T58" fmla="*/ 96 w 228"/>
                <a:gd name="T59" fmla="*/ 60 h 168"/>
                <a:gd name="T60" fmla="*/ 84 w 228"/>
                <a:gd name="T61" fmla="*/ 66 h 168"/>
                <a:gd name="T62" fmla="*/ 102 w 228"/>
                <a:gd name="T63" fmla="*/ 66 h 168"/>
                <a:gd name="T64" fmla="*/ 108 w 228"/>
                <a:gd name="T65" fmla="*/ 72 h 168"/>
                <a:gd name="T66" fmla="*/ 90 w 228"/>
                <a:gd name="T67" fmla="*/ 78 h 168"/>
                <a:gd name="T68" fmla="*/ 84 w 228"/>
                <a:gd name="T69" fmla="*/ 78 h 168"/>
                <a:gd name="T70" fmla="*/ 66 w 228"/>
                <a:gd name="T71" fmla="*/ 90 h 168"/>
                <a:gd name="T72" fmla="*/ 78 w 228"/>
                <a:gd name="T73" fmla="*/ 90 h 168"/>
                <a:gd name="T74" fmla="*/ 72 w 228"/>
                <a:gd name="T75" fmla="*/ 96 h 168"/>
                <a:gd name="T76" fmla="*/ 60 w 228"/>
                <a:gd name="T77" fmla="*/ 102 h 168"/>
                <a:gd name="T78" fmla="*/ 60 w 228"/>
                <a:gd name="T79" fmla="*/ 108 h 168"/>
                <a:gd name="T80" fmla="*/ 66 w 228"/>
                <a:gd name="T81" fmla="*/ 108 h 168"/>
                <a:gd name="T82" fmla="*/ 66 w 228"/>
                <a:gd name="T83" fmla="*/ 114 h 168"/>
                <a:gd name="T84" fmla="*/ 54 w 228"/>
                <a:gd name="T85" fmla="*/ 120 h 168"/>
                <a:gd name="T86" fmla="*/ 24 w 228"/>
                <a:gd name="T87" fmla="*/ 150 h 168"/>
                <a:gd name="T88" fmla="*/ 36 w 228"/>
                <a:gd name="T89" fmla="*/ 138 h 168"/>
                <a:gd name="T90" fmla="*/ 36 w 228"/>
                <a:gd name="T91" fmla="*/ 150 h 168"/>
                <a:gd name="T92" fmla="*/ 18 w 228"/>
                <a:gd name="T93" fmla="*/ 162 h 168"/>
                <a:gd name="T94" fmla="*/ 18 w 228"/>
                <a:gd name="T95" fmla="*/ 168 h 168"/>
                <a:gd name="T96" fmla="*/ 0 w 228"/>
                <a:gd name="T97" fmla="*/ 156 h 1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8"/>
                <a:gd name="T148" fmla="*/ 0 h 168"/>
                <a:gd name="T149" fmla="*/ 228 w 228"/>
                <a:gd name="T150" fmla="*/ 168 h 1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8" h="168">
                  <a:moveTo>
                    <a:pt x="0" y="156"/>
                  </a:moveTo>
                  <a:lnTo>
                    <a:pt x="6" y="120"/>
                  </a:lnTo>
                  <a:lnTo>
                    <a:pt x="24" y="66"/>
                  </a:lnTo>
                  <a:lnTo>
                    <a:pt x="48" y="24"/>
                  </a:lnTo>
                  <a:lnTo>
                    <a:pt x="72" y="12"/>
                  </a:lnTo>
                  <a:lnTo>
                    <a:pt x="108" y="0"/>
                  </a:lnTo>
                  <a:lnTo>
                    <a:pt x="156" y="6"/>
                  </a:lnTo>
                  <a:lnTo>
                    <a:pt x="198" y="24"/>
                  </a:lnTo>
                  <a:lnTo>
                    <a:pt x="216" y="36"/>
                  </a:lnTo>
                  <a:lnTo>
                    <a:pt x="228" y="48"/>
                  </a:lnTo>
                  <a:lnTo>
                    <a:pt x="222" y="48"/>
                  </a:lnTo>
                  <a:lnTo>
                    <a:pt x="204" y="42"/>
                  </a:lnTo>
                  <a:lnTo>
                    <a:pt x="192" y="36"/>
                  </a:lnTo>
                  <a:lnTo>
                    <a:pt x="216" y="60"/>
                  </a:lnTo>
                  <a:lnTo>
                    <a:pt x="222" y="72"/>
                  </a:lnTo>
                  <a:lnTo>
                    <a:pt x="228" y="78"/>
                  </a:lnTo>
                  <a:lnTo>
                    <a:pt x="222" y="72"/>
                  </a:lnTo>
                  <a:lnTo>
                    <a:pt x="198" y="60"/>
                  </a:lnTo>
                  <a:lnTo>
                    <a:pt x="180" y="42"/>
                  </a:lnTo>
                  <a:lnTo>
                    <a:pt x="162" y="36"/>
                  </a:lnTo>
                  <a:lnTo>
                    <a:pt x="132" y="30"/>
                  </a:lnTo>
                  <a:lnTo>
                    <a:pt x="108" y="30"/>
                  </a:lnTo>
                  <a:lnTo>
                    <a:pt x="144" y="48"/>
                  </a:lnTo>
                  <a:lnTo>
                    <a:pt x="174" y="72"/>
                  </a:lnTo>
                  <a:lnTo>
                    <a:pt x="162" y="66"/>
                  </a:lnTo>
                  <a:lnTo>
                    <a:pt x="108" y="48"/>
                  </a:lnTo>
                  <a:lnTo>
                    <a:pt x="120" y="54"/>
                  </a:lnTo>
                  <a:lnTo>
                    <a:pt x="138" y="66"/>
                  </a:lnTo>
                  <a:lnTo>
                    <a:pt x="114" y="66"/>
                  </a:lnTo>
                  <a:lnTo>
                    <a:pt x="96" y="60"/>
                  </a:lnTo>
                  <a:lnTo>
                    <a:pt x="84" y="66"/>
                  </a:lnTo>
                  <a:lnTo>
                    <a:pt x="102" y="66"/>
                  </a:lnTo>
                  <a:lnTo>
                    <a:pt x="108" y="72"/>
                  </a:lnTo>
                  <a:lnTo>
                    <a:pt x="90" y="78"/>
                  </a:lnTo>
                  <a:lnTo>
                    <a:pt x="84" y="78"/>
                  </a:lnTo>
                  <a:lnTo>
                    <a:pt x="66" y="90"/>
                  </a:lnTo>
                  <a:lnTo>
                    <a:pt x="78" y="90"/>
                  </a:lnTo>
                  <a:lnTo>
                    <a:pt x="72" y="96"/>
                  </a:lnTo>
                  <a:lnTo>
                    <a:pt x="60" y="102"/>
                  </a:lnTo>
                  <a:lnTo>
                    <a:pt x="60" y="108"/>
                  </a:lnTo>
                  <a:lnTo>
                    <a:pt x="66" y="108"/>
                  </a:lnTo>
                  <a:lnTo>
                    <a:pt x="66" y="114"/>
                  </a:lnTo>
                  <a:lnTo>
                    <a:pt x="54" y="120"/>
                  </a:lnTo>
                  <a:lnTo>
                    <a:pt x="24" y="150"/>
                  </a:lnTo>
                  <a:lnTo>
                    <a:pt x="36" y="138"/>
                  </a:lnTo>
                  <a:lnTo>
                    <a:pt x="36" y="150"/>
                  </a:lnTo>
                  <a:lnTo>
                    <a:pt x="18" y="162"/>
                  </a:lnTo>
                  <a:lnTo>
                    <a:pt x="18" y="168"/>
                  </a:lnTo>
                  <a:lnTo>
                    <a:pt x="0" y="156"/>
                  </a:lnTo>
                  <a:close/>
                </a:path>
              </a:pathLst>
            </a:custGeom>
            <a:solidFill>
              <a:srgbClr val="00AA00"/>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0" name="Freeform 88"/>
            <p:cNvSpPr>
              <a:spLocks/>
            </p:cNvSpPr>
            <p:nvPr/>
          </p:nvSpPr>
          <p:spPr bwMode="auto">
            <a:xfrm>
              <a:off x="1325" y="2696"/>
              <a:ext cx="42" cy="102"/>
            </a:xfrm>
            <a:custGeom>
              <a:avLst/>
              <a:gdLst>
                <a:gd name="T0" fmla="*/ 0 w 42"/>
                <a:gd name="T1" fmla="*/ 102 h 102"/>
                <a:gd name="T2" fmla="*/ 24 w 42"/>
                <a:gd name="T3" fmla="*/ 30 h 102"/>
                <a:gd name="T4" fmla="*/ 42 w 42"/>
                <a:gd name="T5" fmla="*/ 0 h 102"/>
                <a:gd name="T6" fmla="*/ 0 60000 65536"/>
                <a:gd name="T7" fmla="*/ 0 60000 65536"/>
                <a:gd name="T8" fmla="*/ 0 60000 65536"/>
                <a:gd name="T9" fmla="*/ 0 w 42"/>
                <a:gd name="T10" fmla="*/ 0 h 102"/>
                <a:gd name="T11" fmla="*/ 42 w 42"/>
                <a:gd name="T12" fmla="*/ 102 h 102"/>
              </a:gdLst>
              <a:ahLst/>
              <a:cxnLst>
                <a:cxn ang="T6">
                  <a:pos x="T0" y="T1"/>
                </a:cxn>
                <a:cxn ang="T7">
                  <a:pos x="T2" y="T3"/>
                </a:cxn>
                <a:cxn ang="T8">
                  <a:pos x="T4" y="T5"/>
                </a:cxn>
              </a:cxnLst>
              <a:rect l="T9" t="T10" r="T11" b="T12"/>
              <a:pathLst>
                <a:path w="42" h="102">
                  <a:moveTo>
                    <a:pt x="0" y="102"/>
                  </a:moveTo>
                  <a:lnTo>
                    <a:pt x="24" y="30"/>
                  </a:lnTo>
                  <a:lnTo>
                    <a:pt x="42"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1" name="Freeform 89"/>
            <p:cNvSpPr>
              <a:spLocks/>
            </p:cNvSpPr>
            <p:nvPr/>
          </p:nvSpPr>
          <p:spPr bwMode="auto">
            <a:xfrm>
              <a:off x="1367" y="2870"/>
              <a:ext cx="96" cy="78"/>
            </a:xfrm>
            <a:custGeom>
              <a:avLst/>
              <a:gdLst>
                <a:gd name="T0" fmla="*/ 0 w 96"/>
                <a:gd name="T1" fmla="*/ 0 h 78"/>
                <a:gd name="T2" fmla="*/ 54 w 96"/>
                <a:gd name="T3" fmla="*/ 42 h 78"/>
                <a:gd name="T4" fmla="*/ 96 w 96"/>
                <a:gd name="T5" fmla="*/ 78 h 78"/>
                <a:gd name="T6" fmla="*/ 0 60000 65536"/>
                <a:gd name="T7" fmla="*/ 0 60000 65536"/>
                <a:gd name="T8" fmla="*/ 0 60000 65536"/>
                <a:gd name="T9" fmla="*/ 0 w 96"/>
                <a:gd name="T10" fmla="*/ 0 h 78"/>
                <a:gd name="T11" fmla="*/ 96 w 96"/>
                <a:gd name="T12" fmla="*/ 78 h 78"/>
              </a:gdLst>
              <a:ahLst/>
              <a:cxnLst>
                <a:cxn ang="T6">
                  <a:pos x="T0" y="T1"/>
                </a:cxn>
                <a:cxn ang="T7">
                  <a:pos x="T2" y="T3"/>
                </a:cxn>
                <a:cxn ang="T8">
                  <a:pos x="T4" y="T5"/>
                </a:cxn>
              </a:cxnLst>
              <a:rect l="T9" t="T10" r="T11" b="T12"/>
              <a:pathLst>
                <a:path w="96" h="78">
                  <a:moveTo>
                    <a:pt x="0" y="0"/>
                  </a:moveTo>
                  <a:lnTo>
                    <a:pt x="54" y="42"/>
                  </a:lnTo>
                  <a:lnTo>
                    <a:pt x="96" y="78"/>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2" name="Freeform 90"/>
            <p:cNvSpPr>
              <a:spLocks/>
            </p:cNvSpPr>
            <p:nvPr/>
          </p:nvSpPr>
          <p:spPr bwMode="auto">
            <a:xfrm>
              <a:off x="1134" y="2552"/>
              <a:ext cx="185" cy="234"/>
            </a:xfrm>
            <a:custGeom>
              <a:avLst/>
              <a:gdLst>
                <a:gd name="T0" fmla="*/ 179 w 185"/>
                <a:gd name="T1" fmla="*/ 234 h 234"/>
                <a:gd name="T2" fmla="*/ 155 w 185"/>
                <a:gd name="T3" fmla="*/ 174 h 234"/>
                <a:gd name="T4" fmla="*/ 125 w 185"/>
                <a:gd name="T5" fmla="*/ 126 h 234"/>
                <a:gd name="T6" fmla="*/ 119 w 185"/>
                <a:gd name="T7" fmla="*/ 114 h 234"/>
                <a:gd name="T8" fmla="*/ 101 w 185"/>
                <a:gd name="T9" fmla="*/ 102 h 234"/>
                <a:gd name="T10" fmla="*/ 95 w 185"/>
                <a:gd name="T11" fmla="*/ 102 h 234"/>
                <a:gd name="T12" fmla="*/ 107 w 185"/>
                <a:gd name="T13" fmla="*/ 102 h 234"/>
                <a:gd name="T14" fmla="*/ 89 w 185"/>
                <a:gd name="T15" fmla="*/ 84 h 234"/>
                <a:gd name="T16" fmla="*/ 54 w 185"/>
                <a:gd name="T17" fmla="*/ 84 h 234"/>
                <a:gd name="T18" fmla="*/ 48 w 185"/>
                <a:gd name="T19" fmla="*/ 78 h 234"/>
                <a:gd name="T20" fmla="*/ 59 w 185"/>
                <a:gd name="T21" fmla="*/ 78 h 234"/>
                <a:gd name="T22" fmla="*/ 48 w 185"/>
                <a:gd name="T23" fmla="*/ 66 h 234"/>
                <a:gd name="T24" fmla="*/ 36 w 185"/>
                <a:gd name="T25" fmla="*/ 66 h 234"/>
                <a:gd name="T26" fmla="*/ 54 w 185"/>
                <a:gd name="T27" fmla="*/ 60 h 234"/>
                <a:gd name="T28" fmla="*/ 65 w 185"/>
                <a:gd name="T29" fmla="*/ 60 h 234"/>
                <a:gd name="T30" fmla="*/ 48 w 185"/>
                <a:gd name="T31" fmla="*/ 54 h 234"/>
                <a:gd name="T32" fmla="*/ 36 w 185"/>
                <a:gd name="T33" fmla="*/ 54 h 234"/>
                <a:gd name="T34" fmla="*/ 24 w 185"/>
                <a:gd name="T35" fmla="*/ 48 h 234"/>
                <a:gd name="T36" fmla="*/ 0 w 185"/>
                <a:gd name="T37" fmla="*/ 42 h 234"/>
                <a:gd name="T38" fmla="*/ 12 w 185"/>
                <a:gd name="T39" fmla="*/ 36 h 234"/>
                <a:gd name="T40" fmla="*/ 42 w 185"/>
                <a:gd name="T41" fmla="*/ 36 h 234"/>
                <a:gd name="T42" fmla="*/ 71 w 185"/>
                <a:gd name="T43" fmla="*/ 54 h 234"/>
                <a:gd name="T44" fmla="*/ 71 w 185"/>
                <a:gd name="T45" fmla="*/ 48 h 234"/>
                <a:gd name="T46" fmla="*/ 48 w 185"/>
                <a:gd name="T47" fmla="*/ 24 h 234"/>
                <a:gd name="T48" fmla="*/ 65 w 185"/>
                <a:gd name="T49" fmla="*/ 36 h 234"/>
                <a:gd name="T50" fmla="*/ 77 w 185"/>
                <a:gd name="T51" fmla="*/ 48 h 234"/>
                <a:gd name="T52" fmla="*/ 77 w 185"/>
                <a:gd name="T53" fmla="*/ 42 h 234"/>
                <a:gd name="T54" fmla="*/ 59 w 185"/>
                <a:gd name="T55" fmla="*/ 18 h 234"/>
                <a:gd name="T56" fmla="*/ 42 w 185"/>
                <a:gd name="T57" fmla="*/ 0 h 234"/>
                <a:gd name="T58" fmla="*/ 77 w 185"/>
                <a:gd name="T59" fmla="*/ 30 h 234"/>
                <a:gd name="T60" fmla="*/ 95 w 185"/>
                <a:gd name="T61" fmla="*/ 54 h 234"/>
                <a:gd name="T62" fmla="*/ 107 w 185"/>
                <a:gd name="T63" fmla="*/ 78 h 234"/>
                <a:gd name="T64" fmla="*/ 101 w 185"/>
                <a:gd name="T65" fmla="*/ 54 h 234"/>
                <a:gd name="T66" fmla="*/ 101 w 185"/>
                <a:gd name="T67" fmla="*/ 36 h 234"/>
                <a:gd name="T68" fmla="*/ 137 w 185"/>
                <a:gd name="T69" fmla="*/ 120 h 234"/>
                <a:gd name="T70" fmla="*/ 137 w 185"/>
                <a:gd name="T71" fmla="*/ 114 h 234"/>
                <a:gd name="T72" fmla="*/ 143 w 185"/>
                <a:gd name="T73" fmla="*/ 114 h 234"/>
                <a:gd name="T74" fmla="*/ 155 w 185"/>
                <a:gd name="T75" fmla="*/ 156 h 234"/>
                <a:gd name="T76" fmla="*/ 173 w 185"/>
                <a:gd name="T77" fmla="*/ 192 h 234"/>
                <a:gd name="T78" fmla="*/ 179 w 185"/>
                <a:gd name="T79" fmla="*/ 210 h 234"/>
                <a:gd name="T80" fmla="*/ 179 w 185"/>
                <a:gd name="T81" fmla="*/ 222 h 234"/>
                <a:gd name="T82" fmla="*/ 185 w 185"/>
                <a:gd name="T83" fmla="*/ 234 h 234"/>
                <a:gd name="T84" fmla="*/ 179 w 185"/>
                <a:gd name="T85" fmla="*/ 234 h 2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
                <a:gd name="T130" fmla="*/ 0 h 234"/>
                <a:gd name="T131" fmla="*/ 185 w 185"/>
                <a:gd name="T132" fmla="*/ 234 h 2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 h="234">
                  <a:moveTo>
                    <a:pt x="179" y="234"/>
                  </a:moveTo>
                  <a:lnTo>
                    <a:pt x="155" y="174"/>
                  </a:lnTo>
                  <a:lnTo>
                    <a:pt x="125" y="126"/>
                  </a:lnTo>
                  <a:lnTo>
                    <a:pt x="119" y="114"/>
                  </a:lnTo>
                  <a:lnTo>
                    <a:pt x="101" y="102"/>
                  </a:lnTo>
                  <a:lnTo>
                    <a:pt x="95" y="102"/>
                  </a:lnTo>
                  <a:lnTo>
                    <a:pt x="107" y="102"/>
                  </a:lnTo>
                  <a:lnTo>
                    <a:pt x="89" y="84"/>
                  </a:lnTo>
                  <a:lnTo>
                    <a:pt x="54" y="84"/>
                  </a:lnTo>
                  <a:lnTo>
                    <a:pt x="48" y="78"/>
                  </a:lnTo>
                  <a:lnTo>
                    <a:pt x="59" y="78"/>
                  </a:lnTo>
                  <a:lnTo>
                    <a:pt x="48" y="66"/>
                  </a:lnTo>
                  <a:lnTo>
                    <a:pt x="36" y="66"/>
                  </a:lnTo>
                  <a:lnTo>
                    <a:pt x="54" y="60"/>
                  </a:lnTo>
                  <a:lnTo>
                    <a:pt x="65" y="60"/>
                  </a:lnTo>
                  <a:lnTo>
                    <a:pt x="48" y="54"/>
                  </a:lnTo>
                  <a:lnTo>
                    <a:pt x="36" y="54"/>
                  </a:lnTo>
                  <a:lnTo>
                    <a:pt x="24" y="48"/>
                  </a:lnTo>
                  <a:lnTo>
                    <a:pt x="0" y="42"/>
                  </a:lnTo>
                  <a:lnTo>
                    <a:pt x="12" y="36"/>
                  </a:lnTo>
                  <a:lnTo>
                    <a:pt x="42" y="36"/>
                  </a:lnTo>
                  <a:lnTo>
                    <a:pt x="71" y="54"/>
                  </a:lnTo>
                  <a:lnTo>
                    <a:pt x="71" y="48"/>
                  </a:lnTo>
                  <a:lnTo>
                    <a:pt x="48" y="24"/>
                  </a:lnTo>
                  <a:lnTo>
                    <a:pt x="65" y="36"/>
                  </a:lnTo>
                  <a:lnTo>
                    <a:pt x="77" y="48"/>
                  </a:lnTo>
                  <a:lnTo>
                    <a:pt x="77" y="42"/>
                  </a:lnTo>
                  <a:lnTo>
                    <a:pt x="59" y="18"/>
                  </a:lnTo>
                  <a:lnTo>
                    <a:pt x="42" y="0"/>
                  </a:lnTo>
                  <a:lnTo>
                    <a:pt x="77" y="30"/>
                  </a:lnTo>
                  <a:lnTo>
                    <a:pt x="95" y="54"/>
                  </a:lnTo>
                  <a:lnTo>
                    <a:pt x="107" y="78"/>
                  </a:lnTo>
                  <a:lnTo>
                    <a:pt x="101" y="54"/>
                  </a:lnTo>
                  <a:lnTo>
                    <a:pt x="101" y="36"/>
                  </a:lnTo>
                  <a:lnTo>
                    <a:pt x="137" y="120"/>
                  </a:lnTo>
                  <a:lnTo>
                    <a:pt x="137" y="114"/>
                  </a:lnTo>
                  <a:lnTo>
                    <a:pt x="143" y="114"/>
                  </a:lnTo>
                  <a:lnTo>
                    <a:pt x="155" y="156"/>
                  </a:lnTo>
                  <a:lnTo>
                    <a:pt x="173" y="192"/>
                  </a:lnTo>
                  <a:lnTo>
                    <a:pt x="179" y="210"/>
                  </a:lnTo>
                  <a:lnTo>
                    <a:pt x="179" y="222"/>
                  </a:lnTo>
                  <a:lnTo>
                    <a:pt x="185" y="234"/>
                  </a:lnTo>
                  <a:lnTo>
                    <a:pt x="179" y="234"/>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3" name="Freeform 91"/>
            <p:cNvSpPr>
              <a:spLocks/>
            </p:cNvSpPr>
            <p:nvPr/>
          </p:nvSpPr>
          <p:spPr bwMode="auto">
            <a:xfrm>
              <a:off x="1313" y="2750"/>
              <a:ext cx="6" cy="48"/>
            </a:xfrm>
            <a:custGeom>
              <a:avLst/>
              <a:gdLst>
                <a:gd name="T0" fmla="*/ 0 w 6"/>
                <a:gd name="T1" fmla="*/ 0 h 48"/>
                <a:gd name="T2" fmla="*/ 0 w 6"/>
                <a:gd name="T3" fmla="*/ 24 h 48"/>
                <a:gd name="T4" fmla="*/ 6 w 6"/>
                <a:gd name="T5" fmla="*/ 48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0"/>
                  </a:moveTo>
                  <a:lnTo>
                    <a:pt x="0" y="24"/>
                  </a:lnTo>
                  <a:lnTo>
                    <a:pt x="6" y="48"/>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4" name="Freeform 92"/>
            <p:cNvSpPr>
              <a:spLocks/>
            </p:cNvSpPr>
            <p:nvPr/>
          </p:nvSpPr>
          <p:spPr bwMode="auto">
            <a:xfrm>
              <a:off x="1331" y="2804"/>
              <a:ext cx="48" cy="6"/>
            </a:xfrm>
            <a:custGeom>
              <a:avLst/>
              <a:gdLst>
                <a:gd name="T0" fmla="*/ 48 w 48"/>
                <a:gd name="T1" fmla="*/ 6 h 6"/>
                <a:gd name="T2" fmla="*/ 6 w 48"/>
                <a:gd name="T3" fmla="*/ 6 h 6"/>
                <a:gd name="T4" fmla="*/ 0 w 48"/>
                <a:gd name="T5" fmla="*/ 0 h 6"/>
                <a:gd name="T6" fmla="*/ 0 60000 65536"/>
                <a:gd name="T7" fmla="*/ 0 60000 65536"/>
                <a:gd name="T8" fmla="*/ 0 60000 65536"/>
                <a:gd name="T9" fmla="*/ 0 w 48"/>
                <a:gd name="T10" fmla="*/ 0 h 6"/>
                <a:gd name="T11" fmla="*/ 48 w 48"/>
                <a:gd name="T12" fmla="*/ 6 h 6"/>
              </a:gdLst>
              <a:ahLst/>
              <a:cxnLst>
                <a:cxn ang="T6">
                  <a:pos x="T0" y="T1"/>
                </a:cxn>
                <a:cxn ang="T7">
                  <a:pos x="T2" y="T3"/>
                </a:cxn>
                <a:cxn ang="T8">
                  <a:pos x="T4" y="T5"/>
                </a:cxn>
              </a:cxnLst>
              <a:rect l="T9" t="T10" r="T11" b="T12"/>
              <a:pathLst>
                <a:path w="48" h="6">
                  <a:moveTo>
                    <a:pt x="48" y="6"/>
                  </a:moveTo>
                  <a:lnTo>
                    <a:pt x="6" y="6"/>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5" name="Freeform 93"/>
            <p:cNvSpPr>
              <a:spLocks/>
            </p:cNvSpPr>
            <p:nvPr/>
          </p:nvSpPr>
          <p:spPr bwMode="auto">
            <a:xfrm>
              <a:off x="1325" y="2756"/>
              <a:ext cx="354" cy="126"/>
            </a:xfrm>
            <a:custGeom>
              <a:avLst/>
              <a:gdLst>
                <a:gd name="T0" fmla="*/ 42 w 354"/>
                <a:gd name="T1" fmla="*/ 54 h 126"/>
                <a:gd name="T2" fmla="*/ 72 w 354"/>
                <a:gd name="T3" fmla="*/ 48 h 126"/>
                <a:gd name="T4" fmla="*/ 84 w 354"/>
                <a:gd name="T5" fmla="*/ 42 h 126"/>
                <a:gd name="T6" fmla="*/ 102 w 354"/>
                <a:gd name="T7" fmla="*/ 48 h 126"/>
                <a:gd name="T8" fmla="*/ 114 w 354"/>
                <a:gd name="T9" fmla="*/ 54 h 126"/>
                <a:gd name="T10" fmla="*/ 114 w 354"/>
                <a:gd name="T11" fmla="*/ 30 h 126"/>
                <a:gd name="T12" fmla="*/ 138 w 354"/>
                <a:gd name="T13" fmla="*/ 48 h 126"/>
                <a:gd name="T14" fmla="*/ 162 w 354"/>
                <a:gd name="T15" fmla="*/ 84 h 126"/>
                <a:gd name="T16" fmla="*/ 156 w 354"/>
                <a:gd name="T17" fmla="*/ 36 h 126"/>
                <a:gd name="T18" fmla="*/ 180 w 354"/>
                <a:gd name="T19" fmla="*/ 60 h 126"/>
                <a:gd name="T20" fmla="*/ 174 w 354"/>
                <a:gd name="T21" fmla="*/ 36 h 126"/>
                <a:gd name="T22" fmla="*/ 198 w 354"/>
                <a:gd name="T23" fmla="*/ 66 h 126"/>
                <a:gd name="T24" fmla="*/ 210 w 354"/>
                <a:gd name="T25" fmla="*/ 96 h 126"/>
                <a:gd name="T26" fmla="*/ 192 w 354"/>
                <a:gd name="T27" fmla="*/ 36 h 126"/>
                <a:gd name="T28" fmla="*/ 216 w 354"/>
                <a:gd name="T29" fmla="*/ 48 h 126"/>
                <a:gd name="T30" fmla="*/ 264 w 354"/>
                <a:gd name="T31" fmla="*/ 102 h 126"/>
                <a:gd name="T32" fmla="*/ 264 w 354"/>
                <a:gd name="T33" fmla="*/ 78 h 126"/>
                <a:gd name="T34" fmla="*/ 246 w 354"/>
                <a:gd name="T35" fmla="*/ 48 h 126"/>
                <a:gd name="T36" fmla="*/ 276 w 354"/>
                <a:gd name="T37" fmla="*/ 72 h 126"/>
                <a:gd name="T38" fmla="*/ 300 w 354"/>
                <a:gd name="T39" fmla="*/ 108 h 126"/>
                <a:gd name="T40" fmla="*/ 276 w 354"/>
                <a:gd name="T41" fmla="*/ 54 h 126"/>
                <a:gd name="T42" fmla="*/ 312 w 354"/>
                <a:gd name="T43" fmla="*/ 90 h 126"/>
                <a:gd name="T44" fmla="*/ 330 w 354"/>
                <a:gd name="T45" fmla="*/ 120 h 126"/>
                <a:gd name="T46" fmla="*/ 324 w 354"/>
                <a:gd name="T47" fmla="*/ 72 h 126"/>
                <a:gd name="T48" fmla="*/ 336 w 354"/>
                <a:gd name="T49" fmla="*/ 84 h 126"/>
                <a:gd name="T50" fmla="*/ 354 w 354"/>
                <a:gd name="T51" fmla="*/ 126 h 126"/>
                <a:gd name="T52" fmla="*/ 342 w 354"/>
                <a:gd name="T53" fmla="*/ 72 h 126"/>
                <a:gd name="T54" fmla="*/ 306 w 354"/>
                <a:gd name="T55" fmla="*/ 36 h 126"/>
                <a:gd name="T56" fmla="*/ 246 w 354"/>
                <a:gd name="T57" fmla="*/ 6 h 126"/>
                <a:gd name="T58" fmla="*/ 132 w 354"/>
                <a:gd name="T59" fmla="*/ 0 h 126"/>
                <a:gd name="T60" fmla="*/ 36 w 354"/>
                <a:gd name="T61" fmla="*/ 30 h 126"/>
                <a:gd name="T62" fmla="*/ 0 w 354"/>
                <a:gd name="T63" fmla="*/ 48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4"/>
                <a:gd name="T97" fmla="*/ 0 h 126"/>
                <a:gd name="T98" fmla="*/ 354 w 3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4" h="126">
                  <a:moveTo>
                    <a:pt x="30" y="66"/>
                  </a:moveTo>
                  <a:lnTo>
                    <a:pt x="42" y="54"/>
                  </a:lnTo>
                  <a:lnTo>
                    <a:pt x="54" y="48"/>
                  </a:lnTo>
                  <a:lnTo>
                    <a:pt x="72" y="48"/>
                  </a:lnTo>
                  <a:lnTo>
                    <a:pt x="84" y="54"/>
                  </a:lnTo>
                  <a:lnTo>
                    <a:pt x="84" y="42"/>
                  </a:lnTo>
                  <a:lnTo>
                    <a:pt x="102" y="60"/>
                  </a:lnTo>
                  <a:lnTo>
                    <a:pt x="102" y="48"/>
                  </a:lnTo>
                  <a:lnTo>
                    <a:pt x="96" y="36"/>
                  </a:lnTo>
                  <a:lnTo>
                    <a:pt x="114" y="54"/>
                  </a:lnTo>
                  <a:lnTo>
                    <a:pt x="120" y="36"/>
                  </a:lnTo>
                  <a:lnTo>
                    <a:pt x="114" y="30"/>
                  </a:lnTo>
                  <a:lnTo>
                    <a:pt x="126" y="36"/>
                  </a:lnTo>
                  <a:lnTo>
                    <a:pt x="138" y="48"/>
                  </a:lnTo>
                  <a:lnTo>
                    <a:pt x="156" y="60"/>
                  </a:lnTo>
                  <a:lnTo>
                    <a:pt x="162" y="84"/>
                  </a:lnTo>
                  <a:lnTo>
                    <a:pt x="168" y="84"/>
                  </a:lnTo>
                  <a:lnTo>
                    <a:pt x="156" y="36"/>
                  </a:lnTo>
                  <a:lnTo>
                    <a:pt x="168" y="42"/>
                  </a:lnTo>
                  <a:lnTo>
                    <a:pt x="180" y="60"/>
                  </a:lnTo>
                  <a:lnTo>
                    <a:pt x="180" y="54"/>
                  </a:lnTo>
                  <a:lnTo>
                    <a:pt x="174" y="36"/>
                  </a:lnTo>
                  <a:lnTo>
                    <a:pt x="186" y="48"/>
                  </a:lnTo>
                  <a:lnTo>
                    <a:pt x="198" y="66"/>
                  </a:lnTo>
                  <a:lnTo>
                    <a:pt x="204" y="84"/>
                  </a:lnTo>
                  <a:lnTo>
                    <a:pt x="210" y="96"/>
                  </a:lnTo>
                  <a:lnTo>
                    <a:pt x="204" y="54"/>
                  </a:lnTo>
                  <a:lnTo>
                    <a:pt x="192" y="36"/>
                  </a:lnTo>
                  <a:lnTo>
                    <a:pt x="186" y="30"/>
                  </a:lnTo>
                  <a:lnTo>
                    <a:pt x="216" y="48"/>
                  </a:lnTo>
                  <a:lnTo>
                    <a:pt x="240" y="66"/>
                  </a:lnTo>
                  <a:lnTo>
                    <a:pt x="264" y="102"/>
                  </a:lnTo>
                  <a:lnTo>
                    <a:pt x="276" y="114"/>
                  </a:lnTo>
                  <a:lnTo>
                    <a:pt x="264" y="78"/>
                  </a:lnTo>
                  <a:lnTo>
                    <a:pt x="252" y="60"/>
                  </a:lnTo>
                  <a:lnTo>
                    <a:pt x="246" y="48"/>
                  </a:lnTo>
                  <a:lnTo>
                    <a:pt x="258" y="54"/>
                  </a:lnTo>
                  <a:lnTo>
                    <a:pt x="276" y="72"/>
                  </a:lnTo>
                  <a:lnTo>
                    <a:pt x="288" y="96"/>
                  </a:lnTo>
                  <a:lnTo>
                    <a:pt x="300" y="108"/>
                  </a:lnTo>
                  <a:lnTo>
                    <a:pt x="294" y="90"/>
                  </a:lnTo>
                  <a:lnTo>
                    <a:pt x="276" y="54"/>
                  </a:lnTo>
                  <a:lnTo>
                    <a:pt x="300" y="72"/>
                  </a:lnTo>
                  <a:lnTo>
                    <a:pt x="312" y="90"/>
                  </a:lnTo>
                  <a:lnTo>
                    <a:pt x="318" y="102"/>
                  </a:lnTo>
                  <a:lnTo>
                    <a:pt x="330" y="120"/>
                  </a:lnTo>
                  <a:lnTo>
                    <a:pt x="330" y="96"/>
                  </a:lnTo>
                  <a:lnTo>
                    <a:pt x="324" y="72"/>
                  </a:lnTo>
                  <a:lnTo>
                    <a:pt x="312" y="60"/>
                  </a:lnTo>
                  <a:lnTo>
                    <a:pt x="336" y="84"/>
                  </a:lnTo>
                  <a:lnTo>
                    <a:pt x="348" y="120"/>
                  </a:lnTo>
                  <a:lnTo>
                    <a:pt x="354" y="126"/>
                  </a:lnTo>
                  <a:lnTo>
                    <a:pt x="354" y="102"/>
                  </a:lnTo>
                  <a:lnTo>
                    <a:pt x="342" y="72"/>
                  </a:lnTo>
                  <a:lnTo>
                    <a:pt x="330" y="54"/>
                  </a:lnTo>
                  <a:lnTo>
                    <a:pt x="306" y="36"/>
                  </a:lnTo>
                  <a:lnTo>
                    <a:pt x="276" y="18"/>
                  </a:lnTo>
                  <a:lnTo>
                    <a:pt x="246" y="6"/>
                  </a:lnTo>
                  <a:lnTo>
                    <a:pt x="204" y="0"/>
                  </a:lnTo>
                  <a:lnTo>
                    <a:pt x="132" y="0"/>
                  </a:lnTo>
                  <a:lnTo>
                    <a:pt x="84" y="12"/>
                  </a:lnTo>
                  <a:lnTo>
                    <a:pt x="36" y="30"/>
                  </a:lnTo>
                  <a:lnTo>
                    <a:pt x="18" y="42"/>
                  </a:lnTo>
                  <a:lnTo>
                    <a:pt x="0" y="48"/>
                  </a:lnTo>
                  <a:lnTo>
                    <a:pt x="30" y="66"/>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6" name="Freeform 94"/>
            <p:cNvSpPr>
              <a:spLocks/>
            </p:cNvSpPr>
            <p:nvPr/>
          </p:nvSpPr>
          <p:spPr bwMode="auto">
            <a:xfrm>
              <a:off x="1265" y="2546"/>
              <a:ext cx="198" cy="264"/>
            </a:xfrm>
            <a:custGeom>
              <a:avLst/>
              <a:gdLst>
                <a:gd name="T0" fmla="*/ 42 w 198"/>
                <a:gd name="T1" fmla="*/ 240 h 264"/>
                <a:gd name="T2" fmla="*/ 48 w 198"/>
                <a:gd name="T3" fmla="*/ 198 h 264"/>
                <a:gd name="T4" fmla="*/ 42 w 198"/>
                <a:gd name="T5" fmla="*/ 186 h 264"/>
                <a:gd name="T6" fmla="*/ 48 w 198"/>
                <a:gd name="T7" fmla="*/ 168 h 264"/>
                <a:gd name="T8" fmla="*/ 42 w 198"/>
                <a:gd name="T9" fmla="*/ 150 h 264"/>
                <a:gd name="T10" fmla="*/ 36 w 198"/>
                <a:gd name="T11" fmla="*/ 144 h 264"/>
                <a:gd name="T12" fmla="*/ 36 w 198"/>
                <a:gd name="T13" fmla="*/ 132 h 264"/>
                <a:gd name="T14" fmla="*/ 42 w 198"/>
                <a:gd name="T15" fmla="*/ 132 h 264"/>
                <a:gd name="T16" fmla="*/ 18 w 198"/>
                <a:gd name="T17" fmla="*/ 102 h 264"/>
                <a:gd name="T18" fmla="*/ 42 w 198"/>
                <a:gd name="T19" fmla="*/ 108 h 264"/>
                <a:gd name="T20" fmla="*/ 12 w 198"/>
                <a:gd name="T21" fmla="*/ 84 h 264"/>
                <a:gd name="T22" fmla="*/ 18 w 198"/>
                <a:gd name="T23" fmla="*/ 78 h 264"/>
                <a:gd name="T24" fmla="*/ 48 w 198"/>
                <a:gd name="T25" fmla="*/ 90 h 264"/>
                <a:gd name="T26" fmla="*/ 54 w 198"/>
                <a:gd name="T27" fmla="*/ 84 h 264"/>
                <a:gd name="T28" fmla="*/ 30 w 198"/>
                <a:gd name="T29" fmla="*/ 72 h 264"/>
                <a:gd name="T30" fmla="*/ 54 w 198"/>
                <a:gd name="T31" fmla="*/ 54 h 264"/>
                <a:gd name="T32" fmla="*/ 60 w 198"/>
                <a:gd name="T33" fmla="*/ 30 h 264"/>
                <a:gd name="T34" fmla="*/ 72 w 198"/>
                <a:gd name="T35" fmla="*/ 42 h 264"/>
                <a:gd name="T36" fmla="*/ 72 w 198"/>
                <a:gd name="T37" fmla="*/ 18 h 264"/>
                <a:gd name="T38" fmla="*/ 84 w 198"/>
                <a:gd name="T39" fmla="*/ 48 h 264"/>
                <a:gd name="T40" fmla="*/ 90 w 198"/>
                <a:gd name="T41" fmla="*/ 24 h 264"/>
                <a:gd name="T42" fmla="*/ 108 w 198"/>
                <a:gd name="T43" fmla="*/ 0 h 264"/>
                <a:gd name="T44" fmla="*/ 102 w 198"/>
                <a:gd name="T45" fmla="*/ 30 h 264"/>
                <a:gd name="T46" fmla="*/ 102 w 198"/>
                <a:gd name="T47" fmla="*/ 36 h 264"/>
                <a:gd name="T48" fmla="*/ 126 w 198"/>
                <a:gd name="T49" fmla="*/ 18 h 264"/>
                <a:gd name="T50" fmla="*/ 120 w 198"/>
                <a:gd name="T51" fmla="*/ 42 h 264"/>
                <a:gd name="T52" fmla="*/ 150 w 198"/>
                <a:gd name="T53" fmla="*/ 36 h 264"/>
                <a:gd name="T54" fmla="*/ 150 w 198"/>
                <a:gd name="T55" fmla="*/ 42 h 264"/>
                <a:gd name="T56" fmla="*/ 180 w 198"/>
                <a:gd name="T57" fmla="*/ 66 h 264"/>
                <a:gd name="T58" fmla="*/ 198 w 198"/>
                <a:gd name="T59" fmla="*/ 96 h 264"/>
                <a:gd name="T60" fmla="*/ 168 w 198"/>
                <a:gd name="T61" fmla="*/ 72 h 264"/>
                <a:gd name="T62" fmla="*/ 126 w 198"/>
                <a:gd name="T63" fmla="*/ 66 h 264"/>
                <a:gd name="T64" fmla="*/ 156 w 198"/>
                <a:gd name="T65" fmla="*/ 84 h 264"/>
                <a:gd name="T66" fmla="*/ 138 w 198"/>
                <a:gd name="T67" fmla="*/ 78 h 264"/>
                <a:gd name="T68" fmla="*/ 132 w 198"/>
                <a:gd name="T69" fmla="*/ 84 h 264"/>
                <a:gd name="T70" fmla="*/ 114 w 198"/>
                <a:gd name="T71" fmla="*/ 90 h 264"/>
                <a:gd name="T72" fmla="*/ 126 w 198"/>
                <a:gd name="T73" fmla="*/ 102 h 264"/>
                <a:gd name="T74" fmla="*/ 132 w 198"/>
                <a:gd name="T75" fmla="*/ 114 h 264"/>
                <a:gd name="T76" fmla="*/ 114 w 198"/>
                <a:gd name="T77" fmla="*/ 120 h 264"/>
                <a:gd name="T78" fmla="*/ 96 w 198"/>
                <a:gd name="T79" fmla="*/ 132 h 264"/>
                <a:gd name="T80" fmla="*/ 120 w 198"/>
                <a:gd name="T81" fmla="*/ 138 h 264"/>
                <a:gd name="T82" fmla="*/ 102 w 198"/>
                <a:gd name="T83" fmla="*/ 150 h 264"/>
                <a:gd name="T84" fmla="*/ 90 w 198"/>
                <a:gd name="T85" fmla="*/ 168 h 264"/>
                <a:gd name="T86" fmla="*/ 108 w 198"/>
                <a:gd name="T87" fmla="*/ 174 h 264"/>
                <a:gd name="T88" fmla="*/ 84 w 198"/>
                <a:gd name="T89" fmla="*/ 192 h 264"/>
                <a:gd name="T90" fmla="*/ 102 w 198"/>
                <a:gd name="T91" fmla="*/ 204 h 264"/>
                <a:gd name="T92" fmla="*/ 78 w 198"/>
                <a:gd name="T93" fmla="*/ 222 h 264"/>
                <a:gd name="T94" fmla="*/ 96 w 198"/>
                <a:gd name="T95" fmla="*/ 234 h 264"/>
                <a:gd name="T96" fmla="*/ 72 w 198"/>
                <a:gd name="T97" fmla="*/ 246 h 264"/>
                <a:gd name="T98" fmla="*/ 78 w 198"/>
                <a:gd name="T99" fmla="*/ 264 h 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264"/>
                <a:gd name="T152" fmla="*/ 198 w 198"/>
                <a:gd name="T153" fmla="*/ 264 h 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264">
                  <a:moveTo>
                    <a:pt x="54" y="258"/>
                  </a:moveTo>
                  <a:lnTo>
                    <a:pt x="42" y="240"/>
                  </a:lnTo>
                  <a:lnTo>
                    <a:pt x="42" y="198"/>
                  </a:lnTo>
                  <a:lnTo>
                    <a:pt x="48" y="198"/>
                  </a:lnTo>
                  <a:lnTo>
                    <a:pt x="48" y="192"/>
                  </a:lnTo>
                  <a:lnTo>
                    <a:pt x="42" y="186"/>
                  </a:lnTo>
                  <a:lnTo>
                    <a:pt x="42" y="174"/>
                  </a:lnTo>
                  <a:lnTo>
                    <a:pt x="48" y="168"/>
                  </a:lnTo>
                  <a:lnTo>
                    <a:pt x="42" y="162"/>
                  </a:lnTo>
                  <a:lnTo>
                    <a:pt x="42" y="150"/>
                  </a:lnTo>
                  <a:lnTo>
                    <a:pt x="48" y="150"/>
                  </a:lnTo>
                  <a:lnTo>
                    <a:pt x="36" y="144"/>
                  </a:lnTo>
                  <a:lnTo>
                    <a:pt x="30" y="132"/>
                  </a:lnTo>
                  <a:lnTo>
                    <a:pt x="36" y="132"/>
                  </a:lnTo>
                  <a:lnTo>
                    <a:pt x="48" y="138"/>
                  </a:lnTo>
                  <a:lnTo>
                    <a:pt x="42" y="132"/>
                  </a:lnTo>
                  <a:lnTo>
                    <a:pt x="30" y="114"/>
                  </a:lnTo>
                  <a:lnTo>
                    <a:pt x="18" y="102"/>
                  </a:lnTo>
                  <a:lnTo>
                    <a:pt x="30" y="102"/>
                  </a:lnTo>
                  <a:lnTo>
                    <a:pt x="42" y="108"/>
                  </a:lnTo>
                  <a:lnTo>
                    <a:pt x="30" y="96"/>
                  </a:lnTo>
                  <a:lnTo>
                    <a:pt x="12" y="84"/>
                  </a:lnTo>
                  <a:lnTo>
                    <a:pt x="0" y="84"/>
                  </a:lnTo>
                  <a:lnTo>
                    <a:pt x="18" y="78"/>
                  </a:lnTo>
                  <a:lnTo>
                    <a:pt x="54" y="96"/>
                  </a:lnTo>
                  <a:lnTo>
                    <a:pt x="48" y="90"/>
                  </a:lnTo>
                  <a:lnTo>
                    <a:pt x="54" y="90"/>
                  </a:lnTo>
                  <a:lnTo>
                    <a:pt x="54" y="84"/>
                  </a:lnTo>
                  <a:lnTo>
                    <a:pt x="48" y="78"/>
                  </a:lnTo>
                  <a:lnTo>
                    <a:pt x="30" y="72"/>
                  </a:lnTo>
                  <a:lnTo>
                    <a:pt x="60" y="72"/>
                  </a:lnTo>
                  <a:lnTo>
                    <a:pt x="54" y="54"/>
                  </a:lnTo>
                  <a:lnTo>
                    <a:pt x="54" y="36"/>
                  </a:lnTo>
                  <a:lnTo>
                    <a:pt x="60" y="30"/>
                  </a:lnTo>
                  <a:lnTo>
                    <a:pt x="60" y="36"/>
                  </a:lnTo>
                  <a:lnTo>
                    <a:pt x="72" y="42"/>
                  </a:lnTo>
                  <a:lnTo>
                    <a:pt x="66" y="30"/>
                  </a:lnTo>
                  <a:lnTo>
                    <a:pt x="72" y="18"/>
                  </a:lnTo>
                  <a:lnTo>
                    <a:pt x="72" y="30"/>
                  </a:lnTo>
                  <a:lnTo>
                    <a:pt x="84" y="48"/>
                  </a:lnTo>
                  <a:lnTo>
                    <a:pt x="90" y="54"/>
                  </a:lnTo>
                  <a:lnTo>
                    <a:pt x="90" y="24"/>
                  </a:lnTo>
                  <a:lnTo>
                    <a:pt x="96" y="12"/>
                  </a:lnTo>
                  <a:lnTo>
                    <a:pt x="108" y="0"/>
                  </a:lnTo>
                  <a:lnTo>
                    <a:pt x="114" y="6"/>
                  </a:lnTo>
                  <a:lnTo>
                    <a:pt x="102" y="30"/>
                  </a:lnTo>
                  <a:lnTo>
                    <a:pt x="102" y="42"/>
                  </a:lnTo>
                  <a:lnTo>
                    <a:pt x="102" y="36"/>
                  </a:lnTo>
                  <a:lnTo>
                    <a:pt x="120" y="18"/>
                  </a:lnTo>
                  <a:lnTo>
                    <a:pt x="126" y="18"/>
                  </a:lnTo>
                  <a:lnTo>
                    <a:pt x="120" y="24"/>
                  </a:lnTo>
                  <a:lnTo>
                    <a:pt x="120" y="42"/>
                  </a:lnTo>
                  <a:lnTo>
                    <a:pt x="126" y="36"/>
                  </a:lnTo>
                  <a:lnTo>
                    <a:pt x="150" y="36"/>
                  </a:lnTo>
                  <a:lnTo>
                    <a:pt x="168" y="42"/>
                  </a:lnTo>
                  <a:lnTo>
                    <a:pt x="150" y="42"/>
                  </a:lnTo>
                  <a:lnTo>
                    <a:pt x="144" y="48"/>
                  </a:lnTo>
                  <a:lnTo>
                    <a:pt x="180" y="66"/>
                  </a:lnTo>
                  <a:lnTo>
                    <a:pt x="192" y="78"/>
                  </a:lnTo>
                  <a:lnTo>
                    <a:pt x="198" y="96"/>
                  </a:lnTo>
                  <a:lnTo>
                    <a:pt x="192" y="84"/>
                  </a:lnTo>
                  <a:lnTo>
                    <a:pt x="168" y="72"/>
                  </a:lnTo>
                  <a:lnTo>
                    <a:pt x="138" y="60"/>
                  </a:lnTo>
                  <a:lnTo>
                    <a:pt x="126" y="66"/>
                  </a:lnTo>
                  <a:lnTo>
                    <a:pt x="138" y="72"/>
                  </a:lnTo>
                  <a:lnTo>
                    <a:pt x="156" y="84"/>
                  </a:lnTo>
                  <a:lnTo>
                    <a:pt x="150" y="84"/>
                  </a:lnTo>
                  <a:lnTo>
                    <a:pt x="138" y="78"/>
                  </a:lnTo>
                  <a:lnTo>
                    <a:pt x="126" y="78"/>
                  </a:lnTo>
                  <a:lnTo>
                    <a:pt x="132" y="84"/>
                  </a:lnTo>
                  <a:lnTo>
                    <a:pt x="144" y="90"/>
                  </a:lnTo>
                  <a:lnTo>
                    <a:pt x="114" y="90"/>
                  </a:lnTo>
                  <a:lnTo>
                    <a:pt x="108" y="96"/>
                  </a:lnTo>
                  <a:lnTo>
                    <a:pt x="126" y="102"/>
                  </a:lnTo>
                  <a:lnTo>
                    <a:pt x="138" y="108"/>
                  </a:lnTo>
                  <a:lnTo>
                    <a:pt x="132" y="114"/>
                  </a:lnTo>
                  <a:lnTo>
                    <a:pt x="102" y="114"/>
                  </a:lnTo>
                  <a:lnTo>
                    <a:pt x="114" y="120"/>
                  </a:lnTo>
                  <a:lnTo>
                    <a:pt x="102" y="126"/>
                  </a:lnTo>
                  <a:lnTo>
                    <a:pt x="96" y="132"/>
                  </a:lnTo>
                  <a:lnTo>
                    <a:pt x="108" y="132"/>
                  </a:lnTo>
                  <a:lnTo>
                    <a:pt x="120" y="138"/>
                  </a:lnTo>
                  <a:lnTo>
                    <a:pt x="126" y="144"/>
                  </a:lnTo>
                  <a:lnTo>
                    <a:pt x="102" y="150"/>
                  </a:lnTo>
                  <a:lnTo>
                    <a:pt x="90" y="162"/>
                  </a:lnTo>
                  <a:lnTo>
                    <a:pt x="90" y="168"/>
                  </a:lnTo>
                  <a:lnTo>
                    <a:pt x="108" y="168"/>
                  </a:lnTo>
                  <a:lnTo>
                    <a:pt x="108" y="174"/>
                  </a:lnTo>
                  <a:lnTo>
                    <a:pt x="90" y="180"/>
                  </a:lnTo>
                  <a:lnTo>
                    <a:pt x="84" y="192"/>
                  </a:lnTo>
                  <a:lnTo>
                    <a:pt x="84" y="198"/>
                  </a:lnTo>
                  <a:lnTo>
                    <a:pt x="102" y="204"/>
                  </a:lnTo>
                  <a:lnTo>
                    <a:pt x="102" y="210"/>
                  </a:lnTo>
                  <a:lnTo>
                    <a:pt x="78" y="222"/>
                  </a:lnTo>
                  <a:lnTo>
                    <a:pt x="84" y="228"/>
                  </a:lnTo>
                  <a:lnTo>
                    <a:pt x="96" y="234"/>
                  </a:lnTo>
                  <a:lnTo>
                    <a:pt x="78" y="234"/>
                  </a:lnTo>
                  <a:lnTo>
                    <a:pt x="72" y="246"/>
                  </a:lnTo>
                  <a:lnTo>
                    <a:pt x="78" y="246"/>
                  </a:lnTo>
                  <a:lnTo>
                    <a:pt x="78" y="264"/>
                  </a:lnTo>
                  <a:lnTo>
                    <a:pt x="54" y="258"/>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7" name="Freeform 95"/>
            <p:cNvSpPr>
              <a:spLocks/>
            </p:cNvSpPr>
            <p:nvPr/>
          </p:nvSpPr>
          <p:spPr bwMode="auto">
            <a:xfrm>
              <a:off x="1337" y="2810"/>
              <a:ext cx="252" cy="239"/>
            </a:xfrm>
            <a:custGeom>
              <a:avLst/>
              <a:gdLst>
                <a:gd name="T0" fmla="*/ 6 w 252"/>
                <a:gd name="T1" fmla="*/ 6 h 239"/>
                <a:gd name="T2" fmla="*/ 30 w 252"/>
                <a:gd name="T3" fmla="*/ 0 h 239"/>
                <a:gd name="T4" fmla="*/ 54 w 252"/>
                <a:gd name="T5" fmla="*/ 0 h 239"/>
                <a:gd name="T6" fmla="*/ 108 w 252"/>
                <a:gd name="T7" fmla="*/ 12 h 239"/>
                <a:gd name="T8" fmla="*/ 150 w 252"/>
                <a:gd name="T9" fmla="*/ 42 h 239"/>
                <a:gd name="T10" fmla="*/ 186 w 252"/>
                <a:gd name="T11" fmla="*/ 60 h 239"/>
                <a:gd name="T12" fmla="*/ 210 w 252"/>
                <a:gd name="T13" fmla="*/ 84 h 239"/>
                <a:gd name="T14" fmla="*/ 228 w 252"/>
                <a:gd name="T15" fmla="*/ 120 h 239"/>
                <a:gd name="T16" fmla="*/ 240 w 252"/>
                <a:gd name="T17" fmla="*/ 156 h 239"/>
                <a:gd name="T18" fmla="*/ 252 w 252"/>
                <a:gd name="T19" fmla="*/ 179 h 239"/>
                <a:gd name="T20" fmla="*/ 252 w 252"/>
                <a:gd name="T21" fmla="*/ 203 h 239"/>
                <a:gd name="T22" fmla="*/ 246 w 252"/>
                <a:gd name="T23" fmla="*/ 233 h 239"/>
                <a:gd name="T24" fmla="*/ 240 w 252"/>
                <a:gd name="T25" fmla="*/ 239 h 239"/>
                <a:gd name="T26" fmla="*/ 240 w 252"/>
                <a:gd name="T27" fmla="*/ 209 h 239"/>
                <a:gd name="T28" fmla="*/ 234 w 252"/>
                <a:gd name="T29" fmla="*/ 179 h 239"/>
                <a:gd name="T30" fmla="*/ 234 w 252"/>
                <a:gd name="T31" fmla="*/ 161 h 239"/>
                <a:gd name="T32" fmla="*/ 228 w 252"/>
                <a:gd name="T33" fmla="*/ 167 h 239"/>
                <a:gd name="T34" fmla="*/ 228 w 252"/>
                <a:gd name="T35" fmla="*/ 179 h 239"/>
                <a:gd name="T36" fmla="*/ 222 w 252"/>
                <a:gd name="T37" fmla="*/ 179 h 239"/>
                <a:gd name="T38" fmla="*/ 216 w 252"/>
                <a:gd name="T39" fmla="*/ 161 h 239"/>
                <a:gd name="T40" fmla="*/ 216 w 252"/>
                <a:gd name="T41" fmla="*/ 156 h 239"/>
                <a:gd name="T42" fmla="*/ 216 w 252"/>
                <a:gd name="T43" fmla="*/ 173 h 239"/>
                <a:gd name="T44" fmla="*/ 210 w 252"/>
                <a:gd name="T45" fmla="*/ 173 h 239"/>
                <a:gd name="T46" fmla="*/ 204 w 252"/>
                <a:gd name="T47" fmla="*/ 150 h 239"/>
                <a:gd name="T48" fmla="*/ 198 w 252"/>
                <a:gd name="T49" fmla="*/ 120 h 239"/>
                <a:gd name="T50" fmla="*/ 186 w 252"/>
                <a:gd name="T51" fmla="*/ 102 h 239"/>
                <a:gd name="T52" fmla="*/ 192 w 252"/>
                <a:gd name="T53" fmla="*/ 126 h 239"/>
                <a:gd name="T54" fmla="*/ 186 w 252"/>
                <a:gd name="T55" fmla="*/ 138 h 239"/>
                <a:gd name="T56" fmla="*/ 180 w 252"/>
                <a:gd name="T57" fmla="*/ 138 h 239"/>
                <a:gd name="T58" fmla="*/ 168 w 252"/>
                <a:gd name="T59" fmla="*/ 102 h 239"/>
                <a:gd name="T60" fmla="*/ 162 w 252"/>
                <a:gd name="T61" fmla="*/ 90 h 239"/>
                <a:gd name="T62" fmla="*/ 162 w 252"/>
                <a:gd name="T63" fmla="*/ 114 h 239"/>
                <a:gd name="T64" fmla="*/ 162 w 252"/>
                <a:gd name="T65" fmla="*/ 102 h 239"/>
                <a:gd name="T66" fmla="*/ 156 w 252"/>
                <a:gd name="T67" fmla="*/ 96 h 239"/>
                <a:gd name="T68" fmla="*/ 162 w 252"/>
                <a:gd name="T69" fmla="*/ 114 h 239"/>
                <a:gd name="T70" fmla="*/ 162 w 252"/>
                <a:gd name="T71" fmla="*/ 132 h 239"/>
                <a:gd name="T72" fmla="*/ 138 w 252"/>
                <a:gd name="T73" fmla="*/ 84 h 239"/>
                <a:gd name="T74" fmla="*/ 126 w 252"/>
                <a:gd name="T75" fmla="*/ 66 h 239"/>
                <a:gd name="T76" fmla="*/ 126 w 252"/>
                <a:gd name="T77" fmla="*/ 120 h 239"/>
                <a:gd name="T78" fmla="*/ 114 w 252"/>
                <a:gd name="T79" fmla="*/ 78 h 239"/>
                <a:gd name="T80" fmla="*/ 96 w 252"/>
                <a:gd name="T81" fmla="*/ 48 h 239"/>
                <a:gd name="T82" fmla="*/ 84 w 252"/>
                <a:gd name="T83" fmla="*/ 30 h 239"/>
                <a:gd name="T84" fmla="*/ 90 w 252"/>
                <a:gd name="T85" fmla="*/ 48 h 239"/>
                <a:gd name="T86" fmla="*/ 90 w 252"/>
                <a:gd name="T87" fmla="*/ 66 h 239"/>
                <a:gd name="T88" fmla="*/ 66 w 252"/>
                <a:gd name="T89" fmla="*/ 30 h 239"/>
                <a:gd name="T90" fmla="*/ 60 w 252"/>
                <a:gd name="T91" fmla="*/ 18 h 239"/>
                <a:gd name="T92" fmla="*/ 60 w 252"/>
                <a:gd name="T93" fmla="*/ 54 h 239"/>
                <a:gd name="T94" fmla="*/ 54 w 252"/>
                <a:gd name="T95" fmla="*/ 42 h 239"/>
                <a:gd name="T96" fmla="*/ 48 w 252"/>
                <a:gd name="T97" fmla="*/ 24 h 239"/>
                <a:gd name="T98" fmla="*/ 42 w 252"/>
                <a:gd name="T99" fmla="*/ 18 h 239"/>
                <a:gd name="T100" fmla="*/ 36 w 252"/>
                <a:gd name="T101" fmla="*/ 30 h 239"/>
                <a:gd name="T102" fmla="*/ 36 w 252"/>
                <a:gd name="T103" fmla="*/ 36 h 239"/>
                <a:gd name="T104" fmla="*/ 24 w 252"/>
                <a:gd name="T105" fmla="*/ 24 h 239"/>
                <a:gd name="T106" fmla="*/ 12 w 252"/>
                <a:gd name="T107" fmla="*/ 18 h 239"/>
                <a:gd name="T108" fmla="*/ 0 w 252"/>
                <a:gd name="T109" fmla="*/ 18 h 239"/>
                <a:gd name="T110" fmla="*/ 6 w 252"/>
                <a:gd name="T111" fmla="*/ 6 h 2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2"/>
                <a:gd name="T169" fmla="*/ 0 h 239"/>
                <a:gd name="T170" fmla="*/ 252 w 252"/>
                <a:gd name="T171" fmla="*/ 239 h 2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2" h="239">
                  <a:moveTo>
                    <a:pt x="6" y="6"/>
                  </a:moveTo>
                  <a:lnTo>
                    <a:pt x="30" y="0"/>
                  </a:lnTo>
                  <a:lnTo>
                    <a:pt x="54" y="0"/>
                  </a:lnTo>
                  <a:lnTo>
                    <a:pt x="108" y="12"/>
                  </a:lnTo>
                  <a:lnTo>
                    <a:pt x="150" y="42"/>
                  </a:lnTo>
                  <a:lnTo>
                    <a:pt x="186" y="60"/>
                  </a:lnTo>
                  <a:lnTo>
                    <a:pt x="210" y="84"/>
                  </a:lnTo>
                  <a:lnTo>
                    <a:pt x="228" y="120"/>
                  </a:lnTo>
                  <a:lnTo>
                    <a:pt x="240" y="156"/>
                  </a:lnTo>
                  <a:lnTo>
                    <a:pt x="252" y="179"/>
                  </a:lnTo>
                  <a:lnTo>
                    <a:pt x="252" y="203"/>
                  </a:lnTo>
                  <a:lnTo>
                    <a:pt x="246" y="233"/>
                  </a:lnTo>
                  <a:lnTo>
                    <a:pt x="240" y="239"/>
                  </a:lnTo>
                  <a:lnTo>
                    <a:pt x="240" y="209"/>
                  </a:lnTo>
                  <a:lnTo>
                    <a:pt x="234" y="179"/>
                  </a:lnTo>
                  <a:lnTo>
                    <a:pt x="234" y="161"/>
                  </a:lnTo>
                  <a:lnTo>
                    <a:pt x="228" y="167"/>
                  </a:lnTo>
                  <a:lnTo>
                    <a:pt x="228" y="179"/>
                  </a:lnTo>
                  <a:lnTo>
                    <a:pt x="222" y="179"/>
                  </a:lnTo>
                  <a:lnTo>
                    <a:pt x="216" y="161"/>
                  </a:lnTo>
                  <a:lnTo>
                    <a:pt x="216" y="156"/>
                  </a:lnTo>
                  <a:lnTo>
                    <a:pt x="216" y="173"/>
                  </a:lnTo>
                  <a:lnTo>
                    <a:pt x="210" y="173"/>
                  </a:lnTo>
                  <a:lnTo>
                    <a:pt x="204" y="150"/>
                  </a:lnTo>
                  <a:lnTo>
                    <a:pt x="198" y="120"/>
                  </a:lnTo>
                  <a:lnTo>
                    <a:pt x="186" y="102"/>
                  </a:lnTo>
                  <a:lnTo>
                    <a:pt x="192" y="126"/>
                  </a:lnTo>
                  <a:lnTo>
                    <a:pt x="186" y="138"/>
                  </a:lnTo>
                  <a:lnTo>
                    <a:pt x="180" y="138"/>
                  </a:lnTo>
                  <a:lnTo>
                    <a:pt x="168" y="102"/>
                  </a:lnTo>
                  <a:lnTo>
                    <a:pt x="162" y="90"/>
                  </a:lnTo>
                  <a:lnTo>
                    <a:pt x="162" y="114"/>
                  </a:lnTo>
                  <a:lnTo>
                    <a:pt x="162" y="102"/>
                  </a:lnTo>
                  <a:lnTo>
                    <a:pt x="156" y="96"/>
                  </a:lnTo>
                  <a:lnTo>
                    <a:pt x="162" y="114"/>
                  </a:lnTo>
                  <a:lnTo>
                    <a:pt x="162" y="132"/>
                  </a:lnTo>
                  <a:lnTo>
                    <a:pt x="138" y="84"/>
                  </a:lnTo>
                  <a:lnTo>
                    <a:pt x="126" y="66"/>
                  </a:lnTo>
                  <a:lnTo>
                    <a:pt x="126" y="120"/>
                  </a:lnTo>
                  <a:lnTo>
                    <a:pt x="114" y="78"/>
                  </a:lnTo>
                  <a:lnTo>
                    <a:pt x="96" y="48"/>
                  </a:lnTo>
                  <a:lnTo>
                    <a:pt x="84" y="30"/>
                  </a:lnTo>
                  <a:lnTo>
                    <a:pt x="90" y="48"/>
                  </a:lnTo>
                  <a:lnTo>
                    <a:pt x="90" y="66"/>
                  </a:lnTo>
                  <a:lnTo>
                    <a:pt x="66" y="30"/>
                  </a:lnTo>
                  <a:lnTo>
                    <a:pt x="60" y="18"/>
                  </a:lnTo>
                  <a:lnTo>
                    <a:pt x="60" y="54"/>
                  </a:lnTo>
                  <a:lnTo>
                    <a:pt x="54" y="42"/>
                  </a:lnTo>
                  <a:lnTo>
                    <a:pt x="48" y="24"/>
                  </a:lnTo>
                  <a:lnTo>
                    <a:pt x="42" y="18"/>
                  </a:lnTo>
                  <a:lnTo>
                    <a:pt x="36" y="30"/>
                  </a:lnTo>
                  <a:lnTo>
                    <a:pt x="36" y="36"/>
                  </a:lnTo>
                  <a:lnTo>
                    <a:pt x="24" y="24"/>
                  </a:lnTo>
                  <a:lnTo>
                    <a:pt x="12" y="18"/>
                  </a:lnTo>
                  <a:lnTo>
                    <a:pt x="0" y="18"/>
                  </a:lnTo>
                  <a:lnTo>
                    <a:pt x="6" y="6"/>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8" name="Freeform 96"/>
            <p:cNvSpPr>
              <a:spLocks/>
            </p:cNvSpPr>
            <p:nvPr/>
          </p:nvSpPr>
          <p:spPr bwMode="auto">
            <a:xfrm>
              <a:off x="1301" y="2822"/>
              <a:ext cx="108" cy="227"/>
            </a:xfrm>
            <a:custGeom>
              <a:avLst/>
              <a:gdLst>
                <a:gd name="T0" fmla="*/ 30 w 108"/>
                <a:gd name="T1" fmla="*/ 215 h 227"/>
                <a:gd name="T2" fmla="*/ 42 w 108"/>
                <a:gd name="T3" fmla="*/ 197 h 227"/>
                <a:gd name="T4" fmla="*/ 42 w 108"/>
                <a:gd name="T5" fmla="*/ 191 h 227"/>
                <a:gd name="T6" fmla="*/ 48 w 108"/>
                <a:gd name="T7" fmla="*/ 209 h 227"/>
                <a:gd name="T8" fmla="*/ 54 w 108"/>
                <a:gd name="T9" fmla="*/ 221 h 227"/>
                <a:gd name="T10" fmla="*/ 60 w 108"/>
                <a:gd name="T11" fmla="*/ 203 h 227"/>
                <a:gd name="T12" fmla="*/ 54 w 108"/>
                <a:gd name="T13" fmla="*/ 191 h 227"/>
                <a:gd name="T14" fmla="*/ 66 w 108"/>
                <a:gd name="T15" fmla="*/ 203 h 227"/>
                <a:gd name="T16" fmla="*/ 72 w 108"/>
                <a:gd name="T17" fmla="*/ 215 h 227"/>
                <a:gd name="T18" fmla="*/ 84 w 108"/>
                <a:gd name="T19" fmla="*/ 227 h 227"/>
                <a:gd name="T20" fmla="*/ 84 w 108"/>
                <a:gd name="T21" fmla="*/ 215 h 227"/>
                <a:gd name="T22" fmla="*/ 78 w 108"/>
                <a:gd name="T23" fmla="*/ 203 h 227"/>
                <a:gd name="T24" fmla="*/ 96 w 108"/>
                <a:gd name="T25" fmla="*/ 203 h 227"/>
                <a:gd name="T26" fmla="*/ 102 w 108"/>
                <a:gd name="T27" fmla="*/ 209 h 227"/>
                <a:gd name="T28" fmla="*/ 96 w 108"/>
                <a:gd name="T29" fmla="*/ 197 h 227"/>
                <a:gd name="T30" fmla="*/ 84 w 108"/>
                <a:gd name="T31" fmla="*/ 185 h 227"/>
                <a:gd name="T32" fmla="*/ 84 w 108"/>
                <a:gd name="T33" fmla="*/ 179 h 227"/>
                <a:gd name="T34" fmla="*/ 102 w 108"/>
                <a:gd name="T35" fmla="*/ 185 h 227"/>
                <a:gd name="T36" fmla="*/ 108 w 108"/>
                <a:gd name="T37" fmla="*/ 185 h 227"/>
                <a:gd name="T38" fmla="*/ 78 w 108"/>
                <a:gd name="T39" fmla="*/ 155 h 227"/>
                <a:gd name="T40" fmla="*/ 108 w 108"/>
                <a:gd name="T41" fmla="*/ 155 h 227"/>
                <a:gd name="T42" fmla="*/ 96 w 108"/>
                <a:gd name="T43" fmla="*/ 144 h 227"/>
                <a:gd name="T44" fmla="*/ 84 w 108"/>
                <a:gd name="T45" fmla="*/ 138 h 227"/>
                <a:gd name="T46" fmla="*/ 66 w 108"/>
                <a:gd name="T47" fmla="*/ 126 h 227"/>
                <a:gd name="T48" fmla="*/ 48 w 108"/>
                <a:gd name="T49" fmla="*/ 120 h 227"/>
                <a:gd name="T50" fmla="*/ 60 w 108"/>
                <a:gd name="T51" fmla="*/ 114 h 227"/>
                <a:gd name="T52" fmla="*/ 72 w 108"/>
                <a:gd name="T53" fmla="*/ 114 h 227"/>
                <a:gd name="T54" fmla="*/ 108 w 108"/>
                <a:gd name="T55" fmla="*/ 126 h 227"/>
                <a:gd name="T56" fmla="*/ 84 w 108"/>
                <a:gd name="T57" fmla="*/ 102 h 227"/>
                <a:gd name="T58" fmla="*/ 96 w 108"/>
                <a:gd name="T59" fmla="*/ 102 h 227"/>
                <a:gd name="T60" fmla="*/ 90 w 108"/>
                <a:gd name="T61" fmla="*/ 96 h 227"/>
                <a:gd name="T62" fmla="*/ 72 w 108"/>
                <a:gd name="T63" fmla="*/ 84 h 227"/>
                <a:gd name="T64" fmla="*/ 66 w 108"/>
                <a:gd name="T65" fmla="*/ 78 h 227"/>
                <a:gd name="T66" fmla="*/ 54 w 108"/>
                <a:gd name="T67" fmla="*/ 78 h 227"/>
                <a:gd name="T68" fmla="*/ 66 w 108"/>
                <a:gd name="T69" fmla="*/ 72 h 227"/>
                <a:gd name="T70" fmla="*/ 78 w 108"/>
                <a:gd name="T71" fmla="*/ 72 h 227"/>
                <a:gd name="T72" fmla="*/ 78 w 108"/>
                <a:gd name="T73" fmla="*/ 66 h 227"/>
                <a:gd name="T74" fmla="*/ 66 w 108"/>
                <a:gd name="T75" fmla="*/ 60 h 227"/>
                <a:gd name="T76" fmla="*/ 42 w 108"/>
                <a:gd name="T77" fmla="*/ 54 h 227"/>
                <a:gd name="T78" fmla="*/ 66 w 108"/>
                <a:gd name="T79" fmla="*/ 48 h 227"/>
                <a:gd name="T80" fmla="*/ 72 w 108"/>
                <a:gd name="T81" fmla="*/ 48 h 227"/>
                <a:gd name="T82" fmla="*/ 66 w 108"/>
                <a:gd name="T83" fmla="*/ 48 h 227"/>
                <a:gd name="T84" fmla="*/ 60 w 108"/>
                <a:gd name="T85" fmla="*/ 42 h 227"/>
                <a:gd name="T86" fmla="*/ 54 w 108"/>
                <a:gd name="T87" fmla="*/ 18 h 227"/>
                <a:gd name="T88" fmla="*/ 42 w 108"/>
                <a:gd name="T89" fmla="*/ 6 h 227"/>
                <a:gd name="T90" fmla="*/ 30 w 108"/>
                <a:gd name="T91" fmla="*/ 0 h 227"/>
                <a:gd name="T92" fmla="*/ 12 w 108"/>
                <a:gd name="T93" fmla="*/ 12 h 227"/>
                <a:gd name="T94" fmla="*/ 0 w 108"/>
                <a:gd name="T95" fmla="*/ 126 h 227"/>
                <a:gd name="T96" fmla="*/ 12 w 108"/>
                <a:gd name="T97" fmla="*/ 197 h 227"/>
                <a:gd name="T98" fmla="*/ 30 w 108"/>
                <a:gd name="T99" fmla="*/ 215 h 2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227"/>
                <a:gd name="T152" fmla="*/ 108 w 108"/>
                <a:gd name="T153" fmla="*/ 227 h 22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227">
                  <a:moveTo>
                    <a:pt x="30" y="215"/>
                  </a:moveTo>
                  <a:lnTo>
                    <a:pt x="42" y="197"/>
                  </a:lnTo>
                  <a:lnTo>
                    <a:pt x="42" y="191"/>
                  </a:lnTo>
                  <a:lnTo>
                    <a:pt x="48" y="209"/>
                  </a:lnTo>
                  <a:lnTo>
                    <a:pt x="54" y="221"/>
                  </a:lnTo>
                  <a:lnTo>
                    <a:pt x="60" y="203"/>
                  </a:lnTo>
                  <a:lnTo>
                    <a:pt x="54" y="191"/>
                  </a:lnTo>
                  <a:lnTo>
                    <a:pt x="66" y="203"/>
                  </a:lnTo>
                  <a:lnTo>
                    <a:pt x="72" y="215"/>
                  </a:lnTo>
                  <a:lnTo>
                    <a:pt x="84" y="227"/>
                  </a:lnTo>
                  <a:lnTo>
                    <a:pt x="84" y="215"/>
                  </a:lnTo>
                  <a:lnTo>
                    <a:pt x="78" y="203"/>
                  </a:lnTo>
                  <a:lnTo>
                    <a:pt x="96" y="203"/>
                  </a:lnTo>
                  <a:lnTo>
                    <a:pt x="102" y="209"/>
                  </a:lnTo>
                  <a:lnTo>
                    <a:pt x="96" y="197"/>
                  </a:lnTo>
                  <a:lnTo>
                    <a:pt x="84" y="185"/>
                  </a:lnTo>
                  <a:lnTo>
                    <a:pt x="84" y="179"/>
                  </a:lnTo>
                  <a:lnTo>
                    <a:pt x="102" y="185"/>
                  </a:lnTo>
                  <a:lnTo>
                    <a:pt x="108" y="185"/>
                  </a:lnTo>
                  <a:lnTo>
                    <a:pt x="78" y="155"/>
                  </a:lnTo>
                  <a:lnTo>
                    <a:pt x="108" y="155"/>
                  </a:lnTo>
                  <a:lnTo>
                    <a:pt x="96" y="144"/>
                  </a:lnTo>
                  <a:lnTo>
                    <a:pt x="84" y="138"/>
                  </a:lnTo>
                  <a:lnTo>
                    <a:pt x="66" y="126"/>
                  </a:lnTo>
                  <a:lnTo>
                    <a:pt x="48" y="120"/>
                  </a:lnTo>
                  <a:lnTo>
                    <a:pt x="60" y="114"/>
                  </a:lnTo>
                  <a:lnTo>
                    <a:pt x="72" y="114"/>
                  </a:lnTo>
                  <a:lnTo>
                    <a:pt x="108" y="126"/>
                  </a:lnTo>
                  <a:lnTo>
                    <a:pt x="84" y="102"/>
                  </a:lnTo>
                  <a:lnTo>
                    <a:pt x="96" y="102"/>
                  </a:lnTo>
                  <a:lnTo>
                    <a:pt x="90" y="96"/>
                  </a:lnTo>
                  <a:lnTo>
                    <a:pt x="72" y="84"/>
                  </a:lnTo>
                  <a:lnTo>
                    <a:pt x="66" y="78"/>
                  </a:lnTo>
                  <a:lnTo>
                    <a:pt x="54" y="78"/>
                  </a:lnTo>
                  <a:lnTo>
                    <a:pt x="66" y="72"/>
                  </a:lnTo>
                  <a:lnTo>
                    <a:pt x="78" y="72"/>
                  </a:lnTo>
                  <a:lnTo>
                    <a:pt x="78" y="66"/>
                  </a:lnTo>
                  <a:lnTo>
                    <a:pt x="66" y="60"/>
                  </a:lnTo>
                  <a:lnTo>
                    <a:pt x="42" y="54"/>
                  </a:lnTo>
                  <a:lnTo>
                    <a:pt x="66" y="48"/>
                  </a:lnTo>
                  <a:lnTo>
                    <a:pt x="72" y="48"/>
                  </a:lnTo>
                  <a:lnTo>
                    <a:pt x="66" y="48"/>
                  </a:lnTo>
                  <a:lnTo>
                    <a:pt x="60" y="42"/>
                  </a:lnTo>
                  <a:lnTo>
                    <a:pt x="54" y="18"/>
                  </a:lnTo>
                  <a:lnTo>
                    <a:pt x="42" y="6"/>
                  </a:lnTo>
                  <a:lnTo>
                    <a:pt x="30" y="0"/>
                  </a:lnTo>
                  <a:lnTo>
                    <a:pt x="12" y="12"/>
                  </a:lnTo>
                  <a:lnTo>
                    <a:pt x="0" y="126"/>
                  </a:lnTo>
                  <a:lnTo>
                    <a:pt x="12" y="197"/>
                  </a:lnTo>
                  <a:lnTo>
                    <a:pt x="30" y="215"/>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89" name="Freeform 97"/>
            <p:cNvSpPr>
              <a:spLocks/>
            </p:cNvSpPr>
            <p:nvPr/>
          </p:nvSpPr>
          <p:spPr bwMode="auto">
            <a:xfrm>
              <a:off x="1247" y="2810"/>
              <a:ext cx="102" cy="305"/>
            </a:xfrm>
            <a:custGeom>
              <a:avLst/>
              <a:gdLst>
                <a:gd name="T0" fmla="*/ 78 w 102"/>
                <a:gd name="T1" fmla="*/ 6 h 305"/>
                <a:gd name="T2" fmla="*/ 60 w 102"/>
                <a:gd name="T3" fmla="*/ 24 h 305"/>
                <a:gd name="T4" fmla="*/ 48 w 102"/>
                <a:gd name="T5" fmla="*/ 54 h 305"/>
                <a:gd name="T6" fmla="*/ 30 w 102"/>
                <a:gd name="T7" fmla="*/ 78 h 305"/>
                <a:gd name="T8" fmla="*/ 30 w 102"/>
                <a:gd name="T9" fmla="*/ 84 h 305"/>
                <a:gd name="T10" fmla="*/ 36 w 102"/>
                <a:gd name="T11" fmla="*/ 84 h 305"/>
                <a:gd name="T12" fmla="*/ 48 w 102"/>
                <a:gd name="T13" fmla="*/ 78 h 305"/>
                <a:gd name="T14" fmla="*/ 42 w 102"/>
                <a:gd name="T15" fmla="*/ 90 h 305"/>
                <a:gd name="T16" fmla="*/ 30 w 102"/>
                <a:gd name="T17" fmla="*/ 102 h 305"/>
                <a:gd name="T18" fmla="*/ 30 w 102"/>
                <a:gd name="T19" fmla="*/ 126 h 305"/>
                <a:gd name="T20" fmla="*/ 36 w 102"/>
                <a:gd name="T21" fmla="*/ 120 h 305"/>
                <a:gd name="T22" fmla="*/ 42 w 102"/>
                <a:gd name="T23" fmla="*/ 120 h 305"/>
                <a:gd name="T24" fmla="*/ 24 w 102"/>
                <a:gd name="T25" fmla="*/ 150 h 305"/>
                <a:gd name="T26" fmla="*/ 12 w 102"/>
                <a:gd name="T27" fmla="*/ 179 h 305"/>
                <a:gd name="T28" fmla="*/ 6 w 102"/>
                <a:gd name="T29" fmla="*/ 239 h 305"/>
                <a:gd name="T30" fmla="*/ 0 w 102"/>
                <a:gd name="T31" fmla="*/ 263 h 305"/>
                <a:gd name="T32" fmla="*/ 6 w 102"/>
                <a:gd name="T33" fmla="*/ 275 h 305"/>
                <a:gd name="T34" fmla="*/ 12 w 102"/>
                <a:gd name="T35" fmla="*/ 245 h 305"/>
                <a:gd name="T36" fmla="*/ 24 w 102"/>
                <a:gd name="T37" fmla="*/ 221 h 305"/>
                <a:gd name="T38" fmla="*/ 24 w 102"/>
                <a:gd name="T39" fmla="*/ 215 h 305"/>
                <a:gd name="T40" fmla="*/ 24 w 102"/>
                <a:gd name="T41" fmla="*/ 257 h 305"/>
                <a:gd name="T42" fmla="*/ 30 w 102"/>
                <a:gd name="T43" fmla="*/ 269 h 305"/>
                <a:gd name="T44" fmla="*/ 36 w 102"/>
                <a:gd name="T45" fmla="*/ 251 h 305"/>
                <a:gd name="T46" fmla="*/ 36 w 102"/>
                <a:gd name="T47" fmla="*/ 239 h 305"/>
                <a:gd name="T48" fmla="*/ 42 w 102"/>
                <a:gd name="T49" fmla="*/ 227 h 305"/>
                <a:gd name="T50" fmla="*/ 42 w 102"/>
                <a:gd name="T51" fmla="*/ 257 h 305"/>
                <a:gd name="T52" fmla="*/ 54 w 102"/>
                <a:gd name="T53" fmla="*/ 269 h 305"/>
                <a:gd name="T54" fmla="*/ 66 w 102"/>
                <a:gd name="T55" fmla="*/ 293 h 305"/>
                <a:gd name="T56" fmla="*/ 78 w 102"/>
                <a:gd name="T57" fmla="*/ 305 h 305"/>
                <a:gd name="T58" fmla="*/ 78 w 102"/>
                <a:gd name="T59" fmla="*/ 287 h 305"/>
                <a:gd name="T60" fmla="*/ 66 w 102"/>
                <a:gd name="T61" fmla="*/ 275 h 305"/>
                <a:gd name="T62" fmla="*/ 60 w 102"/>
                <a:gd name="T63" fmla="*/ 245 h 305"/>
                <a:gd name="T64" fmla="*/ 66 w 102"/>
                <a:gd name="T65" fmla="*/ 245 h 305"/>
                <a:gd name="T66" fmla="*/ 84 w 102"/>
                <a:gd name="T67" fmla="*/ 269 h 305"/>
                <a:gd name="T68" fmla="*/ 90 w 102"/>
                <a:gd name="T69" fmla="*/ 263 h 305"/>
                <a:gd name="T70" fmla="*/ 84 w 102"/>
                <a:gd name="T71" fmla="*/ 239 h 305"/>
                <a:gd name="T72" fmla="*/ 78 w 102"/>
                <a:gd name="T73" fmla="*/ 227 h 305"/>
                <a:gd name="T74" fmla="*/ 96 w 102"/>
                <a:gd name="T75" fmla="*/ 239 h 305"/>
                <a:gd name="T76" fmla="*/ 102 w 102"/>
                <a:gd name="T77" fmla="*/ 245 h 305"/>
                <a:gd name="T78" fmla="*/ 90 w 102"/>
                <a:gd name="T79" fmla="*/ 221 h 305"/>
                <a:gd name="T80" fmla="*/ 84 w 102"/>
                <a:gd name="T81" fmla="*/ 191 h 305"/>
                <a:gd name="T82" fmla="*/ 90 w 102"/>
                <a:gd name="T83" fmla="*/ 173 h 305"/>
                <a:gd name="T84" fmla="*/ 102 w 102"/>
                <a:gd name="T85" fmla="*/ 179 h 305"/>
                <a:gd name="T86" fmla="*/ 78 w 102"/>
                <a:gd name="T87" fmla="*/ 132 h 305"/>
                <a:gd name="T88" fmla="*/ 72 w 102"/>
                <a:gd name="T89" fmla="*/ 108 h 305"/>
                <a:gd name="T90" fmla="*/ 84 w 102"/>
                <a:gd name="T91" fmla="*/ 114 h 305"/>
                <a:gd name="T92" fmla="*/ 90 w 102"/>
                <a:gd name="T93" fmla="*/ 120 h 305"/>
                <a:gd name="T94" fmla="*/ 84 w 102"/>
                <a:gd name="T95" fmla="*/ 102 h 305"/>
                <a:gd name="T96" fmla="*/ 78 w 102"/>
                <a:gd name="T97" fmla="*/ 78 h 305"/>
                <a:gd name="T98" fmla="*/ 84 w 102"/>
                <a:gd name="T99" fmla="*/ 84 h 305"/>
                <a:gd name="T100" fmla="*/ 84 w 102"/>
                <a:gd name="T101" fmla="*/ 72 h 305"/>
                <a:gd name="T102" fmla="*/ 78 w 102"/>
                <a:gd name="T103" fmla="*/ 66 h 305"/>
                <a:gd name="T104" fmla="*/ 90 w 102"/>
                <a:gd name="T105" fmla="*/ 72 h 305"/>
                <a:gd name="T106" fmla="*/ 84 w 102"/>
                <a:gd name="T107" fmla="*/ 54 h 305"/>
                <a:gd name="T108" fmla="*/ 84 w 102"/>
                <a:gd name="T109" fmla="*/ 24 h 305"/>
                <a:gd name="T110" fmla="*/ 90 w 102"/>
                <a:gd name="T111" fmla="*/ 6 h 305"/>
                <a:gd name="T112" fmla="*/ 90 w 102"/>
                <a:gd name="T113" fmla="*/ 0 h 305"/>
                <a:gd name="T114" fmla="*/ 78 w 102"/>
                <a:gd name="T115" fmla="*/ 6 h 3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305"/>
                <a:gd name="T176" fmla="*/ 102 w 102"/>
                <a:gd name="T177" fmla="*/ 305 h 3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305">
                  <a:moveTo>
                    <a:pt x="78" y="6"/>
                  </a:moveTo>
                  <a:lnTo>
                    <a:pt x="60" y="24"/>
                  </a:lnTo>
                  <a:lnTo>
                    <a:pt x="48" y="54"/>
                  </a:lnTo>
                  <a:lnTo>
                    <a:pt x="30" y="78"/>
                  </a:lnTo>
                  <a:lnTo>
                    <a:pt x="30" y="84"/>
                  </a:lnTo>
                  <a:lnTo>
                    <a:pt x="36" y="84"/>
                  </a:lnTo>
                  <a:lnTo>
                    <a:pt x="48" y="78"/>
                  </a:lnTo>
                  <a:lnTo>
                    <a:pt x="42" y="90"/>
                  </a:lnTo>
                  <a:lnTo>
                    <a:pt x="30" y="102"/>
                  </a:lnTo>
                  <a:lnTo>
                    <a:pt x="30" y="126"/>
                  </a:lnTo>
                  <a:lnTo>
                    <a:pt x="36" y="120"/>
                  </a:lnTo>
                  <a:lnTo>
                    <a:pt x="42" y="120"/>
                  </a:lnTo>
                  <a:lnTo>
                    <a:pt x="24" y="150"/>
                  </a:lnTo>
                  <a:lnTo>
                    <a:pt x="12" y="179"/>
                  </a:lnTo>
                  <a:lnTo>
                    <a:pt x="6" y="239"/>
                  </a:lnTo>
                  <a:lnTo>
                    <a:pt x="0" y="263"/>
                  </a:lnTo>
                  <a:lnTo>
                    <a:pt x="6" y="275"/>
                  </a:lnTo>
                  <a:lnTo>
                    <a:pt x="12" y="245"/>
                  </a:lnTo>
                  <a:lnTo>
                    <a:pt x="24" y="221"/>
                  </a:lnTo>
                  <a:lnTo>
                    <a:pt x="24" y="215"/>
                  </a:lnTo>
                  <a:lnTo>
                    <a:pt x="24" y="257"/>
                  </a:lnTo>
                  <a:lnTo>
                    <a:pt x="30" y="269"/>
                  </a:lnTo>
                  <a:lnTo>
                    <a:pt x="36" y="251"/>
                  </a:lnTo>
                  <a:lnTo>
                    <a:pt x="36" y="239"/>
                  </a:lnTo>
                  <a:lnTo>
                    <a:pt x="42" y="227"/>
                  </a:lnTo>
                  <a:lnTo>
                    <a:pt x="42" y="257"/>
                  </a:lnTo>
                  <a:lnTo>
                    <a:pt x="54" y="269"/>
                  </a:lnTo>
                  <a:lnTo>
                    <a:pt x="66" y="293"/>
                  </a:lnTo>
                  <a:lnTo>
                    <a:pt x="78" y="305"/>
                  </a:lnTo>
                  <a:lnTo>
                    <a:pt x="78" y="287"/>
                  </a:lnTo>
                  <a:lnTo>
                    <a:pt x="66" y="275"/>
                  </a:lnTo>
                  <a:lnTo>
                    <a:pt x="60" y="245"/>
                  </a:lnTo>
                  <a:lnTo>
                    <a:pt x="66" y="245"/>
                  </a:lnTo>
                  <a:lnTo>
                    <a:pt x="84" y="269"/>
                  </a:lnTo>
                  <a:lnTo>
                    <a:pt x="90" y="263"/>
                  </a:lnTo>
                  <a:lnTo>
                    <a:pt x="84" y="239"/>
                  </a:lnTo>
                  <a:lnTo>
                    <a:pt x="78" y="227"/>
                  </a:lnTo>
                  <a:lnTo>
                    <a:pt x="96" y="239"/>
                  </a:lnTo>
                  <a:lnTo>
                    <a:pt x="102" y="245"/>
                  </a:lnTo>
                  <a:lnTo>
                    <a:pt x="90" y="221"/>
                  </a:lnTo>
                  <a:lnTo>
                    <a:pt x="84" y="191"/>
                  </a:lnTo>
                  <a:lnTo>
                    <a:pt x="90" y="173"/>
                  </a:lnTo>
                  <a:lnTo>
                    <a:pt x="102" y="179"/>
                  </a:lnTo>
                  <a:lnTo>
                    <a:pt x="78" y="132"/>
                  </a:lnTo>
                  <a:lnTo>
                    <a:pt x="72" y="108"/>
                  </a:lnTo>
                  <a:lnTo>
                    <a:pt x="84" y="114"/>
                  </a:lnTo>
                  <a:lnTo>
                    <a:pt x="90" y="120"/>
                  </a:lnTo>
                  <a:lnTo>
                    <a:pt x="84" y="102"/>
                  </a:lnTo>
                  <a:lnTo>
                    <a:pt x="78" y="78"/>
                  </a:lnTo>
                  <a:lnTo>
                    <a:pt x="84" y="84"/>
                  </a:lnTo>
                  <a:lnTo>
                    <a:pt x="84" y="72"/>
                  </a:lnTo>
                  <a:lnTo>
                    <a:pt x="78" y="66"/>
                  </a:lnTo>
                  <a:lnTo>
                    <a:pt x="90" y="72"/>
                  </a:lnTo>
                  <a:lnTo>
                    <a:pt x="84" y="54"/>
                  </a:lnTo>
                  <a:lnTo>
                    <a:pt x="84" y="24"/>
                  </a:lnTo>
                  <a:lnTo>
                    <a:pt x="90" y="6"/>
                  </a:lnTo>
                  <a:lnTo>
                    <a:pt x="90" y="0"/>
                  </a:lnTo>
                  <a:lnTo>
                    <a:pt x="78" y="6"/>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0" name="Freeform 98"/>
            <p:cNvSpPr>
              <a:spLocks/>
            </p:cNvSpPr>
            <p:nvPr/>
          </p:nvSpPr>
          <p:spPr bwMode="auto">
            <a:xfrm>
              <a:off x="1032" y="2690"/>
              <a:ext cx="293" cy="329"/>
            </a:xfrm>
            <a:custGeom>
              <a:avLst/>
              <a:gdLst>
                <a:gd name="T0" fmla="*/ 251 w 293"/>
                <a:gd name="T1" fmla="*/ 72 h 329"/>
                <a:gd name="T2" fmla="*/ 185 w 293"/>
                <a:gd name="T3" fmla="*/ 30 h 329"/>
                <a:gd name="T4" fmla="*/ 179 w 293"/>
                <a:gd name="T5" fmla="*/ 42 h 329"/>
                <a:gd name="T6" fmla="*/ 156 w 293"/>
                <a:gd name="T7" fmla="*/ 12 h 329"/>
                <a:gd name="T8" fmla="*/ 161 w 293"/>
                <a:gd name="T9" fmla="*/ 36 h 329"/>
                <a:gd name="T10" fmla="*/ 150 w 293"/>
                <a:gd name="T11" fmla="*/ 24 h 329"/>
                <a:gd name="T12" fmla="*/ 138 w 293"/>
                <a:gd name="T13" fmla="*/ 24 h 329"/>
                <a:gd name="T14" fmla="*/ 90 w 293"/>
                <a:gd name="T15" fmla="*/ 6 h 329"/>
                <a:gd name="T16" fmla="*/ 60 w 293"/>
                <a:gd name="T17" fmla="*/ 12 h 329"/>
                <a:gd name="T18" fmla="*/ 108 w 293"/>
                <a:gd name="T19" fmla="*/ 24 h 329"/>
                <a:gd name="T20" fmla="*/ 84 w 293"/>
                <a:gd name="T21" fmla="*/ 30 h 329"/>
                <a:gd name="T22" fmla="*/ 54 w 293"/>
                <a:gd name="T23" fmla="*/ 36 h 329"/>
                <a:gd name="T24" fmla="*/ 66 w 293"/>
                <a:gd name="T25" fmla="*/ 48 h 329"/>
                <a:gd name="T26" fmla="*/ 0 w 293"/>
                <a:gd name="T27" fmla="*/ 96 h 329"/>
                <a:gd name="T28" fmla="*/ 24 w 293"/>
                <a:gd name="T29" fmla="*/ 84 h 329"/>
                <a:gd name="T30" fmla="*/ 30 w 293"/>
                <a:gd name="T31" fmla="*/ 90 h 329"/>
                <a:gd name="T32" fmla="*/ 42 w 293"/>
                <a:gd name="T33" fmla="*/ 84 h 329"/>
                <a:gd name="T34" fmla="*/ 54 w 293"/>
                <a:gd name="T35" fmla="*/ 84 h 329"/>
                <a:gd name="T36" fmla="*/ 72 w 293"/>
                <a:gd name="T37" fmla="*/ 90 h 329"/>
                <a:gd name="T38" fmla="*/ 114 w 293"/>
                <a:gd name="T39" fmla="*/ 78 h 329"/>
                <a:gd name="T40" fmla="*/ 108 w 293"/>
                <a:gd name="T41" fmla="*/ 96 h 329"/>
                <a:gd name="T42" fmla="*/ 66 w 293"/>
                <a:gd name="T43" fmla="*/ 120 h 329"/>
                <a:gd name="T44" fmla="*/ 42 w 293"/>
                <a:gd name="T45" fmla="*/ 162 h 329"/>
                <a:gd name="T46" fmla="*/ 42 w 293"/>
                <a:gd name="T47" fmla="*/ 198 h 329"/>
                <a:gd name="T48" fmla="*/ 60 w 293"/>
                <a:gd name="T49" fmla="*/ 156 h 329"/>
                <a:gd name="T50" fmla="*/ 72 w 293"/>
                <a:gd name="T51" fmla="*/ 162 h 329"/>
                <a:gd name="T52" fmla="*/ 84 w 293"/>
                <a:gd name="T53" fmla="*/ 144 h 329"/>
                <a:gd name="T54" fmla="*/ 66 w 293"/>
                <a:gd name="T55" fmla="*/ 198 h 329"/>
                <a:gd name="T56" fmla="*/ 60 w 293"/>
                <a:gd name="T57" fmla="*/ 252 h 329"/>
                <a:gd name="T58" fmla="*/ 72 w 293"/>
                <a:gd name="T59" fmla="*/ 228 h 329"/>
                <a:gd name="T60" fmla="*/ 78 w 293"/>
                <a:gd name="T61" fmla="*/ 246 h 329"/>
                <a:gd name="T62" fmla="*/ 96 w 293"/>
                <a:gd name="T63" fmla="*/ 222 h 329"/>
                <a:gd name="T64" fmla="*/ 108 w 293"/>
                <a:gd name="T65" fmla="*/ 216 h 329"/>
                <a:gd name="T66" fmla="*/ 126 w 293"/>
                <a:gd name="T67" fmla="*/ 216 h 329"/>
                <a:gd name="T68" fmla="*/ 132 w 293"/>
                <a:gd name="T69" fmla="*/ 198 h 329"/>
                <a:gd name="T70" fmla="*/ 126 w 293"/>
                <a:gd name="T71" fmla="*/ 234 h 329"/>
                <a:gd name="T72" fmla="*/ 132 w 293"/>
                <a:gd name="T73" fmla="*/ 240 h 329"/>
                <a:gd name="T74" fmla="*/ 132 w 293"/>
                <a:gd name="T75" fmla="*/ 281 h 329"/>
                <a:gd name="T76" fmla="*/ 150 w 293"/>
                <a:gd name="T77" fmla="*/ 323 h 329"/>
                <a:gd name="T78" fmla="*/ 150 w 293"/>
                <a:gd name="T79" fmla="*/ 299 h 329"/>
                <a:gd name="T80" fmla="*/ 161 w 293"/>
                <a:gd name="T81" fmla="*/ 293 h 329"/>
                <a:gd name="T82" fmla="*/ 156 w 293"/>
                <a:gd name="T83" fmla="*/ 264 h 329"/>
                <a:gd name="T84" fmla="*/ 167 w 293"/>
                <a:gd name="T85" fmla="*/ 258 h 329"/>
                <a:gd name="T86" fmla="*/ 185 w 293"/>
                <a:gd name="T87" fmla="*/ 240 h 329"/>
                <a:gd name="T88" fmla="*/ 197 w 293"/>
                <a:gd name="T89" fmla="*/ 210 h 329"/>
                <a:gd name="T90" fmla="*/ 209 w 293"/>
                <a:gd name="T91" fmla="*/ 228 h 329"/>
                <a:gd name="T92" fmla="*/ 215 w 293"/>
                <a:gd name="T93" fmla="*/ 192 h 329"/>
                <a:gd name="T94" fmla="*/ 221 w 293"/>
                <a:gd name="T95" fmla="*/ 192 h 329"/>
                <a:gd name="T96" fmla="*/ 239 w 293"/>
                <a:gd name="T97" fmla="*/ 168 h 329"/>
                <a:gd name="T98" fmla="*/ 251 w 293"/>
                <a:gd name="T99" fmla="*/ 144 h 329"/>
                <a:gd name="T100" fmla="*/ 263 w 293"/>
                <a:gd name="T101" fmla="*/ 144 h 329"/>
                <a:gd name="T102" fmla="*/ 287 w 293"/>
                <a:gd name="T103" fmla="*/ 132 h 329"/>
                <a:gd name="T104" fmla="*/ 281 w 293"/>
                <a:gd name="T105" fmla="*/ 102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329"/>
                <a:gd name="T161" fmla="*/ 293 w 293"/>
                <a:gd name="T162" fmla="*/ 329 h 3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329">
                  <a:moveTo>
                    <a:pt x="281" y="102"/>
                  </a:moveTo>
                  <a:lnTo>
                    <a:pt x="251" y="72"/>
                  </a:lnTo>
                  <a:lnTo>
                    <a:pt x="215" y="48"/>
                  </a:lnTo>
                  <a:lnTo>
                    <a:pt x="185" y="30"/>
                  </a:lnTo>
                  <a:lnTo>
                    <a:pt x="191" y="48"/>
                  </a:lnTo>
                  <a:lnTo>
                    <a:pt x="179" y="42"/>
                  </a:lnTo>
                  <a:lnTo>
                    <a:pt x="173" y="24"/>
                  </a:lnTo>
                  <a:lnTo>
                    <a:pt x="156" y="12"/>
                  </a:lnTo>
                  <a:lnTo>
                    <a:pt x="161" y="24"/>
                  </a:lnTo>
                  <a:lnTo>
                    <a:pt x="161" y="36"/>
                  </a:lnTo>
                  <a:lnTo>
                    <a:pt x="156" y="24"/>
                  </a:lnTo>
                  <a:lnTo>
                    <a:pt x="150" y="24"/>
                  </a:lnTo>
                  <a:lnTo>
                    <a:pt x="150" y="30"/>
                  </a:lnTo>
                  <a:lnTo>
                    <a:pt x="138" y="24"/>
                  </a:lnTo>
                  <a:lnTo>
                    <a:pt x="108" y="12"/>
                  </a:lnTo>
                  <a:lnTo>
                    <a:pt x="90" y="6"/>
                  </a:lnTo>
                  <a:lnTo>
                    <a:pt x="78" y="0"/>
                  </a:lnTo>
                  <a:lnTo>
                    <a:pt x="60" y="12"/>
                  </a:lnTo>
                  <a:lnTo>
                    <a:pt x="90" y="12"/>
                  </a:lnTo>
                  <a:lnTo>
                    <a:pt x="108" y="24"/>
                  </a:lnTo>
                  <a:lnTo>
                    <a:pt x="96" y="24"/>
                  </a:lnTo>
                  <a:lnTo>
                    <a:pt x="84" y="30"/>
                  </a:lnTo>
                  <a:lnTo>
                    <a:pt x="60" y="36"/>
                  </a:lnTo>
                  <a:lnTo>
                    <a:pt x="54" y="36"/>
                  </a:lnTo>
                  <a:lnTo>
                    <a:pt x="72" y="42"/>
                  </a:lnTo>
                  <a:lnTo>
                    <a:pt x="66" y="48"/>
                  </a:lnTo>
                  <a:lnTo>
                    <a:pt x="42" y="54"/>
                  </a:lnTo>
                  <a:lnTo>
                    <a:pt x="0" y="96"/>
                  </a:lnTo>
                  <a:lnTo>
                    <a:pt x="0" y="102"/>
                  </a:lnTo>
                  <a:lnTo>
                    <a:pt x="24" y="84"/>
                  </a:lnTo>
                  <a:lnTo>
                    <a:pt x="36" y="84"/>
                  </a:lnTo>
                  <a:lnTo>
                    <a:pt x="30" y="90"/>
                  </a:lnTo>
                  <a:lnTo>
                    <a:pt x="30" y="96"/>
                  </a:lnTo>
                  <a:lnTo>
                    <a:pt x="42" y="84"/>
                  </a:lnTo>
                  <a:lnTo>
                    <a:pt x="60" y="72"/>
                  </a:lnTo>
                  <a:lnTo>
                    <a:pt x="54" y="84"/>
                  </a:lnTo>
                  <a:lnTo>
                    <a:pt x="48" y="102"/>
                  </a:lnTo>
                  <a:lnTo>
                    <a:pt x="72" y="90"/>
                  </a:lnTo>
                  <a:lnTo>
                    <a:pt x="90" y="84"/>
                  </a:lnTo>
                  <a:lnTo>
                    <a:pt x="114" y="78"/>
                  </a:lnTo>
                  <a:lnTo>
                    <a:pt x="138" y="78"/>
                  </a:lnTo>
                  <a:lnTo>
                    <a:pt x="108" y="96"/>
                  </a:lnTo>
                  <a:lnTo>
                    <a:pt x="90" y="102"/>
                  </a:lnTo>
                  <a:lnTo>
                    <a:pt x="66" y="120"/>
                  </a:lnTo>
                  <a:lnTo>
                    <a:pt x="54" y="138"/>
                  </a:lnTo>
                  <a:lnTo>
                    <a:pt x="42" y="162"/>
                  </a:lnTo>
                  <a:lnTo>
                    <a:pt x="36" y="186"/>
                  </a:lnTo>
                  <a:lnTo>
                    <a:pt x="42" y="198"/>
                  </a:lnTo>
                  <a:lnTo>
                    <a:pt x="54" y="168"/>
                  </a:lnTo>
                  <a:lnTo>
                    <a:pt x="60" y="156"/>
                  </a:lnTo>
                  <a:lnTo>
                    <a:pt x="66" y="168"/>
                  </a:lnTo>
                  <a:lnTo>
                    <a:pt x="72" y="162"/>
                  </a:lnTo>
                  <a:lnTo>
                    <a:pt x="78" y="150"/>
                  </a:lnTo>
                  <a:lnTo>
                    <a:pt x="84" y="144"/>
                  </a:lnTo>
                  <a:lnTo>
                    <a:pt x="66" y="174"/>
                  </a:lnTo>
                  <a:lnTo>
                    <a:pt x="66" y="198"/>
                  </a:lnTo>
                  <a:lnTo>
                    <a:pt x="60" y="222"/>
                  </a:lnTo>
                  <a:lnTo>
                    <a:pt x="60" y="252"/>
                  </a:lnTo>
                  <a:lnTo>
                    <a:pt x="66" y="258"/>
                  </a:lnTo>
                  <a:lnTo>
                    <a:pt x="72" y="228"/>
                  </a:lnTo>
                  <a:lnTo>
                    <a:pt x="78" y="216"/>
                  </a:lnTo>
                  <a:lnTo>
                    <a:pt x="78" y="246"/>
                  </a:lnTo>
                  <a:lnTo>
                    <a:pt x="84" y="240"/>
                  </a:lnTo>
                  <a:lnTo>
                    <a:pt x="96" y="222"/>
                  </a:lnTo>
                  <a:lnTo>
                    <a:pt x="102" y="222"/>
                  </a:lnTo>
                  <a:lnTo>
                    <a:pt x="108" y="216"/>
                  </a:lnTo>
                  <a:lnTo>
                    <a:pt x="114" y="198"/>
                  </a:lnTo>
                  <a:lnTo>
                    <a:pt x="126" y="216"/>
                  </a:lnTo>
                  <a:lnTo>
                    <a:pt x="126" y="210"/>
                  </a:lnTo>
                  <a:lnTo>
                    <a:pt x="132" y="198"/>
                  </a:lnTo>
                  <a:lnTo>
                    <a:pt x="126" y="222"/>
                  </a:lnTo>
                  <a:lnTo>
                    <a:pt x="126" y="234"/>
                  </a:lnTo>
                  <a:lnTo>
                    <a:pt x="132" y="228"/>
                  </a:lnTo>
                  <a:lnTo>
                    <a:pt x="132" y="240"/>
                  </a:lnTo>
                  <a:lnTo>
                    <a:pt x="126" y="264"/>
                  </a:lnTo>
                  <a:lnTo>
                    <a:pt x="132" y="281"/>
                  </a:lnTo>
                  <a:lnTo>
                    <a:pt x="132" y="299"/>
                  </a:lnTo>
                  <a:lnTo>
                    <a:pt x="150" y="323"/>
                  </a:lnTo>
                  <a:lnTo>
                    <a:pt x="150" y="329"/>
                  </a:lnTo>
                  <a:lnTo>
                    <a:pt x="150" y="299"/>
                  </a:lnTo>
                  <a:lnTo>
                    <a:pt x="161" y="311"/>
                  </a:lnTo>
                  <a:lnTo>
                    <a:pt x="161" y="293"/>
                  </a:lnTo>
                  <a:lnTo>
                    <a:pt x="156" y="276"/>
                  </a:lnTo>
                  <a:lnTo>
                    <a:pt x="156" y="264"/>
                  </a:lnTo>
                  <a:lnTo>
                    <a:pt x="167" y="281"/>
                  </a:lnTo>
                  <a:lnTo>
                    <a:pt x="167" y="258"/>
                  </a:lnTo>
                  <a:lnTo>
                    <a:pt x="179" y="222"/>
                  </a:lnTo>
                  <a:lnTo>
                    <a:pt x="185" y="240"/>
                  </a:lnTo>
                  <a:lnTo>
                    <a:pt x="197" y="258"/>
                  </a:lnTo>
                  <a:lnTo>
                    <a:pt x="197" y="210"/>
                  </a:lnTo>
                  <a:lnTo>
                    <a:pt x="203" y="216"/>
                  </a:lnTo>
                  <a:lnTo>
                    <a:pt x="209" y="228"/>
                  </a:lnTo>
                  <a:lnTo>
                    <a:pt x="209" y="198"/>
                  </a:lnTo>
                  <a:lnTo>
                    <a:pt x="215" y="192"/>
                  </a:lnTo>
                  <a:lnTo>
                    <a:pt x="221" y="204"/>
                  </a:lnTo>
                  <a:lnTo>
                    <a:pt x="221" y="192"/>
                  </a:lnTo>
                  <a:lnTo>
                    <a:pt x="239" y="156"/>
                  </a:lnTo>
                  <a:lnTo>
                    <a:pt x="239" y="168"/>
                  </a:lnTo>
                  <a:lnTo>
                    <a:pt x="251" y="150"/>
                  </a:lnTo>
                  <a:lnTo>
                    <a:pt x="251" y="144"/>
                  </a:lnTo>
                  <a:lnTo>
                    <a:pt x="257" y="156"/>
                  </a:lnTo>
                  <a:lnTo>
                    <a:pt x="263" y="144"/>
                  </a:lnTo>
                  <a:lnTo>
                    <a:pt x="275" y="132"/>
                  </a:lnTo>
                  <a:lnTo>
                    <a:pt x="287" y="132"/>
                  </a:lnTo>
                  <a:lnTo>
                    <a:pt x="293" y="126"/>
                  </a:lnTo>
                  <a:lnTo>
                    <a:pt x="281" y="102"/>
                  </a:lnTo>
                  <a:close/>
                </a:path>
              </a:pathLst>
            </a:custGeom>
            <a:solidFill>
              <a:srgbClr val="55FF55"/>
            </a:solid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1" name="Freeform 99"/>
            <p:cNvSpPr>
              <a:spLocks/>
            </p:cNvSpPr>
            <p:nvPr/>
          </p:nvSpPr>
          <p:spPr bwMode="auto">
            <a:xfrm>
              <a:off x="1319" y="2804"/>
              <a:ext cx="30" cy="30"/>
            </a:xfrm>
            <a:custGeom>
              <a:avLst/>
              <a:gdLst>
                <a:gd name="T0" fmla="*/ 24 w 30"/>
                <a:gd name="T1" fmla="*/ 30 h 30"/>
                <a:gd name="T2" fmla="*/ 30 w 30"/>
                <a:gd name="T3" fmla="*/ 24 h 30"/>
                <a:gd name="T4" fmla="*/ 30 w 30"/>
                <a:gd name="T5" fmla="*/ 6 h 30"/>
                <a:gd name="T6" fmla="*/ 24 w 30"/>
                <a:gd name="T7" fmla="*/ 0 h 30"/>
                <a:gd name="T8" fmla="*/ 0 w 30"/>
                <a:gd name="T9" fmla="*/ 0 h 30"/>
                <a:gd name="T10" fmla="*/ 6 w 30"/>
                <a:gd name="T11" fmla="*/ 12 h 30"/>
                <a:gd name="T12" fmla="*/ 6 w 30"/>
                <a:gd name="T13" fmla="*/ 24 h 30"/>
                <a:gd name="T14" fmla="*/ 12 w 30"/>
                <a:gd name="T15" fmla="*/ 30 h 30"/>
                <a:gd name="T16" fmla="*/ 24 w 30"/>
                <a:gd name="T17" fmla="*/ 3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0"/>
                <a:gd name="T29" fmla="*/ 30 w 3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0">
                  <a:moveTo>
                    <a:pt x="24" y="30"/>
                  </a:moveTo>
                  <a:lnTo>
                    <a:pt x="30" y="24"/>
                  </a:lnTo>
                  <a:lnTo>
                    <a:pt x="30" y="6"/>
                  </a:lnTo>
                  <a:lnTo>
                    <a:pt x="24" y="0"/>
                  </a:lnTo>
                  <a:lnTo>
                    <a:pt x="0" y="0"/>
                  </a:lnTo>
                  <a:lnTo>
                    <a:pt x="6" y="12"/>
                  </a:lnTo>
                  <a:lnTo>
                    <a:pt x="6" y="24"/>
                  </a:lnTo>
                  <a:lnTo>
                    <a:pt x="12" y="30"/>
                  </a:lnTo>
                  <a:lnTo>
                    <a:pt x="24" y="30"/>
                  </a:lnTo>
                  <a:close/>
                </a:path>
              </a:pathLst>
            </a:custGeom>
            <a:solidFill>
              <a:srgbClr val="55FF55"/>
            </a:solidFill>
            <a:ln w="9525">
              <a:no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2" name="Freeform 100"/>
            <p:cNvSpPr>
              <a:spLocks/>
            </p:cNvSpPr>
            <p:nvPr/>
          </p:nvSpPr>
          <p:spPr bwMode="auto">
            <a:xfrm>
              <a:off x="1176" y="2846"/>
              <a:ext cx="59" cy="78"/>
            </a:xfrm>
            <a:custGeom>
              <a:avLst/>
              <a:gdLst>
                <a:gd name="T0" fmla="*/ 0 w 59"/>
                <a:gd name="T1" fmla="*/ 78 h 78"/>
                <a:gd name="T2" fmla="*/ 17 w 59"/>
                <a:gd name="T3" fmla="*/ 48 h 78"/>
                <a:gd name="T4" fmla="*/ 41 w 59"/>
                <a:gd name="T5" fmla="*/ 18 h 78"/>
                <a:gd name="T6" fmla="*/ 59 w 59"/>
                <a:gd name="T7" fmla="*/ 0 h 78"/>
                <a:gd name="T8" fmla="*/ 0 60000 65536"/>
                <a:gd name="T9" fmla="*/ 0 60000 65536"/>
                <a:gd name="T10" fmla="*/ 0 60000 65536"/>
                <a:gd name="T11" fmla="*/ 0 60000 65536"/>
                <a:gd name="T12" fmla="*/ 0 w 59"/>
                <a:gd name="T13" fmla="*/ 0 h 78"/>
                <a:gd name="T14" fmla="*/ 59 w 59"/>
                <a:gd name="T15" fmla="*/ 78 h 78"/>
              </a:gdLst>
              <a:ahLst/>
              <a:cxnLst>
                <a:cxn ang="T8">
                  <a:pos x="T0" y="T1"/>
                </a:cxn>
                <a:cxn ang="T9">
                  <a:pos x="T2" y="T3"/>
                </a:cxn>
                <a:cxn ang="T10">
                  <a:pos x="T4" y="T5"/>
                </a:cxn>
                <a:cxn ang="T11">
                  <a:pos x="T6" y="T7"/>
                </a:cxn>
              </a:cxnLst>
              <a:rect l="T12" t="T13" r="T14" b="T15"/>
              <a:pathLst>
                <a:path w="59" h="78">
                  <a:moveTo>
                    <a:pt x="0" y="78"/>
                  </a:moveTo>
                  <a:lnTo>
                    <a:pt x="17" y="48"/>
                  </a:lnTo>
                  <a:lnTo>
                    <a:pt x="41" y="18"/>
                  </a:lnTo>
                  <a:lnTo>
                    <a:pt x="59"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3" name="Freeform 101"/>
            <p:cNvSpPr>
              <a:spLocks/>
            </p:cNvSpPr>
            <p:nvPr/>
          </p:nvSpPr>
          <p:spPr bwMode="auto">
            <a:xfrm>
              <a:off x="1116" y="2792"/>
              <a:ext cx="185" cy="66"/>
            </a:xfrm>
            <a:custGeom>
              <a:avLst/>
              <a:gdLst>
                <a:gd name="T0" fmla="*/ 0 w 185"/>
                <a:gd name="T1" fmla="*/ 48 h 66"/>
                <a:gd name="T2" fmla="*/ 0 w 185"/>
                <a:gd name="T3" fmla="*/ 60 h 66"/>
                <a:gd name="T4" fmla="*/ 6 w 185"/>
                <a:gd name="T5" fmla="*/ 66 h 66"/>
                <a:gd name="T6" fmla="*/ 6 w 185"/>
                <a:gd name="T7" fmla="*/ 54 h 66"/>
                <a:gd name="T8" fmla="*/ 12 w 185"/>
                <a:gd name="T9" fmla="*/ 24 h 66"/>
                <a:gd name="T10" fmla="*/ 18 w 185"/>
                <a:gd name="T11" fmla="*/ 36 h 66"/>
                <a:gd name="T12" fmla="*/ 24 w 185"/>
                <a:gd name="T13" fmla="*/ 54 h 66"/>
                <a:gd name="T14" fmla="*/ 24 w 185"/>
                <a:gd name="T15" fmla="*/ 42 h 66"/>
                <a:gd name="T16" fmla="*/ 36 w 185"/>
                <a:gd name="T17" fmla="*/ 12 h 66"/>
                <a:gd name="T18" fmla="*/ 42 w 185"/>
                <a:gd name="T19" fmla="*/ 24 h 66"/>
                <a:gd name="T20" fmla="*/ 48 w 185"/>
                <a:gd name="T21" fmla="*/ 30 h 66"/>
                <a:gd name="T22" fmla="*/ 48 w 185"/>
                <a:gd name="T23" fmla="*/ 12 h 66"/>
                <a:gd name="T24" fmla="*/ 83 w 185"/>
                <a:gd name="T25" fmla="*/ 48 h 66"/>
                <a:gd name="T26" fmla="*/ 72 w 185"/>
                <a:gd name="T27" fmla="*/ 30 h 66"/>
                <a:gd name="T28" fmla="*/ 66 w 185"/>
                <a:gd name="T29" fmla="*/ 12 h 66"/>
                <a:gd name="T30" fmla="*/ 72 w 185"/>
                <a:gd name="T31" fmla="*/ 0 h 66"/>
                <a:gd name="T32" fmla="*/ 83 w 185"/>
                <a:gd name="T33" fmla="*/ 18 h 66"/>
                <a:gd name="T34" fmla="*/ 101 w 185"/>
                <a:gd name="T35" fmla="*/ 0 h 66"/>
                <a:gd name="T36" fmla="*/ 101 w 185"/>
                <a:gd name="T37" fmla="*/ 12 h 66"/>
                <a:gd name="T38" fmla="*/ 125 w 185"/>
                <a:gd name="T39" fmla="*/ 0 h 66"/>
                <a:gd name="T40" fmla="*/ 131 w 185"/>
                <a:gd name="T41" fmla="*/ 0 h 66"/>
                <a:gd name="T42" fmla="*/ 125 w 185"/>
                <a:gd name="T43" fmla="*/ 6 h 66"/>
                <a:gd name="T44" fmla="*/ 125 w 185"/>
                <a:gd name="T45" fmla="*/ 12 h 66"/>
                <a:gd name="T46" fmla="*/ 143 w 185"/>
                <a:gd name="T47" fmla="*/ 12 h 66"/>
                <a:gd name="T48" fmla="*/ 137 w 185"/>
                <a:gd name="T49" fmla="*/ 18 h 66"/>
                <a:gd name="T50" fmla="*/ 149 w 185"/>
                <a:gd name="T51" fmla="*/ 12 h 66"/>
                <a:gd name="T52" fmla="*/ 155 w 185"/>
                <a:gd name="T53" fmla="*/ 12 h 66"/>
                <a:gd name="T54" fmla="*/ 155 w 185"/>
                <a:gd name="T55" fmla="*/ 18 h 66"/>
                <a:gd name="T56" fmla="*/ 167 w 185"/>
                <a:gd name="T57" fmla="*/ 12 h 66"/>
                <a:gd name="T58" fmla="*/ 185 w 185"/>
                <a:gd name="T59" fmla="*/ 12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5"/>
                <a:gd name="T91" fmla="*/ 0 h 66"/>
                <a:gd name="T92" fmla="*/ 185 w 185"/>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5" h="66">
                  <a:moveTo>
                    <a:pt x="0" y="48"/>
                  </a:moveTo>
                  <a:lnTo>
                    <a:pt x="0" y="60"/>
                  </a:lnTo>
                  <a:lnTo>
                    <a:pt x="6" y="66"/>
                  </a:lnTo>
                  <a:lnTo>
                    <a:pt x="6" y="54"/>
                  </a:lnTo>
                  <a:lnTo>
                    <a:pt x="12" y="24"/>
                  </a:lnTo>
                  <a:lnTo>
                    <a:pt x="18" y="36"/>
                  </a:lnTo>
                  <a:lnTo>
                    <a:pt x="24" y="54"/>
                  </a:lnTo>
                  <a:lnTo>
                    <a:pt x="24" y="42"/>
                  </a:lnTo>
                  <a:lnTo>
                    <a:pt x="36" y="12"/>
                  </a:lnTo>
                  <a:lnTo>
                    <a:pt x="42" y="24"/>
                  </a:lnTo>
                  <a:lnTo>
                    <a:pt x="48" y="30"/>
                  </a:lnTo>
                  <a:lnTo>
                    <a:pt x="48" y="12"/>
                  </a:lnTo>
                  <a:lnTo>
                    <a:pt x="83" y="48"/>
                  </a:lnTo>
                  <a:lnTo>
                    <a:pt x="72" y="30"/>
                  </a:lnTo>
                  <a:lnTo>
                    <a:pt x="66" y="12"/>
                  </a:lnTo>
                  <a:lnTo>
                    <a:pt x="72" y="0"/>
                  </a:lnTo>
                  <a:lnTo>
                    <a:pt x="83" y="18"/>
                  </a:lnTo>
                  <a:lnTo>
                    <a:pt x="101" y="0"/>
                  </a:lnTo>
                  <a:lnTo>
                    <a:pt x="101" y="12"/>
                  </a:lnTo>
                  <a:lnTo>
                    <a:pt x="125" y="0"/>
                  </a:lnTo>
                  <a:lnTo>
                    <a:pt x="131" y="0"/>
                  </a:lnTo>
                  <a:lnTo>
                    <a:pt x="125" y="6"/>
                  </a:lnTo>
                  <a:lnTo>
                    <a:pt x="125" y="12"/>
                  </a:lnTo>
                  <a:lnTo>
                    <a:pt x="143" y="12"/>
                  </a:lnTo>
                  <a:lnTo>
                    <a:pt x="137" y="18"/>
                  </a:lnTo>
                  <a:lnTo>
                    <a:pt x="149" y="12"/>
                  </a:lnTo>
                  <a:lnTo>
                    <a:pt x="155" y="12"/>
                  </a:lnTo>
                  <a:lnTo>
                    <a:pt x="155" y="18"/>
                  </a:lnTo>
                  <a:lnTo>
                    <a:pt x="167" y="12"/>
                  </a:lnTo>
                  <a:lnTo>
                    <a:pt x="185" y="12"/>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4" name="Freeform 102"/>
            <p:cNvSpPr>
              <a:spLocks/>
            </p:cNvSpPr>
            <p:nvPr/>
          </p:nvSpPr>
          <p:spPr bwMode="auto">
            <a:xfrm>
              <a:off x="1146" y="2738"/>
              <a:ext cx="167" cy="66"/>
            </a:xfrm>
            <a:custGeom>
              <a:avLst/>
              <a:gdLst>
                <a:gd name="T0" fmla="*/ 167 w 167"/>
                <a:gd name="T1" fmla="*/ 66 h 66"/>
                <a:gd name="T2" fmla="*/ 131 w 167"/>
                <a:gd name="T3" fmla="*/ 48 h 66"/>
                <a:gd name="T4" fmla="*/ 65 w 167"/>
                <a:gd name="T5" fmla="*/ 18 h 66"/>
                <a:gd name="T6" fmla="*/ 18 w 167"/>
                <a:gd name="T7" fmla="*/ 0 h 66"/>
                <a:gd name="T8" fmla="*/ 0 w 167"/>
                <a:gd name="T9" fmla="*/ 0 h 66"/>
                <a:gd name="T10" fmla="*/ 0 60000 65536"/>
                <a:gd name="T11" fmla="*/ 0 60000 65536"/>
                <a:gd name="T12" fmla="*/ 0 60000 65536"/>
                <a:gd name="T13" fmla="*/ 0 60000 65536"/>
                <a:gd name="T14" fmla="*/ 0 60000 65536"/>
                <a:gd name="T15" fmla="*/ 0 w 167"/>
                <a:gd name="T16" fmla="*/ 0 h 66"/>
                <a:gd name="T17" fmla="*/ 167 w 167"/>
                <a:gd name="T18" fmla="*/ 66 h 66"/>
              </a:gdLst>
              <a:ahLst/>
              <a:cxnLst>
                <a:cxn ang="T10">
                  <a:pos x="T0" y="T1"/>
                </a:cxn>
                <a:cxn ang="T11">
                  <a:pos x="T2" y="T3"/>
                </a:cxn>
                <a:cxn ang="T12">
                  <a:pos x="T4" y="T5"/>
                </a:cxn>
                <a:cxn ang="T13">
                  <a:pos x="T6" y="T7"/>
                </a:cxn>
                <a:cxn ang="T14">
                  <a:pos x="T8" y="T9"/>
                </a:cxn>
              </a:cxnLst>
              <a:rect l="T15" t="T16" r="T17" b="T18"/>
              <a:pathLst>
                <a:path w="167" h="66">
                  <a:moveTo>
                    <a:pt x="167" y="66"/>
                  </a:moveTo>
                  <a:lnTo>
                    <a:pt x="131" y="48"/>
                  </a:lnTo>
                  <a:lnTo>
                    <a:pt x="65" y="18"/>
                  </a:lnTo>
                  <a:lnTo>
                    <a:pt x="18" y="0"/>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5" name="Freeform 103"/>
            <p:cNvSpPr>
              <a:spLocks/>
            </p:cNvSpPr>
            <p:nvPr/>
          </p:nvSpPr>
          <p:spPr bwMode="auto">
            <a:xfrm>
              <a:off x="1176" y="2768"/>
              <a:ext cx="107" cy="18"/>
            </a:xfrm>
            <a:custGeom>
              <a:avLst/>
              <a:gdLst>
                <a:gd name="T0" fmla="*/ 0 w 107"/>
                <a:gd name="T1" fmla="*/ 0 h 18"/>
                <a:gd name="T2" fmla="*/ 23 w 107"/>
                <a:gd name="T3" fmla="*/ 0 h 18"/>
                <a:gd name="T4" fmla="*/ 65 w 107"/>
                <a:gd name="T5" fmla="*/ 12 h 18"/>
                <a:gd name="T6" fmla="*/ 95 w 107"/>
                <a:gd name="T7" fmla="*/ 18 h 18"/>
                <a:gd name="T8" fmla="*/ 107 w 107"/>
                <a:gd name="T9" fmla="*/ 18 h 18"/>
                <a:gd name="T10" fmla="*/ 0 60000 65536"/>
                <a:gd name="T11" fmla="*/ 0 60000 65536"/>
                <a:gd name="T12" fmla="*/ 0 60000 65536"/>
                <a:gd name="T13" fmla="*/ 0 60000 65536"/>
                <a:gd name="T14" fmla="*/ 0 60000 65536"/>
                <a:gd name="T15" fmla="*/ 0 w 107"/>
                <a:gd name="T16" fmla="*/ 0 h 18"/>
                <a:gd name="T17" fmla="*/ 107 w 107"/>
                <a:gd name="T18" fmla="*/ 18 h 18"/>
              </a:gdLst>
              <a:ahLst/>
              <a:cxnLst>
                <a:cxn ang="T10">
                  <a:pos x="T0" y="T1"/>
                </a:cxn>
                <a:cxn ang="T11">
                  <a:pos x="T2" y="T3"/>
                </a:cxn>
                <a:cxn ang="T12">
                  <a:pos x="T4" y="T5"/>
                </a:cxn>
                <a:cxn ang="T13">
                  <a:pos x="T6" y="T7"/>
                </a:cxn>
                <a:cxn ang="T14">
                  <a:pos x="T8" y="T9"/>
                </a:cxn>
              </a:cxnLst>
              <a:rect l="T15" t="T16" r="T17" b="T18"/>
              <a:pathLst>
                <a:path w="107" h="18">
                  <a:moveTo>
                    <a:pt x="0" y="0"/>
                  </a:moveTo>
                  <a:lnTo>
                    <a:pt x="23" y="0"/>
                  </a:lnTo>
                  <a:lnTo>
                    <a:pt x="65" y="12"/>
                  </a:lnTo>
                  <a:lnTo>
                    <a:pt x="95" y="18"/>
                  </a:lnTo>
                  <a:lnTo>
                    <a:pt x="107" y="18"/>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6" name="Freeform 104"/>
            <p:cNvSpPr>
              <a:spLocks/>
            </p:cNvSpPr>
            <p:nvPr/>
          </p:nvSpPr>
          <p:spPr bwMode="auto">
            <a:xfrm>
              <a:off x="1295" y="2834"/>
              <a:ext cx="24" cy="161"/>
            </a:xfrm>
            <a:custGeom>
              <a:avLst/>
              <a:gdLst>
                <a:gd name="T0" fmla="*/ 0 w 24"/>
                <a:gd name="T1" fmla="*/ 161 h 161"/>
                <a:gd name="T2" fmla="*/ 12 w 24"/>
                <a:gd name="T3" fmla="*/ 90 h 161"/>
                <a:gd name="T4" fmla="*/ 12 w 24"/>
                <a:gd name="T5" fmla="*/ 42 h 161"/>
                <a:gd name="T6" fmla="*/ 24 w 24"/>
                <a:gd name="T7" fmla="*/ 0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161"/>
                  </a:moveTo>
                  <a:lnTo>
                    <a:pt x="12" y="90"/>
                  </a:lnTo>
                  <a:lnTo>
                    <a:pt x="12" y="42"/>
                  </a:lnTo>
                  <a:lnTo>
                    <a:pt x="24"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7" name="Freeform 105"/>
            <p:cNvSpPr>
              <a:spLocks/>
            </p:cNvSpPr>
            <p:nvPr/>
          </p:nvSpPr>
          <p:spPr bwMode="auto">
            <a:xfrm>
              <a:off x="1331" y="2822"/>
              <a:ext cx="24" cy="12"/>
            </a:xfrm>
            <a:custGeom>
              <a:avLst/>
              <a:gdLst>
                <a:gd name="T0" fmla="*/ 24 w 24"/>
                <a:gd name="T1" fmla="*/ 12 h 12"/>
                <a:gd name="T2" fmla="*/ 12 w 24"/>
                <a:gd name="T3" fmla="*/ 6 h 12"/>
                <a:gd name="T4" fmla="*/ 12 w 24"/>
                <a:gd name="T5" fmla="*/ 12 h 12"/>
                <a:gd name="T6" fmla="*/ 12 w 24"/>
                <a:gd name="T7" fmla="*/ 6 h 12"/>
                <a:gd name="T8" fmla="*/ 0 w 24"/>
                <a:gd name="T9" fmla="*/ 0 h 12"/>
                <a:gd name="T10" fmla="*/ 0 w 24"/>
                <a:gd name="T11" fmla="*/ 6 h 12"/>
                <a:gd name="T12" fmla="*/ 0 w 24"/>
                <a:gd name="T13" fmla="*/ 0 h 12"/>
                <a:gd name="T14" fmla="*/ 0 60000 65536"/>
                <a:gd name="T15" fmla="*/ 0 60000 65536"/>
                <a:gd name="T16" fmla="*/ 0 60000 65536"/>
                <a:gd name="T17" fmla="*/ 0 60000 65536"/>
                <a:gd name="T18" fmla="*/ 0 60000 65536"/>
                <a:gd name="T19" fmla="*/ 0 60000 65536"/>
                <a:gd name="T20" fmla="*/ 0 60000 65536"/>
                <a:gd name="T21" fmla="*/ 0 w 24"/>
                <a:gd name="T22" fmla="*/ 0 h 12"/>
                <a:gd name="T23" fmla="*/ 24 w 24"/>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2">
                  <a:moveTo>
                    <a:pt x="24" y="12"/>
                  </a:moveTo>
                  <a:lnTo>
                    <a:pt x="12" y="6"/>
                  </a:lnTo>
                  <a:lnTo>
                    <a:pt x="12" y="12"/>
                  </a:lnTo>
                  <a:lnTo>
                    <a:pt x="12" y="6"/>
                  </a:lnTo>
                  <a:lnTo>
                    <a:pt x="0" y="0"/>
                  </a:lnTo>
                  <a:lnTo>
                    <a:pt x="0" y="6"/>
                  </a:lnTo>
                  <a:lnTo>
                    <a:pt x="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8" name="Freeform 106"/>
            <p:cNvSpPr>
              <a:spLocks/>
            </p:cNvSpPr>
            <p:nvPr/>
          </p:nvSpPr>
          <p:spPr bwMode="auto">
            <a:xfrm>
              <a:off x="1325" y="2624"/>
              <a:ext cx="30" cy="156"/>
            </a:xfrm>
            <a:custGeom>
              <a:avLst/>
              <a:gdLst>
                <a:gd name="T0" fmla="*/ 0 w 30"/>
                <a:gd name="T1" fmla="*/ 156 h 156"/>
                <a:gd name="T2" fmla="*/ 0 w 30"/>
                <a:gd name="T3" fmla="*/ 60 h 156"/>
                <a:gd name="T4" fmla="*/ 12 w 30"/>
                <a:gd name="T5" fmla="*/ 30 h 156"/>
                <a:gd name="T6" fmla="*/ 30 w 30"/>
                <a:gd name="T7" fmla="*/ 0 h 156"/>
                <a:gd name="T8" fmla="*/ 0 60000 65536"/>
                <a:gd name="T9" fmla="*/ 0 60000 65536"/>
                <a:gd name="T10" fmla="*/ 0 60000 65536"/>
                <a:gd name="T11" fmla="*/ 0 60000 65536"/>
                <a:gd name="T12" fmla="*/ 0 w 30"/>
                <a:gd name="T13" fmla="*/ 0 h 156"/>
                <a:gd name="T14" fmla="*/ 30 w 30"/>
                <a:gd name="T15" fmla="*/ 156 h 156"/>
              </a:gdLst>
              <a:ahLst/>
              <a:cxnLst>
                <a:cxn ang="T8">
                  <a:pos x="T0" y="T1"/>
                </a:cxn>
                <a:cxn ang="T9">
                  <a:pos x="T2" y="T3"/>
                </a:cxn>
                <a:cxn ang="T10">
                  <a:pos x="T4" y="T5"/>
                </a:cxn>
                <a:cxn ang="T11">
                  <a:pos x="T6" y="T7"/>
                </a:cxn>
              </a:cxnLst>
              <a:rect l="T12" t="T13" r="T14" b="T15"/>
              <a:pathLst>
                <a:path w="30" h="156">
                  <a:moveTo>
                    <a:pt x="0" y="156"/>
                  </a:moveTo>
                  <a:lnTo>
                    <a:pt x="0" y="60"/>
                  </a:lnTo>
                  <a:lnTo>
                    <a:pt x="12" y="30"/>
                  </a:lnTo>
                  <a:lnTo>
                    <a:pt x="30"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sp>
          <p:nvSpPr>
            <p:cNvPr id="35899" name="Freeform 107"/>
            <p:cNvSpPr>
              <a:spLocks/>
            </p:cNvSpPr>
            <p:nvPr/>
          </p:nvSpPr>
          <p:spPr bwMode="auto">
            <a:xfrm>
              <a:off x="1164" y="2816"/>
              <a:ext cx="143" cy="72"/>
            </a:xfrm>
            <a:custGeom>
              <a:avLst/>
              <a:gdLst>
                <a:gd name="T0" fmla="*/ 0 w 143"/>
                <a:gd name="T1" fmla="*/ 72 h 72"/>
                <a:gd name="T2" fmla="*/ 12 w 143"/>
                <a:gd name="T3" fmla="*/ 48 h 72"/>
                <a:gd name="T4" fmla="*/ 18 w 143"/>
                <a:gd name="T5" fmla="*/ 48 h 72"/>
                <a:gd name="T6" fmla="*/ 18 w 143"/>
                <a:gd name="T7" fmla="*/ 60 h 72"/>
                <a:gd name="T8" fmla="*/ 29 w 143"/>
                <a:gd name="T9" fmla="*/ 48 h 72"/>
                <a:gd name="T10" fmla="*/ 35 w 143"/>
                <a:gd name="T11" fmla="*/ 36 h 72"/>
                <a:gd name="T12" fmla="*/ 35 w 143"/>
                <a:gd name="T13" fmla="*/ 48 h 72"/>
                <a:gd name="T14" fmla="*/ 41 w 143"/>
                <a:gd name="T15" fmla="*/ 48 h 72"/>
                <a:gd name="T16" fmla="*/ 47 w 143"/>
                <a:gd name="T17" fmla="*/ 36 h 72"/>
                <a:gd name="T18" fmla="*/ 59 w 143"/>
                <a:gd name="T19" fmla="*/ 24 h 72"/>
                <a:gd name="T20" fmla="*/ 71 w 143"/>
                <a:gd name="T21" fmla="*/ 24 h 72"/>
                <a:gd name="T22" fmla="*/ 95 w 143"/>
                <a:gd name="T23" fmla="*/ 0 h 72"/>
                <a:gd name="T24" fmla="*/ 89 w 143"/>
                <a:gd name="T25" fmla="*/ 12 h 72"/>
                <a:gd name="T26" fmla="*/ 95 w 143"/>
                <a:gd name="T27" fmla="*/ 12 h 72"/>
                <a:gd name="T28" fmla="*/ 119 w 143"/>
                <a:gd name="T29" fmla="*/ 0 h 72"/>
                <a:gd name="T30" fmla="*/ 143 w 143"/>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3"/>
                <a:gd name="T49" fmla="*/ 0 h 72"/>
                <a:gd name="T50" fmla="*/ 143 w 143"/>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3" h="72">
                  <a:moveTo>
                    <a:pt x="0" y="72"/>
                  </a:moveTo>
                  <a:lnTo>
                    <a:pt x="12" y="48"/>
                  </a:lnTo>
                  <a:lnTo>
                    <a:pt x="18" y="48"/>
                  </a:lnTo>
                  <a:lnTo>
                    <a:pt x="18" y="60"/>
                  </a:lnTo>
                  <a:lnTo>
                    <a:pt x="29" y="48"/>
                  </a:lnTo>
                  <a:lnTo>
                    <a:pt x="35" y="36"/>
                  </a:lnTo>
                  <a:lnTo>
                    <a:pt x="35" y="48"/>
                  </a:lnTo>
                  <a:lnTo>
                    <a:pt x="41" y="48"/>
                  </a:lnTo>
                  <a:lnTo>
                    <a:pt x="47" y="36"/>
                  </a:lnTo>
                  <a:lnTo>
                    <a:pt x="59" y="24"/>
                  </a:lnTo>
                  <a:lnTo>
                    <a:pt x="71" y="24"/>
                  </a:lnTo>
                  <a:lnTo>
                    <a:pt x="95" y="0"/>
                  </a:lnTo>
                  <a:lnTo>
                    <a:pt x="89" y="12"/>
                  </a:lnTo>
                  <a:lnTo>
                    <a:pt x="95" y="12"/>
                  </a:lnTo>
                  <a:lnTo>
                    <a:pt x="119" y="0"/>
                  </a:lnTo>
                  <a:lnTo>
                    <a:pt x="143" y="0"/>
                  </a:lnTo>
                </a:path>
              </a:pathLst>
            </a:custGeom>
            <a:noFill/>
            <a:ln w="0">
              <a:solidFill>
                <a:srgbClr val="000000"/>
              </a:solidFill>
              <a:round/>
              <a:headEnd/>
              <a:tailEnd/>
            </a:ln>
          </p:spPr>
          <p:txBody>
            <a:bodyPr rot="10800000"/>
            <a:lstStyle/>
            <a:p>
              <a:pPr fontAlgn="base">
                <a:spcBef>
                  <a:spcPct val="0"/>
                </a:spcBef>
                <a:spcAft>
                  <a:spcPct val="0"/>
                </a:spcAft>
              </a:pPr>
              <a:endParaRPr lang="es-ES_tradnl" sz="2400">
                <a:solidFill>
                  <a:srgbClr val="000000"/>
                </a:solidFill>
                <a:latin typeface="Times New Roman" pitchFamily="18" charset="0"/>
              </a:endParaRPr>
            </a:p>
          </p:txBody>
        </p:sp>
      </p:grpSp>
      <p:graphicFrame>
        <p:nvGraphicFramePr>
          <p:cNvPr id="261144" name="Object 24"/>
          <p:cNvGraphicFramePr>
            <a:graphicFrameLocks noChangeAspect="1"/>
          </p:cNvGraphicFramePr>
          <p:nvPr/>
        </p:nvGraphicFramePr>
        <p:xfrm>
          <a:off x="3021590" y="5438898"/>
          <a:ext cx="3022600" cy="848117"/>
        </p:xfrm>
        <a:graphic>
          <a:graphicData uri="http://schemas.openxmlformats.org/presentationml/2006/ole">
            <p:oleObj spid="_x0000_s2975747" name="Ecuación" r:id="rId5" imgW="1422360" imgH="419040" progId="Equation.3">
              <p:embed/>
            </p:oleObj>
          </a:graphicData>
        </a:graphic>
      </p:graphicFrame>
      <p:sp>
        <p:nvSpPr>
          <p:cNvPr id="110" name="Text Box 13"/>
          <p:cNvSpPr txBox="1">
            <a:spLocks noChangeArrowheads="1"/>
          </p:cNvSpPr>
          <p:nvPr/>
        </p:nvSpPr>
        <p:spPr bwMode="auto">
          <a:xfrm>
            <a:off x="0" y="0"/>
            <a:ext cx="9144000" cy="523220"/>
          </a:xfrm>
          <a:prstGeom prst="rect">
            <a:avLst/>
          </a:prstGeom>
          <a:solidFill>
            <a:srgbClr val="202082"/>
          </a:solidFill>
          <a:ln w="9525">
            <a:noFill/>
            <a:miter lim="800000"/>
            <a:headEnd/>
            <a:tailEnd/>
          </a:ln>
        </p:spPr>
        <p:txBody>
          <a:bodyPr>
            <a:spAutoFit/>
          </a:bodyPr>
          <a:lstStyle/>
          <a:p>
            <a:pPr algn="ctr" fontAlgn="base">
              <a:spcBef>
                <a:spcPct val="50000"/>
              </a:spcBef>
              <a:spcAft>
                <a:spcPct val="0"/>
              </a:spcAft>
            </a:pPr>
            <a:r>
              <a:rPr lang="es-ES" sz="2800" b="1" dirty="0" smtClean="0">
                <a:solidFill>
                  <a:srgbClr val="FFFFFF"/>
                </a:solidFill>
                <a:latin typeface="Calibri" pitchFamily="34" charset="0"/>
                <a:cs typeface="Calibri" pitchFamily="34" charset="0"/>
              </a:rPr>
              <a:t>¿Cómo determinar la potencia de una lente convergente?</a:t>
            </a:r>
            <a:endParaRPr lang="es-ES" sz="2800" b="1" dirty="0">
              <a:solidFill>
                <a:srgbClr val="FFFFFF"/>
              </a:solidFill>
              <a:latin typeface="Calibri" pitchFamily="34" charset="0"/>
              <a:cs typeface="Calibri" pitchFamily="34" charset="0"/>
            </a:endParaRPr>
          </a:p>
        </p:txBody>
      </p:sp>
      <p:sp>
        <p:nvSpPr>
          <p:cNvPr id="111" name="110 CuadroTexto"/>
          <p:cNvSpPr txBox="1"/>
          <p:nvPr/>
        </p:nvSpPr>
        <p:spPr>
          <a:xfrm>
            <a:off x="878773" y="4215740"/>
            <a:ext cx="7481455" cy="1077218"/>
          </a:xfrm>
          <a:prstGeom prst="rect">
            <a:avLst/>
          </a:prstGeom>
          <a:noFill/>
        </p:spPr>
        <p:txBody>
          <a:bodyPr wrap="square" rtlCol="0">
            <a:spAutoFit/>
          </a:bodyPr>
          <a:lstStyle/>
          <a:p>
            <a:pPr algn="just"/>
            <a:r>
              <a:rPr lang="es-ES_tradnl" sz="1600" b="1" dirty="0" smtClean="0">
                <a:latin typeface="Calibri" pitchFamily="34" charset="0"/>
                <a:cs typeface="Calibri" pitchFamily="34" charset="0"/>
              </a:rPr>
              <a:t>Si con una lupa o con las gafas de un hipermétrope o de un présbita (lentes convergentes) tratamos de buscar la imagen de un objeto lejano en un folio hasta que quede bien enfocada, la distancia entre la lupa y el folio es la distancia focal de la lente. La inversa de esta distancia expresada en metros es su potencia en dioptrías. </a:t>
            </a:r>
            <a:endParaRPr lang="es-ES_tradnl" sz="1600" b="1" dirty="0">
              <a:latin typeface="Calibri" pitchFamily="34" charset="0"/>
              <a:cs typeface="Calibri" pitchFamily="34" charset="0"/>
            </a:endParaRPr>
          </a:p>
        </p:txBody>
      </p:sp>
    </p:spTree>
  </p:cSld>
  <p:clrMapOvr>
    <a:masterClrMapping/>
  </p:clrMapOvr>
  <p:transition spd="slow">
    <p:zoom/>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611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39" name="38 Rectángulo"/>
          <p:cNvSpPr/>
          <p:nvPr/>
        </p:nvSpPr>
        <p:spPr>
          <a:xfrm>
            <a:off x="795338" y="996950"/>
            <a:ext cx="7516812" cy="54387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36869" name="Group 2"/>
          <p:cNvGrpSpPr>
            <a:grpSpLocks noChangeAspect="1"/>
          </p:cNvGrpSpPr>
          <p:nvPr/>
        </p:nvGrpSpPr>
        <p:grpSpPr bwMode="auto">
          <a:xfrm>
            <a:off x="1274763" y="639763"/>
            <a:ext cx="6592887" cy="4752975"/>
            <a:chOff x="721" y="553"/>
            <a:chExt cx="4153" cy="2994"/>
          </a:xfrm>
        </p:grpSpPr>
        <p:sp>
          <p:nvSpPr>
            <p:cNvPr id="36899" name="AutoShape 3"/>
            <p:cNvSpPr>
              <a:spLocks noChangeAspect="1" noChangeArrowheads="1" noTextEdit="1"/>
            </p:cNvSpPr>
            <p:nvPr/>
          </p:nvSpPr>
          <p:spPr bwMode="auto">
            <a:xfrm>
              <a:off x="721" y="553"/>
              <a:ext cx="4153" cy="2994"/>
            </a:xfrm>
            <a:prstGeom prst="rect">
              <a:avLst/>
            </a:prstGeom>
            <a:noFill/>
            <a:ln w="9525">
              <a:noFill/>
              <a:miter lim="800000"/>
              <a:headEnd/>
              <a:tailEnd/>
            </a:ln>
          </p:spPr>
          <p:txBody>
            <a:bodyPr/>
            <a:lstStyle/>
            <a:p>
              <a:endParaRPr lang="es-ES_tradnl"/>
            </a:p>
          </p:txBody>
        </p:sp>
        <p:sp>
          <p:nvSpPr>
            <p:cNvPr id="36900" name="Rectangle 4"/>
            <p:cNvSpPr>
              <a:spLocks noChangeArrowheads="1"/>
            </p:cNvSpPr>
            <p:nvPr/>
          </p:nvSpPr>
          <p:spPr bwMode="auto">
            <a:xfrm>
              <a:off x="2437" y="1196"/>
              <a:ext cx="737" cy="1730"/>
            </a:xfrm>
            <a:prstGeom prst="rect">
              <a:avLst/>
            </a:prstGeom>
            <a:solidFill>
              <a:srgbClr val="B0FFFF"/>
            </a:solidFill>
            <a:ln w="9525">
              <a:noFill/>
              <a:miter lim="800000"/>
              <a:headEnd/>
              <a:tailEnd/>
            </a:ln>
          </p:spPr>
          <p:txBody>
            <a:bodyPr/>
            <a:lstStyle/>
            <a:p>
              <a:endParaRPr lang="es-ES_tradnl">
                <a:solidFill>
                  <a:srgbClr val="000000"/>
                </a:solidFill>
              </a:endParaRPr>
            </a:p>
          </p:txBody>
        </p:sp>
        <p:sp>
          <p:nvSpPr>
            <p:cNvPr id="36901" name="Freeform 5"/>
            <p:cNvSpPr>
              <a:spLocks/>
            </p:cNvSpPr>
            <p:nvPr/>
          </p:nvSpPr>
          <p:spPr bwMode="auto">
            <a:xfrm>
              <a:off x="897" y="797"/>
              <a:ext cx="1780" cy="2484"/>
            </a:xfrm>
            <a:custGeom>
              <a:avLst/>
              <a:gdLst>
                <a:gd name="T0" fmla="*/ 0 w 1780"/>
                <a:gd name="T1" fmla="*/ 1242 h 2484"/>
                <a:gd name="T2" fmla="*/ 16 w 1780"/>
                <a:gd name="T3" fmla="*/ 998 h 2484"/>
                <a:gd name="T4" fmla="*/ 81 w 1780"/>
                <a:gd name="T5" fmla="*/ 776 h 2484"/>
                <a:gd name="T6" fmla="*/ 161 w 1780"/>
                <a:gd name="T7" fmla="*/ 554 h 2484"/>
                <a:gd name="T8" fmla="*/ 273 w 1780"/>
                <a:gd name="T9" fmla="*/ 377 h 2484"/>
                <a:gd name="T10" fmla="*/ 401 w 1780"/>
                <a:gd name="T11" fmla="*/ 222 h 2484"/>
                <a:gd name="T12" fmla="*/ 562 w 1780"/>
                <a:gd name="T13" fmla="*/ 111 h 2484"/>
                <a:gd name="T14" fmla="*/ 722 w 1780"/>
                <a:gd name="T15" fmla="*/ 22 h 2484"/>
                <a:gd name="T16" fmla="*/ 898 w 1780"/>
                <a:gd name="T17" fmla="*/ 0 h 2484"/>
                <a:gd name="T18" fmla="*/ 1075 w 1780"/>
                <a:gd name="T19" fmla="*/ 22 h 2484"/>
                <a:gd name="T20" fmla="*/ 1235 w 1780"/>
                <a:gd name="T21" fmla="*/ 111 h 2484"/>
                <a:gd name="T22" fmla="*/ 1395 w 1780"/>
                <a:gd name="T23" fmla="*/ 222 h 2484"/>
                <a:gd name="T24" fmla="*/ 1524 w 1780"/>
                <a:gd name="T25" fmla="*/ 377 h 2484"/>
                <a:gd name="T26" fmla="*/ 1636 w 1780"/>
                <a:gd name="T27" fmla="*/ 554 h 2484"/>
                <a:gd name="T28" fmla="*/ 1716 w 1780"/>
                <a:gd name="T29" fmla="*/ 776 h 2484"/>
                <a:gd name="T30" fmla="*/ 1764 w 1780"/>
                <a:gd name="T31" fmla="*/ 998 h 2484"/>
                <a:gd name="T32" fmla="*/ 1780 w 1780"/>
                <a:gd name="T33" fmla="*/ 1242 h 2484"/>
                <a:gd name="T34" fmla="*/ 1764 w 1780"/>
                <a:gd name="T35" fmla="*/ 1486 h 2484"/>
                <a:gd name="T36" fmla="*/ 1716 w 1780"/>
                <a:gd name="T37" fmla="*/ 1708 h 2484"/>
                <a:gd name="T38" fmla="*/ 1636 w 1780"/>
                <a:gd name="T39" fmla="*/ 1929 h 2484"/>
                <a:gd name="T40" fmla="*/ 1524 w 1780"/>
                <a:gd name="T41" fmla="*/ 2107 h 2484"/>
                <a:gd name="T42" fmla="*/ 1395 w 1780"/>
                <a:gd name="T43" fmla="*/ 2262 h 2484"/>
                <a:gd name="T44" fmla="*/ 1235 w 1780"/>
                <a:gd name="T45" fmla="*/ 2373 h 2484"/>
                <a:gd name="T46" fmla="*/ 1075 w 1780"/>
                <a:gd name="T47" fmla="*/ 2462 h 2484"/>
                <a:gd name="T48" fmla="*/ 898 w 1780"/>
                <a:gd name="T49" fmla="*/ 2484 h 2484"/>
                <a:gd name="T50" fmla="*/ 722 w 1780"/>
                <a:gd name="T51" fmla="*/ 2462 h 2484"/>
                <a:gd name="T52" fmla="*/ 562 w 1780"/>
                <a:gd name="T53" fmla="*/ 2373 h 2484"/>
                <a:gd name="T54" fmla="*/ 401 w 1780"/>
                <a:gd name="T55" fmla="*/ 2262 h 2484"/>
                <a:gd name="T56" fmla="*/ 273 w 1780"/>
                <a:gd name="T57" fmla="*/ 2107 h 2484"/>
                <a:gd name="T58" fmla="*/ 161 w 1780"/>
                <a:gd name="T59" fmla="*/ 1929 h 2484"/>
                <a:gd name="T60" fmla="*/ 81 w 1780"/>
                <a:gd name="T61" fmla="*/ 1708 h 2484"/>
                <a:gd name="T62" fmla="*/ 16 w 1780"/>
                <a:gd name="T63" fmla="*/ 1486 h 2484"/>
                <a:gd name="T64" fmla="*/ 0 w 1780"/>
                <a:gd name="T65" fmla="*/ 1242 h 24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80"/>
                <a:gd name="T100" fmla="*/ 0 h 2484"/>
                <a:gd name="T101" fmla="*/ 1780 w 1780"/>
                <a:gd name="T102" fmla="*/ 2484 h 24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80" h="2484">
                  <a:moveTo>
                    <a:pt x="0" y="1242"/>
                  </a:moveTo>
                  <a:lnTo>
                    <a:pt x="16" y="998"/>
                  </a:lnTo>
                  <a:lnTo>
                    <a:pt x="81" y="776"/>
                  </a:lnTo>
                  <a:lnTo>
                    <a:pt x="161" y="554"/>
                  </a:lnTo>
                  <a:lnTo>
                    <a:pt x="273" y="377"/>
                  </a:lnTo>
                  <a:lnTo>
                    <a:pt x="401" y="222"/>
                  </a:lnTo>
                  <a:lnTo>
                    <a:pt x="562" y="111"/>
                  </a:lnTo>
                  <a:lnTo>
                    <a:pt x="722" y="22"/>
                  </a:lnTo>
                  <a:lnTo>
                    <a:pt x="898" y="0"/>
                  </a:lnTo>
                  <a:lnTo>
                    <a:pt x="1075" y="22"/>
                  </a:lnTo>
                  <a:lnTo>
                    <a:pt x="1235" y="111"/>
                  </a:lnTo>
                  <a:lnTo>
                    <a:pt x="1395" y="222"/>
                  </a:lnTo>
                  <a:lnTo>
                    <a:pt x="1524" y="377"/>
                  </a:lnTo>
                  <a:lnTo>
                    <a:pt x="1636" y="554"/>
                  </a:lnTo>
                  <a:lnTo>
                    <a:pt x="1716" y="776"/>
                  </a:lnTo>
                  <a:lnTo>
                    <a:pt x="1764" y="998"/>
                  </a:lnTo>
                  <a:lnTo>
                    <a:pt x="1780" y="1242"/>
                  </a:lnTo>
                  <a:lnTo>
                    <a:pt x="1764" y="1486"/>
                  </a:lnTo>
                  <a:lnTo>
                    <a:pt x="1716" y="1708"/>
                  </a:lnTo>
                  <a:lnTo>
                    <a:pt x="1636" y="1929"/>
                  </a:lnTo>
                  <a:lnTo>
                    <a:pt x="1524" y="2107"/>
                  </a:lnTo>
                  <a:lnTo>
                    <a:pt x="1395" y="2262"/>
                  </a:lnTo>
                  <a:lnTo>
                    <a:pt x="1235" y="2373"/>
                  </a:lnTo>
                  <a:lnTo>
                    <a:pt x="1075" y="2462"/>
                  </a:lnTo>
                  <a:lnTo>
                    <a:pt x="898" y="2484"/>
                  </a:lnTo>
                  <a:lnTo>
                    <a:pt x="722" y="2462"/>
                  </a:lnTo>
                  <a:lnTo>
                    <a:pt x="562" y="2373"/>
                  </a:lnTo>
                  <a:lnTo>
                    <a:pt x="401" y="2262"/>
                  </a:lnTo>
                  <a:lnTo>
                    <a:pt x="273" y="2107"/>
                  </a:lnTo>
                  <a:lnTo>
                    <a:pt x="161" y="1929"/>
                  </a:lnTo>
                  <a:lnTo>
                    <a:pt x="81" y="1708"/>
                  </a:lnTo>
                  <a:lnTo>
                    <a:pt x="16" y="1486"/>
                  </a:lnTo>
                  <a:lnTo>
                    <a:pt x="0" y="1242"/>
                  </a:lnTo>
                  <a:close/>
                </a:path>
              </a:pathLst>
            </a:custGeom>
            <a:solidFill>
              <a:srgbClr val="FFFFFF"/>
            </a:solidFill>
            <a:ln w="9525">
              <a:noFill/>
              <a:round/>
              <a:headEnd/>
              <a:tailEnd/>
            </a:ln>
          </p:spPr>
          <p:txBody>
            <a:bodyPr/>
            <a:lstStyle/>
            <a:p>
              <a:endParaRPr lang="es-ES_tradnl"/>
            </a:p>
          </p:txBody>
        </p:sp>
        <p:sp>
          <p:nvSpPr>
            <p:cNvPr id="36902" name="Freeform 6"/>
            <p:cNvSpPr>
              <a:spLocks/>
            </p:cNvSpPr>
            <p:nvPr/>
          </p:nvSpPr>
          <p:spPr bwMode="auto">
            <a:xfrm>
              <a:off x="2886" y="797"/>
              <a:ext cx="1796" cy="2484"/>
            </a:xfrm>
            <a:custGeom>
              <a:avLst/>
              <a:gdLst>
                <a:gd name="T0" fmla="*/ 0 w 1796"/>
                <a:gd name="T1" fmla="*/ 1242 h 2484"/>
                <a:gd name="T2" fmla="*/ 16 w 1796"/>
                <a:gd name="T3" fmla="*/ 998 h 2484"/>
                <a:gd name="T4" fmla="*/ 80 w 1796"/>
                <a:gd name="T5" fmla="*/ 776 h 2484"/>
                <a:gd name="T6" fmla="*/ 160 w 1796"/>
                <a:gd name="T7" fmla="*/ 554 h 2484"/>
                <a:gd name="T8" fmla="*/ 272 w 1796"/>
                <a:gd name="T9" fmla="*/ 377 h 2484"/>
                <a:gd name="T10" fmla="*/ 401 w 1796"/>
                <a:gd name="T11" fmla="*/ 222 h 2484"/>
                <a:gd name="T12" fmla="*/ 561 w 1796"/>
                <a:gd name="T13" fmla="*/ 111 h 2484"/>
                <a:gd name="T14" fmla="*/ 721 w 1796"/>
                <a:gd name="T15" fmla="*/ 22 h 2484"/>
                <a:gd name="T16" fmla="*/ 898 w 1796"/>
                <a:gd name="T17" fmla="*/ 0 h 2484"/>
                <a:gd name="T18" fmla="*/ 1074 w 1796"/>
                <a:gd name="T19" fmla="*/ 22 h 2484"/>
                <a:gd name="T20" fmla="*/ 1234 w 1796"/>
                <a:gd name="T21" fmla="*/ 111 h 2484"/>
                <a:gd name="T22" fmla="*/ 1395 w 1796"/>
                <a:gd name="T23" fmla="*/ 222 h 2484"/>
                <a:gd name="T24" fmla="*/ 1523 w 1796"/>
                <a:gd name="T25" fmla="*/ 377 h 2484"/>
                <a:gd name="T26" fmla="*/ 1635 w 1796"/>
                <a:gd name="T27" fmla="*/ 554 h 2484"/>
                <a:gd name="T28" fmla="*/ 1715 w 1796"/>
                <a:gd name="T29" fmla="*/ 776 h 2484"/>
                <a:gd name="T30" fmla="*/ 1780 w 1796"/>
                <a:gd name="T31" fmla="*/ 998 h 2484"/>
                <a:gd name="T32" fmla="*/ 1796 w 1796"/>
                <a:gd name="T33" fmla="*/ 1242 h 2484"/>
                <a:gd name="T34" fmla="*/ 1780 w 1796"/>
                <a:gd name="T35" fmla="*/ 1486 h 2484"/>
                <a:gd name="T36" fmla="*/ 1715 w 1796"/>
                <a:gd name="T37" fmla="*/ 1708 h 2484"/>
                <a:gd name="T38" fmla="*/ 1635 w 1796"/>
                <a:gd name="T39" fmla="*/ 1929 h 2484"/>
                <a:gd name="T40" fmla="*/ 1523 w 1796"/>
                <a:gd name="T41" fmla="*/ 2107 h 2484"/>
                <a:gd name="T42" fmla="*/ 1395 w 1796"/>
                <a:gd name="T43" fmla="*/ 2262 h 2484"/>
                <a:gd name="T44" fmla="*/ 1234 w 1796"/>
                <a:gd name="T45" fmla="*/ 2373 h 2484"/>
                <a:gd name="T46" fmla="*/ 1074 w 1796"/>
                <a:gd name="T47" fmla="*/ 2462 h 2484"/>
                <a:gd name="T48" fmla="*/ 898 w 1796"/>
                <a:gd name="T49" fmla="*/ 2484 h 2484"/>
                <a:gd name="T50" fmla="*/ 721 w 1796"/>
                <a:gd name="T51" fmla="*/ 2462 h 2484"/>
                <a:gd name="T52" fmla="*/ 561 w 1796"/>
                <a:gd name="T53" fmla="*/ 2373 h 2484"/>
                <a:gd name="T54" fmla="*/ 401 w 1796"/>
                <a:gd name="T55" fmla="*/ 2262 h 2484"/>
                <a:gd name="T56" fmla="*/ 272 w 1796"/>
                <a:gd name="T57" fmla="*/ 2107 h 2484"/>
                <a:gd name="T58" fmla="*/ 160 w 1796"/>
                <a:gd name="T59" fmla="*/ 1929 h 2484"/>
                <a:gd name="T60" fmla="*/ 80 w 1796"/>
                <a:gd name="T61" fmla="*/ 1708 h 2484"/>
                <a:gd name="T62" fmla="*/ 16 w 1796"/>
                <a:gd name="T63" fmla="*/ 1486 h 2484"/>
                <a:gd name="T64" fmla="*/ 0 w 1796"/>
                <a:gd name="T65" fmla="*/ 1242 h 24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96"/>
                <a:gd name="T100" fmla="*/ 0 h 2484"/>
                <a:gd name="T101" fmla="*/ 1796 w 1796"/>
                <a:gd name="T102" fmla="*/ 2484 h 24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96" h="2484">
                  <a:moveTo>
                    <a:pt x="0" y="1242"/>
                  </a:moveTo>
                  <a:lnTo>
                    <a:pt x="16" y="998"/>
                  </a:lnTo>
                  <a:lnTo>
                    <a:pt x="80" y="776"/>
                  </a:lnTo>
                  <a:lnTo>
                    <a:pt x="160" y="554"/>
                  </a:lnTo>
                  <a:lnTo>
                    <a:pt x="272" y="377"/>
                  </a:lnTo>
                  <a:lnTo>
                    <a:pt x="401" y="222"/>
                  </a:lnTo>
                  <a:lnTo>
                    <a:pt x="561" y="111"/>
                  </a:lnTo>
                  <a:lnTo>
                    <a:pt x="721" y="22"/>
                  </a:lnTo>
                  <a:lnTo>
                    <a:pt x="898" y="0"/>
                  </a:lnTo>
                  <a:lnTo>
                    <a:pt x="1074" y="22"/>
                  </a:lnTo>
                  <a:lnTo>
                    <a:pt x="1234" y="111"/>
                  </a:lnTo>
                  <a:lnTo>
                    <a:pt x="1395" y="222"/>
                  </a:lnTo>
                  <a:lnTo>
                    <a:pt x="1523" y="377"/>
                  </a:lnTo>
                  <a:lnTo>
                    <a:pt x="1635" y="554"/>
                  </a:lnTo>
                  <a:lnTo>
                    <a:pt x="1715" y="776"/>
                  </a:lnTo>
                  <a:lnTo>
                    <a:pt x="1780" y="998"/>
                  </a:lnTo>
                  <a:lnTo>
                    <a:pt x="1796" y="1242"/>
                  </a:lnTo>
                  <a:lnTo>
                    <a:pt x="1780" y="1486"/>
                  </a:lnTo>
                  <a:lnTo>
                    <a:pt x="1715" y="1708"/>
                  </a:lnTo>
                  <a:lnTo>
                    <a:pt x="1635" y="1929"/>
                  </a:lnTo>
                  <a:lnTo>
                    <a:pt x="1523" y="2107"/>
                  </a:lnTo>
                  <a:lnTo>
                    <a:pt x="1395" y="2262"/>
                  </a:lnTo>
                  <a:lnTo>
                    <a:pt x="1234" y="2373"/>
                  </a:lnTo>
                  <a:lnTo>
                    <a:pt x="1074" y="2462"/>
                  </a:lnTo>
                  <a:lnTo>
                    <a:pt x="898" y="2484"/>
                  </a:lnTo>
                  <a:lnTo>
                    <a:pt x="721" y="2462"/>
                  </a:lnTo>
                  <a:lnTo>
                    <a:pt x="561" y="2373"/>
                  </a:lnTo>
                  <a:lnTo>
                    <a:pt x="401" y="2262"/>
                  </a:lnTo>
                  <a:lnTo>
                    <a:pt x="272" y="2107"/>
                  </a:lnTo>
                  <a:lnTo>
                    <a:pt x="160" y="1929"/>
                  </a:lnTo>
                  <a:lnTo>
                    <a:pt x="80" y="1708"/>
                  </a:lnTo>
                  <a:lnTo>
                    <a:pt x="16" y="1486"/>
                  </a:lnTo>
                  <a:lnTo>
                    <a:pt x="0" y="1242"/>
                  </a:lnTo>
                  <a:close/>
                </a:path>
              </a:pathLst>
            </a:custGeom>
            <a:solidFill>
              <a:srgbClr val="FFFFFF"/>
            </a:solidFill>
            <a:ln w="9525">
              <a:noFill/>
              <a:round/>
              <a:headEnd/>
              <a:tailEnd/>
            </a:ln>
          </p:spPr>
          <p:txBody>
            <a:bodyPr/>
            <a:lstStyle/>
            <a:p>
              <a:endParaRPr lang="es-ES_tradnl"/>
            </a:p>
          </p:txBody>
        </p:sp>
      </p:grpSp>
      <p:grpSp>
        <p:nvGrpSpPr>
          <p:cNvPr id="3" name="Group 7"/>
          <p:cNvGrpSpPr>
            <a:grpSpLocks/>
          </p:cNvGrpSpPr>
          <p:nvPr/>
        </p:nvGrpSpPr>
        <p:grpSpPr bwMode="auto">
          <a:xfrm>
            <a:off x="1233488" y="2260600"/>
            <a:ext cx="3151187" cy="1525588"/>
            <a:chOff x="695" y="1656"/>
            <a:chExt cx="1985" cy="961"/>
          </a:xfrm>
        </p:grpSpPr>
        <p:sp>
          <p:nvSpPr>
            <p:cNvPr id="36896" name="Line 3"/>
            <p:cNvSpPr>
              <a:spLocks noChangeShapeType="1"/>
            </p:cNvSpPr>
            <p:nvPr/>
          </p:nvSpPr>
          <p:spPr bwMode="auto">
            <a:xfrm>
              <a:off x="695" y="1656"/>
              <a:ext cx="1917" cy="1"/>
            </a:xfrm>
            <a:prstGeom prst="line">
              <a:avLst/>
            </a:prstGeom>
            <a:noFill/>
            <a:ln w="38100">
              <a:solidFill>
                <a:srgbClr val="009900"/>
              </a:solidFill>
              <a:round/>
              <a:headEnd/>
              <a:tailEnd/>
            </a:ln>
          </p:spPr>
          <p:txBody>
            <a:bodyPr/>
            <a:lstStyle/>
            <a:p>
              <a:endParaRPr lang="es-ES_tradnl"/>
            </a:p>
          </p:txBody>
        </p:sp>
        <p:sp>
          <p:nvSpPr>
            <p:cNvPr id="36897" name="Line 7"/>
            <p:cNvSpPr>
              <a:spLocks noChangeShapeType="1"/>
            </p:cNvSpPr>
            <p:nvPr/>
          </p:nvSpPr>
          <p:spPr bwMode="auto">
            <a:xfrm>
              <a:off x="711" y="2105"/>
              <a:ext cx="1969" cy="0"/>
            </a:xfrm>
            <a:prstGeom prst="line">
              <a:avLst/>
            </a:prstGeom>
            <a:noFill/>
            <a:ln w="38100">
              <a:solidFill>
                <a:srgbClr val="0033CC"/>
              </a:solidFill>
              <a:round/>
              <a:headEnd/>
              <a:tailEnd/>
            </a:ln>
          </p:spPr>
          <p:txBody>
            <a:bodyPr/>
            <a:lstStyle/>
            <a:p>
              <a:endParaRPr lang="es-ES_tradnl"/>
            </a:p>
          </p:txBody>
        </p:sp>
        <p:sp>
          <p:nvSpPr>
            <p:cNvPr id="36898" name="Line 9"/>
            <p:cNvSpPr>
              <a:spLocks noChangeShapeType="1"/>
            </p:cNvSpPr>
            <p:nvPr/>
          </p:nvSpPr>
          <p:spPr bwMode="auto">
            <a:xfrm>
              <a:off x="711" y="2613"/>
              <a:ext cx="1895" cy="4"/>
            </a:xfrm>
            <a:prstGeom prst="line">
              <a:avLst/>
            </a:prstGeom>
            <a:noFill/>
            <a:ln w="38100">
              <a:solidFill>
                <a:srgbClr val="FF3300"/>
              </a:solidFill>
              <a:round/>
              <a:headEnd/>
              <a:tailEnd/>
            </a:ln>
          </p:spPr>
          <p:txBody>
            <a:bodyPr/>
            <a:lstStyle/>
            <a:p>
              <a:endParaRPr lang="es-ES_tradnl"/>
            </a:p>
          </p:txBody>
        </p:sp>
      </p:grpSp>
      <p:grpSp>
        <p:nvGrpSpPr>
          <p:cNvPr id="4" name="Group 11"/>
          <p:cNvGrpSpPr>
            <a:grpSpLocks/>
          </p:cNvGrpSpPr>
          <p:nvPr/>
        </p:nvGrpSpPr>
        <p:grpSpPr bwMode="auto">
          <a:xfrm>
            <a:off x="4702175" y="1163638"/>
            <a:ext cx="3124200" cy="3652837"/>
            <a:chOff x="2880" y="965"/>
            <a:chExt cx="1968" cy="2301"/>
          </a:xfrm>
        </p:grpSpPr>
        <p:sp>
          <p:nvSpPr>
            <p:cNvPr id="36893" name="Line 5"/>
            <p:cNvSpPr>
              <a:spLocks noChangeShapeType="1"/>
            </p:cNvSpPr>
            <p:nvPr/>
          </p:nvSpPr>
          <p:spPr bwMode="auto">
            <a:xfrm flipV="1">
              <a:off x="2999" y="965"/>
              <a:ext cx="1512" cy="590"/>
            </a:xfrm>
            <a:prstGeom prst="line">
              <a:avLst/>
            </a:prstGeom>
            <a:noFill/>
            <a:ln w="38100">
              <a:solidFill>
                <a:srgbClr val="009900"/>
              </a:solidFill>
              <a:round/>
              <a:headEnd/>
              <a:tailEnd/>
            </a:ln>
          </p:spPr>
          <p:txBody>
            <a:bodyPr/>
            <a:lstStyle/>
            <a:p>
              <a:endParaRPr lang="es-ES_tradnl"/>
            </a:p>
          </p:txBody>
        </p:sp>
        <p:sp>
          <p:nvSpPr>
            <p:cNvPr id="36894" name="Line 11"/>
            <p:cNvSpPr>
              <a:spLocks noChangeShapeType="1"/>
            </p:cNvSpPr>
            <p:nvPr/>
          </p:nvSpPr>
          <p:spPr bwMode="auto">
            <a:xfrm>
              <a:off x="2984" y="2650"/>
              <a:ext cx="1613" cy="616"/>
            </a:xfrm>
            <a:prstGeom prst="line">
              <a:avLst/>
            </a:prstGeom>
            <a:noFill/>
            <a:ln w="38100">
              <a:solidFill>
                <a:srgbClr val="FF3300"/>
              </a:solidFill>
              <a:round/>
              <a:headEnd/>
              <a:tailEnd/>
            </a:ln>
          </p:spPr>
          <p:txBody>
            <a:bodyPr/>
            <a:lstStyle/>
            <a:p>
              <a:endParaRPr lang="es-ES_tradnl"/>
            </a:p>
          </p:txBody>
        </p:sp>
        <p:sp>
          <p:nvSpPr>
            <p:cNvPr id="36895" name="Line 14"/>
            <p:cNvSpPr>
              <a:spLocks noChangeShapeType="1"/>
            </p:cNvSpPr>
            <p:nvPr/>
          </p:nvSpPr>
          <p:spPr bwMode="auto">
            <a:xfrm>
              <a:off x="2880" y="2105"/>
              <a:ext cx="1968" cy="0"/>
            </a:xfrm>
            <a:prstGeom prst="line">
              <a:avLst/>
            </a:prstGeom>
            <a:noFill/>
            <a:ln w="38100">
              <a:solidFill>
                <a:srgbClr val="0033CC"/>
              </a:solidFill>
              <a:round/>
              <a:headEnd/>
              <a:tailEnd/>
            </a:ln>
          </p:spPr>
          <p:txBody>
            <a:bodyPr/>
            <a:lstStyle/>
            <a:p>
              <a:endParaRPr lang="es-ES_tradnl"/>
            </a:p>
          </p:txBody>
        </p:sp>
      </p:grpSp>
      <p:grpSp>
        <p:nvGrpSpPr>
          <p:cNvPr id="5" name="Group 20"/>
          <p:cNvGrpSpPr>
            <a:grpSpLocks/>
          </p:cNvGrpSpPr>
          <p:nvPr/>
        </p:nvGrpSpPr>
        <p:grpSpPr bwMode="auto">
          <a:xfrm>
            <a:off x="2573338" y="2324100"/>
            <a:ext cx="1728787" cy="1312863"/>
            <a:chOff x="1548" y="1900"/>
            <a:chExt cx="1089" cy="827"/>
          </a:xfrm>
        </p:grpSpPr>
        <p:sp>
          <p:nvSpPr>
            <p:cNvPr id="36891" name="Line 21"/>
            <p:cNvSpPr>
              <a:spLocks noChangeShapeType="1"/>
            </p:cNvSpPr>
            <p:nvPr/>
          </p:nvSpPr>
          <p:spPr bwMode="auto">
            <a:xfrm flipH="1">
              <a:off x="1548" y="1900"/>
              <a:ext cx="1072" cy="413"/>
            </a:xfrm>
            <a:prstGeom prst="line">
              <a:avLst/>
            </a:prstGeom>
            <a:noFill/>
            <a:ln w="19050">
              <a:solidFill>
                <a:srgbClr val="008000"/>
              </a:solidFill>
              <a:prstDash val="dash"/>
              <a:round/>
              <a:headEnd/>
              <a:tailEnd/>
            </a:ln>
          </p:spPr>
          <p:txBody>
            <a:bodyPr/>
            <a:lstStyle/>
            <a:p>
              <a:endParaRPr lang="es-ES_tradnl"/>
            </a:p>
          </p:txBody>
        </p:sp>
        <p:sp>
          <p:nvSpPr>
            <p:cNvPr id="36892" name="Line 22"/>
            <p:cNvSpPr>
              <a:spLocks noChangeShapeType="1"/>
            </p:cNvSpPr>
            <p:nvPr/>
          </p:nvSpPr>
          <p:spPr bwMode="auto">
            <a:xfrm flipH="1" flipV="1">
              <a:off x="1557" y="2313"/>
              <a:ext cx="1080" cy="414"/>
            </a:xfrm>
            <a:prstGeom prst="line">
              <a:avLst/>
            </a:prstGeom>
            <a:noFill/>
            <a:ln w="19050">
              <a:solidFill>
                <a:srgbClr val="FF3300"/>
              </a:solidFill>
              <a:prstDash val="dash"/>
              <a:round/>
              <a:headEnd/>
              <a:tailEnd/>
            </a:ln>
          </p:spPr>
          <p:txBody>
            <a:bodyPr/>
            <a:lstStyle/>
            <a:p>
              <a:endParaRPr lang="es-ES_tradnl"/>
            </a:p>
          </p:txBody>
        </p:sp>
      </p:grpSp>
      <p:grpSp>
        <p:nvGrpSpPr>
          <p:cNvPr id="6" name="Group 18"/>
          <p:cNvGrpSpPr>
            <a:grpSpLocks/>
          </p:cNvGrpSpPr>
          <p:nvPr/>
        </p:nvGrpSpPr>
        <p:grpSpPr bwMode="auto">
          <a:xfrm>
            <a:off x="2600325" y="3956050"/>
            <a:ext cx="2019300" cy="1185863"/>
            <a:chOff x="1548" y="2746"/>
            <a:chExt cx="1272" cy="869"/>
          </a:xfrm>
        </p:grpSpPr>
        <p:sp>
          <p:nvSpPr>
            <p:cNvPr id="36887" name="Line 24"/>
            <p:cNvSpPr>
              <a:spLocks noChangeShapeType="1"/>
            </p:cNvSpPr>
            <p:nvPr/>
          </p:nvSpPr>
          <p:spPr bwMode="auto">
            <a:xfrm flipH="1">
              <a:off x="2820" y="3232"/>
              <a:ext cx="0" cy="383"/>
            </a:xfrm>
            <a:prstGeom prst="line">
              <a:avLst/>
            </a:prstGeom>
            <a:noFill/>
            <a:ln w="9525">
              <a:solidFill>
                <a:schemeClr val="tx1"/>
              </a:solidFill>
              <a:prstDash val="dash"/>
              <a:round/>
              <a:headEnd/>
              <a:tailEnd/>
            </a:ln>
          </p:spPr>
          <p:txBody>
            <a:bodyPr/>
            <a:lstStyle/>
            <a:p>
              <a:endParaRPr lang="es-ES_tradnl"/>
            </a:p>
          </p:txBody>
        </p:sp>
        <p:sp>
          <p:nvSpPr>
            <p:cNvPr id="36888" name="Line 25"/>
            <p:cNvSpPr>
              <a:spLocks noChangeShapeType="1"/>
            </p:cNvSpPr>
            <p:nvPr/>
          </p:nvSpPr>
          <p:spPr bwMode="auto">
            <a:xfrm flipH="1">
              <a:off x="1548" y="2746"/>
              <a:ext cx="0" cy="869"/>
            </a:xfrm>
            <a:prstGeom prst="line">
              <a:avLst/>
            </a:prstGeom>
            <a:noFill/>
            <a:ln w="9525">
              <a:solidFill>
                <a:schemeClr val="tx1"/>
              </a:solidFill>
              <a:prstDash val="dash"/>
              <a:round/>
              <a:headEnd/>
              <a:tailEnd/>
            </a:ln>
          </p:spPr>
          <p:txBody>
            <a:bodyPr/>
            <a:lstStyle/>
            <a:p>
              <a:endParaRPr lang="es-ES_tradnl"/>
            </a:p>
          </p:txBody>
        </p:sp>
        <p:sp>
          <p:nvSpPr>
            <p:cNvPr id="36889" name="Line 26"/>
            <p:cNvSpPr>
              <a:spLocks noChangeShapeType="1"/>
            </p:cNvSpPr>
            <p:nvPr/>
          </p:nvSpPr>
          <p:spPr bwMode="auto">
            <a:xfrm flipH="1">
              <a:off x="1548" y="3406"/>
              <a:ext cx="1263" cy="0"/>
            </a:xfrm>
            <a:prstGeom prst="line">
              <a:avLst/>
            </a:prstGeom>
            <a:noFill/>
            <a:ln w="9525">
              <a:solidFill>
                <a:schemeClr val="tx1"/>
              </a:solidFill>
              <a:round/>
              <a:headEnd/>
              <a:tailEnd type="stealth" w="lg" len="lg"/>
            </a:ln>
          </p:spPr>
          <p:txBody>
            <a:bodyPr/>
            <a:lstStyle/>
            <a:p>
              <a:endParaRPr lang="es-ES_tradnl"/>
            </a:p>
          </p:txBody>
        </p:sp>
        <p:sp>
          <p:nvSpPr>
            <p:cNvPr id="36890" name="Text Box 27"/>
            <p:cNvSpPr txBox="1">
              <a:spLocks noChangeArrowheads="1"/>
            </p:cNvSpPr>
            <p:nvPr/>
          </p:nvSpPr>
          <p:spPr bwMode="auto">
            <a:xfrm>
              <a:off x="2104" y="3044"/>
              <a:ext cx="437" cy="288"/>
            </a:xfrm>
            <a:prstGeom prst="rect">
              <a:avLst/>
            </a:prstGeom>
            <a:noFill/>
            <a:ln w="9525">
              <a:noFill/>
              <a:miter lim="800000"/>
              <a:headEnd/>
              <a:tailEnd/>
            </a:ln>
          </p:spPr>
          <p:txBody>
            <a:bodyPr>
              <a:spAutoFit/>
            </a:bodyPr>
            <a:lstStyle/>
            <a:p>
              <a:pPr>
                <a:spcBef>
                  <a:spcPct val="50000"/>
                </a:spcBef>
              </a:pPr>
              <a:r>
                <a:rPr lang="es-ES" i="1">
                  <a:solidFill>
                    <a:srgbClr val="000000"/>
                  </a:solidFill>
                </a:rPr>
                <a:t>f</a:t>
              </a:r>
              <a:r>
                <a:rPr lang="es-ES">
                  <a:solidFill>
                    <a:srgbClr val="000000"/>
                  </a:solidFill>
                </a:rPr>
                <a:t> </a:t>
              </a:r>
              <a:r>
                <a:rPr lang="en-US">
                  <a:solidFill>
                    <a:srgbClr val="000000"/>
                  </a:solidFill>
                  <a:cs typeface="Times New Roman" pitchFamily="18" charset="0"/>
                </a:rPr>
                <a:t>'</a:t>
              </a:r>
            </a:p>
          </p:txBody>
        </p:sp>
      </p:grpSp>
      <p:graphicFrame>
        <p:nvGraphicFramePr>
          <p:cNvPr id="712727" name="Object 28"/>
          <p:cNvGraphicFramePr>
            <a:graphicFrameLocks noChangeAspect="1"/>
          </p:cNvGraphicFramePr>
          <p:nvPr/>
        </p:nvGraphicFramePr>
        <p:xfrm>
          <a:off x="3132138" y="5272088"/>
          <a:ext cx="3022600" cy="890587"/>
        </p:xfrm>
        <a:graphic>
          <a:graphicData uri="http://schemas.openxmlformats.org/presentationml/2006/ole">
            <p:oleObj spid="_x0000_s36866" name="Ecuación" r:id="rId4" imgW="1422360" imgH="419040" progId="Equation.3">
              <p:embed/>
            </p:oleObj>
          </a:graphicData>
        </a:graphic>
      </p:graphicFrame>
      <p:grpSp>
        <p:nvGrpSpPr>
          <p:cNvPr id="7" name="Group 24"/>
          <p:cNvGrpSpPr>
            <a:grpSpLocks/>
          </p:cNvGrpSpPr>
          <p:nvPr/>
        </p:nvGrpSpPr>
        <p:grpSpPr bwMode="auto">
          <a:xfrm>
            <a:off x="2089150" y="2178050"/>
            <a:ext cx="185738" cy="1684338"/>
            <a:chOff x="1234" y="1604"/>
            <a:chExt cx="117" cy="1061"/>
          </a:xfrm>
        </p:grpSpPr>
        <p:sp>
          <p:nvSpPr>
            <p:cNvPr id="36884" name="Freeform 162"/>
            <p:cNvSpPr>
              <a:spLocks/>
            </p:cNvSpPr>
            <p:nvPr/>
          </p:nvSpPr>
          <p:spPr bwMode="auto">
            <a:xfrm flipV="1">
              <a:off x="1234" y="1604"/>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rgbClr val="008000"/>
            </a:solidFill>
            <a:ln w="9525">
              <a:noFill/>
              <a:round/>
              <a:headEnd/>
              <a:tailEnd/>
            </a:ln>
          </p:spPr>
          <p:txBody>
            <a:bodyPr rot="10800000"/>
            <a:lstStyle/>
            <a:p>
              <a:endParaRPr lang="es-ES_tradnl"/>
            </a:p>
          </p:txBody>
        </p:sp>
        <p:sp>
          <p:nvSpPr>
            <p:cNvPr id="36885" name="Freeform 162"/>
            <p:cNvSpPr>
              <a:spLocks/>
            </p:cNvSpPr>
            <p:nvPr/>
          </p:nvSpPr>
          <p:spPr bwMode="auto">
            <a:xfrm flipV="1">
              <a:off x="1243" y="2051"/>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chemeClr val="accent2"/>
            </a:solidFill>
            <a:ln w="9525">
              <a:noFill/>
              <a:round/>
              <a:headEnd/>
              <a:tailEnd/>
            </a:ln>
          </p:spPr>
          <p:txBody>
            <a:bodyPr rot="10800000"/>
            <a:lstStyle/>
            <a:p>
              <a:endParaRPr lang="es-ES_tradnl"/>
            </a:p>
          </p:txBody>
        </p:sp>
        <p:sp>
          <p:nvSpPr>
            <p:cNvPr id="36886" name="Freeform 162"/>
            <p:cNvSpPr>
              <a:spLocks/>
            </p:cNvSpPr>
            <p:nvPr/>
          </p:nvSpPr>
          <p:spPr bwMode="auto">
            <a:xfrm flipV="1">
              <a:off x="1243" y="2557"/>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rgbClr val="FF3300"/>
            </a:solidFill>
            <a:ln w="9525">
              <a:noFill/>
              <a:round/>
              <a:headEnd/>
              <a:tailEnd/>
            </a:ln>
          </p:spPr>
          <p:txBody>
            <a:bodyPr rot="10800000"/>
            <a:lstStyle/>
            <a:p>
              <a:endParaRPr lang="es-ES_tradnl"/>
            </a:p>
          </p:txBody>
        </p:sp>
      </p:grpSp>
      <p:grpSp>
        <p:nvGrpSpPr>
          <p:cNvPr id="8" name="Group 28"/>
          <p:cNvGrpSpPr>
            <a:grpSpLocks/>
          </p:cNvGrpSpPr>
          <p:nvPr/>
        </p:nvGrpSpPr>
        <p:grpSpPr bwMode="auto">
          <a:xfrm>
            <a:off x="6216650" y="1492250"/>
            <a:ext cx="198438" cy="3009900"/>
            <a:chOff x="3834" y="1172"/>
            <a:chExt cx="125" cy="1896"/>
          </a:xfrm>
        </p:grpSpPr>
        <p:sp>
          <p:nvSpPr>
            <p:cNvPr id="36881" name="Freeform 163"/>
            <p:cNvSpPr>
              <a:spLocks/>
            </p:cNvSpPr>
            <p:nvPr/>
          </p:nvSpPr>
          <p:spPr bwMode="auto">
            <a:xfrm>
              <a:off x="3834" y="1172"/>
              <a:ext cx="120" cy="102"/>
            </a:xfrm>
            <a:custGeom>
              <a:avLst/>
              <a:gdLst>
                <a:gd name="T0" fmla="*/ 0 w 120"/>
                <a:gd name="T1" fmla="*/ 0 h 102"/>
                <a:gd name="T2" fmla="*/ 120 w 120"/>
                <a:gd name="T3" fmla="*/ 12 h 102"/>
                <a:gd name="T4" fmla="*/ 36 w 120"/>
                <a:gd name="T5" fmla="*/ 102 h 102"/>
                <a:gd name="T6" fmla="*/ 42 w 120"/>
                <a:gd name="T7" fmla="*/ 42 h 102"/>
                <a:gd name="T8" fmla="*/ 0 w 120"/>
                <a:gd name="T9" fmla="*/ 0 h 102"/>
                <a:gd name="T10" fmla="*/ 0 60000 65536"/>
                <a:gd name="T11" fmla="*/ 0 60000 65536"/>
                <a:gd name="T12" fmla="*/ 0 60000 65536"/>
                <a:gd name="T13" fmla="*/ 0 60000 65536"/>
                <a:gd name="T14" fmla="*/ 0 60000 65536"/>
                <a:gd name="T15" fmla="*/ 0 w 120"/>
                <a:gd name="T16" fmla="*/ 0 h 102"/>
                <a:gd name="T17" fmla="*/ 120 w 120"/>
                <a:gd name="T18" fmla="*/ 102 h 102"/>
              </a:gdLst>
              <a:ahLst/>
              <a:cxnLst>
                <a:cxn ang="T10">
                  <a:pos x="T0" y="T1"/>
                </a:cxn>
                <a:cxn ang="T11">
                  <a:pos x="T2" y="T3"/>
                </a:cxn>
                <a:cxn ang="T12">
                  <a:pos x="T4" y="T5"/>
                </a:cxn>
                <a:cxn ang="T13">
                  <a:pos x="T6" y="T7"/>
                </a:cxn>
                <a:cxn ang="T14">
                  <a:pos x="T8" y="T9"/>
                </a:cxn>
              </a:cxnLst>
              <a:rect l="T15" t="T16" r="T17" b="T18"/>
              <a:pathLst>
                <a:path w="120" h="102">
                  <a:moveTo>
                    <a:pt x="0" y="0"/>
                  </a:moveTo>
                  <a:lnTo>
                    <a:pt x="120" y="12"/>
                  </a:lnTo>
                  <a:lnTo>
                    <a:pt x="36" y="102"/>
                  </a:lnTo>
                  <a:lnTo>
                    <a:pt x="42" y="42"/>
                  </a:lnTo>
                  <a:lnTo>
                    <a:pt x="0" y="0"/>
                  </a:lnTo>
                  <a:close/>
                </a:path>
              </a:pathLst>
            </a:custGeom>
            <a:solidFill>
              <a:srgbClr val="008000"/>
            </a:solidFill>
            <a:ln w="9525">
              <a:noFill/>
              <a:round/>
              <a:headEnd/>
              <a:tailEnd/>
            </a:ln>
          </p:spPr>
          <p:txBody>
            <a:bodyPr/>
            <a:lstStyle/>
            <a:p>
              <a:endParaRPr lang="es-ES_tradnl"/>
            </a:p>
          </p:txBody>
        </p:sp>
        <p:sp>
          <p:nvSpPr>
            <p:cNvPr id="36882" name="Freeform 163"/>
            <p:cNvSpPr>
              <a:spLocks/>
            </p:cNvSpPr>
            <p:nvPr/>
          </p:nvSpPr>
          <p:spPr bwMode="auto">
            <a:xfrm rot="2554829">
              <a:off x="3837" y="2966"/>
              <a:ext cx="120" cy="102"/>
            </a:xfrm>
            <a:custGeom>
              <a:avLst/>
              <a:gdLst>
                <a:gd name="T0" fmla="*/ 0 w 120"/>
                <a:gd name="T1" fmla="*/ 0 h 102"/>
                <a:gd name="T2" fmla="*/ 120 w 120"/>
                <a:gd name="T3" fmla="*/ 12 h 102"/>
                <a:gd name="T4" fmla="*/ 36 w 120"/>
                <a:gd name="T5" fmla="*/ 102 h 102"/>
                <a:gd name="T6" fmla="*/ 42 w 120"/>
                <a:gd name="T7" fmla="*/ 42 h 102"/>
                <a:gd name="T8" fmla="*/ 0 w 120"/>
                <a:gd name="T9" fmla="*/ 0 h 102"/>
                <a:gd name="T10" fmla="*/ 0 60000 65536"/>
                <a:gd name="T11" fmla="*/ 0 60000 65536"/>
                <a:gd name="T12" fmla="*/ 0 60000 65536"/>
                <a:gd name="T13" fmla="*/ 0 60000 65536"/>
                <a:gd name="T14" fmla="*/ 0 60000 65536"/>
                <a:gd name="T15" fmla="*/ 0 w 120"/>
                <a:gd name="T16" fmla="*/ 0 h 102"/>
                <a:gd name="T17" fmla="*/ 120 w 120"/>
                <a:gd name="T18" fmla="*/ 102 h 102"/>
              </a:gdLst>
              <a:ahLst/>
              <a:cxnLst>
                <a:cxn ang="T10">
                  <a:pos x="T0" y="T1"/>
                </a:cxn>
                <a:cxn ang="T11">
                  <a:pos x="T2" y="T3"/>
                </a:cxn>
                <a:cxn ang="T12">
                  <a:pos x="T4" y="T5"/>
                </a:cxn>
                <a:cxn ang="T13">
                  <a:pos x="T6" y="T7"/>
                </a:cxn>
                <a:cxn ang="T14">
                  <a:pos x="T8" y="T9"/>
                </a:cxn>
              </a:cxnLst>
              <a:rect l="T15" t="T16" r="T17" b="T18"/>
              <a:pathLst>
                <a:path w="120" h="102">
                  <a:moveTo>
                    <a:pt x="0" y="0"/>
                  </a:moveTo>
                  <a:lnTo>
                    <a:pt x="120" y="12"/>
                  </a:lnTo>
                  <a:lnTo>
                    <a:pt x="36" y="102"/>
                  </a:lnTo>
                  <a:lnTo>
                    <a:pt x="42" y="42"/>
                  </a:lnTo>
                  <a:lnTo>
                    <a:pt x="0" y="0"/>
                  </a:lnTo>
                  <a:close/>
                </a:path>
              </a:pathLst>
            </a:custGeom>
            <a:solidFill>
              <a:srgbClr val="FF3300"/>
            </a:solidFill>
            <a:ln w="9525">
              <a:noFill/>
              <a:round/>
              <a:headEnd/>
              <a:tailEnd/>
            </a:ln>
          </p:spPr>
          <p:txBody>
            <a:bodyPr/>
            <a:lstStyle/>
            <a:p>
              <a:endParaRPr lang="es-ES_tradnl"/>
            </a:p>
          </p:txBody>
        </p:sp>
        <p:sp>
          <p:nvSpPr>
            <p:cNvPr id="36883" name="Freeform 162"/>
            <p:cNvSpPr>
              <a:spLocks/>
            </p:cNvSpPr>
            <p:nvPr/>
          </p:nvSpPr>
          <p:spPr bwMode="auto">
            <a:xfrm flipV="1">
              <a:off x="3851" y="2052"/>
              <a:ext cx="108" cy="108"/>
            </a:xfrm>
            <a:custGeom>
              <a:avLst/>
              <a:gdLst>
                <a:gd name="T0" fmla="*/ 0 w 108"/>
                <a:gd name="T1" fmla="*/ 0 h 108"/>
                <a:gd name="T2" fmla="*/ 108 w 108"/>
                <a:gd name="T3" fmla="*/ 54 h 108"/>
                <a:gd name="T4" fmla="*/ 0 w 108"/>
                <a:gd name="T5" fmla="*/ 108 h 108"/>
                <a:gd name="T6" fmla="*/ 24 w 108"/>
                <a:gd name="T7" fmla="*/ 54 h 108"/>
                <a:gd name="T8" fmla="*/ 0 w 108"/>
                <a:gd name="T9" fmla="*/ 0 h 108"/>
                <a:gd name="T10" fmla="*/ 0 60000 65536"/>
                <a:gd name="T11" fmla="*/ 0 60000 65536"/>
                <a:gd name="T12" fmla="*/ 0 60000 65536"/>
                <a:gd name="T13" fmla="*/ 0 60000 65536"/>
                <a:gd name="T14" fmla="*/ 0 60000 65536"/>
                <a:gd name="T15" fmla="*/ 0 w 108"/>
                <a:gd name="T16" fmla="*/ 0 h 108"/>
                <a:gd name="T17" fmla="*/ 108 w 108"/>
                <a:gd name="T18" fmla="*/ 108 h 108"/>
              </a:gdLst>
              <a:ahLst/>
              <a:cxnLst>
                <a:cxn ang="T10">
                  <a:pos x="T0" y="T1"/>
                </a:cxn>
                <a:cxn ang="T11">
                  <a:pos x="T2" y="T3"/>
                </a:cxn>
                <a:cxn ang="T12">
                  <a:pos x="T4" y="T5"/>
                </a:cxn>
                <a:cxn ang="T13">
                  <a:pos x="T6" y="T7"/>
                </a:cxn>
                <a:cxn ang="T14">
                  <a:pos x="T8" y="T9"/>
                </a:cxn>
              </a:cxnLst>
              <a:rect l="T15" t="T16" r="T17" b="T18"/>
              <a:pathLst>
                <a:path w="108" h="108">
                  <a:moveTo>
                    <a:pt x="0" y="0"/>
                  </a:moveTo>
                  <a:lnTo>
                    <a:pt x="108" y="54"/>
                  </a:lnTo>
                  <a:lnTo>
                    <a:pt x="0" y="108"/>
                  </a:lnTo>
                  <a:lnTo>
                    <a:pt x="24" y="54"/>
                  </a:lnTo>
                  <a:lnTo>
                    <a:pt x="0" y="0"/>
                  </a:lnTo>
                  <a:close/>
                </a:path>
              </a:pathLst>
            </a:custGeom>
            <a:solidFill>
              <a:schemeClr val="accent2"/>
            </a:solidFill>
            <a:ln w="9525">
              <a:noFill/>
              <a:round/>
              <a:headEnd/>
              <a:tailEnd/>
            </a:ln>
          </p:spPr>
          <p:txBody>
            <a:bodyPr rot="10800000"/>
            <a:lstStyle/>
            <a:p>
              <a:endParaRPr lang="es-ES_tradnl"/>
            </a:p>
          </p:txBody>
        </p:sp>
      </p:grpSp>
      <p:grpSp>
        <p:nvGrpSpPr>
          <p:cNvPr id="9" name="Group 32"/>
          <p:cNvGrpSpPr>
            <a:grpSpLocks/>
          </p:cNvGrpSpPr>
          <p:nvPr/>
        </p:nvGrpSpPr>
        <p:grpSpPr bwMode="auto">
          <a:xfrm>
            <a:off x="2430463" y="2933700"/>
            <a:ext cx="742950" cy="617538"/>
            <a:chOff x="1449" y="2080"/>
            <a:chExt cx="468" cy="389"/>
          </a:xfrm>
        </p:grpSpPr>
        <p:sp>
          <p:nvSpPr>
            <p:cNvPr id="36879" name="Text Box 23"/>
            <p:cNvSpPr txBox="1">
              <a:spLocks noChangeArrowheads="1"/>
            </p:cNvSpPr>
            <p:nvPr/>
          </p:nvSpPr>
          <p:spPr bwMode="auto">
            <a:xfrm>
              <a:off x="1449" y="2181"/>
              <a:ext cx="468"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r>
                <a:rPr lang="en-US">
                  <a:solidFill>
                    <a:srgbClr val="000000"/>
                  </a:solidFill>
                  <a:cs typeface="Times New Roman" pitchFamily="18" charset="0"/>
                </a:rPr>
                <a:t>'</a:t>
              </a:r>
            </a:p>
          </p:txBody>
        </p:sp>
        <p:sp>
          <p:nvSpPr>
            <p:cNvPr id="36880" name="Oval 34"/>
            <p:cNvSpPr>
              <a:spLocks noChangeArrowheads="1"/>
            </p:cNvSpPr>
            <p:nvPr/>
          </p:nvSpPr>
          <p:spPr bwMode="auto">
            <a:xfrm>
              <a:off x="1544" y="2080"/>
              <a:ext cx="52" cy="52"/>
            </a:xfrm>
            <a:prstGeom prst="ellipse">
              <a:avLst/>
            </a:prstGeom>
            <a:solidFill>
              <a:schemeClr val="tx1"/>
            </a:solidFill>
            <a:ln w="9525">
              <a:noFill/>
              <a:round/>
              <a:headEnd/>
              <a:tailEnd/>
            </a:ln>
          </p:spPr>
          <p:txBody>
            <a:bodyPr wrap="none" anchor="ctr"/>
            <a:lstStyle/>
            <a:p>
              <a:pPr algn="ctr"/>
              <a:endParaRPr lang="es-ES_tradnl">
                <a:solidFill>
                  <a:srgbClr val="3333FF"/>
                </a:solidFill>
              </a:endParaRPr>
            </a:p>
          </p:txBody>
        </p:sp>
      </p:grpSp>
      <p:sp>
        <p:nvSpPr>
          <p:cNvPr id="36877" name="Text Box 13"/>
          <p:cNvSpPr txBox="1">
            <a:spLocks noChangeArrowheads="1"/>
          </p:cNvSpPr>
          <p:nvPr/>
        </p:nvSpPr>
        <p:spPr bwMode="auto">
          <a:xfrm>
            <a:off x="0" y="0"/>
            <a:ext cx="9144000" cy="701675"/>
          </a:xfrm>
          <a:prstGeom prst="rect">
            <a:avLst/>
          </a:prstGeom>
          <a:solidFill>
            <a:srgbClr val="202082"/>
          </a:solidFill>
          <a:ln w="9525">
            <a:noFill/>
            <a:miter lim="800000"/>
            <a:headEnd/>
            <a:tailEnd/>
          </a:ln>
        </p:spPr>
        <p:txBody>
          <a:bodyPr>
            <a:spAutoFit/>
          </a:bodyPr>
          <a:lstStyle/>
          <a:p>
            <a:pPr algn="ctr">
              <a:spcBef>
                <a:spcPct val="50000"/>
              </a:spcBef>
            </a:pPr>
            <a:r>
              <a:rPr lang="es-ES" sz="4000" b="1">
                <a:solidFill>
                  <a:srgbClr val="FFFFFF"/>
                </a:solidFill>
              </a:rPr>
              <a:t>LENTE DIVERGENTE</a:t>
            </a:r>
          </a:p>
        </p:txBody>
      </p:sp>
      <p:cxnSp>
        <p:nvCxnSpPr>
          <p:cNvPr id="41" name="40 Conector recto"/>
          <p:cNvCxnSpPr/>
          <p:nvPr/>
        </p:nvCxnSpPr>
        <p:spPr>
          <a:xfrm>
            <a:off x="949325" y="2968625"/>
            <a:ext cx="7197725" cy="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2000"/>
                                        <p:tgtEl>
                                          <p:spTgt spid="3"/>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par>
                          <p:cTn id="11" fill="hold">
                            <p:stCondLst>
                              <p:cond delay="2000"/>
                            </p:stCondLst>
                            <p:childTnLst>
                              <p:par>
                                <p:cTn id="12" presetID="22" presetClass="entr" presetSubtype="8"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wipe(left)">
                                      <p:cBhvr>
                                        <p:cTn id="14" dur="2000"/>
                                        <p:tgtEl>
                                          <p:spTgt spid="4"/>
                                        </p:tgtEl>
                                      </p:cBhvr>
                                    </p:animEffect>
                                  </p:childTnLst>
                                </p:cTn>
                              </p:par>
                              <p:par>
                                <p:cTn id="15" presetID="22" presetClass="entr" presetSubtype="2"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right)">
                                      <p:cBhvr>
                                        <p:cTn id="17" dur="2000"/>
                                        <p:tgtEl>
                                          <p:spTgt spid="5"/>
                                        </p:tgtEl>
                                      </p:cBhvr>
                                    </p:animEffect>
                                  </p:childTnLst>
                                </p:cTn>
                              </p:par>
                            </p:childTnLst>
                          </p:cTn>
                        </p:par>
                        <p:par>
                          <p:cTn id="18" fill="hold">
                            <p:stCondLst>
                              <p:cond delay="4000"/>
                            </p:stCondLst>
                            <p:childTnLst>
                              <p:par>
                                <p:cTn id="19" presetID="1" presetClass="entr" presetSubtype="0" fill="hold" nodeType="after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par>
                          <p:cTn id="21" fill="hold">
                            <p:stCondLst>
                              <p:cond delay="4000"/>
                            </p:stCondLst>
                            <p:childTnLst>
                              <p:par>
                                <p:cTn id="22" presetID="1" presetClass="entr" presetSubtype="0" fill="hold" nodeType="afterEffect">
                                  <p:stCondLst>
                                    <p:cond delay="0"/>
                                  </p:stCondLst>
                                  <p:childTnLst>
                                    <p:set>
                                      <p:cBhvr>
                                        <p:cTn id="23" dur="1" fill="hold">
                                          <p:stCondLst>
                                            <p:cond delay="0"/>
                                          </p:stCondLst>
                                        </p:cTn>
                                        <p:tgtEl>
                                          <p:spTgt spid="8"/>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7127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56706" name="Rectangle 2"/>
          <p:cNvSpPr>
            <a:spLocks noGrp="1" noChangeArrowheads="1"/>
          </p:cNvSpPr>
          <p:nvPr>
            <p:ph type="ctrTitle"/>
          </p:nvPr>
        </p:nvSpPr>
        <p:spPr>
          <a:xfrm>
            <a:off x="685800" y="1536700"/>
            <a:ext cx="7772400" cy="3044825"/>
          </a:xfrm>
        </p:spPr>
        <p:txBody>
          <a:bodyPr/>
          <a:lstStyle/>
          <a:p>
            <a:pPr eaLnBrk="1" hangingPunct="1"/>
            <a:r>
              <a:rPr lang="es-ES" sz="5400" b="1" dirty="0" smtClean="0">
                <a:solidFill>
                  <a:schemeClr val="bg1"/>
                </a:solidFill>
              </a:rPr>
              <a:t>3.4</a:t>
            </a:r>
            <a:br>
              <a:rPr lang="es-ES" sz="5400" b="1" dirty="0" smtClean="0">
                <a:solidFill>
                  <a:schemeClr val="bg1"/>
                </a:solidFill>
              </a:rPr>
            </a:br>
            <a:r>
              <a:rPr lang="es-ES" sz="5400" b="1" dirty="0" smtClean="0">
                <a:solidFill>
                  <a:schemeClr val="bg1"/>
                </a:solidFill>
              </a:rPr>
              <a:t>Aproximación paraxial: aberración esférica</a:t>
            </a:r>
          </a:p>
        </p:txBody>
      </p:sp>
    </p:spTree>
  </p:cSld>
  <p:clrMapOvr>
    <a:masterClrMapping/>
  </p:clrMapOvr>
  <p:transition spd="slow" advTm="15000">
    <p:sndAc>
      <p:stSnd>
        <p:snd r:embed="rId2" name="Sonido grabado"/>
      </p:stSnd>
    </p:sndAc>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graphicFrame>
        <p:nvGraphicFramePr>
          <p:cNvPr id="633858" name="Group 2"/>
          <p:cNvGraphicFramePr>
            <a:graphicFrameLocks noGrp="1"/>
          </p:cNvGraphicFramePr>
          <p:nvPr/>
        </p:nvGraphicFramePr>
        <p:xfrm>
          <a:off x="1524000" y="1612900"/>
          <a:ext cx="6096000" cy="4064001"/>
        </p:xfrm>
        <a:graphic>
          <a:graphicData uri="http://schemas.openxmlformats.org/drawingml/2006/table">
            <a:tbl>
              <a:tblPr/>
              <a:tblGrid>
                <a:gridCol w="1524000"/>
                <a:gridCol w="1524000"/>
                <a:gridCol w="1524000"/>
                <a:gridCol w="1524000"/>
              </a:tblGrid>
              <a:tr h="5810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l-GR" sz="2800" b="0" i="0" u="none" strike="noStrike" cap="none" normalizeH="0" baseline="0" dirty="0" smtClean="0">
                          <a:ln>
                            <a:noFill/>
                          </a:ln>
                          <a:solidFill>
                            <a:schemeClr val="tx1"/>
                          </a:solidFill>
                          <a:effectLst/>
                          <a:latin typeface="Times New Roman" pitchFamily="18" charset="0"/>
                          <a:cs typeface="Times New Roman" pitchFamily="18" charset="0"/>
                        </a:rPr>
                        <a:t>α</a:t>
                      </a:r>
                      <a:r>
                        <a:rPr kumimoji="0" lang="es-ES" sz="2800" b="0" i="0" u="none" strike="noStrike" cap="none" normalizeH="0" baseline="0" dirty="0" smtClean="0">
                          <a:ln>
                            <a:noFill/>
                          </a:ln>
                          <a:solidFill>
                            <a:schemeClr val="tx1"/>
                          </a:solidFill>
                          <a:effectLst/>
                          <a:latin typeface="Arial" charset="0"/>
                          <a:cs typeface="Times New Roman" pitchFamily="18" charset="0"/>
                        </a:rPr>
                        <a:t> </a:t>
                      </a:r>
                      <a:r>
                        <a:rPr kumimoji="0" lang="es-ES" sz="2000" b="0" i="0" u="none" strike="noStrike" cap="none" normalizeH="0" baseline="0" dirty="0" smtClean="0">
                          <a:ln>
                            <a:noFill/>
                          </a:ln>
                          <a:solidFill>
                            <a:schemeClr val="tx1"/>
                          </a:solidFill>
                          <a:effectLst/>
                          <a:latin typeface="Times New Roman" pitchFamily="18" charset="0"/>
                          <a:cs typeface="Times New Roman" pitchFamily="18" charset="0"/>
                        </a:rPr>
                        <a:t>(grados)</a:t>
                      </a:r>
                      <a:endParaRPr kumimoji="0" lang="el-GR" sz="2000" b="0" i="0" u="none" strike="noStrike" cap="none" normalizeH="0" baseline="0" dirty="0" smtClean="0">
                        <a:ln>
                          <a:noFill/>
                        </a:ln>
                        <a:solidFill>
                          <a:schemeClr val="tx1"/>
                        </a:solidFill>
                        <a:effectLst/>
                        <a:latin typeface="Times New Roman" pitchFamily="18" charset="0"/>
                        <a:cs typeface="Times New Roman" pitchFamily="18"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Times New Roman" pitchFamily="18" charset="0"/>
                          <a:cs typeface="Times New Roman" pitchFamily="18" charset="0"/>
                        </a:rPr>
                        <a:t>sen </a:t>
                      </a:r>
                      <a:r>
                        <a:rPr kumimoji="0" lang="el-GR" sz="2800" b="0" i="0" u="none" strike="noStrike" cap="none" normalizeH="0" baseline="0" smtClean="0">
                          <a:ln>
                            <a:noFill/>
                          </a:ln>
                          <a:solidFill>
                            <a:schemeClr val="tx1"/>
                          </a:solidFill>
                          <a:effectLst/>
                          <a:latin typeface="Times New Roman" pitchFamily="18" charset="0"/>
                          <a:cs typeface="Times New Roman" pitchFamily="18" charset="0"/>
                        </a:rPr>
                        <a:t>α</a:t>
                      </a:r>
                      <a:endParaRPr kumimoji="0" lang="es-ES" sz="2800" b="0" i="0" u="none" strike="noStrike" cap="none" normalizeH="0" baseline="0" smtClean="0">
                        <a:ln>
                          <a:noFill/>
                        </a:ln>
                        <a:solidFill>
                          <a:schemeClr val="tx1"/>
                        </a:solidFill>
                        <a:effectLst/>
                        <a:latin typeface="Times New Roman" pitchFamily="18" charset="0"/>
                        <a:cs typeface="Times New Roman" pitchFamily="18"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Times New Roman" pitchFamily="18" charset="0"/>
                          <a:cs typeface="Times New Roman" pitchFamily="18" charset="0"/>
                        </a:rPr>
                        <a:t>tg </a:t>
                      </a:r>
                      <a:r>
                        <a:rPr kumimoji="0" lang="el-GR" sz="2800" b="0" i="0" u="none" strike="noStrike" cap="none" normalizeH="0" baseline="0" smtClean="0">
                          <a:ln>
                            <a:noFill/>
                          </a:ln>
                          <a:solidFill>
                            <a:schemeClr val="tx1"/>
                          </a:solidFill>
                          <a:effectLst/>
                          <a:latin typeface="Times New Roman" pitchFamily="18" charset="0"/>
                          <a:cs typeface="Times New Roman" pitchFamily="18" charset="0"/>
                        </a:rPr>
                        <a:t>α</a:t>
                      </a:r>
                      <a:endParaRPr kumimoji="0" lang="es-ES" sz="2800" b="0" i="0" u="none" strike="noStrike" cap="none" normalizeH="0" baseline="0" smtClean="0">
                        <a:ln>
                          <a:noFill/>
                        </a:ln>
                        <a:solidFill>
                          <a:schemeClr val="tx1"/>
                        </a:solidFill>
                        <a:effectLst/>
                        <a:latin typeface="Times New Roman" pitchFamily="18" charset="0"/>
                        <a:cs typeface="Times New Roman" pitchFamily="18"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l-GR" sz="2800" b="0" i="0" u="none" strike="noStrike" cap="none" normalizeH="0" baseline="0" dirty="0" smtClean="0">
                          <a:ln>
                            <a:noFill/>
                          </a:ln>
                          <a:solidFill>
                            <a:schemeClr val="tx1"/>
                          </a:solidFill>
                          <a:effectLst/>
                          <a:latin typeface="Times New Roman" pitchFamily="18" charset="0"/>
                          <a:cs typeface="Times New Roman" pitchFamily="18" charset="0"/>
                        </a:rPr>
                        <a:t>α</a:t>
                      </a:r>
                      <a:r>
                        <a:rPr kumimoji="0" lang="es-ES" sz="2800" b="0" i="0" u="none" strike="noStrike" cap="none" normalizeH="0" baseline="0" dirty="0" smtClean="0">
                          <a:ln>
                            <a:noFill/>
                          </a:ln>
                          <a:solidFill>
                            <a:schemeClr val="tx1"/>
                          </a:solidFill>
                          <a:effectLst/>
                          <a:latin typeface="Arial" charset="0"/>
                          <a:cs typeface="Times New Roman" pitchFamily="18" charset="0"/>
                        </a:rPr>
                        <a:t> </a:t>
                      </a:r>
                      <a:r>
                        <a:rPr kumimoji="0" lang="es-ES" sz="2000" b="0" i="0" u="none" strike="noStrike" cap="none" normalizeH="0" baseline="0" dirty="0" smtClean="0">
                          <a:ln>
                            <a:noFill/>
                          </a:ln>
                          <a:solidFill>
                            <a:schemeClr val="tx1"/>
                          </a:solidFill>
                          <a:effectLst/>
                          <a:latin typeface="Times New Roman" pitchFamily="18" charset="0"/>
                          <a:cs typeface="Times New Roman" pitchFamily="18" charset="0"/>
                        </a:rPr>
                        <a:t>(radianes)</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794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1</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0,0175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0,0175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0,0175</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810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2</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0,0349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0,0349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0,0349</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810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3</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0,0523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0,0524</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0,0524</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810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4</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0,0698</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0,0699</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0,0698</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794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5</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0,0872</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0,0875</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0,0873</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5810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10</a:t>
                      </a: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0,1736</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smtClean="0">
                          <a:ln>
                            <a:noFill/>
                          </a:ln>
                          <a:solidFill>
                            <a:schemeClr val="tx1"/>
                          </a:solidFill>
                          <a:effectLst/>
                          <a:latin typeface="Arial" charset="0"/>
                          <a:cs typeface="Times New Roman" pitchFamily="18" charset="0"/>
                        </a:rPr>
                        <a:t>0,1763</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FF99"/>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0" i="0" u="none" strike="noStrike" cap="none" normalizeH="0" baseline="0" dirty="0" smtClean="0">
                          <a:ln>
                            <a:noFill/>
                          </a:ln>
                          <a:solidFill>
                            <a:schemeClr val="tx1"/>
                          </a:solidFill>
                          <a:effectLst/>
                          <a:latin typeface="Arial" charset="0"/>
                          <a:cs typeface="Times New Roman" pitchFamily="18" charset="0"/>
                        </a:rPr>
                        <a:t>0,1745</a:t>
                      </a: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33900" name="Text Box 44"/>
          <p:cNvSpPr txBox="1">
            <a:spLocks noChangeArrowheads="1"/>
          </p:cNvSpPr>
          <p:nvPr/>
        </p:nvSpPr>
        <p:spPr bwMode="auto">
          <a:xfrm>
            <a:off x="0" y="0"/>
            <a:ext cx="9144000" cy="457200"/>
          </a:xfrm>
          <a:prstGeom prst="rect">
            <a:avLst/>
          </a:prstGeom>
          <a:solidFill>
            <a:schemeClr val="accent2"/>
          </a:solidFill>
          <a:ln w="9525">
            <a:noFill/>
            <a:miter lim="800000"/>
            <a:headEnd/>
            <a:tailEnd/>
          </a:ln>
        </p:spPr>
        <p:txBody>
          <a:bodyPr>
            <a:spAutoFit/>
          </a:bodyPr>
          <a:lstStyle/>
          <a:p>
            <a:pPr algn="ctr"/>
            <a:r>
              <a:rPr lang="es-ES" b="1">
                <a:solidFill>
                  <a:srgbClr val="FFFFFF"/>
                </a:solidFill>
              </a:rPr>
              <a:t>Aproximación Paraxial (Gaussiana)</a:t>
            </a:r>
          </a:p>
        </p:txBody>
      </p:sp>
      <p:sp>
        <p:nvSpPr>
          <p:cNvPr id="633901" name="Text Box 45"/>
          <p:cNvSpPr txBox="1">
            <a:spLocks noChangeArrowheads="1"/>
          </p:cNvSpPr>
          <p:nvPr/>
        </p:nvSpPr>
        <p:spPr bwMode="auto">
          <a:xfrm>
            <a:off x="844550" y="688975"/>
            <a:ext cx="7342188" cy="70167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2000" b="1">
                <a:solidFill>
                  <a:srgbClr val="FF0000"/>
                </a:solidFill>
              </a:rPr>
              <a:t>Para valores pequeños de los ángulos, el seno y la tangente son muy aproximados al propio ángulo en radianes.</a:t>
            </a:r>
          </a:p>
        </p:txBody>
      </p:sp>
      <p:graphicFrame>
        <p:nvGraphicFramePr>
          <p:cNvPr id="35842" name="Object 46"/>
          <p:cNvGraphicFramePr>
            <a:graphicFrameLocks noChangeAspect="1"/>
          </p:cNvGraphicFramePr>
          <p:nvPr/>
        </p:nvGraphicFramePr>
        <p:xfrm>
          <a:off x="1917700" y="5857875"/>
          <a:ext cx="5400675" cy="622300"/>
        </p:xfrm>
        <a:graphic>
          <a:graphicData uri="http://schemas.openxmlformats.org/presentationml/2006/ole">
            <p:oleObj spid="_x0000_s37890" name="Ecuación" r:id="rId3" imgW="1765080" imgH="203040" progId="Equation.3">
              <p:embed/>
            </p:oleObj>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390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3390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3385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58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3900" grpId="0" animBg="1"/>
      <p:bldP spid="633901"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2" name="Text Box 47"/>
          <p:cNvSpPr txBox="1">
            <a:spLocks noChangeArrowheads="1"/>
          </p:cNvSpPr>
          <p:nvPr/>
        </p:nvSpPr>
        <p:spPr bwMode="auto">
          <a:xfrm>
            <a:off x="-36513" y="-26988"/>
            <a:ext cx="9217026" cy="457201"/>
          </a:xfrm>
          <a:prstGeom prst="rect">
            <a:avLst/>
          </a:prstGeom>
          <a:solidFill>
            <a:schemeClr val="accent2"/>
          </a:solidFill>
          <a:ln w="9525">
            <a:noFill/>
            <a:miter lim="800000"/>
            <a:headEnd/>
            <a:tailEnd/>
          </a:ln>
        </p:spPr>
        <p:txBody>
          <a:bodyPr>
            <a:spAutoFit/>
          </a:bodyPr>
          <a:lstStyle/>
          <a:p>
            <a:pPr algn="ctr">
              <a:spcBef>
                <a:spcPct val="50000"/>
              </a:spcBef>
            </a:pPr>
            <a:r>
              <a:rPr lang="es-ES" b="1" dirty="0" smtClean="0">
                <a:solidFill>
                  <a:srgbClr val="FFFFFF"/>
                </a:solidFill>
                <a:latin typeface="Arial" charset="0"/>
              </a:rPr>
              <a:t>Óptica Paraxial</a:t>
            </a:r>
            <a:endParaRPr lang="es-ES" b="1" dirty="0">
              <a:solidFill>
                <a:srgbClr val="FFFFFF"/>
              </a:solidFill>
              <a:latin typeface="Arial" charset="0"/>
            </a:endParaRPr>
          </a:p>
        </p:txBody>
      </p:sp>
      <p:sp>
        <p:nvSpPr>
          <p:cNvPr id="3" name="2 CuadroTexto"/>
          <p:cNvSpPr txBox="1"/>
          <p:nvPr/>
        </p:nvSpPr>
        <p:spPr>
          <a:xfrm>
            <a:off x="486889" y="1175658"/>
            <a:ext cx="8265226" cy="1938992"/>
          </a:xfrm>
          <a:prstGeom prst="rect">
            <a:avLst/>
          </a:prstGeom>
          <a:solidFill>
            <a:schemeClr val="bg1"/>
          </a:solidFill>
          <a:ln>
            <a:solidFill>
              <a:schemeClr val="tx1"/>
            </a:solidFill>
          </a:ln>
        </p:spPr>
        <p:txBody>
          <a:bodyPr wrap="square" rtlCol="0">
            <a:spAutoFit/>
          </a:bodyPr>
          <a:lstStyle/>
          <a:p>
            <a:pPr algn="just"/>
            <a:r>
              <a:rPr lang="es-ES_tradnl" dirty="0" smtClean="0">
                <a:latin typeface="Calibri" pitchFamily="34" charset="0"/>
                <a:cs typeface="Calibri" pitchFamily="34" charset="0"/>
              </a:rPr>
              <a:t>En el estudio de la </a:t>
            </a:r>
            <a:r>
              <a:rPr lang="es-ES_tradnl" b="1" dirty="0" smtClean="0">
                <a:latin typeface="Calibri" pitchFamily="34" charset="0"/>
                <a:cs typeface="Calibri" pitchFamily="34" charset="0"/>
              </a:rPr>
              <a:t>ÓPTICA GEOMÉTRICA </a:t>
            </a:r>
            <a:r>
              <a:rPr lang="es-ES_tradnl" dirty="0" smtClean="0">
                <a:latin typeface="Calibri" pitchFamily="34" charset="0"/>
                <a:cs typeface="Calibri" pitchFamily="34" charset="0"/>
              </a:rPr>
              <a:t>de primer orden (óptica paraxial) se considera que los ángulos con que inciden  los rayos sobre los sistemas ópticos son pequeños. En consecuencia, en la deducción de las fórmulas que rigen el comportamiento de esos sistemas se hace la aproximación </a:t>
            </a:r>
            <a:r>
              <a:rPr lang="es-ES_tradnl" dirty="0" err="1" smtClean="0">
                <a:latin typeface="Calibri" pitchFamily="34" charset="0"/>
                <a:cs typeface="Calibri" pitchFamily="34" charset="0"/>
              </a:rPr>
              <a:t>gaussiana</a:t>
            </a:r>
            <a:r>
              <a:rPr lang="es-ES_tradnl" dirty="0" smtClean="0">
                <a:latin typeface="Calibri" pitchFamily="34" charset="0"/>
                <a:cs typeface="Calibri" pitchFamily="34" charset="0"/>
              </a:rPr>
              <a:t> o paraxial:</a:t>
            </a:r>
            <a:endParaRPr lang="es-ES_tradnl" dirty="0">
              <a:latin typeface="Calibri" pitchFamily="34" charset="0"/>
              <a:cs typeface="Calibri" pitchFamily="34" charset="0"/>
            </a:endParaRPr>
          </a:p>
        </p:txBody>
      </p:sp>
      <p:graphicFrame>
        <p:nvGraphicFramePr>
          <p:cNvPr id="35842" name="Object 46"/>
          <p:cNvGraphicFramePr>
            <a:graphicFrameLocks noChangeAspect="1"/>
          </p:cNvGraphicFramePr>
          <p:nvPr/>
        </p:nvGraphicFramePr>
        <p:xfrm>
          <a:off x="1763321" y="3649066"/>
          <a:ext cx="5400675" cy="622300"/>
        </p:xfrm>
        <a:graphic>
          <a:graphicData uri="http://schemas.openxmlformats.org/presentationml/2006/ole">
            <p:oleObj spid="_x0000_s2977794" name="Ecuación" r:id="rId3" imgW="1765080" imgH="203040" progId="Equation.3">
              <p:embed/>
            </p:oleObj>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58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69" name="68 Rectángulo"/>
          <p:cNvSpPr/>
          <p:nvPr/>
        </p:nvSpPr>
        <p:spPr>
          <a:xfrm>
            <a:off x="308758" y="546100"/>
            <a:ext cx="8609611" cy="609282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455684" name="Oval 3"/>
          <p:cNvSpPr>
            <a:spLocks noChangeArrowheads="1"/>
          </p:cNvSpPr>
          <p:nvPr/>
        </p:nvSpPr>
        <p:spPr bwMode="auto">
          <a:xfrm>
            <a:off x="3276600" y="1333500"/>
            <a:ext cx="1728788" cy="4321175"/>
          </a:xfrm>
          <a:prstGeom prst="ellipse">
            <a:avLst/>
          </a:prstGeom>
          <a:solidFill>
            <a:srgbClr val="CDE6FF"/>
          </a:solidFill>
          <a:ln w="9525">
            <a:solidFill>
              <a:schemeClr val="tx1"/>
            </a:solidFill>
            <a:round/>
            <a:headEnd/>
            <a:tailEnd/>
          </a:ln>
        </p:spPr>
        <p:txBody>
          <a:bodyPr wrap="none" anchor="ctr"/>
          <a:lstStyle/>
          <a:p>
            <a:endParaRPr lang="es-ES_tradnl">
              <a:solidFill>
                <a:srgbClr val="000000"/>
              </a:solidFill>
            </a:endParaRPr>
          </a:p>
        </p:txBody>
      </p:sp>
      <p:sp>
        <p:nvSpPr>
          <p:cNvPr id="70" name="69 Forma libre"/>
          <p:cNvSpPr/>
          <p:nvPr/>
        </p:nvSpPr>
        <p:spPr>
          <a:xfrm>
            <a:off x="1258784" y="3146961"/>
            <a:ext cx="6840187" cy="712520"/>
          </a:xfrm>
          <a:custGeom>
            <a:avLst/>
            <a:gdLst>
              <a:gd name="connsiteX0" fmla="*/ 0 w 6840187"/>
              <a:gd name="connsiteY0" fmla="*/ 0 h 712520"/>
              <a:gd name="connsiteX1" fmla="*/ 2042556 w 6840187"/>
              <a:gd name="connsiteY1" fmla="*/ 0 h 712520"/>
              <a:gd name="connsiteX2" fmla="*/ 3740728 w 6840187"/>
              <a:gd name="connsiteY2" fmla="*/ 106878 h 712520"/>
              <a:gd name="connsiteX3" fmla="*/ 6840187 w 6840187"/>
              <a:gd name="connsiteY3" fmla="*/ 344384 h 712520"/>
              <a:gd name="connsiteX4" fmla="*/ 3740728 w 6840187"/>
              <a:gd name="connsiteY4" fmla="*/ 617517 h 712520"/>
              <a:gd name="connsiteX5" fmla="*/ 2018806 w 6840187"/>
              <a:gd name="connsiteY5" fmla="*/ 712520 h 712520"/>
              <a:gd name="connsiteX6" fmla="*/ 11876 w 6840187"/>
              <a:gd name="connsiteY6" fmla="*/ 712520 h 71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40187" h="712520">
                <a:moveTo>
                  <a:pt x="0" y="0"/>
                </a:moveTo>
                <a:lnTo>
                  <a:pt x="2042556" y="0"/>
                </a:lnTo>
                <a:lnTo>
                  <a:pt x="3740728" y="106878"/>
                </a:lnTo>
                <a:lnTo>
                  <a:pt x="6840187" y="344384"/>
                </a:lnTo>
                <a:lnTo>
                  <a:pt x="3740728" y="617517"/>
                </a:lnTo>
                <a:lnTo>
                  <a:pt x="2018806" y="712520"/>
                </a:lnTo>
                <a:lnTo>
                  <a:pt x="11876" y="712520"/>
                </a:lnTo>
              </a:path>
            </a:pathLst>
          </a:custGeom>
          <a:solidFill>
            <a:schemeClr val="bg1">
              <a:lumMod val="85000"/>
            </a:schemeClr>
          </a:solidFill>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sp>
        <p:nvSpPr>
          <p:cNvPr id="455685" name="Line 4"/>
          <p:cNvSpPr>
            <a:spLocks noChangeShapeType="1"/>
          </p:cNvSpPr>
          <p:nvPr/>
        </p:nvSpPr>
        <p:spPr bwMode="auto">
          <a:xfrm>
            <a:off x="827088" y="3500438"/>
            <a:ext cx="7634287"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615429" name="Freeform 5"/>
          <p:cNvSpPr>
            <a:spLocks/>
          </p:cNvSpPr>
          <p:nvPr/>
        </p:nvSpPr>
        <p:spPr bwMode="auto">
          <a:xfrm>
            <a:off x="1244600" y="3151188"/>
            <a:ext cx="6877050" cy="352425"/>
          </a:xfrm>
          <a:custGeom>
            <a:avLst/>
            <a:gdLst>
              <a:gd name="T0" fmla="*/ 0 w 4332"/>
              <a:gd name="T1" fmla="*/ 0 h 222"/>
              <a:gd name="T2" fmla="*/ 2147483647 w 4332"/>
              <a:gd name="T3" fmla="*/ 0 h 222"/>
              <a:gd name="T4" fmla="*/ 2147483647 w 4332"/>
              <a:gd name="T5" fmla="*/ 2147483647 h 222"/>
              <a:gd name="T6" fmla="*/ 2147483647 w 4332"/>
              <a:gd name="T7" fmla="*/ 2147483647 h 222"/>
              <a:gd name="T8" fmla="*/ 0 60000 65536"/>
              <a:gd name="T9" fmla="*/ 0 60000 65536"/>
              <a:gd name="T10" fmla="*/ 0 60000 65536"/>
              <a:gd name="T11" fmla="*/ 0 60000 65536"/>
              <a:gd name="T12" fmla="*/ 0 w 4332"/>
              <a:gd name="T13" fmla="*/ 0 h 222"/>
              <a:gd name="T14" fmla="*/ 4332 w 4332"/>
              <a:gd name="T15" fmla="*/ 222 h 222"/>
            </a:gdLst>
            <a:ahLst/>
            <a:cxnLst>
              <a:cxn ang="T8">
                <a:pos x="T0" y="T1"/>
              </a:cxn>
              <a:cxn ang="T9">
                <a:pos x="T2" y="T3"/>
              </a:cxn>
              <a:cxn ang="T10">
                <a:pos x="T4" y="T5"/>
              </a:cxn>
              <a:cxn ang="T11">
                <a:pos x="T6" y="T7"/>
              </a:cxn>
            </a:cxnLst>
            <a:rect l="T12" t="T13" r="T14" b="T15"/>
            <a:pathLst>
              <a:path w="4332" h="222">
                <a:moveTo>
                  <a:pt x="0" y="0"/>
                </a:moveTo>
                <a:lnTo>
                  <a:pt x="1290" y="0"/>
                </a:lnTo>
                <a:lnTo>
                  <a:pt x="2364" y="54"/>
                </a:lnTo>
                <a:lnTo>
                  <a:pt x="4332" y="222"/>
                </a:lnTo>
              </a:path>
            </a:pathLst>
          </a:custGeom>
          <a:noFill/>
          <a:ln w="19050">
            <a:solidFill>
              <a:srgbClr val="009900"/>
            </a:solidFill>
            <a:round/>
            <a:headEnd/>
            <a:tailEnd/>
          </a:ln>
        </p:spPr>
        <p:txBody>
          <a:bodyPr/>
          <a:lstStyle/>
          <a:p>
            <a:endParaRPr lang="es-ES_tradnl">
              <a:solidFill>
                <a:srgbClr val="000000"/>
              </a:solidFill>
            </a:endParaRPr>
          </a:p>
        </p:txBody>
      </p:sp>
      <p:sp>
        <p:nvSpPr>
          <p:cNvPr id="615430" name="Freeform 6"/>
          <p:cNvSpPr>
            <a:spLocks/>
          </p:cNvSpPr>
          <p:nvPr/>
        </p:nvSpPr>
        <p:spPr bwMode="auto">
          <a:xfrm>
            <a:off x="1244600" y="1752600"/>
            <a:ext cx="4994275" cy="1735138"/>
          </a:xfrm>
          <a:custGeom>
            <a:avLst/>
            <a:gdLst>
              <a:gd name="T0" fmla="*/ 0 w 3146"/>
              <a:gd name="T1" fmla="*/ 0 h 1093"/>
              <a:gd name="T2" fmla="*/ 2147483647 w 3146"/>
              <a:gd name="T3" fmla="*/ 0 h 1093"/>
              <a:gd name="T4" fmla="*/ 2147483647 w 3146"/>
              <a:gd name="T5" fmla="*/ 2147483647 h 1093"/>
              <a:gd name="T6" fmla="*/ 2147483647 w 3146"/>
              <a:gd name="T7" fmla="*/ 2147483647 h 1093"/>
              <a:gd name="T8" fmla="*/ 0 60000 65536"/>
              <a:gd name="T9" fmla="*/ 0 60000 65536"/>
              <a:gd name="T10" fmla="*/ 0 60000 65536"/>
              <a:gd name="T11" fmla="*/ 0 60000 65536"/>
              <a:gd name="T12" fmla="*/ 0 w 3146"/>
              <a:gd name="T13" fmla="*/ 0 h 1093"/>
              <a:gd name="T14" fmla="*/ 3146 w 3146"/>
              <a:gd name="T15" fmla="*/ 1093 h 1093"/>
            </a:gdLst>
            <a:ahLst/>
            <a:cxnLst>
              <a:cxn ang="T8">
                <a:pos x="T0" y="T1"/>
              </a:cxn>
              <a:cxn ang="T9">
                <a:pos x="T2" y="T3"/>
              </a:cxn>
              <a:cxn ang="T10">
                <a:pos x="T4" y="T5"/>
              </a:cxn>
              <a:cxn ang="T11">
                <a:pos x="T6" y="T7"/>
              </a:cxn>
            </a:cxnLst>
            <a:rect l="T12" t="T13" r="T14" b="T15"/>
            <a:pathLst>
              <a:path w="3146" h="1093">
                <a:moveTo>
                  <a:pt x="0" y="0"/>
                </a:moveTo>
                <a:lnTo>
                  <a:pt x="1492" y="0"/>
                </a:lnTo>
                <a:lnTo>
                  <a:pt x="2245" y="192"/>
                </a:lnTo>
                <a:lnTo>
                  <a:pt x="3146" y="1093"/>
                </a:lnTo>
              </a:path>
            </a:pathLst>
          </a:custGeom>
          <a:noFill/>
          <a:ln w="19050">
            <a:solidFill>
              <a:srgbClr val="FF3300"/>
            </a:solidFill>
            <a:round/>
            <a:headEnd/>
            <a:tailEnd/>
          </a:ln>
        </p:spPr>
        <p:txBody>
          <a:bodyPr/>
          <a:lstStyle/>
          <a:p>
            <a:endParaRPr lang="es-ES_tradnl">
              <a:solidFill>
                <a:srgbClr val="000000"/>
              </a:solidFill>
            </a:endParaRPr>
          </a:p>
        </p:txBody>
      </p:sp>
      <p:sp>
        <p:nvSpPr>
          <p:cNvPr id="615431" name="Freeform 7"/>
          <p:cNvSpPr>
            <a:spLocks/>
          </p:cNvSpPr>
          <p:nvPr/>
        </p:nvSpPr>
        <p:spPr bwMode="auto">
          <a:xfrm flipV="1">
            <a:off x="1244600" y="3487738"/>
            <a:ext cx="4994275" cy="1735137"/>
          </a:xfrm>
          <a:custGeom>
            <a:avLst/>
            <a:gdLst>
              <a:gd name="T0" fmla="*/ 0 w 3146"/>
              <a:gd name="T1" fmla="*/ 0 h 1093"/>
              <a:gd name="T2" fmla="*/ 2147483647 w 3146"/>
              <a:gd name="T3" fmla="*/ 0 h 1093"/>
              <a:gd name="T4" fmla="*/ 2147483647 w 3146"/>
              <a:gd name="T5" fmla="*/ 2147483647 h 1093"/>
              <a:gd name="T6" fmla="*/ 2147483647 w 3146"/>
              <a:gd name="T7" fmla="*/ 2147483647 h 1093"/>
              <a:gd name="T8" fmla="*/ 0 60000 65536"/>
              <a:gd name="T9" fmla="*/ 0 60000 65536"/>
              <a:gd name="T10" fmla="*/ 0 60000 65536"/>
              <a:gd name="T11" fmla="*/ 0 60000 65536"/>
              <a:gd name="T12" fmla="*/ 0 w 3146"/>
              <a:gd name="T13" fmla="*/ 0 h 1093"/>
              <a:gd name="T14" fmla="*/ 3146 w 3146"/>
              <a:gd name="T15" fmla="*/ 1093 h 1093"/>
            </a:gdLst>
            <a:ahLst/>
            <a:cxnLst>
              <a:cxn ang="T8">
                <a:pos x="T0" y="T1"/>
              </a:cxn>
              <a:cxn ang="T9">
                <a:pos x="T2" y="T3"/>
              </a:cxn>
              <a:cxn ang="T10">
                <a:pos x="T4" y="T5"/>
              </a:cxn>
              <a:cxn ang="T11">
                <a:pos x="T6" y="T7"/>
              </a:cxn>
            </a:cxnLst>
            <a:rect l="T12" t="T13" r="T14" b="T15"/>
            <a:pathLst>
              <a:path w="3146" h="1093">
                <a:moveTo>
                  <a:pt x="0" y="0"/>
                </a:moveTo>
                <a:lnTo>
                  <a:pt x="1492" y="0"/>
                </a:lnTo>
                <a:lnTo>
                  <a:pt x="2245" y="192"/>
                </a:lnTo>
                <a:lnTo>
                  <a:pt x="3146" y="1093"/>
                </a:lnTo>
              </a:path>
            </a:pathLst>
          </a:custGeom>
          <a:noFill/>
          <a:ln w="19050">
            <a:solidFill>
              <a:srgbClr val="FF3300"/>
            </a:solidFill>
            <a:round/>
            <a:headEnd/>
            <a:tailEnd/>
          </a:ln>
        </p:spPr>
        <p:txBody>
          <a:bodyPr/>
          <a:lstStyle/>
          <a:p>
            <a:endParaRPr lang="es-ES_tradnl">
              <a:solidFill>
                <a:srgbClr val="000000"/>
              </a:solidFill>
            </a:endParaRPr>
          </a:p>
        </p:txBody>
      </p:sp>
      <p:sp>
        <p:nvSpPr>
          <p:cNvPr id="615432" name="Freeform 8"/>
          <p:cNvSpPr>
            <a:spLocks/>
          </p:cNvSpPr>
          <p:nvPr/>
        </p:nvSpPr>
        <p:spPr bwMode="auto">
          <a:xfrm flipV="1">
            <a:off x="1244600" y="3503613"/>
            <a:ext cx="6877050" cy="352425"/>
          </a:xfrm>
          <a:custGeom>
            <a:avLst/>
            <a:gdLst>
              <a:gd name="T0" fmla="*/ 0 w 4332"/>
              <a:gd name="T1" fmla="*/ 0 h 222"/>
              <a:gd name="T2" fmla="*/ 2147483647 w 4332"/>
              <a:gd name="T3" fmla="*/ 0 h 222"/>
              <a:gd name="T4" fmla="*/ 2147483647 w 4332"/>
              <a:gd name="T5" fmla="*/ 2147483647 h 222"/>
              <a:gd name="T6" fmla="*/ 2147483647 w 4332"/>
              <a:gd name="T7" fmla="*/ 2147483647 h 222"/>
              <a:gd name="T8" fmla="*/ 0 60000 65536"/>
              <a:gd name="T9" fmla="*/ 0 60000 65536"/>
              <a:gd name="T10" fmla="*/ 0 60000 65536"/>
              <a:gd name="T11" fmla="*/ 0 60000 65536"/>
              <a:gd name="T12" fmla="*/ 0 w 4332"/>
              <a:gd name="T13" fmla="*/ 0 h 222"/>
              <a:gd name="T14" fmla="*/ 4332 w 4332"/>
              <a:gd name="T15" fmla="*/ 222 h 222"/>
            </a:gdLst>
            <a:ahLst/>
            <a:cxnLst>
              <a:cxn ang="T8">
                <a:pos x="T0" y="T1"/>
              </a:cxn>
              <a:cxn ang="T9">
                <a:pos x="T2" y="T3"/>
              </a:cxn>
              <a:cxn ang="T10">
                <a:pos x="T4" y="T5"/>
              </a:cxn>
              <a:cxn ang="T11">
                <a:pos x="T6" y="T7"/>
              </a:cxn>
            </a:cxnLst>
            <a:rect l="T12" t="T13" r="T14" b="T15"/>
            <a:pathLst>
              <a:path w="4332" h="222">
                <a:moveTo>
                  <a:pt x="0" y="0"/>
                </a:moveTo>
                <a:lnTo>
                  <a:pt x="1290" y="0"/>
                </a:lnTo>
                <a:lnTo>
                  <a:pt x="2364" y="54"/>
                </a:lnTo>
                <a:lnTo>
                  <a:pt x="4332" y="222"/>
                </a:lnTo>
              </a:path>
            </a:pathLst>
          </a:custGeom>
          <a:noFill/>
          <a:ln w="19050">
            <a:solidFill>
              <a:srgbClr val="009900"/>
            </a:solidFill>
            <a:round/>
            <a:headEnd/>
            <a:tailEnd/>
          </a:ln>
        </p:spPr>
        <p:txBody>
          <a:bodyPr/>
          <a:lstStyle/>
          <a:p>
            <a:endParaRPr lang="es-ES_tradnl">
              <a:solidFill>
                <a:srgbClr val="000000"/>
              </a:solidFill>
            </a:endParaRPr>
          </a:p>
        </p:txBody>
      </p:sp>
      <p:grpSp>
        <p:nvGrpSpPr>
          <p:cNvPr id="2" name="79 Grupo"/>
          <p:cNvGrpSpPr/>
          <p:nvPr/>
        </p:nvGrpSpPr>
        <p:grpSpPr>
          <a:xfrm>
            <a:off x="1035050" y="2655888"/>
            <a:ext cx="3408363" cy="611187"/>
            <a:chOff x="1035050" y="2655888"/>
            <a:chExt cx="3408363" cy="611187"/>
          </a:xfrm>
        </p:grpSpPr>
        <p:grpSp>
          <p:nvGrpSpPr>
            <p:cNvPr id="3" name="Group 9"/>
            <p:cNvGrpSpPr>
              <a:grpSpLocks/>
            </p:cNvGrpSpPr>
            <p:nvPr/>
          </p:nvGrpSpPr>
          <p:grpSpPr bwMode="auto">
            <a:xfrm>
              <a:off x="1250950" y="2846388"/>
              <a:ext cx="368300" cy="366712"/>
              <a:chOff x="788" y="1934"/>
              <a:chExt cx="232" cy="231"/>
            </a:xfrm>
          </p:grpSpPr>
          <p:sp>
            <p:nvSpPr>
              <p:cNvPr id="455748" name="Arc 10"/>
              <p:cNvSpPr>
                <a:spLocks/>
              </p:cNvSpPr>
              <p:nvPr/>
            </p:nvSpPr>
            <p:spPr bwMode="auto">
              <a:xfrm rot="20629230" flipH="1">
                <a:off x="944" y="2018"/>
                <a:ext cx="56" cy="100"/>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s-ES_tradnl">
                  <a:solidFill>
                    <a:srgbClr val="000000"/>
                  </a:solidFill>
                </a:endParaRPr>
              </a:p>
            </p:txBody>
          </p:sp>
          <p:sp>
            <p:nvSpPr>
              <p:cNvPr id="455749" name="Text Box 11"/>
              <p:cNvSpPr txBox="1">
                <a:spLocks noChangeArrowheads="1"/>
              </p:cNvSpPr>
              <p:nvPr/>
            </p:nvSpPr>
            <p:spPr bwMode="auto">
              <a:xfrm>
                <a:off x="788" y="1934"/>
                <a:ext cx="232" cy="231"/>
              </a:xfrm>
              <a:prstGeom prst="rect">
                <a:avLst/>
              </a:prstGeom>
              <a:noFill/>
              <a:ln w="9525">
                <a:noFill/>
                <a:miter lim="800000"/>
                <a:headEnd/>
                <a:tailEnd/>
              </a:ln>
            </p:spPr>
            <p:txBody>
              <a:bodyPr>
                <a:spAutoFit/>
              </a:bodyPr>
              <a:lstStyle/>
              <a:p>
                <a:pPr>
                  <a:spcBef>
                    <a:spcPct val="50000"/>
                  </a:spcBef>
                </a:pPr>
                <a:r>
                  <a:rPr lang="el-GR" sz="1800">
                    <a:solidFill>
                      <a:srgbClr val="009900"/>
                    </a:solidFill>
                    <a:cs typeface="Times New Roman" pitchFamily="18" charset="0"/>
                  </a:rPr>
                  <a:t>ε</a:t>
                </a:r>
              </a:p>
            </p:txBody>
          </p:sp>
        </p:grpSp>
        <p:grpSp>
          <p:nvGrpSpPr>
            <p:cNvPr id="4" name="Group 15"/>
            <p:cNvGrpSpPr>
              <a:grpSpLocks/>
            </p:cNvGrpSpPr>
            <p:nvPr/>
          </p:nvGrpSpPr>
          <p:grpSpPr bwMode="auto">
            <a:xfrm>
              <a:off x="1035050" y="2655888"/>
              <a:ext cx="3408363" cy="611187"/>
              <a:chOff x="652" y="1814"/>
              <a:chExt cx="2147" cy="385"/>
            </a:xfrm>
          </p:grpSpPr>
          <p:sp>
            <p:nvSpPr>
              <p:cNvPr id="455744" name="Line 16"/>
              <p:cNvSpPr>
                <a:spLocks noChangeShapeType="1"/>
              </p:cNvSpPr>
              <p:nvPr/>
            </p:nvSpPr>
            <p:spPr bwMode="auto">
              <a:xfrm>
                <a:off x="828" y="2000"/>
                <a:ext cx="1971" cy="199"/>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5745" name="Text Box 17"/>
              <p:cNvSpPr txBox="1">
                <a:spLocks noChangeArrowheads="1"/>
              </p:cNvSpPr>
              <p:nvPr/>
            </p:nvSpPr>
            <p:spPr bwMode="auto">
              <a:xfrm>
                <a:off x="652" y="1814"/>
                <a:ext cx="280"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N</a:t>
                </a:r>
              </a:p>
            </p:txBody>
          </p:sp>
        </p:grpSp>
      </p:grpSp>
      <p:grpSp>
        <p:nvGrpSpPr>
          <p:cNvPr id="5" name="80 Grupo"/>
          <p:cNvGrpSpPr/>
          <p:nvPr/>
        </p:nvGrpSpPr>
        <p:grpSpPr>
          <a:xfrm>
            <a:off x="1573213" y="581025"/>
            <a:ext cx="3030537" cy="1651000"/>
            <a:chOff x="1573213" y="581025"/>
            <a:chExt cx="3030537" cy="1651000"/>
          </a:xfrm>
        </p:grpSpPr>
        <p:grpSp>
          <p:nvGrpSpPr>
            <p:cNvPr id="6" name="Group 12"/>
            <p:cNvGrpSpPr>
              <a:grpSpLocks/>
            </p:cNvGrpSpPr>
            <p:nvPr/>
          </p:nvGrpSpPr>
          <p:grpSpPr bwMode="auto">
            <a:xfrm>
              <a:off x="1714500" y="1055688"/>
              <a:ext cx="774700" cy="603250"/>
              <a:chOff x="1080" y="806"/>
              <a:chExt cx="488" cy="380"/>
            </a:xfrm>
          </p:grpSpPr>
          <p:sp>
            <p:nvSpPr>
              <p:cNvPr id="455746" name="Arc 13"/>
              <p:cNvSpPr>
                <a:spLocks/>
              </p:cNvSpPr>
              <p:nvPr/>
            </p:nvSpPr>
            <p:spPr bwMode="auto">
              <a:xfrm rot="19750340" flipH="1">
                <a:off x="1280" y="898"/>
                <a:ext cx="288" cy="28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s-ES_tradnl">
                  <a:solidFill>
                    <a:srgbClr val="000000"/>
                  </a:solidFill>
                </a:endParaRPr>
              </a:p>
            </p:txBody>
          </p:sp>
          <p:sp>
            <p:nvSpPr>
              <p:cNvPr id="455747" name="Text Box 14"/>
              <p:cNvSpPr txBox="1">
                <a:spLocks noChangeArrowheads="1"/>
              </p:cNvSpPr>
              <p:nvPr/>
            </p:nvSpPr>
            <p:spPr bwMode="auto">
              <a:xfrm>
                <a:off x="1080" y="806"/>
                <a:ext cx="232" cy="365"/>
              </a:xfrm>
              <a:prstGeom prst="rect">
                <a:avLst/>
              </a:prstGeom>
              <a:noFill/>
              <a:ln w="9525">
                <a:noFill/>
                <a:miter lim="800000"/>
                <a:headEnd/>
                <a:tailEnd/>
              </a:ln>
            </p:spPr>
            <p:txBody>
              <a:bodyPr>
                <a:spAutoFit/>
              </a:bodyPr>
              <a:lstStyle/>
              <a:p>
                <a:pPr>
                  <a:spcBef>
                    <a:spcPct val="50000"/>
                  </a:spcBef>
                </a:pPr>
                <a:r>
                  <a:rPr lang="el-GR" sz="3200">
                    <a:solidFill>
                      <a:srgbClr val="FF3300"/>
                    </a:solidFill>
                    <a:cs typeface="Times New Roman" pitchFamily="18" charset="0"/>
                  </a:rPr>
                  <a:t>ε</a:t>
                </a:r>
              </a:p>
            </p:txBody>
          </p:sp>
        </p:grpSp>
        <p:grpSp>
          <p:nvGrpSpPr>
            <p:cNvPr id="7" name="Group 18"/>
            <p:cNvGrpSpPr>
              <a:grpSpLocks/>
            </p:cNvGrpSpPr>
            <p:nvPr/>
          </p:nvGrpSpPr>
          <p:grpSpPr bwMode="auto">
            <a:xfrm>
              <a:off x="1573213" y="581025"/>
              <a:ext cx="3030537" cy="1651000"/>
              <a:chOff x="991" y="507"/>
              <a:chExt cx="1909" cy="1040"/>
            </a:xfrm>
          </p:grpSpPr>
          <p:sp>
            <p:nvSpPr>
              <p:cNvPr id="455742" name="Line 19"/>
              <p:cNvSpPr>
                <a:spLocks noChangeShapeType="1"/>
              </p:cNvSpPr>
              <p:nvPr/>
            </p:nvSpPr>
            <p:spPr bwMode="auto">
              <a:xfrm>
                <a:off x="1172" y="699"/>
                <a:ext cx="1728" cy="84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5743" name="Text Box 20"/>
              <p:cNvSpPr txBox="1">
                <a:spLocks noChangeArrowheads="1"/>
              </p:cNvSpPr>
              <p:nvPr/>
            </p:nvSpPr>
            <p:spPr bwMode="auto">
              <a:xfrm>
                <a:off x="991" y="507"/>
                <a:ext cx="280"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N</a:t>
                </a:r>
              </a:p>
            </p:txBody>
          </p:sp>
        </p:grpSp>
      </p:grpSp>
      <p:grpSp>
        <p:nvGrpSpPr>
          <p:cNvPr id="8" name="Group 21"/>
          <p:cNvGrpSpPr>
            <a:grpSpLocks/>
          </p:cNvGrpSpPr>
          <p:nvPr/>
        </p:nvGrpSpPr>
        <p:grpSpPr bwMode="auto">
          <a:xfrm>
            <a:off x="3951288" y="2843213"/>
            <a:ext cx="598487" cy="1339850"/>
            <a:chOff x="2489" y="1932"/>
            <a:chExt cx="377" cy="844"/>
          </a:xfrm>
        </p:grpSpPr>
        <p:sp>
          <p:nvSpPr>
            <p:cNvPr id="455740" name="Text Box 22"/>
            <p:cNvSpPr txBox="1">
              <a:spLocks noChangeArrowheads="1"/>
            </p:cNvSpPr>
            <p:nvPr/>
          </p:nvSpPr>
          <p:spPr bwMode="auto">
            <a:xfrm>
              <a:off x="2489" y="1932"/>
              <a:ext cx="37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rPr>
                <a:t>P</a:t>
              </a:r>
            </a:p>
          </p:txBody>
        </p:sp>
        <p:sp>
          <p:nvSpPr>
            <p:cNvPr id="455741" name="Text Box 23"/>
            <p:cNvSpPr txBox="1">
              <a:spLocks noChangeArrowheads="1"/>
            </p:cNvSpPr>
            <p:nvPr/>
          </p:nvSpPr>
          <p:spPr bwMode="auto">
            <a:xfrm>
              <a:off x="2489" y="2545"/>
              <a:ext cx="37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rPr>
                <a:t>P</a:t>
              </a:r>
            </a:p>
          </p:txBody>
        </p:sp>
      </p:grpSp>
      <p:grpSp>
        <p:nvGrpSpPr>
          <p:cNvPr id="9" name="Group 24"/>
          <p:cNvGrpSpPr>
            <a:grpSpLocks/>
          </p:cNvGrpSpPr>
          <p:nvPr/>
        </p:nvGrpSpPr>
        <p:grpSpPr bwMode="auto">
          <a:xfrm>
            <a:off x="3951288" y="1284288"/>
            <a:ext cx="598487" cy="4392612"/>
            <a:chOff x="2489" y="950"/>
            <a:chExt cx="377" cy="2767"/>
          </a:xfrm>
        </p:grpSpPr>
        <p:sp>
          <p:nvSpPr>
            <p:cNvPr id="455738" name="Text Box 25"/>
            <p:cNvSpPr txBox="1">
              <a:spLocks noChangeArrowheads="1"/>
            </p:cNvSpPr>
            <p:nvPr/>
          </p:nvSpPr>
          <p:spPr bwMode="auto">
            <a:xfrm>
              <a:off x="2489" y="3313"/>
              <a:ext cx="377" cy="404"/>
            </a:xfrm>
            <a:prstGeom prst="rect">
              <a:avLst/>
            </a:prstGeom>
            <a:noFill/>
            <a:ln w="9525">
              <a:noFill/>
              <a:miter lim="800000"/>
              <a:headEnd/>
              <a:tailEnd/>
            </a:ln>
          </p:spPr>
          <p:txBody>
            <a:bodyPr>
              <a:spAutoFit/>
            </a:bodyPr>
            <a:lstStyle/>
            <a:p>
              <a:pPr>
                <a:spcBef>
                  <a:spcPct val="50000"/>
                </a:spcBef>
              </a:pPr>
              <a:r>
                <a:rPr lang="es-ES" sz="3600" b="1">
                  <a:solidFill>
                    <a:srgbClr val="FF3300"/>
                  </a:solidFill>
                </a:rPr>
                <a:t>P</a:t>
              </a:r>
            </a:p>
          </p:txBody>
        </p:sp>
        <p:sp>
          <p:nvSpPr>
            <p:cNvPr id="455739" name="Text Box 26"/>
            <p:cNvSpPr txBox="1">
              <a:spLocks noChangeArrowheads="1"/>
            </p:cNvSpPr>
            <p:nvPr/>
          </p:nvSpPr>
          <p:spPr bwMode="auto">
            <a:xfrm>
              <a:off x="2489" y="950"/>
              <a:ext cx="377" cy="404"/>
            </a:xfrm>
            <a:prstGeom prst="rect">
              <a:avLst/>
            </a:prstGeom>
            <a:noFill/>
            <a:ln w="9525">
              <a:noFill/>
              <a:miter lim="800000"/>
              <a:headEnd/>
              <a:tailEnd/>
            </a:ln>
          </p:spPr>
          <p:txBody>
            <a:bodyPr>
              <a:spAutoFit/>
            </a:bodyPr>
            <a:lstStyle/>
            <a:p>
              <a:pPr>
                <a:spcBef>
                  <a:spcPct val="50000"/>
                </a:spcBef>
              </a:pPr>
              <a:r>
                <a:rPr lang="es-ES" sz="3600" b="1" dirty="0">
                  <a:solidFill>
                    <a:srgbClr val="FF3300"/>
                  </a:solidFill>
                </a:rPr>
                <a:t>P</a:t>
              </a:r>
            </a:p>
          </p:txBody>
        </p:sp>
      </p:grpSp>
      <p:grpSp>
        <p:nvGrpSpPr>
          <p:cNvPr id="10" name="Group 27"/>
          <p:cNvGrpSpPr>
            <a:grpSpLocks/>
          </p:cNvGrpSpPr>
          <p:nvPr/>
        </p:nvGrpSpPr>
        <p:grpSpPr bwMode="auto">
          <a:xfrm>
            <a:off x="6049963" y="3452813"/>
            <a:ext cx="446087" cy="609600"/>
            <a:chOff x="3811" y="2316"/>
            <a:chExt cx="281" cy="384"/>
          </a:xfrm>
        </p:grpSpPr>
        <p:sp>
          <p:nvSpPr>
            <p:cNvPr id="455736" name="Oval 28"/>
            <p:cNvSpPr>
              <a:spLocks noChangeArrowheads="1"/>
            </p:cNvSpPr>
            <p:nvPr/>
          </p:nvSpPr>
          <p:spPr bwMode="auto">
            <a:xfrm>
              <a:off x="3892" y="2316"/>
              <a:ext cx="56" cy="56"/>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455737" name="Text Box 29"/>
            <p:cNvSpPr txBox="1">
              <a:spLocks noChangeArrowheads="1"/>
            </p:cNvSpPr>
            <p:nvPr/>
          </p:nvSpPr>
          <p:spPr bwMode="auto">
            <a:xfrm>
              <a:off x="3811" y="2412"/>
              <a:ext cx="281" cy="288"/>
            </a:xfrm>
            <a:prstGeom prst="rect">
              <a:avLst/>
            </a:prstGeom>
            <a:noFill/>
            <a:ln w="9525">
              <a:noFill/>
              <a:miter lim="800000"/>
              <a:headEnd/>
              <a:tailEnd/>
            </a:ln>
          </p:spPr>
          <p:txBody>
            <a:bodyPr>
              <a:spAutoFit/>
            </a:bodyPr>
            <a:lstStyle/>
            <a:p>
              <a:pPr>
                <a:spcBef>
                  <a:spcPct val="50000"/>
                </a:spcBef>
              </a:pPr>
              <a:r>
                <a:rPr lang="es-ES" b="1">
                  <a:solidFill>
                    <a:srgbClr val="FF3300"/>
                  </a:solidFill>
                </a:rPr>
                <a:t>F</a:t>
              </a:r>
              <a:r>
                <a:rPr lang="es-ES">
                  <a:solidFill>
                    <a:srgbClr val="FF3300"/>
                  </a:solidFill>
                </a:rPr>
                <a:t>′</a:t>
              </a:r>
            </a:p>
          </p:txBody>
        </p:sp>
      </p:grpSp>
      <p:grpSp>
        <p:nvGrpSpPr>
          <p:cNvPr id="11" name="Group 30"/>
          <p:cNvGrpSpPr>
            <a:grpSpLocks/>
          </p:cNvGrpSpPr>
          <p:nvPr/>
        </p:nvGrpSpPr>
        <p:grpSpPr bwMode="auto">
          <a:xfrm>
            <a:off x="7878763" y="3452813"/>
            <a:ext cx="446087" cy="609600"/>
            <a:chOff x="4963" y="2316"/>
            <a:chExt cx="281" cy="384"/>
          </a:xfrm>
        </p:grpSpPr>
        <p:sp>
          <p:nvSpPr>
            <p:cNvPr id="455734" name="Oval 31"/>
            <p:cNvSpPr>
              <a:spLocks noChangeArrowheads="1"/>
            </p:cNvSpPr>
            <p:nvPr/>
          </p:nvSpPr>
          <p:spPr bwMode="auto">
            <a:xfrm>
              <a:off x="5067" y="2316"/>
              <a:ext cx="56" cy="56"/>
            </a:xfrm>
            <a:prstGeom prst="ellipse">
              <a:avLst/>
            </a:prstGeom>
            <a:solidFill>
              <a:srgbClr val="009900"/>
            </a:solidFill>
            <a:ln w="9525">
              <a:solidFill>
                <a:srgbClr val="009900"/>
              </a:solidFill>
              <a:round/>
              <a:headEnd/>
              <a:tailEnd/>
            </a:ln>
          </p:spPr>
          <p:txBody>
            <a:bodyPr wrap="none" anchor="ctr"/>
            <a:lstStyle/>
            <a:p>
              <a:endParaRPr lang="es-ES_tradnl">
                <a:solidFill>
                  <a:srgbClr val="000000"/>
                </a:solidFill>
              </a:endParaRPr>
            </a:p>
          </p:txBody>
        </p:sp>
        <p:sp>
          <p:nvSpPr>
            <p:cNvPr id="455735" name="Text Box 32"/>
            <p:cNvSpPr txBox="1">
              <a:spLocks noChangeArrowheads="1"/>
            </p:cNvSpPr>
            <p:nvPr/>
          </p:nvSpPr>
          <p:spPr bwMode="auto">
            <a:xfrm>
              <a:off x="4963" y="2412"/>
              <a:ext cx="281" cy="288"/>
            </a:xfrm>
            <a:prstGeom prst="rect">
              <a:avLst/>
            </a:prstGeom>
            <a:noFill/>
            <a:ln w="9525">
              <a:noFill/>
              <a:miter lim="800000"/>
              <a:headEnd/>
              <a:tailEnd/>
            </a:ln>
          </p:spPr>
          <p:txBody>
            <a:bodyPr>
              <a:spAutoFit/>
            </a:bodyPr>
            <a:lstStyle/>
            <a:p>
              <a:pPr>
                <a:spcBef>
                  <a:spcPct val="50000"/>
                </a:spcBef>
              </a:pPr>
              <a:r>
                <a:rPr lang="es-ES" b="1" dirty="0">
                  <a:solidFill>
                    <a:srgbClr val="009900"/>
                  </a:solidFill>
                </a:rPr>
                <a:t>F</a:t>
              </a:r>
              <a:r>
                <a:rPr lang="es-ES" dirty="0">
                  <a:solidFill>
                    <a:srgbClr val="009900"/>
                  </a:solidFill>
                </a:rPr>
                <a:t>′</a:t>
              </a:r>
            </a:p>
          </p:txBody>
        </p:sp>
      </p:grpSp>
      <p:grpSp>
        <p:nvGrpSpPr>
          <p:cNvPr id="12" name="Group 33"/>
          <p:cNvGrpSpPr>
            <a:grpSpLocks/>
          </p:cNvGrpSpPr>
          <p:nvPr/>
        </p:nvGrpSpPr>
        <p:grpSpPr bwMode="auto">
          <a:xfrm>
            <a:off x="2393950" y="1658938"/>
            <a:ext cx="3238500" cy="3659187"/>
            <a:chOff x="1508" y="1186"/>
            <a:chExt cx="2040" cy="2305"/>
          </a:xfrm>
        </p:grpSpPr>
        <p:sp>
          <p:nvSpPr>
            <p:cNvPr id="455728" name="Freeform 34"/>
            <p:cNvSpPr>
              <a:spLocks/>
            </p:cNvSpPr>
            <p:nvPr/>
          </p:nvSpPr>
          <p:spPr bwMode="auto">
            <a:xfrm>
              <a:off x="1508" y="1186"/>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29" name="Freeform 35"/>
            <p:cNvSpPr>
              <a:spLocks/>
            </p:cNvSpPr>
            <p:nvPr/>
          </p:nvSpPr>
          <p:spPr bwMode="auto">
            <a:xfrm rot="980163">
              <a:off x="2657" y="129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30" name="Freeform 36"/>
            <p:cNvSpPr>
              <a:spLocks/>
            </p:cNvSpPr>
            <p:nvPr/>
          </p:nvSpPr>
          <p:spPr bwMode="auto">
            <a:xfrm rot="2569412">
              <a:off x="3428" y="1836"/>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31" name="Freeform 37"/>
            <p:cNvSpPr>
              <a:spLocks/>
            </p:cNvSpPr>
            <p:nvPr/>
          </p:nvSpPr>
          <p:spPr bwMode="auto">
            <a:xfrm rot="-2620067">
              <a:off x="3413" y="2736"/>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32" name="Freeform 38"/>
            <p:cNvSpPr>
              <a:spLocks/>
            </p:cNvSpPr>
            <p:nvPr/>
          </p:nvSpPr>
          <p:spPr bwMode="auto">
            <a:xfrm rot="-855871">
              <a:off x="2660" y="325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33" name="Freeform 39"/>
            <p:cNvSpPr>
              <a:spLocks/>
            </p:cNvSpPr>
            <p:nvPr/>
          </p:nvSpPr>
          <p:spPr bwMode="auto">
            <a:xfrm>
              <a:off x="1508" y="3371"/>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grpSp>
      <p:grpSp>
        <p:nvGrpSpPr>
          <p:cNvPr id="13" name="Group 40"/>
          <p:cNvGrpSpPr>
            <a:grpSpLocks/>
          </p:cNvGrpSpPr>
          <p:nvPr/>
        </p:nvGrpSpPr>
        <p:grpSpPr bwMode="auto">
          <a:xfrm>
            <a:off x="2393950" y="3054350"/>
            <a:ext cx="3297238" cy="896938"/>
            <a:chOff x="1508" y="2065"/>
            <a:chExt cx="2077" cy="565"/>
          </a:xfrm>
        </p:grpSpPr>
        <p:sp>
          <p:nvSpPr>
            <p:cNvPr id="455722" name="Freeform 41"/>
            <p:cNvSpPr>
              <a:spLocks/>
            </p:cNvSpPr>
            <p:nvPr/>
          </p:nvSpPr>
          <p:spPr bwMode="auto">
            <a:xfrm>
              <a:off x="1508" y="206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3" name="Freeform 42"/>
            <p:cNvSpPr>
              <a:spLocks/>
            </p:cNvSpPr>
            <p:nvPr/>
          </p:nvSpPr>
          <p:spPr bwMode="auto">
            <a:xfrm>
              <a:off x="1508" y="2510"/>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4" name="Freeform 43"/>
            <p:cNvSpPr>
              <a:spLocks/>
            </p:cNvSpPr>
            <p:nvPr/>
          </p:nvSpPr>
          <p:spPr bwMode="auto">
            <a:xfrm rot="-230704">
              <a:off x="2638" y="2478"/>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5" name="Freeform 44"/>
            <p:cNvSpPr>
              <a:spLocks/>
            </p:cNvSpPr>
            <p:nvPr/>
          </p:nvSpPr>
          <p:spPr bwMode="auto">
            <a:xfrm rot="342635">
              <a:off x="2638" y="209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6" name="Freeform 45"/>
            <p:cNvSpPr>
              <a:spLocks/>
            </p:cNvSpPr>
            <p:nvPr/>
          </p:nvSpPr>
          <p:spPr bwMode="auto">
            <a:xfrm rot="281921">
              <a:off x="3465" y="2153"/>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7" name="Freeform 46"/>
            <p:cNvSpPr>
              <a:spLocks/>
            </p:cNvSpPr>
            <p:nvPr/>
          </p:nvSpPr>
          <p:spPr bwMode="auto">
            <a:xfrm rot="-285818">
              <a:off x="3465" y="2426"/>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grpSp>
      <p:sp>
        <p:nvSpPr>
          <p:cNvPr id="455700" name="Text Box 47"/>
          <p:cNvSpPr txBox="1">
            <a:spLocks noChangeArrowheads="1"/>
          </p:cNvSpPr>
          <p:nvPr/>
        </p:nvSpPr>
        <p:spPr bwMode="auto">
          <a:xfrm>
            <a:off x="-36513" y="-26988"/>
            <a:ext cx="9217026" cy="457201"/>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Arial"/>
              </a:rPr>
              <a:t>Rayos Paraxiales: Aberración esférica</a:t>
            </a:r>
          </a:p>
        </p:txBody>
      </p:sp>
      <p:grpSp>
        <p:nvGrpSpPr>
          <p:cNvPr id="14" name="Group 51"/>
          <p:cNvGrpSpPr>
            <a:grpSpLocks/>
          </p:cNvGrpSpPr>
          <p:nvPr/>
        </p:nvGrpSpPr>
        <p:grpSpPr bwMode="auto">
          <a:xfrm>
            <a:off x="4140200" y="4149725"/>
            <a:ext cx="2087563" cy="1943100"/>
            <a:chOff x="2608" y="2614"/>
            <a:chExt cx="1315" cy="1224"/>
          </a:xfrm>
        </p:grpSpPr>
        <p:sp>
          <p:nvSpPr>
            <p:cNvPr id="455719" name="Line 52"/>
            <p:cNvSpPr>
              <a:spLocks noChangeShapeType="1"/>
            </p:cNvSpPr>
            <p:nvPr/>
          </p:nvSpPr>
          <p:spPr bwMode="auto">
            <a:xfrm>
              <a:off x="3923" y="2614"/>
              <a:ext cx="0" cy="1224"/>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5720" name="Line 53"/>
            <p:cNvSpPr>
              <a:spLocks noChangeShapeType="1"/>
            </p:cNvSpPr>
            <p:nvPr/>
          </p:nvSpPr>
          <p:spPr bwMode="auto">
            <a:xfrm>
              <a:off x="2608" y="3748"/>
              <a:ext cx="1315" cy="0"/>
            </a:xfrm>
            <a:prstGeom prst="line">
              <a:avLst/>
            </a:prstGeom>
            <a:noFill/>
            <a:ln w="9525">
              <a:solidFill>
                <a:schemeClr val="tx1"/>
              </a:solidFill>
              <a:round/>
              <a:headEnd/>
              <a:tailEnd type="triangle" w="lg" len="lg"/>
            </a:ln>
          </p:spPr>
          <p:txBody>
            <a:bodyPr/>
            <a:lstStyle/>
            <a:p>
              <a:endParaRPr lang="es-ES_tradnl">
                <a:solidFill>
                  <a:srgbClr val="000000"/>
                </a:solidFill>
              </a:endParaRPr>
            </a:p>
          </p:txBody>
        </p:sp>
        <p:sp>
          <p:nvSpPr>
            <p:cNvPr id="455721" name="Text Box 54"/>
            <p:cNvSpPr txBox="1">
              <a:spLocks noChangeArrowheads="1"/>
            </p:cNvSpPr>
            <p:nvPr/>
          </p:nvSpPr>
          <p:spPr bwMode="auto">
            <a:xfrm>
              <a:off x="3152" y="3475"/>
              <a:ext cx="272" cy="288"/>
            </a:xfrm>
            <a:prstGeom prst="rect">
              <a:avLst/>
            </a:prstGeom>
            <a:noFill/>
            <a:ln w="9525">
              <a:noFill/>
              <a:miter lim="800000"/>
              <a:headEnd/>
              <a:tailEnd/>
            </a:ln>
          </p:spPr>
          <p:txBody>
            <a:bodyPr>
              <a:spAutoFit/>
            </a:bodyPr>
            <a:lstStyle/>
            <a:p>
              <a:pPr>
                <a:spcBef>
                  <a:spcPct val="50000"/>
                </a:spcBef>
              </a:pPr>
              <a:r>
                <a:rPr lang="es-ES">
                  <a:solidFill>
                    <a:srgbClr val="FF3300"/>
                  </a:solidFill>
                </a:rPr>
                <a:t>f ′</a:t>
              </a:r>
            </a:p>
          </p:txBody>
        </p:sp>
      </p:grpSp>
      <p:grpSp>
        <p:nvGrpSpPr>
          <p:cNvPr id="15" name="Group 55"/>
          <p:cNvGrpSpPr>
            <a:grpSpLocks/>
          </p:cNvGrpSpPr>
          <p:nvPr/>
        </p:nvGrpSpPr>
        <p:grpSpPr bwMode="auto">
          <a:xfrm>
            <a:off x="4140200" y="4149725"/>
            <a:ext cx="3960813" cy="2374900"/>
            <a:chOff x="2608" y="2614"/>
            <a:chExt cx="2495" cy="1496"/>
          </a:xfrm>
        </p:grpSpPr>
        <p:sp>
          <p:nvSpPr>
            <p:cNvPr id="455715" name="Line 56"/>
            <p:cNvSpPr>
              <a:spLocks noChangeShapeType="1"/>
            </p:cNvSpPr>
            <p:nvPr/>
          </p:nvSpPr>
          <p:spPr bwMode="auto">
            <a:xfrm>
              <a:off x="2608" y="3612"/>
              <a:ext cx="0" cy="49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5716" name="Line 57"/>
            <p:cNvSpPr>
              <a:spLocks noChangeShapeType="1"/>
            </p:cNvSpPr>
            <p:nvPr/>
          </p:nvSpPr>
          <p:spPr bwMode="auto">
            <a:xfrm>
              <a:off x="5103" y="2614"/>
              <a:ext cx="0" cy="1496"/>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5717" name="Line 58"/>
            <p:cNvSpPr>
              <a:spLocks noChangeShapeType="1"/>
            </p:cNvSpPr>
            <p:nvPr/>
          </p:nvSpPr>
          <p:spPr bwMode="auto">
            <a:xfrm>
              <a:off x="2608" y="4020"/>
              <a:ext cx="2495" cy="0"/>
            </a:xfrm>
            <a:prstGeom prst="line">
              <a:avLst/>
            </a:prstGeom>
            <a:noFill/>
            <a:ln w="9525">
              <a:solidFill>
                <a:schemeClr val="tx1"/>
              </a:solidFill>
              <a:round/>
              <a:headEnd/>
              <a:tailEnd type="triangle" w="lg" len="lg"/>
            </a:ln>
          </p:spPr>
          <p:txBody>
            <a:bodyPr/>
            <a:lstStyle/>
            <a:p>
              <a:endParaRPr lang="es-ES_tradnl">
                <a:solidFill>
                  <a:srgbClr val="000000"/>
                </a:solidFill>
              </a:endParaRPr>
            </a:p>
          </p:txBody>
        </p:sp>
        <p:sp>
          <p:nvSpPr>
            <p:cNvPr id="455718" name="Text Box 59"/>
            <p:cNvSpPr txBox="1">
              <a:spLocks noChangeArrowheads="1"/>
            </p:cNvSpPr>
            <p:nvPr/>
          </p:nvSpPr>
          <p:spPr bwMode="auto">
            <a:xfrm>
              <a:off x="4194" y="3741"/>
              <a:ext cx="272" cy="288"/>
            </a:xfrm>
            <a:prstGeom prst="rect">
              <a:avLst/>
            </a:prstGeom>
            <a:noFill/>
            <a:ln w="9525">
              <a:noFill/>
              <a:miter lim="800000"/>
              <a:headEnd/>
              <a:tailEnd/>
            </a:ln>
          </p:spPr>
          <p:txBody>
            <a:bodyPr>
              <a:spAutoFit/>
            </a:bodyPr>
            <a:lstStyle/>
            <a:p>
              <a:pPr>
                <a:spcBef>
                  <a:spcPct val="50000"/>
                </a:spcBef>
              </a:pPr>
              <a:r>
                <a:rPr lang="es-ES">
                  <a:solidFill>
                    <a:srgbClr val="009900"/>
                  </a:solidFill>
                </a:rPr>
                <a:t>f ′</a:t>
              </a:r>
            </a:p>
          </p:txBody>
        </p:sp>
      </p:grpSp>
      <p:grpSp>
        <p:nvGrpSpPr>
          <p:cNvPr id="16" name="Group 65"/>
          <p:cNvGrpSpPr>
            <a:grpSpLocks/>
          </p:cNvGrpSpPr>
          <p:nvPr/>
        </p:nvGrpSpPr>
        <p:grpSpPr bwMode="auto">
          <a:xfrm>
            <a:off x="2393950" y="1658938"/>
            <a:ext cx="190500" cy="3659187"/>
            <a:chOff x="1508" y="1045"/>
            <a:chExt cx="120" cy="2305"/>
          </a:xfrm>
        </p:grpSpPr>
        <p:sp>
          <p:nvSpPr>
            <p:cNvPr id="455711" name="Freeform 66"/>
            <p:cNvSpPr>
              <a:spLocks/>
            </p:cNvSpPr>
            <p:nvPr/>
          </p:nvSpPr>
          <p:spPr bwMode="auto">
            <a:xfrm>
              <a:off x="1508" y="104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12" name="Freeform 67"/>
            <p:cNvSpPr>
              <a:spLocks/>
            </p:cNvSpPr>
            <p:nvPr/>
          </p:nvSpPr>
          <p:spPr bwMode="auto">
            <a:xfrm>
              <a:off x="1508" y="3230"/>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grpSp>
      <p:sp>
        <p:nvSpPr>
          <p:cNvPr id="71" name="70 CuadroTexto"/>
          <p:cNvSpPr txBox="1"/>
          <p:nvPr/>
        </p:nvSpPr>
        <p:spPr>
          <a:xfrm>
            <a:off x="5640779" y="1021278"/>
            <a:ext cx="3016333" cy="1077218"/>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Los rayos que inciden con ángulos pequeños (paraxiales) convergen en un mismo punto: el foco imagen de la lente F’.</a:t>
            </a:r>
          </a:p>
        </p:txBody>
      </p:sp>
      <p:sp>
        <p:nvSpPr>
          <p:cNvPr id="72" name="71 CuadroTexto"/>
          <p:cNvSpPr txBox="1"/>
          <p:nvPr/>
        </p:nvSpPr>
        <p:spPr>
          <a:xfrm>
            <a:off x="5557651" y="914399"/>
            <a:ext cx="3170712" cy="1323439"/>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Los rayos que inciden con ángulos grandes (no paraxiales) convergen en puntos más próximos a ella, dando lugar a la “</a:t>
            </a:r>
            <a:r>
              <a:rPr lang="es-ES_tradnl" sz="1600" b="1" i="1" dirty="0" smtClean="0">
                <a:solidFill>
                  <a:srgbClr val="000000"/>
                </a:solidFill>
                <a:latin typeface="Calibri" pitchFamily="34" charset="0"/>
                <a:cs typeface="Calibri" pitchFamily="34" charset="0"/>
              </a:rPr>
              <a:t>aberración esférica</a:t>
            </a:r>
            <a:r>
              <a:rPr lang="es-ES_tradnl" sz="1600" b="1" dirty="0" smtClean="0">
                <a:solidFill>
                  <a:srgbClr val="000000"/>
                </a:solidFill>
                <a:latin typeface="Calibri" pitchFamily="34" charset="0"/>
                <a:cs typeface="Calibri" pitchFamily="34" charset="0"/>
              </a:rPr>
              <a:t>”.</a:t>
            </a:r>
          </a:p>
        </p:txBody>
      </p:sp>
      <p:sp>
        <p:nvSpPr>
          <p:cNvPr id="73" name="72 CuadroTexto"/>
          <p:cNvSpPr txBox="1"/>
          <p:nvPr/>
        </p:nvSpPr>
        <p:spPr>
          <a:xfrm>
            <a:off x="5652654" y="1140031"/>
            <a:ext cx="3016333" cy="830997"/>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Como consecuencia, la potencia de una lente es menor en su zona central que en los bordes.</a:t>
            </a:r>
          </a:p>
        </p:txBody>
      </p:sp>
      <p:sp>
        <p:nvSpPr>
          <p:cNvPr id="76" name="Rectangle 2"/>
          <p:cNvSpPr>
            <a:spLocks noChangeArrowheads="1"/>
          </p:cNvSpPr>
          <p:nvPr/>
        </p:nvSpPr>
        <p:spPr bwMode="auto">
          <a:xfrm>
            <a:off x="5720937" y="2293071"/>
            <a:ext cx="3048000" cy="598487"/>
          </a:xfrm>
          <a:prstGeom prst="rect">
            <a:avLst/>
          </a:prstGeom>
          <a:solidFill>
            <a:schemeClr val="bg1"/>
          </a:solidFill>
          <a:ln w="9525">
            <a:solidFill>
              <a:schemeClr val="tx1"/>
            </a:solidFill>
            <a:miter lim="800000"/>
            <a:headEnd/>
            <a:tailEnd/>
          </a:ln>
        </p:spPr>
        <p:txBody>
          <a:bodyPr wrap="none" anchor="ctr"/>
          <a:lstStyle/>
          <a:p>
            <a:endParaRPr lang="es-ES_tradnl">
              <a:solidFill>
                <a:srgbClr val="000000"/>
              </a:solidFill>
            </a:endParaRPr>
          </a:p>
        </p:txBody>
      </p:sp>
      <p:sp>
        <p:nvSpPr>
          <p:cNvPr id="77" name="Text Box 48"/>
          <p:cNvSpPr txBox="1">
            <a:spLocks noChangeArrowheads="1"/>
          </p:cNvSpPr>
          <p:nvPr/>
        </p:nvSpPr>
        <p:spPr bwMode="auto">
          <a:xfrm>
            <a:off x="5709825" y="2331171"/>
            <a:ext cx="1277937" cy="579437"/>
          </a:xfrm>
          <a:prstGeom prst="rect">
            <a:avLst/>
          </a:prstGeom>
          <a:noFill/>
          <a:ln w="9525">
            <a:noFill/>
            <a:miter lim="800000"/>
            <a:headEnd/>
            <a:tailEnd/>
          </a:ln>
        </p:spPr>
        <p:txBody>
          <a:bodyPr>
            <a:spAutoFit/>
          </a:bodyPr>
          <a:lstStyle/>
          <a:p>
            <a:pPr>
              <a:spcBef>
                <a:spcPct val="50000"/>
              </a:spcBef>
            </a:pPr>
            <a:r>
              <a:rPr lang="es-ES" sz="3200" dirty="0">
                <a:solidFill>
                  <a:srgbClr val="009900"/>
                </a:solidFill>
              </a:rPr>
              <a:t>f ′ </a:t>
            </a:r>
            <a:r>
              <a:rPr lang="es-ES" sz="3200" dirty="0">
                <a:solidFill>
                  <a:srgbClr val="000000"/>
                </a:solidFill>
              </a:rPr>
              <a:t>&gt;</a:t>
            </a:r>
            <a:r>
              <a:rPr lang="es-ES" sz="3200" dirty="0">
                <a:solidFill>
                  <a:srgbClr val="009900"/>
                </a:solidFill>
              </a:rPr>
              <a:t> </a:t>
            </a:r>
            <a:r>
              <a:rPr lang="es-ES" sz="3200" dirty="0">
                <a:solidFill>
                  <a:srgbClr val="FF3300"/>
                </a:solidFill>
              </a:rPr>
              <a:t>f ′</a:t>
            </a:r>
          </a:p>
        </p:txBody>
      </p:sp>
      <p:sp>
        <p:nvSpPr>
          <p:cNvPr id="78" name="Text Box 49"/>
          <p:cNvSpPr txBox="1">
            <a:spLocks noChangeArrowheads="1"/>
          </p:cNvSpPr>
          <p:nvPr/>
        </p:nvSpPr>
        <p:spPr bwMode="auto">
          <a:xfrm>
            <a:off x="7600537" y="2318471"/>
            <a:ext cx="1092200" cy="579437"/>
          </a:xfrm>
          <a:prstGeom prst="rect">
            <a:avLst/>
          </a:prstGeom>
          <a:noFill/>
          <a:ln w="9525">
            <a:noFill/>
            <a:miter lim="800000"/>
            <a:headEnd/>
            <a:tailEnd/>
          </a:ln>
        </p:spPr>
        <p:txBody>
          <a:bodyPr wrap="square">
            <a:spAutoFit/>
          </a:bodyPr>
          <a:lstStyle/>
          <a:p>
            <a:pPr>
              <a:spcBef>
                <a:spcPct val="50000"/>
              </a:spcBef>
            </a:pPr>
            <a:r>
              <a:rPr lang="es-ES" dirty="0">
                <a:solidFill>
                  <a:srgbClr val="009900"/>
                </a:solidFill>
              </a:rPr>
              <a:t>P</a:t>
            </a:r>
            <a:r>
              <a:rPr lang="es-ES" sz="3200" dirty="0">
                <a:solidFill>
                  <a:srgbClr val="009900"/>
                </a:solidFill>
              </a:rPr>
              <a:t> </a:t>
            </a:r>
            <a:r>
              <a:rPr lang="es-ES" sz="3200" dirty="0">
                <a:solidFill>
                  <a:srgbClr val="000000"/>
                </a:solidFill>
              </a:rPr>
              <a:t>&lt;</a:t>
            </a:r>
            <a:r>
              <a:rPr lang="es-ES" sz="3200" dirty="0">
                <a:solidFill>
                  <a:srgbClr val="009900"/>
                </a:solidFill>
              </a:rPr>
              <a:t> </a:t>
            </a:r>
            <a:r>
              <a:rPr lang="es-ES" sz="3200" dirty="0">
                <a:solidFill>
                  <a:srgbClr val="FF3300"/>
                </a:solidFill>
              </a:rPr>
              <a:t>P</a:t>
            </a:r>
          </a:p>
        </p:txBody>
      </p:sp>
      <p:sp>
        <p:nvSpPr>
          <p:cNvPr id="79" name="Line 50"/>
          <p:cNvSpPr>
            <a:spLocks noChangeShapeType="1"/>
          </p:cNvSpPr>
          <p:nvPr/>
        </p:nvSpPr>
        <p:spPr bwMode="auto">
          <a:xfrm>
            <a:off x="7049675" y="2629621"/>
            <a:ext cx="431800" cy="0"/>
          </a:xfrm>
          <a:prstGeom prst="line">
            <a:avLst/>
          </a:prstGeom>
          <a:noFill/>
          <a:ln w="38100">
            <a:solidFill>
              <a:schemeClr val="tx1"/>
            </a:solidFill>
            <a:round/>
            <a:headEnd/>
            <a:tailEnd type="triangle" w="lg" len="lg"/>
          </a:ln>
        </p:spPr>
        <p:txBody>
          <a:bodyP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15429"/>
                                        </p:tgtEl>
                                        <p:attrNameLst>
                                          <p:attrName>style.visibility</p:attrName>
                                        </p:attrNameLst>
                                      </p:cBhvr>
                                      <p:to>
                                        <p:strVal val="visible"/>
                                      </p:to>
                                    </p:set>
                                    <p:animEffect transition="in" filter="wipe(left)">
                                      <p:cBhvr>
                                        <p:cTn id="7" dur="5000"/>
                                        <p:tgtEl>
                                          <p:spTgt spid="615429"/>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615432"/>
                                        </p:tgtEl>
                                        <p:attrNameLst>
                                          <p:attrName>style.visibility</p:attrName>
                                        </p:attrNameLst>
                                      </p:cBhvr>
                                      <p:to>
                                        <p:strVal val="visible"/>
                                      </p:to>
                                    </p:set>
                                    <p:animEffect transition="in" filter="wipe(left)">
                                      <p:cBhvr>
                                        <p:cTn id="10" dur="5000"/>
                                        <p:tgtEl>
                                          <p:spTgt spid="615432"/>
                                        </p:tgtEl>
                                      </p:cBhvr>
                                    </p:animEffect>
                                  </p:childTnLst>
                                </p:cTn>
                              </p:par>
                            </p:childTnLst>
                          </p:cTn>
                        </p:par>
                        <p:par>
                          <p:cTn id="11" fill="hold">
                            <p:stCondLst>
                              <p:cond delay="5000"/>
                            </p:stCondLst>
                            <p:childTnLst>
                              <p:par>
                                <p:cTn id="12" presetID="1" presetClass="entr" presetSubtype="0" fill="hold" nodeType="afterEffect">
                                  <p:stCondLst>
                                    <p:cond delay="0"/>
                                  </p:stCondLst>
                                  <p:childTnLst>
                                    <p:set>
                                      <p:cBhvr>
                                        <p:cTn id="13" dur="1" fill="hold">
                                          <p:stCondLst>
                                            <p:cond delay="0"/>
                                          </p:stCondLst>
                                        </p:cTn>
                                        <p:tgtEl>
                                          <p:spTgt spid="15"/>
                                        </p:tgtEl>
                                        <p:attrNameLst>
                                          <p:attrName>style.visibility</p:attrName>
                                        </p:attrNameLst>
                                      </p:cBhvr>
                                      <p:to>
                                        <p:strVal val="visible"/>
                                      </p:to>
                                    </p:set>
                                  </p:childTnLst>
                                </p:cTn>
                              </p:par>
                            </p:childTnLst>
                          </p:cTn>
                        </p:par>
                        <p:par>
                          <p:cTn id="14" fill="hold">
                            <p:stCondLst>
                              <p:cond delay="5000"/>
                            </p:stCondLst>
                            <p:childTnLst>
                              <p:par>
                                <p:cTn id="15" presetID="1" presetClass="entr" presetSubtype="0" fill="hold" nodeType="afterEffect">
                                  <p:stCondLst>
                                    <p:cond delay="0"/>
                                  </p:stCondLst>
                                  <p:childTnLst>
                                    <p:set>
                                      <p:cBhvr>
                                        <p:cTn id="16" dur="1" fill="hold">
                                          <p:stCondLst>
                                            <p:cond delay="0"/>
                                          </p:stCondLst>
                                        </p:cTn>
                                        <p:tgtEl>
                                          <p:spTgt spid="11"/>
                                        </p:tgtEl>
                                        <p:attrNameLst>
                                          <p:attrName>style.visibility</p:attrName>
                                        </p:attrNameLst>
                                      </p:cBhvr>
                                      <p:to>
                                        <p:strVal val="visible"/>
                                      </p:to>
                                    </p:set>
                                  </p:childTnLst>
                                </p:cTn>
                              </p:par>
                            </p:childTnLst>
                          </p:cTn>
                        </p:par>
                        <p:par>
                          <p:cTn id="17" fill="hold">
                            <p:stCondLst>
                              <p:cond delay="5000"/>
                            </p:stCondLst>
                            <p:childTnLst>
                              <p:par>
                                <p:cTn id="18" presetID="1" presetClass="entr" presetSubtype="0"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childTnLst>
                                </p:cTn>
                              </p:par>
                            </p:childTnLst>
                          </p:cTn>
                        </p:par>
                        <p:par>
                          <p:cTn id="20" fill="hold">
                            <p:stCondLst>
                              <p:cond delay="5000"/>
                            </p:stCondLst>
                            <p:childTnLst>
                              <p:par>
                                <p:cTn id="21" presetID="22" presetClass="entr" presetSubtype="8" repeatCount="indefinite" fill="hold" grpId="0" nodeType="afterEffect">
                                  <p:stCondLst>
                                    <p:cond delay="0"/>
                                  </p:stCondLst>
                                  <p:childTnLst>
                                    <p:set>
                                      <p:cBhvr>
                                        <p:cTn id="22" dur="1" fill="hold">
                                          <p:stCondLst>
                                            <p:cond delay="0"/>
                                          </p:stCondLst>
                                        </p:cTn>
                                        <p:tgtEl>
                                          <p:spTgt spid="70"/>
                                        </p:tgtEl>
                                        <p:attrNameLst>
                                          <p:attrName>style.visibility</p:attrName>
                                        </p:attrNameLst>
                                      </p:cBhvr>
                                      <p:to>
                                        <p:strVal val="visible"/>
                                      </p:to>
                                    </p:set>
                                    <p:animEffect transition="in" filter="wipe(left)">
                                      <p:cBhvr>
                                        <p:cTn id="23" dur="2000"/>
                                        <p:tgtEl>
                                          <p:spTgt spid="70"/>
                                        </p:tgtEl>
                                      </p:cBhvr>
                                    </p:animEffect>
                                  </p:childTnLst>
                                </p:cTn>
                              </p:par>
                            </p:childTnLst>
                          </p:cTn>
                        </p:par>
                        <p:par>
                          <p:cTn id="24" fill="hold">
                            <p:stCondLst>
                              <p:cond delay="7000"/>
                            </p:stCondLst>
                            <p:childTnLst>
                              <p:par>
                                <p:cTn id="25" presetID="1" presetClass="entr" presetSubtype="0" fill="hold" grpId="0" nodeType="afterEffect">
                                  <p:stCondLst>
                                    <p:cond delay="0"/>
                                  </p:stCondLst>
                                  <p:childTnLst>
                                    <p:set>
                                      <p:cBhvr>
                                        <p:cTn id="26" dur="1" fill="hold">
                                          <p:stCondLst>
                                            <p:cond delay="0"/>
                                          </p:stCondLst>
                                        </p:cTn>
                                        <p:tgtEl>
                                          <p:spTgt spid="71"/>
                                        </p:tgtEl>
                                        <p:attrNameLst>
                                          <p:attrName>style.visibility</p:attrName>
                                        </p:attrNameLst>
                                      </p:cBhvr>
                                      <p:to>
                                        <p:strVal val="visible"/>
                                      </p:to>
                                    </p:set>
                                  </p:childTnLst>
                                </p:cTn>
                              </p:par>
                            </p:childTnLst>
                          </p:cTn>
                        </p:par>
                        <p:par>
                          <p:cTn id="27" fill="hold">
                            <p:stCondLst>
                              <p:cond delay="7000"/>
                            </p:stCondLst>
                            <p:childTnLst>
                              <p:par>
                                <p:cTn id="28" presetID="1" presetClass="entr" presetSubtype="0" fill="hold" nodeType="afterEffect">
                                  <p:stCondLst>
                                    <p:cond delay="0"/>
                                  </p:stCondLst>
                                  <p:childTnLst>
                                    <p:set>
                                      <p:cBhvr>
                                        <p:cTn id="29" dur="1" fill="hold">
                                          <p:stCondLst>
                                            <p:cond delay="0"/>
                                          </p:stCondLst>
                                        </p:cTn>
                                        <p:tgtEl>
                                          <p:spTgt spid="1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615430"/>
                                        </p:tgtEl>
                                        <p:attrNameLst>
                                          <p:attrName>style.visibility</p:attrName>
                                        </p:attrNameLst>
                                      </p:cBhvr>
                                      <p:to>
                                        <p:strVal val="visible"/>
                                      </p:to>
                                    </p:set>
                                    <p:animEffect transition="in" filter="wipe(left)">
                                      <p:cBhvr>
                                        <p:cTn id="34" dur="5000"/>
                                        <p:tgtEl>
                                          <p:spTgt spid="615430"/>
                                        </p:tgtEl>
                                      </p:cBhvr>
                                    </p:animEffect>
                                  </p:childTnLst>
                                </p:cTn>
                              </p:par>
                              <p:par>
                                <p:cTn id="35" presetID="22" presetClass="entr" presetSubtype="8" fill="hold" grpId="0" nodeType="withEffect">
                                  <p:stCondLst>
                                    <p:cond delay="0"/>
                                  </p:stCondLst>
                                  <p:childTnLst>
                                    <p:set>
                                      <p:cBhvr>
                                        <p:cTn id="36" dur="1" fill="hold">
                                          <p:stCondLst>
                                            <p:cond delay="0"/>
                                          </p:stCondLst>
                                        </p:cTn>
                                        <p:tgtEl>
                                          <p:spTgt spid="615431"/>
                                        </p:tgtEl>
                                        <p:attrNameLst>
                                          <p:attrName>style.visibility</p:attrName>
                                        </p:attrNameLst>
                                      </p:cBhvr>
                                      <p:to>
                                        <p:strVal val="visible"/>
                                      </p:to>
                                    </p:set>
                                    <p:animEffect transition="in" filter="wipe(left)">
                                      <p:cBhvr>
                                        <p:cTn id="37" dur="5000"/>
                                        <p:tgtEl>
                                          <p:spTgt spid="615431"/>
                                        </p:tgtEl>
                                      </p:cBhvr>
                                    </p:animEffect>
                                  </p:childTnLst>
                                </p:cTn>
                              </p:par>
                              <p:par>
                                <p:cTn id="38" presetID="1" presetClass="exit" presetSubtype="0" fill="hold" grpId="1" nodeType="withEffect">
                                  <p:stCondLst>
                                    <p:cond delay="0"/>
                                  </p:stCondLst>
                                  <p:childTnLst>
                                    <p:set>
                                      <p:cBhvr>
                                        <p:cTn id="39" dur="1" fill="hold">
                                          <p:stCondLst>
                                            <p:cond delay="0"/>
                                          </p:stCondLst>
                                        </p:cTn>
                                        <p:tgtEl>
                                          <p:spTgt spid="71"/>
                                        </p:tgtEl>
                                        <p:attrNameLst>
                                          <p:attrName>style.visibility</p:attrName>
                                        </p:attrNameLst>
                                      </p:cBhvr>
                                      <p:to>
                                        <p:strVal val="hidden"/>
                                      </p:to>
                                    </p:set>
                                  </p:childTnLst>
                                </p:cTn>
                              </p:par>
                              <p:par>
                                <p:cTn id="40" presetID="1" presetClass="entr" presetSubtype="0" fill="hold" grpId="0" nodeType="withEffect">
                                  <p:stCondLst>
                                    <p:cond delay="0"/>
                                  </p:stCondLst>
                                  <p:childTnLst>
                                    <p:set>
                                      <p:cBhvr>
                                        <p:cTn id="41" dur="1" fill="hold">
                                          <p:stCondLst>
                                            <p:cond delay="0"/>
                                          </p:stCondLst>
                                        </p:cTn>
                                        <p:tgtEl>
                                          <p:spTgt spid="72"/>
                                        </p:tgtEl>
                                        <p:attrNameLst>
                                          <p:attrName>style.visibility</p:attrName>
                                        </p:attrNameLst>
                                      </p:cBhvr>
                                      <p:to>
                                        <p:strVal val="visible"/>
                                      </p:to>
                                    </p:set>
                                  </p:childTnLst>
                                </p:cTn>
                              </p:par>
                            </p:childTnLst>
                          </p:cTn>
                        </p:par>
                        <p:par>
                          <p:cTn id="42" fill="hold">
                            <p:stCondLst>
                              <p:cond delay="5000"/>
                            </p:stCondLst>
                            <p:childTnLst>
                              <p:par>
                                <p:cTn id="43" presetID="1" presetClass="entr" presetSubtype="0" fill="hold" grpId="0" nodeType="afterEffect">
                                  <p:stCondLst>
                                    <p:cond delay="0"/>
                                  </p:stCondLst>
                                  <p:childTnLst>
                                    <p:set>
                                      <p:cBhvr>
                                        <p:cTn id="44" dur="1" fill="hold">
                                          <p:stCondLst>
                                            <p:cond delay="0"/>
                                          </p:stCondLst>
                                        </p:cTn>
                                        <p:tgtEl>
                                          <p:spTgt spid="7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76"/>
                                        </p:tgtEl>
                                        <p:attrNameLst>
                                          <p:attrName>style.visibility</p:attrName>
                                        </p:attrNameLst>
                                      </p:cBhvr>
                                      <p:to>
                                        <p:strVal val="visible"/>
                                      </p:to>
                                    </p:set>
                                  </p:childTnLst>
                                </p:cTn>
                              </p:par>
                            </p:childTnLst>
                          </p:cTn>
                        </p:par>
                        <p:par>
                          <p:cTn id="47" fill="hold">
                            <p:stCondLst>
                              <p:cond delay="5000"/>
                            </p:stCondLst>
                            <p:childTnLst>
                              <p:par>
                                <p:cTn id="48" presetID="1" presetClass="entr" presetSubtype="0" fill="hold" nodeType="afterEffect">
                                  <p:stCondLst>
                                    <p:cond delay="0"/>
                                  </p:stCondLst>
                                  <p:childTnLst>
                                    <p:set>
                                      <p:cBhvr>
                                        <p:cTn id="49" dur="1" fill="hold">
                                          <p:stCondLst>
                                            <p:cond delay="0"/>
                                          </p:stCondLst>
                                        </p:cTn>
                                        <p:tgtEl>
                                          <p:spTgt spid="5"/>
                                        </p:tgtEl>
                                        <p:attrNameLst>
                                          <p:attrName>style.visibility</p:attrName>
                                        </p:attrNameLst>
                                      </p:cBhvr>
                                      <p:to>
                                        <p:strVal val="visible"/>
                                      </p:to>
                                    </p:set>
                                  </p:childTnLst>
                                </p:cTn>
                              </p:par>
                              <p:par>
                                <p:cTn id="50" presetID="1" presetClass="entr" presetSubtype="0" fill="hold" nodeType="withEffect">
                                  <p:stCondLst>
                                    <p:cond delay="0"/>
                                  </p:stCondLst>
                                  <p:childTnLst>
                                    <p:set>
                                      <p:cBhvr>
                                        <p:cTn id="51" dur="1" fill="hold">
                                          <p:stCondLst>
                                            <p:cond delay="0"/>
                                          </p:stCondLst>
                                        </p:cTn>
                                        <p:tgtEl>
                                          <p:spTgt spid="14"/>
                                        </p:tgtEl>
                                        <p:attrNameLst>
                                          <p:attrName>style.visibility</p:attrName>
                                        </p:attrNameLst>
                                      </p:cBhvr>
                                      <p:to>
                                        <p:strVal val="visible"/>
                                      </p:to>
                                    </p:set>
                                  </p:childTnLst>
                                </p:cTn>
                              </p:par>
                            </p:childTnLst>
                          </p:cTn>
                        </p:par>
                        <p:par>
                          <p:cTn id="52" fill="hold">
                            <p:stCondLst>
                              <p:cond delay="5000"/>
                            </p:stCondLst>
                            <p:childTnLst>
                              <p:par>
                                <p:cTn id="53" presetID="1" presetClass="entr" presetSubtype="0" fill="hold" nodeType="afterEffect">
                                  <p:stCondLst>
                                    <p:cond delay="0"/>
                                  </p:stCondLst>
                                  <p:childTnLst>
                                    <p:set>
                                      <p:cBhvr>
                                        <p:cTn id="54" dur="1" fill="hold">
                                          <p:stCondLst>
                                            <p:cond delay="0"/>
                                          </p:stCondLst>
                                        </p:cTn>
                                        <p:tgtEl>
                                          <p:spTgt spid="12"/>
                                        </p:tgtEl>
                                        <p:attrNameLst>
                                          <p:attrName>style.visibility</p:attrName>
                                        </p:attrNameLst>
                                      </p:cBhvr>
                                      <p:to>
                                        <p:strVal val="visible"/>
                                      </p:to>
                                    </p:set>
                                  </p:childTnLst>
                                </p:cTn>
                              </p:par>
                            </p:childTnLst>
                          </p:cTn>
                        </p:par>
                        <p:par>
                          <p:cTn id="55" fill="hold">
                            <p:stCondLst>
                              <p:cond delay="5000"/>
                            </p:stCondLst>
                            <p:childTnLst>
                              <p:par>
                                <p:cTn id="56" presetID="1" presetClass="entr" presetSubtype="0" fill="hold" nodeType="afterEffect">
                                  <p:stCondLst>
                                    <p:cond delay="0"/>
                                  </p:stCondLst>
                                  <p:childTnLst>
                                    <p:set>
                                      <p:cBhvr>
                                        <p:cTn id="57" dur="1" fill="hold">
                                          <p:stCondLst>
                                            <p:cond delay="0"/>
                                          </p:stCondLst>
                                        </p:cTn>
                                        <p:tgtEl>
                                          <p:spTgt spid="10"/>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nodeType="clickEffect">
                                  <p:stCondLst>
                                    <p:cond delay="0"/>
                                  </p:stCondLst>
                                  <p:childTnLst>
                                    <p:set>
                                      <p:cBhvr>
                                        <p:cTn id="61" dur="1" fill="hold">
                                          <p:stCondLst>
                                            <p:cond delay="0"/>
                                          </p:stCondLst>
                                        </p:cTn>
                                        <p:tgtEl>
                                          <p:spTgt spid="8"/>
                                        </p:tgtEl>
                                        <p:attrNameLst>
                                          <p:attrName>style.visibility</p:attrName>
                                        </p:attrNameLst>
                                      </p:cBhvr>
                                      <p:to>
                                        <p:strVal val="visible"/>
                                      </p:to>
                                    </p:set>
                                  </p:childTnLst>
                                </p:cTn>
                              </p:par>
                            </p:childTnLst>
                          </p:cTn>
                        </p:par>
                        <p:par>
                          <p:cTn id="62" fill="hold">
                            <p:stCondLst>
                              <p:cond delay="0"/>
                            </p:stCondLst>
                            <p:childTnLst>
                              <p:par>
                                <p:cTn id="63" presetID="1" presetClass="entr" presetSubtype="0" fill="hold" nodeType="afterEffect">
                                  <p:stCondLst>
                                    <p:cond delay="0"/>
                                  </p:stCondLst>
                                  <p:childTnLst>
                                    <p:set>
                                      <p:cBhvr>
                                        <p:cTn id="64" dur="1" fill="hold">
                                          <p:stCondLst>
                                            <p:cond delay="0"/>
                                          </p:stCondLst>
                                        </p:cTn>
                                        <p:tgtEl>
                                          <p:spTgt spid="9"/>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73"/>
                                        </p:tgtEl>
                                        <p:attrNameLst>
                                          <p:attrName>style.visibility</p:attrName>
                                        </p:attrNameLst>
                                      </p:cBhvr>
                                      <p:to>
                                        <p:strVal val="visible"/>
                                      </p:to>
                                    </p:set>
                                  </p:childTnLst>
                                </p:cTn>
                              </p:par>
                            </p:childTnLst>
                          </p:cTn>
                        </p:par>
                        <p:par>
                          <p:cTn id="67" fill="hold">
                            <p:stCondLst>
                              <p:cond delay="0"/>
                            </p:stCondLst>
                            <p:childTnLst>
                              <p:par>
                                <p:cTn id="68" presetID="1" presetClass="entr" presetSubtype="0" fill="hold" grpId="0" nodeType="afterEffect">
                                  <p:stCondLst>
                                    <p:cond delay="0"/>
                                  </p:stCondLst>
                                  <p:childTnLst>
                                    <p:set>
                                      <p:cBhvr>
                                        <p:cTn id="69" dur="1" fill="hold">
                                          <p:stCondLst>
                                            <p:cond delay="0"/>
                                          </p:stCondLst>
                                        </p:cTn>
                                        <p:tgtEl>
                                          <p:spTgt spid="78"/>
                                        </p:tgtEl>
                                        <p:attrNameLst>
                                          <p:attrName>style.visibility</p:attrName>
                                        </p:attrNameLst>
                                      </p:cBhvr>
                                      <p:to>
                                        <p:strVal val="visible"/>
                                      </p:to>
                                    </p:set>
                                  </p:childTnLst>
                                </p:cTn>
                              </p:par>
                              <p:par>
                                <p:cTn id="70" presetID="1" presetClass="exit" presetSubtype="0" fill="hold" grpId="1" nodeType="withEffect">
                                  <p:stCondLst>
                                    <p:cond delay="0"/>
                                  </p:stCondLst>
                                  <p:childTnLst>
                                    <p:set>
                                      <p:cBhvr>
                                        <p:cTn id="71" dur="1" fill="hold">
                                          <p:stCondLst>
                                            <p:cond delay="0"/>
                                          </p:stCondLst>
                                        </p:cTn>
                                        <p:tgtEl>
                                          <p:spTgt spid="72"/>
                                        </p:tgtEl>
                                        <p:attrNameLst>
                                          <p:attrName>style.visibility</p:attrName>
                                        </p:attrNameLst>
                                      </p:cBhvr>
                                      <p:to>
                                        <p:strVal val="hidden"/>
                                      </p:to>
                                    </p:set>
                                  </p:childTnLst>
                                </p:cTn>
                              </p:par>
                              <p:par>
                                <p:cTn id="72" presetID="1" presetClass="entr" presetSubtype="0" fill="hold" grpId="0" nodeType="withEffect">
                                  <p:stCondLst>
                                    <p:cond delay="0"/>
                                  </p:stCondLst>
                                  <p:childTnLst>
                                    <p:set>
                                      <p:cBhvr>
                                        <p:cTn id="73" dur="1" fill="hold">
                                          <p:stCondLst>
                                            <p:cond delay="0"/>
                                          </p:stCondLst>
                                        </p:cTn>
                                        <p:tgtEl>
                                          <p:spTgt spid="79"/>
                                        </p:tgtEl>
                                        <p:attrNameLst>
                                          <p:attrName>style.visibility</p:attrName>
                                        </p:attrNameLst>
                                      </p:cBhvr>
                                      <p:to>
                                        <p:strVal val="visible"/>
                                      </p:to>
                                    </p:set>
                                  </p:childTnLst>
                                </p:cTn>
                              </p:par>
                            </p:childTnLst>
                          </p:cTn>
                        </p:par>
                        <p:par>
                          <p:cTn id="74" fill="hold">
                            <p:stCondLst>
                              <p:cond delay="0"/>
                            </p:stCondLst>
                            <p:childTnLst>
                              <p:par>
                                <p:cTn id="75" presetID="1" presetClass="entr" presetSubtype="0" fill="hold" nodeType="afterEffect">
                                  <p:stCondLst>
                                    <p:cond delay="0"/>
                                  </p:stCondLst>
                                  <p:childTnLst>
                                    <p:set>
                                      <p:cBhvr>
                                        <p:cTn id="76"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615429" grpId="0" animBg="1"/>
      <p:bldP spid="615430" grpId="0" animBg="1"/>
      <p:bldP spid="615431" grpId="0" animBg="1"/>
      <p:bldP spid="615432" grpId="0" animBg="1"/>
      <p:bldP spid="71" grpId="0" animBg="1"/>
      <p:bldP spid="71" grpId="1" animBg="1"/>
      <p:bldP spid="72" grpId="0" animBg="1"/>
      <p:bldP spid="72" grpId="1" animBg="1"/>
      <p:bldP spid="73" grpId="0" animBg="1"/>
      <p:bldP spid="76" grpId="0" animBg="1"/>
      <p:bldP spid="77" grpId="0"/>
      <p:bldP spid="78" grpId="0"/>
      <p:bldP spid="79"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69" name="68 Rectángulo"/>
          <p:cNvSpPr/>
          <p:nvPr/>
        </p:nvSpPr>
        <p:spPr>
          <a:xfrm>
            <a:off x="308758" y="546100"/>
            <a:ext cx="8609611" cy="609282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455684" name="Oval 3"/>
          <p:cNvSpPr>
            <a:spLocks noChangeArrowheads="1"/>
          </p:cNvSpPr>
          <p:nvPr/>
        </p:nvSpPr>
        <p:spPr bwMode="auto">
          <a:xfrm>
            <a:off x="3276600" y="1333500"/>
            <a:ext cx="1728788" cy="4321175"/>
          </a:xfrm>
          <a:prstGeom prst="ellipse">
            <a:avLst/>
          </a:prstGeom>
          <a:solidFill>
            <a:srgbClr val="CDE6FF"/>
          </a:solidFill>
          <a:ln w="9525">
            <a:solidFill>
              <a:schemeClr val="tx1"/>
            </a:solidFill>
            <a:round/>
            <a:headEnd/>
            <a:tailEnd/>
          </a:ln>
        </p:spPr>
        <p:txBody>
          <a:bodyPr wrap="none" anchor="ctr"/>
          <a:lstStyle/>
          <a:p>
            <a:endParaRPr lang="es-ES_tradnl">
              <a:solidFill>
                <a:srgbClr val="000000"/>
              </a:solidFill>
            </a:endParaRPr>
          </a:p>
        </p:txBody>
      </p:sp>
      <p:sp>
        <p:nvSpPr>
          <p:cNvPr id="70" name="69 Forma libre"/>
          <p:cNvSpPr/>
          <p:nvPr/>
        </p:nvSpPr>
        <p:spPr>
          <a:xfrm>
            <a:off x="1258784" y="3146961"/>
            <a:ext cx="6840187" cy="712520"/>
          </a:xfrm>
          <a:custGeom>
            <a:avLst/>
            <a:gdLst>
              <a:gd name="connsiteX0" fmla="*/ 0 w 6840187"/>
              <a:gd name="connsiteY0" fmla="*/ 0 h 712520"/>
              <a:gd name="connsiteX1" fmla="*/ 2042556 w 6840187"/>
              <a:gd name="connsiteY1" fmla="*/ 0 h 712520"/>
              <a:gd name="connsiteX2" fmla="*/ 3740728 w 6840187"/>
              <a:gd name="connsiteY2" fmla="*/ 106878 h 712520"/>
              <a:gd name="connsiteX3" fmla="*/ 6840187 w 6840187"/>
              <a:gd name="connsiteY3" fmla="*/ 344384 h 712520"/>
              <a:gd name="connsiteX4" fmla="*/ 3740728 w 6840187"/>
              <a:gd name="connsiteY4" fmla="*/ 617517 h 712520"/>
              <a:gd name="connsiteX5" fmla="*/ 2018806 w 6840187"/>
              <a:gd name="connsiteY5" fmla="*/ 712520 h 712520"/>
              <a:gd name="connsiteX6" fmla="*/ 11876 w 6840187"/>
              <a:gd name="connsiteY6" fmla="*/ 712520 h 712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840187" h="712520">
                <a:moveTo>
                  <a:pt x="0" y="0"/>
                </a:moveTo>
                <a:lnTo>
                  <a:pt x="2042556" y="0"/>
                </a:lnTo>
                <a:lnTo>
                  <a:pt x="3740728" y="106878"/>
                </a:lnTo>
                <a:lnTo>
                  <a:pt x="6840187" y="344384"/>
                </a:lnTo>
                <a:lnTo>
                  <a:pt x="3740728" y="617517"/>
                </a:lnTo>
                <a:lnTo>
                  <a:pt x="2018806" y="712520"/>
                </a:lnTo>
                <a:lnTo>
                  <a:pt x="11876" y="712520"/>
                </a:lnTo>
              </a:path>
            </a:pathLst>
          </a:custGeom>
          <a:solidFill>
            <a:schemeClr val="bg1">
              <a:lumMod val="85000"/>
            </a:schemeClr>
          </a:solidFill>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sp>
        <p:nvSpPr>
          <p:cNvPr id="455685" name="Line 4"/>
          <p:cNvSpPr>
            <a:spLocks noChangeShapeType="1"/>
          </p:cNvSpPr>
          <p:nvPr/>
        </p:nvSpPr>
        <p:spPr bwMode="auto">
          <a:xfrm>
            <a:off x="827088" y="3500438"/>
            <a:ext cx="7634287"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615429" name="Freeform 5"/>
          <p:cNvSpPr>
            <a:spLocks/>
          </p:cNvSpPr>
          <p:nvPr/>
        </p:nvSpPr>
        <p:spPr bwMode="auto">
          <a:xfrm>
            <a:off x="1244600" y="3151188"/>
            <a:ext cx="6877050" cy="352425"/>
          </a:xfrm>
          <a:custGeom>
            <a:avLst/>
            <a:gdLst>
              <a:gd name="T0" fmla="*/ 0 w 4332"/>
              <a:gd name="T1" fmla="*/ 0 h 222"/>
              <a:gd name="T2" fmla="*/ 2147483647 w 4332"/>
              <a:gd name="T3" fmla="*/ 0 h 222"/>
              <a:gd name="T4" fmla="*/ 2147483647 w 4332"/>
              <a:gd name="T5" fmla="*/ 2147483647 h 222"/>
              <a:gd name="T6" fmla="*/ 2147483647 w 4332"/>
              <a:gd name="T7" fmla="*/ 2147483647 h 222"/>
              <a:gd name="T8" fmla="*/ 0 60000 65536"/>
              <a:gd name="T9" fmla="*/ 0 60000 65536"/>
              <a:gd name="T10" fmla="*/ 0 60000 65536"/>
              <a:gd name="T11" fmla="*/ 0 60000 65536"/>
              <a:gd name="T12" fmla="*/ 0 w 4332"/>
              <a:gd name="T13" fmla="*/ 0 h 222"/>
              <a:gd name="T14" fmla="*/ 4332 w 4332"/>
              <a:gd name="T15" fmla="*/ 222 h 222"/>
            </a:gdLst>
            <a:ahLst/>
            <a:cxnLst>
              <a:cxn ang="T8">
                <a:pos x="T0" y="T1"/>
              </a:cxn>
              <a:cxn ang="T9">
                <a:pos x="T2" y="T3"/>
              </a:cxn>
              <a:cxn ang="T10">
                <a:pos x="T4" y="T5"/>
              </a:cxn>
              <a:cxn ang="T11">
                <a:pos x="T6" y="T7"/>
              </a:cxn>
            </a:cxnLst>
            <a:rect l="T12" t="T13" r="T14" b="T15"/>
            <a:pathLst>
              <a:path w="4332" h="222">
                <a:moveTo>
                  <a:pt x="0" y="0"/>
                </a:moveTo>
                <a:lnTo>
                  <a:pt x="1290" y="0"/>
                </a:lnTo>
                <a:lnTo>
                  <a:pt x="2364" y="54"/>
                </a:lnTo>
                <a:lnTo>
                  <a:pt x="4332" y="222"/>
                </a:lnTo>
              </a:path>
            </a:pathLst>
          </a:custGeom>
          <a:noFill/>
          <a:ln w="19050">
            <a:solidFill>
              <a:srgbClr val="009900"/>
            </a:solidFill>
            <a:round/>
            <a:headEnd/>
            <a:tailEnd/>
          </a:ln>
        </p:spPr>
        <p:txBody>
          <a:bodyPr/>
          <a:lstStyle/>
          <a:p>
            <a:endParaRPr lang="es-ES_tradnl">
              <a:solidFill>
                <a:srgbClr val="000000"/>
              </a:solidFill>
            </a:endParaRPr>
          </a:p>
        </p:txBody>
      </p:sp>
      <p:sp>
        <p:nvSpPr>
          <p:cNvPr id="615432" name="Freeform 8"/>
          <p:cNvSpPr>
            <a:spLocks/>
          </p:cNvSpPr>
          <p:nvPr/>
        </p:nvSpPr>
        <p:spPr bwMode="auto">
          <a:xfrm flipV="1">
            <a:off x="1244600" y="3503613"/>
            <a:ext cx="6877050" cy="352425"/>
          </a:xfrm>
          <a:custGeom>
            <a:avLst/>
            <a:gdLst>
              <a:gd name="T0" fmla="*/ 0 w 4332"/>
              <a:gd name="T1" fmla="*/ 0 h 222"/>
              <a:gd name="T2" fmla="*/ 2147483647 w 4332"/>
              <a:gd name="T3" fmla="*/ 0 h 222"/>
              <a:gd name="T4" fmla="*/ 2147483647 w 4332"/>
              <a:gd name="T5" fmla="*/ 2147483647 h 222"/>
              <a:gd name="T6" fmla="*/ 2147483647 w 4332"/>
              <a:gd name="T7" fmla="*/ 2147483647 h 222"/>
              <a:gd name="T8" fmla="*/ 0 60000 65536"/>
              <a:gd name="T9" fmla="*/ 0 60000 65536"/>
              <a:gd name="T10" fmla="*/ 0 60000 65536"/>
              <a:gd name="T11" fmla="*/ 0 60000 65536"/>
              <a:gd name="T12" fmla="*/ 0 w 4332"/>
              <a:gd name="T13" fmla="*/ 0 h 222"/>
              <a:gd name="T14" fmla="*/ 4332 w 4332"/>
              <a:gd name="T15" fmla="*/ 222 h 222"/>
            </a:gdLst>
            <a:ahLst/>
            <a:cxnLst>
              <a:cxn ang="T8">
                <a:pos x="T0" y="T1"/>
              </a:cxn>
              <a:cxn ang="T9">
                <a:pos x="T2" y="T3"/>
              </a:cxn>
              <a:cxn ang="T10">
                <a:pos x="T4" y="T5"/>
              </a:cxn>
              <a:cxn ang="T11">
                <a:pos x="T6" y="T7"/>
              </a:cxn>
            </a:cxnLst>
            <a:rect l="T12" t="T13" r="T14" b="T15"/>
            <a:pathLst>
              <a:path w="4332" h="222">
                <a:moveTo>
                  <a:pt x="0" y="0"/>
                </a:moveTo>
                <a:lnTo>
                  <a:pt x="1290" y="0"/>
                </a:lnTo>
                <a:lnTo>
                  <a:pt x="2364" y="54"/>
                </a:lnTo>
                <a:lnTo>
                  <a:pt x="4332" y="222"/>
                </a:lnTo>
              </a:path>
            </a:pathLst>
          </a:custGeom>
          <a:noFill/>
          <a:ln w="19050">
            <a:solidFill>
              <a:srgbClr val="009900"/>
            </a:solidFill>
            <a:round/>
            <a:headEnd/>
            <a:tailEnd/>
          </a:ln>
        </p:spPr>
        <p:txBody>
          <a:bodyPr/>
          <a:lstStyle/>
          <a:p>
            <a:endParaRPr lang="es-ES_tradnl">
              <a:solidFill>
                <a:srgbClr val="000000"/>
              </a:solidFill>
            </a:endParaRPr>
          </a:p>
        </p:txBody>
      </p:sp>
      <p:grpSp>
        <p:nvGrpSpPr>
          <p:cNvPr id="2" name="Group 30"/>
          <p:cNvGrpSpPr>
            <a:grpSpLocks/>
          </p:cNvGrpSpPr>
          <p:nvPr/>
        </p:nvGrpSpPr>
        <p:grpSpPr bwMode="auto">
          <a:xfrm>
            <a:off x="7878763" y="3452813"/>
            <a:ext cx="446087" cy="609600"/>
            <a:chOff x="4963" y="2316"/>
            <a:chExt cx="281" cy="384"/>
          </a:xfrm>
        </p:grpSpPr>
        <p:sp>
          <p:nvSpPr>
            <p:cNvPr id="455734" name="Oval 31"/>
            <p:cNvSpPr>
              <a:spLocks noChangeArrowheads="1"/>
            </p:cNvSpPr>
            <p:nvPr/>
          </p:nvSpPr>
          <p:spPr bwMode="auto">
            <a:xfrm>
              <a:off x="5067" y="2316"/>
              <a:ext cx="56" cy="56"/>
            </a:xfrm>
            <a:prstGeom prst="ellipse">
              <a:avLst/>
            </a:prstGeom>
            <a:solidFill>
              <a:srgbClr val="009900"/>
            </a:solidFill>
            <a:ln w="9525">
              <a:solidFill>
                <a:srgbClr val="009900"/>
              </a:solidFill>
              <a:round/>
              <a:headEnd/>
              <a:tailEnd/>
            </a:ln>
          </p:spPr>
          <p:txBody>
            <a:bodyPr wrap="none" anchor="ctr"/>
            <a:lstStyle/>
            <a:p>
              <a:endParaRPr lang="es-ES_tradnl">
                <a:solidFill>
                  <a:srgbClr val="000000"/>
                </a:solidFill>
              </a:endParaRPr>
            </a:p>
          </p:txBody>
        </p:sp>
        <p:sp>
          <p:nvSpPr>
            <p:cNvPr id="455735" name="Text Box 32"/>
            <p:cNvSpPr txBox="1">
              <a:spLocks noChangeArrowheads="1"/>
            </p:cNvSpPr>
            <p:nvPr/>
          </p:nvSpPr>
          <p:spPr bwMode="auto">
            <a:xfrm>
              <a:off x="4963" y="2412"/>
              <a:ext cx="281" cy="288"/>
            </a:xfrm>
            <a:prstGeom prst="rect">
              <a:avLst/>
            </a:prstGeom>
            <a:noFill/>
            <a:ln w="9525">
              <a:noFill/>
              <a:miter lim="800000"/>
              <a:headEnd/>
              <a:tailEnd/>
            </a:ln>
          </p:spPr>
          <p:txBody>
            <a:bodyPr>
              <a:spAutoFit/>
            </a:bodyPr>
            <a:lstStyle/>
            <a:p>
              <a:pPr>
                <a:spcBef>
                  <a:spcPct val="50000"/>
                </a:spcBef>
              </a:pPr>
              <a:r>
                <a:rPr lang="es-ES" b="1" dirty="0">
                  <a:solidFill>
                    <a:srgbClr val="009900"/>
                  </a:solidFill>
                </a:rPr>
                <a:t>F</a:t>
              </a:r>
              <a:r>
                <a:rPr lang="es-ES" dirty="0">
                  <a:solidFill>
                    <a:srgbClr val="009900"/>
                  </a:solidFill>
                </a:rPr>
                <a:t>′</a:t>
              </a:r>
            </a:p>
          </p:txBody>
        </p:sp>
      </p:grpSp>
      <p:grpSp>
        <p:nvGrpSpPr>
          <p:cNvPr id="3" name="Group 40"/>
          <p:cNvGrpSpPr>
            <a:grpSpLocks/>
          </p:cNvGrpSpPr>
          <p:nvPr/>
        </p:nvGrpSpPr>
        <p:grpSpPr bwMode="auto">
          <a:xfrm>
            <a:off x="2393950" y="3054350"/>
            <a:ext cx="3297238" cy="896938"/>
            <a:chOff x="1508" y="2065"/>
            <a:chExt cx="2077" cy="565"/>
          </a:xfrm>
        </p:grpSpPr>
        <p:sp>
          <p:nvSpPr>
            <p:cNvPr id="455722" name="Freeform 41"/>
            <p:cNvSpPr>
              <a:spLocks/>
            </p:cNvSpPr>
            <p:nvPr/>
          </p:nvSpPr>
          <p:spPr bwMode="auto">
            <a:xfrm>
              <a:off x="1508" y="206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3" name="Freeform 42"/>
            <p:cNvSpPr>
              <a:spLocks/>
            </p:cNvSpPr>
            <p:nvPr/>
          </p:nvSpPr>
          <p:spPr bwMode="auto">
            <a:xfrm>
              <a:off x="1508" y="2510"/>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4" name="Freeform 43"/>
            <p:cNvSpPr>
              <a:spLocks/>
            </p:cNvSpPr>
            <p:nvPr/>
          </p:nvSpPr>
          <p:spPr bwMode="auto">
            <a:xfrm rot="-230704">
              <a:off x="2638" y="2478"/>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5" name="Freeform 44"/>
            <p:cNvSpPr>
              <a:spLocks/>
            </p:cNvSpPr>
            <p:nvPr/>
          </p:nvSpPr>
          <p:spPr bwMode="auto">
            <a:xfrm rot="342635">
              <a:off x="2638" y="209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6" name="Freeform 45"/>
            <p:cNvSpPr>
              <a:spLocks/>
            </p:cNvSpPr>
            <p:nvPr/>
          </p:nvSpPr>
          <p:spPr bwMode="auto">
            <a:xfrm rot="281921">
              <a:off x="3465" y="2153"/>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sp>
          <p:nvSpPr>
            <p:cNvPr id="455727" name="Freeform 46"/>
            <p:cNvSpPr>
              <a:spLocks/>
            </p:cNvSpPr>
            <p:nvPr/>
          </p:nvSpPr>
          <p:spPr bwMode="auto">
            <a:xfrm rot="-285818">
              <a:off x="3465" y="2426"/>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33CC33"/>
            </a:solidFill>
            <a:ln w="9525">
              <a:noFill/>
              <a:round/>
              <a:headEnd/>
              <a:tailEnd/>
            </a:ln>
          </p:spPr>
          <p:txBody>
            <a:bodyPr/>
            <a:lstStyle/>
            <a:p>
              <a:endParaRPr lang="es-ES_tradnl">
                <a:solidFill>
                  <a:srgbClr val="000000"/>
                </a:solidFill>
              </a:endParaRPr>
            </a:p>
          </p:txBody>
        </p:sp>
      </p:grpSp>
      <p:sp>
        <p:nvSpPr>
          <p:cNvPr id="455700" name="Text Box 47"/>
          <p:cNvSpPr txBox="1">
            <a:spLocks noChangeArrowheads="1"/>
          </p:cNvSpPr>
          <p:nvPr/>
        </p:nvSpPr>
        <p:spPr bwMode="auto">
          <a:xfrm>
            <a:off x="-36513" y="-26988"/>
            <a:ext cx="9217026" cy="457201"/>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Arial"/>
              </a:rPr>
              <a:t>Rayos Paraxiales: Aberración esférica</a:t>
            </a:r>
          </a:p>
        </p:txBody>
      </p:sp>
      <p:grpSp>
        <p:nvGrpSpPr>
          <p:cNvPr id="4" name="86 Grupo"/>
          <p:cNvGrpSpPr/>
          <p:nvPr/>
        </p:nvGrpSpPr>
        <p:grpSpPr>
          <a:xfrm>
            <a:off x="4140200" y="4268478"/>
            <a:ext cx="3960813" cy="2156072"/>
            <a:chOff x="4140200" y="4149725"/>
            <a:chExt cx="3960813" cy="2374900"/>
          </a:xfrm>
        </p:grpSpPr>
        <p:sp>
          <p:nvSpPr>
            <p:cNvPr id="455715" name="Line 56"/>
            <p:cNvSpPr>
              <a:spLocks noChangeShapeType="1"/>
            </p:cNvSpPr>
            <p:nvPr/>
          </p:nvSpPr>
          <p:spPr bwMode="auto">
            <a:xfrm>
              <a:off x="4140200" y="5734050"/>
              <a:ext cx="0" cy="790575"/>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5716" name="Line 57"/>
            <p:cNvSpPr>
              <a:spLocks noChangeShapeType="1"/>
            </p:cNvSpPr>
            <p:nvPr/>
          </p:nvSpPr>
          <p:spPr bwMode="auto">
            <a:xfrm>
              <a:off x="8101013" y="4149725"/>
              <a:ext cx="0" cy="237490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sp>
        <p:nvSpPr>
          <p:cNvPr id="455717" name="Line 58"/>
          <p:cNvSpPr>
            <a:spLocks noChangeShapeType="1"/>
          </p:cNvSpPr>
          <p:nvPr/>
        </p:nvSpPr>
        <p:spPr bwMode="auto">
          <a:xfrm>
            <a:off x="4140200" y="6073775"/>
            <a:ext cx="3960813" cy="0"/>
          </a:xfrm>
          <a:prstGeom prst="line">
            <a:avLst/>
          </a:prstGeom>
          <a:noFill/>
          <a:ln w="9525">
            <a:solidFill>
              <a:schemeClr val="tx1"/>
            </a:solidFill>
            <a:round/>
            <a:headEnd/>
            <a:tailEnd type="triangle" w="lg" len="lg"/>
          </a:ln>
        </p:spPr>
        <p:txBody>
          <a:bodyPr/>
          <a:lstStyle/>
          <a:p>
            <a:endParaRPr lang="es-ES_tradnl">
              <a:solidFill>
                <a:srgbClr val="000000"/>
              </a:solidFill>
            </a:endParaRPr>
          </a:p>
        </p:txBody>
      </p:sp>
      <p:sp>
        <p:nvSpPr>
          <p:cNvPr id="455718" name="Text Box 59"/>
          <p:cNvSpPr txBox="1">
            <a:spLocks noChangeArrowheads="1"/>
          </p:cNvSpPr>
          <p:nvPr/>
        </p:nvSpPr>
        <p:spPr bwMode="auto">
          <a:xfrm>
            <a:off x="5992813" y="5607050"/>
            <a:ext cx="431800" cy="457200"/>
          </a:xfrm>
          <a:prstGeom prst="rect">
            <a:avLst/>
          </a:prstGeom>
          <a:noFill/>
          <a:ln w="9525">
            <a:noFill/>
            <a:miter lim="800000"/>
            <a:headEnd/>
            <a:tailEnd/>
          </a:ln>
        </p:spPr>
        <p:txBody>
          <a:bodyPr>
            <a:spAutoFit/>
          </a:bodyPr>
          <a:lstStyle/>
          <a:p>
            <a:pPr>
              <a:spcBef>
                <a:spcPct val="50000"/>
              </a:spcBef>
            </a:pPr>
            <a:r>
              <a:rPr lang="es-ES" dirty="0">
                <a:solidFill>
                  <a:srgbClr val="009900"/>
                </a:solidFill>
              </a:rPr>
              <a:t>f ′</a:t>
            </a:r>
          </a:p>
        </p:txBody>
      </p:sp>
      <p:sp>
        <p:nvSpPr>
          <p:cNvPr id="615484" name="Line 60"/>
          <p:cNvSpPr>
            <a:spLocks noChangeShapeType="1"/>
          </p:cNvSpPr>
          <p:nvPr/>
        </p:nvSpPr>
        <p:spPr bwMode="auto">
          <a:xfrm>
            <a:off x="1243013" y="1746250"/>
            <a:ext cx="1874837"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15485" name="Line 61"/>
          <p:cNvSpPr>
            <a:spLocks noChangeShapeType="1"/>
          </p:cNvSpPr>
          <p:nvPr/>
        </p:nvSpPr>
        <p:spPr bwMode="auto">
          <a:xfrm>
            <a:off x="1243013" y="5216525"/>
            <a:ext cx="1874837"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455714" name="Line 64"/>
          <p:cNvSpPr>
            <a:spLocks noChangeShapeType="1"/>
          </p:cNvSpPr>
          <p:nvPr/>
        </p:nvSpPr>
        <p:spPr bwMode="auto">
          <a:xfrm>
            <a:off x="3132138" y="3933825"/>
            <a:ext cx="0" cy="1943100"/>
          </a:xfrm>
          <a:prstGeom prst="line">
            <a:avLst/>
          </a:prstGeom>
          <a:noFill/>
          <a:ln w="76200">
            <a:solidFill>
              <a:schemeClr val="tx1"/>
            </a:solidFill>
            <a:round/>
            <a:headEnd/>
            <a:tailEnd/>
          </a:ln>
        </p:spPr>
        <p:txBody>
          <a:bodyPr/>
          <a:lstStyle/>
          <a:p>
            <a:endParaRPr lang="es-ES_tradnl">
              <a:solidFill>
                <a:srgbClr val="000000"/>
              </a:solidFill>
            </a:endParaRPr>
          </a:p>
        </p:txBody>
      </p:sp>
      <p:grpSp>
        <p:nvGrpSpPr>
          <p:cNvPr id="5" name="Group 65"/>
          <p:cNvGrpSpPr>
            <a:grpSpLocks/>
          </p:cNvGrpSpPr>
          <p:nvPr/>
        </p:nvGrpSpPr>
        <p:grpSpPr bwMode="auto">
          <a:xfrm>
            <a:off x="1182666" y="1663700"/>
            <a:ext cx="190500" cy="3659187"/>
            <a:chOff x="1508" y="1045"/>
            <a:chExt cx="120" cy="2305"/>
          </a:xfrm>
        </p:grpSpPr>
        <p:sp>
          <p:nvSpPr>
            <p:cNvPr id="455711" name="Freeform 66"/>
            <p:cNvSpPr>
              <a:spLocks/>
            </p:cNvSpPr>
            <p:nvPr/>
          </p:nvSpPr>
          <p:spPr bwMode="auto">
            <a:xfrm>
              <a:off x="1508" y="1045"/>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55712" name="Freeform 67"/>
            <p:cNvSpPr>
              <a:spLocks/>
            </p:cNvSpPr>
            <p:nvPr/>
          </p:nvSpPr>
          <p:spPr bwMode="auto">
            <a:xfrm>
              <a:off x="1508" y="3230"/>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grpSp>
      <p:grpSp>
        <p:nvGrpSpPr>
          <p:cNvPr id="6" name="79 Grupo"/>
          <p:cNvGrpSpPr/>
          <p:nvPr/>
        </p:nvGrpSpPr>
        <p:grpSpPr>
          <a:xfrm>
            <a:off x="2600325" y="688975"/>
            <a:ext cx="1092200" cy="2379663"/>
            <a:chOff x="2600325" y="688975"/>
            <a:chExt cx="1092200" cy="2379663"/>
          </a:xfrm>
        </p:grpSpPr>
        <p:sp>
          <p:nvSpPr>
            <p:cNvPr id="455713" name="Line 63"/>
            <p:cNvSpPr>
              <a:spLocks noChangeShapeType="1"/>
            </p:cNvSpPr>
            <p:nvPr/>
          </p:nvSpPr>
          <p:spPr bwMode="auto">
            <a:xfrm>
              <a:off x="3132138" y="1125538"/>
              <a:ext cx="0" cy="1943100"/>
            </a:xfrm>
            <a:prstGeom prst="line">
              <a:avLst/>
            </a:prstGeom>
            <a:noFill/>
            <a:ln w="76200">
              <a:solidFill>
                <a:schemeClr val="tx1"/>
              </a:solidFill>
              <a:round/>
              <a:headEnd/>
              <a:tailEnd/>
            </a:ln>
          </p:spPr>
          <p:txBody>
            <a:bodyPr/>
            <a:lstStyle/>
            <a:p>
              <a:endParaRPr lang="es-ES_tradnl">
                <a:solidFill>
                  <a:srgbClr val="000000"/>
                </a:solidFill>
              </a:endParaRPr>
            </a:p>
          </p:txBody>
        </p:sp>
        <p:sp>
          <p:nvSpPr>
            <p:cNvPr id="68" name="67 CuadroTexto"/>
            <p:cNvSpPr txBox="1">
              <a:spLocks noChangeArrowheads="1"/>
            </p:cNvSpPr>
            <p:nvPr/>
          </p:nvSpPr>
          <p:spPr bwMode="auto">
            <a:xfrm>
              <a:off x="2600325" y="688975"/>
              <a:ext cx="1092200" cy="338138"/>
            </a:xfrm>
            <a:prstGeom prst="rect">
              <a:avLst/>
            </a:prstGeom>
            <a:solidFill>
              <a:srgbClr val="FFC000"/>
            </a:solidFill>
            <a:ln w="9525">
              <a:solidFill>
                <a:schemeClr val="tx1"/>
              </a:solidFill>
              <a:miter lim="800000"/>
              <a:headEnd/>
              <a:tailEnd/>
            </a:ln>
          </p:spPr>
          <p:txBody>
            <a:bodyPr>
              <a:spAutoFit/>
            </a:bodyPr>
            <a:lstStyle/>
            <a:p>
              <a:r>
                <a:rPr lang="es-ES_tradnl" sz="1600" b="1" dirty="0">
                  <a:solidFill>
                    <a:srgbClr val="000000"/>
                  </a:solidFill>
                  <a:latin typeface="Calibri" pitchFamily="34" charset="0"/>
                </a:rPr>
                <a:t>Diafragma</a:t>
              </a:r>
            </a:p>
          </p:txBody>
        </p:sp>
      </p:grpSp>
      <p:sp>
        <p:nvSpPr>
          <p:cNvPr id="82" name="81 CuadroTexto"/>
          <p:cNvSpPr txBox="1"/>
          <p:nvPr/>
        </p:nvSpPr>
        <p:spPr>
          <a:xfrm>
            <a:off x="5450774" y="1520042"/>
            <a:ext cx="3016333" cy="1077218"/>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La aberración esférica se elimina colocando un diafragma para impedir que incidan sobre la lente los rayos no paraxiales.</a:t>
            </a:r>
          </a:p>
        </p:txBody>
      </p:sp>
      <p:sp>
        <p:nvSpPr>
          <p:cNvPr id="81" name="Line 60"/>
          <p:cNvSpPr>
            <a:spLocks noChangeShapeType="1"/>
          </p:cNvSpPr>
          <p:nvPr/>
        </p:nvSpPr>
        <p:spPr bwMode="auto">
          <a:xfrm>
            <a:off x="1243013" y="2482521"/>
            <a:ext cx="1874837"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83" name="Line 61"/>
          <p:cNvSpPr>
            <a:spLocks noChangeShapeType="1"/>
          </p:cNvSpPr>
          <p:nvPr/>
        </p:nvSpPr>
        <p:spPr bwMode="auto">
          <a:xfrm>
            <a:off x="1243013" y="4563382"/>
            <a:ext cx="1874837" cy="0"/>
          </a:xfrm>
          <a:prstGeom prst="line">
            <a:avLst/>
          </a:prstGeom>
          <a:noFill/>
          <a:ln w="19050">
            <a:solidFill>
              <a:srgbClr val="FF3300"/>
            </a:solidFill>
            <a:round/>
            <a:headEnd/>
            <a:tailEnd/>
          </a:ln>
        </p:spPr>
        <p:txBody>
          <a:bodyPr/>
          <a:lstStyle/>
          <a:p>
            <a:endParaRPr lang="es-ES_tradnl">
              <a:solidFill>
                <a:srgbClr val="000000"/>
              </a:solidFill>
            </a:endParaRPr>
          </a:p>
        </p:txBody>
      </p:sp>
      <p:grpSp>
        <p:nvGrpSpPr>
          <p:cNvPr id="7" name="Group 65"/>
          <p:cNvGrpSpPr>
            <a:grpSpLocks/>
          </p:cNvGrpSpPr>
          <p:nvPr/>
        </p:nvGrpSpPr>
        <p:grpSpPr bwMode="auto">
          <a:xfrm>
            <a:off x="1159601" y="2389981"/>
            <a:ext cx="214313" cy="2274887"/>
            <a:chOff x="1097" y="1501"/>
            <a:chExt cx="135" cy="1433"/>
          </a:xfrm>
        </p:grpSpPr>
        <p:sp>
          <p:nvSpPr>
            <p:cNvPr id="85" name="Freeform 66"/>
            <p:cNvSpPr>
              <a:spLocks/>
            </p:cNvSpPr>
            <p:nvPr/>
          </p:nvSpPr>
          <p:spPr bwMode="auto">
            <a:xfrm>
              <a:off x="1112" y="1501"/>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86" name="Freeform 67"/>
            <p:cNvSpPr>
              <a:spLocks/>
            </p:cNvSpPr>
            <p:nvPr/>
          </p:nvSpPr>
          <p:spPr bwMode="auto">
            <a:xfrm>
              <a:off x="1097" y="2814"/>
              <a:ext cx="120" cy="120"/>
            </a:xfrm>
            <a:custGeom>
              <a:avLst/>
              <a:gdLst>
                <a:gd name="T0" fmla="*/ 0 w 454"/>
                <a:gd name="T1" fmla="*/ 0 h 453"/>
                <a:gd name="T2" fmla="*/ 0 w 454"/>
                <a:gd name="T3" fmla="*/ 0 h 453"/>
                <a:gd name="T4" fmla="*/ 0 w 454"/>
                <a:gd name="T5" fmla="*/ 0 h 453"/>
                <a:gd name="T6" fmla="*/ 0 w 454"/>
                <a:gd name="T7" fmla="*/ 0 h 453"/>
                <a:gd name="T8" fmla="*/ 0 w 454"/>
                <a:gd name="T9" fmla="*/ 0 h 453"/>
                <a:gd name="T10" fmla="*/ 0 60000 65536"/>
                <a:gd name="T11" fmla="*/ 0 60000 65536"/>
                <a:gd name="T12" fmla="*/ 0 60000 65536"/>
                <a:gd name="T13" fmla="*/ 0 60000 65536"/>
                <a:gd name="T14" fmla="*/ 0 60000 65536"/>
                <a:gd name="T15" fmla="*/ 0 w 454"/>
                <a:gd name="T16" fmla="*/ 0 h 453"/>
                <a:gd name="T17" fmla="*/ 454 w 454"/>
                <a:gd name="T18" fmla="*/ 453 h 453"/>
              </a:gdLst>
              <a:ahLst/>
              <a:cxnLst>
                <a:cxn ang="T10">
                  <a:pos x="T0" y="T1"/>
                </a:cxn>
                <a:cxn ang="T11">
                  <a:pos x="T2" y="T3"/>
                </a:cxn>
                <a:cxn ang="T12">
                  <a:pos x="T4" y="T5"/>
                </a:cxn>
                <a:cxn ang="T13">
                  <a:pos x="T6" y="T7"/>
                </a:cxn>
                <a:cxn ang="T14">
                  <a:pos x="T8" y="T9"/>
                </a:cxn>
              </a:cxnLst>
              <a:rect l="T15" t="T16" r="T17" b="T18"/>
              <a:pathLst>
                <a:path w="454" h="453">
                  <a:moveTo>
                    <a:pt x="0" y="0"/>
                  </a:moveTo>
                  <a:lnTo>
                    <a:pt x="454"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3"/>
                                        </p:tgtEl>
                                        <p:attrNameLst>
                                          <p:attrName>style.visibility</p:attrName>
                                        </p:attrNameLst>
                                      </p:cBhvr>
                                      <p:to>
                                        <p:strVal val="visible"/>
                                      </p:to>
                                    </p:set>
                                  </p:childTnLst>
                                </p:cTn>
                              </p:par>
                              <p:par>
                                <p:cTn id="10" presetID="22" presetClass="entr" presetSubtype="8" repeatCount="indefinite" fill="hold" grpId="0" nodeType="withEffect">
                                  <p:stCondLst>
                                    <p:cond delay="0"/>
                                  </p:stCondLst>
                                  <p:childTnLst>
                                    <p:set>
                                      <p:cBhvr>
                                        <p:cTn id="11" dur="1" fill="hold">
                                          <p:stCondLst>
                                            <p:cond delay="0"/>
                                          </p:stCondLst>
                                        </p:cTn>
                                        <p:tgtEl>
                                          <p:spTgt spid="615485"/>
                                        </p:tgtEl>
                                        <p:attrNameLst>
                                          <p:attrName>style.visibility</p:attrName>
                                        </p:attrNameLst>
                                      </p:cBhvr>
                                      <p:to>
                                        <p:strVal val="visible"/>
                                      </p:to>
                                    </p:set>
                                    <p:animEffect transition="in" filter="wipe(left)">
                                      <p:cBhvr>
                                        <p:cTn id="12" dur="2000"/>
                                        <p:tgtEl>
                                          <p:spTgt spid="615485"/>
                                        </p:tgtEl>
                                      </p:cBhvr>
                                    </p:animEffect>
                                  </p:childTnLst>
                                </p:cTn>
                              </p:par>
                              <p:par>
                                <p:cTn id="13" presetID="22" presetClass="entr" presetSubtype="8" repeatCount="indefinite" fill="hold" grpId="0" nodeType="withEffect">
                                  <p:stCondLst>
                                    <p:cond delay="0"/>
                                  </p:stCondLst>
                                  <p:childTnLst>
                                    <p:set>
                                      <p:cBhvr>
                                        <p:cTn id="14" dur="1" fill="hold">
                                          <p:stCondLst>
                                            <p:cond delay="0"/>
                                          </p:stCondLst>
                                        </p:cTn>
                                        <p:tgtEl>
                                          <p:spTgt spid="615484"/>
                                        </p:tgtEl>
                                        <p:attrNameLst>
                                          <p:attrName>style.visibility</p:attrName>
                                        </p:attrNameLst>
                                      </p:cBhvr>
                                      <p:to>
                                        <p:strVal val="visible"/>
                                      </p:to>
                                    </p:set>
                                    <p:animEffect transition="in" filter="wipe(left)">
                                      <p:cBhvr>
                                        <p:cTn id="15" dur="2000"/>
                                        <p:tgtEl>
                                          <p:spTgt spid="615484"/>
                                        </p:tgtEl>
                                      </p:cBhvr>
                                    </p:animEffect>
                                  </p:childTnLst>
                                </p:cTn>
                              </p:par>
                              <p:par>
                                <p:cTn id="16" presetID="1"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childTnLst>
                                </p:cTn>
                              </p:par>
                              <p:par>
                                <p:cTn id="18" presetID="0" presetClass="path" presetSubtype="0" repeatCount="indefinite" fill="hold" nodeType="withEffect">
                                  <p:stCondLst>
                                    <p:cond delay="0"/>
                                  </p:stCondLst>
                                  <p:childTnLst>
                                    <p:animMotion origin="layout" path="M 3.05556E-6 -4.35708E-6 L 0.19861 -4.35708E-6 " pathEditMode="relative" rAng="0" ptsTypes="AA">
                                      <p:cBhvr>
                                        <p:cTn id="19" dur="2000" fill="hold"/>
                                        <p:tgtEl>
                                          <p:spTgt spid="5"/>
                                        </p:tgtEl>
                                        <p:attrNameLst>
                                          <p:attrName>ppt_x</p:attrName>
                                          <p:attrName>ppt_y</p:attrName>
                                        </p:attrNameLst>
                                      </p:cBhvr>
                                      <p:rCtr x="99" y="0"/>
                                    </p:animMotion>
                                  </p:childTnLst>
                                </p:cTn>
                              </p:par>
                              <p:par>
                                <p:cTn id="20" presetID="22" presetClass="entr" presetSubtype="8" repeatCount="indefinite" fill="hold" grpId="0" nodeType="withEffect">
                                  <p:stCondLst>
                                    <p:cond delay="0"/>
                                  </p:stCondLst>
                                  <p:childTnLst>
                                    <p:set>
                                      <p:cBhvr>
                                        <p:cTn id="21" dur="1" fill="hold">
                                          <p:stCondLst>
                                            <p:cond delay="0"/>
                                          </p:stCondLst>
                                        </p:cTn>
                                        <p:tgtEl>
                                          <p:spTgt spid="81"/>
                                        </p:tgtEl>
                                        <p:attrNameLst>
                                          <p:attrName>style.visibility</p:attrName>
                                        </p:attrNameLst>
                                      </p:cBhvr>
                                      <p:to>
                                        <p:strVal val="visible"/>
                                      </p:to>
                                    </p:set>
                                    <p:animEffect transition="in" filter="wipe(left)">
                                      <p:cBhvr>
                                        <p:cTn id="22" dur="2000"/>
                                        <p:tgtEl>
                                          <p:spTgt spid="81"/>
                                        </p:tgtEl>
                                      </p:cBhvr>
                                    </p:animEffect>
                                  </p:childTnLst>
                                </p:cTn>
                              </p:par>
                              <p:par>
                                <p:cTn id="23" presetID="22" presetClass="entr" presetSubtype="8" repeatCount="indefinite" fill="hold" grpId="0" nodeType="with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wipe(left)">
                                      <p:cBhvr>
                                        <p:cTn id="25" dur="2000"/>
                                        <p:tgtEl>
                                          <p:spTgt spid="83"/>
                                        </p:tgtEl>
                                      </p:cBhvr>
                                    </p:animEffect>
                                  </p:childTnLst>
                                </p:cTn>
                              </p:par>
                              <p:par>
                                <p:cTn id="26" presetID="1" presetClass="entr" presetSubtype="0" fill="hold" nodeType="withEffect">
                                  <p:stCondLst>
                                    <p:cond delay="0"/>
                                  </p:stCondLst>
                                  <p:childTnLst>
                                    <p:set>
                                      <p:cBhvr>
                                        <p:cTn id="27" dur="1" fill="hold">
                                          <p:stCondLst>
                                            <p:cond delay="0"/>
                                          </p:stCondLst>
                                        </p:cTn>
                                        <p:tgtEl>
                                          <p:spTgt spid="7"/>
                                        </p:tgtEl>
                                        <p:attrNameLst>
                                          <p:attrName>style.visibility</p:attrName>
                                        </p:attrNameLst>
                                      </p:cBhvr>
                                      <p:to>
                                        <p:strVal val="visible"/>
                                      </p:to>
                                    </p:set>
                                  </p:childTnLst>
                                </p:cTn>
                              </p:par>
                              <p:par>
                                <p:cTn id="28" presetID="0" presetClass="path" presetSubtype="0" repeatCount="indefinite" fill="hold" nodeType="withEffect">
                                  <p:stCondLst>
                                    <p:cond delay="0"/>
                                  </p:stCondLst>
                                  <p:childTnLst>
                                    <p:animMotion origin="layout" path="M 3.05556E-6 -4.35708E-6 L 0.19861 -4.35708E-6 " pathEditMode="relative" rAng="0" ptsTypes="AA">
                                      <p:cBhvr>
                                        <p:cTn id="29" dur="2000" fill="hold"/>
                                        <p:tgtEl>
                                          <p:spTgt spid="7"/>
                                        </p:tgtEl>
                                        <p:attrNameLst>
                                          <p:attrName>ppt_x</p:attrName>
                                          <p:attrName>ppt_y</p:attrName>
                                        </p:attrNameLst>
                                      </p:cBhvr>
                                      <p:rCtr x="99" y="0"/>
                                    </p:animMotion>
                                  </p:childTnLst>
                                </p:cTn>
                              </p:par>
                              <p:par>
                                <p:cTn id="30" presetID="22" presetClass="entr" presetSubtype="8" repeatCount="indefinite" fill="hold" grpId="0" nodeType="withEffect">
                                  <p:stCondLst>
                                    <p:cond delay="0"/>
                                  </p:stCondLst>
                                  <p:childTnLst>
                                    <p:set>
                                      <p:cBhvr>
                                        <p:cTn id="31" dur="1" fill="hold">
                                          <p:stCondLst>
                                            <p:cond delay="0"/>
                                          </p:stCondLst>
                                        </p:cTn>
                                        <p:tgtEl>
                                          <p:spTgt spid="70"/>
                                        </p:tgtEl>
                                        <p:attrNameLst>
                                          <p:attrName>style.visibility</p:attrName>
                                        </p:attrNameLst>
                                      </p:cBhvr>
                                      <p:to>
                                        <p:strVal val="visible"/>
                                      </p:to>
                                    </p:set>
                                    <p:animEffect transition="in" filter="wipe(left)">
                                      <p:cBhvr>
                                        <p:cTn id="32" dur="20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615484" grpId="0" animBg="1"/>
      <p:bldP spid="615485" grpId="0" animBg="1"/>
      <p:bldP spid="81" grpId="0" animBg="1"/>
      <p:bldP spid="83" grpId="0" animBg="1"/>
    </p:bldLst>
  </p:timing>
</p:sld>
</file>

<file path=ppt/slides/slide147.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56706" name="Rectangle 2"/>
          <p:cNvSpPr>
            <a:spLocks noGrp="1" noChangeArrowheads="1"/>
          </p:cNvSpPr>
          <p:nvPr>
            <p:ph type="ctrTitle"/>
          </p:nvPr>
        </p:nvSpPr>
        <p:spPr>
          <a:xfrm>
            <a:off x="685800" y="1536700"/>
            <a:ext cx="7772400" cy="3044825"/>
          </a:xfrm>
        </p:spPr>
        <p:txBody>
          <a:bodyPr/>
          <a:lstStyle/>
          <a:p>
            <a:pPr eaLnBrk="1" hangingPunct="1"/>
            <a:r>
              <a:rPr lang="es-ES" sz="5400" b="1" dirty="0" smtClean="0">
                <a:solidFill>
                  <a:schemeClr val="bg1"/>
                </a:solidFill>
              </a:rPr>
              <a:t>3.5</a:t>
            </a:r>
            <a:br>
              <a:rPr lang="es-ES" sz="5400" b="1" dirty="0" smtClean="0">
                <a:solidFill>
                  <a:schemeClr val="bg1"/>
                </a:solidFill>
              </a:rPr>
            </a:br>
            <a:r>
              <a:rPr lang="es-ES" sz="5400" b="1" dirty="0" smtClean="0">
                <a:solidFill>
                  <a:schemeClr val="bg1"/>
                </a:solidFill>
              </a:rPr>
              <a:t>Imágenes formadas por las lentes</a:t>
            </a:r>
          </a:p>
        </p:txBody>
      </p:sp>
    </p:spTree>
  </p:cSld>
  <p:clrMapOvr>
    <a:masterClrMapping/>
  </p:clrMapOvr>
  <p:transition spd="slow" advTm="15000">
    <p:sndAc>
      <p:stSnd>
        <p:snd r:embed="rId2" name="Sonido grabado"/>
      </p:stSnd>
    </p:sndAc>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457730" name="Text Box 2"/>
          <p:cNvSpPr txBox="1">
            <a:spLocks noChangeArrowheads="1"/>
          </p:cNvSpPr>
          <p:nvPr/>
        </p:nvSpPr>
        <p:spPr bwMode="auto">
          <a:xfrm>
            <a:off x="0" y="0"/>
            <a:ext cx="9144000" cy="579438"/>
          </a:xfrm>
          <a:prstGeom prst="rect">
            <a:avLst/>
          </a:prstGeom>
          <a:solidFill>
            <a:srgbClr val="000080"/>
          </a:solidFill>
          <a:ln w="9525">
            <a:noFill/>
            <a:miter lim="800000"/>
            <a:headEnd/>
            <a:tailEnd/>
          </a:ln>
        </p:spPr>
        <p:txBody>
          <a:bodyPr>
            <a:spAutoFit/>
          </a:bodyPr>
          <a:lstStyle/>
          <a:p>
            <a:pPr algn="ctr">
              <a:spcBef>
                <a:spcPct val="50000"/>
              </a:spcBef>
            </a:pPr>
            <a:r>
              <a:rPr lang="es-ES" sz="3200" b="1">
                <a:solidFill>
                  <a:srgbClr val="FFFFFF"/>
                </a:solidFill>
              </a:rPr>
              <a:t>TIPOS DE IMÁGENES.</a:t>
            </a:r>
          </a:p>
        </p:txBody>
      </p:sp>
      <p:graphicFrame>
        <p:nvGraphicFramePr>
          <p:cNvPr id="714755" name="Group 3"/>
          <p:cNvGraphicFramePr>
            <a:graphicFrameLocks noGrp="1"/>
          </p:cNvGraphicFramePr>
          <p:nvPr/>
        </p:nvGraphicFramePr>
        <p:xfrm>
          <a:off x="203200" y="1724025"/>
          <a:ext cx="8766175" cy="3368675"/>
        </p:xfrm>
        <a:graphic>
          <a:graphicData uri="http://schemas.openxmlformats.org/drawingml/2006/table">
            <a:tbl>
              <a:tblPr/>
              <a:tblGrid>
                <a:gridCol w="1765300"/>
                <a:gridCol w="1244600"/>
                <a:gridCol w="1778000"/>
                <a:gridCol w="2235200"/>
                <a:gridCol w="1743075"/>
              </a:tblGrid>
              <a:tr h="11525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s-ES" sz="1400" b="1" i="0" u="none" strike="noStrike" cap="none" normalizeH="0" baseline="0" dirty="0" smtClean="0">
                        <a:ln>
                          <a:noFill/>
                        </a:ln>
                        <a:solidFill>
                          <a:srgbClr val="FFFF00"/>
                        </a:solidFill>
                        <a:effectLst/>
                        <a:latin typeface="Times New Roman" pitchFamily="18"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s-ES" sz="2000" b="0" i="0" u="none" strike="noStrike" cap="none" normalizeH="0" baseline="0" dirty="0" smtClean="0">
                        <a:ln>
                          <a:noFill/>
                        </a:ln>
                        <a:solidFill>
                          <a:schemeClr val="tx1"/>
                        </a:solidFill>
                        <a:effectLst/>
                        <a:latin typeface="Times New Roman" pitchFamily="18" charset="0"/>
                      </a:endParaRPr>
                    </a:p>
                  </a:txBody>
                  <a:tcPr marL="90000" marR="900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rgbClr val="FFFF00"/>
                          </a:solidFill>
                          <a:effectLst/>
                          <a:latin typeface="Times New Roman" pitchFamily="18" charset="0"/>
                        </a:rPr>
                        <a:t>¿Se ven?</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rgbClr val="FFFF00"/>
                          </a:solidFill>
                          <a:effectLst/>
                          <a:latin typeface="Times New Roman" pitchFamily="18" charset="0"/>
                        </a:rPr>
                        <a:t>¿Se recogen en pantallas?</a:t>
                      </a:r>
                      <a:endParaRPr kumimoji="0" lang="es-ES" sz="1400" b="1" i="0" u="none" strike="noStrike" cap="none" normalizeH="0" baseline="0" smtClean="0">
                        <a:ln>
                          <a:noFill/>
                        </a:ln>
                        <a:solidFill>
                          <a:srgbClr val="FFFF00"/>
                        </a:solidFill>
                        <a:effectLst/>
                        <a:latin typeface="Times New Roman" pitchFamily="18" charset="0"/>
                      </a:endParaRP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rgbClr val="FFFF00"/>
                          </a:solidFill>
                          <a:effectLst/>
                          <a:latin typeface="Times New Roman" pitchFamily="18" charset="0"/>
                        </a:rPr>
                        <a:t>Se forman donde convergen…</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rgbClr val="FFFF00"/>
                          </a:solidFill>
                          <a:effectLst/>
                          <a:latin typeface="Times New Roman" pitchFamily="18" charset="0"/>
                        </a:rPr>
                        <a:t>Orientación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400" b="1" i="0" u="none" strike="noStrike" cap="none" normalizeH="0" baseline="0" smtClean="0">
                          <a:ln>
                            <a:noFill/>
                          </a:ln>
                          <a:solidFill>
                            <a:srgbClr val="FFFF00"/>
                          </a:solidFill>
                          <a:effectLst/>
                          <a:latin typeface="Times New Roman" pitchFamily="18" charset="0"/>
                        </a:rPr>
                        <a:t>(respecto del objeto)</a:t>
                      </a:r>
                      <a:endParaRPr kumimoji="0" lang="es-ES" sz="2000" b="1" i="0" u="none" strike="noStrike" cap="none" normalizeH="0" baseline="0" smtClean="0">
                        <a:ln>
                          <a:noFill/>
                        </a:ln>
                        <a:solidFill>
                          <a:srgbClr val="FFFF00"/>
                        </a:solidFill>
                        <a:effectLst/>
                        <a:latin typeface="Times New Roman" pitchFamily="18" charset="0"/>
                      </a:endParaRP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r>
              <a:tr h="1025525">
                <a:tc>
                  <a:txBody>
                    <a:bodyPr/>
                    <a:lstStyle/>
                    <a:p>
                      <a:pPr marL="0" marR="0" lvl="0" indent="0" algn="ctr" defTabSz="914400" rtl="0" eaLnBrk="1" fontAlgn="base" latinLnBrk="0" hangingPunct="1">
                        <a:lnSpc>
                          <a:spcPct val="100000"/>
                        </a:lnSpc>
                        <a:spcBef>
                          <a:spcPct val="50000"/>
                        </a:spcBef>
                        <a:spcAft>
                          <a:spcPct val="0"/>
                        </a:spcAft>
                        <a:buClrTx/>
                        <a:buSzTx/>
                        <a:buFontTx/>
                        <a:buNone/>
                        <a:tabLst/>
                      </a:pPr>
                      <a:r>
                        <a:rPr kumimoji="0" lang="es-ES" sz="2800" b="1" i="0" u="none" strike="noStrike" cap="none" normalizeH="0" baseline="0" smtClean="0">
                          <a:ln>
                            <a:noFill/>
                          </a:ln>
                          <a:solidFill>
                            <a:srgbClr val="FFFF00"/>
                          </a:solidFill>
                          <a:effectLst/>
                          <a:latin typeface="Times New Roman" pitchFamily="18" charset="0"/>
                        </a:rPr>
                        <a:t>Reales</a:t>
                      </a:r>
                    </a:p>
                    <a:p>
                      <a:pPr marL="0" marR="0" lvl="0" indent="0" algn="ctr" defTabSz="914400" rtl="0" eaLnBrk="1" fontAlgn="base" latinLnBrk="0" hangingPunct="1">
                        <a:lnSpc>
                          <a:spcPct val="100000"/>
                        </a:lnSpc>
                        <a:spcBef>
                          <a:spcPct val="50000"/>
                        </a:spcBef>
                        <a:spcAft>
                          <a:spcPct val="0"/>
                        </a:spcAft>
                        <a:buClrTx/>
                        <a:buSzTx/>
                        <a:buFontTx/>
                        <a:buNone/>
                        <a:tabLst/>
                      </a:pPr>
                      <a:r>
                        <a:rPr kumimoji="0" lang="es-ES" sz="1400" b="1" i="0" u="none" strike="noStrike" cap="none" normalizeH="0" baseline="0" smtClean="0">
                          <a:ln>
                            <a:noFill/>
                          </a:ln>
                          <a:solidFill>
                            <a:srgbClr val="FFFF00"/>
                          </a:solidFill>
                          <a:effectLst/>
                          <a:latin typeface="Times New Roman" pitchFamily="18" charset="0"/>
                        </a:rPr>
                        <a:t>(Proyectores,…)</a:t>
                      </a:r>
                    </a:p>
                  </a:txBody>
                  <a:tcPr marL="90000" marR="900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no</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si</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los rayos</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Invertidas</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CCFFFF"/>
                    </a:solidFill>
                  </a:tcPr>
                </a:tc>
              </a:tr>
              <a:tr h="11906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800" b="1" i="0" u="none" strike="noStrike" cap="none" normalizeH="0" baseline="0" dirty="0" smtClean="0">
                          <a:ln>
                            <a:noFill/>
                          </a:ln>
                          <a:solidFill>
                            <a:srgbClr val="FFFF00"/>
                          </a:solidFill>
                          <a:effectLst/>
                          <a:latin typeface="Times New Roman" pitchFamily="18" charset="0"/>
                        </a:rPr>
                        <a:t>Virtuales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400" b="1" i="0" u="none" strike="noStrike" cap="none" normalizeH="0" baseline="0" dirty="0" smtClean="0">
                          <a:ln>
                            <a:noFill/>
                          </a:ln>
                          <a:solidFill>
                            <a:srgbClr val="FFFF00"/>
                          </a:solidFill>
                          <a:effectLst/>
                          <a:latin typeface="Times New Roman" pitchFamily="18" charset="0"/>
                        </a:rPr>
                        <a:t>(Espejo plano, lupa,…)</a:t>
                      </a:r>
                    </a:p>
                  </a:txBody>
                  <a:tcPr marL="90000" marR="900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si</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no</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las prolongaciones</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de los rayos</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FF"/>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2000" b="1" i="0" u="none" strike="noStrike" cap="none" normalizeH="0" baseline="0" smtClean="0">
                          <a:ln>
                            <a:noFill/>
                          </a:ln>
                          <a:solidFill>
                            <a:schemeClr val="tx1"/>
                          </a:solidFill>
                          <a:effectLst/>
                          <a:latin typeface="Times New Roman" pitchFamily="18" charset="0"/>
                        </a:rPr>
                        <a:t>Derechas</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s-ES" sz="2000" b="1" i="0" u="none" strike="noStrike" cap="none" normalizeH="0" baseline="0" smtClean="0">
                        <a:ln>
                          <a:noFill/>
                        </a:ln>
                        <a:solidFill>
                          <a:schemeClr val="tx1"/>
                        </a:solidFill>
                        <a:effectLst/>
                        <a:latin typeface="Times New Roman" pitchFamily="18" charset="0"/>
                      </a:endParaRP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CCFFFF"/>
                    </a:solidFill>
                  </a:tcPr>
                </a:tc>
              </a:tr>
            </a:tbl>
          </a:graphicData>
        </a:graphic>
      </p:graphicFrame>
      <p:sp>
        <p:nvSpPr>
          <p:cNvPr id="714785" name="Rectangle 33"/>
          <p:cNvSpPr>
            <a:spLocks noChangeArrowheads="1"/>
          </p:cNvSpPr>
          <p:nvPr/>
        </p:nvSpPr>
        <p:spPr bwMode="auto">
          <a:xfrm>
            <a:off x="3403600" y="2959100"/>
            <a:ext cx="14097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86" name="Rectangle 34"/>
          <p:cNvSpPr>
            <a:spLocks noChangeArrowheads="1"/>
          </p:cNvSpPr>
          <p:nvPr/>
        </p:nvSpPr>
        <p:spPr bwMode="auto">
          <a:xfrm>
            <a:off x="7315200" y="2984500"/>
            <a:ext cx="14097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87" name="Rectangle 35"/>
          <p:cNvSpPr>
            <a:spLocks noChangeArrowheads="1"/>
          </p:cNvSpPr>
          <p:nvPr/>
        </p:nvSpPr>
        <p:spPr bwMode="auto">
          <a:xfrm>
            <a:off x="5346700" y="3035300"/>
            <a:ext cx="14097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88" name="Rectangle 36"/>
          <p:cNvSpPr>
            <a:spLocks noChangeArrowheads="1"/>
          </p:cNvSpPr>
          <p:nvPr/>
        </p:nvSpPr>
        <p:spPr bwMode="auto">
          <a:xfrm>
            <a:off x="3365500" y="1879600"/>
            <a:ext cx="1498600" cy="825500"/>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714789" name="Rectangle 37"/>
          <p:cNvSpPr>
            <a:spLocks noChangeArrowheads="1"/>
          </p:cNvSpPr>
          <p:nvPr/>
        </p:nvSpPr>
        <p:spPr bwMode="auto">
          <a:xfrm>
            <a:off x="7416800" y="4064000"/>
            <a:ext cx="14097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90" name="Rectangle 38"/>
          <p:cNvSpPr>
            <a:spLocks noChangeArrowheads="1"/>
          </p:cNvSpPr>
          <p:nvPr/>
        </p:nvSpPr>
        <p:spPr bwMode="auto">
          <a:xfrm>
            <a:off x="5054600" y="4089400"/>
            <a:ext cx="20701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91" name="Rectangle 39"/>
          <p:cNvSpPr>
            <a:spLocks noChangeArrowheads="1"/>
          </p:cNvSpPr>
          <p:nvPr/>
        </p:nvSpPr>
        <p:spPr bwMode="auto">
          <a:xfrm>
            <a:off x="5118100" y="1854200"/>
            <a:ext cx="1943100" cy="825500"/>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714792" name="Rectangle 40"/>
          <p:cNvSpPr>
            <a:spLocks noChangeArrowheads="1"/>
          </p:cNvSpPr>
          <p:nvPr/>
        </p:nvSpPr>
        <p:spPr bwMode="auto">
          <a:xfrm>
            <a:off x="7327900" y="1854200"/>
            <a:ext cx="1574800" cy="825500"/>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714793" name="Rectangle 41"/>
          <p:cNvSpPr>
            <a:spLocks noChangeArrowheads="1"/>
          </p:cNvSpPr>
          <p:nvPr/>
        </p:nvSpPr>
        <p:spPr bwMode="auto">
          <a:xfrm>
            <a:off x="2032000" y="1854200"/>
            <a:ext cx="1117600" cy="825500"/>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714794" name="Rectangle 42"/>
          <p:cNvSpPr>
            <a:spLocks noChangeArrowheads="1"/>
          </p:cNvSpPr>
          <p:nvPr/>
        </p:nvSpPr>
        <p:spPr bwMode="auto">
          <a:xfrm>
            <a:off x="3403600" y="4013200"/>
            <a:ext cx="14097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95" name="Rectangle 43"/>
          <p:cNvSpPr>
            <a:spLocks noChangeArrowheads="1"/>
          </p:cNvSpPr>
          <p:nvPr/>
        </p:nvSpPr>
        <p:spPr bwMode="auto">
          <a:xfrm>
            <a:off x="2108200" y="2971800"/>
            <a:ext cx="9652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96" name="Rectangle 44"/>
          <p:cNvSpPr>
            <a:spLocks noChangeArrowheads="1"/>
          </p:cNvSpPr>
          <p:nvPr/>
        </p:nvSpPr>
        <p:spPr bwMode="auto">
          <a:xfrm>
            <a:off x="2082800" y="4089400"/>
            <a:ext cx="1003300" cy="825500"/>
          </a:xfrm>
          <a:prstGeom prst="rect">
            <a:avLst/>
          </a:prstGeom>
          <a:solidFill>
            <a:srgbClr val="CCFFFF"/>
          </a:solidFill>
          <a:ln w="9525">
            <a:noFill/>
            <a:miter lim="800000"/>
            <a:headEnd/>
            <a:tailEnd/>
          </a:ln>
        </p:spPr>
        <p:txBody>
          <a:bodyPr wrap="none" anchor="ctr"/>
          <a:lstStyle/>
          <a:p>
            <a:endParaRPr lang="es-ES_tradnl">
              <a:solidFill>
                <a:srgbClr val="000000"/>
              </a:solidFill>
            </a:endParaRPr>
          </a:p>
        </p:txBody>
      </p:sp>
      <p:sp>
        <p:nvSpPr>
          <p:cNvPr id="714797" name="Rectangle 45"/>
          <p:cNvSpPr>
            <a:spLocks noChangeArrowheads="1"/>
          </p:cNvSpPr>
          <p:nvPr/>
        </p:nvSpPr>
        <p:spPr bwMode="auto">
          <a:xfrm>
            <a:off x="342900" y="3505200"/>
            <a:ext cx="1498600" cy="304800"/>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714798" name="Rectangle 46"/>
          <p:cNvSpPr>
            <a:spLocks noChangeArrowheads="1"/>
          </p:cNvSpPr>
          <p:nvPr/>
        </p:nvSpPr>
        <p:spPr bwMode="auto">
          <a:xfrm>
            <a:off x="355600" y="4508500"/>
            <a:ext cx="1498600" cy="482600"/>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Tree>
  </p:cSld>
  <p:clrMapOvr>
    <a:masterClrMapping/>
  </p:clrMapOvr>
  <p:transition spd="slow">
    <p:zoom/>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grpId="0" nodeType="clickEffect">
                                  <p:stCondLst>
                                    <p:cond delay="0"/>
                                  </p:stCondLst>
                                  <p:childTnLst>
                                    <p:set>
                                      <p:cBhvr>
                                        <p:cTn id="6" dur="1" fill="hold">
                                          <p:stCondLst>
                                            <p:cond delay="0"/>
                                          </p:stCondLst>
                                        </p:cTn>
                                        <p:tgtEl>
                                          <p:spTgt spid="714797"/>
                                        </p:tgtEl>
                                        <p:attrNameLst>
                                          <p:attrName>style.visibility</p:attrName>
                                        </p:attrNameLst>
                                      </p:cBhvr>
                                      <p:to>
                                        <p:strVal val="hidden"/>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71479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0" nodeType="clickEffect">
                                  <p:stCondLst>
                                    <p:cond delay="0"/>
                                  </p:stCondLst>
                                  <p:childTnLst>
                                    <p:set>
                                      <p:cBhvr>
                                        <p:cTn id="14" dur="1" fill="hold">
                                          <p:stCondLst>
                                            <p:cond delay="0"/>
                                          </p:stCondLst>
                                        </p:cTn>
                                        <p:tgtEl>
                                          <p:spTgt spid="714793"/>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0" nodeType="clickEffect">
                                  <p:stCondLst>
                                    <p:cond delay="0"/>
                                  </p:stCondLst>
                                  <p:childTnLst>
                                    <p:set>
                                      <p:cBhvr>
                                        <p:cTn id="18" dur="1" fill="hold">
                                          <p:stCondLst>
                                            <p:cond delay="0"/>
                                          </p:stCondLst>
                                        </p:cTn>
                                        <p:tgtEl>
                                          <p:spTgt spid="714795"/>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grpId="0" nodeType="clickEffect">
                                  <p:stCondLst>
                                    <p:cond delay="0"/>
                                  </p:stCondLst>
                                  <p:childTnLst>
                                    <p:set>
                                      <p:cBhvr>
                                        <p:cTn id="22" dur="1" fill="hold">
                                          <p:stCondLst>
                                            <p:cond delay="0"/>
                                          </p:stCondLst>
                                        </p:cTn>
                                        <p:tgtEl>
                                          <p:spTgt spid="71479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0" nodeType="clickEffect">
                                  <p:stCondLst>
                                    <p:cond delay="0"/>
                                  </p:stCondLst>
                                  <p:childTnLst>
                                    <p:set>
                                      <p:cBhvr>
                                        <p:cTn id="26" dur="1" fill="hold">
                                          <p:stCondLst>
                                            <p:cond delay="0"/>
                                          </p:stCondLst>
                                        </p:cTn>
                                        <p:tgtEl>
                                          <p:spTgt spid="714788"/>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xit" presetSubtype="0" fill="hold" grpId="0" nodeType="clickEffect">
                                  <p:stCondLst>
                                    <p:cond delay="0"/>
                                  </p:stCondLst>
                                  <p:childTnLst>
                                    <p:set>
                                      <p:cBhvr>
                                        <p:cTn id="30" dur="1" fill="hold">
                                          <p:stCondLst>
                                            <p:cond delay="0"/>
                                          </p:stCondLst>
                                        </p:cTn>
                                        <p:tgtEl>
                                          <p:spTgt spid="714785"/>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0" nodeType="clickEffect">
                                  <p:stCondLst>
                                    <p:cond delay="0"/>
                                  </p:stCondLst>
                                  <p:childTnLst>
                                    <p:set>
                                      <p:cBhvr>
                                        <p:cTn id="34" dur="1" fill="hold">
                                          <p:stCondLst>
                                            <p:cond delay="0"/>
                                          </p:stCondLst>
                                        </p:cTn>
                                        <p:tgtEl>
                                          <p:spTgt spid="714794"/>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xit" presetSubtype="0" fill="hold" grpId="0" nodeType="clickEffect">
                                  <p:stCondLst>
                                    <p:cond delay="0"/>
                                  </p:stCondLst>
                                  <p:childTnLst>
                                    <p:set>
                                      <p:cBhvr>
                                        <p:cTn id="38" dur="1" fill="hold">
                                          <p:stCondLst>
                                            <p:cond delay="0"/>
                                          </p:stCondLst>
                                        </p:cTn>
                                        <p:tgtEl>
                                          <p:spTgt spid="714791"/>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grpId="0" nodeType="clickEffect">
                                  <p:stCondLst>
                                    <p:cond delay="0"/>
                                  </p:stCondLst>
                                  <p:childTnLst>
                                    <p:set>
                                      <p:cBhvr>
                                        <p:cTn id="42" dur="1" fill="hold">
                                          <p:stCondLst>
                                            <p:cond delay="0"/>
                                          </p:stCondLst>
                                        </p:cTn>
                                        <p:tgtEl>
                                          <p:spTgt spid="714787"/>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 presetClass="exit" presetSubtype="0" fill="hold" grpId="0" nodeType="clickEffect">
                                  <p:stCondLst>
                                    <p:cond delay="0"/>
                                  </p:stCondLst>
                                  <p:childTnLst>
                                    <p:set>
                                      <p:cBhvr>
                                        <p:cTn id="46" dur="1" fill="hold">
                                          <p:stCondLst>
                                            <p:cond delay="0"/>
                                          </p:stCondLst>
                                        </p:cTn>
                                        <p:tgtEl>
                                          <p:spTgt spid="714790"/>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1" presetClass="exit" presetSubtype="0" fill="hold" grpId="0" nodeType="clickEffect">
                                  <p:stCondLst>
                                    <p:cond delay="0"/>
                                  </p:stCondLst>
                                  <p:childTnLst>
                                    <p:set>
                                      <p:cBhvr>
                                        <p:cTn id="50" dur="1" fill="hold">
                                          <p:stCondLst>
                                            <p:cond delay="0"/>
                                          </p:stCondLst>
                                        </p:cTn>
                                        <p:tgtEl>
                                          <p:spTgt spid="71479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xit" presetSubtype="0" fill="hold" grpId="0" nodeType="clickEffect">
                                  <p:stCondLst>
                                    <p:cond delay="0"/>
                                  </p:stCondLst>
                                  <p:childTnLst>
                                    <p:set>
                                      <p:cBhvr>
                                        <p:cTn id="54" dur="1" fill="hold">
                                          <p:stCondLst>
                                            <p:cond delay="0"/>
                                          </p:stCondLst>
                                        </p:cTn>
                                        <p:tgtEl>
                                          <p:spTgt spid="714786"/>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1" presetClass="exit" presetSubtype="0" fill="hold" grpId="0" nodeType="clickEffect">
                                  <p:stCondLst>
                                    <p:cond delay="0"/>
                                  </p:stCondLst>
                                  <p:childTnLst>
                                    <p:set>
                                      <p:cBhvr>
                                        <p:cTn id="58" dur="1" fill="hold">
                                          <p:stCondLst>
                                            <p:cond delay="0"/>
                                          </p:stCondLst>
                                        </p:cTn>
                                        <p:tgtEl>
                                          <p:spTgt spid="71478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4785" grpId="0" animBg="1"/>
      <p:bldP spid="714786" grpId="0" animBg="1"/>
      <p:bldP spid="714787" grpId="0" animBg="1"/>
      <p:bldP spid="714788" grpId="0" animBg="1"/>
      <p:bldP spid="714789" grpId="0" animBg="1"/>
      <p:bldP spid="714790" grpId="0" animBg="1"/>
      <p:bldP spid="714791" grpId="0" animBg="1"/>
      <p:bldP spid="714792" grpId="0" animBg="1"/>
      <p:bldP spid="714793" grpId="0" animBg="1"/>
      <p:bldP spid="714794" grpId="0" animBg="1"/>
      <p:bldP spid="714795" grpId="0" animBg="1"/>
      <p:bldP spid="714796" grpId="0" animBg="1"/>
      <p:bldP spid="714797" grpId="0" animBg="1"/>
      <p:bldP spid="714798" grpId="0" animBg="1"/>
    </p:bldLst>
  </p:timing>
</p:sld>
</file>

<file path=ppt/slides/slide149.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58754" name="Rectangle 2"/>
          <p:cNvSpPr>
            <a:spLocks noGrp="1" noChangeArrowheads="1"/>
          </p:cNvSpPr>
          <p:nvPr>
            <p:ph type="ctrTitle"/>
          </p:nvPr>
        </p:nvSpPr>
        <p:spPr>
          <a:xfrm>
            <a:off x="685800" y="1536700"/>
            <a:ext cx="7772400" cy="3044825"/>
          </a:xfrm>
        </p:spPr>
        <p:txBody>
          <a:bodyPr/>
          <a:lstStyle/>
          <a:p>
            <a:pPr eaLnBrk="1" hangingPunct="1"/>
            <a:r>
              <a:rPr lang="es-ES" sz="5400" b="1" dirty="0" smtClean="0">
                <a:solidFill>
                  <a:schemeClr val="bg1"/>
                </a:solidFill>
              </a:rPr>
              <a:t>3.5.1</a:t>
            </a:r>
            <a:br>
              <a:rPr lang="es-ES" sz="5400" b="1" dirty="0" smtClean="0">
                <a:solidFill>
                  <a:schemeClr val="bg1"/>
                </a:solidFill>
              </a:rPr>
            </a:br>
            <a:r>
              <a:rPr lang="es-ES" sz="5400" b="1" dirty="0" smtClean="0">
                <a:solidFill>
                  <a:schemeClr val="bg1"/>
                </a:solidFill>
              </a:rPr>
              <a:t>Imágenes formadas por las lentes convergentes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687106" name="Text Box 2"/>
          <p:cNvSpPr txBox="1">
            <a:spLocks noChangeArrowheads="1"/>
          </p:cNvSpPr>
          <p:nvPr/>
        </p:nvSpPr>
        <p:spPr bwMode="auto">
          <a:xfrm>
            <a:off x="1593850" y="2411413"/>
            <a:ext cx="6097588" cy="4572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t>En dar una vuelta tarda 1 / 535,6 s = 0,001867 s</a:t>
            </a:r>
          </a:p>
        </p:txBody>
      </p:sp>
      <p:sp>
        <p:nvSpPr>
          <p:cNvPr id="687107" name="Text Box 3"/>
          <p:cNvSpPr txBox="1">
            <a:spLocks noChangeArrowheads="1"/>
          </p:cNvSpPr>
          <p:nvPr/>
        </p:nvSpPr>
        <p:spPr bwMode="auto">
          <a:xfrm>
            <a:off x="885825" y="3470275"/>
            <a:ext cx="7356475" cy="4572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t>En girar 1/8 de vuelta tarda = 0,001867 / 8 s = 2,334.10</a:t>
            </a:r>
            <a:r>
              <a:rPr lang="es-ES" baseline="30000"/>
              <a:t>-4</a:t>
            </a:r>
            <a:r>
              <a:rPr lang="es-ES"/>
              <a:t> s</a:t>
            </a:r>
          </a:p>
        </p:txBody>
      </p:sp>
      <p:sp>
        <p:nvSpPr>
          <p:cNvPr id="687108" name="Text Box 4"/>
          <p:cNvSpPr txBox="1">
            <a:spLocks noChangeArrowheads="1"/>
          </p:cNvSpPr>
          <p:nvPr/>
        </p:nvSpPr>
        <p:spPr bwMode="auto">
          <a:xfrm>
            <a:off x="1292225" y="4618038"/>
            <a:ext cx="6735763" cy="4572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t>v = e/t = (2 x 35) km / 2,334 x 10</a:t>
            </a:r>
            <a:r>
              <a:rPr lang="es-ES" baseline="30000"/>
              <a:t>-4</a:t>
            </a:r>
            <a:r>
              <a:rPr lang="es-ES"/>
              <a:t> s = 299.920 km/s</a:t>
            </a:r>
          </a:p>
        </p:txBody>
      </p:sp>
      <p:sp>
        <p:nvSpPr>
          <p:cNvPr id="362501" name="Text Box 5"/>
          <p:cNvSpPr txBox="1">
            <a:spLocks noChangeArrowheads="1"/>
          </p:cNvSpPr>
          <p:nvPr/>
        </p:nvSpPr>
        <p:spPr bwMode="auto">
          <a:xfrm>
            <a:off x="0" y="0"/>
            <a:ext cx="9144000" cy="579438"/>
          </a:xfrm>
          <a:prstGeom prst="rect">
            <a:avLst/>
          </a:prstGeom>
          <a:solidFill>
            <a:schemeClr val="accent2"/>
          </a:solidFill>
          <a:ln w="9525">
            <a:noFill/>
            <a:miter lim="800000"/>
            <a:headEnd/>
            <a:tailEnd/>
          </a:ln>
        </p:spPr>
        <p:txBody>
          <a:bodyPr>
            <a:spAutoFit/>
          </a:bodyPr>
          <a:lstStyle/>
          <a:p>
            <a:pPr algn="ctr">
              <a:spcBef>
                <a:spcPct val="50000"/>
              </a:spcBef>
            </a:pPr>
            <a:r>
              <a:rPr lang="es-ES" sz="3200" b="1">
                <a:solidFill>
                  <a:srgbClr val="FFFF00"/>
                </a:solidFill>
              </a:rPr>
              <a:t>Cálculo de c (Michelson)</a:t>
            </a:r>
          </a:p>
        </p:txBody>
      </p:sp>
      <p:sp>
        <p:nvSpPr>
          <p:cNvPr id="687110" name="Text Box 2"/>
          <p:cNvSpPr txBox="1">
            <a:spLocks noChangeArrowheads="1"/>
          </p:cNvSpPr>
          <p:nvPr/>
        </p:nvSpPr>
        <p:spPr bwMode="auto">
          <a:xfrm>
            <a:off x="804863" y="1444625"/>
            <a:ext cx="7559675" cy="4572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t>Frecuencia de giro del espejo = 535,6 revoluciones/segundo</a:t>
            </a:r>
          </a:p>
        </p:txBody>
      </p:sp>
      <p:sp>
        <p:nvSpPr>
          <p:cNvPr id="7" name="6 Rectángulo"/>
          <p:cNvSpPr/>
          <p:nvPr/>
        </p:nvSpPr>
        <p:spPr>
          <a:xfrm>
            <a:off x="1344613" y="4652963"/>
            <a:ext cx="511175" cy="388937"/>
          </a:xfrm>
          <a:prstGeom prst="rect">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8" name="7 Rectángulo"/>
          <p:cNvSpPr/>
          <p:nvPr/>
        </p:nvSpPr>
        <p:spPr>
          <a:xfrm>
            <a:off x="6172200" y="4652963"/>
            <a:ext cx="1801813" cy="388937"/>
          </a:xfrm>
          <a:prstGeom prst="rect">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871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8710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8710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8710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7106" grpId="0" animBg="1"/>
      <p:bldP spid="687107" grpId="0" animBg="1"/>
      <p:bldP spid="687108" grpId="0" animBg="1"/>
      <p:bldP spid="687110" grpId="0" animBg="1"/>
      <p:bldP spid="7" grpId="0" animBg="1"/>
      <p:bldP spid="8" grpId="0" animBg="1"/>
    </p:bldLst>
  </p:timing>
</p:sld>
</file>

<file path=ppt/slides/slide150.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21" name="20 Rectángulo"/>
          <p:cNvSpPr/>
          <p:nvPr/>
        </p:nvSpPr>
        <p:spPr>
          <a:xfrm>
            <a:off x="795338" y="1271279"/>
            <a:ext cx="7742237" cy="40259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728066" name="Text Box 2"/>
          <p:cNvSpPr txBox="1">
            <a:spLocks noChangeArrowheads="1"/>
          </p:cNvSpPr>
          <p:nvPr/>
        </p:nvSpPr>
        <p:spPr bwMode="auto">
          <a:xfrm>
            <a:off x="7554913" y="3374717"/>
            <a:ext cx="503237" cy="396875"/>
          </a:xfrm>
          <a:prstGeom prst="rect">
            <a:avLst/>
          </a:prstGeom>
          <a:noFill/>
          <a:ln w="9525">
            <a:noFill/>
            <a:miter lim="800000"/>
            <a:headEnd/>
            <a:tailEnd/>
          </a:ln>
        </p:spPr>
        <p:txBody>
          <a:bodyPr>
            <a:spAutoFit/>
          </a:bodyPr>
          <a:lstStyle/>
          <a:p>
            <a:pPr>
              <a:spcBef>
                <a:spcPct val="50000"/>
              </a:spcBef>
            </a:pPr>
            <a:r>
              <a:rPr lang="es-ES" sz="2000">
                <a:solidFill>
                  <a:srgbClr val="FF3300"/>
                </a:solidFill>
              </a:rPr>
              <a:t>B</a:t>
            </a:r>
            <a:r>
              <a:rPr lang="en-US" sz="2000">
                <a:solidFill>
                  <a:srgbClr val="FF3300"/>
                </a:solidFill>
                <a:cs typeface="Times New Roman" pitchFamily="18" charset="0"/>
              </a:rPr>
              <a:t>'</a:t>
            </a:r>
          </a:p>
        </p:txBody>
      </p:sp>
      <p:sp>
        <p:nvSpPr>
          <p:cNvPr id="728067" name="Text Box 3"/>
          <p:cNvSpPr txBox="1">
            <a:spLocks noChangeArrowheads="1"/>
          </p:cNvSpPr>
          <p:nvPr/>
        </p:nvSpPr>
        <p:spPr bwMode="auto">
          <a:xfrm>
            <a:off x="1331913" y="2642879"/>
            <a:ext cx="503237" cy="396875"/>
          </a:xfrm>
          <a:prstGeom prst="rect">
            <a:avLst/>
          </a:prstGeom>
          <a:noFill/>
          <a:ln w="9525">
            <a:noFill/>
            <a:miter lim="800000"/>
            <a:headEnd/>
            <a:tailEnd/>
          </a:ln>
        </p:spPr>
        <p:txBody>
          <a:bodyPr>
            <a:spAutoFit/>
          </a:bodyPr>
          <a:lstStyle/>
          <a:p>
            <a:pPr>
              <a:spcBef>
                <a:spcPct val="50000"/>
              </a:spcBef>
            </a:pPr>
            <a:r>
              <a:rPr lang="es-ES" sz="2000">
                <a:solidFill>
                  <a:srgbClr val="FF3300"/>
                </a:solidFill>
              </a:rPr>
              <a:t>B</a:t>
            </a:r>
          </a:p>
        </p:txBody>
      </p:sp>
      <p:sp>
        <p:nvSpPr>
          <p:cNvPr id="728068" name="Freeform 4"/>
          <p:cNvSpPr>
            <a:spLocks/>
          </p:cNvSpPr>
          <p:nvPr/>
        </p:nvSpPr>
        <p:spPr bwMode="auto">
          <a:xfrm>
            <a:off x="1703388" y="1869767"/>
            <a:ext cx="5840412" cy="2879725"/>
          </a:xfrm>
          <a:custGeom>
            <a:avLst/>
            <a:gdLst>
              <a:gd name="T0" fmla="*/ 0 w 3679"/>
              <a:gd name="T1" fmla="*/ 2147483647 h 1814"/>
              <a:gd name="T2" fmla="*/ 2147483647 w 3679"/>
              <a:gd name="T3" fmla="*/ 0 h 1814"/>
              <a:gd name="T4" fmla="*/ 2147483647 w 3679"/>
              <a:gd name="T5" fmla="*/ 2147483647 h 1814"/>
              <a:gd name="T6" fmla="*/ 2147483647 w 3679"/>
              <a:gd name="T7" fmla="*/ 2147483647 h 1814"/>
              <a:gd name="T8" fmla="*/ 0 w 3679"/>
              <a:gd name="T9" fmla="*/ 2147483647 h 1814"/>
              <a:gd name="T10" fmla="*/ 0 60000 65536"/>
              <a:gd name="T11" fmla="*/ 0 60000 65536"/>
              <a:gd name="T12" fmla="*/ 0 60000 65536"/>
              <a:gd name="T13" fmla="*/ 0 60000 65536"/>
              <a:gd name="T14" fmla="*/ 0 60000 65536"/>
              <a:gd name="T15" fmla="*/ 0 w 3679"/>
              <a:gd name="T16" fmla="*/ 0 h 1814"/>
              <a:gd name="T17" fmla="*/ 3679 w 3679"/>
              <a:gd name="T18" fmla="*/ 1814 h 1814"/>
            </a:gdLst>
            <a:ahLst/>
            <a:cxnLst>
              <a:cxn ang="T10">
                <a:pos x="T0" y="T1"/>
              </a:cxn>
              <a:cxn ang="T11">
                <a:pos x="T2" y="T3"/>
              </a:cxn>
              <a:cxn ang="T12">
                <a:pos x="T4" y="T5"/>
              </a:cxn>
              <a:cxn ang="T13">
                <a:pos x="T6" y="T7"/>
              </a:cxn>
              <a:cxn ang="T14">
                <a:pos x="T8" y="T9"/>
              </a:cxn>
            </a:cxnLst>
            <a:rect l="T15" t="T16" r="T17" b="T18"/>
            <a:pathLst>
              <a:path w="3679" h="1814">
                <a:moveTo>
                  <a:pt x="0" y="612"/>
                </a:moveTo>
                <a:lnTo>
                  <a:pt x="2203" y="0"/>
                </a:lnTo>
                <a:lnTo>
                  <a:pt x="3679" y="1087"/>
                </a:lnTo>
                <a:lnTo>
                  <a:pt x="2210" y="1814"/>
                </a:lnTo>
                <a:lnTo>
                  <a:pt x="0" y="612"/>
                </a:lnTo>
                <a:close/>
              </a:path>
            </a:pathLst>
          </a:custGeom>
          <a:solidFill>
            <a:schemeClr val="accent1"/>
          </a:solidFill>
          <a:ln w="9525">
            <a:noFill/>
            <a:round/>
            <a:headEnd/>
            <a:tailEnd/>
          </a:ln>
        </p:spPr>
        <p:txBody>
          <a:bodyPr/>
          <a:lstStyle/>
          <a:p>
            <a:endParaRPr lang="es-ES_tradnl">
              <a:solidFill>
                <a:srgbClr val="000000"/>
              </a:solidFill>
            </a:endParaRPr>
          </a:p>
        </p:txBody>
      </p:sp>
      <p:sp>
        <p:nvSpPr>
          <p:cNvPr id="728069" name="Freeform 5"/>
          <p:cNvSpPr>
            <a:spLocks/>
          </p:cNvSpPr>
          <p:nvPr/>
        </p:nvSpPr>
        <p:spPr bwMode="auto">
          <a:xfrm>
            <a:off x="1697038" y="1857067"/>
            <a:ext cx="5834062" cy="2887662"/>
          </a:xfrm>
          <a:custGeom>
            <a:avLst/>
            <a:gdLst>
              <a:gd name="T0" fmla="*/ 0 w 3675"/>
              <a:gd name="T1" fmla="*/ 2147483647 h 1819"/>
              <a:gd name="T2" fmla="*/ 2147483647 w 3675"/>
              <a:gd name="T3" fmla="*/ 0 h 1819"/>
              <a:gd name="T4" fmla="*/ 2147483647 w 3675"/>
              <a:gd name="T5" fmla="*/ 2147483647 h 1819"/>
              <a:gd name="T6" fmla="*/ 2147483647 w 3675"/>
              <a:gd name="T7" fmla="*/ 2147483647 h 1819"/>
              <a:gd name="T8" fmla="*/ 0 w 3675"/>
              <a:gd name="T9" fmla="*/ 2147483647 h 1819"/>
              <a:gd name="T10" fmla="*/ 0 60000 65536"/>
              <a:gd name="T11" fmla="*/ 0 60000 65536"/>
              <a:gd name="T12" fmla="*/ 0 60000 65536"/>
              <a:gd name="T13" fmla="*/ 0 60000 65536"/>
              <a:gd name="T14" fmla="*/ 0 60000 65536"/>
              <a:gd name="T15" fmla="*/ 0 w 3675"/>
              <a:gd name="T16" fmla="*/ 0 h 1819"/>
              <a:gd name="T17" fmla="*/ 3675 w 3675"/>
              <a:gd name="T18" fmla="*/ 1819 h 1819"/>
            </a:gdLst>
            <a:ahLst/>
            <a:cxnLst>
              <a:cxn ang="T10">
                <a:pos x="T0" y="T1"/>
              </a:cxn>
              <a:cxn ang="T11">
                <a:pos x="T2" y="T3"/>
              </a:cxn>
              <a:cxn ang="T12">
                <a:pos x="T4" y="T5"/>
              </a:cxn>
              <a:cxn ang="T13">
                <a:pos x="T6" y="T7"/>
              </a:cxn>
              <a:cxn ang="T14">
                <a:pos x="T8" y="T9"/>
              </a:cxn>
            </a:cxnLst>
            <a:rect l="T15" t="T16" r="T17" b="T18"/>
            <a:pathLst>
              <a:path w="3675" h="1819">
                <a:moveTo>
                  <a:pt x="0" y="902"/>
                </a:moveTo>
                <a:lnTo>
                  <a:pt x="2205" y="0"/>
                </a:lnTo>
                <a:lnTo>
                  <a:pt x="3675" y="902"/>
                </a:lnTo>
                <a:lnTo>
                  <a:pt x="2213" y="1819"/>
                </a:lnTo>
                <a:lnTo>
                  <a:pt x="0" y="902"/>
                </a:lnTo>
                <a:close/>
              </a:path>
            </a:pathLst>
          </a:custGeom>
          <a:solidFill>
            <a:schemeClr val="accent1"/>
          </a:solidFill>
          <a:ln w="9525">
            <a:noFill/>
            <a:round/>
            <a:headEnd/>
            <a:tailEnd/>
          </a:ln>
        </p:spPr>
        <p:txBody>
          <a:bodyPr/>
          <a:lstStyle/>
          <a:p>
            <a:endParaRPr lang="es-ES_tradnl">
              <a:solidFill>
                <a:srgbClr val="000000"/>
              </a:solidFill>
            </a:endParaRPr>
          </a:p>
        </p:txBody>
      </p:sp>
      <p:sp>
        <p:nvSpPr>
          <p:cNvPr id="728070" name="Freeform 6"/>
          <p:cNvSpPr>
            <a:spLocks/>
          </p:cNvSpPr>
          <p:nvPr/>
        </p:nvSpPr>
        <p:spPr bwMode="auto">
          <a:xfrm>
            <a:off x="1697038" y="1857067"/>
            <a:ext cx="5846762" cy="2874962"/>
          </a:xfrm>
          <a:custGeom>
            <a:avLst/>
            <a:gdLst>
              <a:gd name="T0" fmla="*/ 0 w 3683"/>
              <a:gd name="T1" fmla="*/ 2147483647 h 1811"/>
              <a:gd name="T2" fmla="*/ 2147483647 w 3683"/>
              <a:gd name="T3" fmla="*/ 0 h 1811"/>
              <a:gd name="T4" fmla="*/ 2147483647 w 3683"/>
              <a:gd name="T5" fmla="*/ 2147483647 h 1811"/>
              <a:gd name="T6" fmla="*/ 2147483647 w 3683"/>
              <a:gd name="T7" fmla="*/ 2147483647 h 1811"/>
              <a:gd name="T8" fmla="*/ 0 w 3683"/>
              <a:gd name="T9" fmla="*/ 2147483647 h 1811"/>
              <a:gd name="T10" fmla="*/ 0 60000 65536"/>
              <a:gd name="T11" fmla="*/ 0 60000 65536"/>
              <a:gd name="T12" fmla="*/ 0 60000 65536"/>
              <a:gd name="T13" fmla="*/ 0 60000 65536"/>
              <a:gd name="T14" fmla="*/ 0 60000 65536"/>
              <a:gd name="T15" fmla="*/ 0 w 3683"/>
              <a:gd name="T16" fmla="*/ 0 h 1811"/>
              <a:gd name="T17" fmla="*/ 3683 w 3683"/>
              <a:gd name="T18" fmla="*/ 1811 h 1811"/>
            </a:gdLst>
            <a:ahLst/>
            <a:cxnLst>
              <a:cxn ang="T10">
                <a:pos x="T0" y="T1"/>
              </a:cxn>
              <a:cxn ang="T11">
                <a:pos x="T2" y="T3"/>
              </a:cxn>
              <a:cxn ang="T12">
                <a:pos x="T4" y="T5"/>
              </a:cxn>
              <a:cxn ang="T13">
                <a:pos x="T6" y="T7"/>
              </a:cxn>
              <a:cxn ang="T14">
                <a:pos x="T8" y="T9"/>
              </a:cxn>
            </a:cxnLst>
            <a:rect l="T15" t="T16" r="T17" b="T18"/>
            <a:pathLst>
              <a:path w="3683" h="1811">
                <a:moveTo>
                  <a:pt x="0" y="273"/>
                </a:moveTo>
                <a:lnTo>
                  <a:pt x="2205" y="0"/>
                </a:lnTo>
                <a:lnTo>
                  <a:pt x="3683" y="1319"/>
                </a:lnTo>
                <a:lnTo>
                  <a:pt x="2198" y="1811"/>
                </a:lnTo>
                <a:lnTo>
                  <a:pt x="0" y="273"/>
                </a:lnTo>
                <a:close/>
              </a:path>
            </a:pathLst>
          </a:custGeom>
          <a:solidFill>
            <a:schemeClr val="accent1"/>
          </a:solidFill>
          <a:ln w="9525">
            <a:noFill/>
            <a:round/>
            <a:headEnd/>
            <a:tailEnd/>
          </a:ln>
        </p:spPr>
        <p:txBody>
          <a:bodyPr/>
          <a:lstStyle/>
          <a:p>
            <a:endParaRPr lang="es-ES_tradnl">
              <a:solidFill>
                <a:srgbClr val="000000"/>
              </a:solidFill>
            </a:endParaRPr>
          </a:p>
        </p:txBody>
      </p:sp>
      <p:sp>
        <p:nvSpPr>
          <p:cNvPr id="728071" name="Line 7"/>
          <p:cNvSpPr>
            <a:spLocks noChangeShapeType="1"/>
          </p:cNvSpPr>
          <p:nvPr/>
        </p:nvSpPr>
        <p:spPr bwMode="auto">
          <a:xfrm>
            <a:off x="1697038" y="2304742"/>
            <a:ext cx="0" cy="990600"/>
          </a:xfrm>
          <a:prstGeom prst="line">
            <a:avLst/>
          </a:prstGeom>
          <a:noFill/>
          <a:ln w="57150">
            <a:solidFill>
              <a:srgbClr val="008000"/>
            </a:solidFill>
            <a:round/>
            <a:headEnd type="triangle" w="med" len="med"/>
            <a:tailEnd/>
          </a:ln>
        </p:spPr>
        <p:txBody>
          <a:bodyPr/>
          <a:lstStyle/>
          <a:p>
            <a:endParaRPr lang="es-ES_tradnl">
              <a:solidFill>
                <a:srgbClr val="000000"/>
              </a:solidFill>
            </a:endParaRPr>
          </a:p>
        </p:txBody>
      </p:sp>
      <p:sp>
        <p:nvSpPr>
          <p:cNvPr id="728072" name="Text Box 8"/>
          <p:cNvSpPr txBox="1">
            <a:spLocks noChangeArrowheads="1"/>
          </p:cNvSpPr>
          <p:nvPr/>
        </p:nvSpPr>
        <p:spPr bwMode="auto">
          <a:xfrm>
            <a:off x="1317625" y="2582554"/>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sp>
        <p:nvSpPr>
          <p:cNvPr id="728073" name="Text Box 9"/>
          <p:cNvSpPr txBox="1">
            <a:spLocks noChangeArrowheads="1"/>
          </p:cNvSpPr>
          <p:nvPr/>
        </p:nvSpPr>
        <p:spPr bwMode="auto">
          <a:xfrm>
            <a:off x="7594600" y="3357254"/>
            <a:ext cx="60325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sp>
        <p:nvSpPr>
          <p:cNvPr id="728074" name="Oval 10"/>
          <p:cNvSpPr>
            <a:spLocks noChangeArrowheads="1"/>
          </p:cNvSpPr>
          <p:nvPr/>
        </p:nvSpPr>
        <p:spPr bwMode="auto">
          <a:xfrm flipH="1">
            <a:off x="7508875" y="3917642"/>
            <a:ext cx="53975" cy="53975"/>
          </a:xfrm>
          <a:prstGeom prst="ellipse">
            <a:avLst/>
          </a:prstGeom>
          <a:solidFill>
            <a:srgbClr val="009900"/>
          </a:solidFill>
          <a:ln w="9525">
            <a:noFill/>
            <a:round/>
            <a:headEnd/>
            <a:tailEnd/>
          </a:ln>
        </p:spPr>
        <p:txBody>
          <a:bodyPr wrap="none" anchor="ctr"/>
          <a:lstStyle/>
          <a:p>
            <a:endParaRPr lang="es-ES_tradnl">
              <a:solidFill>
                <a:srgbClr val="000000"/>
              </a:solidFill>
            </a:endParaRPr>
          </a:p>
        </p:txBody>
      </p:sp>
      <p:sp>
        <p:nvSpPr>
          <p:cNvPr id="728075" name="Oval 11"/>
          <p:cNvSpPr>
            <a:spLocks noChangeArrowheads="1"/>
          </p:cNvSpPr>
          <p:nvPr/>
        </p:nvSpPr>
        <p:spPr bwMode="auto">
          <a:xfrm flipH="1">
            <a:off x="7508875" y="3562042"/>
            <a:ext cx="53975" cy="53975"/>
          </a:xfrm>
          <a:prstGeom prst="ellipse">
            <a:avLst/>
          </a:prstGeom>
          <a:solidFill>
            <a:srgbClr val="009900"/>
          </a:solidFill>
          <a:ln w="9525">
            <a:noFill/>
            <a:round/>
            <a:headEnd/>
            <a:tailEnd/>
          </a:ln>
        </p:spPr>
        <p:txBody>
          <a:bodyPr wrap="none" anchor="ctr"/>
          <a:lstStyle/>
          <a:p>
            <a:endParaRPr lang="es-ES_tradnl">
              <a:solidFill>
                <a:srgbClr val="000000"/>
              </a:solidFill>
            </a:endParaRPr>
          </a:p>
        </p:txBody>
      </p:sp>
      <p:sp>
        <p:nvSpPr>
          <p:cNvPr id="728076" name="Oval 12"/>
          <p:cNvSpPr>
            <a:spLocks noChangeArrowheads="1"/>
          </p:cNvSpPr>
          <p:nvPr/>
        </p:nvSpPr>
        <p:spPr bwMode="auto">
          <a:xfrm flipH="1">
            <a:off x="7508875" y="3263592"/>
            <a:ext cx="53975" cy="53975"/>
          </a:xfrm>
          <a:prstGeom prst="ellipse">
            <a:avLst/>
          </a:prstGeom>
          <a:solidFill>
            <a:srgbClr val="009900"/>
          </a:solidFill>
          <a:ln w="9525">
            <a:noFill/>
            <a:round/>
            <a:headEnd/>
            <a:tailEnd/>
          </a:ln>
        </p:spPr>
        <p:txBody>
          <a:bodyPr wrap="none" anchor="ctr"/>
          <a:lstStyle/>
          <a:p>
            <a:endParaRPr lang="es-ES_tradnl">
              <a:solidFill>
                <a:srgbClr val="000000"/>
              </a:solidFill>
            </a:endParaRPr>
          </a:p>
        </p:txBody>
      </p:sp>
      <p:sp>
        <p:nvSpPr>
          <p:cNvPr id="728077" name="Text Box 13"/>
          <p:cNvSpPr txBox="1">
            <a:spLocks noChangeArrowheads="1"/>
          </p:cNvSpPr>
          <p:nvPr/>
        </p:nvSpPr>
        <p:spPr bwMode="auto">
          <a:xfrm>
            <a:off x="1331913" y="2066617"/>
            <a:ext cx="503237" cy="396875"/>
          </a:xfrm>
          <a:prstGeom prst="rect">
            <a:avLst/>
          </a:prstGeom>
          <a:noFill/>
          <a:ln w="9525">
            <a:noFill/>
            <a:miter lim="800000"/>
            <a:headEnd/>
            <a:tailEnd/>
          </a:ln>
        </p:spPr>
        <p:txBody>
          <a:bodyPr>
            <a:spAutoFit/>
          </a:bodyPr>
          <a:lstStyle/>
          <a:p>
            <a:pPr>
              <a:spcBef>
                <a:spcPct val="50000"/>
              </a:spcBef>
            </a:pPr>
            <a:r>
              <a:rPr lang="es-ES" sz="2000">
                <a:solidFill>
                  <a:srgbClr val="FF3300"/>
                </a:solidFill>
              </a:rPr>
              <a:t>A</a:t>
            </a:r>
          </a:p>
        </p:txBody>
      </p:sp>
      <p:sp>
        <p:nvSpPr>
          <p:cNvPr id="728078" name="Text Box 14"/>
          <p:cNvSpPr txBox="1">
            <a:spLocks noChangeArrowheads="1"/>
          </p:cNvSpPr>
          <p:nvPr/>
        </p:nvSpPr>
        <p:spPr bwMode="auto">
          <a:xfrm>
            <a:off x="1514475" y="3290579"/>
            <a:ext cx="503238" cy="396875"/>
          </a:xfrm>
          <a:prstGeom prst="rect">
            <a:avLst/>
          </a:prstGeom>
          <a:noFill/>
          <a:ln w="9525">
            <a:noFill/>
            <a:miter lim="800000"/>
            <a:headEnd/>
            <a:tailEnd/>
          </a:ln>
        </p:spPr>
        <p:txBody>
          <a:bodyPr>
            <a:spAutoFit/>
          </a:bodyPr>
          <a:lstStyle/>
          <a:p>
            <a:pPr>
              <a:spcBef>
                <a:spcPct val="50000"/>
              </a:spcBef>
            </a:pPr>
            <a:r>
              <a:rPr lang="es-ES" sz="2000">
                <a:solidFill>
                  <a:srgbClr val="FF3300"/>
                </a:solidFill>
              </a:rPr>
              <a:t>C</a:t>
            </a:r>
          </a:p>
        </p:txBody>
      </p:sp>
      <p:sp>
        <p:nvSpPr>
          <p:cNvPr id="728079" name="Text Box 15"/>
          <p:cNvSpPr txBox="1">
            <a:spLocks noChangeArrowheads="1"/>
          </p:cNvSpPr>
          <p:nvPr/>
        </p:nvSpPr>
        <p:spPr bwMode="auto">
          <a:xfrm>
            <a:off x="7554913" y="3743017"/>
            <a:ext cx="503237" cy="396875"/>
          </a:xfrm>
          <a:prstGeom prst="rect">
            <a:avLst/>
          </a:prstGeom>
          <a:noFill/>
          <a:ln w="9525">
            <a:noFill/>
            <a:miter lim="800000"/>
            <a:headEnd/>
            <a:tailEnd/>
          </a:ln>
        </p:spPr>
        <p:txBody>
          <a:bodyPr>
            <a:spAutoFit/>
          </a:bodyPr>
          <a:lstStyle/>
          <a:p>
            <a:pPr>
              <a:spcBef>
                <a:spcPct val="50000"/>
              </a:spcBef>
            </a:pPr>
            <a:r>
              <a:rPr lang="es-ES" sz="2000">
                <a:solidFill>
                  <a:srgbClr val="FF3300"/>
                </a:solidFill>
              </a:rPr>
              <a:t>A</a:t>
            </a:r>
            <a:r>
              <a:rPr lang="en-US" sz="2000">
                <a:solidFill>
                  <a:srgbClr val="FF3300"/>
                </a:solidFill>
                <a:cs typeface="Times New Roman" pitchFamily="18" charset="0"/>
              </a:rPr>
              <a:t>'</a:t>
            </a:r>
          </a:p>
        </p:txBody>
      </p:sp>
      <p:sp>
        <p:nvSpPr>
          <p:cNvPr id="728080" name="Text Box 16"/>
          <p:cNvSpPr txBox="1">
            <a:spLocks noChangeArrowheads="1"/>
          </p:cNvSpPr>
          <p:nvPr/>
        </p:nvSpPr>
        <p:spPr bwMode="auto">
          <a:xfrm>
            <a:off x="7339013" y="2879417"/>
            <a:ext cx="503237" cy="396875"/>
          </a:xfrm>
          <a:prstGeom prst="rect">
            <a:avLst/>
          </a:prstGeom>
          <a:noFill/>
          <a:ln w="9525">
            <a:noFill/>
            <a:miter lim="800000"/>
            <a:headEnd/>
            <a:tailEnd/>
          </a:ln>
        </p:spPr>
        <p:txBody>
          <a:bodyPr>
            <a:spAutoFit/>
          </a:bodyPr>
          <a:lstStyle/>
          <a:p>
            <a:pPr>
              <a:spcBef>
                <a:spcPct val="50000"/>
              </a:spcBef>
            </a:pPr>
            <a:r>
              <a:rPr lang="es-ES" sz="2000">
                <a:solidFill>
                  <a:srgbClr val="FF3300"/>
                </a:solidFill>
              </a:rPr>
              <a:t>C</a:t>
            </a:r>
            <a:r>
              <a:rPr lang="en-US" sz="2000">
                <a:solidFill>
                  <a:srgbClr val="FF3300"/>
                </a:solidFill>
                <a:cs typeface="Times New Roman" pitchFamily="18" charset="0"/>
              </a:rPr>
              <a:t>'</a:t>
            </a:r>
          </a:p>
        </p:txBody>
      </p:sp>
      <p:grpSp>
        <p:nvGrpSpPr>
          <p:cNvPr id="2" name="Group 17"/>
          <p:cNvGrpSpPr>
            <a:grpSpLocks/>
          </p:cNvGrpSpPr>
          <p:nvPr/>
        </p:nvGrpSpPr>
        <p:grpSpPr bwMode="auto">
          <a:xfrm>
            <a:off x="1087438" y="1868179"/>
            <a:ext cx="6781800" cy="2870200"/>
            <a:chOff x="685" y="856"/>
            <a:chExt cx="4272" cy="1808"/>
          </a:xfrm>
        </p:grpSpPr>
        <p:sp>
          <p:nvSpPr>
            <p:cNvPr id="459796" name="Line 18"/>
            <p:cNvSpPr>
              <a:spLocks noChangeShapeType="1"/>
            </p:cNvSpPr>
            <p:nvPr/>
          </p:nvSpPr>
          <p:spPr bwMode="auto">
            <a:xfrm>
              <a:off x="685" y="1755"/>
              <a:ext cx="4272"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459797" name="Line 19"/>
            <p:cNvSpPr>
              <a:spLocks noChangeShapeType="1"/>
            </p:cNvSpPr>
            <p:nvPr/>
          </p:nvSpPr>
          <p:spPr bwMode="auto">
            <a:xfrm>
              <a:off x="3272" y="856"/>
              <a:ext cx="0" cy="1808"/>
            </a:xfrm>
            <a:prstGeom prst="line">
              <a:avLst/>
            </a:prstGeom>
            <a:noFill/>
            <a:ln w="101600">
              <a:solidFill>
                <a:schemeClr val="tx1"/>
              </a:solidFill>
              <a:round/>
              <a:headEnd type="stealth" w="med" len="med"/>
              <a:tailEnd type="stealth" w="med" len="med"/>
            </a:ln>
          </p:spPr>
          <p:txBody>
            <a:bodyPr/>
            <a:lstStyle/>
            <a:p>
              <a:endParaRPr lang="es-ES_tradnl">
                <a:solidFill>
                  <a:srgbClr val="000000"/>
                </a:solidFill>
              </a:endParaRPr>
            </a:p>
          </p:txBody>
        </p:sp>
      </p:grpSp>
      <p:sp>
        <p:nvSpPr>
          <p:cNvPr id="728084" name="Line 20"/>
          <p:cNvSpPr>
            <a:spLocks noChangeShapeType="1"/>
          </p:cNvSpPr>
          <p:nvPr/>
        </p:nvSpPr>
        <p:spPr bwMode="auto">
          <a:xfrm flipV="1">
            <a:off x="7535863" y="3295342"/>
            <a:ext cx="0" cy="665162"/>
          </a:xfrm>
          <a:prstGeom prst="line">
            <a:avLst/>
          </a:prstGeom>
          <a:noFill/>
          <a:ln w="57150">
            <a:solidFill>
              <a:srgbClr val="008000"/>
            </a:solidFill>
            <a:round/>
            <a:headEnd type="triangle" w="med" len="med"/>
            <a:tailEnd/>
          </a:ln>
        </p:spPr>
        <p:txBody>
          <a:bodyPr/>
          <a:lstStyle/>
          <a:p>
            <a:endParaRPr lang="es-ES_tradnl">
              <a:solidFill>
                <a:srgbClr val="000000"/>
              </a:solidFill>
            </a:endParaRPr>
          </a:p>
        </p:txBody>
      </p:sp>
      <p:sp>
        <p:nvSpPr>
          <p:cNvPr id="22" name="21 CuadroTexto"/>
          <p:cNvSpPr txBox="1"/>
          <p:nvPr/>
        </p:nvSpPr>
        <p:spPr>
          <a:xfrm>
            <a:off x="0" y="0"/>
            <a:ext cx="9144000" cy="923330"/>
          </a:xfrm>
          <a:prstGeom prst="rect">
            <a:avLst/>
          </a:prstGeom>
          <a:solidFill>
            <a:srgbClr val="FFC000"/>
          </a:solidFill>
          <a:ln w="28575">
            <a:solidFill>
              <a:schemeClr val="tx1"/>
            </a:solidFill>
          </a:ln>
        </p:spPr>
        <p:txBody>
          <a:bodyPr wrap="square" rtlCol="0">
            <a:spAutoFit/>
          </a:bodyPr>
          <a:lstStyle/>
          <a:p>
            <a:pPr algn="ctr" fontAlgn="auto">
              <a:spcBef>
                <a:spcPts val="0"/>
              </a:spcBef>
              <a:spcAft>
                <a:spcPts val="0"/>
              </a:spcAft>
              <a:tabLst>
                <a:tab pos="8431213" algn="l"/>
              </a:tabLst>
            </a:pPr>
            <a:r>
              <a:rPr lang="es-ES_tradnl" sz="1800" b="1" dirty="0" smtClean="0">
                <a:solidFill>
                  <a:srgbClr val="000000"/>
                </a:solidFill>
                <a:latin typeface="Calibri" pitchFamily="34" charset="0"/>
                <a:cs typeface="Calibri" pitchFamily="34" charset="0"/>
              </a:rPr>
              <a:t>Aunque, como ya se ha dicho, la Óptica Geométrica de primer orden es paraxial, para mayor claridad a la hora de dibujar la formación de las imágenes se presentarán siempre haces de rayos que inciden sobre toda la lente o gran parte de ella.</a:t>
            </a:r>
          </a:p>
        </p:txBody>
      </p:sp>
      <p:sp>
        <p:nvSpPr>
          <p:cNvPr id="23" name="22 CuadroTexto"/>
          <p:cNvSpPr txBox="1"/>
          <p:nvPr/>
        </p:nvSpPr>
        <p:spPr>
          <a:xfrm>
            <a:off x="771896" y="5498276"/>
            <a:ext cx="7766462" cy="923330"/>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800" b="1" dirty="0" smtClean="0">
                <a:solidFill>
                  <a:srgbClr val="000000"/>
                </a:solidFill>
                <a:latin typeface="Calibri" pitchFamily="34" charset="0"/>
                <a:cs typeface="Calibri" pitchFamily="34" charset="0"/>
              </a:rPr>
              <a:t>Los rayos que parten del punto </a:t>
            </a:r>
            <a:r>
              <a:rPr lang="es-ES_tradnl" sz="1800" b="1" dirty="0" smtClean="0">
                <a:solidFill>
                  <a:srgbClr val="FF0000"/>
                </a:solidFill>
                <a:latin typeface="Calibri" pitchFamily="34" charset="0"/>
                <a:cs typeface="Calibri" pitchFamily="34" charset="0"/>
              </a:rPr>
              <a:t>A</a:t>
            </a:r>
            <a:r>
              <a:rPr lang="es-ES_tradnl" sz="1800" b="1" dirty="0" smtClean="0">
                <a:solidFill>
                  <a:srgbClr val="000000"/>
                </a:solidFill>
                <a:latin typeface="Calibri" pitchFamily="34" charset="0"/>
                <a:cs typeface="Calibri" pitchFamily="34" charset="0"/>
              </a:rPr>
              <a:t>, después de atravesar la lente, convergen en el punto imagen </a:t>
            </a:r>
            <a:r>
              <a:rPr lang="es-ES_tradnl" sz="1800" b="1" dirty="0" smtClean="0">
                <a:solidFill>
                  <a:srgbClr val="FF0000"/>
                </a:solidFill>
                <a:latin typeface="Calibri" pitchFamily="34" charset="0"/>
                <a:cs typeface="Calibri" pitchFamily="34" charset="0"/>
              </a:rPr>
              <a:t>A’</a:t>
            </a:r>
            <a:r>
              <a:rPr lang="es-ES_tradnl" sz="1800" b="1" dirty="0" smtClean="0">
                <a:solidFill>
                  <a:srgbClr val="000000"/>
                </a:solidFill>
                <a:latin typeface="Calibri" pitchFamily="34" charset="0"/>
                <a:cs typeface="Calibri" pitchFamily="34" charset="0"/>
              </a:rPr>
              <a:t>, los que parten del </a:t>
            </a:r>
            <a:r>
              <a:rPr lang="es-ES_tradnl" sz="1800" b="1" dirty="0" smtClean="0">
                <a:solidFill>
                  <a:srgbClr val="FF0000"/>
                </a:solidFill>
                <a:latin typeface="Calibri" pitchFamily="34" charset="0"/>
                <a:cs typeface="Calibri" pitchFamily="34" charset="0"/>
              </a:rPr>
              <a:t>B</a:t>
            </a:r>
            <a:r>
              <a:rPr lang="es-ES_tradnl" sz="1800" b="1" dirty="0" smtClean="0">
                <a:solidFill>
                  <a:srgbClr val="000000"/>
                </a:solidFill>
                <a:latin typeface="Calibri" pitchFamily="34" charset="0"/>
                <a:cs typeface="Calibri" pitchFamily="34" charset="0"/>
              </a:rPr>
              <a:t> lo hacen en </a:t>
            </a:r>
            <a:r>
              <a:rPr lang="es-ES_tradnl" sz="1800" b="1" dirty="0" smtClean="0">
                <a:solidFill>
                  <a:srgbClr val="FF0000"/>
                </a:solidFill>
                <a:latin typeface="Calibri" pitchFamily="34" charset="0"/>
                <a:cs typeface="Calibri" pitchFamily="34" charset="0"/>
              </a:rPr>
              <a:t>B’</a:t>
            </a:r>
            <a:r>
              <a:rPr lang="es-ES_tradnl" sz="1800" b="1" dirty="0" smtClean="0">
                <a:solidFill>
                  <a:srgbClr val="000000"/>
                </a:solidFill>
                <a:latin typeface="Calibri" pitchFamily="34" charset="0"/>
                <a:cs typeface="Calibri" pitchFamily="34" charset="0"/>
              </a:rPr>
              <a:t>, los que parten de </a:t>
            </a:r>
            <a:r>
              <a:rPr lang="es-ES_tradnl" sz="1800" b="1" dirty="0" smtClean="0">
                <a:solidFill>
                  <a:srgbClr val="FF0000"/>
                </a:solidFill>
                <a:latin typeface="Calibri" pitchFamily="34" charset="0"/>
                <a:cs typeface="Calibri" pitchFamily="34" charset="0"/>
              </a:rPr>
              <a:t>C</a:t>
            </a:r>
            <a:r>
              <a:rPr lang="es-ES_tradnl" sz="1800" b="1" dirty="0" smtClean="0">
                <a:solidFill>
                  <a:srgbClr val="000000"/>
                </a:solidFill>
                <a:latin typeface="Calibri" pitchFamily="34" charset="0"/>
                <a:cs typeface="Calibri" pitchFamily="34" charset="0"/>
              </a:rPr>
              <a:t> convergen en </a:t>
            </a:r>
            <a:r>
              <a:rPr lang="es-ES_tradnl" sz="1800" b="1" dirty="0" smtClean="0">
                <a:solidFill>
                  <a:srgbClr val="FF0000"/>
                </a:solidFill>
                <a:latin typeface="Calibri" pitchFamily="34" charset="0"/>
                <a:cs typeface="Calibri" pitchFamily="34" charset="0"/>
              </a:rPr>
              <a:t>C’</a:t>
            </a:r>
            <a:r>
              <a:rPr lang="es-ES_tradnl" sz="1800" b="1" dirty="0" smtClean="0">
                <a:solidFill>
                  <a:srgbClr val="000000"/>
                </a:solidFill>
                <a:latin typeface="Calibri" pitchFamily="34" charset="0"/>
                <a:cs typeface="Calibri" pitchFamily="34" charset="0"/>
              </a:rPr>
              <a:t>,…, conformándose así la imagen completa </a:t>
            </a:r>
            <a:r>
              <a:rPr lang="es-ES_tradnl" sz="1800" b="1" dirty="0" smtClean="0">
                <a:solidFill>
                  <a:srgbClr val="FF0000"/>
                </a:solidFill>
                <a:latin typeface="Calibri" pitchFamily="34" charset="0"/>
                <a:cs typeface="Calibri" pitchFamily="34" charset="0"/>
              </a:rPr>
              <a:t>y’ </a:t>
            </a:r>
            <a:r>
              <a:rPr lang="es-ES_tradnl" sz="1800" b="1" dirty="0" smtClean="0">
                <a:solidFill>
                  <a:srgbClr val="000000"/>
                </a:solidFill>
                <a:latin typeface="Calibri" pitchFamily="34" charset="0"/>
                <a:cs typeface="Calibri" pitchFamily="34" charset="0"/>
              </a:rPr>
              <a:t>del objeto </a:t>
            </a:r>
            <a:r>
              <a:rPr lang="es-ES_tradnl" sz="1800" b="1" dirty="0" smtClean="0">
                <a:solidFill>
                  <a:srgbClr val="FF0000"/>
                </a:solidFill>
                <a:latin typeface="Calibri" pitchFamily="34" charset="0"/>
                <a:cs typeface="Calibri" pitchFamily="34" charset="0"/>
              </a:rPr>
              <a:t>y</a:t>
            </a:r>
            <a:r>
              <a:rPr lang="es-ES_tradnl" sz="1800" b="1" dirty="0" smtClean="0">
                <a:solidFill>
                  <a:srgbClr val="000000"/>
                </a:solidFill>
                <a:latin typeface="Calibri" pitchFamily="34" charset="0"/>
                <a:cs typeface="Calibri" pitchFamily="34" charset="0"/>
              </a:rPr>
              <a:t>.</a:t>
            </a:r>
          </a:p>
        </p:txBody>
      </p:sp>
      <p:sp>
        <p:nvSpPr>
          <p:cNvPr id="24" name="23 Rectángulo"/>
          <p:cNvSpPr/>
          <p:nvPr/>
        </p:nvSpPr>
        <p:spPr>
          <a:xfrm>
            <a:off x="2873829" y="5818910"/>
            <a:ext cx="3336966" cy="296883"/>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3" name="26 Grupo"/>
          <p:cNvGrpSpPr/>
          <p:nvPr/>
        </p:nvGrpSpPr>
        <p:grpSpPr>
          <a:xfrm>
            <a:off x="926274" y="5830785"/>
            <a:ext cx="7279575" cy="510639"/>
            <a:chOff x="926274" y="5712031"/>
            <a:chExt cx="7279575" cy="510639"/>
          </a:xfrm>
        </p:grpSpPr>
        <p:sp>
          <p:nvSpPr>
            <p:cNvPr id="25" name="24 Rectángulo"/>
            <p:cNvSpPr/>
            <p:nvPr/>
          </p:nvSpPr>
          <p:spPr>
            <a:xfrm>
              <a:off x="6198919" y="5712031"/>
              <a:ext cx="2006930" cy="24938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26" name="25 Rectángulo"/>
            <p:cNvSpPr/>
            <p:nvPr/>
          </p:nvSpPr>
          <p:spPr>
            <a:xfrm>
              <a:off x="926274" y="5973288"/>
              <a:ext cx="2006930" cy="249382"/>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sp>
        <p:nvSpPr>
          <p:cNvPr id="28" name="27 Rectángulo"/>
          <p:cNvSpPr/>
          <p:nvPr/>
        </p:nvSpPr>
        <p:spPr>
          <a:xfrm>
            <a:off x="2992582" y="6139544"/>
            <a:ext cx="5260769" cy="249381"/>
          </a:xfrm>
          <a:prstGeom prst="rect">
            <a:avLst/>
          </a:prstGeom>
          <a:solidFill>
            <a:srgbClr val="FFFF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2807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2807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728070"/>
                                        </p:tgtEl>
                                        <p:attrNameLst>
                                          <p:attrName>style.visibility</p:attrName>
                                        </p:attrNameLst>
                                      </p:cBhvr>
                                      <p:to>
                                        <p:strVal val="visible"/>
                                      </p:to>
                                    </p:set>
                                    <p:animEffect transition="in" filter="wipe(left)">
                                      <p:cBhvr>
                                        <p:cTn id="19" dur="5000"/>
                                        <p:tgtEl>
                                          <p:spTgt spid="728070"/>
                                        </p:tgtEl>
                                      </p:cBhvr>
                                    </p:animEffect>
                                  </p:childTnLst>
                                </p:cTn>
                              </p:par>
                            </p:childTnLst>
                          </p:cTn>
                        </p:par>
                        <p:par>
                          <p:cTn id="20" fill="hold">
                            <p:stCondLst>
                              <p:cond delay="5000"/>
                            </p:stCondLst>
                            <p:childTnLst>
                              <p:par>
                                <p:cTn id="21" presetID="1" presetClass="entr" presetSubtype="0" fill="hold" grpId="0" nodeType="afterEffect">
                                  <p:stCondLst>
                                    <p:cond delay="0"/>
                                  </p:stCondLst>
                                  <p:childTnLst>
                                    <p:set>
                                      <p:cBhvr>
                                        <p:cTn id="22" dur="1" fill="hold">
                                          <p:stCondLst>
                                            <p:cond delay="0"/>
                                          </p:stCondLst>
                                        </p:cTn>
                                        <p:tgtEl>
                                          <p:spTgt spid="728074"/>
                                        </p:tgtEl>
                                        <p:attrNameLst>
                                          <p:attrName>style.visibility</p:attrName>
                                        </p:attrNameLst>
                                      </p:cBhvr>
                                      <p:to>
                                        <p:strVal val="visible"/>
                                      </p:to>
                                    </p:set>
                                  </p:childTnLst>
                                </p:cTn>
                              </p:par>
                            </p:childTnLst>
                          </p:cTn>
                        </p:par>
                        <p:par>
                          <p:cTn id="23" fill="hold">
                            <p:stCondLst>
                              <p:cond delay="5000"/>
                            </p:stCondLst>
                            <p:childTnLst>
                              <p:par>
                                <p:cTn id="24" presetID="1" presetClass="entr" presetSubtype="0" fill="hold" grpId="0" nodeType="afterEffect">
                                  <p:stCondLst>
                                    <p:cond delay="0"/>
                                  </p:stCondLst>
                                  <p:childTnLst>
                                    <p:set>
                                      <p:cBhvr>
                                        <p:cTn id="25" dur="1" fill="hold">
                                          <p:stCondLst>
                                            <p:cond delay="0"/>
                                          </p:stCondLst>
                                        </p:cTn>
                                        <p:tgtEl>
                                          <p:spTgt spid="728079"/>
                                        </p:tgtEl>
                                        <p:attrNameLst>
                                          <p:attrName>style.visibility</p:attrName>
                                        </p:attrNameLst>
                                      </p:cBhvr>
                                      <p:to>
                                        <p:strVal val="visible"/>
                                      </p:to>
                                    </p:set>
                                  </p:childTnLst>
                                </p:cTn>
                              </p:par>
                            </p:childTnLst>
                          </p:cTn>
                        </p:par>
                        <p:par>
                          <p:cTn id="26" fill="hold">
                            <p:stCondLst>
                              <p:cond delay="5000"/>
                            </p:stCondLst>
                            <p:childTnLst>
                              <p:par>
                                <p:cTn id="27" presetID="1" presetClass="entr" presetSubtype="0" fill="hold" grpId="0" nodeType="afterEffect">
                                  <p:stCondLst>
                                    <p:cond delay="0"/>
                                  </p:stCondLst>
                                  <p:childTnLst>
                                    <p:set>
                                      <p:cBhvr>
                                        <p:cTn id="28" dur="1" fill="hold">
                                          <p:stCondLst>
                                            <p:cond delay="0"/>
                                          </p:stCondLst>
                                        </p:cTn>
                                        <p:tgtEl>
                                          <p:spTgt spid="23"/>
                                        </p:tgtEl>
                                        <p:attrNameLst>
                                          <p:attrName>style.visibility</p:attrName>
                                        </p:attrNameLst>
                                      </p:cBhvr>
                                      <p:to>
                                        <p:strVal val="visible"/>
                                      </p:to>
                                    </p:set>
                                  </p:childTnLst>
                                </p:cTn>
                              </p:par>
                              <p:par>
                                <p:cTn id="29" presetID="1" presetClass="entr" presetSubtype="0" fill="hold" grpId="1" nodeType="withEffect">
                                  <p:stCondLst>
                                    <p:cond delay="0"/>
                                  </p:stCondLst>
                                  <p:childTnLst>
                                    <p:set>
                                      <p:cBhvr>
                                        <p:cTn id="30" dur="1" fill="hold">
                                          <p:stCondLst>
                                            <p:cond delay="0"/>
                                          </p:stCondLst>
                                        </p:cTn>
                                        <p:tgtEl>
                                          <p:spTgt spid="2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
                                        </p:tgtEl>
                                        <p:attrNameLst>
                                          <p:attrName>style.visibility</p:attrName>
                                        </p:attrNameLst>
                                      </p:cBhvr>
                                      <p:to>
                                        <p:strVal val="visible"/>
                                      </p:to>
                                    </p:set>
                                  </p:childTnLst>
                                </p:cTn>
                              </p:par>
                              <p:par>
                                <p:cTn id="33" presetID="1" presetClass="entr" presetSubtype="0" fill="hold" grpId="1" nodeType="withEffect">
                                  <p:stCondLst>
                                    <p:cond delay="0"/>
                                  </p:stCondLst>
                                  <p:childTnLst>
                                    <p:set>
                                      <p:cBhvr>
                                        <p:cTn id="34" dur="1" fill="hold">
                                          <p:stCondLst>
                                            <p:cond delay="0"/>
                                          </p:stCondLst>
                                        </p:cTn>
                                        <p:tgtEl>
                                          <p:spTgt spid="28"/>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728067"/>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728068"/>
                                        </p:tgtEl>
                                        <p:attrNameLst>
                                          <p:attrName>style.visibility</p:attrName>
                                        </p:attrNameLst>
                                      </p:cBhvr>
                                      <p:to>
                                        <p:strVal val="visible"/>
                                      </p:to>
                                    </p:set>
                                    <p:animEffect transition="in" filter="wipe(left)">
                                      <p:cBhvr>
                                        <p:cTn id="43" dur="5000"/>
                                        <p:tgtEl>
                                          <p:spTgt spid="728068"/>
                                        </p:tgtEl>
                                      </p:cBhvr>
                                    </p:animEffect>
                                  </p:childTnLst>
                                </p:cTn>
                              </p:par>
                              <p:par>
                                <p:cTn id="44" presetID="1" presetClass="exit" presetSubtype="0" fill="hold" grpId="1" nodeType="withEffect">
                                  <p:stCondLst>
                                    <p:cond delay="0"/>
                                  </p:stCondLst>
                                  <p:childTnLst>
                                    <p:set>
                                      <p:cBhvr>
                                        <p:cTn id="45" dur="1" fill="hold">
                                          <p:stCondLst>
                                            <p:cond delay="0"/>
                                          </p:stCondLst>
                                        </p:cTn>
                                        <p:tgtEl>
                                          <p:spTgt spid="728070"/>
                                        </p:tgtEl>
                                        <p:attrNameLst>
                                          <p:attrName>style.visibility</p:attrName>
                                        </p:attrNameLst>
                                      </p:cBhvr>
                                      <p:to>
                                        <p:strVal val="hidden"/>
                                      </p:to>
                                    </p:set>
                                  </p:childTnLst>
                                </p:cTn>
                              </p:par>
                            </p:childTnLst>
                          </p:cTn>
                        </p:par>
                        <p:par>
                          <p:cTn id="46" fill="hold">
                            <p:stCondLst>
                              <p:cond delay="5000"/>
                            </p:stCondLst>
                            <p:childTnLst>
                              <p:par>
                                <p:cTn id="47" presetID="1" presetClass="entr" presetSubtype="0" fill="hold" grpId="0" nodeType="afterEffect">
                                  <p:stCondLst>
                                    <p:cond delay="0"/>
                                  </p:stCondLst>
                                  <p:childTnLst>
                                    <p:set>
                                      <p:cBhvr>
                                        <p:cTn id="48" dur="1" fill="hold">
                                          <p:stCondLst>
                                            <p:cond delay="0"/>
                                          </p:stCondLst>
                                        </p:cTn>
                                        <p:tgtEl>
                                          <p:spTgt spid="728075"/>
                                        </p:tgtEl>
                                        <p:attrNameLst>
                                          <p:attrName>style.visibility</p:attrName>
                                        </p:attrNameLst>
                                      </p:cBhvr>
                                      <p:to>
                                        <p:strVal val="visible"/>
                                      </p:to>
                                    </p:set>
                                  </p:childTnLst>
                                </p:cTn>
                              </p:par>
                            </p:childTnLst>
                          </p:cTn>
                        </p:par>
                        <p:par>
                          <p:cTn id="49" fill="hold">
                            <p:stCondLst>
                              <p:cond delay="5000"/>
                            </p:stCondLst>
                            <p:childTnLst>
                              <p:par>
                                <p:cTn id="50" presetID="1" presetClass="entr" presetSubtype="0" fill="hold" grpId="0" nodeType="afterEffect">
                                  <p:stCondLst>
                                    <p:cond delay="0"/>
                                  </p:stCondLst>
                                  <p:childTnLst>
                                    <p:set>
                                      <p:cBhvr>
                                        <p:cTn id="51" dur="1" fill="hold">
                                          <p:stCondLst>
                                            <p:cond delay="0"/>
                                          </p:stCondLst>
                                        </p:cTn>
                                        <p:tgtEl>
                                          <p:spTgt spid="728066"/>
                                        </p:tgtEl>
                                        <p:attrNameLst>
                                          <p:attrName>style.visibility</p:attrName>
                                        </p:attrNameLst>
                                      </p:cBhvr>
                                      <p:to>
                                        <p:strVal val="visible"/>
                                      </p:to>
                                    </p:set>
                                  </p:childTnLst>
                                </p:cTn>
                              </p:par>
                              <p:par>
                                <p:cTn id="52" presetID="1" presetClass="exit" presetSubtype="0" fill="hold" grpId="0" nodeType="withEffect">
                                  <p:stCondLst>
                                    <p:cond delay="0"/>
                                  </p:stCondLst>
                                  <p:childTnLst>
                                    <p:set>
                                      <p:cBhvr>
                                        <p:cTn id="53" dur="1" fill="hold">
                                          <p:stCondLst>
                                            <p:cond delay="0"/>
                                          </p:stCondLst>
                                        </p:cTn>
                                        <p:tgtEl>
                                          <p:spTgt spid="24"/>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728078"/>
                                        </p:tgtEl>
                                        <p:attrNameLst>
                                          <p:attrName>style.visibility</p:attrName>
                                        </p:attrNameLst>
                                      </p:cBhvr>
                                      <p:to>
                                        <p:strVal val="visible"/>
                                      </p:to>
                                    </p:set>
                                  </p:childTnLst>
                                </p:cTn>
                              </p:par>
                              <p:par>
                                <p:cTn id="58" presetID="1" presetClass="exit" presetSubtype="0" fill="hold" grpId="1" nodeType="withEffect">
                                  <p:stCondLst>
                                    <p:cond delay="0"/>
                                  </p:stCondLst>
                                  <p:childTnLst>
                                    <p:set>
                                      <p:cBhvr>
                                        <p:cTn id="59" dur="1" fill="hold">
                                          <p:stCondLst>
                                            <p:cond delay="0"/>
                                          </p:stCondLst>
                                        </p:cTn>
                                        <p:tgtEl>
                                          <p:spTgt spid="728068"/>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728069"/>
                                        </p:tgtEl>
                                        <p:attrNameLst>
                                          <p:attrName>style.visibility</p:attrName>
                                        </p:attrNameLst>
                                      </p:cBhvr>
                                      <p:to>
                                        <p:strVal val="visible"/>
                                      </p:to>
                                    </p:set>
                                    <p:animEffect transition="in" filter="wipe(left)">
                                      <p:cBhvr>
                                        <p:cTn id="64" dur="5000"/>
                                        <p:tgtEl>
                                          <p:spTgt spid="728069"/>
                                        </p:tgtEl>
                                      </p:cBhvr>
                                    </p:animEffect>
                                  </p:childTnLst>
                                </p:cTn>
                              </p:par>
                            </p:childTnLst>
                          </p:cTn>
                        </p:par>
                        <p:par>
                          <p:cTn id="65" fill="hold">
                            <p:stCondLst>
                              <p:cond delay="5000"/>
                            </p:stCondLst>
                            <p:childTnLst>
                              <p:par>
                                <p:cTn id="66" presetID="1" presetClass="entr" presetSubtype="0" fill="hold" grpId="0" nodeType="afterEffect">
                                  <p:stCondLst>
                                    <p:cond delay="0"/>
                                  </p:stCondLst>
                                  <p:childTnLst>
                                    <p:set>
                                      <p:cBhvr>
                                        <p:cTn id="67" dur="1" fill="hold">
                                          <p:stCondLst>
                                            <p:cond delay="0"/>
                                          </p:stCondLst>
                                        </p:cTn>
                                        <p:tgtEl>
                                          <p:spTgt spid="728080"/>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728076"/>
                                        </p:tgtEl>
                                        <p:attrNameLst>
                                          <p:attrName>style.visibility</p:attrName>
                                        </p:attrNameLst>
                                      </p:cBhvr>
                                      <p:to>
                                        <p:strVal val="visible"/>
                                      </p:to>
                                    </p:set>
                                  </p:childTnLst>
                                </p:cTn>
                              </p:par>
                              <p:par>
                                <p:cTn id="70" presetID="1" presetClass="exit" presetSubtype="0" fill="hold" nodeType="withEffect">
                                  <p:stCondLst>
                                    <p:cond delay="0"/>
                                  </p:stCondLst>
                                  <p:childTnLst>
                                    <p:set>
                                      <p:cBhvr>
                                        <p:cTn id="71" dur="1" fill="hold">
                                          <p:stCondLst>
                                            <p:cond delay="0"/>
                                          </p:stCondLst>
                                        </p:cTn>
                                        <p:tgtEl>
                                          <p:spTgt spid="3"/>
                                        </p:tgtEl>
                                        <p:attrNameLst>
                                          <p:attrName>style.visibility</p:attrName>
                                        </p:attrNameLst>
                                      </p:cBhvr>
                                      <p:to>
                                        <p:strVal val="hidden"/>
                                      </p:to>
                                    </p:set>
                                  </p:childTnLst>
                                </p:cTn>
                              </p:par>
                              <p:par>
                                <p:cTn id="72" presetID="1" presetClass="exit" presetSubtype="0" fill="hold" grpId="0" nodeType="withEffect">
                                  <p:stCondLst>
                                    <p:cond delay="0"/>
                                  </p:stCondLst>
                                  <p:childTnLst>
                                    <p:set>
                                      <p:cBhvr>
                                        <p:cTn id="73" dur="1" fill="hold">
                                          <p:stCondLst>
                                            <p:cond delay="0"/>
                                          </p:stCondLst>
                                        </p:cTn>
                                        <p:tgtEl>
                                          <p:spTgt spid="28"/>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 presetClass="exit" presetSubtype="0" fill="hold" grpId="1" nodeType="clickEffect">
                                  <p:stCondLst>
                                    <p:cond delay="0"/>
                                  </p:stCondLst>
                                  <p:childTnLst>
                                    <p:set>
                                      <p:cBhvr>
                                        <p:cTn id="77" dur="1" fill="hold">
                                          <p:stCondLst>
                                            <p:cond delay="0"/>
                                          </p:stCondLst>
                                        </p:cTn>
                                        <p:tgtEl>
                                          <p:spTgt spid="728069"/>
                                        </p:tgtEl>
                                        <p:attrNameLst>
                                          <p:attrName>style.visibility</p:attrName>
                                        </p:attrNameLst>
                                      </p:cBhvr>
                                      <p:to>
                                        <p:strVal val="hidden"/>
                                      </p:to>
                                    </p:set>
                                  </p:childTnLst>
                                </p:cTn>
                              </p:par>
                              <p:par>
                                <p:cTn id="78" presetID="1" presetClass="exit" presetSubtype="0" fill="hold" grpId="1" nodeType="withEffect">
                                  <p:stCondLst>
                                    <p:cond delay="0"/>
                                  </p:stCondLst>
                                  <p:childTnLst>
                                    <p:set>
                                      <p:cBhvr>
                                        <p:cTn id="79" dur="1" fill="hold">
                                          <p:stCondLst>
                                            <p:cond delay="0"/>
                                          </p:stCondLst>
                                        </p:cTn>
                                        <p:tgtEl>
                                          <p:spTgt spid="728074"/>
                                        </p:tgtEl>
                                        <p:attrNameLst>
                                          <p:attrName>style.visibility</p:attrName>
                                        </p:attrNameLst>
                                      </p:cBhvr>
                                      <p:to>
                                        <p:strVal val="hidden"/>
                                      </p:to>
                                    </p:set>
                                  </p:childTnLst>
                                </p:cTn>
                              </p:par>
                              <p:par>
                                <p:cTn id="80" presetID="1" presetClass="exit" presetSubtype="0" fill="hold" grpId="1" nodeType="withEffect">
                                  <p:stCondLst>
                                    <p:cond delay="0"/>
                                  </p:stCondLst>
                                  <p:childTnLst>
                                    <p:set>
                                      <p:cBhvr>
                                        <p:cTn id="81" dur="1" fill="hold">
                                          <p:stCondLst>
                                            <p:cond delay="0"/>
                                          </p:stCondLst>
                                        </p:cTn>
                                        <p:tgtEl>
                                          <p:spTgt spid="728075"/>
                                        </p:tgtEl>
                                        <p:attrNameLst>
                                          <p:attrName>style.visibility</p:attrName>
                                        </p:attrNameLst>
                                      </p:cBhvr>
                                      <p:to>
                                        <p:strVal val="hidden"/>
                                      </p:to>
                                    </p:set>
                                  </p:childTnLst>
                                </p:cTn>
                              </p:par>
                              <p:par>
                                <p:cTn id="82" presetID="1" presetClass="exit" presetSubtype="0" fill="hold" grpId="1" nodeType="withEffect">
                                  <p:stCondLst>
                                    <p:cond delay="0"/>
                                  </p:stCondLst>
                                  <p:childTnLst>
                                    <p:set>
                                      <p:cBhvr>
                                        <p:cTn id="83" dur="1" fill="hold">
                                          <p:stCondLst>
                                            <p:cond delay="0"/>
                                          </p:stCondLst>
                                        </p:cTn>
                                        <p:tgtEl>
                                          <p:spTgt spid="728076"/>
                                        </p:tgtEl>
                                        <p:attrNameLst>
                                          <p:attrName>style.visibility</p:attrName>
                                        </p:attrNameLst>
                                      </p:cBhvr>
                                      <p:to>
                                        <p:strVal val="hidden"/>
                                      </p:to>
                                    </p:set>
                                  </p:childTnLst>
                                </p:cTn>
                              </p:par>
                              <p:par>
                                <p:cTn id="84" presetID="1" presetClass="entr" presetSubtype="0" fill="hold" grpId="0" nodeType="withEffect">
                                  <p:stCondLst>
                                    <p:cond delay="0"/>
                                  </p:stCondLst>
                                  <p:childTnLst>
                                    <p:set>
                                      <p:cBhvr>
                                        <p:cTn id="85" dur="1" fill="hold">
                                          <p:stCondLst>
                                            <p:cond delay="0"/>
                                          </p:stCondLst>
                                        </p:cTn>
                                        <p:tgtEl>
                                          <p:spTgt spid="728084"/>
                                        </p:tgtEl>
                                        <p:attrNameLst>
                                          <p:attrName>style.visibility</p:attrName>
                                        </p:attrNameLst>
                                      </p:cBhvr>
                                      <p:to>
                                        <p:strVal val="visible"/>
                                      </p:to>
                                    </p:set>
                                  </p:childTnLst>
                                </p:cTn>
                              </p:par>
                            </p:childTnLst>
                          </p:cTn>
                        </p:par>
                        <p:par>
                          <p:cTn id="86" fill="hold">
                            <p:stCondLst>
                              <p:cond delay="0"/>
                            </p:stCondLst>
                            <p:childTnLst>
                              <p:par>
                                <p:cTn id="87" presetID="1" presetClass="entr" presetSubtype="0" fill="hold" grpId="0" nodeType="afterEffect">
                                  <p:stCondLst>
                                    <p:cond delay="0"/>
                                  </p:stCondLst>
                                  <p:childTnLst>
                                    <p:set>
                                      <p:cBhvr>
                                        <p:cTn id="88" dur="1" fill="hold">
                                          <p:stCondLst>
                                            <p:cond delay="0"/>
                                          </p:stCondLst>
                                        </p:cTn>
                                        <p:tgtEl>
                                          <p:spTgt spid="728072"/>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728073"/>
                                        </p:tgtEl>
                                        <p:attrNameLst>
                                          <p:attrName>style.visibility</p:attrName>
                                        </p:attrNameLst>
                                      </p:cBhvr>
                                      <p:to>
                                        <p:strVal val="visible"/>
                                      </p:to>
                                    </p:set>
                                  </p:childTnLst>
                                </p:cTn>
                              </p:par>
                              <p:par>
                                <p:cTn id="91" presetID="1" presetClass="exit" presetSubtype="0" fill="hold" grpId="1" nodeType="withEffect">
                                  <p:stCondLst>
                                    <p:cond delay="0"/>
                                  </p:stCondLst>
                                  <p:childTnLst>
                                    <p:set>
                                      <p:cBhvr>
                                        <p:cTn id="92" dur="1" fill="hold">
                                          <p:stCondLst>
                                            <p:cond delay="0"/>
                                          </p:stCondLst>
                                        </p:cTn>
                                        <p:tgtEl>
                                          <p:spTgt spid="728077"/>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728067"/>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728078"/>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728080"/>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728079"/>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7280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8066" grpId="0"/>
      <p:bldP spid="728066" grpId="1"/>
      <p:bldP spid="728067" grpId="0"/>
      <p:bldP spid="728067" grpId="1"/>
      <p:bldP spid="728068" grpId="0" animBg="1"/>
      <p:bldP spid="728068" grpId="1" animBg="1"/>
      <p:bldP spid="728069" grpId="0" animBg="1"/>
      <p:bldP spid="728069" grpId="1" animBg="1"/>
      <p:bldP spid="728070" grpId="0" animBg="1"/>
      <p:bldP spid="728070" grpId="1" animBg="1"/>
      <p:bldP spid="728071" grpId="0" animBg="1"/>
      <p:bldP spid="728072" grpId="0"/>
      <p:bldP spid="728073" grpId="0"/>
      <p:bldP spid="728074" grpId="0" animBg="1"/>
      <p:bldP spid="728074" grpId="1" animBg="1"/>
      <p:bldP spid="728075" grpId="0" animBg="1"/>
      <p:bldP spid="728075" grpId="1" animBg="1"/>
      <p:bldP spid="728076" grpId="0" animBg="1"/>
      <p:bldP spid="728076" grpId="1" animBg="1"/>
      <p:bldP spid="728077" grpId="0"/>
      <p:bldP spid="728077" grpId="1"/>
      <p:bldP spid="728078" grpId="0"/>
      <p:bldP spid="728078" grpId="1"/>
      <p:bldP spid="728079" grpId="0"/>
      <p:bldP spid="728079" grpId="1"/>
      <p:bldP spid="728080" grpId="0"/>
      <p:bldP spid="728080" grpId="1"/>
      <p:bldP spid="728084" grpId="0" animBg="1"/>
      <p:bldP spid="23" grpId="0" animBg="1"/>
      <p:bldP spid="24" grpId="0" animBg="1"/>
      <p:bldP spid="24" grpId="1" animBg="1"/>
      <p:bldP spid="28" grpId="0" animBg="1"/>
      <p:bldP spid="28" grpId="1" animBg="1"/>
    </p:bldLst>
  </p:timing>
</p:sld>
</file>

<file path=ppt/slides/slide151.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45" name="44 Rectángulo"/>
          <p:cNvSpPr/>
          <p:nvPr/>
        </p:nvSpPr>
        <p:spPr>
          <a:xfrm>
            <a:off x="962025" y="879475"/>
            <a:ext cx="7161213" cy="337189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61 Grupo"/>
          <p:cNvGrpSpPr/>
          <p:nvPr/>
        </p:nvGrpSpPr>
        <p:grpSpPr>
          <a:xfrm>
            <a:off x="2006930" y="1516063"/>
            <a:ext cx="5337569" cy="1555750"/>
            <a:chOff x="2006930" y="1516063"/>
            <a:chExt cx="5337569" cy="1555750"/>
          </a:xfrm>
        </p:grpSpPr>
        <p:sp>
          <p:nvSpPr>
            <p:cNvPr id="146435" name="Line 3"/>
            <p:cNvSpPr>
              <a:spLocks noChangeShapeType="1"/>
            </p:cNvSpPr>
            <p:nvPr/>
          </p:nvSpPr>
          <p:spPr bwMode="auto">
            <a:xfrm>
              <a:off x="2006930" y="1516063"/>
              <a:ext cx="3136570" cy="0"/>
            </a:xfrm>
            <a:prstGeom prst="line">
              <a:avLst/>
            </a:prstGeom>
            <a:noFill/>
            <a:ln w="38100">
              <a:solidFill>
                <a:srgbClr val="FF3300"/>
              </a:solidFill>
              <a:round/>
              <a:headEnd/>
              <a:tailEnd/>
            </a:ln>
          </p:spPr>
          <p:txBody>
            <a:bodyPr/>
            <a:lstStyle/>
            <a:p>
              <a:endParaRPr lang="es-ES_tradnl">
                <a:solidFill>
                  <a:srgbClr val="000000"/>
                </a:solidFill>
                <a:latin typeface="Times New Roman"/>
              </a:endParaRPr>
            </a:p>
          </p:txBody>
        </p:sp>
        <p:sp>
          <p:nvSpPr>
            <p:cNvPr id="146439" name="Line 7"/>
            <p:cNvSpPr>
              <a:spLocks noChangeShapeType="1"/>
            </p:cNvSpPr>
            <p:nvPr/>
          </p:nvSpPr>
          <p:spPr bwMode="auto">
            <a:xfrm>
              <a:off x="5143500" y="1516063"/>
              <a:ext cx="2200999" cy="1555750"/>
            </a:xfrm>
            <a:prstGeom prst="line">
              <a:avLst/>
            </a:prstGeom>
            <a:noFill/>
            <a:ln w="38100">
              <a:solidFill>
                <a:srgbClr val="FF3300"/>
              </a:solidFill>
              <a:round/>
              <a:headEnd/>
              <a:tailEnd/>
            </a:ln>
          </p:spPr>
          <p:txBody>
            <a:bodyPr/>
            <a:lstStyle/>
            <a:p>
              <a:endParaRPr lang="es-ES_tradnl">
                <a:solidFill>
                  <a:srgbClr val="000000"/>
                </a:solidFill>
                <a:latin typeface="Times New Roman"/>
              </a:endParaRPr>
            </a:p>
          </p:txBody>
        </p:sp>
      </p:grpSp>
      <p:grpSp>
        <p:nvGrpSpPr>
          <p:cNvPr id="3" name="62 Grupo"/>
          <p:cNvGrpSpPr/>
          <p:nvPr/>
        </p:nvGrpSpPr>
        <p:grpSpPr>
          <a:xfrm>
            <a:off x="2068732" y="1721921"/>
            <a:ext cx="5141693" cy="1470542"/>
            <a:chOff x="2068732" y="1721921"/>
            <a:chExt cx="5141693" cy="1470542"/>
          </a:xfrm>
        </p:grpSpPr>
        <p:sp>
          <p:nvSpPr>
            <p:cNvPr id="146436" name="Line 4"/>
            <p:cNvSpPr>
              <a:spLocks noChangeShapeType="1"/>
            </p:cNvSpPr>
            <p:nvPr/>
          </p:nvSpPr>
          <p:spPr bwMode="auto">
            <a:xfrm>
              <a:off x="2068732" y="1721921"/>
              <a:ext cx="3074768" cy="1470541"/>
            </a:xfrm>
            <a:prstGeom prst="line">
              <a:avLst/>
            </a:prstGeom>
            <a:noFill/>
            <a:ln w="38100">
              <a:solidFill>
                <a:srgbClr val="009900"/>
              </a:solidFill>
              <a:round/>
              <a:headEnd/>
              <a:tailEnd/>
            </a:ln>
          </p:spPr>
          <p:txBody>
            <a:bodyPr/>
            <a:lstStyle/>
            <a:p>
              <a:endParaRPr lang="es-ES_tradnl">
                <a:solidFill>
                  <a:srgbClr val="000000"/>
                </a:solidFill>
                <a:latin typeface="Times New Roman"/>
              </a:endParaRPr>
            </a:p>
          </p:txBody>
        </p:sp>
        <p:sp>
          <p:nvSpPr>
            <p:cNvPr id="146440" name="Line 8"/>
            <p:cNvSpPr>
              <a:spLocks noChangeShapeType="1"/>
            </p:cNvSpPr>
            <p:nvPr/>
          </p:nvSpPr>
          <p:spPr bwMode="auto">
            <a:xfrm flipV="1">
              <a:off x="5143500" y="3192463"/>
              <a:ext cx="2066925" cy="0"/>
            </a:xfrm>
            <a:prstGeom prst="line">
              <a:avLst/>
            </a:prstGeom>
            <a:noFill/>
            <a:ln w="38100">
              <a:solidFill>
                <a:srgbClr val="009900"/>
              </a:solidFill>
              <a:round/>
              <a:headEnd/>
              <a:tailEnd/>
            </a:ln>
          </p:spPr>
          <p:txBody>
            <a:bodyPr/>
            <a:lstStyle/>
            <a:p>
              <a:endParaRPr lang="es-ES_tradnl">
                <a:solidFill>
                  <a:srgbClr val="000000"/>
                </a:solidFill>
                <a:latin typeface="Times New Roman"/>
              </a:endParaRPr>
            </a:p>
          </p:txBody>
        </p:sp>
      </p:grpSp>
      <p:sp>
        <p:nvSpPr>
          <p:cNvPr id="146454" name="Text Box 22"/>
          <p:cNvSpPr txBox="1">
            <a:spLocks noChangeArrowheads="1"/>
          </p:cNvSpPr>
          <p:nvPr/>
        </p:nvSpPr>
        <p:spPr bwMode="auto">
          <a:xfrm>
            <a:off x="0" y="-26987"/>
            <a:ext cx="9144000" cy="584775"/>
          </a:xfrm>
          <a:prstGeom prst="rect">
            <a:avLst/>
          </a:prstGeom>
          <a:solidFill>
            <a:schemeClr val="bg1"/>
          </a:solidFill>
          <a:ln w="9525">
            <a:noFill/>
            <a:miter lim="800000"/>
            <a:headEnd/>
            <a:tailEnd/>
          </a:ln>
        </p:spPr>
        <p:txBody>
          <a:bodyPr wrap="square">
            <a:spAutoFit/>
          </a:bodyPr>
          <a:lstStyle/>
          <a:p>
            <a:pPr algn="ctr">
              <a:spcBef>
                <a:spcPct val="50000"/>
              </a:spcBef>
            </a:pPr>
            <a:r>
              <a:rPr lang="es-ES" sz="3200" b="1" dirty="0" smtClean="0">
                <a:solidFill>
                  <a:srgbClr val="3333CC"/>
                </a:solidFill>
                <a:latin typeface="Calibri" pitchFamily="34" charset="0"/>
                <a:cs typeface="Calibri" pitchFamily="34" charset="0"/>
              </a:rPr>
              <a:t>Marcha de los rayos</a:t>
            </a:r>
            <a:endParaRPr lang="es-ES" sz="3200" b="1" dirty="0">
              <a:solidFill>
                <a:srgbClr val="3333CC"/>
              </a:solidFill>
              <a:latin typeface="Calibri" pitchFamily="34" charset="0"/>
              <a:cs typeface="Calibri" pitchFamily="34" charset="0"/>
            </a:endParaRPr>
          </a:p>
        </p:txBody>
      </p:sp>
      <p:grpSp>
        <p:nvGrpSpPr>
          <p:cNvPr id="4" name="59 Grupo"/>
          <p:cNvGrpSpPr/>
          <p:nvPr/>
        </p:nvGrpSpPr>
        <p:grpSpPr>
          <a:xfrm>
            <a:off x="3164681" y="1400083"/>
            <a:ext cx="2881314" cy="804161"/>
            <a:chOff x="3164681" y="1400083"/>
            <a:chExt cx="2881314" cy="804161"/>
          </a:xfrm>
        </p:grpSpPr>
        <p:sp>
          <p:nvSpPr>
            <p:cNvPr id="460819" name="Freeform 40"/>
            <p:cNvSpPr>
              <a:spLocks/>
            </p:cNvSpPr>
            <p:nvPr/>
          </p:nvSpPr>
          <p:spPr bwMode="auto">
            <a:xfrm rot="5400000">
              <a:off x="3152775" y="1411989"/>
              <a:ext cx="227012" cy="203200"/>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sp>
          <p:nvSpPr>
            <p:cNvPr id="460817" name="Freeform 43"/>
            <p:cNvSpPr>
              <a:spLocks/>
            </p:cNvSpPr>
            <p:nvPr/>
          </p:nvSpPr>
          <p:spPr bwMode="auto">
            <a:xfrm rot="7460102">
              <a:off x="5830888" y="1989138"/>
              <a:ext cx="227013" cy="203200"/>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grpSp>
      <p:grpSp>
        <p:nvGrpSpPr>
          <p:cNvPr id="5" name="60 Grupo"/>
          <p:cNvGrpSpPr/>
          <p:nvPr/>
        </p:nvGrpSpPr>
        <p:grpSpPr>
          <a:xfrm>
            <a:off x="3175794" y="2186782"/>
            <a:ext cx="2989263" cy="1123950"/>
            <a:chOff x="3175794" y="2186782"/>
            <a:chExt cx="2989263" cy="1123950"/>
          </a:xfrm>
        </p:grpSpPr>
        <p:sp>
          <p:nvSpPr>
            <p:cNvPr id="460820" name="Freeform 41"/>
            <p:cNvSpPr>
              <a:spLocks/>
            </p:cNvSpPr>
            <p:nvPr/>
          </p:nvSpPr>
          <p:spPr bwMode="auto">
            <a:xfrm rot="6900654">
              <a:off x="3163888" y="2198688"/>
              <a:ext cx="227012" cy="203200"/>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2AA82A"/>
            </a:solidFill>
            <a:ln w="9525">
              <a:noFill/>
              <a:round/>
              <a:headEnd/>
              <a:tailEnd/>
            </a:ln>
          </p:spPr>
          <p:txBody>
            <a:bodyPr/>
            <a:lstStyle/>
            <a:p>
              <a:endParaRPr lang="es-ES_tradnl">
                <a:solidFill>
                  <a:srgbClr val="000000"/>
                </a:solidFill>
                <a:latin typeface="Times New Roman"/>
              </a:endParaRPr>
            </a:p>
          </p:txBody>
        </p:sp>
        <p:sp>
          <p:nvSpPr>
            <p:cNvPr id="460818" name="Freeform 44"/>
            <p:cNvSpPr>
              <a:spLocks/>
            </p:cNvSpPr>
            <p:nvPr/>
          </p:nvSpPr>
          <p:spPr bwMode="auto">
            <a:xfrm rot="5400000">
              <a:off x="5949950" y="3095626"/>
              <a:ext cx="227013" cy="203200"/>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2AA82A"/>
            </a:solidFill>
            <a:ln w="9525">
              <a:noFill/>
              <a:round/>
              <a:headEnd/>
              <a:tailEnd/>
            </a:ln>
          </p:spPr>
          <p:txBody>
            <a:bodyPr/>
            <a:lstStyle/>
            <a:p>
              <a:endParaRPr lang="es-ES_tradnl">
                <a:solidFill>
                  <a:srgbClr val="000000"/>
                </a:solidFill>
                <a:latin typeface="Times New Roman"/>
              </a:endParaRPr>
            </a:p>
          </p:txBody>
        </p:sp>
      </p:grpSp>
      <p:cxnSp>
        <p:nvCxnSpPr>
          <p:cNvPr id="52" name="51 Conector recto"/>
          <p:cNvCxnSpPr/>
          <p:nvPr/>
        </p:nvCxnSpPr>
        <p:spPr>
          <a:xfrm flipH="1">
            <a:off x="2232562" y="1840675"/>
            <a:ext cx="4975760" cy="1591294"/>
          </a:xfrm>
          <a:prstGeom prst="line">
            <a:avLst/>
          </a:prstGeom>
          <a:ln w="38100">
            <a:solidFill>
              <a:srgbClr val="0070C0"/>
            </a:solidFill>
          </a:ln>
        </p:spPr>
        <p:style>
          <a:lnRef idx="1">
            <a:schemeClr val="accent1"/>
          </a:lnRef>
          <a:fillRef idx="0">
            <a:schemeClr val="accent1"/>
          </a:fillRef>
          <a:effectRef idx="0">
            <a:schemeClr val="accent1"/>
          </a:effectRef>
          <a:fontRef idx="minor">
            <a:schemeClr val="tx1"/>
          </a:fontRef>
        </p:style>
      </p:cxnSp>
      <p:grpSp>
        <p:nvGrpSpPr>
          <p:cNvPr id="6" name="Group 27"/>
          <p:cNvGrpSpPr>
            <a:grpSpLocks/>
          </p:cNvGrpSpPr>
          <p:nvPr/>
        </p:nvGrpSpPr>
        <p:grpSpPr bwMode="auto">
          <a:xfrm>
            <a:off x="1246188" y="1058863"/>
            <a:ext cx="6564313" cy="2895600"/>
            <a:chOff x="822" y="1243"/>
            <a:chExt cx="4135" cy="1824"/>
          </a:xfrm>
        </p:grpSpPr>
        <p:grpSp>
          <p:nvGrpSpPr>
            <p:cNvPr id="7" name="Group 26"/>
            <p:cNvGrpSpPr>
              <a:grpSpLocks/>
            </p:cNvGrpSpPr>
            <p:nvPr/>
          </p:nvGrpSpPr>
          <p:grpSpPr bwMode="auto">
            <a:xfrm>
              <a:off x="2253" y="2119"/>
              <a:ext cx="2138" cy="353"/>
              <a:chOff x="2253" y="2119"/>
              <a:chExt cx="2138" cy="353"/>
            </a:xfrm>
          </p:grpSpPr>
          <p:sp>
            <p:nvSpPr>
              <p:cNvPr id="460840" name="Text Box 13"/>
              <p:cNvSpPr txBox="1">
                <a:spLocks noChangeArrowheads="1"/>
              </p:cNvSpPr>
              <p:nvPr/>
            </p:nvSpPr>
            <p:spPr bwMode="auto">
              <a:xfrm>
                <a:off x="2253"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F</a:t>
                </a:r>
              </a:p>
            </p:txBody>
          </p:sp>
          <p:sp>
            <p:nvSpPr>
              <p:cNvPr id="460841" name="Text Box 14"/>
              <p:cNvSpPr txBox="1">
                <a:spLocks noChangeArrowheads="1"/>
              </p:cNvSpPr>
              <p:nvPr/>
            </p:nvSpPr>
            <p:spPr bwMode="auto">
              <a:xfrm>
                <a:off x="4007"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F</a:t>
                </a:r>
                <a:r>
                  <a:rPr lang="es-ES_tradnl" b="1">
                    <a:solidFill>
                      <a:srgbClr val="000000"/>
                    </a:solidFill>
                    <a:latin typeface="Times New Roman"/>
                    <a:cs typeface="Times New Roman" pitchFamily="18" charset="0"/>
                  </a:rPr>
                  <a:t>'</a:t>
                </a:r>
                <a:endParaRPr lang="es-ES_tradnl" b="1">
                  <a:solidFill>
                    <a:srgbClr val="000000"/>
                  </a:solidFill>
                  <a:latin typeface="Times New Roman"/>
                </a:endParaRPr>
              </a:p>
            </p:txBody>
          </p:sp>
          <p:sp>
            <p:nvSpPr>
              <p:cNvPr id="460842" name="Oval 15"/>
              <p:cNvSpPr>
                <a:spLocks noChangeArrowheads="1"/>
              </p:cNvSpPr>
              <p:nvPr/>
            </p:nvSpPr>
            <p:spPr bwMode="auto">
              <a:xfrm>
                <a:off x="2347"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460843" name="Oval 16"/>
              <p:cNvSpPr>
                <a:spLocks noChangeArrowheads="1"/>
              </p:cNvSpPr>
              <p:nvPr/>
            </p:nvSpPr>
            <p:spPr bwMode="auto">
              <a:xfrm>
                <a:off x="4114"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grpSp>
        <p:grpSp>
          <p:nvGrpSpPr>
            <p:cNvPr id="8" name="Group 24"/>
            <p:cNvGrpSpPr>
              <a:grpSpLocks/>
            </p:cNvGrpSpPr>
            <p:nvPr/>
          </p:nvGrpSpPr>
          <p:grpSpPr bwMode="auto">
            <a:xfrm>
              <a:off x="822" y="1243"/>
              <a:ext cx="4135" cy="1824"/>
              <a:chOff x="822" y="1243"/>
              <a:chExt cx="4135" cy="1824"/>
            </a:xfrm>
          </p:grpSpPr>
          <p:sp>
            <p:nvSpPr>
              <p:cNvPr id="460836" name="Line 2"/>
              <p:cNvSpPr>
                <a:spLocks noChangeShapeType="1"/>
              </p:cNvSpPr>
              <p:nvPr/>
            </p:nvSpPr>
            <p:spPr bwMode="auto">
              <a:xfrm>
                <a:off x="822" y="2155"/>
                <a:ext cx="4135" cy="0"/>
              </a:xfrm>
              <a:prstGeom prst="line">
                <a:avLst/>
              </a:prstGeom>
              <a:noFill/>
              <a:ln w="9525">
                <a:solidFill>
                  <a:schemeClr val="tx1"/>
                </a:solidFill>
                <a:round/>
                <a:headEnd/>
                <a:tailEnd/>
              </a:ln>
            </p:spPr>
            <p:txBody>
              <a:bodyPr/>
              <a:lstStyle/>
              <a:p>
                <a:endParaRPr lang="es-ES_tradnl">
                  <a:solidFill>
                    <a:srgbClr val="000000"/>
                  </a:solidFill>
                  <a:latin typeface="Times New Roman"/>
                </a:endParaRPr>
              </a:p>
            </p:txBody>
          </p:sp>
          <p:grpSp>
            <p:nvGrpSpPr>
              <p:cNvPr id="9" name="Group 19"/>
              <p:cNvGrpSpPr>
                <a:grpSpLocks/>
              </p:cNvGrpSpPr>
              <p:nvPr/>
            </p:nvGrpSpPr>
            <p:grpSpPr bwMode="auto">
              <a:xfrm>
                <a:off x="3277" y="1243"/>
                <a:ext cx="0" cy="1824"/>
                <a:chOff x="2880" y="1248"/>
                <a:chExt cx="0" cy="1824"/>
              </a:xfrm>
            </p:grpSpPr>
            <p:sp>
              <p:nvSpPr>
                <p:cNvPr id="460839" name="Line 21"/>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solidFill>
                      <a:srgbClr val="000000"/>
                    </a:solidFill>
                    <a:latin typeface="Times New Roman"/>
                  </a:endParaRPr>
                </a:p>
              </p:txBody>
            </p:sp>
            <p:sp>
              <p:nvSpPr>
                <p:cNvPr id="460838" name="Line 20"/>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solidFill>
                      <a:srgbClr val="000000"/>
                    </a:solidFill>
                    <a:latin typeface="Times New Roman"/>
                  </a:endParaRPr>
                </a:p>
              </p:txBody>
            </p:sp>
          </p:grpSp>
        </p:grpSp>
      </p:grpSp>
      <p:grpSp>
        <p:nvGrpSpPr>
          <p:cNvPr id="10" name="72 Grupo"/>
          <p:cNvGrpSpPr/>
          <p:nvPr/>
        </p:nvGrpSpPr>
        <p:grpSpPr>
          <a:xfrm>
            <a:off x="3101409" y="1937505"/>
            <a:ext cx="3587357" cy="1302591"/>
            <a:chOff x="3101409" y="1937505"/>
            <a:chExt cx="3587357" cy="1302591"/>
          </a:xfrm>
        </p:grpSpPr>
        <p:sp>
          <p:nvSpPr>
            <p:cNvPr id="55" name="Freeform 40"/>
            <p:cNvSpPr>
              <a:spLocks/>
            </p:cNvSpPr>
            <p:nvPr/>
          </p:nvSpPr>
          <p:spPr bwMode="auto">
            <a:xfrm rot="4208614">
              <a:off x="3089503" y="3024990"/>
              <a:ext cx="227012" cy="203200"/>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0070C0"/>
            </a:solidFill>
            <a:ln w="9525">
              <a:noFill/>
              <a:round/>
              <a:headEnd/>
              <a:tailEnd/>
            </a:ln>
          </p:spPr>
          <p:txBody>
            <a:bodyPr/>
            <a:lstStyle/>
            <a:p>
              <a:endParaRPr lang="es-ES_tradnl">
                <a:solidFill>
                  <a:srgbClr val="000000"/>
                </a:solidFill>
                <a:latin typeface="Times New Roman"/>
              </a:endParaRPr>
            </a:p>
          </p:txBody>
        </p:sp>
        <p:sp>
          <p:nvSpPr>
            <p:cNvPr id="57" name="Freeform 40"/>
            <p:cNvSpPr>
              <a:spLocks/>
            </p:cNvSpPr>
            <p:nvPr/>
          </p:nvSpPr>
          <p:spPr bwMode="auto">
            <a:xfrm rot="4029592">
              <a:off x="6473660" y="1949411"/>
              <a:ext cx="227012" cy="203200"/>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0070C0"/>
            </a:solidFill>
            <a:ln w="9525">
              <a:noFill/>
              <a:round/>
              <a:headEnd/>
              <a:tailEnd/>
            </a:ln>
          </p:spPr>
          <p:txBody>
            <a:bodyPr/>
            <a:lstStyle/>
            <a:p>
              <a:endParaRPr lang="es-ES_tradnl">
                <a:solidFill>
                  <a:srgbClr val="000000"/>
                </a:solidFill>
                <a:latin typeface="Times New Roman"/>
              </a:endParaRPr>
            </a:p>
          </p:txBody>
        </p:sp>
      </p:grpSp>
      <p:sp>
        <p:nvSpPr>
          <p:cNvPr id="65" name="64 CuadroTexto"/>
          <p:cNvSpPr txBox="1"/>
          <p:nvPr/>
        </p:nvSpPr>
        <p:spPr>
          <a:xfrm>
            <a:off x="961901" y="4476997"/>
            <a:ext cx="7148946" cy="646331"/>
          </a:xfrm>
          <a:prstGeom prst="rect">
            <a:avLst/>
          </a:prstGeom>
          <a:solidFill>
            <a:schemeClr val="bg1"/>
          </a:solidFill>
          <a:ln w="12700">
            <a:solidFill>
              <a:schemeClr val="tx1"/>
            </a:solidFill>
          </a:ln>
        </p:spPr>
        <p:txBody>
          <a:bodyPr wrap="square" rtlCol="0">
            <a:spAutoFit/>
          </a:bodyPr>
          <a:lstStyle/>
          <a:p>
            <a:pPr algn="ctr" fontAlgn="auto">
              <a:spcBef>
                <a:spcPts val="0"/>
              </a:spcBef>
              <a:spcAft>
                <a:spcPts val="0"/>
              </a:spcAft>
            </a:pPr>
            <a:r>
              <a:rPr lang="es-ES_tradnl" sz="1800" b="1" dirty="0" smtClean="0">
                <a:solidFill>
                  <a:srgbClr val="FF0000"/>
                </a:solidFill>
                <a:latin typeface="Calibri" pitchFamily="34" charset="0"/>
                <a:cs typeface="Calibri" pitchFamily="34" charset="0"/>
              </a:rPr>
              <a:t>Los rayos que inciden sobre la lente paralelos a su eje emergen de ella en dirección al foco imagen F’.</a:t>
            </a:r>
          </a:p>
        </p:txBody>
      </p:sp>
      <p:sp>
        <p:nvSpPr>
          <p:cNvPr id="66" name="65 CuadroTexto"/>
          <p:cNvSpPr txBox="1"/>
          <p:nvPr/>
        </p:nvSpPr>
        <p:spPr>
          <a:xfrm>
            <a:off x="961901" y="5237018"/>
            <a:ext cx="7148946" cy="646331"/>
          </a:xfrm>
          <a:prstGeom prst="rect">
            <a:avLst/>
          </a:prstGeom>
          <a:solidFill>
            <a:schemeClr val="bg1"/>
          </a:solidFill>
          <a:ln w="12700">
            <a:solidFill>
              <a:schemeClr val="tx1"/>
            </a:solidFill>
          </a:ln>
        </p:spPr>
        <p:txBody>
          <a:bodyPr wrap="square" rtlCol="0">
            <a:spAutoFit/>
          </a:bodyPr>
          <a:lstStyle/>
          <a:p>
            <a:pPr algn="ctr" fontAlgn="auto">
              <a:spcBef>
                <a:spcPts val="0"/>
              </a:spcBef>
              <a:spcAft>
                <a:spcPts val="0"/>
              </a:spcAft>
            </a:pPr>
            <a:r>
              <a:rPr lang="es-ES_tradnl" sz="1800" b="1" dirty="0" smtClean="0">
                <a:solidFill>
                  <a:srgbClr val="00B050"/>
                </a:solidFill>
                <a:latin typeface="Calibri" pitchFamily="34" charset="0"/>
                <a:cs typeface="Calibri" pitchFamily="34" charset="0"/>
              </a:rPr>
              <a:t>Los rayos que inciden en dirección al foco objeto F emergen paralelamente al eje.</a:t>
            </a:r>
          </a:p>
        </p:txBody>
      </p:sp>
      <p:sp>
        <p:nvSpPr>
          <p:cNvPr id="67" name="66 CuadroTexto"/>
          <p:cNvSpPr txBox="1"/>
          <p:nvPr/>
        </p:nvSpPr>
        <p:spPr>
          <a:xfrm>
            <a:off x="961901" y="5997038"/>
            <a:ext cx="7148946" cy="646331"/>
          </a:xfrm>
          <a:prstGeom prst="rect">
            <a:avLst/>
          </a:prstGeom>
          <a:solidFill>
            <a:schemeClr val="bg1"/>
          </a:solidFill>
          <a:ln w="12700">
            <a:solidFill>
              <a:schemeClr val="tx1"/>
            </a:solidFill>
          </a:ln>
        </p:spPr>
        <p:txBody>
          <a:bodyPr wrap="square" rtlCol="0">
            <a:spAutoFit/>
          </a:bodyPr>
          <a:lstStyle/>
          <a:p>
            <a:pPr algn="ctr" fontAlgn="auto">
              <a:spcBef>
                <a:spcPts val="0"/>
              </a:spcBef>
              <a:spcAft>
                <a:spcPts val="0"/>
              </a:spcAft>
            </a:pPr>
            <a:r>
              <a:rPr lang="es-ES_tradnl" sz="1800" b="1" dirty="0" smtClean="0">
                <a:solidFill>
                  <a:srgbClr val="0070C0"/>
                </a:solidFill>
                <a:latin typeface="Calibri" pitchFamily="34" charset="0"/>
                <a:cs typeface="Calibri" pitchFamily="34" charset="0"/>
              </a:rPr>
              <a:t>Los rayos que inciden en dirección al centro óptico de la lente no sufren desviación.</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2000"/>
                                        <p:tgtEl>
                                          <p:spTgt spid="2"/>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par>
                          <p:cTn id="15" fill="hold">
                            <p:stCondLst>
                              <p:cond delay="2000"/>
                            </p:stCondLst>
                            <p:childTnLst>
                              <p:par>
                                <p:cTn id="16" presetID="1" presetClass="entr" presetSubtype="0" fill="hold" grpId="0" nodeType="afterEffect">
                                  <p:stCondLst>
                                    <p:cond delay="0"/>
                                  </p:stCondLst>
                                  <p:childTnLst>
                                    <p:set>
                                      <p:cBhvr>
                                        <p:cTn id="17" dur="1" fill="hold">
                                          <p:stCondLst>
                                            <p:cond delay="0"/>
                                          </p:stCondLst>
                                        </p:cTn>
                                        <p:tgtEl>
                                          <p:spTgt spid="65"/>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2000"/>
                                        <p:tgtEl>
                                          <p:spTgt spid="3"/>
                                        </p:tgtEl>
                                      </p:cBhvr>
                                    </p:animEffect>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5"/>
                                        </p:tgtEl>
                                        <p:attrNameLst>
                                          <p:attrName>style.visibility</p:attrName>
                                        </p:attrNameLst>
                                      </p:cBhvr>
                                      <p:to>
                                        <p:strVal val="visible"/>
                                      </p:to>
                                    </p:set>
                                  </p:childTnLst>
                                </p:cTn>
                              </p:par>
                            </p:childTnLst>
                          </p:cTn>
                        </p:par>
                        <p:par>
                          <p:cTn id="26" fill="hold">
                            <p:stCondLst>
                              <p:cond delay="2000"/>
                            </p:stCondLst>
                            <p:childTnLst>
                              <p:par>
                                <p:cTn id="27" presetID="1" presetClass="entr" presetSubtype="0" fill="hold" grpId="0" nodeType="afterEffect">
                                  <p:stCondLst>
                                    <p:cond delay="0"/>
                                  </p:stCondLst>
                                  <p:childTnLst>
                                    <p:set>
                                      <p:cBhvr>
                                        <p:cTn id="28" dur="1" fill="hold">
                                          <p:stCondLst>
                                            <p:cond delay="0"/>
                                          </p:stCondLst>
                                        </p:cTn>
                                        <p:tgtEl>
                                          <p:spTgt spid="66"/>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52"/>
                                        </p:tgtEl>
                                        <p:attrNameLst>
                                          <p:attrName>style.visibility</p:attrName>
                                        </p:attrNameLst>
                                      </p:cBhvr>
                                      <p:to>
                                        <p:strVal val="visible"/>
                                      </p:to>
                                    </p:set>
                                    <p:animEffect transition="in" filter="wipe(left)">
                                      <p:cBhvr>
                                        <p:cTn id="33" dur="2000"/>
                                        <p:tgtEl>
                                          <p:spTgt spid="52"/>
                                        </p:tgtEl>
                                      </p:cBhvr>
                                    </p:animEffect>
                                  </p:childTnLst>
                                </p:cTn>
                              </p:par>
                            </p:childTnLst>
                          </p:cTn>
                        </p:par>
                        <p:par>
                          <p:cTn id="34" fill="hold">
                            <p:stCondLst>
                              <p:cond delay="2000"/>
                            </p:stCondLst>
                            <p:childTnLst>
                              <p:par>
                                <p:cTn id="35" presetID="1" presetClass="entr" presetSubtype="0" fill="hold" grpId="0" nodeType="afterEffect">
                                  <p:stCondLst>
                                    <p:cond delay="0"/>
                                  </p:stCondLst>
                                  <p:childTnLst>
                                    <p:set>
                                      <p:cBhvr>
                                        <p:cTn id="36" dur="1" fill="hold">
                                          <p:stCondLst>
                                            <p:cond delay="0"/>
                                          </p:stCondLst>
                                        </p:cTn>
                                        <p:tgtEl>
                                          <p:spTgt spid="67"/>
                                        </p:tgtEl>
                                        <p:attrNameLst>
                                          <p:attrName>style.visibility</p:attrName>
                                        </p:attrNameLst>
                                      </p:cBhvr>
                                      <p:to>
                                        <p:strVal val="visible"/>
                                      </p:to>
                                    </p:set>
                                  </p:childTnLst>
                                </p:cTn>
                              </p:par>
                            </p:childTnLst>
                          </p:cTn>
                        </p:par>
                        <p:par>
                          <p:cTn id="37" fill="hold">
                            <p:stCondLst>
                              <p:cond delay="2000"/>
                            </p:stCondLst>
                            <p:childTnLst>
                              <p:par>
                                <p:cTn id="38" presetID="1" presetClass="entr" presetSubtype="0" fill="hold" nodeType="afterEffect">
                                  <p:stCondLst>
                                    <p:cond delay="0"/>
                                  </p:stCondLst>
                                  <p:childTnLst>
                                    <p:set>
                                      <p:cBhvr>
                                        <p:cTn id="39"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7"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45" name="44 Rectángulo"/>
          <p:cNvSpPr/>
          <p:nvPr/>
        </p:nvSpPr>
        <p:spPr>
          <a:xfrm>
            <a:off x="962025" y="879475"/>
            <a:ext cx="7161213" cy="407193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46435" name="Line 3"/>
          <p:cNvSpPr>
            <a:spLocks noChangeShapeType="1"/>
          </p:cNvSpPr>
          <p:nvPr/>
        </p:nvSpPr>
        <p:spPr bwMode="auto">
          <a:xfrm>
            <a:off x="1638300" y="1516063"/>
            <a:ext cx="3505200" cy="0"/>
          </a:xfrm>
          <a:prstGeom prst="line">
            <a:avLst/>
          </a:prstGeom>
          <a:noFill/>
          <a:ln w="38100">
            <a:solidFill>
              <a:srgbClr val="FF3300"/>
            </a:solidFill>
            <a:round/>
            <a:headEnd/>
            <a:tailEnd/>
          </a:ln>
        </p:spPr>
        <p:txBody>
          <a:bodyPr/>
          <a:lstStyle/>
          <a:p>
            <a:endParaRPr lang="es-ES_tradnl"/>
          </a:p>
        </p:txBody>
      </p:sp>
      <p:sp>
        <p:nvSpPr>
          <p:cNvPr id="146436" name="Line 4"/>
          <p:cNvSpPr>
            <a:spLocks noChangeShapeType="1"/>
          </p:cNvSpPr>
          <p:nvPr/>
        </p:nvSpPr>
        <p:spPr bwMode="auto">
          <a:xfrm>
            <a:off x="1638300" y="1516063"/>
            <a:ext cx="3505200" cy="1676400"/>
          </a:xfrm>
          <a:prstGeom prst="line">
            <a:avLst/>
          </a:prstGeom>
          <a:noFill/>
          <a:ln w="38100">
            <a:solidFill>
              <a:srgbClr val="009900"/>
            </a:solidFill>
            <a:round/>
            <a:headEnd/>
            <a:tailEnd/>
          </a:ln>
        </p:spPr>
        <p:txBody>
          <a:bodyPr/>
          <a:lstStyle/>
          <a:p>
            <a:endParaRPr lang="es-ES_tradnl"/>
          </a:p>
        </p:txBody>
      </p:sp>
      <p:sp>
        <p:nvSpPr>
          <p:cNvPr id="146439" name="Line 7"/>
          <p:cNvSpPr>
            <a:spLocks noChangeShapeType="1"/>
          </p:cNvSpPr>
          <p:nvPr/>
        </p:nvSpPr>
        <p:spPr bwMode="auto">
          <a:xfrm>
            <a:off x="5143500" y="1516063"/>
            <a:ext cx="2344738" cy="1657350"/>
          </a:xfrm>
          <a:prstGeom prst="line">
            <a:avLst/>
          </a:prstGeom>
          <a:noFill/>
          <a:ln w="38100">
            <a:solidFill>
              <a:srgbClr val="FF3300"/>
            </a:solidFill>
            <a:round/>
            <a:headEnd/>
            <a:tailEnd/>
          </a:ln>
        </p:spPr>
        <p:txBody>
          <a:bodyPr/>
          <a:lstStyle/>
          <a:p>
            <a:endParaRPr lang="es-ES_tradnl"/>
          </a:p>
        </p:txBody>
      </p:sp>
      <p:sp>
        <p:nvSpPr>
          <p:cNvPr id="146440" name="Line 8"/>
          <p:cNvSpPr>
            <a:spLocks noChangeShapeType="1"/>
          </p:cNvSpPr>
          <p:nvPr/>
        </p:nvSpPr>
        <p:spPr bwMode="auto">
          <a:xfrm flipV="1">
            <a:off x="5143500" y="3192463"/>
            <a:ext cx="2362200" cy="0"/>
          </a:xfrm>
          <a:prstGeom prst="line">
            <a:avLst/>
          </a:prstGeom>
          <a:noFill/>
          <a:ln w="38100">
            <a:solidFill>
              <a:srgbClr val="009900"/>
            </a:solidFill>
            <a:round/>
            <a:headEnd/>
            <a:tailEnd/>
          </a:ln>
        </p:spPr>
        <p:txBody>
          <a:bodyPr/>
          <a:lstStyle/>
          <a:p>
            <a:endParaRPr lang="es-ES_tradnl"/>
          </a:p>
        </p:txBody>
      </p:sp>
      <p:grpSp>
        <p:nvGrpSpPr>
          <p:cNvPr id="2" name="Group 25"/>
          <p:cNvGrpSpPr>
            <a:grpSpLocks/>
          </p:cNvGrpSpPr>
          <p:nvPr/>
        </p:nvGrpSpPr>
        <p:grpSpPr bwMode="auto">
          <a:xfrm>
            <a:off x="1262063" y="1516063"/>
            <a:ext cx="609600" cy="990600"/>
            <a:chOff x="832" y="1531"/>
            <a:chExt cx="384" cy="624"/>
          </a:xfrm>
        </p:grpSpPr>
        <p:sp>
          <p:nvSpPr>
            <p:cNvPr id="460844" name="Line 10"/>
            <p:cNvSpPr>
              <a:spLocks noChangeShapeType="1"/>
            </p:cNvSpPr>
            <p:nvPr/>
          </p:nvSpPr>
          <p:spPr bwMode="auto">
            <a:xfrm>
              <a:off x="1069" y="1531"/>
              <a:ext cx="0" cy="624"/>
            </a:xfrm>
            <a:prstGeom prst="line">
              <a:avLst/>
            </a:prstGeom>
            <a:noFill/>
            <a:ln w="57150">
              <a:solidFill>
                <a:schemeClr val="tx1"/>
              </a:solidFill>
              <a:round/>
              <a:headEnd type="triangle" w="med" len="med"/>
              <a:tailEnd/>
            </a:ln>
          </p:spPr>
          <p:txBody>
            <a:bodyPr/>
            <a:lstStyle/>
            <a:p>
              <a:endParaRPr lang="es-ES_tradnl"/>
            </a:p>
          </p:txBody>
        </p:sp>
        <p:sp>
          <p:nvSpPr>
            <p:cNvPr id="460845" name="Text Box 17"/>
            <p:cNvSpPr txBox="1">
              <a:spLocks noChangeArrowheads="1"/>
            </p:cNvSpPr>
            <p:nvPr/>
          </p:nvSpPr>
          <p:spPr bwMode="auto">
            <a:xfrm>
              <a:off x="832" y="1698"/>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grpSp>
      <p:grpSp>
        <p:nvGrpSpPr>
          <p:cNvPr id="3" name="Group 27"/>
          <p:cNvGrpSpPr>
            <a:grpSpLocks/>
          </p:cNvGrpSpPr>
          <p:nvPr/>
        </p:nvGrpSpPr>
        <p:grpSpPr bwMode="auto">
          <a:xfrm>
            <a:off x="1028700" y="1058863"/>
            <a:ext cx="6781800" cy="2895600"/>
            <a:chOff x="685" y="1243"/>
            <a:chExt cx="4272" cy="1824"/>
          </a:xfrm>
        </p:grpSpPr>
        <p:grpSp>
          <p:nvGrpSpPr>
            <p:cNvPr id="460834" name="Group 26"/>
            <p:cNvGrpSpPr>
              <a:grpSpLocks/>
            </p:cNvGrpSpPr>
            <p:nvPr/>
          </p:nvGrpSpPr>
          <p:grpSpPr bwMode="auto">
            <a:xfrm>
              <a:off x="2253" y="2119"/>
              <a:ext cx="2138" cy="353"/>
              <a:chOff x="2253" y="2119"/>
              <a:chExt cx="2138" cy="353"/>
            </a:xfrm>
          </p:grpSpPr>
          <p:sp>
            <p:nvSpPr>
              <p:cNvPr id="460840" name="Text Box 13"/>
              <p:cNvSpPr txBox="1">
                <a:spLocks noChangeArrowheads="1"/>
              </p:cNvSpPr>
              <p:nvPr/>
            </p:nvSpPr>
            <p:spPr bwMode="auto">
              <a:xfrm>
                <a:off x="2253"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60841" name="Text Box 14"/>
              <p:cNvSpPr txBox="1">
                <a:spLocks noChangeArrowheads="1"/>
              </p:cNvSpPr>
              <p:nvPr/>
            </p:nvSpPr>
            <p:spPr bwMode="auto">
              <a:xfrm>
                <a:off x="4007"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60842" name="Oval 15"/>
              <p:cNvSpPr>
                <a:spLocks noChangeArrowheads="1"/>
              </p:cNvSpPr>
              <p:nvPr/>
            </p:nvSpPr>
            <p:spPr bwMode="auto">
              <a:xfrm>
                <a:off x="2347"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0843" name="Oval 16"/>
              <p:cNvSpPr>
                <a:spLocks noChangeArrowheads="1"/>
              </p:cNvSpPr>
              <p:nvPr/>
            </p:nvSpPr>
            <p:spPr bwMode="auto">
              <a:xfrm>
                <a:off x="4114"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460835" name="Group 24"/>
            <p:cNvGrpSpPr>
              <a:grpSpLocks/>
            </p:cNvGrpSpPr>
            <p:nvPr/>
          </p:nvGrpSpPr>
          <p:grpSpPr bwMode="auto">
            <a:xfrm>
              <a:off x="685" y="1243"/>
              <a:ext cx="4272" cy="1824"/>
              <a:chOff x="685" y="1243"/>
              <a:chExt cx="4272" cy="1824"/>
            </a:xfrm>
          </p:grpSpPr>
          <p:sp>
            <p:nvSpPr>
              <p:cNvPr id="460836" name="Line 2"/>
              <p:cNvSpPr>
                <a:spLocks noChangeShapeType="1"/>
              </p:cNvSpPr>
              <p:nvPr/>
            </p:nvSpPr>
            <p:spPr bwMode="auto">
              <a:xfrm>
                <a:off x="685" y="2155"/>
                <a:ext cx="4272" cy="0"/>
              </a:xfrm>
              <a:prstGeom prst="line">
                <a:avLst/>
              </a:prstGeom>
              <a:noFill/>
              <a:ln w="9525">
                <a:solidFill>
                  <a:schemeClr val="tx1"/>
                </a:solidFill>
                <a:round/>
                <a:headEnd/>
                <a:tailEnd/>
              </a:ln>
            </p:spPr>
            <p:txBody>
              <a:bodyPr/>
              <a:lstStyle/>
              <a:p>
                <a:endParaRPr lang="es-ES_tradnl"/>
              </a:p>
            </p:txBody>
          </p:sp>
          <p:grpSp>
            <p:nvGrpSpPr>
              <p:cNvPr id="460837" name="Group 19"/>
              <p:cNvGrpSpPr>
                <a:grpSpLocks/>
              </p:cNvGrpSpPr>
              <p:nvPr/>
            </p:nvGrpSpPr>
            <p:grpSpPr bwMode="auto">
              <a:xfrm>
                <a:off x="3277" y="1243"/>
                <a:ext cx="0" cy="1824"/>
                <a:chOff x="2880" y="1248"/>
                <a:chExt cx="0" cy="1824"/>
              </a:xfrm>
            </p:grpSpPr>
            <p:sp>
              <p:nvSpPr>
                <p:cNvPr id="460838" name="Line 20"/>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60839" name="Line 21"/>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grpSp>
      <p:sp>
        <p:nvSpPr>
          <p:cNvPr id="146454" name="Text Box 22"/>
          <p:cNvSpPr txBox="1">
            <a:spLocks noChangeArrowheads="1"/>
          </p:cNvSpPr>
          <p:nvPr/>
        </p:nvSpPr>
        <p:spPr bwMode="auto">
          <a:xfrm>
            <a:off x="0" y="-26988"/>
            <a:ext cx="9144000" cy="579438"/>
          </a:xfrm>
          <a:prstGeom prst="rect">
            <a:avLst/>
          </a:prstGeom>
          <a:solidFill>
            <a:schemeClr val="bg1"/>
          </a:solidFill>
          <a:ln w="9525">
            <a:noFill/>
            <a:miter lim="800000"/>
            <a:headEnd/>
            <a:tailEnd/>
          </a:ln>
        </p:spPr>
        <p:txBody>
          <a:bodyPr>
            <a:spAutoFit/>
          </a:bodyPr>
          <a:lstStyle/>
          <a:p>
            <a:pPr algn="ctr">
              <a:spcBef>
                <a:spcPct val="50000"/>
              </a:spcBef>
            </a:pPr>
            <a:r>
              <a:rPr lang="es-ES" sz="2800" b="1">
                <a:solidFill>
                  <a:srgbClr val="3333CC"/>
                </a:solidFill>
              </a:rPr>
              <a:t>Objeto situado a mayor distancia que el doble de la focal</a:t>
            </a:r>
            <a:r>
              <a:rPr lang="es-ES" sz="3200" b="1">
                <a:solidFill>
                  <a:srgbClr val="3333CC"/>
                </a:solidFill>
              </a:rPr>
              <a:t>:</a:t>
            </a:r>
          </a:p>
        </p:txBody>
      </p:sp>
      <p:sp>
        <p:nvSpPr>
          <p:cNvPr id="146455" name="Text Box 23"/>
          <p:cNvSpPr txBox="1">
            <a:spLocks noChangeArrowheads="1"/>
          </p:cNvSpPr>
          <p:nvPr/>
        </p:nvSpPr>
        <p:spPr bwMode="auto">
          <a:xfrm>
            <a:off x="6005513" y="4049713"/>
            <a:ext cx="1898650" cy="2344737"/>
          </a:xfrm>
          <a:prstGeom prst="rect">
            <a:avLst/>
          </a:prstGeom>
          <a:solidFill>
            <a:srgbClr val="FFFF66"/>
          </a:solidFill>
          <a:ln w="9525">
            <a:solidFill>
              <a:schemeClr val="tx1"/>
            </a:solidFill>
            <a:miter lim="800000"/>
            <a:headEnd/>
            <a:tailEnd/>
          </a:ln>
        </p:spPr>
        <p:txBody>
          <a:bodyPr>
            <a:spAutoFit/>
          </a:bodyPr>
          <a:lstStyle/>
          <a:p>
            <a:pPr defTabSz="360363">
              <a:lnSpc>
                <a:spcPct val="60000"/>
              </a:lnSpc>
              <a:spcBef>
                <a:spcPct val="50000"/>
              </a:spcBef>
            </a:pPr>
            <a:endParaRPr lang="es-ES">
              <a:solidFill>
                <a:srgbClr val="3333CC"/>
              </a:solidFill>
            </a:endParaRPr>
          </a:p>
          <a:p>
            <a:pPr defTabSz="360363">
              <a:lnSpc>
                <a:spcPct val="60000"/>
              </a:lnSpc>
              <a:spcBef>
                <a:spcPct val="50000"/>
              </a:spcBef>
            </a:pPr>
            <a:r>
              <a:rPr lang="es-ES" b="1">
                <a:solidFill>
                  <a:srgbClr val="3333CC"/>
                </a:solidFill>
              </a:rPr>
              <a:t>Imagen:</a:t>
            </a:r>
          </a:p>
          <a:p>
            <a:pPr marL="444500" lvl="1" indent="-179388" defTabSz="360363">
              <a:lnSpc>
                <a:spcPct val="60000"/>
              </a:lnSpc>
              <a:spcBef>
                <a:spcPct val="50000"/>
              </a:spcBef>
              <a:buFontTx/>
              <a:buChar char="•"/>
            </a:pPr>
            <a:r>
              <a:rPr lang="es-ES" b="1">
                <a:solidFill>
                  <a:srgbClr val="3333CC"/>
                </a:solidFill>
              </a:rPr>
              <a:t>Real</a:t>
            </a:r>
          </a:p>
          <a:p>
            <a:pPr marL="444500" lvl="1" indent="-179388" defTabSz="360363">
              <a:lnSpc>
                <a:spcPct val="60000"/>
              </a:lnSpc>
              <a:spcBef>
                <a:spcPct val="50000"/>
              </a:spcBef>
              <a:buFontTx/>
              <a:buChar char="•"/>
            </a:pPr>
            <a:r>
              <a:rPr lang="es-ES" b="1">
                <a:solidFill>
                  <a:srgbClr val="3333CC"/>
                </a:solidFill>
              </a:rPr>
              <a:t>Menor</a:t>
            </a:r>
          </a:p>
          <a:p>
            <a:pPr marL="444500" lvl="1" indent="-179388" defTabSz="360363">
              <a:lnSpc>
                <a:spcPct val="60000"/>
              </a:lnSpc>
              <a:spcBef>
                <a:spcPct val="50000"/>
              </a:spcBef>
              <a:buFontTx/>
              <a:buChar char="•"/>
            </a:pPr>
            <a:r>
              <a:rPr lang="es-ES" b="1">
                <a:solidFill>
                  <a:srgbClr val="3333CC"/>
                </a:solidFill>
              </a:rPr>
              <a:t>Invertida</a:t>
            </a:r>
          </a:p>
          <a:p>
            <a:pPr marL="444500" lvl="1" indent="-179388" defTabSz="360363">
              <a:lnSpc>
                <a:spcPct val="60000"/>
              </a:lnSpc>
              <a:spcBef>
                <a:spcPct val="50000"/>
              </a:spcBef>
            </a:pPr>
            <a:endParaRPr lang="es-ES" b="1">
              <a:solidFill>
                <a:srgbClr val="3333CC"/>
              </a:solidFill>
            </a:endParaRPr>
          </a:p>
        </p:txBody>
      </p:sp>
      <p:grpSp>
        <p:nvGrpSpPr>
          <p:cNvPr id="7" name="Group 28"/>
          <p:cNvGrpSpPr>
            <a:grpSpLocks/>
          </p:cNvGrpSpPr>
          <p:nvPr/>
        </p:nvGrpSpPr>
        <p:grpSpPr bwMode="auto">
          <a:xfrm>
            <a:off x="7489825" y="2506663"/>
            <a:ext cx="674688" cy="665162"/>
            <a:chOff x="4755" y="2155"/>
            <a:chExt cx="429" cy="407"/>
          </a:xfrm>
        </p:grpSpPr>
        <p:sp>
          <p:nvSpPr>
            <p:cNvPr id="460832" name="Line 12"/>
            <p:cNvSpPr>
              <a:spLocks noChangeShapeType="1"/>
            </p:cNvSpPr>
            <p:nvPr/>
          </p:nvSpPr>
          <p:spPr bwMode="auto">
            <a:xfrm flipV="1">
              <a:off x="4755" y="2155"/>
              <a:ext cx="0" cy="407"/>
            </a:xfrm>
            <a:prstGeom prst="line">
              <a:avLst/>
            </a:prstGeom>
            <a:noFill/>
            <a:ln w="57150">
              <a:solidFill>
                <a:schemeClr val="tx1"/>
              </a:solidFill>
              <a:round/>
              <a:headEnd type="triangle" w="med" len="med"/>
              <a:tailEnd/>
            </a:ln>
          </p:spPr>
          <p:txBody>
            <a:bodyPr/>
            <a:lstStyle/>
            <a:p>
              <a:endParaRPr lang="es-ES_tradnl"/>
            </a:p>
          </p:txBody>
        </p:sp>
        <p:sp>
          <p:nvSpPr>
            <p:cNvPr id="460833" name="Text Box 18"/>
            <p:cNvSpPr txBox="1">
              <a:spLocks noChangeArrowheads="1"/>
            </p:cNvSpPr>
            <p:nvPr/>
          </p:nvSpPr>
          <p:spPr bwMode="auto">
            <a:xfrm>
              <a:off x="4800" y="2185"/>
              <a:ext cx="384" cy="28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grpSp>
      <p:grpSp>
        <p:nvGrpSpPr>
          <p:cNvPr id="8" name="Group 41"/>
          <p:cNvGrpSpPr>
            <a:grpSpLocks/>
          </p:cNvGrpSpPr>
          <p:nvPr/>
        </p:nvGrpSpPr>
        <p:grpSpPr bwMode="auto">
          <a:xfrm>
            <a:off x="3740150" y="3017838"/>
            <a:ext cx="1400175" cy="815975"/>
            <a:chOff x="2393" y="2477"/>
            <a:chExt cx="882" cy="514"/>
          </a:xfrm>
        </p:grpSpPr>
        <p:sp>
          <p:nvSpPr>
            <p:cNvPr id="460829" name="Line 30"/>
            <p:cNvSpPr>
              <a:spLocks noChangeShapeType="1"/>
            </p:cNvSpPr>
            <p:nvPr/>
          </p:nvSpPr>
          <p:spPr bwMode="auto">
            <a:xfrm>
              <a:off x="2393" y="2477"/>
              <a:ext cx="0" cy="514"/>
            </a:xfrm>
            <a:prstGeom prst="line">
              <a:avLst/>
            </a:prstGeom>
            <a:noFill/>
            <a:ln w="9525">
              <a:solidFill>
                <a:schemeClr val="tx1"/>
              </a:solidFill>
              <a:prstDash val="dash"/>
              <a:round/>
              <a:headEnd/>
              <a:tailEnd/>
            </a:ln>
          </p:spPr>
          <p:txBody>
            <a:bodyPr/>
            <a:lstStyle/>
            <a:p>
              <a:endParaRPr lang="es-ES_tradnl"/>
            </a:p>
          </p:txBody>
        </p:sp>
        <p:sp>
          <p:nvSpPr>
            <p:cNvPr id="460830" name="Line 34"/>
            <p:cNvSpPr>
              <a:spLocks noChangeShapeType="1"/>
            </p:cNvSpPr>
            <p:nvPr/>
          </p:nvSpPr>
          <p:spPr bwMode="auto">
            <a:xfrm>
              <a:off x="2402" y="2843"/>
              <a:ext cx="873" cy="0"/>
            </a:xfrm>
            <a:prstGeom prst="line">
              <a:avLst/>
            </a:prstGeom>
            <a:noFill/>
            <a:ln w="9525">
              <a:solidFill>
                <a:schemeClr val="tx1"/>
              </a:solidFill>
              <a:round/>
              <a:headEnd type="triangle" w="med" len="med"/>
              <a:tailEnd/>
            </a:ln>
          </p:spPr>
          <p:txBody>
            <a:bodyPr/>
            <a:lstStyle/>
            <a:p>
              <a:endParaRPr lang="es-ES_tradnl"/>
            </a:p>
          </p:txBody>
        </p:sp>
        <p:sp>
          <p:nvSpPr>
            <p:cNvPr id="460831" name="Text Box 35"/>
            <p:cNvSpPr txBox="1">
              <a:spLocks noChangeArrowheads="1"/>
            </p:cNvSpPr>
            <p:nvPr/>
          </p:nvSpPr>
          <p:spPr bwMode="auto">
            <a:xfrm>
              <a:off x="2708" y="2546"/>
              <a:ext cx="468" cy="288"/>
            </a:xfrm>
            <a:prstGeom prst="rect">
              <a:avLst/>
            </a:prstGeom>
            <a:noFill/>
            <a:ln w="9525">
              <a:noFill/>
              <a:miter lim="800000"/>
              <a:headEnd/>
              <a:tailEnd/>
            </a:ln>
          </p:spPr>
          <p:txBody>
            <a:bodyPr>
              <a:spAutoFit/>
            </a:bodyPr>
            <a:lstStyle/>
            <a:p>
              <a:pPr>
                <a:spcBef>
                  <a:spcPct val="50000"/>
                </a:spcBef>
              </a:pPr>
              <a:r>
                <a:rPr lang="es-ES" i="1">
                  <a:solidFill>
                    <a:srgbClr val="000000"/>
                  </a:solidFill>
                </a:rPr>
                <a:t>f </a:t>
              </a:r>
              <a:endParaRPr lang="en-US" i="1">
                <a:solidFill>
                  <a:srgbClr val="000000"/>
                </a:solidFill>
                <a:cs typeface="Times New Roman" pitchFamily="18" charset="0"/>
              </a:endParaRPr>
            </a:p>
          </p:txBody>
        </p:sp>
      </p:grpSp>
      <p:grpSp>
        <p:nvGrpSpPr>
          <p:cNvPr id="9" name="Group 44"/>
          <p:cNvGrpSpPr>
            <a:grpSpLocks/>
          </p:cNvGrpSpPr>
          <p:nvPr/>
        </p:nvGrpSpPr>
        <p:grpSpPr bwMode="auto">
          <a:xfrm>
            <a:off x="2311400" y="2667000"/>
            <a:ext cx="2828925" cy="2065338"/>
            <a:chOff x="1493" y="2256"/>
            <a:chExt cx="1782" cy="1301"/>
          </a:xfrm>
        </p:grpSpPr>
        <p:sp>
          <p:nvSpPr>
            <p:cNvPr id="460824" name="Line 31"/>
            <p:cNvSpPr>
              <a:spLocks noChangeShapeType="1"/>
            </p:cNvSpPr>
            <p:nvPr/>
          </p:nvSpPr>
          <p:spPr bwMode="auto">
            <a:xfrm>
              <a:off x="3275" y="3116"/>
              <a:ext cx="0" cy="441"/>
            </a:xfrm>
            <a:prstGeom prst="line">
              <a:avLst/>
            </a:prstGeom>
            <a:noFill/>
            <a:ln w="9525">
              <a:solidFill>
                <a:schemeClr val="tx1"/>
              </a:solidFill>
              <a:prstDash val="dash"/>
              <a:round/>
              <a:headEnd/>
              <a:tailEnd/>
            </a:ln>
          </p:spPr>
          <p:txBody>
            <a:bodyPr/>
            <a:lstStyle/>
            <a:p>
              <a:endParaRPr lang="es-ES_tradnl"/>
            </a:p>
          </p:txBody>
        </p:sp>
        <p:grpSp>
          <p:nvGrpSpPr>
            <p:cNvPr id="460825" name="Group 42"/>
            <p:cNvGrpSpPr>
              <a:grpSpLocks/>
            </p:cNvGrpSpPr>
            <p:nvPr/>
          </p:nvGrpSpPr>
          <p:grpSpPr bwMode="auto">
            <a:xfrm>
              <a:off x="1493" y="2256"/>
              <a:ext cx="1782" cy="1071"/>
              <a:chOff x="1493" y="2256"/>
              <a:chExt cx="1782" cy="1071"/>
            </a:xfrm>
          </p:grpSpPr>
          <p:sp>
            <p:nvSpPr>
              <p:cNvPr id="460826" name="Line 32"/>
              <p:cNvSpPr>
                <a:spLocks noChangeShapeType="1"/>
              </p:cNvSpPr>
              <p:nvPr/>
            </p:nvSpPr>
            <p:spPr bwMode="auto">
              <a:xfrm>
                <a:off x="1493" y="2256"/>
                <a:ext cx="0" cy="1071"/>
              </a:xfrm>
              <a:prstGeom prst="line">
                <a:avLst/>
              </a:prstGeom>
              <a:noFill/>
              <a:ln w="9525">
                <a:solidFill>
                  <a:schemeClr val="tx1"/>
                </a:solidFill>
                <a:prstDash val="dash"/>
                <a:round/>
                <a:headEnd/>
                <a:tailEnd/>
              </a:ln>
            </p:spPr>
            <p:txBody>
              <a:bodyPr/>
              <a:lstStyle/>
              <a:p>
                <a:endParaRPr lang="es-ES_tradnl"/>
              </a:p>
            </p:txBody>
          </p:sp>
          <p:sp>
            <p:nvSpPr>
              <p:cNvPr id="460827" name="Line 33"/>
              <p:cNvSpPr>
                <a:spLocks noChangeShapeType="1"/>
              </p:cNvSpPr>
              <p:nvPr/>
            </p:nvSpPr>
            <p:spPr bwMode="auto">
              <a:xfrm>
                <a:off x="1493" y="3163"/>
                <a:ext cx="1782" cy="0"/>
              </a:xfrm>
              <a:prstGeom prst="line">
                <a:avLst/>
              </a:prstGeom>
              <a:noFill/>
              <a:ln w="9525">
                <a:solidFill>
                  <a:schemeClr val="tx1"/>
                </a:solidFill>
                <a:round/>
                <a:headEnd type="triangle" w="med" len="med"/>
                <a:tailEnd/>
              </a:ln>
            </p:spPr>
            <p:txBody>
              <a:bodyPr/>
              <a:lstStyle/>
              <a:p>
                <a:endParaRPr lang="es-ES_tradnl"/>
              </a:p>
            </p:txBody>
          </p:sp>
          <p:sp>
            <p:nvSpPr>
              <p:cNvPr id="460828" name="Text Box 36"/>
              <p:cNvSpPr txBox="1">
                <a:spLocks noChangeArrowheads="1"/>
              </p:cNvSpPr>
              <p:nvPr/>
            </p:nvSpPr>
            <p:spPr bwMode="auto">
              <a:xfrm>
                <a:off x="1968" y="2861"/>
                <a:ext cx="543" cy="288"/>
              </a:xfrm>
              <a:prstGeom prst="rect">
                <a:avLst/>
              </a:prstGeom>
              <a:noFill/>
              <a:ln w="9525">
                <a:noFill/>
                <a:miter lim="800000"/>
                <a:headEnd/>
                <a:tailEnd/>
              </a:ln>
            </p:spPr>
            <p:txBody>
              <a:bodyPr>
                <a:spAutoFit/>
              </a:bodyPr>
              <a:lstStyle/>
              <a:p>
                <a:pPr>
                  <a:spcBef>
                    <a:spcPct val="50000"/>
                  </a:spcBef>
                </a:pPr>
                <a:r>
                  <a:rPr lang="es-ES" i="1">
                    <a:solidFill>
                      <a:srgbClr val="000000"/>
                    </a:solidFill>
                  </a:rPr>
                  <a:t>2f </a:t>
                </a:r>
                <a:endParaRPr lang="en-US" i="1">
                  <a:solidFill>
                    <a:srgbClr val="000000"/>
                  </a:solidFill>
                  <a:cs typeface="Times New Roman" pitchFamily="18" charset="0"/>
                </a:endParaRPr>
              </a:p>
            </p:txBody>
          </p:sp>
        </p:grpSp>
      </p:grpSp>
      <p:grpSp>
        <p:nvGrpSpPr>
          <p:cNvPr id="11" name="Group 43"/>
          <p:cNvGrpSpPr>
            <a:grpSpLocks/>
          </p:cNvGrpSpPr>
          <p:nvPr/>
        </p:nvGrpSpPr>
        <p:grpSpPr bwMode="auto">
          <a:xfrm>
            <a:off x="1625600" y="2667000"/>
            <a:ext cx="3514725" cy="2093913"/>
            <a:chOff x="1061" y="2256"/>
            <a:chExt cx="2214" cy="1319"/>
          </a:xfrm>
        </p:grpSpPr>
        <p:sp>
          <p:nvSpPr>
            <p:cNvPr id="460821" name="Text Box 38"/>
            <p:cNvSpPr txBox="1">
              <a:spLocks noChangeArrowheads="1"/>
            </p:cNvSpPr>
            <p:nvPr/>
          </p:nvSpPr>
          <p:spPr bwMode="auto">
            <a:xfrm>
              <a:off x="2047" y="3188"/>
              <a:ext cx="792" cy="288"/>
            </a:xfrm>
            <a:prstGeom prst="rect">
              <a:avLst/>
            </a:prstGeom>
            <a:noFill/>
            <a:ln w="9525">
              <a:noFill/>
              <a:miter lim="800000"/>
              <a:headEnd/>
              <a:tailEnd/>
            </a:ln>
          </p:spPr>
          <p:txBody>
            <a:bodyPr>
              <a:spAutoFit/>
            </a:bodyPr>
            <a:lstStyle/>
            <a:p>
              <a:pPr>
                <a:spcBef>
                  <a:spcPct val="50000"/>
                </a:spcBef>
              </a:pPr>
              <a:r>
                <a:rPr lang="es-ES" i="1">
                  <a:solidFill>
                    <a:srgbClr val="000000"/>
                  </a:solidFill>
                </a:rPr>
                <a:t>s &gt; 2f </a:t>
              </a:r>
              <a:endParaRPr lang="en-US" i="1">
                <a:solidFill>
                  <a:srgbClr val="000000"/>
                </a:solidFill>
                <a:cs typeface="Times New Roman" pitchFamily="18" charset="0"/>
              </a:endParaRPr>
            </a:p>
          </p:txBody>
        </p:sp>
        <p:sp>
          <p:nvSpPr>
            <p:cNvPr id="460822" name="Line 39"/>
            <p:cNvSpPr>
              <a:spLocks noChangeShapeType="1"/>
            </p:cNvSpPr>
            <p:nvPr/>
          </p:nvSpPr>
          <p:spPr bwMode="auto">
            <a:xfrm>
              <a:off x="1061" y="2256"/>
              <a:ext cx="0" cy="1319"/>
            </a:xfrm>
            <a:prstGeom prst="line">
              <a:avLst/>
            </a:prstGeom>
            <a:noFill/>
            <a:ln w="9525">
              <a:solidFill>
                <a:schemeClr val="tx1"/>
              </a:solidFill>
              <a:prstDash val="dash"/>
              <a:round/>
              <a:headEnd/>
              <a:tailEnd/>
            </a:ln>
          </p:spPr>
          <p:txBody>
            <a:bodyPr/>
            <a:lstStyle/>
            <a:p>
              <a:endParaRPr lang="es-ES_tradnl"/>
            </a:p>
          </p:txBody>
        </p:sp>
        <p:sp>
          <p:nvSpPr>
            <p:cNvPr id="460823" name="Line 40"/>
            <p:cNvSpPr>
              <a:spLocks noChangeShapeType="1"/>
            </p:cNvSpPr>
            <p:nvPr/>
          </p:nvSpPr>
          <p:spPr bwMode="auto">
            <a:xfrm>
              <a:off x="1067" y="3457"/>
              <a:ext cx="2208" cy="0"/>
            </a:xfrm>
            <a:prstGeom prst="line">
              <a:avLst/>
            </a:prstGeom>
            <a:noFill/>
            <a:ln w="9525">
              <a:solidFill>
                <a:schemeClr val="tx1"/>
              </a:solidFill>
              <a:round/>
              <a:headEnd type="triangle" w="med" len="med"/>
              <a:tailEnd/>
            </a:ln>
          </p:spPr>
          <p:txBody>
            <a:bodyPr/>
            <a:lstStyle/>
            <a:p>
              <a:endParaRPr lang="es-ES_tradnl"/>
            </a:p>
          </p:txBody>
        </p:sp>
      </p:grpSp>
      <p:grpSp>
        <p:nvGrpSpPr>
          <p:cNvPr id="12" name="Group 39"/>
          <p:cNvGrpSpPr>
            <a:grpSpLocks/>
          </p:cNvGrpSpPr>
          <p:nvPr/>
        </p:nvGrpSpPr>
        <p:grpSpPr bwMode="auto">
          <a:xfrm>
            <a:off x="3170238" y="1401763"/>
            <a:ext cx="209550" cy="1011237"/>
            <a:chOff x="2034" y="1459"/>
            <a:chExt cx="132" cy="637"/>
          </a:xfrm>
        </p:grpSpPr>
        <p:sp>
          <p:nvSpPr>
            <p:cNvPr id="460819" name="Freeform 40"/>
            <p:cNvSpPr>
              <a:spLocks/>
            </p:cNvSpPr>
            <p:nvPr/>
          </p:nvSpPr>
          <p:spPr bwMode="auto">
            <a:xfrm rot="5400000">
              <a:off x="2026" y="1467"/>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FF3300"/>
            </a:solidFill>
            <a:ln w="9525">
              <a:noFill/>
              <a:round/>
              <a:headEnd/>
              <a:tailEnd/>
            </a:ln>
          </p:spPr>
          <p:txBody>
            <a:bodyPr/>
            <a:lstStyle/>
            <a:p>
              <a:endParaRPr lang="es-ES_tradnl"/>
            </a:p>
          </p:txBody>
        </p:sp>
        <p:sp>
          <p:nvSpPr>
            <p:cNvPr id="460820" name="Freeform 41"/>
            <p:cNvSpPr>
              <a:spLocks/>
            </p:cNvSpPr>
            <p:nvPr/>
          </p:nvSpPr>
          <p:spPr bwMode="auto">
            <a:xfrm rot="6900654">
              <a:off x="2030" y="1961"/>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2AA82A"/>
            </a:solidFill>
            <a:ln w="9525">
              <a:noFill/>
              <a:round/>
              <a:headEnd/>
              <a:tailEnd/>
            </a:ln>
          </p:spPr>
          <p:txBody>
            <a:bodyPr/>
            <a:lstStyle/>
            <a:p>
              <a:endParaRPr lang="es-ES_tradnl"/>
            </a:p>
          </p:txBody>
        </p:sp>
      </p:grpSp>
      <p:grpSp>
        <p:nvGrpSpPr>
          <p:cNvPr id="13" name="Group 42"/>
          <p:cNvGrpSpPr>
            <a:grpSpLocks/>
          </p:cNvGrpSpPr>
          <p:nvPr/>
        </p:nvGrpSpPr>
        <p:grpSpPr bwMode="auto">
          <a:xfrm>
            <a:off x="5843588" y="1976438"/>
            <a:ext cx="322262" cy="1333500"/>
            <a:chOff x="3718" y="1821"/>
            <a:chExt cx="203" cy="840"/>
          </a:xfrm>
        </p:grpSpPr>
        <p:sp>
          <p:nvSpPr>
            <p:cNvPr id="460817" name="Freeform 43"/>
            <p:cNvSpPr>
              <a:spLocks/>
            </p:cNvSpPr>
            <p:nvPr/>
          </p:nvSpPr>
          <p:spPr bwMode="auto">
            <a:xfrm rot="7460102">
              <a:off x="3710" y="1829"/>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FF3300"/>
            </a:solidFill>
            <a:ln w="9525">
              <a:noFill/>
              <a:round/>
              <a:headEnd/>
              <a:tailEnd/>
            </a:ln>
          </p:spPr>
          <p:txBody>
            <a:bodyPr/>
            <a:lstStyle/>
            <a:p>
              <a:endParaRPr lang="es-ES_tradnl"/>
            </a:p>
          </p:txBody>
        </p:sp>
        <p:sp>
          <p:nvSpPr>
            <p:cNvPr id="460818" name="Freeform 44"/>
            <p:cNvSpPr>
              <a:spLocks/>
            </p:cNvSpPr>
            <p:nvPr/>
          </p:nvSpPr>
          <p:spPr bwMode="auto">
            <a:xfrm rot="5400000">
              <a:off x="3785" y="2526"/>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2AA82A"/>
            </a:solidFill>
            <a:ln w="9525">
              <a:noFill/>
              <a:round/>
              <a:headEnd/>
              <a:tailEnd/>
            </a:ln>
          </p:spPr>
          <p:txBody>
            <a:bodyPr/>
            <a:lstStyle/>
            <a:p>
              <a:endParaRPr lang="es-ES_tradnl"/>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645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146435"/>
                                        </p:tgtEl>
                                        <p:attrNameLst>
                                          <p:attrName>style.visibility</p:attrName>
                                        </p:attrNameLst>
                                      </p:cBhvr>
                                      <p:to>
                                        <p:strVal val="visible"/>
                                      </p:to>
                                    </p:set>
                                    <p:animEffect transition="in" filter="wipe(left)">
                                      <p:cBhvr>
                                        <p:cTn id="31" dur="2000"/>
                                        <p:tgtEl>
                                          <p:spTgt spid="146435"/>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146436"/>
                                        </p:tgtEl>
                                        <p:attrNameLst>
                                          <p:attrName>style.visibility</p:attrName>
                                        </p:attrNameLst>
                                      </p:cBhvr>
                                      <p:to>
                                        <p:strVal val="visible"/>
                                      </p:to>
                                    </p:set>
                                    <p:animEffect transition="in" filter="wipe(left)">
                                      <p:cBhvr>
                                        <p:cTn id="34" dur="2000"/>
                                        <p:tgtEl>
                                          <p:spTgt spid="146436"/>
                                        </p:tgtEl>
                                      </p:cBhvr>
                                    </p:animEffect>
                                  </p:childTnLst>
                                </p:cTn>
                              </p:par>
                            </p:childTnLst>
                          </p:cTn>
                        </p:par>
                        <p:par>
                          <p:cTn id="35" fill="hold">
                            <p:stCondLst>
                              <p:cond delay="2000"/>
                            </p:stCondLst>
                            <p:childTnLst>
                              <p:par>
                                <p:cTn id="36" presetID="1" presetClass="entr" presetSubtype="0" fill="hold" nodeType="afterEffect">
                                  <p:stCondLst>
                                    <p:cond delay="0"/>
                                  </p:stCondLst>
                                  <p:childTnLst>
                                    <p:set>
                                      <p:cBhvr>
                                        <p:cTn id="37" dur="1" fill="hold">
                                          <p:stCondLst>
                                            <p:cond delay="0"/>
                                          </p:stCondLst>
                                        </p:cTn>
                                        <p:tgtEl>
                                          <p:spTgt spid="12"/>
                                        </p:tgtEl>
                                        <p:attrNameLst>
                                          <p:attrName>style.visibility</p:attrName>
                                        </p:attrNameLst>
                                      </p:cBhvr>
                                      <p:to>
                                        <p:strVal val="visible"/>
                                      </p:to>
                                    </p:set>
                                  </p:childTnLst>
                                </p:cTn>
                              </p:par>
                            </p:childTnLst>
                          </p:cTn>
                        </p:par>
                        <p:par>
                          <p:cTn id="38" fill="hold">
                            <p:stCondLst>
                              <p:cond delay="2000"/>
                            </p:stCondLst>
                            <p:childTnLst>
                              <p:par>
                                <p:cTn id="39" presetID="22" presetClass="entr" presetSubtype="8" fill="hold" grpId="0" nodeType="afterEffect">
                                  <p:stCondLst>
                                    <p:cond delay="0"/>
                                  </p:stCondLst>
                                  <p:childTnLst>
                                    <p:set>
                                      <p:cBhvr>
                                        <p:cTn id="40" dur="1" fill="hold">
                                          <p:stCondLst>
                                            <p:cond delay="0"/>
                                          </p:stCondLst>
                                        </p:cTn>
                                        <p:tgtEl>
                                          <p:spTgt spid="146439"/>
                                        </p:tgtEl>
                                        <p:attrNameLst>
                                          <p:attrName>style.visibility</p:attrName>
                                        </p:attrNameLst>
                                      </p:cBhvr>
                                      <p:to>
                                        <p:strVal val="visible"/>
                                      </p:to>
                                    </p:set>
                                    <p:animEffect transition="in" filter="wipe(left)">
                                      <p:cBhvr>
                                        <p:cTn id="41" dur="2000"/>
                                        <p:tgtEl>
                                          <p:spTgt spid="146439"/>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146440"/>
                                        </p:tgtEl>
                                        <p:attrNameLst>
                                          <p:attrName>style.visibility</p:attrName>
                                        </p:attrNameLst>
                                      </p:cBhvr>
                                      <p:to>
                                        <p:strVal val="visible"/>
                                      </p:to>
                                    </p:set>
                                    <p:animEffect transition="in" filter="wipe(left)">
                                      <p:cBhvr>
                                        <p:cTn id="44" dur="2000"/>
                                        <p:tgtEl>
                                          <p:spTgt spid="146440"/>
                                        </p:tgtEl>
                                      </p:cBhvr>
                                    </p:animEffect>
                                  </p:childTnLst>
                                </p:cTn>
                              </p:par>
                            </p:childTnLst>
                          </p:cTn>
                        </p:par>
                        <p:par>
                          <p:cTn id="45" fill="hold">
                            <p:stCondLst>
                              <p:cond delay="4000"/>
                            </p:stCondLst>
                            <p:childTnLst>
                              <p:par>
                                <p:cTn id="46" presetID="1" presetClass="entr" presetSubtype="0" fill="hold" nodeType="afterEffect">
                                  <p:stCondLst>
                                    <p:cond delay="0"/>
                                  </p:stCondLst>
                                  <p:childTnLst>
                                    <p:set>
                                      <p:cBhvr>
                                        <p:cTn id="47" dur="1" fill="hold">
                                          <p:stCondLst>
                                            <p:cond delay="0"/>
                                          </p:stCondLst>
                                        </p:cTn>
                                        <p:tgtEl>
                                          <p:spTgt spid="13"/>
                                        </p:tgtEl>
                                        <p:attrNameLst>
                                          <p:attrName>style.visibility</p:attrName>
                                        </p:attrNameLst>
                                      </p:cBhvr>
                                      <p:to>
                                        <p:strVal val="visible"/>
                                      </p:to>
                                    </p:set>
                                  </p:childTnLst>
                                </p:cTn>
                              </p:par>
                            </p:childTnLst>
                          </p:cTn>
                        </p:par>
                        <p:par>
                          <p:cTn id="48" fill="hold">
                            <p:stCondLst>
                              <p:cond delay="4000"/>
                            </p:stCondLst>
                            <p:childTnLst>
                              <p:par>
                                <p:cTn id="49" presetID="1" presetClass="entr" presetSubtype="0" fill="hold" nodeType="afterEffect">
                                  <p:stCondLst>
                                    <p:cond delay="0"/>
                                  </p:stCondLst>
                                  <p:childTnLst>
                                    <p:set>
                                      <p:cBhvr>
                                        <p:cTn id="50" dur="1" fill="hold">
                                          <p:stCondLst>
                                            <p:cond delay="0"/>
                                          </p:stCondLst>
                                        </p:cTn>
                                        <p:tgtEl>
                                          <p:spTgt spid="7"/>
                                        </p:tgtEl>
                                        <p:attrNameLst>
                                          <p:attrName>style.visibility</p:attrName>
                                        </p:attrNameLst>
                                      </p:cBhvr>
                                      <p:to>
                                        <p:strVal val="visible"/>
                                      </p:to>
                                    </p:set>
                                  </p:childTnLst>
                                </p:cTn>
                              </p:par>
                            </p:childTnLst>
                          </p:cTn>
                        </p:par>
                        <p:par>
                          <p:cTn id="51" fill="hold">
                            <p:stCondLst>
                              <p:cond delay="4000"/>
                            </p:stCondLst>
                            <p:childTnLst>
                              <p:par>
                                <p:cTn id="52" presetID="1" presetClass="entr" presetSubtype="0" fill="hold" grpId="0" nodeType="afterEffect">
                                  <p:stCondLst>
                                    <p:cond delay="0"/>
                                  </p:stCondLst>
                                  <p:childTnLst>
                                    <p:set>
                                      <p:cBhvr>
                                        <p:cTn id="53" dur="1" fill="hold">
                                          <p:stCondLst>
                                            <p:cond delay="0"/>
                                          </p:stCondLst>
                                        </p:cTn>
                                        <p:tgtEl>
                                          <p:spTgt spid="1464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435" grpId="0" animBg="1"/>
      <p:bldP spid="146436" grpId="0" animBg="1"/>
      <p:bldP spid="146439" grpId="0" animBg="1"/>
      <p:bldP spid="146440" grpId="0" animBg="1"/>
      <p:bldP spid="146454" grpId="0" animBg="1"/>
      <p:bldP spid="146455"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39" name="38 Rectángulo"/>
          <p:cNvSpPr/>
          <p:nvPr/>
        </p:nvSpPr>
        <p:spPr>
          <a:xfrm>
            <a:off x="962025" y="879475"/>
            <a:ext cx="7161213" cy="43211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2"/>
          <p:cNvGrpSpPr>
            <a:grpSpLocks/>
          </p:cNvGrpSpPr>
          <p:nvPr/>
        </p:nvGrpSpPr>
        <p:grpSpPr bwMode="auto">
          <a:xfrm>
            <a:off x="1762125" y="1565275"/>
            <a:ext cx="2833688" cy="1990725"/>
            <a:chOff x="1177" y="1315"/>
            <a:chExt cx="1785" cy="1254"/>
          </a:xfrm>
        </p:grpSpPr>
        <p:sp>
          <p:nvSpPr>
            <p:cNvPr id="461862" name="Line 3"/>
            <p:cNvSpPr>
              <a:spLocks noChangeShapeType="1"/>
            </p:cNvSpPr>
            <p:nvPr/>
          </p:nvSpPr>
          <p:spPr bwMode="auto">
            <a:xfrm>
              <a:off x="1177" y="1315"/>
              <a:ext cx="1785" cy="0"/>
            </a:xfrm>
            <a:prstGeom prst="line">
              <a:avLst/>
            </a:prstGeom>
            <a:noFill/>
            <a:ln w="38100">
              <a:solidFill>
                <a:srgbClr val="FF3300"/>
              </a:solidFill>
              <a:round/>
              <a:headEnd/>
              <a:tailEnd/>
            </a:ln>
          </p:spPr>
          <p:txBody>
            <a:bodyPr/>
            <a:lstStyle/>
            <a:p>
              <a:endParaRPr lang="es-ES_tradnl"/>
            </a:p>
          </p:txBody>
        </p:sp>
        <p:sp>
          <p:nvSpPr>
            <p:cNvPr id="461863" name="Line 4"/>
            <p:cNvSpPr>
              <a:spLocks noChangeShapeType="1"/>
            </p:cNvSpPr>
            <p:nvPr/>
          </p:nvSpPr>
          <p:spPr bwMode="auto">
            <a:xfrm>
              <a:off x="1195" y="1315"/>
              <a:ext cx="1767" cy="1254"/>
            </a:xfrm>
            <a:prstGeom prst="line">
              <a:avLst/>
            </a:prstGeom>
            <a:noFill/>
            <a:ln w="38100">
              <a:solidFill>
                <a:srgbClr val="009900"/>
              </a:solidFill>
              <a:round/>
              <a:headEnd/>
              <a:tailEnd/>
            </a:ln>
          </p:spPr>
          <p:txBody>
            <a:bodyPr/>
            <a:lstStyle/>
            <a:p>
              <a:endParaRPr lang="es-ES_tradnl"/>
            </a:p>
          </p:txBody>
        </p:sp>
      </p:grpSp>
      <p:grpSp>
        <p:nvGrpSpPr>
          <p:cNvPr id="3" name="Group 5"/>
          <p:cNvGrpSpPr>
            <a:grpSpLocks/>
          </p:cNvGrpSpPr>
          <p:nvPr/>
        </p:nvGrpSpPr>
        <p:grpSpPr bwMode="auto">
          <a:xfrm>
            <a:off x="4595813" y="1565275"/>
            <a:ext cx="2735262" cy="1976438"/>
            <a:chOff x="2962" y="1315"/>
            <a:chExt cx="1723" cy="1245"/>
          </a:xfrm>
        </p:grpSpPr>
        <p:sp>
          <p:nvSpPr>
            <p:cNvPr id="461860" name="Line 7"/>
            <p:cNvSpPr>
              <a:spLocks noChangeShapeType="1"/>
            </p:cNvSpPr>
            <p:nvPr/>
          </p:nvSpPr>
          <p:spPr bwMode="auto">
            <a:xfrm>
              <a:off x="2962" y="1315"/>
              <a:ext cx="1723" cy="1233"/>
            </a:xfrm>
            <a:prstGeom prst="line">
              <a:avLst/>
            </a:prstGeom>
            <a:noFill/>
            <a:ln w="38100">
              <a:solidFill>
                <a:srgbClr val="FF3300"/>
              </a:solidFill>
              <a:round/>
              <a:headEnd/>
              <a:tailEnd/>
            </a:ln>
          </p:spPr>
          <p:txBody>
            <a:bodyPr/>
            <a:lstStyle/>
            <a:p>
              <a:endParaRPr lang="es-ES_tradnl"/>
            </a:p>
          </p:txBody>
        </p:sp>
        <p:sp>
          <p:nvSpPr>
            <p:cNvPr id="461861" name="Line 8"/>
            <p:cNvSpPr>
              <a:spLocks noChangeShapeType="1"/>
            </p:cNvSpPr>
            <p:nvPr/>
          </p:nvSpPr>
          <p:spPr bwMode="auto">
            <a:xfrm flipV="1">
              <a:off x="2962" y="2560"/>
              <a:ext cx="1722" cy="0"/>
            </a:xfrm>
            <a:prstGeom prst="line">
              <a:avLst/>
            </a:prstGeom>
            <a:noFill/>
            <a:ln w="38100">
              <a:solidFill>
                <a:srgbClr val="009900"/>
              </a:solidFill>
              <a:round/>
              <a:headEnd/>
              <a:tailEnd/>
            </a:ln>
          </p:spPr>
          <p:txBody>
            <a:bodyPr/>
            <a:lstStyle/>
            <a:p>
              <a:endParaRPr lang="es-ES_tradnl"/>
            </a:p>
          </p:txBody>
        </p:sp>
      </p:grpSp>
      <p:grpSp>
        <p:nvGrpSpPr>
          <p:cNvPr id="4" name="Group 25"/>
          <p:cNvGrpSpPr>
            <a:grpSpLocks/>
          </p:cNvGrpSpPr>
          <p:nvPr/>
        </p:nvGrpSpPr>
        <p:grpSpPr bwMode="auto">
          <a:xfrm>
            <a:off x="1428750" y="1546225"/>
            <a:ext cx="609600" cy="1009650"/>
            <a:chOff x="1282" y="1519"/>
            <a:chExt cx="384" cy="636"/>
          </a:xfrm>
        </p:grpSpPr>
        <p:sp>
          <p:nvSpPr>
            <p:cNvPr id="461858" name="Line 10"/>
            <p:cNvSpPr>
              <a:spLocks noChangeShapeType="1"/>
            </p:cNvSpPr>
            <p:nvPr/>
          </p:nvSpPr>
          <p:spPr bwMode="auto">
            <a:xfrm>
              <a:off x="1501" y="1519"/>
              <a:ext cx="0" cy="636"/>
            </a:xfrm>
            <a:prstGeom prst="line">
              <a:avLst/>
            </a:prstGeom>
            <a:noFill/>
            <a:ln w="57150">
              <a:solidFill>
                <a:schemeClr val="tx1"/>
              </a:solidFill>
              <a:round/>
              <a:headEnd type="triangle" w="med" len="med"/>
              <a:tailEnd/>
            </a:ln>
          </p:spPr>
          <p:txBody>
            <a:bodyPr/>
            <a:lstStyle/>
            <a:p>
              <a:endParaRPr lang="es-ES_tradnl"/>
            </a:p>
          </p:txBody>
        </p:sp>
        <p:sp>
          <p:nvSpPr>
            <p:cNvPr id="461859" name="Text Box 17"/>
            <p:cNvSpPr txBox="1">
              <a:spLocks noChangeArrowheads="1"/>
            </p:cNvSpPr>
            <p:nvPr/>
          </p:nvSpPr>
          <p:spPr bwMode="auto">
            <a:xfrm>
              <a:off x="1282" y="1671"/>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grpSp>
      <p:grpSp>
        <p:nvGrpSpPr>
          <p:cNvPr id="5" name="Group 26"/>
          <p:cNvGrpSpPr>
            <a:grpSpLocks/>
          </p:cNvGrpSpPr>
          <p:nvPr/>
        </p:nvGrpSpPr>
        <p:grpSpPr bwMode="auto">
          <a:xfrm>
            <a:off x="7313613" y="2547938"/>
            <a:ext cx="695325" cy="1000125"/>
            <a:chOff x="4989" y="2150"/>
            <a:chExt cx="438" cy="630"/>
          </a:xfrm>
        </p:grpSpPr>
        <p:sp>
          <p:nvSpPr>
            <p:cNvPr id="461856" name="Line 12"/>
            <p:cNvSpPr>
              <a:spLocks noChangeShapeType="1"/>
            </p:cNvSpPr>
            <p:nvPr/>
          </p:nvSpPr>
          <p:spPr bwMode="auto">
            <a:xfrm flipV="1">
              <a:off x="4989" y="2150"/>
              <a:ext cx="0" cy="630"/>
            </a:xfrm>
            <a:prstGeom prst="line">
              <a:avLst/>
            </a:prstGeom>
            <a:noFill/>
            <a:ln w="57150">
              <a:solidFill>
                <a:schemeClr val="tx1"/>
              </a:solidFill>
              <a:round/>
              <a:headEnd type="triangle" w="med" len="med"/>
              <a:tailEnd/>
            </a:ln>
          </p:spPr>
          <p:txBody>
            <a:bodyPr/>
            <a:lstStyle/>
            <a:p>
              <a:endParaRPr lang="es-ES_tradnl"/>
            </a:p>
          </p:txBody>
        </p:sp>
        <p:sp>
          <p:nvSpPr>
            <p:cNvPr id="461857" name="Text Box 18"/>
            <p:cNvSpPr txBox="1">
              <a:spLocks noChangeArrowheads="1"/>
            </p:cNvSpPr>
            <p:nvPr/>
          </p:nvSpPr>
          <p:spPr bwMode="auto">
            <a:xfrm>
              <a:off x="5043" y="2230"/>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grpSp>
      <p:grpSp>
        <p:nvGrpSpPr>
          <p:cNvPr id="6" name="Group 27"/>
          <p:cNvGrpSpPr>
            <a:grpSpLocks/>
          </p:cNvGrpSpPr>
          <p:nvPr/>
        </p:nvGrpSpPr>
        <p:grpSpPr bwMode="auto">
          <a:xfrm>
            <a:off x="1281113" y="1108075"/>
            <a:ext cx="6527800" cy="2895600"/>
            <a:chOff x="1189" y="1243"/>
            <a:chExt cx="4112" cy="1824"/>
          </a:xfrm>
        </p:grpSpPr>
        <p:sp>
          <p:nvSpPr>
            <p:cNvPr id="461848" name="Line 2"/>
            <p:cNvSpPr>
              <a:spLocks noChangeShapeType="1"/>
            </p:cNvSpPr>
            <p:nvPr/>
          </p:nvSpPr>
          <p:spPr bwMode="auto">
            <a:xfrm>
              <a:off x="1189" y="2155"/>
              <a:ext cx="4112" cy="0"/>
            </a:xfrm>
            <a:prstGeom prst="line">
              <a:avLst/>
            </a:prstGeom>
            <a:noFill/>
            <a:ln w="9525">
              <a:solidFill>
                <a:schemeClr val="tx1"/>
              </a:solidFill>
              <a:round/>
              <a:headEnd/>
              <a:tailEnd/>
            </a:ln>
          </p:spPr>
          <p:txBody>
            <a:bodyPr/>
            <a:lstStyle/>
            <a:p>
              <a:endParaRPr lang="es-ES_tradnl"/>
            </a:p>
          </p:txBody>
        </p:sp>
        <p:sp>
          <p:nvSpPr>
            <p:cNvPr id="461849" name="Text Box 13"/>
            <p:cNvSpPr txBox="1">
              <a:spLocks noChangeArrowheads="1"/>
            </p:cNvSpPr>
            <p:nvPr/>
          </p:nvSpPr>
          <p:spPr bwMode="auto">
            <a:xfrm>
              <a:off x="2253"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61850" name="Text Box 14"/>
            <p:cNvSpPr txBox="1">
              <a:spLocks noChangeArrowheads="1"/>
            </p:cNvSpPr>
            <p:nvPr/>
          </p:nvSpPr>
          <p:spPr bwMode="auto">
            <a:xfrm>
              <a:off x="4007"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61851" name="Oval 15"/>
            <p:cNvSpPr>
              <a:spLocks noChangeArrowheads="1"/>
            </p:cNvSpPr>
            <p:nvPr/>
          </p:nvSpPr>
          <p:spPr bwMode="auto">
            <a:xfrm>
              <a:off x="2347"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1852" name="Oval 16"/>
            <p:cNvSpPr>
              <a:spLocks noChangeArrowheads="1"/>
            </p:cNvSpPr>
            <p:nvPr/>
          </p:nvSpPr>
          <p:spPr bwMode="auto">
            <a:xfrm>
              <a:off x="4114"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61853" name="Group 19"/>
            <p:cNvGrpSpPr>
              <a:grpSpLocks/>
            </p:cNvGrpSpPr>
            <p:nvPr/>
          </p:nvGrpSpPr>
          <p:grpSpPr bwMode="auto">
            <a:xfrm>
              <a:off x="3277" y="1243"/>
              <a:ext cx="0" cy="1824"/>
              <a:chOff x="2880" y="1248"/>
              <a:chExt cx="0" cy="1824"/>
            </a:xfrm>
          </p:grpSpPr>
          <p:sp>
            <p:nvSpPr>
              <p:cNvPr id="461854" name="Line 20"/>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61855" name="Line 21"/>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sp>
        <p:nvSpPr>
          <p:cNvPr id="147478" name="Text Box 22"/>
          <p:cNvSpPr txBox="1">
            <a:spLocks noChangeArrowheads="1"/>
          </p:cNvSpPr>
          <p:nvPr/>
        </p:nvSpPr>
        <p:spPr bwMode="auto">
          <a:xfrm>
            <a:off x="0" y="0"/>
            <a:ext cx="9144000" cy="519113"/>
          </a:xfrm>
          <a:prstGeom prst="rect">
            <a:avLst/>
          </a:prstGeom>
          <a:solidFill>
            <a:schemeClr val="bg1"/>
          </a:solidFill>
          <a:ln w="9525">
            <a:noFill/>
            <a:miter lim="800000"/>
            <a:headEnd/>
            <a:tailEnd/>
          </a:ln>
        </p:spPr>
        <p:txBody>
          <a:bodyPr>
            <a:spAutoFit/>
          </a:bodyPr>
          <a:lstStyle/>
          <a:p>
            <a:pPr algn="ctr">
              <a:spcBef>
                <a:spcPct val="50000"/>
              </a:spcBef>
            </a:pPr>
            <a:r>
              <a:rPr lang="es-ES" sz="2800" b="1">
                <a:solidFill>
                  <a:srgbClr val="3333CC"/>
                </a:solidFill>
              </a:rPr>
              <a:t>Objeto situado a una distancia igual al doble de la focal:</a:t>
            </a:r>
          </a:p>
        </p:txBody>
      </p:sp>
      <p:grpSp>
        <p:nvGrpSpPr>
          <p:cNvPr id="8" name="Group 36"/>
          <p:cNvGrpSpPr>
            <a:grpSpLocks/>
          </p:cNvGrpSpPr>
          <p:nvPr/>
        </p:nvGrpSpPr>
        <p:grpSpPr bwMode="auto">
          <a:xfrm>
            <a:off x="1765300" y="2935288"/>
            <a:ext cx="2828925" cy="2143125"/>
            <a:chOff x="1161" y="2394"/>
            <a:chExt cx="1782" cy="1350"/>
          </a:xfrm>
        </p:grpSpPr>
        <p:sp>
          <p:nvSpPr>
            <p:cNvPr id="461841" name="Line 28"/>
            <p:cNvSpPr>
              <a:spLocks noChangeShapeType="1"/>
            </p:cNvSpPr>
            <p:nvPr/>
          </p:nvSpPr>
          <p:spPr bwMode="auto">
            <a:xfrm>
              <a:off x="2061" y="2502"/>
              <a:ext cx="0" cy="783"/>
            </a:xfrm>
            <a:prstGeom prst="line">
              <a:avLst/>
            </a:prstGeom>
            <a:noFill/>
            <a:ln w="9525">
              <a:solidFill>
                <a:schemeClr val="tx1"/>
              </a:solidFill>
              <a:prstDash val="dash"/>
              <a:round/>
              <a:headEnd/>
              <a:tailEnd/>
            </a:ln>
          </p:spPr>
          <p:txBody>
            <a:bodyPr/>
            <a:lstStyle/>
            <a:p>
              <a:endParaRPr lang="es-ES_tradnl"/>
            </a:p>
          </p:txBody>
        </p:sp>
        <p:sp>
          <p:nvSpPr>
            <p:cNvPr id="461842" name="Line 29"/>
            <p:cNvSpPr>
              <a:spLocks noChangeShapeType="1"/>
            </p:cNvSpPr>
            <p:nvPr/>
          </p:nvSpPr>
          <p:spPr bwMode="auto">
            <a:xfrm>
              <a:off x="2943" y="3168"/>
              <a:ext cx="0" cy="369"/>
            </a:xfrm>
            <a:prstGeom prst="line">
              <a:avLst/>
            </a:prstGeom>
            <a:noFill/>
            <a:ln w="9525">
              <a:solidFill>
                <a:schemeClr val="tx1"/>
              </a:solidFill>
              <a:prstDash val="dash"/>
              <a:round/>
              <a:headEnd/>
              <a:tailEnd/>
            </a:ln>
          </p:spPr>
          <p:txBody>
            <a:bodyPr/>
            <a:lstStyle/>
            <a:p>
              <a:endParaRPr lang="es-ES_tradnl"/>
            </a:p>
          </p:txBody>
        </p:sp>
        <p:sp>
          <p:nvSpPr>
            <p:cNvPr id="461843" name="Line 30"/>
            <p:cNvSpPr>
              <a:spLocks noChangeShapeType="1"/>
            </p:cNvSpPr>
            <p:nvPr/>
          </p:nvSpPr>
          <p:spPr bwMode="auto">
            <a:xfrm>
              <a:off x="1161" y="2394"/>
              <a:ext cx="0" cy="1161"/>
            </a:xfrm>
            <a:prstGeom prst="line">
              <a:avLst/>
            </a:prstGeom>
            <a:noFill/>
            <a:ln w="9525">
              <a:solidFill>
                <a:schemeClr val="tx1"/>
              </a:solidFill>
              <a:prstDash val="dash"/>
              <a:round/>
              <a:headEnd/>
              <a:tailEnd/>
            </a:ln>
          </p:spPr>
          <p:txBody>
            <a:bodyPr/>
            <a:lstStyle/>
            <a:p>
              <a:endParaRPr lang="es-ES_tradnl"/>
            </a:p>
          </p:txBody>
        </p:sp>
        <p:sp>
          <p:nvSpPr>
            <p:cNvPr id="461844" name="Line 32"/>
            <p:cNvSpPr>
              <a:spLocks noChangeShapeType="1"/>
            </p:cNvSpPr>
            <p:nvPr/>
          </p:nvSpPr>
          <p:spPr bwMode="auto">
            <a:xfrm>
              <a:off x="1161" y="3438"/>
              <a:ext cx="1782" cy="0"/>
            </a:xfrm>
            <a:prstGeom prst="line">
              <a:avLst/>
            </a:prstGeom>
            <a:noFill/>
            <a:ln w="9525">
              <a:solidFill>
                <a:schemeClr val="tx1"/>
              </a:solidFill>
              <a:round/>
              <a:headEnd type="triangle" w="med" len="med"/>
              <a:tailEnd/>
            </a:ln>
          </p:spPr>
          <p:txBody>
            <a:bodyPr/>
            <a:lstStyle/>
            <a:p>
              <a:endParaRPr lang="es-ES_tradnl"/>
            </a:p>
          </p:txBody>
        </p:sp>
        <p:sp>
          <p:nvSpPr>
            <p:cNvPr id="461845" name="Line 33"/>
            <p:cNvSpPr>
              <a:spLocks noChangeShapeType="1"/>
            </p:cNvSpPr>
            <p:nvPr/>
          </p:nvSpPr>
          <p:spPr bwMode="auto">
            <a:xfrm>
              <a:off x="2070" y="3249"/>
              <a:ext cx="873" cy="0"/>
            </a:xfrm>
            <a:prstGeom prst="line">
              <a:avLst/>
            </a:prstGeom>
            <a:noFill/>
            <a:ln w="9525">
              <a:solidFill>
                <a:schemeClr val="tx1"/>
              </a:solidFill>
              <a:round/>
              <a:headEnd type="triangle" w="med" len="med"/>
              <a:tailEnd/>
            </a:ln>
          </p:spPr>
          <p:txBody>
            <a:bodyPr/>
            <a:lstStyle/>
            <a:p>
              <a:endParaRPr lang="es-ES_tradnl"/>
            </a:p>
          </p:txBody>
        </p:sp>
        <p:sp>
          <p:nvSpPr>
            <p:cNvPr id="461846" name="Text Box 34"/>
            <p:cNvSpPr txBox="1">
              <a:spLocks noChangeArrowheads="1"/>
            </p:cNvSpPr>
            <p:nvPr/>
          </p:nvSpPr>
          <p:spPr bwMode="auto">
            <a:xfrm>
              <a:off x="2376" y="2952"/>
              <a:ext cx="468" cy="288"/>
            </a:xfrm>
            <a:prstGeom prst="rect">
              <a:avLst/>
            </a:prstGeom>
            <a:noFill/>
            <a:ln w="9525">
              <a:noFill/>
              <a:miter lim="800000"/>
              <a:headEnd/>
              <a:tailEnd/>
            </a:ln>
          </p:spPr>
          <p:txBody>
            <a:bodyPr>
              <a:spAutoFit/>
            </a:bodyPr>
            <a:lstStyle/>
            <a:p>
              <a:pPr>
                <a:spcBef>
                  <a:spcPct val="50000"/>
                </a:spcBef>
              </a:pPr>
              <a:r>
                <a:rPr lang="es-ES" i="1">
                  <a:solidFill>
                    <a:srgbClr val="000000"/>
                  </a:solidFill>
                </a:rPr>
                <a:t>f </a:t>
              </a:r>
              <a:endParaRPr lang="en-US" i="1">
                <a:solidFill>
                  <a:srgbClr val="000000"/>
                </a:solidFill>
                <a:cs typeface="Times New Roman" pitchFamily="18" charset="0"/>
              </a:endParaRPr>
            </a:p>
          </p:txBody>
        </p:sp>
        <p:sp>
          <p:nvSpPr>
            <p:cNvPr id="461847" name="Text Box 35"/>
            <p:cNvSpPr txBox="1">
              <a:spLocks noChangeArrowheads="1"/>
            </p:cNvSpPr>
            <p:nvPr/>
          </p:nvSpPr>
          <p:spPr bwMode="auto">
            <a:xfrm>
              <a:off x="1656" y="3456"/>
              <a:ext cx="792" cy="288"/>
            </a:xfrm>
            <a:prstGeom prst="rect">
              <a:avLst/>
            </a:prstGeom>
            <a:noFill/>
            <a:ln w="9525">
              <a:noFill/>
              <a:miter lim="800000"/>
              <a:headEnd/>
              <a:tailEnd/>
            </a:ln>
          </p:spPr>
          <p:txBody>
            <a:bodyPr>
              <a:spAutoFit/>
            </a:bodyPr>
            <a:lstStyle/>
            <a:p>
              <a:pPr>
                <a:spcBef>
                  <a:spcPct val="50000"/>
                </a:spcBef>
              </a:pPr>
              <a:r>
                <a:rPr lang="es-ES" i="1">
                  <a:solidFill>
                    <a:srgbClr val="000000"/>
                  </a:solidFill>
                </a:rPr>
                <a:t>s = 2f </a:t>
              </a:r>
              <a:endParaRPr lang="en-US" i="1">
                <a:solidFill>
                  <a:srgbClr val="000000"/>
                </a:solidFill>
                <a:cs typeface="Times New Roman" pitchFamily="18" charset="0"/>
              </a:endParaRPr>
            </a:p>
          </p:txBody>
        </p:sp>
      </p:grpSp>
      <p:grpSp>
        <p:nvGrpSpPr>
          <p:cNvPr id="9" name="Group 32"/>
          <p:cNvGrpSpPr>
            <a:grpSpLocks/>
          </p:cNvGrpSpPr>
          <p:nvPr/>
        </p:nvGrpSpPr>
        <p:grpSpPr bwMode="auto">
          <a:xfrm>
            <a:off x="2735263" y="1454150"/>
            <a:ext cx="212725" cy="973138"/>
            <a:chOff x="1790" y="1245"/>
            <a:chExt cx="134" cy="613"/>
          </a:xfrm>
        </p:grpSpPr>
        <p:sp>
          <p:nvSpPr>
            <p:cNvPr id="461839" name="Freeform 33"/>
            <p:cNvSpPr>
              <a:spLocks/>
            </p:cNvSpPr>
            <p:nvPr/>
          </p:nvSpPr>
          <p:spPr bwMode="auto">
            <a:xfrm rot="5400000">
              <a:off x="1782" y="1253"/>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FF3300"/>
            </a:solidFill>
            <a:ln w="9525">
              <a:noFill/>
              <a:round/>
              <a:headEnd/>
              <a:tailEnd/>
            </a:ln>
          </p:spPr>
          <p:txBody>
            <a:bodyPr/>
            <a:lstStyle/>
            <a:p>
              <a:endParaRPr lang="es-ES_tradnl"/>
            </a:p>
          </p:txBody>
        </p:sp>
        <p:sp>
          <p:nvSpPr>
            <p:cNvPr id="461840" name="Freeform 34"/>
            <p:cNvSpPr>
              <a:spLocks/>
            </p:cNvSpPr>
            <p:nvPr/>
          </p:nvSpPr>
          <p:spPr bwMode="auto">
            <a:xfrm rot="7585688">
              <a:off x="1788" y="1723"/>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2AA82A"/>
            </a:solidFill>
            <a:ln w="9525">
              <a:noFill/>
              <a:round/>
              <a:headEnd/>
              <a:tailEnd/>
            </a:ln>
          </p:spPr>
          <p:txBody>
            <a:bodyPr/>
            <a:lstStyle/>
            <a:p>
              <a:endParaRPr lang="es-ES_tradnl"/>
            </a:p>
          </p:txBody>
        </p:sp>
      </p:grpSp>
      <p:grpSp>
        <p:nvGrpSpPr>
          <p:cNvPr id="10" name="Group 35"/>
          <p:cNvGrpSpPr>
            <a:grpSpLocks/>
          </p:cNvGrpSpPr>
          <p:nvPr/>
        </p:nvGrpSpPr>
        <p:grpSpPr bwMode="auto">
          <a:xfrm>
            <a:off x="5332413" y="2052638"/>
            <a:ext cx="217487" cy="1606550"/>
            <a:chOff x="3426" y="1622"/>
            <a:chExt cx="137" cy="1012"/>
          </a:xfrm>
        </p:grpSpPr>
        <p:sp>
          <p:nvSpPr>
            <p:cNvPr id="461837" name="Freeform 36"/>
            <p:cNvSpPr>
              <a:spLocks/>
            </p:cNvSpPr>
            <p:nvPr/>
          </p:nvSpPr>
          <p:spPr bwMode="auto">
            <a:xfrm rot="7460102">
              <a:off x="3418" y="1630"/>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FF3300"/>
            </a:solidFill>
            <a:ln w="9525">
              <a:noFill/>
              <a:round/>
              <a:headEnd/>
              <a:tailEnd/>
            </a:ln>
          </p:spPr>
          <p:txBody>
            <a:bodyPr/>
            <a:lstStyle/>
            <a:p>
              <a:endParaRPr lang="es-ES_tradnl"/>
            </a:p>
          </p:txBody>
        </p:sp>
        <p:sp>
          <p:nvSpPr>
            <p:cNvPr id="461838" name="Freeform 37"/>
            <p:cNvSpPr>
              <a:spLocks/>
            </p:cNvSpPr>
            <p:nvPr/>
          </p:nvSpPr>
          <p:spPr bwMode="auto">
            <a:xfrm rot="5400000">
              <a:off x="3427" y="2499"/>
              <a:ext cx="143" cy="128"/>
            </a:xfrm>
            <a:custGeom>
              <a:avLst/>
              <a:gdLst>
                <a:gd name="T0" fmla="*/ 0 w 530"/>
                <a:gd name="T1" fmla="*/ 0 h 476"/>
                <a:gd name="T2" fmla="*/ 0 w 530"/>
                <a:gd name="T3" fmla="*/ 0 h 476"/>
                <a:gd name="T4" fmla="*/ 0 w 530"/>
                <a:gd name="T5" fmla="*/ 0 h 476"/>
                <a:gd name="T6" fmla="*/ 0 w 530"/>
                <a:gd name="T7" fmla="*/ 0 h 476"/>
                <a:gd name="T8" fmla="*/ 0 w 530"/>
                <a:gd name="T9" fmla="*/ 0 h 476"/>
                <a:gd name="T10" fmla="*/ 0 60000 65536"/>
                <a:gd name="T11" fmla="*/ 0 60000 65536"/>
                <a:gd name="T12" fmla="*/ 0 60000 65536"/>
                <a:gd name="T13" fmla="*/ 0 60000 65536"/>
                <a:gd name="T14" fmla="*/ 0 60000 65536"/>
                <a:gd name="T15" fmla="*/ 0 w 530"/>
                <a:gd name="T16" fmla="*/ 0 h 476"/>
                <a:gd name="T17" fmla="*/ 530 w 530"/>
                <a:gd name="T18" fmla="*/ 476 h 476"/>
              </a:gdLst>
              <a:ahLst/>
              <a:cxnLst>
                <a:cxn ang="T10">
                  <a:pos x="T0" y="T1"/>
                </a:cxn>
                <a:cxn ang="T11">
                  <a:pos x="T2" y="T3"/>
                </a:cxn>
                <a:cxn ang="T12">
                  <a:pos x="T4" y="T5"/>
                </a:cxn>
                <a:cxn ang="T13">
                  <a:pos x="T6" y="T7"/>
                </a:cxn>
                <a:cxn ang="T14">
                  <a:pos x="T8" y="T9"/>
                </a:cxn>
              </a:cxnLst>
              <a:rect l="T15" t="T16" r="T17" b="T18"/>
              <a:pathLst>
                <a:path w="530" h="476">
                  <a:moveTo>
                    <a:pt x="0" y="476"/>
                  </a:moveTo>
                  <a:lnTo>
                    <a:pt x="265" y="0"/>
                  </a:lnTo>
                  <a:lnTo>
                    <a:pt x="530" y="476"/>
                  </a:lnTo>
                  <a:lnTo>
                    <a:pt x="262" y="360"/>
                  </a:lnTo>
                  <a:lnTo>
                    <a:pt x="0" y="476"/>
                  </a:lnTo>
                  <a:close/>
                </a:path>
              </a:pathLst>
            </a:custGeom>
            <a:solidFill>
              <a:srgbClr val="2AA82A"/>
            </a:solidFill>
            <a:ln w="9525">
              <a:noFill/>
              <a:round/>
              <a:headEnd/>
              <a:tailEnd/>
            </a:ln>
          </p:spPr>
          <p:txBody>
            <a:bodyPr/>
            <a:lstStyle/>
            <a:p>
              <a:endParaRPr lang="es-ES_tradnl"/>
            </a:p>
          </p:txBody>
        </p:sp>
      </p:grpSp>
      <p:sp>
        <p:nvSpPr>
          <p:cNvPr id="146455" name="Text Box 23"/>
          <p:cNvSpPr txBox="1">
            <a:spLocks noChangeArrowheads="1"/>
          </p:cNvSpPr>
          <p:nvPr/>
        </p:nvSpPr>
        <p:spPr bwMode="auto">
          <a:xfrm>
            <a:off x="6076950" y="4168775"/>
            <a:ext cx="1898650" cy="2319338"/>
          </a:xfrm>
          <a:prstGeom prst="rect">
            <a:avLst/>
          </a:prstGeom>
          <a:solidFill>
            <a:srgbClr val="FFFF66"/>
          </a:solidFill>
          <a:ln w="9525">
            <a:solidFill>
              <a:schemeClr val="tx1"/>
            </a:solidFill>
            <a:miter lim="800000"/>
            <a:headEnd/>
            <a:tailEnd/>
          </a:ln>
        </p:spPr>
        <p:txBody>
          <a:bodyPr>
            <a:spAutoFit/>
          </a:bodyPr>
          <a:lstStyle/>
          <a:p>
            <a:pPr defTabSz="360363">
              <a:lnSpc>
                <a:spcPct val="60000"/>
              </a:lnSpc>
              <a:spcBef>
                <a:spcPct val="50000"/>
              </a:spcBef>
            </a:pPr>
            <a:endParaRPr lang="es-ES">
              <a:solidFill>
                <a:srgbClr val="3333CC"/>
              </a:solidFill>
            </a:endParaRPr>
          </a:p>
          <a:p>
            <a:pPr defTabSz="360363">
              <a:lnSpc>
                <a:spcPct val="60000"/>
              </a:lnSpc>
              <a:spcBef>
                <a:spcPct val="50000"/>
              </a:spcBef>
            </a:pPr>
            <a:r>
              <a:rPr lang="es-ES" b="1">
                <a:solidFill>
                  <a:srgbClr val="3333CC"/>
                </a:solidFill>
              </a:rPr>
              <a:t>Imagen:</a:t>
            </a:r>
          </a:p>
          <a:p>
            <a:pPr marL="444500" lvl="1" indent="-179388" defTabSz="360363">
              <a:lnSpc>
                <a:spcPct val="60000"/>
              </a:lnSpc>
              <a:spcBef>
                <a:spcPct val="50000"/>
              </a:spcBef>
              <a:buFontTx/>
              <a:buChar char="•"/>
            </a:pPr>
            <a:r>
              <a:rPr lang="es-ES" b="1">
                <a:solidFill>
                  <a:srgbClr val="3333CC"/>
                </a:solidFill>
              </a:rPr>
              <a:t>Real</a:t>
            </a:r>
          </a:p>
          <a:p>
            <a:pPr marL="444500" lvl="1" indent="-179388" defTabSz="360363">
              <a:lnSpc>
                <a:spcPct val="60000"/>
              </a:lnSpc>
              <a:spcBef>
                <a:spcPct val="50000"/>
              </a:spcBef>
              <a:buFontTx/>
              <a:buChar char="•"/>
            </a:pPr>
            <a:r>
              <a:rPr lang="es-ES" b="1">
                <a:solidFill>
                  <a:srgbClr val="3333CC"/>
                </a:solidFill>
              </a:rPr>
              <a:t>Igual</a:t>
            </a:r>
          </a:p>
          <a:p>
            <a:pPr marL="444500" lvl="1" indent="-179388" defTabSz="360363">
              <a:lnSpc>
                <a:spcPct val="60000"/>
              </a:lnSpc>
              <a:spcBef>
                <a:spcPct val="50000"/>
              </a:spcBef>
              <a:buFontTx/>
              <a:buChar char="•"/>
            </a:pPr>
            <a:r>
              <a:rPr lang="es-ES" b="1">
                <a:solidFill>
                  <a:srgbClr val="3333CC"/>
                </a:solidFill>
              </a:rPr>
              <a:t>Invertida</a:t>
            </a:r>
          </a:p>
          <a:p>
            <a:pPr marL="444500" lvl="1" indent="-179388" defTabSz="360363">
              <a:lnSpc>
                <a:spcPct val="60000"/>
              </a:lnSpc>
              <a:spcBef>
                <a:spcPct val="50000"/>
              </a:spcBef>
            </a:pPr>
            <a:endParaRPr lang="es-ES" b="1">
              <a:solidFill>
                <a:srgbClr val="3333CC"/>
              </a:solidFill>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474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left)">
                                      <p:cBhvr>
                                        <p:cTn id="23" dur="2000"/>
                                        <p:tgtEl>
                                          <p:spTgt spid="2"/>
                                        </p:tgtEl>
                                      </p:cBhvr>
                                    </p:animEffect>
                                  </p:childTnLst>
                                </p:cTn>
                              </p:par>
                            </p:childTnLst>
                          </p:cTn>
                        </p:par>
                        <p:par>
                          <p:cTn id="24" fill="hold">
                            <p:stCondLst>
                              <p:cond delay="2000"/>
                            </p:stCondLst>
                            <p:childTnLst>
                              <p:par>
                                <p:cTn id="25" presetID="1"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childTnLst>
                                </p:cTn>
                              </p:par>
                              <p:par>
                                <p:cTn id="27" presetID="22" presetClass="entr" presetSubtype="8" fill="hold" nodeType="withEffect">
                                  <p:stCondLst>
                                    <p:cond delay="0"/>
                                  </p:stCondLst>
                                  <p:childTnLst>
                                    <p:set>
                                      <p:cBhvr>
                                        <p:cTn id="28" dur="1" fill="hold">
                                          <p:stCondLst>
                                            <p:cond delay="0"/>
                                          </p:stCondLst>
                                        </p:cTn>
                                        <p:tgtEl>
                                          <p:spTgt spid="3"/>
                                        </p:tgtEl>
                                        <p:attrNameLst>
                                          <p:attrName>style.visibility</p:attrName>
                                        </p:attrNameLst>
                                      </p:cBhvr>
                                      <p:to>
                                        <p:strVal val="visible"/>
                                      </p:to>
                                    </p:set>
                                    <p:animEffect transition="in" filter="wipe(left)">
                                      <p:cBhvr>
                                        <p:cTn id="29" dur="2000"/>
                                        <p:tgtEl>
                                          <p:spTgt spid="3"/>
                                        </p:tgtEl>
                                      </p:cBhvr>
                                    </p:animEffect>
                                  </p:childTnLst>
                                </p:cTn>
                              </p:par>
                            </p:childTnLst>
                          </p:cTn>
                        </p:par>
                        <p:par>
                          <p:cTn id="30" fill="hold">
                            <p:stCondLst>
                              <p:cond delay="4000"/>
                            </p:stCondLst>
                            <p:childTnLst>
                              <p:par>
                                <p:cTn id="31" presetID="1" presetClass="entr" presetSubtype="0" fill="hold" nodeType="afterEffect">
                                  <p:stCondLst>
                                    <p:cond delay="0"/>
                                  </p:stCondLst>
                                  <p:childTnLst>
                                    <p:set>
                                      <p:cBhvr>
                                        <p:cTn id="32" dur="1" fill="hold">
                                          <p:stCondLst>
                                            <p:cond delay="0"/>
                                          </p:stCondLst>
                                        </p:cTn>
                                        <p:tgtEl>
                                          <p:spTgt spid="5"/>
                                        </p:tgtEl>
                                        <p:attrNameLst>
                                          <p:attrName>style.visibility</p:attrName>
                                        </p:attrNameLst>
                                      </p:cBhvr>
                                      <p:to>
                                        <p:strVal val="visible"/>
                                      </p:to>
                                    </p:set>
                                  </p:childTnLst>
                                </p:cTn>
                              </p:par>
                            </p:childTnLst>
                          </p:cTn>
                        </p:par>
                        <p:par>
                          <p:cTn id="33" fill="hold">
                            <p:stCondLst>
                              <p:cond delay="4000"/>
                            </p:stCondLst>
                            <p:childTnLst>
                              <p:par>
                                <p:cTn id="34" presetID="1" presetClass="entr" presetSubtype="0" fill="hold" nodeType="afterEffect">
                                  <p:stCondLst>
                                    <p:cond delay="0"/>
                                  </p:stCondLst>
                                  <p:childTnLst>
                                    <p:set>
                                      <p:cBhvr>
                                        <p:cTn id="35" dur="1" fill="hold">
                                          <p:stCondLst>
                                            <p:cond delay="0"/>
                                          </p:stCondLst>
                                        </p:cTn>
                                        <p:tgtEl>
                                          <p:spTgt spid="10"/>
                                        </p:tgtEl>
                                        <p:attrNameLst>
                                          <p:attrName>style.visibility</p:attrName>
                                        </p:attrNameLst>
                                      </p:cBhvr>
                                      <p:to>
                                        <p:strVal val="visible"/>
                                      </p:to>
                                    </p:set>
                                  </p:childTnLst>
                                </p:cTn>
                              </p:par>
                            </p:childTnLst>
                          </p:cTn>
                        </p:par>
                        <p:par>
                          <p:cTn id="36" fill="hold">
                            <p:stCondLst>
                              <p:cond delay="4000"/>
                            </p:stCondLst>
                            <p:childTnLst>
                              <p:par>
                                <p:cTn id="37" presetID="1" presetClass="entr" presetSubtype="0" fill="hold" grpId="0" nodeType="afterEffect">
                                  <p:stCondLst>
                                    <p:cond delay="0"/>
                                  </p:stCondLst>
                                  <p:childTnLst>
                                    <p:set>
                                      <p:cBhvr>
                                        <p:cTn id="38" dur="1" fill="hold">
                                          <p:stCondLst>
                                            <p:cond delay="0"/>
                                          </p:stCondLst>
                                        </p:cTn>
                                        <p:tgtEl>
                                          <p:spTgt spid="1464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478" grpId="0" animBg="1"/>
      <p:bldP spid="146455"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36" name="35 Rectángulo"/>
          <p:cNvSpPr/>
          <p:nvPr/>
        </p:nvSpPr>
        <p:spPr>
          <a:xfrm>
            <a:off x="569913" y="879475"/>
            <a:ext cx="8004175" cy="43211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47460" name="Line 4"/>
          <p:cNvSpPr>
            <a:spLocks noChangeShapeType="1"/>
          </p:cNvSpPr>
          <p:nvPr/>
        </p:nvSpPr>
        <p:spPr bwMode="auto">
          <a:xfrm>
            <a:off x="1855788" y="1965325"/>
            <a:ext cx="2189162" cy="1925638"/>
          </a:xfrm>
          <a:prstGeom prst="line">
            <a:avLst/>
          </a:prstGeom>
          <a:noFill/>
          <a:ln w="38100">
            <a:solidFill>
              <a:srgbClr val="009900"/>
            </a:solidFill>
            <a:round/>
            <a:headEnd/>
            <a:tailEnd/>
          </a:ln>
        </p:spPr>
        <p:txBody>
          <a:bodyPr/>
          <a:lstStyle/>
          <a:p>
            <a:endParaRPr lang="es-ES_tradnl"/>
          </a:p>
        </p:txBody>
      </p:sp>
      <p:sp>
        <p:nvSpPr>
          <p:cNvPr id="147463" name="Line 7"/>
          <p:cNvSpPr>
            <a:spLocks noChangeShapeType="1"/>
          </p:cNvSpPr>
          <p:nvPr/>
        </p:nvSpPr>
        <p:spPr bwMode="auto">
          <a:xfrm>
            <a:off x="4040188" y="1944688"/>
            <a:ext cx="3862387" cy="1928812"/>
          </a:xfrm>
          <a:prstGeom prst="line">
            <a:avLst/>
          </a:prstGeom>
          <a:noFill/>
          <a:ln w="38100">
            <a:solidFill>
              <a:srgbClr val="FF3300"/>
            </a:solidFill>
            <a:round/>
            <a:headEnd/>
            <a:tailEnd/>
          </a:ln>
        </p:spPr>
        <p:txBody>
          <a:bodyPr/>
          <a:lstStyle/>
          <a:p>
            <a:endParaRPr lang="es-ES_tradnl"/>
          </a:p>
        </p:txBody>
      </p:sp>
      <p:grpSp>
        <p:nvGrpSpPr>
          <p:cNvPr id="2" name="60 Grupo"/>
          <p:cNvGrpSpPr>
            <a:grpSpLocks/>
          </p:cNvGrpSpPr>
          <p:nvPr/>
        </p:nvGrpSpPr>
        <p:grpSpPr bwMode="auto">
          <a:xfrm>
            <a:off x="2924175" y="2890838"/>
            <a:ext cx="3086100" cy="1101725"/>
            <a:chOff x="2924568" y="3338073"/>
            <a:chExt cx="3086436" cy="1101983"/>
          </a:xfrm>
        </p:grpSpPr>
        <p:sp>
          <p:nvSpPr>
            <p:cNvPr id="462883" name="AutoShape 5"/>
            <p:cNvSpPr>
              <a:spLocks noChangeArrowheads="1"/>
            </p:cNvSpPr>
            <p:nvPr/>
          </p:nvSpPr>
          <p:spPr bwMode="auto">
            <a:xfrm rot="7808665" flipH="1">
              <a:off x="2924568" y="3338073"/>
              <a:ext cx="228600" cy="228600"/>
            </a:xfrm>
            <a:prstGeom prst="triangle">
              <a:avLst>
                <a:gd name="adj" fmla="val 50000"/>
              </a:avLst>
            </a:prstGeom>
            <a:solidFill>
              <a:srgbClr val="009900"/>
            </a:solidFill>
            <a:ln w="9525">
              <a:solidFill>
                <a:srgbClr val="009900"/>
              </a:solidFill>
              <a:miter lim="800000"/>
              <a:headEnd/>
              <a:tailEnd/>
            </a:ln>
          </p:spPr>
          <p:txBody>
            <a:bodyPr rot="10800000" vert="eaVert" wrap="none" anchor="ctr"/>
            <a:lstStyle/>
            <a:p>
              <a:endParaRPr lang="es-ES_tradnl">
                <a:solidFill>
                  <a:srgbClr val="000000"/>
                </a:solidFill>
              </a:endParaRPr>
            </a:p>
          </p:txBody>
        </p:sp>
        <p:sp>
          <p:nvSpPr>
            <p:cNvPr id="462884" name="AutoShape 11"/>
            <p:cNvSpPr>
              <a:spLocks noChangeArrowheads="1"/>
            </p:cNvSpPr>
            <p:nvPr/>
          </p:nvSpPr>
          <p:spPr bwMode="auto">
            <a:xfrm rot="5400000" flipH="1">
              <a:off x="5782404" y="4211456"/>
              <a:ext cx="228600" cy="228600"/>
            </a:xfrm>
            <a:prstGeom prst="triangle">
              <a:avLst>
                <a:gd name="adj" fmla="val 50000"/>
              </a:avLst>
            </a:prstGeom>
            <a:solidFill>
              <a:srgbClr val="009900"/>
            </a:solidFill>
            <a:ln w="9525">
              <a:solidFill>
                <a:srgbClr val="009900"/>
              </a:solidFill>
              <a:miter lim="800000"/>
              <a:headEnd/>
              <a:tailEnd/>
            </a:ln>
          </p:spPr>
          <p:txBody>
            <a:bodyPr rot="10800000" vert="eaVert" wrap="none" anchor="ctr"/>
            <a:lstStyle/>
            <a:p>
              <a:endParaRPr lang="es-ES_tradnl">
                <a:solidFill>
                  <a:srgbClr val="000000"/>
                </a:solidFill>
              </a:endParaRPr>
            </a:p>
          </p:txBody>
        </p:sp>
      </p:grpSp>
      <p:grpSp>
        <p:nvGrpSpPr>
          <p:cNvPr id="3" name="35 Grupo"/>
          <p:cNvGrpSpPr>
            <a:grpSpLocks/>
          </p:cNvGrpSpPr>
          <p:nvPr/>
        </p:nvGrpSpPr>
        <p:grpSpPr bwMode="auto">
          <a:xfrm>
            <a:off x="7926388" y="2622550"/>
            <a:ext cx="695325" cy="1268413"/>
            <a:chOff x="7828536" y="3070224"/>
            <a:chExt cx="695325" cy="1268311"/>
          </a:xfrm>
        </p:grpSpPr>
        <p:sp>
          <p:nvSpPr>
            <p:cNvPr id="462881" name="Line 12"/>
            <p:cNvSpPr>
              <a:spLocks noChangeShapeType="1"/>
            </p:cNvSpPr>
            <p:nvPr/>
          </p:nvSpPr>
          <p:spPr bwMode="auto">
            <a:xfrm flipH="1" flipV="1">
              <a:off x="7828536" y="3070224"/>
              <a:ext cx="2230" cy="1268311"/>
            </a:xfrm>
            <a:prstGeom prst="line">
              <a:avLst/>
            </a:prstGeom>
            <a:noFill/>
            <a:ln w="57150">
              <a:solidFill>
                <a:schemeClr val="tx1"/>
              </a:solidFill>
              <a:round/>
              <a:headEnd type="triangle" w="med" len="med"/>
              <a:tailEnd/>
            </a:ln>
          </p:spPr>
          <p:txBody>
            <a:bodyPr/>
            <a:lstStyle/>
            <a:p>
              <a:endParaRPr lang="es-ES_tradnl"/>
            </a:p>
          </p:txBody>
        </p:sp>
        <p:sp>
          <p:nvSpPr>
            <p:cNvPr id="462882" name="Text Box 18"/>
            <p:cNvSpPr txBox="1">
              <a:spLocks noChangeArrowheads="1"/>
            </p:cNvSpPr>
            <p:nvPr/>
          </p:nvSpPr>
          <p:spPr bwMode="auto">
            <a:xfrm>
              <a:off x="7914261" y="3197225"/>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grpSp>
      <p:grpSp>
        <p:nvGrpSpPr>
          <p:cNvPr id="4" name="Group 36"/>
          <p:cNvGrpSpPr>
            <a:grpSpLocks/>
          </p:cNvGrpSpPr>
          <p:nvPr/>
        </p:nvGrpSpPr>
        <p:grpSpPr bwMode="auto">
          <a:xfrm>
            <a:off x="1204913" y="2724150"/>
            <a:ext cx="2832100" cy="2428875"/>
            <a:chOff x="1159" y="2214"/>
            <a:chExt cx="1784" cy="1530"/>
          </a:xfrm>
        </p:grpSpPr>
        <p:sp>
          <p:nvSpPr>
            <p:cNvPr id="462874" name="Line 28"/>
            <p:cNvSpPr>
              <a:spLocks noChangeShapeType="1"/>
            </p:cNvSpPr>
            <p:nvPr/>
          </p:nvSpPr>
          <p:spPr bwMode="auto">
            <a:xfrm>
              <a:off x="2061" y="2502"/>
              <a:ext cx="0" cy="783"/>
            </a:xfrm>
            <a:prstGeom prst="line">
              <a:avLst/>
            </a:prstGeom>
            <a:noFill/>
            <a:ln w="9525">
              <a:solidFill>
                <a:schemeClr val="tx1"/>
              </a:solidFill>
              <a:prstDash val="dash"/>
              <a:round/>
              <a:headEnd/>
              <a:tailEnd/>
            </a:ln>
          </p:spPr>
          <p:txBody>
            <a:bodyPr/>
            <a:lstStyle/>
            <a:p>
              <a:endParaRPr lang="es-ES_tradnl"/>
            </a:p>
          </p:txBody>
        </p:sp>
        <p:sp>
          <p:nvSpPr>
            <p:cNvPr id="462875" name="Line 29"/>
            <p:cNvSpPr>
              <a:spLocks noChangeShapeType="1"/>
            </p:cNvSpPr>
            <p:nvPr/>
          </p:nvSpPr>
          <p:spPr bwMode="auto">
            <a:xfrm>
              <a:off x="2943" y="3168"/>
              <a:ext cx="0" cy="369"/>
            </a:xfrm>
            <a:prstGeom prst="line">
              <a:avLst/>
            </a:prstGeom>
            <a:noFill/>
            <a:ln w="9525">
              <a:solidFill>
                <a:schemeClr val="tx1"/>
              </a:solidFill>
              <a:prstDash val="dash"/>
              <a:round/>
              <a:headEnd/>
              <a:tailEnd/>
            </a:ln>
          </p:spPr>
          <p:txBody>
            <a:bodyPr/>
            <a:lstStyle/>
            <a:p>
              <a:endParaRPr lang="es-ES_tradnl"/>
            </a:p>
          </p:txBody>
        </p:sp>
        <p:sp>
          <p:nvSpPr>
            <p:cNvPr id="462876" name="Line 30"/>
            <p:cNvSpPr>
              <a:spLocks noChangeShapeType="1"/>
            </p:cNvSpPr>
            <p:nvPr/>
          </p:nvSpPr>
          <p:spPr bwMode="auto">
            <a:xfrm>
              <a:off x="1159" y="2214"/>
              <a:ext cx="2" cy="1341"/>
            </a:xfrm>
            <a:prstGeom prst="line">
              <a:avLst/>
            </a:prstGeom>
            <a:noFill/>
            <a:ln w="9525">
              <a:solidFill>
                <a:schemeClr val="tx1"/>
              </a:solidFill>
              <a:prstDash val="dash"/>
              <a:round/>
              <a:headEnd/>
              <a:tailEnd/>
            </a:ln>
          </p:spPr>
          <p:txBody>
            <a:bodyPr/>
            <a:lstStyle/>
            <a:p>
              <a:endParaRPr lang="es-ES_tradnl"/>
            </a:p>
          </p:txBody>
        </p:sp>
        <p:sp>
          <p:nvSpPr>
            <p:cNvPr id="462877" name="Line 32"/>
            <p:cNvSpPr>
              <a:spLocks noChangeShapeType="1"/>
            </p:cNvSpPr>
            <p:nvPr/>
          </p:nvSpPr>
          <p:spPr bwMode="auto">
            <a:xfrm>
              <a:off x="1161" y="3438"/>
              <a:ext cx="1782" cy="0"/>
            </a:xfrm>
            <a:prstGeom prst="line">
              <a:avLst/>
            </a:prstGeom>
            <a:noFill/>
            <a:ln w="9525">
              <a:solidFill>
                <a:schemeClr val="tx1"/>
              </a:solidFill>
              <a:round/>
              <a:headEnd type="triangle" w="med" len="med"/>
              <a:tailEnd/>
            </a:ln>
          </p:spPr>
          <p:txBody>
            <a:bodyPr/>
            <a:lstStyle/>
            <a:p>
              <a:endParaRPr lang="es-ES_tradnl"/>
            </a:p>
          </p:txBody>
        </p:sp>
        <p:sp>
          <p:nvSpPr>
            <p:cNvPr id="462878" name="Line 33"/>
            <p:cNvSpPr>
              <a:spLocks noChangeShapeType="1"/>
            </p:cNvSpPr>
            <p:nvPr/>
          </p:nvSpPr>
          <p:spPr bwMode="auto">
            <a:xfrm>
              <a:off x="2070" y="3249"/>
              <a:ext cx="873" cy="0"/>
            </a:xfrm>
            <a:prstGeom prst="line">
              <a:avLst/>
            </a:prstGeom>
            <a:noFill/>
            <a:ln w="9525">
              <a:solidFill>
                <a:schemeClr val="tx1"/>
              </a:solidFill>
              <a:round/>
              <a:headEnd type="triangle" w="med" len="med"/>
              <a:tailEnd/>
            </a:ln>
          </p:spPr>
          <p:txBody>
            <a:bodyPr/>
            <a:lstStyle/>
            <a:p>
              <a:endParaRPr lang="es-ES_tradnl"/>
            </a:p>
          </p:txBody>
        </p:sp>
        <p:sp>
          <p:nvSpPr>
            <p:cNvPr id="462879" name="Text Box 34"/>
            <p:cNvSpPr txBox="1">
              <a:spLocks noChangeArrowheads="1"/>
            </p:cNvSpPr>
            <p:nvPr/>
          </p:nvSpPr>
          <p:spPr bwMode="auto">
            <a:xfrm>
              <a:off x="2376" y="2952"/>
              <a:ext cx="468" cy="288"/>
            </a:xfrm>
            <a:prstGeom prst="rect">
              <a:avLst/>
            </a:prstGeom>
            <a:noFill/>
            <a:ln w="9525">
              <a:noFill/>
              <a:miter lim="800000"/>
              <a:headEnd/>
              <a:tailEnd/>
            </a:ln>
          </p:spPr>
          <p:txBody>
            <a:bodyPr>
              <a:spAutoFit/>
            </a:bodyPr>
            <a:lstStyle/>
            <a:p>
              <a:pPr>
                <a:spcBef>
                  <a:spcPct val="50000"/>
                </a:spcBef>
              </a:pPr>
              <a:r>
                <a:rPr lang="es-ES" i="1">
                  <a:solidFill>
                    <a:srgbClr val="000000"/>
                  </a:solidFill>
                </a:rPr>
                <a:t>f </a:t>
              </a:r>
              <a:endParaRPr lang="en-US" i="1">
                <a:solidFill>
                  <a:srgbClr val="000000"/>
                </a:solidFill>
                <a:cs typeface="Times New Roman" pitchFamily="18" charset="0"/>
              </a:endParaRPr>
            </a:p>
          </p:txBody>
        </p:sp>
        <p:sp>
          <p:nvSpPr>
            <p:cNvPr id="462880" name="Text Box 35"/>
            <p:cNvSpPr txBox="1">
              <a:spLocks noChangeArrowheads="1"/>
            </p:cNvSpPr>
            <p:nvPr/>
          </p:nvSpPr>
          <p:spPr bwMode="auto">
            <a:xfrm>
              <a:off x="1656" y="3456"/>
              <a:ext cx="792" cy="288"/>
            </a:xfrm>
            <a:prstGeom prst="rect">
              <a:avLst/>
            </a:prstGeom>
            <a:noFill/>
            <a:ln w="9525">
              <a:noFill/>
              <a:miter lim="800000"/>
              <a:headEnd/>
              <a:tailEnd/>
            </a:ln>
          </p:spPr>
          <p:txBody>
            <a:bodyPr>
              <a:spAutoFit/>
            </a:bodyPr>
            <a:lstStyle/>
            <a:p>
              <a:pPr>
                <a:spcBef>
                  <a:spcPct val="50000"/>
                </a:spcBef>
              </a:pPr>
              <a:r>
                <a:rPr lang="es-ES" i="1">
                  <a:solidFill>
                    <a:srgbClr val="000000"/>
                  </a:solidFill>
                </a:rPr>
                <a:t>s = 2f </a:t>
              </a:r>
              <a:endParaRPr lang="en-US" i="1">
                <a:solidFill>
                  <a:srgbClr val="000000"/>
                </a:solidFill>
                <a:cs typeface="Times New Roman" pitchFamily="18" charset="0"/>
              </a:endParaRPr>
            </a:p>
          </p:txBody>
        </p:sp>
      </p:grpSp>
      <p:sp>
        <p:nvSpPr>
          <p:cNvPr id="35" name="Text Box 22"/>
          <p:cNvSpPr txBox="1">
            <a:spLocks noChangeArrowheads="1"/>
          </p:cNvSpPr>
          <p:nvPr/>
        </p:nvSpPr>
        <p:spPr bwMode="auto">
          <a:xfrm>
            <a:off x="0" y="0"/>
            <a:ext cx="9144000" cy="508000"/>
          </a:xfrm>
          <a:prstGeom prst="rect">
            <a:avLst/>
          </a:prstGeom>
          <a:solidFill>
            <a:schemeClr val="bg1"/>
          </a:solidFill>
          <a:ln w="9525">
            <a:noFill/>
            <a:miter lim="800000"/>
            <a:headEnd/>
            <a:tailEnd/>
          </a:ln>
        </p:spPr>
        <p:txBody>
          <a:bodyPr>
            <a:spAutoFit/>
          </a:bodyPr>
          <a:lstStyle/>
          <a:p>
            <a:pPr algn="ctr">
              <a:spcBef>
                <a:spcPct val="50000"/>
              </a:spcBef>
            </a:pPr>
            <a:r>
              <a:rPr lang="es-ES" sz="2700" b="1">
                <a:solidFill>
                  <a:srgbClr val="3333CC"/>
                </a:solidFill>
              </a:rPr>
              <a:t>Objeto situado a una distancia menor que 2f y mayor que f.</a:t>
            </a:r>
          </a:p>
        </p:txBody>
      </p:sp>
      <p:cxnSp>
        <p:nvCxnSpPr>
          <p:cNvPr id="43" name="42 Conector recto"/>
          <p:cNvCxnSpPr/>
          <p:nvPr/>
        </p:nvCxnSpPr>
        <p:spPr>
          <a:xfrm flipV="1">
            <a:off x="4030663" y="3883025"/>
            <a:ext cx="3889375" cy="4763"/>
          </a:xfrm>
          <a:prstGeom prst="line">
            <a:avLst/>
          </a:prstGeom>
          <a:ln w="38100">
            <a:solidFill>
              <a:srgbClr val="00A249"/>
            </a:solidFill>
          </a:ln>
        </p:spPr>
        <p:style>
          <a:lnRef idx="1">
            <a:schemeClr val="accent1"/>
          </a:lnRef>
          <a:fillRef idx="0">
            <a:schemeClr val="accent1"/>
          </a:fillRef>
          <a:effectRef idx="0">
            <a:schemeClr val="accent1"/>
          </a:effectRef>
          <a:fontRef idx="minor">
            <a:schemeClr val="tx1"/>
          </a:fontRef>
        </p:style>
      </p:cxnSp>
      <p:grpSp>
        <p:nvGrpSpPr>
          <p:cNvPr id="5" name="56 Grupo"/>
          <p:cNvGrpSpPr>
            <a:grpSpLocks/>
          </p:cNvGrpSpPr>
          <p:nvPr/>
        </p:nvGrpSpPr>
        <p:grpSpPr bwMode="auto">
          <a:xfrm>
            <a:off x="1514475" y="1947863"/>
            <a:ext cx="609600" cy="674687"/>
            <a:chOff x="1514962" y="2395651"/>
            <a:chExt cx="609600" cy="674914"/>
          </a:xfrm>
        </p:grpSpPr>
        <p:sp>
          <p:nvSpPr>
            <p:cNvPr id="462872" name="Text Box 17"/>
            <p:cNvSpPr txBox="1">
              <a:spLocks noChangeArrowheads="1"/>
            </p:cNvSpPr>
            <p:nvPr/>
          </p:nvSpPr>
          <p:spPr bwMode="auto">
            <a:xfrm>
              <a:off x="1514962" y="2465391"/>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cxnSp>
          <p:nvCxnSpPr>
            <p:cNvPr id="50" name="49 Conector recto de flecha"/>
            <p:cNvCxnSpPr/>
            <p:nvPr/>
          </p:nvCxnSpPr>
          <p:spPr>
            <a:xfrm rot="5400000" flipH="1" flipV="1">
              <a:off x="1513262" y="2732315"/>
              <a:ext cx="674914" cy="1587"/>
            </a:xfrm>
            <a:prstGeom prst="straightConnector1">
              <a:avLst/>
            </a:prstGeom>
            <a:ln w="57150">
              <a:solidFill>
                <a:srgbClr val="00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6" name="57 Grupo"/>
          <p:cNvGrpSpPr>
            <a:grpSpLocks/>
          </p:cNvGrpSpPr>
          <p:nvPr/>
        </p:nvGrpSpPr>
        <p:grpSpPr bwMode="auto">
          <a:xfrm>
            <a:off x="2476500" y="1824038"/>
            <a:ext cx="3573463" cy="1177925"/>
            <a:chOff x="2475758" y="2282233"/>
            <a:chExt cx="3573452" cy="1176921"/>
          </a:xfrm>
        </p:grpSpPr>
        <p:sp>
          <p:nvSpPr>
            <p:cNvPr id="462870" name="AutoShape 6"/>
            <p:cNvSpPr>
              <a:spLocks noChangeArrowheads="1"/>
            </p:cNvSpPr>
            <p:nvPr/>
          </p:nvSpPr>
          <p:spPr bwMode="auto">
            <a:xfrm rot="5400000" flipH="1">
              <a:off x="2475758" y="2282233"/>
              <a:ext cx="228600" cy="228600"/>
            </a:xfrm>
            <a:prstGeom prst="triangle">
              <a:avLst>
                <a:gd name="adj" fmla="val 50000"/>
              </a:avLst>
            </a:prstGeom>
            <a:solidFill>
              <a:srgbClr val="FF3300"/>
            </a:solidFill>
            <a:ln w="9525">
              <a:solidFill>
                <a:srgbClr val="FF3300"/>
              </a:solidFill>
              <a:miter lim="800000"/>
              <a:headEnd/>
              <a:tailEnd/>
            </a:ln>
          </p:spPr>
          <p:txBody>
            <a:bodyPr rot="10800000" vert="eaVert" wrap="none" anchor="ctr"/>
            <a:lstStyle/>
            <a:p>
              <a:endParaRPr lang="es-ES_tradnl">
                <a:solidFill>
                  <a:srgbClr val="000000"/>
                </a:solidFill>
              </a:endParaRPr>
            </a:p>
          </p:txBody>
        </p:sp>
        <p:sp>
          <p:nvSpPr>
            <p:cNvPr id="462871" name="AutoShape 6"/>
            <p:cNvSpPr>
              <a:spLocks noChangeArrowheads="1"/>
            </p:cNvSpPr>
            <p:nvPr/>
          </p:nvSpPr>
          <p:spPr bwMode="auto">
            <a:xfrm rot="7025795" flipH="1">
              <a:off x="5827645" y="3237589"/>
              <a:ext cx="221321" cy="221809"/>
            </a:xfrm>
            <a:prstGeom prst="triangle">
              <a:avLst>
                <a:gd name="adj" fmla="val 50000"/>
              </a:avLst>
            </a:prstGeom>
            <a:solidFill>
              <a:srgbClr val="FF3300"/>
            </a:solidFill>
            <a:ln w="9525">
              <a:solidFill>
                <a:srgbClr val="FF3300"/>
              </a:solidFill>
              <a:miter lim="800000"/>
              <a:headEnd/>
              <a:tailEnd/>
            </a:ln>
          </p:spPr>
          <p:txBody>
            <a:bodyPr rot="10800000" vert="eaVert" wrap="none" anchor="ctr"/>
            <a:lstStyle/>
            <a:p>
              <a:endParaRPr lang="es-ES_tradnl">
                <a:solidFill>
                  <a:srgbClr val="000000"/>
                </a:solidFill>
              </a:endParaRPr>
            </a:p>
          </p:txBody>
        </p:sp>
      </p:grpSp>
      <p:cxnSp>
        <p:nvCxnSpPr>
          <p:cNvPr id="60" name="59 Conector recto"/>
          <p:cNvCxnSpPr/>
          <p:nvPr/>
        </p:nvCxnSpPr>
        <p:spPr>
          <a:xfrm rot="10800000">
            <a:off x="1852613" y="1943100"/>
            <a:ext cx="2173287" cy="1588"/>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grpSp>
        <p:nvGrpSpPr>
          <p:cNvPr id="7" name="55 Grupo"/>
          <p:cNvGrpSpPr>
            <a:grpSpLocks/>
          </p:cNvGrpSpPr>
          <p:nvPr/>
        </p:nvGrpSpPr>
        <p:grpSpPr bwMode="auto">
          <a:xfrm>
            <a:off x="663575" y="1003300"/>
            <a:ext cx="7816850" cy="3236913"/>
            <a:chOff x="664029" y="1450428"/>
            <a:chExt cx="7815943" cy="3237185"/>
          </a:xfrm>
        </p:grpSpPr>
        <p:sp>
          <p:nvSpPr>
            <p:cNvPr id="462863" name="Text Box 13"/>
            <p:cNvSpPr txBox="1">
              <a:spLocks noChangeArrowheads="1"/>
            </p:cNvSpPr>
            <p:nvPr/>
          </p:nvSpPr>
          <p:spPr bwMode="auto">
            <a:xfrm>
              <a:off x="2413251" y="3128557"/>
              <a:ext cx="609529" cy="45723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62864" name="Text Box 14"/>
            <p:cNvSpPr txBox="1">
              <a:spLocks noChangeArrowheads="1"/>
            </p:cNvSpPr>
            <p:nvPr/>
          </p:nvSpPr>
          <p:spPr bwMode="auto">
            <a:xfrm>
              <a:off x="5197403" y="3128557"/>
              <a:ext cx="609529" cy="45723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62865" name="Oval 15"/>
            <p:cNvSpPr>
              <a:spLocks noChangeArrowheads="1"/>
            </p:cNvSpPr>
            <p:nvPr/>
          </p:nvSpPr>
          <p:spPr bwMode="auto">
            <a:xfrm>
              <a:off x="2561772" y="3006359"/>
              <a:ext cx="123825" cy="146427"/>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2866" name="Oval 16"/>
            <p:cNvSpPr>
              <a:spLocks noChangeArrowheads="1"/>
            </p:cNvSpPr>
            <p:nvPr/>
          </p:nvSpPr>
          <p:spPr bwMode="auto">
            <a:xfrm>
              <a:off x="5366885" y="3006359"/>
              <a:ext cx="123825" cy="146427"/>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2867" name="Line 20"/>
            <p:cNvSpPr>
              <a:spLocks noChangeShapeType="1"/>
            </p:cNvSpPr>
            <p:nvPr/>
          </p:nvSpPr>
          <p:spPr bwMode="auto">
            <a:xfrm>
              <a:off x="4034096" y="1450428"/>
              <a:ext cx="4051" cy="1627735"/>
            </a:xfrm>
            <a:prstGeom prst="line">
              <a:avLst/>
            </a:prstGeom>
            <a:noFill/>
            <a:ln w="57150">
              <a:solidFill>
                <a:schemeClr val="tx1"/>
              </a:solidFill>
              <a:round/>
              <a:headEnd type="arrow" w="med" len="med"/>
              <a:tailEnd/>
            </a:ln>
          </p:spPr>
          <p:txBody>
            <a:bodyPr/>
            <a:lstStyle/>
            <a:p>
              <a:endParaRPr lang="es-ES_tradnl"/>
            </a:p>
          </p:txBody>
        </p:sp>
        <p:sp>
          <p:nvSpPr>
            <p:cNvPr id="462868" name="Line 21"/>
            <p:cNvSpPr>
              <a:spLocks noChangeShapeType="1"/>
            </p:cNvSpPr>
            <p:nvPr/>
          </p:nvSpPr>
          <p:spPr bwMode="auto">
            <a:xfrm flipV="1">
              <a:off x="4034096" y="3078162"/>
              <a:ext cx="4051" cy="1609451"/>
            </a:xfrm>
            <a:prstGeom prst="line">
              <a:avLst/>
            </a:prstGeom>
            <a:noFill/>
            <a:ln w="57150">
              <a:solidFill>
                <a:schemeClr val="tx1"/>
              </a:solidFill>
              <a:round/>
              <a:headEnd type="arrow" w="med" len="med"/>
              <a:tailEnd/>
            </a:ln>
          </p:spPr>
          <p:txBody>
            <a:bodyPr/>
            <a:lstStyle/>
            <a:p>
              <a:endParaRPr lang="es-ES_tradnl"/>
            </a:p>
          </p:txBody>
        </p:sp>
        <p:cxnSp>
          <p:nvCxnSpPr>
            <p:cNvPr id="46" name="45 Conector recto"/>
            <p:cNvCxnSpPr/>
            <p:nvPr/>
          </p:nvCxnSpPr>
          <p:spPr>
            <a:xfrm>
              <a:off x="664029" y="3069814"/>
              <a:ext cx="7815943" cy="1588"/>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sp>
        <p:nvSpPr>
          <p:cNvPr id="146455" name="Text Box 23"/>
          <p:cNvSpPr txBox="1">
            <a:spLocks noChangeArrowheads="1"/>
          </p:cNvSpPr>
          <p:nvPr/>
        </p:nvSpPr>
        <p:spPr bwMode="auto">
          <a:xfrm>
            <a:off x="6515100" y="4260850"/>
            <a:ext cx="1898650" cy="2319338"/>
          </a:xfrm>
          <a:prstGeom prst="rect">
            <a:avLst/>
          </a:prstGeom>
          <a:solidFill>
            <a:srgbClr val="FFFF66"/>
          </a:solidFill>
          <a:ln w="9525">
            <a:solidFill>
              <a:schemeClr val="tx1"/>
            </a:solidFill>
            <a:miter lim="800000"/>
            <a:headEnd/>
            <a:tailEnd/>
          </a:ln>
        </p:spPr>
        <p:txBody>
          <a:bodyPr>
            <a:spAutoFit/>
          </a:bodyPr>
          <a:lstStyle/>
          <a:p>
            <a:pPr defTabSz="360363">
              <a:lnSpc>
                <a:spcPct val="60000"/>
              </a:lnSpc>
              <a:spcBef>
                <a:spcPct val="50000"/>
              </a:spcBef>
            </a:pPr>
            <a:endParaRPr lang="es-ES">
              <a:solidFill>
                <a:srgbClr val="3333CC"/>
              </a:solidFill>
            </a:endParaRPr>
          </a:p>
          <a:p>
            <a:pPr defTabSz="360363">
              <a:lnSpc>
                <a:spcPct val="60000"/>
              </a:lnSpc>
              <a:spcBef>
                <a:spcPct val="50000"/>
              </a:spcBef>
            </a:pPr>
            <a:r>
              <a:rPr lang="es-ES" b="1">
                <a:solidFill>
                  <a:srgbClr val="3333CC"/>
                </a:solidFill>
              </a:rPr>
              <a:t>Imagen:</a:t>
            </a:r>
          </a:p>
          <a:p>
            <a:pPr marL="444500" lvl="1" indent="-179388" defTabSz="360363">
              <a:lnSpc>
                <a:spcPct val="60000"/>
              </a:lnSpc>
              <a:spcBef>
                <a:spcPct val="50000"/>
              </a:spcBef>
              <a:buFontTx/>
              <a:buChar char="•"/>
            </a:pPr>
            <a:r>
              <a:rPr lang="es-ES" b="1">
                <a:solidFill>
                  <a:srgbClr val="3333CC"/>
                </a:solidFill>
              </a:rPr>
              <a:t>Real</a:t>
            </a:r>
          </a:p>
          <a:p>
            <a:pPr marL="444500" lvl="1" indent="-179388" defTabSz="360363">
              <a:lnSpc>
                <a:spcPct val="60000"/>
              </a:lnSpc>
              <a:spcBef>
                <a:spcPct val="50000"/>
              </a:spcBef>
              <a:buFontTx/>
              <a:buChar char="•"/>
            </a:pPr>
            <a:r>
              <a:rPr lang="es-ES" b="1">
                <a:solidFill>
                  <a:srgbClr val="3333CC"/>
                </a:solidFill>
              </a:rPr>
              <a:t>Mayor</a:t>
            </a:r>
          </a:p>
          <a:p>
            <a:pPr marL="444500" lvl="1" indent="-179388" defTabSz="360363">
              <a:lnSpc>
                <a:spcPct val="60000"/>
              </a:lnSpc>
              <a:spcBef>
                <a:spcPct val="50000"/>
              </a:spcBef>
              <a:buFontTx/>
              <a:buChar char="•"/>
            </a:pPr>
            <a:r>
              <a:rPr lang="es-ES" b="1">
                <a:solidFill>
                  <a:srgbClr val="3333CC"/>
                </a:solidFill>
              </a:rPr>
              <a:t>Invertida</a:t>
            </a:r>
          </a:p>
          <a:p>
            <a:pPr marL="444500" lvl="1" indent="-179388" defTabSz="360363">
              <a:lnSpc>
                <a:spcPct val="60000"/>
              </a:lnSpc>
              <a:spcBef>
                <a:spcPct val="50000"/>
              </a:spcBef>
            </a:pPr>
            <a:endParaRPr lang="es-ES" b="1">
              <a:solidFill>
                <a:srgbClr val="3333CC"/>
              </a:solidFill>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wipe(left)">
                                      <p:cBhvr>
                                        <p:cTn id="23" dur="2000"/>
                                        <p:tgtEl>
                                          <p:spTgt spid="60"/>
                                        </p:tgtEl>
                                      </p:cBhvr>
                                    </p:animEffect>
                                  </p:childTnLst>
                                </p:cTn>
                              </p:par>
                            </p:childTnLst>
                          </p:cTn>
                        </p:par>
                        <p:par>
                          <p:cTn id="24" fill="hold">
                            <p:stCondLst>
                              <p:cond delay="2000"/>
                            </p:stCondLst>
                            <p:childTnLst>
                              <p:par>
                                <p:cTn id="25" presetID="22" presetClass="entr" presetSubtype="8" fill="hold" grpId="0" nodeType="afterEffect">
                                  <p:stCondLst>
                                    <p:cond delay="0"/>
                                  </p:stCondLst>
                                  <p:childTnLst>
                                    <p:set>
                                      <p:cBhvr>
                                        <p:cTn id="26" dur="1" fill="hold">
                                          <p:stCondLst>
                                            <p:cond delay="0"/>
                                          </p:stCondLst>
                                        </p:cTn>
                                        <p:tgtEl>
                                          <p:spTgt spid="147463"/>
                                        </p:tgtEl>
                                        <p:attrNameLst>
                                          <p:attrName>style.visibility</p:attrName>
                                        </p:attrNameLst>
                                      </p:cBhvr>
                                      <p:to>
                                        <p:strVal val="visible"/>
                                      </p:to>
                                    </p:set>
                                    <p:animEffect transition="in" filter="wipe(left)">
                                      <p:cBhvr>
                                        <p:cTn id="27" dur="2000"/>
                                        <p:tgtEl>
                                          <p:spTgt spid="147463"/>
                                        </p:tgtEl>
                                      </p:cBhvr>
                                    </p:animEffect>
                                  </p:childTnLst>
                                </p:cTn>
                              </p:par>
                            </p:childTnLst>
                          </p:cTn>
                        </p:par>
                        <p:par>
                          <p:cTn id="28" fill="hold">
                            <p:stCondLst>
                              <p:cond delay="4000"/>
                            </p:stCondLst>
                            <p:childTnLst>
                              <p:par>
                                <p:cTn id="29" presetID="1" presetClass="entr" presetSubtype="0" fill="hold" nodeType="afterEffect">
                                  <p:stCondLst>
                                    <p:cond delay="0"/>
                                  </p:stCondLst>
                                  <p:childTnLst>
                                    <p:set>
                                      <p:cBhvr>
                                        <p:cTn id="30" dur="1" fill="hold">
                                          <p:stCondLst>
                                            <p:cond delay="0"/>
                                          </p:stCondLst>
                                        </p:cTn>
                                        <p:tgtEl>
                                          <p:spTgt spid="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147460"/>
                                        </p:tgtEl>
                                        <p:attrNameLst>
                                          <p:attrName>style.visibility</p:attrName>
                                        </p:attrNameLst>
                                      </p:cBhvr>
                                      <p:to>
                                        <p:strVal val="visible"/>
                                      </p:to>
                                    </p:set>
                                    <p:animEffect transition="in" filter="wipe(left)">
                                      <p:cBhvr>
                                        <p:cTn id="35" dur="2000"/>
                                        <p:tgtEl>
                                          <p:spTgt spid="147460"/>
                                        </p:tgtEl>
                                      </p:cBhvr>
                                    </p:animEffect>
                                  </p:childTnLst>
                                </p:cTn>
                              </p:par>
                            </p:childTnLst>
                          </p:cTn>
                        </p:par>
                        <p:par>
                          <p:cTn id="36" fill="hold">
                            <p:stCondLst>
                              <p:cond delay="2000"/>
                            </p:stCondLst>
                            <p:childTnLst>
                              <p:par>
                                <p:cTn id="37" presetID="22" presetClass="entr" presetSubtype="8" fill="hold" nodeType="afterEffect">
                                  <p:stCondLst>
                                    <p:cond delay="0"/>
                                  </p:stCondLst>
                                  <p:childTnLst>
                                    <p:set>
                                      <p:cBhvr>
                                        <p:cTn id="38" dur="1" fill="hold">
                                          <p:stCondLst>
                                            <p:cond delay="0"/>
                                          </p:stCondLst>
                                        </p:cTn>
                                        <p:tgtEl>
                                          <p:spTgt spid="43"/>
                                        </p:tgtEl>
                                        <p:attrNameLst>
                                          <p:attrName>style.visibility</p:attrName>
                                        </p:attrNameLst>
                                      </p:cBhvr>
                                      <p:to>
                                        <p:strVal val="visible"/>
                                      </p:to>
                                    </p:set>
                                    <p:animEffect transition="in" filter="wipe(left)">
                                      <p:cBhvr>
                                        <p:cTn id="39" dur="2000"/>
                                        <p:tgtEl>
                                          <p:spTgt spid="43"/>
                                        </p:tgtEl>
                                      </p:cBhvr>
                                    </p:animEffect>
                                  </p:childTnLst>
                                </p:cTn>
                              </p:par>
                            </p:childTnLst>
                          </p:cTn>
                        </p:par>
                        <p:par>
                          <p:cTn id="40" fill="hold">
                            <p:stCondLst>
                              <p:cond delay="4000"/>
                            </p:stCondLst>
                            <p:childTnLst>
                              <p:par>
                                <p:cTn id="41" presetID="1" presetClass="entr" presetSubtype="0" fill="hold" nodeType="afterEffect">
                                  <p:stCondLst>
                                    <p:cond delay="0"/>
                                  </p:stCondLst>
                                  <p:childTnLst>
                                    <p:set>
                                      <p:cBhvr>
                                        <p:cTn id="42" dur="1" fill="hold">
                                          <p:stCondLst>
                                            <p:cond delay="0"/>
                                          </p:stCondLst>
                                        </p:cTn>
                                        <p:tgtEl>
                                          <p:spTgt spid="2"/>
                                        </p:tgtEl>
                                        <p:attrNameLst>
                                          <p:attrName>style.visibility</p:attrName>
                                        </p:attrNameLst>
                                      </p:cBhvr>
                                      <p:to>
                                        <p:strVal val="visible"/>
                                      </p:to>
                                    </p:set>
                                  </p:childTnLst>
                                </p:cTn>
                              </p:par>
                            </p:childTnLst>
                          </p:cTn>
                        </p:par>
                        <p:par>
                          <p:cTn id="43" fill="hold">
                            <p:stCondLst>
                              <p:cond delay="4000"/>
                            </p:stCondLst>
                            <p:childTnLst>
                              <p:par>
                                <p:cTn id="44" presetID="1" presetClass="entr" presetSubtype="0" fill="hold" nodeType="afterEffect">
                                  <p:stCondLst>
                                    <p:cond delay="0"/>
                                  </p:stCondLst>
                                  <p:childTnLst>
                                    <p:set>
                                      <p:cBhvr>
                                        <p:cTn id="45" dur="1" fill="hold">
                                          <p:stCondLst>
                                            <p:cond delay="0"/>
                                          </p:stCondLst>
                                        </p:cTn>
                                        <p:tgtEl>
                                          <p:spTgt spid="3"/>
                                        </p:tgtEl>
                                        <p:attrNameLst>
                                          <p:attrName>style.visibility</p:attrName>
                                        </p:attrNameLst>
                                      </p:cBhvr>
                                      <p:to>
                                        <p:strVal val="visible"/>
                                      </p:to>
                                    </p:set>
                                  </p:childTnLst>
                                </p:cTn>
                              </p:par>
                            </p:childTnLst>
                          </p:cTn>
                        </p:par>
                        <p:par>
                          <p:cTn id="46" fill="hold">
                            <p:stCondLst>
                              <p:cond delay="4000"/>
                            </p:stCondLst>
                            <p:childTnLst>
                              <p:par>
                                <p:cTn id="47" presetID="1" presetClass="entr" presetSubtype="0" fill="hold" grpId="0" nodeType="afterEffect">
                                  <p:stCondLst>
                                    <p:cond delay="0"/>
                                  </p:stCondLst>
                                  <p:childTnLst>
                                    <p:set>
                                      <p:cBhvr>
                                        <p:cTn id="48" dur="1" fill="hold">
                                          <p:stCondLst>
                                            <p:cond delay="0"/>
                                          </p:stCondLst>
                                        </p:cTn>
                                        <p:tgtEl>
                                          <p:spTgt spid="1464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7460" grpId="0" animBg="1"/>
      <p:bldP spid="147463" grpId="0" animBg="1"/>
      <p:bldP spid="35" grpId="0" animBg="1"/>
      <p:bldP spid="146455"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29" name="28 Rectángulo"/>
          <p:cNvSpPr/>
          <p:nvPr/>
        </p:nvSpPr>
        <p:spPr>
          <a:xfrm>
            <a:off x="866899" y="1116013"/>
            <a:ext cx="7445827" cy="37639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48484" name="Line 4"/>
          <p:cNvSpPr>
            <a:spLocks noChangeShapeType="1"/>
          </p:cNvSpPr>
          <p:nvPr/>
        </p:nvSpPr>
        <p:spPr bwMode="auto">
          <a:xfrm>
            <a:off x="2665413" y="1897063"/>
            <a:ext cx="3332162" cy="2351087"/>
          </a:xfrm>
          <a:prstGeom prst="line">
            <a:avLst/>
          </a:prstGeom>
          <a:noFill/>
          <a:ln w="38100">
            <a:solidFill>
              <a:srgbClr val="009900"/>
            </a:solidFill>
            <a:round/>
            <a:headEnd/>
            <a:tailEnd/>
          </a:ln>
        </p:spPr>
        <p:txBody>
          <a:bodyPr/>
          <a:lstStyle/>
          <a:p>
            <a:endParaRPr lang="es-ES_tradnl"/>
          </a:p>
        </p:txBody>
      </p:sp>
      <p:sp>
        <p:nvSpPr>
          <p:cNvPr id="148485" name="AutoShape 5"/>
          <p:cNvSpPr>
            <a:spLocks noChangeArrowheads="1"/>
          </p:cNvSpPr>
          <p:nvPr/>
        </p:nvSpPr>
        <p:spPr bwMode="auto">
          <a:xfrm rot="5400000" flipH="1">
            <a:off x="3338513" y="1811338"/>
            <a:ext cx="120650" cy="12065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nvGrpSpPr>
          <p:cNvPr id="2" name="29 Grupo"/>
          <p:cNvGrpSpPr>
            <a:grpSpLocks/>
          </p:cNvGrpSpPr>
          <p:nvPr/>
        </p:nvGrpSpPr>
        <p:grpSpPr bwMode="auto">
          <a:xfrm>
            <a:off x="2686050" y="1876425"/>
            <a:ext cx="4235450" cy="2035175"/>
            <a:chOff x="2686544" y="1875765"/>
            <a:chExt cx="4235450" cy="2035175"/>
          </a:xfrm>
        </p:grpSpPr>
        <p:sp>
          <p:nvSpPr>
            <p:cNvPr id="463900" name="Line 3"/>
            <p:cNvSpPr>
              <a:spLocks noChangeShapeType="1"/>
            </p:cNvSpPr>
            <p:nvPr/>
          </p:nvSpPr>
          <p:spPr bwMode="auto">
            <a:xfrm>
              <a:off x="2686544" y="1875765"/>
              <a:ext cx="1390650" cy="0"/>
            </a:xfrm>
            <a:prstGeom prst="line">
              <a:avLst/>
            </a:prstGeom>
            <a:noFill/>
            <a:ln w="38100">
              <a:solidFill>
                <a:srgbClr val="FF3300"/>
              </a:solidFill>
              <a:round/>
              <a:headEnd/>
              <a:tailEnd/>
            </a:ln>
          </p:spPr>
          <p:txBody>
            <a:bodyPr/>
            <a:lstStyle/>
            <a:p>
              <a:endParaRPr lang="es-ES_tradnl"/>
            </a:p>
          </p:txBody>
        </p:sp>
        <p:sp>
          <p:nvSpPr>
            <p:cNvPr id="463901" name="Line 6"/>
            <p:cNvSpPr>
              <a:spLocks noChangeShapeType="1"/>
            </p:cNvSpPr>
            <p:nvPr/>
          </p:nvSpPr>
          <p:spPr bwMode="auto">
            <a:xfrm>
              <a:off x="4077194" y="1875765"/>
              <a:ext cx="2844800" cy="2035175"/>
            </a:xfrm>
            <a:prstGeom prst="line">
              <a:avLst/>
            </a:prstGeom>
            <a:noFill/>
            <a:ln w="38100">
              <a:solidFill>
                <a:srgbClr val="FF3300"/>
              </a:solidFill>
              <a:round/>
              <a:headEnd/>
              <a:tailEnd/>
            </a:ln>
          </p:spPr>
          <p:txBody>
            <a:bodyPr/>
            <a:lstStyle/>
            <a:p>
              <a:endParaRPr lang="es-ES_tradnl"/>
            </a:p>
          </p:txBody>
        </p:sp>
      </p:grpSp>
      <p:sp>
        <p:nvSpPr>
          <p:cNvPr id="148487" name="AutoShape 7"/>
          <p:cNvSpPr>
            <a:spLocks noChangeArrowheads="1"/>
          </p:cNvSpPr>
          <p:nvPr/>
        </p:nvSpPr>
        <p:spPr bwMode="auto">
          <a:xfrm rot="7549883" flipH="1">
            <a:off x="4891087" y="2441576"/>
            <a:ext cx="138113" cy="138112"/>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nvGrpSpPr>
          <p:cNvPr id="3" name="Group 23"/>
          <p:cNvGrpSpPr>
            <a:grpSpLocks/>
          </p:cNvGrpSpPr>
          <p:nvPr/>
        </p:nvGrpSpPr>
        <p:grpSpPr bwMode="auto">
          <a:xfrm>
            <a:off x="2287588" y="1876425"/>
            <a:ext cx="609600" cy="990600"/>
            <a:chOff x="1561" y="1406"/>
            <a:chExt cx="384" cy="624"/>
          </a:xfrm>
        </p:grpSpPr>
        <p:sp>
          <p:nvSpPr>
            <p:cNvPr id="463898" name="Line 8"/>
            <p:cNvSpPr>
              <a:spLocks noChangeShapeType="1"/>
            </p:cNvSpPr>
            <p:nvPr/>
          </p:nvSpPr>
          <p:spPr bwMode="auto">
            <a:xfrm>
              <a:off x="1799" y="1406"/>
              <a:ext cx="0" cy="624"/>
            </a:xfrm>
            <a:prstGeom prst="line">
              <a:avLst/>
            </a:prstGeom>
            <a:noFill/>
            <a:ln w="57150">
              <a:solidFill>
                <a:schemeClr val="tx1"/>
              </a:solidFill>
              <a:round/>
              <a:headEnd type="triangle" w="med" len="med"/>
              <a:tailEnd/>
            </a:ln>
          </p:spPr>
          <p:txBody>
            <a:bodyPr/>
            <a:lstStyle/>
            <a:p>
              <a:endParaRPr lang="es-ES_tradnl"/>
            </a:p>
          </p:txBody>
        </p:sp>
        <p:sp>
          <p:nvSpPr>
            <p:cNvPr id="463899" name="Text Box 14"/>
            <p:cNvSpPr txBox="1">
              <a:spLocks noChangeArrowheads="1"/>
            </p:cNvSpPr>
            <p:nvPr/>
          </p:nvSpPr>
          <p:spPr bwMode="auto">
            <a:xfrm>
              <a:off x="1561" y="1573"/>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grpSp>
      <p:sp>
        <p:nvSpPr>
          <p:cNvPr id="148495" name="AutoShape 15"/>
          <p:cNvSpPr>
            <a:spLocks noChangeArrowheads="1"/>
          </p:cNvSpPr>
          <p:nvPr/>
        </p:nvSpPr>
        <p:spPr bwMode="auto">
          <a:xfrm rot="7794473" flipH="1">
            <a:off x="3325813" y="2341563"/>
            <a:ext cx="117475" cy="117475"/>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148496" name="Text Box 16"/>
          <p:cNvSpPr txBox="1">
            <a:spLocks noChangeArrowheads="1"/>
          </p:cNvSpPr>
          <p:nvPr/>
        </p:nvSpPr>
        <p:spPr bwMode="auto">
          <a:xfrm>
            <a:off x="6332538" y="3908425"/>
            <a:ext cx="752475" cy="701675"/>
          </a:xfrm>
          <a:prstGeom prst="rect">
            <a:avLst/>
          </a:prstGeom>
          <a:noFill/>
          <a:ln w="9525">
            <a:noFill/>
            <a:miter lim="800000"/>
            <a:headEnd/>
            <a:tailEnd/>
          </a:ln>
        </p:spPr>
        <p:txBody>
          <a:bodyPr>
            <a:spAutoFit/>
          </a:bodyPr>
          <a:lstStyle/>
          <a:p>
            <a:pPr>
              <a:spcBef>
                <a:spcPct val="50000"/>
              </a:spcBef>
            </a:pPr>
            <a:r>
              <a:rPr lang="es-ES_tradnl" sz="4000">
                <a:solidFill>
                  <a:srgbClr val="000000"/>
                </a:solidFill>
                <a:sym typeface="Symbol" pitchFamily="18" charset="2"/>
              </a:rPr>
              <a:t></a:t>
            </a:r>
            <a:endParaRPr lang="es-ES_tradnl" sz="4000">
              <a:solidFill>
                <a:srgbClr val="000000"/>
              </a:solidFill>
            </a:endParaRPr>
          </a:p>
        </p:txBody>
      </p:sp>
      <p:grpSp>
        <p:nvGrpSpPr>
          <p:cNvPr id="4" name="Group 22"/>
          <p:cNvGrpSpPr>
            <a:grpSpLocks/>
          </p:cNvGrpSpPr>
          <p:nvPr/>
        </p:nvGrpSpPr>
        <p:grpSpPr bwMode="auto">
          <a:xfrm>
            <a:off x="2136775" y="1419225"/>
            <a:ext cx="4891088" cy="2895600"/>
            <a:chOff x="1466" y="1118"/>
            <a:chExt cx="3081" cy="1824"/>
          </a:xfrm>
        </p:grpSpPr>
        <p:sp>
          <p:nvSpPr>
            <p:cNvPr id="463890" name="Line 2"/>
            <p:cNvSpPr>
              <a:spLocks noChangeShapeType="1"/>
            </p:cNvSpPr>
            <p:nvPr/>
          </p:nvSpPr>
          <p:spPr bwMode="auto">
            <a:xfrm>
              <a:off x="1466" y="2030"/>
              <a:ext cx="3081" cy="0"/>
            </a:xfrm>
            <a:prstGeom prst="line">
              <a:avLst/>
            </a:prstGeom>
            <a:noFill/>
            <a:ln w="9525">
              <a:solidFill>
                <a:schemeClr val="tx1"/>
              </a:solidFill>
              <a:round/>
              <a:headEnd/>
              <a:tailEnd/>
            </a:ln>
          </p:spPr>
          <p:txBody>
            <a:bodyPr/>
            <a:lstStyle/>
            <a:p>
              <a:endParaRPr lang="es-ES_tradnl"/>
            </a:p>
          </p:txBody>
        </p:sp>
        <p:sp>
          <p:nvSpPr>
            <p:cNvPr id="463891" name="Text Box 10"/>
            <p:cNvSpPr txBox="1">
              <a:spLocks noChangeArrowheads="1"/>
            </p:cNvSpPr>
            <p:nvPr/>
          </p:nvSpPr>
          <p:spPr bwMode="auto">
            <a:xfrm>
              <a:off x="1664" y="2059"/>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63892" name="Text Box 11"/>
            <p:cNvSpPr txBox="1">
              <a:spLocks noChangeArrowheads="1"/>
            </p:cNvSpPr>
            <p:nvPr/>
          </p:nvSpPr>
          <p:spPr bwMode="auto">
            <a:xfrm>
              <a:off x="3418" y="2059"/>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63893" name="Oval 12"/>
            <p:cNvSpPr>
              <a:spLocks noChangeArrowheads="1"/>
            </p:cNvSpPr>
            <p:nvPr/>
          </p:nvSpPr>
          <p:spPr bwMode="auto">
            <a:xfrm>
              <a:off x="1758" y="1994"/>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3894" name="Oval 13"/>
            <p:cNvSpPr>
              <a:spLocks noChangeArrowheads="1"/>
            </p:cNvSpPr>
            <p:nvPr/>
          </p:nvSpPr>
          <p:spPr bwMode="auto">
            <a:xfrm>
              <a:off x="3525" y="1994"/>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63895" name="Group 17"/>
            <p:cNvGrpSpPr>
              <a:grpSpLocks/>
            </p:cNvGrpSpPr>
            <p:nvPr/>
          </p:nvGrpSpPr>
          <p:grpSpPr bwMode="auto">
            <a:xfrm>
              <a:off x="2688" y="1118"/>
              <a:ext cx="0" cy="1824"/>
              <a:chOff x="2880" y="1248"/>
              <a:chExt cx="0" cy="1824"/>
            </a:xfrm>
          </p:grpSpPr>
          <p:sp>
            <p:nvSpPr>
              <p:cNvPr id="463896" name="Line 18"/>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63897" name="Line 19"/>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sp>
        <p:nvSpPr>
          <p:cNvPr id="463883" name="Text Box 20"/>
          <p:cNvSpPr txBox="1">
            <a:spLocks noChangeArrowheads="1"/>
          </p:cNvSpPr>
          <p:nvPr/>
        </p:nvSpPr>
        <p:spPr bwMode="auto">
          <a:xfrm>
            <a:off x="0" y="0"/>
            <a:ext cx="9144000" cy="579438"/>
          </a:xfrm>
          <a:prstGeom prst="rect">
            <a:avLst/>
          </a:prstGeom>
          <a:solidFill>
            <a:schemeClr val="bg1"/>
          </a:solidFill>
          <a:ln w="9525">
            <a:noFill/>
            <a:miter lim="800000"/>
            <a:headEnd/>
            <a:tailEnd/>
          </a:ln>
        </p:spPr>
        <p:txBody>
          <a:bodyPr>
            <a:spAutoFit/>
          </a:bodyPr>
          <a:lstStyle/>
          <a:p>
            <a:pPr algn="ctr">
              <a:spcBef>
                <a:spcPct val="50000"/>
              </a:spcBef>
            </a:pPr>
            <a:r>
              <a:rPr lang="es-ES" sz="3200" b="1">
                <a:solidFill>
                  <a:srgbClr val="3333CC"/>
                </a:solidFill>
              </a:rPr>
              <a:t>Objeto situado en el foco objeto F:</a:t>
            </a:r>
          </a:p>
        </p:txBody>
      </p:sp>
      <p:sp>
        <p:nvSpPr>
          <p:cNvPr id="148501" name="Text Box 21"/>
          <p:cNvSpPr txBox="1">
            <a:spLocks noChangeArrowheads="1"/>
          </p:cNvSpPr>
          <p:nvPr/>
        </p:nvSpPr>
        <p:spPr bwMode="auto">
          <a:xfrm>
            <a:off x="878774" y="5251120"/>
            <a:ext cx="7433953" cy="769441"/>
          </a:xfrm>
          <a:prstGeom prst="rect">
            <a:avLst/>
          </a:prstGeom>
          <a:solidFill>
            <a:srgbClr val="FFFF00"/>
          </a:solidFill>
          <a:ln w="19050">
            <a:solidFill>
              <a:schemeClr val="tx1"/>
            </a:solidFill>
            <a:miter lim="800000"/>
            <a:headEnd/>
            <a:tailEnd/>
          </a:ln>
        </p:spPr>
        <p:txBody>
          <a:bodyPr wrap="square">
            <a:spAutoFit/>
          </a:bodyPr>
          <a:lstStyle/>
          <a:p>
            <a:pPr algn="ctr">
              <a:spcBef>
                <a:spcPct val="50000"/>
              </a:spcBef>
            </a:pPr>
            <a:r>
              <a:rPr lang="es-ES" sz="2200" b="1" dirty="0" smtClean="0">
                <a:solidFill>
                  <a:srgbClr val="3333CC"/>
                </a:solidFill>
                <a:latin typeface="Calibri" pitchFamily="34" charset="0"/>
                <a:cs typeface="Calibri" pitchFamily="34" charset="0"/>
              </a:rPr>
              <a:t>Los rayos emergentes de la lente son paralelos, no hay convergencia y “</a:t>
            </a:r>
            <a:r>
              <a:rPr lang="es-ES" sz="2200" b="1" i="1" dirty="0" smtClean="0">
                <a:solidFill>
                  <a:srgbClr val="3333CC"/>
                </a:solidFill>
                <a:latin typeface="Calibri" pitchFamily="34" charset="0"/>
                <a:cs typeface="Calibri" pitchFamily="34" charset="0"/>
              </a:rPr>
              <a:t>se dice” </a:t>
            </a:r>
            <a:r>
              <a:rPr lang="es-ES" sz="2200" b="1" dirty="0" smtClean="0">
                <a:solidFill>
                  <a:srgbClr val="3333CC"/>
                </a:solidFill>
                <a:latin typeface="Calibri" pitchFamily="34" charset="0"/>
                <a:cs typeface="Calibri" pitchFamily="34" charset="0"/>
              </a:rPr>
              <a:t>que la imagen se </a:t>
            </a:r>
            <a:r>
              <a:rPr lang="es-ES" sz="2200" b="1" dirty="0">
                <a:solidFill>
                  <a:srgbClr val="3333CC"/>
                </a:solidFill>
                <a:latin typeface="Calibri" pitchFamily="34" charset="0"/>
                <a:cs typeface="Calibri" pitchFamily="34" charset="0"/>
              </a:rPr>
              <a:t>forma en el </a:t>
            </a:r>
            <a:r>
              <a:rPr lang="es-ES" sz="2200" b="1" dirty="0" smtClean="0">
                <a:solidFill>
                  <a:srgbClr val="3333CC"/>
                </a:solidFill>
                <a:latin typeface="Calibri" pitchFamily="34" charset="0"/>
                <a:cs typeface="Calibri" pitchFamily="34" charset="0"/>
              </a:rPr>
              <a:t>infinito.</a:t>
            </a:r>
            <a:endParaRPr lang="es-ES" sz="2200" b="1" dirty="0">
              <a:solidFill>
                <a:srgbClr val="3333CC"/>
              </a:solidFill>
              <a:latin typeface="Calibri" pitchFamily="34" charset="0"/>
              <a:cs typeface="Calibri" pitchFamily="34" charset="0"/>
            </a:endParaRPr>
          </a:p>
        </p:txBody>
      </p:sp>
      <p:sp>
        <p:nvSpPr>
          <p:cNvPr id="148504" name="AutoShape 24"/>
          <p:cNvSpPr>
            <a:spLocks noChangeArrowheads="1"/>
          </p:cNvSpPr>
          <p:nvPr/>
        </p:nvSpPr>
        <p:spPr bwMode="auto">
          <a:xfrm rot="7794473" flipH="1">
            <a:off x="4803775" y="3381375"/>
            <a:ext cx="125413" cy="125413"/>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grpSp>
        <p:nvGrpSpPr>
          <p:cNvPr id="6" name="Group 30"/>
          <p:cNvGrpSpPr>
            <a:grpSpLocks/>
          </p:cNvGrpSpPr>
          <p:nvPr/>
        </p:nvGrpSpPr>
        <p:grpSpPr bwMode="auto">
          <a:xfrm>
            <a:off x="2668588" y="3317875"/>
            <a:ext cx="1384300" cy="815975"/>
            <a:chOff x="1801" y="2314"/>
            <a:chExt cx="872" cy="514"/>
          </a:xfrm>
        </p:grpSpPr>
        <p:sp>
          <p:nvSpPr>
            <p:cNvPr id="463887" name="Line 27"/>
            <p:cNvSpPr>
              <a:spLocks noChangeShapeType="1"/>
            </p:cNvSpPr>
            <p:nvPr/>
          </p:nvSpPr>
          <p:spPr bwMode="auto">
            <a:xfrm>
              <a:off x="1804" y="2314"/>
              <a:ext cx="0" cy="514"/>
            </a:xfrm>
            <a:prstGeom prst="line">
              <a:avLst/>
            </a:prstGeom>
            <a:noFill/>
            <a:ln w="9525">
              <a:solidFill>
                <a:schemeClr val="tx1"/>
              </a:solidFill>
              <a:prstDash val="dash"/>
              <a:round/>
              <a:headEnd/>
              <a:tailEnd/>
            </a:ln>
          </p:spPr>
          <p:txBody>
            <a:bodyPr/>
            <a:lstStyle/>
            <a:p>
              <a:endParaRPr lang="es-ES_tradnl"/>
            </a:p>
          </p:txBody>
        </p:sp>
        <p:sp>
          <p:nvSpPr>
            <p:cNvPr id="463888" name="Line 28"/>
            <p:cNvSpPr>
              <a:spLocks noChangeShapeType="1"/>
            </p:cNvSpPr>
            <p:nvPr/>
          </p:nvSpPr>
          <p:spPr bwMode="auto">
            <a:xfrm>
              <a:off x="1801" y="2680"/>
              <a:ext cx="872" cy="0"/>
            </a:xfrm>
            <a:prstGeom prst="line">
              <a:avLst/>
            </a:prstGeom>
            <a:noFill/>
            <a:ln w="9525">
              <a:solidFill>
                <a:schemeClr val="tx1"/>
              </a:solidFill>
              <a:round/>
              <a:headEnd type="triangle" w="med" len="med"/>
              <a:tailEnd/>
            </a:ln>
          </p:spPr>
          <p:txBody>
            <a:bodyPr/>
            <a:lstStyle/>
            <a:p>
              <a:endParaRPr lang="es-ES_tradnl"/>
            </a:p>
          </p:txBody>
        </p:sp>
        <p:sp>
          <p:nvSpPr>
            <p:cNvPr id="463889" name="Text Box 29"/>
            <p:cNvSpPr txBox="1">
              <a:spLocks noChangeArrowheads="1"/>
            </p:cNvSpPr>
            <p:nvPr/>
          </p:nvSpPr>
          <p:spPr bwMode="auto">
            <a:xfrm>
              <a:off x="2045" y="2383"/>
              <a:ext cx="586" cy="288"/>
            </a:xfrm>
            <a:prstGeom prst="rect">
              <a:avLst/>
            </a:prstGeom>
            <a:noFill/>
            <a:ln w="9525">
              <a:noFill/>
              <a:miter lim="800000"/>
              <a:headEnd/>
              <a:tailEnd/>
            </a:ln>
          </p:spPr>
          <p:txBody>
            <a:bodyPr>
              <a:spAutoFit/>
            </a:bodyPr>
            <a:lstStyle/>
            <a:p>
              <a:pPr>
                <a:spcBef>
                  <a:spcPct val="50000"/>
                </a:spcBef>
              </a:pPr>
              <a:r>
                <a:rPr lang="es-ES" i="1">
                  <a:solidFill>
                    <a:srgbClr val="000000"/>
                  </a:solidFill>
                </a:rPr>
                <a:t>s = f </a:t>
              </a:r>
              <a:endParaRPr lang="en-US" i="1">
                <a:solidFill>
                  <a:srgbClr val="000000"/>
                </a:solidFill>
                <a:cs typeface="Times New Roman" pitchFamily="18" charset="0"/>
              </a:endParaRPr>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2000"/>
                                        <p:tgtEl>
                                          <p:spTgt spid="2"/>
                                        </p:tgtEl>
                                      </p:cBhvr>
                                    </p:animEffect>
                                  </p:childTnLst>
                                </p:cTn>
                              </p:par>
                            </p:childTnLst>
                          </p:cTn>
                        </p:par>
                        <p:par>
                          <p:cTn id="20" fill="hold">
                            <p:stCondLst>
                              <p:cond delay="2000"/>
                            </p:stCondLst>
                            <p:childTnLst>
                              <p:par>
                                <p:cTn id="21" presetID="1" presetClass="entr" presetSubtype="0" fill="hold" grpId="0" nodeType="afterEffect">
                                  <p:stCondLst>
                                    <p:cond delay="0"/>
                                  </p:stCondLst>
                                  <p:childTnLst>
                                    <p:set>
                                      <p:cBhvr>
                                        <p:cTn id="22" dur="1" fill="hold">
                                          <p:stCondLst>
                                            <p:cond delay="0"/>
                                          </p:stCondLst>
                                        </p:cTn>
                                        <p:tgtEl>
                                          <p:spTgt spid="14848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48484"/>
                                        </p:tgtEl>
                                        <p:attrNameLst>
                                          <p:attrName>style.visibility</p:attrName>
                                        </p:attrNameLst>
                                      </p:cBhvr>
                                      <p:to>
                                        <p:strVal val="visible"/>
                                      </p:to>
                                    </p:set>
                                    <p:animEffect transition="in" filter="wipe(left)">
                                      <p:cBhvr>
                                        <p:cTn id="27" dur="2000"/>
                                        <p:tgtEl>
                                          <p:spTgt spid="148484"/>
                                        </p:tgtEl>
                                      </p:cBhvr>
                                    </p:animEffect>
                                  </p:childTnLst>
                                </p:cTn>
                              </p:par>
                            </p:childTnLst>
                          </p:cTn>
                        </p:par>
                        <p:par>
                          <p:cTn id="28" fill="hold">
                            <p:stCondLst>
                              <p:cond delay="2000"/>
                            </p:stCondLst>
                            <p:childTnLst>
                              <p:par>
                                <p:cTn id="29" presetID="1" presetClass="entr" presetSubtype="0" fill="hold" grpId="0" nodeType="afterEffect">
                                  <p:stCondLst>
                                    <p:cond delay="0"/>
                                  </p:stCondLst>
                                  <p:childTnLst>
                                    <p:set>
                                      <p:cBhvr>
                                        <p:cTn id="30" dur="1" fill="hold">
                                          <p:stCondLst>
                                            <p:cond delay="0"/>
                                          </p:stCondLst>
                                        </p:cTn>
                                        <p:tgtEl>
                                          <p:spTgt spid="14850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148485"/>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148495"/>
                                        </p:tgtEl>
                                        <p:attrNameLst>
                                          <p:attrName>style.visibility</p:attrName>
                                        </p:attrNameLst>
                                      </p:cBhvr>
                                      <p:to>
                                        <p:strVal val="visible"/>
                                      </p:to>
                                    </p:set>
                                  </p:childTnLst>
                                </p:cTn>
                              </p:par>
                            </p:childTnLst>
                          </p:cTn>
                        </p:par>
                        <p:par>
                          <p:cTn id="35" fill="hold">
                            <p:stCondLst>
                              <p:cond delay="2000"/>
                            </p:stCondLst>
                            <p:childTnLst>
                              <p:par>
                                <p:cTn id="36" presetID="1" presetClass="entr" presetSubtype="0" fill="hold" grpId="0" nodeType="afterEffect">
                                  <p:stCondLst>
                                    <p:cond delay="0"/>
                                  </p:stCondLst>
                                  <p:childTnLst>
                                    <p:set>
                                      <p:cBhvr>
                                        <p:cTn id="37" dur="1" fill="hold">
                                          <p:stCondLst>
                                            <p:cond delay="0"/>
                                          </p:stCondLst>
                                        </p:cTn>
                                        <p:tgtEl>
                                          <p:spTgt spid="148496"/>
                                        </p:tgtEl>
                                        <p:attrNameLst>
                                          <p:attrName>style.visibility</p:attrName>
                                        </p:attrNameLst>
                                      </p:cBhvr>
                                      <p:to>
                                        <p:strVal val="visible"/>
                                      </p:to>
                                    </p:set>
                                  </p:childTnLst>
                                </p:cTn>
                              </p:par>
                            </p:childTnLst>
                          </p:cTn>
                        </p:par>
                        <p:par>
                          <p:cTn id="38" fill="hold">
                            <p:stCondLst>
                              <p:cond delay="2000"/>
                            </p:stCondLst>
                            <p:childTnLst>
                              <p:par>
                                <p:cTn id="39" presetID="1" presetClass="entr" presetSubtype="0" fill="hold" grpId="0" nodeType="afterEffect">
                                  <p:stCondLst>
                                    <p:cond delay="0"/>
                                  </p:stCondLst>
                                  <p:childTnLst>
                                    <p:set>
                                      <p:cBhvr>
                                        <p:cTn id="40" dur="1" fill="hold">
                                          <p:stCondLst>
                                            <p:cond delay="0"/>
                                          </p:stCondLst>
                                        </p:cTn>
                                        <p:tgtEl>
                                          <p:spTgt spid="148501"/>
                                        </p:tgtEl>
                                        <p:attrNameLst>
                                          <p:attrName>style.visibility</p:attrName>
                                        </p:attrNameLst>
                                      </p:cBhvr>
                                      <p:to>
                                        <p:strVal val="visible"/>
                                      </p:to>
                                    </p:set>
                                  </p:childTnLst>
                                </p:cTn>
                              </p:par>
                              <p:par>
                                <p:cTn id="41" presetID="1" presetClass="entr" presetSubtype="0" fill="hold" grpId="1" nodeType="withEffect">
                                  <p:stCondLst>
                                    <p:cond delay="0"/>
                                  </p:stCondLst>
                                  <p:childTnLst>
                                    <p:set>
                                      <p:cBhvr>
                                        <p:cTn id="42" dur="1" fill="hold">
                                          <p:stCondLst>
                                            <p:cond delay="0"/>
                                          </p:stCondLst>
                                        </p:cTn>
                                        <p:tgtEl>
                                          <p:spTgt spid="14850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8484" grpId="0" animBg="1"/>
      <p:bldP spid="148485" grpId="0" animBg="1"/>
      <p:bldP spid="148487" grpId="0" animBg="1"/>
      <p:bldP spid="148495" grpId="0" animBg="1"/>
      <p:bldP spid="148496" grpId="0"/>
      <p:bldP spid="148501" grpId="0" animBg="1"/>
      <p:bldP spid="148504" grpId="0" animBg="1"/>
      <p:bldP spid="148504" grpId="1" animBg="1"/>
    </p:bldLst>
  </p:timing>
</p:sld>
</file>

<file path=ppt/slides/slide156.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49" name="48 Rectángulo"/>
          <p:cNvSpPr/>
          <p:nvPr/>
        </p:nvSpPr>
        <p:spPr>
          <a:xfrm>
            <a:off x="914400" y="842963"/>
            <a:ext cx="7315199" cy="51181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49 Grupo"/>
          <p:cNvGrpSpPr>
            <a:grpSpLocks/>
          </p:cNvGrpSpPr>
          <p:nvPr/>
        </p:nvGrpSpPr>
        <p:grpSpPr bwMode="auto">
          <a:xfrm>
            <a:off x="3636963" y="2562225"/>
            <a:ext cx="3544887" cy="1919288"/>
            <a:chOff x="3732007" y="2764003"/>
            <a:chExt cx="3544887" cy="1919287"/>
          </a:xfrm>
        </p:grpSpPr>
        <p:sp>
          <p:nvSpPr>
            <p:cNvPr id="464951" name="Line 3"/>
            <p:cNvSpPr>
              <a:spLocks noChangeShapeType="1"/>
            </p:cNvSpPr>
            <p:nvPr/>
          </p:nvSpPr>
          <p:spPr bwMode="auto">
            <a:xfrm>
              <a:off x="3732007" y="2764003"/>
              <a:ext cx="863600" cy="0"/>
            </a:xfrm>
            <a:prstGeom prst="line">
              <a:avLst/>
            </a:prstGeom>
            <a:noFill/>
            <a:ln w="38100">
              <a:solidFill>
                <a:srgbClr val="FF3300"/>
              </a:solidFill>
              <a:round/>
              <a:headEnd/>
              <a:tailEnd/>
            </a:ln>
          </p:spPr>
          <p:txBody>
            <a:bodyPr/>
            <a:lstStyle/>
            <a:p>
              <a:endParaRPr lang="es-ES_tradnl"/>
            </a:p>
          </p:txBody>
        </p:sp>
        <p:sp>
          <p:nvSpPr>
            <p:cNvPr id="464952" name="Line 6"/>
            <p:cNvSpPr>
              <a:spLocks noChangeShapeType="1"/>
            </p:cNvSpPr>
            <p:nvPr/>
          </p:nvSpPr>
          <p:spPr bwMode="auto">
            <a:xfrm>
              <a:off x="4616244" y="2778290"/>
              <a:ext cx="2660650" cy="1905000"/>
            </a:xfrm>
            <a:prstGeom prst="line">
              <a:avLst/>
            </a:prstGeom>
            <a:noFill/>
            <a:ln w="38100">
              <a:solidFill>
                <a:srgbClr val="FF3300"/>
              </a:solidFill>
              <a:round/>
              <a:headEnd/>
              <a:tailEnd/>
            </a:ln>
          </p:spPr>
          <p:txBody>
            <a:bodyPr/>
            <a:lstStyle/>
            <a:p>
              <a:endParaRPr lang="es-ES_tradnl"/>
            </a:p>
          </p:txBody>
        </p:sp>
      </p:grpSp>
      <p:grpSp>
        <p:nvGrpSpPr>
          <p:cNvPr id="3" name="50 Grupo"/>
          <p:cNvGrpSpPr>
            <a:grpSpLocks/>
          </p:cNvGrpSpPr>
          <p:nvPr/>
        </p:nvGrpSpPr>
        <p:grpSpPr bwMode="auto">
          <a:xfrm>
            <a:off x="4017963" y="2478088"/>
            <a:ext cx="1404937" cy="771525"/>
            <a:chOff x="4112172" y="2680618"/>
            <a:chExt cx="1405251" cy="770251"/>
          </a:xfrm>
        </p:grpSpPr>
        <p:sp>
          <p:nvSpPr>
            <p:cNvPr id="464949" name="AutoShape 5"/>
            <p:cNvSpPr>
              <a:spLocks noChangeArrowheads="1"/>
            </p:cNvSpPr>
            <p:nvPr/>
          </p:nvSpPr>
          <p:spPr bwMode="auto">
            <a:xfrm rot="5400000" flipH="1">
              <a:off x="4112172" y="2680618"/>
              <a:ext cx="166770" cy="16677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464950" name="AutoShape 7"/>
            <p:cNvSpPr>
              <a:spLocks noChangeArrowheads="1"/>
            </p:cNvSpPr>
            <p:nvPr/>
          </p:nvSpPr>
          <p:spPr bwMode="auto">
            <a:xfrm rot="7457743" flipH="1">
              <a:off x="5350191" y="3283637"/>
              <a:ext cx="167232" cy="167232"/>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grpSp>
        <p:nvGrpSpPr>
          <p:cNvPr id="4" name="Group 33"/>
          <p:cNvGrpSpPr>
            <a:grpSpLocks/>
          </p:cNvGrpSpPr>
          <p:nvPr/>
        </p:nvGrpSpPr>
        <p:grpSpPr bwMode="auto">
          <a:xfrm>
            <a:off x="3281363" y="2562225"/>
            <a:ext cx="609600" cy="990600"/>
            <a:chOff x="2053" y="1892"/>
            <a:chExt cx="384" cy="624"/>
          </a:xfrm>
        </p:grpSpPr>
        <p:sp>
          <p:nvSpPr>
            <p:cNvPr id="464947" name="Line 8"/>
            <p:cNvSpPr>
              <a:spLocks noChangeShapeType="1"/>
            </p:cNvSpPr>
            <p:nvPr/>
          </p:nvSpPr>
          <p:spPr bwMode="auto">
            <a:xfrm>
              <a:off x="2277" y="1892"/>
              <a:ext cx="0" cy="624"/>
            </a:xfrm>
            <a:prstGeom prst="line">
              <a:avLst/>
            </a:prstGeom>
            <a:noFill/>
            <a:ln w="57150">
              <a:solidFill>
                <a:schemeClr val="tx1"/>
              </a:solidFill>
              <a:round/>
              <a:headEnd type="triangle" w="med" len="med"/>
              <a:tailEnd/>
            </a:ln>
          </p:spPr>
          <p:txBody>
            <a:bodyPr/>
            <a:lstStyle/>
            <a:p>
              <a:endParaRPr lang="es-ES_tradnl"/>
            </a:p>
          </p:txBody>
        </p:sp>
        <p:sp>
          <p:nvSpPr>
            <p:cNvPr id="464948" name="Text Box 14"/>
            <p:cNvSpPr txBox="1">
              <a:spLocks noChangeArrowheads="1"/>
            </p:cNvSpPr>
            <p:nvPr/>
          </p:nvSpPr>
          <p:spPr bwMode="auto">
            <a:xfrm>
              <a:off x="2053" y="2059"/>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grpSp>
      <p:sp>
        <p:nvSpPr>
          <p:cNvPr id="149520" name="Line 16"/>
          <p:cNvSpPr>
            <a:spLocks noChangeShapeType="1"/>
          </p:cNvSpPr>
          <p:nvPr/>
        </p:nvSpPr>
        <p:spPr bwMode="auto">
          <a:xfrm>
            <a:off x="2355850" y="1076325"/>
            <a:ext cx="1290638" cy="1485900"/>
          </a:xfrm>
          <a:prstGeom prst="line">
            <a:avLst/>
          </a:prstGeom>
          <a:noFill/>
          <a:ln w="38100">
            <a:solidFill>
              <a:srgbClr val="009900"/>
            </a:solidFill>
            <a:prstDash val="dash"/>
            <a:round/>
            <a:headEnd/>
            <a:tailEnd/>
          </a:ln>
        </p:spPr>
        <p:txBody>
          <a:bodyPr/>
          <a:lstStyle/>
          <a:p>
            <a:endParaRPr lang="es-ES_tradnl"/>
          </a:p>
        </p:txBody>
      </p:sp>
      <p:sp>
        <p:nvSpPr>
          <p:cNvPr id="149521" name="Line 17"/>
          <p:cNvSpPr>
            <a:spLocks noChangeShapeType="1"/>
          </p:cNvSpPr>
          <p:nvPr/>
        </p:nvSpPr>
        <p:spPr bwMode="auto">
          <a:xfrm flipH="1" flipV="1">
            <a:off x="2305050" y="996950"/>
            <a:ext cx="2174875" cy="1544638"/>
          </a:xfrm>
          <a:prstGeom prst="line">
            <a:avLst/>
          </a:prstGeom>
          <a:noFill/>
          <a:ln w="38100">
            <a:solidFill>
              <a:srgbClr val="FF3300"/>
            </a:solidFill>
            <a:prstDash val="dash"/>
            <a:round/>
            <a:headEnd/>
            <a:tailEnd/>
          </a:ln>
        </p:spPr>
        <p:txBody>
          <a:bodyPr/>
          <a:lstStyle/>
          <a:p>
            <a:endParaRPr lang="es-ES_tradnl"/>
          </a:p>
        </p:txBody>
      </p:sp>
      <p:grpSp>
        <p:nvGrpSpPr>
          <p:cNvPr id="5" name="Group 36"/>
          <p:cNvGrpSpPr>
            <a:grpSpLocks/>
          </p:cNvGrpSpPr>
          <p:nvPr/>
        </p:nvGrpSpPr>
        <p:grpSpPr bwMode="auto">
          <a:xfrm>
            <a:off x="1879600" y="1017588"/>
            <a:ext cx="609600" cy="2535237"/>
            <a:chOff x="1170" y="919"/>
            <a:chExt cx="384" cy="1597"/>
          </a:xfrm>
        </p:grpSpPr>
        <p:sp>
          <p:nvSpPr>
            <p:cNvPr id="464945" name="Text Box 15"/>
            <p:cNvSpPr txBox="1">
              <a:spLocks noChangeArrowheads="1"/>
            </p:cNvSpPr>
            <p:nvPr/>
          </p:nvSpPr>
          <p:spPr bwMode="auto">
            <a:xfrm>
              <a:off x="1170" y="1612"/>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sp>
          <p:nvSpPr>
            <p:cNvPr id="464946" name="Line 18"/>
            <p:cNvSpPr>
              <a:spLocks noChangeShapeType="1"/>
            </p:cNvSpPr>
            <p:nvPr/>
          </p:nvSpPr>
          <p:spPr bwMode="auto">
            <a:xfrm>
              <a:off x="1470" y="919"/>
              <a:ext cx="0" cy="1597"/>
            </a:xfrm>
            <a:prstGeom prst="line">
              <a:avLst/>
            </a:prstGeom>
            <a:noFill/>
            <a:ln w="57150">
              <a:solidFill>
                <a:schemeClr val="tx1"/>
              </a:solidFill>
              <a:round/>
              <a:headEnd type="triangle" w="med" len="med"/>
              <a:tailEnd/>
            </a:ln>
          </p:spPr>
          <p:txBody>
            <a:bodyPr/>
            <a:lstStyle/>
            <a:p>
              <a:endParaRPr lang="es-ES_tradnl"/>
            </a:p>
          </p:txBody>
        </p:sp>
      </p:grpSp>
      <p:grpSp>
        <p:nvGrpSpPr>
          <p:cNvPr id="6" name="53 Grupo"/>
          <p:cNvGrpSpPr>
            <a:grpSpLocks/>
          </p:cNvGrpSpPr>
          <p:nvPr/>
        </p:nvGrpSpPr>
        <p:grpSpPr bwMode="auto">
          <a:xfrm>
            <a:off x="3003550" y="1647825"/>
            <a:ext cx="404813" cy="354013"/>
            <a:chOff x="3099305" y="1849401"/>
            <a:chExt cx="404304" cy="355091"/>
          </a:xfrm>
        </p:grpSpPr>
        <p:sp>
          <p:nvSpPr>
            <p:cNvPr id="464943" name="AutoShape 9"/>
            <p:cNvSpPr>
              <a:spLocks noChangeArrowheads="1"/>
            </p:cNvSpPr>
            <p:nvPr/>
          </p:nvSpPr>
          <p:spPr bwMode="auto">
            <a:xfrm rot="8337880" flipH="1">
              <a:off x="3099305" y="2040814"/>
              <a:ext cx="163678" cy="163678"/>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464944" name="AutoShape 19"/>
            <p:cNvSpPr>
              <a:spLocks noChangeArrowheads="1"/>
            </p:cNvSpPr>
            <p:nvPr/>
          </p:nvSpPr>
          <p:spPr bwMode="auto">
            <a:xfrm rot="7457743" flipH="1">
              <a:off x="3338105" y="1849401"/>
              <a:ext cx="165504" cy="165504"/>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sp>
        <p:nvSpPr>
          <p:cNvPr id="149534" name="Text Box 30"/>
          <p:cNvSpPr txBox="1">
            <a:spLocks noChangeArrowheads="1"/>
          </p:cNvSpPr>
          <p:nvPr/>
        </p:nvSpPr>
        <p:spPr bwMode="auto">
          <a:xfrm>
            <a:off x="0" y="0"/>
            <a:ext cx="9144000" cy="579438"/>
          </a:xfrm>
          <a:prstGeom prst="rect">
            <a:avLst/>
          </a:prstGeom>
          <a:solidFill>
            <a:schemeClr val="bg1"/>
          </a:solidFill>
          <a:ln w="9525">
            <a:noFill/>
            <a:miter lim="800000"/>
            <a:headEnd/>
            <a:tailEnd/>
          </a:ln>
        </p:spPr>
        <p:txBody>
          <a:bodyPr>
            <a:spAutoFit/>
          </a:bodyPr>
          <a:lstStyle/>
          <a:p>
            <a:pPr algn="ctr">
              <a:spcBef>
                <a:spcPct val="50000"/>
              </a:spcBef>
            </a:pPr>
            <a:r>
              <a:rPr lang="es-ES" sz="3200" b="1">
                <a:solidFill>
                  <a:srgbClr val="3333CC"/>
                </a:solidFill>
              </a:rPr>
              <a:t>Objeto situado entre el foco objeto F y la lente:</a:t>
            </a:r>
          </a:p>
        </p:txBody>
      </p:sp>
      <p:grpSp>
        <p:nvGrpSpPr>
          <p:cNvPr id="7" name="56 Grupo"/>
          <p:cNvGrpSpPr>
            <a:grpSpLocks/>
          </p:cNvGrpSpPr>
          <p:nvPr/>
        </p:nvGrpSpPr>
        <p:grpSpPr bwMode="auto">
          <a:xfrm>
            <a:off x="3633788" y="2559050"/>
            <a:ext cx="2811462" cy="3275013"/>
            <a:chOff x="3633829" y="2558948"/>
            <a:chExt cx="2811462" cy="3275012"/>
          </a:xfrm>
        </p:grpSpPr>
        <p:sp>
          <p:nvSpPr>
            <p:cNvPr id="464941" name="Line 4"/>
            <p:cNvSpPr>
              <a:spLocks noChangeShapeType="1"/>
            </p:cNvSpPr>
            <p:nvPr/>
          </p:nvSpPr>
          <p:spPr bwMode="auto">
            <a:xfrm>
              <a:off x="3633829" y="2558948"/>
              <a:ext cx="854075" cy="998537"/>
            </a:xfrm>
            <a:prstGeom prst="line">
              <a:avLst/>
            </a:prstGeom>
            <a:noFill/>
            <a:ln w="38100">
              <a:solidFill>
                <a:srgbClr val="009900"/>
              </a:solidFill>
              <a:round/>
              <a:headEnd/>
              <a:tailEnd/>
            </a:ln>
          </p:spPr>
          <p:txBody>
            <a:bodyPr/>
            <a:lstStyle/>
            <a:p>
              <a:endParaRPr lang="es-ES_tradnl"/>
            </a:p>
          </p:txBody>
        </p:sp>
        <p:sp>
          <p:nvSpPr>
            <p:cNvPr id="464942" name="Line 34"/>
            <p:cNvSpPr>
              <a:spLocks noChangeShapeType="1"/>
            </p:cNvSpPr>
            <p:nvPr/>
          </p:nvSpPr>
          <p:spPr bwMode="auto">
            <a:xfrm>
              <a:off x="4502191" y="3563835"/>
              <a:ext cx="1943100" cy="2270125"/>
            </a:xfrm>
            <a:prstGeom prst="line">
              <a:avLst/>
            </a:prstGeom>
            <a:noFill/>
            <a:ln w="38100">
              <a:solidFill>
                <a:srgbClr val="009900"/>
              </a:solidFill>
              <a:round/>
              <a:headEnd/>
              <a:tailEnd/>
            </a:ln>
          </p:spPr>
          <p:txBody>
            <a:bodyPr/>
            <a:lstStyle/>
            <a:p>
              <a:endParaRPr lang="es-ES_tradnl"/>
            </a:p>
          </p:txBody>
        </p:sp>
      </p:grpSp>
      <p:grpSp>
        <p:nvGrpSpPr>
          <p:cNvPr id="8" name="Group 32"/>
          <p:cNvGrpSpPr>
            <a:grpSpLocks/>
          </p:cNvGrpSpPr>
          <p:nvPr/>
        </p:nvGrpSpPr>
        <p:grpSpPr bwMode="auto">
          <a:xfrm>
            <a:off x="1847850" y="2105025"/>
            <a:ext cx="5319713" cy="2895600"/>
            <a:chOff x="1150" y="1604"/>
            <a:chExt cx="3351" cy="1824"/>
          </a:xfrm>
        </p:grpSpPr>
        <p:sp>
          <p:nvSpPr>
            <p:cNvPr id="464933" name="Line 2"/>
            <p:cNvSpPr>
              <a:spLocks noChangeShapeType="1"/>
            </p:cNvSpPr>
            <p:nvPr/>
          </p:nvSpPr>
          <p:spPr bwMode="auto">
            <a:xfrm>
              <a:off x="1150" y="2516"/>
              <a:ext cx="3351" cy="0"/>
            </a:xfrm>
            <a:prstGeom prst="line">
              <a:avLst/>
            </a:prstGeom>
            <a:noFill/>
            <a:ln w="9525">
              <a:solidFill>
                <a:schemeClr val="tx1"/>
              </a:solidFill>
              <a:round/>
              <a:headEnd/>
              <a:tailEnd/>
            </a:ln>
          </p:spPr>
          <p:txBody>
            <a:bodyPr/>
            <a:lstStyle/>
            <a:p>
              <a:endParaRPr lang="es-ES_tradnl"/>
            </a:p>
          </p:txBody>
        </p:sp>
        <p:sp>
          <p:nvSpPr>
            <p:cNvPr id="464934" name="Text Box 10"/>
            <p:cNvSpPr txBox="1">
              <a:spLocks noChangeArrowheads="1"/>
            </p:cNvSpPr>
            <p:nvPr/>
          </p:nvSpPr>
          <p:spPr bwMode="auto">
            <a:xfrm>
              <a:off x="1797" y="2545"/>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64935" name="Text Box 11"/>
            <p:cNvSpPr txBox="1">
              <a:spLocks noChangeArrowheads="1"/>
            </p:cNvSpPr>
            <p:nvPr/>
          </p:nvSpPr>
          <p:spPr bwMode="auto">
            <a:xfrm>
              <a:off x="3551" y="2545"/>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64936" name="Oval 12"/>
            <p:cNvSpPr>
              <a:spLocks noChangeArrowheads="1"/>
            </p:cNvSpPr>
            <p:nvPr/>
          </p:nvSpPr>
          <p:spPr bwMode="auto">
            <a:xfrm>
              <a:off x="1891" y="2480"/>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4937" name="Oval 13"/>
            <p:cNvSpPr>
              <a:spLocks noChangeArrowheads="1"/>
            </p:cNvSpPr>
            <p:nvPr/>
          </p:nvSpPr>
          <p:spPr bwMode="auto">
            <a:xfrm>
              <a:off x="3658" y="2480"/>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64938" name="Group 27"/>
            <p:cNvGrpSpPr>
              <a:grpSpLocks/>
            </p:cNvGrpSpPr>
            <p:nvPr/>
          </p:nvGrpSpPr>
          <p:grpSpPr bwMode="auto">
            <a:xfrm>
              <a:off x="2821" y="1604"/>
              <a:ext cx="0" cy="1824"/>
              <a:chOff x="2880" y="1248"/>
              <a:chExt cx="0" cy="1824"/>
            </a:xfrm>
          </p:grpSpPr>
          <p:sp>
            <p:nvSpPr>
              <p:cNvPr id="464939" name="Line 28"/>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64940" name="Line 29"/>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grpSp>
        <p:nvGrpSpPr>
          <p:cNvPr id="10" name="51 Grupo"/>
          <p:cNvGrpSpPr>
            <a:grpSpLocks/>
          </p:cNvGrpSpPr>
          <p:nvPr/>
        </p:nvGrpSpPr>
        <p:grpSpPr bwMode="auto">
          <a:xfrm>
            <a:off x="3987800" y="2986088"/>
            <a:ext cx="1400175" cy="1604962"/>
            <a:chOff x="4083056" y="3187283"/>
            <a:chExt cx="1400686" cy="1605474"/>
          </a:xfrm>
        </p:grpSpPr>
        <p:sp>
          <p:nvSpPr>
            <p:cNvPr id="464931" name="AutoShape 26"/>
            <p:cNvSpPr>
              <a:spLocks noChangeArrowheads="1"/>
            </p:cNvSpPr>
            <p:nvPr/>
          </p:nvSpPr>
          <p:spPr bwMode="auto">
            <a:xfrm rot="8337880" flipH="1">
              <a:off x="5320370" y="4629385"/>
              <a:ext cx="163372" cy="163372"/>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464932" name="AutoShape 35"/>
            <p:cNvSpPr>
              <a:spLocks noChangeArrowheads="1"/>
            </p:cNvSpPr>
            <p:nvPr/>
          </p:nvSpPr>
          <p:spPr bwMode="auto">
            <a:xfrm rot="8337880" flipH="1">
              <a:off x="4083056" y="3187283"/>
              <a:ext cx="171026" cy="171026"/>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grpSp>
      <p:grpSp>
        <p:nvGrpSpPr>
          <p:cNvPr id="11" name="Group 46"/>
          <p:cNvGrpSpPr>
            <a:grpSpLocks/>
          </p:cNvGrpSpPr>
          <p:nvPr/>
        </p:nvGrpSpPr>
        <p:grpSpPr bwMode="auto">
          <a:xfrm>
            <a:off x="3089275" y="4168775"/>
            <a:ext cx="1416050" cy="1116013"/>
            <a:chOff x="2148" y="2985"/>
            <a:chExt cx="892" cy="703"/>
          </a:xfrm>
        </p:grpSpPr>
        <p:sp>
          <p:nvSpPr>
            <p:cNvPr id="464926" name="Line 39"/>
            <p:cNvSpPr>
              <a:spLocks noChangeShapeType="1"/>
            </p:cNvSpPr>
            <p:nvPr/>
          </p:nvSpPr>
          <p:spPr bwMode="auto">
            <a:xfrm>
              <a:off x="3040" y="3528"/>
              <a:ext cx="0" cy="146"/>
            </a:xfrm>
            <a:prstGeom prst="line">
              <a:avLst/>
            </a:prstGeom>
            <a:noFill/>
            <a:ln w="9525">
              <a:solidFill>
                <a:schemeClr val="tx1"/>
              </a:solidFill>
              <a:prstDash val="dash"/>
              <a:round/>
              <a:headEnd/>
              <a:tailEnd/>
            </a:ln>
          </p:spPr>
          <p:txBody>
            <a:bodyPr/>
            <a:lstStyle/>
            <a:p>
              <a:endParaRPr lang="es-ES_tradnl"/>
            </a:p>
          </p:txBody>
        </p:sp>
        <p:grpSp>
          <p:nvGrpSpPr>
            <p:cNvPr id="464927" name="Group 45"/>
            <p:cNvGrpSpPr>
              <a:grpSpLocks/>
            </p:cNvGrpSpPr>
            <p:nvPr/>
          </p:nvGrpSpPr>
          <p:grpSpPr bwMode="auto">
            <a:xfrm>
              <a:off x="2148" y="2985"/>
              <a:ext cx="892" cy="703"/>
              <a:chOff x="2148" y="2985"/>
              <a:chExt cx="892" cy="703"/>
            </a:xfrm>
          </p:grpSpPr>
          <p:sp>
            <p:nvSpPr>
              <p:cNvPr id="464928" name="Line 40"/>
              <p:cNvSpPr>
                <a:spLocks noChangeShapeType="1"/>
              </p:cNvSpPr>
              <p:nvPr/>
            </p:nvSpPr>
            <p:spPr bwMode="auto">
              <a:xfrm>
                <a:off x="2148" y="2985"/>
                <a:ext cx="0" cy="703"/>
              </a:xfrm>
              <a:prstGeom prst="line">
                <a:avLst/>
              </a:prstGeom>
              <a:noFill/>
              <a:ln w="9525">
                <a:solidFill>
                  <a:schemeClr val="tx1"/>
                </a:solidFill>
                <a:prstDash val="dash"/>
                <a:round/>
                <a:headEnd/>
                <a:tailEnd/>
              </a:ln>
            </p:spPr>
            <p:txBody>
              <a:bodyPr/>
              <a:lstStyle/>
              <a:p>
                <a:endParaRPr lang="es-ES_tradnl"/>
              </a:p>
            </p:txBody>
          </p:sp>
          <p:sp>
            <p:nvSpPr>
              <p:cNvPr id="464929" name="Line 41"/>
              <p:cNvSpPr>
                <a:spLocks noChangeShapeType="1"/>
              </p:cNvSpPr>
              <p:nvPr/>
            </p:nvSpPr>
            <p:spPr bwMode="auto">
              <a:xfrm>
                <a:off x="2155" y="3576"/>
                <a:ext cx="885" cy="0"/>
              </a:xfrm>
              <a:prstGeom prst="line">
                <a:avLst/>
              </a:prstGeom>
              <a:noFill/>
              <a:ln w="9525">
                <a:solidFill>
                  <a:schemeClr val="tx1"/>
                </a:solidFill>
                <a:round/>
                <a:headEnd type="triangle" w="med" len="med"/>
                <a:tailEnd/>
              </a:ln>
            </p:spPr>
            <p:txBody>
              <a:bodyPr/>
              <a:lstStyle/>
              <a:p>
                <a:endParaRPr lang="es-ES_tradnl"/>
              </a:p>
            </p:txBody>
          </p:sp>
          <p:sp>
            <p:nvSpPr>
              <p:cNvPr id="464930" name="Text Box 43"/>
              <p:cNvSpPr txBox="1">
                <a:spLocks noChangeArrowheads="1"/>
              </p:cNvSpPr>
              <p:nvPr/>
            </p:nvSpPr>
            <p:spPr bwMode="auto">
              <a:xfrm>
                <a:off x="2505" y="3279"/>
                <a:ext cx="468" cy="288"/>
              </a:xfrm>
              <a:prstGeom prst="rect">
                <a:avLst/>
              </a:prstGeom>
              <a:noFill/>
              <a:ln w="9525">
                <a:noFill/>
                <a:miter lim="800000"/>
                <a:headEnd/>
                <a:tailEnd/>
              </a:ln>
            </p:spPr>
            <p:txBody>
              <a:bodyPr>
                <a:spAutoFit/>
              </a:bodyPr>
              <a:lstStyle/>
              <a:p>
                <a:pPr>
                  <a:spcBef>
                    <a:spcPct val="50000"/>
                  </a:spcBef>
                </a:pPr>
                <a:r>
                  <a:rPr lang="es-ES" i="1">
                    <a:solidFill>
                      <a:srgbClr val="000000"/>
                    </a:solidFill>
                  </a:rPr>
                  <a:t>f </a:t>
                </a:r>
                <a:endParaRPr lang="en-US" i="1">
                  <a:solidFill>
                    <a:srgbClr val="000000"/>
                  </a:solidFill>
                  <a:cs typeface="Times New Roman" pitchFamily="18" charset="0"/>
                </a:endParaRPr>
              </a:p>
            </p:txBody>
          </p:sp>
        </p:grpSp>
      </p:grpSp>
      <p:grpSp>
        <p:nvGrpSpPr>
          <p:cNvPr id="13" name="Group 47"/>
          <p:cNvGrpSpPr>
            <a:grpSpLocks/>
          </p:cNvGrpSpPr>
          <p:nvPr/>
        </p:nvGrpSpPr>
        <p:grpSpPr bwMode="auto">
          <a:xfrm>
            <a:off x="3644900" y="3756025"/>
            <a:ext cx="1136650" cy="735013"/>
            <a:chOff x="2498" y="2725"/>
            <a:chExt cx="716" cy="463"/>
          </a:xfrm>
        </p:grpSpPr>
        <p:sp>
          <p:nvSpPr>
            <p:cNvPr id="464923" name="Line 38"/>
            <p:cNvSpPr>
              <a:spLocks noChangeShapeType="1"/>
            </p:cNvSpPr>
            <p:nvPr/>
          </p:nvSpPr>
          <p:spPr bwMode="auto">
            <a:xfrm>
              <a:off x="2498" y="2725"/>
              <a:ext cx="0" cy="463"/>
            </a:xfrm>
            <a:prstGeom prst="line">
              <a:avLst/>
            </a:prstGeom>
            <a:noFill/>
            <a:ln w="9525">
              <a:solidFill>
                <a:schemeClr val="tx1"/>
              </a:solidFill>
              <a:prstDash val="dash"/>
              <a:round/>
              <a:headEnd/>
              <a:tailEnd/>
            </a:ln>
          </p:spPr>
          <p:txBody>
            <a:bodyPr/>
            <a:lstStyle/>
            <a:p>
              <a:endParaRPr lang="es-ES_tradnl"/>
            </a:p>
          </p:txBody>
        </p:sp>
        <p:sp>
          <p:nvSpPr>
            <p:cNvPr id="464924" name="Line 42"/>
            <p:cNvSpPr>
              <a:spLocks noChangeShapeType="1"/>
            </p:cNvSpPr>
            <p:nvPr/>
          </p:nvSpPr>
          <p:spPr bwMode="auto">
            <a:xfrm>
              <a:off x="2500" y="3067"/>
              <a:ext cx="540" cy="0"/>
            </a:xfrm>
            <a:prstGeom prst="line">
              <a:avLst/>
            </a:prstGeom>
            <a:noFill/>
            <a:ln w="9525">
              <a:solidFill>
                <a:schemeClr val="tx1"/>
              </a:solidFill>
              <a:round/>
              <a:headEnd type="triangle" w="med" len="med"/>
              <a:tailEnd/>
            </a:ln>
          </p:spPr>
          <p:txBody>
            <a:bodyPr/>
            <a:lstStyle/>
            <a:p>
              <a:endParaRPr lang="es-ES_tradnl"/>
            </a:p>
          </p:txBody>
        </p:sp>
        <p:sp>
          <p:nvSpPr>
            <p:cNvPr id="464925" name="Text Box 44"/>
            <p:cNvSpPr txBox="1">
              <a:spLocks noChangeArrowheads="1"/>
            </p:cNvSpPr>
            <p:nvPr/>
          </p:nvSpPr>
          <p:spPr bwMode="auto">
            <a:xfrm>
              <a:off x="2514" y="2777"/>
              <a:ext cx="700" cy="288"/>
            </a:xfrm>
            <a:prstGeom prst="rect">
              <a:avLst/>
            </a:prstGeom>
            <a:noFill/>
            <a:ln w="9525">
              <a:noFill/>
              <a:miter lim="800000"/>
              <a:headEnd/>
              <a:tailEnd/>
            </a:ln>
          </p:spPr>
          <p:txBody>
            <a:bodyPr>
              <a:spAutoFit/>
            </a:bodyPr>
            <a:lstStyle/>
            <a:p>
              <a:pPr>
                <a:spcBef>
                  <a:spcPct val="50000"/>
                </a:spcBef>
              </a:pPr>
              <a:r>
                <a:rPr lang="es-ES" i="1">
                  <a:solidFill>
                    <a:srgbClr val="000000"/>
                  </a:solidFill>
                </a:rPr>
                <a:t>s &lt; f </a:t>
              </a:r>
              <a:endParaRPr lang="en-US" i="1">
                <a:solidFill>
                  <a:srgbClr val="000000"/>
                </a:solidFill>
                <a:cs typeface="Times New Roman" pitchFamily="18" charset="0"/>
              </a:endParaRPr>
            </a:p>
          </p:txBody>
        </p:sp>
      </p:grpSp>
      <p:sp>
        <p:nvSpPr>
          <p:cNvPr id="146455" name="Text Box 23"/>
          <p:cNvSpPr txBox="1">
            <a:spLocks noChangeArrowheads="1"/>
          </p:cNvSpPr>
          <p:nvPr/>
        </p:nvSpPr>
        <p:spPr bwMode="auto">
          <a:xfrm>
            <a:off x="355600" y="3838575"/>
            <a:ext cx="1898650" cy="2319338"/>
          </a:xfrm>
          <a:prstGeom prst="rect">
            <a:avLst/>
          </a:prstGeom>
          <a:solidFill>
            <a:srgbClr val="FFFF66"/>
          </a:solidFill>
          <a:ln w="9525">
            <a:solidFill>
              <a:schemeClr val="tx1"/>
            </a:solidFill>
            <a:miter lim="800000"/>
            <a:headEnd/>
            <a:tailEnd/>
          </a:ln>
        </p:spPr>
        <p:txBody>
          <a:bodyPr>
            <a:spAutoFit/>
          </a:bodyPr>
          <a:lstStyle/>
          <a:p>
            <a:pPr defTabSz="360363">
              <a:lnSpc>
                <a:spcPct val="60000"/>
              </a:lnSpc>
              <a:spcBef>
                <a:spcPct val="50000"/>
              </a:spcBef>
            </a:pPr>
            <a:endParaRPr lang="es-ES">
              <a:solidFill>
                <a:srgbClr val="3333CC"/>
              </a:solidFill>
            </a:endParaRPr>
          </a:p>
          <a:p>
            <a:pPr defTabSz="360363">
              <a:lnSpc>
                <a:spcPct val="60000"/>
              </a:lnSpc>
              <a:spcBef>
                <a:spcPct val="50000"/>
              </a:spcBef>
            </a:pPr>
            <a:r>
              <a:rPr lang="es-ES" b="1">
                <a:solidFill>
                  <a:srgbClr val="3333CC"/>
                </a:solidFill>
              </a:rPr>
              <a:t>Imagen:</a:t>
            </a:r>
          </a:p>
          <a:p>
            <a:pPr marL="444500" lvl="1" indent="-179388" defTabSz="360363">
              <a:lnSpc>
                <a:spcPct val="60000"/>
              </a:lnSpc>
              <a:spcBef>
                <a:spcPct val="50000"/>
              </a:spcBef>
              <a:buFontTx/>
              <a:buChar char="•"/>
            </a:pPr>
            <a:r>
              <a:rPr lang="es-ES" b="1">
                <a:solidFill>
                  <a:srgbClr val="3333CC"/>
                </a:solidFill>
              </a:rPr>
              <a:t>Virtual</a:t>
            </a:r>
          </a:p>
          <a:p>
            <a:pPr marL="444500" lvl="1" indent="-179388" defTabSz="360363">
              <a:lnSpc>
                <a:spcPct val="60000"/>
              </a:lnSpc>
              <a:spcBef>
                <a:spcPct val="50000"/>
              </a:spcBef>
              <a:buFontTx/>
              <a:buChar char="•"/>
            </a:pPr>
            <a:r>
              <a:rPr lang="es-ES" b="1">
                <a:solidFill>
                  <a:srgbClr val="3333CC"/>
                </a:solidFill>
              </a:rPr>
              <a:t>Mayor</a:t>
            </a:r>
          </a:p>
          <a:p>
            <a:pPr marL="444500" lvl="1" indent="-179388" defTabSz="360363">
              <a:lnSpc>
                <a:spcPct val="60000"/>
              </a:lnSpc>
              <a:spcBef>
                <a:spcPct val="50000"/>
              </a:spcBef>
              <a:buFontTx/>
              <a:buChar char="•"/>
            </a:pPr>
            <a:r>
              <a:rPr lang="es-ES" b="1">
                <a:solidFill>
                  <a:srgbClr val="3333CC"/>
                </a:solidFill>
              </a:rPr>
              <a:t>Derecha</a:t>
            </a:r>
          </a:p>
          <a:p>
            <a:pPr marL="444500" lvl="1" indent="-179388" defTabSz="360363">
              <a:lnSpc>
                <a:spcPct val="60000"/>
              </a:lnSpc>
              <a:spcBef>
                <a:spcPct val="50000"/>
              </a:spcBef>
            </a:pPr>
            <a:endParaRPr lang="es-ES" b="1">
              <a:solidFill>
                <a:srgbClr val="3333CC"/>
              </a:solidFill>
            </a:endParaRPr>
          </a:p>
        </p:txBody>
      </p:sp>
      <p:grpSp>
        <p:nvGrpSpPr>
          <p:cNvPr id="14" name="53 Grupo"/>
          <p:cNvGrpSpPr>
            <a:grpSpLocks/>
          </p:cNvGrpSpPr>
          <p:nvPr/>
        </p:nvGrpSpPr>
        <p:grpSpPr bwMode="auto">
          <a:xfrm rot="-9601726">
            <a:off x="6731000" y="4525963"/>
            <a:ext cx="704850" cy="1438275"/>
            <a:chOff x="3737929" y="55503"/>
            <a:chExt cx="684212" cy="1397000"/>
          </a:xfrm>
        </p:grpSpPr>
        <p:sp>
          <p:nvSpPr>
            <p:cNvPr id="53" name="52 Forma libre"/>
            <p:cNvSpPr/>
            <p:nvPr/>
          </p:nvSpPr>
          <p:spPr>
            <a:xfrm>
              <a:off x="3919747" y="355306"/>
              <a:ext cx="408369"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464917" name="Group 2"/>
            <p:cNvGrpSpPr>
              <a:grpSpLocks/>
            </p:cNvGrpSpPr>
            <p:nvPr/>
          </p:nvGrpSpPr>
          <p:grpSpPr bwMode="auto">
            <a:xfrm rot="713450">
              <a:off x="3737931" y="55503"/>
              <a:ext cx="684212" cy="1397000"/>
              <a:chOff x="1588" y="1253"/>
              <a:chExt cx="734" cy="1499"/>
            </a:xfrm>
          </p:grpSpPr>
          <p:sp>
            <p:nvSpPr>
              <p:cNvPr id="464918"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464919"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464920"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464921"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464922"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
        <p:nvSpPr>
          <p:cNvPr id="464914" name="54 CuadroTexto"/>
          <p:cNvSpPr txBox="1">
            <a:spLocks noChangeArrowheads="1"/>
          </p:cNvSpPr>
          <p:nvPr/>
        </p:nvSpPr>
        <p:spPr bwMode="auto">
          <a:xfrm>
            <a:off x="961653" y="6235061"/>
            <a:ext cx="7256071" cy="368300"/>
          </a:xfrm>
          <a:prstGeom prst="rect">
            <a:avLst/>
          </a:prstGeom>
          <a:solidFill>
            <a:srgbClr val="FFFF00"/>
          </a:solidFill>
          <a:ln w="9525">
            <a:solidFill>
              <a:schemeClr val="tx1"/>
            </a:solidFill>
            <a:miter lim="800000"/>
            <a:headEnd/>
            <a:tailEnd/>
          </a:ln>
        </p:spPr>
        <p:txBody>
          <a:bodyPr wrap="square">
            <a:spAutoFit/>
          </a:bodyPr>
          <a:lstStyle/>
          <a:p>
            <a:r>
              <a:rPr lang="es-ES_tradnl" sz="1800" b="1">
                <a:latin typeface="Calibri" pitchFamily="34" charset="0"/>
              </a:rPr>
              <a:t>Al observador “</a:t>
            </a:r>
            <a:r>
              <a:rPr lang="es-ES_tradnl" sz="1800" b="1" i="1">
                <a:latin typeface="Calibri" pitchFamily="34" charset="0"/>
              </a:rPr>
              <a:t>le parece</a:t>
            </a:r>
            <a:r>
              <a:rPr lang="es-ES_tradnl" sz="1800" b="1">
                <a:latin typeface="Calibri" pitchFamily="34" charset="0"/>
              </a:rPr>
              <a:t>” que los rayos proceden del punto P</a:t>
            </a:r>
          </a:p>
        </p:txBody>
      </p:sp>
      <p:sp>
        <p:nvSpPr>
          <p:cNvPr id="56" name="55 CuadroTexto"/>
          <p:cNvSpPr txBox="1">
            <a:spLocks noChangeArrowheads="1"/>
          </p:cNvSpPr>
          <p:nvPr/>
        </p:nvSpPr>
        <p:spPr bwMode="auto">
          <a:xfrm>
            <a:off x="1958975" y="808038"/>
            <a:ext cx="463550" cy="460375"/>
          </a:xfrm>
          <a:prstGeom prst="rect">
            <a:avLst/>
          </a:prstGeom>
          <a:noFill/>
          <a:ln w="9525">
            <a:noFill/>
            <a:miter lim="800000"/>
            <a:headEnd/>
            <a:tailEnd/>
          </a:ln>
        </p:spPr>
        <p:txBody>
          <a:bodyPr>
            <a:spAutoFit/>
          </a:bodyPr>
          <a:lstStyle/>
          <a:p>
            <a:r>
              <a:rPr lang="es-ES_tradnl" b="1" dirty="0"/>
              <a:t>P</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4953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left)">
                                      <p:cBhvr>
                                        <p:cTn id="27" dur="2000"/>
                                        <p:tgtEl>
                                          <p:spTgt spid="2"/>
                                        </p:tgtEl>
                                      </p:cBhvr>
                                    </p:animEffect>
                                  </p:childTnLst>
                                </p:cTn>
                              </p:par>
                            </p:childTnLst>
                          </p:cTn>
                        </p:par>
                        <p:par>
                          <p:cTn id="28" fill="hold">
                            <p:stCondLst>
                              <p:cond delay="2000"/>
                            </p:stCondLst>
                            <p:childTnLst>
                              <p:par>
                                <p:cTn id="29" presetID="1" presetClass="entr" presetSubtype="0" fill="hold" nodeType="afterEffect">
                                  <p:stCondLst>
                                    <p:cond delay="0"/>
                                  </p:stCondLst>
                                  <p:childTnLst>
                                    <p:set>
                                      <p:cBhvr>
                                        <p:cTn id="30" dur="1" fill="hold">
                                          <p:stCondLst>
                                            <p:cond delay="0"/>
                                          </p:stCondLst>
                                        </p:cTn>
                                        <p:tgtEl>
                                          <p:spTgt spid="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Effect transition="in" filter="wipe(left)">
                                      <p:cBhvr>
                                        <p:cTn id="35" dur="2000"/>
                                        <p:tgtEl>
                                          <p:spTgt spid="7"/>
                                        </p:tgtEl>
                                      </p:cBhvr>
                                    </p:animEffect>
                                  </p:childTnLst>
                                </p:cTn>
                              </p:par>
                            </p:childTnLst>
                          </p:cTn>
                        </p:par>
                        <p:par>
                          <p:cTn id="36" fill="hold">
                            <p:stCondLst>
                              <p:cond delay="2000"/>
                            </p:stCondLst>
                            <p:childTnLst>
                              <p:par>
                                <p:cTn id="37" presetID="1" presetClass="entr" presetSubtype="0"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childTnLst>
                                </p:cTn>
                              </p:par>
                            </p:childTnLst>
                          </p:cTn>
                        </p:par>
                        <p:par>
                          <p:cTn id="39" fill="hold">
                            <p:stCondLst>
                              <p:cond delay="2000"/>
                            </p:stCondLst>
                            <p:childTnLst>
                              <p:par>
                                <p:cTn id="40" presetID="1" presetClass="entr" presetSubtype="0" fill="hold" nodeType="afterEffect">
                                  <p:stCondLst>
                                    <p:cond delay="0"/>
                                  </p:stCondLst>
                                  <p:childTnLst>
                                    <p:set>
                                      <p:cBhvr>
                                        <p:cTn id="41" dur="1" fill="hold">
                                          <p:stCondLst>
                                            <p:cond delay="0"/>
                                          </p:stCondLst>
                                        </p:cTn>
                                        <p:tgtEl>
                                          <p:spTgt spid="14"/>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464914"/>
                                        </p:tgtEl>
                                        <p:attrNameLst>
                                          <p:attrName>style.visibility</p:attrName>
                                        </p:attrNameLst>
                                      </p:cBhvr>
                                      <p:to>
                                        <p:strVal val="visible"/>
                                      </p:to>
                                    </p:set>
                                  </p:childTnLst>
                                </p:cTn>
                              </p:par>
                            </p:childTnLst>
                          </p:cTn>
                        </p:par>
                        <p:par>
                          <p:cTn id="44" fill="hold">
                            <p:stCondLst>
                              <p:cond delay="2000"/>
                            </p:stCondLst>
                            <p:childTnLst>
                              <p:par>
                                <p:cTn id="45" presetID="22" presetClass="entr" presetSubtype="4" fill="hold" grpId="0" nodeType="afterEffect">
                                  <p:stCondLst>
                                    <p:cond delay="0"/>
                                  </p:stCondLst>
                                  <p:childTnLst>
                                    <p:set>
                                      <p:cBhvr>
                                        <p:cTn id="46" dur="1" fill="hold">
                                          <p:stCondLst>
                                            <p:cond delay="0"/>
                                          </p:stCondLst>
                                        </p:cTn>
                                        <p:tgtEl>
                                          <p:spTgt spid="149520"/>
                                        </p:tgtEl>
                                        <p:attrNameLst>
                                          <p:attrName>style.visibility</p:attrName>
                                        </p:attrNameLst>
                                      </p:cBhvr>
                                      <p:to>
                                        <p:strVal val="visible"/>
                                      </p:to>
                                    </p:set>
                                    <p:animEffect transition="in" filter="wipe(down)">
                                      <p:cBhvr>
                                        <p:cTn id="47" dur="2000"/>
                                        <p:tgtEl>
                                          <p:spTgt spid="149520"/>
                                        </p:tgtEl>
                                      </p:cBhvr>
                                    </p:animEffect>
                                  </p:childTnLst>
                                </p:cTn>
                              </p:par>
                              <p:par>
                                <p:cTn id="48" presetID="22" presetClass="entr" presetSubtype="4" fill="hold" grpId="0" nodeType="withEffect">
                                  <p:stCondLst>
                                    <p:cond delay="0"/>
                                  </p:stCondLst>
                                  <p:childTnLst>
                                    <p:set>
                                      <p:cBhvr>
                                        <p:cTn id="49" dur="1" fill="hold">
                                          <p:stCondLst>
                                            <p:cond delay="0"/>
                                          </p:stCondLst>
                                        </p:cTn>
                                        <p:tgtEl>
                                          <p:spTgt spid="149521"/>
                                        </p:tgtEl>
                                        <p:attrNameLst>
                                          <p:attrName>style.visibility</p:attrName>
                                        </p:attrNameLst>
                                      </p:cBhvr>
                                      <p:to>
                                        <p:strVal val="visible"/>
                                      </p:to>
                                    </p:set>
                                    <p:animEffect transition="in" filter="wipe(down)">
                                      <p:cBhvr>
                                        <p:cTn id="50" dur="2000"/>
                                        <p:tgtEl>
                                          <p:spTgt spid="149521"/>
                                        </p:tgtEl>
                                      </p:cBhvr>
                                    </p:animEffect>
                                  </p:childTnLst>
                                </p:cTn>
                              </p:par>
                            </p:childTnLst>
                          </p:cTn>
                        </p:par>
                        <p:par>
                          <p:cTn id="51" fill="hold">
                            <p:stCondLst>
                              <p:cond delay="4000"/>
                            </p:stCondLst>
                            <p:childTnLst>
                              <p:par>
                                <p:cTn id="52" presetID="1" presetClass="entr" presetSubtype="0" fill="hold" grpId="0" nodeType="afterEffect">
                                  <p:stCondLst>
                                    <p:cond delay="0"/>
                                  </p:stCondLst>
                                  <p:childTnLst>
                                    <p:set>
                                      <p:cBhvr>
                                        <p:cTn id="53" dur="1" fill="hold">
                                          <p:stCondLst>
                                            <p:cond delay="0"/>
                                          </p:stCondLst>
                                        </p:cTn>
                                        <p:tgtEl>
                                          <p:spTgt spid="56"/>
                                        </p:tgtEl>
                                        <p:attrNameLst>
                                          <p:attrName>style.visibility</p:attrName>
                                        </p:attrNameLst>
                                      </p:cBhvr>
                                      <p:to>
                                        <p:strVal val="visible"/>
                                      </p:to>
                                    </p:set>
                                  </p:childTnLst>
                                </p:cTn>
                              </p:par>
                            </p:childTnLst>
                          </p:cTn>
                        </p:par>
                        <p:par>
                          <p:cTn id="54" fill="hold">
                            <p:stCondLst>
                              <p:cond delay="4000"/>
                            </p:stCondLst>
                            <p:childTnLst>
                              <p:par>
                                <p:cTn id="55" presetID="1" presetClass="entr" presetSubtype="0" fill="hold" nodeType="afterEffect">
                                  <p:stCondLst>
                                    <p:cond delay="0"/>
                                  </p:stCondLst>
                                  <p:childTnLst>
                                    <p:set>
                                      <p:cBhvr>
                                        <p:cTn id="56" dur="1" fill="hold">
                                          <p:stCondLst>
                                            <p:cond delay="0"/>
                                          </p:stCondLst>
                                        </p:cTn>
                                        <p:tgtEl>
                                          <p:spTgt spid="5"/>
                                        </p:tgtEl>
                                        <p:attrNameLst>
                                          <p:attrName>style.visibility</p:attrName>
                                        </p:attrNameLst>
                                      </p:cBhvr>
                                      <p:to>
                                        <p:strVal val="visible"/>
                                      </p:to>
                                    </p:set>
                                  </p:childTnLst>
                                </p:cTn>
                              </p:par>
                            </p:childTnLst>
                          </p:cTn>
                        </p:par>
                        <p:par>
                          <p:cTn id="57" fill="hold">
                            <p:stCondLst>
                              <p:cond delay="4000"/>
                            </p:stCondLst>
                            <p:childTnLst>
                              <p:par>
                                <p:cTn id="58" presetID="1" presetClass="entr" presetSubtype="0" fill="hold" grpId="0" nodeType="afterEffect">
                                  <p:stCondLst>
                                    <p:cond delay="0"/>
                                  </p:stCondLst>
                                  <p:childTnLst>
                                    <p:set>
                                      <p:cBhvr>
                                        <p:cTn id="59" dur="1" fill="hold">
                                          <p:stCondLst>
                                            <p:cond delay="0"/>
                                          </p:stCondLst>
                                        </p:cTn>
                                        <p:tgtEl>
                                          <p:spTgt spid="146455"/>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nodeType="clickEffect">
                                  <p:stCondLst>
                                    <p:cond delay="0"/>
                                  </p:stCondLst>
                                  <p:childTnLst>
                                    <p:set>
                                      <p:cBhvr>
                                        <p:cTn id="63"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520" grpId="0" animBg="1"/>
      <p:bldP spid="149521" grpId="0" animBg="1"/>
      <p:bldP spid="149534" grpId="0" animBg="1"/>
      <p:bldP spid="146455" grpId="0" animBg="1"/>
      <p:bldP spid="464914" grpId="0" animBg="1"/>
      <p:bldP spid="56" grpId="0"/>
    </p:bldLst>
  </p:timing>
</p:sld>
</file>

<file path=ppt/slides/slide15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465922" name="Text Box 2"/>
          <p:cNvSpPr txBox="1">
            <a:spLocks noChangeArrowheads="1"/>
          </p:cNvSpPr>
          <p:nvPr/>
        </p:nvSpPr>
        <p:spPr bwMode="auto">
          <a:xfrm>
            <a:off x="0" y="0"/>
            <a:ext cx="9144000" cy="830263"/>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b="1">
                <a:solidFill>
                  <a:srgbClr val="3333CC"/>
                </a:solidFill>
                <a:latin typeface="Calibri" pitchFamily="34" charset="0"/>
              </a:rPr>
              <a:t>Las lentes convergentes </a:t>
            </a:r>
            <a:r>
              <a:rPr lang="es-ES" b="1">
                <a:solidFill>
                  <a:srgbClr val="FF0000"/>
                </a:solidFill>
                <a:latin typeface="Calibri" pitchFamily="34" charset="0"/>
              </a:rPr>
              <a:t>pueden</a:t>
            </a:r>
            <a:r>
              <a:rPr lang="es-ES" b="1">
                <a:solidFill>
                  <a:srgbClr val="3333CC"/>
                </a:solidFill>
                <a:latin typeface="Calibri" pitchFamily="34" charset="0"/>
              </a:rPr>
              <a:t> formar imágenes virtuales mayores que el objeto (Lupa).</a:t>
            </a:r>
          </a:p>
        </p:txBody>
      </p:sp>
      <p:pic>
        <p:nvPicPr>
          <p:cNvPr id="465923" name="Picture 3" descr="Lente Conv"/>
          <p:cNvPicPr>
            <a:picLocks noChangeAspect="1" noChangeArrowheads="1"/>
          </p:cNvPicPr>
          <p:nvPr/>
        </p:nvPicPr>
        <p:blipFill>
          <a:blip r:embed="rId2" cstate="print"/>
          <a:srcRect/>
          <a:stretch>
            <a:fillRect/>
          </a:stretch>
        </p:blipFill>
        <p:spPr bwMode="auto">
          <a:xfrm>
            <a:off x="1368425" y="1222375"/>
            <a:ext cx="6430963" cy="5153025"/>
          </a:xfrm>
          <a:prstGeom prst="rect">
            <a:avLst/>
          </a:prstGeom>
          <a:noFill/>
          <a:ln w="28575">
            <a:solidFill>
              <a:schemeClr val="tx1"/>
            </a:solidFill>
            <a:miter lim="800000"/>
            <a:headEnd/>
            <a:tailEnd/>
          </a:ln>
        </p:spPr>
      </p:pic>
    </p:spTree>
  </p:cSld>
  <p:clrMapOvr>
    <a:masterClrMapping/>
  </p:clrMapOvr>
  <p:transition advTm="15000">
    <p:fade thruBlk="1"/>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66946" name="Text Box 3"/>
          <p:cNvSpPr txBox="1">
            <a:spLocks noChangeArrowheads="1"/>
          </p:cNvSpPr>
          <p:nvPr/>
        </p:nvSpPr>
        <p:spPr bwMode="auto">
          <a:xfrm>
            <a:off x="919163" y="1792288"/>
            <a:ext cx="7234237" cy="3111500"/>
          </a:xfrm>
          <a:prstGeom prst="rect">
            <a:avLst/>
          </a:prstGeom>
          <a:noFill/>
          <a:ln w="9525">
            <a:noFill/>
            <a:miter lim="800000"/>
            <a:headEnd/>
            <a:tailEnd/>
          </a:ln>
        </p:spPr>
        <p:txBody>
          <a:bodyPr>
            <a:spAutoFit/>
          </a:bodyPr>
          <a:lstStyle/>
          <a:p>
            <a:pPr algn="ctr">
              <a:spcBef>
                <a:spcPct val="50000"/>
              </a:spcBef>
            </a:pPr>
            <a:r>
              <a:rPr lang="es-ES" sz="5400" b="1" dirty="0" smtClean="0">
                <a:solidFill>
                  <a:srgbClr val="FFFFFF"/>
                </a:solidFill>
              </a:rPr>
              <a:t>3.5.2</a:t>
            </a:r>
            <a:endParaRPr lang="es-ES" sz="5400" b="1" dirty="0">
              <a:solidFill>
                <a:srgbClr val="FFFFFF"/>
              </a:solidFill>
            </a:endParaRPr>
          </a:p>
          <a:p>
            <a:pPr algn="ctr">
              <a:spcBef>
                <a:spcPct val="50000"/>
              </a:spcBef>
            </a:pPr>
            <a:r>
              <a:rPr lang="es-ES" sz="3600" b="1" dirty="0">
                <a:solidFill>
                  <a:srgbClr val="FFFFFF"/>
                </a:solidFill>
              </a:rPr>
              <a:t>MOVIMIENTO RELATIVO DE OBJETO E IMAGEN</a:t>
            </a:r>
          </a:p>
          <a:p>
            <a:pPr algn="ctr">
              <a:spcBef>
                <a:spcPct val="50000"/>
              </a:spcBef>
            </a:pPr>
            <a:r>
              <a:rPr lang="es-ES" sz="3600" b="1" dirty="0">
                <a:solidFill>
                  <a:srgbClr val="FFFFFF"/>
                </a:solidFill>
              </a:rPr>
              <a:t>EN LENTES CONVERGENTES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66" name="865 Rectángulo"/>
          <p:cNvSpPr/>
          <p:nvPr/>
        </p:nvSpPr>
        <p:spPr>
          <a:xfrm>
            <a:off x="249238" y="1020763"/>
            <a:ext cx="8693150" cy="472757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2"/>
          <p:cNvGrpSpPr>
            <a:grpSpLocks/>
          </p:cNvGrpSpPr>
          <p:nvPr/>
        </p:nvGrpSpPr>
        <p:grpSpPr bwMode="auto">
          <a:xfrm rot="-564104">
            <a:off x="492125" y="3379788"/>
            <a:ext cx="339725" cy="720725"/>
            <a:chOff x="400" y="1727"/>
            <a:chExt cx="308" cy="652"/>
          </a:xfrm>
        </p:grpSpPr>
        <p:grpSp>
          <p:nvGrpSpPr>
            <p:cNvPr id="468414" name="Group 3"/>
            <p:cNvGrpSpPr>
              <a:grpSpLocks/>
            </p:cNvGrpSpPr>
            <p:nvPr/>
          </p:nvGrpSpPr>
          <p:grpSpPr bwMode="auto">
            <a:xfrm>
              <a:off x="452" y="1727"/>
              <a:ext cx="256" cy="652"/>
              <a:chOff x="452" y="1727"/>
              <a:chExt cx="256" cy="652"/>
            </a:xfrm>
          </p:grpSpPr>
          <p:sp>
            <p:nvSpPr>
              <p:cNvPr id="468635" name="Freeform 4"/>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p>
            </p:txBody>
          </p:sp>
          <p:sp>
            <p:nvSpPr>
              <p:cNvPr id="468636" name="Freeform 5"/>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p>
            </p:txBody>
          </p:sp>
          <p:sp>
            <p:nvSpPr>
              <p:cNvPr id="468637" name="Freeform 6"/>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p>
            </p:txBody>
          </p:sp>
          <p:sp>
            <p:nvSpPr>
              <p:cNvPr id="468638" name="Freeform 7"/>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p>
            </p:txBody>
          </p:sp>
          <p:sp>
            <p:nvSpPr>
              <p:cNvPr id="468639" name="Freeform 8"/>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p>
            </p:txBody>
          </p:sp>
          <p:sp>
            <p:nvSpPr>
              <p:cNvPr id="468640" name="Freeform 9"/>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p>
            </p:txBody>
          </p:sp>
          <p:sp>
            <p:nvSpPr>
              <p:cNvPr id="468641" name="Freeform 10"/>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p>
            </p:txBody>
          </p:sp>
          <p:sp>
            <p:nvSpPr>
              <p:cNvPr id="468642" name="Freeform 11"/>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468643" name="Freeform 12"/>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p>
            </p:txBody>
          </p:sp>
          <p:sp>
            <p:nvSpPr>
              <p:cNvPr id="468644" name="Freeform 13"/>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p>
            </p:txBody>
          </p:sp>
          <p:sp>
            <p:nvSpPr>
              <p:cNvPr id="468645" name="Freeform 14"/>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p>
            </p:txBody>
          </p:sp>
          <p:sp>
            <p:nvSpPr>
              <p:cNvPr id="468646" name="Freeform 15"/>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p>
            </p:txBody>
          </p:sp>
          <p:sp>
            <p:nvSpPr>
              <p:cNvPr id="468647" name="Freeform 16"/>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p>
            </p:txBody>
          </p:sp>
          <p:sp>
            <p:nvSpPr>
              <p:cNvPr id="468648" name="Freeform 17"/>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p>
            </p:txBody>
          </p:sp>
          <p:sp>
            <p:nvSpPr>
              <p:cNvPr id="468649" name="Freeform 18"/>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p>
            </p:txBody>
          </p:sp>
          <p:sp>
            <p:nvSpPr>
              <p:cNvPr id="468650" name="Freeform 19"/>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p>
            </p:txBody>
          </p:sp>
          <p:sp>
            <p:nvSpPr>
              <p:cNvPr id="468651" name="Freeform 20"/>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p>
            </p:txBody>
          </p:sp>
          <p:sp>
            <p:nvSpPr>
              <p:cNvPr id="468652" name="Line 21"/>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p>
            </p:txBody>
          </p:sp>
          <p:sp>
            <p:nvSpPr>
              <p:cNvPr id="468653" name="Freeform 22"/>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p>
            </p:txBody>
          </p:sp>
          <p:sp>
            <p:nvSpPr>
              <p:cNvPr id="468654" name="Line 23"/>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p>
            </p:txBody>
          </p:sp>
          <p:sp>
            <p:nvSpPr>
              <p:cNvPr id="468655" name="Freeform 24"/>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p>
            </p:txBody>
          </p:sp>
          <p:sp>
            <p:nvSpPr>
              <p:cNvPr id="468656" name="Freeform 25"/>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p>
            </p:txBody>
          </p:sp>
          <p:sp>
            <p:nvSpPr>
              <p:cNvPr id="468657" name="Freeform 26"/>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p>
            </p:txBody>
          </p:sp>
          <p:sp>
            <p:nvSpPr>
              <p:cNvPr id="468658" name="Freeform 27"/>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p>
            </p:txBody>
          </p:sp>
          <p:sp>
            <p:nvSpPr>
              <p:cNvPr id="468659" name="Line 28"/>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p>
            </p:txBody>
          </p:sp>
          <p:sp>
            <p:nvSpPr>
              <p:cNvPr id="468660" name="Line 29"/>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p>
            </p:txBody>
          </p:sp>
          <p:sp>
            <p:nvSpPr>
              <p:cNvPr id="468661" name="Line 30"/>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p>
            </p:txBody>
          </p:sp>
          <p:sp>
            <p:nvSpPr>
              <p:cNvPr id="468662" name="Freeform 31"/>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p>
            </p:txBody>
          </p:sp>
          <p:sp>
            <p:nvSpPr>
              <p:cNvPr id="468663" name="Freeform 32"/>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p>
            </p:txBody>
          </p:sp>
          <p:sp>
            <p:nvSpPr>
              <p:cNvPr id="468664" name="Freeform 33"/>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p>
            </p:txBody>
          </p:sp>
          <p:sp>
            <p:nvSpPr>
              <p:cNvPr id="468665" name="Freeform 34"/>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p>
            </p:txBody>
          </p:sp>
          <p:sp>
            <p:nvSpPr>
              <p:cNvPr id="468666" name="Freeform 35"/>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p>
            </p:txBody>
          </p:sp>
          <p:sp>
            <p:nvSpPr>
              <p:cNvPr id="468667" name="Freeform 36"/>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p>
            </p:txBody>
          </p:sp>
          <p:sp>
            <p:nvSpPr>
              <p:cNvPr id="468668" name="Freeform 37"/>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p>
            </p:txBody>
          </p:sp>
          <p:sp>
            <p:nvSpPr>
              <p:cNvPr id="468669" name="Freeform 38"/>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p>
            </p:txBody>
          </p:sp>
          <p:sp>
            <p:nvSpPr>
              <p:cNvPr id="468670" name="Freeform 39"/>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p>
            </p:txBody>
          </p:sp>
          <p:sp>
            <p:nvSpPr>
              <p:cNvPr id="468671" name="Freeform 40"/>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p>
            </p:txBody>
          </p:sp>
          <p:sp>
            <p:nvSpPr>
              <p:cNvPr id="468672" name="Freeform 41"/>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p>
            </p:txBody>
          </p:sp>
          <p:sp>
            <p:nvSpPr>
              <p:cNvPr id="468673" name="Freeform 42"/>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p>
            </p:txBody>
          </p:sp>
          <p:sp>
            <p:nvSpPr>
              <p:cNvPr id="468674" name="Freeform 43"/>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p>
            </p:txBody>
          </p:sp>
          <p:sp>
            <p:nvSpPr>
              <p:cNvPr id="468675" name="Freeform 44"/>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p>
            </p:txBody>
          </p:sp>
          <p:sp>
            <p:nvSpPr>
              <p:cNvPr id="468676" name="Freeform 45"/>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p>
            </p:txBody>
          </p:sp>
          <p:sp>
            <p:nvSpPr>
              <p:cNvPr id="468677" name="Freeform 46"/>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p>
            </p:txBody>
          </p:sp>
          <p:sp>
            <p:nvSpPr>
              <p:cNvPr id="468678" name="Freeform 47"/>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p>
            </p:txBody>
          </p:sp>
          <p:sp>
            <p:nvSpPr>
              <p:cNvPr id="468679" name="Freeform 48"/>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p>
            </p:txBody>
          </p:sp>
          <p:sp>
            <p:nvSpPr>
              <p:cNvPr id="468680" name="Freeform 49"/>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p>
            </p:txBody>
          </p:sp>
          <p:sp>
            <p:nvSpPr>
              <p:cNvPr id="468681" name="Freeform 50"/>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p>
            </p:txBody>
          </p:sp>
          <p:sp>
            <p:nvSpPr>
              <p:cNvPr id="468682" name="Freeform 51"/>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p>
            </p:txBody>
          </p:sp>
          <p:sp>
            <p:nvSpPr>
              <p:cNvPr id="468683" name="Freeform 52"/>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p>
            </p:txBody>
          </p:sp>
          <p:sp>
            <p:nvSpPr>
              <p:cNvPr id="468684" name="Freeform 53"/>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p>
            </p:txBody>
          </p:sp>
          <p:sp>
            <p:nvSpPr>
              <p:cNvPr id="468685" name="Freeform 54"/>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p>
            </p:txBody>
          </p:sp>
          <p:sp>
            <p:nvSpPr>
              <p:cNvPr id="468686" name="Freeform 55"/>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p>
            </p:txBody>
          </p:sp>
          <p:sp>
            <p:nvSpPr>
              <p:cNvPr id="468687" name="Freeform 56"/>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p>
            </p:txBody>
          </p:sp>
          <p:sp>
            <p:nvSpPr>
              <p:cNvPr id="468688" name="Freeform 57"/>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p>
            </p:txBody>
          </p:sp>
          <p:sp>
            <p:nvSpPr>
              <p:cNvPr id="468689" name="Freeform 58"/>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p>
            </p:txBody>
          </p:sp>
          <p:sp>
            <p:nvSpPr>
              <p:cNvPr id="468690" name="Freeform 59"/>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p>
            </p:txBody>
          </p:sp>
          <p:sp>
            <p:nvSpPr>
              <p:cNvPr id="468691" name="Freeform 60"/>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p>
            </p:txBody>
          </p:sp>
          <p:sp>
            <p:nvSpPr>
              <p:cNvPr id="468692" name="Freeform 61"/>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p>
            </p:txBody>
          </p:sp>
          <p:sp>
            <p:nvSpPr>
              <p:cNvPr id="468693" name="Freeform 62"/>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p>
            </p:txBody>
          </p:sp>
          <p:sp>
            <p:nvSpPr>
              <p:cNvPr id="468694" name="Freeform 63"/>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p>
            </p:txBody>
          </p:sp>
          <p:sp>
            <p:nvSpPr>
              <p:cNvPr id="468695" name="Freeform 64"/>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p>
            </p:txBody>
          </p:sp>
          <p:sp>
            <p:nvSpPr>
              <p:cNvPr id="468696" name="Line 65"/>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p>
            </p:txBody>
          </p:sp>
          <p:sp>
            <p:nvSpPr>
              <p:cNvPr id="468697" name="Freeform 66"/>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p>
            </p:txBody>
          </p:sp>
          <p:sp>
            <p:nvSpPr>
              <p:cNvPr id="468698" name="Line 67"/>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p>
            </p:txBody>
          </p:sp>
          <p:sp>
            <p:nvSpPr>
              <p:cNvPr id="468699" name="Freeform 68"/>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p>
            </p:txBody>
          </p:sp>
          <p:sp>
            <p:nvSpPr>
              <p:cNvPr id="468700" name="Line 69"/>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p>
            </p:txBody>
          </p:sp>
          <p:sp>
            <p:nvSpPr>
              <p:cNvPr id="468701" name="Freeform 70"/>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p>
            </p:txBody>
          </p:sp>
          <p:sp>
            <p:nvSpPr>
              <p:cNvPr id="468702" name="Line 71"/>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p>
            </p:txBody>
          </p:sp>
          <p:sp>
            <p:nvSpPr>
              <p:cNvPr id="468703" name="Freeform 72"/>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p>
            </p:txBody>
          </p:sp>
          <p:sp>
            <p:nvSpPr>
              <p:cNvPr id="468704" name="Line 73"/>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p>
            </p:txBody>
          </p:sp>
          <p:sp>
            <p:nvSpPr>
              <p:cNvPr id="468705" name="Line 74"/>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p>
            </p:txBody>
          </p:sp>
          <p:sp>
            <p:nvSpPr>
              <p:cNvPr id="468706" name="Line 75"/>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p>
            </p:txBody>
          </p:sp>
          <p:sp>
            <p:nvSpPr>
              <p:cNvPr id="468707" name="Line 76"/>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p>
            </p:txBody>
          </p:sp>
          <p:sp>
            <p:nvSpPr>
              <p:cNvPr id="468708" name="Line 77"/>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p>
            </p:txBody>
          </p:sp>
          <p:sp>
            <p:nvSpPr>
              <p:cNvPr id="468709" name="Freeform 78"/>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p>
            </p:txBody>
          </p:sp>
          <p:sp>
            <p:nvSpPr>
              <p:cNvPr id="468710" name="Freeform 79"/>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p>
            </p:txBody>
          </p:sp>
          <p:sp>
            <p:nvSpPr>
              <p:cNvPr id="468711" name="Freeform 80"/>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p>
            </p:txBody>
          </p:sp>
          <p:sp>
            <p:nvSpPr>
              <p:cNvPr id="468712" name="Freeform 81"/>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p>
            </p:txBody>
          </p:sp>
          <p:sp>
            <p:nvSpPr>
              <p:cNvPr id="468713" name="Freeform 82"/>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p>
            </p:txBody>
          </p:sp>
          <p:sp>
            <p:nvSpPr>
              <p:cNvPr id="468714" name="Freeform 83"/>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p>
            </p:txBody>
          </p:sp>
          <p:sp>
            <p:nvSpPr>
              <p:cNvPr id="468715" name="Freeform 84"/>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p>
            </p:txBody>
          </p:sp>
          <p:sp>
            <p:nvSpPr>
              <p:cNvPr id="468716" name="Freeform 85"/>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p>
            </p:txBody>
          </p:sp>
          <p:sp>
            <p:nvSpPr>
              <p:cNvPr id="468717" name="Freeform 86"/>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p>
            </p:txBody>
          </p:sp>
          <p:sp>
            <p:nvSpPr>
              <p:cNvPr id="468718" name="Freeform 87"/>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p>
            </p:txBody>
          </p:sp>
          <p:sp>
            <p:nvSpPr>
              <p:cNvPr id="468719" name="Freeform 88"/>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p>
            </p:txBody>
          </p:sp>
          <p:sp>
            <p:nvSpPr>
              <p:cNvPr id="468720" name="Freeform 89"/>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p>
            </p:txBody>
          </p:sp>
          <p:sp>
            <p:nvSpPr>
              <p:cNvPr id="468721" name="Freeform 90"/>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p>
            </p:txBody>
          </p:sp>
          <p:sp>
            <p:nvSpPr>
              <p:cNvPr id="468722" name="Freeform 91"/>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p>
            </p:txBody>
          </p:sp>
          <p:sp>
            <p:nvSpPr>
              <p:cNvPr id="468723" name="Freeform 92"/>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p>
            </p:txBody>
          </p:sp>
          <p:sp>
            <p:nvSpPr>
              <p:cNvPr id="468724" name="Freeform 93"/>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p>
            </p:txBody>
          </p:sp>
          <p:sp>
            <p:nvSpPr>
              <p:cNvPr id="468725" name="Freeform 94"/>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p>
            </p:txBody>
          </p:sp>
          <p:sp>
            <p:nvSpPr>
              <p:cNvPr id="468726" name="Freeform 95"/>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p>
            </p:txBody>
          </p:sp>
          <p:sp>
            <p:nvSpPr>
              <p:cNvPr id="468727" name="Freeform 96"/>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p>
            </p:txBody>
          </p:sp>
          <p:sp>
            <p:nvSpPr>
              <p:cNvPr id="468728" name="Freeform 97"/>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p>
            </p:txBody>
          </p:sp>
          <p:sp>
            <p:nvSpPr>
              <p:cNvPr id="468729" name="Freeform 98"/>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p>
            </p:txBody>
          </p:sp>
          <p:sp>
            <p:nvSpPr>
              <p:cNvPr id="468730" name="Freeform 99"/>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p>
            </p:txBody>
          </p:sp>
          <p:sp>
            <p:nvSpPr>
              <p:cNvPr id="468731" name="Freeform 100"/>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p>
            </p:txBody>
          </p:sp>
          <p:sp>
            <p:nvSpPr>
              <p:cNvPr id="468732" name="Freeform 101"/>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p>
            </p:txBody>
          </p:sp>
          <p:sp>
            <p:nvSpPr>
              <p:cNvPr id="468733" name="Freeform 102"/>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p>
            </p:txBody>
          </p:sp>
          <p:sp>
            <p:nvSpPr>
              <p:cNvPr id="468734" name="Freeform 103"/>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p>
            </p:txBody>
          </p:sp>
          <p:sp>
            <p:nvSpPr>
              <p:cNvPr id="468735" name="Freeform 104"/>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p>
            </p:txBody>
          </p:sp>
          <p:sp>
            <p:nvSpPr>
              <p:cNvPr id="468736" name="Freeform 105"/>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p>
            </p:txBody>
          </p:sp>
          <p:sp>
            <p:nvSpPr>
              <p:cNvPr id="468737" name="Freeform 106"/>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p>
            </p:txBody>
          </p:sp>
          <p:sp>
            <p:nvSpPr>
              <p:cNvPr id="468738" name="Freeform 107"/>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p>
            </p:txBody>
          </p:sp>
          <p:sp>
            <p:nvSpPr>
              <p:cNvPr id="468739" name="Freeform 108"/>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p>
            </p:txBody>
          </p:sp>
          <p:sp>
            <p:nvSpPr>
              <p:cNvPr id="468740" name="Freeform 109"/>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p>
            </p:txBody>
          </p:sp>
          <p:sp>
            <p:nvSpPr>
              <p:cNvPr id="468741" name="Freeform 110"/>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p>
            </p:txBody>
          </p:sp>
          <p:sp>
            <p:nvSpPr>
              <p:cNvPr id="468742" name="Freeform 111"/>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p>
            </p:txBody>
          </p:sp>
          <p:sp>
            <p:nvSpPr>
              <p:cNvPr id="468743" name="Freeform 112"/>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p>
            </p:txBody>
          </p:sp>
          <p:sp>
            <p:nvSpPr>
              <p:cNvPr id="468744" name="Freeform 113"/>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p>
            </p:txBody>
          </p:sp>
          <p:sp>
            <p:nvSpPr>
              <p:cNvPr id="468745" name="Freeform 114"/>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p>
            </p:txBody>
          </p:sp>
          <p:sp>
            <p:nvSpPr>
              <p:cNvPr id="468746" name="Freeform 115"/>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p>
            </p:txBody>
          </p:sp>
          <p:sp>
            <p:nvSpPr>
              <p:cNvPr id="468747" name="Freeform 116"/>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p>
            </p:txBody>
          </p:sp>
          <p:sp>
            <p:nvSpPr>
              <p:cNvPr id="468748" name="Freeform 117"/>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p>
            </p:txBody>
          </p:sp>
          <p:sp>
            <p:nvSpPr>
              <p:cNvPr id="468749" name="Freeform 118"/>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p>
            </p:txBody>
          </p:sp>
          <p:sp>
            <p:nvSpPr>
              <p:cNvPr id="468750" name="Freeform 119"/>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p>
            </p:txBody>
          </p:sp>
          <p:sp>
            <p:nvSpPr>
              <p:cNvPr id="468751" name="Freeform 120"/>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p>
            </p:txBody>
          </p:sp>
          <p:sp>
            <p:nvSpPr>
              <p:cNvPr id="468752" name="Freeform 121"/>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p>
            </p:txBody>
          </p:sp>
          <p:sp>
            <p:nvSpPr>
              <p:cNvPr id="468753" name="Freeform 122"/>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p>
            </p:txBody>
          </p:sp>
          <p:sp>
            <p:nvSpPr>
              <p:cNvPr id="468754" name="Freeform 123"/>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p>
            </p:txBody>
          </p:sp>
          <p:sp>
            <p:nvSpPr>
              <p:cNvPr id="468755" name="Freeform 124"/>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p>
            </p:txBody>
          </p:sp>
          <p:sp>
            <p:nvSpPr>
              <p:cNvPr id="468756" name="Freeform 125"/>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p>
            </p:txBody>
          </p:sp>
          <p:sp>
            <p:nvSpPr>
              <p:cNvPr id="468757" name="Freeform 126"/>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p>
            </p:txBody>
          </p:sp>
          <p:sp>
            <p:nvSpPr>
              <p:cNvPr id="468758" name="Line 127"/>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p>
            </p:txBody>
          </p:sp>
          <p:sp>
            <p:nvSpPr>
              <p:cNvPr id="468759" name="Line 128"/>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p>
            </p:txBody>
          </p:sp>
          <p:sp>
            <p:nvSpPr>
              <p:cNvPr id="468760" name="Freeform 129"/>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p>
            </p:txBody>
          </p:sp>
          <p:sp>
            <p:nvSpPr>
              <p:cNvPr id="468761" name="Line 130"/>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p>
            </p:txBody>
          </p:sp>
          <p:sp>
            <p:nvSpPr>
              <p:cNvPr id="468762" name="Line 131"/>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p>
            </p:txBody>
          </p:sp>
          <p:sp>
            <p:nvSpPr>
              <p:cNvPr id="468763" name="Line 132"/>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p>
            </p:txBody>
          </p:sp>
          <p:sp>
            <p:nvSpPr>
              <p:cNvPr id="468764" name="Freeform 133"/>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p>
            </p:txBody>
          </p:sp>
          <p:sp>
            <p:nvSpPr>
              <p:cNvPr id="468765" name="Line 134"/>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p>
            </p:txBody>
          </p:sp>
          <p:sp>
            <p:nvSpPr>
              <p:cNvPr id="468766" name="Line 135"/>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p>
            </p:txBody>
          </p:sp>
          <p:sp>
            <p:nvSpPr>
              <p:cNvPr id="468767" name="Freeform 136"/>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p>
            </p:txBody>
          </p:sp>
          <p:sp>
            <p:nvSpPr>
              <p:cNvPr id="468768" name="Freeform 137"/>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p>
            </p:txBody>
          </p:sp>
          <p:sp>
            <p:nvSpPr>
              <p:cNvPr id="468769" name="Freeform 138"/>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p>
            </p:txBody>
          </p:sp>
          <p:sp>
            <p:nvSpPr>
              <p:cNvPr id="468770" name="Freeform 139"/>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p>
            </p:txBody>
          </p:sp>
          <p:sp>
            <p:nvSpPr>
              <p:cNvPr id="468771" name="Freeform 140"/>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p>
            </p:txBody>
          </p:sp>
          <p:sp>
            <p:nvSpPr>
              <p:cNvPr id="468772" name="Freeform 141"/>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p>
            </p:txBody>
          </p:sp>
          <p:sp>
            <p:nvSpPr>
              <p:cNvPr id="468773" name="Freeform 142"/>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p>
            </p:txBody>
          </p:sp>
          <p:sp>
            <p:nvSpPr>
              <p:cNvPr id="468774" name="Freeform 143"/>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p>
            </p:txBody>
          </p:sp>
          <p:sp>
            <p:nvSpPr>
              <p:cNvPr id="468775" name="Freeform 144"/>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p>
            </p:txBody>
          </p:sp>
          <p:sp>
            <p:nvSpPr>
              <p:cNvPr id="468776" name="Freeform 145"/>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p>
            </p:txBody>
          </p:sp>
          <p:sp>
            <p:nvSpPr>
              <p:cNvPr id="468777" name="Line 146"/>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p>
            </p:txBody>
          </p:sp>
          <p:sp>
            <p:nvSpPr>
              <p:cNvPr id="468778" name="Freeform 147"/>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p>
            </p:txBody>
          </p:sp>
          <p:sp>
            <p:nvSpPr>
              <p:cNvPr id="468779" name="Freeform 148"/>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p>
            </p:txBody>
          </p:sp>
          <p:sp>
            <p:nvSpPr>
              <p:cNvPr id="468780" name="Freeform 149"/>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p>
            </p:txBody>
          </p:sp>
          <p:sp>
            <p:nvSpPr>
              <p:cNvPr id="468781" name="Freeform 150"/>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p>
            </p:txBody>
          </p:sp>
          <p:sp>
            <p:nvSpPr>
              <p:cNvPr id="468782" name="Freeform 151"/>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p>
            </p:txBody>
          </p:sp>
          <p:sp>
            <p:nvSpPr>
              <p:cNvPr id="468783" name="Freeform 152"/>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p>
            </p:txBody>
          </p:sp>
          <p:sp>
            <p:nvSpPr>
              <p:cNvPr id="468784" name="Freeform 153"/>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p>
            </p:txBody>
          </p:sp>
          <p:sp>
            <p:nvSpPr>
              <p:cNvPr id="468785" name="Freeform 154"/>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p>
            </p:txBody>
          </p:sp>
          <p:sp>
            <p:nvSpPr>
              <p:cNvPr id="468786" name="Freeform 155"/>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p>
            </p:txBody>
          </p:sp>
          <p:sp>
            <p:nvSpPr>
              <p:cNvPr id="468787" name="Freeform 156"/>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p>
            </p:txBody>
          </p:sp>
          <p:sp>
            <p:nvSpPr>
              <p:cNvPr id="468788" name="Freeform 157"/>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p>
            </p:txBody>
          </p:sp>
          <p:sp>
            <p:nvSpPr>
              <p:cNvPr id="468789" name="Freeform 158"/>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p>
            </p:txBody>
          </p:sp>
          <p:sp>
            <p:nvSpPr>
              <p:cNvPr id="468790" name="Freeform 159"/>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p>
            </p:txBody>
          </p:sp>
          <p:sp>
            <p:nvSpPr>
              <p:cNvPr id="468791" name="Freeform 160"/>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p>
            </p:txBody>
          </p:sp>
          <p:sp>
            <p:nvSpPr>
              <p:cNvPr id="468792" name="Freeform 161"/>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p>
            </p:txBody>
          </p:sp>
          <p:sp>
            <p:nvSpPr>
              <p:cNvPr id="468793" name="Freeform 162"/>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468794" name="Freeform 163"/>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p>
            </p:txBody>
          </p:sp>
          <p:sp>
            <p:nvSpPr>
              <p:cNvPr id="468795" name="Freeform 164"/>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p>
            </p:txBody>
          </p:sp>
          <p:sp>
            <p:nvSpPr>
              <p:cNvPr id="468796" name="Freeform 165"/>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p>
            </p:txBody>
          </p:sp>
          <p:sp>
            <p:nvSpPr>
              <p:cNvPr id="468797" name="Freeform 166"/>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p>
            </p:txBody>
          </p:sp>
          <p:sp>
            <p:nvSpPr>
              <p:cNvPr id="468798" name="Freeform 167"/>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p>
            </p:txBody>
          </p:sp>
          <p:sp>
            <p:nvSpPr>
              <p:cNvPr id="468799" name="Freeform 168"/>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p>
            </p:txBody>
          </p:sp>
          <p:sp>
            <p:nvSpPr>
              <p:cNvPr id="468800" name="Freeform 169"/>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p>
            </p:txBody>
          </p:sp>
          <p:sp>
            <p:nvSpPr>
              <p:cNvPr id="468801" name="Freeform 170"/>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p>
            </p:txBody>
          </p:sp>
          <p:sp>
            <p:nvSpPr>
              <p:cNvPr id="468802" name="Freeform 171"/>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p>
            </p:txBody>
          </p:sp>
          <p:sp>
            <p:nvSpPr>
              <p:cNvPr id="468803" name="Freeform 172"/>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p>
            </p:txBody>
          </p:sp>
          <p:sp>
            <p:nvSpPr>
              <p:cNvPr id="468804" name="Freeform 173"/>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p>
            </p:txBody>
          </p:sp>
          <p:sp>
            <p:nvSpPr>
              <p:cNvPr id="468805" name="Freeform 174"/>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p>
            </p:txBody>
          </p:sp>
          <p:sp>
            <p:nvSpPr>
              <p:cNvPr id="468806" name="Freeform 175"/>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p>
            </p:txBody>
          </p:sp>
          <p:sp>
            <p:nvSpPr>
              <p:cNvPr id="468807" name="Freeform 176"/>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p>
            </p:txBody>
          </p:sp>
          <p:sp>
            <p:nvSpPr>
              <p:cNvPr id="468808" name="Freeform 177"/>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p>
            </p:txBody>
          </p:sp>
          <p:sp>
            <p:nvSpPr>
              <p:cNvPr id="468809" name="Freeform 178"/>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p>
            </p:txBody>
          </p:sp>
          <p:sp>
            <p:nvSpPr>
              <p:cNvPr id="468810" name="Freeform 179"/>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p>
            </p:txBody>
          </p:sp>
          <p:sp>
            <p:nvSpPr>
              <p:cNvPr id="468811" name="Freeform 180"/>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p>
            </p:txBody>
          </p:sp>
          <p:sp>
            <p:nvSpPr>
              <p:cNvPr id="468812" name="Freeform 181"/>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p>
            </p:txBody>
          </p:sp>
          <p:sp>
            <p:nvSpPr>
              <p:cNvPr id="468813" name="Freeform 182"/>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p>
            </p:txBody>
          </p:sp>
          <p:sp>
            <p:nvSpPr>
              <p:cNvPr id="468814" name="Rectangle 183"/>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68815" name="Freeform 184"/>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p>
            </p:txBody>
          </p:sp>
          <p:sp>
            <p:nvSpPr>
              <p:cNvPr id="468816" name="Freeform 185"/>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p>
            </p:txBody>
          </p:sp>
          <p:sp>
            <p:nvSpPr>
              <p:cNvPr id="468817" name="Freeform 186"/>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p>
            </p:txBody>
          </p:sp>
          <p:sp>
            <p:nvSpPr>
              <p:cNvPr id="468818" name="Freeform 18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p>
            </p:txBody>
          </p:sp>
          <p:sp>
            <p:nvSpPr>
              <p:cNvPr id="468819" name="Freeform 18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p>
            </p:txBody>
          </p:sp>
          <p:sp>
            <p:nvSpPr>
              <p:cNvPr id="468820" name="Freeform 18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p>
            </p:txBody>
          </p:sp>
          <p:sp>
            <p:nvSpPr>
              <p:cNvPr id="468821" name="Freeform 190"/>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p>
            </p:txBody>
          </p:sp>
          <p:sp>
            <p:nvSpPr>
              <p:cNvPr id="468822" name="Freeform 19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p>
            </p:txBody>
          </p:sp>
          <p:sp>
            <p:nvSpPr>
              <p:cNvPr id="468823" name="Line 192"/>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p>
            </p:txBody>
          </p:sp>
          <p:sp>
            <p:nvSpPr>
              <p:cNvPr id="468824" name="Freeform 193"/>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p>
            </p:txBody>
          </p:sp>
          <p:sp>
            <p:nvSpPr>
              <p:cNvPr id="468825" name="Freeform 194"/>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p>
            </p:txBody>
          </p:sp>
          <p:sp>
            <p:nvSpPr>
              <p:cNvPr id="468826" name="Line 195"/>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p>
            </p:txBody>
          </p:sp>
          <p:sp>
            <p:nvSpPr>
              <p:cNvPr id="468827" name="Freeform 196"/>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p>
            </p:txBody>
          </p:sp>
          <p:sp>
            <p:nvSpPr>
              <p:cNvPr id="468828" name="Freeform 197"/>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p>
            </p:txBody>
          </p:sp>
          <p:sp>
            <p:nvSpPr>
              <p:cNvPr id="468829" name="Line 198"/>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p>
            </p:txBody>
          </p:sp>
          <p:sp>
            <p:nvSpPr>
              <p:cNvPr id="468830" name="Freeform 199"/>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p>
            </p:txBody>
          </p:sp>
          <p:sp>
            <p:nvSpPr>
              <p:cNvPr id="468831" name="Line 200"/>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p>
            </p:txBody>
          </p:sp>
          <p:sp>
            <p:nvSpPr>
              <p:cNvPr id="468832" name="Line 201"/>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p>
            </p:txBody>
          </p:sp>
          <p:sp>
            <p:nvSpPr>
              <p:cNvPr id="468833" name="Freeform 202"/>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p>
            </p:txBody>
          </p:sp>
          <p:sp>
            <p:nvSpPr>
              <p:cNvPr id="468834" name="Freeform 203"/>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p>
            </p:txBody>
          </p:sp>
        </p:grpSp>
        <p:grpSp>
          <p:nvGrpSpPr>
            <p:cNvPr id="468415" name="Group 204"/>
            <p:cNvGrpSpPr>
              <a:grpSpLocks/>
            </p:cNvGrpSpPr>
            <p:nvPr/>
          </p:nvGrpSpPr>
          <p:grpSpPr bwMode="auto">
            <a:xfrm>
              <a:off x="400" y="1741"/>
              <a:ext cx="308" cy="601"/>
              <a:chOff x="400" y="1741"/>
              <a:chExt cx="308" cy="601"/>
            </a:xfrm>
          </p:grpSpPr>
          <p:sp>
            <p:nvSpPr>
              <p:cNvPr id="468435" name="Freeform 205"/>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p>
            </p:txBody>
          </p:sp>
          <p:sp>
            <p:nvSpPr>
              <p:cNvPr id="468436" name="Freeform 206"/>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p>
            </p:txBody>
          </p:sp>
          <p:sp>
            <p:nvSpPr>
              <p:cNvPr id="468437" name="Freeform 207"/>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p>
            </p:txBody>
          </p:sp>
          <p:sp>
            <p:nvSpPr>
              <p:cNvPr id="468438" name="Freeform 208"/>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p>
            </p:txBody>
          </p:sp>
          <p:sp>
            <p:nvSpPr>
              <p:cNvPr id="468439" name="Freeform 209"/>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p>
            </p:txBody>
          </p:sp>
          <p:sp>
            <p:nvSpPr>
              <p:cNvPr id="468440" name="Line 210"/>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p>
            </p:txBody>
          </p:sp>
          <p:sp>
            <p:nvSpPr>
              <p:cNvPr id="468441" name="Line 211"/>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p>
            </p:txBody>
          </p:sp>
          <p:sp>
            <p:nvSpPr>
              <p:cNvPr id="468442" name="Freeform 212"/>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p>
            </p:txBody>
          </p:sp>
          <p:sp>
            <p:nvSpPr>
              <p:cNvPr id="468443" name="Freeform 213"/>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p>
            </p:txBody>
          </p:sp>
          <p:sp>
            <p:nvSpPr>
              <p:cNvPr id="468444" name="Freeform 214"/>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p>
            </p:txBody>
          </p:sp>
          <p:sp>
            <p:nvSpPr>
              <p:cNvPr id="468445" name="Freeform 215"/>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p>
            </p:txBody>
          </p:sp>
          <p:sp>
            <p:nvSpPr>
              <p:cNvPr id="468446" name="Freeform 216"/>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p>
            </p:txBody>
          </p:sp>
          <p:sp>
            <p:nvSpPr>
              <p:cNvPr id="468447" name="Line 217"/>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p>
            </p:txBody>
          </p:sp>
          <p:sp>
            <p:nvSpPr>
              <p:cNvPr id="468448" name="Freeform 218"/>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p>
            </p:txBody>
          </p:sp>
          <p:sp>
            <p:nvSpPr>
              <p:cNvPr id="468449" name="Freeform 219"/>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p>
            </p:txBody>
          </p:sp>
          <p:sp>
            <p:nvSpPr>
              <p:cNvPr id="468450" name="Freeform 220"/>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p>
            </p:txBody>
          </p:sp>
          <p:sp>
            <p:nvSpPr>
              <p:cNvPr id="468451" name="Line 221"/>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p>
            </p:txBody>
          </p:sp>
          <p:sp>
            <p:nvSpPr>
              <p:cNvPr id="468452" name="Freeform 222"/>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p>
            </p:txBody>
          </p:sp>
          <p:sp>
            <p:nvSpPr>
              <p:cNvPr id="468453" name="Line 223"/>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p>
            </p:txBody>
          </p:sp>
          <p:sp>
            <p:nvSpPr>
              <p:cNvPr id="468454" name="Line 224"/>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p>
            </p:txBody>
          </p:sp>
          <p:sp>
            <p:nvSpPr>
              <p:cNvPr id="468455" name="Line 225"/>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p>
            </p:txBody>
          </p:sp>
          <p:sp>
            <p:nvSpPr>
              <p:cNvPr id="468456" name="Line 226"/>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p>
            </p:txBody>
          </p:sp>
          <p:sp>
            <p:nvSpPr>
              <p:cNvPr id="468457" name="Line 227"/>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p>
            </p:txBody>
          </p:sp>
          <p:sp>
            <p:nvSpPr>
              <p:cNvPr id="468458" name="Line 228"/>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p>
            </p:txBody>
          </p:sp>
          <p:sp>
            <p:nvSpPr>
              <p:cNvPr id="468459" name="Line 229"/>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p>
            </p:txBody>
          </p:sp>
          <p:sp>
            <p:nvSpPr>
              <p:cNvPr id="468460" name="Freeform 230"/>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p>
            </p:txBody>
          </p:sp>
          <p:sp>
            <p:nvSpPr>
              <p:cNvPr id="468461" name="Freeform 231"/>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p>
            </p:txBody>
          </p:sp>
          <p:sp>
            <p:nvSpPr>
              <p:cNvPr id="468462" name="Freeform 232"/>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p>
            </p:txBody>
          </p:sp>
          <p:sp>
            <p:nvSpPr>
              <p:cNvPr id="468463" name="Freeform 233"/>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p>
            </p:txBody>
          </p:sp>
          <p:sp>
            <p:nvSpPr>
              <p:cNvPr id="468464" name="Line 234"/>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p>
            </p:txBody>
          </p:sp>
          <p:sp>
            <p:nvSpPr>
              <p:cNvPr id="468465" name="Line 235"/>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p>
            </p:txBody>
          </p:sp>
          <p:sp>
            <p:nvSpPr>
              <p:cNvPr id="468466" name="Freeform 236"/>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p>
            </p:txBody>
          </p:sp>
          <p:sp>
            <p:nvSpPr>
              <p:cNvPr id="468467" name="Freeform 237"/>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p>
            </p:txBody>
          </p:sp>
          <p:sp>
            <p:nvSpPr>
              <p:cNvPr id="468468" name="Line 238"/>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p>
            </p:txBody>
          </p:sp>
          <p:sp>
            <p:nvSpPr>
              <p:cNvPr id="468469" name="Freeform 239"/>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p>
            </p:txBody>
          </p:sp>
          <p:sp>
            <p:nvSpPr>
              <p:cNvPr id="468470" name="Freeform 240"/>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p>
            </p:txBody>
          </p:sp>
          <p:sp>
            <p:nvSpPr>
              <p:cNvPr id="468471" name="Freeform 241"/>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p>
            </p:txBody>
          </p:sp>
          <p:sp>
            <p:nvSpPr>
              <p:cNvPr id="468472" name="Line 242"/>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p>
            </p:txBody>
          </p:sp>
          <p:sp>
            <p:nvSpPr>
              <p:cNvPr id="468473" name="Line 243"/>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p>
            </p:txBody>
          </p:sp>
          <p:sp>
            <p:nvSpPr>
              <p:cNvPr id="468474" name="Line 244"/>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p>
            </p:txBody>
          </p:sp>
          <p:sp>
            <p:nvSpPr>
              <p:cNvPr id="468475" name="Freeform 245"/>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p>
            </p:txBody>
          </p:sp>
          <p:sp>
            <p:nvSpPr>
              <p:cNvPr id="468476" name="Line 246"/>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p>
            </p:txBody>
          </p:sp>
          <p:sp>
            <p:nvSpPr>
              <p:cNvPr id="468477" name="Line 247"/>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p>
            </p:txBody>
          </p:sp>
          <p:sp>
            <p:nvSpPr>
              <p:cNvPr id="468478" name="Freeform 248"/>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p>
            </p:txBody>
          </p:sp>
          <p:sp>
            <p:nvSpPr>
              <p:cNvPr id="468479" name="Line 249"/>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p>
            </p:txBody>
          </p:sp>
          <p:sp>
            <p:nvSpPr>
              <p:cNvPr id="468480" name="Line 250"/>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p>
            </p:txBody>
          </p:sp>
          <p:sp>
            <p:nvSpPr>
              <p:cNvPr id="468481" name="Freeform 251"/>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p>
            </p:txBody>
          </p:sp>
          <p:sp>
            <p:nvSpPr>
              <p:cNvPr id="468482" name="Line 252"/>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p>
            </p:txBody>
          </p:sp>
          <p:sp>
            <p:nvSpPr>
              <p:cNvPr id="468483" name="Line 253"/>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p>
            </p:txBody>
          </p:sp>
          <p:sp>
            <p:nvSpPr>
              <p:cNvPr id="468484" name="Freeform 254"/>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p>
            </p:txBody>
          </p:sp>
          <p:sp>
            <p:nvSpPr>
              <p:cNvPr id="468485" name="Freeform 255"/>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p>
            </p:txBody>
          </p:sp>
          <p:sp>
            <p:nvSpPr>
              <p:cNvPr id="468486" name="Freeform 256"/>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p>
            </p:txBody>
          </p:sp>
          <p:sp>
            <p:nvSpPr>
              <p:cNvPr id="468487" name="Freeform 257"/>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p>
            </p:txBody>
          </p:sp>
          <p:sp>
            <p:nvSpPr>
              <p:cNvPr id="468488" name="Freeform 258"/>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p>
            </p:txBody>
          </p:sp>
          <p:sp>
            <p:nvSpPr>
              <p:cNvPr id="468489" name="Rectangle 259"/>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68490" name="Freeform 260"/>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p>
            </p:txBody>
          </p:sp>
          <p:sp>
            <p:nvSpPr>
              <p:cNvPr id="468491" name="Freeform 261"/>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p>
            </p:txBody>
          </p:sp>
          <p:sp>
            <p:nvSpPr>
              <p:cNvPr id="468492" name="Freeform 262"/>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p>
            </p:txBody>
          </p:sp>
          <p:sp>
            <p:nvSpPr>
              <p:cNvPr id="468493" name="Freeform 263"/>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p>
            </p:txBody>
          </p:sp>
          <p:sp>
            <p:nvSpPr>
              <p:cNvPr id="468494" name="Line 264"/>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p>
            </p:txBody>
          </p:sp>
          <p:sp>
            <p:nvSpPr>
              <p:cNvPr id="468495" name="Freeform 265"/>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p>
            </p:txBody>
          </p:sp>
          <p:sp>
            <p:nvSpPr>
              <p:cNvPr id="468496" name="Line 266"/>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p>
            </p:txBody>
          </p:sp>
          <p:sp>
            <p:nvSpPr>
              <p:cNvPr id="468497" name="Line 267"/>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p>
            </p:txBody>
          </p:sp>
          <p:sp>
            <p:nvSpPr>
              <p:cNvPr id="468498" name="Line 268"/>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p>
            </p:txBody>
          </p:sp>
          <p:sp>
            <p:nvSpPr>
              <p:cNvPr id="468499" name="Freeform 269"/>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p>
            </p:txBody>
          </p:sp>
          <p:sp>
            <p:nvSpPr>
              <p:cNvPr id="468500" name="Freeform 270"/>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p>
            </p:txBody>
          </p:sp>
          <p:sp>
            <p:nvSpPr>
              <p:cNvPr id="468501" name="Freeform 271"/>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p>
            </p:txBody>
          </p:sp>
          <p:sp>
            <p:nvSpPr>
              <p:cNvPr id="468502" name="Freeform 272"/>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p>
            </p:txBody>
          </p:sp>
          <p:sp>
            <p:nvSpPr>
              <p:cNvPr id="468503" name="Freeform 273"/>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p>
            </p:txBody>
          </p:sp>
          <p:sp>
            <p:nvSpPr>
              <p:cNvPr id="468504" name="Freeform 274"/>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p>
            </p:txBody>
          </p:sp>
          <p:sp>
            <p:nvSpPr>
              <p:cNvPr id="468505" name="Line 275"/>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p>
            </p:txBody>
          </p:sp>
          <p:sp>
            <p:nvSpPr>
              <p:cNvPr id="468506" name="Line 276"/>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p>
            </p:txBody>
          </p:sp>
          <p:sp>
            <p:nvSpPr>
              <p:cNvPr id="468507" name="Freeform 277"/>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p>
            </p:txBody>
          </p:sp>
          <p:sp>
            <p:nvSpPr>
              <p:cNvPr id="468508" name="Freeform 278"/>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p>
            </p:txBody>
          </p:sp>
          <p:sp>
            <p:nvSpPr>
              <p:cNvPr id="468509" name="Freeform 279"/>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p>
            </p:txBody>
          </p:sp>
          <p:sp>
            <p:nvSpPr>
              <p:cNvPr id="468510" name="Freeform 280"/>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p>
            </p:txBody>
          </p:sp>
          <p:sp>
            <p:nvSpPr>
              <p:cNvPr id="468511" name="Freeform 281"/>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p>
            </p:txBody>
          </p:sp>
          <p:sp>
            <p:nvSpPr>
              <p:cNvPr id="468512" name="Freeform 282"/>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68513" name="Freeform 283"/>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p>
            </p:txBody>
          </p:sp>
          <p:sp>
            <p:nvSpPr>
              <p:cNvPr id="468514" name="Freeform 284"/>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p>
            </p:txBody>
          </p:sp>
          <p:sp>
            <p:nvSpPr>
              <p:cNvPr id="468515" name="Freeform 285"/>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p>
            </p:txBody>
          </p:sp>
          <p:sp>
            <p:nvSpPr>
              <p:cNvPr id="468516" name="Line 286"/>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p>
            </p:txBody>
          </p:sp>
          <p:sp>
            <p:nvSpPr>
              <p:cNvPr id="468517" name="Freeform 287"/>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p>
            </p:txBody>
          </p:sp>
          <p:sp>
            <p:nvSpPr>
              <p:cNvPr id="468518" name="Freeform 288"/>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p>
            </p:txBody>
          </p:sp>
          <p:sp>
            <p:nvSpPr>
              <p:cNvPr id="468519" name="Line 289"/>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p>
            </p:txBody>
          </p:sp>
          <p:sp>
            <p:nvSpPr>
              <p:cNvPr id="468520" name="Line 290"/>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p>
            </p:txBody>
          </p:sp>
          <p:sp>
            <p:nvSpPr>
              <p:cNvPr id="468521" name="Freeform 291"/>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p>
            </p:txBody>
          </p:sp>
          <p:sp>
            <p:nvSpPr>
              <p:cNvPr id="468522" name="Freeform 292"/>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68523" name="Line 293"/>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p>
            </p:txBody>
          </p:sp>
          <p:sp>
            <p:nvSpPr>
              <p:cNvPr id="468524" name="Line 294"/>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p>
            </p:txBody>
          </p:sp>
          <p:sp>
            <p:nvSpPr>
              <p:cNvPr id="468525" name="Freeform 295"/>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p>
            </p:txBody>
          </p:sp>
          <p:sp>
            <p:nvSpPr>
              <p:cNvPr id="468526" name="Freeform 296"/>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p>
            </p:txBody>
          </p:sp>
          <p:sp>
            <p:nvSpPr>
              <p:cNvPr id="468527" name="Freeform 297"/>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p>
            </p:txBody>
          </p:sp>
          <p:sp>
            <p:nvSpPr>
              <p:cNvPr id="468528"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p>
            </p:txBody>
          </p:sp>
          <p:sp>
            <p:nvSpPr>
              <p:cNvPr id="468529"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p>
            </p:txBody>
          </p:sp>
          <p:sp>
            <p:nvSpPr>
              <p:cNvPr id="468530"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68531"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p>
            </p:txBody>
          </p:sp>
          <p:sp>
            <p:nvSpPr>
              <p:cNvPr id="468532"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p>
            </p:txBody>
          </p:sp>
          <p:sp>
            <p:nvSpPr>
              <p:cNvPr id="468533" name="Freeform 303"/>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p>
            </p:txBody>
          </p:sp>
          <p:sp>
            <p:nvSpPr>
              <p:cNvPr id="468534" name="Freeform 304"/>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p>
            </p:txBody>
          </p:sp>
          <p:sp>
            <p:nvSpPr>
              <p:cNvPr id="468535" name="Freeform 305"/>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p>
            </p:txBody>
          </p:sp>
          <p:sp>
            <p:nvSpPr>
              <p:cNvPr id="468536" name="Freeform 306"/>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p>
            </p:txBody>
          </p:sp>
          <p:sp>
            <p:nvSpPr>
              <p:cNvPr id="468537" name="Line 307"/>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p>
            </p:txBody>
          </p:sp>
          <p:sp>
            <p:nvSpPr>
              <p:cNvPr id="468538" name="Freeform 308"/>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p>
            </p:txBody>
          </p:sp>
          <p:sp>
            <p:nvSpPr>
              <p:cNvPr id="468539" name="Freeform 309"/>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p>
            </p:txBody>
          </p:sp>
          <p:sp>
            <p:nvSpPr>
              <p:cNvPr id="468540" name="Freeform 310"/>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p>
            </p:txBody>
          </p:sp>
          <p:sp>
            <p:nvSpPr>
              <p:cNvPr id="468541" name="Freeform 311"/>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p>
            </p:txBody>
          </p:sp>
          <p:sp>
            <p:nvSpPr>
              <p:cNvPr id="468542" name="Freeform 312"/>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p>
            </p:txBody>
          </p:sp>
          <p:sp>
            <p:nvSpPr>
              <p:cNvPr id="468543" name="Freeform 313"/>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p>
            </p:txBody>
          </p:sp>
          <p:sp>
            <p:nvSpPr>
              <p:cNvPr id="468544" name="Freeform 314"/>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p>
            </p:txBody>
          </p:sp>
          <p:sp>
            <p:nvSpPr>
              <p:cNvPr id="468545" name="Freeform 315"/>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p>
            </p:txBody>
          </p:sp>
          <p:sp>
            <p:nvSpPr>
              <p:cNvPr id="468546" name="Rectangle 316"/>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547" name="Freeform 317"/>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p>
            </p:txBody>
          </p:sp>
          <p:sp>
            <p:nvSpPr>
              <p:cNvPr id="468548" name="Freeform 318"/>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468549" name="Rectangle 319"/>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550" name="Freeform 320"/>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p>
            </p:txBody>
          </p:sp>
          <p:sp>
            <p:nvSpPr>
              <p:cNvPr id="468551" name="Freeform 321"/>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p>
            </p:txBody>
          </p:sp>
          <p:sp>
            <p:nvSpPr>
              <p:cNvPr id="468552" name="Freeform 322"/>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p>
            </p:txBody>
          </p:sp>
          <p:sp>
            <p:nvSpPr>
              <p:cNvPr id="468553" name="Freeform 323"/>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p>
            </p:txBody>
          </p:sp>
          <p:sp>
            <p:nvSpPr>
              <p:cNvPr id="468554" name="Freeform 324"/>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p>
            </p:txBody>
          </p:sp>
          <p:sp>
            <p:nvSpPr>
              <p:cNvPr id="468555" name="Freeform 325"/>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p>
            </p:txBody>
          </p:sp>
          <p:sp>
            <p:nvSpPr>
              <p:cNvPr id="468556" name="Freeform 326"/>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p>
            </p:txBody>
          </p:sp>
          <p:sp>
            <p:nvSpPr>
              <p:cNvPr id="468557" name="Line 327"/>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p>
            </p:txBody>
          </p:sp>
          <p:sp>
            <p:nvSpPr>
              <p:cNvPr id="468558" name="Freeform 328"/>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p>
            </p:txBody>
          </p:sp>
          <p:sp>
            <p:nvSpPr>
              <p:cNvPr id="468559" name="Freeform 329"/>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p>
            </p:txBody>
          </p:sp>
          <p:sp>
            <p:nvSpPr>
              <p:cNvPr id="468560" name="Freeform 330"/>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p>
            </p:txBody>
          </p:sp>
          <p:sp>
            <p:nvSpPr>
              <p:cNvPr id="468561" name="Freeform 331"/>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p>
            </p:txBody>
          </p:sp>
          <p:sp>
            <p:nvSpPr>
              <p:cNvPr id="468562" name="Line 332"/>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p>
            </p:txBody>
          </p:sp>
          <p:sp>
            <p:nvSpPr>
              <p:cNvPr id="468563" name="Freeform 333"/>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p>
            </p:txBody>
          </p:sp>
          <p:sp>
            <p:nvSpPr>
              <p:cNvPr id="468564" name="Freeform 334"/>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p>
            </p:txBody>
          </p:sp>
          <p:sp>
            <p:nvSpPr>
              <p:cNvPr id="468565" name="Freeform 335"/>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p>
            </p:txBody>
          </p:sp>
          <p:sp>
            <p:nvSpPr>
              <p:cNvPr id="468566" name="Freeform 336"/>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p>
            </p:txBody>
          </p:sp>
          <p:sp>
            <p:nvSpPr>
              <p:cNvPr id="468567" name="Line 337"/>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p>
            </p:txBody>
          </p:sp>
          <p:sp>
            <p:nvSpPr>
              <p:cNvPr id="468568" name="Freeform 338"/>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p>
            </p:txBody>
          </p:sp>
          <p:sp>
            <p:nvSpPr>
              <p:cNvPr id="468569" name="Freeform 339"/>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p>
            </p:txBody>
          </p:sp>
          <p:sp>
            <p:nvSpPr>
              <p:cNvPr id="468570" name="Line 340"/>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p>
            </p:txBody>
          </p:sp>
          <p:sp>
            <p:nvSpPr>
              <p:cNvPr id="468571" name="Freeform 341"/>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p>
            </p:txBody>
          </p:sp>
          <p:sp>
            <p:nvSpPr>
              <p:cNvPr id="468572" name="Freeform 342"/>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p>
            </p:txBody>
          </p:sp>
          <p:sp>
            <p:nvSpPr>
              <p:cNvPr id="468573" name="Freeform 343"/>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p>
            </p:txBody>
          </p:sp>
          <p:sp>
            <p:nvSpPr>
              <p:cNvPr id="468574" name="Freeform 344"/>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p>
            </p:txBody>
          </p:sp>
          <p:sp>
            <p:nvSpPr>
              <p:cNvPr id="468575" name="Line 345"/>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p>
            </p:txBody>
          </p:sp>
          <p:sp>
            <p:nvSpPr>
              <p:cNvPr id="468576" name="Freeform 346"/>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p>
            </p:txBody>
          </p:sp>
          <p:sp>
            <p:nvSpPr>
              <p:cNvPr id="468577" name="Freeform 347"/>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p>
            </p:txBody>
          </p:sp>
          <p:sp>
            <p:nvSpPr>
              <p:cNvPr id="468578"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p>
            </p:txBody>
          </p:sp>
          <p:sp>
            <p:nvSpPr>
              <p:cNvPr id="468579"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p>
            </p:txBody>
          </p:sp>
          <p:sp>
            <p:nvSpPr>
              <p:cNvPr id="468580" name="Line 350"/>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p>
            </p:txBody>
          </p:sp>
          <p:sp>
            <p:nvSpPr>
              <p:cNvPr id="468581"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p>
            </p:txBody>
          </p:sp>
          <p:sp>
            <p:nvSpPr>
              <p:cNvPr id="468582" name="Freeform 352"/>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p>
            </p:txBody>
          </p:sp>
          <p:sp>
            <p:nvSpPr>
              <p:cNvPr id="468583"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p>
            </p:txBody>
          </p:sp>
          <p:sp>
            <p:nvSpPr>
              <p:cNvPr id="468584"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68585" name="Line 355"/>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p>
            </p:txBody>
          </p:sp>
          <p:sp>
            <p:nvSpPr>
              <p:cNvPr id="468586"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p>
            </p:txBody>
          </p:sp>
          <p:sp>
            <p:nvSpPr>
              <p:cNvPr id="468587" name="Freeform 357"/>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p>
            </p:txBody>
          </p:sp>
          <p:sp>
            <p:nvSpPr>
              <p:cNvPr id="468588" name="Line 358"/>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p>
            </p:txBody>
          </p:sp>
          <p:sp>
            <p:nvSpPr>
              <p:cNvPr id="468589" name="Freeform 359"/>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p>
            </p:txBody>
          </p:sp>
          <p:sp>
            <p:nvSpPr>
              <p:cNvPr id="468590" name="Freeform 360"/>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p>
            </p:txBody>
          </p:sp>
          <p:sp>
            <p:nvSpPr>
              <p:cNvPr id="468591" name="Freeform 361"/>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p>
            </p:txBody>
          </p:sp>
          <p:sp>
            <p:nvSpPr>
              <p:cNvPr id="468592" name="Freeform 362"/>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p>
            </p:txBody>
          </p:sp>
          <p:sp>
            <p:nvSpPr>
              <p:cNvPr id="468593" name="Freeform 363"/>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p>
            </p:txBody>
          </p:sp>
          <p:sp>
            <p:nvSpPr>
              <p:cNvPr id="468594" name="Freeform 364"/>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68595" name="Freeform 365"/>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p>
            </p:txBody>
          </p:sp>
          <p:sp>
            <p:nvSpPr>
              <p:cNvPr id="468596" name="Freeform 366"/>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p>
            </p:txBody>
          </p:sp>
          <p:sp>
            <p:nvSpPr>
              <p:cNvPr id="468597" name="Freeform 367"/>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p>
            </p:txBody>
          </p:sp>
          <p:sp>
            <p:nvSpPr>
              <p:cNvPr id="468598" name="Rectangle 368"/>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599" name="Freeform 369"/>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p>
            </p:txBody>
          </p:sp>
          <p:sp>
            <p:nvSpPr>
              <p:cNvPr id="468600" name="Freeform 370"/>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p>
            </p:txBody>
          </p:sp>
          <p:sp>
            <p:nvSpPr>
              <p:cNvPr id="468601" name="Freeform 371"/>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p>
            </p:txBody>
          </p:sp>
          <p:sp>
            <p:nvSpPr>
              <p:cNvPr id="468602" name="Freeform 372"/>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p>
            </p:txBody>
          </p:sp>
          <p:sp>
            <p:nvSpPr>
              <p:cNvPr id="468603" name="Freeform 373"/>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p>
            </p:txBody>
          </p:sp>
          <p:sp>
            <p:nvSpPr>
              <p:cNvPr id="468604" name="Freeform 374"/>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p>
            </p:txBody>
          </p:sp>
          <p:sp>
            <p:nvSpPr>
              <p:cNvPr id="468605" name="Freeform 375"/>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p>
            </p:txBody>
          </p:sp>
          <p:sp>
            <p:nvSpPr>
              <p:cNvPr id="468606" name="Line 376"/>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p>
            </p:txBody>
          </p:sp>
          <p:sp>
            <p:nvSpPr>
              <p:cNvPr id="468607" name="Freeform 377"/>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p>
            </p:txBody>
          </p:sp>
          <p:sp>
            <p:nvSpPr>
              <p:cNvPr id="468608" name="Freeform 378"/>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68609" name="Freeform 379"/>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p>
            </p:txBody>
          </p:sp>
          <p:sp>
            <p:nvSpPr>
              <p:cNvPr id="468610" name="Freeform 380"/>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p>
            </p:txBody>
          </p:sp>
          <p:sp>
            <p:nvSpPr>
              <p:cNvPr id="468611" name="Freeform 381"/>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p>
            </p:txBody>
          </p:sp>
          <p:sp>
            <p:nvSpPr>
              <p:cNvPr id="468612" name="Freeform 382"/>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p>
            </p:txBody>
          </p:sp>
          <p:sp>
            <p:nvSpPr>
              <p:cNvPr id="468613" name="Freeform 383"/>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p>
            </p:txBody>
          </p:sp>
          <p:sp>
            <p:nvSpPr>
              <p:cNvPr id="468614" name="Freeform 384"/>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p>
            </p:txBody>
          </p:sp>
          <p:sp>
            <p:nvSpPr>
              <p:cNvPr id="468615" name="Freeform 385"/>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p>
            </p:txBody>
          </p:sp>
          <p:sp>
            <p:nvSpPr>
              <p:cNvPr id="468616" name="Freeform 386"/>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p>
            </p:txBody>
          </p:sp>
          <p:sp>
            <p:nvSpPr>
              <p:cNvPr id="468617" name="Freeform 387"/>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p>
            </p:txBody>
          </p:sp>
          <p:sp>
            <p:nvSpPr>
              <p:cNvPr id="468618" name="Freeform 388"/>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68619" name="Freeform 389"/>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p>
            </p:txBody>
          </p:sp>
          <p:sp>
            <p:nvSpPr>
              <p:cNvPr id="468620" name="Freeform 390"/>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p>
            </p:txBody>
          </p:sp>
          <p:sp>
            <p:nvSpPr>
              <p:cNvPr id="468621" name="Freeform 391"/>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68622" name="Freeform 392"/>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p>
            </p:txBody>
          </p:sp>
          <p:sp>
            <p:nvSpPr>
              <p:cNvPr id="468623" name="Line 393"/>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p>
            </p:txBody>
          </p:sp>
          <p:sp>
            <p:nvSpPr>
              <p:cNvPr id="468624" name="Line 394"/>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p>
            </p:txBody>
          </p:sp>
          <p:sp>
            <p:nvSpPr>
              <p:cNvPr id="468625" name="Freeform 395"/>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p>
            </p:txBody>
          </p:sp>
          <p:sp>
            <p:nvSpPr>
              <p:cNvPr id="468626"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p>
            </p:txBody>
          </p:sp>
          <p:sp>
            <p:nvSpPr>
              <p:cNvPr id="468627"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p>
            </p:txBody>
          </p:sp>
          <p:sp>
            <p:nvSpPr>
              <p:cNvPr id="468628"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p>
            </p:txBody>
          </p:sp>
          <p:sp>
            <p:nvSpPr>
              <p:cNvPr id="468629" name="Line 399"/>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p>
            </p:txBody>
          </p:sp>
          <p:sp>
            <p:nvSpPr>
              <p:cNvPr id="468630" name="Line 400"/>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p>
            </p:txBody>
          </p:sp>
          <p:sp>
            <p:nvSpPr>
              <p:cNvPr id="468631"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68632" name="Freeform 402"/>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p>
            </p:txBody>
          </p:sp>
          <p:sp>
            <p:nvSpPr>
              <p:cNvPr id="468633"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p>
            </p:txBody>
          </p:sp>
          <p:sp>
            <p:nvSpPr>
              <p:cNvPr id="468634" name="Freeform 404"/>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p>
            </p:txBody>
          </p:sp>
        </p:grpSp>
        <p:sp>
          <p:nvSpPr>
            <p:cNvPr id="468416"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p>
          </p:txBody>
        </p:sp>
        <p:sp>
          <p:nvSpPr>
            <p:cNvPr id="468417"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68418"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p>
          </p:txBody>
        </p:sp>
        <p:sp>
          <p:nvSpPr>
            <p:cNvPr id="468419"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p>
          </p:txBody>
        </p:sp>
        <p:sp>
          <p:nvSpPr>
            <p:cNvPr id="468420" name="Freeform 409"/>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68421" name="Freeform 410"/>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p>
          </p:txBody>
        </p:sp>
        <p:sp>
          <p:nvSpPr>
            <p:cNvPr id="468422" name="Rectangle 411"/>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423" name="Freeform 412"/>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p>
          </p:txBody>
        </p:sp>
        <p:sp>
          <p:nvSpPr>
            <p:cNvPr id="468424" name="Freeform 413"/>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68425" name="Freeform 414"/>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p>
          </p:txBody>
        </p:sp>
        <p:sp>
          <p:nvSpPr>
            <p:cNvPr id="468426" name="Freeform 415"/>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68427" name="Freeform 416"/>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468428" name="Freeform 417"/>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p>
          </p:txBody>
        </p:sp>
        <p:sp>
          <p:nvSpPr>
            <p:cNvPr id="468429" name="Freeform 418"/>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p>
          </p:txBody>
        </p:sp>
        <p:sp>
          <p:nvSpPr>
            <p:cNvPr id="468430" name="Freeform 419"/>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68431" name="Freeform 420"/>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p>
          </p:txBody>
        </p:sp>
        <p:sp>
          <p:nvSpPr>
            <p:cNvPr id="468432" name="Freeform 421"/>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68433" name="Rectangle 422"/>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434" name="Freeform 423"/>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p>
          </p:txBody>
        </p:sp>
      </p:grpSp>
      <p:grpSp>
        <p:nvGrpSpPr>
          <p:cNvPr id="5" name="Group 424"/>
          <p:cNvGrpSpPr>
            <a:grpSpLocks/>
          </p:cNvGrpSpPr>
          <p:nvPr/>
        </p:nvGrpSpPr>
        <p:grpSpPr bwMode="auto">
          <a:xfrm rot="350654" flipH="1">
            <a:off x="6034088" y="3449638"/>
            <a:ext cx="201612" cy="471487"/>
            <a:chOff x="1819" y="1787"/>
            <a:chExt cx="380" cy="799"/>
          </a:xfrm>
        </p:grpSpPr>
        <p:grpSp>
          <p:nvGrpSpPr>
            <p:cNvPr id="467993" name="Group 425"/>
            <p:cNvGrpSpPr>
              <a:grpSpLocks/>
            </p:cNvGrpSpPr>
            <p:nvPr/>
          </p:nvGrpSpPr>
          <p:grpSpPr bwMode="auto">
            <a:xfrm>
              <a:off x="1819" y="1787"/>
              <a:ext cx="317" cy="799"/>
              <a:chOff x="1819" y="1787"/>
              <a:chExt cx="317" cy="799"/>
            </a:xfrm>
          </p:grpSpPr>
          <p:sp>
            <p:nvSpPr>
              <p:cNvPr id="468214" name="Freeform 426"/>
              <p:cNvSpPr>
                <a:spLocks/>
              </p:cNvSpPr>
              <p:nvPr/>
            </p:nvSpPr>
            <p:spPr bwMode="auto">
              <a:xfrm>
                <a:off x="2033" y="1787"/>
                <a:ext cx="71" cy="535"/>
              </a:xfrm>
              <a:custGeom>
                <a:avLst/>
                <a:gdLst>
                  <a:gd name="T0" fmla="*/ 0 w 71"/>
                  <a:gd name="T1" fmla="*/ 519 h 535"/>
                  <a:gd name="T2" fmla="*/ 8 w 71"/>
                  <a:gd name="T3" fmla="*/ 511 h 535"/>
                  <a:gd name="T4" fmla="*/ 24 w 71"/>
                  <a:gd name="T5" fmla="*/ 479 h 535"/>
                  <a:gd name="T6" fmla="*/ 32 w 71"/>
                  <a:gd name="T7" fmla="*/ 423 h 535"/>
                  <a:gd name="T8" fmla="*/ 24 w 71"/>
                  <a:gd name="T9" fmla="*/ 407 h 535"/>
                  <a:gd name="T10" fmla="*/ 16 w 71"/>
                  <a:gd name="T11" fmla="*/ 415 h 535"/>
                  <a:gd name="T12" fmla="*/ 0 w 71"/>
                  <a:gd name="T13" fmla="*/ 423 h 535"/>
                  <a:gd name="T14" fmla="*/ 8 w 71"/>
                  <a:gd name="T15" fmla="*/ 415 h 535"/>
                  <a:gd name="T16" fmla="*/ 24 w 71"/>
                  <a:gd name="T17" fmla="*/ 407 h 535"/>
                  <a:gd name="T18" fmla="*/ 16 w 71"/>
                  <a:gd name="T19" fmla="*/ 376 h 535"/>
                  <a:gd name="T20" fmla="*/ 8 w 71"/>
                  <a:gd name="T21" fmla="*/ 336 h 535"/>
                  <a:gd name="T22" fmla="*/ 8 w 71"/>
                  <a:gd name="T23" fmla="*/ 328 h 535"/>
                  <a:gd name="T24" fmla="*/ 16 w 71"/>
                  <a:gd name="T25" fmla="*/ 288 h 535"/>
                  <a:gd name="T26" fmla="*/ 24 w 71"/>
                  <a:gd name="T27" fmla="*/ 248 h 535"/>
                  <a:gd name="T28" fmla="*/ 32 w 71"/>
                  <a:gd name="T29" fmla="*/ 216 h 535"/>
                  <a:gd name="T30" fmla="*/ 24 w 71"/>
                  <a:gd name="T31" fmla="*/ 224 h 535"/>
                  <a:gd name="T32" fmla="*/ 32 w 71"/>
                  <a:gd name="T33" fmla="*/ 216 h 535"/>
                  <a:gd name="T34" fmla="*/ 39 w 71"/>
                  <a:gd name="T35" fmla="*/ 184 h 535"/>
                  <a:gd name="T36" fmla="*/ 47 w 71"/>
                  <a:gd name="T37" fmla="*/ 136 h 535"/>
                  <a:gd name="T38" fmla="*/ 32 w 71"/>
                  <a:gd name="T39" fmla="*/ 128 h 535"/>
                  <a:gd name="T40" fmla="*/ 47 w 71"/>
                  <a:gd name="T41" fmla="*/ 120 h 535"/>
                  <a:gd name="T42" fmla="*/ 55 w 71"/>
                  <a:gd name="T43" fmla="*/ 96 h 535"/>
                  <a:gd name="T44" fmla="*/ 47 w 71"/>
                  <a:gd name="T45" fmla="*/ 56 h 535"/>
                  <a:gd name="T46" fmla="*/ 39 w 71"/>
                  <a:gd name="T47" fmla="*/ 32 h 535"/>
                  <a:gd name="T48" fmla="*/ 32 w 71"/>
                  <a:gd name="T49" fmla="*/ 8 h 535"/>
                  <a:gd name="T50" fmla="*/ 24 w 71"/>
                  <a:gd name="T51" fmla="*/ 0 h 535"/>
                  <a:gd name="T52" fmla="*/ 47 w 71"/>
                  <a:gd name="T53" fmla="*/ 8 h 535"/>
                  <a:gd name="T54" fmla="*/ 55 w 71"/>
                  <a:gd name="T55" fmla="*/ 40 h 535"/>
                  <a:gd name="T56" fmla="*/ 55 w 71"/>
                  <a:gd name="T57" fmla="*/ 56 h 535"/>
                  <a:gd name="T58" fmla="*/ 63 w 71"/>
                  <a:gd name="T59" fmla="*/ 72 h 535"/>
                  <a:gd name="T60" fmla="*/ 55 w 71"/>
                  <a:gd name="T61" fmla="*/ 168 h 535"/>
                  <a:gd name="T62" fmla="*/ 63 w 71"/>
                  <a:gd name="T63" fmla="*/ 200 h 535"/>
                  <a:gd name="T64" fmla="*/ 47 w 71"/>
                  <a:gd name="T65" fmla="*/ 208 h 535"/>
                  <a:gd name="T66" fmla="*/ 55 w 71"/>
                  <a:gd name="T67" fmla="*/ 240 h 535"/>
                  <a:gd name="T68" fmla="*/ 39 w 71"/>
                  <a:gd name="T69" fmla="*/ 232 h 535"/>
                  <a:gd name="T70" fmla="*/ 32 w 71"/>
                  <a:gd name="T71" fmla="*/ 272 h 535"/>
                  <a:gd name="T72" fmla="*/ 24 w 71"/>
                  <a:gd name="T73" fmla="*/ 320 h 535"/>
                  <a:gd name="T74" fmla="*/ 32 w 71"/>
                  <a:gd name="T75" fmla="*/ 352 h 535"/>
                  <a:gd name="T76" fmla="*/ 39 w 71"/>
                  <a:gd name="T77" fmla="*/ 407 h 535"/>
                  <a:gd name="T78" fmla="*/ 55 w 71"/>
                  <a:gd name="T79" fmla="*/ 423 h 535"/>
                  <a:gd name="T80" fmla="*/ 39 w 71"/>
                  <a:gd name="T81" fmla="*/ 431 h 535"/>
                  <a:gd name="T82" fmla="*/ 32 w 71"/>
                  <a:gd name="T83" fmla="*/ 487 h 535"/>
                  <a:gd name="T84" fmla="*/ 24 w 71"/>
                  <a:gd name="T85" fmla="*/ 503 h 535"/>
                  <a:gd name="T86" fmla="*/ 16 w 71"/>
                  <a:gd name="T87" fmla="*/ 519 h 535"/>
                  <a:gd name="T88" fmla="*/ 8 w 71"/>
                  <a:gd name="T89" fmla="*/ 535 h 535"/>
                  <a:gd name="T90" fmla="*/ 0 w 71"/>
                  <a:gd name="T91" fmla="*/ 527 h 5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1"/>
                  <a:gd name="T139" fmla="*/ 0 h 535"/>
                  <a:gd name="T140" fmla="*/ 71 w 71"/>
                  <a:gd name="T141" fmla="*/ 535 h 53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1" h="535">
                    <a:moveTo>
                      <a:pt x="0" y="527"/>
                    </a:moveTo>
                    <a:lnTo>
                      <a:pt x="0" y="519"/>
                    </a:lnTo>
                    <a:lnTo>
                      <a:pt x="8" y="519"/>
                    </a:lnTo>
                    <a:lnTo>
                      <a:pt x="8" y="511"/>
                    </a:lnTo>
                    <a:lnTo>
                      <a:pt x="24" y="495"/>
                    </a:lnTo>
                    <a:lnTo>
                      <a:pt x="24" y="479"/>
                    </a:lnTo>
                    <a:lnTo>
                      <a:pt x="32" y="471"/>
                    </a:lnTo>
                    <a:lnTo>
                      <a:pt x="32" y="423"/>
                    </a:lnTo>
                    <a:lnTo>
                      <a:pt x="24" y="423"/>
                    </a:lnTo>
                    <a:lnTo>
                      <a:pt x="24" y="407"/>
                    </a:lnTo>
                    <a:lnTo>
                      <a:pt x="24" y="415"/>
                    </a:lnTo>
                    <a:lnTo>
                      <a:pt x="16" y="415"/>
                    </a:lnTo>
                    <a:lnTo>
                      <a:pt x="8" y="423"/>
                    </a:lnTo>
                    <a:lnTo>
                      <a:pt x="0" y="423"/>
                    </a:lnTo>
                    <a:lnTo>
                      <a:pt x="8" y="423"/>
                    </a:lnTo>
                    <a:lnTo>
                      <a:pt x="8" y="415"/>
                    </a:lnTo>
                    <a:lnTo>
                      <a:pt x="16" y="415"/>
                    </a:lnTo>
                    <a:lnTo>
                      <a:pt x="24" y="407"/>
                    </a:lnTo>
                    <a:lnTo>
                      <a:pt x="24" y="376"/>
                    </a:lnTo>
                    <a:lnTo>
                      <a:pt x="16" y="376"/>
                    </a:lnTo>
                    <a:lnTo>
                      <a:pt x="16" y="336"/>
                    </a:lnTo>
                    <a:lnTo>
                      <a:pt x="8" y="336"/>
                    </a:lnTo>
                    <a:lnTo>
                      <a:pt x="0" y="328"/>
                    </a:lnTo>
                    <a:lnTo>
                      <a:pt x="8" y="328"/>
                    </a:lnTo>
                    <a:lnTo>
                      <a:pt x="16" y="320"/>
                    </a:lnTo>
                    <a:lnTo>
                      <a:pt x="16" y="288"/>
                    </a:lnTo>
                    <a:lnTo>
                      <a:pt x="24" y="280"/>
                    </a:lnTo>
                    <a:lnTo>
                      <a:pt x="24" y="248"/>
                    </a:lnTo>
                    <a:lnTo>
                      <a:pt x="32" y="240"/>
                    </a:lnTo>
                    <a:lnTo>
                      <a:pt x="32" y="216"/>
                    </a:lnTo>
                    <a:lnTo>
                      <a:pt x="32" y="224"/>
                    </a:lnTo>
                    <a:lnTo>
                      <a:pt x="24" y="224"/>
                    </a:lnTo>
                    <a:lnTo>
                      <a:pt x="24" y="216"/>
                    </a:lnTo>
                    <a:lnTo>
                      <a:pt x="32" y="216"/>
                    </a:lnTo>
                    <a:lnTo>
                      <a:pt x="39" y="208"/>
                    </a:lnTo>
                    <a:lnTo>
                      <a:pt x="39" y="184"/>
                    </a:lnTo>
                    <a:lnTo>
                      <a:pt x="47" y="176"/>
                    </a:lnTo>
                    <a:lnTo>
                      <a:pt x="47" y="136"/>
                    </a:lnTo>
                    <a:lnTo>
                      <a:pt x="39" y="128"/>
                    </a:lnTo>
                    <a:lnTo>
                      <a:pt x="32" y="128"/>
                    </a:lnTo>
                    <a:lnTo>
                      <a:pt x="39" y="128"/>
                    </a:lnTo>
                    <a:lnTo>
                      <a:pt x="47" y="120"/>
                    </a:lnTo>
                    <a:lnTo>
                      <a:pt x="55" y="120"/>
                    </a:lnTo>
                    <a:lnTo>
                      <a:pt x="55" y="96"/>
                    </a:lnTo>
                    <a:lnTo>
                      <a:pt x="47" y="96"/>
                    </a:lnTo>
                    <a:lnTo>
                      <a:pt x="47" y="56"/>
                    </a:lnTo>
                    <a:lnTo>
                      <a:pt x="39" y="48"/>
                    </a:lnTo>
                    <a:lnTo>
                      <a:pt x="39" y="32"/>
                    </a:lnTo>
                    <a:lnTo>
                      <a:pt x="32" y="24"/>
                    </a:lnTo>
                    <a:lnTo>
                      <a:pt x="32" y="8"/>
                    </a:lnTo>
                    <a:lnTo>
                      <a:pt x="24" y="8"/>
                    </a:lnTo>
                    <a:lnTo>
                      <a:pt x="24" y="0"/>
                    </a:lnTo>
                    <a:lnTo>
                      <a:pt x="39" y="0"/>
                    </a:lnTo>
                    <a:lnTo>
                      <a:pt x="47" y="8"/>
                    </a:lnTo>
                    <a:lnTo>
                      <a:pt x="47" y="32"/>
                    </a:lnTo>
                    <a:lnTo>
                      <a:pt x="55" y="40"/>
                    </a:lnTo>
                    <a:lnTo>
                      <a:pt x="71" y="40"/>
                    </a:lnTo>
                    <a:lnTo>
                      <a:pt x="55" y="56"/>
                    </a:lnTo>
                    <a:lnTo>
                      <a:pt x="55" y="64"/>
                    </a:lnTo>
                    <a:lnTo>
                      <a:pt x="63" y="72"/>
                    </a:lnTo>
                    <a:lnTo>
                      <a:pt x="63" y="160"/>
                    </a:lnTo>
                    <a:lnTo>
                      <a:pt x="55" y="168"/>
                    </a:lnTo>
                    <a:lnTo>
                      <a:pt x="55" y="200"/>
                    </a:lnTo>
                    <a:lnTo>
                      <a:pt x="63" y="200"/>
                    </a:lnTo>
                    <a:lnTo>
                      <a:pt x="55" y="208"/>
                    </a:lnTo>
                    <a:lnTo>
                      <a:pt x="47" y="208"/>
                    </a:lnTo>
                    <a:lnTo>
                      <a:pt x="47" y="232"/>
                    </a:lnTo>
                    <a:lnTo>
                      <a:pt x="55" y="240"/>
                    </a:lnTo>
                    <a:lnTo>
                      <a:pt x="47" y="240"/>
                    </a:lnTo>
                    <a:lnTo>
                      <a:pt x="39" y="232"/>
                    </a:lnTo>
                    <a:lnTo>
                      <a:pt x="39" y="264"/>
                    </a:lnTo>
                    <a:lnTo>
                      <a:pt x="32" y="272"/>
                    </a:lnTo>
                    <a:lnTo>
                      <a:pt x="32" y="320"/>
                    </a:lnTo>
                    <a:lnTo>
                      <a:pt x="24" y="320"/>
                    </a:lnTo>
                    <a:lnTo>
                      <a:pt x="24" y="344"/>
                    </a:lnTo>
                    <a:lnTo>
                      <a:pt x="32" y="352"/>
                    </a:lnTo>
                    <a:lnTo>
                      <a:pt x="32" y="400"/>
                    </a:lnTo>
                    <a:lnTo>
                      <a:pt x="39" y="407"/>
                    </a:lnTo>
                    <a:lnTo>
                      <a:pt x="39" y="423"/>
                    </a:lnTo>
                    <a:lnTo>
                      <a:pt x="55" y="423"/>
                    </a:lnTo>
                    <a:lnTo>
                      <a:pt x="47" y="423"/>
                    </a:lnTo>
                    <a:lnTo>
                      <a:pt x="39" y="431"/>
                    </a:lnTo>
                    <a:lnTo>
                      <a:pt x="39" y="479"/>
                    </a:lnTo>
                    <a:lnTo>
                      <a:pt x="32" y="487"/>
                    </a:lnTo>
                    <a:lnTo>
                      <a:pt x="32" y="503"/>
                    </a:lnTo>
                    <a:lnTo>
                      <a:pt x="24" y="503"/>
                    </a:lnTo>
                    <a:lnTo>
                      <a:pt x="24" y="511"/>
                    </a:lnTo>
                    <a:lnTo>
                      <a:pt x="16" y="519"/>
                    </a:lnTo>
                    <a:lnTo>
                      <a:pt x="16" y="527"/>
                    </a:lnTo>
                    <a:lnTo>
                      <a:pt x="8" y="535"/>
                    </a:lnTo>
                    <a:lnTo>
                      <a:pt x="0" y="535"/>
                    </a:lnTo>
                    <a:lnTo>
                      <a:pt x="0" y="527"/>
                    </a:lnTo>
                    <a:close/>
                  </a:path>
                </a:pathLst>
              </a:custGeom>
              <a:solidFill>
                <a:srgbClr val="32B219"/>
              </a:solidFill>
              <a:ln w="0">
                <a:solidFill>
                  <a:srgbClr val="000000"/>
                </a:solidFill>
                <a:round/>
                <a:headEnd/>
                <a:tailEnd/>
              </a:ln>
            </p:spPr>
            <p:txBody>
              <a:bodyPr/>
              <a:lstStyle/>
              <a:p>
                <a:endParaRPr lang="es-ES_tradnl"/>
              </a:p>
            </p:txBody>
          </p:sp>
          <p:sp>
            <p:nvSpPr>
              <p:cNvPr id="468215" name="Freeform 427"/>
              <p:cNvSpPr>
                <a:spLocks/>
              </p:cNvSpPr>
              <p:nvPr/>
            </p:nvSpPr>
            <p:spPr bwMode="auto">
              <a:xfrm>
                <a:off x="2033" y="2234"/>
                <a:ext cx="32" cy="80"/>
              </a:xfrm>
              <a:custGeom>
                <a:avLst/>
                <a:gdLst>
                  <a:gd name="T0" fmla="*/ 0 w 32"/>
                  <a:gd name="T1" fmla="*/ 80 h 80"/>
                  <a:gd name="T2" fmla="*/ 8 w 32"/>
                  <a:gd name="T3" fmla="*/ 80 h 80"/>
                  <a:gd name="T4" fmla="*/ 8 w 32"/>
                  <a:gd name="T5" fmla="*/ 72 h 80"/>
                  <a:gd name="T6" fmla="*/ 16 w 32"/>
                  <a:gd name="T7" fmla="*/ 72 h 80"/>
                  <a:gd name="T8" fmla="*/ 16 w 32"/>
                  <a:gd name="T9" fmla="*/ 64 h 80"/>
                  <a:gd name="T10" fmla="*/ 24 w 32"/>
                  <a:gd name="T11" fmla="*/ 56 h 80"/>
                  <a:gd name="T12" fmla="*/ 24 w 32"/>
                  <a:gd name="T13" fmla="*/ 48 h 80"/>
                  <a:gd name="T14" fmla="*/ 32 w 32"/>
                  <a:gd name="T15" fmla="*/ 40 h 80"/>
                  <a:gd name="T16" fmla="*/ 32 w 32"/>
                  <a:gd name="T17" fmla="*/ 0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80"/>
                  <a:gd name="T29" fmla="*/ 32 w 32"/>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80">
                    <a:moveTo>
                      <a:pt x="0" y="80"/>
                    </a:moveTo>
                    <a:lnTo>
                      <a:pt x="8" y="80"/>
                    </a:lnTo>
                    <a:lnTo>
                      <a:pt x="8" y="72"/>
                    </a:lnTo>
                    <a:lnTo>
                      <a:pt x="16" y="72"/>
                    </a:lnTo>
                    <a:lnTo>
                      <a:pt x="16" y="64"/>
                    </a:lnTo>
                    <a:lnTo>
                      <a:pt x="24" y="56"/>
                    </a:lnTo>
                    <a:lnTo>
                      <a:pt x="24" y="48"/>
                    </a:lnTo>
                    <a:lnTo>
                      <a:pt x="32" y="40"/>
                    </a:lnTo>
                    <a:lnTo>
                      <a:pt x="32" y="0"/>
                    </a:lnTo>
                  </a:path>
                </a:pathLst>
              </a:custGeom>
              <a:noFill/>
              <a:ln w="12700">
                <a:solidFill>
                  <a:srgbClr val="66D84C"/>
                </a:solidFill>
                <a:round/>
                <a:headEnd/>
                <a:tailEnd/>
              </a:ln>
            </p:spPr>
            <p:txBody>
              <a:bodyPr/>
              <a:lstStyle/>
              <a:p>
                <a:endParaRPr lang="es-ES_tradnl"/>
              </a:p>
            </p:txBody>
          </p:sp>
          <p:sp>
            <p:nvSpPr>
              <p:cNvPr id="468216" name="Freeform 428"/>
              <p:cNvSpPr>
                <a:spLocks/>
              </p:cNvSpPr>
              <p:nvPr/>
            </p:nvSpPr>
            <p:spPr bwMode="auto">
              <a:xfrm>
                <a:off x="2057" y="2171"/>
                <a:ext cx="8" cy="63"/>
              </a:xfrm>
              <a:custGeom>
                <a:avLst/>
                <a:gdLst>
                  <a:gd name="T0" fmla="*/ 8 w 8"/>
                  <a:gd name="T1" fmla="*/ 63 h 63"/>
                  <a:gd name="T2" fmla="*/ 8 w 8"/>
                  <a:gd name="T3" fmla="*/ 8 h 63"/>
                  <a:gd name="T4" fmla="*/ 0 w 8"/>
                  <a:gd name="T5" fmla="*/ 0 h 63"/>
                  <a:gd name="T6" fmla="*/ 0 60000 65536"/>
                  <a:gd name="T7" fmla="*/ 0 60000 65536"/>
                  <a:gd name="T8" fmla="*/ 0 60000 65536"/>
                  <a:gd name="T9" fmla="*/ 0 w 8"/>
                  <a:gd name="T10" fmla="*/ 0 h 63"/>
                  <a:gd name="T11" fmla="*/ 8 w 8"/>
                  <a:gd name="T12" fmla="*/ 63 h 63"/>
                </a:gdLst>
                <a:ahLst/>
                <a:cxnLst>
                  <a:cxn ang="T6">
                    <a:pos x="T0" y="T1"/>
                  </a:cxn>
                  <a:cxn ang="T7">
                    <a:pos x="T2" y="T3"/>
                  </a:cxn>
                  <a:cxn ang="T8">
                    <a:pos x="T4" y="T5"/>
                  </a:cxn>
                </a:cxnLst>
                <a:rect l="T9" t="T10" r="T11" b="T12"/>
                <a:pathLst>
                  <a:path w="8" h="63">
                    <a:moveTo>
                      <a:pt x="8" y="63"/>
                    </a:moveTo>
                    <a:lnTo>
                      <a:pt x="8" y="8"/>
                    </a:lnTo>
                    <a:lnTo>
                      <a:pt x="0" y="0"/>
                    </a:lnTo>
                  </a:path>
                </a:pathLst>
              </a:custGeom>
              <a:noFill/>
              <a:ln w="12700">
                <a:solidFill>
                  <a:srgbClr val="66D84C"/>
                </a:solidFill>
                <a:round/>
                <a:headEnd/>
                <a:tailEnd/>
              </a:ln>
            </p:spPr>
            <p:txBody>
              <a:bodyPr/>
              <a:lstStyle/>
              <a:p>
                <a:endParaRPr lang="es-ES_tradnl"/>
              </a:p>
            </p:txBody>
          </p:sp>
          <p:sp>
            <p:nvSpPr>
              <p:cNvPr id="468217" name="Line 429"/>
              <p:cNvSpPr>
                <a:spLocks noChangeShapeType="1"/>
              </p:cNvSpPr>
              <p:nvPr/>
            </p:nvSpPr>
            <p:spPr bwMode="auto">
              <a:xfrm flipV="1">
                <a:off x="2057" y="2075"/>
                <a:ext cx="1" cy="96"/>
              </a:xfrm>
              <a:prstGeom prst="line">
                <a:avLst/>
              </a:prstGeom>
              <a:noFill/>
              <a:ln w="12700">
                <a:solidFill>
                  <a:srgbClr val="66D84C"/>
                </a:solidFill>
                <a:round/>
                <a:headEnd/>
                <a:tailEnd/>
              </a:ln>
            </p:spPr>
            <p:txBody>
              <a:bodyPr/>
              <a:lstStyle/>
              <a:p>
                <a:endParaRPr lang="es-ES_tradnl"/>
              </a:p>
            </p:txBody>
          </p:sp>
          <p:sp>
            <p:nvSpPr>
              <p:cNvPr id="468218" name="Freeform 430"/>
              <p:cNvSpPr>
                <a:spLocks/>
              </p:cNvSpPr>
              <p:nvPr/>
            </p:nvSpPr>
            <p:spPr bwMode="auto">
              <a:xfrm>
                <a:off x="2057" y="1963"/>
                <a:ext cx="23" cy="112"/>
              </a:xfrm>
              <a:custGeom>
                <a:avLst/>
                <a:gdLst>
                  <a:gd name="T0" fmla="*/ 0 w 23"/>
                  <a:gd name="T1" fmla="*/ 112 h 112"/>
                  <a:gd name="T2" fmla="*/ 0 w 23"/>
                  <a:gd name="T3" fmla="*/ 104 h 112"/>
                  <a:gd name="T4" fmla="*/ 8 w 23"/>
                  <a:gd name="T5" fmla="*/ 96 h 112"/>
                  <a:gd name="T6" fmla="*/ 8 w 23"/>
                  <a:gd name="T7" fmla="*/ 64 h 112"/>
                  <a:gd name="T8" fmla="*/ 15 w 23"/>
                  <a:gd name="T9" fmla="*/ 64 h 112"/>
                  <a:gd name="T10" fmla="*/ 15 w 23"/>
                  <a:gd name="T11" fmla="*/ 32 h 112"/>
                  <a:gd name="T12" fmla="*/ 23 w 23"/>
                  <a:gd name="T13" fmla="*/ 24 h 112"/>
                  <a:gd name="T14" fmla="*/ 23 w 23"/>
                  <a:gd name="T15" fmla="*/ 0 h 112"/>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112"/>
                  <a:gd name="T26" fmla="*/ 23 w 23"/>
                  <a:gd name="T27" fmla="*/ 112 h 1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112">
                    <a:moveTo>
                      <a:pt x="0" y="112"/>
                    </a:moveTo>
                    <a:lnTo>
                      <a:pt x="0" y="104"/>
                    </a:lnTo>
                    <a:lnTo>
                      <a:pt x="8" y="96"/>
                    </a:lnTo>
                    <a:lnTo>
                      <a:pt x="8" y="64"/>
                    </a:lnTo>
                    <a:lnTo>
                      <a:pt x="15" y="64"/>
                    </a:lnTo>
                    <a:lnTo>
                      <a:pt x="15" y="32"/>
                    </a:lnTo>
                    <a:lnTo>
                      <a:pt x="23" y="24"/>
                    </a:lnTo>
                    <a:lnTo>
                      <a:pt x="23" y="0"/>
                    </a:lnTo>
                  </a:path>
                </a:pathLst>
              </a:custGeom>
              <a:noFill/>
              <a:ln w="12700">
                <a:solidFill>
                  <a:srgbClr val="66D84C"/>
                </a:solidFill>
                <a:round/>
                <a:headEnd/>
                <a:tailEnd/>
              </a:ln>
            </p:spPr>
            <p:txBody>
              <a:bodyPr/>
              <a:lstStyle/>
              <a:p>
                <a:endParaRPr lang="es-ES_tradnl"/>
              </a:p>
            </p:txBody>
          </p:sp>
          <p:sp>
            <p:nvSpPr>
              <p:cNvPr id="468219" name="Freeform 431"/>
              <p:cNvSpPr>
                <a:spLocks/>
              </p:cNvSpPr>
              <p:nvPr/>
            </p:nvSpPr>
            <p:spPr bwMode="auto">
              <a:xfrm>
                <a:off x="2080" y="1859"/>
                <a:ext cx="8" cy="104"/>
              </a:xfrm>
              <a:custGeom>
                <a:avLst/>
                <a:gdLst>
                  <a:gd name="T0" fmla="*/ 0 w 8"/>
                  <a:gd name="T1" fmla="*/ 104 h 104"/>
                  <a:gd name="T2" fmla="*/ 8 w 8"/>
                  <a:gd name="T3" fmla="*/ 104 h 104"/>
                  <a:gd name="T4" fmla="*/ 8 w 8"/>
                  <a:gd name="T5" fmla="*/ 0 h 104"/>
                  <a:gd name="T6" fmla="*/ 0 60000 65536"/>
                  <a:gd name="T7" fmla="*/ 0 60000 65536"/>
                  <a:gd name="T8" fmla="*/ 0 60000 65536"/>
                  <a:gd name="T9" fmla="*/ 0 w 8"/>
                  <a:gd name="T10" fmla="*/ 0 h 104"/>
                  <a:gd name="T11" fmla="*/ 8 w 8"/>
                  <a:gd name="T12" fmla="*/ 104 h 104"/>
                </a:gdLst>
                <a:ahLst/>
                <a:cxnLst>
                  <a:cxn ang="T6">
                    <a:pos x="T0" y="T1"/>
                  </a:cxn>
                  <a:cxn ang="T7">
                    <a:pos x="T2" y="T3"/>
                  </a:cxn>
                  <a:cxn ang="T8">
                    <a:pos x="T4" y="T5"/>
                  </a:cxn>
                </a:cxnLst>
                <a:rect l="T9" t="T10" r="T11" b="T12"/>
                <a:pathLst>
                  <a:path w="8" h="104">
                    <a:moveTo>
                      <a:pt x="0" y="104"/>
                    </a:moveTo>
                    <a:lnTo>
                      <a:pt x="8" y="104"/>
                    </a:lnTo>
                    <a:lnTo>
                      <a:pt x="8" y="0"/>
                    </a:lnTo>
                  </a:path>
                </a:pathLst>
              </a:custGeom>
              <a:noFill/>
              <a:ln w="12700">
                <a:solidFill>
                  <a:srgbClr val="66D84C"/>
                </a:solidFill>
                <a:round/>
                <a:headEnd/>
                <a:tailEnd/>
              </a:ln>
            </p:spPr>
            <p:txBody>
              <a:bodyPr/>
              <a:lstStyle/>
              <a:p>
                <a:endParaRPr lang="es-ES_tradnl"/>
              </a:p>
            </p:txBody>
          </p:sp>
          <p:sp>
            <p:nvSpPr>
              <p:cNvPr id="468220" name="Freeform 432"/>
              <p:cNvSpPr>
                <a:spLocks/>
              </p:cNvSpPr>
              <p:nvPr/>
            </p:nvSpPr>
            <p:spPr bwMode="auto">
              <a:xfrm>
                <a:off x="2065" y="1795"/>
                <a:ext cx="23" cy="64"/>
              </a:xfrm>
              <a:custGeom>
                <a:avLst/>
                <a:gdLst>
                  <a:gd name="T0" fmla="*/ 23 w 23"/>
                  <a:gd name="T1" fmla="*/ 64 h 64"/>
                  <a:gd name="T2" fmla="*/ 23 w 23"/>
                  <a:gd name="T3" fmla="*/ 56 h 64"/>
                  <a:gd name="T4" fmla="*/ 15 w 23"/>
                  <a:gd name="T5" fmla="*/ 56 h 64"/>
                  <a:gd name="T6" fmla="*/ 15 w 23"/>
                  <a:gd name="T7" fmla="*/ 32 h 64"/>
                  <a:gd name="T8" fmla="*/ 7 w 23"/>
                  <a:gd name="T9" fmla="*/ 24 h 64"/>
                  <a:gd name="T10" fmla="*/ 7 w 23"/>
                  <a:gd name="T11" fmla="*/ 0 h 64"/>
                  <a:gd name="T12" fmla="*/ 0 w 23"/>
                  <a:gd name="T13" fmla="*/ 0 h 64"/>
                  <a:gd name="T14" fmla="*/ 0 60000 65536"/>
                  <a:gd name="T15" fmla="*/ 0 60000 65536"/>
                  <a:gd name="T16" fmla="*/ 0 60000 65536"/>
                  <a:gd name="T17" fmla="*/ 0 60000 65536"/>
                  <a:gd name="T18" fmla="*/ 0 60000 65536"/>
                  <a:gd name="T19" fmla="*/ 0 60000 65536"/>
                  <a:gd name="T20" fmla="*/ 0 60000 65536"/>
                  <a:gd name="T21" fmla="*/ 0 w 23"/>
                  <a:gd name="T22" fmla="*/ 0 h 64"/>
                  <a:gd name="T23" fmla="*/ 23 w 23"/>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64">
                    <a:moveTo>
                      <a:pt x="23" y="64"/>
                    </a:moveTo>
                    <a:lnTo>
                      <a:pt x="23" y="56"/>
                    </a:lnTo>
                    <a:lnTo>
                      <a:pt x="15" y="56"/>
                    </a:lnTo>
                    <a:lnTo>
                      <a:pt x="15" y="32"/>
                    </a:lnTo>
                    <a:lnTo>
                      <a:pt x="7" y="24"/>
                    </a:lnTo>
                    <a:lnTo>
                      <a:pt x="7" y="0"/>
                    </a:lnTo>
                    <a:lnTo>
                      <a:pt x="0" y="0"/>
                    </a:lnTo>
                  </a:path>
                </a:pathLst>
              </a:custGeom>
              <a:noFill/>
              <a:ln w="12700">
                <a:solidFill>
                  <a:srgbClr val="66D84C"/>
                </a:solidFill>
                <a:round/>
                <a:headEnd/>
                <a:tailEnd/>
              </a:ln>
            </p:spPr>
            <p:txBody>
              <a:bodyPr/>
              <a:lstStyle/>
              <a:p>
                <a:endParaRPr lang="es-ES_tradnl"/>
              </a:p>
            </p:txBody>
          </p:sp>
          <p:sp>
            <p:nvSpPr>
              <p:cNvPr id="468221" name="Freeform 433"/>
              <p:cNvSpPr>
                <a:spLocks/>
              </p:cNvSpPr>
              <p:nvPr/>
            </p:nvSpPr>
            <p:spPr bwMode="auto">
              <a:xfrm>
                <a:off x="2017" y="2274"/>
                <a:ext cx="24" cy="32"/>
              </a:xfrm>
              <a:custGeom>
                <a:avLst/>
                <a:gdLst>
                  <a:gd name="T0" fmla="*/ 24 w 24"/>
                  <a:gd name="T1" fmla="*/ 32 h 32"/>
                  <a:gd name="T2" fmla="*/ 16 w 24"/>
                  <a:gd name="T3" fmla="*/ 32 h 32"/>
                  <a:gd name="T4" fmla="*/ 16 w 24"/>
                  <a:gd name="T5" fmla="*/ 16 h 32"/>
                  <a:gd name="T6" fmla="*/ 0 w 24"/>
                  <a:gd name="T7" fmla="*/ 0 h 32"/>
                  <a:gd name="T8" fmla="*/ 8 w 24"/>
                  <a:gd name="T9" fmla="*/ 8 h 32"/>
                  <a:gd name="T10" fmla="*/ 8 w 24"/>
                  <a:gd name="T11" fmla="*/ 24 h 32"/>
                  <a:gd name="T12" fmla="*/ 16 w 24"/>
                  <a:gd name="T13" fmla="*/ 32 h 32"/>
                  <a:gd name="T14" fmla="*/ 24 w 24"/>
                  <a:gd name="T15" fmla="*/ 32 h 32"/>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32"/>
                  <a:gd name="T26" fmla="*/ 24 w 24"/>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32">
                    <a:moveTo>
                      <a:pt x="24" y="32"/>
                    </a:moveTo>
                    <a:lnTo>
                      <a:pt x="16" y="32"/>
                    </a:lnTo>
                    <a:lnTo>
                      <a:pt x="16" y="16"/>
                    </a:lnTo>
                    <a:lnTo>
                      <a:pt x="0" y="0"/>
                    </a:lnTo>
                    <a:lnTo>
                      <a:pt x="8" y="8"/>
                    </a:lnTo>
                    <a:lnTo>
                      <a:pt x="8" y="24"/>
                    </a:lnTo>
                    <a:lnTo>
                      <a:pt x="16" y="32"/>
                    </a:lnTo>
                    <a:lnTo>
                      <a:pt x="24" y="32"/>
                    </a:lnTo>
                    <a:close/>
                  </a:path>
                </a:pathLst>
              </a:custGeom>
              <a:solidFill>
                <a:srgbClr val="0CA500"/>
              </a:solidFill>
              <a:ln w="0">
                <a:solidFill>
                  <a:srgbClr val="000000"/>
                </a:solidFill>
                <a:round/>
                <a:headEnd/>
                <a:tailEnd/>
              </a:ln>
            </p:spPr>
            <p:txBody>
              <a:bodyPr/>
              <a:lstStyle/>
              <a:p>
                <a:endParaRPr lang="es-ES_tradnl"/>
              </a:p>
            </p:txBody>
          </p:sp>
          <p:sp>
            <p:nvSpPr>
              <p:cNvPr id="468222" name="Freeform 434"/>
              <p:cNvSpPr>
                <a:spLocks/>
              </p:cNvSpPr>
              <p:nvPr/>
            </p:nvSpPr>
            <p:spPr bwMode="auto">
              <a:xfrm>
                <a:off x="1819" y="2282"/>
                <a:ext cx="222" cy="144"/>
              </a:xfrm>
              <a:custGeom>
                <a:avLst/>
                <a:gdLst>
                  <a:gd name="T0" fmla="*/ 95 w 222"/>
                  <a:gd name="T1" fmla="*/ 120 h 144"/>
                  <a:gd name="T2" fmla="*/ 95 w 222"/>
                  <a:gd name="T3" fmla="*/ 128 h 144"/>
                  <a:gd name="T4" fmla="*/ 87 w 222"/>
                  <a:gd name="T5" fmla="*/ 128 h 144"/>
                  <a:gd name="T6" fmla="*/ 87 w 222"/>
                  <a:gd name="T7" fmla="*/ 136 h 144"/>
                  <a:gd name="T8" fmla="*/ 79 w 222"/>
                  <a:gd name="T9" fmla="*/ 136 h 144"/>
                  <a:gd name="T10" fmla="*/ 71 w 222"/>
                  <a:gd name="T11" fmla="*/ 144 h 144"/>
                  <a:gd name="T12" fmla="*/ 31 w 222"/>
                  <a:gd name="T13" fmla="*/ 144 h 144"/>
                  <a:gd name="T14" fmla="*/ 23 w 222"/>
                  <a:gd name="T15" fmla="*/ 136 h 144"/>
                  <a:gd name="T16" fmla="*/ 23 w 222"/>
                  <a:gd name="T17" fmla="*/ 128 h 144"/>
                  <a:gd name="T18" fmla="*/ 16 w 222"/>
                  <a:gd name="T19" fmla="*/ 120 h 144"/>
                  <a:gd name="T20" fmla="*/ 16 w 222"/>
                  <a:gd name="T21" fmla="*/ 112 h 144"/>
                  <a:gd name="T22" fmla="*/ 8 w 222"/>
                  <a:gd name="T23" fmla="*/ 104 h 144"/>
                  <a:gd name="T24" fmla="*/ 8 w 222"/>
                  <a:gd name="T25" fmla="*/ 96 h 144"/>
                  <a:gd name="T26" fmla="*/ 0 w 222"/>
                  <a:gd name="T27" fmla="*/ 96 h 144"/>
                  <a:gd name="T28" fmla="*/ 0 w 222"/>
                  <a:gd name="T29" fmla="*/ 48 h 144"/>
                  <a:gd name="T30" fmla="*/ 8 w 222"/>
                  <a:gd name="T31" fmla="*/ 48 h 144"/>
                  <a:gd name="T32" fmla="*/ 8 w 222"/>
                  <a:gd name="T33" fmla="*/ 40 h 144"/>
                  <a:gd name="T34" fmla="*/ 16 w 222"/>
                  <a:gd name="T35" fmla="*/ 40 h 144"/>
                  <a:gd name="T36" fmla="*/ 16 w 222"/>
                  <a:gd name="T37" fmla="*/ 32 h 144"/>
                  <a:gd name="T38" fmla="*/ 71 w 222"/>
                  <a:gd name="T39" fmla="*/ 32 h 144"/>
                  <a:gd name="T40" fmla="*/ 79 w 222"/>
                  <a:gd name="T41" fmla="*/ 24 h 144"/>
                  <a:gd name="T42" fmla="*/ 95 w 222"/>
                  <a:gd name="T43" fmla="*/ 24 h 144"/>
                  <a:gd name="T44" fmla="*/ 103 w 222"/>
                  <a:gd name="T45" fmla="*/ 16 h 144"/>
                  <a:gd name="T46" fmla="*/ 119 w 222"/>
                  <a:gd name="T47" fmla="*/ 16 h 144"/>
                  <a:gd name="T48" fmla="*/ 127 w 222"/>
                  <a:gd name="T49" fmla="*/ 8 h 144"/>
                  <a:gd name="T50" fmla="*/ 142 w 222"/>
                  <a:gd name="T51" fmla="*/ 8 h 144"/>
                  <a:gd name="T52" fmla="*/ 142 w 222"/>
                  <a:gd name="T53" fmla="*/ 0 h 144"/>
                  <a:gd name="T54" fmla="*/ 190 w 222"/>
                  <a:gd name="T55" fmla="*/ 0 h 144"/>
                  <a:gd name="T56" fmla="*/ 198 w 222"/>
                  <a:gd name="T57" fmla="*/ 8 h 144"/>
                  <a:gd name="T58" fmla="*/ 206 w 222"/>
                  <a:gd name="T59" fmla="*/ 8 h 144"/>
                  <a:gd name="T60" fmla="*/ 206 w 222"/>
                  <a:gd name="T61" fmla="*/ 16 h 144"/>
                  <a:gd name="T62" fmla="*/ 214 w 222"/>
                  <a:gd name="T63" fmla="*/ 16 h 144"/>
                  <a:gd name="T64" fmla="*/ 214 w 222"/>
                  <a:gd name="T65" fmla="*/ 24 h 144"/>
                  <a:gd name="T66" fmla="*/ 222 w 222"/>
                  <a:gd name="T67" fmla="*/ 32 h 144"/>
                  <a:gd name="T68" fmla="*/ 222 w 222"/>
                  <a:gd name="T69" fmla="*/ 40 h 144"/>
                  <a:gd name="T70" fmla="*/ 214 w 222"/>
                  <a:gd name="T71" fmla="*/ 40 h 144"/>
                  <a:gd name="T72" fmla="*/ 214 w 222"/>
                  <a:gd name="T73" fmla="*/ 48 h 144"/>
                  <a:gd name="T74" fmla="*/ 206 w 222"/>
                  <a:gd name="T75" fmla="*/ 48 h 144"/>
                  <a:gd name="T76" fmla="*/ 198 w 222"/>
                  <a:gd name="T77" fmla="*/ 56 h 144"/>
                  <a:gd name="T78" fmla="*/ 190 w 222"/>
                  <a:gd name="T79" fmla="*/ 56 h 144"/>
                  <a:gd name="T80" fmla="*/ 190 w 222"/>
                  <a:gd name="T81" fmla="*/ 64 h 144"/>
                  <a:gd name="T82" fmla="*/ 182 w 222"/>
                  <a:gd name="T83" fmla="*/ 64 h 144"/>
                  <a:gd name="T84" fmla="*/ 174 w 222"/>
                  <a:gd name="T85" fmla="*/ 72 h 144"/>
                  <a:gd name="T86" fmla="*/ 166 w 222"/>
                  <a:gd name="T87" fmla="*/ 72 h 144"/>
                  <a:gd name="T88" fmla="*/ 166 w 222"/>
                  <a:gd name="T89" fmla="*/ 80 h 144"/>
                  <a:gd name="T90" fmla="*/ 150 w 222"/>
                  <a:gd name="T91" fmla="*/ 80 h 144"/>
                  <a:gd name="T92" fmla="*/ 150 w 222"/>
                  <a:gd name="T93" fmla="*/ 88 h 144"/>
                  <a:gd name="T94" fmla="*/ 142 w 222"/>
                  <a:gd name="T95" fmla="*/ 88 h 144"/>
                  <a:gd name="T96" fmla="*/ 142 w 222"/>
                  <a:gd name="T97" fmla="*/ 96 h 144"/>
                  <a:gd name="T98" fmla="*/ 127 w 222"/>
                  <a:gd name="T99" fmla="*/ 96 h 144"/>
                  <a:gd name="T100" fmla="*/ 127 w 222"/>
                  <a:gd name="T101" fmla="*/ 104 h 144"/>
                  <a:gd name="T102" fmla="*/ 119 w 222"/>
                  <a:gd name="T103" fmla="*/ 104 h 144"/>
                  <a:gd name="T104" fmla="*/ 103 w 222"/>
                  <a:gd name="T105" fmla="*/ 120 h 144"/>
                  <a:gd name="T106" fmla="*/ 95 w 222"/>
                  <a:gd name="T107" fmla="*/ 120 h 1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144"/>
                  <a:gd name="T164" fmla="*/ 222 w 222"/>
                  <a:gd name="T165" fmla="*/ 144 h 1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144">
                    <a:moveTo>
                      <a:pt x="95" y="120"/>
                    </a:moveTo>
                    <a:lnTo>
                      <a:pt x="95" y="128"/>
                    </a:lnTo>
                    <a:lnTo>
                      <a:pt x="87" y="128"/>
                    </a:lnTo>
                    <a:lnTo>
                      <a:pt x="87" y="136"/>
                    </a:lnTo>
                    <a:lnTo>
                      <a:pt x="79" y="136"/>
                    </a:lnTo>
                    <a:lnTo>
                      <a:pt x="71" y="144"/>
                    </a:lnTo>
                    <a:lnTo>
                      <a:pt x="31" y="144"/>
                    </a:lnTo>
                    <a:lnTo>
                      <a:pt x="23" y="136"/>
                    </a:lnTo>
                    <a:lnTo>
                      <a:pt x="23" y="128"/>
                    </a:lnTo>
                    <a:lnTo>
                      <a:pt x="16" y="120"/>
                    </a:lnTo>
                    <a:lnTo>
                      <a:pt x="16" y="112"/>
                    </a:lnTo>
                    <a:lnTo>
                      <a:pt x="8" y="104"/>
                    </a:lnTo>
                    <a:lnTo>
                      <a:pt x="8" y="96"/>
                    </a:lnTo>
                    <a:lnTo>
                      <a:pt x="0" y="96"/>
                    </a:lnTo>
                    <a:lnTo>
                      <a:pt x="0" y="48"/>
                    </a:lnTo>
                    <a:lnTo>
                      <a:pt x="8" y="48"/>
                    </a:lnTo>
                    <a:lnTo>
                      <a:pt x="8" y="40"/>
                    </a:lnTo>
                    <a:lnTo>
                      <a:pt x="16" y="40"/>
                    </a:lnTo>
                    <a:lnTo>
                      <a:pt x="16" y="32"/>
                    </a:lnTo>
                    <a:lnTo>
                      <a:pt x="71" y="32"/>
                    </a:lnTo>
                    <a:lnTo>
                      <a:pt x="79" y="24"/>
                    </a:lnTo>
                    <a:lnTo>
                      <a:pt x="95" y="24"/>
                    </a:lnTo>
                    <a:lnTo>
                      <a:pt x="103" y="16"/>
                    </a:lnTo>
                    <a:lnTo>
                      <a:pt x="119" y="16"/>
                    </a:lnTo>
                    <a:lnTo>
                      <a:pt x="127" y="8"/>
                    </a:lnTo>
                    <a:lnTo>
                      <a:pt x="142" y="8"/>
                    </a:lnTo>
                    <a:lnTo>
                      <a:pt x="142" y="0"/>
                    </a:lnTo>
                    <a:lnTo>
                      <a:pt x="190" y="0"/>
                    </a:lnTo>
                    <a:lnTo>
                      <a:pt x="198" y="8"/>
                    </a:lnTo>
                    <a:lnTo>
                      <a:pt x="206" y="8"/>
                    </a:lnTo>
                    <a:lnTo>
                      <a:pt x="206" y="16"/>
                    </a:lnTo>
                    <a:lnTo>
                      <a:pt x="214" y="16"/>
                    </a:lnTo>
                    <a:lnTo>
                      <a:pt x="214" y="24"/>
                    </a:lnTo>
                    <a:lnTo>
                      <a:pt x="222" y="32"/>
                    </a:lnTo>
                    <a:lnTo>
                      <a:pt x="222" y="40"/>
                    </a:lnTo>
                    <a:lnTo>
                      <a:pt x="214" y="40"/>
                    </a:lnTo>
                    <a:lnTo>
                      <a:pt x="214" y="48"/>
                    </a:lnTo>
                    <a:lnTo>
                      <a:pt x="206" y="48"/>
                    </a:lnTo>
                    <a:lnTo>
                      <a:pt x="198" y="56"/>
                    </a:lnTo>
                    <a:lnTo>
                      <a:pt x="190" y="56"/>
                    </a:lnTo>
                    <a:lnTo>
                      <a:pt x="190" y="64"/>
                    </a:lnTo>
                    <a:lnTo>
                      <a:pt x="182" y="64"/>
                    </a:lnTo>
                    <a:lnTo>
                      <a:pt x="174" y="72"/>
                    </a:lnTo>
                    <a:lnTo>
                      <a:pt x="166" y="72"/>
                    </a:lnTo>
                    <a:lnTo>
                      <a:pt x="166" y="80"/>
                    </a:lnTo>
                    <a:lnTo>
                      <a:pt x="150" y="80"/>
                    </a:lnTo>
                    <a:lnTo>
                      <a:pt x="150" y="88"/>
                    </a:lnTo>
                    <a:lnTo>
                      <a:pt x="142" y="88"/>
                    </a:lnTo>
                    <a:lnTo>
                      <a:pt x="142" y="96"/>
                    </a:lnTo>
                    <a:lnTo>
                      <a:pt x="127" y="96"/>
                    </a:lnTo>
                    <a:lnTo>
                      <a:pt x="127" y="104"/>
                    </a:lnTo>
                    <a:lnTo>
                      <a:pt x="119" y="104"/>
                    </a:lnTo>
                    <a:lnTo>
                      <a:pt x="103" y="120"/>
                    </a:lnTo>
                    <a:lnTo>
                      <a:pt x="95" y="120"/>
                    </a:lnTo>
                    <a:close/>
                  </a:path>
                </a:pathLst>
              </a:custGeom>
              <a:solidFill>
                <a:srgbClr val="FF3266"/>
              </a:solidFill>
              <a:ln w="0">
                <a:solidFill>
                  <a:srgbClr val="000000"/>
                </a:solidFill>
                <a:round/>
                <a:headEnd/>
                <a:tailEnd/>
              </a:ln>
            </p:spPr>
            <p:txBody>
              <a:bodyPr/>
              <a:lstStyle/>
              <a:p>
                <a:endParaRPr lang="es-ES_tradnl"/>
              </a:p>
            </p:txBody>
          </p:sp>
          <p:sp>
            <p:nvSpPr>
              <p:cNvPr id="468223" name="Freeform 435"/>
              <p:cNvSpPr>
                <a:spLocks/>
              </p:cNvSpPr>
              <p:nvPr/>
            </p:nvSpPr>
            <p:spPr bwMode="auto">
              <a:xfrm>
                <a:off x="1858" y="2298"/>
                <a:ext cx="167" cy="96"/>
              </a:xfrm>
              <a:custGeom>
                <a:avLst/>
                <a:gdLst>
                  <a:gd name="T0" fmla="*/ 40 w 167"/>
                  <a:gd name="T1" fmla="*/ 96 h 96"/>
                  <a:gd name="T2" fmla="*/ 16 w 167"/>
                  <a:gd name="T3" fmla="*/ 96 h 96"/>
                  <a:gd name="T4" fmla="*/ 16 w 167"/>
                  <a:gd name="T5" fmla="*/ 88 h 96"/>
                  <a:gd name="T6" fmla="*/ 8 w 167"/>
                  <a:gd name="T7" fmla="*/ 88 h 96"/>
                  <a:gd name="T8" fmla="*/ 8 w 167"/>
                  <a:gd name="T9" fmla="*/ 80 h 96"/>
                  <a:gd name="T10" fmla="*/ 0 w 167"/>
                  <a:gd name="T11" fmla="*/ 80 h 96"/>
                  <a:gd name="T12" fmla="*/ 0 w 167"/>
                  <a:gd name="T13" fmla="*/ 64 h 96"/>
                  <a:gd name="T14" fmla="*/ 8 w 167"/>
                  <a:gd name="T15" fmla="*/ 64 h 96"/>
                  <a:gd name="T16" fmla="*/ 8 w 167"/>
                  <a:gd name="T17" fmla="*/ 56 h 96"/>
                  <a:gd name="T18" fmla="*/ 24 w 167"/>
                  <a:gd name="T19" fmla="*/ 40 h 96"/>
                  <a:gd name="T20" fmla="*/ 32 w 167"/>
                  <a:gd name="T21" fmla="*/ 40 h 96"/>
                  <a:gd name="T22" fmla="*/ 32 w 167"/>
                  <a:gd name="T23" fmla="*/ 32 h 96"/>
                  <a:gd name="T24" fmla="*/ 40 w 167"/>
                  <a:gd name="T25" fmla="*/ 32 h 96"/>
                  <a:gd name="T26" fmla="*/ 48 w 167"/>
                  <a:gd name="T27" fmla="*/ 24 h 96"/>
                  <a:gd name="T28" fmla="*/ 56 w 167"/>
                  <a:gd name="T29" fmla="*/ 24 h 96"/>
                  <a:gd name="T30" fmla="*/ 64 w 167"/>
                  <a:gd name="T31" fmla="*/ 16 h 96"/>
                  <a:gd name="T32" fmla="*/ 72 w 167"/>
                  <a:gd name="T33" fmla="*/ 16 h 96"/>
                  <a:gd name="T34" fmla="*/ 80 w 167"/>
                  <a:gd name="T35" fmla="*/ 8 h 96"/>
                  <a:gd name="T36" fmla="*/ 96 w 167"/>
                  <a:gd name="T37" fmla="*/ 8 h 96"/>
                  <a:gd name="T38" fmla="*/ 103 w 167"/>
                  <a:gd name="T39" fmla="*/ 0 h 96"/>
                  <a:gd name="T40" fmla="*/ 167 w 167"/>
                  <a:gd name="T41" fmla="*/ 0 h 96"/>
                  <a:gd name="T42" fmla="*/ 167 w 167"/>
                  <a:gd name="T43" fmla="*/ 16 h 96"/>
                  <a:gd name="T44" fmla="*/ 159 w 167"/>
                  <a:gd name="T45" fmla="*/ 16 h 96"/>
                  <a:gd name="T46" fmla="*/ 159 w 167"/>
                  <a:gd name="T47" fmla="*/ 24 h 96"/>
                  <a:gd name="T48" fmla="*/ 151 w 167"/>
                  <a:gd name="T49" fmla="*/ 24 h 96"/>
                  <a:gd name="T50" fmla="*/ 151 w 167"/>
                  <a:gd name="T51" fmla="*/ 32 h 96"/>
                  <a:gd name="T52" fmla="*/ 143 w 167"/>
                  <a:gd name="T53" fmla="*/ 32 h 96"/>
                  <a:gd name="T54" fmla="*/ 143 w 167"/>
                  <a:gd name="T55" fmla="*/ 40 h 96"/>
                  <a:gd name="T56" fmla="*/ 127 w 167"/>
                  <a:gd name="T57" fmla="*/ 40 h 96"/>
                  <a:gd name="T58" fmla="*/ 127 w 167"/>
                  <a:gd name="T59" fmla="*/ 48 h 96"/>
                  <a:gd name="T60" fmla="*/ 119 w 167"/>
                  <a:gd name="T61" fmla="*/ 48 h 96"/>
                  <a:gd name="T62" fmla="*/ 119 w 167"/>
                  <a:gd name="T63" fmla="*/ 56 h 96"/>
                  <a:gd name="T64" fmla="*/ 111 w 167"/>
                  <a:gd name="T65" fmla="*/ 56 h 96"/>
                  <a:gd name="T66" fmla="*/ 96 w 167"/>
                  <a:gd name="T67" fmla="*/ 72 h 96"/>
                  <a:gd name="T68" fmla="*/ 88 w 167"/>
                  <a:gd name="T69" fmla="*/ 72 h 96"/>
                  <a:gd name="T70" fmla="*/ 72 w 167"/>
                  <a:gd name="T71" fmla="*/ 88 h 96"/>
                  <a:gd name="T72" fmla="*/ 56 w 167"/>
                  <a:gd name="T73" fmla="*/ 88 h 96"/>
                  <a:gd name="T74" fmla="*/ 56 w 167"/>
                  <a:gd name="T75" fmla="*/ 96 h 96"/>
                  <a:gd name="T76" fmla="*/ 40 w 167"/>
                  <a:gd name="T77" fmla="*/ 96 h 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96"/>
                  <a:gd name="T119" fmla="*/ 167 w 167"/>
                  <a:gd name="T120" fmla="*/ 96 h 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96">
                    <a:moveTo>
                      <a:pt x="40" y="96"/>
                    </a:moveTo>
                    <a:lnTo>
                      <a:pt x="16" y="96"/>
                    </a:lnTo>
                    <a:lnTo>
                      <a:pt x="16" y="88"/>
                    </a:lnTo>
                    <a:lnTo>
                      <a:pt x="8" y="88"/>
                    </a:lnTo>
                    <a:lnTo>
                      <a:pt x="8" y="80"/>
                    </a:lnTo>
                    <a:lnTo>
                      <a:pt x="0" y="80"/>
                    </a:lnTo>
                    <a:lnTo>
                      <a:pt x="0" y="64"/>
                    </a:lnTo>
                    <a:lnTo>
                      <a:pt x="8" y="64"/>
                    </a:lnTo>
                    <a:lnTo>
                      <a:pt x="8" y="56"/>
                    </a:lnTo>
                    <a:lnTo>
                      <a:pt x="24" y="40"/>
                    </a:lnTo>
                    <a:lnTo>
                      <a:pt x="32" y="40"/>
                    </a:lnTo>
                    <a:lnTo>
                      <a:pt x="32" y="32"/>
                    </a:lnTo>
                    <a:lnTo>
                      <a:pt x="40" y="32"/>
                    </a:lnTo>
                    <a:lnTo>
                      <a:pt x="48" y="24"/>
                    </a:lnTo>
                    <a:lnTo>
                      <a:pt x="56" y="24"/>
                    </a:lnTo>
                    <a:lnTo>
                      <a:pt x="64" y="16"/>
                    </a:lnTo>
                    <a:lnTo>
                      <a:pt x="72" y="16"/>
                    </a:lnTo>
                    <a:lnTo>
                      <a:pt x="80" y="8"/>
                    </a:lnTo>
                    <a:lnTo>
                      <a:pt x="96" y="8"/>
                    </a:lnTo>
                    <a:lnTo>
                      <a:pt x="103" y="0"/>
                    </a:lnTo>
                    <a:lnTo>
                      <a:pt x="167" y="0"/>
                    </a:lnTo>
                    <a:lnTo>
                      <a:pt x="167" y="16"/>
                    </a:lnTo>
                    <a:lnTo>
                      <a:pt x="159" y="16"/>
                    </a:lnTo>
                    <a:lnTo>
                      <a:pt x="159" y="24"/>
                    </a:lnTo>
                    <a:lnTo>
                      <a:pt x="151" y="24"/>
                    </a:lnTo>
                    <a:lnTo>
                      <a:pt x="151" y="32"/>
                    </a:lnTo>
                    <a:lnTo>
                      <a:pt x="143" y="32"/>
                    </a:lnTo>
                    <a:lnTo>
                      <a:pt x="143" y="40"/>
                    </a:lnTo>
                    <a:lnTo>
                      <a:pt x="127" y="40"/>
                    </a:lnTo>
                    <a:lnTo>
                      <a:pt x="127" y="48"/>
                    </a:lnTo>
                    <a:lnTo>
                      <a:pt x="119" y="48"/>
                    </a:lnTo>
                    <a:lnTo>
                      <a:pt x="119" y="56"/>
                    </a:lnTo>
                    <a:lnTo>
                      <a:pt x="111" y="56"/>
                    </a:lnTo>
                    <a:lnTo>
                      <a:pt x="96" y="72"/>
                    </a:lnTo>
                    <a:lnTo>
                      <a:pt x="88" y="72"/>
                    </a:lnTo>
                    <a:lnTo>
                      <a:pt x="72" y="88"/>
                    </a:lnTo>
                    <a:lnTo>
                      <a:pt x="56" y="88"/>
                    </a:lnTo>
                    <a:lnTo>
                      <a:pt x="56" y="96"/>
                    </a:lnTo>
                    <a:lnTo>
                      <a:pt x="40" y="96"/>
                    </a:lnTo>
                    <a:close/>
                  </a:path>
                </a:pathLst>
              </a:custGeom>
              <a:solidFill>
                <a:srgbClr val="FF3266"/>
              </a:solidFill>
              <a:ln w="9525">
                <a:noFill/>
                <a:round/>
                <a:headEnd/>
                <a:tailEnd/>
              </a:ln>
            </p:spPr>
            <p:txBody>
              <a:bodyPr/>
              <a:lstStyle/>
              <a:p>
                <a:endParaRPr lang="es-ES_tradnl"/>
              </a:p>
            </p:txBody>
          </p:sp>
          <p:sp>
            <p:nvSpPr>
              <p:cNvPr id="468224" name="Freeform 436"/>
              <p:cNvSpPr>
                <a:spLocks/>
              </p:cNvSpPr>
              <p:nvPr/>
            </p:nvSpPr>
            <p:spPr bwMode="auto">
              <a:xfrm>
                <a:off x="1874" y="2298"/>
                <a:ext cx="151" cy="96"/>
              </a:xfrm>
              <a:custGeom>
                <a:avLst/>
                <a:gdLst>
                  <a:gd name="T0" fmla="*/ 64 w 151"/>
                  <a:gd name="T1" fmla="*/ 16 h 96"/>
                  <a:gd name="T2" fmla="*/ 72 w 151"/>
                  <a:gd name="T3" fmla="*/ 8 h 96"/>
                  <a:gd name="T4" fmla="*/ 87 w 151"/>
                  <a:gd name="T5" fmla="*/ 8 h 96"/>
                  <a:gd name="T6" fmla="*/ 95 w 151"/>
                  <a:gd name="T7" fmla="*/ 0 h 96"/>
                  <a:gd name="T8" fmla="*/ 143 w 151"/>
                  <a:gd name="T9" fmla="*/ 0 h 96"/>
                  <a:gd name="T10" fmla="*/ 143 w 151"/>
                  <a:gd name="T11" fmla="*/ 8 h 96"/>
                  <a:gd name="T12" fmla="*/ 151 w 151"/>
                  <a:gd name="T13" fmla="*/ 8 h 96"/>
                  <a:gd name="T14" fmla="*/ 151 w 151"/>
                  <a:gd name="T15" fmla="*/ 16 h 96"/>
                  <a:gd name="T16" fmla="*/ 143 w 151"/>
                  <a:gd name="T17" fmla="*/ 16 h 96"/>
                  <a:gd name="T18" fmla="*/ 119 w 151"/>
                  <a:gd name="T19" fmla="*/ 40 h 96"/>
                  <a:gd name="T20" fmla="*/ 111 w 151"/>
                  <a:gd name="T21" fmla="*/ 40 h 96"/>
                  <a:gd name="T22" fmla="*/ 87 w 151"/>
                  <a:gd name="T23" fmla="*/ 64 h 96"/>
                  <a:gd name="T24" fmla="*/ 80 w 151"/>
                  <a:gd name="T25" fmla="*/ 64 h 96"/>
                  <a:gd name="T26" fmla="*/ 80 w 151"/>
                  <a:gd name="T27" fmla="*/ 72 h 96"/>
                  <a:gd name="T28" fmla="*/ 64 w 151"/>
                  <a:gd name="T29" fmla="*/ 72 h 96"/>
                  <a:gd name="T30" fmla="*/ 64 w 151"/>
                  <a:gd name="T31" fmla="*/ 80 h 96"/>
                  <a:gd name="T32" fmla="*/ 56 w 151"/>
                  <a:gd name="T33" fmla="*/ 80 h 96"/>
                  <a:gd name="T34" fmla="*/ 48 w 151"/>
                  <a:gd name="T35" fmla="*/ 88 h 96"/>
                  <a:gd name="T36" fmla="*/ 24 w 151"/>
                  <a:gd name="T37" fmla="*/ 88 h 96"/>
                  <a:gd name="T38" fmla="*/ 24 w 151"/>
                  <a:gd name="T39" fmla="*/ 96 h 96"/>
                  <a:gd name="T40" fmla="*/ 24 w 151"/>
                  <a:gd name="T41" fmla="*/ 88 h 96"/>
                  <a:gd name="T42" fmla="*/ 8 w 151"/>
                  <a:gd name="T43" fmla="*/ 88 h 96"/>
                  <a:gd name="T44" fmla="*/ 0 w 151"/>
                  <a:gd name="T45" fmla="*/ 80 h 96"/>
                  <a:gd name="T46" fmla="*/ 0 w 151"/>
                  <a:gd name="T47" fmla="*/ 56 h 96"/>
                  <a:gd name="T48" fmla="*/ 16 w 151"/>
                  <a:gd name="T49" fmla="*/ 40 h 96"/>
                  <a:gd name="T50" fmla="*/ 24 w 151"/>
                  <a:gd name="T51" fmla="*/ 40 h 96"/>
                  <a:gd name="T52" fmla="*/ 24 w 151"/>
                  <a:gd name="T53" fmla="*/ 32 h 96"/>
                  <a:gd name="T54" fmla="*/ 32 w 151"/>
                  <a:gd name="T55" fmla="*/ 32 h 96"/>
                  <a:gd name="T56" fmla="*/ 32 w 151"/>
                  <a:gd name="T57" fmla="*/ 24 h 96"/>
                  <a:gd name="T58" fmla="*/ 48 w 151"/>
                  <a:gd name="T59" fmla="*/ 24 h 96"/>
                  <a:gd name="T60" fmla="*/ 56 w 151"/>
                  <a:gd name="T61" fmla="*/ 16 h 96"/>
                  <a:gd name="T62" fmla="*/ 64 w 151"/>
                  <a:gd name="T63" fmla="*/ 16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1"/>
                  <a:gd name="T97" fmla="*/ 0 h 96"/>
                  <a:gd name="T98" fmla="*/ 151 w 151"/>
                  <a:gd name="T99" fmla="*/ 96 h 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1" h="96">
                    <a:moveTo>
                      <a:pt x="64" y="16"/>
                    </a:moveTo>
                    <a:lnTo>
                      <a:pt x="72" y="8"/>
                    </a:lnTo>
                    <a:lnTo>
                      <a:pt x="87" y="8"/>
                    </a:lnTo>
                    <a:lnTo>
                      <a:pt x="95" y="0"/>
                    </a:lnTo>
                    <a:lnTo>
                      <a:pt x="143" y="0"/>
                    </a:lnTo>
                    <a:lnTo>
                      <a:pt x="143" y="8"/>
                    </a:lnTo>
                    <a:lnTo>
                      <a:pt x="151" y="8"/>
                    </a:lnTo>
                    <a:lnTo>
                      <a:pt x="151" y="16"/>
                    </a:lnTo>
                    <a:lnTo>
                      <a:pt x="143" y="16"/>
                    </a:lnTo>
                    <a:lnTo>
                      <a:pt x="119" y="40"/>
                    </a:lnTo>
                    <a:lnTo>
                      <a:pt x="111" y="40"/>
                    </a:lnTo>
                    <a:lnTo>
                      <a:pt x="87" y="64"/>
                    </a:lnTo>
                    <a:lnTo>
                      <a:pt x="80" y="64"/>
                    </a:lnTo>
                    <a:lnTo>
                      <a:pt x="80" y="72"/>
                    </a:lnTo>
                    <a:lnTo>
                      <a:pt x="64" y="72"/>
                    </a:lnTo>
                    <a:lnTo>
                      <a:pt x="64" y="80"/>
                    </a:lnTo>
                    <a:lnTo>
                      <a:pt x="56" y="80"/>
                    </a:lnTo>
                    <a:lnTo>
                      <a:pt x="48" y="88"/>
                    </a:lnTo>
                    <a:lnTo>
                      <a:pt x="24" y="88"/>
                    </a:lnTo>
                    <a:lnTo>
                      <a:pt x="24" y="96"/>
                    </a:lnTo>
                    <a:lnTo>
                      <a:pt x="24" y="88"/>
                    </a:lnTo>
                    <a:lnTo>
                      <a:pt x="8" y="88"/>
                    </a:lnTo>
                    <a:lnTo>
                      <a:pt x="0" y="80"/>
                    </a:lnTo>
                    <a:lnTo>
                      <a:pt x="0" y="56"/>
                    </a:lnTo>
                    <a:lnTo>
                      <a:pt x="16" y="40"/>
                    </a:lnTo>
                    <a:lnTo>
                      <a:pt x="24" y="40"/>
                    </a:lnTo>
                    <a:lnTo>
                      <a:pt x="24" y="32"/>
                    </a:lnTo>
                    <a:lnTo>
                      <a:pt x="32" y="32"/>
                    </a:lnTo>
                    <a:lnTo>
                      <a:pt x="32" y="24"/>
                    </a:lnTo>
                    <a:lnTo>
                      <a:pt x="48" y="24"/>
                    </a:lnTo>
                    <a:lnTo>
                      <a:pt x="56" y="16"/>
                    </a:lnTo>
                    <a:lnTo>
                      <a:pt x="64" y="16"/>
                    </a:lnTo>
                    <a:close/>
                  </a:path>
                </a:pathLst>
              </a:custGeom>
              <a:solidFill>
                <a:srgbClr val="FF4456"/>
              </a:solidFill>
              <a:ln w="9525">
                <a:noFill/>
                <a:round/>
                <a:headEnd/>
                <a:tailEnd/>
              </a:ln>
            </p:spPr>
            <p:txBody>
              <a:bodyPr/>
              <a:lstStyle/>
              <a:p>
                <a:endParaRPr lang="es-ES_tradnl"/>
              </a:p>
            </p:txBody>
          </p:sp>
          <p:sp>
            <p:nvSpPr>
              <p:cNvPr id="468225" name="Freeform 437"/>
              <p:cNvSpPr>
                <a:spLocks/>
              </p:cNvSpPr>
              <p:nvPr/>
            </p:nvSpPr>
            <p:spPr bwMode="auto">
              <a:xfrm>
                <a:off x="1882" y="2298"/>
                <a:ext cx="135" cy="88"/>
              </a:xfrm>
              <a:custGeom>
                <a:avLst/>
                <a:gdLst>
                  <a:gd name="T0" fmla="*/ 56 w 135"/>
                  <a:gd name="T1" fmla="*/ 16 h 88"/>
                  <a:gd name="T2" fmla="*/ 64 w 135"/>
                  <a:gd name="T3" fmla="*/ 8 h 88"/>
                  <a:gd name="T4" fmla="*/ 87 w 135"/>
                  <a:gd name="T5" fmla="*/ 8 h 88"/>
                  <a:gd name="T6" fmla="*/ 95 w 135"/>
                  <a:gd name="T7" fmla="*/ 0 h 88"/>
                  <a:gd name="T8" fmla="*/ 135 w 135"/>
                  <a:gd name="T9" fmla="*/ 0 h 88"/>
                  <a:gd name="T10" fmla="*/ 135 w 135"/>
                  <a:gd name="T11" fmla="*/ 16 h 88"/>
                  <a:gd name="T12" fmla="*/ 119 w 135"/>
                  <a:gd name="T13" fmla="*/ 32 h 88"/>
                  <a:gd name="T14" fmla="*/ 111 w 135"/>
                  <a:gd name="T15" fmla="*/ 32 h 88"/>
                  <a:gd name="T16" fmla="*/ 111 w 135"/>
                  <a:gd name="T17" fmla="*/ 40 h 88"/>
                  <a:gd name="T18" fmla="*/ 103 w 135"/>
                  <a:gd name="T19" fmla="*/ 40 h 88"/>
                  <a:gd name="T20" fmla="*/ 95 w 135"/>
                  <a:gd name="T21" fmla="*/ 48 h 88"/>
                  <a:gd name="T22" fmla="*/ 87 w 135"/>
                  <a:gd name="T23" fmla="*/ 48 h 88"/>
                  <a:gd name="T24" fmla="*/ 87 w 135"/>
                  <a:gd name="T25" fmla="*/ 56 h 88"/>
                  <a:gd name="T26" fmla="*/ 79 w 135"/>
                  <a:gd name="T27" fmla="*/ 56 h 88"/>
                  <a:gd name="T28" fmla="*/ 72 w 135"/>
                  <a:gd name="T29" fmla="*/ 64 h 88"/>
                  <a:gd name="T30" fmla="*/ 64 w 135"/>
                  <a:gd name="T31" fmla="*/ 64 h 88"/>
                  <a:gd name="T32" fmla="*/ 56 w 135"/>
                  <a:gd name="T33" fmla="*/ 72 h 88"/>
                  <a:gd name="T34" fmla="*/ 48 w 135"/>
                  <a:gd name="T35" fmla="*/ 72 h 88"/>
                  <a:gd name="T36" fmla="*/ 48 w 135"/>
                  <a:gd name="T37" fmla="*/ 80 h 88"/>
                  <a:gd name="T38" fmla="*/ 32 w 135"/>
                  <a:gd name="T39" fmla="*/ 80 h 88"/>
                  <a:gd name="T40" fmla="*/ 24 w 135"/>
                  <a:gd name="T41" fmla="*/ 88 h 88"/>
                  <a:gd name="T42" fmla="*/ 16 w 135"/>
                  <a:gd name="T43" fmla="*/ 80 h 88"/>
                  <a:gd name="T44" fmla="*/ 8 w 135"/>
                  <a:gd name="T45" fmla="*/ 80 h 88"/>
                  <a:gd name="T46" fmla="*/ 8 w 135"/>
                  <a:gd name="T47" fmla="*/ 72 h 88"/>
                  <a:gd name="T48" fmla="*/ 0 w 135"/>
                  <a:gd name="T49" fmla="*/ 72 h 88"/>
                  <a:gd name="T50" fmla="*/ 0 w 135"/>
                  <a:gd name="T51" fmla="*/ 56 h 88"/>
                  <a:gd name="T52" fmla="*/ 8 w 135"/>
                  <a:gd name="T53" fmla="*/ 48 h 88"/>
                  <a:gd name="T54" fmla="*/ 8 w 135"/>
                  <a:gd name="T55" fmla="*/ 40 h 88"/>
                  <a:gd name="T56" fmla="*/ 16 w 135"/>
                  <a:gd name="T57" fmla="*/ 40 h 88"/>
                  <a:gd name="T58" fmla="*/ 32 w 135"/>
                  <a:gd name="T59" fmla="*/ 24 h 88"/>
                  <a:gd name="T60" fmla="*/ 48 w 135"/>
                  <a:gd name="T61" fmla="*/ 24 h 88"/>
                  <a:gd name="T62" fmla="*/ 48 w 135"/>
                  <a:gd name="T63" fmla="*/ 16 h 88"/>
                  <a:gd name="T64" fmla="*/ 56 w 135"/>
                  <a:gd name="T65" fmla="*/ 1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88"/>
                  <a:gd name="T101" fmla="*/ 135 w 135"/>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88">
                    <a:moveTo>
                      <a:pt x="56" y="16"/>
                    </a:moveTo>
                    <a:lnTo>
                      <a:pt x="64" y="8"/>
                    </a:lnTo>
                    <a:lnTo>
                      <a:pt x="87" y="8"/>
                    </a:lnTo>
                    <a:lnTo>
                      <a:pt x="95" y="0"/>
                    </a:lnTo>
                    <a:lnTo>
                      <a:pt x="135" y="0"/>
                    </a:lnTo>
                    <a:lnTo>
                      <a:pt x="135" y="16"/>
                    </a:lnTo>
                    <a:lnTo>
                      <a:pt x="119" y="32"/>
                    </a:lnTo>
                    <a:lnTo>
                      <a:pt x="111" y="32"/>
                    </a:lnTo>
                    <a:lnTo>
                      <a:pt x="111" y="40"/>
                    </a:lnTo>
                    <a:lnTo>
                      <a:pt x="103" y="40"/>
                    </a:lnTo>
                    <a:lnTo>
                      <a:pt x="95" y="48"/>
                    </a:lnTo>
                    <a:lnTo>
                      <a:pt x="87" y="48"/>
                    </a:lnTo>
                    <a:lnTo>
                      <a:pt x="87" y="56"/>
                    </a:lnTo>
                    <a:lnTo>
                      <a:pt x="79" y="56"/>
                    </a:lnTo>
                    <a:lnTo>
                      <a:pt x="72" y="64"/>
                    </a:lnTo>
                    <a:lnTo>
                      <a:pt x="64" y="64"/>
                    </a:lnTo>
                    <a:lnTo>
                      <a:pt x="56" y="72"/>
                    </a:lnTo>
                    <a:lnTo>
                      <a:pt x="48" y="72"/>
                    </a:lnTo>
                    <a:lnTo>
                      <a:pt x="48" y="80"/>
                    </a:lnTo>
                    <a:lnTo>
                      <a:pt x="32" y="80"/>
                    </a:lnTo>
                    <a:lnTo>
                      <a:pt x="24" y="88"/>
                    </a:lnTo>
                    <a:lnTo>
                      <a:pt x="16" y="80"/>
                    </a:lnTo>
                    <a:lnTo>
                      <a:pt x="8" y="80"/>
                    </a:lnTo>
                    <a:lnTo>
                      <a:pt x="8" y="72"/>
                    </a:lnTo>
                    <a:lnTo>
                      <a:pt x="0" y="72"/>
                    </a:lnTo>
                    <a:lnTo>
                      <a:pt x="0" y="56"/>
                    </a:lnTo>
                    <a:lnTo>
                      <a:pt x="8" y="48"/>
                    </a:lnTo>
                    <a:lnTo>
                      <a:pt x="8" y="40"/>
                    </a:lnTo>
                    <a:lnTo>
                      <a:pt x="16" y="40"/>
                    </a:lnTo>
                    <a:lnTo>
                      <a:pt x="32" y="24"/>
                    </a:lnTo>
                    <a:lnTo>
                      <a:pt x="48" y="24"/>
                    </a:lnTo>
                    <a:lnTo>
                      <a:pt x="48" y="16"/>
                    </a:lnTo>
                    <a:lnTo>
                      <a:pt x="56" y="16"/>
                    </a:lnTo>
                    <a:close/>
                  </a:path>
                </a:pathLst>
              </a:custGeom>
              <a:solidFill>
                <a:srgbClr val="FF5649"/>
              </a:solidFill>
              <a:ln w="9525">
                <a:noFill/>
                <a:round/>
                <a:headEnd/>
                <a:tailEnd/>
              </a:ln>
            </p:spPr>
            <p:txBody>
              <a:bodyPr/>
              <a:lstStyle/>
              <a:p>
                <a:endParaRPr lang="es-ES_tradnl"/>
              </a:p>
            </p:txBody>
          </p:sp>
          <p:sp>
            <p:nvSpPr>
              <p:cNvPr id="468226" name="Freeform 438"/>
              <p:cNvSpPr>
                <a:spLocks/>
              </p:cNvSpPr>
              <p:nvPr/>
            </p:nvSpPr>
            <p:spPr bwMode="auto">
              <a:xfrm>
                <a:off x="1890" y="2298"/>
                <a:ext cx="127" cy="80"/>
              </a:xfrm>
              <a:custGeom>
                <a:avLst/>
                <a:gdLst>
                  <a:gd name="T0" fmla="*/ 56 w 127"/>
                  <a:gd name="T1" fmla="*/ 16 h 80"/>
                  <a:gd name="T2" fmla="*/ 64 w 127"/>
                  <a:gd name="T3" fmla="*/ 8 h 80"/>
                  <a:gd name="T4" fmla="*/ 87 w 127"/>
                  <a:gd name="T5" fmla="*/ 8 h 80"/>
                  <a:gd name="T6" fmla="*/ 95 w 127"/>
                  <a:gd name="T7" fmla="*/ 0 h 80"/>
                  <a:gd name="T8" fmla="*/ 127 w 127"/>
                  <a:gd name="T9" fmla="*/ 0 h 80"/>
                  <a:gd name="T10" fmla="*/ 127 w 127"/>
                  <a:gd name="T11" fmla="*/ 16 h 80"/>
                  <a:gd name="T12" fmla="*/ 119 w 127"/>
                  <a:gd name="T13" fmla="*/ 16 h 80"/>
                  <a:gd name="T14" fmla="*/ 119 w 127"/>
                  <a:gd name="T15" fmla="*/ 24 h 80"/>
                  <a:gd name="T16" fmla="*/ 111 w 127"/>
                  <a:gd name="T17" fmla="*/ 24 h 80"/>
                  <a:gd name="T18" fmla="*/ 111 w 127"/>
                  <a:gd name="T19" fmla="*/ 32 h 80"/>
                  <a:gd name="T20" fmla="*/ 103 w 127"/>
                  <a:gd name="T21" fmla="*/ 32 h 80"/>
                  <a:gd name="T22" fmla="*/ 87 w 127"/>
                  <a:gd name="T23" fmla="*/ 48 h 80"/>
                  <a:gd name="T24" fmla="*/ 79 w 127"/>
                  <a:gd name="T25" fmla="*/ 48 h 80"/>
                  <a:gd name="T26" fmla="*/ 71 w 127"/>
                  <a:gd name="T27" fmla="*/ 56 h 80"/>
                  <a:gd name="T28" fmla="*/ 64 w 127"/>
                  <a:gd name="T29" fmla="*/ 56 h 80"/>
                  <a:gd name="T30" fmla="*/ 64 w 127"/>
                  <a:gd name="T31" fmla="*/ 64 h 80"/>
                  <a:gd name="T32" fmla="*/ 56 w 127"/>
                  <a:gd name="T33" fmla="*/ 64 h 80"/>
                  <a:gd name="T34" fmla="*/ 48 w 127"/>
                  <a:gd name="T35" fmla="*/ 72 h 80"/>
                  <a:gd name="T36" fmla="*/ 32 w 127"/>
                  <a:gd name="T37" fmla="*/ 72 h 80"/>
                  <a:gd name="T38" fmla="*/ 24 w 127"/>
                  <a:gd name="T39" fmla="*/ 80 h 80"/>
                  <a:gd name="T40" fmla="*/ 16 w 127"/>
                  <a:gd name="T41" fmla="*/ 80 h 80"/>
                  <a:gd name="T42" fmla="*/ 16 w 127"/>
                  <a:gd name="T43" fmla="*/ 72 h 80"/>
                  <a:gd name="T44" fmla="*/ 8 w 127"/>
                  <a:gd name="T45" fmla="*/ 72 h 80"/>
                  <a:gd name="T46" fmla="*/ 8 w 127"/>
                  <a:gd name="T47" fmla="*/ 64 h 80"/>
                  <a:gd name="T48" fmla="*/ 0 w 127"/>
                  <a:gd name="T49" fmla="*/ 64 h 80"/>
                  <a:gd name="T50" fmla="*/ 0 w 127"/>
                  <a:gd name="T51" fmla="*/ 56 h 80"/>
                  <a:gd name="T52" fmla="*/ 8 w 127"/>
                  <a:gd name="T53" fmla="*/ 48 h 80"/>
                  <a:gd name="T54" fmla="*/ 8 w 127"/>
                  <a:gd name="T55" fmla="*/ 40 h 80"/>
                  <a:gd name="T56" fmla="*/ 16 w 127"/>
                  <a:gd name="T57" fmla="*/ 40 h 80"/>
                  <a:gd name="T58" fmla="*/ 16 w 127"/>
                  <a:gd name="T59" fmla="*/ 32 h 80"/>
                  <a:gd name="T60" fmla="*/ 24 w 127"/>
                  <a:gd name="T61" fmla="*/ 32 h 80"/>
                  <a:gd name="T62" fmla="*/ 32 w 127"/>
                  <a:gd name="T63" fmla="*/ 24 h 80"/>
                  <a:gd name="T64" fmla="*/ 40 w 127"/>
                  <a:gd name="T65" fmla="*/ 24 h 80"/>
                  <a:gd name="T66" fmla="*/ 48 w 127"/>
                  <a:gd name="T67" fmla="*/ 16 h 80"/>
                  <a:gd name="T68" fmla="*/ 56 w 127"/>
                  <a:gd name="T69" fmla="*/ 16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7"/>
                  <a:gd name="T106" fmla="*/ 0 h 80"/>
                  <a:gd name="T107" fmla="*/ 127 w 127"/>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7" h="80">
                    <a:moveTo>
                      <a:pt x="56" y="16"/>
                    </a:moveTo>
                    <a:lnTo>
                      <a:pt x="64" y="8"/>
                    </a:lnTo>
                    <a:lnTo>
                      <a:pt x="87" y="8"/>
                    </a:lnTo>
                    <a:lnTo>
                      <a:pt x="95" y="0"/>
                    </a:lnTo>
                    <a:lnTo>
                      <a:pt x="127" y="0"/>
                    </a:lnTo>
                    <a:lnTo>
                      <a:pt x="127" y="16"/>
                    </a:lnTo>
                    <a:lnTo>
                      <a:pt x="119" y="16"/>
                    </a:lnTo>
                    <a:lnTo>
                      <a:pt x="119" y="24"/>
                    </a:lnTo>
                    <a:lnTo>
                      <a:pt x="111" y="24"/>
                    </a:lnTo>
                    <a:lnTo>
                      <a:pt x="111" y="32"/>
                    </a:lnTo>
                    <a:lnTo>
                      <a:pt x="103" y="32"/>
                    </a:lnTo>
                    <a:lnTo>
                      <a:pt x="87" y="48"/>
                    </a:lnTo>
                    <a:lnTo>
                      <a:pt x="79" y="48"/>
                    </a:lnTo>
                    <a:lnTo>
                      <a:pt x="71" y="56"/>
                    </a:lnTo>
                    <a:lnTo>
                      <a:pt x="64" y="56"/>
                    </a:lnTo>
                    <a:lnTo>
                      <a:pt x="64" y="64"/>
                    </a:lnTo>
                    <a:lnTo>
                      <a:pt x="56" y="64"/>
                    </a:lnTo>
                    <a:lnTo>
                      <a:pt x="48" y="72"/>
                    </a:lnTo>
                    <a:lnTo>
                      <a:pt x="32" y="72"/>
                    </a:lnTo>
                    <a:lnTo>
                      <a:pt x="24" y="80"/>
                    </a:lnTo>
                    <a:lnTo>
                      <a:pt x="16" y="80"/>
                    </a:lnTo>
                    <a:lnTo>
                      <a:pt x="16" y="72"/>
                    </a:lnTo>
                    <a:lnTo>
                      <a:pt x="8" y="72"/>
                    </a:lnTo>
                    <a:lnTo>
                      <a:pt x="8" y="64"/>
                    </a:lnTo>
                    <a:lnTo>
                      <a:pt x="0" y="64"/>
                    </a:lnTo>
                    <a:lnTo>
                      <a:pt x="0" y="56"/>
                    </a:lnTo>
                    <a:lnTo>
                      <a:pt x="8" y="48"/>
                    </a:lnTo>
                    <a:lnTo>
                      <a:pt x="8" y="40"/>
                    </a:lnTo>
                    <a:lnTo>
                      <a:pt x="16" y="40"/>
                    </a:lnTo>
                    <a:lnTo>
                      <a:pt x="16" y="32"/>
                    </a:lnTo>
                    <a:lnTo>
                      <a:pt x="24" y="32"/>
                    </a:lnTo>
                    <a:lnTo>
                      <a:pt x="32" y="24"/>
                    </a:lnTo>
                    <a:lnTo>
                      <a:pt x="40" y="24"/>
                    </a:lnTo>
                    <a:lnTo>
                      <a:pt x="48" y="16"/>
                    </a:lnTo>
                    <a:lnTo>
                      <a:pt x="56" y="16"/>
                    </a:lnTo>
                    <a:close/>
                  </a:path>
                </a:pathLst>
              </a:custGeom>
              <a:solidFill>
                <a:srgbClr val="FF683A"/>
              </a:solidFill>
              <a:ln w="9525">
                <a:noFill/>
                <a:round/>
                <a:headEnd/>
                <a:tailEnd/>
              </a:ln>
            </p:spPr>
            <p:txBody>
              <a:bodyPr/>
              <a:lstStyle/>
              <a:p>
                <a:endParaRPr lang="es-ES_tradnl"/>
              </a:p>
            </p:txBody>
          </p:sp>
          <p:sp>
            <p:nvSpPr>
              <p:cNvPr id="468227" name="Freeform 439"/>
              <p:cNvSpPr>
                <a:spLocks/>
              </p:cNvSpPr>
              <p:nvPr/>
            </p:nvSpPr>
            <p:spPr bwMode="auto">
              <a:xfrm>
                <a:off x="1906" y="2298"/>
                <a:ext cx="111" cy="72"/>
              </a:xfrm>
              <a:custGeom>
                <a:avLst/>
                <a:gdLst>
                  <a:gd name="T0" fmla="*/ 48 w 111"/>
                  <a:gd name="T1" fmla="*/ 16 h 72"/>
                  <a:gd name="T2" fmla="*/ 55 w 111"/>
                  <a:gd name="T3" fmla="*/ 8 h 72"/>
                  <a:gd name="T4" fmla="*/ 71 w 111"/>
                  <a:gd name="T5" fmla="*/ 8 h 72"/>
                  <a:gd name="T6" fmla="*/ 79 w 111"/>
                  <a:gd name="T7" fmla="*/ 0 h 72"/>
                  <a:gd name="T8" fmla="*/ 103 w 111"/>
                  <a:gd name="T9" fmla="*/ 0 h 72"/>
                  <a:gd name="T10" fmla="*/ 103 w 111"/>
                  <a:gd name="T11" fmla="*/ 8 h 72"/>
                  <a:gd name="T12" fmla="*/ 111 w 111"/>
                  <a:gd name="T13" fmla="*/ 8 h 72"/>
                  <a:gd name="T14" fmla="*/ 111 w 111"/>
                  <a:gd name="T15" fmla="*/ 16 h 72"/>
                  <a:gd name="T16" fmla="*/ 103 w 111"/>
                  <a:gd name="T17" fmla="*/ 16 h 72"/>
                  <a:gd name="T18" fmla="*/ 103 w 111"/>
                  <a:gd name="T19" fmla="*/ 24 h 72"/>
                  <a:gd name="T20" fmla="*/ 95 w 111"/>
                  <a:gd name="T21" fmla="*/ 24 h 72"/>
                  <a:gd name="T22" fmla="*/ 79 w 111"/>
                  <a:gd name="T23" fmla="*/ 40 h 72"/>
                  <a:gd name="T24" fmla="*/ 71 w 111"/>
                  <a:gd name="T25" fmla="*/ 40 h 72"/>
                  <a:gd name="T26" fmla="*/ 63 w 111"/>
                  <a:gd name="T27" fmla="*/ 48 h 72"/>
                  <a:gd name="T28" fmla="*/ 55 w 111"/>
                  <a:gd name="T29" fmla="*/ 48 h 72"/>
                  <a:gd name="T30" fmla="*/ 55 w 111"/>
                  <a:gd name="T31" fmla="*/ 56 h 72"/>
                  <a:gd name="T32" fmla="*/ 40 w 111"/>
                  <a:gd name="T33" fmla="*/ 56 h 72"/>
                  <a:gd name="T34" fmla="*/ 40 w 111"/>
                  <a:gd name="T35" fmla="*/ 64 h 72"/>
                  <a:gd name="T36" fmla="*/ 24 w 111"/>
                  <a:gd name="T37" fmla="*/ 64 h 72"/>
                  <a:gd name="T38" fmla="*/ 24 w 111"/>
                  <a:gd name="T39" fmla="*/ 72 h 72"/>
                  <a:gd name="T40" fmla="*/ 8 w 111"/>
                  <a:gd name="T41" fmla="*/ 72 h 72"/>
                  <a:gd name="T42" fmla="*/ 8 w 111"/>
                  <a:gd name="T43" fmla="*/ 64 h 72"/>
                  <a:gd name="T44" fmla="*/ 0 w 111"/>
                  <a:gd name="T45" fmla="*/ 64 h 72"/>
                  <a:gd name="T46" fmla="*/ 0 w 111"/>
                  <a:gd name="T47" fmla="*/ 40 h 72"/>
                  <a:gd name="T48" fmla="*/ 8 w 111"/>
                  <a:gd name="T49" fmla="*/ 40 h 72"/>
                  <a:gd name="T50" fmla="*/ 8 w 111"/>
                  <a:gd name="T51" fmla="*/ 32 h 72"/>
                  <a:gd name="T52" fmla="*/ 16 w 111"/>
                  <a:gd name="T53" fmla="*/ 32 h 72"/>
                  <a:gd name="T54" fmla="*/ 16 w 111"/>
                  <a:gd name="T55" fmla="*/ 24 h 72"/>
                  <a:gd name="T56" fmla="*/ 32 w 111"/>
                  <a:gd name="T57" fmla="*/ 24 h 72"/>
                  <a:gd name="T58" fmla="*/ 40 w 111"/>
                  <a:gd name="T59" fmla="*/ 16 h 72"/>
                  <a:gd name="T60" fmla="*/ 48 w 111"/>
                  <a:gd name="T61" fmla="*/ 16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1"/>
                  <a:gd name="T94" fmla="*/ 0 h 72"/>
                  <a:gd name="T95" fmla="*/ 111 w 111"/>
                  <a:gd name="T96" fmla="*/ 72 h 7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1" h="72">
                    <a:moveTo>
                      <a:pt x="48" y="16"/>
                    </a:moveTo>
                    <a:lnTo>
                      <a:pt x="55" y="8"/>
                    </a:lnTo>
                    <a:lnTo>
                      <a:pt x="71" y="8"/>
                    </a:lnTo>
                    <a:lnTo>
                      <a:pt x="79" y="0"/>
                    </a:lnTo>
                    <a:lnTo>
                      <a:pt x="103" y="0"/>
                    </a:lnTo>
                    <a:lnTo>
                      <a:pt x="103" y="8"/>
                    </a:lnTo>
                    <a:lnTo>
                      <a:pt x="111" y="8"/>
                    </a:lnTo>
                    <a:lnTo>
                      <a:pt x="111" y="16"/>
                    </a:lnTo>
                    <a:lnTo>
                      <a:pt x="103" y="16"/>
                    </a:lnTo>
                    <a:lnTo>
                      <a:pt x="103" y="24"/>
                    </a:lnTo>
                    <a:lnTo>
                      <a:pt x="95" y="24"/>
                    </a:lnTo>
                    <a:lnTo>
                      <a:pt x="79" y="40"/>
                    </a:lnTo>
                    <a:lnTo>
                      <a:pt x="71" y="40"/>
                    </a:lnTo>
                    <a:lnTo>
                      <a:pt x="63" y="48"/>
                    </a:lnTo>
                    <a:lnTo>
                      <a:pt x="55" y="48"/>
                    </a:lnTo>
                    <a:lnTo>
                      <a:pt x="55" y="56"/>
                    </a:lnTo>
                    <a:lnTo>
                      <a:pt x="40" y="56"/>
                    </a:lnTo>
                    <a:lnTo>
                      <a:pt x="40" y="64"/>
                    </a:lnTo>
                    <a:lnTo>
                      <a:pt x="24" y="64"/>
                    </a:lnTo>
                    <a:lnTo>
                      <a:pt x="24" y="72"/>
                    </a:lnTo>
                    <a:lnTo>
                      <a:pt x="8" y="72"/>
                    </a:lnTo>
                    <a:lnTo>
                      <a:pt x="8" y="64"/>
                    </a:lnTo>
                    <a:lnTo>
                      <a:pt x="0" y="64"/>
                    </a:lnTo>
                    <a:lnTo>
                      <a:pt x="0" y="40"/>
                    </a:lnTo>
                    <a:lnTo>
                      <a:pt x="8" y="40"/>
                    </a:lnTo>
                    <a:lnTo>
                      <a:pt x="8" y="32"/>
                    </a:lnTo>
                    <a:lnTo>
                      <a:pt x="16" y="32"/>
                    </a:lnTo>
                    <a:lnTo>
                      <a:pt x="16" y="24"/>
                    </a:lnTo>
                    <a:lnTo>
                      <a:pt x="32" y="24"/>
                    </a:lnTo>
                    <a:lnTo>
                      <a:pt x="40" y="16"/>
                    </a:lnTo>
                    <a:lnTo>
                      <a:pt x="48" y="16"/>
                    </a:lnTo>
                    <a:close/>
                  </a:path>
                </a:pathLst>
              </a:custGeom>
              <a:solidFill>
                <a:srgbClr val="FF7C2B"/>
              </a:solidFill>
              <a:ln w="9525">
                <a:noFill/>
                <a:round/>
                <a:headEnd/>
                <a:tailEnd/>
              </a:ln>
            </p:spPr>
            <p:txBody>
              <a:bodyPr/>
              <a:lstStyle/>
              <a:p>
                <a:endParaRPr lang="es-ES_tradnl"/>
              </a:p>
            </p:txBody>
          </p:sp>
          <p:sp>
            <p:nvSpPr>
              <p:cNvPr id="468228" name="Freeform 440"/>
              <p:cNvSpPr>
                <a:spLocks/>
              </p:cNvSpPr>
              <p:nvPr/>
            </p:nvSpPr>
            <p:spPr bwMode="auto">
              <a:xfrm>
                <a:off x="1914" y="2298"/>
                <a:ext cx="103" cy="64"/>
              </a:xfrm>
              <a:custGeom>
                <a:avLst/>
                <a:gdLst>
                  <a:gd name="T0" fmla="*/ 40 w 103"/>
                  <a:gd name="T1" fmla="*/ 16 h 64"/>
                  <a:gd name="T2" fmla="*/ 47 w 103"/>
                  <a:gd name="T3" fmla="*/ 8 h 64"/>
                  <a:gd name="T4" fmla="*/ 79 w 103"/>
                  <a:gd name="T5" fmla="*/ 8 h 64"/>
                  <a:gd name="T6" fmla="*/ 79 w 103"/>
                  <a:gd name="T7" fmla="*/ 0 h 64"/>
                  <a:gd name="T8" fmla="*/ 95 w 103"/>
                  <a:gd name="T9" fmla="*/ 0 h 64"/>
                  <a:gd name="T10" fmla="*/ 95 w 103"/>
                  <a:gd name="T11" fmla="*/ 8 h 64"/>
                  <a:gd name="T12" fmla="*/ 103 w 103"/>
                  <a:gd name="T13" fmla="*/ 8 h 64"/>
                  <a:gd name="T14" fmla="*/ 79 w 103"/>
                  <a:gd name="T15" fmla="*/ 32 h 64"/>
                  <a:gd name="T16" fmla="*/ 71 w 103"/>
                  <a:gd name="T17" fmla="*/ 32 h 64"/>
                  <a:gd name="T18" fmla="*/ 55 w 103"/>
                  <a:gd name="T19" fmla="*/ 48 h 64"/>
                  <a:gd name="T20" fmla="*/ 47 w 103"/>
                  <a:gd name="T21" fmla="*/ 48 h 64"/>
                  <a:gd name="T22" fmla="*/ 40 w 103"/>
                  <a:gd name="T23" fmla="*/ 56 h 64"/>
                  <a:gd name="T24" fmla="*/ 24 w 103"/>
                  <a:gd name="T25" fmla="*/ 56 h 64"/>
                  <a:gd name="T26" fmla="*/ 24 w 103"/>
                  <a:gd name="T27" fmla="*/ 64 h 64"/>
                  <a:gd name="T28" fmla="*/ 8 w 103"/>
                  <a:gd name="T29" fmla="*/ 64 h 64"/>
                  <a:gd name="T30" fmla="*/ 8 w 103"/>
                  <a:gd name="T31" fmla="*/ 56 h 64"/>
                  <a:gd name="T32" fmla="*/ 0 w 103"/>
                  <a:gd name="T33" fmla="*/ 56 h 64"/>
                  <a:gd name="T34" fmla="*/ 0 w 103"/>
                  <a:gd name="T35" fmla="*/ 40 h 64"/>
                  <a:gd name="T36" fmla="*/ 8 w 103"/>
                  <a:gd name="T37" fmla="*/ 32 h 64"/>
                  <a:gd name="T38" fmla="*/ 16 w 103"/>
                  <a:gd name="T39" fmla="*/ 32 h 64"/>
                  <a:gd name="T40" fmla="*/ 16 w 103"/>
                  <a:gd name="T41" fmla="*/ 24 h 64"/>
                  <a:gd name="T42" fmla="*/ 24 w 103"/>
                  <a:gd name="T43" fmla="*/ 24 h 64"/>
                  <a:gd name="T44" fmla="*/ 32 w 103"/>
                  <a:gd name="T45" fmla="*/ 16 h 64"/>
                  <a:gd name="T46" fmla="*/ 40 w 103"/>
                  <a:gd name="T47" fmla="*/ 16 h 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64"/>
                  <a:gd name="T74" fmla="*/ 103 w 103"/>
                  <a:gd name="T75" fmla="*/ 64 h 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64">
                    <a:moveTo>
                      <a:pt x="40" y="16"/>
                    </a:moveTo>
                    <a:lnTo>
                      <a:pt x="47" y="8"/>
                    </a:lnTo>
                    <a:lnTo>
                      <a:pt x="79" y="8"/>
                    </a:lnTo>
                    <a:lnTo>
                      <a:pt x="79" y="0"/>
                    </a:lnTo>
                    <a:lnTo>
                      <a:pt x="95" y="0"/>
                    </a:lnTo>
                    <a:lnTo>
                      <a:pt x="95" y="8"/>
                    </a:lnTo>
                    <a:lnTo>
                      <a:pt x="103" y="8"/>
                    </a:lnTo>
                    <a:lnTo>
                      <a:pt x="79" y="32"/>
                    </a:lnTo>
                    <a:lnTo>
                      <a:pt x="71" y="32"/>
                    </a:lnTo>
                    <a:lnTo>
                      <a:pt x="55" y="48"/>
                    </a:lnTo>
                    <a:lnTo>
                      <a:pt x="47" y="48"/>
                    </a:lnTo>
                    <a:lnTo>
                      <a:pt x="40" y="56"/>
                    </a:lnTo>
                    <a:lnTo>
                      <a:pt x="24" y="56"/>
                    </a:lnTo>
                    <a:lnTo>
                      <a:pt x="24" y="64"/>
                    </a:lnTo>
                    <a:lnTo>
                      <a:pt x="8" y="64"/>
                    </a:lnTo>
                    <a:lnTo>
                      <a:pt x="8" y="56"/>
                    </a:lnTo>
                    <a:lnTo>
                      <a:pt x="0" y="56"/>
                    </a:lnTo>
                    <a:lnTo>
                      <a:pt x="0" y="40"/>
                    </a:lnTo>
                    <a:lnTo>
                      <a:pt x="8" y="32"/>
                    </a:lnTo>
                    <a:lnTo>
                      <a:pt x="16" y="32"/>
                    </a:lnTo>
                    <a:lnTo>
                      <a:pt x="16" y="24"/>
                    </a:lnTo>
                    <a:lnTo>
                      <a:pt x="24" y="24"/>
                    </a:lnTo>
                    <a:lnTo>
                      <a:pt x="32" y="16"/>
                    </a:lnTo>
                    <a:lnTo>
                      <a:pt x="40" y="16"/>
                    </a:lnTo>
                    <a:close/>
                  </a:path>
                </a:pathLst>
              </a:custGeom>
              <a:solidFill>
                <a:srgbClr val="FF8E1C"/>
              </a:solidFill>
              <a:ln w="9525">
                <a:noFill/>
                <a:round/>
                <a:headEnd/>
                <a:tailEnd/>
              </a:ln>
            </p:spPr>
            <p:txBody>
              <a:bodyPr/>
              <a:lstStyle/>
              <a:p>
                <a:endParaRPr lang="es-ES_tradnl"/>
              </a:p>
            </p:txBody>
          </p:sp>
          <p:sp>
            <p:nvSpPr>
              <p:cNvPr id="468229" name="Freeform 441"/>
              <p:cNvSpPr>
                <a:spLocks/>
              </p:cNvSpPr>
              <p:nvPr/>
            </p:nvSpPr>
            <p:spPr bwMode="auto">
              <a:xfrm>
                <a:off x="1922" y="2306"/>
                <a:ext cx="87" cy="48"/>
              </a:xfrm>
              <a:custGeom>
                <a:avLst/>
                <a:gdLst>
                  <a:gd name="T0" fmla="*/ 39 w 87"/>
                  <a:gd name="T1" fmla="*/ 8 h 48"/>
                  <a:gd name="T2" fmla="*/ 47 w 87"/>
                  <a:gd name="T3" fmla="*/ 0 h 48"/>
                  <a:gd name="T4" fmla="*/ 87 w 87"/>
                  <a:gd name="T5" fmla="*/ 0 h 48"/>
                  <a:gd name="T6" fmla="*/ 87 w 87"/>
                  <a:gd name="T7" fmla="*/ 8 h 48"/>
                  <a:gd name="T8" fmla="*/ 79 w 87"/>
                  <a:gd name="T9" fmla="*/ 16 h 48"/>
                  <a:gd name="T10" fmla="*/ 71 w 87"/>
                  <a:gd name="T11" fmla="*/ 16 h 48"/>
                  <a:gd name="T12" fmla="*/ 71 w 87"/>
                  <a:gd name="T13" fmla="*/ 24 h 48"/>
                  <a:gd name="T14" fmla="*/ 63 w 87"/>
                  <a:gd name="T15" fmla="*/ 24 h 48"/>
                  <a:gd name="T16" fmla="*/ 55 w 87"/>
                  <a:gd name="T17" fmla="*/ 32 h 48"/>
                  <a:gd name="T18" fmla="*/ 47 w 87"/>
                  <a:gd name="T19" fmla="*/ 32 h 48"/>
                  <a:gd name="T20" fmla="*/ 39 w 87"/>
                  <a:gd name="T21" fmla="*/ 40 h 48"/>
                  <a:gd name="T22" fmla="*/ 32 w 87"/>
                  <a:gd name="T23" fmla="*/ 40 h 48"/>
                  <a:gd name="T24" fmla="*/ 24 w 87"/>
                  <a:gd name="T25" fmla="*/ 48 h 48"/>
                  <a:gd name="T26" fmla="*/ 0 w 87"/>
                  <a:gd name="T27" fmla="*/ 48 h 48"/>
                  <a:gd name="T28" fmla="*/ 0 w 87"/>
                  <a:gd name="T29" fmla="*/ 32 h 48"/>
                  <a:gd name="T30" fmla="*/ 16 w 87"/>
                  <a:gd name="T31" fmla="*/ 16 h 48"/>
                  <a:gd name="T32" fmla="*/ 24 w 87"/>
                  <a:gd name="T33" fmla="*/ 16 h 48"/>
                  <a:gd name="T34" fmla="*/ 24 w 87"/>
                  <a:gd name="T35" fmla="*/ 8 h 48"/>
                  <a:gd name="T36" fmla="*/ 39 w 87"/>
                  <a:gd name="T37" fmla="*/ 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48"/>
                  <a:gd name="T59" fmla="*/ 87 w 87"/>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48">
                    <a:moveTo>
                      <a:pt x="39" y="8"/>
                    </a:moveTo>
                    <a:lnTo>
                      <a:pt x="47" y="0"/>
                    </a:lnTo>
                    <a:lnTo>
                      <a:pt x="87" y="0"/>
                    </a:lnTo>
                    <a:lnTo>
                      <a:pt x="87" y="8"/>
                    </a:lnTo>
                    <a:lnTo>
                      <a:pt x="79" y="16"/>
                    </a:lnTo>
                    <a:lnTo>
                      <a:pt x="71" y="16"/>
                    </a:lnTo>
                    <a:lnTo>
                      <a:pt x="71" y="24"/>
                    </a:lnTo>
                    <a:lnTo>
                      <a:pt x="63" y="24"/>
                    </a:lnTo>
                    <a:lnTo>
                      <a:pt x="55" y="32"/>
                    </a:lnTo>
                    <a:lnTo>
                      <a:pt x="47" y="32"/>
                    </a:lnTo>
                    <a:lnTo>
                      <a:pt x="39" y="40"/>
                    </a:lnTo>
                    <a:lnTo>
                      <a:pt x="32" y="40"/>
                    </a:lnTo>
                    <a:lnTo>
                      <a:pt x="24" y="48"/>
                    </a:lnTo>
                    <a:lnTo>
                      <a:pt x="0" y="48"/>
                    </a:lnTo>
                    <a:lnTo>
                      <a:pt x="0" y="32"/>
                    </a:lnTo>
                    <a:lnTo>
                      <a:pt x="16" y="16"/>
                    </a:lnTo>
                    <a:lnTo>
                      <a:pt x="24" y="16"/>
                    </a:lnTo>
                    <a:lnTo>
                      <a:pt x="24" y="8"/>
                    </a:lnTo>
                    <a:lnTo>
                      <a:pt x="39" y="8"/>
                    </a:lnTo>
                    <a:close/>
                  </a:path>
                </a:pathLst>
              </a:custGeom>
              <a:solidFill>
                <a:srgbClr val="FFA00F"/>
              </a:solidFill>
              <a:ln w="9525">
                <a:noFill/>
                <a:round/>
                <a:headEnd/>
                <a:tailEnd/>
              </a:ln>
            </p:spPr>
            <p:txBody>
              <a:bodyPr/>
              <a:lstStyle/>
              <a:p>
                <a:endParaRPr lang="es-ES_tradnl"/>
              </a:p>
            </p:txBody>
          </p:sp>
          <p:sp>
            <p:nvSpPr>
              <p:cNvPr id="468230" name="Freeform 442"/>
              <p:cNvSpPr>
                <a:spLocks/>
              </p:cNvSpPr>
              <p:nvPr/>
            </p:nvSpPr>
            <p:spPr bwMode="auto">
              <a:xfrm>
                <a:off x="1930" y="2306"/>
                <a:ext cx="79" cy="40"/>
              </a:xfrm>
              <a:custGeom>
                <a:avLst/>
                <a:gdLst>
                  <a:gd name="T0" fmla="*/ 8 w 79"/>
                  <a:gd name="T1" fmla="*/ 40 h 40"/>
                  <a:gd name="T2" fmla="*/ 0 w 79"/>
                  <a:gd name="T3" fmla="*/ 40 h 40"/>
                  <a:gd name="T4" fmla="*/ 0 w 79"/>
                  <a:gd name="T5" fmla="*/ 32 h 40"/>
                  <a:gd name="T6" fmla="*/ 8 w 79"/>
                  <a:gd name="T7" fmla="*/ 24 h 40"/>
                  <a:gd name="T8" fmla="*/ 8 w 79"/>
                  <a:gd name="T9" fmla="*/ 16 h 40"/>
                  <a:gd name="T10" fmla="*/ 16 w 79"/>
                  <a:gd name="T11" fmla="*/ 16 h 40"/>
                  <a:gd name="T12" fmla="*/ 16 w 79"/>
                  <a:gd name="T13" fmla="*/ 8 h 40"/>
                  <a:gd name="T14" fmla="*/ 39 w 79"/>
                  <a:gd name="T15" fmla="*/ 8 h 40"/>
                  <a:gd name="T16" fmla="*/ 47 w 79"/>
                  <a:gd name="T17" fmla="*/ 0 h 40"/>
                  <a:gd name="T18" fmla="*/ 79 w 79"/>
                  <a:gd name="T19" fmla="*/ 0 h 40"/>
                  <a:gd name="T20" fmla="*/ 79 w 79"/>
                  <a:gd name="T21" fmla="*/ 8 h 40"/>
                  <a:gd name="T22" fmla="*/ 71 w 79"/>
                  <a:gd name="T23" fmla="*/ 8 h 40"/>
                  <a:gd name="T24" fmla="*/ 71 w 79"/>
                  <a:gd name="T25" fmla="*/ 16 h 40"/>
                  <a:gd name="T26" fmla="*/ 63 w 79"/>
                  <a:gd name="T27" fmla="*/ 16 h 40"/>
                  <a:gd name="T28" fmla="*/ 55 w 79"/>
                  <a:gd name="T29" fmla="*/ 24 h 40"/>
                  <a:gd name="T30" fmla="*/ 47 w 79"/>
                  <a:gd name="T31" fmla="*/ 24 h 40"/>
                  <a:gd name="T32" fmla="*/ 39 w 79"/>
                  <a:gd name="T33" fmla="*/ 32 h 40"/>
                  <a:gd name="T34" fmla="*/ 31 w 79"/>
                  <a:gd name="T35" fmla="*/ 32 h 40"/>
                  <a:gd name="T36" fmla="*/ 24 w 79"/>
                  <a:gd name="T37" fmla="*/ 40 h 40"/>
                  <a:gd name="T38" fmla="*/ 8 w 79"/>
                  <a:gd name="T39" fmla="*/ 4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0"/>
                  <a:gd name="T62" fmla="*/ 79 w 7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0">
                    <a:moveTo>
                      <a:pt x="8" y="40"/>
                    </a:moveTo>
                    <a:lnTo>
                      <a:pt x="0" y="40"/>
                    </a:lnTo>
                    <a:lnTo>
                      <a:pt x="0" y="32"/>
                    </a:lnTo>
                    <a:lnTo>
                      <a:pt x="8" y="24"/>
                    </a:lnTo>
                    <a:lnTo>
                      <a:pt x="8" y="16"/>
                    </a:lnTo>
                    <a:lnTo>
                      <a:pt x="16" y="16"/>
                    </a:lnTo>
                    <a:lnTo>
                      <a:pt x="16" y="8"/>
                    </a:lnTo>
                    <a:lnTo>
                      <a:pt x="39" y="8"/>
                    </a:lnTo>
                    <a:lnTo>
                      <a:pt x="47" y="0"/>
                    </a:lnTo>
                    <a:lnTo>
                      <a:pt x="79" y="0"/>
                    </a:lnTo>
                    <a:lnTo>
                      <a:pt x="79" y="8"/>
                    </a:lnTo>
                    <a:lnTo>
                      <a:pt x="71" y="8"/>
                    </a:lnTo>
                    <a:lnTo>
                      <a:pt x="71" y="16"/>
                    </a:lnTo>
                    <a:lnTo>
                      <a:pt x="63" y="16"/>
                    </a:lnTo>
                    <a:lnTo>
                      <a:pt x="55" y="24"/>
                    </a:lnTo>
                    <a:lnTo>
                      <a:pt x="47" y="24"/>
                    </a:lnTo>
                    <a:lnTo>
                      <a:pt x="39" y="32"/>
                    </a:lnTo>
                    <a:lnTo>
                      <a:pt x="31" y="32"/>
                    </a:lnTo>
                    <a:lnTo>
                      <a:pt x="24" y="40"/>
                    </a:lnTo>
                    <a:lnTo>
                      <a:pt x="8" y="40"/>
                    </a:lnTo>
                    <a:close/>
                  </a:path>
                </a:pathLst>
              </a:custGeom>
              <a:solidFill>
                <a:srgbClr val="FFB200"/>
              </a:solidFill>
              <a:ln w="9525">
                <a:noFill/>
                <a:round/>
                <a:headEnd/>
                <a:tailEnd/>
              </a:ln>
            </p:spPr>
            <p:txBody>
              <a:bodyPr/>
              <a:lstStyle/>
              <a:p>
                <a:endParaRPr lang="es-ES_tradnl"/>
              </a:p>
            </p:txBody>
          </p:sp>
          <p:sp>
            <p:nvSpPr>
              <p:cNvPr id="468231" name="Freeform 443"/>
              <p:cNvSpPr>
                <a:spLocks/>
              </p:cNvSpPr>
              <p:nvPr/>
            </p:nvSpPr>
            <p:spPr bwMode="auto">
              <a:xfrm>
                <a:off x="1954" y="2314"/>
                <a:ext cx="31" cy="8"/>
              </a:xfrm>
              <a:custGeom>
                <a:avLst/>
                <a:gdLst>
                  <a:gd name="T0" fmla="*/ 31 w 31"/>
                  <a:gd name="T1" fmla="*/ 0 h 8"/>
                  <a:gd name="T2" fmla="*/ 7 w 31"/>
                  <a:gd name="T3" fmla="*/ 0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7" y="0"/>
                    </a:lnTo>
                    <a:lnTo>
                      <a:pt x="0" y="8"/>
                    </a:lnTo>
                  </a:path>
                </a:pathLst>
              </a:custGeom>
              <a:noFill/>
              <a:ln w="12700">
                <a:solidFill>
                  <a:srgbClr val="FF6051"/>
                </a:solidFill>
                <a:round/>
                <a:headEnd/>
                <a:tailEnd/>
              </a:ln>
            </p:spPr>
            <p:txBody>
              <a:bodyPr/>
              <a:lstStyle/>
              <a:p>
                <a:endParaRPr lang="es-ES_tradnl"/>
              </a:p>
            </p:txBody>
          </p:sp>
          <p:sp>
            <p:nvSpPr>
              <p:cNvPr id="468232" name="Freeform 444"/>
              <p:cNvSpPr>
                <a:spLocks/>
              </p:cNvSpPr>
              <p:nvPr/>
            </p:nvSpPr>
            <p:spPr bwMode="auto">
              <a:xfrm>
                <a:off x="1890" y="2322"/>
                <a:ext cx="64" cy="24"/>
              </a:xfrm>
              <a:custGeom>
                <a:avLst/>
                <a:gdLst>
                  <a:gd name="T0" fmla="*/ 64 w 64"/>
                  <a:gd name="T1" fmla="*/ 0 h 24"/>
                  <a:gd name="T2" fmla="*/ 48 w 64"/>
                  <a:gd name="T3" fmla="*/ 0 h 24"/>
                  <a:gd name="T4" fmla="*/ 48 w 64"/>
                  <a:gd name="T5" fmla="*/ 8 h 24"/>
                  <a:gd name="T6" fmla="*/ 32 w 64"/>
                  <a:gd name="T7" fmla="*/ 8 h 24"/>
                  <a:gd name="T8" fmla="*/ 24 w 64"/>
                  <a:gd name="T9" fmla="*/ 16 h 24"/>
                  <a:gd name="T10" fmla="*/ 8 w 64"/>
                  <a:gd name="T11" fmla="*/ 16 h 24"/>
                  <a:gd name="T12" fmla="*/ 8 w 64"/>
                  <a:gd name="T13" fmla="*/ 24 h 24"/>
                  <a:gd name="T14" fmla="*/ 0 w 64"/>
                  <a:gd name="T15" fmla="*/ 24 h 24"/>
                  <a:gd name="T16" fmla="*/ 0 60000 65536"/>
                  <a:gd name="T17" fmla="*/ 0 60000 65536"/>
                  <a:gd name="T18" fmla="*/ 0 60000 65536"/>
                  <a:gd name="T19" fmla="*/ 0 60000 65536"/>
                  <a:gd name="T20" fmla="*/ 0 60000 65536"/>
                  <a:gd name="T21" fmla="*/ 0 60000 65536"/>
                  <a:gd name="T22" fmla="*/ 0 60000 65536"/>
                  <a:gd name="T23" fmla="*/ 0 60000 65536"/>
                  <a:gd name="T24" fmla="*/ 0 w 64"/>
                  <a:gd name="T25" fmla="*/ 0 h 24"/>
                  <a:gd name="T26" fmla="*/ 64 w 64"/>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 h="24">
                    <a:moveTo>
                      <a:pt x="64" y="0"/>
                    </a:moveTo>
                    <a:lnTo>
                      <a:pt x="48" y="0"/>
                    </a:lnTo>
                    <a:lnTo>
                      <a:pt x="48" y="8"/>
                    </a:lnTo>
                    <a:lnTo>
                      <a:pt x="32" y="8"/>
                    </a:lnTo>
                    <a:lnTo>
                      <a:pt x="24" y="16"/>
                    </a:lnTo>
                    <a:lnTo>
                      <a:pt x="8" y="16"/>
                    </a:lnTo>
                    <a:lnTo>
                      <a:pt x="8" y="24"/>
                    </a:lnTo>
                    <a:lnTo>
                      <a:pt x="0" y="24"/>
                    </a:lnTo>
                  </a:path>
                </a:pathLst>
              </a:custGeom>
              <a:noFill/>
              <a:ln w="12700">
                <a:solidFill>
                  <a:srgbClr val="FF6051"/>
                </a:solidFill>
                <a:round/>
                <a:headEnd/>
                <a:tailEnd/>
              </a:ln>
            </p:spPr>
            <p:txBody>
              <a:bodyPr/>
              <a:lstStyle/>
              <a:p>
                <a:endParaRPr lang="es-ES_tradnl"/>
              </a:p>
            </p:txBody>
          </p:sp>
          <p:sp>
            <p:nvSpPr>
              <p:cNvPr id="468233" name="Freeform 445"/>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FF6051"/>
                </a:solidFill>
                <a:round/>
                <a:headEnd/>
                <a:tailEnd/>
              </a:ln>
            </p:spPr>
            <p:txBody>
              <a:bodyPr/>
              <a:lstStyle/>
              <a:p>
                <a:endParaRPr lang="es-ES_tradnl"/>
              </a:p>
            </p:txBody>
          </p:sp>
          <p:sp>
            <p:nvSpPr>
              <p:cNvPr id="468234" name="Freeform 446"/>
              <p:cNvSpPr>
                <a:spLocks/>
              </p:cNvSpPr>
              <p:nvPr/>
            </p:nvSpPr>
            <p:spPr bwMode="auto">
              <a:xfrm>
                <a:off x="1874" y="2330"/>
                <a:ext cx="72" cy="32"/>
              </a:xfrm>
              <a:custGeom>
                <a:avLst/>
                <a:gdLst>
                  <a:gd name="T0" fmla="*/ 72 w 72"/>
                  <a:gd name="T1" fmla="*/ 0 h 32"/>
                  <a:gd name="T2" fmla="*/ 64 w 72"/>
                  <a:gd name="T3" fmla="*/ 0 h 32"/>
                  <a:gd name="T4" fmla="*/ 56 w 72"/>
                  <a:gd name="T5" fmla="*/ 8 h 32"/>
                  <a:gd name="T6" fmla="*/ 48 w 72"/>
                  <a:gd name="T7" fmla="*/ 8 h 32"/>
                  <a:gd name="T8" fmla="*/ 40 w 72"/>
                  <a:gd name="T9" fmla="*/ 16 h 32"/>
                  <a:gd name="T10" fmla="*/ 24 w 72"/>
                  <a:gd name="T11" fmla="*/ 16 h 32"/>
                  <a:gd name="T12" fmla="*/ 24 w 72"/>
                  <a:gd name="T13" fmla="*/ 24 h 32"/>
                  <a:gd name="T14" fmla="*/ 8 w 72"/>
                  <a:gd name="T15" fmla="*/ 24 h 32"/>
                  <a:gd name="T16" fmla="*/ 8 w 72"/>
                  <a:gd name="T17" fmla="*/ 32 h 32"/>
                  <a:gd name="T18" fmla="*/ 0 w 72"/>
                  <a:gd name="T19" fmla="*/ 3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32"/>
                  <a:gd name="T32" fmla="*/ 72 w 72"/>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32">
                    <a:moveTo>
                      <a:pt x="72" y="0"/>
                    </a:moveTo>
                    <a:lnTo>
                      <a:pt x="64" y="0"/>
                    </a:lnTo>
                    <a:lnTo>
                      <a:pt x="56" y="8"/>
                    </a:lnTo>
                    <a:lnTo>
                      <a:pt x="48" y="8"/>
                    </a:lnTo>
                    <a:lnTo>
                      <a:pt x="40" y="16"/>
                    </a:lnTo>
                    <a:lnTo>
                      <a:pt x="24" y="16"/>
                    </a:lnTo>
                    <a:lnTo>
                      <a:pt x="24" y="24"/>
                    </a:lnTo>
                    <a:lnTo>
                      <a:pt x="8" y="24"/>
                    </a:lnTo>
                    <a:lnTo>
                      <a:pt x="8" y="32"/>
                    </a:lnTo>
                    <a:lnTo>
                      <a:pt x="0" y="32"/>
                    </a:lnTo>
                  </a:path>
                </a:pathLst>
              </a:custGeom>
              <a:noFill/>
              <a:ln w="12700">
                <a:solidFill>
                  <a:srgbClr val="FF6051"/>
                </a:solidFill>
                <a:round/>
                <a:headEnd/>
                <a:tailEnd/>
              </a:ln>
            </p:spPr>
            <p:txBody>
              <a:bodyPr/>
              <a:lstStyle/>
              <a:p>
                <a:endParaRPr lang="es-ES_tradnl"/>
              </a:p>
            </p:txBody>
          </p:sp>
          <p:sp>
            <p:nvSpPr>
              <p:cNvPr id="468235" name="Freeform 447"/>
              <p:cNvSpPr>
                <a:spLocks/>
              </p:cNvSpPr>
              <p:nvPr/>
            </p:nvSpPr>
            <p:spPr bwMode="auto">
              <a:xfrm>
                <a:off x="1969" y="2306"/>
                <a:ext cx="24" cy="8"/>
              </a:xfrm>
              <a:custGeom>
                <a:avLst/>
                <a:gdLst>
                  <a:gd name="T0" fmla="*/ 24 w 24"/>
                  <a:gd name="T1" fmla="*/ 8 h 8"/>
                  <a:gd name="T2" fmla="*/ 24 w 24"/>
                  <a:gd name="T3" fmla="*/ 0 h 8"/>
                  <a:gd name="T4" fmla="*/ 0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24" y="8"/>
                    </a:moveTo>
                    <a:lnTo>
                      <a:pt x="24" y="0"/>
                    </a:lnTo>
                    <a:lnTo>
                      <a:pt x="0" y="0"/>
                    </a:lnTo>
                  </a:path>
                </a:pathLst>
              </a:custGeom>
              <a:noFill/>
              <a:ln w="12700">
                <a:solidFill>
                  <a:srgbClr val="FF6051"/>
                </a:solidFill>
                <a:round/>
                <a:headEnd/>
                <a:tailEnd/>
              </a:ln>
            </p:spPr>
            <p:txBody>
              <a:bodyPr/>
              <a:lstStyle/>
              <a:p>
                <a:endParaRPr lang="es-ES_tradnl"/>
              </a:p>
            </p:txBody>
          </p:sp>
          <p:sp>
            <p:nvSpPr>
              <p:cNvPr id="468236" name="Freeform 448"/>
              <p:cNvSpPr>
                <a:spLocks/>
              </p:cNvSpPr>
              <p:nvPr/>
            </p:nvSpPr>
            <p:spPr bwMode="auto">
              <a:xfrm>
                <a:off x="1930" y="2306"/>
                <a:ext cx="39" cy="16"/>
              </a:xfrm>
              <a:custGeom>
                <a:avLst/>
                <a:gdLst>
                  <a:gd name="T0" fmla="*/ 39 w 39"/>
                  <a:gd name="T1" fmla="*/ 0 h 16"/>
                  <a:gd name="T2" fmla="*/ 31 w 39"/>
                  <a:gd name="T3" fmla="*/ 0 h 16"/>
                  <a:gd name="T4" fmla="*/ 24 w 39"/>
                  <a:gd name="T5" fmla="*/ 8 h 16"/>
                  <a:gd name="T6" fmla="*/ 8 w 39"/>
                  <a:gd name="T7" fmla="*/ 8 h 16"/>
                  <a:gd name="T8" fmla="*/ 0 w 39"/>
                  <a:gd name="T9" fmla="*/ 16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0"/>
                    </a:moveTo>
                    <a:lnTo>
                      <a:pt x="31" y="0"/>
                    </a:lnTo>
                    <a:lnTo>
                      <a:pt x="24" y="8"/>
                    </a:lnTo>
                    <a:lnTo>
                      <a:pt x="8" y="8"/>
                    </a:lnTo>
                    <a:lnTo>
                      <a:pt x="0" y="16"/>
                    </a:lnTo>
                  </a:path>
                </a:pathLst>
              </a:custGeom>
              <a:noFill/>
              <a:ln w="12700">
                <a:solidFill>
                  <a:srgbClr val="FF6051"/>
                </a:solidFill>
                <a:round/>
                <a:headEnd/>
                <a:tailEnd/>
              </a:ln>
            </p:spPr>
            <p:txBody>
              <a:bodyPr/>
              <a:lstStyle/>
              <a:p>
                <a:endParaRPr lang="es-ES_tradnl"/>
              </a:p>
            </p:txBody>
          </p:sp>
          <p:sp>
            <p:nvSpPr>
              <p:cNvPr id="468237" name="Freeform 449"/>
              <p:cNvSpPr>
                <a:spLocks/>
              </p:cNvSpPr>
              <p:nvPr/>
            </p:nvSpPr>
            <p:spPr bwMode="auto">
              <a:xfrm>
                <a:off x="1938" y="2306"/>
                <a:ext cx="63" cy="32"/>
              </a:xfrm>
              <a:custGeom>
                <a:avLst/>
                <a:gdLst>
                  <a:gd name="T0" fmla="*/ 0 w 63"/>
                  <a:gd name="T1" fmla="*/ 32 h 32"/>
                  <a:gd name="T2" fmla="*/ 0 w 63"/>
                  <a:gd name="T3" fmla="*/ 24 h 32"/>
                  <a:gd name="T4" fmla="*/ 8 w 63"/>
                  <a:gd name="T5" fmla="*/ 24 h 32"/>
                  <a:gd name="T6" fmla="*/ 23 w 63"/>
                  <a:gd name="T7" fmla="*/ 8 h 32"/>
                  <a:gd name="T8" fmla="*/ 39 w 63"/>
                  <a:gd name="T9" fmla="*/ 8 h 32"/>
                  <a:gd name="T10" fmla="*/ 47 w 63"/>
                  <a:gd name="T11" fmla="*/ 0 h 32"/>
                  <a:gd name="T12" fmla="*/ 63 w 63"/>
                  <a:gd name="T13" fmla="*/ 0 h 32"/>
                  <a:gd name="T14" fmla="*/ 55 w 63"/>
                  <a:gd name="T15" fmla="*/ 8 h 32"/>
                  <a:gd name="T16" fmla="*/ 47 w 63"/>
                  <a:gd name="T17" fmla="*/ 8 h 32"/>
                  <a:gd name="T18" fmla="*/ 47 w 63"/>
                  <a:gd name="T19" fmla="*/ 16 h 32"/>
                  <a:gd name="T20" fmla="*/ 39 w 63"/>
                  <a:gd name="T21" fmla="*/ 16 h 32"/>
                  <a:gd name="T22" fmla="*/ 31 w 63"/>
                  <a:gd name="T23" fmla="*/ 24 h 32"/>
                  <a:gd name="T24" fmla="*/ 16 w 63"/>
                  <a:gd name="T25" fmla="*/ 24 h 32"/>
                  <a:gd name="T26" fmla="*/ 8 w 63"/>
                  <a:gd name="T27" fmla="*/ 32 h 32"/>
                  <a:gd name="T28" fmla="*/ 0 w 63"/>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32"/>
                    </a:moveTo>
                    <a:lnTo>
                      <a:pt x="0" y="24"/>
                    </a:lnTo>
                    <a:lnTo>
                      <a:pt x="8" y="24"/>
                    </a:lnTo>
                    <a:lnTo>
                      <a:pt x="23" y="8"/>
                    </a:lnTo>
                    <a:lnTo>
                      <a:pt x="39" y="8"/>
                    </a:lnTo>
                    <a:lnTo>
                      <a:pt x="47" y="0"/>
                    </a:lnTo>
                    <a:lnTo>
                      <a:pt x="63" y="0"/>
                    </a:lnTo>
                    <a:lnTo>
                      <a:pt x="55" y="8"/>
                    </a:lnTo>
                    <a:lnTo>
                      <a:pt x="47" y="8"/>
                    </a:lnTo>
                    <a:lnTo>
                      <a:pt x="47" y="16"/>
                    </a:lnTo>
                    <a:lnTo>
                      <a:pt x="39" y="16"/>
                    </a:lnTo>
                    <a:lnTo>
                      <a:pt x="31" y="24"/>
                    </a:lnTo>
                    <a:lnTo>
                      <a:pt x="16" y="24"/>
                    </a:lnTo>
                    <a:lnTo>
                      <a:pt x="8" y="32"/>
                    </a:lnTo>
                    <a:lnTo>
                      <a:pt x="0" y="32"/>
                    </a:lnTo>
                    <a:close/>
                  </a:path>
                </a:pathLst>
              </a:custGeom>
              <a:solidFill>
                <a:srgbClr val="F29900"/>
              </a:solidFill>
              <a:ln w="9525">
                <a:noFill/>
                <a:round/>
                <a:headEnd/>
                <a:tailEnd/>
              </a:ln>
            </p:spPr>
            <p:txBody>
              <a:bodyPr/>
              <a:lstStyle/>
              <a:p>
                <a:endParaRPr lang="es-ES_tradnl"/>
              </a:p>
            </p:txBody>
          </p:sp>
          <p:sp>
            <p:nvSpPr>
              <p:cNvPr id="468238" name="Line 450"/>
              <p:cNvSpPr>
                <a:spLocks noChangeShapeType="1"/>
              </p:cNvSpPr>
              <p:nvPr/>
            </p:nvSpPr>
            <p:spPr bwMode="auto">
              <a:xfrm flipH="1">
                <a:off x="1961" y="2314"/>
                <a:ext cx="24" cy="1"/>
              </a:xfrm>
              <a:prstGeom prst="line">
                <a:avLst/>
              </a:prstGeom>
              <a:noFill/>
              <a:ln w="12700">
                <a:solidFill>
                  <a:srgbClr val="D83A2B"/>
                </a:solidFill>
                <a:round/>
                <a:headEnd/>
                <a:tailEnd/>
              </a:ln>
            </p:spPr>
            <p:txBody>
              <a:bodyPr/>
              <a:lstStyle/>
              <a:p>
                <a:endParaRPr lang="es-ES_tradnl"/>
              </a:p>
            </p:txBody>
          </p:sp>
          <p:sp>
            <p:nvSpPr>
              <p:cNvPr id="468239" name="Freeform 451"/>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D83A2B"/>
                </a:solidFill>
                <a:round/>
                <a:headEnd/>
                <a:tailEnd/>
              </a:ln>
            </p:spPr>
            <p:txBody>
              <a:bodyPr/>
              <a:lstStyle/>
              <a:p>
                <a:endParaRPr lang="es-ES_tradnl"/>
              </a:p>
            </p:txBody>
          </p:sp>
          <p:sp>
            <p:nvSpPr>
              <p:cNvPr id="468240" name="Line 452"/>
              <p:cNvSpPr>
                <a:spLocks noChangeShapeType="1"/>
              </p:cNvSpPr>
              <p:nvPr/>
            </p:nvSpPr>
            <p:spPr bwMode="auto">
              <a:xfrm>
                <a:off x="1946" y="2330"/>
                <a:ext cx="1" cy="1"/>
              </a:xfrm>
              <a:prstGeom prst="line">
                <a:avLst/>
              </a:prstGeom>
              <a:noFill/>
              <a:ln w="12700">
                <a:solidFill>
                  <a:srgbClr val="D83A2B"/>
                </a:solidFill>
                <a:round/>
                <a:headEnd/>
                <a:tailEnd/>
              </a:ln>
            </p:spPr>
            <p:txBody>
              <a:bodyPr/>
              <a:lstStyle/>
              <a:p>
                <a:endParaRPr lang="es-ES_tradnl"/>
              </a:p>
            </p:txBody>
          </p:sp>
          <p:sp>
            <p:nvSpPr>
              <p:cNvPr id="468241" name="Freeform 453"/>
              <p:cNvSpPr>
                <a:spLocks/>
              </p:cNvSpPr>
              <p:nvPr/>
            </p:nvSpPr>
            <p:spPr bwMode="auto">
              <a:xfrm>
                <a:off x="1985" y="2306"/>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D83A2B"/>
                </a:solidFill>
                <a:round/>
                <a:headEnd/>
                <a:tailEnd/>
              </a:ln>
            </p:spPr>
            <p:txBody>
              <a:bodyPr/>
              <a:lstStyle/>
              <a:p>
                <a:endParaRPr lang="es-ES_tradnl"/>
              </a:p>
            </p:txBody>
          </p:sp>
          <p:sp>
            <p:nvSpPr>
              <p:cNvPr id="468242" name="Freeform 454"/>
              <p:cNvSpPr>
                <a:spLocks/>
              </p:cNvSpPr>
              <p:nvPr/>
            </p:nvSpPr>
            <p:spPr bwMode="auto">
              <a:xfrm>
                <a:off x="1906" y="2322"/>
                <a:ext cx="32" cy="8"/>
              </a:xfrm>
              <a:custGeom>
                <a:avLst/>
                <a:gdLst>
                  <a:gd name="T0" fmla="*/ 0 w 32"/>
                  <a:gd name="T1" fmla="*/ 8 h 8"/>
                  <a:gd name="T2" fmla="*/ 8 w 32"/>
                  <a:gd name="T3" fmla="*/ 8 h 8"/>
                  <a:gd name="T4" fmla="*/ 16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8" y="8"/>
                    </a:lnTo>
                    <a:lnTo>
                      <a:pt x="16" y="0"/>
                    </a:lnTo>
                    <a:lnTo>
                      <a:pt x="32" y="0"/>
                    </a:lnTo>
                  </a:path>
                </a:pathLst>
              </a:custGeom>
              <a:noFill/>
              <a:ln w="12700">
                <a:solidFill>
                  <a:srgbClr val="FF6051"/>
                </a:solidFill>
                <a:round/>
                <a:headEnd/>
                <a:tailEnd/>
              </a:ln>
            </p:spPr>
            <p:txBody>
              <a:bodyPr/>
              <a:lstStyle/>
              <a:p>
                <a:endParaRPr lang="es-ES_tradnl"/>
              </a:p>
            </p:txBody>
          </p:sp>
          <p:sp>
            <p:nvSpPr>
              <p:cNvPr id="468243" name="Freeform 455"/>
              <p:cNvSpPr>
                <a:spLocks/>
              </p:cNvSpPr>
              <p:nvPr/>
            </p:nvSpPr>
            <p:spPr bwMode="auto">
              <a:xfrm>
                <a:off x="1882" y="2354"/>
                <a:ext cx="72" cy="48"/>
              </a:xfrm>
              <a:custGeom>
                <a:avLst/>
                <a:gdLst>
                  <a:gd name="T0" fmla="*/ 8 w 72"/>
                  <a:gd name="T1" fmla="*/ 0 h 48"/>
                  <a:gd name="T2" fmla="*/ 0 w 72"/>
                  <a:gd name="T3" fmla="*/ 0 h 48"/>
                  <a:gd name="T4" fmla="*/ 0 w 72"/>
                  <a:gd name="T5" fmla="*/ 16 h 48"/>
                  <a:gd name="T6" fmla="*/ 24 w 72"/>
                  <a:gd name="T7" fmla="*/ 40 h 48"/>
                  <a:gd name="T8" fmla="*/ 32 w 72"/>
                  <a:gd name="T9" fmla="*/ 40 h 48"/>
                  <a:gd name="T10" fmla="*/ 32 w 72"/>
                  <a:gd name="T11" fmla="*/ 48 h 48"/>
                  <a:gd name="T12" fmla="*/ 56 w 72"/>
                  <a:gd name="T13" fmla="*/ 48 h 48"/>
                  <a:gd name="T14" fmla="*/ 64 w 72"/>
                  <a:gd name="T15" fmla="*/ 40 h 48"/>
                  <a:gd name="T16" fmla="*/ 72 w 72"/>
                  <a:gd name="T17" fmla="*/ 40 h 48"/>
                  <a:gd name="T18" fmla="*/ 72 w 72"/>
                  <a:gd name="T19" fmla="*/ 24 h 48"/>
                  <a:gd name="T20" fmla="*/ 64 w 72"/>
                  <a:gd name="T21" fmla="*/ 16 h 48"/>
                  <a:gd name="T22" fmla="*/ 48 w 72"/>
                  <a:gd name="T23" fmla="*/ 16 h 48"/>
                  <a:gd name="T24" fmla="*/ 40 w 72"/>
                  <a:gd name="T25" fmla="*/ 8 h 48"/>
                  <a:gd name="T26" fmla="*/ 24 w 72"/>
                  <a:gd name="T27" fmla="*/ 8 h 48"/>
                  <a:gd name="T28" fmla="*/ 16 w 72"/>
                  <a:gd name="T29" fmla="*/ 0 h 48"/>
                  <a:gd name="T30" fmla="*/ 8 w 72"/>
                  <a:gd name="T31" fmla="*/ 0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48"/>
                  <a:gd name="T50" fmla="*/ 72 w 72"/>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48">
                    <a:moveTo>
                      <a:pt x="8" y="0"/>
                    </a:moveTo>
                    <a:lnTo>
                      <a:pt x="0" y="0"/>
                    </a:lnTo>
                    <a:lnTo>
                      <a:pt x="0" y="16"/>
                    </a:lnTo>
                    <a:lnTo>
                      <a:pt x="24" y="40"/>
                    </a:lnTo>
                    <a:lnTo>
                      <a:pt x="32" y="40"/>
                    </a:lnTo>
                    <a:lnTo>
                      <a:pt x="32" y="48"/>
                    </a:lnTo>
                    <a:lnTo>
                      <a:pt x="56" y="48"/>
                    </a:lnTo>
                    <a:lnTo>
                      <a:pt x="64" y="40"/>
                    </a:lnTo>
                    <a:lnTo>
                      <a:pt x="72" y="40"/>
                    </a:lnTo>
                    <a:lnTo>
                      <a:pt x="72" y="24"/>
                    </a:lnTo>
                    <a:lnTo>
                      <a:pt x="64" y="16"/>
                    </a:lnTo>
                    <a:lnTo>
                      <a:pt x="48" y="16"/>
                    </a:lnTo>
                    <a:lnTo>
                      <a:pt x="40" y="8"/>
                    </a:lnTo>
                    <a:lnTo>
                      <a:pt x="24" y="8"/>
                    </a:lnTo>
                    <a:lnTo>
                      <a:pt x="16" y="0"/>
                    </a:lnTo>
                    <a:lnTo>
                      <a:pt x="8" y="0"/>
                    </a:lnTo>
                    <a:close/>
                  </a:path>
                </a:pathLst>
              </a:custGeom>
              <a:solidFill>
                <a:srgbClr val="FF3266"/>
              </a:solidFill>
              <a:ln w="0">
                <a:solidFill>
                  <a:srgbClr val="000000"/>
                </a:solidFill>
                <a:round/>
                <a:headEnd/>
                <a:tailEnd/>
              </a:ln>
            </p:spPr>
            <p:txBody>
              <a:bodyPr/>
              <a:lstStyle/>
              <a:p>
                <a:endParaRPr lang="es-ES_tradnl"/>
              </a:p>
            </p:txBody>
          </p:sp>
          <p:sp>
            <p:nvSpPr>
              <p:cNvPr id="468244" name="Line 456"/>
              <p:cNvSpPr>
                <a:spLocks noChangeShapeType="1"/>
              </p:cNvSpPr>
              <p:nvPr/>
            </p:nvSpPr>
            <p:spPr bwMode="auto">
              <a:xfrm flipV="1">
                <a:off x="1906" y="2378"/>
                <a:ext cx="8" cy="8"/>
              </a:xfrm>
              <a:prstGeom prst="line">
                <a:avLst/>
              </a:prstGeom>
              <a:noFill/>
              <a:ln w="12700">
                <a:solidFill>
                  <a:srgbClr val="F41C4F"/>
                </a:solidFill>
                <a:round/>
                <a:headEnd/>
                <a:tailEnd/>
              </a:ln>
            </p:spPr>
            <p:txBody>
              <a:bodyPr/>
              <a:lstStyle/>
              <a:p>
                <a:endParaRPr lang="es-ES_tradnl"/>
              </a:p>
            </p:txBody>
          </p:sp>
          <p:sp>
            <p:nvSpPr>
              <p:cNvPr id="468245" name="Freeform 457"/>
              <p:cNvSpPr>
                <a:spLocks/>
              </p:cNvSpPr>
              <p:nvPr/>
            </p:nvSpPr>
            <p:spPr bwMode="auto">
              <a:xfrm>
                <a:off x="1914"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p>
            </p:txBody>
          </p:sp>
          <p:sp>
            <p:nvSpPr>
              <p:cNvPr id="468246" name="Freeform 458"/>
              <p:cNvSpPr>
                <a:spLocks/>
              </p:cNvSpPr>
              <p:nvPr/>
            </p:nvSpPr>
            <p:spPr bwMode="auto">
              <a:xfrm>
                <a:off x="1898"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p>
            </p:txBody>
          </p:sp>
          <p:sp>
            <p:nvSpPr>
              <p:cNvPr id="468247" name="Freeform 459"/>
              <p:cNvSpPr>
                <a:spLocks/>
              </p:cNvSpPr>
              <p:nvPr/>
            </p:nvSpPr>
            <p:spPr bwMode="auto">
              <a:xfrm>
                <a:off x="1914" y="2362"/>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41C4F"/>
                </a:solidFill>
                <a:round/>
                <a:headEnd/>
                <a:tailEnd/>
              </a:ln>
            </p:spPr>
            <p:txBody>
              <a:bodyPr/>
              <a:lstStyle/>
              <a:p>
                <a:endParaRPr lang="es-ES_tradnl"/>
              </a:p>
            </p:txBody>
          </p:sp>
          <p:sp>
            <p:nvSpPr>
              <p:cNvPr id="468248" name="Freeform 460"/>
              <p:cNvSpPr>
                <a:spLocks/>
              </p:cNvSpPr>
              <p:nvPr/>
            </p:nvSpPr>
            <p:spPr bwMode="auto">
              <a:xfrm>
                <a:off x="1890" y="2362"/>
                <a:ext cx="24" cy="8"/>
              </a:xfrm>
              <a:custGeom>
                <a:avLst/>
                <a:gdLst>
                  <a:gd name="T0" fmla="*/ 0 w 24"/>
                  <a:gd name="T1" fmla="*/ 8 h 8"/>
                  <a:gd name="T2" fmla="*/ 8 w 24"/>
                  <a:gd name="T3" fmla="*/ 0 h 8"/>
                  <a:gd name="T4" fmla="*/ 24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0" y="8"/>
                    </a:moveTo>
                    <a:lnTo>
                      <a:pt x="8" y="0"/>
                    </a:lnTo>
                    <a:lnTo>
                      <a:pt x="24" y="0"/>
                    </a:lnTo>
                  </a:path>
                </a:pathLst>
              </a:custGeom>
              <a:noFill/>
              <a:ln w="12700">
                <a:solidFill>
                  <a:srgbClr val="F41C4F"/>
                </a:solidFill>
                <a:round/>
                <a:headEnd/>
                <a:tailEnd/>
              </a:ln>
            </p:spPr>
            <p:txBody>
              <a:bodyPr/>
              <a:lstStyle/>
              <a:p>
                <a:endParaRPr lang="es-ES_tradnl"/>
              </a:p>
            </p:txBody>
          </p:sp>
          <p:sp>
            <p:nvSpPr>
              <p:cNvPr id="468249" name="Freeform 461"/>
              <p:cNvSpPr>
                <a:spLocks/>
              </p:cNvSpPr>
              <p:nvPr/>
            </p:nvSpPr>
            <p:spPr bwMode="auto">
              <a:xfrm>
                <a:off x="1914" y="2378"/>
                <a:ext cx="32" cy="24"/>
              </a:xfrm>
              <a:custGeom>
                <a:avLst/>
                <a:gdLst>
                  <a:gd name="T0" fmla="*/ 8 w 32"/>
                  <a:gd name="T1" fmla="*/ 24 h 24"/>
                  <a:gd name="T2" fmla="*/ 8 w 32"/>
                  <a:gd name="T3" fmla="*/ 16 h 24"/>
                  <a:gd name="T4" fmla="*/ 0 w 32"/>
                  <a:gd name="T5" fmla="*/ 16 h 24"/>
                  <a:gd name="T6" fmla="*/ 8 w 32"/>
                  <a:gd name="T7" fmla="*/ 8 h 24"/>
                  <a:gd name="T8" fmla="*/ 8 w 32"/>
                  <a:gd name="T9" fmla="*/ 0 h 24"/>
                  <a:gd name="T10" fmla="*/ 32 w 32"/>
                  <a:gd name="T11" fmla="*/ 0 h 24"/>
                  <a:gd name="T12" fmla="*/ 32 w 32"/>
                  <a:gd name="T13" fmla="*/ 8 h 24"/>
                  <a:gd name="T14" fmla="*/ 24 w 32"/>
                  <a:gd name="T15" fmla="*/ 16 h 24"/>
                  <a:gd name="T16" fmla="*/ 8 w 32"/>
                  <a:gd name="T17" fmla="*/ 16 h 24"/>
                  <a:gd name="T18" fmla="*/ 8 w 32"/>
                  <a:gd name="T19" fmla="*/ 2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4"/>
                  <a:gd name="T32" fmla="*/ 32 w 3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4">
                    <a:moveTo>
                      <a:pt x="8" y="24"/>
                    </a:moveTo>
                    <a:lnTo>
                      <a:pt x="8" y="16"/>
                    </a:lnTo>
                    <a:lnTo>
                      <a:pt x="0" y="16"/>
                    </a:lnTo>
                    <a:lnTo>
                      <a:pt x="8" y="8"/>
                    </a:lnTo>
                    <a:lnTo>
                      <a:pt x="8" y="0"/>
                    </a:lnTo>
                    <a:lnTo>
                      <a:pt x="32" y="0"/>
                    </a:lnTo>
                    <a:lnTo>
                      <a:pt x="32" y="8"/>
                    </a:lnTo>
                    <a:lnTo>
                      <a:pt x="24" y="16"/>
                    </a:lnTo>
                    <a:lnTo>
                      <a:pt x="8" y="16"/>
                    </a:lnTo>
                    <a:lnTo>
                      <a:pt x="8" y="24"/>
                    </a:lnTo>
                    <a:close/>
                  </a:path>
                </a:pathLst>
              </a:custGeom>
              <a:solidFill>
                <a:srgbClr val="F2115E"/>
              </a:solidFill>
              <a:ln w="9525">
                <a:noFill/>
                <a:round/>
                <a:headEnd/>
                <a:tailEnd/>
              </a:ln>
            </p:spPr>
            <p:txBody>
              <a:bodyPr/>
              <a:lstStyle/>
              <a:p>
                <a:endParaRPr lang="es-ES_tradnl"/>
              </a:p>
            </p:txBody>
          </p:sp>
          <p:sp>
            <p:nvSpPr>
              <p:cNvPr id="468250" name="Freeform 462"/>
              <p:cNvSpPr>
                <a:spLocks/>
              </p:cNvSpPr>
              <p:nvPr/>
            </p:nvSpPr>
            <p:spPr bwMode="auto">
              <a:xfrm>
                <a:off x="2009" y="2314"/>
                <a:ext cx="127" cy="208"/>
              </a:xfrm>
              <a:custGeom>
                <a:avLst/>
                <a:gdLst>
                  <a:gd name="T0" fmla="*/ 0 w 127"/>
                  <a:gd name="T1" fmla="*/ 152 h 208"/>
                  <a:gd name="T2" fmla="*/ 0 w 127"/>
                  <a:gd name="T3" fmla="*/ 160 h 208"/>
                  <a:gd name="T4" fmla="*/ 8 w 127"/>
                  <a:gd name="T5" fmla="*/ 160 h 208"/>
                  <a:gd name="T6" fmla="*/ 8 w 127"/>
                  <a:gd name="T7" fmla="*/ 168 h 208"/>
                  <a:gd name="T8" fmla="*/ 16 w 127"/>
                  <a:gd name="T9" fmla="*/ 168 h 208"/>
                  <a:gd name="T10" fmla="*/ 16 w 127"/>
                  <a:gd name="T11" fmla="*/ 176 h 208"/>
                  <a:gd name="T12" fmla="*/ 24 w 127"/>
                  <a:gd name="T13" fmla="*/ 176 h 208"/>
                  <a:gd name="T14" fmla="*/ 32 w 127"/>
                  <a:gd name="T15" fmla="*/ 184 h 208"/>
                  <a:gd name="T16" fmla="*/ 63 w 127"/>
                  <a:gd name="T17" fmla="*/ 184 h 208"/>
                  <a:gd name="T18" fmla="*/ 71 w 127"/>
                  <a:gd name="T19" fmla="*/ 192 h 208"/>
                  <a:gd name="T20" fmla="*/ 103 w 127"/>
                  <a:gd name="T21" fmla="*/ 192 h 208"/>
                  <a:gd name="T22" fmla="*/ 103 w 127"/>
                  <a:gd name="T23" fmla="*/ 200 h 208"/>
                  <a:gd name="T24" fmla="*/ 119 w 127"/>
                  <a:gd name="T25" fmla="*/ 200 h 208"/>
                  <a:gd name="T26" fmla="*/ 119 w 127"/>
                  <a:gd name="T27" fmla="*/ 208 h 208"/>
                  <a:gd name="T28" fmla="*/ 127 w 127"/>
                  <a:gd name="T29" fmla="*/ 208 h 208"/>
                  <a:gd name="T30" fmla="*/ 127 w 127"/>
                  <a:gd name="T31" fmla="*/ 192 h 208"/>
                  <a:gd name="T32" fmla="*/ 119 w 127"/>
                  <a:gd name="T33" fmla="*/ 192 h 208"/>
                  <a:gd name="T34" fmla="*/ 119 w 127"/>
                  <a:gd name="T35" fmla="*/ 176 h 208"/>
                  <a:gd name="T36" fmla="*/ 111 w 127"/>
                  <a:gd name="T37" fmla="*/ 168 h 208"/>
                  <a:gd name="T38" fmla="*/ 111 w 127"/>
                  <a:gd name="T39" fmla="*/ 152 h 208"/>
                  <a:gd name="T40" fmla="*/ 103 w 127"/>
                  <a:gd name="T41" fmla="*/ 152 h 208"/>
                  <a:gd name="T42" fmla="*/ 103 w 127"/>
                  <a:gd name="T43" fmla="*/ 112 h 208"/>
                  <a:gd name="T44" fmla="*/ 95 w 127"/>
                  <a:gd name="T45" fmla="*/ 104 h 208"/>
                  <a:gd name="T46" fmla="*/ 95 w 127"/>
                  <a:gd name="T47" fmla="*/ 80 h 208"/>
                  <a:gd name="T48" fmla="*/ 87 w 127"/>
                  <a:gd name="T49" fmla="*/ 72 h 208"/>
                  <a:gd name="T50" fmla="*/ 87 w 127"/>
                  <a:gd name="T51" fmla="*/ 56 h 208"/>
                  <a:gd name="T52" fmla="*/ 79 w 127"/>
                  <a:gd name="T53" fmla="*/ 48 h 208"/>
                  <a:gd name="T54" fmla="*/ 79 w 127"/>
                  <a:gd name="T55" fmla="*/ 40 h 208"/>
                  <a:gd name="T56" fmla="*/ 71 w 127"/>
                  <a:gd name="T57" fmla="*/ 32 h 208"/>
                  <a:gd name="T58" fmla="*/ 71 w 127"/>
                  <a:gd name="T59" fmla="*/ 24 h 208"/>
                  <a:gd name="T60" fmla="*/ 63 w 127"/>
                  <a:gd name="T61" fmla="*/ 24 h 208"/>
                  <a:gd name="T62" fmla="*/ 63 w 127"/>
                  <a:gd name="T63" fmla="*/ 16 h 208"/>
                  <a:gd name="T64" fmla="*/ 56 w 127"/>
                  <a:gd name="T65" fmla="*/ 16 h 208"/>
                  <a:gd name="T66" fmla="*/ 48 w 127"/>
                  <a:gd name="T67" fmla="*/ 8 h 208"/>
                  <a:gd name="T68" fmla="*/ 32 w 127"/>
                  <a:gd name="T69" fmla="*/ 8 h 208"/>
                  <a:gd name="T70" fmla="*/ 32 w 127"/>
                  <a:gd name="T71" fmla="*/ 0 h 208"/>
                  <a:gd name="T72" fmla="*/ 32 w 127"/>
                  <a:gd name="T73" fmla="*/ 16 h 208"/>
                  <a:gd name="T74" fmla="*/ 24 w 127"/>
                  <a:gd name="T75" fmla="*/ 16 h 208"/>
                  <a:gd name="T76" fmla="*/ 24 w 127"/>
                  <a:gd name="T77" fmla="*/ 32 h 208"/>
                  <a:gd name="T78" fmla="*/ 16 w 127"/>
                  <a:gd name="T79" fmla="*/ 40 h 208"/>
                  <a:gd name="T80" fmla="*/ 16 w 127"/>
                  <a:gd name="T81" fmla="*/ 64 h 208"/>
                  <a:gd name="T82" fmla="*/ 8 w 127"/>
                  <a:gd name="T83" fmla="*/ 64 h 208"/>
                  <a:gd name="T84" fmla="*/ 8 w 127"/>
                  <a:gd name="T85" fmla="*/ 88 h 208"/>
                  <a:gd name="T86" fmla="*/ 0 w 127"/>
                  <a:gd name="T87" fmla="*/ 96 h 208"/>
                  <a:gd name="T88" fmla="*/ 0 w 127"/>
                  <a:gd name="T89" fmla="*/ 152 h 20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7"/>
                  <a:gd name="T136" fmla="*/ 0 h 208"/>
                  <a:gd name="T137" fmla="*/ 127 w 127"/>
                  <a:gd name="T138" fmla="*/ 208 h 20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7" h="208">
                    <a:moveTo>
                      <a:pt x="0" y="152"/>
                    </a:moveTo>
                    <a:lnTo>
                      <a:pt x="0" y="160"/>
                    </a:lnTo>
                    <a:lnTo>
                      <a:pt x="8" y="160"/>
                    </a:lnTo>
                    <a:lnTo>
                      <a:pt x="8" y="168"/>
                    </a:lnTo>
                    <a:lnTo>
                      <a:pt x="16" y="168"/>
                    </a:lnTo>
                    <a:lnTo>
                      <a:pt x="16" y="176"/>
                    </a:lnTo>
                    <a:lnTo>
                      <a:pt x="24" y="176"/>
                    </a:lnTo>
                    <a:lnTo>
                      <a:pt x="32" y="184"/>
                    </a:lnTo>
                    <a:lnTo>
                      <a:pt x="63" y="184"/>
                    </a:lnTo>
                    <a:lnTo>
                      <a:pt x="71" y="192"/>
                    </a:lnTo>
                    <a:lnTo>
                      <a:pt x="103" y="192"/>
                    </a:lnTo>
                    <a:lnTo>
                      <a:pt x="103" y="200"/>
                    </a:lnTo>
                    <a:lnTo>
                      <a:pt x="119" y="200"/>
                    </a:lnTo>
                    <a:lnTo>
                      <a:pt x="119" y="208"/>
                    </a:lnTo>
                    <a:lnTo>
                      <a:pt x="127" y="208"/>
                    </a:lnTo>
                    <a:lnTo>
                      <a:pt x="127" y="192"/>
                    </a:lnTo>
                    <a:lnTo>
                      <a:pt x="119" y="192"/>
                    </a:lnTo>
                    <a:lnTo>
                      <a:pt x="119" y="176"/>
                    </a:lnTo>
                    <a:lnTo>
                      <a:pt x="111" y="168"/>
                    </a:lnTo>
                    <a:lnTo>
                      <a:pt x="111" y="152"/>
                    </a:lnTo>
                    <a:lnTo>
                      <a:pt x="103" y="152"/>
                    </a:lnTo>
                    <a:lnTo>
                      <a:pt x="103" y="112"/>
                    </a:lnTo>
                    <a:lnTo>
                      <a:pt x="95" y="104"/>
                    </a:lnTo>
                    <a:lnTo>
                      <a:pt x="95" y="80"/>
                    </a:lnTo>
                    <a:lnTo>
                      <a:pt x="87" y="72"/>
                    </a:lnTo>
                    <a:lnTo>
                      <a:pt x="87" y="56"/>
                    </a:lnTo>
                    <a:lnTo>
                      <a:pt x="79" y="48"/>
                    </a:lnTo>
                    <a:lnTo>
                      <a:pt x="79" y="40"/>
                    </a:lnTo>
                    <a:lnTo>
                      <a:pt x="71" y="32"/>
                    </a:lnTo>
                    <a:lnTo>
                      <a:pt x="71" y="24"/>
                    </a:lnTo>
                    <a:lnTo>
                      <a:pt x="63" y="24"/>
                    </a:lnTo>
                    <a:lnTo>
                      <a:pt x="63" y="16"/>
                    </a:lnTo>
                    <a:lnTo>
                      <a:pt x="56" y="16"/>
                    </a:lnTo>
                    <a:lnTo>
                      <a:pt x="48" y="8"/>
                    </a:lnTo>
                    <a:lnTo>
                      <a:pt x="32" y="8"/>
                    </a:lnTo>
                    <a:lnTo>
                      <a:pt x="32" y="0"/>
                    </a:lnTo>
                    <a:lnTo>
                      <a:pt x="32" y="16"/>
                    </a:lnTo>
                    <a:lnTo>
                      <a:pt x="24" y="16"/>
                    </a:lnTo>
                    <a:lnTo>
                      <a:pt x="24" y="32"/>
                    </a:lnTo>
                    <a:lnTo>
                      <a:pt x="16" y="40"/>
                    </a:lnTo>
                    <a:lnTo>
                      <a:pt x="16" y="64"/>
                    </a:lnTo>
                    <a:lnTo>
                      <a:pt x="8" y="64"/>
                    </a:lnTo>
                    <a:lnTo>
                      <a:pt x="8" y="88"/>
                    </a:lnTo>
                    <a:lnTo>
                      <a:pt x="0" y="96"/>
                    </a:lnTo>
                    <a:lnTo>
                      <a:pt x="0" y="152"/>
                    </a:lnTo>
                    <a:close/>
                  </a:path>
                </a:pathLst>
              </a:custGeom>
              <a:solidFill>
                <a:srgbClr val="FF3266"/>
              </a:solidFill>
              <a:ln w="0">
                <a:solidFill>
                  <a:srgbClr val="000000"/>
                </a:solidFill>
                <a:round/>
                <a:headEnd/>
                <a:tailEnd/>
              </a:ln>
            </p:spPr>
            <p:txBody>
              <a:bodyPr/>
              <a:lstStyle/>
              <a:p>
                <a:endParaRPr lang="es-ES_tradnl"/>
              </a:p>
            </p:txBody>
          </p:sp>
          <p:sp>
            <p:nvSpPr>
              <p:cNvPr id="468251" name="Freeform 463"/>
              <p:cNvSpPr>
                <a:spLocks/>
              </p:cNvSpPr>
              <p:nvPr/>
            </p:nvSpPr>
            <p:spPr bwMode="auto">
              <a:xfrm>
                <a:off x="2049" y="2322"/>
                <a:ext cx="23" cy="8"/>
              </a:xfrm>
              <a:custGeom>
                <a:avLst/>
                <a:gdLst>
                  <a:gd name="T0" fmla="*/ 0 w 23"/>
                  <a:gd name="T1" fmla="*/ 0 h 8"/>
                  <a:gd name="T2" fmla="*/ 8 w 23"/>
                  <a:gd name="T3" fmla="*/ 0 h 8"/>
                  <a:gd name="T4" fmla="*/ 8 w 23"/>
                  <a:gd name="T5" fmla="*/ 8 h 8"/>
                  <a:gd name="T6" fmla="*/ 23 w 23"/>
                  <a:gd name="T7" fmla="*/ 8 h 8"/>
                  <a:gd name="T8" fmla="*/ 16 w 23"/>
                  <a:gd name="T9" fmla="*/ 0 h 8"/>
                  <a:gd name="T10" fmla="*/ 0 w 23"/>
                  <a:gd name="T11" fmla="*/ 0 h 8"/>
                  <a:gd name="T12" fmla="*/ 0 60000 65536"/>
                  <a:gd name="T13" fmla="*/ 0 60000 65536"/>
                  <a:gd name="T14" fmla="*/ 0 60000 65536"/>
                  <a:gd name="T15" fmla="*/ 0 60000 65536"/>
                  <a:gd name="T16" fmla="*/ 0 60000 65536"/>
                  <a:gd name="T17" fmla="*/ 0 60000 65536"/>
                  <a:gd name="T18" fmla="*/ 0 w 23"/>
                  <a:gd name="T19" fmla="*/ 0 h 8"/>
                  <a:gd name="T20" fmla="*/ 23 w 23"/>
                  <a:gd name="T21" fmla="*/ 8 h 8"/>
                </a:gdLst>
                <a:ahLst/>
                <a:cxnLst>
                  <a:cxn ang="T12">
                    <a:pos x="T0" y="T1"/>
                  </a:cxn>
                  <a:cxn ang="T13">
                    <a:pos x="T2" y="T3"/>
                  </a:cxn>
                  <a:cxn ang="T14">
                    <a:pos x="T4" y="T5"/>
                  </a:cxn>
                  <a:cxn ang="T15">
                    <a:pos x="T6" y="T7"/>
                  </a:cxn>
                  <a:cxn ang="T16">
                    <a:pos x="T8" y="T9"/>
                  </a:cxn>
                  <a:cxn ang="T17">
                    <a:pos x="T10" y="T11"/>
                  </a:cxn>
                </a:cxnLst>
                <a:rect l="T18" t="T19" r="T20" b="T21"/>
                <a:pathLst>
                  <a:path w="23" h="8">
                    <a:moveTo>
                      <a:pt x="0" y="0"/>
                    </a:moveTo>
                    <a:lnTo>
                      <a:pt x="8" y="0"/>
                    </a:lnTo>
                    <a:lnTo>
                      <a:pt x="8" y="8"/>
                    </a:lnTo>
                    <a:lnTo>
                      <a:pt x="23" y="8"/>
                    </a:lnTo>
                    <a:lnTo>
                      <a:pt x="16"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468252" name="Freeform 464"/>
              <p:cNvSpPr>
                <a:spLocks/>
              </p:cNvSpPr>
              <p:nvPr/>
            </p:nvSpPr>
            <p:spPr bwMode="auto">
              <a:xfrm>
                <a:off x="2017" y="2354"/>
                <a:ext cx="87" cy="136"/>
              </a:xfrm>
              <a:custGeom>
                <a:avLst/>
                <a:gdLst>
                  <a:gd name="T0" fmla="*/ 87 w 87"/>
                  <a:gd name="T1" fmla="*/ 136 h 136"/>
                  <a:gd name="T2" fmla="*/ 48 w 87"/>
                  <a:gd name="T3" fmla="*/ 136 h 136"/>
                  <a:gd name="T4" fmla="*/ 48 w 87"/>
                  <a:gd name="T5" fmla="*/ 128 h 136"/>
                  <a:gd name="T6" fmla="*/ 32 w 87"/>
                  <a:gd name="T7" fmla="*/ 128 h 136"/>
                  <a:gd name="T8" fmla="*/ 24 w 87"/>
                  <a:gd name="T9" fmla="*/ 120 h 136"/>
                  <a:gd name="T10" fmla="*/ 16 w 87"/>
                  <a:gd name="T11" fmla="*/ 120 h 136"/>
                  <a:gd name="T12" fmla="*/ 16 w 87"/>
                  <a:gd name="T13" fmla="*/ 112 h 136"/>
                  <a:gd name="T14" fmla="*/ 8 w 87"/>
                  <a:gd name="T15" fmla="*/ 112 h 136"/>
                  <a:gd name="T16" fmla="*/ 8 w 87"/>
                  <a:gd name="T17" fmla="*/ 104 h 136"/>
                  <a:gd name="T18" fmla="*/ 0 w 87"/>
                  <a:gd name="T19" fmla="*/ 96 h 136"/>
                  <a:gd name="T20" fmla="*/ 0 w 87"/>
                  <a:gd name="T21" fmla="*/ 48 h 136"/>
                  <a:gd name="T22" fmla="*/ 8 w 87"/>
                  <a:gd name="T23" fmla="*/ 40 h 136"/>
                  <a:gd name="T24" fmla="*/ 8 w 87"/>
                  <a:gd name="T25" fmla="*/ 24 h 136"/>
                  <a:gd name="T26" fmla="*/ 16 w 87"/>
                  <a:gd name="T27" fmla="*/ 24 h 136"/>
                  <a:gd name="T28" fmla="*/ 16 w 87"/>
                  <a:gd name="T29" fmla="*/ 16 h 136"/>
                  <a:gd name="T30" fmla="*/ 24 w 87"/>
                  <a:gd name="T31" fmla="*/ 16 h 136"/>
                  <a:gd name="T32" fmla="*/ 24 w 87"/>
                  <a:gd name="T33" fmla="*/ 8 h 136"/>
                  <a:gd name="T34" fmla="*/ 32 w 87"/>
                  <a:gd name="T35" fmla="*/ 0 h 136"/>
                  <a:gd name="T36" fmla="*/ 55 w 87"/>
                  <a:gd name="T37" fmla="*/ 0 h 136"/>
                  <a:gd name="T38" fmla="*/ 55 w 87"/>
                  <a:gd name="T39" fmla="*/ 8 h 136"/>
                  <a:gd name="T40" fmla="*/ 63 w 87"/>
                  <a:gd name="T41" fmla="*/ 8 h 136"/>
                  <a:gd name="T42" fmla="*/ 63 w 87"/>
                  <a:gd name="T43" fmla="*/ 24 h 136"/>
                  <a:gd name="T44" fmla="*/ 71 w 87"/>
                  <a:gd name="T45" fmla="*/ 24 h 136"/>
                  <a:gd name="T46" fmla="*/ 71 w 87"/>
                  <a:gd name="T47" fmla="*/ 40 h 136"/>
                  <a:gd name="T48" fmla="*/ 79 w 87"/>
                  <a:gd name="T49" fmla="*/ 48 h 136"/>
                  <a:gd name="T50" fmla="*/ 79 w 87"/>
                  <a:gd name="T51" fmla="*/ 88 h 136"/>
                  <a:gd name="T52" fmla="*/ 87 w 87"/>
                  <a:gd name="T53" fmla="*/ 88 h 136"/>
                  <a:gd name="T54" fmla="*/ 87 w 87"/>
                  <a:gd name="T55" fmla="*/ 136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
                  <a:gd name="T85" fmla="*/ 0 h 136"/>
                  <a:gd name="T86" fmla="*/ 87 w 87"/>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 h="136">
                    <a:moveTo>
                      <a:pt x="87" y="136"/>
                    </a:moveTo>
                    <a:lnTo>
                      <a:pt x="48" y="136"/>
                    </a:lnTo>
                    <a:lnTo>
                      <a:pt x="48" y="128"/>
                    </a:lnTo>
                    <a:lnTo>
                      <a:pt x="32" y="128"/>
                    </a:lnTo>
                    <a:lnTo>
                      <a:pt x="24" y="120"/>
                    </a:lnTo>
                    <a:lnTo>
                      <a:pt x="16" y="120"/>
                    </a:lnTo>
                    <a:lnTo>
                      <a:pt x="16" y="112"/>
                    </a:lnTo>
                    <a:lnTo>
                      <a:pt x="8" y="112"/>
                    </a:lnTo>
                    <a:lnTo>
                      <a:pt x="8" y="104"/>
                    </a:lnTo>
                    <a:lnTo>
                      <a:pt x="0" y="96"/>
                    </a:lnTo>
                    <a:lnTo>
                      <a:pt x="0" y="48"/>
                    </a:lnTo>
                    <a:lnTo>
                      <a:pt x="8" y="40"/>
                    </a:lnTo>
                    <a:lnTo>
                      <a:pt x="8" y="24"/>
                    </a:lnTo>
                    <a:lnTo>
                      <a:pt x="16" y="24"/>
                    </a:lnTo>
                    <a:lnTo>
                      <a:pt x="16" y="16"/>
                    </a:lnTo>
                    <a:lnTo>
                      <a:pt x="24" y="16"/>
                    </a:lnTo>
                    <a:lnTo>
                      <a:pt x="24" y="8"/>
                    </a:lnTo>
                    <a:lnTo>
                      <a:pt x="32" y="0"/>
                    </a:lnTo>
                    <a:lnTo>
                      <a:pt x="55" y="0"/>
                    </a:lnTo>
                    <a:lnTo>
                      <a:pt x="55" y="8"/>
                    </a:lnTo>
                    <a:lnTo>
                      <a:pt x="63" y="8"/>
                    </a:lnTo>
                    <a:lnTo>
                      <a:pt x="63" y="24"/>
                    </a:lnTo>
                    <a:lnTo>
                      <a:pt x="71" y="24"/>
                    </a:lnTo>
                    <a:lnTo>
                      <a:pt x="71" y="40"/>
                    </a:lnTo>
                    <a:lnTo>
                      <a:pt x="79" y="48"/>
                    </a:lnTo>
                    <a:lnTo>
                      <a:pt x="79" y="88"/>
                    </a:lnTo>
                    <a:lnTo>
                      <a:pt x="87" y="88"/>
                    </a:lnTo>
                    <a:lnTo>
                      <a:pt x="87" y="136"/>
                    </a:lnTo>
                    <a:close/>
                  </a:path>
                </a:pathLst>
              </a:custGeom>
              <a:solidFill>
                <a:srgbClr val="FF3266"/>
              </a:solidFill>
              <a:ln w="9525">
                <a:noFill/>
                <a:round/>
                <a:headEnd/>
                <a:tailEnd/>
              </a:ln>
            </p:spPr>
            <p:txBody>
              <a:bodyPr/>
              <a:lstStyle/>
              <a:p>
                <a:endParaRPr lang="es-ES_tradnl"/>
              </a:p>
            </p:txBody>
          </p:sp>
          <p:sp>
            <p:nvSpPr>
              <p:cNvPr id="468253" name="Freeform 465"/>
              <p:cNvSpPr>
                <a:spLocks/>
              </p:cNvSpPr>
              <p:nvPr/>
            </p:nvSpPr>
            <p:spPr bwMode="auto">
              <a:xfrm>
                <a:off x="2025" y="2362"/>
                <a:ext cx="71" cy="120"/>
              </a:xfrm>
              <a:custGeom>
                <a:avLst/>
                <a:gdLst>
                  <a:gd name="T0" fmla="*/ 71 w 71"/>
                  <a:gd name="T1" fmla="*/ 120 h 120"/>
                  <a:gd name="T2" fmla="*/ 47 w 71"/>
                  <a:gd name="T3" fmla="*/ 120 h 120"/>
                  <a:gd name="T4" fmla="*/ 40 w 71"/>
                  <a:gd name="T5" fmla="*/ 112 h 120"/>
                  <a:gd name="T6" fmla="*/ 24 w 71"/>
                  <a:gd name="T7" fmla="*/ 112 h 120"/>
                  <a:gd name="T8" fmla="*/ 24 w 71"/>
                  <a:gd name="T9" fmla="*/ 104 h 120"/>
                  <a:gd name="T10" fmla="*/ 16 w 71"/>
                  <a:gd name="T11" fmla="*/ 104 h 120"/>
                  <a:gd name="T12" fmla="*/ 16 w 71"/>
                  <a:gd name="T13" fmla="*/ 96 h 120"/>
                  <a:gd name="T14" fmla="*/ 8 w 71"/>
                  <a:gd name="T15" fmla="*/ 96 h 120"/>
                  <a:gd name="T16" fmla="*/ 8 w 71"/>
                  <a:gd name="T17" fmla="*/ 88 h 120"/>
                  <a:gd name="T18" fmla="*/ 0 w 71"/>
                  <a:gd name="T19" fmla="*/ 88 h 120"/>
                  <a:gd name="T20" fmla="*/ 0 w 71"/>
                  <a:gd name="T21" fmla="*/ 40 h 120"/>
                  <a:gd name="T22" fmla="*/ 8 w 71"/>
                  <a:gd name="T23" fmla="*/ 32 h 120"/>
                  <a:gd name="T24" fmla="*/ 8 w 71"/>
                  <a:gd name="T25" fmla="*/ 16 h 120"/>
                  <a:gd name="T26" fmla="*/ 16 w 71"/>
                  <a:gd name="T27" fmla="*/ 16 h 120"/>
                  <a:gd name="T28" fmla="*/ 16 w 71"/>
                  <a:gd name="T29" fmla="*/ 8 h 120"/>
                  <a:gd name="T30" fmla="*/ 24 w 71"/>
                  <a:gd name="T31" fmla="*/ 8 h 120"/>
                  <a:gd name="T32" fmla="*/ 24 w 71"/>
                  <a:gd name="T33" fmla="*/ 0 h 120"/>
                  <a:gd name="T34" fmla="*/ 47 w 71"/>
                  <a:gd name="T35" fmla="*/ 0 h 120"/>
                  <a:gd name="T36" fmla="*/ 47 w 71"/>
                  <a:gd name="T37" fmla="*/ 8 h 120"/>
                  <a:gd name="T38" fmla="*/ 55 w 71"/>
                  <a:gd name="T39" fmla="*/ 8 h 120"/>
                  <a:gd name="T40" fmla="*/ 55 w 71"/>
                  <a:gd name="T41" fmla="*/ 24 h 120"/>
                  <a:gd name="T42" fmla="*/ 63 w 71"/>
                  <a:gd name="T43" fmla="*/ 24 h 120"/>
                  <a:gd name="T44" fmla="*/ 63 w 71"/>
                  <a:gd name="T45" fmla="*/ 48 h 120"/>
                  <a:gd name="T46" fmla="*/ 71 w 71"/>
                  <a:gd name="T47" fmla="*/ 56 h 120"/>
                  <a:gd name="T48" fmla="*/ 71 w 71"/>
                  <a:gd name="T49" fmla="*/ 120 h 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1"/>
                  <a:gd name="T76" fmla="*/ 0 h 120"/>
                  <a:gd name="T77" fmla="*/ 71 w 71"/>
                  <a:gd name="T78" fmla="*/ 120 h 1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1" h="120">
                    <a:moveTo>
                      <a:pt x="71" y="120"/>
                    </a:moveTo>
                    <a:lnTo>
                      <a:pt x="47" y="120"/>
                    </a:lnTo>
                    <a:lnTo>
                      <a:pt x="40" y="112"/>
                    </a:lnTo>
                    <a:lnTo>
                      <a:pt x="24" y="112"/>
                    </a:lnTo>
                    <a:lnTo>
                      <a:pt x="24" y="104"/>
                    </a:lnTo>
                    <a:lnTo>
                      <a:pt x="16" y="104"/>
                    </a:lnTo>
                    <a:lnTo>
                      <a:pt x="16" y="96"/>
                    </a:lnTo>
                    <a:lnTo>
                      <a:pt x="8" y="96"/>
                    </a:lnTo>
                    <a:lnTo>
                      <a:pt x="8" y="88"/>
                    </a:lnTo>
                    <a:lnTo>
                      <a:pt x="0" y="88"/>
                    </a:lnTo>
                    <a:lnTo>
                      <a:pt x="0" y="40"/>
                    </a:lnTo>
                    <a:lnTo>
                      <a:pt x="8" y="32"/>
                    </a:lnTo>
                    <a:lnTo>
                      <a:pt x="8" y="16"/>
                    </a:lnTo>
                    <a:lnTo>
                      <a:pt x="16" y="16"/>
                    </a:lnTo>
                    <a:lnTo>
                      <a:pt x="16" y="8"/>
                    </a:lnTo>
                    <a:lnTo>
                      <a:pt x="24" y="8"/>
                    </a:lnTo>
                    <a:lnTo>
                      <a:pt x="24" y="0"/>
                    </a:lnTo>
                    <a:lnTo>
                      <a:pt x="47" y="0"/>
                    </a:lnTo>
                    <a:lnTo>
                      <a:pt x="47" y="8"/>
                    </a:lnTo>
                    <a:lnTo>
                      <a:pt x="55" y="8"/>
                    </a:lnTo>
                    <a:lnTo>
                      <a:pt x="55" y="24"/>
                    </a:lnTo>
                    <a:lnTo>
                      <a:pt x="63" y="24"/>
                    </a:lnTo>
                    <a:lnTo>
                      <a:pt x="63" y="48"/>
                    </a:lnTo>
                    <a:lnTo>
                      <a:pt x="71" y="56"/>
                    </a:lnTo>
                    <a:lnTo>
                      <a:pt x="71" y="120"/>
                    </a:lnTo>
                    <a:close/>
                  </a:path>
                </a:pathLst>
              </a:custGeom>
              <a:solidFill>
                <a:srgbClr val="FF3F5B"/>
              </a:solidFill>
              <a:ln w="9525">
                <a:noFill/>
                <a:round/>
                <a:headEnd/>
                <a:tailEnd/>
              </a:ln>
            </p:spPr>
            <p:txBody>
              <a:bodyPr/>
              <a:lstStyle/>
              <a:p>
                <a:endParaRPr lang="es-ES_tradnl"/>
              </a:p>
            </p:txBody>
          </p:sp>
          <p:sp>
            <p:nvSpPr>
              <p:cNvPr id="468254" name="Freeform 466"/>
              <p:cNvSpPr>
                <a:spLocks/>
              </p:cNvSpPr>
              <p:nvPr/>
            </p:nvSpPr>
            <p:spPr bwMode="auto">
              <a:xfrm>
                <a:off x="2033" y="2370"/>
                <a:ext cx="63" cy="104"/>
              </a:xfrm>
              <a:custGeom>
                <a:avLst/>
                <a:gdLst>
                  <a:gd name="T0" fmla="*/ 63 w 63"/>
                  <a:gd name="T1" fmla="*/ 104 h 104"/>
                  <a:gd name="T2" fmla="*/ 47 w 63"/>
                  <a:gd name="T3" fmla="*/ 104 h 104"/>
                  <a:gd name="T4" fmla="*/ 39 w 63"/>
                  <a:gd name="T5" fmla="*/ 96 h 104"/>
                  <a:gd name="T6" fmla="*/ 24 w 63"/>
                  <a:gd name="T7" fmla="*/ 96 h 104"/>
                  <a:gd name="T8" fmla="*/ 24 w 63"/>
                  <a:gd name="T9" fmla="*/ 88 h 104"/>
                  <a:gd name="T10" fmla="*/ 16 w 63"/>
                  <a:gd name="T11" fmla="*/ 88 h 104"/>
                  <a:gd name="T12" fmla="*/ 16 w 63"/>
                  <a:gd name="T13" fmla="*/ 80 h 104"/>
                  <a:gd name="T14" fmla="*/ 8 w 63"/>
                  <a:gd name="T15" fmla="*/ 80 h 104"/>
                  <a:gd name="T16" fmla="*/ 8 w 63"/>
                  <a:gd name="T17" fmla="*/ 72 h 104"/>
                  <a:gd name="T18" fmla="*/ 0 w 63"/>
                  <a:gd name="T19" fmla="*/ 72 h 104"/>
                  <a:gd name="T20" fmla="*/ 0 w 63"/>
                  <a:gd name="T21" fmla="*/ 32 h 104"/>
                  <a:gd name="T22" fmla="*/ 8 w 63"/>
                  <a:gd name="T23" fmla="*/ 24 h 104"/>
                  <a:gd name="T24" fmla="*/ 8 w 63"/>
                  <a:gd name="T25" fmla="*/ 16 h 104"/>
                  <a:gd name="T26" fmla="*/ 16 w 63"/>
                  <a:gd name="T27" fmla="*/ 8 h 104"/>
                  <a:gd name="T28" fmla="*/ 16 w 63"/>
                  <a:gd name="T29" fmla="*/ 0 h 104"/>
                  <a:gd name="T30" fmla="*/ 39 w 63"/>
                  <a:gd name="T31" fmla="*/ 0 h 104"/>
                  <a:gd name="T32" fmla="*/ 39 w 63"/>
                  <a:gd name="T33" fmla="*/ 8 h 104"/>
                  <a:gd name="T34" fmla="*/ 47 w 63"/>
                  <a:gd name="T35" fmla="*/ 8 h 104"/>
                  <a:gd name="T36" fmla="*/ 47 w 63"/>
                  <a:gd name="T37" fmla="*/ 24 h 104"/>
                  <a:gd name="T38" fmla="*/ 55 w 63"/>
                  <a:gd name="T39" fmla="*/ 24 h 104"/>
                  <a:gd name="T40" fmla="*/ 55 w 63"/>
                  <a:gd name="T41" fmla="*/ 64 h 104"/>
                  <a:gd name="T42" fmla="*/ 63 w 63"/>
                  <a:gd name="T43" fmla="*/ 72 h 104"/>
                  <a:gd name="T44" fmla="*/ 63 w 63"/>
                  <a:gd name="T45" fmla="*/ 104 h 1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
                  <a:gd name="T70" fmla="*/ 0 h 104"/>
                  <a:gd name="T71" fmla="*/ 63 w 63"/>
                  <a:gd name="T72" fmla="*/ 104 h 1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 h="104">
                    <a:moveTo>
                      <a:pt x="63" y="104"/>
                    </a:moveTo>
                    <a:lnTo>
                      <a:pt x="47" y="104"/>
                    </a:lnTo>
                    <a:lnTo>
                      <a:pt x="39" y="96"/>
                    </a:lnTo>
                    <a:lnTo>
                      <a:pt x="24" y="96"/>
                    </a:lnTo>
                    <a:lnTo>
                      <a:pt x="24" y="88"/>
                    </a:lnTo>
                    <a:lnTo>
                      <a:pt x="16" y="88"/>
                    </a:lnTo>
                    <a:lnTo>
                      <a:pt x="16" y="80"/>
                    </a:lnTo>
                    <a:lnTo>
                      <a:pt x="8" y="80"/>
                    </a:lnTo>
                    <a:lnTo>
                      <a:pt x="8" y="72"/>
                    </a:lnTo>
                    <a:lnTo>
                      <a:pt x="0" y="72"/>
                    </a:lnTo>
                    <a:lnTo>
                      <a:pt x="0" y="32"/>
                    </a:lnTo>
                    <a:lnTo>
                      <a:pt x="8" y="24"/>
                    </a:lnTo>
                    <a:lnTo>
                      <a:pt x="8" y="16"/>
                    </a:lnTo>
                    <a:lnTo>
                      <a:pt x="16" y="8"/>
                    </a:lnTo>
                    <a:lnTo>
                      <a:pt x="16" y="0"/>
                    </a:lnTo>
                    <a:lnTo>
                      <a:pt x="39" y="0"/>
                    </a:lnTo>
                    <a:lnTo>
                      <a:pt x="39" y="8"/>
                    </a:lnTo>
                    <a:lnTo>
                      <a:pt x="47" y="8"/>
                    </a:lnTo>
                    <a:lnTo>
                      <a:pt x="47" y="24"/>
                    </a:lnTo>
                    <a:lnTo>
                      <a:pt x="55" y="24"/>
                    </a:lnTo>
                    <a:lnTo>
                      <a:pt x="55" y="64"/>
                    </a:lnTo>
                    <a:lnTo>
                      <a:pt x="63" y="72"/>
                    </a:lnTo>
                    <a:lnTo>
                      <a:pt x="63" y="104"/>
                    </a:lnTo>
                    <a:close/>
                  </a:path>
                </a:pathLst>
              </a:custGeom>
              <a:solidFill>
                <a:srgbClr val="FF4C51"/>
              </a:solidFill>
              <a:ln w="9525">
                <a:noFill/>
                <a:round/>
                <a:headEnd/>
                <a:tailEnd/>
              </a:ln>
            </p:spPr>
            <p:txBody>
              <a:bodyPr/>
              <a:lstStyle/>
              <a:p>
                <a:endParaRPr lang="es-ES_tradnl"/>
              </a:p>
            </p:txBody>
          </p:sp>
          <p:sp>
            <p:nvSpPr>
              <p:cNvPr id="468255" name="Freeform 467"/>
              <p:cNvSpPr>
                <a:spLocks/>
              </p:cNvSpPr>
              <p:nvPr/>
            </p:nvSpPr>
            <p:spPr bwMode="auto">
              <a:xfrm>
                <a:off x="2041" y="2378"/>
                <a:ext cx="47" cy="88"/>
              </a:xfrm>
              <a:custGeom>
                <a:avLst/>
                <a:gdLst>
                  <a:gd name="T0" fmla="*/ 47 w 47"/>
                  <a:gd name="T1" fmla="*/ 88 h 88"/>
                  <a:gd name="T2" fmla="*/ 39 w 47"/>
                  <a:gd name="T3" fmla="*/ 88 h 88"/>
                  <a:gd name="T4" fmla="*/ 31 w 47"/>
                  <a:gd name="T5" fmla="*/ 80 h 88"/>
                  <a:gd name="T6" fmla="*/ 24 w 47"/>
                  <a:gd name="T7" fmla="*/ 80 h 88"/>
                  <a:gd name="T8" fmla="*/ 24 w 47"/>
                  <a:gd name="T9" fmla="*/ 72 h 88"/>
                  <a:gd name="T10" fmla="*/ 16 w 47"/>
                  <a:gd name="T11" fmla="*/ 72 h 88"/>
                  <a:gd name="T12" fmla="*/ 8 w 47"/>
                  <a:gd name="T13" fmla="*/ 64 h 88"/>
                  <a:gd name="T14" fmla="*/ 8 w 47"/>
                  <a:gd name="T15" fmla="*/ 56 h 88"/>
                  <a:gd name="T16" fmla="*/ 0 w 47"/>
                  <a:gd name="T17" fmla="*/ 56 h 88"/>
                  <a:gd name="T18" fmla="*/ 0 w 47"/>
                  <a:gd name="T19" fmla="*/ 16 h 88"/>
                  <a:gd name="T20" fmla="*/ 8 w 47"/>
                  <a:gd name="T21" fmla="*/ 16 h 88"/>
                  <a:gd name="T22" fmla="*/ 8 w 47"/>
                  <a:gd name="T23" fmla="*/ 8 h 88"/>
                  <a:gd name="T24" fmla="*/ 16 w 47"/>
                  <a:gd name="T25" fmla="*/ 0 h 88"/>
                  <a:gd name="T26" fmla="*/ 31 w 47"/>
                  <a:gd name="T27" fmla="*/ 0 h 88"/>
                  <a:gd name="T28" fmla="*/ 31 w 47"/>
                  <a:gd name="T29" fmla="*/ 8 h 88"/>
                  <a:gd name="T30" fmla="*/ 39 w 47"/>
                  <a:gd name="T31" fmla="*/ 8 h 88"/>
                  <a:gd name="T32" fmla="*/ 39 w 47"/>
                  <a:gd name="T33" fmla="*/ 24 h 88"/>
                  <a:gd name="T34" fmla="*/ 47 w 47"/>
                  <a:gd name="T35" fmla="*/ 32 h 88"/>
                  <a:gd name="T36" fmla="*/ 47 w 47"/>
                  <a:gd name="T37" fmla="*/ 88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
                  <a:gd name="T58" fmla="*/ 0 h 88"/>
                  <a:gd name="T59" fmla="*/ 47 w 47"/>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 h="88">
                    <a:moveTo>
                      <a:pt x="47" y="88"/>
                    </a:moveTo>
                    <a:lnTo>
                      <a:pt x="39" y="88"/>
                    </a:lnTo>
                    <a:lnTo>
                      <a:pt x="31" y="80"/>
                    </a:lnTo>
                    <a:lnTo>
                      <a:pt x="24" y="80"/>
                    </a:lnTo>
                    <a:lnTo>
                      <a:pt x="24" y="72"/>
                    </a:lnTo>
                    <a:lnTo>
                      <a:pt x="16" y="72"/>
                    </a:lnTo>
                    <a:lnTo>
                      <a:pt x="8" y="64"/>
                    </a:lnTo>
                    <a:lnTo>
                      <a:pt x="8" y="56"/>
                    </a:lnTo>
                    <a:lnTo>
                      <a:pt x="0" y="56"/>
                    </a:lnTo>
                    <a:lnTo>
                      <a:pt x="0" y="16"/>
                    </a:lnTo>
                    <a:lnTo>
                      <a:pt x="8" y="16"/>
                    </a:lnTo>
                    <a:lnTo>
                      <a:pt x="8" y="8"/>
                    </a:lnTo>
                    <a:lnTo>
                      <a:pt x="16" y="0"/>
                    </a:lnTo>
                    <a:lnTo>
                      <a:pt x="31" y="0"/>
                    </a:lnTo>
                    <a:lnTo>
                      <a:pt x="31" y="8"/>
                    </a:lnTo>
                    <a:lnTo>
                      <a:pt x="39" y="8"/>
                    </a:lnTo>
                    <a:lnTo>
                      <a:pt x="39" y="24"/>
                    </a:lnTo>
                    <a:lnTo>
                      <a:pt x="47" y="32"/>
                    </a:lnTo>
                    <a:lnTo>
                      <a:pt x="47" y="88"/>
                    </a:lnTo>
                    <a:close/>
                  </a:path>
                </a:pathLst>
              </a:custGeom>
              <a:solidFill>
                <a:srgbClr val="FF5649"/>
              </a:solidFill>
              <a:ln w="9525">
                <a:noFill/>
                <a:round/>
                <a:headEnd/>
                <a:tailEnd/>
              </a:ln>
            </p:spPr>
            <p:txBody>
              <a:bodyPr/>
              <a:lstStyle/>
              <a:p>
                <a:endParaRPr lang="es-ES_tradnl"/>
              </a:p>
            </p:txBody>
          </p:sp>
          <p:sp>
            <p:nvSpPr>
              <p:cNvPr id="468256" name="Freeform 468"/>
              <p:cNvSpPr>
                <a:spLocks/>
              </p:cNvSpPr>
              <p:nvPr/>
            </p:nvSpPr>
            <p:spPr bwMode="auto">
              <a:xfrm>
                <a:off x="2049" y="2378"/>
                <a:ext cx="39" cy="80"/>
              </a:xfrm>
              <a:custGeom>
                <a:avLst/>
                <a:gdLst>
                  <a:gd name="T0" fmla="*/ 31 w 39"/>
                  <a:gd name="T1" fmla="*/ 80 h 80"/>
                  <a:gd name="T2" fmla="*/ 23 w 39"/>
                  <a:gd name="T3" fmla="*/ 80 h 80"/>
                  <a:gd name="T4" fmla="*/ 23 w 39"/>
                  <a:gd name="T5" fmla="*/ 72 h 80"/>
                  <a:gd name="T6" fmla="*/ 16 w 39"/>
                  <a:gd name="T7" fmla="*/ 72 h 80"/>
                  <a:gd name="T8" fmla="*/ 16 w 39"/>
                  <a:gd name="T9" fmla="*/ 64 h 80"/>
                  <a:gd name="T10" fmla="*/ 8 w 39"/>
                  <a:gd name="T11" fmla="*/ 64 h 80"/>
                  <a:gd name="T12" fmla="*/ 8 w 39"/>
                  <a:gd name="T13" fmla="*/ 56 h 80"/>
                  <a:gd name="T14" fmla="*/ 0 w 39"/>
                  <a:gd name="T15" fmla="*/ 56 h 80"/>
                  <a:gd name="T16" fmla="*/ 0 w 39"/>
                  <a:gd name="T17" fmla="*/ 16 h 80"/>
                  <a:gd name="T18" fmla="*/ 16 w 39"/>
                  <a:gd name="T19" fmla="*/ 0 h 80"/>
                  <a:gd name="T20" fmla="*/ 23 w 39"/>
                  <a:gd name="T21" fmla="*/ 0 h 80"/>
                  <a:gd name="T22" fmla="*/ 23 w 39"/>
                  <a:gd name="T23" fmla="*/ 8 h 80"/>
                  <a:gd name="T24" fmla="*/ 31 w 39"/>
                  <a:gd name="T25" fmla="*/ 16 h 80"/>
                  <a:gd name="T26" fmla="*/ 31 w 39"/>
                  <a:gd name="T27" fmla="*/ 40 h 80"/>
                  <a:gd name="T28" fmla="*/ 39 w 39"/>
                  <a:gd name="T29" fmla="*/ 48 h 80"/>
                  <a:gd name="T30" fmla="*/ 39 w 39"/>
                  <a:gd name="T31" fmla="*/ 64 h 80"/>
                  <a:gd name="T32" fmla="*/ 31 w 39"/>
                  <a:gd name="T33" fmla="*/ 64 h 80"/>
                  <a:gd name="T34" fmla="*/ 31 w 39"/>
                  <a:gd name="T35" fmla="*/ 80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80"/>
                  <a:gd name="T56" fmla="*/ 39 w 39"/>
                  <a:gd name="T57" fmla="*/ 80 h 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80">
                    <a:moveTo>
                      <a:pt x="31" y="80"/>
                    </a:moveTo>
                    <a:lnTo>
                      <a:pt x="23" y="80"/>
                    </a:lnTo>
                    <a:lnTo>
                      <a:pt x="23" y="72"/>
                    </a:lnTo>
                    <a:lnTo>
                      <a:pt x="16" y="72"/>
                    </a:lnTo>
                    <a:lnTo>
                      <a:pt x="16" y="64"/>
                    </a:lnTo>
                    <a:lnTo>
                      <a:pt x="8" y="64"/>
                    </a:lnTo>
                    <a:lnTo>
                      <a:pt x="8" y="56"/>
                    </a:lnTo>
                    <a:lnTo>
                      <a:pt x="0" y="56"/>
                    </a:lnTo>
                    <a:lnTo>
                      <a:pt x="0" y="16"/>
                    </a:lnTo>
                    <a:lnTo>
                      <a:pt x="16" y="0"/>
                    </a:lnTo>
                    <a:lnTo>
                      <a:pt x="23" y="0"/>
                    </a:lnTo>
                    <a:lnTo>
                      <a:pt x="23" y="8"/>
                    </a:lnTo>
                    <a:lnTo>
                      <a:pt x="31" y="16"/>
                    </a:lnTo>
                    <a:lnTo>
                      <a:pt x="31" y="40"/>
                    </a:lnTo>
                    <a:lnTo>
                      <a:pt x="39" y="48"/>
                    </a:lnTo>
                    <a:lnTo>
                      <a:pt x="39" y="64"/>
                    </a:lnTo>
                    <a:lnTo>
                      <a:pt x="31" y="64"/>
                    </a:lnTo>
                    <a:lnTo>
                      <a:pt x="31" y="80"/>
                    </a:lnTo>
                    <a:close/>
                  </a:path>
                </a:pathLst>
              </a:custGeom>
              <a:solidFill>
                <a:srgbClr val="FF633F"/>
              </a:solidFill>
              <a:ln w="9525">
                <a:noFill/>
                <a:round/>
                <a:headEnd/>
                <a:tailEnd/>
              </a:ln>
            </p:spPr>
            <p:txBody>
              <a:bodyPr/>
              <a:lstStyle/>
              <a:p>
                <a:endParaRPr lang="es-ES_tradnl"/>
              </a:p>
            </p:txBody>
          </p:sp>
          <p:sp>
            <p:nvSpPr>
              <p:cNvPr id="468257" name="Freeform 469"/>
              <p:cNvSpPr>
                <a:spLocks/>
              </p:cNvSpPr>
              <p:nvPr/>
            </p:nvSpPr>
            <p:spPr bwMode="auto">
              <a:xfrm>
                <a:off x="2057" y="2386"/>
                <a:ext cx="23" cy="64"/>
              </a:xfrm>
              <a:custGeom>
                <a:avLst/>
                <a:gdLst>
                  <a:gd name="T0" fmla="*/ 15 w 23"/>
                  <a:gd name="T1" fmla="*/ 64 h 64"/>
                  <a:gd name="T2" fmla="*/ 8 w 23"/>
                  <a:gd name="T3" fmla="*/ 56 h 64"/>
                  <a:gd name="T4" fmla="*/ 8 w 23"/>
                  <a:gd name="T5" fmla="*/ 48 h 64"/>
                  <a:gd name="T6" fmla="*/ 0 w 23"/>
                  <a:gd name="T7" fmla="*/ 48 h 64"/>
                  <a:gd name="T8" fmla="*/ 0 w 23"/>
                  <a:gd name="T9" fmla="*/ 8 h 64"/>
                  <a:gd name="T10" fmla="*/ 8 w 23"/>
                  <a:gd name="T11" fmla="*/ 8 h 64"/>
                  <a:gd name="T12" fmla="*/ 8 w 23"/>
                  <a:gd name="T13" fmla="*/ 0 h 64"/>
                  <a:gd name="T14" fmla="*/ 15 w 23"/>
                  <a:gd name="T15" fmla="*/ 0 h 64"/>
                  <a:gd name="T16" fmla="*/ 15 w 23"/>
                  <a:gd name="T17" fmla="*/ 8 h 64"/>
                  <a:gd name="T18" fmla="*/ 23 w 23"/>
                  <a:gd name="T19" fmla="*/ 8 h 64"/>
                  <a:gd name="T20" fmla="*/ 23 w 23"/>
                  <a:gd name="T21" fmla="*/ 56 h 64"/>
                  <a:gd name="T22" fmla="*/ 15 w 23"/>
                  <a:gd name="T23" fmla="*/ 64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64"/>
                  <a:gd name="T38" fmla="*/ 23 w 23"/>
                  <a:gd name="T39" fmla="*/ 64 h 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64">
                    <a:moveTo>
                      <a:pt x="15" y="64"/>
                    </a:moveTo>
                    <a:lnTo>
                      <a:pt x="8" y="56"/>
                    </a:lnTo>
                    <a:lnTo>
                      <a:pt x="8" y="48"/>
                    </a:lnTo>
                    <a:lnTo>
                      <a:pt x="0" y="48"/>
                    </a:lnTo>
                    <a:lnTo>
                      <a:pt x="0" y="8"/>
                    </a:lnTo>
                    <a:lnTo>
                      <a:pt x="8" y="8"/>
                    </a:lnTo>
                    <a:lnTo>
                      <a:pt x="8" y="0"/>
                    </a:lnTo>
                    <a:lnTo>
                      <a:pt x="15" y="0"/>
                    </a:lnTo>
                    <a:lnTo>
                      <a:pt x="15" y="8"/>
                    </a:lnTo>
                    <a:lnTo>
                      <a:pt x="23" y="8"/>
                    </a:lnTo>
                    <a:lnTo>
                      <a:pt x="23" y="56"/>
                    </a:lnTo>
                    <a:lnTo>
                      <a:pt x="15" y="64"/>
                    </a:lnTo>
                    <a:close/>
                  </a:path>
                </a:pathLst>
              </a:custGeom>
              <a:solidFill>
                <a:srgbClr val="FF7035"/>
              </a:solidFill>
              <a:ln w="9525">
                <a:noFill/>
                <a:round/>
                <a:headEnd/>
                <a:tailEnd/>
              </a:ln>
            </p:spPr>
            <p:txBody>
              <a:bodyPr/>
              <a:lstStyle/>
              <a:p>
                <a:endParaRPr lang="es-ES_tradnl"/>
              </a:p>
            </p:txBody>
          </p:sp>
          <p:sp>
            <p:nvSpPr>
              <p:cNvPr id="468258" name="Freeform 470"/>
              <p:cNvSpPr>
                <a:spLocks/>
              </p:cNvSpPr>
              <p:nvPr/>
            </p:nvSpPr>
            <p:spPr bwMode="auto">
              <a:xfrm>
                <a:off x="2057" y="2386"/>
                <a:ext cx="23" cy="56"/>
              </a:xfrm>
              <a:custGeom>
                <a:avLst/>
                <a:gdLst>
                  <a:gd name="T0" fmla="*/ 15 w 23"/>
                  <a:gd name="T1" fmla="*/ 0 h 56"/>
                  <a:gd name="T2" fmla="*/ 15 w 23"/>
                  <a:gd name="T3" fmla="*/ 8 h 56"/>
                  <a:gd name="T4" fmla="*/ 23 w 23"/>
                  <a:gd name="T5" fmla="*/ 8 h 56"/>
                  <a:gd name="T6" fmla="*/ 23 w 23"/>
                  <a:gd name="T7" fmla="*/ 56 h 56"/>
                  <a:gd name="T8" fmla="*/ 8 w 23"/>
                  <a:gd name="T9" fmla="*/ 56 h 56"/>
                  <a:gd name="T10" fmla="*/ 8 w 23"/>
                  <a:gd name="T11" fmla="*/ 48 h 56"/>
                  <a:gd name="T12" fmla="*/ 0 w 23"/>
                  <a:gd name="T13" fmla="*/ 40 h 56"/>
                  <a:gd name="T14" fmla="*/ 0 w 23"/>
                  <a:gd name="T15" fmla="*/ 24 h 56"/>
                  <a:gd name="T16" fmla="*/ 8 w 23"/>
                  <a:gd name="T17" fmla="*/ 16 h 56"/>
                  <a:gd name="T18" fmla="*/ 8 w 23"/>
                  <a:gd name="T19" fmla="*/ 8 h 56"/>
                  <a:gd name="T20" fmla="*/ 15 w 23"/>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56"/>
                  <a:gd name="T35" fmla="*/ 23 w 23"/>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56">
                    <a:moveTo>
                      <a:pt x="15" y="0"/>
                    </a:moveTo>
                    <a:lnTo>
                      <a:pt x="15" y="8"/>
                    </a:lnTo>
                    <a:lnTo>
                      <a:pt x="23" y="8"/>
                    </a:lnTo>
                    <a:lnTo>
                      <a:pt x="23" y="56"/>
                    </a:lnTo>
                    <a:lnTo>
                      <a:pt x="8" y="56"/>
                    </a:lnTo>
                    <a:lnTo>
                      <a:pt x="8" y="48"/>
                    </a:lnTo>
                    <a:lnTo>
                      <a:pt x="0" y="40"/>
                    </a:lnTo>
                    <a:lnTo>
                      <a:pt x="0" y="24"/>
                    </a:lnTo>
                    <a:lnTo>
                      <a:pt x="8" y="16"/>
                    </a:lnTo>
                    <a:lnTo>
                      <a:pt x="8" y="8"/>
                    </a:lnTo>
                    <a:lnTo>
                      <a:pt x="15" y="0"/>
                    </a:lnTo>
                    <a:close/>
                  </a:path>
                </a:pathLst>
              </a:custGeom>
              <a:solidFill>
                <a:srgbClr val="FF7C2B"/>
              </a:solidFill>
              <a:ln w="9525">
                <a:noFill/>
                <a:round/>
                <a:headEnd/>
                <a:tailEnd/>
              </a:ln>
            </p:spPr>
            <p:txBody>
              <a:bodyPr/>
              <a:lstStyle/>
              <a:p>
                <a:endParaRPr lang="es-ES_tradnl"/>
              </a:p>
            </p:txBody>
          </p:sp>
          <p:sp>
            <p:nvSpPr>
              <p:cNvPr id="468259" name="Line 471"/>
              <p:cNvSpPr>
                <a:spLocks noChangeShapeType="1"/>
              </p:cNvSpPr>
              <p:nvPr/>
            </p:nvSpPr>
            <p:spPr bwMode="auto">
              <a:xfrm>
                <a:off x="2080" y="2410"/>
                <a:ext cx="1" cy="16"/>
              </a:xfrm>
              <a:prstGeom prst="line">
                <a:avLst/>
              </a:prstGeom>
              <a:noFill/>
              <a:ln w="12700">
                <a:solidFill>
                  <a:srgbClr val="FF4F51"/>
                </a:solidFill>
                <a:round/>
                <a:headEnd/>
                <a:tailEnd/>
              </a:ln>
            </p:spPr>
            <p:txBody>
              <a:bodyPr/>
              <a:lstStyle/>
              <a:p>
                <a:endParaRPr lang="es-ES_tradnl"/>
              </a:p>
            </p:txBody>
          </p:sp>
          <p:sp>
            <p:nvSpPr>
              <p:cNvPr id="468260" name="Freeform 472"/>
              <p:cNvSpPr>
                <a:spLocks/>
              </p:cNvSpPr>
              <p:nvPr/>
            </p:nvSpPr>
            <p:spPr bwMode="auto">
              <a:xfrm>
                <a:off x="2080" y="2426"/>
                <a:ext cx="8" cy="16"/>
              </a:xfrm>
              <a:custGeom>
                <a:avLst/>
                <a:gdLst>
                  <a:gd name="T0" fmla="*/ 0 w 8"/>
                  <a:gd name="T1" fmla="*/ 0 h 16"/>
                  <a:gd name="T2" fmla="*/ 8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8" y="8"/>
                    </a:lnTo>
                    <a:lnTo>
                      <a:pt x="8" y="16"/>
                    </a:lnTo>
                  </a:path>
                </a:pathLst>
              </a:custGeom>
              <a:noFill/>
              <a:ln w="12700">
                <a:solidFill>
                  <a:srgbClr val="FF4F51"/>
                </a:solidFill>
                <a:round/>
                <a:headEnd/>
                <a:tailEnd/>
              </a:ln>
            </p:spPr>
            <p:txBody>
              <a:bodyPr/>
              <a:lstStyle/>
              <a:p>
                <a:endParaRPr lang="es-ES_tradnl"/>
              </a:p>
            </p:txBody>
          </p:sp>
          <p:sp>
            <p:nvSpPr>
              <p:cNvPr id="468261" name="Freeform 473"/>
              <p:cNvSpPr>
                <a:spLocks/>
              </p:cNvSpPr>
              <p:nvPr/>
            </p:nvSpPr>
            <p:spPr bwMode="auto">
              <a:xfrm>
                <a:off x="2080" y="2434"/>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p>
            </p:txBody>
          </p:sp>
          <p:sp>
            <p:nvSpPr>
              <p:cNvPr id="468262" name="Freeform 474"/>
              <p:cNvSpPr>
                <a:spLocks/>
              </p:cNvSpPr>
              <p:nvPr/>
            </p:nvSpPr>
            <p:spPr bwMode="auto">
              <a:xfrm>
                <a:off x="2072" y="2410"/>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p>
            </p:txBody>
          </p:sp>
          <p:sp>
            <p:nvSpPr>
              <p:cNvPr id="468263" name="Freeform 475"/>
              <p:cNvSpPr>
                <a:spLocks/>
              </p:cNvSpPr>
              <p:nvPr/>
            </p:nvSpPr>
            <p:spPr bwMode="auto">
              <a:xfrm>
                <a:off x="2088" y="2442"/>
                <a:ext cx="8" cy="8"/>
              </a:xfrm>
              <a:custGeom>
                <a:avLst/>
                <a:gdLst>
                  <a:gd name="T0" fmla="*/ 0 w 8"/>
                  <a:gd name="T1" fmla="*/ 0 h 8"/>
                  <a:gd name="T2" fmla="*/ 0 w 8"/>
                  <a:gd name="T3" fmla="*/ 8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0"/>
                    </a:moveTo>
                    <a:lnTo>
                      <a:pt x="0" y="8"/>
                    </a:lnTo>
                    <a:lnTo>
                      <a:pt x="8" y="8"/>
                    </a:lnTo>
                  </a:path>
                </a:pathLst>
              </a:custGeom>
              <a:noFill/>
              <a:ln w="12700">
                <a:solidFill>
                  <a:srgbClr val="FF4F51"/>
                </a:solidFill>
                <a:round/>
                <a:headEnd/>
                <a:tailEnd/>
              </a:ln>
            </p:spPr>
            <p:txBody>
              <a:bodyPr/>
              <a:lstStyle/>
              <a:p>
                <a:endParaRPr lang="es-ES_tradnl"/>
              </a:p>
            </p:txBody>
          </p:sp>
          <p:sp>
            <p:nvSpPr>
              <p:cNvPr id="468264" name="Freeform 476"/>
              <p:cNvSpPr>
                <a:spLocks/>
              </p:cNvSpPr>
              <p:nvPr/>
            </p:nvSpPr>
            <p:spPr bwMode="auto">
              <a:xfrm>
                <a:off x="2025" y="2434"/>
                <a:ext cx="55" cy="40"/>
              </a:xfrm>
              <a:custGeom>
                <a:avLst/>
                <a:gdLst>
                  <a:gd name="T0" fmla="*/ 55 w 55"/>
                  <a:gd name="T1" fmla="*/ 40 h 40"/>
                  <a:gd name="T2" fmla="*/ 32 w 55"/>
                  <a:gd name="T3" fmla="*/ 40 h 40"/>
                  <a:gd name="T4" fmla="*/ 24 w 55"/>
                  <a:gd name="T5" fmla="*/ 32 h 40"/>
                  <a:gd name="T6" fmla="*/ 16 w 55"/>
                  <a:gd name="T7" fmla="*/ 32 h 40"/>
                  <a:gd name="T8" fmla="*/ 8 w 55"/>
                  <a:gd name="T9" fmla="*/ 24 h 40"/>
                  <a:gd name="T10" fmla="*/ 0 w 55"/>
                  <a:gd name="T11" fmla="*/ 24 h 40"/>
                  <a:gd name="T12" fmla="*/ 8 w 55"/>
                  <a:gd name="T13" fmla="*/ 16 h 40"/>
                  <a:gd name="T14" fmla="*/ 8 w 55"/>
                  <a:gd name="T15" fmla="*/ 0 h 40"/>
                  <a:gd name="T16" fmla="*/ 16 w 55"/>
                  <a:gd name="T17" fmla="*/ 0 h 40"/>
                  <a:gd name="T18" fmla="*/ 47 w 55"/>
                  <a:gd name="T19" fmla="*/ 32 h 40"/>
                  <a:gd name="T20" fmla="*/ 55 w 55"/>
                  <a:gd name="T21" fmla="*/ 32 h 40"/>
                  <a:gd name="T22" fmla="*/ 55 w 55"/>
                  <a:gd name="T23" fmla="*/ 4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5"/>
                  <a:gd name="T37" fmla="*/ 0 h 40"/>
                  <a:gd name="T38" fmla="*/ 55 w 55"/>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5" h="40">
                    <a:moveTo>
                      <a:pt x="55" y="40"/>
                    </a:moveTo>
                    <a:lnTo>
                      <a:pt x="32" y="40"/>
                    </a:lnTo>
                    <a:lnTo>
                      <a:pt x="24" y="32"/>
                    </a:lnTo>
                    <a:lnTo>
                      <a:pt x="16" y="32"/>
                    </a:lnTo>
                    <a:lnTo>
                      <a:pt x="8" y="24"/>
                    </a:lnTo>
                    <a:lnTo>
                      <a:pt x="0" y="24"/>
                    </a:lnTo>
                    <a:lnTo>
                      <a:pt x="8" y="16"/>
                    </a:lnTo>
                    <a:lnTo>
                      <a:pt x="8" y="0"/>
                    </a:lnTo>
                    <a:lnTo>
                      <a:pt x="16" y="0"/>
                    </a:lnTo>
                    <a:lnTo>
                      <a:pt x="47" y="32"/>
                    </a:lnTo>
                    <a:lnTo>
                      <a:pt x="55" y="32"/>
                    </a:lnTo>
                    <a:lnTo>
                      <a:pt x="55" y="40"/>
                    </a:lnTo>
                    <a:close/>
                  </a:path>
                </a:pathLst>
              </a:custGeom>
              <a:solidFill>
                <a:srgbClr val="FF3266"/>
              </a:solidFill>
              <a:ln w="0">
                <a:solidFill>
                  <a:srgbClr val="000000"/>
                </a:solidFill>
                <a:round/>
                <a:headEnd/>
                <a:tailEnd/>
              </a:ln>
            </p:spPr>
            <p:txBody>
              <a:bodyPr/>
              <a:lstStyle/>
              <a:p>
                <a:endParaRPr lang="es-ES_tradnl"/>
              </a:p>
            </p:txBody>
          </p:sp>
          <p:sp>
            <p:nvSpPr>
              <p:cNvPr id="468265" name="Freeform 477"/>
              <p:cNvSpPr>
                <a:spLocks/>
              </p:cNvSpPr>
              <p:nvPr/>
            </p:nvSpPr>
            <p:spPr bwMode="auto">
              <a:xfrm>
                <a:off x="1882" y="2442"/>
                <a:ext cx="135" cy="144"/>
              </a:xfrm>
              <a:custGeom>
                <a:avLst/>
                <a:gdLst>
                  <a:gd name="T0" fmla="*/ 32 w 135"/>
                  <a:gd name="T1" fmla="*/ 16 h 144"/>
                  <a:gd name="T2" fmla="*/ 24 w 135"/>
                  <a:gd name="T3" fmla="*/ 24 h 144"/>
                  <a:gd name="T4" fmla="*/ 24 w 135"/>
                  <a:gd name="T5" fmla="*/ 32 h 144"/>
                  <a:gd name="T6" fmla="*/ 16 w 135"/>
                  <a:gd name="T7" fmla="*/ 32 h 144"/>
                  <a:gd name="T8" fmla="*/ 16 w 135"/>
                  <a:gd name="T9" fmla="*/ 40 h 144"/>
                  <a:gd name="T10" fmla="*/ 8 w 135"/>
                  <a:gd name="T11" fmla="*/ 48 h 144"/>
                  <a:gd name="T12" fmla="*/ 8 w 135"/>
                  <a:gd name="T13" fmla="*/ 56 h 144"/>
                  <a:gd name="T14" fmla="*/ 0 w 135"/>
                  <a:gd name="T15" fmla="*/ 64 h 144"/>
                  <a:gd name="T16" fmla="*/ 0 w 135"/>
                  <a:gd name="T17" fmla="*/ 80 h 144"/>
                  <a:gd name="T18" fmla="*/ 8 w 135"/>
                  <a:gd name="T19" fmla="*/ 80 h 144"/>
                  <a:gd name="T20" fmla="*/ 8 w 135"/>
                  <a:gd name="T21" fmla="*/ 96 h 144"/>
                  <a:gd name="T22" fmla="*/ 16 w 135"/>
                  <a:gd name="T23" fmla="*/ 104 h 144"/>
                  <a:gd name="T24" fmla="*/ 16 w 135"/>
                  <a:gd name="T25" fmla="*/ 112 h 144"/>
                  <a:gd name="T26" fmla="*/ 24 w 135"/>
                  <a:gd name="T27" fmla="*/ 112 h 144"/>
                  <a:gd name="T28" fmla="*/ 24 w 135"/>
                  <a:gd name="T29" fmla="*/ 120 h 144"/>
                  <a:gd name="T30" fmla="*/ 32 w 135"/>
                  <a:gd name="T31" fmla="*/ 128 h 144"/>
                  <a:gd name="T32" fmla="*/ 40 w 135"/>
                  <a:gd name="T33" fmla="*/ 128 h 144"/>
                  <a:gd name="T34" fmla="*/ 40 w 135"/>
                  <a:gd name="T35" fmla="*/ 136 h 144"/>
                  <a:gd name="T36" fmla="*/ 56 w 135"/>
                  <a:gd name="T37" fmla="*/ 136 h 144"/>
                  <a:gd name="T38" fmla="*/ 56 w 135"/>
                  <a:gd name="T39" fmla="*/ 144 h 144"/>
                  <a:gd name="T40" fmla="*/ 87 w 135"/>
                  <a:gd name="T41" fmla="*/ 144 h 144"/>
                  <a:gd name="T42" fmla="*/ 87 w 135"/>
                  <a:gd name="T43" fmla="*/ 128 h 144"/>
                  <a:gd name="T44" fmla="*/ 103 w 135"/>
                  <a:gd name="T45" fmla="*/ 112 h 144"/>
                  <a:gd name="T46" fmla="*/ 103 w 135"/>
                  <a:gd name="T47" fmla="*/ 104 h 144"/>
                  <a:gd name="T48" fmla="*/ 111 w 135"/>
                  <a:gd name="T49" fmla="*/ 96 h 144"/>
                  <a:gd name="T50" fmla="*/ 111 w 135"/>
                  <a:gd name="T51" fmla="*/ 88 h 144"/>
                  <a:gd name="T52" fmla="*/ 119 w 135"/>
                  <a:gd name="T53" fmla="*/ 88 h 144"/>
                  <a:gd name="T54" fmla="*/ 119 w 135"/>
                  <a:gd name="T55" fmla="*/ 80 h 144"/>
                  <a:gd name="T56" fmla="*/ 127 w 135"/>
                  <a:gd name="T57" fmla="*/ 80 h 144"/>
                  <a:gd name="T58" fmla="*/ 127 w 135"/>
                  <a:gd name="T59" fmla="*/ 32 h 144"/>
                  <a:gd name="T60" fmla="*/ 135 w 135"/>
                  <a:gd name="T61" fmla="*/ 24 h 144"/>
                  <a:gd name="T62" fmla="*/ 127 w 135"/>
                  <a:gd name="T63" fmla="*/ 24 h 144"/>
                  <a:gd name="T64" fmla="*/ 127 w 135"/>
                  <a:gd name="T65" fmla="*/ 16 h 144"/>
                  <a:gd name="T66" fmla="*/ 119 w 135"/>
                  <a:gd name="T67" fmla="*/ 16 h 144"/>
                  <a:gd name="T68" fmla="*/ 119 w 135"/>
                  <a:gd name="T69" fmla="*/ 8 h 144"/>
                  <a:gd name="T70" fmla="*/ 103 w 135"/>
                  <a:gd name="T71" fmla="*/ 8 h 144"/>
                  <a:gd name="T72" fmla="*/ 95 w 135"/>
                  <a:gd name="T73" fmla="*/ 0 h 144"/>
                  <a:gd name="T74" fmla="*/ 48 w 135"/>
                  <a:gd name="T75" fmla="*/ 0 h 144"/>
                  <a:gd name="T76" fmla="*/ 48 w 135"/>
                  <a:gd name="T77" fmla="*/ 8 h 144"/>
                  <a:gd name="T78" fmla="*/ 40 w 135"/>
                  <a:gd name="T79" fmla="*/ 8 h 144"/>
                  <a:gd name="T80" fmla="*/ 32 w 135"/>
                  <a:gd name="T81" fmla="*/ 16 h 1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44"/>
                  <a:gd name="T125" fmla="*/ 135 w 135"/>
                  <a:gd name="T126" fmla="*/ 144 h 1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44">
                    <a:moveTo>
                      <a:pt x="32" y="16"/>
                    </a:moveTo>
                    <a:lnTo>
                      <a:pt x="24" y="24"/>
                    </a:lnTo>
                    <a:lnTo>
                      <a:pt x="24" y="32"/>
                    </a:lnTo>
                    <a:lnTo>
                      <a:pt x="16" y="32"/>
                    </a:lnTo>
                    <a:lnTo>
                      <a:pt x="16" y="40"/>
                    </a:lnTo>
                    <a:lnTo>
                      <a:pt x="8" y="48"/>
                    </a:lnTo>
                    <a:lnTo>
                      <a:pt x="8" y="56"/>
                    </a:lnTo>
                    <a:lnTo>
                      <a:pt x="0" y="64"/>
                    </a:lnTo>
                    <a:lnTo>
                      <a:pt x="0" y="80"/>
                    </a:lnTo>
                    <a:lnTo>
                      <a:pt x="8" y="80"/>
                    </a:lnTo>
                    <a:lnTo>
                      <a:pt x="8" y="96"/>
                    </a:lnTo>
                    <a:lnTo>
                      <a:pt x="16" y="104"/>
                    </a:lnTo>
                    <a:lnTo>
                      <a:pt x="16" y="112"/>
                    </a:lnTo>
                    <a:lnTo>
                      <a:pt x="24" y="112"/>
                    </a:lnTo>
                    <a:lnTo>
                      <a:pt x="24" y="120"/>
                    </a:lnTo>
                    <a:lnTo>
                      <a:pt x="32" y="128"/>
                    </a:lnTo>
                    <a:lnTo>
                      <a:pt x="40" y="128"/>
                    </a:lnTo>
                    <a:lnTo>
                      <a:pt x="40" y="136"/>
                    </a:lnTo>
                    <a:lnTo>
                      <a:pt x="56" y="136"/>
                    </a:lnTo>
                    <a:lnTo>
                      <a:pt x="56" y="144"/>
                    </a:lnTo>
                    <a:lnTo>
                      <a:pt x="87" y="144"/>
                    </a:lnTo>
                    <a:lnTo>
                      <a:pt x="87" y="128"/>
                    </a:lnTo>
                    <a:lnTo>
                      <a:pt x="103" y="112"/>
                    </a:lnTo>
                    <a:lnTo>
                      <a:pt x="103" y="104"/>
                    </a:lnTo>
                    <a:lnTo>
                      <a:pt x="111" y="96"/>
                    </a:lnTo>
                    <a:lnTo>
                      <a:pt x="111" y="88"/>
                    </a:lnTo>
                    <a:lnTo>
                      <a:pt x="119" y="88"/>
                    </a:lnTo>
                    <a:lnTo>
                      <a:pt x="119" y="80"/>
                    </a:lnTo>
                    <a:lnTo>
                      <a:pt x="127" y="80"/>
                    </a:lnTo>
                    <a:lnTo>
                      <a:pt x="127" y="32"/>
                    </a:lnTo>
                    <a:lnTo>
                      <a:pt x="135" y="24"/>
                    </a:lnTo>
                    <a:lnTo>
                      <a:pt x="127" y="24"/>
                    </a:lnTo>
                    <a:lnTo>
                      <a:pt x="127" y="16"/>
                    </a:lnTo>
                    <a:lnTo>
                      <a:pt x="119" y="16"/>
                    </a:lnTo>
                    <a:lnTo>
                      <a:pt x="119" y="8"/>
                    </a:lnTo>
                    <a:lnTo>
                      <a:pt x="103" y="8"/>
                    </a:lnTo>
                    <a:lnTo>
                      <a:pt x="95" y="0"/>
                    </a:lnTo>
                    <a:lnTo>
                      <a:pt x="48" y="0"/>
                    </a:lnTo>
                    <a:lnTo>
                      <a:pt x="48" y="8"/>
                    </a:lnTo>
                    <a:lnTo>
                      <a:pt x="40" y="8"/>
                    </a:lnTo>
                    <a:lnTo>
                      <a:pt x="32" y="16"/>
                    </a:lnTo>
                    <a:close/>
                  </a:path>
                </a:pathLst>
              </a:custGeom>
              <a:solidFill>
                <a:srgbClr val="FF3266"/>
              </a:solidFill>
              <a:ln w="0">
                <a:solidFill>
                  <a:srgbClr val="000000"/>
                </a:solidFill>
                <a:round/>
                <a:headEnd/>
                <a:tailEnd/>
              </a:ln>
            </p:spPr>
            <p:txBody>
              <a:bodyPr/>
              <a:lstStyle/>
              <a:p>
                <a:endParaRPr lang="es-ES_tradnl"/>
              </a:p>
            </p:txBody>
          </p:sp>
          <p:sp>
            <p:nvSpPr>
              <p:cNvPr id="468266" name="Freeform 478"/>
              <p:cNvSpPr>
                <a:spLocks/>
              </p:cNvSpPr>
              <p:nvPr/>
            </p:nvSpPr>
            <p:spPr bwMode="auto">
              <a:xfrm>
                <a:off x="1898" y="2474"/>
                <a:ext cx="111" cy="88"/>
              </a:xfrm>
              <a:custGeom>
                <a:avLst/>
                <a:gdLst>
                  <a:gd name="T0" fmla="*/ 8 w 111"/>
                  <a:gd name="T1" fmla="*/ 32 h 88"/>
                  <a:gd name="T2" fmla="*/ 16 w 111"/>
                  <a:gd name="T3" fmla="*/ 32 h 88"/>
                  <a:gd name="T4" fmla="*/ 16 w 111"/>
                  <a:gd name="T5" fmla="*/ 24 h 88"/>
                  <a:gd name="T6" fmla="*/ 40 w 111"/>
                  <a:gd name="T7" fmla="*/ 24 h 88"/>
                  <a:gd name="T8" fmla="*/ 48 w 111"/>
                  <a:gd name="T9" fmla="*/ 16 h 88"/>
                  <a:gd name="T10" fmla="*/ 63 w 111"/>
                  <a:gd name="T11" fmla="*/ 16 h 88"/>
                  <a:gd name="T12" fmla="*/ 63 w 111"/>
                  <a:gd name="T13" fmla="*/ 8 h 88"/>
                  <a:gd name="T14" fmla="*/ 79 w 111"/>
                  <a:gd name="T15" fmla="*/ 8 h 88"/>
                  <a:gd name="T16" fmla="*/ 87 w 111"/>
                  <a:gd name="T17" fmla="*/ 0 h 88"/>
                  <a:gd name="T18" fmla="*/ 111 w 111"/>
                  <a:gd name="T19" fmla="*/ 0 h 88"/>
                  <a:gd name="T20" fmla="*/ 103 w 111"/>
                  <a:gd name="T21" fmla="*/ 0 h 88"/>
                  <a:gd name="T22" fmla="*/ 103 w 111"/>
                  <a:gd name="T23" fmla="*/ 24 h 88"/>
                  <a:gd name="T24" fmla="*/ 95 w 111"/>
                  <a:gd name="T25" fmla="*/ 24 h 88"/>
                  <a:gd name="T26" fmla="*/ 95 w 111"/>
                  <a:gd name="T27" fmla="*/ 40 h 88"/>
                  <a:gd name="T28" fmla="*/ 87 w 111"/>
                  <a:gd name="T29" fmla="*/ 48 h 88"/>
                  <a:gd name="T30" fmla="*/ 87 w 111"/>
                  <a:gd name="T31" fmla="*/ 56 h 88"/>
                  <a:gd name="T32" fmla="*/ 63 w 111"/>
                  <a:gd name="T33" fmla="*/ 80 h 88"/>
                  <a:gd name="T34" fmla="*/ 63 w 111"/>
                  <a:gd name="T35" fmla="*/ 88 h 88"/>
                  <a:gd name="T36" fmla="*/ 32 w 111"/>
                  <a:gd name="T37" fmla="*/ 88 h 88"/>
                  <a:gd name="T38" fmla="*/ 16 w 111"/>
                  <a:gd name="T39" fmla="*/ 72 h 88"/>
                  <a:gd name="T40" fmla="*/ 16 w 111"/>
                  <a:gd name="T41" fmla="*/ 64 h 88"/>
                  <a:gd name="T42" fmla="*/ 8 w 111"/>
                  <a:gd name="T43" fmla="*/ 64 h 88"/>
                  <a:gd name="T44" fmla="*/ 8 w 111"/>
                  <a:gd name="T45" fmla="*/ 56 h 88"/>
                  <a:gd name="T46" fmla="*/ 0 w 111"/>
                  <a:gd name="T47" fmla="*/ 48 h 88"/>
                  <a:gd name="T48" fmla="*/ 0 w 111"/>
                  <a:gd name="T49" fmla="*/ 32 h 88"/>
                  <a:gd name="T50" fmla="*/ 8 w 111"/>
                  <a:gd name="T51" fmla="*/ 32 h 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1"/>
                  <a:gd name="T79" fmla="*/ 0 h 88"/>
                  <a:gd name="T80" fmla="*/ 111 w 111"/>
                  <a:gd name="T81" fmla="*/ 88 h 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1" h="88">
                    <a:moveTo>
                      <a:pt x="8" y="32"/>
                    </a:moveTo>
                    <a:lnTo>
                      <a:pt x="16" y="32"/>
                    </a:lnTo>
                    <a:lnTo>
                      <a:pt x="16" y="24"/>
                    </a:lnTo>
                    <a:lnTo>
                      <a:pt x="40" y="24"/>
                    </a:lnTo>
                    <a:lnTo>
                      <a:pt x="48" y="16"/>
                    </a:lnTo>
                    <a:lnTo>
                      <a:pt x="63" y="16"/>
                    </a:lnTo>
                    <a:lnTo>
                      <a:pt x="63" y="8"/>
                    </a:lnTo>
                    <a:lnTo>
                      <a:pt x="79" y="8"/>
                    </a:lnTo>
                    <a:lnTo>
                      <a:pt x="87" y="0"/>
                    </a:lnTo>
                    <a:lnTo>
                      <a:pt x="111" y="0"/>
                    </a:lnTo>
                    <a:lnTo>
                      <a:pt x="103" y="0"/>
                    </a:lnTo>
                    <a:lnTo>
                      <a:pt x="103" y="24"/>
                    </a:lnTo>
                    <a:lnTo>
                      <a:pt x="95" y="24"/>
                    </a:lnTo>
                    <a:lnTo>
                      <a:pt x="95" y="40"/>
                    </a:lnTo>
                    <a:lnTo>
                      <a:pt x="87" y="48"/>
                    </a:lnTo>
                    <a:lnTo>
                      <a:pt x="87" y="56"/>
                    </a:lnTo>
                    <a:lnTo>
                      <a:pt x="63" y="80"/>
                    </a:lnTo>
                    <a:lnTo>
                      <a:pt x="63" y="88"/>
                    </a:lnTo>
                    <a:lnTo>
                      <a:pt x="32" y="88"/>
                    </a:lnTo>
                    <a:lnTo>
                      <a:pt x="16" y="72"/>
                    </a:lnTo>
                    <a:lnTo>
                      <a:pt x="16" y="64"/>
                    </a:lnTo>
                    <a:lnTo>
                      <a:pt x="8" y="64"/>
                    </a:lnTo>
                    <a:lnTo>
                      <a:pt x="8" y="56"/>
                    </a:lnTo>
                    <a:lnTo>
                      <a:pt x="0" y="48"/>
                    </a:lnTo>
                    <a:lnTo>
                      <a:pt x="0" y="32"/>
                    </a:lnTo>
                    <a:lnTo>
                      <a:pt x="8" y="32"/>
                    </a:lnTo>
                    <a:close/>
                  </a:path>
                </a:pathLst>
              </a:custGeom>
              <a:solidFill>
                <a:srgbClr val="FF3266"/>
              </a:solidFill>
              <a:ln w="9525">
                <a:noFill/>
                <a:round/>
                <a:headEnd/>
                <a:tailEnd/>
              </a:ln>
            </p:spPr>
            <p:txBody>
              <a:bodyPr/>
              <a:lstStyle/>
              <a:p>
                <a:endParaRPr lang="es-ES_tradnl"/>
              </a:p>
            </p:txBody>
          </p:sp>
          <p:sp>
            <p:nvSpPr>
              <p:cNvPr id="468267" name="Freeform 479"/>
              <p:cNvSpPr>
                <a:spLocks/>
              </p:cNvSpPr>
              <p:nvPr/>
            </p:nvSpPr>
            <p:spPr bwMode="auto">
              <a:xfrm>
                <a:off x="1898" y="2474"/>
                <a:ext cx="103" cy="80"/>
              </a:xfrm>
              <a:custGeom>
                <a:avLst/>
                <a:gdLst>
                  <a:gd name="T0" fmla="*/ 63 w 103"/>
                  <a:gd name="T1" fmla="*/ 80 h 80"/>
                  <a:gd name="T2" fmla="*/ 32 w 103"/>
                  <a:gd name="T3" fmla="*/ 80 h 80"/>
                  <a:gd name="T4" fmla="*/ 24 w 103"/>
                  <a:gd name="T5" fmla="*/ 72 h 80"/>
                  <a:gd name="T6" fmla="*/ 16 w 103"/>
                  <a:gd name="T7" fmla="*/ 72 h 80"/>
                  <a:gd name="T8" fmla="*/ 16 w 103"/>
                  <a:gd name="T9" fmla="*/ 64 h 80"/>
                  <a:gd name="T10" fmla="*/ 8 w 103"/>
                  <a:gd name="T11" fmla="*/ 56 h 80"/>
                  <a:gd name="T12" fmla="*/ 8 w 103"/>
                  <a:gd name="T13" fmla="*/ 48 h 80"/>
                  <a:gd name="T14" fmla="*/ 0 w 103"/>
                  <a:gd name="T15" fmla="*/ 40 h 80"/>
                  <a:gd name="T16" fmla="*/ 0 w 103"/>
                  <a:gd name="T17" fmla="*/ 32 h 80"/>
                  <a:gd name="T18" fmla="*/ 8 w 103"/>
                  <a:gd name="T19" fmla="*/ 32 h 80"/>
                  <a:gd name="T20" fmla="*/ 8 w 103"/>
                  <a:gd name="T21" fmla="*/ 24 h 80"/>
                  <a:gd name="T22" fmla="*/ 32 w 103"/>
                  <a:gd name="T23" fmla="*/ 24 h 80"/>
                  <a:gd name="T24" fmla="*/ 40 w 103"/>
                  <a:gd name="T25" fmla="*/ 16 h 80"/>
                  <a:gd name="T26" fmla="*/ 56 w 103"/>
                  <a:gd name="T27" fmla="*/ 16 h 80"/>
                  <a:gd name="T28" fmla="*/ 56 w 103"/>
                  <a:gd name="T29" fmla="*/ 8 h 80"/>
                  <a:gd name="T30" fmla="*/ 79 w 103"/>
                  <a:gd name="T31" fmla="*/ 8 h 80"/>
                  <a:gd name="T32" fmla="*/ 79 w 103"/>
                  <a:gd name="T33" fmla="*/ 0 h 80"/>
                  <a:gd name="T34" fmla="*/ 103 w 103"/>
                  <a:gd name="T35" fmla="*/ 0 h 80"/>
                  <a:gd name="T36" fmla="*/ 103 w 103"/>
                  <a:gd name="T37" fmla="*/ 16 h 80"/>
                  <a:gd name="T38" fmla="*/ 95 w 103"/>
                  <a:gd name="T39" fmla="*/ 24 h 80"/>
                  <a:gd name="T40" fmla="*/ 95 w 103"/>
                  <a:gd name="T41" fmla="*/ 32 h 80"/>
                  <a:gd name="T42" fmla="*/ 87 w 103"/>
                  <a:gd name="T43" fmla="*/ 40 h 80"/>
                  <a:gd name="T44" fmla="*/ 87 w 103"/>
                  <a:gd name="T45" fmla="*/ 48 h 80"/>
                  <a:gd name="T46" fmla="*/ 79 w 103"/>
                  <a:gd name="T47" fmla="*/ 56 h 80"/>
                  <a:gd name="T48" fmla="*/ 79 w 103"/>
                  <a:gd name="T49" fmla="*/ 64 h 80"/>
                  <a:gd name="T50" fmla="*/ 71 w 103"/>
                  <a:gd name="T51" fmla="*/ 64 h 80"/>
                  <a:gd name="T52" fmla="*/ 63 w 103"/>
                  <a:gd name="T53" fmla="*/ 72 h 80"/>
                  <a:gd name="T54" fmla="*/ 63 w 103"/>
                  <a:gd name="T55" fmla="*/ 80 h 8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3"/>
                  <a:gd name="T85" fmla="*/ 0 h 80"/>
                  <a:gd name="T86" fmla="*/ 103 w 103"/>
                  <a:gd name="T87" fmla="*/ 80 h 8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3" h="80">
                    <a:moveTo>
                      <a:pt x="63" y="80"/>
                    </a:moveTo>
                    <a:lnTo>
                      <a:pt x="32" y="80"/>
                    </a:lnTo>
                    <a:lnTo>
                      <a:pt x="24" y="72"/>
                    </a:lnTo>
                    <a:lnTo>
                      <a:pt x="16" y="72"/>
                    </a:lnTo>
                    <a:lnTo>
                      <a:pt x="16" y="64"/>
                    </a:lnTo>
                    <a:lnTo>
                      <a:pt x="8" y="56"/>
                    </a:lnTo>
                    <a:lnTo>
                      <a:pt x="8" y="48"/>
                    </a:lnTo>
                    <a:lnTo>
                      <a:pt x="0" y="40"/>
                    </a:lnTo>
                    <a:lnTo>
                      <a:pt x="0" y="32"/>
                    </a:lnTo>
                    <a:lnTo>
                      <a:pt x="8" y="32"/>
                    </a:lnTo>
                    <a:lnTo>
                      <a:pt x="8" y="24"/>
                    </a:lnTo>
                    <a:lnTo>
                      <a:pt x="32" y="24"/>
                    </a:lnTo>
                    <a:lnTo>
                      <a:pt x="40" y="16"/>
                    </a:lnTo>
                    <a:lnTo>
                      <a:pt x="56" y="16"/>
                    </a:lnTo>
                    <a:lnTo>
                      <a:pt x="56" y="8"/>
                    </a:lnTo>
                    <a:lnTo>
                      <a:pt x="79" y="8"/>
                    </a:lnTo>
                    <a:lnTo>
                      <a:pt x="79" y="0"/>
                    </a:lnTo>
                    <a:lnTo>
                      <a:pt x="103" y="0"/>
                    </a:lnTo>
                    <a:lnTo>
                      <a:pt x="103" y="16"/>
                    </a:lnTo>
                    <a:lnTo>
                      <a:pt x="95" y="24"/>
                    </a:lnTo>
                    <a:lnTo>
                      <a:pt x="95" y="32"/>
                    </a:lnTo>
                    <a:lnTo>
                      <a:pt x="87" y="40"/>
                    </a:lnTo>
                    <a:lnTo>
                      <a:pt x="87" y="48"/>
                    </a:lnTo>
                    <a:lnTo>
                      <a:pt x="79" y="56"/>
                    </a:lnTo>
                    <a:lnTo>
                      <a:pt x="79" y="64"/>
                    </a:lnTo>
                    <a:lnTo>
                      <a:pt x="71" y="64"/>
                    </a:lnTo>
                    <a:lnTo>
                      <a:pt x="63" y="72"/>
                    </a:lnTo>
                    <a:lnTo>
                      <a:pt x="63" y="80"/>
                    </a:lnTo>
                    <a:close/>
                  </a:path>
                </a:pathLst>
              </a:custGeom>
              <a:solidFill>
                <a:srgbClr val="FF3D5E"/>
              </a:solidFill>
              <a:ln w="9525">
                <a:noFill/>
                <a:round/>
                <a:headEnd/>
                <a:tailEnd/>
              </a:ln>
            </p:spPr>
            <p:txBody>
              <a:bodyPr/>
              <a:lstStyle/>
              <a:p>
                <a:endParaRPr lang="es-ES_tradnl"/>
              </a:p>
            </p:txBody>
          </p:sp>
          <p:sp>
            <p:nvSpPr>
              <p:cNvPr id="468268" name="Freeform 480"/>
              <p:cNvSpPr>
                <a:spLocks/>
              </p:cNvSpPr>
              <p:nvPr/>
            </p:nvSpPr>
            <p:spPr bwMode="auto">
              <a:xfrm>
                <a:off x="1906" y="2474"/>
                <a:ext cx="95" cy="80"/>
              </a:xfrm>
              <a:custGeom>
                <a:avLst/>
                <a:gdLst>
                  <a:gd name="T0" fmla="*/ 48 w 95"/>
                  <a:gd name="T1" fmla="*/ 72 h 80"/>
                  <a:gd name="T2" fmla="*/ 48 w 95"/>
                  <a:gd name="T3" fmla="*/ 80 h 80"/>
                  <a:gd name="T4" fmla="*/ 32 w 95"/>
                  <a:gd name="T5" fmla="*/ 80 h 80"/>
                  <a:gd name="T6" fmla="*/ 32 w 95"/>
                  <a:gd name="T7" fmla="*/ 72 h 80"/>
                  <a:gd name="T8" fmla="*/ 24 w 95"/>
                  <a:gd name="T9" fmla="*/ 72 h 80"/>
                  <a:gd name="T10" fmla="*/ 16 w 95"/>
                  <a:gd name="T11" fmla="*/ 64 h 80"/>
                  <a:gd name="T12" fmla="*/ 8 w 95"/>
                  <a:gd name="T13" fmla="*/ 64 h 80"/>
                  <a:gd name="T14" fmla="*/ 8 w 95"/>
                  <a:gd name="T15" fmla="*/ 56 h 80"/>
                  <a:gd name="T16" fmla="*/ 0 w 95"/>
                  <a:gd name="T17" fmla="*/ 48 h 80"/>
                  <a:gd name="T18" fmla="*/ 0 w 95"/>
                  <a:gd name="T19" fmla="*/ 24 h 80"/>
                  <a:gd name="T20" fmla="*/ 24 w 95"/>
                  <a:gd name="T21" fmla="*/ 24 h 80"/>
                  <a:gd name="T22" fmla="*/ 24 w 95"/>
                  <a:gd name="T23" fmla="*/ 16 h 80"/>
                  <a:gd name="T24" fmla="*/ 40 w 95"/>
                  <a:gd name="T25" fmla="*/ 16 h 80"/>
                  <a:gd name="T26" fmla="*/ 48 w 95"/>
                  <a:gd name="T27" fmla="*/ 8 h 80"/>
                  <a:gd name="T28" fmla="*/ 63 w 95"/>
                  <a:gd name="T29" fmla="*/ 8 h 80"/>
                  <a:gd name="T30" fmla="*/ 71 w 95"/>
                  <a:gd name="T31" fmla="*/ 0 h 80"/>
                  <a:gd name="T32" fmla="*/ 95 w 95"/>
                  <a:gd name="T33" fmla="*/ 0 h 80"/>
                  <a:gd name="T34" fmla="*/ 95 w 95"/>
                  <a:gd name="T35" fmla="*/ 8 h 80"/>
                  <a:gd name="T36" fmla="*/ 87 w 95"/>
                  <a:gd name="T37" fmla="*/ 16 h 80"/>
                  <a:gd name="T38" fmla="*/ 87 w 95"/>
                  <a:gd name="T39" fmla="*/ 32 h 80"/>
                  <a:gd name="T40" fmla="*/ 79 w 95"/>
                  <a:gd name="T41" fmla="*/ 32 h 80"/>
                  <a:gd name="T42" fmla="*/ 79 w 95"/>
                  <a:gd name="T43" fmla="*/ 48 h 80"/>
                  <a:gd name="T44" fmla="*/ 71 w 95"/>
                  <a:gd name="T45" fmla="*/ 48 h 80"/>
                  <a:gd name="T46" fmla="*/ 63 w 95"/>
                  <a:gd name="T47" fmla="*/ 56 h 80"/>
                  <a:gd name="T48" fmla="*/ 63 w 95"/>
                  <a:gd name="T49" fmla="*/ 64 h 80"/>
                  <a:gd name="T50" fmla="*/ 55 w 95"/>
                  <a:gd name="T51" fmla="*/ 64 h 80"/>
                  <a:gd name="T52" fmla="*/ 48 w 95"/>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5"/>
                  <a:gd name="T82" fmla="*/ 0 h 80"/>
                  <a:gd name="T83" fmla="*/ 95 w 95"/>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5" h="80">
                    <a:moveTo>
                      <a:pt x="48" y="72"/>
                    </a:moveTo>
                    <a:lnTo>
                      <a:pt x="48" y="80"/>
                    </a:lnTo>
                    <a:lnTo>
                      <a:pt x="32" y="80"/>
                    </a:lnTo>
                    <a:lnTo>
                      <a:pt x="32" y="72"/>
                    </a:lnTo>
                    <a:lnTo>
                      <a:pt x="24" y="72"/>
                    </a:lnTo>
                    <a:lnTo>
                      <a:pt x="16" y="64"/>
                    </a:lnTo>
                    <a:lnTo>
                      <a:pt x="8" y="64"/>
                    </a:lnTo>
                    <a:lnTo>
                      <a:pt x="8" y="56"/>
                    </a:lnTo>
                    <a:lnTo>
                      <a:pt x="0" y="48"/>
                    </a:lnTo>
                    <a:lnTo>
                      <a:pt x="0" y="24"/>
                    </a:lnTo>
                    <a:lnTo>
                      <a:pt x="24" y="24"/>
                    </a:lnTo>
                    <a:lnTo>
                      <a:pt x="24" y="16"/>
                    </a:lnTo>
                    <a:lnTo>
                      <a:pt x="40" y="16"/>
                    </a:lnTo>
                    <a:lnTo>
                      <a:pt x="48" y="8"/>
                    </a:lnTo>
                    <a:lnTo>
                      <a:pt x="63" y="8"/>
                    </a:lnTo>
                    <a:lnTo>
                      <a:pt x="71" y="0"/>
                    </a:lnTo>
                    <a:lnTo>
                      <a:pt x="95" y="0"/>
                    </a:lnTo>
                    <a:lnTo>
                      <a:pt x="95" y="8"/>
                    </a:lnTo>
                    <a:lnTo>
                      <a:pt x="87" y="16"/>
                    </a:lnTo>
                    <a:lnTo>
                      <a:pt x="87" y="32"/>
                    </a:lnTo>
                    <a:lnTo>
                      <a:pt x="79" y="32"/>
                    </a:lnTo>
                    <a:lnTo>
                      <a:pt x="79" y="48"/>
                    </a:lnTo>
                    <a:lnTo>
                      <a:pt x="71" y="48"/>
                    </a:lnTo>
                    <a:lnTo>
                      <a:pt x="63" y="56"/>
                    </a:lnTo>
                    <a:lnTo>
                      <a:pt x="63" y="64"/>
                    </a:lnTo>
                    <a:lnTo>
                      <a:pt x="55" y="64"/>
                    </a:lnTo>
                    <a:lnTo>
                      <a:pt x="48" y="72"/>
                    </a:lnTo>
                    <a:close/>
                  </a:path>
                </a:pathLst>
              </a:custGeom>
              <a:solidFill>
                <a:srgbClr val="FF4456"/>
              </a:solidFill>
              <a:ln w="9525">
                <a:noFill/>
                <a:round/>
                <a:headEnd/>
                <a:tailEnd/>
              </a:ln>
            </p:spPr>
            <p:txBody>
              <a:bodyPr/>
              <a:lstStyle/>
              <a:p>
                <a:endParaRPr lang="es-ES_tradnl"/>
              </a:p>
            </p:txBody>
          </p:sp>
          <p:sp>
            <p:nvSpPr>
              <p:cNvPr id="468269" name="Freeform 481"/>
              <p:cNvSpPr>
                <a:spLocks/>
              </p:cNvSpPr>
              <p:nvPr/>
            </p:nvSpPr>
            <p:spPr bwMode="auto">
              <a:xfrm>
                <a:off x="1906" y="2474"/>
                <a:ext cx="95" cy="72"/>
              </a:xfrm>
              <a:custGeom>
                <a:avLst/>
                <a:gdLst>
                  <a:gd name="T0" fmla="*/ 48 w 95"/>
                  <a:gd name="T1" fmla="*/ 64 h 72"/>
                  <a:gd name="T2" fmla="*/ 48 w 95"/>
                  <a:gd name="T3" fmla="*/ 72 h 72"/>
                  <a:gd name="T4" fmla="*/ 32 w 95"/>
                  <a:gd name="T5" fmla="*/ 72 h 72"/>
                  <a:gd name="T6" fmla="*/ 24 w 95"/>
                  <a:gd name="T7" fmla="*/ 64 h 72"/>
                  <a:gd name="T8" fmla="*/ 16 w 95"/>
                  <a:gd name="T9" fmla="*/ 64 h 72"/>
                  <a:gd name="T10" fmla="*/ 16 w 95"/>
                  <a:gd name="T11" fmla="*/ 56 h 72"/>
                  <a:gd name="T12" fmla="*/ 8 w 95"/>
                  <a:gd name="T13" fmla="*/ 56 h 72"/>
                  <a:gd name="T14" fmla="*/ 8 w 95"/>
                  <a:gd name="T15" fmla="*/ 48 h 72"/>
                  <a:gd name="T16" fmla="*/ 0 w 95"/>
                  <a:gd name="T17" fmla="*/ 40 h 72"/>
                  <a:gd name="T18" fmla="*/ 0 w 95"/>
                  <a:gd name="T19" fmla="*/ 24 h 72"/>
                  <a:gd name="T20" fmla="*/ 8 w 95"/>
                  <a:gd name="T21" fmla="*/ 24 h 72"/>
                  <a:gd name="T22" fmla="*/ 16 w 95"/>
                  <a:gd name="T23" fmla="*/ 16 h 72"/>
                  <a:gd name="T24" fmla="*/ 40 w 95"/>
                  <a:gd name="T25" fmla="*/ 16 h 72"/>
                  <a:gd name="T26" fmla="*/ 40 w 95"/>
                  <a:gd name="T27" fmla="*/ 8 h 72"/>
                  <a:gd name="T28" fmla="*/ 55 w 95"/>
                  <a:gd name="T29" fmla="*/ 8 h 72"/>
                  <a:gd name="T30" fmla="*/ 63 w 95"/>
                  <a:gd name="T31" fmla="*/ 0 h 72"/>
                  <a:gd name="T32" fmla="*/ 95 w 95"/>
                  <a:gd name="T33" fmla="*/ 0 h 72"/>
                  <a:gd name="T34" fmla="*/ 95 w 95"/>
                  <a:gd name="T35" fmla="*/ 8 h 72"/>
                  <a:gd name="T36" fmla="*/ 87 w 95"/>
                  <a:gd name="T37" fmla="*/ 8 h 72"/>
                  <a:gd name="T38" fmla="*/ 87 w 95"/>
                  <a:gd name="T39" fmla="*/ 24 h 72"/>
                  <a:gd name="T40" fmla="*/ 71 w 95"/>
                  <a:gd name="T41" fmla="*/ 40 h 72"/>
                  <a:gd name="T42" fmla="*/ 71 w 95"/>
                  <a:gd name="T43" fmla="*/ 48 h 72"/>
                  <a:gd name="T44" fmla="*/ 63 w 95"/>
                  <a:gd name="T45" fmla="*/ 48 h 72"/>
                  <a:gd name="T46" fmla="*/ 63 w 95"/>
                  <a:gd name="T47" fmla="*/ 56 h 72"/>
                  <a:gd name="T48" fmla="*/ 55 w 95"/>
                  <a:gd name="T49" fmla="*/ 64 h 72"/>
                  <a:gd name="T50" fmla="*/ 48 w 95"/>
                  <a:gd name="T51" fmla="*/ 64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5"/>
                  <a:gd name="T79" fmla="*/ 0 h 72"/>
                  <a:gd name="T80" fmla="*/ 95 w 95"/>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5" h="72">
                    <a:moveTo>
                      <a:pt x="48" y="64"/>
                    </a:moveTo>
                    <a:lnTo>
                      <a:pt x="48" y="72"/>
                    </a:lnTo>
                    <a:lnTo>
                      <a:pt x="32" y="72"/>
                    </a:lnTo>
                    <a:lnTo>
                      <a:pt x="24" y="64"/>
                    </a:lnTo>
                    <a:lnTo>
                      <a:pt x="16" y="64"/>
                    </a:lnTo>
                    <a:lnTo>
                      <a:pt x="16" y="56"/>
                    </a:lnTo>
                    <a:lnTo>
                      <a:pt x="8" y="56"/>
                    </a:lnTo>
                    <a:lnTo>
                      <a:pt x="8" y="48"/>
                    </a:lnTo>
                    <a:lnTo>
                      <a:pt x="0" y="40"/>
                    </a:lnTo>
                    <a:lnTo>
                      <a:pt x="0" y="24"/>
                    </a:lnTo>
                    <a:lnTo>
                      <a:pt x="8" y="24"/>
                    </a:lnTo>
                    <a:lnTo>
                      <a:pt x="16" y="16"/>
                    </a:lnTo>
                    <a:lnTo>
                      <a:pt x="40" y="16"/>
                    </a:lnTo>
                    <a:lnTo>
                      <a:pt x="40" y="8"/>
                    </a:lnTo>
                    <a:lnTo>
                      <a:pt x="55" y="8"/>
                    </a:lnTo>
                    <a:lnTo>
                      <a:pt x="63" y="0"/>
                    </a:lnTo>
                    <a:lnTo>
                      <a:pt x="95" y="0"/>
                    </a:lnTo>
                    <a:lnTo>
                      <a:pt x="95" y="8"/>
                    </a:lnTo>
                    <a:lnTo>
                      <a:pt x="87" y="8"/>
                    </a:lnTo>
                    <a:lnTo>
                      <a:pt x="87" y="24"/>
                    </a:lnTo>
                    <a:lnTo>
                      <a:pt x="71" y="40"/>
                    </a:lnTo>
                    <a:lnTo>
                      <a:pt x="71" y="48"/>
                    </a:lnTo>
                    <a:lnTo>
                      <a:pt x="63" y="48"/>
                    </a:lnTo>
                    <a:lnTo>
                      <a:pt x="63" y="56"/>
                    </a:lnTo>
                    <a:lnTo>
                      <a:pt x="55" y="64"/>
                    </a:lnTo>
                    <a:lnTo>
                      <a:pt x="48" y="64"/>
                    </a:lnTo>
                    <a:close/>
                  </a:path>
                </a:pathLst>
              </a:custGeom>
              <a:solidFill>
                <a:srgbClr val="FF4F4F"/>
              </a:solidFill>
              <a:ln w="9525">
                <a:noFill/>
                <a:round/>
                <a:headEnd/>
                <a:tailEnd/>
              </a:ln>
            </p:spPr>
            <p:txBody>
              <a:bodyPr/>
              <a:lstStyle/>
              <a:p>
                <a:endParaRPr lang="es-ES_tradnl"/>
              </a:p>
            </p:txBody>
          </p:sp>
          <p:sp>
            <p:nvSpPr>
              <p:cNvPr id="468270" name="Freeform 482"/>
              <p:cNvSpPr>
                <a:spLocks/>
              </p:cNvSpPr>
              <p:nvPr/>
            </p:nvSpPr>
            <p:spPr bwMode="auto">
              <a:xfrm>
                <a:off x="1906" y="2474"/>
                <a:ext cx="87" cy="64"/>
              </a:xfrm>
              <a:custGeom>
                <a:avLst/>
                <a:gdLst>
                  <a:gd name="T0" fmla="*/ 48 w 87"/>
                  <a:gd name="T1" fmla="*/ 64 h 64"/>
                  <a:gd name="T2" fmla="*/ 24 w 87"/>
                  <a:gd name="T3" fmla="*/ 64 h 64"/>
                  <a:gd name="T4" fmla="*/ 24 w 87"/>
                  <a:gd name="T5" fmla="*/ 56 h 64"/>
                  <a:gd name="T6" fmla="*/ 16 w 87"/>
                  <a:gd name="T7" fmla="*/ 56 h 64"/>
                  <a:gd name="T8" fmla="*/ 8 w 87"/>
                  <a:gd name="T9" fmla="*/ 48 h 64"/>
                  <a:gd name="T10" fmla="*/ 8 w 87"/>
                  <a:gd name="T11" fmla="*/ 40 h 64"/>
                  <a:gd name="T12" fmla="*/ 0 w 87"/>
                  <a:gd name="T13" fmla="*/ 40 h 64"/>
                  <a:gd name="T14" fmla="*/ 0 w 87"/>
                  <a:gd name="T15" fmla="*/ 24 h 64"/>
                  <a:gd name="T16" fmla="*/ 8 w 87"/>
                  <a:gd name="T17" fmla="*/ 24 h 64"/>
                  <a:gd name="T18" fmla="*/ 16 w 87"/>
                  <a:gd name="T19" fmla="*/ 16 h 64"/>
                  <a:gd name="T20" fmla="*/ 24 w 87"/>
                  <a:gd name="T21" fmla="*/ 16 h 64"/>
                  <a:gd name="T22" fmla="*/ 32 w 87"/>
                  <a:gd name="T23" fmla="*/ 8 h 64"/>
                  <a:gd name="T24" fmla="*/ 48 w 87"/>
                  <a:gd name="T25" fmla="*/ 8 h 64"/>
                  <a:gd name="T26" fmla="*/ 55 w 87"/>
                  <a:gd name="T27" fmla="*/ 0 h 64"/>
                  <a:gd name="T28" fmla="*/ 87 w 87"/>
                  <a:gd name="T29" fmla="*/ 0 h 64"/>
                  <a:gd name="T30" fmla="*/ 87 w 87"/>
                  <a:gd name="T31" fmla="*/ 16 h 64"/>
                  <a:gd name="T32" fmla="*/ 79 w 87"/>
                  <a:gd name="T33" fmla="*/ 24 h 64"/>
                  <a:gd name="T34" fmla="*/ 79 w 87"/>
                  <a:gd name="T35" fmla="*/ 32 h 64"/>
                  <a:gd name="T36" fmla="*/ 48 w 87"/>
                  <a:gd name="T37" fmla="*/ 64 h 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64"/>
                  <a:gd name="T59" fmla="*/ 87 w 87"/>
                  <a:gd name="T60" fmla="*/ 64 h 6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64">
                    <a:moveTo>
                      <a:pt x="48" y="64"/>
                    </a:moveTo>
                    <a:lnTo>
                      <a:pt x="24" y="64"/>
                    </a:lnTo>
                    <a:lnTo>
                      <a:pt x="24" y="56"/>
                    </a:lnTo>
                    <a:lnTo>
                      <a:pt x="16" y="56"/>
                    </a:lnTo>
                    <a:lnTo>
                      <a:pt x="8" y="48"/>
                    </a:lnTo>
                    <a:lnTo>
                      <a:pt x="8" y="40"/>
                    </a:lnTo>
                    <a:lnTo>
                      <a:pt x="0" y="40"/>
                    </a:lnTo>
                    <a:lnTo>
                      <a:pt x="0" y="24"/>
                    </a:lnTo>
                    <a:lnTo>
                      <a:pt x="8" y="24"/>
                    </a:lnTo>
                    <a:lnTo>
                      <a:pt x="16" y="16"/>
                    </a:lnTo>
                    <a:lnTo>
                      <a:pt x="24" y="16"/>
                    </a:lnTo>
                    <a:lnTo>
                      <a:pt x="32" y="8"/>
                    </a:lnTo>
                    <a:lnTo>
                      <a:pt x="48" y="8"/>
                    </a:lnTo>
                    <a:lnTo>
                      <a:pt x="55" y="0"/>
                    </a:lnTo>
                    <a:lnTo>
                      <a:pt x="87" y="0"/>
                    </a:lnTo>
                    <a:lnTo>
                      <a:pt x="87" y="16"/>
                    </a:lnTo>
                    <a:lnTo>
                      <a:pt x="79" y="24"/>
                    </a:lnTo>
                    <a:lnTo>
                      <a:pt x="79" y="32"/>
                    </a:lnTo>
                    <a:lnTo>
                      <a:pt x="48" y="64"/>
                    </a:lnTo>
                    <a:close/>
                  </a:path>
                </a:pathLst>
              </a:custGeom>
              <a:solidFill>
                <a:srgbClr val="FF5649"/>
              </a:solidFill>
              <a:ln w="9525">
                <a:noFill/>
                <a:round/>
                <a:headEnd/>
                <a:tailEnd/>
              </a:ln>
            </p:spPr>
            <p:txBody>
              <a:bodyPr/>
              <a:lstStyle/>
              <a:p>
                <a:endParaRPr lang="es-ES_tradnl"/>
              </a:p>
            </p:txBody>
          </p:sp>
          <p:sp>
            <p:nvSpPr>
              <p:cNvPr id="468271" name="Freeform 483"/>
              <p:cNvSpPr>
                <a:spLocks/>
              </p:cNvSpPr>
              <p:nvPr/>
            </p:nvSpPr>
            <p:spPr bwMode="auto">
              <a:xfrm>
                <a:off x="1906" y="2474"/>
                <a:ext cx="87" cy="56"/>
              </a:xfrm>
              <a:custGeom>
                <a:avLst/>
                <a:gdLst>
                  <a:gd name="T0" fmla="*/ 48 w 87"/>
                  <a:gd name="T1" fmla="*/ 56 h 56"/>
                  <a:gd name="T2" fmla="*/ 24 w 87"/>
                  <a:gd name="T3" fmla="*/ 56 h 56"/>
                  <a:gd name="T4" fmla="*/ 8 w 87"/>
                  <a:gd name="T5" fmla="*/ 40 h 56"/>
                  <a:gd name="T6" fmla="*/ 8 w 87"/>
                  <a:gd name="T7" fmla="*/ 32 h 56"/>
                  <a:gd name="T8" fmla="*/ 0 w 87"/>
                  <a:gd name="T9" fmla="*/ 32 h 56"/>
                  <a:gd name="T10" fmla="*/ 16 w 87"/>
                  <a:gd name="T11" fmla="*/ 16 h 56"/>
                  <a:gd name="T12" fmla="*/ 24 w 87"/>
                  <a:gd name="T13" fmla="*/ 16 h 56"/>
                  <a:gd name="T14" fmla="*/ 32 w 87"/>
                  <a:gd name="T15" fmla="*/ 8 h 56"/>
                  <a:gd name="T16" fmla="*/ 40 w 87"/>
                  <a:gd name="T17" fmla="*/ 8 h 56"/>
                  <a:gd name="T18" fmla="*/ 48 w 87"/>
                  <a:gd name="T19" fmla="*/ 0 h 56"/>
                  <a:gd name="T20" fmla="*/ 87 w 87"/>
                  <a:gd name="T21" fmla="*/ 0 h 56"/>
                  <a:gd name="T22" fmla="*/ 87 w 87"/>
                  <a:gd name="T23" fmla="*/ 16 h 56"/>
                  <a:gd name="T24" fmla="*/ 79 w 87"/>
                  <a:gd name="T25" fmla="*/ 16 h 56"/>
                  <a:gd name="T26" fmla="*/ 79 w 87"/>
                  <a:gd name="T27" fmla="*/ 24 h 56"/>
                  <a:gd name="T28" fmla="*/ 71 w 87"/>
                  <a:gd name="T29" fmla="*/ 32 h 56"/>
                  <a:gd name="T30" fmla="*/ 71 w 87"/>
                  <a:gd name="T31" fmla="*/ 40 h 56"/>
                  <a:gd name="T32" fmla="*/ 63 w 87"/>
                  <a:gd name="T33" fmla="*/ 40 h 56"/>
                  <a:gd name="T34" fmla="*/ 63 w 87"/>
                  <a:gd name="T35" fmla="*/ 48 h 56"/>
                  <a:gd name="T36" fmla="*/ 55 w 87"/>
                  <a:gd name="T37" fmla="*/ 48 h 56"/>
                  <a:gd name="T38" fmla="*/ 48 w 87"/>
                  <a:gd name="T39" fmla="*/ 56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7"/>
                  <a:gd name="T61" fmla="*/ 0 h 56"/>
                  <a:gd name="T62" fmla="*/ 87 w 87"/>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7" h="56">
                    <a:moveTo>
                      <a:pt x="48" y="56"/>
                    </a:moveTo>
                    <a:lnTo>
                      <a:pt x="24" y="56"/>
                    </a:lnTo>
                    <a:lnTo>
                      <a:pt x="8" y="40"/>
                    </a:lnTo>
                    <a:lnTo>
                      <a:pt x="8" y="32"/>
                    </a:lnTo>
                    <a:lnTo>
                      <a:pt x="0" y="32"/>
                    </a:lnTo>
                    <a:lnTo>
                      <a:pt x="16" y="16"/>
                    </a:lnTo>
                    <a:lnTo>
                      <a:pt x="24" y="16"/>
                    </a:lnTo>
                    <a:lnTo>
                      <a:pt x="32" y="8"/>
                    </a:lnTo>
                    <a:lnTo>
                      <a:pt x="40" y="8"/>
                    </a:lnTo>
                    <a:lnTo>
                      <a:pt x="48" y="0"/>
                    </a:lnTo>
                    <a:lnTo>
                      <a:pt x="87" y="0"/>
                    </a:lnTo>
                    <a:lnTo>
                      <a:pt x="87" y="16"/>
                    </a:lnTo>
                    <a:lnTo>
                      <a:pt x="79" y="16"/>
                    </a:lnTo>
                    <a:lnTo>
                      <a:pt x="79" y="24"/>
                    </a:lnTo>
                    <a:lnTo>
                      <a:pt x="71" y="32"/>
                    </a:lnTo>
                    <a:lnTo>
                      <a:pt x="71" y="40"/>
                    </a:lnTo>
                    <a:lnTo>
                      <a:pt x="63" y="40"/>
                    </a:lnTo>
                    <a:lnTo>
                      <a:pt x="63" y="48"/>
                    </a:lnTo>
                    <a:lnTo>
                      <a:pt x="55" y="48"/>
                    </a:lnTo>
                    <a:lnTo>
                      <a:pt x="48" y="56"/>
                    </a:lnTo>
                    <a:close/>
                  </a:path>
                </a:pathLst>
              </a:custGeom>
              <a:solidFill>
                <a:srgbClr val="FF6042"/>
              </a:solidFill>
              <a:ln w="9525">
                <a:noFill/>
                <a:round/>
                <a:headEnd/>
                <a:tailEnd/>
              </a:ln>
            </p:spPr>
            <p:txBody>
              <a:bodyPr/>
              <a:lstStyle/>
              <a:p>
                <a:endParaRPr lang="es-ES_tradnl"/>
              </a:p>
            </p:txBody>
          </p:sp>
          <p:sp>
            <p:nvSpPr>
              <p:cNvPr id="468272" name="Freeform 484"/>
              <p:cNvSpPr>
                <a:spLocks/>
              </p:cNvSpPr>
              <p:nvPr/>
            </p:nvSpPr>
            <p:spPr bwMode="auto">
              <a:xfrm>
                <a:off x="1914" y="2474"/>
                <a:ext cx="79" cy="48"/>
              </a:xfrm>
              <a:custGeom>
                <a:avLst/>
                <a:gdLst>
                  <a:gd name="T0" fmla="*/ 40 w 79"/>
                  <a:gd name="T1" fmla="*/ 48 h 48"/>
                  <a:gd name="T2" fmla="*/ 16 w 79"/>
                  <a:gd name="T3" fmla="*/ 48 h 48"/>
                  <a:gd name="T4" fmla="*/ 8 w 79"/>
                  <a:gd name="T5" fmla="*/ 40 h 48"/>
                  <a:gd name="T6" fmla="*/ 0 w 79"/>
                  <a:gd name="T7" fmla="*/ 40 h 48"/>
                  <a:gd name="T8" fmla="*/ 0 w 79"/>
                  <a:gd name="T9" fmla="*/ 24 h 48"/>
                  <a:gd name="T10" fmla="*/ 8 w 79"/>
                  <a:gd name="T11" fmla="*/ 16 h 48"/>
                  <a:gd name="T12" fmla="*/ 16 w 79"/>
                  <a:gd name="T13" fmla="*/ 16 h 48"/>
                  <a:gd name="T14" fmla="*/ 16 w 79"/>
                  <a:gd name="T15" fmla="*/ 8 h 48"/>
                  <a:gd name="T16" fmla="*/ 24 w 79"/>
                  <a:gd name="T17" fmla="*/ 8 h 48"/>
                  <a:gd name="T18" fmla="*/ 32 w 79"/>
                  <a:gd name="T19" fmla="*/ 0 h 48"/>
                  <a:gd name="T20" fmla="*/ 79 w 79"/>
                  <a:gd name="T21" fmla="*/ 0 h 48"/>
                  <a:gd name="T22" fmla="*/ 79 w 79"/>
                  <a:gd name="T23" fmla="*/ 8 h 48"/>
                  <a:gd name="T24" fmla="*/ 71 w 79"/>
                  <a:gd name="T25" fmla="*/ 8 h 48"/>
                  <a:gd name="T26" fmla="*/ 71 w 79"/>
                  <a:gd name="T27" fmla="*/ 24 h 48"/>
                  <a:gd name="T28" fmla="*/ 63 w 79"/>
                  <a:gd name="T29" fmla="*/ 24 h 48"/>
                  <a:gd name="T30" fmla="*/ 63 w 79"/>
                  <a:gd name="T31" fmla="*/ 32 h 48"/>
                  <a:gd name="T32" fmla="*/ 55 w 79"/>
                  <a:gd name="T33" fmla="*/ 40 h 48"/>
                  <a:gd name="T34" fmla="*/ 47 w 79"/>
                  <a:gd name="T35" fmla="*/ 40 h 48"/>
                  <a:gd name="T36" fmla="*/ 47 w 79"/>
                  <a:gd name="T37" fmla="*/ 48 h 48"/>
                  <a:gd name="T38" fmla="*/ 40 w 79"/>
                  <a:gd name="T39" fmla="*/ 48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8"/>
                  <a:gd name="T62" fmla="*/ 79 w 79"/>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8">
                    <a:moveTo>
                      <a:pt x="40" y="48"/>
                    </a:moveTo>
                    <a:lnTo>
                      <a:pt x="16" y="48"/>
                    </a:lnTo>
                    <a:lnTo>
                      <a:pt x="8" y="40"/>
                    </a:lnTo>
                    <a:lnTo>
                      <a:pt x="0" y="40"/>
                    </a:lnTo>
                    <a:lnTo>
                      <a:pt x="0" y="24"/>
                    </a:lnTo>
                    <a:lnTo>
                      <a:pt x="8" y="16"/>
                    </a:lnTo>
                    <a:lnTo>
                      <a:pt x="16" y="16"/>
                    </a:lnTo>
                    <a:lnTo>
                      <a:pt x="16" y="8"/>
                    </a:lnTo>
                    <a:lnTo>
                      <a:pt x="24" y="8"/>
                    </a:lnTo>
                    <a:lnTo>
                      <a:pt x="32" y="0"/>
                    </a:lnTo>
                    <a:lnTo>
                      <a:pt x="79" y="0"/>
                    </a:lnTo>
                    <a:lnTo>
                      <a:pt x="79" y="8"/>
                    </a:lnTo>
                    <a:lnTo>
                      <a:pt x="71" y="8"/>
                    </a:lnTo>
                    <a:lnTo>
                      <a:pt x="71" y="24"/>
                    </a:lnTo>
                    <a:lnTo>
                      <a:pt x="63" y="24"/>
                    </a:lnTo>
                    <a:lnTo>
                      <a:pt x="63" y="32"/>
                    </a:lnTo>
                    <a:lnTo>
                      <a:pt x="55" y="40"/>
                    </a:lnTo>
                    <a:lnTo>
                      <a:pt x="47" y="40"/>
                    </a:lnTo>
                    <a:lnTo>
                      <a:pt x="47" y="48"/>
                    </a:lnTo>
                    <a:lnTo>
                      <a:pt x="40" y="48"/>
                    </a:lnTo>
                    <a:close/>
                  </a:path>
                </a:pathLst>
              </a:custGeom>
              <a:solidFill>
                <a:srgbClr val="FF6B3A"/>
              </a:solidFill>
              <a:ln w="9525">
                <a:noFill/>
                <a:round/>
                <a:headEnd/>
                <a:tailEnd/>
              </a:ln>
            </p:spPr>
            <p:txBody>
              <a:bodyPr/>
              <a:lstStyle/>
              <a:p>
                <a:endParaRPr lang="es-ES_tradnl"/>
              </a:p>
            </p:txBody>
          </p:sp>
          <p:sp>
            <p:nvSpPr>
              <p:cNvPr id="468273" name="Freeform 485"/>
              <p:cNvSpPr>
                <a:spLocks/>
              </p:cNvSpPr>
              <p:nvPr/>
            </p:nvSpPr>
            <p:spPr bwMode="auto">
              <a:xfrm>
                <a:off x="1914" y="2466"/>
                <a:ext cx="71" cy="48"/>
              </a:xfrm>
              <a:custGeom>
                <a:avLst/>
                <a:gdLst>
                  <a:gd name="T0" fmla="*/ 40 w 71"/>
                  <a:gd name="T1" fmla="*/ 48 h 48"/>
                  <a:gd name="T2" fmla="*/ 16 w 71"/>
                  <a:gd name="T3" fmla="*/ 48 h 48"/>
                  <a:gd name="T4" fmla="*/ 8 w 71"/>
                  <a:gd name="T5" fmla="*/ 40 h 48"/>
                  <a:gd name="T6" fmla="*/ 0 w 71"/>
                  <a:gd name="T7" fmla="*/ 40 h 48"/>
                  <a:gd name="T8" fmla="*/ 0 w 71"/>
                  <a:gd name="T9" fmla="*/ 24 h 48"/>
                  <a:gd name="T10" fmla="*/ 8 w 71"/>
                  <a:gd name="T11" fmla="*/ 24 h 48"/>
                  <a:gd name="T12" fmla="*/ 16 w 71"/>
                  <a:gd name="T13" fmla="*/ 16 h 48"/>
                  <a:gd name="T14" fmla="*/ 24 w 71"/>
                  <a:gd name="T15" fmla="*/ 16 h 48"/>
                  <a:gd name="T16" fmla="*/ 24 w 71"/>
                  <a:gd name="T17" fmla="*/ 8 h 48"/>
                  <a:gd name="T18" fmla="*/ 40 w 71"/>
                  <a:gd name="T19" fmla="*/ 8 h 48"/>
                  <a:gd name="T20" fmla="*/ 55 w 71"/>
                  <a:gd name="T21" fmla="*/ 0 h 48"/>
                  <a:gd name="T22" fmla="*/ 63 w 71"/>
                  <a:gd name="T23" fmla="*/ 0 h 48"/>
                  <a:gd name="T24" fmla="*/ 71 w 71"/>
                  <a:gd name="T25" fmla="*/ 8 h 48"/>
                  <a:gd name="T26" fmla="*/ 71 w 71"/>
                  <a:gd name="T27" fmla="*/ 24 h 48"/>
                  <a:gd name="T28" fmla="*/ 63 w 71"/>
                  <a:gd name="T29" fmla="*/ 32 h 48"/>
                  <a:gd name="T30" fmla="*/ 63 w 71"/>
                  <a:gd name="T31" fmla="*/ 40 h 48"/>
                  <a:gd name="T32" fmla="*/ 47 w 71"/>
                  <a:gd name="T33" fmla="*/ 40 h 48"/>
                  <a:gd name="T34" fmla="*/ 47 w 71"/>
                  <a:gd name="T35" fmla="*/ 48 h 48"/>
                  <a:gd name="T36" fmla="*/ 40 w 71"/>
                  <a:gd name="T37" fmla="*/ 4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1"/>
                  <a:gd name="T58" fmla="*/ 0 h 48"/>
                  <a:gd name="T59" fmla="*/ 71 w 71"/>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1" h="48">
                    <a:moveTo>
                      <a:pt x="40" y="48"/>
                    </a:moveTo>
                    <a:lnTo>
                      <a:pt x="16" y="48"/>
                    </a:lnTo>
                    <a:lnTo>
                      <a:pt x="8" y="40"/>
                    </a:lnTo>
                    <a:lnTo>
                      <a:pt x="0" y="40"/>
                    </a:lnTo>
                    <a:lnTo>
                      <a:pt x="0" y="24"/>
                    </a:lnTo>
                    <a:lnTo>
                      <a:pt x="8" y="24"/>
                    </a:lnTo>
                    <a:lnTo>
                      <a:pt x="16" y="16"/>
                    </a:lnTo>
                    <a:lnTo>
                      <a:pt x="24" y="16"/>
                    </a:lnTo>
                    <a:lnTo>
                      <a:pt x="24" y="8"/>
                    </a:lnTo>
                    <a:lnTo>
                      <a:pt x="40" y="8"/>
                    </a:lnTo>
                    <a:lnTo>
                      <a:pt x="55" y="0"/>
                    </a:lnTo>
                    <a:lnTo>
                      <a:pt x="63" y="0"/>
                    </a:lnTo>
                    <a:lnTo>
                      <a:pt x="71" y="8"/>
                    </a:lnTo>
                    <a:lnTo>
                      <a:pt x="71" y="24"/>
                    </a:lnTo>
                    <a:lnTo>
                      <a:pt x="63" y="32"/>
                    </a:lnTo>
                    <a:lnTo>
                      <a:pt x="63" y="40"/>
                    </a:lnTo>
                    <a:lnTo>
                      <a:pt x="47" y="40"/>
                    </a:lnTo>
                    <a:lnTo>
                      <a:pt x="47" y="48"/>
                    </a:lnTo>
                    <a:lnTo>
                      <a:pt x="40" y="48"/>
                    </a:lnTo>
                    <a:close/>
                  </a:path>
                </a:pathLst>
              </a:custGeom>
              <a:solidFill>
                <a:srgbClr val="FF7232"/>
              </a:solidFill>
              <a:ln w="9525">
                <a:noFill/>
                <a:round/>
                <a:headEnd/>
                <a:tailEnd/>
              </a:ln>
            </p:spPr>
            <p:txBody>
              <a:bodyPr/>
              <a:lstStyle/>
              <a:p>
                <a:endParaRPr lang="es-ES_tradnl"/>
              </a:p>
            </p:txBody>
          </p:sp>
          <p:sp>
            <p:nvSpPr>
              <p:cNvPr id="468274" name="Freeform 486"/>
              <p:cNvSpPr>
                <a:spLocks/>
              </p:cNvSpPr>
              <p:nvPr/>
            </p:nvSpPr>
            <p:spPr bwMode="auto">
              <a:xfrm>
                <a:off x="1914" y="2466"/>
                <a:ext cx="71" cy="48"/>
              </a:xfrm>
              <a:custGeom>
                <a:avLst/>
                <a:gdLst>
                  <a:gd name="T0" fmla="*/ 0 w 71"/>
                  <a:gd name="T1" fmla="*/ 32 h 48"/>
                  <a:gd name="T2" fmla="*/ 24 w 71"/>
                  <a:gd name="T3" fmla="*/ 8 h 48"/>
                  <a:gd name="T4" fmla="*/ 32 w 71"/>
                  <a:gd name="T5" fmla="*/ 8 h 48"/>
                  <a:gd name="T6" fmla="*/ 32 w 71"/>
                  <a:gd name="T7" fmla="*/ 0 h 48"/>
                  <a:gd name="T8" fmla="*/ 71 w 71"/>
                  <a:gd name="T9" fmla="*/ 0 h 48"/>
                  <a:gd name="T10" fmla="*/ 71 w 71"/>
                  <a:gd name="T11" fmla="*/ 24 h 48"/>
                  <a:gd name="T12" fmla="*/ 63 w 71"/>
                  <a:gd name="T13" fmla="*/ 24 h 48"/>
                  <a:gd name="T14" fmla="*/ 63 w 71"/>
                  <a:gd name="T15" fmla="*/ 32 h 48"/>
                  <a:gd name="T16" fmla="*/ 55 w 71"/>
                  <a:gd name="T17" fmla="*/ 32 h 48"/>
                  <a:gd name="T18" fmla="*/ 55 w 71"/>
                  <a:gd name="T19" fmla="*/ 40 h 48"/>
                  <a:gd name="T20" fmla="*/ 32 w 71"/>
                  <a:gd name="T21" fmla="*/ 40 h 48"/>
                  <a:gd name="T22" fmla="*/ 32 w 71"/>
                  <a:gd name="T23" fmla="*/ 48 h 48"/>
                  <a:gd name="T24" fmla="*/ 24 w 71"/>
                  <a:gd name="T25" fmla="*/ 40 h 48"/>
                  <a:gd name="T26" fmla="*/ 8 w 71"/>
                  <a:gd name="T27" fmla="*/ 40 h 48"/>
                  <a:gd name="T28" fmla="*/ 8 w 71"/>
                  <a:gd name="T29" fmla="*/ 32 h 48"/>
                  <a:gd name="T30" fmla="*/ 0 w 71"/>
                  <a:gd name="T31" fmla="*/ 32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48"/>
                  <a:gd name="T50" fmla="*/ 71 w 71"/>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48">
                    <a:moveTo>
                      <a:pt x="0" y="32"/>
                    </a:moveTo>
                    <a:lnTo>
                      <a:pt x="24" y="8"/>
                    </a:lnTo>
                    <a:lnTo>
                      <a:pt x="32" y="8"/>
                    </a:lnTo>
                    <a:lnTo>
                      <a:pt x="32" y="0"/>
                    </a:lnTo>
                    <a:lnTo>
                      <a:pt x="71" y="0"/>
                    </a:lnTo>
                    <a:lnTo>
                      <a:pt x="71" y="24"/>
                    </a:lnTo>
                    <a:lnTo>
                      <a:pt x="63" y="24"/>
                    </a:lnTo>
                    <a:lnTo>
                      <a:pt x="63" y="32"/>
                    </a:lnTo>
                    <a:lnTo>
                      <a:pt x="55" y="32"/>
                    </a:lnTo>
                    <a:lnTo>
                      <a:pt x="55" y="40"/>
                    </a:lnTo>
                    <a:lnTo>
                      <a:pt x="32" y="40"/>
                    </a:lnTo>
                    <a:lnTo>
                      <a:pt x="32" y="48"/>
                    </a:lnTo>
                    <a:lnTo>
                      <a:pt x="24" y="40"/>
                    </a:lnTo>
                    <a:lnTo>
                      <a:pt x="8" y="40"/>
                    </a:lnTo>
                    <a:lnTo>
                      <a:pt x="8" y="32"/>
                    </a:lnTo>
                    <a:lnTo>
                      <a:pt x="0" y="32"/>
                    </a:lnTo>
                    <a:close/>
                  </a:path>
                </a:pathLst>
              </a:custGeom>
              <a:solidFill>
                <a:srgbClr val="FF7C2B"/>
              </a:solidFill>
              <a:ln w="9525">
                <a:noFill/>
                <a:round/>
                <a:headEnd/>
                <a:tailEnd/>
              </a:ln>
            </p:spPr>
            <p:txBody>
              <a:bodyPr/>
              <a:lstStyle/>
              <a:p>
                <a:endParaRPr lang="es-ES_tradnl"/>
              </a:p>
            </p:txBody>
          </p:sp>
          <p:sp>
            <p:nvSpPr>
              <p:cNvPr id="468275" name="Line 487"/>
              <p:cNvSpPr>
                <a:spLocks noChangeShapeType="1"/>
              </p:cNvSpPr>
              <p:nvPr/>
            </p:nvSpPr>
            <p:spPr bwMode="auto">
              <a:xfrm flipV="1">
                <a:off x="1946" y="2506"/>
                <a:ext cx="1" cy="40"/>
              </a:xfrm>
              <a:prstGeom prst="line">
                <a:avLst/>
              </a:prstGeom>
              <a:noFill/>
              <a:ln w="12700">
                <a:solidFill>
                  <a:srgbClr val="FF4F51"/>
                </a:solidFill>
                <a:round/>
                <a:headEnd/>
                <a:tailEnd/>
              </a:ln>
            </p:spPr>
            <p:txBody>
              <a:bodyPr/>
              <a:lstStyle/>
              <a:p>
                <a:endParaRPr lang="es-ES_tradnl"/>
              </a:p>
            </p:txBody>
          </p:sp>
          <p:sp>
            <p:nvSpPr>
              <p:cNvPr id="468276" name="Freeform 488"/>
              <p:cNvSpPr>
                <a:spLocks/>
              </p:cNvSpPr>
              <p:nvPr/>
            </p:nvSpPr>
            <p:spPr bwMode="auto">
              <a:xfrm>
                <a:off x="1946" y="2490"/>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p>
            </p:txBody>
          </p:sp>
          <p:sp>
            <p:nvSpPr>
              <p:cNvPr id="468277" name="Line 489"/>
              <p:cNvSpPr>
                <a:spLocks noChangeShapeType="1"/>
              </p:cNvSpPr>
              <p:nvPr/>
            </p:nvSpPr>
            <p:spPr bwMode="auto">
              <a:xfrm flipV="1">
                <a:off x="1938" y="2530"/>
                <a:ext cx="1" cy="16"/>
              </a:xfrm>
              <a:prstGeom prst="line">
                <a:avLst/>
              </a:prstGeom>
              <a:noFill/>
              <a:ln w="12700">
                <a:solidFill>
                  <a:srgbClr val="FF4F51"/>
                </a:solidFill>
                <a:round/>
                <a:headEnd/>
                <a:tailEnd/>
              </a:ln>
            </p:spPr>
            <p:txBody>
              <a:bodyPr/>
              <a:lstStyle/>
              <a:p>
                <a:endParaRPr lang="es-ES_tradnl"/>
              </a:p>
            </p:txBody>
          </p:sp>
          <p:sp>
            <p:nvSpPr>
              <p:cNvPr id="468278" name="Freeform 490"/>
              <p:cNvSpPr>
                <a:spLocks/>
              </p:cNvSpPr>
              <p:nvPr/>
            </p:nvSpPr>
            <p:spPr bwMode="auto">
              <a:xfrm>
                <a:off x="1938" y="2498"/>
                <a:ext cx="8" cy="32"/>
              </a:xfrm>
              <a:custGeom>
                <a:avLst/>
                <a:gdLst>
                  <a:gd name="T0" fmla="*/ 0 w 8"/>
                  <a:gd name="T1" fmla="*/ 32 h 32"/>
                  <a:gd name="T2" fmla="*/ 0 w 8"/>
                  <a:gd name="T3" fmla="*/ 16 h 32"/>
                  <a:gd name="T4" fmla="*/ 8 w 8"/>
                  <a:gd name="T5" fmla="*/ 8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8"/>
                    </a:lnTo>
                    <a:lnTo>
                      <a:pt x="8" y="0"/>
                    </a:lnTo>
                  </a:path>
                </a:pathLst>
              </a:custGeom>
              <a:noFill/>
              <a:ln w="12700">
                <a:solidFill>
                  <a:srgbClr val="FF4F51"/>
                </a:solidFill>
                <a:round/>
                <a:headEnd/>
                <a:tailEnd/>
              </a:ln>
            </p:spPr>
            <p:txBody>
              <a:bodyPr/>
              <a:lstStyle/>
              <a:p>
                <a:endParaRPr lang="es-ES_tradnl"/>
              </a:p>
            </p:txBody>
          </p:sp>
          <p:sp>
            <p:nvSpPr>
              <p:cNvPr id="468279" name="Freeform 491"/>
              <p:cNvSpPr>
                <a:spLocks/>
              </p:cNvSpPr>
              <p:nvPr/>
            </p:nvSpPr>
            <p:spPr bwMode="auto">
              <a:xfrm>
                <a:off x="1922" y="2530"/>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4F51"/>
                </a:solidFill>
                <a:round/>
                <a:headEnd/>
                <a:tailEnd/>
              </a:ln>
            </p:spPr>
            <p:txBody>
              <a:bodyPr/>
              <a:lstStyle/>
              <a:p>
                <a:endParaRPr lang="es-ES_tradnl"/>
              </a:p>
            </p:txBody>
          </p:sp>
          <p:sp>
            <p:nvSpPr>
              <p:cNvPr id="468280" name="Freeform 492"/>
              <p:cNvSpPr>
                <a:spLocks/>
              </p:cNvSpPr>
              <p:nvPr/>
            </p:nvSpPr>
            <p:spPr bwMode="auto">
              <a:xfrm>
                <a:off x="1930" y="2498"/>
                <a:ext cx="8" cy="32"/>
              </a:xfrm>
              <a:custGeom>
                <a:avLst/>
                <a:gdLst>
                  <a:gd name="T0" fmla="*/ 0 w 8"/>
                  <a:gd name="T1" fmla="*/ 32 h 32"/>
                  <a:gd name="T2" fmla="*/ 0 w 8"/>
                  <a:gd name="T3" fmla="*/ 16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16"/>
                    </a:lnTo>
                    <a:lnTo>
                      <a:pt x="8" y="0"/>
                    </a:lnTo>
                  </a:path>
                </a:pathLst>
              </a:custGeom>
              <a:noFill/>
              <a:ln w="12700">
                <a:solidFill>
                  <a:srgbClr val="FF4F51"/>
                </a:solidFill>
                <a:round/>
                <a:headEnd/>
                <a:tailEnd/>
              </a:ln>
            </p:spPr>
            <p:txBody>
              <a:bodyPr/>
              <a:lstStyle/>
              <a:p>
                <a:endParaRPr lang="es-ES_tradnl"/>
              </a:p>
            </p:txBody>
          </p:sp>
          <p:sp>
            <p:nvSpPr>
              <p:cNvPr id="468281" name="Line 493"/>
              <p:cNvSpPr>
                <a:spLocks noChangeShapeType="1"/>
              </p:cNvSpPr>
              <p:nvPr/>
            </p:nvSpPr>
            <p:spPr bwMode="auto">
              <a:xfrm flipV="1">
                <a:off x="1914" y="2522"/>
                <a:ext cx="8" cy="8"/>
              </a:xfrm>
              <a:prstGeom prst="line">
                <a:avLst/>
              </a:prstGeom>
              <a:noFill/>
              <a:ln w="12700">
                <a:solidFill>
                  <a:srgbClr val="FF4F51"/>
                </a:solidFill>
                <a:round/>
                <a:headEnd/>
                <a:tailEnd/>
              </a:ln>
            </p:spPr>
            <p:txBody>
              <a:bodyPr/>
              <a:lstStyle/>
              <a:p>
                <a:endParaRPr lang="es-ES_tradnl"/>
              </a:p>
            </p:txBody>
          </p:sp>
          <p:sp>
            <p:nvSpPr>
              <p:cNvPr id="468282" name="Freeform 494"/>
              <p:cNvSpPr>
                <a:spLocks/>
              </p:cNvSpPr>
              <p:nvPr/>
            </p:nvSpPr>
            <p:spPr bwMode="auto">
              <a:xfrm>
                <a:off x="1922" y="2506"/>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p>
            </p:txBody>
          </p:sp>
          <p:sp>
            <p:nvSpPr>
              <p:cNvPr id="468283" name="Line 495"/>
              <p:cNvSpPr>
                <a:spLocks noChangeShapeType="1"/>
              </p:cNvSpPr>
              <p:nvPr/>
            </p:nvSpPr>
            <p:spPr bwMode="auto">
              <a:xfrm>
                <a:off x="1954" y="2490"/>
                <a:ext cx="1" cy="40"/>
              </a:xfrm>
              <a:prstGeom prst="line">
                <a:avLst/>
              </a:prstGeom>
              <a:noFill/>
              <a:ln w="12700">
                <a:solidFill>
                  <a:srgbClr val="FF4F51"/>
                </a:solidFill>
                <a:round/>
                <a:headEnd/>
                <a:tailEnd/>
              </a:ln>
            </p:spPr>
            <p:txBody>
              <a:bodyPr/>
              <a:lstStyle/>
              <a:p>
                <a:endParaRPr lang="es-ES_tradnl"/>
              </a:p>
            </p:txBody>
          </p:sp>
          <p:sp>
            <p:nvSpPr>
              <p:cNvPr id="468284" name="Line 496"/>
              <p:cNvSpPr>
                <a:spLocks noChangeShapeType="1"/>
              </p:cNvSpPr>
              <p:nvPr/>
            </p:nvSpPr>
            <p:spPr bwMode="auto">
              <a:xfrm>
                <a:off x="1977" y="2474"/>
                <a:ext cx="1" cy="32"/>
              </a:xfrm>
              <a:prstGeom prst="line">
                <a:avLst/>
              </a:prstGeom>
              <a:noFill/>
              <a:ln w="12700">
                <a:solidFill>
                  <a:srgbClr val="FF4F51"/>
                </a:solidFill>
                <a:round/>
                <a:headEnd/>
                <a:tailEnd/>
              </a:ln>
            </p:spPr>
            <p:txBody>
              <a:bodyPr/>
              <a:lstStyle/>
              <a:p>
                <a:endParaRPr lang="es-ES_tradnl"/>
              </a:p>
            </p:txBody>
          </p:sp>
          <p:sp>
            <p:nvSpPr>
              <p:cNvPr id="468285" name="Line 497"/>
              <p:cNvSpPr>
                <a:spLocks noChangeShapeType="1"/>
              </p:cNvSpPr>
              <p:nvPr/>
            </p:nvSpPr>
            <p:spPr bwMode="auto">
              <a:xfrm flipH="1" flipV="1">
                <a:off x="1961" y="2514"/>
                <a:ext cx="8" cy="8"/>
              </a:xfrm>
              <a:prstGeom prst="line">
                <a:avLst/>
              </a:prstGeom>
              <a:noFill/>
              <a:ln w="12700">
                <a:solidFill>
                  <a:srgbClr val="FF4F51"/>
                </a:solidFill>
                <a:round/>
                <a:headEnd/>
                <a:tailEnd/>
              </a:ln>
            </p:spPr>
            <p:txBody>
              <a:bodyPr/>
              <a:lstStyle/>
              <a:p>
                <a:endParaRPr lang="es-ES_tradnl"/>
              </a:p>
            </p:txBody>
          </p:sp>
          <p:sp>
            <p:nvSpPr>
              <p:cNvPr id="468286" name="Freeform 498"/>
              <p:cNvSpPr>
                <a:spLocks/>
              </p:cNvSpPr>
              <p:nvPr/>
            </p:nvSpPr>
            <p:spPr bwMode="auto">
              <a:xfrm>
                <a:off x="1961" y="2490"/>
                <a:ext cx="8" cy="24"/>
              </a:xfrm>
              <a:custGeom>
                <a:avLst/>
                <a:gdLst>
                  <a:gd name="T0" fmla="*/ 0 w 8"/>
                  <a:gd name="T1" fmla="*/ 24 h 24"/>
                  <a:gd name="T2" fmla="*/ 0 w 8"/>
                  <a:gd name="T3" fmla="*/ 8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0" y="8"/>
                    </a:lnTo>
                    <a:lnTo>
                      <a:pt x="8" y="0"/>
                    </a:lnTo>
                  </a:path>
                </a:pathLst>
              </a:custGeom>
              <a:noFill/>
              <a:ln w="12700">
                <a:solidFill>
                  <a:srgbClr val="FF4F51"/>
                </a:solidFill>
                <a:round/>
                <a:headEnd/>
                <a:tailEnd/>
              </a:ln>
            </p:spPr>
            <p:txBody>
              <a:bodyPr/>
              <a:lstStyle/>
              <a:p>
                <a:endParaRPr lang="es-ES_tradnl"/>
              </a:p>
            </p:txBody>
          </p:sp>
          <p:sp>
            <p:nvSpPr>
              <p:cNvPr id="468287" name="Line 499"/>
              <p:cNvSpPr>
                <a:spLocks noChangeShapeType="1"/>
              </p:cNvSpPr>
              <p:nvPr/>
            </p:nvSpPr>
            <p:spPr bwMode="auto">
              <a:xfrm flipV="1">
                <a:off x="1914" y="2514"/>
                <a:ext cx="1" cy="8"/>
              </a:xfrm>
              <a:prstGeom prst="line">
                <a:avLst/>
              </a:prstGeom>
              <a:noFill/>
              <a:ln w="12700">
                <a:solidFill>
                  <a:srgbClr val="FF4F51"/>
                </a:solidFill>
                <a:round/>
                <a:headEnd/>
                <a:tailEnd/>
              </a:ln>
            </p:spPr>
            <p:txBody>
              <a:bodyPr/>
              <a:lstStyle/>
              <a:p>
                <a:endParaRPr lang="es-ES_tradnl"/>
              </a:p>
            </p:txBody>
          </p:sp>
          <p:sp>
            <p:nvSpPr>
              <p:cNvPr id="468288" name="Line 500"/>
              <p:cNvSpPr>
                <a:spLocks noChangeShapeType="1"/>
              </p:cNvSpPr>
              <p:nvPr/>
            </p:nvSpPr>
            <p:spPr bwMode="auto">
              <a:xfrm flipV="1">
                <a:off x="1914" y="2506"/>
                <a:ext cx="8" cy="8"/>
              </a:xfrm>
              <a:prstGeom prst="line">
                <a:avLst/>
              </a:prstGeom>
              <a:noFill/>
              <a:ln w="12700">
                <a:solidFill>
                  <a:srgbClr val="FF4F51"/>
                </a:solidFill>
                <a:round/>
                <a:headEnd/>
                <a:tailEnd/>
              </a:ln>
            </p:spPr>
            <p:txBody>
              <a:bodyPr/>
              <a:lstStyle/>
              <a:p>
                <a:endParaRPr lang="es-ES_tradnl"/>
              </a:p>
            </p:txBody>
          </p:sp>
          <p:sp>
            <p:nvSpPr>
              <p:cNvPr id="468289" name="Freeform 501"/>
              <p:cNvSpPr>
                <a:spLocks/>
              </p:cNvSpPr>
              <p:nvPr/>
            </p:nvSpPr>
            <p:spPr bwMode="auto">
              <a:xfrm>
                <a:off x="1890" y="2514"/>
                <a:ext cx="87" cy="72"/>
              </a:xfrm>
              <a:custGeom>
                <a:avLst/>
                <a:gdLst>
                  <a:gd name="T0" fmla="*/ 0 w 87"/>
                  <a:gd name="T1" fmla="*/ 8 h 72"/>
                  <a:gd name="T2" fmla="*/ 0 w 87"/>
                  <a:gd name="T3" fmla="*/ 24 h 72"/>
                  <a:gd name="T4" fmla="*/ 8 w 87"/>
                  <a:gd name="T5" fmla="*/ 24 h 72"/>
                  <a:gd name="T6" fmla="*/ 8 w 87"/>
                  <a:gd name="T7" fmla="*/ 32 h 72"/>
                  <a:gd name="T8" fmla="*/ 32 w 87"/>
                  <a:gd name="T9" fmla="*/ 56 h 72"/>
                  <a:gd name="T10" fmla="*/ 40 w 87"/>
                  <a:gd name="T11" fmla="*/ 56 h 72"/>
                  <a:gd name="T12" fmla="*/ 48 w 87"/>
                  <a:gd name="T13" fmla="*/ 64 h 72"/>
                  <a:gd name="T14" fmla="*/ 56 w 87"/>
                  <a:gd name="T15" fmla="*/ 64 h 72"/>
                  <a:gd name="T16" fmla="*/ 56 w 87"/>
                  <a:gd name="T17" fmla="*/ 72 h 72"/>
                  <a:gd name="T18" fmla="*/ 71 w 87"/>
                  <a:gd name="T19" fmla="*/ 72 h 72"/>
                  <a:gd name="T20" fmla="*/ 79 w 87"/>
                  <a:gd name="T21" fmla="*/ 64 h 72"/>
                  <a:gd name="T22" fmla="*/ 79 w 87"/>
                  <a:gd name="T23" fmla="*/ 48 h 72"/>
                  <a:gd name="T24" fmla="*/ 87 w 87"/>
                  <a:gd name="T25" fmla="*/ 40 h 72"/>
                  <a:gd name="T26" fmla="*/ 87 w 87"/>
                  <a:gd name="T27" fmla="*/ 32 h 72"/>
                  <a:gd name="T28" fmla="*/ 71 w 87"/>
                  <a:gd name="T29" fmla="*/ 48 h 72"/>
                  <a:gd name="T30" fmla="*/ 71 w 87"/>
                  <a:gd name="T31" fmla="*/ 64 h 72"/>
                  <a:gd name="T32" fmla="*/ 56 w 87"/>
                  <a:gd name="T33" fmla="*/ 64 h 72"/>
                  <a:gd name="T34" fmla="*/ 56 w 87"/>
                  <a:gd name="T35" fmla="*/ 56 h 72"/>
                  <a:gd name="T36" fmla="*/ 40 w 87"/>
                  <a:gd name="T37" fmla="*/ 56 h 72"/>
                  <a:gd name="T38" fmla="*/ 40 w 87"/>
                  <a:gd name="T39" fmla="*/ 48 h 72"/>
                  <a:gd name="T40" fmla="*/ 24 w 87"/>
                  <a:gd name="T41" fmla="*/ 48 h 72"/>
                  <a:gd name="T42" fmla="*/ 24 w 87"/>
                  <a:gd name="T43" fmla="*/ 40 h 72"/>
                  <a:gd name="T44" fmla="*/ 8 w 87"/>
                  <a:gd name="T45" fmla="*/ 24 h 72"/>
                  <a:gd name="T46" fmla="*/ 8 w 87"/>
                  <a:gd name="T47" fmla="*/ 16 h 72"/>
                  <a:gd name="T48" fmla="*/ 0 w 87"/>
                  <a:gd name="T49" fmla="*/ 8 h 72"/>
                  <a:gd name="T50" fmla="*/ 0 w 87"/>
                  <a:gd name="T51" fmla="*/ 0 h 72"/>
                  <a:gd name="T52" fmla="*/ 0 w 87"/>
                  <a:gd name="T53" fmla="*/ 8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8"/>
                    </a:moveTo>
                    <a:lnTo>
                      <a:pt x="0" y="24"/>
                    </a:lnTo>
                    <a:lnTo>
                      <a:pt x="8" y="24"/>
                    </a:lnTo>
                    <a:lnTo>
                      <a:pt x="8" y="32"/>
                    </a:lnTo>
                    <a:lnTo>
                      <a:pt x="32" y="56"/>
                    </a:lnTo>
                    <a:lnTo>
                      <a:pt x="40" y="56"/>
                    </a:lnTo>
                    <a:lnTo>
                      <a:pt x="48" y="64"/>
                    </a:lnTo>
                    <a:lnTo>
                      <a:pt x="56" y="64"/>
                    </a:lnTo>
                    <a:lnTo>
                      <a:pt x="56" y="72"/>
                    </a:lnTo>
                    <a:lnTo>
                      <a:pt x="71" y="72"/>
                    </a:lnTo>
                    <a:lnTo>
                      <a:pt x="79" y="64"/>
                    </a:lnTo>
                    <a:lnTo>
                      <a:pt x="79" y="48"/>
                    </a:lnTo>
                    <a:lnTo>
                      <a:pt x="87" y="40"/>
                    </a:lnTo>
                    <a:lnTo>
                      <a:pt x="87" y="32"/>
                    </a:lnTo>
                    <a:lnTo>
                      <a:pt x="71" y="48"/>
                    </a:lnTo>
                    <a:lnTo>
                      <a:pt x="71" y="64"/>
                    </a:lnTo>
                    <a:lnTo>
                      <a:pt x="56" y="64"/>
                    </a:lnTo>
                    <a:lnTo>
                      <a:pt x="56" y="56"/>
                    </a:lnTo>
                    <a:lnTo>
                      <a:pt x="40" y="56"/>
                    </a:lnTo>
                    <a:lnTo>
                      <a:pt x="40" y="48"/>
                    </a:lnTo>
                    <a:lnTo>
                      <a:pt x="24" y="48"/>
                    </a:lnTo>
                    <a:lnTo>
                      <a:pt x="24" y="40"/>
                    </a:lnTo>
                    <a:lnTo>
                      <a:pt x="8" y="24"/>
                    </a:lnTo>
                    <a:lnTo>
                      <a:pt x="8" y="16"/>
                    </a:lnTo>
                    <a:lnTo>
                      <a:pt x="0" y="8"/>
                    </a:lnTo>
                    <a:lnTo>
                      <a:pt x="0" y="0"/>
                    </a:lnTo>
                    <a:lnTo>
                      <a:pt x="0" y="8"/>
                    </a:lnTo>
                    <a:close/>
                  </a:path>
                </a:pathLst>
              </a:custGeom>
              <a:solidFill>
                <a:srgbClr val="FF4C7F"/>
              </a:solidFill>
              <a:ln w="12700">
                <a:solidFill>
                  <a:srgbClr val="FF3F72"/>
                </a:solidFill>
                <a:round/>
                <a:headEnd/>
                <a:tailEnd/>
              </a:ln>
            </p:spPr>
            <p:txBody>
              <a:bodyPr/>
              <a:lstStyle/>
              <a:p>
                <a:endParaRPr lang="es-ES_tradnl"/>
              </a:p>
            </p:txBody>
          </p:sp>
          <p:sp>
            <p:nvSpPr>
              <p:cNvPr id="468290" name="Freeform 502"/>
              <p:cNvSpPr>
                <a:spLocks/>
              </p:cNvSpPr>
              <p:nvPr/>
            </p:nvSpPr>
            <p:spPr bwMode="auto">
              <a:xfrm>
                <a:off x="1866" y="2378"/>
                <a:ext cx="111" cy="136"/>
              </a:xfrm>
              <a:custGeom>
                <a:avLst/>
                <a:gdLst>
                  <a:gd name="T0" fmla="*/ 64 w 111"/>
                  <a:gd name="T1" fmla="*/ 128 h 136"/>
                  <a:gd name="T2" fmla="*/ 56 w 111"/>
                  <a:gd name="T3" fmla="*/ 128 h 136"/>
                  <a:gd name="T4" fmla="*/ 56 w 111"/>
                  <a:gd name="T5" fmla="*/ 136 h 136"/>
                  <a:gd name="T6" fmla="*/ 32 w 111"/>
                  <a:gd name="T7" fmla="*/ 136 h 136"/>
                  <a:gd name="T8" fmla="*/ 24 w 111"/>
                  <a:gd name="T9" fmla="*/ 128 h 136"/>
                  <a:gd name="T10" fmla="*/ 16 w 111"/>
                  <a:gd name="T11" fmla="*/ 128 h 136"/>
                  <a:gd name="T12" fmla="*/ 16 w 111"/>
                  <a:gd name="T13" fmla="*/ 120 h 136"/>
                  <a:gd name="T14" fmla="*/ 8 w 111"/>
                  <a:gd name="T15" fmla="*/ 112 h 136"/>
                  <a:gd name="T16" fmla="*/ 8 w 111"/>
                  <a:gd name="T17" fmla="*/ 96 h 136"/>
                  <a:gd name="T18" fmla="*/ 0 w 111"/>
                  <a:gd name="T19" fmla="*/ 88 h 136"/>
                  <a:gd name="T20" fmla="*/ 0 w 111"/>
                  <a:gd name="T21" fmla="*/ 80 h 136"/>
                  <a:gd name="T22" fmla="*/ 32 w 111"/>
                  <a:gd name="T23" fmla="*/ 48 h 136"/>
                  <a:gd name="T24" fmla="*/ 32 w 111"/>
                  <a:gd name="T25" fmla="*/ 40 h 136"/>
                  <a:gd name="T26" fmla="*/ 40 w 111"/>
                  <a:gd name="T27" fmla="*/ 40 h 136"/>
                  <a:gd name="T28" fmla="*/ 40 w 111"/>
                  <a:gd name="T29" fmla="*/ 32 h 136"/>
                  <a:gd name="T30" fmla="*/ 48 w 111"/>
                  <a:gd name="T31" fmla="*/ 32 h 136"/>
                  <a:gd name="T32" fmla="*/ 48 w 111"/>
                  <a:gd name="T33" fmla="*/ 24 h 136"/>
                  <a:gd name="T34" fmla="*/ 64 w 111"/>
                  <a:gd name="T35" fmla="*/ 8 h 136"/>
                  <a:gd name="T36" fmla="*/ 72 w 111"/>
                  <a:gd name="T37" fmla="*/ 8 h 136"/>
                  <a:gd name="T38" fmla="*/ 72 w 111"/>
                  <a:gd name="T39" fmla="*/ 0 h 136"/>
                  <a:gd name="T40" fmla="*/ 80 w 111"/>
                  <a:gd name="T41" fmla="*/ 0 h 136"/>
                  <a:gd name="T42" fmla="*/ 80 w 111"/>
                  <a:gd name="T43" fmla="*/ 8 h 136"/>
                  <a:gd name="T44" fmla="*/ 88 w 111"/>
                  <a:gd name="T45" fmla="*/ 8 h 136"/>
                  <a:gd name="T46" fmla="*/ 88 w 111"/>
                  <a:gd name="T47" fmla="*/ 56 h 136"/>
                  <a:gd name="T48" fmla="*/ 95 w 111"/>
                  <a:gd name="T49" fmla="*/ 56 h 136"/>
                  <a:gd name="T50" fmla="*/ 95 w 111"/>
                  <a:gd name="T51" fmla="*/ 64 h 136"/>
                  <a:gd name="T52" fmla="*/ 103 w 111"/>
                  <a:gd name="T53" fmla="*/ 64 h 136"/>
                  <a:gd name="T54" fmla="*/ 103 w 111"/>
                  <a:gd name="T55" fmla="*/ 72 h 136"/>
                  <a:gd name="T56" fmla="*/ 111 w 111"/>
                  <a:gd name="T57" fmla="*/ 72 h 136"/>
                  <a:gd name="T58" fmla="*/ 111 w 111"/>
                  <a:gd name="T59" fmla="*/ 88 h 136"/>
                  <a:gd name="T60" fmla="*/ 103 w 111"/>
                  <a:gd name="T61" fmla="*/ 96 h 136"/>
                  <a:gd name="T62" fmla="*/ 103 w 111"/>
                  <a:gd name="T63" fmla="*/ 104 h 136"/>
                  <a:gd name="T64" fmla="*/ 95 w 111"/>
                  <a:gd name="T65" fmla="*/ 104 h 136"/>
                  <a:gd name="T66" fmla="*/ 80 w 111"/>
                  <a:gd name="T67" fmla="*/ 120 h 136"/>
                  <a:gd name="T68" fmla="*/ 72 w 111"/>
                  <a:gd name="T69" fmla="*/ 120 h 136"/>
                  <a:gd name="T70" fmla="*/ 64 w 111"/>
                  <a:gd name="T71" fmla="*/ 128 h 1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1"/>
                  <a:gd name="T109" fmla="*/ 0 h 136"/>
                  <a:gd name="T110" fmla="*/ 111 w 111"/>
                  <a:gd name="T111" fmla="*/ 136 h 1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1" h="136">
                    <a:moveTo>
                      <a:pt x="64" y="128"/>
                    </a:moveTo>
                    <a:lnTo>
                      <a:pt x="56" y="128"/>
                    </a:lnTo>
                    <a:lnTo>
                      <a:pt x="56" y="136"/>
                    </a:lnTo>
                    <a:lnTo>
                      <a:pt x="32" y="136"/>
                    </a:lnTo>
                    <a:lnTo>
                      <a:pt x="24" y="128"/>
                    </a:lnTo>
                    <a:lnTo>
                      <a:pt x="16" y="128"/>
                    </a:lnTo>
                    <a:lnTo>
                      <a:pt x="16" y="120"/>
                    </a:lnTo>
                    <a:lnTo>
                      <a:pt x="8" y="112"/>
                    </a:lnTo>
                    <a:lnTo>
                      <a:pt x="8" y="96"/>
                    </a:lnTo>
                    <a:lnTo>
                      <a:pt x="0" y="88"/>
                    </a:lnTo>
                    <a:lnTo>
                      <a:pt x="0" y="80"/>
                    </a:lnTo>
                    <a:lnTo>
                      <a:pt x="32" y="48"/>
                    </a:lnTo>
                    <a:lnTo>
                      <a:pt x="32" y="40"/>
                    </a:lnTo>
                    <a:lnTo>
                      <a:pt x="40" y="40"/>
                    </a:lnTo>
                    <a:lnTo>
                      <a:pt x="40" y="32"/>
                    </a:lnTo>
                    <a:lnTo>
                      <a:pt x="48" y="32"/>
                    </a:lnTo>
                    <a:lnTo>
                      <a:pt x="48" y="24"/>
                    </a:lnTo>
                    <a:lnTo>
                      <a:pt x="64" y="8"/>
                    </a:lnTo>
                    <a:lnTo>
                      <a:pt x="72" y="8"/>
                    </a:lnTo>
                    <a:lnTo>
                      <a:pt x="72" y="0"/>
                    </a:lnTo>
                    <a:lnTo>
                      <a:pt x="80" y="0"/>
                    </a:lnTo>
                    <a:lnTo>
                      <a:pt x="80" y="8"/>
                    </a:lnTo>
                    <a:lnTo>
                      <a:pt x="88" y="8"/>
                    </a:lnTo>
                    <a:lnTo>
                      <a:pt x="88" y="56"/>
                    </a:lnTo>
                    <a:lnTo>
                      <a:pt x="95" y="56"/>
                    </a:lnTo>
                    <a:lnTo>
                      <a:pt x="95" y="64"/>
                    </a:lnTo>
                    <a:lnTo>
                      <a:pt x="103" y="64"/>
                    </a:lnTo>
                    <a:lnTo>
                      <a:pt x="103" y="72"/>
                    </a:lnTo>
                    <a:lnTo>
                      <a:pt x="111" y="72"/>
                    </a:lnTo>
                    <a:lnTo>
                      <a:pt x="111" y="88"/>
                    </a:lnTo>
                    <a:lnTo>
                      <a:pt x="103" y="96"/>
                    </a:lnTo>
                    <a:lnTo>
                      <a:pt x="103" y="104"/>
                    </a:lnTo>
                    <a:lnTo>
                      <a:pt x="95" y="104"/>
                    </a:lnTo>
                    <a:lnTo>
                      <a:pt x="80" y="120"/>
                    </a:lnTo>
                    <a:lnTo>
                      <a:pt x="72" y="120"/>
                    </a:lnTo>
                    <a:lnTo>
                      <a:pt x="64" y="128"/>
                    </a:lnTo>
                    <a:close/>
                  </a:path>
                </a:pathLst>
              </a:custGeom>
              <a:solidFill>
                <a:srgbClr val="FF3266"/>
              </a:solidFill>
              <a:ln w="0">
                <a:solidFill>
                  <a:srgbClr val="000000"/>
                </a:solidFill>
                <a:round/>
                <a:headEnd/>
                <a:tailEnd/>
              </a:ln>
            </p:spPr>
            <p:txBody>
              <a:bodyPr/>
              <a:lstStyle/>
              <a:p>
                <a:endParaRPr lang="es-ES_tradnl"/>
              </a:p>
            </p:txBody>
          </p:sp>
          <p:sp>
            <p:nvSpPr>
              <p:cNvPr id="468291" name="Freeform 503"/>
              <p:cNvSpPr>
                <a:spLocks/>
              </p:cNvSpPr>
              <p:nvPr/>
            </p:nvSpPr>
            <p:spPr bwMode="auto">
              <a:xfrm>
                <a:off x="1890" y="2402"/>
                <a:ext cx="64" cy="88"/>
              </a:xfrm>
              <a:custGeom>
                <a:avLst/>
                <a:gdLst>
                  <a:gd name="T0" fmla="*/ 0 w 64"/>
                  <a:gd name="T1" fmla="*/ 72 h 88"/>
                  <a:gd name="T2" fmla="*/ 0 w 64"/>
                  <a:gd name="T3" fmla="*/ 48 h 88"/>
                  <a:gd name="T4" fmla="*/ 8 w 64"/>
                  <a:gd name="T5" fmla="*/ 48 h 88"/>
                  <a:gd name="T6" fmla="*/ 8 w 64"/>
                  <a:gd name="T7" fmla="*/ 40 h 88"/>
                  <a:gd name="T8" fmla="*/ 16 w 64"/>
                  <a:gd name="T9" fmla="*/ 32 h 88"/>
                  <a:gd name="T10" fmla="*/ 16 w 64"/>
                  <a:gd name="T11" fmla="*/ 24 h 88"/>
                  <a:gd name="T12" fmla="*/ 24 w 64"/>
                  <a:gd name="T13" fmla="*/ 24 h 88"/>
                  <a:gd name="T14" fmla="*/ 24 w 64"/>
                  <a:gd name="T15" fmla="*/ 16 h 88"/>
                  <a:gd name="T16" fmla="*/ 32 w 64"/>
                  <a:gd name="T17" fmla="*/ 16 h 88"/>
                  <a:gd name="T18" fmla="*/ 32 w 64"/>
                  <a:gd name="T19" fmla="*/ 8 h 88"/>
                  <a:gd name="T20" fmla="*/ 40 w 64"/>
                  <a:gd name="T21" fmla="*/ 8 h 88"/>
                  <a:gd name="T22" fmla="*/ 40 w 64"/>
                  <a:gd name="T23" fmla="*/ 0 h 88"/>
                  <a:gd name="T24" fmla="*/ 56 w 64"/>
                  <a:gd name="T25" fmla="*/ 0 h 88"/>
                  <a:gd name="T26" fmla="*/ 56 w 64"/>
                  <a:gd name="T27" fmla="*/ 8 h 88"/>
                  <a:gd name="T28" fmla="*/ 64 w 64"/>
                  <a:gd name="T29" fmla="*/ 16 h 88"/>
                  <a:gd name="T30" fmla="*/ 64 w 64"/>
                  <a:gd name="T31" fmla="*/ 48 h 88"/>
                  <a:gd name="T32" fmla="*/ 56 w 64"/>
                  <a:gd name="T33" fmla="*/ 48 h 88"/>
                  <a:gd name="T34" fmla="*/ 56 w 64"/>
                  <a:gd name="T35" fmla="*/ 64 h 88"/>
                  <a:gd name="T36" fmla="*/ 40 w 64"/>
                  <a:gd name="T37" fmla="*/ 80 h 88"/>
                  <a:gd name="T38" fmla="*/ 32 w 64"/>
                  <a:gd name="T39" fmla="*/ 80 h 88"/>
                  <a:gd name="T40" fmla="*/ 32 w 64"/>
                  <a:gd name="T41" fmla="*/ 88 h 88"/>
                  <a:gd name="T42" fmla="*/ 8 w 64"/>
                  <a:gd name="T43" fmla="*/ 88 h 88"/>
                  <a:gd name="T44" fmla="*/ 8 w 64"/>
                  <a:gd name="T45" fmla="*/ 80 h 88"/>
                  <a:gd name="T46" fmla="*/ 0 w 64"/>
                  <a:gd name="T47" fmla="*/ 80 h 88"/>
                  <a:gd name="T48" fmla="*/ 0 w 64"/>
                  <a:gd name="T49" fmla="*/ 72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4"/>
                  <a:gd name="T76" fmla="*/ 0 h 88"/>
                  <a:gd name="T77" fmla="*/ 64 w 64"/>
                  <a:gd name="T78" fmla="*/ 88 h 8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4" h="88">
                    <a:moveTo>
                      <a:pt x="0" y="72"/>
                    </a:moveTo>
                    <a:lnTo>
                      <a:pt x="0" y="48"/>
                    </a:lnTo>
                    <a:lnTo>
                      <a:pt x="8" y="48"/>
                    </a:lnTo>
                    <a:lnTo>
                      <a:pt x="8" y="40"/>
                    </a:lnTo>
                    <a:lnTo>
                      <a:pt x="16" y="32"/>
                    </a:lnTo>
                    <a:lnTo>
                      <a:pt x="16" y="24"/>
                    </a:lnTo>
                    <a:lnTo>
                      <a:pt x="24" y="24"/>
                    </a:lnTo>
                    <a:lnTo>
                      <a:pt x="24" y="16"/>
                    </a:lnTo>
                    <a:lnTo>
                      <a:pt x="32" y="16"/>
                    </a:lnTo>
                    <a:lnTo>
                      <a:pt x="32" y="8"/>
                    </a:lnTo>
                    <a:lnTo>
                      <a:pt x="40" y="8"/>
                    </a:lnTo>
                    <a:lnTo>
                      <a:pt x="40" y="0"/>
                    </a:lnTo>
                    <a:lnTo>
                      <a:pt x="56" y="0"/>
                    </a:lnTo>
                    <a:lnTo>
                      <a:pt x="56" y="8"/>
                    </a:lnTo>
                    <a:lnTo>
                      <a:pt x="64" y="16"/>
                    </a:lnTo>
                    <a:lnTo>
                      <a:pt x="64" y="48"/>
                    </a:lnTo>
                    <a:lnTo>
                      <a:pt x="56" y="48"/>
                    </a:lnTo>
                    <a:lnTo>
                      <a:pt x="56" y="64"/>
                    </a:lnTo>
                    <a:lnTo>
                      <a:pt x="40" y="80"/>
                    </a:lnTo>
                    <a:lnTo>
                      <a:pt x="32" y="80"/>
                    </a:lnTo>
                    <a:lnTo>
                      <a:pt x="32" y="88"/>
                    </a:lnTo>
                    <a:lnTo>
                      <a:pt x="8" y="88"/>
                    </a:lnTo>
                    <a:lnTo>
                      <a:pt x="8" y="80"/>
                    </a:lnTo>
                    <a:lnTo>
                      <a:pt x="0" y="80"/>
                    </a:lnTo>
                    <a:lnTo>
                      <a:pt x="0" y="72"/>
                    </a:lnTo>
                    <a:close/>
                  </a:path>
                </a:pathLst>
              </a:custGeom>
              <a:solidFill>
                <a:srgbClr val="FF3266"/>
              </a:solidFill>
              <a:ln w="9525">
                <a:noFill/>
                <a:round/>
                <a:headEnd/>
                <a:tailEnd/>
              </a:ln>
            </p:spPr>
            <p:txBody>
              <a:bodyPr/>
              <a:lstStyle/>
              <a:p>
                <a:endParaRPr lang="es-ES_tradnl"/>
              </a:p>
            </p:txBody>
          </p:sp>
          <p:sp>
            <p:nvSpPr>
              <p:cNvPr id="468292" name="Freeform 504"/>
              <p:cNvSpPr>
                <a:spLocks/>
              </p:cNvSpPr>
              <p:nvPr/>
            </p:nvSpPr>
            <p:spPr bwMode="auto">
              <a:xfrm>
                <a:off x="1890" y="2402"/>
                <a:ext cx="64" cy="80"/>
              </a:xfrm>
              <a:custGeom>
                <a:avLst/>
                <a:gdLst>
                  <a:gd name="T0" fmla="*/ 56 w 64"/>
                  <a:gd name="T1" fmla="*/ 8 h 80"/>
                  <a:gd name="T2" fmla="*/ 56 w 64"/>
                  <a:gd name="T3" fmla="*/ 16 h 80"/>
                  <a:gd name="T4" fmla="*/ 64 w 64"/>
                  <a:gd name="T5" fmla="*/ 24 h 80"/>
                  <a:gd name="T6" fmla="*/ 64 w 64"/>
                  <a:gd name="T7" fmla="*/ 40 h 80"/>
                  <a:gd name="T8" fmla="*/ 56 w 64"/>
                  <a:gd name="T9" fmla="*/ 40 h 80"/>
                  <a:gd name="T10" fmla="*/ 56 w 64"/>
                  <a:gd name="T11" fmla="*/ 64 h 80"/>
                  <a:gd name="T12" fmla="*/ 48 w 64"/>
                  <a:gd name="T13" fmla="*/ 64 h 80"/>
                  <a:gd name="T14" fmla="*/ 48 w 64"/>
                  <a:gd name="T15" fmla="*/ 72 h 80"/>
                  <a:gd name="T16" fmla="*/ 32 w 64"/>
                  <a:gd name="T17" fmla="*/ 72 h 80"/>
                  <a:gd name="T18" fmla="*/ 32 w 64"/>
                  <a:gd name="T19" fmla="*/ 80 h 80"/>
                  <a:gd name="T20" fmla="*/ 8 w 64"/>
                  <a:gd name="T21" fmla="*/ 80 h 80"/>
                  <a:gd name="T22" fmla="*/ 8 w 64"/>
                  <a:gd name="T23" fmla="*/ 72 h 80"/>
                  <a:gd name="T24" fmla="*/ 0 w 64"/>
                  <a:gd name="T25" fmla="*/ 72 h 80"/>
                  <a:gd name="T26" fmla="*/ 0 w 64"/>
                  <a:gd name="T27" fmla="*/ 64 h 80"/>
                  <a:gd name="T28" fmla="*/ 8 w 64"/>
                  <a:gd name="T29" fmla="*/ 64 h 80"/>
                  <a:gd name="T30" fmla="*/ 8 w 64"/>
                  <a:gd name="T31" fmla="*/ 48 h 80"/>
                  <a:gd name="T32" fmla="*/ 16 w 64"/>
                  <a:gd name="T33" fmla="*/ 40 h 80"/>
                  <a:gd name="T34" fmla="*/ 16 w 64"/>
                  <a:gd name="T35" fmla="*/ 32 h 80"/>
                  <a:gd name="T36" fmla="*/ 32 w 64"/>
                  <a:gd name="T37" fmla="*/ 16 h 80"/>
                  <a:gd name="T38" fmla="*/ 32 w 64"/>
                  <a:gd name="T39" fmla="*/ 8 h 80"/>
                  <a:gd name="T40" fmla="*/ 40 w 64"/>
                  <a:gd name="T41" fmla="*/ 8 h 80"/>
                  <a:gd name="T42" fmla="*/ 48 w 64"/>
                  <a:gd name="T43" fmla="*/ 0 h 80"/>
                  <a:gd name="T44" fmla="*/ 56 w 64"/>
                  <a:gd name="T45" fmla="*/ 0 h 80"/>
                  <a:gd name="T46" fmla="*/ 56 w 64"/>
                  <a:gd name="T47" fmla="*/ 8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80"/>
                  <a:gd name="T74" fmla="*/ 64 w 64"/>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80">
                    <a:moveTo>
                      <a:pt x="56" y="8"/>
                    </a:moveTo>
                    <a:lnTo>
                      <a:pt x="56" y="16"/>
                    </a:lnTo>
                    <a:lnTo>
                      <a:pt x="64" y="24"/>
                    </a:lnTo>
                    <a:lnTo>
                      <a:pt x="64" y="40"/>
                    </a:lnTo>
                    <a:lnTo>
                      <a:pt x="56" y="40"/>
                    </a:lnTo>
                    <a:lnTo>
                      <a:pt x="56" y="64"/>
                    </a:lnTo>
                    <a:lnTo>
                      <a:pt x="48" y="64"/>
                    </a:lnTo>
                    <a:lnTo>
                      <a:pt x="48" y="72"/>
                    </a:lnTo>
                    <a:lnTo>
                      <a:pt x="32" y="72"/>
                    </a:lnTo>
                    <a:lnTo>
                      <a:pt x="32" y="80"/>
                    </a:lnTo>
                    <a:lnTo>
                      <a:pt x="8" y="80"/>
                    </a:lnTo>
                    <a:lnTo>
                      <a:pt x="8" y="72"/>
                    </a:lnTo>
                    <a:lnTo>
                      <a:pt x="0" y="72"/>
                    </a:lnTo>
                    <a:lnTo>
                      <a:pt x="0" y="64"/>
                    </a:lnTo>
                    <a:lnTo>
                      <a:pt x="8" y="64"/>
                    </a:lnTo>
                    <a:lnTo>
                      <a:pt x="8" y="48"/>
                    </a:lnTo>
                    <a:lnTo>
                      <a:pt x="16" y="40"/>
                    </a:lnTo>
                    <a:lnTo>
                      <a:pt x="16" y="32"/>
                    </a:lnTo>
                    <a:lnTo>
                      <a:pt x="32" y="16"/>
                    </a:lnTo>
                    <a:lnTo>
                      <a:pt x="32" y="8"/>
                    </a:lnTo>
                    <a:lnTo>
                      <a:pt x="40" y="8"/>
                    </a:lnTo>
                    <a:lnTo>
                      <a:pt x="48" y="0"/>
                    </a:lnTo>
                    <a:lnTo>
                      <a:pt x="56" y="0"/>
                    </a:lnTo>
                    <a:lnTo>
                      <a:pt x="56" y="8"/>
                    </a:lnTo>
                    <a:close/>
                  </a:path>
                </a:pathLst>
              </a:custGeom>
              <a:solidFill>
                <a:srgbClr val="FF3F5B"/>
              </a:solidFill>
              <a:ln w="9525">
                <a:noFill/>
                <a:round/>
                <a:headEnd/>
                <a:tailEnd/>
              </a:ln>
            </p:spPr>
            <p:txBody>
              <a:bodyPr/>
              <a:lstStyle/>
              <a:p>
                <a:endParaRPr lang="es-ES_tradnl"/>
              </a:p>
            </p:txBody>
          </p:sp>
          <p:sp>
            <p:nvSpPr>
              <p:cNvPr id="468293" name="Freeform 505"/>
              <p:cNvSpPr>
                <a:spLocks/>
              </p:cNvSpPr>
              <p:nvPr/>
            </p:nvSpPr>
            <p:spPr bwMode="auto">
              <a:xfrm>
                <a:off x="1898" y="2410"/>
                <a:ext cx="48" cy="64"/>
              </a:xfrm>
              <a:custGeom>
                <a:avLst/>
                <a:gdLst>
                  <a:gd name="T0" fmla="*/ 48 w 48"/>
                  <a:gd name="T1" fmla="*/ 0 h 64"/>
                  <a:gd name="T2" fmla="*/ 48 w 48"/>
                  <a:gd name="T3" fmla="*/ 48 h 64"/>
                  <a:gd name="T4" fmla="*/ 40 w 48"/>
                  <a:gd name="T5" fmla="*/ 48 h 64"/>
                  <a:gd name="T6" fmla="*/ 40 w 48"/>
                  <a:gd name="T7" fmla="*/ 56 h 64"/>
                  <a:gd name="T8" fmla="*/ 32 w 48"/>
                  <a:gd name="T9" fmla="*/ 56 h 64"/>
                  <a:gd name="T10" fmla="*/ 24 w 48"/>
                  <a:gd name="T11" fmla="*/ 64 h 64"/>
                  <a:gd name="T12" fmla="*/ 0 w 48"/>
                  <a:gd name="T13" fmla="*/ 64 h 64"/>
                  <a:gd name="T14" fmla="*/ 0 w 48"/>
                  <a:gd name="T15" fmla="*/ 40 h 64"/>
                  <a:gd name="T16" fmla="*/ 8 w 48"/>
                  <a:gd name="T17" fmla="*/ 40 h 64"/>
                  <a:gd name="T18" fmla="*/ 8 w 48"/>
                  <a:gd name="T19" fmla="*/ 32 h 64"/>
                  <a:gd name="T20" fmla="*/ 16 w 48"/>
                  <a:gd name="T21" fmla="*/ 24 h 64"/>
                  <a:gd name="T22" fmla="*/ 16 w 48"/>
                  <a:gd name="T23" fmla="*/ 16 h 64"/>
                  <a:gd name="T24" fmla="*/ 24 w 48"/>
                  <a:gd name="T25" fmla="*/ 16 h 64"/>
                  <a:gd name="T26" fmla="*/ 24 w 48"/>
                  <a:gd name="T27" fmla="*/ 8 h 64"/>
                  <a:gd name="T28" fmla="*/ 32 w 48"/>
                  <a:gd name="T29" fmla="*/ 8 h 64"/>
                  <a:gd name="T30" fmla="*/ 32 w 48"/>
                  <a:gd name="T31" fmla="*/ 0 h 64"/>
                  <a:gd name="T32" fmla="*/ 48 w 48"/>
                  <a:gd name="T33" fmla="*/ 0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64"/>
                  <a:gd name="T53" fmla="*/ 48 w 48"/>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64">
                    <a:moveTo>
                      <a:pt x="48" y="0"/>
                    </a:moveTo>
                    <a:lnTo>
                      <a:pt x="48" y="48"/>
                    </a:lnTo>
                    <a:lnTo>
                      <a:pt x="40" y="48"/>
                    </a:lnTo>
                    <a:lnTo>
                      <a:pt x="40" y="56"/>
                    </a:lnTo>
                    <a:lnTo>
                      <a:pt x="32" y="56"/>
                    </a:lnTo>
                    <a:lnTo>
                      <a:pt x="24" y="64"/>
                    </a:lnTo>
                    <a:lnTo>
                      <a:pt x="0" y="64"/>
                    </a:lnTo>
                    <a:lnTo>
                      <a:pt x="0" y="40"/>
                    </a:lnTo>
                    <a:lnTo>
                      <a:pt x="8" y="40"/>
                    </a:lnTo>
                    <a:lnTo>
                      <a:pt x="8" y="32"/>
                    </a:lnTo>
                    <a:lnTo>
                      <a:pt x="16" y="24"/>
                    </a:lnTo>
                    <a:lnTo>
                      <a:pt x="16" y="16"/>
                    </a:lnTo>
                    <a:lnTo>
                      <a:pt x="24" y="16"/>
                    </a:lnTo>
                    <a:lnTo>
                      <a:pt x="24" y="8"/>
                    </a:lnTo>
                    <a:lnTo>
                      <a:pt x="32" y="8"/>
                    </a:lnTo>
                    <a:lnTo>
                      <a:pt x="32" y="0"/>
                    </a:lnTo>
                    <a:lnTo>
                      <a:pt x="48" y="0"/>
                    </a:lnTo>
                    <a:close/>
                  </a:path>
                </a:pathLst>
              </a:custGeom>
              <a:solidFill>
                <a:srgbClr val="FF4C51"/>
              </a:solidFill>
              <a:ln w="9525">
                <a:noFill/>
                <a:round/>
                <a:headEnd/>
                <a:tailEnd/>
              </a:ln>
            </p:spPr>
            <p:txBody>
              <a:bodyPr/>
              <a:lstStyle/>
              <a:p>
                <a:endParaRPr lang="es-ES_tradnl"/>
              </a:p>
            </p:txBody>
          </p:sp>
          <p:sp>
            <p:nvSpPr>
              <p:cNvPr id="468294" name="Freeform 506"/>
              <p:cNvSpPr>
                <a:spLocks/>
              </p:cNvSpPr>
              <p:nvPr/>
            </p:nvSpPr>
            <p:spPr bwMode="auto">
              <a:xfrm>
                <a:off x="1898" y="2410"/>
                <a:ext cx="48" cy="56"/>
              </a:xfrm>
              <a:custGeom>
                <a:avLst/>
                <a:gdLst>
                  <a:gd name="T0" fmla="*/ 48 w 48"/>
                  <a:gd name="T1" fmla="*/ 0 h 56"/>
                  <a:gd name="T2" fmla="*/ 48 w 48"/>
                  <a:gd name="T3" fmla="*/ 40 h 56"/>
                  <a:gd name="T4" fmla="*/ 40 w 48"/>
                  <a:gd name="T5" fmla="*/ 40 h 56"/>
                  <a:gd name="T6" fmla="*/ 40 w 48"/>
                  <a:gd name="T7" fmla="*/ 48 h 56"/>
                  <a:gd name="T8" fmla="*/ 32 w 48"/>
                  <a:gd name="T9" fmla="*/ 48 h 56"/>
                  <a:gd name="T10" fmla="*/ 24 w 48"/>
                  <a:gd name="T11" fmla="*/ 56 h 56"/>
                  <a:gd name="T12" fmla="*/ 0 w 48"/>
                  <a:gd name="T13" fmla="*/ 56 h 56"/>
                  <a:gd name="T14" fmla="*/ 0 w 48"/>
                  <a:gd name="T15" fmla="*/ 48 h 56"/>
                  <a:gd name="T16" fmla="*/ 8 w 48"/>
                  <a:gd name="T17" fmla="*/ 40 h 56"/>
                  <a:gd name="T18" fmla="*/ 8 w 48"/>
                  <a:gd name="T19" fmla="*/ 32 h 56"/>
                  <a:gd name="T20" fmla="*/ 24 w 48"/>
                  <a:gd name="T21" fmla="*/ 16 h 56"/>
                  <a:gd name="T22" fmla="*/ 24 w 48"/>
                  <a:gd name="T23" fmla="*/ 8 h 56"/>
                  <a:gd name="T24" fmla="*/ 32 w 48"/>
                  <a:gd name="T25" fmla="*/ 8 h 56"/>
                  <a:gd name="T26" fmla="*/ 40 w 48"/>
                  <a:gd name="T27" fmla="*/ 0 h 56"/>
                  <a:gd name="T28" fmla="*/ 48 w 48"/>
                  <a:gd name="T29" fmla="*/ 0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56"/>
                  <a:gd name="T47" fmla="*/ 48 w 48"/>
                  <a:gd name="T48" fmla="*/ 56 h 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56">
                    <a:moveTo>
                      <a:pt x="48" y="0"/>
                    </a:moveTo>
                    <a:lnTo>
                      <a:pt x="48" y="40"/>
                    </a:lnTo>
                    <a:lnTo>
                      <a:pt x="40" y="40"/>
                    </a:lnTo>
                    <a:lnTo>
                      <a:pt x="40" y="48"/>
                    </a:lnTo>
                    <a:lnTo>
                      <a:pt x="32" y="48"/>
                    </a:lnTo>
                    <a:lnTo>
                      <a:pt x="24" y="56"/>
                    </a:lnTo>
                    <a:lnTo>
                      <a:pt x="0" y="56"/>
                    </a:lnTo>
                    <a:lnTo>
                      <a:pt x="0" y="48"/>
                    </a:lnTo>
                    <a:lnTo>
                      <a:pt x="8" y="40"/>
                    </a:lnTo>
                    <a:lnTo>
                      <a:pt x="8" y="32"/>
                    </a:lnTo>
                    <a:lnTo>
                      <a:pt x="24" y="16"/>
                    </a:lnTo>
                    <a:lnTo>
                      <a:pt x="24" y="8"/>
                    </a:lnTo>
                    <a:lnTo>
                      <a:pt x="32" y="8"/>
                    </a:lnTo>
                    <a:lnTo>
                      <a:pt x="40" y="0"/>
                    </a:lnTo>
                    <a:lnTo>
                      <a:pt x="48" y="0"/>
                    </a:lnTo>
                    <a:close/>
                  </a:path>
                </a:pathLst>
              </a:custGeom>
              <a:solidFill>
                <a:srgbClr val="FF5649"/>
              </a:solidFill>
              <a:ln w="9525">
                <a:noFill/>
                <a:round/>
                <a:headEnd/>
                <a:tailEnd/>
              </a:ln>
            </p:spPr>
            <p:txBody>
              <a:bodyPr/>
              <a:lstStyle/>
              <a:p>
                <a:endParaRPr lang="es-ES_tradnl"/>
              </a:p>
            </p:txBody>
          </p:sp>
          <p:sp>
            <p:nvSpPr>
              <p:cNvPr id="468295" name="Freeform 507"/>
              <p:cNvSpPr>
                <a:spLocks/>
              </p:cNvSpPr>
              <p:nvPr/>
            </p:nvSpPr>
            <p:spPr bwMode="auto">
              <a:xfrm>
                <a:off x="1906" y="2418"/>
                <a:ext cx="40" cy="48"/>
              </a:xfrm>
              <a:custGeom>
                <a:avLst/>
                <a:gdLst>
                  <a:gd name="T0" fmla="*/ 40 w 40"/>
                  <a:gd name="T1" fmla="*/ 0 h 48"/>
                  <a:gd name="T2" fmla="*/ 40 w 40"/>
                  <a:gd name="T3" fmla="*/ 24 h 48"/>
                  <a:gd name="T4" fmla="*/ 32 w 40"/>
                  <a:gd name="T5" fmla="*/ 24 h 48"/>
                  <a:gd name="T6" fmla="*/ 32 w 40"/>
                  <a:gd name="T7" fmla="*/ 32 h 48"/>
                  <a:gd name="T8" fmla="*/ 24 w 40"/>
                  <a:gd name="T9" fmla="*/ 32 h 48"/>
                  <a:gd name="T10" fmla="*/ 24 w 40"/>
                  <a:gd name="T11" fmla="*/ 40 h 48"/>
                  <a:gd name="T12" fmla="*/ 8 w 40"/>
                  <a:gd name="T13" fmla="*/ 40 h 48"/>
                  <a:gd name="T14" fmla="*/ 8 w 40"/>
                  <a:gd name="T15" fmla="*/ 48 h 48"/>
                  <a:gd name="T16" fmla="*/ 0 w 40"/>
                  <a:gd name="T17" fmla="*/ 48 h 48"/>
                  <a:gd name="T18" fmla="*/ 0 w 40"/>
                  <a:gd name="T19" fmla="*/ 32 h 48"/>
                  <a:gd name="T20" fmla="*/ 8 w 40"/>
                  <a:gd name="T21" fmla="*/ 24 h 48"/>
                  <a:gd name="T22" fmla="*/ 8 w 40"/>
                  <a:gd name="T23" fmla="*/ 16 h 48"/>
                  <a:gd name="T24" fmla="*/ 16 w 40"/>
                  <a:gd name="T25" fmla="*/ 16 h 48"/>
                  <a:gd name="T26" fmla="*/ 16 w 40"/>
                  <a:gd name="T27" fmla="*/ 8 h 48"/>
                  <a:gd name="T28" fmla="*/ 24 w 40"/>
                  <a:gd name="T29" fmla="*/ 8 h 48"/>
                  <a:gd name="T30" fmla="*/ 24 w 40"/>
                  <a:gd name="T31" fmla="*/ 0 h 48"/>
                  <a:gd name="T32" fmla="*/ 40 w 40"/>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8"/>
                  <a:gd name="T53" fmla="*/ 40 w 40"/>
                  <a:gd name="T54" fmla="*/ 48 h 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8">
                    <a:moveTo>
                      <a:pt x="40" y="0"/>
                    </a:moveTo>
                    <a:lnTo>
                      <a:pt x="40" y="24"/>
                    </a:lnTo>
                    <a:lnTo>
                      <a:pt x="32" y="24"/>
                    </a:lnTo>
                    <a:lnTo>
                      <a:pt x="32" y="32"/>
                    </a:lnTo>
                    <a:lnTo>
                      <a:pt x="24" y="32"/>
                    </a:lnTo>
                    <a:lnTo>
                      <a:pt x="24" y="40"/>
                    </a:lnTo>
                    <a:lnTo>
                      <a:pt x="8" y="40"/>
                    </a:lnTo>
                    <a:lnTo>
                      <a:pt x="8" y="48"/>
                    </a:lnTo>
                    <a:lnTo>
                      <a:pt x="0" y="48"/>
                    </a:lnTo>
                    <a:lnTo>
                      <a:pt x="0" y="32"/>
                    </a:lnTo>
                    <a:lnTo>
                      <a:pt x="8" y="24"/>
                    </a:lnTo>
                    <a:lnTo>
                      <a:pt x="8" y="16"/>
                    </a:lnTo>
                    <a:lnTo>
                      <a:pt x="16" y="16"/>
                    </a:lnTo>
                    <a:lnTo>
                      <a:pt x="16" y="8"/>
                    </a:lnTo>
                    <a:lnTo>
                      <a:pt x="24" y="8"/>
                    </a:lnTo>
                    <a:lnTo>
                      <a:pt x="24" y="0"/>
                    </a:lnTo>
                    <a:lnTo>
                      <a:pt x="40" y="0"/>
                    </a:lnTo>
                    <a:close/>
                  </a:path>
                </a:pathLst>
              </a:custGeom>
              <a:solidFill>
                <a:srgbClr val="FF633F"/>
              </a:solidFill>
              <a:ln w="9525">
                <a:noFill/>
                <a:round/>
                <a:headEnd/>
                <a:tailEnd/>
              </a:ln>
            </p:spPr>
            <p:txBody>
              <a:bodyPr/>
              <a:lstStyle/>
              <a:p>
                <a:endParaRPr lang="es-ES_tradnl"/>
              </a:p>
            </p:txBody>
          </p:sp>
          <p:sp>
            <p:nvSpPr>
              <p:cNvPr id="468296" name="Freeform 508"/>
              <p:cNvSpPr>
                <a:spLocks/>
              </p:cNvSpPr>
              <p:nvPr/>
            </p:nvSpPr>
            <p:spPr bwMode="auto">
              <a:xfrm>
                <a:off x="1906" y="2418"/>
                <a:ext cx="40" cy="40"/>
              </a:xfrm>
              <a:custGeom>
                <a:avLst/>
                <a:gdLst>
                  <a:gd name="T0" fmla="*/ 40 w 40"/>
                  <a:gd name="T1" fmla="*/ 0 h 40"/>
                  <a:gd name="T2" fmla="*/ 40 w 40"/>
                  <a:gd name="T3" fmla="*/ 16 h 40"/>
                  <a:gd name="T4" fmla="*/ 32 w 40"/>
                  <a:gd name="T5" fmla="*/ 16 h 40"/>
                  <a:gd name="T6" fmla="*/ 32 w 40"/>
                  <a:gd name="T7" fmla="*/ 24 h 40"/>
                  <a:gd name="T8" fmla="*/ 24 w 40"/>
                  <a:gd name="T9" fmla="*/ 24 h 40"/>
                  <a:gd name="T10" fmla="*/ 24 w 40"/>
                  <a:gd name="T11" fmla="*/ 32 h 40"/>
                  <a:gd name="T12" fmla="*/ 16 w 40"/>
                  <a:gd name="T13" fmla="*/ 32 h 40"/>
                  <a:gd name="T14" fmla="*/ 16 w 40"/>
                  <a:gd name="T15" fmla="*/ 40 h 40"/>
                  <a:gd name="T16" fmla="*/ 0 w 40"/>
                  <a:gd name="T17" fmla="*/ 40 h 40"/>
                  <a:gd name="T18" fmla="*/ 0 w 40"/>
                  <a:gd name="T19" fmla="*/ 32 h 40"/>
                  <a:gd name="T20" fmla="*/ 8 w 40"/>
                  <a:gd name="T21" fmla="*/ 32 h 40"/>
                  <a:gd name="T22" fmla="*/ 8 w 40"/>
                  <a:gd name="T23" fmla="*/ 24 h 40"/>
                  <a:gd name="T24" fmla="*/ 32 w 40"/>
                  <a:gd name="T25" fmla="*/ 0 h 40"/>
                  <a:gd name="T26" fmla="*/ 40 w 40"/>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40" y="0"/>
                    </a:moveTo>
                    <a:lnTo>
                      <a:pt x="40" y="16"/>
                    </a:lnTo>
                    <a:lnTo>
                      <a:pt x="32" y="16"/>
                    </a:lnTo>
                    <a:lnTo>
                      <a:pt x="32" y="24"/>
                    </a:lnTo>
                    <a:lnTo>
                      <a:pt x="24" y="24"/>
                    </a:lnTo>
                    <a:lnTo>
                      <a:pt x="24" y="32"/>
                    </a:lnTo>
                    <a:lnTo>
                      <a:pt x="16" y="32"/>
                    </a:lnTo>
                    <a:lnTo>
                      <a:pt x="16" y="40"/>
                    </a:lnTo>
                    <a:lnTo>
                      <a:pt x="0" y="40"/>
                    </a:lnTo>
                    <a:lnTo>
                      <a:pt x="0" y="32"/>
                    </a:lnTo>
                    <a:lnTo>
                      <a:pt x="8" y="32"/>
                    </a:lnTo>
                    <a:lnTo>
                      <a:pt x="8" y="24"/>
                    </a:lnTo>
                    <a:lnTo>
                      <a:pt x="32" y="0"/>
                    </a:lnTo>
                    <a:lnTo>
                      <a:pt x="40" y="0"/>
                    </a:lnTo>
                    <a:close/>
                  </a:path>
                </a:pathLst>
              </a:custGeom>
              <a:solidFill>
                <a:srgbClr val="FF7035"/>
              </a:solidFill>
              <a:ln w="9525">
                <a:noFill/>
                <a:round/>
                <a:headEnd/>
                <a:tailEnd/>
              </a:ln>
            </p:spPr>
            <p:txBody>
              <a:bodyPr/>
              <a:lstStyle/>
              <a:p>
                <a:endParaRPr lang="es-ES_tradnl"/>
              </a:p>
            </p:txBody>
          </p:sp>
          <p:sp>
            <p:nvSpPr>
              <p:cNvPr id="468297" name="Freeform 509"/>
              <p:cNvSpPr>
                <a:spLocks/>
              </p:cNvSpPr>
              <p:nvPr/>
            </p:nvSpPr>
            <p:spPr bwMode="auto">
              <a:xfrm>
                <a:off x="1914" y="2418"/>
                <a:ext cx="32" cy="40"/>
              </a:xfrm>
              <a:custGeom>
                <a:avLst/>
                <a:gdLst>
                  <a:gd name="T0" fmla="*/ 0 w 32"/>
                  <a:gd name="T1" fmla="*/ 40 h 40"/>
                  <a:gd name="T2" fmla="*/ 0 w 32"/>
                  <a:gd name="T3" fmla="*/ 24 h 40"/>
                  <a:gd name="T4" fmla="*/ 8 w 32"/>
                  <a:gd name="T5" fmla="*/ 24 h 40"/>
                  <a:gd name="T6" fmla="*/ 8 w 32"/>
                  <a:gd name="T7" fmla="*/ 16 h 40"/>
                  <a:gd name="T8" fmla="*/ 16 w 32"/>
                  <a:gd name="T9" fmla="*/ 16 h 40"/>
                  <a:gd name="T10" fmla="*/ 16 w 32"/>
                  <a:gd name="T11" fmla="*/ 8 h 40"/>
                  <a:gd name="T12" fmla="*/ 24 w 32"/>
                  <a:gd name="T13" fmla="*/ 8 h 40"/>
                  <a:gd name="T14" fmla="*/ 24 w 32"/>
                  <a:gd name="T15" fmla="*/ 0 h 40"/>
                  <a:gd name="T16" fmla="*/ 32 w 32"/>
                  <a:gd name="T17" fmla="*/ 0 h 40"/>
                  <a:gd name="T18" fmla="*/ 32 w 32"/>
                  <a:gd name="T19" fmla="*/ 8 h 40"/>
                  <a:gd name="T20" fmla="*/ 24 w 32"/>
                  <a:gd name="T21" fmla="*/ 8 h 40"/>
                  <a:gd name="T22" fmla="*/ 24 w 32"/>
                  <a:gd name="T23" fmla="*/ 16 h 40"/>
                  <a:gd name="T24" fmla="*/ 16 w 32"/>
                  <a:gd name="T25" fmla="*/ 16 h 40"/>
                  <a:gd name="T26" fmla="*/ 16 w 32"/>
                  <a:gd name="T27" fmla="*/ 24 h 40"/>
                  <a:gd name="T28" fmla="*/ 0 w 32"/>
                  <a:gd name="T29" fmla="*/ 4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40"/>
                  <a:gd name="T47" fmla="*/ 32 w 32"/>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40">
                    <a:moveTo>
                      <a:pt x="0" y="40"/>
                    </a:moveTo>
                    <a:lnTo>
                      <a:pt x="0" y="24"/>
                    </a:lnTo>
                    <a:lnTo>
                      <a:pt x="8" y="24"/>
                    </a:lnTo>
                    <a:lnTo>
                      <a:pt x="8" y="16"/>
                    </a:lnTo>
                    <a:lnTo>
                      <a:pt x="16" y="16"/>
                    </a:lnTo>
                    <a:lnTo>
                      <a:pt x="16" y="8"/>
                    </a:lnTo>
                    <a:lnTo>
                      <a:pt x="24" y="8"/>
                    </a:lnTo>
                    <a:lnTo>
                      <a:pt x="24" y="0"/>
                    </a:lnTo>
                    <a:lnTo>
                      <a:pt x="32" y="0"/>
                    </a:lnTo>
                    <a:lnTo>
                      <a:pt x="32" y="8"/>
                    </a:lnTo>
                    <a:lnTo>
                      <a:pt x="24" y="8"/>
                    </a:lnTo>
                    <a:lnTo>
                      <a:pt x="24" y="16"/>
                    </a:lnTo>
                    <a:lnTo>
                      <a:pt x="16" y="16"/>
                    </a:lnTo>
                    <a:lnTo>
                      <a:pt x="16" y="24"/>
                    </a:lnTo>
                    <a:lnTo>
                      <a:pt x="0" y="40"/>
                    </a:lnTo>
                    <a:close/>
                  </a:path>
                </a:pathLst>
              </a:custGeom>
              <a:solidFill>
                <a:srgbClr val="FF7C2B"/>
              </a:solidFill>
              <a:ln w="9525">
                <a:noFill/>
                <a:round/>
                <a:headEnd/>
                <a:tailEnd/>
              </a:ln>
            </p:spPr>
            <p:txBody>
              <a:bodyPr/>
              <a:lstStyle/>
              <a:p>
                <a:endParaRPr lang="es-ES_tradnl"/>
              </a:p>
            </p:txBody>
          </p:sp>
          <p:sp>
            <p:nvSpPr>
              <p:cNvPr id="468298" name="Freeform 510"/>
              <p:cNvSpPr>
                <a:spLocks/>
              </p:cNvSpPr>
              <p:nvPr/>
            </p:nvSpPr>
            <p:spPr bwMode="auto">
              <a:xfrm>
                <a:off x="1906" y="2434"/>
                <a:ext cx="71" cy="64"/>
              </a:xfrm>
              <a:custGeom>
                <a:avLst/>
                <a:gdLst>
                  <a:gd name="T0" fmla="*/ 63 w 71"/>
                  <a:gd name="T1" fmla="*/ 48 h 64"/>
                  <a:gd name="T2" fmla="*/ 55 w 71"/>
                  <a:gd name="T3" fmla="*/ 56 h 64"/>
                  <a:gd name="T4" fmla="*/ 40 w 71"/>
                  <a:gd name="T5" fmla="*/ 64 h 64"/>
                  <a:gd name="T6" fmla="*/ 8 w 71"/>
                  <a:gd name="T7" fmla="*/ 64 h 64"/>
                  <a:gd name="T8" fmla="*/ 8 w 71"/>
                  <a:gd name="T9" fmla="*/ 56 h 64"/>
                  <a:gd name="T10" fmla="*/ 0 w 71"/>
                  <a:gd name="T11" fmla="*/ 48 h 64"/>
                  <a:gd name="T12" fmla="*/ 0 w 71"/>
                  <a:gd name="T13" fmla="*/ 32 h 64"/>
                  <a:gd name="T14" fmla="*/ 8 w 71"/>
                  <a:gd name="T15" fmla="*/ 32 h 64"/>
                  <a:gd name="T16" fmla="*/ 8 w 71"/>
                  <a:gd name="T17" fmla="*/ 16 h 64"/>
                  <a:gd name="T18" fmla="*/ 24 w 71"/>
                  <a:gd name="T19" fmla="*/ 0 h 64"/>
                  <a:gd name="T20" fmla="*/ 48 w 71"/>
                  <a:gd name="T21" fmla="*/ 0 h 64"/>
                  <a:gd name="T22" fmla="*/ 63 w 71"/>
                  <a:gd name="T23" fmla="*/ 16 h 64"/>
                  <a:gd name="T24" fmla="*/ 63 w 71"/>
                  <a:gd name="T25" fmla="*/ 24 h 64"/>
                  <a:gd name="T26" fmla="*/ 71 w 71"/>
                  <a:gd name="T27" fmla="*/ 24 h 64"/>
                  <a:gd name="T28" fmla="*/ 71 w 71"/>
                  <a:gd name="T29" fmla="*/ 40 h 64"/>
                  <a:gd name="T30" fmla="*/ 63 w 71"/>
                  <a:gd name="T31" fmla="*/ 40 h 64"/>
                  <a:gd name="T32" fmla="*/ 63 w 71"/>
                  <a:gd name="T33" fmla="*/ 48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64"/>
                  <a:gd name="T53" fmla="*/ 71 w 71"/>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64">
                    <a:moveTo>
                      <a:pt x="63" y="48"/>
                    </a:moveTo>
                    <a:lnTo>
                      <a:pt x="55" y="56"/>
                    </a:lnTo>
                    <a:lnTo>
                      <a:pt x="40" y="64"/>
                    </a:lnTo>
                    <a:lnTo>
                      <a:pt x="8" y="64"/>
                    </a:lnTo>
                    <a:lnTo>
                      <a:pt x="8" y="56"/>
                    </a:lnTo>
                    <a:lnTo>
                      <a:pt x="0" y="48"/>
                    </a:lnTo>
                    <a:lnTo>
                      <a:pt x="0" y="32"/>
                    </a:lnTo>
                    <a:lnTo>
                      <a:pt x="8" y="32"/>
                    </a:lnTo>
                    <a:lnTo>
                      <a:pt x="8" y="16"/>
                    </a:lnTo>
                    <a:lnTo>
                      <a:pt x="24" y="0"/>
                    </a:lnTo>
                    <a:lnTo>
                      <a:pt x="48" y="0"/>
                    </a:lnTo>
                    <a:lnTo>
                      <a:pt x="63" y="16"/>
                    </a:lnTo>
                    <a:lnTo>
                      <a:pt x="63" y="24"/>
                    </a:lnTo>
                    <a:lnTo>
                      <a:pt x="71" y="24"/>
                    </a:lnTo>
                    <a:lnTo>
                      <a:pt x="71" y="40"/>
                    </a:lnTo>
                    <a:lnTo>
                      <a:pt x="63" y="40"/>
                    </a:lnTo>
                    <a:lnTo>
                      <a:pt x="63" y="48"/>
                    </a:lnTo>
                    <a:close/>
                  </a:path>
                </a:pathLst>
              </a:custGeom>
              <a:solidFill>
                <a:srgbClr val="FF3F59"/>
              </a:solidFill>
              <a:ln w="0">
                <a:solidFill>
                  <a:srgbClr val="000000"/>
                </a:solidFill>
                <a:round/>
                <a:headEnd/>
                <a:tailEnd/>
              </a:ln>
            </p:spPr>
            <p:txBody>
              <a:bodyPr/>
              <a:lstStyle/>
              <a:p>
                <a:endParaRPr lang="es-ES_tradnl"/>
              </a:p>
            </p:txBody>
          </p:sp>
          <p:sp>
            <p:nvSpPr>
              <p:cNvPr id="468299" name="Freeform 511"/>
              <p:cNvSpPr>
                <a:spLocks/>
              </p:cNvSpPr>
              <p:nvPr/>
            </p:nvSpPr>
            <p:spPr bwMode="auto">
              <a:xfrm>
                <a:off x="1914" y="2450"/>
                <a:ext cx="16" cy="32"/>
              </a:xfrm>
              <a:custGeom>
                <a:avLst/>
                <a:gdLst>
                  <a:gd name="T0" fmla="*/ 8 w 16"/>
                  <a:gd name="T1" fmla="*/ 0 h 32"/>
                  <a:gd name="T2" fmla="*/ 8 w 16"/>
                  <a:gd name="T3" fmla="*/ 8 h 32"/>
                  <a:gd name="T4" fmla="*/ 0 w 16"/>
                  <a:gd name="T5" fmla="*/ 8 h 32"/>
                  <a:gd name="T6" fmla="*/ 8 w 16"/>
                  <a:gd name="T7" fmla="*/ 16 h 32"/>
                  <a:gd name="T8" fmla="*/ 8 w 16"/>
                  <a:gd name="T9" fmla="*/ 24 h 32"/>
                  <a:gd name="T10" fmla="*/ 16 w 16"/>
                  <a:gd name="T11" fmla="*/ 24 h 32"/>
                  <a:gd name="T12" fmla="*/ 16 w 16"/>
                  <a:gd name="T13" fmla="*/ 32 h 32"/>
                  <a:gd name="T14" fmla="*/ 16 w 16"/>
                  <a:gd name="T15" fmla="*/ 8 h 32"/>
                  <a:gd name="T16" fmla="*/ 8 w 16"/>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32"/>
                  <a:gd name="T29" fmla="*/ 16 w 16"/>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32">
                    <a:moveTo>
                      <a:pt x="8" y="0"/>
                    </a:moveTo>
                    <a:lnTo>
                      <a:pt x="8" y="8"/>
                    </a:lnTo>
                    <a:lnTo>
                      <a:pt x="0" y="8"/>
                    </a:lnTo>
                    <a:lnTo>
                      <a:pt x="8" y="16"/>
                    </a:lnTo>
                    <a:lnTo>
                      <a:pt x="8" y="24"/>
                    </a:lnTo>
                    <a:lnTo>
                      <a:pt x="16" y="24"/>
                    </a:lnTo>
                    <a:lnTo>
                      <a:pt x="16" y="32"/>
                    </a:lnTo>
                    <a:lnTo>
                      <a:pt x="16" y="8"/>
                    </a:lnTo>
                    <a:lnTo>
                      <a:pt x="8" y="0"/>
                    </a:lnTo>
                    <a:close/>
                  </a:path>
                </a:pathLst>
              </a:custGeom>
              <a:solidFill>
                <a:srgbClr val="D80C26"/>
              </a:solidFill>
              <a:ln w="9525">
                <a:noFill/>
                <a:round/>
                <a:headEnd/>
                <a:tailEnd/>
              </a:ln>
            </p:spPr>
            <p:txBody>
              <a:bodyPr/>
              <a:lstStyle/>
              <a:p>
                <a:endParaRPr lang="es-ES_tradnl"/>
              </a:p>
            </p:txBody>
          </p:sp>
          <p:sp>
            <p:nvSpPr>
              <p:cNvPr id="468300" name="Freeform 512"/>
              <p:cNvSpPr>
                <a:spLocks/>
              </p:cNvSpPr>
              <p:nvPr/>
            </p:nvSpPr>
            <p:spPr bwMode="auto">
              <a:xfrm>
                <a:off x="1914" y="2450"/>
                <a:ext cx="55" cy="32"/>
              </a:xfrm>
              <a:custGeom>
                <a:avLst/>
                <a:gdLst>
                  <a:gd name="T0" fmla="*/ 0 w 55"/>
                  <a:gd name="T1" fmla="*/ 0 h 32"/>
                  <a:gd name="T2" fmla="*/ 0 w 55"/>
                  <a:gd name="T3" fmla="*/ 16 h 32"/>
                  <a:gd name="T4" fmla="*/ 8 w 55"/>
                  <a:gd name="T5" fmla="*/ 16 h 32"/>
                  <a:gd name="T6" fmla="*/ 8 w 55"/>
                  <a:gd name="T7" fmla="*/ 32 h 32"/>
                  <a:gd name="T8" fmla="*/ 55 w 55"/>
                  <a:gd name="T9" fmla="*/ 32 h 32"/>
                  <a:gd name="T10" fmla="*/ 0 60000 65536"/>
                  <a:gd name="T11" fmla="*/ 0 60000 65536"/>
                  <a:gd name="T12" fmla="*/ 0 60000 65536"/>
                  <a:gd name="T13" fmla="*/ 0 60000 65536"/>
                  <a:gd name="T14" fmla="*/ 0 60000 65536"/>
                  <a:gd name="T15" fmla="*/ 0 w 55"/>
                  <a:gd name="T16" fmla="*/ 0 h 32"/>
                  <a:gd name="T17" fmla="*/ 55 w 55"/>
                  <a:gd name="T18" fmla="*/ 32 h 32"/>
                </a:gdLst>
                <a:ahLst/>
                <a:cxnLst>
                  <a:cxn ang="T10">
                    <a:pos x="T0" y="T1"/>
                  </a:cxn>
                  <a:cxn ang="T11">
                    <a:pos x="T2" y="T3"/>
                  </a:cxn>
                  <a:cxn ang="T12">
                    <a:pos x="T4" y="T5"/>
                  </a:cxn>
                  <a:cxn ang="T13">
                    <a:pos x="T6" y="T7"/>
                  </a:cxn>
                  <a:cxn ang="T14">
                    <a:pos x="T8" y="T9"/>
                  </a:cxn>
                </a:cxnLst>
                <a:rect l="T15" t="T16" r="T17" b="T18"/>
                <a:pathLst>
                  <a:path w="55" h="32">
                    <a:moveTo>
                      <a:pt x="0" y="0"/>
                    </a:moveTo>
                    <a:lnTo>
                      <a:pt x="0" y="16"/>
                    </a:lnTo>
                    <a:lnTo>
                      <a:pt x="8" y="16"/>
                    </a:lnTo>
                    <a:lnTo>
                      <a:pt x="8" y="32"/>
                    </a:lnTo>
                    <a:lnTo>
                      <a:pt x="55" y="32"/>
                    </a:lnTo>
                  </a:path>
                </a:pathLst>
              </a:custGeom>
              <a:noFill/>
              <a:ln w="12700">
                <a:solidFill>
                  <a:srgbClr val="FF3F59"/>
                </a:solidFill>
                <a:round/>
                <a:headEnd/>
                <a:tailEnd/>
              </a:ln>
            </p:spPr>
            <p:txBody>
              <a:bodyPr/>
              <a:lstStyle/>
              <a:p>
                <a:endParaRPr lang="es-ES_tradnl"/>
              </a:p>
            </p:txBody>
          </p:sp>
          <p:sp>
            <p:nvSpPr>
              <p:cNvPr id="468301" name="Freeform 513"/>
              <p:cNvSpPr>
                <a:spLocks/>
              </p:cNvSpPr>
              <p:nvPr/>
            </p:nvSpPr>
            <p:spPr bwMode="auto">
              <a:xfrm>
                <a:off x="1914" y="2458"/>
                <a:ext cx="47" cy="32"/>
              </a:xfrm>
              <a:custGeom>
                <a:avLst/>
                <a:gdLst>
                  <a:gd name="T0" fmla="*/ 0 w 47"/>
                  <a:gd name="T1" fmla="*/ 0 h 32"/>
                  <a:gd name="T2" fmla="*/ 0 w 47"/>
                  <a:gd name="T3" fmla="*/ 16 h 32"/>
                  <a:gd name="T4" fmla="*/ 8 w 47"/>
                  <a:gd name="T5" fmla="*/ 16 h 32"/>
                  <a:gd name="T6" fmla="*/ 8 w 47"/>
                  <a:gd name="T7" fmla="*/ 24 h 32"/>
                  <a:gd name="T8" fmla="*/ 16 w 47"/>
                  <a:gd name="T9" fmla="*/ 24 h 32"/>
                  <a:gd name="T10" fmla="*/ 24 w 47"/>
                  <a:gd name="T11" fmla="*/ 32 h 32"/>
                  <a:gd name="T12" fmla="*/ 40 w 47"/>
                  <a:gd name="T13" fmla="*/ 32 h 32"/>
                  <a:gd name="T14" fmla="*/ 47 w 47"/>
                  <a:gd name="T15" fmla="*/ 24 h 32"/>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32"/>
                  <a:gd name="T26" fmla="*/ 47 w 4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32">
                    <a:moveTo>
                      <a:pt x="0" y="0"/>
                    </a:moveTo>
                    <a:lnTo>
                      <a:pt x="0" y="16"/>
                    </a:lnTo>
                    <a:lnTo>
                      <a:pt x="8" y="16"/>
                    </a:lnTo>
                    <a:lnTo>
                      <a:pt x="8" y="24"/>
                    </a:lnTo>
                    <a:lnTo>
                      <a:pt x="16" y="24"/>
                    </a:lnTo>
                    <a:lnTo>
                      <a:pt x="24" y="32"/>
                    </a:lnTo>
                    <a:lnTo>
                      <a:pt x="40" y="32"/>
                    </a:lnTo>
                    <a:lnTo>
                      <a:pt x="47" y="24"/>
                    </a:lnTo>
                  </a:path>
                </a:pathLst>
              </a:custGeom>
              <a:noFill/>
              <a:ln w="12700">
                <a:solidFill>
                  <a:srgbClr val="FF3A5B"/>
                </a:solidFill>
                <a:round/>
                <a:headEnd/>
                <a:tailEnd/>
              </a:ln>
            </p:spPr>
            <p:txBody>
              <a:bodyPr/>
              <a:lstStyle/>
              <a:p>
                <a:endParaRPr lang="es-ES_tradnl"/>
              </a:p>
            </p:txBody>
          </p:sp>
          <p:sp>
            <p:nvSpPr>
              <p:cNvPr id="468302" name="Freeform 514"/>
              <p:cNvSpPr>
                <a:spLocks/>
              </p:cNvSpPr>
              <p:nvPr/>
            </p:nvSpPr>
            <p:spPr bwMode="auto">
              <a:xfrm>
                <a:off x="1914" y="2458"/>
                <a:ext cx="47" cy="32"/>
              </a:xfrm>
              <a:custGeom>
                <a:avLst/>
                <a:gdLst>
                  <a:gd name="T0" fmla="*/ 0 w 47"/>
                  <a:gd name="T1" fmla="*/ 0 h 32"/>
                  <a:gd name="T2" fmla="*/ 0 w 47"/>
                  <a:gd name="T3" fmla="*/ 16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16"/>
                    </a:lnTo>
                    <a:lnTo>
                      <a:pt x="8" y="24"/>
                    </a:lnTo>
                    <a:lnTo>
                      <a:pt x="8" y="32"/>
                    </a:lnTo>
                    <a:lnTo>
                      <a:pt x="47" y="32"/>
                    </a:lnTo>
                  </a:path>
                </a:pathLst>
              </a:custGeom>
              <a:noFill/>
              <a:ln w="12700">
                <a:solidFill>
                  <a:srgbClr val="FF325E"/>
                </a:solidFill>
                <a:round/>
                <a:headEnd/>
                <a:tailEnd/>
              </a:ln>
            </p:spPr>
            <p:txBody>
              <a:bodyPr/>
              <a:lstStyle/>
              <a:p>
                <a:endParaRPr lang="es-ES_tradnl"/>
              </a:p>
            </p:txBody>
          </p:sp>
          <p:sp>
            <p:nvSpPr>
              <p:cNvPr id="468303" name="Freeform 515"/>
              <p:cNvSpPr>
                <a:spLocks/>
              </p:cNvSpPr>
              <p:nvPr/>
            </p:nvSpPr>
            <p:spPr bwMode="auto">
              <a:xfrm>
                <a:off x="1914" y="2458"/>
                <a:ext cx="47" cy="32"/>
              </a:xfrm>
              <a:custGeom>
                <a:avLst/>
                <a:gdLst>
                  <a:gd name="T0" fmla="*/ 0 w 47"/>
                  <a:gd name="T1" fmla="*/ 0 h 32"/>
                  <a:gd name="T2" fmla="*/ 0 w 47"/>
                  <a:gd name="T3" fmla="*/ 24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24"/>
                    </a:lnTo>
                    <a:lnTo>
                      <a:pt x="8" y="24"/>
                    </a:lnTo>
                    <a:lnTo>
                      <a:pt x="8" y="32"/>
                    </a:lnTo>
                    <a:lnTo>
                      <a:pt x="47" y="32"/>
                    </a:lnTo>
                  </a:path>
                </a:pathLst>
              </a:custGeom>
              <a:noFill/>
              <a:ln w="12700">
                <a:solidFill>
                  <a:srgbClr val="FF2D5E"/>
                </a:solidFill>
                <a:round/>
                <a:headEnd/>
                <a:tailEnd/>
              </a:ln>
            </p:spPr>
            <p:txBody>
              <a:bodyPr/>
              <a:lstStyle/>
              <a:p>
                <a:endParaRPr lang="es-ES_tradnl"/>
              </a:p>
            </p:txBody>
          </p:sp>
          <p:sp>
            <p:nvSpPr>
              <p:cNvPr id="468304" name="Freeform 516"/>
              <p:cNvSpPr>
                <a:spLocks/>
              </p:cNvSpPr>
              <p:nvPr/>
            </p:nvSpPr>
            <p:spPr bwMode="auto">
              <a:xfrm>
                <a:off x="1914" y="2466"/>
                <a:ext cx="47" cy="24"/>
              </a:xfrm>
              <a:custGeom>
                <a:avLst/>
                <a:gdLst>
                  <a:gd name="T0" fmla="*/ 0 w 47"/>
                  <a:gd name="T1" fmla="*/ 0 h 24"/>
                  <a:gd name="T2" fmla="*/ 0 w 47"/>
                  <a:gd name="T3" fmla="*/ 24 h 24"/>
                  <a:gd name="T4" fmla="*/ 47 w 47"/>
                  <a:gd name="T5" fmla="*/ 24 h 24"/>
                  <a:gd name="T6" fmla="*/ 0 60000 65536"/>
                  <a:gd name="T7" fmla="*/ 0 60000 65536"/>
                  <a:gd name="T8" fmla="*/ 0 60000 65536"/>
                  <a:gd name="T9" fmla="*/ 0 w 47"/>
                  <a:gd name="T10" fmla="*/ 0 h 24"/>
                  <a:gd name="T11" fmla="*/ 47 w 47"/>
                  <a:gd name="T12" fmla="*/ 24 h 24"/>
                </a:gdLst>
                <a:ahLst/>
                <a:cxnLst>
                  <a:cxn ang="T6">
                    <a:pos x="T0" y="T1"/>
                  </a:cxn>
                  <a:cxn ang="T7">
                    <a:pos x="T2" y="T3"/>
                  </a:cxn>
                  <a:cxn ang="T8">
                    <a:pos x="T4" y="T5"/>
                  </a:cxn>
                </a:cxnLst>
                <a:rect l="T9" t="T10" r="T11" b="T12"/>
                <a:pathLst>
                  <a:path w="47" h="24">
                    <a:moveTo>
                      <a:pt x="0" y="0"/>
                    </a:moveTo>
                    <a:lnTo>
                      <a:pt x="0" y="24"/>
                    </a:lnTo>
                    <a:lnTo>
                      <a:pt x="47" y="24"/>
                    </a:lnTo>
                  </a:path>
                </a:pathLst>
              </a:custGeom>
              <a:noFill/>
              <a:ln w="12700">
                <a:solidFill>
                  <a:srgbClr val="FF2660"/>
                </a:solidFill>
                <a:round/>
                <a:headEnd/>
                <a:tailEnd/>
              </a:ln>
            </p:spPr>
            <p:txBody>
              <a:bodyPr/>
              <a:lstStyle/>
              <a:p>
                <a:endParaRPr lang="es-ES_tradnl"/>
              </a:p>
            </p:txBody>
          </p:sp>
          <p:sp>
            <p:nvSpPr>
              <p:cNvPr id="468305" name="Freeform 517"/>
              <p:cNvSpPr>
                <a:spLocks/>
              </p:cNvSpPr>
              <p:nvPr/>
            </p:nvSpPr>
            <p:spPr bwMode="auto">
              <a:xfrm>
                <a:off x="1914" y="2466"/>
                <a:ext cx="47" cy="32"/>
              </a:xfrm>
              <a:custGeom>
                <a:avLst/>
                <a:gdLst>
                  <a:gd name="T0" fmla="*/ 0 w 47"/>
                  <a:gd name="T1" fmla="*/ 0 h 32"/>
                  <a:gd name="T2" fmla="*/ 0 w 47"/>
                  <a:gd name="T3" fmla="*/ 24 h 32"/>
                  <a:gd name="T4" fmla="*/ 8 w 47"/>
                  <a:gd name="T5" fmla="*/ 24 h 32"/>
                  <a:gd name="T6" fmla="*/ 8 w 47"/>
                  <a:gd name="T7" fmla="*/ 32 h 32"/>
                  <a:gd name="T8" fmla="*/ 24 w 47"/>
                  <a:gd name="T9" fmla="*/ 32 h 32"/>
                  <a:gd name="T10" fmla="*/ 32 w 47"/>
                  <a:gd name="T11" fmla="*/ 24 h 32"/>
                  <a:gd name="T12" fmla="*/ 47 w 47"/>
                  <a:gd name="T13" fmla="*/ 24 h 32"/>
                  <a:gd name="T14" fmla="*/ 0 60000 65536"/>
                  <a:gd name="T15" fmla="*/ 0 60000 65536"/>
                  <a:gd name="T16" fmla="*/ 0 60000 65536"/>
                  <a:gd name="T17" fmla="*/ 0 60000 65536"/>
                  <a:gd name="T18" fmla="*/ 0 60000 65536"/>
                  <a:gd name="T19" fmla="*/ 0 60000 65536"/>
                  <a:gd name="T20" fmla="*/ 0 60000 65536"/>
                  <a:gd name="T21" fmla="*/ 0 w 47"/>
                  <a:gd name="T22" fmla="*/ 0 h 32"/>
                  <a:gd name="T23" fmla="*/ 47 w 4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32">
                    <a:moveTo>
                      <a:pt x="0" y="0"/>
                    </a:moveTo>
                    <a:lnTo>
                      <a:pt x="0" y="24"/>
                    </a:lnTo>
                    <a:lnTo>
                      <a:pt x="8" y="24"/>
                    </a:lnTo>
                    <a:lnTo>
                      <a:pt x="8" y="32"/>
                    </a:lnTo>
                    <a:lnTo>
                      <a:pt x="24" y="32"/>
                    </a:lnTo>
                    <a:lnTo>
                      <a:pt x="32" y="24"/>
                    </a:lnTo>
                    <a:lnTo>
                      <a:pt x="47" y="24"/>
                    </a:lnTo>
                  </a:path>
                </a:pathLst>
              </a:custGeom>
              <a:noFill/>
              <a:ln w="12700">
                <a:solidFill>
                  <a:srgbClr val="FF1E63"/>
                </a:solidFill>
                <a:round/>
                <a:headEnd/>
                <a:tailEnd/>
              </a:ln>
            </p:spPr>
            <p:txBody>
              <a:bodyPr/>
              <a:lstStyle/>
              <a:p>
                <a:endParaRPr lang="es-ES_tradnl"/>
              </a:p>
            </p:txBody>
          </p:sp>
          <p:sp>
            <p:nvSpPr>
              <p:cNvPr id="468306" name="Freeform 518"/>
              <p:cNvSpPr>
                <a:spLocks/>
              </p:cNvSpPr>
              <p:nvPr/>
            </p:nvSpPr>
            <p:spPr bwMode="auto">
              <a:xfrm>
                <a:off x="1906" y="2466"/>
                <a:ext cx="55" cy="32"/>
              </a:xfrm>
              <a:custGeom>
                <a:avLst/>
                <a:gdLst>
                  <a:gd name="T0" fmla="*/ 0 w 55"/>
                  <a:gd name="T1" fmla="*/ 0 h 32"/>
                  <a:gd name="T2" fmla="*/ 0 w 55"/>
                  <a:gd name="T3" fmla="*/ 8 h 32"/>
                  <a:gd name="T4" fmla="*/ 8 w 55"/>
                  <a:gd name="T5" fmla="*/ 8 h 32"/>
                  <a:gd name="T6" fmla="*/ 8 w 55"/>
                  <a:gd name="T7" fmla="*/ 32 h 32"/>
                  <a:gd name="T8" fmla="*/ 40 w 55"/>
                  <a:gd name="T9" fmla="*/ 32 h 32"/>
                  <a:gd name="T10" fmla="*/ 48 w 55"/>
                  <a:gd name="T11" fmla="*/ 24 h 32"/>
                  <a:gd name="T12" fmla="*/ 55 w 55"/>
                  <a:gd name="T13" fmla="*/ 24 h 32"/>
                  <a:gd name="T14" fmla="*/ 0 60000 65536"/>
                  <a:gd name="T15" fmla="*/ 0 60000 65536"/>
                  <a:gd name="T16" fmla="*/ 0 60000 65536"/>
                  <a:gd name="T17" fmla="*/ 0 60000 65536"/>
                  <a:gd name="T18" fmla="*/ 0 60000 65536"/>
                  <a:gd name="T19" fmla="*/ 0 60000 65536"/>
                  <a:gd name="T20" fmla="*/ 0 60000 65536"/>
                  <a:gd name="T21" fmla="*/ 0 w 55"/>
                  <a:gd name="T22" fmla="*/ 0 h 32"/>
                  <a:gd name="T23" fmla="*/ 55 w 55"/>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32">
                    <a:moveTo>
                      <a:pt x="0" y="0"/>
                    </a:moveTo>
                    <a:lnTo>
                      <a:pt x="0" y="8"/>
                    </a:lnTo>
                    <a:lnTo>
                      <a:pt x="8" y="8"/>
                    </a:lnTo>
                    <a:lnTo>
                      <a:pt x="8" y="32"/>
                    </a:lnTo>
                    <a:lnTo>
                      <a:pt x="40" y="32"/>
                    </a:lnTo>
                    <a:lnTo>
                      <a:pt x="48" y="24"/>
                    </a:lnTo>
                    <a:lnTo>
                      <a:pt x="55" y="24"/>
                    </a:lnTo>
                  </a:path>
                </a:pathLst>
              </a:custGeom>
              <a:noFill/>
              <a:ln w="12700">
                <a:solidFill>
                  <a:srgbClr val="FF1966"/>
                </a:solidFill>
                <a:round/>
                <a:headEnd/>
                <a:tailEnd/>
              </a:ln>
            </p:spPr>
            <p:txBody>
              <a:bodyPr/>
              <a:lstStyle/>
              <a:p>
                <a:endParaRPr lang="es-ES_tradnl"/>
              </a:p>
            </p:txBody>
          </p:sp>
          <p:sp>
            <p:nvSpPr>
              <p:cNvPr id="468307" name="Freeform 519"/>
              <p:cNvSpPr>
                <a:spLocks/>
              </p:cNvSpPr>
              <p:nvPr/>
            </p:nvSpPr>
            <p:spPr bwMode="auto">
              <a:xfrm>
                <a:off x="1922" y="2434"/>
                <a:ext cx="63" cy="48"/>
              </a:xfrm>
              <a:custGeom>
                <a:avLst/>
                <a:gdLst>
                  <a:gd name="T0" fmla="*/ 24 w 63"/>
                  <a:gd name="T1" fmla="*/ 48 h 48"/>
                  <a:gd name="T2" fmla="*/ 8 w 63"/>
                  <a:gd name="T3" fmla="*/ 48 h 48"/>
                  <a:gd name="T4" fmla="*/ 8 w 63"/>
                  <a:gd name="T5" fmla="*/ 40 h 48"/>
                  <a:gd name="T6" fmla="*/ 0 w 63"/>
                  <a:gd name="T7" fmla="*/ 40 h 48"/>
                  <a:gd name="T8" fmla="*/ 0 w 63"/>
                  <a:gd name="T9" fmla="*/ 8 h 48"/>
                  <a:gd name="T10" fmla="*/ 8 w 63"/>
                  <a:gd name="T11" fmla="*/ 8 h 48"/>
                  <a:gd name="T12" fmla="*/ 8 w 63"/>
                  <a:gd name="T13" fmla="*/ 0 h 48"/>
                  <a:gd name="T14" fmla="*/ 32 w 63"/>
                  <a:gd name="T15" fmla="*/ 0 h 48"/>
                  <a:gd name="T16" fmla="*/ 32 w 63"/>
                  <a:gd name="T17" fmla="*/ 8 h 48"/>
                  <a:gd name="T18" fmla="*/ 47 w 63"/>
                  <a:gd name="T19" fmla="*/ 8 h 48"/>
                  <a:gd name="T20" fmla="*/ 63 w 63"/>
                  <a:gd name="T21" fmla="*/ 24 h 48"/>
                  <a:gd name="T22" fmla="*/ 47 w 63"/>
                  <a:gd name="T23" fmla="*/ 40 h 48"/>
                  <a:gd name="T24" fmla="*/ 39 w 63"/>
                  <a:gd name="T25" fmla="*/ 40 h 48"/>
                  <a:gd name="T26" fmla="*/ 32 w 63"/>
                  <a:gd name="T27" fmla="*/ 48 h 48"/>
                  <a:gd name="T28" fmla="*/ 24 w 63"/>
                  <a:gd name="T29" fmla="*/ 48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48"/>
                  <a:gd name="T47" fmla="*/ 63 w 63"/>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48">
                    <a:moveTo>
                      <a:pt x="24" y="48"/>
                    </a:moveTo>
                    <a:lnTo>
                      <a:pt x="8" y="48"/>
                    </a:lnTo>
                    <a:lnTo>
                      <a:pt x="8" y="40"/>
                    </a:lnTo>
                    <a:lnTo>
                      <a:pt x="0" y="40"/>
                    </a:lnTo>
                    <a:lnTo>
                      <a:pt x="0" y="8"/>
                    </a:lnTo>
                    <a:lnTo>
                      <a:pt x="8" y="8"/>
                    </a:lnTo>
                    <a:lnTo>
                      <a:pt x="8" y="0"/>
                    </a:lnTo>
                    <a:lnTo>
                      <a:pt x="32" y="0"/>
                    </a:lnTo>
                    <a:lnTo>
                      <a:pt x="32" y="8"/>
                    </a:lnTo>
                    <a:lnTo>
                      <a:pt x="47" y="8"/>
                    </a:lnTo>
                    <a:lnTo>
                      <a:pt x="63" y="24"/>
                    </a:lnTo>
                    <a:lnTo>
                      <a:pt x="47" y="40"/>
                    </a:lnTo>
                    <a:lnTo>
                      <a:pt x="39" y="40"/>
                    </a:lnTo>
                    <a:lnTo>
                      <a:pt x="32" y="48"/>
                    </a:lnTo>
                    <a:lnTo>
                      <a:pt x="24" y="48"/>
                    </a:lnTo>
                    <a:close/>
                  </a:path>
                </a:pathLst>
              </a:custGeom>
              <a:solidFill>
                <a:srgbClr val="FF1966"/>
              </a:solidFill>
              <a:ln w="0">
                <a:solidFill>
                  <a:srgbClr val="000000"/>
                </a:solidFill>
                <a:round/>
                <a:headEnd/>
                <a:tailEnd/>
              </a:ln>
            </p:spPr>
            <p:txBody>
              <a:bodyPr/>
              <a:lstStyle/>
              <a:p>
                <a:endParaRPr lang="es-ES_tradnl"/>
              </a:p>
            </p:txBody>
          </p:sp>
          <p:sp>
            <p:nvSpPr>
              <p:cNvPr id="468308" name="Freeform 520"/>
              <p:cNvSpPr>
                <a:spLocks/>
              </p:cNvSpPr>
              <p:nvPr/>
            </p:nvSpPr>
            <p:spPr bwMode="auto">
              <a:xfrm>
                <a:off x="1930" y="2450"/>
                <a:ext cx="16" cy="32"/>
              </a:xfrm>
              <a:custGeom>
                <a:avLst/>
                <a:gdLst>
                  <a:gd name="T0" fmla="*/ 8 w 16"/>
                  <a:gd name="T1" fmla="*/ 0 h 32"/>
                  <a:gd name="T2" fmla="*/ 16 w 16"/>
                  <a:gd name="T3" fmla="*/ 0 h 32"/>
                  <a:gd name="T4" fmla="*/ 16 w 16"/>
                  <a:gd name="T5" fmla="*/ 32 h 32"/>
                  <a:gd name="T6" fmla="*/ 8 w 16"/>
                  <a:gd name="T7" fmla="*/ 32 h 32"/>
                  <a:gd name="T8" fmla="*/ 0 w 16"/>
                  <a:gd name="T9" fmla="*/ 24 h 32"/>
                  <a:gd name="T10" fmla="*/ 0 w 16"/>
                  <a:gd name="T11" fmla="*/ 0 h 32"/>
                  <a:gd name="T12" fmla="*/ 8 w 16"/>
                  <a:gd name="T13" fmla="*/ 0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8" y="0"/>
                    </a:moveTo>
                    <a:lnTo>
                      <a:pt x="16" y="0"/>
                    </a:lnTo>
                    <a:lnTo>
                      <a:pt x="16" y="32"/>
                    </a:lnTo>
                    <a:lnTo>
                      <a:pt x="8" y="32"/>
                    </a:lnTo>
                    <a:lnTo>
                      <a:pt x="0" y="24"/>
                    </a:lnTo>
                    <a:lnTo>
                      <a:pt x="0" y="0"/>
                    </a:lnTo>
                    <a:lnTo>
                      <a:pt x="8" y="0"/>
                    </a:lnTo>
                    <a:close/>
                  </a:path>
                </a:pathLst>
              </a:custGeom>
              <a:solidFill>
                <a:srgbClr val="FF1966"/>
              </a:solidFill>
              <a:ln w="9525">
                <a:noFill/>
                <a:round/>
                <a:headEnd/>
                <a:tailEnd/>
              </a:ln>
            </p:spPr>
            <p:txBody>
              <a:bodyPr/>
              <a:lstStyle/>
              <a:p>
                <a:endParaRPr lang="es-ES_tradnl"/>
              </a:p>
            </p:txBody>
          </p:sp>
          <p:sp>
            <p:nvSpPr>
              <p:cNvPr id="468309" name="Freeform 521"/>
              <p:cNvSpPr>
                <a:spLocks/>
              </p:cNvSpPr>
              <p:nvPr/>
            </p:nvSpPr>
            <p:spPr bwMode="auto">
              <a:xfrm>
                <a:off x="1930" y="2450"/>
                <a:ext cx="16" cy="32"/>
              </a:xfrm>
              <a:custGeom>
                <a:avLst/>
                <a:gdLst>
                  <a:gd name="T0" fmla="*/ 0 w 16"/>
                  <a:gd name="T1" fmla="*/ 16 h 32"/>
                  <a:gd name="T2" fmla="*/ 0 w 16"/>
                  <a:gd name="T3" fmla="*/ 0 h 32"/>
                  <a:gd name="T4" fmla="*/ 16 w 16"/>
                  <a:gd name="T5" fmla="*/ 0 h 32"/>
                  <a:gd name="T6" fmla="*/ 16 w 16"/>
                  <a:gd name="T7" fmla="*/ 32 h 32"/>
                  <a:gd name="T8" fmla="*/ 0 w 16"/>
                  <a:gd name="T9" fmla="*/ 16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0" y="16"/>
                    </a:moveTo>
                    <a:lnTo>
                      <a:pt x="0" y="0"/>
                    </a:lnTo>
                    <a:lnTo>
                      <a:pt x="16" y="0"/>
                    </a:lnTo>
                    <a:lnTo>
                      <a:pt x="16" y="32"/>
                    </a:lnTo>
                    <a:lnTo>
                      <a:pt x="0" y="16"/>
                    </a:lnTo>
                    <a:close/>
                  </a:path>
                </a:pathLst>
              </a:custGeom>
              <a:solidFill>
                <a:srgbClr val="FC1460"/>
              </a:solidFill>
              <a:ln w="9525">
                <a:noFill/>
                <a:round/>
                <a:headEnd/>
                <a:tailEnd/>
              </a:ln>
            </p:spPr>
            <p:txBody>
              <a:bodyPr/>
              <a:lstStyle/>
              <a:p>
                <a:endParaRPr lang="es-ES_tradnl"/>
              </a:p>
            </p:txBody>
          </p:sp>
          <p:sp>
            <p:nvSpPr>
              <p:cNvPr id="468310" name="Freeform 522"/>
              <p:cNvSpPr>
                <a:spLocks/>
              </p:cNvSpPr>
              <p:nvPr/>
            </p:nvSpPr>
            <p:spPr bwMode="auto">
              <a:xfrm>
                <a:off x="1930" y="2450"/>
                <a:ext cx="24" cy="32"/>
              </a:xfrm>
              <a:custGeom>
                <a:avLst/>
                <a:gdLst>
                  <a:gd name="T0" fmla="*/ 0 w 24"/>
                  <a:gd name="T1" fmla="*/ 16 h 32"/>
                  <a:gd name="T2" fmla="*/ 0 w 24"/>
                  <a:gd name="T3" fmla="*/ 0 h 32"/>
                  <a:gd name="T4" fmla="*/ 16 w 24"/>
                  <a:gd name="T5" fmla="*/ 0 h 32"/>
                  <a:gd name="T6" fmla="*/ 16 w 24"/>
                  <a:gd name="T7" fmla="*/ 8 h 32"/>
                  <a:gd name="T8" fmla="*/ 24 w 24"/>
                  <a:gd name="T9" fmla="*/ 8 h 32"/>
                  <a:gd name="T10" fmla="*/ 24 w 24"/>
                  <a:gd name="T11" fmla="*/ 24 h 32"/>
                  <a:gd name="T12" fmla="*/ 16 w 24"/>
                  <a:gd name="T13" fmla="*/ 24 h 32"/>
                  <a:gd name="T14" fmla="*/ 16 w 24"/>
                  <a:gd name="T15" fmla="*/ 32 h 32"/>
                  <a:gd name="T16" fmla="*/ 0 w 24"/>
                  <a:gd name="T17" fmla="*/ 16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0" y="16"/>
                    </a:moveTo>
                    <a:lnTo>
                      <a:pt x="0" y="0"/>
                    </a:lnTo>
                    <a:lnTo>
                      <a:pt x="16" y="0"/>
                    </a:lnTo>
                    <a:lnTo>
                      <a:pt x="16" y="8"/>
                    </a:lnTo>
                    <a:lnTo>
                      <a:pt x="24" y="8"/>
                    </a:lnTo>
                    <a:lnTo>
                      <a:pt x="24" y="24"/>
                    </a:lnTo>
                    <a:lnTo>
                      <a:pt x="16" y="24"/>
                    </a:lnTo>
                    <a:lnTo>
                      <a:pt x="16" y="32"/>
                    </a:lnTo>
                    <a:lnTo>
                      <a:pt x="0" y="16"/>
                    </a:lnTo>
                    <a:close/>
                  </a:path>
                </a:pathLst>
              </a:custGeom>
              <a:solidFill>
                <a:srgbClr val="F90F5B"/>
              </a:solidFill>
              <a:ln w="9525">
                <a:noFill/>
                <a:round/>
                <a:headEnd/>
                <a:tailEnd/>
              </a:ln>
            </p:spPr>
            <p:txBody>
              <a:bodyPr/>
              <a:lstStyle/>
              <a:p>
                <a:endParaRPr lang="es-ES_tradnl"/>
              </a:p>
            </p:txBody>
          </p:sp>
          <p:sp>
            <p:nvSpPr>
              <p:cNvPr id="468311" name="Freeform 523"/>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8 h 32"/>
                  <a:gd name="T8" fmla="*/ 16 w 24"/>
                  <a:gd name="T9" fmla="*/ 0 h 32"/>
                  <a:gd name="T10" fmla="*/ 16 w 24"/>
                  <a:gd name="T11" fmla="*/ 8 h 32"/>
                  <a:gd name="T12" fmla="*/ 24 w 24"/>
                  <a:gd name="T13" fmla="*/ 8 h 32"/>
                  <a:gd name="T14" fmla="*/ 24 w 24"/>
                  <a:gd name="T15" fmla="*/ 32 h 32"/>
                  <a:gd name="T16" fmla="*/ 8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8"/>
                    </a:lnTo>
                    <a:lnTo>
                      <a:pt x="16" y="0"/>
                    </a:lnTo>
                    <a:lnTo>
                      <a:pt x="16" y="8"/>
                    </a:lnTo>
                    <a:lnTo>
                      <a:pt x="24" y="8"/>
                    </a:lnTo>
                    <a:lnTo>
                      <a:pt x="24" y="32"/>
                    </a:lnTo>
                    <a:lnTo>
                      <a:pt x="8" y="32"/>
                    </a:lnTo>
                    <a:lnTo>
                      <a:pt x="8" y="24"/>
                    </a:lnTo>
                    <a:close/>
                  </a:path>
                </a:pathLst>
              </a:custGeom>
              <a:solidFill>
                <a:srgbClr val="F40754"/>
              </a:solidFill>
              <a:ln w="9525">
                <a:noFill/>
                <a:round/>
                <a:headEnd/>
                <a:tailEnd/>
              </a:ln>
            </p:spPr>
            <p:txBody>
              <a:bodyPr/>
              <a:lstStyle/>
              <a:p>
                <a:endParaRPr lang="es-ES_tradnl"/>
              </a:p>
            </p:txBody>
          </p:sp>
          <p:sp>
            <p:nvSpPr>
              <p:cNvPr id="468312" name="Freeform 524"/>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0 h 32"/>
                  <a:gd name="T8" fmla="*/ 16 w 24"/>
                  <a:gd name="T9" fmla="*/ 0 h 32"/>
                  <a:gd name="T10" fmla="*/ 16 w 24"/>
                  <a:gd name="T11" fmla="*/ 8 h 32"/>
                  <a:gd name="T12" fmla="*/ 24 w 24"/>
                  <a:gd name="T13" fmla="*/ 8 h 32"/>
                  <a:gd name="T14" fmla="*/ 24 w 24"/>
                  <a:gd name="T15" fmla="*/ 32 h 32"/>
                  <a:gd name="T16" fmla="*/ 16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0"/>
                    </a:lnTo>
                    <a:lnTo>
                      <a:pt x="16" y="0"/>
                    </a:lnTo>
                    <a:lnTo>
                      <a:pt x="16" y="8"/>
                    </a:lnTo>
                    <a:lnTo>
                      <a:pt x="24" y="8"/>
                    </a:lnTo>
                    <a:lnTo>
                      <a:pt x="24" y="32"/>
                    </a:lnTo>
                    <a:lnTo>
                      <a:pt x="16" y="32"/>
                    </a:lnTo>
                    <a:lnTo>
                      <a:pt x="8" y="24"/>
                    </a:lnTo>
                    <a:close/>
                  </a:path>
                </a:pathLst>
              </a:custGeom>
              <a:solidFill>
                <a:srgbClr val="F20551"/>
              </a:solidFill>
              <a:ln w="9525">
                <a:noFill/>
                <a:round/>
                <a:headEnd/>
                <a:tailEnd/>
              </a:ln>
            </p:spPr>
            <p:txBody>
              <a:bodyPr/>
              <a:lstStyle/>
              <a:p>
                <a:endParaRPr lang="es-ES_tradnl"/>
              </a:p>
            </p:txBody>
          </p:sp>
          <p:sp>
            <p:nvSpPr>
              <p:cNvPr id="468313" name="Freeform 525"/>
              <p:cNvSpPr>
                <a:spLocks/>
              </p:cNvSpPr>
              <p:nvPr/>
            </p:nvSpPr>
            <p:spPr bwMode="auto">
              <a:xfrm>
                <a:off x="1938" y="2442"/>
                <a:ext cx="16" cy="32"/>
              </a:xfrm>
              <a:custGeom>
                <a:avLst/>
                <a:gdLst>
                  <a:gd name="T0" fmla="*/ 0 w 16"/>
                  <a:gd name="T1" fmla="*/ 24 h 32"/>
                  <a:gd name="T2" fmla="*/ 0 w 16"/>
                  <a:gd name="T3" fmla="*/ 0 h 32"/>
                  <a:gd name="T4" fmla="*/ 8 w 16"/>
                  <a:gd name="T5" fmla="*/ 0 h 32"/>
                  <a:gd name="T6" fmla="*/ 16 w 16"/>
                  <a:gd name="T7" fmla="*/ 8 h 32"/>
                  <a:gd name="T8" fmla="*/ 16 w 16"/>
                  <a:gd name="T9" fmla="*/ 32 h 32"/>
                  <a:gd name="T10" fmla="*/ 8 w 16"/>
                  <a:gd name="T11" fmla="*/ 32 h 32"/>
                  <a:gd name="T12" fmla="*/ 0 w 16"/>
                  <a:gd name="T13" fmla="*/ 24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0" y="24"/>
                    </a:moveTo>
                    <a:lnTo>
                      <a:pt x="0" y="0"/>
                    </a:lnTo>
                    <a:lnTo>
                      <a:pt x="8" y="0"/>
                    </a:lnTo>
                    <a:lnTo>
                      <a:pt x="16" y="8"/>
                    </a:lnTo>
                    <a:lnTo>
                      <a:pt x="16" y="32"/>
                    </a:lnTo>
                    <a:lnTo>
                      <a:pt x="8" y="32"/>
                    </a:lnTo>
                    <a:lnTo>
                      <a:pt x="0" y="24"/>
                    </a:lnTo>
                    <a:close/>
                  </a:path>
                </a:pathLst>
              </a:custGeom>
              <a:solidFill>
                <a:srgbClr val="EF004C"/>
              </a:solidFill>
              <a:ln w="9525">
                <a:noFill/>
                <a:round/>
                <a:headEnd/>
                <a:tailEnd/>
              </a:ln>
            </p:spPr>
            <p:txBody>
              <a:bodyPr/>
              <a:lstStyle/>
              <a:p>
                <a:endParaRPr lang="es-ES_tradnl"/>
              </a:p>
            </p:txBody>
          </p:sp>
          <p:sp>
            <p:nvSpPr>
              <p:cNvPr id="468314" name="Freeform 526"/>
              <p:cNvSpPr>
                <a:spLocks/>
              </p:cNvSpPr>
              <p:nvPr/>
            </p:nvSpPr>
            <p:spPr bwMode="auto">
              <a:xfrm>
                <a:off x="1938" y="2442"/>
                <a:ext cx="16" cy="32"/>
              </a:xfrm>
              <a:custGeom>
                <a:avLst/>
                <a:gdLst>
                  <a:gd name="T0" fmla="*/ 8 w 16"/>
                  <a:gd name="T1" fmla="*/ 0 h 32"/>
                  <a:gd name="T2" fmla="*/ 16 w 16"/>
                  <a:gd name="T3" fmla="*/ 0 h 32"/>
                  <a:gd name="T4" fmla="*/ 16 w 16"/>
                  <a:gd name="T5" fmla="*/ 24 h 32"/>
                  <a:gd name="T6" fmla="*/ 8 w 16"/>
                  <a:gd name="T7" fmla="*/ 32 h 32"/>
                  <a:gd name="T8" fmla="*/ 8 w 16"/>
                  <a:gd name="T9" fmla="*/ 24 h 32"/>
                  <a:gd name="T10" fmla="*/ 0 w 16"/>
                  <a:gd name="T11" fmla="*/ 24 h 32"/>
                  <a:gd name="T12" fmla="*/ 0 w 16"/>
                  <a:gd name="T13" fmla="*/ 0 h 32"/>
                  <a:gd name="T14" fmla="*/ 8 w 16"/>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32"/>
                  <a:gd name="T26" fmla="*/ 16 w 16"/>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32">
                    <a:moveTo>
                      <a:pt x="8" y="0"/>
                    </a:moveTo>
                    <a:lnTo>
                      <a:pt x="16" y="0"/>
                    </a:lnTo>
                    <a:lnTo>
                      <a:pt x="16" y="24"/>
                    </a:lnTo>
                    <a:lnTo>
                      <a:pt x="8" y="32"/>
                    </a:lnTo>
                    <a:lnTo>
                      <a:pt x="8" y="24"/>
                    </a:lnTo>
                    <a:lnTo>
                      <a:pt x="0" y="24"/>
                    </a:lnTo>
                    <a:lnTo>
                      <a:pt x="0" y="0"/>
                    </a:lnTo>
                    <a:lnTo>
                      <a:pt x="8" y="0"/>
                    </a:lnTo>
                    <a:close/>
                  </a:path>
                </a:pathLst>
              </a:custGeom>
              <a:solidFill>
                <a:srgbClr val="ED0047"/>
              </a:solidFill>
              <a:ln w="9525">
                <a:noFill/>
                <a:round/>
                <a:headEnd/>
                <a:tailEnd/>
              </a:ln>
            </p:spPr>
            <p:txBody>
              <a:bodyPr/>
              <a:lstStyle/>
              <a:p>
                <a:endParaRPr lang="es-ES_tradnl"/>
              </a:p>
            </p:txBody>
          </p:sp>
          <p:sp>
            <p:nvSpPr>
              <p:cNvPr id="468315" name="Freeform 527"/>
              <p:cNvSpPr>
                <a:spLocks/>
              </p:cNvSpPr>
              <p:nvPr/>
            </p:nvSpPr>
            <p:spPr bwMode="auto">
              <a:xfrm>
                <a:off x="1922" y="2434"/>
                <a:ext cx="39" cy="40"/>
              </a:xfrm>
              <a:custGeom>
                <a:avLst/>
                <a:gdLst>
                  <a:gd name="T0" fmla="*/ 0 w 39"/>
                  <a:gd name="T1" fmla="*/ 40 h 40"/>
                  <a:gd name="T2" fmla="*/ 0 w 39"/>
                  <a:gd name="T3" fmla="*/ 32 h 40"/>
                  <a:gd name="T4" fmla="*/ 8 w 39"/>
                  <a:gd name="T5" fmla="*/ 32 h 40"/>
                  <a:gd name="T6" fmla="*/ 8 w 39"/>
                  <a:gd name="T7" fmla="*/ 24 h 40"/>
                  <a:gd name="T8" fmla="*/ 16 w 39"/>
                  <a:gd name="T9" fmla="*/ 16 h 40"/>
                  <a:gd name="T10" fmla="*/ 32 w 39"/>
                  <a:gd name="T11" fmla="*/ 16 h 40"/>
                  <a:gd name="T12" fmla="*/ 39 w 39"/>
                  <a:gd name="T13" fmla="*/ 8 h 40"/>
                  <a:gd name="T14" fmla="*/ 32 w 39"/>
                  <a:gd name="T15" fmla="*/ 0 h 40"/>
                  <a:gd name="T16" fmla="*/ 8 w 39"/>
                  <a:gd name="T17" fmla="*/ 0 h 40"/>
                  <a:gd name="T18" fmla="*/ 0 w 39"/>
                  <a:gd name="T19" fmla="*/ 8 h 40"/>
                  <a:gd name="T20" fmla="*/ 0 w 39"/>
                  <a:gd name="T21" fmla="*/ 4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40"/>
                  <a:gd name="T35" fmla="*/ 39 w 3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40">
                    <a:moveTo>
                      <a:pt x="0" y="40"/>
                    </a:moveTo>
                    <a:lnTo>
                      <a:pt x="0" y="32"/>
                    </a:lnTo>
                    <a:lnTo>
                      <a:pt x="8" y="32"/>
                    </a:lnTo>
                    <a:lnTo>
                      <a:pt x="8" y="24"/>
                    </a:lnTo>
                    <a:lnTo>
                      <a:pt x="16" y="16"/>
                    </a:lnTo>
                    <a:lnTo>
                      <a:pt x="32" y="16"/>
                    </a:lnTo>
                    <a:lnTo>
                      <a:pt x="39" y="8"/>
                    </a:lnTo>
                    <a:lnTo>
                      <a:pt x="32" y="0"/>
                    </a:lnTo>
                    <a:lnTo>
                      <a:pt x="8" y="0"/>
                    </a:lnTo>
                    <a:lnTo>
                      <a:pt x="0" y="8"/>
                    </a:lnTo>
                    <a:lnTo>
                      <a:pt x="0" y="40"/>
                    </a:lnTo>
                    <a:close/>
                  </a:path>
                </a:pathLst>
              </a:custGeom>
              <a:solidFill>
                <a:srgbClr val="FF1966"/>
              </a:solidFill>
              <a:ln w="0">
                <a:solidFill>
                  <a:srgbClr val="000000"/>
                </a:solidFill>
                <a:round/>
                <a:headEnd/>
                <a:tailEnd/>
              </a:ln>
            </p:spPr>
            <p:txBody>
              <a:bodyPr/>
              <a:lstStyle/>
              <a:p>
                <a:endParaRPr lang="es-ES_tradnl"/>
              </a:p>
            </p:txBody>
          </p:sp>
          <p:sp>
            <p:nvSpPr>
              <p:cNvPr id="468316" name="Freeform 528"/>
              <p:cNvSpPr>
                <a:spLocks/>
              </p:cNvSpPr>
              <p:nvPr/>
            </p:nvSpPr>
            <p:spPr bwMode="auto">
              <a:xfrm>
                <a:off x="1938" y="2434"/>
                <a:ext cx="39" cy="48"/>
              </a:xfrm>
              <a:custGeom>
                <a:avLst/>
                <a:gdLst>
                  <a:gd name="T0" fmla="*/ 0 w 39"/>
                  <a:gd name="T1" fmla="*/ 48 h 48"/>
                  <a:gd name="T2" fmla="*/ 8 w 39"/>
                  <a:gd name="T3" fmla="*/ 48 h 48"/>
                  <a:gd name="T4" fmla="*/ 8 w 39"/>
                  <a:gd name="T5" fmla="*/ 24 h 48"/>
                  <a:gd name="T6" fmla="*/ 0 w 39"/>
                  <a:gd name="T7" fmla="*/ 16 h 48"/>
                  <a:gd name="T8" fmla="*/ 0 w 39"/>
                  <a:gd name="T9" fmla="*/ 0 h 48"/>
                  <a:gd name="T10" fmla="*/ 23 w 39"/>
                  <a:gd name="T11" fmla="*/ 0 h 48"/>
                  <a:gd name="T12" fmla="*/ 31 w 39"/>
                  <a:gd name="T13" fmla="*/ 8 h 48"/>
                  <a:gd name="T14" fmla="*/ 39 w 39"/>
                  <a:gd name="T15" fmla="*/ 8 h 48"/>
                  <a:gd name="T16" fmla="*/ 39 w 39"/>
                  <a:gd name="T17" fmla="*/ 32 h 48"/>
                  <a:gd name="T18" fmla="*/ 31 w 39"/>
                  <a:gd name="T19" fmla="*/ 40 h 48"/>
                  <a:gd name="T20" fmla="*/ 23 w 39"/>
                  <a:gd name="T21" fmla="*/ 40 h 48"/>
                  <a:gd name="T22" fmla="*/ 23 w 39"/>
                  <a:gd name="T23" fmla="*/ 48 h 48"/>
                  <a:gd name="T24" fmla="*/ 0 w 39"/>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48"/>
                  <a:gd name="T41" fmla="*/ 39 w 39"/>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48">
                    <a:moveTo>
                      <a:pt x="0" y="48"/>
                    </a:moveTo>
                    <a:lnTo>
                      <a:pt x="8" y="48"/>
                    </a:lnTo>
                    <a:lnTo>
                      <a:pt x="8" y="24"/>
                    </a:lnTo>
                    <a:lnTo>
                      <a:pt x="0" y="16"/>
                    </a:lnTo>
                    <a:lnTo>
                      <a:pt x="0" y="0"/>
                    </a:lnTo>
                    <a:lnTo>
                      <a:pt x="23" y="0"/>
                    </a:lnTo>
                    <a:lnTo>
                      <a:pt x="31" y="8"/>
                    </a:lnTo>
                    <a:lnTo>
                      <a:pt x="39" y="8"/>
                    </a:lnTo>
                    <a:lnTo>
                      <a:pt x="39" y="32"/>
                    </a:lnTo>
                    <a:lnTo>
                      <a:pt x="31" y="40"/>
                    </a:lnTo>
                    <a:lnTo>
                      <a:pt x="23" y="40"/>
                    </a:lnTo>
                    <a:lnTo>
                      <a:pt x="23" y="48"/>
                    </a:lnTo>
                    <a:lnTo>
                      <a:pt x="0" y="48"/>
                    </a:lnTo>
                    <a:close/>
                  </a:path>
                </a:pathLst>
              </a:custGeom>
              <a:solidFill>
                <a:srgbClr val="FF1966"/>
              </a:solidFill>
              <a:ln w="0">
                <a:solidFill>
                  <a:srgbClr val="000000"/>
                </a:solidFill>
                <a:round/>
                <a:headEnd/>
                <a:tailEnd/>
              </a:ln>
            </p:spPr>
            <p:txBody>
              <a:bodyPr/>
              <a:lstStyle/>
              <a:p>
                <a:endParaRPr lang="es-ES_tradnl"/>
              </a:p>
            </p:txBody>
          </p:sp>
          <p:sp>
            <p:nvSpPr>
              <p:cNvPr id="468317" name="Freeform 529"/>
              <p:cNvSpPr>
                <a:spLocks/>
              </p:cNvSpPr>
              <p:nvPr/>
            </p:nvSpPr>
            <p:spPr bwMode="auto">
              <a:xfrm>
                <a:off x="1946" y="2434"/>
                <a:ext cx="31" cy="40"/>
              </a:xfrm>
              <a:custGeom>
                <a:avLst/>
                <a:gdLst>
                  <a:gd name="T0" fmla="*/ 8 w 31"/>
                  <a:gd name="T1" fmla="*/ 40 h 40"/>
                  <a:gd name="T2" fmla="*/ 8 w 31"/>
                  <a:gd name="T3" fmla="*/ 32 h 40"/>
                  <a:gd name="T4" fmla="*/ 0 w 31"/>
                  <a:gd name="T5" fmla="*/ 24 h 40"/>
                  <a:gd name="T6" fmla="*/ 0 w 31"/>
                  <a:gd name="T7" fmla="*/ 8 h 40"/>
                  <a:gd name="T8" fmla="*/ 8 w 31"/>
                  <a:gd name="T9" fmla="*/ 0 h 40"/>
                  <a:gd name="T10" fmla="*/ 15 w 31"/>
                  <a:gd name="T11" fmla="*/ 0 h 40"/>
                  <a:gd name="T12" fmla="*/ 15 w 31"/>
                  <a:gd name="T13" fmla="*/ 8 h 40"/>
                  <a:gd name="T14" fmla="*/ 23 w 31"/>
                  <a:gd name="T15" fmla="*/ 8 h 40"/>
                  <a:gd name="T16" fmla="*/ 23 w 31"/>
                  <a:gd name="T17" fmla="*/ 16 h 40"/>
                  <a:gd name="T18" fmla="*/ 31 w 31"/>
                  <a:gd name="T19" fmla="*/ 16 h 40"/>
                  <a:gd name="T20" fmla="*/ 31 w 31"/>
                  <a:gd name="T21" fmla="*/ 32 h 40"/>
                  <a:gd name="T22" fmla="*/ 23 w 31"/>
                  <a:gd name="T23" fmla="*/ 32 h 40"/>
                  <a:gd name="T24" fmla="*/ 23 w 31"/>
                  <a:gd name="T25" fmla="*/ 40 h 40"/>
                  <a:gd name="T26" fmla="*/ 8 w 31"/>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
                  <a:gd name="T43" fmla="*/ 0 h 40"/>
                  <a:gd name="T44" fmla="*/ 31 w 31"/>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 h="40">
                    <a:moveTo>
                      <a:pt x="8" y="40"/>
                    </a:moveTo>
                    <a:lnTo>
                      <a:pt x="8" y="32"/>
                    </a:lnTo>
                    <a:lnTo>
                      <a:pt x="0" y="24"/>
                    </a:lnTo>
                    <a:lnTo>
                      <a:pt x="0" y="8"/>
                    </a:lnTo>
                    <a:lnTo>
                      <a:pt x="8" y="0"/>
                    </a:lnTo>
                    <a:lnTo>
                      <a:pt x="15" y="0"/>
                    </a:lnTo>
                    <a:lnTo>
                      <a:pt x="15" y="8"/>
                    </a:lnTo>
                    <a:lnTo>
                      <a:pt x="23" y="8"/>
                    </a:lnTo>
                    <a:lnTo>
                      <a:pt x="23" y="16"/>
                    </a:lnTo>
                    <a:lnTo>
                      <a:pt x="31" y="16"/>
                    </a:lnTo>
                    <a:lnTo>
                      <a:pt x="31" y="32"/>
                    </a:lnTo>
                    <a:lnTo>
                      <a:pt x="23" y="32"/>
                    </a:lnTo>
                    <a:lnTo>
                      <a:pt x="23" y="40"/>
                    </a:lnTo>
                    <a:lnTo>
                      <a:pt x="8" y="40"/>
                    </a:lnTo>
                    <a:close/>
                  </a:path>
                </a:pathLst>
              </a:custGeom>
              <a:solidFill>
                <a:srgbClr val="FF1966"/>
              </a:solidFill>
              <a:ln w="9525">
                <a:noFill/>
                <a:round/>
                <a:headEnd/>
                <a:tailEnd/>
              </a:ln>
            </p:spPr>
            <p:txBody>
              <a:bodyPr/>
              <a:lstStyle/>
              <a:p>
                <a:endParaRPr lang="es-ES_tradnl"/>
              </a:p>
            </p:txBody>
          </p:sp>
          <p:sp>
            <p:nvSpPr>
              <p:cNvPr id="468318" name="Freeform 530"/>
              <p:cNvSpPr>
                <a:spLocks/>
              </p:cNvSpPr>
              <p:nvPr/>
            </p:nvSpPr>
            <p:spPr bwMode="auto">
              <a:xfrm>
                <a:off x="1946" y="2434"/>
                <a:ext cx="31" cy="40"/>
              </a:xfrm>
              <a:custGeom>
                <a:avLst/>
                <a:gdLst>
                  <a:gd name="T0" fmla="*/ 0 w 31"/>
                  <a:gd name="T1" fmla="*/ 16 h 40"/>
                  <a:gd name="T2" fmla="*/ 0 w 31"/>
                  <a:gd name="T3" fmla="*/ 8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32 h 40"/>
                  <a:gd name="T22" fmla="*/ 0 w 31"/>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40"/>
                  <a:gd name="T38" fmla="*/ 31 w 31"/>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40">
                    <a:moveTo>
                      <a:pt x="0" y="16"/>
                    </a:moveTo>
                    <a:lnTo>
                      <a:pt x="0" y="8"/>
                    </a:lnTo>
                    <a:lnTo>
                      <a:pt x="8" y="8"/>
                    </a:lnTo>
                    <a:lnTo>
                      <a:pt x="8" y="0"/>
                    </a:lnTo>
                    <a:lnTo>
                      <a:pt x="15" y="0"/>
                    </a:lnTo>
                    <a:lnTo>
                      <a:pt x="31" y="16"/>
                    </a:lnTo>
                    <a:lnTo>
                      <a:pt x="31" y="32"/>
                    </a:lnTo>
                    <a:lnTo>
                      <a:pt x="23" y="32"/>
                    </a:lnTo>
                    <a:lnTo>
                      <a:pt x="23" y="40"/>
                    </a:lnTo>
                    <a:lnTo>
                      <a:pt x="8" y="40"/>
                    </a:lnTo>
                    <a:lnTo>
                      <a:pt x="8" y="32"/>
                    </a:lnTo>
                    <a:lnTo>
                      <a:pt x="0" y="16"/>
                    </a:lnTo>
                    <a:close/>
                  </a:path>
                </a:pathLst>
              </a:custGeom>
              <a:solidFill>
                <a:srgbClr val="FF1E63"/>
              </a:solidFill>
              <a:ln w="9525">
                <a:noFill/>
                <a:round/>
                <a:headEnd/>
                <a:tailEnd/>
              </a:ln>
            </p:spPr>
            <p:txBody>
              <a:bodyPr/>
              <a:lstStyle/>
              <a:p>
                <a:endParaRPr lang="es-ES_tradnl"/>
              </a:p>
            </p:txBody>
          </p:sp>
          <p:sp>
            <p:nvSpPr>
              <p:cNvPr id="468319" name="Freeform 531"/>
              <p:cNvSpPr>
                <a:spLocks/>
              </p:cNvSpPr>
              <p:nvPr/>
            </p:nvSpPr>
            <p:spPr bwMode="auto">
              <a:xfrm>
                <a:off x="1946" y="2434"/>
                <a:ext cx="31" cy="40"/>
              </a:xfrm>
              <a:custGeom>
                <a:avLst/>
                <a:gdLst>
                  <a:gd name="T0" fmla="*/ 8 w 31"/>
                  <a:gd name="T1" fmla="*/ 16 h 40"/>
                  <a:gd name="T2" fmla="*/ 0 w 31"/>
                  <a:gd name="T3" fmla="*/ 16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8" y="16"/>
                    </a:moveTo>
                    <a:lnTo>
                      <a:pt x="0" y="16"/>
                    </a:lnTo>
                    <a:lnTo>
                      <a:pt x="8" y="8"/>
                    </a:lnTo>
                    <a:lnTo>
                      <a:pt x="8" y="0"/>
                    </a:lnTo>
                    <a:lnTo>
                      <a:pt x="15" y="0"/>
                    </a:lnTo>
                    <a:lnTo>
                      <a:pt x="31" y="16"/>
                    </a:lnTo>
                    <a:lnTo>
                      <a:pt x="31" y="32"/>
                    </a:lnTo>
                    <a:lnTo>
                      <a:pt x="23" y="32"/>
                    </a:lnTo>
                    <a:lnTo>
                      <a:pt x="23" y="40"/>
                    </a:lnTo>
                    <a:lnTo>
                      <a:pt x="8" y="40"/>
                    </a:lnTo>
                    <a:lnTo>
                      <a:pt x="8" y="16"/>
                    </a:lnTo>
                    <a:close/>
                  </a:path>
                </a:pathLst>
              </a:custGeom>
              <a:solidFill>
                <a:srgbClr val="FF2660"/>
              </a:solidFill>
              <a:ln w="9525">
                <a:noFill/>
                <a:round/>
                <a:headEnd/>
                <a:tailEnd/>
              </a:ln>
            </p:spPr>
            <p:txBody>
              <a:bodyPr/>
              <a:lstStyle/>
              <a:p>
                <a:endParaRPr lang="es-ES_tradnl"/>
              </a:p>
            </p:txBody>
          </p:sp>
          <p:sp>
            <p:nvSpPr>
              <p:cNvPr id="468320" name="Freeform 532"/>
              <p:cNvSpPr>
                <a:spLocks/>
              </p:cNvSpPr>
              <p:nvPr/>
            </p:nvSpPr>
            <p:spPr bwMode="auto">
              <a:xfrm>
                <a:off x="1954" y="2434"/>
                <a:ext cx="23" cy="40"/>
              </a:xfrm>
              <a:custGeom>
                <a:avLst/>
                <a:gdLst>
                  <a:gd name="T0" fmla="*/ 0 w 23"/>
                  <a:gd name="T1" fmla="*/ 16 h 40"/>
                  <a:gd name="T2" fmla="*/ 0 w 23"/>
                  <a:gd name="T3" fmla="*/ 8 h 40"/>
                  <a:gd name="T4" fmla="*/ 7 w 23"/>
                  <a:gd name="T5" fmla="*/ 0 h 40"/>
                  <a:gd name="T6" fmla="*/ 7 w 23"/>
                  <a:gd name="T7" fmla="*/ 8 h 40"/>
                  <a:gd name="T8" fmla="*/ 15 w 23"/>
                  <a:gd name="T9" fmla="*/ 8 h 40"/>
                  <a:gd name="T10" fmla="*/ 23 w 23"/>
                  <a:gd name="T11" fmla="*/ 16 h 40"/>
                  <a:gd name="T12" fmla="*/ 23 w 23"/>
                  <a:gd name="T13" fmla="*/ 32 h 40"/>
                  <a:gd name="T14" fmla="*/ 15 w 23"/>
                  <a:gd name="T15" fmla="*/ 40 h 40"/>
                  <a:gd name="T16" fmla="*/ 7 w 23"/>
                  <a:gd name="T17" fmla="*/ 40 h 40"/>
                  <a:gd name="T18" fmla="*/ 7 w 23"/>
                  <a:gd name="T19" fmla="*/ 32 h 40"/>
                  <a:gd name="T20" fmla="*/ 0 w 23"/>
                  <a:gd name="T21" fmla="*/ 32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0"/>
                    </a:lnTo>
                    <a:lnTo>
                      <a:pt x="7" y="8"/>
                    </a:lnTo>
                    <a:lnTo>
                      <a:pt x="15" y="8"/>
                    </a:lnTo>
                    <a:lnTo>
                      <a:pt x="23" y="16"/>
                    </a:lnTo>
                    <a:lnTo>
                      <a:pt x="23" y="32"/>
                    </a:lnTo>
                    <a:lnTo>
                      <a:pt x="15" y="40"/>
                    </a:lnTo>
                    <a:lnTo>
                      <a:pt x="7" y="40"/>
                    </a:lnTo>
                    <a:lnTo>
                      <a:pt x="7" y="32"/>
                    </a:lnTo>
                    <a:lnTo>
                      <a:pt x="0" y="32"/>
                    </a:lnTo>
                    <a:lnTo>
                      <a:pt x="0" y="16"/>
                    </a:lnTo>
                    <a:close/>
                  </a:path>
                </a:pathLst>
              </a:custGeom>
              <a:solidFill>
                <a:srgbClr val="FF2D5E"/>
              </a:solidFill>
              <a:ln w="9525">
                <a:noFill/>
                <a:round/>
                <a:headEnd/>
                <a:tailEnd/>
              </a:ln>
            </p:spPr>
            <p:txBody>
              <a:bodyPr/>
              <a:lstStyle/>
              <a:p>
                <a:endParaRPr lang="es-ES_tradnl"/>
              </a:p>
            </p:txBody>
          </p:sp>
          <p:sp>
            <p:nvSpPr>
              <p:cNvPr id="468321" name="Freeform 533"/>
              <p:cNvSpPr>
                <a:spLocks/>
              </p:cNvSpPr>
              <p:nvPr/>
            </p:nvSpPr>
            <p:spPr bwMode="auto">
              <a:xfrm>
                <a:off x="1954" y="2434"/>
                <a:ext cx="23" cy="40"/>
              </a:xfrm>
              <a:custGeom>
                <a:avLst/>
                <a:gdLst>
                  <a:gd name="T0" fmla="*/ 0 w 23"/>
                  <a:gd name="T1" fmla="*/ 16 h 40"/>
                  <a:gd name="T2" fmla="*/ 0 w 23"/>
                  <a:gd name="T3" fmla="*/ 8 h 40"/>
                  <a:gd name="T4" fmla="*/ 7 w 23"/>
                  <a:gd name="T5" fmla="*/ 8 h 40"/>
                  <a:gd name="T6" fmla="*/ 7 w 23"/>
                  <a:gd name="T7" fmla="*/ 0 h 40"/>
                  <a:gd name="T8" fmla="*/ 23 w 23"/>
                  <a:gd name="T9" fmla="*/ 16 h 40"/>
                  <a:gd name="T10" fmla="*/ 23 w 23"/>
                  <a:gd name="T11" fmla="*/ 32 h 40"/>
                  <a:gd name="T12" fmla="*/ 15 w 23"/>
                  <a:gd name="T13" fmla="*/ 32 h 40"/>
                  <a:gd name="T14" fmla="*/ 15 w 23"/>
                  <a:gd name="T15" fmla="*/ 40 h 40"/>
                  <a:gd name="T16" fmla="*/ 7 w 23"/>
                  <a:gd name="T17" fmla="*/ 40 h 40"/>
                  <a:gd name="T18" fmla="*/ 7 w 23"/>
                  <a:gd name="T19" fmla="*/ 32 h 40"/>
                  <a:gd name="T20" fmla="*/ 0 w 23"/>
                  <a:gd name="T21" fmla="*/ 24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8"/>
                    </a:lnTo>
                    <a:lnTo>
                      <a:pt x="7" y="0"/>
                    </a:lnTo>
                    <a:lnTo>
                      <a:pt x="23" y="16"/>
                    </a:lnTo>
                    <a:lnTo>
                      <a:pt x="23" y="32"/>
                    </a:lnTo>
                    <a:lnTo>
                      <a:pt x="15" y="32"/>
                    </a:lnTo>
                    <a:lnTo>
                      <a:pt x="15" y="40"/>
                    </a:lnTo>
                    <a:lnTo>
                      <a:pt x="7" y="40"/>
                    </a:lnTo>
                    <a:lnTo>
                      <a:pt x="7" y="32"/>
                    </a:lnTo>
                    <a:lnTo>
                      <a:pt x="0" y="24"/>
                    </a:lnTo>
                    <a:lnTo>
                      <a:pt x="0" y="16"/>
                    </a:lnTo>
                    <a:close/>
                  </a:path>
                </a:pathLst>
              </a:custGeom>
              <a:solidFill>
                <a:srgbClr val="FF325E"/>
              </a:solidFill>
              <a:ln w="9525">
                <a:noFill/>
                <a:round/>
                <a:headEnd/>
                <a:tailEnd/>
              </a:ln>
            </p:spPr>
            <p:txBody>
              <a:bodyPr/>
              <a:lstStyle/>
              <a:p>
                <a:endParaRPr lang="es-ES_tradnl"/>
              </a:p>
            </p:txBody>
          </p:sp>
          <p:sp>
            <p:nvSpPr>
              <p:cNvPr id="468322" name="Freeform 534"/>
              <p:cNvSpPr>
                <a:spLocks/>
              </p:cNvSpPr>
              <p:nvPr/>
            </p:nvSpPr>
            <p:spPr bwMode="auto">
              <a:xfrm>
                <a:off x="1954" y="2434"/>
                <a:ext cx="31" cy="40"/>
              </a:xfrm>
              <a:custGeom>
                <a:avLst/>
                <a:gdLst>
                  <a:gd name="T0" fmla="*/ 0 w 31"/>
                  <a:gd name="T1" fmla="*/ 16 h 40"/>
                  <a:gd name="T2" fmla="*/ 0 w 31"/>
                  <a:gd name="T3" fmla="*/ 8 h 40"/>
                  <a:gd name="T4" fmla="*/ 7 w 31"/>
                  <a:gd name="T5" fmla="*/ 8 h 40"/>
                  <a:gd name="T6" fmla="*/ 7 w 31"/>
                  <a:gd name="T7" fmla="*/ 0 h 40"/>
                  <a:gd name="T8" fmla="*/ 31 w 31"/>
                  <a:gd name="T9" fmla="*/ 24 h 40"/>
                  <a:gd name="T10" fmla="*/ 23 w 31"/>
                  <a:gd name="T11" fmla="*/ 24 h 40"/>
                  <a:gd name="T12" fmla="*/ 23 w 31"/>
                  <a:gd name="T13" fmla="*/ 32 h 40"/>
                  <a:gd name="T14" fmla="*/ 15 w 31"/>
                  <a:gd name="T15" fmla="*/ 40 h 40"/>
                  <a:gd name="T16" fmla="*/ 7 w 31"/>
                  <a:gd name="T17" fmla="*/ 40 h 40"/>
                  <a:gd name="T18" fmla="*/ 7 w 31"/>
                  <a:gd name="T19" fmla="*/ 24 h 40"/>
                  <a:gd name="T20" fmla="*/ 0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0" y="16"/>
                    </a:moveTo>
                    <a:lnTo>
                      <a:pt x="0" y="8"/>
                    </a:lnTo>
                    <a:lnTo>
                      <a:pt x="7" y="8"/>
                    </a:lnTo>
                    <a:lnTo>
                      <a:pt x="7" y="0"/>
                    </a:lnTo>
                    <a:lnTo>
                      <a:pt x="31" y="24"/>
                    </a:lnTo>
                    <a:lnTo>
                      <a:pt x="23" y="24"/>
                    </a:lnTo>
                    <a:lnTo>
                      <a:pt x="23" y="32"/>
                    </a:lnTo>
                    <a:lnTo>
                      <a:pt x="15" y="40"/>
                    </a:lnTo>
                    <a:lnTo>
                      <a:pt x="7" y="40"/>
                    </a:lnTo>
                    <a:lnTo>
                      <a:pt x="7" y="24"/>
                    </a:lnTo>
                    <a:lnTo>
                      <a:pt x="0" y="16"/>
                    </a:lnTo>
                    <a:close/>
                  </a:path>
                </a:pathLst>
              </a:custGeom>
              <a:solidFill>
                <a:srgbClr val="FF3A5B"/>
              </a:solidFill>
              <a:ln w="9525">
                <a:noFill/>
                <a:round/>
                <a:headEnd/>
                <a:tailEnd/>
              </a:ln>
            </p:spPr>
            <p:txBody>
              <a:bodyPr/>
              <a:lstStyle/>
              <a:p>
                <a:endParaRPr lang="es-ES_tradnl"/>
              </a:p>
            </p:txBody>
          </p:sp>
          <p:sp>
            <p:nvSpPr>
              <p:cNvPr id="468323" name="Freeform 535"/>
              <p:cNvSpPr>
                <a:spLocks/>
              </p:cNvSpPr>
              <p:nvPr/>
            </p:nvSpPr>
            <p:spPr bwMode="auto">
              <a:xfrm>
                <a:off x="1961" y="2442"/>
                <a:ext cx="24" cy="32"/>
              </a:xfrm>
              <a:custGeom>
                <a:avLst/>
                <a:gdLst>
                  <a:gd name="T0" fmla="*/ 8 w 24"/>
                  <a:gd name="T1" fmla="*/ 32 h 32"/>
                  <a:gd name="T2" fmla="*/ 0 w 24"/>
                  <a:gd name="T3" fmla="*/ 32 h 32"/>
                  <a:gd name="T4" fmla="*/ 0 w 24"/>
                  <a:gd name="T5" fmla="*/ 0 h 32"/>
                  <a:gd name="T6" fmla="*/ 16 w 24"/>
                  <a:gd name="T7" fmla="*/ 0 h 32"/>
                  <a:gd name="T8" fmla="*/ 16 w 24"/>
                  <a:gd name="T9" fmla="*/ 8 h 32"/>
                  <a:gd name="T10" fmla="*/ 24 w 24"/>
                  <a:gd name="T11" fmla="*/ 16 h 32"/>
                  <a:gd name="T12" fmla="*/ 16 w 24"/>
                  <a:gd name="T13" fmla="*/ 24 h 32"/>
                  <a:gd name="T14" fmla="*/ 8 w 24"/>
                  <a:gd name="T15" fmla="*/ 24 h 32"/>
                  <a:gd name="T16" fmla="*/ 8 w 24"/>
                  <a:gd name="T17" fmla="*/ 32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8" y="32"/>
                    </a:moveTo>
                    <a:lnTo>
                      <a:pt x="0" y="32"/>
                    </a:lnTo>
                    <a:lnTo>
                      <a:pt x="0" y="0"/>
                    </a:lnTo>
                    <a:lnTo>
                      <a:pt x="16" y="0"/>
                    </a:lnTo>
                    <a:lnTo>
                      <a:pt x="16" y="8"/>
                    </a:lnTo>
                    <a:lnTo>
                      <a:pt x="24" y="16"/>
                    </a:lnTo>
                    <a:lnTo>
                      <a:pt x="16" y="24"/>
                    </a:lnTo>
                    <a:lnTo>
                      <a:pt x="8" y="24"/>
                    </a:lnTo>
                    <a:lnTo>
                      <a:pt x="8" y="32"/>
                    </a:lnTo>
                    <a:close/>
                  </a:path>
                </a:pathLst>
              </a:custGeom>
              <a:solidFill>
                <a:srgbClr val="FF3F59"/>
              </a:solidFill>
              <a:ln w="9525">
                <a:noFill/>
                <a:round/>
                <a:headEnd/>
                <a:tailEnd/>
              </a:ln>
            </p:spPr>
            <p:txBody>
              <a:bodyPr/>
              <a:lstStyle/>
              <a:p>
                <a:endParaRPr lang="es-ES_tradnl"/>
              </a:p>
            </p:txBody>
          </p:sp>
          <p:sp>
            <p:nvSpPr>
              <p:cNvPr id="468324" name="Freeform 536"/>
              <p:cNvSpPr>
                <a:spLocks/>
              </p:cNvSpPr>
              <p:nvPr/>
            </p:nvSpPr>
            <p:spPr bwMode="auto">
              <a:xfrm>
                <a:off x="1961" y="2442"/>
                <a:ext cx="16" cy="24"/>
              </a:xfrm>
              <a:custGeom>
                <a:avLst/>
                <a:gdLst>
                  <a:gd name="T0" fmla="*/ 8 w 16"/>
                  <a:gd name="T1" fmla="*/ 24 h 24"/>
                  <a:gd name="T2" fmla="*/ 16 w 16"/>
                  <a:gd name="T3" fmla="*/ 16 h 24"/>
                  <a:gd name="T4" fmla="*/ 8 w 16"/>
                  <a:gd name="T5" fmla="*/ 16 h 24"/>
                  <a:gd name="T6" fmla="*/ 8 w 16"/>
                  <a:gd name="T7" fmla="*/ 8 h 24"/>
                  <a:gd name="T8" fmla="*/ 0 w 16"/>
                  <a:gd name="T9" fmla="*/ 8 h 24"/>
                  <a:gd name="T10" fmla="*/ 0 w 16"/>
                  <a:gd name="T11" fmla="*/ 0 h 24"/>
                  <a:gd name="T12" fmla="*/ 8 w 16"/>
                  <a:gd name="T13" fmla="*/ 0 h 24"/>
                  <a:gd name="T14" fmla="*/ 8 w 16"/>
                  <a:gd name="T15" fmla="*/ 8 h 24"/>
                  <a:gd name="T16" fmla="*/ 16 w 16"/>
                  <a:gd name="T17" fmla="*/ 8 h 24"/>
                  <a:gd name="T18" fmla="*/ 16 w 16"/>
                  <a:gd name="T19" fmla="*/ 24 h 24"/>
                  <a:gd name="T20" fmla="*/ 8 w 16"/>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4"/>
                  <a:gd name="T35" fmla="*/ 16 w 1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4">
                    <a:moveTo>
                      <a:pt x="8" y="24"/>
                    </a:moveTo>
                    <a:lnTo>
                      <a:pt x="16" y="16"/>
                    </a:lnTo>
                    <a:lnTo>
                      <a:pt x="8" y="16"/>
                    </a:lnTo>
                    <a:lnTo>
                      <a:pt x="8" y="8"/>
                    </a:lnTo>
                    <a:lnTo>
                      <a:pt x="0" y="8"/>
                    </a:lnTo>
                    <a:lnTo>
                      <a:pt x="0" y="0"/>
                    </a:lnTo>
                    <a:lnTo>
                      <a:pt x="8" y="0"/>
                    </a:lnTo>
                    <a:lnTo>
                      <a:pt x="8" y="8"/>
                    </a:lnTo>
                    <a:lnTo>
                      <a:pt x="16" y="8"/>
                    </a:lnTo>
                    <a:lnTo>
                      <a:pt x="16" y="24"/>
                    </a:lnTo>
                    <a:lnTo>
                      <a:pt x="8" y="24"/>
                    </a:lnTo>
                    <a:close/>
                  </a:path>
                </a:pathLst>
              </a:custGeom>
              <a:solidFill>
                <a:srgbClr val="D80C26"/>
              </a:solidFill>
              <a:ln w="9525">
                <a:noFill/>
                <a:round/>
                <a:headEnd/>
                <a:tailEnd/>
              </a:ln>
            </p:spPr>
            <p:txBody>
              <a:bodyPr/>
              <a:lstStyle/>
              <a:p>
                <a:endParaRPr lang="es-ES_tradnl"/>
              </a:p>
            </p:txBody>
          </p:sp>
          <p:sp>
            <p:nvSpPr>
              <p:cNvPr id="468325" name="Freeform 537"/>
              <p:cNvSpPr>
                <a:spLocks/>
              </p:cNvSpPr>
              <p:nvPr/>
            </p:nvSpPr>
            <p:spPr bwMode="auto">
              <a:xfrm>
                <a:off x="1938" y="2378"/>
                <a:ext cx="87" cy="72"/>
              </a:xfrm>
              <a:custGeom>
                <a:avLst/>
                <a:gdLst>
                  <a:gd name="T0" fmla="*/ 0 w 87"/>
                  <a:gd name="T1" fmla="*/ 56 h 72"/>
                  <a:gd name="T2" fmla="*/ 16 w 87"/>
                  <a:gd name="T3" fmla="*/ 56 h 72"/>
                  <a:gd name="T4" fmla="*/ 23 w 87"/>
                  <a:gd name="T5" fmla="*/ 64 h 72"/>
                  <a:gd name="T6" fmla="*/ 23 w 87"/>
                  <a:gd name="T7" fmla="*/ 72 h 72"/>
                  <a:gd name="T8" fmla="*/ 55 w 87"/>
                  <a:gd name="T9" fmla="*/ 72 h 72"/>
                  <a:gd name="T10" fmla="*/ 55 w 87"/>
                  <a:gd name="T11" fmla="*/ 64 h 72"/>
                  <a:gd name="T12" fmla="*/ 63 w 87"/>
                  <a:gd name="T13" fmla="*/ 64 h 72"/>
                  <a:gd name="T14" fmla="*/ 71 w 87"/>
                  <a:gd name="T15" fmla="*/ 56 h 72"/>
                  <a:gd name="T16" fmla="*/ 79 w 87"/>
                  <a:gd name="T17" fmla="*/ 56 h 72"/>
                  <a:gd name="T18" fmla="*/ 79 w 87"/>
                  <a:gd name="T19" fmla="*/ 48 h 72"/>
                  <a:gd name="T20" fmla="*/ 87 w 87"/>
                  <a:gd name="T21" fmla="*/ 48 h 72"/>
                  <a:gd name="T22" fmla="*/ 87 w 87"/>
                  <a:gd name="T23" fmla="*/ 16 h 72"/>
                  <a:gd name="T24" fmla="*/ 79 w 87"/>
                  <a:gd name="T25" fmla="*/ 16 h 72"/>
                  <a:gd name="T26" fmla="*/ 79 w 87"/>
                  <a:gd name="T27" fmla="*/ 8 h 72"/>
                  <a:gd name="T28" fmla="*/ 71 w 87"/>
                  <a:gd name="T29" fmla="*/ 0 h 72"/>
                  <a:gd name="T30" fmla="*/ 47 w 87"/>
                  <a:gd name="T31" fmla="*/ 0 h 72"/>
                  <a:gd name="T32" fmla="*/ 47 w 87"/>
                  <a:gd name="T33" fmla="*/ 8 h 72"/>
                  <a:gd name="T34" fmla="*/ 39 w 87"/>
                  <a:gd name="T35" fmla="*/ 8 h 72"/>
                  <a:gd name="T36" fmla="*/ 39 w 87"/>
                  <a:gd name="T37" fmla="*/ 16 h 72"/>
                  <a:gd name="T38" fmla="*/ 31 w 87"/>
                  <a:gd name="T39" fmla="*/ 16 h 72"/>
                  <a:gd name="T40" fmla="*/ 31 w 87"/>
                  <a:gd name="T41" fmla="*/ 24 h 72"/>
                  <a:gd name="T42" fmla="*/ 23 w 87"/>
                  <a:gd name="T43" fmla="*/ 32 h 72"/>
                  <a:gd name="T44" fmla="*/ 16 w 87"/>
                  <a:gd name="T45" fmla="*/ 32 h 72"/>
                  <a:gd name="T46" fmla="*/ 16 w 87"/>
                  <a:gd name="T47" fmla="*/ 40 h 72"/>
                  <a:gd name="T48" fmla="*/ 8 w 87"/>
                  <a:gd name="T49" fmla="*/ 40 h 72"/>
                  <a:gd name="T50" fmla="*/ 8 w 87"/>
                  <a:gd name="T51" fmla="*/ 48 h 72"/>
                  <a:gd name="T52" fmla="*/ 0 w 87"/>
                  <a:gd name="T53" fmla="*/ 56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56"/>
                    </a:moveTo>
                    <a:lnTo>
                      <a:pt x="16" y="56"/>
                    </a:lnTo>
                    <a:lnTo>
                      <a:pt x="23" y="64"/>
                    </a:lnTo>
                    <a:lnTo>
                      <a:pt x="23" y="72"/>
                    </a:lnTo>
                    <a:lnTo>
                      <a:pt x="55" y="72"/>
                    </a:lnTo>
                    <a:lnTo>
                      <a:pt x="55" y="64"/>
                    </a:lnTo>
                    <a:lnTo>
                      <a:pt x="63" y="64"/>
                    </a:lnTo>
                    <a:lnTo>
                      <a:pt x="71" y="56"/>
                    </a:lnTo>
                    <a:lnTo>
                      <a:pt x="79" y="56"/>
                    </a:lnTo>
                    <a:lnTo>
                      <a:pt x="79" y="48"/>
                    </a:lnTo>
                    <a:lnTo>
                      <a:pt x="87" y="48"/>
                    </a:lnTo>
                    <a:lnTo>
                      <a:pt x="87" y="16"/>
                    </a:lnTo>
                    <a:lnTo>
                      <a:pt x="79" y="16"/>
                    </a:lnTo>
                    <a:lnTo>
                      <a:pt x="79" y="8"/>
                    </a:lnTo>
                    <a:lnTo>
                      <a:pt x="71" y="0"/>
                    </a:lnTo>
                    <a:lnTo>
                      <a:pt x="47" y="0"/>
                    </a:lnTo>
                    <a:lnTo>
                      <a:pt x="47" y="8"/>
                    </a:lnTo>
                    <a:lnTo>
                      <a:pt x="39" y="8"/>
                    </a:lnTo>
                    <a:lnTo>
                      <a:pt x="39" y="16"/>
                    </a:lnTo>
                    <a:lnTo>
                      <a:pt x="31" y="16"/>
                    </a:lnTo>
                    <a:lnTo>
                      <a:pt x="31" y="24"/>
                    </a:lnTo>
                    <a:lnTo>
                      <a:pt x="23" y="32"/>
                    </a:lnTo>
                    <a:lnTo>
                      <a:pt x="16" y="32"/>
                    </a:lnTo>
                    <a:lnTo>
                      <a:pt x="16" y="40"/>
                    </a:lnTo>
                    <a:lnTo>
                      <a:pt x="8" y="40"/>
                    </a:lnTo>
                    <a:lnTo>
                      <a:pt x="8" y="48"/>
                    </a:lnTo>
                    <a:lnTo>
                      <a:pt x="0" y="56"/>
                    </a:lnTo>
                    <a:close/>
                  </a:path>
                </a:pathLst>
              </a:custGeom>
              <a:solidFill>
                <a:srgbClr val="FF3F59"/>
              </a:solidFill>
              <a:ln w="0">
                <a:solidFill>
                  <a:srgbClr val="000000"/>
                </a:solidFill>
                <a:round/>
                <a:headEnd/>
                <a:tailEnd/>
              </a:ln>
            </p:spPr>
            <p:txBody>
              <a:bodyPr/>
              <a:lstStyle/>
              <a:p>
                <a:endParaRPr lang="es-ES_tradnl"/>
              </a:p>
            </p:txBody>
          </p:sp>
          <p:sp>
            <p:nvSpPr>
              <p:cNvPr id="468326" name="Freeform 538"/>
              <p:cNvSpPr>
                <a:spLocks/>
              </p:cNvSpPr>
              <p:nvPr/>
            </p:nvSpPr>
            <p:spPr bwMode="auto">
              <a:xfrm>
                <a:off x="1985" y="2378"/>
                <a:ext cx="32" cy="32"/>
              </a:xfrm>
              <a:custGeom>
                <a:avLst/>
                <a:gdLst>
                  <a:gd name="T0" fmla="*/ 0 w 32"/>
                  <a:gd name="T1" fmla="*/ 8 h 32"/>
                  <a:gd name="T2" fmla="*/ 8 w 32"/>
                  <a:gd name="T3" fmla="*/ 8 h 32"/>
                  <a:gd name="T4" fmla="*/ 8 w 32"/>
                  <a:gd name="T5" fmla="*/ 16 h 32"/>
                  <a:gd name="T6" fmla="*/ 16 w 32"/>
                  <a:gd name="T7" fmla="*/ 16 h 32"/>
                  <a:gd name="T8" fmla="*/ 16 w 32"/>
                  <a:gd name="T9" fmla="*/ 24 h 32"/>
                  <a:gd name="T10" fmla="*/ 24 w 32"/>
                  <a:gd name="T11" fmla="*/ 24 h 32"/>
                  <a:gd name="T12" fmla="*/ 24 w 32"/>
                  <a:gd name="T13" fmla="*/ 32 h 32"/>
                  <a:gd name="T14" fmla="*/ 32 w 32"/>
                  <a:gd name="T15" fmla="*/ 32 h 32"/>
                  <a:gd name="T16" fmla="*/ 32 w 32"/>
                  <a:gd name="T17" fmla="*/ 16 h 32"/>
                  <a:gd name="T18" fmla="*/ 24 w 32"/>
                  <a:gd name="T19" fmla="*/ 8 h 32"/>
                  <a:gd name="T20" fmla="*/ 24 w 32"/>
                  <a:gd name="T21" fmla="*/ 0 h 32"/>
                  <a:gd name="T22" fmla="*/ 16 w 32"/>
                  <a:gd name="T23" fmla="*/ 0 h 32"/>
                  <a:gd name="T24" fmla="*/ 8 w 32"/>
                  <a:gd name="T25" fmla="*/ 8 h 32"/>
                  <a:gd name="T26" fmla="*/ 0 w 32"/>
                  <a:gd name="T27" fmla="*/ 8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
                  <a:gd name="T43" fmla="*/ 0 h 32"/>
                  <a:gd name="T44" fmla="*/ 32 w 32"/>
                  <a:gd name="T45" fmla="*/ 32 h 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 h="32">
                    <a:moveTo>
                      <a:pt x="0" y="8"/>
                    </a:moveTo>
                    <a:lnTo>
                      <a:pt x="8" y="8"/>
                    </a:lnTo>
                    <a:lnTo>
                      <a:pt x="8" y="16"/>
                    </a:lnTo>
                    <a:lnTo>
                      <a:pt x="16" y="16"/>
                    </a:lnTo>
                    <a:lnTo>
                      <a:pt x="16" y="24"/>
                    </a:lnTo>
                    <a:lnTo>
                      <a:pt x="24" y="24"/>
                    </a:lnTo>
                    <a:lnTo>
                      <a:pt x="24" y="32"/>
                    </a:lnTo>
                    <a:lnTo>
                      <a:pt x="32" y="32"/>
                    </a:lnTo>
                    <a:lnTo>
                      <a:pt x="32" y="16"/>
                    </a:lnTo>
                    <a:lnTo>
                      <a:pt x="24" y="8"/>
                    </a:lnTo>
                    <a:lnTo>
                      <a:pt x="24" y="0"/>
                    </a:lnTo>
                    <a:lnTo>
                      <a:pt x="16" y="0"/>
                    </a:lnTo>
                    <a:lnTo>
                      <a:pt x="8" y="8"/>
                    </a:lnTo>
                    <a:lnTo>
                      <a:pt x="0" y="8"/>
                    </a:lnTo>
                    <a:close/>
                  </a:path>
                </a:pathLst>
              </a:custGeom>
              <a:solidFill>
                <a:srgbClr val="F2263F"/>
              </a:solidFill>
              <a:ln w="9525">
                <a:noFill/>
                <a:round/>
                <a:headEnd/>
                <a:tailEnd/>
              </a:ln>
            </p:spPr>
            <p:txBody>
              <a:bodyPr/>
              <a:lstStyle/>
              <a:p>
                <a:endParaRPr lang="es-ES_tradnl"/>
              </a:p>
            </p:txBody>
          </p:sp>
          <p:sp>
            <p:nvSpPr>
              <p:cNvPr id="468327" name="Freeform 539"/>
              <p:cNvSpPr>
                <a:spLocks/>
              </p:cNvSpPr>
              <p:nvPr/>
            </p:nvSpPr>
            <p:spPr bwMode="auto">
              <a:xfrm>
                <a:off x="1946" y="2434"/>
                <a:ext cx="31" cy="16"/>
              </a:xfrm>
              <a:custGeom>
                <a:avLst/>
                <a:gdLst>
                  <a:gd name="T0" fmla="*/ 31 w 31"/>
                  <a:gd name="T1" fmla="*/ 16 h 16"/>
                  <a:gd name="T2" fmla="*/ 23 w 31"/>
                  <a:gd name="T3" fmla="*/ 16 h 16"/>
                  <a:gd name="T4" fmla="*/ 8 w 31"/>
                  <a:gd name="T5" fmla="*/ 0 h 16"/>
                  <a:gd name="T6" fmla="*/ 0 w 31"/>
                  <a:gd name="T7" fmla="*/ 0 h 16"/>
                  <a:gd name="T8" fmla="*/ 0 60000 65536"/>
                  <a:gd name="T9" fmla="*/ 0 60000 65536"/>
                  <a:gd name="T10" fmla="*/ 0 60000 65536"/>
                  <a:gd name="T11" fmla="*/ 0 60000 65536"/>
                  <a:gd name="T12" fmla="*/ 0 w 31"/>
                  <a:gd name="T13" fmla="*/ 0 h 16"/>
                  <a:gd name="T14" fmla="*/ 31 w 31"/>
                  <a:gd name="T15" fmla="*/ 16 h 16"/>
                </a:gdLst>
                <a:ahLst/>
                <a:cxnLst>
                  <a:cxn ang="T8">
                    <a:pos x="T0" y="T1"/>
                  </a:cxn>
                  <a:cxn ang="T9">
                    <a:pos x="T2" y="T3"/>
                  </a:cxn>
                  <a:cxn ang="T10">
                    <a:pos x="T4" y="T5"/>
                  </a:cxn>
                  <a:cxn ang="T11">
                    <a:pos x="T6" y="T7"/>
                  </a:cxn>
                </a:cxnLst>
                <a:rect l="T12" t="T13" r="T14" b="T15"/>
                <a:pathLst>
                  <a:path w="31" h="16">
                    <a:moveTo>
                      <a:pt x="31" y="16"/>
                    </a:moveTo>
                    <a:lnTo>
                      <a:pt x="23" y="16"/>
                    </a:lnTo>
                    <a:lnTo>
                      <a:pt x="8" y="0"/>
                    </a:lnTo>
                    <a:lnTo>
                      <a:pt x="0" y="0"/>
                    </a:lnTo>
                  </a:path>
                </a:pathLst>
              </a:custGeom>
              <a:noFill/>
              <a:ln w="12700">
                <a:solidFill>
                  <a:srgbClr val="FF1966"/>
                </a:solidFill>
                <a:round/>
                <a:headEnd/>
                <a:tailEnd/>
              </a:ln>
            </p:spPr>
            <p:txBody>
              <a:bodyPr/>
              <a:lstStyle/>
              <a:p>
                <a:endParaRPr lang="es-ES_tradnl"/>
              </a:p>
            </p:txBody>
          </p:sp>
          <p:sp>
            <p:nvSpPr>
              <p:cNvPr id="468328" name="Freeform 540"/>
              <p:cNvSpPr>
                <a:spLocks/>
              </p:cNvSpPr>
              <p:nvPr/>
            </p:nvSpPr>
            <p:spPr bwMode="auto">
              <a:xfrm>
                <a:off x="1946" y="2426"/>
                <a:ext cx="31" cy="24"/>
              </a:xfrm>
              <a:custGeom>
                <a:avLst/>
                <a:gdLst>
                  <a:gd name="T0" fmla="*/ 31 w 31"/>
                  <a:gd name="T1" fmla="*/ 24 h 24"/>
                  <a:gd name="T2" fmla="*/ 23 w 31"/>
                  <a:gd name="T3" fmla="*/ 24 h 24"/>
                  <a:gd name="T4" fmla="*/ 23 w 31"/>
                  <a:gd name="T5" fmla="*/ 16 h 24"/>
                  <a:gd name="T6" fmla="*/ 15 w 31"/>
                  <a:gd name="T7" fmla="*/ 16 h 24"/>
                  <a:gd name="T8" fmla="*/ 15 w 31"/>
                  <a:gd name="T9" fmla="*/ 8 h 24"/>
                  <a:gd name="T10" fmla="*/ 8 w 31"/>
                  <a:gd name="T11" fmla="*/ 8 h 24"/>
                  <a:gd name="T12" fmla="*/ 8 w 31"/>
                  <a:gd name="T13" fmla="*/ 0 h 24"/>
                  <a:gd name="T14" fmla="*/ 0 w 31"/>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24"/>
                  <a:gd name="T26" fmla="*/ 31 w 31"/>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24">
                    <a:moveTo>
                      <a:pt x="31" y="24"/>
                    </a:moveTo>
                    <a:lnTo>
                      <a:pt x="23" y="24"/>
                    </a:lnTo>
                    <a:lnTo>
                      <a:pt x="23" y="16"/>
                    </a:lnTo>
                    <a:lnTo>
                      <a:pt x="15" y="16"/>
                    </a:lnTo>
                    <a:lnTo>
                      <a:pt x="15" y="8"/>
                    </a:lnTo>
                    <a:lnTo>
                      <a:pt x="8" y="8"/>
                    </a:lnTo>
                    <a:lnTo>
                      <a:pt x="8" y="0"/>
                    </a:lnTo>
                    <a:lnTo>
                      <a:pt x="0" y="0"/>
                    </a:lnTo>
                  </a:path>
                </a:pathLst>
              </a:custGeom>
              <a:noFill/>
              <a:ln w="12700">
                <a:solidFill>
                  <a:srgbClr val="FF1E63"/>
                </a:solidFill>
                <a:round/>
                <a:headEnd/>
                <a:tailEnd/>
              </a:ln>
            </p:spPr>
            <p:txBody>
              <a:bodyPr/>
              <a:lstStyle/>
              <a:p>
                <a:endParaRPr lang="es-ES_tradnl"/>
              </a:p>
            </p:txBody>
          </p:sp>
          <p:sp>
            <p:nvSpPr>
              <p:cNvPr id="468329" name="Freeform 541"/>
              <p:cNvSpPr>
                <a:spLocks/>
              </p:cNvSpPr>
              <p:nvPr/>
            </p:nvSpPr>
            <p:spPr bwMode="auto">
              <a:xfrm>
                <a:off x="1946" y="2426"/>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2363"/>
                </a:solidFill>
                <a:round/>
                <a:headEnd/>
                <a:tailEnd/>
              </a:ln>
            </p:spPr>
            <p:txBody>
              <a:bodyPr/>
              <a:lstStyle/>
              <a:p>
                <a:endParaRPr lang="es-ES_tradnl"/>
              </a:p>
            </p:txBody>
          </p:sp>
          <p:sp>
            <p:nvSpPr>
              <p:cNvPr id="468330" name="Freeform 542"/>
              <p:cNvSpPr>
                <a:spLocks/>
              </p:cNvSpPr>
              <p:nvPr/>
            </p:nvSpPr>
            <p:spPr bwMode="auto">
              <a:xfrm>
                <a:off x="1954" y="2426"/>
                <a:ext cx="31" cy="24"/>
              </a:xfrm>
              <a:custGeom>
                <a:avLst/>
                <a:gdLst>
                  <a:gd name="T0" fmla="*/ 31 w 31"/>
                  <a:gd name="T1" fmla="*/ 24 h 24"/>
                  <a:gd name="T2" fmla="*/ 7 w 31"/>
                  <a:gd name="T3" fmla="*/ 0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7" y="0"/>
                    </a:lnTo>
                    <a:lnTo>
                      <a:pt x="0" y="0"/>
                    </a:lnTo>
                  </a:path>
                </a:pathLst>
              </a:custGeom>
              <a:noFill/>
              <a:ln w="12700">
                <a:solidFill>
                  <a:srgbClr val="FF2B60"/>
                </a:solidFill>
                <a:round/>
                <a:headEnd/>
                <a:tailEnd/>
              </a:ln>
            </p:spPr>
            <p:txBody>
              <a:bodyPr/>
              <a:lstStyle/>
              <a:p>
                <a:endParaRPr lang="es-ES_tradnl"/>
              </a:p>
            </p:txBody>
          </p:sp>
          <p:sp>
            <p:nvSpPr>
              <p:cNvPr id="468331" name="Freeform 543"/>
              <p:cNvSpPr>
                <a:spLocks/>
              </p:cNvSpPr>
              <p:nvPr/>
            </p:nvSpPr>
            <p:spPr bwMode="auto">
              <a:xfrm>
                <a:off x="1954" y="2418"/>
                <a:ext cx="31" cy="32"/>
              </a:xfrm>
              <a:custGeom>
                <a:avLst/>
                <a:gdLst>
                  <a:gd name="T0" fmla="*/ 31 w 31"/>
                  <a:gd name="T1" fmla="*/ 32 h 32"/>
                  <a:gd name="T2" fmla="*/ 31 w 31"/>
                  <a:gd name="T3" fmla="*/ 24 h 32"/>
                  <a:gd name="T4" fmla="*/ 23 w 31"/>
                  <a:gd name="T5" fmla="*/ 16 h 32"/>
                  <a:gd name="T6" fmla="*/ 15 w 31"/>
                  <a:gd name="T7" fmla="*/ 16 h 32"/>
                  <a:gd name="T8" fmla="*/ 15 w 31"/>
                  <a:gd name="T9" fmla="*/ 8 h 32"/>
                  <a:gd name="T10" fmla="*/ 7 w 31"/>
                  <a:gd name="T11" fmla="*/ 8 h 32"/>
                  <a:gd name="T12" fmla="*/ 7 w 31"/>
                  <a:gd name="T13" fmla="*/ 0 h 32"/>
                  <a:gd name="T14" fmla="*/ 0 w 31"/>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32"/>
                  <a:gd name="T26" fmla="*/ 31 w 31"/>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32">
                    <a:moveTo>
                      <a:pt x="31" y="32"/>
                    </a:moveTo>
                    <a:lnTo>
                      <a:pt x="31" y="24"/>
                    </a:lnTo>
                    <a:lnTo>
                      <a:pt x="23" y="16"/>
                    </a:lnTo>
                    <a:lnTo>
                      <a:pt x="15" y="16"/>
                    </a:lnTo>
                    <a:lnTo>
                      <a:pt x="15" y="8"/>
                    </a:lnTo>
                    <a:lnTo>
                      <a:pt x="7" y="8"/>
                    </a:lnTo>
                    <a:lnTo>
                      <a:pt x="7" y="0"/>
                    </a:lnTo>
                    <a:lnTo>
                      <a:pt x="0" y="0"/>
                    </a:lnTo>
                  </a:path>
                </a:pathLst>
              </a:custGeom>
              <a:noFill/>
              <a:ln w="12700">
                <a:solidFill>
                  <a:srgbClr val="FF305E"/>
                </a:solidFill>
                <a:round/>
                <a:headEnd/>
                <a:tailEnd/>
              </a:ln>
            </p:spPr>
            <p:txBody>
              <a:bodyPr/>
              <a:lstStyle/>
              <a:p>
                <a:endParaRPr lang="es-ES_tradnl"/>
              </a:p>
            </p:txBody>
          </p:sp>
          <p:sp>
            <p:nvSpPr>
              <p:cNvPr id="468332" name="Freeform 544"/>
              <p:cNvSpPr>
                <a:spLocks/>
              </p:cNvSpPr>
              <p:nvPr/>
            </p:nvSpPr>
            <p:spPr bwMode="auto">
              <a:xfrm>
                <a:off x="1954" y="2418"/>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355E"/>
                </a:solidFill>
                <a:round/>
                <a:headEnd/>
                <a:tailEnd/>
              </a:ln>
            </p:spPr>
            <p:txBody>
              <a:bodyPr/>
              <a:lstStyle/>
              <a:p>
                <a:endParaRPr lang="es-ES_tradnl"/>
              </a:p>
            </p:txBody>
          </p:sp>
          <p:sp>
            <p:nvSpPr>
              <p:cNvPr id="468333" name="Freeform 545"/>
              <p:cNvSpPr>
                <a:spLocks/>
              </p:cNvSpPr>
              <p:nvPr/>
            </p:nvSpPr>
            <p:spPr bwMode="auto">
              <a:xfrm>
                <a:off x="1961" y="2410"/>
                <a:ext cx="32" cy="32"/>
              </a:xfrm>
              <a:custGeom>
                <a:avLst/>
                <a:gdLst>
                  <a:gd name="T0" fmla="*/ 32 w 32"/>
                  <a:gd name="T1" fmla="*/ 32 h 32"/>
                  <a:gd name="T2" fmla="*/ 24 w 32"/>
                  <a:gd name="T3" fmla="*/ 24 h 32"/>
                  <a:gd name="T4" fmla="*/ 24 w 32"/>
                  <a:gd name="T5" fmla="*/ 16 h 32"/>
                  <a:gd name="T6" fmla="*/ 16 w 32"/>
                  <a:gd name="T7" fmla="*/ 16 h 32"/>
                  <a:gd name="T8" fmla="*/ 16 w 32"/>
                  <a:gd name="T9" fmla="*/ 8 h 32"/>
                  <a:gd name="T10" fmla="*/ 0 w 32"/>
                  <a:gd name="T11" fmla="*/ 8 h 32"/>
                  <a:gd name="T12" fmla="*/ 0 w 32"/>
                  <a:gd name="T13" fmla="*/ 0 h 32"/>
                  <a:gd name="T14" fmla="*/ 0 60000 65536"/>
                  <a:gd name="T15" fmla="*/ 0 60000 65536"/>
                  <a:gd name="T16" fmla="*/ 0 60000 65536"/>
                  <a:gd name="T17" fmla="*/ 0 60000 65536"/>
                  <a:gd name="T18" fmla="*/ 0 60000 65536"/>
                  <a:gd name="T19" fmla="*/ 0 60000 65536"/>
                  <a:gd name="T20" fmla="*/ 0 60000 65536"/>
                  <a:gd name="T21" fmla="*/ 0 w 32"/>
                  <a:gd name="T22" fmla="*/ 0 h 32"/>
                  <a:gd name="T23" fmla="*/ 32 w 3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32">
                    <a:moveTo>
                      <a:pt x="32" y="32"/>
                    </a:moveTo>
                    <a:lnTo>
                      <a:pt x="24" y="24"/>
                    </a:lnTo>
                    <a:lnTo>
                      <a:pt x="24" y="16"/>
                    </a:lnTo>
                    <a:lnTo>
                      <a:pt x="16" y="16"/>
                    </a:lnTo>
                    <a:lnTo>
                      <a:pt x="16" y="8"/>
                    </a:lnTo>
                    <a:lnTo>
                      <a:pt x="0" y="8"/>
                    </a:lnTo>
                    <a:lnTo>
                      <a:pt x="0" y="0"/>
                    </a:lnTo>
                  </a:path>
                </a:pathLst>
              </a:custGeom>
              <a:noFill/>
              <a:ln w="12700">
                <a:solidFill>
                  <a:srgbClr val="FF3A5B"/>
                </a:solidFill>
                <a:round/>
                <a:headEnd/>
                <a:tailEnd/>
              </a:ln>
            </p:spPr>
            <p:txBody>
              <a:bodyPr/>
              <a:lstStyle/>
              <a:p>
                <a:endParaRPr lang="es-ES_tradnl"/>
              </a:p>
            </p:txBody>
          </p:sp>
          <p:sp>
            <p:nvSpPr>
              <p:cNvPr id="468334" name="Freeform 546"/>
              <p:cNvSpPr>
                <a:spLocks/>
              </p:cNvSpPr>
              <p:nvPr/>
            </p:nvSpPr>
            <p:spPr bwMode="auto">
              <a:xfrm>
                <a:off x="1961" y="2410"/>
                <a:ext cx="32" cy="32"/>
              </a:xfrm>
              <a:custGeom>
                <a:avLst/>
                <a:gdLst>
                  <a:gd name="T0" fmla="*/ 32 w 32"/>
                  <a:gd name="T1" fmla="*/ 32 h 32"/>
                  <a:gd name="T2" fmla="*/ 32 w 32"/>
                  <a:gd name="T3" fmla="*/ 24 h 32"/>
                  <a:gd name="T4" fmla="*/ 16 w 32"/>
                  <a:gd name="T5" fmla="*/ 8 h 32"/>
                  <a:gd name="T6" fmla="*/ 8 w 32"/>
                  <a:gd name="T7" fmla="*/ 8 h 32"/>
                  <a:gd name="T8" fmla="*/ 8 w 32"/>
                  <a:gd name="T9" fmla="*/ 0 h 32"/>
                  <a:gd name="T10" fmla="*/ 0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2" y="32"/>
                    </a:moveTo>
                    <a:lnTo>
                      <a:pt x="32" y="24"/>
                    </a:lnTo>
                    <a:lnTo>
                      <a:pt x="16" y="8"/>
                    </a:lnTo>
                    <a:lnTo>
                      <a:pt x="8" y="8"/>
                    </a:lnTo>
                    <a:lnTo>
                      <a:pt x="8" y="0"/>
                    </a:lnTo>
                    <a:lnTo>
                      <a:pt x="0" y="0"/>
                    </a:lnTo>
                  </a:path>
                </a:pathLst>
              </a:custGeom>
              <a:noFill/>
              <a:ln w="12700">
                <a:solidFill>
                  <a:srgbClr val="FF3F59"/>
                </a:solidFill>
                <a:round/>
                <a:headEnd/>
                <a:tailEnd/>
              </a:ln>
            </p:spPr>
            <p:txBody>
              <a:bodyPr/>
              <a:lstStyle/>
              <a:p>
                <a:endParaRPr lang="es-ES_tradnl"/>
              </a:p>
            </p:txBody>
          </p:sp>
          <p:sp>
            <p:nvSpPr>
              <p:cNvPr id="468335" name="Freeform 547"/>
              <p:cNvSpPr>
                <a:spLocks/>
              </p:cNvSpPr>
              <p:nvPr/>
            </p:nvSpPr>
            <p:spPr bwMode="auto">
              <a:xfrm>
                <a:off x="1914" y="2378"/>
                <a:ext cx="79" cy="88"/>
              </a:xfrm>
              <a:custGeom>
                <a:avLst/>
                <a:gdLst>
                  <a:gd name="T0" fmla="*/ 32 w 79"/>
                  <a:gd name="T1" fmla="*/ 8 h 88"/>
                  <a:gd name="T2" fmla="*/ 32 w 79"/>
                  <a:gd name="T3" fmla="*/ 24 h 88"/>
                  <a:gd name="T4" fmla="*/ 24 w 79"/>
                  <a:gd name="T5" fmla="*/ 32 h 88"/>
                  <a:gd name="T6" fmla="*/ 24 w 79"/>
                  <a:gd name="T7" fmla="*/ 48 h 88"/>
                  <a:gd name="T8" fmla="*/ 16 w 79"/>
                  <a:gd name="T9" fmla="*/ 48 h 88"/>
                  <a:gd name="T10" fmla="*/ 16 w 79"/>
                  <a:gd name="T11" fmla="*/ 56 h 88"/>
                  <a:gd name="T12" fmla="*/ 0 w 79"/>
                  <a:gd name="T13" fmla="*/ 72 h 88"/>
                  <a:gd name="T14" fmla="*/ 0 w 79"/>
                  <a:gd name="T15" fmla="*/ 88 h 88"/>
                  <a:gd name="T16" fmla="*/ 0 w 79"/>
                  <a:gd name="T17" fmla="*/ 72 h 88"/>
                  <a:gd name="T18" fmla="*/ 8 w 79"/>
                  <a:gd name="T19" fmla="*/ 72 h 88"/>
                  <a:gd name="T20" fmla="*/ 8 w 79"/>
                  <a:gd name="T21" fmla="*/ 64 h 88"/>
                  <a:gd name="T22" fmla="*/ 16 w 79"/>
                  <a:gd name="T23" fmla="*/ 64 h 88"/>
                  <a:gd name="T24" fmla="*/ 16 w 79"/>
                  <a:gd name="T25" fmla="*/ 56 h 88"/>
                  <a:gd name="T26" fmla="*/ 32 w 79"/>
                  <a:gd name="T27" fmla="*/ 56 h 88"/>
                  <a:gd name="T28" fmla="*/ 40 w 79"/>
                  <a:gd name="T29" fmla="*/ 48 h 88"/>
                  <a:gd name="T30" fmla="*/ 47 w 79"/>
                  <a:gd name="T31" fmla="*/ 48 h 88"/>
                  <a:gd name="T32" fmla="*/ 47 w 79"/>
                  <a:gd name="T33" fmla="*/ 40 h 88"/>
                  <a:gd name="T34" fmla="*/ 55 w 79"/>
                  <a:gd name="T35" fmla="*/ 40 h 88"/>
                  <a:gd name="T36" fmla="*/ 63 w 79"/>
                  <a:gd name="T37" fmla="*/ 32 h 88"/>
                  <a:gd name="T38" fmla="*/ 63 w 79"/>
                  <a:gd name="T39" fmla="*/ 24 h 88"/>
                  <a:gd name="T40" fmla="*/ 71 w 79"/>
                  <a:gd name="T41" fmla="*/ 24 h 88"/>
                  <a:gd name="T42" fmla="*/ 71 w 79"/>
                  <a:gd name="T43" fmla="*/ 16 h 88"/>
                  <a:gd name="T44" fmla="*/ 79 w 79"/>
                  <a:gd name="T45" fmla="*/ 8 h 88"/>
                  <a:gd name="T46" fmla="*/ 79 w 79"/>
                  <a:gd name="T47" fmla="*/ 0 h 88"/>
                  <a:gd name="T48" fmla="*/ 40 w 79"/>
                  <a:gd name="T49" fmla="*/ 0 h 88"/>
                  <a:gd name="T50" fmla="*/ 40 w 79"/>
                  <a:gd name="T51" fmla="*/ 8 h 88"/>
                  <a:gd name="T52" fmla="*/ 32 w 79"/>
                  <a:gd name="T53" fmla="*/ 8 h 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9"/>
                  <a:gd name="T82" fmla="*/ 0 h 88"/>
                  <a:gd name="T83" fmla="*/ 79 w 79"/>
                  <a:gd name="T84" fmla="*/ 88 h 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9" h="88">
                    <a:moveTo>
                      <a:pt x="32" y="8"/>
                    </a:moveTo>
                    <a:lnTo>
                      <a:pt x="32" y="24"/>
                    </a:lnTo>
                    <a:lnTo>
                      <a:pt x="24" y="32"/>
                    </a:lnTo>
                    <a:lnTo>
                      <a:pt x="24" y="48"/>
                    </a:lnTo>
                    <a:lnTo>
                      <a:pt x="16" y="48"/>
                    </a:lnTo>
                    <a:lnTo>
                      <a:pt x="16" y="56"/>
                    </a:lnTo>
                    <a:lnTo>
                      <a:pt x="0" y="72"/>
                    </a:lnTo>
                    <a:lnTo>
                      <a:pt x="0" y="88"/>
                    </a:lnTo>
                    <a:lnTo>
                      <a:pt x="0" y="72"/>
                    </a:lnTo>
                    <a:lnTo>
                      <a:pt x="8" y="72"/>
                    </a:lnTo>
                    <a:lnTo>
                      <a:pt x="8" y="64"/>
                    </a:lnTo>
                    <a:lnTo>
                      <a:pt x="16" y="64"/>
                    </a:lnTo>
                    <a:lnTo>
                      <a:pt x="16" y="56"/>
                    </a:lnTo>
                    <a:lnTo>
                      <a:pt x="32" y="56"/>
                    </a:lnTo>
                    <a:lnTo>
                      <a:pt x="40" y="48"/>
                    </a:lnTo>
                    <a:lnTo>
                      <a:pt x="47" y="48"/>
                    </a:lnTo>
                    <a:lnTo>
                      <a:pt x="47" y="40"/>
                    </a:lnTo>
                    <a:lnTo>
                      <a:pt x="55" y="40"/>
                    </a:lnTo>
                    <a:lnTo>
                      <a:pt x="63" y="32"/>
                    </a:lnTo>
                    <a:lnTo>
                      <a:pt x="63" y="24"/>
                    </a:lnTo>
                    <a:lnTo>
                      <a:pt x="71" y="24"/>
                    </a:lnTo>
                    <a:lnTo>
                      <a:pt x="71" y="16"/>
                    </a:lnTo>
                    <a:lnTo>
                      <a:pt x="79" y="8"/>
                    </a:lnTo>
                    <a:lnTo>
                      <a:pt x="79" y="0"/>
                    </a:lnTo>
                    <a:lnTo>
                      <a:pt x="40" y="0"/>
                    </a:lnTo>
                    <a:lnTo>
                      <a:pt x="40" y="8"/>
                    </a:lnTo>
                    <a:lnTo>
                      <a:pt x="32" y="8"/>
                    </a:lnTo>
                    <a:close/>
                  </a:path>
                </a:pathLst>
              </a:custGeom>
              <a:solidFill>
                <a:srgbClr val="FF3F59"/>
              </a:solidFill>
              <a:ln w="0">
                <a:solidFill>
                  <a:srgbClr val="000000"/>
                </a:solidFill>
                <a:round/>
                <a:headEnd/>
                <a:tailEnd/>
              </a:ln>
            </p:spPr>
            <p:txBody>
              <a:bodyPr/>
              <a:lstStyle/>
              <a:p>
                <a:endParaRPr lang="es-ES_tradnl"/>
              </a:p>
            </p:txBody>
          </p:sp>
          <p:sp>
            <p:nvSpPr>
              <p:cNvPr id="468336" name="Freeform 548"/>
              <p:cNvSpPr>
                <a:spLocks/>
              </p:cNvSpPr>
              <p:nvPr/>
            </p:nvSpPr>
            <p:spPr bwMode="auto">
              <a:xfrm>
                <a:off x="1946" y="2378"/>
                <a:ext cx="47" cy="24"/>
              </a:xfrm>
              <a:custGeom>
                <a:avLst/>
                <a:gdLst>
                  <a:gd name="T0" fmla="*/ 0 w 47"/>
                  <a:gd name="T1" fmla="*/ 8 h 24"/>
                  <a:gd name="T2" fmla="*/ 0 w 47"/>
                  <a:gd name="T3" fmla="*/ 24 h 24"/>
                  <a:gd name="T4" fmla="*/ 8 w 47"/>
                  <a:gd name="T5" fmla="*/ 16 h 24"/>
                  <a:gd name="T6" fmla="*/ 39 w 47"/>
                  <a:gd name="T7" fmla="*/ 16 h 24"/>
                  <a:gd name="T8" fmla="*/ 47 w 47"/>
                  <a:gd name="T9" fmla="*/ 8 h 24"/>
                  <a:gd name="T10" fmla="*/ 47 w 47"/>
                  <a:gd name="T11" fmla="*/ 0 h 24"/>
                  <a:gd name="T12" fmla="*/ 31 w 47"/>
                  <a:gd name="T13" fmla="*/ 0 h 24"/>
                  <a:gd name="T14" fmla="*/ 23 w 47"/>
                  <a:gd name="T15" fmla="*/ 8 h 24"/>
                  <a:gd name="T16" fmla="*/ 0 w 47"/>
                  <a:gd name="T17" fmla="*/ 8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24"/>
                  <a:gd name="T29" fmla="*/ 47 w 47"/>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24">
                    <a:moveTo>
                      <a:pt x="0" y="8"/>
                    </a:moveTo>
                    <a:lnTo>
                      <a:pt x="0" y="24"/>
                    </a:lnTo>
                    <a:lnTo>
                      <a:pt x="8" y="16"/>
                    </a:lnTo>
                    <a:lnTo>
                      <a:pt x="39" y="16"/>
                    </a:lnTo>
                    <a:lnTo>
                      <a:pt x="47" y="8"/>
                    </a:lnTo>
                    <a:lnTo>
                      <a:pt x="47" y="0"/>
                    </a:lnTo>
                    <a:lnTo>
                      <a:pt x="31" y="0"/>
                    </a:lnTo>
                    <a:lnTo>
                      <a:pt x="23" y="8"/>
                    </a:lnTo>
                    <a:lnTo>
                      <a:pt x="0" y="8"/>
                    </a:lnTo>
                    <a:close/>
                  </a:path>
                </a:pathLst>
              </a:custGeom>
              <a:solidFill>
                <a:srgbClr val="F2263F"/>
              </a:solidFill>
              <a:ln w="9525">
                <a:noFill/>
                <a:round/>
                <a:headEnd/>
                <a:tailEnd/>
              </a:ln>
            </p:spPr>
            <p:txBody>
              <a:bodyPr/>
              <a:lstStyle/>
              <a:p>
                <a:endParaRPr lang="es-ES_tradnl"/>
              </a:p>
            </p:txBody>
          </p:sp>
          <p:sp>
            <p:nvSpPr>
              <p:cNvPr id="468337" name="Line 549"/>
              <p:cNvSpPr>
                <a:spLocks noChangeShapeType="1"/>
              </p:cNvSpPr>
              <p:nvPr/>
            </p:nvSpPr>
            <p:spPr bwMode="auto">
              <a:xfrm flipH="1">
                <a:off x="1930" y="2434"/>
                <a:ext cx="16" cy="1"/>
              </a:xfrm>
              <a:prstGeom prst="line">
                <a:avLst/>
              </a:prstGeom>
              <a:noFill/>
              <a:ln w="12700">
                <a:solidFill>
                  <a:srgbClr val="FF1966"/>
                </a:solidFill>
                <a:round/>
                <a:headEnd/>
                <a:tailEnd/>
              </a:ln>
            </p:spPr>
            <p:txBody>
              <a:bodyPr/>
              <a:lstStyle/>
              <a:p>
                <a:endParaRPr lang="es-ES_tradnl"/>
              </a:p>
            </p:txBody>
          </p:sp>
          <p:sp>
            <p:nvSpPr>
              <p:cNvPr id="468338" name="Freeform 550"/>
              <p:cNvSpPr>
                <a:spLocks/>
              </p:cNvSpPr>
              <p:nvPr/>
            </p:nvSpPr>
            <p:spPr bwMode="auto">
              <a:xfrm>
                <a:off x="1930" y="2426"/>
                <a:ext cx="16" cy="8"/>
              </a:xfrm>
              <a:custGeom>
                <a:avLst/>
                <a:gdLst>
                  <a:gd name="T0" fmla="*/ 16 w 16"/>
                  <a:gd name="T1" fmla="*/ 8 h 8"/>
                  <a:gd name="T2" fmla="*/ 8 w 16"/>
                  <a:gd name="T3" fmla="*/ 0 h 8"/>
                  <a:gd name="T4" fmla="*/ 8 w 16"/>
                  <a:gd name="T5" fmla="*/ 8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16" y="8"/>
                    </a:moveTo>
                    <a:lnTo>
                      <a:pt x="8" y="0"/>
                    </a:lnTo>
                    <a:lnTo>
                      <a:pt x="8" y="8"/>
                    </a:lnTo>
                    <a:lnTo>
                      <a:pt x="0" y="8"/>
                    </a:lnTo>
                  </a:path>
                </a:pathLst>
              </a:custGeom>
              <a:noFill/>
              <a:ln w="12700">
                <a:solidFill>
                  <a:srgbClr val="FF1E63"/>
                </a:solidFill>
                <a:round/>
                <a:headEnd/>
                <a:tailEnd/>
              </a:ln>
            </p:spPr>
            <p:txBody>
              <a:bodyPr/>
              <a:lstStyle/>
              <a:p>
                <a:endParaRPr lang="es-ES_tradnl"/>
              </a:p>
            </p:txBody>
          </p:sp>
          <p:sp>
            <p:nvSpPr>
              <p:cNvPr id="468339" name="Line 551"/>
              <p:cNvSpPr>
                <a:spLocks noChangeShapeType="1"/>
              </p:cNvSpPr>
              <p:nvPr/>
            </p:nvSpPr>
            <p:spPr bwMode="auto">
              <a:xfrm flipH="1">
                <a:off x="1930" y="2426"/>
                <a:ext cx="24" cy="1"/>
              </a:xfrm>
              <a:prstGeom prst="line">
                <a:avLst/>
              </a:prstGeom>
              <a:noFill/>
              <a:ln w="12700">
                <a:solidFill>
                  <a:srgbClr val="FF2363"/>
                </a:solidFill>
                <a:round/>
                <a:headEnd/>
                <a:tailEnd/>
              </a:ln>
            </p:spPr>
            <p:txBody>
              <a:bodyPr/>
              <a:lstStyle/>
              <a:p>
                <a:endParaRPr lang="es-ES_tradnl"/>
              </a:p>
            </p:txBody>
          </p:sp>
          <p:sp>
            <p:nvSpPr>
              <p:cNvPr id="468340" name="Line 552"/>
              <p:cNvSpPr>
                <a:spLocks noChangeShapeType="1"/>
              </p:cNvSpPr>
              <p:nvPr/>
            </p:nvSpPr>
            <p:spPr bwMode="auto">
              <a:xfrm flipH="1">
                <a:off x="1938" y="2426"/>
                <a:ext cx="16" cy="1"/>
              </a:xfrm>
              <a:prstGeom prst="line">
                <a:avLst/>
              </a:prstGeom>
              <a:noFill/>
              <a:ln w="12700">
                <a:solidFill>
                  <a:srgbClr val="FF2860"/>
                </a:solidFill>
                <a:round/>
                <a:headEnd/>
                <a:tailEnd/>
              </a:ln>
            </p:spPr>
            <p:txBody>
              <a:bodyPr/>
              <a:lstStyle/>
              <a:p>
                <a:endParaRPr lang="es-ES_tradnl"/>
              </a:p>
            </p:txBody>
          </p:sp>
          <p:sp>
            <p:nvSpPr>
              <p:cNvPr id="468341" name="Line 553"/>
              <p:cNvSpPr>
                <a:spLocks noChangeShapeType="1"/>
              </p:cNvSpPr>
              <p:nvPr/>
            </p:nvSpPr>
            <p:spPr bwMode="auto">
              <a:xfrm flipH="1">
                <a:off x="1938" y="2426"/>
                <a:ext cx="16" cy="1"/>
              </a:xfrm>
              <a:prstGeom prst="line">
                <a:avLst/>
              </a:prstGeom>
              <a:noFill/>
              <a:ln w="12700">
                <a:solidFill>
                  <a:srgbClr val="FF2D5E"/>
                </a:solidFill>
                <a:round/>
                <a:headEnd/>
                <a:tailEnd/>
              </a:ln>
            </p:spPr>
            <p:txBody>
              <a:bodyPr/>
              <a:lstStyle/>
              <a:p>
                <a:endParaRPr lang="es-ES_tradnl"/>
              </a:p>
            </p:txBody>
          </p:sp>
          <p:sp>
            <p:nvSpPr>
              <p:cNvPr id="468342" name="Freeform 554"/>
              <p:cNvSpPr>
                <a:spLocks/>
              </p:cNvSpPr>
              <p:nvPr/>
            </p:nvSpPr>
            <p:spPr bwMode="auto">
              <a:xfrm>
                <a:off x="1938" y="2418"/>
                <a:ext cx="23" cy="8"/>
              </a:xfrm>
              <a:custGeom>
                <a:avLst/>
                <a:gdLst>
                  <a:gd name="T0" fmla="*/ 23 w 23"/>
                  <a:gd name="T1" fmla="*/ 8 h 8"/>
                  <a:gd name="T2" fmla="*/ 16 w 23"/>
                  <a:gd name="T3" fmla="*/ 0 h 8"/>
                  <a:gd name="T4" fmla="*/ 0 w 23"/>
                  <a:gd name="T5" fmla="*/ 0 h 8"/>
                  <a:gd name="T6" fmla="*/ 0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0"/>
                    </a:lnTo>
                    <a:lnTo>
                      <a:pt x="0" y="0"/>
                    </a:lnTo>
                    <a:lnTo>
                      <a:pt x="0" y="8"/>
                    </a:lnTo>
                  </a:path>
                </a:pathLst>
              </a:custGeom>
              <a:noFill/>
              <a:ln w="12700">
                <a:solidFill>
                  <a:srgbClr val="FF305E"/>
                </a:solidFill>
                <a:round/>
                <a:headEnd/>
                <a:tailEnd/>
              </a:ln>
            </p:spPr>
            <p:txBody>
              <a:bodyPr/>
              <a:lstStyle/>
              <a:p>
                <a:endParaRPr lang="es-ES_tradnl"/>
              </a:p>
            </p:txBody>
          </p:sp>
          <p:sp>
            <p:nvSpPr>
              <p:cNvPr id="468343" name="Line 555"/>
              <p:cNvSpPr>
                <a:spLocks noChangeShapeType="1"/>
              </p:cNvSpPr>
              <p:nvPr/>
            </p:nvSpPr>
            <p:spPr bwMode="auto">
              <a:xfrm flipH="1">
                <a:off x="1938" y="2418"/>
                <a:ext cx="23" cy="1"/>
              </a:xfrm>
              <a:prstGeom prst="line">
                <a:avLst/>
              </a:prstGeom>
              <a:noFill/>
              <a:ln w="12700">
                <a:solidFill>
                  <a:srgbClr val="FF355B"/>
                </a:solidFill>
                <a:round/>
                <a:headEnd/>
                <a:tailEnd/>
              </a:ln>
            </p:spPr>
            <p:txBody>
              <a:bodyPr/>
              <a:lstStyle/>
              <a:p>
                <a:endParaRPr lang="es-ES_tradnl"/>
              </a:p>
            </p:txBody>
          </p:sp>
          <p:sp>
            <p:nvSpPr>
              <p:cNvPr id="468344" name="Line 556"/>
              <p:cNvSpPr>
                <a:spLocks noChangeShapeType="1"/>
              </p:cNvSpPr>
              <p:nvPr/>
            </p:nvSpPr>
            <p:spPr bwMode="auto">
              <a:xfrm flipH="1">
                <a:off x="1938" y="2418"/>
                <a:ext cx="23" cy="1"/>
              </a:xfrm>
              <a:prstGeom prst="line">
                <a:avLst/>
              </a:prstGeom>
              <a:noFill/>
              <a:ln w="12700">
                <a:solidFill>
                  <a:srgbClr val="FF3A5B"/>
                </a:solidFill>
                <a:round/>
                <a:headEnd/>
                <a:tailEnd/>
              </a:ln>
            </p:spPr>
            <p:txBody>
              <a:bodyPr/>
              <a:lstStyle/>
              <a:p>
                <a:endParaRPr lang="es-ES_tradnl"/>
              </a:p>
            </p:txBody>
          </p:sp>
          <p:sp>
            <p:nvSpPr>
              <p:cNvPr id="468345" name="Freeform 557"/>
              <p:cNvSpPr>
                <a:spLocks/>
              </p:cNvSpPr>
              <p:nvPr/>
            </p:nvSpPr>
            <p:spPr bwMode="auto">
              <a:xfrm>
                <a:off x="1938" y="2410"/>
                <a:ext cx="31" cy="8"/>
              </a:xfrm>
              <a:custGeom>
                <a:avLst/>
                <a:gdLst>
                  <a:gd name="T0" fmla="*/ 31 w 31"/>
                  <a:gd name="T1" fmla="*/ 8 h 8"/>
                  <a:gd name="T2" fmla="*/ 23 w 31"/>
                  <a:gd name="T3" fmla="*/ 0 h 8"/>
                  <a:gd name="T4" fmla="*/ 8 w 31"/>
                  <a:gd name="T5" fmla="*/ 0 h 8"/>
                  <a:gd name="T6" fmla="*/ 0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3" y="0"/>
                    </a:lnTo>
                    <a:lnTo>
                      <a:pt x="8" y="0"/>
                    </a:lnTo>
                    <a:lnTo>
                      <a:pt x="0" y="8"/>
                    </a:lnTo>
                  </a:path>
                </a:pathLst>
              </a:custGeom>
              <a:noFill/>
              <a:ln w="12700">
                <a:solidFill>
                  <a:srgbClr val="FF3F59"/>
                </a:solidFill>
                <a:round/>
                <a:headEnd/>
                <a:tailEnd/>
              </a:ln>
            </p:spPr>
            <p:txBody>
              <a:bodyPr/>
              <a:lstStyle/>
              <a:p>
                <a:endParaRPr lang="es-ES_tradnl"/>
              </a:p>
            </p:txBody>
          </p:sp>
          <p:sp>
            <p:nvSpPr>
              <p:cNvPr id="468346" name="Freeform 558"/>
              <p:cNvSpPr>
                <a:spLocks/>
              </p:cNvSpPr>
              <p:nvPr/>
            </p:nvSpPr>
            <p:spPr bwMode="auto">
              <a:xfrm>
                <a:off x="1961" y="2402"/>
                <a:ext cx="72" cy="88"/>
              </a:xfrm>
              <a:custGeom>
                <a:avLst/>
                <a:gdLst>
                  <a:gd name="T0" fmla="*/ 0 w 72"/>
                  <a:gd name="T1" fmla="*/ 88 h 88"/>
                  <a:gd name="T2" fmla="*/ 8 w 72"/>
                  <a:gd name="T3" fmla="*/ 80 h 88"/>
                  <a:gd name="T4" fmla="*/ 8 w 72"/>
                  <a:gd name="T5" fmla="*/ 72 h 88"/>
                  <a:gd name="T6" fmla="*/ 16 w 72"/>
                  <a:gd name="T7" fmla="*/ 64 h 88"/>
                  <a:gd name="T8" fmla="*/ 16 w 72"/>
                  <a:gd name="T9" fmla="*/ 48 h 88"/>
                  <a:gd name="T10" fmla="*/ 24 w 72"/>
                  <a:gd name="T11" fmla="*/ 40 h 88"/>
                  <a:gd name="T12" fmla="*/ 24 w 72"/>
                  <a:gd name="T13" fmla="*/ 32 h 88"/>
                  <a:gd name="T14" fmla="*/ 32 w 72"/>
                  <a:gd name="T15" fmla="*/ 24 h 88"/>
                  <a:gd name="T16" fmla="*/ 32 w 72"/>
                  <a:gd name="T17" fmla="*/ 16 h 88"/>
                  <a:gd name="T18" fmla="*/ 40 w 72"/>
                  <a:gd name="T19" fmla="*/ 16 h 88"/>
                  <a:gd name="T20" fmla="*/ 40 w 72"/>
                  <a:gd name="T21" fmla="*/ 8 h 88"/>
                  <a:gd name="T22" fmla="*/ 48 w 72"/>
                  <a:gd name="T23" fmla="*/ 8 h 88"/>
                  <a:gd name="T24" fmla="*/ 48 w 72"/>
                  <a:gd name="T25" fmla="*/ 0 h 88"/>
                  <a:gd name="T26" fmla="*/ 64 w 72"/>
                  <a:gd name="T27" fmla="*/ 0 h 88"/>
                  <a:gd name="T28" fmla="*/ 64 w 72"/>
                  <a:gd name="T29" fmla="*/ 8 h 88"/>
                  <a:gd name="T30" fmla="*/ 72 w 72"/>
                  <a:gd name="T31" fmla="*/ 16 h 88"/>
                  <a:gd name="T32" fmla="*/ 72 w 72"/>
                  <a:gd name="T33" fmla="*/ 56 h 88"/>
                  <a:gd name="T34" fmla="*/ 64 w 72"/>
                  <a:gd name="T35" fmla="*/ 64 h 88"/>
                  <a:gd name="T36" fmla="*/ 56 w 72"/>
                  <a:gd name="T37" fmla="*/ 64 h 88"/>
                  <a:gd name="T38" fmla="*/ 48 w 72"/>
                  <a:gd name="T39" fmla="*/ 72 h 88"/>
                  <a:gd name="T40" fmla="*/ 24 w 72"/>
                  <a:gd name="T41" fmla="*/ 72 h 88"/>
                  <a:gd name="T42" fmla="*/ 16 w 72"/>
                  <a:gd name="T43" fmla="*/ 80 h 88"/>
                  <a:gd name="T44" fmla="*/ 8 w 72"/>
                  <a:gd name="T45" fmla="*/ 80 h 88"/>
                  <a:gd name="T46" fmla="*/ 0 w 72"/>
                  <a:gd name="T47" fmla="*/ 88 h 8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2"/>
                  <a:gd name="T73" fmla="*/ 0 h 88"/>
                  <a:gd name="T74" fmla="*/ 72 w 72"/>
                  <a:gd name="T75" fmla="*/ 88 h 8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2" h="88">
                    <a:moveTo>
                      <a:pt x="0" y="88"/>
                    </a:moveTo>
                    <a:lnTo>
                      <a:pt x="8" y="80"/>
                    </a:lnTo>
                    <a:lnTo>
                      <a:pt x="8" y="72"/>
                    </a:lnTo>
                    <a:lnTo>
                      <a:pt x="16" y="64"/>
                    </a:lnTo>
                    <a:lnTo>
                      <a:pt x="16" y="48"/>
                    </a:lnTo>
                    <a:lnTo>
                      <a:pt x="24" y="40"/>
                    </a:lnTo>
                    <a:lnTo>
                      <a:pt x="24" y="32"/>
                    </a:lnTo>
                    <a:lnTo>
                      <a:pt x="32" y="24"/>
                    </a:lnTo>
                    <a:lnTo>
                      <a:pt x="32" y="16"/>
                    </a:lnTo>
                    <a:lnTo>
                      <a:pt x="40" y="16"/>
                    </a:lnTo>
                    <a:lnTo>
                      <a:pt x="40" y="8"/>
                    </a:lnTo>
                    <a:lnTo>
                      <a:pt x="48" y="8"/>
                    </a:lnTo>
                    <a:lnTo>
                      <a:pt x="48" y="0"/>
                    </a:lnTo>
                    <a:lnTo>
                      <a:pt x="64" y="0"/>
                    </a:lnTo>
                    <a:lnTo>
                      <a:pt x="64" y="8"/>
                    </a:lnTo>
                    <a:lnTo>
                      <a:pt x="72" y="16"/>
                    </a:lnTo>
                    <a:lnTo>
                      <a:pt x="72" y="56"/>
                    </a:lnTo>
                    <a:lnTo>
                      <a:pt x="64" y="64"/>
                    </a:lnTo>
                    <a:lnTo>
                      <a:pt x="56" y="64"/>
                    </a:lnTo>
                    <a:lnTo>
                      <a:pt x="48" y="72"/>
                    </a:lnTo>
                    <a:lnTo>
                      <a:pt x="24" y="72"/>
                    </a:lnTo>
                    <a:lnTo>
                      <a:pt x="16" y="80"/>
                    </a:lnTo>
                    <a:lnTo>
                      <a:pt x="8" y="80"/>
                    </a:lnTo>
                    <a:lnTo>
                      <a:pt x="0" y="88"/>
                    </a:lnTo>
                    <a:close/>
                  </a:path>
                </a:pathLst>
              </a:custGeom>
              <a:solidFill>
                <a:srgbClr val="FF3F59"/>
              </a:solidFill>
              <a:ln w="0">
                <a:solidFill>
                  <a:srgbClr val="000000"/>
                </a:solidFill>
                <a:round/>
                <a:headEnd/>
                <a:tailEnd/>
              </a:ln>
            </p:spPr>
            <p:txBody>
              <a:bodyPr/>
              <a:lstStyle/>
              <a:p>
                <a:endParaRPr lang="es-ES_tradnl"/>
              </a:p>
            </p:txBody>
          </p:sp>
          <p:sp>
            <p:nvSpPr>
              <p:cNvPr id="468347" name="Freeform 559"/>
              <p:cNvSpPr>
                <a:spLocks/>
              </p:cNvSpPr>
              <p:nvPr/>
            </p:nvSpPr>
            <p:spPr bwMode="auto">
              <a:xfrm>
                <a:off x="2001" y="2418"/>
                <a:ext cx="8" cy="56"/>
              </a:xfrm>
              <a:custGeom>
                <a:avLst/>
                <a:gdLst>
                  <a:gd name="T0" fmla="*/ 0 w 8"/>
                  <a:gd name="T1" fmla="*/ 56 h 56"/>
                  <a:gd name="T2" fmla="*/ 0 w 8"/>
                  <a:gd name="T3" fmla="*/ 48 h 56"/>
                  <a:gd name="T4" fmla="*/ 8 w 8"/>
                  <a:gd name="T5" fmla="*/ 48 h 56"/>
                  <a:gd name="T6" fmla="*/ 8 w 8"/>
                  <a:gd name="T7" fmla="*/ 0 h 56"/>
                  <a:gd name="T8" fmla="*/ 0 w 8"/>
                  <a:gd name="T9" fmla="*/ 0 h 56"/>
                  <a:gd name="T10" fmla="*/ 0 60000 65536"/>
                  <a:gd name="T11" fmla="*/ 0 60000 65536"/>
                  <a:gd name="T12" fmla="*/ 0 60000 65536"/>
                  <a:gd name="T13" fmla="*/ 0 60000 65536"/>
                  <a:gd name="T14" fmla="*/ 0 60000 65536"/>
                  <a:gd name="T15" fmla="*/ 0 w 8"/>
                  <a:gd name="T16" fmla="*/ 0 h 56"/>
                  <a:gd name="T17" fmla="*/ 8 w 8"/>
                  <a:gd name="T18" fmla="*/ 56 h 56"/>
                </a:gdLst>
                <a:ahLst/>
                <a:cxnLst>
                  <a:cxn ang="T10">
                    <a:pos x="T0" y="T1"/>
                  </a:cxn>
                  <a:cxn ang="T11">
                    <a:pos x="T2" y="T3"/>
                  </a:cxn>
                  <a:cxn ang="T12">
                    <a:pos x="T4" y="T5"/>
                  </a:cxn>
                  <a:cxn ang="T13">
                    <a:pos x="T6" y="T7"/>
                  </a:cxn>
                  <a:cxn ang="T14">
                    <a:pos x="T8" y="T9"/>
                  </a:cxn>
                </a:cxnLst>
                <a:rect l="T15" t="T16" r="T17" b="T18"/>
                <a:pathLst>
                  <a:path w="8" h="56">
                    <a:moveTo>
                      <a:pt x="0" y="56"/>
                    </a:moveTo>
                    <a:lnTo>
                      <a:pt x="0" y="48"/>
                    </a:lnTo>
                    <a:lnTo>
                      <a:pt x="8" y="48"/>
                    </a:lnTo>
                    <a:lnTo>
                      <a:pt x="8" y="0"/>
                    </a:lnTo>
                    <a:lnTo>
                      <a:pt x="0" y="0"/>
                    </a:lnTo>
                  </a:path>
                </a:pathLst>
              </a:custGeom>
              <a:noFill/>
              <a:ln w="12700">
                <a:solidFill>
                  <a:srgbClr val="FF3F59"/>
                </a:solidFill>
                <a:round/>
                <a:headEnd/>
                <a:tailEnd/>
              </a:ln>
            </p:spPr>
            <p:txBody>
              <a:bodyPr/>
              <a:lstStyle/>
              <a:p>
                <a:endParaRPr lang="es-ES_tradnl"/>
              </a:p>
            </p:txBody>
          </p:sp>
          <p:sp>
            <p:nvSpPr>
              <p:cNvPr id="468348" name="Freeform 560"/>
              <p:cNvSpPr>
                <a:spLocks/>
              </p:cNvSpPr>
              <p:nvPr/>
            </p:nvSpPr>
            <p:spPr bwMode="auto">
              <a:xfrm>
                <a:off x="2001" y="2410"/>
                <a:ext cx="8" cy="64"/>
              </a:xfrm>
              <a:custGeom>
                <a:avLst/>
                <a:gdLst>
                  <a:gd name="T0" fmla="*/ 0 w 8"/>
                  <a:gd name="T1" fmla="*/ 64 h 64"/>
                  <a:gd name="T2" fmla="*/ 0 w 8"/>
                  <a:gd name="T3" fmla="*/ 56 h 64"/>
                  <a:gd name="T4" fmla="*/ 8 w 8"/>
                  <a:gd name="T5" fmla="*/ 56 h 64"/>
                  <a:gd name="T6" fmla="*/ 8 w 8"/>
                  <a:gd name="T7" fmla="*/ 8 h 64"/>
                  <a:gd name="T8" fmla="*/ 0 w 8"/>
                  <a:gd name="T9" fmla="*/ 0 h 64"/>
                  <a:gd name="T10" fmla="*/ 0 60000 65536"/>
                  <a:gd name="T11" fmla="*/ 0 60000 65536"/>
                  <a:gd name="T12" fmla="*/ 0 60000 65536"/>
                  <a:gd name="T13" fmla="*/ 0 60000 65536"/>
                  <a:gd name="T14" fmla="*/ 0 60000 65536"/>
                  <a:gd name="T15" fmla="*/ 0 w 8"/>
                  <a:gd name="T16" fmla="*/ 0 h 64"/>
                  <a:gd name="T17" fmla="*/ 8 w 8"/>
                  <a:gd name="T18" fmla="*/ 64 h 64"/>
                </a:gdLst>
                <a:ahLst/>
                <a:cxnLst>
                  <a:cxn ang="T10">
                    <a:pos x="T0" y="T1"/>
                  </a:cxn>
                  <a:cxn ang="T11">
                    <a:pos x="T2" y="T3"/>
                  </a:cxn>
                  <a:cxn ang="T12">
                    <a:pos x="T4" y="T5"/>
                  </a:cxn>
                  <a:cxn ang="T13">
                    <a:pos x="T6" y="T7"/>
                  </a:cxn>
                  <a:cxn ang="T14">
                    <a:pos x="T8" y="T9"/>
                  </a:cxn>
                </a:cxnLst>
                <a:rect l="T15" t="T16" r="T17" b="T18"/>
                <a:pathLst>
                  <a:path w="8" h="64">
                    <a:moveTo>
                      <a:pt x="0" y="64"/>
                    </a:moveTo>
                    <a:lnTo>
                      <a:pt x="0" y="56"/>
                    </a:lnTo>
                    <a:lnTo>
                      <a:pt x="8" y="56"/>
                    </a:lnTo>
                    <a:lnTo>
                      <a:pt x="8" y="8"/>
                    </a:lnTo>
                    <a:lnTo>
                      <a:pt x="0" y="0"/>
                    </a:lnTo>
                  </a:path>
                </a:pathLst>
              </a:custGeom>
              <a:noFill/>
              <a:ln w="12700">
                <a:solidFill>
                  <a:srgbClr val="FF4256"/>
                </a:solidFill>
                <a:round/>
                <a:headEnd/>
                <a:tailEnd/>
              </a:ln>
            </p:spPr>
            <p:txBody>
              <a:bodyPr/>
              <a:lstStyle/>
              <a:p>
                <a:endParaRPr lang="es-ES_tradnl"/>
              </a:p>
            </p:txBody>
          </p:sp>
          <p:sp>
            <p:nvSpPr>
              <p:cNvPr id="468349" name="Freeform 561"/>
              <p:cNvSpPr>
                <a:spLocks/>
              </p:cNvSpPr>
              <p:nvPr/>
            </p:nvSpPr>
            <p:spPr bwMode="auto">
              <a:xfrm>
                <a:off x="2009" y="2410"/>
                <a:ext cx="8" cy="64"/>
              </a:xfrm>
              <a:custGeom>
                <a:avLst/>
                <a:gdLst>
                  <a:gd name="T0" fmla="*/ 0 w 8"/>
                  <a:gd name="T1" fmla="*/ 64 h 64"/>
                  <a:gd name="T2" fmla="*/ 0 w 8"/>
                  <a:gd name="T3" fmla="*/ 48 h 64"/>
                  <a:gd name="T4" fmla="*/ 8 w 8"/>
                  <a:gd name="T5" fmla="*/ 48 h 64"/>
                  <a:gd name="T6" fmla="*/ 8 w 8"/>
                  <a:gd name="T7" fmla="*/ 16 h 64"/>
                  <a:gd name="T8" fmla="*/ 0 w 8"/>
                  <a:gd name="T9" fmla="*/ 8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48"/>
                    </a:lnTo>
                    <a:lnTo>
                      <a:pt x="8" y="48"/>
                    </a:lnTo>
                    <a:lnTo>
                      <a:pt x="8" y="16"/>
                    </a:lnTo>
                    <a:lnTo>
                      <a:pt x="0" y="8"/>
                    </a:lnTo>
                    <a:lnTo>
                      <a:pt x="0" y="0"/>
                    </a:lnTo>
                  </a:path>
                </a:pathLst>
              </a:custGeom>
              <a:noFill/>
              <a:ln w="12700">
                <a:solidFill>
                  <a:srgbClr val="FF4751"/>
                </a:solidFill>
                <a:round/>
                <a:headEnd/>
                <a:tailEnd/>
              </a:ln>
            </p:spPr>
            <p:txBody>
              <a:bodyPr/>
              <a:lstStyle/>
              <a:p>
                <a:endParaRPr lang="es-ES_tradnl"/>
              </a:p>
            </p:txBody>
          </p:sp>
          <p:sp>
            <p:nvSpPr>
              <p:cNvPr id="468350" name="Freeform 562"/>
              <p:cNvSpPr>
                <a:spLocks/>
              </p:cNvSpPr>
              <p:nvPr/>
            </p:nvSpPr>
            <p:spPr bwMode="auto">
              <a:xfrm>
                <a:off x="2009" y="2410"/>
                <a:ext cx="8" cy="56"/>
              </a:xfrm>
              <a:custGeom>
                <a:avLst/>
                <a:gdLst>
                  <a:gd name="T0" fmla="*/ 0 w 8"/>
                  <a:gd name="T1" fmla="*/ 56 h 56"/>
                  <a:gd name="T2" fmla="*/ 8 w 8"/>
                  <a:gd name="T3" fmla="*/ 56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56"/>
                    </a:lnTo>
                    <a:lnTo>
                      <a:pt x="8" y="8"/>
                    </a:lnTo>
                    <a:lnTo>
                      <a:pt x="0" y="0"/>
                    </a:lnTo>
                  </a:path>
                </a:pathLst>
              </a:custGeom>
              <a:noFill/>
              <a:ln w="12700">
                <a:solidFill>
                  <a:srgbClr val="FF494F"/>
                </a:solidFill>
                <a:round/>
                <a:headEnd/>
                <a:tailEnd/>
              </a:ln>
            </p:spPr>
            <p:txBody>
              <a:bodyPr/>
              <a:lstStyle/>
              <a:p>
                <a:endParaRPr lang="es-ES_tradnl"/>
              </a:p>
            </p:txBody>
          </p:sp>
          <p:sp>
            <p:nvSpPr>
              <p:cNvPr id="468351" name="Freeform 563"/>
              <p:cNvSpPr>
                <a:spLocks/>
              </p:cNvSpPr>
              <p:nvPr/>
            </p:nvSpPr>
            <p:spPr bwMode="auto">
              <a:xfrm>
                <a:off x="2009" y="2410"/>
                <a:ext cx="16" cy="56"/>
              </a:xfrm>
              <a:custGeom>
                <a:avLst/>
                <a:gdLst>
                  <a:gd name="T0" fmla="*/ 0 w 16"/>
                  <a:gd name="T1" fmla="*/ 56 h 56"/>
                  <a:gd name="T2" fmla="*/ 8 w 16"/>
                  <a:gd name="T3" fmla="*/ 56 h 56"/>
                  <a:gd name="T4" fmla="*/ 8 w 16"/>
                  <a:gd name="T5" fmla="*/ 48 h 56"/>
                  <a:gd name="T6" fmla="*/ 16 w 16"/>
                  <a:gd name="T7" fmla="*/ 40 h 56"/>
                  <a:gd name="T8" fmla="*/ 16 w 16"/>
                  <a:gd name="T9" fmla="*/ 16 h 56"/>
                  <a:gd name="T10" fmla="*/ 8 w 16"/>
                  <a:gd name="T11" fmla="*/ 8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8"/>
                    </a:lnTo>
                    <a:lnTo>
                      <a:pt x="16" y="40"/>
                    </a:lnTo>
                    <a:lnTo>
                      <a:pt x="16" y="16"/>
                    </a:lnTo>
                    <a:lnTo>
                      <a:pt x="8" y="8"/>
                    </a:lnTo>
                    <a:lnTo>
                      <a:pt x="8" y="0"/>
                    </a:lnTo>
                    <a:lnTo>
                      <a:pt x="0" y="0"/>
                    </a:lnTo>
                  </a:path>
                </a:pathLst>
              </a:custGeom>
              <a:noFill/>
              <a:ln w="12700">
                <a:solidFill>
                  <a:srgbClr val="FF4F49"/>
                </a:solidFill>
                <a:round/>
                <a:headEnd/>
                <a:tailEnd/>
              </a:ln>
            </p:spPr>
            <p:txBody>
              <a:bodyPr/>
              <a:lstStyle/>
              <a:p>
                <a:endParaRPr lang="es-ES_tradnl"/>
              </a:p>
            </p:txBody>
          </p:sp>
          <p:sp>
            <p:nvSpPr>
              <p:cNvPr id="468352" name="Freeform 564"/>
              <p:cNvSpPr>
                <a:spLocks/>
              </p:cNvSpPr>
              <p:nvPr/>
            </p:nvSpPr>
            <p:spPr bwMode="auto">
              <a:xfrm>
                <a:off x="2017" y="2410"/>
                <a:ext cx="8" cy="56"/>
              </a:xfrm>
              <a:custGeom>
                <a:avLst/>
                <a:gdLst>
                  <a:gd name="T0" fmla="*/ 0 w 8"/>
                  <a:gd name="T1" fmla="*/ 56 h 56"/>
                  <a:gd name="T2" fmla="*/ 8 w 8"/>
                  <a:gd name="T3" fmla="*/ 48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48"/>
                    </a:lnTo>
                    <a:lnTo>
                      <a:pt x="8" y="8"/>
                    </a:lnTo>
                    <a:lnTo>
                      <a:pt x="0" y="0"/>
                    </a:lnTo>
                  </a:path>
                </a:pathLst>
              </a:custGeom>
              <a:noFill/>
              <a:ln w="12700">
                <a:solidFill>
                  <a:srgbClr val="FF5147"/>
                </a:solidFill>
                <a:round/>
                <a:headEnd/>
                <a:tailEnd/>
              </a:ln>
            </p:spPr>
            <p:txBody>
              <a:bodyPr/>
              <a:lstStyle/>
              <a:p>
                <a:endParaRPr lang="es-ES_tradnl"/>
              </a:p>
            </p:txBody>
          </p:sp>
          <p:sp>
            <p:nvSpPr>
              <p:cNvPr id="468353" name="Freeform 565"/>
              <p:cNvSpPr>
                <a:spLocks/>
              </p:cNvSpPr>
              <p:nvPr/>
            </p:nvSpPr>
            <p:spPr bwMode="auto">
              <a:xfrm>
                <a:off x="2017" y="2410"/>
                <a:ext cx="16" cy="56"/>
              </a:xfrm>
              <a:custGeom>
                <a:avLst/>
                <a:gdLst>
                  <a:gd name="T0" fmla="*/ 0 w 16"/>
                  <a:gd name="T1" fmla="*/ 56 h 56"/>
                  <a:gd name="T2" fmla="*/ 8 w 16"/>
                  <a:gd name="T3" fmla="*/ 56 h 56"/>
                  <a:gd name="T4" fmla="*/ 8 w 16"/>
                  <a:gd name="T5" fmla="*/ 40 h 56"/>
                  <a:gd name="T6" fmla="*/ 16 w 16"/>
                  <a:gd name="T7" fmla="*/ 40 h 56"/>
                  <a:gd name="T8" fmla="*/ 16 w 16"/>
                  <a:gd name="T9" fmla="*/ 24 h 56"/>
                  <a:gd name="T10" fmla="*/ 8 w 16"/>
                  <a:gd name="T11" fmla="*/ 16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0"/>
                    </a:lnTo>
                    <a:lnTo>
                      <a:pt x="16" y="40"/>
                    </a:lnTo>
                    <a:lnTo>
                      <a:pt x="16" y="24"/>
                    </a:lnTo>
                    <a:lnTo>
                      <a:pt x="8" y="16"/>
                    </a:lnTo>
                    <a:lnTo>
                      <a:pt x="8" y="0"/>
                    </a:lnTo>
                    <a:lnTo>
                      <a:pt x="0" y="0"/>
                    </a:lnTo>
                  </a:path>
                </a:pathLst>
              </a:custGeom>
              <a:noFill/>
              <a:ln w="12700">
                <a:solidFill>
                  <a:srgbClr val="FF5642"/>
                </a:solidFill>
                <a:round/>
                <a:headEnd/>
                <a:tailEnd/>
              </a:ln>
            </p:spPr>
            <p:txBody>
              <a:bodyPr/>
              <a:lstStyle/>
              <a:p>
                <a:endParaRPr lang="es-ES_tradnl"/>
              </a:p>
            </p:txBody>
          </p:sp>
          <p:sp>
            <p:nvSpPr>
              <p:cNvPr id="468354" name="Freeform 566"/>
              <p:cNvSpPr>
                <a:spLocks/>
              </p:cNvSpPr>
              <p:nvPr/>
            </p:nvSpPr>
            <p:spPr bwMode="auto">
              <a:xfrm>
                <a:off x="2025" y="2402"/>
                <a:ext cx="8" cy="64"/>
              </a:xfrm>
              <a:custGeom>
                <a:avLst/>
                <a:gdLst>
                  <a:gd name="T0" fmla="*/ 0 w 8"/>
                  <a:gd name="T1" fmla="*/ 64 h 64"/>
                  <a:gd name="T2" fmla="*/ 0 w 8"/>
                  <a:gd name="T3" fmla="*/ 56 h 64"/>
                  <a:gd name="T4" fmla="*/ 8 w 8"/>
                  <a:gd name="T5" fmla="*/ 56 h 64"/>
                  <a:gd name="T6" fmla="*/ 8 w 8"/>
                  <a:gd name="T7" fmla="*/ 16 h 64"/>
                  <a:gd name="T8" fmla="*/ 0 w 8"/>
                  <a:gd name="T9" fmla="*/ 16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56"/>
                    </a:lnTo>
                    <a:lnTo>
                      <a:pt x="8" y="56"/>
                    </a:lnTo>
                    <a:lnTo>
                      <a:pt x="8" y="16"/>
                    </a:lnTo>
                    <a:lnTo>
                      <a:pt x="0" y="16"/>
                    </a:lnTo>
                    <a:lnTo>
                      <a:pt x="0" y="0"/>
                    </a:lnTo>
                  </a:path>
                </a:pathLst>
              </a:custGeom>
              <a:noFill/>
              <a:ln w="12700">
                <a:solidFill>
                  <a:srgbClr val="FF593F"/>
                </a:solidFill>
                <a:round/>
                <a:headEnd/>
                <a:tailEnd/>
              </a:ln>
            </p:spPr>
            <p:txBody>
              <a:bodyPr/>
              <a:lstStyle/>
              <a:p>
                <a:endParaRPr lang="es-ES_tradnl"/>
              </a:p>
            </p:txBody>
          </p:sp>
          <p:sp>
            <p:nvSpPr>
              <p:cNvPr id="468355" name="Freeform 567"/>
              <p:cNvSpPr>
                <a:spLocks/>
              </p:cNvSpPr>
              <p:nvPr/>
            </p:nvSpPr>
            <p:spPr bwMode="auto">
              <a:xfrm>
                <a:off x="1922" y="2410"/>
                <a:ext cx="16" cy="32"/>
              </a:xfrm>
              <a:custGeom>
                <a:avLst/>
                <a:gdLst>
                  <a:gd name="T0" fmla="*/ 16 w 16"/>
                  <a:gd name="T1" fmla="*/ 0 h 32"/>
                  <a:gd name="T2" fmla="*/ 16 w 16"/>
                  <a:gd name="T3" fmla="*/ 16 h 32"/>
                  <a:gd name="T4" fmla="*/ 0 w 16"/>
                  <a:gd name="T5" fmla="*/ 32 h 32"/>
                  <a:gd name="T6" fmla="*/ 0 60000 65536"/>
                  <a:gd name="T7" fmla="*/ 0 60000 65536"/>
                  <a:gd name="T8" fmla="*/ 0 60000 65536"/>
                  <a:gd name="T9" fmla="*/ 0 w 16"/>
                  <a:gd name="T10" fmla="*/ 0 h 32"/>
                  <a:gd name="T11" fmla="*/ 16 w 16"/>
                  <a:gd name="T12" fmla="*/ 32 h 32"/>
                </a:gdLst>
                <a:ahLst/>
                <a:cxnLst>
                  <a:cxn ang="T6">
                    <a:pos x="T0" y="T1"/>
                  </a:cxn>
                  <a:cxn ang="T7">
                    <a:pos x="T2" y="T3"/>
                  </a:cxn>
                  <a:cxn ang="T8">
                    <a:pos x="T4" y="T5"/>
                  </a:cxn>
                </a:cxnLst>
                <a:rect l="T9" t="T10" r="T11" b="T12"/>
                <a:pathLst>
                  <a:path w="16" h="32">
                    <a:moveTo>
                      <a:pt x="16" y="0"/>
                    </a:moveTo>
                    <a:lnTo>
                      <a:pt x="16" y="16"/>
                    </a:lnTo>
                    <a:lnTo>
                      <a:pt x="0" y="32"/>
                    </a:lnTo>
                  </a:path>
                </a:pathLst>
              </a:custGeom>
              <a:noFill/>
              <a:ln w="0">
                <a:solidFill>
                  <a:srgbClr val="000000"/>
                </a:solidFill>
                <a:round/>
                <a:headEnd/>
                <a:tailEnd/>
              </a:ln>
            </p:spPr>
            <p:txBody>
              <a:bodyPr/>
              <a:lstStyle/>
              <a:p>
                <a:endParaRPr lang="es-ES_tradnl"/>
              </a:p>
            </p:txBody>
          </p:sp>
          <p:sp>
            <p:nvSpPr>
              <p:cNvPr id="468356" name="Freeform 568"/>
              <p:cNvSpPr>
                <a:spLocks/>
              </p:cNvSpPr>
              <p:nvPr/>
            </p:nvSpPr>
            <p:spPr bwMode="auto">
              <a:xfrm>
                <a:off x="1930" y="243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0">
                <a:solidFill>
                  <a:srgbClr val="000000"/>
                </a:solidFill>
                <a:round/>
                <a:headEnd/>
                <a:tailEnd/>
              </a:ln>
            </p:spPr>
            <p:txBody>
              <a:bodyPr/>
              <a:lstStyle/>
              <a:p>
                <a:endParaRPr lang="es-ES_tradnl"/>
              </a:p>
            </p:txBody>
          </p:sp>
          <p:sp>
            <p:nvSpPr>
              <p:cNvPr id="468357" name="Freeform 569"/>
              <p:cNvSpPr>
                <a:spLocks/>
              </p:cNvSpPr>
              <p:nvPr/>
            </p:nvSpPr>
            <p:spPr bwMode="auto">
              <a:xfrm>
                <a:off x="1938" y="2418"/>
                <a:ext cx="23" cy="16"/>
              </a:xfrm>
              <a:custGeom>
                <a:avLst/>
                <a:gdLst>
                  <a:gd name="T0" fmla="*/ 0 w 23"/>
                  <a:gd name="T1" fmla="*/ 16 h 16"/>
                  <a:gd name="T2" fmla="*/ 8 w 23"/>
                  <a:gd name="T3" fmla="*/ 16 h 16"/>
                  <a:gd name="T4" fmla="*/ 16 w 23"/>
                  <a:gd name="T5" fmla="*/ 8 h 16"/>
                  <a:gd name="T6" fmla="*/ 23 w 23"/>
                  <a:gd name="T7" fmla="*/ 8 h 16"/>
                  <a:gd name="T8" fmla="*/ 23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0" y="16"/>
                    </a:moveTo>
                    <a:lnTo>
                      <a:pt x="8" y="16"/>
                    </a:lnTo>
                    <a:lnTo>
                      <a:pt x="16" y="8"/>
                    </a:lnTo>
                    <a:lnTo>
                      <a:pt x="23" y="8"/>
                    </a:lnTo>
                    <a:lnTo>
                      <a:pt x="23" y="0"/>
                    </a:lnTo>
                  </a:path>
                </a:pathLst>
              </a:custGeom>
              <a:noFill/>
              <a:ln w="0">
                <a:solidFill>
                  <a:srgbClr val="000000"/>
                </a:solidFill>
                <a:round/>
                <a:headEnd/>
                <a:tailEnd/>
              </a:ln>
            </p:spPr>
            <p:txBody>
              <a:bodyPr/>
              <a:lstStyle/>
              <a:p>
                <a:endParaRPr lang="es-ES_tradnl"/>
              </a:p>
            </p:txBody>
          </p:sp>
          <p:sp>
            <p:nvSpPr>
              <p:cNvPr id="468358" name="Freeform 570"/>
              <p:cNvSpPr>
                <a:spLocks/>
              </p:cNvSpPr>
              <p:nvPr/>
            </p:nvSpPr>
            <p:spPr bwMode="auto">
              <a:xfrm>
                <a:off x="1961" y="2410"/>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0">
                <a:solidFill>
                  <a:srgbClr val="000000"/>
                </a:solidFill>
                <a:round/>
                <a:headEnd/>
                <a:tailEnd/>
              </a:ln>
            </p:spPr>
            <p:txBody>
              <a:bodyPr/>
              <a:lstStyle/>
              <a:p>
                <a:endParaRPr lang="es-ES_tradnl"/>
              </a:p>
            </p:txBody>
          </p:sp>
          <p:sp>
            <p:nvSpPr>
              <p:cNvPr id="468359" name="Freeform 571"/>
              <p:cNvSpPr>
                <a:spLocks/>
              </p:cNvSpPr>
              <p:nvPr/>
            </p:nvSpPr>
            <p:spPr bwMode="auto">
              <a:xfrm>
                <a:off x="1906" y="2434"/>
                <a:ext cx="40" cy="48"/>
              </a:xfrm>
              <a:custGeom>
                <a:avLst/>
                <a:gdLst>
                  <a:gd name="T0" fmla="*/ 0 w 40"/>
                  <a:gd name="T1" fmla="*/ 48 h 48"/>
                  <a:gd name="T2" fmla="*/ 0 w 40"/>
                  <a:gd name="T3" fmla="*/ 16 h 48"/>
                  <a:gd name="T4" fmla="*/ 8 w 40"/>
                  <a:gd name="T5" fmla="*/ 16 h 48"/>
                  <a:gd name="T6" fmla="*/ 8 w 40"/>
                  <a:gd name="T7" fmla="*/ 8 h 48"/>
                  <a:gd name="T8" fmla="*/ 16 w 40"/>
                  <a:gd name="T9" fmla="*/ 8 h 48"/>
                  <a:gd name="T10" fmla="*/ 24 w 40"/>
                  <a:gd name="T11" fmla="*/ 0 h 48"/>
                  <a:gd name="T12" fmla="*/ 40 w 40"/>
                  <a:gd name="T13" fmla="*/ 0 h 48"/>
                  <a:gd name="T14" fmla="*/ 24 w 40"/>
                  <a:gd name="T15" fmla="*/ 0 h 48"/>
                  <a:gd name="T16" fmla="*/ 16 w 40"/>
                  <a:gd name="T17" fmla="*/ 8 h 48"/>
                  <a:gd name="T18" fmla="*/ 16 w 40"/>
                  <a:gd name="T19" fmla="*/ 16 h 48"/>
                  <a:gd name="T20" fmla="*/ 8 w 40"/>
                  <a:gd name="T21" fmla="*/ 24 h 48"/>
                  <a:gd name="T22" fmla="*/ 8 w 40"/>
                  <a:gd name="T23" fmla="*/ 32 h 48"/>
                  <a:gd name="T24" fmla="*/ 0 w 40"/>
                  <a:gd name="T25" fmla="*/ 40 h 48"/>
                  <a:gd name="T26" fmla="*/ 0 w 40"/>
                  <a:gd name="T27" fmla="*/ 4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8"/>
                  <a:gd name="T44" fmla="*/ 40 w 40"/>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8">
                    <a:moveTo>
                      <a:pt x="0" y="48"/>
                    </a:moveTo>
                    <a:lnTo>
                      <a:pt x="0" y="16"/>
                    </a:lnTo>
                    <a:lnTo>
                      <a:pt x="8" y="16"/>
                    </a:lnTo>
                    <a:lnTo>
                      <a:pt x="8" y="8"/>
                    </a:lnTo>
                    <a:lnTo>
                      <a:pt x="16" y="8"/>
                    </a:lnTo>
                    <a:lnTo>
                      <a:pt x="24" y="0"/>
                    </a:lnTo>
                    <a:lnTo>
                      <a:pt x="40" y="0"/>
                    </a:lnTo>
                    <a:lnTo>
                      <a:pt x="24" y="0"/>
                    </a:lnTo>
                    <a:lnTo>
                      <a:pt x="16" y="8"/>
                    </a:lnTo>
                    <a:lnTo>
                      <a:pt x="16" y="16"/>
                    </a:lnTo>
                    <a:lnTo>
                      <a:pt x="8" y="24"/>
                    </a:lnTo>
                    <a:lnTo>
                      <a:pt x="8" y="32"/>
                    </a:lnTo>
                    <a:lnTo>
                      <a:pt x="0" y="40"/>
                    </a:lnTo>
                    <a:lnTo>
                      <a:pt x="0" y="48"/>
                    </a:lnTo>
                    <a:close/>
                  </a:path>
                </a:pathLst>
              </a:custGeom>
              <a:solidFill>
                <a:srgbClr val="FF3272"/>
              </a:solidFill>
              <a:ln w="0">
                <a:solidFill>
                  <a:srgbClr val="000000"/>
                </a:solidFill>
                <a:round/>
                <a:headEnd/>
                <a:tailEnd/>
              </a:ln>
            </p:spPr>
            <p:txBody>
              <a:bodyPr/>
              <a:lstStyle/>
              <a:p>
                <a:endParaRPr lang="es-ES_tradnl"/>
              </a:p>
            </p:txBody>
          </p:sp>
          <p:sp>
            <p:nvSpPr>
              <p:cNvPr id="468360" name="Freeform 572"/>
              <p:cNvSpPr>
                <a:spLocks/>
              </p:cNvSpPr>
              <p:nvPr/>
            </p:nvSpPr>
            <p:spPr bwMode="auto">
              <a:xfrm>
                <a:off x="1882" y="2306"/>
                <a:ext cx="159" cy="80"/>
              </a:xfrm>
              <a:custGeom>
                <a:avLst/>
                <a:gdLst>
                  <a:gd name="T0" fmla="*/ 127 w 159"/>
                  <a:gd name="T1" fmla="*/ 72 h 80"/>
                  <a:gd name="T2" fmla="*/ 119 w 159"/>
                  <a:gd name="T3" fmla="*/ 72 h 80"/>
                  <a:gd name="T4" fmla="*/ 119 w 159"/>
                  <a:gd name="T5" fmla="*/ 80 h 80"/>
                  <a:gd name="T6" fmla="*/ 56 w 159"/>
                  <a:gd name="T7" fmla="*/ 80 h 80"/>
                  <a:gd name="T8" fmla="*/ 56 w 159"/>
                  <a:gd name="T9" fmla="*/ 72 h 80"/>
                  <a:gd name="T10" fmla="*/ 48 w 159"/>
                  <a:gd name="T11" fmla="*/ 72 h 80"/>
                  <a:gd name="T12" fmla="*/ 48 w 159"/>
                  <a:gd name="T13" fmla="*/ 64 h 80"/>
                  <a:gd name="T14" fmla="*/ 32 w 159"/>
                  <a:gd name="T15" fmla="*/ 64 h 80"/>
                  <a:gd name="T16" fmla="*/ 32 w 159"/>
                  <a:gd name="T17" fmla="*/ 56 h 80"/>
                  <a:gd name="T18" fmla="*/ 8 w 159"/>
                  <a:gd name="T19" fmla="*/ 56 h 80"/>
                  <a:gd name="T20" fmla="*/ 8 w 159"/>
                  <a:gd name="T21" fmla="*/ 48 h 80"/>
                  <a:gd name="T22" fmla="*/ 0 w 159"/>
                  <a:gd name="T23" fmla="*/ 48 h 80"/>
                  <a:gd name="T24" fmla="*/ 32 w 159"/>
                  <a:gd name="T25" fmla="*/ 48 h 80"/>
                  <a:gd name="T26" fmla="*/ 40 w 159"/>
                  <a:gd name="T27" fmla="*/ 40 h 80"/>
                  <a:gd name="T28" fmla="*/ 48 w 159"/>
                  <a:gd name="T29" fmla="*/ 40 h 80"/>
                  <a:gd name="T30" fmla="*/ 64 w 159"/>
                  <a:gd name="T31" fmla="*/ 24 h 80"/>
                  <a:gd name="T32" fmla="*/ 72 w 159"/>
                  <a:gd name="T33" fmla="*/ 24 h 80"/>
                  <a:gd name="T34" fmla="*/ 72 w 159"/>
                  <a:gd name="T35" fmla="*/ 16 h 80"/>
                  <a:gd name="T36" fmla="*/ 79 w 159"/>
                  <a:gd name="T37" fmla="*/ 16 h 80"/>
                  <a:gd name="T38" fmla="*/ 87 w 159"/>
                  <a:gd name="T39" fmla="*/ 8 h 80"/>
                  <a:gd name="T40" fmla="*/ 95 w 159"/>
                  <a:gd name="T41" fmla="*/ 8 h 80"/>
                  <a:gd name="T42" fmla="*/ 103 w 159"/>
                  <a:gd name="T43" fmla="*/ 0 h 80"/>
                  <a:gd name="T44" fmla="*/ 151 w 159"/>
                  <a:gd name="T45" fmla="*/ 0 h 80"/>
                  <a:gd name="T46" fmla="*/ 151 w 159"/>
                  <a:gd name="T47" fmla="*/ 8 h 80"/>
                  <a:gd name="T48" fmla="*/ 159 w 159"/>
                  <a:gd name="T49" fmla="*/ 8 h 80"/>
                  <a:gd name="T50" fmla="*/ 159 w 159"/>
                  <a:gd name="T51" fmla="*/ 40 h 80"/>
                  <a:gd name="T52" fmla="*/ 127 w 159"/>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9"/>
                  <a:gd name="T82" fmla="*/ 0 h 80"/>
                  <a:gd name="T83" fmla="*/ 159 w 159"/>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9" h="80">
                    <a:moveTo>
                      <a:pt x="127" y="72"/>
                    </a:moveTo>
                    <a:lnTo>
                      <a:pt x="119" y="72"/>
                    </a:lnTo>
                    <a:lnTo>
                      <a:pt x="119" y="80"/>
                    </a:lnTo>
                    <a:lnTo>
                      <a:pt x="56" y="80"/>
                    </a:lnTo>
                    <a:lnTo>
                      <a:pt x="56" y="72"/>
                    </a:lnTo>
                    <a:lnTo>
                      <a:pt x="48" y="72"/>
                    </a:lnTo>
                    <a:lnTo>
                      <a:pt x="48" y="64"/>
                    </a:lnTo>
                    <a:lnTo>
                      <a:pt x="32" y="64"/>
                    </a:lnTo>
                    <a:lnTo>
                      <a:pt x="32" y="56"/>
                    </a:lnTo>
                    <a:lnTo>
                      <a:pt x="8" y="56"/>
                    </a:lnTo>
                    <a:lnTo>
                      <a:pt x="8" y="48"/>
                    </a:lnTo>
                    <a:lnTo>
                      <a:pt x="0" y="48"/>
                    </a:lnTo>
                    <a:lnTo>
                      <a:pt x="32" y="48"/>
                    </a:lnTo>
                    <a:lnTo>
                      <a:pt x="40" y="40"/>
                    </a:lnTo>
                    <a:lnTo>
                      <a:pt x="48" y="40"/>
                    </a:lnTo>
                    <a:lnTo>
                      <a:pt x="64" y="24"/>
                    </a:lnTo>
                    <a:lnTo>
                      <a:pt x="72" y="24"/>
                    </a:lnTo>
                    <a:lnTo>
                      <a:pt x="72" y="16"/>
                    </a:lnTo>
                    <a:lnTo>
                      <a:pt x="79" y="16"/>
                    </a:lnTo>
                    <a:lnTo>
                      <a:pt x="87" y="8"/>
                    </a:lnTo>
                    <a:lnTo>
                      <a:pt x="95" y="8"/>
                    </a:lnTo>
                    <a:lnTo>
                      <a:pt x="103" y="0"/>
                    </a:lnTo>
                    <a:lnTo>
                      <a:pt x="151" y="0"/>
                    </a:lnTo>
                    <a:lnTo>
                      <a:pt x="151" y="8"/>
                    </a:lnTo>
                    <a:lnTo>
                      <a:pt x="159" y="8"/>
                    </a:lnTo>
                    <a:lnTo>
                      <a:pt x="159" y="40"/>
                    </a:lnTo>
                    <a:lnTo>
                      <a:pt x="127" y="72"/>
                    </a:lnTo>
                    <a:close/>
                  </a:path>
                </a:pathLst>
              </a:custGeom>
              <a:solidFill>
                <a:srgbClr val="FF3266"/>
              </a:solidFill>
              <a:ln w="0">
                <a:solidFill>
                  <a:srgbClr val="000000"/>
                </a:solidFill>
                <a:round/>
                <a:headEnd/>
                <a:tailEnd/>
              </a:ln>
            </p:spPr>
            <p:txBody>
              <a:bodyPr/>
              <a:lstStyle/>
              <a:p>
                <a:endParaRPr lang="es-ES_tradnl"/>
              </a:p>
            </p:txBody>
          </p:sp>
          <p:sp>
            <p:nvSpPr>
              <p:cNvPr id="468361" name="Freeform 573"/>
              <p:cNvSpPr>
                <a:spLocks/>
              </p:cNvSpPr>
              <p:nvPr/>
            </p:nvSpPr>
            <p:spPr bwMode="auto">
              <a:xfrm>
                <a:off x="1938" y="2314"/>
                <a:ext cx="87" cy="48"/>
              </a:xfrm>
              <a:custGeom>
                <a:avLst/>
                <a:gdLst>
                  <a:gd name="T0" fmla="*/ 0 w 87"/>
                  <a:gd name="T1" fmla="*/ 32 h 48"/>
                  <a:gd name="T2" fmla="*/ 0 w 87"/>
                  <a:gd name="T3" fmla="*/ 24 h 48"/>
                  <a:gd name="T4" fmla="*/ 8 w 87"/>
                  <a:gd name="T5" fmla="*/ 24 h 48"/>
                  <a:gd name="T6" fmla="*/ 8 w 87"/>
                  <a:gd name="T7" fmla="*/ 16 h 48"/>
                  <a:gd name="T8" fmla="*/ 16 w 87"/>
                  <a:gd name="T9" fmla="*/ 16 h 48"/>
                  <a:gd name="T10" fmla="*/ 31 w 87"/>
                  <a:gd name="T11" fmla="*/ 0 h 48"/>
                  <a:gd name="T12" fmla="*/ 87 w 87"/>
                  <a:gd name="T13" fmla="*/ 0 h 48"/>
                  <a:gd name="T14" fmla="*/ 87 w 87"/>
                  <a:gd name="T15" fmla="*/ 24 h 48"/>
                  <a:gd name="T16" fmla="*/ 71 w 87"/>
                  <a:gd name="T17" fmla="*/ 40 h 48"/>
                  <a:gd name="T18" fmla="*/ 63 w 87"/>
                  <a:gd name="T19" fmla="*/ 40 h 48"/>
                  <a:gd name="T20" fmla="*/ 55 w 87"/>
                  <a:gd name="T21" fmla="*/ 48 h 48"/>
                  <a:gd name="T22" fmla="*/ 23 w 87"/>
                  <a:gd name="T23" fmla="*/ 48 h 48"/>
                  <a:gd name="T24" fmla="*/ 16 w 87"/>
                  <a:gd name="T25" fmla="*/ 40 h 48"/>
                  <a:gd name="T26" fmla="*/ 0 w 87"/>
                  <a:gd name="T27" fmla="*/ 40 h 48"/>
                  <a:gd name="T28" fmla="*/ 0 w 87"/>
                  <a:gd name="T29" fmla="*/ 32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7"/>
                  <a:gd name="T46" fmla="*/ 0 h 48"/>
                  <a:gd name="T47" fmla="*/ 87 w 87"/>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7" h="48">
                    <a:moveTo>
                      <a:pt x="0" y="32"/>
                    </a:moveTo>
                    <a:lnTo>
                      <a:pt x="0" y="24"/>
                    </a:lnTo>
                    <a:lnTo>
                      <a:pt x="8" y="24"/>
                    </a:lnTo>
                    <a:lnTo>
                      <a:pt x="8" y="16"/>
                    </a:lnTo>
                    <a:lnTo>
                      <a:pt x="16" y="16"/>
                    </a:lnTo>
                    <a:lnTo>
                      <a:pt x="31" y="0"/>
                    </a:lnTo>
                    <a:lnTo>
                      <a:pt x="87" y="0"/>
                    </a:lnTo>
                    <a:lnTo>
                      <a:pt x="87" y="24"/>
                    </a:lnTo>
                    <a:lnTo>
                      <a:pt x="71" y="40"/>
                    </a:lnTo>
                    <a:lnTo>
                      <a:pt x="63" y="40"/>
                    </a:lnTo>
                    <a:lnTo>
                      <a:pt x="55" y="48"/>
                    </a:lnTo>
                    <a:lnTo>
                      <a:pt x="23" y="48"/>
                    </a:lnTo>
                    <a:lnTo>
                      <a:pt x="16" y="40"/>
                    </a:lnTo>
                    <a:lnTo>
                      <a:pt x="0" y="40"/>
                    </a:lnTo>
                    <a:lnTo>
                      <a:pt x="0" y="32"/>
                    </a:lnTo>
                    <a:close/>
                  </a:path>
                </a:pathLst>
              </a:custGeom>
              <a:solidFill>
                <a:srgbClr val="FF3266"/>
              </a:solidFill>
              <a:ln w="9525">
                <a:noFill/>
                <a:round/>
                <a:headEnd/>
                <a:tailEnd/>
              </a:ln>
            </p:spPr>
            <p:txBody>
              <a:bodyPr/>
              <a:lstStyle/>
              <a:p>
                <a:endParaRPr lang="es-ES_tradnl"/>
              </a:p>
            </p:txBody>
          </p:sp>
          <p:sp>
            <p:nvSpPr>
              <p:cNvPr id="468362" name="Freeform 574"/>
              <p:cNvSpPr>
                <a:spLocks/>
              </p:cNvSpPr>
              <p:nvPr/>
            </p:nvSpPr>
            <p:spPr bwMode="auto">
              <a:xfrm>
                <a:off x="1938" y="2306"/>
                <a:ext cx="87" cy="48"/>
              </a:xfrm>
              <a:custGeom>
                <a:avLst/>
                <a:gdLst>
                  <a:gd name="T0" fmla="*/ 55 w 87"/>
                  <a:gd name="T1" fmla="*/ 48 h 48"/>
                  <a:gd name="T2" fmla="*/ 8 w 87"/>
                  <a:gd name="T3" fmla="*/ 48 h 48"/>
                  <a:gd name="T4" fmla="*/ 8 w 87"/>
                  <a:gd name="T5" fmla="*/ 40 h 48"/>
                  <a:gd name="T6" fmla="*/ 0 w 87"/>
                  <a:gd name="T7" fmla="*/ 40 h 48"/>
                  <a:gd name="T8" fmla="*/ 0 w 87"/>
                  <a:gd name="T9" fmla="*/ 32 h 48"/>
                  <a:gd name="T10" fmla="*/ 8 w 87"/>
                  <a:gd name="T11" fmla="*/ 32 h 48"/>
                  <a:gd name="T12" fmla="*/ 8 w 87"/>
                  <a:gd name="T13" fmla="*/ 24 h 48"/>
                  <a:gd name="T14" fmla="*/ 16 w 87"/>
                  <a:gd name="T15" fmla="*/ 24 h 48"/>
                  <a:gd name="T16" fmla="*/ 23 w 87"/>
                  <a:gd name="T17" fmla="*/ 16 h 48"/>
                  <a:gd name="T18" fmla="*/ 31 w 87"/>
                  <a:gd name="T19" fmla="*/ 16 h 48"/>
                  <a:gd name="T20" fmla="*/ 39 w 87"/>
                  <a:gd name="T21" fmla="*/ 8 h 48"/>
                  <a:gd name="T22" fmla="*/ 55 w 87"/>
                  <a:gd name="T23" fmla="*/ 8 h 48"/>
                  <a:gd name="T24" fmla="*/ 63 w 87"/>
                  <a:gd name="T25" fmla="*/ 0 h 48"/>
                  <a:gd name="T26" fmla="*/ 63 w 87"/>
                  <a:gd name="T27" fmla="*/ 8 h 48"/>
                  <a:gd name="T28" fmla="*/ 87 w 87"/>
                  <a:gd name="T29" fmla="*/ 8 h 48"/>
                  <a:gd name="T30" fmla="*/ 87 w 87"/>
                  <a:gd name="T31" fmla="*/ 24 h 48"/>
                  <a:gd name="T32" fmla="*/ 79 w 87"/>
                  <a:gd name="T33" fmla="*/ 32 h 48"/>
                  <a:gd name="T34" fmla="*/ 79 w 87"/>
                  <a:gd name="T35" fmla="*/ 40 h 48"/>
                  <a:gd name="T36" fmla="*/ 63 w 87"/>
                  <a:gd name="T37" fmla="*/ 40 h 48"/>
                  <a:gd name="T38" fmla="*/ 63 w 87"/>
                  <a:gd name="T39" fmla="*/ 48 h 48"/>
                  <a:gd name="T40" fmla="*/ 55 w 87"/>
                  <a:gd name="T41" fmla="*/ 48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48"/>
                  <a:gd name="T65" fmla="*/ 87 w 87"/>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48">
                    <a:moveTo>
                      <a:pt x="55" y="48"/>
                    </a:moveTo>
                    <a:lnTo>
                      <a:pt x="8" y="48"/>
                    </a:lnTo>
                    <a:lnTo>
                      <a:pt x="8" y="40"/>
                    </a:lnTo>
                    <a:lnTo>
                      <a:pt x="0" y="40"/>
                    </a:lnTo>
                    <a:lnTo>
                      <a:pt x="0" y="32"/>
                    </a:lnTo>
                    <a:lnTo>
                      <a:pt x="8" y="32"/>
                    </a:lnTo>
                    <a:lnTo>
                      <a:pt x="8" y="24"/>
                    </a:lnTo>
                    <a:lnTo>
                      <a:pt x="16" y="24"/>
                    </a:lnTo>
                    <a:lnTo>
                      <a:pt x="23" y="16"/>
                    </a:lnTo>
                    <a:lnTo>
                      <a:pt x="31" y="16"/>
                    </a:lnTo>
                    <a:lnTo>
                      <a:pt x="39" y="8"/>
                    </a:lnTo>
                    <a:lnTo>
                      <a:pt x="55" y="8"/>
                    </a:lnTo>
                    <a:lnTo>
                      <a:pt x="63" y="0"/>
                    </a:lnTo>
                    <a:lnTo>
                      <a:pt x="63" y="8"/>
                    </a:lnTo>
                    <a:lnTo>
                      <a:pt x="87" y="8"/>
                    </a:lnTo>
                    <a:lnTo>
                      <a:pt x="87" y="24"/>
                    </a:lnTo>
                    <a:lnTo>
                      <a:pt x="79" y="32"/>
                    </a:lnTo>
                    <a:lnTo>
                      <a:pt x="79" y="40"/>
                    </a:lnTo>
                    <a:lnTo>
                      <a:pt x="63" y="40"/>
                    </a:lnTo>
                    <a:lnTo>
                      <a:pt x="63" y="48"/>
                    </a:lnTo>
                    <a:lnTo>
                      <a:pt x="55" y="48"/>
                    </a:lnTo>
                    <a:close/>
                  </a:path>
                </a:pathLst>
              </a:custGeom>
              <a:solidFill>
                <a:srgbClr val="FF3A5E"/>
              </a:solidFill>
              <a:ln w="9525">
                <a:noFill/>
                <a:round/>
                <a:headEnd/>
                <a:tailEnd/>
              </a:ln>
            </p:spPr>
            <p:txBody>
              <a:bodyPr/>
              <a:lstStyle/>
              <a:p>
                <a:endParaRPr lang="es-ES_tradnl"/>
              </a:p>
            </p:txBody>
          </p:sp>
          <p:sp>
            <p:nvSpPr>
              <p:cNvPr id="468363" name="Freeform 575"/>
              <p:cNvSpPr>
                <a:spLocks/>
              </p:cNvSpPr>
              <p:nvPr/>
            </p:nvSpPr>
            <p:spPr bwMode="auto">
              <a:xfrm>
                <a:off x="1938" y="2306"/>
                <a:ext cx="87" cy="48"/>
              </a:xfrm>
              <a:custGeom>
                <a:avLst/>
                <a:gdLst>
                  <a:gd name="T0" fmla="*/ 55 w 87"/>
                  <a:gd name="T1" fmla="*/ 48 h 48"/>
                  <a:gd name="T2" fmla="*/ 16 w 87"/>
                  <a:gd name="T3" fmla="*/ 48 h 48"/>
                  <a:gd name="T4" fmla="*/ 16 w 87"/>
                  <a:gd name="T5" fmla="*/ 40 h 48"/>
                  <a:gd name="T6" fmla="*/ 8 w 87"/>
                  <a:gd name="T7" fmla="*/ 40 h 48"/>
                  <a:gd name="T8" fmla="*/ 0 w 87"/>
                  <a:gd name="T9" fmla="*/ 32 h 48"/>
                  <a:gd name="T10" fmla="*/ 8 w 87"/>
                  <a:gd name="T11" fmla="*/ 32 h 48"/>
                  <a:gd name="T12" fmla="*/ 23 w 87"/>
                  <a:gd name="T13" fmla="*/ 16 h 48"/>
                  <a:gd name="T14" fmla="*/ 31 w 87"/>
                  <a:gd name="T15" fmla="*/ 16 h 48"/>
                  <a:gd name="T16" fmla="*/ 39 w 87"/>
                  <a:gd name="T17" fmla="*/ 8 h 48"/>
                  <a:gd name="T18" fmla="*/ 47 w 87"/>
                  <a:gd name="T19" fmla="*/ 8 h 48"/>
                  <a:gd name="T20" fmla="*/ 55 w 87"/>
                  <a:gd name="T21" fmla="*/ 0 h 48"/>
                  <a:gd name="T22" fmla="*/ 63 w 87"/>
                  <a:gd name="T23" fmla="*/ 0 h 48"/>
                  <a:gd name="T24" fmla="*/ 71 w 87"/>
                  <a:gd name="T25" fmla="*/ 8 h 48"/>
                  <a:gd name="T26" fmla="*/ 87 w 87"/>
                  <a:gd name="T27" fmla="*/ 8 h 48"/>
                  <a:gd name="T28" fmla="*/ 87 w 87"/>
                  <a:gd name="T29" fmla="*/ 24 h 48"/>
                  <a:gd name="T30" fmla="*/ 79 w 87"/>
                  <a:gd name="T31" fmla="*/ 32 h 48"/>
                  <a:gd name="T32" fmla="*/ 71 w 87"/>
                  <a:gd name="T33" fmla="*/ 32 h 48"/>
                  <a:gd name="T34" fmla="*/ 55 w 87"/>
                  <a:gd name="T35" fmla="*/ 48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7"/>
                  <a:gd name="T55" fmla="*/ 0 h 48"/>
                  <a:gd name="T56" fmla="*/ 87 w 87"/>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7" h="48">
                    <a:moveTo>
                      <a:pt x="55" y="48"/>
                    </a:moveTo>
                    <a:lnTo>
                      <a:pt x="16" y="48"/>
                    </a:lnTo>
                    <a:lnTo>
                      <a:pt x="16" y="40"/>
                    </a:lnTo>
                    <a:lnTo>
                      <a:pt x="8" y="40"/>
                    </a:lnTo>
                    <a:lnTo>
                      <a:pt x="0" y="32"/>
                    </a:lnTo>
                    <a:lnTo>
                      <a:pt x="8" y="32"/>
                    </a:lnTo>
                    <a:lnTo>
                      <a:pt x="23" y="16"/>
                    </a:lnTo>
                    <a:lnTo>
                      <a:pt x="31" y="16"/>
                    </a:lnTo>
                    <a:lnTo>
                      <a:pt x="39" y="8"/>
                    </a:lnTo>
                    <a:lnTo>
                      <a:pt x="47" y="8"/>
                    </a:lnTo>
                    <a:lnTo>
                      <a:pt x="55" y="0"/>
                    </a:lnTo>
                    <a:lnTo>
                      <a:pt x="63" y="0"/>
                    </a:lnTo>
                    <a:lnTo>
                      <a:pt x="71" y="8"/>
                    </a:lnTo>
                    <a:lnTo>
                      <a:pt x="87" y="8"/>
                    </a:lnTo>
                    <a:lnTo>
                      <a:pt x="87" y="24"/>
                    </a:lnTo>
                    <a:lnTo>
                      <a:pt x="79" y="32"/>
                    </a:lnTo>
                    <a:lnTo>
                      <a:pt x="71" y="32"/>
                    </a:lnTo>
                    <a:lnTo>
                      <a:pt x="55" y="48"/>
                    </a:lnTo>
                    <a:close/>
                  </a:path>
                </a:pathLst>
              </a:custGeom>
              <a:solidFill>
                <a:srgbClr val="FF4259"/>
              </a:solidFill>
              <a:ln w="9525">
                <a:noFill/>
                <a:round/>
                <a:headEnd/>
                <a:tailEnd/>
              </a:ln>
            </p:spPr>
            <p:txBody>
              <a:bodyPr/>
              <a:lstStyle/>
              <a:p>
                <a:endParaRPr lang="es-ES_tradnl"/>
              </a:p>
            </p:txBody>
          </p:sp>
          <p:sp>
            <p:nvSpPr>
              <p:cNvPr id="468364" name="Freeform 576"/>
              <p:cNvSpPr>
                <a:spLocks/>
              </p:cNvSpPr>
              <p:nvPr/>
            </p:nvSpPr>
            <p:spPr bwMode="auto">
              <a:xfrm>
                <a:off x="1946" y="2306"/>
                <a:ext cx="79" cy="40"/>
              </a:xfrm>
              <a:custGeom>
                <a:avLst/>
                <a:gdLst>
                  <a:gd name="T0" fmla="*/ 47 w 79"/>
                  <a:gd name="T1" fmla="*/ 40 h 40"/>
                  <a:gd name="T2" fmla="*/ 0 w 79"/>
                  <a:gd name="T3" fmla="*/ 40 h 40"/>
                  <a:gd name="T4" fmla="*/ 0 w 79"/>
                  <a:gd name="T5" fmla="*/ 24 h 40"/>
                  <a:gd name="T6" fmla="*/ 8 w 79"/>
                  <a:gd name="T7" fmla="*/ 24 h 40"/>
                  <a:gd name="T8" fmla="*/ 15 w 79"/>
                  <a:gd name="T9" fmla="*/ 16 h 40"/>
                  <a:gd name="T10" fmla="*/ 23 w 79"/>
                  <a:gd name="T11" fmla="*/ 16 h 40"/>
                  <a:gd name="T12" fmla="*/ 23 w 79"/>
                  <a:gd name="T13" fmla="*/ 8 h 40"/>
                  <a:gd name="T14" fmla="*/ 39 w 79"/>
                  <a:gd name="T15" fmla="*/ 8 h 40"/>
                  <a:gd name="T16" fmla="*/ 47 w 79"/>
                  <a:gd name="T17" fmla="*/ 0 h 40"/>
                  <a:gd name="T18" fmla="*/ 63 w 79"/>
                  <a:gd name="T19" fmla="*/ 0 h 40"/>
                  <a:gd name="T20" fmla="*/ 63 w 79"/>
                  <a:gd name="T21" fmla="*/ 8 h 40"/>
                  <a:gd name="T22" fmla="*/ 79 w 79"/>
                  <a:gd name="T23" fmla="*/ 8 h 40"/>
                  <a:gd name="T24" fmla="*/ 79 w 79"/>
                  <a:gd name="T25" fmla="*/ 24 h 40"/>
                  <a:gd name="T26" fmla="*/ 71 w 79"/>
                  <a:gd name="T27" fmla="*/ 24 h 40"/>
                  <a:gd name="T28" fmla="*/ 71 w 79"/>
                  <a:gd name="T29" fmla="*/ 32 h 40"/>
                  <a:gd name="T30" fmla="*/ 55 w 79"/>
                  <a:gd name="T31" fmla="*/ 32 h 40"/>
                  <a:gd name="T32" fmla="*/ 55 w 79"/>
                  <a:gd name="T33" fmla="*/ 40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0" y="40"/>
                    </a:lnTo>
                    <a:lnTo>
                      <a:pt x="0" y="24"/>
                    </a:lnTo>
                    <a:lnTo>
                      <a:pt x="8" y="24"/>
                    </a:lnTo>
                    <a:lnTo>
                      <a:pt x="15" y="16"/>
                    </a:lnTo>
                    <a:lnTo>
                      <a:pt x="23" y="16"/>
                    </a:lnTo>
                    <a:lnTo>
                      <a:pt x="23" y="8"/>
                    </a:lnTo>
                    <a:lnTo>
                      <a:pt x="39" y="8"/>
                    </a:lnTo>
                    <a:lnTo>
                      <a:pt x="47" y="0"/>
                    </a:lnTo>
                    <a:lnTo>
                      <a:pt x="63" y="0"/>
                    </a:lnTo>
                    <a:lnTo>
                      <a:pt x="63" y="8"/>
                    </a:lnTo>
                    <a:lnTo>
                      <a:pt x="79" y="8"/>
                    </a:lnTo>
                    <a:lnTo>
                      <a:pt x="79" y="24"/>
                    </a:lnTo>
                    <a:lnTo>
                      <a:pt x="71" y="24"/>
                    </a:lnTo>
                    <a:lnTo>
                      <a:pt x="71" y="32"/>
                    </a:lnTo>
                    <a:lnTo>
                      <a:pt x="55" y="32"/>
                    </a:lnTo>
                    <a:lnTo>
                      <a:pt x="55" y="40"/>
                    </a:lnTo>
                    <a:lnTo>
                      <a:pt x="47" y="40"/>
                    </a:lnTo>
                    <a:close/>
                  </a:path>
                </a:pathLst>
              </a:custGeom>
              <a:solidFill>
                <a:srgbClr val="FF4C51"/>
              </a:solidFill>
              <a:ln w="9525">
                <a:noFill/>
                <a:round/>
                <a:headEnd/>
                <a:tailEnd/>
              </a:ln>
            </p:spPr>
            <p:txBody>
              <a:bodyPr/>
              <a:lstStyle/>
              <a:p>
                <a:endParaRPr lang="es-ES_tradnl"/>
              </a:p>
            </p:txBody>
          </p:sp>
          <p:sp>
            <p:nvSpPr>
              <p:cNvPr id="468365" name="Freeform 577"/>
              <p:cNvSpPr>
                <a:spLocks/>
              </p:cNvSpPr>
              <p:nvPr/>
            </p:nvSpPr>
            <p:spPr bwMode="auto">
              <a:xfrm>
                <a:off x="1946" y="2306"/>
                <a:ext cx="79" cy="40"/>
              </a:xfrm>
              <a:custGeom>
                <a:avLst/>
                <a:gdLst>
                  <a:gd name="T0" fmla="*/ 47 w 79"/>
                  <a:gd name="T1" fmla="*/ 40 h 40"/>
                  <a:gd name="T2" fmla="*/ 8 w 79"/>
                  <a:gd name="T3" fmla="*/ 40 h 40"/>
                  <a:gd name="T4" fmla="*/ 8 w 79"/>
                  <a:gd name="T5" fmla="*/ 32 h 40"/>
                  <a:gd name="T6" fmla="*/ 0 w 79"/>
                  <a:gd name="T7" fmla="*/ 32 h 40"/>
                  <a:gd name="T8" fmla="*/ 0 w 79"/>
                  <a:gd name="T9" fmla="*/ 24 h 40"/>
                  <a:gd name="T10" fmla="*/ 8 w 79"/>
                  <a:gd name="T11" fmla="*/ 24 h 40"/>
                  <a:gd name="T12" fmla="*/ 15 w 79"/>
                  <a:gd name="T13" fmla="*/ 16 h 40"/>
                  <a:gd name="T14" fmla="*/ 23 w 79"/>
                  <a:gd name="T15" fmla="*/ 16 h 40"/>
                  <a:gd name="T16" fmla="*/ 31 w 79"/>
                  <a:gd name="T17" fmla="*/ 8 h 40"/>
                  <a:gd name="T18" fmla="*/ 39 w 79"/>
                  <a:gd name="T19" fmla="*/ 8 h 40"/>
                  <a:gd name="T20" fmla="*/ 47 w 79"/>
                  <a:gd name="T21" fmla="*/ 0 h 40"/>
                  <a:gd name="T22" fmla="*/ 63 w 79"/>
                  <a:gd name="T23" fmla="*/ 0 h 40"/>
                  <a:gd name="T24" fmla="*/ 71 w 79"/>
                  <a:gd name="T25" fmla="*/ 8 h 40"/>
                  <a:gd name="T26" fmla="*/ 79 w 79"/>
                  <a:gd name="T27" fmla="*/ 8 h 40"/>
                  <a:gd name="T28" fmla="*/ 79 w 79"/>
                  <a:gd name="T29" fmla="*/ 16 h 40"/>
                  <a:gd name="T30" fmla="*/ 63 w 79"/>
                  <a:gd name="T31" fmla="*/ 32 h 40"/>
                  <a:gd name="T32" fmla="*/ 55 w 79"/>
                  <a:gd name="T33" fmla="*/ 32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8" y="40"/>
                    </a:lnTo>
                    <a:lnTo>
                      <a:pt x="8" y="32"/>
                    </a:lnTo>
                    <a:lnTo>
                      <a:pt x="0" y="32"/>
                    </a:lnTo>
                    <a:lnTo>
                      <a:pt x="0" y="24"/>
                    </a:lnTo>
                    <a:lnTo>
                      <a:pt x="8" y="24"/>
                    </a:lnTo>
                    <a:lnTo>
                      <a:pt x="15" y="16"/>
                    </a:lnTo>
                    <a:lnTo>
                      <a:pt x="23" y="16"/>
                    </a:lnTo>
                    <a:lnTo>
                      <a:pt x="31" y="8"/>
                    </a:lnTo>
                    <a:lnTo>
                      <a:pt x="39" y="8"/>
                    </a:lnTo>
                    <a:lnTo>
                      <a:pt x="47" y="0"/>
                    </a:lnTo>
                    <a:lnTo>
                      <a:pt x="63" y="0"/>
                    </a:lnTo>
                    <a:lnTo>
                      <a:pt x="71" y="8"/>
                    </a:lnTo>
                    <a:lnTo>
                      <a:pt x="79" y="8"/>
                    </a:lnTo>
                    <a:lnTo>
                      <a:pt x="79" y="16"/>
                    </a:lnTo>
                    <a:lnTo>
                      <a:pt x="63" y="32"/>
                    </a:lnTo>
                    <a:lnTo>
                      <a:pt x="55" y="32"/>
                    </a:lnTo>
                    <a:lnTo>
                      <a:pt x="47" y="40"/>
                    </a:lnTo>
                    <a:close/>
                  </a:path>
                </a:pathLst>
              </a:custGeom>
              <a:solidFill>
                <a:srgbClr val="FF544C"/>
              </a:solidFill>
              <a:ln w="9525">
                <a:noFill/>
                <a:round/>
                <a:headEnd/>
                <a:tailEnd/>
              </a:ln>
            </p:spPr>
            <p:txBody>
              <a:bodyPr/>
              <a:lstStyle/>
              <a:p>
                <a:endParaRPr lang="es-ES_tradnl"/>
              </a:p>
            </p:txBody>
          </p:sp>
          <p:sp>
            <p:nvSpPr>
              <p:cNvPr id="468366" name="Freeform 578"/>
              <p:cNvSpPr>
                <a:spLocks/>
              </p:cNvSpPr>
              <p:nvPr/>
            </p:nvSpPr>
            <p:spPr bwMode="auto">
              <a:xfrm>
                <a:off x="1946" y="2306"/>
                <a:ext cx="79" cy="32"/>
              </a:xfrm>
              <a:custGeom>
                <a:avLst/>
                <a:gdLst>
                  <a:gd name="T0" fmla="*/ 47 w 79"/>
                  <a:gd name="T1" fmla="*/ 32 h 32"/>
                  <a:gd name="T2" fmla="*/ 0 w 79"/>
                  <a:gd name="T3" fmla="*/ 32 h 32"/>
                  <a:gd name="T4" fmla="*/ 0 w 79"/>
                  <a:gd name="T5" fmla="*/ 24 h 32"/>
                  <a:gd name="T6" fmla="*/ 15 w 79"/>
                  <a:gd name="T7" fmla="*/ 24 h 32"/>
                  <a:gd name="T8" fmla="*/ 15 w 79"/>
                  <a:gd name="T9" fmla="*/ 16 h 32"/>
                  <a:gd name="T10" fmla="*/ 23 w 79"/>
                  <a:gd name="T11" fmla="*/ 16 h 32"/>
                  <a:gd name="T12" fmla="*/ 23 w 79"/>
                  <a:gd name="T13" fmla="*/ 8 h 32"/>
                  <a:gd name="T14" fmla="*/ 39 w 79"/>
                  <a:gd name="T15" fmla="*/ 8 h 32"/>
                  <a:gd name="T16" fmla="*/ 47 w 79"/>
                  <a:gd name="T17" fmla="*/ 0 h 32"/>
                  <a:gd name="T18" fmla="*/ 63 w 79"/>
                  <a:gd name="T19" fmla="*/ 0 h 32"/>
                  <a:gd name="T20" fmla="*/ 71 w 79"/>
                  <a:gd name="T21" fmla="*/ 8 h 32"/>
                  <a:gd name="T22" fmla="*/ 79 w 79"/>
                  <a:gd name="T23" fmla="*/ 8 h 32"/>
                  <a:gd name="T24" fmla="*/ 79 w 79"/>
                  <a:gd name="T25" fmla="*/ 16 h 32"/>
                  <a:gd name="T26" fmla="*/ 71 w 79"/>
                  <a:gd name="T27" fmla="*/ 16 h 32"/>
                  <a:gd name="T28" fmla="*/ 71 w 79"/>
                  <a:gd name="T29" fmla="*/ 24 h 32"/>
                  <a:gd name="T30" fmla="*/ 55 w 79"/>
                  <a:gd name="T31" fmla="*/ 24 h 32"/>
                  <a:gd name="T32" fmla="*/ 55 w 79"/>
                  <a:gd name="T33" fmla="*/ 32 h 32"/>
                  <a:gd name="T34" fmla="*/ 47 w 79"/>
                  <a:gd name="T35" fmla="*/ 32 h 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2"/>
                  <a:gd name="T56" fmla="*/ 79 w 79"/>
                  <a:gd name="T57" fmla="*/ 32 h 3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2">
                    <a:moveTo>
                      <a:pt x="47" y="32"/>
                    </a:moveTo>
                    <a:lnTo>
                      <a:pt x="0" y="32"/>
                    </a:lnTo>
                    <a:lnTo>
                      <a:pt x="0" y="24"/>
                    </a:lnTo>
                    <a:lnTo>
                      <a:pt x="15" y="24"/>
                    </a:lnTo>
                    <a:lnTo>
                      <a:pt x="15" y="16"/>
                    </a:lnTo>
                    <a:lnTo>
                      <a:pt x="23" y="16"/>
                    </a:lnTo>
                    <a:lnTo>
                      <a:pt x="23" y="8"/>
                    </a:lnTo>
                    <a:lnTo>
                      <a:pt x="39" y="8"/>
                    </a:lnTo>
                    <a:lnTo>
                      <a:pt x="47" y="0"/>
                    </a:lnTo>
                    <a:lnTo>
                      <a:pt x="63" y="0"/>
                    </a:lnTo>
                    <a:lnTo>
                      <a:pt x="71" y="8"/>
                    </a:lnTo>
                    <a:lnTo>
                      <a:pt x="79" y="8"/>
                    </a:lnTo>
                    <a:lnTo>
                      <a:pt x="79" y="16"/>
                    </a:lnTo>
                    <a:lnTo>
                      <a:pt x="71" y="16"/>
                    </a:lnTo>
                    <a:lnTo>
                      <a:pt x="71" y="24"/>
                    </a:lnTo>
                    <a:lnTo>
                      <a:pt x="55" y="24"/>
                    </a:lnTo>
                    <a:lnTo>
                      <a:pt x="55" y="32"/>
                    </a:lnTo>
                    <a:lnTo>
                      <a:pt x="47" y="32"/>
                    </a:lnTo>
                    <a:close/>
                  </a:path>
                </a:pathLst>
              </a:custGeom>
              <a:solidFill>
                <a:srgbClr val="FF5B44"/>
              </a:solidFill>
              <a:ln w="9525">
                <a:noFill/>
                <a:round/>
                <a:headEnd/>
                <a:tailEnd/>
              </a:ln>
            </p:spPr>
            <p:txBody>
              <a:bodyPr/>
              <a:lstStyle/>
              <a:p>
                <a:endParaRPr lang="es-ES_tradnl"/>
              </a:p>
            </p:txBody>
          </p:sp>
          <p:sp>
            <p:nvSpPr>
              <p:cNvPr id="468367" name="Freeform 579"/>
              <p:cNvSpPr>
                <a:spLocks/>
              </p:cNvSpPr>
              <p:nvPr/>
            </p:nvSpPr>
            <p:spPr bwMode="auto">
              <a:xfrm>
                <a:off x="1954" y="2306"/>
                <a:ext cx="71" cy="32"/>
              </a:xfrm>
              <a:custGeom>
                <a:avLst/>
                <a:gdLst>
                  <a:gd name="T0" fmla="*/ 39 w 71"/>
                  <a:gd name="T1" fmla="*/ 32 h 32"/>
                  <a:gd name="T2" fmla="*/ 0 w 71"/>
                  <a:gd name="T3" fmla="*/ 32 h 32"/>
                  <a:gd name="T4" fmla="*/ 0 w 71"/>
                  <a:gd name="T5" fmla="*/ 24 h 32"/>
                  <a:gd name="T6" fmla="*/ 7 w 71"/>
                  <a:gd name="T7" fmla="*/ 16 h 32"/>
                  <a:gd name="T8" fmla="*/ 15 w 71"/>
                  <a:gd name="T9" fmla="*/ 16 h 32"/>
                  <a:gd name="T10" fmla="*/ 23 w 71"/>
                  <a:gd name="T11" fmla="*/ 8 h 32"/>
                  <a:gd name="T12" fmla="*/ 31 w 71"/>
                  <a:gd name="T13" fmla="*/ 8 h 32"/>
                  <a:gd name="T14" fmla="*/ 39 w 71"/>
                  <a:gd name="T15" fmla="*/ 0 h 32"/>
                  <a:gd name="T16" fmla="*/ 63 w 71"/>
                  <a:gd name="T17" fmla="*/ 0 h 32"/>
                  <a:gd name="T18" fmla="*/ 71 w 71"/>
                  <a:gd name="T19" fmla="*/ 8 h 32"/>
                  <a:gd name="T20" fmla="*/ 55 w 71"/>
                  <a:gd name="T21" fmla="*/ 24 h 32"/>
                  <a:gd name="T22" fmla="*/ 47 w 71"/>
                  <a:gd name="T23" fmla="*/ 24 h 32"/>
                  <a:gd name="T24" fmla="*/ 39 w 71"/>
                  <a:gd name="T25" fmla="*/ 32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32"/>
                  <a:gd name="T41" fmla="*/ 71 w 71"/>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32">
                    <a:moveTo>
                      <a:pt x="39" y="32"/>
                    </a:moveTo>
                    <a:lnTo>
                      <a:pt x="0" y="32"/>
                    </a:lnTo>
                    <a:lnTo>
                      <a:pt x="0" y="24"/>
                    </a:lnTo>
                    <a:lnTo>
                      <a:pt x="7" y="16"/>
                    </a:lnTo>
                    <a:lnTo>
                      <a:pt x="15" y="16"/>
                    </a:lnTo>
                    <a:lnTo>
                      <a:pt x="23" y="8"/>
                    </a:lnTo>
                    <a:lnTo>
                      <a:pt x="31" y="8"/>
                    </a:lnTo>
                    <a:lnTo>
                      <a:pt x="39" y="0"/>
                    </a:lnTo>
                    <a:lnTo>
                      <a:pt x="63" y="0"/>
                    </a:lnTo>
                    <a:lnTo>
                      <a:pt x="71" y="8"/>
                    </a:lnTo>
                    <a:lnTo>
                      <a:pt x="55" y="24"/>
                    </a:lnTo>
                    <a:lnTo>
                      <a:pt x="47" y="24"/>
                    </a:lnTo>
                    <a:lnTo>
                      <a:pt x="39" y="32"/>
                    </a:lnTo>
                    <a:close/>
                  </a:path>
                </a:pathLst>
              </a:custGeom>
              <a:solidFill>
                <a:srgbClr val="FF633F"/>
              </a:solidFill>
              <a:ln w="9525">
                <a:noFill/>
                <a:round/>
                <a:headEnd/>
                <a:tailEnd/>
              </a:ln>
            </p:spPr>
            <p:txBody>
              <a:bodyPr/>
              <a:lstStyle/>
              <a:p>
                <a:endParaRPr lang="es-ES_tradnl"/>
              </a:p>
            </p:txBody>
          </p:sp>
          <p:sp>
            <p:nvSpPr>
              <p:cNvPr id="468368" name="Freeform 580"/>
              <p:cNvSpPr>
                <a:spLocks/>
              </p:cNvSpPr>
              <p:nvPr/>
            </p:nvSpPr>
            <p:spPr bwMode="auto">
              <a:xfrm>
                <a:off x="1954" y="2306"/>
                <a:ext cx="71" cy="32"/>
              </a:xfrm>
              <a:custGeom>
                <a:avLst/>
                <a:gdLst>
                  <a:gd name="T0" fmla="*/ 39 w 71"/>
                  <a:gd name="T1" fmla="*/ 24 h 32"/>
                  <a:gd name="T2" fmla="*/ 23 w 71"/>
                  <a:gd name="T3" fmla="*/ 24 h 32"/>
                  <a:gd name="T4" fmla="*/ 23 w 71"/>
                  <a:gd name="T5" fmla="*/ 32 h 32"/>
                  <a:gd name="T6" fmla="*/ 7 w 71"/>
                  <a:gd name="T7" fmla="*/ 32 h 32"/>
                  <a:gd name="T8" fmla="*/ 0 w 71"/>
                  <a:gd name="T9" fmla="*/ 24 h 32"/>
                  <a:gd name="T10" fmla="*/ 7 w 71"/>
                  <a:gd name="T11" fmla="*/ 16 h 32"/>
                  <a:gd name="T12" fmla="*/ 15 w 71"/>
                  <a:gd name="T13" fmla="*/ 16 h 32"/>
                  <a:gd name="T14" fmla="*/ 15 w 71"/>
                  <a:gd name="T15" fmla="*/ 8 h 32"/>
                  <a:gd name="T16" fmla="*/ 31 w 71"/>
                  <a:gd name="T17" fmla="*/ 8 h 32"/>
                  <a:gd name="T18" fmla="*/ 39 w 71"/>
                  <a:gd name="T19" fmla="*/ 0 h 32"/>
                  <a:gd name="T20" fmla="*/ 63 w 71"/>
                  <a:gd name="T21" fmla="*/ 0 h 32"/>
                  <a:gd name="T22" fmla="*/ 71 w 71"/>
                  <a:gd name="T23" fmla="*/ 8 h 32"/>
                  <a:gd name="T24" fmla="*/ 63 w 71"/>
                  <a:gd name="T25" fmla="*/ 8 h 32"/>
                  <a:gd name="T26" fmla="*/ 63 w 71"/>
                  <a:gd name="T27" fmla="*/ 16 h 32"/>
                  <a:gd name="T28" fmla="*/ 55 w 71"/>
                  <a:gd name="T29" fmla="*/ 16 h 32"/>
                  <a:gd name="T30" fmla="*/ 47 w 71"/>
                  <a:gd name="T31" fmla="*/ 24 h 32"/>
                  <a:gd name="T32" fmla="*/ 39 w 71"/>
                  <a:gd name="T33" fmla="*/ 24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32"/>
                  <a:gd name="T53" fmla="*/ 71 w 71"/>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32">
                    <a:moveTo>
                      <a:pt x="39" y="24"/>
                    </a:moveTo>
                    <a:lnTo>
                      <a:pt x="23" y="24"/>
                    </a:lnTo>
                    <a:lnTo>
                      <a:pt x="23" y="32"/>
                    </a:lnTo>
                    <a:lnTo>
                      <a:pt x="7" y="32"/>
                    </a:lnTo>
                    <a:lnTo>
                      <a:pt x="0" y="24"/>
                    </a:lnTo>
                    <a:lnTo>
                      <a:pt x="7" y="16"/>
                    </a:lnTo>
                    <a:lnTo>
                      <a:pt x="15" y="16"/>
                    </a:lnTo>
                    <a:lnTo>
                      <a:pt x="15" y="8"/>
                    </a:lnTo>
                    <a:lnTo>
                      <a:pt x="31" y="8"/>
                    </a:lnTo>
                    <a:lnTo>
                      <a:pt x="39" y="0"/>
                    </a:lnTo>
                    <a:lnTo>
                      <a:pt x="63" y="0"/>
                    </a:lnTo>
                    <a:lnTo>
                      <a:pt x="71" y="8"/>
                    </a:lnTo>
                    <a:lnTo>
                      <a:pt x="63" y="8"/>
                    </a:lnTo>
                    <a:lnTo>
                      <a:pt x="63" y="16"/>
                    </a:lnTo>
                    <a:lnTo>
                      <a:pt x="55" y="16"/>
                    </a:lnTo>
                    <a:lnTo>
                      <a:pt x="47" y="24"/>
                    </a:lnTo>
                    <a:lnTo>
                      <a:pt x="39" y="24"/>
                    </a:lnTo>
                    <a:close/>
                  </a:path>
                </a:pathLst>
              </a:custGeom>
              <a:solidFill>
                <a:srgbClr val="FF6B38"/>
              </a:solidFill>
              <a:ln w="9525">
                <a:noFill/>
                <a:round/>
                <a:headEnd/>
                <a:tailEnd/>
              </a:ln>
            </p:spPr>
            <p:txBody>
              <a:bodyPr/>
              <a:lstStyle/>
              <a:p>
                <a:endParaRPr lang="es-ES_tradnl"/>
              </a:p>
            </p:txBody>
          </p:sp>
          <p:sp>
            <p:nvSpPr>
              <p:cNvPr id="468369" name="Freeform 581"/>
              <p:cNvSpPr>
                <a:spLocks/>
              </p:cNvSpPr>
              <p:nvPr/>
            </p:nvSpPr>
            <p:spPr bwMode="auto">
              <a:xfrm>
                <a:off x="1954" y="2306"/>
                <a:ext cx="71" cy="24"/>
              </a:xfrm>
              <a:custGeom>
                <a:avLst/>
                <a:gdLst>
                  <a:gd name="T0" fmla="*/ 39 w 71"/>
                  <a:gd name="T1" fmla="*/ 24 h 24"/>
                  <a:gd name="T2" fmla="*/ 0 w 71"/>
                  <a:gd name="T3" fmla="*/ 24 h 24"/>
                  <a:gd name="T4" fmla="*/ 7 w 71"/>
                  <a:gd name="T5" fmla="*/ 16 h 24"/>
                  <a:gd name="T6" fmla="*/ 15 w 71"/>
                  <a:gd name="T7" fmla="*/ 16 h 24"/>
                  <a:gd name="T8" fmla="*/ 15 w 71"/>
                  <a:gd name="T9" fmla="*/ 8 h 24"/>
                  <a:gd name="T10" fmla="*/ 31 w 71"/>
                  <a:gd name="T11" fmla="*/ 8 h 24"/>
                  <a:gd name="T12" fmla="*/ 39 w 71"/>
                  <a:gd name="T13" fmla="*/ 0 h 24"/>
                  <a:gd name="T14" fmla="*/ 71 w 71"/>
                  <a:gd name="T15" fmla="*/ 0 h 24"/>
                  <a:gd name="T16" fmla="*/ 71 w 71"/>
                  <a:gd name="T17" fmla="*/ 8 h 24"/>
                  <a:gd name="T18" fmla="*/ 63 w 71"/>
                  <a:gd name="T19" fmla="*/ 8 h 24"/>
                  <a:gd name="T20" fmla="*/ 55 w 71"/>
                  <a:gd name="T21" fmla="*/ 16 h 24"/>
                  <a:gd name="T22" fmla="*/ 47 w 71"/>
                  <a:gd name="T23" fmla="*/ 16 h 24"/>
                  <a:gd name="T24" fmla="*/ 39 w 71"/>
                  <a:gd name="T25" fmla="*/ 24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24"/>
                  <a:gd name="T41" fmla="*/ 71 w 71"/>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24">
                    <a:moveTo>
                      <a:pt x="39" y="24"/>
                    </a:moveTo>
                    <a:lnTo>
                      <a:pt x="0" y="24"/>
                    </a:lnTo>
                    <a:lnTo>
                      <a:pt x="7" y="16"/>
                    </a:lnTo>
                    <a:lnTo>
                      <a:pt x="15" y="16"/>
                    </a:lnTo>
                    <a:lnTo>
                      <a:pt x="15" y="8"/>
                    </a:lnTo>
                    <a:lnTo>
                      <a:pt x="31" y="8"/>
                    </a:lnTo>
                    <a:lnTo>
                      <a:pt x="39" y="0"/>
                    </a:lnTo>
                    <a:lnTo>
                      <a:pt x="71" y="0"/>
                    </a:lnTo>
                    <a:lnTo>
                      <a:pt x="71" y="8"/>
                    </a:lnTo>
                    <a:lnTo>
                      <a:pt x="63" y="8"/>
                    </a:lnTo>
                    <a:lnTo>
                      <a:pt x="55" y="16"/>
                    </a:lnTo>
                    <a:lnTo>
                      <a:pt x="47" y="16"/>
                    </a:lnTo>
                    <a:lnTo>
                      <a:pt x="39" y="24"/>
                    </a:lnTo>
                    <a:close/>
                  </a:path>
                </a:pathLst>
              </a:custGeom>
              <a:solidFill>
                <a:srgbClr val="FF7232"/>
              </a:solidFill>
              <a:ln w="9525">
                <a:noFill/>
                <a:round/>
                <a:headEnd/>
                <a:tailEnd/>
              </a:ln>
            </p:spPr>
            <p:txBody>
              <a:bodyPr/>
              <a:lstStyle/>
              <a:p>
                <a:endParaRPr lang="es-ES_tradnl"/>
              </a:p>
            </p:txBody>
          </p:sp>
          <p:sp>
            <p:nvSpPr>
              <p:cNvPr id="468370" name="Freeform 582"/>
              <p:cNvSpPr>
                <a:spLocks/>
              </p:cNvSpPr>
              <p:nvPr/>
            </p:nvSpPr>
            <p:spPr bwMode="auto">
              <a:xfrm>
                <a:off x="1961" y="2306"/>
                <a:ext cx="64" cy="24"/>
              </a:xfrm>
              <a:custGeom>
                <a:avLst/>
                <a:gdLst>
                  <a:gd name="T0" fmla="*/ 0 w 64"/>
                  <a:gd name="T1" fmla="*/ 16 h 24"/>
                  <a:gd name="T2" fmla="*/ 8 w 64"/>
                  <a:gd name="T3" fmla="*/ 16 h 24"/>
                  <a:gd name="T4" fmla="*/ 8 w 64"/>
                  <a:gd name="T5" fmla="*/ 8 h 24"/>
                  <a:gd name="T6" fmla="*/ 24 w 64"/>
                  <a:gd name="T7" fmla="*/ 8 h 24"/>
                  <a:gd name="T8" fmla="*/ 32 w 64"/>
                  <a:gd name="T9" fmla="*/ 0 h 24"/>
                  <a:gd name="T10" fmla="*/ 64 w 64"/>
                  <a:gd name="T11" fmla="*/ 0 h 24"/>
                  <a:gd name="T12" fmla="*/ 64 w 64"/>
                  <a:gd name="T13" fmla="*/ 8 h 24"/>
                  <a:gd name="T14" fmla="*/ 56 w 64"/>
                  <a:gd name="T15" fmla="*/ 8 h 24"/>
                  <a:gd name="T16" fmla="*/ 48 w 64"/>
                  <a:gd name="T17" fmla="*/ 16 h 24"/>
                  <a:gd name="T18" fmla="*/ 24 w 64"/>
                  <a:gd name="T19" fmla="*/ 16 h 24"/>
                  <a:gd name="T20" fmla="*/ 24 w 64"/>
                  <a:gd name="T21" fmla="*/ 24 h 24"/>
                  <a:gd name="T22" fmla="*/ 0 w 64"/>
                  <a:gd name="T23" fmla="*/ 24 h 24"/>
                  <a:gd name="T24" fmla="*/ 0 w 64"/>
                  <a:gd name="T25" fmla="*/ 1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24"/>
                  <a:gd name="T41" fmla="*/ 64 w 64"/>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24">
                    <a:moveTo>
                      <a:pt x="0" y="16"/>
                    </a:moveTo>
                    <a:lnTo>
                      <a:pt x="8" y="16"/>
                    </a:lnTo>
                    <a:lnTo>
                      <a:pt x="8" y="8"/>
                    </a:lnTo>
                    <a:lnTo>
                      <a:pt x="24" y="8"/>
                    </a:lnTo>
                    <a:lnTo>
                      <a:pt x="32" y="0"/>
                    </a:lnTo>
                    <a:lnTo>
                      <a:pt x="64" y="0"/>
                    </a:lnTo>
                    <a:lnTo>
                      <a:pt x="64" y="8"/>
                    </a:lnTo>
                    <a:lnTo>
                      <a:pt x="56" y="8"/>
                    </a:lnTo>
                    <a:lnTo>
                      <a:pt x="48" y="16"/>
                    </a:lnTo>
                    <a:lnTo>
                      <a:pt x="24" y="16"/>
                    </a:lnTo>
                    <a:lnTo>
                      <a:pt x="24" y="24"/>
                    </a:lnTo>
                    <a:lnTo>
                      <a:pt x="0" y="24"/>
                    </a:lnTo>
                    <a:lnTo>
                      <a:pt x="0" y="16"/>
                    </a:lnTo>
                    <a:close/>
                  </a:path>
                </a:pathLst>
              </a:custGeom>
              <a:solidFill>
                <a:srgbClr val="FF7C2B"/>
              </a:solidFill>
              <a:ln w="9525">
                <a:noFill/>
                <a:round/>
                <a:headEnd/>
                <a:tailEnd/>
              </a:ln>
            </p:spPr>
            <p:txBody>
              <a:bodyPr/>
              <a:lstStyle/>
              <a:p>
                <a:endParaRPr lang="es-ES_tradnl"/>
              </a:p>
            </p:txBody>
          </p:sp>
          <p:sp>
            <p:nvSpPr>
              <p:cNvPr id="468371" name="Freeform 583"/>
              <p:cNvSpPr>
                <a:spLocks/>
              </p:cNvSpPr>
              <p:nvPr/>
            </p:nvSpPr>
            <p:spPr bwMode="auto">
              <a:xfrm>
                <a:off x="2009" y="2402"/>
                <a:ext cx="24" cy="48"/>
              </a:xfrm>
              <a:custGeom>
                <a:avLst/>
                <a:gdLst>
                  <a:gd name="T0" fmla="*/ 24 w 24"/>
                  <a:gd name="T1" fmla="*/ 48 h 48"/>
                  <a:gd name="T2" fmla="*/ 24 w 24"/>
                  <a:gd name="T3" fmla="*/ 32 h 48"/>
                  <a:gd name="T4" fmla="*/ 16 w 24"/>
                  <a:gd name="T5" fmla="*/ 32 h 48"/>
                  <a:gd name="T6" fmla="*/ 16 w 24"/>
                  <a:gd name="T7" fmla="*/ 16 h 48"/>
                  <a:gd name="T8" fmla="*/ 8 w 24"/>
                  <a:gd name="T9" fmla="*/ 16 h 48"/>
                  <a:gd name="T10" fmla="*/ 8 w 24"/>
                  <a:gd name="T11" fmla="*/ 8 h 48"/>
                  <a:gd name="T12" fmla="*/ 0 w 24"/>
                  <a:gd name="T13" fmla="*/ 8 h 48"/>
                  <a:gd name="T14" fmla="*/ 8 w 24"/>
                  <a:gd name="T15" fmla="*/ 0 h 48"/>
                  <a:gd name="T16" fmla="*/ 8 w 24"/>
                  <a:gd name="T17" fmla="*/ 8 h 48"/>
                  <a:gd name="T18" fmla="*/ 16 w 24"/>
                  <a:gd name="T19" fmla="*/ 8 h 48"/>
                  <a:gd name="T20" fmla="*/ 16 w 24"/>
                  <a:gd name="T21" fmla="*/ 16 h 48"/>
                  <a:gd name="T22" fmla="*/ 24 w 24"/>
                  <a:gd name="T23" fmla="*/ 24 h 48"/>
                  <a:gd name="T24" fmla="*/ 24 w 24"/>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48"/>
                  <a:gd name="T41" fmla="*/ 24 w 24"/>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48">
                    <a:moveTo>
                      <a:pt x="24" y="48"/>
                    </a:moveTo>
                    <a:lnTo>
                      <a:pt x="24" y="32"/>
                    </a:lnTo>
                    <a:lnTo>
                      <a:pt x="16" y="32"/>
                    </a:lnTo>
                    <a:lnTo>
                      <a:pt x="16" y="16"/>
                    </a:lnTo>
                    <a:lnTo>
                      <a:pt x="8" y="16"/>
                    </a:lnTo>
                    <a:lnTo>
                      <a:pt x="8" y="8"/>
                    </a:lnTo>
                    <a:lnTo>
                      <a:pt x="0" y="8"/>
                    </a:lnTo>
                    <a:lnTo>
                      <a:pt x="8" y="0"/>
                    </a:lnTo>
                    <a:lnTo>
                      <a:pt x="8" y="8"/>
                    </a:lnTo>
                    <a:lnTo>
                      <a:pt x="16" y="8"/>
                    </a:lnTo>
                    <a:lnTo>
                      <a:pt x="16" y="16"/>
                    </a:lnTo>
                    <a:lnTo>
                      <a:pt x="24" y="24"/>
                    </a:lnTo>
                    <a:lnTo>
                      <a:pt x="24" y="48"/>
                    </a:lnTo>
                    <a:close/>
                  </a:path>
                </a:pathLst>
              </a:custGeom>
              <a:solidFill>
                <a:srgbClr val="F2263F"/>
              </a:solidFill>
              <a:ln w="9525">
                <a:noFill/>
                <a:round/>
                <a:headEnd/>
                <a:tailEnd/>
              </a:ln>
            </p:spPr>
            <p:txBody>
              <a:bodyPr/>
              <a:lstStyle/>
              <a:p>
                <a:endParaRPr lang="es-ES_tradnl"/>
              </a:p>
            </p:txBody>
          </p:sp>
          <p:sp>
            <p:nvSpPr>
              <p:cNvPr id="468372" name="Freeform 584"/>
              <p:cNvSpPr>
                <a:spLocks/>
              </p:cNvSpPr>
              <p:nvPr/>
            </p:nvSpPr>
            <p:spPr bwMode="auto">
              <a:xfrm>
                <a:off x="2001" y="2306"/>
                <a:ext cx="79" cy="160"/>
              </a:xfrm>
              <a:custGeom>
                <a:avLst/>
                <a:gdLst>
                  <a:gd name="T0" fmla="*/ 79 w 79"/>
                  <a:gd name="T1" fmla="*/ 160 h 160"/>
                  <a:gd name="T2" fmla="*/ 79 w 79"/>
                  <a:gd name="T3" fmla="*/ 72 h 160"/>
                  <a:gd name="T4" fmla="*/ 71 w 79"/>
                  <a:gd name="T5" fmla="*/ 64 h 160"/>
                  <a:gd name="T6" fmla="*/ 71 w 79"/>
                  <a:gd name="T7" fmla="*/ 48 h 160"/>
                  <a:gd name="T8" fmla="*/ 64 w 79"/>
                  <a:gd name="T9" fmla="*/ 40 h 160"/>
                  <a:gd name="T10" fmla="*/ 64 w 79"/>
                  <a:gd name="T11" fmla="*/ 32 h 160"/>
                  <a:gd name="T12" fmla="*/ 56 w 79"/>
                  <a:gd name="T13" fmla="*/ 24 h 160"/>
                  <a:gd name="T14" fmla="*/ 56 w 79"/>
                  <a:gd name="T15" fmla="*/ 16 h 160"/>
                  <a:gd name="T16" fmla="*/ 48 w 79"/>
                  <a:gd name="T17" fmla="*/ 16 h 160"/>
                  <a:gd name="T18" fmla="*/ 48 w 79"/>
                  <a:gd name="T19" fmla="*/ 8 h 160"/>
                  <a:gd name="T20" fmla="*/ 32 w 79"/>
                  <a:gd name="T21" fmla="*/ 8 h 160"/>
                  <a:gd name="T22" fmla="*/ 32 w 79"/>
                  <a:gd name="T23" fmla="*/ 0 h 160"/>
                  <a:gd name="T24" fmla="*/ 16 w 79"/>
                  <a:gd name="T25" fmla="*/ 0 h 160"/>
                  <a:gd name="T26" fmla="*/ 16 w 79"/>
                  <a:gd name="T27" fmla="*/ 8 h 160"/>
                  <a:gd name="T28" fmla="*/ 8 w 79"/>
                  <a:gd name="T29" fmla="*/ 8 h 160"/>
                  <a:gd name="T30" fmla="*/ 8 w 79"/>
                  <a:gd name="T31" fmla="*/ 16 h 160"/>
                  <a:gd name="T32" fmla="*/ 0 w 79"/>
                  <a:gd name="T33" fmla="*/ 16 h 160"/>
                  <a:gd name="T34" fmla="*/ 0 w 79"/>
                  <a:gd name="T35" fmla="*/ 72 h 160"/>
                  <a:gd name="T36" fmla="*/ 8 w 79"/>
                  <a:gd name="T37" fmla="*/ 80 h 160"/>
                  <a:gd name="T38" fmla="*/ 8 w 79"/>
                  <a:gd name="T39" fmla="*/ 96 h 160"/>
                  <a:gd name="T40" fmla="*/ 16 w 79"/>
                  <a:gd name="T41" fmla="*/ 96 h 160"/>
                  <a:gd name="T42" fmla="*/ 16 w 79"/>
                  <a:gd name="T43" fmla="*/ 104 h 160"/>
                  <a:gd name="T44" fmla="*/ 24 w 79"/>
                  <a:gd name="T45" fmla="*/ 104 h 160"/>
                  <a:gd name="T46" fmla="*/ 24 w 79"/>
                  <a:gd name="T47" fmla="*/ 120 h 160"/>
                  <a:gd name="T48" fmla="*/ 32 w 79"/>
                  <a:gd name="T49" fmla="*/ 120 h 160"/>
                  <a:gd name="T50" fmla="*/ 32 w 79"/>
                  <a:gd name="T51" fmla="*/ 128 h 160"/>
                  <a:gd name="T52" fmla="*/ 48 w 79"/>
                  <a:gd name="T53" fmla="*/ 144 h 160"/>
                  <a:gd name="T54" fmla="*/ 48 w 79"/>
                  <a:gd name="T55" fmla="*/ 152 h 160"/>
                  <a:gd name="T56" fmla="*/ 64 w 79"/>
                  <a:gd name="T57" fmla="*/ 152 h 160"/>
                  <a:gd name="T58" fmla="*/ 64 w 79"/>
                  <a:gd name="T59" fmla="*/ 160 h 160"/>
                  <a:gd name="T60" fmla="*/ 79 w 79"/>
                  <a:gd name="T61" fmla="*/ 16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
                  <a:gd name="T94" fmla="*/ 0 h 160"/>
                  <a:gd name="T95" fmla="*/ 79 w 79"/>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 h="160">
                    <a:moveTo>
                      <a:pt x="79" y="160"/>
                    </a:moveTo>
                    <a:lnTo>
                      <a:pt x="79" y="72"/>
                    </a:lnTo>
                    <a:lnTo>
                      <a:pt x="71" y="64"/>
                    </a:lnTo>
                    <a:lnTo>
                      <a:pt x="71" y="48"/>
                    </a:lnTo>
                    <a:lnTo>
                      <a:pt x="64" y="40"/>
                    </a:lnTo>
                    <a:lnTo>
                      <a:pt x="64" y="32"/>
                    </a:lnTo>
                    <a:lnTo>
                      <a:pt x="56" y="24"/>
                    </a:lnTo>
                    <a:lnTo>
                      <a:pt x="56" y="16"/>
                    </a:lnTo>
                    <a:lnTo>
                      <a:pt x="48" y="16"/>
                    </a:lnTo>
                    <a:lnTo>
                      <a:pt x="48" y="8"/>
                    </a:lnTo>
                    <a:lnTo>
                      <a:pt x="32" y="8"/>
                    </a:lnTo>
                    <a:lnTo>
                      <a:pt x="32" y="0"/>
                    </a:lnTo>
                    <a:lnTo>
                      <a:pt x="16" y="0"/>
                    </a:lnTo>
                    <a:lnTo>
                      <a:pt x="16" y="8"/>
                    </a:lnTo>
                    <a:lnTo>
                      <a:pt x="8" y="8"/>
                    </a:lnTo>
                    <a:lnTo>
                      <a:pt x="8" y="16"/>
                    </a:lnTo>
                    <a:lnTo>
                      <a:pt x="0" y="16"/>
                    </a:lnTo>
                    <a:lnTo>
                      <a:pt x="0" y="72"/>
                    </a:lnTo>
                    <a:lnTo>
                      <a:pt x="8" y="80"/>
                    </a:lnTo>
                    <a:lnTo>
                      <a:pt x="8" y="96"/>
                    </a:lnTo>
                    <a:lnTo>
                      <a:pt x="16" y="96"/>
                    </a:lnTo>
                    <a:lnTo>
                      <a:pt x="16" y="104"/>
                    </a:lnTo>
                    <a:lnTo>
                      <a:pt x="24" y="104"/>
                    </a:lnTo>
                    <a:lnTo>
                      <a:pt x="24" y="120"/>
                    </a:lnTo>
                    <a:lnTo>
                      <a:pt x="32" y="120"/>
                    </a:lnTo>
                    <a:lnTo>
                      <a:pt x="32" y="128"/>
                    </a:lnTo>
                    <a:lnTo>
                      <a:pt x="48" y="144"/>
                    </a:lnTo>
                    <a:lnTo>
                      <a:pt x="48" y="152"/>
                    </a:lnTo>
                    <a:lnTo>
                      <a:pt x="64" y="152"/>
                    </a:lnTo>
                    <a:lnTo>
                      <a:pt x="64" y="160"/>
                    </a:lnTo>
                    <a:lnTo>
                      <a:pt x="79" y="160"/>
                    </a:lnTo>
                    <a:close/>
                  </a:path>
                </a:pathLst>
              </a:custGeom>
              <a:solidFill>
                <a:srgbClr val="FF3266"/>
              </a:solidFill>
              <a:ln w="0">
                <a:solidFill>
                  <a:srgbClr val="000000"/>
                </a:solidFill>
                <a:round/>
                <a:headEnd/>
                <a:tailEnd/>
              </a:ln>
            </p:spPr>
            <p:txBody>
              <a:bodyPr/>
              <a:lstStyle/>
              <a:p>
                <a:endParaRPr lang="es-ES_tradnl"/>
              </a:p>
            </p:txBody>
          </p:sp>
          <p:sp>
            <p:nvSpPr>
              <p:cNvPr id="468373" name="Freeform 585"/>
              <p:cNvSpPr>
                <a:spLocks/>
              </p:cNvSpPr>
              <p:nvPr/>
            </p:nvSpPr>
            <p:spPr bwMode="auto">
              <a:xfrm>
                <a:off x="2009" y="2394"/>
                <a:ext cx="71" cy="72"/>
              </a:xfrm>
              <a:custGeom>
                <a:avLst/>
                <a:gdLst>
                  <a:gd name="T0" fmla="*/ 71 w 71"/>
                  <a:gd name="T1" fmla="*/ 72 h 72"/>
                  <a:gd name="T2" fmla="*/ 63 w 71"/>
                  <a:gd name="T3" fmla="*/ 72 h 72"/>
                  <a:gd name="T4" fmla="*/ 63 w 71"/>
                  <a:gd name="T5" fmla="*/ 64 h 72"/>
                  <a:gd name="T6" fmla="*/ 56 w 71"/>
                  <a:gd name="T7" fmla="*/ 64 h 72"/>
                  <a:gd name="T8" fmla="*/ 48 w 71"/>
                  <a:gd name="T9" fmla="*/ 56 h 72"/>
                  <a:gd name="T10" fmla="*/ 40 w 71"/>
                  <a:gd name="T11" fmla="*/ 56 h 72"/>
                  <a:gd name="T12" fmla="*/ 40 w 71"/>
                  <a:gd name="T13" fmla="*/ 48 h 72"/>
                  <a:gd name="T14" fmla="*/ 32 w 71"/>
                  <a:gd name="T15" fmla="*/ 40 h 72"/>
                  <a:gd name="T16" fmla="*/ 24 w 71"/>
                  <a:gd name="T17" fmla="*/ 40 h 72"/>
                  <a:gd name="T18" fmla="*/ 24 w 71"/>
                  <a:gd name="T19" fmla="*/ 32 h 72"/>
                  <a:gd name="T20" fmla="*/ 8 w 71"/>
                  <a:gd name="T21" fmla="*/ 16 h 72"/>
                  <a:gd name="T22" fmla="*/ 8 w 71"/>
                  <a:gd name="T23" fmla="*/ 8 h 72"/>
                  <a:gd name="T24" fmla="*/ 0 w 71"/>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72"/>
                  <a:gd name="T41" fmla="*/ 71 w 71"/>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72">
                    <a:moveTo>
                      <a:pt x="71" y="72"/>
                    </a:moveTo>
                    <a:lnTo>
                      <a:pt x="63" y="72"/>
                    </a:lnTo>
                    <a:lnTo>
                      <a:pt x="63" y="64"/>
                    </a:lnTo>
                    <a:lnTo>
                      <a:pt x="56" y="64"/>
                    </a:lnTo>
                    <a:lnTo>
                      <a:pt x="48" y="56"/>
                    </a:lnTo>
                    <a:lnTo>
                      <a:pt x="40" y="56"/>
                    </a:lnTo>
                    <a:lnTo>
                      <a:pt x="40" y="48"/>
                    </a:lnTo>
                    <a:lnTo>
                      <a:pt x="32" y="40"/>
                    </a:lnTo>
                    <a:lnTo>
                      <a:pt x="24" y="40"/>
                    </a:lnTo>
                    <a:lnTo>
                      <a:pt x="24" y="32"/>
                    </a:lnTo>
                    <a:lnTo>
                      <a:pt x="8" y="16"/>
                    </a:lnTo>
                    <a:lnTo>
                      <a:pt x="8" y="8"/>
                    </a:lnTo>
                    <a:lnTo>
                      <a:pt x="0" y="0"/>
                    </a:lnTo>
                  </a:path>
                </a:pathLst>
              </a:custGeom>
              <a:noFill/>
              <a:ln w="12700">
                <a:solidFill>
                  <a:srgbClr val="FF1E66"/>
                </a:solidFill>
                <a:round/>
                <a:headEnd/>
                <a:tailEnd/>
              </a:ln>
            </p:spPr>
            <p:txBody>
              <a:bodyPr/>
              <a:lstStyle/>
              <a:p>
                <a:endParaRPr lang="es-ES_tradnl"/>
              </a:p>
            </p:txBody>
          </p:sp>
          <p:sp>
            <p:nvSpPr>
              <p:cNvPr id="468374" name="Freeform 586"/>
              <p:cNvSpPr>
                <a:spLocks/>
              </p:cNvSpPr>
              <p:nvPr/>
            </p:nvSpPr>
            <p:spPr bwMode="auto">
              <a:xfrm>
                <a:off x="2009" y="2386"/>
                <a:ext cx="71" cy="72"/>
              </a:xfrm>
              <a:custGeom>
                <a:avLst/>
                <a:gdLst>
                  <a:gd name="T0" fmla="*/ 71 w 71"/>
                  <a:gd name="T1" fmla="*/ 72 h 72"/>
                  <a:gd name="T2" fmla="*/ 56 w 71"/>
                  <a:gd name="T3" fmla="*/ 72 h 72"/>
                  <a:gd name="T4" fmla="*/ 56 w 71"/>
                  <a:gd name="T5" fmla="*/ 64 h 72"/>
                  <a:gd name="T6" fmla="*/ 48 w 71"/>
                  <a:gd name="T7" fmla="*/ 64 h 72"/>
                  <a:gd name="T8" fmla="*/ 24 w 71"/>
                  <a:gd name="T9" fmla="*/ 40 h 72"/>
                  <a:gd name="T10" fmla="*/ 24 w 71"/>
                  <a:gd name="T11" fmla="*/ 32 h 72"/>
                  <a:gd name="T12" fmla="*/ 16 w 71"/>
                  <a:gd name="T13" fmla="*/ 32 h 72"/>
                  <a:gd name="T14" fmla="*/ 16 w 71"/>
                  <a:gd name="T15" fmla="*/ 24 h 72"/>
                  <a:gd name="T16" fmla="*/ 0 w 71"/>
                  <a:gd name="T17" fmla="*/ 8 h 72"/>
                  <a:gd name="T18" fmla="*/ 0 w 71"/>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72"/>
                    </a:moveTo>
                    <a:lnTo>
                      <a:pt x="56" y="72"/>
                    </a:lnTo>
                    <a:lnTo>
                      <a:pt x="56" y="64"/>
                    </a:lnTo>
                    <a:lnTo>
                      <a:pt x="48" y="64"/>
                    </a:lnTo>
                    <a:lnTo>
                      <a:pt x="24" y="40"/>
                    </a:lnTo>
                    <a:lnTo>
                      <a:pt x="24" y="32"/>
                    </a:lnTo>
                    <a:lnTo>
                      <a:pt x="16" y="32"/>
                    </a:lnTo>
                    <a:lnTo>
                      <a:pt x="16" y="24"/>
                    </a:lnTo>
                    <a:lnTo>
                      <a:pt x="0" y="8"/>
                    </a:lnTo>
                    <a:lnTo>
                      <a:pt x="0" y="0"/>
                    </a:lnTo>
                  </a:path>
                </a:pathLst>
              </a:custGeom>
              <a:noFill/>
              <a:ln w="12700">
                <a:solidFill>
                  <a:srgbClr val="FF2166"/>
                </a:solidFill>
                <a:round/>
                <a:headEnd/>
                <a:tailEnd/>
              </a:ln>
            </p:spPr>
            <p:txBody>
              <a:bodyPr/>
              <a:lstStyle/>
              <a:p>
                <a:endParaRPr lang="es-ES_tradnl"/>
              </a:p>
            </p:txBody>
          </p:sp>
          <p:sp>
            <p:nvSpPr>
              <p:cNvPr id="468375" name="Freeform 587"/>
              <p:cNvSpPr>
                <a:spLocks/>
              </p:cNvSpPr>
              <p:nvPr/>
            </p:nvSpPr>
            <p:spPr bwMode="auto">
              <a:xfrm>
                <a:off x="2001" y="2378"/>
                <a:ext cx="79" cy="80"/>
              </a:xfrm>
              <a:custGeom>
                <a:avLst/>
                <a:gdLst>
                  <a:gd name="T0" fmla="*/ 79 w 79"/>
                  <a:gd name="T1" fmla="*/ 80 h 80"/>
                  <a:gd name="T2" fmla="*/ 71 w 79"/>
                  <a:gd name="T3" fmla="*/ 80 h 80"/>
                  <a:gd name="T4" fmla="*/ 56 w 79"/>
                  <a:gd name="T5" fmla="*/ 64 h 80"/>
                  <a:gd name="T6" fmla="*/ 48 w 79"/>
                  <a:gd name="T7" fmla="*/ 64 h 80"/>
                  <a:gd name="T8" fmla="*/ 48 w 79"/>
                  <a:gd name="T9" fmla="*/ 56 h 80"/>
                  <a:gd name="T10" fmla="*/ 16 w 79"/>
                  <a:gd name="T11" fmla="*/ 24 h 80"/>
                  <a:gd name="T12" fmla="*/ 16 w 79"/>
                  <a:gd name="T13" fmla="*/ 16 h 80"/>
                  <a:gd name="T14" fmla="*/ 0 w 79"/>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80"/>
                  <a:gd name="T26" fmla="*/ 79 w 79"/>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80">
                    <a:moveTo>
                      <a:pt x="79" y="80"/>
                    </a:moveTo>
                    <a:lnTo>
                      <a:pt x="71" y="80"/>
                    </a:lnTo>
                    <a:lnTo>
                      <a:pt x="56" y="64"/>
                    </a:lnTo>
                    <a:lnTo>
                      <a:pt x="48" y="64"/>
                    </a:lnTo>
                    <a:lnTo>
                      <a:pt x="48" y="56"/>
                    </a:lnTo>
                    <a:lnTo>
                      <a:pt x="16" y="24"/>
                    </a:lnTo>
                    <a:lnTo>
                      <a:pt x="16" y="16"/>
                    </a:lnTo>
                    <a:lnTo>
                      <a:pt x="0" y="0"/>
                    </a:lnTo>
                  </a:path>
                </a:pathLst>
              </a:custGeom>
              <a:noFill/>
              <a:ln w="12700">
                <a:solidFill>
                  <a:srgbClr val="FF2366"/>
                </a:solidFill>
                <a:round/>
                <a:headEnd/>
                <a:tailEnd/>
              </a:ln>
            </p:spPr>
            <p:txBody>
              <a:bodyPr/>
              <a:lstStyle/>
              <a:p>
                <a:endParaRPr lang="es-ES_tradnl"/>
              </a:p>
            </p:txBody>
          </p:sp>
          <p:sp>
            <p:nvSpPr>
              <p:cNvPr id="468376" name="Freeform 588"/>
              <p:cNvSpPr>
                <a:spLocks/>
              </p:cNvSpPr>
              <p:nvPr/>
            </p:nvSpPr>
            <p:spPr bwMode="auto">
              <a:xfrm>
                <a:off x="2001" y="2370"/>
                <a:ext cx="79" cy="88"/>
              </a:xfrm>
              <a:custGeom>
                <a:avLst/>
                <a:gdLst>
                  <a:gd name="T0" fmla="*/ 79 w 79"/>
                  <a:gd name="T1" fmla="*/ 88 h 88"/>
                  <a:gd name="T2" fmla="*/ 71 w 79"/>
                  <a:gd name="T3" fmla="*/ 88 h 88"/>
                  <a:gd name="T4" fmla="*/ 71 w 79"/>
                  <a:gd name="T5" fmla="*/ 80 h 88"/>
                  <a:gd name="T6" fmla="*/ 64 w 79"/>
                  <a:gd name="T7" fmla="*/ 80 h 88"/>
                  <a:gd name="T8" fmla="*/ 32 w 79"/>
                  <a:gd name="T9" fmla="*/ 48 h 88"/>
                  <a:gd name="T10" fmla="*/ 32 w 79"/>
                  <a:gd name="T11" fmla="*/ 40 h 88"/>
                  <a:gd name="T12" fmla="*/ 24 w 79"/>
                  <a:gd name="T13" fmla="*/ 40 h 88"/>
                  <a:gd name="T14" fmla="*/ 24 w 79"/>
                  <a:gd name="T15" fmla="*/ 32 h 88"/>
                  <a:gd name="T16" fmla="*/ 16 w 79"/>
                  <a:gd name="T17" fmla="*/ 24 h 88"/>
                  <a:gd name="T18" fmla="*/ 16 w 79"/>
                  <a:gd name="T19" fmla="*/ 16 h 88"/>
                  <a:gd name="T20" fmla="*/ 8 w 79"/>
                  <a:gd name="T21" fmla="*/ 16 h 88"/>
                  <a:gd name="T22" fmla="*/ 8 w 79"/>
                  <a:gd name="T23" fmla="*/ 8 h 88"/>
                  <a:gd name="T24" fmla="*/ 0 w 79"/>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88"/>
                  <a:gd name="T41" fmla="*/ 79 w 79"/>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88">
                    <a:moveTo>
                      <a:pt x="79" y="88"/>
                    </a:moveTo>
                    <a:lnTo>
                      <a:pt x="71" y="88"/>
                    </a:lnTo>
                    <a:lnTo>
                      <a:pt x="71" y="80"/>
                    </a:lnTo>
                    <a:lnTo>
                      <a:pt x="64" y="80"/>
                    </a:lnTo>
                    <a:lnTo>
                      <a:pt x="32" y="48"/>
                    </a:lnTo>
                    <a:lnTo>
                      <a:pt x="32" y="40"/>
                    </a:lnTo>
                    <a:lnTo>
                      <a:pt x="24" y="40"/>
                    </a:lnTo>
                    <a:lnTo>
                      <a:pt x="24" y="32"/>
                    </a:lnTo>
                    <a:lnTo>
                      <a:pt x="16" y="24"/>
                    </a:lnTo>
                    <a:lnTo>
                      <a:pt x="16" y="16"/>
                    </a:lnTo>
                    <a:lnTo>
                      <a:pt x="8" y="16"/>
                    </a:lnTo>
                    <a:lnTo>
                      <a:pt x="8" y="8"/>
                    </a:lnTo>
                    <a:lnTo>
                      <a:pt x="0" y="0"/>
                    </a:lnTo>
                  </a:path>
                </a:pathLst>
              </a:custGeom>
              <a:noFill/>
              <a:ln w="12700">
                <a:solidFill>
                  <a:srgbClr val="FF2866"/>
                </a:solidFill>
                <a:round/>
                <a:headEnd/>
                <a:tailEnd/>
              </a:ln>
            </p:spPr>
            <p:txBody>
              <a:bodyPr/>
              <a:lstStyle/>
              <a:p>
                <a:endParaRPr lang="es-ES_tradnl"/>
              </a:p>
            </p:txBody>
          </p:sp>
          <p:sp>
            <p:nvSpPr>
              <p:cNvPr id="468377" name="Freeform 589"/>
              <p:cNvSpPr>
                <a:spLocks/>
              </p:cNvSpPr>
              <p:nvPr/>
            </p:nvSpPr>
            <p:spPr bwMode="auto">
              <a:xfrm>
                <a:off x="2001" y="2362"/>
                <a:ext cx="71" cy="88"/>
              </a:xfrm>
              <a:custGeom>
                <a:avLst/>
                <a:gdLst>
                  <a:gd name="T0" fmla="*/ 71 w 71"/>
                  <a:gd name="T1" fmla="*/ 88 h 88"/>
                  <a:gd name="T2" fmla="*/ 64 w 71"/>
                  <a:gd name="T3" fmla="*/ 88 h 88"/>
                  <a:gd name="T4" fmla="*/ 64 w 71"/>
                  <a:gd name="T5" fmla="*/ 80 h 88"/>
                  <a:gd name="T6" fmla="*/ 56 w 71"/>
                  <a:gd name="T7" fmla="*/ 80 h 88"/>
                  <a:gd name="T8" fmla="*/ 56 w 71"/>
                  <a:gd name="T9" fmla="*/ 72 h 88"/>
                  <a:gd name="T10" fmla="*/ 48 w 71"/>
                  <a:gd name="T11" fmla="*/ 72 h 88"/>
                  <a:gd name="T12" fmla="*/ 40 w 71"/>
                  <a:gd name="T13" fmla="*/ 64 h 88"/>
                  <a:gd name="T14" fmla="*/ 40 w 71"/>
                  <a:gd name="T15" fmla="*/ 56 h 88"/>
                  <a:gd name="T16" fmla="*/ 24 w 71"/>
                  <a:gd name="T17" fmla="*/ 40 h 88"/>
                  <a:gd name="T18" fmla="*/ 24 w 71"/>
                  <a:gd name="T19" fmla="*/ 32 h 88"/>
                  <a:gd name="T20" fmla="*/ 16 w 71"/>
                  <a:gd name="T21" fmla="*/ 32 h 88"/>
                  <a:gd name="T22" fmla="*/ 16 w 71"/>
                  <a:gd name="T23" fmla="*/ 24 h 88"/>
                  <a:gd name="T24" fmla="*/ 8 w 71"/>
                  <a:gd name="T25" fmla="*/ 16 h 88"/>
                  <a:gd name="T26" fmla="*/ 8 w 71"/>
                  <a:gd name="T27" fmla="*/ 8 h 88"/>
                  <a:gd name="T28" fmla="*/ 0 w 71"/>
                  <a:gd name="T29" fmla="*/ 0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88"/>
                  <a:gd name="T47" fmla="*/ 71 w 71"/>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88">
                    <a:moveTo>
                      <a:pt x="71" y="88"/>
                    </a:moveTo>
                    <a:lnTo>
                      <a:pt x="64" y="88"/>
                    </a:lnTo>
                    <a:lnTo>
                      <a:pt x="64" y="80"/>
                    </a:lnTo>
                    <a:lnTo>
                      <a:pt x="56" y="80"/>
                    </a:lnTo>
                    <a:lnTo>
                      <a:pt x="56" y="72"/>
                    </a:lnTo>
                    <a:lnTo>
                      <a:pt x="48" y="72"/>
                    </a:lnTo>
                    <a:lnTo>
                      <a:pt x="40" y="64"/>
                    </a:lnTo>
                    <a:lnTo>
                      <a:pt x="40" y="56"/>
                    </a:lnTo>
                    <a:lnTo>
                      <a:pt x="24" y="40"/>
                    </a:lnTo>
                    <a:lnTo>
                      <a:pt x="24" y="32"/>
                    </a:lnTo>
                    <a:lnTo>
                      <a:pt x="16" y="32"/>
                    </a:lnTo>
                    <a:lnTo>
                      <a:pt x="16" y="24"/>
                    </a:lnTo>
                    <a:lnTo>
                      <a:pt x="8" y="16"/>
                    </a:lnTo>
                    <a:lnTo>
                      <a:pt x="8" y="8"/>
                    </a:lnTo>
                    <a:lnTo>
                      <a:pt x="0" y="0"/>
                    </a:lnTo>
                  </a:path>
                </a:pathLst>
              </a:custGeom>
              <a:noFill/>
              <a:ln w="12700">
                <a:solidFill>
                  <a:srgbClr val="FF2B66"/>
                </a:solidFill>
                <a:round/>
                <a:headEnd/>
                <a:tailEnd/>
              </a:ln>
            </p:spPr>
            <p:txBody>
              <a:bodyPr/>
              <a:lstStyle/>
              <a:p>
                <a:endParaRPr lang="es-ES_tradnl"/>
              </a:p>
            </p:txBody>
          </p:sp>
          <p:sp>
            <p:nvSpPr>
              <p:cNvPr id="468378" name="Freeform 590"/>
              <p:cNvSpPr>
                <a:spLocks/>
              </p:cNvSpPr>
              <p:nvPr/>
            </p:nvSpPr>
            <p:spPr bwMode="auto">
              <a:xfrm>
                <a:off x="2001" y="2362"/>
                <a:ext cx="71" cy="88"/>
              </a:xfrm>
              <a:custGeom>
                <a:avLst/>
                <a:gdLst>
                  <a:gd name="T0" fmla="*/ 71 w 71"/>
                  <a:gd name="T1" fmla="*/ 88 h 88"/>
                  <a:gd name="T2" fmla="*/ 71 w 71"/>
                  <a:gd name="T3" fmla="*/ 80 h 88"/>
                  <a:gd name="T4" fmla="*/ 64 w 71"/>
                  <a:gd name="T5" fmla="*/ 80 h 88"/>
                  <a:gd name="T6" fmla="*/ 24 w 71"/>
                  <a:gd name="T7" fmla="*/ 40 h 88"/>
                  <a:gd name="T8" fmla="*/ 24 w 71"/>
                  <a:gd name="T9" fmla="*/ 32 h 88"/>
                  <a:gd name="T10" fmla="*/ 16 w 71"/>
                  <a:gd name="T11" fmla="*/ 24 h 88"/>
                  <a:gd name="T12" fmla="*/ 16 w 71"/>
                  <a:gd name="T13" fmla="*/ 16 h 88"/>
                  <a:gd name="T14" fmla="*/ 0 w 71"/>
                  <a:gd name="T15" fmla="*/ 0 h 88"/>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88"/>
                  <a:gd name="T26" fmla="*/ 71 w 71"/>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88">
                    <a:moveTo>
                      <a:pt x="71" y="88"/>
                    </a:moveTo>
                    <a:lnTo>
                      <a:pt x="71" y="80"/>
                    </a:lnTo>
                    <a:lnTo>
                      <a:pt x="64" y="80"/>
                    </a:lnTo>
                    <a:lnTo>
                      <a:pt x="24" y="40"/>
                    </a:lnTo>
                    <a:lnTo>
                      <a:pt x="24" y="32"/>
                    </a:lnTo>
                    <a:lnTo>
                      <a:pt x="16" y="24"/>
                    </a:lnTo>
                    <a:lnTo>
                      <a:pt x="16" y="16"/>
                    </a:lnTo>
                    <a:lnTo>
                      <a:pt x="0" y="0"/>
                    </a:lnTo>
                  </a:path>
                </a:pathLst>
              </a:custGeom>
              <a:noFill/>
              <a:ln w="12700">
                <a:solidFill>
                  <a:srgbClr val="FF3066"/>
                </a:solidFill>
                <a:round/>
                <a:headEnd/>
                <a:tailEnd/>
              </a:ln>
            </p:spPr>
            <p:txBody>
              <a:bodyPr/>
              <a:lstStyle/>
              <a:p>
                <a:endParaRPr lang="es-ES_tradnl"/>
              </a:p>
            </p:txBody>
          </p:sp>
          <p:sp>
            <p:nvSpPr>
              <p:cNvPr id="468379" name="Freeform 591"/>
              <p:cNvSpPr>
                <a:spLocks/>
              </p:cNvSpPr>
              <p:nvPr/>
            </p:nvSpPr>
            <p:spPr bwMode="auto">
              <a:xfrm>
                <a:off x="2001" y="2354"/>
                <a:ext cx="71" cy="96"/>
              </a:xfrm>
              <a:custGeom>
                <a:avLst/>
                <a:gdLst>
                  <a:gd name="T0" fmla="*/ 71 w 71"/>
                  <a:gd name="T1" fmla="*/ 96 h 96"/>
                  <a:gd name="T2" fmla="*/ 71 w 71"/>
                  <a:gd name="T3" fmla="*/ 88 h 96"/>
                  <a:gd name="T4" fmla="*/ 64 w 71"/>
                  <a:gd name="T5" fmla="*/ 88 h 96"/>
                  <a:gd name="T6" fmla="*/ 64 w 71"/>
                  <a:gd name="T7" fmla="*/ 80 h 96"/>
                  <a:gd name="T8" fmla="*/ 56 w 71"/>
                  <a:gd name="T9" fmla="*/ 80 h 96"/>
                  <a:gd name="T10" fmla="*/ 56 w 71"/>
                  <a:gd name="T11" fmla="*/ 72 h 96"/>
                  <a:gd name="T12" fmla="*/ 48 w 71"/>
                  <a:gd name="T13" fmla="*/ 72 h 96"/>
                  <a:gd name="T14" fmla="*/ 32 w 71"/>
                  <a:gd name="T15" fmla="*/ 56 h 96"/>
                  <a:gd name="T16" fmla="*/ 32 w 71"/>
                  <a:gd name="T17" fmla="*/ 48 h 96"/>
                  <a:gd name="T18" fmla="*/ 24 w 71"/>
                  <a:gd name="T19" fmla="*/ 40 h 96"/>
                  <a:gd name="T20" fmla="*/ 24 w 71"/>
                  <a:gd name="T21" fmla="*/ 32 h 96"/>
                  <a:gd name="T22" fmla="*/ 16 w 71"/>
                  <a:gd name="T23" fmla="*/ 32 h 96"/>
                  <a:gd name="T24" fmla="*/ 16 w 71"/>
                  <a:gd name="T25" fmla="*/ 24 h 96"/>
                  <a:gd name="T26" fmla="*/ 8 w 71"/>
                  <a:gd name="T27" fmla="*/ 16 h 96"/>
                  <a:gd name="T28" fmla="*/ 8 w 71"/>
                  <a:gd name="T29" fmla="*/ 8 h 96"/>
                  <a:gd name="T30" fmla="*/ 0 w 71"/>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96"/>
                  <a:gd name="T50" fmla="*/ 71 w 71"/>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96">
                    <a:moveTo>
                      <a:pt x="71" y="96"/>
                    </a:moveTo>
                    <a:lnTo>
                      <a:pt x="71" y="88"/>
                    </a:lnTo>
                    <a:lnTo>
                      <a:pt x="64" y="88"/>
                    </a:lnTo>
                    <a:lnTo>
                      <a:pt x="64" y="80"/>
                    </a:lnTo>
                    <a:lnTo>
                      <a:pt x="56" y="80"/>
                    </a:lnTo>
                    <a:lnTo>
                      <a:pt x="56" y="72"/>
                    </a:lnTo>
                    <a:lnTo>
                      <a:pt x="48" y="72"/>
                    </a:lnTo>
                    <a:lnTo>
                      <a:pt x="32" y="56"/>
                    </a:lnTo>
                    <a:lnTo>
                      <a:pt x="32" y="48"/>
                    </a:lnTo>
                    <a:lnTo>
                      <a:pt x="24" y="40"/>
                    </a:lnTo>
                    <a:lnTo>
                      <a:pt x="24" y="32"/>
                    </a:lnTo>
                    <a:lnTo>
                      <a:pt x="16" y="32"/>
                    </a:lnTo>
                    <a:lnTo>
                      <a:pt x="16" y="24"/>
                    </a:lnTo>
                    <a:lnTo>
                      <a:pt x="8" y="16"/>
                    </a:lnTo>
                    <a:lnTo>
                      <a:pt x="8" y="8"/>
                    </a:lnTo>
                    <a:lnTo>
                      <a:pt x="0" y="0"/>
                    </a:lnTo>
                  </a:path>
                </a:pathLst>
              </a:custGeom>
              <a:noFill/>
              <a:ln w="12700">
                <a:solidFill>
                  <a:srgbClr val="FF3266"/>
                </a:solidFill>
                <a:round/>
                <a:headEnd/>
                <a:tailEnd/>
              </a:ln>
            </p:spPr>
            <p:txBody>
              <a:bodyPr/>
              <a:lstStyle/>
              <a:p>
                <a:endParaRPr lang="es-ES_tradnl"/>
              </a:p>
            </p:txBody>
          </p:sp>
          <p:sp>
            <p:nvSpPr>
              <p:cNvPr id="468380" name="Freeform 592"/>
              <p:cNvSpPr>
                <a:spLocks/>
              </p:cNvSpPr>
              <p:nvPr/>
            </p:nvSpPr>
            <p:spPr bwMode="auto">
              <a:xfrm>
                <a:off x="1874" y="2354"/>
                <a:ext cx="56" cy="24"/>
              </a:xfrm>
              <a:custGeom>
                <a:avLst/>
                <a:gdLst>
                  <a:gd name="T0" fmla="*/ 24 w 56"/>
                  <a:gd name="T1" fmla="*/ 24 h 24"/>
                  <a:gd name="T2" fmla="*/ 16 w 56"/>
                  <a:gd name="T3" fmla="*/ 24 h 24"/>
                  <a:gd name="T4" fmla="*/ 0 w 56"/>
                  <a:gd name="T5" fmla="*/ 8 h 24"/>
                  <a:gd name="T6" fmla="*/ 0 w 56"/>
                  <a:gd name="T7" fmla="*/ 0 h 24"/>
                  <a:gd name="T8" fmla="*/ 32 w 56"/>
                  <a:gd name="T9" fmla="*/ 0 h 24"/>
                  <a:gd name="T10" fmla="*/ 48 w 56"/>
                  <a:gd name="T11" fmla="*/ 16 h 24"/>
                  <a:gd name="T12" fmla="*/ 56 w 56"/>
                  <a:gd name="T13" fmla="*/ 16 h 24"/>
                  <a:gd name="T14" fmla="*/ 56 w 56"/>
                  <a:gd name="T15" fmla="*/ 24 h 24"/>
                  <a:gd name="T16" fmla="*/ 56 w 56"/>
                  <a:gd name="T17" fmla="*/ 16 h 24"/>
                  <a:gd name="T18" fmla="*/ 40 w 56"/>
                  <a:gd name="T19" fmla="*/ 16 h 24"/>
                  <a:gd name="T20" fmla="*/ 40 w 56"/>
                  <a:gd name="T21" fmla="*/ 8 h 24"/>
                  <a:gd name="T22" fmla="*/ 8 w 56"/>
                  <a:gd name="T23" fmla="*/ 8 h 24"/>
                  <a:gd name="T24" fmla="*/ 8 w 56"/>
                  <a:gd name="T25" fmla="*/ 16 h 24"/>
                  <a:gd name="T26" fmla="*/ 16 w 56"/>
                  <a:gd name="T27" fmla="*/ 24 h 24"/>
                  <a:gd name="T28" fmla="*/ 24 w 56"/>
                  <a:gd name="T29" fmla="*/ 24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24"/>
                  <a:gd name="T47" fmla="*/ 56 w 56"/>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24">
                    <a:moveTo>
                      <a:pt x="24" y="24"/>
                    </a:moveTo>
                    <a:lnTo>
                      <a:pt x="16" y="24"/>
                    </a:lnTo>
                    <a:lnTo>
                      <a:pt x="0" y="8"/>
                    </a:lnTo>
                    <a:lnTo>
                      <a:pt x="0" y="0"/>
                    </a:lnTo>
                    <a:lnTo>
                      <a:pt x="32" y="0"/>
                    </a:lnTo>
                    <a:lnTo>
                      <a:pt x="48" y="16"/>
                    </a:lnTo>
                    <a:lnTo>
                      <a:pt x="56" y="16"/>
                    </a:lnTo>
                    <a:lnTo>
                      <a:pt x="56" y="24"/>
                    </a:lnTo>
                    <a:lnTo>
                      <a:pt x="56" y="16"/>
                    </a:lnTo>
                    <a:lnTo>
                      <a:pt x="40" y="16"/>
                    </a:lnTo>
                    <a:lnTo>
                      <a:pt x="40" y="8"/>
                    </a:lnTo>
                    <a:lnTo>
                      <a:pt x="8" y="8"/>
                    </a:lnTo>
                    <a:lnTo>
                      <a:pt x="8" y="16"/>
                    </a:lnTo>
                    <a:lnTo>
                      <a:pt x="16" y="24"/>
                    </a:lnTo>
                    <a:lnTo>
                      <a:pt x="24" y="24"/>
                    </a:lnTo>
                    <a:close/>
                  </a:path>
                </a:pathLst>
              </a:custGeom>
              <a:solidFill>
                <a:srgbClr val="FF3272"/>
              </a:solidFill>
              <a:ln w="0">
                <a:solidFill>
                  <a:srgbClr val="000000"/>
                </a:solidFill>
                <a:round/>
                <a:headEnd/>
                <a:tailEnd/>
              </a:ln>
            </p:spPr>
            <p:txBody>
              <a:bodyPr/>
              <a:lstStyle/>
              <a:p>
                <a:endParaRPr lang="es-ES_tradnl"/>
              </a:p>
            </p:txBody>
          </p:sp>
          <p:sp>
            <p:nvSpPr>
              <p:cNvPr id="468381" name="Freeform 593"/>
              <p:cNvSpPr>
                <a:spLocks/>
              </p:cNvSpPr>
              <p:nvPr/>
            </p:nvSpPr>
            <p:spPr bwMode="auto">
              <a:xfrm>
                <a:off x="2057" y="2346"/>
                <a:ext cx="23" cy="96"/>
              </a:xfrm>
              <a:custGeom>
                <a:avLst/>
                <a:gdLst>
                  <a:gd name="T0" fmla="*/ 15 w 23"/>
                  <a:gd name="T1" fmla="*/ 96 h 96"/>
                  <a:gd name="T2" fmla="*/ 15 w 23"/>
                  <a:gd name="T3" fmla="*/ 88 h 96"/>
                  <a:gd name="T4" fmla="*/ 8 w 23"/>
                  <a:gd name="T5" fmla="*/ 88 h 96"/>
                  <a:gd name="T6" fmla="*/ 8 w 23"/>
                  <a:gd name="T7" fmla="*/ 72 h 96"/>
                  <a:gd name="T8" fmla="*/ 0 w 23"/>
                  <a:gd name="T9" fmla="*/ 64 h 96"/>
                  <a:gd name="T10" fmla="*/ 0 w 23"/>
                  <a:gd name="T11" fmla="*/ 0 h 96"/>
                  <a:gd name="T12" fmla="*/ 8 w 23"/>
                  <a:gd name="T13" fmla="*/ 0 h 96"/>
                  <a:gd name="T14" fmla="*/ 8 w 23"/>
                  <a:gd name="T15" fmla="*/ 8 h 96"/>
                  <a:gd name="T16" fmla="*/ 15 w 23"/>
                  <a:gd name="T17" fmla="*/ 8 h 96"/>
                  <a:gd name="T18" fmla="*/ 15 w 23"/>
                  <a:gd name="T19" fmla="*/ 24 h 96"/>
                  <a:gd name="T20" fmla="*/ 23 w 23"/>
                  <a:gd name="T21" fmla="*/ 32 h 96"/>
                  <a:gd name="T22" fmla="*/ 23 w 23"/>
                  <a:gd name="T23" fmla="*/ 80 h 96"/>
                  <a:gd name="T24" fmla="*/ 15 w 23"/>
                  <a:gd name="T25" fmla="*/ 88 h 96"/>
                  <a:gd name="T26" fmla="*/ 15 w 23"/>
                  <a:gd name="T27" fmla="*/ 96 h 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96"/>
                  <a:gd name="T44" fmla="*/ 23 w 23"/>
                  <a:gd name="T45" fmla="*/ 96 h 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96">
                    <a:moveTo>
                      <a:pt x="15" y="96"/>
                    </a:moveTo>
                    <a:lnTo>
                      <a:pt x="15" y="88"/>
                    </a:lnTo>
                    <a:lnTo>
                      <a:pt x="8" y="88"/>
                    </a:lnTo>
                    <a:lnTo>
                      <a:pt x="8" y="72"/>
                    </a:lnTo>
                    <a:lnTo>
                      <a:pt x="0" y="64"/>
                    </a:lnTo>
                    <a:lnTo>
                      <a:pt x="0" y="0"/>
                    </a:lnTo>
                    <a:lnTo>
                      <a:pt x="8" y="0"/>
                    </a:lnTo>
                    <a:lnTo>
                      <a:pt x="8" y="8"/>
                    </a:lnTo>
                    <a:lnTo>
                      <a:pt x="15" y="8"/>
                    </a:lnTo>
                    <a:lnTo>
                      <a:pt x="15" y="24"/>
                    </a:lnTo>
                    <a:lnTo>
                      <a:pt x="23" y="32"/>
                    </a:lnTo>
                    <a:lnTo>
                      <a:pt x="23" y="80"/>
                    </a:lnTo>
                    <a:lnTo>
                      <a:pt x="15" y="88"/>
                    </a:lnTo>
                    <a:lnTo>
                      <a:pt x="15" y="96"/>
                    </a:lnTo>
                    <a:close/>
                  </a:path>
                </a:pathLst>
              </a:custGeom>
              <a:solidFill>
                <a:srgbClr val="FF3266"/>
              </a:solidFill>
              <a:ln w="9525">
                <a:noFill/>
                <a:round/>
                <a:headEnd/>
                <a:tailEnd/>
              </a:ln>
            </p:spPr>
            <p:txBody>
              <a:bodyPr/>
              <a:lstStyle/>
              <a:p>
                <a:endParaRPr lang="es-ES_tradnl"/>
              </a:p>
            </p:txBody>
          </p:sp>
          <p:sp>
            <p:nvSpPr>
              <p:cNvPr id="468382" name="Freeform 594"/>
              <p:cNvSpPr>
                <a:spLocks/>
              </p:cNvSpPr>
              <p:nvPr/>
            </p:nvSpPr>
            <p:spPr bwMode="auto">
              <a:xfrm>
                <a:off x="2057" y="2354"/>
                <a:ext cx="23" cy="88"/>
              </a:xfrm>
              <a:custGeom>
                <a:avLst/>
                <a:gdLst>
                  <a:gd name="T0" fmla="*/ 8 w 23"/>
                  <a:gd name="T1" fmla="*/ 0 h 88"/>
                  <a:gd name="T2" fmla="*/ 15 w 23"/>
                  <a:gd name="T3" fmla="*/ 0 h 88"/>
                  <a:gd name="T4" fmla="*/ 15 w 23"/>
                  <a:gd name="T5" fmla="*/ 24 h 88"/>
                  <a:gd name="T6" fmla="*/ 23 w 23"/>
                  <a:gd name="T7" fmla="*/ 32 h 88"/>
                  <a:gd name="T8" fmla="*/ 23 w 23"/>
                  <a:gd name="T9" fmla="*/ 64 h 88"/>
                  <a:gd name="T10" fmla="*/ 15 w 23"/>
                  <a:gd name="T11" fmla="*/ 72 h 88"/>
                  <a:gd name="T12" fmla="*/ 15 w 23"/>
                  <a:gd name="T13" fmla="*/ 88 h 88"/>
                  <a:gd name="T14" fmla="*/ 15 w 23"/>
                  <a:gd name="T15" fmla="*/ 80 h 88"/>
                  <a:gd name="T16" fmla="*/ 8 w 23"/>
                  <a:gd name="T17" fmla="*/ 72 h 88"/>
                  <a:gd name="T18" fmla="*/ 8 w 23"/>
                  <a:gd name="T19" fmla="*/ 56 h 88"/>
                  <a:gd name="T20" fmla="*/ 0 w 23"/>
                  <a:gd name="T21" fmla="*/ 48 h 88"/>
                  <a:gd name="T22" fmla="*/ 0 w 23"/>
                  <a:gd name="T23" fmla="*/ 0 h 88"/>
                  <a:gd name="T24" fmla="*/ 8 w 23"/>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8"/>
                  <a:gd name="T41" fmla="*/ 23 w 23"/>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8">
                    <a:moveTo>
                      <a:pt x="8" y="0"/>
                    </a:moveTo>
                    <a:lnTo>
                      <a:pt x="15" y="0"/>
                    </a:lnTo>
                    <a:lnTo>
                      <a:pt x="15" y="24"/>
                    </a:lnTo>
                    <a:lnTo>
                      <a:pt x="23" y="32"/>
                    </a:lnTo>
                    <a:lnTo>
                      <a:pt x="23" y="64"/>
                    </a:lnTo>
                    <a:lnTo>
                      <a:pt x="15" y="72"/>
                    </a:lnTo>
                    <a:lnTo>
                      <a:pt x="15" y="88"/>
                    </a:lnTo>
                    <a:lnTo>
                      <a:pt x="15" y="80"/>
                    </a:lnTo>
                    <a:lnTo>
                      <a:pt x="8" y="72"/>
                    </a:lnTo>
                    <a:lnTo>
                      <a:pt x="8" y="56"/>
                    </a:lnTo>
                    <a:lnTo>
                      <a:pt x="0" y="48"/>
                    </a:lnTo>
                    <a:lnTo>
                      <a:pt x="0" y="0"/>
                    </a:lnTo>
                    <a:lnTo>
                      <a:pt x="8" y="0"/>
                    </a:lnTo>
                    <a:close/>
                  </a:path>
                </a:pathLst>
              </a:custGeom>
              <a:solidFill>
                <a:srgbClr val="FF386B"/>
              </a:solidFill>
              <a:ln w="9525">
                <a:noFill/>
                <a:round/>
                <a:headEnd/>
                <a:tailEnd/>
              </a:ln>
            </p:spPr>
            <p:txBody>
              <a:bodyPr/>
              <a:lstStyle/>
              <a:p>
                <a:endParaRPr lang="es-ES_tradnl"/>
              </a:p>
            </p:txBody>
          </p:sp>
          <p:sp>
            <p:nvSpPr>
              <p:cNvPr id="468383" name="Freeform 595"/>
              <p:cNvSpPr>
                <a:spLocks/>
              </p:cNvSpPr>
              <p:nvPr/>
            </p:nvSpPr>
            <p:spPr bwMode="auto">
              <a:xfrm>
                <a:off x="2057" y="2354"/>
                <a:ext cx="23" cy="80"/>
              </a:xfrm>
              <a:custGeom>
                <a:avLst/>
                <a:gdLst>
                  <a:gd name="T0" fmla="*/ 8 w 23"/>
                  <a:gd name="T1" fmla="*/ 0 h 80"/>
                  <a:gd name="T2" fmla="*/ 15 w 23"/>
                  <a:gd name="T3" fmla="*/ 0 h 80"/>
                  <a:gd name="T4" fmla="*/ 15 w 23"/>
                  <a:gd name="T5" fmla="*/ 24 h 80"/>
                  <a:gd name="T6" fmla="*/ 23 w 23"/>
                  <a:gd name="T7" fmla="*/ 32 h 80"/>
                  <a:gd name="T8" fmla="*/ 23 w 23"/>
                  <a:gd name="T9" fmla="*/ 64 h 80"/>
                  <a:gd name="T10" fmla="*/ 15 w 23"/>
                  <a:gd name="T11" fmla="*/ 72 h 80"/>
                  <a:gd name="T12" fmla="*/ 15 w 23"/>
                  <a:gd name="T13" fmla="*/ 80 h 80"/>
                  <a:gd name="T14" fmla="*/ 15 w 23"/>
                  <a:gd name="T15" fmla="*/ 72 h 80"/>
                  <a:gd name="T16" fmla="*/ 8 w 23"/>
                  <a:gd name="T17" fmla="*/ 72 h 80"/>
                  <a:gd name="T18" fmla="*/ 8 w 23"/>
                  <a:gd name="T19" fmla="*/ 48 h 80"/>
                  <a:gd name="T20" fmla="*/ 0 w 23"/>
                  <a:gd name="T21" fmla="*/ 40 h 80"/>
                  <a:gd name="T22" fmla="*/ 0 w 23"/>
                  <a:gd name="T23" fmla="*/ 8 h 80"/>
                  <a:gd name="T24" fmla="*/ 8 w 23"/>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0"/>
                  <a:gd name="T41" fmla="*/ 23 w 23"/>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0">
                    <a:moveTo>
                      <a:pt x="8" y="0"/>
                    </a:moveTo>
                    <a:lnTo>
                      <a:pt x="15" y="0"/>
                    </a:lnTo>
                    <a:lnTo>
                      <a:pt x="15" y="24"/>
                    </a:lnTo>
                    <a:lnTo>
                      <a:pt x="23" y="32"/>
                    </a:lnTo>
                    <a:lnTo>
                      <a:pt x="23" y="64"/>
                    </a:lnTo>
                    <a:lnTo>
                      <a:pt x="15" y="72"/>
                    </a:lnTo>
                    <a:lnTo>
                      <a:pt x="15" y="80"/>
                    </a:lnTo>
                    <a:lnTo>
                      <a:pt x="15" y="72"/>
                    </a:lnTo>
                    <a:lnTo>
                      <a:pt x="8" y="72"/>
                    </a:lnTo>
                    <a:lnTo>
                      <a:pt x="8" y="48"/>
                    </a:lnTo>
                    <a:lnTo>
                      <a:pt x="0" y="40"/>
                    </a:lnTo>
                    <a:lnTo>
                      <a:pt x="0" y="8"/>
                    </a:lnTo>
                    <a:lnTo>
                      <a:pt x="8" y="0"/>
                    </a:lnTo>
                    <a:close/>
                  </a:path>
                </a:pathLst>
              </a:custGeom>
              <a:solidFill>
                <a:srgbClr val="FF3A6D"/>
              </a:solidFill>
              <a:ln w="9525">
                <a:noFill/>
                <a:round/>
                <a:headEnd/>
                <a:tailEnd/>
              </a:ln>
            </p:spPr>
            <p:txBody>
              <a:bodyPr/>
              <a:lstStyle/>
              <a:p>
                <a:endParaRPr lang="es-ES_tradnl"/>
              </a:p>
            </p:txBody>
          </p:sp>
          <p:sp>
            <p:nvSpPr>
              <p:cNvPr id="468384" name="Freeform 596"/>
              <p:cNvSpPr>
                <a:spLocks/>
              </p:cNvSpPr>
              <p:nvPr/>
            </p:nvSpPr>
            <p:spPr bwMode="auto">
              <a:xfrm>
                <a:off x="2065" y="2354"/>
                <a:ext cx="15" cy="72"/>
              </a:xfrm>
              <a:custGeom>
                <a:avLst/>
                <a:gdLst>
                  <a:gd name="T0" fmla="*/ 0 w 15"/>
                  <a:gd name="T1" fmla="*/ 0 h 72"/>
                  <a:gd name="T2" fmla="*/ 0 w 15"/>
                  <a:gd name="T3" fmla="*/ 8 h 72"/>
                  <a:gd name="T4" fmla="*/ 7 w 15"/>
                  <a:gd name="T5" fmla="*/ 8 h 72"/>
                  <a:gd name="T6" fmla="*/ 7 w 15"/>
                  <a:gd name="T7" fmla="*/ 24 h 72"/>
                  <a:gd name="T8" fmla="*/ 15 w 15"/>
                  <a:gd name="T9" fmla="*/ 32 h 72"/>
                  <a:gd name="T10" fmla="*/ 15 w 15"/>
                  <a:gd name="T11" fmla="*/ 64 h 72"/>
                  <a:gd name="T12" fmla="*/ 7 w 15"/>
                  <a:gd name="T13" fmla="*/ 72 h 72"/>
                  <a:gd name="T14" fmla="*/ 7 w 15"/>
                  <a:gd name="T15" fmla="*/ 64 h 72"/>
                  <a:gd name="T16" fmla="*/ 0 w 15"/>
                  <a:gd name="T17" fmla="*/ 64 h 72"/>
                  <a:gd name="T18" fmla="*/ 0 w 15"/>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72"/>
                  <a:gd name="T32" fmla="*/ 15 w 15"/>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72">
                    <a:moveTo>
                      <a:pt x="0" y="0"/>
                    </a:moveTo>
                    <a:lnTo>
                      <a:pt x="0" y="8"/>
                    </a:lnTo>
                    <a:lnTo>
                      <a:pt x="7" y="8"/>
                    </a:lnTo>
                    <a:lnTo>
                      <a:pt x="7" y="24"/>
                    </a:lnTo>
                    <a:lnTo>
                      <a:pt x="15" y="32"/>
                    </a:lnTo>
                    <a:lnTo>
                      <a:pt x="15" y="64"/>
                    </a:lnTo>
                    <a:lnTo>
                      <a:pt x="7" y="72"/>
                    </a:lnTo>
                    <a:lnTo>
                      <a:pt x="7" y="64"/>
                    </a:lnTo>
                    <a:lnTo>
                      <a:pt x="0" y="64"/>
                    </a:lnTo>
                    <a:lnTo>
                      <a:pt x="0" y="0"/>
                    </a:lnTo>
                    <a:close/>
                  </a:path>
                </a:pathLst>
              </a:custGeom>
              <a:solidFill>
                <a:srgbClr val="FF3F72"/>
              </a:solidFill>
              <a:ln w="9525">
                <a:noFill/>
                <a:round/>
                <a:headEnd/>
                <a:tailEnd/>
              </a:ln>
            </p:spPr>
            <p:txBody>
              <a:bodyPr/>
              <a:lstStyle/>
              <a:p>
                <a:endParaRPr lang="es-ES_tradnl"/>
              </a:p>
            </p:txBody>
          </p:sp>
          <p:sp>
            <p:nvSpPr>
              <p:cNvPr id="468385" name="Freeform 597"/>
              <p:cNvSpPr>
                <a:spLocks/>
              </p:cNvSpPr>
              <p:nvPr/>
            </p:nvSpPr>
            <p:spPr bwMode="auto">
              <a:xfrm>
                <a:off x="2065" y="2362"/>
                <a:ext cx="15" cy="64"/>
              </a:xfrm>
              <a:custGeom>
                <a:avLst/>
                <a:gdLst>
                  <a:gd name="T0" fmla="*/ 0 w 15"/>
                  <a:gd name="T1" fmla="*/ 0 h 64"/>
                  <a:gd name="T2" fmla="*/ 7 w 15"/>
                  <a:gd name="T3" fmla="*/ 0 h 64"/>
                  <a:gd name="T4" fmla="*/ 7 w 15"/>
                  <a:gd name="T5" fmla="*/ 16 h 64"/>
                  <a:gd name="T6" fmla="*/ 15 w 15"/>
                  <a:gd name="T7" fmla="*/ 24 h 64"/>
                  <a:gd name="T8" fmla="*/ 15 w 15"/>
                  <a:gd name="T9" fmla="*/ 48 h 64"/>
                  <a:gd name="T10" fmla="*/ 7 w 15"/>
                  <a:gd name="T11" fmla="*/ 56 h 64"/>
                  <a:gd name="T12" fmla="*/ 7 w 15"/>
                  <a:gd name="T13" fmla="*/ 64 h 64"/>
                  <a:gd name="T14" fmla="*/ 7 w 15"/>
                  <a:gd name="T15" fmla="*/ 56 h 64"/>
                  <a:gd name="T16" fmla="*/ 0 w 15"/>
                  <a:gd name="T17" fmla="*/ 48 h 64"/>
                  <a:gd name="T18" fmla="*/ 0 w 15"/>
                  <a:gd name="T19" fmla="*/ 0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64"/>
                  <a:gd name="T32" fmla="*/ 15 w 15"/>
                  <a:gd name="T33" fmla="*/ 64 h 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64">
                    <a:moveTo>
                      <a:pt x="0" y="0"/>
                    </a:moveTo>
                    <a:lnTo>
                      <a:pt x="7" y="0"/>
                    </a:lnTo>
                    <a:lnTo>
                      <a:pt x="7" y="16"/>
                    </a:lnTo>
                    <a:lnTo>
                      <a:pt x="15" y="24"/>
                    </a:lnTo>
                    <a:lnTo>
                      <a:pt x="15" y="48"/>
                    </a:lnTo>
                    <a:lnTo>
                      <a:pt x="7" y="56"/>
                    </a:lnTo>
                    <a:lnTo>
                      <a:pt x="7" y="64"/>
                    </a:lnTo>
                    <a:lnTo>
                      <a:pt x="7" y="56"/>
                    </a:lnTo>
                    <a:lnTo>
                      <a:pt x="0" y="48"/>
                    </a:lnTo>
                    <a:lnTo>
                      <a:pt x="0" y="0"/>
                    </a:lnTo>
                    <a:close/>
                  </a:path>
                </a:pathLst>
              </a:custGeom>
              <a:solidFill>
                <a:srgbClr val="FF4477"/>
              </a:solidFill>
              <a:ln w="9525">
                <a:noFill/>
                <a:round/>
                <a:headEnd/>
                <a:tailEnd/>
              </a:ln>
            </p:spPr>
            <p:txBody>
              <a:bodyPr/>
              <a:lstStyle/>
              <a:p>
                <a:endParaRPr lang="es-ES_tradnl"/>
              </a:p>
            </p:txBody>
          </p:sp>
          <p:sp>
            <p:nvSpPr>
              <p:cNvPr id="468386" name="Freeform 598"/>
              <p:cNvSpPr>
                <a:spLocks/>
              </p:cNvSpPr>
              <p:nvPr/>
            </p:nvSpPr>
            <p:spPr bwMode="auto">
              <a:xfrm>
                <a:off x="2065" y="2362"/>
                <a:ext cx="15" cy="56"/>
              </a:xfrm>
              <a:custGeom>
                <a:avLst/>
                <a:gdLst>
                  <a:gd name="T0" fmla="*/ 7 w 15"/>
                  <a:gd name="T1" fmla="*/ 0 h 56"/>
                  <a:gd name="T2" fmla="*/ 7 w 15"/>
                  <a:gd name="T3" fmla="*/ 24 h 56"/>
                  <a:gd name="T4" fmla="*/ 15 w 15"/>
                  <a:gd name="T5" fmla="*/ 32 h 56"/>
                  <a:gd name="T6" fmla="*/ 15 w 15"/>
                  <a:gd name="T7" fmla="*/ 48 h 56"/>
                  <a:gd name="T8" fmla="*/ 7 w 15"/>
                  <a:gd name="T9" fmla="*/ 56 h 56"/>
                  <a:gd name="T10" fmla="*/ 7 w 15"/>
                  <a:gd name="T11" fmla="*/ 48 h 56"/>
                  <a:gd name="T12" fmla="*/ 0 w 15"/>
                  <a:gd name="T13" fmla="*/ 40 h 56"/>
                  <a:gd name="T14" fmla="*/ 0 w 15"/>
                  <a:gd name="T15" fmla="*/ 0 h 56"/>
                  <a:gd name="T16" fmla="*/ 7 w 15"/>
                  <a:gd name="T17" fmla="*/ 0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6"/>
                  <a:gd name="T29" fmla="*/ 15 w 15"/>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6">
                    <a:moveTo>
                      <a:pt x="7" y="0"/>
                    </a:moveTo>
                    <a:lnTo>
                      <a:pt x="7" y="24"/>
                    </a:lnTo>
                    <a:lnTo>
                      <a:pt x="15" y="32"/>
                    </a:lnTo>
                    <a:lnTo>
                      <a:pt x="15" y="48"/>
                    </a:lnTo>
                    <a:lnTo>
                      <a:pt x="7" y="56"/>
                    </a:lnTo>
                    <a:lnTo>
                      <a:pt x="7" y="48"/>
                    </a:lnTo>
                    <a:lnTo>
                      <a:pt x="0" y="40"/>
                    </a:lnTo>
                    <a:lnTo>
                      <a:pt x="0" y="0"/>
                    </a:lnTo>
                    <a:lnTo>
                      <a:pt x="7" y="0"/>
                    </a:lnTo>
                    <a:close/>
                  </a:path>
                </a:pathLst>
              </a:custGeom>
              <a:solidFill>
                <a:srgbClr val="FF477A"/>
              </a:solidFill>
              <a:ln w="9525">
                <a:noFill/>
                <a:round/>
                <a:headEnd/>
                <a:tailEnd/>
              </a:ln>
            </p:spPr>
            <p:txBody>
              <a:bodyPr/>
              <a:lstStyle/>
              <a:p>
                <a:endParaRPr lang="es-ES_tradnl"/>
              </a:p>
            </p:txBody>
          </p:sp>
          <p:sp>
            <p:nvSpPr>
              <p:cNvPr id="468387" name="Freeform 599"/>
              <p:cNvSpPr>
                <a:spLocks/>
              </p:cNvSpPr>
              <p:nvPr/>
            </p:nvSpPr>
            <p:spPr bwMode="auto">
              <a:xfrm>
                <a:off x="2065" y="2370"/>
                <a:ext cx="15" cy="48"/>
              </a:xfrm>
              <a:custGeom>
                <a:avLst/>
                <a:gdLst>
                  <a:gd name="T0" fmla="*/ 7 w 15"/>
                  <a:gd name="T1" fmla="*/ 40 h 48"/>
                  <a:gd name="T2" fmla="*/ 7 w 15"/>
                  <a:gd name="T3" fmla="*/ 32 h 48"/>
                  <a:gd name="T4" fmla="*/ 0 w 15"/>
                  <a:gd name="T5" fmla="*/ 32 h 48"/>
                  <a:gd name="T6" fmla="*/ 0 w 15"/>
                  <a:gd name="T7" fmla="*/ 0 h 48"/>
                  <a:gd name="T8" fmla="*/ 7 w 15"/>
                  <a:gd name="T9" fmla="*/ 0 h 48"/>
                  <a:gd name="T10" fmla="*/ 7 w 15"/>
                  <a:gd name="T11" fmla="*/ 16 h 48"/>
                  <a:gd name="T12" fmla="*/ 15 w 15"/>
                  <a:gd name="T13" fmla="*/ 24 h 48"/>
                  <a:gd name="T14" fmla="*/ 15 w 15"/>
                  <a:gd name="T15" fmla="*/ 40 h 48"/>
                  <a:gd name="T16" fmla="*/ 7 w 15"/>
                  <a:gd name="T17" fmla="*/ 48 h 48"/>
                  <a:gd name="T18" fmla="*/ 7 w 15"/>
                  <a:gd name="T19" fmla="*/ 4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48"/>
                  <a:gd name="T32" fmla="*/ 15 w 15"/>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48">
                    <a:moveTo>
                      <a:pt x="7" y="40"/>
                    </a:moveTo>
                    <a:lnTo>
                      <a:pt x="7" y="32"/>
                    </a:lnTo>
                    <a:lnTo>
                      <a:pt x="0" y="32"/>
                    </a:lnTo>
                    <a:lnTo>
                      <a:pt x="0" y="0"/>
                    </a:lnTo>
                    <a:lnTo>
                      <a:pt x="7" y="0"/>
                    </a:lnTo>
                    <a:lnTo>
                      <a:pt x="7" y="16"/>
                    </a:lnTo>
                    <a:lnTo>
                      <a:pt x="15" y="24"/>
                    </a:lnTo>
                    <a:lnTo>
                      <a:pt x="15" y="40"/>
                    </a:lnTo>
                    <a:lnTo>
                      <a:pt x="7" y="48"/>
                    </a:lnTo>
                    <a:lnTo>
                      <a:pt x="7" y="40"/>
                    </a:lnTo>
                    <a:close/>
                  </a:path>
                </a:pathLst>
              </a:custGeom>
              <a:solidFill>
                <a:srgbClr val="FF4C7F"/>
              </a:solidFill>
              <a:ln w="9525">
                <a:noFill/>
                <a:round/>
                <a:headEnd/>
                <a:tailEnd/>
              </a:ln>
            </p:spPr>
            <p:txBody>
              <a:bodyPr/>
              <a:lstStyle/>
              <a:p>
                <a:endParaRPr lang="es-ES_tradnl"/>
              </a:p>
            </p:txBody>
          </p:sp>
          <p:sp>
            <p:nvSpPr>
              <p:cNvPr id="468388" name="Freeform 600"/>
              <p:cNvSpPr>
                <a:spLocks/>
              </p:cNvSpPr>
              <p:nvPr/>
            </p:nvSpPr>
            <p:spPr bwMode="auto">
              <a:xfrm>
                <a:off x="2001" y="2330"/>
                <a:ext cx="64" cy="16"/>
              </a:xfrm>
              <a:custGeom>
                <a:avLst/>
                <a:gdLst>
                  <a:gd name="T0" fmla="*/ 64 w 64"/>
                  <a:gd name="T1" fmla="*/ 16 h 16"/>
                  <a:gd name="T2" fmla="*/ 64 w 64"/>
                  <a:gd name="T3" fmla="*/ 8 h 16"/>
                  <a:gd name="T4" fmla="*/ 48 w 64"/>
                  <a:gd name="T5" fmla="*/ 8 h 16"/>
                  <a:gd name="T6" fmla="*/ 48 w 64"/>
                  <a:gd name="T7" fmla="*/ 0 h 16"/>
                  <a:gd name="T8" fmla="*/ 8 w 64"/>
                  <a:gd name="T9" fmla="*/ 0 h 16"/>
                  <a:gd name="T10" fmla="*/ 8 w 64"/>
                  <a:gd name="T11" fmla="*/ 8 h 16"/>
                  <a:gd name="T12" fmla="*/ 0 w 64"/>
                  <a:gd name="T13" fmla="*/ 8 h 16"/>
                  <a:gd name="T14" fmla="*/ 0 60000 65536"/>
                  <a:gd name="T15" fmla="*/ 0 60000 65536"/>
                  <a:gd name="T16" fmla="*/ 0 60000 65536"/>
                  <a:gd name="T17" fmla="*/ 0 60000 65536"/>
                  <a:gd name="T18" fmla="*/ 0 60000 65536"/>
                  <a:gd name="T19" fmla="*/ 0 60000 65536"/>
                  <a:gd name="T20" fmla="*/ 0 60000 65536"/>
                  <a:gd name="T21" fmla="*/ 0 w 64"/>
                  <a:gd name="T22" fmla="*/ 0 h 16"/>
                  <a:gd name="T23" fmla="*/ 64 w 64"/>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6">
                    <a:moveTo>
                      <a:pt x="64" y="16"/>
                    </a:moveTo>
                    <a:lnTo>
                      <a:pt x="64" y="8"/>
                    </a:lnTo>
                    <a:lnTo>
                      <a:pt x="48" y="8"/>
                    </a:lnTo>
                    <a:lnTo>
                      <a:pt x="48" y="0"/>
                    </a:lnTo>
                    <a:lnTo>
                      <a:pt x="8" y="0"/>
                    </a:lnTo>
                    <a:lnTo>
                      <a:pt x="8" y="8"/>
                    </a:lnTo>
                    <a:lnTo>
                      <a:pt x="0" y="8"/>
                    </a:lnTo>
                  </a:path>
                </a:pathLst>
              </a:custGeom>
              <a:noFill/>
              <a:ln w="12700">
                <a:solidFill>
                  <a:srgbClr val="FF3266"/>
                </a:solidFill>
                <a:round/>
                <a:headEnd/>
                <a:tailEnd/>
              </a:ln>
            </p:spPr>
            <p:txBody>
              <a:bodyPr/>
              <a:lstStyle/>
              <a:p>
                <a:endParaRPr lang="es-ES_tradnl"/>
              </a:p>
            </p:txBody>
          </p:sp>
          <p:sp>
            <p:nvSpPr>
              <p:cNvPr id="468389" name="Freeform 601"/>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8 w 64"/>
                  <a:gd name="T9" fmla="*/ 8 h 8"/>
                  <a:gd name="T10" fmla="*/ 0 w 64"/>
                  <a:gd name="T11" fmla="*/ 8 h 8"/>
                  <a:gd name="T12" fmla="*/ 0 60000 65536"/>
                  <a:gd name="T13" fmla="*/ 0 60000 65536"/>
                  <a:gd name="T14" fmla="*/ 0 60000 65536"/>
                  <a:gd name="T15" fmla="*/ 0 60000 65536"/>
                  <a:gd name="T16" fmla="*/ 0 60000 65536"/>
                  <a:gd name="T17" fmla="*/ 0 60000 65536"/>
                  <a:gd name="T18" fmla="*/ 0 w 64"/>
                  <a:gd name="T19" fmla="*/ 0 h 8"/>
                  <a:gd name="T20" fmla="*/ 64 w 64"/>
                  <a:gd name="T21" fmla="*/ 8 h 8"/>
                </a:gdLst>
                <a:ahLst/>
                <a:cxnLst>
                  <a:cxn ang="T12">
                    <a:pos x="T0" y="T1"/>
                  </a:cxn>
                  <a:cxn ang="T13">
                    <a:pos x="T2" y="T3"/>
                  </a:cxn>
                  <a:cxn ang="T14">
                    <a:pos x="T4" y="T5"/>
                  </a:cxn>
                  <a:cxn ang="T15">
                    <a:pos x="T6" y="T7"/>
                  </a:cxn>
                  <a:cxn ang="T16">
                    <a:pos x="T8" y="T9"/>
                  </a:cxn>
                  <a:cxn ang="T17">
                    <a:pos x="T10" y="T11"/>
                  </a:cxn>
                </a:cxnLst>
                <a:rect l="T18" t="T19" r="T20" b="T21"/>
                <a:pathLst>
                  <a:path w="64" h="8">
                    <a:moveTo>
                      <a:pt x="64" y="8"/>
                    </a:moveTo>
                    <a:lnTo>
                      <a:pt x="56" y="8"/>
                    </a:lnTo>
                    <a:lnTo>
                      <a:pt x="48" y="0"/>
                    </a:lnTo>
                    <a:lnTo>
                      <a:pt x="8" y="0"/>
                    </a:lnTo>
                    <a:lnTo>
                      <a:pt x="8" y="8"/>
                    </a:lnTo>
                    <a:lnTo>
                      <a:pt x="0" y="8"/>
                    </a:lnTo>
                  </a:path>
                </a:pathLst>
              </a:custGeom>
              <a:noFill/>
              <a:ln w="12700">
                <a:solidFill>
                  <a:srgbClr val="FF3563"/>
                </a:solidFill>
                <a:round/>
                <a:headEnd/>
                <a:tailEnd/>
              </a:ln>
            </p:spPr>
            <p:txBody>
              <a:bodyPr/>
              <a:lstStyle/>
              <a:p>
                <a:endParaRPr lang="es-ES_tradnl"/>
              </a:p>
            </p:txBody>
          </p:sp>
          <p:sp>
            <p:nvSpPr>
              <p:cNvPr id="468390" name="Freeform 602"/>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0 w 64"/>
                  <a:gd name="T9" fmla="*/ 8 h 8"/>
                  <a:gd name="T10" fmla="*/ 0 60000 65536"/>
                  <a:gd name="T11" fmla="*/ 0 60000 65536"/>
                  <a:gd name="T12" fmla="*/ 0 60000 65536"/>
                  <a:gd name="T13" fmla="*/ 0 60000 65536"/>
                  <a:gd name="T14" fmla="*/ 0 60000 65536"/>
                  <a:gd name="T15" fmla="*/ 0 w 64"/>
                  <a:gd name="T16" fmla="*/ 0 h 8"/>
                  <a:gd name="T17" fmla="*/ 64 w 64"/>
                  <a:gd name="T18" fmla="*/ 8 h 8"/>
                </a:gdLst>
                <a:ahLst/>
                <a:cxnLst>
                  <a:cxn ang="T10">
                    <a:pos x="T0" y="T1"/>
                  </a:cxn>
                  <a:cxn ang="T11">
                    <a:pos x="T2" y="T3"/>
                  </a:cxn>
                  <a:cxn ang="T12">
                    <a:pos x="T4" y="T5"/>
                  </a:cxn>
                  <a:cxn ang="T13">
                    <a:pos x="T6" y="T7"/>
                  </a:cxn>
                  <a:cxn ang="T14">
                    <a:pos x="T8" y="T9"/>
                  </a:cxn>
                </a:cxnLst>
                <a:rect l="T15" t="T16" r="T17" b="T18"/>
                <a:pathLst>
                  <a:path w="64" h="8">
                    <a:moveTo>
                      <a:pt x="64" y="8"/>
                    </a:moveTo>
                    <a:lnTo>
                      <a:pt x="56" y="8"/>
                    </a:lnTo>
                    <a:lnTo>
                      <a:pt x="48" y="0"/>
                    </a:lnTo>
                    <a:lnTo>
                      <a:pt x="8" y="0"/>
                    </a:lnTo>
                    <a:lnTo>
                      <a:pt x="0" y="8"/>
                    </a:lnTo>
                  </a:path>
                </a:pathLst>
              </a:custGeom>
              <a:noFill/>
              <a:ln w="12700">
                <a:solidFill>
                  <a:srgbClr val="FF3A63"/>
                </a:solidFill>
                <a:round/>
                <a:headEnd/>
                <a:tailEnd/>
              </a:ln>
            </p:spPr>
            <p:txBody>
              <a:bodyPr/>
              <a:lstStyle/>
              <a:p>
                <a:endParaRPr lang="es-ES_tradnl"/>
              </a:p>
            </p:txBody>
          </p:sp>
          <p:sp>
            <p:nvSpPr>
              <p:cNvPr id="468391" name="Freeform 603"/>
              <p:cNvSpPr>
                <a:spLocks/>
              </p:cNvSpPr>
              <p:nvPr/>
            </p:nvSpPr>
            <p:spPr bwMode="auto">
              <a:xfrm>
                <a:off x="2001" y="2322"/>
                <a:ext cx="56" cy="16"/>
              </a:xfrm>
              <a:custGeom>
                <a:avLst/>
                <a:gdLst>
                  <a:gd name="T0" fmla="*/ 56 w 56"/>
                  <a:gd name="T1" fmla="*/ 16 h 16"/>
                  <a:gd name="T2" fmla="*/ 56 w 56"/>
                  <a:gd name="T3" fmla="*/ 8 h 16"/>
                  <a:gd name="T4" fmla="*/ 40 w 56"/>
                  <a:gd name="T5" fmla="*/ 8 h 16"/>
                  <a:gd name="T6" fmla="*/ 32 w 56"/>
                  <a:gd name="T7" fmla="*/ 0 h 16"/>
                  <a:gd name="T8" fmla="*/ 16 w 56"/>
                  <a:gd name="T9" fmla="*/ 0 h 16"/>
                  <a:gd name="T10" fmla="*/ 16 w 56"/>
                  <a:gd name="T11" fmla="*/ 8 h 16"/>
                  <a:gd name="T12" fmla="*/ 0 w 56"/>
                  <a:gd name="T13" fmla="*/ 8 h 16"/>
                  <a:gd name="T14" fmla="*/ 0 60000 65536"/>
                  <a:gd name="T15" fmla="*/ 0 60000 65536"/>
                  <a:gd name="T16" fmla="*/ 0 60000 65536"/>
                  <a:gd name="T17" fmla="*/ 0 60000 65536"/>
                  <a:gd name="T18" fmla="*/ 0 60000 65536"/>
                  <a:gd name="T19" fmla="*/ 0 60000 65536"/>
                  <a:gd name="T20" fmla="*/ 0 60000 65536"/>
                  <a:gd name="T21" fmla="*/ 0 w 56"/>
                  <a:gd name="T22" fmla="*/ 0 h 16"/>
                  <a:gd name="T23" fmla="*/ 56 w 5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16">
                    <a:moveTo>
                      <a:pt x="56" y="16"/>
                    </a:moveTo>
                    <a:lnTo>
                      <a:pt x="56" y="8"/>
                    </a:lnTo>
                    <a:lnTo>
                      <a:pt x="40" y="8"/>
                    </a:lnTo>
                    <a:lnTo>
                      <a:pt x="32" y="0"/>
                    </a:lnTo>
                    <a:lnTo>
                      <a:pt x="16" y="0"/>
                    </a:lnTo>
                    <a:lnTo>
                      <a:pt x="16" y="8"/>
                    </a:lnTo>
                    <a:lnTo>
                      <a:pt x="0" y="8"/>
                    </a:lnTo>
                  </a:path>
                </a:pathLst>
              </a:custGeom>
              <a:noFill/>
              <a:ln w="12700">
                <a:solidFill>
                  <a:srgbClr val="FF3D60"/>
                </a:solidFill>
                <a:round/>
                <a:headEnd/>
                <a:tailEnd/>
              </a:ln>
            </p:spPr>
            <p:txBody>
              <a:bodyPr/>
              <a:lstStyle/>
              <a:p>
                <a:endParaRPr lang="es-ES_tradnl"/>
              </a:p>
            </p:txBody>
          </p:sp>
          <p:sp>
            <p:nvSpPr>
              <p:cNvPr id="468392" name="Freeform 604"/>
              <p:cNvSpPr>
                <a:spLocks/>
              </p:cNvSpPr>
              <p:nvPr/>
            </p:nvSpPr>
            <p:spPr bwMode="auto">
              <a:xfrm>
                <a:off x="2009" y="2322"/>
                <a:ext cx="48" cy="16"/>
              </a:xfrm>
              <a:custGeom>
                <a:avLst/>
                <a:gdLst>
                  <a:gd name="T0" fmla="*/ 48 w 48"/>
                  <a:gd name="T1" fmla="*/ 16 h 16"/>
                  <a:gd name="T2" fmla="*/ 48 w 48"/>
                  <a:gd name="T3" fmla="*/ 8 h 16"/>
                  <a:gd name="T4" fmla="*/ 32 w 48"/>
                  <a:gd name="T5" fmla="*/ 8 h 16"/>
                  <a:gd name="T6" fmla="*/ 32 w 48"/>
                  <a:gd name="T7" fmla="*/ 0 h 16"/>
                  <a:gd name="T8" fmla="*/ 8 w 48"/>
                  <a:gd name="T9" fmla="*/ 0 h 16"/>
                  <a:gd name="T10" fmla="*/ 0 w 48"/>
                  <a:gd name="T11" fmla="*/ 8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48" y="16"/>
                    </a:moveTo>
                    <a:lnTo>
                      <a:pt x="48" y="8"/>
                    </a:lnTo>
                    <a:lnTo>
                      <a:pt x="32" y="8"/>
                    </a:lnTo>
                    <a:lnTo>
                      <a:pt x="32" y="0"/>
                    </a:lnTo>
                    <a:lnTo>
                      <a:pt x="8" y="0"/>
                    </a:lnTo>
                    <a:lnTo>
                      <a:pt x="0" y="8"/>
                    </a:lnTo>
                  </a:path>
                </a:pathLst>
              </a:custGeom>
              <a:noFill/>
              <a:ln w="12700">
                <a:solidFill>
                  <a:srgbClr val="FF3F5E"/>
                </a:solidFill>
                <a:round/>
                <a:headEnd/>
                <a:tailEnd/>
              </a:ln>
            </p:spPr>
            <p:txBody>
              <a:bodyPr/>
              <a:lstStyle/>
              <a:p>
                <a:endParaRPr lang="es-ES_tradnl"/>
              </a:p>
            </p:txBody>
          </p:sp>
          <p:sp>
            <p:nvSpPr>
              <p:cNvPr id="468393" name="Freeform 605"/>
              <p:cNvSpPr>
                <a:spLocks/>
              </p:cNvSpPr>
              <p:nvPr/>
            </p:nvSpPr>
            <p:spPr bwMode="auto">
              <a:xfrm>
                <a:off x="2009" y="2322"/>
                <a:ext cx="48" cy="8"/>
              </a:xfrm>
              <a:custGeom>
                <a:avLst/>
                <a:gdLst>
                  <a:gd name="T0" fmla="*/ 48 w 48"/>
                  <a:gd name="T1" fmla="*/ 8 h 8"/>
                  <a:gd name="T2" fmla="*/ 40 w 48"/>
                  <a:gd name="T3" fmla="*/ 8 h 8"/>
                  <a:gd name="T4" fmla="*/ 32 w 48"/>
                  <a:gd name="T5" fmla="*/ 0 h 8"/>
                  <a:gd name="T6" fmla="*/ 0 w 48"/>
                  <a:gd name="T7" fmla="*/ 0 h 8"/>
                  <a:gd name="T8" fmla="*/ 0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48" y="8"/>
                    </a:moveTo>
                    <a:lnTo>
                      <a:pt x="40" y="8"/>
                    </a:lnTo>
                    <a:lnTo>
                      <a:pt x="32" y="0"/>
                    </a:lnTo>
                    <a:lnTo>
                      <a:pt x="0" y="0"/>
                    </a:lnTo>
                    <a:lnTo>
                      <a:pt x="0" y="8"/>
                    </a:lnTo>
                  </a:path>
                </a:pathLst>
              </a:custGeom>
              <a:noFill/>
              <a:ln w="12700">
                <a:solidFill>
                  <a:srgbClr val="FF425E"/>
                </a:solidFill>
                <a:round/>
                <a:headEnd/>
                <a:tailEnd/>
              </a:ln>
            </p:spPr>
            <p:txBody>
              <a:bodyPr/>
              <a:lstStyle/>
              <a:p>
                <a:endParaRPr lang="es-ES_tradnl"/>
              </a:p>
            </p:txBody>
          </p:sp>
          <p:sp>
            <p:nvSpPr>
              <p:cNvPr id="468394" name="Freeform 606"/>
              <p:cNvSpPr>
                <a:spLocks/>
              </p:cNvSpPr>
              <p:nvPr/>
            </p:nvSpPr>
            <p:spPr bwMode="auto">
              <a:xfrm>
                <a:off x="2009" y="2322"/>
                <a:ext cx="48" cy="8"/>
              </a:xfrm>
              <a:custGeom>
                <a:avLst/>
                <a:gdLst>
                  <a:gd name="T0" fmla="*/ 48 w 48"/>
                  <a:gd name="T1" fmla="*/ 8 h 8"/>
                  <a:gd name="T2" fmla="*/ 40 w 48"/>
                  <a:gd name="T3" fmla="*/ 0 h 8"/>
                  <a:gd name="T4" fmla="*/ 0 w 48"/>
                  <a:gd name="T5" fmla="*/ 0 h 8"/>
                  <a:gd name="T6" fmla="*/ 0 w 48"/>
                  <a:gd name="T7" fmla="*/ 8 h 8"/>
                  <a:gd name="T8" fmla="*/ 0 60000 65536"/>
                  <a:gd name="T9" fmla="*/ 0 60000 65536"/>
                  <a:gd name="T10" fmla="*/ 0 60000 65536"/>
                  <a:gd name="T11" fmla="*/ 0 60000 65536"/>
                  <a:gd name="T12" fmla="*/ 0 w 48"/>
                  <a:gd name="T13" fmla="*/ 0 h 8"/>
                  <a:gd name="T14" fmla="*/ 48 w 48"/>
                  <a:gd name="T15" fmla="*/ 8 h 8"/>
                </a:gdLst>
                <a:ahLst/>
                <a:cxnLst>
                  <a:cxn ang="T8">
                    <a:pos x="T0" y="T1"/>
                  </a:cxn>
                  <a:cxn ang="T9">
                    <a:pos x="T2" y="T3"/>
                  </a:cxn>
                  <a:cxn ang="T10">
                    <a:pos x="T4" y="T5"/>
                  </a:cxn>
                  <a:cxn ang="T11">
                    <a:pos x="T6" y="T7"/>
                  </a:cxn>
                </a:cxnLst>
                <a:rect l="T12" t="T13" r="T14" b="T15"/>
                <a:pathLst>
                  <a:path w="48" h="8">
                    <a:moveTo>
                      <a:pt x="48" y="8"/>
                    </a:moveTo>
                    <a:lnTo>
                      <a:pt x="40" y="0"/>
                    </a:lnTo>
                    <a:lnTo>
                      <a:pt x="0" y="0"/>
                    </a:lnTo>
                    <a:lnTo>
                      <a:pt x="0" y="8"/>
                    </a:lnTo>
                  </a:path>
                </a:pathLst>
              </a:custGeom>
              <a:noFill/>
              <a:ln w="12700">
                <a:solidFill>
                  <a:srgbClr val="FF445B"/>
                </a:solidFill>
                <a:round/>
                <a:headEnd/>
                <a:tailEnd/>
              </a:ln>
            </p:spPr>
            <p:txBody>
              <a:bodyPr/>
              <a:lstStyle/>
              <a:p>
                <a:endParaRPr lang="es-ES_tradnl"/>
              </a:p>
            </p:txBody>
          </p:sp>
          <p:sp>
            <p:nvSpPr>
              <p:cNvPr id="468395" name="Freeform 607"/>
              <p:cNvSpPr>
                <a:spLocks/>
              </p:cNvSpPr>
              <p:nvPr/>
            </p:nvSpPr>
            <p:spPr bwMode="auto">
              <a:xfrm>
                <a:off x="2009" y="2314"/>
                <a:ext cx="48" cy="16"/>
              </a:xfrm>
              <a:custGeom>
                <a:avLst/>
                <a:gdLst>
                  <a:gd name="T0" fmla="*/ 48 w 48"/>
                  <a:gd name="T1" fmla="*/ 16 h 16"/>
                  <a:gd name="T2" fmla="*/ 40 w 48"/>
                  <a:gd name="T3" fmla="*/ 8 h 16"/>
                  <a:gd name="T4" fmla="*/ 24 w 48"/>
                  <a:gd name="T5" fmla="*/ 8 h 16"/>
                  <a:gd name="T6" fmla="*/ 24 w 48"/>
                  <a:gd name="T7" fmla="*/ 0 h 16"/>
                  <a:gd name="T8" fmla="*/ 8 w 48"/>
                  <a:gd name="T9" fmla="*/ 0 h 16"/>
                  <a:gd name="T10" fmla="*/ 8 w 48"/>
                  <a:gd name="T11" fmla="*/ 8 h 16"/>
                  <a:gd name="T12" fmla="*/ 0 w 48"/>
                  <a:gd name="T13" fmla="*/ 8 h 16"/>
                  <a:gd name="T14" fmla="*/ 0 60000 65536"/>
                  <a:gd name="T15" fmla="*/ 0 60000 65536"/>
                  <a:gd name="T16" fmla="*/ 0 60000 65536"/>
                  <a:gd name="T17" fmla="*/ 0 60000 65536"/>
                  <a:gd name="T18" fmla="*/ 0 60000 65536"/>
                  <a:gd name="T19" fmla="*/ 0 60000 65536"/>
                  <a:gd name="T20" fmla="*/ 0 60000 65536"/>
                  <a:gd name="T21" fmla="*/ 0 w 48"/>
                  <a:gd name="T22" fmla="*/ 0 h 16"/>
                  <a:gd name="T23" fmla="*/ 48 w 48"/>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6">
                    <a:moveTo>
                      <a:pt x="48" y="16"/>
                    </a:moveTo>
                    <a:lnTo>
                      <a:pt x="40" y="8"/>
                    </a:lnTo>
                    <a:lnTo>
                      <a:pt x="24" y="8"/>
                    </a:lnTo>
                    <a:lnTo>
                      <a:pt x="24" y="0"/>
                    </a:lnTo>
                    <a:lnTo>
                      <a:pt x="8" y="0"/>
                    </a:lnTo>
                    <a:lnTo>
                      <a:pt x="8" y="8"/>
                    </a:lnTo>
                    <a:lnTo>
                      <a:pt x="0" y="8"/>
                    </a:lnTo>
                  </a:path>
                </a:pathLst>
              </a:custGeom>
              <a:noFill/>
              <a:ln w="12700">
                <a:solidFill>
                  <a:srgbClr val="FF495B"/>
                </a:solidFill>
                <a:round/>
                <a:headEnd/>
                <a:tailEnd/>
              </a:ln>
            </p:spPr>
            <p:txBody>
              <a:bodyPr/>
              <a:lstStyle/>
              <a:p>
                <a:endParaRPr lang="es-ES_tradnl"/>
              </a:p>
            </p:txBody>
          </p:sp>
          <p:sp>
            <p:nvSpPr>
              <p:cNvPr id="468396" name="Freeform 608"/>
              <p:cNvSpPr>
                <a:spLocks/>
              </p:cNvSpPr>
              <p:nvPr/>
            </p:nvSpPr>
            <p:spPr bwMode="auto">
              <a:xfrm>
                <a:off x="2009" y="2314"/>
                <a:ext cx="40" cy="8"/>
              </a:xfrm>
              <a:custGeom>
                <a:avLst/>
                <a:gdLst>
                  <a:gd name="T0" fmla="*/ 0 w 40"/>
                  <a:gd name="T1" fmla="*/ 8 h 8"/>
                  <a:gd name="T2" fmla="*/ 8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8" y="0"/>
                    </a:lnTo>
                    <a:lnTo>
                      <a:pt x="32" y="0"/>
                    </a:lnTo>
                    <a:lnTo>
                      <a:pt x="40" y="8"/>
                    </a:lnTo>
                  </a:path>
                </a:pathLst>
              </a:custGeom>
              <a:noFill/>
              <a:ln w="12700">
                <a:solidFill>
                  <a:srgbClr val="FF664C"/>
                </a:solidFill>
                <a:round/>
                <a:headEnd/>
                <a:tailEnd/>
              </a:ln>
            </p:spPr>
            <p:txBody>
              <a:bodyPr/>
              <a:lstStyle/>
              <a:p>
                <a:endParaRPr lang="es-ES_tradnl"/>
              </a:p>
            </p:txBody>
          </p:sp>
          <p:sp>
            <p:nvSpPr>
              <p:cNvPr id="468397" name="Freeform 609"/>
              <p:cNvSpPr>
                <a:spLocks/>
              </p:cNvSpPr>
              <p:nvPr/>
            </p:nvSpPr>
            <p:spPr bwMode="auto">
              <a:xfrm>
                <a:off x="2009" y="2314"/>
                <a:ext cx="40" cy="8"/>
              </a:xfrm>
              <a:custGeom>
                <a:avLst/>
                <a:gdLst>
                  <a:gd name="T0" fmla="*/ 0 w 40"/>
                  <a:gd name="T1" fmla="*/ 8 h 8"/>
                  <a:gd name="T2" fmla="*/ 0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0" y="0"/>
                    </a:lnTo>
                    <a:lnTo>
                      <a:pt x="32" y="0"/>
                    </a:lnTo>
                    <a:lnTo>
                      <a:pt x="40" y="8"/>
                    </a:lnTo>
                  </a:path>
                </a:pathLst>
              </a:custGeom>
              <a:noFill/>
              <a:ln w="12700">
                <a:solidFill>
                  <a:srgbClr val="FF604F"/>
                </a:solidFill>
                <a:round/>
                <a:headEnd/>
                <a:tailEnd/>
              </a:ln>
            </p:spPr>
            <p:txBody>
              <a:bodyPr/>
              <a:lstStyle/>
              <a:p>
                <a:endParaRPr lang="es-ES_tradnl"/>
              </a:p>
            </p:txBody>
          </p:sp>
          <p:sp>
            <p:nvSpPr>
              <p:cNvPr id="468398" name="Freeform 610"/>
              <p:cNvSpPr>
                <a:spLocks/>
              </p:cNvSpPr>
              <p:nvPr/>
            </p:nvSpPr>
            <p:spPr bwMode="auto">
              <a:xfrm>
                <a:off x="2009" y="2314"/>
                <a:ext cx="48" cy="8"/>
              </a:xfrm>
              <a:custGeom>
                <a:avLst/>
                <a:gdLst>
                  <a:gd name="T0" fmla="*/ 0 w 48"/>
                  <a:gd name="T1" fmla="*/ 8 h 8"/>
                  <a:gd name="T2" fmla="*/ 0 w 48"/>
                  <a:gd name="T3" fmla="*/ 0 h 8"/>
                  <a:gd name="T4" fmla="*/ 32 w 48"/>
                  <a:gd name="T5" fmla="*/ 0 h 8"/>
                  <a:gd name="T6" fmla="*/ 40 w 48"/>
                  <a:gd name="T7" fmla="*/ 8 h 8"/>
                  <a:gd name="T8" fmla="*/ 48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0" y="8"/>
                    </a:moveTo>
                    <a:lnTo>
                      <a:pt x="0" y="0"/>
                    </a:lnTo>
                    <a:lnTo>
                      <a:pt x="32" y="0"/>
                    </a:lnTo>
                    <a:lnTo>
                      <a:pt x="40" y="8"/>
                    </a:lnTo>
                    <a:lnTo>
                      <a:pt x="48" y="8"/>
                    </a:lnTo>
                  </a:path>
                </a:pathLst>
              </a:custGeom>
              <a:noFill/>
              <a:ln w="12700">
                <a:solidFill>
                  <a:srgbClr val="FF5B51"/>
                </a:solidFill>
                <a:round/>
                <a:headEnd/>
                <a:tailEnd/>
              </a:ln>
            </p:spPr>
            <p:txBody>
              <a:bodyPr/>
              <a:lstStyle/>
              <a:p>
                <a:endParaRPr lang="es-ES_tradnl"/>
              </a:p>
            </p:txBody>
          </p:sp>
          <p:sp>
            <p:nvSpPr>
              <p:cNvPr id="468399" name="Freeform 611"/>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654"/>
                </a:solidFill>
                <a:round/>
                <a:headEnd/>
                <a:tailEnd/>
              </a:ln>
            </p:spPr>
            <p:txBody>
              <a:bodyPr/>
              <a:lstStyle/>
              <a:p>
                <a:endParaRPr lang="es-ES_tradnl"/>
              </a:p>
            </p:txBody>
          </p:sp>
          <p:sp>
            <p:nvSpPr>
              <p:cNvPr id="468400" name="Freeform 612"/>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156"/>
                </a:solidFill>
                <a:round/>
                <a:headEnd/>
                <a:tailEnd/>
              </a:ln>
            </p:spPr>
            <p:txBody>
              <a:bodyPr/>
              <a:lstStyle/>
              <a:p>
                <a:endParaRPr lang="es-ES_tradnl"/>
              </a:p>
            </p:txBody>
          </p:sp>
          <p:sp>
            <p:nvSpPr>
              <p:cNvPr id="468401" name="Freeform 613"/>
              <p:cNvSpPr>
                <a:spLocks/>
              </p:cNvSpPr>
              <p:nvPr/>
            </p:nvSpPr>
            <p:spPr bwMode="auto">
              <a:xfrm>
                <a:off x="2009" y="2314"/>
                <a:ext cx="48" cy="16"/>
              </a:xfrm>
              <a:custGeom>
                <a:avLst/>
                <a:gdLst>
                  <a:gd name="T0" fmla="*/ 0 w 48"/>
                  <a:gd name="T1" fmla="*/ 8 h 16"/>
                  <a:gd name="T2" fmla="*/ 8 w 48"/>
                  <a:gd name="T3" fmla="*/ 0 h 16"/>
                  <a:gd name="T4" fmla="*/ 32 w 48"/>
                  <a:gd name="T5" fmla="*/ 0 h 16"/>
                  <a:gd name="T6" fmla="*/ 32 w 48"/>
                  <a:gd name="T7" fmla="*/ 8 h 16"/>
                  <a:gd name="T8" fmla="*/ 48 w 48"/>
                  <a:gd name="T9" fmla="*/ 8 h 16"/>
                  <a:gd name="T10" fmla="*/ 48 w 48"/>
                  <a:gd name="T11" fmla="*/ 16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8"/>
                    </a:moveTo>
                    <a:lnTo>
                      <a:pt x="8" y="0"/>
                    </a:lnTo>
                    <a:lnTo>
                      <a:pt x="32" y="0"/>
                    </a:lnTo>
                    <a:lnTo>
                      <a:pt x="32" y="8"/>
                    </a:lnTo>
                    <a:lnTo>
                      <a:pt x="48" y="8"/>
                    </a:lnTo>
                    <a:lnTo>
                      <a:pt x="48" y="16"/>
                    </a:lnTo>
                  </a:path>
                </a:pathLst>
              </a:custGeom>
              <a:noFill/>
              <a:ln w="12700">
                <a:solidFill>
                  <a:srgbClr val="FF4C59"/>
                </a:solidFill>
                <a:round/>
                <a:headEnd/>
                <a:tailEnd/>
              </a:ln>
            </p:spPr>
            <p:txBody>
              <a:bodyPr/>
              <a:lstStyle/>
              <a:p>
                <a:endParaRPr lang="es-ES_tradnl"/>
              </a:p>
            </p:txBody>
          </p:sp>
          <p:sp>
            <p:nvSpPr>
              <p:cNvPr id="468402" name="Rectangle 614"/>
              <p:cNvSpPr>
                <a:spLocks noChangeArrowheads="1"/>
              </p:cNvSpPr>
              <p:nvPr/>
            </p:nvSpPr>
            <p:spPr bwMode="auto">
              <a:xfrm>
                <a:off x="1985" y="2442"/>
                <a:ext cx="8" cy="32"/>
              </a:xfrm>
              <a:prstGeom prst="rect">
                <a:avLst/>
              </a:prstGeom>
              <a:noFill/>
              <a:ln w="12700">
                <a:solidFill>
                  <a:srgbClr val="FF3F59"/>
                </a:solidFill>
                <a:miter lim="800000"/>
                <a:headEnd/>
                <a:tailEnd/>
              </a:ln>
            </p:spPr>
            <p:txBody>
              <a:bodyPr/>
              <a:lstStyle/>
              <a:p>
                <a:endParaRPr lang="es-ES_tradnl">
                  <a:solidFill>
                    <a:srgbClr val="000000"/>
                  </a:solidFill>
                </a:endParaRPr>
              </a:p>
            </p:txBody>
          </p:sp>
          <p:sp>
            <p:nvSpPr>
              <p:cNvPr id="468403" name="Freeform 615"/>
              <p:cNvSpPr>
                <a:spLocks/>
              </p:cNvSpPr>
              <p:nvPr/>
            </p:nvSpPr>
            <p:spPr bwMode="auto">
              <a:xfrm>
                <a:off x="1985" y="2442"/>
                <a:ext cx="8" cy="32"/>
              </a:xfrm>
              <a:custGeom>
                <a:avLst/>
                <a:gdLst>
                  <a:gd name="T0" fmla="*/ 0 w 8"/>
                  <a:gd name="T1" fmla="*/ 0 h 32"/>
                  <a:gd name="T2" fmla="*/ 0 w 8"/>
                  <a:gd name="T3" fmla="*/ 8 h 32"/>
                  <a:gd name="T4" fmla="*/ 8 w 8"/>
                  <a:gd name="T5" fmla="*/ 16 h 32"/>
                  <a:gd name="T6" fmla="*/ 8 w 8"/>
                  <a:gd name="T7" fmla="*/ 24 h 32"/>
                  <a:gd name="T8" fmla="*/ 0 w 8"/>
                  <a:gd name="T9" fmla="*/ 32 h 32"/>
                  <a:gd name="T10" fmla="*/ 0 60000 65536"/>
                  <a:gd name="T11" fmla="*/ 0 60000 65536"/>
                  <a:gd name="T12" fmla="*/ 0 60000 65536"/>
                  <a:gd name="T13" fmla="*/ 0 60000 65536"/>
                  <a:gd name="T14" fmla="*/ 0 60000 65536"/>
                  <a:gd name="T15" fmla="*/ 0 w 8"/>
                  <a:gd name="T16" fmla="*/ 0 h 32"/>
                  <a:gd name="T17" fmla="*/ 8 w 8"/>
                  <a:gd name="T18" fmla="*/ 32 h 32"/>
                </a:gdLst>
                <a:ahLst/>
                <a:cxnLst>
                  <a:cxn ang="T10">
                    <a:pos x="T0" y="T1"/>
                  </a:cxn>
                  <a:cxn ang="T11">
                    <a:pos x="T2" y="T3"/>
                  </a:cxn>
                  <a:cxn ang="T12">
                    <a:pos x="T4" y="T5"/>
                  </a:cxn>
                  <a:cxn ang="T13">
                    <a:pos x="T6" y="T7"/>
                  </a:cxn>
                  <a:cxn ang="T14">
                    <a:pos x="T8" y="T9"/>
                  </a:cxn>
                </a:cxnLst>
                <a:rect l="T15" t="T16" r="T17" b="T18"/>
                <a:pathLst>
                  <a:path w="8" h="32">
                    <a:moveTo>
                      <a:pt x="0" y="0"/>
                    </a:moveTo>
                    <a:lnTo>
                      <a:pt x="0" y="8"/>
                    </a:lnTo>
                    <a:lnTo>
                      <a:pt x="8" y="16"/>
                    </a:lnTo>
                    <a:lnTo>
                      <a:pt x="8" y="24"/>
                    </a:lnTo>
                    <a:lnTo>
                      <a:pt x="0" y="32"/>
                    </a:lnTo>
                  </a:path>
                </a:pathLst>
              </a:custGeom>
              <a:noFill/>
              <a:ln w="12700">
                <a:solidFill>
                  <a:srgbClr val="FF3A5B"/>
                </a:solidFill>
                <a:round/>
                <a:headEnd/>
                <a:tailEnd/>
              </a:ln>
            </p:spPr>
            <p:txBody>
              <a:bodyPr/>
              <a:lstStyle/>
              <a:p>
                <a:endParaRPr lang="es-ES_tradnl"/>
              </a:p>
            </p:txBody>
          </p:sp>
          <p:sp>
            <p:nvSpPr>
              <p:cNvPr id="468404" name="Line 616"/>
              <p:cNvSpPr>
                <a:spLocks noChangeShapeType="1"/>
              </p:cNvSpPr>
              <p:nvPr/>
            </p:nvSpPr>
            <p:spPr bwMode="auto">
              <a:xfrm>
                <a:off x="1985" y="2450"/>
                <a:ext cx="1" cy="24"/>
              </a:xfrm>
              <a:prstGeom prst="line">
                <a:avLst/>
              </a:prstGeom>
              <a:noFill/>
              <a:ln w="12700">
                <a:solidFill>
                  <a:srgbClr val="FF325E"/>
                </a:solidFill>
                <a:round/>
                <a:headEnd/>
                <a:tailEnd/>
              </a:ln>
            </p:spPr>
            <p:txBody>
              <a:bodyPr/>
              <a:lstStyle/>
              <a:p>
                <a:endParaRPr lang="es-ES_tradnl"/>
              </a:p>
            </p:txBody>
          </p:sp>
          <p:sp>
            <p:nvSpPr>
              <p:cNvPr id="468405" name="Freeform 617"/>
              <p:cNvSpPr>
                <a:spLocks/>
              </p:cNvSpPr>
              <p:nvPr/>
            </p:nvSpPr>
            <p:spPr bwMode="auto">
              <a:xfrm>
                <a:off x="1977" y="2450"/>
                <a:ext cx="8" cy="24"/>
              </a:xfrm>
              <a:custGeom>
                <a:avLst/>
                <a:gdLst>
                  <a:gd name="T0" fmla="*/ 8 w 8"/>
                  <a:gd name="T1" fmla="*/ 0 h 24"/>
                  <a:gd name="T2" fmla="*/ 8 w 8"/>
                  <a:gd name="T3" fmla="*/ 24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24"/>
                    </a:lnTo>
                    <a:lnTo>
                      <a:pt x="0" y="24"/>
                    </a:lnTo>
                  </a:path>
                </a:pathLst>
              </a:custGeom>
              <a:noFill/>
              <a:ln w="12700">
                <a:solidFill>
                  <a:srgbClr val="FF2D5E"/>
                </a:solidFill>
                <a:round/>
                <a:headEnd/>
                <a:tailEnd/>
              </a:ln>
            </p:spPr>
            <p:txBody>
              <a:bodyPr/>
              <a:lstStyle/>
              <a:p>
                <a:endParaRPr lang="es-ES_tradnl"/>
              </a:p>
            </p:txBody>
          </p:sp>
          <p:sp>
            <p:nvSpPr>
              <p:cNvPr id="468406" name="Freeform 618"/>
              <p:cNvSpPr>
                <a:spLocks/>
              </p:cNvSpPr>
              <p:nvPr/>
            </p:nvSpPr>
            <p:spPr bwMode="auto">
              <a:xfrm>
                <a:off x="1977" y="2458"/>
                <a:ext cx="8" cy="16"/>
              </a:xfrm>
              <a:custGeom>
                <a:avLst/>
                <a:gdLst>
                  <a:gd name="T0" fmla="*/ 0 w 8"/>
                  <a:gd name="T1" fmla="*/ 0 h 16"/>
                  <a:gd name="T2" fmla="*/ 8 w 8"/>
                  <a:gd name="T3" fmla="*/ 0 h 16"/>
                  <a:gd name="T4" fmla="*/ 8 w 8"/>
                  <a:gd name="T5" fmla="*/ 8 h 16"/>
                  <a:gd name="T6" fmla="*/ 0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0" y="0"/>
                    </a:moveTo>
                    <a:lnTo>
                      <a:pt x="8" y="0"/>
                    </a:lnTo>
                    <a:lnTo>
                      <a:pt x="8" y="8"/>
                    </a:lnTo>
                    <a:lnTo>
                      <a:pt x="0" y="16"/>
                    </a:lnTo>
                  </a:path>
                </a:pathLst>
              </a:custGeom>
              <a:noFill/>
              <a:ln w="12700">
                <a:solidFill>
                  <a:srgbClr val="FF2660"/>
                </a:solidFill>
                <a:round/>
                <a:headEnd/>
                <a:tailEnd/>
              </a:ln>
            </p:spPr>
            <p:txBody>
              <a:bodyPr/>
              <a:lstStyle/>
              <a:p>
                <a:endParaRPr lang="es-ES_tradnl"/>
              </a:p>
            </p:txBody>
          </p:sp>
          <p:sp>
            <p:nvSpPr>
              <p:cNvPr id="468407" name="Line 619"/>
              <p:cNvSpPr>
                <a:spLocks noChangeShapeType="1"/>
              </p:cNvSpPr>
              <p:nvPr/>
            </p:nvSpPr>
            <p:spPr bwMode="auto">
              <a:xfrm>
                <a:off x="1977" y="2458"/>
                <a:ext cx="1" cy="16"/>
              </a:xfrm>
              <a:prstGeom prst="line">
                <a:avLst/>
              </a:prstGeom>
              <a:noFill/>
              <a:ln w="12700">
                <a:solidFill>
                  <a:srgbClr val="FF1E63"/>
                </a:solidFill>
                <a:round/>
                <a:headEnd/>
                <a:tailEnd/>
              </a:ln>
            </p:spPr>
            <p:txBody>
              <a:bodyPr/>
              <a:lstStyle/>
              <a:p>
                <a:endParaRPr lang="es-ES_tradnl"/>
              </a:p>
            </p:txBody>
          </p:sp>
          <p:sp>
            <p:nvSpPr>
              <p:cNvPr id="468408" name="Freeform 620"/>
              <p:cNvSpPr>
                <a:spLocks/>
              </p:cNvSpPr>
              <p:nvPr/>
            </p:nvSpPr>
            <p:spPr bwMode="auto">
              <a:xfrm>
                <a:off x="1969" y="2466"/>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FF1966"/>
                </a:solidFill>
                <a:round/>
                <a:headEnd/>
                <a:tailEnd/>
              </a:ln>
            </p:spPr>
            <p:txBody>
              <a:bodyPr/>
              <a:lstStyle/>
              <a:p>
                <a:endParaRPr lang="es-ES_tradnl"/>
              </a:p>
            </p:txBody>
          </p:sp>
          <p:sp>
            <p:nvSpPr>
              <p:cNvPr id="468409" name="Freeform 621"/>
              <p:cNvSpPr>
                <a:spLocks/>
              </p:cNvSpPr>
              <p:nvPr/>
            </p:nvSpPr>
            <p:spPr bwMode="auto">
              <a:xfrm>
                <a:off x="1954" y="2458"/>
                <a:ext cx="23" cy="40"/>
              </a:xfrm>
              <a:custGeom>
                <a:avLst/>
                <a:gdLst>
                  <a:gd name="T0" fmla="*/ 23 w 23"/>
                  <a:gd name="T1" fmla="*/ 0 h 40"/>
                  <a:gd name="T2" fmla="*/ 23 w 23"/>
                  <a:gd name="T3" fmla="*/ 8 h 40"/>
                  <a:gd name="T4" fmla="*/ 15 w 23"/>
                  <a:gd name="T5" fmla="*/ 8 h 40"/>
                  <a:gd name="T6" fmla="*/ 15 w 23"/>
                  <a:gd name="T7" fmla="*/ 24 h 40"/>
                  <a:gd name="T8" fmla="*/ 7 w 23"/>
                  <a:gd name="T9" fmla="*/ 24 h 40"/>
                  <a:gd name="T10" fmla="*/ 7 w 23"/>
                  <a:gd name="T11" fmla="*/ 32 h 40"/>
                  <a:gd name="T12" fmla="*/ 0 w 23"/>
                  <a:gd name="T13" fmla="*/ 32 h 40"/>
                  <a:gd name="T14" fmla="*/ 0 w 23"/>
                  <a:gd name="T15" fmla="*/ 40 h 40"/>
                  <a:gd name="T16" fmla="*/ 7 w 23"/>
                  <a:gd name="T17" fmla="*/ 32 h 40"/>
                  <a:gd name="T18" fmla="*/ 15 w 23"/>
                  <a:gd name="T19" fmla="*/ 32 h 40"/>
                  <a:gd name="T20" fmla="*/ 15 w 23"/>
                  <a:gd name="T21" fmla="*/ 24 h 40"/>
                  <a:gd name="T22" fmla="*/ 23 w 23"/>
                  <a:gd name="T23" fmla="*/ 24 h 40"/>
                  <a:gd name="T24" fmla="*/ 23 w 23"/>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40"/>
                  <a:gd name="T41" fmla="*/ 23 w 23"/>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40">
                    <a:moveTo>
                      <a:pt x="23" y="0"/>
                    </a:moveTo>
                    <a:lnTo>
                      <a:pt x="23" y="8"/>
                    </a:lnTo>
                    <a:lnTo>
                      <a:pt x="15" y="8"/>
                    </a:lnTo>
                    <a:lnTo>
                      <a:pt x="15" y="24"/>
                    </a:lnTo>
                    <a:lnTo>
                      <a:pt x="7" y="24"/>
                    </a:lnTo>
                    <a:lnTo>
                      <a:pt x="7" y="32"/>
                    </a:lnTo>
                    <a:lnTo>
                      <a:pt x="0" y="32"/>
                    </a:lnTo>
                    <a:lnTo>
                      <a:pt x="0" y="40"/>
                    </a:lnTo>
                    <a:lnTo>
                      <a:pt x="7" y="32"/>
                    </a:lnTo>
                    <a:lnTo>
                      <a:pt x="15" y="32"/>
                    </a:lnTo>
                    <a:lnTo>
                      <a:pt x="15" y="24"/>
                    </a:lnTo>
                    <a:lnTo>
                      <a:pt x="23" y="24"/>
                    </a:lnTo>
                    <a:lnTo>
                      <a:pt x="23" y="0"/>
                    </a:lnTo>
                    <a:close/>
                  </a:path>
                </a:pathLst>
              </a:custGeom>
              <a:solidFill>
                <a:srgbClr val="FF3272"/>
              </a:solidFill>
              <a:ln w="0">
                <a:solidFill>
                  <a:srgbClr val="000000"/>
                </a:solidFill>
                <a:round/>
                <a:headEnd/>
                <a:tailEnd/>
              </a:ln>
            </p:spPr>
            <p:txBody>
              <a:bodyPr/>
              <a:lstStyle/>
              <a:p>
                <a:endParaRPr lang="es-ES_tradnl"/>
              </a:p>
            </p:txBody>
          </p:sp>
          <p:sp>
            <p:nvSpPr>
              <p:cNvPr id="468410" name="Line 622"/>
              <p:cNvSpPr>
                <a:spLocks noChangeShapeType="1"/>
              </p:cNvSpPr>
              <p:nvPr/>
            </p:nvSpPr>
            <p:spPr bwMode="auto">
              <a:xfrm>
                <a:off x="2041" y="2442"/>
                <a:ext cx="1" cy="16"/>
              </a:xfrm>
              <a:prstGeom prst="line">
                <a:avLst/>
              </a:prstGeom>
              <a:noFill/>
              <a:ln w="12700">
                <a:solidFill>
                  <a:srgbClr val="F41C4F"/>
                </a:solidFill>
                <a:round/>
                <a:headEnd/>
                <a:tailEnd/>
              </a:ln>
            </p:spPr>
            <p:txBody>
              <a:bodyPr/>
              <a:lstStyle/>
              <a:p>
                <a:endParaRPr lang="es-ES_tradnl"/>
              </a:p>
            </p:txBody>
          </p:sp>
          <p:sp>
            <p:nvSpPr>
              <p:cNvPr id="468411" name="Line 623"/>
              <p:cNvSpPr>
                <a:spLocks noChangeShapeType="1"/>
              </p:cNvSpPr>
              <p:nvPr/>
            </p:nvSpPr>
            <p:spPr bwMode="auto">
              <a:xfrm flipV="1">
                <a:off x="2057" y="2458"/>
                <a:ext cx="1" cy="8"/>
              </a:xfrm>
              <a:prstGeom prst="line">
                <a:avLst/>
              </a:prstGeom>
              <a:noFill/>
              <a:ln w="12700">
                <a:solidFill>
                  <a:srgbClr val="F41C4F"/>
                </a:solidFill>
                <a:round/>
                <a:headEnd/>
                <a:tailEnd/>
              </a:ln>
            </p:spPr>
            <p:txBody>
              <a:bodyPr/>
              <a:lstStyle/>
              <a:p>
                <a:endParaRPr lang="es-ES_tradnl"/>
              </a:p>
            </p:txBody>
          </p:sp>
          <p:sp>
            <p:nvSpPr>
              <p:cNvPr id="468412" name="Freeform 624"/>
              <p:cNvSpPr>
                <a:spLocks/>
              </p:cNvSpPr>
              <p:nvPr/>
            </p:nvSpPr>
            <p:spPr bwMode="auto">
              <a:xfrm>
                <a:off x="2009" y="2402"/>
                <a:ext cx="79" cy="72"/>
              </a:xfrm>
              <a:custGeom>
                <a:avLst/>
                <a:gdLst>
                  <a:gd name="T0" fmla="*/ 0 w 79"/>
                  <a:gd name="T1" fmla="*/ 0 h 72"/>
                  <a:gd name="T2" fmla="*/ 8 w 79"/>
                  <a:gd name="T3" fmla="*/ 0 h 72"/>
                  <a:gd name="T4" fmla="*/ 8 w 79"/>
                  <a:gd name="T5" fmla="*/ 8 h 72"/>
                  <a:gd name="T6" fmla="*/ 16 w 79"/>
                  <a:gd name="T7" fmla="*/ 16 h 72"/>
                  <a:gd name="T8" fmla="*/ 16 w 79"/>
                  <a:gd name="T9" fmla="*/ 24 h 72"/>
                  <a:gd name="T10" fmla="*/ 40 w 79"/>
                  <a:gd name="T11" fmla="*/ 48 h 72"/>
                  <a:gd name="T12" fmla="*/ 40 w 79"/>
                  <a:gd name="T13" fmla="*/ 56 h 72"/>
                  <a:gd name="T14" fmla="*/ 48 w 79"/>
                  <a:gd name="T15" fmla="*/ 56 h 72"/>
                  <a:gd name="T16" fmla="*/ 48 w 79"/>
                  <a:gd name="T17" fmla="*/ 64 h 72"/>
                  <a:gd name="T18" fmla="*/ 63 w 79"/>
                  <a:gd name="T19" fmla="*/ 64 h 72"/>
                  <a:gd name="T20" fmla="*/ 71 w 79"/>
                  <a:gd name="T21" fmla="*/ 72 h 72"/>
                  <a:gd name="T22" fmla="*/ 48 w 79"/>
                  <a:gd name="T23" fmla="*/ 72 h 72"/>
                  <a:gd name="T24" fmla="*/ 40 w 79"/>
                  <a:gd name="T25" fmla="*/ 64 h 72"/>
                  <a:gd name="T26" fmla="*/ 24 w 79"/>
                  <a:gd name="T27" fmla="*/ 64 h 72"/>
                  <a:gd name="T28" fmla="*/ 40 w 79"/>
                  <a:gd name="T29" fmla="*/ 64 h 72"/>
                  <a:gd name="T30" fmla="*/ 48 w 79"/>
                  <a:gd name="T31" fmla="*/ 72 h 72"/>
                  <a:gd name="T32" fmla="*/ 79 w 79"/>
                  <a:gd name="T33" fmla="*/ 72 h 72"/>
                  <a:gd name="T34" fmla="*/ 79 w 79"/>
                  <a:gd name="T35" fmla="*/ 64 h 72"/>
                  <a:gd name="T36" fmla="*/ 63 w 79"/>
                  <a:gd name="T37" fmla="*/ 64 h 72"/>
                  <a:gd name="T38" fmla="*/ 56 w 79"/>
                  <a:gd name="T39" fmla="*/ 56 h 72"/>
                  <a:gd name="T40" fmla="*/ 48 w 79"/>
                  <a:gd name="T41" fmla="*/ 56 h 72"/>
                  <a:gd name="T42" fmla="*/ 48 w 79"/>
                  <a:gd name="T43" fmla="*/ 48 h 72"/>
                  <a:gd name="T44" fmla="*/ 40 w 79"/>
                  <a:gd name="T45" fmla="*/ 48 h 72"/>
                  <a:gd name="T46" fmla="*/ 40 w 79"/>
                  <a:gd name="T47" fmla="*/ 40 h 72"/>
                  <a:gd name="T48" fmla="*/ 32 w 79"/>
                  <a:gd name="T49" fmla="*/ 40 h 72"/>
                  <a:gd name="T50" fmla="*/ 32 w 79"/>
                  <a:gd name="T51" fmla="*/ 32 h 72"/>
                  <a:gd name="T52" fmla="*/ 8 w 79"/>
                  <a:gd name="T53" fmla="*/ 8 h 72"/>
                  <a:gd name="T54" fmla="*/ 8 w 79"/>
                  <a:gd name="T55" fmla="*/ 0 h 72"/>
                  <a:gd name="T56" fmla="*/ 0 w 79"/>
                  <a:gd name="T57" fmla="*/ 0 h 7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9"/>
                  <a:gd name="T88" fmla="*/ 0 h 72"/>
                  <a:gd name="T89" fmla="*/ 79 w 79"/>
                  <a:gd name="T90" fmla="*/ 72 h 7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9" h="72">
                    <a:moveTo>
                      <a:pt x="0" y="0"/>
                    </a:moveTo>
                    <a:lnTo>
                      <a:pt x="8" y="0"/>
                    </a:lnTo>
                    <a:lnTo>
                      <a:pt x="8" y="8"/>
                    </a:lnTo>
                    <a:lnTo>
                      <a:pt x="16" y="16"/>
                    </a:lnTo>
                    <a:lnTo>
                      <a:pt x="16" y="24"/>
                    </a:lnTo>
                    <a:lnTo>
                      <a:pt x="40" y="48"/>
                    </a:lnTo>
                    <a:lnTo>
                      <a:pt x="40" y="56"/>
                    </a:lnTo>
                    <a:lnTo>
                      <a:pt x="48" y="56"/>
                    </a:lnTo>
                    <a:lnTo>
                      <a:pt x="48" y="64"/>
                    </a:lnTo>
                    <a:lnTo>
                      <a:pt x="63" y="64"/>
                    </a:lnTo>
                    <a:lnTo>
                      <a:pt x="71" y="72"/>
                    </a:lnTo>
                    <a:lnTo>
                      <a:pt x="48" y="72"/>
                    </a:lnTo>
                    <a:lnTo>
                      <a:pt x="40" y="64"/>
                    </a:lnTo>
                    <a:lnTo>
                      <a:pt x="24" y="64"/>
                    </a:lnTo>
                    <a:lnTo>
                      <a:pt x="40" y="64"/>
                    </a:lnTo>
                    <a:lnTo>
                      <a:pt x="48" y="72"/>
                    </a:lnTo>
                    <a:lnTo>
                      <a:pt x="79" y="72"/>
                    </a:lnTo>
                    <a:lnTo>
                      <a:pt x="79" y="64"/>
                    </a:lnTo>
                    <a:lnTo>
                      <a:pt x="63" y="64"/>
                    </a:lnTo>
                    <a:lnTo>
                      <a:pt x="56" y="56"/>
                    </a:lnTo>
                    <a:lnTo>
                      <a:pt x="48" y="56"/>
                    </a:lnTo>
                    <a:lnTo>
                      <a:pt x="48" y="48"/>
                    </a:lnTo>
                    <a:lnTo>
                      <a:pt x="40" y="48"/>
                    </a:lnTo>
                    <a:lnTo>
                      <a:pt x="40" y="40"/>
                    </a:lnTo>
                    <a:lnTo>
                      <a:pt x="32" y="40"/>
                    </a:lnTo>
                    <a:lnTo>
                      <a:pt x="32" y="32"/>
                    </a:lnTo>
                    <a:lnTo>
                      <a:pt x="8" y="8"/>
                    </a:lnTo>
                    <a:lnTo>
                      <a:pt x="8"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468413" name="Freeform 625"/>
              <p:cNvSpPr>
                <a:spLocks/>
              </p:cNvSpPr>
              <p:nvPr/>
            </p:nvSpPr>
            <p:spPr bwMode="auto">
              <a:xfrm>
                <a:off x="1874" y="2434"/>
                <a:ext cx="32" cy="72"/>
              </a:xfrm>
              <a:custGeom>
                <a:avLst/>
                <a:gdLst>
                  <a:gd name="T0" fmla="*/ 24 w 32"/>
                  <a:gd name="T1" fmla="*/ 72 h 72"/>
                  <a:gd name="T2" fmla="*/ 16 w 32"/>
                  <a:gd name="T3" fmla="*/ 72 h 72"/>
                  <a:gd name="T4" fmla="*/ 8 w 32"/>
                  <a:gd name="T5" fmla="*/ 64 h 72"/>
                  <a:gd name="T6" fmla="*/ 8 w 32"/>
                  <a:gd name="T7" fmla="*/ 48 h 72"/>
                  <a:gd name="T8" fmla="*/ 0 w 32"/>
                  <a:gd name="T9" fmla="*/ 48 h 72"/>
                  <a:gd name="T10" fmla="*/ 0 w 32"/>
                  <a:gd name="T11" fmla="*/ 16 h 72"/>
                  <a:gd name="T12" fmla="*/ 8 w 32"/>
                  <a:gd name="T13" fmla="*/ 8 h 72"/>
                  <a:gd name="T14" fmla="*/ 16 w 32"/>
                  <a:gd name="T15" fmla="*/ 8 h 72"/>
                  <a:gd name="T16" fmla="*/ 16 w 32"/>
                  <a:gd name="T17" fmla="*/ 0 h 72"/>
                  <a:gd name="T18" fmla="*/ 24 w 32"/>
                  <a:gd name="T19" fmla="*/ 0 h 72"/>
                  <a:gd name="T20" fmla="*/ 8 w 32"/>
                  <a:gd name="T21" fmla="*/ 16 h 72"/>
                  <a:gd name="T22" fmla="*/ 8 w 32"/>
                  <a:gd name="T23" fmla="*/ 24 h 72"/>
                  <a:gd name="T24" fmla="*/ 0 w 32"/>
                  <a:gd name="T25" fmla="*/ 24 h 72"/>
                  <a:gd name="T26" fmla="*/ 0 w 32"/>
                  <a:gd name="T27" fmla="*/ 32 h 72"/>
                  <a:gd name="T28" fmla="*/ 8 w 32"/>
                  <a:gd name="T29" fmla="*/ 40 h 72"/>
                  <a:gd name="T30" fmla="*/ 8 w 32"/>
                  <a:gd name="T31" fmla="*/ 56 h 72"/>
                  <a:gd name="T32" fmla="*/ 24 w 32"/>
                  <a:gd name="T33" fmla="*/ 72 h 72"/>
                  <a:gd name="T34" fmla="*/ 32 w 32"/>
                  <a:gd name="T35" fmla="*/ 72 h 72"/>
                  <a:gd name="T36" fmla="*/ 24 w 32"/>
                  <a:gd name="T37" fmla="*/ 72 h 7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72"/>
                  <a:gd name="T59" fmla="*/ 32 w 32"/>
                  <a:gd name="T60" fmla="*/ 72 h 7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72">
                    <a:moveTo>
                      <a:pt x="24" y="72"/>
                    </a:moveTo>
                    <a:lnTo>
                      <a:pt x="16" y="72"/>
                    </a:lnTo>
                    <a:lnTo>
                      <a:pt x="8" y="64"/>
                    </a:lnTo>
                    <a:lnTo>
                      <a:pt x="8" y="48"/>
                    </a:lnTo>
                    <a:lnTo>
                      <a:pt x="0" y="48"/>
                    </a:lnTo>
                    <a:lnTo>
                      <a:pt x="0" y="16"/>
                    </a:lnTo>
                    <a:lnTo>
                      <a:pt x="8" y="8"/>
                    </a:lnTo>
                    <a:lnTo>
                      <a:pt x="16" y="8"/>
                    </a:lnTo>
                    <a:lnTo>
                      <a:pt x="16" y="0"/>
                    </a:lnTo>
                    <a:lnTo>
                      <a:pt x="24" y="0"/>
                    </a:lnTo>
                    <a:lnTo>
                      <a:pt x="8" y="16"/>
                    </a:lnTo>
                    <a:lnTo>
                      <a:pt x="8" y="24"/>
                    </a:lnTo>
                    <a:lnTo>
                      <a:pt x="0" y="24"/>
                    </a:lnTo>
                    <a:lnTo>
                      <a:pt x="0" y="32"/>
                    </a:lnTo>
                    <a:lnTo>
                      <a:pt x="8" y="40"/>
                    </a:lnTo>
                    <a:lnTo>
                      <a:pt x="8" y="56"/>
                    </a:lnTo>
                    <a:lnTo>
                      <a:pt x="24" y="72"/>
                    </a:lnTo>
                    <a:lnTo>
                      <a:pt x="32" y="72"/>
                    </a:lnTo>
                    <a:lnTo>
                      <a:pt x="24" y="72"/>
                    </a:lnTo>
                    <a:close/>
                  </a:path>
                </a:pathLst>
              </a:custGeom>
              <a:solidFill>
                <a:srgbClr val="FF4C7F"/>
              </a:solidFill>
              <a:ln w="12700">
                <a:solidFill>
                  <a:srgbClr val="FF3F72"/>
                </a:solidFill>
                <a:round/>
                <a:headEnd/>
                <a:tailEnd/>
              </a:ln>
            </p:spPr>
            <p:txBody>
              <a:bodyPr/>
              <a:lstStyle/>
              <a:p>
                <a:endParaRPr lang="es-ES_tradnl"/>
              </a:p>
            </p:txBody>
          </p:sp>
        </p:grpSp>
        <p:grpSp>
          <p:nvGrpSpPr>
            <p:cNvPr id="467994" name="Group 626"/>
            <p:cNvGrpSpPr>
              <a:grpSpLocks/>
            </p:cNvGrpSpPr>
            <p:nvPr/>
          </p:nvGrpSpPr>
          <p:grpSpPr bwMode="auto">
            <a:xfrm>
              <a:off x="1819" y="1827"/>
              <a:ext cx="380" cy="751"/>
              <a:chOff x="1819" y="1827"/>
              <a:chExt cx="380" cy="751"/>
            </a:xfrm>
          </p:grpSpPr>
          <p:sp>
            <p:nvSpPr>
              <p:cNvPr id="468014" name="Freeform 627"/>
              <p:cNvSpPr>
                <a:spLocks/>
              </p:cNvSpPr>
              <p:nvPr/>
            </p:nvSpPr>
            <p:spPr bwMode="auto">
              <a:xfrm>
                <a:off x="1819" y="2314"/>
                <a:ext cx="39" cy="104"/>
              </a:xfrm>
              <a:custGeom>
                <a:avLst/>
                <a:gdLst>
                  <a:gd name="T0" fmla="*/ 31 w 39"/>
                  <a:gd name="T1" fmla="*/ 104 h 104"/>
                  <a:gd name="T2" fmla="*/ 23 w 39"/>
                  <a:gd name="T3" fmla="*/ 104 h 104"/>
                  <a:gd name="T4" fmla="*/ 23 w 39"/>
                  <a:gd name="T5" fmla="*/ 96 h 104"/>
                  <a:gd name="T6" fmla="*/ 16 w 39"/>
                  <a:gd name="T7" fmla="*/ 88 h 104"/>
                  <a:gd name="T8" fmla="*/ 16 w 39"/>
                  <a:gd name="T9" fmla="*/ 72 h 104"/>
                  <a:gd name="T10" fmla="*/ 8 w 39"/>
                  <a:gd name="T11" fmla="*/ 64 h 104"/>
                  <a:gd name="T12" fmla="*/ 8 w 39"/>
                  <a:gd name="T13" fmla="*/ 56 h 104"/>
                  <a:gd name="T14" fmla="*/ 0 w 39"/>
                  <a:gd name="T15" fmla="*/ 48 h 104"/>
                  <a:gd name="T16" fmla="*/ 0 w 39"/>
                  <a:gd name="T17" fmla="*/ 24 h 104"/>
                  <a:gd name="T18" fmla="*/ 8 w 39"/>
                  <a:gd name="T19" fmla="*/ 24 h 104"/>
                  <a:gd name="T20" fmla="*/ 8 w 39"/>
                  <a:gd name="T21" fmla="*/ 16 h 104"/>
                  <a:gd name="T22" fmla="*/ 23 w 39"/>
                  <a:gd name="T23" fmla="*/ 0 h 104"/>
                  <a:gd name="T24" fmla="*/ 39 w 39"/>
                  <a:gd name="T25" fmla="*/ 0 h 104"/>
                  <a:gd name="T26" fmla="*/ 31 w 39"/>
                  <a:gd name="T27" fmla="*/ 8 h 104"/>
                  <a:gd name="T28" fmla="*/ 23 w 39"/>
                  <a:gd name="T29" fmla="*/ 8 h 104"/>
                  <a:gd name="T30" fmla="*/ 8 w 39"/>
                  <a:gd name="T31" fmla="*/ 24 h 104"/>
                  <a:gd name="T32" fmla="*/ 8 w 39"/>
                  <a:gd name="T33" fmla="*/ 56 h 104"/>
                  <a:gd name="T34" fmla="*/ 23 w 39"/>
                  <a:gd name="T35" fmla="*/ 72 h 104"/>
                  <a:gd name="T36" fmla="*/ 23 w 39"/>
                  <a:gd name="T37" fmla="*/ 96 h 104"/>
                  <a:gd name="T38" fmla="*/ 31 w 39"/>
                  <a:gd name="T39" fmla="*/ 104 h 1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
                  <a:gd name="T61" fmla="*/ 0 h 104"/>
                  <a:gd name="T62" fmla="*/ 39 w 39"/>
                  <a:gd name="T63" fmla="*/ 104 h 1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 h="104">
                    <a:moveTo>
                      <a:pt x="31" y="104"/>
                    </a:moveTo>
                    <a:lnTo>
                      <a:pt x="23" y="104"/>
                    </a:lnTo>
                    <a:lnTo>
                      <a:pt x="23" y="96"/>
                    </a:lnTo>
                    <a:lnTo>
                      <a:pt x="16" y="88"/>
                    </a:lnTo>
                    <a:lnTo>
                      <a:pt x="16" y="72"/>
                    </a:lnTo>
                    <a:lnTo>
                      <a:pt x="8" y="64"/>
                    </a:lnTo>
                    <a:lnTo>
                      <a:pt x="8" y="56"/>
                    </a:lnTo>
                    <a:lnTo>
                      <a:pt x="0" y="48"/>
                    </a:lnTo>
                    <a:lnTo>
                      <a:pt x="0" y="24"/>
                    </a:lnTo>
                    <a:lnTo>
                      <a:pt x="8" y="24"/>
                    </a:lnTo>
                    <a:lnTo>
                      <a:pt x="8" y="16"/>
                    </a:lnTo>
                    <a:lnTo>
                      <a:pt x="23" y="0"/>
                    </a:lnTo>
                    <a:lnTo>
                      <a:pt x="39" y="0"/>
                    </a:lnTo>
                    <a:lnTo>
                      <a:pt x="31" y="8"/>
                    </a:lnTo>
                    <a:lnTo>
                      <a:pt x="23" y="8"/>
                    </a:lnTo>
                    <a:lnTo>
                      <a:pt x="8" y="24"/>
                    </a:lnTo>
                    <a:lnTo>
                      <a:pt x="8" y="56"/>
                    </a:lnTo>
                    <a:lnTo>
                      <a:pt x="23" y="72"/>
                    </a:lnTo>
                    <a:lnTo>
                      <a:pt x="23" y="96"/>
                    </a:lnTo>
                    <a:lnTo>
                      <a:pt x="31" y="104"/>
                    </a:lnTo>
                    <a:close/>
                  </a:path>
                </a:pathLst>
              </a:custGeom>
              <a:solidFill>
                <a:srgbClr val="FF4C7F"/>
              </a:solidFill>
              <a:ln w="12700">
                <a:solidFill>
                  <a:srgbClr val="FF3F72"/>
                </a:solidFill>
                <a:round/>
                <a:headEnd/>
                <a:tailEnd/>
              </a:ln>
            </p:spPr>
            <p:txBody>
              <a:bodyPr/>
              <a:lstStyle/>
              <a:p>
                <a:endParaRPr lang="es-ES_tradnl"/>
              </a:p>
            </p:txBody>
          </p:sp>
          <p:sp>
            <p:nvSpPr>
              <p:cNvPr id="468015" name="Freeform 628"/>
              <p:cNvSpPr>
                <a:spLocks/>
              </p:cNvSpPr>
              <p:nvPr/>
            </p:nvSpPr>
            <p:spPr bwMode="auto">
              <a:xfrm>
                <a:off x="1882" y="2354"/>
                <a:ext cx="40" cy="24"/>
              </a:xfrm>
              <a:custGeom>
                <a:avLst/>
                <a:gdLst>
                  <a:gd name="T0" fmla="*/ 8 w 40"/>
                  <a:gd name="T1" fmla="*/ 24 h 24"/>
                  <a:gd name="T2" fmla="*/ 0 w 40"/>
                  <a:gd name="T3" fmla="*/ 16 h 24"/>
                  <a:gd name="T4" fmla="*/ 0 w 40"/>
                  <a:gd name="T5" fmla="*/ 0 h 24"/>
                  <a:gd name="T6" fmla="*/ 8 w 40"/>
                  <a:gd name="T7" fmla="*/ 0 h 24"/>
                  <a:gd name="T8" fmla="*/ 24 w 40"/>
                  <a:gd name="T9" fmla="*/ 8 h 24"/>
                  <a:gd name="T10" fmla="*/ 32 w 40"/>
                  <a:gd name="T11" fmla="*/ 8 h 24"/>
                  <a:gd name="T12" fmla="*/ 40 w 40"/>
                  <a:gd name="T13" fmla="*/ 16 h 24"/>
                  <a:gd name="T14" fmla="*/ 32 w 40"/>
                  <a:gd name="T15" fmla="*/ 16 h 24"/>
                  <a:gd name="T16" fmla="*/ 24 w 40"/>
                  <a:gd name="T17" fmla="*/ 8 h 24"/>
                  <a:gd name="T18" fmla="*/ 0 w 40"/>
                  <a:gd name="T19" fmla="*/ 8 h 24"/>
                  <a:gd name="T20" fmla="*/ 8 w 40"/>
                  <a:gd name="T21" fmla="*/ 16 h 24"/>
                  <a:gd name="T22" fmla="*/ 8 w 40"/>
                  <a:gd name="T23" fmla="*/ 24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24"/>
                  <a:gd name="T38" fmla="*/ 40 w 40"/>
                  <a:gd name="T39" fmla="*/ 24 h 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24">
                    <a:moveTo>
                      <a:pt x="8" y="24"/>
                    </a:moveTo>
                    <a:lnTo>
                      <a:pt x="0" y="16"/>
                    </a:lnTo>
                    <a:lnTo>
                      <a:pt x="0" y="0"/>
                    </a:lnTo>
                    <a:lnTo>
                      <a:pt x="8" y="0"/>
                    </a:lnTo>
                    <a:lnTo>
                      <a:pt x="24" y="8"/>
                    </a:lnTo>
                    <a:lnTo>
                      <a:pt x="32" y="8"/>
                    </a:lnTo>
                    <a:lnTo>
                      <a:pt x="40" y="16"/>
                    </a:lnTo>
                    <a:lnTo>
                      <a:pt x="32" y="16"/>
                    </a:lnTo>
                    <a:lnTo>
                      <a:pt x="24" y="8"/>
                    </a:lnTo>
                    <a:lnTo>
                      <a:pt x="0" y="8"/>
                    </a:lnTo>
                    <a:lnTo>
                      <a:pt x="8" y="16"/>
                    </a:lnTo>
                    <a:lnTo>
                      <a:pt x="8" y="24"/>
                    </a:lnTo>
                    <a:close/>
                  </a:path>
                </a:pathLst>
              </a:custGeom>
              <a:solidFill>
                <a:srgbClr val="FF4C7F"/>
              </a:solidFill>
              <a:ln w="12700">
                <a:solidFill>
                  <a:srgbClr val="FF3F72"/>
                </a:solidFill>
                <a:round/>
                <a:headEnd/>
                <a:tailEnd/>
              </a:ln>
            </p:spPr>
            <p:txBody>
              <a:bodyPr/>
              <a:lstStyle/>
              <a:p>
                <a:endParaRPr lang="es-ES_tradnl"/>
              </a:p>
            </p:txBody>
          </p:sp>
          <p:sp>
            <p:nvSpPr>
              <p:cNvPr id="468016" name="Freeform 629"/>
              <p:cNvSpPr>
                <a:spLocks/>
              </p:cNvSpPr>
              <p:nvPr/>
            </p:nvSpPr>
            <p:spPr bwMode="auto">
              <a:xfrm>
                <a:off x="2033" y="2434"/>
                <a:ext cx="47" cy="40"/>
              </a:xfrm>
              <a:custGeom>
                <a:avLst/>
                <a:gdLst>
                  <a:gd name="T0" fmla="*/ 8 w 47"/>
                  <a:gd name="T1" fmla="*/ 32 h 40"/>
                  <a:gd name="T2" fmla="*/ 16 w 47"/>
                  <a:gd name="T3" fmla="*/ 32 h 40"/>
                  <a:gd name="T4" fmla="*/ 24 w 47"/>
                  <a:gd name="T5" fmla="*/ 40 h 40"/>
                  <a:gd name="T6" fmla="*/ 47 w 47"/>
                  <a:gd name="T7" fmla="*/ 40 h 40"/>
                  <a:gd name="T8" fmla="*/ 39 w 47"/>
                  <a:gd name="T9" fmla="*/ 32 h 40"/>
                  <a:gd name="T10" fmla="*/ 32 w 47"/>
                  <a:gd name="T11" fmla="*/ 32 h 40"/>
                  <a:gd name="T12" fmla="*/ 32 w 47"/>
                  <a:gd name="T13" fmla="*/ 24 h 40"/>
                  <a:gd name="T14" fmla="*/ 24 w 47"/>
                  <a:gd name="T15" fmla="*/ 24 h 40"/>
                  <a:gd name="T16" fmla="*/ 16 w 47"/>
                  <a:gd name="T17" fmla="*/ 16 h 40"/>
                  <a:gd name="T18" fmla="*/ 16 w 47"/>
                  <a:gd name="T19" fmla="*/ 8 h 40"/>
                  <a:gd name="T20" fmla="*/ 8 w 47"/>
                  <a:gd name="T21" fmla="*/ 8 h 40"/>
                  <a:gd name="T22" fmla="*/ 0 w 47"/>
                  <a:gd name="T23" fmla="*/ 0 h 40"/>
                  <a:gd name="T24" fmla="*/ 8 w 47"/>
                  <a:gd name="T25" fmla="*/ 8 h 40"/>
                  <a:gd name="T26" fmla="*/ 8 w 47"/>
                  <a:gd name="T27" fmla="*/ 16 h 40"/>
                  <a:gd name="T28" fmla="*/ 16 w 47"/>
                  <a:gd name="T29" fmla="*/ 16 h 40"/>
                  <a:gd name="T30" fmla="*/ 16 w 47"/>
                  <a:gd name="T31" fmla="*/ 24 h 40"/>
                  <a:gd name="T32" fmla="*/ 24 w 47"/>
                  <a:gd name="T33" fmla="*/ 24 h 40"/>
                  <a:gd name="T34" fmla="*/ 32 w 47"/>
                  <a:gd name="T35" fmla="*/ 32 h 40"/>
                  <a:gd name="T36" fmla="*/ 39 w 47"/>
                  <a:gd name="T37" fmla="*/ 32 h 40"/>
                  <a:gd name="T38" fmla="*/ 47 w 47"/>
                  <a:gd name="T39" fmla="*/ 40 h 40"/>
                  <a:gd name="T40" fmla="*/ 24 w 47"/>
                  <a:gd name="T41" fmla="*/ 40 h 40"/>
                  <a:gd name="T42" fmla="*/ 24 w 47"/>
                  <a:gd name="T43" fmla="*/ 32 h 40"/>
                  <a:gd name="T44" fmla="*/ 8 w 47"/>
                  <a:gd name="T45" fmla="*/ 32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7"/>
                  <a:gd name="T70" fmla="*/ 0 h 40"/>
                  <a:gd name="T71" fmla="*/ 47 w 47"/>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7" h="40">
                    <a:moveTo>
                      <a:pt x="8" y="32"/>
                    </a:moveTo>
                    <a:lnTo>
                      <a:pt x="16" y="32"/>
                    </a:lnTo>
                    <a:lnTo>
                      <a:pt x="24" y="40"/>
                    </a:lnTo>
                    <a:lnTo>
                      <a:pt x="47" y="40"/>
                    </a:lnTo>
                    <a:lnTo>
                      <a:pt x="39" y="32"/>
                    </a:lnTo>
                    <a:lnTo>
                      <a:pt x="32" y="32"/>
                    </a:lnTo>
                    <a:lnTo>
                      <a:pt x="32" y="24"/>
                    </a:lnTo>
                    <a:lnTo>
                      <a:pt x="24" y="24"/>
                    </a:lnTo>
                    <a:lnTo>
                      <a:pt x="16" y="16"/>
                    </a:lnTo>
                    <a:lnTo>
                      <a:pt x="16" y="8"/>
                    </a:lnTo>
                    <a:lnTo>
                      <a:pt x="8" y="8"/>
                    </a:lnTo>
                    <a:lnTo>
                      <a:pt x="0" y="0"/>
                    </a:lnTo>
                    <a:lnTo>
                      <a:pt x="8" y="8"/>
                    </a:lnTo>
                    <a:lnTo>
                      <a:pt x="8" y="16"/>
                    </a:lnTo>
                    <a:lnTo>
                      <a:pt x="16" y="16"/>
                    </a:lnTo>
                    <a:lnTo>
                      <a:pt x="16" y="24"/>
                    </a:lnTo>
                    <a:lnTo>
                      <a:pt x="24" y="24"/>
                    </a:lnTo>
                    <a:lnTo>
                      <a:pt x="32" y="32"/>
                    </a:lnTo>
                    <a:lnTo>
                      <a:pt x="39" y="32"/>
                    </a:lnTo>
                    <a:lnTo>
                      <a:pt x="47" y="40"/>
                    </a:lnTo>
                    <a:lnTo>
                      <a:pt x="24" y="40"/>
                    </a:lnTo>
                    <a:lnTo>
                      <a:pt x="24" y="32"/>
                    </a:lnTo>
                    <a:lnTo>
                      <a:pt x="8" y="32"/>
                    </a:lnTo>
                    <a:close/>
                  </a:path>
                </a:pathLst>
              </a:custGeom>
              <a:solidFill>
                <a:srgbClr val="FF4C7F"/>
              </a:solidFill>
              <a:ln w="12700">
                <a:solidFill>
                  <a:srgbClr val="FF3F72"/>
                </a:solidFill>
                <a:round/>
                <a:headEnd/>
                <a:tailEnd/>
              </a:ln>
            </p:spPr>
            <p:txBody>
              <a:bodyPr/>
              <a:lstStyle/>
              <a:p>
                <a:endParaRPr lang="es-ES_tradnl"/>
              </a:p>
            </p:txBody>
          </p:sp>
          <p:sp>
            <p:nvSpPr>
              <p:cNvPr id="468017" name="Freeform 630"/>
              <p:cNvSpPr>
                <a:spLocks/>
              </p:cNvSpPr>
              <p:nvPr/>
            </p:nvSpPr>
            <p:spPr bwMode="auto">
              <a:xfrm>
                <a:off x="2049" y="2458"/>
                <a:ext cx="1" cy="8"/>
              </a:xfrm>
              <a:custGeom>
                <a:avLst/>
                <a:gdLst>
                  <a:gd name="T0" fmla="*/ 0 w 1"/>
                  <a:gd name="T1" fmla="*/ 8 h 8"/>
                  <a:gd name="T2" fmla="*/ 0 w 1"/>
                  <a:gd name="T3" fmla="*/ 0 h 8"/>
                  <a:gd name="T4" fmla="*/ 0 w 1"/>
                  <a:gd name="T5" fmla="*/ 8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8"/>
                    </a:moveTo>
                    <a:lnTo>
                      <a:pt x="0" y="0"/>
                    </a:lnTo>
                    <a:lnTo>
                      <a:pt x="0" y="8"/>
                    </a:lnTo>
                    <a:close/>
                  </a:path>
                </a:pathLst>
              </a:custGeom>
              <a:solidFill>
                <a:srgbClr val="32B219"/>
              </a:solidFill>
              <a:ln w="0">
                <a:solidFill>
                  <a:srgbClr val="000000"/>
                </a:solidFill>
                <a:round/>
                <a:headEnd/>
                <a:tailEnd/>
              </a:ln>
            </p:spPr>
            <p:txBody>
              <a:bodyPr/>
              <a:lstStyle/>
              <a:p>
                <a:endParaRPr lang="es-ES_tradnl"/>
              </a:p>
            </p:txBody>
          </p:sp>
          <p:sp>
            <p:nvSpPr>
              <p:cNvPr id="468018" name="Freeform 631"/>
              <p:cNvSpPr>
                <a:spLocks/>
              </p:cNvSpPr>
              <p:nvPr/>
            </p:nvSpPr>
            <p:spPr bwMode="auto">
              <a:xfrm>
                <a:off x="1906" y="2442"/>
                <a:ext cx="16" cy="48"/>
              </a:xfrm>
              <a:custGeom>
                <a:avLst/>
                <a:gdLst>
                  <a:gd name="T0" fmla="*/ 8 w 16"/>
                  <a:gd name="T1" fmla="*/ 48 h 48"/>
                  <a:gd name="T2" fmla="*/ 8 w 16"/>
                  <a:gd name="T3" fmla="*/ 40 h 48"/>
                  <a:gd name="T4" fmla="*/ 0 w 16"/>
                  <a:gd name="T5" fmla="*/ 40 h 48"/>
                  <a:gd name="T6" fmla="*/ 0 w 16"/>
                  <a:gd name="T7" fmla="*/ 32 h 48"/>
                  <a:gd name="T8" fmla="*/ 8 w 16"/>
                  <a:gd name="T9" fmla="*/ 24 h 48"/>
                  <a:gd name="T10" fmla="*/ 8 w 16"/>
                  <a:gd name="T11" fmla="*/ 8 h 48"/>
                  <a:gd name="T12" fmla="*/ 16 w 16"/>
                  <a:gd name="T13" fmla="*/ 8 h 48"/>
                  <a:gd name="T14" fmla="*/ 16 w 16"/>
                  <a:gd name="T15" fmla="*/ 0 h 4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8"/>
                  <a:gd name="T26" fmla="*/ 16 w 16"/>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8">
                    <a:moveTo>
                      <a:pt x="8" y="48"/>
                    </a:moveTo>
                    <a:lnTo>
                      <a:pt x="8" y="40"/>
                    </a:lnTo>
                    <a:lnTo>
                      <a:pt x="0" y="40"/>
                    </a:lnTo>
                    <a:lnTo>
                      <a:pt x="0" y="32"/>
                    </a:lnTo>
                    <a:lnTo>
                      <a:pt x="8" y="24"/>
                    </a:lnTo>
                    <a:lnTo>
                      <a:pt x="8" y="8"/>
                    </a:lnTo>
                    <a:lnTo>
                      <a:pt x="16" y="8"/>
                    </a:lnTo>
                    <a:lnTo>
                      <a:pt x="16" y="0"/>
                    </a:lnTo>
                  </a:path>
                </a:pathLst>
              </a:custGeom>
              <a:noFill/>
              <a:ln w="12700">
                <a:solidFill>
                  <a:srgbClr val="FF3F8C"/>
                </a:solidFill>
                <a:round/>
                <a:headEnd/>
                <a:tailEnd/>
              </a:ln>
            </p:spPr>
            <p:txBody>
              <a:bodyPr/>
              <a:lstStyle/>
              <a:p>
                <a:endParaRPr lang="es-ES_tradnl"/>
              </a:p>
            </p:txBody>
          </p:sp>
          <p:sp>
            <p:nvSpPr>
              <p:cNvPr id="468019" name="Freeform 632"/>
              <p:cNvSpPr>
                <a:spLocks/>
              </p:cNvSpPr>
              <p:nvPr/>
            </p:nvSpPr>
            <p:spPr bwMode="auto">
              <a:xfrm>
                <a:off x="1922" y="2434"/>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F3F8C"/>
                </a:solidFill>
                <a:round/>
                <a:headEnd/>
                <a:tailEnd/>
              </a:ln>
            </p:spPr>
            <p:txBody>
              <a:bodyPr/>
              <a:lstStyle/>
              <a:p>
                <a:endParaRPr lang="es-ES_tradnl"/>
              </a:p>
            </p:txBody>
          </p:sp>
          <p:sp>
            <p:nvSpPr>
              <p:cNvPr id="468020" name="Freeform 633"/>
              <p:cNvSpPr>
                <a:spLocks/>
              </p:cNvSpPr>
              <p:nvPr/>
            </p:nvSpPr>
            <p:spPr bwMode="auto">
              <a:xfrm>
                <a:off x="1969" y="2498"/>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F4F51"/>
                </a:solidFill>
                <a:round/>
                <a:headEnd/>
                <a:tailEnd/>
              </a:ln>
            </p:spPr>
            <p:txBody>
              <a:bodyPr/>
              <a:lstStyle/>
              <a:p>
                <a:endParaRPr lang="es-ES_tradnl"/>
              </a:p>
            </p:txBody>
          </p:sp>
          <p:sp>
            <p:nvSpPr>
              <p:cNvPr id="468021" name="Freeform 634"/>
              <p:cNvSpPr>
                <a:spLocks/>
              </p:cNvSpPr>
              <p:nvPr/>
            </p:nvSpPr>
            <p:spPr bwMode="auto">
              <a:xfrm>
                <a:off x="1993" y="231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F6051"/>
                </a:solidFill>
                <a:round/>
                <a:headEnd/>
                <a:tailEnd/>
              </a:ln>
            </p:spPr>
            <p:txBody>
              <a:bodyPr/>
              <a:lstStyle/>
              <a:p>
                <a:endParaRPr lang="es-ES_tradnl"/>
              </a:p>
            </p:txBody>
          </p:sp>
          <p:sp>
            <p:nvSpPr>
              <p:cNvPr id="468022" name="Freeform 635"/>
              <p:cNvSpPr>
                <a:spLocks/>
              </p:cNvSpPr>
              <p:nvPr/>
            </p:nvSpPr>
            <p:spPr bwMode="auto">
              <a:xfrm>
                <a:off x="2001" y="2306"/>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6051"/>
                </a:solidFill>
                <a:round/>
                <a:headEnd/>
                <a:tailEnd/>
              </a:ln>
            </p:spPr>
            <p:txBody>
              <a:bodyPr/>
              <a:lstStyle/>
              <a:p>
                <a:endParaRPr lang="es-ES_tradnl"/>
              </a:p>
            </p:txBody>
          </p:sp>
          <p:sp>
            <p:nvSpPr>
              <p:cNvPr id="468023" name="Freeform 636"/>
              <p:cNvSpPr>
                <a:spLocks/>
              </p:cNvSpPr>
              <p:nvPr/>
            </p:nvSpPr>
            <p:spPr bwMode="auto">
              <a:xfrm>
                <a:off x="1969" y="2322"/>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p>
            </p:txBody>
          </p:sp>
          <p:sp>
            <p:nvSpPr>
              <p:cNvPr id="468024" name="Freeform 637"/>
              <p:cNvSpPr>
                <a:spLocks/>
              </p:cNvSpPr>
              <p:nvPr/>
            </p:nvSpPr>
            <p:spPr bwMode="auto">
              <a:xfrm>
                <a:off x="1985" y="2306"/>
                <a:ext cx="24" cy="16"/>
              </a:xfrm>
              <a:custGeom>
                <a:avLst/>
                <a:gdLst>
                  <a:gd name="T0" fmla="*/ 0 w 24"/>
                  <a:gd name="T1" fmla="*/ 16 h 16"/>
                  <a:gd name="T2" fmla="*/ 8 w 24"/>
                  <a:gd name="T3" fmla="*/ 16 h 16"/>
                  <a:gd name="T4" fmla="*/ 8 w 24"/>
                  <a:gd name="T5" fmla="*/ 8 h 16"/>
                  <a:gd name="T6" fmla="*/ 16 w 24"/>
                  <a:gd name="T7" fmla="*/ 0 h 16"/>
                  <a:gd name="T8" fmla="*/ 24 w 24"/>
                  <a:gd name="T9" fmla="*/ 0 h 16"/>
                  <a:gd name="T10" fmla="*/ 0 60000 65536"/>
                  <a:gd name="T11" fmla="*/ 0 60000 65536"/>
                  <a:gd name="T12" fmla="*/ 0 60000 65536"/>
                  <a:gd name="T13" fmla="*/ 0 60000 65536"/>
                  <a:gd name="T14" fmla="*/ 0 60000 65536"/>
                  <a:gd name="T15" fmla="*/ 0 w 24"/>
                  <a:gd name="T16" fmla="*/ 0 h 16"/>
                  <a:gd name="T17" fmla="*/ 24 w 24"/>
                  <a:gd name="T18" fmla="*/ 16 h 16"/>
                </a:gdLst>
                <a:ahLst/>
                <a:cxnLst>
                  <a:cxn ang="T10">
                    <a:pos x="T0" y="T1"/>
                  </a:cxn>
                  <a:cxn ang="T11">
                    <a:pos x="T2" y="T3"/>
                  </a:cxn>
                  <a:cxn ang="T12">
                    <a:pos x="T4" y="T5"/>
                  </a:cxn>
                  <a:cxn ang="T13">
                    <a:pos x="T6" y="T7"/>
                  </a:cxn>
                  <a:cxn ang="T14">
                    <a:pos x="T8" y="T9"/>
                  </a:cxn>
                </a:cxnLst>
                <a:rect l="T15" t="T16" r="T17" b="T18"/>
                <a:pathLst>
                  <a:path w="24" h="16">
                    <a:moveTo>
                      <a:pt x="0" y="16"/>
                    </a:moveTo>
                    <a:lnTo>
                      <a:pt x="8" y="16"/>
                    </a:lnTo>
                    <a:lnTo>
                      <a:pt x="8" y="8"/>
                    </a:lnTo>
                    <a:lnTo>
                      <a:pt x="16" y="0"/>
                    </a:lnTo>
                    <a:lnTo>
                      <a:pt x="24" y="0"/>
                    </a:lnTo>
                  </a:path>
                </a:pathLst>
              </a:custGeom>
              <a:noFill/>
              <a:ln w="12700">
                <a:solidFill>
                  <a:srgbClr val="FF6051"/>
                </a:solidFill>
                <a:round/>
                <a:headEnd/>
                <a:tailEnd/>
              </a:ln>
            </p:spPr>
            <p:txBody>
              <a:bodyPr/>
              <a:lstStyle/>
              <a:p>
                <a:endParaRPr lang="es-ES_tradnl"/>
              </a:p>
            </p:txBody>
          </p:sp>
          <p:sp>
            <p:nvSpPr>
              <p:cNvPr id="468025" name="Freeform 638"/>
              <p:cNvSpPr>
                <a:spLocks/>
              </p:cNvSpPr>
              <p:nvPr/>
            </p:nvSpPr>
            <p:spPr bwMode="auto">
              <a:xfrm>
                <a:off x="1961" y="2322"/>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FF6051"/>
                </a:solidFill>
                <a:round/>
                <a:headEnd/>
                <a:tailEnd/>
              </a:ln>
            </p:spPr>
            <p:txBody>
              <a:bodyPr/>
              <a:lstStyle/>
              <a:p>
                <a:endParaRPr lang="es-ES_tradnl"/>
              </a:p>
            </p:txBody>
          </p:sp>
          <p:sp>
            <p:nvSpPr>
              <p:cNvPr id="468026" name="Freeform 639"/>
              <p:cNvSpPr>
                <a:spLocks/>
              </p:cNvSpPr>
              <p:nvPr/>
            </p:nvSpPr>
            <p:spPr bwMode="auto">
              <a:xfrm>
                <a:off x="1977" y="2306"/>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p>
            </p:txBody>
          </p:sp>
          <p:sp>
            <p:nvSpPr>
              <p:cNvPr id="468027" name="Freeform 640"/>
              <p:cNvSpPr>
                <a:spLocks/>
              </p:cNvSpPr>
              <p:nvPr/>
            </p:nvSpPr>
            <p:spPr bwMode="auto">
              <a:xfrm>
                <a:off x="1961" y="2322"/>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F6051"/>
                </a:solidFill>
                <a:round/>
                <a:headEnd/>
                <a:tailEnd/>
              </a:ln>
            </p:spPr>
            <p:txBody>
              <a:bodyPr/>
              <a:lstStyle/>
              <a:p>
                <a:endParaRPr lang="es-ES_tradnl"/>
              </a:p>
            </p:txBody>
          </p:sp>
          <p:sp>
            <p:nvSpPr>
              <p:cNvPr id="468028" name="Freeform 641"/>
              <p:cNvSpPr>
                <a:spLocks/>
              </p:cNvSpPr>
              <p:nvPr/>
            </p:nvSpPr>
            <p:spPr bwMode="auto">
              <a:xfrm>
                <a:off x="1977" y="231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F6051"/>
                </a:solidFill>
                <a:round/>
                <a:headEnd/>
                <a:tailEnd/>
              </a:ln>
            </p:spPr>
            <p:txBody>
              <a:bodyPr/>
              <a:lstStyle/>
              <a:p>
                <a:endParaRPr lang="es-ES_tradnl"/>
              </a:p>
            </p:txBody>
          </p:sp>
          <p:sp>
            <p:nvSpPr>
              <p:cNvPr id="468029" name="Freeform 642"/>
              <p:cNvSpPr>
                <a:spLocks/>
              </p:cNvSpPr>
              <p:nvPr/>
            </p:nvSpPr>
            <p:spPr bwMode="auto">
              <a:xfrm>
                <a:off x="1977" y="2322"/>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FF6051"/>
                </a:solidFill>
                <a:round/>
                <a:headEnd/>
                <a:tailEnd/>
              </a:ln>
            </p:spPr>
            <p:txBody>
              <a:bodyPr/>
              <a:lstStyle/>
              <a:p>
                <a:endParaRPr lang="es-ES_tradnl"/>
              </a:p>
            </p:txBody>
          </p:sp>
          <p:sp>
            <p:nvSpPr>
              <p:cNvPr id="468030" name="Freeform 643"/>
              <p:cNvSpPr>
                <a:spLocks/>
              </p:cNvSpPr>
              <p:nvPr/>
            </p:nvSpPr>
            <p:spPr bwMode="auto">
              <a:xfrm>
                <a:off x="2104" y="2458"/>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p>
            </p:txBody>
          </p:sp>
          <p:sp>
            <p:nvSpPr>
              <p:cNvPr id="468031" name="Freeform 644"/>
              <p:cNvSpPr>
                <a:spLocks/>
              </p:cNvSpPr>
              <p:nvPr/>
            </p:nvSpPr>
            <p:spPr bwMode="auto">
              <a:xfrm>
                <a:off x="2112" y="2490"/>
                <a:ext cx="16" cy="16"/>
              </a:xfrm>
              <a:custGeom>
                <a:avLst/>
                <a:gdLst>
                  <a:gd name="T0" fmla="*/ 16 w 16"/>
                  <a:gd name="T1" fmla="*/ 16 h 16"/>
                  <a:gd name="T2" fmla="*/ 8 w 16"/>
                  <a:gd name="T3" fmla="*/ 16 h 16"/>
                  <a:gd name="T4" fmla="*/ 0 w 16"/>
                  <a:gd name="T5" fmla="*/ 8 h 16"/>
                  <a:gd name="T6" fmla="*/ 0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16"/>
                    </a:moveTo>
                    <a:lnTo>
                      <a:pt x="8" y="16"/>
                    </a:lnTo>
                    <a:lnTo>
                      <a:pt x="0" y="8"/>
                    </a:lnTo>
                    <a:lnTo>
                      <a:pt x="0" y="0"/>
                    </a:lnTo>
                  </a:path>
                </a:pathLst>
              </a:custGeom>
              <a:noFill/>
              <a:ln w="12700">
                <a:solidFill>
                  <a:srgbClr val="F41C4F"/>
                </a:solidFill>
                <a:round/>
                <a:headEnd/>
                <a:tailEnd/>
              </a:ln>
            </p:spPr>
            <p:txBody>
              <a:bodyPr/>
              <a:lstStyle/>
              <a:p>
                <a:endParaRPr lang="es-ES_tradnl"/>
              </a:p>
            </p:txBody>
          </p:sp>
          <p:sp>
            <p:nvSpPr>
              <p:cNvPr id="468032" name="Freeform 645"/>
              <p:cNvSpPr>
                <a:spLocks/>
              </p:cNvSpPr>
              <p:nvPr/>
            </p:nvSpPr>
            <p:spPr bwMode="auto">
              <a:xfrm>
                <a:off x="2088" y="2482"/>
                <a:ext cx="24" cy="8"/>
              </a:xfrm>
              <a:custGeom>
                <a:avLst/>
                <a:gdLst>
                  <a:gd name="T0" fmla="*/ 24 w 24"/>
                  <a:gd name="T1" fmla="*/ 8 h 8"/>
                  <a:gd name="T2" fmla="*/ 8 w 24"/>
                  <a:gd name="T3" fmla="*/ 8 h 8"/>
                  <a:gd name="T4" fmla="*/ 8 w 24"/>
                  <a:gd name="T5" fmla="*/ 0 h 8"/>
                  <a:gd name="T6" fmla="*/ 0 w 24"/>
                  <a:gd name="T7" fmla="*/ 0 h 8"/>
                  <a:gd name="T8" fmla="*/ 0 60000 65536"/>
                  <a:gd name="T9" fmla="*/ 0 60000 65536"/>
                  <a:gd name="T10" fmla="*/ 0 60000 65536"/>
                  <a:gd name="T11" fmla="*/ 0 60000 65536"/>
                  <a:gd name="T12" fmla="*/ 0 w 24"/>
                  <a:gd name="T13" fmla="*/ 0 h 8"/>
                  <a:gd name="T14" fmla="*/ 24 w 24"/>
                  <a:gd name="T15" fmla="*/ 8 h 8"/>
                </a:gdLst>
                <a:ahLst/>
                <a:cxnLst>
                  <a:cxn ang="T8">
                    <a:pos x="T0" y="T1"/>
                  </a:cxn>
                  <a:cxn ang="T9">
                    <a:pos x="T2" y="T3"/>
                  </a:cxn>
                  <a:cxn ang="T10">
                    <a:pos x="T4" y="T5"/>
                  </a:cxn>
                  <a:cxn ang="T11">
                    <a:pos x="T6" y="T7"/>
                  </a:cxn>
                </a:cxnLst>
                <a:rect l="T12" t="T13" r="T14" b="T15"/>
                <a:pathLst>
                  <a:path w="24" h="8">
                    <a:moveTo>
                      <a:pt x="24" y="8"/>
                    </a:moveTo>
                    <a:lnTo>
                      <a:pt x="8" y="8"/>
                    </a:lnTo>
                    <a:lnTo>
                      <a:pt x="8" y="0"/>
                    </a:lnTo>
                    <a:lnTo>
                      <a:pt x="0" y="0"/>
                    </a:lnTo>
                  </a:path>
                </a:pathLst>
              </a:custGeom>
              <a:noFill/>
              <a:ln w="12700">
                <a:solidFill>
                  <a:srgbClr val="F41C4F"/>
                </a:solidFill>
                <a:round/>
                <a:headEnd/>
                <a:tailEnd/>
              </a:ln>
            </p:spPr>
            <p:txBody>
              <a:bodyPr/>
              <a:lstStyle/>
              <a:p>
                <a:endParaRPr lang="es-ES_tradnl"/>
              </a:p>
            </p:txBody>
          </p:sp>
          <p:sp>
            <p:nvSpPr>
              <p:cNvPr id="468033" name="Freeform 646"/>
              <p:cNvSpPr>
                <a:spLocks/>
              </p:cNvSpPr>
              <p:nvPr/>
            </p:nvSpPr>
            <p:spPr bwMode="auto">
              <a:xfrm>
                <a:off x="2080" y="2482"/>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p>
            </p:txBody>
          </p:sp>
          <p:sp>
            <p:nvSpPr>
              <p:cNvPr id="468034" name="Freeform 647"/>
              <p:cNvSpPr>
                <a:spLocks/>
              </p:cNvSpPr>
              <p:nvPr/>
            </p:nvSpPr>
            <p:spPr bwMode="auto">
              <a:xfrm>
                <a:off x="2041" y="2474"/>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p>
            </p:txBody>
          </p:sp>
          <p:sp>
            <p:nvSpPr>
              <p:cNvPr id="468035" name="Freeform 648"/>
              <p:cNvSpPr>
                <a:spLocks/>
              </p:cNvSpPr>
              <p:nvPr/>
            </p:nvSpPr>
            <p:spPr bwMode="auto">
              <a:xfrm>
                <a:off x="2049" y="2490"/>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p>
            </p:txBody>
          </p:sp>
          <p:sp>
            <p:nvSpPr>
              <p:cNvPr id="468036" name="Freeform 649"/>
              <p:cNvSpPr>
                <a:spLocks/>
              </p:cNvSpPr>
              <p:nvPr/>
            </p:nvSpPr>
            <p:spPr bwMode="auto">
              <a:xfrm>
                <a:off x="1842" y="2330"/>
                <a:ext cx="56" cy="8"/>
              </a:xfrm>
              <a:custGeom>
                <a:avLst/>
                <a:gdLst>
                  <a:gd name="T0" fmla="*/ 0 w 56"/>
                  <a:gd name="T1" fmla="*/ 0 h 8"/>
                  <a:gd name="T2" fmla="*/ 0 w 56"/>
                  <a:gd name="T3" fmla="*/ 8 h 8"/>
                  <a:gd name="T4" fmla="*/ 40 w 56"/>
                  <a:gd name="T5" fmla="*/ 8 h 8"/>
                  <a:gd name="T6" fmla="*/ 48 w 56"/>
                  <a:gd name="T7" fmla="*/ 0 h 8"/>
                  <a:gd name="T8" fmla="*/ 56 w 56"/>
                  <a:gd name="T9" fmla="*/ 0 h 8"/>
                  <a:gd name="T10" fmla="*/ 0 60000 65536"/>
                  <a:gd name="T11" fmla="*/ 0 60000 65536"/>
                  <a:gd name="T12" fmla="*/ 0 60000 65536"/>
                  <a:gd name="T13" fmla="*/ 0 60000 65536"/>
                  <a:gd name="T14" fmla="*/ 0 60000 65536"/>
                  <a:gd name="T15" fmla="*/ 0 w 56"/>
                  <a:gd name="T16" fmla="*/ 0 h 8"/>
                  <a:gd name="T17" fmla="*/ 56 w 56"/>
                  <a:gd name="T18" fmla="*/ 8 h 8"/>
                </a:gdLst>
                <a:ahLst/>
                <a:cxnLst>
                  <a:cxn ang="T10">
                    <a:pos x="T0" y="T1"/>
                  </a:cxn>
                  <a:cxn ang="T11">
                    <a:pos x="T2" y="T3"/>
                  </a:cxn>
                  <a:cxn ang="T12">
                    <a:pos x="T4" y="T5"/>
                  </a:cxn>
                  <a:cxn ang="T13">
                    <a:pos x="T6" y="T7"/>
                  </a:cxn>
                  <a:cxn ang="T14">
                    <a:pos x="T8" y="T9"/>
                  </a:cxn>
                </a:cxnLst>
                <a:rect l="T15" t="T16" r="T17" b="T18"/>
                <a:pathLst>
                  <a:path w="56" h="8">
                    <a:moveTo>
                      <a:pt x="0" y="0"/>
                    </a:moveTo>
                    <a:lnTo>
                      <a:pt x="0" y="8"/>
                    </a:lnTo>
                    <a:lnTo>
                      <a:pt x="40" y="8"/>
                    </a:lnTo>
                    <a:lnTo>
                      <a:pt x="48" y="0"/>
                    </a:lnTo>
                    <a:lnTo>
                      <a:pt x="56" y="0"/>
                    </a:lnTo>
                  </a:path>
                </a:pathLst>
              </a:custGeom>
              <a:noFill/>
              <a:ln w="12700">
                <a:solidFill>
                  <a:srgbClr val="F41C4F"/>
                </a:solidFill>
                <a:round/>
                <a:headEnd/>
                <a:tailEnd/>
              </a:ln>
            </p:spPr>
            <p:txBody>
              <a:bodyPr/>
              <a:lstStyle/>
              <a:p>
                <a:endParaRPr lang="es-ES_tradnl"/>
              </a:p>
            </p:txBody>
          </p:sp>
          <p:sp>
            <p:nvSpPr>
              <p:cNvPr id="468037" name="Freeform 650"/>
              <p:cNvSpPr>
                <a:spLocks/>
              </p:cNvSpPr>
              <p:nvPr/>
            </p:nvSpPr>
            <p:spPr bwMode="auto">
              <a:xfrm>
                <a:off x="1835" y="2346"/>
                <a:ext cx="39" cy="8"/>
              </a:xfrm>
              <a:custGeom>
                <a:avLst/>
                <a:gdLst>
                  <a:gd name="T0" fmla="*/ 0 w 39"/>
                  <a:gd name="T1" fmla="*/ 8 h 8"/>
                  <a:gd name="T2" fmla="*/ 31 w 39"/>
                  <a:gd name="T3" fmla="*/ 8 h 8"/>
                  <a:gd name="T4" fmla="*/ 39 w 39"/>
                  <a:gd name="T5" fmla="*/ 0 h 8"/>
                  <a:gd name="T6" fmla="*/ 0 60000 65536"/>
                  <a:gd name="T7" fmla="*/ 0 60000 65536"/>
                  <a:gd name="T8" fmla="*/ 0 60000 65536"/>
                  <a:gd name="T9" fmla="*/ 0 w 39"/>
                  <a:gd name="T10" fmla="*/ 0 h 8"/>
                  <a:gd name="T11" fmla="*/ 39 w 39"/>
                  <a:gd name="T12" fmla="*/ 8 h 8"/>
                </a:gdLst>
                <a:ahLst/>
                <a:cxnLst>
                  <a:cxn ang="T6">
                    <a:pos x="T0" y="T1"/>
                  </a:cxn>
                  <a:cxn ang="T7">
                    <a:pos x="T2" y="T3"/>
                  </a:cxn>
                  <a:cxn ang="T8">
                    <a:pos x="T4" y="T5"/>
                  </a:cxn>
                </a:cxnLst>
                <a:rect l="T9" t="T10" r="T11" b="T12"/>
                <a:pathLst>
                  <a:path w="39" h="8">
                    <a:moveTo>
                      <a:pt x="0" y="8"/>
                    </a:moveTo>
                    <a:lnTo>
                      <a:pt x="31" y="8"/>
                    </a:lnTo>
                    <a:lnTo>
                      <a:pt x="39" y="0"/>
                    </a:lnTo>
                  </a:path>
                </a:pathLst>
              </a:custGeom>
              <a:noFill/>
              <a:ln w="12700">
                <a:solidFill>
                  <a:srgbClr val="F41C4F"/>
                </a:solidFill>
                <a:round/>
                <a:headEnd/>
                <a:tailEnd/>
              </a:ln>
            </p:spPr>
            <p:txBody>
              <a:bodyPr/>
              <a:lstStyle/>
              <a:p>
                <a:endParaRPr lang="es-ES_tradnl"/>
              </a:p>
            </p:txBody>
          </p:sp>
          <p:sp>
            <p:nvSpPr>
              <p:cNvPr id="468038" name="Freeform 651"/>
              <p:cNvSpPr>
                <a:spLocks/>
              </p:cNvSpPr>
              <p:nvPr/>
            </p:nvSpPr>
            <p:spPr bwMode="auto">
              <a:xfrm>
                <a:off x="1835" y="2354"/>
                <a:ext cx="31" cy="8"/>
              </a:xfrm>
              <a:custGeom>
                <a:avLst/>
                <a:gdLst>
                  <a:gd name="T0" fmla="*/ 31 w 31"/>
                  <a:gd name="T1" fmla="*/ 0 h 8"/>
                  <a:gd name="T2" fmla="*/ 31 w 31"/>
                  <a:gd name="T3" fmla="*/ 8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31" y="8"/>
                    </a:lnTo>
                    <a:lnTo>
                      <a:pt x="0" y="8"/>
                    </a:lnTo>
                  </a:path>
                </a:pathLst>
              </a:custGeom>
              <a:noFill/>
              <a:ln w="12700">
                <a:solidFill>
                  <a:srgbClr val="F41C4F"/>
                </a:solidFill>
                <a:round/>
                <a:headEnd/>
                <a:tailEnd/>
              </a:ln>
            </p:spPr>
            <p:txBody>
              <a:bodyPr/>
              <a:lstStyle/>
              <a:p>
                <a:endParaRPr lang="es-ES_tradnl"/>
              </a:p>
            </p:txBody>
          </p:sp>
          <p:sp>
            <p:nvSpPr>
              <p:cNvPr id="468039" name="Freeform 652"/>
              <p:cNvSpPr>
                <a:spLocks/>
              </p:cNvSpPr>
              <p:nvPr/>
            </p:nvSpPr>
            <p:spPr bwMode="auto">
              <a:xfrm>
                <a:off x="1850" y="2394"/>
                <a:ext cx="32" cy="16"/>
              </a:xfrm>
              <a:custGeom>
                <a:avLst/>
                <a:gdLst>
                  <a:gd name="T0" fmla="*/ 32 w 32"/>
                  <a:gd name="T1" fmla="*/ 0 h 16"/>
                  <a:gd name="T2" fmla="*/ 24 w 32"/>
                  <a:gd name="T3" fmla="*/ 8 h 16"/>
                  <a:gd name="T4" fmla="*/ 16 w 32"/>
                  <a:gd name="T5" fmla="*/ 8 h 16"/>
                  <a:gd name="T6" fmla="*/ 16 w 32"/>
                  <a:gd name="T7" fmla="*/ 16 h 16"/>
                  <a:gd name="T8" fmla="*/ 0 w 32"/>
                  <a:gd name="T9" fmla="*/ 16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32" y="0"/>
                    </a:moveTo>
                    <a:lnTo>
                      <a:pt x="24" y="8"/>
                    </a:lnTo>
                    <a:lnTo>
                      <a:pt x="16" y="8"/>
                    </a:lnTo>
                    <a:lnTo>
                      <a:pt x="16" y="16"/>
                    </a:lnTo>
                    <a:lnTo>
                      <a:pt x="0" y="16"/>
                    </a:lnTo>
                  </a:path>
                </a:pathLst>
              </a:custGeom>
              <a:noFill/>
              <a:ln w="12700">
                <a:solidFill>
                  <a:srgbClr val="F41C4F"/>
                </a:solidFill>
                <a:round/>
                <a:headEnd/>
                <a:tailEnd/>
              </a:ln>
            </p:spPr>
            <p:txBody>
              <a:bodyPr/>
              <a:lstStyle/>
              <a:p>
                <a:endParaRPr lang="es-ES_tradnl"/>
              </a:p>
            </p:txBody>
          </p:sp>
          <p:sp>
            <p:nvSpPr>
              <p:cNvPr id="468040" name="Freeform 653"/>
              <p:cNvSpPr>
                <a:spLocks/>
              </p:cNvSpPr>
              <p:nvPr/>
            </p:nvSpPr>
            <p:spPr bwMode="auto">
              <a:xfrm>
                <a:off x="1866" y="2402"/>
                <a:ext cx="32" cy="24"/>
              </a:xfrm>
              <a:custGeom>
                <a:avLst/>
                <a:gdLst>
                  <a:gd name="T0" fmla="*/ 0 w 32"/>
                  <a:gd name="T1" fmla="*/ 24 h 24"/>
                  <a:gd name="T2" fmla="*/ 0 w 32"/>
                  <a:gd name="T3" fmla="*/ 16 h 24"/>
                  <a:gd name="T4" fmla="*/ 16 w 32"/>
                  <a:gd name="T5" fmla="*/ 16 h 24"/>
                  <a:gd name="T6" fmla="*/ 24 w 32"/>
                  <a:gd name="T7" fmla="*/ 8 h 24"/>
                  <a:gd name="T8" fmla="*/ 24 w 32"/>
                  <a:gd name="T9" fmla="*/ 0 h 24"/>
                  <a:gd name="T10" fmla="*/ 32 w 32"/>
                  <a:gd name="T11" fmla="*/ 0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2" h="24">
                    <a:moveTo>
                      <a:pt x="0" y="24"/>
                    </a:moveTo>
                    <a:lnTo>
                      <a:pt x="0" y="16"/>
                    </a:lnTo>
                    <a:lnTo>
                      <a:pt x="16" y="16"/>
                    </a:lnTo>
                    <a:lnTo>
                      <a:pt x="24" y="8"/>
                    </a:lnTo>
                    <a:lnTo>
                      <a:pt x="24" y="0"/>
                    </a:lnTo>
                    <a:lnTo>
                      <a:pt x="32" y="0"/>
                    </a:lnTo>
                  </a:path>
                </a:pathLst>
              </a:custGeom>
              <a:noFill/>
              <a:ln w="12700">
                <a:solidFill>
                  <a:srgbClr val="F41C4F"/>
                </a:solidFill>
                <a:round/>
                <a:headEnd/>
                <a:tailEnd/>
              </a:ln>
            </p:spPr>
            <p:txBody>
              <a:bodyPr/>
              <a:lstStyle/>
              <a:p>
                <a:endParaRPr lang="es-ES_tradnl"/>
              </a:p>
            </p:txBody>
          </p:sp>
          <p:sp>
            <p:nvSpPr>
              <p:cNvPr id="468041" name="Freeform 654"/>
              <p:cNvSpPr>
                <a:spLocks/>
              </p:cNvSpPr>
              <p:nvPr/>
            </p:nvSpPr>
            <p:spPr bwMode="auto">
              <a:xfrm>
                <a:off x="1890" y="2402"/>
                <a:ext cx="16" cy="16"/>
              </a:xfrm>
              <a:custGeom>
                <a:avLst/>
                <a:gdLst>
                  <a:gd name="T0" fmla="*/ 16 w 16"/>
                  <a:gd name="T1" fmla="*/ 0 h 16"/>
                  <a:gd name="T2" fmla="*/ 16 w 16"/>
                  <a:gd name="T3" fmla="*/ 8 h 16"/>
                  <a:gd name="T4" fmla="*/ 8 w 16"/>
                  <a:gd name="T5" fmla="*/ 8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8"/>
                    </a:lnTo>
                    <a:lnTo>
                      <a:pt x="0" y="16"/>
                    </a:lnTo>
                  </a:path>
                </a:pathLst>
              </a:custGeom>
              <a:noFill/>
              <a:ln w="12700">
                <a:solidFill>
                  <a:srgbClr val="F41C4F"/>
                </a:solidFill>
                <a:round/>
                <a:headEnd/>
                <a:tailEnd/>
              </a:ln>
            </p:spPr>
            <p:txBody>
              <a:bodyPr/>
              <a:lstStyle/>
              <a:p>
                <a:endParaRPr lang="es-ES_tradnl"/>
              </a:p>
            </p:txBody>
          </p:sp>
          <p:sp>
            <p:nvSpPr>
              <p:cNvPr id="468042" name="Line 655"/>
              <p:cNvSpPr>
                <a:spLocks noChangeShapeType="1"/>
              </p:cNvSpPr>
              <p:nvPr/>
            </p:nvSpPr>
            <p:spPr bwMode="auto">
              <a:xfrm flipH="1">
                <a:off x="1882" y="2322"/>
                <a:ext cx="40" cy="1"/>
              </a:xfrm>
              <a:prstGeom prst="line">
                <a:avLst/>
              </a:prstGeom>
              <a:noFill/>
              <a:ln w="12700">
                <a:solidFill>
                  <a:srgbClr val="F41C4F"/>
                </a:solidFill>
                <a:round/>
                <a:headEnd/>
                <a:tailEnd/>
              </a:ln>
            </p:spPr>
            <p:txBody>
              <a:bodyPr/>
              <a:lstStyle/>
              <a:p>
                <a:endParaRPr lang="es-ES_tradnl"/>
              </a:p>
            </p:txBody>
          </p:sp>
          <p:sp>
            <p:nvSpPr>
              <p:cNvPr id="468043" name="Line 656"/>
              <p:cNvSpPr>
                <a:spLocks noChangeShapeType="1"/>
              </p:cNvSpPr>
              <p:nvPr/>
            </p:nvSpPr>
            <p:spPr bwMode="auto">
              <a:xfrm flipH="1" flipV="1">
                <a:off x="1954" y="2298"/>
                <a:ext cx="7" cy="8"/>
              </a:xfrm>
              <a:prstGeom prst="line">
                <a:avLst/>
              </a:prstGeom>
              <a:noFill/>
              <a:ln w="12700">
                <a:solidFill>
                  <a:srgbClr val="F41C4F"/>
                </a:solidFill>
                <a:round/>
                <a:headEnd/>
                <a:tailEnd/>
              </a:ln>
            </p:spPr>
            <p:txBody>
              <a:bodyPr/>
              <a:lstStyle/>
              <a:p>
                <a:endParaRPr lang="es-ES_tradnl"/>
              </a:p>
            </p:txBody>
          </p:sp>
          <p:sp>
            <p:nvSpPr>
              <p:cNvPr id="468044" name="Freeform 657"/>
              <p:cNvSpPr>
                <a:spLocks/>
              </p:cNvSpPr>
              <p:nvPr/>
            </p:nvSpPr>
            <p:spPr bwMode="auto">
              <a:xfrm>
                <a:off x="1985" y="2514"/>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p>
            </p:txBody>
          </p:sp>
          <p:sp>
            <p:nvSpPr>
              <p:cNvPr id="468045" name="Freeform 658"/>
              <p:cNvSpPr>
                <a:spLocks/>
              </p:cNvSpPr>
              <p:nvPr/>
            </p:nvSpPr>
            <p:spPr bwMode="auto">
              <a:xfrm>
                <a:off x="1977" y="2530"/>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p>
            </p:txBody>
          </p:sp>
          <p:sp>
            <p:nvSpPr>
              <p:cNvPr id="468046" name="Freeform 659"/>
              <p:cNvSpPr>
                <a:spLocks/>
              </p:cNvSpPr>
              <p:nvPr/>
            </p:nvSpPr>
            <p:spPr bwMode="auto">
              <a:xfrm>
                <a:off x="1946" y="2554"/>
                <a:ext cx="15" cy="24"/>
              </a:xfrm>
              <a:custGeom>
                <a:avLst/>
                <a:gdLst>
                  <a:gd name="T0" fmla="*/ 0 w 15"/>
                  <a:gd name="T1" fmla="*/ 0 h 24"/>
                  <a:gd name="T2" fmla="*/ 8 w 15"/>
                  <a:gd name="T3" fmla="*/ 8 h 24"/>
                  <a:gd name="T4" fmla="*/ 8 w 15"/>
                  <a:gd name="T5" fmla="*/ 16 h 24"/>
                  <a:gd name="T6" fmla="*/ 15 w 15"/>
                  <a:gd name="T7" fmla="*/ 24 h 24"/>
                  <a:gd name="T8" fmla="*/ 0 60000 65536"/>
                  <a:gd name="T9" fmla="*/ 0 60000 65536"/>
                  <a:gd name="T10" fmla="*/ 0 60000 65536"/>
                  <a:gd name="T11" fmla="*/ 0 60000 65536"/>
                  <a:gd name="T12" fmla="*/ 0 w 15"/>
                  <a:gd name="T13" fmla="*/ 0 h 24"/>
                  <a:gd name="T14" fmla="*/ 15 w 15"/>
                  <a:gd name="T15" fmla="*/ 24 h 24"/>
                </a:gdLst>
                <a:ahLst/>
                <a:cxnLst>
                  <a:cxn ang="T8">
                    <a:pos x="T0" y="T1"/>
                  </a:cxn>
                  <a:cxn ang="T9">
                    <a:pos x="T2" y="T3"/>
                  </a:cxn>
                  <a:cxn ang="T10">
                    <a:pos x="T4" y="T5"/>
                  </a:cxn>
                  <a:cxn ang="T11">
                    <a:pos x="T6" y="T7"/>
                  </a:cxn>
                </a:cxnLst>
                <a:rect l="T12" t="T13" r="T14" b="T15"/>
                <a:pathLst>
                  <a:path w="15" h="24">
                    <a:moveTo>
                      <a:pt x="0" y="0"/>
                    </a:moveTo>
                    <a:lnTo>
                      <a:pt x="8" y="8"/>
                    </a:lnTo>
                    <a:lnTo>
                      <a:pt x="8" y="16"/>
                    </a:lnTo>
                    <a:lnTo>
                      <a:pt x="15" y="24"/>
                    </a:lnTo>
                  </a:path>
                </a:pathLst>
              </a:custGeom>
              <a:noFill/>
              <a:ln w="12700">
                <a:solidFill>
                  <a:srgbClr val="F41C4F"/>
                </a:solidFill>
                <a:round/>
                <a:headEnd/>
                <a:tailEnd/>
              </a:ln>
            </p:spPr>
            <p:txBody>
              <a:bodyPr/>
              <a:lstStyle/>
              <a:p>
                <a:endParaRPr lang="es-ES_tradnl"/>
              </a:p>
            </p:txBody>
          </p:sp>
          <p:sp>
            <p:nvSpPr>
              <p:cNvPr id="468047" name="Line 660"/>
              <p:cNvSpPr>
                <a:spLocks noChangeShapeType="1"/>
              </p:cNvSpPr>
              <p:nvPr/>
            </p:nvSpPr>
            <p:spPr bwMode="auto">
              <a:xfrm>
                <a:off x="1930" y="2554"/>
                <a:ext cx="1" cy="8"/>
              </a:xfrm>
              <a:prstGeom prst="line">
                <a:avLst/>
              </a:prstGeom>
              <a:noFill/>
              <a:ln w="12700">
                <a:solidFill>
                  <a:srgbClr val="F41C4F"/>
                </a:solidFill>
                <a:round/>
                <a:headEnd/>
                <a:tailEnd/>
              </a:ln>
            </p:spPr>
            <p:txBody>
              <a:bodyPr/>
              <a:lstStyle/>
              <a:p>
                <a:endParaRPr lang="es-ES_tradnl"/>
              </a:p>
            </p:txBody>
          </p:sp>
          <p:sp>
            <p:nvSpPr>
              <p:cNvPr id="468048" name="Line 661"/>
              <p:cNvSpPr>
                <a:spLocks noChangeShapeType="1"/>
              </p:cNvSpPr>
              <p:nvPr/>
            </p:nvSpPr>
            <p:spPr bwMode="auto">
              <a:xfrm>
                <a:off x="1922" y="2546"/>
                <a:ext cx="1" cy="16"/>
              </a:xfrm>
              <a:prstGeom prst="line">
                <a:avLst/>
              </a:prstGeom>
              <a:noFill/>
              <a:ln w="12700">
                <a:solidFill>
                  <a:srgbClr val="F41C4F"/>
                </a:solidFill>
                <a:round/>
                <a:headEnd/>
                <a:tailEnd/>
              </a:ln>
            </p:spPr>
            <p:txBody>
              <a:bodyPr/>
              <a:lstStyle/>
              <a:p>
                <a:endParaRPr lang="es-ES_tradnl"/>
              </a:p>
            </p:txBody>
          </p:sp>
          <p:sp>
            <p:nvSpPr>
              <p:cNvPr id="468049" name="Freeform 662"/>
              <p:cNvSpPr>
                <a:spLocks/>
              </p:cNvSpPr>
              <p:nvPr/>
            </p:nvSpPr>
            <p:spPr bwMode="auto">
              <a:xfrm>
                <a:off x="1906" y="2538"/>
                <a:ext cx="8" cy="8"/>
              </a:xfrm>
              <a:custGeom>
                <a:avLst/>
                <a:gdLst>
                  <a:gd name="T0" fmla="*/ 8 w 8"/>
                  <a:gd name="T1" fmla="*/ 0 h 8"/>
                  <a:gd name="T2" fmla="*/ 8 w 8"/>
                  <a:gd name="T3" fmla="*/ 8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0"/>
                    </a:moveTo>
                    <a:lnTo>
                      <a:pt x="8" y="8"/>
                    </a:lnTo>
                    <a:lnTo>
                      <a:pt x="0" y="8"/>
                    </a:lnTo>
                  </a:path>
                </a:pathLst>
              </a:custGeom>
              <a:noFill/>
              <a:ln w="12700">
                <a:solidFill>
                  <a:srgbClr val="F41C4F"/>
                </a:solidFill>
                <a:round/>
                <a:headEnd/>
                <a:tailEnd/>
              </a:ln>
            </p:spPr>
            <p:txBody>
              <a:bodyPr/>
              <a:lstStyle/>
              <a:p>
                <a:endParaRPr lang="es-ES_tradnl"/>
              </a:p>
            </p:txBody>
          </p:sp>
          <p:sp>
            <p:nvSpPr>
              <p:cNvPr id="468050" name="Line 663"/>
              <p:cNvSpPr>
                <a:spLocks noChangeShapeType="1"/>
              </p:cNvSpPr>
              <p:nvPr/>
            </p:nvSpPr>
            <p:spPr bwMode="auto">
              <a:xfrm>
                <a:off x="1906" y="2530"/>
                <a:ext cx="1" cy="8"/>
              </a:xfrm>
              <a:prstGeom prst="line">
                <a:avLst/>
              </a:prstGeom>
              <a:noFill/>
              <a:ln w="12700">
                <a:solidFill>
                  <a:srgbClr val="F41C4F"/>
                </a:solidFill>
                <a:round/>
                <a:headEnd/>
                <a:tailEnd/>
              </a:ln>
            </p:spPr>
            <p:txBody>
              <a:bodyPr/>
              <a:lstStyle/>
              <a:p>
                <a:endParaRPr lang="es-ES_tradnl"/>
              </a:p>
            </p:txBody>
          </p:sp>
          <p:sp>
            <p:nvSpPr>
              <p:cNvPr id="468051" name="Freeform 664"/>
              <p:cNvSpPr>
                <a:spLocks/>
              </p:cNvSpPr>
              <p:nvPr/>
            </p:nvSpPr>
            <p:spPr bwMode="auto">
              <a:xfrm>
                <a:off x="1993" y="2490"/>
                <a:ext cx="8" cy="16"/>
              </a:xfrm>
              <a:custGeom>
                <a:avLst/>
                <a:gdLst>
                  <a:gd name="T0" fmla="*/ 8 w 8"/>
                  <a:gd name="T1" fmla="*/ 16 h 16"/>
                  <a:gd name="T2" fmla="*/ 0 w 8"/>
                  <a:gd name="T3" fmla="*/ 8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8"/>
                    </a:lnTo>
                    <a:lnTo>
                      <a:pt x="0" y="0"/>
                    </a:lnTo>
                  </a:path>
                </a:pathLst>
              </a:custGeom>
              <a:noFill/>
              <a:ln w="12700">
                <a:solidFill>
                  <a:srgbClr val="F41C4F"/>
                </a:solidFill>
                <a:round/>
                <a:headEnd/>
                <a:tailEnd/>
              </a:ln>
            </p:spPr>
            <p:txBody>
              <a:bodyPr/>
              <a:lstStyle/>
              <a:p>
                <a:endParaRPr lang="es-ES_tradnl"/>
              </a:p>
            </p:txBody>
          </p:sp>
          <p:sp>
            <p:nvSpPr>
              <p:cNvPr id="468052" name="Line 665"/>
              <p:cNvSpPr>
                <a:spLocks noChangeShapeType="1"/>
              </p:cNvSpPr>
              <p:nvPr/>
            </p:nvSpPr>
            <p:spPr bwMode="auto">
              <a:xfrm>
                <a:off x="1898" y="2442"/>
                <a:ext cx="8" cy="1"/>
              </a:xfrm>
              <a:prstGeom prst="line">
                <a:avLst/>
              </a:prstGeom>
              <a:noFill/>
              <a:ln w="12700">
                <a:solidFill>
                  <a:srgbClr val="F41C4F"/>
                </a:solidFill>
                <a:round/>
                <a:headEnd/>
                <a:tailEnd/>
              </a:ln>
            </p:spPr>
            <p:txBody>
              <a:bodyPr/>
              <a:lstStyle/>
              <a:p>
                <a:endParaRPr lang="es-ES_tradnl"/>
              </a:p>
            </p:txBody>
          </p:sp>
          <p:sp>
            <p:nvSpPr>
              <p:cNvPr id="468053" name="Line 666"/>
              <p:cNvSpPr>
                <a:spLocks noChangeShapeType="1"/>
              </p:cNvSpPr>
              <p:nvPr/>
            </p:nvSpPr>
            <p:spPr bwMode="auto">
              <a:xfrm>
                <a:off x="1882" y="2458"/>
                <a:ext cx="8" cy="1"/>
              </a:xfrm>
              <a:prstGeom prst="line">
                <a:avLst/>
              </a:prstGeom>
              <a:noFill/>
              <a:ln w="12700">
                <a:solidFill>
                  <a:srgbClr val="F41C4F"/>
                </a:solidFill>
                <a:round/>
                <a:headEnd/>
                <a:tailEnd/>
              </a:ln>
            </p:spPr>
            <p:txBody>
              <a:bodyPr/>
              <a:lstStyle/>
              <a:p>
                <a:endParaRPr lang="es-ES_tradnl"/>
              </a:p>
            </p:txBody>
          </p:sp>
          <p:sp>
            <p:nvSpPr>
              <p:cNvPr id="468054" name="Freeform 667"/>
              <p:cNvSpPr>
                <a:spLocks/>
              </p:cNvSpPr>
              <p:nvPr/>
            </p:nvSpPr>
            <p:spPr bwMode="auto">
              <a:xfrm>
                <a:off x="1882" y="2474"/>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12700">
                <a:solidFill>
                  <a:srgbClr val="F41C4F"/>
                </a:solidFill>
                <a:round/>
                <a:headEnd/>
                <a:tailEnd/>
              </a:ln>
            </p:spPr>
            <p:txBody>
              <a:bodyPr/>
              <a:lstStyle/>
              <a:p>
                <a:endParaRPr lang="es-ES_tradnl"/>
              </a:p>
            </p:txBody>
          </p:sp>
          <p:sp>
            <p:nvSpPr>
              <p:cNvPr id="468055" name="Freeform 668"/>
              <p:cNvSpPr>
                <a:spLocks/>
              </p:cNvSpPr>
              <p:nvPr/>
            </p:nvSpPr>
            <p:spPr bwMode="auto">
              <a:xfrm>
                <a:off x="1898" y="247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41C4F"/>
                </a:solidFill>
                <a:round/>
                <a:headEnd/>
                <a:tailEnd/>
              </a:ln>
            </p:spPr>
            <p:txBody>
              <a:bodyPr/>
              <a:lstStyle/>
              <a:p>
                <a:endParaRPr lang="es-ES_tradnl"/>
              </a:p>
            </p:txBody>
          </p:sp>
          <p:sp>
            <p:nvSpPr>
              <p:cNvPr id="468056" name="Freeform 669"/>
              <p:cNvSpPr>
                <a:spLocks/>
              </p:cNvSpPr>
              <p:nvPr/>
            </p:nvSpPr>
            <p:spPr bwMode="auto">
              <a:xfrm>
                <a:off x="1890" y="2490"/>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41C4F"/>
                </a:solidFill>
                <a:round/>
                <a:headEnd/>
                <a:tailEnd/>
              </a:ln>
            </p:spPr>
            <p:txBody>
              <a:bodyPr/>
              <a:lstStyle/>
              <a:p>
                <a:endParaRPr lang="es-ES_tradnl"/>
              </a:p>
            </p:txBody>
          </p:sp>
          <p:sp>
            <p:nvSpPr>
              <p:cNvPr id="468057" name="Line 670"/>
              <p:cNvSpPr>
                <a:spLocks noChangeShapeType="1"/>
              </p:cNvSpPr>
              <p:nvPr/>
            </p:nvSpPr>
            <p:spPr bwMode="auto">
              <a:xfrm>
                <a:off x="2033" y="2330"/>
                <a:ext cx="1" cy="32"/>
              </a:xfrm>
              <a:prstGeom prst="line">
                <a:avLst/>
              </a:prstGeom>
              <a:noFill/>
              <a:ln w="12700">
                <a:solidFill>
                  <a:srgbClr val="F41C4F"/>
                </a:solidFill>
                <a:round/>
                <a:headEnd/>
                <a:tailEnd/>
              </a:ln>
            </p:spPr>
            <p:txBody>
              <a:bodyPr/>
              <a:lstStyle/>
              <a:p>
                <a:endParaRPr lang="es-ES_tradnl"/>
              </a:p>
            </p:txBody>
          </p:sp>
          <p:sp>
            <p:nvSpPr>
              <p:cNvPr id="468058" name="Freeform 671"/>
              <p:cNvSpPr>
                <a:spLocks/>
              </p:cNvSpPr>
              <p:nvPr/>
            </p:nvSpPr>
            <p:spPr bwMode="auto">
              <a:xfrm>
                <a:off x="2025" y="2362"/>
                <a:ext cx="8" cy="16"/>
              </a:xfrm>
              <a:custGeom>
                <a:avLst/>
                <a:gdLst>
                  <a:gd name="T0" fmla="*/ 8 w 8"/>
                  <a:gd name="T1" fmla="*/ 0 h 16"/>
                  <a:gd name="T2" fmla="*/ 0 w 8"/>
                  <a:gd name="T3" fmla="*/ 0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0"/>
                    </a:lnTo>
                    <a:lnTo>
                      <a:pt x="0" y="16"/>
                    </a:lnTo>
                  </a:path>
                </a:pathLst>
              </a:custGeom>
              <a:noFill/>
              <a:ln w="12700">
                <a:solidFill>
                  <a:srgbClr val="F41C4F"/>
                </a:solidFill>
                <a:round/>
                <a:headEnd/>
                <a:tailEnd/>
              </a:ln>
            </p:spPr>
            <p:txBody>
              <a:bodyPr/>
              <a:lstStyle/>
              <a:p>
                <a:endParaRPr lang="es-ES_tradnl"/>
              </a:p>
            </p:txBody>
          </p:sp>
          <p:sp>
            <p:nvSpPr>
              <p:cNvPr id="468059" name="Line 672"/>
              <p:cNvSpPr>
                <a:spLocks noChangeShapeType="1"/>
              </p:cNvSpPr>
              <p:nvPr/>
            </p:nvSpPr>
            <p:spPr bwMode="auto">
              <a:xfrm flipV="1">
                <a:off x="2041" y="2362"/>
                <a:ext cx="1" cy="32"/>
              </a:xfrm>
              <a:prstGeom prst="line">
                <a:avLst/>
              </a:prstGeom>
              <a:noFill/>
              <a:ln w="12700">
                <a:solidFill>
                  <a:srgbClr val="F41C4F"/>
                </a:solidFill>
                <a:round/>
                <a:headEnd/>
                <a:tailEnd/>
              </a:ln>
            </p:spPr>
            <p:txBody>
              <a:bodyPr/>
              <a:lstStyle/>
              <a:p>
                <a:endParaRPr lang="es-ES_tradnl"/>
              </a:p>
            </p:txBody>
          </p:sp>
          <p:sp>
            <p:nvSpPr>
              <p:cNvPr id="468060" name="Line 673"/>
              <p:cNvSpPr>
                <a:spLocks noChangeShapeType="1"/>
              </p:cNvSpPr>
              <p:nvPr/>
            </p:nvSpPr>
            <p:spPr bwMode="auto">
              <a:xfrm flipV="1">
                <a:off x="2041" y="2330"/>
                <a:ext cx="1" cy="32"/>
              </a:xfrm>
              <a:prstGeom prst="line">
                <a:avLst/>
              </a:prstGeom>
              <a:noFill/>
              <a:ln w="12700">
                <a:solidFill>
                  <a:srgbClr val="F41C4F"/>
                </a:solidFill>
                <a:round/>
                <a:headEnd/>
                <a:tailEnd/>
              </a:ln>
            </p:spPr>
            <p:txBody>
              <a:bodyPr/>
              <a:lstStyle/>
              <a:p>
                <a:endParaRPr lang="es-ES_tradnl"/>
              </a:p>
            </p:txBody>
          </p:sp>
          <p:sp>
            <p:nvSpPr>
              <p:cNvPr id="468061" name="Freeform 674"/>
              <p:cNvSpPr>
                <a:spLocks/>
              </p:cNvSpPr>
              <p:nvPr/>
            </p:nvSpPr>
            <p:spPr bwMode="auto">
              <a:xfrm>
                <a:off x="2049" y="2338"/>
                <a:ext cx="8" cy="32"/>
              </a:xfrm>
              <a:custGeom>
                <a:avLst/>
                <a:gdLst>
                  <a:gd name="T0" fmla="*/ 0 w 8"/>
                  <a:gd name="T1" fmla="*/ 0 h 32"/>
                  <a:gd name="T2" fmla="*/ 8 w 8"/>
                  <a:gd name="T3" fmla="*/ 8 h 32"/>
                  <a:gd name="T4" fmla="*/ 8 w 8"/>
                  <a:gd name="T5" fmla="*/ 32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0" y="0"/>
                    </a:moveTo>
                    <a:lnTo>
                      <a:pt x="8" y="8"/>
                    </a:lnTo>
                    <a:lnTo>
                      <a:pt x="8" y="32"/>
                    </a:lnTo>
                  </a:path>
                </a:pathLst>
              </a:custGeom>
              <a:noFill/>
              <a:ln w="12700">
                <a:solidFill>
                  <a:srgbClr val="F41C4F"/>
                </a:solidFill>
                <a:round/>
                <a:headEnd/>
                <a:tailEnd/>
              </a:ln>
            </p:spPr>
            <p:txBody>
              <a:bodyPr/>
              <a:lstStyle/>
              <a:p>
                <a:endParaRPr lang="es-ES_tradnl"/>
              </a:p>
            </p:txBody>
          </p:sp>
          <p:sp>
            <p:nvSpPr>
              <p:cNvPr id="468062" name="Line 675"/>
              <p:cNvSpPr>
                <a:spLocks noChangeShapeType="1"/>
              </p:cNvSpPr>
              <p:nvPr/>
            </p:nvSpPr>
            <p:spPr bwMode="auto">
              <a:xfrm>
                <a:off x="2057" y="2370"/>
                <a:ext cx="1" cy="40"/>
              </a:xfrm>
              <a:prstGeom prst="line">
                <a:avLst/>
              </a:prstGeom>
              <a:noFill/>
              <a:ln w="12700">
                <a:solidFill>
                  <a:srgbClr val="F41C4F"/>
                </a:solidFill>
                <a:round/>
                <a:headEnd/>
                <a:tailEnd/>
              </a:ln>
            </p:spPr>
            <p:txBody>
              <a:bodyPr/>
              <a:lstStyle/>
              <a:p>
                <a:endParaRPr lang="es-ES_tradnl"/>
              </a:p>
            </p:txBody>
          </p:sp>
          <p:sp>
            <p:nvSpPr>
              <p:cNvPr id="468063" name="Freeform 676"/>
              <p:cNvSpPr>
                <a:spLocks/>
              </p:cNvSpPr>
              <p:nvPr/>
            </p:nvSpPr>
            <p:spPr bwMode="auto">
              <a:xfrm>
                <a:off x="2057" y="2338"/>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F41C4F"/>
                </a:solidFill>
                <a:round/>
                <a:headEnd/>
                <a:tailEnd/>
              </a:ln>
            </p:spPr>
            <p:txBody>
              <a:bodyPr/>
              <a:lstStyle/>
              <a:p>
                <a:endParaRPr lang="es-ES_tradnl"/>
              </a:p>
            </p:txBody>
          </p:sp>
          <p:sp>
            <p:nvSpPr>
              <p:cNvPr id="468064" name="Freeform 677"/>
              <p:cNvSpPr>
                <a:spLocks/>
              </p:cNvSpPr>
              <p:nvPr/>
            </p:nvSpPr>
            <p:spPr bwMode="auto">
              <a:xfrm>
                <a:off x="2072" y="2210"/>
                <a:ext cx="16" cy="8"/>
              </a:xfrm>
              <a:custGeom>
                <a:avLst/>
                <a:gdLst>
                  <a:gd name="T0" fmla="*/ 0 w 16"/>
                  <a:gd name="T1" fmla="*/ 8 h 8"/>
                  <a:gd name="T2" fmla="*/ 8 w 16"/>
                  <a:gd name="T3" fmla="*/ 0 h 8"/>
                  <a:gd name="T4" fmla="*/ 16 w 16"/>
                  <a:gd name="T5" fmla="*/ 0 h 8"/>
                  <a:gd name="T6" fmla="*/ 0 w 16"/>
                  <a:gd name="T7" fmla="*/ 0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8" y="0"/>
                    </a:lnTo>
                    <a:lnTo>
                      <a:pt x="16" y="0"/>
                    </a:lnTo>
                    <a:lnTo>
                      <a:pt x="0" y="0"/>
                    </a:lnTo>
                    <a:lnTo>
                      <a:pt x="0" y="8"/>
                    </a:lnTo>
                    <a:close/>
                  </a:path>
                </a:pathLst>
              </a:custGeom>
              <a:solidFill>
                <a:srgbClr val="327219"/>
              </a:solidFill>
              <a:ln w="9525">
                <a:noFill/>
                <a:round/>
                <a:headEnd/>
                <a:tailEnd/>
              </a:ln>
            </p:spPr>
            <p:txBody>
              <a:bodyPr/>
              <a:lstStyle/>
              <a:p>
                <a:endParaRPr lang="es-ES_tradnl"/>
              </a:p>
            </p:txBody>
          </p:sp>
          <p:sp>
            <p:nvSpPr>
              <p:cNvPr id="468065" name="Freeform 678"/>
              <p:cNvSpPr>
                <a:spLocks/>
              </p:cNvSpPr>
              <p:nvPr/>
            </p:nvSpPr>
            <p:spPr bwMode="auto">
              <a:xfrm>
                <a:off x="2072" y="2210"/>
                <a:ext cx="16" cy="1"/>
              </a:xfrm>
              <a:custGeom>
                <a:avLst/>
                <a:gdLst>
                  <a:gd name="T0" fmla="*/ 0 w 16"/>
                  <a:gd name="T1" fmla="*/ 0 h 1"/>
                  <a:gd name="T2" fmla="*/ 16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6" y="0"/>
                    </a:lnTo>
                    <a:lnTo>
                      <a:pt x="0" y="0"/>
                    </a:lnTo>
                    <a:close/>
                  </a:path>
                </a:pathLst>
              </a:custGeom>
              <a:solidFill>
                <a:srgbClr val="0C4C00"/>
              </a:solidFill>
              <a:ln w="9525">
                <a:noFill/>
                <a:round/>
                <a:headEnd/>
                <a:tailEnd/>
              </a:ln>
            </p:spPr>
            <p:txBody>
              <a:bodyPr/>
              <a:lstStyle/>
              <a:p>
                <a:endParaRPr lang="es-ES_tradnl"/>
              </a:p>
            </p:txBody>
          </p:sp>
          <p:sp>
            <p:nvSpPr>
              <p:cNvPr id="468066" name="Freeform 679"/>
              <p:cNvSpPr>
                <a:spLocks/>
              </p:cNvSpPr>
              <p:nvPr/>
            </p:nvSpPr>
            <p:spPr bwMode="auto">
              <a:xfrm>
                <a:off x="2033" y="2107"/>
                <a:ext cx="16" cy="24"/>
              </a:xfrm>
              <a:custGeom>
                <a:avLst/>
                <a:gdLst>
                  <a:gd name="T0" fmla="*/ 0 w 16"/>
                  <a:gd name="T1" fmla="*/ 8 h 24"/>
                  <a:gd name="T2" fmla="*/ 16 w 16"/>
                  <a:gd name="T3" fmla="*/ 24 h 24"/>
                  <a:gd name="T4" fmla="*/ 16 w 16"/>
                  <a:gd name="T5" fmla="*/ 0 h 24"/>
                  <a:gd name="T6" fmla="*/ 16 w 16"/>
                  <a:gd name="T7" fmla="*/ 8 h 24"/>
                  <a:gd name="T8" fmla="*/ 0 w 16"/>
                  <a:gd name="T9" fmla="*/ 8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0" y="8"/>
                    </a:moveTo>
                    <a:lnTo>
                      <a:pt x="16" y="24"/>
                    </a:lnTo>
                    <a:lnTo>
                      <a:pt x="16" y="0"/>
                    </a:lnTo>
                    <a:lnTo>
                      <a:pt x="16" y="8"/>
                    </a:lnTo>
                    <a:lnTo>
                      <a:pt x="0" y="8"/>
                    </a:lnTo>
                    <a:close/>
                  </a:path>
                </a:pathLst>
              </a:custGeom>
              <a:solidFill>
                <a:srgbClr val="327219"/>
              </a:solidFill>
              <a:ln w="9525">
                <a:noFill/>
                <a:round/>
                <a:headEnd/>
                <a:tailEnd/>
              </a:ln>
            </p:spPr>
            <p:txBody>
              <a:bodyPr/>
              <a:lstStyle/>
              <a:p>
                <a:endParaRPr lang="es-ES_tradnl"/>
              </a:p>
            </p:txBody>
          </p:sp>
          <p:sp>
            <p:nvSpPr>
              <p:cNvPr id="468067" name="Freeform 680"/>
              <p:cNvSpPr>
                <a:spLocks/>
              </p:cNvSpPr>
              <p:nvPr/>
            </p:nvSpPr>
            <p:spPr bwMode="auto">
              <a:xfrm>
                <a:off x="2033" y="2107"/>
                <a:ext cx="16" cy="8"/>
              </a:xfrm>
              <a:custGeom>
                <a:avLst/>
                <a:gdLst>
                  <a:gd name="T0" fmla="*/ 16 w 16"/>
                  <a:gd name="T1" fmla="*/ 8 h 8"/>
                  <a:gd name="T2" fmla="*/ 16 w 16"/>
                  <a:gd name="T3" fmla="*/ 0 h 8"/>
                  <a:gd name="T4" fmla="*/ 16 w 16"/>
                  <a:gd name="T5" fmla="*/ 8 h 8"/>
                  <a:gd name="T6" fmla="*/ 0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16" y="0"/>
                    </a:lnTo>
                    <a:lnTo>
                      <a:pt x="16" y="8"/>
                    </a:lnTo>
                    <a:lnTo>
                      <a:pt x="0" y="8"/>
                    </a:lnTo>
                    <a:lnTo>
                      <a:pt x="16" y="8"/>
                    </a:lnTo>
                    <a:close/>
                  </a:path>
                </a:pathLst>
              </a:custGeom>
              <a:solidFill>
                <a:srgbClr val="0C4C00"/>
              </a:solidFill>
              <a:ln w="9525">
                <a:noFill/>
                <a:round/>
                <a:headEnd/>
                <a:tailEnd/>
              </a:ln>
            </p:spPr>
            <p:txBody>
              <a:bodyPr/>
              <a:lstStyle/>
              <a:p>
                <a:endParaRPr lang="es-ES_tradnl"/>
              </a:p>
            </p:txBody>
          </p:sp>
          <p:sp>
            <p:nvSpPr>
              <p:cNvPr id="468068" name="Freeform 681"/>
              <p:cNvSpPr>
                <a:spLocks/>
              </p:cNvSpPr>
              <p:nvPr/>
            </p:nvSpPr>
            <p:spPr bwMode="auto">
              <a:xfrm>
                <a:off x="2080" y="1979"/>
                <a:ext cx="16" cy="16"/>
              </a:xfrm>
              <a:custGeom>
                <a:avLst/>
                <a:gdLst>
                  <a:gd name="T0" fmla="*/ 16 w 16"/>
                  <a:gd name="T1" fmla="*/ 8 h 16"/>
                  <a:gd name="T2" fmla="*/ 8 w 16"/>
                  <a:gd name="T3" fmla="*/ 16 h 16"/>
                  <a:gd name="T4" fmla="*/ 0 w 16"/>
                  <a:gd name="T5" fmla="*/ 16 h 16"/>
                  <a:gd name="T6" fmla="*/ 0 w 16"/>
                  <a:gd name="T7" fmla="*/ 8 h 16"/>
                  <a:gd name="T8" fmla="*/ 8 w 16"/>
                  <a:gd name="T9" fmla="*/ 0 h 16"/>
                  <a:gd name="T10" fmla="*/ 8 w 16"/>
                  <a:gd name="T11" fmla="*/ 8 h 16"/>
                  <a:gd name="T12" fmla="*/ 16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16" y="8"/>
                    </a:moveTo>
                    <a:lnTo>
                      <a:pt x="8" y="16"/>
                    </a:lnTo>
                    <a:lnTo>
                      <a:pt x="0" y="16"/>
                    </a:lnTo>
                    <a:lnTo>
                      <a:pt x="0" y="8"/>
                    </a:lnTo>
                    <a:lnTo>
                      <a:pt x="8" y="0"/>
                    </a:lnTo>
                    <a:lnTo>
                      <a:pt x="8" y="8"/>
                    </a:lnTo>
                    <a:lnTo>
                      <a:pt x="16" y="8"/>
                    </a:lnTo>
                    <a:close/>
                  </a:path>
                </a:pathLst>
              </a:custGeom>
              <a:solidFill>
                <a:srgbClr val="327219"/>
              </a:solidFill>
              <a:ln w="9525">
                <a:noFill/>
                <a:round/>
                <a:headEnd/>
                <a:tailEnd/>
              </a:ln>
            </p:spPr>
            <p:txBody>
              <a:bodyPr/>
              <a:lstStyle/>
              <a:p>
                <a:endParaRPr lang="es-ES_tradnl"/>
              </a:p>
            </p:txBody>
          </p:sp>
          <p:sp>
            <p:nvSpPr>
              <p:cNvPr id="468069" name="Freeform 682"/>
              <p:cNvSpPr>
                <a:spLocks/>
              </p:cNvSpPr>
              <p:nvPr/>
            </p:nvSpPr>
            <p:spPr bwMode="auto">
              <a:xfrm>
                <a:off x="2080" y="1979"/>
                <a:ext cx="16" cy="8"/>
              </a:xfrm>
              <a:custGeom>
                <a:avLst/>
                <a:gdLst>
                  <a:gd name="T0" fmla="*/ 16 w 16"/>
                  <a:gd name="T1" fmla="*/ 8 h 8"/>
                  <a:gd name="T2" fmla="*/ 0 w 16"/>
                  <a:gd name="T3" fmla="*/ 8 h 8"/>
                  <a:gd name="T4" fmla="*/ 8 w 16"/>
                  <a:gd name="T5" fmla="*/ 0 h 8"/>
                  <a:gd name="T6" fmla="*/ 8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0" y="8"/>
                    </a:lnTo>
                    <a:lnTo>
                      <a:pt x="8" y="0"/>
                    </a:lnTo>
                    <a:lnTo>
                      <a:pt x="8" y="8"/>
                    </a:lnTo>
                    <a:lnTo>
                      <a:pt x="16" y="8"/>
                    </a:lnTo>
                    <a:close/>
                  </a:path>
                </a:pathLst>
              </a:custGeom>
              <a:solidFill>
                <a:srgbClr val="0C4C00"/>
              </a:solidFill>
              <a:ln w="9525">
                <a:noFill/>
                <a:round/>
                <a:headEnd/>
                <a:tailEnd/>
              </a:ln>
            </p:spPr>
            <p:txBody>
              <a:bodyPr/>
              <a:lstStyle/>
              <a:p>
                <a:endParaRPr lang="es-ES_tradnl"/>
              </a:p>
            </p:txBody>
          </p:sp>
          <p:sp>
            <p:nvSpPr>
              <p:cNvPr id="468070" name="Freeform 683"/>
              <p:cNvSpPr>
                <a:spLocks/>
              </p:cNvSpPr>
              <p:nvPr/>
            </p:nvSpPr>
            <p:spPr bwMode="auto">
              <a:xfrm>
                <a:off x="2072" y="1907"/>
                <a:ext cx="16" cy="16"/>
              </a:xfrm>
              <a:custGeom>
                <a:avLst/>
                <a:gdLst>
                  <a:gd name="T0" fmla="*/ 0 w 16"/>
                  <a:gd name="T1" fmla="*/ 8 h 16"/>
                  <a:gd name="T2" fmla="*/ 8 w 16"/>
                  <a:gd name="T3" fmla="*/ 8 h 16"/>
                  <a:gd name="T4" fmla="*/ 8 w 16"/>
                  <a:gd name="T5" fmla="*/ 16 h 16"/>
                  <a:gd name="T6" fmla="*/ 16 w 16"/>
                  <a:gd name="T7" fmla="*/ 8 h 16"/>
                  <a:gd name="T8" fmla="*/ 8 w 16"/>
                  <a:gd name="T9" fmla="*/ 0 h 16"/>
                  <a:gd name="T10" fmla="*/ 8 w 16"/>
                  <a:gd name="T11" fmla="*/ 8 h 16"/>
                  <a:gd name="T12" fmla="*/ 0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0" y="8"/>
                    </a:moveTo>
                    <a:lnTo>
                      <a:pt x="8" y="8"/>
                    </a:lnTo>
                    <a:lnTo>
                      <a:pt x="8" y="16"/>
                    </a:lnTo>
                    <a:lnTo>
                      <a:pt x="16" y="8"/>
                    </a:lnTo>
                    <a:lnTo>
                      <a:pt x="8" y="0"/>
                    </a:lnTo>
                    <a:lnTo>
                      <a:pt x="8" y="8"/>
                    </a:lnTo>
                    <a:lnTo>
                      <a:pt x="0" y="8"/>
                    </a:lnTo>
                    <a:close/>
                  </a:path>
                </a:pathLst>
              </a:custGeom>
              <a:solidFill>
                <a:srgbClr val="327219"/>
              </a:solidFill>
              <a:ln w="9525">
                <a:noFill/>
                <a:round/>
                <a:headEnd/>
                <a:tailEnd/>
              </a:ln>
            </p:spPr>
            <p:txBody>
              <a:bodyPr/>
              <a:lstStyle/>
              <a:p>
                <a:endParaRPr lang="es-ES_tradnl"/>
              </a:p>
            </p:txBody>
          </p:sp>
          <p:sp>
            <p:nvSpPr>
              <p:cNvPr id="468071" name="Freeform 684"/>
              <p:cNvSpPr>
                <a:spLocks/>
              </p:cNvSpPr>
              <p:nvPr/>
            </p:nvSpPr>
            <p:spPr bwMode="auto">
              <a:xfrm>
                <a:off x="2072" y="1907"/>
                <a:ext cx="16" cy="8"/>
              </a:xfrm>
              <a:custGeom>
                <a:avLst/>
                <a:gdLst>
                  <a:gd name="T0" fmla="*/ 0 w 16"/>
                  <a:gd name="T1" fmla="*/ 8 h 8"/>
                  <a:gd name="T2" fmla="*/ 16 w 16"/>
                  <a:gd name="T3" fmla="*/ 8 h 8"/>
                  <a:gd name="T4" fmla="*/ 8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16" y="8"/>
                    </a:lnTo>
                    <a:lnTo>
                      <a:pt x="8" y="0"/>
                    </a:lnTo>
                    <a:lnTo>
                      <a:pt x="8" y="8"/>
                    </a:lnTo>
                    <a:lnTo>
                      <a:pt x="0" y="8"/>
                    </a:lnTo>
                    <a:close/>
                  </a:path>
                </a:pathLst>
              </a:custGeom>
              <a:solidFill>
                <a:srgbClr val="0C4C00"/>
              </a:solidFill>
              <a:ln w="9525">
                <a:noFill/>
                <a:round/>
                <a:headEnd/>
                <a:tailEnd/>
              </a:ln>
            </p:spPr>
            <p:txBody>
              <a:bodyPr/>
              <a:lstStyle/>
              <a:p>
                <a:endParaRPr lang="es-ES_tradnl"/>
              </a:p>
            </p:txBody>
          </p:sp>
          <p:sp>
            <p:nvSpPr>
              <p:cNvPr id="468072" name="Freeform 685"/>
              <p:cNvSpPr>
                <a:spLocks/>
              </p:cNvSpPr>
              <p:nvPr/>
            </p:nvSpPr>
            <p:spPr bwMode="auto">
              <a:xfrm>
                <a:off x="2080" y="1827"/>
                <a:ext cx="16" cy="16"/>
              </a:xfrm>
              <a:custGeom>
                <a:avLst/>
                <a:gdLst>
                  <a:gd name="T0" fmla="*/ 8 w 16"/>
                  <a:gd name="T1" fmla="*/ 16 h 16"/>
                  <a:gd name="T2" fmla="*/ 16 w 16"/>
                  <a:gd name="T3" fmla="*/ 8 h 16"/>
                  <a:gd name="T4" fmla="*/ 16 w 16"/>
                  <a:gd name="T5" fmla="*/ 0 h 16"/>
                  <a:gd name="T6" fmla="*/ 16 w 16"/>
                  <a:gd name="T7" fmla="*/ 8 h 16"/>
                  <a:gd name="T8" fmla="*/ 8 w 16"/>
                  <a:gd name="T9" fmla="*/ 8 h 16"/>
                  <a:gd name="T10" fmla="*/ 8 w 16"/>
                  <a:gd name="T11" fmla="*/ 0 h 16"/>
                  <a:gd name="T12" fmla="*/ 0 w 16"/>
                  <a:gd name="T13" fmla="*/ 8 h 16"/>
                  <a:gd name="T14" fmla="*/ 8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8" y="16"/>
                    </a:moveTo>
                    <a:lnTo>
                      <a:pt x="16" y="8"/>
                    </a:lnTo>
                    <a:lnTo>
                      <a:pt x="16" y="0"/>
                    </a:lnTo>
                    <a:lnTo>
                      <a:pt x="16" y="8"/>
                    </a:lnTo>
                    <a:lnTo>
                      <a:pt x="8" y="8"/>
                    </a:lnTo>
                    <a:lnTo>
                      <a:pt x="8" y="0"/>
                    </a:lnTo>
                    <a:lnTo>
                      <a:pt x="0" y="8"/>
                    </a:lnTo>
                    <a:lnTo>
                      <a:pt x="8" y="16"/>
                    </a:lnTo>
                    <a:close/>
                  </a:path>
                </a:pathLst>
              </a:custGeom>
              <a:solidFill>
                <a:srgbClr val="327219"/>
              </a:solidFill>
              <a:ln w="9525">
                <a:noFill/>
                <a:round/>
                <a:headEnd/>
                <a:tailEnd/>
              </a:ln>
            </p:spPr>
            <p:txBody>
              <a:bodyPr/>
              <a:lstStyle/>
              <a:p>
                <a:endParaRPr lang="es-ES_tradnl"/>
              </a:p>
            </p:txBody>
          </p:sp>
          <p:sp>
            <p:nvSpPr>
              <p:cNvPr id="468073" name="Line 686"/>
              <p:cNvSpPr>
                <a:spLocks noChangeShapeType="1"/>
              </p:cNvSpPr>
              <p:nvPr/>
            </p:nvSpPr>
            <p:spPr bwMode="auto">
              <a:xfrm>
                <a:off x="2033" y="2115"/>
                <a:ext cx="16" cy="1"/>
              </a:xfrm>
              <a:prstGeom prst="line">
                <a:avLst/>
              </a:prstGeom>
              <a:noFill/>
              <a:ln w="12700">
                <a:solidFill>
                  <a:srgbClr val="66A54C"/>
                </a:solidFill>
                <a:round/>
                <a:headEnd/>
                <a:tailEnd/>
              </a:ln>
            </p:spPr>
            <p:txBody>
              <a:bodyPr/>
              <a:lstStyle/>
              <a:p>
                <a:endParaRPr lang="es-ES_tradnl"/>
              </a:p>
            </p:txBody>
          </p:sp>
          <p:sp>
            <p:nvSpPr>
              <p:cNvPr id="468074" name="Freeform 687"/>
              <p:cNvSpPr>
                <a:spLocks/>
              </p:cNvSpPr>
              <p:nvPr/>
            </p:nvSpPr>
            <p:spPr bwMode="auto">
              <a:xfrm>
                <a:off x="2080" y="1827"/>
                <a:ext cx="16" cy="8"/>
              </a:xfrm>
              <a:custGeom>
                <a:avLst/>
                <a:gdLst>
                  <a:gd name="T0" fmla="*/ 16 w 16"/>
                  <a:gd name="T1" fmla="*/ 0 h 8"/>
                  <a:gd name="T2" fmla="*/ 16 w 16"/>
                  <a:gd name="T3" fmla="*/ 8 h 8"/>
                  <a:gd name="T4" fmla="*/ 0 w 16"/>
                  <a:gd name="T5" fmla="*/ 8 h 8"/>
                  <a:gd name="T6" fmla="*/ 8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16" y="8"/>
                    </a:lnTo>
                    <a:lnTo>
                      <a:pt x="0" y="8"/>
                    </a:lnTo>
                    <a:lnTo>
                      <a:pt x="8" y="0"/>
                    </a:lnTo>
                    <a:lnTo>
                      <a:pt x="16" y="0"/>
                    </a:lnTo>
                    <a:close/>
                  </a:path>
                </a:pathLst>
              </a:custGeom>
              <a:solidFill>
                <a:srgbClr val="0C4C00"/>
              </a:solidFill>
              <a:ln w="9525">
                <a:noFill/>
                <a:round/>
                <a:headEnd/>
                <a:tailEnd/>
              </a:ln>
            </p:spPr>
            <p:txBody>
              <a:bodyPr/>
              <a:lstStyle/>
              <a:p>
                <a:endParaRPr lang="es-ES_tradnl"/>
              </a:p>
            </p:txBody>
          </p:sp>
          <p:sp>
            <p:nvSpPr>
              <p:cNvPr id="468075" name="Line 688"/>
              <p:cNvSpPr>
                <a:spLocks noChangeShapeType="1"/>
              </p:cNvSpPr>
              <p:nvPr/>
            </p:nvSpPr>
            <p:spPr bwMode="auto">
              <a:xfrm flipH="1">
                <a:off x="2072" y="2210"/>
                <a:ext cx="8" cy="1"/>
              </a:xfrm>
              <a:prstGeom prst="line">
                <a:avLst/>
              </a:prstGeom>
              <a:noFill/>
              <a:ln w="12700">
                <a:solidFill>
                  <a:srgbClr val="66A54C"/>
                </a:solidFill>
                <a:round/>
                <a:headEnd/>
                <a:tailEnd/>
              </a:ln>
            </p:spPr>
            <p:txBody>
              <a:bodyPr/>
              <a:lstStyle/>
              <a:p>
                <a:endParaRPr lang="es-ES_tradnl"/>
              </a:p>
            </p:txBody>
          </p:sp>
          <p:sp>
            <p:nvSpPr>
              <p:cNvPr id="468076" name="Line 689"/>
              <p:cNvSpPr>
                <a:spLocks noChangeShapeType="1"/>
              </p:cNvSpPr>
              <p:nvPr/>
            </p:nvSpPr>
            <p:spPr bwMode="auto">
              <a:xfrm>
                <a:off x="2080" y="1987"/>
                <a:ext cx="16" cy="1"/>
              </a:xfrm>
              <a:prstGeom prst="line">
                <a:avLst/>
              </a:prstGeom>
              <a:noFill/>
              <a:ln w="12700">
                <a:solidFill>
                  <a:srgbClr val="66A54C"/>
                </a:solidFill>
                <a:round/>
                <a:headEnd/>
                <a:tailEnd/>
              </a:ln>
            </p:spPr>
            <p:txBody>
              <a:bodyPr/>
              <a:lstStyle/>
              <a:p>
                <a:endParaRPr lang="es-ES_tradnl"/>
              </a:p>
            </p:txBody>
          </p:sp>
          <p:sp>
            <p:nvSpPr>
              <p:cNvPr id="468077" name="Line 690"/>
              <p:cNvSpPr>
                <a:spLocks noChangeShapeType="1"/>
              </p:cNvSpPr>
              <p:nvPr/>
            </p:nvSpPr>
            <p:spPr bwMode="auto">
              <a:xfrm flipH="1">
                <a:off x="2072" y="1915"/>
                <a:ext cx="16" cy="1"/>
              </a:xfrm>
              <a:prstGeom prst="line">
                <a:avLst/>
              </a:prstGeom>
              <a:noFill/>
              <a:ln w="12700">
                <a:solidFill>
                  <a:srgbClr val="66A54C"/>
                </a:solidFill>
                <a:round/>
                <a:headEnd/>
                <a:tailEnd/>
              </a:ln>
            </p:spPr>
            <p:txBody>
              <a:bodyPr/>
              <a:lstStyle/>
              <a:p>
                <a:endParaRPr lang="es-ES_tradnl"/>
              </a:p>
            </p:txBody>
          </p:sp>
          <p:sp>
            <p:nvSpPr>
              <p:cNvPr id="468078" name="Freeform 691"/>
              <p:cNvSpPr>
                <a:spLocks/>
              </p:cNvSpPr>
              <p:nvPr/>
            </p:nvSpPr>
            <p:spPr bwMode="auto">
              <a:xfrm>
                <a:off x="2080" y="1827"/>
                <a:ext cx="16" cy="8"/>
              </a:xfrm>
              <a:custGeom>
                <a:avLst/>
                <a:gdLst>
                  <a:gd name="T0" fmla="*/ 16 w 16"/>
                  <a:gd name="T1" fmla="*/ 0 h 8"/>
                  <a:gd name="T2" fmla="*/ 16 w 16"/>
                  <a:gd name="T3" fmla="*/ 8 h 8"/>
                  <a:gd name="T4" fmla="*/ 0 w 16"/>
                  <a:gd name="T5" fmla="*/ 8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16" y="0"/>
                    </a:moveTo>
                    <a:lnTo>
                      <a:pt x="16" y="8"/>
                    </a:lnTo>
                    <a:lnTo>
                      <a:pt x="0" y="8"/>
                    </a:lnTo>
                  </a:path>
                </a:pathLst>
              </a:custGeom>
              <a:noFill/>
              <a:ln w="12700">
                <a:solidFill>
                  <a:srgbClr val="66A54C"/>
                </a:solidFill>
                <a:round/>
                <a:headEnd/>
                <a:tailEnd/>
              </a:ln>
            </p:spPr>
            <p:txBody>
              <a:bodyPr/>
              <a:lstStyle/>
              <a:p>
                <a:endParaRPr lang="es-ES_tradnl"/>
              </a:p>
            </p:txBody>
          </p:sp>
          <p:sp>
            <p:nvSpPr>
              <p:cNvPr id="468079" name="Freeform 692"/>
              <p:cNvSpPr>
                <a:spLocks/>
              </p:cNvSpPr>
              <p:nvPr/>
            </p:nvSpPr>
            <p:spPr bwMode="auto">
              <a:xfrm>
                <a:off x="1922" y="2194"/>
                <a:ext cx="119" cy="72"/>
              </a:xfrm>
              <a:custGeom>
                <a:avLst/>
                <a:gdLst>
                  <a:gd name="T0" fmla="*/ 119 w 119"/>
                  <a:gd name="T1" fmla="*/ 8 h 72"/>
                  <a:gd name="T2" fmla="*/ 111 w 119"/>
                  <a:gd name="T3" fmla="*/ 0 h 72"/>
                  <a:gd name="T4" fmla="*/ 47 w 119"/>
                  <a:gd name="T5" fmla="*/ 0 h 72"/>
                  <a:gd name="T6" fmla="*/ 47 w 119"/>
                  <a:gd name="T7" fmla="*/ 8 h 72"/>
                  <a:gd name="T8" fmla="*/ 32 w 119"/>
                  <a:gd name="T9" fmla="*/ 8 h 72"/>
                  <a:gd name="T10" fmla="*/ 32 w 119"/>
                  <a:gd name="T11" fmla="*/ 16 h 72"/>
                  <a:gd name="T12" fmla="*/ 24 w 119"/>
                  <a:gd name="T13" fmla="*/ 16 h 72"/>
                  <a:gd name="T14" fmla="*/ 24 w 119"/>
                  <a:gd name="T15" fmla="*/ 24 h 72"/>
                  <a:gd name="T16" fmla="*/ 16 w 119"/>
                  <a:gd name="T17" fmla="*/ 24 h 72"/>
                  <a:gd name="T18" fmla="*/ 16 w 119"/>
                  <a:gd name="T19" fmla="*/ 32 h 72"/>
                  <a:gd name="T20" fmla="*/ 8 w 119"/>
                  <a:gd name="T21" fmla="*/ 40 h 72"/>
                  <a:gd name="T22" fmla="*/ 8 w 119"/>
                  <a:gd name="T23" fmla="*/ 48 h 72"/>
                  <a:gd name="T24" fmla="*/ 0 w 119"/>
                  <a:gd name="T25" fmla="*/ 56 h 72"/>
                  <a:gd name="T26" fmla="*/ 0 w 119"/>
                  <a:gd name="T27" fmla="*/ 64 h 72"/>
                  <a:gd name="T28" fmla="*/ 32 w 119"/>
                  <a:gd name="T29" fmla="*/ 64 h 72"/>
                  <a:gd name="T30" fmla="*/ 32 w 119"/>
                  <a:gd name="T31" fmla="*/ 72 h 72"/>
                  <a:gd name="T32" fmla="*/ 47 w 119"/>
                  <a:gd name="T33" fmla="*/ 72 h 72"/>
                  <a:gd name="T34" fmla="*/ 47 w 119"/>
                  <a:gd name="T35" fmla="*/ 64 h 72"/>
                  <a:gd name="T36" fmla="*/ 47 w 119"/>
                  <a:gd name="T37" fmla="*/ 72 h 72"/>
                  <a:gd name="T38" fmla="*/ 55 w 119"/>
                  <a:gd name="T39" fmla="*/ 72 h 72"/>
                  <a:gd name="T40" fmla="*/ 63 w 119"/>
                  <a:gd name="T41" fmla="*/ 64 h 72"/>
                  <a:gd name="T42" fmla="*/ 79 w 119"/>
                  <a:gd name="T43" fmla="*/ 64 h 72"/>
                  <a:gd name="T44" fmla="*/ 95 w 119"/>
                  <a:gd name="T45" fmla="*/ 48 h 72"/>
                  <a:gd name="T46" fmla="*/ 103 w 119"/>
                  <a:gd name="T47" fmla="*/ 48 h 72"/>
                  <a:gd name="T48" fmla="*/ 119 w 119"/>
                  <a:gd name="T49" fmla="*/ 32 h 72"/>
                  <a:gd name="T50" fmla="*/ 119 w 119"/>
                  <a:gd name="T51" fmla="*/ 8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72"/>
                  <a:gd name="T80" fmla="*/ 119 w 119"/>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72">
                    <a:moveTo>
                      <a:pt x="119" y="8"/>
                    </a:moveTo>
                    <a:lnTo>
                      <a:pt x="111" y="0"/>
                    </a:lnTo>
                    <a:lnTo>
                      <a:pt x="47" y="0"/>
                    </a:lnTo>
                    <a:lnTo>
                      <a:pt x="47" y="8"/>
                    </a:lnTo>
                    <a:lnTo>
                      <a:pt x="32" y="8"/>
                    </a:lnTo>
                    <a:lnTo>
                      <a:pt x="32" y="16"/>
                    </a:lnTo>
                    <a:lnTo>
                      <a:pt x="24" y="16"/>
                    </a:lnTo>
                    <a:lnTo>
                      <a:pt x="24" y="24"/>
                    </a:lnTo>
                    <a:lnTo>
                      <a:pt x="16" y="24"/>
                    </a:lnTo>
                    <a:lnTo>
                      <a:pt x="16" y="32"/>
                    </a:lnTo>
                    <a:lnTo>
                      <a:pt x="8" y="40"/>
                    </a:lnTo>
                    <a:lnTo>
                      <a:pt x="8" y="48"/>
                    </a:lnTo>
                    <a:lnTo>
                      <a:pt x="0" y="56"/>
                    </a:lnTo>
                    <a:lnTo>
                      <a:pt x="0" y="64"/>
                    </a:lnTo>
                    <a:lnTo>
                      <a:pt x="32" y="64"/>
                    </a:lnTo>
                    <a:lnTo>
                      <a:pt x="32" y="72"/>
                    </a:lnTo>
                    <a:lnTo>
                      <a:pt x="47" y="72"/>
                    </a:lnTo>
                    <a:lnTo>
                      <a:pt x="47" y="64"/>
                    </a:lnTo>
                    <a:lnTo>
                      <a:pt x="47" y="72"/>
                    </a:lnTo>
                    <a:lnTo>
                      <a:pt x="55" y="72"/>
                    </a:lnTo>
                    <a:lnTo>
                      <a:pt x="63" y="64"/>
                    </a:lnTo>
                    <a:lnTo>
                      <a:pt x="79" y="64"/>
                    </a:lnTo>
                    <a:lnTo>
                      <a:pt x="95" y="48"/>
                    </a:lnTo>
                    <a:lnTo>
                      <a:pt x="103" y="48"/>
                    </a:lnTo>
                    <a:lnTo>
                      <a:pt x="119" y="32"/>
                    </a:lnTo>
                    <a:lnTo>
                      <a:pt x="119" y="8"/>
                    </a:lnTo>
                    <a:close/>
                  </a:path>
                </a:pathLst>
              </a:custGeom>
              <a:solidFill>
                <a:srgbClr val="26BF00"/>
              </a:solidFill>
              <a:ln w="0">
                <a:solidFill>
                  <a:srgbClr val="000000"/>
                </a:solidFill>
                <a:round/>
                <a:headEnd/>
                <a:tailEnd/>
              </a:ln>
            </p:spPr>
            <p:txBody>
              <a:bodyPr/>
              <a:lstStyle/>
              <a:p>
                <a:endParaRPr lang="es-ES_tradnl"/>
              </a:p>
            </p:txBody>
          </p:sp>
          <p:sp>
            <p:nvSpPr>
              <p:cNvPr id="468080" name="Freeform 693"/>
              <p:cNvSpPr>
                <a:spLocks/>
              </p:cNvSpPr>
              <p:nvPr/>
            </p:nvSpPr>
            <p:spPr bwMode="auto">
              <a:xfrm>
                <a:off x="1946" y="2194"/>
                <a:ext cx="79" cy="24"/>
              </a:xfrm>
              <a:custGeom>
                <a:avLst/>
                <a:gdLst>
                  <a:gd name="T0" fmla="*/ 15 w 79"/>
                  <a:gd name="T1" fmla="*/ 8 h 24"/>
                  <a:gd name="T2" fmla="*/ 31 w 79"/>
                  <a:gd name="T3" fmla="*/ 8 h 24"/>
                  <a:gd name="T4" fmla="*/ 31 w 79"/>
                  <a:gd name="T5" fmla="*/ 16 h 24"/>
                  <a:gd name="T6" fmla="*/ 39 w 79"/>
                  <a:gd name="T7" fmla="*/ 16 h 24"/>
                  <a:gd name="T8" fmla="*/ 31 w 79"/>
                  <a:gd name="T9" fmla="*/ 8 h 24"/>
                  <a:gd name="T10" fmla="*/ 71 w 79"/>
                  <a:gd name="T11" fmla="*/ 8 h 24"/>
                  <a:gd name="T12" fmla="*/ 71 w 79"/>
                  <a:gd name="T13" fmla="*/ 0 h 24"/>
                  <a:gd name="T14" fmla="*/ 79 w 79"/>
                  <a:gd name="T15" fmla="*/ 0 h 24"/>
                  <a:gd name="T16" fmla="*/ 39 w 79"/>
                  <a:gd name="T17" fmla="*/ 0 h 24"/>
                  <a:gd name="T18" fmla="*/ 23 w 79"/>
                  <a:gd name="T19" fmla="*/ 8 h 24"/>
                  <a:gd name="T20" fmla="*/ 8 w 79"/>
                  <a:gd name="T21" fmla="*/ 8 h 24"/>
                  <a:gd name="T22" fmla="*/ 8 w 79"/>
                  <a:gd name="T23" fmla="*/ 16 h 24"/>
                  <a:gd name="T24" fmla="*/ 0 w 79"/>
                  <a:gd name="T25" fmla="*/ 16 h 24"/>
                  <a:gd name="T26" fmla="*/ 0 w 79"/>
                  <a:gd name="T27" fmla="*/ 24 h 24"/>
                  <a:gd name="T28" fmla="*/ 0 w 79"/>
                  <a:gd name="T29" fmla="*/ 16 h 24"/>
                  <a:gd name="T30" fmla="*/ 23 w 79"/>
                  <a:gd name="T31" fmla="*/ 16 h 24"/>
                  <a:gd name="T32" fmla="*/ 15 w 79"/>
                  <a:gd name="T33" fmla="*/ 16 h 24"/>
                  <a:gd name="T34" fmla="*/ 15 w 79"/>
                  <a:gd name="T35" fmla="*/ 8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24"/>
                  <a:gd name="T56" fmla="*/ 79 w 79"/>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24">
                    <a:moveTo>
                      <a:pt x="15" y="8"/>
                    </a:moveTo>
                    <a:lnTo>
                      <a:pt x="31" y="8"/>
                    </a:lnTo>
                    <a:lnTo>
                      <a:pt x="31" y="16"/>
                    </a:lnTo>
                    <a:lnTo>
                      <a:pt x="39" y="16"/>
                    </a:lnTo>
                    <a:lnTo>
                      <a:pt x="31" y="8"/>
                    </a:lnTo>
                    <a:lnTo>
                      <a:pt x="71" y="8"/>
                    </a:lnTo>
                    <a:lnTo>
                      <a:pt x="71" y="0"/>
                    </a:lnTo>
                    <a:lnTo>
                      <a:pt x="79" y="0"/>
                    </a:lnTo>
                    <a:lnTo>
                      <a:pt x="39" y="0"/>
                    </a:lnTo>
                    <a:lnTo>
                      <a:pt x="23" y="8"/>
                    </a:lnTo>
                    <a:lnTo>
                      <a:pt x="8" y="8"/>
                    </a:lnTo>
                    <a:lnTo>
                      <a:pt x="8" y="16"/>
                    </a:lnTo>
                    <a:lnTo>
                      <a:pt x="0" y="16"/>
                    </a:lnTo>
                    <a:lnTo>
                      <a:pt x="0" y="24"/>
                    </a:lnTo>
                    <a:lnTo>
                      <a:pt x="0" y="16"/>
                    </a:lnTo>
                    <a:lnTo>
                      <a:pt x="23" y="16"/>
                    </a:lnTo>
                    <a:lnTo>
                      <a:pt x="15" y="16"/>
                    </a:lnTo>
                    <a:lnTo>
                      <a:pt x="15" y="8"/>
                    </a:lnTo>
                    <a:close/>
                  </a:path>
                </a:pathLst>
              </a:custGeom>
              <a:solidFill>
                <a:srgbClr val="00A500"/>
              </a:solidFill>
              <a:ln w="12700">
                <a:solidFill>
                  <a:srgbClr val="14B200"/>
                </a:solidFill>
                <a:round/>
                <a:headEnd/>
                <a:tailEnd/>
              </a:ln>
            </p:spPr>
            <p:txBody>
              <a:bodyPr/>
              <a:lstStyle/>
              <a:p>
                <a:endParaRPr lang="es-ES_tradnl"/>
              </a:p>
            </p:txBody>
          </p:sp>
          <p:sp>
            <p:nvSpPr>
              <p:cNvPr id="468081" name="Freeform 694"/>
              <p:cNvSpPr>
                <a:spLocks/>
              </p:cNvSpPr>
              <p:nvPr/>
            </p:nvSpPr>
            <p:spPr bwMode="auto">
              <a:xfrm>
                <a:off x="1954" y="2202"/>
                <a:ext cx="87" cy="48"/>
              </a:xfrm>
              <a:custGeom>
                <a:avLst/>
                <a:gdLst>
                  <a:gd name="T0" fmla="*/ 23 w 87"/>
                  <a:gd name="T1" fmla="*/ 40 h 48"/>
                  <a:gd name="T2" fmla="*/ 39 w 87"/>
                  <a:gd name="T3" fmla="*/ 40 h 48"/>
                  <a:gd name="T4" fmla="*/ 39 w 87"/>
                  <a:gd name="T5" fmla="*/ 32 h 48"/>
                  <a:gd name="T6" fmla="*/ 55 w 87"/>
                  <a:gd name="T7" fmla="*/ 32 h 48"/>
                  <a:gd name="T8" fmla="*/ 55 w 87"/>
                  <a:gd name="T9" fmla="*/ 24 h 48"/>
                  <a:gd name="T10" fmla="*/ 63 w 87"/>
                  <a:gd name="T11" fmla="*/ 24 h 48"/>
                  <a:gd name="T12" fmla="*/ 63 w 87"/>
                  <a:gd name="T13" fmla="*/ 32 h 48"/>
                  <a:gd name="T14" fmla="*/ 63 w 87"/>
                  <a:gd name="T15" fmla="*/ 24 h 48"/>
                  <a:gd name="T16" fmla="*/ 71 w 87"/>
                  <a:gd name="T17" fmla="*/ 16 h 48"/>
                  <a:gd name="T18" fmla="*/ 71 w 87"/>
                  <a:gd name="T19" fmla="*/ 24 h 48"/>
                  <a:gd name="T20" fmla="*/ 87 w 87"/>
                  <a:gd name="T21" fmla="*/ 8 h 48"/>
                  <a:gd name="T22" fmla="*/ 87 w 87"/>
                  <a:gd name="T23" fmla="*/ 0 h 48"/>
                  <a:gd name="T24" fmla="*/ 87 w 87"/>
                  <a:gd name="T25" fmla="*/ 8 h 48"/>
                  <a:gd name="T26" fmla="*/ 79 w 87"/>
                  <a:gd name="T27" fmla="*/ 8 h 48"/>
                  <a:gd name="T28" fmla="*/ 79 w 87"/>
                  <a:gd name="T29" fmla="*/ 16 h 48"/>
                  <a:gd name="T30" fmla="*/ 63 w 87"/>
                  <a:gd name="T31" fmla="*/ 16 h 48"/>
                  <a:gd name="T32" fmla="*/ 55 w 87"/>
                  <a:gd name="T33" fmla="*/ 24 h 48"/>
                  <a:gd name="T34" fmla="*/ 47 w 87"/>
                  <a:gd name="T35" fmla="*/ 24 h 48"/>
                  <a:gd name="T36" fmla="*/ 39 w 87"/>
                  <a:gd name="T37" fmla="*/ 32 h 48"/>
                  <a:gd name="T38" fmla="*/ 31 w 87"/>
                  <a:gd name="T39" fmla="*/ 32 h 48"/>
                  <a:gd name="T40" fmla="*/ 23 w 87"/>
                  <a:gd name="T41" fmla="*/ 40 h 48"/>
                  <a:gd name="T42" fmla="*/ 7 w 87"/>
                  <a:gd name="T43" fmla="*/ 40 h 48"/>
                  <a:gd name="T44" fmla="*/ 0 w 87"/>
                  <a:gd name="T45" fmla="*/ 48 h 48"/>
                  <a:gd name="T46" fmla="*/ 15 w 87"/>
                  <a:gd name="T47" fmla="*/ 48 h 48"/>
                  <a:gd name="T48" fmla="*/ 15 w 87"/>
                  <a:gd name="T49" fmla="*/ 40 h 48"/>
                  <a:gd name="T50" fmla="*/ 23 w 87"/>
                  <a:gd name="T51" fmla="*/ 40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7"/>
                  <a:gd name="T79" fmla="*/ 0 h 48"/>
                  <a:gd name="T80" fmla="*/ 87 w 87"/>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7" h="48">
                    <a:moveTo>
                      <a:pt x="23" y="40"/>
                    </a:moveTo>
                    <a:lnTo>
                      <a:pt x="39" y="40"/>
                    </a:lnTo>
                    <a:lnTo>
                      <a:pt x="39" y="32"/>
                    </a:lnTo>
                    <a:lnTo>
                      <a:pt x="55" y="32"/>
                    </a:lnTo>
                    <a:lnTo>
                      <a:pt x="55" y="24"/>
                    </a:lnTo>
                    <a:lnTo>
                      <a:pt x="63" y="24"/>
                    </a:lnTo>
                    <a:lnTo>
                      <a:pt x="63" y="32"/>
                    </a:lnTo>
                    <a:lnTo>
                      <a:pt x="63" y="24"/>
                    </a:lnTo>
                    <a:lnTo>
                      <a:pt x="71" y="16"/>
                    </a:lnTo>
                    <a:lnTo>
                      <a:pt x="71" y="24"/>
                    </a:lnTo>
                    <a:lnTo>
                      <a:pt x="87" y="8"/>
                    </a:lnTo>
                    <a:lnTo>
                      <a:pt x="87" y="0"/>
                    </a:lnTo>
                    <a:lnTo>
                      <a:pt x="87" y="8"/>
                    </a:lnTo>
                    <a:lnTo>
                      <a:pt x="79" y="8"/>
                    </a:lnTo>
                    <a:lnTo>
                      <a:pt x="79" y="16"/>
                    </a:lnTo>
                    <a:lnTo>
                      <a:pt x="63" y="16"/>
                    </a:lnTo>
                    <a:lnTo>
                      <a:pt x="55" y="24"/>
                    </a:lnTo>
                    <a:lnTo>
                      <a:pt x="47" y="24"/>
                    </a:lnTo>
                    <a:lnTo>
                      <a:pt x="39" y="32"/>
                    </a:lnTo>
                    <a:lnTo>
                      <a:pt x="31" y="32"/>
                    </a:lnTo>
                    <a:lnTo>
                      <a:pt x="23" y="40"/>
                    </a:lnTo>
                    <a:lnTo>
                      <a:pt x="7" y="40"/>
                    </a:lnTo>
                    <a:lnTo>
                      <a:pt x="0" y="48"/>
                    </a:lnTo>
                    <a:lnTo>
                      <a:pt x="15" y="48"/>
                    </a:lnTo>
                    <a:lnTo>
                      <a:pt x="15" y="40"/>
                    </a:lnTo>
                    <a:lnTo>
                      <a:pt x="23" y="40"/>
                    </a:lnTo>
                    <a:close/>
                  </a:path>
                </a:pathLst>
              </a:custGeom>
              <a:solidFill>
                <a:srgbClr val="00A500"/>
              </a:solidFill>
              <a:ln w="12700">
                <a:solidFill>
                  <a:srgbClr val="14B200"/>
                </a:solidFill>
                <a:round/>
                <a:headEnd/>
                <a:tailEnd/>
              </a:ln>
            </p:spPr>
            <p:txBody>
              <a:bodyPr/>
              <a:lstStyle/>
              <a:p>
                <a:endParaRPr lang="es-ES_tradnl"/>
              </a:p>
            </p:txBody>
          </p:sp>
          <p:sp>
            <p:nvSpPr>
              <p:cNvPr id="468082" name="Freeform 695"/>
              <p:cNvSpPr>
                <a:spLocks/>
              </p:cNvSpPr>
              <p:nvPr/>
            </p:nvSpPr>
            <p:spPr bwMode="auto">
              <a:xfrm>
                <a:off x="2001" y="2210"/>
                <a:ext cx="40" cy="24"/>
              </a:xfrm>
              <a:custGeom>
                <a:avLst/>
                <a:gdLst>
                  <a:gd name="T0" fmla="*/ 40 w 40"/>
                  <a:gd name="T1" fmla="*/ 0 h 24"/>
                  <a:gd name="T2" fmla="*/ 32 w 40"/>
                  <a:gd name="T3" fmla="*/ 0 h 24"/>
                  <a:gd name="T4" fmla="*/ 16 w 40"/>
                  <a:gd name="T5" fmla="*/ 16 h 24"/>
                  <a:gd name="T6" fmla="*/ 0 w 40"/>
                  <a:gd name="T7" fmla="*/ 16 h 24"/>
                  <a:gd name="T8" fmla="*/ 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0"/>
                    </a:moveTo>
                    <a:lnTo>
                      <a:pt x="32" y="0"/>
                    </a:lnTo>
                    <a:lnTo>
                      <a:pt x="16" y="16"/>
                    </a:lnTo>
                    <a:lnTo>
                      <a:pt x="0" y="16"/>
                    </a:lnTo>
                    <a:lnTo>
                      <a:pt x="0" y="24"/>
                    </a:lnTo>
                  </a:path>
                </a:pathLst>
              </a:custGeom>
              <a:noFill/>
              <a:ln w="12700">
                <a:solidFill>
                  <a:srgbClr val="008C00"/>
                </a:solidFill>
                <a:round/>
                <a:headEnd/>
                <a:tailEnd/>
              </a:ln>
            </p:spPr>
            <p:txBody>
              <a:bodyPr/>
              <a:lstStyle/>
              <a:p>
                <a:endParaRPr lang="es-ES_tradnl"/>
              </a:p>
            </p:txBody>
          </p:sp>
          <p:sp>
            <p:nvSpPr>
              <p:cNvPr id="468083" name="Freeform 696"/>
              <p:cNvSpPr>
                <a:spLocks/>
              </p:cNvSpPr>
              <p:nvPr/>
            </p:nvSpPr>
            <p:spPr bwMode="auto">
              <a:xfrm>
                <a:off x="1954" y="2234"/>
                <a:ext cx="47" cy="16"/>
              </a:xfrm>
              <a:custGeom>
                <a:avLst/>
                <a:gdLst>
                  <a:gd name="T0" fmla="*/ 47 w 47"/>
                  <a:gd name="T1" fmla="*/ 0 h 16"/>
                  <a:gd name="T2" fmla="*/ 39 w 47"/>
                  <a:gd name="T3" fmla="*/ 0 h 16"/>
                  <a:gd name="T4" fmla="*/ 31 w 47"/>
                  <a:gd name="T5" fmla="*/ 8 h 16"/>
                  <a:gd name="T6" fmla="*/ 7 w 47"/>
                  <a:gd name="T7" fmla="*/ 8 h 16"/>
                  <a:gd name="T8" fmla="*/ 0 w 47"/>
                  <a:gd name="T9" fmla="*/ 16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47" y="0"/>
                    </a:moveTo>
                    <a:lnTo>
                      <a:pt x="39" y="0"/>
                    </a:lnTo>
                    <a:lnTo>
                      <a:pt x="31" y="8"/>
                    </a:lnTo>
                    <a:lnTo>
                      <a:pt x="7" y="8"/>
                    </a:lnTo>
                    <a:lnTo>
                      <a:pt x="0" y="16"/>
                    </a:lnTo>
                  </a:path>
                </a:pathLst>
              </a:custGeom>
              <a:noFill/>
              <a:ln w="12700">
                <a:solidFill>
                  <a:srgbClr val="008C00"/>
                </a:solidFill>
                <a:round/>
                <a:headEnd/>
                <a:tailEnd/>
              </a:ln>
            </p:spPr>
            <p:txBody>
              <a:bodyPr/>
              <a:lstStyle/>
              <a:p>
                <a:endParaRPr lang="es-ES_tradnl"/>
              </a:p>
            </p:txBody>
          </p:sp>
          <p:sp>
            <p:nvSpPr>
              <p:cNvPr id="468084" name="Line 697"/>
              <p:cNvSpPr>
                <a:spLocks noChangeShapeType="1"/>
              </p:cNvSpPr>
              <p:nvPr/>
            </p:nvSpPr>
            <p:spPr bwMode="auto">
              <a:xfrm flipH="1">
                <a:off x="1922" y="2250"/>
                <a:ext cx="32" cy="1"/>
              </a:xfrm>
              <a:prstGeom prst="line">
                <a:avLst/>
              </a:prstGeom>
              <a:noFill/>
              <a:ln w="12700">
                <a:solidFill>
                  <a:srgbClr val="008C00"/>
                </a:solidFill>
                <a:round/>
                <a:headEnd/>
                <a:tailEnd/>
              </a:ln>
            </p:spPr>
            <p:txBody>
              <a:bodyPr/>
              <a:lstStyle/>
              <a:p>
                <a:endParaRPr lang="es-ES_tradnl"/>
              </a:p>
            </p:txBody>
          </p:sp>
          <p:sp>
            <p:nvSpPr>
              <p:cNvPr id="468085" name="Freeform 698"/>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008C00"/>
                </a:solidFill>
                <a:round/>
                <a:headEnd/>
                <a:tailEnd/>
              </a:ln>
            </p:spPr>
            <p:txBody>
              <a:bodyPr/>
              <a:lstStyle/>
              <a:p>
                <a:endParaRPr lang="es-ES_tradnl"/>
              </a:p>
            </p:txBody>
          </p:sp>
          <p:sp>
            <p:nvSpPr>
              <p:cNvPr id="468086" name="Freeform 699"/>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008C00"/>
                </a:solidFill>
                <a:round/>
                <a:headEnd/>
                <a:tailEnd/>
              </a:ln>
            </p:spPr>
            <p:txBody>
              <a:bodyPr/>
              <a:lstStyle/>
              <a:p>
                <a:endParaRPr lang="es-ES_tradnl"/>
              </a:p>
            </p:txBody>
          </p:sp>
          <p:sp>
            <p:nvSpPr>
              <p:cNvPr id="468087" name="Freeform 700"/>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008C00"/>
                </a:solidFill>
                <a:round/>
                <a:headEnd/>
                <a:tailEnd/>
              </a:ln>
            </p:spPr>
            <p:txBody>
              <a:bodyPr/>
              <a:lstStyle/>
              <a:p>
                <a:endParaRPr lang="es-ES_tradnl"/>
              </a:p>
            </p:txBody>
          </p:sp>
          <p:sp>
            <p:nvSpPr>
              <p:cNvPr id="468088" name="Freeform 701"/>
              <p:cNvSpPr>
                <a:spLocks/>
              </p:cNvSpPr>
              <p:nvPr/>
            </p:nvSpPr>
            <p:spPr bwMode="auto">
              <a:xfrm>
                <a:off x="1938" y="2226"/>
                <a:ext cx="39" cy="16"/>
              </a:xfrm>
              <a:custGeom>
                <a:avLst/>
                <a:gdLst>
                  <a:gd name="T0" fmla="*/ 39 w 39"/>
                  <a:gd name="T1" fmla="*/ 16 h 16"/>
                  <a:gd name="T2" fmla="*/ 23 w 39"/>
                  <a:gd name="T3" fmla="*/ 16 h 16"/>
                  <a:gd name="T4" fmla="*/ 16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23" y="16"/>
                    </a:lnTo>
                    <a:lnTo>
                      <a:pt x="16" y="8"/>
                    </a:lnTo>
                    <a:lnTo>
                      <a:pt x="8" y="8"/>
                    </a:lnTo>
                    <a:lnTo>
                      <a:pt x="0" y="0"/>
                    </a:lnTo>
                  </a:path>
                </a:pathLst>
              </a:custGeom>
              <a:noFill/>
              <a:ln w="12700">
                <a:solidFill>
                  <a:srgbClr val="008C00"/>
                </a:solidFill>
                <a:round/>
                <a:headEnd/>
                <a:tailEnd/>
              </a:ln>
            </p:spPr>
            <p:txBody>
              <a:bodyPr/>
              <a:lstStyle/>
              <a:p>
                <a:endParaRPr lang="es-ES_tradnl"/>
              </a:p>
            </p:txBody>
          </p:sp>
          <p:sp>
            <p:nvSpPr>
              <p:cNvPr id="468089" name="Freeform 702"/>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0 w 47"/>
                  <a:gd name="T9" fmla="*/ 0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7" y="24"/>
                    </a:moveTo>
                    <a:lnTo>
                      <a:pt x="31" y="24"/>
                    </a:lnTo>
                    <a:lnTo>
                      <a:pt x="31" y="16"/>
                    </a:lnTo>
                    <a:lnTo>
                      <a:pt x="15" y="16"/>
                    </a:lnTo>
                    <a:lnTo>
                      <a:pt x="0" y="0"/>
                    </a:lnTo>
                  </a:path>
                </a:pathLst>
              </a:custGeom>
              <a:noFill/>
              <a:ln w="12700">
                <a:solidFill>
                  <a:srgbClr val="008C00"/>
                </a:solidFill>
                <a:round/>
                <a:headEnd/>
                <a:tailEnd/>
              </a:ln>
            </p:spPr>
            <p:txBody>
              <a:bodyPr/>
              <a:lstStyle/>
              <a:p>
                <a:endParaRPr lang="es-ES_tradnl"/>
              </a:p>
            </p:txBody>
          </p:sp>
          <p:sp>
            <p:nvSpPr>
              <p:cNvPr id="468090" name="Freeform 703"/>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008C00"/>
                </a:solidFill>
                <a:round/>
                <a:headEnd/>
                <a:tailEnd/>
              </a:ln>
            </p:spPr>
            <p:txBody>
              <a:bodyPr/>
              <a:lstStyle/>
              <a:p>
                <a:endParaRPr lang="es-ES_tradnl"/>
              </a:p>
            </p:txBody>
          </p:sp>
          <p:sp>
            <p:nvSpPr>
              <p:cNvPr id="468091" name="Freeform 704"/>
              <p:cNvSpPr>
                <a:spLocks/>
              </p:cNvSpPr>
              <p:nvPr/>
            </p:nvSpPr>
            <p:spPr bwMode="auto">
              <a:xfrm>
                <a:off x="2001"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p>
            </p:txBody>
          </p:sp>
          <p:sp>
            <p:nvSpPr>
              <p:cNvPr id="468092" name="Freeform 705"/>
              <p:cNvSpPr>
                <a:spLocks/>
              </p:cNvSpPr>
              <p:nvPr/>
            </p:nvSpPr>
            <p:spPr bwMode="auto">
              <a:xfrm>
                <a:off x="1954" y="2202"/>
                <a:ext cx="55" cy="24"/>
              </a:xfrm>
              <a:custGeom>
                <a:avLst/>
                <a:gdLst>
                  <a:gd name="T0" fmla="*/ 55 w 55"/>
                  <a:gd name="T1" fmla="*/ 24 h 24"/>
                  <a:gd name="T2" fmla="*/ 31 w 55"/>
                  <a:gd name="T3" fmla="*/ 24 h 24"/>
                  <a:gd name="T4" fmla="*/ 23 w 55"/>
                  <a:gd name="T5" fmla="*/ 16 h 24"/>
                  <a:gd name="T6" fmla="*/ 7 w 55"/>
                  <a:gd name="T7" fmla="*/ 8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1" y="24"/>
                    </a:lnTo>
                    <a:lnTo>
                      <a:pt x="23" y="16"/>
                    </a:lnTo>
                    <a:lnTo>
                      <a:pt x="7" y="8"/>
                    </a:lnTo>
                    <a:lnTo>
                      <a:pt x="0" y="0"/>
                    </a:lnTo>
                  </a:path>
                </a:pathLst>
              </a:custGeom>
              <a:noFill/>
              <a:ln w="12700">
                <a:solidFill>
                  <a:srgbClr val="008C00"/>
                </a:solidFill>
                <a:round/>
                <a:headEnd/>
                <a:tailEnd/>
              </a:ln>
            </p:spPr>
            <p:txBody>
              <a:bodyPr/>
              <a:lstStyle/>
              <a:p>
                <a:endParaRPr lang="es-ES_tradnl"/>
              </a:p>
            </p:txBody>
          </p:sp>
          <p:sp>
            <p:nvSpPr>
              <p:cNvPr id="468093" name="Freeform 706"/>
              <p:cNvSpPr>
                <a:spLocks/>
              </p:cNvSpPr>
              <p:nvPr/>
            </p:nvSpPr>
            <p:spPr bwMode="auto">
              <a:xfrm>
                <a:off x="2009" y="2226"/>
                <a:ext cx="8" cy="16"/>
              </a:xfrm>
              <a:custGeom>
                <a:avLst/>
                <a:gdLst>
                  <a:gd name="T0" fmla="*/ 0 w 8"/>
                  <a:gd name="T1" fmla="*/ 16 h 16"/>
                  <a:gd name="T2" fmla="*/ 8 w 8"/>
                  <a:gd name="T3" fmla="*/ 16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16"/>
                    </a:lnTo>
                    <a:lnTo>
                      <a:pt x="8" y="0"/>
                    </a:lnTo>
                  </a:path>
                </a:pathLst>
              </a:custGeom>
              <a:noFill/>
              <a:ln w="12700">
                <a:solidFill>
                  <a:srgbClr val="008C00"/>
                </a:solidFill>
                <a:round/>
                <a:headEnd/>
                <a:tailEnd/>
              </a:ln>
            </p:spPr>
            <p:txBody>
              <a:bodyPr/>
              <a:lstStyle/>
              <a:p>
                <a:endParaRPr lang="es-ES_tradnl"/>
              </a:p>
            </p:txBody>
          </p:sp>
          <p:sp>
            <p:nvSpPr>
              <p:cNvPr id="468094" name="Freeform 707"/>
              <p:cNvSpPr>
                <a:spLocks/>
              </p:cNvSpPr>
              <p:nvPr/>
            </p:nvSpPr>
            <p:spPr bwMode="auto">
              <a:xfrm>
                <a:off x="1969" y="2202"/>
                <a:ext cx="48" cy="24"/>
              </a:xfrm>
              <a:custGeom>
                <a:avLst/>
                <a:gdLst>
                  <a:gd name="T0" fmla="*/ 48 w 48"/>
                  <a:gd name="T1" fmla="*/ 24 h 24"/>
                  <a:gd name="T2" fmla="*/ 40 w 48"/>
                  <a:gd name="T3" fmla="*/ 16 h 24"/>
                  <a:gd name="T4" fmla="*/ 32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32" y="16"/>
                    </a:lnTo>
                    <a:lnTo>
                      <a:pt x="24" y="8"/>
                    </a:lnTo>
                    <a:lnTo>
                      <a:pt x="16" y="8"/>
                    </a:lnTo>
                    <a:lnTo>
                      <a:pt x="8" y="0"/>
                    </a:lnTo>
                    <a:lnTo>
                      <a:pt x="0" y="0"/>
                    </a:lnTo>
                  </a:path>
                </a:pathLst>
              </a:custGeom>
              <a:noFill/>
              <a:ln w="12700">
                <a:solidFill>
                  <a:srgbClr val="008C00"/>
                </a:solidFill>
                <a:round/>
                <a:headEnd/>
                <a:tailEnd/>
              </a:ln>
            </p:spPr>
            <p:txBody>
              <a:bodyPr/>
              <a:lstStyle/>
              <a:p>
                <a:endParaRPr lang="es-ES_tradnl"/>
              </a:p>
            </p:txBody>
          </p:sp>
          <p:sp>
            <p:nvSpPr>
              <p:cNvPr id="468095" name="Line 708"/>
              <p:cNvSpPr>
                <a:spLocks noChangeShapeType="1"/>
              </p:cNvSpPr>
              <p:nvPr/>
            </p:nvSpPr>
            <p:spPr bwMode="auto">
              <a:xfrm flipV="1">
                <a:off x="2025" y="2218"/>
                <a:ext cx="1" cy="24"/>
              </a:xfrm>
              <a:prstGeom prst="line">
                <a:avLst/>
              </a:prstGeom>
              <a:noFill/>
              <a:ln w="12700">
                <a:solidFill>
                  <a:srgbClr val="008C00"/>
                </a:solidFill>
                <a:round/>
                <a:headEnd/>
                <a:tailEnd/>
              </a:ln>
            </p:spPr>
            <p:txBody>
              <a:bodyPr/>
              <a:lstStyle/>
              <a:p>
                <a:endParaRPr lang="es-ES_tradnl"/>
              </a:p>
            </p:txBody>
          </p:sp>
          <p:sp>
            <p:nvSpPr>
              <p:cNvPr id="468096" name="Freeform 709"/>
              <p:cNvSpPr>
                <a:spLocks/>
              </p:cNvSpPr>
              <p:nvPr/>
            </p:nvSpPr>
            <p:spPr bwMode="auto">
              <a:xfrm>
                <a:off x="1985" y="2194"/>
                <a:ext cx="40" cy="24"/>
              </a:xfrm>
              <a:custGeom>
                <a:avLst/>
                <a:gdLst>
                  <a:gd name="T0" fmla="*/ 40 w 40"/>
                  <a:gd name="T1" fmla="*/ 24 h 24"/>
                  <a:gd name="T2" fmla="*/ 32 w 40"/>
                  <a:gd name="T3" fmla="*/ 16 h 24"/>
                  <a:gd name="T4" fmla="*/ 24 w 40"/>
                  <a:gd name="T5" fmla="*/ 16 h 24"/>
                  <a:gd name="T6" fmla="*/ 16 w 40"/>
                  <a:gd name="T7" fmla="*/ 8 h 24"/>
                  <a:gd name="T8" fmla="*/ 8 w 40"/>
                  <a:gd name="T9" fmla="*/ 8 h 24"/>
                  <a:gd name="T10" fmla="*/ 0 w 40"/>
                  <a:gd name="T11" fmla="*/ 0 h 24"/>
                  <a:gd name="T12" fmla="*/ 0 60000 65536"/>
                  <a:gd name="T13" fmla="*/ 0 60000 65536"/>
                  <a:gd name="T14" fmla="*/ 0 60000 65536"/>
                  <a:gd name="T15" fmla="*/ 0 60000 65536"/>
                  <a:gd name="T16" fmla="*/ 0 60000 65536"/>
                  <a:gd name="T17" fmla="*/ 0 60000 65536"/>
                  <a:gd name="T18" fmla="*/ 0 w 40"/>
                  <a:gd name="T19" fmla="*/ 0 h 24"/>
                  <a:gd name="T20" fmla="*/ 40 w 40"/>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40" h="24">
                    <a:moveTo>
                      <a:pt x="40" y="24"/>
                    </a:moveTo>
                    <a:lnTo>
                      <a:pt x="32" y="16"/>
                    </a:lnTo>
                    <a:lnTo>
                      <a:pt x="24" y="16"/>
                    </a:lnTo>
                    <a:lnTo>
                      <a:pt x="16" y="8"/>
                    </a:lnTo>
                    <a:lnTo>
                      <a:pt x="8" y="8"/>
                    </a:lnTo>
                    <a:lnTo>
                      <a:pt x="0" y="0"/>
                    </a:lnTo>
                  </a:path>
                </a:pathLst>
              </a:custGeom>
              <a:noFill/>
              <a:ln w="12700">
                <a:solidFill>
                  <a:srgbClr val="008C00"/>
                </a:solidFill>
                <a:round/>
                <a:headEnd/>
                <a:tailEnd/>
              </a:ln>
            </p:spPr>
            <p:txBody>
              <a:bodyPr/>
              <a:lstStyle/>
              <a:p>
                <a:endParaRPr lang="es-ES_tradnl"/>
              </a:p>
            </p:txBody>
          </p:sp>
          <p:sp>
            <p:nvSpPr>
              <p:cNvPr id="468097" name="Freeform 710"/>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008C00"/>
                </a:solidFill>
                <a:round/>
                <a:headEnd/>
                <a:tailEnd/>
              </a:ln>
            </p:spPr>
            <p:txBody>
              <a:bodyPr/>
              <a:lstStyle/>
              <a:p>
                <a:endParaRPr lang="es-ES_tradnl"/>
              </a:p>
            </p:txBody>
          </p:sp>
          <p:sp>
            <p:nvSpPr>
              <p:cNvPr id="468098" name="Line 711"/>
              <p:cNvSpPr>
                <a:spLocks noChangeShapeType="1"/>
              </p:cNvSpPr>
              <p:nvPr/>
            </p:nvSpPr>
            <p:spPr bwMode="auto">
              <a:xfrm>
                <a:off x="2033" y="2210"/>
                <a:ext cx="1" cy="16"/>
              </a:xfrm>
              <a:prstGeom prst="line">
                <a:avLst/>
              </a:prstGeom>
              <a:noFill/>
              <a:ln w="12700">
                <a:solidFill>
                  <a:srgbClr val="008C00"/>
                </a:solidFill>
                <a:round/>
                <a:headEnd/>
                <a:tailEnd/>
              </a:ln>
            </p:spPr>
            <p:txBody>
              <a:bodyPr/>
              <a:lstStyle/>
              <a:p>
                <a:endParaRPr lang="es-ES_tradnl"/>
              </a:p>
            </p:txBody>
          </p:sp>
          <p:sp>
            <p:nvSpPr>
              <p:cNvPr id="468099" name="Line 712"/>
              <p:cNvSpPr>
                <a:spLocks noChangeShapeType="1"/>
              </p:cNvSpPr>
              <p:nvPr/>
            </p:nvSpPr>
            <p:spPr bwMode="auto">
              <a:xfrm>
                <a:off x="1922" y="2250"/>
                <a:ext cx="32" cy="1"/>
              </a:xfrm>
              <a:prstGeom prst="line">
                <a:avLst/>
              </a:prstGeom>
              <a:noFill/>
              <a:ln w="12700">
                <a:solidFill>
                  <a:srgbClr val="59E50C"/>
                </a:solidFill>
                <a:round/>
                <a:headEnd/>
                <a:tailEnd/>
              </a:ln>
            </p:spPr>
            <p:txBody>
              <a:bodyPr/>
              <a:lstStyle/>
              <a:p>
                <a:endParaRPr lang="es-ES_tradnl"/>
              </a:p>
            </p:txBody>
          </p:sp>
          <p:sp>
            <p:nvSpPr>
              <p:cNvPr id="468100" name="Freeform 713"/>
              <p:cNvSpPr>
                <a:spLocks/>
              </p:cNvSpPr>
              <p:nvPr/>
            </p:nvSpPr>
            <p:spPr bwMode="auto">
              <a:xfrm>
                <a:off x="1954" y="2234"/>
                <a:ext cx="47" cy="16"/>
              </a:xfrm>
              <a:custGeom>
                <a:avLst/>
                <a:gdLst>
                  <a:gd name="T0" fmla="*/ 0 w 47"/>
                  <a:gd name="T1" fmla="*/ 16 h 16"/>
                  <a:gd name="T2" fmla="*/ 7 w 47"/>
                  <a:gd name="T3" fmla="*/ 8 h 16"/>
                  <a:gd name="T4" fmla="*/ 31 w 47"/>
                  <a:gd name="T5" fmla="*/ 8 h 16"/>
                  <a:gd name="T6" fmla="*/ 39 w 47"/>
                  <a:gd name="T7" fmla="*/ 0 h 16"/>
                  <a:gd name="T8" fmla="*/ 47 w 47"/>
                  <a:gd name="T9" fmla="*/ 0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0" y="16"/>
                    </a:moveTo>
                    <a:lnTo>
                      <a:pt x="7" y="8"/>
                    </a:lnTo>
                    <a:lnTo>
                      <a:pt x="31" y="8"/>
                    </a:lnTo>
                    <a:lnTo>
                      <a:pt x="39" y="0"/>
                    </a:lnTo>
                    <a:lnTo>
                      <a:pt x="47" y="0"/>
                    </a:lnTo>
                  </a:path>
                </a:pathLst>
              </a:custGeom>
              <a:noFill/>
              <a:ln w="12700">
                <a:solidFill>
                  <a:srgbClr val="59E50C"/>
                </a:solidFill>
                <a:round/>
                <a:headEnd/>
                <a:tailEnd/>
              </a:ln>
            </p:spPr>
            <p:txBody>
              <a:bodyPr/>
              <a:lstStyle/>
              <a:p>
                <a:endParaRPr lang="es-ES_tradnl"/>
              </a:p>
            </p:txBody>
          </p:sp>
          <p:sp>
            <p:nvSpPr>
              <p:cNvPr id="468101" name="Freeform 714"/>
              <p:cNvSpPr>
                <a:spLocks/>
              </p:cNvSpPr>
              <p:nvPr/>
            </p:nvSpPr>
            <p:spPr bwMode="auto">
              <a:xfrm>
                <a:off x="2001" y="2210"/>
                <a:ext cx="40" cy="24"/>
              </a:xfrm>
              <a:custGeom>
                <a:avLst/>
                <a:gdLst>
                  <a:gd name="T0" fmla="*/ 0 w 40"/>
                  <a:gd name="T1" fmla="*/ 24 h 24"/>
                  <a:gd name="T2" fmla="*/ 0 w 40"/>
                  <a:gd name="T3" fmla="*/ 16 h 24"/>
                  <a:gd name="T4" fmla="*/ 16 w 40"/>
                  <a:gd name="T5" fmla="*/ 16 h 24"/>
                  <a:gd name="T6" fmla="*/ 32 w 40"/>
                  <a:gd name="T7" fmla="*/ 0 h 24"/>
                  <a:gd name="T8" fmla="*/ 4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24"/>
                    </a:moveTo>
                    <a:lnTo>
                      <a:pt x="0" y="16"/>
                    </a:lnTo>
                    <a:lnTo>
                      <a:pt x="16" y="16"/>
                    </a:lnTo>
                    <a:lnTo>
                      <a:pt x="32" y="0"/>
                    </a:lnTo>
                    <a:lnTo>
                      <a:pt x="40" y="0"/>
                    </a:lnTo>
                  </a:path>
                </a:pathLst>
              </a:custGeom>
              <a:noFill/>
              <a:ln w="12700">
                <a:solidFill>
                  <a:srgbClr val="59E50C"/>
                </a:solidFill>
                <a:round/>
                <a:headEnd/>
                <a:tailEnd/>
              </a:ln>
            </p:spPr>
            <p:txBody>
              <a:bodyPr/>
              <a:lstStyle/>
              <a:p>
                <a:endParaRPr lang="es-ES_tradnl"/>
              </a:p>
            </p:txBody>
          </p:sp>
          <p:sp>
            <p:nvSpPr>
              <p:cNvPr id="468102" name="Freeform 715"/>
              <p:cNvSpPr>
                <a:spLocks/>
              </p:cNvSpPr>
              <p:nvPr/>
            </p:nvSpPr>
            <p:spPr bwMode="auto">
              <a:xfrm>
                <a:off x="2041" y="2194"/>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59E50C"/>
                </a:solidFill>
                <a:round/>
                <a:headEnd/>
                <a:tailEnd/>
              </a:ln>
            </p:spPr>
            <p:txBody>
              <a:bodyPr/>
              <a:lstStyle/>
              <a:p>
                <a:endParaRPr lang="es-ES_tradnl"/>
              </a:p>
            </p:txBody>
          </p:sp>
          <p:sp>
            <p:nvSpPr>
              <p:cNvPr id="468103" name="Freeform 716"/>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59E50C"/>
                </a:solidFill>
                <a:round/>
                <a:headEnd/>
                <a:tailEnd/>
              </a:ln>
            </p:spPr>
            <p:txBody>
              <a:bodyPr/>
              <a:lstStyle/>
              <a:p>
                <a:endParaRPr lang="es-ES_tradnl"/>
              </a:p>
            </p:txBody>
          </p:sp>
          <p:sp>
            <p:nvSpPr>
              <p:cNvPr id="468104" name="Freeform 717"/>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59E50C"/>
                </a:solidFill>
                <a:round/>
                <a:headEnd/>
                <a:tailEnd/>
              </a:ln>
            </p:spPr>
            <p:txBody>
              <a:bodyPr/>
              <a:lstStyle/>
              <a:p>
                <a:endParaRPr lang="es-ES_tradnl"/>
              </a:p>
            </p:txBody>
          </p:sp>
          <p:sp>
            <p:nvSpPr>
              <p:cNvPr id="468105" name="Freeform 718"/>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59E50C"/>
                </a:solidFill>
                <a:round/>
                <a:headEnd/>
                <a:tailEnd/>
              </a:ln>
            </p:spPr>
            <p:txBody>
              <a:bodyPr/>
              <a:lstStyle/>
              <a:p>
                <a:endParaRPr lang="es-ES_tradnl"/>
              </a:p>
            </p:txBody>
          </p:sp>
          <p:sp>
            <p:nvSpPr>
              <p:cNvPr id="468106" name="Freeform 719"/>
              <p:cNvSpPr>
                <a:spLocks/>
              </p:cNvSpPr>
              <p:nvPr/>
            </p:nvSpPr>
            <p:spPr bwMode="auto">
              <a:xfrm>
                <a:off x="1938" y="2226"/>
                <a:ext cx="39" cy="16"/>
              </a:xfrm>
              <a:custGeom>
                <a:avLst/>
                <a:gdLst>
                  <a:gd name="T0" fmla="*/ 39 w 39"/>
                  <a:gd name="T1" fmla="*/ 16 h 16"/>
                  <a:gd name="T2" fmla="*/ 31 w 39"/>
                  <a:gd name="T3" fmla="*/ 16 h 16"/>
                  <a:gd name="T4" fmla="*/ 23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31" y="16"/>
                    </a:lnTo>
                    <a:lnTo>
                      <a:pt x="23" y="8"/>
                    </a:lnTo>
                    <a:lnTo>
                      <a:pt x="8" y="8"/>
                    </a:lnTo>
                    <a:lnTo>
                      <a:pt x="0" y="0"/>
                    </a:lnTo>
                  </a:path>
                </a:pathLst>
              </a:custGeom>
              <a:noFill/>
              <a:ln w="12700">
                <a:solidFill>
                  <a:srgbClr val="59E50C"/>
                </a:solidFill>
                <a:round/>
                <a:headEnd/>
                <a:tailEnd/>
              </a:ln>
            </p:spPr>
            <p:txBody>
              <a:bodyPr/>
              <a:lstStyle/>
              <a:p>
                <a:endParaRPr lang="es-ES_tradnl"/>
              </a:p>
            </p:txBody>
          </p:sp>
          <p:sp>
            <p:nvSpPr>
              <p:cNvPr id="468107" name="Freeform 720"/>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15 w 47"/>
                  <a:gd name="T9" fmla="*/ 8 h 24"/>
                  <a:gd name="T10" fmla="*/ 8 w 47"/>
                  <a:gd name="T11" fmla="*/ 8 h 24"/>
                  <a:gd name="T12" fmla="*/ 0 w 47"/>
                  <a:gd name="T13" fmla="*/ 0 h 24"/>
                  <a:gd name="T14" fmla="*/ 0 60000 65536"/>
                  <a:gd name="T15" fmla="*/ 0 60000 65536"/>
                  <a:gd name="T16" fmla="*/ 0 60000 65536"/>
                  <a:gd name="T17" fmla="*/ 0 60000 65536"/>
                  <a:gd name="T18" fmla="*/ 0 60000 65536"/>
                  <a:gd name="T19" fmla="*/ 0 60000 65536"/>
                  <a:gd name="T20" fmla="*/ 0 60000 65536"/>
                  <a:gd name="T21" fmla="*/ 0 w 47"/>
                  <a:gd name="T22" fmla="*/ 0 h 24"/>
                  <a:gd name="T23" fmla="*/ 47 w 4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24">
                    <a:moveTo>
                      <a:pt x="47" y="24"/>
                    </a:moveTo>
                    <a:lnTo>
                      <a:pt x="31" y="24"/>
                    </a:lnTo>
                    <a:lnTo>
                      <a:pt x="31" y="16"/>
                    </a:lnTo>
                    <a:lnTo>
                      <a:pt x="15" y="16"/>
                    </a:lnTo>
                    <a:lnTo>
                      <a:pt x="15" y="8"/>
                    </a:lnTo>
                    <a:lnTo>
                      <a:pt x="8" y="8"/>
                    </a:lnTo>
                    <a:lnTo>
                      <a:pt x="0" y="0"/>
                    </a:lnTo>
                  </a:path>
                </a:pathLst>
              </a:custGeom>
              <a:noFill/>
              <a:ln w="12700">
                <a:solidFill>
                  <a:srgbClr val="59E50C"/>
                </a:solidFill>
                <a:round/>
                <a:headEnd/>
                <a:tailEnd/>
              </a:ln>
            </p:spPr>
            <p:txBody>
              <a:bodyPr/>
              <a:lstStyle/>
              <a:p>
                <a:endParaRPr lang="es-ES_tradnl"/>
              </a:p>
            </p:txBody>
          </p:sp>
          <p:sp>
            <p:nvSpPr>
              <p:cNvPr id="468108" name="Freeform 721"/>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59E50C"/>
                </a:solidFill>
                <a:round/>
                <a:headEnd/>
                <a:tailEnd/>
              </a:ln>
            </p:spPr>
            <p:txBody>
              <a:bodyPr/>
              <a:lstStyle/>
              <a:p>
                <a:endParaRPr lang="es-ES_tradnl"/>
              </a:p>
            </p:txBody>
          </p:sp>
          <p:sp>
            <p:nvSpPr>
              <p:cNvPr id="468109" name="Freeform 722"/>
              <p:cNvSpPr>
                <a:spLocks/>
              </p:cNvSpPr>
              <p:nvPr/>
            </p:nvSpPr>
            <p:spPr bwMode="auto">
              <a:xfrm>
                <a:off x="2001" y="2226"/>
                <a:ext cx="8" cy="32"/>
              </a:xfrm>
              <a:custGeom>
                <a:avLst/>
                <a:gdLst>
                  <a:gd name="T0" fmla="*/ 0 w 8"/>
                  <a:gd name="T1" fmla="*/ 32 h 32"/>
                  <a:gd name="T2" fmla="*/ 0 w 8"/>
                  <a:gd name="T3" fmla="*/ 24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24"/>
                    </a:lnTo>
                    <a:lnTo>
                      <a:pt x="8" y="16"/>
                    </a:lnTo>
                    <a:lnTo>
                      <a:pt x="8" y="0"/>
                    </a:lnTo>
                  </a:path>
                </a:pathLst>
              </a:custGeom>
              <a:noFill/>
              <a:ln w="12700">
                <a:solidFill>
                  <a:srgbClr val="59E50C"/>
                </a:solidFill>
                <a:round/>
                <a:headEnd/>
                <a:tailEnd/>
              </a:ln>
            </p:spPr>
            <p:txBody>
              <a:bodyPr/>
              <a:lstStyle/>
              <a:p>
                <a:endParaRPr lang="es-ES_tradnl"/>
              </a:p>
            </p:txBody>
          </p:sp>
          <p:sp>
            <p:nvSpPr>
              <p:cNvPr id="468110" name="Freeform 723"/>
              <p:cNvSpPr>
                <a:spLocks/>
              </p:cNvSpPr>
              <p:nvPr/>
            </p:nvSpPr>
            <p:spPr bwMode="auto">
              <a:xfrm>
                <a:off x="1954" y="2202"/>
                <a:ext cx="55" cy="24"/>
              </a:xfrm>
              <a:custGeom>
                <a:avLst/>
                <a:gdLst>
                  <a:gd name="T0" fmla="*/ 55 w 55"/>
                  <a:gd name="T1" fmla="*/ 24 h 24"/>
                  <a:gd name="T2" fmla="*/ 39 w 55"/>
                  <a:gd name="T3" fmla="*/ 24 h 24"/>
                  <a:gd name="T4" fmla="*/ 31 w 55"/>
                  <a:gd name="T5" fmla="*/ 16 h 24"/>
                  <a:gd name="T6" fmla="*/ 15 w 55"/>
                  <a:gd name="T7" fmla="*/ 16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9" y="24"/>
                    </a:lnTo>
                    <a:lnTo>
                      <a:pt x="31" y="16"/>
                    </a:lnTo>
                    <a:lnTo>
                      <a:pt x="15" y="16"/>
                    </a:lnTo>
                    <a:lnTo>
                      <a:pt x="0" y="0"/>
                    </a:lnTo>
                  </a:path>
                </a:pathLst>
              </a:custGeom>
              <a:noFill/>
              <a:ln w="12700">
                <a:solidFill>
                  <a:srgbClr val="59E50C"/>
                </a:solidFill>
                <a:round/>
                <a:headEnd/>
                <a:tailEnd/>
              </a:ln>
            </p:spPr>
            <p:txBody>
              <a:bodyPr/>
              <a:lstStyle/>
              <a:p>
                <a:endParaRPr lang="es-ES_tradnl"/>
              </a:p>
            </p:txBody>
          </p:sp>
          <p:sp>
            <p:nvSpPr>
              <p:cNvPr id="468111" name="Freeform 724"/>
              <p:cNvSpPr>
                <a:spLocks/>
              </p:cNvSpPr>
              <p:nvPr/>
            </p:nvSpPr>
            <p:spPr bwMode="auto">
              <a:xfrm>
                <a:off x="2009"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p>
            </p:txBody>
          </p:sp>
          <p:sp>
            <p:nvSpPr>
              <p:cNvPr id="468112" name="Freeform 725"/>
              <p:cNvSpPr>
                <a:spLocks/>
              </p:cNvSpPr>
              <p:nvPr/>
            </p:nvSpPr>
            <p:spPr bwMode="auto">
              <a:xfrm>
                <a:off x="1969" y="2202"/>
                <a:ext cx="48" cy="24"/>
              </a:xfrm>
              <a:custGeom>
                <a:avLst/>
                <a:gdLst>
                  <a:gd name="T0" fmla="*/ 48 w 48"/>
                  <a:gd name="T1" fmla="*/ 24 h 24"/>
                  <a:gd name="T2" fmla="*/ 40 w 48"/>
                  <a:gd name="T3" fmla="*/ 16 h 24"/>
                  <a:gd name="T4" fmla="*/ 24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24" y="16"/>
                    </a:lnTo>
                    <a:lnTo>
                      <a:pt x="24" y="8"/>
                    </a:lnTo>
                    <a:lnTo>
                      <a:pt x="16" y="8"/>
                    </a:lnTo>
                    <a:lnTo>
                      <a:pt x="8" y="0"/>
                    </a:lnTo>
                    <a:lnTo>
                      <a:pt x="0" y="0"/>
                    </a:lnTo>
                  </a:path>
                </a:pathLst>
              </a:custGeom>
              <a:noFill/>
              <a:ln w="12700">
                <a:solidFill>
                  <a:srgbClr val="59E50C"/>
                </a:solidFill>
                <a:round/>
                <a:headEnd/>
                <a:tailEnd/>
              </a:ln>
            </p:spPr>
            <p:txBody>
              <a:bodyPr/>
              <a:lstStyle/>
              <a:p>
                <a:endParaRPr lang="es-ES_tradnl"/>
              </a:p>
            </p:txBody>
          </p:sp>
          <p:sp>
            <p:nvSpPr>
              <p:cNvPr id="468113" name="Line 726"/>
              <p:cNvSpPr>
                <a:spLocks noChangeShapeType="1"/>
              </p:cNvSpPr>
              <p:nvPr/>
            </p:nvSpPr>
            <p:spPr bwMode="auto">
              <a:xfrm flipV="1">
                <a:off x="2025" y="2218"/>
                <a:ext cx="1" cy="24"/>
              </a:xfrm>
              <a:prstGeom prst="line">
                <a:avLst/>
              </a:prstGeom>
              <a:noFill/>
              <a:ln w="12700">
                <a:solidFill>
                  <a:srgbClr val="59E50C"/>
                </a:solidFill>
                <a:round/>
                <a:headEnd/>
                <a:tailEnd/>
              </a:ln>
            </p:spPr>
            <p:txBody>
              <a:bodyPr/>
              <a:lstStyle/>
              <a:p>
                <a:endParaRPr lang="es-ES_tradnl"/>
              </a:p>
            </p:txBody>
          </p:sp>
          <p:sp>
            <p:nvSpPr>
              <p:cNvPr id="468114" name="Freeform 727"/>
              <p:cNvSpPr>
                <a:spLocks/>
              </p:cNvSpPr>
              <p:nvPr/>
            </p:nvSpPr>
            <p:spPr bwMode="auto">
              <a:xfrm>
                <a:off x="1985" y="2194"/>
                <a:ext cx="40" cy="24"/>
              </a:xfrm>
              <a:custGeom>
                <a:avLst/>
                <a:gdLst>
                  <a:gd name="T0" fmla="*/ 40 w 40"/>
                  <a:gd name="T1" fmla="*/ 24 h 24"/>
                  <a:gd name="T2" fmla="*/ 32 w 40"/>
                  <a:gd name="T3" fmla="*/ 24 h 24"/>
                  <a:gd name="T4" fmla="*/ 32 w 40"/>
                  <a:gd name="T5" fmla="*/ 16 h 24"/>
                  <a:gd name="T6" fmla="*/ 24 w 40"/>
                  <a:gd name="T7" fmla="*/ 16 h 24"/>
                  <a:gd name="T8" fmla="*/ 16 w 40"/>
                  <a:gd name="T9" fmla="*/ 8 h 24"/>
                  <a:gd name="T10" fmla="*/ 8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32" y="16"/>
                    </a:lnTo>
                    <a:lnTo>
                      <a:pt x="24" y="16"/>
                    </a:lnTo>
                    <a:lnTo>
                      <a:pt x="16" y="8"/>
                    </a:lnTo>
                    <a:lnTo>
                      <a:pt x="8" y="8"/>
                    </a:lnTo>
                    <a:lnTo>
                      <a:pt x="0" y="0"/>
                    </a:lnTo>
                  </a:path>
                </a:pathLst>
              </a:custGeom>
              <a:noFill/>
              <a:ln w="12700">
                <a:solidFill>
                  <a:srgbClr val="59E50C"/>
                </a:solidFill>
                <a:round/>
                <a:headEnd/>
                <a:tailEnd/>
              </a:ln>
            </p:spPr>
            <p:txBody>
              <a:bodyPr/>
              <a:lstStyle/>
              <a:p>
                <a:endParaRPr lang="es-ES_tradnl"/>
              </a:p>
            </p:txBody>
          </p:sp>
          <p:sp>
            <p:nvSpPr>
              <p:cNvPr id="468115" name="Freeform 728"/>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59E50C"/>
                </a:solidFill>
                <a:round/>
                <a:headEnd/>
                <a:tailEnd/>
              </a:ln>
            </p:spPr>
            <p:txBody>
              <a:bodyPr/>
              <a:lstStyle/>
              <a:p>
                <a:endParaRPr lang="es-ES_tradnl"/>
              </a:p>
            </p:txBody>
          </p:sp>
          <p:sp>
            <p:nvSpPr>
              <p:cNvPr id="468116" name="Line 729"/>
              <p:cNvSpPr>
                <a:spLocks noChangeShapeType="1"/>
              </p:cNvSpPr>
              <p:nvPr/>
            </p:nvSpPr>
            <p:spPr bwMode="auto">
              <a:xfrm>
                <a:off x="2033" y="2210"/>
                <a:ext cx="1" cy="24"/>
              </a:xfrm>
              <a:prstGeom prst="line">
                <a:avLst/>
              </a:prstGeom>
              <a:noFill/>
              <a:ln w="12700">
                <a:solidFill>
                  <a:srgbClr val="59E50C"/>
                </a:solidFill>
                <a:round/>
                <a:headEnd/>
                <a:tailEnd/>
              </a:ln>
            </p:spPr>
            <p:txBody>
              <a:bodyPr/>
              <a:lstStyle/>
              <a:p>
                <a:endParaRPr lang="es-ES_tradnl"/>
              </a:p>
            </p:txBody>
          </p:sp>
          <p:sp>
            <p:nvSpPr>
              <p:cNvPr id="468117" name="Freeform 730"/>
              <p:cNvSpPr>
                <a:spLocks/>
              </p:cNvSpPr>
              <p:nvPr/>
            </p:nvSpPr>
            <p:spPr bwMode="auto">
              <a:xfrm>
                <a:off x="1954" y="2250"/>
                <a:ext cx="15" cy="8"/>
              </a:xfrm>
              <a:custGeom>
                <a:avLst/>
                <a:gdLst>
                  <a:gd name="T0" fmla="*/ 15 w 15"/>
                  <a:gd name="T1" fmla="*/ 8 h 8"/>
                  <a:gd name="T2" fmla="*/ 15 w 15"/>
                  <a:gd name="T3" fmla="*/ 0 h 8"/>
                  <a:gd name="T4" fmla="*/ 7 w 15"/>
                  <a:gd name="T5" fmla="*/ 0 h 8"/>
                  <a:gd name="T6" fmla="*/ 7 w 15"/>
                  <a:gd name="T7" fmla="*/ 8 h 8"/>
                  <a:gd name="T8" fmla="*/ 0 w 15"/>
                  <a:gd name="T9" fmla="*/ 8 h 8"/>
                  <a:gd name="T10" fmla="*/ 15 w 15"/>
                  <a:gd name="T11" fmla="*/ 8 h 8"/>
                  <a:gd name="T12" fmla="*/ 0 60000 65536"/>
                  <a:gd name="T13" fmla="*/ 0 60000 65536"/>
                  <a:gd name="T14" fmla="*/ 0 60000 65536"/>
                  <a:gd name="T15" fmla="*/ 0 60000 65536"/>
                  <a:gd name="T16" fmla="*/ 0 60000 65536"/>
                  <a:gd name="T17" fmla="*/ 0 60000 65536"/>
                  <a:gd name="T18" fmla="*/ 0 w 15"/>
                  <a:gd name="T19" fmla="*/ 0 h 8"/>
                  <a:gd name="T20" fmla="*/ 15 w 15"/>
                  <a:gd name="T21" fmla="*/ 8 h 8"/>
                </a:gdLst>
                <a:ahLst/>
                <a:cxnLst>
                  <a:cxn ang="T12">
                    <a:pos x="T0" y="T1"/>
                  </a:cxn>
                  <a:cxn ang="T13">
                    <a:pos x="T2" y="T3"/>
                  </a:cxn>
                  <a:cxn ang="T14">
                    <a:pos x="T4" y="T5"/>
                  </a:cxn>
                  <a:cxn ang="T15">
                    <a:pos x="T6" y="T7"/>
                  </a:cxn>
                  <a:cxn ang="T16">
                    <a:pos x="T8" y="T9"/>
                  </a:cxn>
                  <a:cxn ang="T17">
                    <a:pos x="T10" y="T11"/>
                  </a:cxn>
                </a:cxnLst>
                <a:rect l="T18" t="T19" r="T20" b="T21"/>
                <a:pathLst>
                  <a:path w="15" h="8">
                    <a:moveTo>
                      <a:pt x="15" y="8"/>
                    </a:moveTo>
                    <a:lnTo>
                      <a:pt x="15" y="0"/>
                    </a:lnTo>
                    <a:lnTo>
                      <a:pt x="7" y="0"/>
                    </a:lnTo>
                    <a:lnTo>
                      <a:pt x="7" y="8"/>
                    </a:lnTo>
                    <a:lnTo>
                      <a:pt x="0" y="8"/>
                    </a:lnTo>
                    <a:lnTo>
                      <a:pt x="15" y="8"/>
                    </a:lnTo>
                    <a:close/>
                  </a:path>
                </a:pathLst>
              </a:custGeom>
              <a:solidFill>
                <a:srgbClr val="3AD300"/>
              </a:solidFill>
              <a:ln w="9525">
                <a:noFill/>
                <a:round/>
                <a:headEnd/>
                <a:tailEnd/>
              </a:ln>
            </p:spPr>
            <p:txBody>
              <a:bodyPr/>
              <a:lstStyle/>
              <a:p>
                <a:endParaRPr lang="es-ES_tradnl"/>
              </a:p>
            </p:txBody>
          </p:sp>
          <p:sp>
            <p:nvSpPr>
              <p:cNvPr id="468118" name="Rectangle 731"/>
              <p:cNvSpPr>
                <a:spLocks noChangeArrowheads="1"/>
              </p:cNvSpPr>
              <p:nvPr/>
            </p:nvSpPr>
            <p:spPr bwMode="auto">
              <a:xfrm>
                <a:off x="1977" y="2250"/>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19" name="Freeform 732"/>
              <p:cNvSpPr>
                <a:spLocks/>
              </p:cNvSpPr>
              <p:nvPr/>
            </p:nvSpPr>
            <p:spPr bwMode="auto">
              <a:xfrm>
                <a:off x="1985" y="2242"/>
                <a:ext cx="16" cy="16"/>
              </a:xfrm>
              <a:custGeom>
                <a:avLst/>
                <a:gdLst>
                  <a:gd name="T0" fmla="*/ 0 w 16"/>
                  <a:gd name="T1" fmla="*/ 16 h 16"/>
                  <a:gd name="T2" fmla="*/ 16 w 16"/>
                  <a:gd name="T3" fmla="*/ 0 h 16"/>
                  <a:gd name="T4" fmla="*/ 16 w 16"/>
                  <a:gd name="T5" fmla="*/ 8 h 16"/>
                  <a:gd name="T6" fmla="*/ 8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16" y="0"/>
                    </a:lnTo>
                    <a:lnTo>
                      <a:pt x="16" y="8"/>
                    </a:lnTo>
                    <a:lnTo>
                      <a:pt x="8" y="8"/>
                    </a:lnTo>
                    <a:lnTo>
                      <a:pt x="8" y="16"/>
                    </a:lnTo>
                    <a:lnTo>
                      <a:pt x="0" y="16"/>
                    </a:lnTo>
                    <a:close/>
                  </a:path>
                </a:pathLst>
              </a:custGeom>
              <a:solidFill>
                <a:srgbClr val="3AD300"/>
              </a:solidFill>
              <a:ln w="9525">
                <a:noFill/>
                <a:round/>
                <a:headEnd/>
                <a:tailEnd/>
              </a:ln>
            </p:spPr>
            <p:txBody>
              <a:bodyPr/>
              <a:lstStyle/>
              <a:p>
                <a:endParaRPr lang="es-ES_tradnl"/>
              </a:p>
            </p:txBody>
          </p:sp>
          <p:sp>
            <p:nvSpPr>
              <p:cNvPr id="468120" name="Freeform 733"/>
              <p:cNvSpPr>
                <a:spLocks/>
              </p:cNvSpPr>
              <p:nvPr/>
            </p:nvSpPr>
            <p:spPr bwMode="auto">
              <a:xfrm>
                <a:off x="2001" y="2242"/>
                <a:ext cx="8" cy="8"/>
              </a:xfrm>
              <a:custGeom>
                <a:avLst/>
                <a:gdLst>
                  <a:gd name="T0" fmla="*/ 0 w 8"/>
                  <a:gd name="T1" fmla="*/ 8 h 8"/>
                  <a:gd name="T2" fmla="*/ 8 w 8"/>
                  <a:gd name="T3" fmla="*/ 8 h 8"/>
                  <a:gd name="T4" fmla="*/ 8 w 8"/>
                  <a:gd name="T5" fmla="*/ 0 h 8"/>
                  <a:gd name="T6" fmla="*/ 8 w 8"/>
                  <a:gd name="T7" fmla="*/ 8 h 8"/>
                  <a:gd name="T8" fmla="*/ 0 w 8"/>
                  <a:gd name="T9" fmla="*/ 8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0" y="8"/>
                    </a:moveTo>
                    <a:lnTo>
                      <a:pt x="8" y="8"/>
                    </a:lnTo>
                    <a:lnTo>
                      <a:pt x="8" y="0"/>
                    </a:lnTo>
                    <a:lnTo>
                      <a:pt x="8" y="8"/>
                    </a:lnTo>
                    <a:lnTo>
                      <a:pt x="0" y="8"/>
                    </a:lnTo>
                    <a:close/>
                  </a:path>
                </a:pathLst>
              </a:custGeom>
              <a:solidFill>
                <a:srgbClr val="3AD300"/>
              </a:solidFill>
              <a:ln w="9525">
                <a:noFill/>
                <a:round/>
                <a:headEnd/>
                <a:tailEnd/>
              </a:ln>
            </p:spPr>
            <p:txBody>
              <a:bodyPr/>
              <a:lstStyle/>
              <a:p>
                <a:endParaRPr lang="es-ES_tradnl"/>
              </a:p>
            </p:txBody>
          </p:sp>
          <p:sp>
            <p:nvSpPr>
              <p:cNvPr id="468121" name="Freeform 734"/>
              <p:cNvSpPr>
                <a:spLocks/>
              </p:cNvSpPr>
              <p:nvPr/>
            </p:nvSpPr>
            <p:spPr bwMode="auto">
              <a:xfrm>
                <a:off x="2017" y="2234"/>
                <a:ext cx="8" cy="8"/>
              </a:xfrm>
              <a:custGeom>
                <a:avLst/>
                <a:gdLst>
                  <a:gd name="T0" fmla="*/ 0 w 8"/>
                  <a:gd name="T1" fmla="*/ 8 h 8"/>
                  <a:gd name="T2" fmla="*/ 8 w 8"/>
                  <a:gd name="T3" fmla="*/ 0 h 8"/>
                  <a:gd name="T4" fmla="*/ 0 w 8"/>
                  <a:gd name="T5" fmla="*/ 0 h 8"/>
                  <a:gd name="T6" fmla="*/ 0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rgbClr val="3AD300"/>
              </a:solidFill>
              <a:ln w="9525">
                <a:noFill/>
                <a:round/>
                <a:headEnd/>
                <a:tailEnd/>
              </a:ln>
            </p:spPr>
            <p:txBody>
              <a:bodyPr/>
              <a:lstStyle/>
              <a:p>
                <a:endParaRPr lang="es-ES_tradnl"/>
              </a:p>
            </p:txBody>
          </p:sp>
          <p:sp>
            <p:nvSpPr>
              <p:cNvPr id="468122" name="Freeform 735"/>
              <p:cNvSpPr>
                <a:spLocks/>
              </p:cNvSpPr>
              <p:nvPr/>
            </p:nvSpPr>
            <p:spPr bwMode="auto">
              <a:xfrm>
                <a:off x="1938" y="2258"/>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468123" name="Freeform 736"/>
              <p:cNvSpPr>
                <a:spLocks/>
              </p:cNvSpPr>
              <p:nvPr/>
            </p:nvSpPr>
            <p:spPr bwMode="auto">
              <a:xfrm>
                <a:off x="1930" y="2242"/>
                <a:ext cx="16" cy="8"/>
              </a:xfrm>
              <a:custGeom>
                <a:avLst/>
                <a:gdLst>
                  <a:gd name="T0" fmla="*/ 0 w 16"/>
                  <a:gd name="T1" fmla="*/ 8 h 8"/>
                  <a:gd name="T2" fmla="*/ 16 w 16"/>
                  <a:gd name="T3" fmla="*/ 8 h 8"/>
                  <a:gd name="T4" fmla="*/ 8 w 16"/>
                  <a:gd name="T5" fmla="*/ 0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16" y="8"/>
                    </a:lnTo>
                    <a:lnTo>
                      <a:pt x="8" y="0"/>
                    </a:lnTo>
                    <a:lnTo>
                      <a:pt x="0" y="8"/>
                    </a:lnTo>
                    <a:close/>
                  </a:path>
                </a:pathLst>
              </a:custGeom>
              <a:solidFill>
                <a:srgbClr val="3AD300"/>
              </a:solidFill>
              <a:ln w="9525">
                <a:noFill/>
                <a:round/>
                <a:headEnd/>
                <a:tailEnd/>
              </a:ln>
            </p:spPr>
            <p:txBody>
              <a:bodyPr/>
              <a:lstStyle/>
              <a:p>
                <a:endParaRPr lang="es-ES_tradnl"/>
              </a:p>
            </p:txBody>
          </p:sp>
          <p:sp>
            <p:nvSpPr>
              <p:cNvPr id="468124" name="Freeform 737"/>
              <p:cNvSpPr>
                <a:spLocks/>
              </p:cNvSpPr>
              <p:nvPr/>
            </p:nvSpPr>
            <p:spPr bwMode="auto">
              <a:xfrm>
                <a:off x="1946" y="2242"/>
                <a:ext cx="23" cy="1"/>
              </a:xfrm>
              <a:custGeom>
                <a:avLst/>
                <a:gdLst>
                  <a:gd name="T0" fmla="*/ 0 w 23"/>
                  <a:gd name="T1" fmla="*/ 0 h 1"/>
                  <a:gd name="T2" fmla="*/ 23 w 23"/>
                  <a:gd name="T3" fmla="*/ 0 h 1"/>
                  <a:gd name="T4" fmla="*/ 0 w 23"/>
                  <a:gd name="T5" fmla="*/ 0 h 1"/>
                  <a:gd name="T6" fmla="*/ 0 60000 65536"/>
                  <a:gd name="T7" fmla="*/ 0 60000 65536"/>
                  <a:gd name="T8" fmla="*/ 0 60000 65536"/>
                  <a:gd name="T9" fmla="*/ 0 w 23"/>
                  <a:gd name="T10" fmla="*/ 0 h 1"/>
                  <a:gd name="T11" fmla="*/ 23 w 23"/>
                  <a:gd name="T12" fmla="*/ 1 h 1"/>
                </a:gdLst>
                <a:ahLst/>
                <a:cxnLst>
                  <a:cxn ang="T6">
                    <a:pos x="T0" y="T1"/>
                  </a:cxn>
                  <a:cxn ang="T7">
                    <a:pos x="T2" y="T3"/>
                  </a:cxn>
                  <a:cxn ang="T8">
                    <a:pos x="T4" y="T5"/>
                  </a:cxn>
                </a:cxnLst>
                <a:rect l="T9" t="T10" r="T11" b="T12"/>
                <a:pathLst>
                  <a:path w="23" h="1">
                    <a:moveTo>
                      <a:pt x="0" y="0"/>
                    </a:moveTo>
                    <a:lnTo>
                      <a:pt x="23" y="0"/>
                    </a:lnTo>
                    <a:lnTo>
                      <a:pt x="0" y="0"/>
                    </a:lnTo>
                    <a:close/>
                  </a:path>
                </a:pathLst>
              </a:custGeom>
              <a:solidFill>
                <a:srgbClr val="3AD300"/>
              </a:solidFill>
              <a:ln w="9525">
                <a:noFill/>
                <a:round/>
                <a:headEnd/>
                <a:tailEnd/>
              </a:ln>
            </p:spPr>
            <p:txBody>
              <a:bodyPr/>
              <a:lstStyle/>
              <a:p>
                <a:endParaRPr lang="es-ES_tradnl"/>
              </a:p>
            </p:txBody>
          </p:sp>
          <p:sp>
            <p:nvSpPr>
              <p:cNvPr id="468125" name="Freeform 738"/>
              <p:cNvSpPr>
                <a:spLocks/>
              </p:cNvSpPr>
              <p:nvPr/>
            </p:nvSpPr>
            <p:spPr bwMode="auto">
              <a:xfrm>
                <a:off x="1961" y="2234"/>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p>
            </p:txBody>
          </p:sp>
          <p:sp>
            <p:nvSpPr>
              <p:cNvPr id="468126" name="Freeform 739"/>
              <p:cNvSpPr>
                <a:spLocks/>
              </p:cNvSpPr>
              <p:nvPr/>
            </p:nvSpPr>
            <p:spPr bwMode="auto">
              <a:xfrm>
                <a:off x="1977" y="2226"/>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p>
            </p:txBody>
          </p:sp>
          <p:sp>
            <p:nvSpPr>
              <p:cNvPr id="468127" name="Rectangle 740"/>
              <p:cNvSpPr>
                <a:spLocks noChangeArrowheads="1"/>
              </p:cNvSpPr>
              <p:nvPr/>
            </p:nvSpPr>
            <p:spPr bwMode="auto">
              <a:xfrm>
                <a:off x="1993" y="2218"/>
                <a:ext cx="16"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28" name="Rectangle 741"/>
              <p:cNvSpPr>
                <a:spLocks noChangeArrowheads="1"/>
              </p:cNvSpPr>
              <p:nvPr/>
            </p:nvSpPr>
            <p:spPr bwMode="auto">
              <a:xfrm>
                <a:off x="2009" y="2210"/>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29" name="Freeform 742"/>
              <p:cNvSpPr>
                <a:spLocks/>
              </p:cNvSpPr>
              <p:nvPr/>
            </p:nvSpPr>
            <p:spPr bwMode="auto">
              <a:xfrm>
                <a:off x="2017" y="2210"/>
                <a:ext cx="16" cy="8"/>
              </a:xfrm>
              <a:custGeom>
                <a:avLst/>
                <a:gdLst>
                  <a:gd name="T0" fmla="*/ 0 w 16"/>
                  <a:gd name="T1" fmla="*/ 0 h 8"/>
                  <a:gd name="T2" fmla="*/ 8 w 16"/>
                  <a:gd name="T3" fmla="*/ 0 h 8"/>
                  <a:gd name="T4" fmla="*/ 8 w 16"/>
                  <a:gd name="T5" fmla="*/ 8 h 8"/>
                  <a:gd name="T6" fmla="*/ 16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0"/>
                    </a:lnTo>
                    <a:lnTo>
                      <a:pt x="8" y="8"/>
                    </a:lnTo>
                    <a:lnTo>
                      <a:pt x="16" y="0"/>
                    </a:lnTo>
                    <a:lnTo>
                      <a:pt x="0" y="0"/>
                    </a:lnTo>
                    <a:close/>
                  </a:path>
                </a:pathLst>
              </a:custGeom>
              <a:solidFill>
                <a:srgbClr val="3AD300"/>
              </a:solidFill>
              <a:ln w="9525">
                <a:noFill/>
                <a:round/>
                <a:headEnd/>
                <a:tailEnd/>
              </a:ln>
            </p:spPr>
            <p:txBody>
              <a:bodyPr/>
              <a:lstStyle/>
              <a:p>
                <a:endParaRPr lang="es-ES_tradnl"/>
              </a:p>
            </p:txBody>
          </p:sp>
          <p:sp>
            <p:nvSpPr>
              <p:cNvPr id="468130" name="Freeform 743"/>
              <p:cNvSpPr>
                <a:spLocks/>
              </p:cNvSpPr>
              <p:nvPr/>
            </p:nvSpPr>
            <p:spPr bwMode="auto">
              <a:xfrm>
                <a:off x="2080" y="2011"/>
                <a:ext cx="119" cy="80"/>
              </a:xfrm>
              <a:custGeom>
                <a:avLst/>
                <a:gdLst>
                  <a:gd name="T0" fmla="*/ 8 w 119"/>
                  <a:gd name="T1" fmla="*/ 16 h 80"/>
                  <a:gd name="T2" fmla="*/ 8 w 119"/>
                  <a:gd name="T3" fmla="*/ 8 h 80"/>
                  <a:gd name="T4" fmla="*/ 24 w 119"/>
                  <a:gd name="T5" fmla="*/ 8 h 80"/>
                  <a:gd name="T6" fmla="*/ 32 w 119"/>
                  <a:gd name="T7" fmla="*/ 0 h 80"/>
                  <a:gd name="T8" fmla="*/ 40 w 119"/>
                  <a:gd name="T9" fmla="*/ 8 h 80"/>
                  <a:gd name="T10" fmla="*/ 80 w 119"/>
                  <a:gd name="T11" fmla="*/ 8 h 80"/>
                  <a:gd name="T12" fmla="*/ 80 w 119"/>
                  <a:gd name="T13" fmla="*/ 16 h 80"/>
                  <a:gd name="T14" fmla="*/ 88 w 119"/>
                  <a:gd name="T15" fmla="*/ 16 h 80"/>
                  <a:gd name="T16" fmla="*/ 104 w 119"/>
                  <a:gd name="T17" fmla="*/ 32 h 80"/>
                  <a:gd name="T18" fmla="*/ 104 w 119"/>
                  <a:gd name="T19" fmla="*/ 40 h 80"/>
                  <a:gd name="T20" fmla="*/ 111 w 119"/>
                  <a:gd name="T21" fmla="*/ 40 h 80"/>
                  <a:gd name="T22" fmla="*/ 104 w 119"/>
                  <a:gd name="T23" fmla="*/ 40 h 80"/>
                  <a:gd name="T24" fmla="*/ 111 w 119"/>
                  <a:gd name="T25" fmla="*/ 48 h 80"/>
                  <a:gd name="T26" fmla="*/ 111 w 119"/>
                  <a:gd name="T27" fmla="*/ 64 h 80"/>
                  <a:gd name="T28" fmla="*/ 119 w 119"/>
                  <a:gd name="T29" fmla="*/ 64 h 80"/>
                  <a:gd name="T30" fmla="*/ 119 w 119"/>
                  <a:gd name="T31" fmla="*/ 72 h 80"/>
                  <a:gd name="T32" fmla="*/ 111 w 119"/>
                  <a:gd name="T33" fmla="*/ 72 h 80"/>
                  <a:gd name="T34" fmla="*/ 111 w 119"/>
                  <a:gd name="T35" fmla="*/ 80 h 80"/>
                  <a:gd name="T36" fmla="*/ 104 w 119"/>
                  <a:gd name="T37" fmla="*/ 80 h 80"/>
                  <a:gd name="T38" fmla="*/ 104 w 119"/>
                  <a:gd name="T39" fmla="*/ 72 h 80"/>
                  <a:gd name="T40" fmla="*/ 104 w 119"/>
                  <a:gd name="T41" fmla="*/ 80 h 80"/>
                  <a:gd name="T42" fmla="*/ 88 w 119"/>
                  <a:gd name="T43" fmla="*/ 80 h 80"/>
                  <a:gd name="T44" fmla="*/ 96 w 119"/>
                  <a:gd name="T45" fmla="*/ 80 h 80"/>
                  <a:gd name="T46" fmla="*/ 64 w 119"/>
                  <a:gd name="T47" fmla="*/ 80 h 80"/>
                  <a:gd name="T48" fmla="*/ 56 w 119"/>
                  <a:gd name="T49" fmla="*/ 72 h 80"/>
                  <a:gd name="T50" fmla="*/ 56 w 119"/>
                  <a:gd name="T51" fmla="*/ 80 h 80"/>
                  <a:gd name="T52" fmla="*/ 56 w 119"/>
                  <a:gd name="T53" fmla="*/ 72 h 80"/>
                  <a:gd name="T54" fmla="*/ 48 w 119"/>
                  <a:gd name="T55" fmla="*/ 72 h 80"/>
                  <a:gd name="T56" fmla="*/ 40 w 119"/>
                  <a:gd name="T57" fmla="*/ 64 h 80"/>
                  <a:gd name="T58" fmla="*/ 32 w 119"/>
                  <a:gd name="T59" fmla="*/ 64 h 80"/>
                  <a:gd name="T60" fmla="*/ 32 w 119"/>
                  <a:gd name="T61" fmla="*/ 56 h 80"/>
                  <a:gd name="T62" fmla="*/ 24 w 119"/>
                  <a:gd name="T63" fmla="*/ 56 h 80"/>
                  <a:gd name="T64" fmla="*/ 16 w 119"/>
                  <a:gd name="T65" fmla="*/ 48 h 80"/>
                  <a:gd name="T66" fmla="*/ 16 w 119"/>
                  <a:gd name="T67" fmla="*/ 40 h 80"/>
                  <a:gd name="T68" fmla="*/ 16 w 119"/>
                  <a:gd name="T69" fmla="*/ 48 h 80"/>
                  <a:gd name="T70" fmla="*/ 16 w 119"/>
                  <a:gd name="T71" fmla="*/ 40 h 80"/>
                  <a:gd name="T72" fmla="*/ 8 w 119"/>
                  <a:gd name="T73" fmla="*/ 40 h 80"/>
                  <a:gd name="T74" fmla="*/ 8 w 119"/>
                  <a:gd name="T75" fmla="*/ 32 h 80"/>
                  <a:gd name="T76" fmla="*/ 0 w 119"/>
                  <a:gd name="T77" fmla="*/ 24 h 80"/>
                  <a:gd name="T78" fmla="*/ 0 w 119"/>
                  <a:gd name="T79" fmla="*/ 16 h 80"/>
                  <a:gd name="T80" fmla="*/ 8 w 119"/>
                  <a:gd name="T81" fmla="*/ 16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80"/>
                  <a:gd name="T125" fmla="*/ 119 w 119"/>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80">
                    <a:moveTo>
                      <a:pt x="8" y="16"/>
                    </a:moveTo>
                    <a:lnTo>
                      <a:pt x="8" y="8"/>
                    </a:lnTo>
                    <a:lnTo>
                      <a:pt x="24" y="8"/>
                    </a:lnTo>
                    <a:lnTo>
                      <a:pt x="32" y="0"/>
                    </a:lnTo>
                    <a:lnTo>
                      <a:pt x="40" y="8"/>
                    </a:lnTo>
                    <a:lnTo>
                      <a:pt x="80" y="8"/>
                    </a:lnTo>
                    <a:lnTo>
                      <a:pt x="80" y="16"/>
                    </a:lnTo>
                    <a:lnTo>
                      <a:pt x="88" y="16"/>
                    </a:lnTo>
                    <a:lnTo>
                      <a:pt x="104" y="32"/>
                    </a:lnTo>
                    <a:lnTo>
                      <a:pt x="104" y="40"/>
                    </a:lnTo>
                    <a:lnTo>
                      <a:pt x="111" y="40"/>
                    </a:lnTo>
                    <a:lnTo>
                      <a:pt x="104" y="40"/>
                    </a:lnTo>
                    <a:lnTo>
                      <a:pt x="111" y="48"/>
                    </a:lnTo>
                    <a:lnTo>
                      <a:pt x="111" y="64"/>
                    </a:lnTo>
                    <a:lnTo>
                      <a:pt x="119" y="64"/>
                    </a:lnTo>
                    <a:lnTo>
                      <a:pt x="119" y="72"/>
                    </a:lnTo>
                    <a:lnTo>
                      <a:pt x="111" y="72"/>
                    </a:lnTo>
                    <a:lnTo>
                      <a:pt x="111" y="80"/>
                    </a:lnTo>
                    <a:lnTo>
                      <a:pt x="104" y="80"/>
                    </a:lnTo>
                    <a:lnTo>
                      <a:pt x="104" y="72"/>
                    </a:lnTo>
                    <a:lnTo>
                      <a:pt x="104" y="80"/>
                    </a:lnTo>
                    <a:lnTo>
                      <a:pt x="88" y="80"/>
                    </a:lnTo>
                    <a:lnTo>
                      <a:pt x="96" y="80"/>
                    </a:lnTo>
                    <a:lnTo>
                      <a:pt x="64" y="80"/>
                    </a:lnTo>
                    <a:lnTo>
                      <a:pt x="56" y="72"/>
                    </a:lnTo>
                    <a:lnTo>
                      <a:pt x="56" y="80"/>
                    </a:lnTo>
                    <a:lnTo>
                      <a:pt x="56" y="72"/>
                    </a:lnTo>
                    <a:lnTo>
                      <a:pt x="48" y="72"/>
                    </a:lnTo>
                    <a:lnTo>
                      <a:pt x="40" y="64"/>
                    </a:lnTo>
                    <a:lnTo>
                      <a:pt x="32" y="64"/>
                    </a:lnTo>
                    <a:lnTo>
                      <a:pt x="32" y="56"/>
                    </a:lnTo>
                    <a:lnTo>
                      <a:pt x="24" y="56"/>
                    </a:lnTo>
                    <a:lnTo>
                      <a:pt x="16" y="48"/>
                    </a:lnTo>
                    <a:lnTo>
                      <a:pt x="16" y="40"/>
                    </a:lnTo>
                    <a:lnTo>
                      <a:pt x="16" y="48"/>
                    </a:lnTo>
                    <a:lnTo>
                      <a:pt x="16" y="40"/>
                    </a:lnTo>
                    <a:lnTo>
                      <a:pt x="8" y="40"/>
                    </a:lnTo>
                    <a:lnTo>
                      <a:pt x="8" y="32"/>
                    </a:lnTo>
                    <a:lnTo>
                      <a:pt x="0" y="24"/>
                    </a:lnTo>
                    <a:lnTo>
                      <a:pt x="0" y="16"/>
                    </a:lnTo>
                    <a:lnTo>
                      <a:pt x="8" y="16"/>
                    </a:lnTo>
                    <a:close/>
                  </a:path>
                </a:pathLst>
              </a:custGeom>
              <a:solidFill>
                <a:srgbClr val="26BF00"/>
              </a:solidFill>
              <a:ln w="0">
                <a:solidFill>
                  <a:srgbClr val="000000"/>
                </a:solidFill>
                <a:round/>
                <a:headEnd/>
                <a:tailEnd/>
              </a:ln>
            </p:spPr>
            <p:txBody>
              <a:bodyPr/>
              <a:lstStyle/>
              <a:p>
                <a:endParaRPr lang="es-ES_tradnl"/>
              </a:p>
            </p:txBody>
          </p:sp>
          <p:sp>
            <p:nvSpPr>
              <p:cNvPr id="468131" name="Freeform 744"/>
              <p:cNvSpPr>
                <a:spLocks/>
              </p:cNvSpPr>
              <p:nvPr/>
            </p:nvSpPr>
            <p:spPr bwMode="auto">
              <a:xfrm>
                <a:off x="2104" y="2019"/>
                <a:ext cx="80" cy="24"/>
              </a:xfrm>
              <a:custGeom>
                <a:avLst/>
                <a:gdLst>
                  <a:gd name="T0" fmla="*/ 56 w 80"/>
                  <a:gd name="T1" fmla="*/ 8 h 24"/>
                  <a:gd name="T2" fmla="*/ 40 w 80"/>
                  <a:gd name="T3" fmla="*/ 8 h 24"/>
                  <a:gd name="T4" fmla="*/ 32 w 80"/>
                  <a:gd name="T5" fmla="*/ 0 h 24"/>
                  <a:gd name="T6" fmla="*/ 24 w 80"/>
                  <a:gd name="T7" fmla="*/ 8 h 24"/>
                  <a:gd name="T8" fmla="*/ 16 w 80"/>
                  <a:gd name="T9" fmla="*/ 0 h 24"/>
                  <a:gd name="T10" fmla="*/ 0 w 80"/>
                  <a:gd name="T11" fmla="*/ 0 h 24"/>
                  <a:gd name="T12" fmla="*/ 56 w 80"/>
                  <a:gd name="T13" fmla="*/ 0 h 24"/>
                  <a:gd name="T14" fmla="*/ 56 w 80"/>
                  <a:gd name="T15" fmla="*/ 8 h 24"/>
                  <a:gd name="T16" fmla="*/ 64 w 80"/>
                  <a:gd name="T17" fmla="*/ 8 h 24"/>
                  <a:gd name="T18" fmla="*/ 64 w 80"/>
                  <a:gd name="T19" fmla="*/ 16 h 24"/>
                  <a:gd name="T20" fmla="*/ 72 w 80"/>
                  <a:gd name="T21" fmla="*/ 16 h 24"/>
                  <a:gd name="T22" fmla="*/ 80 w 80"/>
                  <a:gd name="T23" fmla="*/ 24 h 24"/>
                  <a:gd name="T24" fmla="*/ 72 w 80"/>
                  <a:gd name="T25" fmla="*/ 24 h 24"/>
                  <a:gd name="T26" fmla="*/ 72 w 80"/>
                  <a:gd name="T27" fmla="*/ 16 h 24"/>
                  <a:gd name="T28" fmla="*/ 56 w 80"/>
                  <a:gd name="T29" fmla="*/ 16 h 24"/>
                  <a:gd name="T30" fmla="*/ 56 w 80"/>
                  <a:gd name="T31" fmla="*/ 8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24"/>
                  <a:gd name="T50" fmla="*/ 80 w 80"/>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24">
                    <a:moveTo>
                      <a:pt x="56" y="8"/>
                    </a:moveTo>
                    <a:lnTo>
                      <a:pt x="40" y="8"/>
                    </a:lnTo>
                    <a:lnTo>
                      <a:pt x="32" y="0"/>
                    </a:lnTo>
                    <a:lnTo>
                      <a:pt x="24" y="8"/>
                    </a:lnTo>
                    <a:lnTo>
                      <a:pt x="16" y="0"/>
                    </a:lnTo>
                    <a:lnTo>
                      <a:pt x="0" y="0"/>
                    </a:lnTo>
                    <a:lnTo>
                      <a:pt x="56" y="0"/>
                    </a:lnTo>
                    <a:lnTo>
                      <a:pt x="56" y="8"/>
                    </a:lnTo>
                    <a:lnTo>
                      <a:pt x="64" y="8"/>
                    </a:lnTo>
                    <a:lnTo>
                      <a:pt x="64" y="16"/>
                    </a:lnTo>
                    <a:lnTo>
                      <a:pt x="72" y="16"/>
                    </a:lnTo>
                    <a:lnTo>
                      <a:pt x="80" y="24"/>
                    </a:lnTo>
                    <a:lnTo>
                      <a:pt x="72" y="24"/>
                    </a:lnTo>
                    <a:lnTo>
                      <a:pt x="72" y="16"/>
                    </a:lnTo>
                    <a:lnTo>
                      <a:pt x="56" y="16"/>
                    </a:lnTo>
                    <a:lnTo>
                      <a:pt x="56" y="8"/>
                    </a:lnTo>
                    <a:close/>
                  </a:path>
                </a:pathLst>
              </a:custGeom>
              <a:solidFill>
                <a:srgbClr val="00A500"/>
              </a:solidFill>
              <a:ln w="12700">
                <a:solidFill>
                  <a:srgbClr val="14B200"/>
                </a:solidFill>
                <a:round/>
                <a:headEnd/>
                <a:tailEnd/>
              </a:ln>
            </p:spPr>
            <p:txBody>
              <a:bodyPr/>
              <a:lstStyle/>
              <a:p>
                <a:endParaRPr lang="es-ES_tradnl"/>
              </a:p>
            </p:txBody>
          </p:sp>
          <p:sp>
            <p:nvSpPr>
              <p:cNvPr id="468132" name="Freeform 745"/>
              <p:cNvSpPr>
                <a:spLocks/>
              </p:cNvSpPr>
              <p:nvPr/>
            </p:nvSpPr>
            <p:spPr bwMode="auto">
              <a:xfrm>
                <a:off x="2088" y="2027"/>
                <a:ext cx="80" cy="56"/>
              </a:xfrm>
              <a:custGeom>
                <a:avLst/>
                <a:gdLst>
                  <a:gd name="T0" fmla="*/ 56 w 80"/>
                  <a:gd name="T1" fmla="*/ 48 h 56"/>
                  <a:gd name="T2" fmla="*/ 56 w 80"/>
                  <a:gd name="T3" fmla="*/ 40 h 56"/>
                  <a:gd name="T4" fmla="*/ 40 w 80"/>
                  <a:gd name="T5" fmla="*/ 40 h 56"/>
                  <a:gd name="T6" fmla="*/ 40 w 80"/>
                  <a:gd name="T7" fmla="*/ 32 h 56"/>
                  <a:gd name="T8" fmla="*/ 32 w 80"/>
                  <a:gd name="T9" fmla="*/ 32 h 56"/>
                  <a:gd name="T10" fmla="*/ 32 w 80"/>
                  <a:gd name="T11" fmla="*/ 24 h 56"/>
                  <a:gd name="T12" fmla="*/ 16 w 80"/>
                  <a:gd name="T13" fmla="*/ 24 h 56"/>
                  <a:gd name="T14" fmla="*/ 16 w 80"/>
                  <a:gd name="T15" fmla="*/ 16 h 56"/>
                  <a:gd name="T16" fmla="*/ 8 w 80"/>
                  <a:gd name="T17" fmla="*/ 16 h 56"/>
                  <a:gd name="T18" fmla="*/ 8 w 80"/>
                  <a:gd name="T19" fmla="*/ 24 h 56"/>
                  <a:gd name="T20" fmla="*/ 8 w 80"/>
                  <a:gd name="T21" fmla="*/ 8 h 56"/>
                  <a:gd name="T22" fmla="*/ 8 w 80"/>
                  <a:gd name="T23" fmla="*/ 16 h 56"/>
                  <a:gd name="T24" fmla="*/ 0 w 80"/>
                  <a:gd name="T25" fmla="*/ 16 h 56"/>
                  <a:gd name="T26" fmla="*/ 0 w 80"/>
                  <a:gd name="T27" fmla="*/ 0 h 56"/>
                  <a:gd name="T28" fmla="*/ 8 w 80"/>
                  <a:gd name="T29" fmla="*/ 0 h 56"/>
                  <a:gd name="T30" fmla="*/ 8 w 80"/>
                  <a:gd name="T31" fmla="*/ 8 h 56"/>
                  <a:gd name="T32" fmla="*/ 16 w 80"/>
                  <a:gd name="T33" fmla="*/ 8 h 56"/>
                  <a:gd name="T34" fmla="*/ 16 w 80"/>
                  <a:gd name="T35" fmla="*/ 16 h 56"/>
                  <a:gd name="T36" fmla="*/ 24 w 80"/>
                  <a:gd name="T37" fmla="*/ 16 h 56"/>
                  <a:gd name="T38" fmla="*/ 32 w 80"/>
                  <a:gd name="T39" fmla="*/ 24 h 56"/>
                  <a:gd name="T40" fmla="*/ 40 w 80"/>
                  <a:gd name="T41" fmla="*/ 24 h 56"/>
                  <a:gd name="T42" fmla="*/ 40 w 80"/>
                  <a:gd name="T43" fmla="*/ 32 h 56"/>
                  <a:gd name="T44" fmla="*/ 56 w 80"/>
                  <a:gd name="T45" fmla="*/ 32 h 56"/>
                  <a:gd name="T46" fmla="*/ 56 w 80"/>
                  <a:gd name="T47" fmla="*/ 40 h 56"/>
                  <a:gd name="T48" fmla="*/ 64 w 80"/>
                  <a:gd name="T49" fmla="*/ 40 h 56"/>
                  <a:gd name="T50" fmla="*/ 72 w 80"/>
                  <a:gd name="T51" fmla="*/ 48 h 56"/>
                  <a:gd name="T52" fmla="*/ 80 w 80"/>
                  <a:gd name="T53" fmla="*/ 48 h 56"/>
                  <a:gd name="T54" fmla="*/ 80 w 80"/>
                  <a:gd name="T55" fmla="*/ 56 h 56"/>
                  <a:gd name="T56" fmla="*/ 80 w 80"/>
                  <a:gd name="T57" fmla="*/ 48 h 56"/>
                  <a:gd name="T58" fmla="*/ 64 w 80"/>
                  <a:gd name="T59" fmla="*/ 48 h 56"/>
                  <a:gd name="T60" fmla="*/ 64 w 80"/>
                  <a:gd name="T61" fmla="*/ 40 h 56"/>
                  <a:gd name="T62" fmla="*/ 56 w 80"/>
                  <a:gd name="T63" fmla="*/ 48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0"/>
                  <a:gd name="T97" fmla="*/ 0 h 56"/>
                  <a:gd name="T98" fmla="*/ 80 w 80"/>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0" h="56">
                    <a:moveTo>
                      <a:pt x="56" y="48"/>
                    </a:moveTo>
                    <a:lnTo>
                      <a:pt x="56" y="40"/>
                    </a:lnTo>
                    <a:lnTo>
                      <a:pt x="40" y="40"/>
                    </a:lnTo>
                    <a:lnTo>
                      <a:pt x="40" y="32"/>
                    </a:lnTo>
                    <a:lnTo>
                      <a:pt x="32" y="32"/>
                    </a:lnTo>
                    <a:lnTo>
                      <a:pt x="32" y="24"/>
                    </a:lnTo>
                    <a:lnTo>
                      <a:pt x="16" y="24"/>
                    </a:lnTo>
                    <a:lnTo>
                      <a:pt x="16" y="16"/>
                    </a:lnTo>
                    <a:lnTo>
                      <a:pt x="8" y="16"/>
                    </a:lnTo>
                    <a:lnTo>
                      <a:pt x="8" y="24"/>
                    </a:lnTo>
                    <a:lnTo>
                      <a:pt x="8" y="8"/>
                    </a:lnTo>
                    <a:lnTo>
                      <a:pt x="8" y="16"/>
                    </a:lnTo>
                    <a:lnTo>
                      <a:pt x="0" y="16"/>
                    </a:lnTo>
                    <a:lnTo>
                      <a:pt x="0" y="0"/>
                    </a:lnTo>
                    <a:lnTo>
                      <a:pt x="8" y="0"/>
                    </a:lnTo>
                    <a:lnTo>
                      <a:pt x="8" y="8"/>
                    </a:lnTo>
                    <a:lnTo>
                      <a:pt x="16" y="8"/>
                    </a:lnTo>
                    <a:lnTo>
                      <a:pt x="16" y="16"/>
                    </a:lnTo>
                    <a:lnTo>
                      <a:pt x="24" y="16"/>
                    </a:lnTo>
                    <a:lnTo>
                      <a:pt x="32" y="24"/>
                    </a:lnTo>
                    <a:lnTo>
                      <a:pt x="40" y="24"/>
                    </a:lnTo>
                    <a:lnTo>
                      <a:pt x="40" y="32"/>
                    </a:lnTo>
                    <a:lnTo>
                      <a:pt x="56" y="32"/>
                    </a:lnTo>
                    <a:lnTo>
                      <a:pt x="56" y="40"/>
                    </a:lnTo>
                    <a:lnTo>
                      <a:pt x="64" y="40"/>
                    </a:lnTo>
                    <a:lnTo>
                      <a:pt x="72" y="48"/>
                    </a:lnTo>
                    <a:lnTo>
                      <a:pt x="80" y="48"/>
                    </a:lnTo>
                    <a:lnTo>
                      <a:pt x="80" y="56"/>
                    </a:lnTo>
                    <a:lnTo>
                      <a:pt x="80" y="48"/>
                    </a:lnTo>
                    <a:lnTo>
                      <a:pt x="64" y="48"/>
                    </a:lnTo>
                    <a:lnTo>
                      <a:pt x="64" y="40"/>
                    </a:lnTo>
                    <a:lnTo>
                      <a:pt x="56" y="48"/>
                    </a:lnTo>
                    <a:close/>
                  </a:path>
                </a:pathLst>
              </a:custGeom>
              <a:solidFill>
                <a:srgbClr val="00A500"/>
              </a:solidFill>
              <a:ln w="12700">
                <a:solidFill>
                  <a:srgbClr val="14B200"/>
                </a:solidFill>
                <a:round/>
                <a:headEnd/>
                <a:tailEnd/>
              </a:ln>
            </p:spPr>
            <p:txBody>
              <a:bodyPr/>
              <a:lstStyle/>
              <a:p>
                <a:endParaRPr lang="es-ES_tradnl"/>
              </a:p>
            </p:txBody>
          </p:sp>
          <p:sp>
            <p:nvSpPr>
              <p:cNvPr id="468133" name="Freeform 746"/>
              <p:cNvSpPr>
                <a:spLocks/>
              </p:cNvSpPr>
              <p:nvPr/>
            </p:nvSpPr>
            <p:spPr bwMode="auto">
              <a:xfrm>
                <a:off x="2088" y="2027"/>
                <a:ext cx="40" cy="24"/>
              </a:xfrm>
              <a:custGeom>
                <a:avLst/>
                <a:gdLst>
                  <a:gd name="T0" fmla="*/ 0 w 40"/>
                  <a:gd name="T1" fmla="*/ 0 h 24"/>
                  <a:gd name="T2" fmla="*/ 16 w 40"/>
                  <a:gd name="T3" fmla="*/ 16 h 24"/>
                  <a:gd name="T4" fmla="*/ 24 w 40"/>
                  <a:gd name="T5" fmla="*/ 16 h 24"/>
                  <a:gd name="T6" fmla="*/ 24 w 40"/>
                  <a:gd name="T7" fmla="*/ 24 h 24"/>
                  <a:gd name="T8" fmla="*/ 4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0"/>
                    </a:moveTo>
                    <a:lnTo>
                      <a:pt x="16" y="16"/>
                    </a:lnTo>
                    <a:lnTo>
                      <a:pt x="24" y="16"/>
                    </a:lnTo>
                    <a:lnTo>
                      <a:pt x="24" y="24"/>
                    </a:lnTo>
                    <a:lnTo>
                      <a:pt x="40" y="24"/>
                    </a:lnTo>
                  </a:path>
                </a:pathLst>
              </a:custGeom>
              <a:noFill/>
              <a:ln w="12700">
                <a:solidFill>
                  <a:srgbClr val="008C00"/>
                </a:solidFill>
                <a:round/>
                <a:headEnd/>
                <a:tailEnd/>
              </a:ln>
            </p:spPr>
            <p:txBody>
              <a:bodyPr/>
              <a:lstStyle/>
              <a:p>
                <a:endParaRPr lang="es-ES_tradnl"/>
              </a:p>
            </p:txBody>
          </p:sp>
          <p:sp>
            <p:nvSpPr>
              <p:cNvPr id="468134" name="Freeform 747"/>
              <p:cNvSpPr>
                <a:spLocks/>
              </p:cNvSpPr>
              <p:nvPr/>
            </p:nvSpPr>
            <p:spPr bwMode="auto">
              <a:xfrm>
                <a:off x="2128" y="2051"/>
                <a:ext cx="40" cy="24"/>
              </a:xfrm>
              <a:custGeom>
                <a:avLst/>
                <a:gdLst>
                  <a:gd name="T0" fmla="*/ 0 w 40"/>
                  <a:gd name="T1" fmla="*/ 0 h 24"/>
                  <a:gd name="T2" fmla="*/ 0 w 40"/>
                  <a:gd name="T3" fmla="*/ 8 h 24"/>
                  <a:gd name="T4" fmla="*/ 8 w 40"/>
                  <a:gd name="T5" fmla="*/ 8 h 24"/>
                  <a:gd name="T6" fmla="*/ 16 w 40"/>
                  <a:gd name="T7" fmla="*/ 16 h 24"/>
                  <a:gd name="T8" fmla="*/ 24 w 40"/>
                  <a:gd name="T9" fmla="*/ 16 h 24"/>
                  <a:gd name="T10" fmla="*/ 32 w 40"/>
                  <a:gd name="T11" fmla="*/ 24 h 24"/>
                  <a:gd name="T12" fmla="*/ 40 w 40"/>
                  <a:gd name="T13" fmla="*/ 24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0"/>
                    </a:moveTo>
                    <a:lnTo>
                      <a:pt x="0" y="8"/>
                    </a:lnTo>
                    <a:lnTo>
                      <a:pt x="8" y="8"/>
                    </a:lnTo>
                    <a:lnTo>
                      <a:pt x="16" y="16"/>
                    </a:lnTo>
                    <a:lnTo>
                      <a:pt x="24" y="16"/>
                    </a:lnTo>
                    <a:lnTo>
                      <a:pt x="32" y="24"/>
                    </a:lnTo>
                    <a:lnTo>
                      <a:pt x="40" y="24"/>
                    </a:lnTo>
                  </a:path>
                </a:pathLst>
              </a:custGeom>
              <a:noFill/>
              <a:ln w="12700">
                <a:solidFill>
                  <a:srgbClr val="008C00"/>
                </a:solidFill>
                <a:round/>
                <a:headEnd/>
                <a:tailEnd/>
              </a:ln>
            </p:spPr>
            <p:txBody>
              <a:bodyPr/>
              <a:lstStyle/>
              <a:p>
                <a:endParaRPr lang="es-ES_tradnl"/>
              </a:p>
            </p:txBody>
          </p:sp>
          <p:sp>
            <p:nvSpPr>
              <p:cNvPr id="468135" name="Freeform 748"/>
              <p:cNvSpPr>
                <a:spLocks/>
              </p:cNvSpPr>
              <p:nvPr/>
            </p:nvSpPr>
            <p:spPr bwMode="auto">
              <a:xfrm>
                <a:off x="2168" y="2075"/>
                <a:ext cx="31" cy="8"/>
              </a:xfrm>
              <a:custGeom>
                <a:avLst/>
                <a:gdLst>
                  <a:gd name="T0" fmla="*/ 0 w 31"/>
                  <a:gd name="T1" fmla="*/ 0 h 8"/>
                  <a:gd name="T2" fmla="*/ 8 w 31"/>
                  <a:gd name="T3" fmla="*/ 0 h 8"/>
                  <a:gd name="T4" fmla="*/ 16 w 31"/>
                  <a:gd name="T5" fmla="*/ 8 h 8"/>
                  <a:gd name="T6" fmla="*/ 31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0" y="0"/>
                    </a:moveTo>
                    <a:lnTo>
                      <a:pt x="8" y="0"/>
                    </a:lnTo>
                    <a:lnTo>
                      <a:pt x="16" y="8"/>
                    </a:lnTo>
                    <a:lnTo>
                      <a:pt x="31" y="8"/>
                    </a:lnTo>
                  </a:path>
                </a:pathLst>
              </a:custGeom>
              <a:noFill/>
              <a:ln w="12700">
                <a:solidFill>
                  <a:srgbClr val="008C00"/>
                </a:solidFill>
                <a:round/>
                <a:headEnd/>
                <a:tailEnd/>
              </a:ln>
            </p:spPr>
            <p:txBody>
              <a:bodyPr/>
              <a:lstStyle/>
              <a:p>
                <a:endParaRPr lang="es-ES_tradnl"/>
              </a:p>
            </p:txBody>
          </p:sp>
          <p:sp>
            <p:nvSpPr>
              <p:cNvPr id="468136" name="Line 749"/>
              <p:cNvSpPr>
                <a:spLocks noChangeShapeType="1"/>
              </p:cNvSpPr>
              <p:nvPr/>
            </p:nvSpPr>
            <p:spPr bwMode="auto">
              <a:xfrm>
                <a:off x="2168" y="2075"/>
                <a:ext cx="1" cy="8"/>
              </a:xfrm>
              <a:prstGeom prst="line">
                <a:avLst/>
              </a:prstGeom>
              <a:noFill/>
              <a:ln w="12700">
                <a:solidFill>
                  <a:srgbClr val="008C00"/>
                </a:solidFill>
                <a:round/>
                <a:headEnd/>
                <a:tailEnd/>
              </a:ln>
            </p:spPr>
            <p:txBody>
              <a:bodyPr/>
              <a:lstStyle/>
              <a:p>
                <a:endParaRPr lang="es-ES_tradnl"/>
              </a:p>
            </p:txBody>
          </p:sp>
          <p:sp>
            <p:nvSpPr>
              <p:cNvPr id="468137" name="Freeform 750"/>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008C00"/>
                </a:solidFill>
                <a:round/>
                <a:headEnd/>
                <a:tailEnd/>
              </a:ln>
            </p:spPr>
            <p:txBody>
              <a:bodyPr/>
              <a:lstStyle/>
              <a:p>
                <a:endParaRPr lang="es-ES_tradnl"/>
              </a:p>
            </p:txBody>
          </p:sp>
          <p:sp>
            <p:nvSpPr>
              <p:cNvPr id="468138" name="Freeform 751"/>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008C00"/>
                </a:solidFill>
                <a:round/>
                <a:headEnd/>
                <a:tailEnd/>
              </a:ln>
            </p:spPr>
            <p:txBody>
              <a:bodyPr/>
              <a:lstStyle/>
              <a:p>
                <a:endParaRPr lang="es-ES_tradnl"/>
              </a:p>
            </p:txBody>
          </p:sp>
          <p:sp>
            <p:nvSpPr>
              <p:cNvPr id="468139" name="Freeform 752"/>
              <p:cNvSpPr>
                <a:spLocks/>
              </p:cNvSpPr>
              <p:nvPr/>
            </p:nvSpPr>
            <p:spPr bwMode="auto">
              <a:xfrm>
                <a:off x="2152" y="2059"/>
                <a:ext cx="32" cy="8"/>
              </a:xfrm>
              <a:custGeom>
                <a:avLst/>
                <a:gdLst>
                  <a:gd name="T0" fmla="*/ 0 w 32"/>
                  <a:gd name="T1" fmla="*/ 8 h 8"/>
                  <a:gd name="T2" fmla="*/ 16 w 32"/>
                  <a:gd name="T3" fmla="*/ 8 h 8"/>
                  <a:gd name="T4" fmla="*/ 24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16" y="8"/>
                    </a:lnTo>
                    <a:lnTo>
                      <a:pt x="24" y="0"/>
                    </a:lnTo>
                    <a:lnTo>
                      <a:pt x="32" y="0"/>
                    </a:lnTo>
                  </a:path>
                </a:pathLst>
              </a:custGeom>
              <a:noFill/>
              <a:ln w="12700">
                <a:solidFill>
                  <a:srgbClr val="008C00"/>
                </a:solidFill>
                <a:round/>
                <a:headEnd/>
                <a:tailEnd/>
              </a:ln>
            </p:spPr>
            <p:txBody>
              <a:bodyPr/>
              <a:lstStyle/>
              <a:p>
                <a:endParaRPr lang="es-ES_tradnl"/>
              </a:p>
            </p:txBody>
          </p:sp>
          <p:sp>
            <p:nvSpPr>
              <p:cNvPr id="468140" name="Freeform 753"/>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p>
            </p:txBody>
          </p:sp>
          <p:sp>
            <p:nvSpPr>
              <p:cNvPr id="468141" name="Line 754"/>
              <p:cNvSpPr>
                <a:spLocks noChangeShapeType="1"/>
              </p:cNvSpPr>
              <p:nvPr/>
            </p:nvSpPr>
            <p:spPr bwMode="auto">
              <a:xfrm>
                <a:off x="2136" y="2059"/>
                <a:ext cx="1" cy="24"/>
              </a:xfrm>
              <a:prstGeom prst="line">
                <a:avLst/>
              </a:prstGeom>
              <a:noFill/>
              <a:ln w="12700">
                <a:solidFill>
                  <a:srgbClr val="008C00"/>
                </a:solidFill>
                <a:round/>
                <a:headEnd/>
                <a:tailEnd/>
              </a:ln>
            </p:spPr>
            <p:txBody>
              <a:bodyPr/>
              <a:lstStyle/>
              <a:p>
                <a:endParaRPr lang="es-ES_tradnl"/>
              </a:p>
            </p:txBody>
          </p:sp>
          <p:sp>
            <p:nvSpPr>
              <p:cNvPr id="468142" name="Freeform 755"/>
              <p:cNvSpPr>
                <a:spLocks/>
              </p:cNvSpPr>
              <p:nvPr/>
            </p:nvSpPr>
            <p:spPr bwMode="auto">
              <a:xfrm>
                <a:off x="2120" y="2051"/>
                <a:ext cx="8" cy="24"/>
              </a:xfrm>
              <a:custGeom>
                <a:avLst/>
                <a:gdLst>
                  <a:gd name="T0" fmla="*/ 8 w 8"/>
                  <a:gd name="T1" fmla="*/ 24 h 24"/>
                  <a:gd name="T2" fmla="*/ 0 w 8"/>
                  <a:gd name="T3" fmla="*/ 24 h 24"/>
                  <a:gd name="T4" fmla="*/ 0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24"/>
                    </a:moveTo>
                    <a:lnTo>
                      <a:pt x="0" y="24"/>
                    </a:lnTo>
                    <a:lnTo>
                      <a:pt x="0" y="0"/>
                    </a:lnTo>
                  </a:path>
                </a:pathLst>
              </a:custGeom>
              <a:noFill/>
              <a:ln w="12700">
                <a:solidFill>
                  <a:srgbClr val="008C00"/>
                </a:solidFill>
                <a:round/>
                <a:headEnd/>
                <a:tailEnd/>
              </a:ln>
            </p:spPr>
            <p:txBody>
              <a:bodyPr/>
              <a:lstStyle/>
              <a:p>
                <a:endParaRPr lang="es-ES_tradnl"/>
              </a:p>
            </p:txBody>
          </p:sp>
          <p:sp>
            <p:nvSpPr>
              <p:cNvPr id="468143" name="Freeform 756"/>
              <p:cNvSpPr>
                <a:spLocks/>
              </p:cNvSpPr>
              <p:nvPr/>
            </p:nvSpPr>
            <p:spPr bwMode="auto">
              <a:xfrm>
                <a:off x="2120" y="2035"/>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p>
            </p:txBody>
          </p:sp>
          <p:sp>
            <p:nvSpPr>
              <p:cNvPr id="468144" name="Line 757"/>
              <p:cNvSpPr>
                <a:spLocks noChangeShapeType="1"/>
              </p:cNvSpPr>
              <p:nvPr/>
            </p:nvSpPr>
            <p:spPr bwMode="auto">
              <a:xfrm flipV="1">
                <a:off x="2112" y="2043"/>
                <a:ext cx="1" cy="24"/>
              </a:xfrm>
              <a:prstGeom prst="line">
                <a:avLst/>
              </a:prstGeom>
              <a:noFill/>
              <a:ln w="12700">
                <a:solidFill>
                  <a:srgbClr val="008C00"/>
                </a:solidFill>
                <a:round/>
                <a:headEnd/>
                <a:tailEnd/>
              </a:ln>
            </p:spPr>
            <p:txBody>
              <a:bodyPr/>
              <a:lstStyle/>
              <a:p>
                <a:endParaRPr lang="es-ES_tradnl"/>
              </a:p>
            </p:txBody>
          </p:sp>
          <p:sp>
            <p:nvSpPr>
              <p:cNvPr id="468145" name="Freeform 758"/>
              <p:cNvSpPr>
                <a:spLocks/>
              </p:cNvSpPr>
              <p:nvPr/>
            </p:nvSpPr>
            <p:spPr bwMode="auto">
              <a:xfrm>
                <a:off x="2112" y="2019"/>
                <a:ext cx="40" cy="24"/>
              </a:xfrm>
              <a:custGeom>
                <a:avLst/>
                <a:gdLst>
                  <a:gd name="T0" fmla="*/ 0 w 40"/>
                  <a:gd name="T1" fmla="*/ 24 h 24"/>
                  <a:gd name="T2" fmla="*/ 16 w 40"/>
                  <a:gd name="T3" fmla="*/ 24 h 24"/>
                  <a:gd name="T4" fmla="*/ 40 w 40"/>
                  <a:gd name="T5" fmla="*/ 0 h 24"/>
                  <a:gd name="T6" fmla="*/ 0 60000 65536"/>
                  <a:gd name="T7" fmla="*/ 0 60000 65536"/>
                  <a:gd name="T8" fmla="*/ 0 60000 65536"/>
                  <a:gd name="T9" fmla="*/ 0 w 40"/>
                  <a:gd name="T10" fmla="*/ 0 h 24"/>
                  <a:gd name="T11" fmla="*/ 40 w 40"/>
                  <a:gd name="T12" fmla="*/ 24 h 24"/>
                </a:gdLst>
                <a:ahLst/>
                <a:cxnLst>
                  <a:cxn ang="T6">
                    <a:pos x="T0" y="T1"/>
                  </a:cxn>
                  <a:cxn ang="T7">
                    <a:pos x="T2" y="T3"/>
                  </a:cxn>
                  <a:cxn ang="T8">
                    <a:pos x="T4" y="T5"/>
                  </a:cxn>
                </a:cxnLst>
                <a:rect l="T9" t="T10" r="T11" b="T12"/>
                <a:pathLst>
                  <a:path w="40" h="24">
                    <a:moveTo>
                      <a:pt x="0" y="24"/>
                    </a:moveTo>
                    <a:lnTo>
                      <a:pt x="16" y="24"/>
                    </a:lnTo>
                    <a:lnTo>
                      <a:pt x="40" y="0"/>
                    </a:lnTo>
                  </a:path>
                </a:pathLst>
              </a:custGeom>
              <a:noFill/>
              <a:ln w="12700">
                <a:solidFill>
                  <a:srgbClr val="008C00"/>
                </a:solidFill>
                <a:round/>
                <a:headEnd/>
                <a:tailEnd/>
              </a:ln>
            </p:spPr>
            <p:txBody>
              <a:bodyPr/>
              <a:lstStyle/>
              <a:p>
                <a:endParaRPr lang="es-ES_tradnl"/>
              </a:p>
            </p:txBody>
          </p:sp>
          <p:sp>
            <p:nvSpPr>
              <p:cNvPr id="468146" name="Freeform 759"/>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008C00"/>
                </a:solidFill>
                <a:round/>
                <a:headEnd/>
                <a:tailEnd/>
              </a:ln>
            </p:spPr>
            <p:txBody>
              <a:bodyPr/>
              <a:lstStyle/>
              <a:p>
                <a:endParaRPr lang="es-ES_tradnl"/>
              </a:p>
            </p:txBody>
          </p:sp>
          <p:sp>
            <p:nvSpPr>
              <p:cNvPr id="468147" name="Freeform 760"/>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008C00"/>
                </a:solidFill>
                <a:round/>
                <a:headEnd/>
                <a:tailEnd/>
              </a:ln>
            </p:spPr>
            <p:txBody>
              <a:bodyPr/>
              <a:lstStyle/>
              <a:p>
                <a:endParaRPr lang="es-ES_tradnl"/>
              </a:p>
            </p:txBody>
          </p:sp>
          <p:sp>
            <p:nvSpPr>
              <p:cNvPr id="468148" name="Freeform 761"/>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008C00"/>
                </a:solidFill>
                <a:round/>
                <a:headEnd/>
                <a:tailEnd/>
              </a:ln>
            </p:spPr>
            <p:txBody>
              <a:bodyPr/>
              <a:lstStyle/>
              <a:p>
                <a:endParaRPr lang="es-ES_tradnl"/>
              </a:p>
            </p:txBody>
          </p:sp>
          <p:sp>
            <p:nvSpPr>
              <p:cNvPr id="468149" name="Freeform 762"/>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008C00"/>
                </a:solidFill>
                <a:round/>
                <a:headEnd/>
                <a:tailEnd/>
              </a:ln>
            </p:spPr>
            <p:txBody>
              <a:bodyPr/>
              <a:lstStyle/>
              <a:p>
                <a:endParaRPr lang="es-ES_tradnl"/>
              </a:p>
            </p:txBody>
          </p:sp>
          <p:sp>
            <p:nvSpPr>
              <p:cNvPr id="468150" name="Freeform 763"/>
              <p:cNvSpPr>
                <a:spLocks/>
              </p:cNvSpPr>
              <p:nvPr/>
            </p:nvSpPr>
            <p:spPr bwMode="auto">
              <a:xfrm>
                <a:off x="2168" y="2075"/>
                <a:ext cx="31" cy="8"/>
              </a:xfrm>
              <a:custGeom>
                <a:avLst/>
                <a:gdLst>
                  <a:gd name="T0" fmla="*/ 31 w 31"/>
                  <a:gd name="T1" fmla="*/ 8 h 8"/>
                  <a:gd name="T2" fmla="*/ 16 w 31"/>
                  <a:gd name="T3" fmla="*/ 8 h 8"/>
                  <a:gd name="T4" fmla="*/ 8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16" y="8"/>
                    </a:lnTo>
                    <a:lnTo>
                      <a:pt x="8" y="0"/>
                    </a:lnTo>
                    <a:lnTo>
                      <a:pt x="0" y="0"/>
                    </a:lnTo>
                  </a:path>
                </a:pathLst>
              </a:custGeom>
              <a:noFill/>
              <a:ln w="12700">
                <a:solidFill>
                  <a:srgbClr val="59E50C"/>
                </a:solidFill>
                <a:round/>
                <a:headEnd/>
                <a:tailEnd/>
              </a:ln>
            </p:spPr>
            <p:txBody>
              <a:bodyPr/>
              <a:lstStyle/>
              <a:p>
                <a:endParaRPr lang="es-ES_tradnl"/>
              </a:p>
            </p:txBody>
          </p:sp>
          <p:sp>
            <p:nvSpPr>
              <p:cNvPr id="468151" name="Freeform 764"/>
              <p:cNvSpPr>
                <a:spLocks/>
              </p:cNvSpPr>
              <p:nvPr/>
            </p:nvSpPr>
            <p:spPr bwMode="auto">
              <a:xfrm>
                <a:off x="2128" y="2051"/>
                <a:ext cx="40" cy="24"/>
              </a:xfrm>
              <a:custGeom>
                <a:avLst/>
                <a:gdLst>
                  <a:gd name="T0" fmla="*/ 40 w 40"/>
                  <a:gd name="T1" fmla="*/ 24 h 24"/>
                  <a:gd name="T2" fmla="*/ 32 w 40"/>
                  <a:gd name="T3" fmla="*/ 24 h 24"/>
                  <a:gd name="T4" fmla="*/ 24 w 40"/>
                  <a:gd name="T5" fmla="*/ 16 h 24"/>
                  <a:gd name="T6" fmla="*/ 16 w 40"/>
                  <a:gd name="T7" fmla="*/ 16 h 24"/>
                  <a:gd name="T8" fmla="*/ 8 w 40"/>
                  <a:gd name="T9" fmla="*/ 8 h 24"/>
                  <a:gd name="T10" fmla="*/ 0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24" y="16"/>
                    </a:lnTo>
                    <a:lnTo>
                      <a:pt x="16" y="16"/>
                    </a:lnTo>
                    <a:lnTo>
                      <a:pt x="8" y="8"/>
                    </a:lnTo>
                    <a:lnTo>
                      <a:pt x="0" y="8"/>
                    </a:lnTo>
                    <a:lnTo>
                      <a:pt x="0" y="0"/>
                    </a:lnTo>
                  </a:path>
                </a:pathLst>
              </a:custGeom>
              <a:noFill/>
              <a:ln w="12700">
                <a:solidFill>
                  <a:srgbClr val="59E50C"/>
                </a:solidFill>
                <a:round/>
                <a:headEnd/>
                <a:tailEnd/>
              </a:ln>
            </p:spPr>
            <p:txBody>
              <a:bodyPr/>
              <a:lstStyle/>
              <a:p>
                <a:endParaRPr lang="es-ES_tradnl"/>
              </a:p>
            </p:txBody>
          </p:sp>
          <p:sp>
            <p:nvSpPr>
              <p:cNvPr id="468152" name="Freeform 765"/>
              <p:cNvSpPr>
                <a:spLocks/>
              </p:cNvSpPr>
              <p:nvPr/>
            </p:nvSpPr>
            <p:spPr bwMode="auto">
              <a:xfrm>
                <a:off x="2088" y="2027"/>
                <a:ext cx="40" cy="24"/>
              </a:xfrm>
              <a:custGeom>
                <a:avLst/>
                <a:gdLst>
                  <a:gd name="T0" fmla="*/ 40 w 40"/>
                  <a:gd name="T1" fmla="*/ 24 h 24"/>
                  <a:gd name="T2" fmla="*/ 24 w 40"/>
                  <a:gd name="T3" fmla="*/ 24 h 24"/>
                  <a:gd name="T4" fmla="*/ 24 w 40"/>
                  <a:gd name="T5" fmla="*/ 16 h 24"/>
                  <a:gd name="T6" fmla="*/ 16 w 40"/>
                  <a:gd name="T7" fmla="*/ 16 h 24"/>
                  <a:gd name="T8" fmla="*/ 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24"/>
                    </a:moveTo>
                    <a:lnTo>
                      <a:pt x="24" y="24"/>
                    </a:lnTo>
                    <a:lnTo>
                      <a:pt x="24" y="16"/>
                    </a:lnTo>
                    <a:lnTo>
                      <a:pt x="16" y="16"/>
                    </a:lnTo>
                    <a:lnTo>
                      <a:pt x="0" y="0"/>
                    </a:lnTo>
                  </a:path>
                </a:pathLst>
              </a:custGeom>
              <a:noFill/>
              <a:ln w="12700">
                <a:solidFill>
                  <a:srgbClr val="59E50C"/>
                </a:solidFill>
                <a:round/>
                <a:headEnd/>
                <a:tailEnd/>
              </a:ln>
            </p:spPr>
            <p:txBody>
              <a:bodyPr/>
              <a:lstStyle/>
              <a:p>
                <a:endParaRPr lang="es-ES_tradnl"/>
              </a:p>
            </p:txBody>
          </p:sp>
          <p:sp>
            <p:nvSpPr>
              <p:cNvPr id="468153" name="Freeform 766"/>
              <p:cNvSpPr>
                <a:spLocks/>
              </p:cNvSpPr>
              <p:nvPr/>
            </p:nvSpPr>
            <p:spPr bwMode="auto">
              <a:xfrm>
                <a:off x="2080" y="2011"/>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59E50C"/>
                </a:solidFill>
                <a:round/>
                <a:headEnd/>
                <a:tailEnd/>
              </a:ln>
            </p:spPr>
            <p:txBody>
              <a:bodyPr/>
              <a:lstStyle/>
              <a:p>
                <a:endParaRPr lang="es-ES_tradnl"/>
              </a:p>
            </p:txBody>
          </p:sp>
          <p:sp>
            <p:nvSpPr>
              <p:cNvPr id="468154" name="Freeform 767"/>
              <p:cNvSpPr>
                <a:spLocks/>
              </p:cNvSpPr>
              <p:nvPr/>
            </p:nvSpPr>
            <p:spPr bwMode="auto">
              <a:xfrm>
                <a:off x="2168" y="2075"/>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59E50C"/>
                </a:solidFill>
                <a:round/>
                <a:headEnd/>
                <a:tailEnd/>
              </a:ln>
            </p:spPr>
            <p:txBody>
              <a:bodyPr/>
              <a:lstStyle/>
              <a:p>
                <a:endParaRPr lang="es-ES_tradnl"/>
              </a:p>
            </p:txBody>
          </p:sp>
          <p:sp>
            <p:nvSpPr>
              <p:cNvPr id="468155" name="Freeform 768"/>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59E50C"/>
                </a:solidFill>
                <a:round/>
                <a:headEnd/>
                <a:tailEnd/>
              </a:ln>
            </p:spPr>
            <p:txBody>
              <a:bodyPr/>
              <a:lstStyle/>
              <a:p>
                <a:endParaRPr lang="es-ES_tradnl"/>
              </a:p>
            </p:txBody>
          </p:sp>
          <p:sp>
            <p:nvSpPr>
              <p:cNvPr id="468156" name="Freeform 769"/>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59E50C"/>
                </a:solidFill>
                <a:round/>
                <a:headEnd/>
                <a:tailEnd/>
              </a:ln>
            </p:spPr>
            <p:txBody>
              <a:bodyPr/>
              <a:lstStyle/>
              <a:p>
                <a:endParaRPr lang="es-ES_tradnl"/>
              </a:p>
            </p:txBody>
          </p:sp>
          <p:sp>
            <p:nvSpPr>
              <p:cNvPr id="468157" name="Freeform 770"/>
              <p:cNvSpPr>
                <a:spLocks/>
              </p:cNvSpPr>
              <p:nvPr/>
            </p:nvSpPr>
            <p:spPr bwMode="auto">
              <a:xfrm>
                <a:off x="2152" y="2051"/>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p>
            </p:txBody>
          </p:sp>
          <p:sp>
            <p:nvSpPr>
              <p:cNvPr id="468158" name="Freeform 771"/>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40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40" y="8"/>
                    </a:lnTo>
                    <a:lnTo>
                      <a:pt x="40" y="0"/>
                    </a:lnTo>
                    <a:lnTo>
                      <a:pt x="48" y="0"/>
                    </a:lnTo>
                  </a:path>
                </a:pathLst>
              </a:custGeom>
              <a:noFill/>
              <a:ln w="12700">
                <a:solidFill>
                  <a:srgbClr val="59E50C"/>
                </a:solidFill>
                <a:round/>
                <a:headEnd/>
                <a:tailEnd/>
              </a:ln>
            </p:spPr>
            <p:txBody>
              <a:bodyPr/>
              <a:lstStyle/>
              <a:p>
                <a:endParaRPr lang="es-ES_tradnl"/>
              </a:p>
            </p:txBody>
          </p:sp>
          <p:sp>
            <p:nvSpPr>
              <p:cNvPr id="468159" name="Line 772"/>
              <p:cNvSpPr>
                <a:spLocks noChangeShapeType="1"/>
              </p:cNvSpPr>
              <p:nvPr/>
            </p:nvSpPr>
            <p:spPr bwMode="auto">
              <a:xfrm>
                <a:off x="2136" y="2059"/>
                <a:ext cx="1" cy="24"/>
              </a:xfrm>
              <a:prstGeom prst="line">
                <a:avLst/>
              </a:prstGeom>
              <a:noFill/>
              <a:ln w="12700">
                <a:solidFill>
                  <a:srgbClr val="59E50C"/>
                </a:solidFill>
                <a:round/>
                <a:headEnd/>
                <a:tailEnd/>
              </a:ln>
            </p:spPr>
            <p:txBody>
              <a:bodyPr/>
              <a:lstStyle/>
              <a:p>
                <a:endParaRPr lang="es-ES_tradnl"/>
              </a:p>
            </p:txBody>
          </p:sp>
          <p:sp>
            <p:nvSpPr>
              <p:cNvPr id="468160" name="Freeform 773"/>
              <p:cNvSpPr>
                <a:spLocks/>
              </p:cNvSpPr>
              <p:nvPr/>
            </p:nvSpPr>
            <p:spPr bwMode="auto">
              <a:xfrm>
                <a:off x="2120" y="2051"/>
                <a:ext cx="8" cy="32"/>
              </a:xfrm>
              <a:custGeom>
                <a:avLst/>
                <a:gdLst>
                  <a:gd name="T0" fmla="*/ 8 w 8"/>
                  <a:gd name="T1" fmla="*/ 32 h 32"/>
                  <a:gd name="T2" fmla="*/ 0 w 8"/>
                  <a:gd name="T3" fmla="*/ 24 h 32"/>
                  <a:gd name="T4" fmla="*/ 0 w 8"/>
                  <a:gd name="T5" fmla="*/ 0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8" y="32"/>
                    </a:moveTo>
                    <a:lnTo>
                      <a:pt x="0" y="24"/>
                    </a:lnTo>
                    <a:lnTo>
                      <a:pt x="0" y="0"/>
                    </a:lnTo>
                  </a:path>
                </a:pathLst>
              </a:custGeom>
              <a:noFill/>
              <a:ln w="12700">
                <a:solidFill>
                  <a:srgbClr val="59E50C"/>
                </a:solidFill>
                <a:round/>
                <a:headEnd/>
                <a:tailEnd/>
              </a:ln>
            </p:spPr>
            <p:txBody>
              <a:bodyPr/>
              <a:lstStyle/>
              <a:p>
                <a:endParaRPr lang="es-ES_tradnl"/>
              </a:p>
            </p:txBody>
          </p:sp>
          <p:sp>
            <p:nvSpPr>
              <p:cNvPr id="468161" name="Freeform 774"/>
              <p:cNvSpPr>
                <a:spLocks/>
              </p:cNvSpPr>
              <p:nvPr/>
            </p:nvSpPr>
            <p:spPr bwMode="auto">
              <a:xfrm>
                <a:off x="2120" y="2027"/>
                <a:ext cx="48" cy="24"/>
              </a:xfrm>
              <a:custGeom>
                <a:avLst/>
                <a:gdLst>
                  <a:gd name="T0" fmla="*/ 0 w 48"/>
                  <a:gd name="T1" fmla="*/ 24 h 24"/>
                  <a:gd name="T2" fmla="*/ 16 w 48"/>
                  <a:gd name="T3" fmla="*/ 24 h 24"/>
                  <a:gd name="T4" fmla="*/ 16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16" y="16"/>
                    </a:lnTo>
                    <a:lnTo>
                      <a:pt x="32" y="16"/>
                    </a:lnTo>
                    <a:lnTo>
                      <a:pt x="48" y="0"/>
                    </a:lnTo>
                  </a:path>
                </a:pathLst>
              </a:custGeom>
              <a:noFill/>
              <a:ln w="12700">
                <a:solidFill>
                  <a:srgbClr val="59E50C"/>
                </a:solidFill>
                <a:round/>
                <a:headEnd/>
                <a:tailEnd/>
              </a:ln>
            </p:spPr>
            <p:txBody>
              <a:bodyPr/>
              <a:lstStyle/>
              <a:p>
                <a:endParaRPr lang="es-ES_tradnl"/>
              </a:p>
            </p:txBody>
          </p:sp>
          <p:sp>
            <p:nvSpPr>
              <p:cNvPr id="468162" name="Line 775"/>
              <p:cNvSpPr>
                <a:spLocks noChangeShapeType="1"/>
              </p:cNvSpPr>
              <p:nvPr/>
            </p:nvSpPr>
            <p:spPr bwMode="auto">
              <a:xfrm flipV="1">
                <a:off x="2112" y="2043"/>
                <a:ext cx="1" cy="24"/>
              </a:xfrm>
              <a:prstGeom prst="line">
                <a:avLst/>
              </a:prstGeom>
              <a:noFill/>
              <a:ln w="12700">
                <a:solidFill>
                  <a:srgbClr val="59E50C"/>
                </a:solidFill>
                <a:round/>
                <a:headEnd/>
                <a:tailEnd/>
              </a:ln>
            </p:spPr>
            <p:txBody>
              <a:bodyPr/>
              <a:lstStyle/>
              <a:p>
                <a:endParaRPr lang="es-ES_tradnl"/>
              </a:p>
            </p:txBody>
          </p:sp>
          <p:sp>
            <p:nvSpPr>
              <p:cNvPr id="468163" name="Freeform 776"/>
              <p:cNvSpPr>
                <a:spLocks/>
              </p:cNvSpPr>
              <p:nvPr/>
            </p:nvSpPr>
            <p:spPr bwMode="auto">
              <a:xfrm>
                <a:off x="2112" y="2019"/>
                <a:ext cx="48" cy="24"/>
              </a:xfrm>
              <a:custGeom>
                <a:avLst/>
                <a:gdLst>
                  <a:gd name="T0" fmla="*/ 0 w 48"/>
                  <a:gd name="T1" fmla="*/ 24 h 24"/>
                  <a:gd name="T2" fmla="*/ 16 w 48"/>
                  <a:gd name="T3" fmla="*/ 24 h 24"/>
                  <a:gd name="T4" fmla="*/ 24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24" y="16"/>
                    </a:lnTo>
                    <a:lnTo>
                      <a:pt x="32" y="16"/>
                    </a:lnTo>
                    <a:lnTo>
                      <a:pt x="48" y="0"/>
                    </a:lnTo>
                  </a:path>
                </a:pathLst>
              </a:custGeom>
              <a:noFill/>
              <a:ln w="12700">
                <a:solidFill>
                  <a:srgbClr val="59E50C"/>
                </a:solidFill>
                <a:round/>
                <a:headEnd/>
                <a:tailEnd/>
              </a:ln>
            </p:spPr>
            <p:txBody>
              <a:bodyPr/>
              <a:lstStyle/>
              <a:p>
                <a:endParaRPr lang="es-ES_tradnl"/>
              </a:p>
            </p:txBody>
          </p:sp>
          <p:sp>
            <p:nvSpPr>
              <p:cNvPr id="468164" name="Freeform 777"/>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59E50C"/>
                </a:solidFill>
                <a:round/>
                <a:headEnd/>
                <a:tailEnd/>
              </a:ln>
            </p:spPr>
            <p:txBody>
              <a:bodyPr/>
              <a:lstStyle/>
              <a:p>
                <a:endParaRPr lang="es-ES_tradnl"/>
              </a:p>
            </p:txBody>
          </p:sp>
          <p:sp>
            <p:nvSpPr>
              <p:cNvPr id="468165" name="Freeform 778"/>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p>
            </p:txBody>
          </p:sp>
          <p:sp>
            <p:nvSpPr>
              <p:cNvPr id="468166" name="Freeform 779"/>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59E50C"/>
                </a:solidFill>
                <a:round/>
                <a:headEnd/>
                <a:tailEnd/>
              </a:ln>
            </p:spPr>
            <p:txBody>
              <a:bodyPr/>
              <a:lstStyle/>
              <a:p>
                <a:endParaRPr lang="es-ES_tradnl"/>
              </a:p>
            </p:txBody>
          </p:sp>
          <p:sp>
            <p:nvSpPr>
              <p:cNvPr id="468167" name="Freeform 780"/>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59E50C"/>
                </a:solidFill>
                <a:round/>
                <a:headEnd/>
                <a:tailEnd/>
              </a:ln>
            </p:spPr>
            <p:txBody>
              <a:bodyPr/>
              <a:lstStyle/>
              <a:p>
                <a:endParaRPr lang="es-ES_tradnl"/>
              </a:p>
            </p:txBody>
          </p:sp>
          <p:sp>
            <p:nvSpPr>
              <p:cNvPr id="468168" name="Freeform 781"/>
              <p:cNvSpPr>
                <a:spLocks/>
              </p:cNvSpPr>
              <p:nvPr/>
            </p:nvSpPr>
            <p:spPr bwMode="auto">
              <a:xfrm>
                <a:off x="2152" y="2075"/>
                <a:ext cx="16" cy="16"/>
              </a:xfrm>
              <a:custGeom>
                <a:avLst/>
                <a:gdLst>
                  <a:gd name="T0" fmla="*/ 0 w 16"/>
                  <a:gd name="T1" fmla="*/ 16 h 16"/>
                  <a:gd name="T2" fmla="*/ 0 w 16"/>
                  <a:gd name="T3" fmla="*/ 0 h 16"/>
                  <a:gd name="T4" fmla="*/ 0 w 16"/>
                  <a:gd name="T5" fmla="*/ 8 h 16"/>
                  <a:gd name="T6" fmla="*/ 16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0" y="0"/>
                    </a:lnTo>
                    <a:lnTo>
                      <a:pt x="0" y="8"/>
                    </a:lnTo>
                    <a:lnTo>
                      <a:pt x="16" y="8"/>
                    </a:lnTo>
                    <a:lnTo>
                      <a:pt x="8" y="16"/>
                    </a:lnTo>
                    <a:lnTo>
                      <a:pt x="0" y="16"/>
                    </a:lnTo>
                    <a:close/>
                  </a:path>
                </a:pathLst>
              </a:custGeom>
              <a:solidFill>
                <a:srgbClr val="3AD300"/>
              </a:solidFill>
              <a:ln w="9525">
                <a:noFill/>
                <a:round/>
                <a:headEnd/>
                <a:tailEnd/>
              </a:ln>
            </p:spPr>
            <p:txBody>
              <a:bodyPr/>
              <a:lstStyle/>
              <a:p>
                <a:endParaRPr lang="es-ES_tradnl"/>
              </a:p>
            </p:txBody>
          </p:sp>
          <p:sp>
            <p:nvSpPr>
              <p:cNvPr id="468169" name="Freeform 782"/>
              <p:cNvSpPr>
                <a:spLocks/>
              </p:cNvSpPr>
              <p:nvPr/>
            </p:nvSpPr>
            <p:spPr bwMode="auto">
              <a:xfrm>
                <a:off x="2136" y="2075"/>
                <a:ext cx="16" cy="8"/>
              </a:xfrm>
              <a:custGeom>
                <a:avLst/>
                <a:gdLst>
                  <a:gd name="T0" fmla="*/ 16 w 16"/>
                  <a:gd name="T1" fmla="*/ 8 h 8"/>
                  <a:gd name="T2" fmla="*/ 8 w 16"/>
                  <a:gd name="T3" fmla="*/ 8 h 8"/>
                  <a:gd name="T4" fmla="*/ 8 w 16"/>
                  <a:gd name="T5" fmla="*/ 0 h 8"/>
                  <a:gd name="T6" fmla="*/ 0 w 16"/>
                  <a:gd name="T7" fmla="*/ 0 h 8"/>
                  <a:gd name="T8" fmla="*/ 0 w 16"/>
                  <a:gd name="T9" fmla="*/ 8 h 8"/>
                  <a:gd name="T10" fmla="*/ 16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16" y="8"/>
                    </a:moveTo>
                    <a:lnTo>
                      <a:pt x="8" y="8"/>
                    </a:lnTo>
                    <a:lnTo>
                      <a:pt x="8" y="0"/>
                    </a:lnTo>
                    <a:lnTo>
                      <a:pt x="0" y="0"/>
                    </a:lnTo>
                    <a:lnTo>
                      <a:pt x="0" y="8"/>
                    </a:lnTo>
                    <a:lnTo>
                      <a:pt x="16" y="8"/>
                    </a:lnTo>
                    <a:close/>
                  </a:path>
                </a:pathLst>
              </a:custGeom>
              <a:solidFill>
                <a:srgbClr val="3AD300"/>
              </a:solidFill>
              <a:ln w="9525">
                <a:noFill/>
                <a:round/>
                <a:headEnd/>
                <a:tailEnd/>
              </a:ln>
            </p:spPr>
            <p:txBody>
              <a:bodyPr/>
              <a:lstStyle/>
              <a:p>
                <a:endParaRPr lang="es-ES_tradnl"/>
              </a:p>
            </p:txBody>
          </p:sp>
          <p:sp>
            <p:nvSpPr>
              <p:cNvPr id="468170" name="Freeform 783"/>
              <p:cNvSpPr>
                <a:spLocks/>
              </p:cNvSpPr>
              <p:nvPr/>
            </p:nvSpPr>
            <p:spPr bwMode="auto">
              <a:xfrm>
                <a:off x="2120" y="2067"/>
                <a:ext cx="16" cy="16"/>
              </a:xfrm>
              <a:custGeom>
                <a:avLst/>
                <a:gdLst>
                  <a:gd name="T0" fmla="*/ 16 w 16"/>
                  <a:gd name="T1" fmla="*/ 16 h 16"/>
                  <a:gd name="T2" fmla="*/ 16 w 16"/>
                  <a:gd name="T3" fmla="*/ 8 h 16"/>
                  <a:gd name="T4" fmla="*/ 8 w 16"/>
                  <a:gd name="T5" fmla="*/ 8 h 16"/>
                  <a:gd name="T6" fmla="*/ 8 w 16"/>
                  <a:gd name="T7" fmla="*/ 0 h 16"/>
                  <a:gd name="T8" fmla="*/ 0 w 16"/>
                  <a:gd name="T9" fmla="*/ 0 h 16"/>
                  <a:gd name="T10" fmla="*/ 8 w 16"/>
                  <a:gd name="T11" fmla="*/ 8 h 16"/>
                  <a:gd name="T12" fmla="*/ 8 w 16"/>
                  <a:gd name="T13" fmla="*/ 16 h 16"/>
                  <a:gd name="T14" fmla="*/ 16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16" y="16"/>
                    </a:moveTo>
                    <a:lnTo>
                      <a:pt x="16" y="8"/>
                    </a:lnTo>
                    <a:lnTo>
                      <a:pt x="8" y="8"/>
                    </a:lnTo>
                    <a:lnTo>
                      <a:pt x="8" y="0"/>
                    </a:lnTo>
                    <a:lnTo>
                      <a:pt x="0" y="0"/>
                    </a:lnTo>
                    <a:lnTo>
                      <a:pt x="8" y="8"/>
                    </a:lnTo>
                    <a:lnTo>
                      <a:pt x="8" y="16"/>
                    </a:lnTo>
                    <a:lnTo>
                      <a:pt x="16" y="16"/>
                    </a:lnTo>
                    <a:close/>
                  </a:path>
                </a:pathLst>
              </a:custGeom>
              <a:solidFill>
                <a:srgbClr val="3AD300"/>
              </a:solidFill>
              <a:ln w="9525">
                <a:noFill/>
                <a:round/>
                <a:headEnd/>
                <a:tailEnd/>
              </a:ln>
            </p:spPr>
            <p:txBody>
              <a:bodyPr/>
              <a:lstStyle/>
              <a:p>
                <a:endParaRPr lang="es-ES_tradnl"/>
              </a:p>
            </p:txBody>
          </p:sp>
          <p:sp>
            <p:nvSpPr>
              <p:cNvPr id="468171" name="Freeform 784"/>
              <p:cNvSpPr>
                <a:spLocks/>
              </p:cNvSpPr>
              <p:nvPr/>
            </p:nvSpPr>
            <p:spPr bwMode="auto">
              <a:xfrm>
                <a:off x="2112" y="2067"/>
                <a:ext cx="8" cy="8"/>
              </a:xfrm>
              <a:custGeom>
                <a:avLst/>
                <a:gdLst>
                  <a:gd name="T0" fmla="*/ 8 w 8"/>
                  <a:gd name="T1" fmla="*/ 8 h 8"/>
                  <a:gd name="T2" fmla="*/ 8 w 8"/>
                  <a:gd name="T3" fmla="*/ 0 h 8"/>
                  <a:gd name="T4" fmla="*/ 0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8" y="0"/>
                    </a:lnTo>
                    <a:lnTo>
                      <a:pt x="0" y="0"/>
                    </a:lnTo>
                    <a:lnTo>
                      <a:pt x="8" y="8"/>
                    </a:lnTo>
                    <a:close/>
                  </a:path>
                </a:pathLst>
              </a:custGeom>
              <a:solidFill>
                <a:srgbClr val="3AD300"/>
              </a:solidFill>
              <a:ln w="9525">
                <a:noFill/>
                <a:round/>
                <a:headEnd/>
                <a:tailEnd/>
              </a:ln>
            </p:spPr>
            <p:txBody>
              <a:bodyPr/>
              <a:lstStyle/>
              <a:p>
                <a:endParaRPr lang="es-ES_tradnl"/>
              </a:p>
            </p:txBody>
          </p:sp>
          <p:sp>
            <p:nvSpPr>
              <p:cNvPr id="468172" name="Freeform 785"/>
              <p:cNvSpPr>
                <a:spLocks/>
              </p:cNvSpPr>
              <p:nvPr/>
            </p:nvSpPr>
            <p:spPr bwMode="auto">
              <a:xfrm>
                <a:off x="2104" y="2059"/>
                <a:ext cx="8" cy="8"/>
              </a:xfrm>
              <a:custGeom>
                <a:avLst/>
                <a:gdLst>
                  <a:gd name="T0" fmla="*/ 8 w 8"/>
                  <a:gd name="T1" fmla="*/ 8 h 8"/>
                  <a:gd name="T2" fmla="*/ 0 w 8"/>
                  <a:gd name="T3" fmla="*/ 0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0" y="0"/>
                    </a:lnTo>
                    <a:lnTo>
                      <a:pt x="8" y="8"/>
                    </a:lnTo>
                    <a:close/>
                  </a:path>
                </a:pathLst>
              </a:custGeom>
              <a:solidFill>
                <a:srgbClr val="3AD300"/>
              </a:solidFill>
              <a:ln w="9525">
                <a:noFill/>
                <a:round/>
                <a:headEnd/>
                <a:tailEnd/>
              </a:ln>
            </p:spPr>
            <p:txBody>
              <a:bodyPr/>
              <a:lstStyle/>
              <a:p>
                <a:endParaRPr lang="es-ES_tradnl"/>
              </a:p>
            </p:txBody>
          </p:sp>
          <p:sp>
            <p:nvSpPr>
              <p:cNvPr id="468173" name="Freeform 786"/>
              <p:cNvSpPr>
                <a:spLocks/>
              </p:cNvSpPr>
              <p:nvPr/>
            </p:nvSpPr>
            <p:spPr bwMode="auto">
              <a:xfrm>
                <a:off x="2176" y="208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68174" name="Rectangle 787"/>
              <p:cNvSpPr>
                <a:spLocks noChangeArrowheads="1"/>
              </p:cNvSpPr>
              <p:nvPr/>
            </p:nvSpPr>
            <p:spPr bwMode="auto">
              <a:xfrm>
                <a:off x="2184" y="2075"/>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75" name="Freeform 788"/>
              <p:cNvSpPr>
                <a:spLocks/>
              </p:cNvSpPr>
              <p:nvPr/>
            </p:nvSpPr>
            <p:spPr bwMode="auto">
              <a:xfrm>
                <a:off x="2152" y="2067"/>
                <a:ext cx="24" cy="8"/>
              </a:xfrm>
              <a:custGeom>
                <a:avLst/>
                <a:gdLst>
                  <a:gd name="T0" fmla="*/ 24 w 24"/>
                  <a:gd name="T1" fmla="*/ 8 h 8"/>
                  <a:gd name="T2" fmla="*/ 8 w 24"/>
                  <a:gd name="T3" fmla="*/ 8 h 8"/>
                  <a:gd name="T4" fmla="*/ 8 w 24"/>
                  <a:gd name="T5" fmla="*/ 0 h 8"/>
                  <a:gd name="T6" fmla="*/ 0 w 24"/>
                  <a:gd name="T7" fmla="*/ 0 h 8"/>
                  <a:gd name="T8" fmla="*/ 24 w 24"/>
                  <a:gd name="T9" fmla="*/ 0 h 8"/>
                  <a:gd name="T10" fmla="*/ 24 w 24"/>
                  <a:gd name="T11" fmla="*/ 8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24" y="8"/>
                    </a:moveTo>
                    <a:lnTo>
                      <a:pt x="8" y="8"/>
                    </a:lnTo>
                    <a:lnTo>
                      <a:pt x="8" y="0"/>
                    </a:lnTo>
                    <a:lnTo>
                      <a:pt x="0" y="0"/>
                    </a:lnTo>
                    <a:lnTo>
                      <a:pt x="24" y="0"/>
                    </a:lnTo>
                    <a:lnTo>
                      <a:pt x="24" y="8"/>
                    </a:lnTo>
                    <a:close/>
                  </a:path>
                </a:pathLst>
              </a:custGeom>
              <a:solidFill>
                <a:srgbClr val="3AD300"/>
              </a:solidFill>
              <a:ln w="9525">
                <a:noFill/>
                <a:round/>
                <a:headEnd/>
                <a:tailEnd/>
              </a:ln>
            </p:spPr>
            <p:txBody>
              <a:bodyPr/>
              <a:lstStyle/>
              <a:p>
                <a:endParaRPr lang="es-ES_tradnl"/>
              </a:p>
            </p:txBody>
          </p:sp>
          <p:sp>
            <p:nvSpPr>
              <p:cNvPr id="468176" name="Freeform 789"/>
              <p:cNvSpPr>
                <a:spLocks/>
              </p:cNvSpPr>
              <p:nvPr/>
            </p:nvSpPr>
            <p:spPr bwMode="auto">
              <a:xfrm>
                <a:off x="2136" y="2059"/>
                <a:ext cx="24" cy="8"/>
              </a:xfrm>
              <a:custGeom>
                <a:avLst/>
                <a:gdLst>
                  <a:gd name="T0" fmla="*/ 24 w 24"/>
                  <a:gd name="T1" fmla="*/ 8 h 8"/>
                  <a:gd name="T2" fmla="*/ 8 w 24"/>
                  <a:gd name="T3" fmla="*/ 8 h 8"/>
                  <a:gd name="T4" fmla="*/ 0 w 24"/>
                  <a:gd name="T5" fmla="*/ 0 h 8"/>
                  <a:gd name="T6" fmla="*/ 24 w 24"/>
                  <a:gd name="T7" fmla="*/ 0 h 8"/>
                  <a:gd name="T8" fmla="*/ 24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24" y="8"/>
                    </a:moveTo>
                    <a:lnTo>
                      <a:pt x="8" y="8"/>
                    </a:lnTo>
                    <a:lnTo>
                      <a:pt x="0" y="0"/>
                    </a:lnTo>
                    <a:lnTo>
                      <a:pt x="24" y="0"/>
                    </a:lnTo>
                    <a:lnTo>
                      <a:pt x="24" y="8"/>
                    </a:lnTo>
                    <a:close/>
                  </a:path>
                </a:pathLst>
              </a:custGeom>
              <a:solidFill>
                <a:srgbClr val="3AD300"/>
              </a:solidFill>
              <a:ln w="9525">
                <a:noFill/>
                <a:round/>
                <a:headEnd/>
                <a:tailEnd/>
              </a:ln>
            </p:spPr>
            <p:txBody>
              <a:bodyPr/>
              <a:lstStyle/>
              <a:p>
                <a:endParaRPr lang="es-ES_tradnl"/>
              </a:p>
            </p:txBody>
          </p:sp>
          <p:sp>
            <p:nvSpPr>
              <p:cNvPr id="468177" name="Freeform 790"/>
              <p:cNvSpPr>
                <a:spLocks/>
              </p:cNvSpPr>
              <p:nvPr/>
            </p:nvSpPr>
            <p:spPr bwMode="auto">
              <a:xfrm>
                <a:off x="2128" y="2051"/>
                <a:ext cx="16" cy="8"/>
              </a:xfrm>
              <a:custGeom>
                <a:avLst/>
                <a:gdLst>
                  <a:gd name="T0" fmla="*/ 16 w 16"/>
                  <a:gd name="T1" fmla="*/ 0 h 8"/>
                  <a:gd name="T2" fmla="*/ 8 w 16"/>
                  <a:gd name="T3" fmla="*/ 8 h 8"/>
                  <a:gd name="T4" fmla="*/ 0 w 16"/>
                  <a:gd name="T5" fmla="*/ 8 h 8"/>
                  <a:gd name="T6" fmla="*/ 0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8" y="8"/>
                    </a:lnTo>
                    <a:lnTo>
                      <a:pt x="0" y="8"/>
                    </a:lnTo>
                    <a:lnTo>
                      <a:pt x="0" y="0"/>
                    </a:lnTo>
                    <a:lnTo>
                      <a:pt x="16" y="0"/>
                    </a:lnTo>
                    <a:close/>
                  </a:path>
                </a:pathLst>
              </a:custGeom>
              <a:solidFill>
                <a:srgbClr val="3AD300"/>
              </a:solidFill>
              <a:ln w="9525">
                <a:noFill/>
                <a:round/>
                <a:headEnd/>
                <a:tailEnd/>
              </a:ln>
            </p:spPr>
            <p:txBody>
              <a:bodyPr/>
              <a:lstStyle/>
              <a:p>
                <a:endParaRPr lang="es-ES_tradnl"/>
              </a:p>
            </p:txBody>
          </p:sp>
          <p:sp>
            <p:nvSpPr>
              <p:cNvPr id="468178" name="Freeform 791"/>
              <p:cNvSpPr>
                <a:spLocks/>
              </p:cNvSpPr>
              <p:nvPr/>
            </p:nvSpPr>
            <p:spPr bwMode="auto">
              <a:xfrm>
                <a:off x="2112" y="2043"/>
                <a:ext cx="24" cy="8"/>
              </a:xfrm>
              <a:custGeom>
                <a:avLst/>
                <a:gdLst>
                  <a:gd name="T0" fmla="*/ 8 w 24"/>
                  <a:gd name="T1" fmla="*/ 8 h 8"/>
                  <a:gd name="T2" fmla="*/ 0 w 24"/>
                  <a:gd name="T3" fmla="*/ 0 h 8"/>
                  <a:gd name="T4" fmla="*/ 24 w 24"/>
                  <a:gd name="T5" fmla="*/ 0 h 8"/>
                  <a:gd name="T6" fmla="*/ 16 w 24"/>
                  <a:gd name="T7" fmla="*/ 8 h 8"/>
                  <a:gd name="T8" fmla="*/ 8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8" y="8"/>
                    </a:moveTo>
                    <a:lnTo>
                      <a:pt x="0" y="0"/>
                    </a:lnTo>
                    <a:lnTo>
                      <a:pt x="24" y="0"/>
                    </a:lnTo>
                    <a:lnTo>
                      <a:pt x="16" y="8"/>
                    </a:lnTo>
                    <a:lnTo>
                      <a:pt x="8" y="8"/>
                    </a:lnTo>
                    <a:close/>
                  </a:path>
                </a:pathLst>
              </a:custGeom>
              <a:solidFill>
                <a:srgbClr val="3AD300"/>
              </a:solidFill>
              <a:ln w="9525">
                <a:noFill/>
                <a:round/>
                <a:headEnd/>
                <a:tailEnd/>
              </a:ln>
            </p:spPr>
            <p:txBody>
              <a:bodyPr/>
              <a:lstStyle/>
              <a:p>
                <a:endParaRPr lang="es-ES_tradnl"/>
              </a:p>
            </p:txBody>
          </p:sp>
          <p:sp>
            <p:nvSpPr>
              <p:cNvPr id="468179" name="Rectangle 792"/>
              <p:cNvSpPr>
                <a:spLocks noChangeArrowheads="1"/>
              </p:cNvSpPr>
              <p:nvPr/>
            </p:nvSpPr>
            <p:spPr bwMode="auto">
              <a:xfrm>
                <a:off x="2104" y="2035"/>
                <a:ext cx="16"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80" name="Rectangle 793"/>
              <p:cNvSpPr>
                <a:spLocks noChangeArrowheads="1"/>
              </p:cNvSpPr>
              <p:nvPr/>
            </p:nvSpPr>
            <p:spPr bwMode="auto">
              <a:xfrm>
                <a:off x="2096" y="2027"/>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81" name="Freeform 794"/>
              <p:cNvSpPr>
                <a:spLocks/>
              </p:cNvSpPr>
              <p:nvPr/>
            </p:nvSpPr>
            <p:spPr bwMode="auto">
              <a:xfrm>
                <a:off x="1930" y="1963"/>
                <a:ext cx="127" cy="72"/>
              </a:xfrm>
              <a:custGeom>
                <a:avLst/>
                <a:gdLst>
                  <a:gd name="T0" fmla="*/ 127 w 127"/>
                  <a:gd name="T1" fmla="*/ 40 h 72"/>
                  <a:gd name="T2" fmla="*/ 111 w 127"/>
                  <a:gd name="T3" fmla="*/ 24 h 72"/>
                  <a:gd name="T4" fmla="*/ 111 w 127"/>
                  <a:gd name="T5" fmla="*/ 32 h 72"/>
                  <a:gd name="T6" fmla="*/ 111 w 127"/>
                  <a:gd name="T7" fmla="*/ 24 h 72"/>
                  <a:gd name="T8" fmla="*/ 103 w 127"/>
                  <a:gd name="T9" fmla="*/ 16 h 72"/>
                  <a:gd name="T10" fmla="*/ 95 w 127"/>
                  <a:gd name="T11" fmla="*/ 16 h 72"/>
                  <a:gd name="T12" fmla="*/ 87 w 127"/>
                  <a:gd name="T13" fmla="*/ 8 h 72"/>
                  <a:gd name="T14" fmla="*/ 79 w 127"/>
                  <a:gd name="T15" fmla="*/ 8 h 72"/>
                  <a:gd name="T16" fmla="*/ 63 w 127"/>
                  <a:gd name="T17" fmla="*/ 0 h 72"/>
                  <a:gd name="T18" fmla="*/ 63 w 127"/>
                  <a:gd name="T19" fmla="*/ 8 h 72"/>
                  <a:gd name="T20" fmla="*/ 55 w 127"/>
                  <a:gd name="T21" fmla="*/ 8 h 72"/>
                  <a:gd name="T22" fmla="*/ 47 w 127"/>
                  <a:gd name="T23" fmla="*/ 0 h 72"/>
                  <a:gd name="T24" fmla="*/ 47 w 127"/>
                  <a:gd name="T25" fmla="*/ 8 h 72"/>
                  <a:gd name="T26" fmla="*/ 31 w 127"/>
                  <a:gd name="T27" fmla="*/ 8 h 72"/>
                  <a:gd name="T28" fmla="*/ 39 w 127"/>
                  <a:gd name="T29" fmla="*/ 8 h 72"/>
                  <a:gd name="T30" fmla="*/ 31 w 127"/>
                  <a:gd name="T31" fmla="*/ 8 h 72"/>
                  <a:gd name="T32" fmla="*/ 31 w 127"/>
                  <a:gd name="T33" fmla="*/ 16 h 72"/>
                  <a:gd name="T34" fmla="*/ 24 w 127"/>
                  <a:gd name="T35" fmla="*/ 16 h 72"/>
                  <a:gd name="T36" fmla="*/ 24 w 127"/>
                  <a:gd name="T37" fmla="*/ 24 h 72"/>
                  <a:gd name="T38" fmla="*/ 16 w 127"/>
                  <a:gd name="T39" fmla="*/ 24 h 72"/>
                  <a:gd name="T40" fmla="*/ 16 w 127"/>
                  <a:gd name="T41" fmla="*/ 32 h 72"/>
                  <a:gd name="T42" fmla="*/ 8 w 127"/>
                  <a:gd name="T43" fmla="*/ 32 h 72"/>
                  <a:gd name="T44" fmla="*/ 8 w 127"/>
                  <a:gd name="T45" fmla="*/ 40 h 72"/>
                  <a:gd name="T46" fmla="*/ 0 w 127"/>
                  <a:gd name="T47" fmla="*/ 40 h 72"/>
                  <a:gd name="T48" fmla="*/ 8 w 127"/>
                  <a:gd name="T49" fmla="*/ 48 h 72"/>
                  <a:gd name="T50" fmla="*/ 16 w 127"/>
                  <a:gd name="T51" fmla="*/ 48 h 72"/>
                  <a:gd name="T52" fmla="*/ 16 w 127"/>
                  <a:gd name="T53" fmla="*/ 56 h 72"/>
                  <a:gd name="T54" fmla="*/ 24 w 127"/>
                  <a:gd name="T55" fmla="*/ 56 h 72"/>
                  <a:gd name="T56" fmla="*/ 24 w 127"/>
                  <a:gd name="T57" fmla="*/ 64 h 72"/>
                  <a:gd name="T58" fmla="*/ 31 w 127"/>
                  <a:gd name="T59" fmla="*/ 64 h 72"/>
                  <a:gd name="T60" fmla="*/ 39 w 127"/>
                  <a:gd name="T61" fmla="*/ 72 h 72"/>
                  <a:gd name="T62" fmla="*/ 87 w 127"/>
                  <a:gd name="T63" fmla="*/ 72 h 72"/>
                  <a:gd name="T64" fmla="*/ 79 w 127"/>
                  <a:gd name="T65" fmla="*/ 72 h 72"/>
                  <a:gd name="T66" fmla="*/ 103 w 127"/>
                  <a:gd name="T67" fmla="*/ 72 h 72"/>
                  <a:gd name="T68" fmla="*/ 111 w 127"/>
                  <a:gd name="T69" fmla="*/ 64 h 72"/>
                  <a:gd name="T70" fmla="*/ 119 w 127"/>
                  <a:gd name="T71" fmla="*/ 64 h 72"/>
                  <a:gd name="T72" fmla="*/ 119 w 127"/>
                  <a:gd name="T73" fmla="*/ 56 h 72"/>
                  <a:gd name="T74" fmla="*/ 127 w 127"/>
                  <a:gd name="T75" fmla="*/ 48 h 72"/>
                  <a:gd name="T76" fmla="*/ 127 w 127"/>
                  <a:gd name="T77" fmla="*/ 40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7"/>
                  <a:gd name="T118" fmla="*/ 0 h 72"/>
                  <a:gd name="T119" fmla="*/ 127 w 127"/>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7" h="72">
                    <a:moveTo>
                      <a:pt x="127" y="40"/>
                    </a:moveTo>
                    <a:lnTo>
                      <a:pt x="111" y="24"/>
                    </a:lnTo>
                    <a:lnTo>
                      <a:pt x="111" y="32"/>
                    </a:lnTo>
                    <a:lnTo>
                      <a:pt x="111" y="24"/>
                    </a:lnTo>
                    <a:lnTo>
                      <a:pt x="103" y="16"/>
                    </a:lnTo>
                    <a:lnTo>
                      <a:pt x="95" y="16"/>
                    </a:lnTo>
                    <a:lnTo>
                      <a:pt x="87" y="8"/>
                    </a:lnTo>
                    <a:lnTo>
                      <a:pt x="79" y="8"/>
                    </a:lnTo>
                    <a:lnTo>
                      <a:pt x="63" y="0"/>
                    </a:lnTo>
                    <a:lnTo>
                      <a:pt x="63" y="8"/>
                    </a:lnTo>
                    <a:lnTo>
                      <a:pt x="55" y="8"/>
                    </a:lnTo>
                    <a:lnTo>
                      <a:pt x="47" y="0"/>
                    </a:lnTo>
                    <a:lnTo>
                      <a:pt x="47" y="8"/>
                    </a:lnTo>
                    <a:lnTo>
                      <a:pt x="31" y="8"/>
                    </a:lnTo>
                    <a:lnTo>
                      <a:pt x="39" y="8"/>
                    </a:lnTo>
                    <a:lnTo>
                      <a:pt x="31" y="8"/>
                    </a:lnTo>
                    <a:lnTo>
                      <a:pt x="31" y="16"/>
                    </a:lnTo>
                    <a:lnTo>
                      <a:pt x="24" y="16"/>
                    </a:lnTo>
                    <a:lnTo>
                      <a:pt x="24" y="24"/>
                    </a:lnTo>
                    <a:lnTo>
                      <a:pt x="16" y="24"/>
                    </a:lnTo>
                    <a:lnTo>
                      <a:pt x="16" y="32"/>
                    </a:lnTo>
                    <a:lnTo>
                      <a:pt x="8" y="32"/>
                    </a:lnTo>
                    <a:lnTo>
                      <a:pt x="8" y="40"/>
                    </a:lnTo>
                    <a:lnTo>
                      <a:pt x="0" y="40"/>
                    </a:lnTo>
                    <a:lnTo>
                      <a:pt x="8" y="48"/>
                    </a:lnTo>
                    <a:lnTo>
                      <a:pt x="16" y="48"/>
                    </a:lnTo>
                    <a:lnTo>
                      <a:pt x="16" y="56"/>
                    </a:lnTo>
                    <a:lnTo>
                      <a:pt x="24" y="56"/>
                    </a:lnTo>
                    <a:lnTo>
                      <a:pt x="24" y="64"/>
                    </a:lnTo>
                    <a:lnTo>
                      <a:pt x="31" y="64"/>
                    </a:lnTo>
                    <a:lnTo>
                      <a:pt x="39" y="72"/>
                    </a:lnTo>
                    <a:lnTo>
                      <a:pt x="87" y="72"/>
                    </a:lnTo>
                    <a:lnTo>
                      <a:pt x="79" y="72"/>
                    </a:lnTo>
                    <a:lnTo>
                      <a:pt x="103" y="72"/>
                    </a:lnTo>
                    <a:lnTo>
                      <a:pt x="111" y="64"/>
                    </a:lnTo>
                    <a:lnTo>
                      <a:pt x="119" y="64"/>
                    </a:lnTo>
                    <a:lnTo>
                      <a:pt x="119" y="56"/>
                    </a:lnTo>
                    <a:lnTo>
                      <a:pt x="127" y="48"/>
                    </a:lnTo>
                    <a:lnTo>
                      <a:pt x="127" y="40"/>
                    </a:lnTo>
                    <a:close/>
                  </a:path>
                </a:pathLst>
              </a:custGeom>
              <a:solidFill>
                <a:srgbClr val="26BF00"/>
              </a:solidFill>
              <a:ln w="0">
                <a:solidFill>
                  <a:srgbClr val="000000"/>
                </a:solidFill>
                <a:round/>
                <a:headEnd/>
                <a:tailEnd/>
              </a:ln>
            </p:spPr>
            <p:txBody>
              <a:bodyPr/>
              <a:lstStyle/>
              <a:p>
                <a:endParaRPr lang="es-ES_tradnl"/>
              </a:p>
            </p:txBody>
          </p:sp>
          <p:sp>
            <p:nvSpPr>
              <p:cNvPr id="468182" name="Freeform 795"/>
              <p:cNvSpPr>
                <a:spLocks/>
              </p:cNvSpPr>
              <p:nvPr/>
            </p:nvSpPr>
            <p:spPr bwMode="auto">
              <a:xfrm>
                <a:off x="1969" y="1971"/>
                <a:ext cx="72" cy="16"/>
              </a:xfrm>
              <a:custGeom>
                <a:avLst/>
                <a:gdLst>
                  <a:gd name="T0" fmla="*/ 16 w 72"/>
                  <a:gd name="T1" fmla="*/ 0 h 16"/>
                  <a:gd name="T2" fmla="*/ 24 w 72"/>
                  <a:gd name="T3" fmla="*/ 0 h 16"/>
                  <a:gd name="T4" fmla="*/ 24 w 72"/>
                  <a:gd name="T5" fmla="*/ 8 h 16"/>
                  <a:gd name="T6" fmla="*/ 40 w 72"/>
                  <a:gd name="T7" fmla="*/ 8 h 16"/>
                  <a:gd name="T8" fmla="*/ 48 w 72"/>
                  <a:gd name="T9" fmla="*/ 16 h 16"/>
                  <a:gd name="T10" fmla="*/ 72 w 72"/>
                  <a:gd name="T11" fmla="*/ 16 h 16"/>
                  <a:gd name="T12" fmla="*/ 64 w 72"/>
                  <a:gd name="T13" fmla="*/ 16 h 16"/>
                  <a:gd name="T14" fmla="*/ 56 w 72"/>
                  <a:gd name="T15" fmla="*/ 8 h 16"/>
                  <a:gd name="T16" fmla="*/ 48 w 72"/>
                  <a:gd name="T17" fmla="*/ 8 h 16"/>
                  <a:gd name="T18" fmla="*/ 40 w 72"/>
                  <a:gd name="T19" fmla="*/ 0 h 16"/>
                  <a:gd name="T20" fmla="*/ 0 w 72"/>
                  <a:gd name="T21" fmla="*/ 0 h 16"/>
                  <a:gd name="T22" fmla="*/ 0 w 72"/>
                  <a:gd name="T23" fmla="*/ 8 h 16"/>
                  <a:gd name="T24" fmla="*/ 0 w 72"/>
                  <a:gd name="T25" fmla="*/ 0 h 16"/>
                  <a:gd name="T26" fmla="*/ 8 w 72"/>
                  <a:gd name="T27" fmla="*/ 0 h 16"/>
                  <a:gd name="T28" fmla="*/ 16 w 72"/>
                  <a:gd name="T29" fmla="*/ 8 h 16"/>
                  <a:gd name="T30" fmla="*/ 16 w 72"/>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16"/>
                  <a:gd name="T50" fmla="*/ 72 w 72"/>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16">
                    <a:moveTo>
                      <a:pt x="16" y="0"/>
                    </a:moveTo>
                    <a:lnTo>
                      <a:pt x="24" y="0"/>
                    </a:lnTo>
                    <a:lnTo>
                      <a:pt x="24" y="8"/>
                    </a:lnTo>
                    <a:lnTo>
                      <a:pt x="40" y="8"/>
                    </a:lnTo>
                    <a:lnTo>
                      <a:pt x="48" y="16"/>
                    </a:lnTo>
                    <a:lnTo>
                      <a:pt x="72" y="16"/>
                    </a:lnTo>
                    <a:lnTo>
                      <a:pt x="64" y="16"/>
                    </a:lnTo>
                    <a:lnTo>
                      <a:pt x="56" y="8"/>
                    </a:lnTo>
                    <a:lnTo>
                      <a:pt x="48" y="8"/>
                    </a:lnTo>
                    <a:lnTo>
                      <a:pt x="40" y="0"/>
                    </a:lnTo>
                    <a:lnTo>
                      <a:pt x="0" y="0"/>
                    </a:lnTo>
                    <a:lnTo>
                      <a:pt x="0" y="8"/>
                    </a:lnTo>
                    <a:lnTo>
                      <a:pt x="0" y="0"/>
                    </a:lnTo>
                    <a:lnTo>
                      <a:pt x="8" y="0"/>
                    </a:lnTo>
                    <a:lnTo>
                      <a:pt x="16" y="8"/>
                    </a:lnTo>
                    <a:lnTo>
                      <a:pt x="16" y="0"/>
                    </a:lnTo>
                    <a:close/>
                  </a:path>
                </a:pathLst>
              </a:custGeom>
              <a:solidFill>
                <a:srgbClr val="00A500"/>
              </a:solidFill>
              <a:ln w="12700">
                <a:solidFill>
                  <a:srgbClr val="14B200"/>
                </a:solidFill>
                <a:round/>
                <a:headEnd/>
                <a:tailEnd/>
              </a:ln>
            </p:spPr>
            <p:txBody>
              <a:bodyPr/>
              <a:lstStyle/>
              <a:p>
                <a:endParaRPr lang="es-ES_tradnl"/>
              </a:p>
            </p:txBody>
          </p:sp>
          <p:sp>
            <p:nvSpPr>
              <p:cNvPr id="468183" name="Freeform 796"/>
              <p:cNvSpPr>
                <a:spLocks/>
              </p:cNvSpPr>
              <p:nvPr/>
            </p:nvSpPr>
            <p:spPr bwMode="auto">
              <a:xfrm>
                <a:off x="1961" y="2003"/>
                <a:ext cx="96" cy="16"/>
              </a:xfrm>
              <a:custGeom>
                <a:avLst/>
                <a:gdLst>
                  <a:gd name="T0" fmla="*/ 24 w 96"/>
                  <a:gd name="T1" fmla="*/ 16 h 16"/>
                  <a:gd name="T2" fmla="*/ 64 w 96"/>
                  <a:gd name="T3" fmla="*/ 16 h 16"/>
                  <a:gd name="T4" fmla="*/ 72 w 96"/>
                  <a:gd name="T5" fmla="*/ 8 h 16"/>
                  <a:gd name="T6" fmla="*/ 72 w 96"/>
                  <a:gd name="T7" fmla="*/ 16 h 16"/>
                  <a:gd name="T8" fmla="*/ 80 w 96"/>
                  <a:gd name="T9" fmla="*/ 16 h 16"/>
                  <a:gd name="T10" fmla="*/ 80 w 96"/>
                  <a:gd name="T11" fmla="*/ 8 h 16"/>
                  <a:gd name="T12" fmla="*/ 80 w 96"/>
                  <a:gd name="T13" fmla="*/ 16 h 16"/>
                  <a:gd name="T14" fmla="*/ 88 w 96"/>
                  <a:gd name="T15" fmla="*/ 16 h 16"/>
                  <a:gd name="T16" fmla="*/ 88 w 96"/>
                  <a:gd name="T17" fmla="*/ 8 h 16"/>
                  <a:gd name="T18" fmla="*/ 96 w 96"/>
                  <a:gd name="T19" fmla="*/ 8 h 16"/>
                  <a:gd name="T20" fmla="*/ 96 w 96"/>
                  <a:gd name="T21" fmla="*/ 0 h 16"/>
                  <a:gd name="T22" fmla="*/ 88 w 96"/>
                  <a:gd name="T23" fmla="*/ 8 h 16"/>
                  <a:gd name="T24" fmla="*/ 0 w 96"/>
                  <a:gd name="T25" fmla="*/ 8 h 16"/>
                  <a:gd name="T26" fmla="*/ 0 w 96"/>
                  <a:gd name="T27" fmla="*/ 16 h 16"/>
                  <a:gd name="T28" fmla="*/ 8 w 96"/>
                  <a:gd name="T29" fmla="*/ 16 h 16"/>
                  <a:gd name="T30" fmla="*/ 8 w 96"/>
                  <a:gd name="T31" fmla="*/ 8 h 16"/>
                  <a:gd name="T32" fmla="*/ 16 w 96"/>
                  <a:gd name="T33" fmla="*/ 8 h 16"/>
                  <a:gd name="T34" fmla="*/ 16 w 96"/>
                  <a:gd name="T35" fmla="*/ 16 h 16"/>
                  <a:gd name="T36" fmla="*/ 24 w 96"/>
                  <a:gd name="T37" fmla="*/ 1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16"/>
                  <a:gd name="T59" fmla="*/ 96 w 9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16">
                    <a:moveTo>
                      <a:pt x="24" y="16"/>
                    </a:moveTo>
                    <a:lnTo>
                      <a:pt x="64" y="16"/>
                    </a:lnTo>
                    <a:lnTo>
                      <a:pt x="72" y="8"/>
                    </a:lnTo>
                    <a:lnTo>
                      <a:pt x="72" y="16"/>
                    </a:lnTo>
                    <a:lnTo>
                      <a:pt x="80" y="16"/>
                    </a:lnTo>
                    <a:lnTo>
                      <a:pt x="80" y="8"/>
                    </a:lnTo>
                    <a:lnTo>
                      <a:pt x="80" y="16"/>
                    </a:lnTo>
                    <a:lnTo>
                      <a:pt x="88" y="16"/>
                    </a:lnTo>
                    <a:lnTo>
                      <a:pt x="88" y="8"/>
                    </a:lnTo>
                    <a:lnTo>
                      <a:pt x="96" y="8"/>
                    </a:lnTo>
                    <a:lnTo>
                      <a:pt x="96" y="0"/>
                    </a:lnTo>
                    <a:lnTo>
                      <a:pt x="88" y="8"/>
                    </a:lnTo>
                    <a:lnTo>
                      <a:pt x="0" y="8"/>
                    </a:lnTo>
                    <a:lnTo>
                      <a:pt x="0" y="16"/>
                    </a:lnTo>
                    <a:lnTo>
                      <a:pt x="8" y="16"/>
                    </a:lnTo>
                    <a:lnTo>
                      <a:pt x="8" y="8"/>
                    </a:lnTo>
                    <a:lnTo>
                      <a:pt x="16" y="8"/>
                    </a:lnTo>
                    <a:lnTo>
                      <a:pt x="16" y="16"/>
                    </a:lnTo>
                    <a:lnTo>
                      <a:pt x="24" y="16"/>
                    </a:lnTo>
                    <a:close/>
                  </a:path>
                </a:pathLst>
              </a:custGeom>
              <a:solidFill>
                <a:srgbClr val="00A500"/>
              </a:solidFill>
              <a:ln w="12700">
                <a:solidFill>
                  <a:srgbClr val="14B200"/>
                </a:solidFill>
                <a:round/>
                <a:headEnd/>
                <a:tailEnd/>
              </a:ln>
            </p:spPr>
            <p:txBody>
              <a:bodyPr/>
              <a:lstStyle/>
              <a:p>
                <a:endParaRPr lang="es-ES_tradnl"/>
              </a:p>
            </p:txBody>
          </p:sp>
          <p:sp>
            <p:nvSpPr>
              <p:cNvPr id="468184" name="Line 797"/>
              <p:cNvSpPr>
                <a:spLocks noChangeShapeType="1"/>
              </p:cNvSpPr>
              <p:nvPr/>
            </p:nvSpPr>
            <p:spPr bwMode="auto">
              <a:xfrm flipH="1">
                <a:off x="2009" y="2011"/>
                <a:ext cx="48" cy="1"/>
              </a:xfrm>
              <a:prstGeom prst="line">
                <a:avLst/>
              </a:prstGeom>
              <a:noFill/>
              <a:ln w="12700">
                <a:solidFill>
                  <a:srgbClr val="008C00"/>
                </a:solidFill>
                <a:round/>
                <a:headEnd/>
                <a:tailEnd/>
              </a:ln>
            </p:spPr>
            <p:txBody>
              <a:bodyPr/>
              <a:lstStyle/>
              <a:p>
                <a:endParaRPr lang="es-ES_tradnl"/>
              </a:p>
            </p:txBody>
          </p:sp>
          <p:sp>
            <p:nvSpPr>
              <p:cNvPr id="468185" name="Line 798"/>
              <p:cNvSpPr>
                <a:spLocks noChangeShapeType="1"/>
              </p:cNvSpPr>
              <p:nvPr/>
            </p:nvSpPr>
            <p:spPr bwMode="auto">
              <a:xfrm flipH="1">
                <a:off x="1961" y="2011"/>
                <a:ext cx="48" cy="1"/>
              </a:xfrm>
              <a:prstGeom prst="line">
                <a:avLst/>
              </a:prstGeom>
              <a:noFill/>
              <a:ln w="12700">
                <a:solidFill>
                  <a:srgbClr val="008C00"/>
                </a:solidFill>
                <a:round/>
                <a:headEnd/>
                <a:tailEnd/>
              </a:ln>
            </p:spPr>
            <p:txBody>
              <a:bodyPr/>
              <a:lstStyle/>
              <a:p>
                <a:endParaRPr lang="es-ES_tradnl"/>
              </a:p>
            </p:txBody>
          </p:sp>
          <p:sp>
            <p:nvSpPr>
              <p:cNvPr id="468186" name="Freeform 799"/>
              <p:cNvSpPr>
                <a:spLocks/>
              </p:cNvSpPr>
              <p:nvPr/>
            </p:nvSpPr>
            <p:spPr bwMode="auto">
              <a:xfrm>
                <a:off x="1938" y="2003"/>
                <a:ext cx="23" cy="8"/>
              </a:xfrm>
              <a:custGeom>
                <a:avLst/>
                <a:gdLst>
                  <a:gd name="T0" fmla="*/ 23 w 23"/>
                  <a:gd name="T1" fmla="*/ 8 h 8"/>
                  <a:gd name="T2" fmla="*/ 16 w 23"/>
                  <a:gd name="T3" fmla="*/ 8 h 8"/>
                  <a:gd name="T4" fmla="*/ 8 w 23"/>
                  <a:gd name="T5" fmla="*/ 0 h 8"/>
                  <a:gd name="T6" fmla="*/ 0 w 23"/>
                  <a:gd name="T7" fmla="*/ 0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8"/>
                    </a:lnTo>
                    <a:lnTo>
                      <a:pt x="8" y="0"/>
                    </a:lnTo>
                    <a:lnTo>
                      <a:pt x="0" y="0"/>
                    </a:lnTo>
                  </a:path>
                </a:pathLst>
              </a:custGeom>
              <a:noFill/>
              <a:ln w="12700">
                <a:solidFill>
                  <a:srgbClr val="008C00"/>
                </a:solidFill>
                <a:round/>
                <a:headEnd/>
                <a:tailEnd/>
              </a:ln>
            </p:spPr>
            <p:txBody>
              <a:bodyPr/>
              <a:lstStyle/>
              <a:p>
                <a:endParaRPr lang="es-ES_tradnl"/>
              </a:p>
            </p:txBody>
          </p:sp>
          <p:sp>
            <p:nvSpPr>
              <p:cNvPr id="468187" name="Freeform 800"/>
              <p:cNvSpPr>
                <a:spLocks/>
              </p:cNvSpPr>
              <p:nvPr/>
            </p:nvSpPr>
            <p:spPr bwMode="auto">
              <a:xfrm>
                <a:off x="1954" y="2011"/>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2700">
                <a:solidFill>
                  <a:srgbClr val="008C00"/>
                </a:solidFill>
                <a:round/>
                <a:headEnd/>
                <a:tailEnd/>
              </a:ln>
            </p:spPr>
            <p:txBody>
              <a:bodyPr/>
              <a:lstStyle/>
              <a:p>
                <a:endParaRPr lang="es-ES_tradnl"/>
              </a:p>
            </p:txBody>
          </p:sp>
          <p:sp>
            <p:nvSpPr>
              <p:cNvPr id="468188" name="Freeform 801"/>
              <p:cNvSpPr>
                <a:spLocks/>
              </p:cNvSpPr>
              <p:nvPr/>
            </p:nvSpPr>
            <p:spPr bwMode="auto">
              <a:xfrm>
                <a:off x="1946" y="1995"/>
                <a:ext cx="23" cy="16"/>
              </a:xfrm>
              <a:custGeom>
                <a:avLst/>
                <a:gdLst>
                  <a:gd name="T0" fmla="*/ 23 w 23"/>
                  <a:gd name="T1" fmla="*/ 16 h 16"/>
                  <a:gd name="T2" fmla="*/ 15 w 23"/>
                  <a:gd name="T3" fmla="*/ 16 h 16"/>
                  <a:gd name="T4" fmla="*/ 0 w 23"/>
                  <a:gd name="T5" fmla="*/ 0 h 16"/>
                  <a:gd name="T6" fmla="*/ 0 60000 65536"/>
                  <a:gd name="T7" fmla="*/ 0 60000 65536"/>
                  <a:gd name="T8" fmla="*/ 0 60000 65536"/>
                  <a:gd name="T9" fmla="*/ 0 w 23"/>
                  <a:gd name="T10" fmla="*/ 0 h 16"/>
                  <a:gd name="T11" fmla="*/ 23 w 23"/>
                  <a:gd name="T12" fmla="*/ 16 h 16"/>
                </a:gdLst>
                <a:ahLst/>
                <a:cxnLst>
                  <a:cxn ang="T6">
                    <a:pos x="T0" y="T1"/>
                  </a:cxn>
                  <a:cxn ang="T7">
                    <a:pos x="T2" y="T3"/>
                  </a:cxn>
                  <a:cxn ang="T8">
                    <a:pos x="T4" y="T5"/>
                  </a:cxn>
                </a:cxnLst>
                <a:rect l="T9" t="T10" r="T11" b="T12"/>
                <a:pathLst>
                  <a:path w="23" h="16">
                    <a:moveTo>
                      <a:pt x="23" y="16"/>
                    </a:moveTo>
                    <a:lnTo>
                      <a:pt x="15" y="16"/>
                    </a:lnTo>
                    <a:lnTo>
                      <a:pt x="0" y="0"/>
                    </a:lnTo>
                  </a:path>
                </a:pathLst>
              </a:custGeom>
              <a:noFill/>
              <a:ln w="12700">
                <a:solidFill>
                  <a:srgbClr val="008C00"/>
                </a:solidFill>
                <a:round/>
                <a:headEnd/>
                <a:tailEnd/>
              </a:ln>
            </p:spPr>
            <p:txBody>
              <a:bodyPr/>
              <a:lstStyle/>
              <a:p>
                <a:endParaRPr lang="es-ES_tradnl"/>
              </a:p>
            </p:txBody>
          </p:sp>
          <p:sp>
            <p:nvSpPr>
              <p:cNvPr id="468189" name="Freeform 802"/>
              <p:cNvSpPr>
                <a:spLocks/>
              </p:cNvSpPr>
              <p:nvPr/>
            </p:nvSpPr>
            <p:spPr bwMode="auto">
              <a:xfrm>
                <a:off x="1977"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p>
            </p:txBody>
          </p:sp>
          <p:sp>
            <p:nvSpPr>
              <p:cNvPr id="468190" name="Freeform 803"/>
              <p:cNvSpPr>
                <a:spLocks/>
              </p:cNvSpPr>
              <p:nvPr/>
            </p:nvSpPr>
            <p:spPr bwMode="auto">
              <a:xfrm>
                <a:off x="1954" y="1987"/>
                <a:ext cx="31" cy="24"/>
              </a:xfrm>
              <a:custGeom>
                <a:avLst/>
                <a:gdLst>
                  <a:gd name="T0" fmla="*/ 31 w 31"/>
                  <a:gd name="T1" fmla="*/ 24 h 24"/>
                  <a:gd name="T2" fmla="*/ 23 w 31"/>
                  <a:gd name="T3" fmla="*/ 24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23" y="24"/>
                    </a:lnTo>
                    <a:lnTo>
                      <a:pt x="0" y="0"/>
                    </a:lnTo>
                  </a:path>
                </a:pathLst>
              </a:custGeom>
              <a:noFill/>
              <a:ln w="12700">
                <a:solidFill>
                  <a:srgbClr val="008C00"/>
                </a:solidFill>
                <a:round/>
                <a:headEnd/>
                <a:tailEnd/>
              </a:ln>
            </p:spPr>
            <p:txBody>
              <a:bodyPr/>
              <a:lstStyle/>
              <a:p>
                <a:endParaRPr lang="es-ES_tradnl"/>
              </a:p>
            </p:txBody>
          </p:sp>
          <p:sp>
            <p:nvSpPr>
              <p:cNvPr id="468191" name="Freeform 804"/>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0 w 32"/>
                  <a:gd name="T7" fmla="*/ 8 h 40"/>
                  <a:gd name="T8" fmla="*/ 0 w 32"/>
                  <a:gd name="T9" fmla="*/ 0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40"/>
                    </a:moveTo>
                    <a:lnTo>
                      <a:pt x="24" y="40"/>
                    </a:lnTo>
                    <a:lnTo>
                      <a:pt x="24" y="32"/>
                    </a:lnTo>
                    <a:lnTo>
                      <a:pt x="0" y="8"/>
                    </a:lnTo>
                    <a:lnTo>
                      <a:pt x="0" y="0"/>
                    </a:lnTo>
                  </a:path>
                </a:pathLst>
              </a:custGeom>
              <a:noFill/>
              <a:ln w="12700">
                <a:solidFill>
                  <a:srgbClr val="008C00"/>
                </a:solidFill>
                <a:round/>
                <a:headEnd/>
                <a:tailEnd/>
              </a:ln>
            </p:spPr>
            <p:txBody>
              <a:bodyPr/>
              <a:lstStyle/>
              <a:p>
                <a:endParaRPr lang="es-ES_tradnl"/>
              </a:p>
            </p:txBody>
          </p:sp>
          <p:sp>
            <p:nvSpPr>
              <p:cNvPr id="468192" name="Freeform 805"/>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008C00"/>
                </a:solidFill>
                <a:round/>
                <a:headEnd/>
                <a:tailEnd/>
              </a:ln>
            </p:spPr>
            <p:txBody>
              <a:bodyPr/>
              <a:lstStyle/>
              <a:p>
                <a:endParaRPr lang="es-ES_tradnl"/>
              </a:p>
            </p:txBody>
          </p:sp>
          <p:sp>
            <p:nvSpPr>
              <p:cNvPr id="468193" name="Freeform 806"/>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008C00"/>
                </a:solidFill>
                <a:round/>
                <a:headEnd/>
                <a:tailEnd/>
              </a:ln>
            </p:spPr>
            <p:txBody>
              <a:bodyPr/>
              <a:lstStyle/>
              <a:p>
                <a:endParaRPr lang="es-ES_tradnl"/>
              </a:p>
            </p:txBody>
          </p:sp>
          <p:sp>
            <p:nvSpPr>
              <p:cNvPr id="468194" name="Freeform 807"/>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32 h 40"/>
                  <a:gd name="T8" fmla="*/ 24 w 40"/>
                  <a:gd name="T9" fmla="*/ 24 h 40"/>
                  <a:gd name="T10" fmla="*/ 0 w 40"/>
                  <a:gd name="T11" fmla="*/ 0 h 40"/>
                  <a:gd name="T12" fmla="*/ 0 60000 65536"/>
                  <a:gd name="T13" fmla="*/ 0 60000 65536"/>
                  <a:gd name="T14" fmla="*/ 0 60000 65536"/>
                  <a:gd name="T15" fmla="*/ 0 60000 65536"/>
                  <a:gd name="T16" fmla="*/ 0 60000 65536"/>
                  <a:gd name="T17" fmla="*/ 0 60000 65536"/>
                  <a:gd name="T18" fmla="*/ 0 w 40"/>
                  <a:gd name="T19" fmla="*/ 0 h 40"/>
                  <a:gd name="T20" fmla="*/ 40 w 40"/>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0" h="40">
                    <a:moveTo>
                      <a:pt x="40" y="40"/>
                    </a:moveTo>
                    <a:lnTo>
                      <a:pt x="32" y="40"/>
                    </a:lnTo>
                    <a:lnTo>
                      <a:pt x="32" y="32"/>
                    </a:lnTo>
                    <a:lnTo>
                      <a:pt x="24" y="32"/>
                    </a:lnTo>
                    <a:lnTo>
                      <a:pt x="24" y="24"/>
                    </a:lnTo>
                    <a:lnTo>
                      <a:pt x="0" y="0"/>
                    </a:lnTo>
                  </a:path>
                </a:pathLst>
              </a:custGeom>
              <a:noFill/>
              <a:ln w="12700">
                <a:solidFill>
                  <a:srgbClr val="008C00"/>
                </a:solidFill>
                <a:round/>
                <a:headEnd/>
                <a:tailEnd/>
              </a:ln>
            </p:spPr>
            <p:txBody>
              <a:bodyPr/>
              <a:lstStyle/>
              <a:p>
                <a:endParaRPr lang="es-ES_tradnl"/>
              </a:p>
            </p:txBody>
          </p:sp>
          <p:sp>
            <p:nvSpPr>
              <p:cNvPr id="468195" name="Freeform 808"/>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p>
            </p:txBody>
          </p:sp>
          <p:sp>
            <p:nvSpPr>
              <p:cNvPr id="468196" name="Freeform 809"/>
              <p:cNvSpPr>
                <a:spLocks/>
              </p:cNvSpPr>
              <p:nvPr/>
            </p:nvSpPr>
            <p:spPr bwMode="auto">
              <a:xfrm>
                <a:off x="1993" y="1971"/>
                <a:ext cx="32" cy="40"/>
              </a:xfrm>
              <a:custGeom>
                <a:avLst/>
                <a:gdLst>
                  <a:gd name="T0" fmla="*/ 32 w 32"/>
                  <a:gd name="T1" fmla="*/ 40 h 40"/>
                  <a:gd name="T2" fmla="*/ 8 w 32"/>
                  <a:gd name="T3" fmla="*/ 16 h 40"/>
                  <a:gd name="T4" fmla="*/ 8 w 32"/>
                  <a:gd name="T5" fmla="*/ 8 h 40"/>
                  <a:gd name="T6" fmla="*/ 0 w 32"/>
                  <a:gd name="T7" fmla="*/ 0 h 40"/>
                  <a:gd name="T8" fmla="*/ 0 60000 65536"/>
                  <a:gd name="T9" fmla="*/ 0 60000 65536"/>
                  <a:gd name="T10" fmla="*/ 0 60000 65536"/>
                  <a:gd name="T11" fmla="*/ 0 60000 65536"/>
                  <a:gd name="T12" fmla="*/ 0 w 32"/>
                  <a:gd name="T13" fmla="*/ 0 h 40"/>
                  <a:gd name="T14" fmla="*/ 32 w 32"/>
                  <a:gd name="T15" fmla="*/ 40 h 40"/>
                </a:gdLst>
                <a:ahLst/>
                <a:cxnLst>
                  <a:cxn ang="T8">
                    <a:pos x="T0" y="T1"/>
                  </a:cxn>
                  <a:cxn ang="T9">
                    <a:pos x="T2" y="T3"/>
                  </a:cxn>
                  <a:cxn ang="T10">
                    <a:pos x="T4" y="T5"/>
                  </a:cxn>
                  <a:cxn ang="T11">
                    <a:pos x="T6" y="T7"/>
                  </a:cxn>
                </a:cxnLst>
                <a:rect l="T12" t="T13" r="T14" b="T15"/>
                <a:pathLst>
                  <a:path w="32" h="40">
                    <a:moveTo>
                      <a:pt x="32" y="40"/>
                    </a:moveTo>
                    <a:lnTo>
                      <a:pt x="8" y="16"/>
                    </a:lnTo>
                    <a:lnTo>
                      <a:pt x="8" y="8"/>
                    </a:lnTo>
                    <a:lnTo>
                      <a:pt x="0" y="0"/>
                    </a:lnTo>
                  </a:path>
                </a:pathLst>
              </a:custGeom>
              <a:noFill/>
              <a:ln w="12700">
                <a:solidFill>
                  <a:srgbClr val="008C00"/>
                </a:solidFill>
                <a:round/>
                <a:headEnd/>
                <a:tailEnd/>
              </a:ln>
            </p:spPr>
            <p:txBody>
              <a:bodyPr/>
              <a:lstStyle/>
              <a:p>
                <a:endParaRPr lang="es-ES_tradnl"/>
              </a:p>
            </p:txBody>
          </p:sp>
          <p:sp>
            <p:nvSpPr>
              <p:cNvPr id="468197" name="Freeform 810"/>
              <p:cNvSpPr>
                <a:spLocks/>
              </p:cNvSpPr>
              <p:nvPr/>
            </p:nvSpPr>
            <p:spPr bwMode="auto">
              <a:xfrm>
                <a:off x="2025" y="2011"/>
                <a:ext cx="16" cy="16"/>
              </a:xfrm>
              <a:custGeom>
                <a:avLst/>
                <a:gdLst>
                  <a:gd name="T0" fmla="*/ 0 w 16"/>
                  <a:gd name="T1" fmla="*/ 16 h 16"/>
                  <a:gd name="T2" fmla="*/ 8 w 16"/>
                  <a:gd name="T3" fmla="*/ 16 h 16"/>
                  <a:gd name="T4" fmla="*/ 16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8" y="16"/>
                    </a:lnTo>
                    <a:lnTo>
                      <a:pt x="16" y="8"/>
                    </a:lnTo>
                    <a:lnTo>
                      <a:pt x="16" y="0"/>
                    </a:lnTo>
                  </a:path>
                </a:pathLst>
              </a:custGeom>
              <a:noFill/>
              <a:ln w="12700">
                <a:solidFill>
                  <a:srgbClr val="008C00"/>
                </a:solidFill>
                <a:round/>
                <a:headEnd/>
                <a:tailEnd/>
              </a:ln>
            </p:spPr>
            <p:txBody>
              <a:bodyPr/>
              <a:lstStyle/>
              <a:p>
                <a:endParaRPr lang="es-ES_tradnl"/>
              </a:p>
            </p:txBody>
          </p:sp>
          <p:sp>
            <p:nvSpPr>
              <p:cNvPr id="468198" name="Freeform 811"/>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008C00"/>
                </a:solidFill>
                <a:round/>
                <a:headEnd/>
                <a:tailEnd/>
              </a:ln>
            </p:spPr>
            <p:txBody>
              <a:bodyPr/>
              <a:lstStyle/>
              <a:p>
                <a:endParaRPr lang="es-ES_tradnl"/>
              </a:p>
            </p:txBody>
          </p:sp>
          <p:sp>
            <p:nvSpPr>
              <p:cNvPr id="468199" name="Freeform 812"/>
              <p:cNvSpPr>
                <a:spLocks/>
              </p:cNvSpPr>
              <p:nvPr/>
            </p:nvSpPr>
            <p:spPr bwMode="auto">
              <a:xfrm>
                <a:off x="2033" y="1987"/>
                <a:ext cx="16" cy="24"/>
              </a:xfrm>
              <a:custGeom>
                <a:avLst/>
                <a:gdLst>
                  <a:gd name="T0" fmla="*/ 16 w 16"/>
                  <a:gd name="T1" fmla="*/ 24 h 24"/>
                  <a:gd name="T2" fmla="*/ 16 w 16"/>
                  <a:gd name="T3" fmla="*/ 16 h 24"/>
                  <a:gd name="T4" fmla="*/ 8 w 16"/>
                  <a:gd name="T5" fmla="*/ 16 h 24"/>
                  <a:gd name="T6" fmla="*/ 8 w 16"/>
                  <a:gd name="T7" fmla="*/ 8 h 24"/>
                  <a:gd name="T8" fmla="*/ 0 w 16"/>
                  <a:gd name="T9" fmla="*/ 0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16" y="24"/>
                    </a:moveTo>
                    <a:lnTo>
                      <a:pt x="16" y="16"/>
                    </a:lnTo>
                    <a:lnTo>
                      <a:pt x="8" y="16"/>
                    </a:lnTo>
                    <a:lnTo>
                      <a:pt x="8" y="8"/>
                    </a:lnTo>
                    <a:lnTo>
                      <a:pt x="0" y="0"/>
                    </a:lnTo>
                  </a:path>
                </a:pathLst>
              </a:custGeom>
              <a:noFill/>
              <a:ln w="12700">
                <a:solidFill>
                  <a:srgbClr val="008C00"/>
                </a:solidFill>
                <a:round/>
                <a:headEnd/>
                <a:tailEnd/>
              </a:ln>
            </p:spPr>
            <p:txBody>
              <a:bodyPr/>
              <a:lstStyle/>
              <a:p>
                <a:endParaRPr lang="es-ES_tradnl"/>
              </a:p>
            </p:txBody>
          </p:sp>
          <p:sp>
            <p:nvSpPr>
              <p:cNvPr id="468200" name="Freeform 813"/>
              <p:cNvSpPr>
                <a:spLocks/>
              </p:cNvSpPr>
              <p:nvPr/>
            </p:nvSpPr>
            <p:spPr bwMode="auto">
              <a:xfrm>
                <a:off x="2041"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p>
            </p:txBody>
          </p:sp>
          <p:sp>
            <p:nvSpPr>
              <p:cNvPr id="468201" name="Freeform 814"/>
              <p:cNvSpPr>
                <a:spLocks/>
              </p:cNvSpPr>
              <p:nvPr/>
            </p:nvSpPr>
            <p:spPr bwMode="auto">
              <a:xfrm>
                <a:off x="1938" y="2003"/>
                <a:ext cx="23" cy="8"/>
              </a:xfrm>
              <a:custGeom>
                <a:avLst/>
                <a:gdLst>
                  <a:gd name="T0" fmla="*/ 0 w 23"/>
                  <a:gd name="T1" fmla="*/ 0 h 8"/>
                  <a:gd name="T2" fmla="*/ 8 w 23"/>
                  <a:gd name="T3" fmla="*/ 0 h 8"/>
                  <a:gd name="T4" fmla="*/ 16 w 23"/>
                  <a:gd name="T5" fmla="*/ 8 h 8"/>
                  <a:gd name="T6" fmla="*/ 23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0" y="0"/>
                    </a:moveTo>
                    <a:lnTo>
                      <a:pt x="8" y="0"/>
                    </a:lnTo>
                    <a:lnTo>
                      <a:pt x="16" y="8"/>
                    </a:lnTo>
                    <a:lnTo>
                      <a:pt x="23" y="8"/>
                    </a:lnTo>
                  </a:path>
                </a:pathLst>
              </a:custGeom>
              <a:noFill/>
              <a:ln w="12700">
                <a:solidFill>
                  <a:srgbClr val="59E50C"/>
                </a:solidFill>
                <a:round/>
                <a:headEnd/>
                <a:tailEnd/>
              </a:ln>
            </p:spPr>
            <p:txBody>
              <a:bodyPr/>
              <a:lstStyle/>
              <a:p>
                <a:endParaRPr lang="es-ES_tradnl"/>
              </a:p>
            </p:txBody>
          </p:sp>
          <p:sp>
            <p:nvSpPr>
              <p:cNvPr id="468202" name="Line 815"/>
              <p:cNvSpPr>
                <a:spLocks noChangeShapeType="1"/>
              </p:cNvSpPr>
              <p:nvPr/>
            </p:nvSpPr>
            <p:spPr bwMode="auto">
              <a:xfrm>
                <a:off x="1961" y="2011"/>
                <a:ext cx="48" cy="1"/>
              </a:xfrm>
              <a:prstGeom prst="line">
                <a:avLst/>
              </a:prstGeom>
              <a:noFill/>
              <a:ln w="12700">
                <a:solidFill>
                  <a:srgbClr val="59E50C"/>
                </a:solidFill>
                <a:round/>
                <a:headEnd/>
                <a:tailEnd/>
              </a:ln>
            </p:spPr>
            <p:txBody>
              <a:bodyPr/>
              <a:lstStyle/>
              <a:p>
                <a:endParaRPr lang="es-ES_tradnl"/>
              </a:p>
            </p:txBody>
          </p:sp>
          <p:sp>
            <p:nvSpPr>
              <p:cNvPr id="468203" name="Line 816"/>
              <p:cNvSpPr>
                <a:spLocks noChangeShapeType="1"/>
              </p:cNvSpPr>
              <p:nvPr/>
            </p:nvSpPr>
            <p:spPr bwMode="auto">
              <a:xfrm>
                <a:off x="2009" y="2011"/>
                <a:ext cx="48" cy="1"/>
              </a:xfrm>
              <a:prstGeom prst="line">
                <a:avLst/>
              </a:prstGeom>
              <a:noFill/>
              <a:ln w="12700">
                <a:solidFill>
                  <a:srgbClr val="59E50C"/>
                </a:solidFill>
                <a:round/>
                <a:headEnd/>
                <a:tailEnd/>
              </a:ln>
            </p:spPr>
            <p:txBody>
              <a:bodyPr/>
              <a:lstStyle/>
              <a:p>
                <a:endParaRPr lang="es-ES_tradnl"/>
              </a:p>
            </p:txBody>
          </p:sp>
          <p:sp>
            <p:nvSpPr>
              <p:cNvPr id="468204" name="Line 817"/>
              <p:cNvSpPr>
                <a:spLocks noChangeShapeType="1"/>
              </p:cNvSpPr>
              <p:nvPr/>
            </p:nvSpPr>
            <p:spPr bwMode="auto">
              <a:xfrm flipV="1">
                <a:off x="2057" y="1995"/>
                <a:ext cx="15" cy="16"/>
              </a:xfrm>
              <a:prstGeom prst="line">
                <a:avLst/>
              </a:prstGeom>
              <a:noFill/>
              <a:ln w="12700">
                <a:solidFill>
                  <a:srgbClr val="59E50C"/>
                </a:solidFill>
                <a:round/>
                <a:headEnd/>
                <a:tailEnd/>
              </a:ln>
            </p:spPr>
            <p:txBody>
              <a:bodyPr/>
              <a:lstStyle/>
              <a:p>
                <a:endParaRPr lang="es-ES_tradnl"/>
              </a:p>
            </p:txBody>
          </p:sp>
          <p:sp>
            <p:nvSpPr>
              <p:cNvPr id="468205" name="Freeform 818"/>
              <p:cNvSpPr>
                <a:spLocks/>
              </p:cNvSpPr>
              <p:nvPr/>
            </p:nvSpPr>
            <p:spPr bwMode="auto">
              <a:xfrm>
                <a:off x="1954" y="2011"/>
                <a:ext cx="15" cy="8"/>
              </a:xfrm>
              <a:custGeom>
                <a:avLst/>
                <a:gdLst>
                  <a:gd name="T0" fmla="*/ 15 w 15"/>
                  <a:gd name="T1" fmla="*/ 0 h 8"/>
                  <a:gd name="T2" fmla="*/ 7 w 15"/>
                  <a:gd name="T3" fmla="*/ 0 h 8"/>
                  <a:gd name="T4" fmla="*/ 7 w 15"/>
                  <a:gd name="T5" fmla="*/ 8 h 8"/>
                  <a:gd name="T6" fmla="*/ 0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15" y="0"/>
                    </a:moveTo>
                    <a:lnTo>
                      <a:pt x="7" y="0"/>
                    </a:lnTo>
                    <a:lnTo>
                      <a:pt x="7" y="8"/>
                    </a:lnTo>
                    <a:lnTo>
                      <a:pt x="0" y="8"/>
                    </a:lnTo>
                  </a:path>
                </a:pathLst>
              </a:custGeom>
              <a:noFill/>
              <a:ln w="12700">
                <a:solidFill>
                  <a:srgbClr val="59E50C"/>
                </a:solidFill>
                <a:round/>
                <a:headEnd/>
                <a:tailEnd/>
              </a:ln>
            </p:spPr>
            <p:txBody>
              <a:bodyPr/>
              <a:lstStyle/>
              <a:p>
                <a:endParaRPr lang="es-ES_tradnl"/>
              </a:p>
            </p:txBody>
          </p:sp>
          <p:sp>
            <p:nvSpPr>
              <p:cNvPr id="468206" name="Freeform 819"/>
              <p:cNvSpPr>
                <a:spLocks/>
              </p:cNvSpPr>
              <p:nvPr/>
            </p:nvSpPr>
            <p:spPr bwMode="auto">
              <a:xfrm>
                <a:off x="1946" y="1995"/>
                <a:ext cx="23" cy="16"/>
              </a:xfrm>
              <a:custGeom>
                <a:avLst/>
                <a:gdLst>
                  <a:gd name="T0" fmla="*/ 23 w 23"/>
                  <a:gd name="T1" fmla="*/ 16 h 16"/>
                  <a:gd name="T2" fmla="*/ 15 w 23"/>
                  <a:gd name="T3" fmla="*/ 16 h 16"/>
                  <a:gd name="T4" fmla="*/ 8 w 23"/>
                  <a:gd name="T5" fmla="*/ 8 h 16"/>
                  <a:gd name="T6" fmla="*/ 8 w 23"/>
                  <a:gd name="T7" fmla="*/ 0 h 16"/>
                  <a:gd name="T8" fmla="*/ 0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23" y="16"/>
                    </a:moveTo>
                    <a:lnTo>
                      <a:pt x="15" y="16"/>
                    </a:lnTo>
                    <a:lnTo>
                      <a:pt x="8" y="8"/>
                    </a:lnTo>
                    <a:lnTo>
                      <a:pt x="8" y="0"/>
                    </a:lnTo>
                    <a:lnTo>
                      <a:pt x="0" y="0"/>
                    </a:lnTo>
                  </a:path>
                </a:pathLst>
              </a:custGeom>
              <a:noFill/>
              <a:ln w="12700">
                <a:solidFill>
                  <a:srgbClr val="59E50C"/>
                </a:solidFill>
                <a:round/>
                <a:headEnd/>
                <a:tailEnd/>
              </a:ln>
            </p:spPr>
            <p:txBody>
              <a:bodyPr/>
              <a:lstStyle/>
              <a:p>
                <a:endParaRPr lang="es-ES_tradnl"/>
              </a:p>
            </p:txBody>
          </p:sp>
          <p:sp>
            <p:nvSpPr>
              <p:cNvPr id="468207" name="Freeform 820"/>
              <p:cNvSpPr>
                <a:spLocks/>
              </p:cNvSpPr>
              <p:nvPr/>
            </p:nvSpPr>
            <p:spPr bwMode="auto">
              <a:xfrm>
                <a:off x="1969" y="2011"/>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59E50C"/>
                </a:solidFill>
                <a:round/>
                <a:headEnd/>
                <a:tailEnd/>
              </a:ln>
            </p:spPr>
            <p:txBody>
              <a:bodyPr/>
              <a:lstStyle/>
              <a:p>
                <a:endParaRPr lang="es-ES_tradnl"/>
              </a:p>
            </p:txBody>
          </p:sp>
          <p:sp>
            <p:nvSpPr>
              <p:cNvPr id="468208" name="Freeform 821"/>
              <p:cNvSpPr>
                <a:spLocks/>
              </p:cNvSpPr>
              <p:nvPr/>
            </p:nvSpPr>
            <p:spPr bwMode="auto">
              <a:xfrm>
                <a:off x="1954" y="1979"/>
                <a:ext cx="31" cy="32"/>
              </a:xfrm>
              <a:custGeom>
                <a:avLst/>
                <a:gdLst>
                  <a:gd name="T0" fmla="*/ 31 w 31"/>
                  <a:gd name="T1" fmla="*/ 32 h 32"/>
                  <a:gd name="T2" fmla="*/ 23 w 31"/>
                  <a:gd name="T3" fmla="*/ 32 h 32"/>
                  <a:gd name="T4" fmla="*/ 15 w 31"/>
                  <a:gd name="T5" fmla="*/ 24 h 32"/>
                  <a:gd name="T6" fmla="*/ 15 w 31"/>
                  <a:gd name="T7" fmla="*/ 16 h 32"/>
                  <a:gd name="T8" fmla="*/ 7 w 31"/>
                  <a:gd name="T9" fmla="*/ 16 h 32"/>
                  <a:gd name="T10" fmla="*/ 0 w 31"/>
                  <a:gd name="T11" fmla="*/ 0 h 32"/>
                  <a:gd name="T12" fmla="*/ 0 60000 65536"/>
                  <a:gd name="T13" fmla="*/ 0 60000 65536"/>
                  <a:gd name="T14" fmla="*/ 0 60000 65536"/>
                  <a:gd name="T15" fmla="*/ 0 60000 65536"/>
                  <a:gd name="T16" fmla="*/ 0 60000 65536"/>
                  <a:gd name="T17" fmla="*/ 0 60000 65536"/>
                  <a:gd name="T18" fmla="*/ 0 w 31"/>
                  <a:gd name="T19" fmla="*/ 0 h 32"/>
                  <a:gd name="T20" fmla="*/ 31 w 3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1" h="32">
                    <a:moveTo>
                      <a:pt x="31" y="32"/>
                    </a:moveTo>
                    <a:lnTo>
                      <a:pt x="23" y="32"/>
                    </a:lnTo>
                    <a:lnTo>
                      <a:pt x="15" y="24"/>
                    </a:lnTo>
                    <a:lnTo>
                      <a:pt x="15" y="16"/>
                    </a:lnTo>
                    <a:lnTo>
                      <a:pt x="7" y="16"/>
                    </a:lnTo>
                    <a:lnTo>
                      <a:pt x="0" y="0"/>
                    </a:lnTo>
                  </a:path>
                </a:pathLst>
              </a:custGeom>
              <a:noFill/>
              <a:ln w="12700">
                <a:solidFill>
                  <a:srgbClr val="59E50C"/>
                </a:solidFill>
                <a:round/>
                <a:headEnd/>
                <a:tailEnd/>
              </a:ln>
            </p:spPr>
            <p:txBody>
              <a:bodyPr/>
              <a:lstStyle/>
              <a:p>
                <a:endParaRPr lang="es-ES_tradnl"/>
              </a:p>
            </p:txBody>
          </p:sp>
          <p:sp>
            <p:nvSpPr>
              <p:cNvPr id="468209" name="Freeform 822"/>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16 w 32"/>
                  <a:gd name="T7" fmla="*/ 24 h 40"/>
                  <a:gd name="T8" fmla="*/ 8 w 32"/>
                  <a:gd name="T9" fmla="*/ 24 h 40"/>
                  <a:gd name="T10" fmla="*/ 8 w 32"/>
                  <a:gd name="T11" fmla="*/ 16 h 40"/>
                  <a:gd name="T12" fmla="*/ 0 w 32"/>
                  <a:gd name="T13" fmla="*/ 8 h 40"/>
                  <a:gd name="T14" fmla="*/ 0 w 32"/>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40"/>
                  <a:gd name="T26" fmla="*/ 32 w 32"/>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40">
                    <a:moveTo>
                      <a:pt x="32" y="40"/>
                    </a:moveTo>
                    <a:lnTo>
                      <a:pt x="24" y="40"/>
                    </a:lnTo>
                    <a:lnTo>
                      <a:pt x="24" y="32"/>
                    </a:lnTo>
                    <a:lnTo>
                      <a:pt x="16" y="24"/>
                    </a:lnTo>
                    <a:lnTo>
                      <a:pt x="8" y="24"/>
                    </a:lnTo>
                    <a:lnTo>
                      <a:pt x="8" y="16"/>
                    </a:lnTo>
                    <a:lnTo>
                      <a:pt x="0" y="8"/>
                    </a:lnTo>
                    <a:lnTo>
                      <a:pt x="0" y="0"/>
                    </a:lnTo>
                  </a:path>
                </a:pathLst>
              </a:custGeom>
              <a:noFill/>
              <a:ln w="12700">
                <a:solidFill>
                  <a:srgbClr val="59E50C"/>
                </a:solidFill>
                <a:round/>
                <a:headEnd/>
                <a:tailEnd/>
              </a:ln>
            </p:spPr>
            <p:txBody>
              <a:bodyPr/>
              <a:lstStyle/>
              <a:p>
                <a:endParaRPr lang="es-ES_tradnl"/>
              </a:p>
            </p:txBody>
          </p:sp>
          <p:sp>
            <p:nvSpPr>
              <p:cNvPr id="468210" name="Freeform 823"/>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59E50C"/>
                </a:solidFill>
                <a:round/>
                <a:headEnd/>
                <a:tailEnd/>
              </a:ln>
            </p:spPr>
            <p:txBody>
              <a:bodyPr/>
              <a:lstStyle/>
              <a:p>
                <a:endParaRPr lang="es-ES_tradnl"/>
              </a:p>
            </p:txBody>
          </p:sp>
          <p:sp>
            <p:nvSpPr>
              <p:cNvPr id="468211" name="Freeform 824"/>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p>
            </p:txBody>
          </p:sp>
          <p:sp>
            <p:nvSpPr>
              <p:cNvPr id="468212" name="Freeform 825"/>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24 h 40"/>
                  <a:gd name="T8" fmla="*/ 16 w 40"/>
                  <a:gd name="T9" fmla="*/ 24 h 40"/>
                  <a:gd name="T10" fmla="*/ 16 w 40"/>
                  <a:gd name="T11" fmla="*/ 16 h 40"/>
                  <a:gd name="T12" fmla="*/ 0 w 40"/>
                  <a:gd name="T13" fmla="*/ 0 h 40"/>
                  <a:gd name="T14" fmla="*/ 0 60000 65536"/>
                  <a:gd name="T15" fmla="*/ 0 60000 65536"/>
                  <a:gd name="T16" fmla="*/ 0 60000 65536"/>
                  <a:gd name="T17" fmla="*/ 0 60000 65536"/>
                  <a:gd name="T18" fmla="*/ 0 60000 65536"/>
                  <a:gd name="T19" fmla="*/ 0 60000 65536"/>
                  <a:gd name="T20" fmla="*/ 0 60000 65536"/>
                  <a:gd name="T21" fmla="*/ 0 w 40"/>
                  <a:gd name="T22" fmla="*/ 0 h 40"/>
                  <a:gd name="T23" fmla="*/ 40 w 40"/>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40">
                    <a:moveTo>
                      <a:pt x="40" y="40"/>
                    </a:moveTo>
                    <a:lnTo>
                      <a:pt x="32" y="40"/>
                    </a:lnTo>
                    <a:lnTo>
                      <a:pt x="32" y="32"/>
                    </a:lnTo>
                    <a:lnTo>
                      <a:pt x="24" y="24"/>
                    </a:lnTo>
                    <a:lnTo>
                      <a:pt x="16" y="24"/>
                    </a:lnTo>
                    <a:lnTo>
                      <a:pt x="16" y="16"/>
                    </a:lnTo>
                    <a:lnTo>
                      <a:pt x="0" y="0"/>
                    </a:lnTo>
                  </a:path>
                </a:pathLst>
              </a:custGeom>
              <a:noFill/>
              <a:ln w="12700">
                <a:solidFill>
                  <a:srgbClr val="59E50C"/>
                </a:solidFill>
                <a:round/>
                <a:headEnd/>
                <a:tailEnd/>
              </a:ln>
            </p:spPr>
            <p:txBody>
              <a:bodyPr/>
              <a:lstStyle/>
              <a:p>
                <a:endParaRPr lang="es-ES_tradnl"/>
              </a:p>
            </p:txBody>
          </p:sp>
          <p:sp>
            <p:nvSpPr>
              <p:cNvPr id="468213" name="Freeform 826"/>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p>
            </p:txBody>
          </p:sp>
        </p:grpSp>
        <p:sp>
          <p:nvSpPr>
            <p:cNvPr id="467995" name="Freeform 827"/>
            <p:cNvSpPr>
              <a:spLocks/>
            </p:cNvSpPr>
            <p:nvPr/>
          </p:nvSpPr>
          <p:spPr bwMode="auto">
            <a:xfrm>
              <a:off x="1993" y="1971"/>
              <a:ext cx="32" cy="40"/>
            </a:xfrm>
            <a:custGeom>
              <a:avLst/>
              <a:gdLst>
                <a:gd name="T0" fmla="*/ 32 w 32"/>
                <a:gd name="T1" fmla="*/ 40 h 40"/>
                <a:gd name="T2" fmla="*/ 16 w 32"/>
                <a:gd name="T3" fmla="*/ 24 h 40"/>
                <a:gd name="T4" fmla="*/ 16 w 32"/>
                <a:gd name="T5" fmla="*/ 16 h 40"/>
                <a:gd name="T6" fmla="*/ 8 w 32"/>
                <a:gd name="T7" fmla="*/ 16 h 40"/>
                <a:gd name="T8" fmla="*/ 8 w 32"/>
                <a:gd name="T9" fmla="*/ 8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16" y="24"/>
                  </a:lnTo>
                  <a:lnTo>
                    <a:pt x="16" y="16"/>
                  </a:lnTo>
                  <a:lnTo>
                    <a:pt x="8" y="16"/>
                  </a:lnTo>
                  <a:lnTo>
                    <a:pt x="8" y="8"/>
                  </a:lnTo>
                  <a:lnTo>
                    <a:pt x="0" y="0"/>
                  </a:lnTo>
                </a:path>
              </a:pathLst>
            </a:custGeom>
            <a:noFill/>
            <a:ln w="12700">
              <a:solidFill>
                <a:srgbClr val="59E50C"/>
              </a:solidFill>
              <a:round/>
              <a:headEnd/>
              <a:tailEnd/>
            </a:ln>
          </p:spPr>
          <p:txBody>
            <a:bodyPr/>
            <a:lstStyle/>
            <a:p>
              <a:endParaRPr lang="es-ES_tradnl"/>
            </a:p>
          </p:txBody>
        </p:sp>
        <p:sp>
          <p:nvSpPr>
            <p:cNvPr id="467996" name="Freeform 828"/>
            <p:cNvSpPr>
              <a:spLocks/>
            </p:cNvSpPr>
            <p:nvPr/>
          </p:nvSpPr>
          <p:spPr bwMode="auto">
            <a:xfrm>
              <a:off x="2025"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p>
          </p:txBody>
        </p:sp>
        <p:sp>
          <p:nvSpPr>
            <p:cNvPr id="467997" name="Freeform 829"/>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59E50C"/>
              </a:solidFill>
              <a:round/>
              <a:headEnd/>
              <a:tailEnd/>
            </a:ln>
          </p:spPr>
          <p:txBody>
            <a:bodyPr/>
            <a:lstStyle/>
            <a:p>
              <a:endParaRPr lang="es-ES_tradnl"/>
            </a:p>
          </p:txBody>
        </p:sp>
        <p:sp>
          <p:nvSpPr>
            <p:cNvPr id="467998" name="Freeform 830"/>
            <p:cNvSpPr>
              <a:spLocks/>
            </p:cNvSpPr>
            <p:nvPr/>
          </p:nvSpPr>
          <p:spPr bwMode="auto">
            <a:xfrm>
              <a:off x="2033" y="1979"/>
              <a:ext cx="16" cy="32"/>
            </a:xfrm>
            <a:custGeom>
              <a:avLst/>
              <a:gdLst>
                <a:gd name="T0" fmla="*/ 16 w 16"/>
                <a:gd name="T1" fmla="*/ 32 h 32"/>
                <a:gd name="T2" fmla="*/ 16 w 16"/>
                <a:gd name="T3" fmla="*/ 24 h 32"/>
                <a:gd name="T4" fmla="*/ 8 w 16"/>
                <a:gd name="T5" fmla="*/ 24 h 32"/>
                <a:gd name="T6" fmla="*/ 8 w 16"/>
                <a:gd name="T7" fmla="*/ 16 h 32"/>
                <a:gd name="T8" fmla="*/ 0 w 16"/>
                <a:gd name="T9" fmla="*/ 0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16" y="32"/>
                  </a:moveTo>
                  <a:lnTo>
                    <a:pt x="16" y="24"/>
                  </a:lnTo>
                  <a:lnTo>
                    <a:pt x="8" y="24"/>
                  </a:lnTo>
                  <a:lnTo>
                    <a:pt x="8" y="16"/>
                  </a:lnTo>
                  <a:lnTo>
                    <a:pt x="0" y="0"/>
                  </a:lnTo>
                </a:path>
              </a:pathLst>
            </a:custGeom>
            <a:noFill/>
            <a:ln w="12700">
              <a:solidFill>
                <a:srgbClr val="59E50C"/>
              </a:solidFill>
              <a:round/>
              <a:headEnd/>
              <a:tailEnd/>
            </a:ln>
          </p:spPr>
          <p:txBody>
            <a:bodyPr/>
            <a:lstStyle/>
            <a:p>
              <a:endParaRPr lang="es-ES_tradnl"/>
            </a:p>
          </p:txBody>
        </p:sp>
        <p:sp>
          <p:nvSpPr>
            <p:cNvPr id="467999" name="Freeform 831"/>
            <p:cNvSpPr>
              <a:spLocks/>
            </p:cNvSpPr>
            <p:nvPr/>
          </p:nvSpPr>
          <p:spPr bwMode="auto">
            <a:xfrm>
              <a:off x="2041" y="2011"/>
              <a:ext cx="8" cy="16"/>
            </a:xfrm>
            <a:custGeom>
              <a:avLst/>
              <a:gdLst>
                <a:gd name="T0" fmla="*/ 8 w 8"/>
                <a:gd name="T1" fmla="*/ 0 h 16"/>
                <a:gd name="T2" fmla="*/ 0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8"/>
                  </a:lnTo>
                  <a:lnTo>
                    <a:pt x="0" y="16"/>
                  </a:lnTo>
                </a:path>
              </a:pathLst>
            </a:custGeom>
            <a:noFill/>
            <a:ln w="12700">
              <a:solidFill>
                <a:srgbClr val="59E50C"/>
              </a:solidFill>
              <a:round/>
              <a:headEnd/>
              <a:tailEnd/>
            </a:ln>
          </p:spPr>
          <p:txBody>
            <a:bodyPr/>
            <a:lstStyle/>
            <a:p>
              <a:endParaRPr lang="es-ES_tradnl"/>
            </a:p>
          </p:txBody>
        </p:sp>
        <p:sp>
          <p:nvSpPr>
            <p:cNvPr id="468000" name="Freeform 832"/>
            <p:cNvSpPr>
              <a:spLocks/>
            </p:cNvSpPr>
            <p:nvPr/>
          </p:nvSpPr>
          <p:spPr bwMode="auto">
            <a:xfrm>
              <a:off x="1961" y="2019"/>
              <a:ext cx="16" cy="8"/>
            </a:xfrm>
            <a:custGeom>
              <a:avLst/>
              <a:gdLst>
                <a:gd name="T0" fmla="*/ 8 w 16"/>
                <a:gd name="T1" fmla="*/ 8 h 8"/>
                <a:gd name="T2" fmla="*/ 16 w 16"/>
                <a:gd name="T3" fmla="*/ 8 h 8"/>
                <a:gd name="T4" fmla="*/ 16 w 16"/>
                <a:gd name="T5" fmla="*/ 0 h 8"/>
                <a:gd name="T6" fmla="*/ 0 w 16"/>
                <a:gd name="T7" fmla="*/ 0 h 8"/>
                <a:gd name="T8" fmla="*/ 0 w 16"/>
                <a:gd name="T9" fmla="*/ 8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16" y="0"/>
                  </a:lnTo>
                  <a:lnTo>
                    <a:pt x="0" y="0"/>
                  </a:lnTo>
                  <a:lnTo>
                    <a:pt x="0" y="8"/>
                  </a:lnTo>
                  <a:lnTo>
                    <a:pt x="8" y="8"/>
                  </a:lnTo>
                  <a:close/>
                </a:path>
              </a:pathLst>
            </a:custGeom>
            <a:solidFill>
              <a:srgbClr val="3AD300"/>
            </a:solidFill>
            <a:ln w="9525">
              <a:noFill/>
              <a:round/>
              <a:headEnd/>
              <a:tailEnd/>
            </a:ln>
          </p:spPr>
          <p:txBody>
            <a:bodyPr/>
            <a:lstStyle/>
            <a:p>
              <a:endParaRPr lang="es-ES_tradnl"/>
            </a:p>
          </p:txBody>
        </p:sp>
        <p:sp>
          <p:nvSpPr>
            <p:cNvPr id="468001" name="Freeform 833"/>
            <p:cNvSpPr>
              <a:spLocks/>
            </p:cNvSpPr>
            <p:nvPr/>
          </p:nvSpPr>
          <p:spPr bwMode="auto">
            <a:xfrm>
              <a:off x="1977" y="2027"/>
              <a:ext cx="16" cy="8"/>
            </a:xfrm>
            <a:custGeom>
              <a:avLst/>
              <a:gdLst>
                <a:gd name="T0" fmla="*/ 0 w 16"/>
                <a:gd name="T1" fmla="*/ 0 h 8"/>
                <a:gd name="T2" fmla="*/ 16 w 16"/>
                <a:gd name="T3" fmla="*/ 0 h 8"/>
                <a:gd name="T4" fmla="*/ 8 w 16"/>
                <a:gd name="T5" fmla="*/ 0 h 8"/>
                <a:gd name="T6" fmla="*/ 8 w 16"/>
                <a:gd name="T7" fmla="*/ 8 h 8"/>
                <a:gd name="T8" fmla="*/ 0 w 16"/>
                <a:gd name="T9" fmla="*/ 8 h 8"/>
                <a:gd name="T10" fmla="*/ 0 w 16"/>
                <a:gd name="T11" fmla="*/ 0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0" y="0"/>
                  </a:moveTo>
                  <a:lnTo>
                    <a:pt x="16" y="0"/>
                  </a:lnTo>
                  <a:lnTo>
                    <a:pt x="8" y="0"/>
                  </a:lnTo>
                  <a:lnTo>
                    <a:pt x="8" y="8"/>
                  </a:lnTo>
                  <a:lnTo>
                    <a:pt x="0" y="8"/>
                  </a:lnTo>
                  <a:lnTo>
                    <a:pt x="0" y="0"/>
                  </a:lnTo>
                  <a:close/>
                </a:path>
              </a:pathLst>
            </a:custGeom>
            <a:solidFill>
              <a:srgbClr val="3AD300"/>
            </a:solidFill>
            <a:ln w="9525">
              <a:noFill/>
              <a:round/>
              <a:headEnd/>
              <a:tailEnd/>
            </a:ln>
          </p:spPr>
          <p:txBody>
            <a:bodyPr/>
            <a:lstStyle/>
            <a:p>
              <a:endParaRPr lang="es-ES_tradnl"/>
            </a:p>
          </p:txBody>
        </p:sp>
        <p:sp>
          <p:nvSpPr>
            <p:cNvPr id="468002" name="Freeform 834"/>
            <p:cNvSpPr>
              <a:spLocks/>
            </p:cNvSpPr>
            <p:nvPr/>
          </p:nvSpPr>
          <p:spPr bwMode="auto">
            <a:xfrm>
              <a:off x="1993" y="2027"/>
              <a:ext cx="16" cy="8"/>
            </a:xfrm>
            <a:custGeom>
              <a:avLst/>
              <a:gdLst>
                <a:gd name="T0" fmla="*/ 0 w 16"/>
                <a:gd name="T1" fmla="*/ 8 h 8"/>
                <a:gd name="T2" fmla="*/ 0 w 16"/>
                <a:gd name="T3" fmla="*/ 0 h 8"/>
                <a:gd name="T4" fmla="*/ 16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0" y="0"/>
                  </a:lnTo>
                  <a:lnTo>
                    <a:pt x="16" y="0"/>
                  </a:lnTo>
                  <a:lnTo>
                    <a:pt x="8" y="8"/>
                  </a:lnTo>
                  <a:lnTo>
                    <a:pt x="0" y="8"/>
                  </a:lnTo>
                  <a:close/>
                </a:path>
              </a:pathLst>
            </a:custGeom>
            <a:solidFill>
              <a:srgbClr val="3AD300"/>
            </a:solidFill>
            <a:ln w="9525">
              <a:noFill/>
              <a:round/>
              <a:headEnd/>
              <a:tailEnd/>
            </a:ln>
          </p:spPr>
          <p:txBody>
            <a:bodyPr/>
            <a:lstStyle/>
            <a:p>
              <a:endParaRPr lang="es-ES_tradnl"/>
            </a:p>
          </p:txBody>
        </p:sp>
        <p:sp>
          <p:nvSpPr>
            <p:cNvPr id="468003" name="Rectangle 835"/>
            <p:cNvSpPr>
              <a:spLocks noChangeArrowheads="1"/>
            </p:cNvSpPr>
            <p:nvPr/>
          </p:nvSpPr>
          <p:spPr bwMode="auto">
            <a:xfrm>
              <a:off x="2009" y="2027"/>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004" name="Freeform 836"/>
            <p:cNvSpPr>
              <a:spLocks/>
            </p:cNvSpPr>
            <p:nvPr/>
          </p:nvSpPr>
          <p:spPr bwMode="auto">
            <a:xfrm>
              <a:off x="2017" y="2027"/>
              <a:ext cx="8" cy="8"/>
            </a:xfrm>
            <a:custGeom>
              <a:avLst/>
              <a:gdLst>
                <a:gd name="T0" fmla="*/ 0 w 8"/>
                <a:gd name="T1" fmla="*/ 8 h 8"/>
                <a:gd name="T2" fmla="*/ 8 w 8"/>
                <a:gd name="T3" fmla="*/ 0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0"/>
                  </a:lnTo>
                  <a:lnTo>
                    <a:pt x="0" y="8"/>
                  </a:lnTo>
                  <a:close/>
                </a:path>
              </a:pathLst>
            </a:custGeom>
            <a:solidFill>
              <a:srgbClr val="3AD300"/>
            </a:solidFill>
            <a:ln w="9525">
              <a:noFill/>
              <a:round/>
              <a:headEnd/>
              <a:tailEnd/>
            </a:ln>
          </p:spPr>
          <p:txBody>
            <a:bodyPr/>
            <a:lstStyle/>
            <a:p>
              <a:endParaRPr lang="es-ES_tradnl"/>
            </a:p>
          </p:txBody>
        </p:sp>
        <p:sp>
          <p:nvSpPr>
            <p:cNvPr id="468005" name="Freeform 837"/>
            <p:cNvSpPr>
              <a:spLocks/>
            </p:cNvSpPr>
            <p:nvPr/>
          </p:nvSpPr>
          <p:spPr bwMode="auto">
            <a:xfrm>
              <a:off x="1946" y="2011"/>
              <a:ext cx="8" cy="8"/>
            </a:xfrm>
            <a:custGeom>
              <a:avLst/>
              <a:gdLst>
                <a:gd name="T0" fmla="*/ 8 w 8"/>
                <a:gd name="T1" fmla="*/ 8 h 8"/>
                <a:gd name="T2" fmla="*/ 0 w 8"/>
                <a:gd name="T3" fmla="*/ 0 h 8"/>
                <a:gd name="T4" fmla="*/ 8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0" y="0"/>
                  </a:lnTo>
                  <a:lnTo>
                    <a:pt x="8" y="0"/>
                  </a:lnTo>
                  <a:lnTo>
                    <a:pt x="8" y="8"/>
                  </a:lnTo>
                  <a:close/>
                </a:path>
              </a:pathLst>
            </a:custGeom>
            <a:solidFill>
              <a:srgbClr val="3AD300"/>
            </a:solidFill>
            <a:ln w="9525">
              <a:noFill/>
              <a:round/>
              <a:headEnd/>
              <a:tailEnd/>
            </a:ln>
          </p:spPr>
          <p:txBody>
            <a:bodyPr/>
            <a:lstStyle/>
            <a:p>
              <a:endParaRPr lang="es-ES_tradnl"/>
            </a:p>
          </p:txBody>
        </p:sp>
        <p:sp>
          <p:nvSpPr>
            <p:cNvPr id="468006" name="Freeform 838"/>
            <p:cNvSpPr>
              <a:spLocks/>
            </p:cNvSpPr>
            <p:nvPr/>
          </p:nvSpPr>
          <p:spPr bwMode="auto">
            <a:xfrm>
              <a:off x="1946" y="200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68007" name="Freeform 839"/>
            <p:cNvSpPr>
              <a:spLocks/>
            </p:cNvSpPr>
            <p:nvPr/>
          </p:nvSpPr>
          <p:spPr bwMode="auto">
            <a:xfrm>
              <a:off x="1961"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468008" name="Freeform 840"/>
            <p:cNvSpPr>
              <a:spLocks/>
            </p:cNvSpPr>
            <p:nvPr/>
          </p:nvSpPr>
          <p:spPr bwMode="auto">
            <a:xfrm>
              <a:off x="1977"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468009" name="Freeform 841"/>
            <p:cNvSpPr>
              <a:spLocks/>
            </p:cNvSpPr>
            <p:nvPr/>
          </p:nvSpPr>
          <p:spPr bwMode="auto">
            <a:xfrm>
              <a:off x="199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468010" name="Freeform 842"/>
            <p:cNvSpPr>
              <a:spLocks/>
            </p:cNvSpPr>
            <p:nvPr/>
          </p:nvSpPr>
          <p:spPr bwMode="auto">
            <a:xfrm>
              <a:off x="2009" y="2003"/>
              <a:ext cx="16" cy="8"/>
            </a:xfrm>
            <a:custGeom>
              <a:avLst/>
              <a:gdLst>
                <a:gd name="T0" fmla="*/ 8 w 16"/>
                <a:gd name="T1" fmla="*/ 8 h 8"/>
                <a:gd name="T2" fmla="*/ 16 w 16"/>
                <a:gd name="T3" fmla="*/ 8 h 8"/>
                <a:gd name="T4" fmla="*/ 8 w 16"/>
                <a:gd name="T5" fmla="*/ 8 h 8"/>
                <a:gd name="T6" fmla="*/ 8 w 16"/>
                <a:gd name="T7" fmla="*/ 0 h 8"/>
                <a:gd name="T8" fmla="*/ 0 w 16"/>
                <a:gd name="T9" fmla="*/ 0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8" y="8"/>
                  </a:lnTo>
                  <a:lnTo>
                    <a:pt x="8" y="0"/>
                  </a:lnTo>
                  <a:lnTo>
                    <a:pt x="0" y="0"/>
                  </a:lnTo>
                  <a:lnTo>
                    <a:pt x="8" y="8"/>
                  </a:lnTo>
                  <a:close/>
                </a:path>
              </a:pathLst>
            </a:custGeom>
            <a:solidFill>
              <a:srgbClr val="3AD300"/>
            </a:solidFill>
            <a:ln w="9525">
              <a:noFill/>
              <a:round/>
              <a:headEnd/>
              <a:tailEnd/>
            </a:ln>
          </p:spPr>
          <p:txBody>
            <a:bodyPr/>
            <a:lstStyle/>
            <a:p>
              <a:endParaRPr lang="es-ES_tradnl"/>
            </a:p>
          </p:txBody>
        </p:sp>
        <p:sp>
          <p:nvSpPr>
            <p:cNvPr id="468011" name="Rectangle 843"/>
            <p:cNvSpPr>
              <a:spLocks noChangeArrowheads="1"/>
            </p:cNvSpPr>
            <p:nvPr/>
          </p:nvSpPr>
          <p:spPr bwMode="auto">
            <a:xfrm>
              <a:off x="2025" y="2003"/>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012" name="Freeform 844"/>
            <p:cNvSpPr>
              <a:spLocks/>
            </p:cNvSpPr>
            <p:nvPr/>
          </p:nvSpPr>
          <p:spPr bwMode="auto">
            <a:xfrm>
              <a:off x="203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468013" name="Freeform 845"/>
            <p:cNvSpPr>
              <a:spLocks/>
            </p:cNvSpPr>
            <p:nvPr/>
          </p:nvSpPr>
          <p:spPr bwMode="auto">
            <a:xfrm>
              <a:off x="2033" y="2306"/>
              <a:ext cx="24" cy="40"/>
            </a:xfrm>
            <a:custGeom>
              <a:avLst/>
              <a:gdLst>
                <a:gd name="T0" fmla="*/ 0 w 24"/>
                <a:gd name="T1" fmla="*/ 0 h 40"/>
                <a:gd name="T2" fmla="*/ 0 w 24"/>
                <a:gd name="T3" fmla="*/ 8 h 40"/>
                <a:gd name="T4" fmla="*/ 8 w 24"/>
                <a:gd name="T5" fmla="*/ 8 h 40"/>
                <a:gd name="T6" fmla="*/ 8 w 24"/>
                <a:gd name="T7" fmla="*/ 16 h 40"/>
                <a:gd name="T8" fmla="*/ 16 w 24"/>
                <a:gd name="T9" fmla="*/ 24 h 40"/>
                <a:gd name="T10" fmla="*/ 16 w 24"/>
                <a:gd name="T11" fmla="*/ 40 h 40"/>
                <a:gd name="T12" fmla="*/ 16 w 24"/>
                <a:gd name="T13" fmla="*/ 32 h 40"/>
                <a:gd name="T14" fmla="*/ 24 w 24"/>
                <a:gd name="T15" fmla="*/ 24 h 40"/>
                <a:gd name="T16" fmla="*/ 24 w 24"/>
                <a:gd name="T17" fmla="*/ 16 h 40"/>
                <a:gd name="T18" fmla="*/ 16 w 24"/>
                <a:gd name="T19" fmla="*/ 16 h 40"/>
                <a:gd name="T20" fmla="*/ 16 w 24"/>
                <a:gd name="T21" fmla="*/ 0 h 40"/>
                <a:gd name="T22" fmla="*/ 0 w 24"/>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40"/>
                <a:gd name="T38" fmla="*/ 24 w 24"/>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40">
                  <a:moveTo>
                    <a:pt x="0" y="0"/>
                  </a:moveTo>
                  <a:lnTo>
                    <a:pt x="0" y="8"/>
                  </a:lnTo>
                  <a:lnTo>
                    <a:pt x="8" y="8"/>
                  </a:lnTo>
                  <a:lnTo>
                    <a:pt x="8" y="16"/>
                  </a:lnTo>
                  <a:lnTo>
                    <a:pt x="16" y="24"/>
                  </a:lnTo>
                  <a:lnTo>
                    <a:pt x="16" y="40"/>
                  </a:lnTo>
                  <a:lnTo>
                    <a:pt x="16" y="32"/>
                  </a:lnTo>
                  <a:lnTo>
                    <a:pt x="24" y="24"/>
                  </a:lnTo>
                  <a:lnTo>
                    <a:pt x="24" y="16"/>
                  </a:lnTo>
                  <a:lnTo>
                    <a:pt x="16" y="16"/>
                  </a:lnTo>
                  <a:lnTo>
                    <a:pt x="16" y="0"/>
                  </a:lnTo>
                  <a:lnTo>
                    <a:pt x="0" y="0"/>
                  </a:lnTo>
                  <a:close/>
                </a:path>
              </a:pathLst>
            </a:custGeom>
            <a:solidFill>
              <a:srgbClr val="0CA500"/>
            </a:solidFill>
            <a:ln w="0">
              <a:solidFill>
                <a:srgbClr val="000000"/>
              </a:solidFill>
              <a:round/>
              <a:headEnd/>
              <a:tailEnd/>
            </a:ln>
          </p:spPr>
          <p:txBody>
            <a:bodyPr/>
            <a:lstStyle/>
            <a:p>
              <a:endParaRPr lang="es-ES_tradnl"/>
            </a:p>
          </p:txBody>
        </p:sp>
      </p:grpSp>
      <p:grpSp>
        <p:nvGrpSpPr>
          <p:cNvPr id="8" name="Group 869"/>
          <p:cNvGrpSpPr>
            <a:grpSpLocks/>
          </p:cNvGrpSpPr>
          <p:nvPr/>
        </p:nvGrpSpPr>
        <p:grpSpPr bwMode="auto">
          <a:xfrm>
            <a:off x="339725" y="1112838"/>
            <a:ext cx="8513763" cy="4276725"/>
            <a:chOff x="207" y="948"/>
            <a:chExt cx="5363" cy="2694"/>
          </a:xfrm>
        </p:grpSpPr>
        <p:sp>
          <p:nvSpPr>
            <p:cNvPr id="467975" name="Oval 847"/>
            <p:cNvSpPr>
              <a:spLocks noChangeArrowheads="1"/>
            </p:cNvSpPr>
            <p:nvPr/>
          </p:nvSpPr>
          <p:spPr bwMode="auto">
            <a:xfrm>
              <a:off x="3842" y="2573"/>
              <a:ext cx="52" cy="52"/>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67976" name="Group 868"/>
            <p:cNvGrpSpPr>
              <a:grpSpLocks/>
            </p:cNvGrpSpPr>
            <p:nvPr/>
          </p:nvGrpSpPr>
          <p:grpSpPr bwMode="auto">
            <a:xfrm>
              <a:off x="207" y="948"/>
              <a:ext cx="5363" cy="2694"/>
              <a:chOff x="207" y="948"/>
              <a:chExt cx="5363" cy="2694"/>
            </a:xfrm>
          </p:grpSpPr>
          <p:sp>
            <p:nvSpPr>
              <p:cNvPr id="467977" name="Oval 852"/>
              <p:cNvSpPr>
                <a:spLocks noChangeArrowheads="1"/>
              </p:cNvSpPr>
              <p:nvPr/>
            </p:nvSpPr>
            <p:spPr bwMode="auto">
              <a:xfrm>
                <a:off x="2466" y="2573"/>
                <a:ext cx="52" cy="52"/>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67978" name="Group 867"/>
              <p:cNvGrpSpPr>
                <a:grpSpLocks/>
              </p:cNvGrpSpPr>
              <p:nvPr/>
            </p:nvGrpSpPr>
            <p:grpSpPr bwMode="auto">
              <a:xfrm>
                <a:off x="207" y="948"/>
                <a:ext cx="5363" cy="2694"/>
                <a:chOff x="207" y="948"/>
                <a:chExt cx="5363" cy="2694"/>
              </a:xfrm>
            </p:grpSpPr>
            <p:grpSp>
              <p:nvGrpSpPr>
                <p:cNvPr id="467979" name="Group 849"/>
                <p:cNvGrpSpPr>
                  <a:grpSpLocks/>
                </p:cNvGrpSpPr>
                <p:nvPr/>
              </p:nvGrpSpPr>
              <p:grpSpPr bwMode="auto">
                <a:xfrm>
                  <a:off x="207" y="2597"/>
                  <a:ext cx="849" cy="478"/>
                  <a:chOff x="81" y="1795"/>
                  <a:chExt cx="849" cy="478"/>
                </a:xfrm>
              </p:grpSpPr>
              <p:sp>
                <p:nvSpPr>
                  <p:cNvPr id="467991" name="Line 850"/>
                  <p:cNvSpPr>
                    <a:spLocks noChangeShapeType="1"/>
                  </p:cNvSpPr>
                  <p:nvPr/>
                </p:nvSpPr>
                <p:spPr bwMode="auto">
                  <a:xfrm>
                    <a:off x="204" y="1795"/>
                    <a:ext cx="726" cy="0"/>
                  </a:xfrm>
                  <a:prstGeom prst="line">
                    <a:avLst/>
                  </a:prstGeom>
                  <a:noFill/>
                  <a:ln w="0">
                    <a:solidFill>
                      <a:srgbClr val="000000"/>
                    </a:solidFill>
                    <a:prstDash val="dash"/>
                    <a:round/>
                    <a:headEnd/>
                    <a:tailEnd/>
                  </a:ln>
                </p:spPr>
                <p:txBody>
                  <a:bodyPr/>
                  <a:lstStyle/>
                  <a:p>
                    <a:endParaRPr lang="es-ES_tradnl"/>
                  </a:p>
                </p:txBody>
              </p:sp>
              <p:sp>
                <p:nvSpPr>
                  <p:cNvPr id="467992" name="Text Box 851"/>
                  <p:cNvSpPr txBox="1">
                    <a:spLocks noChangeArrowheads="1"/>
                  </p:cNvSpPr>
                  <p:nvPr/>
                </p:nvSpPr>
                <p:spPr bwMode="auto">
                  <a:xfrm>
                    <a:off x="81" y="1908"/>
                    <a:ext cx="353" cy="365"/>
                  </a:xfrm>
                  <a:prstGeom prst="rect">
                    <a:avLst/>
                  </a:prstGeom>
                  <a:noFill/>
                  <a:ln w="9525">
                    <a:noFill/>
                    <a:miter lim="800000"/>
                    <a:headEnd/>
                    <a:tailEnd/>
                  </a:ln>
                </p:spPr>
                <p:txBody>
                  <a:bodyPr>
                    <a:spAutoFit/>
                  </a:bodyPr>
                  <a:lstStyle/>
                  <a:p>
                    <a:pPr>
                      <a:spcBef>
                        <a:spcPct val="50000"/>
                      </a:spcBef>
                    </a:pPr>
                    <a:r>
                      <a:rPr lang="es-ES" sz="3200" b="1">
                        <a:solidFill>
                          <a:srgbClr val="000000"/>
                        </a:solidFill>
                        <a:latin typeface="Arial" charset="0"/>
                        <a:cs typeface="Arial" charset="0"/>
                      </a:rPr>
                      <a:t>∞</a:t>
                    </a:r>
                  </a:p>
                </p:txBody>
              </p:sp>
            </p:grpSp>
            <p:sp>
              <p:nvSpPr>
                <p:cNvPr id="467980" name="Line 853"/>
                <p:cNvSpPr>
                  <a:spLocks noChangeShapeType="1"/>
                </p:cNvSpPr>
                <p:nvPr/>
              </p:nvSpPr>
              <p:spPr bwMode="auto">
                <a:xfrm>
                  <a:off x="3177" y="1189"/>
                  <a:ext cx="0" cy="297"/>
                </a:xfrm>
                <a:prstGeom prst="line">
                  <a:avLst/>
                </a:prstGeom>
                <a:noFill/>
                <a:ln w="9525">
                  <a:solidFill>
                    <a:schemeClr val="tx1"/>
                  </a:solidFill>
                  <a:prstDash val="dash"/>
                  <a:round/>
                  <a:headEnd/>
                  <a:tailEnd/>
                </a:ln>
              </p:spPr>
              <p:txBody>
                <a:bodyPr/>
                <a:lstStyle/>
                <a:p>
                  <a:endParaRPr lang="es-ES_tradnl"/>
                </a:p>
              </p:txBody>
            </p:sp>
            <p:sp>
              <p:nvSpPr>
                <p:cNvPr id="467981" name="Line 854"/>
                <p:cNvSpPr>
                  <a:spLocks noChangeShapeType="1"/>
                </p:cNvSpPr>
                <p:nvPr/>
              </p:nvSpPr>
              <p:spPr bwMode="auto">
                <a:xfrm>
                  <a:off x="2499" y="1189"/>
                  <a:ext cx="0" cy="1053"/>
                </a:xfrm>
                <a:prstGeom prst="line">
                  <a:avLst/>
                </a:prstGeom>
                <a:noFill/>
                <a:ln w="9525">
                  <a:solidFill>
                    <a:schemeClr val="tx1"/>
                  </a:solidFill>
                  <a:prstDash val="dash"/>
                  <a:round/>
                  <a:headEnd/>
                  <a:tailEnd/>
                </a:ln>
              </p:spPr>
              <p:txBody>
                <a:bodyPr/>
                <a:lstStyle/>
                <a:p>
                  <a:endParaRPr lang="es-ES_tradnl"/>
                </a:p>
              </p:txBody>
            </p:sp>
            <p:sp>
              <p:nvSpPr>
                <p:cNvPr id="467982" name="Line 855"/>
                <p:cNvSpPr>
                  <a:spLocks noChangeShapeType="1"/>
                </p:cNvSpPr>
                <p:nvPr/>
              </p:nvSpPr>
              <p:spPr bwMode="auto">
                <a:xfrm flipH="1">
                  <a:off x="2505" y="1342"/>
                  <a:ext cx="657" cy="0"/>
                </a:xfrm>
                <a:prstGeom prst="line">
                  <a:avLst/>
                </a:prstGeom>
                <a:noFill/>
                <a:ln w="9525">
                  <a:solidFill>
                    <a:schemeClr val="tx1"/>
                  </a:solidFill>
                  <a:round/>
                  <a:headEnd/>
                  <a:tailEnd type="triangle" w="med" len="med"/>
                </a:ln>
              </p:spPr>
              <p:txBody>
                <a:bodyPr/>
                <a:lstStyle/>
                <a:p>
                  <a:endParaRPr lang="es-ES_tradnl"/>
                </a:p>
              </p:txBody>
            </p:sp>
            <p:sp>
              <p:nvSpPr>
                <p:cNvPr id="467983" name="Text Box 856"/>
                <p:cNvSpPr txBox="1">
                  <a:spLocks noChangeArrowheads="1"/>
                </p:cNvSpPr>
                <p:nvPr/>
              </p:nvSpPr>
              <p:spPr bwMode="auto">
                <a:xfrm>
                  <a:off x="2736" y="948"/>
                  <a:ext cx="327"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rPr>
                    <a:t>f </a:t>
                  </a:r>
                  <a:endParaRPr lang="en-US" sz="3200" i="1">
                    <a:solidFill>
                      <a:srgbClr val="000000"/>
                    </a:solidFill>
                    <a:cs typeface="Times New Roman" pitchFamily="18" charset="0"/>
                  </a:endParaRPr>
                </a:p>
              </p:txBody>
            </p:sp>
            <p:sp>
              <p:nvSpPr>
                <p:cNvPr id="467984" name="Line 857"/>
                <p:cNvSpPr>
                  <a:spLocks noChangeShapeType="1"/>
                </p:cNvSpPr>
                <p:nvPr/>
              </p:nvSpPr>
              <p:spPr bwMode="auto">
                <a:xfrm>
                  <a:off x="1101" y="2597"/>
                  <a:ext cx="3582" cy="1"/>
                </a:xfrm>
                <a:prstGeom prst="line">
                  <a:avLst/>
                </a:prstGeom>
                <a:noFill/>
                <a:ln w="0">
                  <a:solidFill>
                    <a:srgbClr val="000000"/>
                  </a:solidFill>
                  <a:round/>
                  <a:headEnd/>
                  <a:tailEnd/>
                </a:ln>
              </p:spPr>
              <p:txBody>
                <a:bodyPr/>
                <a:lstStyle/>
                <a:p>
                  <a:endParaRPr lang="es-ES_tradnl"/>
                </a:p>
              </p:txBody>
            </p:sp>
            <p:sp>
              <p:nvSpPr>
                <p:cNvPr id="467985" name="Text Box 858"/>
                <p:cNvSpPr txBox="1">
                  <a:spLocks noChangeArrowheads="1"/>
                </p:cNvSpPr>
                <p:nvPr/>
              </p:nvSpPr>
              <p:spPr bwMode="auto">
                <a:xfrm>
                  <a:off x="3732" y="2800"/>
                  <a:ext cx="396" cy="327"/>
                </a:xfrm>
                <a:prstGeom prst="rect">
                  <a:avLst/>
                </a:prstGeom>
                <a:noFill/>
                <a:ln w="9525">
                  <a:noFill/>
                  <a:miter lim="800000"/>
                  <a:headEnd/>
                  <a:tailEnd/>
                </a:ln>
              </p:spPr>
              <p:txBody>
                <a:bodyPr>
                  <a:spAutoFit/>
                </a:bodyPr>
                <a:lstStyle/>
                <a:p>
                  <a:pPr>
                    <a:spcBef>
                      <a:spcPct val="50000"/>
                    </a:spcBef>
                  </a:pPr>
                  <a:r>
                    <a:rPr lang="es-ES" sz="2800">
                      <a:solidFill>
                        <a:srgbClr val="000000"/>
                      </a:solidFill>
                    </a:rPr>
                    <a:t>F</a:t>
                  </a:r>
                  <a:r>
                    <a:rPr lang="en-US" sz="2800">
                      <a:solidFill>
                        <a:srgbClr val="000000"/>
                      </a:solidFill>
                      <a:cs typeface="Times New Roman" pitchFamily="18" charset="0"/>
                    </a:rPr>
                    <a:t>'</a:t>
                  </a:r>
                </a:p>
              </p:txBody>
            </p:sp>
            <p:sp>
              <p:nvSpPr>
                <p:cNvPr id="467986" name="Line 859"/>
                <p:cNvSpPr>
                  <a:spLocks noChangeShapeType="1"/>
                </p:cNvSpPr>
                <p:nvPr/>
              </p:nvSpPr>
              <p:spPr bwMode="auto">
                <a:xfrm>
                  <a:off x="3187" y="1556"/>
                  <a:ext cx="0" cy="2086"/>
                </a:xfrm>
                <a:prstGeom prst="line">
                  <a:avLst/>
                </a:prstGeom>
                <a:noFill/>
                <a:ln w="76200">
                  <a:solidFill>
                    <a:schemeClr val="tx1"/>
                  </a:solidFill>
                  <a:round/>
                  <a:headEnd type="triangle" w="med" len="med"/>
                  <a:tailEnd type="triangle" w="med" len="med"/>
                </a:ln>
              </p:spPr>
              <p:txBody>
                <a:bodyPr/>
                <a:lstStyle/>
                <a:p>
                  <a:endParaRPr lang="es-ES_tradnl"/>
                </a:p>
              </p:txBody>
            </p:sp>
            <p:sp>
              <p:nvSpPr>
                <p:cNvPr id="467987" name="Text Box 860"/>
                <p:cNvSpPr txBox="1">
                  <a:spLocks noChangeArrowheads="1"/>
                </p:cNvSpPr>
                <p:nvPr/>
              </p:nvSpPr>
              <p:spPr bwMode="auto">
                <a:xfrm>
                  <a:off x="2368" y="2820"/>
                  <a:ext cx="291" cy="327"/>
                </a:xfrm>
                <a:prstGeom prst="rect">
                  <a:avLst/>
                </a:prstGeom>
                <a:noFill/>
                <a:ln w="9525">
                  <a:noFill/>
                  <a:miter lim="800000"/>
                  <a:headEnd/>
                  <a:tailEnd/>
                </a:ln>
              </p:spPr>
              <p:txBody>
                <a:bodyPr>
                  <a:spAutoFit/>
                </a:bodyPr>
                <a:lstStyle/>
                <a:p>
                  <a:pPr>
                    <a:spcBef>
                      <a:spcPct val="50000"/>
                    </a:spcBef>
                  </a:pPr>
                  <a:r>
                    <a:rPr lang="es-ES" sz="2800">
                      <a:solidFill>
                        <a:srgbClr val="000000"/>
                      </a:solidFill>
                    </a:rPr>
                    <a:t>F</a:t>
                  </a:r>
                </a:p>
              </p:txBody>
            </p:sp>
            <p:grpSp>
              <p:nvGrpSpPr>
                <p:cNvPr id="467988" name="Group 861"/>
                <p:cNvGrpSpPr>
                  <a:grpSpLocks/>
                </p:cNvGrpSpPr>
                <p:nvPr/>
              </p:nvGrpSpPr>
              <p:grpSpPr bwMode="auto">
                <a:xfrm>
                  <a:off x="4704" y="2597"/>
                  <a:ext cx="866" cy="445"/>
                  <a:chOff x="4578" y="1795"/>
                  <a:chExt cx="866" cy="445"/>
                </a:xfrm>
              </p:grpSpPr>
              <p:sp>
                <p:nvSpPr>
                  <p:cNvPr id="467989" name="Line 862"/>
                  <p:cNvSpPr>
                    <a:spLocks noChangeShapeType="1"/>
                  </p:cNvSpPr>
                  <p:nvPr/>
                </p:nvSpPr>
                <p:spPr bwMode="auto">
                  <a:xfrm>
                    <a:off x="4578" y="1795"/>
                    <a:ext cx="726" cy="0"/>
                  </a:xfrm>
                  <a:prstGeom prst="line">
                    <a:avLst/>
                  </a:prstGeom>
                  <a:noFill/>
                  <a:ln w="0">
                    <a:solidFill>
                      <a:srgbClr val="000000"/>
                    </a:solidFill>
                    <a:prstDash val="dash"/>
                    <a:round/>
                    <a:headEnd/>
                    <a:tailEnd/>
                  </a:ln>
                </p:spPr>
                <p:txBody>
                  <a:bodyPr/>
                  <a:lstStyle/>
                  <a:p>
                    <a:endParaRPr lang="es-ES_tradnl"/>
                  </a:p>
                </p:txBody>
              </p:sp>
              <p:sp>
                <p:nvSpPr>
                  <p:cNvPr id="467990" name="Text Box 863"/>
                  <p:cNvSpPr txBox="1">
                    <a:spLocks noChangeArrowheads="1"/>
                  </p:cNvSpPr>
                  <p:nvPr/>
                </p:nvSpPr>
                <p:spPr bwMode="auto">
                  <a:xfrm>
                    <a:off x="5091" y="1875"/>
                    <a:ext cx="353" cy="365"/>
                  </a:xfrm>
                  <a:prstGeom prst="rect">
                    <a:avLst/>
                  </a:prstGeom>
                  <a:noFill/>
                  <a:ln w="9525">
                    <a:noFill/>
                    <a:miter lim="800000"/>
                    <a:headEnd/>
                    <a:tailEnd/>
                  </a:ln>
                </p:spPr>
                <p:txBody>
                  <a:bodyPr>
                    <a:spAutoFit/>
                  </a:bodyPr>
                  <a:lstStyle/>
                  <a:p>
                    <a:pPr>
                      <a:spcBef>
                        <a:spcPct val="50000"/>
                      </a:spcBef>
                    </a:pPr>
                    <a:r>
                      <a:rPr lang="es-ES" sz="3200">
                        <a:solidFill>
                          <a:srgbClr val="000000"/>
                        </a:solidFill>
                        <a:latin typeface="Arial" charset="0"/>
                        <a:cs typeface="Arial" charset="0"/>
                      </a:rPr>
                      <a:t>∞</a:t>
                    </a:r>
                  </a:p>
                </p:txBody>
              </p:sp>
            </p:grpSp>
          </p:grpSp>
        </p:grpSp>
      </p:grpSp>
      <p:sp>
        <p:nvSpPr>
          <p:cNvPr id="334689" name="Text Box 865"/>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spcBef>
                <a:spcPct val="50000"/>
              </a:spcBef>
            </a:pPr>
            <a:r>
              <a:rPr lang="es-ES" sz="2800" b="1">
                <a:solidFill>
                  <a:srgbClr val="FFFFFF"/>
                </a:solidFill>
              </a:rPr>
              <a:t>a. OBJETO FUERA DE LA DISTANCIA FOCAL.</a:t>
            </a:r>
          </a:p>
        </p:txBody>
      </p:sp>
      <p:sp>
        <p:nvSpPr>
          <p:cNvPr id="867" name="866 CuadroTexto"/>
          <p:cNvSpPr txBox="1"/>
          <p:nvPr/>
        </p:nvSpPr>
        <p:spPr>
          <a:xfrm>
            <a:off x="273132" y="5997039"/>
            <a:ext cx="8668987" cy="400110"/>
          </a:xfrm>
          <a:prstGeom prst="rect">
            <a:avLst/>
          </a:prstGeom>
          <a:solidFill>
            <a:schemeClr val="bg1"/>
          </a:solidFill>
          <a:ln>
            <a:solidFill>
              <a:schemeClr val="tx1"/>
            </a:solidFill>
          </a:ln>
        </p:spPr>
        <p:txBody>
          <a:bodyPr wrap="square" rtlCol="0">
            <a:spAutoFit/>
          </a:bodyPr>
          <a:lstStyle/>
          <a:p>
            <a:pPr algn="ctr"/>
            <a:r>
              <a:rPr lang="es-ES_tradnl" sz="2000" b="1" dirty="0" smtClean="0">
                <a:latin typeface="Calibri" pitchFamily="34" charset="0"/>
                <a:cs typeface="Calibri" pitchFamily="34" charset="0"/>
              </a:rPr>
              <a:t>Al acercar el objeto a la lente la imagen se aleja y se hace mayor</a:t>
            </a:r>
            <a:endParaRPr lang="es-ES_tradnl" sz="2000" b="1" dirty="0">
              <a:latin typeface="Calibri" pitchFamily="34" charset="0"/>
              <a:cs typeface="Calibri"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33468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par>
                                <p:cTn id="19" presetID="9" presetClass="emph" presetSubtype="0" nodeType="withEffect">
                                  <p:stCondLst>
                                    <p:cond delay="0"/>
                                  </p:stCondLst>
                                  <p:childTnLst>
                                    <p:set>
                                      <p:cBhvr rctx="PPT">
                                        <p:cTn id="20" dur="indefinite"/>
                                        <p:tgtEl>
                                          <p:spTgt spid="5"/>
                                        </p:tgtEl>
                                        <p:attrNameLst>
                                          <p:attrName>style.opacity</p:attrName>
                                        </p:attrNameLst>
                                      </p:cBhvr>
                                      <p:to>
                                        <p:strVal val="0.5"/>
                                      </p:to>
                                    </p:set>
                                    <p:animEffect filter="image" prLst="opacity: 0.5">
                                      <p:cBhvr rctx="IE">
                                        <p:cTn id="21" dur="indefinite"/>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0" presetClass="path" presetSubtype="0" repeatCount="indefinite" autoRev="1" fill="hold" nodeType="clickEffect">
                                  <p:stCondLst>
                                    <p:cond delay="0"/>
                                  </p:stCondLst>
                                  <p:childTnLst>
                                    <p:animMotion origin="layout" path="M 4.44444E-6 1.85185E-6 L 0.36718 1.85185E-6 " pathEditMode="relative" rAng="0" ptsTypes="AA">
                                      <p:cBhvr>
                                        <p:cTn id="25" dur="5000" fill="hold"/>
                                        <p:tgtEl>
                                          <p:spTgt spid="2"/>
                                        </p:tgtEl>
                                        <p:attrNameLst>
                                          <p:attrName>ppt_x</p:attrName>
                                          <p:attrName>ppt_y</p:attrName>
                                        </p:attrNameLst>
                                      </p:cBhvr>
                                      <p:rCtr x="184" y="0"/>
                                    </p:animMotion>
                                  </p:childTnLst>
                                </p:cTn>
                              </p:par>
                              <p:par>
                                <p:cTn id="26" presetID="0" presetClass="path" presetSubtype="0" repeatCount="indefinite" autoRev="1" fill="hold" nodeType="withEffect">
                                  <p:stCondLst>
                                    <p:cond delay="0"/>
                                  </p:stCondLst>
                                  <p:childTnLst>
                                    <p:animMotion origin="layout" path="M -3.05556E-6 -1.71177E-7 L 0.27309 -1.71177E-7 " pathEditMode="relative" rAng="0" ptsTypes="AA">
                                      <p:cBhvr>
                                        <p:cTn id="27" dur="5000" fill="hold"/>
                                        <p:tgtEl>
                                          <p:spTgt spid="5"/>
                                        </p:tgtEl>
                                        <p:attrNameLst>
                                          <p:attrName>ppt_x</p:attrName>
                                          <p:attrName>ppt_y</p:attrName>
                                        </p:attrNameLst>
                                      </p:cBhvr>
                                      <p:rCtr x="136" y="0"/>
                                    </p:animMotion>
                                  </p:childTnLst>
                                </p:cTn>
                              </p:par>
                              <p:par>
                                <p:cTn id="28" presetID="6" presetClass="emph" presetSubtype="0" repeatCount="indefinite" autoRev="1" fill="hold" nodeType="withEffect">
                                  <p:stCondLst>
                                    <p:cond delay="0"/>
                                  </p:stCondLst>
                                  <p:childTnLst>
                                    <p:animScale>
                                      <p:cBhvr>
                                        <p:cTn id="29" dur="5000" fill="hold"/>
                                        <p:tgtEl>
                                          <p:spTgt spid="5"/>
                                        </p:tgtEl>
                                      </p:cBhvr>
                                      <p:by x="400000" y="4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689"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1D1D57"/>
        </a:solidFill>
        <a:effectLst/>
      </p:bgPr>
    </p:bg>
    <p:spTree>
      <p:nvGrpSpPr>
        <p:cNvPr id="1" name=""/>
        <p:cNvGrpSpPr/>
        <p:nvPr/>
      </p:nvGrpSpPr>
      <p:grpSpPr>
        <a:xfrm>
          <a:off x="0" y="0"/>
          <a:ext cx="0" cy="0"/>
          <a:chOff x="0" y="0"/>
          <a:chExt cx="0" cy="0"/>
        </a:xfrm>
      </p:grpSpPr>
      <p:sp>
        <p:nvSpPr>
          <p:cNvPr id="363522" name="Rectangle 2"/>
          <p:cNvSpPr>
            <a:spLocks noGrp="1" noChangeArrowheads="1"/>
          </p:cNvSpPr>
          <p:nvPr>
            <p:ph type="title"/>
          </p:nvPr>
        </p:nvSpPr>
        <p:spPr>
          <a:xfrm>
            <a:off x="2198688" y="1765300"/>
            <a:ext cx="4362450" cy="2100263"/>
          </a:xfrm>
        </p:spPr>
        <p:txBody>
          <a:bodyPr/>
          <a:lstStyle/>
          <a:p>
            <a:pPr eaLnBrk="1" hangingPunct="1"/>
            <a:r>
              <a:rPr lang="es-ES_tradnl" sz="6000" b="1" smtClean="0">
                <a:solidFill>
                  <a:srgbClr val="FFFF00"/>
                </a:solidFill>
              </a:rPr>
              <a:t>Fizeau</a:t>
            </a:r>
            <a:br>
              <a:rPr lang="es-ES_tradnl" sz="6000" b="1" smtClean="0">
                <a:solidFill>
                  <a:srgbClr val="FFFF00"/>
                </a:solidFill>
              </a:rPr>
            </a:br>
            <a:r>
              <a:rPr lang="es-ES_tradnl" sz="6000" b="1" smtClean="0">
                <a:solidFill>
                  <a:srgbClr val="FFFF00"/>
                </a:solidFill>
              </a:rPr>
              <a:t>(1849)</a:t>
            </a:r>
          </a:p>
        </p:txBody>
      </p:sp>
    </p:spTree>
  </p:cSld>
  <p:clrMapOvr>
    <a:masterClrMapping/>
  </p:clrMapOvr>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58" name="857 Rectángulo"/>
          <p:cNvSpPr/>
          <p:nvPr/>
        </p:nvSpPr>
        <p:spPr>
          <a:xfrm>
            <a:off x="391886" y="1092200"/>
            <a:ext cx="8372103" cy="45481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2"/>
          <p:cNvGrpSpPr>
            <a:grpSpLocks/>
          </p:cNvGrpSpPr>
          <p:nvPr/>
        </p:nvGrpSpPr>
        <p:grpSpPr bwMode="auto">
          <a:xfrm rot="-564104">
            <a:off x="4621213" y="2093913"/>
            <a:ext cx="722312" cy="1404937"/>
            <a:chOff x="400" y="1727"/>
            <a:chExt cx="308" cy="652"/>
          </a:xfrm>
        </p:grpSpPr>
        <p:grpSp>
          <p:nvGrpSpPr>
            <p:cNvPr id="469438" name="Group 3"/>
            <p:cNvGrpSpPr>
              <a:grpSpLocks/>
            </p:cNvGrpSpPr>
            <p:nvPr/>
          </p:nvGrpSpPr>
          <p:grpSpPr bwMode="auto">
            <a:xfrm>
              <a:off x="452" y="1727"/>
              <a:ext cx="256" cy="652"/>
              <a:chOff x="452" y="1727"/>
              <a:chExt cx="256" cy="652"/>
            </a:xfrm>
          </p:grpSpPr>
          <p:sp>
            <p:nvSpPr>
              <p:cNvPr id="469659" name="Freeform 4"/>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p>
            </p:txBody>
          </p:sp>
          <p:sp>
            <p:nvSpPr>
              <p:cNvPr id="469660" name="Freeform 5"/>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p>
            </p:txBody>
          </p:sp>
          <p:sp>
            <p:nvSpPr>
              <p:cNvPr id="469661" name="Freeform 6"/>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p>
            </p:txBody>
          </p:sp>
          <p:sp>
            <p:nvSpPr>
              <p:cNvPr id="469662" name="Freeform 7"/>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p>
            </p:txBody>
          </p:sp>
          <p:sp>
            <p:nvSpPr>
              <p:cNvPr id="469663" name="Freeform 8"/>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p>
            </p:txBody>
          </p:sp>
          <p:sp>
            <p:nvSpPr>
              <p:cNvPr id="469664" name="Freeform 9"/>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p>
            </p:txBody>
          </p:sp>
          <p:sp>
            <p:nvSpPr>
              <p:cNvPr id="469665" name="Freeform 10"/>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p>
            </p:txBody>
          </p:sp>
          <p:sp>
            <p:nvSpPr>
              <p:cNvPr id="469666" name="Freeform 11"/>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469667" name="Freeform 12"/>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p>
            </p:txBody>
          </p:sp>
          <p:sp>
            <p:nvSpPr>
              <p:cNvPr id="469668" name="Freeform 13"/>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p>
            </p:txBody>
          </p:sp>
          <p:sp>
            <p:nvSpPr>
              <p:cNvPr id="469669" name="Freeform 14"/>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p>
            </p:txBody>
          </p:sp>
          <p:sp>
            <p:nvSpPr>
              <p:cNvPr id="469670" name="Freeform 15"/>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p>
            </p:txBody>
          </p:sp>
          <p:sp>
            <p:nvSpPr>
              <p:cNvPr id="469671" name="Freeform 16"/>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p>
            </p:txBody>
          </p:sp>
          <p:sp>
            <p:nvSpPr>
              <p:cNvPr id="469672" name="Freeform 17"/>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p>
            </p:txBody>
          </p:sp>
          <p:sp>
            <p:nvSpPr>
              <p:cNvPr id="469673" name="Freeform 18"/>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p>
            </p:txBody>
          </p:sp>
          <p:sp>
            <p:nvSpPr>
              <p:cNvPr id="469674" name="Freeform 19"/>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p>
            </p:txBody>
          </p:sp>
          <p:sp>
            <p:nvSpPr>
              <p:cNvPr id="469675" name="Freeform 20"/>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p>
            </p:txBody>
          </p:sp>
          <p:sp>
            <p:nvSpPr>
              <p:cNvPr id="469676" name="Line 21"/>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p>
            </p:txBody>
          </p:sp>
          <p:sp>
            <p:nvSpPr>
              <p:cNvPr id="469677" name="Freeform 22"/>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p>
            </p:txBody>
          </p:sp>
          <p:sp>
            <p:nvSpPr>
              <p:cNvPr id="469678" name="Line 23"/>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p>
            </p:txBody>
          </p:sp>
          <p:sp>
            <p:nvSpPr>
              <p:cNvPr id="469679" name="Freeform 24"/>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p>
            </p:txBody>
          </p:sp>
          <p:sp>
            <p:nvSpPr>
              <p:cNvPr id="469680" name="Freeform 25"/>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p>
            </p:txBody>
          </p:sp>
          <p:sp>
            <p:nvSpPr>
              <p:cNvPr id="469681" name="Freeform 26"/>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p>
            </p:txBody>
          </p:sp>
          <p:sp>
            <p:nvSpPr>
              <p:cNvPr id="469682" name="Freeform 27"/>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p>
            </p:txBody>
          </p:sp>
          <p:sp>
            <p:nvSpPr>
              <p:cNvPr id="469683" name="Line 28"/>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p>
            </p:txBody>
          </p:sp>
          <p:sp>
            <p:nvSpPr>
              <p:cNvPr id="469684" name="Line 29"/>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p>
            </p:txBody>
          </p:sp>
          <p:sp>
            <p:nvSpPr>
              <p:cNvPr id="469685" name="Line 30"/>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p>
            </p:txBody>
          </p:sp>
          <p:sp>
            <p:nvSpPr>
              <p:cNvPr id="469686" name="Freeform 31"/>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p>
            </p:txBody>
          </p:sp>
          <p:sp>
            <p:nvSpPr>
              <p:cNvPr id="469687" name="Freeform 32"/>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p>
            </p:txBody>
          </p:sp>
          <p:sp>
            <p:nvSpPr>
              <p:cNvPr id="469688" name="Freeform 33"/>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p>
            </p:txBody>
          </p:sp>
          <p:sp>
            <p:nvSpPr>
              <p:cNvPr id="469689" name="Freeform 34"/>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p>
            </p:txBody>
          </p:sp>
          <p:sp>
            <p:nvSpPr>
              <p:cNvPr id="469690" name="Freeform 35"/>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p>
            </p:txBody>
          </p:sp>
          <p:sp>
            <p:nvSpPr>
              <p:cNvPr id="469691" name="Freeform 36"/>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p>
            </p:txBody>
          </p:sp>
          <p:sp>
            <p:nvSpPr>
              <p:cNvPr id="469692" name="Freeform 37"/>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p>
            </p:txBody>
          </p:sp>
          <p:sp>
            <p:nvSpPr>
              <p:cNvPr id="469693" name="Freeform 38"/>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p>
            </p:txBody>
          </p:sp>
          <p:sp>
            <p:nvSpPr>
              <p:cNvPr id="469694" name="Freeform 39"/>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p>
            </p:txBody>
          </p:sp>
          <p:sp>
            <p:nvSpPr>
              <p:cNvPr id="469695" name="Freeform 40"/>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p>
            </p:txBody>
          </p:sp>
          <p:sp>
            <p:nvSpPr>
              <p:cNvPr id="469696" name="Freeform 41"/>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p>
            </p:txBody>
          </p:sp>
          <p:sp>
            <p:nvSpPr>
              <p:cNvPr id="469697" name="Freeform 42"/>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p>
            </p:txBody>
          </p:sp>
          <p:sp>
            <p:nvSpPr>
              <p:cNvPr id="469698" name="Freeform 43"/>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p>
            </p:txBody>
          </p:sp>
          <p:sp>
            <p:nvSpPr>
              <p:cNvPr id="469699" name="Freeform 44"/>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p>
            </p:txBody>
          </p:sp>
          <p:sp>
            <p:nvSpPr>
              <p:cNvPr id="469700" name="Freeform 45"/>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p>
            </p:txBody>
          </p:sp>
          <p:sp>
            <p:nvSpPr>
              <p:cNvPr id="469701" name="Freeform 46"/>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p>
            </p:txBody>
          </p:sp>
          <p:sp>
            <p:nvSpPr>
              <p:cNvPr id="469702" name="Freeform 47"/>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p>
            </p:txBody>
          </p:sp>
          <p:sp>
            <p:nvSpPr>
              <p:cNvPr id="469703" name="Freeform 48"/>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p>
            </p:txBody>
          </p:sp>
          <p:sp>
            <p:nvSpPr>
              <p:cNvPr id="469704" name="Freeform 49"/>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p>
            </p:txBody>
          </p:sp>
          <p:sp>
            <p:nvSpPr>
              <p:cNvPr id="469705" name="Freeform 50"/>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p>
            </p:txBody>
          </p:sp>
          <p:sp>
            <p:nvSpPr>
              <p:cNvPr id="469706" name="Freeform 51"/>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p>
            </p:txBody>
          </p:sp>
          <p:sp>
            <p:nvSpPr>
              <p:cNvPr id="469707" name="Freeform 52"/>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p>
            </p:txBody>
          </p:sp>
          <p:sp>
            <p:nvSpPr>
              <p:cNvPr id="469708" name="Freeform 53"/>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p>
            </p:txBody>
          </p:sp>
          <p:sp>
            <p:nvSpPr>
              <p:cNvPr id="469709" name="Freeform 54"/>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p>
            </p:txBody>
          </p:sp>
          <p:sp>
            <p:nvSpPr>
              <p:cNvPr id="469710" name="Freeform 55"/>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p>
            </p:txBody>
          </p:sp>
          <p:sp>
            <p:nvSpPr>
              <p:cNvPr id="469711" name="Freeform 56"/>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p>
            </p:txBody>
          </p:sp>
          <p:sp>
            <p:nvSpPr>
              <p:cNvPr id="469712" name="Freeform 57"/>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p>
            </p:txBody>
          </p:sp>
          <p:sp>
            <p:nvSpPr>
              <p:cNvPr id="469713" name="Freeform 58"/>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p>
            </p:txBody>
          </p:sp>
          <p:sp>
            <p:nvSpPr>
              <p:cNvPr id="469714" name="Freeform 59"/>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p>
            </p:txBody>
          </p:sp>
          <p:sp>
            <p:nvSpPr>
              <p:cNvPr id="469715" name="Freeform 60"/>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p>
            </p:txBody>
          </p:sp>
          <p:sp>
            <p:nvSpPr>
              <p:cNvPr id="469716" name="Freeform 61"/>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p>
            </p:txBody>
          </p:sp>
          <p:sp>
            <p:nvSpPr>
              <p:cNvPr id="469717" name="Freeform 62"/>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p>
            </p:txBody>
          </p:sp>
          <p:sp>
            <p:nvSpPr>
              <p:cNvPr id="469718" name="Freeform 63"/>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p>
            </p:txBody>
          </p:sp>
          <p:sp>
            <p:nvSpPr>
              <p:cNvPr id="469719" name="Freeform 64"/>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p>
            </p:txBody>
          </p:sp>
          <p:sp>
            <p:nvSpPr>
              <p:cNvPr id="469720" name="Line 65"/>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p>
            </p:txBody>
          </p:sp>
          <p:sp>
            <p:nvSpPr>
              <p:cNvPr id="469721" name="Freeform 66"/>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p>
            </p:txBody>
          </p:sp>
          <p:sp>
            <p:nvSpPr>
              <p:cNvPr id="469722" name="Line 67"/>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p>
            </p:txBody>
          </p:sp>
          <p:sp>
            <p:nvSpPr>
              <p:cNvPr id="469723" name="Freeform 68"/>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p>
            </p:txBody>
          </p:sp>
          <p:sp>
            <p:nvSpPr>
              <p:cNvPr id="469724" name="Line 69"/>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p>
            </p:txBody>
          </p:sp>
          <p:sp>
            <p:nvSpPr>
              <p:cNvPr id="469725" name="Freeform 70"/>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p>
            </p:txBody>
          </p:sp>
          <p:sp>
            <p:nvSpPr>
              <p:cNvPr id="469726" name="Line 71"/>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p>
            </p:txBody>
          </p:sp>
          <p:sp>
            <p:nvSpPr>
              <p:cNvPr id="469727" name="Freeform 72"/>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p>
            </p:txBody>
          </p:sp>
          <p:sp>
            <p:nvSpPr>
              <p:cNvPr id="469728" name="Line 73"/>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p>
            </p:txBody>
          </p:sp>
          <p:sp>
            <p:nvSpPr>
              <p:cNvPr id="469729" name="Line 74"/>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p>
            </p:txBody>
          </p:sp>
          <p:sp>
            <p:nvSpPr>
              <p:cNvPr id="469730" name="Line 75"/>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p>
            </p:txBody>
          </p:sp>
          <p:sp>
            <p:nvSpPr>
              <p:cNvPr id="469731" name="Line 76"/>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p>
            </p:txBody>
          </p:sp>
          <p:sp>
            <p:nvSpPr>
              <p:cNvPr id="469732" name="Line 77"/>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p>
            </p:txBody>
          </p:sp>
          <p:sp>
            <p:nvSpPr>
              <p:cNvPr id="469733" name="Freeform 78"/>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p>
            </p:txBody>
          </p:sp>
          <p:sp>
            <p:nvSpPr>
              <p:cNvPr id="469734" name="Freeform 79"/>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p>
            </p:txBody>
          </p:sp>
          <p:sp>
            <p:nvSpPr>
              <p:cNvPr id="469735" name="Freeform 80"/>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p>
            </p:txBody>
          </p:sp>
          <p:sp>
            <p:nvSpPr>
              <p:cNvPr id="469736" name="Freeform 81"/>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p>
            </p:txBody>
          </p:sp>
          <p:sp>
            <p:nvSpPr>
              <p:cNvPr id="469737" name="Freeform 82"/>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p>
            </p:txBody>
          </p:sp>
          <p:sp>
            <p:nvSpPr>
              <p:cNvPr id="469738" name="Freeform 83"/>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p>
            </p:txBody>
          </p:sp>
          <p:sp>
            <p:nvSpPr>
              <p:cNvPr id="469739" name="Freeform 84"/>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p>
            </p:txBody>
          </p:sp>
          <p:sp>
            <p:nvSpPr>
              <p:cNvPr id="469740" name="Freeform 85"/>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p>
            </p:txBody>
          </p:sp>
          <p:sp>
            <p:nvSpPr>
              <p:cNvPr id="469741" name="Freeform 86"/>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p>
            </p:txBody>
          </p:sp>
          <p:sp>
            <p:nvSpPr>
              <p:cNvPr id="469742" name="Freeform 87"/>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p>
            </p:txBody>
          </p:sp>
          <p:sp>
            <p:nvSpPr>
              <p:cNvPr id="469743" name="Freeform 88"/>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p>
            </p:txBody>
          </p:sp>
          <p:sp>
            <p:nvSpPr>
              <p:cNvPr id="469744" name="Freeform 89"/>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p>
            </p:txBody>
          </p:sp>
          <p:sp>
            <p:nvSpPr>
              <p:cNvPr id="469745" name="Freeform 90"/>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p>
            </p:txBody>
          </p:sp>
          <p:sp>
            <p:nvSpPr>
              <p:cNvPr id="469746" name="Freeform 91"/>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p>
            </p:txBody>
          </p:sp>
          <p:sp>
            <p:nvSpPr>
              <p:cNvPr id="469747" name="Freeform 92"/>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p>
            </p:txBody>
          </p:sp>
          <p:sp>
            <p:nvSpPr>
              <p:cNvPr id="469748" name="Freeform 93"/>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p>
            </p:txBody>
          </p:sp>
          <p:sp>
            <p:nvSpPr>
              <p:cNvPr id="469749" name="Freeform 94"/>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p>
            </p:txBody>
          </p:sp>
          <p:sp>
            <p:nvSpPr>
              <p:cNvPr id="469750" name="Freeform 95"/>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p>
            </p:txBody>
          </p:sp>
          <p:sp>
            <p:nvSpPr>
              <p:cNvPr id="469751" name="Freeform 96"/>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p>
            </p:txBody>
          </p:sp>
          <p:sp>
            <p:nvSpPr>
              <p:cNvPr id="469752" name="Freeform 97"/>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p>
            </p:txBody>
          </p:sp>
          <p:sp>
            <p:nvSpPr>
              <p:cNvPr id="469753" name="Freeform 98"/>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p>
            </p:txBody>
          </p:sp>
          <p:sp>
            <p:nvSpPr>
              <p:cNvPr id="469754" name="Freeform 99"/>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p>
            </p:txBody>
          </p:sp>
          <p:sp>
            <p:nvSpPr>
              <p:cNvPr id="469755" name="Freeform 100"/>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p>
            </p:txBody>
          </p:sp>
          <p:sp>
            <p:nvSpPr>
              <p:cNvPr id="469756" name="Freeform 101"/>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p>
            </p:txBody>
          </p:sp>
          <p:sp>
            <p:nvSpPr>
              <p:cNvPr id="469757" name="Freeform 102"/>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p>
            </p:txBody>
          </p:sp>
          <p:sp>
            <p:nvSpPr>
              <p:cNvPr id="469758" name="Freeform 103"/>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p>
            </p:txBody>
          </p:sp>
          <p:sp>
            <p:nvSpPr>
              <p:cNvPr id="469759" name="Freeform 104"/>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p>
            </p:txBody>
          </p:sp>
          <p:sp>
            <p:nvSpPr>
              <p:cNvPr id="469760" name="Freeform 105"/>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p>
            </p:txBody>
          </p:sp>
          <p:sp>
            <p:nvSpPr>
              <p:cNvPr id="469761" name="Freeform 106"/>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p>
            </p:txBody>
          </p:sp>
          <p:sp>
            <p:nvSpPr>
              <p:cNvPr id="469762" name="Freeform 107"/>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p>
            </p:txBody>
          </p:sp>
          <p:sp>
            <p:nvSpPr>
              <p:cNvPr id="469763" name="Freeform 108"/>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p>
            </p:txBody>
          </p:sp>
          <p:sp>
            <p:nvSpPr>
              <p:cNvPr id="469764" name="Freeform 109"/>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p>
            </p:txBody>
          </p:sp>
          <p:sp>
            <p:nvSpPr>
              <p:cNvPr id="469765" name="Freeform 110"/>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p>
            </p:txBody>
          </p:sp>
          <p:sp>
            <p:nvSpPr>
              <p:cNvPr id="469766" name="Freeform 111"/>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p>
            </p:txBody>
          </p:sp>
          <p:sp>
            <p:nvSpPr>
              <p:cNvPr id="469767" name="Freeform 112"/>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p>
            </p:txBody>
          </p:sp>
          <p:sp>
            <p:nvSpPr>
              <p:cNvPr id="469768" name="Freeform 113"/>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p>
            </p:txBody>
          </p:sp>
          <p:sp>
            <p:nvSpPr>
              <p:cNvPr id="469769" name="Freeform 114"/>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p>
            </p:txBody>
          </p:sp>
          <p:sp>
            <p:nvSpPr>
              <p:cNvPr id="469770" name="Freeform 115"/>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p>
            </p:txBody>
          </p:sp>
          <p:sp>
            <p:nvSpPr>
              <p:cNvPr id="469771" name="Freeform 116"/>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p>
            </p:txBody>
          </p:sp>
          <p:sp>
            <p:nvSpPr>
              <p:cNvPr id="469772" name="Freeform 117"/>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p>
            </p:txBody>
          </p:sp>
          <p:sp>
            <p:nvSpPr>
              <p:cNvPr id="469773" name="Freeform 118"/>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p>
            </p:txBody>
          </p:sp>
          <p:sp>
            <p:nvSpPr>
              <p:cNvPr id="469774" name="Freeform 119"/>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p>
            </p:txBody>
          </p:sp>
          <p:sp>
            <p:nvSpPr>
              <p:cNvPr id="469775" name="Freeform 120"/>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p>
            </p:txBody>
          </p:sp>
          <p:sp>
            <p:nvSpPr>
              <p:cNvPr id="469776" name="Freeform 121"/>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p>
            </p:txBody>
          </p:sp>
          <p:sp>
            <p:nvSpPr>
              <p:cNvPr id="469777" name="Freeform 122"/>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p>
            </p:txBody>
          </p:sp>
          <p:sp>
            <p:nvSpPr>
              <p:cNvPr id="469778" name="Freeform 123"/>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p>
            </p:txBody>
          </p:sp>
          <p:sp>
            <p:nvSpPr>
              <p:cNvPr id="469779" name="Freeform 124"/>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p>
            </p:txBody>
          </p:sp>
          <p:sp>
            <p:nvSpPr>
              <p:cNvPr id="469780" name="Freeform 125"/>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p>
            </p:txBody>
          </p:sp>
          <p:sp>
            <p:nvSpPr>
              <p:cNvPr id="469781" name="Freeform 126"/>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p>
            </p:txBody>
          </p:sp>
          <p:sp>
            <p:nvSpPr>
              <p:cNvPr id="469782" name="Line 127"/>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p>
            </p:txBody>
          </p:sp>
          <p:sp>
            <p:nvSpPr>
              <p:cNvPr id="469783" name="Line 128"/>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p>
            </p:txBody>
          </p:sp>
          <p:sp>
            <p:nvSpPr>
              <p:cNvPr id="469784" name="Freeform 129"/>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p>
            </p:txBody>
          </p:sp>
          <p:sp>
            <p:nvSpPr>
              <p:cNvPr id="469785" name="Line 130"/>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p>
            </p:txBody>
          </p:sp>
          <p:sp>
            <p:nvSpPr>
              <p:cNvPr id="469786" name="Line 131"/>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p>
            </p:txBody>
          </p:sp>
          <p:sp>
            <p:nvSpPr>
              <p:cNvPr id="469787" name="Line 132"/>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p>
            </p:txBody>
          </p:sp>
          <p:sp>
            <p:nvSpPr>
              <p:cNvPr id="469788" name="Freeform 133"/>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p>
            </p:txBody>
          </p:sp>
          <p:sp>
            <p:nvSpPr>
              <p:cNvPr id="469789" name="Line 134"/>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p>
            </p:txBody>
          </p:sp>
          <p:sp>
            <p:nvSpPr>
              <p:cNvPr id="469790" name="Line 135"/>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p>
            </p:txBody>
          </p:sp>
          <p:sp>
            <p:nvSpPr>
              <p:cNvPr id="469791" name="Freeform 136"/>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p>
            </p:txBody>
          </p:sp>
          <p:sp>
            <p:nvSpPr>
              <p:cNvPr id="469792" name="Freeform 137"/>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p>
            </p:txBody>
          </p:sp>
          <p:sp>
            <p:nvSpPr>
              <p:cNvPr id="469793" name="Freeform 138"/>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p>
            </p:txBody>
          </p:sp>
          <p:sp>
            <p:nvSpPr>
              <p:cNvPr id="469794" name="Freeform 139"/>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p>
            </p:txBody>
          </p:sp>
          <p:sp>
            <p:nvSpPr>
              <p:cNvPr id="469795" name="Freeform 140"/>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p>
            </p:txBody>
          </p:sp>
          <p:sp>
            <p:nvSpPr>
              <p:cNvPr id="469796" name="Freeform 141"/>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p>
            </p:txBody>
          </p:sp>
          <p:sp>
            <p:nvSpPr>
              <p:cNvPr id="469797" name="Freeform 142"/>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p>
            </p:txBody>
          </p:sp>
          <p:sp>
            <p:nvSpPr>
              <p:cNvPr id="469798" name="Freeform 143"/>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p>
            </p:txBody>
          </p:sp>
          <p:sp>
            <p:nvSpPr>
              <p:cNvPr id="469799" name="Freeform 144"/>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p>
            </p:txBody>
          </p:sp>
          <p:sp>
            <p:nvSpPr>
              <p:cNvPr id="469800" name="Freeform 145"/>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p>
            </p:txBody>
          </p:sp>
          <p:sp>
            <p:nvSpPr>
              <p:cNvPr id="469801" name="Line 146"/>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p>
            </p:txBody>
          </p:sp>
          <p:sp>
            <p:nvSpPr>
              <p:cNvPr id="469802" name="Freeform 147"/>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p>
            </p:txBody>
          </p:sp>
          <p:sp>
            <p:nvSpPr>
              <p:cNvPr id="469803" name="Freeform 148"/>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p>
            </p:txBody>
          </p:sp>
          <p:sp>
            <p:nvSpPr>
              <p:cNvPr id="469804" name="Freeform 149"/>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p>
            </p:txBody>
          </p:sp>
          <p:sp>
            <p:nvSpPr>
              <p:cNvPr id="469805" name="Freeform 150"/>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p>
            </p:txBody>
          </p:sp>
          <p:sp>
            <p:nvSpPr>
              <p:cNvPr id="469806" name="Freeform 151"/>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p>
            </p:txBody>
          </p:sp>
          <p:sp>
            <p:nvSpPr>
              <p:cNvPr id="469807" name="Freeform 152"/>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p>
            </p:txBody>
          </p:sp>
          <p:sp>
            <p:nvSpPr>
              <p:cNvPr id="469808" name="Freeform 153"/>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p>
            </p:txBody>
          </p:sp>
          <p:sp>
            <p:nvSpPr>
              <p:cNvPr id="469809" name="Freeform 154"/>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p>
            </p:txBody>
          </p:sp>
          <p:sp>
            <p:nvSpPr>
              <p:cNvPr id="469810" name="Freeform 155"/>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p>
            </p:txBody>
          </p:sp>
          <p:sp>
            <p:nvSpPr>
              <p:cNvPr id="469811" name="Freeform 156"/>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p>
            </p:txBody>
          </p:sp>
          <p:sp>
            <p:nvSpPr>
              <p:cNvPr id="469812" name="Freeform 157"/>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p>
            </p:txBody>
          </p:sp>
          <p:sp>
            <p:nvSpPr>
              <p:cNvPr id="469813" name="Freeform 158"/>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p>
            </p:txBody>
          </p:sp>
          <p:sp>
            <p:nvSpPr>
              <p:cNvPr id="469814" name="Freeform 159"/>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p>
            </p:txBody>
          </p:sp>
          <p:sp>
            <p:nvSpPr>
              <p:cNvPr id="469815" name="Freeform 160"/>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p>
            </p:txBody>
          </p:sp>
          <p:sp>
            <p:nvSpPr>
              <p:cNvPr id="469816" name="Freeform 161"/>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p>
            </p:txBody>
          </p:sp>
          <p:sp>
            <p:nvSpPr>
              <p:cNvPr id="469817" name="Freeform 162"/>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469818" name="Freeform 163"/>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p>
            </p:txBody>
          </p:sp>
          <p:sp>
            <p:nvSpPr>
              <p:cNvPr id="469819" name="Freeform 164"/>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p>
            </p:txBody>
          </p:sp>
          <p:sp>
            <p:nvSpPr>
              <p:cNvPr id="469820" name="Freeform 165"/>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p>
            </p:txBody>
          </p:sp>
          <p:sp>
            <p:nvSpPr>
              <p:cNvPr id="469821" name="Freeform 166"/>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p>
            </p:txBody>
          </p:sp>
          <p:sp>
            <p:nvSpPr>
              <p:cNvPr id="469822" name="Freeform 167"/>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p>
            </p:txBody>
          </p:sp>
          <p:sp>
            <p:nvSpPr>
              <p:cNvPr id="469823" name="Freeform 168"/>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p>
            </p:txBody>
          </p:sp>
          <p:sp>
            <p:nvSpPr>
              <p:cNvPr id="469824" name="Freeform 169"/>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p>
            </p:txBody>
          </p:sp>
          <p:sp>
            <p:nvSpPr>
              <p:cNvPr id="469825" name="Freeform 170"/>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p>
            </p:txBody>
          </p:sp>
          <p:sp>
            <p:nvSpPr>
              <p:cNvPr id="469826" name="Freeform 171"/>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p>
            </p:txBody>
          </p:sp>
          <p:sp>
            <p:nvSpPr>
              <p:cNvPr id="469827" name="Freeform 172"/>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p>
            </p:txBody>
          </p:sp>
          <p:sp>
            <p:nvSpPr>
              <p:cNvPr id="469828" name="Freeform 173"/>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p>
            </p:txBody>
          </p:sp>
          <p:sp>
            <p:nvSpPr>
              <p:cNvPr id="469829" name="Freeform 174"/>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p>
            </p:txBody>
          </p:sp>
          <p:sp>
            <p:nvSpPr>
              <p:cNvPr id="469830" name="Freeform 175"/>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p>
            </p:txBody>
          </p:sp>
          <p:sp>
            <p:nvSpPr>
              <p:cNvPr id="469831" name="Freeform 176"/>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p>
            </p:txBody>
          </p:sp>
          <p:sp>
            <p:nvSpPr>
              <p:cNvPr id="469832" name="Freeform 177"/>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p>
            </p:txBody>
          </p:sp>
          <p:sp>
            <p:nvSpPr>
              <p:cNvPr id="469833" name="Freeform 178"/>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p>
            </p:txBody>
          </p:sp>
          <p:sp>
            <p:nvSpPr>
              <p:cNvPr id="469834" name="Freeform 179"/>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p>
            </p:txBody>
          </p:sp>
          <p:sp>
            <p:nvSpPr>
              <p:cNvPr id="469835" name="Freeform 180"/>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p>
            </p:txBody>
          </p:sp>
          <p:sp>
            <p:nvSpPr>
              <p:cNvPr id="469836" name="Freeform 181"/>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p>
            </p:txBody>
          </p:sp>
          <p:sp>
            <p:nvSpPr>
              <p:cNvPr id="469837" name="Freeform 182"/>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p>
            </p:txBody>
          </p:sp>
          <p:sp>
            <p:nvSpPr>
              <p:cNvPr id="469838" name="Rectangle 183"/>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69839" name="Freeform 184"/>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p>
            </p:txBody>
          </p:sp>
          <p:sp>
            <p:nvSpPr>
              <p:cNvPr id="469840" name="Freeform 185"/>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p>
            </p:txBody>
          </p:sp>
          <p:sp>
            <p:nvSpPr>
              <p:cNvPr id="469841" name="Freeform 186"/>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p>
            </p:txBody>
          </p:sp>
          <p:sp>
            <p:nvSpPr>
              <p:cNvPr id="469842" name="Freeform 18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p>
            </p:txBody>
          </p:sp>
          <p:sp>
            <p:nvSpPr>
              <p:cNvPr id="469843" name="Freeform 18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p>
            </p:txBody>
          </p:sp>
          <p:sp>
            <p:nvSpPr>
              <p:cNvPr id="469844" name="Freeform 18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p>
            </p:txBody>
          </p:sp>
          <p:sp>
            <p:nvSpPr>
              <p:cNvPr id="469845" name="Freeform 190"/>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p>
            </p:txBody>
          </p:sp>
          <p:sp>
            <p:nvSpPr>
              <p:cNvPr id="469846" name="Freeform 19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p>
            </p:txBody>
          </p:sp>
          <p:sp>
            <p:nvSpPr>
              <p:cNvPr id="469847" name="Line 192"/>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p>
            </p:txBody>
          </p:sp>
          <p:sp>
            <p:nvSpPr>
              <p:cNvPr id="469848" name="Freeform 193"/>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p>
            </p:txBody>
          </p:sp>
          <p:sp>
            <p:nvSpPr>
              <p:cNvPr id="469849" name="Freeform 194"/>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p>
            </p:txBody>
          </p:sp>
          <p:sp>
            <p:nvSpPr>
              <p:cNvPr id="469850" name="Line 195"/>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p>
            </p:txBody>
          </p:sp>
          <p:sp>
            <p:nvSpPr>
              <p:cNvPr id="469851" name="Freeform 196"/>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p>
            </p:txBody>
          </p:sp>
          <p:sp>
            <p:nvSpPr>
              <p:cNvPr id="469852" name="Freeform 197"/>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p>
            </p:txBody>
          </p:sp>
          <p:sp>
            <p:nvSpPr>
              <p:cNvPr id="469853" name="Line 198"/>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p>
            </p:txBody>
          </p:sp>
          <p:sp>
            <p:nvSpPr>
              <p:cNvPr id="469854" name="Freeform 199"/>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p>
            </p:txBody>
          </p:sp>
          <p:sp>
            <p:nvSpPr>
              <p:cNvPr id="469855" name="Line 200"/>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p>
            </p:txBody>
          </p:sp>
          <p:sp>
            <p:nvSpPr>
              <p:cNvPr id="469856" name="Line 201"/>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p>
            </p:txBody>
          </p:sp>
          <p:sp>
            <p:nvSpPr>
              <p:cNvPr id="469857" name="Freeform 202"/>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p>
            </p:txBody>
          </p:sp>
          <p:sp>
            <p:nvSpPr>
              <p:cNvPr id="469858" name="Freeform 203"/>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p>
            </p:txBody>
          </p:sp>
        </p:grpSp>
        <p:grpSp>
          <p:nvGrpSpPr>
            <p:cNvPr id="469439" name="Group 204"/>
            <p:cNvGrpSpPr>
              <a:grpSpLocks/>
            </p:cNvGrpSpPr>
            <p:nvPr/>
          </p:nvGrpSpPr>
          <p:grpSpPr bwMode="auto">
            <a:xfrm>
              <a:off x="400" y="1741"/>
              <a:ext cx="308" cy="601"/>
              <a:chOff x="400" y="1741"/>
              <a:chExt cx="308" cy="601"/>
            </a:xfrm>
          </p:grpSpPr>
          <p:sp>
            <p:nvSpPr>
              <p:cNvPr id="469459" name="Freeform 205"/>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p>
            </p:txBody>
          </p:sp>
          <p:sp>
            <p:nvSpPr>
              <p:cNvPr id="469460" name="Freeform 206"/>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p>
            </p:txBody>
          </p:sp>
          <p:sp>
            <p:nvSpPr>
              <p:cNvPr id="469461" name="Freeform 207"/>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p>
            </p:txBody>
          </p:sp>
          <p:sp>
            <p:nvSpPr>
              <p:cNvPr id="469462" name="Freeform 208"/>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p>
            </p:txBody>
          </p:sp>
          <p:sp>
            <p:nvSpPr>
              <p:cNvPr id="469463" name="Freeform 209"/>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p>
            </p:txBody>
          </p:sp>
          <p:sp>
            <p:nvSpPr>
              <p:cNvPr id="469464" name="Line 210"/>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p>
            </p:txBody>
          </p:sp>
          <p:sp>
            <p:nvSpPr>
              <p:cNvPr id="469465" name="Line 211"/>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p>
            </p:txBody>
          </p:sp>
          <p:sp>
            <p:nvSpPr>
              <p:cNvPr id="469466" name="Freeform 212"/>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p>
            </p:txBody>
          </p:sp>
          <p:sp>
            <p:nvSpPr>
              <p:cNvPr id="469467" name="Freeform 213"/>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p>
            </p:txBody>
          </p:sp>
          <p:sp>
            <p:nvSpPr>
              <p:cNvPr id="469468" name="Freeform 214"/>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p>
            </p:txBody>
          </p:sp>
          <p:sp>
            <p:nvSpPr>
              <p:cNvPr id="469469" name="Freeform 215"/>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p>
            </p:txBody>
          </p:sp>
          <p:sp>
            <p:nvSpPr>
              <p:cNvPr id="469470" name="Freeform 216"/>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p>
            </p:txBody>
          </p:sp>
          <p:sp>
            <p:nvSpPr>
              <p:cNvPr id="469471" name="Line 217"/>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p>
            </p:txBody>
          </p:sp>
          <p:sp>
            <p:nvSpPr>
              <p:cNvPr id="469472" name="Freeform 218"/>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p>
            </p:txBody>
          </p:sp>
          <p:sp>
            <p:nvSpPr>
              <p:cNvPr id="469473" name="Freeform 219"/>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p>
            </p:txBody>
          </p:sp>
          <p:sp>
            <p:nvSpPr>
              <p:cNvPr id="469474" name="Freeform 220"/>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p>
            </p:txBody>
          </p:sp>
          <p:sp>
            <p:nvSpPr>
              <p:cNvPr id="469475" name="Line 221"/>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p>
            </p:txBody>
          </p:sp>
          <p:sp>
            <p:nvSpPr>
              <p:cNvPr id="469476" name="Freeform 222"/>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p>
            </p:txBody>
          </p:sp>
          <p:sp>
            <p:nvSpPr>
              <p:cNvPr id="469477" name="Line 223"/>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p>
            </p:txBody>
          </p:sp>
          <p:sp>
            <p:nvSpPr>
              <p:cNvPr id="469478" name="Line 224"/>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p>
            </p:txBody>
          </p:sp>
          <p:sp>
            <p:nvSpPr>
              <p:cNvPr id="469479" name="Line 225"/>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p>
            </p:txBody>
          </p:sp>
          <p:sp>
            <p:nvSpPr>
              <p:cNvPr id="469480" name="Line 226"/>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p>
            </p:txBody>
          </p:sp>
          <p:sp>
            <p:nvSpPr>
              <p:cNvPr id="469481" name="Line 227"/>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p>
            </p:txBody>
          </p:sp>
          <p:sp>
            <p:nvSpPr>
              <p:cNvPr id="469482" name="Line 228"/>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p>
            </p:txBody>
          </p:sp>
          <p:sp>
            <p:nvSpPr>
              <p:cNvPr id="469483" name="Line 229"/>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p>
            </p:txBody>
          </p:sp>
          <p:sp>
            <p:nvSpPr>
              <p:cNvPr id="469484" name="Freeform 230"/>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p>
            </p:txBody>
          </p:sp>
          <p:sp>
            <p:nvSpPr>
              <p:cNvPr id="469485" name="Freeform 231"/>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p>
            </p:txBody>
          </p:sp>
          <p:sp>
            <p:nvSpPr>
              <p:cNvPr id="469486" name="Freeform 232"/>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p>
            </p:txBody>
          </p:sp>
          <p:sp>
            <p:nvSpPr>
              <p:cNvPr id="469487" name="Freeform 233"/>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p>
            </p:txBody>
          </p:sp>
          <p:sp>
            <p:nvSpPr>
              <p:cNvPr id="469488" name="Line 234"/>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p>
            </p:txBody>
          </p:sp>
          <p:sp>
            <p:nvSpPr>
              <p:cNvPr id="469489" name="Line 235"/>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p>
            </p:txBody>
          </p:sp>
          <p:sp>
            <p:nvSpPr>
              <p:cNvPr id="469490" name="Freeform 236"/>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p>
            </p:txBody>
          </p:sp>
          <p:sp>
            <p:nvSpPr>
              <p:cNvPr id="469491" name="Freeform 237"/>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p>
            </p:txBody>
          </p:sp>
          <p:sp>
            <p:nvSpPr>
              <p:cNvPr id="469492" name="Line 238"/>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p>
            </p:txBody>
          </p:sp>
          <p:sp>
            <p:nvSpPr>
              <p:cNvPr id="469493" name="Freeform 239"/>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p>
            </p:txBody>
          </p:sp>
          <p:sp>
            <p:nvSpPr>
              <p:cNvPr id="469494" name="Freeform 240"/>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p>
            </p:txBody>
          </p:sp>
          <p:sp>
            <p:nvSpPr>
              <p:cNvPr id="469495" name="Freeform 241"/>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p>
            </p:txBody>
          </p:sp>
          <p:sp>
            <p:nvSpPr>
              <p:cNvPr id="469496" name="Line 242"/>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p>
            </p:txBody>
          </p:sp>
          <p:sp>
            <p:nvSpPr>
              <p:cNvPr id="469497" name="Line 243"/>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p>
            </p:txBody>
          </p:sp>
          <p:sp>
            <p:nvSpPr>
              <p:cNvPr id="469498" name="Line 244"/>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p>
            </p:txBody>
          </p:sp>
          <p:sp>
            <p:nvSpPr>
              <p:cNvPr id="469499" name="Freeform 245"/>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p>
            </p:txBody>
          </p:sp>
          <p:sp>
            <p:nvSpPr>
              <p:cNvPr id="469500" name="Line 246"/>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p>
            </p:txBody>
          </p:sp>
          <p:sp>
            <p:nvSpPr>
              <p:cNvPr id="469501" name="Line 247"/>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p>
            </p:txBody>
          </p:sp>
          <p:sp>
            <p:nvSpPr>
              <p:cNvPr id="469502" name="Freeform 248"/>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p>
            </p:txBody>
          </p:sp>
          <p:sp>
            <p:nvSpPr>
              <p:cNvPr id="469503" name="Line 249"/>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p>
            </p:txBody>
          </p:sp>
          <p:sp>
            <p:nvSpPr>
              <p:cNvPr id="469504" name="Line 250"/>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p>
            </p:txBody>
          </p:sp>
          <p:sp>
            <p:nvSpPr>
              <p:cNvPr id="469505" name="Freeform 251"/>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p>
            </p:txBody>
          </p:sp>
          <p:sp>
            <p:nvSpPr>
              <p:cNvPr id="469506" name="Line 252"/>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p>
            </p:txBody>
          </p:sp>
          <p:sp>
            <p:nvSpPr>
              <p:cNvPr id="469507" name="Line 253"/>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p>
            </p:txBody>
          </p:sp>
          <p:sp>
            <p:nvSpPr>
              <p:cNvPr id="469508" name="Freeform 254"/>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p>
            </p:txBody>
          </p:sp>
          <p:sp>
            <p:nvSpPr>
              <p:cNvPr id="469509" name="Freeform 255"/>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p>
            </p:txBody>
          </p:sp>
          <p:sp>
            <p:nvSpPr>
              <p:cNvPr id="469510" name="Freeform 256"/>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p>
            </p:txBody>
          </p:sp>
          <p:sp>
            <p:nvSpPr>
              <p:cNvPr id="469511" name="Freeform 257"/>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p>
            </p:txBody>
          </p:sp>
          <p:sp>
            <p:nvSpPr>
              <p:cNvPr id="469512" name="Freeform 258"/>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p>
            </p:txBody>
          </p:sp>
          <p:sp>
            <p:nvSpPr>
              <p:cNvPr id="469513" name="Rectangle 259"/>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69514" name="Freeform 260"/>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p>
            </p:txBody>
          </p:sp>
          <p:sp>
            <p:nvSpPr>
              <p:cNvPr id="469515" name="Freeform 261"/>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p>
            </p:txBody>
          </p:sp>
          <p:sp>
            <p:nvSpPr>
              <p:cNvPr id="469516" name="Freeform 262"/>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p>
            </p:txBody>
          </p:sp>
          <p:sp>
            <p:nvSpPr>
              <p:cNvPr id="469517" name="Freeform 263"/>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p>
            </p:txBody>
          </p:sp>
          <p:sp>
            <p:nvSpPr>
              <p:cNvPr id="469518" name="Line 264"/>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p>
            </p:txBody>
          </p:sp>
          <p:sp>
            <p:nvSpPr>
              <p:cNvPr id="469519" name="Freeform 265"/>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p>
            </p:txBody>
          </p:sp>
          <p:sp>
            <p:nvSpPr>
              <p:cNvPr id="469520" name="Line 266"/>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p>
            </p:txBody>
          </p:sp>
          <p:sp>
            <p:nvSpPr>
              <p:cNvPr id="469521" name="Line 267"/>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p>
            </p:txBody>
          </p:sp>
          <p:sp>
            <p:nvSpPr>
              <p:cNvPr id="469522" name="Line 268"/>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p>
            </p:txBody>
          </p:sp>
          <p:sp>
            <p:nvSpPr>
              <p:cNvPr id="469523" name="Freeform 269"/>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p>
            </p:txBody>
          </p:sp>
          <p:sp>
            <p:nvSpPr>
              <p:cNvPr id="469524" name="Freeform 270"/>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p>
            </p:txBody>
          </p:sp>
          <p:sp>
            <p:nvSpPr>
              <p:cNvPr id="469525" name="Freeform 271"/>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p>
            </p:txBody>
          </p:sp>
          <p:sp>
            <p:nvSpPr>
              <p:cNvPr id="469526" name="Freeform 272"/>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p>
            </p:txBody>
          </p:sp>
          <p:sp>
            <p:nvSpPr>
              <p:cNvPr id="469527" name="Freeform 273"/>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p>
            </p:txBody>
          </p:sp>
          <p:sp>
            <p:nvSpPr>
              <p:cNvPr id="469528" name="Freeform 274"/>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p>
            </p:txBody>
          </p:sp>
          <p:sp>
            <p:nvSpPr>
              <p:cNvPr id="469529" name="Line 275"/>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p>
            </p:txBody>
          </p:sp>
          <p:sp>
            <p:nvSpPr>
              <p:cNvPr id="469530" name="Line 276"/>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p>
            </p:txBody>
          </p:sp>
          <p:sp>
            <p:nvSpPr>
              <p:cNvPr id="469531" name="Freeform 277"/>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p>
            </p:txBody>
          </p:sp>
          <p:sp>
            <p:nvSpPr>
              <p:cNvPr id="469532" name="Freeform 278"/>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p>
            </p:txBody>
          </p:sp>
          <p:sp>
            <p:nvSpPr>
              <p:cNvPr id="469533" name="Freeform 279"/>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p>
            </p:txBody>
          </p:sp>
          <p:sp>
            <p:nvSpPr>
              <p:cNvPr id="469534" name="Freeform 280"/>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p>
            </p:txBody>
          </p:sp>
          <p:sp>
            <p:nvSpPr>
              <p:cNvPr id="469535" name="Freeform 281"/>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p>
            </p:txBody>
          </p:sp>
          <p:sp>
            <p:nvSpPr>
              <p:cNvPr id="469536" name="Freeform 282"/>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69537" name="Freeform 283"/>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p>
            </p:txBody>
          </p:sp>
          <p:sp>
            <p:nvSpPr>
              <p:cNvPr id="469538" name="Freeform 284"/>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p>
            </p:txBody>
          </p:sp>
          <p:sp>
            <p:nvSpPr>
              <p:cNvPr id="469539" name="Freeform 285"/>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p>
            </p:txBody>
          </p:sp>
          <p:sp>
            <p:nvSpPr>
              <p:cNvPr id="469540" name="Line 286"/>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p>
            </p:txBody>
          </p:sp>
          <p:sp>
            <p:nvSpPr>
              <p:cNvPr id="469541" name="Freeform 287"/>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p>
            </p:txBody>
          </p:sp>
          <p:sp>
            <p:nvSpPr>
              <p:cNvPr id="469542" name="Freeform 288"/>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p>
            </p:txBody>
          </p:sp>
          <p:sp>
            <p:nvSpPr>
              <p:cNvPr id="469543" name="Line 289"/>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p>
            </p:txBody>
          </p:sp>
          <p:sp>
            <p:nvSpPr>
              <p:cNvPr id="469544" name="Line 290"/>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p>
            </p:txBody>
          </p:sp>
          <p:sp>
            <p:nvSpPr>
              <p:cNvPr id="469545" name="Freeform 291"/>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p>
            </p:txBody>
          </p:sp>
          <p:sp>
            <p:nvSpPr>
              <p:cNvPr id="469546" name="Freeform 292"/>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69547" name="Line 293"/>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p>
            </p:txBody>
          </p:sp>
          <p:sp>
            <p:nvSpPr>
              <p:cNvPr id="469548" name="Line 294"/>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p>
            </p:txBody>
          </p:sp>
          <p:sp>
            <p:nvSpPr>
              <p:cNvPr id="469549" name="Freeform 295"/>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p>
            </p:txBody>
          </p:sp>
          <p:sp>
            <p:nvSpPr>
              <p:cNvPr id="469550" name="Freeform 296"/>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p>
            </p:txBody>
          </p:sp>
          <p:sp>
            <p:nvSpPr>
              <p:cNvPr id="469551" name="Freeform 297"/>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p>
            </p:txBody>
          </p:sp>
          <p:sp>
            <p:nvSpPr>
              <p:cNvPr id="469552"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p>
            </p:txBody>
          </p:sp>
          <p:sp>
            <p:nvSpPr>
              <p:cNvPr id="469553"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p>
            </p:txBody>
          </p:sp>
          <p:sp>
            <p:nvSpPr>
              <p:cNvPr id="469554"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69555"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p>
            </p:txBody>
          </p:sp>
          <p:sp>
            <p:nvSpPr>
              <p:cNvPr id="469556"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p>
            </p:txBody>
          </p:sp>
          <p:sp>
            <p:nvSpPr>
              <p:cNvPr id="469557" name="Freeform 303"/>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p>
            </p:txBody>
          </p:sp>
          <p:sp>
            <p:nvSpPr>
              <p:cNvPr id="469558" name="Freeform 304"/>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p>
            </p:txBody>
          </p:sp>
          <p:sp>
            <p:nvSpPr>
              <p:cNvPr id="469559" name="Freeform 305"/>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p>
            </p:txBody>
          </p:sp>
          <p:sp>
            <p:nvSpPr>
              <p:cNvPr id="469560" name="Freeform 306"/>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p>
            </p:txBody>
          </p:sp>
          <p:sp>
            <p:nvSpPr>
              <p:cNvPr id="469561" name="Line 307"/>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p>
            </p:txBody>
          </p:sp>
          <p:sp>
            <p:nvSpPr>
              <p:cNvPr id="469562" name="Freeform 308"/>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p>
            </p:txBody>
          </p:sp>
          <p:sp>
            <p:nvSpPr>
              <p:cNvPr id="469563" name="Freeform 309"/>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p>
            </p:txBody>
          </p:sp>
          <p:sp>
            <p:nvSpPr>
              <p:cNvPr id="469564" name="Freeform 310"/>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p>
            </p:txBody>
          </p:sp>
          <p:sp>
            <p:nvSpPr>
              <p:cNvPr id="469565" name="Freeform 311"/>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p>
            </p:txBody>
          </p:sp>
          <p:sp>
            <p:nvSpPr>
              <p:cNvPr id="469566" name="Freeform 312"/>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p>
            </p:txBody>
          </p:sp>
          <p:sp>
            <p:nvSpPr>
              <p:cNvPr id="469567" name="Freeform 313"/>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p>
            </p:txBody>
          </p:sp>
          <p:sp>
            <p:nvSpPr>
              <p:cNvPr id="469568" name="Freeform 314"/>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p>
            </p:txBody>
          </p:sp>
          <p:sp>
            <p:nvSpPr>
              <p:cNvPr id="469569" name="Freeform 315"/>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p>
            </p:txBody>
          </p:sp>
          <p:sp>
            <p:nvSpPr>
              <p:cNvPr id="469570" name="Rectangle 316"/>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571" name="Freeform 317"/>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p>
            </p:txBody>
          </p:sp>
          <p:sp>
            <p:nvSpPr>
              <p:cNvPr id="469572" name="Freeform 318"/>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469573" name="Rectangle 319"/>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574" name="Freeform 320"/>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p>
            </p:txBody>
          </p:sp>
          <p:sp>
            <p:nvSpPr>
              <p:cNvPr id="469575" name="Freeform 321"/>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p>
            </p:txBody>
          </p:sp>
          <p:sp>
            <p:nvSpPr>
              <p:cNvPr id="469576" name="Freeform 322"/>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p>
            </p:txBody>
          </p:sp>
          <p:sp>
            <p:nvSpPr>
              <p:cNvPr id="469577" name="Freeform 323"/>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p>
            </p:txBody>
          </p:sp>
          <p:sp>
            <p:nvSpPr>
              <p:cNvPr id="469578" name="Freeform 324"/>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p>
            </p:txBody>
          </p:sp>
          <p:sp>
            <p:nvSpPr>
              <p:cNvPr id="469579" name="Freeform 325"/>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p>
            </p:txBody>
          </p:sp>
          <p:sp>
            <p:nvSpPr>
              <p:cNvPr id="469580" name="Freeform 326"/>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p>
            </p:txBody>
          </p:sp>
          <p:sp>
            <p:nvSpPr>
              <p:cNvPr id="469581" name="Line 327"/>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p>
            </p:txBody>
          </p:sp>
          <p:sp>
            <p:nvSpPr>
              <p:cNvPr id="469582" name="Freeform 328"/>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p>
            </p:txBody>
          </p:sp>
          <p:sp>
            <p:nvSpPr>
              <p:cNvPr id="469583" name="Freeform 329"/>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p>
            </p:txBody>
          </p:sp>
          <p:sp>
            <p:nvSpPr>
              <p:cNvPr id="469584" name="Freeform 330"/>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p>
            </p:txBody>
          </p:sp>
          <p:sp>
            <p:nvSpPr>
              <p:cNvPr id="469585" name="Freeform 331"/>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p>
            </p:txBody>
          </p:sp>
          <p:sp>
            <p:nvSpPr>
              <p:cNvPr id="469586" name="Line 332"/>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p>
            </p:txBody>
          </p:sp>
          <p:sp>
            <p:nvSpPr>
              <p:cNvPr id="469587" name="Freeform 333"/>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p>
            </p:txBody>
          </p:sp>
          <p:sp>
            <p:nvSpPr>
              <p:cNvPr id="469588" name="Freeform 334"/>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p>
            </p:txBody>
          </p:sp>
          <p:sp>
            <p:nvSpPr>
              <p:cNvPr id="469589" name="Freeform 335"/>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p>
            </p:txBody>
          </p:sp>
          <p:sp>
            <p:nvSpPr>
              <p:cNvPr id="469590" name="Freeform 336"/>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p>
            </p:txBody>
          </p:sp>
          <p:sp>
            <p:nvSpPr>
              <p:cNvPr id="469591" name="Line 337"/>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p>
            </p:txBody>
          </p:sp>
          <p:sp>
            <p:nvSpPr>
              <p:cNvPr id="469592" name="Freeform 338"/>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p>
            </p:txBody>
          </p:sp>
          <p:sp>
            <p:nvSpPr>
              <p:cNvPr id="469593" name="Freeform 339"/>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p>
            </p:txBody>
          </p:sp>
          <p:sp>
            <p:nvSpPr>
              <p:cNvPr id="469594" name="Line 340"/>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p>
            </p:txBody>
          </p:sp>
          <p:sp>
            <p:nvSpPr>
              <p:cNvPr id="469595" name="Freeform 341"/>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p>
            </p:txBody>
          </p:sp>
          <p:sp>
            <p:nvSpPr>
              <p:cNvPr id="469596" name="Freeform 342"/>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p>
            </p:txBody>
          </p:sp>
          <p:sp>
            <p:nvSpPr>
              <p:cNvPr id="469597" name="Freeform 343"/>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p>
            </p:txBody>
          </p:sp>
          <p:sp>
            <p:nvSpPr>
              <p:cNvPr id="469598" name="Freeform 344"/>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p>
            </p:txBody>
          </p:sp>
          <p:sp>
            <p:nvSpPr>
              <p:cNvPr id="469599" name="Line 345"/>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p>
            </p:txBody>
          </p:sp>
          <p:sp>
            <p:nvSpPr>
              <p:cNvPr id="469600" name="Freeform 346"/>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p>
            </p:txBody>
          </p:sp>
          <p:sp>
            <p:nvSpPr>
              <p:cNvPr id="469601" name="Freeform 347"/>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p>
            </p:txBody>
          </p:sp>
          <p:sp>
            <p:nvSpPr>
              <p:cNvPr id="469602"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p>
            </p:txBody>
          </p:sp>
          <p:sp>
            <p:nvSpPr>
              <p:cNvPr id="469603"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p>
            </p:txBody>
          </p:sp>
          <p:sp>
            <p:nvSpPr>
              <p:cNvPr id="469604" name="Line 350"/>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p>
            </p:txBody>
          </p:sp>
          <p:sp>
            <p:nvSpPr>
              <p:cNvPr id="469605"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p>
            </p:txBody>
          </p:sp>
          <p:sp>
            <p:nvSpPr>
              <p:cNvPr id="469606" name="Freeform 352"/>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p>
            </p:txBody>
          </p:sp>
          <p:sp>
            <p:nvSpPr>
              <p:cNvPr id="469607"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p>
            </p:txBody>
          </p:sp>
          <p:sp>
            <p:nvSpPr>
              <p:cNvPr id="469608"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69609" name="Line 355"/>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p>
            </p:txBody>
          </p:sp>
          <p:sp>
            <p:nvSpPr>
              <p:cNvPr id="469610"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p>
            </p:txBody>
          </p:sp>
          <p:sp>
            <p:nvSpPr>
              <p:cNvPr id="469611" name="Freeform 357"/>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p>
            </p:txBody>
          </p:sp>
          <p:sp>
            <p:nvSpPr>
              <p:cNvPr id="469612" name="Line 358"/>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p>
            </p:txBody>
          </p:sp>
          <p:sp>
            <p:nvSpPr>
              <p:cNvPr id="469613" name="Freeform 359"/>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p>
            </p:txBody>
          </p:sp>
          <p:sp>
            <p:nvSpPr>
              <p:cNvPr id="469614" name="Freeform 360"/>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p>
            </p:txBody>
          </p:sp>
          <p:sp>
            <p:nvSpPr>
              <p:cNvPr id="469615" name="Freeform 361"/>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p>
            </p:txBody>
          </p:sp>
          <p:sp>
            <p:nvSpPr>
              <p:cNvPr id="469616" name="Freeform 362"/>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p>
            </p:txBody>
          </p:sp>
          <p:sp>
            <p:nvSpPr>
              <p:cNvPr id="469617" name="Freeform 363"/>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p>
            </p:txBody>
          </p:sp>
          <p:sp>
            <p:nvSpPr>
              <p:cNvPr id="469618" name="Freeform 364"/>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69619" name="Freeform 365"/>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p>
            </p:txBody>
          </p:sp>
          <p:sp>
            <p:nvSpPr>
              <p:cNvPr id="469620" name="Freeform 366"/>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p>
            </p:txBody>
          </p:sp>
          <p:sp>
            <p:nvSpPr>
              <p:cNvPr id="469621" name="Freeform 367"/>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p>
            </p:txBody>
          </p:sp>
          <p:sp>
            <p:nvSpPr>
              <p:cNvPr id="469622" name="Rectangle 368"/>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623" name="Freeform 369"/>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p>
            </p:txBody>
          </p:sp>
          <p:sp>
            <p:nvSpPr>
              <p:cNvPr id="469624" name="Freeform 370"/>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p>
            </p:txBody>
          </p:sp>
          <p:sp>
            <p:nvSpPr>
              <p:cNvPr id="469625" name="Freeform 371"/>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p>
            </p:txBody>
          </p:sp>
          <p:sp>
            <p:nvSpPr>
              <p:cNvPr id="469626" name="Freeform 372"/>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p>
            </p:txBody>
          </p:sp>
          <p:sp>
            <p:nvSpPr>
              <p:cNvPr id="469627" name="Freeform 373"/>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p>
            </p:txBody>
          </p:sp>
          <p:sp>
            <p:nvSpPr>
              <p:cNvPr id="469628" name="Freeform 374"/>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p>
            </p:txBody>
          </p:sp>
          <p:sp>
            <p:nvSpPr>
              <p:cNvPr id="469629" name="Freeform 375"/>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p>
            </p:txBody>
          </p:sp>
          <p:sp>
            <p:nvSpPr>
              <p:cNvPr id="469630" name="Line 376"/>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p>
            </p:txBody>
          </p:sp>
          <p:sp>
            <p:nvSpPr>
              <p:cNvPr id="469631" name="Freeform 377"/>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p>
            </p:txBody>
          </p:sp>
          <p:sp>
            <p:nvSpPr>
              <p:cNvPr id="469632" name="Freeform 378"/>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69633" name="Freeform 379"/>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p>
            </p:txBody>
          </p:sp>
          <p:sp>
            <p:nvSpPr>
              <p:cNvPr id="469634" name="Freeform 380"/>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p>
            </p:txBody>
          </p:sp>
          <p:sp>
            <p:nvSpPr>
              <p:cNvPr id="469635" name="Freeform 381"/>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p>
            </p:txBody>
          </p:sp>
          <p:sp>
            <p:nvSpPr>
              <p:cNvPr id="469636" name="Freeform 382"/>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p>
            </p:txBody>
          </p:sp>
          <p:sp>
            <p:nvSpPr>
              <p:cNvPr id="469637" name="Freeform 383"/>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p>
            </p:txBody>
          </p:sp>
          <p:sp>
            <p:nvSpPr>
              <p:cNvPr id="469638" name="Freeform 384"/>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p>
            </p:txBody>
          </p:sp>
          <p:sp>
            <p:nvSpPr>
              <p:cNvPr id="469639" name="Freeform 385"/>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p>
            </p:txBody>
          </p:sp>
          <p:sp>
            <p:nvSpPr>
              <p:cNvPr id="469640" name="Freeform 386"/>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p>
            </p:txBody>
          </p:sp>
          <p:sp>
            <p:nvSpPr>
              <p:cNvPr id="469641" name="Freeform 387"/>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p>
            </p:txBody>
          </p:sp>
          <p:sp>
            <p:nvSpPr>
              <p:cNvPr id="469642" name="Freeform 388"/>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69643" name="Freeform 389"/>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p>
            </p:txBody>
          </p:sp>
          <p:sp>
            <p:nvSpPr>
              <p:cNvPr id="469644" name="Freeform 390"/>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p>
            </p:txBody>
          </p:sp>
          <p:sp>
            <p:nvSpPr>
              <p:cNvPr id="469645" name="Freeform 391"/>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69646" name="Freeform 392"/>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p>
            </p:txBody>
          </p:sp>
          <p:sp>
            <p:nvSpPr>
              <p:cNvPr id="469647" name="Line 393"/>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p>
            </p:txBody>
          </p:sp>
          <p:sp>
            <p:nvSpPr>
              <p:cNvPr id="469648" name="Line 394"/>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p>
            </p:txBody>
          </p:sp>
          <p:sp>
            <p:nvSpPr>
              <p:cNvPr id="469649" name="Freeform 395"/>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p>
            </p:txBody>
          </p:sp>
          <p:sp>
            <p:nvSpPr>
              <p:cNvPr id="469650"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p>
            </p:txBody>
          </p:sp>
          <p:sp>
            <p:nvSpPr>
              <p:cNvPr id="469651"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p>
            </p:txBody>
          </p:sp>
          <p:sp>
            <p:nvSpPr>
              <p:cNvPr id="469652"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p>
            </p:txBody>
          </p:sp>
          <p:sp>
            <p:nvSpPr>
              <p:cNvPr id="469653" name="Line 399"/>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p>
            </p:txBody>
          </p:sp>
          <p:sp>
            <p:nvSpPr>
              <p:cNvPr id="469654" name="Line 400"/>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p>
            </p:txBody>
          </p:sp>
          <p:sp>
            <p:nvSpPr>
              <p:cNvPr id="469655"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69656" name="Freeform 402"/>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p>
            </p:txBody>
          </p:sp>
          <p:sp>
            <p:nvSpPr>
              <p:cNvPr id="469657"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p>
            </p:txBody>
          </p:sp>
          <p:sp>
            <p:nvSpPr>
              <p:cNvPr id="469658" name="Freeform 404"/>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p>
            </p:txBody>
          </p:sp>
        </p:grpSp>
        <p:sp>
          <p:nvSpPr>
            <p:cNvPr id="469440"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p>
          </p:txBody>
        </p:sp>
        <p:sp>
          <p:nvSpPr>
            <p:cNvPr id="469441"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69442"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p>
          </p:txBody>
        </p:sp>
        <p:sp>
          <p:nvSpPr>
            <p:cNvPr id="469443"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p>
          </p:txBody>
        </p:sp>
        <p:sp>
          <p:nvSpPr>
            <p:cNvPr id="469444" name="Freeform 409"/>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69445" name="Freeform 410"/>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p>
          </p:txBody>
        </p:sp>
        <p:sp>
          <p:nvSpPr>
            <p:cNvPr id="469446" name="Rectangle 411"/>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447" name="Freeform 412"/>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p>
          </p:txBody>
        </p:sp>
        <p:sp>
          <p:nvSpPr>
            <p:cNvPr id="469448" name="Freeform 413"/>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69449" name="Freeform 414"/>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p>
          </p:txBody>
        </p:sp>
        <p:sp>
          <p:nvSpPr>
            <p:cNvPr id="469450" name="Freeform 415"/>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69451" name="Freeform 416"/>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469452" name="Freeform 417"/>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p>
          </p:txBody>
        </p:sp>
        <p:sp>
          <p:nvSpPr>
            <p:cNvPr id="469453" name="Freeform 418"/>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p>
          </p:txBody>
        </p:sp>
        <p:sp>
          <p:nvSpPr>
            <p:cNvPr id="469454" name="Freeform 419"/>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69455" name="Freeform 420"/>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p>
          </p:txBody>
        </p:sp>
        <p:sp>
          <p:nvSpPr>
            <p:cNvPr id="469456" name="Freeform 421"/>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69457" name="Rectangle 422"/>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458" name="Freeform 423"/>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p>
          </p:txBody>
        </p:sp>
      </p:grpSp>
      <p:grpSp>
        <p:nvGrpSpPr>
          <p:cNvPr id="5" name="Group 1290"/>
          <p:cNvGrpSpPr>
            <a:grpSpLocks/>
          </p:cNvGrpSpPr>
          <p:nvPr/>
        </p:nvGrpSpPr>
        <p:grpSpPr bwMode="auto">
          <a:xfrm>
            <a:off x="1222375" y="1379538"/>
            <a:ext cx="6769100" cy="3946525"/>
            <a:chOff x="559" y="1176"/>
            <a:chExt cx="4264" cy="2486"/>
          </a:xfrm>
        </p:grpSpPr>
        <p:sp>
          <p:nvSpPr>
            <p:cNvPr id="469428" name="Line 850"/>
            <p:cNvSpPr>
              <a:spLocks noChangeShapeType="1"/>
            </p:cNvSpPr>
            <p:nvPr/>
          </p:nvSpPr>
          <p:spPr bwMode="auto">
            <a:xfrm>
              <a:off x="625" y="2217"/>
              <a:ext cx="313" cy="0"/>
            </a:xfrm>
            <a:prstGeom prst="line">
              <a:avLst/>
            </a:prstGeom>
            <a:noFill/>
            <a:ln w="0">
              <a:solidFill>
                <a:srgbClr val="000000"/>
              </a:solidFill>
              <a:prstDash val="dash"/>
              <a:round/>
              <a:headEnd/>
              <a:tailEnd/>
            </a:ln>
          </p:spPr>
          <p:txBody>
            <a:bodyPr/>
            <a:lstStyle/>
            <a:p>
              <a:endParaRPr lang="es-ES_tradnl"/>
            </a:p>
          </p:txBody>
        </p:sp>
        <p:sp>
          <p:nvSpPr>
            <p:cNvPr id="469429" name="Text Box 851"/>
            <p:cNvSpPr txBox="1">
              <a:spLocks noChangeArrowheads="1"/>
            </p:cNvSpPr>
            <p:nvPr/>
          </p:nvSpPr>
          <p:spPr bwMode="auto">
            <a:xfrm>
              <a:off x="559" y="2330"/>
              <a:ext cx="353" cy="365"/>
            </a:xfrm>
            <a:prstGeom prst="rect">
              <a:avLst/>
            </a:prstGeom>
            <a:noFill/>
            <a:ln w="9525">
              <a:noFill/>
              <a:miter lim="800000"/>
              <a:headEnd/>
              <a:tailEnd/>
            </a:ln>
          </p:spPr>
          <p:txBody>
            <a:bodyPr>
              <a:spAutoFit/>
            </a:bodyPr>
            <a:lstStyle/>
            <a:p>
              <a:pPr>
                <a:spcBef>
                  <a:spcPct val="50000"/>
                </a:spcBef>
              </a:pPr>
              <a:r>
                <a:rPr lang="es-ES" sz="3200" b="1">
                  <a:solidFill>
                    <a:srgbClr val="000000"/>
                  </a:solidFill>
                  <a:latin typeface="Arial" charset="0"/>
                  <a:cs typeface="Arial" charset="0"/>
                </a:rPr>
                <a:t>∞</a:t>
              </a:r>
            </a:p>
          </p:txBody>
        </p:sp>
        <p:sp>
          <p:nvSpPr>
            <p:cNvPr id="469430" name="Oval 852"/>
            <p:cNvSpPr>
              <a:spLocks noChangeArrowheads="1"/>
            </p:cNvSpPr>
            <p:nvPr/>
          </p:nvSpPr>
          <p:spPr bwMode="auto">
            <a:xfrm>
              <a:off x="2414" y="2193"/>
              <a:ext cx="52" cy="52"/>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69431" name="Line 853"/>
            <p:cNvSpPr>
              <a:spLocks noChangeShapeType="1"/>
            </p:cNvSpPr>
            <p:nvPr/>
          </p:nvSpPr>
          <p:spPr bwMode="auto">
            <a:xfrm>
              <a:off x="4309" y="3349"/>
              <a:ext cx="0" cy="297"/>
            </a:xfrm>
            <a:prstGeom prst="line">
              <a:avLst/>
            </a:prstGeom>
            <a:noFill/>
            <a:ln w="9525">
              <a:solidFill>
                <a:schemeClr val="tx1"/>
              </a:solidFill>
              <a:prstDash val="dash"/>
              <a:round/>
              <a:headEnd/>
              <a:tailEnd/>
            </a:ln>
          </p:spPr>
          <p:txBody>
            <a:bodyPr/>
            <a:lstStyle/>
            <a:p>
              <a:endParaRPr lang="es-ES_tradnl"/>
            </a:p>
          </p:txBody>
        </p:sp>
        <p:sp>
          <p:nvSpPr>
            <p:cNvPr id="469432" name="Line 854"/>
            <p:cNvSpPr>
              <a:spLocks noChangeShapeType="1"/>
            </p:cNvSpPr>
            <p:nvPr/>
          </p:nvSpPr>
          <p:spPr bwMode="auto">
            <a:xfrm>
              <a:off x="2440" y="2857"/>
              <a:ext cx="0" cy="805"/>
            </a:xfrm>
            <a:prstGeom prst="line">
              <a:avLst/>
            </a:prstGeom>
            <a:noFill/>
            <a:ln w="9525">
              <a:solidFill>
                <a:schemeClr val="tx1"/>
              </a:solidFill>
              <a:prstDash val="dash"/>
              <a:round/>
              <a:headEnd/>
              <a:tailEnd/>
            </a:ln>
          </p:spPr>
          <p:txBody>
            <a:bodyPr/>
            <a:lstStyle/>
            <a:p>
              <a:endParaRPr lang="es-ES_tradnl"/>
            </a:p>
          </p:txBody>
        </p:sp>
        <p:sp>
          <p:nvSpPr>
            <p:cNvPr id="469433" name="Line 855"/>
            <p:cNvSpPr>
              <a:spLocks noChangeShapeType="1"/>
            </p:cNvSpPr>
            <p:nvPr/>
          </p:nvSpPr>
          <p:spPr bwMode="auto">
            <a:xfrm flipH="1">
              <a:off x="2427" y="3489"/>
              <a:ext cx="1874" cy="0"/>
            </a:xfrm>
            <a:prstGeom prst="line">
              <a:avLst/>
            </a:prstGeom>
            <a:noFill/>
            <a:ln w="9525">
              <a:solidFill>
                <a:schemeClr val="tx1"/>
              </a:solidFill>
              <a:round/>
              <a:headEnd/>
              <a:tailEnd type="triangle" w="med" len="med"/>
            </a:ln>
          </p:spPr>
          <p:txBody>
            <a:bodyPr/>
            <a:lstStyle/>
            <a:p>
              <a:endParaRPr lang="es-ES_tradnl"/>
            </a:p>
          </p:txBody>
        </p:sp>
        <p:sp>
          <p:nvSpPr>
            <p:cNvPr id="469434" name="Text Box 856"/>
            <p:cNvSpPr txBox="1">
              <a:spLocks noChangeArrowheads="1"/>
            </p:cNvSpPr>
            <p:nvPr/>
          </p:nvSpPr>
          <p:spPr bwMode="auto">
            <a:xfrm>
              <a:off x="3221" y="3083"/>
              <a:ext cx="282"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rPr>
                <a:t>f </a:t>
              </a:r>
              <a:endParaRPr lang="en-US" sz="3200" i="1">
                <a:solidFill>
                  <a:srgbClr val="000000"/>
                </a:solidFill>
                <a:cs typeface="Times New Roman" pitchFamily="18" charset="0"/>
              </a:endParaRPr>
            </a:p>
          </p:txBody>
        </p:sp>
        <p:sp>
          <p:nvSpPr>
            <p:cNvPr id="469435" name="Line 857"/>
            <p:cNvSpPr>
              <a:spLocks noChangeShapeType="1"/>
            </p:cNvSpPr>
            <p:nvPr/>
          </p:nvSpPr>
          <p:spPr bwMode="auto">
            <a:xfrm>
              <a:off x="930" y="2217"/>
              <a:ext cx="3893" cy="0"/>
            </a:xfrm>
            <a:prstGeom prst="line">
              <a:avLst/>
            </a:prstGeom>
            <a:noFill/>
            <a:ln w="0">
              <a:solidFill>
                <a:srgbClr val="000000"/>
              </a:solidFill>
              <a:round/>
              <a:headEnd/>
              <a:tailEnd/>
            </a:ln>
          </p:spPr>
          <p:txBody>
            <a:bodyPr/>
            <a:lstStyle/>
            <a:p>
              <a:endParaRPr lang="es-ES_tradnl"/>
            </a:p>
          </p:txBody>
        </p:sp>
        <p:sp>
          <p:nvSpPr>
            <p:cNvPr id="469436" name="Line 859"/>
            <p:cNvSpPr>
              <a:spLocks noChangeShapeType="1"/>
            </p:cNvSpPr>
            <p:nvPr/>
          </p:nvSpPr>
          <p:spPr bwMode="auto">
            <a:xfrm>
              <a:off x="4319" y="1176"/>
              <a:ext cx="0" cy="2086"/>
            </a:xfrm>
            <a:prstGeom prst="line">
              <a:avLst/>
            </a:prstGeom>
            <a:noFill/>
            <a:ln w="76200">
              <a:solidFill>
                <a:schemeClr val="tx1"/>
              </a:solidFill>
              <a:round/>
              <a:headEnd type="triangle" w="med" len="med"/>
              <a:tailEnd type="triangle" w="med" len="med"/>
            </a:ln>
          </p:spPr>
          <p:txBody>
            <a:bodyPr/>
            <a:lstStyle/>
            <a:p>
              <a:endParaRPr lang="es-ES_tradnl"/>
            </a:p>
          </p:txBody>
        </p:sp>
        <p:sp>
          <p:nvSpPr>
            <p:cNvPr id="469437" name="Text Box 860"/>
            <p:cNvSpPr txBox="1">
              <a:spLocks noChangeArrowheads="1"/>
            </p:cNvSpPr>
            <p:nvPr/>
          </p:nvSpPr>
          <p:spPr bwMode="auto">
            <a:xfrm>
              <a:off x="2328" y="2322"/>
              <a:ext cx="291" cy="327"/>
            </a:xfrm>
            <a:prstGeom prst="rect">
              <a:avLst/>
            </a:prstGeom>
            <a:noFill/>
            <a:ln w="9525">
              <a:noFill/>
              <a:miter lim="800000"/>
              <a:headEnd/>
              <a:tailEnd/>
            </a:ln>
          </p:spPr>
          <p:txBody>
            <a:bodyPr>
              <a:spAutoFit/>
            </a:bodyPr>
            <a:lstStyle/>
            <a:p>
              <a:pPr>
                <a:spcBef>
                  <a:spcPct val="50000"/>
                </a:spcBef>
              </a:pPr>
              <a:r>
                <a:rPr lang="es-ES" sz="2800">
                  <a:solidFill>
                    <a:srgbClr val="000000"/>
                  </a:solidFill>
                </a:rPr>
                <a:t>F</a:t>
              </a:r>
            </a:p>
          </p:txBody>
        </p:sp>
      </p:grpSp>
      <p:sp>
        <p:nvSpPr>
          <p:cNvPr id="344928" name="Text Box 864"/>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spcBef>
                <a:spcPct val="50000"/>
              </a:spcBef>
            </a:pPr>
            <a:r>
              <a:rPr lang="es-ES" sz="2800" b="1">
                <a:solidFill>
                  <a:srgbClr val="FFFFFF"/>
                </a:solidFill>
              </a:rPr>
              <a:t>b. OBJETO DENTRO DE LA DISTANCIA FOCAL.</a:t>
            </a:r>
          </a:p>
        </p:txBody>
      </p:sp>
      <p:grpSp>
        <p:nvGrpSpPr>
          <p:cNvPr id="6" name="Group 865"/>
          <p:cNvGrpSpPr>
            <a:grpSpLocks/>
          </p:cNvGrpSpPr>
          <p:nvPr/>
        </p:nvGrpSpPr>
        <p:grpSpPr bwMode="auto">
          <a:xfrm rot="-564104">
            <a:off x="5856288" y="2566988"/>
            <a:ext cx="339725" cy="720725"/>
            <a:chOff x="400" y="1727"/>
            <a:chExt cx="308" cy="652"/>
          </a:xfrm>
        </p:grpSpPr>
        <p:grpSp>
          <p:nvGrpSpPr>
            <p:cNvPr id="469007" name="Group 866"/>
            <p:cNvGrpSpPr>
              <a:grpSpLocks/>
            </p:cNvGrpSpPr>
            <p:nvPr/>
          </p:nvGrpSpPr>
          <p:grpSpPr bwMode="auto">
            <a:xfrm>
              <a:off x="452" y="1727"/>
              <a:ext cx="256" cy="652"/>
              <a:chOff x="452" y="1727"/>
              <a:chExt cx="256" cy="652"/>
            </a:xfrm>
          </p:grpSpPr>
          <p:sp>
            <p:nvSpPr>
              <p:cNvPr id="469228" name="Freeform 867"/>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p>
            </p:txBody>
          </p:sp>
          <p:sp>
            <p:nvSpPr>
              <p:cNvPr id="469229" name="Freeform 868"/>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p>
            </p:txBody>
          </p:sp>
          <p:sp>
            <p:nvSpPr>
              <p:cNvPr id="469230" name="Freeform 869"/>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p>
            </p:txBody>
          </p:sp>
          <p:sp>
            <p:nvSpPr>
              <p:cNvPr id="469231" name="Freeform 870"/>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p>
            </p:txBody>
          </p:sp>
          <p:sp>
            <p:nvSpPr>
              <p:cNvPr id="469232" name="Freeform 871"/>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p>
            </p:txBody>
          </p:sp>
          <p:sp>
            <p:nvSpPr>
              <p:cNvPr id="469233" name="Freeform 872"/>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p>
            </p:txBody>
          </p:sp>
          <p:sp>
            <p:nvSpPr>
              <p:cNvPr id="469234" name="Freeform 873"/>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p>
            </p:txBody>
          </p:sp>
          <p:sp>
            <p:nvSpPr>
              <p:cNvPr id="469235" name="Freeform 874"/>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469236" name="Freeform 875"/>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p>
            </p:txBody>
          </p:sp>
          <p:sp>
            <p:nvSpPr>
              <p:cNvPr id="469237" name="Freeform 876"/>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p>
            </p:txBody>
          </p:sp>
          <p:sp>
            <p:nvSpPr>
              <p:cNvPr id="469238" name="Freeform 877"/>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p>
            </p:txBody>
          </p:sp>
          <p:sp>
            <p:nvSpPr>
              <p:cNvPr id="469239" name="Freeform 878"/>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p>
            </p:txBody>
          </p:sp>
          <p:sp>
            <p:nvSpPr>
              <p:cNvPr id="469240" name="Freeform 879"/>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p>
            </p:txBody>
          </p:sp>
          <p:sp>
            <p:nvSpPr>
              <p:cNvPr id="469241" name="Freeform 880"/>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p>
            </p:txBody>
          </p:sp>
          <p:sp>
            <p:nvSpPr>
              <p:cNvPr id="469242" name="Freeform 881"/>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p>
            </p:txBody>
          </p:sp>
          <p:sp>
            <p:nvSpPr>
              <p:cNvPr id="469243" name="Freeform 882"/>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p>
            </p:txBody>
          </p:sp>
          <p:sp>
            <p:nvSpPr>
              <p:cNvPr id="469244" name="Freeform 883"/>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p>
            </p:txBody>
          </p:sp>
          <p:sp>
            <p:nvSpPr>
              <p:cNvPr id="469245" name="Line 884"/>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p>
            </p:txBody>
          </p:sp>
          <p:sp>
            <p:nvSpPr>
              <p:cNvPr id="469246" name="Freeform 885"/>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p>
            </p:txBody>
          </p:sp>
          <p:sp>
            <p:nvSpPr>
              <p:cNvPr id="469247" name="Line 886"/>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p>
            </p:txBody>
          </p:sp>
          <p:sp>
            <p:nvSpPr>
              <p:cNvPr id="469248" name="Freeform 887"/>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p>
            </p:txBody>
          </p:sp>
          <p:sp>
            <p:nvSpPr>
              <p:cNvPr id="469249" name="Freeform 888"/>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p>
            </p:txBody>
          </p:sp>
          <p:sp>
            <p:nvSpPr>
              <p:cNvPr id="469250" name="Freeform 889"/>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p>
            </p:txBody>
          </p:sp>
          <p:sp>
            <p:nvSpPr>
              <p:cNvPr id="469251" name="Freeform 890"/>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p>
            </p:txBody>
          </p:sp>
          <p:sp>
            <p:nvSpPr>
              <p:cNvPr id="469252" name="Line 891"/>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p>
            </p:txBody>
          </p:sp>
          <p:sp>
            <p:nvSpPr>
              <p:cNvPr id="469253" name="Line 892"/>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p>
            </p:txBody>
          </p:sp>
          <p:sp>
            <p:nvSpPr>
              <p:cNvPr id="469254" name="Line 893"/>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p>
            </p:txBody>
          </p:sp>
          <p:sp>
            <p:nvSpPr>
              <p:cNvPr id="469255" name="Freeform 894"/>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p>
            </p:txBody>
          </p:sp>
          <p:sp>
            <p:nvSpPr>
              <p:cNvPr id="469256" name="Freeform 895"/>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p>
            </p:txBody>
          </p:sp>
          <p:sp>
            <p:nvSpPr>
              <p:cNvPr id="469257" name="Freeform 896"/>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p>
            </p:txBody>
          </p:sp>
          <p:sp>
            <p:nvSpPr>
              <p:cNvPr id="469258" name="Freeform 897"/>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p>
            </p:txBody>
          </p:sp>
          <p:sp>
            <p:nvSpPr>
              <p:cNvPr id="469259" name="Freeform 898"/>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p>
            </p:txBody>
          </p:sp>
          <p:sp>
            <p:nvSpPr>
              <p:cNvPr id="469260" name="Freeform 899"/>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p>
            </p:txBody>
          </p:sp>
          <p:sp>
            <p:nvSpPr>
              <p:cNvPr id="469261" name="Freeform 900"/>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p>
            </p:txBody>
          </p:sp>
          <p:sp>
            <p:nvSpPr>
              <p:cNvPr id="469262" name="Freeform 901"/>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p>
            </p:txBody>
          </p:sp>
          <p:sp>
            <p:nvSpPr>
              <p:cNvPr id="469263" name="Freeform 902"/>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p>
            </p:txBody>
          </p:sp>
          <p:sp>
            <p:nvSpPr>
              <p:cNvPr id="469264" name="Freeform 903"/>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p>
            </p:txBody>
          </p:sp>
          <p:sp>
            <p:nvSpPr>
              <p:cNvPr id="469265" name="Freeform 904"/>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p>
            </p:txBody>
          </p:sp>
          <p:sp>
            <p:nvSpPr>
              <p:cNvPr id="469266" name="Freeform 905"/>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p>
            </p:txBody>
          </p:sp>
          <p:sp>
            <p:nvSpPr>
              <p:cNvPr id="469267" name="Freeform 906"/>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p>
            </p:txBody>
          </p:sp>
          <p:sp>
            <p:nvSpPr>
              <p:cNvPr id="469268" name="Freeform 907"/>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p>
            </p:txBody>
          </p:sp>
          <p:sp>
            <p:nvSpPr>
              <p:cNvPr id="469269" name="Freeform 908"/>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p>
            </p:txBody>
          </p:sp>
          <p:sp>
            <p:nvSpPr>
              <p:cNvPr id="469270" name="Freeform 909"/>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p>
            </p:txBody>
          </p:sp>
          <p:sp>
            <p:nvSpPr>
              <p:cNvPr id="469271" name="Freeform 910"/>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p>
            </p:txBody>
          </p:sp>
          <p:sp>
            <p:nvSpPr>
              <p:cNvPr id="469272" name="Freeform 911"/>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p>
            </p:txBody>
          </p:sp>
          <p:sp>
            <p:nvSpPr>
              <p:cNvPr id="469273" name="Freeform 912"/>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p>
            </p:txBody>
          </p:sp>
          <p:sp>
            <p:nvSpPr>
              <p:cNvPr id="469274" name="Freeform 913"/>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p>
            </p:txBody>
          </p:sp>
          <p:sp>
            <p:nvSpPr>
              <p:cNvPr id="469275" name="Freeform 914"/>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p>
            </p:txBody>
          </p:sp>
          <p:sp>
            <p:nvSpPr>
              <p:cNvPr id="469276" name="Freeform 915"/>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p>
            </p:txBody>
          </p:sp>
          <p:sp>
            <p:nvSpPr>
              <p:cNvPr id="469277" name="Freeform 916"/>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p>
            </p:txBody>
          </p:sp>
          <p:sp>
            <p:nvSpPr>
              <p:cNvPr id="469278" name="Freeform 917"/>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p>
            </p:txBody>
          </p:sp>
          <p:sp>
            <p:nvSpPr>
              <p:cNvPr id="469279" name="Freeform 918"/>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p>
            </p:txBody>
          </p:sp>
          <p:sp>
            <p:nvSpPr>
              <p:cNvPr id="469280" name="Freeform 919"/>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p>
            </p:txBody>
          </p:sp>
          <p:sp>
            <p:nvSpPr>
              <p:cNvPr id="469281" name="Freeform 920"/>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p>
            </p:txBody>
          </p:sp>
          <p:sp>
            <p:nvSpPr>
              <p:cNvPr id="469282" name="Freeform 921"/>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p>
            </p:txBody>
          </p:sp>
          <p:sp>
            <p:nvSpPr>
              <p:cNvPr id="469283" name="Freeform 922"/>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p>
            </p:txBody>
          </p:sp>
          <p:sp>
            <p:nvSpPr>
              <p:cNvPr id="469284" name="Freeform 923"/>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p>
            </p:txBody>
          </p:sp>
          <p:sp>
            <p:nvSpPr>
              <p:cNvPr id="469285" name="Freeform 924"/>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p>
            </p:txBody>
          </p:sp>
          <p:sp>
            <p:nvSpPr>
              <p:cNvPr id="469286" name="Freeform 925"/>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p>
            </p:txBody>
          </p:sp>
          <p:sp>
            <p:nvSpPr>
              <p:cNvPr id="469287" name="Freeform 926"/>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p>
            </p:txBody>
          </p:sp>
          <p:sp>
            <p:nvSpPr>
              <p:cNvPr id="469288" name="Freeform 927"/>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p>
            </p:txBody>
          </p:sp>
          <p:sp>
            <p:nvSpPr>
              <p:cNvPr id="469289" name="Line 928"/>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p>
            </p:txBody>
          </p:sp>
          <p:sp>
            <p:nvSpPr>
              <p:cNvPr id="469290" name="Freeform 929"/>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p>
            </p:txBody>
          </p:sp>
          <p:sp>
            <p:nvSpPr>
              <p:cNvPr id="469291" name="Line 930"/>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p>
            </p:txBody>
          </p:sp>
          <p:sp>
            <p:nvSpPr>
              <p:cNvPr id="469292" name="Freeform 931"/>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p>
            </p:txBody>
          </p:sp>
          <p:sp>
            <p:nvSpPr>
              <p:cNvPr id="469293" name="Line 932"/>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p>
            </p:txBody>
          </p:sp>
          <p:sp>
            <p:nvSpPr>
              <p:cNvPr id="469294" name="Freeform 933"/>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p>
            </p:txBody>
          </p:sp>
          <p:sp>
            <p:nvSpPr>
              <p:cNvPr id="469295" name="Line 934"/>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p>
            </p:txBody>
          </p:sp>
          <p:sp>
            <p:nvSpPr>
              <p:cNvPr id="469296" name="Freeform 935"/>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p>
            </p:txBody>
          </p:sp>
          <p:sp>
            <p:nvSpPr>
              <p:cNvPr id="469297" name="Line 936"/>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p>
            </p:txBody>
          </p:sp>
          <p:sp>
            <p:nvSpPr>
              <p:cNvPr id="469298" name="Line 937"/>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p>
            </p:txBody>
          </p:sp>
          <p:sp>
            <p:nvSpPr>
              <p:cNvPr id="469299" name="Line 938"/>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p>
            </p:txBody>
          </p:sp>
          <p:sp>
            <p:nvSpPr>
              <p:cNvPr id="469300" name="Line 939"/>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p>
            </p:txBody>
          </p:sp>
          <p:sp>
            <p:nvSpPr>
              <p:cNvPr id="469301" name="Line 940"/>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p>
            </p:txBody>
          </p:sp>
          <p:sp>
            <p:nvSpPr>
              <p:cNvPr id="469302" name="Freeform 941"/>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p>
            </p:txBody>
          </p:sp>
          <p:sp>
            <p:nvSpPr>
              <p:cNvPr id="469303" name="Freeform 942"/>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p>
            </p:txBody>
          </p:sp>
          <p:sp>
            <p:nvSpPr>
              <p:cNvPr id="469304" name="Freeform 943"/>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p>
            </p:txBody>
          </p:sp>
          <p:sp>
            <p:nvSpPr>
              <p:cNvPr id="469305" name="Freeform 944"/>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p>
            </p:txBody>
          </p:sp>
          <p:sp>
            <p:nvSpPr>
              <p:cNvPr id="469306" name="Freeform 945"/>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p>
            </p:txBody>
          </p:sp>
          <p:sp>
            <p:nvSpPr>
              <p:cNvPr id="469307" name="Freeform 946"/>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p>
            </p:txBody>
          </p:sp>
          <p:sp>
            <p:nvSpPr>
              <p:cNvPr id="469308" name="Freeform 947"/>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p>
            </p:txBody>
          </p:sp>
          <p:sp>
            <p:nvSpPr>
              <p:cNvPr id="469309" name="Freeform 948"/>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p>
            </p:txBody>
          </p:sp>
          <p:sp>
            <p:nvSpPr>
              <p:cNvPr id="469310" name="Freeform 949"/>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p>
            </p:txBody>
          </p:sp>
          <p:sp>
            <p:nvSpPr>
              <p:cNvPr id="469311" name="Freeform 950"/>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p>
            </p:txBody>
          </p:sp>
          <p:sp>
            <p:nvSpPr>
              <p:cNvPr id="469312" name="Freeform 951"/>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p>
            </p:txBody>
          </p:sp>
          <p:sp>
            <p:nvSpPr>
              <p:cNvPr id="469313" name="Freeform 952"/>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p>
            </p:txBody>
          </p:sp>
          <p:sp>
            <p:nvSpPr>
              <p:cNvPr id="469314" name="Freeform 953"/>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p>
            </p:txBody>
          </p:sp>
          <p:sp>
            <p:nvSpPr>
              <p:cNvPr id="469315" name="Freeform 954"/>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p>
            </p:txBody>
          </p:sp>
          <p:sp>
            <p:nvSpPr>
              <p:cNvPr id="469316" name="Freeform 955"/>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p>
            </p:txBody>
          </p:sp>
          <p:sp>
            <p:nvSpPr>
              <p:cNvPr id="469317" name="Freeform 956"/>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p>
            </p:txBody>
          </p:sp>
          <p:sp>
            <p:nvSpPr>
              <p:cNvPr id="469318" name="Freeform 957"/>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p>
            </p:txBody>
          </p:sp>
          <p:sp>
            <p:nvSpPr>
              <p:cNvPr id="469319" name="Freeform 958"/>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p>
            </p:txBody>
          </p:sp>
          <p:sp>
            <p:nvSpPr>
              <p:cNvPr id="469320" name="Freeform 959"/>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p>
            </p:txBody>
          </p:sp>
          <p:sp>
            <p:nvSpPr>
              <p:cNvPr id="469321" name="Freeform 960"/>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p>
            </p:txBody>
          </p:sp>
          <p:sp>
            <p:nvSpPr>
              <p:cNvPr id="469322" name="Freeform 961"/>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p>
            </p:txBody>
          </p:sp>
          <p:sp>
            <p:nvSpPr>
              <p:cNvPr id="469323" name="Freeform 962"/>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p>
            </p:txBody>
          </p:sp>
          <p:sp>
            <p:nvSpPr>
              <p:cNvPr id="469324" name="Freeform 963"/>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p>
            </p:txBody>
          </p:sp>
          <p:sp>
            <p:nvSpPr>
              <p:cNvPr id="469325" name="Freeform 964"/>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p>
            </p:txBody>
          </p:sp>
          <p:sp>
            <p:nvSpPr>
              <p:cNvPr id="469326" name="Freeform 965"/>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p>
            </p:txBody>
          </p:sp>
          <p:sp>
            <p:nvSpPr>
              <p:cNvPr id="469327" name="Freeform 966"/>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p>
            </p:txBody>
          </p:sp>
          <p:sp>
            <p:nvSpPr>
              <p:cNvPr id="469328" name="Freeform 967"/>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p>
            </p:txBody>
          </p:sp>
          <p:sp>
            <p:nvSpPr>
              <p:cNvPr id="469329" name="Freeform 968"/>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p>
            </p:txBody>
          </p:sp>
          <p:sp>
            <p:nvSpPr>
              <p:cNvPr id="469330" name="Freeform 969"/>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p>
            </p:txBody>
          </p:sp>
          <p:sp>
            <p:nvSpPr>
              <p:cNvPr id="469331" name="Freeform 970"/>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p>
            </p:txBody>
          </p:sp>
          <p:sp>
            <p:nvSpPr>
              <p:cNvPr id="469332" name="Freeform 971"/>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p>
            </p:txBody>
          </p:sp>
          <p:sp>
            <p:nvSpPr>
              <p:cNvPr id="469333" name="Freeform 972"/>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p>
            </p:txBody>
          </p:sp>
          <p:sp>
            <p:nvSpPr>
              <p:cNvPr id="469334" name="Freeform 973"/>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p>
            </p:txBody>
          </p:sp>
          <p:sp>
            <p:nvSpPr>
              <p:cNvPr id="469335" name="Freeform 974"/>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p>
            </p:txBody>
          </p:sp>
          <p:sp>
            <p:nvSpPr>
              <p:cNvPr id="469336" name="Freeform 975"/>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p>
            </p:txBody>
          </p:sp>
          <p:sp>
            <p:nvSpPr>
              <p:cNvPr id="469337" name="Freeform 976"/>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p>
            </p:txBody>
          </p:sp>
          <p:sp>
            <p:nvSpPr>
              <p:cNvPr id="469338" name="Freeform 977"/>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p>
            </p:txBody>
          </p:sp>
          <p:sp>
            <p:nvSpPr>
              <p:cNvPr id="469339" name="Freeform 978"/>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p>
            </p:txBody>
          </p:sp>
          <p:sp>
            <p:nvSpPr>
              <p:cNvPr id="469340" name="Freeform 979"/>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p>
            </p:txBody>
          </p:sp>
          <p:sp>
            <p:nvSpPr>
              <p:cNvPr id="469341" name="Freeform 980"/>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p>
            </p:txBody>
          </p:sp>
          <p:sp>
            <p:nvSpPr>
              <p:cNvPr id="469342" name="Freeform 981"/>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p>
            </p:txBody>
          </p:sp>
          <p:sp>
            <p:nvSpPr>
              <p:cNvPr id="469343" name="Freeform 982"/>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p>
            </p:txBody>
          </p:sp>
          <p:sp>
            <p:nvSpPr>
              <p:cNvPr id="469344" name="Freeform 983"/>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p>
            </p:txBody>
          </p:sp>
          <p:sp>
            <p:nvSpPr>
              <p:cNvPr id="469345" name="Freeform 984"/>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p>
            </p:txBody>
          </p:sp>
          <p:sp>
            <p:nvSpPr>
              <p:cNvPr id="469346" name="Freeform 985"/>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p>
            </p:txBody>
          </p:sp>
          <p:sp>
            <p:nvSpPr>
              <p:cNvPr id="469347" name="Freeform 986"/>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p>
            </p:txBody>
          </p:sp>
          <p:sp>
            <p:nvSpPr>
              <p:cNvPr id="469348" name="Freeform 987"/>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p>
            </p:txBody>
          </p:sp>
          <p:sp>
            <p:nvSpPr>
              <p:cNvPr id="469349" name="Freeform 988"/>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p>
            </p:txBody>
          </p:sp>
          <p:sp>
            <p:nvSpPr>
              <p:cNvPr id="469350" name="Freeform 989"/>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p>
            </p:txBody>
          </p:sp>
          <p:sp>
            <p:nvSpPr>
              <p:cNvPr id="469351" name="Line 990"/>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p>
            </p:txBody>
          </p:sp>
          <p:sp>
            <p:nvSpPr>
              <p:cNvPr id="469352" name="Line 991"/>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p>
            </p:txBody>
          </p:sp>
          <p:sp>
            <p:nvSpPr>
              <p:cNvPr id="469353" name="Freeform 992"/>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p>
            </p:txBody>
          </p:sp>
          <p:sp>
            <p:nvSpPr>
              <p:cNvPr id="469354" name="Line 993"/>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p>
            </p:txBody>
          </p:sp>
          <p:sp>
            <p:nvSpPr>
              <p:cNvPr id="469355" name="Line 994"/>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p>
            </p:txBody>
          </p:sp>
          <p:sp>
            <p:nvSpPr>
              <p:cNvPr id="469356" name="Line 995"/>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p>
            </p:txBody>
          </p:sp>
          <p:sp>
            <p:nvSpPr>
              <p:cNvPr id="469357" name="Freeform 996"/>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p>
            </p:txBody>
          </p:sp>
          <p:sp>
            <p:nvSpPr>
              <p:cNvPr id="469358" name="Line 997"/>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p>
            </p:txBody>
          </p:sp>
          <p:sp>
            <p:nvSpPr>
              <p:cNvPr id="469359" name="Line 998"/>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p>
            </p:txBody>
          </p:sp>
          <p:sp>
            <p:nvSpPr>
              <p:cNvPr id="469360" name="Freeform 999"/>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p>
            </p:txBody>
          </p:sp>
          <p:sp>
            <p:nvSpPr>
              <p:cNvPr id="469361" name="Freeform 1000"/>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p>
            </p:txBody>
          </p:sp>
          <p:sp>
            <p:nvSpPr>
              <p:cNvPr id="469362" name="Freeform 1001"/>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p>
            </p:txBody>
          </p:sp>
          <p:sp>
            <p:nvSpPr>
              <p:cNvPr id="469363" name="Freeform 1002"/>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p>
            </p:txBody>
          </p:sp>
          <p:sp>
            <p:nvSpPr>
              <p:cNvPr id="469364" name="Freeform 1003"/>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p>
            </p:txBody>
          </p:sp>
          <p:sp>
            <p:nvSpPr>
              <p:cNvPr id="469365" name="Freeform 1004"/>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p>
            </p:txBody>
          </p:sp>
          <p:sp>
            <p:nvSpPr>
              <p:cNvPr id="469366" name="Freeform 1005"/>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p>
            </p:txBody>
          </p:sp>
          <p:sp>
            <p:nvSpPr>
              <p:cNvPr id="469367" name="Freeform 1006"/>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p>
            </p:txBody>
          </p:sp>
          <p:sp>
            <p:nvSpPr>
              <p:cNvPr id="469368" name="Freeform 1007"/>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p>
            </p:txBody>
          </p:sp>
          <p:sp>
            <p:nvSpPr>
              <p:cNvPr id="469369" name="Freeform 1008"/>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p>
            </p:txBody>
          </p:sp>
          <p:sp>
            <p:nvSpPr>
              <p:cNvPr id="469370" name="Line 1009"/>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p>
            </p:txBody>
          </p:sp>
          <p:sp>
            <p:nvSpPr>
              <p:cNvPr id="469371" name="Freeform 1010"/>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p>
            </p:txBody>
          </p:sp>
          <p:sp>
            <p:nvSpPr>
              <p:cNvPr id="469372" name="Freeform 1011"/>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p>
            </p:txBody>
          </p:sp>
          <p:sp>
            <p:nvSpPr>
              <p:cNvPr id="469373" name="Freeform 1012"/>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p>
            </p:txBody>
          </p:sp>
          <p:sp>
            <p:nvSpPr>
              <p:cNvPr id="469374" name="Freeform 1013"/>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p>
            </p:txBody>
          </p:sp>
          <p:sp>
            <p:nvSpPr>
              <p:cNvPr id="469375" name="Freeform 1014"/>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p>
            </p:txBody>
          </p:sp>
          <p:sp>
            <p:nvSpPr>
              <p:cNvPr id="469376" name="Freeform 1015"/>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p>
            </p:txBody>
          </p:sp>
          <p:sp>
            <p:nvSpPr>
              <p:cNvPr id="469377" name="Freeform 1016"/>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p>
            </p:txBody>
          </p:sp>
          <p:sp>
            <p:nvSpPr>
              <p:cNvPr id="469378" name="Freeform 1017"/>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p>
            </p:txBody>
          </p:sp>
          <p:sp>
            <p:nvSpPr>
              <p:cNvPr id="469379" name="Freeform 1018"/>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p>
            </p:txBody>
          </p:sp>
          <p:sp>
            <p:nvSpPr>
              <p:cNvPr id="469380" name="Freeform 1019"/>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p>
            </p:txBody>
          </p:sp>
          <p:sp>
            <p:nvSpPr>
              <p:cNvPr id="469381" name="Freeform 1020"/>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p>
            </p:txBody>
          </p:sp>
          <p:sp>
            <p:nvSpPr>
              <p:cNvPr id="469382" name="Freeform 1021"/>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p>
            </p:txBody>
          </p:sp>
          <p:sp>
            <p:nvSpPr>
              <p:cNvPr id="469383" name="Freeform 1022"/>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p>
            </p:txBody>
          </p:sp>
          <p:sp>
            <p:nvSpPr>
              <p:cNvPr id="469384" name="Freeform 1023"/>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p>
            </p:txBody>
          </p:sp>
          <p:sp>
            <p:nvSpPr>
              <p:cNvPr id="469385" name="Freeform 1024"/>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p>
            </p:txBody>
          </p:sp>
          <p:sp>
            <p:nvSpPr>
              <p:cNvPr id="469386" name="Freeform 1025"/>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469387" name="Freeform 1026"/>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p>
            </p:txBody>
          </p:sp>
          <p:sp>
            <p:nvSpPr>
              <p:cNvPr id="469388" name="Freeform 1027"/>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p>
            </p:txBody>
          </p:sp>
          <p:sp>
            <p:nvSpPr>
              <p:cNvPr id="469389" name="Freeform 1028"/>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p>
            </p:txBody>
          </p:sp>
          <p:sp>
            <p:nvSpPr>
              <p:cNvPr id="469390" name="Freeform 1029"/>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p>
            </p:txBody>
          </p:sp>
          <p:sp>
            <p:nvSpPr>
              <p:cNvPr id="469391" name="Freeform 1030"/>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p>
            </p:txBody>
          </p:sp>
          <p:sp>
            <p:nvSpPr>
              <p:cNvPr id="469392" name="Freeform 1031"/>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p>
            </p:txBody>
          </p:sp>
          <p:sp>
            <p:nvSpPr>
              <p:cNvPr id="469393" name="Freeform 1032"/>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p>
            </p:txBody>
          </p:sp>
          <p:sp>
            <p:nvSpPr>
              <p:cNvPr id="469394" name="Freeform 1033"/>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p>
            </p:txBody>
          </p:sp>
          <p:sp>
            <p:nvSpPr>
              <p:cNvPr id="469395" name="Freeform 1034"/>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p>
            </p:txBody>
          </p:sp>
          <p:sp>
            <p:nvSpPr>
              <p:cNvPr id="469396" name="Freeform 1035"/>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p>
            </p:txBody>
          </p:sp>
          <p:sp>
            <p:nvSpPr>
              <p:cNvPr id="469397" name="Freeform 1036"/>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p>
            </p:txBody>
          </p:sp>
          <p:sp>
            <p:nvSpPr>
              <p:cNvPr id="469398" name="Freeform 1037"/>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p>
            </p:txBody>
          </p:sp>
          <p:sp>
            <p:nvSpPr>
              <p:cNvPr id="469399" name="Freeform 1038"/>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p>
            </p:txBody>
          </p:sp>
          <p:sp>
            <p:nvSpPr>
              <p:cNvPr id="469400" name="Freeform 1039"/>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p>
            </p:txBody>
          </p:sp>
          <p:sp>
            <p:nvSpPr>
              <p:cNvPr id="469401" name="Freeform 1040"/>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p>
            </p:txBody>
          </p:sp>
          <p:sp>
            <p:nvSpPr>
              <p:cNvPr id="469402" name="Freeform 1041"/>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p>
            </p:txBody>
          </p:sp>
          <p:sp>
            <p:nvSpPr>
              <p:cNvPr id="469403" name="Freeform 1042"/>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p>
            </p:txBody>
          </p:sp>
          <p:sp>
            <p:nvSpPr>
              <p:cNvPr id="469404" name="Freeform 1043"/>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p>
            </p:txBody>
          </p:sp>
          <p:sp>
            <p:nvSpPr>
              <p:cNvPr id="469405" name="Freeform 1044"/>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p>
            </p:txBody>
          </p:sp>
          <p:sp>
            <p:nvSpPr>
              <p:cNvPr id="469406" name="Freeform 1045"/>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p>
            </p:txBody>
          </p:sp>
          <p:sp>
            <p:nvSpPr>
              <p:cNvPr id="469407" name="Rectangle 1046"/>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69408" name="Freeform 1047"/>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p>
            </p:txBody>
          </p:sp>
          <p:sp>
            <p:nvSpPr>
              <p:cNvPr id="469409" name="Freeform 1048"/>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p>
            </p:txBody>
          </p:sp>
          <p:sp>
            <p:nvSpPr>
              <p:cNvPr id="469410" name="Freeform 1049"/>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p>
            </p:txBody>
          </p:sp>
          <p:sp>
            <p:nvSpPr>
              <p:cNvPr id="469411" name="Freeform 1050"/>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p>
            </p:txBody>
          </p:sp>
          <p:sp>
            <p:nvSpPr>
              <p:cNvPr id="469412" name="Freeform 105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p>
            </p:txBody>
          </p:sp>
          <p:sp>
            <p:nvSpPr>
              <p:cNvPr id="469413" name="Freeform 1052"/>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p>
            </p:txBody>
          </p:sp>
          <p:sp>
            <p:nvSpPr>
              <p:cNvPr id="469414" name="Freeform 1053"/>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p>
            </p:txBody>
          </p:sp>
          <p:sp>
            <p:nvSpPr>
              <p:cNvPr id="469415" name="Freeform 1054"/>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p>
            </p:txBody>
          </p:sp>
          <p:sp>
            <p:nvSpPr>
              <p:cNvPr id="469416" name="Line 1055"/>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p>
            </p:txBody>
          </p:sp>
          <p:sp>
            <p:nvSpPr>
              <p:cNvPr id="469417" name="Freeform 1056"/>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p>
            </p:txBody>
          </p:sp>
          <p:sp>
            <p:nvSpPr>
              <p:cNvPr id="469418" name="Freeform 1057"/>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p>
            </p:txBody>
          </p:sp>
          <p:sp>
            <p:nvSpPr>
              <p:cNvPr id="469419" name="Line 1058"/>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p>
            </p:txBody>
          </p:sp>
          <p:sp>
            <p:nvSpPr>
              <p:cNvPr id="469420" name="Freeform 1059"/>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p>
            </p:txBody>
          </p:sp>
          <p:sp>
            <p:nvSpPr>
              <p:cNvPr id="469421" name="Freeform 1060"/>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p>
            </p:txBody>
          </p:sp>
          <p:sp>
            <p:nvSpPr>
              <p:cNvPr id="469422" name="Line 1061"/>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p>
            </p:txBody>
          </p:sp>
          <p:sp>
            <p:nvSpPr>
              <p:cNvPr id="469423" name="Freeform 1062"/>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p>
            </p:txBody>
          </p:sp>
          <p:sp>
            <p:nvSpPr>
              <p:cNvPr id="469424" name="Line 1063"/>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p>
            </p:txBody>
          </p:sp>
          <p:sp>
            <p:nvSpPr>
              <p:cNvPr id="469425" name="Line 1064"/>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p>
            </p:txBody>
          </p:sp>
          <p:sp>
            <p:nvSpPr>
              <p:cNvPr id="469426" name="Freeform 1065"/>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p>
            </p:txBody>
          </p:sp>
          <p:sp>
            <p:nvSpPr>
              <p:cNvPr id="469427" name="Freeform 1066"/>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p>
            </p:txBody>
          </p:sp>
        </p:grpSp>
        <p:grpSp>
          <p:nvGrpSpPr>
            <p:cNvPr id="469008" name="Group 1067"/>
            <p:cNvGrpSpPr>
              <a:grpSpLocks/>
            </p:cNvGrpSpPr>
            <p:nvPr/>
          </p:nvGrpSpPr>
          <p:grpSpPr bwMode="auto">
            <a:xfrm>
              <a:off x="400" y="1741"/>
              <a:ext cx="308" cy="601"/>
              <a:chOff x="400" y="1741"/>
              <a:chExt cx="308" cy="601"/>
            </a:xfrm>
          </p:grpSpPr>
          <p:sp>
            <p:nvSpPr>
              <p:cNvPr id="469028" name="Freeform 1068"/>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p>
            </p:txBody>
          </p:sp>
          <p:sp>
            <p:nvSpPr>
              <p:cNvPr id="469029" name="Freeform 1069"/>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p>
            </p:txBody>
          </p:sp>
          <p:sp>
            <p:nvSpPr>
              <p:cNvPr id="469030" name="Freeform 1070"/>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p>
            </p:txBody>
          </p:sp>
          <p:sp>
            <p:nvSpPr>
              <p:cNvPr id="469031" name="Freeform 1071"/>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p>
            </p:txBody>
          </p:sp>
          <p:sp>
            <p:nvSpPr>
              <p:cNvPr id="469032" name="Freeform 1072"/>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p>
            </p:txBody>
          </p:sp>
          <p:sp>
            <p:nvSpPr>
              <p:cNvPr id="469033" name="Line 1073"/>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p>
            </p:txBody>
          </p:sp>
          <p:sp>
            <p:nvSpPr>
              <p:cNvPr id="469034" name="Line 1074"/>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p>
            </p:txBody>
          </p:sp>
          <p:sp>
            <p:nvSpPr>
              <p:cNvPr id="469035" name="Freeform 1075"/>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p>
            </p:txBody>
          </p:sp>
          <p:sp>
            <p:nvSpPr>
              <p:cNvPr id="469036" name="Freeform 1076"/>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p>
            </p:txBody>
          </p:sp>
          <p:sp>
            <p:nvSpPr>
              <p:cNvPr id="469037" name="Freeform 1077"/>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p>
            </p:txBody>
          </p:sp>
          <p:sp>
            <p:nvSpPr>
              <p:cNvPr id="469038" name="Freeform 1078"/>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p>
            </p:txBody>
          </p:sp>
          <p:sp>
            <p:nvSpPr>
              <p:cNvPr id="469039" name="Freeform 1079"/>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p>
            </p:txBody>
          </p:sp>
          <p:sp>
            <p:nvSpPr>
              <p:cNvPr id="469040" name="Line 1080"/>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p>
            </p:txBody>
          </p:sp>
          <p:sp>
            <p:nvSpPr>
              <p:cNvPr id="469041" name="Freeform 1081"/>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p>
            </p:txBody>
          </p:sp>
          <p:sp>
            <p:nvSpPr>
              <p:cNvPr id="469042" name="Freeform 1082"/>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p>
            </p:txBody>
          </p:sp>
          <p:sp>
            <p:nvSpPr>
              <p:cNvPr id="469043" name="Freeform 1083"/>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p>
            </p:txBody>
          </p:sp>
          <p:sp>
            <p:nvSpPr>
              <p:cNvPr id="469044" name="Line 1084"/>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p>
            </p:txBody>
          </p:sp>
          <p:sp>
            <p:nvSpPr>
              <p:cNvPr id="469045" name="Freeform 1085"/>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p>
            </p:txBody>
          </p:sp>
          <p:sp>
            <p:nvSpPr>
              <p:cNvPr id="469046" name="Line 1086"/>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p>
            </p:txBody>
          </p:sp>
          <p:sp>
            <p:nvSpPr>
              <p:cNvPr id="469047" name="Line 1087"/>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p>
            </p:txBody>
          </p:sp>
          <p:sp>
            <p:nvSpPr>
              <p:cNvPr id="469048" name="Line 1088"/>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p>
            </p:txBody>
          </p:sp>
          <p:sp>
            <p:nvSpPr>
              <p:cNvPr id="469049" name="Line 1089"/>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p>
            </p:txBody>
          </p:sp>
          <p:sp>
            <p:nvSpPr>
              <p:cNvPr id="469050" name="Line 1090"/>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p>
            </p:txBody>
          </p:sp>
          <p:sp>
            <p:nvSpPr>
              <p:cNvPr id="469051" name="Line 1091"/>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p>
            </p:txBody>
          </p:sp>
          <p:sp>
            <p:nvSpPr>
              <p:cNvPr id="469052" name="Line 1092"/>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p>
            </p:txBody>
          </p:sp>
          <p:sp>
            <p:nvSpPr>
              <p:cNvPr id="469053" name="Freeform 1093"/>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p>
            </p:txBody>
          </p:sp>
          <p:sp>
            <p:nvSpPr>
              <p:cNvPr id="469054" name="Freeform 1094"/>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p>
            </p:txBody>
          </p:sp>
          <p:sp>
            <p:nvSpPr>
              <p:cNvPr id="469055" name="Freeform 1095"/>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p>
            </p:txBody>
          </p:sp>
          <p:sp>
            <p:nvSpPr>
              <p:cNvPr id="469056" name="Freeform 1096"/>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p>
            </p:txBody>
          </p:sp>
          <p:sp>
            <p:nvSpPr>
              <p:cNvPr id="469057" name="Line 1097"/>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p>
            </p:txBody>
          </p:sp>
          <p:sp>
            <p:nvSpPr>
              <p:cNvPr id="469058" name="Line 1098"/>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p>
            </p:txBody>
          </p:sp>
          <p:sp>
            <p:nvSpPr>
              <p:cNvPr id="469059" name="Freeform 1099"/>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p>
            </p:txBody>
          </p:sp>
          <p:sp>
            <p:nvSpPr>
              <p:cNvPr id="469060" name="Freeform 1100"/>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p>
            </p:txBody>
          </p:sp>
          <p:sp>
            <p:nvSpPr>
              <p:cNvPr id="469061" name="Line 1101"/>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p>
            </p:txBody>
          </p:sp>
          <p:sp>
            <p:nvSpPr>
              <p:cNvPr id="469062" name="Freeform 1102"/>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p>
            </p:txBody>
          </p:sp>
          <p:sp>
            <p:nvSpPr>
              <p:cNvPr id="469063" name="Freeform 1103"/>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p>
            </p:txBody>
          </p:sp>
          <p:sp>
            <p:nvSpPr>
              <p:cNvPr id="469064" name="Freeform 1104"/>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p>
            </p:txBody>
          </p:sp>
          <p:sp>
            <p:nvSpPr>
              <p:cNvPr id="469065" name="Line 1105"/>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p>
            </p:txBody>
          </p:sp>
          <p:sp>
            <p:nvSpPr>
              <p:cNvPr id="469066" name="Line 1106"/>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p>
            </p:txBody>
          </p:sp>
          <p:sp>
            <p:nvSpPr>
              <p:cNvPr id="469067" name="Line 1107"/>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p>
            </p:txBody>
          </p:sp>
          <p:sp>
            <p:nvSpPr>
              <p:cNvPr id="469068" name="Freeform 1108"/>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p>
            </p:txBody>
          </p:sp>
          <p:sp>
            <p:nvSpPr>
              <p:cNvPr id="469069" name="Line 1109"/>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p>
            </p:txBody>
          </p:sp>
          <p:sp>
            <p:nvSpPr>
              <p:cNvPr id="469070" name="Line 1110"/>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p>
            </p:txBody>
          </p:sp>
          <p:sp>
            <p:nvSpPr>
              <p:cNvPr id="469071" name="Freeform 1111"/>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p>
            </p:txBody>
          </p:sp>
          <p:sp>
            <p:nvSpPr>
              <p:cNvPr id="469072" name="Line 1112"/>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p>
            </p:txBody>
          </p:sp>
          <p:sp>
            <p:nvSpPr>
              <p:cNvPr id="469073" name="Line 1113"/>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p>
            </p:txBody>
          </p:sp>
          <p:sp>
            <p:nvSpPr>
              <p:cNvPr id="469074" name="Freeform 1114"/>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p>
            </p:txBody>
          </p:sp>
          <p:sp>
            <p:nvSpPr>
              <p:cNvPr id="469075" name="Line 1115"/>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p>
            </p:txBody>
          </p:sp>
          <p:sp>
            <p:nvSpPr>
              <p:cNvPr id="469076" name="Line 1116"/>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p>
            </p:txBody>
          </p:sp>
          <p:sp>
            <p:nvSpPr>
              <p:cNvPr id="469077" name="Freeform 1117"/>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p>
            </p:txBody>
          </p:sp>
          <p:sp>
            <p:nvSpPr>
              <p:cNvPr id="469078" name="Freeform 1118"/>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p>
            </p:txBody>
          </p:sp>
          <p:sp>
            <p:nvSpPr>
              <p:cNvPr id="469079" name="Freeform 1119"/>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p>
            </p:txBody>
          </p:sp>
          <p:sp>
            <p:nvSpPr>
              <p:cNvPr id="469080" name="Freeform 1120"/>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p>
            </p:txBody>
          </p:sp>
          <p:sp>
            <p:nvSpPr>
              <p:cNvPr id="469081" name="Freeform 1121"/>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p>
            </p:txBody>
          </p:sp>
          <p:sp>
            <p:nvSpPr>
              <p:cNvPr id="469082" name="Rectangle 1122"/>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69083" name="Freeform 1123"/>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p>
            </p:txBody>
          </p:sp>
          <p:sp>
            <p:nvSpPr>
              <p:cNvPr id="469084" name="Freeform 1124"/>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p>
            </p:txBody>
          </p:sp>
          <p:sp>
            <p:nvSpPr>
              <p:cNvPr id="469085" name="Freeform 1125"/>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p>
            </p:txBody>
          </p:sp>
          <p:sp>
            <p:nvSpPr>
              <p:cNvPr id="469086" name="Freeform 1126"/>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p>
            </p:txBody>
          </p:sp>
          <p:sp>
            <p:nvSpPr>
              <p:cNvPr id="469087" name="Line 1127"/>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p>
            </p:txBody>
          </p:sp>
          <p:sp>
            <p:nvSpPr>
              <p:cNvPr id="469088" name="Freeform 1128"/>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p>
            </p:txBody>
          </p:sp>
          <p:sp>
            <p:nvSpPr>
              <p:cNvPr id="469089" name="Line 1129"/>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p>
            </p:txBody>
          </p:sp>
          <p:sp>
            <p:nvSpPr>
              <p:cNvPr id="469090" name="Line 1130"/>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p>
            </p:txBody>
          </p:sp>
          <p:sp>
            <p:nvSpPr>
              <p:cNvPr id="469091" name="Line 1131"/>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p>
            </p:txBody>
          </p:sp>
          <p:sp>
            <p:nvSpPr>
              <p:cNvPr id="469092" name="Freeform 1132"/>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p>
            </p:txBody>
          </p:sp>
          <p:sp>
            <p:nvSpPr>
              <p:cNvPr id="469093" name="Freeform 1133"/>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p>
            </p:txBody>
          </p:sp>
          <p:sp>
            <p:nvSpPr>
              <p:cNvPr id="469094" name="Freeform 1134"/>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p>
            </p:txBody>
          </p:sp>
          <p:sp>
            <p:nvSpPr>
              <p:cNvPr id="469095" name="Freeform 1135"/>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p>
            </p:txBody>
          </p:sp>
          <p:sp>
            <p:nvSpPr>
              <p:cNvPr id="469096" name="Freeform 1136"/>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p>
            </p:txBody>
          </p:sp>
          <p:sp>
            <p:nvSpPr>
              <p:cNvPr id="469097" name="Freeform 1137"/>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p>
            </p:txBody>
          </p:sp>
          <p:sp>
            <p:nvSpPr>
              <p:cNvPr id="469098" name="Line 1138"/>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p>
            </p:txBody>
          </p:sp>
          <p:sp>
            <p:nvSpPr>
              <p:cNvPr id="469099" name="Line 1139"/>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p>
            </p:txBody>
          </p:sp>
          <p:sp>
            <p:nvSpPr>
              <p:cNvPr id="469100" name="Freeform 1140"/>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p>
            </p:txBody>
          </p:sp>
          <p:sp>
            <p:nvSpPr>
              <p:cNvPr id="469101" name="Freeform 1141"/>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p>
            </p:txBody>
          </p:sp>
          <p:sp>
            <p:nvSpPr>
              <p:cNvPr id="469102" name="Freeform 1142"/>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p>
            </p:txBody>
          </p:sp>
          <p:sp>
            <p:nvSpPr>
              <p:cNvPr id="469103" name="Freeform 1143"/>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p>
            </p:txBody>
          </p:sp>
          <p:sp>
            <p:nvSpPr>
              <p:cNvPr id="469104" name="Freeform 1144"/>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p>
            </p:txBody>
          </p:sp>
          <p:sp>
            <p:nvSpPr>
              <p:cNvPr id="469105" name="Freeform 1145"/>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69106" name="Freeform 1146"/>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p>
            </p:txBody>
          </p:sp>
          <p:sp>
            <p:nvSpPr>
              <p:cNvPr id="469107" name="Freeform 1147"/>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p>
            </p:txBody>
          </p:sp>
          <p:sp>
            <p:nvSpPr>
              <p:cNvPr id="469108" name="Freeform 1148"/>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p>
            </p:txBody>
          </p:sp>
          <p:sp>
            <p:nvSpPr>
              <p:cNvPr id="469109" name="Line 1149"/>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p>
            </p:txBody>
          </p:sp>
          <p:sp>
            <p:nvSpPr>
              <p:cNvPr id="469110" name="Freeform 1150"/>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p>
            </p:txBody>
          </p:sp>
          <p:sp>
            <p:nvSpPr>
              <p:cNvPr id="469111" name="Freeform 1151"/>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p>
            </p:txBody>
          </p:sp>
          <p:sp>
            <p:nvSpPr>
              <p:cNvPr id="469112" name="Line 1152"/>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p>
            </p:txBody>
          </p:sp>
          <p:sp>
            <p:nvSpPr>
              <p:cNvPr id="469113" name="Line 1153"/>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p>
            </p:txBody>
          </p:sp>
          <p:sp>
            <p:nvSpPr>
              <p:cNvPr id="469114" name="Freeform 1154"/>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p>
            </p:txBody>
          </p:sp>
          <p:sp>
            <p:nvSpPr>
              <p:cNvPr id="469115" name="Freeform 1155"/>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69116" name="Line 1156"/>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p>
            </p:txBody>
          </p:sp>
          <p:sp>
            <p:nvSpPr>
              <p:cNvPr id="469117" name="Line 1157"/>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p>
            </p:txBody>
          </p:sp>
          <p:sp>
            <p:nvSpPr>
              <p:cNvPr id="469118" name="Freeform 1158"/>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p>
            </p:txBody>
          </p:sp>
          <p:sp>
            <p:nvSpPr>
              <p:cNvPr id="469119" name="Freeform 1159"/>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p>
            </p:txBody>
          </p:sp>
          <p:sp>
            <p:nvSpPr>
              <p:cNvPr id="469120" name="Freeform 1160"/>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p>
            </p:txBody>
          </p:sp>
          <p:sp>
            <p:nvSpPr>
              <p:cNvPr id="469121" name="Freeform 1161"/>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p>
            </p:txBody>
          </p:sp>
          <p:sp>
            <p:nvSpPr>
              <p:cNvPr id="469122" name="Freeform 1162"/>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p>
            </p:txBody>
          </p:sp>
          <p:sp>
            <p:nvSpPr>
              <p:cNvPr id="469123" name="Freeform 1163"/>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69124" name="Freeform 1164"/>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p>
            </p:txBody>
          </p:sp>
          <p:sp>
            <p:nvSpPr>
              <p:cNvPr id="469125" name="Freeform 1165"/>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p>
            </p:txBody>
          </p:sp>
          <p:sp>
            <p:nvSpPr>
              <p:cNvPr id="469126" name="Freeform 1166"/>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p>
            </p:txBody>
          </p:sp>
          <p:sp>
            <p:nvSpPr>
              <p:cNvPr id="469127" name="Freeform 1167"/>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p>
            </p:txBody>
          </p:sp>
          <p:sp>
            <p:nvSpPr>
              <p:cNvPr id="469128" name="Freeform 1168"/>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p>
            </p:txBody>
          </p:sp>
          <p:sp>
            <p:nvSpPr>
              <p:cNvPr id="469129" name="Freeform 1169"/>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p>
            </p:txBody>
          </p:sp>
          <p:sp>
            <p:nvSpPr>
              <p:cNvPr id="469130" name="Line 1170"/>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p>
            </p:txBody>
          </p:sp>
          <p:sp>
            <p:nvSpPr>
              <p:cNvPr id="469131" name="Freeform 1171"/>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p>
            </p:txBody>
          </p:sp>
          <p:sp>
            <p:nvSpPr>
              <p:cNvPr id="469132" name="Freeform 1172"/>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p>
            </p:txBody>
          </p:sp>
          <p:sp>
            <p:nvSpPr>
              <p:cNvPr id="469133" name="Freeform 1173"/>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p>
            </p:txBody>
          </p:sp>
          <p:sp>
            <p:nvSpPr>
              <p:cNvPr id="469134" name="Freeform 1174"/>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p>
            </p:txBody>
          </p:sp>
          <p:sp>
            <p:nvSpPr>
              <p:cNvPr id="469135" name="Freeform 1175"/>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p>
            </p:txBody>
          </p:sp>
          <p:sp>
            <p:nvSpPr>
              <p:cNvPr id="469136" name="Freeform 1176"/>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p>
            </p:txBody>
          </p:sp>
          <p:sp>
            <p:nvSpPr>
              <p:cNvPr id="469137" name="Freeform 1177"/>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p>
            </p:txBody>
          </p:sp>
          <p:sp>
            <p:nvSpPr>
              <p:cNvPr id="469138" name="Freeform 1178"/>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p>
            </p:txBody>
          </p:sp>
          <p:sp>
            <p:nvSpPr>
              <p:cNvPr id="469139" name="Rectangle 1179"/>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140" name="Freeform 1180"/>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p>
            </p:txBody>
          </p:sp>
          <p:sp>
            <p:nvSpPr>
              <p:cNvPr id="469141" name="Freeform 1181"/>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469142" name="Rectangle 1182"/>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143" name="Freeform 1183"/>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p>
            </p:txBody>
          </p:sp>
          <p:sp>
            <p:nvSpPr>
              <p:cNvPr id="469144" name="Freeform 1184"/>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p>
            </p:txBody>
          </p:sp>
          <p:sp>
            <p:nvSpPr>
              <p:cNvPr id="469145" name="Freeform 1185"/>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p>
            </p:txBody>
          </p:sp>
          <p:sp>
            <p:nvSpPr>
              <p:cNvPr id="469146" name="Freeform 1186"/>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p>
            </p:txBody>
          </p:sp>
          <p:sp>
            <p:nvSpPr>
              <p:cNvPr id="469147" name="Freeform 1187"/>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p>
            </p:txBody>
          </p:sp>
          <p:sp>
            <p:nvSpPr>
              <p:cNvPr id="469148" name="Freeform 1188"/>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p>
            </p:txBody>
          </p:sp>
          <p:sp>
            <p:nvSpPr>
              <p:cNvPr id="469149" name="Freeform 1189"/>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p>
            </p:txBody>
          </p:sp>
          <p:sp>
            <p:nvSpPr>
              <p:cNvPr id="469150" name="Line 1190"/>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p>
            </p:txBody>
          </p:sp>
          <p:sp>
            <p:nvSpPr>
              <p:cNvPr id="469151" name="Freeform 1191"/>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p>
            </p:txBody>
          </p:sp>
          <p:sp>
            <p:nvSpPr>
              <p:cNvPr id="469152" name="Freeform 1192"/>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p>
            </p:txBody>
          </p:sp>
          <p:sp>
            <p:nvSpPr>
              <p:cNvPr id="469153" name="Freeform 1193"/>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p>
            </p:txBody>
          </p:sp>
          <p:sp>
            <p:nvSpPr>
              <p:cNvPr id="469154" name="Freeform 1194"/>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p>
            </p:txBody>
          </p:sp>
          <p:sp>
            <p:nvSpPr>
              <p:cNvPr id="469155" name="Line 1195"/>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p>
            </p:txBody>
          </p:sp>
          <p:sp>
            <p:nvSpPr>
              <p:cNvPr id="469156" name="Freeform 1196"/>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p>
            </p:txBody>
          </p:sp>
          <p:sp>
            <p:nvSpPr>
              <p:cNvPr id="469157" name="Freeform 1197"/>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p>
            </p:txBody>
          </p:sp>
          <p:sp>
            <p:nvSpPr>
              <p:cNvPr id="469158" name="Freeform 1198"/>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p>
            </p:txBody>
          </p:sp>
          <p:sp>
            <p:nvSpPr>
              <p:cNvPr id="469159" name="Freeform 1199"/>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p>
            </p:txBody>
          </p:sp>
          <p:sp>
            <p:nvSpPr>
              <p:cNvPr id="469160" name="Line 1200"/>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p>
            </p:txBody>
          </p:sp>
          <p:sp>
            <p:nvSpPr>
              <p:cNvPr id="469161" name="Freeform 1201"/>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p>
            </p:txBody>
          </p:sp>
          <p:sp>
            <p:nvSpPr>
              <p:cNvPr id="469162" name="Freeform 1202"/>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p>
            </p:txBody>
          </p:sp>
          <p:sp>
            <p:nvSpPr>
              <p:cNvPr id="469163" name="Line 1203"/>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p>
            </p:txBody>
          </p:sp>
          <p:sp>
            <p:nvSpPr>
              <p:cNvPr id="469164" name="Freeform 1204"/>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p>
            </p:txBody>
          </p:sp>
          <p:sp>
            <p:nvSpPr>
              <p:cNvPr id="469165" name="Freeform 1205"/>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p>
            </p:txBody>
          </p:sp>
          <p:sp>
            <p:nvSpPr>
              <p:cNvPr id="469166" name="Freeform 1206"/>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p>
            </p:txBody>
          </p:sp>
          <p:sp>
            <p:nvSpPr>
              <p:cNvPr id="469167" name="Freeform 1207"/>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p>
            </p:txBody>
          </p:sp>
          <p:sp>
            <p:nvSpPr>
              <p:cNvPr id="469168" name="Line 1208"/>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p>
            </p:txBody>
          </p:sp>
          <p:sp>
            <p:nvSpPr>
              <p:cNvPr id="469169" name="Freeform 1209"/>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p>
            </p:txBody>
          </p:sp>
          <p:sp>
            <p:nvSpPr>
              <p:cNvPr id="469170" name="Freeform 1210"/>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p>
            </p:txBody>
          </p:sp>
          <p:sp>
            <p:nvSpPr>
              <p:cNvPr id="469171" name="Freeform 1211"/>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p>
            </p:txBody>
          </p:sp>
          <p:sp>
            <p:nvSpPr>
              <p:cNvPr id="469172" name="Freeform 1212"/>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p>
            </p:txBody>
          </p:sp>
          <p:sp>
            <p:nvSpPr>
              <p:cNvPr id="469173" name="Line 1213"/>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p>
            </p:txBody>
          </p:sp>
          <p:sp>
            <p:nvSpPr>
              <p:cNvPr id="469174" name="Freeform 1214"/>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p>
            </p:txBody>
          </p:sp>
          <p:sp>
            <p:nvSpPr>
              <p:cNvPr id="469175" name="Freeform 1215"/>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p>
            </p:txBody>
          </p:sp>
          <p:sp>
            <p:nvSpPr>
              <p:cNvPr id="469176" name="Freeform 1216"/>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p>
            </p:txBody>
          </p:sp>
          <p:sp>
            <p:nvSpPr>
              <p:cNvPr id="469177" name="Freeform 1217"/>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69178" name="Line 1218"/>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p>
            </p:txBody>
          </p:sp>
          <p:sp>
            <p:nvSpPr>
              <p:cNvPr id="469179" name="Freeform 1219"/>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p>
            </p:txBody>
          </p:sp>
          <p:sp>
            <p:nvSpPr>
              <p:cNvPr id="469180" name="Freeform 1220"/>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p>
            </p:txBody>
          </p:sp>
          <p:sp>
            <p:nvSpPr>
              <p:cNvPr id="469181" name="Line 1221"/>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p>
            </p:txBody>
          </p:sp>
          <p:sp>
            <p:nvSpPr>
              <p:cNvPr id="469182" name="Freeform 1222"/>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p>
            </p:txBody>
          </p:sp>
          <p:sp>
            <p:nvSpPr>
              <p:cNvPr id="469183" name="Freeform 1223"/>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p>
            </p:txBody>
          </p:sp>
          <p:sp>
            <p:nvSpPr>
              <p:cNvPr id="469184" name="Freeform 1224"/>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p>
            </p:txBody>
          </p:sp>
          <p:sp>
            <p:nvSpPr>
              <p:cNvPr id="469185" name="Freeform 1225"/>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p>
            </p:txBody>
          </p:sp>
          <p:sp>
            <p:nvSpPr>
              <p:cNvPr id="469186" name="Freeform 1226"/>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p>
            </p:txBody>
          </p:sp>
          <p:sp>
            <p:nvSpPr>
              <p:cNvPr id="469187" name="Freeform 1227"/>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69188" name="Freeform 1228"/>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p>
            </p:txBody>
          </p:sp>
          <p:sp>
            <p:nvSpPr>
              <p:cNvPr id="469189" name="Freeform 1229"/>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p>
            </p:txBody>
          </p:sp>
          <p:sp>
            <p:nvSpPr>
              <p:cNvPr id="469190" name="Freeform 1230"/>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p>
            </p:txBody>
          </p:sp>
          <p:sp>
            <p:nvSpPr>
              <p:cNvPr id="469191" name="Rectangle 1231"/>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192" name="Freeform 1232"/>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p>
            </p:txBody>
          </p:sp>
          <p:sp>
            <p:nvSpPr>
              <p:cNvPr id="469193" name="Freeform 1233"/>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p>
            </p:txBody>
          </p:sp>
          <p:sp>
            <p:nvSpPr>
              <p:cNvPr id="469194" name="Freeform 1234"/>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p>
            </p:txBody>
          </p:sp>
          <p:sp>
            <p:nvSpPr>
              <p:cNvPr id="469195" name="Freeform 1235"/>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p>
            </p:txBody>
          </p:sp>
          <p:sp>
            <p:nvSpPr>
              <p:cNvPr id="469196" name="Freeform 1236"/>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p>
            </p:txBody>
          </p:sp>
          <p:sp>
            <p:nvSpPr>
              <p:cNvPr id="469197" name="Freeform 1237"/>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p>
            </p:txBody>
          </p:sp>
          <p:sp>
            <p:nvSpPr>
              <p:cNvPr id="469198" name="Freeform 1238"/>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p>
            </p:txBody>
          </p:sp>
          <p:sp>
            <p:nvSpPr>
              <p:cNvPr id="469199" name="Line 1239"/>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p>
            </p:txBody>
          </p:sp>
          <p:sp>
            <p:nvSpPr>
              <p:cNvPr id="469200" name="Freeform 1240"/>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p>
            </p:txBody>
          </p:sp>
          <p:sp>
            <p:nvSpPr>
              <p:cNvPr id="469201" name="Freeform 1241"/>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69202" name="Freeform 1242"/>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p>
            </p:txBody>
          </p:sp>
          <p:sp>
            <p:nvSpPr>
              <p:cNvPr id="469203" name="Freeform 1243"/>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p>
            </p:txBody>
          </p:sp>
          <p:sp>
            <p:nvSpPr>
              <p:cNvPr id="469204" name="Freeform 1244"/>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p>
            </p:txBody>
          </p:sp>
          <p:sp>
            <p:nvSpPr>
              <p:cNvPr id="469205" name="Freeform 1245"/>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p>
            </p:txBody>
          </p:sp>
          <p:sp>
            <p:nvSpPr>
              <p:cNvPr id="469206" name="Freeform 1246"/>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p>
            </p:txBody>
          </p:sp>
          <p:sp>
            <p:nvSpPr>
              <p:cNvPr id="469207" name="Freeform 1247"/>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p>
            </p:txBody>
          </p:sp>
          <p:sp>
            <p:nvSpPr>
              <p:cNvPr id="469208" name="Freeform 1248"/>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p>
            </p:txBody>
          </p:sp>
          <p:sp>
            <p:nvSpPr>
              <p:cNvPr id="469209" name="Freeform 1249"/>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p>
            </p:txBody>
          </p:sp>
          <p:sp>
            <p:nvSpPr>
              <p:cNvPr id="469210" name="Freeform 1250"/>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p>
            </p:txBody>
          </p:sp>
          <p:sp>
            <p:nvSpPr>
              <p:cNvPr id="469211" name="Freeform 1251"/>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69212" name="Freeform 1252"/>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p>
            </p:txBody>
          </p:sp>
          <p:sp>
            <p:nvSpPr>
              <p:cNvPr id="469213" name="Freeform 1253"/>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p>
            </p:txBody>
          </p:sp>
          <p:sp>
            <p:nvSpPr>
              <p:cNvPr id="469214" name="Freeform 1254"/>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69215" name="Freeform 1255"/>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p>
            </p:txBody>
          </p:sp>
          <p:sp>
            <p:nvSpPr>
              <p:cNvPr id="469216" name="Line 1256"/>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p>
            </p:txBody>
          </p:sp>
          <p:sp>
            <p:nvSpPr>
              <p:cNvPr id="469217" name="Line 1257"/>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p>
            </p:txBody>
          </p:sp>
          <p:sp>
            <p:nvSpPr>
              <p:cNvPr id="469218" name="Freeform 1258"/>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p>
            </p:txBody>
          </p:sp>
          <p:sp>
            <p:nvSpPr>
              <p:cNvPr id="469219" name="Freeform 1259"/>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p>
            </p:txBody>
          </p:sp>
          <p:sp>
            <p:nvSpPr>
              <p:cNvPr id="469220" name="Freeform 1260"/>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p>
            </p:txBody>
          </p:sp>
          <p:sp>
            <p:nvSpPr>
              <p:cNvPr id="469221" name="Freeform 1261"/>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p>
            </p:txBody>
          </p:sp>
          <p:sp>
            <p:nvSpPr>
              <p:cNvPr id="469222" name="Line 1262"/>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p>
            </p:txBody>
          </p:sp>
          <p:sp>
            <p:nvSpPr>
              <p:cNvPr id="469223" name="Line 1263"/>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p>
            </p:txBody>
          </p:sp>
          <p:sp>
            <p:nvSpPr>
              <p:cNvPr id="469224" name="Freeform 1264"/>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69225" name="Freeform 1265"/>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p>
            </p:txBody>
          </p:sp>
          <p:sp>
            <p:nvSpPr>
              <p:cNvPr id="469226" name="Freeform 1266"/>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p>
            </p:txBody>
          </p:sp>
          <p:sp>
            <p:nvSpPr>
              <p:cNvPr id="469227" name="Freeform 1267"/>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p>
            </p:txBody>
          </p:sp>
        </p:grpSp>
        <p:sp>
          <p:nvSpPr>
            <p:cNvPr id="469009" name="Freeform 1268"/>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p>
          </p:txBody>
        </p:sp>
        <p:sp>
          <p:nvSpPr>
            <p:cNvPr id="469010" name="Freeform 1269"/>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69011" name="Freeform 1270"/>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p>
          </p:txBody>
        </p:sp>
        <p:sp>
          <p:nvSpPr>
            <p:cNvPr id="469012" name="Freeform 1271"/>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p>
          </p:txBody>
        </p:sp>
        <p:sp>
          <p:nvSpPr>
            <p:cNvPr id="469013" name="Freeform 1272"/>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69014" name="Freeform 1273"/>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p>
          </p:txBody>
        </p:sp>
        <p:sp>
          <p:nvSpPr>
            <p:cNvPr id="469015" name="Rectangle 1274"/>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016" name="Freeform 1275"/>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p>
          </p:txBody>
        </p:sp>
        <p:sp>
          <p:nvSpPr>
            <p:cNvPr id="469017" name="Freeform 1276"/>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69018" name="Freeform 1277"/>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p>
          </p:txBody>
        </p:sp>
        <p:sp>
          <p:nvSpPr>
            <p:cNvPr id="469019" name="Freeform 1278"/>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69020" name="Freeform 1279"/>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469021" name="Freeform 1280"/>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p>
          </p:txBody>
        </p:sp>
        <p:sp>
          <p:nvSpPr>
            <p:cNvPr id="469022" name="Freeform 1281"/>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p>
          </p:txBody>
        </p:sp>
        <p:sp>
          <p:nvSpPr>
            <p:cNvPr id="469023" name="Freeform 1282"/>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69024" name="Freeform 1283"/>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p>
          </p:txBody>
        </p:sp>
        <p:sp>
          <p:nvSpPr>
            <p:cNvPr id="469025" name="Freeform 1284"/>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69026" name="Rectangle 1285"/>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9027" name="Freeform 1286"/>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p>
          </p:txBody>
        </p:sp>
      </p:grpSp>
      <p:grpSp>
        <p:nvGrpSpPr>
          <p:cNvPr id="9" name="53 Grupo"/>
          <p:cNvGrpSpPr>
            <a:grpSpLocks/>
          </p:cNvGrpSpPr>
          <p:nvPr/>
        </p:nvGrpSpPr>
        <p:grpSpPr bwMode="auto">
          <a:xfrm rot="10183844">
            <a:off x="7550150" y="2293938"/>
            <a:ext cx="704850" cy="1438275"/>
            <a:chOff x="3737929" y="55503"/>
            <a:chExt cx="684212" cy="1397000"/>
          </a:xfrm>
        </p:grpSpPr>
        <p:sp>
          <p:nvSpPr>
            <p:cNvPr id="868" name="867 Forma libre"/>
            <p:cNvSpPr/>
            <p:nvPr/>
          </p:nvSpPr>
          <p:spPr>
            <a:xfrm>
              <a:off x="3917443" y="359937"/>
              <a:ext cx="408370"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rgbClr val="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Times New Roman"/>
              </a:endParaRPr>
            </a:p>
          </p:txBody>
        </p:sp>
        <p:grpSp>
          <p:nvGrpSpPr>
            <p:cNvPr id="469001" name="Group 2"/>
            <p:cNvGrpSpPr>
              <a:grpSpLocks/>
            </p:cNvGrpSpPr>
            <p:nvPr/>
          </p:nvGrpSpPr>
          <p:grpSpPr bwMode="auto">
            <a:xfrm rot="713450">
              <a:off x="3737931" y="55503"/>
              <a:ext cx="684212" cy="1397000"/>
              <a:chOff x="1588" y="1253"/>
              <a:chExt cx="734" cy="1499"/>
            </a:xfrm>
          </p:grpSpPr>
          <p:sp>
            <p:nvSpPr>
              <p:cNvPr id="870" name="Freeform 3"/>
              <p:cNvSpPr>
                <a:spLocks/>
              </p:cNvSpPr>
              <p:nvPr/>
            </p:nvSpPr>
            <p:spPr bwMode="auto">
              <a:xfrm>
                <a:off x="1715" y="1272"/>
                <a:ext cx="273" cy="750"/>
              </a:xfrm>
              <a:custGeom>
                <a:avLst/>
                <a:gdLst>
                  <a:gd name="T0" fmla="*/ 6 w 318"/>
                  <a:gd name="T1" fmla="*/ 0 h 726"/>
                  <a:gd name="T2" fmla="*/ 5 w 318"/>
                  <a:gd name="T3" fmla="*/ 817 h 726"/>
                  <a:gd name="T4" fmla="*/ 3 w 318"/>
                  <a:gd name="T5" fmla="*/ 1325 h 726"/>
                  <a:gd name="T6" fmla="*/ 0 w 318"/>
                  <a:gd name="T7" fmla="*/ 1633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fontAlgn="auto">
                  <a:spcBef>
                    <a:spcPts val="0"/>
                  </a:spcBef>
                  <a:spcAft>
                    <a:spcPts val="0"/>
                  </a:spcAft>
                  <a:defRPr/>
                </a:pPr>
                <a:endParaRPr lang="es-ES_tradnl" sz="1800" kern="0">
                  <a:solidFill>
                    <a:sysClr val="windowText" lastClr="000000"/>
                  </a:solidFill>
                </a:endParaRPr>
              </a:p>
            </p:txBody>
          </p:sp>
          <p:sp>
            <p:nvSpPr>
              <p:cNvPr id="871" name="Arc 4"/>
              <p:cNvSpPr>
                <a:spLocks/>
              </p:cNvSpPr>
              <p:nvPr/>
            </p:nvSpPr>
            <p:spPr bwMode="auto">
              <a:xfrm rot="2744521">
                <a:off x="1590" y="1638"/>
                <a:ext cx="746"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p:spPr>
            <p:txBody>
              <a:bodyPr wrap="none" anchor="ctr"/>
              <a:lstStyle/>
              <a:p>
                <a:pPr fontAlgn="auto">
                  <a:spcBef>
                    <a:spcPts val="0"/>
                  </a:spcBef>
                  <a:spcAft>
                    <a:spcPts val="0"/>
                  </a:spcAft>
                  <a:defRPr/>
                </a:pPr>
                <a:endParaRPr lang="es-ES_tradnl" sz="1800" kern="0">
                  <a:solidFill>
                    <a:sysClr val="windowText" lastClr="000000"/>
                  </a:solidFill>
                </a:endParaRPr>
              </a:p>
            </p:txBody>
          </p:sp>
          <p:sp>
            <p:nvSpPr>
              <p:cNvPr id="872" name="Oval 5"/>
              <p:cNvSpPr>
                <a:spLocks noChangeArrowheads="1"/>
              </p:cNvSpPr>
              <p:nvPr/>
            </p:nvSpPr>
            <p:spPr bwMode="auto">
              <a:xfrm>
                <a:off x="2002" y="1722"/>
                <a:ext cx="175" cy="486"/>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873" name="Oval 6"/>
              <p:cNvSpPr>
                <a:spLocks noChangeArrowheads="1"/>
              </p:cNvSpPr>
              <p:nvPr/>
            </p:nvSpPr>
            <p:spPr bwMode="auto">
              <a:xfrm>
                <a:off x="2078" y="1845"/>
                <a:ext cx="99" cy="273"/>
              </a:xfrm>
              <a:prstGeom prst="ellipse">
                <a:avLst/>
              </a:prstGeom>
              <a:solidFill>
                <a:srgbClr val="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874" name="Freeform 7"/>
              <p:cNvSpPr>
                <a:spLocks/>
              </p:cNvSpPr>
              <p:nvPr/>
            </p:nvSpPr>
            <p:spPr bwMode="auto">
              <a:xfrm flipV="1">
                <a:off x="1706" y="2012"/>
                <a:ext cx="274" cy="749"/>
              </a:xfrm>
              <a:custGeom>
                <a:avLst/>
                <a:gdLst>
                  <a:gd name="T0" fmla="*/ 6 w 318"/>
                  <a:gd name="T1" fmla="*/ 0 h 726"/>
                  <a:gd name="T2" fmla="*/ 5 w 318"/>
                  <a:gd name="T3" fmla="*/ 817 h 726"/>
                  <a:gd name="T4" fmla="*/ 3 w 318"/>
                  <a:gd name="T5" fmla="*/ 1325 h 726"/>
                  <a:gd name="T6" fmla="*/ 0 w 318"/>
                  <a:gd name="T7" fmla="*/ 1633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fontAlgn="auto">
                  <a:spcBef>
                    <a:spcPts val="0"/>
                  </a:spcBef>
                  <a:spcAft>
                    <a:spcPts val="0"/>
                  </a:spcAft>
                  <a:defRPr/>
                </a:pPr>
                <a:endParaRPr lang="es-ES_tradnl" sz="1800" kern="0">
                  <a:solidFill>
                    <a:sysClr val="windowText" lastClr="000000"/>
                  </a:solidFill>
                </a:endParaRPr>
              </a:p>
            </p:txBody>
          </p:sp>
        </p:grpSp>
      </p:grpSp>
      <p:sp>
        <p:nvSpPr>
          <p:cNvPr id="867" name="866 CuadroTexto"/>
          <p:cNvSpPr txBox="1"/>
          <p:nvPr/>
        </p:nvSpPr>
        <p:spPr>
          <a:xfrm>
            <a:off x="403762" y="5997039"/>
            <a:ext cx="8348352" cy="400110"/>
          </a:xfrm>
          <a:prstGeom prst="rect">
            <a:avLst/>
          </a:prstGeom>
          <a:solidFill>
            <a:schemeClr val="bg1"/>
          </a:solidFill>
          <a:ln>
            <a:solidFill>
              <a:schemeClr val="tx1"/>
            </a:solidFill>
          </a:ln>
        </p:spPr>
        <p:txBody>
          <a:bodyPr wrap="square" rtlCol="0">
            <a:spAutoFit/>
          </a:bodyPr>
          <a:lstStyle/>
          <a:p>
            <a:pPr algn="ctr"/>
            <a:r>
              <a:rPr lang="es-ES_tradnl" sz="2000" b="1" dirty="0" smtClean="0">
                <a:latin typeface="Calibri" pitchFamily="34" charset="0"/>
                <a:cs typeface="Calibri" pitchFamily="34" charset="0"/>
              </a:rPr>
              <a:t>Al alejar el objeto de la lente la imagen también se aleja y se hace mayor</a:t>
            </a:r>
            <a:endParaRPr lang="es-ES_tradnl" sz="2000" b="1" dirty="0">
              <a:latin typeface="Calibri" pitchFamily="34" charset="0"/>
              <a:cs typeface="Calibri"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49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childTnLst>
                                </p:cTn>
                              </p:par>
                              <p:par>
                                <p:cTn id="21" presetID="9" presetClass="emph" presetSubtype="0" nodeType="withEffect">
                                  <p:stCondLst>
                                    <p:cond delay="0"/>
                                  </p:stCondLst>
                                  <p:childTnLst>
                                    <p:set>
                                      <p:cBhvr rctx="PPT">
                                        <p:cTn id="22" dur="indefinite"/>
                                        <p:tgtEl>
                                          <p:spTgt spid="2"/>
                                        </p:tgtEl>
                                        <p:attrNameLst>
                                          <p:attrName>style.opacity</p:attrName>
                                        </p:attrNameLst>
                                      </p:cBhvr>
                                      <p:to>
                                        <p:strVal val="0.5"/>
                                      </p:to>
                                    </p:set>
                                    <p:animEffect filter="image" prLst="opacity: 0.5">
                                      <p:cBhvr rctx="IE">
                                        <p:cTn id="23" dur="indefinite"/>
                                        <p:tgtEl>
                                          <p:spTgt spid="2"/>
                                        </p:tgtEl>
                                      </p:cBhvr>
                                    </p:animEffect>
                                  </p:childTnLst>
                                </p:cTn>
                              </p:par>
                            </p:childTnLst>
                          </p:cTn>
                        </p:par>
                      </p:childTnLst>
                    </p:cTn>
                  </p:par>
                  <p:par>
                    <p:cTn id="24" fill="hold">
                      <p:stCondLst>
                        <p:cond delay="indefinite"/>
                      </p:stCondLst>
                      <p:childTnLst>
                        <p:par>
                          <p:cTn id="25" fill="hold">
                            <p:stCondLst>
                              <p:cond delay="0"/>
                            </p:stCondLst>
                            <p:childTnLst>
                              <p:par>
                                <p:cTn id="26" presetID="0" presetClass="path" presetSubtype="0" repeatCount="indefinite" autoRev="1" fill="hold" nodeType="clickEffect">
                                  <p:stCondLst>
                                    <p:cond delay="0"/>
                                  </p:stCondLst>
                                  <p:childTnLst>
                                    <p:animMotion origin="layout" path="M 3.88889E-6 -4.44444E-6 L -0.17605 -4.44444E-6 " pathEditMode="relative" rAng="0" ptsTypes="AA">
                                      <p:cBhvr>
                                        <p:cTn id="27" dur="5000" fill="hold"/>
                                        <p:tgtEl>
                                          <p:spTgt spid="6"/>
                                        </p:tgtEl>
                                        <p:attrNameLst>
                                          <p:attrName>ppt_x</p:attrName>
                                          <p:attrName>ppt_y</p:attrName>
                                        </p:attrNameLst>
                                      </p:cBhvr>
                                      <p:rCtr x="-88" y="0"/>
                                    </p:animMotion>
                                  </p:childTnLst>
                                </p:cTn>
                              </p:par>
                              <p:par>
                                <p:cTn id="28" presetID="0" presetClass="path" presetSubtype="0" repeatCount="indefinite" autoRev="1" fill="hold" nodeType="withEffect">
                                  <p:stCondLst>
                                    <p:cond delay="0"/>
                                  </p:stCondLst>
                                  <p:childTnLst>
                                    <p:animMotion origin="layout" path="M -0.00903 0.00694 L -0.38628 0.00694 " pathEditMode="fixed" rAng="0" ptsTypes="AA">
                                      <p:cBhvr>
                                        <p:cTn id="29" dur="5000" fill="hold"/>
                                        <p:tgtEl>
                                          <p:spTgt spid="2"/>
                                        </p:tgtEl>
                                        <p:attrNameLst>
                                          <p:attrName>ppt_x</p:attrName>
                                          <p:attrName>ppt_y</p:attrName>
                                        </p:attrNameLst>
                                      </p:cBhvr>
                                      <p:rCtr x="-189" y="0"/>
                                    </p:animMotion>
                                  </p:childTnLst>
                                </p:cTn>
                              </p:par>
                              <p:par>
                                <p:cTn id="30" presetID="6" presetClass="emph" presetSubtype="0" repeatCount="indefinite" autoRev="1" fill="hold" nodeType="withEffect">
                                  <p:stCondLst>
                                    <p:cond delay="0"/>
                                  </p:stCondLst>
                                  <p:childTnLst>
                                    <p:animScale>
                                      <p:cBhvr>
                                        <p:cTn id="31" dur="5000" fill="hold"/>
                                        <p:tgtEl>
                                          <p:spTgt spid="2"/>
                                        </p:tgtEl>
                                      </p:cBhvr>
                                      <p:by x="200000" y="2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928"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66" name="865 Rectángulo"/>
          <p:cNvSpPr/>
          <p:nvPr/>
        </p:nvSpPr>
        <p:spPr>
          <a:xfrm>
            <a:off x="261114" y="1306286"/>
            <a:ext cx="8693150" cy="42869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876 Grupo"/>
          <p:cNvGrpSpPr/>
          <p:nvPr/>
        </p:nvGrpSpPr>
        <p:grpSpPr>
          <a:xfrm>
            <a:off x="2100197" y="2406775"/>
            <a:ext cx="3326826" cy="3814715"/>
            <a:chOff x="2218950" y="1326121"/>
            <a:chExt cx="3326826" cy="3814715"/>
          </a:xfrm>
        </p:grpSpPr>
        <p:pic>
          <p:nvPicPr>
            <p:cNvPr id="878" name="877 Imagen" descr="limpiaparabrisas.jpg"/>
            <p:cNvPicPr>
              <a:picLocks noChangeAspect="1"/>
            </p:cNvPicPr>
            <p:nvPr/>
          </p:nvPicPr>
          <p:blipFill>
            <a:blip r:embed="rId2" cstate="print"/>
            <a:srcRect l="9299" t="13897" b="3810"/>
            <a:stretch>
              <a:fillRect/>
            </a:stretch>
          </p:blipFill>
          <p:spPr>
            <a:xfrm rot="15366341">
              <a:off x="3578542" y="3374438"/>
              <a:ext cx="2202117" cy="1330679"/>
            </a:xfrm>
            <a:prstGeom prst="rect">
              <a:avLst/>
            </a:prstGeom>
          </p:spPr>
        </p:pic>
        <p:pic>
          <p:nvPicPr>
            <p:cNvPr id="879" name="878 Imagen" descr="limpiaparabrisas.jpg"/>
            <p:cNvPicPr>
              <a:picLocks noChangeAspect="1"/>
            </p:cNvPicPr>
            <p:nvPr/>
          </p:nvPicPr>
          <p:blipFill>
            <a:blip r:embed="rId2" cstate="print"/>
            <a:srcRect l="7920" t="11259" r="3218" b="5559"/>
            <a:stretch>
              <a:fillRect/>
            </a:stretch>
          </p:blipFill>
          <p:spPr>
            <a:xfrm rot="15366341">
              <a:off x="1812745" y="1732326"/>
              <a:ext cx="2157468" cy="1345058"/>
            </a:xfrm>
            <a:prstGeom prst="rect">
              <a:avLst/>
            </a:prstGeom>
          </p:spPr>
        </p:pic>
        <p:cxnSp>
          <p:nvCxnSpPr>
            <p:cNvPr id="880" name="879 Conector recto"/>
            <p:cNvCxnSpPr/>
            <p:nvPr/>
          </p:nvCxnSpPr>
          <p:spPr>
            <a:xfrm>
              <a:off x="3740727" y="3265713"/>
              <a:ext cx="1805049" cy="1710047"/>
            </a:xfrm>
            <a:prstGeom prst="line">
              <a:avLst/>
            </a:prstGeom>
            <a:ln w="3556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 name="880 Grupo"/>
          <p:cNvGrpSpPr/>
          <p:nvPr/>
        </p:nvGrpSpPr>
        <p:grpSpPr>
          <a:xfrm>
            <a:off x="5057153" y="2406775"/>
            <a:ext cx="3326826" cy="3814715"/>
            <a:chOff x="2218950" y="1326121"/>
            <a:chExt cx="3326826" cy="3814715"/>
          </a:xfrm>
        </p:grpSpPr>
        <p:pic>
          <p:nvPicPr>
            <p:cNvPr id="882" name="881 Imagen" descr="limpiaparabrisas.jpg"/>
            <p:cNvPicPr>
              <a:picLocks noChangeAspect="1"/>
            </p:cNvPicPr>
            <p:nvPr/>
          </p:nvPicPr>
          <p:blipFill>
            <a:blip r:embed="rId2" cstate="print"/>
            <a:srcRect l="9299" t="13897" b="3810"/>
            <a:stretch>
              <a:fillRect/>
            </a:stretch>
          </p:blipFill>
          <p:spPr>
            <a:xfrm rot="15366341">
              <a:off x="3578542" y="3374438"/>
              <a:ext cx="2202117" cy="1330679"/>
            </a:xfrm>
            <a:prstGeom prst="rect">
              <a:avLst/>
            </a:prstGeom>
          </p:spPr>
        </p:pic>
        <p:pic>
          <p:nvPicPr>
            <p:cNvPr id="883" name="882 Imagen" descr="limpiaparabrisas.jpg"/>
            <p:cNvPicPr>
              <a:picLocks noChangeAspect="1"/>
            </p:cNvPicPr>
            <p:nvPr/>
          </p:nvPicPr>
          <p:blipFill>
            <a:blip r:embed="rId2" cstate="print"/>
            <a:srcRect l="7920" t="11259" r="3218" b="5559"/>
            <a:stretch>
              <a:fillRect/>
            </a:stretch>
          </p:blipFill>
          <p:spPr>
            <a:xfrm rot="15366341">
              <a:off x="1812745" y="1732326"/>
              <a:ext cx="2157468" cy="1345058"/>
            </a:xfrm>
            <a:prstGeom prst="rect">
              <a:avLst/>
            </a:prstGeom>
          </p:spPr>
        </p:pic>
        <p:cxnSp>
          <p:nvCxnSpPr>
            <p:cNvPr id="884" name="883 Conector recto"/>
            <p:cNvCxnSpPr/>
            <p:nvPr/>
          </p:nvCxnSpPr>
          <p:spPr>
            <a:xfrm>
              <a:off x="3740727" y="3265713"/>
              <a:ext cx="1805049" cy="1710047"/>
            </a:xfrm>
            <a:prstGeom prst="line">
              <a:avLst/>
            </a:prstGeom>
            <a:ln w="3556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 name="Group 2"/>
          <p:cNvGrpSpPr>
            <a:grpSpLocks/>
          </p:cNvGrpSpPr>
          <p:nvPr/>
        </p:nvGrpSpPr>
        <p:grpSpPr bwMode="auto">
          <a:xfrm rot="-564104">
            <a:off x="1264022" y="2976026"/>
            <a:ext cx="339725" cy="720725"/>
            <a:chOff x="400" y="1727"/>
            <a:chExt cx="308" cy="652"/>
          </a:xfrm>
        </p:grpSpPr>
        <p:grpSp>
          <p:nvGrpSpPr>
            <p:cNvPr id="5" name="Group 3"/>
            <p:cNvGrpSpPr>
              <a:grpSpLocks/>
            </p:cNvGrpSpPr>
            <p:nvPr/>
          </p:nvGrpSpPr>
          <p:grpSpPr bwMode="auto">
            <a:xfrm>
              <a:off x="452" y="1727"/>
              <a:ext cx="256" cy="652"/>
              <a:chOff x="452" y="1727"/>
              <a:chExt cx="256" cy="652"/>
            </a:xfrm>
          </p:grpSpPr>
          <p:sp>
            <p:nvSpPr>
              <p:cNvPr id="468635" name="Freeform 4"/>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68636" name="Freeform 5"/>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solidFill>
                    <a:srgbClr val="000000"/>
                  </a:solidFill>
                </a:endParaRPr>
              </a:p>
            </p:txBody>
          </p:sp>
          <p:sp>
            <p:nvSpPr>
              <p:cNvPr id="468637" name="Freeform 6"/>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solidFill>
                    <a:srgbClr val="000000"/>
                  </a:solidFill>
                </a:endParaRPr>
              </a:p>
            </p:txBody>
          </p:sp>
          <p:sp>
            <p:nvSpPr>
              <p:cNvPr id="468638" name="Freeform 7"/>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solidFill>
                    <a:srgbClr val="000000"/>
                  </a:solidFill>
                </a:endParaRPr>
              </a:p>
            </p:txBody>
          </p:sp>
          <p:sp>
            <p:nvSpPr>
              <p:cNvPr id="468639" name="Freeform 8"/>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solidFill>
                    <a:srgbClr val="000000"/>
                  </a:solidFill>
                </a:endParaRPr>
              </a:p>
            </p:txBody>
          </p:sp>
          <p:sp>
            <p:nvSpPr>
              <p:cNvPr id="468640" name="Freeform 9"/>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solidFill>
                    <a:srgbClr val="000000"/>
                  </a:solidFill>
                </a:endParaRPr>
              </a:p>
            </p:txBody>
          </p:sp>
          <p:sp>
            <p:nvSpPr>
              <p:cNvPr id="468641" name="Freeform 10"/>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solidFill>
                    <a:srgbClr val="000000"/>
                  </a:solidFill>
                </a:endParaRPr>
              </a:p>
            </p:txBody>
          </p:sp>
          <p:sp>
            <p:nvSpPr>
              <p:cNvPr id="468642" name="Freeform 11"/>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68643" name="Freeform 12"/>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644" name="Freeform 13"/>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645" name="Freeform 14"/>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68646" name="Freeform 15"/>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647" name="Freeform 16"/>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68648" name="Freeform 17"/>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649" name="Freeform 18"/>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68650" name="Freeform 19"/>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68651" name="Freeform 20"/>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68652" name="Line 21"/>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68653" name="Freeform 22"/>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solidFill>
                    <a:srgbClr val="000000"/>
                  </a:solidFill>
                </a:endParaRPr>
              </a:p>
            </p:txBody>
          </p:sp>
          <p:sp>
            <p:nvSpPr>
              <p:cNvPr id="468654" name="Line 23"/>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68655" name="Freeform 24"/>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solidFill>
                    <a:srgbClr val="000000"/>
                  </a:solidFill>
                </a:endParaRPr>
              </a:p>
            </p:txBody>
          </p:sp>
          <p:sp>
            <p:nvSpPr>
              <p:cNvPr id="468656" name="Freeform 25"/>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solidFill>
                    <a:srgbClr val="000000"/>
                  </a:solidFill>
                </a:endParaRPr>
              </a:p>
            </p:txBody>
          </p:sp>
          <p:sp>
            <p:nvSpPr>
              <p:cNvPr id="468657" name="Freeform 26"/>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solidFill>
                    <a:srgbClr val="000000"/>
                  </a:solidFill>
                </a:endParaRPr>
              </a:p>
            </p:txBody>
          </p:sp>
          <p:sp>
            <p:nvSpPr>
              <p:cNvPr id="468658" name="Freeform 27"/>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68659" name="Line 28"/>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68660" name="Line 29"/>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68661" name="Line 30"/>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68662" name="Freeform 31"/>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solidFill>
                    <a:srgbClr val="000000"/>
                  </a:solidFill>
                </a:endParaRPr>
              </a:p>
            </p:txBody>
          </p:sp>
          <p:sp>
            <p:nvSpPr>
              <p:cNvPr id="468663" name="Freeform 32"/>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68664" name="Freeform 33"/>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665" name="Freeform 34"/>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68666" name="Freeform 35"/>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solidFill>
                    <a:srgbClr val="000000"/>
                  </a:solidFill>
                </a:endParaRPr>
              </a:p>
            </p:txBody>
          </p:sp>
          <p:sp>
            <p:nvSpPr>
              <p:cNvPr id="468667" name="Freeform 36"/>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solidFill>
                    <a:srgbClr val="000000"/>
                  </a:solidFill>
                </a:endParaRPr>
              </a:p>
            </p:txBody>
          </p:sp>
          <p:sp>
            <p:nvSpPr>
              <p:cNvPr id="468668" name="Freeform 37"/>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68669" name="Freeform 38"/>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68670" name="Freeform 39"/>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68671" name="Freeform 40"/>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672" name="Freeform 41"/>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68673" name="Freeform 42"/>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674" name="Freeform 43"/>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68675" name="Freeform 44"/>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68676" name="Freeform 45"/>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677" name="Freeform 46"/>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68678" name="Freeform 47"/>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68679" name="Freeform 48"/>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680" name="Freeform 49"/>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68681" name="Freeform 50"/>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68682" name="Freeform 51"/>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solidFill>
                    <a:srgbClr val="000000"/>
                  </a:solidFill>
                </a:endParaRPr>
              </a:p>
            </p:txBody>
          </p:sp>
          <p:sp>
            <p:nvSpPr>
              <p:cNvPr id="468683" name="Freeform 52"/>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solidFill>
                    <a:srgbClr val="000000"/>
                  </a:solidFill>
                </a:endParaRPr>
              </a:p>
            </p:txBody>
          </p:sp>
          <p:sp>
            <p:nvSpPr>
              <p:cNvPr id="468684" name="Freeform 53"/>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68685" name="Freeform 54"/>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686" name="Freeform 55"/>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687" name="Freeform 56"/>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688" name="Freeform 57"/>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68689" name="Freeform 58"/>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68690" name="Freeform 59"/>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68691" name="Freeform 60"/>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692" name="Freeform 61"/>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68693" name="Freeform 62"/>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68694" name="Freeform 63"/>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68695" name="Freeform 64"/>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696" name="Line 65"/>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697" name="Freeform 66"/>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solidFill>
                    <a:srgbClr val="000000"/>
                  </a:solidFill>
                </a:endParaRPr>
              </a:p>
            </p:txBody>
          </p:sp>
          <p:sp>
            <p:nvSpPr>
              <p:cNvPr id="468698" name="Line 67"/>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699" name="Freeform 68"/>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68700" name="Line 69"/>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1" name="Freeform 70"/>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68702" name="Line 71"/>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3" name="Freeform 72"/>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68704" name="Line 73"/>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5" name="Line 74"/>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6" name="Line 75"/>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7" name="Line 76"/>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8" name="Line 77"/>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709" name="Freeform 78"/>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solidFill>
                    <a:srgbClr val="000000"/>
                  </a:solidFill>
                </a:endParaRPr>
              </a:p>
            </p:txBody>
          </p:sp>
          <p:sp>
            <p:nvSpPr>
              <p:cNvPr id="468710" name="Freeform 79"/>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68711" name="Freeform 80"/>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712" name="Freeform 81"/>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713" name="Freeform 82"/>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68714" name="Freeform 83"/>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68715" name="Freeform 84"/>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716" name="Freeform 85"/>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68717" name="Freeform 86"/>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68718" name="Freeform 87"/>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719" name="Freeform 88"/>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720" name="Freeform 89"/>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68721" name="Freeform 90"/>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solidFill>
                    <a:srgbClr val="000000"/>
                  </a:solidFill>
                </a:endParaRPr>
              </a:p>
            </p:txBody>
          </p:sp>
          <p:sp>
            <p:nvSpPr>
              <p:cNvPr id="468722" name="Freeform 91"/>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solidFill>
                    <a:srgbClr val="000000"/>
                  </a:solidFill>
                </a:endParaRPr>
              </a:p>
            </p:txBody>
          </p:sp>
          <p:sp>
            <p:nvSpPr>
              <p:cNvPr id="468723" name="Freeform 92"/>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solidFill>
                    <a:srgbClr val="000000"/>
                  </a:solidFill>
                </a:endParaRPr>
              </a:p>
            </p:txBody>
          </p:sp>
          <p:sp>
            <p:nvSpPr>
              <p:cNvPr id="468724" name="Freeform 93"/>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solidFill>
                    <a:srgbClr val="000000"/>
                  </a:solidFill>
                </a:endParaRPr>
              </a:p>
            </p:txBody>
          </p:sp>
          <p:sp>
            <p:nvSpPr>
              <p:cNvPr id="468725" name="Freeform 94"/>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solidFill>
                    <a:srgbClr val="000000"/>
                  </a:solidFill>
                </a:endParaRPr>
              </a:p>
            </p:txBody>
          </p:sp>
          <p:sp>
            <p:nvSpPr>
              <p:cNvPr id="468726" name="Freeform 95"/>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solidFill>
                    <a:srgbClr val="000000"/>
                  </a:solidFill>
                </a:endParaRPr>
              </a:p>
            </p:txBody>
          </p:sp>
          <p:sp>
            <p:nvSpPr>
              <p:cNvPr id="468727" name="Freeform 96"/>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solidFill>
                    <a:srgbClr val="000000"/>
                  </a:solidFill>
                </a:endParaRPr>
              </a:p>
            </p:txBody>
          </p:sp>
          <p:sp>
            <p:nvSpPr>
              <p:cNvPr id="468728" name="Freeform 97"/>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68729" name="Freeform 98"/>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68730" name="Freeform 99"/>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68731" name="Freeform 100"/>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68732" name="Freeform 101"/>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68733" name="Freeform 102"/>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68734" name="Freeform 103"/>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68735" name="Freeform 104"/>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68736" name="Freeform 105"/>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68737" name="Freeform 106"/>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68738" name="Freeform 107"/>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68739" name="Freeform 108"/>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68740" name="Freeform 109"/>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68741" name="Freeform 110"/>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68742" name="Freeform 111"/>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68743" name="Freeform 112"/>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68744" name="Freeform 113"/>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68745" name="Freeform 114"/>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68746" name="Freeform 115"/>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747" name="Freeform 116"/>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68748" name="Freeform 117"/>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solidFill>
                    <a:srgbClr val="000000"/>
                  </a:solidFill>
                </a:endParaRPr>
              </a:p>
            </p:txBody>
          </p:sp>
          <p:sp>
            <p:nvSpPr>
              <p:cNvPr id="468749" name="Freeform 118"/>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solidFill>
                    <a:srgbClr val="000000"/>
                  </a:solidFill>
                </a:endParaRPr>
              </a:p>
            </p:txBody>
          </p:sp>
          <p:sp>
            <p:nvSpPr>
              <p:cNvPr id="468750" name="Freeform 119"/>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solidFill>
                    <a:srgbClr val="000000"/>
                  </a:solidFill>
                </a:endParaRPr>
              </a:p>
            </p:txBody>
          </p:sp>
          <p:sp>
            <p:nvSpPr>
              <p:cNvPr id="468751" name="Freeform 120"/>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solidFill>
                    <a:srgbClr val="000000"/>
                  </a:solidFill>
                </a:endParaRPr>
              </a:p>
            </p:txBody>
          </p:sp>
          <p:sp>
            <p:nvSpPr>
              <p:cNvPr id="468752" name="Freeform 121"/>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solidFill>
                    <a:srgbClr val="000000"/>
                  </a:solidFill>
                </a:endParaRPr>
              </a:p>
            </p:txBody>
          </p:sp>
          <p:sp>
            <p:nvSpPr>
              <p:cNvPr id="468753" name="Freeform 122"/>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solidFill>
                    <a:srgbClr val="000000"/>
                  </a:solidFill>
                </a:endParaRPr>
              </a:p>
            </p:txBody>
          </p:sp>
          <p:sp>
            <p:nvSpPr>
              <p:cNvPr id="468754" name="Freeform 123"/>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solidFill>
                    <a:srgbClr val="000000"/>
                  </a:solidFill>
                </a:endParaRPr>
              </a:p>
            </p:txBody>
          </p:sp>
          <p:sp>
            <p:nvSpPr>
              <p:cNvPr id="468755" name="Freeform 124"/>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solidFill>
                    <a:srgbClr val="000000"/>
                  </a:solidFill>
                </a:endParaRPr>
              </a:p>
            </p:txBody>
          </p:sp>
          <p:sp>
            <p:nvSpPr>
              <p:cNvPr id="468756" name="Freeform 125"/>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757" name="Freeform 126"/>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68758" name="Line 127"/>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solidFill>
                    <a:srgbClr val="000000"/>
                  </a:solidFill>
                </a:endParaRPr>
              </a:p>
            </p:txBody>
          </p:sp>
          <p:sp>
            <p:nvSpPr>
              <p:cNvPr id="468759" name="Line 128"/>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solidFill>
                    <a:srgbClr val="000000"/>
                  </a:solidFill>
                </a:endParaRPr>
              </a:p>
            </p:txBody>
          </p:sp>
          <p:sp>
            <p:nvSpPr>
              <p:cNvPr id="468760" name="Freeform 129"/>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solidFill>
                    <a:srgbClr val="000000"/>
                  </a:solidFill>
                </a:endParaRPr>
              </a:p>
            </p:txBody>
          </p:sp>
          <p:sp>
            <p:nvSpPr>
              <p:cNvPr id="468761" name="Line 130"/>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solidFill>
                    <a:srgbClr val="000000"/>
                  </a:solidFill>
                </a:endParaRPr>
              </a:p>
            </p:txBody>
          </p:sp>
          <p:sp>
            <p:nvSpPr>
              <p:cNvPr id="468762" name="Line 131"/>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solidFill>
                    <a:srgbClr val="000000"/>
                  </a:solidFill>
                </a:endParaRPr>
              </a:p>
            </p:txBody>
          </p:sp>
          <p:sp>
            <p:nvSpPr>
              <p:cNvPr id="468763" name="Line 132"/>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solidFill>
                    <a:srgbClr val="000000"/>
                  </a:solidFill>
                </a:endParaRPr>
              </a:p>
            </p:txBody>
          </p:sp>
          <p:sp>
            <p:nvSpPr>
              <p:cNvPr id="468764" name="Freeform 133"/>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solidFill>
                    <a:srgbClr val="000000"/>
                  </a:solidFill>
                </a:endParaRPr>
              </a:p>
            </p:txBody>
          </p:sp>
          <p:sp>
            <p:nvSpPr>
              <p:cNvPr id="468765" name="Line 134"/>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solidFill>
                    <a:srgbClr val="000000"/>
                  </a:solidFill>
                </a:endParaRPr>
              </a:p>
            </p:txBody>
          </p:sp>
          <p:sp>
            <p:nvSpPr>
              <p:cNvPr id="468766" name="Line 135"/>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solidFill>
                    <a:srgbClr val="000000"/>
                  </a:solidFill>
                </a:endParaRPr>
              </a:p>
            </p:txBody>
          </p:sp>
          <p:sp>
            <p:nvSpPr>
              <p:cNvPr id="468767" name="Freeform 136"/>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768" name="Freeform 137"/>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solidFill>
                    <a:srgbClr val="000000"/>
                  </a:solidFill>
                </a:endParaRPr>
              </a:p>
            </p:txBody>
          </p:sp>
          <p:sp>
            <p:nvSpPr>
              <p:cNvPr id="468769" name="Freeform 138"/>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solidFill>
                    <a:srgbClr val="000000"/>
                  </a:solidFill>
                </a:endParaRPr>
              </a:p>
            </p:txBody>
          </p:sp>
          <p:sp>
            <p:nvSpPr>
              <p:cNvPr id="468770" name="Freeform 139"/>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solidFill>
                    <a:srgbClr val="000000"/>
                  </a:solidFill>
                </a:endParaRPr>
              </a:p>
            </p:txBody>
          </p:sp>
          <p:sp>
            <p:nvSpPr>
              <p:cNvPr id="468771" name="Freeform 140"/>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solidFill>
                    <a:srgbClr val="000000"/>
                  </a:solidFill>
                </a:endParaRPr>
              </a:p>
            </p:txBody>
          </p:sp>
          <p:sp>
            <p:nvSpPr>
              <p:cNvPr id="468772" name="Freeform 141"/>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solidFill>
                    <a:srgbClr val="000000"/>
                  </a:solidFill>
                </a:endParaRPr>
              </a:p>
            </p:txBody>
          </p:sp>
          <p:sp>
            <p:nvSpPr>
              <p:cNvPr id="468773" name="Freeform 142"/>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solidFill>
                    <a:srgbClr val="000000"/>
                  </a:solidFill>
                </a:endParaRPr>
              </a:p>
            </p:txBody>
          </p:sp>
          <p:sp>
            <p:nvSpPr>
              <p:cNvPr id="468774" name="Freeform 143"/>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solidFill>
                    <a:srgbClr val="000000"/>
                  </a:solidFill>
                </a:endParaRPr>
              </a:p>
            </p:txBody>
          </p:sp>
          <p:sp>
            <p:nvSpPr>
              <p:cNvPr id="468775" name="Freeform 144"/>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solidFill>
                    <a:srgbClr val="000000"/>
                  </a:solidFill>
                </a:endParaRPr>
              </a:p>
            </p:txBody>
          </p:sp>
          <p:sp>
            <p:nvSpPr>
              <p:cNvPr id="468776" name="Freeform 145"/>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solidFill>
                    <a:srgbClr val="000000"/>
                  </a:solidFill>
                </a:endParaRPr>
              </a:p>
            </p:txBody>
          </p:sp>
          <p:sp>
            <p:nvSpPr>
              <p:cNvPr id="468777" name="Line 146"/>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solidFill>
                    <a:srgbClr val="000000"/>
                  </a:solidFill>
                </a:endParaRPr>
              </a:p>
            </p:txBody>
          </p:sp>
          <p:sp>
            <p:nvSpPr>
              <p:cNvPr id="468778" name="Freeform 147"/>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solidFill>
                    <a:srgbClr val="000000"/>
                  </a:solidFill>
                </a:endParaRPr>
              </a:p>
            </p:txBody>
          </p:sp>
          <p:sp>
            <p:nvSpPr>
              <p:cNvPr id="468779" name="Freeform 148"/>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solidFill>
                    <a:srgbClr val="000000"/>
                  </a:solidFill>
                </a:endParaRPr>
              </a:p>
            </p:txBody>
          </p:sp>
          <p:sp>
            <p:nvSpPr>
              <p:cNvPr id="468780" name="Freeform 149"/>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68781" name="Freeform 150"/>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782" name="Freeform 151"/>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783" name="Freeform 152"/>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68784" name="Freeform 153"/>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68785" name="Freeform 154"/>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68786" name="Freeform 155"/>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68787" name="Freeform 156"/>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68788" name="Freeform 157"/>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68789" name="Freeform 158"/>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68790" name="Freeform 159"/>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68791" name="Freeform 160"/>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792" name="Freeform 161"/>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68793" name="Freeform 162"/>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794" name="Freeform 163"/>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solidFill>
                    <a:srgbClr val="000000"/>
                  </a:solidFill>
                </a:endParaRPr>
              </a:p>
            </p:txBody>
          </p:sp>
          <p:sp>
            <p:nvSpPr>
              <p:cNvPr id="468795" name="Freeform 164"/>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solidFill>
                    <a:srgbClr val="000000"/>
                  </a:solidFill>
                </a:endParaRPr>
              </a:p>
            </p:txBody>
          </p:sp>
          <p:sp>
            <p:nvSpPr>
              <p:cNvPr id="468796" name="Freeform 165"/>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solidFill>
                    <a:srgbClr val="000000"/>
                  </a:solidFill>
                </a:endParaRPr>
              </a:p>
            </p:txBody>
          </p:sp>
          <p:sp>
            <p:nvSpPr>
              <p:cNvPr id="468797" name="Freeform 166"/>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solidFill>
                    <a:srgbClr val="000000"/>
                  </a:solidFill>
                </a:endParaRPr>
              </a:p>
            </p:txBody>
          </p:sp>
          <p:sp>
            <p:nvSpPr>
              <p:cNvPr id="468798" name="Freeform 167"/>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solidFill>
                    <a:srgbClr val="000000"/>
                  </a:solidFill>
                </a:endParaRPr>
              </a:p>
            </p:txBody>
          </p:sp>
          <p:sp>
            <p:nvSpPr>
              <p:cNvPr id="468799" name="Freeform 168"/>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solidFill>
                    <a:srgbClr val="000000"/>
                  </a:solidFill>
                </a:endParaRPr>
              </a:p>
            </p:txBody>
          </p:sp>
          <p:sp>
            <p:nvSpPr>
              <p:cNvPr id="468800" name="Freeform 169"/>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solidFill>
                    <a:srgbClr val="000000"/>
                  </a:solidFill>
                </a:endParaRPr>
              </a:p>
            </p:txBody>
          </p:sp>
          <p:sp>
            <p:nvSpPr>
              <p:cNvPr id="468801" name="Freeform 170"/>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68802" name="Freeform 171"/>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803" name="Freeform 172"/>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68804" name="Freeform 173"/>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68805" name="Freeform 174"/>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68806" name="Freeform 175"/>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68807" name="Freeform 176"/>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68808" name="Freeform 177"/>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68809" name="Freeform 178"/>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solidFill>
                    <a:srgbClr val="000000"/>
                  </a:solidFill>
                </a:endParaRPr>
              </a:p>
            </p:txBody>
          </p:sp>
          <p:sp>
            <p:nvSpPr>
              <p:cNvPr id="468810" name="Freeform 179"/>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solidFill>
                    <a:srgbClr val="000000"/>
                  </a:solidFill>
                </a:endParaRPr>
              </a:p>
            </p:txBody>
          </p:sp>
          <p:sp>
            <p:nvSpPr>
              <p:cNvPr id="468811" name="Freeform 180"/>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solidFill>
                    <a:srgbClr val="000000"/>
                  </a:solidFill>
                </a:endParaRPr>
              </a:p>
            </p:txBody>
          </p:sp>
          <p:sp>
            <p:nvSpPr>
              <p:cNvPr id="468812" name="Freeform 181"/>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solidFill>
                    <a:srgbClr val="000000"/>
                  </a:solidFill>
                </a:endParaRPr>
              </a:p>
            </p:txBody>
          </p:sp>
          <p:sp>
            <p:nvSpPr>
              <p:cNvPr id="468813" name="Freeform 182"/>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solidFill>
                    <a:srgbClr val="000000"/>
                  </a:solidFill>
                </a:endParaRPr>
              </a:p>
            </p:txBody>
          </p:sp>
          <p:sp>
            <p:nvSpPr>
              <p:cNvPr id="468814" name="Rectangle 183"/>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68815" name="Freeform 184"/>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solidFill>
                    <a:srgbClr val="000000"/>
                  </a:solidFill>
                </a:endParaRPr>
              </a:p>
            </p:txBody>
          </p:sp>
          <p:sp>
            <p:nvSpPr>
              <p:cNvPr id="468816" name="Freeform 185"/>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solidFill>
                    <a:srgbClr val="000000"/>
                  </a:solidFill>
                </a:endParaRPr>
              </a:p>
            </p:txBody>
          </p:sp>
          <p:sp>
            <p:nvSpPr>
              <p:cNvPr id="468817" name="Freeform 186"/>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solidFill>
                    <a:srgbClr val="000000"/>
                  </a:solidFill>
                </a:endParaRPr>
              </a:p>
            </p:txBody>
          </p:sp>
          <p:sp>
            <p:nvSpPr>
              <p:cNvPr id="468818" name="Freeform 18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solidFill>
                    <a:srgbClr val="000000"/>
                  </a:solidFill>
                </a:endParaRPr>
              </a:p>
            </p:txBody>
          </p:sp>
          <p:sp>
            <p:nvSpPr>
              <p:cNvPr id="468819" name="Freeform 18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solidFill>
                    <a:srgbClr val="000000"/>
                  </a:solidFill>
                </a:endParaRPr>
              </a:p>
            </p:txBody>
          </p:sp>
          <p:sp>
            <p:nvSpPr>
              <p:cNvPr id="468820" name="Freeform 18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solidFill>
                    <a:srgbClr val="000000"/>
                  </a:solidFill>
                </a:endParaRPr>
              </a:p>
            </p:txBody>
          </p:sp>
          <p:sp>
            <p:nvSpPr>
              <p:cNvPr id="468821" name="Freeform 190"/>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solidFill>
                    <a:srgbClr val="000000"/>
                  </a:solidFill>
                </a:endParaRPr>
              </a:p>
            </p:txBody>
          </p:sp>
          <p:sp>
            <p:nvSpPr>
              <p:cNvPr id="468822" name="Freeform 19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solidFill>
                    <a:srgbClr val="000000"/>
                  </a:solidFill>
                </a:endParaRPr>
              </a:p>
            </p:txBody>
          </p:sp>
          <p:sp>
            <p:nvSpPr>
              <p:cNvPr id="468823" name="Line 192"/>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solidFill>
                    <a:srgbClr val="000000"/>
                  </a:solidFill>
                </a:endParaRPr>
              </a:p>
            </p:txBody>
          </p:sp>
          <p:sp>
            <p:nvSpPr>
              <p:cNvPr id="468824" name="Freeform 193"/>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solidFill>
                    <a:srgbClr val="000000"/>
                  </a:solidFill>
                </a:endParaRPr>
              </a:p>
            </p:txBody>
          </p:sp>
          <p:sp>
            <p:nvSpPr>
              <p:cNvPr id="468825" name="Freeform 194"/>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solidFill>
                    <a:srgbClr val="000000"/>
                  </a:solidFill>
                </a:endParaRPr>
              </a:p>
            </p:txBody>
          </p:sp>
          <p:sp>
            <p:nvSpPr>
              <p:cNvPr id="468826" name="Line 195"/>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solidFill>
                    <a:srgbClr val="000000"/>
                  </a:solidFill>
                </a:endParaRPr>
              </a:p>
            </p:txBody>
          </p:sp>
          <p:sp>
            <p:nvSpPr>
              <p:cNvPr id="468827" name="Freeform 196"/>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solidFill>
                    <a:srgbClr val="000000"/>
                  </a:solidFill>
                </a:endParaRPr>
              </a:p>
            </p:txBody>
          </p:sp>
          <p:sp>
            <p:nvSpPr>
              <p:cNvPr id="468828" name="Freeform 197"/>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solidFill>
                    <a:srgbClr val="000000"/>
                  </a:solidFill>
                </a:endParaRPr>
              </a:p>
            </p:txBody>
          </p:sp>
          <p:sp>
            <p:nvSpPr>
              <p:cNvPr id="468829" name="Line 198"/>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solidFill>
                    <a:srgbClr val="000000"/>
                  </a:solidFill>
                </a:endParaRPr>
              </a:p>
            </p:txBody>
          </p:sp>
          <p:sp>
            <p:nvSpPr>
              <p:cNvPr id="468830" name="Freeform 199"/>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68831" name="Line 200"/>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832" name="Line 201"/>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833" name="Freeform 202"/>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68834" name="Freeform 203"/>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grpSp>
        <p:grpSp>
          <p:nvGrpSpPr>
            <p:cNvPr id="6" name="Group 204"/>
            <p:cNvGrpSpPr>
              <a:grpSpLocks/>
            </p:cNvGrpSpPr>
            <p:nvPr/>
          </p:nvGrpSpPr>
          <p:grpSpPr bwMode="auto">
            <a:xfrm>
              <a:off x="400" y="1741"/>
              <a:ext cx="308" cy="601"/>
              <a:chOff x="400" y="1741"/>
              <a:chExt cx="308" cy="601"/>
            </a:xfrm>
          </p:grpSpPr>
          <p:sp>
            <p:nvSpPr>
              <p:cNvPr id="468435" name="Freeform 205"/>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68436" name="Freeform 206"/>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68437" name="Freeform 207"/>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68438" name="Freeform 208"/>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68439" name="Freeform 209"/>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solidFill>
                    <a:srgbClr val="000000"/>
                  </a:solidFill>
                </a:endParaRPr>
              </a:p>
            </p:txBody>
          </p:sp>
          <p:sp>
            <p:nvSpPr>
              <p:cNvPr id="468440" name="Line 210"/>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solidFill>
                    <a:srgbClr val="000000"/>
                  </a:solidFill>
                </a:endParaRPr>
              </a:p>
            </p:txBody>
          </p:sp>
          <p:sp>
            <p:nvSpPr>
              <p:cNvPr id="468441" name="Line 211"/>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68442" name="Freeform 212"/>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solidFill>
                    <a:srgbClr val="000000"/>
                  </a:solidFill>
                </a:endParaRPr>
              </a:p>
            </p:txBody>
          </p:sp>
          <p:sp>
            <p:nvSpPr>
              <p:cNvPr id="468443" name="Freeform 213"/>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solidFill>
                    <a:srgbClr val="000000"/>
                  </a:solidFill>
                </a:endParaRPr>
              </a:p>
            </p:txBody>
          </p:sp>
          <p:sp>
            <p:nvSpPr>
              <p:cNvPr id="468444" name="Freeform 214"/>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solidFill>
                    <a:srgbClr val="000000"/>
                  </a:solidFill>
                </a:endParaRPr>
              </a:p>
            </p:txBody>
          </p:sp>
          <p:sp>
            <p:nvSpPr>
              <p:cNvPr id="468445" name="Freeform 215"/>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solidFill>
                    <a:srgbClr val="000000"/>
                  </a:solidFill>
                </a:endParaRPr>
              </a:p>
            </p:txBody>
          </p:sp>
          <p:sp>
            <p:nvSpPr>
              <p:cNvPr id="468446" name="Freeform 216"/>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68447" name="Line 217"/>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68448" name="Freeform 218"/>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68449" name="Freeform 219"/>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solidFill>
                    <a:srgbClr val="000000"/>
                  </a:solidFill>
                </a:endParaRPr>
              </a:p>
            </p:txBody>
          </p:sp>
          <p:sp>
            <p:nvSpPr>
              <p:cNvPr id="468450" name="Freeform 220"/>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solidFill>
                    <a:srgbClr val="000000"/>
                  </a:solidFill>
                </a:endParaRPr>
              </a:p>
            </p:txBody>
          </p:sp>
          <p:sp>
            <p:nvSpPr>
              <p:cNvPr id="468451" name="Line 221"/>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2" name="Freeform 222"/>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solidFill>
                    <a:srgbClr val="000000"/>
                  </a:solidFill>
                </a:endParaRPr>
              </a:p>
            </p:txBody>
          </p:sp>
          <p:sp>
            <p:nvSpPr>
              <p:cNvPr id="468453" name="Line 223"/>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4" name="Line 224"/>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5" name="Line 225"/>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6" name="Line 226"/>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7" name="Line 227"/>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8" name="Line 228"/>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59" name="Line 229"/>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60" name="Freeform 230"/>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61" name="Freeform 231"/>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solidFill>
                    <a:srgbClr val="000000"/>
                  </a:solidFill>
                </a:endParaRPr>
              </a:p>
            </p:txBody>
          </p:sp>
          <p:sp>
            <p:nvSpPr>
              <p:cNvPr id="468462" name="Freeform 232"/>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63" name="Freeform 233"/>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solidFill>
                    <a:srgbClr val="000000"/>
                  </a:solidFill>
                </a:endParaRPr>
              </a:p>
            </p:txBody>
          </p:sp>
          <p:sp>
            <p:nvSpPr>
              <p:cNvPr id="468464" name="Line 234"/>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65" name="Line 235"/>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66" name="Freeform 236"/>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67" name="Freeform 237"/>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68" name="Line 238"/>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69" name="Freeform 239"/>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70" name="Freeform 240"/>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71" name="Freeform 241"/>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72" name="Line 242"/>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73" name="Line 243"/>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74" name="Line 244"/>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75" name="Freeform 245"/>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solidFill>
                    <a:srgbClr val="000000"/>
                  </a:solidFill>
                </a:endParaRPr>
              </a:p>
            </p:txBody>
          </p:sp>
          <p:sp>
            <p:nvSpPr>
              <p:cNvPr id="468476" name="Line 246"/>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77" name="Line 247"/>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78" name="Freeform 248"/>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79" name="Line 249"/>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80" name="Line 250"/>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81" name="Freeform 251"/>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solidFill>
                    <a:srgbClr val="000000"/>
                  </a:solidFill>
                </a:endParaRPr>
              </a:p>
            </p:txBody>
          </p:sp>
          <p:sp>
            <p:nvSpPr>
              <p:cNvPr id="468482" name="Line 252"/>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83" name="Line 253"/>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68484" name="Freeform 254"/>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68485" name="Freeform 255"/>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486" name="Freeform 256"/>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487" name="Freeform 257"/>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488" name="Freeform 258"/>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489" name="Rectangle 259"/>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68490" name="Freeform 260"/>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491" name="Freeform 261"/>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492" name="Freeform 262"/>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493" name="Freeform 263"/>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494" name="Line 264"/>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68495" name="Freeform 265"/>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496" name="Line 266"/>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68497" name="Line 267"/>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68498" name="Line 268"/>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68499" name="Freeform 269"/>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solidFill>
                    <a:srgbClr val="000000"/>
                  </a:solidFill>
                </a:endParaRPr>
              </a:p>
            </p:txBody>
          </p:sp>
          <p:sp>
            <p:nvSpPr>
              <p:cNvPr id="468500" name="Freeform 270"/>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68501" name="Freeform 271"/>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68502" name="Freeform 272"/>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68503" name="Freeform 273"/>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04" name="Freeform 274"/>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05" name="Line 275"/>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06" name="Line 276"/>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07" name="Freeform 277"/>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solidFill>
                    <a:srgbClr val="000000"/>
                  </a:solidFill>
                </a:endParaRPr>
              </a:p>
            </p:txBody>
          </p:sp>
          <p:sp>
            <p:nvSpPr>
              <p:cNvPr id="468508" name="Freeform 278"/>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09" name="Freeform 279"/>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solidFill>
                    <a:srgbClr val="000000"/>
                  </a:solidFill>
                </a:endParaRPr>
              </a:p>
            </p:txBody>
          </p:sp>
          <p:sp>
            <p:nvSpPr>
              <p:cNvPr id="468510" name="Freeform 280"/>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511" name="Freeform 281"/>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12" name="Freeform 282"/>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513" name="Freeform 283"/>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514" name="Freeform 284"/>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515" name="Freeform 285"/>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516" name="Line 286"/>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17" name="Freeform 287"/>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solidFill>
                    <a:srgbClr val="000000"/>
                  </a:solidFill>
                </a:endParaRPr>
              </a:p>
            </p:txBody>
          </p:sp>
          <p:sp>
            <p:nvSpPr>
              <p:cNvPr id="468518" name="Freeform 288"/>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solidFill>
                    <a:srgbClr val="000000"/>
                  </a:solidFill>
                </a:endParaRPr>
              </a:p>
            </p:txBody>
          </p:sp>
          <p:sp>
            <p:nvSpPr>
              <p:cNvPr id="468519" name="Line 289"/>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20" name="Line 290"/>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21" name="Freeform 291"/>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22" name="Freeform 292"/>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23" name="Line 293"/>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24" name="Line 294"/>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25" name="Freeform 295"/>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solidFill>
                    <a:srgbClr val="000000"/>
                  </a:solidFill>
                </a:endParaRPr>
              </a:p>
            </p:txBody>
          </p:sp>
          <p:sp>
            <p:nvSpPr>
              <p:cNvPr id="468526" name="Freeform 296"/>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solidFill>
                    <a:srgbClr val="000000"/>
                  </a:solidFill>
                </a:endParaRPr>
              </a:p>
            </p:txBody>
          </p:sp>
          <p:sp>
            <p:nvSpPr>
              <p:cNvPr id="468527" name="Freeform 297"/>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28"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29"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68530"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31"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32"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33" name="Freeform 303"/>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34" name="Freeform 304"/>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solidFill>
                    <a:srgbClr val="000000"/>
                  </a:solidFill>
                </a:endParaRPr>
              </a:p>
            </p:txBody>
          </p:sp>
          <p:sp>
            <p:nvSpPr>
              <p:cNvPr id="468535" name="Freeform 305"/>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solidFill>
                    <a:srgbClr val="000000"/>
                  </a:solidFill>
                </a:endParaRPr>
              </a:p>
            </p:txBody>
          </p:sp>
          <p:sp>
            <p:nvSpPr>
              <p:cNvPr id="468536" name="Freeform 306"/>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solidFill>
                    <a:srgbClr val="000000"/>
                  </a:solidFill>
                </a:endParaRPr>
              </a:p>
            </p:txBody>
          </p:sp>
          <p:sp>
            <p:nvSpPr>
              <p:cNvPr id="468537" name="Line 307"/>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38" name="Freeform 308"/>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39" name="Freeform 309"/>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0" name="Freeform 310"/>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1" name="Freeform 311"/>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2" name="Freeform 312"/>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3" name="Freeform 313"/>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4" name="Freeform 314"/>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5" name="Freeform 315"/>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6" name="Rectangle 316"/>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547" name="Freeform 317"/>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8" name="Freeform 318"/>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49" name="Rectangle 319"/>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550" name="Freeform 320"/>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51" name="Freeform 321"/>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68552" name="Freeform 322"/>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68553" name="Freeform 323"/>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68554" name="Freeform 324"/>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55" name="Freeform 325"/>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56" name="Freeform 326"/>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57" name="Line 327"/>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58" name="Freeform 328"/>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solidFill>
                    <a:srgbClr val="000000"/>
                  </a:solidFill>
                </a:endParaRPr>
              </a:p>
            </p:txBody>
          </p:sp>
          <p:sp>
            <p:nvSpPr>
              <p:cNvPr id="468559" name="Freeform 329"/>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68560" name="Freeform 330"/>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solidFill>
                    <a:srgbClr val="000000"/>
                  </a:solidFill>
                </a:endParaRPr>
              </a:p>
            </p:txBody>
          </p:sp>
          <p:sp>
            <p:nvSpPr>
              <p:cNvPr id="468561" name="Freeform 331"/>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solidFill>
                    <a:srgbClr val="000000"/>
                  </a:solidFill>
                </a:endParaRPr>
              </a:p>
            </p:txBody>
          </p:sp>
          <p:sp>
            <p:nvSpPr>
              <p:cNvPr id="468562" name="Line 332"/>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63" name="Freeform 333"/>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564" name="Freeform 334"/>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565" name="Freeform 335"/>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566" name="Freeform 336"/>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567" name="Line 337"/>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68" name="Freeform 338"/>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569" name="Freeform 339"/>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solidFill>
                    <a:srgbClr val="000000"/>
                  </a:solidFill>
                </a:endParaRPr>
              </a:p>
            </p:txBody>
          </p:sp>
          <p:sp>
            <p:nvSpPr>
              <p:cNvPr id="468570" name="Line 340"/>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571" name="Freeform 341"/>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solidFill>
                    <a:srgbClr val="000000"/>
                  </a:solidFill>
                </a:endParaRPr>
              </a:p>
            </p:txBody>
          </p:sp>
          <p:sp>
            <p:nvSpPr>
              <p:cNvPr id="468572" name="Freeform 342"/>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73" name="Freeform 343"/>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74" name="Freeform 344"/>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75" name="Line 345"/>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76" name="Freeform 346"/>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solidFill>
                    <a:srgbClr val="000000"/>
                  </a:solidFill>
                </a:endParaRPr>
              </a:p>
            </p:txBody>
          </p:sp>
          <p:sp>
            <p:nvSpPr>
              <p:cNvPr id="468577" name="Freeform 347"/>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solidFill>
                    <a:srgbClr val="000000"/>
                  </a:solidFill>
                </a:endParaRPr>
              </a:p>
            </p:txBody>
          </p:sp>
          <p:sp>
            <p:nvSpPr>
              <p:cNvPr id="468578"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solidFill>
                    <a:srgbClr val="000000"/>
                  </a:solidFill>
                </a:endParaRPr>
              </a:p>
            </p:txBody>
          </p:sp>
          <p:sp>
            <p:nvSpPr>
              <p:cNvPr id="468579"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solidFill>
                    <a:srgbClr val="000000"/>
                  </a:solidFill>
                </a:endParaRPr>
              </a:p>
            </p:txBody>
          </p:sp>
          <p:sp>
            <p:nvSpPr>
              <p:cNvPr id="468580" name="Line 350"/>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81"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82" name="Freeform 352"/>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83"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84"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585" name="Line 355"/>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86"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87" name="Freeform 357"/>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588" name="Line 358"/>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589" name="Freeform 359"/>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0" name="Freeform 360"/>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1" name="Freeform 361"/>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2" name="Freeform 362"/>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3" name="Freeform 363"/>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4" name="Freeform 364"/>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5" name="Freeform 365"/>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6" name="Freeform 366"/>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7" name="Freeform 367"/>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598" name="Rectangle 368"/>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599" name="Freeform 369"/>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600" name="Freeform 370"/>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601" name="Freeform 371"/>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602" name="Freeform 372"/>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68603" name="Freeform 373"/>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68604" name="Freeform 374"/>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68605" name="Freeform 375"/>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solidFill>
                    <a:srgbClr val="000000"/>
                  </a:solidFill>
                </a:endParaRPr>
              </a:p>
            </p:txBody>
          </p:sp>
          <p:sp>
            <p:nvSpPr>
              <p:cNvPr id="468606" name="Line 376"/>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68607" name="Freeform 377"/>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solidFill>
                    <a:srgbClr val="000000"/>
                  </a:solidFill>
                </a:endParaRPr>
              </a:p>
            </p:txBody>
          </p:sp>
          <p:sp>
            <p:nvSpPr>
              <p:cNvPr id="468608" name="Freeform 378"/>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68609" name="Freeform 379"/>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solidFill>
                    <a:srgbClr val="000000"/>
                  </a:solidFill>
                </a:endParaRPr>
              </a:p>
            </p:txBody>
          </p:sp>
          <p:sp>
            <p:nvSpPr>
              <p:cNvPr id="468610" name="Freeform 380"/>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solidFill>
                    <a:srgbClr val="000000"/>
                  </a:solidFill>
                </a:endParaRPr>
              </a:p>
            </p:txBody>
          </p:sp>
          <p:sp>
            <p:nvSpPr>
              <p:cNvPr id="468611" name="Freeform 381"/>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612" name="Freeform 382"/>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solidFill>
                    <a:srgbClr val="000000"/>
                  </a:solidFill>
                </a:endParaRPr>
              </a:p>
            </p:txBody>
          </p:sp>
          <p:sp>
            <p:nvSpPr>
              <p:cNvPr id="468613" name="Freeform 383"/>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68614" name="Freeform 384"/>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615" name="Freeform 385"/>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solidFill>
                    <a:srgbClr val="000000"/>
                  </a:solidFill>
                </a:endParaRPr>
              </a:p>
            </p:txBody>
          </p:sp>
          <p:sp>
            <p:nvSpPr>
              <p:cNvPr id="468616" name="Freeform 386"/>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617" name="Freeform 387"/>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solidFill>
                    <a:srgbClr val="000000"/>
                  </a:solidFill>
                </a:endParaRPr>
              </a:p>
            </p:txBody>
          </p:sp>
          <p:sp>
            <p:nvSpPr>
              <p:cNvPr id="468618" name="Freeform 388"/>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68619" name="Freeform 389"/>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solidFill>
                    <a:srgbClr val="000000"/>
                  </a:solidFill>
                </a:endParaRPr>
              </a:p>
            </p:txBody>
          </p:sp>
          <p:sp>
            <p:nvSpPr>
              <p:cNvPr id="468620" name="Freeform 390"/>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solidFill>
                    <a:srgbClr val="000000"/>
                  </a:solidFill>
                </a:endParaRPr>
              </a:p>
            </p:txBody>
          </p:sp>
          <p:sp>
            <p:nvSpPr>
              <p:cNvPr id="468621" name="Freeform 391"/>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68622" name="Freeform 392"/>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solidFill>
                    <a:srgbClr val="000000"/>
                  </a:solidFill>
                </a:endParaRPr>
              </a:p>
            </p:txBody>
          </p:sp>
          <p:sp>
            <p:nvSpPr>
              <p:cNvPr id="468623" name="Line 393"/>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624" name="Line 394"/>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625" name="Freeform 395"/>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solidFill>
                    <a:srgbClr val="000000"/>
                  </a:solidFill>
                </a:endParaRPr>
              </a:p>
            </p:txBody>
          </p:sp>
          <p:sp>
            <p:nvSpPr>
              <p:cNvPr id="468626"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68627"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solidFill>
                    <a:srgbClr val="000000"/>
                  </a:solidFill>
                </a:endParaRPr>
              </a:p>
            </p:txBody>
          </p:sp>
          <p:sp>
            <p:nvSpPr>
              <p:cNvPr id="468628"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solidFill>
                    <a:srgbClr val="000000"/>
                  </a:solidFill>
                </a:endParaRPr>
              </a:p>
            </p:txBody>
          </p:sp>
          <p:sp>
            <p:nvSpPr>
              <p:cNvPr id="468629" name="Line 399"/>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630" name="Line 400"/>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68631"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68632" name="Freeform 402"/>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solidFill>
                    <a:srgbClr val="000000"/>
                  </a:solidFill>
                </a:endParaRPr>
              </a:p>
            </p:txBody>
          </p:sp>
          <p:sp>
            <p:nvSpPr>
              <p:cNvPr id="468633"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solidFill>
                    <a:srgbClr val="000000"/>
                  </a:solidFill>
                </a:endParaRPr>
              </a:p>
            </p:txBody>
          </p:sp>
          <p:sp>
            <p:nvSpPr>
              <p:cNvPr id="468634" name="Freeform 404"/>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grpSp>
        <p:sp>
          <p:nvSpPr>
            <p:cNvPr id="468416"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solidFill>
                  <a:srgbClr val="000000"/>
                </a:solidFill>
              </a:endParaRPr>
            </a:p>
          </p:txBody>
        </p:sp>
        <p:sp>
          <p:nvSpPr>
            <p:cNvPr id="468417"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68418"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solidFill>
                  <a:srgbClr val="000000"/>
                </a:solidFill>
              </a:endParaRPr>
            </a:p>
          </p:txBody>
        </p:sp>
        <p:sp>
          <p:nvSpPr>
            <p:cNvPr id="468419"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solidFill>
                  <a:srgbClr val="000000"/>
                </a:solidFill>
              </a:endParaRPr>
            </a:p>
          </p:txBody>
        </p:sp>
        <p:sp>
          <p:nvSpPr>
            <p:cNvPr id="468420" name="Freeform 409"/>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68421" name="Freeform 410"/>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2" name="Rectangle 411"/>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423" name="Freeform 412"/>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4" name="Freeform 413"/>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5" name="Freeform 414"/>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6" name="Freeform 415"/>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7" name="Freeform 416"/>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8" name="Freeform 417"/>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29" name="Freeform 418"/>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30" name="Freeform 419"/>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31" name="Freeform 420"/>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32" name="Freeform 421"/>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433" name="Rectangle 422"/>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434" name="Freeform 423"/>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grpSp>
        <p:nvGrpSpPr>
          <p:cNvPr id="7" name="Group 424"/>
          <p:cNvGrpSpPr>
            <a:grpSpLocks/>
          </p:cNvGrpSpPr>
          <p:nvPr/>
        </p:nvGrpSpPr>
        <p:grpSpPr bwMode="auto">
          <a:xfrm rot="350654" flipH="1">
            <a:off x="6045964" y="3045876"/>
            <a:ext cx="201612" cy="471487"/>
            <a:chOff x="1819" y="1787"/>
            <a:chExt cx="380" cy="799"/>
          </a:xfrm>
        </p:grpSpPr>
        <p:grpSp>
          <p:nvGrpSpPr>
            <p:cNvPr id="8" name="Group 425"/>
            <p:cNvGrpSpPr>
              <a:grpSpLocks/>
            </p:cNvGrpSpPr>
            <p:nvPr/>
          </p:nvGrpSpPr>
          <p:grpSpPr bwMode="auto">
            <a:xfrm>
              <a:off x="1819" y="1787"/>
              <a:ext cx="317" cy="799"/>
              <a:chOff x="1819" y="1787"/>
              <a:chExt cx="317" cy="799"/>
            </a:xfrm>
          </p:grpSpPr>
          <p:sp>
            <p:nvSpPr>
              <p:cNvPr id="468214" name="Freeform 426"/>
              <p:cNvSpPr>
                <a:spLocks/>
              </p:cNvSpPr>
              <p:nvPr/>
            </p:nvSpPr>
            <p:spPr bwMode="auto">
              <a:xfrm>
                <a:off x="2033" y="1787"/>
                <a:ext cx="71" cy="535"/>
              </a:xfrm>
              <a:custGeom>
                <a:avLst/>
                <a:gdLst>
                  <a:gd name="T0" fmla="*/ 0 w 71"/>
                  <a:gd name="T1" fmla="*/ 519 h 535"/>
                  <a:gd name="T2" fmla="*/ 8 w 71"/>
                  <a:gd name="T3" fmla="*/ 511 h 535"/>
                  <a:gd name="T4" fmla="*/ 24 w 71"/>
                  <a:gd name="T5" fmla="*/ 479 h 535"/>
                  <a:gd name="T6" fmla="*/ 32 w 71"/>
                  <a:gd name="T7" fmla="*/ 423 h 535"/>
                  <a:gd name="T8" fmla="*/ 24 w 71"/>
                  <a:gd name="T9" fmla="*/ 407 h 535"/>
                  <a:gd name="T10" fmla="*/ 16 w 71"/>
                  <a:gd name="T11" fmla="*/ 415 h 535"/>
                  <a:gd name="T12" fmla="*/ 0 w 71"/>
                  <a:gd name="T13" fmla="*/ 423 h 535"/>
                  <a:gd name="T14" fmla="*/ 8 w 71"/>
                  <a:gd name="T15" fmla="*/ 415 h 535"/>
                  <a:gd name="T16" fmla="*/ 24 w 71"/>
                  <a:gd name="T17" fmla="*/ 407 h 535"/>
                  <a:gd name="T18" fmla="*/ 16 w 71"/>
                  <a:gd name="T19" fmla="*/ 376 h 535"/>
                  <a:gd name="T20" fmla="*/ 8 w 71"/>
                  <a:gd name="T21" fmla="*/ 336 h 535"/>
                  <a:gd name="T22" fmla="*/ 8 w 71"/>
                  <a:gd name="T23" fmla="*/ 328 h 535"/>
                  <a:gd name="T24" fmla="*/ 16 w 71"/>
                  <a:gd name="T25" fmla="*/ 288 h 535"/>
                  <a:gd name="T26" fmla="*/ 24 w 71"/>
                  <a:gd name="T27" fmla="*/ 248 h 535"/>
                  <a:gd name="T28" fmla="*/ 32 w 71"/>
                  <a:gd name="T29" fmla="*/ 216 h 535"/>
                  <a:gd name="T30" fmla="*/ 24 w 71"/>
                  <a:gd name="T31" fmla="*/ 224 h 535"/>
                  <a:gd name="T32" fmla="*/ 32 w 71"/>
                  <a:gd name="T33" fmla="*/ 216 h 535"/>
                  <a:gd name="T34" fmla="*/ 39 w 71"/>
                  <a:gd name="T35" fmla="*/ 184 h 535"/>
                  <a:gd name="T36" fmla="*/ 47 w 71"/>
                  <a:gd name="T37" fmla="*/ 136 h 535"/>
                  <a:gd name="T38" fmla="*/ 32 w 71"/>
                  <a:gd name="T39" fmla="*/ 128 h 535"/>
                  <a:gd name="T40" fmla="*/ 47 w 71"/>
                  <a:gd name="T41" fmla="*/ 120 h 535"/>
                  <a:gd name="T42" fmla="*/ 55 w 71"/>
                  <a:gd name="T43" fmla="*/ 96 h 535"/>
                  <a:gd name="T44" fmla="*/ 47 w 71"/>
                  <a:gd name="T45" fmla="*/ 56 h 535"/>
                  <a:gd name="T46" fmla="*/ 39 w 71"/>
                  <a:gd name="T47" fmla="*/ 32 h 535"/>
                  <a:gd name="T48" fmla="*/ 32 w 71"/>
                  <a:gd name="T49" fmla="*/ 8 h 535"/>
                  <a:gd name="T50" fmla="*/ 24 w 71"/>
                  <a:gd name="T51" fmla="*/ 0 h 535"/>
                  <a:gd name="T52" fmla="*/ 47 w 71"/>
                  <a:gd name="T53" fmla="*/ 8 h 535"/>
                  <a:gd name="T54" fmla="*/ 55 w 71"/>
                  <a:gd name="T55" fmla="*/ 40 h 535"/>
                  <a:gd name="T56" fmla="*/ 55 w 71"/>
                  <a:gd name="T57" fmla="*/ 56 h 535"/>
                  <a:gd name="T58" fmla="*/ 63 w 71"/>
                  <a:gd name="T59" fmla="*/ 72 h 535"/>
                  <a:gd name="T60" fmla="*/ 55 w 71"/>
                  <a:gd name="T61" fmla="*/ 168 h 535"/>
                  <a:gd name="T62" fmla="*/ 63 w 71"/>
                  <a:gd name="T63" fmla="*/ 200 h 535"/>
                  <a:gd name="T64" fmla="*/ 47 w 71"/>
                  <a:gd name="T65" fmla="*/ 208 h 535"/>
                  <a:gd name="T66" fmla="*/ 55 w 71"/>
                  <a:gd name="T67" fmla="*/ 240 h 535"/>
                  <a:gd name="T68" fmla="*/ 39 w 71"/>
                  <a:gd name="T69" fmla="*/ 232 h 535"/>
                  <a:gd name="T70" fmla="*/ 32 w 71"/>
                  <a:gd name="T71" fmla="*/ 272 h 535"/>
                  <a:gd name="T72" fmla="*/ 24 w 71"/>
                  <a:gd name="T73" fmla="*/ 320 h 535"/>
                  <a:gd name="T74" fmla="*/ 32 w 71"/>
                  <a:gd name="T75" fmla="*/ 352 h 535"/>
                  <a:gd name="T76" fmla="*/ 39 w 71"/>
                  <a:gd name="T77" fmla="*/ 407 h 535"/>
                  <a:gd name="T78" fmla="*/ 55 w 71"/>
                  <a:gd name="T79" fmla="*/ 423 h 535"/>
                  <a:gd name="T80" fmla="*/ 39 w 71"/>
                  <a:gd name="T81" fmla="*/ 431 h 535"/>
                  <a:gd name="T82" fmla="*/ 32 w 71"/>
                  <a:gd name="T83" fmla="*/ 487 h 535"/>
                  <a:gd name="T84" fmla="*/ 24 w 71"/>
                  <a:gd name="T85" fmla="*/ 503 h 535"/>
                  <a:gd name="T86" fmla="*/ 16 w 71"/>
                  <a:gd name="T87" fmla="*/ 519 h 535"/>
                  <a:gd name="T88" fmla="*/ 8 w 71"/>
                  <a:gd name="T89" fmla="*/ 535 h 535"/>
                  <a:gd name="T90" fmla="*/ 0 w 71"/>
                  <a:gd name="T91" fmla="*/ 527 h 5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1"/>
                  <a:gd name="T139" fmla="*/ 0 h 535"/>
                  <a:gd name="T140" fmla="*/ 71 w 71"/>
                  <a:gd name="T141" fmla="*/ 535 h 53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1" h="535">
                    <a:moveTo>
                      <a:pt x="0" y="527"/>
                    </a:moveTo>
                    <a:lnTo>
                      <a:pt x="0" y="519"/>
                    </a:lnTo>
                    <a:lnTo>
                      <a:pt x="8" y="519"/>
                    </a:lnTo>
                    <a:lnTo>
                      <a:pt x="8" y="511"/>
                    </a:lnTo>
                    <a:lnTo>
                      <a:pt x="24" y="495"/>
                    </a:lnTo>
                    <a:lnTo>
                      <a:pt x="24" y="479"/>
                    </a:lnTo>
                    <a:lnTo>
                      <a:pt x="32" y="471"/>
                    </a:lnTo>
                    <a:lnTo>
                      <a:pt x="32" y="423"/>
                    </a:lnTo>
                    <a:lnTo>
                      <a:pt x="24" y="423"/>
                    </a:lnTo>
                    <a:lnTo>
                      <a:pt x="24" y="407"/>
                    </a:lnTo>
                    <a:lnTo>
                      <a:pt x="24" y="415"/>
                    </a:lnTo>
                    <a:lnTo>
                      <a:pt x="16" y="415"/>
                    </a:lnTo>
                    <a:lnTo>
                      <a:pt x="8" y="423"/>
                    </a:lnTo>
                    <a:lnTo>
                      <a:pt x="0" y="423"/>
                    </a:lnTo>
                    <a:lnTo>
                      <a:pt x="8" y="423"/>
                    </a:lnTo>
                    <a:lnTo>
                      <a:pt x="8" y="415"/>
                    </a:lnTo>
                    <a:lnTo>
                      <a:pt x="16" y="415"/>
                    </a:lnTo>
                    <a:lnTo>
                      <a:pt x="24" y="407"/>
                    </a:lnTo>
                    <a:lnTo>
                      <a:pt x="24" y="376"/>
                    </a:lnTo>
                    <a:lnTo>
                      <a:pt x="16" y="376"/>
                    </a:lnTo>
                    <a:lnTo>
                      <a:pt x="16" y="336"/>
                    </a:lnTo>
                    <a:lnTo>
                      <a:pt x="8" y="336"/>
                    </a:lnTo>
                    <a:lnTo>
                      <a:pt x="0" y="328"/>
                    </a:lnTo>
                    <a:lnTo>
                      <a:pt x="8" y="328"/>
                    </a:lnTo>
                    <a:lnTo>
                      <a:pt x="16" y="320"/>
                    </a:lnTo>
                    <a:lnTo>
                      <a:pt x="16" y="288"/>
                    </a:lnTo>
                    <a:lnTo>
                      <a:pt x="24" y="280"/>
                    </a:lnTo>
                    <a:lnTo>
                      <a:pt x="24" y="248"/>
                    </a:lnTo>
                    <a:lnTo>
                      <a:pt x="32" y="240"/>
                    </a:lnTo>
                    <a:lnTo>
                      <a:pt x="32" y="216"/>
                    </a:lnTo>
                    <a:lnTo>
                      <a:pt x="32" y="224"/>
                    </a:lnTo>
                    <a:lnTo>
                      <a:pt x="24" y="224"/>
                    </a:lnTo>
                    <a:lnTo>
                      <a:pt x="24" y="216"/>
                    </a:lnTo>
                    <a:lnTo>
                      <a:pt x="32" y="216"/>
                    </a:lnTo>
                    <a:lnTo>
                      <a:pt x="39" y="208"/>
                    </a:lnTo>
                    <a:lnTo>
                      <a:pt x="39" y="184"/>
                    </a:lnTo>
                    <a:lnTo>
                      <a:pt x="47" y="176"/>
                    </a:lnTo>
                    <a:lnTo>
                      <a:pt x="47" y="136"/>
                    </a:lnTo>
                    <a:lnTo>
                      <a:pt x="39" y="128"/>
                    </a:lnTo>
                    <a:lnTo>
                      <a:pt x="32" y="128"/>
                    </a:lnTo>
                    <a:lnTo>
                      <a:pt x="39" y="128"/>
                    </a:lnTo>
                    <a:lnTo>
                      <a:pt x="47" y="120"/>
                    </a:lnTo>
                    <a:lnTo>
                      <a:pt x="55" y="120"/>
                    </a:lnTo>
                    <a:lnTo>
                      <a:pt x="55" y="96"/>
                    </a:lnTo>
                    <a:lnTo>
                      <a:pt x="47" y="96"/>
                    </a:lnTo>
                    <a:lnTo>
                      <a:pt x="47" y="56"/>
                    </a:lnTo>
                    <a:lnTo>
                      <a:pt x="39" y="48"/>
                    </a:lnTo>
                    <a:lnTo>
                      <a:pt x="39" y="32"/>
                    </a:lnTo>
                    <a:lnTo>
                      <a:pt x="32" y="24"/>
                    </a:lnTo>
                    <a:lnTo>
                      <a:pt x="32" y="8"/>
                    </a:lnTo>
                    <a:lnTo>
                      <a:pt x="24" y="8"/>
                    </a:lnTo>
                    <a:lnTo>
                      <a:pt x="24" y="0"/>
                    </a:lnTo>
                    <a:lnTo>
                      <a:pt x="39" y="0"/>
                    </a:lnTo>
                    <a:lnTo>
                      <a:pt x="47" y="8"/>
                    </a:lnTo>
                    <a:lnTo>
                      <a:pt x="47" y="32"/>
                    </a:lnTo>
                    <a:lnTo>
                      <a:pt x="55" y="40"/>
                    </a:lnTo>
                    <a:lnTo>
                      <a:pt x="71" y="40"/>
                    </a:lnTo>
                    <a:lnTo>
                      <a:pt x="55" y="56"/>
                    </a:lnTo>
                    <a:lnTo>
                      <a:pt x="55" y="64"/>
                    </a:lnTo>
                    <a:lnTo>
                      <a:pt x="63" y="72"/>
                    </a:lnTo>
                    <a:lnTo>
                      <a:pt x="63" y="160"/>
                    </a:lnTo>
                    <a:lnTo>
                      <a:pt x="55" y="168"/>
                    </a:lnTo>
                    <a:lnTo>
                      <a:pt x="55" y="200"/>
                    </a:lnTo>
                    <a:lnTo>
                      <a:pt x="63" y="200"/>
                    </a:lnTo>
                    <a:lnTo>
                      <a:pt x="55" y="208"/>
                    </a:lnTo>
                    <a:lnTo>
                      <a:pt x="47" y="208"/>
                    </a:lnTo>
                    <a:lnTo>
                      <a:pt x="47" y="232"/>
                    </a:lnTo>
                    <a:lnTo>
                      <a:pt x="55" y="240"/>
                    </a:lnTo>
                    <a:lnTo>
                      <a:pt x="47" y="240"/>
                    </a:lnTo>
                    <a:lnTo>
                      <a:pt x="39" y="232"/>
                    </a:lnTo>
                    <a:lnTo>
                      <a:pt x="39" y="264"/>
                    </a:lnTo>
                    <a:lnTo>
                      <a:pt x="32" y="272"/>
                    </a:lnTo>
                    <a:lnTo>
                      <a:pt x="32" y="320"/>
                    </a:lnTo>
                    <a:lnTo>
                      <a:pt x="24" y="320"/>
                    </a:lnTo>
                    <a:lnTo>
                      <a:pt x="24" y="344"/>
                    </a:lnTo>
                    <a:lnTo>
                      <a:pt x="32" y="352"/>
                    </a:lnTo>
                    <a:lnTo>
                      <a:pt x="32" y="400"/>
                    </a:lnTo>
                    <a:lnTo>
                      <a:pt x="39" y="407"/>
                    </a:lnTo>
                    <a:lnTo>
                      <a:pt x="39" y="423"/>
                    </a:lnTo>
                    <a:lnTo>
                      <a:pt x="55" y="423"/>
                    </a:lnTo>
                    <a:lnTo>
                      <a:pt x="47" y="423"/>
                    </a:lnTo>
                    <a:lnTo>
                      <a:pt x="39" y="431"/>
                    </a:lnTo>
                    <a:lnTo>
                      <a:pt x="39" y="479"/>
                    </a:lnTo>
                    <a:lnTo>
                      <a:pt x="32" y="487"/>
                    </a:lnTo>
                    <a:lnTo>
                      <a:pt x="32" y="503"/>
                    </a:lnTo>
                    <a:lnTo>
                      <a:pt x="24" y="503"/>
                    </a:lnTo>
                    <a:lnTo>
                      <a:pt x="24" y="511"/>
                    </a:lnTo>
                    <a:lnTo>
                      <a:pt x="16" y="519"/>
                    </a:lnTo>
                    <a:lnTo>
                      <a:pt x="16" y="527"/>
                    </a:lnTo>
                    <a:lnTo>
                      <a:pt x="8" y="535"/>
                    </a:lnTo>
                    <a:lnTo>
                      <a:pt x="0" y="535"/>
                    </a:lnTo>
                    <a:lnTo>
                      <a:pt x="0" y="527"/>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68215" name="Freeform 427"/>
              <p:cNvSpPr>
                <a:spLocks/>
              </p:cNvSpPr>
              <p:nvPr/>
            </p:nvSpPr>
            <p:spPr bwMode="auto">
              <a:xfrm>
                <a:off x="2033" y="2234"/>
                <a:ext cx="32" cy="80"/>
              </a:xfrm>
              <a:custGeom>
                <a:avLst/>
                <a:gdLst>
                  <a:gd name="T0" fmla="*/ 0 w 32"/>
                  <a:gd name="T1" fmla="*/ 80 h 80"/>
                  <a:gd name="T2" fmla="*/ 8 w 32"/>
                  <a:gd name="T3" fmla="*/ 80 h 80"/>
                  <a:gd name="T4" fmla="*/ 8 w 32"/>
                  <a:gd name="T5" fmla="*/ 72 h 80"/>
                  <a:gd name="T6" fmla="*/ 16 w 32"/>
                  <a:gd name="T7" fmla="*/ 72 h 80"/>
                  <a:gd name="T8" fmla="*/ 16 w 32"/>
                  <a:gd name="T9" fmla="*/ 64 h 80"/>
                  <a:gd name="T10" fmla="*/ 24 w 32"/>
                  <a:gd name="T11" fmla="*/ 56 h 80"/>
                  <a:gd name="T12" fmla="*/ 24 w 32"/>
                  <a:gd name="T13" fmla="*/ 48 h 80"/>
                  <a:gd name="T14" fmla="*/ 32 w 32"/>
                  <a:gd name="T15" fmla="*/ 40 h 80"/>
                  <a:gd name="T16" fmla="*/ 32 w 32"/>
                  <a:gd name="T17" fmla="*/ 0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80"/>
                  <a:gd name="T29" fmla="*/ 32 w 32"/>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80">
                    <a:moveTo>
                      <a:pt x="0" y="80"/>
                    </a:moveTo>
                    <a:lnTo>
                      <a:pt x="8" y="80"/>
                    </a:lnTo>
                    <a:lnTo>
                      <a:pt x="8" y="72"/>
                    </a:lnTo>
                    <a:lnTo>
                      <a:pt x="16" y="72"/>
                    </a:lnTo>
                    <a:lnTo>
                      <a:pt x="16" y="64"/>
                    </a:lnTo>
                    <a:lnTo>
                      <a:pt x="24" y="56"/>
                    </a:lnTo>
                    <a:lnTo>
                      <a:pt x="24" y="48"/>
                    </a:lnTo>
                    <a:lnTo>
                      <a:pt x="32" y="40"/>
                    </a:lnTo>
                    <a:lnTo>
                      <a:pt x="32" y="0"/>
                    </a:lnTo>
                  </a:path>
                </a:pathLst>
              </a:custGeom>
              <a:noFill/>
              <a:ln w="12700">
                <a:solidFill>
                  <a:srgbClr val="66D84C"/>
                </a:solidFill>
                <a:round/>
                <a:headEnd/>
                <a:tailEnd/>
              </a:ln>
            </p:spPr>
            <p:txBody>
              <a:bodyPr/>
              <a:lstStyle/>
              <a:p>
                <a:endParaRPr lang="es-ES_tradnl">
                  <a:solidFill>
                    <a:srgbClr val="000000"/>
                  </a:solidFill>
                </a:endParaRPr>
              </a:p>
            </p:txBody>
          </p:sp>
          <p:sp>
            <p:nvSpPr>
              <p:cNvPr id="468216" name="Freeform 428"/>
              <p:cNvSpPr>
                <a:spLocks/>
              </p:cNvSpPr>
              <p:nvPr/>
            </p:nvSpPr>
            <p:spPr bwMode="auto">
              <a:xfrm>
                <a:off x="2057" y="2171"/>
                <a:ext cx="8" cy="63"/>
              </a:xfrm>
              <a:custGeom>
                <a:avLst/>
                <a:gdLst>
                  <a:gd name="T0" fmla="*/ 8 w 8"/>
                  <a:gd name="T1" fmla="*/ 63 h 63"/>
                  <a:gd name="T2" fmla="*/ 8 w 8"/>
                  <a:gd name="T3" fmla="*/ 8 h 63"/>
                  <a:gd name="T4" fmla="*/ 0 w 8"/>
                  <a:gd name="T5" fmla="*/ 0 h 63"/>
                  <a:gd name="T6" fmla="*/ 0 60000 65536"/>
                  <a:gd name="T7" fmla="*/ 0 60000 65536"/>
                  <a:gd name="T8" fmla="*/ 0 60000 65536"/>
                  <a:gd name="T9" fmla="*/ 0 w 8"/>
                  <a:gd name="T10" fmla="*/ 0 h 63"/>
                  <a:gd name="T11" fmla="*/ 8 w 8"/>
                  <a:gd name="T12" fmla="*/ 63 h 63"/>
                </a:gdLst>
                <a:ahLst/>
                <a:cxnLst>
                  <a:cxn ang="T6">
                    <a:pos x="T0" y="T1"/>
                  </a:cxn>
                  <a:cxn ang="T7">
                    <a:pos x="T2" y="T3"/>
                  </a:cxn>
                  <a:cxn ang="T8">
                    <a:pos x="T4" y="T5"/>
                  </a:cxn>
                </a:cxnLst>
                <a:rect l="T9" t="T10" r="T11" b="T12"/>
                <a:pathLst>
                  <a:path w="8" h="63">
                    <a:moveTo>
                      <a:pt x="8" y="63"/>
                    </a:moveTo>
                    <a:lnTo>
                      <a:pt x="8" y="8"/>
                    </a:lnTo>
                    <a:lnTo>
                      <a:pt x="0" y="0"/>
                    </a:lnTo>
                  </a:path>
                </a:pathLst>
              </a:custGeom>
              <a:noFill/>
              <a:ln w="12700">
                <a:solidFill>
                  <a:srgbClr val="66D84C"/>
                </a:solidFill>
                <a:round/>
                <a:headEnd/>
                <a:tailEnd/>
              </a:ln>
            </p:spPr>
            <p:txBody>
              <a:bodyPr/>
              <a:lstStyle/>
              <a:p>
                <a:endParaRPr lang="es-ES_tradnl">
                  <a:solidFill>
                    <a:srgbClr val="000000"/>
                  </a:solidFill>
                </a:endParaRPr>
              </a:p>
            </p:txBody>
          </p:sp>
          <p:sp>
            <p:nvSpPr>
              <p:cNvPr id="468217" name="Line 429"/>
              <p:cNvSpPr>
                <a:spLocks noChangeShapeType="1"/>
              </p:cNvSpPr>
              <p:nvPr/>
            </p:nvSpPr>
            <p:spPr bwMode="auto">
              <a:xfrm flipV="1">
                <a:off x="2057" y="2075"/>
                <a:ext cx="1" cy="96"/>
              </a:xfrm>
              <a:prstGeom prst="line">
                <a:avLst/>
              </a:prstGeom>
              <a:noFill/>
              <a:ln w="12700">
                <a:solidFill>
                  <a:srgbClr val="66D84C"/>
                </a:solidFill>
                <a:round/>
                <a:headEnd/>
                <a:tailEnd/>
              </a:ln>
            </p:spPr>
            <p:txBody>
              <a:bodyPr/>
              <a:lstStyle/>
              <a:p>
                <a:endParaRPr lang="es-ES_tradnl">
                  <a:solidFill>
                    <a:srgbClr val="000000"/>
                  </a:solidFill>
                </a:endParaRPr>
              </a:p>
            </p:txBody>
          </p:sp>
          <p:sp>
            <p:nvSpPr>
              <p:cNvPr id="468218" name="Freeform 430"/>
              <p:cNvSpPr>
                <a:spLocks/>
              </p:cNvSpPr>
              <p:nvPr/>
            </p:nvSpPr>
            <p:spPr bwMode="auto">
              <a:xfrm>
                <a:off x="2057" y="1963"/>
                <a:ext cx="23" cy="112"/>
              </a:xfrm>
              <a:custGeom>
                <a:avLst/>
                <a:gdLst>
                  <a:gd name="T0" fmla="*/ 0 w 23"/>
                  <a:gd name="T1" fmla="*/ 112 h 112"/>
                  <a:gd name="T2" fmla="*/ 0 w 23"/>
                  <a:gd name="T3" fmla="*/ 104 h 112"/>
                  <a:gd name="T4" fmla="*/ 8 w 23"/>
                  <a:gd name="T5" fmla="*/ 96 h 112"/>
                  <a:gd name="T6" fmla="*/ 8 w 23"/>
                  <a:gd name="T7" fmla="*/ 64 h 112"/>
                  <a:gd name="T8" fmla="*/ 15 w 23"/>
                  <a:gd name="T9" fmla="*/ 64 h 112"/>
                  <a:gd name="T10" fmla="*/ 15 w 23"/>
                  <a:gd name="T11" fmla="*/ 32 h 112"/>
                  <a:gd name="T12" fmla="*/ 23 w 23"/>
                  <a:gd name="T13" fmla="*/ 24 h 112"/>
                  <a:gd name="T14" fmla="*/ 23 w 23"/>
                  <a:gd name="T15" fmla="*/ 0 h 112"/>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112"/>
                  <a:gd name="T26" fmla="*/ 23 w 23"/>
                  <a:gd name="T27" fmla="*/ 112 h 1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112">
                    <a:moveTo>
                      <a:pt x="0" y="112"/>
                    </a:moveTo>
                    <a:lnTo>
                      <a:pt x="0" y="104"/>
                    </a:lnTo>
                    <a:lnTo>
                      <a:pt x="8" y="96"/>
                    </a:lnTo>
                    <a:lnTo>
                      <a:pt x="8" y="64"/>
                    </a:lnTo>
                    <a:lnTo>
                      <a:pt x="15" y="64"/>
                    </a:lnTo>
                    <a:lnTo>
                      <a:pt x="15" y="32"/>
                    </a:lnTo>
                    <a:lnTo>
                      <a:pt x="23" y="24"/>
                    </a:lnTo>
                    <a:lnTo>
                      <a:pt x="23" y="0"/>
                    </a:lnTo>
                  </a:path>
                </a:pathLst>
              </a:custGeom>
              <a:noFill/>
              <a:ln w="12700">
                <a:solidFill>
                  <a:srgbClr val="66D84C"/>
                </a:solidFill>
                <a:round/>
                <a:headEnd/>
                <a:tailEnd/>
              </a:ln>
            </p:spPr>
            <p:txBody>
              <a:bodyPr/>
              <a:lstStyle/>
              <a:p>
                <a:endParaRPr lang="es-ES_tradnl">
                  <a:solidFill>
                    <a:srgbClr val="000000"/>
                  </a:solidFill>
                </a:endParaRPr>
              </a:p>
            </p:txBody>
          </p:sp>
          <p:sp>
            <p:nvSpPr>
              <p:cNvPr id="468219" name="Freeform 431"/>
              <p:cNvSpPr>
                <a:spLocks/>
              </p:cNvSpPr>
              <p:nvPr/>
            </p:nvSpPr>
            <p:spPr bwMode="auto">
              <a:xfrm>
                <a:off x="2080" y="1859"/>
                <a:ext cx="8" cy="104"/>
              </a:xfrm>
              <a:custGeom>
                <a:avLst/>
                <a:gdLst>
                  <a:gd name="T0" fmla="*/ 0 w 8"/>
                  <a:gd name="T1" fmla="*/ 104 h 104"/>
                  <a:gd name="T2" fmla="*/ 8 w 8"/>
                  <a:gd name="T3" fmla="*/ 104 h 104"/>
                  <a:gd name="T4" fmla="*/ 8 w 8"/>
                  <a:gd name="T5" fmla="*/ 0 h 104"/>
                  <a:gd name="T6" fmla="*/ 0 60000 65536"/>
                  <a:gd name="T7" fmla="*/ 0 60000 65536"/>
                  <a:gd name="T8" fmla="*/ 0 60000 65536"/>
                  <a:gd name="T9" fmla="*/ 0 w 8"/>
                  <a:gd name="T10" fmla="*/ 0 h 104"/>
                  <a:gd name="T11" fmla="*/ 8 w 8"/>
                  <a:gd name="T12" fmla="*/ 104 h 104"/>
                </a:gdLst>
                <a:ahLst/>
                <a:cxnLst>
                  <a:cxn ang="T6">
                    <a:pos x="T0" y="T1"/>
                  </a:cxn>
                  <a:cxn ang="T7">
                    <a:pos x="T2" y="T3"/>
                  </a:cxn>
                  <a:cxn ang="T8">
                    <a:pos x="T4" y="T5"/>
                  </a:cxn>
                </a:cxnLst>
                <a:rect l="T9" t="T10" r="T11" b="T12"/>
                <a:pathLst>
                  <a:path w="8" h="104">
                    <a:moveTo>
                      <a:pt x="0" y="104"/>
                    </a:moveTo>
                    <a:lnTo>
                      <a:pt x="8" y="104"/>
                    </a:lnTo>
                    <a:lnTo>
                      <a:pt x="8" y="0"/>
                    </a:lnTo>
                  </a:path>
                </a:pathLst>
              </a:custGeom>
              <a:noFill/>
              <a:ln w="12700">
                <a:solidFill>
                  <a:srgbClr val="66D84C"/>
                </a:solidFill>
                <a:round/>
                <a:headEnd/>
                <a:tailEnd/>
              </a:ln>
            </p:spPr>
            <p:txBody>
              <a:bodyPr/>
              <a:lstStyle/>
              <a:p>
                <a:endParaRPr lang="es-ES_tradnl">
                  <a:solidFill>
                    <a:srgbClr val="000000"/>
                  </a:solidFill>
                </a:endParaRPr>
              </a:p>
            </p:txBody>
          </p:sp>
          <p:sp>
            <p:nvSpPr>
              <p:cNvPr id="468220" name="Freeform 432"/>
              <p:cNvSpPr>
                <a:spLocks/>
              </p:cNvSpPr>
              <p:nvPr/>
            </p:nvSpPr>
            <p:spPr bwMode="auto">
              <a:xfrm>
                <a:off x="2065" y="1795"/>
                <a:ext cx="23" cy="64"/>
              </a:xfrm>
              <a:custGeom>
                <a:avLst/>
                <a:gdLst>
                  <a:gd name="T0" fmla="*/ 23 w 23"/>
                  <a:gd name="T1" fmla="*/ 64 h 64"/>
                  <a:gd name="T2" fmla="*/ 23 w 23"/>
                  <a:gd name="T3" fmla="*/ 56 h 64"/>
                  <a:gd name="T4" fmla="*/ 15 w 23"/>
                  <a:gd name="T5" fmla="*/ 56 h 64"/>
                  <a:gd name="T6" fmla="*/ 15 w 23"/>
                  <a:gd name="T7" fmla="*/ 32 h 64"/>
                  <a:gd name="T8" fmla="*/ 7 w 23"/>
                  <a:gd name="T9" fmla="*/ 24 h 64"/>
                  <a:gd name="T10" fmla="*/ 7 w 23"/>
                  <a:gd name="T11" fmla="*/ 0 h 64"/>
                  <a:gd name="T12" fmla="*/ 0 w 23"/>
                  <a:gd name="T13" fmla="*/ 0 h 64"/>
                  <a:gd name="T14" fmla="*/ 0 60000 65536"/>
                  <a:gd name="T15" fmla="*/ 0 60000 65536"/>
                  <a:gd name="T16" fmla="*/ 0 60000 65536"/>
                  <a:gd name="T17" fmla="*/ 0 60000 65536"/>
                  <a:gd name="T18" fmla="*/ 0 60000 65536"/>
                  <a:gd name="T19" fmla="*/ 0 60000 65536"/>
                  <a:gd name="T20" fmla="*/ 0 60000 65536"/>
                  <a:gd name="T21" fmla="*/ 0 w 23"/>
                  <a:gd name="T22" fmla="*/ 0 h 64"/>
                  <a:gd name="T23" fmla="*/ 23 w 23"/>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64">
                    <a:moveTo>
                      <a:pt x="23" y="64"/>
                    </a:moveTo>
                    <a:lnTo>
                      <a:pt x="23" y="56"/>
                    </a:lnTo>
                    <a:lnTo>
                      <a:pt x="15" y="56"/>
                    </a:lnTo>
                    <a:lnTo>
                      <a:pt x="15" y="32"/>
                    </a:lnTo>
                    <a:lnTo>
                      <a:pt x="7" y="24"/>
                    </a:lnTo>
                    <a:lnTo>
                      <a:pt x="7" y="0"/>
                    </a:lnTo>
                    <a:lnTo>
                      <a:pt x="0" y="0"/>
                    </a:lnTo>
                  </a:path>
                </a:pathLst>
              </a:custGeom>
              <a:noFill/>
              <a:ln w="12700">
                <a:solidFill>
                  <a:srgbClr val="66D84C"/>
                </a:solidFill>
                <a:round/>
                <a:headEnd/>
                <a:tailEnd/>
              </a:ln>
            </p:spPr>
            <p:txBody>
              <a:bodyPr/>
              <a:lstStyle/>
              <a:p>
                <a:endParaRPr lang="es-ES_tradnl">
                  <a:solidFill>
                    <a:srgbClr val="000000"/>
                  </a:solidFill>
                </a:endParaRPr>
              </a:p>
            </p:txBody>
          </p:sp>
          <p:sp>
            <p:nvSpPr>
              <p:cNvPr id="468221" name="Freeform 433"/>
              <p:cNvSpPr>
                <a:spLocks/>
              </p:cNvSpPr>
              <p:nvPr/>
            </p:nvSpPr>
            <p:spPr bwMode="auto">
              <a:xfrm>
                <a:off x="2017" y="2274"/>
                <a:ext cx="24" cy="32"/>
              </a:xfrm>
              <a:custGeom>
                <a:avLst/>
                <a:gdLst>
                  <a:gd name="T0" fmla="*/ 24 w 24"/>
                  <a:gd name="T1" fmla="*/ 32 h 32"/>
                  <a:gd name="T2" fmla="*/ 16 w 24"/>
                  <a:gd name="T3" fmla="*/ 32 h 32"/>
                  <a:gd name="T4" fmla="*/ 16 w 24"/>
                  <a:gd name="T5" fmla="*/ 16 h 32"/>
                  <a:gd name="T6" fmla="*/ 0 w 24"/>
                  <a:gd name="T7" fmla="*/ 0 h 32"/>
                  <a:gd name="T8" fmla="*/ 8 w 24"/>
                  <a:gd name="T9" fmla="*/ 8 h 32"/>
                  <a:gd name="T10" fmla="*/ 8 w 24"/>
                  <a:gd name="T11" fmla="*/ 24 h 32"/>
                  <a:gd name="T12" fmla="*/ 16 w 24"/>
                  <a:gd name="T13" fmla="*/ 32 h 32"/>
                  <a:gd name="T14" fmla="*/ 24 w 24"/>
                  <a:gd name="T15" fmla="*/ 32 h 32"/>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32"/>
                  <a:gd name="T26" fmla="*/ 24 w 24"/>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32">
                    <a:moveTo>
                      <a:pt x="24" y="32"/>
                    </a:moveTo>
                    <a:lnTo>
                      <a:pt x="16" y="32"/>
                    </a:lnTo>
                    <a:lnTo>
                      <a:pt x="16" y="16"/>
                    </a:lnTo>
                    <a:lnTo>
                      <a:pt x="0" y="0"/>
                    </a:lnTo>
                    <a:lnTo>
                      <a:pt x="8" y="8"/>
                    </a:lnTo>
                    <a:lnTo>
                      <a:pt x="8" y="24"/>
                    </a:lnTo>
                    <a:lnTo>
                      <a:pt x="16" y="32"/>
                    </a:lnTo>
                    <a:lnTo>
                      <a:pt x="24" y="32"/>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68222" name="Freeform 434"/>
              <p:cNvSpPr>
                <a:spLocks/>
              </p:cNvSpPr>
              <p:nvPr/>
            </p:nvSpPr>
            <p:spPr bwMode="auto">
              <a:xfrm>
                <a:off x="1819" y="2282"/>
                <a:ext cx="222" cy="144"/>
              </a:xfrm>
              <a:custGeom>
                <a:avLst/>
                <a:gdLst>
                  <a:gd name="T0" fmla="*/ 95 w 222"/>
                  <a:gd name="T1" fmla="*/ 120 h 144"/>
                  <a:gd name="T2" fmla="*/ 95 w 222"/>
                  <a:gd name="T3" fmla="*/ 128 h 144"/>
                  <a:gd name="T4" fmla="*/ 87 w 222"/>
                  <a:gd name="T5" fmla="*/ 128 h 144"/>
                  <a:gd name="T6" fmla="*/ 87 w 222"/>
                  <a:gd name="T7" fmla="*/ 136 h 144"/>
                  <a:gd name="T8" fmla="*/ 79 w 222"/>
                  <a:gd name="T9" fmla="*/ 136 h 144"/>
                  <a:gd name="T10" fmla="*/ 71 w 222"/>
                  <a:gd name="T11" fmla="*/ 144 h 144"/>
                  <a:gd name="T12" fmla="*/ 31 w 222"/>
                  <a:gd name="T13" fmla="*/ 144 h 144"/>
                  <a:gd name="T14" fmla="*/ 23 w 222"/>
                  <a:gd name="T15" fmla="*/ 136 h 144"/>
                  <a:gd name="T16" fmla="*/ 23 w 222"/>
                  <a:gd name="T17" fmla="*/ 128 h 144"/>
                  <a:gd name="T18" fmla="*/ 16 w 222"/>
                  <a:gd name="T19" fmla="*/ 120 h 144"/>
                  <a:gd name="T20" fmla="*/ 16 w 222"/>
                  <a:gd name="T21" fmla="*/ 112 h 144"/>
                  <a:gd name="T22" fmla="*/ 8 w 222"/>
                  <a:gd name="T23" fmla="*/ 104 h 144"/>
                  <a:gd name="T24" fmla="*/ 8 w 222"/>
                  <a:gd name="T25" fmla="*/ 96 h 144"/>
                  <a:gd name="T26" fmla="*/ 0 w 222"/>
                  <a:gd name="T27" fmla="*/ 96 h 144"/>
                  <a:gd name="T28" fmla="*/ 0 w 222"/>
                  <a:gd name="T29" fmla="*/ 48 h 144"/>
                  <a:gd name="T30" fmla="*/ 8 w 222"/>
                  <a:gd name="T31" fmla="*/ 48 h 144"/>
                  <a:gd name="T32" fmla="*/ 8 w 222"/>
                  <a:gd name="T33" fmla="*/ 40 h 144"/>
                  <a:gd name="T34" fmla="*/ 16 w 222"/>
                  <a:gd name="T35" fmla="*/ 40 h 144"/>
                  <a:gd name="T36" fmla="*/ 16 w 222"/>
                  <a:gd name="T37" fmla="*/ 32 h 144"/>
                  <a:gd name="T38" fmla="*/ 71 w 222"/>
                  <a:gd name="T39" fmla="*/ 32 h 144"/>
                  <a:gd name="T40" fmla="*/ 79 w 222"/>
                  <a:gd name="T41" fmla="*/ 24 h 144"/>
                  <a:gd name="T42" fmla="*/ 95 w 222"/>
                  <a:gd name="T43" fmla="*/ 24 h 144"/>
                  <a:gd name="T44" fmla="*/ 103 w 222"/>
                  <a:gd name="T45" fmla="*/ 16 h 144"/>
                  <a:gd name="T46" fmla="*/ 119 w 222"/>
                  <a:gd name="T47" fmla="*/ 16 h 144"/>
                  <a:gd name="T48" fmla="*/ 127 w 222"/>
                  <a:gd name="T49" fmla="*/ 8 h 144"/>
                  <a:gd name="T50" fmla="*/ 142 w 222"/>
                  <a:gd name="T51" fmla="*/ 8 h 144"/>
                  <a:gd name="T52" fmla="*/ 142 w 222"/>
                  <a:gd name="T53" fmla="*/ 0 h 144"/>
                  <a:gd name="T54" fmla="*/ 190 w 222"/>
                  <a:gd name="T55" fmla="*/ 0 h 144"/>
                  <a:gd name="T56" fmla="*/ 198 w 222"/>
                  <a:gd name="T57" fmla="*/ 8 h 144"/>
                  <a:gd name="T58" fmla="*/ 206 w 222"/>
                  <a:gd name="T59" fmla="*/ 8 h 144"/>
                  <a:gd name="T60" fmla="*/ 206 w 222"/>
                  <a:gd name="T61" fmla="*/ 16 h 144"/>
                  <a:gd name="T62" fmla="*/ 214 w 222"/>
                  <a:gd name="T63" fmla="*/ 16 h 144"/>
                  <a:gd name="T64" fmla="*/ 214 w 222"/>
                  <a:gd name="T65" fmla="*/ 24 h 144"/>
                  <a:gd name="T66" fmla="*/ 222 w 222"/>
                  <a:gd name="T67" fmla="*/ 32 h 144"/>
                  <a:gd name="T68" fmla="*/ 222 w 222"/>
                  <a:gd name="T69" fmla="*/ 40 h 144"/>
                  <a:gd name="T70" fmla="*/ 214 w 222"/>
                  <a:gd name="T71" fmla="*/ 40 h 144"/>
                  <a:gd name="T72" fmla="*/ 214 w 222"/>
                  <a:gd name="T73" fmla="*/ 48 h 144"/>
                  <a:gd name="T74" fmla="*/ 206 w 222"/>
                  <a:gd name="T75" fmla="*/ 48 h 144"/>
                  <a:gd name="T76" fmla="*/ 198 w 222"/>
                  <a:gd name="T77" fmla="*/ 56 h 144"/>
                  <a:gd name="T78" fmla="*/ 190 w 222"/>
                  <a:gd name="T79" fmla="*/ 56 h 144"/>
                  <a:gd name="T80" fmla="*/ 190 w 222"/>
                  <a:gd name="T81" fmla="*/ 64 h 144"/>
                  <a:gd name="T82" fmla="*/ 182 w 222"/>
                  <a:gd name="T83" fmla="*/ 64 h 144"/>
                  <a:gd name="T84" fmla="*/ 174 w 222"/>
                  <a:gd name="T85" fmla="*/ 72 h 144"/>
                  <a:gd name="T86" fmla="*/ 166 w 222"/>
                  <a:gd name="T87" fmla="*/ 72 h 144"/>
                  <a:gd name="T88" fmla="*/ 166 w 222"/>
                  <a:gd name="T89" fmla="*/ 80 h 144"/>
                  <a:gd name="T90" fmla="*/ 150 w 222"/>
                  <a:gd name="T91" fmla="*/ 80 h 144"/>
                  <a:gd name="T92" fmla="*/ 150 w 222"/>
                  <a:gd name="T93" fmla="*/ 88 h 144"/>
                  <a:gd name="T94" fmla="*/ 142 w 222"/>
                  <a:gd name="T95" fmla="*/ 88 h 144"/>
                  <a:gd name="T96" fmla="*/ 142 w 222"/>
                  <a:gd name="T97" fmla="*/ 96 h 144"/>
                  <a:gd name="T98" fmla="*/ 127 w 222"/>
                  <a:gd name="T99" fmla="*/ 96 h 144"/>
                  <a:gd name="T100" fmla="*/ 127 w 222"/>
                  <a:gd name="T101" fmla="*/ 104 h 144"/>
                  <a:gd name="T102" fmla="*/ 119 w 222"/>
                  <a:gd name="T103" fmla="*/ 104 h 144"/>
                  <a:gd name="T104" fmla="*/ 103 w 222"/>
                  <a:gd name="T105" fmla="*/ 120 h 144"/>
                  <a:gd name="T106" fmla="*/ 95 w 222"/>
                  <a:gd name="T107" fmla="*/ 120 h 1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144"/>
                  <a:gd name="T164" fmla="*/ 222 w 222"/>
                  <a:gd name="T165" fmla="*/ 144 h 1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144">
                    <a:moveTo>
                      <a:pt x="95" y="120"/>
                    </a:moveTo>
                    <a:lnTo>
                      <a:pt x="95" y="128"/>
                    </a:lnTo>
                    <a:lnTo>
                      <a:pt x="87" y="128"/>
                    </a:lnTo>
                    <a:lnTo>
                      <a:pt x="87" y="136"/>
                    </a:lnTo>
                    <a:lnTo>
                      <a:pt x="79" y="136"/>
                    </a:lnTo>
                    <a:lnTo>
                      <a:pt x="71" y="144"/>
                    </a:lnTo>
                    <a:lnTo>
                      <a:pt x="31" y="144"/>
                    </a:lnTo>
                    <a:lnTo>
                      <a:pt x="23" y="136"/>
                    </a:lnTo>
                    <a:lnTo>
                      <a:pt x="23" y="128"/>
                    </a:lnTo>
                    <a:lnTo>
                      <a:pt x="16" y="120"/>
                    </a:lnTo>
                    <a:lnTo>
                      <a:pt x="16" y="112"/>
                    </a:lnTo>
                    <a:lnTo>
                      <a:pt x="8" y="104"/>
                    </a:lnTo>
                    <a:lnTo>
                      <a:pt x="8" y="96"/>
                    </a:lnTo>
                    <a:lnTo>
                      <a:pt x="0" y="96"/>
                    </a:lnTo>
                    <a:lnTo>
                      <a:pt x="0" y="48"/>
                    </a:lnTo>
                    <a:lnTo>
                      <a:pt x="8" y="48"/>
                    </a:lnTo>
                    <a:lnTo>
                      <a:pt x="8" y="40"/>
                    </a:lnTo>
                    <a:lnTo>
                      <a:pt x="16" y="40"/>
                    </a:lnTo>
                    <a:lnTo>
                      <a:pt x="16" y="32"/>
                    </a:lnTo>
                    <a:lnTo>
                      <a:pt x="71" y="32"/>
                    </a:lnTo>
                    <a:lnTo>
                      <a:pt x="79" y="24"/>
                    </a:lnTo>
                    <a:lnTo>
                      <a:pt x="95" y="24"/>
                    </a:lnTo>
                    <a:lnTo>
                      <a:pt x="103" y="16"/>
                    </a:lnTo>
                    <a:lnTo>
                      <a:pt x="119" y="16"/>
                    </a:lnTo>
                    <a:lnTo>
                      <a:pt x="127" y="8"/>
                    </a:lnTo>
                    <a:lnTo>
                      <a:pt x="142" y="8"/>
                    </a:lnTo>
                    <a:lnTo>
                      <a:pt x="142" y="0"/>
                    </a:lnTo>
                    <a:lnTo>
                      <a:pt x="190" y="0"/>
                    </a:lnTo>
                    <a:lnTo>
                      <a:pt x="198" y="8"/>
                    </a:lnTo>
                    <a:lnTo>
                      <a:pt x="206" y="8"/>
                    </a:lnTo>
                    <a:lnTo>
                      <a:pt x="206" y="16"/>
                    </a:lnTo>
                    <a:lnTo>
                      <a:pt x="214" y="16"/>
                    </a:lnTo>
                    <a:lnTo>
                      <a:pt x="214" y="24"/>
                    </a:lnTo>
                    <a:lnTo>
                      <a:pt x="222" y="32"/>
                    </a:lnTo>
                    <a:lnTo>
                      <a:pt x="222" y="40"/>
                    </a:lnTo>
                    <a:lnTo>
                      <a:pt x="214" y="40"/>
                    </a:lnTo>
                    <a:lnTo>
                      <a:pt x="214" y="48"/>
                    </a:lnTo>
                    <a:lnTo>
                      <a:pt x="206" y="48"/>
                    </a:lnTo>
                    <a:lnTo>
                      <a:pt x="198" y="56"/>
                    </a:lnTo>
                    <a:lnTo>
                      <a:pt x="190" y="56"/>
                    </a:lnTo>
                    <a:lnTo>
                      <a:pt x="190" y="64"/>
                    </a:lnTo>
                    <a:lnTo>
                      <a:pt x="182" y="64"/>
                    </a:lnTo>
                    <a:lnTo>
                      <a:pt x="174" y="72"/>
                    </a:lnTo>
                    <a:lnTo>
                      <a:pt x="166" y="72"/>
                    </a:lnTo>
                    <a:lnTo>
                      <a:pt x="166" y="80"/>
                    </a:lnTo>
                    <a:lnTo>
                      <a:pt x="150" y="80"/>
                    </a:lnTo>
                    <a:lnTo>
                      <a:pt x="150" y="88"/>
                    </a:lnTo>
                    <a:lnTo>
                      <a:pt x="142" y="88"/>
                    </a:lnTo>
                    <a:lnTo>
                      <a:pt x="142" y="96"/>
                    </a:lnTo>
                    <a:lnTo>
                      <a:pt x="127" y="96"/>
                    </a:lnTo>
                    <a:lnTo>
                      <a:pt x="127" y="104"/>
                    </a:lnTo>
                    <a:lnTo>
                      <a:pt x="119" y="104"/>
                    </a:lnTo>
                    <a:lnTo>
                      <a:pt x="103" y="120"/>
                    </a:lnTo>
                    <a:lnTo>
                      <a:pt x="95" y="12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223" name="Freeform 435"/>
              <p:cNvSpPr>
                <a:spLocks/>
              </p:cNvSpPr>
              <p:nvPr/>
            </p:nvSpPr>
            <p:spPr bwMode="auto">
              <a:xfrm>
                <a:off x="1858" y="2298"/>
                <a:ext cx="167" cy="96"/>
              </a:xfrm>
              <a:custGeom>
                <a:avLst/>
                <a:gdLst>
                  <a:gd name="T0" fmla="*/ 40 w 167"/>
                  <a:gd name="T1" fmla="*/ 96 h 96"/>
                  <a:gd name="T2" fmla="*/ 16 w 167"/>
                  <a:gd name="T3" fmla="*/ 96 h 96"/>
                  <a:gd name="T4" fmla="*/ 16 w 167"/>
                  <a:gd name="T5" fmla="*/ 88 h 96"/>
                  <a:gd name="T6" fmla="*/ 8 w 167"/>
                  <a:gd name="T7" fmla="*/ 88 h 96"/>
                  <a:gd name="T8" fmla="*/ 8 w 167"/>
                  <a:gd name="T9" fmla="*/ 80 h 96"/>
                  <a:gd name="T10" fmla="*/ 0 w 167"/>
                  <a:gd name="T11" fmla="*/ 80 h 96"/>
                  <a:gd name="T12" fmla="*/ 0 w 167"/>
                  <a:gd name="T13" fmla="*/ 64 h 96"/>
                  <a:gd name="T14" fmla="*/ 8 w 167"/>
                  <a:gd name="T15" fmla="*/ 64 h 96"/>
                  <a:gd name="T16" fmla="*/ 8 w 167"/>
                  <a:gd name="T17" fmla="*/ 56 h 96"/>
                  <a:gd name="T18" fmla="*/ 24 w 167"/>
                  <a:gd name="T19" fmla="*/ 40 h 96"/>
                  <a:gd name="T20" fmla="*/ 32 w 167"/>
                  <a:gd name="T21" fmla="*/ 40 h 96"/>
                  <a:gd name="T22" fmla="*/ 32 w 167"/>
                  <a:gd name="T23" fmla="*/ 32 h 96"/>
                  <a:gd name="T24" fmla="*/ 40 w 167"/>
                  <a:gd name="T25" fmla="*/ 32 h 96"/>
                  <a:gd name="T26" fmla="*/ 48 w 167"/>
                  <a:gd name="T27" fmla="*/ 24 h 96"/>
                  <a:gd name="T28" fmla="*/ 56 w 167"/>
                  <a:gd name="T29" fmla="*/ 24 h 96"/>
                  <a:gd name="T30" fmla="*/ 64 w 167"/>
                  <a:gd name="T31" fmla="*/ 16 h 96"/>
                  <a:gd name="T32" fmla="*/ 72 w 167"/>
                  <a:gd name="T33" fmla="*/ 16 h 96"/>
                  <a:gd name="T34" fmla="*/ 80 w 167"/>
                  <a:gd name="T35" fmla="*/ 8 h 96"/>
                  <a:gd name="T36" fmla="*/ 96 w 167"/>
                  <a:gd name="T37" fmla="*/ 8 h 96"/>
                  <a:gd name="T38" fmla="*/ 103 w 167"/>
                  <a:gd name="T39" fmla="*/ 0 h 96"/>
                  <a:gd name="T40" fmla="*/ 167 w 167"/>
                  <a:gd name="T41" fmla="*/ 0 h 96"/>
                  <a:gd name="T42" fmla="*/ 167 w 167"/>
                  <a:gd name="T43" fmla="*/ 16 h 96"/>
                  <a:gd name="T44" fmla="*/ 159 w 167"/>
                  <a:gd name="T45" fmla="*/ 16 h 96"/>
                  <a:gd name="T46" fmla="*/ 159 w 167"/>
                  <a:gd name="T47" fmla="*/ 24 h 96"/>
                  <a:gd name="T48" fmla="*/ 151 w 167"/>
                  <a:gd name="T49" fmla="*/ 24 h 96"/>
                  <a:gd name="T50" fmla="*/ 151 w 167"/>
                  <a:gd name="T51" fmla="*/ 32 h 96"/>
                  <a:gd name="T52" fmla="*/ 143 w 167"/>
                  <a:gd name="T53" fmla="*/ 32 h 96"/>
                  <a:gd name="T54" fmla="*/ 143 w 167"/>
                  <a:gd name="T55" fmla="*/ 40 h 96"/>
                  <a:gd name="T56" fmla="*/ 127 w 167"/>
                  <a:gd name="T57" fmla="*/ 40 h 96"/>
                  <a:gd name="T58" fmla="*/ 127 w 167"/>
                  <a:gd name="T59" fmla="*/ 48 h 96"/>
                  <a:gd name="T60" fmla="*/ 119 w 167"/>
                  <a:gd name="T61" fmla="*/ 48 h 96"/>
                  <a:gd name="T62" fmla="*/ 119 w 167"/>
                  <a:gd name="T63" fmla="*/ 56 h 96"/>
                  <a:gd name="T64" fmla="*/ 111 w 167"/>
                  <a:gd name="T65" fmla="*/ 56 h 96"/>
                  <a:gd name="T66" fmla="*/ 96 w 167"/>
                  <a:gd name="T67" fmla="*/ 72 h 96"/>
                  <a:gd name="T68" fmla="*/ 88 w 167"/>
                  <a:gd name="T69" fmla="*/ 72 h 96"/>
                  <a:gd name="T70" fmla="*/ 72 w 167"/>
                  <a:gd name="T71" fmla="*/ 88 h 96"/>
                  <a:gd name="T72" fmla="*/ 56 w 167"/>
                  <a:gd name="T73" fmla="*/ 88 h 96"/>
                  <a:gd name="T74" fmla="*/ 56 w 167"/>
                  <a:gd name="T75" fmla="*/ 96 h 96"/>
                  <a:gd name="T76" fmla="*/ 40 w 167"/>
                  <a:gd name="T77" fmla="*/ 96 h 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96"/>
                  <a:gd name="T119" fmla="*/ 167 w 167"/>
                  <a:gd name="T120" fmla="*/ 96 h 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96">
                    <a:moveTo>
                      <a:pt x="40" y="96"/>
                    </a:moveTo>
                    <a:lnTo>
                      <a:pt x="16" y="96"/>
                    </a:lnTo>
                    <a:lnTo>
                      <a:pt x="16" y="88"/>
                    </a:lnTo>
                    <a:lnTo>
                      <a:pt x="8" y="88"/>
                    </a:lnTo>
                    <a:lnTo>
                      <a:pt x="8" y="80"/>
                    </a:lnTo>
                    <a:lnTo>
                      <a:pt x="0" y="80"/>
                    </a:lnTo>
                    <a:lnTo>
                      <a:pt x="0" y="64"/>
                    </a:lnTo>
                    <a:lnTo>
                      <a:pt x="8" y="64"/>
                    </a:lnTo>
                    <a:lnTo>
                      <a:pt x="8" y="56"/>
                    </a:lnTo>
                    <a:lnTo>
                      <a:pt x="24" y="40"/>
                    </a:lnTo>
                    <a:lnTo>
                      <a:pt x="32" y="40"/>
                    </a:lnTo>
                    <a:lnTo>
                      <a:pt x="32" y="32"/>
                    </a:lnTo>
                    <a:lnTo>
                      <a:pt x="40" y="32"/>
                    </a:lnTo>
                    <a:lnTo>
                      <a:pt x="48" y="24"/>
                    </a:lnTo>
                    <a:lnTo>
                      <a:pt x="56" y="24"/>
                    </a:lnTo>
                    <a:lnTo>
                      <a:pt x="64" y="16"/>
                    </a:lnTo>
                    <a:lnTo>
                      <a:pt x="72" y="16"/>
                    </a:lnTo>
                    <a:lnTo>
                      <a:pt x="80" y="8"/>
                    </a:lnTo>
                    <a:lnTo>
                      <a:pt x="96" y="8"/>
                    </a:lnTo>
                    <a:lnTo>
                      <a:pt x="103" y="0"/>
                    </a:lnTo>
                    <a:lnTo>
                      <a:pt x="167" y="0"/>
                    </a:lnTo>
                    <a:lnTo>
                      <a:pt x="167" y="16"/>
                    </a:lnTo>
                    <a:lnTo>
                      <a:pt x="159" y="16"/>
                    </a:lnTo>
                    <a:lnTo>
                      <a:pt x="159" y="24"/>
                    </a:lnTo>
                    <a:lnTo>
                      <a:pt x="151" y="24"/>
                    </a:lnTo>
                    <a:lnTo>
                      <a:pt x="151" y="32"/>
                    </a:lnTo>
                    <a:lnTo>
                      <a:pt x="143" y="32"/>
                    </a:lnTo>
                    <a:lnTo>
                      <a:pt x="143" y="40"/>
                    </a:lnTo>
                    <a:lnTo>
                      <a:pt x="127" y="40"/>
                    </a:lnTo>
                    <a:lnTo>
                      <a:pt x="127" y="48"/>
                    </a:lnTo>
                    <a:lnTo>
                      <a:pt x="119" y="48"/>
                    </a:lnTo>
                    <a:lnTo>
                      <a:pt x="119" y="56"/>
                    </a:lnTo>
                    <a:lnTo>
                      <a:pt x="111" y="56"/>
                    </a:lnTo>
                    <a:lnTo>
                      <a:pt x="96" y="72"/>
                    </a:lnTo>
                    <a:lnTo>
                      <a:pt x="88" y="72"/>
                    </a:lnTo>
                    <a:lnTo>
                      <a:pt x="72" y="88"/>
                    </a:lnTo>
                    <a:lnTo>
                      <a:pt x="56" y="88"/>
                    </a:lnTo>
                    <a:lnTo>
                      <a:pt x="56" y="96"/>
                    </a:lnTo>
                    <a:lnTo>
                      <a:pt x="40" y="96"/>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224" name="Freeform 436"/>
              <p:cNvSpPr>
                <a:spLocks/>
              </p:cNvSpPr>
              <p:nvPr/>
            </p:nvSpPr>
            <p:spPr bwMode="auto">
              <a:xfrm>
                <a:off x="1874" y="2298"/>
                <a:ext cx="151" cy="96"/>
              </a:xfrm>
              <a:custGeom>
                <a:avLst/>
                <a:gdLst>
                  <a:gd name="T0" fmla="*/ 64 w 151"/>
                  <a:gd name="T1" fmla="*/ 16 h 96"/>
                  <a:gd name="T2" fmla="*/ 72 w 151"/>
                  <a:gd name="T3" fmla="*/ 8 h 96"/>
                  <a:gd name="T4" fmla="*/ 87 w 151"/>
                  <a:gd name="T5" fmla="*/ 8 h 96"/>
                  <a:gd name="T6" fmla="*/ 95 w 151"/>
                  <a:gd name="T7" fmla="*/ 0 h 96"/>
                  <a:gd name="T8" fmla="*/ 143 w 151"/>
                  <a:gd name="T9" fmla="*/ 0 h 96"/>
                  <a:gd name="T10" fmla="*/ 143 w 151"/>
                  <a:gd name="T11" fmla="*/ 8 h 96"/>
                  <a:gd name="T12" fmla="*/ 151 w 151"/>
                  <a:gd name="T13" fmla="*/ 8 h 96"/>
                  <a:gd name="T14" fmla="*/ 151 w 151"/>
                  <a:gd name="T15" fmla="*/ 16 h 96"/>
                  <a:gd name="T16" fmla="*/ 143 w 151"/>
                  <a:gd name="T17" fmla="*/ 16 h 96"/>
                  <a:gd name="T18" fmla="*/ 119 w 151"/>
                  <a:gd name="T19" fmla="*/ 40 h 96"/>
                  <a:gd name="T20" fmla="*/ 111 w 151"/>
                  <a:gd name="T21" fmla="*/ 40 h 96"/>
                  <a:gd name="T22" fmla="*/ 87 w 151"/>
                  <a:gd name="T23" fmla="*/ 64 h 96"/>
                  <a:gd name="T24" fmla="*/ 80 w 151"/>
                  <a:gd name="T25" fmla="*/ 64 h 96"/>
                  <a:gd name="T26" fmla="*/ 80 w 151"/>
                  <a:gd name="T27" fmla="*/ 72 h 96"/>
                  <a:gd name="T28" fmla="*/ 64 w 151"/>
                  <a:gd name="T29" fmla="*/ 72 h 96"/>
                  <a:gd name="T30" fmla="*/ 64 w 151"/>
                  <a:gd name="T31" fmla="*/ 80 h 96"/>
                  <a:gd name="T32" fmla="*/ 56 w 151"/>
                  <a:gd name="T33" fmla="*/ 80 h 96"/>
                  <a:gd name="T34" fmla="*/ 48 w 151"/>
                  <a:gd name="T35" fmla="*/ 88 h 96"/>
                  <a:gd name="T36" fmla="*/ 24 w 151"/>
                  <a:gd name="T37" fmla="*/ 88 h 96"/>
                  <a:gd name="T38" fmla="*/ 24 w 151"/>
                  <a:gd name="T39" fmla="*/ 96 h 96"/>
                  <a:gd name="T40" fmla="*/ 24 w 151"/>
                  <a:gd name="T41" fmla="*/ 88 h 96"/>
                  <a:gd name="T42" fmla="*/ 8 w 151"/>
                  <a:gd name="T43" fmla="*/ 88 h 96"/>
                  <a:gd name="T44" fmla="*/ 0 w 151"/>
                  <a:gd name="T45" fmla="*/ 80 h 96"/>
                  <a:gd name="T46" fmla="*/ 0 w 151"/>
                  <a:gd name="T47" fmla="*/ 56 h 96"/>
                  <a:gd name="T48" fmla="*/ 16 w 151"/>
                  <a:gd name="T49" fmla="*/ 40 h 96"/>
                  <a:gd name="T50" fmla="*/ 24 w 151"/>
                  <a:gd name="T51" fmla="*/ 40 h 96"/>
                  <a:gd name="T52" fmla="*/ 24 w 151"/>
                  <a:gd name="T53" fmla="*/ 32 h 96"/>
                  <a:gd name="T54" fmla="*/ 32 w 151"/>
                  <a:gd name="T55" fmla="*/ 32 h 96"/>
                  <a:gd name="T56" fmla="*/ 32 w 151"/>
                  <a:gd name="T57" fmla="*/ 24 h 96"/>
                  <a:gd name="T58" fmla="*/ 48 w 151"/>
                  <a:gd name="T59" fmla="*/ 24 h 96"/>
                  <a:gd name="T60" fmla="*/ 56 w 151"/>
                  <a:gd name="T61" fmla="*/ 16 h 96"/>
                  <a:gd name="T62" fmla="*/ 64 w 151"/>
                  <a:gd name="T63" fmla="*/ 16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1"/>
                  <a:gd name="T97" fmla="*/ 0 h 96"/>
                  <a:gd name="T98" fmla="*/ 151 w 151"/>
                  <a:gd name="T99" fmla="*/ 96 h 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1" h="96">
                    <a:moveTo>
                      <a:pt x="64" y="16"/>
                    </a:moveTo>
                    <a:lnTo>
                      <a:pt x="72" y="8"/>
                    </a:lnTo>
                    <a:lnTo>
                      <a:pt x="87" y="8"/>
                    </a:lnTo>
                    <a:lnTo>
                      <a:pt x="95" y="0"/>
                    </a:lnTo>
                    <a:lnTo>
                      <a:pt x="143" y="0"/>
                    </a:lnTo>
                    <a:lnTo>
                      <a:pt x="143" y="8"/>
                    </a:lnTo>
                    <a:lnTo>
                      <a:pt x="151" y="8"/>
                    </a:lnTo>
                    <a:lnTo>
                      <a:pt x="151" y="16"/>
                    </a:lnTo>
                    <a:lnTo>
                      <a:pt x="143" y="16"/>
                    </a:lnTo>
                    <a:lnTo>
                      <a:pt x="119" y="40"/>
                    </a:lnTo>
                    <a:lnTo>
                      <a:pt x="111" y="40"/>
                    </a:lnTo>
                    <a:lnTo>
                      <a:pt x="87" y="64"/>
                    </a:lnTo>
                    <a:lnTo>
                      <a:pt x="80" y="64"/>
                    </a:lnTo>
                    <a:lnTo>
                      <a:pt x="80" y="72"/>
                    </a:lnTo>
                    <a:lnTo>
                      <a:pt x="64" y="72"/>
                    </a:lnTo>
                    <a:lnTo>
                      <a:pt x="64" y="80"/>
                    </a:lnTo>
                    <a:lnTo>
                      <a:pt x="56" y="80"/>
                    </a:lnTo>
                    <a:lnTo>
                      <a:pt x="48" y="88"/>
                    </a:lnTo>
                    <a:lnTo>
                      <a:pt x="24" y="88"/>
                    </a:lnTo>
                    <a:lnTo>
                      <a:pt x="24" y="96"/>
                    </a:lnTo>
                    <a:lnTo>
                      <a:pt x="24" y="88"/>
                    </a:lnTo>
                    <a:lnTo>
                      <a:pt x="8" y="88"/>
                    </a:lnTo>
                    <a:lnTo>
                      <a:pt x="0" y="80"/>
                    </a:lnTo>
                    <a:lnTo>
                      <a:pt x="0" y="56"/>
                    </a:lnTo>
                    <a:lnTo>
                      <a:pt x="16" y="40"/>
                    </a:lnTo>
                    <a:lnTo>
                      <a:pt x="24" y="40"/>
                    </a:lnTo>
                    <a:lnTo>
                      <a:pt x="24" y="32"/>
                    </a:lnTo>
                    <a:lnTo>
                      <a:pt x="32" y="32"/>
                    </a:lnTo>
                    <a:lnTo>
                      <a:pt x="32" y="24"/>
                    </a:lnTo>
                    <a:lnTo>
                      <a:pt x="48" y="24"/>
                    </a:lnTo>
                    <a:lnTo>
                      <a:pt x="56" y="16"/>
                    </a:lnTo>
                    <a:lnTo>
                      <a:pt x="64" y="16"/>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68225" name="Freeform 437"/>
              <p:cNvSpPr>
                <a:spLocks/>
              </p:cNvSpPr>
              <p:nvPr/>
            </p:nvSpPr>
            <p:spPr bwMode="auto">
              <a:xfrm>
                <a:off x="1882" y="2298"/>
                <a:ext cx="135" cy="88"/>
              </a:xfrm>
              <a:custGeom>
                <a:avLst/>
                <a:gdLst>
                  <a:gd name="T0" fmla="*/ 56 w 135"/>
                  <a:gd name="T1" fmla="*/ 16 h 88"/>
                  <a:gd name="T2" fmla="*/ 64 w 135"/>
                  <a:gd name="T3" fmla="*/ 8 h 88"/>
                  <a:gd name="T4" fmla="*/ 87 w 135"/>
                  <a:gd name="T5" fmla="*/ 8 h 88"/>
                  <a:gd name="T6" fmla="*/ 95 w 135"/>
                  <a:gd name="T7" fmla="*/ 0 h 88"/>
                  <a:gd name="T8" fmla="*/ 135 w 135"/>
                  <a:gd name="T9" fmla="*/ 0 h 88"/>
                  <a:gd name="T10" fmla="*/ 135 w 135"/>
                  <a:gd name="T11" fmla="*/ 16 h 88"/>
                  <a:gd name="T12" fmla="*/ 119 w 135"/>
                  <a:gd name="T13" fmla="*/ 32 h 88"/>
                  <a:gd name="T14" fmla="*/ 111 w 135"/>
                  <a:gd name="T15" fmla="*/ 32 h 88"/>
                  <a:gd name="T16" fmla="*/ 111 w 135"/>
                  <a:gd name="T17" fmla="*/ 40 h 88"/>
                  <a:gd name="T18" fmla="*/ 103 w 135"/>
                  <a:gd name="T19" fmla="*/ 40 h 88"/>
                  <a:gd name="T20" fmla="*/ 95 w 135"/>
                  <a:gd name="T21" fmla="*/ 48 h 88"/>
                  <a:gd name="T22" fmla="*/ 87 w 135"/>
                  <a:gd name="T23" fmla="*/ 48 h 88"/>
                  <a:gd name="T24" fmla="*/ 87 w 135"/>
                  <a:gd name="T25" fmla="*/ 56 h 88"/>
                  <a:gd name="T26" fmla="*/ 79 w 135"/>
                  <a:gd name="T27" fmla="*/ 56 h 88"/>
                  <a:gd name="T28" fmla="*/ 72 w 135"/>
                  <a:gd name="T29" fmla="*/ 64 h 88"/>
                  <a:gd name="T30" fmla="*/ 64 w 135"/>
                  <a:gd name="T31" fmla="*/ 64 h 88"/>
                  <a:gd name="T32" fmla="*/ 56 w 135"/>
                  <a:gd name="T33" fmla="*/ 72 h 88"/>
                  <a:gd name="T34" fmla="*/ 48 w 135"/>
                  <a:gd name="T35" fmla="*/ 72 h 88"/>
                  <a:gd name="T36" fmla="*/ 48 w 135"/>
                  <a:gd name="T37" fmla="*/ 80 h 88"/>
                  <a:gd name="T38" fmla="*/ 32 w 135"/>
                  <a:gd name="T39" fmla="*/ 80 h 88"/>
                  <a:gd name="T40" fmla="*/ 24 w 135"/>
                  <a:gd name="T41" fmla="*/ 88 h 88"/>
                  <a:gd name="T42" fmla="*/ 16 w 135"/>
                  <a:gd name="T43" fmla="*/ 80 h 88"/>
                  <a:gd name="T44" fmla="*/ 8 w 135"/>
                  <a:gd name="T45" fmla="*/ 80 h 88"/>
                  <a:gd name="T46" fmla="*/ 8 w 135"/>
                  <a:gd name="T47" fmla="*/ 72 h 88"/>
                  <a:gd name="T48" fmla="*/ 0 w 135"/>
                  <a:gd name="T49" fmla="*/ 72 h 88"/>
                  <a:gd name="T50" fmla="*/ 0 w 135"/>
                  <a:gd name="T51" fmla="*/ 56 h 88"/>
                  <a:gd name="T52" fmla="*/ 8 w 135"/>
                  <a:gd name="T53" fmla="*/ 48 h 88"/>
                  <a:gd name="T54" fmla="*/ 8 w 135"/>
                  <a:gd name="T55" fmla="*/ 40 h 88"/>
                  <a:gd name="T56" fmla="*/ 16 w 135"/>
                  <a:gd name="T57" fmla="*/ 40 h 88"/>
                  <a:gd name="T58" fmla="*/ 32 w 135"/>
                  <a:gd name="T59" fmla="*/ 24 h 88"/>
                  <a:gd name="T60" fmla="*/ 48 w 135"/>
                  <a:gd name="T61" fmla="*/ 24 h 88"/>
                  <a:gd name="T62" fmla="*/ 48 w 135"/>
                  <a:gd name="T63" fmla="*/ 16 h 88"/>
                  <a:gd name="T64" fmla="*/ 56 w 135"/>
                  <a:gd name="T65" fmla="*/ 1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88"/>
                  <a:gd name="T101" fmla="*/ 135 w 135"/>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88">
                    <a:moveTo>
                      <a:pt x="56" y="16"/>
                    </a:moveTo>
                    <a:lnTo>
                      <a:pt x="64" y="8"/>
                    </a:lnTo>
                    <a:lnTo>
                      <a:pt x="87" y="8"/>
                    </a:lnTo>
                    <a:lnTo>
                      <a:pt x="95" y="0"/>
                    </a:lnTo>
                    <a:lnTo>
                      <a:pt x="135" y="0"/>
                    </a:lnTo>
                    <a:lnTo>
                      <a:pt x="135" y="16"/>
                    </a:lnTo>
                    <a:lnTo>
                      <a:pt x="119" y="32"/>
                    </a:lnTo>
                    <a:lnTo>
                      <a:pt x="111" y="32"/>
                    </a:lnTo>
                    <a:lnTo>
                      <a:pt x="111" y="40"/>
                    </a:lnTo>
                    <a:lnTo>
                      <a:pt x="103" y="40"/>
                    </a:lnTo>
                    <a:lnTo>
                      <a:pt x="95" y="48"/>
                    </a:lnTo>
                    <a:lnTo>
                      <a:pt x="87" y="48"/>
                    </a:lnTo>
                    <a:lnTo>
                      <a:pt x="87" y="56"/>
                    </a:lnTo>
                    <a:lnTo>
                      <a:pt x="79" y="56"/>
                    </a:lnTo>
                    <a:lnTo>
                      <a:pt x="72" y="64"/>
                    </a:lnTo>
                    <a:lnTo>
                      <a:pt x="64" y="64"/>
                    </a:lnTo>
                    <a:lnTo>
                      <a:pt x="56" y="72"/>
                    </a:lnTo>
                    <a:lnTo>
                      <a:pt x="48" y="72"/>
                    </a:lnTo>
                    <a:lnTo>
                      <a:pt x="48" y="80"/>
                    </a:lnTo>
                    <a:lnTo>
                      <a:pt x="32" y="80"/>
                    </a:lnTo>
                    <a:lnTo>
                      <a:pt x="24" y="88"/>
                    </a:lnTo>
                    <a:lnTo>
                      <a:pt x="16" y="80"/>
                    </a:lnTo>
                    <a:lnTo>
                      <a:pt x="8" y="80"/>
                    </a:lnTo>
                    <a:lnTo>
                      <a:pt x="8" y="72"/>
                    </a:lnTo>
                    <a:lnTo>
                      <a:pt x="0" y="72"/>
                    </a:lnTo>
                    <a:lnTo>
                      <a:pt x="0" y="56"/>
                    </a:lnTo>
                    <a:lnTo>
                      <a:pt x="8" y="48"/>
                    </a:lnTo>
                    <a:lnTo>
                      <a:pt x="8" y="40"/>
                    </a:lnTo>
                    <a:lnTo>
                      <a:pt x="16" y="40"/>
                    </a:lnTo>
                    <a:lnTo>
                      <a:pt x="32" y="24"/>
                    </a:lnTo>
                    <a:lnTo>
                      <a:pt x="48" y="24"/>
                    </a:lnTo>
                    <a:lnTo>
                      <a:pt x="48" y="16"/>
                    </a:lnTo>
                    <a:lnTo>
                      <a:pt x="56" y="16"/>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226" name="Freeform 438"/>
              <p:cNvSpPr>
                <a:spLocks/>
              </p:cNvSpPr>
              <p:nvPr/>
            </p:nvSpPr>
            <p:spPr bwMode="auto">
              <a:xfrm>
                <a:off x="1890" y="2298"/>
                <a:ext cx="127" cy="80"/>
              </a:xfrm>
              <a:custGeom>
                <a:avLst/>
                <a:gdLst>
                  <a:gd name="T0" fmla="*/ 56 w 127"/>
                  <a:gd name="T1" fmla="*/ 16 h 80"/>
                  <a:gd name="T2" fmla="*/ 64 w 127"/>
                  <a:gd name="T3" fmla="*/ 8 h 80"/>
                  <a:gd name="T4" fmla="*/ 87 w 127"/>
                  <a:gd name="T5" fmla="*/ 8 h 80"/>
                  <a:gd name="T6" fmla="*/ 95 w 127"/>
                  <a:gd name="T7" fmla="*/ 0 h 80"/>
                  <a:gd name="T8" fmla="*/ 127 w 127"/>
                  <a:gd name="T9" fmla="*/ 0 h 80"/>
                  <a:gd name="T10" fmla="*/ 127 w 127"/>
                  <a:gd name="T11" fmla="*/ 16 h 80"/>
                  <a:gd name="T12" fmla="*/ 119 w 127"/>
                  <a:gd name="T13" fmla="*/ 16 h 80"/>
                  <a:gd name="T14" fmla="*/ 119 w 127"/>
                  <a:gd name="T15" fmla="*/ 24 h 80"/>
                  <a:gd name="T16" fmla="*/ 111 w 127"/>
                  <a:gd name="T17" fmla="*/ 24 h 80"/>
                  <a:gd name="T18" fmla="*/ 111 w 127"/>
                  <a:gd name="T19" fmla="*/ 32 h 80"/>
                  <a:gd name="T20" fmla="*/ 103 w 127"/>
                  <a:gd name="T21" fmla="*/ 32 h 80"/>
                  <a:gd name="T22" fmla="*/ 87 w 127"/>
                  <a:gd name="T23" fmla="*/ 48 h 80"/>
                  <a:gd name="T24" fmla="*/ 79 w 127"/>
                  <a:gd name="T25" fmla="*/ 48 h 80"/>
                  <a:gd name="T26" fmla="*/ 71 w 127"/>
                  <a:gd name="T27" fmla="*/ 56 h 80"/>
                  <a:gd name="T28" fmla="*/ 64 w 127"/>
                  <a:gd name="T29" fmla="*/ 56 h 80"/>
                  <a:gd name="T30" fmla="*/ 64 w 127"/>
                  <a:gd name="T31" fmla="*/ 64 h 80"/>
                  <a:gd name="T32" fmla="*/ 56 w 127"/>
                  <a:gd name="T33" fmla="*/ 64 h 80"/>
                  <a:gd name="T34" fmla="*/ 48 w 127"/>
                  <a:gd name="T35" fmla="*/ 72 h 80"/>
                  <a:gd name="T36" fmla="*/ 32 w 127"/>
                  <a:gd name="T37" fmla="*/ 72 h 80"/>
                  <a:gd name="T38" fmla="*/ 24 w 127"/>
                  <a:gd name="T39" fmla="*/ 80 h 80"/>
                  <a:gd name="T40" fmla="*/ 16 w 127"/>
                  <a:gd name="T41" fmla="*/ 80 h 80"/>
                  <a:gd name="T42" fmla="*/ 16 w 127"/>
                  <a:gd name="T43" fmla="*/ 72 h 80"/>
                  <a:gd name="T44" fmla="*/ 8 w 127"/>
                  <a:gd name="T45" fmla="*/ 72 h 80"/>
                  <a:gd name="T46" fmla="*/ 8 w 127"/>
                  <a:gd name="T47" fmla="*/ 64 h 80"/>
                  <a:gd name="T48" fmla="*/ 0 w 127"/>
                  <a:gd name="T49" fmla="*/ 64 h 80"/>
                  <a:gd name="T50" fmla="*/ 0 w 127"/>
                  <a:gd name="T51" fmla="*/ 56 h 80"/>
                  <a:gd name="T52" fmla="*/ 8 w 127"/>
                  <a:gd name="T53" fmla="*/ 48 h 80"/>
                  <a:gd name="T54" fmla="*/ 8 w 127"/>
                  <a:gd name="T55" fmla="*/ 40 h 80"/>
                  <a:gd name="T56" fmla="*/ 16 w 127"/>
                  <a:gd name="T57" fmla="*/ 40 h 80"/>
                  <a:gd name="T58" fmla="*/ 16 w 127"/>
                  <a:gd name="T59" fmla="*/ 32 h 80"/>
                  <a:gd name="T60" fmla="*/ 24 w 127"/>
                  <a:gd name="T61" fmla="*/ 32 h 80"/>
                  <a:gd name="T62" fmla="*/ 32 w 127"/>
                  <a:gd name="T63" fmla="*/ 24 h 80"/>
                  <a:gd name="T64" fmla="*/ 40 w 127"/>
                  <a:gd name="T65" fmla="*/ 24 h 80"/>
                  <a:gd name="T66" fmla="*/ 48 w 127"/>
                  <a:gd name="T67" fmla="*/ 16 h 80"/>
                  <a:gd name="T68" fmla="*/ 56 w 127"/>
                  <a:gd name="T69" fmla="*/ 16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7"/>
                  <a:gd name="T106" fmla="*/ 0 h 80"/>
                  <a:gd name="T107" fmla="*/ 127 w 127"/>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7" h="80">
                    <a:moveTo>
                      <a:pt x="56" y="16"/>
                    </a:moveTo>
                    <a:lnTo>
                      <a:pt x="64" y="8"/>
                    </a:lnTo>
                    <a:lnTo>
                      <a:pt x="87" y="8"/>
                    </a:lnTo>
                    <a:lnTo>
                      <a:pt x="95" y="0"/>
                    </a:lnTo>
                    <a:lnTo>
                      <a:pt x="127" y="0"/>
                    </a:lnTo>
                    <a:lnTo>
                      <a:pt x="127" y="16"/>
                    </a:lnTo>
                    <a:lnTo>
                      <a:pt x="119" y="16"/>
                    </a:lnTo>
                    <a:lnTo>
                      <a:pt x="119" y="24"/>
                    </a:lnTo>
                    <a:lnTo>
                      <a:pt x="111" y="24"/>
                    </a:lnTo>
                    <a:lnTo>
                      <a:pt x="111" y="32"/>
                    </a:lnTo>
                    <a:lnTo>
                      <a:pt x="103" y="32"/>
                    </a:lnTo>
                    <a:lnTo>
                      <a:pt x="87" y="48"/>
                    </a:lnTo>
                    <a:lnTo>
                      <a:pt x="79" y="48"/>
                    </a:lnTo>
                    <a:lnTo>
                      <a:pt x="71" y="56"/>
                    </a:lnTo>
                    <a:lnTo>
                      <a:pt x="64" y="56"/>
                    </a:lnTo>
                    <a:lnTo>
                      <a:pt x="64" y="64"/>
                    </a:lnTo>
                    <a:lnTo>
                      <a:pt x="56" y="64"/>
                    </a:lnTo>
                    <a:lnTo>
                      <a:pt x="48" y="72"/>
                    </a:lnTo>
                    <a:lnTo>
                      <a:pt x="32" y="72"/>
                    </a:lnTo>
                    <a:lnTo>
                      <a:pt x="24" y="80"/>
                    </a:lnTo>
                    <a:lnTo>
                      <a:pt x="16" y="80"/>
                    </a:lnTo>
                    <a:lnTo>
                      <a:pt x="16" y="72"/>
                    </a:lnTo>
                    <a:lnTo>
                      <a:pt x="8" y="72"/>
                    </a:lnTo>
                    <a:lnTo>
                      <a:pt x="8" y="64"/>
                    </a:lnTo>
                    <a:lnTo>
                      <a:pt x="0" y="64"/>
                    </a:lnTo>
                    <a:lnTo>
                      <a:pt x="0" y="56"/>
                    </a:lnTo>
                    <a:lnTo>
                      <a:pt x="8" y="48"/>
                    </a:lnTo>
                    <a:lnTo>
                      <a:pt x="8" y="40"/>
                    </a:lnTo>
                    <a:lnTo>
                      <a:pt x="16" y="40"/>
                    </a:lnTo>
                    <a:lnTo>
                      <a:pt x="16" y="32"/>
                    </a:lnTo>
                    <a:lnTo>
                      <a:pt x="24" y="32"/>
                    </a:lnTo>
                    <a:lnTo>
                      <a:pt x="32" y="24"/>
                    </a:lnTo>
                    <a:lnTo>
                      <a:pt x="40" y="24"/>
                    </a:lnTo>
                    <a:lnTo>
                      <a:pt x="48" y="16"/>
                    </a:lnTo>
                    <a:lnTo>
                      <a:pt x="56" y="16"/>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68227" name="Freeform 439"/>
              <p:cNvSpPr>
                <a:spLocks/>
              </p:cNvSpPr>
              <p:nvPr/>
            </p:nvSpPr>
            <p:spPr bwMode="auto">
              <a:xfrm>
                <a:off x="1906" y="2298"/>
                <a:ext cx="111" cy="72"/>
              </a:xfrm>
              <a:custGeom>
                <a:avLst/>
                <a:gdLst>
                  <a:gd name="T0" fmla="*/ 48 w 111"/>
                  <a:gd name="T1" fmla="*/ 16 h 72"/>
                  <a:gd name="T2" fmla="*/ 55 w 111"/>
                  <a:gd name="T3" fmla="*/ 8 h 72"/>
                  <a:gd name="T4" fmla="*/ 71 w 111"/>
                  <a:gd name="T5" fmla="*/ 8 h 72"/>
                  <a:gd name="T6" fmla="*/ 79 w 111"/>
                  <a:gd name="T7" fmla="*/ 0 h 72"/>
                  <a:gd name="T8" fmla="*/ 103 w 111"/>
                  <a:gd name="T9" fmla="*/ 0 h 72"/>
                  <a:gd name="T10" fmla="*/ 103 w 111"/>
                  <a:gd name="T11" fmla="*/ 8 h 72"/>
                  <a:gd name="T12" fmla="*/ 111 w 111"/>
                  <a:gd name="T13" fmla="*/ 8 h 72"/>
                  <a:gd name="T14" fmla="*/ 111 w 111"/>
                  <a:gd name="T15" fmla="*/ 16 h 72"/>
                  <a:gd name="T16" fmla="*/ 103 w 111"/>
                  <a:gd name="T17" fmla="*/ 16 h 72"/>
                  <a:gd name="T18" fmla="*/ 103 w 111"/>
                  <a:gd name="T19" fmla="*/ 24 h 72"/>
                  <a:gd name="T20" fmla="*/ 95 w 111"/>
                  <a:gd name="T21" fmla="*/ 24 h 72"/>
                  <a:gd name="T22" fmla="*/ 79 w 111"/>
                  <a:gd name="T23" fmla="*/ 40 h 72"/>
                  <a:gd name="T24" fmla="*/ 71 w 111"/>
                  <a:gd name="T25" fmla="*/ 40 h 72"/>
                  <a:gd name="T26" fmla="*/ 63 w 111"/>
                  <a:gd name="T27" fmla="*/ 48 h 72"/>
                  <a:gd name="T28" fmla="*/ 55 w 111"/>
                  <a:gd name="T29" fmla="*/ 48 h 72"/>
                  <a:gd name="T30" fmla="*/ 55 w 111"/>
                  <a:gd name="T31" fmla="*/ 56 h 72"/>
                  <a:gd name="T32" fmla="*/ 40 w 111"/>
                  <a:gd name="T33" fmla="*/ 56 h 72"/>
                  <a:gd name="T34" fmla="*/ 40 w 111"/>
                  <a:gd name="T35" fmla="*/ 64 h 72"/>
                  <a:gd name="T36" fmla="*/ 24 w 111"/>
                  <a:gd name="T37" fmla="*/ 64 h 72"/>
                  <a:gd name="T38" fmla="*/ 24 w 111"/>
                  <a:gd name="T39" fmla="*/ 72 h 72"/>
                  <a:gd name="T40" fmla="*/ 8 w 111"/>
                  <a:gd name="T41" fmla="*/ 72 h 72"/>
                  <a:gd name="T42" fmla="*/ 8 w 111"/>
                  <a:gd name="T43" fmla="*/ 64 h 72"/>
                  <a:gd name="T44" fmla="*/ 0 w 111"/>
                  <a:gd name="T45" fmla="*/ 64 h 72"/>
                  <a:gd name="T46" fmla="*/ 0 w 111"/>
                  <a:gd name="T47" fmla="*/ 40 h 72"/>
                  <a:gd name="T48" fmla="*/ 8 w 111"/>
                  <a:gd name="T49" fmla="*/ 40 h 72"/>
                  <a:gd name="T50" fmla="*/ 8 w 111"/>
                  <a:gd name="T51" fmla="*/ 32 h 72"/>
                  <a:gd name="T52" fmla="*/ 16 w 111"/>
                  <a:gd name="T53" fmla="*/ 32 h 72"/>
                  <a:gd name="T54" fmla="*/ 16 w 111"/>
                  <a:gd name="T55" fmla="*/ 24 h 72"/>
                  <a:gd name="T56" fmla="*/ 32 w 111"/>
                  <a:gd name="T57" fmla="*/ 24 h 72"/>
                  <a:gd name="T58" fmla="*/ 40 w 111"/>
                  <a:gd name="T59" fmla="*/ 16 h 72"/>
                  <a:gd name="T60" fmla="*/ 48 w 111"/>
                  <a:gd name="T61" fmla="*/ 16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1"/>
                  <a:gd name="T94" fmla="*/ 0 h 72"/>
                  <a:gd name="T95" fmla="*/ 111 w 111"/>
                  <a:gd name="T96" fmla="*/ 72 h 7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1" h="72">
                    <a:moveTo>
                      <a:pt x="48" y="16"/>
                    </a:moveTo>
                    <a:lnTo>
                      <a:pt x="55" y="8"/>
                    </a:lnTo>
                    <a:lnTo>
                      <a:pt x="71" y="8"/>
                    </a:lnTo>
                    <a:lnTo>
                      <a:pt x="79" y="0"/>
                    </a:lnTo>
                    <a:lnTo>
                      <a:pt x="103" y="0"/>
                    </a:lnTo>
                    <a:lnTo>
                      <a:pt x="103" y="8"/>
                    </a:lnTo>
                    <a:lnTo>
                      <a:pt x="111" y="8"/>
                    </a:lnTo>
                    <a:lnTo>
                      <a:pt x="111" y="16"/>
                    </a:lnTo>
                    <a:lnTo>
                      <a:pt x="103" y="16"/>
                    </a:lnTo>
                    <a:lnTo>
                      <a:pt x="103" y="24"/>
                    </a:lnTo>
                    <a:lnTo>
                      <a:pt x="95" y="24"/>
                    </a:lnTo>
                    <a:lnTo>
                      <a:pt x="79" y="40"/>
                    </a:lnTo>
                    <a:lnTo>
                      <a:pt x="71" y="40"/>
                    </a:lnTo>
                    <a:lnTo>
                      <a:pt x="63" y="48"/>
                    </a:lnTo>
                    <a:lnTo>
                      <a:pt x="55" y="48"/>
                    </a:lnTo>
                    <a:lnTo>
                      <a:pt x="55" y="56"/>
                    </a:lnTo>
                    <a:lnTo>
                      <a:pt x="40" y="56"/>
                    </a:lnTo>
                    <a:lnTo>
                      <a:pt x="40" y="64"/>
                    </a:lnTo>
                    <a:lnTo>
                      <a:pt x="24" y="64"/>
                    </a:lnTo>
                    <a:lnTo>
                      <a:pt x="24" y="72"/>
                    </a:lnTo>
                    <a:lnTo>
                      <a:pt x="8" y="72"/>
                    </a:lnTo>
                    <a:lnTo>
                      <a:pt x="8" y="64"/>
                    </a:lnTo>
                    <a:lnTo>
                      <a:pt x="0" y="64"/>
                    </a:lnTo>
                    <a:lnTo>
                      <a:pt x="0" y="40"/>
                    </a:lnTo>
                    <a:lnTo>
                      <a:pt x="8" y="40"/>
                    </a:lnTo>
                    <a:lnTo>
                      <a:pt x="8" y="32"/>
                    </a:lnTo>
                    <a:lnTo>
                      <a:pt x="16" y="32"/>
                    </a:lnTo>
                    <a:lnTo>
                      <a:pt x="16" y="24"/>
                    </a:lnTo>
                    <a:lnTo>
                      <a:pt x="32" y="24"/>
                    </a:lnTo>
                    <a:lnTo>
                      <a:pt x="40" y="16"/>
                    </a:lnTo>
                    <a:lnTo>
                      <a:pt x="48" y="16"/>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228" name="Freeform 440"/>
              <p:cNvSpPr>
                <a:spLocks/>
              </p:cNvSpPr>
              <p:nvPr/>
            </p:nvSpPr>
            <p:spPr bwMode="auto">
              <a:xfrm>
                <a:off x="1914" y="2298"/>
                <a:ext cx="103" cy="64"/>
              </a:xfrm>
              <a:custGeom>
                <a:avLst/>
                <a:gdLst>
                  <a:gd name="T0" fmla="*/ 40 w 103"/>
                  <a:gd name="T1" fmla="*/ 16 h 64"/>
                  <a:gd name="T2" fmla="*/ 47 w 103"/>
                  <a:gd name="T3" fmla="*/ 8 h 64"/>
                  <a:gd name="T4" fmla="*/ 79 w 103"/>
                  <a:gd name="T5" fmla="*/ 8 h 64"/>
                  <a:gd name="T6" fmla="*/ 79 w 103"/>
                  <a:gd name="T7" fmla="*/ 0 h 64"/>
                  <a:gd name="T8" fmla="*/ 95 w 103"/>
                  <a:gd name="T9" fmla="*/ 0 h 64"/>
                  <a:gd name="T10" fmla="*/ 95 w 103"/>
                  <a:gd name="T11" fmla="*/ 8 h 64"/>
                  <a:gd name="T12" fmla="*/ 103 w 103"/>
                  <a:gd name="T13" fmla="*/ 8 h 64"/>
                  <a:gd name="T14" fmla="*/ 79 w 103"/>
                  <a:gd name="T15" fmla="*/ 32 h 64"/>
                  <a:gd name="T16" fmla="*/ 71 w 103"/>
                  <a:gd name="T17" fmla="*/ 32 h 64"/>
                  <a:gd name="T18" fmla="*/ 55 w 103"/>
                  <a:gd name="T19" fmla="*/ 48 h 64"/>
                  <a:gd name="T20" fmla="*/ 47 w 103"/>
                  <a:gd name="T21" fmla="*/ 48 h 64"/>
                  <a:gd name="T22" fmla="*/ 40 w 103"/>
                  <a:gd name="T23" fmla="*/ 56 h 64"/>
                  <a:gd name="T24" fmla="*/ 24 w 103"/>
                  <a:gd name="T25" fmla="*/ 56 h 64"/>
                  <a:gd name="T26" fmla="*/ 24 w 103"/>
                  <a:gd name="T27" fmla="*/ 64 h 64"/>
                  <a:gd name="T28" fmla="*/ 8 w 103"/>
                  <a:gd name="T29" fmla="*/ 64 h 64"/>
                  <a:gd name="T30" fmla="*/ 8 w 103"/>
                  <a:gd name="T31" fmla="*/ 56 h 64"/>
                  <a:gd name="T32" fmla="*/ 0 w 103"/>
                  <a:gd name="T33" fmla="*/ 56 h 64"/>
                  <a:gd name="T34" fmla="*/ 0 w 103"/>
                  <a:gd name="T35" fmla="*/ 40 h 64"/>
                  <a:gd name="T36" fmla="*/ 8 w 103"/>
                  <a:gd name="T37" fmla="*/ 32 h 64"/>
                  <a:gd name="T38" fmla="*/ 16 w 103"/>
                  <a:gd name="T39" fmla="*/ 32 h 64"/>
                  <a:gd name="T40" fmla="*/ 16 w 103"/>
                  <a:gd name="T41" fmla="*/ 24 h 64"/>
                  <a:gd name="T42" fmla="*/ 24 w 103"/>
                  <a:gd name="T43" fmla="*/ 24 h 64"/>
                  <a:gd name="T44" fmla="*/ 32 w 103"/>
                  <a:gd name="T45" fmla="*/ 16 h 64"/>
                  <a:gd name="T46" fmla="*/ 40 w 103"/>
                  <a:gd name="T47" fmla="*/ 16 h 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64"/>
                  <a:gd name="T74" fmla="*/ 103 w 103"/>
                  <a:gd name="T75" fmla="*/ 64 h 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64">
                    <a:moveTo>
                      <a:pt x="40" y="16"/>
                    </a:moveTo>
                    <a:lnTo>
                      <a:pt x="47" y="8"/>
                    </a:lnTo>
                    <a:lnTo>
                      <a:pt x="79" y="8"/>
                    </a:lnTo>
                    <a:lnTo>
                      <a:pt x="79" y="0"/>
                    </a:lnTo>
                    <a:lnTo>
                      <a:pt x="95" y="0"/>
                    </a:lnTo>
                    <a:lnTo>
                      <a:pt x="95" y="8"/>
                    </a:lnTo>
                    <a:lnTo>
                      <a:pt x="103" y="8"/>
                    </a:lnTo>
                    <a:lnTo>
                      <a:pt x="79" y="32"/>
                    </a:lnTo>
                    <a:lnTo>
                      <a:pt x="71" y="32"/>
                    </a:lnTo>
                    <a:lnTo>
                      <a:pt x="55" y="48"/>
                    </a:lnTo>
                    <a:lnTo>
                      <a:pt x="47" y="48"/>
                    </a:lnTo>
                    <a:lnTo>
                      <a:pt x="40" y="56"/>
                    </a:lnTo>
                    <a:lnTo>
                      <a:pt x="24" y="56"/>
                    </a:lnTo>
                    <a:lnTo>
                      <a:pt x="24" y="64"/>
                    </a:lnTo>
                    <a:lnTo>
                      <a:pt x="8" y="64"/>
                    </a:lnTo>
                    <a:lnTo>
                      <a:pt x="8" y="56"/>
                    </a:lnTo>
                    <a:lnTo>
                      <a:pt x="0" y="56"/>
                    </a:lnTo>
                    <a:lnTo>
                      <a:pt x="0" y="40"/>
                    </a:lnTo>
                    <a:lnTo>
                      <a:pt x="8" y="32"/>
                    </a:lnTo>
                    <a:lnTo>
                      <a:pt x="16" y="32"/>
                    </a:lnTo>
                    <a:lnTo>
                      <a:pt x="16" y="24"/>
                    </a:lnTo>
                    <a:lnTo>
                      <a:pt x="24" y="24"/>
                    </a:lnTo>
                    <a:lnTo>
                      <a:pt x="32" y="16"/>
                    </a:lnTo>
                    <a:lnTo>
                      <a:pt x="40" y="16"/>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68229" name="Freeform 441"/>
              <p:cNvSpPr>
                <a:spLocks/>
              </p:cNvSpPr>
              <p:nvPr/>
            </p:nvSpPr>
            <p:spPr bwMode="auto">
              <a:xfrm>
                <a:off x="1922" y="2306"/>
                <a:ext cx="87" cy="48"/>
              </a:xfrm>
              <a:custGeom>
                <a:avLst/>
                <a:gdLst>
                  <a:gd name="T0" fmla="*/ 39 w 87"/>
                  <a:gd name="T1" fmla="*/ 8 h 48"/>
                  <a:gd name="T2" fmla="*/ 47 w 87"/>
                  <a:gd name="T3" fmla="*/ 0 h 48"/>
                  <a:gd name="T4" fmla="*/ 87 w 87"/>
                  <a:gd name="T5" fmla="*/ 0 h 48"/>
                  <a:gd name="T6" fmla="*/ 87 w 87"/>
                  <a:gd name="T7" fmla="*/ 8 h 48"/>
                  <a:gd name="T8" fmla="*/ 79 w 87"/>
                  <a:gd name="T9" fmla="*/ 16 h 48"/>
                  <a:gd name="T10" fmla="*/ 71 w 87"/>
                  <a:gd name="T11" fmla="*/ 16 h 48"/>
                  <a:gd name="T12" fmla="*/ 71 w 87"/>
                  <a:gd name="T13" fmla="*/ 24 h 48"/>
                  <a:gd name="T14" fmla="*/ 63 w 87"/>
                  <a:gd name="T15" fmla="*/ 24 h 48"/>
                  <a:gd name="T16" fmla="*/ 55 w 87"/>
                  <a:gd name="T17" fmla="*/ 32 h 48"/>
                  <a:gd name="T18" fmla="*/ 47 w 87"/>
                  <a:gd name="T19" fmla="*/ 32 h 48"/>
                  <a:gd name="T20" fmla="*/ 39 w 87"/>
                  <a:gd name="T21" fmla="*/ 40 h 48"/>
                  <a:gd name="T22" fmla="*/ 32 w 87"/>
                  <a:gd name="T23" fmla="*/ 40 h 48"/>
                  <a:gd name="T24" fmla="*/ 24 w 87"/>
                  <a:gd name="T25" fmla="*/ 48 h 48"/>
                  <a:gd name="T26" fmla="*/ 0 w 87"/>
                  <a:gd name="T27" fmla="*/ 48 h 48"/>
                  <a:gd name="T28" fmla="*/ 0 w 87"/>
                  <a:gd name="T29" fmla="*/ 32 h 48"/>
                  <a:gd name="T30" fmla="*/ 16 w 87"/>
                  <a:gd name="T31" fmla="*/ 16 h 48"/>
                  <a:gd name="T32" fmla="*/ 24 w 87"/>
                  <a:gd name="T33" fmla="*/ 16 h 48"/>
                  <a:gd name="T34" fmla="*/ 24 w 87"/>
                  <a:gd name="T35" fmla="*/ 8 h 48"/>
                  <a:gd name="T36" fmla="*/ 39 w 87"/>
                  <a:gd name="T37" fmla="*/ 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48"/>
                  <a:gd name="T59" fmla="*/ 87 w 87"/>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48">
                    <a:moveTo>
                      <a:pt x="39" y="8"/>
                    </a:moveTo>
                    <a:lnTo>
                      <a:pt x="47" y="0"/>
                    </a:lnTo>
                    <a:lnTo>
                      <a:pt x="87" y="0"/>
                    </a:lnTo>
                    <a:lnTo>
                      <a:pt x="87" y="8"/>
                    </a:lnTo>
                    <a:lnTo>
                      <a:pt x="79" y="16"/>
                    </a:lnTo>
                    <a:lnTo>
                      <a:pt x="71" y="16"/>
                    </a:lnTo>
                    <a:lnTo>
                      <a:pt x="71" y="24"/>
                    </a:lnTo>
                    <a:lnTo>
                      <a:pt x="63" y="24"/>
                    </a:lnTo>
                    <a:lnTo>
                      <a:pt x="55" y="32"/>
                    </a:lnTo>
                    <a:lnTo>
                      <a:pt x="47" y="32"/>
                    </a:lnTo>
                    <a:lnTo>
                      <a:pt x="39" y="40"/>
                    </a:lnTo>
                    <a:lnTo>
                      <a:pt x="32" y="40"/>
                    </a:lnTo>
                    <a:lnTo>
                      <a:pt x="24" y="48"/>
                    </a:lnTo>
                    <a:lnTo>
                      <a:pt x="0" y="48"/>
                    </a:lnTo>
                    <a:lnTo>
                      <a:pt x="0" y="32"/>
                    </a:lnTo>
                    <a:lnTo>
                      <a:pt x="16" y="16"/>
                    </a:lnTo>
                    <a:lnTo>
                      <a:pt x="24" y="16"/>
                    </a:lnTo>
                    <a:lnTo>
                      <a:pt x="24" y="8"/>
                    </a:lnTo>
                    <a:lnTo>
                      <a:pt x="39" y="8"/>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68230" name="Freeform 442"/>
              <p:cNvSpPr>
                <a:spLocks/>
              </p:cNvSpPr>
              <p:nvPr/>
            </p:nvSpPr>
            <p:spPr bwMode="auto">
              <a:xfrm>
                <a:off x="1930" y="2306"/>
                <a:ext cx="79" cy="40"/>
              </a:xfrm>
              <a:custGeom>
                <a:avLst/>
                <a:gdLst>
                  <a:gd name="T0" fmla="*/ 8 w 79"/>
                  <a:gd name="T1" fmla="*/ 40 h 40"/>
                  <a:gd name="T2" fmla="*/ 0 w 79"/>
                  <a:gd name="T3" fmla="*/ 40 h 40"/>
                  <a:gd name="T4" fmla="*/ 0 w 79"/>
                  <a:gd name="T5" fmla="*/ 32 h 40"/>
                  <a:gd name="T6" fmla="*/ 8 w 79"/>
                  <a:gd name="T7" fmla="*/ 24 h 40"/>
                  <a:gd name="T8" fmla="*/ 8 w 79"/>
                  <a:gd name="T9" fmla="*/ 16 h 40"/>
                  <a:gd name="T10" fmla="*/ 16 w 79"/>
                  <a:gd name="T11" fmla="*/ 16 h 40"/>
                  <a:gd name="T12" fmla="*/ 16 w 79"/>
                  <a:gd name="T13" fmla="*/ 8 h 40"/>
                  <a:gd name="T14" fmla="*/ 39 w 79"/>
                  <a:gd name="T15" fmla="*/ 8 h 40"/>
                  <a:gd name="T16" fmla="*/ 47 w 79"/>
                  <a:gd name="T17" fmla="*/ 0 h 40"/>
                  <a:gd name="T18" fmla="*/ 79 w 79"/>
                  <a:gd name="T19" fmla="*/ 0 h 40"/>
                  <a:gd name="T20" fmla="*/ 79 w 79"/>
                  <a:gd name="T21" fmla="*/ 8 h 40"/>
                  <a:gd name="T22" fmla="*/ 71 w 79"/>
                  <a:gd name="T23" fmla="*/ 8 h 40"/>
                  <a:gd name="T24" fmla="*/ 71 w 79"/>
                  <a:gd name="T25" fmla="*/ 16 h 40"/>
                  <a:gd name="T26" fmla="*/ 63 w 79"/>
                  <a:gd name="T27" fmla="*/ 16 h 40"/>
                  <a:gd name="T28" fmla="*/ 55 w 79"/>
                  <a:gd name="T29" fmla="*/ 24 h 40"/>
                  <a:gd name="T30" fmla="*/ 47 w 79"/>
                  <a:gd name="T31" fmla="*/ 24 h 40"/>
                  <a:gd name="T32" fmla="*/ 39 w 79"/>
                  <a:gd name="T33" fmla="*/ 32 h 40"/>
                  <a:gd name="T34" fmla="*/ 31 w 79"/>
                  <a:gd name="T35" fmla="*/ 32 h 40"/>
                  <a:gd name="T36" fmla="*/ 24 w 79"/>
                  <a:gd name="T37" fmla="*/ 40 h 40"/>
                  <a:gd name="T38" fmla="*/ 8 w 79"/>
                  <a:gd name="T39" fmla="*/ 4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0"/>
                  <a:gd name="T62" fmla="*/ 79 w 7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0">
                    <a:moveTo>
                      <a:pt x="8" y="40"/>
                    </a:moveTo>
                    <a:lnTo>
                      <a:pt x="0" y="40"/>
                    </a:lnTo>
                    <a:lnTo>
                      <a:pt x="0" y="32"/>
                    </a:lnTo>
                    <a:lnTo>
                      <a:pt x="8" y="24"/>
                    </a:lnTo>
                    <a:lnTo>
                      <a:pt x="8" y="16"/>
                    </a:lnTo>
                    <a:lnTo>
                      <a:pt x="16" y="16"/>
                    </a:lnTo>
                    <a:lnTo>
                      <a:pt x="16" y="8"/>
                    </a:lnTo>
                    <a:lnTo>
                      <a:pt x="39" y="8"/>
                    </a:lnTo>
                    <a:lnTo>
                      <a:pt x="47" y="0"/>
                    </a:lnTo>
                    <a:lnTo>
                      <a:pt x="79" y="0"/>
                    </a:lnTo>
                    <a:lnTo>
                      <a:pt x="79" y="8"/>
                    </a:lnTo>
                    <a:lnTo>
                      <a:pt x="71" y="8"/>
                    </a:lnTo>
                    <a:lnTo>
                      <a:pt x="71" y="16"/>
                    </a:lnTo>
                    <a:lnTo>
                      <a:pt x="63" y="16"/>
                    </a:lnTo>
                    <a:lnTo>
                      <a:pt x="55" y="24"/>
                    </a:lnTo>
                    <a:lnTo>
                      <a:pt x="47" y="24"/>
                    </a:lnTo>
                    <a:lnTo>
                      <a:pt x="39" y="32"/>
                    </a:lnTo>
                    <a:lnTo>
                      <a:pt x="31" y="32"/>
                    </a:lnTo>
                    <a:lnTo>
                      <a:pt x="24" y="40"/>
                    </a:lnTo>
                    <a:lnTo>
                      <a:pt x="8" y="40"/>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68231" name="Freeform 443"/>
              <p:cNvSpPr>
                <a:spLocks/>
              </p:cNvSpPr>
              <p:nvPr/>
            </p:nvSpPr>
            <p:spPr bwMode="auto">
              <a:xfrm>
                <a:off x="1954" y="2314"/>
                <a:ext cx="31" cy="8"/>
              </a:xfrm>
              <a:custGeom>
                <a:avLst/>
                <a:gdLst>
                  <a:gd name="T0" fmla="*/ 31 w 31"/>
                  <a:gd name="T1" fmla="*/ 0 h 8"/>
                  <a:gd name="T2" fmla="*/ 7 w 31"/>
                  <a:gd name="T3" fmla="*/ 0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7" y="0"/>
                    </a:lnTo>
                    <a:lnTo>
                      <a:pt x="0" y="8"/>
                    </a:lnTo>
                  </a:path>
                </a:pathLst>
              </a:custGeom>
              <a:noFill/>
              <a:ln w="12700">
                <a:solidFill>
                  <a:srgbClr val="FF6051"/>
                </a:solidFill>
                <a:round/>
                <a:headEnd/>
                <a:tailEnd/>
              </a:ln>
            </p:spPr>
            <p:txBody>
              <a:bodyPr/>
              <a:lstStyle/>
              <a:p>
                <a:endParaRPr lang="es-ES_tradnl">
                  <a:solidFill>
                    <a:srgbClr val="000000"/>
                  </a:solidFill>
                </a:endParaRPr>
              </a:p>
            </p:txBody>
          </p:sp>
          <p:sp>
            <p:nvSpPr>
              <p:cNvPr id="468232" name="Freeform 444"/>
              <p:cNvSpPr>
                <a:spLocks/>
              </p:cNvSpPr>
              <p:nvPr/>
            </p:nvSpPr>
            <p:spPr bwMode="auto">
              <a:xfrm>
                <a:off x="1890" y="2322"/>
                <a:ext cx="64" cy="24"/>
              </a:xfrm>
              <a:custGeom>
                <a:avLst/>
                <a:gdLst>
                  <a:gd name="T0" fmla="*/ 64 w 64"/>
                  <a:gd name="T1" fmla="*/ 0 h 24"/>
                  <a:gd name="T2" fmla="*/ 48 w 64"/>
                  <a:gd name="T3" fmla="*/ 0 h 24"/>
                  <a:gd name="T4" fmla="*/ 48 w 64"/>
                  <a:gd name="T5" fmla="*/ 8 h 24"/>
                  <a:gd name="T6" fmla="*/ 32 w 64"/>
                  <a:gd name="T7" fmla="*/ 8 h 24"/>
                  <a:gd name="T8" fmla="*/ 24 w 64"/>
                  <a:gd name="T9" fmla="*/ 16 h 24"/>
                  <a:gd name="T10" fmla="*/ 8 w 64"/>
                  <a:gd name="T11" fmla="*/ 16 h 24"/>
                  <a:gd name="T12" fmla="*/ 8 w 64"/>
                  <a:gd name="T13" fmla="*/ 24 h 24"/>
                  <a:gd name="T14" fmla="*/ 0 w 64"/>
                  <a:gd name="T15" fmla="*/ 24 h 24"/>
                  <a:gd name="T16" fmla="*/ 0 60000 65536"/>
                  <a:gd name="T17" fmla="*/ 0 60000 65536"/>
                  <a:gd name="T18" fmla="*/ 0 60000 65536"/>
                  <a:gd name="T19" fmla="*/ 0 60000 65536"/>
                  <a:gd name="T20" fmla="*/ 0 60000 65536"/>
                  <a:gd name="T21" fmla="*/ 0 60000 65536"/>
                  <a:gd name="T22" fmla="*/ 0 60000 65536"/>
                  <a:gd name="T23" fmla="*/ 0 60000 65536"/>
                  <a:gd name="T24" fmla="*/ 0 w 64"/>
                  <a:gd name="T25" fmla="*/ 0 h 24"/>
                  <a:gd name="T26" fmla="*/ 64 w 64"/>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 h="24">
                    <a:moveTo>
                      <a:pt x="64" y="0"/>
                    </a:moveTo>
                    <a:lnTo>
                      <a:pt x="48" y="0"/>
                    </a:lnTo>
                    <a:lnTo>
                      <a:pt x="48" y="8"/>
                    </a:lnTo>
                    <a:lnTo>
                      <a:pt x="32" y="8"/>
                    </a:lnTo>
                    <a:lnTo>
                      <a:pt x="24" y="16"/>
                    </a:lnTo>
                    <a:lnTo>
                      <a:pt x="8" y="16"/>
                    </a:lnTo>
                    <a:lnTo>
                      <a:pt x="8" y="24"/>
                    </a:lnTo>
                    <a:lnTo>
                      <a:pt x="0" y="24"/>
                    </a:lnTo>
                  </a:path>
                </a:pathLst>
              </a:custGeom>
              <a:noFill/>
              <a:ln w="12700">
                <a:solidFill>
                  <a:srgbClr val="FF6051"/>
                </a:solidFill>
                <a:round/>
                <a:headEnd/>
                <a:tailEnd/>
              </a:ln>
            </p:spPr>
            <p:txBody>
              <a:bodyPr/>
              <a:lstStyle/>
              <a:p>
                <a:endParaRPr lang="es-ES_tradnl">
                  <a:solidFill>
                    <a:srgbClr val="000000"/>
                  </a:solidFill>
                </a:endParaRPr>
              </a:p>
            </p:txBody>
          </p:sp>
          <p:sp>
            <p:nvSpPr>
              <p:cNvPr id="468233" name="Freeform 445"/>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FF6051"/>
                </a:solidFill>
                <a:round/>
                <a:headEnd/>
                <a:tailEnd/>
              </a:ln>
            </p:spPr>
            <p:txBody>
              <a:bodyPr/>
              <a:lstStyle/>
              <a:p>
                <a:endParaRPr lang="es-ES_tradnl">
                  <a:solidFill>
                    <a:srgbClr val="000000"/>
                  </a:solidFill>
                </a:endParaRPr>
              </a:p>
            </p:txBody>
          </p:sp>
          <p:sp>
            <p:nvSpPr>
              <p:cNvPr id="468234" name="Freeform 446"/>
              <p:cNvSpPr>
                <a:spLocks/>
              </p:cNvSpPr>
              <p:nvPr/>
            </p:nvSpPr>
            <p:spPr bwMode="auto">
              <a:xfrm>
                <a:off x="1874" y="2330"/>
                <a:ext cx="72" cy="32"/>
              </a:xfrm>
              <a:custGeom>
                <a:avLst/>
                <a:gdLst>
                  <a:gd name="T0" fmla="*/ 72 w 72"/>
                  <a:gd name="T1" fmla="*/ 0 h 32"/>
                  <a:gd name="T2" fmla="*/ 64 w 72"/>
                  <a:gd name="T3" fmla="*/ 0 h 32"/>
                  <a:gd name="T4" fmla="*/ 56 w 72"/>
                  <a:gd name="T5" fmla="*/ 8 h 32"/>
                  <a:gd name="T6" fmla="*/ 48 w 72"/>
                  <a:gd name="T7" fmla="*/ 8 h 32"/>
                  <a:gd name="T8" fmla="*/ 40 w 72"/>
                  <a:gd name="T9" fmla="*/ 16 h 32"/>
                  <a:gd name="T10" fmla="*/ 24 w 72"/>
                  <a:gd name="T11" fmla="*/ 16 h 32"/>
                  <a:gd name="T12" fmla="*/ 24 w 72"/>
                  <a:gd name="T13" fmla="*/ 24 h 32"/>
                  <a:gd name="T14" fmla="*/ 8 w 72"/>
                  <a:gd name="T15" fmla="*/ 24 h 32"/>
                  <a:gd name="T16" fmla="*/ 8 w 72"/>
                  <a:gd name="T17" fmla="*/ 32 h 32"/>
                  <a:gd name="T18" fmla="*/ 0 w 72"/>
                  <a:gd name="T19" fmla="*/ 3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32"/>
                  <a:gd name="T32" fmla="*/ 72 w 72"/>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32">
                    <a:moveTo>
                      <a:pt x="72" y="0"/>
                    </a:moveTo>
                    <a:lnTo>
                      <a:pt x="64" y="0"/>
                    </a:lnTo>
                    <a:lnTo>
                      <a:pt x="56" y="8"/>
                    </a:lnTo>
                    <a:lnTo>
                      <a:pt x="48" y="8"/>
                    </a:lnTo>
                    <a:lnTo>
                      <a:pt x="40" y="16"/>
                    </a:lnTo>
                    <a:lnTo>
                      <a:pt x="24" y="16"/>
                    </a:lnTo>
                    <a:lnTo>
                      <a:pt x="24" y="24"/>
                    </a:lnTo>
                    <a:lnTo>
                      <a:pt x="8" y="24"/>
                    </a:lnTo>
                    <a:lnTo>
                      <a:pt x="8" y="32"/>
                    </a:lnTo>
                    <a:lnTo>
                      <a:pt x="0" y="32"/>
                    </a:lnTo>
                  </a:path>
                </a:pathLst>
              </a:custGeom>
              <a:noFill/>
              <a:ln w="12700">
                <a:solidFill>
                  <a:srgbClr val="FF6051"/>
                </a:solidFill>
                <a:round/>
                <a:headEnd/>
                <a:tailEnd/>
              </a:ln>
            </p:spPr>
            <p:txBody>
              <a:bodyPr/>
              <a:lstStyle/>
              <a:p>
                <a:endParaRPr lang="es-ES_tradnl">
                  <a:solidFill>
                    <a:srgbClr val="000000"/>
                  </a:solidFill>
                </a:endParaRPr>
              </a:p>
            </p:txBody>
          </p:sp>
          <p:sp>
            <p:nvSpPr>
              <p:cNvPr id="468235" name="Freeform 447"/>
              <p:cNvSpPr>
                <a:spLocks/>
              </p:cNvSpPr>
              <p:nvPr/>
            </p:nvSpPr>
            <p:spPr bwMode="auto">
              <a:xfrm>
                <a:off x="1969" y="2306"/>
                <a:ext cx="24" cy="8"/>
              </a:xfrm>
              <a:custGeom>
                <a:avLst/>
                <a:gdLst>
                  <a:gd name="T0" fmla="*/ 24 w 24"/>
                  <a:gd name="T1" fmla="*/ 8 h 8"/>
                  <a:gd name="T2" fmla="*/ 24 w 24"/>
                  <a:gd name="T3" fmla="*/ 0 h 8"/>
                  <a:gd name="T4" fmla="*/ 0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24" y="8"/>
                    </a:moveTo>
                    <a:lnTo>
                      <a:pt x="24" y="0"/>
                    </a:lnTo>
                    <a:lnTo>
                      <a:pt x="0" y="0"/>
                    </a:lnTo>
                  </a:path>
                </a:pathLst>
              </a:custGeom>
              <a:noFill/>
              <a:ln w="12700">
                <a:solidFill>
                  <a:srgbClr val="FF6051"/>
                </a:solidFill>
                <a:round/>
                <a:headEnd/>
                <a:tailEnd/>
              </a:ln>
            </p:spPr>
            <p:txBody>
              <a:bodyPr/>
              <a:lstStyle/>
              <a:p>
                <a:endParaRPr lang="es-ES_tradnl">
                  <a:solidFill>
                    <a:srgbClr val="000000"/>
                  </a:solidFill>
                </a:endParaRPr>
              </a:p>
            </p:txBody>
          </p:sp>
          <p:sp>
            <p:nvSpPr>
              <p:cNvPr id="468236" name="Freeform 448"/>
              <p:cNvSpPr>
                <a:spLocks/>
              </p:cNvSpPr>
              <p:nvPr/>
            </p:nvSpPr>
            <p:spPr bwMode="auto">
              <a:xfrm>
                <a:off x="1930" y="2306"/>
                <a:ext cx="39" cy="16"/>
              </a:xfrm>
              <a:custGeom>
                <a:avLst/>
                <a:gdLst>
                  <a:gd name="T0" fmla="*/ 39 w 39"/>
                  <a:gd name="T1" fmla="*/ 0 h 16"/>
                  <a:gd name="T2" fmla="*/ 31 w 39"/>
                  <a:gd name="T3" fmla="*/ 0 h 16"/>
                  <a:gd name="T4" fmla="*/ 24 w 39"/>
                  <a:gd name="T5" fmla="*/ 8 h 16"/>
                  <a:gd name="T6" fmla="*/ 8 w 39"/>
                  <a:gd name="T7" fmla="*/ 8 h 16"/>
                  <a:gd name="T8" fmla="*/ 0 w 39"/>
                  <a:gd name="T9" fmla="*/ 16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0"/>
                    </a:moveTo>
                    <a:lnTo>
                      <a:pt x="31" y="0"/>
                    </a:lnTo>
                    <a:lnTo>
                      <a:pt x="24" y="8"/>
                    </a:lnTo>
                    <a:lnTo>
                      <a:pt x="8" y="8"/>
                    </a:lnTo>
                    <a:lnTo>
                      <a:pt x="0" y="16"/>
                    </a:lnTo>
                  </a:path>
                </a:pathLst>
              </a:custGeom>
              <a:noFill/>
              <a:ln w="12700">
                <a:solidFill>
                  <a:srgbClr val="FF6051"/>
                </a:solidFill>
                <a:round/>
                <a:headEnd/>
                <a:tailEnd/>
              </a:ln>
            </p:spPr>
            <p:txBody>
              <a:bodyPr/>
              <a:lstStyle/>
              <a:p>
                <a:endParaRPr lang="es-ES_tradnl">
                  <a:solidFill>
                    <a:srgbClr val="000000"/>
                  </a:solidFill>
                </a:endParaRPr>
              </a:p>
            </p:txBody>
          </p:sp>
          <p:sp>
            <p:nvSpPr>
              <p:cNvPr id="468237" name="Freeform 449"/>
              <p:cNvSpPr>
                <a:spLocks/>
              </p:cNvSpPr>
              <p:nvPr/>
            </p:nvSpPr>
            <p:spPr bwMode="auto">
              <a:xfrm>
                <a:off x="1938" y="2306"/>
                <a:ext cx="63" cy="32"/>
              </a:xfrm>
              <a:custGeom>
                <a:avLst/>
                <a:gdLst>
                  <a:gd name="T0" fmla="*/ 0 w 63"/>
                  <a:gd name="T1" fmla="*/ 32 h 32"/>
                  <a:gd name="T2" fmla="*/ 0 w 63"/>
                  <a:gd name="T3" fmla="*/ 24 h 32"/>
                  <a:gd name="T4" fmla="*/ 8 w 63"/>
                  <a:gd name="T5" fmla="*/ 24 h 32"/>
                  <a:gd name="T6" fmla="*/ 23 w 63"/>
                  <a:gd name="T7" fmla="*/ 8 h 32"/>
                  <a:gd name="T8" fmla="*/ 39 w 63"/>
                  <a:gd name="T9" fmla="*/ 8 h 32"/>
                  <a:gd name="T10" fmla="*/ 47 w 63"/>
                  <a:gd name="T11" fmla="*/ 0 h 32"/>
                  <a:gd name="T12" fmla="*/ 63 w 63"/>
                  <a:gd name="T13" fmla="*/ 0 h 32"/>
                  <a:gd name="T14" fmla="*/ 55 w 63"/>
                  <a:gd name="T15" fmla="*/ 8 h 32"/>
                  <a:gd name="T16" fmla="*/ 47 w 63"/>
                  <a:gd name="T17" fmla="*/ 8 h 32"/>
                  <a:gd name="T18" fmla="*/ 47 w 63"/>
                  <a:gd name="T19" fmla="*/ 16 h 32"/>
                  <a:gd name="T20" fmla="*/ 39 w 63"/>
                  <a:gd name="T21" fmla="*/ 16 h 32"/>
                  <a:gd name="T22" fmla="*/ 31 w 63"/>
                  <a:gd name="T23" fmla="*/ 24 h 32"/>
                  <a:gd name="T24" fmla="*/ 16 w 63"/>
                  <a:gd name="T25" fmla="*/ 24 h 32"/>
                  <a:gd name="T26" fmla="*/ 8 w 63"/>
                  <a:gd name="T27" fmla="*/ 32 h 32"/>
                  <a:gd name="T28" fmla="*/ 0 w 63"/>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32"/>
                    </a:moveTo>
                    <a:lnTo>
                      <a:pt x="0" y="24"/>
                    </a:lnTo>
                    <a:lnTo>
                      <a:pt x="8" y="24"/>
                    </a:lnTo>
                    <a:lnTo>
                      <a:pt x="23" y="8"/>
                    </a:lnTo>
                    <a:lnTo>
                      <a:pt x="39" y="8"/>
                    </a:lnTo>
                    <a:lnTo>
                      <a:pt x="47" y="0"/>
                    </a:lnTo>
                    <a:lnTo>
                      <a:pt x="63" y="0"/>
                    </a:lnTo>
                    <a:lnTo>
                      <a:pt x="55" y="8"/>
                    </a:lnTo>
                    <a:lnTo>
                      <a:pt x="47" y="8"/>
                    </a:lnTo>
                    <a:lnTo>
                      <a:pt x="47" y="16"/>
                    </a:lnTo>
                    <a:lnTo>
                      <a:pt x="39" y="16"/>
                    </a:lnTo>
                    <a:lnTo>
                      <a:pt x="31" y="24"/>
                    </a:lnTo>
                    <a:lnTo>
                      <a:pt x="16" y="24"/>
                    </a:lnTo>
                    <a:lnTo>
                      <a:pt x="8" y="32"/>
                    </a:lnTo>
                    <a:lnTo>
                      <a:pt x="0" y="32"/>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68238" name="Line 450"/>
              <p:cNvSpPr>
                <a:spLocks noChangeShapeType="1"/>
              </p:cNvSpPr>
              <p:nvPr/>
            </p:nvSpPr>
            <p:spPr bwMode="auto">
              <a:xfrm flipH="1">
                <a:off x="1961" y="2314"/>
                <a:ext cx="24" cy="1"/>
              </a:xfrm>
              <a:prstGeom prst="line">
                <a:avLst/>
              </a:prstGeom>
              <a:noFill/>
              <a:ln w="12700">
                <a:solidFill>
                  <a:srgbClr val="D83A2B"/>
                </a:solidFill>
                <a:round/>
                <a:headEnd/>
                <a:tailEnd/>
              </a:ln>
            </p:spPr>
            <p:txBody>
              <a:bodyPr/>
              <a:lstStyle/>
              <a:p>
                <a:endParaRPr lang="es-ES_tradnl">
                  <a:solidFill>
                    <a:srgbClr val="000000"/>
                  </a:solidFill>
                </a:endParaRPr>
              </a:p>
            </p:txBody>
          </p:sp>
          <p:sp>
            <p:nvSpPr>
              <p:cNvPr id="468239" name="Freeform 451"/>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D83A2B"/>
                </a:solidFill>
                <a:round/>
                <a:headEnd/>
                <a:tailEnd/>
              </a:ln>
            </p:spPr>
            <p:txBody>
              <a:bodyPr/>
              <a:lstStyle/>
              <a:p>
                <a:endParaRPr lang="es-ES_tradnl">
                  <a:solidFill>
                    <a:srgbClr val="000000"/>
                  </a:solidFill>
                </a:endParaRPr>
              </a:p>
            </p:txBody>
          </p:sp>
          <p:sp>
            <p:nvSpPr>
              <p:cNvPr id="468240" name="Line 452"/>
              <p:cNvSpPr>
                <a:spLocks noChangeShapeType="1"/>
              </p:cNvSpPr>
              <p:nvPr/>
            </p:nvSpPr>
            <p:spPr bwMode="auto">
              <a:xfrm>
                <a:off x="1946" y="2330"/>
                <a:ext cx="1" cy="1"/>
              </a:xfrm>
              <a:prstGeom prst="line">
                <a:avLst/>
              </a:prstGeom>
              <a:noFill/>
              <a:ln w="12700">
                <a:solidFill>
                  <a:srgbClr val="D83A2B"/>
                </a:solidFill>
                <a:round/>
                <a:headEnd/>
                <a:tailEnd/>
              </a:ln>
            </p:spPr>
            <p:txBody>
              <a:bodyPr/>
              <a:lstStyle/>
              <a:p>
                <a:endParaRPr lang="es-ES_tradnl">
                  <a:solidFill>
                    <a:srgbClr val="000000"/>
                  </a:solidFill>
                </a:endParaRPr>
              </a:p>
            </p:txBody>
          </p:sp>
          <p:sp>
            <p:nvSpPr>
              <p:cNvPr id="468241" name="Freeform 453"/>
              <p:cNvSpPr>
                <a:spLocks/>
              </p:cNvSpPr>
              <p:nvPr/>
            </p:nvSpPr>
            <p:spPr bwMode="auto">
              <a:xfrm>
                <a:off x="1985" y="2306"/>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D83A2B"/>
                </a:solidFill>
                <a:round/>
                <a:headEnd/>
                <a:tailEnd/>
              </a:ln>
            </p:spPr>
            <p:txBody>
              <a:bodyPr/>
              <a:lstStyle/>
              <a:p>
                <a:endParaRPr lang="es-ES_tradnl">
                  <a:solidFill>
                    <a:srgbClr val="000000"/>
                  </a:solidFill>
                </a:endParaRPr>
              </a:p>
            </p:txBody>
          </p:sp>
          <p:sp>
            <p:nvSpPr>
              <p:cNvPr id="468242" name="Freeform 454"/>
              <p:cNvSpPr>
                <a:spLocks/>
              </p:cNvSpPr>
              <p:nvPr/>
            </p:nvSpPr>
            <p:spPr bwMode="auto">
              <a:xfrm>
                <a:off x="1906" y="2322"/>
                <a:ext cx="32" cy="8"/>
              </a:xfrm>
              <a:custGeom>
                <a:avLst/>
                <a:gdLst>
                  <a:gd name="T0" fmla="*/ 0 w 32"/>
                  <a:gd name="T1" fmla="*/ 8 h 8"/>
                  <a:gd name="T2" fmla="*/ 8 w 32"/>
                  <a:gd name="T3" fmla="*/ 8 h 8"/>
                  <a:gd name="T4" fmla="*/ 16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8" y="8"/>
                    </a:lnTo>
                    <a:lnTo>
                      <a:pt x="16" y="0"/>
                    </a:lnTo>
                    <a:lnTo>
                      <a:pt x="32" y="0"/>
                    </a:lnTo>
                  </a:path>
                </a:pathLst>
              </a:custGeom>
              <a:noFill/>
              <a:ln w="12700">
                <a:solidFill>
                  <a:srgbClr val="FF6051"/>
                </a:solidFill>
                <a:round/>
                <a:headEnd/>
                <a:tailEnd/>
              </a:ln>
            </p:spPr>
            <p:txBody>
              <a:bodyPr/>
              <a:lstStyle/>
              <a:p>
                <a:endParaRPr lang="es-ES_tradnl">
                  <a:solidFill>
                    <a:srgbClr val="000000"/>
                  </a:solidFill>
                </a:endParaRPr>
              </a:p>
            </p:txBody>
          </p:sp>
          <p:sp>
            <p:nvSpPr>
              <p:cNvPr id="468243" name="Freeform 455"/>
              <p:cNvSpPr>
                <a:spLocks/>
              </p:cNvSpPr>
              <p:nvPr/>
            </p:nvSpPr>
            <p:spPr bwMode="auto">
              <a:xfrm>
                <a:off x="1882" y="2354"/>
                <a:ext cx="72" cy="48"/>
              </a:xfrm>
              <a:custGeom>
                <a:avLst/>
                <a:gdLst>
                  <a:gd name="T0" fmla="*/ 8 w 72"/>
                  <a:gd name="T1" fmla="*/ 0 h 48"/>
                  <a:gd name="T2" fmla="*/ 0 w 72"/>
                  <a:gd name="T3" fmla="*/ 0 h 48"/>
                  <a:gd name="T4" fmla="*/ 0 w 72"/>
                  <a:gd name="T5" fmla="*/ 16 h 48"/>
                  <a:gd name="T6" fmla="*/ 24 w 72"/>
                  <a:gd name="T7" fmla="*/ 40 h 48"/>
                  <a:gd name="T8" fmla="*/ 32 w 72"/>
                  <a:gd name="T9" fmla="*/ 40 h 48"/>
                  <a:gd name="T10" fmla="*/ 32 w 72"/>
                  <a:gd name="T11" fmla="*/ 48 h 48"/>
                  <a:gd name="T12" fmla="*/ 56 w 72"/>
                  <a:gd name="T13" fmla="*/ 48 h 48"/>
                  <a:gd name="T14" fmla="*/ 64 w 72"/>
                  <a:gd name="T15" fmla="*/ 40 h 48"/>
                  <a:gd name="T16" fmla="*/ 72 w 72"/>
                  <a:gd name="T17" fmla="*/ 40 h 48"/>
                  <a:gd name="T18" fmla="*/ 72 w 72"/>
                  <a:gd name="T19" fmla="*/ 24 h 48"/>
                  <a:gd name="T20" fmla="*/ 64 w 72"/>
                  <a:gd name="T21" fmla="*/ 16 h 48"/>
                  <a:gd name="T22" fmla="*/ 48 w 72"/>
                  <a:gd name="T23" fmla="*/ 16 h 48"/>
                  <a:gd name="T24" fmla="*/ 40 w 72"/>
                  <a:gd name="T25" fmla="*/ 8 h 48"/>
                  <a:gd name="T26" fmla="*/ 24 w 72"/>
                  <a:gd name="T27" fmla="*/ 8 h 48"/>
                  <a:gd name="T28" fmla="*/ 16 w 72"/>
                  <a:gd name="T29" fmla="*/ 0 h 48"/>
                  <a:gd name="T30" fmla="*/ 8 w 72"/>
                  <a:gd name="T31" fmla="*/ 0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48"/>
                  <a:gd name="T50" fmla="*/ 72 w 72"/>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48">
                    <a:moveTo>
                      <a:pt x="8" y="0"/>
                    </a:moveTo>
                    <a:lnTo>
                      <a:pt x="0" y="0"/>
                    </a:lnTo>
                    <a:lnTo>
                      <a:pt x="0" y="16"/>
                    </a:lnTo>
                    <a:lnTo>
                      <a:pt x="24" y="40"/>
                    </a:lnTo>
                    <a:lnTo>
                      <a:pt x="32" y="40"/>
                    </a:lnTo>
                    <a:lnTo>
                      <a:pt x="32" y="48"/>
                    </a:lnTo>
                    <a:lnTo>
                      <a:pt x="56" y="48"/>
                    </a:lnTo>
                    <a:lnTo>
                      <a:pt x="64" y="40"/>
                    </a:lnTo>
                    <a:lnTo>
                      <a:pt x="72" y="40"/>
                    </a:lnTo>
                    <a:lnTo>
                      <a:pt x="72" y="24"/>
                    </a:lnTo>
                    <a:lnTo>
                      <a:pt x="64" y="16"/>
                    </a:lnTo>
                    <a:lnTo>
                      <a:pt x="48" y="16"/>
                    </a:lnTo>
                    <a:lnTo>
                      <a:pt x="40" y="8"/>
                    </a:lnTo>
                    <a:lnTo>
                      <a:pt x="24" y="8"/>
                    </a:lnTo>
                    <a:lnTo>
                      <a:pt x="16" y="0"/>
                    </a:lnTo>
                    <a:lnTo>
                      <a:pt x="8"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244" name="Line 456"/>
              <p:cNvSpPr>
                <a:spLocks noChangeShapeType="1"/>
              </p:cNvSpPr>
              <p:nvPr/>
            </p:nvSpPr>
            <p:spPr bwMode="auto">
              <a:xfrm flipV="1">
                <a:off x="1906" y="2378"/>
                <a:ext cx="8" cy="8"/>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245" name="Freeform 457"/>
              <p:cNvSpPr>
                <a:spLocks/>
              </p:cNvSpPr>
              <p:nvPr/>
            </p:nvSpPr>
            <p:spPr bwMode="auto">
              <a:xfrm>
                <a:off x="1914"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solidFill>
                    <a:srgbClr val="000000"/>
                  </a:solidFill>
                </a:endParaRPr>
              </a:p>
            </p:txBody>
          </p:sp>
          <p:sp>
            <p:nvSpPr>
              <p:cNvPr id="468246" name="Freeform 458"/>
              <p:cNvSpPr>
                <a:spLocks/>
              </p:cNvSpPr>
              <p:nvPr/>
            </p:nvSpPr>
            <p:spPr bwMode="auto">
              <a:xfrm>
                <a:off x="1898"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solidFill>
                    <a:srgbClr val="000000"/>
                  </a:solidFill>
                </a:endParaRPr>
              </a:p>
            </p:txBody>
          </p:sp>
          <p:sp>
            <p:nvSpPr>
              <p:cNvPr id="468247" name="Freeform 459"/>
              <p:cNvSpPr>
                <a:spLocks/>
              </p:cNvSpPr>
              <p:nvPr/>
            </p:nvSpPr>
            <p:spPr bwMode="auto">
              <a:xfrm>
                <a:off x="1914" y="2362"/>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41C4F"/>
                </a:solidFill>
                <a:round/>
                <a:headEnd/>
                <a:tailEnd/>
              </a:ln>
            </p:spPr>
            <p:txBody>
              <a:bodyPr/>
              <a:lstStyle/>
              <a:p>
                <a:endParaRPr lang="es-ES_tradnl">
                  <a:solidFill>
                    <a:srgbClr val="000000"/>
                  </a:solidFill>
                </a:endParaRPr>
              </a:p>
            </p:txBody>
          </p:sp>
          <p:sp>
            <p:nvSpPr>
              <p:cNvPr id="468248" name="Freeform 460"/>
              <p:cNvSpPr>
                <a:spLocks/>
              </p:cNvSpPr>
              <p:nvPr/>
            </p:nvSpPr>
            <p:spPr bwMode="auto">
              <a:xfrm>
                <a:off x="1890" y="2362"/>
                <a:ext cx="24" cy="8"/>
              </a:xfrm>
              <a:custGeom>
                <a:avLst/>
                <a:gdLst>
                  <a:gd name="T0" fmla="*/ 0 w 24"/>
                  <a:gd name="T1" fmla="*/ 8 h 8"/>
                  <a:gd name="T2" fmla="*/ 8 w 24"/>
                  <a:gd name="T3" fmla="*/ 0 h 8"/>
                  <a:gd name="T4" fmla="*/ 24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0" y="8"/>
                    </a:moveTo>
                    <a:lnTo>
                      <a:pt x="8" y="0"/>
                    </a:lnTo>
                    <a:lnTo>
                      <a:pt x="24" y="0"/>
                    </a:lnTo>
                  </a:path>
                </a:pathLst>
              </a:custGeom>
              <a:noFill/>
              <a:ln w="12700">
                <a:solidFill>
                  <a:srgbClr val="F41C4F"/>
                </a:solidFill>
                <a:round/>
                <a:headEnd/>
                <a:tailEnd/>
              </a:ln>
            </p:spPr>
            <p:txBody>
              <a:bodyPr/>
              <a:lstStyle/>
              <a:p>
                <a:endParaRPr lang="es-ES_tradnl">
                  <a:solidFill>
                    <a:srgbClr val="000000"/>
                  </a:solidFill>
                </a:endParaRPr>
              </a:p>
            </p:txBody>
          </p:sp>
          <p:sp>
            <p:nvSpPr>
              <p:cNvPr id="468249" name="Freeform 461"/>
              <p:cNvSpPr>
                <a:spLocks/>
              </p:cNvSpPr>
              <p:nvPr/>
            </p:nvSpPr>
            <p:spPr bwMode="auto">
              <a:xfrm>
                <a:off x="1914" y="2378"/>
                <a:ext cx="32" cy="24"/>
              </a:xfrm>
              <a:custGeom>
                <a:avLst/>
                <a:gdLst>
                  <a:gd name="T0" fmla="*/ 8 w 32"/>
                  <a:gd name="T1" fmla="*/ 24 h 24"/>
                  <a:gd name="T2" fmla="*/ 8 w 32"/>
                  <a:gd name="T3" fmla="*/ 16 h 24"/>
                  <a:gd name="T4" fmla="*/ 0 w 32"/>
                  <a:gd name="T5" fmla="*/ 16 h 24"/>
                  <a:gd name="T6" fmla="*/ 8 w 32"/>
                  <a:gd name="T7" fmla="*/ 8 h 24"/>
                  <a:gd name="T8" fmla="*/ 8 w 32"/>
                  <a:gd name="T9" fmla="*/ 0 h 24"/>
                  <a:gd name="T10" fmla="*/ 32 w 32"/>
                  <a:gd name="T11" fmla="*/ 0 h 24"/>
                  <a:gd name="T12" fmla="*/ 32 w 32"/>
                  <a:gd name="T13" fmla="*/ 8 h 24"/>
                  <a:gd name="T14" fmla="*/ 24 w 32"/>
                  <a:gd name="T15" fmla="*/ 16 h 24"/>
                  <a:gd name="T16" fmla="*/ 8 w 32"/>
                  <a:gd name="T17" fmla="*/ 16 h 24"/>
                  <a:gd name="T18" fmla="*/ 8 w 32"/>
                  <a:gd name="T19" fmla="*/ 2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4"/>
                  <a:gd name="T32" fmla="*/ 32 w 3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4">
                    <a:moveTo>
                      <a:pt x="8" y="24"/>
                    </a:moveTo>
                    <a:lnTo>
                      <a:pt x="8" y="16"/>
                    </a:lnTo>
                    <a:lnTo>
                      <a:pt x="0" y="16"/>
                    </a:lnTo>
                    <a:lnTo>
                      <a:pt x="8" y="8"/>
                    </a:lnTo>
                    <a:lnTo>
                      <a:pt x="8" y="0"/>
                    </a:lnTo>
                    <a:lnTo>
                      <a:pt x="32" y="0"/>
                    </a:lnTo>
                    <a:lnTo>
                      <a:pt x="32" y="8"/>
                    </a:lnTo>
                    <a:lnTo>
                      <a:pt x="24" y="16"/>
                    </a:lnTo>
                    <a:lnTo>
                      <a:pt x="8" y="16"/>
                    </a:lnTo>
                    <a:lnTo>
                      <a:pt x="8" y="24"/>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68250" name="Freeform 462"/>
              <p:cNvSpPr>
                <a:spLocks/>
              </p:cNvSpPr>
              <p:nvPr/>
            </p:nvSpPr>
            <p:spPr bwMode="auto">
              <a:xfrm>
                <a:off x="2009" y="2314"/>
                <a:ext cx="127" cy="208"/>
              </a:xfrm>
              <a:custGeom>
                <a:avLst/>
                <a:gdLst>
                  <a:gd name="T0" fmla="*/ 0 w 127"/>
                  <a:gd name="T1" fmla="*/ 152 h 208"/>
                  <a:gd name="T2" fmla="*/ 0 w 127"/>
                  <a:gd name="T3" fmla="*/ 160 h 208"/>
                  <a:gd name="T4" fmla="*/ 8 w 127"/>
                  <a:gd name="T5" fmla="*/ 160 h 208"/>
                  <a:gd name="T6" fmla="*/ 8 w 127"/>
                  <a:gd name="T7" fmla="*/ 168 h 208"/>
                  <a:gd name="T8" fmla="*/ 16 w 127"/>
                  <a:gd name="T9" fmla="*/ 168 h 208"/>
                  <a:gd name="T10" fmla="*/ 16 w 127"/>
                  <a:gd name="T11" fmla="*/ 176 h 208"/>
                  <a:gd name="T12" fmla="*/ 24 w 127"/>
                  <a:gd name="T13" fmla="*/ 176 h 208"/>
                  <a:gd name="T14" fmla="*/ 32 w 127"/>
                  <a:gd name="T15" fmla="*/ 184 h 208"/>
                  <a:gd name="T16" fmla="*/ 63 w 127"/>
                  <a:gd name="T17" fmla="*/ 184 h 208"/>
                  <a:gd name="T18" fmla="*/ 71 w 127"/>
                  <a:gd name="T19" fmla="*/ 192 h 208"/>
                  <a:gd name="T20" fmla="*/ 103 w 127"/>
                  <a:gd name="T21" fmla="*/ 192 h 208"/>
                  <a:gd name="T22" fmla="*/ 103 w 127"/>
                  <a:gd name="T23" fmla="*/ 200 h 208"/>
                  <a:gd name="T24" fmla="*/ 119 w 127"/>
                  <a:gd name="T25" fmla="*/ 200 h 208"/>
                  <a:gd name="T26" fmla="*/ 119 w 127"/>
                  <a:gd name="T27" fmla="*/ 208 h 208"/>
                  <a:gd name="T28" fmla="*/ 127 w 127"/>
                  <a:gd name="T29" fmla="*/ 208 h 208"/>
                  <a:gd name="T30" fmla="*/ 127 w 127"/>
                  <a:gd name="T31" fmla="*/ 192 h 208"/>
                  <a:gd name="T32" fmla="*/ 119 w 127"/>
                  <a:gd name="T33" fmla="*/ 192 h 208"/>
                  <a:gd name="T34" fmla="*/ 119 w 127"/>
                  <a:gd name="T35" fmla="*/ 176 h 208"/>
                  <a:gd name="T36" fmla="*/ 111 w 127"/>
                  <a:gd name="T37" fmla="*/ 168 h 208"/>
                  <a:gd name="T38" fmla="*/ 111 w 127"/>
                  <a:gd name="T39" fmla="*/ 152 h 208"/>
                  <a:gd name="T40" fmla="*/ 103 w 127"/>
                  <a:gd name="T41" fmla="*/ 152 h 208"/>
                  <a:gd name="T42" fmla="*/ 103 w 127"/>
                  <a:gd name="T43" fmla="*/ 112 h 208"/>
                  <a:gd name="T44" fmla="*/ 95 w 127"/>
                  <a:gd name="T45" fmla="*/ 104 h 208"/>
                  <a:gd name="T46" fmla="*/ 95 w 127"/>
                  <a:gd name="T47" fmla="*/ 80 h 208"/>
                  <a:gd name="T48" fmla="*/ 87 w 127"/>
                  <a:gd name="T49" fmla="*/ 72 h 208"/>
                  <a:gd name="T50" fmla="*/ 87 w 127"/>
                  <a:gd name="T51" fmla="*/ 56 h 208"/>
                  <a:gd name="T52" fmla="*/ 79 w 127"/>
                  <a:gd name="T53" fmla="*/ 48 h 208"/>
                  <a:gd name="T54" fmla="*/ 79 w 127"/>
                  <a:gd name="T55" fmla="*/ 40 h 208"/>
                  <a:gd name="T56" fmla="*/ 71 w 127"/>
                  <a:gd name="T57" fmla="*/ 32 h 208"/>
                  <a:gd name="T58" fmla="*/ 71 w 127"/>
                  <a:gd name="T59" fmla="*/ 24 h 208"/>
                  <a:gd name="T60" fmla="*/ 63 w 127"/>
                  <a:gd name="T61" fmla="*/ 24 h 208"/>
                  <a:gd name="T62" fmla="*/ 63 w 127"/>
                  <a:gd name="T63" fmla="*/ 16 h 208"/>
                  <a:gd name="T64" fmla="*/ 56 w 127"/>
                  <a:gd name="T65" fmla="*/ 16 h 208"/>
                  <a:gd name="T66" fmla="*/ 48 w 127"/>
                  <a:gd name="T67" fmla="*/ 8 h 208"/>
                  <a:gd name="T68" fmla="*/ 32 w 127"/>
                  <a:gd name="T69" fmla="*/ 8 h 208"/>
                  <a:gd name="T70" fmla="*/ 32 w 127"/>
                  <a:gd name="T71" fmla="*/ 0 h 208"/>
                  <a:gd name="T72" fmla="*/ 32 w 127"/>
                  <a:gd name="T73" fmla="*/ 16 h 208"/>
                  <a:gd name="T74" fmla="*/ 24 w 127"/>
                  <a:gd name="T75" fmla="*/ 16 h 208"/>
                  <a:gd name="T76" fmla="*/ 24 w 127"/>
                  <a:gd name="T77" fmla="*/ 32 h 208"/>
                  <a:gd name="T78" fmla="*/ 16 w 127"/>
                  <a:gd name="T79" fmla="*/ 40 h 208"/>
                  <a:gd name="T80" fmla="*/ 16 w 127"/>
                  <a:gd name="T81" fmla="*/ 64 h 208"/>
                  <a:gd name="T82" fmla="*/ 8 w 127"/>
                  <a:gd name="T83" fmla="*/ 64 h 208"/>
                  <a:gd name="T84" fmla="*/ 8 w 127"/>
                  <a:gd name="T85" fmla="*/ 88 h 208"/>
                  <a:gd name="T86" fmla="*/ 0 w 127"/>
                  <a:gd name="T87" fmla="*/ 96 h 208"/>
                  <a:gd name="T88" fmla="*/ 0 w 127"/>
                  <a:gd name="T89" fmla="*/ 152 h 20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7"/>
                  <a:gd name="T136" fmla="*/ 0 h 208"/>
                  <a:gd name="T137" fmla="*/ 127 w 127"/>
                  <a:gd name="T138" fmla="*/ 208 h 20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7" h="208">
                    <a:moveTo>
                      <a:pt x="0" y="152"/>
                    </a:moveTo>
                    <a:lnTo>
                      <a:pt x="0" y="160"/>
                    </a:lnTo>
                    <a:lnTo>
                      <a:pt x="8" y="160"/>
                    </a:lnTo>
                    <a:lnTo>
                      <a:pt x="8" y="168"/>
                    </a:lnTo>
                    <a:lnTo>
                      <a:pt x="16" y="168"/>
                    </a:lnTo>
                    <a:lnTo>
                      <a:pt x="16" y="176"/>
                    </a:lnTo>
                    <a:lnTo>
                      <a:pt x="24" y="176"/>
                    </a:lnTo>
                    <a:lnTo>
                      <a:pt x="32" y="184"/>
                    </a:lnTo>
                    <a:lnTo>
                      <a:pt x="63" y="184"/>
                    </a:lnTo>
                    <a:lnTo>
                      <a:pt x="71" y="192"/>
                    </a:lnTo>
                    <a:lnTo>
                      <a:pt x="103" y="192"/>
                    </a:lnTo>
                    <a:lnTo>
                      <a:pt x="103" y="200"/>
                    </a:lnTo>
                    <a:lnTo>
                      <a:pt x="119" y="200"/>
                    </a:lnTo>
                    <a:lnTo>
                      <a:pt x="119" y="208"/>
                    </a:lnTo>
                    <a:lnTo>
                      <a:pt x="127" y="208"/>
                    </a:lnTo>
                    <a:lnTo>
                      <a:pt x="127" y="192"/>
                    </a:lnTo>
                    <a:lnTo>
                      <a:pt x="119" y="192"/>
                    </a:lnTo>
                    <a:lnTo>
                      <a:pt x="119" y="176"/>
                    </a:lnTo>
                    <a:lnTo>
                      <a:pt x="111" y="168"/>
                    </a:lnTo>
                    <a:lnTo>
                      <a:pt x="111" y="152"/>
                    </a:lnTo>
                    <a:lnTo>
                      <a:pt x="103" y="152"/>
                    </a:lnTo>
                    <a:lnTo>
                      <a:pt x="103" y="112"/>
                    </a:lnTo>
                    <a:lnTo>
                      <a:pt x="95" y="104"/>
                    </a:lnTo>
                    <a:lnTo>
                      <a:pt x="95" y="80"/>
                    </a:lnTo>
                    <a:lnTo>
                      <a:pt x="87" y="72"/>
                    </a:lnTo>
                    <a:lnTo>
                      <a:pt x="87" y="56"/>
                    </a:lnTo>
                    <a:lnTo>
                      <a:pt x="79" y="48"/>
                    </a:lnTo>
                    <a:lnTo>
                      <a:pt x="79" y="40"/>
                    </a:lnTo>
                    <a:lnTo>
                      <a:pt x="71" y="32"/>
                    </a:lnTo>
                    <a:lnTo>
                      <a:pt x="71" y="24"/>
                    </a:lnTo>
                    <a:lnTo>
                      <a:pt x="63" y="24"/>
                    </a:lnTo>
                    <a:lnTo>
                      <a:pt x="63" y="16"/>
                    </a:lnTo>
                    <a:lnTo>
                      <a:pt x="56" y="16"/>
                    </a:lnTo>
                    <a:lnTo>
                      <a:pt x="48" y="8"/>
                    </a:lnTo>
                    <a:lnTo>
                      <a:pt x="32" y="8"/>
                    </a:lnTo>
                    <a:lnTo>
                      <a:pt x="32" y="0"/>
                    </a:lnTo>
                    <a:lnTo>
                      <a:pt x="32" y="16"/>
                    </a:lnTo>
                    <a:lnTo>
                      <a:pt x="24" y="16"/>
                    </a:lnTo>
                    <a:lnTo>
                      <a:pt x="24" y="32"/>
                    </a:lnTo>
                    <a:lnTo>
                      <a:pt x="16" y="40"/>
                    </a:lnTo>
                    <a:lnTo>
                      <a:pt x="16" y="64"/>
                    </a:lnTo>
                    <a:lnTo>
                      <a:pt x="8" y="64"/>
                    </a:lnTo>
                    <a:lnTo>
                      <a:pt x="8" y="88"/>
                    </a:lnTo>
                    <a:lnTo>
                      <a:pt x="0" y="96"/>
                    </a:lnTo>
                    <a:lnTo>
                      <a:pt x="0" y="152"/>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251" name="Freeform 463"/>
              <p:cNvSpPr>
                <a:spLocks/>
              </p:cNvSpPr>
              <p:nvPr/>
            </p:nvSpPr>
            <p:spPr bwMode="auto">
              <a:xfrm>
                <a:off x="2049" y="2322"/>
                <a:ext cx="23" cy="8"/>
              </a:xfrm>
              <a:custGeom>
                <a:avLst/>
                <a:gdLst>
                  <a:gd name="T0" fmla="*/ 0 w 23"/>
                  <a:gd name="T1" fmla="*/ 0 h 8"/>
                  <a:gd name="T2" fmla="*/ 8 w 23"/>
                  <a:gd name="T3" fmla="*/ 0 h 8"/>
                  <a:gd name="T4" fmla="*/ 8 w 23"/>
                  <a:gd name="T5" fmla="*/ 8 h 8"/>
                  <a:gd name="T6" fmla="*/ 23 w 23"/>
                  <a:gd name="T7" fmla="*/ 8 h 8"/>
                  <a:gd name="T8" fmla="*/ 16 w 23"/>
                  <a:gd name="T9" fmla="*/ 0 h 8"/>
                  <a:gd name="T10" fmla="*/ 0 w 23"/>
                  <a:gd name="T11" fmla="*/ 0 h 8"/>
                  <a:gd name="T12" fmla="*/ 0 60000 65536"/>
                  <a:gd name="T13" fmla="*/ 0 60000 65536"/>
                  <a:gd name="T14" fmla="*/ 0 60000 65536"/>
                  <a:gd name="T15" fmla="*/ 0 60000 65536"/>
                  <a:gd name="T16" fmla="*/ 0 60000 65536"/>
                  <a:gd name="T17" fmla="*/ 0 60000 65536"/>
                  <a:gd name="T18" fmla="*/ 0 w 23"/>
                  <a:gd name="T19" fmla="*/ 0 h 8"/>
                  <a:gd name="T20" fmla="*/ 23 w 23"/>
                  <a:gd name="T21" fmla="*/ 8 h 8"/>
                </a:gdLst>
                <a:ahLst/>
                <a:cxnLst>
                  <a:cxn ang="T12">
                    <a:pos x="T0" y="T1"/>
                  </a:cxn>
                  <a:cxn ang="T13">
                    <a:pos x="T2" y="T3"/>
                  </a:cxn>
                  <a:cxn ang="T14">
                    <a:pos x="T4" y="T5"/>
                  </a:cxn>
                  <a:cxn ang="T15">
                    <a:pos x="T6" y="T7"/>
                  </a:cxn>
                  <a:cxn ang="T16">
                    <a:pos x="T8" y="T9"/>
                  </a:cxn>
                  <a:cxn ang="T17">
                    <a:pos x="T10" y="T11"/>
                  </a:cxn>
                </a:cxnLst>
                <a:rect l="T18" t="T19" r="T20" b="T21"/>
                <a:pathLst>
                  <a:path w="23" h="8">
                    <a:moveTo>
                      <a:pt x="0" y="0"/>
                    </a:moveTo>
                    <a:lnTo>
                      <a:pt x="8" y="0"/>
                    </a:lnTo>
                    <a:lnTo>
                      <a:pt x="8" y="8"/>
                    </a:lnTo>
                    <a:lnTo>
                      <a:pt x="23" y="8"/>
                    </a:lnTo>
                    <a:lnTo>
                      <a:pt x="16"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68252" name="Freeform 464"/>
              <p:cNvSpPr>
                <a:spLocks/>
              </p:cNvSpPr>
              <p:nvPr/>
            </p:nvSpPr>
            <p:spPr bwMode="auto">
              <a:xfrm>
                <a:off x="2017" y="2354"/>
                <a:ext cx="87" cy="136"/>
              </a:xfrm>
              <a:custGeom>
                <a:avLst/>
                <a:gdLst>
                  <a:gd name="T0" fmla="*/ 87 w 87"/>
                  <a:gd name="T1" fmla="*/ 136 h 136"/>
                  <a:gd name="T2" fmla="*/ 48 w 87"/>
                  <a:gd name="T3" fmla="*/ 136 h 136"/>
                  <a:gd name="T4" fmla="*/ 48 w 87"/>
                  <a:gd name="T5" fmla="*/ 128 h 136"/>
                  <a:gd name="T6" fmla="*/ 32 w 87"/>
                  <a:gd name="T7" fmla="*/ 128 h 136"/>
                  <a:gd name="T8" fmla="*/ 24 w 87"/>
                  <a:gd name="T9" fmla="*/ 120 h 136"/>
                  <a:gd name="T10" fmla="*/ 16 w 87"/>
                  <a:gd name="T11" fmla="*/ 120 h 136"/>
                  <a:gd name="T12" fmla="*/ 16 w 87"/>
                  <a:gd name="T13" fmla="*/ 112 h 136"/>
                  <a:gd name="T14" fmla="*/ 8 w 87"/>
                  <a:gd name="T15" fmla="*/ 112 h 136"/>
                  <a:gd name="T16" fmla="*/ 8 w 87"/>
                  <a:gd name="T17" fmla="*/ 104 h 136"/>
                  <a:gd name="T18" fmla="*/ 0 w 87"/>
                  <a:gd name="T19" fmla="*/ 96 h 136"/>
                  <a:gd name="T20" fmla="*/ 0 w 87"/>
                  <a:gd name="T21" fmla="*/ 48 h 136"/>
                  <a:gd name="T22" fmla="*/ 8 w 87"/>
                  <a:gd name="T23" fmla="*/ 40 h 136"/>
                  <a:gd name="T24" fmla="*/ 8 w 87"/>
                  <a:gd name="T25" fmla="*/ 24 h 136"/>
                  <a:gd name="T26" fmla="*/ 16 w 87"/>
                  <a:gd name="T27" fmla="*/ 24 h 136"/>
                  <a:gd name="T28" fmla="*/ 16 w 87"/>
                  <a:gd name="T29" fmla="*/ 16 h 136"/>
                  <a:gd name="T30" fmla="*/ 24 w 87"/>
                  <a:gd name="T31" fmla="*/ 16 h 136"/>
                  <a:gd name="T32" fmla="*/ 24 w 87"/>
                  <a:gd name="T33" fmla="*/ 8 h 136"/>
                  <a:gd name="T34" fmla="*/ 32 w 87"/>
                  <a:gd name="T35" fmla="*/ 0 h 136"/>
                  <a:gd name="T36" fmla="*/ 55 w 87"/>
                  <a:gd name="T37" fmla="*/ 0 h 136"/>
                  <a:gd name="T38" fmla="*/ 55 w 87"/>
                  <a:gd name="T39" fmla="*/ 8 h 136"/>
                  <a:gd name="T40" fmla="*/ 63 w 87"/>
                  <a:gd name="T41" fmla="*/ 8 h 136"/>
                  <a:gd name="T42" fmla="*/ 63 w 87"/>
                  <a:gd name="T43" fmla="*/ 24 h 136"/>
                  <a:gd name="T44" fmla="*/ 71 w 87"/>
                  <a:gd name="T45" fmla="*/ 24 h 136"/>
                  <a:gd name="T46" fmla="*/ 71 w 87"/>
                  <a:gd name="T47" fmla="*/ 40 h 136"/>
                  <a:gd name="T48" fmla="*/ 79 w 87"/>
                  <a:gd name="T49" fmla="*/ 48 h 136"/>
                  <a:gd name="T50" fmla="*/ 79 w 87"/>
                  <a:gd name="T51" fmla="*/ 88 h 136"/>
                  <a:gd name="T52" fmla="*/ 87 w 87"/>
                  <a:gd name="T53" fmla="*/ 88 h 136"/>
                  <a:gd name="T54" fmla="*/ 87 w 87"/>
                  <a:gd name="T55" fmla="*/ 136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
                  <a:gd name="T85" fmla="*/ 0 h 136"/>
                  <a:gd name="T86" fmla="*/ 87 w 87"/>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 h="136">
                    <a:moveTo>
                      <a:pt x="87" y="136"/>
                    </a:moveTo>
                    <a:lnTo>
                      <a:pt x="48" y="136"/>
                    </a:lnTo>
                    <a:lnTo>
                      <a:pt x="48" y="128"/>
                    </a:lnTo>
                    <a:lnTo>
                      <a:pt x="32" y="128"/>
                    </a:lnTo>
                    <a:lnTo>
                      <a:pt x="24" y="120"/>
                    </a:lnTo>
                    <a:lnTo>
                      <a:pt x="16" y="120"/>
                    </a:lnTo>
                    <a:lnTo>
                      <a:pt x="16" y="112"/>
                    </a:lnTo>
                    <a:lnTo>
                      <a:pt x="8" y="112"/>
                    </a:lnTo>
                    <a:lnTo>
                      <a:pt x="8" y="104"/>
                    </a:lnTo>
                    <a:lnTo>
                      <a:pt x="0" y="96"/>
                    </a:lnTo>
                    <a:lnTo>
                      <a:pt x="0" y="48"/>
                    </a:lnTo>
                    <a:lnTo>
                      <a:pt x="8" y="40"/>
                    </a:lnTo>
                    <a:lnTo>
                      <a:pt x="8" y="24"/>
                    </a:lnTo>
                    <a:lnTo>
                      <a:pt x="16" y="24"/>
                    </a:lnTo>
                    <a:lnTo>
                      <a:pt x="16" y="16"/>
                    </a:lnTo>
                    <a:lnTo>
                      <a:pt x="24" y="16"/>
                    </a:lnTo>
                    <a:lnTo>
                      <a:pt x="24" y="8"/>
                    </a:lnTo>
                    <a:lnTo>
                      <a:pt x="32" y="0"/>
                    </a:lnTo>
                    <a:lnTo>
                      <a:pt x="55" y="0"/>
                    </a:lnTo>
                    <a:lnTo>
                      <a:pt x="55" y="8"/>
                    </a:lnTo>
                    <a:lnTo>
                      <a:pt x="63" y="8"/>
                    </a:lnTo>
                    <a:lnTo>
                      <a:pt x="63" y="24"/>
                    </a:lnTo>
                    <a:lnTo>
                      <a:pt x="71" y="24"/>
                    </a:lnTo>
                    <a:lnTo>
                      <a:pt x="71" y="40"/>
                    </a:lnTo>
                    <a:lnTo>
                      <a:pt x="79" y="48"/>
                    </a:lnTo>
                    <a:lnTo>
                      <a:pt x="79" y="88"/>
                    </a:lnTo>
                    <a:lnTo>
                      <a:pt x="87" y="88"/>
                    </a:lnTo>
                    <a:lnTo>
                      <a:pt x="87" y="136"/>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253" name="Freeform 465"/>
              <p:cNvSpPr>
                <a:spLocks/>
              </p:cNvSpPr>
              <p:nvPr/>
            </p:nvSpPr>
            <p:spPr bwMode="auto">
              <a:xfrm>
                <a:off x="2025" y="2362"/>
                <a:ext cx="71" cy="120"/>
              </a:xfrm>
              <a:custGeom>
                <a:avLst/>
                <a:gdLst>
                  <a:gd name="T0" fmla="*/ 71 w 71"/>
                  <a:gd name="T1" fmla="*/ 120 h 120"/>
                  <a:gd name="T2" fmla="*/ 47 w 71"/>
                  <a:gd name="T3" fmla="*/ 120 h 120"/>
                  <a:gd name="T4" fmla="*/ 40 w 71"/>
                  <a:gd name="T5" fmla="*/ 112 h 120"/>
                  <a:gd name="T6" fmla="*/ 24 w 71"/>
                  <a:gd name="T7" fmla="*/ 112 h 120"/>
                  <a:gd name="T8" fmla="*/ 24 w 71"/>
                  <a:gd name="T9" fmla="*/ 104 h 120"/>
                  <a:gd name="T10" fmla="*/ 16 w 71"/>
                  <a:gd name="T11" fmla="*/ 104 h 120"/>
                  <a:gd name="T12" fmla="*/ 16 w 71"/>
                  <a:gd name="T13" fmla="*/ 96 h 120"/>
                  <a:gd name="T14" fmla="*/ 8 w 71"/>
                  <a:gd name="T15" fmla="*/ 96 h 120"/>
                  <a:gd name="T16" fmla="*/ 8 w 71"/>
                  <a:gd name="T17" fmla="*/ 88 h 120"/>
                  <a:gd name="T18" fmla="*/ 0 w 71"/>
                  <a:gd name="T19" fmla="*/ 88 h 120"/>
                  <a:gd name="T20" fmla="*/ 0 w 71"/>
                  <a:gd name="T21" fmla="*/ 40 h 120"/>
                  <a:gd name="T22" fmla="*/ 8 w 71"/>
                  <a:gd name="T23" fmla="*/ 32 h 120"/>
                  <a:gd name="T24" fmla="*/ 8 w 71"/>
                  <a:gd name="T25" fmla="*/ 16 h 120"/>
                  <a:gd name="T26" fmla="*/ 16 w 71"/>
                  <a:gd name="T27" fmla="*/ 16 h 120"/>
                  <a:gd name="T28" fmla="*/ 16 w 71"/>
                  <a:gd name="T29" fmla="*/ 8 h 120"/>
                  <a:gd name="T30" fmla="*/ 24 w 71"/>
                  <a:gd name="T31" fmla="*/ 8 h 120"/>
                  <a:gd name="T32" fmla="*/ 24 w 71"/>
                  <a:gd name="T33" fmla="*/ 0 h 120"/>
                  <a:gd name="T34" fmla="*/ 47 w 71"/>
                  <a:gd name="T35" fmla="*/ 0 h 120"/>
                  <a:gd name="T36" fmla="*/ 47 w 71"/>
                  <a:gd name="T37" fmla="*/ 8 h 120"/>
                  <a:gd name="T38" fmla="*/ 55 w 71"/>
                  <a:gd name="T39" fmla="*/ 8 h 120"/>
                  <a:gd name="T40" fmla="*/ 55 w 71"/>
                  <a:gd name="T41" fmla="*/ 24 h 120"/>
                  <a:gd name="T42" fmla="*/ 63 w 71"/>
                  <a:gd name="T43" fmla="*/ 24 h 120"/>
                  <a:gd name="T44" fmla="*/ 63 w 71"/>
                  <a:gd name="T45" fmla="*/ 48 h 120"/>
                  <a:gd name="T46" fmla="*/ 71 w 71"/>
                  <a:gd name="T47" fmla="*/ 56 h 120"/>
                  <a:gd name="T48" fmla="*/ 71 w 71"/>
                  <a:gd name="T49" fmla="*/ 120 h 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1"/>
                  <a:gd name="T76" fmla="*/ 0 h 120"/>
                  <a:gd name="T77" fmla="*/ 71 w 71"/>
                  <a:gd name="T78" fmla="*/ 120 h 1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1" h="120">
                    <a:moveTo>
                      <a:pt x="71" y="120"/>
                    </a:moveTo>
                    <a:lnTo>
                      <a:pt x="47" y="120"/>
                    </a:lnTo>
                    <a:lnTo>
                      <a:pt x="40" y="112"/>
                    </a:lnTo>
                    <a:lnTo>
                      <a:pt x="24" y="112"/>
                    </a:lnTo>
                    <a:lnTo>
                      <a:pt x="24" y="104"/>
                    </a:lnTo>
                    <a:lnTo>
                      <a:pt x="16" y="104"/>
                    </a:lnTo>
                    <a:lnTo>
                      <a:pt x="16" y="96"/>
                    </a:lnTo>
                    <a:lnTo>
                      <a:pt x="8" y="96"/>
                    </a:lnTo>
                    <a:lnTo>
                      <a:pt x="8" y="88"/>
                    </a:lnTo>
                    <a:lnTo>
                      <a:pt x="0" y="88"/>
                    </a:lnTo>
                    <a:lnTo>
                      <a:pt x="0" y="40"/>
                    </a:lnTo>
                    <a:lnTo>
                      <a:pt x="8" y="32"/>
                    </a:lnTo>
                    <a:lnTo>
                      <a:pt x="8" y="16"/>
                    </a:lnTo>
                    <a:lnTo>
                      <a:pt x="16" y="16"/>
                    </a:lnTo>
                    <a:lnTo>
                      <a:pt x="16" y="8"/>
                    </a:lnTo>
                    <a:lnTo>
                      <a:pt x="24" y="8"/>
                    </a:lnTo>
                    <a:lnTo>
                      <a:pt x="24" y="0"/>
                    </a:lnTo>
                    <a:lnTo>
                      <a:pt x="47" y="0"/>
                    </a:lnTo>
                    <a:lnTo>
                      <a:pt x="47" y="8"/>
                    </a:lnTo>
                    <a:lnTo>
                      <a:pt x="55" y="8"/>
                    </a:lnTo>
                    <a:lnTo>
                      <a:pt x="55" y="24"/>
                    </a:lnTo>
                    <a:lnTo>
                      <a:pt x="63" y="24"/>
                    </a:lnTo>
                    <a:lnTo>
                      <a:pt x="63" y="48"/>
                    </a:lnTo>
                    <a:lnTo>
                      <a:pt x="71" y="56"/>
                    </a:lnTo>
                    <a:lnTo>
                      <a:pt x="71" y="12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68254" name="Freeform 466"/>
              <p:cNvSpPr>
                <a:spLocks/>
              </p:cNvSpPr>
              <p:nvPr/>
            </p:nvSpPr>
            <p:spPr bwMode="auto">
              <a:xfrm>
                <a:off x="2033" y="2370"/>
                <a:ext cx="63" cy="104"/>
              </a:xfrm>
              <a:custGeom>
                <a:avLst/>
                <a:gdLst>
                  <a:gd name="T0" fmla="*/ 63 w 63"/>
                  <a:gd name="T1" fmla="*/ 104 h 104"/>
                  <a:gd name="T2" fmla="*/ 47 w 63"/>
                  <a:gd name="T3" fmla="*/ 104 h 104"/>
                  <a:gd name="T4" fmla="*/ 39 w 63"/>
                  <a:gd name="T5" fmla="*/ 96 h 104"/>
                  <a:gd name="T6" fmla="*/ 24 w 63"/>
                  <a:gd name="T7" fmla="*/ 96 h 104"/>
                  <a:gd name="T8" fmla="*/ 24 w 63"/>
                  <a:gd name="T9" fmla="*/ 88 h 104"/>
                  <a:gd name="T10" fmla="*/ 16 w 63"/>
                  <a:gd name="T11" fmla="*/ 88 h 104"/>
                  <a:gd name="T12" fmla="*/ 16 w 63"/>
                  <a:gd name="T13" fmla="*/ 80 h 104"/>
                  <a:gd name="T14" fmla="*/ 8 w 63"/>
                  <a:gd name="T15" fmla="*/ 80 h 104"/>
                  <a:gd name="T16" fmla="*/ 8 w 63"/>
                  <a:gd name="T17" fmla="*/ 72 h 104"/>
                  <a:gd name="T18" fmla="*/ 0 w 63"/>
                  <a:gd name="T19" fmla="*/ 72 h 104"/>
                  <a:gd name="T20" fmla="*/ 0 w 63"/>
                  <a:gd name="T21" fmla="*/ 32 h 104"/>
                  <a:gd name="T22" fmla="*/ 8 w 63"/>
                  <a:gd name="T23" fmla="*/ 24 h 104"/>
                  <a:gd name="T24" fmla="*/ 8 w 63"/>
                  <a:gd name="T25" fmla="*/ 16 h 104"/>
                  <a:gd name="T26" fmla="*/ 16 w 63"/>
                  <a:gd name="T27" fmla="*/ 8 h 104"/>
                  <a:gd name="T28" fmla="*/ 16 w 63"/>
                  <a:gd name="T29" fmla="*/ 0 h 104"/>
                  <a:gd name="T30" fmla="*/ 39 w 63"/>
                  <a:gd name="T31" fmla="*/ 0 h 104"/>
                  <a:gd name="T32" fmla="*/ 39 w 63"/>
                  <a:gd name="T33" fmla="*/ 8 h 104"/>
                  <a:gd name="T34" fmla="*/ 47 w 63"/>
                  <a:gd name="T35" fmla="*/ 8 h 104"/>
                  <a:gd name="T36" fmla="*/ 47 w 63"/>
                  <a:gd name="T37" fmla="*/ 24 h 104"/>
                  <a:gd name="T38" fmla="*/ 55 w 63"/>
                  <a:gd name="T39" fmla="*/ 24 h 104"/>
                  <a:gd name="T40" fmla="*/ 55 w 63"/>
                  <a:gd name="T41" fmla="*/ 64 h 104"/>
                  <a:gd name="T42" fmla="*/ 63 w 63"/>
                  <a:gd name="T43" fmla="*/ 72 h 104"/>
                  <a:gd name="T44" fmla="*/ 63 w 63"/>
                  <a:gd name="T45" fmla="*/ 104 h 1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
                  <a:gd name="T70" fmla="*/ 0 h 104"/>
                  <a:gd name="T71" fmla="*/ 63 w 63"/>
                  <a:gd name="T72" fmla="*/ 104 h 1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 h="104">
                    <a:moveTo>
                      <a:pt x="63" y="104"/>
                    </a:moveTo>
                    <a:lnTo>
                      <a:pt x="47" y="104"/>
                    </a:lnTo>
                    <a:lnTo>
                      <a:pt x="39" y="96"/>
                    </a:lnTo>
                    <a:lnTo>
                      <a:pt x="24" y="96"/>
                    </a:lnTo>
                    <a:lnTo>
                      <a:pt x="24" y="88"/>
                    </a:lnTo>
                    <a:lnTo>
                      <a:pt x="16" y="88"/>
                    </a:lnTo>
                    <a:lnTo>
                      <a:pt x="16" y="80"/>
                    </a:lnTo>
                    <a:lnTo>
                      <a:pt x="8" y="80"/>
                    </a:lnTo>
                    <a:lnTo>
                      <a:pt x="8" y="72"/>
                    </a:lnTo>
                    <a:lnTo>
                      <a:pt x="0" y="72"/>
                    </a:lnTo>
                    <a:lnTo>
                      <a:pt x="0" y="32"/>
                    </a:lnTo>
                    <a:lnTo>
                      <a:pt x="8" y="24"/>
                    </a:lnTo>
                    <a:lnTo>
                      <a:pt x="8" y="16"/>
                    </a:lnTo>
                    <a:lnTo>
                      <a:pt x="16" y="8"/>
                    </a:lnTo>
                    <a:lnTo>
                      <a:pt x="16" y="0"/>
                    </a:lnTo>
                    <a:lnTo>
                      <a:pt x="39" y="0"/>
                    </a:lnTo>
                    <a:lnTo>
                      <a:pt x="39" y="8"/>
                    </a:lnTo>
                    <a:lnTo>
                      <a:pt x="47" y="8"/>
                    </a:lnTo>
                    <a:lnTo>
                      <a:pt x="47" y="24"/>
                    </a:lnTo>
                    <a:lnTo>
                      <a:pt x="55" y="24"/>
                    </a:lnTo>
                    <a:lnTo>
                      <a:pt x="55" y="64"/>
                    </a:lnTo>
                    <a:lnTo>
                      <a:pt x="63" y="72"/>
                    </a:lnTo>
                    <a:lnTo>
                      <a:pt x="63" y="104"/>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68255" name="Freeform 467"/>
              <p:cNvSpPr>
                <a:spLocks/>
              </p:cNvSpPr>
              <p:nvPr/>
            </p:nvSpPr>
            <p:spPr bwMode="auto">
              <a:xfrm>
                <a:off x="2041" y="2378"/>
                <a:ext cx="47" cy="88"/>
              </a:xfrm>
              <a:custGeom>
                <a:avLst/>
                <a:gdLst>
                  <a:gd name="T0" fmla="*/ 47 w 47"/>
                  <a:gd name="T1" fmla="*/ 88 h 88"/>
                  <a:gd name="T2" fmla="*/ 39 w 47"/>
                  <a:gd name="T3" fmla="*/ 88 h 88"/>
                  <a:gd name="T4" fmla="*/ 31 w 47"/>
                  <a:gd name="T5" fmla="*/ 80 h 88"/>
                  <a:gd name="T6" fmla="*/ 24 w 47"/>
                  <a:gd name="T7" fmla="*/ 80 h 88"/>
                  <a:gd name="T8" fmla="*/ 24 w 47"/>
                  <a:gd name="T9" fmla="*/ 72 h 88"/>
                  <a:gd name="T10" fmla="*/ 16 w 47"/>
                  <a:gd name="T11" fmla="*/ 72 h 88"/>
                  <a:gd name="T12" fmla="*/ 8 w 47"/>
                  <a:gd name="T13" fmla="*/ 64 h 88"/>
                  <a:gd name="T14" fmla="*/ 8 w 47"/>
                  <a:gd name="T15" fmla="*/ 56 h 88"/>
                  <a:gd name="T16" fmla="*/ 0 w 47"/>
                  <a:gd name="T17" fmla="*/ 56 h 88"/>
                  <a:gd name="T18" fmla="*/ 0 w 47"/>
                  <a:gd name="T19" fmla="*/ 16 h 88"/>
                  <a:gd name="T20" fmla="*/ 8 w 47"/>
                  <a:gd name="T21" fmla="*/ 16 h 88"/>
                  <a:gd name="T22" fmla="*/ 8 w 47"/>
                  <a:gd name="T23" fmla="*/ 8 h 88"/>
                  <a:gd name="T24" fmla="*/ 16 w 47"/>
                  <a:gd name="T25" fmla="*/ 0 h 88"/>
                  <a:gd name="T26" fmla="*/ 31 w 47"/>
                  <a:gd name="T27" fmla="*/ 0 h 88"/>
                  <a:gd name="T28" fmla="*/ 31 w 47"/>
                  <a:gd name="T29" fmla="*/ 8 h 88"/>
                  <a:gd name="T30" fmla="*/ 39 w 47"/>
                  <a:gd name="T31" fmla="*/ 8 h 88"/>
                  <a:gd name="T32" fmla="*/ 39 w 47"/>
                  <a:gd name="T33" fmla="*/ 24 h 88"/>
                  <a:gd name="T34" fmla="*/ 47 w 47"/>
                  <a:gd name="T35" fmla="*/ 32 h 88"/>
                  <a:gd name="T36" fmla="*/ 47 w 47"/>
                  <a:gd name="T37" fmla="*/ 88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
                  <a:gd name="T58" fmla="*/ 0 h 88"/>
                  <a:gd name="T59" fmla="*/ 47 w 47"/>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 h="88">
                    <a:moveTo>
                      <a:pt x="47" y="88"/>
                    </a:moveTo>
                    <a:lnTo>
                      <a:pt x="39" y="88"/>
                    </a:lnTo>
                    <a:lnTo>
                      <a:pt x="31" y="80"/>
                    </a:lnTo>
                    <a:lnTo>
                      <a:pt x="24" y="80"/>
                    </a:lnTo>
                    <a:lnTo>
                      <a:pt x="24" y="72"/>
                    </a:lnTo>
                    <a:lnTo>
                      <a:pt x="16" y="72"/>
                    </a:lnTo>
                    <a:lnTo>
                      <a:pt x="8" y="64"/>
                    </a:lnTo>
                    <a:lnTo>
                      <a:pt x="8" y="56"/>
                    </a:lnTo>
                    <a:lnTo>
                      <a:pt x="0" y="56"/>
                    </a:lnTo>
                    <a:lnTo>
                      <a:pt x="0" y="16"/>
                    </a:lnTo>
                    <a:lnTo>
                      <a:pt x="8" y="16"/>
                    </a:lnTo>
                    <a:lnTo>
                      <a:pt x="8" y="8"/>
                    </a:lnTo>
                    <a:lnTo>
                      <a:pt x="16" y="0"/>
                    </a:lnTo>
                    <a:lnTo>
                      <a:pt x="31" y="0"/>
                    </a:lnTo>
                    <a:lnTo>
                      <a:pt x="31" y="8"/>
                    </a:lnTo>
                    <a:lnTo>
                      <a:pt x="39" y="8"/>
                    </a:lnTo>
                    <a:lnTo>
                      <a:pt x="39" y="24"/>
                    </a:lnTo>
                    <a:lnTo>
                      <a:pt x="47" y="32"/>
                    </a:lnTo>
                    <a:lnTo>
                      <a:pt x="47" y="88"/>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256" name="Freeform 468"/>
              <p:cNvSpPr>
                <a:spLocks/>
              </p:cNvSpPr>
              <p:nvPr/>
            </p:nvSpPr>
            <p:spPr bwMode="auto">
              <a:xfrm>
                <a:off x="2049" y="2378"/>
                <a:ext cx="39" cy="80"/>
              </a:xfrm>
              <a:custGeom>
                <a:avLst/>
                <a:gdLst>
                  <a:gd name="T0" fmla="*/ 31 w 39"/>
                  <a:gd name="T1" fmla="*/ 80 h 80"/>
                  <a:gd name="T2" fmla="*/ 23 w 39"/>
                  <a:gd name="T3" fmla="*/ 80 h 80"/>
                  <a:gd name="T4" fmla="*/ 23 w 39"/>
                  <a:gd name="T5" fmla="*/ 72 h 80"/>
                  <a:gd name="T6" fmla="*/ 16 w 39"/>
                  <a:gd name="T7" fmla="*/ 72 h 80"/>
                  <a:gd name="T8" fmla="*/ 16 w 39"/>
                  <a:gd name="T9" fmla="*/ 64 h 80"/>
                  <a:gd name="T10" fmla="*/ 8 w 39"/>
                  <a:gd name="T11" fmla="*/ 64 h 80"/>
                  <a:gd name="T12" fmla="*/ 8 w 39"/>
                  <a:gd name="T13" fmla="*/ 56 h 80"/>
                  <a:gd name="T14" fmla="*/ 0 w 39"/>
                  <a:gd name="T15" fmla="*/ 56 h 80"/>
                  <a:gd name="T16" fmla="*/ 0 w 39"/>
                  <a:gd name="T17" fmla="*/ 16 h 80"/>
                  <a:gd name="T18" fmla="*/ 16 w 39"/>
                  <a:gd name="T19" fmla="*/ 0 h 80"/>
                  <a:gd name="T20" fmla="*/ 23 w 39"/>
                  <a:gd name="T21" fmla="*/ 0 h 80"/>
                  <a:gd name="T22" fmla="*/ 23 w 39"/>
                  <a:gd name="T23" fmla="*/ 8 h 80"/>
                  <a:gd name="T24" fmla="*/ 31 w 39"/>
                  <a:gd name="T25" fmla="*/ 16 h 80"/>
                  <a:gd name="T26" fmla="*/ 31 w 39"/>
                  <a:gd name="T27" fmla="*/ 40 h 80"/>
                  <a:gd name="T28" fmla="*/ 39 w 39"/>
                  <a:gd name="T29" fmla="*/ 48 h 80"/>
                  <a:gd name="T30" fmla="*/ 39 w 39"/>
                  <a:gd name="T31" fmla="*/ 64 h 80"/>
                  <a:gd name="T32" fmla="*/ 31 w 39"/>
                  <a:gd name="T33" fmla="*/ 64 h 80"/>
                  <a:gd name="T34" fmla="*/ 31 w 39"/>
                  <a:gd name="T35" fmla="*/ 80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80"/>
                  <a:gd name="T56" fmla="*/ 39 w 39"/>
                  <a:gd name="T57" fmla="*/ 80 h 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80">
                    <a:moveTo>
                      <a:pt x="31" y="80"/>
                    </a:moveTo>
                    <a:lnTo>
                      <a:pt x="23" y="80"/>
                    </a:lnTo>
                    <a:lnTo>
                      <a:pt x="23" y="72"/>
                    </a:lnTo>
                    <a:lnTo>
                      <a:pt x="16" y="72"/>
                    </a:lnTo>
                    <a:lnTo>
                      <a:pt x="16" y="64"/>
                    </a:lnTo>
                    <a:lnTo>
                      <a:pt x="8" y="64"/>
                    </a:lnTo>
                    <a:lnTo>
                      <a:pt x="8" y="56"/>
                    </a:lnTo>
                    <a:lnTo>
                      <a:pt x="0" y="56"/>
                    </a:lnTo>
                    <a:lnTo>
                      <a:pt x="0" y="16"/>
                    </a:lnTo>
                    <a:lnTo>
                      <a:pt x="16" y="0"/>
                    </a:lnTo>
                    <a:lnTo>
                      <a:pt x="23" y="0"/>
                    </a:lnTo>
                    <a:lnTo>
                      <a:pt x="23" y="8"/>
                    </a:lnTo>
                    <a:lnTo>
                      <a:pt x="31" y="16"/>
                    </a:lnTo>
                    <a:lnTo>
                      <a:pt x="31" y="40"/>
                    </a:lnTo>
                    <a:lnTo>
                      <a:pt x="39" y="48"/>
                    </a:lnTo>
                    <a:lnTo>
                      <a:pt x="39" y="64"/>
                    </a:lnTo>
                    <a:lnTo>
                      <a:pt x="31" y="64"/>
                    </a:lnTo>
                    <a:lnTo>
                      <a:pt x="31" y="8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68257" name="Freeform 469"/>
              <p:cNvSpPr>
                <a:spLocks/>
              </p:cNvSpPr>
              <p:nvPr/>
            </p:nvSpPr>
            <p:spPr bwMode="auto">
              <a:xfrm>
                <a:off x="2057" y="2386"/>
                <a:ext cx="23" cy="64"/>
              </a:xfrm>
              <a:custGeom>
                <a:avLst/>
                <a:gdLst>
                  <a:gd name="T0" fmla="*/ 15 w 23"/>
                  <a:gd name="T1" fmla="*/ 64 h 64"/>
                  <a:gd name="T2" fmla="*/ 8 w 23"/>
                  <a:gd name="T3" fmla="*/ 56 h 64"/>
                  <a:gd name="T4" fmla="*/ 8 w 23"/>
                  <a:gd name="T5" fmla="*/ 48 h 64"/>
                  <a:gd name="T6" fmla="*/ 0 w 23"/>
                  <a:gd name="T7" fmla="*/ 48 h 64"/>
                  <a:gd name="T8" fmla="*/ 0 w 23"/>
                  <a:gd name="T9" fmla="*/ 8 h 64"/>
                  <a:gd name="T10" fmla="*/ 8 w 23"/>
                  <a:gd name="T11" fmla="*/ 8 h 64"/>
                  <a:gd name="T12" fmla="*/ 8 w 23"/>
                  <a:gd name="T13" fmla="*/ 0 h 64"/>
                  <a:gd name="T14" fmla="*/ 15 w 23"/>
                  <a:gd name="T15" fmla="*/ 0 h 64"/>
                  <a:gd name="T16" fmla="*/ 15 w 23"/>
                  <a:gd name="T17" fmla="*/ 8 h 64"/>
                  <a:gd name="T18" fmla="*/ 23 w 23"/>
                  <a:gd name="T19" fmla="*/ 8 h 64"/>
                  <a:gd name="T20" fmla="*/ 23 w 23"/>
                  <a:gd name="T21" fmla="*/ 56 h 64"/>
                  <a:gd name="T22" fmla="*/ 15 w 23"/>
                  <a:gd name="T23" fmla="*/ 64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64"/>
                  <a:gd name="T38" fmla="*/ 23 w 23"/>
                  <a:gd name="T39" fmla="*/ 64 h 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64">
                    <a:moveTo>
                      <a:pt x="15" y="64"/>
                    </a:moveTo>
                    <a:lnTo>
                      <a:pt x="8" y="56"/>
                    </a:lnTo>
                    <a:lnTo>
                      <a:pt x="8" y="48"/>
                    </a:lnTo>
                    <a:lnTo>
                      <a:pt x="0" y="48"/>
                    </a:lnTo>
                    <a:lnTo>
                      <a:pt x="0" y="8"/>
                    </a:lnTo>
                    <a:lnTo>
                      <a:pt x="8" y="8"/>
                    </a:lnTo>
                    <a:lnTo>
                      <a:pt x="8" y="0"/>
                    </a:lnTo>
                    <a:lnTo>
                      <a:pt x="15" y="0"/>
                    </a:lnTo>
                    <a:lnTo>
                      <a:pt x="15" y="8"/>
                    </a:lnTo>
                    <a:lnTo>
                      <a:pt x="23" y="8"/>
                    </a:lnTo>
                    <a:lnTo>
                      <a:pt x="23" y="56"/>
                    </a:lnTo>
                    <a:lnTo>
                      <a:pt x="15" y="64"/>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68258" name="Freeform 470"/>
              <p:cNvSpPr>
                <a:spLocks/>
              </p:cNvSpPr>
              <p:nvPr/>
            </p:nvSpPr>
            <p:spPr bwMode="auto">
              <a:xfrm>
                <a:off x="2057" y="2386"/>
                <a:ext cx="23" cy="56"/>
              </a:xfrm>
              <a:custGeom>
                <a:avLst/>
                <a:gdLst>
                  <a:gd name="T0" fmla="*/ 15 w 23"/>
                  <a:gd name="T1" fmla="*/ 0 h 56"/>
                  <a:gd name="T2" fmla="*/ 15 w 23"/>
                  <a:gd name="T3" fmla="*/ 8 h 56"/>
                  <a:gd name="T4" fmla="*/ 23 w 23"/>
                  <a:gd name="T5" fmla="*/ 8 h 56"/>
                  <a:gd name="T6" fmla="*/ 23 w 23"/>
                  <a:gd name="T7" fmla="*/ 56 h 56"/>
                  <a:gd name="T8" fmla="*/ 8 w 23"/>
                  <a:gd name="T9" fmla="*/ 56 h 56"/>
                  <a:gd name="T10" fmla="*/ 8 w 23"/>
                  <a:gd name="T11" fmla="*/ 48 h 56"/>
                  <a:gd name="T12" fmla="*/ 0 w 23"/>
                  <a:gd name="T13" fmla="*/ 40 h 56"/>
                  <a:gd name="T14" fmla="*/ 0 w 23"/>
                  <a:gd name="T15" fmla="*/ 24 h 56"/>
                  <a:gd name="T16" fmla="*/ 8 w 23"/>
                  <a:gd name="T17" fmla="*/ 16 h 56"/>
                  <a:gd name="T18" fmla="*/ 8 w 23"/>
                  <a:gd name="T19" fmla="*/ 8 h 56"/>
                  <a:gd name="T20" fmla="*/ 15 w 23"/>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56"/>
                  <a:gd name="T35" fmla="*/ 23 w 23"/>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56">
                    <a:moveTo>
                      <a:pt x="15" y="0"/>
                    </a:moveTo>
                    <a:lnTo>
                      <a:pt x="15" y="8"/>
                    </a:lnTo>
                    <a:lnTo>
                      <a:pt x="23" y="8"/>
                    </a:lnTo>
                    <a:lnTo>
                      <a:pt x="23" y="56"/>
                    </a:lnTo>
                    <a:lnTo>
                      <a:pt x="8" y="56"/>
                    </a:lnTo>
                    <a:lnTo>
                      <a:pt x="8" y="48"/>
                    </a:lnTo>
                    <a:lnTo>
                      <a:pt x="0" y="40"/>
                    </a:lnTo>
                    <a:lnTo>
                      <a:pt x="0" y="24"/>
                    </a:lnTo>
                    <a:lnTo>
                      <a:pt x="8" y="16"/>
                    </a:lnTo>
                    <a:lnTo>
                      <a:pt x="8" y="8"/>
                    </a:lnTo>
                    <a:lnTo>
                      <a:pt x="15"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259" name="Line 471"/>
              <p:cNvSpPr>
                <a:spLocks noChangeShapeType="1"/>
              </p:cNvSpPr>
              <p:nvPr/>
            </p:nvSpPr>
            <p:spPr bwMode="auto">
              <a:xfrm>
                <a:off x="2080" y="2410"/>
                <a:ext cx="1" cy="16"/>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60" name="Freeform 472"/>
              <p:cNvSpPr>
                <a:spLocks/>
              </p:cNvSpPr>
              <p:nvPr/>
            </p:nvSpPr>
            <p:spPr bwMode="auto">
              <a:xfrm>
                <a:off x="2080" y="2426"/>
                <a:ext cx="8" cy="16"/>
              </a:xfrm>
              <a:custGeom>
                <a:avLst/>
                <a:gdLst>
                  <a:gd name="T0" fmla="*/ 0 w 8"/>
                  <a:gd name="T1" fmla="*/ 0 h 16"/>
                  <a:gd name="T2" fmla="*/ 8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8" y="8"/>
                    </a:lnTo>
                    <a:lnTo>
                      <a:pt x="8" y="16"/>
                    </a:lnTo>
                  </a:path>
                </a:pathLst>
              </a:custGeom>
              <a:noFill/>
              <a:ln w="12700">
                <a:solidFill>
                  <a:srgbClr val="FF4F51"/>
                </a:solidFill>
                <a:round/>
                <a:headEnd/>
                <a:tailEnd/>
              </a:ln>
            </p:spPr>
            <p:txBody>
              <a:bodyPr/>
              <a:lstStyle/>
              <a:p>
                <a:endParaRPr lang="es-ES_tradnl">
                  <a:solidFill>
                    <a:srgbClr val="000000"/>
                  </a:solidFill>
                </a:endParaRPr>
              </a:p>
            </p:txBody>
          </p:sp>
          <p:sp>
            <p:nvSpPr>
              <p:cNvPr id="468261" name="Freeform 473"/>
              <p:cNvSpPr>
                <a:spLocks/>
              </p:cNvSpPr>
              <p:nvPr/>
            </p:nvSpPr>
            <p:spPr bwMode="auto">
              <a:xfrm>
                <a:off x="2080" y="2434"/>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62" name="Freeform 474"/>
              <p:cNvSpPr>
                <a:spLocks/>
              </p:cNvSpPr>
              <p:nvPr/>
            </p:nvSpPr>
            <p:spPr bwMode="auto">
              <a:xfrm>
                <a:off x="2072" y="2410"/>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63" name="Freeform 475"/>
              <p:cNvSpPr>
                <a:spLocks/>
              </p:cNvSpPr>
              <p:nvPr/>
            </p:nvSpPr>
            <p:spPr bwMode="auto">
              <a:xfrm>
                <a:off x="2088" y="2442"/>
                <a:ext cx="8" cy="8"/>
              </a:xfrm>
              <a:custGeom>
                <a:avLst/>
                <a:gdLst>
                  <a:gd name="T0" fmla="*/ 0 w 8"/>
                  <a:gd name="T1" fmla="*/ 0 h 8"/>
                  <a:gd name="T2" fmla="*/ 0 w 8"/>
                  <a:gd name="T3" fmla="*/ 8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0"/>
                    </a:moveTo>
                    <a:lnTo>
                      <a:pt x="0" y="8"/>
                    </a:lnTo>
                    <a:lnTo>
                      <a:pt x="8" y="8"/>
                    </a:lnTo>
                  </a:path>
                </a:pathLst>
              </a:custGeom>
              <a:noFill/>
              <a:ln w="12700">
                <a:solidFill>
                  <a:srgbClr val="FF4F51"/>
                </a:solidFill>
                <a:round/>
                <a:headEnd/>
                <a:tailEnd/>
              </a:ln>
            </p:spPr>
            <p:txBody>
              <a:bodyPr/>
              <a:lstStyle/>
              <a:p>
                <a:endParaRPr lang="es-ES_tradnl">
                  <a:solidFill>
                    <a:srgbClr val="000000"/>
                  </a:solidFill>
                </a:endParaRPr>
              </a:p>
            </p:txBody>
          </p:sp>
          <p:sp>
            <p:nvSpPr>
              <p:cNvPr id="468264" name="Freeform 476"/>
              <p:cNvSpPr>
                <a:spLocks/>
              </p:cNvSpPr>
              <p:nvPr/>
            </p:nvSpPr>
            <p:spPr bwMode="auto">
              <a:xfrm>
                <a:off x="2025" y="2434"/>
                <a:ext cx="55" cy="40"/>
              </a:xfrm>
              <a:custGeom>
                <a:avLst/>
                <a:gdLst>
                  <a:gd name="T0" fmla="*/ 55 w 55"/>
                  <a:gd name="T1" fmla="*/ 40 h 40"/>
                  <a:gd name="T2" fmla="*/ 32 w 55"/>
                  <a:gd name="T3" fmla="*/ 40 h 40"/>
                  <a:gd name="T4" fmla="*/ 24 w 55"/>
                  <a:gd name="T5" fmla="*/ 32 h 40"/>
                  <a:gd name="T6" fmla="*/ 16 w 55"/>
                  <a:gd name="T7" fmla="*/ 32 h 40"/>
                  <a:gd name="T8" fmla="*/ 8 w 55"/>
                  <a:gd name="T9" fmla="*/ 24 h 40"/>
                  <a:gd name="T10" fmla="*/ 0 w 55"/>
                  <a:gd name="T11" fmla="*/ 24 h 40"/>
                  <a:gd name="T12" fmla="*/ 8 w 55"/>
                  <a:gd name="T13" fmla="*/ 16 h 40"/>
                  <a:gd name="T14" fmla="*/ 8 w 55"/>
                  <a:gd name="T15" fmla="*/ 0 h 40"/>
                  <a:gd name="T16" fmla="*/ 16 w 55"/>
                  <a:gd name="T17" fmla="*/ 0 h 40"/>
                  <a:gd name="T18" fmla="*/ 47 w 55"/>
                  <a:gd name="T19" fmla="*/ 32 h 40"/>
                  <a:gd name="T20" fmla="*/ 55 w 55"/>
                  <a:gd name="T21" fmla="*/ 32 h 40"/>
                  <a:gd name="T22" fmla="*/ 55 w 55"/>
                  <a:gd name="T23" fmla="*/ 4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5"/>
                  <a:gd name="T37" fmla="*/ 0 h 40"/>
                  <a:gd name="T38" fmla="*/ 55 w 55"/>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5" h="40">
                    <a:moveTo>
                      <a:pt x="55" y="40"/>
                    </a:moveTo>
                    <a:lnTo>
                      <a:pt x="32" y="40"/>
                    </a:lnTo>
                    <a:lnTo>
                      <a:pt x="24" y="32"/>
                    </a:lnTo>
                    <a:lnTo>
                      <a:pt x="16" y="32"/>
                    </a:lnTo>
                    <a:lnTo>
                      <a:pt x="8" y="24"/>
                    </a:lnTo>
                    <a:lnTo>
                      <a:pt x="0" y="24"/>
                    </a:lnTo>
                    <a:lnTo>
                      <a:pt x="8" y="16"/>
                    </a:lnTo>
                    <a:lnTo>
                      <a:pt x="8" y="0"/>
                    </a:lnTo>
                    <a:lnTo>
                      <a:pt x="16" y="0"/>
                    </a:lnTo>
                    <a:lnTo>
                      <a:pt x="47" y="32"/>
                    </a:lnTo>
                    <a:lnTo>
                      <a:pt x="55" y="32"/>
                    </a:lnTo>
                    <a:lnTo>
                      <a:pt x="55" y="4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265" name="Freeform 477"/>
              <p:cNvSpPr>
                <a:spLocks/>
              </p:cNvSpPr>
              <p:nvPr/>
            </p:nvSpPr>
            <p:spPr bwMode="auto">
              <a:xfrm>
                <a:off x="1882" y="2442"/>
                <a:ext cx="135" cy="144"/>
              </a:xfrm>
              <a:custGeom>
                <a:avLst/>
                <a:gdLst>
                  <a:gd name="T0" fmla="*/ 32 w 135"/>
                  <a:gd name="T1" fmla="*/ 16 h 144"/>
                  <a:gd name="T2" fmla="*/ 24 w 135"/>
                  <a:gd name="T3" fmla="*/ 24 h 144"/>
                  <a:gd name="T4" fmla="*/ 24 w 135"/>
                  <a:gd name="T5" fmla="*/ 32 h 144"/>
                  <a:gd name="T6" fmla="*/ 16 w 135"/>
                  <a:gd name="T7" fmla="*/ 32 h 144"/>
                  <a:gd name="T8" fmla="*/ 16 w 135"/>
                  <a:gd name="T9" fmla="*/ 40 h 144"/>
                  <a:gd name="T10" fmla="*/ 8 w 135"/>
                  <a:gd name="T11" fmla="*/ 48 h 144"/>
                  <a:gd name="T12" fmla="*/ 8 w 135"/>
                  <a:gd name="T13" fmla="*/ 56 h 144"/>
                  <a:gd name="T14" fmla="*/ 0 w 135"/>
                  <a:gd name="T15" fmla="*/ 64 h 144"/>
                  <a:gd name="T16" fmla="*/ 0 w 135"/>
                  <a:gd name="T17" fmla="*/ 80 h 144"/>
                  <a:gd name="T18" fmla="*/ 8 w 135"/>
                  <a:gd name="T19" fmla="*/ 80 h 144"/>
                  <a:gd name="T20" fmla="*/ 8 w 135"/>
                  <a:gd name="T21" fmla="*/ 96 h 144"/>
                  <a:gd name="T22" fmla="*/ 16 w 135"/>
                  <a:gd name="T23" fmla="*/ 104 h 144"/>
                  <a:gd name="T24" fmla="*/ 16 w 135"/>
                  <a:gd name="T25" fmla="*/ 112 h 144"/>
                  <a:gd name="T26" fmla="*/ 24 w 135"/>
                  <a:gd name="T27" fmla="*/ 112 h 144"/>
                  <a:gd name="T28" fmla="*/ 24 w 135"/>
                  <a:gd name="T29" fmla="*/ 120 h 144"/>
                  <a:gd name="T30" fmla="*/ 32 w 135"/>
                  <a:gd name="T31" fmla="*/ 128 h 144"/>
                  <a:gd name="T32" fmla="*/ 40 w 135"/>
                  <a:gd name="T33" fmla="*/ 128 h 144"/>
                  <a:gd name="T34" fmla="*/ 40 w 135"/>
                  <a:gd name="T35" fmla="*/ 136 h 144"/>
                  <a:gd name="T36" fmla="*/ 56 w 135"/>
                  <a:gd name="T37" fmla="*/ 136 h 144"/>
                  <a:gd name="T38" fmla="*/ 56 w 135"/>
                  <a:gd name="T39" fmla="*/ 144 h 144"/>
                  <a:gd name="T40" fmla="*/ 87 w 135"/>
                  <a:gd name="T41" fmla="*/ 144 h 144"/>
                  <a:gd name="T42" fmla="*/ 87 w 135"/>
                  <a:gd name="T43" fmla="*/ 128 h 144"/>
                  <a:gd name="T44" fmla="*/ 103 w 135"/>
                  <a:gd name="T45" fmla="*/ 112 h 144"/>
                  <a:gd name="T46" fmla="*/ 103 w 135"/>
                  <a:gd name="T47" fmla="*/ 104 h 144"/>
                  <a:gd name="T48" fmla="*/ 111 w 135"/>
                  <a:gd name="T49" fmla="*/ 96 h 144"/>
                  <a:gd name="T50" fmla="*/ 111 w 135"/>
                  <a:gd name="T51" fmla="*/ 88 h 144"/>
                  <a:gd name="T52" fmla="*/ 119 w 135"/>
                  <a:gd name="T53" fmla="*/ 88 h 144"/>
                  <a:gd name="T54" fmla="*/ 119 w 135"/>
                  <a:gd name="T55" fmla="*/ 80 h 144"/>
                  <a:gd name="T56" fmla="*/ 127 w 135"/>
                  <a:gd name="T57" fmla="*/ 80 h 144"/>
                  <a:gd name="T58" fmla="*/ 127 w 135"/>
                  <a:gd name="T59" fmla="*/ 32 h 144"/>
                  <a:gd name="T60" fmla="*/ 135 w 135"/>
                  <a:gd name="T61" fmla="*/ 24 h 144"/>
                  <a:gd name="T62" fmla="*/ 127 w 135"/>
                  <a:gd name="T63" fmla="*/ 24 h 144"/>
                  <a:gd name="T64" fmla="*/ 127 w 135"/>
                  <a:gd name="T65" fmla="*/ 16 h 144"/>
                  <a:gd name="T66" fmla="*/ 119 w 135"/>
                  <a:gd name="T67" fmla="*/ 16 h 144"/>
                  <a:gd name="T68" fmla="*/ 119 w 135"/>
                  <a:gd name="T69" fmla="*/ 8 h 144"/>
                  <a:gd name="T70" fmla="*/ 103 w 135"/>
                  <a:gd name="T71" fmla="*/ 8 h 144"/>
                  <a:gd name="T72" fmla="*/ 95 w 135"/>
                  <a:gd name="T73" fmla="*/ 0 h 144"/>
                  <a:gd name="T74" fmla="*/ 48 w 135"/>
                  <a:gd name="T75" fmla="*/ 0 h 144"/>
                  <a:gd name="T76" fmla="*/ 48 w 135"/>
                  <a:gd name="T77" fmla="*/ 8 h 144"/>
                  <a:gd name="T78" fmla="*/ 40 w 135"/>
                  <a:gd name="T79" fmla="*/ 8 h 144"/>
                  <a:gd name="T80" fmla="*/ 32 w 135"/>
                  <a:gd name="T81" fmla="*/ 16 h 1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44"/>
                  <a:gd name="T125" fmla="*/ 135 w 135"/>
                  <a:gd name="T126" fmla="*/ 144 h 1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44">
                    <a:moveTo>
                      <a:pt x="32" y="16"/>
                    </a:moveTo>
                    <a:lnTo>
                      <a:pt x="24" y="24"/>
                    </a:lnTo>
                    <a:lnTo>
                      <a:pt x="24" y="32"/>
                    </a:lnTo>
                    <a:lnTo>
                      <a:pt x="16" y="32"/>
                    </a:lnTo>
                    <a:lnTo>
                      <a:pt x="16" y="40"/>
                    </a:lnTo>
                    <a:lnTo>
                      <a:pt x="8" y="48"/>
                    </a:lnTo>
                    <a:lnTo>
                      <a:pt x="8" y="56"/>
                    </a:lnTo>
                    <a:lnTo>
                      <a:pt x="0" y="64"/>
                    </a:lnTo>
                    <a:lnTo>
                      <a:pt x="0" y="80"/>
                    </a:lnTo>
                    <a:lnTo>
                      <a:pt x="8" y="80"/>
                    </a:lnTo>
                    <a:lnTo>
                      <a:pt x="8" y="96"/>
                    </a:lnTo>
                    <a:lnTo>
                      <a:pt x="16" y="104"/>
                    </a:lnTo>
                    <a:lnTo>
                      <a:pt x="16" y="112"/>
                    </a:lnTo>
                    <a:lnTo>
                      <a:pt x="24" y="112"/>
                    </a:lnTo>
                    <a:lnTo>
                      <a:pt x="24" y="120"/>
                    </a:lnTo>
                    <a:lnTo>
                      <a:pt x="32" y="128"/>
                    </a:lnTo>
                    <a:lnTo>
                      <a:pt x="40" y="128"/>
                    </a:lnTo>
                    <a:lnTo>
                      <a:pt x="40" y="136"/>
                    </a:lnTo>
                    <a:lnTo>
                      <a:pt x="56" y="136"/>
                    </a:lnTo>
                    <a:lnTo>
                      <a:pt x="56" y="144"/>
                    </a:lnTo>
                    <a:lnTo>
                      <a:pt x="87" y="144"/>
                    </a:lnTo>
                    <a:lnTo>
                      <a:pt x="87" y="128"/>
                    </a:lnTo>
                    <a:lnTo>
                      <a:pt x="103" y="112"/>
                    </a:lnTo>
                    <a:lnTo>
                      <a:pt x="103" y="104"/>
                    </a:lnTo>
                    <a:lnTo>
                      <a:pt x="111" y="96"/>
                    </a:lnTo>
                    <a:lnTo>
                      <a:pt x="111" y="88"/>
                    </a:lnTo>
                    <a:lnTo>
                      <a:pt x="119" y="88"/>
                    </a:lnTo>
                    <a:lnTo>
                      <a:pt x="119" y="80"/>
                    </a:lnTo>
                    <a:lnTo>
                      <a:pt x="127" y="80"/>
                    </a:lnTo>
                    <a:lnTo>
                      <a:pt x="127" y="32"/>
                    </a:lnTo>
                    <a:lnTo>
                      <a:pt x="135" y="24"/>
                    </a:lnTo>
                    <a:lnTo>
                      <a:pt x="127" y="24"/>
                    </a:lnTo>
                    <a:lnTo>
                      <a:pt x="127" y="16"/>
                    </a:lnTo>
                    <a:lnTo>
                      <a:pt x="119" y="16"/>
                    </a:lnTo>
                    <a:lnTo>
                      <a:pt x="119" y="8"/>
                    </a:lnTo>
                    <a:lnTo>
                      <a:pt x="103" y="8"/>
                    </a:lnTo>
                    <a:lnTo>
                      <a:pt x="95" y="0"/>
                    </a:lnTo>
                    <a:lnTo>
                      <a:pt x="48" y="0"/>
                    </a:lnTo>
                    <a:lnTo>
                      <a:pt x="48" y="8"/>
                    </a:lnTo>
                    <a:lnTo>
                      <a:pt x="40" y="8"/>
                    </a:lnTo>
                    <a:lnTo>
                      <a:pt x="32" y="16"/>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266" name="Freeform 478"/>
              <p:cNvSpPr>
                <a:spLocks/>
              </p:cNvSpPr>
              <p:nvPr/>
            </p:nvSpPr>
            <p:spPr bwMode="auto">
              <a:xfrm>
                <a:off x="1898" y="2474"/>
                <a:ext cx="111" cy="88"/>
              </a:xfrm>
              <a:custGeom>
                <a:avLst/>
                <a:gdLst>
                  <a:gd name="T0" fmla="*/ 8 w 111"/>
                  <a:gd name="T1" fmla="*/ 32 h 88"/>
                  <a:gd name="T2" fmla="*/ 16 w 111"/>
                  <a:gd name="T3" fmla="*/ 32 h 88"/>
                  <a:gd name="T4" fmla="*/ 16 w 111"/>
                  <a:gd name="T5" fmla="*/ 24 h 88"/>
                  <a:gd name="T6" fmla="*/ 40 w 111"/>
                  <a:gd name="T7" fmla="*/ 24 h 88"/>
                  <a:gd name="T8" fmla="*/ 48 w 111"/>
                  <a:gd name="T9" fmla="*/ 16 h 88"/>
                  <a:gd name="T10" fmla="*/ 63 w 111"/>
                  <a:gd name="T11" fmla="*/ 16 h 88"/>
                  <a:gd name="T12" fmla="*/ 63 w 111"/>
                  <a:gd name="T13" fmla="*/ 8 h 88"/>
                  <a:gd name="T14" fmla="*/ 79 w 111"/>
                  <a:gd name="T15" fmla="*/ 8 h 88"/>
                  <a:gd name="T16" fmla="*/ 87 w 111"/>
                  <a:gd name="T17" fmla="*/ 0 h 88"/>
                  <a:gd name="T18" fmla="*/ 111 w 111"/>
                  <a:gd name="T19" fmla="*/ 0 h 88"/>
                  <a:gd name="T20" fmla="*/ 103 w 111"/>
                  <a:gd name="T21" fmla="*/ 0 h 88"/>
                  <a:gd name="T22" fmla="*/ 103 w 111"/>
                  <a:gd name="T23" fmla="*/ 24 h 88"/>
                  <a:gd name="T24" fmla="*/ 95 w 111"/>
                  <a:gd name="T25" fmla="*/ 24 h 88"/>
                  <a:gd name="T26" fmla="*/ 95 w 111"/>
                  <a:gd name="T27" fmla="*/ 40 h 88"/>
                  <a:gd name="T28" fmla="*/ 87 w 111"/>
                  <a:gd name="T29" fmla="*/ 48 h 88"/>
                  <a:gd name="T30" fmla="*/ 87 w 111"/>
                  <a:gd name="T31" fmla="*/ 56 h 88"/>
                  <a:gd name="T32" fmla="*/ 63 w 111"/>
                  <a:gd name="T33" fmla="*/ 80 h 88"/>
                  <a:gd name="T34" fmla="*/ 63 w 111"/>
                  <a:gd name="T35" fmla="*/ 88 h 88"/>
                  <a:gd name="T36" fmla="*/ 32 w 111"/>
                  <a:gd name="T37" fmla="*/ 88 h 88"/>
                  <a:gd name="T38" fmla="*/ 16 w 111"/>
                  <a:gd name="T39" fmla="*/ 72 h 88"/>
                  <a:gd name="T40" fmla="*/ 16 w 111"/>
                  <a:gd name="T41" fmla="*/ 64 h 88"/>
                  <a:gd name="T42" fmla="*/ 8 w 111"/>
                  <a:gd name="T43" fmla="*/ 64 h 88"/>
                  <a:gd name="T44" fmla="*/ 8 w 111"/>
                  <a:gd name="T45" fmla="*/ 56 h 88"/>
                  <a:gd name="T46" fmla="*/ 0 w 111"/>
                  <a:gd name="T47" fmla="*/ 48 h 88"/>
                  <a:gd name="T48" fmla="*/ 0 w 111"/>
                  <a:gd name="T49" fmla="*/ 32 h 88"/>
                  <a:gd name="T50" fmla="*/ 8 w 111"/>
                  <a:gd name="T51" fmla="*/ 32 h 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1"/>
                  <a:gd name="T79" fmla="*/ 0 h 88"/>
                  <a:gd name="T80" fmla="*/ 111 w 111"/>
                  <a:gd name="T81" fmla="*/ 88 h 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1" h="88">
                    <a:moveTo>
                      <a:pt x="8" y="32"/>
                    </a:moveTo>
                    <a:lnTo>
                      <a:pt x="16" y="32"/>
                    </a:lnTo>
                    <a:lnTo>
                      <a:pt x="16" y="24"/>
                    </a:lnTo>
                    <a:lnTo>
                      <a:pt x="40" y="24"/>
                    </a:lnTo>
                    <a:lnTo>
                      <a:pt x="48" y="16"/>
                    </a:lnTo>
                    <a:lnTo>
                      <a:pt x="63" y="16"/>
                    </a:lnTo>
                    <a:lnTo>
                      <a:pt x="63" y="8"/>
                    </a:lnTo>
                    <a:lnTo>
                      <a:pt x="79" y="8"/>
                    </a:lnTo>
                    <a:lnTo>
                      <a:pt x="87" y="0"/>
                    </a:lnTo>
                    <a:lnTo>
                      <a:pt x="111" y="0"/>
                    </a:lnTo>
                    <a:lnTo>
                      <a:pt x="103" y="0"/>
                    </a:lnTo>
                    <a:lnTo>
                      <a:pt x="103" y="24"/>
                    </a:lnTo>
                    <a:lnTo>
                      <a:pt x="95" y="24"/>
                    </a:lnTo>
                    <a:lnTo>
                      <a:pt x="95" y="40"/>
                    </a:lnTo>
                    <a:lnTo>
                      <a:pt x="87" y="48"/>
                    </a:lnTo>
                    <a:lnTo>
                      <a:pt x="87" y="56"/>
                    </a:lnTo>
                    <a:lnTo>
                      <a:pt x="63" y="80"/>
                    </a:lnTo>
                    <a:lnTo>
                      <a:pt x="63" y="88"/>
                    </a:lnTo>
                    <a:lnTo>
                      <a:pt x="32" y="88"/>
                    </a:lnTo>
                    <a:lnTo>
                      <a:pt x="16" y="72"/>
                    </a:lnTo>
                    <a:lnTo>
                      <a:pt x="16" y="64"/>
                    </a:lnTo>
                    <a:lnTo>
                      <a:pt x="8" y="64"/>
                    </a:lnTo>
                    <a:lnTo>
                      <a:pt x="8" y="56"/>
                    </a:lnTo>
                    <a:lnTo>
                      <a:pt x="0" y="48"/>
                    </a:lnTo>
                    <a:lnTo>
                      <a:pt x="0" y="32"/>
                    </a:lnTo>
                    <a:lnTo>
                      <a:pt x="8" y="3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267" name="Freeform 479"/>
              <p:cNvSpPr>
                <a:spLocks/>
              </p:cNvSpPr>
              <p:nvPr/>
            </p:nvSpPr>
            <p:spPr bwMode="auto">
              <a:xfrm>
                <a:off x="1898" y="2474"/>
                <a:ext cx="103" cy="80"/>
              </a:xfrm>
              <a:custGeom>
                <a:avLst/>
                <a:gdLst>
                  <a:gd name="T0" fmla="*/ 63 w 103"/>
                  <a:gd name="T1" fmla="*/ 80 h 80"/>
                  <a:gd name="T2" fmla="*/ 32 w 103"/>
                  <a:gd name="T3" fmla="*/ 80 h 80"/>
                  <a:gd name="T4" fmla="*/ 24 w 103"/>
                  <a:gd name="T5" fmla="*/ 72 h 80"/>
                  <a:gd name="T6" fmla="*/ 16 w 103"/>
                  <a:gd name="T7" fmla="*/ 72 h 80"/>
                  <a:gd name="T8" fmla="*/ 16 w 103"/>
                  <a:gd name="T9" fmla="*/ 64 h 80"/>
                  <a:gd name="T10" fmla="*/ 8 w 103"/>
                  <a:gd name="T11" fmla="*/ 56 h 80"/>
                  <a:gd name="T12" fmla="*/ 8 w 103"/>
                  <a:gd name="T13" fmla="*/ 48 h 80"/>
                  <a:gd name="T14" fmla="*/ 0 w 103"/>
                  <a:gd name="T15" fmla="*/ 40 h 80"/>
                  <a:gd name="T16" fmla="*/ 0 w 103"/>
                  <a:gd name="T17" fmla="*/ 32 h 80"/>
                  <a:gd name="T18" fmla="*/ 8 w 103"/>
                  <a:gd name="T19" fmla="*/ 32 h 80"/>
                  <a:gd name="T20" fmla="*/ 8 w 103"/>
                  <a:gd name="T21" fmla="*/ 24 h 80"/>
                  <a:gd name="T22" fmla="*/ 32 w 103"/>
                  <a:gd name="T23" fmla="*/ 24 h 80"/>
                  <a:gd name="T24" fmla="*/ 40 w 103"/>
                  <a:gd name="T25" fmla="*/ 16 h 80"/>
                  <a:gd name="T26" fmla="*/ 56 w 103"/>
                  <a:gd name="T27" fmla="*/ 16 h 80"/>
                  <a:gd name="T28" fmla="*/ 56 w 103"/>
                  <a:gd name="T29" fmla="*/ 8 h 80"/>
                  <a:gd name="T30" fmla="*/ 79 w 103"/>
                  <a:gd name="T31" fmla="*/ 8 h 80"/>
                  <a:gd name="T32" fmla="*/ 79 w 103"/>
                  <a:gd name="T33" fmla="*/ 0 h 80"/>
                  <a:gd name="T34" fmla="*/ 103 w 103"/>
                  <a:gd name="T35" fmla="*/ 0 h 80"/>
                  <a:gd name="T36" fmla="*/ 103 w 103"/>
                  <a:gd name="T37" fmla="*/ 16 h 80"/>
                  <a:gd name="T38" fmla="*/ 95 w 103"/>
                  <a:gd name="T39" fmla="*/ 24 h 80"/>
                  <a:gd name="T40" fmla="*/ 95 w 103"/>
                  <a:gd name="T41" fmla="*/ 32 h 80"/>
                  <a:gd name="T42" fmla="*/ 87 w 103"/>
                  <a:gd name="T43" fmla="*/ 40 h 80"/>
                  <a:gd name="T44" fmla="*/ 87 w 103"/>
                  <a:gd name="T45" fmla="*/ 48 h 80"/>
                  <a:gd name="T46" fmla="*/ 79 w 103"/>
                  <a:gd name="T47" fmla="*/ 56 h 80"/>
                  <a:gd name="T48" fmla="*/ 79 w 103"/>
                  <a:gd name="T49" fmla="*/ 64 h 80"/>
                  <a:gd name="T50" fmla="*/ 71 w 103"/>
                  <a:gd name="T51" fmla="*/ 64 h 80"/>
                  <a:gd name="T52" fmla="*/ 63 w 103"/>
                  <a:gd name="T53" fmla="*/ 72 h 80"/>
                  <a:gd name="T54" fmla="*/ 63 w 103"/>
                  <a:gd name="T55" fmla="*/ 80 h 8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3"/>
                  <a:gd name="T85" fmla="*/ 0 h 80"/>
                  <a:gd name="T86" fmla="*/ 103 w 103"/>
                  <a:gd name="T87" fmla="*/ 80 h 8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3" h="80">
                    <a:moveTo>
                      <a:pt x="63" y="80"/>
                    </a:moveTo>
                    <a:lnTo>
                      <a:pt x="32" y="80"/>
                    </a:lnTo>
                    <a:lnTo>
                      <a:pt x="24" y="72"/>
                    </a:lnTo>
                    <a:lnTo>
                      <a:pt x="16" y="72"/>
                    </a:lnTo>
                    <a:lnTo>
                      <a:pt x="16" y="64"/>
                    </a:lnTo>
                    <a:lnTo>
                      <a:pt x="8" y="56"/>
                    </a:lnTo>
                    <a:lnTo>
                      <a:pt x="8" y="48"/>
                    </a:lnTo>
                    <a:lnTo>
                      <a:pt x="0" y="40"/>
                    </a:lnTo>
                    <a:lnTo>
                      <a:pt x="0" y="32"/>
                    </a:lnTo>
                    <a:lnTo>
                      <a:pt x="8" y="32"/>
                    </a:lnTo>
                    <a:lnTo>
                      <a:pt x="8" y="24"/>
                    </a:lnTo>
                    <a:lnTo>
                      <a:pt x="32" y="24"/>
                    </a:lnTo>
                    <a:lnTo>
                      <a:pt x="40" y="16"/>
                    </a:lnTo>
                    <a:lnTo>
                      <a:pt x="56" y="16"/>
                    </a:lnTo>
                    <a:lnTo>
                      <a:pt x="56" y="8"/>
                    </a:lnTo>
                    <a:lnTo>
                      <a:pt x="79" y="8"/>
                    </a:lnTo>
                    <a:lnTo>
                      <a:pt x="79" y="0"/>
                    </a:lnTo>
                    <a:lnTo>
                      <a:pt x="103" y="0"/>
                    </a:lnTo>
                    <a:lnTo>
                      <a:pt x="103" y="16"/>
                    </a:lnTo>
                    <a:lnTo>
                      <a:pt x="95" y="24"/>
                    </a:lnTo>
                    <a:lnTo>
                      <a:pt x="95" y="32"/>
                    </a:lnTo>
                    <a:lnTo>
                      <a:pt x="87" y="40"/>
                    </a:lnTo>
                    <a:lnTo>
                      <a:pt x="87" y="48"/>
                    </a:lnTo>
                    <a:lnTo>
                      <a:pt x="79" y="56"/>
                    </a:lnTo>
                    <a:lnTo>
                      <a:pt x="79" y="64"/>
                    </a:lnTo>
                    <a:lnTo>
                      <a:pt x="71" y="64"/>
                    </a:lnTo>
                    <a:lnTo>
                      <a:pt x="63" y="72"/>
                    </a:lnTo>
                    <a:lnTo>
                      <a:pt x="63" y="80"/>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68268" name="Freeform 480"/>
              <p:cNvSpPr>
                <a:spLocks/>
              </p:cNvSpPr>
              <p:nvPr/>
            </p:nvSpPr>
            <p:spPr bwMode="auto">
              <a:xfrm>
                <a:off x="1906" y="2474"/>
                <a:ext cx="95" cy="80"/>
              </a:xfrm>
              <a:custGeom>
                <a:avLst/>
                <a:gdLst>
                  <a:gd name="T0" fmla="*/ 48 w 95"/>
                  <a:gd name="T1" fmla="*/ 72 h 80"/>
                  <a:gd name="T2" fmla="*/ 48 w 95"/>
                  <a:gd name="T3" fmla="*/ 80 h 80"/>
                  <a:gd name="T4" fmla="*/ 32 w 95"/>
                  <a:gd name="T5" fmla="*/ 80 h 80"/>
                  <a:gd name="T6" fmla="*/ 32 w 95"/>
                  <a:gd name="T7" fmla="*/ 72 h 80"/>
                  <a:gd name="T8" fmla="*/ 24 w 95"/>
                  <a:gd name="T9" fmla="*/ 72 h 80"/>
                  <a:gd name="T10" fmla="*/ 16 w 95"/>
                  <a:gd name="T11" fmla="*/ 64 h 80"/>
                  <a:gd name="T12" fmla="*/ 8 w 95"/>
                  <a:gd name="T13" fmla="*/ 64 h 80"/>
                  <a:gd name="T14" fmla="*/ 8 w 95"/>
                  <a:gd name="T15" fmla="*/ 56 h 80"/>
                  <a:gd name="T16" fmla="*/ 0 w 95"/>
                  <a:gd name="T17" fmla="*/ 48 h 80"/>
                  <a:gd name="T18" fmla="*/ 0 w 95"/>
                  <a:gd name="T19" fmla="*/ 24 h 80"/>
                  <a:gd name="T20" fmla="*/ 24 w 95"/>
                  <a:gd name="T21" fmla="*/ 24 h 80"/>
                  <a:gd name="T22" fmla="*/ 24 w 95"/>
                  <a:gd name="T23" fmla="*/ 16 h 80"/>
                  <a:gd name="T24" fmla="*/ 40 w 95"/>
                  <a:gd name="T25" fmla="*/ 16 h 80"/>
                  <a:gd name="T26" fmla="*/ 48 w 95"/>
                  <a:gd name="T27" fmla="*/ 8 h 80"/>
                  <a:gd name="T28" fmla="*/ 63 w 95"/>
                  <a:gd name="T29" fmla="*/ 8 h 80"/>
                  <a:gd name="T30" fmla="*/ 71 w 95"/>
                  <a:gd name="T31" fmla="*/ 0 h 80"/>
                  <a:gd name="T32" fmla="*/ 95 w 95"/>
                  <a:gd name="T33" fmla="*/ 0 h 80"/>
                  <a:gd name="T34" fmla="*/ 95 w 95"/>
                  <a:gd name="T35" fmla="*/ 8 h 80"/>
                  <a:gd name="T36" fmla="*/ 87 w 95"/>
                  <a:gd name="T37" fmla="*/ 16 h 80"/>
                  <a:gd name="T38" fmla="*/ 87 w 95"/>
                  <a:gd name="T39" fmla="*/ 32 h 80"/>
                  <a:gd name="T40" fmla="*/ 79 w 95"/>
                  <a:gd name="T41" fmla="*/ 32 h 80"/>
                  <a:gd name="T42" fmla="*/ 79 w 95"/>
                  <a:gd name="T43" fmla="*/ 48 h 80"/>
                  <a:gd name="T44" fmla="*/ 71 w 95"/>
                  <a:gd name="T45" fmla="*/ 48 h 80"/>
                  <a:gd name="T46" fmla="*/ 63 w 95"/>
                  <a:gd name="T47" fmla="*/ 56 h 80"/>
                  <a:gd name="T48" fmla="*/ 63 w 95"/>
                  <a:gd name="T49" fmla="*/ 64 h 80"/>
                  <a:gd name="T50" fmla="*/ 55 w 95"/>
                  <a:gd name="T51" fmla="*/ 64 h 80"/>
                  <a:gd name="T52" fmla="*/ 48 w 95"/>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5"/>
                  <a:gd name="T82" fmla="*/ 0 h 80"/>
                  <a:gd name="T83" fmla="*/ 95 w 95"/>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5" h="80">
                    <a:moveTo>
                      <a:pt x="48" y="72"/>
                    </a:moveTo>
                    <a:lnTo>
                      <a:pt x="48" y="80"/>
                    </a:lnTo>
                    <a:lnTo>
                      <a:pt x="32" y="80"/>
                    </a:lnTo>
                    <a:lnTo>
                      <a:pt x="32" y="72"/>
                    </a:lnTo>
                    <a:lnTo>
                      <a:pt x="24" y="72"/>
                    </a:lnTo>
                    <a:lnTo>
                      <a:pt x="16" y="64"/>
                    </a:lnTo>
                    <a:lnTo>
                      <a:pt x="8" y="64"/>
                    </a:lnTo>
                    <a:lnTo>
                      <a:pt x="8" y="56"/>
                    </a:lnTo>
                    <a:lnTo>
                      <a:pt x="0" y="48"/>
                    </a:lnTo>
                    <a:lnTo>
                      <a:pt x="0" y="24"/>
                    </a:lnTo>
                    <a:lnTo>
                      <a:pt x="24" y="24"/>
                    </a:lnTo>
                    <a:lnTo>
                      <a:pt x="24" y="16"/>
                    </a:lnTo>
                    <a:lnTo>
                      <a:pt x="40" y="16"/>
                    </a:lnTo>
                    <a:lnTo>
                      <a:pt x="48" y="8"/>
                    </a:lnTo>
                    <a:lnTo>
                      <a:pt x="63" y="8"/>
                    </a:lnTo>
                    <a:lnTo>
                      <a:pt x="71" y="0"/>
                    </a:lnTo>
                    <a:lnTo>
                      <a:pt x="95" y="0"/>
                    </a:lnTo>
                    <a:lnTo>
                      <a:pt x="95" y="8"/>
                    </a:lnTo>
                    <a:lnTo>
                      <a:pt x="87" y="16"/>
                    </a:lnTo>
                    <a:lnTo>
                      <a:pt x="87" y="32"/>
                    </a:lnTo>
                    <a:lnTo>
                      <a:pt x="79" y="32"/>
                    </a:lnTo>
                    <a:lnTo>
                      <a:pt x="79" y="48"/>
                    </a:lnTo>
                    <a:lnTo>
                      <a:pt x="71" y="48"/>
                    </a:lnTo>
                    <a:lnTo>
                      <a:pt x="63" y="56"/>
                    </a:lnTo>
                    <a:lnTo>
                      <a:pt x="63" y="64"/>
                    </a:lnTo>
                    <a:lnTo>
                      <a:pt x="55" y="64"/>
                    </a:lnTo>
                    <a:lnTo>
                      <a:pt x="48" y="72"/>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68269" name="Freeform 481"/>
              <p:cNvSpPr>
                <a:spLocks/>
              </p:cNvSpPr>
              <p:nvPr/>
            </p:nvSpPr>
            <p:spPr bwMode="auto">
              <a:xfrm>
                <a:off x="1906" y="2474"/>
                <a:ext cx="95" cy="72"/>
              </a:xfrm>
              <a:custGeom>
                <a:avLst/>
                <a:gdLst>
                  <a:gd name="T0" fmla="*/ 48 w 95"/>
                  <a:gd name="T1" fmla="*/ 64 h 72"/>
                  <a:gd name="T2" fmla="*/ 48 w 95"/>
                  <a:gd name="T3" fmla="*/ 72 h 72"/>
                  <a:gd name="T4" fmla="*/ 32 w 95"/>
                  <a:gd name="T5" fmla="*/ 72 h 72"/>
                  <a:gd name="T6" fmla="*/ 24 w 95"/>
                  <a:gd name="T7" fmla="*/ 64 h 72"/>
                  <a:gd name="T8" fmla="*/ 16 w 95"/>
                  <a:gd name="T9" fmla="*/ 64 h 72"/>
                  <a:gd name="T10" fmla="*/ 16 w 95"/>
                  <a:gd name="T11" fmla="*/ 56 h 72"/>
                  <a:gd name="T12" fmla="*/ 8 w 95"/>
                  <a:gd name="T13" fmla="*/ 56 h 72"/>
                  <a:gd name="T14" fmla="*/ 8 w 95"/>
                  <a:gd name="T15" fmla="*/ 48 h 72"/>
                  <a:gd name="T16" fmla="*/ 0 w 95"/>
                  <a:gd name="T17" fmla="*/ 40 h 72"/>
                  <a:gd name="T18" fmla="*/ 0 w 95"/>
                  <a:gd name="T19" fmla="*/ 24 h 72"/>
                  <a:gd name="T20" fmla="*/ 8 w 95"/>
                  <a:gd name="T21" fmla="*/ 24 h 72"/>
                  <a:gd name="T22" fmla="*/ 16 w 95"/>
                  <a:gd name="T23" fmla="*/ 16 h 72"/>
                  <a:gd name="T24" fmla="*/ 40 w 95"/>
                  <a:gd name="T25" fmla="*/ 16 h 72"/>
                  <a:gd name="T26" fmla="*/ 40 w 95"/>
                  <a:gd name="T27" fmla="*/ 8 h 72"/>
                  <a:gd name="T28" fmla="*/ 55 w 95"/>
                  <a:gd name="T29" fmla="*/ 8 h 72"/>
                  <a:gd name="T30" fmla="*/ 63 w 95"/>
                  <a:gd name="T31" fmla="*/ 0 h 72"/>
                  <a:gd name="T32" fmla="*/ 95 w 95"/>
                  <a:gd name="T33" fmla="*/ 0 h 72"/>
                  <a:gd name="T34" fmla="*/ 95 w 95"/>
                  <a:gd name="T35" fmla="*/ 8 h 72"/>
                  <a:gd name="T36" fmla="*/ 87 w 95"/>
                  <a:gd name="T37" fmla="*/ 8 h 72"/>
                  <a:gd name="T38" fmla="*/ 87 w 95"/>
                  <a:gd name="T39" fmla="*/ 24 h 72"/>
                  <a:gd name="T40" fmla="*/ 71 w 95"/>
                  <a:gd name="T41" fmla="*/ 40 h 72"/>
                  <a:gd name="T42" fmla="*/ 71 w 95"/>
                  <a:gd name="T43" fmla="*/ 48 h 72"/>
                  <a:gd name="T44" fmla="*/ 63 w 95"/>
                  <a:gd name="T45" fmla="*/ 48 h 72"/>
                  <a:gd name="T46" fmla="*/ 63 w 95"/>
                  <a:gd name="T47" fmla="*/ 56 h 72"/>
                  <a:gd name="T48" fmla="*/ 55 w 95"/>
                  <a:gd name="T49" fmla="*/ 64 h 72"/>
                  <a:gd name="T50" fmla="*/ 48 w 95"/>
                  <a:gd name="T51" fmla="*/ 64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5"/>
                  <a:gd name="T79" fmla="*/ 0 h 72"/>
                  <a:gd name="T80" fmla="*/ 95 w 95"/>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5" h="72">
                    <a:moveTo>
                      <a:pt x="48" y="64"/>
                    </a:moveTo>
                    <a:lnTo>
                      <a:pt x="48" y="72"/>
                    </a:lnTo>
                    <a:lnTo>
                      <a:pt x="32" y="72"/>
                    </a:lnTo>
                    <a:lnTo>
                      <a:pt x="24" y="64"/>
                    </a:lnTo>
                    <a:lnTo>
                      <a:pt x="16" y="64"/>
                    </a:lnTo>
                    <a:lnTo>
                      <a:pt x="16" y="56"/>
                    </a:lnTo>
                    <a:lnTo>
                      <a:pt x="8" y="56"/>
                    </a:lnTo>
                    <a:lnTo>
                      <a:pt x="8" y="48"/>
                    </a:lnTo>
                    <a:lnTo>
                      <a:pt x="0" y="40"/>
                    </a:lnTo>
                    <a:lnTo>
                      <a:pt x="0" y="24"/>
                    </a:lnTo>
                    <a:lnTo>
                      <a:pt x="8" y="24"/>
                    </a:lnTo>
                    <a:lnTo>
                      <a:pt x="16" y="16"/>
                    </a:lnTo>
                    <a:lnTo>
                      <a:pt x="40" y="16"/>
                    </a:lnTo>
                    <a:lnTo>
                      <a:pt x="40" y="8"/>
                    </a:lnTo>
                    <a:lnTo>
                      <a:pt x="55" y="8"/>
                    </a:lnTo>
                    <a:lnTo>
                      <a:pt x="63" y="0"/>
                    </a:lnTo>
                    <a:lnTo>
                      <a:pt x="95" y="0"/>
                    </a:lnTo>
                    <a:lnTo>
                      <a:pt x="95" y="8"/>
                    </a:lnTo>
                    <a:lnTo>
                      <a:pt x="87" y="8"/>
                    </a:lnTo>
                    <a:lnTo>
                      <a:pt x="87" y="24"/>
                    </a:lnTo>
                    <a:lnTo>
                      <a:pt x="71" y="40"/>
                    </a:lnTo>
                    <a:lnTo>
                      <a:pt x="71" y="48"/>
                    </a:lnTo>
                    <a:lnTo>
                      <a:pt x="63" y="48"/>
                    </a:lnTo>
                    <a:lnTo>
                      <a:pt x="63" y="56"/>
                    </a:lnTo>
                    <a:lnTo>
                      <a:pt x="55" y="64"/>
                    </a:lnTo>
                    <a:lnTo>
                      <a:pt x="48" y="64"/>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68270" name="Freeform 482"/>
              <p:cNvSpPr>
                <a:spLocks/>
              </p:cNvSpPr>
              <p:nvPr/>
            </p:nvSpPr>
            <p:spPr bwMode="auto">
              <a:xfrm>
                <a:off x="1906" y="2474"/>
                <a:ext cx="87" cy="64"/>
              </a:xfrm>
              <a:custGeom>
                <a:avLst/>
                <a:gdLst>
                  <a:gd name="T0" fmla="*/ 48 w 87"/>
                  <a:gd name="T1" fmla="*/ 64 h 64"/>
                  <a:gd name="T2" fmla="*/ 24 w 87"/>
                  <a:gd name="T3" fmla="*/ 64 h 64"/>
                  <a:gd name="T4" fmla="*/ 24 w 87"/>
                  <a:gd name="T5" fmla="*/ 56 h 64"/>
                  <a:gd name="T6" fmla="*/ 16 w 87"/>
                  <a:gd name="T7" fmla="*/ 56 h 64"/>
                  <a:gd name="T8" fmla="*/ 8 w 87"/>
                  <a:gd name="T9" fmla="*/ 48 h 64"/>
                  <a:gd name="T10" fmla="*/ 8 w 87"/>
                  <a:gd name="T11" fmla="*/ 40 h 64"/>
                  <a:gd name="T12" fmla="*/ 0 w 87"/>
                  <a:gd name="T13" fmla="*/ 40 h 64"/>
                  <a:gd name="T14" fmla="*/ 0 w 87"/>
                  <a:gd name="T15" fmla="*/ 24 h 64"/>
                  <a:gd name="T16" fmla="*/ 8 w 87"/>
                  <a:gd name="T17" fmla="*/ 24 h 64"/>
                  <a:gd name="T18" fmla="*/ 16 w 87"/>
                  <a:gd name="T19" fmla="*/ 16 h 64"/>
                  <a:gd name="T20" fmla="*/ 24 w 87"/>
                  <a:gd name="T21" fmla="*/ 16 h 64"/>
                  <a:gd name="T22" fmla="*/ 32 w 87"/>
                  <a:gd name="T23" fmla="*/ 8 h 64"/>
                  <a:gd name="T24" fmla="*/ 48 w 87"/>
                  <a:gd name="T25" fmla="*/ 8 h 64"/>
                  <a:gd name="T26" fmla="*/ 55 w 87"/>
                  <a:gd name="T27" fmla="*/ 0 h 64"/>
                  <a:gd name="T28" fmla="*/ 87 w 87"/>
                  <a:gd name="T29" fmla="*/ 0 h 64"/>
                  <a:gd name="T30" fmla="*/ 87 w 87"/>
                  <a:gd name="T31" fmla="*/ 16 h 64"/>
                  <a:gd name="T32" fmla="*/ 79 w 87"/>
                  <a:gd name="T33" fmla="*/ 24 h 64"/>
                  <a:gd name="T34" fmla="*/ 79 w 87"/>
                  <a:gd name="T35" fmla="*/ 32 h 64"/>
                  <a:gd name="T36" fmla="*/ 48 w 87"/>
                  <a:gd name="T37" fmla="*/ 64 h 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64"/>
                  <a:gd name="T59" fmla="*/ 87 w 87"/>
                  <a:gd name="T60" fmla="*/ 64 h 6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64">
                    <a:moveTo>
                      <a:pt x="48" y="64"/>
                    </a:moveTo>
                    <a:lnTo>
                      <a:pt x="24" y="64"/>
                    </a:lnTo>
                    <a:lnTo>
                      <a:pt x="24" y="56"/>
                    </a:lnTo>
                    <a:lnTo>
                      <a:pt x="16" y="56"/>
                    </a:lnTo>
                    <a:lnTo>
                      <a:pt x="8" y="48"/>
                    </a:lnTo>
                    <a:lnTo>
                      <a:pt x="8" y="40"/>
                    </a:lnTo>
                    <a:lnTo>
                      <a:pt x="0" y="40"/>
                    </a:lnTo>
                    <a:lnTo>
                      <a:pt x="0" y="24"/>
                    </a:lnTo>
                    <a:lnTo>
                      <a:pt x="8" y="24"/>
                    </a:lnTo>
                    <a:lnTo>
                      <a:pt x="16" y="16"/>
                    </a:lnTo>
                    <a:lnTo>
                      <a:pt x="24" y="16"/>
                    </a:lnTo>
                    <a:lnTo>
                      <a:pt x="32" y="8"/>
                    </a:lnTo>
                    <a:lnTo>
                      <a:pt x="48" y="8"/>
                    </a:lnTo>
                    <a:lnTo>
                      <a:pt x="55" y="0"/>
                    </a:lnTo>
                    <a:lnTo>
                      <a:pt x="87" y="0"/>
                    </a:lnTo>
                    <a:lnTo>
                      <a:pt x="87" y="16"/>
                    </a:lnTo>
                    <a:lnTo>
                      <a:pt x="79" y="24"/>
                    </a:lnTo>
                    <a:lnTo>
                      <a:pt x="79" y="32"/>
                    </a:lnTo>
                    <a:lnTo>
                      <a:pt x="48" y="64"/>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271" name="Freeform 483"/>
              <p:cNvSpPr>
                <a:spLocks/>
              </p:cNvSpPr>
              <p:nvPr/>
            </p:nvSpPr>
            <p:spPr bwMode="auto">
              <a:xfrm>
                <a:off x="1906" y="2474"/>
                <a:ext cx="87" cy="56"/>
              </a:xfrm>
              <a:custGeom>
                <a:avLst/>
                <a:gdLst>
                  <a:gd name="T0" fmla="*/ 48 w 87"/>
                  <a:gd name="T1" fmla="*/ 56 h 56"/>
                  <a:gd name="T2" fmla="*/ 24 w 87"/>
                  <a:gd name="T3" fmla="*/ 56 h 56"/>
                  <a:gd name="T4" fmla="*/ 8 w 87"/>
                  <a:gd name="T5" fmla="*/ 40 h 56"/>
                  <a:gd name="T6" fmla="*/ 8 w 87"/>
                  <a:gd name="T7" fmla="*/ 32 h 56"/>
                  <a:gd name="T8" fmla="*/ 0 w 87"/>
                  <a:gd name="T9" fmla="*/ 32 h 56"/>
                  <a:gd name="T10" fmla="*/ 16 w 87"/>
                  <a:gd name="T11" fmla="*/ 16 h 56"/>
                  <a:gd name="T12" fmla="*/ 24 w 87"/>
                  <a:gd name="T13" fmla="*/ 16 h 56"/>
                  <a:gd name="T14" fmla="*/ 32 w 87"/>
                  <a:gd name="T15" fmla="*/ 8 h 56"/>
                  <a:gd name="T16" fmla="*/ 40 w 87"/>
                  <a:gd name="T17" fmla="*/ 8 h 56"/>
                  <a:gd name="T18" fmla="*/ 48 w 87"/>
                  <a:gd name="T19" fmla="*/ 0 h 56"/>
                  <a:gd name="T20" fmla="*/ 87 w 87"/>
                  <a:gd name="T21" fmla="*/ 0 h 56"/>
                  <a:gd name="T22" fmla="*/ 87 w 87"/>
                  <a:gd name="T23" fmla="*/ 16 h 56"/>
                  <a:gd name="T24" fmla="*/ 79 w 87"/>
                  <a:gd name="T25" fmla="*/ 16 h 56"/>
                  <a:gd name="T26" fmla="*/ 79 w 87"/>
                  <a:gd name="T27" fmla="*/ 24 h 56"/>
                  <a:gd name="T28" fmla="*/ 71 w 87"/>
                  <a:gd name="T29" fmla="*/ 32 h 56"/>
                  <a:gd name="T30" fmla="*/ 71 w 87"/>
                  <a:gd name="T31" fmla="*/ 40 h 56"/>
                  <a:gd name="T32" fmla="*/ 63 w 87"/>
                  <a:gd name="T33" fmla="*/ 40 h 56"/>
                  <a:gd name="T34" fmla="*/ 63 w 87"/>
                  <a:gd name="T35" fmla="*/ 48 h 56"/>
                  <a:gd name="T36" fmla="*/ 55 w 87"/>
                  <a:gd name="T37" fmla="*/ 48 h 56"/>
                  <a:gd name="T38" fmla="*/ 48 w 87"/>
                  <a:gd name="T39" fmla="*/ 56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7"/>
                  <a:gd name="T61" fmla="*/ 0 h 56"/>
                  <a:gd name="T62" fmla="*/ 87 w 87"/>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7" h="56">
                    <a:moveTo>
                      <a:pt x="48" y="56"/>
                    </a:moveTo>
                    <a:lnTo>
                      <a:pt x="24" y="56"/>
                    </a:lnTo>
                    <a:lnTo>
                      <a:pt x="8" y="40"/>
                    </a:lnTo>
                    <a:lnTo>
                      <a:pt x="8" y="32"/>
                    </a:lnTo>
                    <a:lnTo>
                      <a:pt x="0" y="32"/>
                    </a:lnTo>
                    <a:lnTo>
                      <a:pt x="16" y="16"/>
                    </a:lnTo>
                    <a:lnTo>
                      <a:pt x="24" y="16"/>
                    </a:lnTo>
                    <a:lnTo>
                      <a:pt x="32" y="8"/>
                    </a:lnTo>
                    <a:lnTo>
                      <a:pt x="40" y="8"/>
                    </a:lnTo>
                    <a:lnTo>
                      <a:pt x="48" y="0"/>
                    </a:lnTo>
                    <a:lnTo>
                      <a:pt x="87" y="0"/>
                    </a:lnTo>
                    <a:lnTo>
                      <a:pt x="87" y="16"/>
                    </a:lnTo>
                    <a:lnTo>
                      <a:pt x="79" y="16"/>
                    </a:lnTo>
                    <a:lnTo>
                      <a:pt x="79" y="24"/>
                    </a:lnTo>
                    <a:lnTo>
                      <a:pt x="71" y="32"/>
                    </a:lnTo>
                    <a:lnTo>
                      <a:pt x="71" y="40"/>
                    </a:lnTo>
                    <a:lnTo>
                      <a:pt x="63" y="40"/>
                    </a:lnTo>
                    <a:lnTo>
                      <a:pt x="63" y="48"/>
                    </a:lnTo>
                    <a:lnTo>
                      <a:pt x="55" y="48"/>
                    </a:lnTo>
                    <a:lnTo>
                      <a:pt x="48" y="56"/>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68272" name="Freeform 484"/>
              <p:cNvSpPr>
                <a:spLocks/>
              </p:cNvSpPr>
              <p:nvPr/>
            </p:nvSpPr>
            <p:spPr bwMode="auto">
              <a:xfrm>
                <a:off x="1914" y="2474"/>
                <a:ext cx="79" cy="48"/>
              </a:xfrm>
              <a:custGeom>
                <a:avLst/>
                <a:gdLst>
                  <a:gd name="T0" fmla="*/ 40 w 79"/>
                  <a:gd name="T1" fmla="*/ 48 h 48"/>
                  <a:gd name="T2" fmla="*/ 16 w 79"/>
                  <a:gd name="T3" fmla="*/ 48 h 48"/>
                  <a:gd name="T4" fmla="*/ 8 w 79"/>
                  <a:gd name="T5" fmla="*/ 40 h 48"/>
                  <a:gd name="T6" fmla="*/ 0 w 79"/>
                  <a:gd name="T7" fmla="*/ 40 h 48"/>
                  <a:gd name="T8" fmla="*/ 0 w 79"/>
                  <a:gd name="T9" fmla="*/ 24 h 48"/>
                  <a:gd name="T10" fmla="*/ 8 w 79"/>
                  <a:gd name="T11" fmla="*/ 16 h 48"/>
                  <a:gd name="T12" fmla="*/ 16 w 79"/>
                  <a:gd name="T13" fmla="*/ 16 h 48"/>
                  <a:gd name="T14" fmla="*/ 16 w 79"/>
                  <a:gd name="T15" fmla="*/ 8 h 48"/>
                  <a:gd name="T16" fmla="*/ 24 w 79"/>
                  <a:gd name="T17" fmla="*/ 8 h 48"/>
                  <a:gd name="T18" fmla="*/ 32 w 79"/>
                  <a:gd name="T19" fmla="*/ 0 h 48"/>
                  <a:gd name="T20" fmla="*/ 79 w 79"/>
                  <a:gd name="T21" fmla="*/ 0 h 48"/>
                  <a:gd name="T22" fmla="*/ 79 w 79"/>
                  <a:gd name="T23" fmla="*/ 8 h 48"/>
                  <a:gd name="T24" fmla="*/ 71 w 79"/>
                  <a:gd name="T25" fmla="*/ 8 h 48"/>
                  <a:gd name="T26" fmla="*/ 71 w 79"/>
                  <a:gd name="T27" fmla="*/ 24 h 48"/>
                  <a:gd name="T28" fmla="*/ 63 w 79"/>
                  <a:gd name="T29" fmla="*/ 24 h 48"/>
                  <a:gd name="T30" fmla="*/ 63 w 79"/>
                  <a:gd name="T31" fmla="*/ 32 h 48"/>
                  <a:gd name="T32" fmla="*/ 55 w 79"/>
                  <a:gd name="T33" fmla="*/ 40 h 48"/>
                  <a:gd name="T34" fmla="*/ 47 w 79"/>
                  <a:gd name="T35" fmla="*/ 40 h 48"/>
                  <a:gd name="T36" fmla="*/ 47 w 79"/>
                  <a:gd name="T37" fmla="*/ 48 h 48"/>
                  <a:gd name="T38" fmla="*/ 40 w 79"/>
                  <a:gd name="T39" fmla="*/ 48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8"/>
                  <a:gd name="T62" fmla="*/ 79 w 79"/>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8">
                    <a:moveTo>
                      <a:pt x="40" y="48"/>
                    </a:moveTo>
                    <a:lnTo>
                      <a:pt x="16" y="48"/>
                    </a:lnTo>
                    <a:lnTo>
                      <a:pt x="8" y="40"/>
                    </a:lnTo>
                    <a:lnTo>
                      <a:pt x="0" y="40"/>
                    </a:lnTo>
                    <a:lnTo>
                      <a:pt x="0" y="24"/>
                    </a:lnTo>
                    <a:lnTo>
                      <a:pt x="8" y="16"/>
                    </a:lnTo>
                    <a:lnTo>
                      <a:pt x="16" y="16"/>
                    </a:lnTo>
                    <a:lnTo>
                      <a:pt x="16" y="8"/>
                    </a:lnTo>
                    <a:lnTo>
                      <a:pt x="24" y="8"/>
                    </a:lnTo>
                    <a:lnTo>
                      <a:pt x="32" y="0"/>
                    </a:lnTo>
                    <a:lnTo>
                      <a:pt x="79" y="0"/>
                    </a:lnTo>
                    <a:lnTo>
                      <a:pt x="79" y="8"/>
                    </a:lnTo>
                    <a:lnTo>
                      <a:pt x="71" y="8"/>
                    </a:lnTo>
                    <a:lnTo>
                      <a:pt x="71" y="24"/>
                    </a:lnTo>
                    <a:lnTo>
                      <a:pt x="63" y="24"/>
                    </a:lnTo>
                    <a:lnTo>
                      <a:pt x="63" y="32"/>
                    </a:lnTo>
                    <a:lnTo>
                      <a:pt x="55" y="40"/>
                    </a:lnTo>
                    <a:lnTo>
                      <a:pt x="47" y="40"/>
                    </a:lnTo>
                    <a:lnTo>
                      <a:pt x="47" y="48"/>
                    </a:lnTo>
                    <a:lnTo>
                      <a:pt x="40" y="48"/>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68273" name="Freeform 485"/>
              <p:cNvSpPr>
                <a:spLocks/>
              </p:cNvSpPr>
              <p:nvPr/>
            </p:nvSpPr>
            <p:spPr bwMode="auto">
              <a:xfrm>
                <a:off x="1914" y="2466"/>
                <a:ext cx="71" cy="48"/>
              </a:xfrm>
              <a:custGeom>
                <a:avLst/>
                <a:gdLst>
                  <a:gd name="T0" fmla="*/ 40 w 71"/>
                  <a:gd name="T1" fmla="*/ 48 h 48"/>
                  <a:gd name="T2" fmla="*/ 16 w 71"/>
                  <a:gd name="T3" fmla="*/ 48 h 48"/>
                  <a:gd name="T4" fmla="*/ 8 w 71"/>
                  <a:gd name="T5" fmla="*/ 40 h 48"/>
                  <a:gd name="T6" fmla="*/ 0 w 71"/>
                  <a:gd name="T7" fmla="*/ 40 h 48"/>
                  <a:gd name="T8" fmla="*/ 0 w 71"/>
                  <a:gd name="T9" fmla="*/ 24 h 48"/>
                  <a:gd name="T10" fmla="*/ 8 w 71"/>
                  <a:gd name="T11" fmla="*/ 24 h 48"/>
                  <a:gd name="T12" fmla="*/ 16 w 71"/>
                  <a:gd name="T13" fmla="*/ 16 h 48"/>
                  <a:gd name="T14" fmla="*/ 24 w 71"/>
                  <a:gd name="T15" fmla="*/ 16 h 48"/>
                  <a:gd name="T16" fmla="*/ 24 w 71"/>
                  <a:gd name="T17" fmla="*/ 8 h 48"/>
                  <a:gd name="T18" fmla="*/ 40 w 71"/>
                  <a:gd name="T19" fmla="*/ 8 h 48"/>
                  <a:gd name="T20" fmla="*/ 55 w 71"/>
                  <a:gd name="T21" fmla="*/ 0 h 48"/>
                  <a:gd name="T22" fmla="*/ 63 w 71"/>
                  <a:gd name="T23" fmla="*/ 0 h 48"/>
                  <a:gd name="T24" fmla="*/ 71 w 71"/>
                  <a:gd name="T25" fmla="*/ 8 h 48"/>
                  <a:gd name="T26" fmla="*/ 71 w 71"/>
                  <a:gd name="T27" fmla="*/ 24 h 48"/>
                  <a:gd name="T28" fmla="*/ 63 w 71"/>
                  <a:gd name="T29" fmla="*/ 32 h 48"/>
                  <a:gd name="T30" fmla="*/ 63 w 71"/>
                  <a:gd name="T31" fmla="*/ 40 h 48"/>
                  <a:gd name="T32" fmla="*/ 47 w 71"/>
                  <a:gd name="T33" fmla="*/ 40 h 48"/>
                  <a:gd name="T34" fmla="*/ 47 w 71"/>
                  <a:gd name="T35" fmla="*/ 48 h 48"/>
                  <a:gd name="T36" fmla="*/ 40 w 71"/>
                  <a:gd name="T37" fmla="*/ 4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1"/>
                  <a:gd name="T58" fmla="*/ 0 h 48"/>
                  <a:gd name="T59" fmla="*/ 71 w 71"/>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1" h="48">
                    <a:moveTo>
                      <a:pt x="40" y="48"/>
                    </a:moveTo>
                    <a:lnTo>
                      <a:pt x="16" y="48"/>
                    </a:lnTo>
                    <a:lnTo>
                      <a:pt x="8" y="40"/>
                    </a:lnTo>
                    <a:lnTo>
                      <a:pt x="0" y="40"/>
                    </a:lnTo>
                    <a:lnTo>
                      <a:pt x="0" y="24"/>
                    </a:lnTo>
                    <a:lnTo>
                      <a:pt x="8" y="24"/>
                    </a:lnTo>
                    <a:lnTo>
                      <a:pt x="16" y="16"/>
                    </a:lnTo>
                    <a:lnTo>
                      <a:pt x="24" y="16"/>
                    </a:lnTo>
                    <a:lnTo>
                      <a:pt x="24" y="8"/>
                    </a:lnTo>
                    <a:lnTo>
                      <a:pt x="40" y="8"/>
                    </a:lnTo>
                    <a:lnTo>
                      <a:pt x="55" y="0"/>
                    </a:lnTo>
                    <a:lnTo>
                      <a:pt x="63" y="0"/>
                    </a:lnTo>
                    <a:lnTo>
                      <a:pt x="71" y="8"/>
                    </a:lnTo>
                    <a:lnTo>
                      <a:pt x="71" y="24"/>
                    </a:lnTo>
                    <a:lnTo>
                      <a:pt x="63" y="32"/>
                    </a:lnTo>
                    <a:lnTo>
                      <a:pt x="63" y="40"/>
                    </a:lnTo>
                    <a:lnTo>
                      <a:pt x="47" y="40"/>
                    </a:lnTo>
                    <a:lnTo>
                      <a:pt x="47" y="48"/>
                    </a:lnTo>
                    <a:lnTo>
                      <a:pt x="40" y="48"/>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68274" name="Freeform 486"/>
              <p:cNvSpPr>
                <a:spLocks/>
              </p:cNvSpPr>
              <p:nvPr/>
            </p:nvSpPr>
            <p:spPr bwMode="auto">
              <a:xfrm>
                <a:off x="1914" y="2466"/>
                <a:ext cx="71" cy="48"/>
              </a:xfrm>
              <a:custGeom>
                <a:avLst/>
                <a:gdLst>
                  <a:gd name="T0" fmla="*/ 0 w 71"/>
                  <a:gd name="T1" fmla="*/ 32 h 48"/>
                  <a:gd name="T2" fmla="*/ 24 w 71"/>
                  <a:gd name="T3" fmla="*/ 8 h 48"/>
                  <a:gd name="T4" fmla="*/ 32 w 71"/>
                  <a:gd name="T5" fmla="*/ 8 h 48"/>
                  <a:gd name="T6" fmla="*/ 32 w 71"/>
                  <a:gd name="T7" fmla="*/ 0 h 48"/>
                  <a:gd name="T8" fmla="*/ 71 w 71"/>
                  <a:gd name="T9" fmla="*/ 0 h 48"/>
                  <a:gd name="T10" fmla="*/ 71 w 71"/>
                  <a:gd name="T11" fmla="*/ 24 h 48"/>
                  <a:gd name="T12" fmla="*/ 63 w 71"/>
                  <a:gd name="T13" fmla="*/ 24 h 48"/>
                  <a:gd name="T14" fmla="*/ 63 w 71"/>
                  <a:gd name="T15" fmla="*/ 32 h 48"/>
                  <a:gd name="T16" fmla="*/ 55 w 71"/>
                  <a:gd name="T17" fmla="*/ 32 h 48"/>
                  <a:gd name="T18" fmla="*/ 55 w 71"/>
                  <a:gd name="T19" fmla="*/ 40 h 48"/>
                  <a:gd name="T20" fmla="*/ 32 w 71"/>
                  <a:gd name="T21" fmla="*/ 40 h 48"/>
                  <a:gd name="T22" fmla="*/ 32 w 71"/>
                  <a:gd name="T23" fmla="*/ 48 h 48"/>
                  <a:gd name="T24" fmla="*/ 24 w 71"/>
                  <a:gd name="T25" fmla="*/ 40 h 48"/>
                  <a:gd name="T26" fmla="*/ 8 w 71"/>
                  <a:gd name="T27" fmla="*/ 40 h 48"/>
                  <a:gd name="T28" fmla="*/ 8 w 71"/>
                  <a:gd name="T29" fmla="*/ 32 h 48"/>
                  <a:gd name="T30" fmla="*/ 0 w 71"/>
                  <a:gd name="T31" fmla="*/ 32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48"/>
                  <a:gd name="T50" fmla="*/ 71 w 71"/>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48">
                    <a:moveTo>
                      <a:pt x="0" y="32"/>
                    </a:moveTo>
                    <a:lnTo>
                      <a:pt x="24" y="8"/>
                    </a:lnTo>
                    <a:lnTo>
                      <a:pt x="32" y="8"/>
                    </a:lnTo>
                    <a:lnTo>
                      <a:pt x="32" y="0"/>
                    </a:lnTo>
                    <a:lnTo>
                      <a:pt x="71" y="0"/>
                    </a:lnTo>
                    <a:lnTo>
                      <a:pt x="71" y="24"/>
                    </a:lnTo>
                    <a:lnTo>
                      <a:pt x="63" y="24"/>
                    </a:lnTo>
                    <a:lnTo>
                      <a:pt x="63" y="32"/>
                    </a:lnTo>
                    <a:lnTo>
                      <a:pt x="55" y="32"/>
                    </a:lnTo>
                    <a:lnTo>
                      <a:pt x="55" y="40"/>
                    </a:lnTo>
                    <a:lnTo>
                      <a:pt x="32" y="40"/>
                    </a:lnTo>
                    <a:lnTo>
                      <a:pt x="32" y="48"/>
                    </a:lnTo>
                    <a:lnTo>
                      <a:pt x="24" y="40"/>
                    </a:lnTo>
                    <a:lnTo>
                      <a:pt x="8" y="40"/>
                    </a:lnTo>
                    <a:lnTo>
                      <a:pt x="8" y="32"/>
                    </a:lnTo>
                    <a:lnTo>
                      <a:pt x="0" y="32"/>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275" name="Line 487"/>
              <p:cNvSpPr>
                <a:spLocks noChangeShapeType="1"/>
              </p:cNvSpPr>
              <p:nvPr/>
            </p:nvSpPr>
            <p:spPr bwMode="auto">
              <a:xfrm flipV="1">
                <a:off x="1946" y="2506"/>
                <a:ext cx="1" cy="40"/>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76" name="Freeform 488"/>
              <p:cNvSpPr>
                <a:spLocks/>
              </p:cNvSpPr>
              <p:nvPr/>
            </p:nvSpPr>
            <p:spPr bwMode="auto">
              <a:xfrm>
                <a:off x="1946" y="2490"/>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77" name="Line 489"/>
              <p:cNvSpPr>
                <a:spLocks noChangeShapeType="1"/>
              </p:cNvSpPr>
              <p:nvPr/>
            </p:nvSpPr>
            <p:spPr bwMode="auto">
              <a:xfrm flipV="1">
                <a:off x="1938" y="2530"/>
                <a:ext cx="1" cy="16"/>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78" name="Freeform 490"/>
              <p:cNvSpPr>
                <a:spLocks/>
              </p:cNvSpPr>
              <p:nvPr/>
            </p:nvSpPr>
            <p:spPr bwMode="auto">
              <a:xfrm>
                <a:off x="1938" y="2498"/>
                <a:ext cx="8" cy="32"/>
              </a:xfrm>
              <a:custGeom>
                <a:avLst/>
                <a:gdLst>
                  <a:gd name="T0" fmla="*/ 0 w 8"/>
                  <a:gd name="T1" fmla="*/ 32 h 32"/>
                  <a:gd name="T2" fmla="*/ 0 w 8"/>
                  <a:gd name="T3" fmla="*/ 16 h 32"/>
                  <a:gd name="T4" fmla="*/ 8 w 8"/>
                  <a:gd name="T5" fmla="*/ 8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8"/>
                    </a:lnTo>
                    <a:lnTo>
                      <a:pt x="8"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79" name="Freeform 491"/>
              <p:cNvSpPr>
                <a:spLocks/>
              </p:cNvSpPr>
              <p:nvPr/>
            </p:nvSpPr>
            <p:spPr bwMode="auto">
              <a:xfrm>
                <a:off x="1922" y="2530"/>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80" name="Freeform 492"/>
              <p:cNvSpPr>
                <a:spLocks/>
              </p:cNvSpPr>
              <p:nvPr/>
            </p:nvSpPr>
            <p:spPr bwMode="auto">
              <a:xfrm>
                <a:off x="1930" y="2498"/>
                <a:ext cx="8" cy="32"/>
              </a:xfrm>
              <a:custGeom>
                <a:avLst/>
                <a:gdLst>
                  <a:gd name="T0" fmla="*/ 0 w 8"/>
                  <a:gd name="T1" fmla="*/ 32 h 32"/>
                  <a:gd name="T2" fmla="*/ 0 w 8"/>
                  <a:gd name="T3" fmla="*/ 16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16"/>
                    </a:lnTo>
                    <a:lnTo>
                      <a:pt x="8"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81" name="Line 493"/>
              <p:cNvSpPr>
                <a:spLocks noChangeShapeType="1"/>
              </p:cNvSpPr>
              <p:nvPr/>
            </p:nvSpPr>
            <p:spPr bwMode="auto">
              <a:xfrm flipV="1">
                <a:off x="1914" y="2522"/>
                <a:ext cx="8" cy="8"/>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82" name="Freeform 494"/>
              <p:cNvSpPr>
                <a:spLocks/>
              </p:cNvSpPr>
              <p:nvPr/>
            </p:nvSpPr>
            <p:spPr bwMode="auto">
              <a:xfrm>
                <a:off x="1922" y="2506"/>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83" name="Line 495"/>
              <p:cNvSpPr>
                <a:spLocks noChangeShapeType="1"/>
              </p:cNvSpPr>
              <p:nvPr/>
            </p:nvSpPr>
            <p:spPr bwMode="auto">
              <a:xfrm>
                <a:off x="1954" y="2490"/>
                <a:ext cx="1" cy="40"/>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84" name="Line 496"/>
              <p:cNvSpPr>
                <a:spLocks noChangeShapeType="1"/>
              </p:cNvSpPr>
              <p:nvPr/>
            </p:nvSpPr>
            <p:spPr bwMode="auto">
              <a:xfrm>
                <a:off x="1977" y="2474"/>
                <a:ext cx="1" cy="32"/>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85" name="Line 497"/>
              <p:cNvSpPr>
                <a:spLocks noChangeShapeType="1"/>
              </p:cNvSpPr>
              <p:nvPr/>
            </p:nvSpPr>
            <p:spPr bwMode="auto">
              <a:xfrm flipH="1" flipV="1">
                <a:off x="1961" y="2514"/>
                <a:ext cx="8" cy="8"/>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86" name="Freeform 498"/>
              <p:cNvSpPr>
                <a:spLocks/>
              </p:cNvSpPr>
              <p:nvPr/>
            </p:nvSpPr>
            <p:spPr bwMode="auto">
              <a:xfrm>
                <a:off x="1961" y="2490"/>
                <a:ext cx="8" cy="24"/>
              </a:xfrm>
              <a:custGeom>
                <a:avLst/>
                <a:gdLst>
                  <a:gd name="T0" fmla="*/ 0 w 8"/>
                  <a:gd name="T1" fmla="*/ 24 h 24"/>
                  <a:gd name="T2" fmla="*/ 0 w 8"/>
                  <a:gd name="T3" fmla="*/ 8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0" y="8"/>
                    </a:lnTo>
                    <a:lnTo>
                      <a:pt x="8" y="0"/>
                    </a:lnTo>
                  </a:path>
                </a:pathLst>
              </a:custGeom>
              <a:noFill/>
              <a:ln w="12700">
                <a:solidFill>
                  <a:srgbClr val="FF4F51"/>
                </a:solidFill>
                <a:round/>
                <a:headEnd/>
                <a:tailEnd/>
              </a:ln>
            </p:spPr>
            <p:txBody>
              <a:bodyPr/>
              <a:lstStyle/>
              <a:p>
                <a:endParaRPr lang="es-ES_tradnl">
                  <a:solidFill>
                    <a:srgbClr val="000000"/>
                  </a:solidFill>
                </a:endParaRPr>
              </a:p>
            </p:txBody>
          </p:sp>
          <p:sp>
            <p:nvSpPr>
              <p:cNvPr id="468287" name="Line 499"/>
              <p:cNvSpPr>
                <a:spLocks noChangeShapeType="1"/>
              </p:cNvSpPr>
              <p:nvPr/>
            </p:nvSpPr>
            <p:spPr bwMode="auto">
              <a:xfrm flipV="1">
                <a:off x="1914" y="2514"/>
                <a:ext cx="1" cy="8"/>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88" name="Line 500"/>
              <p:cNvSpPr>
                <a:spLocks noChangeShapeType="1"/>
              </p:cNvSpPr>
              <p:nvPr/>
            </p:nvSpPr>
            <p:spPr bwMode="auto">
              <a:xfrm flipV="1">
                <a:off x="1914" y="2506"/>
                <a:ext cx="8" cy="8"/>
              </a:xfrm>
              <a:prstGeom prst="line">
                <a:avLst/>
              </a:prstGeom>
              <a:noFill/>
              <a:ln w="12700">
                <a:solidFill>
                  <a:srgbClr val="FF4F51"/>
                </a:solidFill>
                <a:round/>
                <a:headEnd/>
                <a:tailEnd/>
              </a:ln>
            </p:spPr>
            <p:txBody>
              <a:bodyPr/>
              <a:lstStyle/>
              <a:p>
                <a:endParaRPr lang="es-ES_tradnl">
                  <a:solidFill>
                    <a:srgbClr val="000000"/>
                  </a:solidFill>
                </a:endParaRPr>
              </a:p>
            </p:txBody>
          </p:sp>
          <p:sp>
            <p:nvSpPr>
              <p:cNvPr id="468289" name="Freeform 501"/>
              <p:cNvSpPr>
                <a:spLocks/>
              </p:cNvSpPr>
              <p:nvPr/>
            </p:nvSpPr>
            <p:spPr bwMode="auto">
              <a:xfrm>
                <a:off x="1890" y="2514"/>
                <a:ext cx="87" cy="72"/>
              </a:xfrm>
              <a:custGeom>
                <a:avLst/>
                <a:gdLst>
                  <a:gd name="T0" fmla="*/ 0 w 87"/>
                  <a:gd name="T1" fmla="*/ 8 h 72"/>
                  <a:gd name="T2" fmla="*/ 0 w 87"/>
                  <a:gd name="T3" fmla="*/ 24 h 72"/>
                  <a:gd name="T4" fmla="*/ 8 w 87"/>
                  <a:gd name="T5" fmla="*/ 24 h 72"/>
                  <a:gd name="T6" fmla="*/ 8 w 87"/>
                  <a:gd name="T7" fmla="*/ 32 h 72"/>
                  <a:gd name="T8" fmla="*/ 32 w 87"/>
                  <a:gd name="T9" fmla="*/ 56 h 72"/>
                  <a:gd name="T10" fmla="*/ 40 w 87"/>
                  <a:gd name="T11" fmla="*/ 56 h 72"/>
                  <a:gd name="T12" fmla="*/ 48 w 87"/>
                  <a:gd name="T13" fmla="*/ 64 h 72"/>
                  <a:gd name="T14" fmla="*/ 56 w 87"/>
                  <a:gd name="T15" fmla="*/ 64 h 72"/>
                  <a:gd name="T16" fmla="*/ 56 w 87"/>
                  <a:gd name="T17" fmla="*/ 72 h 72"/>
                  <a:gd name="T18" fmla="*/ 71 w 87"/>
                  <a:gd name="T19" fmla="*/ 72 h 72"/>
                  <a:gd name="T20" fmla="*/ 79 w 87"/>
                  <a:gd name="T21" fmla="*/ 64 h 72"/>
                  <a:gd name="T22" fmla="*/ 79 w 87"/>
                  <a:gd name="T23" fmla="*/ 48 h 72"/>
                  <a:gd name="T24" fmla="*/ 87 w 87"/>
                  <a:gd name="T25" fmla="*/ 40 h 72"/>
                  <a:gd name="T26" fmla="*/ 87 w 87"/>
                  <a:gd name="T27" fmla="*/ 32 h 72"/>
                  <a:gd name="T28" fmla="*/ 71 w 87"/>
                  <a:gd name="T29" fmla="*/ 48 h 72"/>
                  <a:gd name="T30" fmla="*/ 71 w 87"/>
                  <a:gd name="T31" fmla="*/ 64 h 72"/>
                  <a:gd name="T32" fmla="*/ 56 w 87"/>
                  <a:gd name="T33" fmla="*/ 64 h 72"/>
                  <a:gd name="T34" fmla="*/ 56 w 87"/>
                  <a:gd name="T35" fmla="*/ 56 h 72"/>
                  <a:gd name="T36" fmla="*/ 40 w 87"/>
                  <a:gd name="T37" fmla="*/ 56 h 72"/>
                  <a:gd name="T38" fmla="*/ 40 w 87"/>
                  <a:gd name="T39" fmla="*/ 48 h 72"/>
                  <a:gd name="T40" fmla="*/ 24 w 87"/>
                  <a:gd name="T41" fmla="*/ 48 h 72"/>
                  <a:gd name="T42" fmla="*/ 24 w 87"/>
                  <a:gd name="T43" fmla="*/ 40 h 72"/>
                  <a:gd name="T44" fmla="*/ 8 w 87"/>
                  <a:gd name="T45" fmla="*/ 24 h 72"/>
                  <a:gd name="T46" fmla="*/ 8 w 87"/>
                  <a:gd name="T47" fmla="*/ 16 h 72"/>
                  <a:gd name="T48" fmla="*/ 0 w 87"/>
                  <a:gd name="T49" fmla="*/ 8 h 72"/>
                  <a:gd name="T50" fmla="*/ 0 w 87"/>
                  <a:gd name="T51" fmla="*/ 0 h 72"/>
                  <a:gd name="T52" fmla="*/ 0 w 87"/>
                  <a:gd name="T53" fmla="*/ 8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8"/>
                    </a:moveTo>
                    <a:lnTo>
                      <a:pt x="0" y="24"/>
                    </a:lnTo>
                    <a:lnTo>
                      <a:pt x="8" y="24"/>
                    </a:lnTo>
                    <a:lnTo>
                      <a:pt x="8" y="32"/>
                    </a:lnTo>
                    <a:lnTo>
                      <a:pt x="32" y="56"/>
                    </a:lnTo>
                    <a:lnTo>
                      <a:pt x="40" y="56"/>
                    </a:lnTo>
                    <a:lnTo>
                      <a:pt x="48" y="64"/>
                    </a:lnTo>
                    <a:lnTo>
                      <a:pt x="56" y="64"/>
                    </a:lnTo>
                    <a:lnTo>
                      <a:pt x="56" y="72"/>
                    </a:lnTo>
                    <a:lnTo>
                      <a:pt x="71" y="72"/>
                    </a:lnTo>
                    <a:lnTo>
                      <a:pt x="79" y="64"/>
                    </a:lnTo>
                    <a:lnTo>
                      <a:pt x="79" y="48"/>
                    </a:lnTo>
                    <a:lnTo>
                      <a:pt x="87" y="40"/>
                    </a:lnTo>
                    <a:lnTo>
                      <a:pt x="87" y="32"/>
                    </a:lnTo>
                    <a:lnTo>
                      <a:pt x="71" y="48"/>
                    </a:lnTo>
                    <a:lnTo>
                      <a:pt x="71" y="64"/>
                    </a:lnTo>
                    <a:lnTo>
                      <a:pt x="56" y="64"/>
                    </a:lnTo>
                    <a:lnTo>
                      <a:pt x="56" y="56"/>
                    </a:lnTo>
                    <a:lnTo>
                      <a:pt x="40" y="56"/>
                    </a:lnTo>
                    <a:lnTo>
                      <a:pt x="40" y="48"/>
                    </a:lnTo>
                    <a:lnTo>
                      <a:pt x="24" y="48"/>
                    </a:lnTo>
                    <a:lnTo>
                      <a:pt x="24" y="40"/>
                    </a:lnTo>
                    <a:lnTo>
                      <a:pt x="8" y="24"/>
                    </a:lnTo>
                    <a:lnTo>
                      <a:pt x="8" y="16"/>
                    </a:lnTo>
                    <a:lnTo>
                      <a:pt x="0" y="8"/>
                    </a:lnTo>
                    <a:lnTo>
                      <a:pt x="0" y="0"/>
                    </a:lnTo>
                    <a:lnTo>
                      <a:pt x="0" y="8"/>
                    </a:lnTo>
                    <a:close/>
                  </a:path>
                </a:pathLst>
              </a:custGeom>
              <a:solidFill>
                <a:srgbClr val="FF4C7F"/>
              </a:solidFill>
              <a:ln w="12700">
                <a:solidFill>
                  <a:srgbClr val="FF3F72"/>
                </a:solidFill>
                <a:round/>
                <a:headEnd/>
                <a:tailEnd/>
              </a:ln>
            </p:spPr>
            <p:txBody>
              <a:bodyPr/>
              <a:lstStyle/>
              <a:p>
                <a:endParaRPr lang="es-ES_tradnl">
                  <a:solidFill>
                    <a:srgbClr val="000000"/>
                  </a:solidFill>
                </a:endParaRPr>
              </a:p>
            </p:txBody>
          </p:sp>
          <p:sp>
            <p:nvSpPr>
              <p:cNvPr id="468290" name="Freeform 502"/>
              <p:cNvSpPr>
                <a:spLocks/>
              </p:cNvSpPr>
              <p:nvPr/>
            </p:nvSpPr>
            <p:spPr bwMode="auto">
              <a:xfrm>
                <a:off x="1866" y="2378"/>
                <a:ext cx="111" cy="136"/>
              </a:xfrm>
              <a:custGeom>
                <a:avLst/>
                <a:gdLst>
                  <a:gd name="T0" fmla="*/ 64 w 111"/>
                  <a:gd name="T1" fmla="*/ 128 h 136"/>
                  <a:gd name="T2" fmla="*/ 56 w 111"/>
                  <a:gd name="T3" fmla="*/ 128 h 136"/>
                  <a:gd name="T4" fmla="*/ 56 w 111"/>
                  <a:gd name="T5" fmla="*/ 136 h 136"/>
                  <a:gd name="T6" fmla="*/ 32 w 111"/>
                  <a:gd name="T7" fmla="*/ 136 h 136"/>
                  <a:gd name="T8" fmla="*/ 24 w 111"/>
                  <a:gd name="T9" fmla="*/ 128 h 136"/>
                  <a:gd name="T10" fmla="*/ 16 w 111"/>
                  <a:gd name="T11" fmla="*/ 128 h 136"/>
                  <a:gd name="T12" fmla="*/ 16 w 111"/>
                  <a:gd name="T13" fmla="*/ 120 h 136"/>
                  <a:gd name="T14" fmla="*/ 8 w 111"/>
                  <a:gd name="T15" fmla="*/ 112 h 136"/>
                  <a:gd name="T16" fmla="*/ 8 w 111"/>
                  <a:gd name="T17" fmla="*/ 96 h 136"/>
                  <a:gd name="T18" fmla="*/ 0 w 111"/>
                  <a:gd name="T19" fmla="*/ 88 h 136"/>
                  <a:gd name="T20" fmla="*/ 0 w 111"/>
                  <a:gd name="T21" fmla="*/ 80 h 136"/>
                  <a:gd name="T22" fmla="*/ 32 w 111"/>
                  <a:gd name="T23" fmla="*/ 48 h 136"/>
                  <a:gd name="T24" fmla="*/ 32 w 111"/>
                  <a:gd name="T25" fmla="*/ 40 h 136"/>
                  <a:gd name="T26" fmla="*/ 40 w 111"/>
                  <a:gd name="T27" fmla="*/ 40 h 136"/>
                  <a:gd name="T28" fmla="*/ 40 w 111"/>
                  <a:gd name="T29" fmla="*/ 32 h 136"/>
                  <a:gd name="T30" fmla="*/ 48 w 111"/>
                  <a:gd name="T31" fmla="*/ 32 h 136"/>
                  <a:gd name="T32" fmla="*/ 48 w 111"/>
                  <a:gd name="T33" fmla="*/ 24 h 136"/>
                  <a:gd name="T34" fmla="*/ 64 w 111"/>
                  <a:gd name="T35" fmla="*/ 8 h 136"/>
                  <a:gd name="T36" fmla="*/ 72 w 111"/>
                  <a:gd name="T37" fmla="*/ 8 h 136"/>
                  <a:gd name="T38" fmla="*/ 72 w 111"/>
                  <a:gd name="T39" fmla="*/ 0 h 136"/>
                  <a:gd name="T40" fmla="*/ 80 w 111"/>
                  <a:gd name="T41" fmla="*/ 0 h 136"/>
                  <a:gd name="T42" fmla="*/ 80 w 111"/>
                  <a:gd name="T43" fmla="*/ 8 h 136"/>
                  <a:gd name="T44" fmla="*/ 88 w 111"/>
                  <a:gd name="T45" fmla="*/ 8 h 136"/>
                  <a:gd name="T46" fmla="*/ 88 w 111"/>
                  <a:gd name="T47" fmla="*/ 56 h 136"/>
                  <a:gd name="T48" fmla="*/ 95 w 111"/>
                  <a:gd name="T49" fmla="*/ 56 h 136"/>
                  <a:gd name="T50" fmla="*/ 95 w 111"/>
                  <a:gd name="T51" fmla="*/ 64 h 136"/>
                  <a:gd name="T52" fmla="*/ 103 w 111"/>
                  <a:gd name="T53" fmla="*/ 64 h 136"/>
                  <a:gd name="T54" fmla="*/ 103 w 111"/>
                  <a:gd name="T55" fmla="*/ 72 h 136"/>
                  <a:gd name="T56" fmla="*/ 111 w 111"/>
                  <a:gd name="T57" fmla="*/ 72 h 136"/>
                  <a:gd name="T58" fmla="*/ 111 w 111"/>
                  <a:gd name="T59" fmla="*/ 88 h 136"/>
                  <a:gd name="T60" fmla="*/ 103 w 111"/>
                  <a:gd name="T61" fmla="*/ 96 h 136"/>
                  <a:gd name="T62" fmla="*/ 103 w 111"/>
                  <a:gd name="T63" fmla="*/ 104 h 136"/>
                  <a:gd name="T64" fmla="*/ 95 w 111"/>
                  <a:gd name="T65" fmla="*/ 104 h 136"/>
                  <a:gd name="T66" fmla="*/ 80 w 111"/>
                  <a:gd name="T67" fmla="*/ 120 h 136"/>
                  <a:gd name="T68" fmla="*/ 72 w 111"/>
                  <a:gd name="T69" fmla="*/ 120 h 136"/>
                  <a:gd name="T70" fmla="*/ 64 w 111"/>
                  <a:gd name="T71" fmla="*/ 128 h 1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1"/>
                  <a:gd name="T109" fmla="*/ 0 h 136"/>
                  <a:gd name="T110" fmla="*/ 111 w 111"/>
                  <a:gd name="T111" fmla="*/ 136 h 1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1" h="136">
                    <a:moveTo>
                      <a:pt x="64" y="128"/>
                    </a:moveTo>
                    <a:lnTo>
                      <a:pt x="56" y="128"/>
                    </a:lnTo>
                    <a:lnTo>
                      <a:pt x="56" y="136"/>
                    </a:lnTo>
                    <a:lnTo>
                      <a:pt x="32" y="136"/>
                    </a:lnTo>
                    <a:lnTo>
                      <a:pt x="24" y="128"/>
                    </a:lnTo>
                    <a:lnTo>
                      <a:pt x="16" y="128"/>
                    </a:lnTo>
                    <a:lnTo>
                      <a:pt x="16" y="120"/>
                    </a:lnTo>
                    <a:lnTo>
                      <a:pt x="8" y="112"/>
                    </a:lnTo>
                    <a:lnTo>
                      <a:pt x="8" y="96"/>
                    </a:lnTo>
                    <a:lnTo>
                      <a:pt x="0" y="88"/>
                    </a:lnTo>
                    <a:lnTo>
                      <a:pt x="0" y="80"/>
                    </a:lnTo>
                    <a:lnTo>
                      <a:pt x="32" y="48"/>
                    </a:lnTo>
                    <a:lnTo>
                      <a:pt x="32" y="40"/>
                    </a:lnTo>
                    <a:lnTo>
                      <a:pt x="40" y="40"/>
                    </a:lnTo>
                    <a:lnTo>
                      <a:pt x="40" y="32"/>
                    </a:lnTo>
                    <a:lnTo>
                      <a:pt x="48" y="32"/>
                    </a:lnTo>
                    <a:lnTo>
                      <a:pt x="48" y="24"/>
                    </a:lnTo>
                    <a:lnTo>
                      <a:pt x="64" y="8"/>
                    </a:lnTo>
                    <a:lnTo>
                      <a:pt x="72" y="8"/>
                    </a:lnTo>
                    <a:lnTo>
                      <a:pt x="72" y="0"/>
                    </a:lnTo>
                    <a:lnTo>
                      <a:pt x="80" y="0"/>
                    </a:lnTo>
                    <a:lnTo>
                      <a:pt x="80" y="8"/>
                    </a:lnTo>
                    <a:lnTo>
                      <a:pt x="88" y="8"/>
                    </a:lnTo>
                    <a:lnTo>
                      <a:pt x="88" y="56"/>
                    </a:lnTo>
                    <a:lnTo>
                      <a:pt x="95" y="56"/>
                    </a:lnTo>
                    <a:lnTo>
                      <a:pt x="95" y="64"/>
                    </a:lnTo>
                    <a:lnTo>
                      <a:pt x="103" y="64"/>
                    </a:lnTo>
                    <a:lnTo>
                      <a:pt x="103" y="72"/>
                    </a:lnTo>
                    <a:lnTo>
                      <a:pt x="111" y="72"/>
                    </a:lnTo>
                    <a:lnTo>
                      <a:pt x="111" y="88"/>
                    </a:lnTo>
                    <a:lnTo>
                      <a:pt x="103" y="96"/>
                    </a:lnTo>
                    <a:lnTo>
                      <a:pt x="103" y="104"/>
                    </a:lnTo>
                    <a:lnTo>
                      <a:pt x="95" y="104"/>
                    </a:lnTo>
                    <a:lnTo>
                      <a:pt x="80" y="120"/>
                    </a:lnTo>
                    <a:lnTo>
                      <a:pt x="72" y="120"/>
                    </a:lnTo>
                    <a:lnTo>
                      <a:pt x="64" y="128"/>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291" name="Freeform 503"/>
              <p:cNvSpPr>
                <a:spLocks/>
              </p:cNvSpPr>
              <p:nvPr/>
            </p:nvSpPr>
            <p:spPr bwMode="auto">
              <a:xfrm>
                <a:off x="1890" y="2402"/>
                <a:ext cx="64" cy="88"/>
              </a:xfrm>
              <a:custGeom>
                <a:avLst/>
                <a:gdLst>
                  <a:gd name="T0" fmla="*/ 0 w 64"/>
                  <a:gd name="T1" fmla="*/ 72 h 88"/>
                  <a:gd name="T2" fmla="*/ 0 w 64"/>
                  <a:gd name="T3" fmla="*/ 48 h 88"/>
                  <a:gd name="T4" fmla="*/ 8 w 64"/>
                  <a:gd name="T5" fmla="*/ 48 h 88"/>
                  <a:gd name="T6" fmla="*/ 8 w 64"/>
                  <a:gd name="T7" fmla="*/ 40 h 88"/>
                  <a:gd name="T8" fmla="*/ 16 w 64"/>
                  <a:gd name="T9" fmla="*/ 32 h 88"/>
                  <a:gd name="T10" fmla="*/ 16 w 64"/>
                  <a:gd name="T11" fmla="*/ 24 h 88"/>
                  <a:gd name="T12" fmla="*/ 24 w 64"/>
                  <a:gd name="T13" fmla="*/ 24 h 88"/>
                  <a:gd name="T14" fmla="*/ 24 w 64"/>
                  <a:gd name="T15" fmla="*/ 16 h 88"/>
                  <a:gd name="T16" fmla="*/ 32 w 64"/>
                  <a:gd name="T17" fmla="*/ 16 h 88"/>
                  <a:gd name="T18" fmla="*/ 32 w 64"/>
                  <a:gd name="T19" fmla="*/ 8 h 88"/>
                  <a:gd name="T20" fmla="*/ 40 w 64"/>
                  <a:gd name="T21" fmla="*/ 8 h 88"/>
                  <a:gd name="T22" fmla="*/ 40 w 64"/>
                  <a:gd name="T23" fmla="*/ 0 h 88"/>
                  <a:gd name="T24" fmla="*/ 56 w 64"/>
                  <a:gd name="T25" fmla="*/ 0 h 88"/>
                  <a:gd name="T26" fmla="*/ 56 w 64"/>
                  <a:gd name="T27" fmla="*/ 8 h 88"/>
                  <a:gd name="T28" fmla="*/ 64 w 64"/>
                  <a:gd name="T29" fmla="*/ 16 h 88"/>
                  <a:gd name="T30" fmla="*/ 64 w 64"/>
                  <a:gd name="T31" fmla="*/ 48 h 88"/>
                  <a:gd name="T32" fmla="*/ 56 w 64"/>
                  <a:gd name="T33" fmla="*/ 48 h 88"/>
                  <a:gd name="T34" fmla="*/ 56 w 64"/>
                  <a:gd name="T35" fmla="*/ 64 h 88"/>
                  <a:gd name="T36" fmla="*/ 40 w 64"/>
                  <a:gd name="T37" fmla="*/ 80 h 88"/>
                  <a:gd name="T38" fmla="*/ 32 w 64"/>
                  <a:gd name="T39" fmla="*/ 80 h 88"/>
                  <a:gd name="T40" fmla="*/ 32 w 64"/>
                  <a:gd name="T41" fmla="*/ 88 h 88"/>
                  <a:gd name="T42" fmla="*/ 8 w 64"/>
                  <a:gd name="T43" fmla="*/ 88 h 88"/>
                  <a:gd name="T44" fmla="*/ 8 w 64"/>
                  <a:gd name="T45" fmla="*/ 80 h 88"/>
                  <a:gd name="T46" fmla="*/ 0 w 64"/>
                  <a:gd name="T47" fmla="*/ 80 h 88"/>
                  <a:gd name="T48" fmla="*/ 0 w 64"/>
                  <a:gd name="T49" fmla="*/ 72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4"/>
                  <a:gd name="T76" fmla="*/ 0 h 88"/>
                  <a:gd name="T77" fmla="*/ 64 w 64"/>
                  <a:gd name="T78" fmla="*/ 88 h 8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4" h="88">
                    <a:moveTo>
                      <a:pt x="0" y="72"/>
                    </a:moveTo>
                    <a:lnTo>
                      <a:pt x="0" y="48"/>
                    </a:lnTo>
                    <a:lnTo>
                      <a:pt x="8" y="48"/>
                    </a:lnTo>
                    <a:lnTo>
                      <a:pt x="8" y="40"/>
                    </a:lnTo>
                    <a:lnTo>
                      <a:pt x="16" y="32"/>
                    </a:lnTo>
                    <a:lnTo>
                      <a:pt x="16" y="24"/>
                    </a:lnTo>
                    <a:lnTo>
                      <a:pt x="24" y="24"/>
                    </a:lnTo>
                    <a:lnTo>
                      <a:pt x="24" y="16"/>
                    </a:lnTo>
                    <a:lnTo>
                      <a:pt x="32" y="16"/>
                    </a:lnTo>
                    <a:lnTo>
                      <a:pt x="32" y="8"/>
                    </a:lnTo>
                    <a:lnTo>
                      <a:pt x="40" y="8"/>
                    </a:lnTo>
                    <a:lnTo>
                      <a:pt x="40" y="0"/>
                    </a:lnTo>
                    <a:lnTo>
                      <a:pt x="56" y="0"/>
                    </a:lnTo>
                    <a:lnTo>
                      <a:pt x="56" y="8"/>
                    </a:lnTo>
                    <a:lnTo>
                      <a:pt x="64" y="16"/>
                    </a:lnTo>
                    <a:lnTo>
                      <a:pt x="64" y="48"/>
                    </a:lnTo>
                    <a:lnTo>
                      <a:pt x="56" y="48"/>
                    </a:lnTo>
                    <a:lnTo>
                      <a:pt x="56" y="64"/>
                    </a:lnTo>
                    <a:lnTo>
                      <a:pt x="40" y="80"/>
                    </a:lnTo>
                    <a:lnTo>
                      <a:pt x="32" y="80"/>
                    </a:lnTo>
                    <a:lnTo>
                      <a:pt x="32" y="88"/>
                    </a:lnTo>
                    <a:lnTo>
                      <a:pt x="8" y="88"/>
                    </a:lnTo>
                    <a:lnTo>
                      <a:pt x="8" y="80"/>
                    </a:lnTo>
                    <a:lnTo>
                      <a:pt x="0" y="80"/>
                    </a:lnTo>
                    <a:lnTo>
                      <a:pt x="0" y="7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292" name="Freeform 504"/>
              <p:cNvSpPr>
                <a:spLocks/>
              </p:cNvSpPr>
              <p:nvPr/>
            </p:nvSpPr>
            <p:spPr bwMode="auto">
              <a:xfrm>
                <a:off x="1890" y="2402"/>
                <a:ext cx="64" cy="80"/>
              </a:xfrm>
              <a:custGeom>
                <a:avLst/>
                <a:gdLst>
                  <a:gd name="T0" fmla="*/ 56 w 64"/>
                  <a:gd name="T1" fmla="*/ 8 h 80"/>
                  <a:gd name="T2" fmla="*/ 56 w 64"/>
                  <a:gd name="T3" fmla="*/ 16 h 80"/>
                  <a:gd name="T4" fmla="*/ 64 w 64"/>
                  <a:gd name="T5" fmla="*/ 24 h 80"/>
                  <a:gd name="T6" fmla="*/ 64 w 64"/>
                  <a:gd name="T7" fmla="*/ 40 h 80"/>
                  <a:gd name="T8" fmla="*/ 56 w 64"/>
                  <a:gd name="T9" fmla="*/ 40 h 80"/>
                  <a:gd name="T10" fmla="*/ 56 w 64"/>
                  <a:gd name="T11" fmla="*/ 64 h 80"/>
                  <a:gd name="T12" fmla="*/ 48 w 64"/>
                  <a:gd name="T13" fmla="*/ 64 h 80"/>
                  <a:gd name="T14" fmla="*/ 48 w 64"/>
                  <a:gd name="T15" fmla="*/ 72 h 80"/>
                  <a:gd name="T16" fmla="*/ 32 w 64"/>
                  <a:gd name="T17" fmla="*/ 72 h 80"/>
                  <a:gd name="T18" fmla="*/ 32 w 64"/>
                  <a:gd name="T19" fmla="*/ 80 h 80"/>
                  <a:gd name="T20" fmla="*/ 8 w 64"/>
                  <a:gd name="T21" fmla="*/ 80 h 80"/>
                  <a:gd name="T22" fmla="*/ 8 w 64"/>
                  <a:gd name="T23" fmla="*/ 72 h 80"/>
                  <a:gd name="T24" fmla="*/ 0 w 64"/>
                  <a:gd name="T25" fmla="*/ 72 h 80"/>
                  <a:gd name="T26" fmla="*/ 0 w 64"/>
                  <a:gd name="T27" fmla="*/ 64 h 80"/>
                  <a:gd name="T28" fmla="*/ 8 w 64"/>
                  <a:gd name="T29" fmla="*/ 64 h 80"/>
                  <a:gd name="T30" fmla="*/ 8 w 64"/>
                  <a:gd name="T31" fmla="*/ 48 h 80"/>
                  <a:gd name="T32" fmla="*/ 16 w 64"/>
                  <a:gd name="T33" fmla="*/ 40 h 80"/>
                  <a:gd name="T34" fmla="*/ 16 w 64"/>
                  <a:gd name="T35" fmla="*/ 32 h 80"/>
                  <a:gd name="T36" fmla="*/ 32 w 64"/>
                  <a:gd name="T37" fmla="*/ 16 h 80"/>
                  <a:gd name="T38" fmla="*/ 32 w 64"/>
                  <a:gd name="T39" fmla="*/ 8 h 80"/>
                  <a:gd name="T40" fmla="*/ 40 w 64"/>
                  <a:gd name="T41" fmla="*/ 8 h 80"/>
                  <a:gd name="T42" fmla="*/ 48 w 64"/>
                  <a:gd name="T43" fmla="*/ 0 h 80"/>
                  <a:gd name="T44" fmla="*/ 56 w 64"/>
                  <a:gd name="T45" fmla="*/ 0 h 80"/>
                  <a:gd name="T46" fmla="*/ 56 w 64"/>
                  <a:gd name="T47" fmla="*/ 8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80"/>
                  <a:gd name="T74" fmla="*/ 64 w 64"/>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80">
                    <a:moveTo>
                      <a:pt x="56" y="8"/>
                    </a:moveTo>
                    <a:lnTo>
                      <a:pt x="56" y="16"/>
                    </a:lnTo>
                    <a:lnTo>
                      <a:pt x="64" y="24"/>
                    </a:lnTo>
                    <a:lnTo>
                      <a:pt x="64" y="40"/>
                    </a:lnTo>
                    <a:lnTo>
                      <a:pt x="56" y="40"/>
                    </a:lnTo>
                    <a:lnTo>
                      <a:pt x="56" y="64"/>
                    </a:lnTo>
                    <a:lnTo>
                      <a:pt x="48" y="64"/>
                    </a:lnTo>
                    <a:lnTo>
                      <a:pt x="48" y="72"/>
                    </a:lnTo>
                    <a:lnTo>
                      <a:pt x="32" y="72"/>
                    </a:lnTo>
                    <a:lnTo>
                      <a:pt x="32" y="80"/>
                    </a:lnTo>
                    <a:lnTo>
                      <a:pt x="8" y="80"/>
                    </a:lnTo>
                    <a:lnTo>
                      <a:pt x="8" y="72"/>
                    </a:lnTo>
                    <a:lnTo>
                      <a:pt x="0" y="72"/>
                    </a:lnTo>
                    <a:lnTo>
                      <a:pt x="0" y="64"/>
                    </a:lnTo>
                    <a:lnTo>
                      <a:pt x="8" y="64"/>
                    </a:lnTo>
                    <a:lnTo>
                      <a:pt x="8" y="48"/>
                    </a:lnTo>
                    <a:lnTo>
                      <a:pt x="16" y="40"/>
                    </a:lnTo>
                    <a:lnTo>
                      <a:pt x="16" y="32"/>
                    </a:lnTo>
                    <a:lnTo>
                      <a:pt x="32" y="16"/>
                    </a:lnTo>
                    <a:lnTo>
                      <a:pt x="32" y="8"/>
                    </a:lnTo>
                    <a:lnTo>
                      <a:pt x="40" y="8"/>
                    </a:lnTo>
                    <a:lnTo>
                      <a:pt x="48" y="0"/>
                    </a:lnTo>
                    <a:lnTo>
                      <a:pt x="56" y="0"/>
                    </a:lnTo>
                    <a:lnTo>
                      <a:pt x="56" y="8"/>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68293" name="Freeform 505"/>
              <p:cNvSpPr>
                <a:spLocks/>
              </p:cNvSpPr>
              <p:nvPr/>
            </p:nvSpPr>
            <p:spPr bwMode="auto">
              <a:xfrm>
                <a:off x="1898" y="2410"/>
                <a:ext cx="48" cy="64"/>
              </a:xfrm>
              <a:custGeom>
                <a:avLst/>
                <a:gdLst>
                  <a:gd name="T0" fmla="*/ 48 w 48"/>
                  <a:gd name="T1" fmla="*/ 0 h 64"/>
                  <a:gd name="T2" fmla="*/ 48 w 48"/>
                  <a:gd name="T3" fmla="*/ 48 h 64"/>
                  <a:gd name="T4" fmla="*/ 40 w 48"/>
                  <a:gd name="T5" fmla="*/ 48 h 64"/>
                  <a:gd name="T6" fmla="*/ 40 w 48"/>
                  <a:gd name="T7" fmla="*/ 56 h 64"/>
                  <a:gd name="T8" fmla="*/ 32 w 48"/>
                  <a:gd name="T9" fmla="*/ 56 h 64"/>
                  <a:gd name="T10" fmla="*/ 24 w 48"/>
                  <a:gd name="T11" fmla="*/ 64 h 64"/>
                  <a:gd name="T12" fmla="*/ 0 w 48"/>
                  <a:gd name="T13" fmla="*/ 64 h 64"/>
                  <a:gd name="T14" fmla="*/ 0 w 48"/>
                  <a:gd name="T15" fmla="*/ 40 h 64"/>
                  <a:gd name="T16" fmla="*/ 8 w 48"/>
                  <a:gd name="T17" fmla="*/ 40 h 64"/>
                  <a:gd name="T18" fmla="*/ 8 w 48"/>
                  <a:gd name="T19" fmla="*/ 32 h 64"/>
                  <a:gd name="T20" fmla="*/ 16 w 48"/>
                  <a:gd name="T21" fmla="*/ 24 h 64"/>
                  <a:gd name="T22" fmla="*/ 16 w 48"/>
                  <a:gd name="T23" fmla="*/ 16 h 64"/>
                  <a:gd name="T24" fmla="*/ 24 w 48"/>
                  <a:gd name="T25" fmla="*/ 16 h 64"/>
                  <a:gd name="T26" fmla="*/ 24 w 48"/>
                  <a:gd name="T27" fmla="*/ 8 h 64"/>
                  <a:gd name="T28" fmla="*/ 32 w 48"/>
                  <a:gd name="T29" fmla="*/ 8 h 64"/>
                  <a:gd name="T30" fmla="*/ 32 w 48"/>
                  <a:gd name="T31" fmla="*/ 0 h 64"/>
                  <a:gd name="T32" fmla="*/ 48 w 48"/>
                  <a:gd name="T33" fmla="*/ 0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64"/>
                  <a:gd name="T53" fmla="*/ 48 w 48"/>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64">
                    <a:moveTo>
                      <a:pt x="48" y="0"/>
                    </a:moveTo>
                    <a:lnTo>
                      <a:pt x="48" y="48"/>
                    </a:lnTo>
                    <a:lnTo>
                      <a:pt x="40" y="48"/>
                    </a:lnTo>
                    <a:lnTo>
                      <a:pt x="40" y="56"/>
                    </a:lnTo>
                    <a:lnTo>
                      <a:pt x="32" y="56"/>
                    </a:lnTo>
                    <a:lnTo>
                      <a:pt x="24" y="64"/>
                    </a:lnTo>
                    <a:lnTo>
                      <a:pt x="0" y="64"/>
                    </a:lnTo>
                    <a:lnTo>
                      <a:pt x="0" y="40"/>
                    </a:lnTo>
                    <a:lnTo>
                      <a:pt x="8" y="40"/>
                    </a:lnTo>
                    <a:lnTo>
                      <a:pt x="8" y="32"/>
                    </a:lnTo>
                    <a:lnTo>
                      <a:pt x="16" y="24"/>
                    </a:lnTo>
                    <a:lnTo>
                      <a:pt x="16" y="16"/>
                    </a:lnTo>
                    <a:lnTo>
                      <a:pt x="24" y="16"/>
                    </a:lnTo>
                    <a:lnTo>
                      <a:pt x="24" y="8"/>
                    </a:lnTo>
                    <a:lnTo>
                      <a:pt x="32" y="8"/>
                    </a:lnTo>
                    <a:lnTo>
                      <a:pt x="32" y="0"/>
                    </a:lnTo>
                    <a:lnTo>
                      <a:pt x="48"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68294" name="Freeform 506"/>
              <p:cNvSpPr>
                <a:spLocks/>
              </p:cNvSpPr>
              <p:nvPr/>
            </p:nvSpPr>
            <p:spPr bwMode="auto">
              <a:xfrm>
                <a:off x="1898" y="2410"/>
                <a:ext cx="48" cy="56"/>
              </a:xfrm>
              <a:custGeom>
                <a:avLst/>
                <a:gdLst>
                  <a:gd name="T0" fmla="*/ 48 w 48"/>
                  <a:gd name="T1" fmla="*/ 0 h 56"/>
                  <a:gd name="T2" fmla="*/ 48 w 48"/>
                  <a:gd name="T3" fmla="*/ 40 h 56"/>
                  <a:gd name="T4" fmla="*/ 40 w 48"/>
                  <a:gd name="T5" fmla="*/ 40 h 56"/>
                  <a:gd name="T6" fmla="*/ 40 w 48"/>
                  <a:gd name="T7" fmla="*/ 48 h 56"/>
                  <a:gd name="T8" fmla="*/ 32 w 48"/>
                  <a:gd name="T9" fmla="*/ 48 h 56"/>
                  <a:gd name="T10" fmla="*/ 24 w 48"/>
                  <a:gd name="T11" fmla="*/ 56 h 56"/>
                  <a:gd name="T12" fmla="*/ 0 w 48"/>
                  <a:gd name="T13" fmla="*/ 56 h 56"/>
                  <a:gd name="T14" fmla="*/ 0 w 48"/>
                  <a:gd name="T15" fmla="*/ 48 h 56"/>
                  <a:gd name="T16" fmla="*/ 8 w 48"/>
                  <a:gd name="T17" fmla="*/ 40 h 56"/>
                  <a:gd name="T18" fmla="*/ 8 w 48"/>
                  <a:gd name="T19" fmla="*/ 32 h 56"/>
                  <a:gd name="T20" fmla="*/ 24 w 48"/>
                  <a:gd name="T21" fmla="*/ 16 h 56"/>
                  <a:gd name="T22" fmla="*/ 24 w 48"/>
                  <a:gd name="T23" fmla="*/ 8 h 56"/>
                  <a:gd name="T24" fmla="*/ 32 w 48"/>
                  <a:gd name="T25" fmla="*/ 8 h 56"/>
                  <a:gd name="T26" fmla="*/ 40 w 48"/>
                  <a:gd name="T27" fmla="*/ 0 h 56"/>
                  <a:gd name="T28" fmla="*/ 48 w 48"/>
                  <a:gd name="T29" fmla="*/ 0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56"/>
                  <a:gd name="T47" fmla="*/ 48 w 48"/>
                  <a:gd name="T48" fmla="*/ 56 h 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56">
                    <a:moveTo>
                      <a:pt x="48" y="0"/>
                    </a:moveTo>
                    <a:lnTo>
                      <a:pt x="48" y="40"/>
                    </a:lnTo>
                    <a:lnTo>
                      <a:pt x="40" y="40"/>
                    </a:lnTo>
                    <a:lnTo>
                      <a:pt x="40" y="48"/>
                    </a:lnTo>
                    <a:lnTo>
                      <a:pt x="32" y="48"/>
                    </a:lnTo>
                    <a:lnTo>
                      <a:pt x="24" y="56"/>
                    </a:lnTo>
                    <a:lnTo>
                      <a:pt x="0" y="56"/>
                    </a:lnTo>
                    <a:lnTo>
                      <a:pt x="0" y="48"/>
                    </a:lnTo>
                    <a:lnTo>
                      <a:pt x="8" y="40"/>
                    </a:lnTo>
                    <a:lnTo>
                      <a:pt x="8" y="32"/>
                    </a:lnTo>
                    <a:lnTo>
                      <a:pt x="24" y="16"/>
                    </a:lnTo>
                    <a:lnTo>
                      <a:pt x="24" y="8"/>
                    </a:lnTo>
                    <a:lnTo>
                      <a:pt x="32" y="8"/>
                    </a:lnTo>
                    <a:lnTo>
                      <a:pt x="40" y="0"/>
                    </a:lnTo>
                    <a:lnTo>
                      <a:pt x="48"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68295" name="Freeform 507"/>
              <p:cNvSpPr>
                <a:spLocks/>
              </p:cNvSpPr>
              <p:nvPr/>
            </p:nvSpPr>
            <p:spPr bwMode="auto">
              <a:xfrm>
                <a:off x="1906" y="2418"/>
                <a:ext cx="40" cy="48"/>
              </a:xfrm>
              <a:custGeom>
                <a:avLst/>
                <a:gdLst>
                  <a:gd name="T0" fmla="*/ 40 w 40"/>
                  <a:gd name="T1" fmla="*/ 0 h 48"/>
                  <a:gd name="T2" fmla="*/ 40 w 40"/>
                  <a:gd name="T3" fmla="*/ 24 h 48"/>
                  <a:gd name="T4" fmla="*/ 32 w 40"/>
                  <a:gd name="T5" fmla="*/ 24 h 48"/>
                  <a:gd name="T6" fmla="*/ 32 w 40"/>
                  <a:gd name="T7" fmla="*/ 32 h 48"/>
                  <a:gd name="T8" fmla="*/ 24 w 40"/>
                  <a:gd name="T9" fmla="*/ 32 h 48"/>
                  <a:gd name="T10" fmla="*/ 24 w 40"/>
                  <a:gd name="T11" fmla="*/ 40 h 48"/>
                  <a:gd name="T12" fmla="*/ 8 w 40"/>
                  <a:gd name="T13" fmla="*/ 40 h 48"/>
                  <a:gd name="T14" fmla="*/ 8 w 40"/>
                  <a:gd name="T15" fmla="*/ 48 h 48"/>
                  <a:gd name="T16" fmla="*/ 0 w 40"/>
                  <a:gd name="T17" fmla="*/ 48 h 48"/>
                  <a:gd name="T18" fmla="*/ 0 w 40"/>
                  <a:gd name="T19" fmla="*/ 32 h 48"/>
                  <a:gd name="T20" fmla="*/ 8 w 40"/>
                  <a:gd name="T21" fmla="*/ 24 h 48"/>
                  <a:gd name="T22" fmla="*/ 8 w 40"/>
                  <a:gd name="T23" fmla="*/ 16 h 48"/>
                  <a:gd name="T24" fmla="*/ 16 w 40"/>
                  <a:gd name="T25" fmla="*/ 16 h 48"/>
                  <a:gd name="T26" fmla="*/ 16 w 40"/>
                  <a:gd name="T27" fmla="*/ 8 h 48"/>
                  <a:gd name="T28" fmla="*/ 24 w 40"/>
                  <a:gd name="T29" fmla="*/ 8 h 48"/>
                  <a:gd name="T30" fmla="*/ 24 w 40"/>
                  <a:gd name="T31" fmla="*/ 0 h 48"/>
                  <a:gd name="T32" fmla="*/ 40 w 40"/>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8"/>
                  <a:gd name="T53" fmla="*/ 40 w 40"/>
                  <a:gd name="T54" fmla="*/ 48 h 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8">
                    <a:moveTo>
                      <a:pt x="40" y="0"/>
                    </a:moveTo>
                    <a:lnTo>
                      <a:pt x="40" y="24"/>
                    </a:lnTo>
                    <a:lnTo>
                      <a:pt x="32" y="24"/>
                    </a:lnTo>
                    <a:lnTo>
                      <a:pt x="32" y="32"/>
                    </a:lnTo>
                    <a:lnTo>
                      <a:pt x="24" y="32"/>
                    </a:lnTo>
                    <a:lnTo>
                      <a:pt x="24" y="40"/>
                    </a:lnTo>
                    <a:lnTo>
                      <a:pt x="8" y="40"/>
                    </a:lnTo>
                    <a:lnTo>
                      <a:pt x="8" y="48"/>
                    </a:lnTo>
                    <a:lnTo>
                      <a:pt x="0" y="48"/>
                    </a:lnTo>
                    <a:lnTo>
                      <a:pt x="0" y="32"/>
                    </a:lnTo>
                    <a:lnTo>
                      <a:pt x="8" y="24"/>
                    </a:lnTo>
                    <a:lnTo>
                      <a:pt x="8" y="16"/>
                    </a:lnTo>
                    <a:lnTo>
                      <a:pt x="16" y="16"/>
                    </a:lnTo>
                    <a:lnTo>
                      <a:pt x="16" y="8"/>
                    </a:lnTo>
                    <a:lnTo>
                      <a:pt x="24" y="8"/>
                    </a:lnTo>
                    <a:lnTo>
                      <a:pt x="24" y="0"/>
                    </a:lnTo>
                    <a:lnTo>
                      <a:pt x="40"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68296" name="Freeform 508"/>
              <p:cNvSpPr>
                <a:spLocks/>
              </p:cNvSpPr>
              <p:nvPr/>
            </p:nvSpPr>
            <p:spPr bwMode="auto">
              <a:xfrm>
                <a:off x="1906" y="2418"/>
                <a:ext cx="40" cy="40"/>
              </a:xfrm>
              <a:custGeom>
                <a:avLst/>
                <a:gdLst>
                  <a:gd name="T0" fmla="*/ 40 w 40"/>
                  <a:gd name="T1" fmla="*/ 0 h 40"/>
                  <a:gd name="T2" fmla="*/ 40 w 40"/>
                  <a:gd name="T3" fmla="*/ 16 h 40"/>
                  <a:gd name="T4" fmla="*/ 32 w 40"/>
                  <a:gd name="T5" fmla="*/ 16 h 40"/>
                  <a:gd name="T6" fmla="*/ 32 w 40"/>
                  <a:gd name="T7" fmla="*/ 24 h 40"/>
                  <a:gd name="T8" fmla="*/ 24 w 40"/>
                  <a:gd name="T9" fmla="*/ 24 h 40"/>
                  <a:gd name="T10" fmla="*/ 24 w 40"/>
                  <a:gd name="T11" fmla="*/ 32 h 40"/>
                  <a:gd name="T12" fmla="*/ 16 w 40"/>
                  <a:gd name="T13" fmla="*/ 32 h 40"/>
                  <a:gd name="T14" fmla="*/ 16 w 40"/>
                  <a:gd name="T15" fmla="*/ 40 h 40"/>
                  <a:gd name="T16" fmla="*/ 0 w 40"/>
                  <a:gd name="T17" fmla="*/ 40 h 40"/>
                  <a:gd name="T18" fmla="*/ 0 w 40"/>
                  <a:gd name="T19" fmla="*/ 32 h 40"/>
                  <a:gd name="T20" fmla="*/ 8 w 40"/>
                  <a:gd name="T21" fmla="*/ 32 h 40"/>
                  <a:gd name="T22" fmla="*/ 8 w 40"/>
                  <a:gd name="T23" fmla="*/ 24 h 40"/>
                  <a:gd name="T24" fmla="*/ 32 w 40"/>
                  <a:gd name="T25" fmla="*/ 0 h 40"/>
                  <a:gd name="T26" fmla="*/ 40 w 40"/>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40" y="0"/>
                    </a:moveTo>
                    <a:lnTo>
                      <a:pt x="40" y="16"/>
                    </a:lnTo>
                    <a:lnTo>
                      <a:pt x="32" y="16"/>
                    </a:lnTo>
                    <a:lnTo>
                      <a:pt x="32" y="24"/>
                    </a:lnTo>
                    <a:lnTo>
                      <a:pt x="24" y="24"/>
                    </a:lnTo>
                    <a:lnTo>
                      <a:pt x="24" y="32"/>
                    </a:lnTo>
                    <a:lnTo>
                      <a:pt x="16" y="32"/>
                    </a:lnTo>
                    <a:lnTo>
                      <a:pt x="16" y="40"/>
                    </a:lnTo>
                    <a:lnTo>
                      <a:pt x="0" y="40"/>
                    </a:lnTo>
                    <a:lnTo>
                      <a:pt x="0" y="32"/>
                    </a:lnTo>
                    <a:lnTo>
                      <a:pt x="8" y="32"/>
                    </a:lnTo>
                    <a:lnTo>
                      <a:pt x="8" y="24"/>
                    </a:lnTo>
                    <a:lnTo>
                      <a:pt x="32" y="0"/>
                    </a:lnTo>
                    <a:lnTo>
                      <a:pt x="40"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68297" name="Freeform 509"/>
              <p:cNvSpPr>
                <a:spLocks/>
              </p:cNvSpPr>
              <p:nvPr/>
            </p:nvSpPr>
            <p:spPr bwMode="auto">
              <a:xfrm>
                <a:off x="1914" y="2418"/>
                <a:ext cx="32" cy="40"/>
              </a:xfrm>
              <a:custGeom>
                <a:avLst/>
                <a:gdLst>
                  <a:gd name="T0" fmla="*/ 0 w 32"/>
                  <a:gd name="T1" fmla="*/ 40 h 40"/>
                  <a:gd name="T2" fmla="*/ 0 w 32"/>
                  <a:gd name="T3" fmla="*/ 24 h 40"/>
                  <a:gd name="T4" fmla="*/ 8 w 32"/>
                  <a:gd name="T5" fmla="*/ 24 h 40"/>
                  <a:gd name="T6" fmla="*/ 8 w 32"/>
                  <a:gd name="T7" fmla="*/ 16 h 40"/>
                  <a:gd name="T8" fmla="*/ 16 w 32"/>
                  <a:gd name="T9" fmla="*/ 16 h 40"/>
                  <a:gd name="T10" fmla="*/ 16 w 32"/>
                  <a:gd name="T11" fmla="*/ 8 h 40"/>
                  <a:gd name="T12" fmla="*/ 24 w 32"/>
                  <a:gd name="T13" fmla="*/ 8 h 40"/>
                  <a:gd name="T14" fmla="*/ 24 w 32"/>
                  <a:gd name="T15" fmla="*/ 0 h 40"/>
                  <a:gd name="T16" fmla="*/ 32 w 32"/>
                  <a:gd name="T17" fmla="*/ 0 h 40"/>
                  <a:gd name="T18" fmla="*/ 32 w 32"/>
                  <a:gd name="T19" fmla="*/ 8 h 40"/>
                  <a:gd name="T20" fmla="*/ 24 w 32"/>
                  <a:gd name="T21" fmla="*/ 8 h 40"/>
                  <a:gd name="T22" fmla="*/ 24 w 32"/>
                  <a:gd name="T23" fmla="*/ 16 h 40"/>
                  <a:gd name="T24" fmla="*/ 16 w 32"/>
                  <a:gd name="T25" fmla="*/ 16 h 40"/>
                  <a:gd name="T26" fmla="*/ 16 w 32"/>
                  <a:gd name="T27" fmla="*/ 24 h 40"/>
                  <a:gd name="T28" fmla="*/ 0 w 32"/>
                  <a:gd name="T29" fmla="*/ 4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40"/>
                  <a:gd name="T47" fmla="*/ 32 w 32"/>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40">
                    <a:moveTo>
                      <a:pt x="0" y="40"/>
                    </a:moveTo>
                    <a:lnTo>
                      <a:pt x="0" y="24"/>
                    </a:lnTo>
                    <a:lnTo>
                      <a:pt x="8" y="24"/>
                    </a:lnTo>
                    <a:lnTo>
                      <a:pt x="8" y="16"/>
                    </a:lnTo>
                    <a:lnTo>
                      <a:pt x="16" y="16"/>
                    </a:lnTo>
                    <a:lnTo>
                      <a:pt x="16" y="8"/>
                    </a:lnTo>
                    <a:lnTo>
                      <a:pt x="24" y="8"/>
                    </a:lnTo>
                    <a:lnTo>
                      <a:pt x="24" y="0"/>
                    </a:lnTo>
                    <a:lnTo>
                      <a:pt x="32" y="0"/>
                    </a:lnTo>
                    <a:lnTo>
                      <a:pt x="32" y="8"/>
                    </a:lnTo>
                    <a:lnTo>
                      <a:pt x="24" y="8"/>
                    </a:lnTo>
                    <a:lnTo>
                      <a:pt x="24" y="16"/>
                    </a:lnTo>
                    <a:lnTo>
                      <a:pt x="16" y="16"/>
                    </a:lnTo>
                    <a:lnTo>
                      <a:pt x="16" y="24"/>
                    </a:lnTo>
                    <a:lnTo>
                      <a:pt x="0" y="4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298" name="Freeform 510"/>
              <p:cNvSpPr>
                <a:spLocks/>
              </p:cNvSpPr>
              <p:nvPr/>
            </p:nvSpPr>
            <p:spPr bwMode="auto">
              <a:xfrm>
                <a:off x="1906" y="2434"/>
                <a:ext cx="71" cy="64"/>
              </a:xfrm>
              <a:custGeom>
                <a:avLst/>
                <a:gdLst>
                  <a:gd name="T0" fmla="*/ 63 w 71"/>
                  <a:gd name="T1" fmla="*/ 48 h 64"/>
                  <a:gd name="T2" fmla="*/ 55 w 71"/>
                  <a:gd name="T3" fmla="*/ 56 h 64"/>
                  <a:gd name="T4" fmla="*/ 40 w 71"/>
                  <a:gd name="T5" fmla="*/ 64 h 64"/>
                  <a:gd name="T6" fmla="*/ 8 w 71"/>
                  <a:gd name="T7" fmla="*/ 64 h 64"/>
                  <a:gd name="T8" fmla="*/ 8 w 71"/>
                  <a:gd name="T9" fmla="*/ 56 h 64"/>
                  <a:gd name="T10" fmla="*/ 0 w 71"/>
                  <a:gd name="T11" fmla="*/ 48 h 64"/>
                  <a:gd name="T12" fmla="*/ 0 w 71"/>
                  <a:gd name="T13" fmla="*/ 32 h 64"/>
                  <a:gd name="T14" fmla="*/ 8 w 71"/>
                  <a:gd name="T15" fmla="*/ 32 h 64"/>
                  <a:gd name="T16" fmla="*/ 8 w 71"/>
                  <a:gd name="T17" fmla="*/ 16 h 64"/>
                  <a:gd name="T18" fmla="*/ 24 w 71"/>
                  <a:gd name="T19" fmla="*/ 0 h 64"/>
                  <a:gd name="T20" fmla="*/ 48 w 71"/>
                  <a:gd name="T21" fmla="*/ 0 h 64"/>
                  <a:gd name="T22" fmla="*/ 63 w 71"/>
                  <a:gd name="T23" fmla="*/ 16 h 64"/>
                  <a:gd name="T24" fmla="*/ 63 w 71"/>
                  <a:gd name="T25" fmla="*/ 24 h 64"/>
                  <a:gd name="T26" fmla="*/ 71 w 71"/>
                  <a:gd name="T27" fmla="*/ 24 h 64"/>
                  <a:gd name="T28" fmla="*/ 71 w 71"/>
                  <a:gd name="T29" fmla="*/ 40 h 64"/>
                  <a:gd name="T30" fmla="*/ 63 w 71"/>
                  <a:gd name="T31" fmla="*/ 40 h 64"/>
                  <a:gd name="T32" fmla="*/ 63 w 71"/>
                  <a:gd name="T33" fmla="*/ 48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64"/>
                  <a:gd name="T53" fmla="*/ 71 w 71"/>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64">
                    <a:moveTo>
                      <a:pt x="63" y="48"/>
                    </a:moveTo>
                    <a:lnTo>
                      <a:pt x="55" y="56"/>
                    </a:lnTo>
                    <a:lnTo>
                      <a:pt x="40" y="64"/>
                    </a:lnTo>
                    <a:lnTo>
                      <a:pt x="8" y="64"/>
                    </a:lnTo>
                    <a:lnTo>
                      <a:pt x="8" y="56"/>
                    </a:lnTo>
                    <a:lnTo>
                      <a:pt x="0" y="48"/>
                    </a:lnTo>
                    <a:lnTo>
                      <a:pt x="0" y="32"/>
                    </a:lnTo>
                    <a:lnTo>
                      <a:pt x="8" y="32"/>
                    </a:lnTo>
                    <a:lnTo>
                      <a:pt x="8" y="16"/>
                    </a:lnTo>
                    <a:lnTo>
                      <a:pt x="24" y="0"/>
                    </a:lnTo>
                    <a:lnTo>
                      <a:pt x="48" y="0"/>
                    </a:lnTo>
                    <a:lnTo>
                      <a:pt x="63" y="16"/>
                    </a:lnTo>
                    <a:lnTo>
                      <a:pt x="63" y="24"/>
                    </a:lnTo>
                    <a:lnTo>
                      <a:pt x="71" y="24"/>
                    </a:lnTo>
                    <a:lnTo>
                      <a:pt x="71" y="40"/>
                    </a:lnTo>
                    <a:lnTo>
                      <a:pt x="63" y="40"/>
                    </a:lnTo>
                    <a:lnTo>
                      <a:pt x="63" y="48"/>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299" name="Freeform 511"/>
              <p:cNvSpPr>
                <a:spLocks/>
              </p:cNvSpPr>
              <p:nvPr/>
            </p:nvSpPr>
            <p:spPr bwMode="auto">
              <a:xfrm>
                <a:off x="1914" y="2450"/>
                <a:ext cx="16" cy="32"/>
              </a:xfrm>
              <a:custGeom>
                <a:avLst/>
                <a:gdLst>
                  <a:gd name="T0" fmla="*/ 8 w 16"/>
                  <a:gd name="T1" fmla="*/ 0 h 32"/>
                  <a:gd name="T2" fmla="*/ 8 w 16"/>
                  <a:gd name="T3" fmla="*/ 8 h 32"/>
                  <a:gd name="T4" fmla="*/ 0 w 16"/>
                  <a:gd name="T5" fmla="*/ 8 h 32"/>
                  <a:gd name="T6" fmla="*/ 8 w 16"/>
                  <a:gd name="T7" fmla="*/ 16 h 32"/>
                  <a:gd name="T8" fmla="*/ 8 w 16"/>
                  <a:gd name="T9" fmla="*/ 24 h 32"/>
                  <a:gd name="T10" fmla="*/ 16 w 16"/>
                  <a:gd name="T11" fmla="*/ 24 h 32"/>
                  <a:gd name="T12" fmla="*/ 16 w 16"/>
                  <a:gd name="T13" fmla="*/ 32 h 32"/>
                  <a:gd name="T14" fmla="*/ 16 w 16"/>
                  <a:gd name="T15" fmla="*/ 8 h 32"/>
                  <a:gd name="T16" fmla="*/ 8 w 16"/>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32"/>
                  <a:gd name="T29" fmla="*/ 16 w 16"/>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32">
                    <a:moveTo>
                      <a:pt x="8" y="0"/>
                    </a:moveTo>
                    <a:lnTo>
                      <a:pt x="8" y="8"/>
                    </a:lnTo>
                    <a:lnTo>
                      <a:pt x="0" y="8"/>
                    </a:lnTo>
                    <a:lnTo>
                      <a:pt x="8" y="16"/>
                    </a:lnTo>
                    <a:lnTo>
                      <a:pt x="8" y="24"/>
                    </a:lnTo>
                    <a:lnTo>
                      <a:pt x="16" y="24"/>
                    </a:lnTo>
                    <a:lnTo>
                      <a:pt x="16" y="32"/>
                    </a:lnTo>
                    <a:lnTo>
                      <a:pt x="16" y="8"/>
                    </a:lnTo>
                    <a:lnTo>
                      <a:pt x="8"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68300" name="Freeform 512"/>
              <p:cNvSpPr>
                <a:spLocks/>
              </p:cNvSpPr>
              <p:nvPr/>
            </p:nvSpPr>
            <p:spPr bwMode="auto">
              <a:xfrm>
                <a:off x="1914" y="2450"/>
                <a:ext cx="55" cy="32"/>
              </a:xfrm>
              <a:custGeom>
                <a:avLst/>
                <a:gdLst>
                  <a:gd name="T0" fmla="*/ 0 w 55"/>
                  <a:gd name="T1" fmla="*/ 0 h 32"/>
                  <a:gd name="T2" fmla="*/ 0 w 55"/>
                  <a:gd name="T3" fmla="*/ 16 h 32"/>
                  <a:gd name="T4" fmla="*/ 8 w 55"/>
                  <a:gd name="T5" fmla="*/ 16 h 32"/>
                  <a:gd name="T6" fmla="*/ 8 w 55"/>
                  <a:gd name="T7" fmla="*/ 32 h 32"/>
                  <a:gd name="T8" fmla="*/ 55 w 55"/>
                  <a:gd name="T9" fmla="*/ 32 h 32"/>
                  <a:gd name="T10" fmla="*/ 0 60000 65536"/>
                  <a:gd name="T11" fmla="*/ 0 60000 65536"/>
                  <a:gd name="T12" fmla="*/ 0 60000 65536"/>
                  <a:gd name="T13" fmla="*/ 0 60000 65536"/>
                  <a:gd name="T14" fmla="*/ 0 60000 65536"/>
                  <a:gd name="T15" fmla="*/ 0 w 55"/>
                  <a:gd name="T16" fmla="*/ 0 h 32"/>
                  <a:gd name="T17" fmla="*/ 55 w 55"/>
                  <a:gd name="T18" fmla="*/ 32 h 32"/>
                </a:gdLst>
                <a:ahLst/>
                <a:cxnLst>
                  <a:cxn ang="T10">
                    <a:pos x="T0" y="T1"/>
                  </a:cxn>
                  <a:cxn ang="T11">
                    <a:pos x="T2" y="T3"/>
                  </a:cxn>
                  <a:cxn ang="T12">
                    <a:pos x="T4" y="T5"/>
                  </a:cxn>
                  <a:cxn ang="T13">
                    <a:pos x="T6" y="T7"/>
                  </a:cxn>
                  <a:cxn ang="T14">
                    <a:pos x="T8" y="T9"/>
                  </a:cxn>
                </a:cxnLst>
                <a:rect l="T15" t="T16" r="T17" b="T18"/>
                <a:pathLst>
                  <a:path w="55" h="32">
                    <a:moveTo>
                      <a:pt x="0" y="0"/>
                    </a:moveTo>
                    <a:lnTo>
                      <a:pt x="0" y="16"/>
                    </a:lnTo>
                    <a:lnTo>
                      <a:pt x="8" y="16"/>
                    </a:lnTo>
                    <a:lnTo>
                      <a:pt x="8" y="32"/>
                    </a:lnTo>
                    <a:lnTo>
                      <a:pt x="55" y="32"/>
                    </a:lnTo>
                  </a:path>
                </a:pathLst>
              </a:custGeom>
              <a:noFill/>
              <a:ln w="12700">
                <a:solidFill>
                  <a:srgbClr val="FF3F59"/>
                </a:solidFill>
                <a:round/>
                <a:headEnd/>
                <a:tailEnd/>
              </a:ln>
            </p:spPr>
            <p:txBody>
              <a:bodyPr/>
              <a:lstStyle/>
              <a:p>
                <a:endParaRPr lang="es-ES_tradnl">
                  <a:solidFill>
                    <a:srgbClr val="000000"/>
                  </a:solidFill>
                </a:endParaRPr>
              </a:p>
            </p:txBody>
          </p:sp>
          <p:sp>
            <p:nvSpPr>
              <p:cNvPr id="468301" name="Freeform 513"/>
              <p:cNvSpPr>
                <a:spLocks/>
              </p:cNvSpPr>
              <p:nvPr/>
            </p:nvSpPr>
            <p:spPr bwMode="auto">
              <a:xfrm>
                <a:off x="1914" y="2458"/>
                <a:ext cx="47" cy="32"/>
              </a:xfrm>
              <a:custGeom>
                <a:avLst/>
                <a:gdLst>
                  <a:gd name="T0" fmla="*/ 0 w 47"/>
                  <a:gd name="T1" fmla="*/ 0 h 32"/>
                  <a:gd name="T2" fmla="*/ 0 w 47"/>
                  <a:gd name="T3" fmla="*/ 16 h 32"/>
                  <a:gd name="T4" fmla="*/ 8 w 47"/>
                  <a:gd name="T5" fmla="*/ 16 h 32"/>
                  <a:gd name="T6" fmla="*/ 8 w 47"/>
                  <a:gd name="T7" fmla="*/ 24 h 32"/>
                  <a:gd name="T8" fmla="*/ 16 w 47"/>
                  <a:gd name="T9" fmla="*/ 24 h 32"/>
                  <a:gd name="T10" fmla="*/ 24 w 47"/>
                  <a:gd name="T11" fmla="*/ 32 h 32"/>
                  <a:gd name="T12" fmla="*/ 40 w 47"/>
                  <a:gd name="T13" fmla="*/ 32 h 32"/>
                  <a:gd name="T14" fmla="*/ 47 w 47"/>
                  <a:gd name="T15" fmla="*/ 24 h 32"/>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32"/>
                  <a:gd name="T26" fmla="*/ 47 w 4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32">
                    <a:moveTo>
                      <a:pt x="0" y="0"/>
                    </a:moveTo>
                    <a:lnTo>
                      <a:pt x="0" y="16"/>
                    </a:lnTo>
                    <a:lnTo>
                      <a:pt x="8" y="16"/>
                    </a:lnTo>
                    <a:lnTo>
                      <a:pt x="8" y="24"/>
                    </a:lnTo>
                    <a:lnTo>
                      <a:pt x="16" y="24"/>
                    </a:lnTo>
                    <a:lnTo>
                      <a:pt x="24" y="32"/>
                    </a:lnTo>
                    <a:lnTo>
                      <a:pt x="40" y="32"/>
                    </a:lnTo>
                    <a:lnTo>
                      <a:pt x="47" y="24"/>
                    </a:lnTo>
                  </a:path>
                </a:pathLst>
              </a:custGeom>
              <a:noFill/>
              <a:ln w="12700">
                <a:solidFill>
                  <a:srgbClr val="FF3A5B"/>
                </a:solidFill>
                <a:round/>
                <a:headEnd/>
                <a:tailEnd/>
              </a:ln>
            </p:spPr>
            <p:txBody>
              <a:bodyPr/>
              <a:lstStyle/>
              <a:p>
                <a:endParaRPr lang="es-ES_tradnl">
                  <a:solidFill>
                    <a:srgbClr val="000000"/>
                  </a:solidFill>
                </a:endParaRPr>
              </a:p>
            </p:txBody>
          </p:sp>
          <p:sp>
            <p:nvSpPr>
              <p:cNvPr id="468302" name="Freeform 514"/>
              <p:cNvSpPr>
                <a:spLocks/>
              </p:cNvSpPr>
              <p:nvPr/>
            </p:nvSpPr>
            <p:spPr bwMode="auto">
              <a:xfrm>
                <a:off x="1914" y="2458"/>
                <a:ext cx="47" cy="32"/>
              </a:xfrm>
              <a:custGeom>
                <a:avLst/>
                <a:gdLst>
                  <a:gd name="T0" fmla="*/ 0 w 47"/>
                  <a:gd name="T1" fmla="*/ 0 h 32"/>
                  <a:gd name="T2" fmla="*/ 0 w 47"/>
                  <a:gd name="T3" fmla="*/ 16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16"/>
                    </a:lnTo>
                    <a:lnTo>
                      <a:pt x="8" y="24"/>
                    </a:lnTo>
                    <a:lnTo>
                      <a:pt x="8" y="32"/>
                    </a:lnTo>
                    <a:lnTo>
                      <a:pt x="47" y="32"/>
                    </a:lnTo>
                  </a:path>
                </a:pathLst>
              </a:custGeom>
              <a:noFill/>
              <a:ln w="12700">
                <a:solidFill>
                  <a:srgbClr val="FF325E"/>
                </a:solidFill>
                <a:round/>
                <a:headEnd/>
                <a:tailEnd/>
              </a:ln>
            </p:spPr>
            <p:txBody>
              <a:bodyPr/>
              <a:lstStyle/>
              <a:p>
                <a:endParaRPr lang="es-ES_tradnl">
                  <a:solidFill>
                    <a:srgbClr val="000000"/>
                  </a:solidFill>
                </a:endParaRPr>
              </a:p>
            </p:txBody>
          </p:sp>
          <p:sp>
            <p:nvSpPr>
              <p:cNvPr id="468303" name="Freeform 515"/>
              <p:cNvSpPr>
                <a:spLocks/>
              </p:cNvSpPr>
              <p:nvPr/>
            </p:nvSpPr>
            <p:spPr bwMode="auto">
              <a:xfrm>
                <a:off x="1914" y="2458"/>
                <a:ext cx="47" cy="32"/>
              </a:xfrm>
              <a:custGeom>
                <a:avLst/>
                <a:gdLst>
                  <a:gd name="T0" fmla="*/ 0 w 47"/>
                  <a:gd name="T1" fmla="*/ 0 h 32"/>
                  <a:gd name="T2" fmla="*/ 0 w 47"/>
                  <a:gd name="T3" fmla="*/ 24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24"/>
                    </a:lnTo>
                    <a:lnTo>
                      <a:pt x="8" y="24"/>
                    </a:lnTo>
                    <a:lnTo>
                      <a:pt x="8" y="32"/>
                    </a:lnTo>
                    <a:lnTo>
                      <a:pt x="47" y="32"/>
                    </a:lnTo>
                  </a:path>
                </a:pathLst>
              </a:custGeom>
              <a:noFill/>
              <a:ln w="12700">
                <a:solidFill>
                  <a:srgbClr val="FF2D5E"/>
                </a:solidFill>
                <a:round/>
                <a:headEnd/>
                <a:tailEnd/>
              </a:ln>
            </p:spPr>
            <p:txBody>
              <a:bodyPr/>
              <a:lstStyle/>
              <a:p>
                <a:endParaRPr lang="es-ES_tradnl">
                  <a:solidFill>
                    <a:srgbClr val="000000"/>
                  </a:solidFill>
                </a:endParaRPr>
              </a:p>
            </p:txBody>
          </p:sp>
          <p:sp>
            <p:nvSpPr>
              <p:cNvPr id="468304" name="Freeform 516"/>
              <p:cNvSpPr>
                <a:spLocks/>
              </p:cNvSpPr>
              <p:nvPr/>
            </p:nvSpPr>
            <p:spPr bwMode="auto">
              <a:xfrm>
                <a:off x="1914" y="2466"/>
                <a:ext cx="47" cy="24"/>
              </a:xfrm>
              <a:custGeom>
                <a:avLst/>
                <a:gdLst>
                  <a:gd name="T0" fmla="*/ 0 w 47"/>
                  <a:gd name="T1" fmla="*/ 0 h 24"/>
                  <a:gd name="T2" fmla="*/ 0 w 47"/>
                  <a:gd name="T3" fmla="*/ 24 h 24"/>
                  <a:gd name="T4" fmla="*/ 47 w 47"/>
                  <a:gd name="T5" fmla="*/ 24 h 24"/>
                  <a:gd name="T6" fmla="*/ 0 60000 65536"/>
                  <a:gd name="T7" fmla="*/ 0 60000 65536"/>
                  <a:gd name="T8" fmla="*/ 0 60000 65536"/>
                  <a:gd name="T9" fmla="*/ 0 w 47"/>
                  <a:gd name="T10" fmla="*/ 0 h 24"/>
                  <a:gd name="T11" fmla="*/ 47 w 47"/>
                  <a:gd name="T12" fmla="*/ 24 h 24"/>
                </a:gdLst>
                <a:ahLst/>
                <a:cxnLst>
                  <a:cxn ang="T6">
                    <a:pos x="T0" y="T1"/>
                  </a:cxn>
                  <a:cxn ang="T7">
                    <a:pos x="T2" y="T3"/>
                  </a:cxn>
                  <a:cxn ang="T8">
                    <a:pos x="T4" y="T5"/>
                  </a:cxn>
                </a:cxnLst>
                <a:rect l="T9" t="T10" r="T11" b="T12"/>
                <a:pathLst>
                  <a:path w="47" h="24">
                    <a:moveTo>
                      <a:pt x="0" y="0"/>
                    </a:moveTo>
                    <a:lnTo>
                      <a:pt x="0" y="24"/>
                    </a:lnTo>
                    <a:lnTo>
                      <a:pt x="47" y="24"/>
                    </a:lnTo>
                  </a:path>
                </a:pathLst>
              </a:custGeom>
              <a:noFill/>
              <a:ln w="12700">
                <a:solidFill>
                  <a:srgbClr val="FF2660"/>
                </a:solidFill>
                <a:round/>
                <a:headEnd/>
                <a:tailEnd/>
              </a:ln>
            </p:spPr>
            <p:txBody>
              <a:bodyPr/>
              <a:lstStyle/>
              <a:p>
                <a:endParaRPr lang="es-ES_tradnl">
                  <a:solidFill>
                    <a:srgbClr val="000000"/>
                  </a:solidFill>
                </a:endParaRPr>
              </a:p>
            </p:txBody>
          </p:sp>
          <p:sp>
            <p:nvSpPr>
              <p:cNvPr id="468305" name="Freeform 517"/>
              <p:cNvSpPr>
                <a:spLocks/>
              </p:cNvSpPr>
              <p:nvPr/>
            </p:nvSpPr>
            <p:spPr bwMode="auto">
              <a:xfrm>
                <a:off x="1914" y="2466"/>
                <a:ext cx="47" cy="32"/>
              </a:xfrm>
              <a:custGeom>
                <a:avLst/>
                <a:gdLst>
                  <a:gd name="T0" fmla="*/ 0 w 47"/>
                  <a:gd name="T1" fmla="*/ 0 h 32"/>
                  <a:gd name="T2" fmla="*/ 0 w 47"/>
                  <a:gd name="T3" fmla="*/ 24 h 32"/>
                  <a:gd name="T4" fmla="*/ 8 w 47"/>
                  <a:gd name="T5" fmla="*/ 24 h 32"/>
                  <a:gd name="T6" fmla="*/ 8 w 47"/>
                  <a:gd name="T7" fmla="*/ 32 h 32"/>
                  <a:gd name="T8" fmla="*/ 24 w 47"/>
                  <a:gd name="T9" fmla="*/ 32 h 32"/>
                  <a:gd name="T10" fmla="*/ 32 w 47"/>
                  <a:gd name="T11" fmla="*/ 24 h 32"/>
                  <a:gd name="T12" fmla="*/ 47 w 47"/>
                  <a:gd name="T13" fmla="*/ 24 h 32"/>
                  <a:gd name="T14" fmla="*/ 0 60000 65536"/>
                  <a:gd name="T15" fmla="*/ 0 60000 65536"/>
                  <a:gd name="T16" fmla="*/ 0 60000 65536"/>
                  <a:gd name="T17" fmla="*/ 0 60000 65536"/>
                  <a:gd name="T18" fmla="*/ 0 60000 65536"/>
                  <a:gd name="T19" fmla="*/ 0 60000 65536"/>
                  <a:gd name="T20" fmla="*/ 0 60000 65536"/>
                  <a:gd name="T21" fmla="*/ 0 w 47"/>
                  <a:gd name="T22" fmla="*/ 0 h 32"/>
                  <a:gd name="T23" fmla="*/ 47 w 4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32">
                    <a:moveTo>
                      <a:pt x="0" y="0"/>
                    </a:moveTo>
                    <a:lnTo>
                      <a:pt x="0" y="24"/>
                    </a:lnTo>
                    <a:lnTo>
                      <a:pt x="8" y="24"/>
                    </a:lnTo>
                    <a:lnTo>
                      <a:pt x="8" y="32"/>
                    </a:lnTo>
                    <a:lnTo>
                      <a:pt x="24" y="32"/>
                    </a:lnTo>
                    <a:lnTo>
                      <a:pt x="32" y="24"/>
                    </a:lnTo>
                    <a:lnTo>
                      <a:pt x="47" y="24"/>
                    </a:lnTo>
                  </a:path>
                </a:pathLst>
              </a:custGeom>
              <a:noFill/>
              <a:ln w="12700">
                <a:solidFill>
                  <a:srgbClr val="FF1E63"/>
                </a:solidFill>
                <a:round/>
                <a:headEnd/>
                <a:tailEnd/>
              </a:ln>
            </p:spPr>
            <p:txBody>
              <a:bodyPr/>
              <a:lstStyle/>
              <a:p>
                <a:endParaRPr lang="es-ES_tradnl">
                  <a:solidFill>
                    <a:srgbClr val="000000"/>
                  </a:solidFill>
                </a:endParaRPr>
              </a:p>
            </p:txBody>
          </p:sp>
          <p:sp>
            <p:nvSpPr>
              <p:cNvPr id="468306" name="Freeform 518"/>
              <p:cNvSpPr>
                <a:spLocks/>
              </p:cNvSpPr>
              <p:nvPr/>
            </p:nvSpPr>
            <p:spPr bwMode="auto">
              <a:xfrm>
                <a:off x="1906" y="2466"/>
                <a:ext cx="55" cy="32"/>
              </a:xfrm>
              <a:custGeom>
                <a:avLst/>
                <a:gdLst>
                  <a:gd name="T0" fmla="*/ 0 w 55"/>
                  <a:gd name="T1" fmla="*/ 0 h 32"/>
                  <a:gd name="T2" fmla="*/ 0 w 55"/>
                  <a:gd name="T3" fmla="*/ 8 h 32"/>
                  <a:gd name="T4" fmla="*/ 8 w 55"/>
                  <a:gd name="T5" fmla="*/ 8 h 32"/>
                  <a:gd name="T6" fmla="*/ 8 w 55"/>
                  <a:gd name="T7" fmla="*/ 32 h 32"/>
                  <a:gd name="T8" fmla="*/ 40 w 55"/>
                  <a:gd name="T9" fmla="*/ 32 h 32"/>
                  <a:gd name="T10" fmla="*/ 48 w 55"/>
                  <a:gd name="T11" fmla="*/ 24 h 32"/>
                  <a:gd name="T12" fmla="*/ 55 w 55"/>
                  <a:gd name="T13" fmla="*/ 24 h 32"/>
                  <a:gd name="T14" fmla="*/ 0 60000 65536"/>
                  <a:gd name="T15" fmla="*/ 0 60000 65536"/>
                  <a:gd name="T16" fmla="*/ 0 60000 65536"/>
                  <a:gd name="T17" fmla="*/ 0 60000 65536"/>
                  <a:gd name="T18" fmla="*/ 0 60000 65536"/>
                  <a:gd name="T19" fmla="*/ 0 60000 65536"/>
                  <a:gd name="T20" fmla="*/ 0 60000 65536"/>
                  <a:gd name="T21" fmla="*/ 0 w 55"/>
                  <a:gd name="T22" fmla="*/ 0 h 32"/>
                  <a:gd name="T23" fmla="*/ 55 w 55"/>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32">
                    <a:moveTo>
                      <a:pt x="0" y="0"/>
                    </a:moveTo>
                    <a:lnTo>
                      <a:pt x="0" y="8"/>
                    </a:lnTo>
                    <a:lnTo>
                      <a:pt x="8" y="8"/>
                    </a:lnTo>
                    <a:lnTo>
                      <a:pt x="8" y="32"/>
                    </a:lnTo>
                    <a:lnTo>
                      <a:pt x="40" y="32"/>
                    </a:lnTo>
                    <a:lnTo>
                      <a:pt x="48" y="24"/>
                    </a:lnTo>
                    <a:lnTo>
                      <a:pt x="55" y="24"/>
                    </a:lnTo>
                  </a:path>
                </a:pathLst>
              </a:custGeom>
              <a:noFill/>
              <a:ln w="12700">
                <a:solidFill>
                  <a:srgbClr val="FF1966"/>
                </a:solidFill>
                <a:round/>
                <a:headEnd/>
                <a:tailEnd/>
              </a:ln>
            </p:spPr>
            <p:txBody>
              <a:bodyPr/>
              <a:lstStyle/>
              <a:p>
                <a:endParaRPr lang="es-ES_tradnl">
                  <a:solidFill>
                    <a:srgbClr val="000000"/>
                  </a:solidFill>
                </a:endParaRPr>
              </a:p>
            </p:txBody>
          </p:sp>
          <p:sp>
            <p:nvSpPr>
              <p:cNvPr id="468307" name="Freeform 519"/>
              <p:cNvSpPr>
                <a:spLocks/>
              </p:cNvSpPr>
              <p:nvPr/>
            </p:nvSpPr>
            <p:spPr bwMode="auto">
              <a:xfrm>
                <a:off x="1922" y="2434"/>
                <a:ext cx="63" cy="48"/>
              </a:xfrm>
              <a:custGeom>
                <a:avLst/>
                <a:gdLst>
                  <a:gd name="T0" fmla="*/ 24 w 63"/>
                  <a:gd name="T1" fmla="*/ 48 h 48"/>
                  <a:gd name="T2" fmla="*/ 8 w 63"/>
                  <a:gd name="T3" fmla="*/ 48 h 48"/>
                  <a:gd name="T4" fmla="*/ 8 w 63"/>
                  <a:gd name="T5" fmla="*/ 40 h 48"/>
                  <a:gd name="T6" fmla="*/ 0 w 63"/>
                  <a:gd name="T7" fmla="*/ 40 h 48"/>
                  <a:gd name="T8" fmla="*/ 0 w 63"/>
                  <a:gd name="T9" fmla="*/ 8 h 48"/>
                  <a:gd name="T10" fmla="*/ 8 w 63"/>
                  <a:gd name="T11" fmla="*/ 8 h 48"/>
                  <a:gd name="T12" fmla="*/ 8 w 63"/>
                  <a:gd name="T13" fmla="*/ 0 h 48"/>
                  <a:gd name="T14" fmla="*/ 32 w 63"/>
                  <a:gd name="T15" fmla="*/ 0 h 48"/>
                  <a:gd name="T16" fmla="*/ 32 w 63"/>
                  <a:gd name="T17" fmla="*/ 8 h 48"/>
                  <a:gd name="T18" fmla="*/ 47 w 63"/>
                  <a:gd name="T19" fmla="*/ 8 h 48"/>
                  <a:gd name="T20" fmla="*/ 63 w 63"/>
                  <a:gd name="T21" fmla="*/ 24 h 48"/>
                  <a:gd name="T22" fmla="*/ 47 w 63"/>
                  <a:gd name="T23" fmla="*/ 40 h 48"/>
                  <a:gd name="T24" fmla="*/ 39 w 63"/>
                  <a:gd name="T25" fmla="*/ 40 h 48"/>
                  <a:gd name="T26" fmla="*/ 32 w 63"/>
                  <a:gd name="T27" fmla="*/ 48 h 48"/>
                  <a:gd name="T28" fmla="*/ 24 w 63"/>
                  <a:gd name="T29" fmla="*/ 48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48"/>
                  <a:gd name="T47" fmla="*/ 63 w 63"/>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48">
                    <a:moveTo>
                      <a:pt x="24" y="48"/>
                    </a:moveTo>
                    <a:lnTo>
                      <a:pt x="8" y="48"/>
                    </a:lnTo>
                    <a:lnTo>
                      <a:pt x="8" y="40"/>
                    </a:lnTo>
                    <a:lnTo>
                      <a:pt x="0" y="40"/>
                    </a:lnTo>
                    <a:lnTo>
                      <a:pt x="0" y="8"/>
                    </a:lnTo>
                    <a:lnTo>
                      <a:pt x="8" y="8"/>
                    </a:lnTo>
                    <a:lnTo>
                      <a:pt x="8" y="0"/>
                    </a:lnTo>
                    <a:lnTo>
                      <a:pt x="32" y="0"/>
                    </a:lnTo>
                    <a:lnTo>
                      <a:pt x="32" y="8"/>
                    </a:lnTo>
                    <a:lnTo>
                      <a:pt x="47" y="8"/>
                    </a:lnTo>
                    <a:lnTo>
                      <a:pt x="63" y="24"/>
                    </a:lnTo>
                    <a:lnTo>
                      <a:pt x="47" y="40"/>
                    </a:lnTo>
                    <a:lnTo>
                      <a:pt x="39" y="40"/>
                    </a:lnTo>
                    <a:lnTo>
                      <a:pt x="32" y="48"/>
                    </a:lnTo>
                    <a:lnTo>
                      <a:pt x="24" y="48"/>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68308" name="Freeform 520"/>
              <p:cNvSpPr>
                <a:spLocks/>
              </p:cNvSpPr>
              <p:nvPr/>
            </p:nvSpPr>
            <p:spPr bwMode="auto">
              <a:xfrm>
                <a:off x="1930" y="2450"/>
                <a:ext cx="16" cy="32"/>
              </a:xfrm>
              <a:custGeom>
                <a:avLst/>
                <a:gdLst>
                  <a:gd name="T0" fmla="*/ 8 w 16"/>
                  <a:gd name="T1" fmla="*/ 0 h 32"/>
                  <a:gd name="T2" fmla="*/ 16 w 16"/>
                  <a:gd name="T3" fmla="*/ 0 h 32"/>
                  <a:gd name="T4" fmla="*/ 16 w 16"/>
                  <a:gd name="T5" fmla="*/ 32 h 32"/>
                  <a:gd name="T6" fmla="*/ 8 w 16"/>
                  <a:gd name="T7" fmla="*/ 32 h 32"/>
                  <a:gd name="T8" fmla="*/ 0 w 16"/>
                  <a:gd name="T9" fmla="*/ 24 h 32"/>
                  <a:gd name="T10" fmla="*/ 0 w 16"/>
                  <a:gd name="T11" fmla="*/ 0 h 32"/>
                  <a:gd name="T12" fmla="*/ 8 w 16"/>
                  <a:gd name="T13" fmla="*/ 0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8" y="0"/>
                    </a:moveTo>
                    <a:lnTo>
                      <a:pt x="16" y="0"/>
                    </a:lnTo>
                    <a:lnTo>
                      <a:pt x="16" y="32"/>
                    </a:lnTo>
                    <a:lnTo>
                      <a:pt x="8" y="32"/>
                    </a:lnTo>
                    <a:lnTo>
                      <a:pt x="0" y="24"/>
                    </a:lnTo>
                    <a:lnTo>
                      <a:pt x="0" y="0"/>
                    </a:lnTo>
                    <a:lnTo>
                      <a:pt x="8"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68309" name="Freeform 521"/>
              <p:cNvSpPr>
                <a:spLocks/>
              </p:cNvSpPr>
              <p:nvPr/>
            </p:nvSpPr>
            <p:spPr bwMode="auto">
              <a:xfrm>
                <a:off x="1930" y="2450"/>
                <a:ext cx="16" cy="32"/>
              </a:xfrm>
              <a:custGeom>
                <a:avLst/>
                <a:gdLst>
                  <a:gd name="T0" fmla="*/ 0 w 16"/>
                  <a:gd name="T1" fmla="*/ 16 h 32"/>
                  <a:gd name="T2" fmla="*/ 0 w 16"/>
                  <a:gd name="T3" fmla="*/ 0 h 32"/>
                  <a:gd name="T4" fmla="*/ 16 w 16"/>
                  <a:gd name="T5" fmla="*/ 0 h 32"/>
                  <a:gd name="T6" fmla="*/ 16 w 16"/>
                  <a:gd name="T7" fmla="*/ 32 h 32"/>
                  <a:gd name="T8" fmla="*/ 0 w 16"/>
                  <a:gd name="T9" fmla="*/ 16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0" y="16"/>
                    </a:moveTo>
                    <a:lnTo>
                      <a:pt x="0" y="0"/>
                    </a:lnTo>
                    <a:lnTo>
                      <a:pt x="16" y="0"/>
                    </a:lnTo>
                    <a:lnTo>
                      <a:pt x="16" y="32"/>
                    </a:lnTo>
                    <a:lnTo>
                      <a:pt x="0" y="16"/>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68310" name="Freeform 522"/>
              <p:cNvSpPr>
                <a:spLocks/>
              </p:cNvSpPr>
              <p:nvPr/>
            </p:nvSpPr>
            <p:spPr bwMode="auto">
              <a:xfrm>
                <a:off x="1930" y="2450"/>
                <a:ext cx="24" cy="32"/>
              </a:xfrm>
              <a:custGeom>
                <a:avLst/>
                <a:gdLst>
                  <a:gd name="T0" fmla="*/ 0 w 24"/>
                  <a:gd name="T1" fmla="*/ 16 h 32"/>
                  <a:gd name="T2" fmla="*/ 0 w 24"/>
                  <a:gd name="T3" fmla="*/ 0 h 32"/>
                  <a:gd name="T4" fmla="*/ 16 w 24"/>
                  <a:gd name="T5" fmla="*/ 0 h 32"/>
                  <a:gd name="T6" fmla="*/ 16 w 24"/>
                  <a:gd name="T7" fmla="*/ 8 h 32"/>
                  <a:gd name="T8" fmla="*/ 24 w 24"/>
                  <a:gd name="T9" fmla="*/ 8 h 32"/>
                  <a:gd name="T10" fmla="*/ 24 w 24"/>
                  <a:gd name="T11" fmla="*/ 24 h 32"/>
                  <a:gd name="T12" fmla="*/ 16 w 24"/>
                  <a:gd name="T13" fmla="*/ 24 h 32"/>
                  <a:gd name="T14" fmla="*/ 16 w 24"/>
                  <a:gd name="T15" fmla="*/ 32 h 32"/>
                  <a:gd name="T16" fmla="*/ 0 w 24"/>
                  <a:gd name="T17" fmla="*/ 16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0" y="16"/>
                    </a:moveTo>
                    <a:lnTo>
                      <a:pt x="0" y="0"/>
                    </a:lnTo>
                    <a:lnTo>
                      <a:pt x="16" y="0"/>
                    </a:lnTo>
                    <a:lnTo>
                      <a:pt x="16" y="8"/>
                    </a:lnTo>
                    <a:lnTo>
                      <a:pt x="24" y="8"/>
                    </a:lnTo>
                    <a:lnTo>
                      <a:pt x="24" y="24"/>
                    </a:lnTo>
                    <a:lnTo>
                      <a:pt x="16" y="24"/>
                    </a:lnTo>
                    <a:lnTo>
                      <a:pt x="16" y="32"/>
                    </a:lnTo>
                    <a:lnTo>
                      <a:pt x="0" y="16"/>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68311" name="Freeform 523"/>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8 h 32"/>
                  <a:gd name="T8" fmla="*/ 16 w 24"/>
                  <a:gd name="T9" fmla="*/ 0 h 32"/>
                  <a:gd name="T10" fmla="*/ 16 w 24"/>
                  <a:gd name="T11" fmla="*/ 8 h 32"/>
                  <a:gd name="T12" fmla="*/ 24 w 24"/>
                  <a:gd name="T13" fmla="*/ 8 h 32"/>
                  <a:gd name="T14" fmla="*/ 24 w 24"/>
                  <a:gd name="T15" fmla="*/ 32 h 32"/>
                  <a:gd name="T16" fmla="*/ 8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8"/>
                    </a:lnTo>
                    <a:lnTo>
                      <a:pt x="16" y="0"/>
                    </a:lnTo>
                    <a:lnTo>
                      <a:pt x="16" y="8"/>
                    </a:lnTo>
                    <a:lnTo>
                      <a:pt x="24" y="8"/>
                    </a:lnTo>
                    <a:lnTo>
                      <a:pt x="24" y="32"/>
                    </a:lnTo>
                    <a:lnTo>
                      <a:pt x="8" y="32"/>
                    </a:lnTo>
                    <a:lnTo>
                      <a:pt x="8" y="24"/>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68312" name="Freeform 524"/>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0 h 32"/>
                  <a:gd name="T8" fmla="*/ 16 w 24"/>
                  <a:gd name="T9" fmla="*/ 0 h 32"/>
                  <a:gd name="T10" fmla="*/ 16 w 24"/>
                  <a:gd name="T11" fmla="*/ 8 h 32"/>
                  <a:gd name="T12" fmla="*/ 24 w 24"/>
                  <a:gd name="T13" fmla="*/ 8 h 32"/>
                  <a:gd name="T14" fmla="*/ 24 w 24"/>
                  <a:gd name="T15" fmla="*/ 32 h 32"/>
                  <a:gd name="T16" fmla="*/ 16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0"/>
                    </a:lnTo>
                    <a:lnTo>
                      <a:pt x="16" y="0"/>
                    </a:lnTo>
                    <a:lnTo>
                      <a:pt x="16" y="8"/>
                    </a:lnTo>
                    <a:lnTo>
                      <a:pt x="24" y="8"/>
                    </a:lnTo>
                    <a:lnTo>
                      <a:pt x="24" y="32"/>
                    </a:lnTo>
                    <a:lnTo>
                      <a:pt x="16" y="32"/>
                    </a:lnTo>
                    <a:lnTo>
                      <a:pt x="8" y="24"/>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68313" name="Freeform 525"/>
              <p:cNvSpPr>
                <a:spLocks/>
              </p:cNvSpPr>
              <p:nvPr/>
            </p:nvSpPr>
            <p:spPr bwMode="auto">
              <a:xfrm>
                <a:off x="1938" y="2442"/>
                <a:ext cx="16" cy="32"/>
              </a:xfrm>
              <a:custGeom>
                <a:avLst/>
                <a:gdLst>
                  <a:gd name="T0" fmla="*/ 0 w 16"/>
                  <a:gd name="T1" fmla="*/ 24 h 32"/>
                  <a:gd name="T2" fmla="*/ 0 w 16"/>
                  <a:gd name="T3" fmla="*/ 0 h 32"/>
                  <a:gd name="T4" fmla="*/ 8 w 16"/>
                  <a:gd name="T5" fmla="*/ 0 h 32"/>
                  <a:gd name="T6" fmla="*/ 16 w 16"/>
                  <a:gd name="T7" fmla="*/ 8 h 32"/>
                  <a:gd name="T8" fmla="*/ 16 w 16"/>
                  <a:gd name="T9" fmla="*/ 32 h 32"/>
                  <a:gd name="T10" fmla="*/ 8 w 16"/>
                  <a:gd name="T11" fmla="*/ 32 h 32"/>
                  <a:gd name="T12" fmla="*/ 0 w 16"/>
                  <a:gd name="T13" fmla="*/ 24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0" y="24"/>
                    </a:moveTo>
                    <a:lnTo>
                      <a:pt x="0" y="0"/>
                    </a:lnTo>
                    <a:lnTo>
                      <a:pt x="8" y="0"/>
                    </a:lnTo>
                    <a:lnTo>
                      <a:pt x="16" y="8"/>
                    </a:lnTo>
                    <a:lnTo>
                      <a:pt x="16" y="32"/>
                    </a:lnTo>
                    <a:lnTo>
                      <a:pt x="8" y="32"/>
                    </a:lnTo>
                    <a:lnTo>
                      <a:pt x="0" y="24"/>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68314" name="Freeform 526"/>
              <p:cNvSpPr>
                <a:spLocks/>
              </p:cNvSpPr>
              <p:nvPr/>
            </p:nvSpPr>
            <p:spPr bwMode="auto">
              <a:xfrm>
                <a:off x="1938" y="2442"/>
                <a:ext cx="16" cy="32"/>
              </a:xfrm>
              <a:custGeom>
                <a:avLst/>
                <a:gdLst>
                  <a:gd name="T0" fmla="*/ 8 w 16"/>
                  <a:gd name="T1" fmla="*/ 0 h 32"/>
                  <a:gd name="T2" fmla="*/ 16 w 16"/>
                  <a:gd name="T3" fmla="*/ 0 h 32"/>
                  <a:gd name="T4" fmla="*/ 16 w 16"/>
                  <a:gd name="T5" fmla="*/ 24 h 32"/>
                  <a:gd name="T6" fmla="*/ 8 w 16"/>
                  <a:gd name="T7" fmla="*/ 32 h 32"/>
                  <a:gd name="T8" fmla="*/ 8 w 16"/>
                  <a:gd name="T9" fmla="*/ 24 h 32"/>
                  <a:gd name="T10" fmla="*/ 0 w 16"/>
                  <a:gd name="T11" fmla="*/ 24 h 32"/>
                  <a:gd name="T12" fmla="*/ 0 w 16"/>
                  <a:gd name="T13" fmla="*/ 0 h 32"/>
                  <a:gd name="T14" fmla="*/ 8 w 16"/>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32"/>
                  <a:gd name="T26" fmla="*/ 16 w 16"/>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32">
                    <a:moveTo>
                      <a:pt x="8" y="0"/>
                    </a:moveTo>
                    <a:lnTo>
                      <a:pt x="16" y="0"/>
                    </a:lnTo>
                    <a:lnTo>
                      <a:pt x="16" y="24"/>
                    </a:lnTo>
                    <a:lnTo>
                      <a:pt x="8" y="32"/>
                    </a:lnTo>
                    <a:lnTo>
                      <a:pt x="8" y="24"/>
                    </a:lnTo>
                    <a:lnTo>
                      <a:pt x="0" y="24"/>
                    </a:lnTo>
                    <a:lnTo>
                      <a:pt x="0" y="0"/>
                    </a:lnTo>
                    <a:lnTo>
                      <a:pt x="8" y="0"/>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68315" name="Freeform 527"/>
              <p:cNvSpPr>
                <a:spLocks/>
              </p:cNvSpPr>
              <p:nvPr/>
            </p:nvSpPr>
            <p:spPr bwMode="auto">
              <a:xfrm>
                <a:off x="1922" y="2434"/>
                <a:ext cx="39" cy="40"/>
              </a:xfrm>
              <a:custGeom>
                <a:avLst/>
                <a:gdLst>
                  <a:gd name="T0" fmla="*/ 0 w 39"/>
                  <a:gd name="T1" fmla="*/ 40 h 40"/>
                  <a:gd name="T2" fmla="*/ 0 w 39"/>
                  <a:gd name="T3" fmla="*/ 32 h 40"/>
                  <a:gd name="T4" fmla="*/ 8 w 39"/>
                  <a:gd name="T5" fmla="*/ 32 h 40"/>
                  <a:gd name="T6" fmla="*/ 8 w 39"/>
                  <a:gd name="T7" fmla="*/ 24 h 40"/>
                  <a:gd name="T8" fmla="*/ 16 w 39"/>
                  <a:gd name="T9" fmla="*/ 16 h 40"/>
                  <a:gd name="T10" fmla="*/ 32 w 39"/>
                  <a:gd name="T11" fmla="*/ 16 h 40"/>
                  <a:gd name="T12" fmla="*/ 39 w 39"/>
                  <a:gd name="T13" fmla="*/ 8 h 40"/>
                  <a:gd name="T14" fmla="*/ 32 w 39"/>
                  <a:gd name="T15" fmla="*/ 0 h 40"/>
                  <a:gd name="T16" fmla="*/ 8 w 39"/>
                  <a:gd name="T17" fmla="*/ 0 h 40"/>
                  <a:gd name="T18" fmla="*/ 0 w 39"/>
                  <a:gd name="T19" fmla="*/ 8 h 40"/>
                  <a:gd name="T20" fmla="*/ 0 w 39"/>
                  <a:gd name="T21" fmla="*/ 4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40"/>
                  <a:gd name="T35" fmla="*/ 39 w 3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40">
                    <a:moveTo>
                      <a:pt x="0" y="40"/>
                    </a:moveTo>
                    <a:lnTo>
                      <a:pt x="0" y="32"/>
                    </a:lnTo>
                    <a:lnTo>
                      <a:pt x="8" y="32"/>
                    </a:lnTo>
                    <a:lnTo>
                      <a:pt x="8" y="24"/>
                    </a:lnTo>
                    <a:lnTo>
                      <a:pt x="16" y="16"/>
                    </a:lnTo>
                    <a:lnTo>
                      <a:pt x="32" y="16"/>
                    </a:lnTo>
                    <a:lnTo>
                      <a:pt x="39" y="8"/>
                    </a:lnTo>
                    <a:lnTo>
                      <a:pt x="32" y="0"/>
                    </a:lnTo>
                    <a:lnTo>
                      <a:pt x="8" y="0"/>
                    </a:lnTo>
                    <a:lnTo>
                      <a:pt x="0" y="8"/>
                    </a:lnTo>
                    <a:lnTo>
                      <a:pt x="0" y="4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68316" name="Freeform 528"/>
              <p:cNvSpPr>
                <a:spLocks/>
              </p:cNvSpPr>
              <p:nvPr/>
            </p:nvSpPr>
            <p:spPr bwMode="auto">
              <a:xfrm>
                <a:off x="1938" y="2434"/>
                <a:ext cx="39" cy="48"/>
              </a:xfrm>
              <a:custGeom>
                <a:avLst/>
                <a:gdLst>
                  <a:gd name="T0" fmla="*/ 0 w 39"/>
                  <a:gd name="T1" fmla="*/ 48 h 48"/>
                  <a:gd name="T2" fmla="*/ 8 w 39"/>
                  <a:gd name="T3" fmla="*/ 48 h 48"/>
                  <a:gd name="T4" fmla="*/ 8 w 39"/>
                  <a:gd name="T5" fmla="*/ 24 h 48"/>
                  <a:gd name="T6" fmla="*/ 0 w 39"/>
                  <a:gd name="T7" fmla="*/ 16 h 48"/>
                  <a:gd name="T8" fmla="*/ 0 w 39"/>
                  <a:gd name="T9" fmla="*/ 0 h 48"/>
                  <a:gd name="T10" fmla="*/ 23 w 39"/>
                  <a:gd name="T11" fmla="*/ 0 h 48"/>
                  <a:gd name="T12" fmla="*/ 31 w 39"/>
                  <a:gd name="T13" fmla="*/ 8 h 48"/>
                  <a:gd name="T14" fmla="*/ 39 w 39"/>
                  <a:gd name="T15" fmla="*/ 8 h 48"/>
                  <a:gd name="T16" fmla="*/ 39 w 39"/>
                  <a:gd name="T17" fmla="*/ 32 h 48"/>
                  <a:gd name="T18" fmla="*/ 31 w 39"/>
                  <a:gd name="T19" fmla="*/ 40 h 48"/>
                  <a:gd name="T20" fmla="*/ 23 w 39"/>
                  <a:gd name="T21" fmla="*/ 40 h 48"/>
                  <a:gd name="T22" fmla="*/ 23 w 39"/>
                  <a:gd name="T23" fmla="*/ 48 h 48"/>
                  <a:gd name="T24" fmla="*/ 0 w 39"/>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48"/>
                  <a:gd name="T41" fmla="*/ 39 w 39"/>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48">
                    <a:moveTo>
                      <a:pt x="0" y="48"/>
                    </a:moveTo>
                    <a:lnTo>
                      <a:pt x="8" y="48"/>
                    </a:lnTo>
                    <a:lnTo>
                      <a:pt x="8" y="24"/>
                    </a:lnTo>
                    <a:lnTo>
                      <a:pt x="0" y="16"/>
                    </a:lnTo>
                    <a:lnTo>
                      <a:pt x="0" y="0"/>
                    </a:lnTo>
                    <a:lnTo>
                      <a:pt x="23" y="0"/>
                    </a:lnTo>
                    <a:lnTo>
                      <a:pt x="31" y="8"/>
                    </a:lnTo>
                    <a:lnTo>
                      <a:pt x="39" y="8"/>
                    </a:lnTo>
                    <a:lnTo>
                      <a:pt x="39" y="32"/>
                    </a:lnTo>
                    <a:lnTo>
                      <a:pt x="31" y="40"/>
                    </a:lnTo>
                    <a:lnTo>
                      <a:pt x="23" y="40"/>
                    </a:lnTo>
                    <a:lnTo>
                      <a:pt x="23" y="48"/>
                    </a:lnTo>
                    <a:lnTo>
                      <a:pt x="0" y="48"/>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68317" name="Freeform 529"/>
              <p:cNvSpPr>
                <a:spLocks/>
              </p:cNvSpPr>
              <p:nvPr/>
            </p:nvSpPr>
            <p:spPr bwMode="auto">
              <a:xfrm>
                <a:off x="1946" y="2434"/>
                <a:ext cx="31" cy="40"/>
              </a:xfrm>
              <a:custGeom>
                <a:avLst/>
                <a:gdLst>
                  <a:gd name="T0" fmla="*/ 8 w 31"/>
                  <a:gd name="T1" fmla="*/ 40 h 40"/>
                  <a:gd name="T2" fmla="*/ 8 w 31"/>
                  <a:gd name="T3" fmla="*/ 32 h 40"/>
                  <a:gd name="T4" fmla="*/ 0 w 31"/>
                  <a:gd name="T5" fmla="*/ 24 h 40"/>
                  <a:gd name="T6" fmla="*/ 0 w 31"/>
                  <a:gd name="T7" fmla="*/ 8 h 40"/>
                  <a:gd name="T8" fmla="*/ 8 w 31"/>
                  <a:gd name="T9" fmla="*/ 0 h 40"/>
                  <a:gd name="T10" fmla="*/ 15 w 31"/>
                  <a:gd name="T11" fmla="*/ 0 h 40"/>
                  <a:gd name="T12" fmla="*/ 15 w 31"/>
                  <a:gd name="T13" fmla="*/ 8 h 40"/>
                  <a:gd name="T14" fmla="*/ 23 w 31"/>
                  <a:gd name="T15" fmla="*/ 8 h 40"/>
                  <a:gd name="T16" fmla="*/ 23 w 31"/>
                  <a:gd name="T17" fmla="*/ 16 h 40"/>
                  <a:gd name="T18" fmla="*/ 31 w 31"/>
                  <a:gd name="T19" fmla="*/ 16 h 40"/>
                  <a:gd name="T20" fmla="*/ 31 w 31"/>
                  <a:gd name="T21" fmla="*/ 32 h 40"/>
                  <a:gd name="T22" fmla="*/ 23 w 31"/>
                  <a:gd name="T23" fmla="*/ 32 h 40"/>
                  <a:gd name="T24" fmla="*/ 23 w 31"/>
                  <a:gd name="T25" fmla="*/ 40 h 40"/>
                  <a:gd name="T26" fmla="*/ 8 w 31"/>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
                  <a:gd name="T43" fmla="*/ 0 h 40"/>
                  <a:gd name="T44" fmla="*/ 31 w 31"/>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 h="40">
                    <a:moveTo>
                      <a:pt x="8" y="40"/>
                    </a:moveTo>
                    <a:lnTo>
                      <a:pt x="8" y="32"/>
                    </a:lnTo>
                    <a:lnTo>
                      <a:pt x="0" y="24"/>
                    </a:lnTo>
                    <a:lnTo>
                      <a:pt x="0" y="8"/>
                    </a:lnTo>
                    <a:lnTo>
                      <a:pt x="8" y="0"/>
                    </a:lnTo>
                    <a:lnTo>
                      <a:pt x="15" y="0"/>
                    </a:lnTo>
                    <a:lnTo>
                      <a:pt x="15" y="8"/>
                    </a:lnTo>
                    <a:lnTo>
                      <a:pt x="23" y="8"/>
                    </a:lnTo>
                    <a:lnTo>
                      <a:pt x="23" y="16"/>
                    </a:lnTo>
                    <a:lnTo>
                      <a:pt x="31" y="16"/>
                    </a:lnTo>
                    <a:lnTo>
                      <a:pt x="31" y="32"/>
                    </a:lnTo>
                    <a:lnTo>
                      <a:pt x="23" y="32"/>
                    </a:lnTo>
                    <a:lnTo>
                      <a:pt x="23" y="40"/>
                    </a:lnTo>
                    <a:lnTo>
                      <a:pt x="8" y="4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68318" name="Freeform 530"/>
              <p:cNvSpPr>
                <a:spLocks/>
              </p:cNvSpPr>
              <p:nvPr/>
            </p:nvSpPr>
            <p:spPr bwMode="auto">
              <a:xfrm>
                <a:off x="1946" y="2434"/>
                <a:ext cx="31" cy="40"/>
              </a:xfrm>
              <a:custGeom>
                <a:avLst/>
                <a:gdLst>
                  <a:gd name="T0" fmla="*/ 0 w 31"/>
                  <a:gd name="T1" fmla="*/ 16 h 40"/>
                  <a:gd name="T2" fmla="*/ 0 w 31"/>
                  <a:gd name="T3" fmla="*/ 8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32 h 40"/>
                  <a:gd name="T22" fmla="*/ 0 w 31"/>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40"/>
                  <a:gd name="T38" fmla="*/ 31 w 31"/>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40">
                    <a:moveTo>
                      <a:pt x="0" y="16"/>
                    </a:moveTo>
                    <a:lnTo>
                      <a:pt x="0" y="8"/>
                    </a:lnTo>
                    <a:lnTo>
                      <a:pt x="8" y="8"/>
                    </a:lnTo>
                    <a:lnTo>
                      <a:pt x="8" y="0"/>
                    </a:lnTo>
                    <a:lnTo>
                      <a:pt x="15" y="0"/>
                    </a:lnTo>
                    <a:lnTo>
                      <a:pt x="31" y="16"/>
                    </a:lnTo>
                    <a:lnTo>
                      <a:pt x="31" y="32"/>
                    </a:lnTo>
                    <a:lnTo>
                      <a:pt x="23" y="32"/>
                    </a:lnTo>
                    <a:lnTo>
                      <a:pt x="23" y="40"/>
                    </a:lnTo>
                    <a:lnTo>
                      <a:pt x="8" y="40"/>
                    </a:lnTo>
                    <a:lnTo>
                      <a:pt x="8" y="32"/>
                    </a:lnTo>
                    <a:lnTo>
                      <a:pt x="0" y="16"/>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68319" name="Freeform 531"/>
              <p:cNvSpPr>
                <a:spLocks/>
              </p:cNvSpPr>
              <p:nvPr/>
            </p:nvSpPr>
            <p:spPr bwMode="auto">
              <a:xfrm>
                <a:off x="1946" y="2434"/>
                <a:ext cx="31" cy="40"/>
              </a:xfrm>
              <a:custGeom>
                <a:avLst/>
                <a:gdLst>
                  <a:gd name="T0" fmla="*/ 8 w 31"/>
                  <a:gd name="T1" fmla="*/ 16 h 40"/>
                  <a:gd name="T2" fmla="*/ 0 w 31"/>
                  <a:gd name="T3" fmla="*/ 16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8" y="16"/>
                    </a:moveTo>
                    <a:lnTo>
                      <a:pt x="0" y="16"/>
                    </a:lnTo>
                    <a:lnTo>
                      <a:pt x="8" y="8"/>
                    </a:lnTo>
                    <a:lnTo>
                      <a:pt x="8" y="0"/>
                    </a:lnTo>
                    <a:lnTo>
                      <a:pt x="15" y="0"/>
                    </a:lnTo>
                    <a:lnTo>
                      <a:pt x="31" y="16"/>
                    </a:lnTo>
                    <a:lnTo>
                      <a:pt x="31" y="32"/>
                    </a:lnTo>
                    <a:lnTo>
                      <a:pt x="23" y="32"/>
                    </a:lnTo>
                    <a:lnTo>
                      <a:pt x="23" y="40"/>
                    </a:lnTo>
                    <a:lnTo>
                      <a:pt x="8" y="40"/>
                    </a:lnTo>
                    <a:lnTo>
                      <a:pt x="8" y="16"/>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68320" name="Freeform 532"/>
              <p:cNvSpPr>
                <a:spLocks/>
              </p:cNvSpPr>
              <p:nvPr/>
            </p:nvSpPr>
            <p:spPr bwMode="auto">
              <a:xfrm>
                <a:off x="1954" y="2434"/>
                <a:ext cx="23" cy="40"/>
              </a:xfrm>
              <a:custGeom>
                <a:avLst/>
                <a:gdLst>
                  <a:gd name="T0" fmla="*/ 0 w 23"/>
                  <a:gd name="T1" fmla="*/ 16 h 40"/>
                  <a:gd name="T2" fmla="*/ 0 w 23"/>
                  <a:gd name="T3" fmla="*/ 8 h 40"/>
                  <a:gd name="T4" fmla="*/ 7 w 23"/>
                  <a:gd name="T5" fmla="*/ 0 h 40"/>
                  <a:gd name="T6" fmla="*/ 7 w 23"/>
                  <a:gd name="T7" fmla="*/ 8 h 40"/>
                  <a:gd name="T8" fmla="*/ 15 w 23"/>
                  <a:gd name="T9" fmla="*/ 8 h 40"/>
                  <a:gd name="T10" fmla="*/ 23 w 23"/>
                  <a:gd name="T11" fmla="*/ 16 h 40"/>
                  <a:gd name="T12" fmla="*/ 23 w 23"/>
                  <a:gd name="T13" fmla="*/ 32 h 40"/>
                  <a:gd name="T14" fmla="*/ 15 w 23"/>
                  <a:gd name="T15" fmla="*/ 40 h 40"/>
                  <a:gd name="T16" fmla="*/ 7 w 23"/>
                  <a:gd name="T17" fmla="*/ 40 h 40"/>
                  <a:gd name="T18" fmla="*/ 7 w 23"/>
                  <a:gd name="T19" fmla="*/ 32 h 40"/>
                  <a:gd name="T20" fmla="*/ 0 w 23"/>
                  <a:gd name="T21" fmla="*/ 32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0"/>
                    </a:lnTo>
                    <a:lnTo>
                      <a:pt x="7" y="8"/>
                    </a:lnTo>
                    <a:lnTo>
                      <a:pt x="15" y="8"/>
                    </a:lnTo>
                    <a:lnTo>
                      <a:pt x="23" y="16"/>
                    </a:lnTo>
                    <a:lnTo>
                      <a:pt x="23" y="32"/>
                    </a:lnTo>
                    <a:lnTo>
                      <a:pt x="15" y="40"/>
                    </a:lnTo>
                    <a:lnTo>
                      <a:pt x="7" y="40"/>
                    </a:lnTo>
                    <a:lnTo>
                      <a:pt x="7" y="32"/>
                    </a:lnTo>
                    <a:lnTo>
                      <a:pt x="0" y="32"/>
                    </a:lnTo>
                    <a:lnTo>
                      <a:pt x="0" y="16"/>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68321" name="Freeform 533"/>
              <p:cNvSpPr>
                <a:spLocks/>
              </p:cNvSpPr>
              <p:nvPr/>
            </p:nvSpPr>
            <p:spPr bwMode="auto">
              <a:xfrm>
                <a:off x="1954" y="2434"/>
                <a:ext cx="23" cy="40"/>
              </a:xfrm>
              <a:custGeom>
                <a:avLst/>
                <a:gdLst>
                  <a:gd name="T0" fmla="*/ 0 w 23"/>
                  <a:gd name="T1" fmla="*/ 16 h 40"/>
                  <a:gd name="T2" fmla="*/ 0 w 23"/>
                  <a:gd name="T3" fmla="*/ 8 h 40"/>
                  <a:gd name="T4" fmla="*/ 7 w 23"/>
                  <a:gd name="T5" fmla="*/ 8 h 40"/>
                  <a:gd name="T6" fmla="*/ 7 w 23"/>
                  <a:gd name="T7" fmla="*/ 0 h 40"/>
                  <a:gd name="T8" fmla="*/ 23 w 23"/>
                  <a:gd name="T9" fmla="*/ 16 h 40"/>
                  <a:gd name="T10" fmla="*/ 23 w 23"/>
                  <a:gd name="T11" fmla="*/ 32 h 40"/>
                  <a:gd name="T12" fmla="*/ 15 w 23"/>
                  <a:gd name="T13" fmla="*/ 32 h 40"/>
                  <a:gd name="T14" fmla="*/ 15 w 23"/>
                  <a:gd name="T15" fmla="*/ 40 h 40"/>
                  <a:gd name="T16" fmla="*/ 7 w 23"/>
                  <a:gd name="T17" fmla="*/ 40 h 40"/>
                  <a:gd name="T18" fmla="*/ 7 w 23"/>
                  <a:gd name="T19" fmla="*/ 32 h 40"/>
                  <a:gd name="T20" fmla="*/ 0 w 23"/>
                  <a:gd name="T21" fmla="*/ 24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8"/>
                    </a:lnTo>
                    <a:lnTo>
                      <a:pt x="7" y="0"/>
                    </a:lnTo>
                    <a:lnTo>
                      <a:pt x="23" y="16"/>
                    </a:lnTo>
                    <a:lnTo>
                      <a:pt x="23" y="32"/>
                    </a:lnTo>
                    <a:lnTo>
                      <a:pt x="15" y="32"/>
                    </a:lnTo>
                    <a:lnTo>
                      <a:pt x="15" y="40"/>
                    </a:lnTo>
                    <a:lnTo>
                      <a:pt x="7" y="40"/>
                    </a:lnTo>
                    <a:lnTo>
                      <a:pt x="7" y="32"/>
                    </a:lnTo>
                    <a:lnTo>
                      <a:pt x="0" y="24"/>
                    </a:lnTo>
                    <a:lnTo>
                      <a:pt x="0" y="16"/>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68322" name="Freeform 534"/>
              <p:cNvSpPr>
                <a:spLocks/>
              </p:cNvSpPr>
              <p:nvPr/>
            </p:nvSpPr>
            <p:spPr bwMode="auto">
              <a:xfrm>
                <a:off x="1954" y="2434"/>
                <a:ext cx="31" cy="40"/>
              </a:xfrm>
              <a:custGeom>
                <a:avLst/>
                <a:gdLst>
                  <a:gd name="T0" fmla="*/ 0 w 31"/>
                  <a:gd name="T1" fmla="*/ 16 h 40"/>
                  <a:gd name="T2" fmla="*/ 0 w 31"/>
                  <a:gd name="T3" fmla="*/ 8 h 40"/>
                  <a:gd name="T4" fmla="*/ 7 w 31"/>
                  <a:gd name="T5" fmla="*/ 8 h 40"/>
                  <a:gd name="T6" fmla="*/ 7 w 31"/>
                  <a:gd name="T7" fmla="*/ 0 h 40"/>
                  <a:gd name="T8" fmla="*/ 31 w 31"/>
                  <a:gd name="T9" fmla="*/ 24 h 40"/>
                  <a:gd name="T10" fmla="*/ 23 w 31"/>
                  <a:gd name="T11" fmla="*/ 24 h 40"/>
                  <a:gd name="T12" fmla="*/ 23 w 31"/>
                  <a:gd name="T13" fmla="*/ 32 h 40"/>
                  <a:gd name="T14" fmla="*/ 15 w 31"/>
                  <a:gd name="T15" fmla="*/ 40 h 40"/>
                  <a:gd name="T16" fmla="*/ 7 w 31"/>
                  <a:gd name="T17" fmla="*/ 40 h 40"/>
                  <a:gd name="T18" fmla="*/ 7 w 31"/>
                  <a:gd name="T19" fmla="*/ 24 h 40"/>
                  <a:gd name="T20" fmla="*/ 0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0" y="16"/>
                    </a:moveTo>
                    <a:lnTo>
                      <a:pt x="0" y="8"/>
                    </a:lnTo>
                    <a:lnTo>
                      <a:pt x="7" y="8"/>
                    </a:lnTo>
                    <a:lnTo>
                      <a:pt x="7" y="0"/>
                    </a:lnTo>
                    <a:lnTo>
                      <a:pt x="31" y="24"/>
                    </a:lnTo>
                    <a:lnTo>
                      <a:pt x="23" y="24"/>
                    </a:lnTo>
                    <a:lnTo>
                      <a:pt x="23" y="32"/>
                    </a:lnTo>
                    <a:lnTo>
                      <a:pt x="15" y="40"/>
                    </a:lnTo>
                    <a:lnTo>
                      <a:pt x="7" y="40"/>
                    </a:lnTo>
                    <a:lnTo>
                      <a:pt x="7" y="24"/>
                    </a:lnTo>
                    <a:lnTo>
                      <a:pt x="0" y="16"/>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68323" name="Freeform 535"/>
              <p:cNvSpPr>
                <a:spLocks/>
              </p:cNvSpPr>
              <p:nvPr/>
            </p:nvSpPr>
            <p:spPr bwMode="auto">
              <a:xfrm>
                <a:off x="1961" y="2442"/>
                <a:ext cx="24" cy="32"/>
              </a:xfrm>
              <a:custGeom>
                <a:avLst/>
                <a:gdLst>
                  <a:gd name="T0" fmla="*/ 8 w 24"/>
                  <a:gd name="T1" fmla="*/ 32 h 32"/>
                  <a:gd name="T2" fmla="*/ 0 w 24"/>
                  <a:gd name="T3" fmla="*/ 32 h 32"/>
                  <a:gd name="T4" fmla="*/ 0 w 24"/>
                  <a:gd name="T5" fmla="*/ 0 h 32"/>
                  <a:gd name="T6" fmla="*/ 16 w 24"/>
                  <a:gd name="T7" fmla="*/ 0 h 32"/>
                  <a:gd name="T8" fmla="*/ 16 w 24"/>
                  <a:gd name="T9" fmla="*/ 8 h 32"/>
                  <a:gd name="T10" fmla="*/ 24 w 24"/>
                  <a:gd name="T11" fmla="*/ 16 h 32"/>
                  <a:gd name="T12" fmla="*/ 16 w 24"/>
                  <a:gd name="T13" fmla="*/ 24 h 32"/>
                  <a:gd name="T14" fmla="*/ 8 w 24"/>
                  <a:gd name="T15" fmla="*/ 24 h 32"/>
                  <a:gd name="T16" fmla="*/ 8 w 24"/>
                  <a:gd name="T17" fmla="*/ 32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8" y="32"/>
                    </a:moveTo>
                    <a:lnTo>
                      <a:pt x="0" y="32"/>
                    </a:lnTo>
                    <a:lnTo>
                      <a:pt x="0" y="0"/>
                    </a:lnTo>
                    <a:lnTo>
                      <a:pt x="16" y="0"/>
                    </a:lnTo>
                    <a:lnTo>
                      <a:pt x="16" y="8"/>
                    </a:lnTo>
                    <a:lnTo>
                      <a:pt x="24" y="16"/>
                    </a:lnTo>
                    <a:lnTo>
                      <a:pt x="16" y="24"/>
                    </a:lnTo>
                    <a:lnTo>
                      <a:pt x="8" y="24"/>
                    </a:lnTo>
                    <a:lnTo>
                      <a:pt x="8" y="32"/>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68324" name="Freeform 536"/>
              <p:cNvSpPr>
                <a:spLocks/>
              </p:cNvSpPr>
              <p:nvPr/>
            </p:nvSpPr>
            <p:spPr bwMode="auto">
              <a:xfrm>
                <a:off x="1961" y="2442"/>
                <a:ext cx="16" cy="24"/>
              </a:xfrm>
              <a:custGeom>
                <a:avLst/>
                <a:gdLst>
                  <a:gd name="T0" fmla="*/ 8 w 16"/>
                  <a:gd name="T1" fmla="*/ 24 h 24"/>
                  <a:gd name="T2" fmla="*/ 16 w 16"/>
                  <a:gd name="T3" fmla="*/ 16 h 24"/>
                  <a:gd name="T4" fmla="*/ 8 w 16"/>
                  <a:gd name="T5" fmla="*/ 16 h 24"/>
                  <a:gd name="T6" fmla="*/ 8 w 16"/>
                  <a:gd name="T7" fmla="*/ 8 h 24"/>
                  <a:gd name="T8" fmla="*/ 0 w 16"/>
                  <a:gd name="T9" fmla="*/ 8 h 24"/>
                  <a:gd name="T10" fmla="*/ 0 w 16"/>
                  <a:gd name="T11" fmla="*/ 0 h 24"/>
                  <a:gd name="T12" fmla="*/ 8 w 16"/>
                  <a:gd name="T13" fmla="*/ 0 h 24"/>
                  <a:gd name="T14" fmla="*/ 8 w 16"/>
                  <a:gd name="T15" fmla="*/ 8 h 24"/>
                  <a:gd name="T16" fmla="*/ 16 w 16"/>
                  <a:gd name="T17" fmla="*/ 8 h 24"/>
                  <a:gd name="T18" fmla="*/ 16 w 16"/>
                  <a:gd name="T19" fmla="*/ 24 h 24"/>
                  <a:gd name="T20" fmla="*/ 8 w 16"/>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4"/>
                  <a:gd name="T35" fmla="*/ 16 w 1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4">
                    <a:moveTo>
                      <a:pt x="8" y="24"/>
                    </a:moveTo>
                    <a:lnTo>
                      <a:pt x="16" y="16"/>
                    </a:lnTo>
                    <a:lnTo>
                      <a:pt x="8" y="16"/>
                    </a:lnTo>
                    <a:lnTo>
                      <a:pt x="8" y="8"/>
                    </a:lnTo>
                    <a:lnTo>
                      <a:pt x="0" y="8"/>
                    </a:lnTo>
                    <a:lnTo>
                      <a:pt x="0" y="0"/>
                    </a:lnTo>
                    <a:lnTo>
                      <a:pt x="8" y="0"/>
                    </a:lnTo>
                    <a:lnTo>
                      <a:pt x="8" y="8"/>
                    </a:lnTo>
                    <a:lnTo>
                      <a:pt x="16" y="8"/>
                    </a:lnTo>
                    <a:lnTo>
                      <a:pt x="16" y="24"/>
                    </a:lnTo>
                    <a:lnTo>
                      <a:pt x="8" y="24"/>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68325" name="Freeform 537"/>
              <p:cNvSpPr>
                <a:spLocks/>
              </p:cNvSpPr>
              <p:nvPr/>
            </p:nvSpPr>
            <p:spPr bwMode="auto">
              <a:xfrm>
                <a:off x="1938" y="2378"/>
                <a:ext cx="87" cy="72"/>
              </a:xfrm>
              <a:custGeom>
                <a:avLst/>
                <a:gdLst>
                  <a:gd name="T0" fmla="*/ 0 w 87"/>
                  <a:gd name="T1" fmla="*/ 56 h 72"/>
                  <a:gd name="T2" fmla="*/ 16 w 87"/>
                  <a:gd name="T3" fmla="*/ 56 h 72"/>
                  <a:gd name="T4" fmla="*/ 23 w 87"/>
                  <a:gd name="T5" fmla="*/ 64 h 72"/>
                  <a:gd name="T6" fmla="*/ 23 w 87"/>
                  <a:gd name="T7" fmla="*/ 72 h 72"/>
                  <a:gd name="T8" fmla="*/ 55 w 87"/>
                  <a:gd name="T9" fmla="*/ 72 h 72"/>
                  <a:gd name="T10" fmla="*/ 55 w 87"/>
                  <a:gd name="T11" fmla="*/ 64 h 72"/>
                  <a:gd name="T12" fmla="*/ 63 w 87"/>
                  <a:gd name="T13" fmla="*/ 64 h 72"/>
                  <a:gd name="T14" fmla="*/ 71 w 87"/>
                  <a:gd name="T15" fmla="*/ 56 h 72"/>
                  <a:gd name="T16" fmla="*/ 79 w 87"/>
                  <a:gd name="T17" fmla="*/ 56 h 72"/>
                  <a:gd name="T18" fmla="*/ 79 w 87"/>
                  <a:gd name="T19" fmla="*/ 48 h 72"/>
                  <a:gd name="T20" fmla="*/ 87 w 87"/>
                  <a:gd name="T21" fmla="*/ 48 h 72"/>
                  <a:gd name="T22" fmla="*/ 87 w 87"/>
                  <a:gd name="T23" fmla="*/ 16 h 72"/>
                  <a:gd name="T24" fmla="*/ 79 w 87"/>
                  <a:gd name="T25" fmla="*/ 16 h 72"/>
                  <a:gd name="T26" fmla="*/ 79 w 87"/>
                  <a:gd name="T27" fmla="*/ 8 h 72"/>
                  <a:gd name="T28" fmla="*/ 71 w 87"/>
                  <a:gd name="T29" fmla="*/ 0 h 72"/>
                  <a:gd name="T30" fmla="*/ 47 w 87"/>
                  <a:gd name="T31" fmla="*/ 0 h 72"/>
                  <a:gd name="T32" fmla="*/ 47 w 87"/>
                  <a:gd name="T33" fmla="*/ 8 h 72"/>
                  <a:gd name="T34" fmla="*/ 39 w 87"/>
                  <a:gd name="T35" fmla="*/ 8 h 72"/>
                  <a:gd name="T36" fmla="*/ 39 w 87"/>
                  <a:gd name="T37" fmla="*/ 16 h 72"/>
                  <a:gd name="T38" fmla="*/ 31 w 87"/>
                  <a:gd name="T39" fmla="*/ 16 h 72"/>
                  <a:gd name="T40" fmla="*/ 31 w 87"/>
                  <a:gd name="T41" fmla="*/ 24 h 72"/>
                  <a:gd name="T42" fmla="*/ 23 w 87"/>
                  <a:gd name="T43" fmla="*/ 32 h 72"/>
                  <a:gd name="T44" fmla="*/ 16 w 87"/>
                  <a:gd name="T45" fmla="*/ 32 h 72"/>
                  <a:gd name="T46" fmla="*/ 16 w 87"/>
                  <a:gd name="T47" fmla="*/ 40 h 72"/>
                  <a:gd name="T48" fmla="*/ 8 w 87"/>
                  <a:gd name="T49" fmla="*/ 40 h 72"/>
                  <a:gd name="T50" fmla="*/ 8 w 87"/>
                  <a:gd name="T51" fmla="*/ 48 h 72"/>
                  <a:gd name="T52" fmla="*/ 0 w 87"/>
                  <a:gd name="T53" fmla="*/ 56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56"/>
                    </a:moveTo>
                    <a:lnTo>
                      <a:pt x="16" y="56"/>
                    </a:lnTo>
                    <a:lnTo>
                      <a:pt x="23" y="64"/>
                    </a:lnTo>
                    <a:lnTo>
                      <a:pt x="23" y="72"/>
                    </a:lnTo>
                    <a:lnTo>
                      <a:pt x="55" y="72"/>
                    </a:lnTo>
                    <a:lnTo>
                      <a:pt x="55" y="64"/>
                    </a:lnTo>
                    <a:lnTo>
                      <a:pt x="63" y="64"/>
                    </a:lnTo>
                    <a:lnTo>
                      <a:pt x="71" y="56"/>
                    </a:lnTo>
                    <a:lnTo>
                      <a:pt x="79" y="56"/>
                    </a:lnTo>
                    <a:lnTo>
                      <a:pt x="79" y="48"/>
                    </a:lnTo>
                    <a:lnTo>
                      <a:pt x="87" y="48"/>
                    </a:lnTo>
                    <a:lnTo>
                      <a:pt x="87" y="16"/>
                    </a:lnTo>
                    <a:lnTo>
                      <a:pt x="79" y="16"/>
                    </a:lnTo>
                    <a:lnTo>
                      <a:pt x="79" y="8"/>
                    </a:lnTo>
                    <a:lnTo>
                      <a:pt x="71" y="0"/>
                    </a:lnTo>
                    <a:lnTo>
                      <a:pt x="47" y="0"/>
                    </a:lnTo>
                    <a:lnTo>
                      <a:pt x="47" y="8"/>
                    </a:lnTo>
                    <a:lnTo>
                      <a:pt x="39" y="8"/>
                    </a:lnTo>
                    <a:lnTo>
                      <a:pt x="39" y="16"/>
                    </a:lnTo>
                    <a:lnTo>
                      <a:pt x="31" y="16"/>
                    </a:lnTo>
                    <a:lnTo>
                      <a:pt x="31" y="24"/>
                    </a:lnTo>
                    <a:lnTo>
                      <a:pt x="23" y="32"/>
                    </a:lnTo>
                    <a:lnTo>
                      <a:pt x="16" y="32"/>
                    </a:lnTo>
                    <a:lnTo>
                      <a:pt x="16" y="40"/>
                    </a:lnTo>
                    <a:lnTo>
                      <a:pt x="8" y="40"/>
                    </a:lnTo>
                    <a:lnTo>
                      <a:pt x="8" y="48"/>
                    </a:lnTo>
                    <a:lnTo>
                      <a:pt x="0" y="56"/>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326" name="Freeform 538"/>
              <p:cNvSpPr>
                <a:spLocks/>
              </p:cNvSpPr>
              <p:nvPr/>
            </p:nvSpPr>
            <p:spPr bwMode="auto">
              <a:xfrm>
                <a:off x="1985" y="2378"/>
                <a:ext cx="32" cy="32"/>
              </a:xfrm>
              <a:custGeom>
                <a:avLst/>
                <a:gdLst>
                  <a:gd name="T0" fmla="*/ 0 w 32"/>
                  <a:gd name="T1" fmla="*/ 8 h 32"/>
                  <a:gd name="T2" fmla="*/ 8 w 32"/>
                  <a:gd name="T3" fmla="*/ 8 h 32"/>
                  <a:gd name="T4" fmla="*/ 8 w 32"/>
                  <a:gd name="T5" fmla="*/ 16 h 32"/>
                  <a:gd name="T6" fmla="*/ 16 w 32"/>
                  <a:gd name="T7" fmla="*/ 16 h 32"/>
                  <a:gd name="T8" fmla="*/ 16 w 32"/>
                  <a:gd name="T9" fmla="*/ 24 h 32"/>
                  <a:gd name="T10" fmla="*/ 24 w 32"/>
                  <a:gd name="T11" fmla="*/ 24 h 32"/>
                  <a:gd name="T12" fmla="*/ 24 w 32"/>
                  <a:gd name="T13" fmla="*/ 32 h 32"/>
                  <a:gd name="T14" fmla="*/ 32 w 32"/>
                  <a:gd name="T15" fmla="*/ 32 h 32"/>
                  <a:gd name="T16" fmla="*/ 32 w 32"/>
                  <a:gd name="T17" fmla="*/ 16 h 32"/>
                  <a:gd name="T18" fmla="*/ 24 w 32"/>
                  <a:gd name="T19" fmla="*/ 8 h 32"/>
                  <a:gd name="T20" fmla="*/ 24 w 32"/>
                  <a:gd name="T21" fmla="*/ 0 h 32"/>
                  <a:gd name="T22" fmla="*/ 16 w 32"/>
                  <a:gd name="T23" fmla="*/ 0 h 32"/>
                  <a:gd name="T24" fmla="*/ 8 w 32"/>
                  <a:gd name="T25" fmla="*/ 8 h 32"/>
                  <a:gd name="T26" fmla="*/ 0 w 32"/>
                  <a:gd name="T27" fmla="*/ 8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
                  <a:gd name="T43" fmla="*/ 0 h 32"/>
                  <a:gd name="T44" fmla="*/ 32 w 32"/>
                  <a:gd name="T45" fmla="*/ 32 h 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 h="32">
                    <a:moveTo>
                      <a:pt x="0" y="8"/>
                    </a:moveTo>
                    <a:lnTo>
                      <a:pt x="8" y="8"/>
                    </a:lnTo>
                    <a:lnTo>
                      <a:pt x="8" y="16"/>
                    </a:lnTo>
                    <a:lnTo>
                      <a:pt x="16" y="16"/>
                    </a:lnTo>
                    <a:lnTo>
                      <a:pt x="16" y="24"/>
                    </a:lnTo>
                    <a:lnTo>
                      <a:pt x="24" y="24"/>
                    </a:lnTo>
                    <a:lnTo>
                      <a:pt x="24" y="32"/>
                    </a:lnTo>
                    <a:lnTo>
                      <a:pt x="32" y="32"/>
                    </a:lnTo>
                    <a:lnTo>
                      <a:pt x="32" y="16"/>
                    </a:lnTo>
                    <a:lnTo>
                      <a:pt x="24" y="8"/>
                    </a:lnTo>
                    <a:lnTo>
                      <a:pt x="24" y="0"/>
                    </a:lnTo>
                    <a:lnTo>
                      <a:pt x="16" y="0"/>
                    </a:lnTo>
                    <a:lnTo>
                      <a:pt x="8" y="8"/>
                    </a:lnTo>
                    <a:lnTo>
                      <a:pt x="0" y="8"/>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68327" name="Freeform 539"/>
              <p:cNvSpPr>
                <a:spLocks/>
              </p:cNvSpPr>
              <p:nvPr/>
            </p:nvSpPr>
            <p:spPr bwMode="auto">
              <a:xfrm>
                <a:off x="1946" y="2434"/>
                <a:ext cx="31" cy="16"/>
              </a:xfrm>
              <a:custGeom>
                <a:avLst/>
                <a:gdLst>
                  <a:gd name="T0" fmla="*/ 31 w 31"/>
                  <a:gd name="T1" fmla="*/ 16 h 16"/>
                  <a:gd name="T2" fmla="*/ 23 w 31"/>
                  <a:gd name="T3" fmla="*/ 16 h 16"/>
                  <a:gd name="T4" fmla="*/ 8 w 31"/>
                  <a:gd name="T5" fmla="*/ 0 h 16"/>
                  <a:gd name="T6" fmla="*/ 0 w 31"/>
                  <a:gd name="T7" fmla="*/ 0 h 16"/>
                  <a:gd name="T8" fmla="*/ 0 60000 65536"/>
                  <a:gd name="T9" fmla="*/ 0 60000 65536"/>
                  <a:gd name="T10" fmla="*/ 0 60000 65536"/>
                  <a:gd name="T11" fmla="*/ 0 60000 65536"/>
                  <a:gd name="T12" fmla="*/ 0 w 31"/>
                  <a:gd name="T13" fmla="*/ 0 h 16"/>
                  <a:gd name="T14" fmla="*/ 31 w 31"/>
                  <a:gd name="T15" fmla="*/ 16 h 16"/>
                </a:gdLst>
                <a:ahLst/>
                <a:cxnLst>
                  <a:cxn ang="T8">
                    <a:pos x="T0" y="T1"/>
                  </a:cxn>
                  <a:cxn ang="T9">
                    <a:pos x="T2" y="T3"/>
                  </a:cxn>
                  <a:cxn ang="T10">
                    <a:pos x="T4" y="T5"/>
                  </a:cxn>
                  <a:cxn ang="T11">
                    <a:pos x="T6" y="T7"/>
                  </a:cxn>
                </a:cxnLst>
                <a:rect l="T12" t="T13" r="T14" b="T15"/>
                <a:pathLst>
                  <a:path w="31" h="16">
                    <a:moveTo>
                      <a:pt x="31" y="16"/>
                    </a:moveTo>
                    <a:lnTo>
                      <a:pt x="23" y="16"/>
                    </a:lnTo>
                    <a:lnTo>
                      <a:pt x="8" y="0"/>
                    </a:lnTo>
                    <a:lnTo>
                      <a:pt x="0" y="0"/>
                    </a:lnTo>
                  </a:path>
                </a:pathLst>
              </a:custGeom>
              <a:noFill/>
              <a:ln w="12700">
                <a:solidFill>
                  <a:srgbClr val="FF1966"/>
                </a:solidFill>
                <a:round/>
                <a:headEnd/>
                <a:tailEnd/>
              </a:ln>
            </p:spPr>
            <p:txBody>
              <a:bodyPr/>
              <a:lstStyle/>
              <a:p>
                <a:endParaRPr lang="es-ES_tradnl">
                  <a:solidFill>
                    <a:srgbClr val="000000"/>
                  </a:solidFill>
                </a:endParaRPr>
              </a:p>
            </p:txBody>
          </p:sp>
          <p:sp>
            <p:nvSpPr>
              <p:cNvPr id="468328" name="Freeform 540"/>
              <p:cNvSpPr>
                <a:spLocks/>
              </p:cNvSpPr>
              <p:nvPr/>
            </p:nvSpPr>
            <p:spPr bwMode="auto">
              <a:xfrm>
                <a:off x="1946" y="2426"/>
                <a:ext cx="31" cy="24"/>
              </a:xfrm>
              <a:custGeom>
                <a:avLst/>
                <a:gdLst>
                  <a:gd name="T0" fmla="*/ 31 w 31"/>
                  <a:gd name="T1" fmla="*/ 24 h 24"/>
                  <a:gd name="T2" fmla="*/ 23 w 31"/>
                  <a:gd name="T3" fmla="*/ 24 h 24"/>
                  <a:gd name="T4" fmla="*/ 23 w 31"/>
                  <a:gd name="T5" fmla="*/ 16 h 24"/>
                  <a:gd name="T6" fmla="*/ 15 w 31"/>
                  <a:gd name="T7" fmla="*/ 16 h 24"/>
                  <a:gd name="T8" fmla="*/ 15 w 31"/>
                  <a:gd name="T9" fmla="*/ 8 h 24"/>
                  <a:gd name="T10" fmla="*/ 8 w 31"/>
                  <a:gd name="T11" fmla="*/ 8 h 24"/>
                  <a:gd name="T12" fmla="*/ 8 w 31"/>
                  <a:gd name="T13" fmla="*/ 0 h 24"/>
                  <a:gd name="T14" fmla="*/ 0 w 31"/>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24"/>
                  <a:gd name="T26" fmla="*/ 31 w 31"/>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24">
                    <a:moveTo>
                      <a:pt x="31" y="24"/>
                    </a:moveTo>
                    <a:lnTo>
                      <a:pt x="23" y="24"/>
                    </a:lnTo>
                    <a:lnTo>
                      <a:pt x="23" y="16"/>
                    </a:lnTo>
                    <a:lnTo>
                      <a:pt x="15" y="16"/>
                    </a:lnTo>
                    <a:lnTo>
                      <a:pt x="15" y="8"/>
                    </a:lnTo>
                    <a:lnTo>
                      <a:pt x="8" y="8"/>
                    </a:lnTo>
                    <a:lnTo>
                      <a:pt x="8" y="0"/>
                    </a:lnTo>
                    <a:lnTo>
                      <a:pt x="0" y="0"/>
                    </a:lnTo>
                  </a:path>
                </a:pathLst>
              </a:custGeom>
              <a:noFill/>
              <a:ln w="12700">
                <a:solidFill>
                  <a:srgbClr val="FF1E63"/>
                </a:solidFill>
                <a:round/>
                <a:headEnd/>
                <a:tailEnd/>
              </a:ln>
            </p:spPr>
            <p:txBody>
              <a:bodyPr/>
              <a:lstStyle/>
              <a:p>
                <a:endParaRPr lang="es-ES_tradnl">
                  <a:solidFill>
                    <a:srgbClr val="000000"/>
                  </a:solidFill>
                </a:endParaRPr>
              </a:p>
            </p:txBody>
          </p:sp>
          <p:sp>
            <p:nvSpPr>
              <p:cNvPr id="468329" name="Freeform 541"/>
              <p:cNvSpPr>
                <a:spLocks/>
              </p:cNvSpPr>
              <p:nvPr/>
            </p:nvSpPr>
            <p:spPr bwMode="auto">
              <a:xfrm>
                <a:off x="1946" y="2426"/>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2363"/>
                </a:solidFill>
                <a:round/>
                <a:headEnd/>
                <a:tailEnd/>
              </a:ln>
            </p:spPr>
            <p:txBody>
              <a:bodyPr/>
              <a:lstStyle/>
              <a:p>
                <a:endParaRPr lang="es-ES_tradnl">
                  <a:solidFill>
                    <a:srgbClr val="000000"/>
                  </a:solidFill>
                </a:endParaRPr>
              </a:p>
            </p:txBody>
          </p:sp>
          <p:sp>
            <p:nvSpPr>
              <p:cNvPr id="468330" name="Freeform 542"/>
              <p:cNvSpPr>
                <a:spLocks/>
              </p:cNvSpPr>
              <p:nvPr/>
            </p:nvSpPr>
            <p:spPr bwMode="auto">
              <a:xfrm>
                <a:off x="1954" y="2426"/>
                <a:ext cx="31" cy="24"/>
              </a:xfrm>
              <a:custGeom>
                <a:avLst/>
                <a:gdLst>
                  <a:gd name="T0" fmla="*/ 31 w 31"/>
                  <a:gd name="T1" fmla="*/ 24 h 24"/>
                  <a:gd name="T2" fmla="*/ 7 w 31"/>
                  <a:gd name="T3" fmla="*/ 0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7" y="0"/>
                    </a:lnTo>
                    <a:lnTo>
                      <a:pt x="0" y="0"/>
                    </a:lnTo>
                  </a:path>
                </a:pathLst>
              </a:custGeom>
              <a:noFill/>
              <a:ln w="12700">
                <a:solidFill>
                  <a:srgbClr val="FF2B60"/>
                </a:solidFill>
                <a:round/>
                <a:headEnd/>
                <a:tailEnd/>
              </a:ln>
            </p:spPr>
            <p:txBody>
              <a:bodyPr/>
              <a:lstStyle/>
              <a:p>
                <a:endParaRPr lang="es-ES_tradnl">
                  <a:solidFill>
                    <a:srgbClr val="000000"/>
                  </a:solidFill>
                </a:endParaRPr>
              </a:p>
            </p:txBody>
          </p:sp>
          <p:sp>
            <p:nvSpPr>
              <p:cNvPr id="468331" name="Freeform 543"/>
              <p:cNvSpPr>
                <a:spLocks/>
              </p:cNvSpPr>
              <p:nvPr/>
            </p:nvSpPr>
            <p:spPr bwMode="auto">
              <a:xfrm>
                <a:off x="1954" y="2418"/>
                <a:ext cx="31" cy="32"/>
              </a:xfrm>
              <a:custGeom>
                <a:avLst/>
                <a:gdLst>
                  <a:gd name="T0" fmla="*/ 31 w 31"/>
                  <a:gd name="T1" fmla="*/ 32 h 32"/>
                  <a:gd name="T2" fmla="*/ 31 w 31"/>
                  <a:gd name="T3" fmla="*/ 24 h 32"/>
                  <a:gd name="T4" fmla="*/ 23 w 31"/>
                  <a:gd name="T5" fmla="*/ 16 h 32"/>
                  <a:gd name="T6" fmla="*/ 15 w 31"/>
                  <a:gd name="T7" fmla="*/ 16 h 32"/>
                  <a:gd name="T8" fmla="*/ 15 w 31"/>
                  <a:gd name="T9" fmla="*/ 8 h 32"/>
                  <a:gd name="T10" fmla="*/ 7 w 31"/>
                  <a:gd name="T11" fmla="*/ 8 h 32"/>
                  <a:gd name="T12" fmla="*/ 7 w 31"/>
                  <a:gd name="T13" fmla="*/ 0 h 32"/>
                  <a:gd name="T14" fmla="*/ 0 w 31"/>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32"/>
                  <a:gd name="T26" fmla="*/ 31 w 31"/>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32">
                    <a:moveTo>
                      <a:pt x="31" y="32"/>
                    </a:moveTo>
                    <a:lnTo>
                      <a:pt x="31" y="24"/>
                    </a:lnTo>
                    <a:lnTo>
                      <a:pt x="23" y="16"/>
                    </a:lnTo>
                    <a:lnTo>
                      <a:pt x="15" y="16"/>
                    </a:lnTo>
                    <a:lnTo>
                      <a:pt x="15" y="8"/>
                    </a:lnTo>
                    <a:lnTo>
                      <a:pt x="7" y="8"/>
                    </a:lnTo>
                    <a:lnTo>
                      <a:pt x="7" y="0"/>
                    </a:lnTo>
                    <a:lnTo>
                      <a:pt x="0" y="0"/>
                    </a:lnTo>
                  </a:path>
                </a:pathLst>
              </a:custGeom>
              <a:noFill/>
              <a:ln w="12700">
                <a:solidFill>
                  <a:srgbClr val="FF305E"/>
                </a:solidFill>
                <a:round/>
                <a:headEnd/>
                <a:tailEnd/>
              </a:ln>
            </p:spPr>
            <p:txBody>
              <a:bodyPr/>
              <a:lstStyle/>
              <a:p>
                <a:endParaRPr lang="es-ES_tradnl">
                  <a:solidFill>
                    <a:srgbClr val="000000"/>
                  </a:solidFill>
                </a:endParaRPr>
              </a:p>
            </p:txBody>
          </p:sp>
          <p:sp>
            <p:nvSpPr>
              <p:cNvPr id="468332" name="Freeform 544"/>
              <p:cNvSpPr>
                <a:spLocks/>
              </p:cNvSpPr>
              <p:nvPr/>
            </p:nvSpPr>
            <p:spPr bwMode="auto">
              <a:xfrm>
                <a:off x="1954" y="2418"/>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355E"/>
                </a:solidFill>
                <a:round/>
                <a:headEnd/>
                <a:tailEnd/>
              </a:ln>
            </p:spPr>
            <p:txBody>
              <a:bodyPr/>
              <a:lstStyle/>
              <a:p>
                <a:endParaRPr lang="es-ES_tradnl">
                  <a:solidFill>
                    <a:srgbClr val="000000"/>
                  </a:solidFill>
                </a:endParaRPr>
              </a:p>
            </p:txBody>
          </p:sp>
          <p:sp>
            <p:nvSpPr>
              <p:cNvPr id="468333" name="Freeform 545"/>
              <p:cNvSpPr>
                <a:spLocks/>
              </p:cNvSpPr>
              <p:nvPr/>
            </p:nvSpPr>
            <p:spPr bwMode="auto">
              <a:xfrm>
                <a:off x="1961" y="2410"/>
                <a:ext cx="32" cy="32"/>
              </a:xfrm>
              <a:custGeom>
                <a:avLst/>
                <a:gdLst>
                  <a:gd name="T0" fmla="*/ 32 w 32"/>
                  <a:gd name="T1" fmla="*/ 32 h 32"/>
                  <a:gd name="T2" fmla="*/ 24 w 32"/>
                  <a:gd name="T3" fmla="*/ 24 h 32"/>
                  <a:gd name="T4" fmla="*/ 24 w 32"/>
                  <a:gd name="T5" fmla="*/ 16 h 32"/>
                  <a:gd name="T6" fmla="*/ 16 w 32"/>
                  <a:gd name="T7" fmla="*/ 16 h 32"/>
                  <a:gd name="T8" fmla="*/ 16 w 32"/>
                  <a:gd name="T9" fmla="*/ 8 h 32"/>
                  <a:gd name="T10" fmla="*/ 0 w 32"/>
                  <a:gd name="T11" fmla="*/ 8 h 32"/>
                  <a:gd name="T12" fmla="*/ 0 w 32"/>
                  <a:gd name="T13" fmla="*/ 0 h 32"/>
                  <a:gd name="T14" fmla="*/ 0 60000 65536"/>
                  <a:gd name="T15" fmla="*/ 0 60000 65536"/>
                  <a:gd name="T16" fmla="*/ 0 60000 65536"/>
                  <a:gd name="T17" fmla="*/ 0 60000 65536"/>
                  <a:gd name="T18" fmla="*/ 0 60000 65536"/>
                  <a:gd name="T19" fmla="*/ 0 60000 65536"/>
                  <a:gd name="T20" fmla="*/ 0 60000 65536"/>
                  <a:gd name="T21" fmla="*/ 0 w 32"/>
                  <a:gd name="T22" fmla="*/ 0 h 32"/>
                  <a:gd name="T23" fmla="*/ 32 w 3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32">
                    <a:moveTo>
                      <a:pt x="32" y="32"/>
                    </a:moveTo>
                    <a:lnTo>
                      <a:pt x="24" y="24"/>
                    </a:lnTo>
                    <a:lnTo>
                      <a:pt x="24" y="16"/>
                    </a:lnTo>
                    <a:lnTo>
                      <a:pt x="16" y="16"/>
                    </a:lnTo>
                    <a:lnTo>
                      <a:pt x="16" y="8"/>
                    </a:lnTo>
                    <a:lnTo>
                      <a:pt x="0" y="8"/>
                    </a:lnTo>
                    <a:lnTo>
                      <a:pt x="0" y="0"/>
                    </a:lnTo>
                  </a:path>
                </a:pathLst>
              </a:custGeom>
              <a:noFill/>
              <a:ln w="12700">
                <a:solidFill>
                  <a:srgbClr val="FF3A5B"/>
                </a:solidFill>
                <a:round/>
                <a:headEnd/>
                <a:tailEnd/>
              </a:ln>
            </p:spPr>
            <p:txBody>
              <a:bodyPr/>
              <a:lstStyle/>
              <a:p>
                <a:endParaRPr lang="es-ES_tradnl">
                  <a:solidFill>
                    <a:srgbClr val="000000"/>
                  </a:solidFill>
                </a:endParaRPr>
              </a:p>
            </p:txBody>
          </p:sp>
          <p:sp>
            <p:nvSpPr>
              <p:cNvPr id="468334" name="Freeform 546"/>
              <p:cNvSpPr>
                <a:spLocks/>
              </p:cNvSpPr>
              <p:nvPr/>
            </p:nvSpPr>
            <p:spPr bwMode="auto">
              <a:xfrm>
                <a:off x="1961" y="2410"/>
                <a:ext cx="32" cy="32"/>
              </a:xfrm>
              <a:custGeom>
                <a:avLst/>
                <a:gdLst>
                  <a:gd name="T0" fmla="*/ 32 w 32"/>
                  <a:gd name="T1" fmla="*/ 32 h 32"/>
                  <a:gd name="T2" fmla="*/ 32 w 32"/>
                  <a:gd name="T3" fmla="*/ 24 h 32"/>
                  <a:gd name="T4" fmla="*/ 16 w 32"/>
                  <a:gd name="T5" fmla="*/ 8 h 32"/>
                  <a:gd name="T6" fmla="*/ 8 w 32"/>
                  <a:gd name="T7" fmla="*/ 8 h 32"/>
                  <a:gd name="T8" fmla="*/ 8 w 32"/>
                  <a:gd name="T9" fmla="*/ 0 h 32"/>
                  <a:gd name="T10" fmla="*/ 0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2" y="32"/>
                    </a:moveTo>
                    <a:lnTo>
                      <a:pt x="32" y="24"/>
                    </a:lnTo>
                    <a:lnTo>
                      <a:pt x="16" y="8"/>
                    </a:lnTo>
                    <a:lnTo>
                      <a:pt x="8" y="8"/>
                    </a:lnTo>
                    <a:lnTo>
                      <a:pt x="8" y="0"/>
                    </a:lnTo>
                    <a:lnTo>
                      <a:pt x="0" y="0"/>
                    </a:lnTo>
                  </a:path>
                </a:pathLst>
              </a:custGeom>
              <a:noFill/>
              <a:ln w="12700">
                <a:solidFill>
                  <a:srgbClr val="FF3F59"/>
                </a:solidFill>
                <a:round/>
                <a:headEnd/>
                <a:tailEnd/>
              </a:ln>
            </p:spPr>
            <p:txBody>
              <a:bodyPr/>
              <a:lstStyle/>
              <a:p>
                <a:endParaRPr lang="es-ES_tradnl">
                  <a:solidFill>
                    <a:srgbClr val="000000"/>
                  </a:solidFill>
                </a:endParaRPr>
              </a:p>
            </p:txBody>
          </p:sp>
          <p:sp>
            <p:nvSpPr>
              <p:cNvPr id="468335" name="Freeform 547"/>
              <p:cNvSpPr>
                <a:spLocks/>
              </p:cNvSpPr>
              <p:nvPr/>
            </p:nvSpPr>
            <p:spPr bwMode="auto">
              <a:xfrm>
                <a:off x="1914" y="2378"/>
                <a:ext cx="79" cy="88"/>
              </a:xfrm>
              <a:custGeom>
                <a:avLst/>
                <a:gdLst>
                  <a:gd name="T0" fmla="*/ 32 w 79"/>
                  <a:gd name="T1" fmla="*/ 8 h 88"/>
                  <a:gd name="T2" fmla="*/ 32 w 79"/>
                  <a:gd name="T3" fmla="*/ 24 h 88"/>
                  <a:gd name="T4" fmla="*/ 24 w 79"/>
                  <a:gd name="T5" fmla="*/ 32 h 88"/>
                  <a:gd name="T6" fmla="*/ 24 w 79"/>
                  <a:gd name="T7" fmla="*/ 48 h 88"/>
                  <a:gd name="T8" fmla="*/ 16 w 79"/>
                  <a:gd name="T9" fmla="*/ 48 h 88"/>
                  <a:gd name="T10" fmla="*/ 16 w 79"/>
                  <a:gd name="T11" fmla="*/ 56 h 88"/>
                  <a:gd name="T12" fmla="*/ 0 w 79"/>
                  <a:gd name="T13" fmla="*/ 72 h 88"/>
                  <a:gd name="T14" fmla="*/ 0 w 79"/>
                  <a:gd name="T15" fmla="*/ 88 h 88"/>
                  <a:gd name="T16" fmla="*/ 0 w 79"/>
                  <a:gd name="T17" fmla="*/ 72 h 88"/>
                  <a:gd name="T18" fmla="*/ 8 w 79"/>
                  <a:gd name="T19" fmla="*/ 72 h 88"/>
                  <a:gd name="T20" fmla="*/ 8 w 79"/>
                  <a:gd name="T21" fmla="*/ 64 h 88"/>
                  <a:gd name="T22" fmla="*/ 16 w 79"/>
                  <a:gd name="T23" fmla="*/ 64 h 88"/>
                  <a:gd name="T24" fmla="*/ 16 w 79"/>
                  <a:gd name="T25" fmla="*/ 56 h 88"/>
                  <a:gd name="T26" fmla="*/ 32 w 79"/>
                  <a:gd name="T27" fmla="*/ 56 h 88"/>
                  <a:gd name="T28" fmla="*/ 40 w 79"/>
                  <a:gd name="T29" fmla="*/ 48 h 88"/>
                  <a:gd name="T30" fmla="*/ 47 w 79"/>
                  <a:gd name="T31" fmla="*/ 48 h 88"/>
                  <a:gd name="T32" fmla="*/ 47 w 79"/>
                  <a:gd name="T33" fmla="*/ 40 h 88"/>
                  <a:gd name="T34" fmla="*/ 55 w 79"/>
                  <a:gd name="T35" fmla="*/ 40 h 88"/>
                  <a:gd name="T36" fmla="*/ 63 w 79"/>
                  <a:gd name="T37" fmla="*/ 32 h 88"/>
                  <a:gd name="T38" fmla="*/ 63 w 79"/>
                  <a:gd name="T39" fmla="*/ 24 h 88"/>
                  <a:gd name="T40" fmla="*/ 71 w 79"/>
                  <a:gd name="T41" fmla="*/ 24 h 88"/>
                  <a:gd name="T42" fmla="*/ 71 w 79"/>
                  <a:gd name="T43" fmla="*/ 16 h 88"/>
                  <a:gd name="T44" fmla="*/ 79 w 79"/>
                  <a:gd name="T45" fmla="*/ 8 h 88"/>
                  <a:gd name="T46" fmla="*/ 79 w 79"/>
                  <a:gd name="T47" fmla="*/ 0 h 88"/>
                  <a:gd name="T48" fmla="*/ 40 w 79"/>
                  <a:gd name="T49" fmla="*/ 0 h 88"/>
                  <a:gd name="T50" fmla="*/ 40 w 79"/>
                  <a:gd name="T51" fmla="*/ 8 h 88"/>
                  <a:gd name="T52" fmla="*/ 32 w 79"/>
                  <a:gd name="T53" fmla="*/ 8 h 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9"/>
                  <a:gd name="T82" fmla="*/ 0 h 88"/>
                  <a:gd name="T83" fmla="*/ 79 w 79"/>
                  <a:gd name="T84" fmla="*/ 88 h 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9" h="88">
                    <a:moveTo>
                      <a:pt x="32" y="8"/>
                    </a:moveTo>
                    <a:lnTo>
                      <a:pt x="32" y="24"/>
                    </a:lnTo>
                    <a:lnTo>
                      <a:pt x="24" y="32"/>
                    </a:lnTo>
                    <a:lnTo>
                      <a:pt x="24" y="48"/>
                    </a:lnTo>
                    <a:lnTo>
                      <a:pt x="16" y="48"/>
                    </a:lnTo>
                    <a:lnTo>
                      <a:pt x="16" y="56"/>
                    </a:lnTo>
                    <a:lnTo>
                      <a:pt x="0" y="72"/>
                    </a:lnTo>
                    <a:lnTo>
                      <a:pt x="0" y="88"/>
                    </a:lnTo>
                    <a:lnTo>
                      <a:pt x="0" y="72"/>
                    </a:lnTo>
                    <a:lnTo>
                      <a:pt x="8" y="72"/>
                    </a:lnTo>
                    <a:lnTo>
                      <a:pt x="8" y="64"/>
                    </a:lnTo>
                    <a:lnTo>
                      <a:pt x="16" y="64"/>
                    </a:lnTo>
                    <a:lnTo>
                      <a:pt x="16" y="56"/>
                    </a:lnTo>
                    <a:lnTo>
                      <a:pt x="32" y="56"/>
                    </a:lnTo>
                    <a:lnTo>
                      <a:pt x="40" y="48"/>
                    </a:lnTo>
                    <a:lnTo>
                      <a:pt x="47" y="48"/>
                    </a:lnTo>
                    <a:lnTo>
                      <a:pt x="47" y="40"/>
                    </a:lnTo>
                    <a:lnTo>
                      <a:pt x="55" y="40"/>
                    </a:lnTo>
                    <a:lnTo>
                      <a:pt x="63" y="32"/>
                    </a:lnTo>
                    <a:lnTo>
                      <a:pt x="63" y="24"/>
                    </a:lnTo>
                    <a:lnTo>
                      <a:pt x="71" y="24"/>
                    </a:lnTo>
                    <a:lnTo>
                      <a:pt x="71" y="16"/>
                    </a:lnTo>
                    <a:lnTo>
                      <a:pt x="79" y="8"/>
                    </a:lnTo>
                    <a:lnTo>
                      <a:pt x="79" y="0"/>
                    </a:lnTo>
                    <a:lnTo>
                      <a:pt x="40" y="0"/>
                    </a:lnTo>
                    <a:lnTo>
                      <a:pt x="40" y="8"/>
                    </a:lnTo>
                    <a:lnTo>
                      <a:pt x="32" y="8"/>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336" name="Freeform 548"/>
              <p:cNvSpPr>
                <a:spLocks/>
              </p:cNvSpPr>
              <p:nvPr/>
            </p:nvSpPr>
            <p:spPr bwMode="auto">
              <a:xfrm>
                <a:off x="1946" y="2378"/>
                <a:ext cx="47" cy="24"/>
              </a:xfrm>
              <a:custGeom>
                <a:avLst/>
                <a:gdLst>
                  <a:gd name="T0" fmla="*/ 0 w 47"/>
                  <a:gd name="T1" fmla="*/ 8 h 24"/>
                  <a:gd name="T2" fmla="*/ 0 w 47"/>
                  <a:gd name="T3" fmla="*/ 24 h 24"/>
                  <a:gd name="T4" fmla="*/ 8 w 47"/>
                  <a:gd name="T5" fmla="*/ 16 h 24"/>
                  <a:gd name="T6" fmla="*/ 39 w 47"/>
                  <a:gd name="T7" fmla="*/ 16 h 24"/>
                  <a:gd name="T8" fmla="*/ 47 w 47"/>
                  <a:gd name="T9" fmla="*/ 8 h 24"/>
                  <a:gd name="T10" fmla="*/ 47 w 47"/>
                  <a:gd name="T11" fmla="*/ 0 h 24"/>
                  <a:gd name="T12" fmla="*/ 31 w 47"/>
                  <a:gd name="T13" fmla="*/ 0 h 24"/>
                  <a:gd name="T14" fmla="*/ 23 w 47"/>
                  <a:gd name="T15" fmla="*/ 8 h 24"/>
                  <a:gd name="T16" fmla="*/ 0 w 47"/>
                  <a:gd name="T17" fmla="*/ 8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24"/>
                  <a:gd name="T29" fmla="*/ 47 w 47"/>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24">
                    <a:moveTo>
                      <a:pt x="0" y="8"/>
                    </a:moveTo>
                    <a:lnTo>
                      <a:pt x="0" y="24"/>
                    </a:lnTo>
                    <a:lnTo>
                      <a:pt x="8" y="16"/>
                    </a:lnTo>
                    <a:lnTo>
                      <a:pt x="39" y="16"/>
                    </a:lnTo>
                    <a:lnTo>
                      <a:pt x="47" y="8"/>
                    </a:lnTo>
                    <a:lnTo>
                      <a:pt x="47" y="0"/>
                    </a:lnTo>
                    <a:lnTo>
                      <a:pt x="31" y="0"/>
                    </a:lnTo>
                    <a:lnTo>
                      <a:pt x="23" y="8"/>
                    </a:lnTo>
                    <a:lnTo>
                      <a:pt x="0" y="8"/>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68337" name="Line 549"/>
              <p:cNvSpPr>
                <a:spLocks noChangeShapeType="1"/>
              </p:cNvSpPr>
              <p:nvPr/>
            </p:nvSpPr>
            <p:spPr bwMode="auto">
              <a:xfrm flipH="1">
                <a:off x="1930" y="2434"/>
                <a:ext cx="16" cy="1"/>
              </a:xfrm>
              <a:prstGeom prst="line">
                <a:avLst/>
              </a:prstGeom>
              <a:noFill/>
              <a:ln w="12700">
                <a:solidFill>
                  <a:srgbClr val="FF1966"/>
                </a:solidFill>
                <a:round/>
                <a:headEnd/>
                <a:tailEnd/>
              </a:ln>
            </p:spPr>
            <p:txBody>
              <a:bodyPr/>
              <a:lstStyle/>
              <a:p>
                <a:endParaRPr lang="es-ES_tradnl">
                  <a:solidFill>
                    <a:srgbClr val="000000"/>
                  </a:solidFill>
                </a:endParaRPr>
              </a:p>
            </p:txBody>
          </p:sp>
          <p:sp>
            <p:nvSpPr>
              <p:cNvPr id="468338" name="Freeform 550"/>
              <p:cNvSpPr>
                <a:spLocks/>
              </p:cNvSpPr>
              <p:nvPr/>
            </p:nvSpPr>
            <p:spPr bwMode="auto">
              <a:xfrm>
                <a:off x="1930" y="2426"/>
                <a:ext cx="16" cy="8"/>
              </a:xfrm>
              <a:custGeom>
                <a:avLst/>
                <a:gdLst>
                  <a:gd name="T0" fmla="*/ 16 w 16"/>
                  <a:gd name="T1" fmla="*/ 8 h 8"/>
                  <a:gd name="T2" fmla="*/ 8 w 16"/>
                  <a:gd name="T3" fmla="*/ 0 h 8"/>
                  <a:gd name="T4" fmla="*/ 8 w 16"/>
                  <a:gd name="T5" fmla="*/ 8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16" y="8"/>
                    </a:moveTo>
                    <a:lnTo>
                      <a:pt x="8" y="0"/>
                    </a:lnTo>
                    <a:lnTo>
                      <a:pt x="8" y="8"/>
                    </a:lnTo>
                    <a:lnTo>
                      <a:pt x="0" y="8"/>
                    </a:lnTo>
                  </a:path>
                </a:pathLst>
              </a:custGeom>
              <a:noFill/>
              <a:ln w="12700">
                <a:solidFill>
                  <a:srgbClr val="FF1E63"/>
                </a:solidFill>
                <a:round/>
                <a:headEnd/>
                <a:tailEnd/>
              </a:ln>
            </p:spPr>
            <p:txBody>
              <a:bodyPr/>
              <a:lstStyle/>
              <a:p>
                <a:endParaRPr lang="es-ES_tradnl">
                  <a:solidFill>
                    <a:srgbClr val="000000"/>
                  </a:solidFill>
                </a:endParaRPr>
              </a:p>
            </p:txBody>
          </p:sp>
          <p:sp>
            <p:nvSpPr>
              <p:cNvPr id="468339" name="Line 551"/>
              <p:cNvSpPr>
                <a:spLocks noChangeShapeType="1"/>
              </p:cNvSpPr>
              <p:nvPr/>
            </p:nvSpPr>
            <p:spPr bwMode="auto">
              <a:xfrm flipH="1">
                <a:off x="1930" y="2426"/>
                <a:ext cx="24" cy="1"/>
              </a:xfrm>
              <a:prstGeom prst="line">
                <a:avLst/>
              </a:prstGeom>
              <a:noFill/>
              <a:ln w="12700">
                <a:solidFill>
                  <a:srgbClr val="FF2363"/>
                </a:solidFill>
                <a:round/>
                <a:headEnd/>
                <a:tailEnd/>
              </a:ln>
            </p:spPr>
            <p:txBody>
              <a:bodyPr/>
              <a:lstStyle/>
              <a:p>
                <a:endParaRPr lang="es-ES_tradnl">
                  <a:solidFill>
                    <a:srgbClr val="000000"/>
                  </a:solidFill>
                </a:endParaRPr>
              </a:p>
            </p:txBody>
          </p:sp>
          <p:sp>
            <p:nvSpPr>
              <p:cNvPr id="468340" name="Line 552"/>
              <p:cNvSpPr>
                <a:spLocks noChangeShapeType="1"/>
              </p:cNvSpPr>
              <p:nvPr/>
            </p:nvSpPr>
            <p:spPr bwMode="auto">
              <a:xfrm flipH="1">
                <a:off x="1938" y="2426"/>
                <a:ext cx="16" cy="1"/>
              </a:xfrm>
              <a:prstGeom prst="line">
                <a:avLst/>
              </a:prstGeom>
              <a:noFill/>
              <a:ln w="12700">
                <a:solidFill>
                  <a:srgbClr val="FF2860"/>
                </a:solidFill>
                <a:round/>
                <a:headEnd/>
                <a:tailEnd/>
              </a:ln>
            </p:spPr>
            <p:txBody>
              <a:bodyPr/>
              <a:lstStyle/>
              <a:p>
                <a:endParaRPr lang="es-ES_tradnl">
                  <a:solidFill>
                    <a:srgbClr val="000000"/>
                  </a:solidFill>
                </a:endParaRPr>
              </a:p>
            </p:txBody>
          </p:sp>
          <p:sp>
            <p:nvSpPr>
              <p:cNvPr id="468341" name="Line 553"/>
              <p:cNvSpPr>
                <a:spLocks noChangeShapeType="1"/>
              </p:cNvSpPr>
              <p:nvPr/>
            </p:nvSpPr>
            <p:spPr bwMode="auto">
              <a:xfrm flipH="1">
                <a:off x="1938" y="2426"/>
                <a:ext cx="16" cy="1"/>
              </a:xfrm>
              <a:prstGeom prst="line">
                <a:avLst/>
              </a:prstGeom>
              <a:noFill/>
              <a:ln w="12700">
                <a:solidFill>
                  <a:srgbClr val="FF2D5E"/>
                </a:solidFill>
                <a:round/>
                <a:headEnd/>
                <a:tailEnd/>
              </a:ln>
            </p:spPr>
            <p:txBody>
              <a:bodyPr/>
              <a:lstStyle/>
              <a:p>
                <a:endParaRPr lang="es-ES_tradnl">
                  <a:solidFill>
                    <a:srgbClr val="000000"/>
                  </a:solidFill>
                </a:endParaRPr>
              </a:p>
            </p:txBody>
          </p:sp>
          <p:sp>
            <p:nvSpPr>
              <p:cNvPr id="468342" name="Freeform 554"/>
              <p:cNvSpPr>
                <a:spLocks/>
              </p:cNvSpPr>
              <p:nvPr/>
            </p:nvSpPr>
            <p:spPr bwMode="auto">
              <a:xfrm>
                <a:off x="1938" y="2418"/>
                <a:ext cx="23" cy="8"/>
              </a:xfrm>
              <a:custGeom>
                <a:avLst/>
                <a:gdLst>
                  <a:gd name="T0" fmla="*/ 23 w 23"/>
                  <a:gd name="T1" fmla="*/ 8 h 8"/>
                  <a:gd name="T2" fmla="*/ 16 w 23"/>
                  <a:gd name="T3" fmla="*/ 0 h 8"/>
                  <a:gd name="T4" fmla="*/ 0 w 23"/>
                  <a:gd name="T5" fmla="*/ 0 h 8"/>
                  <a:gd name="T6" fmla="*/ 0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0"/>
                    </a:lnTo>
                    <a:lnTo>
                      <a:pt x="0" y="0"/>
                    </a:lnTo>
                    <a:lnTo>
                      <a:pt x="0" y="8"/>
                    </a:lnTo>
                  </a:path>
                </a:pathLst>
              </a:custGeom>
              <a:noFill/>
              <a:ln w="12700">
                <a:solidFill>
                  <a:srgbClr val="FF305E"/>
                </a:solidFill>
                <a:round/>
                <a:headEnd/>
                <a:tailEnd/>
              </a:ln>
            </p:spPr>
            <p:txBody>
              <a:bodyPr/>
              <a:lstStyle/>
              <a:p>
                <a:endParaRPr lang="es-ES_tradnl">
                  <a:solidFill>
                    <a:srgbClr val="000000"/>
                  </a:solidFill>
                </a:endParaRPr>
              </a:p>
            </p:txBody>
          </p:sp>
          <p:sp>
            <p:nvSpPr>
              <p:cNvPr id="468343" name="Line 555"/>
              <p:cNvSpPr>
                <a:spLocks noChangeShapeType="1"/>
              </p:cNvSpPr>
              <p:nvPr/>
            </p:nvSpPr>
            <p:spPr bwMode="auto">
              <a:xfrm flipH="1">
                <a:off x="1938" y="2418"/>
                <a:ext cx="23" cy="1"/>
              </a:xfrm>
              <a:prstGeom prst="line">
                <a:avLst/>
              </a:prstGeom>
              <a:noFill/>
              <a:ln w="12700">
                <a:solidFill>
                  <a:srgbClr val="FF355B"/>
                </a:solidFill>
                <a:round/>
                <a:headEnd/>
                <a:tailEnd/>
              </a:ln>
            </p:spPr>
            <p:txBody>
              <a:bodyPr/>
              <a:lstStyle/>
              <a:p>
                <a:endParaRPr lang="es-ES_tradnl">
                  <a:solidFill>
                    <a:srgbClr val="000000"/>
                  </a:solidFill>
                </a:endParaRPr>
              </a:p>
            </p:txBody>
          </p:sp>
          <p:sp>
            <p:nvSpPr>
              <p:cNvPr id="468344" name="Line 556"/>
              <p:cNvSpPr>
                <a:spLocks noChangeShapeType="1"/>
              </p:cNvSpPr>
              <p:nvPr/>
            </p:nvSpPr>
            <p:spPr bwMode="auto">
              <a:xfrm flipH="1">
                <a:off x="1938" y="2418"/>
                <a:ext cx="23" cy="1"/>
              </a:xfrm>
              <a:prstGeom prst="line">
                <a:avLst/>
              </a:prstGeom>
              <a:noFill/>
              <a:ln w="12700">
                <a:solidFill>
                  <a:srgbClr val="FF3A5B"/>
                </a:solidFill>
                <a:round/>
                <a:headEnd/>
                <a:tailEnd/>
              </a:ln>
            </p:spPr>
            <p:txBody>
              <a:bodyPr/>
              <a:lstStyle/>
              <a:p>
                <a:endParaRPr lang="es-ES_tradnl">
                  <a:solidFill>
                    <a:srgbClr val="000000"/>
                  </a:solidFill>
                </a:endParaRPr>
              </a:p>
            </p:txBody>
          </p:sp>
          <p:sp>
            <p:nvSpPr>
              <p:cNvPr id="468345" name="Freeform 557"/>
              <p:cNvSpPr>
                <a:spLocks/>
              </p:cNvSpPr>
              <p:nvPr/>
            </p:nvSpPr>
            <p:spPr bwMode="auto">
              <a:xfrm>
                <a:off x="1938" y="2410"/>
                <a:ext cx="31" cy="8"/>
              </a:xfrm>
              <a:custGeom>
                <a:avLst/>
                <a:gdLst>
                  <a:gd name="T0" fmla="*/ 31 w 31"/>
                  <a:gd name="T1" fmla="*/ 8 h 8"/>
                  <a:gd name="T2" fmla="*/ 23 w 31"/>
                  <a:gd name="T3" fmla="*/ 0 h 8"/>
                  <a:gd name="T4" fmla="*/ 8 w 31"/>
                  <a:gd name="T5" fmla="*/ 0 h 8"/>
                  <a:gd name="T6" fmla="*/ 0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3" y="0"/>
                    </a:lnTo>
                    <a:lnTo>
                      <a:pt x="8" y="0"/>
                    </a:lnTo>
                    <a:lnTo>
                      <a:pt x="0" y="8"/>
                    </a:lnTo>
                  </a:path>
                </a:pathLst>
              </a:custGeom>
              <a:noFill/>
              <a:ln w="12700">
                <a:solidFill>
                  <a:srgbClr val="FF3F59"/>
                </a:solidFill>
                <a:round/>
                <a:headEnd/>
                <a:tailEnd/>
              </a:ln>
            </p:spPr>
            <p:txBody>
              <a:bodyPr/>
              <a:lstStyle/>
              <a:p>
                <a:endParaRPr lang="es-ES_tradnl">
                  <a:solidFill>
                    <a:srgbClr val="000000"/>
                  </a:solidFill>
                </a:endParaRPr>
              </a:p>
            </p:txBody>
          </p:sp>
          <p:sp>
            <p:nvSpPr>
              <p:cNvPr id="468346" name="Freeform 558"/>
              <p:cNvSpPr>
                <a:spLocks/>
              </p:cNvSpPr>
              <p:nvPr/>
            </p:nvSpPr>
            <p:spPr bwMode="auto">
              <a:xfrm>
                <a:off x="1961" y="2402"/>
                <a:ext cx="72" cy="88"/>
              </a:xfrm>
              <a:custGeom>
                <a:avLst/>
                <a:gdLst>
                  <a:gd name="T0" fmla="*/ 0 w 72"/>
                  <a:gd name="T1" fmla="*/ 88 h 88"/>
                  <a:gd name="T2" fmla="*/ 8 w 72"/>
                  <a:gd name="T3" fmla="*/ 80 h 88"/>
                  <a:gd name="T4" fmla="*/ 8 w 72"/>
                  <a:gd name="T5" fmla="*/ 72 h 88"/>
                  <a:gd name="T6" fmla="*/ 16 w 72"/>
                  <a:gd name="T7" fmla="*/ 64 h 88"/>
                  <a:gd name="T8" fmla="*/ 16 w 72"/>
                  <a:gd name="T9" fmla="*/ 48 h 88"/>
                  <a:gd name="T10" fmla="*/ 24 w 72"/>
                  <a:gd name="T11" fmla="*/ 40 h 88"/>
                  <a:gd name="T12" fmla="*/ 24 w 72"/>
                  <a:gd name="T13" fmla="*/ 32 h 88"/>
                  <a:gd name="T14" fmla="*/ 32 w 72"/>
                  <a:gd name="T15" fmla="*/ 24 h 88"/>
                  <a:gd name="T16" fmla="*/ 32 w 72"/>
                  <a:gd name="T17" fmla="*/ 16 h 88"/>
                  <a:gd name="T18" fmla="*/ 40 w 72"/>
                  <a:gd name="T19" fmla="*/ 16 h 88"/>
                  <a:gd name="T20" fmla="*/ 40 w 72"/>
                  <a:gd name="T21" fmla="*/ 8 h 88"/>
                  <a:gd name="T22" fmla="*/ 48 w 72"/>
                  <a:gd name="T23" fmla="*/ 8 h 88"/>
                  <a:gd name="T24" fmla="*/ 48 w 72"/>
                  <a:gd name="T25" fmla="*/ 0 h 88"/>
                  <a:gd name="T26" fmla="*/ 64 w 72"/>
                  <a:gd name="T27" fmla="*/ 0 h 88"/>
                  <a:gd name="T28" fmla="*/ 64 w 72"/>
                  <a:gd name="T29" fmla="*/ 8 h 88"/>
                  <a:gd name="T30" fmla="*/ 72 w 72"/>
                  <a:gd name="T31" fmla="*/ 16 h 88"/>
                  <a:gd name="T32" fmla="*/ 72 w 72"/>
                  <a:gd name="T33" fmla="*/ 56 h 88"/>
                  <a:gd name="T34" fmla="*/ 64 w 72"/>
                  <a:gd name="T35" fmla="*/ 64 h 88"/>
                  <a:gd name="T36" fmla="*/ 56 w 72"/>
                  <a:gd name="T37" fmla="*/ 64 h 88"/>
                  <a:gd name="T38" fmla="*/ 48 w 72"/>
                  <a:gd name="T39" fmla="*/ 72 h 88"/>
                  <a:gd name="T40" fmla="*/ 24 w 72"/>
                  <a:gd name="T41" fmla="*/ 72 h 88"/>
                  <a:gd name="T42" fmla="*/ 16 w 72"/>
                  <a:gd name="T43" fmla="*/ 80 h 88"/>
                  <a:gd name="T44" fmla="*/ 8 w 72"/>
                  <a:gd name="T45" fmla="*/ 80 h 88"/>
                  <a:gd name="T46" fmla="*/ 0 w 72"/>
                  <a:gd name="T47" fmla="*/ 88 h 8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2"/>
                  <a:gd name="T73" fmla="*/ 0 h 88"/>
                  <a:gd name="T74" fmla="*/ 72 w 72"/>
                  <a:gd name="T75" fmla="*/ 88 h 8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2" h="88">
                    <a:moveTo>
                      <a:pt x="0" y="88"/>
                    </a:moveTo>
                    <a:lnTo>
                      <a:pt x="8" y="80"/>
                    </a:lnTo>
                    <a:lnTo>
                      <a:pt x="8" y="72"/>
                    </a:lnTo>
                    <a:lnTo>
                      <a:pt x="16" y="64"/>
                    </a:lnTo>
                    <a:lnTo>
                      <a:pt x="16" y="48"/>
                    </a:lnTo>
                    <a:lnTo>
                      <a:pt x="24" y="40"/>
                    </a:lnTo>
                    <a:lnTo>
                      <a:pt x="24" y="32"/>
                    </a:lnTo>
                    <a:lnTo>
                      <a:pt x="32" y="24"/>
                    </a:lnTo>
                    <a:lnTo>
                      <a:pt x="32" y="16"/>
                    </a:lnTo>
                    <a:lnTo>
                      <a:pt x="40" y="16"/>
                    </a:lnTo>
                    <a:lnTo>
                      <a:pt x="40" y="8"/>
                    </a:lnTo>
                    <a:lnTo>
                      <a:pt x="48" y="8"/>
                    </a:lnTo>
                    <a:lnTo>
                      <a:pt x="48" y="0"/>
                    </a:lnTo>
                    <a:lnTo>
                      <a:pt x="64" y="0"/>
                    </a:lnTo>
                    <a:lnTo>
                      <a:pt x="64" y="8"/>
                    </a:lnTo>
                    <a:lnTo>
                      <a:pt x="72" y="16"/>
                    </a:lnTo>
                    <a:lnTo>
                      <a:pt x="72" y="56"/>
                    </a:lnTo>
                    <a:lnTo>
                      <a:pt x="64" y="64"/>
                    </a:lnTo>
                    <a:lnTo>
                      <a:pt x="56" y="64"/>
                    </a:lnTo>
                    <a:lnTo>
                      <a:pt x="48" y="72"/>
                    </a:lnTo>
                    <a:lnTo>
                      <a:pt x="24" y="72"/>
                    </a:lnTo>
                    <a:lnTo>
                      <a:pt x="16" y="80"/>
                    </a:lnTo>
                    <a:lnTo>
                      <a:pt x="8" y="80"/>
                    </a:lnTo>
                    <a:lnTo>
                      <a:pt x="0" y="88"/>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68347" name="Freeform 559"/>
              <p:cNvSpPr>
                <a:spLocks/>
              </p:cNvSpPr>
              <p:nvPr/>
            </p:nvSpPr>
            <p:spPr bwMode="auto">
              <a:xfrm>
                <a:off x="2001" y="2418"/>
                <a:ext cx="8" cy="56"/>
              </a:xfrm>
              <a:custGeom>
                <a:avLst/>
                <a:gdLst>
                  <a:gd name="T0" fmla="*/ 0 w 8"/>
                  <a:gd name="T1" fmla="*/ 56 h 56"/>
                  <a:gd name="T2" fmla="*/ 0 w 8"/>
                  <a:gd name="T3" fmla="*/ 48 h 56"/>
                  <a:gd name="T4" fmla="*/ 8 w 8"/>
                  <a:gd name="T5" fmla="*/ 48 h 56"/>
                  <a:gd name="T6" fmla="*/ 8 w 8"/>
                  <a:gd name="T7" fmla="*/ 0 h 56"/>
                  <a:gd name="T8" fmla="*/ 0 w 8"/>
                  <a:gd name="T9" fmla="*/ 0 h 56"/>
                  <a:gd name="T10" fmla="*/ 0 60000 65536"/>
                  <a:gd name="T11" fmla="*/ 0 60000 65536"/>
                  <a:gd name="T12" fmla="*/ 0 60000 65536"/>
                  <a:gd name="T13" fmla="*/ 0 60000 65536"/>
                  <a:gd name="T14" fmla="*/ 0 60000 65536"/>
                  <a:gd name="T15" fmla="*/ 0 w 8"/>
                  <a:gd name="T16" fmla="*/ 0 h 56"/>
                  <a:gd name="T17" fmla="*/ 8 w 8"/>
                  <a:gd name="T18" fmla="*/ 56 h 56"/>
                </a:gdLst>
                <a:ahLst/>
                <a:cxnLst>
                  <a:cxn ang="T10">
                    <a:pos x="T0" y="T1"/>
                  </a:cxn>
                  <a:cxn ang="T11">
                    <a:pos x="T2" y="T3"/>
                  </a:cxn>
                  <a:cxn ang="T12">
                    <a:pos x="T4" y="T5"/>
                  </a:cxn>
                  <a:cxn ang="T13">
                    <a:pos x="T6" y="T7"/>
                  </a:cxn>
                  <a:cxn ang="T14">
                    <a:pos x="T8" y="T9"/>
                  </a:cxn>
                </a:cxnLst>
                <a:rect l="T15" t="T16" r="T17" b="T18"/>
                <a:pathLst>
                  <a:path w="8" h="56">
                    <a:moveTo>
                      <a:pt x="0" y="56"/>
                    </a:moveTo>
                    <a:lnTo>
                      <a:pt x="0" y="48"/>
                    </a:lnTo>
                    <a:lnTo>
                      <a:pt x="8" y="48"/>
                    </a:lnTo>
                    <a:lnTo>
                      <a:pt x="8" y="0"/>
                    </a:lnTo>
                    <a:lnTo>
                      <a:pt x="0" y="0"/>
                    </a:lnTo>
                  </a:path>
                </a:pathLst>
              </a:custGeom>
              <a:noFill/>
              <a:ln w="12700">
                <a:solidFill>
                  <a:srgbClr val="FF3F59"/>
                </a:solidFill>
                <a:round/>
                <a:headEnd/>
                <a:tailEnd/>
              </a:ln>
            </p:spPr>
            <p:txBody>
              <a:bodyPr/>
              <a:lstStyle/>
              <a:p>
                <a:endParaRPr lang="es-ES_tradnl">
                  <a:solidFill>
                    <a:srgbClr val="000000"/>
                  </a:solidFill>
                </a:endParaRPr>
              </a:p>
            </p:txBody>
          </p:sp>
          <p:sp>
            <p:nvSpPr>
              <p:cNvPr id="468348" name="Freeform 560"/>
              <p:cNvSpPr>
                <a:spLocks/>
              </p:cNvSpPr>
              <p:nvPr/>
            </p:nvSpPr>
            <p:spPr bwMode="auto">
              <a:xfrm>
                <a:off x="2001" y="2410"/>
                <a:ext cx="8" cy="64"/>
              </a:xfrm>
              <a:custGeom>
                <a:avLst/>
                <a:gdLst>
                  <a:gd name="T0" fmla="*/ 0 w 8"/>
                  <a:gd name="T1" fmla="*/ 64 h 64"/>
                  <a:gd name="T2" fmla="*/ 0 w 8"/>
                  <a:gd name="T3" fmla="*/ 56 h 64"/>
                  <a:gd name="T4" fmla="*/ 8 w 8"/>
                  <a:gd name="T5" fmla="*/ 56 h 64"/>
                  <a:gd name="T6" fmla="*/ 8 w 8"/>
                  <a:gd name="T7" fmla="*/ 8 h 64"/>
                  <a:gd name="T8" fmla="*/ 0 w 8"/>
                  <a:gd name="T9" fmla="*/ 0 h 64"/>
                  <a:gd name="T10" fmla="*/ 0 60000 65536"/>
                  <a:gd name="T11" fmla="*/ 0 60000 65536"/>
                  <a:gd name="T12" fmla="*/ 0 60000 65536"/>
                  <a:gd name="T13" fmla="*/ 0 60000 65536"/>
                  <a:gd name="T14" fmla="*/ 0 60000 65536"/>
                  <a:gd name="T15" fmla="*/ 0 w 8"/>
                  <a:gd name="T16" fmla="*/ 0 h 64"/>
                  <a:gd name="T17" fmla="*/ 8 w 8"/>
                  <a:gd name="T18" fmla="*/ 64 h 64"/>
                </a:gdLst>
                <a:ahLst/>
                <a:cxnLst>
                  <a:cxn ang="T10">
                    <a:pos x="T0" y="T1"/>
                  </a:cxn>
                  <a:cxn ang="T11">
                    <a:pos x="T2" y="T3"/>
                  </a:cxn>
                  <a:cxn ang="T12">
                    <a:pos x="T4" y="T5"/>
                  </a:cxn>
                  <a:cxn ang="T13">
                    <a:pos x="T6" y="T7"/>
                  </a:cxn>
                  <a:cxn ang="T14">
                    <a:pos x="T8" y="T9"/>
                  </a:cxn>
                </a:cxnLst>
                <a:rect l="T15" t="T16" r="T17" b="T18"/>
                <a:pathLst>
                  <a:path w="8" h="64">
                    <a:moveTo>
                      <a:pt x="0" y="64"/>
                    </a:moveTo>
                    <a:lnTo>
                      <a:pt x="0" y="56"/>
                    </a:lnTo>
                    <a:lnTo>
                      <a:pt x="8" y="56"/>
                    </a:lnTo>
                    <a:lnTo>
                      <a:pt x="8" y="8"/>
                    </a:lnTo>
                    <a:lnTo>
                      <a:pt x="0" y="0"/>
                    </a:lnTo>
                  </a:path>
                </a:pathLst>
              </a:custGeom>
              <a:noFill/>
              <a:ln w="12700">
                <a:solidFill>
                  <a:srgbClr val="FF4256"/>
                </a:solidFill>
                <a:round/>
                <a:headEnd/>
                <a:tailEnd/>
              </a:ln>
            </p:spPr>
            <p:txBody>
              <a:bodyPr/>
              <a:lstStyle/>
              <a:p>
                <a:endParaRPr lang="es-ES_tradnl">
                  <a:solidFill>
                    <a:srgbClr val="000000"/>
                  </a:solidFill>
                </a:endParaRPr>
              </a:p>
            </p:txBody>
          </p:sp>
          <p:sp>
            <p:nvSpPr>
              <p:cNvPr id="468349" name="Freeform 561"/>
              <p:cNvSpPr>
                <a:spLocks/>
              </p:cNvSpPr>
              <p:nvPr/>
            </p:nvSpPr>
            <p:spPr bwMode="auto">
              <a:xfrm>
                <a:off x="2009" y="2410"/>
                <a:ext cx="8" cy="64"/>
              </a:xfrm>
              <a:custGeom>
                <a:avLst/>
                <a:gdLst>
                  <a:gd name="T0" fmla="*/ 0 w 8"/>
                  <a:gd name="T1" fmla="*/ 64 h 64"/>
                  <a:gd name="T2" fmla="*/ 0 w 8"/>
                  <a:gd name="T3" fmla="*/ 48 h 64"/>
                  <a:gd name="T4" fmla="*/ 8 w 8"/>
                  <a:gd name="T5" fmla="*/ 48 h 64"/>
                  <a:gd name="T6" fmla="*/ 8 w 8"/>
                  <a:gd name="T7" fmla="*/ 16 h 64"/>
                  <a:gd name="T8" fmla="*/ 0 w 8"/>
                  <a:gd name="T9" fmla="*/ 8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48"/>
                    </a:lnTo>
                    <a:lnTo>
                      <a:pt x="8" y="48"/>
                    </a:lnTo>
                    <a:lnTo>
                      <a:pt x="8" y="16"/>
                    </a:lnTo>
                    <a:lnTo>
                      <a:pt x="0" y="8"/>
                    </a:lnTo>
                    <a:lnTo>
                      <a:pt x="0" y="0"/>
                    </a:lnTo>
                  </a:path>
                </a:pathLst>
              </a:custGeom>
              <a:noFill/>
              <a:ln w="12700">
                <a:solidFill>
                  <a:srgbClr val="FF4751"/>
                </a:solidFill>
                <a:round/>
                <a:headEnd/>
                <a:tailEnd/>
              </a:ln>
            </p:spPr>
            <p:txBody>
              <a:bodyPr/>
              <a:lstStyle/>
              <a:p>
                <a:endParaRPr lang="es-ES_tradnl">
                  <a:solidFill>
                    <a:srgbClr val="000000"/>
                  </a:solidFill>
                </a:endParaRPr>
              </a:p>
            </p:txBody>
          </p:sp>
          <p:sp>
            <p:nvSpPr>
              <p:cNvPr id="468350" name="Freeform 562"/>
              <p:cNvSpPr>
                <a:spLocks/>
              </p:cNvSpPr>
              <p:nvPr/>
            </p:nvSpPr>
            <p:spPr bwMode="auto">
              <a:xfrm>
                <a:off x="2009" y="2410"/>
                <a:ext cx="8" cy="56"/>
              </a:xfrm>
              <a:custGeom>
                <a:avLst/>
                <a:gdLst>
                  <a:gd name="T0" fmla="*/ 0 w 8"/>
                  <a:gd name="T1" fmla="*/ 56 h 56"/>
                  <a:gd name="T2" fmla="*/ 8 w 8"/>
                  <a:gd name="T3" fmla="*/ 56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56"/>
                    </a:lnTo>
                    <a:lnTo>
                      <a:pt x="8" y="8"/>
                    </a:lnTo>
                    <a:lnTo>
                      <a:pt x="0" y="0"/>
                    </a:lnTo>
                  </a:path>
                </a:pathLst>
              </a:custGeom>
              <a:noFill/>
              <a:ln w="12700">
                <a:solidFill>
                  <a:srgbClr val="FF494F"/>
                </a:solidFill>
                <a:round/>
                <a:headEnd/>
                <a:tailEnd/>
              </a:ln>
            </p:spPr>
            <p:txBody>
              <a:bodyPr/>
              <a:lstStyle/>
              <a:p>
                <a:endParaRPr lang="es-ES_tradnl">
                  <a:solidFill>
                    <a:srgbClr val="000000"/>
                  </a:solidFill>
                </a:endParaRPr>
              </a:p>
            </p:txBody>
          </p:sp>
          <p:sp>
            <p:nvSpPr>
              <p:cNvPr id="468351" name="Freeform 563"/>
              <p:cNvSpPr>
                <a:spLocks/>
              </p:cNvSpPr>
              <p:nvPr/>
            </p:nvSpPr>
            <p:spPr bwMode="auto">
              <a:xfrm>
                <a:off x="2009" y="2410"/>
                <a:ext cx="16" cy="56"/>
              </a:xfrm>
              <a:custGeom>
                <a:avLst/>
                <a:gdLst>
                  <a:gd name="T0" fmla="*/ 0 w 16"/>
                  <a:gd name="T1" fmla="*/ 56 h 56"/>
                  <a:gd name="T2" fmla="*/ 8 w 16"/>
                  <a:gd name="T3" fmla="*/ 56 h 56"/>
                  <a:gd name="T4" fmla="*/ 8 w 16"/>
                  <a:gd name="T5" fmla="*/ 48 h 56"/>
                  <a:gd name="T6" fmla="*/ 16 w 16"/>
                  <a:gd name="T7" fmla="*/ 40 h 56"/>
                  <a:gd name="T8" fmla="*/ 16 w 16"/>
                  <a:gd name="T9" fmla="*/ 16 h 56"/>
                  <a:gd name="T10" fmla="*/ 8 w 16"/>
                  <a:gd name="T11" fmla="*/ 8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8"/>
                    </a:lnTo>
                    <a:lnTo>
                      <a:pt x="16" y="40"/>
                    </a:lnTo>
                    <a:lnTo>
                      <a:pt x="16" y="16"/>
                    </a:lnTo>
                    <a:lnTo>
                      <a:pt x="8" y="8"/>
                    </a:lnTo>
                    <a:lnTo>
                      <a:pt x="8" y="0"/>
                    </a:lnTo>
                    <a:lnTo>
                      <a:pt x="0" y="0"/>
                    </a:lnTo>
                  </a:path>
                </a:pathLst>
              </a:custGeom>
              <a:noFill/>
              <a:ln w="12700">
                <a:solidFill>
                  <a:srgbClr val="FF4F49"/>
                </a:solidFill>
                <a:round/>
                <a:headEnd/>
                <a:tailEnd/>
              </a:ln>
            </p:spPr>
            <p:txBody>
              <a:bodyPr/>
              <a:lstStyle/>
              <a:p>
                <a:endParaRPr lang="es-ES_tradnl">
                  <a:solidFill>
                    <a:srgbClr val="000000"/>
                  </a:solidFill>
                </a:endParaRPr>
              </a:p>
            </p:txBody>
          </p:sp>
          <p:sp>
            <p:nvSpPr>
              <p:cNvPr id="468352" name="Freeform 564"/>
              <p:cNvSpPr>
                <a:spLocks/>
              </p:cNvSpPr>
              <p:nvPr/>
            </p:nvSpPr>
            <p:spPr bwMode="auto">
              <a:xfrm>
                <a:off x="2017" y="2410"/>
                <a:ext cx="8" cy="56"/>
              </a:xfrm>
              <a:custGeom>
                <a:avLst/>
                <a:gdLst>
                  <a:gd name="T0" fmla="*/ 0 w 8"/>
                  <a:gd name="T1" fmla="*/ 56 h 56"/>
                  <a:gd name="T2" fmla="*/ 8 w 8"/>
                  <a:gd name="T3" fmla="*/ 48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48"/>
                    </a:lnTo>
                    <a:lnTo>
                      <a:pt x="8" y="8"/>
                    </a:lnTo>
                    <a:lnTo>
                      <a:pt x="0" y="0"/>
                    </a:lnTo>
                  </a:path>
                </a:pathLst>
              </a:custGeom>
              <a:noFill/>
              <a:ln w="12700">
                <a:solidFill>
                  <a:srgbClr val="FF5147"/>
                </a:solidFill>
                <a:round/>
                <a:headEnd/>
                <a:tailEnd/>
              </a:ln>
            </p:spPr>
            <p:txBody>
              <a:bodyPr/>
              <a:lstStyle/>
              <a:p>
                <a:endParaRPr lang="es-ES_tradnl">
                  <a:solidFill>
                    <a:srgbClr val="000000"/>
                  </a:solidFill>
                </a:endParaRPr>
              </a:p>
            </p:txBody>
          </p:sp>
          <p:sp>
            <p:nvSpPr>
              <p:cNvPr id="468353" name="Freeform 565"/>
              <p:cNvSpPr>
                <a:spLocks/>
              </p:cNvSpPr>
              <p:nvPr/>
            </p:nvSpPr>
            <p:spPr bwMode="auto">
              <a:xfrm>
                <a:off x="2017" y="2410"/>
                <a:ext cx="16" cy="56"/>
              </a:xfrm>
              <a:custGeom>
                <a:avLst/>
                <a:gdLst>
                  <a:gd name="T0" fmla="*/ 0 w 16"/>
                  <a:gd name="T1" fmla="*/ 56 h 56"/>
                  <a:gd name="T2" fmla="*/ 8 w 16"/>
                  <a:gd name="T3" fmla="*/ 56 h 56"/>
                  <a:gd name="T4" fmla="*/ 8 w 16"/>
                  <a:gd name="T5" fmla="*/ 40 h 56"/>
                  <a:gd name="T6" fmla="*/ 16 w 16"/>
                  <a:gd name="T7" fmla="*/ 40 h 56"/>
                  <a:gd name="T8" fmla="*/ 16 w 16"/>
                  <a:gd name="T9" fmla="*/ 24 h 56"/>
                  <a:gd name="T10" fmla="*/ 8 w 16"/>
                  <a:gd name="T11" fmla="*/ 16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0"/>
                    </a:lnTo>
                    <a:lnTo>
                      <a:pt x="16" y="40"/>
                    </a:lnTo>
                    <a:lnTo>
                      <a:pt x="16" y="24"/>
                    </a:lnTo>
                    <a:lnTo>
                      <a:pt x="8" y="16"/>
                    </a:lnTo>
                    <a:lnTo>
                      <a:pt x="8" y="0"/>
                    </a:lnTo>
                    <a:lnTo>
                      <a:pt x="0" y="0"/>
                    </a:lnTo>
                  </a:path>
                </a:pathLst>
              </a:custGeom>
              <a:noFill/>
              <a:ln w="12700">
                <a:solidFill>
                  <a:srgbClr val="FF5642"/>
                </a:solidFill>
                <a:round/>
                <a:headEnd/>
                <a:tailEnd/>
              </a:ln>
            </p:spPr>
            <p:txBody>
              <a:bodyPr/>
              <a:lstStyle/>
              <a:p>
                <a:endParaRPr lang="es-ES_tradnl">
                  <a:solidFill>
                    <a:srgbClr val="000000"/>
                  </a:solidFill>
                </a:endParaRPr>
              </a:p>
            </p:txBody>
          </p:sp>
          <p:sp>
            <p:nvSpPr>
              <p:cNvPr id="468354" name="Freeform 566"/>
              <p:cNvSpPr>
                <a:spLocks/>
              </p:cNvSpPr>
              <p:nvPr/>
            </p:nvSpPr>
            <p:spPr bwMode="auto">
              <a:xfrm>
                <a:off x="2025" y="2402"/>
                <a:ext cx="8" cy="64"/>
              </a:xfrm>
              <a:custGeom>
                <a:avLst/>
                <a:gdLst>
                  <a:gd name="T0" fmla="*/ 0 w 8"/>
                  <a:gd name="T1" fmla="*/ 64 h 64"/>
                  <a:gd name="T2" fmla="*/ 0 w 8"/>
                  <a:gd name="T3" fmla="*/ 56 h 64"/>
                  <a:gd name="T4" fmla="*/ 8 w 8"/>
                  <a:gd name="T5" fmla="*/ 56 h 64"/>
                  <a:gd name="T6" fmla="*/ 8 w 8"/>
                  <a:gd name="T7" fmla="*/ 16 h 64"/>
                  <a:gd name="T8" fmla="*/ 0 w 8"/>
                  <a:gd name="T9" fmla="*/ 16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56"/>
                    </a:lnTo>
                    <a:lnTo>
                      <a:pt x="8" y="56"/>
                    </a:lnTo>
                    <a:lnTo>
                      <a:pt x="8" y="16"/>
                    </a:lnTo>
                    <a:lnTo>
                      <a:pt x="0" y="16"/>
                    </a:lnTo>
                    <a:lnTo>
                      <a:pt x="0" y="0"/>
                    </a:lnTo>
                  </a:path>
                </a:pathLst>
              </a:custGeom>
              <a:noFill/>
              <a:ln w="12700">
                <a:solidFill>
                  <a:srgbClr val="FF593F"/>
                </a:solidFill>
                <a:round/>
                <a:headEnd/>
                <a:tailEnd/>
              </a:ln>
            </p:spPr>
            <p:txBody>
              <a:bodyPr/>
              <a:lstStyle/>
              <a:p>
                <a:endParaRPr lang="es-ES_tradnl">
                  <a:solidFill>
                    <a:srgbClr val="000000"/>
                  </a:solidFill>
                </a:endParaRPr>
              </a:p>
            </p:txBody>
          </p:sp>
          <p:sp>
            <p:nvSpPr>
              <p:cNvPr id="468355" name="Freeform 567"/>
              <p:cNvSpPr>
                <a:spLocks/>
              </p:cNvSpPr>
              <p:nvPr/>
            </p:nvSpPr>
            <p:spPr bwMode="auto">
              <a:xfrm>
                <a:off x="1922" y="2410"/>
                <a:ext cx="16" cy="32"/>
              </a:xfrm>
              <a:custGeom>
                <a:avLst/>
                <a:gdLst>
                  <a:gd name="T0" fmla="*/ 16 w 16"/>
                  <a:gd name="T1" fmla="*/ 0 h 32"/>
                  <a:gd name="T2" fmla="*/ 16 w 16"/>
                  <a:gd name="T3" fmla="*/ 16 h 32"/>
                  <a:gd name="T4" fmla="*/ 0 w 16"/>
                  <a:gd name="T5" fmla="*/ 32 h 32"/>
                  <a:gd name="T6" fmla="*/ 0 60000 65536"/>
                  <a:gd name="T7" fmla="*/ 0 60000 65536"/>
                  <a:gd name="T8" fmla="*/ 0 60000 65536"/>
                  <a:gd name="T9" fmla="*/ 0 w 16"/>
                  <a:gd name="T10" fmla="*/ 0 h 32"/>
                  <a:gd name="T11" fmla="*/ 16 w 16"/>
                  <a:gd name="T12" fmla="*/ 32 h 32"/>
                </a:gdLst>
                <a:ahLst/>
                <a:cxnLst>
                  <a:cxn ang="T6">
                    <a:pos x="T0" y="T1"/>
                  </a:cxn>
                  <a:cxn ang="T7">
                    <a:pos x="T2" y="T3"/>
                  </a:cxn>
                  <a:cxn ang="T8">
                    <a:pos x="T4" y="T5"/>
                  </a:cxn>
                </a:cxnLst>
                <a:rect l="T9" t="T10" r="T11" b="T12"/>
                <a:pathLst>
                  <a:path w="16" h="32">
                    <a:moveTo>
                      <a:pt x="16" y="0"/>
                    </a:moveTo>
                    <a:lnTo>
                      <a:pt x="16" y="16"/>
                    </a:lnTo>
                    <a:lnTo>
                      <a:pt x="0" y="32"/>
                    </a:lnTo>
                  </a:path>
                </a:pathLst>
              </a:custGeom>
              <a:noFill/>
              <a:ln w="0">
                <a:solidFill>
                  <a:srgbClr val="000000"/>
                </a:solidFill>
                <a:round/>
                <a:headEnd/>
                <a:tailEnd/>
              </a:ln>
            </p:spPr>
            <p:txBody>
              <a:bodyPr/>
              <a:lstStyle/>
              <a:p>
                <a:endParaRPr lang="es-ES_tradnl">
                  <a:solidFill>
                    <a:srgbClr val="000000"/>
                  </a:solidFill>
                </a:endParaRPr>
              </a:p>
            </p:txBody>
          </p:sp>
          <p:sp>
            <p:nvSpPr>
              <p:cNvPr id="468356" name="Freeform 568"/>
              <p:cNvSpPr>
                <a:spLocks/>
              </p:cNvSpPr>
              <p:nvPr/>
            </p:nvSpPr>
            <p:spPr bwMode="auto">
              <a:xfrm>
                <a:off x="1930" y="243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0">
                <a:solidFill>
                  <a:srgbClr val="000000"/>
                </a:solidFill>
                <a:round/>
                <a:headEnd/>
                <a:tailEnd/>
              </a:ln>
            </p:spPr>
            <p:txBody>
              <a:bodyPr/>
              <a:lstStyle/>
              <a:p>
                <a:endParaRPr lang="es-ES_tradnl">
                  <a:solidFill>
                    <a:srgbClr val="000000"/>
                  </a:solidFill>
                </a:endParaRPr>
              </a:p>
            </p:txBody>
          </p:sp>
          <p:sp>
            <p:nvSpPr>
              <p:cNvPr id="468357" name="Freeform 569"/>
              <p:cNvSpPr>
                <a:spLocks/>
              </p:cNvSpPr>
              <p:nvPr/>
            </p:nvSpPr>
            <p:spPr bwMode="auto">
              <a:xfrm>
                <a:off x="1938" y="2418"/>
                <a:ext cx="23" cy="16"/>
              </a:xfrm>
              <a:custGeom>
                <a:avLst/>
                <a:gdLst>
                  <a:gd name="T0" fmla="*/ 0 w 23"/>
                  <a:gd name="T1" fmla="*/ 16 h 16"/>
                  <a:gd name="T2" fmla="*/ 8 w 23"/>
                  <a:gd name="T3" fmla="*/ 16 h 16"/>
                  <a:gd name="T4" fmla="*/ 16 w 23"/>
                  <a:gd name="T5" fmla="*/ 8 h 16"/>
                  <a:gd name="T6" fmla="*/ 23 w 23"/>
                  <a:gd name="T7" fmla="*/ 8 h 16"/>
                  <a:gd name="T8" fmla="*/ 23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0" y="16"/>
                    </a:moveTo>
                    <a:lnTo>
                      <a:pt x="8" y="16"/>
                    </a:lnTo>
                    <a:lnTo>
                      <a:pt x="16" y="8"/>
                    </a:lnTo>
                    <a:lnTo>
                      <a:pt x="23" y="8"/>
                    </a:lnTo>
                    <a:lnTo>
                      <a:pt x="23" y="0"/>
                    </a:lnTo>
                  </a:path>
                </a:pathLst>
              </a:custGeom>
              <a:noFill/>
              <a:ln w="0">
                <a:solidFill>
                  <a:srgbClr val="000000"/>
                </a:solidFill>
                <a:round/>
                <a:headEnd/>
                <a:tailEnd/>
              </a:ln>
            </p:spPr>
            <p:txBody>
              <a:bodyPr/>
              <a:lstStyle/>
              <a:p>
                <a:endParaRPr lang="es-ES_tradnl">
                  <a:solidFill>
                    <a:srgbClr val="000000"/>
                  </a:solidFill>
                </a:endParaRPr>
              </a:p>
            </p:txBody>
          </p:sp>
          <p:sp>
            <p:nvSpPr>
              <p:cNvPr id="468358" name="Freeform 570"/>
              <p:cNvSpPr>
                <a:spLocks/>
              </p:cNvSpPr>
              <p:nvPr/>
            </p:nvSpPr>
            <p:spPr bwMode="auto">
              <a:xfrm>
                <a:off x="1961" y="2410"/>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0">
                <a:solidFill>
                  <a:srgbClr val="000000"/>
                </a:solidFill>
                <a:round/>
                <a:headEnd/>
                <a:tailEnd/>
              </a:ln>
            </p:spPr>
            <p:txBody>
              <a:bodyPr/>
              <a:lstStyle/>
              <a:p>
                <a:endParaRPr lang="es-ES_tradnl">
                  <a:solidFill>
                    <a:srgbClr val="000000"/>
                  </a:solidFill>
                </a:endParaRPr>
              </a:p>
            </p:txBody>
          </p:sp>
          <p:sp>
            <p:nvSpPr>
              <p:cNvPr id="468359" name="Freeform 571"/>
              <p:cNvSpPr>
                <a:spLocks/>
              </p:cNvSpPr>
              <p:nvPr/>
            </p:nvSpPr>
            <p:spPr bwMode="auto">
              <a:xfrm>
                <a:off x="1906" y="2434"/>
                <a:ext cx="40" cy="48"/>
              </a:xfrm>
              <a:custGeom>
                <a:avLst/>
                <a:gdLst>
                  <a:gd name="T0" fmla="*/ 0 w 40"/>
                  <a:gd name="T1" fmla="*/ 48 h 48"/>
                  <a:gd name="T2" fmla="*/ 0 w 40"/>
                  <a:gd name="T3" fmla="*/ 16 h 48"/>
                  <a:gd name="T4" fmla="*/ 8 w 40"/>
                  <a:gd name="T5" fmla="*/ 16 h 48"/>
                  <a:gd name="T6" fmla="*/ 8 w 40"/>
                  <a:gd name="T7" fmla="*/ 8 h 48"/>
                  <a:gd name="T8" fmla="*/ 16 w 40"/>
                  <a:gd name="T9" fmla="*/ 8 h 48"/>
                  <a:gd name="T10" fmla="*/ 24 w 40"/>
                  <a:gd name="T11" fmla="*/ 0 h 48"/>
                  <a:gd name="T12" fmla="*/ 40 w 40"/>
                  <a:gd name="T13" fmla="*/ 0 h 48"/>
                  <a:gd name="T14" fmla="*/ 24 w 40"/>
                  <a:gd name="T15" fmla="*/ 0 h 48"/>
                  <a:gd name="T16" fmla="*/ 16 w 40"/>
                  <a:gd name="T17" fmla="*/ 8 h 48"/>
                  <a:gd name="T18" fmla="*/ 16 w 40"/>
                  <a:gd name="T19" fmla="*/ 16 h 48"/>
                  <a:gd name="T20" fmla="*/ 8 w 40"/>
                  <a:gd name="T21" fmla="*/ 24 h 48"/>
                  <a:gd name="T22" fmla="*/ 8 w 40"/>
                  <a:gd name="T23" fmla="*/ 32 h 48"/>
                  <a:gd name="T24" fmla="*/ 0 w 40"/>
                  <a:gd name="T25" fmla="*/ 40 h 48"/>
                  <a:gd name="T26" fmla="*/ 0 w 40"/>
                  <a:gd name="T27" fmla="*/ 4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8"/>
                  <a:gd name="T44" fmla="*/ 40 w 40"/>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8">
                    <a:moveTo>
                      <a:pt x="0" y="48"/>
                    </a:moveTo>
                    <a:lnTo>
                      <a:pt x="0" y="16"/>
                    </a:lnTo>
                    <a:lnTo>
                      <a:pt x="8" y="16"/>
                    </a:lnTo>
                    <a:lnTo>
                      <a:pt x="8" y="8"/>
                    </a:lnTo>
                    <a:lnTo>
                      <a:pt x="16" y="8"/>
                    </a:lnTo>
                    <a:lnTo>
                      <a:pt x="24" y="0"/>
                    </a:lnTo>
                    <a:lnTo>
                      <a:pt x="40" y="0"/>
                    </a:lnTo>
                    <a:lnTo>
                      <a:pt x="24" y="0"/>
                    </a:lnTo>
                    <a:lnTo>
                      <a:pt x="16" y="8"/>
                    </a:lnTo>
                    <a:lnTo>
                      <a:pt x="16" y="16"/>
                    </a:lnTo>
                    <a:lnTo>
                      <a:pt x="8" y="24"/>
                    </a:lnTo>
                    <a:lnTo>
                      <a:pt x="8" y="32"/>
                    </a:lnTo>
                    <a:lnTo>
                      <a:pt x="0" y="40"/>
                    </a:lnTo>
                    <a:lnTo>
                      <a:pt x="0" y="48"/>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68360" name="Freeform 572"/>
              <p:cNvSpPr>
                <a:spLocks/>
              </p:cNvSpPr>
              <p:nvPr/>
            </p:nvSpPr>
            <p:spPr bwMode="auto">
              <a:xfrm>
                <a:off x="1882" y="2306"/>
                <a:ext cx="159" cy="80"/>
              </a:xfrm>
              <a:custGeom>
                <a:avLst/>
                <a:gdLst>
                  <a:gd name="T0" fmla="*/ 127 w 159"/>
                  <a:gd name="T1" fmla="*/ 72 h 80"/>
                  <a:gd name="T2" fmla="*/ 119 w 159"/>
                  <a:gd name="T3" fmla="*/ 72 h 80"/>
                  <a:gd name="T4" fmla="*/ 119 w 159"/>
                  <a:gd name="T5" fmla="*/ 80 h 80"/>
                  <a:gd name="T6" fmla="*/ 56 w 159"/>
                  <a:gd name="T7" fmla="*/ 80 h 80"/>
                  <a:gd name="T8" fmla="*/ 56 w 159"/>
                  <a:gd name="T9" fmla="*/ 72 h 80"/>
                  <a:gd name="T10" fmla="*/ 48 w 159"/>
                  <a:gd name="T11" fmla="*/ 72 h 80"/>
                  <a:gd name="T12" fmla="*/ 48 w 159"/>
                  <a:gd name="T13" fmla="*/ 64 h 80"/>
                  <a:gd name="T14" fmla="*/ 32 w 159"/>
                  <a:gd name="T15" fmla="*/ 64 h 80"/>
                  <a:gd name="T16" fmla="*/ 32 w 159"/>
                  <a:gd name="T17" fmla="*/ 56 h 80"/>
                  <a:gd name="T18" fmla="*/ 8 w 159"/>
                  <a:gd name="T19" fmla="*/ 56 h 80"/>
                  <a:gd name="T20" fmla="*/ 8 w 159"/>
                  <a:gd name="T21" fmla="*/ 48 h 80"/>
                  <a:gd name="T22" fmla="*/ 0 w 159"/>
                  <a:gd name="T23" fmla="*/ 48 h 80"/>
                  <a:gd name="T24" fmla="*/ 32 w 159"/>
                  <a:gd name="T25" fmla="*/ 48 h 80"/>
                  <a:gd name="T26" fmla="*/ 40 w 159"/>
                  <a:gd name="T27" fmla="*/ 40 h 80"/>
                  <a:gd name="T28" fmla="*/ 48 w 159"/>
                  <a:gd name="T29" fmla="*/ 40 h 80"/>
                  <a:gd name="T30" fmla="*/ 64 w 159"/>
                  <a:gd name="T31" fmla="*/ 24 h 80"/>
                  <a:gd name="T32" fmla="*/ 72 w 159"/>
                  <a:gd name="T33" fmla="*/ 24 h 80"/>
                  <a:gd name="T34" fmla="*/ 72 w 159"/>
                  <a:gd name="T35" fmla="*/ 16 h 80"/>
                  <a:gd name="T36" fmla="*/ 79 w 159"/>
                  <a:gd name="T37" fmla="*/ 16 h 80"/>
                  <a:gd name="T38" fmla="*/ 87 w 159"/>
                  <a:gd name="T39" fmla="*/ 8 h 80"/>
                  <a:gd name="T40" fmla="*/ 95 w 159"/>
                  <a:gd name="T41" fmla="*/ 8 h 80"/>
                  <a:gd name="T42" fmla="*/ 103 w 159"/>
                  <a:gd name="T43" fmla="*/ 0 h 80"/>
                  <a:gd name="T44" fmla="*/ 151 w 159"/>
                  <a:gd name="T45" fmla="*/ 0 h 80"/>
                  <a:gd name="T46" fmla="*/ 151 w 159"/>
                  <a:gd name="T47" fmla="*/ 8 h 80"/>
                  <a:gd name="T48" fmla="*/ 159 w 159"/>
                  <a:gd name="T49" fmla="*/ 8 h 80"/>
                  <a:gd name="T50" fmla="*/ 159 w 159"/>
                  <a:gd name="T51" fmla="*/ 40 h 80"/>
                  <a:gd name="T52" fmla="*/ 127 w 159"/>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9"/>
                  <a:gd name="T82" fmla="*/ 0 h 80"/>
                  <a:gd name="T83" fmla="*/ 159 w 159"/>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9" h="80">
                    <a:moveTo>
                      <a:pt x="127" y="72"/>
                    </a:moveTo>
                    <a:lnTo>
                      <a:pt x="119" y="72"/>
                    </a:lnTo>
                    <a:lnTo>
                      <a:pt x="119" y="80"/>
                    </a:lnTo>
                    <a:lnTo>
                      <a:pt x="56" y="80"/>
                    </a:lnTo>
                    <a:lnTo>
                      <a:pt x="56" y="72"/>
                    </a:lnTo>
                    <a:lnTo>
                      <a:pt x="48" y="72"/>
                    </a:lnTo>
                    <a:lnTo>
                      <a:pt x="48" y="64"/>
                    </a:lnTo>
                    <a:lnTo>
                      <a:pt x="32" y="64"/>
                    </a:lnTo>
                    <a:lnTo>
                      <a:pt x="32" y="56"/>
                    </a:lnTo>
                    <a:lnTo>
                      <a:pt x="8" y="56"/>
                    </a:lnTo>
                    <a:lnTo>
                      <a:pt x="8" y="48"/>
                    </a:lnTo>
                    <a:lnTo>
                      <a:pt x="0" y="48"/>
                    </a:lnTo>
                    <a:lnTo>
                      <a:pt x="32" y="48"/>
                    </a:lnTo>
                    <a:lnTo>
                      <a:pt x="40" y="40"/>
                    </a:lnTo>
                    <a:lnTo>
                      <a:pt x="48" y="40"/>
                    </a:lnTo>
                    <a:lnTo>
                      <a:pt x="64" y="24"/>
                    </a:lnTo>
                    <a:lnTo>
                      <a:pt x="72" y="24"/>
                    </a:lnTo>
                    <a:lnTo>
                      <a:pt x="72" y="16"/>
                    </a:lnTo>
                    <a:lnTo>
                      <a:pt x="79" y="16"/>
                    </a:lnTo>
                    <a:lnTo>
                      <a:pt x="87" y="8"/>
                    </a:lnTo>
                    <a:lnTo>
                      <a:pt x="95" y="8"/>
                    </a:lnTo>
                    <a:lnTo>
                      <a:pt x="103" y="0"/>
                    </a:lnTo>
                    <a:lnTo>
                      <a:pt x="151" y="0"/>
                    </a:lnTo>
                    <a:lnTo>
                      <a:pt x="151" y="8"/>
                    </a:lnTo>
                    <a:lnTo>
                      <a:pt x="159" y="8"/>
                    </a:lnTo>
                    <a:lnTo>
                      <a:pt x="159" y="40"/>
                    </a:lnTo>
                    <a:lnTo>
                      <a:pt x="127" y="72"/>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361" name="Freeform 573"/>
              <p:cNvSpPr>
                <a:spLocks/>
              </p:cNvSpPr>
              <p:nvPr/>
            </p:nvSpPr>
            <p:spPr bwMode="auto">
              <a:xfrm>
                <a:off x="1938" y="2314"/>
                <a:ext cx="87" cy="48"/>
              </a:xfrm>
              <a:custGeom>
                <a:avLst/>
                <a:gdLst>
                  <a:gd name="T0" fmla="*/ 0 w 87"/>
                  <a:gd name="T1" fmla="*/ 32 h 48"/>
                  <a:gd name="T2" fmla="*/ 0 w 87"/>
                  <a:gd name="T3" fmla="*/ 24 h 48"/>
                  <a:gd name="T4" fmla="*/ 8 w 87"/>
                  <a:gd name="T5" fmla="*/ 24 h 48"/>
                  <a:gd name="T6" fmla="*/ 8 w 87"/>
                  <a:gd name="T7" fmla="*/ 16 h 48"/>
                  <a:gd name="T8" fmla="*/ 16 w 87"/>
                  <a:gd name="T9" fmla="*/ 16 h 48"/>
                  <a:gd name="T10" fmla="*/ 31 w 87"/>
                  <a:gd name="T11" fmla="*/ 0 h 48"/>
                  <a:gd name="T12" fmla="*/ 87 w 87"/>
                  <a:gd name="T13" fmla="*/ 0 h 48"/>
                  <a:gd name="T14" fmla="*/ 87 w 87"/>
                  <a:gd name="T15" fmla="*/ 24 h 48"/>
                  <a:gd name="T16" fmla="*/ 71 w 87"/>
                  <a:gd name="T17" fmla="*/ 40 h 48"/>
                  <a:gd name="T18" fmla="*/ 63 w 87"/>
                  <a:gd name="T19" fmla="*/ 40 h 48"/>
                  <a:gd name="T20" fmla="*/ 55 w 87"/>
                  <a:gd name="T21" fmla="*/ 48 h 48"/>
                  <a:gd name="T22" fmla="*/ 23 w 87"/>
                  <a:gd name="T23" fmla="*/ 48 h 48"/>
                  <a:gd name="T24" fmla="*/ 16 w 87"/>
                  <a:gd name="T25" fmla="*/ 40 h 48"/>
                  <a:gd name="T26" fmla="*/ 0 w 87"/>
                  <a:gd name="T27" fmla="*/ 40 h 48"/>
                  <a:gd name="T28" fmla="*/ 0 w 87"/>
                  <a:gd name="T29" fmla="*/ 32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7"/>
                  <a:gd name="T46" fmla="*/ 0 h 48"/>
                  <a:gd name="T47" fmla="*/ 87 w 87"/>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7" h="48">
                    <a:moveTo>
                      <a:pt x="0" y="32"/>
                    </a:moveTo>
                    <a:lnTo>
                      <a:pt x="0" y="24"/>
                    </a:lnTo>
                    <a:lnTo>
                      <a:pt x="8" y="24"/>
                    </a:lnTo>
                    <a:lnTo>
                      <a:pt x="8" y="16"/>
                    </a:lnTo>
                    <a:lnTo>
                      <a:pt x="16" y="16"/>
                    </a:lnTo>
                    <a:lnTo>
                      <a:pt x="31" y="0"/>
                    </a:lnTo>
                    <a:lnTo>
                      <a:pt x="87" y="0"/>
                    </a:lnTo>
                    <a:lnTo>
                      <a:pt x="87" y="24"/>
                    </a:lnTo>
                    <a:lnTo>
                      <a:pt x="71" y="40"/>
                    </a:lnTo>
                    <a:lnTo>
                      <a:pt x="63" y="40"/>
                    </a:lnTo>
                    <a:lnTo>
                      <a:pt x="55" y="48"/>
                    </a:lnTo>
                    <a:lnTo>
                      <a:pt x="23" y="48"/>
                    </a:lnTo>
                    <a:lnTo>
                      <a:pt x="16" y="40"/>
                    </a:lnTo>
                    <a:lnTo>
                      <a:pt x="0" y="40"/>
                    </a:lnTo>
                    <a:lnTo>
                      <a:pt x="0" y="3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362" name="Freeform 574"/>
              <p:cNvSpPr>
                <a:spLocks/>
              </p:cNvSpPr>
              <p:nvPr/>
            </p:nvSpPr>
            <p:spPr bwMode="auto">
              <a:xfrm>
                <a:off x="1938" y="2306"/>
                <a:ext cx="87" cy="48"/>
              </a:xfrm>
              <a:custGeom>
                <a:avLst/>
                <a:gdLst>
                  <a:gd name="T0" fmla="*/ 55 w 87"/>
                  <a:gd name="T1" fmla="*/ 48 h 48"/>
                  <a:gd name="T2" fmla="*/ 8 w 87"/>
                  <a:gd name="T3" fmla="*/ 48 h 48"/>
                  <a:gd name="T4" fmla="*/ 8 w 87"/>
                  <a:gd name="T5" fmla="*/ 40 h 48"/>
                  <a:gd name="T6" fmla="*/ 0 w 87"/>
                  <a:gd name="T7" fmla="*/ 40 h 48"/>
                  <a:gd name="T8" fmla="*/ 0 w 87"/>
                  <a:gd name="T9" fmla="*/ 32 h 48"/>
                  <a:gd name="T10" fmla="*/ 8 w 87"/>
                  <a:gd name="T11" fmla="*/ 32 h 48"/>
                  <a:gd name="T12" fmla="*/ 8 w 87"/>
                  <a:gd name="T13" fmla="*/ 24 h 48"/>
                  <a:gd name="T14" fmla="*/ 16 w 87"/>
                  <a:gd name="T15" fmla="*/ 24 h 48"/>
                  <a:gd name="T16" fmla="*/ 23 w 87"/>
                  <a:gd name="T17" fmla="*/ 16 h 48"/>
                  <a:gd name="T18" fmla="*/ 31 w 87"/>
                  <a:gd name="T19" fmla="*/ 16 h 48"/>
                  <a:gd name="T20" fmla="*/ 39 w 87"/>
                  <a:gd name="T21" fmla="*/ 8 h 48"/>
                  <a:gd name="T22" fmla="*/ 55 w 87"/>
                  <a:gd name="T23" fmla="*/ 8 h 48"/>
                  <a:gd name="T24" fmla="*/ 63 w 87"/>
                  <a:gd name="T25" fmla="*/ 0 h 48"/>
                  <a:gd name="T26" fmla="*/ 63 w 87"/>
                  <a:gd name="T27" fmla="*/ 8 h 48"/>
                  <a:gd name="T28" fmla="*/ 87 w 87"/>
                  <a:gd name="T29" fmla="*/ 8 h 48"/>
                  <a:gd name="T30" fmla="*/ 87 w 87"/>
                  <a:gd name="T31" fmla="*/ 24 h 48"/>
                  <a:gd name="T32" fmla="*/ 79 w 87"/>
                  <a:gd name="T33" fmla="*/ 32 h 48"/>
                  <a:gd name="T34" fmla="*/ 79 w 87"/>
                  <a:gd name="T35" fmla="*/ 40 h 48"/>
                  <a:gd name="T36" fmla="*/ 63 w 87"/>
                  <a:gd name="T37" fmla="*/ 40 h 48"/>
                  <a:gd name="T38" fmla="*/ 63 w 87"/>
                  <a:gd name="T39" fmla="*/ 48 h 48"/>
                  <a:gd name="T40" fmla="*/ 55 w 87"/>
                  <a:gd name="T41" fmla="*/ 48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48"/>
                  <a:gd name="T65" fmla="*/ 87 w 87"/>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48">
                    <a:moveTo>
                      <a:pt x="55" y="48"/>
                    </a:moveTo>
                    <a:lnTo>
                      <a:pt x="8" y="48"/>
                    </a:lnTo>
                    <a:lnTo>
                      <a:pt x="8" y="40"/>
                    </a:lnTo>
                    <a:lnTo>
                      <a:pt x="0" y="40"/>
                    </a:lnTo>
                    <a:lnTo>
                      <a:pt x="0" y="32"/>
                    </a:lnTo>
                    <a:lnTo>
                      <a:pt x="8" y="32"/>
                    </a:lnTo>
                    <a:lnTo>
                      <a:pt x="8" y="24"/>
                    </a:lnTo>
                    <a:lnTo>
                      <a:pt x="16" y="24"/>
                    </a:lnTo>
                    <a:lnTo>
                      <a:pt x="23" y="16"/>
                    </a:lnTo>
                    <a:lnTo>
                      <a:pt x="31" y="16"/>
                    </a:lnTo>
                    <a:lnTo>
                      <a:pt x="39" y="8"/>
                    </a:lnTo>
                    <a:lnTo>
                      <a:pt x="55" y="8"/>
                    </a:lnTo>
                    <a:lnTo>
                      <a:pt x="63" y="0"/>
                    </a:lnTo>
                    <a:lnTo>
                      <a:pt x="63" y="8"/>
                    </a:lnTo>
                    <a:lnTo>
                      <a:pt x="87" y="8"/>
                    </a:lnTo>
                    <a:lnTo>
                      <a:pt x="87" y="24"/>
                    </a:lnTo>
                    <a:lnTo>
                      <a:pt x="79" y="32"/>
                    </a:lnTo>
                    <a:lnTo>
                      <a:pt x="79" y="40"/>
                    </a:lnTo>
                    <a:lnTo>
                      <a:pt x="63" y="40"/>
                    </a:lnTo>
                    <a:lnTo>
                      <a:pt x="63" y="48"/>
                    </a:lnTo>
                    <a:lnTo>
                      <a:pt x="55" y="48"/>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68363" name="Freeform 575"/>
              <p:cNvSpPr>
                <a:spLocks/>
              </p:cNvSpPr>
              <p:nvPr/>
            </p:nvSpPr>
            <p:spPr bwMode="auto">
              <a:xfrm>
                <a:off x="1938" y="2306"/>
                <a:ext cx="87" cy="48"/>
              </a:xfrm>
              <a:custGeom>
                <a:avLst/>
                <a:gdLst>
                  <a:gd name="T0" fmla="*/ 55 w 87"/>
                  <a:gd name="T1" fmla="*/ 48 h 48"/>
                  <a:gd name="T2" fmla="*/ 16 w 87"/>
                  <a:gd name="T3" fmla="*/ 48 h 48"/>
                  <a:gd name="T4" fmla="*/ 16 w 87"/>
                  <a:gd name="T5" fmla="*/ 40 h 48"/>
                  <a:gd name="T6" fmla="*/ 8 w 87"/>
                  <a:gd name="T7" fmla="*/ 40 h 48"/>
                  <a:gd name="T8" fmla="*/ 0 w 87"/>
                  <a:gd name="T9" fmla="*/ 32 h 48"/>
                  <a:gd name="T10" fmla="*/ 8 w 87"/>
                  <a:gd name="T11" fmla="*/ 32 h 48"/>
                  <a:gd name="T12" fmla="*/ 23 w 87"/>
                  <a:gd name="T13" fmla="*/ 16 h 48"/>
                  <a:gd name="T14" fmla="*/ 31 w 87"/>
                  <a:gd name="T15" fmla="*/ 16 h 48"/>
                  <a:gd name="T16" fmla="*/ 39 w 87"/>
                  <a:gd name="T17" fmla="*/ 8 h 48"/>
                  <a:gd name="T18" fmla="*/ 47 w 87"/>
                  <a:gd name="T19" fmla="*/ 8 h 48"/>
                  <a:gd name="T20" fmla="*/ 55 w 87"/>
                  <a:gd name="T21" fmla="*/ 0 h 48"/>
                  <a:gd name="T22" fmla="*/ 63 w 87"/>
                  <a:gd name="T23" fmla="*/ 0 h 48"/>
                  <a:gd name="T24" fmla="*/ 71 w 87"/>
                  <a:gd name="T25" fmla="*/ 8 h 48"/>
                  <a:gd name="T26" fmla="*/ 87 w 87"/>
                  <a:gd name="T27" fmla="*/ 8 h 48"/>
                  <a:gd name="T28" fmla="*/ 87 w 87"/>
                  <a:gd name="T29" fmla="*/ 24 h 48"/>
                  <a:gd name="T30" fmla="*/ 79 w 87"/>
                  <a:gd name="T31" fmla="*/ 32 h 48"/>
                  <a:gd name="T32" fmla="*/ 71 w 87"/>
                  <a:gd name="T33" fmla="*/ 32 h 48"/>
                  <a:gd name="T34" fmla="*/ 55 w 87"/>
                  <a:gd name="T35" fmla="*/ 48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7"/>
                  <a:gd name="T55" fmla="*/ 0 h 48"/>
                  <a:gd name="T56" fmla="*/ 87 w 87"/>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7" h="48">
                    <a:moveTo>
                      <a:pt x="55" y="48"/>
                    </a:moveTo>
                    <a:lnTo>
                      <a:pt x="16" y="48"/>
                    </a:lnTo>
                    <a:lnTo>
                      <a:pt x="16" y="40"/>
                    </a:lnTo>
                    <a:lnTo>
                      <a:pt x="8" y="40"/>
                    </a:lnTo>
                    <a:lnTo>
                      <a:pt x="0" y="32"/>
                    </a:lnTo>
                    <a:lnTo>
                      <a:pt x="8" y="32"/>
                    </a:lnTo>
                    <a:lnTo>
                      <a:pt x="23" y="16"/>
                    </a:lnTo>
                    <a:lnTo>
                      <a:pt x="31" y="16"/>
                    </a:lnTo>
                    <a:lnTo>
                      <a:pt x="39" y="8"/>
                    </a:lnTo>
                    <a:lnTo>
                      <a:pt x="47" y="8"/>
                    </a:lnTo>
                    <a:lnTo>
                      <a:pt x="55" y="0"/>
                    </a:lnTo>
                    <a:lnTo>
                      <a:pt x="63" y="0"/>
                    </a:lnTo>
                    <a:lnTo>
                      <a:pt x="71" y="8"/>
                    </a:lnTo>
                    <a:lnTo>
                      <a:pt x="87" y="8"/>
                    </a:lnTo>
                    <a:lnTo>
                      <a:pt x="87" y="24"/>
                    </a:lnTo>
                    <a:lnTo>
                      <a:pt x="79" y="32"/>
                    </a:lnTo>
                    <a:lnTo>
                      <a:pt x="71" y="32"/>
                    </a:lnTo>
                    <a:lnTo>
                      <a:pt x="55" y="48"/>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68364" name="Freeform 576"/>
              <p:cNvSpPr>
                <a:spLocks/>
              </p:cNvSpPr>
              <p:nvPr/>
            </p:nvSpPr>
            <p:spPr bwMode="auto">
              <a:xfrm>
                <a:off x="1946" y="2306"/>
                <a:ext cx="79" cy="40"/>
              </a:xfrm>
              <a:custGeom>
                <a:avLst/>
                <a:gdLst>
                  <a:gd name="T0" fmla="*/ 47 w 79"/>
                  <a:gd name="T1" fmla="*/ 40 h 40"/>
                  <a:gd name="T2" fmla="*/ 0 w 79"/>
                  <a:gd name="T3" fmla="*/ 40 h 40"/>
                  <a:gd name="T4" fmla="*/ 0 w 79"/>
                  <a:gd name="T5" fmla="*/ 24 h 40"/>
                  <a:gd name="T6" fmla="*/ 8 w 79"/>
                  <a:gd name="T7" fmla="*/ 24 h 40"/>
                  <a:gd name="T8" fmla="*/ 15 w 79"/>
                  <a:gd name="T9" fmla="*/ 16 h 40"/>
                  <a:gd name="T10" fmla="*/ 23 w 79"/>
                  <a:gd name="T11" fmla="*/ 16 h 40"/>
                  <a:gd name="T12" fmla="*/ 23 w 79"/>
                  <a:gd name="T13" fmla="*/ 8 h 40"/>
                  <a:gd name="T14" fmla="*/ 39 w 79"/>
                  <a:gd name="T15" fmla="*/ 8 h 40"/>
                  <a:gd name="T16" fmla="*/ 47 w 79"/>
                  <a:gd name="T17" fmla="*/ 0 h 40"/>
                  <a:gd name="T18" fmla="*/ 63 w 79"/>
                  <a:gd name="T19" fmla="*/ 0 h 40"/>
                  <a:gd name="T20" fmla="*/ 63 w 79"/>
                  <a:gd name="T21" fmla="*/ 8 h 40"/>
                  <a:gd name="T22" fmla="*/ 79 w 79"/>
                  <a:gd name="T23" fmla="*/ 8 h 40"/>
                  <a:gd name="T24" fmla="*/ 79 w 79"/>
                  <a:gd name="T25" fmla="*/ 24 h 40"/>
                  <a:gd name="T26" fmla="*/ 71 w 79"/>
                  <a:gd name="T27" fmla="*/ 24 h 40"/>
                  <a:gd name="T28" fmla="*/ 71 w 79"/>
                  <a:gd name="T29" fmla="*/ 32 h 40"/>
                  <a:gd name="T30" fmla="*/ 55 w 79"/>
                  <a:gd name="T31" fmla="*/ 32 h 40"/>
                  <a:gd name="T32" fmla="*/ 55 w 79"/>
                  <a:gd name="T33" fmla="*/ 40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0" y="40"/>
                    </a:lnTo>
                    <a:lnTo>
                      <a:pt x="0" y="24"/>
                    </a:lnTo>
                    <a:lnTo>
                      <a:pt x="8" y="24"/>
                    </a:lnTo>
                    <a:lnTo>
                      <a:pt x="15" y="16"/>
                    </a:lnTo>
                    <a:lnTo>
                      <a:pt x="23" y="16"/>
                    </a:lnTo>
                    <a:lnTo>
                      <a:pt x="23" y="8"/>
                    </a:lnTo>
                    <a:lnTo>
                      <a:pt x="39" y="8"/>
                    </a:lnTo>
                    <a:lnTo>
                      <a:pt x="47" y="0"/>
                    </a:lnTo>
                    <a:lnTo>
                      <a:pt x="63" y="0"/>
                    </a:lnTo>
                    <a:lnTo>
                      <a:pt x="63" y="8"/>
                    </a:lnTo>
                    <a:lnTo>
                      <a:pt x="79" y="8"/>
                    </a:lnTo>
                    <a:lnTo>
                      <a:pt x="79" y="24"/>
                    </a:lnTo>
                    <a:lnTo>
                      <a:pt x="71" y="24"/>
                    </a:lnTo>
                    <a:lnTo>
                      <a:pt x="71" y="32"/>
                    </a:lnTo>
                    <a:lnTo>
                      <a:pt x="55" y="32"/>
                    </a:lnTo>
                    <a:lnTo>
                      <a:pt x="55" y="40"/>
                    </a:lnTo>
                    <a:lnTo>
                      <a:pt x="47" y="4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68365" name="Freeform 577"/>
              <p:cNvSpPr>
                <a:spLocks/>
              </p:cNvSpPr>
              <p:nvPr/>
            </p:nvSpPr>
            <p:spPr bwMode="auto">
              <a:xfrm>
                <a:off x="1946" y="2306"/>
                <a:ext cx="79" cy="40"/>
              </a:xfrm>
              <a:custGeom>
                <a:avLst/>
                <a:gdLst>
                  <a:gd name="T0" fmla="*/ 47 w 79"/>
                  <a:gd name="T1" fmla="*/ 40 h 40"/>
                  <a:gd name="T2" fmla="*/ 8 w 79"/>
                  <a:gd name="T3" fmla="*/ 40 h 40"/>
                  <a:gd name="T4" fmla="*/ 8 w 79"/>
                  <a:gd name="T5" fmla="*/ 32 h 40"/>
                  <a:gd name="T6" fmla="*/ 0 w 79"/>
                  <a:gd name="T7" fmla="*/ 32 h 40"/>
                  <a:gd name="T8" fmla="*/ 0 w 79"/>
                  <a:gd name="T9" fmla="*/ 24 h 40"/>
                  <a:gd name="T10" fmla="*/ 8 w 79"/>
                  <a:gd name="T11" fmla="*/ 24 h 40"/>
                  <a:gd name="T12" fmla="*/ 15 w 79"/>
                  <a:gd name="T13" fmla="*/ 16 h 40"/>
                  <a:gd name="T14" fmla="*/ 23 w 79"/>
                  <a:gd name="T15" fmla="*/ 16 h 40"/>
                  <a:gd name="T16" fmla="*/ 31 w 79"/>
                  <a:gd name="T17" fmla="*/ 8 h 40"/>
                  <a:gd name="T18" fmla="*/ 39 w 79"/>
                  <a:gd name="T19" fmla="*/ 8 h 40"/>
                  <a:gd name="T20" fmla="*/ 47 w 79"/>
                  <a:gd name="T21" fmla="*/ 0 h 40"/>
                  <a:gd name="T22" fmla="*/ 63 w 79"/>
                  <a:gd name="T23" fmla="*/ 0 h 40"/>
                  <a:gd name="T24" fmla="*/ 71 w 79"/>
                  <a:gd name="T25" fmla="*/ 8 h 40"/>
                  <a:gd name="T26" fmla="*/ 79 w 79"/>
                  <a:gd name="T27" fmla="*/ 8 h 40"/>
                  <a:gd name="T28" fmla="*/ 79 w 79"/>
                  <a:gd name="T29" fmla="*/ 16 h 40"/>
                  <a:gd name="T30" fmla="*/ 63 w 79"/>
                  <a:gd name="T31" fmla="*/ 32 h 40"/>
                  <a:gd name="T32" fmla="*/ 55 w 79"/>
                  <a:gd name="T33" fmla="*/ 32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8" y="40"/>
                    </a:lnTo>
                    <a:lnTo>
                      <a:pt x="8" y="32"/>
                    </a:lnTo>
                    <a:lnTo>
                      <a:pt x="0" y="32"/>
                    </a:lnTo>
                    <a:lnTo>
                      <a:pt x="0" y="24"/>
                    </a:lnTo>
                    <a:lnTo>
                      <a:pt x="8" y="24"/>
                    </a:lnTo>
                    <a:lnTo>
                      <a:pt x="15" y="16"/>
                    </a:lnTo>
                    <a:lnTo>
                      <a:pt x="23" y="16"/>
                    </a:lnTo>
                    <a:lnTo>
                      <a:pt x="31" y="8"/>
                    </a:lnTo>
                    <a:lnTo>
                      <a:pt x="39" y="8"/>
                    </a:lnTo>
                    <a:lnTo>
                      <a:pt x="47" y="0"/>
                    </a:lnTo>
                    <a:lnTo>
                      <a:pt x="63" y="0"/>
                    </a:lnTo>
                    <a:lnTo>
                      <a:pt x="71" y="8"/>
                    </a:lnTo>
                    <a:lnTo>
                      <a:pt x="79" y="8"/>
                    </a:lnTo>
                    <a:lnTo>
                      <a:pt x="79" y="16"/>
                    </a:lnTo>
                    <a:lnTo>
                      <a:pt x="63" y="32"/>
                    </a:lnTo>
                    <a:lnTo>
                      <a:pt x="55" y="32"/>
                    </a:lnTo>
                    <a:lnTo>
                      <a:pt x="47" y="40"/>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68366" name="Freeform 578"/>
              <p:cNvSpPr>
                <a:spLocks/>
              </p:cNvSpPr>
              <p:nvPr/>
            </p:nvSpPr>
            <p:spPr bwMode="auto">
              <a:xfrm>
                <a:off x="1946" y="2306"/>
                <a:ext cx="79" cy="32"/>
              </a:xfrm>
              <a:custGeom>
                <a:avLst/>
                <a:gdLst>
                  <a:gd name="T0" fmla="*/ 47 w 79"/>
                  <a:gd name="T1" fmla="*/ 32 h 32"/>
                  <a:gd name="T2" fmla="*/ 0 w 79"/>
                  <a:gd name="T3" fmla="*/ 32 h 32"/>
                  <a:gd name="T4" fmla="*/ 0 w 79"/>
                  <a:gd name="T5" fmla="*/ 24 h 32"/>
                  <a:gd name="T6" fmla="*/ 15 w 79"/>
                  <a:gd name="T7" fmla="*/ 24 h 32"/>
                  <a:gd name="T8" fmla="*/ 15 w 79"/>
                  <a:gd name="T9" fmla="*/ 16 h 32"/>
                  <a:gd name="T10" fmla="*/ 23 w 79"/>
                  <a:gd name="T11" fmla="*/ 16 h 32"/>
                  <a:gd name="T12" fmla="*/ 23 w 79"/>
                  <a:gd name="T13" fmla="*/ 8 h 32"/>
                  <a:gd name="T14" fmla="*/ 39 w 79"/>
                  <a:gd name="T15" fmla="*/ 8 h 32"/>
                  <a:gd name="T16" fmla="*/ 47 w 79"/>
                  <a:gd name="T17" fmla="*/ 0 h 32"/>
                  <a:gd name="T18" fmla="*/ 63 w 79"/>
                  <a:gd name="T19" fmla="*/ 0 h 32"/>
                  <a:gd name="T20" fmla="*/ 71 w 79"/>
                  <a:gd name="T21" fmla="*/ 8 h 32"/>
                  <a:gd name="T22" fmla="*/ 79 w 79"/>
                  <a:gd name="T23" fmla="*/ 8 h 32"/>
                  <a:gd name="T24" fmla="*/ 79 w 79"/>
                  <a:gd name="T25" fmla="*/ 16 h 32"/>
                  <a:gd name="T26" fmla="*/ 71 w 79"/>
                  <a:gd name="T27" fmla="*/ 16 h 32"/>
                  <a:gd name="T28" fmla="*/ 71 w 79"/>
                  <a:gd name="T29" fmla="*/ 24 h 32"/>
                  <a:gd name="T30" fmla="*/ 55 w 79"/>
                  <a:gd name="T31" fmla="*/ 24 h 32"/>
                  <a:gd name="T32" fmla="*/ 55 w 79"/>
                  <a:gd name="T33" fmla="*/ 32 h 32"/>
                  <a:gd name="T34" fmla="*/ 47 w 79"/>
                  <a:gd name="T35" fmla="*/ 32 h 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2"/>
                  <a:gd name="T56" fmla="*/ 79 w 79"/>
                  <a:gd name="T57" fmla="*/ 32 h 3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2">
                    <a:moveTo>
                      <a:pt x="47" y="32"/>
                    </a:moveTo>
                    <a:lnTo>
                      <a:pt x="0" y="32"/>
                    </a:lnTo>
                    <a:lnTo>
                      <a:pt x="0" y="24"/>
                    </a:lnTo>
                    <a:lnTo>
                      <a:pt x="15" y="24"/>
                    </a:lnTo>
                    <a:lnTo>
                      <a:pt x="15" y="16"/>
                    </a:lnTo>
                    <a:lnTo>
                      <a:pt x="23" y="16"/>
                    </a:lnTo>
                    <a:lnTo>
                      <a:pt x="23" y="8"/>
                    </a:lnTo>
                    <a:lnTo>
                      <a:pt x="39" y="8"/>
                    </a:lnTo>
                    <a:lnTo>
                      <a:pt x="47" y="0"/>
                    </a:lnTo>
                    <a:lnTo>
                      <a:pt x="63" y="0"/>
                    </a:lnTo>
                    <a:lnTo>
                      <a:pt x="71" y="8"/>
                    </a:lnTo>
                    <a:lnTo>
                      <a:pt x="79" y="8"/>
                    </a:lnTo>
                    <a:lnTo>
                      <a:pt x="79" y="16"/>
                    </a:lnTo>
                    <a:lnTo>
                      <a:pt x="71" y="16"/>
                    </a:lnTo>
                    <a:lnTo>
                      <a:pt x="71" y="24"/>
                    </a:lnTo>
                    <a:lnTo>
                      <a:pt x="55" y="24"/>
                    </a:lnTo>
                    <a:lnTo>
                      <a:pt x="55" y="32"/>
                    </a:lnTo>
                    <a:lnTo>
                      <a:pt x="47" y="32"/>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68367" name="Freeform 579"/>
              <p:cNvSpPr>
                <a:spLocks/>
              </p:cNvSpPr>
              <p:nvPr/>
            </p:nvSpPr>
            <p:spPr bwMode="auto">
              <a:xfrm>
                <a:off x="1954" y="2306"/>
                <a:ext cx="71" cy="32"/>
              </a:xfrm>
              <a:custGeom>
                <a:avLst/>
                <a:gdLst>
                  <a:gd name="T0" fmla="*/ 39 w 71"/>
                  <a:gd name="T1" fmla="*/ 32 h 32"/>
                  <a:gd name="T2" fmla="*/ 0 w 71"/>
                  <a:gd name="T3" fmla="*/ 32 h 32"/>
                  <a:gd name="T4" fmla="*/ 0 w 71"/>
                  <a:gd name="T5" fmla="*/ 24 h 32"/>
                  <a:gd name="T6" fmla="*/ 7 w 71"/>
                  <a:gd name="T7" fmla="*/ 16 h 32"/>
                  <a:gd name="T8" fmla="*/ 15 w 71"/>
                  <a:gd name="T9" fmla="*/ 16 h 32"/>
                  <a:gd name="T10" fmla="*/ 23 w 71"/>
                  <a:gd name="T11" fmla="*/ 8 h 32"/>
                  <a:gd name="T12" fmla="*/ 31 w 71"/>
                  <a:gd name="T13" fmla="*/ 8 h 32"/>
                  <a:gd name="T14" fmla="*/ 39 w 71"/>
                  <a:gd name="T15" fmla="*/ 0 h 32"/>
                  <a:gd name="T16" fmla="*/ 63 w 71"/>
                  <a:gd name="T17" fmla="*/ 0 h 32"/>
                  <a:gd name="T18" fmla="*/ 71 w 71"/>
                  <a:gd name="T19" fmla="*/ 8 h 32"/>
                  <a:gd name="T20" fmla="*/ 55 w 71"/>
                  <a:gd name="T21" fmla="*/ 24 h 32"/>
                  <a:gd name="T22" fmla="*/ 47 w 71"/>
                  <a:gd name="T23" fmla="*/ 24 h 32"/>
                  <a:gd name="T24" fmla="*/ 39 w 71"/>
                  <a:gd name="T25" fmla="*/ 32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32"/>
                  <a:gd name="T41" fmla="*/ 71 w 71"/>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32">
                    <a:moveTo>
                      <a:pt x="39" y="32"/>
                    </a:moveTo>
                    <a:lnTo>
                      <a:pt x="0" y="32"/>
                    </a:lnTo>
                    <a:lnTo>
                      <a:pt x="0" y="24"/>
                    </a:lnTo>
                    <a:lnTo>
                      <a:pt x="7" y="16"/>
                    </a:lnTo>
                    <a:lnTo>
                      <a:pt x="15" y="16"/>
                    </a:lnTo>
                    <a:lnTo>
                      <a:pt x="23" y="8"/>
                    </a:lnTo>
                    <a:lnTo>
                      <a:pt x="31" y="8"/>
                    </a:lnTo>
                    <a:lnTo>
                      <a:pt x="39" y="0"/>
                    </a:lnTo>
                    <a:lnTo>
                      <a:pt x="63" y="0"/>
                    </a:lnTo>
                    <a:lnTo>
                      <a:pt x="71" y="8"/>
                    </a:lnTo>
                    <a:lnTo>
                      <a:pt x="55" y="24"/>
                    </a:lnTo>
                    <a:lnTo>
                      <a:pt x="47" y="24"/>
                    </a:lnTo>
                    <a:lnTo>
                      <a:pt x="39" y="32"/>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68368" name="Freeform 580"/>
              <p:cNvSpPr>
                <a:spLocks/>
              </p:cNvSpPr>
              <p:nvPr/>
            </p:nvSpPr>
            <p:spPr bwMode="auto">
              <a:xfrm>
                <a:off x="1954" y="2306"/>
                <a:ext cx="71" cy="32"/>
              </a:xfrm>
              <a:custGeom>
                <a:avLst/>
                <a:gdLst>
                  <a:gd name="T0" fmla="*/ 39 w 71"/>
                  <a:gd name="T1" fmla="*/ 24 h 32"/>
                  <a:gd name="T2" fmla="*/ 23 w 71"/>
                  <a:gd name="T3" fmla="*/ 24 h 32"/>
                  <a:gd name="T4" fmla="*/ 23 w 71"/>
                  <a:gd name="T5" fmla="*/ 32 h 32"/>
                  <a:gd name="T6" fmla="*/ 7 w 71"/>
                  <a:gd name="T7" fmla="*/ 32 h 32"/>
                  <a:gd name="T8" fmla="*/ 0 w 71"/>
                  <a:gd name="T9" fmla="*/ 24 h 32"/>
                  <a:gd name="T10" fmla="*/ 7 w 71"/>
                  <a:gd name="T11" fmla="*/ 16 h 32"/>
                  <a:gd name="T12" fmla="*/ 15 w 71"/>
                  <a:gd name="T13" fmla="*/ 16 h 32"/>
                  <a:gd name="T14" fmla="*/ 15 w 71"/>
                  <a:gd name="T15" fmla="*/ 8 h 32"/>
                  <a:gd name="T16" fmla="*/ 31 w 71"/>
                  <a:gd name="T17" fmla="*/ 8 h 32"/>
                  <a:gd name="T18" fmla="*/ 39 w 71"/>
                  <a:gd name="T19" fmla="*/ 0 h 32"/>
                  <a:gd name="T20" fmla="*/ 63 w 71"/>
                  <a:gd name="T21" fmla="*/ 0 h 32"/>
                  <a:gd name="T22" fmla="*/ 71 w 71"/>
                  <a:gd name="T23" fmla="*/ 8 h 32"/>
                  <a:gd name="T24" fmla="*/ 63 w 71"/>
                  <a:gd name="T25" fmla="*/ 8 h 32"/>
                  <a:gd name="T26" fmla="*/ 63 w 71"/>
                  <a:gd name="T27" fmla="*/ 16 h 32"/>
                  <a:gd name="T28" fmla="*/ 55 w 71"/>
                  <a:gd name="T29" fmla="*/ 16 h 32"/>
                  <a:gd name="T30" fmla="*/ 47 w 71"/>
                  <a:gd name="T31" fmla="*/ 24 h 32"/>
                  <a:gd name="T32" fmla="*/ 39 w 71"/>
                  <a:gd name="T33" fmla="*/ 24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32"/>
                  <a:gd name="T53" fmla="*/ 71 w 71"/>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32">
                    <a:moveTo>
                      <a:pt x="39" y="24"/>
                    </a:moveTo>
                    <a:lnTo>
                      <a:pt x="23" y="24"/>
                    </a:lnTo>
                    <a:lnTo>
                      <a:pt x="23" y="32"/>
                    </a:lnTo>
                    <a:lnTo>
                      <a:pt x="7" y="32"/>
                    </a:lnTo>
                    <a:lnTo>
                      <a:pt x="0" y="24"/>
                    </a:lnTo>
                    <a:lnTo>
                      <a:pt x="7" y="16"/>
                    </a:lnTo>
                    <a:lnTo>
                      <a:pt x="15" y="16"/>
                    </a:lnTo>
                    <a:lnTo>
                      <a:pt x="15" y="8"/>
                    </a:lnTo>
                    <a:lnTo>
                      <a:pt x="31" y="8"/>
                    </a:lnTo>
                    <a:lnTo>
                      <a:pt x="39" y="0"/>
                    </a:lnTo>
                    <a:lnTo>
                      <a:pt x="63" y="0"/>
                    </a:lnTo>
                    <a:lnTo>
                      <a:pt x="71" y="8"/>
                    </a:lnTo>
                    <a:lnTo>
                      <a:pt x="63" y="8"/>
                    </a:lnTo>
                    <a:lnTo>
                      <a:pt x="63" y="16"/>
                    </a:lnTo>
                    <a:lnTo>
                      <a:pt x="55" y="16"/>
                    </a:lnTo>
                    <a:lnTo>
                      <a:pt x="47" y="24"/>
                    </a:lnTo>
                    <a:lnTo>
                      <a:pt x="39" y="24"/>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68369" name="Freeform 581"/>
              <p:cNvSpPr>
                <a:spLocks/>
              </p:cNvSpPr>
              <p:nvPr/>
            </p:nvSpPr>
            <p:spPr bwMode="auto">
              <a:xfrm>
                <a:off x="1954" y="2306"/>
                <a:ext cx="71" cy="24"/>
              </a:xfrm>
              <a:custGeom>
                <a:avLst/>
                <a:gdLst>
                  <a:gd name="T0" fmla="*/ 39 w 71"/>
                  <a:gd name="T1" fmla="*/ 24 h 24"/>
                  <a:gd name="T2" fmla="*/ 0 w 71"/>
                  <a:gd name="T3" fmla="*/ 24 h 24"/>
                  <a:gd name="T4" fmla="*/ 7 w 71"/>
                  <a:gd name="T5" fmla="*/ 16 h 24"/>
                  <a:gd name="T6" fmla="*/ 15 w 71"/>
                  <a:gd name="T7" fmla="*/ 16 h 24"/>
                  <a:gd name="T8" fmla="*/ 15 w 71"/>
                  <a:gd name="T9" fmla="*/ 8 h 24"/>
                  <a:gd name="T10" fmla="*/ 31 w 71"/>
                  <a:gd name="T11" fmla="*/ 8 h 24"/>
                  <a:gd name="T12" fmla="*/ 39 w 71"/>
                  <a:gd name="T13" fmla="*/ 0 h 24"/>
                  <a:gd name="T14" fmla="*/ 71 w 71"/>
                  <a:gd name="T15" fmla="*/ 0 h 24"/>
                  <a:gd name="T16" fmla="*/ 71 w 71"/>
                  <a:gd name="T17" fmla="*/ 8 h 24"/>
                  <a:gd name="T18" fmla="*/ 63 w 71"/>
                  <a:gd name="T19" fmla="*/ 8 h 24"/>
                  <a:gd name="T20" fmla="*/ 55 w 71"/>
                  <a:gd name="T21" fmla="*/ 16 h 24"/>
                  <a:gd name="T22" fmla="*/ 47 w 71"/>
                  <a:gd name="T23" fmla="*/ 16 h 24"/>
                  <a:gd name="T24" fmla="*/ 39 w 71"/>
                  <a:gd name="T25" fmla="*/ 24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24"/>
                  <a:gd name="T41" fmla="*/ 71 w 71"/>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24">
                    <a:moveTo>
                      <a:pt x="39" y="24"/>
                    </a:moveTo>
                    <a:lnTo>
                      <a:pt x="0" y="24"/>
                    </a:lnTo>
                    <a:lnTo>
                      <a:pt x="7" y="16"/>
                    </a:lnTo>
                    <a:lnTo>
                      <a:pt x="15" y="16"/>
                    </a:lnTo>
                    <a:lnTo>
                      <a:pt x="15" y="8"/>
                    </a:lnTo>
                    <a:lnTo>
                      <a:pt x="31" y="8"/>
                    </a:lnTo>
                    <a:lnTo>
                      <a:pt x="39" y="0"/>
                    </a:lnTo>
                    <a:lnTo>
                      <a:pt x="71" y="0"/>
                    </a:lnTo>
                    <a:lnTo>
                      <a:pt x="71" y="8"/>
                    </a:lnTo>
                    <a:lnTo>
                      <a:pt x="63" y="8"/>
                    </a:lnTo>
                    <a:lnTo>
                      <a:pt x="55" y="16"/>
                    </a:lnTo>
                    <a:lnTo>
                      <a:pt x="47" y="16"/>
                    </a:lnTo>
                    <a:lnTo>
                      <a:pt x="39" y="24"/>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68370" name="Freeform 582"/>
              <p:cNvSpPr>
                <a:spLocks/>
              </p:cNvSpPr>
              <p:nvPr/>
            </p:nvSpPr>
            <p:spPr bwMode="auto">
              <a:xfrm>
                <a:off x="1961" y="2306"/>
                <a:ext cx="64" cy="24"/>
              </a:xfrm>
              <a:custGeom>
                <a:avLst/>
                <a:gdLst>
                  <a:gd name="T0" fmla="*/ 0 w 64"/>
                  <a:gd name="T1" fmla="*/ 16 h 24"/>
                  <a:gd name="T2" fmla="*/ 8 w 64"/>
                  <a:gd name="T3" fmla="*/ 16 h 24"/>
                  <a:gd name="T4" fmla="*/ 8 w 64"/>
                  <a:gd name="T5" fmla="*/ 8 h 24"/>
                  <a:gd name="T6" fmla="*/ 24 w 64"/>
                  <a:gd name="T7" fmla="*/ 8 h 24"/>
                  <a:gd name="T8" fmla="*/ 32 w 64"/>
                  <a:gd name="T9" fmla="*/ 0 h 24"/>
                  <a:gd name="T10" fmla="*/ 64 w 64"/>
                  <a:gd name="T11" fmla="*/ 0 h 24"/>
                  <a:gd name="T12" fmla="*/ 64 w 64"/>
                  <a:gd name="T13" fmla="*/ 8 h 24"/>
                  <a:gd name="T14" fmla="*/ 56 w 64"/>
                  <a:gd name="T15" fmla="*/ 8 h 24"/>
                  <a:gd name="T16" fmla="*/ 48 w 64"/>
                  <a:gd name="T17" fmla="*/ 16 h 24"/>
                  <a:gd name="T18" fmla="*/ 24 w 64"/>
                  <a:gd name="T19" fmla="*/ 16 h 24"/>
                  <a:gd name="T20" fmla="*/ 24 w 64"/>
                  <a:gd name="T21" fmla="*/ 24 h 24"/>
                  <a:gd name="T22" fmla="*/ 0 w 64"/>
                  <a:gd name="T23" fmla="*/ 24 h 24"/>
                  <a:gd name="T24" fmla="*/ 0 w 64"/>
                  <a:gd name="T25" fmla="*/ 1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24"/>
                  <a:gd name="T41" fmla="*/ 64 w 64"/>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24">
                    <a:moveTo>
                      <a:pt x="0" y="16"/>
                    </a:moveTo>
                    <a:lnTo>
                      <a:pt x="8" y="16"/>
                    </a:lnTo>
                    <a:lnTo>
                      <a:pt x="8" y="8"/>
                    </a:lnTo>
                    <a:lnTo>
                      <a:pt x="24" y="8"/>
                    </a:lnTo>
                    <a:lnTo>
                      <a:pt x="32" y="0"/>
                    </a:lnTo>
                    <a:lnTo>
                      <a:pt x="64" y="0"/>
                    </a:lnTo>
                    <a:lnTo>
                      <a:pt x="64" y="8"/>
                    </a:lnTo>
                    <a:lnTo>
                      <a:pt x="56" y="8"/>
                    </a:lnTo>
                    <a:lnTo>
                      <a:pt x="48" y="16"/>
                    </a:lnTo>
                    <a:lnTo>
                      <a:pt x="24" y="16"/>
                    </a:lnTo>
                    <a:lnTo>
                      <a:pt x="24" y="24"/>
                    </a:lnTo>
                    <a:lnTo>
                      <a:pt x="0" y="24"/>
                    </a:lnTo>
                    <a:lnTo>
                      <a:pt x="0" y="16"/>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68371" name="Freeform 583"/>
              <p:cNvSpPr>
                <a:spLocks/>
              </p:cNvSpPr>
              <p:nvPr/>
            </p:nvSpPr>
            <p:spPr bwMode="auto">
              <a:xfrm>
                <a:off x="2009" y="2402"/>
                <a:ext cx="24" cy="48"/>
              </a:xfrm>
              <a:custGeom>
                <a:avLst/>
                <a:gdLst>
                  <a:gd name="T0" fmla="*/ 24 w 24"/>
                  <a:gd name="T1" fmla="*/ 48 h 48"/>
                  <a:gd name="T2" fmla="*/ 24 w 24"/>
                  <a:gd name="T3" fmla="*/ 32 h 48"/>
                  <a:gd name="T4" fmla="*/ 16 w 24"/>
                  <a:gd name="T5" fmla="*/ 32 h 48"/>
                  <a:gd name="T6" fmla="*/ 16 w 24"/>
                  <a:gd name="T7" fmla="*/ 16 h 48"/>
                  <a:gd name="T8" fmla="*/ 8 w 24"/>
                  <a:gd name="T9" fmla="*/ 16 h 48"/>
                  <a:gd name="T10" fmla="*/ 8 w 24"/>
                  <a:gd name="T11" fmla="*/ 8 h 48"/>
                  <a:gd name="T12" fmla="*/ 0 w 24"/>
                  <a:gd name="T13" fmla="*/ 8 h 48"/>
                  <a:gd name="T14" fmla="*/ 8 w 24"/>
                  <a:gd name="T15" fmla="*/ 0 h 48"/>
                  <a:gd name="T16" fmla="*/ 8 w 24"/>
                  <a:gd name="T17" fmla="*/ 8 h 48"/>
                  <a:gd name="T18" fmla="*/ 16 w 24"/>
                  <a:gd name="T19" fmla="*/ 8 h 48"/>
                  <a:gd name="T20" fmla="*/ 16 w 24"/>
                  <a:gd name="T21" fmla="*/ 16 h 48"/>
                  <a:gd name="T22" fmla="*/ 24 w 24"/>
                  <a:gd name="T23" fmla="*/ 24 h 48"/>
                  <a:gd name="T24" fmla="*/ 24 w 24"/>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48"/>
                  <a:gd name="T41" fmla="*/ 24 w 24"/>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48">
                    <a:moveTo>
                      <a:pt x="24" y="48"/>
                    </a:moveTo>
                    <a:lnTo>
                      <a:pt x="24" y="32"/>
                    </a:lnTo>
                    <a:lnTo>
                      <a:pt x="16" y="32"/>
                    </a:lnTo>
                    <a:lnTo>
                      <a:pt x="16" y="16"/>
                    </a:lnTo>
                    <a:lnTo>
                      <a:pt x="8" y="16"/>
                    </a:lnTo>
                    <a:lnTo>
                      <a:pt x="8" y="8"/>
                    </a:lnTo>
                    <a:lnTo>
                      <a:pt x="0" y="8"/>
                    </a:lnTo>
                    <a:lnTo>
                      <a:pt x="8" y="0"/>
                    </a:lnTo>
                    <a:lnTo>
                      <a:pt x="8" y="8"/>
                    </a:lnTo>
                    <a:lnTo>
                      <a:pt x="16" y="8"/>
                    </a:lnTo>
                    <a:lnTo>
                      <a:pt x="16" y="16"/>
                    </a:lnTo>
                    <a:lnTo>
                      <a:pt x="24" y="24"/>
                    </a:lnTo>
                    <a:lnTo>
                      <a:pt x="24" y="48"/>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68372" name="Freeform 584"/>
              <p:cNvSpPr>
                <a:spLocks/>
              </p:cNvSpPr>
              <p:nvPr/>
            </p:nvSpPr>
            <p:spPr bwMode="auto">
              <a:xfrm>
                <a:off x="2001" y="2306"/>
                <a:ext cx="79" cy="160"/>
              </a:xfrm>
              <a:custGeom>
                <a:avLst/>
                <a:gdLst>
                  <a:gd name="T0" fmla="*/ 79 w 79"/>
                  <a:gd name="T1" fmla="*/ 160 h 160"/>
                  <a:gd name="T2" fmla="*/ 79 w 79"/>
                  <a:gd name="T3" fmla="*/ 72 h 160"/>
                  <a:gd name="T4" fmla="*/ 71 w 79"/>
                  <a:gd name="T5" fmla="*/ 64 h 160"/>
                  <a:gd name="T6" fmla="*/ 71 w 79"/>
                  <a:gd name="T7" fmla="*/ 48 h 160"/>
                  <a:gd name="T8" fmla="*/ 64 w 79"/>
                  <a:gd name="T9" fmla="*/ 40 h 160"/>
                  <a:gd name="T10" fmla="*/ 64 w 79"/>
                  <a:gd name="T11" fmla="*/ 32 h 160"/>
                  <a:gd name="T12" fmla="*/ 56 w 79"/>
                  <a:gd name="T13" fmla="*/ 24 h 160"/>
                  <a:gd name="T14" fmla="*/ 56 w 79"/>
                  <a:gd name="T15" fmla="*/ 16 h 160"/>
                  <a:gd name="T16" fmla="*/ 48 w 79"/>
                  <a:gd name="T17" fmla="*/ 16 h 160"/>
                  <a:gd name="T18" fmla="*/ 48 w 79"/>
                  <a:gd name="T19" fmla="*/ 8 h 160"/>
                  <a:gd name="T20" fmla="*/ 32 w 79"/>
                  <a:gd name="T21" fmla="*/ 8 h 160"/>
                  <a:gd name="T22" fmla="*/ 32 w 79"/>
                  <a:gd name="T23" fmla="*/ 0 h 160"/>
                  <a:gd name="T24" fmla="*/ 16 w 79"/>
                  <a:gd name="T25" fmla="*/ 0 h 160"/>
                  <a:gd name="T26" fmla="*/ 16 w 79"/>
                  <a:gd name="T27" fmla="*/ 8 h 160"/>
                  <a:gd name="T28" fmla="*/ 8 w 79"/>
                  <a:gd name="T29" fmla="*/ 8 h 160"/>
                  <a:gd name="T30" fmla="*/ 8 w 79"/>
                  <a:gd name="T31" fmla="*/ 16 h 160"/>
                  <a:gd name="T32" fmla="*/ 0 w 79"/>
                  <a:gd name="T33" fmla="*/ 16 h 160"/>
                  <a:gd name="T34" fmla="*/ 0 w 79"/>
                  <a:gd name="T35" fmla="*/ 72 h 160"/>
                  <a:gd name="T36" fmla="*/ 8 w 79"/>
                  <a:gd name="T37" fmla="*/ 80 h 160"/>
                  <a:gd name="T38" fmla="*/ 8 w 79"/>
                  <a:gd name="T39" fmla="*/ 96 h 160"/>
                  <a:gd name="T40" fmla="*/ 16 w 79"/>
                  <a:gd name="T41" fmla="*/ 96 h 160"/>
                  <a:gd name="T42" fmla="*/ 16 w 79"/>
                  <a:gd name="T43" fmla="*/ 104 h 160"/>
                  <a:gd name="T44" fmla="*/ 24 w 79"/>
                  <a:gd name="T45" fmla="*/ 104 h 160"/>
                  <a:gd name="T46" fmla="*/ 24 w 79"/>
                  <a:gd name="T47" fmla="*/ 120 h 160"/>
                  <a:gd name="T48" fmla="*/ 32 w 79"/>
                  <a:gd name="T49" fmla="*/ 120 h 160"/>
                  <a:gd name="T50" fmla="*/ 32 w 79"/>
                  <a:gd name="T51" fmla="*/ 128 h 160"/>
                  <a:gd name="T52" fmla="*/ 48 w 79"/>
                  <a:gd name="T53" fmla="*/ 144 h 160"/>
                  <a:gd name="T54" fmla="*/ 48 w 79"/>
                  <a:gd name="T55" fmla="*/ 152 h 160"/>
                  <a:gd name="T56" fmla="*/ 64 w 79"/>
                  <a:gd name="T57" fmla="*/ 152 h 160"/>
                  <a:gd name="T58" fmla="*/ 64 w 79"/>
                  <a:gd name="T59" fmla="*/ 160 h 160"/>
                  <a:gd name="T60" fmla="*/ 79 w 79"/>
                  <a:gd name="T61" fmla="*/ 16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
                  <a:gd name="T94" fmla="*/ 0 h 160"/>
                  <a:gd name="T95" fmla="*/ 79 w 79"/>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 h="160">
                    <a:moveTo>
                      <a:pt x="79" y="160"/>
                    </a:moveTo>
                    <a:lnTo>
                      <a:pt x="79" y="72"/>
                    </a:lnTo>
                    <a:lnTo>
                      <a:pt x="71" y="64"/>
                    </a:lnTo>
                    <a:lnTo>
                      <a:pt x="71" y="48"/>
                    </a:lnTo>
                    <a:lnTo>
                      <a:pt x="64" y="40"/>
                    </a:lnTo>
                    <a:lnTo>
                      <a:pt x="64" y="32"/>
                    </a:lnTo>
                    <a:lnTo>
                      <a:pt x="56" y="24"/>
                    </a:lnTo>
                    <a:lnTo>
                      <a:pt x="56" y="16"/>
                    </a:lnTo>
                    <a:lnTo>
                      <a:pt x="48" y="16"/>
                    </a:lnTo>
                    <a:lnTo>
                      <a:pt x="48" y="8"/>
                    </a:lnTo>
                    <a:lnTo>
                      <a:pt x="32" y="8"/>
                    </a:lnTo>
                    <a:lnTo>
                      <a:pt x="32" y="0"/>
                    </a:lnTo>
                    <a:lnTo>
                      <a:pt x="16" y="0"/>
                    </a:lnTo>
                    <a:lnTo>
                      <a:pt x="16" y="8"/>
                    </a:lnTo>
                    <a:lnTo>
                      <a:pt x="8" y="8"/>
                    </a:lnTo>
                    <a:lnTo>
                      <a:pt x="8" y="16"/>
                    </a:lnTo>
                    <a:lnTo>
                      <a:pt x="0" y="16"/>
                    </a:lnTo>
                    <a:lnTo>
                      <a:pt x="0" y="72"/>
                    </a:lnTo>
                    <a:lnTo>
                      <a:pt x="8" y="80"/>
                    </a:lnTo>
                    <a:lnTo>
                      <a:pt x="8" y="96"/>
                    </a:lnTo>
                    <a:lnTo>
                      <a:pt x="16" y="96"/>
                    </a:lnTo>
                    <a:lnTo>
                      <a:pt x="16" y="104"/>
                    </a:lnTo>
                    <a:lnTo>
                      <a:pt x="24" y="104"/>
                    </a:lnTo>
                    <a:lnTo>
                      <a:pt x="24" y="120"/>
                    </a:lnTo>
                    <a:lnTo>
                      <a:pt x="32" y="120"/>
                    </a:lnTo>
                    <a:lnTo>
                      <a:pt x="32" y="128"/>
                    </a:lnTo>
                    <a:lnTo>
                      <a:pt x="48" y="144"/>
                    </a:lnTo>
                    <a:lnTo>
                      <a:pt x="48" y="152"/>
                    </a:lnTo>
                    <a:lnTo>
                      <a:pt x="64" y="152"/>
                    </a:lnTo>
                    <a:lnTo>
                      <a:pt x="64" y="160"/>
                    </a:lnTo>
                    <a:lnTo>
                      <a:pt x="79" y="16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68373" name="Freeform 585"/>
              <p:cNvSpPr>
                <a:spLocks/>
              </p:cNvSpPr>
              <p:nvPr/>
            </p:nvSpPr>
            <p:spPr bwMode="auto">
              <a:xfrm>
                <a:off x="2009" y="2394"/>
                <a:ext cx="71" cy="72"/>
              </a:xfrm>
              <a:custGeom>
                <a:avLst/>
                <a:gdLst>
                  <a:gd name="T0" fmla="*/ 71 w 71"/>
                  <a:gd name="T1" fmla="*/ 72 h 72"/>
                  <a:gd name="T2" fmla="*/ 63 w 71"/>
                  <a:gd name="T3" fmla="*/ 72 h 72"/>
                  <a:gd name="T4" fmla="*/ 63 w 71"/>
                  <a:gd name="T5" fmla="*/ 64 h 72"/>
                  <a:gd name="T6" fmla="*/ 56 w 71"/>
                  <a:gd name="T7" fmla="*/ 64 h 72"/>
                  <a:gd name="T8" fmla="*/ 48 w 71"/>
                  <a:gd name="T9" fmla="*/ 56 h 72"/>
                  <a:gd name="T10" fmla="*/ 40 w 71"/>
                  <a:gd name="T11" fmla="*/ 56 h 72"/>
                  <a:gd name="T12" fmla="*/ 40 w 71"/>
                  <a:gd name="T13" fmla="*/ 48 h 72"/>
                  <a:gd name="T14" fmla="*/ 32 w 71"/>
                  <a:gd name="T15" fmla="*/ 40 h 72"/>
                  <a:gd name="T16" fmla="*/ 24 w 71"/>
                  <a:gd name="T17" fmla="*/ 40 h 72"/>
                  <a:gd name="T18" fmla="*/ 24 w 71"/>
                  <a:gd name="T19" fmla="*/ 32 h 72"/>
                  <a:gd name="T20" fmla="*/ 8 w 71"/>
                  <a:gd name="T21" fmla="*/ 16 h 72"/>
                  <a:gd name="T22" fmla="*/ 8 w 71"/>
                  <a:gd name="T23" fmla="*/ 8 h 72"/>
                  <a:gd name="T24" fmla="*/ 0 w 71"/>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72"/>
                  <a:gd name="T41" fmla="*/ 71 w 71"/>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72">
                    <a:moveTo>
                      <a:pt x="71" y="72"/>
                    </a:moveTo>
                    <a:lnTo>
                      <a:pt x="63" y="72"/>
                    </a:lnTo>
                    <a:lnTo>
                      <a:pt x="63" y="64"/>
                    </a:lnTo>
                    <a:lnTo>
                      <a:pt x="56" y="64"/>
                    </a:lnTo>
                    <a:lnTo>
                      <a:pt x="48" y="56"/>
                    </a:lnTo>
                    <a:lnTo>
                      <a:pt x="40" y="56"/>
                    </a:lnTo>
                    <a:lnTo>
                      <a:pt x="40" y="48"/>
                    </a:lnTo>
                    <a:lnTo>
                      <a:pt x="32" y="40"/>
                    </a:lnTo>
                    <a:lnTo>
                      <a:pt x="24" y="40"/>
                    </a:lnTo>
                    <a:lnTo>
                      <a:pt x="24" y="32"/>
                    </a:lnTo>
                    <a:lnTo>
                      <a:pt x="8" y="16"/>
                    </a:lnTo>
                    <a:lnTo>
                      <a:pt x="8" y="8"/>
                    </a:lnTo>
                    <a:lnTo>
                      <a:pt x="0" y="0"/>
                    </a:lnTo>
                  </a:path>
                </a:pathLst>
              </a:custGeom>
              <a:noFill/>
              <a:ln w="12700">
                <a:solidFill>
                  <a:srgbClr val="FF1E66"/>
                </a:solidFill>
                <a:round/>
                <a:headEnd/>
                <a:tailEnd/>
              </a:ln>
            </p:spPr>
            <p:txBody>
              <a:bodyPr/>
              <a:lstStyle/>
              <a:p>
                <a:endParaRPr lang="es-ES_tradnl">
                  <a:solidFill>
                    <a:srgbClr val="000000"/>
                  </a:solidFill>
                </a:endParaRPr>
              </a:p>
            </p:txBody>
          </p:sp>
          <p:sp>
            <p:nvSpPr>
              <p:cNvPr id="468374" name="Freeform 586"/>
              <p:cNvSpPr>
                <a:spLocks/>
              </p:cNvSpPr>
              <p:nvPr/>
            </p:nvSpPr>
            <p:spPr bwMode="auto">
              <a:xfrm>
                <a:off x="2009" y="2386"/>
                <a:ext cx="71" cy="72"/>
              </a:xfrm>
              <a:custGeom>
                <a:avLst/>
                <a:gdLst>
                  <a:gd name="T0" fmla="*/ 71 w 71"/>
                  <a:gd name="T1" fmla="*/ 72 h 72"/>
                  <a:gd name="T2" fmla="*/ 56 w 71"/>
                  <a:gd name="T3" fmla="*/ 72 h 72"/>
                  <a:gd name="T4" fmla="*/ 56 w 71"/>
                  <a:gd name="T5" fmla="*/ 64 h 72"/>
                  <a:gd name="T6" fmla="*/ 48 w 71"/>
                  <a:gd name="T7" fmla="*/ 64 h 72"/>
                  <a:gd name="T8" fmla="*/ 24 w 71"/>
                  <a:gd name="T9" fmla="*/ 40 h 72"/>
                  <a:gd name="T10" fmla="*/ 24 w 71"/>
                  <a:gd name="T11" fmla="*/ 32 h 72"/>
                  <a:gd name="T12" fmla="*/ 16 w 71"/>
                  <a:gd name="T13" fmla="*/ 32 h 72"/>
                  <a:gd name="T14" fmla="*/ 16 w 71"/>
                  <a:gd name="T15" fmla="*/ 24 h 72"/>
                  <a:gd name="T16" fmla="*/ 0 w 71"/>
                  <a:gd name="T17" fmla="*/ 8 h 72"/>
                  <a:gd name="T18" fmla="*/ 0 w 71"/>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72"/>
                    </a:moveTo>
                    <a:lnTo>
                      <a:pt x="56" y="72"/>
                    </a:lnTo>
                    <a:lnTo>
                      <a:pt x="56" y="64"/>
                    </a:lnTo>
                    <a:lnTo>
                      <a:pt x="48" y="64"/>
                    </a:lnTo>
                    <a:lnTo>
                      <a:pt x="24" y="40"/>
                    </a:lnTo>
                    <a:lnTo>
                      <a:pt x="24" y="32"/>
                    </a:lnTo>
                    <a:lnTo>
                      <a:pt x="16" y="32"/>
                    </a:lnTo>
                    <a:lnTo>
                      <a:pt x="16" y="24"/>
                    </a:lnTo>
                    <a:lnTo>
                      <a:pt x="0" y="8"/>
                    </a:lnTo>
                    <a:lnTo>
                      <a:pt x="0" y="0"/>
                    </a:lnTo>
                  </a:path>
                </a:pathLst>
              </a:custGeom>
              <a:noFill/>
              <a:ln w="12700">
                <a:solidFill>
                  <a:srgbClr val="FF2166"/>
                </a:solidFill>
                <a:round/>
                <a:headEnd/>
                <a:tailEnd/>
              </a:ln>
            </p:spPr>
            <p:txBody>
              <a:bodyPr/>
              <a:lstStyle/>
              <a:p>
                <a:endParaRPr lang="es-ES_tradnl">
                  <a:solidFill>
                    <a:srgbClr val="000000"/>
                  </a:solidFill>
                </a:endParaRPr>
              </a:p>
            </p:txBody>
          </p:sp>
          <p:sp>
            <p:nvSpPr>
              <p:cNvPr id="468375" name="Freeform 587"/>
              <p:cNvSpPr>
                <a:spLocks/>
              </p:cNvSpPr>
              <p:nvPr/>
            </p:nvSpPr>
            <p:spPr bwMode="auto">
              <a:xfrm>
                <a:off x="2001" y="2378"/>
                <a:ext cx="79" cy="80"/>
              </a:xfrm>
              <a:custGeom>
                <a:avLst/>
                <a:gdLst>
                  <a:gd name="T0" fmla="*/ 79 w 79"/>
                  <a:gd name="T1" fmla="*/ 80 h 80"/>
                  <a:gd name="T2" fmla="*/ 71 w 79"/>
                  <a:gd name="T3" fmla="*/ 80 h 80"/>
                  <a:gd name="T4" fmla="*/ 56 w 79"/>
                  <a:gd name="T5" fmla="*/ 64 h 80"/>
                  <a:gd name="T6" fmla="*/ 48 w 79"/>
                  <a:gd name="T7" fmla="*/ 64 h 80"/>
                  <a:gd name="T8" fmla="*/ 48 w 79"/>
                  <a:gd name="T9" fmla="*/ 56 h 80"/>
                  <a:gd name="T10" fmla="*/ 16 w 79"/>
                  <a:gd name="T11" fmla="*/ 24 h 80"/>
                  <a:gd name="T12" fmla="*/ 16 w 79"/>
                  <a:gd name="T13" fmla="*/ 16 h 80"/>
                  <a:gd name="T14" fmla="*/ 0 w 79"/>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80"/>
                  <a:gd name="T26" fmla="*/ 79 w 79"/>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80">
                    <a:moveTo>
                      <a:pt x="79" y="80"/>
                    </a:moveTo>
                    <a:lnTo>
                      <a:pt x="71" y="80"/>
                    </a:lnTo>
                    <a:lnTo>
                      <a:pt x="56" y="64"/>
                    </a:lnTo>
                    <a:lnTo>
                      <a:pt x="48" y="64"/>
                    </a:lnTo>
                    <a:lnTo>
                      <a:pt x="48" y="56"/>
                    </a:lnTo>
                    <a:lnTo>
                      <a:pt x="16" y="24"/>
                    </a:lnTo>
                    <a:lnTo>
                      <a:pt x="16" y="16"/>
                    </a:lnTo>
                    <a:lnTo>
                      <a:pt x="0" y="0"/>
                    </a:lnTo>
                  </a:path>
                </a:pathLst>
              </a:custGeom>
              <a:noFill/>
              <a:ln w="12700">
                <a:solidFill>
                  <a:srgbClr val="FF2366"/>
                </a:solidFill>
                <a:round/>
                <a:headEnd/>
                <a:tailEnd/>
              </a:ln>
            </p:spPr>
            <p:txBody>
              <a:bodyPr/>
              <a:lstStyle/>
              <a:p>
                <a:endParaRPr lang="es-ES_tradnl">
                  <a:solidFill>
                    <a:srgbClr val="000000"/>
                  </a:solidFill>
                </a:endParaRPr>
              </a:p>
            </p:txBody>
          </p:sp>
          <p:sp>
            <p:nvSpPr>
              <p:cNvPr id="468376" name="Freeform 588"/>
              <p:cNvSpPr>
                <a:spLocks/>
              </p:cNvSpPr>
              <p:nvPr/>
            </p:nvSpPr>
            <p:spPr bwMode="auto">
              <a:xfrm>
                <a:off x="2001" y="2370"/>
                <a:ext cx="79" cy="88"/>
              </a:xfrm>
              <a:custGeom>
                <a:avLst/>
                <a:gdLst>
                  <a:gd name="T0" fmla="*/ 79 w 79"/>
                  <a:gd name="T1" fmla="*/ 88 h 88"/>
                  <a:gd name="T2" fmla="*/ 71 w 79"/>
                  <a:gd name="T3" fmla="*/ 88 h 88"/>
                  <a:gd name="T4" fmla="*/ 71 w 79"/>
                  <a:gd name="T5" fmla="*/ 80 h 88"/>
                  <a:gd name="T6" fmla="*/ 64 w 79"/>
                  <a:gd name="T7" fmla="*/ 80 h 88"/>
                  <a:gd name="T8" fmla="*/ 32 w 79"/>
                  <a:gd name="T9" fmla="*/ 48 h 88"/>
                  <a:gd name="T10" fmla="*/ 32 w 79"/>
                  <a:gd name="T11" fmla="*/ 40 h 88"/>
                  <a:gd name="T12" fmla="*/ 24 w 79"/>
                  <a:gd name="T13" fmla="*/ 40 h 88"/>
                  <a:gd name="T14" fmla="*/ 24 w 79"/>
                  <a:gd name="T15" fmla="*/ 32 h 88"/>
                  <a:gd name="T16" fmla="*/ 16 w 79"/>
                  <a:gd name="T17" fmla="*/ 24 h 88"/>
                  <a:gd name="T18" fmla="*/ 16 w 79"/>
                  <a:gd name="T19" fmla="*/ 16 h 88"/>
                  <a:gd name="T20" fmla="*/ 8 w 79"/>
                  <a:gd name="T21" fmla="*/ 16 h 88"/>
                  <a:gd name="T22" fmla="*/ 8 w 79"/>
                  <a:gd name="T23" fmla="*/ 8 h 88"/>
                  <a:gd name="T24" fmla="*/ 0 w 79"/>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88"/>
                  <a:gd name="T41" fmla="*/ 79 w 79"/>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88">
                    <a:moveTo>
                      <a:pt x="79" y="88"/>
                    </a:moveTo>
                    <a:lnTo>
                      <a:pt x="71" y="88"/>
                    </a:lnTo>
                    <a:lnTo>
                      <a:pt x="71" y="80"/>
                    </a:lnTo>
                    <a:lnTo>
                      <a:pt x="64" y="80"/>
                    </a:lnTo>
                    <a:lnTo>
                      <a:pt x="32" y="48"/>
                    </a:lnTo>
                    <a:lnTo>
                      <a:pt x="32" y="40"/>
                    </a:lnTo>
                    <a:lnTo>
                      <a:pt x="24" y="40"/>
                    </a:lnTo>
                    <a:lnTo>
                      <a:pt x="24" y="32"/>
                    </a:lnTo>
                    <a:lnTo>
                      <a:pt x="16" y="24"/>
                    </a:lnTo>
                    <a:lnTo>
                      <a:pt x="16" y="16"/>
                    </a:lnTo>
                    <a:lnTo>
                      <a:pt x="8" y="16"/>
                    </a:lnTo>
                    <a:lnTo>
                      <a:pt x="8" y="8"/>
                    </a:lnTo>
                    <a:lnTo>
                      <a:pt x="0" y="0"/>
                    </a:lnTo>
                  </a:path>
                </a:pathLst>
              </a:custGeom>
              <a:noFill/>
              <a:ln w="12700">
                <a:solidFill>
                  <a:srgbClr val="FF2866"/>
                </a:solidFill>
                <a:round/>
                <a:headEnd/>
                <a:tailEnd/>
              </a:ln>
            </p:spPr>
            <p:txBody>
              <a:bodyPr/>
              <a:lstStyle/>
              <a:p>
                <a:endParaRPr lang="es-ES_tradnl">
                  <a:solidFill>
                    <a:srgbClr val="000000"/>
                  </a:solidFill>
                </a:endParaRPr>
              </a:p>
            </p:txBody>
          </p:sp>
          <p:sp>
            <p:nvSpPr>
              <p:cNvPr id="468377" name="Freeform 589"/>
              <p:cNvSpPr>
                <a:spLocks/>
              </p:cNvSpPr>
              <p:nvPr/>
            </p:nvSpPr>
            <p:spPr bwMode="auto">
              <a:xfrm>
                <a:off x="2001" y="2362"/>
                <a:ext cx="71" cy="88"/>
              </a:xfrm>
              <a:custGeom>
                <a:avLst/>
                <a:gdLst>
                  <a:gd name="T0" fmla="*/ 71 w 71"/>
                  <a:gd name="T1" fmla="*/ 88 h 88"/>
                  <a:gd name="T2" fmla="*/ 64 w 71"/>
                  <a:gd name="T3" fmla="*/ 88 h 88"/>
                  <a:gd name="T4" fmla="*/ 64 w 71"/>
                  <a:gd name="T5" fmla="*/ 80 h 88"/>
                  <a:gd name="T6" fmla="*/ 56 w 71"/>
                  <a:gd name="T7" fmla="*/ 80 h 88"/>
                  <a:gd name="T8" fmla="*/ 56 w 71"/>
                  <a:gd name="T9" fmla="*/ 72 h 88"/>
                  <a:gd name="T10" fmla="*/ 48 w 71"/>
                  <a:gd name="T11" fmla="*/ 72 h 88"/>
                  <a:gd name="T12" fmla="*/ 40 w 71"/>
                  <a:gd name="T13" fmla="*/ 64 h 88"/>
                  <a:gd name="T14" fmla="*/ 40 w 71"/>
                  <a:gd name="T15" fmla="*/ 56 h 88"/>
                  <a:gd name="T16" fmla="*/ 24 w 71"/>
                  <a:gd name="T17" fmla="*/ 40 h 88"/>
                  <a:gd name="T18" fmla="*/ 24 w 71"/>
                  <a:gd name="T19" fmla="*/ 32 h 88"/>
                  <a:gd name="T20" fmla="*/ 16 w 71"/>
                  <a:gd name="T21" fmla="*/ 32 h 88"/>
                  <a:gd name="T22" fmla="*/ 16 w 71"/>
                  <a:gd name="T23" fmla="*/ 24 h 88"/>
                  <a:gd name="T24" fmla="*/ 8 w 71"/>
                  <a:gd name="T25" fmla="*/ 16 h 88"/>
                  <a:gd name="T26" fmla="*/ 8 w 71"/>
                  <a:gd name="T27" fmla="*/ 8 h 88"/>
                  <a:gd name="T28" fmla="*/ 0 w 71"/>
                  <a:gd name="T29" fmla="*/ 0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88"/>
                  <a:gd name="T47" fmla="*/ 71 w 71"/>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88">
                    <a:moveTo>
                      <a:pt x="71" y="88"/>
                    </a:moveTo>
                    <a:lnTo>
                      <a:pt x="64" y="88"/>
                    </a:lnTo>
                    <a:lnTo>
                      <a:pt x="64" y="80"/>
                    </a:lnTo>
                    <a:lnTo>
                      <a:pt x="56" y="80"/>
                    </a:lnTo>
                    <a:lnTo>
                      <a:pt x="56" y="72"/>
                    </a:lnTo>
                    <a:lnTo>
                      <a:pt x="48" y="72"/>
                    </a:lnTo>
                    <a:lnTo>
                      <a:pt x="40" y="64"/>
                    </a:lnTo>
                    <a:lnTo>
                      <a:pt x="40" y="56"/>
                    </a:lnTo>
                    <a:lnTo>
                      <a:pt x="24" y="40"/>
                    </a:lnTo>
                    <a:lnTo>
                      <a:pt x="24" y="32"/>
                    </a:lnTo>
                    <a:lnTo>
                      <a:pt x="16" y="32"/>
                    </a:lnTo>
                    <a:lnTo>
                      <a:pt x="16" y="24"/>
                    </a:lnTo>
                    <a:lnTo>
                      <a:pt x="8" y="16"/>
                    </a:lnTo>
                    <a:lnTo>
                      <a:pt x="8" y="8"/>
                    </a:lnTo>
                    <a:lnTo>
                      <a:pt x="0" y="0"/>
                    </a:lnTo>
                  </a:path>
                </a:pathLst>
              </a:custGeom>
              <a:noFill/>
              <a:ln w="12700">
                <a:solidFill>
                  <a:srgbClr val="FF2B66"/>
                </a:solidFill>
                <a:round/>
                <a:headEnd/>
                <a:tailEnd/>
              </a:ln>
            </p:spPr>
            <p:txBody>
              <a:bodyPr/>
              <a:lstStyle/>
              <a:p>
                <a:endParaRPr lang="es-ES_tradnl">
                  <a:solidFill>
                    <a:srgbClr val="000000"/>
                  </a:solidFill>
                </a:endParaRPr>
              </a:p>
            </p:txBody>
          </p:sp>
          <p:sp>
            <p:nvSpPr>
              <p:cNvPr id="468378" name="Freeform 590"/>
              <p:cNvSpPr>
                <a:spLocks/>
              </p:cNvSpPr>
              <p:nvPr/>
            </p:nvSpPr>
            <p:spPr bwMode="auto">
              <a:xfrm>
                <a:off x="2001" y="2362"/>
                <a:ext cx="71" cy="88"/>
              </a:xfrm>
              <a:custGeom>
                <a:avLst/>
                <a:gdLst>
                  <a:gd name="T0" fmla="*/ 71 w 71"/>
                  <a:gd name="T1" fmla="*/ 88 h 88"/>
                  <a:gd name="T2" fmla="*/ 71 w 71"/>
                  <a:gd name="T3" fmla="*/ 80 h 88"/>
                  <a:gd name="T4" fmla="*/ 64 w 71"/>
                  <a:gd name="T5" fmla="*/ 80 h 88"/>
                  <a:gd name="T6" fmla="*/ 24 w 71"/>
                  <a:gd name="T7" fmla="*/ 40 h 88"/>
                  <a:gd name="T8" fmla="*/ 24 w 71"/>
                  <a:gd name="T9" fmla="*/ 32 h 88"/>
                  <a:gd name="T10" fmla="*/ 16 w 71"/>
                  <a:gd name="T11" fmla="*/ 24 h 88"/>
                  <a:gd name="T12" fmla="*/ 16 w 71"/>
                  <a:gd name="T13" fmla="*/ 16 h 88"/>
                  <a:gd name="T14" fmla="*/ 0 w 71"/>
                  <a:gd name="T15" fmla="*/ 0 h 88"/>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88"/>
                  <a:gd name="T26" fmla="*/ 71 w 71"/>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88">
                    <a:moveTo>
                      <a:pt x="71" y="88"/>
                    </a:moveTo>
                    <a:lnTo>
                      <a:pt x="71" y="80"/>
                    </a:lnTo>
                    <a:lnTo>
                      <a:pt x="64" y="80"/>
                    </a:lnTo>
                    <a:lnTo>
                      <a:pt x="24" y="40"/>
                    </a:lnTo>
                    <a:lnTo>
                      <a:pt x="24" y="32"/>
                    </a:lnTo>
                    <a:lnTo>
                      <a:pt x="16" y="24"/>
                    </a:lnTo>
                    <a:lnTo>
                      <a:pt x="16" y="16"/>
                    </a:lnTo>
                    <a:lnTo>
                      <a:pt x="0" y="0"/>
                    </a:lnTo>
                  </a:path>
                </a:pathLst>
              </a:custGeom>
              <a:noFill/>
              <a:ln w="12700">
                <a:solidFill>
                  <a:srgbClr val="FF3066"/>
                </a:solidFill>
                <a:round/>
                <a:headEnd/>
                <a:tailEnd/>
              </a:ln>
            </p:spPr>
            <p:txBody>
              <a:bodyPr/>
              <a:lstStyle/>
              <a:p>
                <a:endParaRPr lang="es-ES_tradnl">
                  <a:solidFill>
                    <a:srgbClr val="000000"/>
                  </a:solidFill>
                </a:endParaRPr>
              </a:p>
            </p:txBody>
          </p:sp>
          <p:sp>
            <p:nvSpPr>
              <p:cNvPr id="468379" name="Freeform 591"/>
              <p:cNvSpPr>
                <a:spLocks/>
              </p:cNvSpPr>
              <p:nvPr/>
            </p:nvSpPr>
            <p:spPr bwMode="auto">
              <a:xfrm>
                <a:off x="2001" y="2354"/>
                <a:ext cx="71" cy="96"/>
              </a:xfrm>
              <a:custGeom>
                <a:avLst/>
                <a:gdLst>
                  <a:gd name="T0" fmla="*/ 71 w 71"/>
                  <a:gd name="T1" fmla="*/ 96 h 96"/>
                  <a:gd name="T2" fmla="*/ 71 w 71"/>
                  <a:gd name="T3" fmla="*/ 88 h 96"/>
                  <a:gd name="T4" fmla="*/ 64 w 71"/>
                  <a:gd name="T5" fmla="*/ 88 h 96"/>
                  <a:gd name="T6" fmla="*/ 64 w 71"/>
                  <a:gd name="T7" fmla="*/ 80 h 96"/>
                  <a:gd name="T8" fmla="*/ 56 w 71"/>
                  <a:gd name="T9" fmla="*/ 80 h 96"/>
                  <a:gd name="T10" fmla="*/ 56 w 71"/>
                  <a:gd name="T11" fmla="*/ 72 h 96"/>
                  <a:gd name="T12" fmla="*/ 48 w 71"/>
                  <a:gd name="T13" fmla="*/ 72 h 96"/>
                  <a:gd name="T14" fmla="*/ 32 w 71"/>
                  <a:gd name="T15" fmla="*/ 56 h 96"/>
                  <a:gd name="T16" fmla="*/ 32 w 71"/>
                  <a:gd name="T17" fmla="*/ 48 h 96"/>
                  <a:gd name="T18" fmla="*/ 24 w 71"/>
                  <a:gd name="T19" fmla="*/ 40 h 96"/>
                  <a:gd name="T20" fmla="*/ 24 w 71"/>
                  <a:gd name="T21" fmla="*/ 32 h 96"/>
                  <a:gd name="T22" fmla="*/ 16 w 71"/>
                  <a:gd name="T23" fmla="*/ 32 h 96"/>
                  <a:gd name="T24" fmla="*/ 16 w 71"/>
                  <a:gd name="T25" fmla="*/ 24 h 96"/>
                  <a:gd name="T26" fmla="*/ 8 w 71"/>
                  <a:gd name="T27" fmla="*/ 16 h 96"/>
                  <a:gd name="T28" fmla="*/ 8 w 71"/>
                  <a:gd name="T29" fmla="*/ 8 h 96"/>
                  <a:gd name="T30" fmla="*/ 0 w 71"/>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96"/>
                  <a:gd name="T50" fmla="*/ 71 w 71"/>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96">
                    <a:moveTo>
                      <a:pt x="71" y="96"/>
                    </a:moveTo>
                    <a:lnTo>
                      <a:pt x="71" y="88"/>
                    </a:lnTo>
                    <a:lnTo>
                      <a:pt x="64" y="88"/>
                    </a:lnTo>
                    <a:lnTo>
                      <a:pt x="64" y="80"/>
                    </a:lnTo>
                    <a:lnTo>
                      <a:pt x="56" y="80"/>
                    </a:lnTo>
                    <a:lnTo>
                      <a:pt x="56" y="72"/>
                    </a:lnTo>
                    <a:lnTo>
                      <a:pt x="48" y="72"/>
                    </a:lnTo>
                    <a:lnTo>
                      <a:pt x="32" y="56"/>
                    </a:lnTo>
                    <a:lnTo>
                      <a:pt x="32" y="48"/>
                    </a:lnTo>
                    <a:lnTo>
                      <a:pt x="24" y="40"/>
                    </a:lnTo>
                    <a:lnTo>
                      <a:pt x="24" y="32"/>
                    </a:lnTo>
                    <a:lnTo>
                      <a:pt x="16" y="32"/>
                    </a:lnTo>
                    <a:lnTo>
                      <a:pt x="16" y="24"/>
                    </a:lnTo>
                    <a:lnTo>
                      <a:pt x="8" y="16"/>
                    </a:lnTo>
                    <a:lnTo>
                      <a:pt x="8" y="8"/>
                    </a:lnTo>
                    <a:lnTo>
                      <a:pt x="0" y="0"/>
                    </a:lnTo>
                  </a:path>
                </a:pathLst>
              </a:custGeom>
              <a:noFill/>
              <a:ln w="12700">
                <a:solidFill>
                  <a:srgbClr val="FF3266"/>
                </a:solidFill>
                <a:round/>
                <a:headEnd/>
                <a:tailEnd/>
              </a:ln>
            </p:spPr>
            <p:txBody>
              <a:bodyPr/>
              <a:lstStyle/>
              <a:p>
                <a:endParaRPr lang="es-ES_tradnl">
                  <a:solidFill>
                    <a:srgbClr val="000000"/>
                  </a:solidFill>
                </a:endParaRPr>
              </a:p>
            </p:txBody>
          </p:sp>
          <p:sp>
            <p:nvSpPr>
              <p:cNvPr id="468380" name="Freeform 592"/>
              <p:cNvSpPr>
                <a:spLocks/>
              </p:cNvSpPr>
              <p:nvPr/>
            </p:nvSpPr>
            <p:spPr bwMode="auto">
              <a:xfrm>
                <a:off x="1874" y="2354"/>
                <a:ext cx="56" cy="24"/>
              </a:xfrm>
              <a:custGeom>
                <a:avLst/>
                <a:gdLst>
                  <a:gd name="T0" fmla="*/ 24 w 56"/>
                  <a:gd name="T1" fmla="*/ 24 h 24"/>
                  <a:gd name="T2" fmla="*/ 16 w 56"/>
                  <a:gd name="T3" fmla="*/ 24 h 24"/>
                  <a:gd name="T4" fmla="*/ 0 w 56"/>
                  <a:gd name="T5" fmla="*/ 8 h 24"/>
                  <a:gd name="T6" fmla="*/ 0 w 56"/>
                  <a:gd name="T7" fmla="*/ 0 h 24"/>
                  <a:gd name="T8" fmla="*/ 32 w 56"/>
                  <a:gd name="T9" fmla="*/ 0 h 24"/>
                  <a:gd name="T10" fmla="*/ 48 w 56"/>
                  <a:gd name="T11" fmla="*/ 16 h 24"/>
                  <a:gd name="T12" fmla="*/ 56 w 56"/>
                  <a:gd name="T13" fmla="*/ 16 h 24"/>
                  <a:gd name="T14" fmla="*/ 56 w 56"/>
                  <a:gd name="T15" fmla="*/ 24 h 24"/>
                  <a:gd name="T16" fmla="*/ 56 w 56"/>
                  <a:gd name="T17" fmla="*/ 16 h 24"/>
                  <a:gd name="T18" fmla="*/ 40 w 56"/>
                  <a:gd name="T19" fmla="*/ 16 h 24"/>
                  <a:gd name="T20" fmla="*/ 40 w 56"/>
                  <a:gd name="T21" fmla="*/ 8 h 24"/>
                  <a:gd name="T22" fmla="*/ 8 w 56"/>
                  <a:gd name="T23" fmla="*/ 8 h 24"/>
                  <a:gd name="T24" fmla="*/ 8 w 56"/>
                  <a:gd name="T25" fmla="*/ 16 h 24"/>
                  <a:gd name="T26" fmla="*/ 16 w 56"/>
                  <a:gd name="T27" fmla="*/ 24 h 24"/>
                  <a:gd name="T28" fmla="*/ 24 w 56"/>
                  <a:gd name="T29" fmla="*/ 24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24"/>
                  <a:gd name="T47" fmla="*/ 56 w 56"/>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24">
                    <a:moveTo>
                      <a:pt x="24" y="24"/>
                    </a:moveTo>
                    <a:lnTo>
                      <a:pt x="16" y="24"/>
                    </a:lnTo>
                    <a:lnTo>
                      <a:pt x="0" y="8"/>
                    </a:lnTo>
                    <a:lnTo>
                      <a:pt x="0" y="0"/>
                    </a:lnTo>
                    <a:lnTo>
                      <a:pt x="32" y="0"/>
                    </a:lnTo>
                    <a:lnTo>
                      <a:pt x="48" y="16"/>
                    </a:lnTo>
                    <a:lnTo>
                      <a:pt x="56" y="16"/>
                    </a:lnTo>
                    <a:lnTo>
                      <a:pt x="56" y="24"/>
                    </a:lnTo>
                    <a:lnTo>
                      <a:pt x="56" y="16"/>
                    </a:lnTo>
                    <a:lnTo>
                      <a:pt x="40" y="16"/>
                    </a:lnTo>
                    <a:lnTo>
                      <a:pt x="40" y="8"/>
                    </a:lnTo>
                    <a:lnTo>
                      <a:pt x="8" y="8"/>
                    </a:lnTo>
                    <a:lnTo>
                      <a:pt x="8" y="16"/>
                    </a:lnTo>
                    <a:lnTo>
                      <a:pt x="16" y="24"/>
                    </a:lnTo>
                    <a:lnTo>
                      <a:pt x="24" y="24"/>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68381" name="Freeform 593"/>
              <p:cNvSpPr>
                <a:spLocks/>
              </p:cNvSpPr>
              <p:nvPr/>
            </p:nvSpPr>
            <p:spPr bwMode="auto">
              <a:xfrm>
                <a:off x="2057" y="2346"/>
                <a:ext cx="23" cy="96"/>
              </a:xfrm>
              <a:custGeom>
                <a:avLst/>
                <a:gdLst>
                  <a:gd name="T0" fmla="*/ 15 w 23"/>
                  <a:gd name="T1" fmla="*/ 96 h 96"/>
                  <a:gd name="T2" fmla="*/ 15 w 23"/>
                  <a:gd name="T3" fmla="*/ 88 h 96"/>
                  <a:gd name="T4" fmla="*/ 8 w 23"/>
                  <a:gd name="T5" fmla="*/ 88 h 96"/>
                  <a:gd name="T6" fmla="*/ 8 w 23"/>
                  <a:gd name="T7" fmla="*/ 72 h 96"/>
                  <a:gd name="T8" fmla="*/ 0 w 23"/>
                  <a:gd name="T9" fmla="*/ 64 h 96"/>
                  <a:gd name="T10" fmla="*/ 0 w 23"/>
                  <a:gd name="T11" fmla="*/ 0 h 96"/>
                  <a:gd name="T12" fmla="*/ 8 w 23"/>
                  <a:gd name="T13" fmla="*/ 0 h 96"/>
                  <a:gd name="T14" fmla="*/ 8 w 23"/>
                  <a:gd name="T15" fmla="*/ 8 h 96"/>
                  <a:gd name="T16" fmla="*/ 15 w 23"/>
                  <a:gd name="T17" fmla="*/ 8 h 96"/>
                  <a:gd name="T18" fmla="*/ 15 w 23"/>
                  <a:gd name="T19" fmla="*/ 24 h 96"/>
                  <a:gd name="T20" fmla="*/ 23 w 23"/>
                  <a:gd name="T21" fmla="*/ 32 h 96"/>
                  <a:gd name="T22" fmla="*/ 23 w 23"/>
                  <a:gd name="T23" fmla="*/ 80 h 96"/>
                  <a:gd name="T24" fmla="*/ 15 w 23"/>
                  <a:gd name="T25" fmla="*/ 88 h 96"/>
                  <a:gd name="T26" fmla="*/ 15 w 23"/>
                  <a:gd name="T27" fmla="*/ 96 h 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96"/>
                  <a:gd name="T44" fmla="*/ 23 w 23"/>
                  <a:gd name="T45" fmla="*/ 96 h 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96">
                    <a:moveTo>
                      <a:pt x="15" y="96"/>
                    </a:moveTo>
                    <a:lnTo>
                      <a:pt x="15" y="88"/>
                    </a:lnTo>
                    <a:lnTo>
                      <a:pt x="8" y="88"/>
                    </a:lnTo>
                    <a:lnTo>
                      <a:pt x="8" y="72"/>
                    </a:lnTo>
                    <a:lnTo>
                      <a:pt x="0" y="64"/>
                    </a:lnTo>
                    <a:lnTo>
                      <a:pt x="0" y="0"/>
                    </a:lnTo>
                    <a:lnTo>
                      <a:pt x="8" y="0"/>
                    </a:lnTo>
                    <a:lnTo>
                      <a:pt x="8" y="8"/>
                    </a:lnTo>
                    <a:lnTo>
                      <a:pt x="15" y="8"/>
                    </a:lnTo>
                    <a:lnTo>
                      <a:pt x="15" y="24"/>
                    </a:lnTo>
                    <a:lnTo>
                      <a:pt x="23" y="32"/>
                    </a:lnTo>
                    <a:lnTo>
                      <a:pt x="23" y="80"/>
                    </a:lnTo>
                    <a:lnTo>
                      <a:pt x="15" y="88"/>
                    </a:lnTo>
                    <a:lnTo>
                      <a:pt x="15" y="96"/>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68382" name="Freeform 594"/>
              <p:cNvSpPr>
                <a:spLocks/>
              </p:cNvSpPr>
              <p:nvPr/>
            </p:nvSpPr>
            <p:spPr bwMode="auto">
              <a:xfrm>
                <a:off x="2057" y="2354"/>
                <a:ext cx="23" cy="88"/>
              </a:xfrm>
              <a:custGeom>
                <a:avLst/>
                <a:gdLst>
                  <a:gd name="T0" fmla="*/ 8 w 23"/>
                  <a:gd name="T1" fmla="*/ 0 h 88"/>
                  <a:gd name="T2" fmla="*/ 15 w 23"/>
                  <a:gd name="T3" fmla="*/ 0 h 88"/>
                  <a:gd name="T4" fmla="*/ 15 w 23"/>
                  <a:gd name="T5" fmla="*/ 24 h 88"/>
                  <a:gd name="T6" fmla="*/ 23 w 23"/>
                  <a:gd name="T7" fmla="*/ 32 h 88"/>
                  <a:gd name="T8" fmla="*/ 23 w 23"/>
                  <a:gd name="T9" fmla="*/ 64 h 88"/>
                  <a:gd name="T10" fmla="*/ 15 w 23"/>
                  <a:gd name="T11" fmla="*/ 72 h 88"/>
                  <a:gd name="T12" fmla="*/ 15 w 23"/>
                  <a:gd name="T13" fmla="*/ 88 h 88"/>
                  <a:gd name="T14" fmla="*/ 15 w 23"/>
                  <a:gd name="T15" fmla="*/ 80 h 88"/>
                  <a:gd name="T16" fmla="*/ 8 w 23"/>
                  <a:gd name="T17" fmla="*/ 72 h 88"/>
                  <a:gd name="T18" fmla="*/ 8 w 23"/>
                  <a:gd name="T19" fmla="*/ 56 h 88"/>
                  <a:gd name="T20" fmla="*/ 0 w 23"/>
                  <a:gd name="T21" fmla="*/ 48 h 88"/>
                  <a:gd name="T22" fmla="*/ 0 w 23"/>
                  <a:gd name="T23" fmla="*/ 0 h 88"/>
                  <a:gd name="T24" fmla="*/ 8 w 23"/>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8"/>
                  <a:gd name="T41" fmla="*/ 23 w 23"/>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8">
                    <a:moveTo>
                      <a:pt x="8" y="0"/>
                    </a:moveTo>
                    <a:lnTo>
                      <a:pt x="15" y="0"/>
                    </a:lnTo>
                    <a:lnTo>
                      <a:pt x="15" y="24"/>
                    </a:lnTo>
                    <a:lnTo>
                      <a:pt x="23" y="32"/>
                    </a:lnTo>
                    <a:lnTo>
                      <a:pt x="23" y="64"/>
                    </a:lnTo>
                    <a:lnTo>
                      <a:pt x="15" y="72"/>
                    </a:lnTo>
                    <a:lnTo>
                      <a:pt x="15" y="88"/>
                    </a:lnTo>
                    <a:lnTo>
                      <a:pt x="15" y="80"/>
                    </a:lnTo>
                    <a:lnTo>
                      <a:pt x="8" y="72"/>
                    </a:lnTo>
                    <a:lnTo>
                      <a:pt x="8" y="56"/>
                    </a:lnTo>
                    <a:lnTo>
                      <a:pt x="0" y="48"/>
                    </a:lnTo>
                    <a:lnTo>
                      <a:pt x="0" y="0"/>
                    </a:lnTo>
                    <a:lnTo>
                      <a:pt x="8" y="0"/>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68383" name="Freeform 595"/>
              <p:cNvSpPr>
                <a:spLocks/>
              </p:cNvSpPr>
              <p:nvPr/>
            </p:nvSpPr>
            <p:spPr bwMode="auto">
              <a:xfrm>
                <a:off x="2057" y="2354"/>
                <a:ext cx="23" cy="80"/>
              </a:xfrm>
              <a:custGeom>
                <a:avLst/>
                <a:gdLst>
                  <a:gd name="T0" fmla="*/ 8 w 23"/>
                  <a:gd name="T1" fmla="*/ 0 h 80"/>
                  <a:gd name="T2" fmla="*/ 15 w 23"/>
                  <a:gd name="T3" fmla="*/ 0 h 80"/>
                  <a:gd name="T4" fmla="*/ 15 w 23"/>
                  <a:gd name="T5" fmla="*/ 24 h 80"/>
                  <a:gd name="T6" fmla="*/ 23 w 23"/>
                  <a:gd name="T7" fmla="*/ 32 h 80"/>
                  <a:gd name="T8" fmla="*/ 23 w 23"/>
                  <a:gd name="T9" fmla="*/ 64 h 80"/>
                  <a:gd name="T10" fmla="*/ 15 w 23"/>
                  <a:gd name="T11" fmla="*/ 72 h 80"/>
                  <a:gd name="T12" fmla="*/ 15 w 23"/>
                  <a:gd name="T13" fmla="*/ 80 h 80"/>
                  <a:gd name="T14" fmla="*/ 15 w 23"/>
                  <a:gd name="T15" fmla="*/ 72 h 80"/>
                  <a:gd name="T16" fmla="*/ 8 w 23"/>
                  <a:gd name="T17" fmla="*/ 72 h 80"/>
                  <a:gd name="T18" fmla="*/ 8 w 23"/>
                  <a:gd name="T19" fmla="*/ 48 h 80"/>
                  <a:gd name="T20" fmla="*/ 0 w 23"/>
                  <a:gd name="T21" fmla="*/ 40 h 80"/>
                  <a:gd name="T22" fmla="*/ 0 w 23"/>
                  <a:gd name="T23" fmla="*/ 8 h 80"/>
                  <a:gd name="T24" fmla="*/ 8 w 23"/>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0"/>
                  <a:gd name="T41" fmla="*/ 23 w 23"/>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0">
                    <a:moveTo>
                      <a:pt x="8" y="0"/>
                    </a:moveTo>
                    <a:lnTo>
                      <a:pt x="15" y="0"/>
                    </a:lnTo>
                    <a:lnTo>
                      <a:pt x="15" y="24"/>
                    </a:lnTo>
                    <a:lnTo>
                      <a:pt x="23" y="32"/>
                    </a:lnTo>
                    <a:lnTo>
                      <a:pt x="23" y="64"/>
                    </a:lnTo>
                    <a:lnTo>
                      <a:pt x="15" y="72"/>
                    </a:lnTo>
                    <a:lnTo>
                      <a:pt x="15" y="80"/>
                    </a:lnTo>
                    <a:lnTo>
                      <a:pt x="15" y="72"/>
                    </a:lnTo>
                    <a:lnTo>
                      <a:pt x="8" y="72"/>
                    </a:lnTo>
                    <a:lnTo>
                      <a:pt x="8" y="48"/>
                    </a:lnTo>
                    <a:lnTo>
                      <a:pt x="0" y="40"/>
                    </a:lnTo>
                    <a:lnTo>
                      <a:pt x="0" y="8"/>
                    </a:lnTo>
                    <a:lnTo>
                      <a:pt x="8" y="0"/>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68384" name="Freeform 596"/>
              <p:cNvSpPr>
                <a:spLocks/>
              </p:cNvSpPr>
              <p:nvPr/>
            </p:nvSpPr>
            <p:spPr bwMode="auto">
              <a:xfrm>
                <a:off x="2065" y="2354"/>
                <a:ext cx="15" cy="72"/>
              </a:xfrm>
              <a:custGeom>
                <a:avLst/>
                <a:gdLst>
                  <a:gd name="T0" fmla="*/ 0 w 15"/>
                  <a:gd name="T1" fmla="*/ 0 h 72"/>
                  <a:gd name="T2" fmla="*/ 0 w 15"/>
                  <a:gd name="T3" fmla="*/ 8 h 72"/>
                  <a:gd name="T4" fmla="*/ 7 w 15"/>
                  <a:gd name="T5" fmla="*/ 8 h 72"/>
                  <a:gd name="T6" fmla="*/ 7 w 15"/>
                  <a:gd name="T7" fmla="*/ 24 h 72"/>
                  <a:gd name="T8" fmla="*/ 15 w 15"/>
                  <a:gd name="T9" fmla="*/ 32 h 72"/>
                  <a:gd name="T10" fmla="*/ 15 w 15"/>
                  <a:gd name="T11" fmla="*/ 64 h 72"/>
                  <a:gd name="T12" fmla="*/ 7 w 15"/>
                  <a:gd name="T13" fmla="*/ 72 h 72"/>
                  <a:gd name="T14" fmla="*/ 7 w 15"/>
                  <a:gd name="T15" fmla="*/ 64 h 72"/>
                  <a:gd name="T16" fmla="*/ 0 w 15"/>
                  <a:gd name="T17" fmla="*/ 64 h 72"/>
                  <a:gd name="T18" fmla="*/ 0 w 15"/>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72"/>
                  <a:gd name="T32" fmla="*/ 15 w 15"/>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72">
                    <a:moveTo>
                      <a:pt x="0" y="0"/>
                    </a:moveTo>
                    <a:lnTo>
                      <a:pt x="0" y="8"/>
                    </a:lnTo>
                    <a:lnTo>
                      <a:pt x="7" y="8"/>
                    </a:lnTo>
                    <a:lnTo>
                      <a:pt x="7" y="24"/>
                    </a:lnTo>
                    <a:lnTo>
                      <a:pt x="15" y="32"/>
                    </a:lnTo>
                    <a:lnTo>
                      <a:pt x="15" y="64"/>
                    </a:lnTo>
                    <a:lnTo>
                      <a:pt x="7" y="72"/>
                    </a:lnTo>
                    <a:lnTo>
                      <a:pt x="7" y="64"/>
                    </a:lnTo>
                    <a:lnTo>
                      <a:pt x="0" y="64"/>
                    </a:lnTo>
                    <a:lnTo>
                      <a:pt x="0" y="0"/>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68385" name="Freeform 597"/>
              <p:cNvSpPr>
                <a:spLocks/>
              </p:cNvSpPr>
              <p:nvPr/>
            </p:nvSpPr>
            <p:spPr bwMode="auto">
              <a:xfrm>
                <a:off x="2065" y="2362"/>
                <a:ext cx="15" cy="64"/>
              </a:xfrm>
              <a:custGeom>
                <a:avLst/>
                <a:gdLst>
                  <a:gd name="T0" fmla="*/ 0 w 15"/>
                  <a:gd name="T1" fmla="*/ 0 h 64"/>
                  <a:gd name="T2" fmla="*/ 7 w 15"/>
                  <a:gd name="T3" fmla="*/ 0 h 64"/>
                  <a:gd name="T4" fmla="*/ 7 w 15"/>
                  <a:gd name="T5" fmla="*/ 16 h 64"/>
                  <a:gd name="T6" fmla="*/ 15 w 15"/>
                  <a:gd name="T7" fmla="*/ 24 h 64"/>
                  <a:gd name="T8" fmla="*/ 15 w 15"/>
                  <a:gd name="T9" fmla="*/ 48 h 64"/>
                  <a:gd name="T10" fmla="*/ 7 w 15"/>
                  <a:gd name="T11" fmla="*/ 56 h 64"/>
                  <a:gd name="T12" fmla="*/ 7 w 15"/>
                  <a:gd name="T13" fmla="*/ 64 h 64"/>
                  <a:gd name="T14" fmla="*/ 7 w 15"/>
                  <a:gd name="T15" fmla="*/ 56 h 64"/>
                  <a:gd name="T16" fmla="*/ 0 w 15"/>
                  <a:gd name="T17" fmla="*/ 48 h 64"/>
                  <a:gd name="T18" fmla="*/ 0 w 15"/>
                  <a:gd name="T19" fmla="*/ 0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64"/>
                  <a:gd name="T32" fmla="*/ 15 w 15"/>
                  <a:gd name="T33" fmla="*/ 64 h 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64">
                    <a:moveTo>
                      <a:pt x="0" y="0"/>
                    </a:moveTo>
                    <a:lnTo>
                      <a:pt x="7" y="0"/>
                    </a:lnTo>
                    <a:lnTo>
                      <a:pt x="7" y="16"/>
                    </a:lnTo>
                    <a:lnTo>
                      <a:pt x="15" y="24"/>
                    </a:lnTo>
                    <a:lnTo>
                      <a:pt x="15" y="48"/>
                    </a:lnTo>
                    <a:lnTo>
                      <a:pt x="7" y="56"/>
                    </a:lnTo>
                    <a:lnTo>
                      <a:pt x="7" y="64"/>
                    </a:lnTo>
                    <a:lnTo>
                      <a:pt x="7" y="56"/>
                    </a:lnTo>
                    <a:lnTo>
                      <a:pt x="0" y="48"/>
                    </a:lnTo>
                    <a:lnTo>
                      <a:pt x="0" y="0"/>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68386" name="Freeform 598"/>
              <p:cNvSpPr>
                <a:spLocks/>
              </p:cNvSpPr>
              <p:nvPr/>
            </p:nvSpPr>
            <p:spPr bwMode="auto">
              <a:xfrm>
                <a:off x="2065" y="2362"/>
                <a:ext cx="15" cy="56"/>
              </a:xfrm>
              <a:custGeom>
                <a:avLst/>
                <a:gdLst>
                  <a:gd name="T0" fmla="*/ 7 w 15"/>
                  <a:gd name="T1" fmla="*/ 0 h 56"/>
                  <a:gd name="T2" fmla="*/ 7 w 15"/>
                  <a:gd name="T3" fmla="*/ 24 h 56"/>
                  <a:gd name="T4" fmla="*/ 15 w 15"/>
                  <a:gd name="T5" fmla="*/ 32 h 56"/>
                  <a:gd name="T6" fmla="*/ 15 w 15"/>
                  <a:gd name="T7" fmla="*/ 48 h 56"/>
                  <a:gd name="T8" fmla="*/ 7 w 15"/>
                  <a:gd name="T9" fmla="*/ 56 h 56"/>
                  <a:gd name="T10" fmla="*/ 7 w 15"/>
                  <a:gd name="T11" fmla="*/ 48 h 56"/>
                  <a:gd name="T12" fmla="*/ 0 w 15"/>
                  <a:gd name="T13" fmla="*/ 40 h 56"/>
                  <a:gd name="T14" fmla="*/ 0 w 15"/>
                  <a:gd name="T15" fmla="*/ 0 h 56"/>
                  <a:gd name="T16" fmla="*/ 7 w 15"/>
                  <a:gd name="T17" fmla="*/ 0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6"/>
                  <a:gd name="T29" fmla="*/ 15 w 15"/>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6">
                    <a:moveTo>
                      <a:pt x="7" y="0"/>
                    </a:moveTo>
                    <a:lnTo>
                      <a:pt x="7" y="24"/>
                    </a:lnTo>
                    <a:lnTo>
                      <a:pt x="15" y="32"/>
                    </a:lnTo>
                    <a:lnTo>
                      <a:pt x="15" y="48"/>
                    </a:lnTo>
                    <a:lnTo>
                      <a:pt x="7" y="56"/>
                    </a:lnTo>
                    <a:lnTo>
                      <a:pt x="7" y="48"/>
                    </a:lnTo>
                    <a:lnTo>
                      <a:pt x="0" y="40"/>
                    </a:lnTo>
                    <a:lnTo>
                      <a:pt x="0" y="0"/>
                    </a:lnTo>
                    <a:lnTo>
                      <a:pt x="7" y="0"/>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68387" name="Freeform 599"/>
              <p:cNvSpPr>
                <a:spLocks/>
              </p:cNvSpPr>
              <p:nvPr/>
            </p:nvSpPr>
            <p:spPr bwMode="auto">
              <a:xfrm>
                <a:off x="2065" y="2370"/>
                <a:ext cx="15" cy="48"/>
              </a:xfrm>
              <a:custGeom>
                <a:avLst/>
                <a:gdLst>
                  <a:gd name="T0" fmla="*/ 7 w 15"/>
                  <a:gd name="T1" fmla="*/ 40 h 48"/>
                  <a:gd name="T2" fmla="*/ 7 w 15"/>
                  <a:gd name="T3" fmla="*/ 32 h 48"/>
                  <a:gd name="T4" fmla="*/ 0 w 15"/>
                  <a:gd name="T5" fmla="*/ 32 h 48"/>
                  <a:gd name="T6" fmla="*/ 0 w 15"/>
                  <a:gd name="T7" fmla="*/ 0 h 48"/>
                  <a:gd name="T8" fmla="*/ 7 w 15"/>
                  <a:gd name="T9" fmla="*/ 0 h 48"/>
                  <a:gd name="T10" fmla="*/ 7 w 15"/>
                  <a:gd name="T11" fmla="*/ 16 h 48"/>
                  <a:gd name="T12" fmla="*/ 15 w 15"/>
                  <a:gd name="T13" fmla="*/ 24 h 48"/>
                  <a:gd name="T14" fmla="*/ 15 w 15"/>
                  <a:gd name="T15" fmla="*/ 40 h 48"/>
                  <a:gd name="T16" fmla="*/ 7 w 15"/>
                  <a:gd name="T17" fmla="*/ 48 h 48"/>
                  <a:gd name="T18" fmla="*/ 7 w 15"/>
                  <a:gd name="T19" fmla="*/ 4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48"/>
                  <a:gd name="T32" fmla="*/ 15 w 15"/>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48">
                    <a:moveTo>
                      <a:pt x="7" y="40"/>
                    </a:moveTo>
                    <a:lnTo>
                      <a:pt x="7" y="32"/>
                    </a:lnTo>
                    <a:lnTo>
                      <a:pt x="0" y="32"/>
                    </a:lnTo>
                    <a:lnTo>
                      <a:pt x="0" y="0"/>
                    </a:lnTo>
                    <a:lnTo>
                      <a:pt x="7" y="0"/>
                    </a:lnTo>
                    <a:lnTo>
                      <a:pt x="7" y="16"/>
                    </a:lnTo>
                    <a:lnTo>
                      <a:pt x="15" y="24"/>
                    </a:lnTo>
                    <a:lnTo>
                      <a:pt x="15" y="40"/>
                    </a:lnTo>
                    <a:lnTo>
                      <a:pt x="7" y="48"/>
                    </a:lnTo>
                    <a:lnTo>
                      <a:pt x="7" y="40"/>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68388" name="Freeform 600"/>
              <p:cNvSpPr>
                <a:spLocks/>
              </p:cNvSpPr>
              <p:nvPr/>
            </p:nvSpPr>
            <p:spPr bwMode="auto">
              <a:xfrm>
                <a:off x="2001" y="2330"/>
                <a:ext cx="64" cy="16"/>
              </a:xfrm>
              <a:custGeom>
                <a:avLst/>
                <a:gdLst>
                  <a:gd name="T0" fmla="*/ 64 w 64"/>
                  <a:gd name="T1" fmla="*/ 16 h 16"/>
                  <a:gd name="T2" fmla="*/ 64 w 64"/>
                  <a:gd name="T3" fmla="*/ 8 h 16"/>
                  <a:gd name="T4" fmla="*/ 48 w 64"/>
                  <a:gd name="T5" fmla="*/ 8 h 16"/>
                  <a:gd name="T6" fmla="*/ 48 w 64"/>
                  <a:gd name="T7" fmla="*/ 0 h 16"/>
                  <a:gd name="T8" fmla="*/ 8 w 64"/>
                  <a:gd name="T9" fmla="*/ 0 h 16"/>
                  <a:gd name="T10" fmla="*/ 8 w 64"/>
                  <a:gd name="T11" fmla="*/ 8 h 16"/>
                  <a:gd name="T12" fmla="*/ 0 w 64"/>
                  <a:gd name="T13" fmla="*/ 8 h 16"/>
                  <a:gd name="T14" fmla="*/ 0 60000 65536"/>
                  <a:gd name="T15" fmla="*/ 0 60000 65536"/>
                  <a:gd name="T16" fmla="*/ 0 60000 65536"/>
                  <a:gd name="T17" fmla="*/ 0 60000 65536"/>
                  <a:gd name="T18" fmla="*/ 0 60000 65536"/>
                  <a:gd name="T19" fmla="*/ 0 60000 65536"/>
                  <a:gd name="T20" fmla="*/ 0 60000 65536"/>
                  <a:gd name="T21" fmla="*/ 0 w 64"/>
                  <a:gd name="T22" fmla="*/ 0 h 16"/>
                  <a:gd name="T23" fmla="*/ 64 w 64"/>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6">
                    <a:moveTo>
                      <a:pt x="64" y="16"/>
                    </a:moveTo>
                    <a:lnTo>
                      <a:pt x="64" y="8"/>
                    </a:lnTo>
                    <a:lnTo>
                      <a:pt x="48" y="8"/>
                    </a:lnTo>
                    <a:lnTo>
                      <a:pt x="48" y="0"/>
                    </a:lnTo>
                    <a:lnTo>
                      <a:pt x="8" y="0"/>
                    </a:lnTo>
                    <a:lnTo>
                      <a:pt x="8" y="8"/>
                    </a:lnTo>
                    <a:lnTo>
                      <a:pt x="0" y="8"/>
                    </a:lnTo>
                  </a:path>
                </a:pathLst>
              </a:custGeom>
              <a:noFill/>
              <a:ln w="12700">
                <a:solidFill>
                  <a:srgbClr val="FF3266"/>
                </a:solidFill>
                <a:round/>
                <a:headEnd/>
                <a:tailEnd/>
              </a:ln>
            </p:spPr>
            <p:txBody>
              <a:bodyPr/>
              <a:lstStyle/>
              <a:p>
                <a:endParaRPr lang="es-ES_tradnl">
                  <a:solidFill>
                    <a:srgbClr val="000000"/>
                  </a:solidFill>
                </a:endParaRPr>
              </a:p>
            </p:txBody>
          </p:sp>
          <p:sp>
            <p:nvSpPr>
              <p:cNvPr id="468389" name="Freeform 601"/>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8 w 64"/>
                  <a:gd name="T9" fmla="*/ 8 h 8"/>
                  <a:gd name="T10" fmla="*/ 0 w 64"/>
                  <a:gd name="T11" fmla="*/ 8 h 8"/>
                  <a:gd name="T12" fmla="*/ 0 60000 65536"/>
                  <a:gd name="T13" fmla="*/ 0 60000 65536"/>
                  <a:gd name="T14" fmla="*/ 0 60000 65536"/>
                  <a:gd name="T15" fmla="*/ 0 60000 65536"/>
                  <a:gd name="T16" fmla="*/ 0 60000 65536"/>
                  <a:gd name="T17" fmla="*/ 0 60000 65536"/>
                  <a:gd name="T18" fmla="*/ 0 w 64"/>
                  <a:gd name="T19" fmla="*/ 0 h 8"/>
                  <a:gd name="T20" fmla="*/ 64 w 64"/>
                  <a:gd name="T21" fmla="*/ 8 h 8"/>
                </a:gdLst>
                <a:ahLst/>
                <a:cxnLst>
                  <a:cxn ang="T12">
                    <a:pos x="T0" y="T1"/>
                  </a:cxn>
                  <a:cxn ang="T13">
                    <a:pos x="T2" y="T3"/>
                  </a:cxn>
                  <a:cxn ang="T14">
                    <a:pos x="T4" y="T5"/>
                  </a:cxn>
                  <a:cxn ang="T15">
                    <a:pos x="T6" y="T7"/>
                  </a:cxn>
                  <a:cxn ang="T16">
                    <a:pos x="T8" y="T9"/>
                  </a:cxn>
                  <a:cxn ang="T17">
                    <a:pos x="T10" y="T11"/>
                  </a:cxn>
                </a:cxnLst>
                <a:rect l="T18" t="T19" r="T20" b="T21"/>
                <a:pathLst>
                  <a:path w="64" h="8">
                    <a:moveTo>
                      <a:pt x="64" y="8"/>
                    </a:moveTo>
                    <a:lnTo>
                      <a:pt x="56" y="8"/>
                    </a:lnTo>
                    <a:lnTo>
                      <a:pt x="48" y="0"/>
                    </a:lnTo>
                    <a:lnTo>
                      <a:pt x="8" y="0"/>
                    </a:lnTo>
                    <a:lnTo>
                      <a:pt x="8" y="8"/>
                    </a:lnTo>
                    <a:lnTo>
                      <a:pt x="0" y="8"/>
                    </a:lnTo>
                  </a:path>
                </a:pathLst>
              </a:custGeom>
              <a:noFill/>
              <a:ln w="12700">
                <a:solidFill>
                  <a:srgbClr val="FF3563"/>
                </a:solidFill>
                <a:round/>
                <a:headEnd/>
                <a:tailEnd/>
              </a:ln>
            </p:spPr>
            <p:txBody>
              <a:bodyPr/>
              <a:lstStyle/>
              <a:p>
                <a:endParaRPr lang="es-ES_tradnl">
                  <a:solidFill>
                    <a:srgbClr val="000000"/>
                  </a:solidFill>
                </a:endParaRPr>
              </a:p>
            </p:txBody>
          </p:sp>
          <p:sp>
            <p:nvSpPr>
              <p:cNvPr id="468390" name="Freeform 602"/>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0 w 64"/>
                  <a:gd name="T9" fmla="*/ 8 h 8"/>
                  <a:gd name="T10" fmla="*/ 0 60000 65536"/>
                  <a:gd name="T11" fmla="*/ 0 60000 65536"/>
                  <a:gd name="T12" fmla="*/ 0 60000 65536"/>
                  <a:gd name="T13" fmla="*/ 0 60000 65536"/>
                  <a:gd name="T14" fmla="*/ 0 60000 65536"/>
                  <a:gd name="T15" fmla="*/ 0 w 64"/>
                  <a:gd name="T16" fmla="*/ 0 h 8"/>
                  <a:gd name="T17" fmla="*/ 64 w 64"/>
                  <a:gd name="T18" fmla="*/ 8 h 8"/>
                </a:gdLst>
                <a:ahLst/>
                <a:cxnLst>
                  <a:cxn ang="T10">
                    <a:pos x="T0" y="T1"/>
                  </a:cxn>
                  <a:cxn ang="T11">
                    <a:pos x="T2" y="T3"/>
                  </a:cxn>
                  <a:cxn ang="T12">
                    <a:pos x="T4" y="T5"/>
                  </a:cxn>
                  <a:cxn ang="T13">
                    <a:pos x="T6" y="T7"/>
                  </a:cxn>
                  <a:cxn ang="T14">
                    <a:pos x="T8" y="T9"/>
                  </a:cxn>
                </a:cxnLst>
                <a:rect l="T15" t="T16" r="T17" b="T18"/>
                <a:pathLst>
                  <a:path w="64" h="8">
                    <a:moveTo>
                      <a:pt x="64" y="8"/>
                    </a:moveTo>
                    <a:lnTo>
                      <a:pt x="56" y="8"/>
                    </a:lnTo>
                    <a:lnTo>
                      <a:pt x="48" y="0"/>
                    </a:lnTo>
                    <a:lnTo>
                      <a:pt x="8" y="0"/>
                    </a:lnTo>
                    <a:lnTo>
                      <a:pt x="0" y="8"/>
                    </a:lnTo>
                  </a:path>
                </a:pathLst>
              </a:custGeom>
              <a:noFill/>
              <a:ln w="12700">
                <a:solidFill>
                  <a:srgbClr val="FF3A63"/>
                </a:solidFill>
                <a:round/>
                <a:headEnd/>
                <a:tailEnd/>
              </a:ln>
            </p:spPr>
            <p:txBody>
              <a:bodyPr/>
              <a:lstStyle/>
              <a:p>
                <a:endParaRPr lang="es-ES_tradnl">
                  <a:solidFill>
                    <a:srgbClr val="000000"/>
                  </a:solidFill>
                </a:endParaRPr>
              </a:p>
            </p:txBody>
          </p:sp>
          <p:sp>
            <p:nvSpPr>
              <p:cNvPr id="468391" name="Freeform 603"/>
              <p:cNvSpPr>
                <a:spLocks/>
              </p:cNvSpPr>
              <p:nvPr/>
            </p:nvSpPr>
            <p:spPr bwMode="auto">
              <a:xfrm>
                <a:off x="2001" y="2322"/>
                <a:ext cx="56" cy="16"/>
              </a:xfrm>
              <a:custGeom>
                <a:avLst/>
                <a:gdLst>
                  <a:gd name="T0" fmla="*/ 56 w 56"/>
                  <a:gd name="T1" fmla="*/ 16 h 16"/>
                  <a:gd name="T2" fmla="*/ 56 w 56"/>
                  <a:gd name="T3" fmla="*/ 8 h 16"/>
                  <a:gd name="T4" fmla="*/ 40 w 56"/>
                  <a:gd name="T5" fmla="*/ 8 h 16"/>
                  <a:gd name="T6" fmla="*/ 32 w 56"/>
                  <a:gd name="T7" fmla="*/ 0 h 16"/>
                  <a:gd name="T8" fmla="*/ 16 w 56"/>
                  <a:gd name="T9" fmla="*/ 0 h 16"/>
                  <a:gd name="T10" fmla="*/ 16 w 56"/>
                  <a:gd name="T11" fmla="*/ 8 h 16"/>
                  <a:gd name="T12" fmla="*/ 0 w 56"/>
                  <a:gd name="T13" fmla="*/ 8 h 16"/>
                  <a:gd name="T14" fmla="*/ 0 60000 65536"/>
                  <a:gd name="T15" fmla="*/ 0 60000 65536"/>
                  <a:gd name="T16" fmla="*/ 0 60000 65536"/>
                  <a:gd name="T17" fmla="*/ 0 60000 65536"/>
                  <a:gd name="T18" fmla="*/ 0 60000 65536"/>
                  <a:gd name="T19" fmla="*/ 0 60000 65536"/>
                  <a:gd name="T20" fmla="*/ 0 60000 65536"/>
                  <a:gd name="T21" fmla="*/ 0 w 56"/>
                  <a:gd name="T22" fmla="*/ 0 h 16"/>
                  <a:gd name="T23" fmla="*/ 56 w 5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16">
                    <a:moveTo>
                      <a:pt x="56" y="16"/>
                    </a:moveTo>
                    <a:lnTo>
                      <a:pt x="56" y="8"/>
                    </a:lnTo>
                    <a:lnTo>
                      <a:pt x="40" y="8"/>
                    </a:lnTo>
                    <a:lnTo>
                      <a:pt x="32" y="0"/>
                    </a:lnTo>
                    <a:lnTo>
                      <a:pt x="16" y="0"/>
                    </a:lnTo>
                    <a:lnTo>
                      <a:pt x="16" y="8"/>
                    </a:lnTo>
                    <a:lnTo>
                      <a:pt x="0" y="8"/>
                    </a:lnTo>
                  </a:path>
                </a:pathLst>
              </a:custGeom>
              <a:noFill/>
              <a:ln w="12700">
                <a:solidFill>
                  <a:srgbClr val="FF3D60"/>
                </a:solidFill>
                <a:round/>
                <a:headEnd/>
                <a:tailEnd/>
              </a:ln>
            </p:spPr>
            <p:txBody>
              <a:bodyPr/>
              <a:lstStyle/>
              <a:p>
                <a:endParaRPr lang="es-ES_tradnl">
                  <a:solidFill>
                    <a:srgbClr val="000000"/>
                  </a:solidFill>
                </a:endParaRPr>
              </a:p>
            </p:txBody>
          </p:sp>
          <p:sp>
            <p:nvSpPr>
              <p:cNvPr id="468392" name="Freeform 604"/>
              <p:cNvSpPr>
                <a:spLocks/>
              </p:cNvSpPr>
              <p:nvPr/>
            </p:nvSpPr>
            <p:spPr bwMode="auto">
              <a:xfrm>
                <a:off x="2009" y="2322"/>
                <a:ext cx="48" cy="16"/>
              </a:xfrm>
              <a:custGeom>
                <a:avLst/>
                <a:gdLst>
                  <a:gd name="T0" fmla="*/ 48 w 48"/>
                  <a:gd name="T1" fmla="*/ 16 h 16"/>
                  <a:gd name="T2" fmla="*/ 48 w 48"/>
                  <a:gd name="T3" fmla="*/ 8 h 16"/>
                  <a:gd name="T4" fmla="*/ 32 w 48"/>
                  <a:gd name="T5" fmla="*/ 8 h 16"/>
                  <a:gd name="T6" fmla="*/ 32 w 48"/>
                  <a:gd name="T7" fmla="*/ 0 h 16"/>
                  <a:gd name="T8" fmla="*/ 8 w 48"/>
                  <a:gd name="T9" fmla="*/ 0 h 16"/>
                  <a:gd name="T10" fmla="*/ 0 w 48"/>
                  <a:gd name="T11" fmla="*/ 8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48" y="16"/>
                    </a:moveTo>
                    <a:lnTo>
                      <a:pt x="48" y="8"/>
                    </a:lnTo>
                    <a:lnTo>
                      <a:pt x="32" y="8"/>
                    </a:lnTo>
                    <a:lnTo>
                      <a:pt x="32" y="0"/>
                    </a:lnTo>
                    <a:lnTo>
                      <a:pt x="8" y="0"/>
                    </a:lnTo>
                    <a:lnTo>
                      <a:pt x="0" y="8"/>
                    </a:lnTo>
                  </a:path>
                </a:pathLst>
              </a:custGeom>
              <a:noFill/>
              <a:ln w="12700">
                <a:solidFill>
                  <a:srgbClr val="FF3F5E"/>
                </a:solidFill>
                <a:round/>
                <a:headEnd/>
                <a:tailEnd/>
              </a:ln>
            </p:spPr>
            <p:txBody>
              <a:bodyPr/>
              <a:lstStyle/>
              <a:p>
                <a:endParaRPr lang="es-ES_tradnl">
                  <a:solidFill>
                    <a:srgbClr val="000000"/>
                  </a:solidFill>
                </a:endParaRPr>
              </a:p>
            </p:txBody>
          </p:sp>
          <p:sp>
            <p:nvSpPr>
              <p:cNvPr id="468393" name="Freeform 605"/>
              <p:cNvSpPr>
                <a:spLocks/>
              </p:cNvSpPr>
              <p:nvPr/>
            </p:nvSpPr>
            <p:spPr bwMode="auto">
              <a:xfrm>
                <a:off x="2009" y="2322"/>
                <a:ext cx="48" cy="8"/>
              </a:xfrm>
              <a:custGeom>
                <a:avLst/>
                <a:gdLst>
                  <a:gd name="T0" fmla="*/ 48 w 48"/>
                  <a:gd name="T1" fmla="*/ 8 h 8"/>
                  <a:gd name="T2" fmla="*/ 40 w 48"/>
                  <a:gd name="T3" fmla="*/ 8 h 8"/>
                  <a:gd name="T4" fmla="*/ 32 w 48"/>
                  <a:gd name="T5" fmla="*/ 0 h 8"/>
                  <a:gd name="T6" fmla="*/ 0 w 48"/>
                  <a:gd name="T7" fmla="*/ 0 h 8"/>
                  <a:gd name="T8" fmla="*/ 0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48" y="8"/>
                    </a:moveTo>
                    <a:lnTo>
                      <a:pt x="40" y="8"/>
                    </a:lnTo>
                    <a:lnTo>
                      <a:pt x="32" y="0"/>
                    </a:lnTo>
                    <a:lnTo>
                      <a:pt x="0" y="0"/>
                    </a:lnTo>
                    <a:lnTo>
                      <a:pt x="0" y="8"/>
                    </a:lnTo>
                  </a:path>
                </a:pathLst>
              </a:custGeom>
              <a:noFill/>
              <a:ln w="12700">
                <a:solidFill>
                  <a:srgbClr val="FF425E"/>
                </a:solidFill>
                <a:round/>
                <a:headEnd/>
                <a:tailEnd/>
              </a:ln>
            </p:spPr>
            <p:txBody>
              <a:bodyPr/>
              <a:lstStyle/>
              <a:p>
                <a:endParaRPr lang="es-ES_tradnl">
                  <a:solidFill>
                    <a:srgbClr val="000000"/>
                  </a:solidFill>
                </a:endParaRPr>
              </a:p>
            </p:txBody>
          </p:sp>
          <p:sp>
            <p:nvSpPr>
              <p:cNvPr id="468394" name="Freeform 606"/>
              <p:cNvSpPr>
                <a:spLocks/>
              </p:cNvSpPr>
              <p:nvPr/>
            </p:nvSpPr>
            <p:spPr bwMode="auto">
              <a:xfrm>
                <a:off x="2009" y="2322"/>
                <a:ext cx="48" cy="8"/>
              </a:xfrm>
              <a:custGeom>
                <a:avLst/>
                <a:gdLst>
                  <a:gd name="T0" fmla="*/ 48 w 48"/>
                  <a:gd name="T1" fmla="*/ 8 h 8"/>
                  <a:gd name="T2" fmla="*/ 40 w 48"/>
                  <a:gd name="T3" fmla="*/ 0 h 8"/>
                  <a:gd name="T4" fmla="*/ 0 w 48"/>
                  <a:gd name="T5" fmla="*/ 0 h 8"/>
                  <a:gd name="T6" fmla="*/ 0 w 48"/>
                  <a:gd name="T7" fmla="*/ 8 h 8"/>
                  <a:gd name="T8" fmla="*/ 0 60000 65536"/>
                  <a:gd name="T9" fmla="*/ 0 60000 65536"/>
                  <a:gd name="T10" fmla="*/ 0 60000 65536"/>
                  <a:gd name="T11" fmla="*/ 0 60000 65536"/>
                  <a:gd name="T12" fmla="*/ 0 w 48"/>
                  <a:gd name="T13" fmla="*/ 0 h 8"/>
                  <a:gd name="T14" fmla="*/ 48 w 48"/>
                  <a:gd name="T15" fmla="*/ 8 h 8"/>
                </a:gdLst>
                <a:ahLst/>
                <a:cxnLst>
                  <a:cxn ang="T8">
                    <a:pos x="T0" y="T1"/>
                  </a:cxn>
                  <a:cxn ang="T9">
                    <a:pos x="T2" y="T3"/>
                  </a:cxn>
                  <a:cxn ang="T10">
                    <a:pos x="T4" y="T5"/>
                  </a:cxn>
                  <a:cxn ang="T11">
                    <a:pos x="T6" y="T7"/>
                  </a:cxn>
                </a:cxnLst>
                <a:rect l="T12" t="T13" r="T14" b="T15"/>
                <a:pathLst>
                  <a:path w="48" h="8">
                    <a:moveTo>
                      <a:pt x="48" y="8"/>
                    </a:moveTo>
                    <a:lnTo>
                      <a:pt x="40" y="0"/>
                    </a:lnTo>
                    <a:lnTo>
                      <a:pt x="0" y="0"/>
                    </a:lnTo>
                    <a:lnTo>
                      <a:pt x="0" y="8"/>
                    </a:lnTo>
                  </a:path>
                </a:pathLst>
              </a:custGeom>
              <a:noFill/>
              <a:ln w="12700">
                <a:solidFill>
                  <a:srgbClr val="FF445B"/>
                </a:solidFill>
                <a:round/>
                <a:headEnd/>
                <a:tailEnd/>
              </a:ln>
            </p:spPr>
            <p:txBody>
              <a:bodyPr/>
              <a:lstStyle/>
              <a:p>
                <a:endParaRPr lang="es-ES_tradnl">
                  <a:solidFill>
                    <a:srgbClr val="000000"/>
                  </a:solidFill>
                </a:endParaRPr>
              </a:p>
            </p:txBody>
          </p:sp>
          <p:sp>
            <p:nvSpPr>
              <p:cNvPr id="468395" name="Freeform 607"/>
              <p:cNvSpPr>
                <a:spLocks/>
              </p:cNvSpPr>
              <p:nvPr/>
            </p:nvSpPr>
            <p:spPr bwMode="auto">
              <a:xfrm>
                <a:off x="2009" y="2314"/>
                <a:ext cx="48" cy="16"/>
              </a:xfrm>
              <a:custGeom>
                <a:avLst/>
                <a:gdLst>
                  <a:gd name="T0" fmla="*/ 48 w 48"/>
                  <a:gd name="T1" fmla="*/ 16 h 16"/>
                  <a:gd name="T2" fmla="*/ 40 w 48"/>
                  <a:gd name="T3" fmla="*/ 8 h 16"/>
                  <a:gd name="T4" fmla="*/ 24 w 48"/>
                  <a:gd name="T5" fmla="*/ 8 h 16"/>
                  <a:gd name="T6" fmla="*/ 24 w 48"/>
                  <a:gd name="T7" fmla="*/ 0 h 16"/>
                  <a:gd name="T8" fmla="*/ 8 w 48"/>
                  <a:gd name="T9" fmla="*/ 0 h 16"/>
                  <a:gd name="T10" fmla="*/ 8 w 48"/>
                  <a:gd name="T11" fmla="*/ 8 h 16"/>
                  <a:gd name="T12" fmla="*/ 0 w 48"/>
                  <a:gd name="T13" fmla="*/ 8 h 16"/>
                  <a:gd name="T14" fmla="*/ 0 60000 65536"/>
                  <a:gd name="T15" fmla="*/ 0 60000 65536"/>
                  <a:gd name="T16" fmla="*/ 0 60000 65536"/>
                  <a:gd name="T17" fmla="*/ 0 60000 65536"/>
                  <a:gd name="T18" fmla="*/ 0 60000 65536"/>
                  <a:gd name="T19" fmla="*/ 0 60000 65536"/>
                  <a:gd name="T20" fmla="*/ 0 60000 65536"/>
                  <a:gd name="T21" fmla="*/ 0 w 48"/>
                  <a:gd name="T22" fmla="*/ 0 h 16"/>
                  <a:gd name="T23" fmla="*/ 48 w 48"/>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6">
                    <a:moveTo>
                      <a:pt x="48" y="16"/>
                    </a:moveTo>
                    <a:lnTo>
                      <a:pt x="40" y="8"/>
                    </a:lnTo>
                    <a:lnTo>
                      <a:pt x="24" y="8"/>
                    </a:lnTo>
                    <a:lnTo>
                      <a:pt x="24" y="0"/>
                    </a:lnTo>
                    <a:lnTo>
                      <a:pt x="8" y="0"/>
                    </a:lnTo>
                    <a:lnTo>
                      <a:pt x="8" y="8"/>
                    </a:lnTo>
                    <a:lnTo>
                      <a:pt x="0" y="8"/>
                    </a:lnTo>
                  </a:path>
                </a:pathLst>
              </a:custGeom>
              <a:noFill/>
              <a:ln w="12700">
                <a:solidFill>
                  <a:srgbClr val="FF495B"/>
                </a:solidFill>
                <a:round/>
                <a:headEnd/>
                <a:tailEnd/>
              </a:ln>
            </p:spPr>
            <p:txBody>
              <a:bodyPr/>
              <a:lstStyle/>
              <a:p>
                <a:endParaRPr lang="es-ES_tradnl">
                  <a:solidFill>
                    <a:srgbClr val="000000"/>
                  </a:solidFill>
                </a:endParaRPr>
              </a:p>
            </p:txBody>
          </p:sp>
          <p:sp>
            <p:nvSpPr>
              <p:cNvPr id="468396" name="Freeform 608"/>
              <p:cNvSpPr>
                <a:spLocks/>
              </p:cNvSpPr>
              <p:nvPr/>
            </p:nvSpPr>
            <p:spPr bwMode="auto">
              <a:xfrm>
                <a:off x="2009" y="2314"/>
                <a:ext cx="40" cy="8"/>
              </a:xfrm>
              <a:custGeom>
                <a:avLst/>
                <a:gdLst>
                  <a:gd name="T0" fmla="*/ 0 w 40"/>
                  <a:gd name="T1" fmla="*/ 8 h 8"/>
                  <a:gd name="T2" fmla="*/ 8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8" y="0"/>
                    </a:lnTo>
                    <a:lnTo>
                      <a:pt x="32" y="0"/>
                    </a:lnTo>
                    <a:lnTo>
                      <a:pt x="40" y="8"/>
                    </a:lnTo>
                  </a:path>
                </a:pathLst>
              </a:custGeom>
              <a:noFill/>
              <a:ln w="12700">
                <a:solidFill>
                  <a:srgbClr val="FF664C"/>
                </a:solidFill>
                <a:round/>
                <a:headEnd/>
                <a:tailEnd/>
              </a:ln>
            </p:spPr>
            <p:txBody>
              <a:bodyPr/>
              <a:lstStyle/>
              <a:p>
                <a:endParaRPr lang="es-ES_tradnl">
                  <a:solidFill>
                    <a:srgbClr val="000000"/>
                  </a:solidFill>
                </a:endParaRPr>
              </a:p>
            </p:txBody>
          </p:sp>
          <p:sp>
            <p:nvSpPr>
              <p:cNvPr id="468397" name="Freeform 609"/>
              <p:cNvSpPr>
                <a:spLocks/>
              </p:cNvSpPr>
              <p:nvPr/>
            </p:nvSpPr>
            <p:spPr bwMode="auto">
              <a:xfrm>
                <a:off x="2009" y="2314"/>
                <a:ext cx="40" cy="8"/>
              </a:xfrm>
              <a:custGeom>
                <a:avLst/>
                <a:gdLst>
                  <a:gd name="T0" fmla="*/ 0 w 40"/>
                  <a:gd name="T1" fmla="*/ 8 h 8"/>
                  <a:gd name="T2" fmla="*/ 0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0" y="0"/>
                    </a:lnTo>
                    <a:lnTo>
                      <a:pt x="32" y="0"/>
                    </a:lnTo>
                    <a:lnTo>
                      <a:pt x="40" y="8"/>
                    </a:lnTo>
                  </a:path>
                </a:pathLst>
              </a:custGeom>
              <a:noFill/>
              <a:ln w="12700">
                <a:solidFill>
                  <a:srgbClr val="FF604F"/>
                </a:solidFill>
                <a:round/>
                <a:headEnd/>
                <a:tailEnd/>
              </a:ln>
            </p:spPr>
            <p:txBody>
              <a:bodyPr/>
              <a:lstStyle/>
              <a:p>
                <a:endParaRPr lang="es-ES_tradnl">
                  <a:solidFill>
                    <a:srgbClr val="000000"/>
                  </a:solidFill>
                </a:endParaRPr>
              </a:p>
            </p:txBody>
          </p:sp>
          <p:sp>
            <p:nvSpPr>
              <p:cNvPr id="468398" name="Freeform 610"/>
              <p:cNvSpPr>
                <a:spLocks/>
              </p:cNvSpPr>
              <p:nvPr/>
            </p:nvSpPr>
            <p:spPr bwMode="auto">
              <a:xfrm>
                <a:off x="2009" y="2314"/>
                <a:ext cx="48" cy="8"/>
              </a:xfrm>
              <a:custGeom>
                <a:avLst/>
                <a:gdLst>
                  <a:gd name="T0" fmla="*/ 0 w 48"/>
                  <a:gd name="T1" fmla="*/ 8 h 8"/>
                  <a:gd name="T2" fmla="*/ 0 w 48"/>
                  <a:gd name="T3" fmla="*/ 0 h 8"/>
                  <a:gd name="T4" fmla="*/ 32 w 48"/>
                  <a:gd name="T5" fmla="*/ 0 h 8"/>
                  <a:gd name="T6" fmla="*/ 40 w 48"/>
                  <a:gd name="T7" fmla="*/ 8 h 8"/>
                  <a:gd name="T8" fmla="*/ 48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0" y="8"/>
                    </a:moveTo>
                    <a:lnTo>
                      <a:pt x="0" y="0"/>
                    </a:lnTo>
                    <a:lnTo>
                      <a:pt x="32" y="0"/>
                    </a:lnTo>
                    <a:lnTo>
                      <a:pt x="40" y="8"/>
                    </a:lnTo>
                    <a:lnTo>
                      <a:pt x="48" y="8"/>
                    </a:lnTo>
                  </a:path>
                </a:pathLst>
              </a:custGeom>
              <a:noFill/>
              <a:ln w="12700">
                <a:solidFill>
                  <a:srgbClr val="FF5B51"/>
                </a:solidFill>
                <a:round/>
                <a:headEnd/>
                <a:tailEnd/>
              </a:ln>
            </p:spPr>
            <p:txBody>
              <a:bodyPr/>
              <a:lstStyle/>
              <a:p>
                <a:endParaRPr lang="es-ES_tradnl">
                  <a:solidFill>
                    <a:srgbClr val="000000"/>
                  </a:solidFill>
                </a:endParaRPr>
              </a:p>
            </p:txBody>
          </p:sp>
          <p:sp>
            <p:nvSpPr>
              <p:cNvPr id="468399" name="Freeform 611"/>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654"/>
                </a:solidFill>
                <a:round/>
                <a:headEnd/>
                <a:tailEnd/>
              </a:ln>
            </p:spPr>
            <p:txBody>
              <a:bodyPr/>
              <a:lstStyle/>
              <a:p>
                <a:endParaRPr lang="es-ES_tradnl">
                  <a:solidFill>
                    <a:srgbClr val="000000"/>
                  </a:solidFill>
                </a:endParaRPr>
              </a:p>
            </p:txBody>
          </p:sp>
          <p:sp>
            <p:nvSpPr>
              <p:cNvPr id="468400" name="Freeform 612"/>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156"/>
                </a:solidFill>
                <a:round/>
                <a:headEnd/>
                <a:tailEnd/>
              </a:ln>
            </p:spPr>
            <p:txBody>
              <a:bodyPr/>
              <a:lstStyle/>
              <a:p>
                <a:endParaRPr lang="es-ES_tradnl">
                  <a:solidFill>
                    <a:srgbClr val="000000"/>
                  </a:solidFill>
                </a:endParaRPr>
              </a:p>
            </p:txBody>
          </p:sp>
          <p:sp>
            <p:nvSpPr>
              <p:cNvPr id="468401" name="Freeform 613"/>
              <p:cNvSpPr>
                <a:spLocks/>
              </p:cNvSpPr>
              <p:nvPr/>
            </p:nvSpPr>
            <p:spPr bwMode="auto">
              <a:xfrm>
                <a:off x="2009" y="2314"/>
                <a:ext cx="48" cy="16"/>
              </a:xfrm>
              <a:custGeom>
                <a:avLst/>
                <a:gdLst>
                  <a:gd name="T0" fmla="*/ 0 w 48"/>
                  <a:gd name="T1" fmla="*/ 8 h 16"/>
                  <a:gd name="T2" fmla="*/ 8 w 48"/>
                  <a:gd name="T3" fmla="*/ 0 h 16"/>
                  <a:gd name="T4" fmla="*/ 32 w 48"/>
                  <a:gd name="T5" fmla="*/ 0 h 16"/>
                  <a:gd name="T6" fmla="*/ 32 w 48"/>
                  <a:gd name="T7" fmla="*/ 8 h 16"/>
                  <a:gd name="T8" fmla="*/ 48 w 48"/>
                  <a:gd name="T9" fmla="*/ 8 h 16"/>
                  <a:gd name="T10" fmla="*/ 48 w 48"/>
                  <a:gd name="T11" fmla="*/ 16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8"/>
                    </a:moveTo>
                    <a:lnTo>
                      <a:pt x="8" y="0"/>
                    </a:lnTo>
                    <a:lnTo>
                      <a:pt x="32" y="0"/>
                    </a:lnTo>
                    <a:lnTo>
                      <a:pt x="32" y="8"/>
                    </a:lnTo>
                    <a:lnTo>
                      <a:pt x="48" y="8"/>
                    </a:lnTo>
                    <a:lnTo>
                      <a:pt x="48" y="16"/>
                    </a:lnTo>
                  </a:path>
                </a:pathLst>
              </a:custGeom>
              <a:noFill/>
              <a:ln w="12700">
                <a:solidFill>
                  <a:srgbClr val="FF4C59"/>
                </a:solidFill>
                <a:round/>
                <a:headEnd/>
                <a:tailEnd/>
              </a:ln>
            </p:spPr>
            <p:txBody>
              <a:bodyPr/>
              <a:lstStyle/>
              <a:p>
                <a:endParaRPr lang="es-ES_tradnl">
                  <a:solidFill>
                    <a:srgbClr val="000000"/>
                  </a:solidFill>
                </a:endParaRPr>
              </a:p>
            </p:txBody>
          </p:sp>
          <p:sp>
            <p:nvSpPr>
              <p:cNvPr id="468402" name="Rectangle 614"/>
              <p:cNvSpPr>
                <a:spLocks noChangeArrowheads="1"/>
              </p:cNvSpPr>
              <p:nvPr/>
            </p:nvSpPr>
            <p:spPr bwMode="auto">
              <a:xfrm>
                <a:off x="1985" y="2442"/>
                <a:ext cx="8" cy="32"/>
              </a:xfrm>
              <a:prstGeom prst="rect">
                <a:avLst/>
              </a:prstGeom>
              <a:noFill/>
              <a:ln w="12700">
                <a:solidFill>
                  <a:srgbClr val="FF3F59"/>
                </a:solidFill>
                <a:miter lim="800000"/>
                <a:headEnd/>
                <a:tailEnd/>
              </a:ln>
            </p:spPr>
            <p:txBody>
              <a:bodyPr/>
              <a:lstStyle/>
              <a:p>
                <a:endParaRPr lang="es-ES_tradnl">
                  <a:solidFill>
                    <a:srgbClr val="000000"/>
                  </a:solidFill>
                </a:endParaRPr>
              </a:p>
            </p:txBody>
          </p:sp>
          <p:sp>
            <p:nvSpPr>
              <p:cNvPr id="468403" name="Freeform 615"/>
              <p:cNvSpPr>
                <a:spLocks/>
              </p:cNvSpPr>
              <p:nvPr/>
            </p:nvSpPr>
            <p:spPr bwMode="auto">
              <a:xfrm>
                <a:off x="1985" y="2442"/>
                <a:ext cx="8" cy="32"/>
              </a:xfrm>
              <a:custGeom>
                <a:avLst/>
                <a:gdLst>
                  <a:gd name="T0" fmla="*/ 0 w 8"/>
                  <a:gd name="T1" fmla="*/ 0 h 32"/>
                  <a:gd name="T2" fmla="*/ 0 w 8"/>
                  <a:gd name="T3" fmla="*/ 8 h 32"/>
                  <a:gd name="T4" fmla="*/ 8 w 8"/>
                  <a:gd name="T5" fmla="*/ 16 h 32"/>
                  <a:gd name="T6" fmla="*/ 8 w 8"/>
                  <a:gd name="T7" fmla="*/ 24 h 32"/>
                  <a:gd name="T8" fmla="*/ 0 w 8"/>
                  <a:gd name="T9" fmla="*/ 32 h 32"/>
                  <a:gd name="T10" fmla="*/ 0 60000 65536"/>
                  <a:gd name="T11" fmla="*/ 0 60000 65536"/>
                  <a:gd name="T12" fmla="*/ 0 60000 65536"/>
                  <a:gd name="T13" fmla="*/ 0 60000 65536"/>
                  <a:gd name="T14" fmla="*/ 0 60000 65536"/>
                  <a:gd name="T15" fmla="*/ 0 w 8"/>
                  <a:gd name="T16" fmla="*/ 0 h 32"/>
                  <a:gd name="T17" fmla="*/ 8 w 8"/>
                  <a:gd name="T18" fmla="*/ 32 h 32"/>
                </a:gdLst>
                <a:ahLst/>
                <a:cxnLst>
                  <a:cxn ang="T10">
                    <a:pos x="T0" y="T1"/>
                  </a:cxn>
                  <a:cxn ang="T11">
                    <a:pos x="T2" y="T3"/>
                  </a:cxn>
                  <a:cxn ang="T12">
                    <a:pos x="T4" y="T5"/>
                  </a:cxn>
                  <a:cxn ang="T13">
                    <a:pos x="T6" y="T7"/>
                  </a:cxn>
                  <a:cxn ang="T14">
                    <a:pos x="T8" y="T9"/>
                  </a:cxn>
                </a:cxnLst>
                <a:rect l="T15" t="T16" r="T17" b="T18"/>
                <a:pathLst>
                  <a:path w="8" h="32">
                    <a:moveTo>
                      <a:pt x="0" y="0"/>
                    </a:moveTo>
                    <a:lnTo>
                      <a:pt x="0" y="8"/>
                    </a:lnTo>
                    <a:lnTo>
                      <a:pt x="8" y="16"/>
                    </a:lnTo>
                    <a:lnTo>
                      <a:pt x="8" y="24"/>
                    </a:lnTo>
                    <a:lnTo>
                      <a:pt x="0" y="32"/>
                    </a:lnTo>
                  </a:path>
                </a:pathLst>
              </a:custGeom>
              <a:noFill/>
              <a:ln w="12700">
                <a:solidFill>
                  <a:srgbClr val="FF3A5B"/>
                </a:solidFill>
                <a:round/>
                <a:headEnd/>
                <a:tailEnd/>
              </a:ln>
            </p:spPr>
            <p:txBody>
              <a:bodyPr/>
              <a:lstStyle/>
              <a:p>
                <a:endParaRPr lang="es-ES_tradnl">
                  <a:solidFill>
                    <a:srgbClr val="000000"/>
                  </a:solidFill>
                </a:endParaRPr>
              </a:p>
            </p:txBody>
          </p:sp>
          <p:sp>
            <p:nvSpPr>
              <p:cNvPr id="468404" name="Line 616"/>
              <p:cNvSpPr>
                <a:spLocks noChangeShapeType="1"/>
              </p:cNvSpPr>
              <p:nvPr/>
            </p:nvSpPr>
            <p:spPr bwMode="auto">
              <a:xfrm>
                <a:off x="1985" y="2450"/>
                <a:ext cx="1" cy="24"/>
              </a:xfrm>
              <a:prstGeom prst="line">
                <a:avLst/>
              </a:prstGeom>
              <a:noFill/>
              <a:ln w="12700">
                <a:solidFill>
                  <a:srgbClr val="FF325E"/>
                </a:solidFill>
                <a:round/>
                <a:headEnd/>
                <a:tailEnd/>
              </a:ln>
            </p:spPr>
            <p:txBody>
              <a:bodyPr/>
              <a:lstStyle/>
              <a:p>
                <a:endParaRPr lang="es-ES_tradnl">
                  <a:solidFill>
                    <a:srgbClr val="000000"/>
                  </a:solidFill>
                </a:endParaRPr>
              </a:p>
            </p:txBody>
          </p:sp>
          <p:sp>
            <p:nvSpPr>
              <p:cNvPr id="468405" name="Freeform 617"/>
              <p:cNvSpPr>
                <a:spLocks/>
              </p:cNvSpPr>
              <p:nvPr/>
            </p:nvSpPr>
            <p:spPr bwMode="auto">
              <a:xfrm>
                <a:off x="1977" y="2450"/>
                <a:ext cx="8" cy="24"/>
              </a:xfrm>
              <a:custGeom>
                <a:avLst/>
                <a:gdLst>
                  <a:gd name="T0" fmla="*/ 8 w 8"/>
                  <a:gd name="T1" fmla="*/ 0 h 24"/>
                  <a:gd name="T2" fmla="*/ 8 w 8"/>
                  <a:gd name="T3" fmla="*/ 24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24"/>
                    </a:lnTo>
                    <a:lnTo>
                      <a:pt x="0" y="24"/>
                    </a:lnTo>
                  </a:path>
                </a:pathLst>
              </a:custGeom>
              <a:noFill/>
              <a:ln w="12700">
                <a:solidFill>
                  <a:srgbClr val="FF2D5E"/>
                </a:solidFill>
                <a:round/>
                <a:headEnd/>
                <a:tailEnd/>
              </a:ln>
            </p:spPr>
            <p:txBody>
              <a:bodyPr/>
              <a:lstStyle/>
              <a:p>
                <a:endParaRPr lang="es-ES_tradnl">
                  <a:solidFill>
                    <a:srgbClr val="000000"/>
                  </a:solidFill>
                </a:endParaRPr>
              </a:p>
            </p:txBody>
          </p:sp>
          <p:sp>
            <p:nvSpPr>
              <p:cNvPr id="468406" name="Freeform 618"/>
              <p:cNvSpPr>
                <a:spLocks/>
              </p:cNvSpPr>
              <p:nvPr/>
            </p:nvSpPr>
            <p:spPr bwMode="auto">
              <a:xfrm>
                <a:off x="1977" y="2458"/>
                <a:ext cx="8" cy="16"/>
              </a:xfrm>
              <a:custGeom>
                <a:avLst/>
                <a:gdLst>
                  <a:gd name="T0" fmla="*/ 0 w 8"/>
                  <a:gd name="T1" fmla="*/ 0 h 16"/>
                  <a:gd name="T2" fmla="*/ 8 w 8"/>
                  <a:gd name="T3" fmla="*/ 0 h 16"/>
                  <a:gd name="T4" fmla="*/ 8 w 8"/>
                  <a:gd name="T5" fmla="*/ 8 h 16"/>
                  <a:gd name="T6" fmla="*/ 0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0" y="0"/>
                    </a:moveTo>
                    <a:lnTo>
                      <a:pt x="8" y="0"/>
                    </a:lnTo>
                    <a:lnTo>
                      <a:pt x="8" y="8"/>
                    </a:lnTo>
                    <a:lnTo>
                      <a:pt x="0" y="16"/>
                    </a:lnTo>
                  </a:path>
                </a:pathLst>
              </a:custGeom>
              <a:noFill/>
              <a:ln w="12700">
                <a:solidFill>
                  <a:srgbClr val="FF2660"/>
                </a:solidFill>
                <a:round/>
                <a:headEnd/>
                <a:tailEnd/>
              </a:ln>
            </p:spPr>
            <p:txBody>
              <a:bodyPr/>
              <a:lstStyle/>
              <a:p>
                <a:endParaRPr lang="es-ES_tradnl">
                  <a:solidFill>
                    <a:srgbClr val="000000"/>
                  </a:solidFill>
                </a:endParaRPr>
              </a:p>
            </p:txBody>
          </p:sp>
          <p:sp>
            <p:nvSpPr>
              <p:cNvPr id="468407" name="Line 619"/>
              <p:cNvSpPr>
                <a:spLocks noChangeShapeType="1"/>
              </p:cNvSpPr>
              <p:nvPr/>
            </p:nvSpPr>
            <p:spPr bwMode="auto">
              <a:xfrm>
                <a:off x="1977" y="2458"/>
                <a:ext cx="1" cy="16"/>
              </a:xfrm>
              <a:prstGeom prst="line">
                <a:avLst/>
              </a:prstGeom>
              <a:noFill/>
              <a:ln w="12700">
                <a:solidFill>
                  <a:srgbClr val="FF1E63"/>
                </a:solidFill>
                <a:round/>
                <a:headEnd/>
                <a:tailEnd/>
              </a:ln>
            </p:spPr>
            <p:txBody>
              <a:bodyPr/>
              <a:lstStyle/>
              <a:p>
                <a:endParaRPr lang="es-ES_tradnl">
                  <a:solidFill>
                    <a:srgbClr val="000000"/>
                  </a:solidFill>
                </a:endParaRPr>
              </a:p>
            </p:txBody>
          </p:sp>
          <p:sp>
            <p:nvSpPr>
              <p:cNvPr id="468408" name="Freeform 620"/>
              <p:cNvSpPr>
                <a:spLocks/>
              </p:cNvSpPr>
              <p:nvPr/>
            </p:nvSpPr>
            <p:spPr bwMode="auto">
              <a:xfrm>
                <a:off x="1969" y="2466"/>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FF1966"/>
                </a:solidFill>
                <a:round/>
                <a:headEnd/>
                <a:tailEnd/>
              </a:ln>
            </p:spPr>
            <p:txBody>
              <a:bodyPr/>
              <a:lstStyle/>
              <a:p>
                <a:endParaRPr lang="es-ES_tradnl">
                  <a:solidFill>
                    <a:srgbClr val="000000"/>
                  </a:solidFill>
                </a:endParaRPr>
              </a:p>
            </p:txBody>
          </p:sp>
          <p:sp>
            <p:nvSpPr>
              <p:cNvPr id="468409" name="Freeform 621"/>
              <p:cNvSpPr>
                <a:spLocks/>
              </p:cNvSpPr>
              <p:nvPr/>
            </p:nvSpPr>
            <p:spPr bwMode="auto">
              <a:xfrm>
                <a:off x="1954" y="2458"/>
                <a:ext cx="23" cy="40"/>
              </a:xfrm>
              <a:custGeom>
                <a:avLst/>
                <a:gdLst>
                  <a:gd name="T0" fmla="*/ 23 w 23"/>
                  <a:gd name="T1" fmla="*/ 0 h 40"/>
                  <a:gd name="T2" fmla="*/ 23 w 23"/>
                  <a:gd name="T3" fmla="*/ 8 h 40"/>
                  <a:gd name="T4" fmla="*/ 15 w 23"/>
                  <a:gd name="T5" fmla="*/ 8 h 40"/>
                  <a:gd name="T6" fmla="*/ 15 w 23"/>
                  <a:gd name="T7" fmla="*/ 24 h 40"/>
                  <a:gd name="T8" fmla="*/ 7 w 23"/>
                  <a:gd name="T9" fmla="*/ 24 h 40"/>
                  <a:gd name="T10" fmla="*/ 7 w 23"/>
                  <a:gd name="T11" fmla="*/ 32 h 40"/>
                  <a:gd name="T12" fmla="*/ 0 w 23"/>
                  <a:gd name="T13" fmla="*/ 32 h 40"/>
                  <a:gd name="T14" fmla="*/ 0 w 23"/>
                  <a:gd name="T15" fmla="*/ 40 h 40"/>
                  <a:gd name="T16" fmla="*/ 7 w 23"/>
                  <a:gd name="T17" fmla="*/ 32 h 40"/>
                  <a:gd name="T18" fmla="*/ 15 w 23"/>
                  <a:gd name="T19" fmla="*/ 32 h 40"/>
                  <a:gd name="T20" fmla="*/ 15 w 23"/>
                  <a:gd name="T21" fmla="*/ 24 h 40"/>
                  <a:gd name="T22" fmla="*/ 23 w 23"/>
                  <a:gd name="T23" fmla="*/ 24 h 40"/>
                  <a:gd name="T24" fmla="*/ 23 w 23"/>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40"/>
                  <a:gd name="T41" fmla="*/ 23 w 23"/>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40">
                    <a:moveTo>
                      <a:pt x="23" y="0"/>
                    </a:moveTo>
                    <a:lnTo>
                      <a:pt x="23" y="8"/>
                    </a:lnTo>
                    <a:lnTo>
                      <a:pt x="15" y="8"/>
                    </a:lnTo>
                    <a:lnTo>
                      <a:pt x="15" y="24"/>
                    </a:lnTo>
                    <a:lnTo>
                      <a:pt x="7" y="24"/>
                    </a:lnTo>
                    <a:lnTo>
                      <a:pt x="7" y="32"/>
                    </a:lnTo>
                    <a:lnTo>
                      <a:pt x="0" y="32"/>
                    </a:lnTo>
                    <a:lnTo>
                      <a:pt x="0" y="40"/>
                    </a:lnTo>
                    <a:lnTo>
                      <a:pt x="7" y="32"/>
                    </a:lnTo>
                    <a:lnTo>
                      <a:pt x="15" y="32"/>
                    </a:lnTo>
                    <a:lnTo>
                      <a:pt x="15" y="24"/>
                    </a:lnTo>
                    <a:lnTo>
                      <a:pt x="23" y="24"/>
                    </a:lnTo>
                    <a:lnTo>
                      <a:pt x="23"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68410" name="Line 622"/>
              <p:cNvSpPr>
                <a:spLocks noChangeShapeType="1"/>
              </p:cNvSpPr>
              <p:nvPr/>
            </p:nvSpPr>
            <p:spPr bwMode="auto">
              <a:xfrm>
                <a:off x="2041" y="2442"/>
                <a:ext cx="1" cy="16"/>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411" name="Line 623"/>
              <p:cNvSpPr>
                <a:spLocks noChangeShapeType="1"/>
              </p:cNvSpPr>
              <p:nvPr/>
            </p:nvSpPr>
            <p:spPr bwMode="auto">
              <a:xfrm flipV="1">
                <a:off x="2057" y="2458"/>
                <a:ext cx="1" cy="8"/>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412" name="Freeform 624"/>
              <p:cNvSpPr>
                <a:spLocks/>
              </p:cNvSpPr>
              <p:nvPr/>
            </p:nvSpPr>
            <p:spPr bwMode="auto">
              <a:xfrm>
                <a:off x="2009" y="2402"/>
                <a:ext cx="79" cy="72"/>
              </a:xfrm>
              <a:custGeom>
                <a:avLst/>
                <a:gdLst>
                  <a:gd name="T0" fmla="*/ 0 w 79"/>
                  <a:gd name="T1" fmla="*/ 0 h 72"/>
                  <a:gd name="T2" fmla="*/ 8 w 79"/>
                  <a:gd name="T3" fmla="*/ 0 h 72"/>
                  <a:gd name="T4" fmla="*/ 8 w 79"/>
                  <a:gd name="T5" fmla="*/ 8 h 72"/>
                  <a:gd name="T6" fmla="*/ 16 w 79"/>
                  <a:gd name="T7" fmla="*/ 16 h 72"/>
                  <a:gd name="T8" fmla="*/ 16 w 79"/>
                  <a:gd name="T9" fmla="*/ 24 h 72"/>
                  <a:gd name="T10" fmla="*/ 40 w 79"/>
                  <a:gd name="T11" fmla="*/ 48 h 72"/>
                  <a:gd name="T12" fmla="*/ 40 w 79"/>
                  <a:gd name="T13" fmla="*/ 56 h 72"/>
                  <a:gd name="T14" fmla="*/ 48 w 79"/>
                  <a:gd name="T15" fmla="*/ 56 h 72"/>
                  <a:gd name="T16" fmla="*/ 48 w 79"/>
                  <a:gd name="T17" fmla="*/ 64 h 72"/>
                  <a:gd name="T18" fmla="*/ 63 w 79"/>
                  <a:gd name="T19" fmla="*/ 64 h 72"/>
                  <a:gd name="T20" fmla="*/ 71 w 79"/>
                  <a:gd name="T21" fmla="*/ 72 h 72"/>
                  <a:gd name="T22" fmla="*/ 48 w 79"/>
                  <a:gd name="T23" fmla="*/ 72 h 72"/>
                  <a:gd name="T24" fmla="*/ 40 w 79"/>
                  <a:gd name="T25" fmla="*/ 64 h 72"/>
                  <a:gd name="T26" fmla="*/ 24 w 79"/>
                  <a:gd name="T27" fmla="*/ 64 h 72"/>
                  <a:gd name="T28" fmla="*/ 40 w 79"/>
                  <a:gd name="T29" fmla="*/ 64 h 72"/>
                  <a:gd name="T30" fmla="*/ 48 w 79"/>
                  <a:gd name="T31" fmla="*/ 72 h 72"/>
                  <a:gd name="T32" fmla="*/ 79 w 79"/>
                  <a:gd name="T33" fmla="*/ 72 h 72"/>
                  <a:gd name="T34" fmla="*/ 79 w 79"/>
                  <a:gd name="T35" fmla="*/ 64 h 72"/>
                  <a:gd name="T36" fmla="*/ 63 w 79"/>
                  <a:gd name="T37" fmla="*/ 64 h 72"/>
                  <a:gd name="T38" fmla="*/ 56 w 79"/>
                  <a:gd name="T39" fmla="*/ 56 h 72"/>
                  <a:gd name="T40" fmla="*/ 48 w 79"/>
                  <a:gd name="T41" fmla="*/ 56 h 72"/>
                  <a:gd name="T42" fmla="*/ 48 w 79"/>
                  <a:gd name="T43" fmla="*/ 48 h 72"/>
                  <a:gd name="T44" fmla="*/ 40 w 79"/>
                  <a:gd name="T45" fmla="*/ 48 h 72"/>
                  <a:gd name="T46" fmla="*/ 40 w 79"/>
                  <a:gd name="T47" fmla="*/ 40 h 72"/>
                  <a:gd name="T48" fmla="*/ 32 w 79"/>
                  <a:gd name="T49" fmla="*/ 40 h 72"/>
                  <a:gd name="T50" fmla="*/ 32 w 79"/>
                  <a:gd name="T51" fmla="*/ 32 h 72"/>
                  <a:gd name="T52" fmla="*/ 8 w 79"/>
                  <a:gd name="T53" fmla="*/ 8 h 72"/>
                  <a:gd name="T54" fmla="*/ 8 w 79"/>
                  <a:gd name="T55" fmla="*/ 0 h 72"/>
                  <a:gd name="T56" fmla="*/ 0 w 79"/>
                  <a:gd name="T57" fmla="*/ 0 h 7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9"/>
                  <a:gd name="T88" fmla="*/ 0 h 72"/>
                  <a:gd name="T89" fmla="*/ 79 w 79"/>
                  <a:gd name="T90" fmla="*/ 72 h 7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9" h="72">
                    <a:moveTo>
                      <a:pt x="0" y="0"/>
                    </a:moveTo>
                    <a:lnTo>
                      <a:pt x="8" y="0"/>
                    </a:lnTo>
                    <a:lnTo>
                      <a:pt x="8" y="8"/>
                    </a:lnTo>
                    <a:lnTo>
                      <a:pt x="16" y="16"/>
                    </a:lnTo>
                    <a:lnTo>
                      <a:pt x="16" y="24"/>
                    </a:lnTo>
                    <a:lnTo>
                      <a:pt x="40" y="48"/>
                    </a:lnTo>
                    <a:lnTo>
                      <a:pt x="40" y="56"/>
                    </a:lnTo>
                    <a:lnTo>
                      <a:pt x="48" y="56"/>
                    </a:lnTo>
                    <a:lnTo>
                      <a:pt x="48" y="64"/>
                    </a:lnTo>
                    <a:lnTo>
                      <a:pt x="63" y="64"/>
                    </a:lnTo>
                    <a:lnTo>
                      <a:pt x="71" y="72"/>
                    </a:lnTo>
                    <a:lnTo>
                      <a:pt x="48" y="72"/>
                    </a:lnTo>
                    <a:lnTo>
                      <a:pt x="40" y="64"/>
                    </a:lnTo>
                    <a:lnTo>
                      <a:pt x="24" y="64"/>
                    </a:lnTo>
                    <a:lnTo>
                      <a:pt x="40" y="64"/>
                    </a:lnTo>
                    <a:lnTo>
                      <a:pt x="48" y="72"/>
                    </a:lnTo>
                    <a:lnTo>
                      <a:pt x="79" y="72"/>
                    </a:lnTo>
                    <a:lnTo>
                      <a:pt x="79" y="64"/>
                    </a:lnTo>
                    <a:lnTo>
                      <a:pt x="63" y="64"/>
                    </a:lnTo>
                    <a:lnTo>
                      <a:pt x="56" y="56"/>
                    </a:lnTo>
                    <a:lnTo>
                      <a:pt x="48" y="56"/>
                    </a:lnTo>
                    <a:lnTo>
                      <a:pt x="48" y="48"/>
                    </a:lnTo>
                    <a:lnTo>
                      <a:pt x="40" y="48"/>
                    </a:lnTo>
                    <a:lnTo>
                      <a:pt x="40" y="40"/>
                    </a:lnTo>
                    <a:lnTo>
                      <a:pt x="32" y="40"/>
                    </a:lnTo>
                    <a:lnTo>
                      <a:pt x="32" y="32"/>
                    </a:lnTo>
                    <a:lnTo>
                      <a:pt x="8" y="8"/>
                    </a:lnTo>
                    <a:lnTo>
                      <a:pt x="8" y="0"/>
                    </a:lnTo>
                    <a:lnTo>
                      <a:pt x="0" y="0"/>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68413" name="Freeform 625"/>
              <p:cNvSpPr>
                <a:spLocks/>
              </p:cNvSpPr>
              <p:nvPr/>
            </p:nvSpPr>
            <p:spPr bwMode="auto">
              <a:xfrm>
                <a:off x="1874" y="2434"/>
                <a:ext cx="32" cy="72"/>
              </a:xfrm>
              <a:custGeom>
                <a:avLst/>
                <a:gdLst>
                  <a:gd name="T0" fmla="*/ 24 w 32"/>
                  <a:gd name="T1" fmla="*/ 72 h 72"/>
                  <a:gd name="T2" fmla="*/ 16 w 32"/>
                  <a:gd name="T3" fmla="*/ 72 h 72"/>
                  <a:gd name="T4" fmla="*/ 8 w 32"/>
                  <a:gd name="T5" fmla="*/ 64 h 72"/>
                  <a:gd name="T6" fmla="*/ 8 w 32"/>
                  <a:gd name="T7" fmla="*/ 48 h 72"/>
                  <a:gd name="T8" fmla="*/ 0 w 32"/>
                  <a:gd name="T9" fmla="*/ 48 h 72"/>
                  <a:gd name="T10" fmla="*/ 0 w 32"/>
                  <a:gd name="T11" fmla="*/ 16 h 72"/>
                  <a:gd name="T12" fmla="*/ 8 w 32"/>
                  <a:gd name="T13" fmla="*/ 8 h 72"/>
                  <a:gd name="T14" fmla="*/ 16 w 32"/>
                  <a:gd name="T15" fmla="*/ 8 h 72"/>
                  <a:gd name="T16" fmla="*/ 16 w 32"/>
                  <a:gd name="T17" fmla="*/ 0 h 72"/>
                  <a:gd name="T18" fmla="*/ 24 w 32"/>
                  <a:gd name="T19" fmla="*/ 0 h 72"/>
                  <a:gd name="T20" fmla="*/ 8 w 32"/>
                  <a:gd name="T21" fmla="*/ 16 h 72"/>
                  <a:gd name="T22" fmla="*/ 8 w 32"/>
                  <a:gd name="T23" fmla="*/ 24 h 72"/>
                  <a:gd name="T24" fmla="*/ 0 w 32"/>
                  <a:gd name="T25" fmla="*/ 24 h 72"/>
                  <a:gd name="T26" fmla="*/ 0 w 32"/>
                  <a:gd name="T27" fmla="*/ 32 h 72"/>
                  <a:gd name="T28" fmla="*/ 8 w 32"/>
                  <a:gd name="T29" fmla="*/ 40 h 72"/>
                  <a:gd name="T30" fmla="*/ 8 w 32"/>
                  <a:gd name="T31" fmla="*/ 56 h 72"/>
                  <a:gd name="T32" fmla="*/ 24 w 32"/>
                  <a:gd name="T33" fmla="*/ 72 h 72"/>
                  <a:gd name="T34" fmla="*/ 32 w 32"/>
                  <a:gd name="T35" fmla="*/ 72 h 72"/>
                  <a:gd name="T36" fmla="*/ 24 w 32"/>
                  <a:gd name="T37" fmla="*/ 72 h 7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72"/>
                  <a:gd name="T59" fmla="*/ 32 w 32"/>
                  <a:gd name="T60" fmla="*/ 72 h 7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72">
                    <a:moveTo>
                      <a:pt x="24" y="72"/>
                    </a:moveTo>
                    <a:lnTo>
                      <a:pt x="16" y="72"/>
                    </a:lnTo>
                    <a:lnTo>
                      <a:pt x="8" y="64"/>
                    </a:lnTo>
                    <a:lnTo>
                      <a:pt x="8" y="48"/>
                    </a:lnTo>
                    <a:lnTo>
                      <a:pt x="0" y="48"/>
                    </a:lnTo>
                    <a:lnTo>
                      <a:pt x="0" y="16"/>
                    </a:lnTo>
                    <a:lnTo>
                      <a:pt x="8" y="8"/>
                    </a:lnTo>
                    <a:lnTo>
                      <a:pt x="16" y="8"/>
                    </a:lnTo>
                    <a:lnTo>
                      <a:pt x="16" y="0"/>
                    </a:lnTo>
                    <a:lnTo>
                      <a:pt x="24" y="0"/>
                    </a:lnTo>
                    <a:lnTo>
                      <a:pt x="8" y="16"/>
                    </a:lnTo>
                    <a:lnTo>
                      <a:pt x="8" y="24"/>
                    </a:lnTo>
                    <a:lnTo>
                      <a:pt x="0" y="24"/>
                    </a:lnTo>
                    <a:lnTo>
                      <a:pt x="0" y="32"/>
                    </a:lnTo>
                    <a:lnTo>
                      <a:pt x="8" y="40"/>
                    </a:lnTo>
                    <a:lnTo>
                      <a:pt x="8" y="56"/>
                    </a:lnTo>
                    <a:lnTo>
                      <a:pt x="24" y="72"/>
                    </a:lnTo>
                    <a:lnTo>
                      <a:pt x="32" y="72"/>
                    </a:lnTo>
                    <a:lnTo>
                      <a:pt x="24" y="72"/>
                    </a:lnTo>
                    <a:close/>
                  </a:path>
                </a:pathLst>
              </a:custGeom>
              <a:solidFill>
                <a:srgbClr val="FF4C7F"/>
              </a:solidFill>
              <a:ln w="12700">
                <a:solidFill>
                  <a:srgbClr val="FF3F72"/>
                </a:solidFill>
                <a:round/>
                <a:headEnd/>
                <a:tailEnd/>
              </a:ln>
            </p:spPr>
            <p:txBody>
              <a:bodyPr/>
              <a:lstStyle/>
              <a:p>
                <a:endParaRPr lang="es-ES_tradnl">
                  <a:solidFill>
                    <a:srgbClr val="000000"/>
                  </a:solidFill>
                </a:endParaRPr>
              </a:p>
            </p:txBody>
          </p:sp>
        </p:grpSp>
        <p:grpSp>
          <p:nvGrpSpPr>
            <p:cNvPr id="9" name="Group 626"/>
            <p:cNvGrpSpPr>
              <a:grpSpLocks/>
            </p:cNvGrpSpPr>
            <p:nvPr/>
          </p:nvGrpSpPr>
          <p:grpSpPr bwMode="auto">
            <a:xfrm>
              <a:off x="1819" y="1827"/>
              <a:ext cx="380" cy="751"/>
              <a:chOff x="1819" y="1827"/>
              <a:chExt cx="380" cy="751"/>
            </a:xfrm>
          </p:grpSpPr>
          <p:sp>
            <p:nvSpPr>
              <p:cNvPr id="468014" name="Freeform 627"/>
              <p:cNvSpPr>
                <a:spLocks/>
              </p:cNvSpPr>
              <p:nvPr/>
            </p:nvSpPr>
            <p:spPr bwMode="auto">
              <a:xfrm>
                <a:off x="1819" y="2314"/>
                <a:ext cx="39" cy="104"/>
              </a:xfrm>
              <a:custGeom>
                <a:avLst/>
                <a:gdLst>
                  <a:gd name="T0" fmla="*/ 31 w 39"/>
                  <a:gd name="T1" fmla="*/ 104 h 104"/>
                  <a:gd name="T2" fmla="*/ 23 w 39"/>
                  <a:gd name="T3" fmla="*/ 104 h 104"/>
                  <a:gd name="T4" fmla="*/ 23 w 39"/>
                  <a:gd name="T5" fmla="*/ 96 h 104"/>
                  <a:gd name="T6" fmla="*/ 16 w 39"/>
                  <a:gd name="T7" fmla="*/ 88 h 104"/>
                  <a:gd name="T8" fmla="*/ 16 w 39"/>
                  <a:gd name="T9" fmla="*/ 72 h 104"/>
                  <a:gd name="T10" fmla="*/ 8 w 39"/>
                  <a:gd name="T11" fmla="*/ 64 h 104"/>
                  <a:gd name="T12" fmla="*/ 8 w 39"/>
                  <a:gd name="T13" fmla="*/ 56 h 104"/>
                  <a:gd name="T14" fmla="*/ 0 w 39"/>
                  <a:gd name="T15" fmla="*/ 48 h 104"/>
                  <a:gd name="T16" fmla="*/ 0 w 39"/>
                  <a:gd name="T17" fmla="*/ 24 h 104"/>
                  <a:gd name="T18" fmla="*/ 8 w 39"/>
                  <a:gd name="T19" fmla="*/ 24 h 104"/>
                  <a:gd name="T20" fmla="*/ 8 w 39"/>
                  <a:gd name="T21" fmla="*/ 16 h 104"/>
                  <a:gd name="T22" fmla="*/ 23 w 39"/>
                  <a:gd name="T23" fmla="*/ 0 h 104"/>
                  <a:gd name="T24" fmla="*/ 39 w 39"/>
                  <a:gd name="T25" fmla="*/ 0 h 104"/>
                  <a:gd name="T26" fmla="*/ 31 w 39"/>
                  <a:gd name="T27" fmla="*/ 8 h 104"/>
                  <a:gd name="T28" fmla="*/ 23 w 39"/>
                  <a:gd name="T29" fmla="*/ 8 h 104"/>
                  <a:gd name="T30" fmla="*/ 8 w 39"/>
                  <a:gd name="T31" fmla="*/ 24 h 104"/>
                  <a:gd name="T32" fmla="*/ 8 w 39"/>
                  <a:gd name="T33" fmla="*/ 56 h 104"/>
                  <a:gd name="T34" fmla="*/ 23 w 39"/>
                  <a:gd name="T35" fmla="*/ 72 h 104"/>
                  <a:gd name="T36" fmla="*/ 23 w 39"/>
                  <a:gd name="T37" fmla="*/ 96 h 104"/>
                  <a:gd name="T38" fmla="*/ 31 w 39"/>
                  <a:gd name="T39" fmla="*/ 104 h 1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
                  <a:gd name="T61" fmla="*/ 0 h 104"/>
                  <a:gd name="T62" fmla="*/ 39 w 39"/>
                  <a:gd name="T63" fmla="*/ 104 h 1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 h="104">
                    <a:moveTo>
                      <a:pt x="31" y="104"/>
                    </a:moveTo>
                    <a:lnTo>
                      <a:pt x="23" y="104"/>
                    </a:lnTo>
                    <a:lnTo>
                      <a:pt x="23" y="96"/>
                    </a:lnTo>
                    <a:lnTo>
                      <a:pt x="16" y="88"/>
                    </a:lnTo>
                    <a:lnTo>
                      <a:pt x="16" y="72"/>
                    </a:lnTo>
                    <a:lnTo>
                      <a:pt x="8" y="64"/>
                    </a:lnTo>
                    <a:lnTo>
                      <a:pt x="8" y="56"/>
                    </a:lnTo>
                    <a:lnTo>
                      <a:pt x="0" y="48"/>
                    </a:lnTo>
                    <a:lnTo>
                      <a:pt x="0" y="24"/>
                    </a:lnTo>
                    <a:lnTo>
                      <a:pt x="8" y="24"/>
                    </a:lnTo>
                    <a:lnTo>
                      <a:pt x="8" y="16"/>
                    </a:lnTo>
                    <a:lnTo>
                      <a:pt x="23" y="0"/>
                    </a:lnTo>
                    <a:lnTo>
                      <a:pt x="39" y="0"/>
                    </a:lnTo>
                    <a:lnTo>
                      <a:pt x="31" y="8"/>
                    </a:lnTo>
                    <a:lnTo>
                      <a:pt x="23" y="8"/>
                    </a:lnTo>
                    <a:lnTo>
                      <a:pt x="8" y="24"/>
                    </a:lnTo>
                    <a:lnTo>
                      <a:pt x="8" y="56"/>
                    </a:lnTo>
                    <a:lnTo>
                      <a:pt x="23" y="72"/>
                    </a:lnTo>
                    <a:lnTo>
                      <a:pt x="23" y="96"/>
                    </a:lnTo>
                    <a:lnTo>
                      <a:pt x="31" y="104"/>
                    </a:lnTo>
                    <a:close/>
                  </a:path>
                </a:pathLst>
              </a:custGeom>
              <a:solidFill>
                <a:srgbClr val="FF4C7F"/>
              </a:solidFill>
              <a:ln w="12700">
                <a:solidFill>
                  <a:srgbClr val="FF3F72"/>
                </a:solidFill>
                <a:round/>
                <a:headEnd/>
                <a:tailEnd/>
              </a:ln>
            </p:spPr>
            <p:txBody>
              <a:bodyPr/>
              <a:lstStyle/>
              <a:p>
                <a:endParaRPr lang="es-ES_tradnl">
                  <a:solidFill>
                    <a:srgbClr val="000000"/>
                  </a:solidFill>
                </a:endParaRPr>
              </a:p>
            </p:txBody>
          </p:sp>
          <p:sp>
            <p:nvSpPr>
              <p:cNvPr id="468015" name="Freeform 628"/>
              <p:cNvSpPr>
                <a:spLocks/>
              </p:cNvSpPr>
              <p:nvPr/>
            </p:nvSpPr>
            <p:spPr bwMode="auto">
              <a:xfrm>
                <a:off x="1882" y="2354"/>
                <a:ext cx="40" cy="24"/>
              </a:xfrm>
              <a:custGeom>
                <a:avLst/>
                <a:gdLst>
                  <a:gd name="T0" fmla="*/ 8 w 40"/>
                  <a:gd name="T1" fmla="*/ 24 h 24"/>
                  <a:gd name="T2" fmla="*/ 0 w 40"/>
                  <a:gd name="T3" fmla="*/ 16 h 24"/>
                  <a:gd name="T4" fmla="*/ 0 w 40"/>
                  <a:gd name="T5" fmla="*/ 0 h 24"/>
                  <a:gd name="T6" fmla="*/ 8 w 40"/>
                  <a:gd name="T7" fmla="*/ 0 h 24"/>
                  <a:gd name="T8" fmla="*/ 24 w 40"/>
                  <a:gd name="T9" fmla="*/ 8 h 24"/>
                  <a:gd name="T10" fmla="*/ 32 w 40"/>
                  <a:gd name="T11" fmla="*/ 8 h 24"/>
                  <a:gd name="T12" fmla="*/ 40 w 40"/>
                  <a:gd name="T13" fmla="*/ 16 h 24"/>
                  <a:gd name="T14" fmla="*/ 32 w 40"/>
                  <a:gd name="T15" fmla="*/ 16 h 24"/>
                  <a:gd name="T16" fmla="*/ 24 w 40"/>
                  <a:gd name="T17" fmla="*/ 8 h 24"/>
                  <a:gd name="T18" fmla="*/ 0 w 40"/>
                  <a:gd name="T19" fmla="*/ 8 h 24"/>
                  <a:gd name="T20" fmla="*/ 8 w 40"/>
                  <a:gd name="T21" fmla="*/ 16 h 24"/>
                  <a:gd name="T22" fmla="*/ 8 w 40"/>
                  <a:gd name="T23" fmla="*/ 24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24"/>
                  <a:gd name="T38" fmla="*/ 40 w 40"/>
                  <a:gd name="T39" fmla="*/ 24 h 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24">
                    <a:moveTo>
                      <a:pt x="8" y="24"/>
                    </a:moveTo>
                    <a:lnTo>
                      <a:pt x="0" y="16"/>
                    </a:lnTo>
                    <a:lnTo>
                      <a:pt x="0" y="0"/>
                    </a:lnTo>
                    <a:lnTo>
                      <a:pt x="8" y="0"/>
                    </a:lnTo>
                    <a:lnTo>
                      <a:pt x="24" y="8"/>
                    </a:lnTo>
                    <a:lnTo>
                      <a:pt x="32" y="8"/>
                    </a:lnTo>
                    <a:lnTo>
                      <a:pt x="40" y="16"/>
                    </a:lnTo>
                    <a:lnTo>
                      <a:pt x="32" y="16"/>
                    </a:lnTo>
                    <a:lnTo>
                      <a:pt x="24" y="8"/>
                    </a:lnTo>
                    <a:lnTo>
                      <a:pt x="0" y="8"/>
                    </a:lnTo>
                    <a:lnTo>
                      <a:pt x="8" y="16"/>
                    </a:lnTo>
                    <a:lnTo>
                      <a:pt x="8" y="24"/>
                    </a:lnTo>
                    <a:close/>
                  </a:path>
                </a:pathLst>
              </a:custGeom>
              <a:solidFill>
                <a:srgbClr val="FF4C7F"/>
              </a:solidFill>
              <a:ln w="12700">
                <a:solidFill>
                  <a:srgbClr val="FF3F72"/>
                </a:solidFill>
                <a:round/>
                <a:headEnd/>
                <a:tailEnd/>
              </a:ln>
            </p:spPr>
            <p:txBody>
              <a:bodyPr/>
              <a:lstStyle/>
              <a:p>
                <a:endParaRPr lang="es-ES_tradnl">
                  <a:solidFill>
                    <a:srgbClr val="000000"/>
                  </a:solidFill>
                </a:endParaRPr>
              </a:p>
            </p:txBody>
          </p:sp>
          <p:sp>
            <p:nvSpPr>
              <p:cNvPr id="468016" name="Freeform 629"/>
              <p:cNvSpPr>
                <a:spLocks/>
              </p:cNvSpPr>
              <p:nvPr/>
            </p:nvSpPr>
            <p:spPr bwMode="auto">
              <a:xfrm>
                <a:off x="2033" y="2434"/>
                <a:ext cx="47" cy="40"/>
              </a:xfrm>
              <a:custGeom>
                <a:avLst/>
                <a:gdLst>
                  <a:gd name="T0" fmla="*/ 8 w 47"/>
                  <a:gd name="T1" fmla="*/ 32 h 40"/>
                  <a:gd name="T2" fmla="*/ 16 w 47"/>
                  <a:gd name="T3" fmla="*/ 32 h 40"/>
                  <a:gd name="T4" fmla="*/ 24 w 47"/>
                  <a:gd name="T5" fmla="*/ 40 h 40"/>
                  <a:gd name="T6" fmla="*/ 47 w 47"/>
                  <a:gd name="T7" fmla="*/ 40 h 40"/>
                  <a:gd name="T8" fmla="*/ 39 w 47"/>
                  <a:gd name="T9" fmla="*/ 32 h 40"/>
                  <a:gd name="T10" fmla="*/ 32 w 47"/>
                  <a:gd name="T11" fmla="*/ 32 h 40"/>
                  <a:gd name="T12" fmla="*/ 32 w 47"/>
                  <a:gd name="T13" fmla="*/ 24 h 40"/>
                  <a:gd name="T14" fmla="*/ 24 w 47"/>
                  <a:gd name="T15" fmla="*/ 24 h 40"/>
                  <a:gd name="T16" fmla="*/ 16 w 47"/>
                  <a:gd name="T17" fmla="*/ 16 h 40"/>
                  <a:gd name="T18" fmla="*/ 16 w 47"/>
                  <a:gd name="T19" fmla="*/ 8 h 40"/>
                  <a:gd name="T20" fmla="*/ 8 w 47"/>
                  <a:gd name="T21" fmla="*/ 8 h 40"/>
                  <a:gd name="T22" fmla="*/ 0 w 47"/>
                  <a:gd name="T23" fmla="*/ 0 h 40"/>
                  <a:gd name="T24" fmla="*/ 8 w 47"/>
                  <a:gd name="T25" fmla="*/ 8 h 40"/>
                  <a:gd name="T26" fmla="*/ 8 w 47"/>
                  <a:gd name="T27" fmla="*/ 16 h 40"/>
                  <a:gd name="T28" fmla="*/ 16 w 47"/>
                  <a:gd name="T29" fmla="*/ 16 h 40"/>
                  <a:gd name="T30" fmla="*/ 16 w 47"/>
                  <a:gd name="T31" fmla="*/ 24 h 40"/>
                  <a:gd name="T32" fmla="*/ 24 w 47"/>
                  <a:gd name="T33" fmla="*/ 24 h 40"/>
                  <a:gd name="T34" fmla="*/ 32 w 47"/>
                  <a:gd name="T35" fmla="*/ 32 h 40"/>
                  <a:gd name="T36" fmla="*/ 39 w 47"/>
                  <a:gd name="T37" fmla="*/ 32 h 40"/>
                  <a:gd name="T38" fmla="*/ 47 w 47"/>
                  <a:gd name="T39" fmla="*/ 40 h 40"/>
                  <a:gd name="T40" fmla="*/ 24 w 47"/>
                  <a:gd name="T41" fmla="*/ 40 h 40"/>
                  <a:gd name="T42" fmla="*/ 24 w 47"/>
                  <a:gd name="T43" fmla="*/ 32 h 40"/>
                  <a:gd name="T44" fmla="*/ 8 w 47"/>
                  <a:gd name="T45" fmla="*/ 32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7"/>
                  <a:gd name="T70" fmla="*/ 0 h 40"/>
                  <a:gd name="T71" fmla="*/ 47 w 47"/>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7" h="40">
                    <a:moveTo>
                      <a:pt x="8" y="32"/>
                    </a:moveTo>
                    <a:lnTo>
                      <a:pt x="16" y="32"/>
                    </a:lnTo>
                    <a:lnTo>
                      <a:pt x="24" y="40"/>
                    </a:lnTo>
                    <a:lnTo>
                      <a:pt x="47" y="40"/>
                    </a:lnTo>
                    <a:lnTo>
                      <a:pt x="39" y="32"/>
                    </a:lnTo>
                    <a:lnTo>
                      <a:pt x="32" y="32"/>
                    </a:lnTo>
                    <a:lnTo>
                      <a:pt x="32" y="24"/>
                    </a:lnTo>
                    <a:lnTo>
                      <a:pt x="24" y="24"/>
                    </a:lnTo>
                    <a:lnTo>
                      <a:pt x="16" y="16"/>
                    </a:lnTo>
                    <a:lnTo>
                      <a:pt x="16" y="8"/>
                    </a:lnTo>
                    <a:lnTo>
                      <a:pt x="8" y="8"/>
                    </a:lnTo>
                    <a:lnTo>
                      <a:pt x="0" y="0"/>
                    </a:lnTo>
                    <a:lnTo>
                      <a:pt x="8" y="8"/>
                    </a:lnTo>
                    <a:lnTo>
                      <a:pt x="8" y="16"/>
                    </a:lnTo>
                    <a:lnTo>
                      <a:pt x="16" y="16"/>
                    </a:lnTo>
                    <a:lnTo>
                      <a:pt x="16" y="24"/>
                    </a:lnTo>
                    <a:lnTo>
                      <a:pt x="24" y="24"/>
                    </a:lnTo>
                    <a:lnTo>
                      <a:pt x="32" y="32"/>
                    </a:lnTo>
                    <a:lnTo>
                      <a:pt x="39" y="32"/>
                    </a:lnTo>
                    <a:lnTo>
                      <a:pt x="47" y="40"/>
                    </a:lnTo>
                    <a:lnTo>
                      <a:pt x="24" y="40"/>
                    </a:lnTo>
                    <a:lnTo>
                      <a:pt x="24" y="32"/>
                    </a:lnTo>
                    <a:lnTo>
                      <a:pt x="8" y="32"/>
                    </a:lnTo>
                    <a:close/>
                  </a:path>
                </a:pathLst>
              </a:custGeom>
              <a:solidFill>
                <a:srgbClr val="FF4C7F"/>
              </a:solidFill>
              <a:ln w="12700">
                <a:solidFill>
                  <a:srgbClr val="FF3F72"/>
                </a:solidFill>
                <a:round/>
                <a:headEnd/>
                <a:tailEnd/>
              </a:ln>
            </p:spPr>
            <p:txBody>
              <a:bodyPr/>
              <a:lstStyle/>
              <a:p>
                <a:endParaRPr lang="es-ES_tradnl">
                  <a:solidFill>
                    <a:srgbClr val="000000"/>
                  </a:solidFill>
                </a:endParaRPr>
              </a:p>
            </p:txBody>
          </p:sp>
          <p:sp>
            <p:nvSpPr>
              <p:cNvPr id="468017" name="Freeform 630"/>
              <p:cNvSpPr>
                <a:spLocks/>
              </p:cNvSpPr>
              <p:nvPr/>
            </p:nvSpPr>
            <p:spPr bwMode="auto">
              <a:xfrm>
                <a:off x="2049" y="2458"/>
                <a:ext cx="1" cy="8"/>
              </a:xfrm>
              <a:custGeom>
                <a:avLst/>
                <a:gdLst>
                  <a:gd name="T0" fmla="*/ 0 w 1"/>
                  <a:gd name="T1" fmla="*/ 8 h 8"/>
                  <a:gd name="T2" fmla="*/ 0 w 1"/>
                  <a:gd name="T3" fmla="*/ 0 h 8"/>
                  <a:gd name="T4" fmla="*/ 0 w 1"/>
                  <a:gd name="T5" fmla="*/ 8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8"/>
                    </a:moveTo>
                    <a:lnTo>
                      <a:pt x="0" y="0"/>
                    </a:lnTo>
                    <a:lnTo>
                      <a:pt x="0" y="8"/>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68018" name="Freeform 631"/>
              <p:cNvSpPr>
                <a:spLocks/>
              </p:cNvSpPr>
              <p:nvPr/>
            </p:nvSpPr>
            <p:spPr bwMode="auto">
              <a:xfrm>
                <a:off x="1906" y="2442"/>
                <a:ext cx="16" cy="48"/>
              </a:xfrm>
              <a:custGeom>
                <a:avLst/>
                <a:gdLst>
                  <a:gd name="T0" fmla="*/ 8 w 16"/>
                  <a:gd name="T1" fmla="*/ 48 h 48"/>
                  <a:gd name="T2" fmla="*/ 8 w 16"/>
                  <a:gd name="T3" fmla="*/ 40 h 48"/>
                  <a:gd name="T4" fmla="*/ 0 w 16"/>
                  <a:gd name="T5" fmla="*/ 40 h 48"/>
                  <a:gd name="T6" fmla="*/ 0 w 16"/>
                  <a:gd name="T7" fmla="*/ 32 h 48"/>
                  <a:gd name="T8" fmla="*/ 8 w 16"/>
                  <a:gd name="T9" fmla="*/ 24 h 48"/>
                  <a:gd name="T10" fmla="*/ 8 w 16"/>
                  <a:gd name="T11" fmla="*/ 8 h 48"/>
                  <a:gd name="T12" fmla="*/ 16 w 16"/>
                  <a:gd name="T13" fmla="*/ 8 h 48"/>
                  <a:gd name="T14" fmla="*/ 16 w 16"/>
                  <a:gd name="T15" fmla="*/ 0 h 4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8"/>
                  <a:gd name="T26" fmla="*/ 16 w 16"/>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8">
                    <a:moveTo>
                      <a:pt x="8" y="48"/>
                    </a:moveTo>
                    <a:lnTo>
                      <a:pt x="8" y="40"/>
                    </a:lnTo>
                    <a:lnTo>
                      <a:pt x="0" y="40"/>
                    </a:lnTo>
                    <a:lnTo>
                      <a:pt x="0" y="32"/>
                    </a:lnTo>
                    <a:lnTo>
                      <a:pt x="8" y="24"/>
                    </a:lnTo>
                    <a:lnTo>
                      <a:pt x="8" y="8"/>
                    </a:lnTo>
                    <a:lnTo>
                      <a:pt x="16" y="8"/>
                    </a:lnTo>
                    <a:lnTo>
                      <a:pt x="16" y="0"/>
                    </a:lnTo>
                  </a:path>
                </a:pathLst>
              </a:custGeom>
              <a:noFill/>
              <a:ln w="12700">
                <a:solidFill>
                  <a:srgbClr val="FF3F8C"/>
                </a:solidFill>
                <a:round/>
                <a:headEnd/>
                <a:tailEnd/>
              </a:ln>
            </p:spPr>
            <p:txBody>
              <a:bodyPr/>
              <a:lstStyle/>
              <a:p>
                <a:endParaRPr lang="es-ES_tradnl">
                  <a:solidFill>
                    <a:srgbClr val="000000"/>
                  </a:solidFill>
                </a:endParaRPr>
              </a:p>
            </p:txBody>
          </p:sp>
          <p:sp>
            <p:nvSpPr>
              <p:cNvPr id="468019" name="Freeform 632"/>
              <p:cNvSpPr>
                <a:spLocks/>
              </p:cNvSpPr>
              <p:nvPr/>
            </p:nvSpPr>
            <p:spPr bwMode="auto">
              <a:xfrm>
                <a:off x="1922" y="2434"/>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F3F8C"/>
                </a:solidFill>
                <a:round/>
                <a:headEnd/>
                <a:tailEnd/>
              </a:ln>
            </p:spPr>
            <p:txBody>
              <a:bodyPr/>
              <a:lstStyle/>
              <a:p>
                <a:endParaRPr lang="es-ES_tradnl">
                  <a:solidFill>
                    <a:srgbClr val="000000"/>
                  </a:solidFill>
                </a:endParaRPr>
              </a:p>
            </p:txBody>
          </p:sp>
          <p:sp>
            <p:nvSpPr>
              <p:cNvPr id="468020" name="Freeform 633"/>
              <p:cNvSpPr>
                <a:spLocks/>
              </p:cNvSpPr>
              <p:nvPr/>
            </p:nvSpPr>
            <p:spPr bwMode="auto">
              <a:xfrm>
                <a:off x="1969" y="2498"/>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F4F51"/>
                </a:solidFill>
                <a:round/>
                <a:headEnd/>
                <a:tailEnd/>
              </a:ln>
            </p:spPr>
            <p:txBody>
              <a:bodyPr/>
              <a:lstStyle/>
              <a:p>
                <a:endParaRPr lang="es-ES_tradnl">
                  <a:solidFill>
                    <a:srgbClr val="000000"/>
                  </a:solidFill>
                </a:endParaRPr>
              </a:p>
            </p:txBody>
          </p:sp>
          <p:sp>
            <p:nvSpPr>
              <p:cNvPr id="468021" name="Freeform 634"/>
              <p:cNvSpPr>
                <a:spLocks/>
              </p:cNvSpPr>
              <p:nvPr/>
            </p:nvSpPr>
            <p:spPr bwMode="auto">
              <a:xfrm>
                <a:off x="1993" y="231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2" name="Freeform 635"/>
              <p:cNvSpPr>
                <a:spLocks/>
              </p:cNvSpPr>
              <p:nvPr/>
            </p:nvSpPr>
            <p:spPr bwMode="auto">
              <a:xfrm>
                <a:off x="2001" y="2306"/>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3" name="Freeform 636"/>
              <p:cNvSpPr>
                <a:spLocks/>
              </p:cNvSpPr>
              <p:nvPr/>
            </p:nvSpPr>
            <p:spPr bwMode="auto">
              <a:xfrm>
                <a:off x="1969" y="2322"/>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4" name="Freeform 637"/>
              <p:cNvSpPr>
                <a:spLocks/>
              </p:cNvSpPr>
              <p:nvPr/>
            </p:nvSpPr>
            <p:spPr bwMode="auto">
              <a:xfrm>
                <a:off x="1985" y="2306"/>
                <a:ext cx="24" cy="16"/>
              </a:xfrm>
              <a:custGeom>
                <a:avLst/>
                <a:gdLst>
                  <a:gd name="T0" fmla="*/ 0 w 24"/>
                  <a:gd name="T1" fmla="*/ 16 h 16"/>
                  <a:gd name="T2" fmla="*/ 8 w 24"/>
                  <a:gd name="T3" fmla="*/ 16 h 16"/>
                  <a:gd name="T4" fmla="*/ 8 w 24"/>
                  <a:gd name="T5" fmla="*/ 8 h 16"/>
                  <a:gd name="T6" fmla="*/ 16 w 24"/>
                  <a:gd name="T7" fmla="*/ 0 h 16"/>
                  <a:gd name="T8" fmla="*/ 24 w 24"/>
                  <a:gd name="T9" fmla="*/ 0 h 16"/>
                  <a:gd name="T10" fmla="*/ 0 60000 65536"/>
                  <a:gd name="T11" fmla="*/ 0 60000 65536"/>
                  <a:gd name="T12" fmla="*/ 0 60000 65536"/>
                  <a:gd name="T13" fmla="*/ 0 60000 65536"/>
                  <a:gd name="T14" fmla="*/ 0 60000 65536"/>
                  <a:gd name="T15" fmla="*/ 0 w 24"/>
                  <a:gd name="T16" fmla="*/ 0 h 16"/>
                  <a:gd name="T17" fmla="*/ 24 w 24"/>
                  <a:gd name="T18" fmla="*/ 16 h 16"/>
                </a:gdLst>
                <a:ahLst/>
                <a:cxnLst>
                  <a:cxn ang="T10">
                    <a:pos x="T0" y="T1"/>
                  </a:cxn>
                  <a:cxn ang="T11">
                    <a:pos x="T2" y="T3"/>
                  </a:cxn>
                  <a:cxn ang="T12">
                    <a:pos x="T4" y="T5"/>
                  </a:cxn>
                  <a:cxn ang="T13">
                    <a:pos x="T6" y="T7"/>
                  </a:cxn>
                  <a:cxn ang="T14">
                    <a:pos x="T8" y="T9"/>
                  </a:cxn>
                </a:cxnLst>
                <a:rect l="T15" t="T16" r="T17" b="T18"/>
                <a:pathLst>
                  <a:path w="24" h="16">
                    <a:moveTo>
                      <a:pt x="0" y="16"/>
                    </a:moveTo>
                    <a:lnTo>
                      <a:pt x="8" y="16"/>
                    </a:lnTo>
                    <a:lnTo>
                      <a:pt x="8" y="8"/>
                    </a:lnTo>
                    <a:lnTo>
                      <a:pt x="16" y="0"/>
                    </a:lnTo>
                    <a:lnTo>
                      <a:pt x="24"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5" name="Freeform 638"/>
              <p:cNvSpPr>
                <a:spLocks/>
              </p:cNvSpPr>
              <p:nvPr/>
            </p:nvSpPr>
            <p:spPr bwMode="auto">
              <a:xfrm>
                <a:off x="1961" y="2322"/>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6" name="Freeform 639"/>
              <p:cNvSpPr>
                <a:spLocks/>
              </p:cNvSpPr>
              <p:nvPr/>
            </p:nvSpPr>
            <p:spPr bwMode="auto">
              <a:xfrm>
                <a:off x="1977" y="2306"/>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7" name="Freeform 640"/>
              <p:cNvSpPr>
                <a:spLocks/>
              </p:cNvSpPr>
              <p:nvPr/>
            </p:nvSpPr>
            <p:spPr bwMode="auto">
              <a:xfrm>
                <a:off x="1961" y="2322"/>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8" name="Freeform 641"/>
              <p:cNvSpPr>
                <a:spLocks/>
              </p:cNvSpPr>
              <p:nvPr/>
            </p:nvSpPr>
            <p:spPr bwMode="auto">
              <a:xfrm>
                <a:off x="1977" y="231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F6051"/>
                </a:solidFill>
                <a:round/>
                <a:headEnd/>
                <a:tailEnd/>
              </a:ln>
            </p:spPr>
            <p:txBody>
              <a:bodyPr/>
              <a:lstStyle/>
              <a:p>
                <a:endParaRPr lang="es-ES_tradnl">
                  <a:solidFill>
                    <a:srgbClr val="000000"/>
                  </a:solidFill>
                </a:endParaRPr>
              </a:p>
            </p:txBody>
          </p:sp>
          <p:sp>
            <p:nvSpPr>
              <p:cNvPr id="468029" name="Freeform 642"/>
              <p:cNvSpPr>
                <a:spLocks/>
              </p:cNvSpPr>
              <p:nvPr/>
            </p:nvSpPr>
            <p:spPr bwMode="auto">
              <a:xfrm>
                <a:off x="1977" y="2322"/>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FF6051"/>
                </a:solidFill>
                <a:round/>
                <a:headEnd/>
                <a:tailEnd/>
              </a:ln>
            </p:spPr>
            <p:txBody>
              <a:bodyPr/>
              <a:lstStyle/>
              <a:p>
                <a:endParaRPr lang="es-ES_tradnl">
                  <a:solidFill>
                    <a:srgbClr val="000000"/>
                  </a:solidFill>
                </a:endParaRPr>
              </a:p>
            </p:txBody>
          </p:sp>
          <p:sp>
            <p:nvSpPr>
              <p:cNvPr id="468030" name="Freeform 643"/>
              <p:cNvSpPr>
                <a:spLocks/>
              </p:cNvSpPr>
              <p:nvPr/>
            </p:nvSpPr>
            <p:spPr bwMode="auto">
              <a:xfrm>
                <a:off x="2104" y="2458"/>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1" name="Freeform 644"/>
              <p:cNvSpPr>
                <a:spLocks/>
              </p:cNvSpPr>
              <p:nvPr/>
            </p:nvSpPr>
            <p:spPr bwMode="auto">
              <a:xfrm>
                <a:off x="2112" y="2490"/>
                <a:ext cx="16" cy="16"/>
              </a:xfrm>
              <a:custGeom>
                <a:avLst/>
                <a:gdLst>
                  <a:gd name="T0" fmla="*/ 16 w 16"/>
                  <a:gd name="T1" fmla="*/ 16 h 16"/>
                  <a:gd name="T2" fmla="*/ 8 w 16"/>
                  <a:gd name="T3" fmla="*/ 16 h 16"/>
                  <a:gd name="T4" fmla="*/ 0 w 16"/>
                  <a:gd name="T5" fmla="*/ 8 h 16"/>
                  <a:gd name="T6" fmla="*/ 0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16"/>
                    </a:moveTo>
                    <a:lnTo>
                      <a:pt x="8" y="16"/>
                    </a:lnTo>
                    <a:lnTo>
                      <a:pt x="0" y="8"/>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2" name="Freeform 645"/>
              <p:cNvSpPr>
                <a:spLocks/>
              </p:cNvSpPr>
              <p:nvPr/>
            </p:nvSpPr>
            <p:spPr bwMode="auto">
              <a:xfrm>
                <a:off x="2088" y="2482"/>
                <a:ext cx="24" cy="8"/>
              </a:xfrm>
              <a:custGeom>
                <a:avLst/>
                <a:gdLst>
                  <a:gd name="T0" fmla="*/ 24 w 24"/>
                  <a:gd name="T1" fmla="*/ 8 h 8"/>
                  <a:gd name="T2" fmla="*/ 8 w 24"/>
                  <a:gd name="T3" fmla="*/ 8 h 8"/>
                  <a:gd name="T4" fmla="*/ 8 w 24"/>
                  <a:gd name="T5" fmla="*/ 0 h 8"/>
                  <a:gd name="T6" fmla="*/ 0 w 24"/>
                  <a:gd name="T7" fmla="*/ 0 h 8"/>
                  <a:gd name="T8" fmla="*/ 0 60000 65536"/>
                  <a:gd name="T9" fmla="*/ 0 60000 65536"/>
                  <a:gd name="T10" fmla="*/ 0 60000 65536"/>
                  <a:gd name="T11" fmla="*/ 0 60000 65536"/>
                  <a:gd name="T12" fmla="*/ 0 w 24"/>
                  <a:gd name="T13" fmla="*/ 0 h 8"/>
                  <a:gd name="T14" fmla="*/ 24 w 24"/>
                  <a:gd name="T15" fmla="*/ 8 h 8"/>
                </a:gdLst>
                <a:ahLst/>
                <a:cxnLst>
                  <a:cxn ang="T8">
                    <a:pos x="T0" y="T1"/>
                  </a:cxn>
                  <a:cxn ang="T9">
                    <a:pos x="T2" y="T3"/>
                  </a:cxn>
                  <a:cxn ang="T10">
                    <a:pos x="T4" y="T5"/>
                  </a:cxn>
                  <a:cxn ang="T11">
                    <a:pos x="T6" y="T7"/>
                  </a:cxn>
                </a:cxnLst>
                <a:rect l="T12" t="T13" r="T14" b="T15"/>
                <a:pathLst>
                  <a:path w="24" h="8">
                    <a:moveTo>
                      <a:pt x="24" y="8"/>
                    </a:moveTo>
                    <a:lnTo>
                      <a:pt x="8" y="8"/>
                    </a:lnTo>
                    <a:lnTo>
                      <a:pt x="8" y="0"/>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3" name="Freeform 646"/>
              <p:cNvSpPr>
                <a:spLocks/>
              </p:cNvSpPr>
              <p:nvPr/>
            </p:nvSpPr>
            <p:spPr bwMode="auto">
              <a:xfrm>
                <a:off x="2080" y="2482"/>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4" name="Freeform 647"/>
              <p:cNvSpPr>
                <a:spLocks/>
              </p:cNvSpPr>
              <p:nvPr/>
            </p:nvSpPr>
            <p:spPr bwMode="auto">
              <a:xfrm>
                <a:off x="2041" y="2474"/>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5" name="Freeform 648"/>
              <p:cNvSpPr>
                <a:spLocks/>
              </p:cNvSpPr>
              <p:nvPr/>
            </p:nvSpPr>
            <p:spPr bwMode="auto">
              <a:xfrm>
                <a:off x="2049" y="2490"/>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6" name="Freeform 649"/>
              <p:cNvSpPr>
                <a:spLocks/>
              </p:cNvSpPr>
              <p:nvPr/>
            </p:nvSpPr>
            <p:spPr bwMode="auto">
              <a:xfrm>
                <a:off x="1842" y="2330"/>
                <a:ext cx="56" cy="8"/>
              </a:xfrm>
              <a:custGeom>
                <a:avLst/>
                <a:gdLst>
                  <a:gd name="T0" fmla="*/ 0 w 56"/>
                  <a:gd name="T1" fmla="*/ 0 h 8"/>
                  <a:gd name="T2" fmla="*/ 0 w 56"/>
                  <a:gd name="T3" fmla="*/ 8 h 8"/>
                  <a:gd name="T4" fmla="*/ 40 w 56"/>
                  <a:gd name="T5" fmla="*/ 8 h 8"/>
                  <a:gd name="T6" fmla="*/ 48 w 56"/>
                  <a:gd name="T7" fmla="*/ 0 h 8"/>
                  <a:gd name="T8" fmla="*/ 56 w 56"/>
                  <a:gd name="T9" fmla="*/ 0 h 8"/>
                  <a:gd name="T10" fmla="*/ 0 60000 65536"/>
                  <a:gd name="T11" fmla="*/ 0 60000 65536"/>
                  <a:gd name="T12" fmla="*/ 0 60000 65536"/>
                  <a:gd name="T13" fmla="*/ 0 60000 65536"/>
                  <a:gd name="T14" fmla="*/ 0 60000 65536"/>
                  <a:gd name="T15" fmla="*/ 0 w 56"/>
                  <a:gd name="T16" fmla="*/ 0 h 8"/>
                  <a:gd name="T17" fmla="*/ 56 w 56"/>
                  <a:gd name="T18" fmla="*/ 8 h 8"/>
                </a:gdLst>
                <a:ahLst/>
                <a:cxnLst>
                  <a:cxn ang="T10">
                    <a:pos x="T0" y="T1"/>
                  </a:cxn>
                  <a:cxn ang="T11">
                    <a:pos x="T2" y="T3"/>
                  </a:cxn>
                  <a:cxn ang="T12">
                    <a:pos x="T4" y="T5"/>
                  </a:cxn>
                  <a:cxn ang="T13">
                    <a:pos x="T6" y="T7"/>
                  </a:cxn>
                  <a:cxn ang="T14">
                    <a:pos x="T8" y="T9"/>
                  </a:cxn>
                </a:cxnLst>
                <a:rect l="T15" t="T16" r="T17" b="T18"/>
                <a:pathLst>
                  <a:path w="56" h="8">
                    <a:moveTo>
                      <a:pt x="0" y="0"/>
                    </a:moveTo>
                    <a:lnTo>
                      <a:pt x="0" y="8"/>
                    </a:lnTo>
                    <a:lnTo>
                      <a:pt x="40" y="8"/>
                    </a:lnTo>
                    <a:lnTo>
                      <a:pt x="48" y="0"/>
                    </a:lnTo>
                    <a:lnTo>
                      <a:pt x="56"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7" name="Freeform 650"/>
              <p:cNvSpPr>
                <a:spLocks/>
              </p:cNvSpPr>
              <p:nvPr/>
            </p:nvSpPr>
            <p:spPr bwMode="auto">
              <a:xfrm>
                <a:off x="1835" y="2346"/>
                <a:ext cx="39" cy="8"/>
              </a:xfrm>
              <a:custGeom>
                <a:avLst/>
                <a:gdLst>
                  <a:gd name="T0" fmla="*/ 0 w 39"/>
                  <a:gd name="T1" fmla="*/ 8 h 8"/>
                  <a:gd name="T2" fmla="*/ 31 w 39"/>
                  <a:gd name="T3" fmla="*/ 8 h 8"/>
                  <a:gd name="T4" fmla="*/ 39 w 39"/>
                  <a:gd name="T5" fmla="*/ 0 h 8"/>
                  <a:gd name="T6" fmla="*/ 0 60000 65536"/>
                  <a:gd name="T7" fmla="*/ 0 60000 65536"/>
                  <a:gd name="T8" fmla="*/ 0 60000 65536"/>
                  <a:gd name="T9" fmla="*/ 0 w 39"/>
                  <a:gd name="T10" fmla="*/ 0 h 8"/>
                  <a:gd name="T11" fmla="*/ 39 w 39"/>
                  <a:gd name="T12" fmla="*/ 8 h 8"/>
                </a:gdLst>
                <a:ahLst/>
                <a:cxnLst>
                  <a:cxn ang="T6">
                    <a:pos x="T0" y="T1"/>
                  </a:cxn>
                  <a:cxn ang="T7">
                    <a:pos x="T2" y="T3"/>
                  </a:cxn>
                  <a:cxn ang="T8">
                    <a:pos x="T4" y="T5"/>
                  </a:cxn>
                </a:cxnLst>
                <a:rect l="T9" t="T10" r="T11" b="T12"/>
                <a:pathLst>
                  <a:path w="39" h="8">
                    <a:moveTo>
                      <a:pt x="0" y="8"/>
                    </a:moveTo>
                    <a:lnTo>
                      <a:pt x="31" y="8"/>
                    </a:lnTo>
                    <a:lnTo>
                      <a:pt x="39"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38" name="Freeform 651"/>
              <p:cNvSpPr>
                <a:spLocks/>
              </p:cNvSpPr>
              <p:nvPr/>
            </p:nvSpPr>
            <p:spPr bwMode="auto">
              <a:xfrm>
                <a:off x="1835" y="2354"/>
                <a:ext cx="31" cy="8"/>
              </a:xfrm>
              <a:custGeom>
                <a:avLst/>
                <a:gdLst>
                  <a:gd name="T0" fmla="*/ 31 w 31"/>
                  <a:gd name="T1" fmla="*/ 0 h 8"/>
                  <a:gd name="T2" fmla="*/ 31 w 31"/>
                  <a:gd name="T3" fmla="*/ 8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31" y="8"/>
                    </a:lnTo>
                    <a:lnTo>
                      <a:pt x="0" y="8"/>
                    </a:lnTo>
                  </a:path>
                </a:pathLst>
              </a:custGeom>
              <a:noFill/>
              <a:ln w="12700">
                <a:solidFill>
                  <a:srgbClr val="F41C4F"/>
                </a:solidFill>
                <a:round/>
                <a:headEnd/>
                <a:tailEnd/>
              </a:ln>
            </p:spPr>
            <p:txBody>
              <a:bodyPr/>
              <a:lstStyle/>
              <a:p>
                <a:endParaRPr lang="es-ES_tradnl">
                  <a:solidFill>
                    <a:srgbClr val="000000"/>
                  </a:solidFill>
                </a:endParaRPr>
              </a:p>
            </p:txBody>
          </p:sp>
          <p:sp>
            <p:nvSpPr>
              <p:cNvPr id="468039" name="Freeform 652"/>
              <p:cNvSpPr>
                <a:spLocks/>
              </p:cNvSpPr>
              <p:nvPr/>
            </p:nvSpPr>
            <p:spPr bwMode="auto">
              <a:xfrm>
                <a:off x="1850" y="2394"/>
                <a:ext cx="32" cy="16"/>
              </a:xfrm>
              <a:custGeom>
                <a:avLst/>
                <a:gdLst>
                  <a:gd name="T0" fmla="*/ 32 w 32"/>
                  <a:gd name="T1" fmla="*/ 0 h 16"/>
                  <a:gd name="T2" fmla="*/ 24 w 32"/>
                  <a:gd name="T3" fmla="*/ 8 h 16"/>
                  <a:gd name="T4" fmla="*/ 16 w 32"/>
                  <a:gd name="T5" fmla="*/ 8 h 16"/>
                  <a:gd name="T6" fmla="*/ 16 w 32"/>
                  <a:gd name="T7" fmla="*/ 16 h 16"/>
                  <a:gd name="T8" fmla="*/ 0 w 32"/>
                  <a:gd name="T9" fmla="*/ 16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32" y="0"/>
                    </a:moveTo>
                    <a:lnTo>
                      <a:pt x="24" y="8"/>
                    </a:lnTo>
                    <a:lnTo>
                      <a:pt x="16" y="8"/>
                    </a:lnTo>
                    <a:lnTo>
                      <a:pt x="16" y="16"/>
                    </a:lnTo>
                    <a:lnTo>
                      <a:pt x="0" y="16"/>
                    </a:lnTo>
                  </a:path>
                </a:pathLst>
              </a:custGeom>
              <a:noFill/>
              <a:ln w="12700">
                <a:solidFill>
                  <a:srgbClr val="F41C4F"/>
                </a:solidFill>
                <a:round/>
                <a:headEnd/>
                <a:tailEnd/>
              </a:ln>
            </p:spPr>
            <p:txBody>
              <a:bodyPr/>
              <a:lstStyle/>
              <a:p>
                <a:endParaRPr lang="es-ES_tradnl">
                  <a:solidFill>
                    <a:srgbClr val="000000"/>
                  </a:solidFill>
                </a:endParaRPr>
              </a:p>
            </p:txBody>
          </p:sp>
          <p:sp>
            <p:nvSpPr>
              <p:cNvPr id="468040" name="Freeform 653"/>
              <p:cNvSpPr>
                <a:spLocks/>
              </p:cNvSpPr>
              <p:nvPr/>
            </p:nvSpPr>
            <p:spPr bwMode="auto">
              <a:xfrm>
                <a:off x="1866" y="2402"/>
                <a:ext cx="32" cy="24"/>
              </a:xfrm>
              <a:custGeom>
                <a:avLst/>
                <a:gdLst>
                  <a:gd name="T0" fmla="*/ 0 w 32"/>
                  <a:gd name="T1" fmla="*/ 24 h 24"/>
                  <a:gd name="T2" fmla="*/ 0 w 32"/>
                  <a:gd name="T3" fmla="*/ 16 h 24"/>
                  <a:gd name="T4" fmla="*/ 16 w 32"/>
                  <a:gd name="T5" fmla="*/ 16 h 24"/>
                  <a:gd name="T6" fmla="*/ 24 w 32"/>
                  <a:gd name="T7" fmla="*/ 8 h 24"/>
                  <a:gd name="T8" fmla="*/ 24 w 32"/>
                  <a:gd name="T9" fmla="*/ 0 h 24"/>
                  <a:gd name="T10" fmla="*/ 32 w 32"/>
                  <a:gd name="T11" fmla="*/ 0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2" h="24">
                    <a:moveTo>
                      <a:pt x="0" y="24"/>
                    </a:moveTo>
                    <a:lnTo>
                      <a:pt x="0" y="16"/>
                    </a:lnTo>
                    <a:lnTo>
                      <a:pt x="16" y="16"/>
                    </a:lnTo>
                    <a:lnTo>
                      <a:pt x="24" y="8"/>
                    </a:lnTo>
                    <a:lnTo>
                      <a:pt x="24" y="0"/>
                    </a:lnTo>
                    <a:lnTo>
                      <a:pt x="32"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41" name="Freeform 654"/>
              <p:cNvSpPr>
                <a:spLocks/>
              </p:cNvSpPr>
              <p:nvPr/>
            </p:nvSpPr>
            <p:spPr bwMode="auto">
              <a:xfrm>
                <a:off x="1890" y="2402"/>
                <a:ext cx="16" cy="16"/>
              </a:xfrm>
              <a:custGeom>
                <a:avLst/>
                <a:gdLst>
                  <a:gd name="T0" fmla="*/ 16 w 16"/>
                  <a:gd name="T1" fmla="*/ 0 h 16"/>
                  <a:gd name="T2" fmla="*/ 16 w 16"/>
                  <a:gd name="T3" fmla="*/ 8 h 16"/>
                  <a:gd name="T4" fmla="*/ 8 w 16"/>
                  <a:gd name="T5" fmla="*/ 8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8"/>
                    </a:lnTo>
                    <a:lnTo>
                      <a:pt x="0" y="16"/>
                    </a:lnTo>
                  </a:path>
                </a:pathLst>
              </a:custGeom>
              <a:noFill/>
              <a:ln w="12700">
                <a:solidFill>
                  <a:srgbClr val="F41C4F"/>
                </a:solidFill>
                <a:round/>
                <a:headEnd/>
                <a:tailEnd/>
              </a:ln>
            </p:spPr>
            <p:txBody>
              <a:bodyPr/>
              <a:lstStyle/>
              <a:p>
                <a:endParaRPr lang="es-ES_tradnl">
                  <a:solidFill>
                    <a:srgbClr val="000000"/>
                  </a:solidFill>
                </a:endParaRPr>
              </a:p>
            </p:txBody>
          </p:sp>
          <p:sp>
            <p:nvSpPr>
              <p:cNvPr id="468042" name="Line 655"/>
              <p:cNvSpPr>
                <a:spLocks noChangeShapeType="1"/>
              </p:cNvSpPr>
              <p:nvPr/>
            </p:nvSpPr>
            <p:spPr bwMode="auto">
              <a:xfrm flipH="1">
                <a:off x="1882" y="2322"/>
                <a:ext cx="40" cy="1"/>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43" name="Line 656"/>
              <p:cNvSpPr>
                <a:spLocks noChangeShapeType="1"/>
              </p:cNvSpPr>
              <p:nvPr/>
            </p:nvSpPr>
            <p:spPr bwMode="auto">
              <a:xfrm flipH="1" flipV="1">
                <a:off x="1954" y="2298"/>
                <a:ext cx="7" cy="8"/>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44" name="Freeform 657"/>
              <p:cNvSpPr>
                <a:spLocks/>
              </p:cNvSpPr>
              <p:nvPr/>
            </p:nvSpPr>
            <p:spPr bwMode="auto">
              <a:xfrm>
                <a:off x="1985" y="2514"/>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solidFill>
                    <a:srgbClr val="000000"/>
                  </a:solidFill>
                </a:endParaRPr>
              </a:p>
            </p:txBody>
          </p:sp>
          <p:sp>
            <p:nvSpPr>
              <p:cNvPr id="468045" name="Freeform 658"/>
              <p:cNvSpPr>
                <a:spLocks/>
              </p:cNvSpPr>
              <p:nvPr/>
            </p:nvSpPr>
            <p:spPr bwMode="auto">
              <a:xfrm>
                <a:off x="1977" y="2530"/>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solidFill>
                    <a:srgbClr val="000000"/>
                  </a:solidFill>
                </a:endParaRPr>
              </a:p>
            </p:txBody>
          </p:sp>
          <p:sp>
            <p:nvSpPr>
              <p:cNvPr id="468046" name="Freeform 659"/>
              <p:cNvSpPr>
                <a:spLocks/>
              </p:cNvSpPr>
              <p:nvPr/>
            </p:nvSpPr>
            <p:spPr bwMode="auto">
              <a:xfrm>
                <a:off x="1946" y="2554"/>
                <a:ext cx="15" cy="24"/>
              </a:xfrm>
              <a:custGeom>
                <a:avLst/>
                <a:gdLst>
                  <a:gd name="T0" fmla="*/ 0 w 15"/>
                  <a:gd name="T1" fmla="*/ 0 h 24"/>
                  <a:gd name="T2" fmla="*/ 8 w 15"/>
                  <a:gd name="T3" fmla="*/ 8 h 24"/>
                  <a:gd name="T4" fmla="*/ 8 w 15"/>
                  <a:gd name="T5" fmla="*/ 16 h 24"/>
                  <a:gd name="T6" fmla="*/ 15 w 15"/>
                  <a:gd name="T7" fmla="*/ 24 h 24"/>
                  <a:gd name="T8" fmla="*/ 0 60000 65536"/>
                  <a:gd name="T9" fmla="*/ 0 60000 65536"/>
                  <a:gd name="T10" fmla="*/ 0 60000 65536"/>
                  <a:gd name="T11" fmla="*/ 0 60000 65536"/>
                  <a:gd name="T12" fmla="*/ 0 w 15"/>
                  <a:gd name="T13" fmla="*/ 0 h 24"/>
                  <a:gd name="T14" fmla="*/ 15 w 15"/>
                  <a:gd name="T15" fmla="*/ 24 h 24"/>
                </a:gdLst>
                <a:ahLst/>
                <a:cxnLst>
                  <a:cxn ang="T8">
                    <a:pos x="T0" y="T1"/>
                  </a:cxn>
                  <a:cxn ang="T9">
                    <a:pos x="T2" y="T3"/>
                  </a:cxn>
                  <a:cxn ang="T10">
                    <a:pos x="T4" y="T5"/>
                  </a:cxn>
                  <a:cxn ang="T11">
                    <a:pos x="T6" y="T7"/>
                  </a:cxn>
                </a:cxnLst>
                <a:rect l="T12" t="T13" r="T14" b="T15"/>
                <a:pathLst>
                  <a:path w="15" h="24">
                    <a:moveTo>
                      <a:pt x="0" y="0"/>
                    </a:moveTo>
                    <a:lnTo>
                      <a:pt x="8" y="8"/>
                    </a:lnTo>
                    <a:lnTo>
                      <a:pt x="8" y="16"/>
                    </a:lnTo>
                    <a:lnTo>
                      <a:pt x="15" y="24"/>
                    </a:lnTo>
                  </a:path>
                </a:pathLst>
              </a:custGeom>
              <a:noFill/>
              <a:ln w="12700">
                <a:solidFill>
                  <a:srgbClr val="F41C4F"/>
                </a:solidFill>
                <a:round/>
                <a:headEnd/>
                <a:tailEnd/>
              </a:ln>
            </p:spPr>
            <p:txBody>
              <a:bodyPr/>
              <a:lstStyle/>
              <a:p>
                <a:endParaRPr lang="es-ES_tradnl">
                  <a:solidFill>
                    <a:srgbClr val="000000"/>
                  </a:solidFill>
                </a:endParaRPr>
              </a:p>
            </p:txBody>
          </p:sp>
          <p:sp>
            <p:nvSpPr>
              <p:cNvPr id="468047" name="Line 660"/>
              <p:cNvSpPr>
                <a:spLocks noChangeShapeType="1"/>
              </p:cNvSpPr>
              <p:nvPr/>
            </p:nvSpPr>
            <p:spPr bwMode="auto">
              <a:xfrm>
                <a:off x="1930" y="2554"/>
                <a:ext cx="1" cy="8"/>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48" name="Line 661"/>
              <p:cNvSpPr>
                <a:spLocks noChangeShapeType="1"/>
              </p:cNvSpPr>
              <p:nvPr/>
            </p:nvSpPr>
            <p:spPr bwMode="auto">
              <a:xfrm>
                <a:off x="1922" y="2546"/>
                <a:ext cx="1" cy="16"/>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49" name="Freeform 662"/>
              <p:cNvSpPr>
                <a:spLocks/>
              </p:cNvSpPr>
              <p:nvPr/>
            </p:nvSpPr>
            <p:spPr bwMode="auto">
              <a:xfrm>
                <a:off x="1906" y="2538"/>
                <a:ext cx="8" cy="8"/>
              </a:xfrm>
              <a:custGeom>
                <a:avLst/>
                <a:gdLst>
                  <a:gd name="T0" fmla="*/ 8 w 8"/>
                  <a:gd name="T1" fmla="*/ 0 h 8"/>
                  <a:gd name="T2" fmla="*/ 8 w 8"/>
                  <a:gd name="T3" fmla="*/ 8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0"/>
                    </a:moveTo>
                    <a:lnTo>
                      <a:pt x="8" y="8"/>
                    </a:lnTo>
                    <a:lnTo>
                      <a:pt x="0" y="8"/>
                    </a:lnTo>
                  </a:path>
                </a:pathLst>
              </a:custGeom>
              <a:noFill/>
              <a:ln w="12700">
                <a:solidFill>
                  <a:srgbClr val="F41C4F"/>
                </a:solidFill>
                <a:round/>
                <a:headEnd/>
                <a:tailEnd/>
              </a:ln>
            </p:spPr>
            <p:txBody>
              <a:bodyPr/>
              <a:lstStyle/>
              <a:p>
                <a:endParaRPr lang="es-ES_tradnl">
                  <a:solidFill>
                    <a:srgbClr val="000000"/>
                  </a:solidFill>
                </a:endParaRPr>
              </a:p>
            </p:txBody>
          </p:sp>
          <p:sp>
            <p:nvSpPr>
              <p:cNvPr id="468050" name="Line 663"/>
              <p:cNvSpPr>
                <a:spLocks noChangeShapeType="1"/>
              </p:cNvSpPr>
              <p:nvPr/>
            </p:nvSpPr>
            <p:spPr bwMode="auto">
              <a:xfrm>
                <a:off x="1906" y="2530"/>
                <a:ext cx="1" cy="8"/>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51" name="Freeform 664"/>
              <p:cNvSpPr>
                <a:spLocks/>
              </p:cNvSpPr>
              <p:nvPr/>
            </p:nvSpPr>
            <p:spPr bwMode="auto">
              <a:xfrm>
                <a:off x="1993" y="2490"/>
                <a:ext cx="8" cy="16"/>
              </a:xfrm>
              <a:custGeom>
                <a:avLst/>
                <a:gdLst>
                  <a:gd name="T0" fmla="*/ 8 w 8"/>
                  <a:gd name="T1" fmla="*/ 16 h 16"/>
                  <a:gd name="T2" fmla="*/ 0 w 8"/>
                  <a:gd name="T3" fmla="*/ 8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8"/>
                    </a:lnTo>
                    <a:lnTo>
                      <a:pt x="0"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52" name="Line 665"/>
              <p:cNvSpPr>
                <a:spLocks noChangeShapeType="1"/>
              </p:cNvSpPr>
              <p:nvPr/>
            </p:nvSpPr>
            <p:spPr bwMode="auto">
              <a:xfrm>
                <a:off x="1898" y="2442"/>
                <a:ext cx="8" cy="1"/>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53" name="Line 666"/>
              <p:cNvSpPr>
                <a:spLocks noChangeShapeType="1"/>
              </p:cNvSpPr>
              <p:nvPr/>
            </p:nvSpPr>
            <p:spPr bwMode="auto">
              <a:xfrm>
                <a:off x="1882" y="2458"/>
                <a:ext cx="8" cy="1"/>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54" name="Freeform 667"/>
              <p:cNvSpPr>
                <a:spLocks/>
              </p:cNvSpPr>
              <p:nvPr/>
            </p:nvSpPr>
            <p:spPr bwMode="auto">
              <a:xfrm>
                <a:off x="1882" y="2474"/>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55" name="Freeform 668"/>
              <p:cNvSpPr>
                <a:spLocks/>
              </p:cNvSpPr>
              <p:nvPr/>
            </p:nvSpPr>
            <p:spPr bwMode="auto">
              <a:xfrm>
                <a:off x="1898" y="247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56" name="Freeform 669"/>
              <p:cNvSpPr>
                <a:spLocks/>
              </p:cNvSpPr>
              <p:nvPr/>
            </p:nvSpPr>
            <p:spPr bwMode="auto">
              <a:xfrm>
                <a:off x="1890" y="2490"/>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41C4F"/>
                </a:solidFill>
                <a:round/>
                <a:headEnd/>
                <a:tailEnd/>
              </a:ln>
            </p:spPr>
            <p:txBody>
              <a:bodyPr/>
              <a:lstStyle/>
              <a:p>
                <a:endParaRPr lang="es-ES_tradnl">
                  <a:solidFill>
                    <a:srgbClr val="000000"/>
                  </a:solidFill>
                </a:endParaRPr>
              </a:p>
            </p:txBody>
          </p:sp>
          <p:sp>
            <p:nvSpPr>
              <p:cNvPr id="468057" name="Line 670"/>
              <p:cNvSpPr>
                <a:spLocks noChangeShapeType="1"/>
              </p:cNvSpPr>
              <p:nvPr/>
            </p:nvSpPr>
            <p:spPr bwMode="auto">
              <a:xfrm>
                <a:off x="2033" y="2330"/>
                <a:ext cx="1" cy="32"/>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58" name="Freeform 671"/>
              <p:cNvSpPr>
                <a:spLocks/>
              </p:cNvSpPr>
              <p:nvPr/>
            </p:nvSpPr>
            <p:spPr bwMode="auto">
              <a:xfrm>
                <a:off x="2025" y="2362"/>
                <a:ext cx="8" cy="16"/>
              </a:xfrm>
              <a:custGeom>
                <a:avLst/>
                <a:gdLst>
                  <a:gd name="T0" fmla="*/ 8 w 8"/>
                  <a:gd name="T1" fmla="*/ 0 h 16"/>
                  <a:gd name="T2" fmla="*/ 0 w 8"/>
                  <a:gd name="T3" fmla="*/ 0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0"/>
                    </a:lnTo>
                    <a:lnTo>
                      <a:pt x="0" y="16"/>
                    </a:lnTo>
                  </a:path>
                </a:pathLst>
              </a:custGeom>
              <a:noFill/>
              <a:ln w="12700">
                <a:solidFill>
                  <a:srgbClr val="F41C4F"/>
                </a:solidFill>
                <a:round/>
                <a:headEnd/>
                <a:tailEnd/>
              </a:ln>
            </p:spPr>
            <p:txBody>
              <a:bodyPr/>
              <a:lstStyle/>
              <a:p>
                <a:endParaRPr lang="es-ES_tradnl">
                  <a:solidFill>
                    <a:srgbClr val="000000"/>
                  </a:solidFill>
                </a:endParaRPr>
              </a:p>
            </p:txBody>
          </p:sp>
          <p:sp>
            <p:nvSpPr>
              <p:cNvPr id="468059" name="Line 672"/>
              <p:cNvSpPr>
                <a:spLocks noChangeShapeType="1"/>
              </p:cNvSpPr>
              <p:nvPr/>
            </p:nvSpPr>
            <p:spPr bwMode="auto">
              <a:xfrm flipV="1">
                <a:off x="2041" y="2362"/>
                <a:ext cx="1" cy="32"/>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60" name="Line 673"/>
              <p:cNvSpPr>
                <a:spLocks noChangeShapeType="1"/>
              </p:cNvSpPr>
              <p:nvPr/>
            </p:nvSpPr>
            <p:spPr bwMode="auto">
              <a:xfrm flipV="1">
                <a:off x="2041" y="2330"/>
                <a:ext cx="1" cy="32"/>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61" name="Freeform 674"/>
              <p:cNvSpPr>
                <a:spLocks/>
              </p:cNvSpPr>
              <p:nvPr/>
            </p:nvSpPr>
            <p:spPr bwMode="auto">
              <a:xfrm>
                <a:off x="2049" y="2338"/>
                <a:ext cx="8" cy="32"/>
              </a:xfrm>
              <a:custGeom>
                <a:avLst/>
                <a:gdLst>
                  <a:gd name="T0" fmla="*/ 0 w 8"/>
                  <a:gd name="T1" fmla="*/ 0 h 32"/>
                  <a:gd name="T2" fmla="*/ 8 w 8"/>
                  <a:gd name="T3" fmla="*/ 8 h 32"/>
                  <a:gd name="T4" fmla="*/ 8 w 8"/>
                  <a:gd name="T5" fmla="*/ 32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0" y="0"/>
                    </a:moveTo>
                    <a:lnTo>
                      <a:pt x="8" y="8"/>
                    </a:lnTo>
                    <a:lnTo>
                      <a:pt x="8" y="32"/>
                    </a:lnTo>
                  </a:path>
                </a:pathLst>
              </a:custGeom>
              <a:noFill/>
              <a:ln w="12700">
                <a:solidFill>
                  <a:srgbClr val="F41C4F"/>
                </a:solidFill>
                <a:round/>
                <a:headEnd/>
                <a:tailEnd/>
              </a:ln>
            </p:spPr>
            <p:txBody>
              <a:bodyPr/>
              <a:lstStyle/>
              <a:p>
                <a:endParaRPr lang="es-ES_tradnl">
                  <a:solidFill>
                    <a:srgbClr val="000000"/>
                  </a:solidFill>
                </a:endParaRPr>
              </a:p>
            </p:txBody>
          </p:sp>
          <p:sp>
            <p:nvSpPr>
              <p:cNvPr id="468062" name="Line 675"/>
              <p:cNvSpPr>
                <a:spLocks noChangeShapeType="1"/>
              </p:cNvSpPr>
              <p:nvPr/>
            </p:nvSpPr>
            <p:spPr bwMode="auto">
              <a:xfrm>
                <a:off x="2057" y="2370"/>
                <a:ext cx="1" cy="40"/>
              </a:xfrm>
              <a:prstGeom prst="line">
                <a:avLst/>
              </a:prstGeom>
              <a:noFill/>
              <a:ln w="12700">
                <a:solidFill>
                  <a:srgbClr val="F41C4F"/>
                </a:solidFill>
                <a:round/>
                <a:headEnd/>
                <a:tailEnd/>
              </a:ln>
            </p:spPr>
            <p:txBody>
              <a:bodyPr/>
              <a:lstStyle/>
              <a:p>
                <a:endParaRPr lang="es-ES_tradnl">
                  <a:solidFill>
                    <a:srgbClr val="000000"/>
                  </a:solidFill>
                </a:endParaRPr>
              </a:p>
            </p:txBody>
          </p:sp>
          <p:sp>
            <p:nvSpPr>
              <p:cNvPr id="468063" name="Freeform 676"/>
              <p:cNvSpPr>
                <a:spLocks/>
              </p:cNvSpPr>
              <p:nvPr/>
            </p:nvSpPr>
            <p:spPr bwMode="auto">
              <a:xfrm>
                <a:off x="2057" y="2338"/>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F41C4F"/>
                </a:solidFill>
                <a:round/>
                <a:headEnd/>
                <a:tailEnd/>
              </a:ln>
            </p:spPr>
            <p:txBody>
              <a:bodyPr/>
              <a:lstStyle/>
              <a:p>
                <a:endParaRPr lang="es-ES_tradnl">
                  <a:solidFill>
                    <a:srgbClr val="000000"/>
                  </a:solidFill>
                </a:endParaRPr>
              </a:p>
            </p:txBody>
          </p:sp>
          <p:sp>
            <p:nvSpPr>
              <p:cNvPr id="468064" name="Freeform 677"/>
              <p:cNvSpPr>
                <a:spLocks/>
              </p:cNvSpPr>
              <p:nvPr/>
            </p:nvSpPr>
            <p:spPr bwMode="auto">
              <a:xfrm>
                <a:off x="2072" y="2210"/>
                <a:ext cx="16" cy="8"/>
              </a:xfrm>
              <a:custGeom>
                <a:avLst/>
                <a:gdLst>
                  <a:gd name="T0" fmla="*/ 0 w 16"/>
                  <a:gd name="T1" fmla="*/ 8 h 8"/>
                  <a:gd name="T2" fmla="*/ 8 w 16"/>
                  <a:gd name="T3" fmla="*/ 0 h 8"/>
                  <a:gd name="T4" fmla="*/ 16 w 16"/>
                  <a:gd name="T5" fmla="*/ 0 h 8"/>
                  <a:gd name="T6" fmla="*/ 0 w 16"/>
                  <a:gd name="T7" fmla="*/ 0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8" y="0"/>
                    </a:lnTo>
                    <a:lnTo>
                      <a:pt x="16" y="0"/>
                    </a:lnTo>
                    <a:lnTo>
                      <a:pt x="0" y="0"/>
                    </a:lnTo>
                    <a:lnTo>
                      <a:pt x="0" y="8"/>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065" name="Freeform 678"/>
              <p:cNvSpPr>
                <a:spLocks/>
              </p:cNvSpPr>
              <p:nvPr/>
            </p:nvSpPr>
            <p:spPr bwMode="auto">
              <a:xfrm>
                <a:off x="2072" y="2210"/>
                <a:ext cx="16" cy="1"/>
              </a:xfrm>
              <a:custGeom>
                <a:avLst/>
                <a:gdLst>
                  <a:gd name="T0" fmla="*/ 0 w 16"/>
                  <a:gd name="T1" fmla="*/ 0 h 1"/>
                  <a:gd name="T2" fmla="*/ 16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6"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066" name="Freeform 679"/>
              <p:cNvSpPr>
                <a:spLocks/>
              </p:cNvSpPr>
              <p:nvPr/>
            </p:nvSpPr>
            <p:spPr bwMode="auto">
              <a:xfrm>
                <a:off x="2033" y="2107"/>
                <a:ext cx="16" cy="24"/>
              </a:xfrm>
              <a:custGeom>
                <a:avLst/>
                <a:gdLst>
                  <a:gd name="T0" fmla="*/ 0 w 16"/>
                  <a:gd name="T1" fmla="*/ 8 h 24"/>
                  <a:gd name="T2" fmla="*/ 16 w 16"/>
                  <a:gd name="T3" fmla="*/ 24 h 24"/>
                  <a:gd name="T4" fmla="*/ 16 w 16"/>
                  <a:gd name="T5" fmla="*/ 0 h 24"/>
                  <a:gd name="T6" fmla="*/ 16 w 16"/>
                  <a:gd name="T7" fmla="*/ 8 h 24"/>
                  <a:gd name="T8" fmla="*/ 0 w 16"/>
                  <a:gd name="T9" fmla="*/ 8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0" y="8"/>
                    </a:moveTo>
                    <a:lnTo>
                      <a:pt x="16" y="24"/>
                    </a:lnTo>
                    <a:lnTo>
                      <a:pt x="16" y="0"/>
                    </a:lnTo>
                    <a:lnTo>
                      <a:pt x="16" y="8"/>
                    </a:lnTo>
                    <a:lnTo>
                      <a:pt x="0" y="8"/>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067" name="Freeform 680"/>
              <p:cNvSpPr>
                <a:spLocks/>
              </p:cNvSpPr>
              <p:nvPr/>
            </p:nvSpPr>
            <p:spPr bwMode="auto">
              <a:xfrm>
                <a:off x="2033" y="2107"/>
                <a:ext cx="16" cy="8"/>
              </a:xfrm>
              <a:custGeom>
                <a:avLst/>
                <a:gdLst>
                  <a:gd name="T0" fmla="*/ 16 w 16"/>
                  <a:gd name="T1" fmla="*/ 8 h 8"/>
                  <a:gd name="T2" fmla="*/ 16 w 16"/>
                  <a:gd name="T3" fmla="*/ 0 h 8"/>
                  <a:gd name="T4" fmla="*/ 16 w 16"/>
                  <a:gd name="T5" fmla="*/ 8 h 8"/>
                  <a:gd name="T6" fmla="*/ 0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16" y="0"/>
                    </a:lnTo>
                    <a:lnTo>
                      <a:pt x="16" y="8"/>
                    </a:lnTo>
                    <a:lnTo>
                      <a:pt x="0" y="8"/>
                    </a:lnTo>
                    <a:lnTo>
                      <a:pt x="16" y="8"/>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068" name="Freeform 681"/>
              <p:cNvSpPr>
                <a:spLocks/>
              </p:cNvSpPr>
              <p:nvPr/>
            </p:nvSpPr>
            <p:spPr bwMode="auto">
              <a:xfrm>
                <a:off x="2080" y="1979"/>
                <a:ext cx="16" cy="16"/>
              </a:xfrm>
              <a:custGeom>
                <a:avLst/>
                <a:gdLst>
                  <a:gd name="T0" fmla="*/ 16 w 16"/>
                  <a:gd name="T1" fmla="*/ 8 h 16"/>
                  <a:gd name="T2" fmla="*/ 8 w 16"/>
                  <a:gd name="T3" fmla="*/ 16 h 16"/>
                  <a:gd name="T4" fmla="*/ 0 w 16"/>
                  <a:gd name="T5" fmla="*/ 16 h 16"/>
                  <a:gd name="T6" fmla="*/ 0 w 16"/>
                  <a:gd name="T7" fmla="*/ 8 h 16"/>
                  <a:gd name="T8" fmla="*/ 8 w 16"/>
                  <a:gd name="T9" fmla="*/ 0 h 16"/>
                  <a:gd name="T10" fmla="*/ 8 w 16"/>
                  <a:gd name="T11" fmla="*/ 8 h 16"/>
                  <a:gd name="T12" fmla="*/ 16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16" y="8"/>
                    </a:moveTo>
                    <a:lnTo>
                      <a:pt x="8" y="16"/>
                    </a:lnTo>
                    <a:lnTo>
                      <a:pt x="0" y="16"/>
                    </a:lnTo>
                    <a:lnTo>
                      <a:pt x="0" y="8"/>
                    </a:lnTo>
                    <a:lnTo>
                      <a:pt x="8" y="0"/>
                    </a:lnTo>
                    <a:lnTo>
                      <a:pt x="8" y="8"/>
                    </a:lnTo>
                    <a:lnTo>
                      <a:pt x="16" y="8"/>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069" name="Freeform 682"/>
              <p:cNvSpPr>
                <a:spLocks/>
              </p:cNvSpPr>
              <p:nvPr/>
            </p:nvSpPr>
            <p:spPr bwMode="auto">
              <a:xfrm>
                <a:off x="2080" y="1979"/>
                <a:ext cx="16" cy="8"/>
              </a:xfrm>
              <a:custGeom>
                <a:avLst/>
                <a:gdLst>
                  <a:gd name="T0" fmla="*/ 16 w 16"/>
                  <a:gd name="T1" fmla="*/ 8 h 8"/>
                  <a:gd name="T2" fmla="*/ 0 w 16"/>
                  <a:gd name="T3" fmla="*/ 8 h 8"/>
                  <a:gd name="T4" fmla="*/ 8 w 16"/>
                  <a:gd name="T5" fmla="*/ 0 h 8"/>
                  <a:gd name="T6" fmla="*/ 8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0" y="8"/>
                    </a:lnTo>
                    <a:lnTo>
                      <a:pt x="8" y="0"/>
                    </a:lnTo>
                    <a:lnTo>
                      <a:pt x="8" y="8"/>
                    </a:lnTo>
                    <a:lnTo>
                      <a:pt x="16" y="8"/>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070" name="Freeform 683"/>
              <p:cNvSpPr>
                <a:spLocks/>
              </p:cNvSpPr>
              <p:nvPr/>
            </p:nvSpPr>
            <p:spPr bwMode="auto">
              <a:xfrm>
                <a:off x="2072" y="1907"/>
                <a:ext cx="16" cy="16"/>
              </a:xfrm>
              <a:custGeom>
                <a:avLst/>
                <a:gdLst>
                  <a:gd name="T0" fmla="*/ 0 w 16"/>
                  <a:gd name="T1" fmla="*/ 8 h 16"/>
                  <a:gd name="T2" fmla="*/ 8 w 16"/>
                  <a:gd name="T3" fmla="*/ 8 h 16"/>
                  <a:gd name="T4" fmla="*/ 8 w 16"/>
                  <a:gd name="T5" fmla="*/ 16 h 16"/>
                  <a:gd name="T6" fmla="*/ 16 w 16"/>
                  <a:gd name="T7" fmla="*/ 8 h 16"/>
                  <a:gd name="T8" fmla="*/ 8 w 16"/>
                  <a:gd name="T9" fmla="*/ 0 h 16"/>
                  <a:gd name="T10" fmla="*/ 8 w 16"/>
                  <a:gd name="T11" fmla="*/ 8 h 16"/>
                  <a:gd name="T12" fmla="*/ 0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0" y="8"/>
                    </a:moveTo>
                    <a:lnTo>
                      <a:pt x="8" y="8"/>
                    </a:lnTo>
                    <a:lnTo>
                      <a:pt x="8" y="16"/>
                    </a:lnTo>
                    <a:lnTo>
                      <a:pt x="16" y="8"/>
                    </a:lnTo>
                    <a:lnTo>
                      <a:pt x="8" y="0"/>
                    </a:lnTo>
                    <a:lnTo>
                      <a:pt x="8" y="8"/>
                    </a:lnTo>
                    <a:lnTo>
                      <a:pt x="0" y="8"/>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071" name="Freeform 684"/>
              <p:cNvSpPr>
                <a:spLocks/>
              </p:cNvSpPr>
              <p:nvPr/>
            </p:nvSpPr>
            <p:spPr bwMode="auto">
              <a:xfrm>
                <a:off x="2072" y="1907"/>
                <a:ext cx="16" cy="8"/>
              </a:xfrm>
              <a:custGeom>
                <a:avLst/>
                <a:gdLst>
                  <a:gd name="T0" fmla="*/ 0 w 16"/>
                  <a:gd name="T1" fmla="*/ 8 h 8"/>
                  <a:gd name="T2" fmla="*/ 16 w 16"/>
                  <a:gd name="T3" fmla="*/ 8 h 8"/>
                  <a:gd name="T4" fmla="*/ 8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16" y="8"/>
                    </a:lnTo>
                    <a:lnTo>
                      <a:pt x="8" y="0"/>
                    </a:lnTo>
                    <a:lnTo>
                      <a:pt x="8" y="8"/>
                    </a:lnTo>
                    <a:lnTo>
                      <a:pt x="0" y="8"/>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072" name="Freeform 685"/>
              <p:cNvSpPr>
                <a:spLocks/>
              </p:cNvSpPr>
              <p:nvPr/>
            </p:nvSpPr>
            <p:spPr bwMode="auto">
              <a:xfrm>
                <a:off x="2080" y="1827"/>
                <a:ext cx="16" cy="16"/>
              </a:xfrm>
              <a:custGeom>
                <a:avLst/>
                <a:gdLst>
                  <a:gd name="T0" fmla="*/ 8 w 16"/>
                  <a:gd name="T1" fmla="*/ 16 h 16"/>
                  <a:gd name="T2" fmla="*/ 16 w 16"/>
                  <a:gd name="T3" fmla="*/ 8 h 16"/>
                  <a:gd name="T4" fmla="*/ 16 w 16"/>
                  <a:gd name="T5" fmla="*/ 0 h 16"/>
                  <a:gd name="T6" fmla="*/ 16 w 16"/>
                  <a:gd name="T7" fmla="*/ 8 h 16"/>
                  <a:gd name="T8" fmla="*/ 8 w 16"/>
                  <a:gd name="T9" fmla="*/ 8 h 16"/>
                  <a:gd name="T10" fmla="*/ 8 w 16"/>
                  <a:gd name="T11" fmla="*/ 0 h 16"/>
                  <a:gd name="T12" fmla="*/ 0 w 16"/>
                  <a:gd name="T13" fmla="*/ 8 h 16"/>
                  <a:gd name="T14" fmla="*/ 8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8" y="16"/>
                    </a:moveTo>
                    <a:lnTo>
                      <a:pt x="16" y="8"/>
                    </a:lnTo>
                    <a:lnTo>
                      <a:pt x="16" y="0"/>
                    </a:lnTo>
                    <a:lnTo>
                      <a:pt x="16" y="8"/>
                    </a:lnTo>
                    <a:lnTo>
                      <a:pt x="8" y="8"/>
                    </a:lnTo>
                    <a:lnTo>
                      <a:pt x="8" y="0"/>
                    </a:lnTo>
                    <a:lnTo>
                      <a:pt x="0" y="8"/>
                    </a:lnTo>
                    <a:lnTo>
                      <a:pt x="8" y="16"/>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68073" name="Line 686"/>
              <p:cNvSpPr>
                <a:spLocks noChangeShapeType="1"/>
              </p:cNvSpPr>
              <p:nvPr/>
            </p:nvSpPr>
            <p:spPr bwMode="auto">
              <a:xfrm>
                <a:off x="2033" y="2115"/>
                <a:ext cx="16" cy="1"/>
              </a:xfrm>
              <a:prstGeom prst="line">
                <a:avLst/>
              </a:prstGeom>
              <a:noFill/>
              <a:ln w="12700">
                <a:solidFill>
                  <a:srgbClr val="66A54C"/>
                </a:solidFill>
                <a:round/>
                <a:headEnd/>
                <a:tailEnd/>
              </a:ln>
            </p:spPr>
            <p:txBody>
              <a:bodyPr/>
              <a:lstStyle/>
              <a:p>
                <a:endParaRPr lang="es-ES_tradnl">
                  <a:solidFill>
                    <a:srgbClr val="000000"/>
                  </a:solidFill>
                </a:endParaRPr>
              </a:p>
            </p:txBody>
          </p:sp>
          <p:sp>
            <p:nvSpPr>
              <p:cNvPr id="468074" name="Freeform 687"/>
              <p:cNvSpPr>
                <a:spLocks/>
              </p:cNvSpPr>
              <p:nvPr/>
            </p:nvSpPr>
            <p:spPr bwMode="auto">
              <a:xfrm>
                <a:off x="2080" y="1827"/>
                <a:ext cx="16" cy="8"/>
              </a:xfrm>
              <a:custGeom>
                <a:avLst/>
                <a:gdLst>
                  <a:gd name="T0" fmla="*/ 16 w 16"/>
                  <a:gd name="T1" fmla="*/ 0 h 8"/>
                  <a:gd name="T2" fmla="*/ 16 w 16"/>
                  <a:gd name="T3" fmla="*/ 8 h 8"/>
                  <a:gd name="T4" fmla="*/ 0 w 16"/>
                  <a:gd name="T5" fmla="*/ 8 h 8"/>
                  <a:gd name="T6" fmla="*/ 8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16" y="8"/>
                    </a:lnTo>
                    <a:lnTo>
                      <a:pt x="0" y="8"/>
                    </a:lnTo>
                    <a:lnTo>
                      <a:pt x="8" y="0"/>
                    </a:lnTo>
                    <a:lnTo>
                      <a:pt x="16"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68075" name="Line 688"/>
              <p:cNvSpPr>
                <a:spLocks noChangeShapeType="1"/>
              </p:cNvSpPr>
              <p:nvPr/>
            </p:nvSpPr>
            <p:spPr bwMode="auto">
              <a:xfrm flipH="1">
                <a:off x="2072" y="2210"/>
                <a:ext cx="8" cy="1"/>
              </a:xfrm>
              <a:prstGeom prst="line">
                <a:avLst/>
              </a:prstGeom>
              <a:noFill/>
              <a:ln w="12700">
                <a:solidFill>
                  <a:srgbClr val="66A54C"/>
                </a:solidFill>
                <a:round/>
                <a:headEnd/>
                <a:tailEnd/>
              </a:ln>
            </p:spPr>
            <p:txBody>
              <a:bodyPr/>
              <a:lstStyle/>
              <a:p>
                <a:endParaRPr lang="es-ES_tradnl">
                  <a:solidFill>
                    <a:srgbClr val="000000"/>
                  </a:solidFill>
                </a:endParaRPr>
              </a:p>
            </p:txBody>
          </p:sp>
          <p:sp>
            <p:nvSpPr>
              <p:cNvPr id="468076" name="Line 689"/>
              <p:cNvSpPr>
                <a:spLocks noChangeShapeType="1"/>
              </p:cNvSpPr>
              <p:nvPr/>
            </p:nvSpPr>
            <p:spPr bwMode="auto">
              <a:xfrm>
                <a:off x="2080" y="1987"/>
                <a:ext cx="16" cy="1"/>
              </a:xfrm>
              <a:prstGeom prst="line">
                <a:avLst/>
              </a:prstGeom>
              <a:noFill/>
              <a:ln w="12700">
                <a:solidFill>
                  <a:srgbClr val="66A54C"/>
                </a:solidFill>
                <a:round/>
                <a:headEnd/>
                <a:tailEnd/>
              </a:ln>
            </p:spPr>
            <p:txBody>
              <a:bodyPr/>
              <a:lstStyle/>
              <a:p>
                <a:endParaRPr lang="es-ES_tradnl">
                  <a:solidFill>
                    <a:srgbClr val="000000"/>
                  </a:solidFill>
                </a:endParaRPr>
              </a:p>
            </p:txBody>
          </p:sp>
          <p:sp>
            <p:nvSpPr>
              <p:cNvPr id="468077" name="Line 690"/>
              <p:cNvSpPr>
                <a:spLocks noChangeShapeType="1"/>
              </p:cNvSpPr>
              <p:nvPr/>
            </p:nvSpPr>
            <p:spPr bwMode="auto">
              <a:xfrm flipH="1">
                <a:off x="2072" y="1915"/>
                <a:ext cx="16" cy="1"/>
              </a:xfrm>
              <a:prstGeom prst="line">
                <a:avLst/>
              </a:prstGeom>
              <a:noFill/>
              <a:ln w="12700">
                <a:solidFill>
                  <a:srgbClr val="66A54C"/>
                </a:solidFill>
                <a:round/>
                <a:headEnd/>
                <a:tailEnd/>
              </a:ln>
            </p:spPr>
            <p:txBody>
              <a:bodyPr/>
              <a:lstStyle/>
              <a:p>
                <a:endParaRPr lang="es-ES_tradnl">
                  <a:solidFill>
                    <a:srgbClr val="000000"/>
                  </a:solidFill>
                </a:endParaRPr>
              </a:p>
            </p:txBody>
          </p:sp>
          <p:sp>
            <p:nvSpPr>
              <p:cNvPr id="468078" name="Freeform 691"/>
              <p:cNvSpPr>
                <a:spLocks/>
              </p:cNvSpPr>
              <p:nvPr/>
            </p:nvSpPr>
            <p:spPr bwMode="auto">
              <a:xfrm>
                <a:off x="2080" y="1827"/>
                <a:ext cx="16" cy="8"/>
              </a:xfrm>
              <a:custGeom>
                <a:avLst/>
                <a:gdLst>
                  <a:gd name="T0" fmla="*/ 16 w 16"/>
                  <a:gd name="T1" fmla="*/ 0 h 8"/>
                  <a:gd name="T2" fmla="*/ 16 w 16"/>
                  <a:gd name="T3" fmla="*/ 8 h 8"/>
                  <a:gd name="T4" fmla="*/ 0 w 16"/>
                  <a:gd name="T5" fmla="*/ 8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16" y="0"/>
                    </a:moveTo>
                    <a:lnTo>
                      <a:pt x="16" y="8"/>
                    </a:lnTo>
                    <a:lnTo>
                      <a:pt x="0" y="8"/>
                    </a:lnTo>
                  </a:path>
                </a:pathLst>
              </a:custGeom>
              <a:noFill/>
              <a:ln w="12700">
                <a:solidFill>
                  <a:srgbClr val="66A54C"/>
                </a:solidFill>
                <a:round/>
                <a:headEnd/>
                <a:tailEnd/>
              </a:ln>
            </p:spPr>
            <p:txBody>
              <a:bodyPr/>
              <a:lstStyle/>
              <a:p>
                <a:endParaRPr lang="es-ES_tradnl">
                  <a:solidFill>
                    <a:srgbClr val="000000"/>
                  </a:solidFill>
                </a:endParaRPr>
              </a:p>
            </p:txBody>
          </p:sp>
          <p:sp>
            <p:nvSpPr>
              <p:cNvPr id="468079" name="Freeform 692"/>
              <p:cNvSpPr>
                <a:spLocks/>
              </p:cNvSpPr>
              <p:nvPr/>
            </p:nvSpPr>
            <p:spPr bwMode="auto">
              <a:xfrm>
                <a:off x="1922" y="2194"/>
                <a:ext cx="119" cy="72"/>
              </a:xfrm>
              <a:custGeom>
                <a:avLst/>
                <a:gdLst>
                  <a:gd name="T0" fmla="*/ 119 w 119"/>
                  <a:gd name="T1" fmla="*/ 8 h 72"/>
                  <a:gd name="T2" fmla="*/ 111 w 119"/>
                  <a:gd name="T3" fmla="*/ 0 h 72"/>
                  <a:gd name="T4" fmla="*/ 47 w 119"/>
                  <a:gd name="T5" fmla="*/ 0 h 72"/>
                  <a:gd name="T6" fmla="*/ 47 w 119"/>
                  <a:gd name="T7" fmla="*/ 8 h 72"/>
                  <a:gd name="T8" fmla="*/ 32 w 119"/>
                  <a:gd name="T9" fmla="*/ 8 h 72"/>
                  <a:gd name="T10" fmla="*/ 32 w 119"/>
                  <a:gd name="T11" fmla="*/ 16 h 72"/>
                  <a:gd name="T12" fmla="*/ 24 w 119"/>
                  <a:gd name="T13" fmla="*/ 16 h 72"/>
                  <a:gd name="T14" fmla="*/ 24 w 119"/>
                  <a:gd name="T15" fmla="*/ 24 h 72"/>
                  <a:gd name="T16" fmla="*/ 16 w 119"/>
                  <a:gd name="T17" fmla="*/ 24 h 72"/>
                  <a:gd name="T18" fmla="*/ 16 w 119"/>
                  <a:gd name="T19" fmla="*/ 32 h 72"/>
                  <a:gd name="T20" fmla="*/ 8 w 119"/>
                  <a:gd name="T21" fmla="*/ 40 h 72"/>
                  <a:gd name="T22" fmla="*/ 8 w 119"/>
                  <a:gd name="T23" fmla="*/ 48 h 72"/>
                  <a:gd name="T24" fmla="*/ 0 w 119"/>
                  <a:gd name="T25" fmla="*/ 56 h 72"/>
                  <a:gd name="T26" fmla="*/ 0 w 119"/>
                  <a:gd name="T27" fmla="*/ 64 h 72"/>
                  <a:gd name="T28" fmla="*/ 32 w 119"/>
                  <a:gd name="T29" fmla="*/ 64 h 72"/>
                  <a:gd name="T30" fmla="*/ 32 w 119"/>
                  <a:gd name="T31" fmla="*/ 72 h 72"/>
                  <a:gd name="T32" fmla="*/ 47 w 119"/>
                  <a:gd name="T33" fmla="*/ 72 h 72"/>
                  <a:gd name="T34" fmla="*/ 47 w 119"/>
                  <a:gd name="T35" fmla="*/ 64 h 72"/>
                  <a:gd name="T36" fmla="*/ 47 w 119"/>
                  <a:gd name="T37" fmla="*/ 72 h 72"/>
                  <a:gd name="T38" fmla="*/ 55 w 119"/>
                  <a:gd name="T39" fmla="*/ 72 h 72"/>
                  <a:gd name="T40" fmla="*/ 63 w 119"/>
                  <a:gd name="T41" fmla="*/ 64 h 72"/>
                  <a:gd name="T42" fmla="*/ 79 w 119"/>
                  <a:gd name="T43" fmla="*/ 64 h 72"/>
                  <a:gd name="T44" fmla="*/ 95 w 119"/>
                  <a:gd name="T45" fmla="*/ 48 h 72"/>
                  <a:gd name="T46" fmla="*/ 103 w 119"/>
                  <a:gd name="T47" fmla="*/ 48 h 72"/>
                  <a:gd name="T48" fmla="*/ 119 w 119"/>
                  <a:gd name="T49" fmla="*/ 32 h 72"/>
                  <a:gd name="T50" fmla="*/ 119 w 119"/>
                  <a:gd name="T51" fmla="*/ 8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72"/>
                  <a:gd name="T80" fmla="*/ 119 w 119"/>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72">
                    <a:moveTo>
                      <a:pt x="119" y="8"/>
                    </a:moveTo>
                    <a:lnTo>
                      <a:pt x="111" y="0"/>
                    </a:lnTo>
                    <a:lnTo>
                      <a:pt x="47" y="0"/>
                    </a:lnTo>
                    <a:lnTo>
                      <a:pt x="47" y="8"/>
                    </a:lnTo>
                    <a:lnTo>
                      <a:pt x="32" y="8"/>
                    </a:lnTo>
                    <a:lnTo>
                      <a:pt x="32" y="16"/>
                    </a:lnTo>
                    <a:lnTo>
                      <a:pt x="24" y="16"/>
                    </a:lnTo>
                    <a:lnTo>
                      <a:pt x="24" y="24"/>
                    </a:lnTo>
                    <a:lnTo>
                      <a:pt x="16" y="24"/>
                    </a:lnTo>
                    <a:lnTo>
                      <a:pt x="16" y="32"/>
                    </a:lnTo>
                    <a:lnTo>
                      <a:pt x="8" y="40"/>
                    </a:lnTo>
                    <a:lnTo>
                      <a:pt x="8" y="48"/>
                    </a:lnTo>
                    <a:lnTo>
                      <a:pt x="0" y="56"/>
                    </a:lnTo>
                    <a:lnTo>
                      <a:pt x="0" y="64"/>
                    </a:lnTo>
                    <a:lnTo>
                      <a:pt x="32" y="64"/>
                    </a:lnTo>
                    <a:lnTo>
                      <a:pt x="32" y="72"/>
                    </a:lnTo>
                    <a:lnTo>
                      <a:pt x="47" y="72"/>
                    </a:lnTo>
                    <a:lnTo>
                      <a:pt x="47" y="64"/>
                    </a:lnTo>
                    <a:lnTo>
                      <a:pt x="47" y="72"/>
                    </a:lnTo>
                    <a:lnTo>
                      <a:pt x="55" y="72"/>
                    </a:lnTo>
                    <a:lnTo>
                      <a:pt x="63" y="64"/>
                    </a:lnTo>
                    <a:lnTo>
                      <a:pt x="79" y="64"/>
                    </a:lnTo>
                    <a:lnTo>
                      <a:pt x="95" y="48"/>
                    </a:lnTo>
                    <a:lnTo>
                      <a:pt x="103" y="48"/>
                    </a:lnTo>
                    <a:lnTo>
                      <a:pt x="119" y="32"/>
                    </a:lnTo>
                    <a:lnTo>
                      <a:pt x="119" y="8"/>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68080" name="Freeform 693"/>
              <p:cNvSpPr>
                <a:spLocks/>
              </p:cNvSpPr>
              <p:nvPr/>
            </p:nvSpPr>
            <p:spPr bwMode="auto">
              <a:xfrm>
                <a:off x="1946" y="2194"/>
                <a:ext cx="79" cy="24"/>
              </a:xfrm>
              <a:custGeom>
                <a:avLst/>
                <a:gdLst>
                  <a:gd name="T0" fmla="*/ 15 w 79"/>
                  <a:gd name="T1" fmla="*/ 8 h 24"/>
                  <a:gd name="T2" fmla="*/ 31 w 79"/>
                  <a:gd name="T3" fmla="*/ 8 h 24"/>
                  <a:gd name="T4" fmla="*/ 31 w 79"/>
                  <a:gd name="T5" fmla="*/ 16 h 24"/>
                  <a:gd name="T6" fmla="*/ 39 w 79"/>
                  <a:gd name="T7" fmla="*/ 16 h 24"/>
                  <a:gd name="T8" fmla="*/ 31 w 79"/>
                  <a:gd name="T9" fmla="*/ 8 h 24"/>
                  <a:gd name="T10" fmla="*/ 71 w 79"/>
                  <a:gd name="T11" fmla="*/ 8 h 24"/>
                  <a:gd name="T12" fmla="*/ 71 w 79"/>
                  <a:gd name="T13" fmla="*/ 0 h 24"/>
                  <a:gd name="T14" fmla="*/ 79 w 79"/>
                  <a:gd name="T15" fmla="*/ 0 h 24"/>
                  <a:gd name="T16" fmla="*/ 39 w 79"/>
                  <a:gd name="T17" fmla="*/ 0 h 24"/>
                  <a:gd name="T18" fmla="*/ 23 w 79"/>
                  <a:gd name="T19" fmla="*/ 8 h 24"/>
                  <a:gd name="T20" fmla="*/ 8 w 79"/>
                  <a:gd name="T21" fmla="*/ 8 h 24"/>
                  <a:gd name="T22" fmla="*/ 8 w 79"/>
                  <a:gd name="T23" fmla="*/ 16 h 24"/>
                  <a:gd name="T24" fmla="*/ 0 w 79"/>
                  <a:gd name="T25" fmla="*/ 16 h 24"/>
                  <a:gd name="T26" fmla="*/ 0 w 79"/>
                  <a:gd name="T27" fmla="*/ 24 h 24"/>
                  <a:gd name="T28" fmla="*/ 0 w 79"/>
                  <a:gd name="T29" fmla="*/ 16 h 24"/>
                  <a:gd name="T30" fmla="*/ 23 w 79"/>
                  <a:gd name="T31" fmla="*/ 16 h 24"/>
                  <a:gd name="T32" fmla="*/ 15 w 79"/>
                  <a:gd name="T33" fmla="*/ 16 h 24"/>
                  <a:gd name="T34" fmla="*/ 15 w 79"/>
                  <a:gd name="T35" fmla="*/ 8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24"/>
                  <a:gd name="T56" fmla="*/ 79 w 79"/>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24">
                    <a:moveTo>
                      <a:pt x="15" y="8"/>
                    </a:moveTo>
                    <a:lnTo>
                      <a:pt x="31" y="8"/>
                    </a:lnTo>
                    <a:lnTo>
                      <a:pt x="31" y="16"/>
                    </a:lnTo>
                    <a:lnTo>
                      <a:pt x="39" y="16"/>
                    </a:lnTo>
                    <a:lnTo>
                      <a:pt x="31" y="8"/>
                    </a:lnTo>
                    <a:lnTo>
                      <a:pt x="71" y="8"/>
                    </a:lnTo>
                    <a:lnTo>
                      <a:pt x="71" y="0"/>
                    </a:lnTo>
                    <a:lnTo>
                      <a:pt x="79" y="0"/>
                    </a:lnTo>
                    <a:lnTo>
                      <a:pt x="39" y="0"/>
                    </a:lnTo>
                    <a:lnTo>
                      <a:pt x="23" y="8"/>
                    </a:lnTo>
                    <a:lnTo>
                      <a:pt x="8" y="8"/>
                    </a:lnTo>
                    <a:lnTo>
                      <a:pt x="8" y="16"/>
                    </a:lnTo>
                    <a:lnTo>
                      <a:pt x="0" y="16"/>
                    </a:lnTo>
                    <a:lnTo>
                      <a:pt x="0" y="24"/>
                    </a:lnTo>
                    <a:lnTo>
                      <a:pt x="0" y="16"/>
                    </a:lnTo>
                    <a:lnTo>
                      <a:pt x="23" y="16"/>
                    </a:lnTo>
                    <a:lnTo>
                      <a:pt x="15" y="16"/>
                    </a:lnTo>
                    <a:lnTo>
                      <a:pt x="15" y="8"/>
                    </a:lnTo>
                    <a:close/>
                  </a:path>
                </a:pathLst>
              </a:custGeom>
              <a:solidFill>
                <a:srgbClr val="00A500"/>
              </a:solidFill>
              <a:ln w="12700">
                <a:solidFill>
                  <a:srgbClr val="14B200"/>
                </a:solidFill>
                <a:round/>
                <a:headEnd/>
                <a:tailEnd/>
              </a:ln>
            </p:spPr>
            <p:txBody>
              <a:bodyPr/>
              <a:lstStyle/>
              <a:p>
                <a:endParaRPr lang="es-ES_tradnl">
                  <a:solidFill>
                    <a:srgbClr val="000000"/>
                  </a:solidFill>
                </a:endParaRPr>
              </a:p>
            </p:txBody>
          </p:sp>
          <p:sp>
            <p:nvSpPr>
              <p:cNvPr id="468081" name="Freeform 694"/>
              <p:cNvSpPr>
                <a:spLocks/>
              </p:cNvSpPr>
              <p:nvPr/>
            </p:nvSpPr>
            <p:spPr bwMode="auto">
              <a:xfrm>
                <a:off x="1954" y="2202"/>
                <a:ext cx="87" cy="48"/>
              </a:xfrm>
              <a:custGeom>
                <a:avLst/>
                <a:gdLst>
                  <a:gd name="T0" fmla="*/ 23 w 87"/>
                  <a:gd name="T1" fmla="*/ 40 h 48"/>
                  <a:gd name="T2" fmla="*/ 39 w 87"/>
                  <a:gd name="T3" fmla="*/ 40 h 48"/>
                  <a:gd name="T4" fmla="*/ 39 w 87"/>
                  <a:gd name="T5" fmla="*/ 32 h 48"/>
                  <a:gd name="T6" fmla="*/ 55 w 87"/>
                  <a:gd name="T7" fmla="*/ 32 h 48"/>
                  <a:gd name="T8" fmla="*/ 55 w 87"/>
                  <a:gd name="T9" fmla="*/ 24 h 48"/>
                  <a:gd name="T10" fmla="*/ 63 w 87"/>
                  <a:gd name="T11" fmla="*/ 24 h 48"/>
                  <a:gd name="T12" fmla="*/ 63 w 87"/>
                  <a:gd name="T13" fmla="*/ 32 h 48"/>
                  <a:gd name="T14" fmla="*/ 63 w 87"/>
                  <a:gd name="T15" fmla="*/ 24 h 48"/>
                  <a:gd name="T16" fmla="*/ 71 w 87"/>
                  <a:gd name="T17" fmla="*/ 16 h 48"/>
                  <a:gd name="T18" fmla="*/ 71 w 87"/>
                  <a:gd name="T19" fmla="*/ 24 h 48"/>
                  <a:gd name="T20" fmla="*/ 87 w 87"/>
                  <a:gd name="T21" fmla="*/ 8 h 48"/>
                  <a:gd name="T22" fmla="*/ 87 w 87"/>
                  <a:gd name="T23" fmla="*/ 0 h 48"/>
                  <a:gd name="T24" fmla="*/ 87 w 87"/>
                  <a:gd name="T25" fmla="*/ 8 h 48"/>
                  <a:gd name="T26" fmla="*/ 79 w 87"/>
                  <a:gd name="T27" fmla="*/ 8 h 48"/>
                  <a:gd name="T28" fmla="*/ 79 w 87"/>
                  <a:gd name="T29" fmla="*/ 16 h 48"/>
                  <a:gd name="T30" fmla="*/ 63 w 87"/>
                  <a:gd name="T31" fmla="*/ 16 h 48"/>
                  <a:gd name="T32" fmla="*/ 55 w 87"/>
                  <a:gd name="T33" fmla="*/ 24 h 48"/>
                  <a:gd name="T34" fmla="*/ 47 w 87"/>
                  <a:gd name="T35" fmla="*/ 24 h 48"/>
                  <a:gd name="T36" fmla="*/ 39 w 87"/>
                  <a:gd name="T37" fmla="*/ 32 h 48"/>
                  <a:gd name="T38" fmla="*/ 31 w 87"/>
                  <a:gd name="T39" fmla="*/ 32 h 48"/>
                  <a:gd name="T40" fmla="*/ 23 w 87"/>
                  <a:gd name="T41" fmla="*/ 40 h 48"/>
                  <a:gd name="T42" fmla="*/ 7 w 87"/>
                  <a:gd name="T43" fmla="*/ 40 h 48"/>
                  <a:gd name="T44" fmla="*/ 0 w 87"/>
                  <a:gd name="T45" fmla="*/ 48 h 48"/>
                  <a:gd name="T46" fmla="*/ 15 w 87"/>
                  <a:gd name="T47" fmla="*/ 48 h 48"/>
                  <a:gd name="T48" fmla="*/ 15 w 87"/>
                  <a:gd name="T49" fmla="*/ 40 h 48"/>
                  <a:gd name="T50" fmla="*/ 23 w 87"/>
                  <a:gd name="T51" fmla="*/ 40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7"/>
                  <a:gd name="T79" fmla="*/ 0 h 48"/>
                  <a:gd name="T80" fmla="*/ 87 w 87"/>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7" h="48">
                    <a:moveTo>
                      <a:pt x="23" y="40"/>
                    </a:moveTo>
                    <a:lnTo>
                      <a:pt x="39" y="40"/>
                    </a:lnTo>
                    <a:lnTo>
                      <a:pt x="39" y="32"/>
                    </a:lnTo>
                    <a:lnTo>
                      <a:pt x="55" y="32"/>
                    </a:lnTo>
                    <a:lnTo>
                      <a:pt x="55" y="24"/>
                    </a:lnTo>
                    <a:lnTo>
                      <a:pt x="63" y="24"/>
                    </a:lnTo>
                    <a:lnTo>
                      <a:pt x="63" y="32"/>
                    </a:lnTo>
                    <a:lnTo>
                      <a:pt x="63" y="24"/>
                    </a:lnTo>
                    <a:lnTo>
                      <a:pt x="71" y="16"/>
                    </a:lnTo>
                    <a:lnTo>
                      <a:pt x="71" y="24"/>
                    </a:lnTo>
                    <a:lnTo>
                      <a:pt x="87" y="8"/>
                    </a:lnTo>
                    <a:lnTo>
                      <a:pt x="87" y="0"/>
                    </a:lnTo>
                    <a:lnTo>
                      <a:pt x="87" y="8"/>
                    </a:lnTo>
                    <a:lnTo>
                      <a:pt x="79" y="8"/>
                    </a:lnTo>
                    <a:lnTo>
                      <a:pt x="79" y="16"/>
                    </a:lnTo>
                    <a:lnTo>
                      <a:pt x="63" y="16"/>
                    </a:lnTo>
                    <a:lnTo>
                      <a:pt x="55" y="24"/>
                    </a:lnTo>
                    <a:lnTo>
                      <a:pt x="47" y="24"/>
                    </a:lnTo>
                    <a:lnTo>
                      <a:pt x="39" y="32"/>
                    </a:lnTo>
                    <a:lnTo>
                      <a:pt x="31" y="32"/>
                    </a:lnTo>
                    <a:lnTo>
                      <a:pt x="23" y="40"/>
                    </a:lnTo>
                    <a:lnTo>
                      <a:pt x="7" y="40"/>
                    </a:lnTo>
                    <a:lnTo>
                      <a:pt x="0" y="48"/>
                    </a:lnTo>
                    <a:lnTo>
                      <a:pt x="15" y="48"/>
                    </a:lnTo>
                    <a:lnTo>
                      <a:pt x="15" y="40"/>
                    </a:lnTo>
                    <a:lnTo>
                      <a:pt x="23" y="40"/>
                    </a:lnTo>
                    <a:close/>
                  </a:path>
                </a:pathLst>
              </a:custGeom>
              <a:solidFill>
                <a:srgbClr val="00A500"/>
              </a:solidFill>
              <a:ln w="12700">
                <a:solidFill>
                  <a:srgbClr val="14B200"/>
                </a:solidFill>
                <a:round/>
                <a:headEnd/>
                <a:tailEnd/>
              </a:ln>
            </p:spPr>
            <p:txBody>
              <a:bodyPr/>
              <a:lstStyle/>
              <a:p>
                <a:endParaRPr lang="es-ES_tradnl">
                  <a:solidFill>
                    <a:srgbClr val="000000"/>
                  </a:solidFill>
                </a:endParaRPr>
              </a:p>
            </p:txBody>
          </p:sp>
          <p:sp>
            <p:nvSpPr>
              <p:cNvPr id="468082" name="Freeform 695"/>
              <p:cNvSpPr>
                <a:spLocks/>
              </p:cNvSpPr>
              <p:nvPr/>
            </p:nvSpPr>
            <p:spPr bwMode="auto">
              <a:xfrm>
                <a:off x="2001" y="2210"/>
                <a:ext cx="40" cy="24"/>
              </a:xfrm>
              <a:custGeom>
                <a:avLst/>
                <a:gdLst>
                  <a:gd name="T0" fmla="*/ 40 w 40"/>
                  <a:gd name="T1" fmla="*/ 0 h 24"/>
                  <a:gd name="T2" fmla="*/ 32 w 40"/>
                  <a:gd name="T3" fmla="*/ 0 h 24"/>
                  <a:gd name="T4" fmla="*/ 16 w 40"/>
                  <a:gd name="T5" fmla="*/ 16 h 24"/>
                  <a:gd name="T6" fmla="*/ 0 w 40"/>
                  <a:gd name="T7" fmla="*/ 16 h 24"/>
                  <a:gd name="T8" fmla="*/ 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0"/>
                    </a:moveTo>
                    <a:lnTo>
                      <a:pt x="32" y="0"/>
                    </a:lnTo>
                    <a:lnTo>
                      <a:pt x="16" y="16"/>
                    </a:lnTo>
                    <a:lnTo>
                      <a:pt x="0" y="16"/>
                    </a:lnTo>
                    <a:lnTo>
                      <a:pt x="0" y="24"/>
                    </a:lnTo>
                  </a:path>
                </a:pathLst>
              </a:custGeom>
              <a:noFill/>
              <a:ln w="12700">
                <a:solidFill>
                  <a:srgbClr val="008C00"/>
                </a:solidFill>
                <a:round/>
                <a:headEnd/>
                <a:tailEnd/>
              </a:ln>
            </p:spPr>
            <p:txBody>
              <a:bodyPr/>
              <a:lstStyle/>
              <a:p>
                <a:endParaRPr lang="es-ES_tradnl">
                  <a:solidFill>
                    <a:srgbClr val="000000"/>
                  </a:solidFill>
                </a:endParaRPr>
              </a:p>
            </p:txBody>
          </p:sp>
          <p:sp>
            <p:nvSpPr>
              <p:cNvPr id="468083" name="Freeform 696"/>
              <p:cNvSpPr>
                <a:spLocks/>
              </p:cNvSpPr>
              <p:nvPr/>
            </p:nvSpPr>
            <p:spPr bwMode="auto">
              <a:xfrm>
                <a:off x="1954" y="2234"/>
                <a:ext cx="47" cy="16"/>
              </a:xfrm>
              <a:custGeom>
                <a:avLst/>
                <a:gdLst>
                  <a:gd name="T0" fmla="*/ 47 w 47"/>
                  <a:gd name="T1" fmla="*/ 0 h 16"/>
                  <a:gd name="T2" fmla="*/ 39 w 47"/>
                  <a:gd name="T3" fmla="*/ 0 h 16"/>
                  <a:gd name="T4" fmla="*/ 31 w 47"/>
                  <a:gd name="T5" fmla="*/ 8 h 16"/>
                  <a:gd name="T6" fmla="*/ 7 w 47"/>
                  <a:gd name="T7" fmla="*/ 8 h 16"/>
                  <a:gd name="T8" fmla="*/ 0 w 47"/>
                  <a:gd name="T9" fmla="*/ 16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47" y="0"/>
                    </a:moveTo>
                    <a:lnTo>
                      <a:pt x="39" y="0"/>
                    </a:lnTo>
                    <a:lnTo>
                      <a:pt x="31" y="8"/>
                    </a:lnTo>
                    <a:lnTo>
                      <a:pt x="7" y="8"/>
                    </a:lnTo>
                    <a:lnTo>
                      <a:pt x="0" y="16"/>
                    </a:lnTo>
                  </a:path>
                </a:pathLst>
              </a:custGeom>
              <a:noFill/>
              <a:ln w="12700">
                <a:solidFill>
                  <a:srgbClr val="008C00"/>
                </a:solidFill>
                <a:round/>
                <a:headEnd/>
                <a:tailEnd/>
              </a:ln>
            </p:spPr>
            <p:txBody>
              <a:bodyPr/>
              <a:lstStyle/>
              <a:p>
                <a:endParaRPr lang="es-ES_tradnl">
                  <a:solidFill>
                    <a:srgbClr val="000000"/>
                  </a:solidFill>
                </a:endParaRPr>
              </a:p>
            </p:txBody>
          </p:sp>
          <p:sp>
            <p:nvSpPr>
              <p:cNvPr id="468084" name="Line 697"/>
              <p:cNvSpPr>
                <a:spLocks noChangeShapeType="1"/>
              </p:cNvSpPr>
              <p:nvPr/>
            </p:nvSpPr>
            <p:spPr bwMode="auto">
              <a:xfrm flipH="1">
                <a:off x="1922" y="2250"/>
                <a:ext cx="32" cy="1"/>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085" name="Freeform 698"/>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008C00"/>
                </a:solidFill>
                <a:round/>
                <a:headEnd/>
                <a:tailEnd/>
              </a:ln>
            </p:spPr>
            <p:txBody>
              <a:bodyPr/>
              <a:lstStyle/>
              <a:p>
                <a:endParaRPr lang="es-ES_tradnl">
                  <a:solidFill>
                    <a:srgbClr val="000000"/>
                  </a:solidFill>
                </a:endParaRPr>
              </a:p>
            </p:txBody>
          </p:sp>
          <p:sp>
            <p:nvSpPr>
              <p:cNvPr id="468086" name="Freeform 699"/>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87" name="Freeform 700"/>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008C00"/>
                </a:solidFill>
                <a:round/>
                <a:headEnd/>
                <a:tailEnd/>
              </a:ln>
            </p:spPr>
            <p:txBody>
              <a:bodyPr/>
              <a:lstStyle/>
              <a:p>
                <a:endParaRPr lang="es-ES_tradnl">
                  <a:solidFill>
                    <a:srgbClr val="000000"/>
                  </a:solidFill>
                </a:endParaRPr>
              </a:p>
            </p:txBody>
          </p:sp>
          <p:sp>
            <p:nvSpPr>
              <p:cNvPr id="468088" name="Freeform 701"/>
              <p:cNvSpPr>
                <a:spLocks/>
              </p:cNvSpPr>
              <p:nvPr/>
            </p:nvSpPr>
            <p:spPr bwMode="auto">
              <a:xfrm>
                <a:off x="1938" y="2226"/>
                <a:ext cx="39" cy="16"/>
              </a:xfrm>
              <a:custGeom>
                <a:avLst/>
                <a:gdLst>
                  <a:gd name="T0" fmla="*/ 39 w 39"/>
                  <a:gd name="T1" fmla="*/ 16 h 16"/>
                  <a:gd name="T2" fmla="*/ 23 w 39"/>
                  <a:gd name="T3" fmla="*/ 16 h 16"/>
                  <a:gd name="T4" fmla="*/ 16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23" y="16"/>
                    </a:lnTo>
                    <a:lnTo>
                      <a:pt x="16" y="8"/>
                    </a:lnTo>
                    <a:lnTo>
                      <a:pt x="8"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89" name="Freeform 702"/>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0 w 47"/>
                  <a:gd name="T9" fmla="*/ 0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7" y="24"/>
                    </a:moveTo>
                    <a:lnTo>
                      <a:pt x="31" y="24"/>
                    </a:lnTo>
                    <a:lnTo>
                      <a:pt x="31" y="16"/>
                    </a:lnTo>
                    <a:lnTo>
                      <a:pt x="15" y="16"/>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0" name="Freeform 703"/>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008C00"/>
                </a:solidFill>
                <a:round/>
                <a:headEnd/>
                <a:tailEnd/>
              </a:ln>
            </p:spPr>
            <p:txBody>
              <a:bodyPr/>
              <a:lstStyle/>
              <a:p>
                <a:endParaRPr lang="es-ES_tradnl">
                  <a:solidFill>
                    <a:srgbClr val="000000"/>
                  </a:solidFill>
                </a:endParaRPr>
              </a:p>
            </p:txBody>
          </p:sp>
          <p:sp>
            <p:nvSpPr>
              <p:cNvPr id="468091" name="Freeform 704"/>
              <p:cNvSpPr>
                <a:spLocks/>
              </p:cNvSpPr>
              <p:nvPr/>
            </p:nvSpPr>
            <p:spPr bwMode="auto">
              <a:xfrm>
                <a:off x="2001"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2" name="Freeform 705"/>
              <p:cNvSpPr>
                <a:spLocks/>
              </p:cNvSpPr>
              <p:nvPr/>
            </p:nvSpPr>
            <p:spPr bwMode="auto">
              <a:xfrm>
                <a:off x="1954" y="2202"/>
                <a:ext cx="55" cy="24"/>
              </a:xfrm>
              <a:custGeom>
                <a:avLst/>
                <a:gdLst>
                  <a:gd name="T0" fmla="*/ 55 w 55"/>
                  <a:gd name="T1" fmla="*/ 24 h 24"/>
                  <a:gd name="T2" fmla="*/ 31 w 55"/>
                  <a:gd name="T3" fmla="*/ 24 h 24"/>
                  <a:gd name="T4" fmla="*/ 23 w 55"/>
                  <a:gd name="T5" fmla="*/ 16 h 24"/>
                  <a:gd name="T6" fmla="*/ 7 w 55"/>
                  <a:gd name="T7" fmla="*/ 8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1" y="24"/>
                    </a:lnTo>
                    <a:lnTo>
                      <a:pt x="23" y="16"/>
                    </a:lnTo>
                    <a:lnTo>
                      <a:pt x="7"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3" name="Freeform 706"/>
              <p:cNvSpPr>
                <a:spLocks/>
              </p:cNvSpPr>
              <p:nvPr/>
            </p:nvSpPr>
            <p:spPr bwMode="auto">
              <a:xfrm>
                <a:off x="2009" y="2226"/>
                <a:ext cx="8" cy="16"/>
              </a:xfrm>
              <a:custGeom>
                <a:avLst/>
                <a:gdLst>
                  <a:gd name="T0" fmla="*/ 0 w 8"/>
                  <a:gd name="T1" fmla="*/ 16 h 16"/>
                  <a:gd name="T2" fmla="*/ 8 w 8"/>
                  <a:gd name="T3" fmla="*/ 16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16"/>
                    </a:lnTo>
                    <a:lnTo>
                      <a:pt x="8"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4" name="Freeform 707"/>
              <p:cNvSpPr>
                <a:spLocks/>
              </p:cNvSpPr>
              <p:nvPr/>
            </p:nvSpPr>
            <p:spPr bwMode="auto">
              <a:xfrm>
                <a:off x="1969" y="2202"/>
                <a:ext cx="48" cy="24"/>
              </a:xfrm>
              <a:custGeom>
                <a:avLst/>
                <a:gdLst>
                  <a:gd name="T0" fmla="*/ 48 w 48"/>
                  <a:gd name="T1" fmla="*/ 24 h 24"/>
                  <a:gd name="T2" fmla="*/ 40 w 48"/>
                  <a:gd name="T3" fmla="*/ 16 h 24"/>
                  <a:gd name="T4" fmla="*/ 32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32" y="16"/>
                    </a:lnTo>
                    <a:lnTo>
                      <a:pt x="24" y="8"/>
                    </a:lnTo>
                    <a:lnTo>
                      <a:pt x="16" y="8"/>
                    </a:lnTo>
                    <a:lnTo>
                      <a:pt x="8" y="0"/>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5" name="Line 708"/>
              <p:cNvSpPr>
                <a:spLocks noChangeShapeType="1"/>
              </p:cNvSpPr>
              <p:nvPr/>
            </p:nvSpPr>
            <p:spPr bwMode="auto">
              <a:xfrm flipV="1">
                <a:off x="2025" y="2218"/>
                <a:ext cx="1" cy="24"/>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096" name="Freeform 709"/>
              <p:cNvSpPr>
                <a:spLocks/>
              </p:cNvSpPr>
              <p:nvPr/>
            </p:nvSpPr>
            <p:spPr bwMode="auto">
              <a:xfrm>
                <a:off x="1985" y="2194"/>
                <a:ext cx="40" cy="24"/>
              </a:xfrm>
              <a:custGeom>
                <a:avLst/>
                <a:gdLst>
                  <a:gd name="T0" fmla="*/ 40 w 40"/>
                  <a:gd name="T1" fmla="*/ 24 h 24"/>
                  <a:gd name="T2" fmla="*/ 32 w 40"/>
                  <a:gd name="T3" fmla="*/ 16 h 24"/>
                  <a:gd name="T4" fmla="*/ 24 w 40"/>
                  <a:gd name="T5" fmla="*/ 16 h 24"/>
                  <a:gd name="T6" fmla="*/ 16 w 40"/>
                  <a:gd name="T7" fmla="*/ 8 h 24"/>
                  <a:gd name="T8" fmla="*/ 8 w 40"/>
                  <a:gd name="T9" fmla="*/ 8 h 24"/>
                  <a:gd name="T10" fmla="*/ 0 w 40"/>
                  <a:gd name="T11" fmla="*/ 0 h 24"/>
                  <a:gd name="T12" fmla="*/ 0 60000 65536"/>
                  <a:gd name="T13" fmla="*/ 0 60000 65536"/>
                  <a:gd name="T14" fmla="*/ 0 60000 65536"/>
                  <a:gd name="T15" fmla="*/ 0 60000 65536"/>
                  <a:gd name="T16" fmla="*/ 0 60000 65536"/>
                  <a:gd name="T17" fmla="*/ 0 60000 65536"/>
                  <a:gd name="T18" fmla="*/ 0 w 40"/>
                  <a:gd name="T19" fmla="*/ 0 h 24"/>
                  <a:gd name="T20" fmla="*/ 40 w 40"/>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40" h="24">
                    <a:moveTo>
                      <a:pt x="40" y="24"/>
                    </a:moveTo>
                    <a:lnTo>
                      <a:pt x="32" y="16"/>
                    </a:lnTo>
                    <a:lnTo>
                      <a:pt x="24" y="16"/>
                    </a:lnTo>
                    <a:lnTo>
                      <a:pt x="16" y="8"/>
                    </a:lnTo>
                    <a:lnTo>
                      <a:pt x="8"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7" name="Freeform 710"/>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098" name="Line 711"/>
              <p:cNvSpPr>
                <a:spLocks noChangeShapeType="1"/>
              </p:cNvSpPr>
              <p:nvPr/>
            </p:nvSpPr>
            <p:spPr bwMode="auto">
              <a:xfrm>
                <a:off x="2033" y="2210"/>
                <a:ext cx="1" cy="16"/>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099" name="Line 712"/>
              <p:cNvSpPr>
                <a:spLocks noChangeShapeType="1"/>
              </p:cNvSpPr>
              <p:nvPr/>
            </p:nvSpPr>
            <p:spPr bwMode="auto">
              <a:xfrm>
                <a:off x="1922" y="2250"/>
                <a:ext cx="32" cy="1"/>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100" name="Freeform 713"/>
              <p:cNvSpPr>
                <a:spLocks/>
              </p:cNvSpPr>
              <p:nvPr/>
            </p:nvSpPr>
            <p:spPr bwMode="auto">
              <a:xfrm>
                <a:off x="1954" y="2234"/>
                <a:ext cx="47" cy="16"/>
              </a:xfrm>
              <a:custGeom>
                <a:avLst/>
                <a:gdLst>
                  <a:gd name="T0" fmla="*/ 0 w 47"/>
                  <a:gd name="T1" fmla="*/ 16 h 16"/>
                  <a:gd name="T2" fmla="*/ 7 w 47"/>
                  <a:gd name="T3" fmla="*/ 8 h 16"/>
                  <a:gd name="T4" fmla="*/ 31 w 47"/>
                  <a:gd name="T5" fmla="*/ 8 h 16"/>
                  <a:gd name="T6" fmla="*/ 39 w 47"/>
                  <a:gd name="T7" fmla="*/ 0 h 16"/>
                  <a:gd name="T8" fmla="*/ 47 w 47"/>
                  <a:gd name="T9" fmla="*/ 0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0" y="16"/>
                    </a:moveTo>
                    <a:lnTo>
                      <a:pt x="7" y="8"/>
                    </a:lnTo>
                    <a:lnTo>
                      <a:pt x="31" y="8"/>
                    </a:lnTo>
                    <a:lnTo>
                      <a:pt x="39" y="0"/>
                    </a:lnTo>
                    <a:lnTo>
                      <a:pt x="47"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01" name="Freeform 714"/>
              <p:cNvSpPr>
                <a:spLocks/>
              </p:cNvSpPr>
              <p:nvPr/>
            </p:nvSpPr>
            <p:spPr bwMode="auto">
              <a:xfrm>
                <a:off x="2001" y="2210"/>
                <a:ext cx="40" cy="24"/>
              </a:xfrm>
              <a:custGeom>
                <a:avLst/>
                <a:gdLst>
                  <a:gd name="T0" fmla="*/ 0 w 40"/>
                  <a:gd name="T1" fmla="*/ 24 h 24"/>
                  <a:gd name="T2" fmla="*/ 0 w 40"/>
                  <a:gd name="T3" fmla="*/ 16 h 24"/>
                  <a:gd name="T4" fmla="*/ 16 w 40"/>
                  <a:gd name="T5" fmla="*/ 16 h 24"/>
                  <a:gd name="T6" fmla="*/ 32 w 40"/>
                  <a:gd name="T7" fmla="*/ 0 h 24"/>
                  <a:gd name="T8" fmla="*/ 4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24"/>
                    </a:moveTo>
                    <a:lnTo>
                      <a:pt x="0" y="16"/>
                    </a:lnTo>
                    <a:lnTo>
                      <a:pt x="16" y="16"/>
                    </a:lnTo>
                    <a:lnTo>
                      <a:pt x="32" y="0"/>
                    </a:lnTo>
                    <a:lnTo>
                      <a:pt x="4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02" name="Freeform 715"/>
              <p:cNvSpPr>
                <a:spLocks/>
              </p:cNvSpPr>
              <p:nvPr/>
            </p:nvSpPr>
            <p:spPr bwMode="auto">
              <a:xfrm>
                <a:off x="2041" y="2194"/>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03" name="Freeform 716"/>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59E50C"/>
                </a:solidFill>
                <a:round/>
                <a:headEnd/>
                <a:tailEnd/>
              </a:ln>
            </p:spPr>
            <p:txBody>
              <a:bodyPr/>
              <a:lstStyle/>
              <a:p>
                <a:endParaRPr lang="es-ES_tradnl">
                  <a:solidFill>
                    <a:srgbClr val="000000"/>
                  </a:solidFill>
                </a:endParaRPr>
              </a:p>
            </p:txBody>
          </p:sp>
          <p:sp>
            <p:nvSpPr>
              <p:cNvPr id="468104" name="Freeform 717"/>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05" name="Freeform 718"/>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59E50C"/>
                </a:solidFill>
                <a:round/>
                <a:headEnd/>
                <a:tailEnd/>
              </a:ln>
            </p:spPr>
            <p:txBody>
              <a:bodyPr/>
              <a:lstStyle/>
              <a:p>
                <a:endParaRPr lang="es-ES_tradnl">
                  <a:solidFill>
                    <a:srgbClr val="000000"/>
                  </a:solidFill>
                </a:endParaRPr>
              </a:p>
            </p:txBody>
          </p:sp>
          <p:sp>
            <p:nvSpPr>
              <p:cNvPr id="468106" name="Freeform 719"/>
              <p:cNvSpPr>
                <a:spLocks/>
              </p:cNvSpPr>
              <p:nvPr/>
            </p:nvSpPr>
            <p:spPr bwMode="auto">
              <a:xfrm>
                <a:off x="1938" y="2226"/>
                <a:ext cx="39" cy="16"/>
              </a:xfrm>
              <a:custGeom>
                <a:avLst/>
                <a:gdLst>
                  <a:gd name="T0" fmla="*/ 39 w 39"/>
                  <a:gd name="T1" fmla="*/ 16 h 16"/>
                  <a:gd name="T2" fmla="*/ 31 w 39"/>
                  <a:gd name="T3" fmla="*/ 16 h 16"/>
                  <a:gd name="T4" fmla="*/ 23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31" y="16"/>
                    </a:lnTo>
                    <a:lnTo>
                      <a:pt x="23" y="8"/>
                    </a:lnTo>
                    <a:lnTo>
                      <a:pt x="8"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07" name="Freeform 720"/>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15 w 47"/>
                  <a:gd name="T9" fmla="*/ 8 h 24"/>
                  <a:gd name="T10" fmla="*/ 8 w 47"/>
                  <a:gd name="T11" fmla="*/ 8 h 24"/>
                  <a:gd name="T12" fmla="*/ 0 w 47"/>
                  <a:gd name="T13" fmla="*/ 0 h 24"/>
                  <a:gd name="T14" fmla="*/ 0 60000 65536"/>
                  <a:gd name="T15" fmla="*/ 0 60000 65536"/>
                  <a:gd name="T16" fmla="*/ 0 60000 65536"/>
                  <a:gd name="T17" fmla="*/ 0 60000 65536"/>
                  <a:gd name="T18" fmla="*/ 0 60000 65536"/>
                  <a:gd name="T19" fmla="*/ 0 60000 65536"/>
                  <a:gd name="T20" fmla="*/ 0 60000 65536"/>
                  <a:gd name="T21" fmla="*/ 0 w 47"/>
                  <a:gd name="T22" fmla="*/ 0 h 24"/>
                  <a:gd name="T23" fmla="*/ 47 w 4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24">
                    <a:moveTo>
                      <a:pt x="47" y="24"/>
                    </a:moveTo>
                    <a:lnTo>
                      <a:pt x="31" y="24"/>
                    </a:lnTo>
                    <a:lnTo>
                      <a:pt x="31" y="16"/>
                    </a:lnTo>
                    <a:lnTo>
                      <a:pt x="15" y="16"/>
                    </a:lnTo>
                    <a:lnTo>
                      <a:pt x="15" y="8"/>
                    </a:lnTo>
                    <a:lnTo>
                      <a:pt x="8"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08" name="Freeform 721"/>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59E50C"/>
                </a:solidFill>
                <a:round/>
                <a:headEnd/>
                <a:tailEnd/>
              </a:ln>
            </p:spPr>
            <p:txBody>
              <a:bodyPr/>
              <a:lstStyle/>
              <a:p>
                <a:endParaRPr lang="es-ES_tradnl">
                  <a:solidFill>
                    <a:srgbClr val="000000"/>
                  </a:solidFill>
                </a:endParaRPr>
              </a:p>
            </p:txBody>
          </p:sp>
          <p:sp>
            <p:nvSpPr>
              <p:cNvPr id="468109" name="Freeform 722"/>
              <p:cNvSpPr>
                <a:spLocks/>
              </p:cNvSpPr>
              <p:nvPr/>
            </p:nvSpPr>
            <p:spPr bwMode="auto">
              <a:xfrm>
                <a:off x="2001" y="2226"/>
                <a:ext cx="8" cy="32"/>
              </a:xfrm>
              <a:custGeom>
                <a:avLst/>
                <a:gdLst>
                  <a:gd name="T0" fmla="*/ 0 w 8"/>
                  <a:gd name="T1" fmla="*/ 32 h 32"/>
                  <a:gd name="T2" fmla="*/ 0 w 8"/>
                  <a:gd name="T3" fmla="*/ 24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24"/>
                    </a:lnTo>
                    <a:lnTo>
                      <a:pt x="8" y="16"/>
                    </a:lnTo>
                    <a:lnTo>
                      <a:pt x="8"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10" name="Freeform 723"/>
              <p:cNvSpPr>
                <a:spLocks/>
              </p:cNvSpPr>
              <p:nvPr/>
            </p:nvSpPr>
            <p:spPr bwMode="auto">
              <a:xfrm>
                <a:off x="1954" y="2202"/>
                <a:ext cx="55" cy="24"/>
              </a:xfrm>
              <a:custGeom>
                <a:avLst/>
                <a:gdLst>
                  <a:gd name="T0" fmla="*/ 55 w 55"/>
                  <a:gd name="T1" fmla="*/ 24 h 24"/>
                  <a:gd name="T2" fmla="*/ 39 w 55"/>
                  <a:gd name="T3" fmla="*/ 24 h 24"/>
                  <a:gd name="T4" fmla="*/ 31 w 55"/>
                  <a:gd name="T5" fmla="*/ 16 h 24"/>
                  <a:gd name="T6" fmla="*/ 15 w 55"/>
                  <a:gd name="T7" fmla="*/ 16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9" y="24"/>
                    </a:lnTo>
                    <a:lnTo>
                      <a:pt x="31" y="16"/>
                    </a:lnTo>
                    <a:lnTo>
                      <a:pt x="15"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11" name="Freeform 724"/>
              <p:cNvSpPr>
                <a:spLocks/>
              </p:cNvSpPr>
              <p:nvPr/>
            </p:nvSpPr>
            <p:spPr bwMode="auto">
              <a:xfrm>
                <a:off x="2009"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12" name="Freeform 725"/>
              <p:cNvSpPr>
                <a:spLocks/>
              </p:cNvSpPr>
              <p:nvPr/>
            </p:nvSpPr>
            <p:spPr bwMode="auto">
              <a:xfrm>
                <a:off x="1969" y="2202"/>
                <a:ext cx="48" cy="24"/>
              </a:xfrm>
              <a:custGeom>
                <a:avLst/>
                <a:gdLst>
                  <a:gd name="T0" fmla="*/ 48 w 48"/>
                  <a:gd name="T1" fmla="*/ 24 h 24"/>
                  <a:gd name="T2" fmla="*/ 40 w 48"/>
                  <a:gd name="T3" fmla="*/ 16 h 24"/>
                  <a:gd name="T4" fmla="*/ 24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24" y="16"/>
                    </a:lnTo>
                    <a:lnTo>
                      <a:pt x="24" y="8"/>
                    </a:lnTo>
                    <a:lnTo>
                      <a:pt x="16" y="8"/>
                    </a:lnTo>
                    <a:lnTo>
                      <a:pt x="8" y="0"/>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13" name="Line 726"/>
              <p:cNvSpPr>
                <a:spLocks noChangeShapeType="1"/>
              </p:cNvSpPr>
              <p:nvPr/>
            </p:nvSpPr>
            <p:spPr bwMode="auto">
              <a:xfrm flipV="1">
                <a:off x="2025" y="2218"/>
                <a:ext cx="1" cy="24"/>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114" name="Freeform 727"/>
              <p:cNvSpPr>
                <a:spLocks/>
              </p:cNvSpPr>
              <p:nvPr/>
            </p:nvSpPr>
            <p:spPr bwMode="auto">
              <a:xfrm>
                <a:off x="1985" y="2194"/>
                <a:ext cx="40" cy="24"/>
              </a:xfrm>
              <a:custGeom>
                <a:avLst/>
                <a:gdLst>
                  <a:gd name="T0" fmla="*/ 40 w 40"/>
                  <a:gd name="T1" fmla="*/ 24 h 24"/>
                  <a:gd name="T2" fmla="*/ 32 w 40"/>
                  <a:gd name="T3" fmla="*/ 24 h 24"/>
                  <a:gd name="T4" fmla="*/ 32 w 40"/>
                  <a:gd name="T5" fmla="*/ 16 h 24"/>
                  <a:gd name="T6" fmla="*/ 24 w 40"/>
                  <a:gd name="T7" fmla="*/ 16 h 24"/>
                  <a:gd name="T8" fmla="*/ 16 w 40"/>
                  <a:gd name="T9" fmla="*/ 8 h 24"/>
                  <a:gd name="T10" fmla="*/ 8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32" y="16"/>
                    </a:lnTo>
                    <a:lnTo>
                      <a:pt x="24" y="16"/>
                    </a:lnTo>
                    <a:lnTo>
                      <a:pt x="16" y="8"/>
                    </a:lnTo>
                    <a:lnTo>
                      <a:pt x="8"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15" name="Freeform 728"/>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16" name="Line 729"/>
              <p:cNvSpPr>
                <a:spLocks noChangeShapeType="1"/>
              </p:cNvSpPr>
              <p:nvPr/>
            </p:nvSpPr>
            <p:spPr bwMode="auto">
              <a:xfrm>
                <a:off x="2033" y="2210"/>
                <a:ext cx="1" cy="24"/>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117" name="Freeform 730"/>
              <p:cNvSpPr>
                <a:spLocks/>
              </p:cNvSpPr>
              <p:nvPr/>
            </p:nvSpPr>
            <p:spPr bwMode="auto">
              <a:xfrm>
                <a:off x="1954" y="2250"/>
                <a:ext cx="15" cy="8"/>
              </a:xfrm>
              <a:custGeom>
                <a:avLst/>
                <a:gdLst>
                  <a:gd name="T0" fmla="*/ 15 w 15"/>
                  <a:gd name="T1" fmla="*/ 8 h 8"/>
                  <a:gd name="T2" fmla="*/ 15 w 15"/>
                  <a:gd name="T3" fmla="*/ 0 h 8"/>
                  <a:gd name="T4" fmla="*/ 7 w 15"/>
                  <a:gd name="T5" fmla="*/ 0 h 8"/>
                  <a:gd name="T6" fmla="*/ 7 w 15"/>
                  <a:gd name="T7" fmla="*/ 8 h 8"/>
                  <a:gd name="T8" fmla="*/ 0 w 15"/>
                  <a:gd name="T9" fmla="*/ 8 h 8"/>
                  <a:gd name="T10" fmla="*/ 15 w 15"/>
                  <a:gd name="T11" fmla="*/ 8 h 8"/>
                  <a:gd name="T12" fmla="*/ 0 60000 65536"/>
                  <a:gd name="T13" fmla="*/ 0 60000 65536"/>
                  <a:gd name="T14" fmla="*/ 0 60000 65536"/>
                  <a:gd name="T15" fmla="*/ 0 60000 65536"/>
                  <a:gd name="T16" fmla="*/ 0 60000 65536"/>
                  <a:gd name="T17" fmla="*/ 0 60000 65536"/>
                  <a:gd name="T18" fmla="*/ 0 w 15"/>
                  <a:gd name="T19" fmla="*/ 0 h 8"/>
                  <a:gd name="T20" fmla="*/ 15 w 15"/>
                  <a:gd name="T21" fmla="*/ 8 h 8"/>
                </a:gdLst>
                <a:ahLst/>
                <a:cxnLst>
                  <a:cxn ang="T12">
                    <a:pos x="T0" y="T1"/>
                  </a:cxn>
                  <a:cxn ang="T13">
                    <a:pos x="T2" y="T3"/>
                  </a:cxn>
                  <a:cxn ang="T14">
                    <a:pos x="T4" y="T5"/>
                  </a:cxn>
                  <a:cxn ang="T15">
                    <a:pos x="T6" y="T7"/>
                  </a:cxn>
                  <a:cxn ang="T16">
                    <a:pos x="T8" y="T9"/>
                  </a:cxn>
                  <a:cxn ang="T17">
                    <a:pos x="T10" y="T11"/>
                  </a:cxn>
                </a:cxnLst>
                <a:rect l="T18" t="T19" r="T20" b="T21"/>
                <a:pathLst>
                  <a:path w="15" h="8">
                    <a:moveTo>
                      <a:pt x="15" y="8"/>
                    </a:moveTo>
                    <a:lnTo>
                      <a:pt x="15" y="0"/>
                    </a:lnTo>
                    <a:lnTo>
                      <a:pt x="7" y="0"/>
                    </a:lnTo>
                    <a:lnTo>
                      <a:pt x="7" y="8"/>
                    </a:lnTo>
                    <a:lnTo>
                      <a:pt x="0" y="8"/>
                    </a:lnTo>
                    <a:lnTo>
                      <a:pt x="15"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18" name="Rectangle 731"/>
              <p:cNvSpPr>
                <a:spLocks noChangeArrowheads="1"/>
              </p:cNvSpPr>
              <p:nvPr/>
            </p:nvSpPr>
            <p:spPr bwMode="auto">
              <a:xfrm>
                <a:off x="1977" y="2250"/>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19" name="Freeform 732"/>
              <p:cNvSpPr>
                <a:spLocks/>
              </p:cNvSpPr>
              <p:nvPr/>
            </p:nvSpPr>
            <p:spPr bwMode="auto">
              <a:xfrm>
                <a:off x="1985" y="2242"/>
                <a:ext cx="16" cy="16"/>
              </a:xfrm>
              <a:custGeom>
                <a:avLst/>
                <a:gdLst>
                  <a:gd name="T0" fmla="*/ 0 w 16"/>
                  <a:gd name="T1" fmla="*/ 16 h 16"/>
                  <a:gd name="T2" fmla="*/ 16 w 16"/>
                  <a:gd name="T3" fmla="*/ 0 h 16"/>
                  <a:gd name="T4" fmla="*/ 16 w 16"/>
                  <a:gd name="T5" fmla="*/ 8 h 16"/>
                  <a:gd name="T6" fmla="*/ 8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16" y="0"/>
                    </a:lnTo>
                    <a:lnTo>
                      <a:pt x="16" y="8"/>
                    </a:lnTo>
                    <a:lnTo>
                      <a:pt x="8" y="8"/>
                    </a:lnTo>
                    <a:lnTo>
                      <a:pt x="8" y="16"/>
                    </a:lnTo>
                    <a:lnTo>
                      <a:pt x="0" y="1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0" name="Freeform 733"/>
              <p:cNvSpPr>
                <a:spLocks/>
              </p:cNvSpPr>
              <p:nvPr/>
            </p:nvSpPr>
            <p:spPr bwMode="auto">
              <a:xfrm>
                <a:off x="2001" y="2242"/>
                <a:ext cx="8" cy="8"/>
              </a:xfrm>
              <a:custGeom>
                <a:avLst/>
                <a:gdLst>
                  <a:gd name="T0" fmla="*/ 0 w 8"/>
                  <a:gd name="T1" fmla="*/ 8 h 8"/>
                  <a:gd name="T2" fmla="*/ 8 w 8"/>
                  <a:gd name="T3" fmla="*/ 8 h 8"/>
                  <a:gd name="T4" fmla="*/ 8 w 8"/>
                  <a:gd name="T5" fmla="*/ 0 h 8"/>
                  <a:gd name="T6" fmla="*/ 8 w 8"/>
                  <a:gd name="T7" fmla="*/ 8 h 8"/>
                  <a:gd name="T8" fmla="*/ 0 w 8"/>
                  <a:gd name="T9" fmla="*/ 8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0" y="8"/>
                    </a:moveTo>
                    <a:lnTo>
                      <a:pt x="8" y="8"/>
                    </a:lnTo>
                    <a:lnTo>
                      <a:pt x="8" y="0"/>
                    </a:lnTo>
                    <a:lnTo>
                      <a:pt x="8" y="8"/>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1" name="Freeform 734"/>
              <p:cNvSpPr>
                <a:spLocks/>
              </p:cNvSpPr>
              <p:nvPr/>
            </p:nvSpPr>
            <p:spPr bwMode="auto">
              <a:xfrm>
                <a:off x="2017" y="2234"/>
                <a:ext cx="8" cy="8"/>
              </a:xfrm>
              <a:custGeom>
                <a:avLst/>
                <a:gdLst>
                  <a:gd name="T0" fmla="*/ 0 w 8"/>
                  <a:gd name="T1" fmla="*/ 8 h 8"/>
                  <a:gd name="T2" fmla="*/ 8 w 8"/>
                  <a:gd name="T3" fmla="*/ 0 h 8"/>
                  <a:gd name="T4" fmla="*/ 0 w 8"/>
                  <a:gd name="T5" fmla="*/ 0 h 8"/>
                  <a:gd name="T6" fmla="*/ 0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2" name="Freeform 735"/>
              <p:cNvSpPr>
                <a:spLocks/>
              </p:cNvSpPr>
              <p:nvPr/>
            </p:nvSpPr>
            <p:spPr bwMode="auto">
              <a:xfrm>
                <a:off x="1938" y="2258"/>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3" name="Freeform 736"/>
              <p:cNvSpPr>
                <a:spLocks/>
              </p:cNvSpPr>
              <p:nvPr/>
            </p:nvSpPr>
            <p:spPr bwMode="auto">
              <a:xfrm>
                <a:off x="1930" y="2242"/>
                <a:ext cx="16" cy="8"/>
              </a:xfrm>
              <a:custGeom>
                <a:avLst/>
                <a:gdLst>
                  <a:gd name="T0" fmla="*/ 0 w 16"/>
                  <a:gd name="T1" fmla="*/ 8 h 8"/>
                  <a:gd name="T2" fmla="*/ 16 w 16"/>
                  <a:gd name="T3" fmla="*/ 8 h 8"/>
                  <a:gd name="T4" fmla="*/ 8 w 16"/>
                  <a:gd name="T5" fmla="*/ 0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16" y="8"/>
                    </a:lnTo>
                    <a:lnTo>
                      <a:pt x="8" y="0"/>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4" name="Freeform 737"/>
              <p:cNvSpPr>
                <a:spLocks/>
              </p:cNvSpPr>
              <p:nvPr/>
            </p:nvSpPr>
            <p:spPr bwMode="auto">
              <a:xfrm>
                <a:off x="1946" y="2242"/>
                <a:ext cx="23" cy="1"/>
              </a:xfrm>
              <a:custGeom>
                <a:avLst/>
                <a:gdLst>
                  <a:gd name="T0" fmla="*/ 0 w 23"/>
                  <a:gd name="T1" fmla="*/ 0 h 1"/>
                  <a:gd name="T2" fmla="*/ 23 w 23"/>
                  <a:gd name="T3" fmla="*/ 0 h 1"/>
                  <a:gd name="T4" fmla="*/ 0 w 23"/>
                  <a:gd name="T5" fmla="*/ 0 h 1"/>
                  <a:gd name="T6" fmla="*/ 0 60000 65536"/>
                  <a:gd name="T7" fmla="*/ 0 60000 65536"/>
                  <a:gd name="T8" fmla="*/ 0 60000 65536"/>
                  <a:gd name="T9" fmla="*/ 0 w 23"/>
                  <a:gd name="T10" fmla="*/ 0 h 1"/>
                  <a:gd name="T11" fmla="*/ 23 w 23"/>
                  <a:gd name="T12" fmla="*/ 1 h 1"/>
                </a:gdLst>
                <a:ahLst/>
                <a:cxnLst>
                  <a:cxn ang="T6">
                    <a:pos x="T0" y="T1"/>
                  </a:cxn>
                  <a:cxn ang="T7">
                    <a:pos x="T2" y="T3"/>
                  </a:cxn>
                  <a:cxn ang="T8">
                    <a:pos x="T4" y="T5"/>
                  </a:cxn>
                </a:cxnLst>
                <a:rect l="T9" t="T10" r="T11" b="T12"/>
                <a:pathLst>
                  <a:path w="23" h="1">
                    <a:moveTo>
                      <a:pt x="0" y="0"/>
                    </a:moveTo>
                    <a:lnTo>
                      <a:pt x="23"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5" name="Freeform 738"/>
              <p:cNvSpPr>
                <a:spLocks/>
              </p:cNvSpPr>
              <p:nvPr/>
            </p:nvSpPr>
            <p:spPr bwMode="auto">
              <a:xfrm>
                <a:off x="1961" y="2234"/>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6" name="Freeform 739"/>
              <p:cNvSpPr>
                <a:spLocks/>
              </p:cNvSpPr>
              <p:nvPr/>
            </p:nvSpPr>
            <p:spPr bwMode="auto">
              <a:xfrm>
                <a:off x="1977" y="2226"/>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27" name="Rectangle 740"/>
              <p:cNvSpPr>
                <a:spLocks noChangeArrowheads="1"/>
              </p:cNvSpPr>
              <p:nvPr/>
            </p:nvSpPr>
            <p:spPr bwMode="auto">
              <a:xfrm>
                <a:off x="1993" y="2218"/>
                <a:ext cx="16"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28" name="Rectangle 741"/>
              <p:cNvSpPr>
                <a:spLocks noChangeArrowheads="1"/>
              </p:cNvSpPr>
              <p:nvPr/>
            </p:nvSpPr>
            <p:spPr bwMode="auto">
              <a:xfrm>
                <a:off x="2009" y="2210"/>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29" name="Freeform 742"/>
              <p:cNvSpPr>
                <a:spLocks/>
              </p:cNvSpPr>
              <p:nvPr/>
            </p:nvSpPr>
            <p:spPr bwMode="auto">
              <a:xfrm>
                <a:off x="2017" y="2210"/>
                <a:ext cx="16" cy="8"/>
              </a:xfrm>
              <a:custGeom>
                <a:avLst/>
                <a:gdLst>
                  <a:gd name="T0" fmla="*/ 0 w 16"/>
                  <a:gd name="T1" fmla="*/ 0 h 8"/>
                  <a:gd name="T2" fmla="*/ 8 w 16"/>
                  <a:gd name="T3" fmla="*/ 0 h 8"/>
                  <a:gd name="T4" fmla="*/ 8 w 16"/>
                  <a:gd name="T5" fmla="*/ 8 h 8"/>
                  <a:gd name="T6" fmla="*/ 16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0"/>
                    </a:lnTo>
                    <a:lnTo>
                      <a:pt x="8" y="8"/>
                    </a:lnTo>
                    <a:lnTo>
                      <a:pt x="16"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30" name="Freeform 743"/>
              <p:cNvSpPr>
                <a:spLocks/>
              </p:cNvSpPr>
              <p:nvPr/>
            </p:nvSpPr>
            <p:spPr bwMode="auto">
              <a:xfrm>
                <a:off x="2080" y="2011"/>
                <a:ext cx="119" cy="80"/>
              </a:xfrm>
              <a:custGeom>
                <a:avLst/>
                <a:gdLst>
                  <a:gd name="T0" fmla="*/ 8 w 119"/>
                  <a:gd name="T1" fmla="*/ 16 h 80"/>
                  <a:gd name="T2" fmla="*/ 8 w 119"/>
                  <a:gd name="T3" fmla="*/ 8 h 80"/>
                  <a:gd name="T4" fmla="*/ 24 w 119"/>
                  <a:gd name="T5" fmla="*/ 8 h 80"/>
                  <a:gd name="T6" fmla="*/ 32 w 119"/>
                  <a:gd name="T7" fmla="*/ 0 h 80"/>
                  <a:gd name="T8" fmla="*/ 40 w 119"/>
                  <a:gd name="T9" fmla="*/ 8 h 80"/>
                  <a:gd name="T10" fmla="*/ 80 w 119"/>
                  <a:gd name="T11" fmla="*/ 8 h 80"/>
                  <a:gd name="T12" fmla="*/ 80 w 119"/>
                  <a:gd name="T13" fmla="*/ 16 h 80"/>
                  <a:gd name="T14" fmla="*/ 88 w 119"/>
                  <a:gd name="T15" fmla="*/ 16 h 80"/>
                  <a:gd name="T16" fmla="*/ 104 w 119"/>
                  <a:gd name="T17" fmla="*/ 32 h 80"/>
                  <a:gd name="T18" fmla="*/ 104 w 119"/>
                  <a:gd name="T19" fmla="*/ 40 h 80"/>
                  <a:gd name="T20" fmla="*/ 111 w 119"/>
                  <a:gd name="T21" fmla="*/ 40 h 80"/>
                  <a:gd name="T22" fmla="*/ 104 w 119"/>
                  <a:gd name="T23" fmla="*/ 40 h 80"/>
                  <a:gd name="T24" fmla="*/ 111 w 119"/>
                  <a:gd name="T25" fmla="*/ 48 h 80"/>
                  <a:gd name="T26" fmla="*/ 111 w 119"/>
                  <a:gd name="T27" fmla="*/ 64 h 80"/>
                  <a:gd name="T28" fmla="*/ 119 w 119"/>
                  <a:gd name="T29" fmla="*/ 64 h 80"/>
                  <a:gd name="T30" fmla="*/ 119 w 119"/>
                  <a:gd name="T31" fmla="*/ 72 h 80"/>
                  <a:gd name="T32" fmla="*/ 111 w 119"/>
                  <a:gd name="T33" fmla="*/ 72 h 80"/>
                  <a:gd name="T34" fmla="*/ 111 w 119"/>
                  <a:gd name="T35" fmla="*/ 80 h 80"/>
                  <a:gd name="T36" fmla="*/ 104 w 119"/>
                  <a:gd name="T37" fmla="*/ 80 h 80"/>
                  <a:gd name="T38" fmla="*/ 104 w 119"/>
                  <a:gd name="T39" fmla="*/ 72 h 80"/>
                  <a:gd name="T40" fmla="*/ 104 w 119"/>
                  <a:gd name="T41" fmla="*/ 80 h 80"/>
                  <a:gd name="T42" fmla="*/ 88 w 119"/>
                  <a:gd name="T43" fmla="*/ 80 h 80"/>
                  <a:gd name="T44" fmla="*/ 96 w 119"/>
                  <a:gd name="T45" fmla="*/ 80 h 80"/>
                  <a:gd name="T46" fmla="*/ 64 w 119"/>
                  <a:gd name="T47" fmla="*/ 80 h 80"/>
                  <a:gd name="T48" fmla="*/ 56 w 119"/>
                  <a:gd name="T49" fmla="*/ 72 h 80"/>
                  <a:gd name="T50" fmla="*/ 56 w 119"/>
                  <a:gd name="T51" fmla="*/ 80 h 80"/>
                  <a:gd name="T52" fmla="*/ 56 w 119"/>
                  <a:gd name="T53" fmla="*/ 72 h 80"/>
                  <a:gd name="T54" fmla="*/ 48 w 119"/>
                  <a:gd name="T55" fmla="*/ 72 h 80"/>
                  <a:gd name="T56" fmla="*/ 40 w 119"/>
                  <a:gd name="T57" fmla="*/ 64 h 80"/>
                  <a:gd name="T58" fmla="*/ 32 w 119"/>
                  <a:gd name="T59" fmla="*/ 64 h 80"/>
                  <a:gd name="T60" fmla="*/ 32 w 119"/>
                  <a:gd name="T61" fmla="*/ 56 h 80"/>
                  <a:gd name="T62" fmla="*/ 24 w 119"/>
                  <a:gd name="T63" fmla="*/ 56 h 80"/>
                  <a:gd name="T64" fmla="*/ 16 w 119"/>
                  <a:gd name="T65" fmla="*/ 48 h 80"/>
                  <a:gd name="T66" fmla="*/ 16 w 119"/>
                  <a:gd name="T67" fmla="*/ 40 h 80"/>
                  <a:gd name="T68" fmla="*/ 16 w 119"/>
                  <a:gd name="T69" fmla="*/ 48 h 80"/>
                  <a:gd name="T70" fmla="*/ 16 w 119"/>
                  <a:gd name="T71" fmla="*/ 40 h 80"/>
                  <a:gd name="T72" fmla="*/ 8 w 119"/>
                  <a:gd name="T73" fmla="*/ 40 h 80"/>
                  <a:gd name="T74" fmla="*/ 8 w 119"/>
                  <a:gd name="T75" fmla="*/ 32 h 80"/>
                  <a:gd name="T76" fmla="*/ 0 w 119"/>
                  <a:gd name="T77" fmla="*/ 24 h 80"/>
                  <a:gd name="T78" fmla="*/ 0 w 119"/>
                  <a:gd name="T79" fmla="*/ 16 h 80"/>
                  <a:gd name="T80" fmla="*/ 8 w 119"/>
                  <a:gd name="T81" fmla="*/ 16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80"/>
                  <a:gd name="T125" fmla="*/ 119 w 119"/>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80">
                    <a:moveTo>
                      <a:pt x="8" y="16"/>
                    </a:moveTo>
                    <a:lnTo>
                      <a:pt x="8" y="8"/>
                    </a:lnTo>
                    <a:lnTo>
                      <a:pt x="24" y="8"/>
                    </a:lnTo>
                    <a:lnTo>
                      <a:pt x="32" y="0"/>
                    </a:lnTo>
                    <a:lnTo>
                      <a:pt x="40" y="8"/>
                    </a:lnTo>
                    <a:lnTo>
                      <a:pt x="80" y="8"/>
                    </a:lnTo>
                    <a:lnTo>
                      <a:pt x="80" y="16"/>
                    </a:lnTo>
                    <a:lnTo>
                      <a:pt x="88" y="16"/>
                    </a:lnTo>
                    <a:lnTo>
                      <a:pt x="104" y="32"/>
                    </a:lnTo>
                    <a:lnTo>
                      <a:pt x="104" y="40"/>
                    </a:lnTo>
                    <a:lnTo>
                      <a:pt x="111" y="40"/>
                    </a:lnTo>
                    <a:lnTo>
                      <a:pt x="104" y="40"/>
                    </a:lnTo>
                    <a:lnTo>
                      <a:pt x="111" y="48"/>
                    </a:lnTo>
                    <a:lnTo>
                      <a:pt x="111" y="64"/>
                    </a:lnTo>
                    <a:lnTo>
                      <a:pt x="119" y="64"/>
                    </a:lnTo>
                    <a:lnTo>
                      <a:pt x="119" y="72"/>
                    </a:lnTo>
                    <a:lnTo>
                      <a:pt x="111" y="72"/>
                    </a:lnTo>
                    <a:lnTo>
                      <a:pt x="111" y="80"/>
                    </a:lnTo>
                    <a:lnTo>
                      <a:pt x="104" y="80"/>
                    </a:lnTo>
                    <a:lnTo>
                      <a:pt x="104" y="72"/>
                    </a:lnTo>
                    <a:lnTo>
                      <a:pt x="104" y="80"/>
                    </a:lnTo>
                    <a:lnTo>
                      <a:pt x="88" y="80"/>
                    </a:lnTo>
                    <a:lnTo>
                      <a:pt x="96" y="80"/>
                    </a:lnTo>
                    <a:lnTo>
                      <a:pt x="64" y="80"/>
                    </a:lnTo>
                    <a:lnTo>
                      <a:pt x="56" y="72"/>
                    </a:lnTo>
                    <a:lnTo>
                      <a:pt x="56" y="80"/>
                    </a:lnTo>
                    <a:lnTo>
                      <a:pt x="56" y="72"/>
                    </a:lnTo>
                    <a:lnTo>
                      <a:pt x="48" y="72"/>
                    </a:lnTo>
                    <a:lnTo>
                      <a:pt x="40" y="64"/>
                    </a:lnTo>
                    <a:lnTo>
                      <a:pt x="32" y="64"/>
                    </a:lnTo>
                    <a:lnTo>
                      <a:pt x="32" y="56"/>
                    </a:lnTo>
                    <a:lnTo>
                      <a:pt x="24" y="56"/>
                    </a:lnTo>
                    <a:lnTo>
                      <a:pt x="16" y="48"/>
                    </a:lnTo>
                    <a:lnTo>
                      <a:pt x="16" y="40"/>
                    </a:lnTo>
                    <a:lnTo>
                      <a:pt x="16" y="48"/>
                    </a:lnTo>
                    <a:lnTo>
                      <a:pt x="16" y="40"/>
                    </a:lnTo>
                    <a:lnTo>
                      <a:pt x="8" y="40"/>
                    </a:lnTo>
                    <a:lnTo>
                      <a:pt x="8" y="32"/>
                    </a:lnTo>
                    <a:lnTo>
                      <a:pt x="0" y="24"/>
                    </a:lnTo>
                    <a:lnTo>
                      <a:pt x="0" y="16"/>
                    </a:lnTo>
                    <a:lnTo>
                      <a:pt x="8" y="16"/>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68131" name="Freeform 744"/>
              <p:cNvSpPr>
                <a:spLocks/>
              </p:cNvSpPr>
              <p:nvPr/>
            </p:nvSpPr>
            <p:spPr bwMode="auto">
              <a:xfrm>
                <a:off x="2104" y="2019"/>
                <a:ext cx="80" cy="24"/>
              </a:xfrm>
              <a:custGeom>
                <a:avLst/>
                <a:gdLst>
                  <a:gd name="T0" fmla="*/ 56 w 80"/>
                  <a:gd name="T1" fmla="*/ 8 h 24"/>
                  <a:gd name="T2" fmla="*/ 40 w 80"/>
                  <a:gd name="T3" fmla="*/ 8 h 24"/>
                  <a:gd name="T4" fmla="*/ 32 w 80"/>
                  <a:gd name="T5" fmla="*/ 0 h 24"/>
                  <a:gd name="T6" fmla="*/ 24 w 80"/>
                  <a:gd name="T7" fmla="*/ 8 h 24"/>
                  <a:gd name="T8" fmla="*/ 16 w 80"/>
                  <a:gd name="T9" fmla="*/ 0 h 24"/>
                  <a:gd name="T10" fmla="*/ 0 w 80"/>
                  <a:gd name="T11" fmla="*/ 0 h 24"/>
                  <a:gd name="T12" fmla="*/ 56 w 80"/>
                  <a:gd name="T13" fmla="*/ 0 h 24"/>
                  <a:gd name="T14" fmla="*/ 56 w 80"/>
                  <a:gd name="T15" fmla="*/ 8 h 24"/>
                  <a:gd name="T16" fmla="*/ 64 w 80"/>
                  <a:gd name="T17" fmla="*/ 8 h 24"/>
                  <a:gd name="T18" fmla="*/ 64 w 80"/>
                  <a:gd name="T19" fmla="*/ 16 h 24"/>
                  <a:gd name="T20" fmla="*/ 72 w 80"/>
                  <a:gd name="T21" fmla="*/ 16 h 24"/>
                  <a:gd name="T22" fmla="*/ 80 w 80"/>
                  <a:gd name="T23" fmla="*/ 24 h 24"/>
                  <a:gd name="T24" fmla="*/ 72 w 80"/>
                  <a:gd name="T25" fmla="*/ 24 h 24"/>
                  <a:gd name="T26" fmla="*/ 72 w 80"/>
                  <a:gd name="T27" fmla="*/ 16 h 24"/>
                  <a:gd name="T28" fmla="*/ 56 w 80"/>
                  <a:gd name="T29" fmla="*/ 16 h 24"/>
                  <a:gd name="T30" fmla="*/ 56 w 80"/>
                  <a:gd name="T31" fmla="*/ 8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24"/>
                  <a:gd name="T50" fmla="*/ 80 w 80"/>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24">
                    <a:moveTo>
                      <a:pt x="56" y="8"/>
                    </a:moveTo>
                    <a:lnTo>
                      <a:pt x="40" y="8"/>
                    </a:lnTo>
                    <a:lnTo>
                      <a:pt x="32" y="0"/>
                    </a:lnTo>
                    <a:lnTo>
                      <a:pt x="24" y="8"/>
                    </a:lnTo>
                    <a:lnTo>
                      <a:pt x="16" y="0"/>
                    </a:lnTo>
                    <a:lnTo>
                      <a:pt x="0" y="0"/>
                    </a:lnTo>
                    <a:lnTo>
                      <a:pt x="56" y="0"/>
                    </a:lnTo>
                    <a:lnTo>
                      <a:pt x="56" y="8"/>
                    </a:lnTo>
                    <a:lnTo>
                      <a:pt x="64" y="8"/>
                    </a:lnTo>
                    <a:lnTo>
                      <a:pt x="64" y="16"/>
                    </a:lnTo>
                    <a:lnTo>
                      <a:pt x="72" y="16"/>
                    </a:lnTo>
                    <a:lnTo>
                      <a:pt x="80" y="24"/>
                    </a:lnTo>
                    <a:lnTo>
                      <a:pt x="72" y="24"/>
                    </a:lnTo>
                    <a:lnTo>
                      <a:pt x="72" y="16"/>
                    </a:lnTo>
                    <a:lnTo>
                      <a:pt x="56" y="16"/>
                    </a:lnTo>
                    <a:lnTo>
                      <a:pt x="56" y="8"/>
                    </a:lnTo>
                    <a:close/>
                  </a:path>
                </a:pathLst>
              </a:custGeom>
              <a:solidFill>
                <a:srgbClr val="00A500"/>
              </a:solidFill>
              <a:ln w="12700">
                <a:solidFill>
                  <a:srgbClr val="14B200"/>
                </a:solidFill>
                <a:round/>
                <a:headEnd/>
                <a:tailEnd/>
              </a:ln>
            </p:spPr>
            <p:txBody>
              <a:bodyPr/>
              <a:lstStyle/>
              <a:p>
                <a:endParaRPr lang="es-ES_tradnl">
                  <a:solidFill>
                    <a:srgbClr val="000000"/>
                  </a:solidFill>
                </a:endParaRPr>
              </a:p>
            </p:txBody>
          </p:sp>
          <p:sp>
            <p:nvSpPr>
              <p:cNvPr id="468132" name="Freeform 745"/>
              <p:cNvSpPr>
                <a:spLocks/>
              </p:cNvSpPr>
              <p:nvPr/>
            </p:nvSpPr>
            <p:spPr bwMode="auto">
              <a:xfrm>
                <a:off x="2088" y="2027"/>
                <a:ext cx="80" cy="56"/>
              </a:xfrm>
              <a:custGeom>
                <a:avLst/>
                <a:gdLst>
                  <a:gd name="T0" fmla="*/ 56 w 80"/>
                  <a:gd name="T1" fmla="*/ 48 h 56"/>
                  <a:gd name="T2" fmla="*/ 56 w 80"/>
                  <a:gd name="T3" fmla="*/ 40 h 56"/>
                  <a:gd name="T4" fmla="*/ 40 w 80"/>
                  <a:gd name="T5" fmla="*/ 40 h 56"/>
                  <a:gd name="T6" fmla="*/ 40 w 80"/>
                  <a:gd name="T7" fmla="*/ 32 h 56"/>
                  <a:gd name="T8" fmla="*/ 32 w 80"/>
                  <a:gd name="T9" fmla="*/ 32 h 56"/>
                  <a:gd name="T10" fmla="*/ 32 w 80"/>
                  <a:gd name="T11" fmla="*/ 24 h 56"/>
                  <a:gd name="T12" fmla="*/ 16 w 80"/>
                  <a:gd name="T13" fmla="*/ 24 h 56"/>
                  <a:gd name="T14" fmla="*/ 16 w 80"/>
                  <a:gd name="T15" fmla="*/ 16 h 56"/>
                  <a:gd name="T16" fmla="*/ 8 w 80"/>
                  <a:gd name="T17" fmla="*/ 16 h 56"/>
                  <a:gd name="T18" fmla="*/ 8 w 80"/>
                  <a:gd name="T19" fmla="*/ 24 h 56"/>
                  <a:gd name="T20" fmla="*/ 8 w 80"/>
                  <a:gd name="T21" fmla="*/ 8 h 56"/>
                  <a:gd name="T22" fmla="*/ 8 w 80"/>
                  <a:gd name="T23" fmla="*/ 16 h 56"/>
                  <a:gd name="T24" fmla="*/ 0 w 80"/>
                  <a:gd name="T25" fmla="*/ 16 h 56"/>
                  <a:gd name="T26" fmla="*/ 0 w 80"/>
                  <a:gd name="T27" fmla="*/ 0 h 56"/>
                  <a:gd name="T28" fmla="*/ 8 w 80"/>
                  <a:gd name="T29" fmla="*/ 0 h 56"/>
                  <a:gd name="T30" fmla="*/ 8 w 80"/>
                  <a:gd name="T31" fmla="*/ 8 h 56"/>
                  <a:gd name="T32" fmla="*/ 16 w 80"/>
                  <a:gd name="T33" fmla="*/ 8 h 56"/>
                  <a:gd name="T34" fmla="*/ 16 w 80"/>
                  <a:gd name="T35" fmla="*/ 16 h 56"/>
                  <a:gd name="T36" fmla="*/ 24 w 80"/>
                  <a:gd name="T37" fmla="*/ 16 h 56"/>
                  <a:gd name="T38" fmla="*/ 32 w 80"/>
                  <a:gd name="T39" fmla="*/ 24 h 56"/>
                  <a:gd name="T40" fmla="*/ 40 w 80"/>
                  <a:gd name="T41" fmla="*/ 24 h 56"/>
                  <a:gd name="T42" fmla="*/ 40 w 80"/>
                  <a:gd name="T43" fmla="*/ 32 h 56"/>
                  <a:gd name="T44" fmla="*/ 56 w 80"/>
                  <a:gd name="T45" fmla="*/ 32 h 56"/>
                  <a:gd name="T46" fmla="*/ 56 w 80"/>
                  <a:gd name="T47" fmla="*/ 40 h 56"/>
                  <a:gd name="T48" fmla="*/ 64 w 80"/>
                  <a:gd name="T49" fmla="*/ 40 h 56"/>
                  <a:gd name="T50" fmla="*/ 72 w 80"/>
                  <a:gd name="T51" fmla="*/ 48 h 56"/>
                  <a:gd name="T52" fmla="*/ 80 w 80"/>
                  <a:gd name="T53" fmla="*/ 48 h 56"/>
                  <a:gd name="T54" fmla="*/ 80 w 80"/>
                  <a:gd name="T55" fmla="*/ 56 h 56"/>
                  <a:gd name="T56" fmla="*/ 80 w 80"/>
                  <a:gd name="T57" fmla="*/ 48 h 56"/>
                  <a:gd name="T58" fmla="*/ 64 w 80"/>
                  <a:gd name="T59" fmla="*/ 48 h 56"/>
                  <a:gd name="T60" fmla="*/ 64 w 80"/>
                  <a:gd name="T61" fmla="*/ 40 h 56"/>
                  <a:gd name="T62" fmla="*/ 56 w 80"/>
                  <a:gd name="T63" fmla="*/ 48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0"/>
                  <a:gd name="T97" fmla="*/ 0 h 56"/>
                  <a:gd name="T98" fmla="*/ 80 w 80"/>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0" h="56">
                    <a:moveTo>
                      <a:pt x="56" y="48"/>
                    </a:moveTo>
                    <a:lnTo>
                      <a:pt x="56" y="40"/>
                    </a:lnTo>
                    <a:lnTo>
                      <a:pt x="40" y="40"/>
                    </a:lnTo>
                    <a:lnTo>
                      <a:pt x="40" y="32"/>
                    </a:lnTo>
                    <a:lnTo>
                      <a:pt x="32" y="32"/>
                    </a:lnTo>
                    <a:lnTo>
                      <a:pt x="32" y="24"/>
                    </a:lnTo>
                    <a:lnTo>
                      <a:pt x="16" y="24"/>
                    </a:lnTo>
                    <a:lnTo>
                      <a:pt x="16" y="16"/>
                    </a:lnTo>
                    <a:lnTo>
                      <a:pt x="8" y="16"/>
                    </a:lnTo>
                    <a:lnTo>
                      <a:pt x="8" y="24"/>
                    </a:lnTo>
                    <a:lnTo>
                      <a:pt x="8" y="8"/>
                    </a:lnTo>
                    <a:lnTo>
                      <a:pt x="8" y="16"/>
                    </a:lnTo>
                    <a:lnTo>
                      <a:pt x="0" y="16"/>
                    </a:lnTo>
                    <a:lnTo>
                      <a:pt x="0" y="0"/>
                    </a:lnTo>
                    <a:lnTo>
                      <a:pt x="8" y="0"/>
                    </a:lnTo>
                    <a:lnTo>
                      <a:pt x="8" y="8"/>
                    </a:lnTo>
                    <a:lnTo>
                      <a:pt x="16" y="8"/>
                    </a:lnTo>
                    <a:lnTo>
                      <a:pt x="16" y="16"/>
                    </a:lnTo>
                    <a:lnTo>
                      <a:pt x="24" y="16"/>
                    </a:lnTo>
                    <a:lnTo>
                      <a:pt x="32" y="24"/>
                    </a:lnTo>
                    <a:lnTo>
                      <a:pt x="40" y="24"/>
                    </a:lnTo>
                    <a:lnTo>
                      <a:pt x="40" y="32"/>
                    </a:lnTo>
                    <a:lnTo>
                      <a:pt x="56" y="32"/>
                    </a:lnTo>
                    <a:lnTo>
                      <a:pt x="56" y="40"/>
                    </a:lnTo>
                    <a:lnTo>
                      <a:pt x="64" y="40"/>
                    </a:lnTo>
                    <a:lnTo>
                      <a:pt x="72" y="48"/>
                    </a:lnTo>
                    <a:lnTo>
                      <a:pt x="80" y="48"/>
                    </a:lnTo>
                    <a:lnTo>
                      <a:pt x="80" y="56"/>
                    </a:lnTo>
                    <a:lnTo>
                      <a:pt x="80" y="48"/>
                    </a:lnTo>
                    <a:lnTo>
                      <a:pt x="64" y="48"/>
                    </a:lnTo>
                    <a:lnTo>
                      <a:pt x="64" y="40"/>
                    </a:lnTo>
                    <a:lnTo>
                      <a:pt x="56" y="48"/>
                    </a:lnTo>
                    <a:close/>
                  </a:path>
                </a:pathLst>
              </a:custGeom>
              <a:solidFill>
                <a:srgbClr val="00A500"/>
              </a:solidFill>
              <a:ln w="12700">
                <a:solidFill>
                  <a:srgbClr val="14B200"/>
                </a:solidFill>
                <a:round/>
                <a:headEnd/>
                <a:tailEnd/>
              </a:ln>
            </p:spPr>
            <p:txBody>
              <a:bodyPr/>
              <a:lstStyle/>
              <a:p>
                <a:endParaRPr lang="es-ES_tradnl">
                  <a:solidFill>
                    <a:srgbClr val="000000"/>
                  </a:solidFill>
                </a:endParaRPr>
              </a:p>
            </p:txBody>
          </p:sp>
          <p:sp>
            <p:nvSpPr>
              <p:cNvPr id="468133" name="Freeform 746"/>
              <p:cNvSpPr>
                <a:spLocks/>
              </p:cNvSpPr>
              <p:nvPr/>
            </p:nvSpPr>
            <p:spPr bwMode="auto">
              <a:xfrm>
                <a:off x="2088" y="2027"/>
                <a:ext cx="40" cy="24"/>
              </a:xfrm>
              <a:custGeom>
                <a:avLst/>
                <a:gdLst>
                  <a:gd name="T0" fmla="*/ 0 w 40"/>
                  <a:gd name="T1" fmla="*/ 0 h 24"/>
                  <a:gd name="T2" fmla="*/ 16 w 40"/>
                  <a:gd name="T3" fmla="*/ 16 h 24"/>
                  <a:gd name="T4" fmla="*/ 24 w 40"/>
                  <a:gd name="T5" fmla="*/ 16 h 24"/>
                  <a:gd name="T6" fmla="*/ 24 w 40"/>
                  <a:gd name="T7" fmla="*/ 24 h 24"/>
                  <a:gd name="T8" fmla="*/ 4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0"/>
                    </a:moveTo>
                    <a:lnTo>
                      <a:pt x="16" y="16"/>
                    </a:lnTo>
                    <a:lnTo>
                      <a:pt x="24" y="16"/>
                    </a:lnTo>
                    <a:lnTo>
                      <a:pt x="24" y="24"/>
                    </a:lnTo>
                    <a:lnTo>
                      <a:pt x="40" y="24"/>
                    </a:lnTo>
                  </a:path>
                </a:pathLst>
              </a:custGeom>
              <a:noFill/>
              <a:ln w="12700">
                <a:solidFill>
                  <a:srgbClr val="008C00"/>
                </a:solidFill>
                <a:round/>
                <a:headEnd/>
                <a:tailEnd/>
              </a:ln>
            </p:spPr>
            <p:txBody>
              <a:bodyPr/>
              <a:lstStyle/>
              <a:p>
                <a:endParaRPr lang="es-ES_tradnl">
                  <a:solidFill>
                    <a:srgbClr val="000000"/>
                  </a:solidFill>
                </a:endParaRPr>
              </a:p>
            </p:txBody>
          </p:sp>
          <p:sp>
            <p:nvSpPr>
              <p:cNvPr id="468134" name="Freeform 747"/>
              <p:cNvSpPr>
                <a:spLocks/>
              </p:cNvSpPr>
              <p:nvPr/>
            </p:nvSpPr>
            <p:spPr bwMode="auto">
              <a:xfrm>
                <a:off x="2128" y="2051"/>
                <a:ext cx="40" cy="24"/>
              </a:xfrm>
              <a:custGeom>
                <a:avLst/>
                <a:gdLst>
                  <a:gd name="T0" fmla="*/ 0 w 40"/>
                  <a:gd name="T1" fmla="*/ 0 h 24"/>
                  <a:gd name="T2" fmla="*/ 0 w 40"/>
                  <a:gd name="T3" fmla="*/ 8 h 24"/>
                  <a:gd name="T4" fmla="*/ 8 w 40"/>
                  <a:gd name="T5" fmla="*/ 8 h 24"/>
                  <a:gd name="T6" fmla="*/ 16 w 40"/>
                  <a:gd name="T7" fmla="*/ 16 h 24"/>
                  <a:gd name="T8" fmla="*/ 24 w 40"/>
                  <a:gd name="T9" fmla="*/ 16 h 24"/>
                  <a:gd name="T10" fmla="*/ 32 w 40"/>
                  <a:gd name="T11" fmla="*/ 24 h 24"/>
                  <a:gd name="T12" fmla="*/ 40 w 40"/>
                  <a:gd name="T13" fmla="*/ 24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0"/>
                    </a:moveTo>
                    <a:lnTo>
                      <a:pt x="0" y="8"/>
                    </a:lnTo>
                    <a:lnTo>
                      <a:pt x="8" y="8"/>
                    </a:lnTo>
                    <a:lnTo>
                      <a:pt x="16" y="16"/>
                    </a:lnTo>
                    <a:lnTo>
                      <a:pt x="24" y="16"/>
                    </a:lnTo>
                    <a:lnTo>
                      <a:pt x="32" y="24"/>
                    </a:lnTo>
                    <a:lnTo>
                      <a:pt x="40" y="24"/>
                    </a:lnTo>
                  </a:path>
                </a:pathLst>
              </a:custGeom>
              <a:noFill/>
              <a:ln w="12700">
                <a:solidFill>
                  <a:srgbClr val="008C00"/>
                </a:solidFill>
                <a:round/>
                <a:headEnd/>
                <a:tailEnd/>
              </a:ln>
            </p:spPr>
            <p:txBody>
              <a:bodyPr/>
              <a:lstStyle/>
              <a:p>
                <a:endParaRPr lang="es-ES_tradnl">
                  <a:solidFill>
                    <a:srgbClr val="000000"/>
                  </a:solidFill>
                </a:endParaRPr>
              </a:p>
            </p:txBody>
          </p:sp>
          <p:sp>
            <p:nvSpPr>
              <p:cNvPr id="468135" name="Freeform 748"/>
              <p:cNvSpPr>
                <a:spLocks/>
              </p:cNvSpPr>
              <p:nvPr/>
            </p:nvSpPr>
            <p:spPr bwMode="auto">
              <a:xfrm>
                <a:off x="2168" y="2075"/>
                <a:ext cx="31" cy="8"/>
              </a:xfrm>
              <a:custGeom>
                <a:avLst/>
                <a:gdLst>
                  <a:gd name="T0" fmla="*/ 0 w 31"/>
                  <a:gd name="T1" fmla="*/ 0 h 8"/>
                  <a:gd name="T2" fmla="*/ 8 w 31"/>
                  <a:gd name="T3" fmla="*/ 0 h 8"/>
                  <a:gd name="T4" fmla="*/ 16 w 31"/>
                  <a:gd name="T5" fmla="*/ 8 h 8"/>
                  <a:gd name="T6" fmla="*/ 31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0" y="0"/>
                    </a:moveTo>
                    <a:lnTo>
                      <a:pt x="8" y="0"/>
                    </a:lnTo>
                    <a:lnTo>
                      <a:pt x="16" y="8"/>
                    </a:lnTo>
                    <a:lnTo>
                      <a:pt x="31" y="8"/>
                    </a:lnTo>
                  </a:path>
                </a:pathLst>
              </a:custGeom>
              <a:noFill/>
              <a:ln w="12700">
                <a:solidFill>
                  <a:srgbClr val="008C00"/>
                </a:solidFill>
                <a:round/>
                <a:headEnd/>
                <a:tailEnd/>
              </a:ln>
            </p:spPr>
            <p:txBody>
              <a:bodyPr/>
              <a:lstStyle/>
              <a:p>
                <a:endParaRPr lang="es-ES_tradnl">
                  <a:solidFill>
                    <a:srgbClr val="000000"/>
                  </a:solidFill>
                </a:endParaRPr>
              </a:p>
            </p:txBody>
          </p:sp>
          <p:sp>
            <p:nvSpPr>
              <p:cNvPr id="468136" name="Line 749"/>
              <p:cNvSpPr>
                <a:spLocks noChangeShapeType="1"/>
              </p:cNvSpPr>
              <p:nvPr/>
            </p:nvSpPr>
            <p:spPr bwMode="auto">
              <a:xfrm>
                <a:off x="2168" y="2075"/>
                <a:ext cx="1" cy="8"/>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137" name="Freeform 750"/>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38" name="Freeform 751"/>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008C00"/>
                </a:solidFill>
                <a:round/>
                <a:headEnd/>
                <a:tailEnd/>
              </a:ln>
            </p:spPr>
            <p:txBody>
              <a:bodyPr/>
              <a:lstStyle/>
              <a:p>
                <a:endParaRPr lang="es-ES_tradnl">
                  <a:solidFill>
                    <a:srgbClr val="000000"/>
                  </a:solidFill>
                </a:endParaRPr>
              </a:p>
            </p:txBody>
          </p:sp>
          <p:sp>
            <p:nvSpPr>
              <p:cNvPr id="468139" name="Freeform 752"/>
              <p:cNvSpPr>
                <a:spLocks/>
              </p:cNvSpPr>
              <p:nvPr/>
            </p:nvSpPr>
            <p:spPr bwMode="auto">
              <a:xfrm>
                <a:off x="2152" y="2059"/>
                <a:ext cx="32" cy="8"/>
              </a:xfrm>
              <a:custGeom>
                <a:avLst/>
                <a:gdLst>
                  <a:gd name="T0" fmla="*/ 0 w 32"/>
                  <a:gd name="T1" fmla="*/ 8 h 8"/>
                  <a:gd name="T2" fmla="*/ 16 w 32"/>
                  <a:gd name="T3" fmla="*/ 8 h 8"/>
                  <a:gd name="T4" fmla="*/ 24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16" y="8"/>
                    </a:lnTo>
                    <a:lnTo>
                      <a:pt x="24" y="0"/>
                    </a:lnTo>
                    <a:lnTo>
                      <a:pt x="32"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0" name="Freeform 753"/>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1" name="Line 754"/>
              <p:cNvSpPr>
                <a:spLocks noChangeShapeType="1"/>
              </p:cNvSpPr>
              <p:nvPr/>
            </p:nvSpPr>
            <p:spPr bwMode="auto">
              <a:xfrm>
                <a:off x="2136" y="2059"/>
                <a:ext cx="1" cy="24"/>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142" name="Freeform 755"/>
              <p:cNvSpPr>
                <a:spLocks/>
              </p:cNvSpPr>
              <p:nvPr/>
            </p:nvSpPr>
            <p:spPr bwMode="auto">
              <a:xfrm>
                <a:off x="2120" y="2051"/>
                <a:ext cx="8" cy="24"/>
              </a:xfrm>
              <a:custGeom>
                <a:avLst/>
                <a:gdLst>
                  <a:gd name="T0" fmla="*/ 8 w 8"/>
                  <a:gd name="T1" fmla="*/ 24 h 24"/>
                  <a:gd name="T2" fmla="*/ 0 w 8"/>
                  <a:gd name="T3" fmla="*/ 24 h 24"/>
                  <a:gd name="T4" fmla="*/ 0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24"/>
                    </a:moveTo>
                    <a:lnTo>
                      <a:pt x="0" y="24"/>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3" name="Freeform 756"/>
              <p:cNvSpPr>
                <a:spLocks/>
              </p:cNvSpPr>
              <p:nvPr/>
            </p:nvSpPr>
            <p:spPr bwMode="auto">
              <a:xfrm>
                <a:off x="2120" y="2035"/>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4" name="Line 757"/>
              <p:cNvSpPr>
                <a:spLocks noChangeShapeType="1"/>
              </p:cNvSpPr>
              <p:nvPr/>
            </p:nvSpPr>
            <p:spPr bwMode="auto">
              <a:xfrm flipV="1">
                <a:off x="2112" y="2043"/>
                <a:ext cx="1" cy="24"/>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145" name="Freeform 758"/>
              <p:cNvSpPr>
                <a:spLocks/>
              </p:cNvSpPr>
              <p:nvPr/>
            </p:nvSpPr>
            <p:spPr bwMode="auto">
              <a:xfrm>
                <a:off x="2112" y="2019"/>
                <a:ext cx="40" cy="24"/>
              </a:xfrm>
              <a:custGeom>
                <a:avLst/>
                <a:gdLst>
                  <a:gd name="T0" fmla="*/ 0 w 40"/>
                  <a:gd name="T1" fmla="*/ 24 h 24"/>
                  <a:gd name="T2" fmla="*/ 16 w 40"/>
                  <a:gd name="T3" fmla="*/ 24 h 24"/>
                  <a:gd name="T4" fmla="*/ 40 w 40"/>
                  <a:gd name="T5" fmla="*/ 0 h 24"/>
                  <a:gd name="T6" fmla="*/ 0 60000 65536"/>
                  <a:gd name="T7" fmla="*/ 0 60000 65536"/>
                  <a:gd name="T8" fmla="*/ 0 60000 65536"/>
                  <a:gd name="T9" fmla="*/ 0 w 40"/>
                  <a:gd name="T10" fmla="*/ 0 h 24"/>
                  <a:gd name="T11" fmla="*/ 40 w 40"/>
                  <a:gd name="T12" fmla="*/ 24 h 24"/>
                </a:gdLst>
                <a:ahLst/>
                <a:cxnLst>
                  <a:cxn ang="T6">
                    <a:pos x="T0" y="T1"/>
                  </a:cxn>
                  <a:cxn ang="T7">
                    <a:pos x="T2" y="T3"/>
                  </a:cxn>
                  <a:cxn ang="T8">
                    <a:pos x="T4" y="T5"/>
                  </a:cxn>
                </a:cxnLst>
                <a:rect l="T9" t="T10" r="T11" b="T12"/>
                <a:pathLst>
                  <a:path w="40" h="24">
                    <a:moveTo>
                      <a:pt x="0" y="24"/>
                    </a:moveTo>
                    <a:lnTo>
                      <a:pt x="16" y="24"/>
                    </a:lnTo>
                    <a:lnTo>
                      <a:pt x="4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6" name="Freeform 759"/>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7" name="Freeform 760"/>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8" name="Freeform 761"/>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49" name="Freeform 762"/>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008C00"/>
                </a:solidFill>
                <a:round/>
                <a:headEnd/>
                <a:tailEnd/>
              </a:ln>
            </p:spPr>
            <p:txBody>
              <a:bodyPr/>
              <a:lstStyle/>
              <a:p>
                <a:endParaRPr lang="es-ES_tradnl">
                  <a:solidFill>
                    <a:srgbClr val="000000"/>
                  </a:solidFill>
                </a:endParaRPr>
              </a:p>
            </p:txBody>
          </p:sp>
          <p:sp>
            <p:nvSpPr>
              <p:cNvPr id="468150" name="Freeform 763"/>
              <p:cNvSpPr>
                <a:spLocks/>
              </p:cNvSpPr>
              <p:nvPr/>
            </p:nvSpPr>
            <p:spPr bwMode="auto">
              <a:xfrm>
                <a:off x="2168" y="2075"/>
                <a:ext cx="31" cy="8"/>
              </a:xfrm>
              <a:custGeom>
                <a:avLst/>
                <a:gdLst>
                  <a:gd name="T0" fmla="*/ 31 w 31"/>
                  <a:gd name="T1" fmla="*/ 8 h 8"/>
                  <a:gd name="T2" fmla="*/ 16 w 31"/>
                  <a:gd name="T3" fmla="*/ 8 h 8"/>
                  <a:gd name="T4" fmla="*/ 8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16" y="8"/>
                    </a:lnTo>
                    <a:lnTo>
                      <a:pt x="8" y="0"/>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1" name="Freeform 764"/>
              <p:cNvSpPr>
                <a:spLocks/>
              </p:cNvSpPr>
              <p:nvPr/>
            </p:nvSpPr>
            <p:spPr bwMode="auto">
              <a:xfrm>
                <a:off x="2128" y="2051"/>
                <a:ext cx="40" cy="24"/>
              </a:xfrm>
              <a:custGeom>
                <a:avLst/>
                <a:gdLst>
                  <a:gd name="T0" fmla="*/ 40 w 40"/>
                  <a:gd name="T1" fmla="*/ 24 h 24"/>
                  <a:gd name="T2" fmla="*/ 32 w 40"/>
                  <a:gd name="T3" fmla="*/ 24 h 24"/>
                  <a:gd name="T4" fmla="*/ 24 w 40"/>
                  <a:gd name="T5" fmla="*/ 16 h 24"/>
                  <a:gd name="T6" fmla="*/ 16 w 40"/>
                  <a:gd name="T7" fmla="*/ 16 h 24"/>
                  <a:gd name="T8" fmla="*/ 8 w 40"/>
                  <a:gd name="T9" fmla="*/ 8 h 24"/>
                  <a:gd name="T10" fmla="*/ 0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24" y="16"/>
                    </a:lnTo>
                    <a:lnTo>
                      <a:pt x="16" y="16"/>
                    </a:lnTo>
                    <a:lnTo>
                      <a:pt x="8" y="8"/>
                    </a:lnTo>
                    <a:lnTo>
                      <a:pt x="0"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2" name="Freeform 765"/>
              <p:cNvSpPr>
                <a:spLocks/>
              </p:cNvSpPr>
              <p:nvPr/>
            </p:nvSpPr>
            <p:spPr bwMode="auto">
              <a:xfrm>
                <a:off x="2088" y="2027"/>
                <a:ext cx="40" cy="24"/>
              </a:xfrm>
              <a:custGeom>
                <a:avLst/>
                <a:gdLst>
                  <a:gd name="T0" fmla="*/ 40 w 40"/>
                  <a:gd name="T1" fmla="*/ 24 h 24"/>
                  <a:gd name="T2" fmla="*/ 24 w 40"/>
                  <a:gd name="T3" fmla="*/ 24 h 24"/>
                  <a:gd name="T4" fmla="*/ 24 w 40"/>
                  <a:gd name="T5" fmla="*/ 16 h 24"/>
                  <a:gd name="T6" fmla="*/ 16 w 40"/>
                  <a:gd name="T7" fmla="*/ 16 h 24"/>
                  <a:gd name="T8" fmla="*/ 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24"/>
                    </a:moveTo>
                    <a:lnTo>
                      <a:pt x="24" y="24"/>
                    </a:lnTo>
                    <a:lnTo>
                      <a:pt x="24" y="16"/>
                    </a:lnTo>
                    <a:lnTo>
                      <a:pt x="16"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3" name="Freeform 766"/>
              <p:cNvSpPr>
                <a:spLocks/>
              </p:cNvSpPr>
              <p:nvPr/>
            </p:nvSpPr>
            <p:spPr bwMode="auto">
              <a:xfrm>
                <a:off x="2080" y="2011"/>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4" name="Freeform 767"/>
              <p:cNvSpPr>
                <a:spLocks/>
              </p:cNvSpPr>
              <p:nvPr/>
            </p:nvSpPr>
            <p:spPr bwMode="auto">
              <a:xfrm>
                <a:off x="2168" y="2075"/>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59E50C"/>
                </a:solidFill>
                <a:round/>
                <a:headEnd/>
                <a:tailEnd/>
              </a:ln>
            </p:spPr>
            <p:txBody>
              <a:bodyPr/>
              <a:lstStyle/>
              <a:p>
                <a:endParaRPr lang="es-ES_tradnl">
                  <a:solidFill>
                    <a:srgbClr val="000000"/>
                  </a:solidFill>
                </a:endParaRPr>
              </a:p>
            </p:txBody>
          </p:sp>
          <p:sp>
            <p:nvSpPr>
              <p:cNvPr id="468155" name="Freeform 768"/>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6" name="Freeform 769"/>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59E50C"/>
                </a:solidFill>
                <a:round/>
                <a:headEnd/>
                <a:tailEnd/>
              </a:ln>
            </p:spPr>
            <p:txBody>
              <a:bodyPr/>
              <a:lstStyle/>
              <a:p>
                <a:endParaRPr lang="es-ES_tradnl">
                  <a:solidFill>
                    <a:srgbClr val="000000"/>
                  </a:solidFill>
                </a:endParaRPr>
              </a:p>
            </p:txBody>
          </p:sp>
          <p:sp>
            <p:nvSpPr>
              <p:cNvPr id="468157" name="Freeform 770"/>
              <p:cNvSpPr>
                <a:spLocks/>
              </p:cNvSpPr>
              <p:nvPr/>
            </p:nvSpPr>
            <p:spPr bwMode="auto">
              <a:xfrm>
                <a:off x="2152" y="2051"/>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8" name="Freeform 771"/>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40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40" y="8"/>
                    </a:lnTo>
                    <a:lnTo>
                      <a:pt x="40" y="0"/>
                    </a:lnTo>
                    <a:lnTo>
                      <a:pt x="48"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59" name="Line 772"/>
              <p:cNvSpPr>
                <a:spLocks noChangeShapeType="1"/>
              </p:cNvSpPr>
              <p:nvPr/>
            </p:nvSpPr>
            <p:spPr bwMode="auto">
              <a:xfrm>
                <a:off x="2136" y="2059"/>
                <a:ext cx="1" cy="24"/>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160" name="Freeform 773"/>
              <p:cNvSpPr>
                <a:spLocks/>
              </p:cNvSpPr>
              <p:nvPr/>
            </p:nvSpPr>
            <p:spPr bwMode="auto">
              <a:xfrm>
                <a:off x="2120" y="2051"/>
                <a:ext cx="8" cy="32"/>
              </a:xfrm>
              <a:custGeom>
                <a:avLst/>
                <a:gdLst>
                  <a:gd name="T0" fmla="*/ 8 w 8"/>
                  <a:gd name="T1" fmla="*/ 32 h 32"/>
                  <a:gd name="T2" fmla="*/ 0 w 8"/>
                  <a:gd name="T3" fmla="*/ 24 h 32"/>
                  <a:gd name="T4" fmla="*/ 0 w 8"/>
                  <a:gd name="T5" fmla="*/ 0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8" y="32"/>
                    </a:moveTo>
                    <a:lnTo>
                      <a:pt x="0" y="24"/>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61" name="Freeform 774"/>
              <p:cNvSpPr>
                <a:spLocks/>
              </p:cNvSpPr>
              <p:nvPr/>
            </p:nvSpPr>
            <p:spPr bwMode="auto">
              <a:xfrm>
                <a:off x="2120" y="2027"/>
                <a:ext cx="48" cy="24"/>
              </a:xfrm>
              <a:custGeom>
                <a:avLst/>
                <a:gdLst>
                  <a:gd name="T0" fmla="*/ 0 w 48"/>
                  <a:gd name="T1" fmla="*/ 24 h 24"/>
                  <a:gd name="T2" fmla="*/ 16 w 48"/>
                  <a:gd name="T3" fmla="*/ 24 h 24"/>
                  <a:gd name="T4" fmla="*/ 16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16" y="16"/>
                    </a:lnTo>
                    <a:lnTo>
                      <a:pt x="32" y="16"/>
                    </a:lnTo>
                    <a:lnTo>
                      <a:pt x="48"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62" name="Line 775"/>
              <p:cNvSpPr>
                <a:spLocks noChangeShapeType="1"/>
              </p:cNvSpPr>
              <p:nvPr/>
            </p:nvSpPr>
            <p:spPr bwMode="auto">
              <a:xfrm flipV="1">
                <a:off x="2112" y="2043"/>
                <a:ext cx="1" cy="24"/>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163" name="Freeform 776"/>
              <p:cNvSpPr>
                <a:spLocks/>
              </p:cNvSpPr>
              <p:nvPr/>
            </p:nvSpPr>
            <p:spPr bwMode="auto">
              <a:xfrm>
                <a:off x="2112" y="2019"/>
                <a:ext cx="48" cy="24"/>
              </a:xfrm>
              <a:custGeom>
                <a:avLst/>
                <a:gdLst>
                  <a:gd name="T0" fmla="*/ 0 w 48"/>
                  <a:gd name="T1" fmla="*/ 24 h 24"/>
                  <a:gd name="T2" fmla="*/ 16 w 48"/>
                  <a:gd name="T3" fmla="*/ 24 h 24"/>
                  <a:gd name="T4" fmla="*/ 24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24" y="16"/>
                    </a:lnTo>
                    <a:lnTo>
                      <a:pt x="32" y="16"/>
                    </a:lnTo>
                    <a:lnTo>
                      <a:pt x="48"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64" name="Freeform 777"/>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65" name="Freeform 778"/>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66" name="Freeform 779"/>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59E50C"/>
                </a:solidFill>
                <a:round/>
                <a:headEnd/>
                <a:tailEnd/>
              </a:ln>
            </p:spPr>
            <p:txBody>
              <a:bodyPr/>
              <a:lstStyle/>
              <a:p>
                <a:endParaRPr lang="es-ES_tradnl">
                  <a:solidFill>
                    <a:srgbClr val="000000"/>
                  </a:solidFill>
                </a:endParaRPr>
              </a:p>
            </p:txBody>
          </p:sp>
          <p:sp>
            <p:nvSpPr>
              <p:cNvPr id="468167" name="Freeform 780"/>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59E50C"/>
                </a:solidFill>
                <a:round/>
                <a:headEnd/>
                <a:tailEnd/>
              </a:ln>
            </p:spPr>
            <p:txBody>
              <a:bodyPr/>
              <a:lstStyle/>
              <a:p>
                <a:endParaRPr lang="es-ES_tradnl">
                  <a:solidFill>
                    <a:srgbClr val="000000"/>
                  </a:solidFill>
                </a:endParaRPr>
              </a:p>
            </p:txBody>
          </p:sp>
          <p:sp>
            <p:nvSpPr>
              <p:cNvPr id="468168" name="Freeform 781"/>
              <p:cNvSpPr>
                <a:spLocks/>
              </p:cNvSpPr>
              <p:nvPr/>
            </p:nvSpPr>
            <p:spPr bwMode="auto">
              <a:xfrm>
                <a:off x="2152" y="2075"/>
                <a:ext cx="16" cy="16"/>
              </a:xfrm>
              <a:custGeom>
                <a:avLst/>
                <a:gdLst>
                  <a:gd name="T0" fmla="*/ 0 w 16"/>
                  <a:gd name="T1" fmla="*/ 16 h 16"/>
                  <a:gd name="T2" fmla="*/ 0 w 16"/>
                  <a:gd name="T3" fmla="*/ 0 h 16"/>
                  <a:gd name="T4" fmla="*/ 0 w 16"/>
                  <a:gd name="T5" fmla="*/ 8 h 16"/>
                  <a:gd name="T6" fmla="*/ 16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0" y="0"/>
                    </a:lnTo>
                    <a:lnTo>
                      <a:pt x="0" y="8"/>
                    </a:lnTo>
                    <a:lnTo>
                      <a:pt x="16" y="8"/>
                    </a:lnTo>
                    <a:lnTo>
                      <a:pt x="8" y="16"/>
                    </a:lnTo>
                    <a:lnTo>
                      <a:pt x="0" y="1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69" name="Freeform 782"/>
              <p:cNvSpPr>
                <a:spLocks/>
              </p:cNvSpPr>
              <p:nvPr/>
            </p:nvSpPr>
            <p:spPr bwMode="auto">
              <a:xfrm>
                <a:off x="2136" y="2075"/>
                <a:ext cx="16" cy="8"/>
              </a:xfrm>
              <a:custGeom>
                <a:avLst/>
                <a:gdLst>
                  <a:gd name="T0" fmla="*/ 16 w 16"/>
                  <a:gd name="T1" fmla="*/ 8 h 8"/>
                  <a:gd name="T2" fmla="*/ 8 w 16"/>
                  <a:gd name="T3" fmla="*/ 8 h 8"/>
                  <a:gd name="T4" fmla="*/ 8 w 16"/>
                  <a:gd name="T5" fmla="*/ 0 h 8"/>
                  <a:gd name="T6" fmla="*/ 0 w 16"/>
                  <a:gd name="T7" fmla="*/ 0 h 8"/>
                  <a:gd name="T8" fmla="*/ 0 w 16"/>
                  <a:gd name="T9" fmla="*/ 8 h 8"/>
                  <a:gd name="T10" fmla="*/ 16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16" y="8"/>
                    </a:moveTo>
                    <a:lnTo>
                      <a:pt x="8" y="8"/>
                    </a:lnTo>
                    <a:lnTo>
                      <a:pt x="8" y="0"/>
                    </a:lnTo>
                    <a:lnTo>
                      <a:pt x="0" y="0"/>
                    </a:lnTo>
                    <a:lnTo>
                      <a:pt x="0" y="8"/>
                    </a:lnTo>
                    <a:lnTo>
                      <a:pt x="16"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0" name="Freeform 783"/>
              <p:cNvSpPr>
                <a:spLocks/>
              </p:cNvSpPr>
              <p:nvPr/>
            </p:nvSpPr>
            <p:spPr bwMode="auto">
              <a:xfrm>
                <a:off x="2120" y="2067"/>
                <a:ext cx="16" cy="16"/>
              </a:xfrm>
              <a:custGeom>
                <a:avLst/>
                <a:gdLst>
                  <a:gd name="T0" fmla="*/ 16 w 16"/>
                  <a:gd name="T1" fmla="*/ 16 h 16"/>
                  <a:gd name="T2" fmla="*/ 16 w 16"/>
                  <a:gd name="T3" fmla="*/ 8 h 16"/>
                  <a:gd name="T4" fmla="*/ 8 w 16"/>
                  <a:gd name="T5" fmla="*/ 8 h 16"/>
                  <a:gd name="T6" fmla="*/ 8 w 16"/>
                  <a:gd name="T7" fmla="*/ 0 h 16"/>
                  <a:gd name="T8" fmla="*/ 0 w 16"/>
                  <a:gd name="T9" fmla="*/ 0 h 16"/>
                  <a:gd name="T10" fmla="*/ 8 w 16"/>
                  <a:gd name="T11" fmla="*/ 8 h 16"/>
                  <a:gd name="T12" fmla="*/ 8 w 16"/>
                  <a:gd name="T13" fmla="*/ 16 h 16"/>
                  <a:gd name="T14" fmla="*/ 16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16" y="16"/>
                    </a:moveTo>
                    <a:lnTo>
                      <a:pt x="16" y="8"/>
                    </a:lnTo>
                    <a:lnTo>
                      <a:pt x="8" y="8"/>
                    </a:lnTo>
                    <a:lnTo>
                      <a:pt x="8" y="0"/>
                    </a:lnTo>
                    <a:lnTo>
                      <a:pt x="0" y="0"/>
                    </a:lnTo>
                    <a:lnTo>
                      <a:pt x="8" y="8"/>
                    </a:lnTo>
                    <a:lnTo>
                      <a:pt x="8" y="16"/>
                    </a:lnTo>
                    <a:lnTo>
                      <a:pt x="16" y="1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1" name="Freeform 784"/>
              <p:cNvSpPr>
                <a:spLocks/>
              </p:cNvSpPr>
              <p:nvPr/>
            </p:nvSpPr>
            <p:spPr bwMode="auto">
              <a:xfrm>
                <a:off x="2112" y="2067"/>
                <a:ext cx="8" cy="8"/>
              </a:xfrm>
              <a:custGeom>
                <a:avLst/>
                <a:gdLst>
                  <a:gd name="T0" fmla="*/ 8 w 8"/>
                  <a:gd name="T1" fmla="*/ 8 h 8"/>
                  <a:gd name="T2" fmla="*/ 8 w 8"/>
                  <a:gd name="T3" fmla="*/ 0 h 8"/>
                  <a:gd name="T4" fmla="*/ 0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8" y="0"/>
                    </a:lnTo>
                    <a:lnTo>
                      <a:pt x="0" y="0"/>
                    </a:lnTo>
                    <a:lnTo>
                      <a:pt x="8"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2" name="Freeform 785"/>
              <p:cNvSpPr>
                <a:spLocks/>
              </p:cNvSpPr>
              <p:nvPr/>
            </p:nvSpPr>
            <p:spPr bwMode="auto">
              <a:xfrm>
                <a:off x="2104" y="2059"/>
                <a:ext cx="8" cy="8"/>
              </a:xfrm>
              <a:custGeom>
                <a:avLst/>
                <a:gdLst>
                  <a:gd name="T0" fmla="*/ 8 w 8"/>
                  <a:gd name="T1" fmla="*/ 8 h 8"/>
                  <a:gd name="T2" fmla="*/ 0 w 8"/>
                  <a:gd name="T3" fmla="*/ 0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0" y="0"/>
                    </a:lnTo>
                    <a:lnTo>
                      <a:pt x="8"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3" name="Freeform 786"/>
              <p:cNvSpPr>
                <a:spLocks/>
              </p:cNvSpPr>
              <p:nvPr/>
            </p:nvSpPr>
            <p:spPr bwMode="auto">
              <a:xfrm>
                <a:off x="2176" y="208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4" name="Rectangle 787"/>
              <p:cNvSpPr>
                <a:spLocks noChangeArrowheads="1"/>
              </p:cNvSpPr>
              <p:nvPr/>
            </p:nvSpPr>
            <p:spPr bwMode="auto">
              <a:xfrm>
                <a:off x="2184" y="2075"/>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75" name="Freeform 788"/>
              <p:cNvSpPr>
                <a:spLocks/>
              </p:cNvSpPr>
              <p:nvPr/>
            </p:nvSpPr>
            <p:spPr bwMode="auto">
              <a:xfrm>
                <a:off x="2152" y="2067"/>
                <a:ext cx="24" cy="8"/>
              </a:xfrm>
              <a:custGeom>
                <a:avLst/>
                <a:gdLst>
                  <a:gd name="T0" fmla="*/ 24 w 24"/>
                  <a:gd name="T1" fmla="*/ 8 h 8"/>
                  <a:gd name="T2" fmla="*/ 8 w 24"/>
                  <a:gd name="T3" fmla="*/ 8 h 8"/>
                  <a:gd name="T4" fmla="*/ 8 w 24"/>
                  <a:gd name="T5" fmla="*/ 0 h 8"/>
                  <a:gd name="T6" fmla="*/ 0 w 24"/>
                  <a:gd name="T7" fmla="*/ 0 h 8"/>
                  <a:gd name="T8" fmla="*/ 24 w 24"/>
                  <a:gd name="T9" fmla="*/ 0 h 8"/>
                  <a:gd name="T10" fmla="*/ 24 w 24"/>
                  <a:gd name="T11" fmla="*/ 8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24" y="8"/>
                    </a:moveTo>
                    <a:lnTo>
                      <a:pt x="8" y="8"/>
                    </a:lnTo>
                    <a:lnTo>
                      <a:pt x="8" y="0"/>
                    </a:lnTo>
                    <a:lnTo>
                      <a:pt x="0" y="0"/>
                    </a:lnTo>
                    <a:lnTo>
                      <a:pt x="24" y="0"/>
                    </a:lnTo>
                    <a:lnTo>
                      <a:pt x="24"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6" name="Freeform 789"/>
              <p:cNvSpPr>
                <a:spLocks/>
              </p:cNvSpPr>
              <p:nvPr/>
            </p:nvSpPr>
            <p:spPr bwMode="auto">
              <a:xfrm>
                <a:off x="2136" y="2059"/>
                <a:ext cx="24" cy="8"/>
              </a:xfrm>
              <a:custGeom>
                <a:avLst/>
                <a:gdLst>
                  <a:gd name="T0" fmla="*/ 24 w 24"/>
                  <a:gd name="T1" fmla="*/ 8 h 8"/>
                  <a:gd name="T2" fmla="*/ 8 w 24"/>
                  <a:gd name="T3" fmla="*/ 8 h 8"/>
                  <a:gd name="T4" fmla="*/ 0 w 24"/>
                  <a:gd name="T5" fmla="*/ 0 h 8"/>
                  <a:gd name="T6" fmla="*/ 24 w 24"/>
                  <a:gd name="T7" fmla="*/ 0 h 8"/>
                  <a:gd name="T8" fmla="*/ 24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24" y="8"/>
                    </a:moveTo>
                    <a:lnTo>
                      <a:pt x="8" y="8"/>
                    </a:lnTo>
                    <a:lnTo>
                      <a:pt x="0" y="0"/>
                    </a:lnTo>
                    <a:lnTo>
                      <a:pt x="24" y="0"/>
                    </a:lnTo>
                    <a:lnTo>
                      <a:pt x="24"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7" name="Freeform 790"/>
              <p:cNvSpPr>
                <a:spLocks/>
              </p:cNvSpPr>
              <p:nvPr/>
            </p:nvSpPr>
            <p:spPr bwMode="auto">
              <a:xfrm>
                <a:off x="2128" y="2051"/>
                <a:ext cx="16" cy="8"/>
              </a:xfrm>
              <a:custGeom>
                <a:avLst/>
                <a:gdLst>
                  <a:gd name="T0" fmla="*/ 16 w 16"/>
                  <a:gd name="T1" fmla="*/ 0 h 8"/>
                  <a:gd name="T2" fmla="*/ 8 w 16"/>
                  <a:gd name="T3" fmla="*/ 8 h 8"/>
                  <a:gd name="T4" fmla="*/ 0 w 16"/>
                  <a:gd name="T5" fmla="*/ 8 h 8"/>
                  <a:gd name="T6" fmla="*/ 0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8" y="8"/>
                    </a:lnTo>
                    <a:lnTo>
                      <a:pt x="0" y="8"/>
                    </a:lnTo>
                    <a:lnTo>
                      <a:pt x="0" y="0"/>
                    </a:lnTo>
                    <a:lnTo>
                      <a:pt x="16"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8" name="Freeform 791"/>
              <p:cNvSpPr>
                <a:spLocks/>
              </p:cNvSpPr>
              <p:nvPr/>
            </p:nvSpPr>
            <p:spPr bwMode="auto">
              <a:xfrm>
                <a:off x="2112" y="2043"/>
                <a:ext cx="24" cy="8"/>
              </a:xfrm>
              <a:custGeom>
                <a:avLst/>
                <a:gdLst>
                  <a:gd name="T0" fmla="*/ 8 w 24"/>
                  <a:gd name="T1" fmla="*/ 8 h 8"/>
                  <a:gd name="T2" fmla="*/ 0 w 24"/>
                  <a:gd name="T3" fmla="*/ 0 h 8"/>
                  <a:gd name="T4" fmla="*/ 24 w 24"/>
                  <a:gd name="T5" fmla="*/ 0 h 8"/>
                  <a:gd name="T6" fmla="*/ 16 w 24"/>
                  <a:gd name="T7" fmla="*/ 8 h 8"/>
                  <a:gd name="T8" fmla="*/ 8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8" y="8"/>
                    </a:moveTo>
                    <a:lnTo>
                      <a:pt x="0" y="0"/>
                    </a:lnTo>
                    <a:lnTo>
                      <a:pt x="24" y="0"/>
                    </a:lnTo>
                    <a:lnTo>
                      <a:pt x="16" y="8"/>
                    </a:lnTo>
                    <a:lnTo>
                      <a:pt x="8"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179" name="Rectangle 792"/>
              <p:cNvSpPr>
                <a:spLocks noChangeArrowheads="1"/>
              </p:cNvSpPr>
              <p:nvPr/>
            </p:nvSpPr>
            <p:spPr bwMode="auto">
              <a:xfrm>
                <a:off x="2104" y="2035"/>
                <a:ext cx="16"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80" name="Rectangle 793"/>
              <p:cNvSpPr>
                <a:spLocks noChangeArrowheads="1"/>
              </p:cNvSpPr>
              <p:nvPr/>
            </p:nvSpPr>
            <p:spPr bwMode="auto">
              <a:xfrm>
                <a:off x="2096" y="2027"/>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181" name="Freeform 794"/>
              <p:cNvSpPr>
                <a:spLocks/>
              </p:cNvSpPr>
              <p:nvPr/>
            </p:nvSpPr>
            <p:spPr bwMode="auto">
              <a:xfrm>
                <a:off x="1930" y="1963"/>
                <a:ext cx="127" cy="72"/>
              </a:xfrm>
              <a:custGeom>
                <a:avLst/>
                <a:gdLst>
                  <a:gd name="T0" fmla="*/ 127 w 127"/>
                  <a:gd name="T1" fmla="*/ 40 h 72"/>
                  <a:gd name="T2" fmla="*/ 111 w 127"/>
                  <a:gd name="T3" fmla="*/ 24 h 72"/>
                  <a:gd name="T4" fmla="*/ 111 w 127"/>
                  <a:gd name="T5" fmla="*/ 32 h 72"/>
                  <a:gd name="T6" fmla="*/ 111 w 127"/>
                  <a:gd name="T7" fmla="*/ 24 h 72"/>
                  <a:gd name="T8" fmla="*/ 103 w 127"/>
                  <a:gd name="T9" fmla="*/ 16 h 72"/>
                  <a:gd name="T10" fmla="*/ 95 w 127"/>
                  <a:gd name="T11" fmla="*/ 16 h 72"/>
                  <a:gd name="T12" fmla="*/ 87 w 127"/>
                  <a:gd name="T13" fmla="*/ 8 h 72"/>
                  <a:gd name="T14" fmla="*/ 79 w 127"/>
                  <a:gd name="T15" fmla="*/ 8 h 72"/>
                  <a:gd name="T16" fmla="*/ 63 w 127"/>
                  <a:gd name="T17" fmla="*/ 0 h 72"/>
                  <a:gd name="T18" fmla="*/ 63 w 127"/>
                  <a:gd name="T19" fmla="*/ 8 h 72"/>
                  <a:gd name="T20" fmla="*/ 55 w 127"/>
                  <a:gd name="T21" fmla="*/ 8 h 72"/>
                  <a:gd name="T22" fmla="*/ 47 w 127"/>
                  <a:gd name="T23" fmla="*/ 0 h 72"/>
                  <a:gd name="T24" fmla="*/ 47 w 127"/>
                  <a:gd name="T25" fmla="*/ 8 h 72"/>
                  <a:gd name="T26" fmla="*/ 31 w 127"/>
                  <a:gd name="T27" fmla="*/ 8 h 72"/>
                  <a:gd name="T28" fmla="*/ 39 w 127"/>
                  <a:gd name="T29" fmla="*/ 8 h 72"/>
                  <a:gd name="T30" fmla="*/ 31 w 127"/>
                  <a:gd name="T31" fmla="*/ 8 h 72"/>
                  <a:gd name="T32" fmla="*/ 31 w 127"/>
                  <a:gd name="T33" fmla="*/ 16 h 72"/>
                  <a:gd name="T34" fmla="*/ 24 w 127"/>
                  <a:gd name="T35" fmla="*/ 16 h 72"/>
                  <a:gd name="T36" fmla="*/ 24 w 127"/>
                  <a:gd name="T37" fmla="*/ 24 h 72"/>
                  <a:gd name="T38" fmla="*/ 16 w 127"/>
                  <a:gd name="T39" fmla="*/ 24 h 72"/>
                  <a:gd name="T40" fmla="*/ 16 w 127"/>
                  <a:gd name="T41" fmla="*/ 32 h 72"/>
                  <a:gd name="T42" fmla="*/ 8 w 127"/>
                  <a:gd name="T43" fmla="*/ 32 h 72"/>
                  <a:gd name="T44" fmla="*/ 8 w 127"/>
                  <a:gd name="T45" fmla="*/ 40 h 72"/>
                  <a:gd name="T46" fmla="*/ 0 w 127"/>
                  <a:gd name="T47" fmla="*/ 40 h 72"/>
                  <a:gd name="T48" fmla="*/ 8 w 127"/>
                  <a:gd name="T49" fmla="*/ 48 h 72"/>
                  <a:gd name="T50" fmla="*/ 16 w 127"/>
                  <a:gd name="T51" fmla="*/ 48 h 72"/>
                  <a:gd name="T52" fmla="*/ 16 w 127"/>
                  <a:gd name="T53" fmla="*/ 56 h 72"/>
                  <a:gd name="T54" fmla="*/ 24 w 127"/>
                  <a:gd name="T55" fmla="*/ 56 h 72"/>
                  <a:gd name="T56" fmla="*/ 24 w 127"/>
                  <a:gd name="T57" fmla="*/ 64 h 72"/>
                  <a:gd name="T58" fmla="*/ 31 w 127"/>
                  <a:gd name="T59" fmla="*/ 64 h 72"/>
                  <a:gd name="T60" fmla="*/ 39 w 127"/>
                  <a:gd name="T61" fmla="*/ 72 h 72"/>
                  <a:gd name="T62" fmla="*/ 87 w 127"/>
                  <a:gd name="T63" fmla="*/ 72 h 72"/>
                  <a:gd name="T64" fmla="*/ 79 w 127"/>
                  <a:gd name="T65" fmla="*/ 72 h 72"/>
                  <a:gd name="T66" fmla="*/ 103 w 127"/>
                  <a:gd name="T67" fmla="*/ 72 h 72"/>
                  <a:gd name="T68" fmla="*/ 111 w 127"/>
                  <a:gd name="T69" fmla="*/ 64 h 72"/>
                  <a:gd name="T70" fmla="*/ 119 w 127"/>
                  <a:gd name="T71" fmla="*/ 64 h 72"/>
                  <a:gd name="T72" fmla="*/ 119 w 127"/>
                  <a:gd name="T73" fmla="*/ 56 h 72"/>
                  <a:gd name="T74" fmla="*/ 127 w 127"/>
                  <a:gd name="T75" fmla="*/ 48 h 72"/>
                  <a:gd name="T76" fmla="*/ 127 w 127"/>
                  <a:gd name="T77" fmla="*/ 40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7"/>
                  <a:gd name="T118" fmla="*/ 0 h 72"/>
                  <a:gd name="T119" fmla="*/ 127 w 127"/>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7" h="72">
                    <a:moveTo>
                      <a:pt x="127" y="40"/>
                    </a:moveTo>
                    <a:lnTo>
                      <a:pt x="111" y="24"/>
                    </a:lnTo>
                    <a:lnTo>
                      <a:pt x="111" y="32"/>
                    </a:lnTo>
                    <a:lnTo>
                      <a:pt x="111" y="24"/>
                    </a:lnTo>
                    <a:lnTo>
                      <a:pt x="103" y="16"/>
                    </a:lnTo>
                    <a:lnTo>
                      <a:pt x="95" y="16"/>
                    </a:lnTo>
                    <a:lnTo>
                      <a:pt x="87" y="8"/>
                    </a:lnTo>
                    <a:lnTo>
                      <a:pt x="79" y="8"/>
                    </a:lnTo>
                    <a:lnTo>
                      <a:pt x="63" y="0"/>
                    </a:lnTo>
                    <a:lnTo>
                      <a:pt x="63" y="8"/>
                    </a:lnTo>
                    <a:lnTo>
                      <a:pt x="55" y="8"/>
                    </a:lnTo>
                    <a:lnTo>
                      <a:pt x="47" y="0"/>
                    </a:lnTo>
                    <a:lnTo>
                      <a:pt x="47" y="8"/>
                    </a:lnTo>
                    <a:lnTo>
                      <a:pt x="31" y="8"/>
                    </a:lnTo>
                    <a:lnTo>
                      <a:pt x="39" y="8"/>
                    </a:lnTo>
                    <a:lnTo>
                      <a:pt x="31" y="8"/>
                    </a:lnTo>
                    <a:lnTo>
                      <a:pt x="31" y="16"/>
                    </a:lnTo>
                    <a:lnTo>
                      <a:pt x="24" y="16"/>
                    </a:lnTo>
                    <a:lnTo>
                      <a:pt x="24" y="24"/>
                    </a:lnTo>
                    <a:lnTo>
                      <a:pt x="16" y="24"/>
                    </a:lnTo>
                    <a:lnTo>
                      <a:pt x="16" y="32"/>
                    </a:lnTo>
                    <a:lnTo>
                      <a:pt x="8" y="32"/>
                    </a:lnTo>
                    <a:lnTo>
                      <a:pt x="8" y="40"/>
                    </a:lnTo>
                    <a:lnTo>
                      <a:pt x="0" y="40"/>
                    </a:lnTo>
                    <a:lnTo>
                      <a:pt x="8" y="48"/>
                    </a:lnTo>
                    <a:lnTo>
                      <a:pt x="16" y="48"/>
                    </a:lnTo>
                    <a:lnTo>
                      <a:pt x="16" y="56"/>
                    </a:lnTo>
                    <a:lnTo>
                      <a:pt x="24" y="56"/>
                    </a:lnTo>
                    <a:lnTo>
                      <a:pt x="24" y="64"/>
                    </a:lnTo>
                    <a:lnTo>
                      <a:pt x="31" y="64"/>
                    </a:lnTo>
                    <a:lnTo>
                      <a:pt x="39" y="72"/>
                    </a:lnTo>
                    <a:lnTo>
                      <a:pt x="87" y="72"/>
                    </a:lnTo>
                    <a:lnTo>
                      <a:pt x="79" y="72"/>
                    </a:lnTo>
                    <a:lnTo>
                      <a:pt x="103" y="72"/>
                    </a:lnTo>
                    <a:lnTo>
                      <a:pt x="111" y="64"/>
                    </a:lnTo>
                    <a:lnTo>
                      <a:pt x="119" y="64"/>
                    </a:lnTo>
                    <a:lnTo>
                      <a:pt x="119" y="56"/>
                    </a:lnTo>
                    <a:lnTo>
                      <a:pt x="127" y="48"/>
                    </a:lnTo>
                    <a:lnTo>
                      <a:pt x="127" y="40"/>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68182" name="Freeform 795"/>
              <p:cNvSpPr>
                <a:spLocks/>
              </p:cNvSpPr>
              <p:nvPr/>
            </p:nvSpPr>
            <p:spPr bwMode="auto">
              <a:xfrm>
                <a:off x="1969" y="1971"/>
                <a:ext cx="72" cy="16"/>
              </a:xfrm>
              <a:custGeom>
                <a:avLst/>
                <a:gdLst>
                  <a:gd name="T0" fmla="*/ 16 w 72"/>
                  <a:gd name="T1" fmla="*/ 0 h 16"/>
                  <a:gd name="T2" fmla="*/ 24 w 72"/>
                  <a:gd name="T3" fmla="*/ 0 h 16"/>
                  <a:gd name="T4" fmla="*/ 24 w 72"/>
                  <a:gd name="T5" fmla="*/ 8 h 16"/>
                  <a:gd name="T6" fmla="*/ 40 w 72"/>
                  <a:gd name="T7" fmla="*/ 8 h 16"/>
                  <a:gd name="T8" fmla="*/ 48 w 72"/>
                  <a:gd name="T9" fmla="*/ 16 h 16"/>
                  <a:gd name="T10" fmla="*/ 72 w 72"/>
                  <a:gd name="T11" fmla="*/ 16 h 16"/>
                  <a:gd name="T12" fmla="*/ 64 w 72"/>
                  <a:gd name="T13" fmla="*/ 16 h 16"/>
                  <a:gd name="T14" fmla="*/ 56 w 72"/>
                  <a:gd name="T15" fmla="*/ 8 h 16"/>
                  <a:gd name="T16" fmla="*/ 48 w 72"/>
                  <a:gd name="T17" fmla="*/ 8 h 16"/>
                  <a:gd name="T18" fmla="*/ 40 w 72"/>
                  <a:gd name="T19" fmla="*/ 0 h 16"/>
                  <a:gd name="T20" fmla="*/ 0 w 72"/>
                  <a:gd name="T21" fmla="*/ 0 h 16"/>
                  <a:gd name="T22" fmla="*/ 0 w 72"/>
                  <a:gd name="T23" fmla="*/ 8 h 16"/>
                  <a:gd name="T24" fmla="*/ 0 w 72"/>
                  <a:gd name="T25" fmla="*/ 0 h 16"/>
                  <a:gd name="T26" fmla="*/ 8 w 72"/>
                  <a:gd name="T27" fmla="*/ 0 h 16"/>
                  <a:gd name="T28" fmla="*/ 16 w 72"/>
                  <a:gd name="T29" fmla="*/ 8 h 16"/>
                  <a:gd name="T30" fmla="*/ 16 w 72"/>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16"/>
                  <a:gd name="T50" fmla="*/ 72 w 72"/>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16">
                    <a:moveTo>
                      <a:pt x="16" y="0"/>
                    </a:moveTo>
                    <a:lnTo>
                      <a:pt x="24" y="0"/>
                    </a:lnTo>
                    <a:lnTo>
                      <a:pt x="24" y="8"/>
                    </a:lnTo>
                    <a:lnTo>
                      <a:pt x="40" y="8"/>
                    </a:lnTo>
                    <a:lnTo>
                      <a:pt x="48" y="16"/>
                    </a:lnTo>
                    <a:lnTo>
                      <a:pt x="72" y="16"/>
                    </a:lnTo>
                    <a:lnTo>
                      <a:pt x="64" y="16"/>
                    </a:lnTo>
                    <a:lnTo>
                      <a:pt x="56" y="8"/>
                    </a:lnTo>
                    <a:lnTo>
                      <a:pt x="48" y="8"/>
                    </a:lnTo>
                    <a:lnTo>
                      <a:pt x="40" y="0"/>
                    </a:lnTo>
                    <a:lnTo>
                      <a:pt x="0" y="0"/>
                    </a:lnTo>
                    <a:lnTo>
                      <a:pt x="0" y="8"/>
                    </a:lnTo>
                    <a:lnTo>
                      <a:pt x="0" y="0"/>
                    </a:lnTo>
                    <a:lnTo>
                      <a:pt x="8" y="0"/>
                    </a:lnTo>
                    <a:lnTo>
                      <a:pt x="16" y="8"/>
                    </a:lnTo>
                    <a:lnTo>
                      <a:pt x="16" y="0"/>
                    </a:lnTo>
                    <a:close/>
                  </a:path>
                </a:pathLst>
              </a:custGeom>
              <a:solidFill>
                <a:srgbClr val="00A500"/>
              </a:solidFill>
              <a:ln w="12700">
                <a:solidFill>
                  <a:srgbClr val="14B200"/>
                </a:solidFill>
                <a:round/>
                <a:headEnd/>
                <a:tailEnd/>
              </a:ln>
            </p:spPr>
            <p:txBody>
              <a:bodyPr/>
              <a:lstStyle/>
              <a:p>
                <a:endParaRPr lang="es-ES_tradnl">
                  <a:solidFill>
                    <a:srgbClr val="000000"/>
                  </a:solidFill>
                </a:endParaRPr>
              </a:p>
            </p:txBody>
          </p:sp>
          <p:sp>
            <p:nvSpPr>
              <p:cNvPr id="468183" name="Freeform 796"/>
              <p:cNvSpPr>
                <a:spLocks/>
              </p:cNvSpPr>
              <p:nvPr/>
            </p:nvSpPr>
            <p:spPr bwMode="auto">
              <a:xfrm>
                <a:off x="1961" y="2003"/>
                <a:ext cx="96" cy="16"/>
              </a:xfrm>
              <a:custGeom>
                <a:avLst/>
                <a:gdLst>
                  <a:gd name="T0" fmla="*/ 24 w 96"/>
                  <a:gd name="T1" fmla="*/ 16 h 16"/>
                  <a:gd name="T2" fmla="*/ 64 w 96"/>
                  <a:gd name="T3" fmla="*/ 16 h 16"/>
                  <a:gd name="T4" fmla="*/ 72 w 96"/>
                  <a:gd name="T5" fmla="*/ 8 h 16"/>
                  <a:gd name="T6" fmla="*/ 72 w 96"/>
                  <a:gd name="T7" fmla="*/ 16 h 16"/>
                  <a:gd name="T8" fmla="*/ 80 w 96"/>
                  <a:gd name="T9" fmla="*/ 16 h 16"/>
                  <a:gd name="T10" fmla="*/ 80 w 96"/>
                  <a:gd name="T11" fmla="*/ 8 h 16"/>
                  <a:gd name="T12" fmla="*/ 80 w 96"/>
                  <a:gd name="T13" fmla="*/ 16 h 16"/>
                  <a:gd name="T14" fmla="*/ 88 w 96"/>
                  <a:gd name="T15" fmla="*/ 16 h 16"/>
                  <a:gd name="T16" fmla="*/ 88 w 96"/>
                  <a:gd name="T17" fmla="*/ 8 h 16"/>
                  <a:gd name="T18" fmla="*/ 96 w 96"/>
                  <a:gd name="T19" fmla="*/ 8 h 16"/>
                  <a:gd name="T20" fmla="*/ 96 w 96"/>
                  <a:gd name="T21" fmla="*/ 0 h 16"/>
                  <a:gd name="T22" fmla="*/ 88 w 96"/>
                  <a:gd name="T23" fmla="*/ 8 h 16"/>
                  <a:gd name="T24" fmla="*/ 0 w 96"/>
                  <a:gd name="T25" fmla="*/ 8 h 16"/>
                  <a:gd name="T26" fmla="*/ 0 w 96"/>
                  <a:gd name="T27" fmla="*/ 16 h 16"/>
                  <a:gd name="T28" fmla="*/ 8 w 96"/>
                  <a:gd name="T29" fmla="*/ 16 h 16"/>
                  <a:gd name="T30" fmla="*/ 8 w 96"/>
                  <a:gd name="T31" fmla="*/ 8 h 16"/>
                  <a:gd name="T32" fmla="*/ 16 w 96"/>
                  <a:gd name="T33" fmla="*/ 8 h 16"/>
                  <a:gd name="T34" fmla="*/ 16 w 96"/>
                  <a:gd name="T35" fmla="*/ 16 h 16"/>
                  <a:gd name="T36" fmla="*/ 24 w 96"/>
                  <a:gd name="T37" fmla="*/ 1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16"/>
                  <a:gd name="T59" fmla="*/ 96 w 9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16">
                    <a:moveTo>
                      <a:pt x="24" y="16"/>
                    </a:moveTo>
                    <a:lnTo>
                      <a:pt x="64" y="16"/>
                    </a:lnTo>
                    <a:lnTo>
                      <a:pt x="72" y="8"/>
                    </a:lnTo>
                    <a:lnTo>
                      <a:pt x="72" y="16"/>
                    </a:lnTo>
                    <a:lnTo>
                      <a:pt x="80" y="16"/>
                    </a:lnTo>
                    <a:lnTo>
                      <a:pt x="80" y="8"/>
                    </a:lnTo>
                    <a:lnTo>
                      <a:pt x="80" y="16"/>
                    </a:lnTo>
                    <a:lnTo>
                      <a:pt x="88" y="16"/>
                    </a:lnTo>
                    <a:lnTo>
                      <a:pt x="88" y="8"/>
                    </a:lnTo>
                    <a:lnTo>
                      <a:pt x="96" y="8"/>
                    </a:lnTo>
                    <a:lnTo>
                      <a:pt x="96" y="0"/>
                    </a:lnTo>
                    <a:lnTo>
                      <a:pt x="88" y="8"/>
                    </a:lnTo>
                    <a:lnTo>
                      <a:pt x="0" y="8"/>
                    </a:lnTo>
                    <a:lnTo>
                      <a:pt x="0" y="16"/>
                    </a:lnTo>
                    <a:lnTo>
                      <a:pt x="8" y="16"/>
                    </a:lnTo>
                    <a:lnTo>
                      <a:pt x="8" y="8"/>
                    </a:lnTo>
                    <a:lnTo>
                      <a:pt x="16" y="8"/>
                    </a:lnTo>
                    <a:lnTo>
                      <a:pt x="16" y="16"/>
                    </a:lnTo>
                    <a:lnTo>
                      <a:pt x="24" y="16"/>
                    </a:lnTo>
                    <a:close/>
                  </a:path>
                </a:pathLst>
              </a:custGeom>
              <a:solidFill>
                <a:srgbClr val="00A500"/>
              </a:solidFill>
              <a:ln w="12700">
                <a:solidFill>
                  <a:srgbClr val="14B200"/>
                </a:solidFill>
                <a:round/>
                <a:headEnd/>
                <a:tailEnd/>
              </a:ln>
            </p:spPr>
            <p:txBody>
              <a:bodyPr/>
              <a:lstStyle/>
              <a:p>
                <a:endParaRPr lang="es-ES_tradnl">
                  <a:solidFill>
                    <a:srgbClr val="000000"/>
                  </a:solidFill>
                </a:endParaRPr>
              </a:p>
            </p:txBody>
          </p:sp>
          <p:sp>
            <p:nvSpPr>
              <p:cNvPr id="468184" name="Line 797"/>
              <p:cNvSpPr>
                <a:spLocks noChangeShapeType="1"/>
              </p:cNvSpPr>
              <p:nvPr/>
            </p:nvSpPr>
            <p:spPr bwMode="auto">
              <a:xfrm flipH="1">
                <a:off x="2009" y="2011"/>
                <a:ext cx="48" cy="1"/>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185" name="Line 798"/>
              <p:cNvSpPr>
                <a:spLocks noChangeShapeType="1"/>
              </p:cNvSpPr>
              <p:nvPr/>
            </p:nvSpPr>
            <p:spPr bwMode="auto">
              <a:xfrm flipH="1">
                <a:off x="1961" y="2011"/>
                <a:ext cx="48" cy="1"/>
              </a:xfrm>
              <a:prstGeom prst="line">
                <a:avLst/>
              </a:prstGeom>
              <a:noFill/>
              <a:ln w="12700">
                <a:solidFill>
                  <a:srgbClr val="008C00"/>
                </a:solidFill>
                <a:round/>
                <a:headEnd/>
                <a:tailEnd/>
              </a:ln>
            </p:spPr>
            <p:txBody>
              <a:bodyPr/>
              <a:lstStyle/>
              <a:p>
                <a:endParaRPr lang="es-ES_tradnl">
                  <a:solidFill>
                    <a:srgbClr val="000000"/>
                  </a:solidFill>
                </a:endParaRPr>
              </a:p>
            </p:txBody>
          </p:sp>
          <p:sp>
            <p:nvSpPr>
              <p:cNvPr id="468186" name="Freeform 799"/>
              <p:cNvSpPr>
                <a:spLocks/>
              </p:cNvSpPr>
              <p:nvPr/>
            </p:nvSpPr>
            <p:spPr bwMode="auto">
              <a:xfrm>
                <a:off x="1938" y="2003"/>
                <a:ext cx="23" cy="8"/>
              </a:xfrm>
              <a:custGeom>
                <a:avLst/>
                <a:gdLst>
                  <a:gd name="T0" fmla="*/ 23 w 23"/>
                  <a:gd name="T1" fmla="*/ 8 h 8"/>
                  <a:gd name="T2" fmla="*/ 16 w 23"/>
                  <a:gd name="T3" fmla="*/ 8 h 8"/>
                  <a:gd name="T4" fmla="*/ 8 w 23"/>
                  <a:gd name="T5" fmla="*/ 0 h 8"/>
                  <a:gd name="T6" fmla="*/ 0 w 23"/>
                  <a:gd name="T7" fmla="*/ 0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8"/>
                    </a:lnTo>
                    <a:lnTo>
                      <a:pt x="8" y="0"/>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87" name="Freeform 800"/>
              <p:cNvSpPr>
                <a:spLocks/>
              </p:cNvSpPr>
              <p:nvPr/>
            </p:nvSpPr>
            <p:spPr bwMode="auto">
              <a:xfrm>
                <a:off x="1954" y="2011"/>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2700">
                <a:solidFill>
                  <a:srgbClr val="008C00"/>
                </a:solidFill>
                <a:round/>
                <a:headEnd/>
                <a:tailEnd/>
              </a:ln>
            </p:spPr>
            <p:txBody>
              <a:bodyPr/>
              <a:lstStyle/>
              <a:p>
                <a:endParaRPr lang="es-ES_tradnl">
                  <a:solidFill>
                    <a:srgbClr val="000000"/>
                  </a:solidFill>
                </a:endParaRPr>
              </a:p>
            </p:txBody>
          </p:sp>
          <p:sp>
            <p:nvSpPr>
              <p:cNvPr id="468188" name="Freeform 801"/>
              <p:cNvSpPr>
                <a:spLocks/>
              </p:cNvSpPr>
              <p:nvPr/>
            </p:nvSpPr>
            <p:spPr bwMode="auto">
              <a:xfrm>
                <a:off x="1946" y="1995"/>
                <a:ext cx="23" cy="16"/>
              </a:xfrm>
              <a:custGeom>
                <a:avLst/>
                <a:gdLst>
                  <a:gd name="T0" fmla="*/ 23 w 23"/>
                  <a:gd name="T1" fmla="*/ 16 h 16"/>
                  <a:gd name="T2" fmla="*/ 15 w 23"/>
                  <a:gd name="T3" fmla="*/ 16 h 16"/>
                  <a:gd name="T4" fmla="*/ 0 w 23"/>
                  <a:gd name="T5" fmla="*/ 0 h 16"/>
                  <a:gd name="T6" fmla="*/ 0 60000 65536"/>
                  <a:gd name="T7" fmla="*/ 0 60000 65536"/>
                  <a:gd name="T8" fmla="*/ 0 60000 65536"/>
                  <a:gd name="T9" fmla="*/ 0 w 23"/>
                  <a:gd name="T10" fmla="*/ 0 h 16"/>
                  <a:gd name="T11" fmla="*/ 23 w 23"/>
                  <a:gd name="T12" fmla="*/ 16 h 16"/>
                </a:gdLst>
                <a:ahLst/>
                <a:cxnLst>
                  <a:cxn ang="T6">
                    <a:pos x="T0" y="T1"/>
                  </a:cxn>
                  <a:cxn ang="T7">
                    <a:pos x="T2" y="T3"/>
                  </a:cxn>
                  <a:cxn ang="T8">
                    <a:pos x="T4" y="T5"/>
                  </a:cxn>
                </a:cxnLst>
                <a:rect l="T9" t="T10" r="T11" b="T12"/>
                <a:pathLst>
                  <a:path w="23" h="16">
                    <a:moveTo>
                      <a:pt x="23" y="16"/>
                    </a:moveTo>
                    <a:lnTo>
                      <a:pt x="15" y="16"/>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89" name="Freeform 802"/>
              <p:cNvSpPr>
                <a:spLocks/>
              </p:cNvSpPr>
              <p:nvPr/>
            </p:nvSpPr>
            <p:spPr bwMode="auto">
              <a:xfrm>
                <a:off x="1977"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solidFill>
                    <a:srgbClr val="000000"/>
                  </a:solidFill>
                </a:endParaRPr>
              </a:p>
            </p:txBody>
          </p:sp>
          <p:sp>
            <p:nvSpPr>
              <p:cNvPr id="468190" name="Freeform 803"/>
              <p:cNvSpPr>
                <a:spLocks/>
              </p:cNvSpPr>
              <p:nvPr/>
            </p:nvSpPr>
            <p:spPr bwMode="auto">
              <a:xfrm>
                <a:off x="1954" y="1987"/>
                <a:ext cx="31" cy="24"/>
              </a:xfrm>
              <a:custGeom>
                <a:avLst/>
                <a:gdLst>
                  <a:gd name="T0" fmla="*/ 31 w 31"/>
                  <a:gd name="T1" fmla="*/ 24 h 24"/>
                  <a:gd name="T2" fmla="*/ 23 w 31"/>
                  <a:gd name="T3" fmla="*/ 24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23" y="24"/>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1" name="Freeform 804"/>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0 w 32"/>
                  <a:gd name="T7" fmla="*/ 8 h 40"/>
                  <a:gd name="T8" fmla="*/ 0 w 32"/>
                  <a:gd name="T9" fmla="*/ 0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40"/>
                    </a:moveTo>
                    <a:lnTo>
                      <a:pt x="24" y="40"/>
                    </a:lnTo>
                    <a:lnTo>
                      <a:pt x="24" y="32"/>
                    </a:lnTo>
                    <a:lnTo>
                      <a:pt x="0"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2" name="Freeform 805"/>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008C00"/>
                </a:solidFill>
                <a:round/>
                <a:headEnd/>
                <a:tailEnd/>
              </a:ln>
            </p:spPr>
            <p:txBody>
              <a:bodyPr/>
              <a:lstStyle/>
              <a:p>
                <a:endParaRPr lang="es-ES_tradnl">
                  <a:solidFill>
                    <a:srgbClr val="000000"/>
                  </a:solidFill>
                </a:endParaRPr>
              </a:p>
            </p:txBody>
          </p:sp>
          <p:sp>
            <p:nvSpPr>
              <p:cNvPr id="468193" name="Freeform 806"/>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4" name="Freeform 807"/>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32 h 40"/>
                  <a:gd name="T8" fmla="*/ 24 w 40"/>
                  <a:gd name="T9" fmla="*/ 24 h 40"/>
                  <a:gd name="T10" fmla="*/ 0 w 40"/>
                  <a:gd name="T11" fmla="*/ 0 h 40"/>
                  <a:gd name="T12" fmla="*/ 0 60000 65536"/>
                  <a:gd name="T13" fmla="*/ 0 60000 65536"/>
                  <a:gd name="T14" fmla="*/ 0 60000 65536"/>
                  <a:gd name="T15" fmla="*/ 0 60000 65536"/>
                  <a:gd name="T16" fmla="*/ 0 60000 65536"/>
                  <a:gd name="T17" fmla="*/ 0 60000 65536"/>
                  <a:gd name="T18" fmla="*/ 0 w 40"/>
                  <a:gd name="T19" fmla="*/ 0 h 40"/>
                  <a:gd name="T20" fmla="*/ 40 w 40"/>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0" h="40">
                    <a:moveTo>
                      <a:pt x="40" y="40"/>
                    </a:moveTo>
                    <a:lnTo>
                      <a:pt x="32" y="40"/>
                    </a:lnTo>
                    <a:lnTo>
                      <a:pt x="32" y="32"/>
                    </a:lnTo>
                    <a:lnTo>
                      <a:pt x="24" y="32"/>
                    </a:lnTo>
                    <a:lnTo>
                      <a:pt x="24" y="24"/>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5" name="Freeform 808"/>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6" name="Freeform 809"/>
              <p:cNvSpPr>
                <a:spLocks/>
              </p:cNvSpPr>
              <p:nvPr/>
            </p:nvSpPr>
            <p:spPr bwMode="auto">
              <a:xfrm>
                <a:off x="1993" y="1971"/>
                <a:ext cx="32" cy="40"/>
              </a:xfrm>
              <a:custGeom>
                <a:avLst/>
                <a:gdLst>
                  <a:gd name="T0" fmla="*/ 32 w 32"/>
                  <a:gd name="T1" fmla="*/ 40 h 40"/>
                  <a:gd name="T2" fmla="*/ 8 w 32"/>
                  <a:gd name="T3" fmla="*/ 16 h 40"/>
                  <a:gd name="T4" fmla="*/ 8 w 32"/>
                  <a:gd name="T5" fmla="*/ 8 h 40"/>
                  <a:gd name="T6" fmla="*/ 0 w 32"/>
                  <a:gd name="T7" fmla="*/ 0 h 40"/>
                  <a:gd name="T8" fmla="*/ 0 60000 65536"/>
                  <a:gd name="T9" fmla="*/ 0 60000 65536"/>
                  <a:gd name="T10" fmla="*/ 0 60000 65536"/>
                  <a:gd name="T11" fmla="*/ 0 60000 65536"/>
                  <a:gd name="T12" fmla="*/ 0 w 32"/>
                  <a:gd name="T13" fmla="*/ 0 h 40"/>
                  <a:gd name="T14" fmla="*/ 32 w 32"/>
                  <a:gd name="T15" fmla="*/ 40 h 40"/>
                </a:gdLst>
                <a:ahLst/>
                <a:cxnLst>
                  <a:cxn ang="T8">
                    <a:pos x="T0" y="T1"/>
                  </a:cxn>
                  <a:cxn ang="T9">
                    <a:pos x="T2" y="T3"/>
                  </a:cxn>
                  <a:cxn ang="T10">
                    <a:pos x="T4" y="T5"/>
                  </a:cxn>
                  <a:cxn ang="T11">
                    <a:pos x="T6" y="T7"/>
                  </a:cxn>
                </a:cxnLst>
                <a:rect l="T12" t="T13" r="T14" b="T15"/>
                <a:pathLst>
                  <a:path w="32" h="40">
                    <a:moveTo>
                      <a:pt x="32" y="40"/>
                    </a:moveTo>
                    <a:lnTo>
                      <a:pt x="8" y="16"/>
                    </a:lnTo>
                    <a:lnTo>
                      <a:pt x="8"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7" name="Freeform 810"/>
              <p:cNvSpPr>
                <a:spLocks/>
              </p:cNvSpPr>
              <p:nvPr/>
            </p:nvSpPr>
            <p:spPr bwMode="auto">
              <a:xfrm>
                <a:off x="2025" y="2011"/>
                <a:ext cx="16" cy="16"/>
              </a:xfrm>
              <a:custGeom>
                <a:avLst/>
                <a:gdLst>
                  <a:gd name="T0" fmla="*/ 0 w 16"/>
                  <a:gd name="T1" fmla="*/ 16 h 16"/>
                  <a:gd name="T2" fmla="*/ 8 w 16"/>
                  <a:gd name="T3" fmla="*/ 16 h 16"/>
                  <a:gd name="T4" fmla="*/ 16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8" y="16"/>
                    </a:lnTo>
                    <a:lnTo>
                      <a:pt x="16" y="8"/>
                    </a:lnTo>
                    <a:lnTo>
                      <a:pt x="16"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8" name="Freeform 811"/>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199" name="Freeform 812"/>
              <p:cNvSpPr>
                <a:spLocks/>
              </p:cNvSpPr>
              <p:nvPr/>
            </p:nvSpPr>
            <p:spPr bwMode="auto">
              <a:xfrm>
                <a:off x="2033" y="1987"/>
                <a:ext cx="16" cy="24"/>
              </a:xfrm>
              <a:custGeom>
                <a:avLst/>
                <a:gdLst>
                  <a:gd name="T0" fmla="*/ 16 w 16"/>
                  <a:gd name="T1" fmla="*/ 24 h 24"/>
                  <a:gd name="T2" fmla="*/ 16 w 16"/>
                  <a:gd name="T3" fmla="*/ 16 h 24"/>
                  <a:gd name="T4" fmla="*/ 8 w 16"/>
                  <a:gd name="T5" fmla="*/ 16 h 24"/>
                  <a:gd name="T6" fmla="*/ 8 w 16"/>
                  <a:gd name="T7" fmla="*/ 8 h 24"/>
                  <a:gd name="T8" fmla="*/ 0 w 16"/>
                  <a:gd name="T9" fmla="*/ 0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16" y="24"/>
                    </a:moveTo>
                    <a:lnTo>
                      <a:pt x="16" y="16"/>
                    </a:lnTo>
                    <a:lnTo>
                      <a:pt x="8" y="16"/>
                    </a:lnTo>
                    <a:lnTo>
                      <a:pt x="8" y="8"/>
                    </a:lnTo>
                    <a:lnTo>
                      <a:pt x="0" y="0"/>
                    </a:lnTo>
                  </a:path>
                </a:pathLst>
              </a:custGeom>
              <a:noFill/>
              <a:ln w="12700">
                <a:solidFill>
                  <a:srgbClr val="008C00"/>
                </a:solidFill>
                <a:round/>
                <a:headEnd/>
                <a:tailEnd/>
              </a:ln>
            </p:spPr>
            <p:txBody>
              <a:bodyPr/>
              <a:lstStyle/>
              <a:p>
                <a:endParaRPr lang="es-ES_tradnl">
                  <a:solidFill>
                    <a:srgbClr val="000000"/>
                  </a:solidFill>
                </a:endParaRPr>
              </a:p>
            </p:txBody>
          </p:sp>
          <p:sp>
            <p:nvSpPr>
              <p:cNvPr id="468200" name="Freeform 813"/>
              <p:cNvSpPr>
                <a:spLocks/>
              </p:cNvSpPr>
              <p:nvPr/>
            </p:nvSpPr>
            <p:spPr bwMode="auto">
              <a:xfrm>
                <a:off x="2041"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solidFill>
                    <a:srgbClr val="000000"/>
                  </a:solidFill>
                </a:endParaRPr>
              </a:p>
            </p:txBody>
          </p:sp>
          <p:sp>
            <p:nvSpPr>
              <p:cNvPr id="468201" name="Freeform 814"/>
              <p:cNvSpPr>
                <a:spLocks/>
              </p:cNvSpPr>
              <p:nvPr/>
            </p:nvSpPr>
            <p:spPr bwMode="auto">
              <a:xfrm>
                <a:off x="1938" y="2003"/>
                <a:ext cx="23" cy="8"/>
              </a:xfrm>
              <a:custGeom>
                <a:avLst/>
                <a:gdLst>
                  <a:gd name="T0" fmla="*/ 0 w 23"/>
                  <a:gd name="T1" fmla="*/ 0 h 8"/>
                  <a:gd name="T2" fmla="*/ 8 w 23"/>
                  <a:gd name="T3" fmla="*/ 0 h 8"/>
                  <a:gd name="T4" fmla="*/ 16 w 23"/>
                  <a:gd name="T5" fmla="*/ 8 h 8"/>
                  <a:gd name="T6" fmla="*/ 23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0" y="0"/>
                    </a:moveTo>
                    <a:lnTo>
                      <a:pt x="8" y="0"/>
                    </a:lnTo>
                    <a:lnTo>
                      <a:pt x="16" y="8"/>
                    </a:lnTo>
                    <a:lnTo>
                      <a:pt x="23" y="8"/>
                    </a:lnTo>
                  </a:path>
                </a:pathLst>
              </a:custGeom>
              <a:noFill/>
              <a:ln w="12700">
                <a:solidFill>
                  <a:srgbClr val="59E50C"/>
                </a:solidFill>
                <a:round/>
                <a:headEnd/>
                <a:tailEnd/>
              </a:ln>
            </p:spPr>
            <p:txBody>
              <a:bodyPr/>
              <a:lstStyle/>
              <a:p>
                <a:endParaRPr lang="es-ES_tradnl">
                  <a:solidFill>
                    <a:srgbClr val="000000"/>
                  </a:solidFill>
                </a:endParaRPr>
              </a:p>
            </p:txBody>
          </p:sp>
          <p:sp>
            <p:nvSpPr>
              <p:cNvPr id="468202" name="Line 815"/>
              <p:cNvSpPr>
                <a:spLocks noChangeShapeType="1"/>
              </p:cNvSpPr>
              <p:nvPr/>
            </p:nvSpPr>
            <p:spPr bwMode="auto">
              <a:xfrm>
                <a:off x="1961" y="2011"/>
                <a:ext cx="48" cy="1"/>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203" name="Line 816"/>
              <p:cNvSpPr>
                <a:spLocks noChangeShapeType="1"/>
              </p:cNvSpPr>
              <p:nvPr/>
            </p:nvSpPr>
            <p:spPr bwMode="auto">
              <a:xfrm>
                <a:off x="2009" y="2011"/>
                <a:ext cx="48" cy="1"/>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204" name="Line 817"/>
              <p:cNvSpPr>
                <a:spLocks noChangeShapeType="1"/>
              </p:cNvSpPr>
              <p:nvPr/>
            </p:nvSpPr>
            <p:spPr bwMode="auto">
              <a:xfrm flipV="1">
                <a:off x="2057" y="1995"/>
                <a:ext cx="15" cy="16"/>
              </a:xfrm>
              <a:prstGeom prst="line">
                <a:avLst/>
              </a:prstGeom>
              <a:noFill/>
              <a:ln w="12700">
                <a:solidFill>
                  <a:srgbClr val="59E50C"/>
                </a:solidFill>
                <a:round/>
                <a:headEnd/>
                <a:tailEnd/>
              </a:ln>
            </p:spPr>
            <p:txBody>
              <a:bodyPr/>
              <a:lstStyle/>
              <a:p>
                <a:endParaRPr lang="es-ES_tradnl">
                  <a:solidFill>
                    <a:srgbClr val="000000"/>
                  </a:solidFill>
                </a:endParaRPr>
              </a:p>
            </p:txBody>
          </p:sp>
          <p:sp>
            <p:nvSpPr>
              <p:cNvPr id="468205" name="Freeform 818"/>
              <p:cNvSpPr>
                <a:spLocks/>
              </p:cNvSpPr>
              <p:nvPr/>
            </p:nvSpPr>
            <p:spPr bwMode="auto">
              <a:xfrm>
                <a:off x="1954" y="2011"/>
                <a:ext cx="15" cy="8"/>
              </a:xfrm>
              <a:custGeom>
                <a:avLst/>
                <a:gdLst>
                  <a:gd name="T0" fmla="*/ 15 w 15"/>
                  <a:gd name="T1" fmla="*/ 0 h 8"/>
                  <a:gd name="T2" fmla="*/ 7 w 15"/>
                  <a:gd name="T3" fmla="*/ 0 h 8"/>
                  <a:gd name="T4" fmla="*/ 7 w 15"/>
                  <a:gd name="T5" fmla="*/ 8 h 8"/>
                  <a:gd name="T6" fmla="*/ 0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15" y="0"/>
                    </a:moveTo>
                    <a:lnTo>
                      <a:pt x="7" y="0"/>
                    </a:lnTo>
                    <a:lnTo>
                      <a:pt x="7" y="8"/>
                    </a:lnTo>
                    <a:lnTo>
                      <a:pt x="0" y="8"/>
                    </a:lnTo>
                  </a:path>
                </a:pathLst>
              </a:custGeom>
              <a:noFill/>
              <a:ln w="12700">
                <a:solidFill>
                  <a:srgbClr val="59E50C"/>
                </a:solidFill>
                <a:round/>
                <a:headEnd/>
                <a:tailEnd/>
              </a:ln>
            </p:spPr>
            <p:txBody>
              <a:bodyPr/>
              <a:lstStyle/>
              <a:p>
                <a:endParaRPr lang="es-ES_tradnl">
                  <a:solidFill>
                    <a:srgbClr val="000000"/>
                  </a:solidFill>
                </a:endParaRPr>
              </a:p>
            </p:txBody>
          </p:sp>
          <p:sp>
            <p:nvSpPr>
              <p:cNvPr id="468206" name="Freeform 819"/>
              <p:cNvSpPr>
                <a:spLocks/>
              </p:cNvSpPr>
              <p:nvPr/>
            </p:nvSpPr>
            <p:spPr bwMode="auto">
              <a:xfrm>
                <a:off x="1946" y="1995"/>
                <a:ext cx="23" cy="16"/>
              </a:xfrm>
              <a:custGeom>
                <a:avLst/>
                <a:gdLst>
                  <a:gd name="T0" fmla="*/ 23 w 23"/>
                  <a:gd name="T1" fmla="*/ 16 h 16"/>
                  <a:gd name="T2" fmla="*/ 15 w 23"/>
                  <a:gd name="T3" fmla="*/ 16 h 16"/>
                  <a:gd name="T4" fmla="*/ 8 w 23"/>
                  <a:gd name="T5" fmla="*/ 8 h 16"/>
                  <a:gd name="T6" fmla="*/ 8 w 23"/>
                  <a:gd name="T7" fmla="*/ 0 h 16"/>
                  <a:gd name="T8" fmla="*/ 0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23" y="16"/>
                    </a:moveTo>
                    <a:lnTo>
                      <a:pt x="15" y="16"/>
                    </a:lnTo>
                    <a:lnTo>
                      <a:pt x="8" y="8"/>
                    </a:lnTo>
                    <a:lnTo>
                      <a:pt x="8" y="0"/>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207" name="Freeform 820"/>
              <p:cNvSpPr>
                <a:spLocks/>
              </p:cNvSpPr>
              <p:nvPr/>
            </p:nvSpPr>
            <p:spPr bwMode="auto">
              <a:xfrm>
                <a:off x="1969" y="2011"/>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59E50C"/>
                </a:solidFill>
                <a:round/>
                <a:headEnd/>
                <a:tailEnd/>
              </a:ln>
            </p:spPr>
            <p:txBody>
              <a:bodyPr/>
              <a:lstStyle/>
              <a:p>
                <a:endParaRPr lang="es-ES_tradnl">
                  <a:solidFill>
                    <a:srgbClr val="000000"/>
                  </a:solidFill>
                </a:endParaRPr>
              </a:p>
            </p:txBody>
          </p:sp>
          <p:sp>
            <p:nvSpPr>
              <p:cNvPr id="468208" name="Freeform 821"/>
              <p:cNvSpPr>
                <a:spLocks/>
              </p:cNvSpPr>
              <p:nvPr/>
            </p:nvSpPr>
            <p:spPr bwMode="auto">
              <a:xfrm>
                <a:off x="1954" y="1979"/>
                <a:ext cx="31" cy="32"/>
              </a:xfrm>
              <a:custGeom>
                <a:avLst/>
                <a:gdLst>
                  <a:gd name="T0" fmla="*/ 31 w 31"/>
                  <a:gd name="T1" fmla="*/ 32 h 32"/>
                  <a:gd name="T2" fmla="*/ 23 w 31"/>
                  <a:gd name="T3" fmla="*/ 32 h 32"/>
                  <a:gd name="T4" fmla="*/ 15 w 31"/>
                  <a:gd name="T5" fmla="*/ 24 h 32"/>
                  <a:gd name="T6" fmla="*/ 15 w 31"/>
                  <a:gd name="T7" fmla="*/ 16 h 32"/>
                  <a:gd name="T8" fmla="*/ 7 w 31"/>
                  <a:gd name="T9" fmla="*/ 16 h 32"/>
                  <a:gd name="T10" fmla="*/ 0 w 31"/>
                  <a:gd name="T11" fmla="*/ 0 h 32"/>
                  <a:gd name="T12" fmla="*/ 0 60000 65536"/>
                  <a:gd name="T13" fmla="*/ 0 60000 65536"/>
                  <a:gd name="T14" fmla="*/ 0 60000 65536"/>
                  <a:gd name="T15" fmla="*/ 0 60000 65536"/>
                  <a:gd name="T16" fmla="*/ 0 60000 65536"/>
                  <a:gd name="T17" fmla="*/ 0 60000 65536"/>
                  <a:gd name="T18" fmla="*/ 0 w 31"/>
                  <a:gd name="T19" fmla="*/ 0 h 32"/>
                  <a:gd name="T20" fmla="*/ 31 w 3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1" h="32">
                    <a:moveTo>
                      <a:pt x="31" y="32"/>
                    </a:moveTo>
                    <a:lnTo>
                      <a:pt x="23" y="32"/>
                    </a:lnTo>
                    <a:lnTo>
                      <a:pt x="15" y="24"/>
                    </a:lnTo>
                    <a:lnTo>
                      <a:pt x="15" y="16"/>
                    </a:lnTo>
                    <a:lnTo>
                      <a:pt x="7"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209" name="Freeform 822"/>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16 w 32"/>
                  <a:gd name="T7" fmla="*/ 24 h 40"/>
                  <a:gd name="T8" fmla="*/ 8 w 32"/>
                  <a:gd name="T9" fmla="*/ 24 h 40"/>
                  <a:gd name="T10" fmla="*/ 8 w 32"/>
                  <a:gd name="T11" fmla="*/ 16 h 40"/>
                  <a:gd name="T12" fmla="*/ 0 w 32"/>
                  <a:gd name="T13" fmla="*/ 8 h 40"/>
                  <a:gd name="T14" fmla="*/ 0 w 32"/>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40"/>
                  <a:gd name="T26" fmla="*/ 32 w 32"/>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40">
                    <a:moveTo>
                      <a:pt x="32" y="40"/>
                    </a:moveTo>
                    <a:lnTo>
                      <a:pt x="24" y="40"/>
                    </a:lnTo>
                    <a:lnTo>
                      <a:pt x="24" y="32"/>
                    </a:lnTo>
                    <a:lnTo>
                      <a:pt x="16" y="24"/>
                    </a:lnTo>
                    <a:lnTo>
                      <a:pt x="8" y="24"/>
                    </a:lnTo>
                    <a:lnTo>
                      <a:pt x="8" y="16"/>
                    </a:lnTo>
                    <a:lnTo>
                      <a:pt x="0"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210" name="Freeform 823"/>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59E50C"/>
                </a:solidFill>
                <a:round/>
                <a:headEnd/>
                <a:tailEnd/>
              </a:ln>
            </p:spPr>
            <p:txBody>
              <a:bodyPr/>
              <a:lstStyle/>
              <a:p>
                <a:endParaRPr lang="es-ES_tradnl">
                  <a:solidFill>
                    <a:srgbClr val="000000"/>
                  </a:solidFill>
                </a:endParaRPr>
              </a:p>
            </p:txBody>
          </p:sp>
          <p:sp>
            <p:nvSpPr>
              <p:cNvPr id="468211" name="Freeform 824"/>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solidFill>
                    <a:srgbClr val="000000"/>
                  </a:solidFill>
                </a:endParaRPr>
              </a:p>
            </p:txBody>
          </p:sp>
          <p:sp>
            <p:nvSpPr>
              <p:cNvPr id="468212" name="Freeform 825"/>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24 h 40"/>
                  <a:gd name="T8" fmla="*/ 16 w 40"/>
                  <a:gd name="T9" fmla="*/ 24 h 40"/>
                  <a:gd name="T10" fmla="*/ 16 w 40"/>
                  <a:gd name="T11" fmla="*/ 16 h 40"/>
                  <a:gd name="T12" fmla="*/ 0 w 40"/>
                  <a:gd name="T13" fmla="*/ 0 h 40"/>
                  <a:gd name="T14" fmla="*/ 0 60000 65536"/>
                  <a:gd name="T15" fmla="*/ 0 60000 65536"/>
                  <a:gd name="T16" fmla="*/ 0 60000 65536"/>
                  <a:gd name="T17" fmla="*/ 0 60000 65536"/>
                  <a:gd name="T18" fmla="*/ 0 60000 65536"/>
                  <a:gd name="T19" fmla="*/ 0 60000 65536"/>
                  <a:gd name="T20" fmla="*/ 0 60000 65536"/>
                  <a:gd name="T21" fmla="*/ 0 w 40"/>
                  <a:gd name="T22" fmla="*/ 0 h 40"/>
                  <a:gd name="T23" fmla="*/ 40 w 40"/>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40">
                    <a:moveTo>
                      <a:pt x="40" y="40"/>
                    </a:moveTo>
                    <a:lnTo>
                      <a:pt x="32" y="40"/>
                    </a:lnTo>
                    <a:lnTo>
                      <a:pt x="32" y="32"/>
                    </a:lnTo>
                    <a:lnTo>
                      <a:pt x="24" y="24"/>
                    </a:lnTo>
                    <a:lnTo>
                      <a:pt x="16" y="24"/>
                    </a:lnTo>
                    <a:lnTo>
                      <a:pt x="16"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8213" name="Freeform 826"/>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solidFill>
                    <a:srgbClr val="000000"/>
                  </a:solidFill>
                </a:endParaRPr>
              </a:p>
            </p:txBody>
          </p:sp>
        </p:grpSp>
        <p:sp>
          <p:nvSpPr>
            <p:cNvPr id="467995" name="Freeform 827"/>
            <p:cNvSpPr>
              <a:spLocks/>
            </p:cNvSpPr>
            <p:nvPr/>
          </p:nvSpPr>
          <p:spPr bwMode="auto">
            <a:xfrm>
              <a:off x="1993" y="1971"/>
              <a:ext cx="32" cy="40"/>
            </a:xfrm>
            <a:custGeom>
              <a:avLst/>
              <a:gdLst>
                <a:gd name="T0" fmla="*/ 32 w 32"/>
                <a:gd name="T1" fmla="*/ 40 h 40"/>
                <a:gd name="T2" fmla="*/ 16 w 32"/>
                <a:gd name="T3" fmla="*/ 24 h 40"/>
                <a:gd name="T4" fmla="*/ 16 w 32"/>
                <a:gd name="T5" fmla="*/ 16 h 40"/>
                <a:gd name="T6" fmla="*/ 8 w 32"/>
                <a:gd name="T7" fmla="*/ 16 h 40"/>
                <a:gd name="T8" fmla="*/ 8 w 32"/>
                <a:gd name="T9" fmla="*/ 8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16" y="24"/>
                  </a:lnTo>
                  <a:lnTo>
                    <a:pt x="16" y="16"/>
                  </a:lnTo>
                  <a:lnTo>
                    <a:pt x="8" y="16"/>
                  </a:lnTo>
                  <a:lnTo>
                    <a:pt x="8" y="8"/>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7996" name="Freeform 828"/>
            <p:cNvSpPr>
              <a:spLocks/>
            </p:cNvSpPr>
            <p:nvPr/>
          </p:nvSpPr>
          <p:spPr bwMode="auto">
            <a:xfrm>
              <a:off x="2025"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solidFill>
                  <a:srgbClr val="000000"/>
                </a:solidFill>
              </a:endParaRPr>
            </a:p>
          </p:txBody>
        </p:sp>
        <p:sp>
          <p:nvSpPr>
            <p:cNvPr id="467997" name="Freeform 829"/>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7998" name="Freeform 830"/>
            <p:cNvSpPr>
              <a:spLocks/>
            </p:cNvSpPr>
            <p:nvPr/>
          </p:nvSpPr>
          <p:spPr bwMode="auto">
            <a:xfrm>
              <a:off x="2033" y="1979"/>
              <a:ext cx="16" cy="32"/>
            </a:xfrm>
            <a:custGeom>
              <a:avLst/>
              <a:gdLst>
                <a:gd name="T0" fmla="*/ 16 w 16"/>
                <a:gd name="T1" fmla="*/ 32 h 32"/>
                <a:gd name="T2" fmla="*/ 16 w 16"/>
                <a:gd name="T3" fmla="*/ 24 h 32"/>
                <a:gd name="T4" fmla="*/ 8 w 16"/>
                <a:gd name="T5" fmla="*/ 24 h 32"/>
                <a:gd name="T6" fmla="*/ 8 w 16"/>
                <a:gd name="T7" fmla="*/ 16 h 32"/>
                <a:gd name="T8" fmla="*/ 0 w 16"/>
                <a:gd name="T9" fmla="*/ 0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16" y="32"/>
                  </a:moveTo>
                  <a:lnTo>
                    <a:pt x="16" y="24"/>
                  </a:lnTo>
                  <a:lnTo>
                    <a:pt x="8" y="24"/>
                  </a:lnTo>
                  <a:lnTo>
                    <a:pt x="8" y="16"/>
                  </a:lnTo>
                  <a:lnTo>
                    <a:pt x="0" y="0"/>
                  </a:lnTo>
                </a:path>
              </a:pathLst>
            </a:custGeom>
            <a:noFill/>
            <a:ln w="12700">
              <a:solidFill>
                <a:srgbClr val="59E50C"/>
              </a:solidFill>
              <a:round/>
              <a:headEnd/>
              <a:tailEnd/>
            </a:ln>
          </p:spPr>
          <p:txBody>
            <a:bodyPr/>
            <a:lstStyle/>
            <a:p>
              <a:endParaRPr lang="es-ES_tradnl">
                <a:solidFill>
                  <a:srgbClr val="000000"/>
                </a:solidFill>
              </a:endParaRPr>
            </a:p>
          </p:txBody>
        </p:sp>
        <p:sp>
          <p:nvSpPr>
            <p:cNvPr id="467999" name="Freeform 831"/>
            <p:cNvSpPr>
              <a:spLocks/>
            </p:cNvSpPr>
            <p:nvPr/>
          </p:nvSpPr>
          <p:spPr bwMode="auto">
            <a:xfrm>
              <a:off x="2041" y="2011"/>
              <a:ext cx="8" cy="16"/>
            </a:xfrm>
            <a:custGeom>
              <a:avLst/>
              <a:gdLst>
                <a:gd name="T0" fmla="*/ 8 w 8"/>
                <a:gd name="T1" fmla="*/ 0 h 16"/>
                <a:gd name="T2" fmla="*/ 0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8"/>
                  </a:lnTo>
                  <a:lnTo>
                    <a:pt x="0" y="16"/>
                  </a:lnTo>
                </a:path>
              </a:pathLst>
            </a:custGeom>
            <a:noFill/>
            <a:ln w="12700">
              <a:solidFill>
                <a:srgbClr val="59E50C"/>
              </a:solidFill>
              <a:round/>
              <a:headEnd/>
              <a:tailEnd/>
            </a:ln>
          </p:spPr>
          <p:txBody>
            <a:bodyPr/>
            <a:lstStyle/>
            <a:p>
              <a:endParaRPr lang="es-ES_tradnl">
                <a:solidFill>
                  <a:srgbClr val="000000"/>
                </a:solidFill>
              </a:endParaRPr>
            </a:p>
          </p:txBody>
        </p:sp>
        <p:sp>
          <p:nvSpPr>
            <p:cNvPr id="468000" name="Freeform 832"/>
            <p:cNvSpPr>
              <a:spLocks/>
            </p:cNvSpPr>
            <p:nvPr/>
          </p:nvSpPr>
          <p:spPr bwMode="auto">
            <a:xfrm>
              <a:off x="1961" y="2019"/>
              <a:ext cx="16" cy="8"/>
            </a:xfrm>
            <a:custGeom>
              <a:avLst/>
              <a:gdLst>
                <a:gd name="T0" fmla="*/ 8 w 16"/>
                <a:gd name="T1" fmla="*/ 8 h 8"/>
                <a:gd name="T2" fmla="*/ 16 w 16"/>
                <a:gd name="T3" fmla="*/ 8 h 8"/>
                <a:gd name="T4" fmla="*/ 16 w 16"/>
                <a:gd name="T5" fmla="*/ 0 h 8"/>
                <a:gd name="T6" fmla="*/ 0 w 16"/>
                <a:gd name="T7" fmla="*/ 0 h 8"/>
                <a:gd name="T8" fmla="*/ 0 w 16"/>
                <a:gd name="T9" fmla="*/ 8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16" y="0"/>
                  </a:lnTo>
                  <a:lnTo>
                    <a:pt x="0" y="0"/>
                  </a:lnTo>
                  <a:lnTo>
                    <a:pt x="0" y="8"/>
                  </a:lnTo>
                  <a:lnTo>
                    <a:pt x="8"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1" name="Freeform 833"/>
            <p:cNvSpPr>
              <a:spLocks/>
            </p:cNvSpPr>
            <p:nvPr/>
          </p:nvSpPr>
          <p:spPr bwMode="auto">
            <a:xfrm>
              <a:off x="1977" y="2027"/>
              <a:ext cx="16" cy="8"/>
            </a:xfrm>
            <a:custGeom>
              <a:avLst/>
              <a:gdLst>
                <a:gd name="T0" fmla="*/ 0 w 16"/>
                <a:gd name="T1" fmla="*/ 0 h 8"/>
                <a:gd name="T2" fmla="*/ 16 w 16"/>
                <a:gd name="T3" fmla="*/ 0 h 8"/>
                <a:gd name="T4" fmla="*/ 8 w 16"/>
                <a:gd name="T5" fmla="*/ 0 h 8"/>
                <a:gd name="T6" fmla="*/ 8 w 16"/>
                <a:gd name="T7" fmla="*/ 8 h 8"/>
                <a:gd name="T8" fmla="*/ 0 w 16"/>
                <a:gd name="T9" fmla="*/ 8 h 8"/>
                <a:gd name="T10" fmla="*/ 0 w 16"/>
                <a:gd name="T11" fmla="*/ 0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0" y="0"/>
                  </a:moveTo>
                  <a:lnTo>
                    <a:pt x="16" y="0"/>
                  </a:lnTo>
                  <a:lnTo>
                    <a:pt x="8" y="0"/>
                  </a:lnTo>
                  <a:lnTo>
                    <a:pt x="8"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2" name="Freeform 834"/>
            <p:cNvSpPr>
              <a:spLocks/>
            </p:cNvSpPr>
            <p:nvPr/>
          </p:nvSpPr>
          <p:spPr bwMode="auto">
            <a:xfrm>
              <a:off x="1993" y="2027"/>
              <a:ext cx="16" cy="8"/>
            </a:xfrm>
            <a:custGeom>
              <a:avLst/>
              <a:gdLst>
                <a:gd name="T0" fmla="*/ 0 w 16"/>
                <a:gd name="T1" fmla="*/ 8 h 8"/>
                <a:gd name="T2" fmla="*/ 0 w 16"/>
                <a:gd name="T3" fmla="*/ 0 h 8"/>
                <a:gd name="T4" fmla="*/ 16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0" y="0"/>
                  </a:lnTo>
                  <a:lnTo>
                    <a:pt x="16" y="0"/>
                  </a:lnTo>
                  <a:lnTo>
                    <a:pt x="8" y="8"/>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3" name="Rectangle 835"/>
            <p:cNvSpPr>
              <a:spLocks noChangeArrowheads="1"/>
            </p:cNvSpPr>
            <p:nvPr/>
          </p:nvSpPr>
          <p:spPr bwMode="auto">
            <a:xfrm>
              <a:off x="2009" y="2027"/>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004" name="Freeform 836"/>
            <p:cNvSpPr>
              <a:spLocks/>
            </p:cNvSpPr>
            <p:nvPr/>
          </p:nvSpPr>
          <p:spPr bwMode="auto">
            <a:xfrm>
              <a:off x="2017" y="2027"/>
              <a:ext cx="8" cy="8"/>
            </a:xfrm>
            <a:custGeom>
              <a:avLst/>
              <a:gdLst>
                <a:gd name="T0" fmla="*/ 0 w 8"/>
                <a:gd name="T1" fmla="*/ 8 h 8"/>
                <a:gd name="T2" fmla="*/ 8 w 8"/>
                <a:gd name="T3" fmla="*/ 0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0"/>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5" name="Freeform 837"/>
            <p:cNvSpPr>
              <a:spLocks/>
            </p:cNvSpPr>
            <p:nvPr/>
          </p:nvSpPr>
          <p:spPr bwMode="auto">
            <a:xfrm>
              <a:off x="1946" y="2011"/>
              <a:ext cx="8" cy="8"/>
            </a:xfrm>
            <a:custGeom>
              <a:avLst/>
              <a:gdLst>
                <a:gd name="T0" fmla="*/ 8 w 8"/>
                <a:gd name="T1" fmla="*/ 8 h 8"/>
                <a:gd name="T2" fmla="*/ 0 w 8"/>
                <a:gd name="T3" fmla="*/ 0 h 8"/>
                <a:gd name="T4" fmla="*/ 8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0" y="0"/>
                  </a:lnTo>
                  <a:lnTo>
                    <a:pt x="8" y="0"/>
                  </a:lnTo>
                  <a:lnTo>
                    <a:pt x="8"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6" name="Freeform 838"/>
            <p:cNvSpPr>
              <a:spLocks/>
            </p:cNvSpPr>
            <p:nvPr/>
          </p:nvSpPr>
          <p:spPr bwMode="auto">
            <a:xfrm>
              <a:off x="1946" y="200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7" name="Freeform 839"/>
            <p:cNvSpPr>
              <a:spLocks/>
            </p:cNvSpPr>
            <p:nvPr/>
          </p:nvSpPr>
          <p:spPr bwMode="auto">
            <a:xfrm>
              <a:off x="1961"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8" name="Freeform 840"/>
            <p:cNvSpPr>
              <a:spLocks/>
            </p:cNvSpPr>
            <p:nvPr/>
          </p:nvSpPr>
          <p:spPr bwMode="auto">
            <a:xfrm>
              <a:off x="1977"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09" name="Freeform 841"/>
            <p:cNvSpPr>
              <a:spLocks/>
            </p:cNvSpPr>
            <p:nvPr/>
          </p:nvSpPr>
          <p:spPr bwMode="auto">
            <a:xfrm>
              <a:off x="199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10" name="Freeform 842"/>
            <p:cNvSpPr>
              <a:spLocks/>
            </p:cNvSpPr>
            <p:nvPr/>
          </p:nvSpPr>
          <p:spPr bwMode="auto">
            <a:xfrm>
              <a:off x="2009" y="2003"/>
              <a:ext cx="16" cy="8"/>
            </a:xfrm>
            <a:custGeom>
              <a:avLst/>
              <a:gdLst>
                <a:gd name="T0" fmla="*/ 8 w 16"/>
                <a:gd name="T1" fmla="*/ 8 h 8"/>
                <a:gd name="T2" fmla="*/ 16 w 16"/>
                <a:gd name="T3" fmla="*/ 8 h 8"/>
                <a:gd name="T4" fmla="*/ 8 w 16"/>
                <a:gd name="T5" fmla="*/ 8 h 8"/>
                <a:gd name="T6" fmla="*/ 8 w 16"/>
                <a:gd name="T7" fmla="*/ 0 h 8"/>
                <a:gd name="T8" fmla="*/ 0 w 16"/>
                <a:gd name="T9" fmla="*/ 0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8" y="8"/>
                  </a:lnTo>
                  <a:lnTo>
                    <a:pt x="8" y="0"/>
                  </a:lnTo>
                  <a:lnTo>
                    <a:pt x="0" y="0"/>
                  </a:lnTo>
                  <a:lnTo>
                    <a:pt x="8"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11" name="Rectangle 843"/>
            <p:cNvSpPr>
              <a:spLocks noChangeArrowheads="1"/>
            </p:cNvSpPr>
            <p:nvPr/>
          </p:nvSpPr>
          <p:spPr bwMode="auto">
            <a:xfrm>
              <a:off x="2025" y="2003"/>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68012" name="Freeform 844"/>
            <p:cNvSpPr>
              <a:spLocks/>
            </p:cNvSpPr>
            <p:nvPr/>
          </p:nvSpPr>
          <p:spPr bwMode="auto">
            <a:xfrm>
              <a:off x="203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68013" name="Freeform 845"/>
            <p:cNvSpPr>
              <a:spLocks/>
            </p:cNvSpPr>
            <p:nvPr/>
          </p:nvSpPr>
          <p:spPr bwMode="auto">
            <a:xfrm>
              <a:off x="2033" y="2306"/>
              <a:ext cx="24" cy="40"/>
            </a:xfrm>
            <a:custGeom>
              <a:avLst/>
              <a:gdLst>
                <a:gd name="T0" fmla="*/ 0 w 24"/>
                <a:gd name="T1" fmla="*/ 0 h 40"/>
                <a:gd name="T2" fmla="*/ 0 w 24"/>
                <a:gd name="T3" fmla="*/ 8 h 40"/>
                <a:gd name="T4" fmla="*/ 8 w 24"/>
                <a:gd name="T5" fmla="*/ 8 h 40"/>
                <a:gd name="T6" fmla="*/ 8 w 24"/>
                <a:gd name="T7" fmla="*/ 16 h 40"/>
                <a:gd name="T8" fmla="*/ 16 w 24"/>
                <a:gd name="T9" fmla="*/ 24 h 40"/>
                <a:gd name="T10" fmla="*/ 16 w 24"/>
                <a:gd name="T11" fmla="*/ 40 h 40"/>
                <a:gd name="T12" fmla="*/ 16 w 24"/>
                <a:gd name="T13" fmla="*/ 32 h 40"/>
                <a:gd name="T14" fmla="*/ 24 w 24"/>
                <a:gd name="T15" fmla="*/ 24 h 40"/>
                <a:gd name="T16" fmla="*/ 24 w 24"/>
                <a:gd name="T17" fmla="*/ 16 h 40"/>
                <a:gd name="T18" fmla="*/ 16 w 24"/>
                <a:gd name="T19" fmla="*/ 16 h 40"/>
                <a:gd name="T20" fmla="*/ 16 w 24"/>
                <a:gd name="T21" fmla="*/ 0 h 40"/>
                <a:gd name="T22" fmla="*/ 0 w 24"/>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40"/>
                <a:gd name="T38" fmla="*/ 24 w 24"/>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40">
                  <a:moveTo>
                    <a:pt x="0" y="0"/>
                  </a:moveTo>
                  <a:lnTo>
                    <a:pt x="0" y="8"/>
                  </a:lnTo>
                  <a:lnTo>
                    <a:pt x="8" y="8"/>
                  </a:lnTo>
                  <a:lnTo>
                    <a:pt x="8" y="16"/>
                  </a:lnTo>
                  <a:lnTo>
                    <a:pt x="16" y="24"/>
                  </a:lnTo>
                  <a:lnTo>
                    <a:pt x="16" y="40"/>
                  </a:lnTo>
                  <a:lnTo>
                    <a:pt x="16" y="32"/>
                  </a:lnTo>
                  <a:lnTo>
                    <a:pt x="24" y="24"/>
                  </a:lnTo>
                  <a:lnTo>
                    <a:pt x="24" y="16"/>
                  </a:lnTo>
                  <a:lnTo>
                    <a:pt x="16" y="16"/>
                  </a:lnTo>
                  <a:lnTo>
                    <a:pt x="16"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sp>
        <p:nvSpPr>
          <p:cNvPr id="467984" name="Line 857"/>
          <p:cNvSpPr>
            <a:spLocks noChangeShapeType="1"/>
          </p:cNvSpPr>
          <p:nvPr/>
        </p:nvSpPr>
        <p:spPr bwMode="auto">
          <a:xfrm>
            <a:off x="795648" y="3326864"/>
            <a:ext cx="7255370" cy="0"/>
          </a:xfrm>
          <a:prstGeom prst="line">
            <a:avLst/>
          </a:prstGeom>
          <a:noFill/>
          <a:ln w="0">
            <a:solidFill>
              <a:srgbClr val="000000"/>
            </a:solidFill>
            <a:round/>
            <a:headEnd/>
            <a:tailEnd/>
          </a:ln>
        </p:spPr>
        <p:txBody>
          <a:bodyPr/>
          <a:lstStyle/>
          <a:p>
            <a:endParaRPr lang="es-ES_tradnl">
              <a:solidFill>
                <a:srgbClr val="000000"/>
              </a:solidFill>
            </a:endParaRPr>
          </a:p>
        </p:txBody>
      </p:sp>
      <p:sp>
        <p:nvSpPr>
          <p:cNvPr id="467986" name="Line 859"/>
          <p:cNvSpPr>
            <a:spLocks noChangeShapeType="1"/>
          </p:cNvSpPr>
          <p:nvPr/>
        </p:nvSpPr>
        <p:spPr bwMode="auto">
          <a:xfrm>
            <a:off x="4714216" y="1674276"/>
            <a:ext cx="0" cy="3311525"/>
          </a:xfrm>
          <a:prstGeom prst="line">
            <a:avLst/>
          </a:prstGeom>
          <a:noFill/>
          <a:ln w="76200">
            <a:solidFill>
              <a:schemeClr val="tx1"/>
            </a:solidFill>
            <a:round/>
            <a:headEnd type="triangle" w="med" len="med"/>
            <a:tailEnd type="triangle" w="med" len="med"/>
          </a:ln>
        </p:spPr>
        <p:txBody>
          <a:bodyPr/>
          <a:lstStyle/>
          <a:p>
            <a:endParaRPr lang="es-ES_tradnl">
              <a:solidFill>
                <a:srgbClr val="000000"/>
              </a:solidFill>
            </a:endParaRPr>
          </a:p>
        </p:txBody>
      </p:sp>
      <p:sp>
        <p:nvSpPr>
          <p:cNvPr id="868" name="867 CuadroTexto"/>
          <p:cNvSpPr txBox="1"/>
          <p:nvPr/>
        </p:nvSpPr>
        <p:spPr>
          <a:xfrm>
            <a:off x="0" y="0"/>
            <a:ext cx="9143999" cy="769441"/>
          </a:xfrm>
          <a:prstGeom prst="rect">
            <a:avLst/>
          </a:prstGeom>
          <a:solidFill>
            <a:srgbClr val="00CC99">
              <a:lumMod val="60000"/>
              <a:lumOff val="40000"/>
            </a:srgbClr>
          </a:solidFill>
          <a:ln>
            <a:solidFill>
              <a:srgbClr val="000000"/>
            </a:solidFill>
          </a:ln>
        </p:spPr>
        <p:txBody>
          <a:bodyPr wrap="square" rtlCol="0">
            <a:spAutoFit/>
          </a:bodyPr>
          <a:lstStyle/>
          <a:p>
            <a:pPr algn="ctr" fontAlgn="auto">
              <a:spcBef>
                <a:spcPts val="0"/>
              </a:spcBef>
              <a:spcAft>
                <a:spcPts val="0"/>
              </a:spcAft>
            </a:pPr>
            <a:r>
              <a:rPr lang="es-ES_tradnl" sz="2200" b="1" kern="0" dirty="0" smtClean="0">
                <a:solidFill>
                  <a:srgbClr val="000000"/>
                </a:solidFill>
                <a:latin typeface="Calibri" pitchFamily="34" charset="0"/>
                <a:cs typeface="Calibri" pitchFamily="34" charset="0"/>
              </a:rPr>
              <a:t>En las lentes, tanto convergentes como divergentes, el movimiento relativo del objeto y de la imagen es similar al de los limpiaparabrisas de los coches</a:t>
            </a:r>
          </a:p>
        </p:txBody>
      </p:sp>
      <p:sp>
        <p:nvSpPr>
          <p:cNvPr id="885" name="884 Rectángulo"/>
          <p:cNvSpPr/>
          <p:nvPr/>
        </p:nvSpPr>
        <p:spPr>
          <a:xfrm>
            <a:off x="0" y="5438899"/>
            <a:ext cx="9144000" cy="14191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886" name="885 Rectángulo"/>
          <p:cNvSpPr/>
          <p:nvPr/>
        </p:nvSpPr>
        <p:spPr>
          <a:xfrm>
            <a:off x="249382" y="1294410"/>
            <a:ext cx="8716488" cy="4144488"/>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mph" presetSubtype="0" nodeType="withEffect">
                                  <p:stCondLst>
                                    <p:cond delay="0"/>
                                  </p:stCondLst>
                                  <p:childTnLst>
                                    <p:set>
                                      <p:cBhvr rctx="PPT">
                                        <p:cTn id="6" dur="indefinite"/>
                                        <p:tgtEl>
                                          <p:spTgt spid="7"/>
                                        </p:tgtEl>
                                        <p:attrNameLst>
                                          <p:attrName>style.opacity</p:attrName>
                                        </p:attrNameLst>
                                      </p:cBhvr>
                                      <p:to>
                                        <p:strVal val="0.5"/>
                                      </p:to>
                                    </p:set>
                                    <p:animEffect filter="image" prLst="opacity: 0.5">
                                      <p:cBhvr rctx="IE">
                                        <p:cTn id="7" dur="indefinite"/>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0" presetClass="path" presetSubtype="0" repeatCount="indefinite" autoRev="1" fill="hold" nodeType="clickEffect">
                                  <p:stCondLst>
                                    <p:cond delay="0"/>
                                  </p:stCondLst>
                                  <p:childTnLst>
                                    <p:animMotion origin="layout" path="M 4.44444E-6 4.13506E-6 L 0.24895 4.13506E-6 " pathEditMode="relative" rAng="0" ptsTypes="AA">
                                      <p:cBhvr>
                                        <p:cTn id="11" dur="3000" fill="hold"/>
                                        <p:tgtEl>
                                          <p:spTgt spid="4"/>
                                        </p:tgtEl>
                                        <p:attrNameLst>
                                          <p:attrName>ppt_x</p:attrName>
                                          <p:attrName>ppt_y</p:attrName>
                                        </p:attrNameLst>
                                      </p:cBhvr>
                                      <p:rCtr x="124" y="0"/>
                                    </p:animMotion>
                                  </p:childTnLst>
                                </p:cTn>
                              </p:par>
                              <p:par>
                                <p:cTn id="12" presetID="0" presetClass="path" presetSubtype="0" repeatCount="indefinite" autoRev="1" fill="hold" nodeType="withEffect">
                                  <p:stCondLst>
                                    <p:cond delay="0"/>
                                  </p:stCondLst>
                                  <p:childTnLst>
                                    <p:animMotion origin="layout" path="M -3.33333E-6 -1.50786E-6 L 0.1757 -1.50786E-6 " pathEditMode="relative" rAng="0" ptsTypes="AA">
                                      <p:cBhvr>
                                        <p:cTn id="13" dur="3000" fill="hold"/>
                                        <p:tgtEl>
                                          <p:spTgt spid="7"/>
                                        </p:tgtEl>
                                        <p:attrNameLst>
                                          <p:attrName>ppt_x</p:attrName>
                                          <p:attrName>ppt_y</p:attrName>
                                        </p:attrNameLst>
                                      </p:cBhvr>
                                      <p:rCtr x="88" y="0"/>
                                    </p:animMotion>
                                  </p:childTnLst>
                                </p:cTn>
                              </p:par>
                              <p:par>
                                <p:cTn id="14" presetID="6" presetClass="emph" presetSubtype="0" repeatCount="indefinite" autoRev="1" fill="hold" nodeType="withEffect">
                                  <p:stCondLst>
                                    <p:cond delay="0"/>
                                  </p:stCondLst>
                                  <p:childTnLst>
                                    <p:animScale>
                                      <p:cBhvr>
                                        <p:cTn id="15" dur="3000" fill="hold"/>
                                        <p:tgtEl>
                                          <p:spTgt spid="7"/>
                                        </p:tgtEl>
                                      </p:cBhvr>
                                      <p:by x="400000" y="400000"/>
                                    </p:animScale>
                                  </p:childTnLst>
                                </p:cTn>
                              </p:par>
                              <p:par>
                                <p:cTn id="16" presetID="8" presetClass="emph" presetSubtype="0" repeatCount="indefinite" autoRev="1" fill="hold" nodeType="withEffect">
                                  <p:stCondLst>
                                    <p:cond delay="0"/>
                                  </p:stCondLst>
                                  <p:childTnLst>
                                    <p:animRot by="4200000">
                                      <p:cBhvr>
                                        <p:cTn id="17" dur="3000" fill="hold"/>
                                        <p:tgtEl>
                                          <p:spTgt spid="2"/>
                                        </p:tgtEl>
                                        <p:attrNameLst>
                                          <p:attrName>r</p:attrName>
                                        </p:attrNameLst>
                                      </p:cBhvr>
                                    </p:animRot>
                                  </p:childTnLst>
                                </p:cTn>
                              </p:par>
                              <p:par>
                                <p:cTn id="18" presetID="8" presetClass="emph" presetSubtype="0" repeatCount="indefinite" autoRev="1" fill="hold" nodeType="withEffect">
                                  <p:stCondLst>
                                    <p:cond delay="0"/>
                                  </p:stCondLst>
                                  <p:childTnLst>
                                    <p:animRot by="4200000">
                                      <p:cBhvr>
                                        <p:cTn id="19" dur="3000" fill="hold"/>
                                        <p:tgtEl>
                                          <p:spTgt spid="3"/>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70018" name="Rectangle 2"/>
          <p:cNvSpPr>
            <a:spLocks noGrp="1" noChangeArrowheads="1"/>
          </p:cNvSpPr>
          <p:nvPr>
            <p:ph type="ctrTitle"/>
          </p:nvPr>
        </p:nvSpPr>
        <p:spPr>
          <a:xfrm>
            <a:off x="685800" y="1536700"/>
            <a:ext cx="7772400" cy="3044825"/>
          </a:xfrm>
        </p:spPr>
        <p:txBody>
          <a:bodyPr/>
          <a:lstStyle/>
          <a:p>
            <a:pPr eaLnBrk="1" hangingPunct="1"/>
            <a:r>
              <a:rPr lang="es-ES" sz="5400" b="1" dirty="0" smtClean="0">
                <a:solidFill>
                  <a:schemeClr val="bg1"/>
                </a:solidFill>
              </a:rPr>
              <a:t>3.5.3</a:t>
            </a:r>
            <a:br>
              <a:rPr lang="es-ES" sz="5400" b="1" dirty="0" smtClean="0">
                <a:solidFill>
                  <a:schemeClr val="bg1"/>
                </a:solidFill>
              </a:rPr>
            </a:br>
            <a:r>
              <a:rPr lang="es-ES" sz="5400" b="1" dirty="0" smtClean="0">
                <a:solidFill>
                  <a:schemeClr val="bg1"/>
                </a:solidFill>
              </a:rPr>
              <a:t>Imágenes formadas por las lentes divergentes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40" name="39 Rectángulo"/>
          <p:cNvSpPr/>
          <p:nvPr/>
        </p:nvSpPr>
        <p:spPr>
          <a:xfrm>
            <a:off x="1543050" y="1341438"/>
            <a:ext cx="6080125" cy="4394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46 Grupo"/>
          <p:cNvGrpSpPr>
            <a:grpSpLocks/>
          </p:cNvGrpSpPr>
          <p:nvPr/>
        </p:nvGrpSpPr>
        <p:grpSpPr bwMode="auto">
          <a:xfrm>
            <a:off x="2681288" y="2279650"/>
            <a:ext cx="3182937" cy="2789238"/>
            <a:chOff x="2859088" y="2862263"/>
            <a:chExt cx="3182937" cy="2789237"/>
          </a:xfrm>
        </p:grpSpPr>
        <p:sp>
          <p:nvSpPr>
            <p:cNvPr id="471085" name="Line 4"/>
            <p:cNvSpPr>
              <a:spLocks noChangeShapeType="1"/>
            </p:cNvSpPr>
            <p:nvPr/>
          </p:nvSpPr>
          <p:spPr bwMode="auto">
            <a:xfrm rot="-1328476">
              <a:off x="2859088" y="2862263"/>
              <a:ext cx="1519237" cy="1965325"/>
            </a:xfrm>
            <a:prstGeom prst="line">
              <a:avLst/>
            </a:prstGeom>
            <a:noFill/>
            <a:ln w="38100">
              <a:solidFill>
                <a:srgbClr val="009900"/>
              </a:solidFill>
              <a:round/>
              <a:headEnd/>
              <a:tailEnd/>
            </a:ln>
          </p:spPr>
          <p:txBody>
            <a:bodyPr/>
            <a:lstStyle/>
            <a:p>
              <a:endParaRPr lang="es-ES_tradnl"/>
            </a:p>
          </p:txBody>
        </p:sp>
        <p:sp>
          <p:nvSpPr>
            <p:cNvPr id="471086" name="Line 41"/>
            <p:cNvSpPr>
              <a:spLocks noChangeShapeType="1"/>
            </p:cNvSpPr>
            <p:nvPr/>
          </p:nvSpPr>
          <p:spPr bwMode="auto">
            <a:xfrm rot="-1328476">
              <a:off x="4930775" y="4214813"/>
              <a:ext cx="1111250" cy="1436687"/>
            </a:xfrm>
            <a:prstGeom prst="line">
              <a:avLst/>
            </a:prstGeom>
            <a:noFill/>
            <a:ln w="38100">
              <a:solidFill>
                <a:srgbClr val="009900"/>
              </a:solidFill>
              <a:round/>
              <a:headEnd/>
              <a:tailEnd/>
            </a:ln>
          </p:spPr>
          <p:txBody>
            <a:bodyPr/>
            <a:lstStyle/>
            <a:p>
              <a:endParaRPr lang="es-ES_tradnl"/>
            </a:p>
          </p:txBody>
        </p:sp>
      </p:grpSp>
      <p:grpSp>
        <p:nvGrpSpPr>
          <p:cNvPr id="3" name="45 Grupo"/>
          <p:cNvGrpSpPr>
            <a:grpSpLocks/>
          </p:cNvGrpSpPr>
          <p:nvPr/>
        </p:nvGrpSpPr>
        <p:grpSpPr bwMode="auto">
          <a:xfrm>
            <a:off x="2365375" y="1568450"/>
            <a:ext cx="3108325" cy="1163638"/>
            <a:chOff x="2543175" y="2151063"/>
            <a:chExt cx="3108325" cy="1163637"/>
          </a:xfrm>
        </p:grpSpPr>
        <p:sp>
          <p:nvSpPr>
            <p:cNvPr id="471083" name="Line 3"/>
            <p:cNvSpPr>
              <a:spLocks noChangeShapeType="1"/>
            </p:cNvSpPr>
            <p:nvPr/>
          </p:nvSpPr>
          <p:spPr bwMode="auto">
            <a:xfrm>
              <a:off x="2543175" y="3217863"/>
              <a:ext cx="2149475" cy="0"/>
            </a:xfrm>
            <a:prstGeom prst="line">
              <a:avLst/>
            </a:prstGeom>
            <a:noFill/>
            <a:ln w="38100">
              <a:solidFill>
                <a:srgbClr val="FF3300"/>
              </a:solidFill>
              <a:round/>
              <a:headEnd/>
              <a:tailEnd/>
            </a:ln>
          </p:spPr>
          <p:txBody>
            <a:bodyPr/>
            <a:lstStyle/>
            <a:p>
              <a:endParaRPr lang="es-ES_tradnl"/>
            </a:p>
          </p:txBody>
        </p:sp>
        <p:sp>
          <p:nvSpPr>
            <p:cNvPr id="471084" name="Line 6"/>
            <p:cNvSpPr>
              <a:spLocks noChangeShapeType="1"/>
            </p:cNvSpPr>
            <p:nvPr/>
          </p:nvSpPr>
          <p:spPr bwMode="auto">
            <a:xfrm rot="-4686275">
              <a:off x="4652963" y="2316163"/>
              <a:ext cx="1163637" cy="833437"/>
            </a:xfrm>
            <a:prstGeom prst="line">
              <a:avLst/>
            </a:prstGeom>
            <a:noFill/>
            <a:ln w="38100">
              <a:solidFill>
                <a:srgbClr val="FF3300"/>
              </a:solidFill>
              <a:round/>
              <a:headEnd/>
              <a:tailEnd/>
            </a:ln>
          </p:spPr>
          <p:txBody>
            <a:bodyPr/>
            <a:lstStyle/>
            <a:p>
              <a:endParaRPr lang="es-ES_tradnl"/>
            </a:p>
          </p:txBody>
        </p:sp>
      </p:grpSp>
      <p:grpSp>
        <p:nvGrpSpPr>
          <p:cNvPr id="4" name="52 Grupo"/>
          <p:cNvGrpSpPr>
            <a:grpSpLocks/>
          </p:cNvGrpSpPr>
          <p:nvPr/>
        </p:nvGrpSpPr>
        <p:grpSpPr bwMode="auto">
          <a:xfrm>
            <a:off x="3065463" y="2017713"/>
            <a:ext cx="2128837" cy="695325"/>
            <a:chOff x="3243263" y="2600168"/>
            <a:chExt cx="2128995" cy="695482"/>
          </a:xfrm>
        </p:grpSpPr>
        <p:sp>
          <p:nvSpPr>
            <p:cNvPr id="471081" name="AutoShape 5"/>
            <p:cNvSpPr>
              <a:spLocks noChangeArrowheads="1"/>
            </p:cNvSpPr>
            <p:nvPr/>
          </p:nvSpPr>
          <p:spPr bwMode="auto">
            <a:xfrm rot="5400000" flipH="1">
              <a:off x="3243263" y="3140076"/>
              <a:ext cx="155574" cy="155574"/>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471082" name="AutoShape 7"/>
            <p:cNvSpPr>
              <a:spLocks noChangeArrowheads="1"/>
            </p:cNvSpPr>
            <p:nvPr/>
          </p:nvSpPr>
          <p:spPr bwMode="auto">
            <a:xfrm rot="2564745" flipH="1">
              <a:off x="5198906" y="2600168"/>
              <a:ext cx="173352" cy="173352"/>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grpSp>
        <p:nvGrpSpPr>
          <p:cNvPr id="5" name="Group 44"/>
          <p:cNvGrpSpPr>
            <a:grpSpLocks/>
          </p:cNvGrpSpPr>
          <p:nvPr/>
        </p:nvGrpSpPr>
        <p:grpSpPr bwMode="auto">
          <a:xfrm>
            <a:off x="3651250" y="3406775"/>
            <a:ext cx="623888" cy="498475"/>
            <a:chOff x="2412" y="2513"/>
            <a:chExt cx="393" cy="314"/>
          </a:xfrm>
        </p:grpSpPr>
        <p:sp>
          <p:nvSpPr>
            <p:cNvPr id="471079" name="Line 8"/>
            <p:cNvSpPr>
              <a:spLocks noChangeShapeType="1"/>
            </p:cNvSpPr>
            <p:nvPr/>
          </p:nvSpPr>
          <p:spPr bwMode="auto">
            <a:xfrm>
              <a:off x="2412" y="2513"/>
              <a:ext cx="0" cy="300"/>
            </a:xfrm>
            <a:prstGeom prst="line">
              <a:avLst/>
            </a:prstGeom>
            <a:noFill/>
            <a:ln w="57150">
              <a:solidFill>
                <a:schemeClr val="tx1"/>
              </a:solidFill>
              <a:round/>
              <a:headEnd type="triangle" w="med" len="med"/>
              <a:tailEnd/>
            </a:ln>
          </p:spPr>
          <p:txBody>
            <a:bodyPr/>
            <a:lstStyle/>
            <a:p>
              <a:endParaRPr lang="es-ES_tradnl"/>
            </a:p>
          </p:txBody>
        </p:sp>
        <p:sp>
          <p:nvSpPr>
            <p:cNvPr id="471080" name="Text Box 15"/>
            <p:cNvSpPr txBox="1">
              <a:spLocks noChangeArrowheads="1"/>
            </p:cNvSpPr>
            <p:nvPr/>
          </p:nvSpPr>
          <p:spPr bwMode="auto">
            <a:xfrm>
              <a:off x="2421" y="2539"/>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grpSp>
      <p:grpSp>
        <p:nvGrpSpPr>
          <p:cNvPr id="6" name="Group 42"/>
          <p:cNvGrpSpPr>
            <a:grpSpLocks/>
          </p:cNvGrpSpPr>
          <p:nvPr/>
        </p:nvGrpSpPr>
        <p:grpSpPr bwMode="auto">
          <a:xfrm>
            <a:off x="1995488" y="2619375"/>
            <a:ext cx="609600" cy="1263650"/>
            <a:chOff x="1369" y="2017"/>
            <a:chExt cx="384" cy="796"/>
          </a:xfrm>
        </p:grpSpPr>
        <p:sp>
          <p:nvSpPr>
            <p:cNvPr id="471077" name="Text Box 14"/>
            <p:cNvSpPr txBox="1">
              <a:spLocks noChangeArrowheads="1"/>
            </p:cNvSpPr>
            <p:nvPr/>
          </p:nvSpPr>
          <p:spPr bwMode="auto">
            <a:xfrm>
              <a:off x="1369" y="2257"/>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sp>
          <p:nvSpPr>
            <p:cNvPr id="471078" name="Line 18"/>
            <p:cNvSpPr>
              <a:spLocks noChangeShapeType="1"/>
            </p:cNvSpPr>
            <p:nvPr/>
          </p:nvSpPr>
          <p:spPr bwMode="auto">
            <a:xfrm>
              <a:off x="1605" y="2017"/>
              <a:ext cx="0" cy="796"/>
            </a:xfrm>
            <a:prstGeom prst="line">
              <a:avLst/>
            </a:prstGeom>
            <a:noFill/>
            <a:ln w="57150">
              <a:solidFill>
                <a:schemeClr val="tx1"/>
              </a:solidFill>
              <a:round/>
              <a:headEnd type="triangle" w="med" len="med"/>
              <a:tailEnd/>
            </a:ln>
          </p:spPr>
          <p:txBody>
            <a:bodyPr/>
            <a:lstStyle/>
            <a:p>
              <a:endParaRPr lang="es-ES_tradnl"/>
            </a:p>
          </p:txBody>
        </p:sp>
      </p:grpSp>
      <p:grpSp>
        <p:nvGrpSpPr>
          <p:cNvPr id="7" name="51 Grupo"/>
          <p:cNvGrpSpPr>
            <a:grpSpLocks/>
          </p:cNvGrpSpPr>
          <p:nvPr/>
        </p:nvGrpSpPr>
        <p:grpSpPr bwMode="auto">
          <a:xfrm>
            <a:off x="3014663" y="2987675"/>
            <a:ext cx="2130425" cy="1300163"/>
            <a:chOff x="3192626" y="3569657"/>
            <a:chExt cx="2130939" cy="1300678"/>
          </a:xfrm>
        </p:grpSpPr>
        <p:sp>
          <p:nvSpPr>
            <p:cNvPr id="471075" name="AutoShape 9"/>
            <p:cNvSpPr>
              <a:spLocks noChangeArrowheads="1"/>
            </p:cNvSpPr>
            <p:nvPr/>
          </p:nvSpPr>
          <p:spPr bwMode="auto">
            <a:xfrm rot="6989875" flipH="1">
              <a:off x="3192626" y="3569657"/>
              <a:ext cx="152074" cy="152074"/>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471076" name="AutoShape 26"/>
            <p:cNvSpPr>
              <a:spLocks noChangeArrowheads="1"/>
            </p:cNvSpPr>
            <p:nvPr/>
          </p:nvSpPr>
          <p:spPr bwMode="auto">
            <a:xfrm rot="7216639" flipH="1">
              <a:off x="5169809" y="4716579"/>
              <a:ext cx="153756" cy="153756"/>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grpSp>
      <p:sp>
        <p:nvSpPr>
          <p:cNvPr id="166942" name="Text Box 30"/>
          <p:cNvSpPr txBox="1">
            <a:spLocks noChangeArrowheads="1"/>
          </p:cNvSpPr>
          <p:nvPr/>
        </p:nvSpPr>
        <p:spPr bwMode="auto">
          <a:xfrm>
            <a:off x="0" y="0"/>
            <a:ext cx="9144000" cy="917575"/>
          </a:xfrm>
          <a:prstGeom prst="rect">
            <a:avLst/>
          </a:prstGeom>
          <a:solidFill>
            <a:schemeClr val="bg1"/>
          </a:solidFill>
          <a:ln w="9525">
            <a:solidFill>
              <a:schemeClr val="tx1"/>
            </a:solidFill>
            <a:miter lim="800000"/>
            <a:headEnd/>
            <a:tailEnd/>
          </a:ln>
        </p:spPr>
        <p:txBody>
          <a:bodyPr>
            <a:spAutoFit/>
          </a:bodyPr>
          <a:lstStyle/>
          <a:p>
            <a:pPr algn="ctr">
              <a:lnSpc>
                <a:spcPts val="2500"/>
              </a:lnSpc>
              <a:spcBef>
                <a:spcPct val="50000"/>
              </a:spcBef>
            </a:pPr>
            <a:r>
              <a:rPr lang="es-ES" b="1">
                <a:solidFill>
                  <a:srgbClr val="0518CD"/>
                </a:solidFill>
              </a:rPr>
              <a:t>Para cualquier posición del objeto la imagen siempre es:</a:t>
            </a:r>
          </a:p>
          <a:p>
            <a:pPr algn="ctr">
              <a:lnSpc>
                <a:spcPts val="2500"/>
              </a:lnSpc>
              <a:spcBef>
                <a:spcPct val="50000"/>
              </a:spcBef>
            </a:pPr>
            <a:r>
              <a:rPr lang="es-ES" b="1">
                <a:solidFill>
                  <a:srgbClr val="FF0000"/>
                </a:solidFill>
              </a:rPr>
              <a:t>virtual, menor y derecha.</a:t>
            </a:r>
          </a:p>
        </p:txBody>
      </p:sp>
      <p:sp>
        <p:nvSpPr>
          <p:cNvPr id="166951" name="Line 39"/>
          <p:cNvSpPr>
            <a:spLocks noChangeShapeType="1"/>
          </p:cNvSpPr>
          <p:nvPr/>
        </p:nvSpPr>
        <p:spPr bwMode="auto">
          <a:xfrm flipV="1">
            <a:off x="3108325" y="2646363"/>
            <a:ext cx="1414463" cy="1228725"/>
          </a:xfrm>
          <a:prstGeom prst="line">
            <a:avLst/>
          </a:prstGeom>
          <a:noFill/>
          <a:ln w="19050">
            <a:solidFill>
              <a:srgbClr val="FF3300"/>
            </a:solidFill>
            <a:prstDash val="dash"/>
            <a:round/>
            <a:headEnd/>
            <a:tailEnd/>
          </a:ln>
        </p:spPr>
        <p:txBody>
          <a:bodyPr/>
          <a:lstStyle/>
          <a:p>
            <a:endParaRPr lang="es-ES_tradnl"/>
          </a:p>
        </p:txBody>
      </p:sp>
      <p:grpSp>
        <p:nvGrpSpPr>
          <p:cNvPr id="8" name="Group 40"/>
          <p:cNvGrpSpPr>
            <a:grpSpLocks/>
          </p:cNvGrpSpPr>
          <p:nvPr/>
        </p:nvGrpSpPr>
        <p:grpSpPr bwMode="auto">
          <a:xfrm>
            <a:off x="1862138" y="2268538"/>
            <a:ext cx="4491037" cy="3201987"/>
            <a:chOff x="1285" y="1796"/>
            <a:chExt cx="2829" cy="2017"/>
          </a:xfrm>
        </p:grpSpPr>
        <p:sp>
          <p:nvSpPr>
            <p:cNvPr id="471061" name="Line 2"/>
            <p:cNvSpPr>
              <a:spLocks noChangeShapeType="1"/>
            </p:cNvSpPr>
            <p:nvPr/>
          </p:nvSpPr>
          <p:spPr bwMode="auto">
            <a:xfrm>
              <a:off x="1285" y="2813"/>
              <a:ext cx="2829" cy="0"/>
            </a:xfrm>
            <a:prstGeom prst="line">
              <a:avLst/>
            </a:prstGeom>
            <a:noFill/>
            <a:ln w="9525">
              <a:solidFill>
                <a:schemeClr val="tx1"/>
              </a:solidFill>
              <a:round/>
              <a:headEnd/>
              <a:tailEnd/>
            </a:ln>
          </p:spPr>
          <p:txBody>
            <a:bodyPr/>
            <a:lstStyle/>
            <a:p>
              <a:endParaRPr lang="es-ES_tradnl"/>
            </a:p>
          </p:txBody>
        </p:sp>
        <p:sp>
          <p:nvSpPr>
            <p:cNvPr id="471062" name="Text Box 10"/>
            <p:cNvSpPr txBox="1">
              <a:spLocks noChangeArrowheads="1"/>
            </p:cNvSpPr>
            <p:nvPr/>
          </p:nvSpPr>
          <p:spPr bwMode="auto">
            <a:xfrm>
              <a:off x="3714" y="2842"/>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71063" name="Text Box 11"/>
            <p:cNvSpPr txBox="1">
              <a:spLocks noChangeArrowheads="1"/>
            </p:cNvSpPr>
            <p:nvPr/>
          </p:nvSpPr>
          <p:spPr bwMode="auto">
            <a:xfrm>
              <a:off x="1913" y="2842"/>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71064" name="Oval 12"/>
            <p:cNvSpPr>
              <a:spLocks noChangeArrowheads="1"/>
            </p:cNvSpPr>
            <p:nvPr/>
          </p:nvSpPr>
          <p:spPr bwMode="auto">
            <a:xfrm>
              <a:off x="2026" y="2777"/>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71065" name="Oval 13"/>
            <p:cNvSpPr>
              <a:spLocks noChangeArrowheads="1"/>
            </p:cNvSpPr>
            <p:nvPr/>
          </p:nvSpPr>
          <p:spPr bwMode="auto">
            <a:xfrm>
              <a:off x="3793" y="2777"/>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71066" name="Group 38"/>
            <p:cNvGrpSpPr>
              <a:grpSpLocks/>
            </p:cNvGrpSpPr>
            <p:nvPr/>
          </p:nvGrpSpPr>
          <p:grpSpPr bwMode="auto">
            <a:xfrm>
              <a:off x="2840" y="1796"/>
              <a:ext cx="228" cy="2017"/>
              <a:chOff x="2840" y="1796"/>
              <a:chExt cx="228" cy="2017"/>
            </a:xfrm>
          </p:grpSpPr>
          <p:sp>
            <p:nvSpPr>
              <p:cNvPr id="471067" name="Line 28"/>
              <p:cNvSpPr>
                <a:spLocks noChangeShapeType="1"/>
              </p:cNvSpPr>
              <p:nvPr/>
            </p:nvSpPr>
            <p:spPr bwMode="auto">
              <a:xfrm>
                <a:off x="2956" y="1901"/>
                <a:ext cx="0" cy="912"/>
              </a:xfrm>
              <a:prstGeom prst="line">
                <a:avLst/>
              </a:prstGeom>
              <a:noFill/>
              <a:ln w="57150">
                <a:solidFill>
                  <a:schemeClr val="tx1"/>
                </a:solidFill>
                <a:round/>
                <a:headEnd/>
                <a:tailEnd/>
              </a:ln>
            </p:spPr>
            <p:txBody>
              <a:bodyPr/>
              <a:lstStyle/>
              <a:p>
                <a:endParaRPr lang="es-ES_tradnl"/>
              </a:p>
            </p:txBody>
          </p:sp>
          <p:sp>
            <p:nvSpPr>
              <p:cNvPr id="471068" name="Line 29"/>
              <p:cNvSpPr>
                <a:spLocks noChangeShapeType="1"/>
              </p:cNvSpPr>
              <p:nvPr/>
            </p:nvSpPr>
            <p:spPr bwMode="auto">
              <a:xfrm flipV="1">
                <a:off x="2956" y="2813"/>
                <a:ext cx="0" cy="912"/>
              </a:xfrm>
              <a:prstGeom prst="line">
                <a:avLst/>
              </a:prstGeom>
              <a:noFill/>
              <a:ln w="57150">
                <a:solidFill>
                  <a:schemeClr val="tx1"/>
                </a:solidFill>
                <a:round/>
                <a:headEnd/>
                <a:tailEnd/>
              </a:ln>
            </p:spPr>
            <p:txBody>
              <a:bodyPr/>
              <a:lstStyle/>
              <a:p>
                <a:endParaRPr lang="es-ES_tradnl"/>
              </a:p>
            </p:txBody>
          </p:sp>
          <p:grpSp>
            <p:nvGrpSpPr>
              <p:cNvPr id="471069" name="Group 34"/>
              <p:cNvGrpSpPr>
                <a:grpSpLocks/>
              </p:cNvGrpSpPr>
              <p:nvPr/>
            </p:nvGrpSpPr>
            <p:grpSpPr bwMode="auto">
              <a:xfrm>
                <a:off x="2840" y="1796"/>
                <a:ext cx="228" cy="113"/>
                <a:chOff x="3696" y="1480"/>
                <a:chExt cx="274" cy="136"/>
              </a:xfrm>
            </p:grpSpPr>
            <p:sp>
              <p:nvSpPr>
                <p:cNvPr id="471073" name="Line 32"/>
                <p:cNvSpPr>
                  <a:spLocks noChangeShapeType="1"/>
                </p:cNvSpPr>
                <p:nvPr/>
              </p:nvSpPr>
              <p:spPr bwMode="auto">
                <a:xfrm>
                  <a:off x="3696" y="1480"/>
                  <a:ext cx="137" cy="136"/>
                </a:xfrm>
                <a:prstGeom prst="line">
                  <a:avLst/>
                </a:prstGeom>
                <a:noFill/>
                <a:ln w="57150">
                  <a:solidFill>
                    <a:schemeClr val="tx1"/>
                  </a:solidFill>
                  <a:round/>
                  <a:headEnd/>
                  <a:tailEnd/>
                </a:ln>
              </p:spPr>
              <p:txBody>
                <a:bodyPr/>
                <a:lstStyle/>
                <a:p>
                  <a:endParaRPr lang="es-ES_tradnl"/>
                </a:p>
              </p:txBody>
            </p:sp>
            <p:sp>
              <p:nvSpPr>
                <p:cNvPr id="471074" name="Line 33"/>
                <p:cNvSpPr>
                  <a:spLocks noChangeShapeType="1"/>
                </p:cNvSpPr>
                <p:nvPr/>
              </p:nvSpPr>
              <p:spPr bwMode="auto">
                <a:xfrm flipH="1">
                  <a:off x="3833" y="1480"/>
                  <a:ext cx="137" cy="136"/>
                </a:xfrm>
                <a:prstGeom prst="line">
                  <a:avLst/>
                </a:prstGeom>
                <a:noFill/>
                <a:ln w="57150">
                  <a:solidFill>
                    <a:schemeClr val="tx1"/>
                  </a:solidFill>
                  <a:round/>
                  <a:headEnd/>
                  <a:tailEnd/>
                </a:ln>
              </p:spPr>
              <p:txBody>
                <a:bodyPr/>
                <a:lstStyle/>
                <a:p>
                  <a:endParaRPr lang="es-ES_tradnl"/>
                </a:p>
              </p:txBody>
            </p:sp>
          </p:grpSp>
          <p:grpSp>
            <p:nvGrpSpPr>
              <p:cNvPr id="471070" name="Group 35"/>
              <p:cNvGrpSpPr>
                <a:grpSpLocks/>
              </p:cNvGrpSpPr>
              <p:nvPr/>
            </p:nvGrpSpPr>
            <p:grpSpPr bwMode="auto">
              <a:xfrm flipV="1">
                <a:off x="2840" y="3700"/>
                <a:ext cx="228" cy="113"/>
                <a:chOff x="3696" y="1480"/>
                <a:chExt cx="274" cy="136"/>
              </a:xfrm>
            </p:grpSpPr>
            <p:sp>
              <p:nvSpPr>
                <p:cNvPr id="471071" name="Line 36"/>
                <p:cNvSpPr>
                  <a:spLocks noChangeShapeType="1"/>
                </p:cNvSpPr>
                <p:nvPr/>
              </p:nvSpPr>
              <p:spPr bwMode="auto">
                <a:xfrm>
                  <a:off x="3696" y="1480"/>
                  <a:ext cx="137" cy="136"/>
                </a:xfrm>
                <a:prstGeom prst="line">
                  <a:avLst/>
                </a:prstGeom>
                <a:noFill/>
                <a:ln w="57150">
                  <a:solidFill>
                    <a:schemeClr val="tx1"/>
                  </a:solidFill>
                  <a:round/>
                  <a:headEnd/>
                  <a:tailEnd/>
                </a:ln>
              </p:spPr>
              <p:txBody>
                <a:bodyPr/>
                <a:lstStyle/>
                <a:p>
                  <a:endParaRPr lang="es-ES_tradnl"/>
                </a:p>
              </p:txBody>
            </p:sp>
            <p:sp>
              <p:nvSpPr>
                <p:cNvPr id="471072" name="Line 37"/>
                <p:cNvSpPr>
                  <a:spLocks noChangeShapeType="1"/>
                </p:cNvSpPr>
                <p:nvPr/>
              </p:nvSpPr>
              <p:spPr bwMode="auto">
                <a:xfrm flipH="1">
                  <a:off x="3833" y="1480"/>
                  <a:ext cx="137" cy="136"/>
                </a:xfrm>
                <a:prstGeom prst="line">
                  <a:avLst/>
                </a:prstGeom>
                <a:noFill/>
                <a:ln w="57150">
                  <a:solidFill>
                    <a:schemeClr val="tx1"/>
                  </a:solidFill>
                  <a:round/>
                  <a:headEnd/>
                  <a:tailEnd/>
                </a:ln>
              </p:spPr>
              <p:txBody>
                <a:bodyPr/>
                <a:lstStyle/>
                <a:p>
                  <a:endParaRPr lang="es-ES_tradnl"/>
                </a:p>
              </p:txBody>
            </p:sp>
          </p:grpSp>
        </p:grpSp>
      </p:grpSp>
      <p:sp>
        <p:nvSpPr>
          <p:cNvPr id="166957" name="AutoShape 45"/>
          <p:cNvSpPr>
            <a:spLocks noChangeArrowheads="1"/>
          </p:cNvSpPr>
          <p:nvPr/>
        </p:nvSpPr>
        <p:spPr bwMode="auto">
          <a:xfrm rot="2564745" flipH="1">
            <a:off x="3952875" y="2986088"/>
            <a:ext cx="185738" cy="187325"/>
          </a:xfrm>
          <a:prstGeom prst="triangle">
            <a:avLst>
              <a:gd name="adj" fmla="val 50000"/>
            </a:avLst>
          </a:prstGeom>
          <a:solidFill>
            <a:schemeClr val="bg1"/>
          </a:solidFill>
          <a:ln w="9525">
            <a:solidFill>
              <a:srgbClr val="FF3300"/>
            </a:solidFill>
            <a:miter lim="800000"/>
            <a:headEnd/>
            <a:tailEnd/>
          </a:ln>
        </p:spPr>
        <p:txBody>
          <a:bodyPr wrap="none" anchor="ctr"/>
          <a:lstStyle/>
          <a:p>
            <a:endParaRPr lang="es-ES_tradnl">
              <a:solidFill>
                <a:srgbClr val="000000"/>
              </a:solidFill>
            </a:endParaRPr>
          </a:p>
        </p:txBody>
      </p:sp>
      <p:grpSp>
        <p:nvGrpSpPr>
          <p:cNvPr id="12" name="Group 2"/>
          <p:cNvGrpSpPr>
            <a:grpSpLocks/>
          </p:cNvGrpSpPr>
          <p:nvPr/>
        </p:nvGrpSpPr>
        <p:grpSpPr bwMode="auto">
          <a:xfrm rot="10623956">
            <a:off x="6118225" y="1636713"/>
            <a:ext cx="1338263" cy="2657475"/>
            <a:chOff x="1588" y="1253"/>
            <a:chExt cx="734" cy="1499"/>
          </a:xfrm>
        </p:grpSpPr>
        <p:sp>
          <p:nvSpPr>
            <p:cNvPr id="41" name="Freeform 3"/>
            <p:cNvSpPr>
              <a:spLocks/>
            </p:cNvSpPr>
            <p:nvPr/>
          </p:nvSpPr>
          <p:spPr bwMode="auto">
            <a:xfrm>
              <a:off x="1701" y="1253"/>
              <a:ext cx="273" cy="749"/>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42" name="Arc 4"/>
            <p:cNvSpPr>
              <a:spLocks/>
            </p:cNvSpPr>
            <p:nvPr/>
          </p:nvSpPr>
          <p:spPr bwMode="auto">
            <a:xfrm rot="2744521">
              <a:off x="1587" y="1633"/>
              <a:ext cx="741"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43" name="Oval 5"/>
            <p:cNvSpPr>
              <a:spLocks noChangeArrowheads="1"/>
            </p:cNvSpPr>
            <p:nvPr/>
          </p:nvSpPr>
          <p:spPr bwMode="auto">
            <a:xfrm>
              <a:off x="1999" y="1719"/>
              <a:ext cx="174" cy="485"/>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44" name="Oval 6"/>
            <p:cNvSpPr>
              <a:spLocks noChangeArrowheads="1"/>
            </p:cNvSpPr>
            <p:nvPr/>
          </p:nvSpPr>
          <p:spPr bwMode="auto">
            <a:xfrm>
              <a:off x="2078" y="1844"/>
              <a:ext cx="98" cy="270"/>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45" name="Freeform 7"/>
            <p:cNvSpPr>
              <a:spLocks/>
            </p:cNvSpPr>
            <p:nvPr/>
          </p:nvSpPr>
          <p:spPr bwMode="auto">
            <a:xfrm flipV="1">
              <a:off x="1701" y="2009"/>
              <a:ext cx="273" cy="750"/>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sp>
        <p:nvSpPr>
          <p:cNvPr id="54" name="53 CuadroTexto"/>
          <p:cNvSpPr txBox="1">
            <a:spLocks noChangeArrowheads="1"/>
          </p:cNvSpPr>
          <p:nvPr/>
        </p:nvSpPr>
        <p:spPr bwMode="auto">
          <a:xfrm>
            <a:off x="3514725" y="3051175"/>
            <a:ext cx="415925" cy="369888"/>
          </a:xfrm>
          <a:prstGeom prst="rect">
            <a:avLst/>
          </a:prstGeom>
          <a:noFill/>
          <a:ln w="9525">
            <a:noFill/>
            <a:miter lim="800000"/>
            <a:headEnd/>
            <a:tailEnd/>
          </a:ln>
        </p:spPr>
        <p:txBody>
          <a:bodyPr>
            <a:spAutoFit/>
          </a:bodyPr>
          <a:lstStyle/>
          <a:p>
            <a:r>
              <a:rPr lang="es-ES_tradnl" sz="1800" b="1"/>
              <a:t>P</a:t>
            </a:r>
          </a:p>
        </p:txBody>
      </p:sp>
      <p:sp>
        <p:nvSpPr>
          <p:cNvPr id="55" name="54 CuadroTexto"/>
          <p:cNvSpPr txBox="1">
            <a:spLocks noChangeArrowheads="1"/>
          </p:cNvSpPr>
          <p:nvPr/>
        </p:nvSpPr>
        <p:spPr bwMode="auto">
          <a:xfrm>
            <a:off x="1508125" y="6032500"/>
            <a:ext cx="6127750" cy="369888"/>
          </a:xfrm>
          <a:prstGeom prst="rect">
            <a:avLst/>
          </a:prstGeom>
          <a:solidFill>
            <a:srgbClr val="FFFF00"/>
          </a:solidFill>
          <a:ln w="9525">
            <a:solidFill>
              <a:schemeClr val="tx1"/>
            </a:solidFill>
            <a:miter lim="800000"/>
            <a:headEnd/>
            <a:tailEnd/>
          </a:ln>
        </p:spPr>
        <p:txBody>
          <a:bodyPr>
            <a:spAutoFit/>
          </a:bodyPr>
          <a:lstStyle/>
          <a:p>
            <a:r>
              <a:rPr lang="es-ES_tradnl" sz="1800" b="1">
                <a:latin typeface="Calibri" pitchFamily="34" charset="0"/>
              </a:rPr>
              <a:t>Al observador “</a:t>
            </a:r>
            <a:r>
              <a:rPr lang="es-ES_tradnl" sz="1800" b="1" i="1">
                <a:latin typeface="Calibri" pitchFamily="34" charset="0"/>
              </a:rPr>
              <a:t>le parece</a:t>
            </a:r>
            <a:r>
              <a:rPr lang="es-ES_tradnl" sz="1800" b="1">
                <a:latin typeface="Calibri" pitchFamily="34" charset="0"/>
              </a:rPr>
              <a:t>” que los rayos proceden del punto P</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69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left)">
                                      <p:cBhvr>
                                        <p:cTn id="19" dur="2000"/>
                                        <p:tgtEl>
                                          <p:spTgt spid="3"/>
                                        </p:tgtEl>
                                      </p:cBhvr>
                                    </p:animEffect>
                                  </p:childTnLst>
                                </p:cTn>
                              </p:par>
                            </p:childTnLst>
                          </p:cTn>
                        </p:par>
                        <p:par>
                          <p:cTn id="20" fill="hold">
                            <p:stCondLst>
                              <p:cond delay="2000"/>
                            </p:stCondLst>
                            <p:childTnLst>
                              <p:par>
                                <p:cTn id="21" presetID="1"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left)">
                                      <p:cBhvr>
                                        <p:cTn id="27" dur="2000"/>
                                        <p:tgtEl>
                                          <p:spTgt spid="2"/>
                                        </p:tgtEl>
                                      </p:cBhvr>
                                    </p:animEffect>
                                  </p:childTnLst>
                                </p:cTn>
                              </p:par>
                            </p:childTnLst>
                          </p:cTn>
                        </p:par>
                        <p:par>
                          <p:cTn id="28" fill="hold">
                            <p:stCondLst>
                              <p:cond delay="2000"/>
                            </p:stCondLst>
                            <p:childTnLst>
                              <p:par>
                                <p:cTn id="29" presetID="1" presetClass="entr" presetSubtype="0" fill="hold" nodeType="afterEffect">
                                  <p:stCondLst>
                                    <p:cond delay="0"/>
                                  </p:stCondLst>
                                  <p:childTnLst>
                                    <p:set>
                                      <p:cBhvr>
                                        <p:cTn id="30" dur="1" fill="hold">
                                          <p:stCondLst>
                                            <p:cond delay="0"/>
                                          </p:stCondLst>
                                        </p:cTn>
                                        <p:tgtEl>
                                          <p:spTgt spid="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2" fill="hold" grpId="0" nodeType="clickEffect">
                                  <p:stCondLst>
                                    <p:cond delay="0"/>
                                  </p:stCondLst>
                                  <p:childTnLst>
                                    <p:set>
                                      <p:cBhvr>
                                        <p:cTn id="34" dur="1" fill="hold">
                                          <p:stCondLst>
                                            <p:cond delay="0"/>
                                          </p:stCondLst>
                                        </p:cTn>
                                        <p:tgtEl>
                                          <p:spTgt spid="166951"/>
                                        </p:tgtEl>
                                        <p:attrNameLst>
                                          <p:attrName>style.visibility</p:attrName>
                                        </p:attrNameLst>
                                      </p:cBhvr>
                                      <p:to>
                                        <p:strVal val="visible"/>
                                      </p:to>
                                    </p:set>
                                    <p:animEffect transition="in" filter="wipe(right)">
                                      <p:cBhvr>
                                        <p:cTn id="35" dur="2000"/>
                                        <p:tgtEl>
                                          <p:spTgt spid="166951"/>
                                        </p:tgtEl>
                                      </p:cBhvr>
                                    </p:animEffect>
                                  </p:childTnLst>
                                </p:cTn>
                              </p:par>
                              <p:par>
                                <p:cTn id="36" presetID="1" presetClass="entr" presetSubtype="0" fill="hold" nodeType="withEffect">
                                  <p:stCondLst>
                                    <p:cond delay="0"/>
                                  </p:stCondLst>
                                  <p:childTnLst>
                                    <p:set>
                                      <p:cBhvr>
                                        <p:cTn id="37" dur="1" fill="hold">
                                          <p:stCondLst>
                                            <p:cond delay="0"/>
                                          </p:stCondLst>
                                        </p:cTn>
                                        <p:tgtEl>
                                          <p:spTgt spid="12"/>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5"/>
                                        </p:tgtEl>
                                        <p:attrNameLst>
                                          <p:attrName>style.visibility</p:attrName>
                                        </p:attrNameLst>
                                      </p:cBhvr>
                                      <p:to>
                                        <p:strVal val="visible"/>
                                      </p:to>
                                    </p:set>
                                  </p:childTnLst>
                                </p:cTn>
                              </p:par>
                            </p:childTnLst>
                          </p:cTn>
                        </p:par>
                        <p:par>
                          <p:cTn id="40" fill="hold">
                            <p:stCondLst>
                              <p:cond delay="2000"/>
                            </p:stCondLst>
                            <p:childTnLst>
                              <p:par>
                                <p:cTn id="41" presetID="1" presetClass="entr" presetSubtype="0" fill="hold" grpId="0" nodeType="afterEffect">
                                  <p:stCondLst>
                                    <p:cond delay="0"/>
                                  </p:stCondLst>
                                  <p:childTnLst>
                                    <p:set>
                                      <p:cBhvr>
                                        <p:cTn id="42" dur="1" fill="hold">
                                          <p:stCondLst>
                                            <p:cond delay="0"/>
                                          </p:stCondLst>
                                        </p:cTn>
                                        <p:tgtEl>
                                          <p:spTgt spid="166957"/>
                                        </p:tgtEl>
                                        <p:attrNameLst>
                                          <p:attrName>style.visibility</p:attrName>
                                        </p:attrNameLst>
                                      </p:cBhvr>
                                      <p:to>
                                        <p:strVal val="visible"/>
                                      </p:to>
                                    </p:set>
                                  </p:childTnLst>
                                </p:cTn>
                              </p:par>
                            </p:childTnLst>
                          </p:cTn>
                        </p:par>
                        <p:par>
                          <p:cTn id="43" fill="hold">
                            <p:stCondLst>
                              <p:cond delay="2000"/>
                            </p:stCondLst>
                            <p:childTnLst>
                              <p:par>
                                <p:cTn id="44" presetID="1" presetClass="entr" presetSubtype="0" fill="hold" grpId="0" nodeType="afterEffect">
                                  <p:stCondLst>
                                    <p:cond delay="0"/>
                                  </p:stCondLst>
                                  <p:childTnLst>
                                    <p:set>
                                      <p:cBhvr>
                                        <p:cTn id="45" dur="1" fill="hold">
                                          <p:stCondLst>
                                            <p:cond delay="0"/>
                                          </p:stCondLst>
                                        </p:cTn>
                                        <p:tgtEl>
                                          <p:spTgt spid="54"/>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42" grpId="0" animBg="1"/>
      <p:bldP spid="166951" grpId="0" animBg="1"/>
      <p:bldP spid="166957" grpId="0" animBg="1"/>
      <p:bldP spid="54" grpId="0"/>
      <p:bldP spid="55"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472066" name="Text Box 2"/>
          <p:cNvSpPr txBox="1">
            <a:spLocks noChangeArrowheads="1"/>
          </p:cNvSpPr>
          <p:nvPr/>
        </p:nvSpPr>
        <p:spPr bwMode="auto">
          <a:xfrm>
            <a:off x="0" y="0"/>
            <a:ext cx="9144000" cy="830263"/>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b="1">
                <a:solidFill>
                  <a:srgbClr val="3333CC"/>
                </a:solidFill>
                <a:latin typeface="Calibri" pitchFamily="34" charset="0"/>
              </a:rPr>
              <a:t>Las lentes divergentes </a:t>
            </a:r>
            <a:r>
              <a:rPr lang="es-ES" b="1">
                <a:solidFill>
                  <a:srgbClr val="FF0000"/>
                </a:solidFill>
                <a:latin typeface="Calibri" pitchFamily="34" charset="0"/>
              </a:rPr>
              <a:t>siempre</a:t>
            </a:r>
            <a:r>
              <a:rPr lang="es-ES" b="1">
                <a:solidFill>
                  <a:srgbClr val="3333CC"/>
                </a:solidFill>
                <a:latin typeface="Calibri" pitchFamily="34" charset="0"/>
              </a:rPr>
              <a:t> forman imágenes virtuales menores que el objeto.</a:t>
            </a:r>
          </a:p>
        </p:txBody>
      </p:sp>
      <p:pic>
        <p:nvPicPr>
          <p:cNvPr id="472067" name="Picture 3" descr="DVC00817"/>
          <p:cNvPicPr>
            <a:picLocks noChangeAspect="1" noChangeArrowheads="1"/>
          </p:cNvPicPr>
          <p:nvPr/>
        </p:nvPicPr>
        <p:blipFill>
          <a:blip r:embed="rId2" cstate="print"/>
          <a:srcRect/>
          <a:stretch>
            <a:fillRect/>
          </a:stretch>
        </p:blipFill>
        <p:spPr bwMode="auto">
          <a:xfrm>
            <a:off x="1276350" y="1139825"/>
            <a:ext cx="7021513" cy="5267325"/>
          </a:xfrm>
          <a:prstGeom prst="rect">
            <a:avLst/>
          </a:prstGeom>
          <a:noFill/>
          <a:ln w="9525">
            <a:noFill/>
            <a:miter lim="800000"/>
            <a:headEnd/>
            <a:tailEnd/>
          </a:ln>
        </p:spPr>
      </p:pic>
    </p:spTree>
  </p:cSld>
  <p:clrMapOvr>
    <a:masterClrMapping/>
  </p:clrMapOvr>
  <p:transition advTm="15000">
    <p:fade thruBlk="1"/>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73090" name="Text Box 2"/>
          <p:cNvSpPr txBox="1">
            <a:spLocks noChangeArrowheads="1"/>
          </p:cNvSpPr>
          <p:nvPr/>
        </p:nvSpPr>
        <p:spPr bwMode="auto">
          <a:xfrm>
            <a:off x="919163" y="1792288"/>
            <a:ext cx="7234237" cy="3111500"/>
          </a:xfrm>
          <a:prstGeom prst="rect">
            <a:avLst/>
          </a:prstGeom>
          <a:noFill/>
          <a:ln w="9525">
            <a:noFill/>
            <a:miter lim="800000"/>
            <a:headEnd/>
            <a:tailEnd/>
          </a:ln>
        </p:spPr>
        <p:txBody>
          <a:bodyPr>
            <a:spAutoFit/>
          </a:bodyPr>
          <a:lstStyle/>
          <a:p>
            <a:pPr algn="ctr">
              <a:spcBef>
                <a:spcPct val="50000"/>
              </a:spcBef>
            </a:pPr>
            <a:r>
              <a:rPr lang="es-ES" sz="5400" b="1" dirty="0" smtClean="0">
                <a:solidFill>
                  <a:srgbClr val="FFFFFF"/>
                </a:solidFill>
              </a:rPr>
              <a:t>3.5.4</a:t>
            </a:r>
            <a:endParaRPr lang="es-ES" sz="5400" b="1" dirty="0">
              <a:solidFill>
                <a:srgbClr val="FFFFFF"/>
              </a:solidFill>
            </a:endParaRPr>
          </a:p>
          <a:p>
            <a:pPr algn="ctr">
              <a:spcBef>
                <a:spcPct val="50000"/>
              </a:spcBef>
            </a:pPr>
            <a:r>
              <a:rPr lang="es-ES" sz="3600" b="1" dirty="0">
                <a:solidFill>
                  <a:srgbClr val="FFFFFF"/>
                </a:solidFill>
              </a:rPr>
              <a:t>MOVIMIENTO RELATIVO DE OBJETO E IMAGEN</a:t>
            </a:r>
          </a:p>
          <a:p>
            <a:pPr algn="ctr">
              <a:spcBef>
                <a:spcPct val="50000"/>
              </a:spcBef>
            </a:pPr>
            <a:r>
              <a:rPr lang="es-ES" sz="3600" b="1" dirty="0">
                <a:solidFill>
                  <a:srgbClr val="FFFFFF"/>
                </a:solidFill>
              </a:rPr>
              <a:t>EN LENTES DIVERGENTES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66" name="865 Rectángulo"/>
          <p:cNvSpPr/>
          <p:nvPr/>
        </p:nvSpPr>
        <p:spPr>
          <a:xfrm>
            <a:off x="938213" y="1057275"/>
            <a:ext cx="7493000" cy="45481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2"/>
          <p:cNvGrpSpPr>
            <a:grpSpLocks/>
          </p:cNvGrpSpPr>
          <p:nvPr/>
        </p:nvGrpSpPr>
        <p:grpSpPr bwMode="auto">
          <a:xfrm rot="-564104">
            <a:off x="1200150" y="1843088"/>
            <a:ext cx="846138" cy="1646237"/>
            <a:chOff x="400" y="1727"/>
            <a:chExt cx="308" cy="652"/>
          </a:xfrm>
        </p:grpSpPr>
        <p:grpSp>
          <p:nvGrpSpPr>
            <p:cNvPr id="474566" name="Group 3"/>
            <p:cNvGrpSpPr>
              <a:grpSpLocks/>
            </p:cNvGrpSpPr>
            <p:nvPr/>
          </p:nvGrpSpPr>
          <p:grpSpPr bwMode="auto">
            <a:xfrm>
              <a:off x="452" y="1727"/>
              <a:ext cx="256" cy="652"/>
              <a:chOff x="452" y="1727"/>
              <a:chExt cx="256" cy="652"/>
            </a:xfrm>
          </p:grpSpPr>
          <p:sp>
            <p:nvSpPr>
              <p:cNvPr id="474787" name="Freeform 4"/>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p>
            </p:txBody>
          </p:sp>
          <p:sp>
            <p:nvSpPr>
              <p:cNvPr id="474788" name="Freeform 5"/>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p>
            </p:txBody>
          </p:sp>
          <p:sp>
            <p:nvSpPr>
              <p:cNvPr id="474789" name="Freeform 6"/>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p>
            </p:txBody>
          </p:sp>
          <p:sp>
            <p:nvSpPr>
              <p:cNvPr id="474790" name="Freeform 7"/>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p>
            </p:txBody>
          </p:sp>
          <p:sp>
            <p:nvSpPr>
              <p:cNvPr id="474791" name="Freeform 8"/>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p>
            </p:txBody>
          </p:sp>
          <p:sp>
            <p:nvSpPr>
              <p:cNvPr id="474792" name="Freeform 9"/>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p>
            </p:txBody>
          </p:sp>
          <p:sp>
            <p:nvSpPr>
              <p:cNvPr id="474793" name="Freeform 10"/>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p>
            </p:txBody>
          </p:sp>
          <p:sp>
            <p:nvSpPr>
              <p:cNvPr id="474794" name="Freeform 11"/>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474795" name="Freeform 12"/>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p>
            </p:txBody>
          </p:sp>
          <p:sp>
            <p:nvSpPr>
              <p:cNvPr id="474796" name="Freeform 13"/>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p>
            </p:txBody>
          </p:sp>
          <p:sp>
            <p:nvSpPr>
              <p:cNvPr id="474797" name="Freeform 14"/>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p>
            </p:txBody>
          </p:sp>
          <p:sp>
            <p:nvSpPr>
              <p:cNvPr id="474798" name="Freeform 15"/>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p>
            </p:txBody>
          </p:sp>
          <p:sp>
            <p:nvSpPr>
              <p:cNvPr id="474799" name="Freeform 16"/>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p>
            </p:txBody>
          </p:sp>
          <p:sp>
            <p:nvSpPr>
              <p:cNvPr id="474800" name="Freeform 17"/>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p>
            </p:txBody>
          </p:sp>
          <p:sp>
            <p:nvSpPr>
              <p:cNvPr id="474801" name="Freeform 18"/>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p>
            </p:txBody>
          </p:sp>
          <p:sp>
            <p:nvSpPr>
              <p:cNvPr id="474802" name="Freeform 19"/>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p>
            </p:txBody>
          </p:sp>
          <p:sp>
            <p:nvSpPr>
              <p:cNvPr id="474803" name="Freeform 20"/>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p>
            </p:txBody>
          </p:sp>
          <p:sp>
            <p:nvSpPr>
              <p:cNvPr id="474804" name="Line 21"/>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p>
            </p:txBody>
          </p:sp>
          <p:sp>
            <p:nvSpPr>
              <p:cNvPr id="474805" name="Freeform 22"/>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p>
            </p:txBody>
          </p:sp>
          <p:sp>
            <p:nvSpPr>
              <p:cNvPr id="474806" name="Line 23"/>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p>
            </p:txBody>
          </p:sp>
          <p:sp>
            <p:nvSpPr>
              <p:cNvPr id="474807" name="Freeform 24"/>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p>
            </p:txBody>
          </p:sp>
          <p:sp>
            <p:nvSpPr>
              <p:cNvPr id="474808" name="Freeform 25"/>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p>
            </p:txBody>
          </p:sp>
          <p:sp>
            <p:nvSpPr>
              <p:cNvPr id="474809" name="Freeform 26"/>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p>
            </p:txBody>
          </p:sp>
          <p:sp>
            <p:nvSpPr>
              <p:cNvPr id="474810" name="Freeform 27"/>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p>
            </p:txBody>
          </p:sp>
          <p:sp>
            <p:nvSpPr>
              <p:cNvPr id="474811" name="Line 28"/>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p>
            </p:txBody>
          </p:sp>
          <p:sp>
            <p:nvSpPr>
              <p:cNvPr id="474812" name="Line 29"/>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p>
            </p:txBody>
          </p:sp>
          <p:sp>
            <p:nvSpPr>
              <p:cNvPr id="474813" name="Line 30"/>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p>
            </p:txBody>
          </p:sp>
          <p:sp>
            <p:nvSpPr>
              <p:cNvPr id="474814" name="Freeform 31"/>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p>
            </p:txBody>
          </p:sp>
          <p:sp>
            <p:nvSpPr>
              <p:cNvPr id="474815" name="Freeform 32"/>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p>
            </p:txBody>
          </p:sp>
          <p:sp>
            <p:nvSpPr>
              <p:cNvPr id="474816" name="Freeform 33"/>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p>
            </p:txBody>
          </p:sp>
          <p:sp>
            <p:nvSpPr>
              <p:cNvPr id="474817" name="Freeform 34"/>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p>
            </p:txBody>
          </p:sp>
          <p:sp>
            <p:nvSpPr>
              <p:cNvPr id="474818" name="Freeform 35"/>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p>
            </p:txBody>
          </p:sp>
          <p:sp>
            <p:nvSpPr>
              <p:cNvPr id="474819" name="Freeform 36"/>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p>
            </p:txBody>
          </p:sp>
          <p:sp>
            <p:nvSpPr>
              <p:cNvPr id="474820" name="Freeform 37"/>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p>
            </p:txBody>
          </p:sp>
          <p:sp>
            <p:nvSpPr>
              <p:cNvPr id="474821" name="Freeform 38"/>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p>
            </p:txBody>
          </p:sp>
          <p:sp>
            <p:nvSpPr>
              <p:cNvPr id="474822" name="Freeform 39"/>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p>
            </p:txBody>
          </p:sp>
          <p:sp>
            <p:nvSpPr>
              <p:cNvPr id="474823" name="Freeform 40"/>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p>
            </p:txBody>
          </p:sp>
          <p:sp>
            <p:nvSpPr>
              <p:cNvPr id="474824" name="Freeform 41"/>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p>
            </p:txBody>
          </p:sp>
          <p:sp>
            <p:nvSpPr>
              <p:cNvPr id="474825" name="Freeform 42"/>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p>
            </p:txBody>
          </p:sp>
          <p:sp>
            <p:nvSpPr>
              <p:cNvPr id="474826" name="Freeform 43"/>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p>
            </p:txBody>
          </p:sp>
          <p:sp>
            <p:nvSpPr>
              <p:cNvPr id="474827" name="Freeform 44"/>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p>
            </p:txBody>
          </p:sp>
          <p:sp>
            <p:nvSpPr>
              <p:cNvPr id="474828" name="Freeform 45"/>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p>
            </p:txBody>
          </p:sp>
          <p:sp>
            <p:nvSpPr>
              <p:cNvPr id="474829" name="Freeform 46"/>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p>
            </p:txBody>
          </p:sp>
          <p:sp>
            <p:nvSpPr>
              <p:cNvPr id="474830" name="Freeform 47"/>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p>
            </p:txBody>
          </p:sp>
          <p:sp>
            <p:nvSpPr>
              <p:cNvPr id="474831" name="Freeform 48"/>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p>
            </p:txBody>
          </p:sp>
          <p:sp>
            <p:nvSpPr>
              <p:cNvPr id="474832" name="Freeform 49"/>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p>
            </p:txBody>
          </p:sp>
          <p:sp>
            <p:nvSpPr>
              <p:cNvPr id="474833" name="Freeform 50"/>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p>
            </p:txBody>
          </p:sp>
          <p:sp>
            <p:nvSpPr>
              <p:cNvPr id="474834" name="Freeform 51"/>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p>
            </p:txBody>
          </p:sp>
          <p:sp>
            <p:nvSpPr>
              <p:cNvPr id="474835" name="Freeform 52"/>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p>
            </p:txBody>
          </p:sp>
          <p:sp>
            <p:nvSpPr>
              <p:cNvPr id="474836" name="Freeform 53"/>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p>
            </p:txBody>
          </p:sp>
          <p:sp>
            <p:nvSpPr>
              <p:cNvPr id="474837" name="Freeform 54"/>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p>
            </p:txBody>
          </p:sp>
          <p:sp>
            <p:nvSpPr>
              <p:cNvPr id="474838" name="Freeform 55"/>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p>
            </p:txBody>
          </p:sp>
          <p:sp>
            <p:nvSpPr>
              <p:cNvPr id="474839" name="Freeform 56"/>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p>
            </p:txBody>
          </p:sp>
          <p:sp>
            <p:nvSpPr>
              <p:cNvPr id="474840" name="Freeform 57"/>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p>
            </p:txBody>
          </p:sp>
          <p:sp>
            <p:nvSpPr>
              <p:cNvPr id="474841" name="Freeform 58"/>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p>
            </p:txBody>
          </p:sp>
          <p:sp>
            <p:nvSpPr>
              <p:cNvPr id="474842" name="Freeform 59"/>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p>
            </p:txBody>
          </p:sp>
          <p:sp>
            <p:nvSpPr>
              <p:cNvPr id="474843" name="Freeform 60"/>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p>
            </p:txBody>
          </p:sp>
          <p:sp>
            <p:nvSpPr>
              <p:cNvPr id="474844" name="Freeform 61"/>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p>
            </p:txBody>
          </p:sp>
          <p:sp>
            <p:nvSpPr>
              <p:cNvPr id="474845" name="Freeform 62"/>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p>
            </p:txBody>
          </p:sp>
          <p:sp>
            <p:nvSpPr>
              <p:cNvPr id="474846" name="Freeform 63"/>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p>
            </p:txBody>
          </p:sp>
          <p:sp>
            <p:nvSpPr>
              <p:cNvPr id="474847" name="Freeform 64"/>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p>
            </p:txBody>
          </p:sp>
          <p:sp>
            <p:nvSpPr>
              <p:cNvPr id="474848" name="Line 65"/>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p>
            </p:txBody>
          </p:sp>
          <p:sp>
            <p:nvSpPr>
              <p:cNvPr id="474849" name="Freeform 66"/>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p>
            </p:txBody>
          </p:sp>
          <p:sp>
            <p:nvSpPr>
              <p:cNvPr id="474850" name="Line 67"/>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p>
            </p:txBody>
          </p:sp>
          <p:sp>
            <p:nvSpPr>
              <p:cNvPr id="474851" name="Freeform 68"/>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p>
            </p:txBody>
          </p:sp>
          <p:sp>
            <p:nvSpPr>
              <p:cNvPr id="474852" name="Line 69"/>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p>
            </p:txBody>
          </p:sp>
          <p:sp>
            <p:nvSpPr>
              <p:cNvPr id="474853" name="Freeform 70"/>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p>
            </p:txBody>
          </p:sp>
          <p:sp>
            <p:nvSpPr>
              <p:cNvPr id="474854" name="Line 71"/>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p>
            </p:txBody>
          </p:sp>
          <p:sp>
            <p:nvSpPr>
              <p:cNvPr id="474855" name="Freeform 72"/>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p>
            </p:txBody>
          </p:sp>
          <p:sp>
            <p:nvSpPr>
              <p:cNvPr id="474856" name="Line 73"/>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p>
            </p:txBody>
          </p:sp>
          <p:sp>
            <p:nvSpPr>
              <p:cNvPr id="474857" name="Line 74"/>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p>
            </p:txBody>
          </p:sp>
          <p:sp>
            <p:nvSpPr>
              <p:cNvPr id="474858" name="Line 75"/>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p>
            </p:txBody>
          </p:sp>
          <p:sp>
            <p:nvSpPr>
              <p:cNvPr id="474859" name="Line 76"/>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p>
            </p:txBody>
          </p:sp>
          <p:sp>
            <p:nvSpPr>
              <p:cNvPr id="474860" name="Line 77"/>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p>
            </p:txBody>
          </p:sp>
          <p:sp>
            <p:nvSpPr>
              <p:cNvPr id="474861" name="Freeform 78"/>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p>
            </p:txBody>
          </p:sp>
          <p:sp>
            <p:nvSpPr>
              <p:cNvPr id="474862" name="Freeform 79"/>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p>
            </p:txBody>
          </p:sp>
          <p:sp>
            <p:nvSpPr>
              <p:cNvPr id="474863" name="Freeform 80"/>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p>
            </p:txBody>
          </p:sp>
          <p:sp>
            <p:nvSpPr>
              <p:cNvPr id="474864" name="Freeform 81"/>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p>
            </p:txBody>
          </p:sp>
          <p:sp>
            <p:nvSpPr>
              <p:cNvPr id="474865" name="Freeform 82"/>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p>
            </p:txBody>
          </p:sp>
          <p:sp>
            <p:nvSpPr>
              <p:cNvPr id="474866" name="Freeform 83"/>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p>
            </p:txBody>
          </p:sp>
          <p:sp>
            <p:nvSpPr>
              <p:cNvPr id="474867" name="Freeform 84"/>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p>
            </p:txBody>
          </p:sp>
          <p:sp>
            <p:nvSpPr>
              <p:cNvPr id="474868" name="Freeform 85"/>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p>
            </p:txBody>
          </p:sp>
          <p:sp>
            <p:nvSpPr>
              <p:cNvPr id="474869" name="Freeform 86"/>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p>
            </p:txBody>
          </p:sp>
          <p:sp>
            <p:nvSpPr>
              <p:cNvPr id="474870" name="Freeform 87"/>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p>
            </p:txBody>
          </p:sp>
          <p:sp>
            <p:nvSpPr>
              <p:cNvPr id="474871" name="Freeform 88"/>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p>
            </p:txBody>
          </p:sp>
          <p:sp>
            <p:nvSpPr>
              <p:cNvPr id="474872" name="Freeform 89"/>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p>
            </p:txBody>
          </p:sp>
          <p:sp>
            <p:nvSpPr>
              <p:cNvPr id="474873" name="Freeform 90"/>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p>
            </p:txBody>
          </p:sp>
          <p:sp>
            <p:nvSpPr>
              <p:cNvPr id="474874" name="Freeform 91"/>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p>
            </p:txBody>
          </p:sp>
          <p:sp>
            <p:nvSpPr>
              <p:cNvPr id="474875" name="Freeform 92"/>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p>
            </p:txBody>
          </p:sp>
          <p:sp>
            <p:nvSpPr>
              <p:cNvPr id="474876" name="Freeform 93"/>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p>
            </p:txBody>
          </p:sp>
          <p:sp>
            <p:nvSpPr>
              <p:cNvPr id="474877" name="Freeform 94"/>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p>
            </p:txBody>
          </p:sp>
          <p:sp>
            <p:nvSpPr>
              <p:cNvPr id="474878" name="Freeform 95"/>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p>
            </p:txBody>
          </p:sp>
          <p:sp>
            <p:nvSpPr>
              <p:cNvPr id="474879" name="Freeform 96"/>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p>
            </p:txBody>
          </p:sp>
          <p:sp>
            <p:nvSpPr>
              <p:cNvPr id="474880" name="Freeform 97"/>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p>
            </p:txBody>
          </p:sp>
          <p:sp>
            <p:nvSpPr>
              <p:cNvPr id="474881" name="Freeform 98"/>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p>
            </p:txBody>
          </p:sp>
          <p:sp>
            <p:nvSpPr>
              <p:cNvPr id="474882" name="Freeform 99"/>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p>
            </p:txBody>
          </p:sp>
          <p:sp>
            <p:nvSpPr>
              <p:cNvPr id="474883" name="Freeform 100"/>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p>
            </p:txBody>
          </p:sp>
          <p:sp>
            <p:nvSpPr>
              <p:cNvPr id="474884" name="Freeform 101"/>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p>
            </p:txBody>
          </p:sp>
          <p:sp>
            <p:nvSpPr>
              <p:cNvPr id="474885" name="Freeform 102"/>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p>
            </p:txBody>
          </p:sp>
          <p:sp>
            <p:nvSpPr>
              <p:cNvPr id="474886" name="Freeform 103"/>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p>
            </p:txBody>
          </p:sp>
          <p:sp>
            <p:nvSpPr>
              <p:cNvPr id="474887" name="Freeform 104"/>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p>
            </p:txBody>
          </p:sp>
          <p:sp>
            <p:nvSpPr>
              <p:cNvPr id="474888" name="Freeform 105"/>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p>
            </p:txBody>
          </p:sp>
          <p:sp>
            <p:nvSpPr>
              <p:cNvPr id="474889" name="Freeform 106"/>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p>
            </p:txBody>
          </p:sp>
          <p:sp>
            <p:nvSpPr>
              <p:cNvPr id="474890" name="Freeform 107"/>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p>
            </p:txBody>
          </p:sp>
          <p:sp>
            <p:nvSpPr>
              <p:cNvPr id="474891" name="Freeform 108"/>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p>
            </p:txBody>
          </p:sp>
          <p:sp>
            <p:nvSpPr>
              <p:cNvPr id="474892" name="Freeform 109"/>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p>
            </p:txBody>
          </p:sp>
          <p:sp>
            <p:nvSpPr>
              <p:cNvPr id="474893" name="Freeform 110"/>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p>
            </p:txBody>
          </p:sp>
          <p:sp>
            <p:nvSpPr>
              <p:cNvPr id="474894" name="Freeform 111"/>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p>
            </p:txBody>
          </p:sp>
          <p:sp>
            <p:nvSpPr>
              <p:cNvPr id="474895" name="Freeform 112"/>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p>
            </p:txBody>
          </p:sp>
          <p:sp>
            <p:nvSpPr>
              <p:cNvPr id="474896" name="Freeform 113"/>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p>
            </p:txBody>
          </p:sp>
          <p:sp>
            <p:nvSpPr>
              <p:cNvPr id="474897" name="Freeform 114"/>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p>
            </p:txBody>
          </p:sp>
          <p:sp>
            <p:nvSpPr>
              <p:cNvPr id="474898" name="Freeform 115"/>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p>
            </p:txBody>
          </p:sp>
          <p:sp>
            <p:nvSpPr>
              <p:cNvPr id="474899" name="Freeform 116"/>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p>
            </p:txBody>
          </p:sp>
          <p:sp>
            <p:nvSpPr>
              <p:cNvPr id="474900" name="Freeform 117"/>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p>
            </p:txBody>
          </p:sp>
          <p:sp>
            <p:nvSpPr>
              <p:cNvPr id="474901" name="Freeform 118"/>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p>
            </p:txBody>
          </p:sp>
          <p:sp>
            <p:nvSpPr>
              <p:cNvPr id="474902" name="Freeform 119"/>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p>
            </p:txBody>
          </p:sp>
          <p:sp>
            <p:nvSpPr>
              <p:cNvPr id="474903" name="Freeform 120"/>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p>
            </p:txBody>
          </p:sp>
          <p:sp>
            <p:nvSpPr>
              <p:cNvPr id="474904" name="Freeform 121"/>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p>
            </p:txBody>
          </p:sp>
          <p:sp>
            <p:nvSpPr>
              <p:cNvPr id="474905" name="Freeform 122"/>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p>
            </p:txBody>
          </p:sp>
          <p:sp>
            <p:nvSpPr>
              <p:cNvPr id="474906" name="Freeform 123"/>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p>
            </p:txBody>
          </p:sp>
          <p:sp>
            <p:nvSpPr>
              <p:cNvPr id="474907" name="Freeform 124"/>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p>
            </p:txBody>
          </p:sp>
          <p:sp>
            <p:nvSpPr>
              <p:cNvPr id="474908" name="Freeform 125"/>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p>
            </p:txBody>
          </p:sp>
          <p:sp>
            <p:nvSpPr>
              <p:cNvPr id="474909" name="Freeform 126"/>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p>
            </p:txBody>
          </p:sp>
          <p:sp>
            <p:nvSpPr>
              <p:cNvPr id="474910" name="Line 127"/>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p>
            </p:txBody>
          </p:sp>
          <p:sp>
            <p:nvSpPr>
              <p:cNvPr id="474911" name="Line 128"/>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p>
            </p:txBody>
          </p:sp>
          <p:sp>
            <p:nvSpPr>
              <p:cNvPr id="474912" name="Freeform 129"/>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p>
            </p:txBody>
          </p:sp>
          <p:sp>
            <p:nvSpPr>
              <p:cNvPr id="474913" name="Line 130"/>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p>
            </p:txBody>
          </p:sp>
          <p:sp>
            <p:nvSpPr>
              <p:cNvPr id="474914" name="Line 131"/>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p>
            </p:txBody>
          </p:sp>
          <p:sp>
            <p:nvSpPr>
              <p:cNvPr id="474915" name="Line 132"/>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p>
            </p:txBody>
          </p:sp>
          <p:sp>
            <p:nvSpPr>
              <p:cNvPr id="474916" name="Freeform 133"/>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p>
            </p:txBody>
          </p:sp>
          <p:sp>
            <p:nvSpPr>
              <p:cNvPr id="474917" name="Line 134"/>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p>
            </p:txBody>
          </p:sp>
          <p:sp>
            <p:nvSpPr>
              <p:cNvPr id="474918" name="Line 135"/>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p>
            </p:txBody>
          </p:sp>
          <p:sp>
            <p:nvSpPr>
              <p:cNvPr id="474919" name="Freeform 136"/>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p>
            </p:txBody>
          </p:sp>
          <p:sp>
            <p:nvSpPr>
              <p:cNvPr id="474920" name="Freeform 137"/>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p>
            </p:txBody>
          </p:sp>
          <p:sp>
            <p:nvSpPr>
              <p:cNvPr id="474921" name="Freeform 138"/>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p>
            </p:txBody>
          </p:sp>
          <p:sp>
            <p:nvSpPr>
              <p:cNvPr id="474922" name="Freeform 139"/>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p>
            </p:txBody>
          </p:sp>
          <p:sp>
            <p:nvSpPr>
              <p:cNvPr id="474923" name="Freeform 140"/>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p>
            </p:txBody>
          </p:sp>
          <p:sp>
            <p:nvSpPr>
              <p:cNvPr id="474924" name="Freeform 141"/>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p>
            </p:txBody>
          </p:sp>
          <p:sp>
            <p:nvSpPr>
              <p:cNvPr id="474925" name="Freeform 142"/>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p>
            </p:txBody>
          </p:sp>
          <p:sp>
            <p:nvSpPr>
              <p:cNvPr id="474926" name="Freeform 143"/>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p>
            </p:txBody>
          </p:sp>
          <p:sp>
            <p:nvSpPr>
              <p:cNvPr id="474927" name="Freeform 144"/>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p>
            </p:txBody>
          </p:sp>
          <p:sp>
            <p:nvSpPr>
              <p:cNvPr id="474928" name="Freeform 145"/>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p>
            </p:txBody>
          </p:sp>
          <p:sp>
            <p:nvSpPr>
              <p:cNvPr id="474929" name="Line 146"/>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p>
            </p:txBody>
          </p:sp>
          <p:sp>
            <p:nvSpPr>
              <p:cNvPr id="474930" name="Freeform 147"/>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p>
            </p:txBody>
          </p:sp>
          <p:sp>
            <p:nvSpPr>
              <p:cNvPr id="474931" name="Freeform 148"/>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p>
            </p:txBody>
          </p:sp>
          <p:sp>
            <p:nvSpPr>
              <p:cNvPr id="474932" name="Freeform 149"/>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p>
            </p:txBody>
          </p:sp>
          <p:sp>
            <p:nvSpPr>
              <p:cNvPr id="474933" name="Freeform 150"/>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p>
            </p:txBody>
          </p:sp>
          <p:sp>
            <p:nvSpPr>
              <p:cNvPr id="474934" name="Freeform 151"/>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p>
            </p:txBody>
          </p:sp>
          <p:sp>
            <p:nvSpPr>
              <p:cNvPr id="474935" name="Freeform 152"/>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p>
            </p:txBody>
          </p:sp>
          <p:sp>
            <p:nvSpPr>
              <p:cNvPr id="474936" name="Freeform 153"/>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p>
            </p:txBody>
          </p:sp>
          <p:sp>
            <p:nvSpPr>
              <p:cNvPr id="474937" name="Freeform 154"/>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p>
            </p:txBody>
          </p:sp>
          <p:sp>
            <p:nvSpPr>
              <p:cNvPr id="474938" name="Freeform 155"/>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p>
            </p:txBody>
          </p:sp>
          <p:sp>
            <p:nvSpPr>
              <p:cNvPr id="474939" name="Freeform 156"/>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p>
            </p:txBody>
          </p:sp>
          <p:sp>
            <p:nvSpPr>
              <p:cNvPr id="474940" name="Freeform 157"/>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p>
            </p:txBody>
          </p:sp>
          <p:sp>
            <p:nvSpPr>
              <p:cNvPr id="474941" name="Freeform 158"/>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p>
            </p:txBody>
          </p:sp>
          <p:sp>
            <p:nvSpPr>
              <p:cNvPr id="474942" name="Freeform 159"/>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p>
            </p:txBody>
          </p:sp>
          <p:sp>
            <p:nvSpPr>
              <p:cNvPr id="474943" name="Freeform 160"/>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p>
            </p:txBody>
          </p:sp>
          <p:sp>
            <p:nvSpPr>
              <p:cNvPr id="474944" name="Freeform 161"/>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p>
            </p:txBody>
          </p:sp>
          <p:sp>
            <p:nvSpPr>
              <p:cNvPr id="474945" name="Freeform 162"/>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474946" name="Freeform 163"/>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p>
            </p:txBody>
          </p:sp>
          <p:sp>
            <p:nvSpPr>
              <p:cNvPr id="474947" name="Freeform 164"/>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p>
            </p:txBody>
          </p:sp>
          <p:sp>
            <p:nvSpPr>
              <p:cNvPr id="474948" name="Freeform 165"/>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p>
            </p:txBody>
          </p:sp>
          <p:sp>
            <p:nvSpPr>
              <p:cNvPr id="474949" name="Freeform 166"/>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p>
            </p:txBody>
          </p:sp>
          <p:sp>
            <p:nvSpPr>
              <p:cNvPr id="474950" name="Freeform 167"/>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p>
            </p:txBody>
          </p:sp>
          <p:sp>
            <p:nvSpPr>
              <p:cNvPr id="474951" name="Freeform 168"/>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p>
            </p:txBody>
          </p:sp>
          <p:sp>
            <p:nvSpPr>
              <p:cNvPr id="474952" name="Freeform 169"/>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p>
            </p:txBody>
          </p:sp>
          <p:sp>
            <p:nvSpPr>
              <p:cNvPr id="474953" name="Freeform 170"/>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p>
            </p:txBody>
          </p:sp>
          <p:sp>
            <p:nvSpPr>
              <p:cNvPr id="474954" name="Freeform 171"/>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p>
            </p:txBody>
          </p:sp>
          <p:sp>
            <p:nvSpPr>
              <p:cNvPr id="474955" name="Freeform 172"/>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p>
            </p:txBody>
          </p:sp>
          <p:sp>
            <p:nvSpPr>
              <p:cNvPr id="474956" name="Freeform 173"/>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p>
            </p:txBody>
          </p:sp>
          <p:sp>
            <p:nvSpPr>
              <p:cNvPr id="474957" name="Freeform 174"/>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p>
            </p:txBody>
          </p:sp>
          <p:sp>
            <p:nvSpPr>
              <p:cNvPr id="474958" name="Freeform 175"/>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p>
            </p:txBody>
          </p:sp>
          <p:sp>
            <p:nvSpPr>
              <p:cNvPr id="474959" name="Freeform 176"/>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p>
            </p:txBody>
          </p:sp>
          <p:sp>
            <p:nvSpPr>
              <p:cNvPr id="474960" name="Freeform 177"/>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p>
            </p:txBody>
          </p:sp>
          <p:sp>
            <p:nvSpPr>
              <p:cNvPr id="474961" name="Freeform 178"/>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p>
            </p:txBody>
          </p:sp>
          <p:sp>
            <p:nvSpPr>
              <p:cNvPr id="474962" name="Freeform 179"/>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p>
            </p:txBody>
          </p:sp>
          <p:sp>
            <p:nvSpPr>
              <p:cNvPr id="474963" name="Freeform 180"/>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p>
            </p:txBody>
          </p:sp>
          <p:sp>
            <p:nvSpPr>
              <p:cNvPr id="474964" name="Freeform 181"/>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p>
            </p:txBody>
          </p:sp>
          <p:sp>
            <p:nvSpPr>
              <p:cNvPr id="474965" name="Freeform 182"/>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p>
            </p:txBody>
          </p:sp>
          <p:sp>
            <p:nvSpPr>
              <p:cNvPr id="474966" name="Rectangle 183"/>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74967" name="Freeform 184"/>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p>
            </p:txBody>
          </p:sp>
          <p:sp>
            <p:nvSpPr>
              <p:cNvPr id="474968" name="Freeform 185"/>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p>
            </p:txBody>
          </p:sp>
          <p:sp>
            <p:nvSpPr>
              <p:cNvPr id="474969" name="Freeform 186"/>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p>
            </p:txBody>
          </p:sp>
          <p:sp>
            <p:nvSpPr>
              <p:cNvPr id="474970" name="Freeform 18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p>
            </p:txBody>
          </p:sp>
          <p:sp>
            <p:nvSpPr>
              <p:cNvPr id="474971" name="Freeform 18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p>
            </p:txBody>
          </p:sp>
          <p:sp>
            <p:nvSpPr>
              <p:cNvPr id="474972" name="Freeform 18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p>
            </p:txBody>
          </p:sp>
          <p:sp>
            <p:nvSpPr>
              <p:cNvPr id="474973" name="Freeform 190"/>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p>
            </p:txBody>
          </p:sp>
          <p:sp>
            <p:nvSpPr>
              <p:cNvPr id="474974" name="Freeform 19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p>
            </p:txBody>
          </p:sp>
          <p:sp>
            <p:nvSpPr>
              <p:cNvPr id="474975" name="Line 192"/>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p>
            </p:txBody>
          </p:sp>
          <p:sp>
            <p:nvSpPr>
              <p:cNvPr id="474976" name="Freeform 193"/>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p>
            </p:txBody>
          </p:sp>
          <p:sp>
            <p:nvSpPr>
              <p:cNvPr id="474977" name="Freeform 194"/>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p>
            </p:txBody>
          </p:sp>
          <p:sp>
            <p:nvSpPr>
              <p:cNvPr id="474978" name="Line 195"/>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p>
            </p:txBody>
          </p:sp>
          <p:sp>
            <p:nvSpPr>
              <p:cNvPr id="474979" name="Freeform 196"/>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p>
            </p:txBody>
          </p:sp>
          <p:sp>
            <p:nvSpPr>
              <p:cNvPr id="474980" name="Freeform 197"/>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p>
            </p:txBody>
          </p:sp>
          <p:sp>
            <p:nvSpPr>
              <p:cNvPr id="474981" name="Line 198"/>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p>
            </p:txBody>
          </p:sp>
          <p:sp>
            <p:nvSpPr>
              <p:cNvPr id="474982" name="Freeform 199"/>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p>
            </p:txBody>
          </p:sp>
          <p:sp>
            <p:nvSpPr>
              <p:cNvPr id="474983" name="Line 200"/>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p>
            </p:txBody>
          </p:sp>
          <p:sp>
            <p:nvSpPr>
              <p:cNvPr id="474984" name="Line 201"/>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p>
            </p:txBody>
          </p:sp>
          <p:sp>
            <p:nvSpPr>
              <p:cNvPr id="474985" name="Freeform 202"/>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p>
            </p:txBody>
          </p:sp>
          <p:sp>
            <p:nvSpPr>
              <p:cNvPr id="474986" name="Freeform 203"/>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p>
            </p:txBody>
          </p:sp>
        </p:grpSp>
        <p:grpSp>
          <p:nvGrpSpPr>
            <p:cNvPr id="474567" name="Group 204"/>
            <p:cNvGrpSpPr>
              <a:grpSpLocks/>
            </p:cNvGrpSpPr>
            <p:nvPr/>
          </p:nvGrpSpPr>
          <p:grpSpPr bwMode="auto">
            <a:xfrm>
              <a:off x="400" y="1741"/>
              <a:ext cx="308" cy="601"/>
              <a:chOff x="400" y="1741"/>
              <a:chExt cx="308" cy="601"/>
            </a:xfrm>
          </p:grpSpPr>
          <p:sp>
            <p:nvSpPr>
              <p:cNvPr id="474587" name="Freeform 205"/>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p>
            </p:txBody>
          </p:sp>
          <p:sp>
            <p:nvSpPr>
              <p:cNvPr id="474588" name="Freeform 206"/>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p>
            </p:txBody>
          </p:sp>
          <p:sp>
            <p:nvSpPr>
              <p:cNvPr id="474589" name="Freeform 207"/>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p>
            </p:txBody>
          </p:sp>
          <p:sp>
            <p:nvSpPr>
              <p:cNvPr id="474590" name="Freeform 208"/>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p>
            </p:txBody>
          </p:sp>
          <p:sp>
            <p:nvSpPr>
              <p:cNvPr id="474591" name="Freeform 209"/>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p>
            </p:txBody>
          </p:sp>
          <p:sp>
            <p:nvSpPr>
              <p:cNvPr id="474592" name="Line 210"/>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p>
            </p:txBody>
          </p:sp>
          <p:sp>
            <p:nvSpPr>
              <p:cNvPr id="474593" name="Line 211"/>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p>
            </p:txBody>
          </p:sp>
          <p:sp>
            <p:nvSpPr>
              <p:cNvPr id="474594" name="Freeform 212"/>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p>
            </p:txBody>
          </p:sp>
          <p:sp>
            <p:nvSpPr>
              <p:cNvPr id="474595" name="Freeform 213"/>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p>
            </p:txBody>
          </p:sp>
          <p:sp>
            <p:nvSpPr>
              <p:cNvPr id="474596" name="Freeform 214"/>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p>
            </p:txBody>
          </p:sp>
          <p:sp>
            <p:nvSpPr>
              <p:cNvPr id="474597" name="Freeform 215"/>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p>
            </p:txBody>
          </p:sp>
          <p:sp>
            <p:nvSpPr>
              <p:cNvPr id="474598" name="Freeform 216"/>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p>
            </p:txBody>
          </p:sp>
          <p:sp>
            <p:nvSpPr>
              <p:cNvPr id="474599" name="Line 217"/>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p>
            </p:txBody>
          </p:sp>
          <p:sp>
            <p:nvSpPr>
              <p:cNvPr id="474600" name="Freeform 218"/>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p>
            </p:txBody>
          </p:sp>
          <p:sp>
            <p:nvSpPr>
              <p:cNvPr id="474601" name="Freeform 219"/>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p>
            </p:txBody>
          </p:sp>
          <p:sp>
            <p:nvSpPr>
              <p:cNvPr id="474602" name="Freeform 220"/>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p>
            </p:txBody>
          </p:sp>
          <p:sp>
            <p:nvSpPr>
              <p:cNvPr id="474603" name="Line 221"/>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p>
            </p:txBody>
          </p:sp>
          <p:sp>
            <p:nvSpPr>
              <p:cNvPr id="474604" name="Freeform 222"/>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p>
            </p:txBody>
          </p:sp>
          <p:sp>
            <p:nvSpPr>
              <p:cNvPr id="474605" name="Line 223"/>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p>
            </p:txBody>
          </p:sp>
          <p:sp>
            <p:nvSpPr>
              <p:cNvPr id="474606" name="Line 224"/>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p>
            </p:txBody>
          </p:sp>
          <p:sp>
            <p:nvSpPr>
              <p:cNvPr id="474607" name="Line 225"/>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p>
            </p:txBody>
          </p:sp>
          <p:sp>
            <p:nvSpPr>
              <p:cNvPr id="474608" name="Line 226"/>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p>
            </p:txBody>
          </p:sp>
          <p:sp>
            <p:nvSpPr>
              <p:cNvPr id="474609" name="Line 227"/>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p>
            </p:txBody>
          </p:sp>
          <p:sp>
            <p:nvSpPr>
              <p:cNvPr id="474610" name="Line 228"/>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p>
            </p:txBody>
          </p:sp>
          <p:sp>
            <p:nvSpPr>
              <p:cNvPr id="474611" name="Line 229"/>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p>
            </p:txBody>
          </p:sp>
          <p:sp>
            <p:nvSpPr>
              <p:cNvPr id="474612" name="Freeform 230"/>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p>
            </p:txBody>
          </p:sp>
          <p:sp>
            <p:nvSpPr>
              <p:cNvPr id="474613" name="Freeform 231"/>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p>
            </p:txBody>
          </p:sp>
          <p:sp>
            <p:nvSpPr>
              <p:cNvPr id="474614" name="Freeform 232"/>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p>
            </p:txBody>
          </p:sp>
          <p:sp>
            <p:nvSpPr>
              <p:cNvPr id="474615" name="Freeform 233"/>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p>
            </p:txBody>
          </p:sp>
          <p:sp>
            <p:nvSpPr>
              <p:cNvPr id="474616" name="Line 234"/>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p>
            </p:txBody>
          </p:sp>
          <p:sp>
            <p:nvSpPr>
              <p:cNvPr id="474617" name="Line 235"/>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p>
            </p:txBody>
          </p:sp>
          <p:sp>
            <p:nvSpPr>
              <p:cNvPr id="474618" name="Freeform 236"/>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p>
            </p:txBody>
          </p:sp>
          <p:sp>
            <p:nvSpPr>
              <p:cNvPr id="474619" name="Freeform 237"/>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p>
            </p:txBody>
          </p:sp>
          <p:sp>
            <p:nvSpPr>
              <p:cNvPr id="474620" name="Line 238"/>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p>
            </p:txBody>
          </p:sp>
          <p:sp>
            <p:nvSpPr>
              <p:cNvPr id="474621" name="Freeform 239"/>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p>
            </p:txBody>
          </p:sp>
          <p:sp>
            <p:nvSpPr>
              <p:cNvPr id="474622" name="Freeform 240"/>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p>
            </p:txBody>
          </p:sp>
          <p:sp>
            <p:nvSpPr>
              <p:cNvPr id="474623" name="Freeform 241"/>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p>
            </p:txBody>
          </p:sp>
          <p:sp>
            <p:nvSpPr>
              <p:cNvPr id="474624" name="Line 242"/>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p>
            </p:txBody>
          </p:sp>
          <p:sp>
            <p:nvSpPr>
              <p:cNvPr id="474625" name="Line 243"/>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p>
            </p:txBody>
          </p:sp>
          <p:sp>
            <p:nvSpPr>
              <p:cNvPr id="474626" name="Line 244"/>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p>
            </p:txBody>
          </p:sp>
          <p:sp>
            <p:nvSpPr>
              <p:cNvPr id="474627" name="Freeform 245"/>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p>
            </p:txBody>
          </p:sp>
          <p:sp>
            <p:nvSpPr>
              <p:cNvPr id="474628" name="Line 246"/>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p>
            </p:txBody>
          </p:sp>
          <p:sp>
            <p:nvSpPr>
              <p:cNvPr id="474629" name="Line 247"/>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p>
            </p:txBody>
          </p:sp>
          <p:sp>
            <p:nvSpPr>
              <p:cNvPr id="474630" name="Freeform 248"/>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p>
            </p:txBody>
          </p:sp>
          <p:sp>
            <p:nvSpPr>
              <p:cNvPr id="474631" name="Line 249"/>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p>
            </p:txBody>
          </p:sp>
          <p:sp>
            <p:nvSpPr>
              <p:cNvPr id="474632" name="Line 250"/>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p>
            </p:txBody>
          </p:sp>
          <p:sp>
            <p:nvSpPr>
              <p:cNvPr id="474633" name="Freeform 251"/>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p>
            </p:txBody>
          </p:sp>
          <p:sp>
            <p:nvSpPr>
              <p:cNvPr id="474634" name="Line 252"/>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p>
            </p:txBody>
          </p:sp>
          <p:sp>
            <p:nvSpPr>
              <p:cNvPr id="474635" name="Line 253"/>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p>
            </p:txBody>
          </p:sp>
          <p:sp>
            <p:nvSpPr>
              <p:cNvPr id="474636" name="Freeform 254"/>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p>
            </p:txBody>
          </p:sp>
          <p:sp>
            <p:nvSpPr>
              <p:cNvPr id="474637" name="Freeform 255"/>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p>
            </p:txBody>
          </p:sp>
          <p:sp>
            <p:nvSpPr>
              <p:cNvPr id="474638" name="Freeform 256"/>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p>
            </p:txBody>
          </p:sp>
          <p:sp>
            <p:nvSpPr>
              <p:cNvPr id="474639" name="Freeform 257"/>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p>
            </p:txBody>
          </p:sp>
          <p:sp>
            <p:nvSpPr>
              <p:cNvPr id="474640" name="Freeform 258"/>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p>
            </p:txBody>
          </p:sp>
          <p:sp>
            <p:nvSpPr>
              <p:cNvPr id="474641" name="Rectangle 259"/>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74642" name="Freeform 260"/>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p>
            </p:txBody>
          </p:sp>
          <p:sp>
            <p:nvSpPr>
              <p:cNvPr id="474643" name="Freeform 261"/>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p>
            </p:txBody>
          </p:sp>
          <p:sp>
            <p:nvSpPr>
              <p:cNvPr id="474644" name="Freeform 262"/>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p>
            </p:txBody>
          </p:sp>
          <p:sp>
            <p:nvSpPr>
              <p:cNvPr id="474645" name="Freeform 263"/>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p>
            </p:txBody>
          </p:sp>
          <p:sp>
            <p:nvSpPr>
              <p:cNvPr id="474646" name="Line 264"/>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p>
            </p:txBody>
          </p:sp>
          <p:sp>
            <p:nvSpPr>
              <p:cNvPr id="474647" name="Freeform 265"/>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p>
            </p:txBody>
          </p:sp>
          <p:sp>
            <p:nvSpPr>
              <p:cNvPr id="474648" name="Line 266"/>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p>
            </p:txBody>
          </p:sp>
          <p:sp>
            <p:nvSpPr>
              <p:cNvPr id="474649" name="Line 267"/>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p>
            </p:txBody>
          </p:sp>
          <p:sp>
            <p:nvSpPr>
              <p:cNvPr id="474650" name="Line 268"/>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p>
            </p:txBody>
          </p:sp>
          <p:sp>
            <p:nvSpPr>
              <p:cNvPr id="474651" name="Freeform 269"/>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p>
            </p:txBody>
          </p:sp>
          <p:sp>
            <p:nvSpPr>
              <p:cNvPr id="474652" name="Freeform 270"/>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p>
            </p:txBody>
          </p:sp>
          <p:sp>
            <p:nvSpPr>
              <p:cNvPr id="474653" name="Freeform 271"/>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p>
            </p:txBody>
          </p:sp>
          <p:sp>
            <p:nvSpPr>
              <p:cNvPr id="474654" name="Freeform 272"/>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p>
            </p:txBody>
          </p:sp>
          <p:sp>
            <p:nvSpPr>
              <p:cNvPr id="474655" name="Freeform 273"/>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p>
            </p:txBody>
          </p:sp>
          <p:sp>
            <p:nvSpPr>
              <p:cNvPr id="474656" name="Freeform 274"/>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p>
            </p:txBody>
          </p:sp>
          <p:sp>
            <p:nvSpPr>
              <p:cNvPr id="474657" name="Line 275"/>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p>
            </p:txBody>
          </p:sp>
          <p:sp>
            <p:nvSpPr>
              <p:cNvPr id="474658" name="Line 276"/>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p>
            </p:txBody>
          </p:sp>
          <p:sp>
            <p:nvSpPr>
              <p:cNvPr id="474659" name="Freeform 277"/>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p>
            </p:txBody>
          </p:sp>
          <p:sp>
            <p:nvSpPr>
              <p:cNvPr id="474660" name="Freeform 278"/>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p>
            </p:txBody>
          </p:sp>
          <p:sp>
            <p:nvSpPr>
              <p:cNvPr id="474661" name="Freeform 279"/>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p>
            </p:txBody>
          </p:sp>
          <p:sp>
            <p:nvSpPr>
              <p:cNvPr id="474662" name="Freeform 280"/>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p>
            </p:txBody>
          </p:sp>
          <p:sp>
            <p:nvSpPr>
              <p:cNvPr id="474663" name="Freeform 281"/>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p>
            </p:txBody>
          </p:sp>
          <p:sp>
            <p:nvSpPr>
              <p:cNvPr id="474664" name="Freeform 282"/>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74665" name="Freeform 283"/>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p>
            </p:txBody>
          </p:sp>
          <p:sp>
            <p:nvSpPr>
              <p:cNvPr id="474666" name="Freeform 284"/>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p>
            </p:txBody>
          </p:sp>
          <p:sp>
            <p:nvSpPr>
              <p:cNvPr id="474667" name="Freeform 285"/>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p>
            </p:txBody>
          </p:sp>
          <p:sp>
            <p:nvSpPr>
              <p:cNvPr id="474668" name="Line 286"/>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p>
            </p:txBody>
          </p:sp>
          <p:sp>
            <p:nvSpPr>
              <p:cNvPr id="474669" name="Freeform 287"/>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p>
            </p:txBody>
          </p:sp>
          <p:sp>
            <p:nvSpPr>
              <p:cNvPr id="474670" name="Freeform 288"/>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p>
            </p:txBody>
          </p:sp>
          <p:sp>
            <p:nvSpPr>
              <p:cNvPr id="474671" name="Line 289"/>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p>
            </p:txBody>
          </p:sp>
          <p:sp>
            <p:nvSpPr>
              <p:cNvPr id="474672" name="Line 290"/>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p>
            </p:txBody>
          </p:sp>
          <p:sp>
            <p:nvSpPr>
              <p:cNvPr id="474673" name="Freeform 291"/>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p>
            </p:txBody>
          </p:sp>
          <p:sp>
            <p:nvSpPr>
              <p:cNvPr id="474674" name="Freeform 292"/>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74675" name="Line 293"/>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p>
            </p:txBody>
          </p:sp>
          <p:sp>
            <p:nvSpPr>
              <p:cNvPr id="474676" name="Line 294"/>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p>
            </p:txBody>
          </p:sp>
          <p:sp>
            <p:nvSpPr>
              <p:cNvPr id="474677" name="Freeform 295"/>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p>
            </p:txBody>
          </p:sp>
          <p:sp>
            <p:nvSpPr>
              <p:cNvPr id="474678" name="Freeform 296"/>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p>
            </p:txBody>
          </p:sp>
          <p:sp>
            <p:nvSpPr>
              <p:cNvPr id="474679" name="Freeform 297"/>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p>
            </p:txBody>
          </p:sp>
          <p:sp>
            <p:nvSpPr>
              <p:cNvPr id="474680"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p>
            </p:txBody>
          </p:sp>
          <p:sp>
            <p:nvSpPr>
              <p:cNvPr id="474681"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p>
            </p:txBody>
          </p:sp>
          <p:sp>
            <p:nvSpPr>
              <p:cNvPr id="474682"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74683"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p>
            </p:txBody>
          </p:sp>
          <p:sp>
            <p:nvSpPr>
              <p:cNvPr id="474684"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p>
            </p:txBody>
          </p:sp>
          <p:sp>
            <p:nvSpPr>
              <p:cNvPr id="474685" name="Freeform 303"/>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p>
            </p:txBody>
          </p:sp>
          <p:sp>
            <p:nvSpPr>
              <p:cNvPr id="474686" name="Freeform 304"/>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p>
            </p:txBody>
          </p:sp>
          <p:sp>
            <p:nvSpPr>
              <p:cNvPr id="474687" name="Freeform 305"/>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p>
            </p:txBody>
          </p:sp>
          <p:sp>
            <p:nvSpPr>
              <p:cNvPr id="474688" name="Freeform 306"/>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p>
            </p:txBody>
          </p:sp>
          <p:sp>
            <p:nvSpPr>
              <p:cNvPr id="474689" name="Line 307"/>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p>
            </p:txBody>
          </p:sp>
          <p:sp>
            <p:nvSpPr>
              <p:cNvPr id="474690" name="Freeform 308"/>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p>
            </p:txBody>
          </p:sp>
          <p:sp>
            <p:nvSpPr>
              <p:cNvPr id="474691" name="Freeform 309"/>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p>
            </p:txBody>
          </p:sp>
          <p:sp>
            <p:nvSpPr>
              <p:cNvPr id="474692" name="Freeform 310"/>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p>
            </p:txBody>
          </p:sp>
          <p:sp>
            <p:nvSpPr>
              <p:cNvPr id="474693" name="Freeform 311"/>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p>
            </p:txBody>
          </p:sp>
          <p:sp>
            <p:nvSpPr>
              <p:cNvPr id="474694" name="Freeform 312"/>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p>
            </p:txBody>
          </p:sp>
          <p:sp>
            <p:nvSpPr>
              <p:cNvPr id="474695" name="Freeform 313"/>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p>
            </p:txBody>
          </p:sp>
          <p:sp>
            <p:nvSpPr>
              <p:cNvPr id="474696" name="Freeform 314"/>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p>
            </p:txBody>
          </p:sp>
          <p:sp>
            <p:nvSpPr>
              <p:cNvPr id="474697" name="Freeform 315"/>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p>
            </p:txBody>
          </p:sp>
          <p:sp>
            <p:nvSpPr>
              <p:cNvPr id="474698" name="Rectangle 316"/>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699" name="Freeform 317"/>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p>
            </p:txBody>
          </p:sp>
          <p:sp>
            <p:nvSpPr>
              <p:cNvPr id="474700" name="Freeform 318"/>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474701" name="Rectangle 319"/>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702" name="Freeform 320"/>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p>
            </p:txBody>
          </p:sp>
          <p:sp>
            <p:nvSpPr>
              <p:cNvPr id="474703" name="Freeform 321"/>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p>
            </p:txBody>
          </p:sp>
          <p:sp>
            <p:nvSpPr>
              <p:cNvPr id="474704" name="Freeform 322"/>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p>
            </p:txBody>
          </p:sp>
          <p:sp>
            <p:nvSpPr>
              <p:cNvPr id="474705" name="Freeform 323"/>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p>
            </p:txBody>
          </p:sp>
          <p:sp>
            <p:nvSpPr>
              <p:cNvPr id="474706" name="Freeform 324"/>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p>
            </p:txBody>
          </p:sp>
          <p:sp>
            <p:nvSpPr>
              <p:cNvPr id="474707" name="Freeform 325"/>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p>
            </p:txBody>
          </p:sp>
          <p:sp>
            <p:nvSpPr>
              <p:cNvPr id="474708" name="Freeform 326"/>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p>
            </p:txBody>
          </p:sp>
          <p:sp>
            <p:nvSpPr>
              <p:cNvPr id="474709" name="Line 327"/>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p>
            </p:txBody>
          </p:sp>
          <p:sp>
            <p:nvSpPr>
              <p:cNvPr id="474710" name="Freeform 328"/>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p>
            </p:txBody>
          </p:sp>
          <p:sp>
            <p:nvSpPr>
              <p:cNvPr id="474711" name="Freeform 329"/>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p>
            </p:txBody>
          </p:sp>
          <p:sp>
            <p:nvSpPr>
              <p:cNvPr id="474712" name="Freeform 330"/>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p>
            </p:txBody>
          </p:sp>
          <p:sp>
            <p:nvSpPr>
              <p:cNvPr id="474713" name="Freeform 331"/>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p>
            </p:txBody>
          </p:sp>
          <p:sp>
            <p:nvSpPr>
              <p:cNvPr id="474714" name="Line 332"/>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p>
            </p:txBody>
          </p:sp>
          <p:sp>
            <p:nvSpPr>
              <p:cNvPr id="474715" name="Freeform 333"/>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p>
            </p:txBody>
          </p:sp>
          <p:sp>
            <p:nvSpPr>
              <p:cNvPr id="474716" name="Freeform 334"/>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p>
            </p:txBody>
          </p:sp>
          <p:sp>
            <p:nvSpPr>
              <p:cNvPr id="474717" name="Freeform 335"/>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p>
            </p:txBody>
          </p:sp>
          <p:sp>
            <p:nvSpPr>
              <p:cNvPr id="474718" name="Freeform 336"/>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p>
            </p:txBody>
          </p:sp>
          <p:sp>
            <p:nvSpPr>
              <p:cNvPr id="474719" name="Line 337"/>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p>
            </p:txBody>
          </p:sp>
          <p:sp>
            <p:nvSpPr>
              <p:cNvPr id="474720" name="Freeform 338"/>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p>
            </p:txBody>
          </p:sp>
          <p:sp>
            <p:nvSpPr>
              <p:cNvPr id="474721" name="Freeform 339"/>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p>
            </p:txBody>
          </p:sp>
          <p:sp>
            <p:nvSpPr>
              <p:cNvPr id="474722" name="Line 340"/>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p>
            </p:txBody>
          </p:sp>
          <p:sp>
            <p:nvSpPr>
              <p:cNvPr id="474723" name="Freeform 341"/>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p>
            </p:txBody>
          </p:sp>
          <p:sp>
            <p:nvSpPr>
              <p:cNvPr id="474724" name="Freeform 342"/>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p>
            </p:txBody>
          </p:sp>
          <p:sp>
            <p:nvSpPr>
              <p:cNvPr id="474725" name="Freeform 343"/>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p>
            </p:txBody>
          </p:sp>
          <p:sp>
            <p:nvSpPr>
              <p:cNvPr id="474726" name="Freeform 344"/>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p>
            </p:txBody>
          </p:sp>
          <p:sp>
            <p:nvSpPr>
              <p:cNvPr id="474727" name="Line 345"/>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p>
            </p:txBody>
          </p:sp>
          <p:sp>
            <p:nvSpPr>
              <p:cNvPr id="474728" name="Freeform 346"/>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p>
            </p:txBody>
          </p:sp>
          <p:sp>
            <p:nvSpPr>
              <p:cNvPr id="474729" name="Freeform 347"/>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p>
            </p:txBody>
          </p:sp>
          <p:sp>
            <p:nvSpPr>
              <p:cNvPr id="474730"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p>
            </p:txBody>
          </p:sp>
          <p:sp>
            <p:nvSpPr>
              <p:cNvPr id="474731"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p>
            </p:txBody>
          </p:sp>
          <p:sp>
            <p:nvSpPr>
              <p:cNvPr id="474732" name="Line 350"/>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p>
            </p:txBody>
          </p:sp>
          <p:sp>
            <p:nvSpPr>
              <p:cNvPr id="474733"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p>
            </p:txBody>
          </p:sp>
          <p:sp>
            <p:nvSpPr>
              <p:cNvPr id="474734" name="Freeform 352"/>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p>
            </p:txBody>
          </p:sp>
          <p:sp>
            <p:nvSpPr>
              <p:cNvPr id="474735"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p>
            </p:txBody>
          </p:sp>
          <p:sp>
            <p:nvSpPr>
              <p:cNvPr id="474736"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74737" name="Line 355"/>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p>
            </p:txBody>
          </p:sp>
          <p:sp>
            <p:nvSpPr>
              <p:cNvPr id="474738"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p>
            </p:txBody>
          </p:sp>
          <p:sp>
            <p:nvSpPr>
              <p:cNvPr id="474739" name="Freeform 357"/>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p>
            </p:txBody>
          </p:sp>
          <p:sp>
            <p:nvSpPr>
              <p:cNvPr id="474740" name="Line 358"/>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p>
            </p:txBody>
          </p:sp>
          <p:sp>
            <p:nvSpPr>
              <p:cNvPr id="474741" name="Freeform 359"/>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p>
            </p:txBody>
          </p:sp>
          <p:sp>
            <p:nvSpPr>
              <p:cNvPr id="474742" name="Freeform 360"/>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p>
            </p:txBody>
          </p:sp>
          <p:sp>
            <p:nvSpPr>
              <p:cNvPr id="474743" name="Freeform 361"/>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p>
            </p:txBody>
          </p:sp>
          <p:sp>
            <p:nvSpPr>
              <p:cNvPr id="474744" name="Freeform 362"/>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p>
            </p:txBody>
          </p:sp>
          <p:sp>
            <p:nvSpPr>
              <p:cNvPr id="474745" name="Freeform 363"/>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p>
            </p:txBody>
          </p:sp>
          <p:sp>
            <p:nvSpPr>
              <p:cNvPr id="474746" name="Freeform 364"/>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74747" name="Freeform 365"/>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p>
            </p:txBody>
          </p:sp>
          <p:sp>
            <p:nvSpPr>
              <p:cNvPr id="474748" name="Freeform 366"/>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p>
            </p:txBody>
          </p:sp>
          <p:sp>
            <p:nvSpPr>
              <p:cNvPr id="474749" name="Freeform 367"/>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p>
            </p:txBody>
          </p:sp>
          <p:sp>
            <p:nvSpPr>
              <p:cNvPr id="474750" name="Rectangle 368"/>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751" name="Freeform 369"/>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p>
            </p:txBody>
          </p:sp>
          <p:sp>
            <p:nvSpPr>
              <p:cNvPr id="474752" name="Freeform 370"/>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p>
            </p:txBody>
          </p:sp>
          <p:sp>
            <p:nvSpPr>
              <p:cNvPr id="474753" name="Freeform 371"/>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p>
            </p:txBody>
          </p:sp>
          <p:sp>
            <p:nvSpPr>
              <p:cNvPr id="474754" name="Freeform 372"/>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p>
            </p:txBody>
          </p:sp>
          <p:sp>
            <p:nvSpPr>
              <p:cNvPr id="474755" name="Freeform 373"/>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p>
            </p:txBody>
          </p:sp>
          <p:sp>
            <p:nvSpPr>
              <p:cNvPr id="474756" name="Freeform 374"/>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p>
            </p:txBody>
          </p:sp>
          <p:sp>
            <p:nvSpPr>
              <p:cNvPr id="474757" name="Freeform 375"/>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p>
            </p:txBody>
          </p:sp>
          <p:sp>
            <p:nvSpPr>
              <p:cNvPr id="474758" name="Line 376"/>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p>
            </p:txBody>
          </p:sp>
          <p:sp>
            <p:nvSpPr>
              <p:cNvPr id="474759" name="Freeform 377"/>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p>
            </p:txBody>
          </p:sp>
          <p:sp>
            <p:nvSpPr>
              <p:cNvPr id="474760" name="Freeform 378"/>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74761" name="Freeform 379"/>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p>
            </p:txBody>
          </p:sp>
          <p:sp>
            <p:nvSpPr>
              <p:cNvPr id="474762" name="Freeform 380"/>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p>
            </p:txBody>
          </p:sp>
          <p:sp>
            <p:nvSpPr>
              <p:cNvPr id="474763" name="Freeform 381"/>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p>
            </p:txBody>
          </p:sp>
          <p:sp>
            <p:nvSpPr>
              <p:cNvPr id="474764" name="Freeform 382"/>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p>
            </p:txBody>
          </p:sp>
          <p:sp>
            <p:nvSpPr>
              <p:cNvPr id="474765" name="Freeform 383"/>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p>
            </p:txBody>
          </p:sp>
          <p:sp>
            <p:nvSpPr>
              <p:cNvPr id="474766" name="Freeform 384"/>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p>
            </p:txBody>
          </p:sp>
          <p:sp>
            <p:nvSpPr>
              <p:cNvPr id="474767" name="Freeform 385"/>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p>
            </p:txBody>
          </p:sp>
          <p:sp>
            <p:nvSpPr>
              <p:cNvPr id="474768" name="Freeform 386"/>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p>
            </p:txBody>
          </p:sp>
          <p:sp>
            <p:nvSpPr>
              <p:cNvPr id="474769" name="Freeform 387"/>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p>
            </p:txBody>
          </p:sp>
          <p:sp>
            <p:nvSpPr>
              <p:cNvPr id="474770" name="Freeform 388"/>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74771" name="Freeform 389"/>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p>
            </p:txBody>
          </p:sp>
          <p:sp>
            <p:nvSpPr>
              <p:cNvPr id="474772" name="Freeform 390"/>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p>
            </p:txBody>
          </p:sp>
          <p:sp>
            <p:nvSpPr>
              <p:cNvPr id="474773" name="Freeform 391"/>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74774" name="Freeform 392"/>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p>
            </p:txBody>
          </p:sp>
          <p:sp>
            <p:nvSpPr>
              <p:cNvPr id="474775" name="Line 393"/>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p>
            </p:txBody>
          </p:sp>
          <p:sp>
            <p:nvSpPr>
              <p:cNvPr id="474776" name="Line 394"/>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p>
            </p:txBody>
          </p:sp>
          <p:sp>
            <p:nvSpPr>
              <p:cNvPr id="474777" name="Freeform 395"/>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p>
            </p:txBody>
          </p:sp>
          <p:sp>
            <p:nvSpPr>
              <p:cNvPr id="474778"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p>
            </p:txBody>
          </p:sp>
          <p:sp>
            <p:nvSpPr>
              <p:cNvPr id="474779"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p>
            </p:txBody>
          </p:sp>
          <p:sp>
            <p:nvSpPr>
              <p:cNvPr id="474780"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p>
            </p:txBody>
          </p:sp>
          <p:sp>
            <p:nvSpPr>
              <p:cNvPr id="474781" name="Line 399"/>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p>
            </p:txBody>
          </p:sp>
          <p:sp>
            <p:nvSpPr>
              <p:cNvPr id="474782" name="Line 400"/>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p>
            </p:txBody>
          </p:sp>
          <p:sp>
            <p:nvSpPr>
              <p:cNvPr id="474783"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74784" name="Freeform 402"/>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p>
            </p:txBody>
          </p:sp>
          <p:sp>
            <p:nvSpPr>
              <p:cNvPr id="474785"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p>
            </p:txBody>
          </p:sp>
          <p:sp>
            <p:nvSpPr>
              <p:cNvPr id="474786" name="Freeform 404"/>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p>
            </p:txBody>
          </p:sp>
        </p:grpSp>
        <p:sp>
          <p:nvSpPr>
            <p:cNvPr id="474568"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p>
          </p:txBody>
        </p:sp>
        <p:sp>
          <p:nvSpPr>
            <p:cNvPr id="474569"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74570"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p>
          </p:txBody>
        </p:sp>
        <p:sp>
          <p:nvSpPr>
            <p:cNvPr id="474571"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p>
          </p:txBody>
        </p:sp>
        <p:sp>
          <p:nvSpPr>
            <p:cNvPr id="474572" name="Freeform 409"/>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74573" name="Freeform 410"/>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p>
          </p:txBody>
        </p:sp>
        <p:sp>
          <p:nvSpPr>
            <p:cNvPr id="474574" name="Rectangle 411"/>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575" name="Freeform 412"/>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p>
          </p:txBody>
        </p:sp>
        <p:sp>
          <p:nvSpPr>
            <p:cNvPr id="474576" name="Freeform 413"/>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74577" name="Freeform 414"/>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p>
          </p:txBody>
        </p:sp>
        <p:sp>
          <p:nvSpPr>
            <p:cNvPr id="474578" name="Freeform 415"/>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74579" name="Freeform 416"/>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474580" name="Freeform 417"/>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p>
          </p:txBody>
        </p:sp>
        <p:sp>
          <p:nvSpPr>
            <p:cNvPr id="474581" name="Freeform 418"/>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p>
          </p:txBody>
        </p:sp>
        <p:sp>
          <p:nvSpPr>
            <p:cNvPr id="474582" name="Freeform 419"/>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74583" name="Freeform 420"/>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p>
          </p:txBody>
        </p:sp>
        <p:sp>
          <p:nvSpPr>
            <p:cNvPr id="474584" name="Freeform 421"/>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74585" name="Rectangle 422"/>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586" name="Freeform 423"/>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p>
          </p:txBody>
        </p:sp>
      </p:grpSp>
      <p:sp>
        <p:nvSpPr>
          <p:cNvPr id="362931" name="Text Box 435"/>
          <p:cNvSpPr txBox="1">
            <a:spLocks noChangeArrowheads="1"/>
          </p:cNvSpPr>
          <p:nvPr/>
        </p:nvSpPr>
        <p:spPr bwMode="auto">
          <a:xfrm>
            <a:off x="0" y="0"/>
            <a:ext cx="9144000" cy="523875"/>
          </a:xfrm>
          <a:prstGeom prst="rect">
            <a:avLst/>
          </a:prstGeom>
          <a:solidFill>
            <a:schemeClr val="bg1"/>
          </a:solidFill>
          <a:ln w="9525">
            <a:noFill/>
            <a:miter lim="800000"/>
            <a:headEnd/>
            <a:tailEnd/>
          </a:ln>
        </p:spPr>
        <p:txBody>
          <a:bodyPr>
            <a:spAutoFit/>
          </a:bodyPr>
          <a:lstStyle/>
          <a:p>
            <a:pPr algn="ctr">
              <a:spcBef>
                <a:spcPct val="50000"/>
              </a:spcBef>
            </a:pPr>
            <a:r>
              <a:rPr lang="es-ES" sz="2800" b="1">
                <a:solidFill>
                  <a:srgbClr val="212187"/>
                </a:solidFill>
                <a:latin typeface="Calibri" pitchFamily="34" charset="0"/>
              </a:rPr>
              <a:t>PARA CUALQUIER POSICIÓN DEL OBJETO.</a:t>
            </a:r>
          </a:p>
        </p:txBody>
      </p:sp>
      <p:grpSp>
        <p:nvGrpSpPr>
          <p:cNvPr id="5" name="Group 436"/>
          <p:cNvGrpSpPr>
            <a:grpSpLocks/>
          </p:cNvGrpSpPr>
          <p:nvPr/>
        </p:nvGrpSpPr>
        <p:grpSpPr bwMode="auto">
          <a:xfrm rot="-564104">
            <a:off x="4048125" y="2532063"/>
            <a:ext cx="339725" cy="720725"/>
            <a:chOff x="400" y="1727"/>
            <a:chExt cx="308" cy="652"/>
          </a:xfrm>
        </p:grpSpPr>
        <p:grpSp>
          <p:nvGrpSpPr>
            <p:cNvPr id="474145" name="Group 437"/>
            <p:cNvGrpSpPr>
              <a:grpSpLocks/>
            </p:cNvGrpSpPr>
            <p:nvPr/>
          </p:nvGrpSpPr>
          <p:grpSpPr bwMode="auto">
            <a:xfrm>
              <a:off x="452" y="1727"/>
              <a:ext cx="256" cy="652"/>
              <a:chOff x="452" y="1727"/>
              <a:chExt cx="256" cy="652"/>
            </a:xfrm>
          </p:grpSpPr>
          <p:sp>
            <p:nvSpPr>
              <p:cNvPr id="474366" name="Freeform 438"/>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p>
            </p:txBody>
          </p:sp>
          <p:sp>
            <p:nvSpPr>
              <p:cNvPr id="474367" name="Freeform 439"/>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p>
            </p:txBody>
          </p:sp>
          <p:sp>
            <p:nvSpPr>
              <p:cNvPr id="474368" name="Freeform 440"/>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p>
            </p:txBody>
          </p:sp>
          <p:sp>
            <p:nvSpPr>
              <p:cNvPr id="474369" name="Freeform 441"/>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p>
            </p:txBody>
          </p:sp>
          <p:sp>
            <p:nvSpPr>
              <p:cNvPr id="474370" name="Freeform 442"/>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p>
            </p:txBody>
          </p:sp>
          <p:sp>
            <p:nvSpPr>
              <p:cNvPr id="474371" name="Freeform 443"/>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p>
            </p:txBody>
          </p:sp>
          <p:sp>
            <p:nvSpPr>
              <p:cNvPr id="474372" name="Freeform 444"/>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p>
            </p:txBody>
          </p:sp>
          <p:sp>
            <p:nvSpPr>
              <p:cNvPr id="474373" name="Freeform 445"/>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474374" name="Freeform 446"/>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p>
            </p:txBody>
          </p:sp>
          <p:sp>
            <p:nvSpPr>
              <p:cNvPr id="474375" name="Freeform 447"/>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p>
            </p:txBody>
          </p:sp>
          <p:sp>
            <p:nvSpPr>
              <p:cNvPr id="474376" name="Freeform 448"/>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p>
            </p:txBody>
          </p:sp>
          <p:sp>
            <p:nvSpPr>
              <p:cNvPr id="474377" name="Freeform 449"/>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p>
            </p:txBody>
          </p:sp>
          <p:sp>
            <p:nvSpPr>
              <p:cNvPr id="474378" name="Freeform 450"/>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p>
            </p:txBody>
          </p:sp>
          <p:sp>
            <p:nvSpPr>
              <p:cNvPr id="474379" name="Freeform 451"/>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p>
            </p:txBody>
          </p:sp>
          <p:sp>
            <p:nvSpPr>
              <p:cNvPr id="474380" name="Freeform 452"/>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p>
            </p:txBody>
          </p:sp>
          <p:sp>
            <p:nvSpPr>
              <p:cNvPr id="474381" name="Freeform 453"/>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p>
            </p:txBody>
          </p:sp>
          <p:sp>
            <p:nvSpPr>
              <p:cNvPr id="474382" name="Freeform 454"/>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p>
            </p:txBody>
          </p:sp>
          <p:sp>
            <p:nvSpPr>
              <p:cNvPr id="474383" name="Line 455"/>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p>
            </p:txBody>
          </p:sp>
          <p:sp>
            <p:nvSpPr>
              <p:cNvPr id="474384" name="Freeform 456"/>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p>
            </p:txBody>
          </p:sp>
          <p:sp>
            <p:nvSpPr>
              <p:cNvPr id="474385" name="Line 457"/>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p>
            </p:txBody>
          </p:sp>
          <p:sp>
            <p:nvSpPr>
              <p:cNvPr id="474386" name="Freeform 458"/>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p>
            </p:txBody>
          </p:sp>
          <p:sp>
            <p:nvSpPr>
              <p:cNvPr id="474387" name="Freeform 459"/>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p>
            </p:txBody>
          </p:sp>
          <p:sp>
            <p:nvSpPr>
              <p:cNvPr id="474388" name="Freeform 460"/>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p>
            </p:txBody>
          </p:sp>
          <p:sp>
            <p:nvSpPr>
              <p:cNvPr id="474389" name="Freeform 461"/>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p>
            </p:txBody>
          </p:sp>
          <p:sp>
            <p:nvSpPr>
              <p:cNvPr id="474390" name="Line 462"/>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p>
            </p:txBody>
          </p:sp>
          <p:sp>
            <p:nvSpPr>
              <p:cNvPr id="474391" name="Line 463"/>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p>
            </p:txBody>
          </p:sp>
          <p:sp>
            <p:nvSpPr>
              <p:cNvPr id="474392" name="Line 464"/>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p>
            </p:txBody>
          </p:sp>
          <p:sp>
            <p:nvSpPr>
              <p:cNvPr id="474393" name="Freeform 465"/>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p>
            </p:txBody>
          </p:sp>
          <p:sp>
            <p:nvSpPr>
              <p:cNvPr id="474394" name="Freeform 466"/>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p>
            </p:txBody>
          </p:sp>
          <p:sp>
            <p:nvSpPr>
              <p:cNvPr id="474395" name="Freeform 467"/>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p>
            </p:txBody>
          </p:sp>
          <p:sp>
            <p:nvSpPr>
              <p:cNvPr id="474396" name="Freeform 468"/>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p>
            </p:txBody>
          </p:sp>
          <p:sp>
            <p:nvSpPr>
              <p:cNvPr id="474397" name="Freeform 469"/>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p>
            </p:txBody>
          </p:sp>
          <p:sp>
            <p:nvSpPr>
              <p:cNvPr id="474398" name="Freeform 470"/>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p>
            </p:txBody>
          </p:sp>
          <p:sp>
            <p:nvSpPr>
              <p:cNvPr id="474399" name="Freeform 471"/>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p>
            </p:txBody>
          </p:sp>
          <p:sp>
            <p:nvSpPr>
              <p:cNvPr id="474400" name="Freeform 472"/>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p>
            </p:txBody>
          </p:sp>
          <p:sp>
            <p:nvSpPr>
              <p:cNvPr id="474401" name="Freeform 473"/>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p>
            </p:txBody>
          </p:sp>
          <p:sp>
            <p:nvSpPr>
              <p:cNvPr id="474402" name="Freeform 474"/>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p>
            </p:txBody>
          </p:sp>
          <p:sp>
            <p:nvSpPr>
              <p:cNvPr id="474403" name="Freeform 475"/>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p>
            </p:txBody>
          </p:sp>
          <p:sp>
            <p:nvSpPr>
              <p:cNvPr id="474404" name="Freeform 476"/>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p>
            </p:txBody>
          </p:sp>
          <p:sp>
            <p:nvSpPr>
              <p:cNvPr id="474405" name="Freeform 477"/>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p>
            </p:txBody>
          </p:sp>
          <p:sp>
            <p:nvSpPr>
              <p:cNvPr id="474406" name="Freeform 478"/>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p>
            </p:txBody>
          </p:sp>
          <p:sp>
            <p:nvSpPr>
              <p:cNvPr id="474407" name="Freeform 479"/>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p>
            </p:txBody>
          </p:sp>
          <p:sp>
            <p:nvSpPr>
              <p:cNvPr id="474408" name="Freeform 480"/>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p>
            </p:txBody>
          </p:sp>
          <p:sp>
            <p:nvSpPr>
              <p:cNvPr id="474409" name="Freeform 481"/>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p>
            </p:txBody>
          </p:sp>
          <p:sp>
            <p:nvSpPr>
              <p:cNvPr id="474410" name="Freeform 482"/>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p>
            </p:txBody>
          </p:sp>
          <p:sp>
            <p:nvSpPr>
              <p:cNvPr id="474411" name="Freeform 483"/>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p>
            </p:txBody>
          </p:sp>
          <p:sp>
            <p:nvSpPr>
              <p:cNvPr id="474412" name="Freeform 484"/>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p>
            </p:txBody>
          </p:sp>
          <p:sp>
            <p:nvSpPr>
              <p:cNvPr id="474413" name="Freeform 485"/>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p>
            </p:txBody>
          </p:sp>
          <p:sp>
            <p:nvSpPr>
              <p:cNvPr id="474414" name="Freeform 486"/>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p>
            </p:txBody>
          </p:sp>
          <p:sp>
            <p:nvSpPr>
              <p:cNvPr id="474415" name="Freeform 487"/>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p>
            </p:txBody>
          </p:sp>
          <p:sp>
            <p:nvSpPr>
              <p:cNvPr id="474416" name="Freeform 488"/>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p>
            </p:txBody>
          </p:sp>
          <p:sp>
            <p:nvSpPr>
              <p:cNvPr id="474417" name="Freeform 489"/>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p>
            </p:txBody>
          </p:sp>
          <p:sp>
            <p:nvSpPr>
              <p:cNvPr id="474418" name="Freeform 490"/>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p>
            </p:txBody>
          </p:sp>
          <p:sp>
            <p:nvSpPr>
              <p:cNvPr id="474419" name="Freeform 491"/>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p>
            </p:txBody>
          </p:sp>
          <p:sp>
            <p:nvSpPr>
              <p:cNvPr id="474420" name="Freeform 492"/>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p>
            </p:txBody>
          </p:sp>
          <p:sp>
            <p:nvSpPr>
              <p:cNvPr id="474421" name="Freeform 493"/>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p>
            </p:txBody>
          </p:sp>
          <p:sp>
            <p:nvSpPr>
              <p:cNvPr id="474422" name="Freeform 494"/>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p>
            </p:txBody>
          </p:sp>
          <p:sp>
            <p:nvSpPr>
              <p:cNvPr id="474423" name="Freeform 495"/>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p>
            </p:txBody>
          </p:sp>
          <p:sp>
            <p:nvSpPr>
              <p:cNvPr id="474424" name="Freeform 496"/>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p>
            </p:txBody>
          </p:sp>
          <p:sp>
            <p:nvSpPr>
              <p:cNvPr id="474425" name="Freeform 497"/>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p>
            </p:txBody>
          </p:sp>
          <p:sp>
            <p:nvSpPr>
              <p:cNvPr id="474426" name="Freeform 498"/>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p>
            </p:txBody>
          </p:sp>
          <p:sp>
            <p:nvSpPr>
              <p:cNvPr id="474427" name="Line 499"/>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p>
            </p:txBody>
          </p:sp>
          <p:sp>
            <p:nvSpPr>
              <p:cNvPr id="474428" name="Freeform 500"/>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p>
            </p:txBody>
          </p:sp>
          <p:sp>
            <p:nvSpPr>
              <p:cNvPr id="474429" name="Line 501"/>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p>
            </p:txBody>
          </p:sp>
          <p:sp>
            <p:nvSpPr>
              <p:cNvPr id="474430" name="Freeform 502"/>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p>
            </p:txBody>
          </p:sp>
          <p:sp>
            <p:nvSpPr>
              <p:cNvPr id="474431" name="Line 503"/>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p>
            </p:txBody>
          </p:sp>
          <p:sp>
            <p:nvSpPr>
              <p:cNvPr id="474432" name="Freeform 504"/>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p>
            </p:txBody>
          </p:sp>
          <p:sp>
            <p:nvSpPr>
              <p:cNvPr id="474433" name="Line 505"/>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p>
            </p:txBody>
          </p:sp>
          <p:sp>
            <p:nvSpPr>
              <p:cNvPr id="474434" name="Freeform 506"/>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p>
            </p:txBody>
          </p:sp>
          <p:sp>
            <p:nvSpPr>
              <p:cNvPr id="474435" name="Line 507"/>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p>
            </p:txBody>
          </p:sp>
          <p:sp>
            <p:nvSpPr>
              <p:cNvPr id="474436" name="Line 508"/>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p>
            </p:txBody>
          </p:sp>
          <p:sp>
            <p:nvSpPr>
              <p:cNvPr id="474437" name="Line 509"/>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p>
            </p:txBody>
          </p:sp>
          <p:sp>
            <p:nvSpPr>
              <p:cNvPr id="474438" name="Line 510"/>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p>
            </p:txBody>
          </p:sp>
          <p:sp>
            <p:nvSpPr>
              <p:cNvPr id="474439" name="Line 511"/>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p>
            </p:txBody>
          </p:sp>
          <p:sp>
            <p:nvSpPr>
              <p:cNvPr id="474440" name="Freeform 512"/>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p>
            </p:txBody>
          </p:sp>
          <p:sp>
            <p:nvSpPr>
              <p:cNvPr id="474441" name="Freeform 513"/>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p>
            </p:txBody>
          </p:sp>
          <p:sp>
            <p:nvSpPr>
              <p:cNvPr id="474442" name="Freeform 514"/>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p>
            </p:txBody>
          </p:sp>
          <p:sp>
            <p:nvSpPr>
              <p:cNvPr id="474443" name="Freeform 515"/>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p>
            </p:txBody>
          </p:sp>
          <p:sp>
            <p:nvSpPr>
              <p:cNvPr id="474444" name="Freeform 516"/>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p>
            </p:txBody>
          </p:sp>
          <p:sp>
            <p:nvSpPr>
              <p:cNvPr id="474445" name="Freeform 517"/>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p>
            </p:txBody>
          </p:sp>
          <p:sp>
            <p:nvSpPr>
              <p:cNvPr id="474446" name="Freeform 518"/>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p>
            </p:txBody>
          </p:sp>
          <p:sp>
            <p:nvSpPr>
              <p:cNvPr id="474447" name="Freeform 519"/>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p>
            </p:txBody>
          </p:sp>
          <p:sp>
            <p:nvSpPr>
              <p:cNvPr id="474448" name="Freeform 520"/>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p>
            </p:txBody>
          </p:sp>
          <p:sp>
            <p:nvSpPr>
              <p:cNvPr id="474449" name="Freeform 521"/>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p>
            </p:txBody>
          </p:sp>
          <p:sp>
            <p:nvSpPr>
              <p:cNvPr id="474450" name="Freeform 522"/>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p>
            </p:txBody>
          </p:sp>
          <p:sp>
            <p:nvSpPr>
              <p:cNvPr id="474451" name="Freeform 523"/>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p>
            </p:txBody>
          </p:sp>
          <p:sp>
            <p:nvSpPr>
              <p:cNvPr id="474452" name="Freeform 524"/>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p>
            </p:txBody>
          </p:sp>
          <p:sp>
            <p:nvSpPr>
              <p:cNvPr id="474453" name="Freeform 525"/>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p>
            </p:txBody>
          </p:sp>
          <p:sp>
            <p:nvSpPr>
              <p:cNvPr id="474454" name="Freeform 526"/>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p>
            </p:txBody>
          </p:sp>
          <p:sp>
            <p:nvSpPr>
              <p:cNvPr id="474455" name="Freeform 527"/>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p>
            </p:txBody>
          </p:sp>
          <p:sp>
            <p:nvSpPr>
              <p:cNvPr id="474456" name="Freeform 528"/>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p>
            </p:txBody>
          </p:sp>
          <p:sp>
            <p:nvSpPr>
              <p:cNvPr id="474457" name="Freeform 529"/>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p>
            </p:txBody>
          </p:sp>
          <p:sp>
            <p:nvSpPr>
              <p:cNvPr id="474458" name="Freeform 530"/>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p>
            </p:txBody>
          </p:sp>
          <p:sp>
            <p:nvSpPr>
              <p:cNvPr id="474459" name="Freeform 531"/>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p>
            </p:txBody>
          </p:sp>
          <p:sp>
            <p:nvSpPr>
              <p:cNvPr id="474460" name="Freeform 532"/>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p>
            </p:txBody>
          </p:sp>
          <p:sp>
            <p:nvSpPr>
              <p:cNvPr id="474461" name="Freeform 533"/>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p>
            </p:txBody>
          </p:sp>
          <p:sp>
            <p:nvSpPr>
              <p:cNvPr id="474462" name="Freeform 534"/>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p>
            </p:txBody>
          </p:sp>
          <p:sp>
            <p:nvSpPr>
              <p:cNvPr id="474463" name="Freeform 535"/>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p>
            </p:txBody>
          </p:sp>
          <p:sp>
            <p:nvSpPr>
              <p:cNvPr id="474464" name="Freeform 536"/>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p>
            </p:txBody>
          </p:sp>
          <p:sp>
            <p:nvSpPr>
              <p:cNvPr id="474465" name="Freeform 537"/>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p>
            </p:txBody>
          </p:sp>
          <p:sp>
            <p:nvSpPr>
              <p:cNvPr id="474466" name="Freeform 538"/>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p>
            </p:txBody>
          </p:sp>
          <p:sp>
            <p:nvSpPr>
              <p:cNvPr id="474467" name="Freeform 539"/>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p>
            </p:txBody>
          </p:sp>
          <p:sp>
            <p:nvSpPr>
              <p:cNvPr id="474468" name="Freeform 540"/>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p>
            </p:txBody>
          </p:sp>
          <p:sp>
            <p:nvSpPr>
              <p:cNvPr id="474469" name="Freeform 541"/>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p>
            </p:txBody>
          </p:sp>
          <p:sp>
            <p:nvSpPr>
              <p:cNvPr id="474470" name="Freeform 542"/>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p>
            </p:txBody>
          </p:sp>
          <p:sp>
            <p:nvSpPr>
              <p:cNvPr id="474471" name="Freeform 543"/>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p>
            </p:txBody>
          </p:sp>
          <p:sp>
            <p:nvSpPr>
              <p:cNvPr id="474472" name="Freeform 544"/>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p>
            </p:txBody>
          </p:sp>
          <p:sp>
            <p:nvSpPr>
              <p:cNvPr id="474473" name="Freeform 545"/>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p>
            </p:txBody>
          </p:sp>
          <p:sp>
            <p:nvSpPr>
              <p:cNvPr id="474474" name="Freeform 546"/>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p>
            </p:txBody>
          </p:sp>
          <p:sp>
            <p:nvSpPr>
              <p:cNvPr id="474475" name="Freeform 547"/>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p>
            </p:txBody>
          </p:sp>
          <p:sp>
            <p:nvSpPr>
              <p:cNvPr id="474476" name="Freeform 548"/>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p>
            </p:txBody>
          </p:sp>
          <p:sp>
            <p:nvSpPr>
              <p:cNvPr id="474477" name="Freeform 549"/>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p>
            </p:txBody>
          </p:sp>
          <p:sp>
            <p:nvSpPr>
              <p:cNvPr id="474478" name="Freeform 550"/>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p>
            </p:txBody>
          </p:sp>
          <p:sp>
            <p:nvSpPr>
              <p:cNvPr id="474479" name="Freeform 551"/>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p>
            </p:txBody>
          </p:sp>
          <p:sp>
            <p:nvSpPr>
              <p:cNvPr id="474480" name="Freeform 552"/>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p>
            </p:txBody>
          </p:sp>
          <p:sp>
            <p:nvSpPr>
              <p:cNvPr id="474481" name="Freeform 553"/>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p>
            </p:txBody>
          </p:sp>
          <p:sp>
            <p:nvSpPr>
              <p:cNvPr id="474482" name="Freeform 554"/>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p>
            </p:txBody>
          </p:sp>
          <p:sp>
            <p:nvSpPr>
              <p:cNvPr id="474483" name="Freeform 555"/>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p>
            </p:txBody>
          </p:sp>
          <p:sp>
            <p:nvSpPr>
              <p:cNvPr id="474484" name="Freeform 556"/>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p>
            </p:txBody>
          </p:sp>
          <p:sp>
            <p:nvSpPr>
              <p:cNvPr id="474485" name="Freeform 557"/>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p>
            </p:txBody>
          </p:sp>
          <p:sp>
            <p:nvSpPr>
              <p:cNvPr id="474486" name="Freeform 558"/>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p>
            </p:txBody>
          </p:sp>
          <p:sp>
            <p:nvSpPr>
              <p:cNvPr id="474487" name="Freeform 559"/>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p>
            </p:txBody>
          </p:sp>
          <p:sp>
            <p:nvSpPr>
              <p:cNvPr id="474488" name="Freeform 560"/>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p>
            </p:txBody>
          </p:sp>
          <p:sp>
            <p:nvSpPr>
              <p:cNvPr id="474489" name="Line 561"/>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p>
            </p:txBody>
          </p:sp>
          <p:sp>
            <p:nvSpPr>
              <p:cNvPr id="474490" name="Line 562"/>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p>
            </p:txBody>
          </p:sp>
          <p:sp>
            <p:nvSpPr>
              <p:cNvPr id="474491" name="Freeform 563"/>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p>
            </p:txBody>
          </p:sp>
          <p:sp>
            <p:nvSpPr>
              <p:cNvPr id="474492" name="Line 564"/>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p>
            </p:txBody>
          </p:sp>
          <p:sp>
            <p:nvSpPr>
              <p:cNvPr id="474493" name="Line 565"/>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p>
            </p:txBody>
          </p:sp>
          <p:sp>
            <p:nvSpPr>
              <p:cNvPr id="474494" name="Line 566"/>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p>
            </p:txBody>
          </p:sp>
          <p:sp>
            <p:nvSpPr>
              <p:cNvPr id="474495" name="Freeform 567"/>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p>
            </p:txBody>
          </p:sp>
          <p:sp>
            <p:nvSpPr>
              <p:cNvPr id="474496" name="Line 568"/>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p>
            </p:txBody>
          </p:sp>
          <p:sp>
            <p:nvSpPr>
              <p:cNvPr id="474497" name="Line 569"/>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p>
            </p:txBody>
          </p:sp>
          <p:sp>
            <p:nvSpPr>
              <p:cNvPr id="474498" name="Freeform 570"/>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p>
            </p:txBody>
          </p:sp>
          <p:sp>
            <p:nvSpPr>
              <p:cNvPr id="474499" name="Freeform 571"/>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p>
            </p:txBody>
          </p:sp>
          <p:sp>
            <p:nvSpPr>
              <p:cNvPr id="474500" name="Freeform 572"/>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p>
            </p:txBody>
          </p:sp>
          <p:sp>
            <p:nvSpPr>
              <p:cNvPr id="474501" name="Freeform 573"/>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p>
            </p:txBody>
          </p:sp>
          <p:sp>
            <p:nvSpPr>
              <p:cNvPr id="474502" name="Freeform 574"/>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p>
            </p:txBody>
          </p:sp>
          <p:sp>
            <p:nvSpPr>
              <p:cNvPr id="474503" name="Freeform 575"/>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p>
            </p:txBody>
          </p:sp>
          <p:sp>
            <p:nvSpPr>
              <p:cNvPr id="474504" name="Freeform 576"/>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p>
            </p:txBody>
          </p:sp>
          <p:sp>
            <p:nvSpPr>
              <p:cNvPr id="474505" name="Freeform 577"/>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p>
            </p:txBody>
          </p:sp>
          <p:sp>
            <p:nvSpPr>
              <p:cNvPr id="474506" name="Freeform 578"/>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p>
            </p:txBody>
          </p:sp>
          <p:sp>
            <p:nvSpPr>
              <p:cNvPr id="474507" name="Freeform 579"/>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p>
            </p:txBody>
          </p:sp>
          <p:sp>
            <p:nvSpPr>
              <p:cNvPr id="474508" name="Line 580"/>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p>
            </p:txBody>
          </p:sp>
          <p:sp>
            <p:nvSpPr>
              <p:cNvPr id="474509" name="Freeform 581"/>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p>
            </p:txBody>
          </p:sp>
          <p:sp>
            <p:nvSpPr>
              <p:cNvPr id="474510" name="Freeform 582"/>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p>
            </p:txBody>
          </p:sp>
          <p:sp>
            <p:nvSpPr>
              <p:cNvPr id="474511" name="Freeform 583"/>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p>
            </p:txBody>
          </p:sp>
          <p:sp>
            <p:nvSpPr>
              <p:cNvPr id="474512" name="Freeform 584"/>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p>
            </p:txBody>
          </p:sp>
          <p:sp>
            <p:nvSpPr>
              <p:cNvPr id="474513" name="Freeform 585"/>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p>
            </p:txBody>
          </p:sp>
          <p:sp>
            <p:nvSpPr>
              <p:cNvPr id="474514" name="Freeform 586"/>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p>
            </p:txBody>
          </p:sp>
          <p:sp>
            <p:nvSpPr>
              <p:cNvPr id="474515" name="Freeform 587"/>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p>
            </p:txBody>
          </p:sp>
          <p:sp>
            <p:nvSpPr>
              <p:cNvPr id="474516" name="Freeform 588"/>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p>
            </p:txBody>
          </p:sp>
          <p:sp>
            <p:nvSpPr>
              <p:cNvPr id="474517" name="Freeform 589"/>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p>
            </p:txBody>
          </p:sp>
          <p:sp>
            <p:nvSpPr>
              <p:cNvPr id="474518" name="Freeform 590"/>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p>
            </p:txBody>
          </p:sp>
          <p:sp>
            <p:nvSpPr>
              <p:cNvPr id="474519" name="Freeform 591"/>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p>
            </p:txBody>
          </p:sp>
          <p:sp>
            <p:nvSpPr>
              <p:cNvPr id="474520" name="Freeform 592"/>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p>
            </p:txBody>
          </p:sp>
          <p:sp>
            <p:nvSpPr>
              <p:cNvPr id="474521" name="Freeform 593"/>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p>
            </p:txBody>
          </p:sp>
          <p:sp>
            <p:nvSpPr>
              <p:cNvPr id="474522" name="Freeform 594"/>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p>
            </p:txBody>
          </p:sp>
          <p:sp>
            <p:nvSpPr>
              <p:cNvPr id="474523" name="Freeform 595"/>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p>
            </p:txBody>
          </p:sp>
          <p:sp>
            <p:nvSpPr>
              <p:cNvPr id="474524" name="Freeform 596"/>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474525" name="Freeform 597"/>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p>
            </p:txBody>
          </p:sp>
          <p:sp>
            <p:nvSpPr>
              <p:cNvPr id="474526" name="Freeform 598"/>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p>
            </p:txBody>
          </p:sp>
          <p:sp>
            <p:nvSpPr>
              <p:cNvPr id="474527" name="Freeform 599"/>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p>
            </p:txBody>
          </p:sp>
          <p:sp>
            <p:nvSpPr>
              <p:cNvPr id="474528" name="Freeform 600"/>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p>
            </p:txBody>
          </p:sp>
          <p:sp>
            <p:nvSpPr>
              <p:cNvPr id="474529" name="Freeform 601"/>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p>
            </p:txBody>
          </p:sp>
          <p:sp>
            <p:nvSpPr>
              <p:cNvPr id="474530" name="Freeform 602"/>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p>
            </p:txBody>
          </p:sp>
          <p:sp>
            <p:nvSpPr>
              <p:cNvPr id="474531" name="Freeform 603"/>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p>
            </p:txBody>
          </p:sp>
          <p:sp>
            <p:nvSpPr>
              <p:cNvPr id="474532" name="Freeform 604"/>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p>
            </p:txBody>
          </p:sp>
          <p:sp>
            <p:nvSpPr>
              <p:cNvPr id="474533" name="Freeform 605"/>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p>
            </p:txBody>
          </p:sp>
          <p:sp>
            <p:nvSpPr>
              <p:cNvPr id="474534" name="Freeform 606"/>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p>
            </p:txBody>
          </p:sp>
          <p:sp>
            <p:nvSpPr>
              <p:cNvPr id="474535" name="Freeform 607"/>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p>
            </p:txBody>
          </p:sp>
          <p:sp>
            <p:nvSpPr>
              <p:cNvPr id="474536" name="Freeform 608"/>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p>
            </p:txBody>
          </p:sp>
          <p:sp>
            <p:nvSpPr>
              <p:cNvPr id="474537" name="Freeform 609"/>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p>
            </p:txBody>
          </p:sp>
          <p:sp>
            <p:nvSpPr>
              <p:cNvPr id="474538" name="Freeform 610"/>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p>
            </p:txBody>
          </p:sp>
          <p:sp>
            <p:nvSpPr>
              <p:cNvPr id="474539" name="Freeform 611"/>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p>
            </p:txBody>
          </p:sp>
          <p:sp>
            <p:nvSpPr>
              <p:cNvPr id="474540" name="Freeform 612"/>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p>
            </p:txBody>
          </p:sp>
          <p:sp>
            <p:nvSpPr>
              <p:cNvPr id="474541" name="Freeform 613"/>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p>
            </p:txBody>
          </p:sp>
          <p:sp>
            <p:nvSpPr>
              <p:cNvPr id="474542" name="Freeform 614"/>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p>
            </p:txBody>
          </p:sp>
          <p:sp>
            <p:nvSpPr>
              <p:cNvPr id="474543" name="Freeform 615"/>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p>
            </p:txBody>
          </p:sp>
          <p:sp>
            <p:nvSpPr>
              <p:cNvPr id="474544" name="Freeform 616"/>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p>
            </p:txBody>
          </p:sp>
          <p:sp>
            <p:nvSpPr>
              <p:cNvPr id="474545" name="Rectangle 617"/>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74546" name="Freeform 618"/>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p>
            </p:txBody>
          </p:sp>
          <p:sp>
            <p:nvSpPr>
              <p:cNvPr id="474547" name="Freeform 619"/>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p>
            </p:txBody>
          </p:sp>
          <p:sp>
            <p:nvSpPr>
              <p:cNvPr id="474548" name="Freeform 620"/>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p>
            </p:txBody>
          </p:sp>
          <p:sp>
            <p:nvSpPr>
              <p:cNvPr id="474549" name="Freeform 62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p>
            </p:txBody>
          </p:sp>
          <p:sp>
            <p:nvSpPr>
              <p:cNvPr id="474550" name="Freeform 622"/>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p>
            </p:txBody>
          </p:sp>
          <p:sp>
            <p:nvSpPr>
              <p:cNvPr id="474551" name="Freeform 623"/>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p>
            </p:txBody>
          </p:sp>
          <p:sp>
            <p:nvSpPr>
              <p:cNvPr id="474552" name="Freeform 624"/>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p>
            </p:txBody>
          </p:sp>
          <p:sp>
            <p:nvSpPr>
              <p:cNvPr id="474553" name="Freeform 625"/>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p>
            </p:txBody>
          </p:sp>
          <p:sp>
            <p:nvSpPr>
              <p:cNvPr id="474554" name="Line 626"/>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p>
            </p:txBody>
          </p:sp>
          <p:sp>
            <p:nvSpPr>
              <p:cNvPr id="474555" name="Freeform 627"/>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p>
            </p:txBody>
          </p:sp>
          <p:sp>
            <p:nvSpPr>
              <p:cNvPr id="474556" name="Freeform 628"/>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p>
            </p:txBody>
          </p:sp>
          <p:sp>
            <p:nvSpPr>
              <p:cNvPr id="474557" name="Line 629"/>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p>
            </p:txBody>
          </p:sp>
          <p:sp>
            <p:nvSpPr>
              <p:cNvPr id="474558" name="Freeform 630"/>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p>
            </p:txBody>
          </p:sp>
          <p:sp>
            <p:nvSpPr>
              <p:cNvPr id="474559" name="Freeform 631"/>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p>
            </p:txBody>
          </p:sp>
          <p:sp>
            <p:nvSpPr>
              <p:cNvPr id="474560" name="Line 632"/>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p>
            </p:txBody>
          </p:sp>
          <p:sp>
            <p:nvSpPr>
              <p:cNvPr id="474561" name="Freeform 633"/>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p>
            </p:txBody>
          </p:sp>
          <p:sp>
            <p:nvSpPr>
              <p:cNvPr id="474562" name="Line 634"/>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p>
            </p:txBody>
          </p:sp>
          <p:sp>
            <p:nvSpPr>
              <p:cNvPr id="474563" name="Line 635"/>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p>
            </p:txBody>
          </p:sp>
          <p:sp>
            <p:nvSpPr>
              <p:cNvPr id="474564" name="Freeform 636"/>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p>
            </p:txBody>
          </p:sp>
          <p:sp>
            <p:nvSpPr>
              <p:cNvPr id="474565" name="Freeform 637"/>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p>
            </p:txBody>
          </p:sp>
        </p:grpSp>
        <p:grpSp>
          <p:nvGrpSpPr>
            <p:cNvPr id="474146" name="Group 638"/>
            <p:cNvGrpSpPr>
              <a:grpSpLocks/>
            </p:cNvGrpSpPr>
            <p:nvPr/>
          </p:nvGrpSpPr>
          <p:grpSpPr bwMode="auto">
            <a:xfrm>
              <a:off x="400" y="1741"/>
              <a:ext cx="308" cy="601"/>
              <a:chOff x="400" y="1741"/>
              <a:chExt cx="308" cy="601"/>
            </a:xfrm>
          </p:grpSpPr>
          <p:sp>
            <p:nvSpPr>
              <p:cNvPr id="474166" name="Freeform 639"/>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p>
            </p:txBody>
          </p:sp>
          <p:sp>
            <p:nvSpPr>
              <p:cNvPr id="474167" name="Freeform 640"/>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p>
            </p:txBody>
          </p:sp>
          <p:sp>
            <p:nvSpPr>
              <p:cNvPr id="474168" name="Freeform 641"/>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p>
            </p:txBody>
          </p:sp>
          <p:sp>
            <p:nvSpPr>
              <p:cNvPr id="474169" name="Freeform 642"/>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p>
            </p:txBody>
          </p:sp>
          <p:sp>
            <p:nvSpPr>
              <p:cNvPr id="474170" name="Freeform 643"/>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p>
            </p:txBody>
          </p:sp>
          <p:sp>
            <p:nvSpPr>
              <p:cNvPr id="474171" name="Line 644"/>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p>
            </p:txBody>
          </p:sp>
          <p:sp>
            <p:nvSpPr>
              <p:cNvPr id="474172" name="Line 645"/>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p>
            </p:txBody>
          </p:sp>
          <p:sp>
            <p:nvSpPr>
              <p:cNvPr id="474173" name="Freeform 646"/>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p>
            </p:txBody>
          </p:sp>
          <p:sp>
            <p:nvSpPr>
              <p:cNvPr id="474174" name="Freeform 647"/>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p>
            </p:txBody>
          </p:sp>
          <p:sp>
            <p:nvSpPr>
              <p:cNvPr id="474175" name="Freeform 648"/>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p>
            </p:txBody>
          </p:sp>
          <p:sp>
            <p:nvSpPr>
              <p:cNvPr id="474176" name="Freeform 649"/>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p>
            </p:txBody>
          </p:sp>
          <p:sp>
            <p:nvSpPr>
              <p:cNvPr id="474177" name="Freeform 650"/>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p>
            </p:txBody>
          </p:sp>
          <p:sp>
            <p:nvSpPr>
              <p:cNvPr id="474178" name="Line 651"/>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p>
            </p:txBody>
          </p:sp>
          <p:sp>
            <p:nvSpPr>
              <p:cNvPr id="474179" name="Freeform 652"/>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p>
            </p:txBody>
          </p:sp>
          <p:sp>
            <p:nvSpPr>
              <p:cNvPr id="474180" name="Freeform 653"/>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p>
            </p:txBody>
          </p:sp>
          <p:sp>
            <p:nvSpPr>
              <p:cNvPr id="474181" name="Freeform 654"/>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p>
            </p:txBody>
          </p:sp>
          <p:sp>
            <p:nvSpPr>
              <p:cNvPr id="474182" name="Line 655"/>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p>
            </p:txBody>
          </p:sp>
          <p:sp>
            <p:nvSpPr>
              <p:cNvPr id="474183" name="Freeform 656"/>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p>
            </p:txBody>
          </p:sp>
          <p:sp>
            <p:nvSpPr>
              <p:cNvPr id="474184" name="Line 657"/>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p>
            </p:txBody>
          </p:sp>
          <p:sp>
            <p:nvSpPr>
              <p:cNvPr id="474185" name="Line 658"/>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p>
            </p:txBody>
          </p:sp>
          <p:sp>
            <p:nvSpPr>
              <p:cNvPr id="474186" name="Line 659"/>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p>
            </p:txBody>
          </p:sp>
          <p:sp>
            <p:nvSpPr>
              <p:cNvPr id="474187" name="Line 660"/>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p>
            </p:txBody>
          </p:sp>
          <p:sp>
            <p:nvSpPr>
              <p:cNvPr id="474188" name="Line 661"/>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p>
            </p:txBody>
          </p:sp>
          <p:sp>
            <p:nvSpPr>
              <p:cNvPr id="474189" name="Line 662"/>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p>
            </p:txBody>
          </p:sp>
          <p:sp>
            <p:nvSpPr>
              <p:cNvPr id="474190" name="Line 663"/>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p>
            </p:txBody>
          </p:sp>
          <p:sp>
            <p:nvSpPr>
              <p:cNvPr id="474191" name="Freeform 664"/>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p>
            </p:txBody>
          </p:sp>
          <p:sp>
            <p:nvSpPr>
              <p:cNvPr id="474192" name="Freeform 665"/>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p>
            </p:txBody>
          </p:sp>
          <p:sp>
            <p:nvSpPr>
              <p:cNvPr id="474193" name="Freeform 666"/>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p>
            </p:txBody>
          </p:sp>
          <p:sp>
            <p:nvSpPr>
              <p:cNvPr id="474194" name="Freeform 667"/>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p>
            </p:txBody>
          </p:sp>
          <p:sp>
            <p:nvSpPr>
              <p:cNvPr id="474195" name="Line 668"/>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p>
            </p:txBody>
          </p:sp>
          <p:sp>
            <p:nvSpPr>
              <p:cNvPr id="474196" name="Line 669"/>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p>
            </p:txBody>
          </p:sp>
          <p:sp>
            <p:nvSpPr>
              <p:cNvPr id="474197" name="Freeform 670"/>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p>
            </p:txBody>
          </p:sp>
          <p:sp>
            <p:nvSpPr>
              <p:cNvPr id="474198" name="Freeform 671"/>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p>
            </p:txBody>
          </p:sp>
          <p:sp>
            <p:nvSpPr>
              <p:cNvPr id="474199" name="Line 672"/>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p>
            </p:txBody>
          </p:sp>
          <p:sp>
            <p:nvSpPr>
              <p:cNvPr id="474200" name="Freeform 673"/>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p>
            </p:txBody>
          </p:sp>
          <p:sp>
            <p:nvSpPr>
              <p:cNvPr id="474201" name="Freeform 674"/>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p>
            </p:txBody>
          </p:sp>
          <p:sp>
            <p:nvSpPr>
              <p:cNvPr id="474202" name="Freeform 675"/>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p>
            </p:txBody>
          </p:sp>
          <p:sp>
            <p:nvSpPr>
              <p:cNvPr id="474203" name="Line 676"/>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p>
            </p:txBody>
          </p:sp>
          <p:sp>
            <p:nvSpPr>
              <p:cNvPr id="474204" name="Line 677"/>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p>
            </p:txBody>
          </p:sp>
          <p:sp>
            <p:nvSpPr>
              <p:cNvPr id="474205" name="Line 678"/>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p>
            </p:txBody>
          </p:sp>
          <p:sp>
            <p:nvSpPr>
              <p:cNvPr id="474206" name="Freeform 679"/>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p>
            </p:txBody>
          </p:sp>
          <p:sp>
            <p:nvSpPr>
              <p:cNvPr id="474207" name="Line 680"/>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p>
            </p:txBody>
          </p:sp>
          <p:sp>
            <p:nvSpPr>
              <p:cNvPr id="474208" name="Line 681"/>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p>
            </p:txBody>
          </p:sp>
          <p:sp>
            <p:nvSpPr>
              <p:cNvPr id="474209" name="Freeform 682"/>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p>
            </p:txBody>
          </p:sp>
          <p:sp>
            <p:nvSpPr>
              <p:cNvPr id="474210" name="Line 683"/>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p>
            </p:txBody>
          </p:sp>
          <p:sp>
            <p:nvSpPr>
              <p:cNvPr id="474211" name="Line 684"/>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p>
            </p:txBody>
          </p:sp>
          <p:sp>
            <p:nvSpPr>
              <p:cNvPr id="474212" name="Freeform 685"/>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p>
            </p:txBody>
          </p:sp>
          <p:sp>
            <p:nvSpPr>
              <p:cNvPr id="474213" name="Line 686"/>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p>
            </p:txBody>
          </p:sp>
          <p:sp>
            <p:nvSpPr>
              <p:cNvPr id="474214" name="Line 687"/>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p>
            </p:txBody>
          </p:sp>
          <p:sp>
            <p:nvSpPr>
              <p:cNvPr id="474215" name="Freeform 688"/>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p>
            </p:txBody>
          </p:sp>
          <p:sp>
            <p:nvSpPr>
              <p:cNvPr id="474216" name="Freeform 689"/>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p>
            </p:txBody>
          </p:sp>
          <p:sp>
            <p:nvSpPr>
              <p:cNvPr id="474217" name="Freeform 690"/>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p>
            </p:txBody>
          </p:sp>
          <p:sp>
            <p:nvSpPr>
              <p:cNvPr id="474218" name="Freeform 691"/>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p>
            </p:txBody>
          </p:sp>
          <p:sp>
            <p:nvSpPr>
              <p:cNvPr id="474219" name="Freeform 692"/>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p>
            </p:txBody>
          </p:sp>
          <p:sp>
            <p:nvSpPr>
              <p:cNvPr id="474220" name="Rectangle 693"/>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74221" name="Freeform 694"/>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p>
            </p:txBody>
          </p:sp>
          <p:sp>
            <p:nvSpPr>
              <p:cNvPr id="474222" name="Freeform 695"/>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p>
            </p:txBody>
          </p:sp>
          <p:sp>
            <p:nvSpPr>
              <p:cNvPr id="474223" name="Freeform 696"/>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p>
            </p:txBody>
          </p:sp>
          <p:sp>
            <p:nvSpPr>
              <p:cNvPr id="474224" name="Freeform 697"/>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p>
            </p:txBody>
          </p:sp>
          <p:sp>
            <p:nvSpPr>
              <p:cNvPr id="474225" name="Line 698"/>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p>
            </p:txBody>
          </p:sp>
          <p:sp>
            <p:nvSpPr>
              <p:cNvPr id="474226" name="Freeform 699"/>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p>
            </p:txBody>
          </p:sp>
          <p:sp>
            <p:nvSpPr>
              <p:cNvPr id="474227" name="Line 700"/>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p>
            </p:txBody>
          </p:sp>
          <p:sp>
            <p:nvSpPr>
              <p:cNvPr id="474228" name="Line 701"/>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p>
            </p:txBody>
          </p:sp>
          <p:sp>
            <p:nvSpPr>
              <p:cNvPr id="474229" name="Line 702"/>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p>
            </p:txBody>
          </p:sp>
          <p:sp>
            <p:nvSpPr>
              <p:cNvPr id="474230" name="Freeform 703"/>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p>
            </p:txBody>
          </p:sp>
          <p:sp>
            <p:nvSpPr>
              <p:cNvPr id="474231" name="Freeform 704"/>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p>
            </p:txBody>
          </p:sp>
          <p:sp>
            <p:nvSpPr>
              <p:cNvPr id="474232" name="Freeform 705"/>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p>
            </p:txBody>
          </p:sp>
          <p:sp>
            <p:nvSpPr>
              <p:cNvPr id="474233" name="Freeform 706"/>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p>
            </p:txBody>
          </p:sp>
          <p:sp>
            <p:nvSpPr>
              <p:cNvPr id="474234" name="Freeform 707"/>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p>
            </p:txBody>
          </p:sp>
          <p:sp>
            <p:nvSpPr>
              <p:cNvPr id="474235" name="Freeform 708"/>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p>
            </p:txBody>
          </p:sp>
          <p:sp>
            <p:nvSpPr>
              <p:cNvPr id="474236" name="Line 709"/>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p>
            </p:txBody>
          </p:sp>
          <p:sp>
            <p:nvSpPr>
              <p:cNvPr id="474237" name="Line 710"/>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p>
            </p:txBody>
          </p:sp>
          <p:sp>
            <p:nvSpPr>
              <p:cNvPr id="474238" name="Freeform 711"/>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p>
            </p:txBody>
          </p:sp>
          <p:sp>
            <p:nvSpPr>
              <p:cNvPr id="474239" name="Freeform 712"/>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p>
            </p:txBody>
          </p:sp>
          <p:sp>
            <p:nvSpPr>
              <p:cNvPr id="474240" name="Freeform 713"/>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p>
            </p:txBody>
          </p:sp>
          <p:sp>
            <p:nvSpPr>
              <p:cNvPr id="474241" name="Freeform 714"/>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p>
            </p:txBody>
          </p:sp>
          <p:sp>
            <p:nvSpPr>
              <p:cNvPr id="474242" name="Freeform 715"/>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p>
            </p:txBody>
          </p:sp>
          <p:sp>
            <p:nvSpPr>
              <p:cNvPr id="474243" name="Freeform 716"/>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74244" name="Freeform 717"/>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p>
            </p:txBody>
          </p:sp>
          <p:sp>
            <p:nvSpPr>
              <p:cNvPr id="474245" name="Freeform 718"/>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p>
            </p:txBody>
          </p:sp>
          <p:sp>
            <p:nvSpPr>
              <p:cNvPr id="474246" name="Freeform 719"/>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p>
            </p:txBody>
          </p:sp>
          <p:sp>
            <p:nvSpPr>
              <p:cNvPr id="474247" name="Line 720"/>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p>
            </p:txBody>
          </p:sp>
          <p:sp>
            <p:nvSpPr>
              <p:cNvPr id="474248" name="Freeform 721"/>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p>
            </p:txBody>
          </p:sp>
          <p:sp>
            <p:nvSpPr>
              <p:cNvPr id="474249" name="Freeform 722"/>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p>
            </p:txBody>
          </p:sp>
          <p:sp>
            <p:nvSpPr>
              <p:cNvPr id="474250" name="Line 723"/>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p>
            </p:txBody>
          </p:sp>
          <p:sp>
            <p:nvSpPr>
              <p:cNvPr id="474251" name="Line 724"/>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p>
            </p:txBody>
          </p:sp>
          <p:sp>
            <p:nvSpPr>
              <p:cNvPr id="474252" name="Freeform 725"/>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p>
            </p:txBody>
          </p:sp>
          <p:sp>
            <p:nvSpPr>
              <p:cNvPr id="474253" name="Freeform 726"/>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74254" name="Line 727"/>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p>
            </p:txBody>
          </p:sp>
          <p:sp>
            <p:nvSpPr>
              <p:cNvPr id="474255" name="Line 728"/>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p>
            </p:txBody>
          </p:sp>
          <p:sp>
            <p:nvSpPr>
              <p:cNvPr id="474256" name="Freeform 729"/>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p>
            </p:txBody>
          </p:sp>
          <p:sp>
            <p:nvSpPr>
              <p:cNvPr id="474257" name="Freeform 730"/>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p>
            </p:txBody>
          </p:sp>
          <p:sp>
            <p:nvSpPr>
              <p:cNvPr id="474258" name="Freeform 731"/>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p>
            </p:txBody>
          </p:sp>
          <p:sp>
            <p:nvSpPr>
              <p:cNvPr id="474259" name="Freeform 732"/>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p>
            </p:txBody>
          </p:sp>
          <p:sp>
            <p:nvSpPr>
              <p:cNvPr id="474260" name="Freeform 733"/>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p>
            </p:txBody>
          </p:sp>
          <p:sp>
            <p:nvSpPr>
              <p:cNvPr id="474261" name="Freeform 734"/>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74262" name="Freeform 735"/>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p>
            </p:txBody>
          </p:sp>
          <p:sp>
            <p:nvSpPr>
              <p:cNvPr id="474263" name="Freeform 736"/>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p>
            </p:txBody>
          </p:sp>
          <p:sp>
            <p:nvSpPr>
              <p:cNvPr id="474264" name="Freeform 737"/>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p>
            </p:txBody>
          </p:sp>
          <p:sp>
            <p:nvSpPr>
              <p:cNvPr id="474265" name="Freeform 738"/>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p>
            </p:txBody>
          </p:sp>
          <p:sp>
            <p:nvSpPr>
              <p:cNvPr id="474266" name="Freeform 739"/>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p>
            </p:txBody>
          </p:sp>
          <p:sp>
            <p:nvSpPr>
              <p:cNvPr id="474267" name="Freeform 740"/>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p>
            </p:txBody>
          </p:sp>
          <p:sp>
            <p:nvSpPr>
              <p:cNvPr id="474268" name="Line 741"/>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p>
            </p:txBody>
          </p:sp>
          <p:sp>
            <p:nvSpPr>
              <p:cNvPr id="474269" name="Freeform 742"/>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p>
            </p:txBody>
          </p:sp>
          <p:sp>
            <p:nvSpPr>
              <p:cNvPr id="474270" name="Freeform 743"/>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p>
            </p:txBody>
          </p:sp>
          <p:sp>
            <p:nvSpPr>
              <p:cNvPr id="474271" name="Freeform 744"/>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p>
            </p:txBody>
          </p:sp>
          <p:sp>
            <p:nvSpPr>
              <p:cNvPr id="474272" name="Freeform 745"/>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p>
            </p:txBody>
          </p:sp>
          <p:sp>
            <p:nvSpPr>
              <p:cNvPr id="474273" name="Freeform 746"/>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p>
            </p:txBody>
          </p:sp>
          <p:sp>
            <p:nvSpPr>
              <p:cNvPr id="474274" name="Freeform 747"/>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p>
            </p:txBody>
          </p:sp>
          <p:sp>
            <p:nvSpPr>
              <p:cNvPr id="474275" name="Freeform 748"/>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p>
            </p:txBody>
          </p:sp>
          <p:sp>
            <p:nvSpPr>
              <p:cNvPr id="474276" name="Freeform 749"/>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p>
            </p:txBody>
          </p:sp>
          <p:sp>
            <p:nvSpPr>
              <p:cNvPr id="474277" name="Rectangle 750"/>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278" name="Freeform 751"/>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p>
            </p:txBody>
          </p:sp>
          <p:sp>
            <p:nvSpPr>
              <p:cNvPr id="474279" name="Freeform 752"/>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474280" name="Rectangle 753"/>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281" name="Freeform 754"/>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p>
            </p:txBody>
          </p:sp>
          <p:sp>
            <p:nvSpPr>
              <p:cNvPr id="474282" name="Freeform 755"/>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p>
            </p:txBody>
          </p:sp>
          <p:sp>
            <p:nvSpPr>
              <p:cNvPr id="474283" name="Freeform 756"/>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p>
            </p:txBody>
          </p:sp>
          <p:sp>
            <p:nvSpPr>
              <p:cNvPr id="474284" name="Freeform 757"/>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p>
            </p:txBody>
          </p:sp>
          <p:sp>
            <p:nvSpPr>
              <p:cNvPr id="474285" name="Freeform 758"/>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p>
            </p:txBody>
          </p:sp>
          <p:sp>
            <p:nvSpPr>
              <p:cNvPr id="474286" name="Freeform 759"/>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p>
            </p:txBody>
          </p:sp>
          <p:sp>
            <p:nvSpPr>
              <p:cNvPr id="474287" name="Freeform 760"/>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p>
            </p:txBody>
          </p:sp>
          <p:sp>
            <p:nvSpPr>
              <p:cNvPr id="474288" name="Line 761"/>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p>
            </p:txBody>
          </p:sp>
          <p:sp>
            <p:nvSpPr>
              <p:cNvPr id="474289" name="Freeform 762"/>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p>
            </p:txBody>
          </p:sp>
          <p:sp>
            <p:nvSpPr>
              <p:cNvPr id="474290" name="Freeform 763"/>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p>
            </p:txBody>
          </p:sp>
          <p:sp>
            <p:nvSpPr>
              <p:cNvPr id="474291" name="Freeform 764"/>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p>
            </p:txBody>
          </p:sp>
          <p:sp>
            <p:nvSpPr>
              <p:cNvPr id="474292" name="Freeform 765"/>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p>
            </p:txBody>
          </p:sp>
          <p:sp>
            <p:nvSpPr>
              <p:cNvPr id="474293" name="Line 766"/>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p>
            </p:txBody>
          </p:sp>
          <p:sp>
            <p:nvSpPr>
              <p:cNvPr id="474294" name="Freeform 767"/>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p>
            </p:txBody>
          </p:sp>
          <p:sp>
            <p:nvSpPr>
              <p:cNvPr id="474295" name="Freeform 768"/>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p>
            </p:txBody>
          </p:sp>
          <p:sp>
            <p:nvSpPr>
              <p:cNvPr id="474296" name="Freeform 769"/>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p>
            </p:txBody>
          </p:sp>
          <p:sp>
            <p:nvSpPr>
              <p:cNvPr id="474297" name="Freeform 770"/>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p>
            </p:txBody>
          </p:sp>
          <p:sp>
            <p:nvSpPr>
              <p:cNvPr id="474298" name="Line 771"/>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p>
            </p:txBody>
          </p:sp>
          <p:sp>
            <p:nvSpPr>
              <p:cNvPr id="474299" name="Freeform 772"/>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p>
            </p:txBody>
          </p:sp>
          <p:sp>
            <p:nvSpPr>
              <p:cNvPr id="474300" name="Freeform 773"/>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p>
            </p:txBody>
          </p:sp>
          <p:sp>
            <p:nvSpPr>
              <p:cNvPr id="474301" name="Line 774"/>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p>
            </p:txBody>
          </p:sp>
          <p:sp>
            <p:nvSpPr>
              <p:cNvPr id="474302" name="Freeform 775"/>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p>
            </p:txBody>
          </p:sp>
          <p:sp>
            <p:nvSpPr>
              <p:cNvPr id="474303" name="Freeform 776"/>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p>
            </p:txBody>
          </p:sp>
          <p:sp>
            <p:nvSpPr>
              <p:cNvPr id="474304" name="Freeform 777"/>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p>
            </p:txBody>
          </p:sp>
          <p:sp>
            <p:nvSpPr>
              <p:cNvPr id="474305" name="Freeform 778"/>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p>
            </p:txBody>
          </p:sp>
          <p:sp>
            <p:nvSpPr>
              <p:cNvPr id="474306" name="Line 779"/>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p>
            </p:txBody>
          </p:sp>
          <p:sp>
            <p:nvSpPr>
              <p:cNvPr id="474307" name="Freeform 780"/>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p>
            </p:txBody>
          </p:sp>
          <p:sp>
            <p:nvSpPr>
              <p:cNvPr id="474308" name="Freeform 781"/>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p>
            </p:txBody>
          </p:sp>
          <p:sp>
            <p:nvSpPr>
              <p:cNvPr id="474309" name="Freeform 782"/>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p>
            </p:txBody>
          </p:sp>
          <p:sp>
            <p:nvSpPr>
              <p:cNvPr id="474310" name="Freeform 783"/>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p>
            </p:txBody>
          </p:sp>
          <p:sp>
            <p:nvSpPr>
              <p:cNvPr id="474311" name="Line 784"/>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p>
            </p:txBody>
          </p:sp>
          <p:sp>
            <p:nvSpPr>
              <p:cNvPr id="474312" name="Freeform 785"/>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p>
            </p:txBody>
          </p:sp>
          <p:sp>
            <p:nvSpPr>
              <p:cNvPr id="474313" name="Freeform 786"/>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p>
            </p:txBody>
          </p:sp>
          <p:sp>
            <p:nvSpPr>
              <p:cNvPr id="474314" name="Freeform 787"/>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p>
            </p:txBody>
          </p:sp>
          <p:sp>
            <p:nvSpPr>
              <p:cNvPr id="474315" name="Freeform 788"/>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474316" name="Line 789"/>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p>
            </p:txBody>
          </p:sp>
          <p:sp>
            <p:nvSpPr>
              <p:cNvPr id="474317" name="Freeform 790"/>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p>
            </p:txBody>
          </p:sp>
          <p:sp>
            <p:nvSpPr>
              <p:cNvPr id="474318" name="Freeform 791"/>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p>
            </p:txBody>
          </p:sp>
          <p:sp>
            <p:nvSpPr>
              <p:cNvPr id="474319" name="Line 792"/>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p>
            </p:txBody>
          </p:sp>
          <p:sp>
            <p:nvSpPr>
              <p:cNvPr id="474320" name="Freeform 793"/>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p>
            </p:txBody>
          </p:sp>
          <p:sp>
            <p:nvSpPr>
              <p:cNvPr id="474321" name="Freeform 794"/>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p>
            </p:txBody>
          </p:sp>
          <p:sp>
            <p:nvSpPr>
              <p:cNvPr id="474322" name="Freeform 795"/>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p>
            </p:txBody>
          </p:sp>
          <p:sp>
            <p:nvSpPr>
              <p:cNvPr id="474323" name="Freeform 796"/>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p>
            </p:txBody>
          </p:sp>
          <p:sp>
            <p:nvSpPr>
              <p:cNvPr id="474324" name="Freeform 797"/>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p>
            </p:txBody>
          </p:sp>
          <p:sp>
            <p:nvSpPr>
              <p:cNvPr id="474325" name="Freeform 798"/>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74326" name="Freeform 799"/>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p>
            </p:txBody>
          </p:sp>
          <p:sp>
            <p:nvSpPr>
              <p:cNvPr id="474327" name="Freeform 800"/>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p>
            </p:txBody>
          </p:sp>
          <p:sp>
            <p:nvSpPr>
              <p:cNvPr id="474328" name="Freeform 801"/>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p>
            </p:txBody>
          </p:sp>
          <p:sp>
            <p:nvSpPr>
              <p:cNvPr id="474329" name="Rectangle 802"/>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330" name="Freeform 803"/>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p>
            </p:txBody>
          </p:sp>
          <p:sp>
            <p:nvSpPr>
              <p:cNvPr id="474331" name="Freeform 804"/>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p>
            </p:txBody>
          </p:sp>
          <p:sp>
            <p:nvSpPr>
              <p:cNvPr id="474332" name="Freeform 805"/>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p>
            </p:txBody>
          </p:sp>
          <p:sp>
            <p:nvSpPr>
              <p:cNvPr id="474333" name="Freeform 806"/>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p>
            </p:txBody>
          </p:sp>
          <p:sp>
            <p:nvSpPr>
              <p:cNvPr id="474334" name="Freeform 807"/>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p>
            </p:txBody>
          </p:sp>
          <p:sp>
            <p:nvSpPr>
              <p:cNvPr id="474335" name="Freeform 808"/>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p>
            </p:txBody>
          </p:sp>
          <p:sp>
            <p:nvSpPr>
              <p:cNvPr id="474336" name="Freeform 809"/>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p>
            </p:txBody>
          </p:sp>
          <p:sp>
            <p:nvSpPr>
              <p:cNvPr id="474337" name="Line 810"/>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p>
            </p:txBody>
          </p:sp>
          <p:sp>
            <p:nvSpPr>
              <p:cNvPr id="474338" name="Freeform 811"/>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p>
            </p:txBody>
          </p:sp>
          <p:sp>
            <p:nvSpPr>
              <p:cNvPr id="474339" name="Freeform 812"/>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74340" name="Freeform 813"/>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p>
            </p:txBody>
          </p:sp>
          <p:sp>
            <p:nvSpPr>
              <p:cNvPr id="474341" name="Freeform 814"/>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p>
            </p:txBody>
          </p:sp>
          <p:sp>
            <p:nvSpPr>
              <p:cNvPr id="474342" name="Freeform 815"/>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p>
            </p:txBody>
          </p:sp>
          <p:sp>
            <p:nvSpPr>
              <p:cNvPr id="474343" name="Freeform 816"/>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p>
            </p:txBody>
          </p:sp>
          <p:sp>
            <p:nvSpPr>
              <p:cNvPr id="474344" name="Freeform 817"/>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p>
            </p:txBody>
          </p:sp>
          <p:sp>
            <p:nvSpPr>
              <p:cNvPr id="474345" name="Freeform 818"/>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p>
            </p:txBody>
          </p:sp>
          <p:sp>
            <p:nvSpPr>
              <p:cNvPr id="474346" name="Freeform 819"/>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p>
            </p:txBody>
          </p:sp>
          <p:sp>
            <p:nvSpPr>
              <p:cNvPr id="474347" name="Freeform 820"/>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p>
            </p:txBody>
          </p:sp>
          <p:sp>
            <p:nvSpPr>
              <p:cNvPr id="474348" name="Freeform 821"/>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p>
            </p:txBody>
          </p:sp>
          <p:sp>
            <p:nvSpPr>
              <p:cNvPr id="474349" name="Freeform 822"/>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474350" name="Freeform 823"/>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p>
            </p:txBody>
          </p:sp>
          <p:sp>
            <p:nvSpPr>
              <p:cNvPr id="474351" name="Freeform 824"/>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p>
            </p:txBody>
          </p:sp>
          <p:sp>
            <p:nvSpPr>
              <p:cNvPr id="474352" name="Freeform 825"/>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474353" name="Freeform 826"/>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p>
            </p:txBody>
          </p:sp>
          <p:sp>
            <p:nvSpPr>
              <p:cNvPr id="474354" name="Line 827"/>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p>
            </p:txBody>
          </p:sp>
          <p:sp>
            <p:nvSpPr>
              <p:cNvPr id="474355" name="Line 828"/>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p>
            </p:txBody>
          </p:sp>
          <p:sp>
            <p:nvSpPr>
              <p:cNvPr id="474356" name="Freeform 829"/>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p>
            </p:txBody>
          </p:sp>
          <p:sp>
            <p:nvSpPr>
              <p:cNvPr id="474357" name="Freeform 830"/>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p>
            </p:txBody>
          </p:sp>
          <p:sp>
            <p:nvSpPr>
              <p:cNvPr id="474358" name="Freeform 831"/>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p>
            </p:txBody>
          </p:sp>
          <p:sp>
            <p:nvSpPr>
              <p:cNvPr id="474359" name="Freeform 832"/>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p>
            </p:txBody>
          </p:sp>
          <p:sp>
            <p:nvSpPr>
              <p:cNvPr id="474360" name="Line 833"/>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p>
            </p:txBody>
          </p:sp>
          <p:sp>
            <p:nvSpPr>
              <p:cNvPr id="474361" name="Line 834"/>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p>
            </p:txBody>
          </p:sp>
          <p:sp>
            <p:nvSpPr>
              <p:cNvPr id="474362" name="Freeform 835"/>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74363" name="Freeform 836"/>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p>
            </p:txBody>
          </p:sp>
          <p:sp>
            <p:nvSpPr>
              <p:cNvPr id="474364" name="Freeform 837"/>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p>
            </p:txBody>
          </p:sp>
          <p:sp>
            <p:nvSpPr>
              <p:cNvPr id="474365" name="Freeform 838"/>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p>
            </p:txBody>
          </p:sp>
        </p:grpSp>
        <p:sp>
          <p:nvSpPr>
            <p:cNvPr id="474147" name="Freeform 839"/>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p>
          </p:txBody>
        </p:sp>
        <p:sp>
          <p:nvSpPr>
            <p:cNvPr id="474148" name="Freeform 840"/>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474149" name="Freeform 841"/>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p>
          </p:txBody>
        </p:sp>
        <p:sp>
          <p:nvSpPr>
            <p:cNvPr id="474150" name="Freeform 842"/>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p>
          </p:txBody>
        </p:sp>
        <p:sp>
          <p:nvSpPr>
            <p:cNvPr id="474151" name="Freeform 843"/>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474152" name="Freeform 844"/>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p>
          </p:txBody>
        </p:sp>
        <p:sp>
          <p:nvSpPr>
            <p:cNvPr id="474153" name="Rectangle 845"/>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154" name="Freeform 846"/>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p>
          </p:txBody>
        </p:sp>
        <p:sp>
          <p:nvSpPr>
            <p:cNvPr id="474155" name="Freeform 847"/>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474156" name="Freeform 848"/>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p>
          </p:txBody>
        </p:sp>
        <p:sp>
          <p:nvSpPr>
            <p:cNvPr id="474157" name="Freeform 849"/>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474158" name="Freeform 850"/>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474159" name="Freeform 851"/>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p>
          </p:txBody>
        </p:sp>
        <p:sp>
          <p:nvSpPr>
            <p:cNvPr id="474160" name="Freeform 852"/>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p>
          </p:txBody>
        </p:sp>
        <p:sp>
          <p:nvSpPr>
            <p:cNvPr id="474161" name="Freeform 853"/>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74162" name="Freeform 854"/>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p>
          </p:txBody>
        </p:sp>
        <p:sp>
          <p:nvSpPr>
            <p:cNvPr id="474163" name="Freeform 855"/>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474164" name="Rectangle 856"/>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165" name="Freeform 857"/>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p>
          </p:txBody>
        </p:sp>
      </p:grpSp>
      <p:grpSp>
        <p:nvGrpSpPr>
          <p:cNvPr id="8" name="Group 867"/>
          <p:cNvGrpSpPr>
            <a:grpSpLocks/>
          </p:cNvGrpSpPr>
          <p:nvPr/>
        </p:nvGrpSpPr>
        <p:grpSpPr bwMode="auto">
          <a:xfrm>
            <a:off x="1139825" y="1393825"/>
            <a:ext cx="6591300" cy="3897313"/>
            <a:chOff x="748" y="1207"/>
            <a:chExt cx="4152" cy="2455"/>
          </a:xfrm>
        </p:grpSpPr>
        <p:sp>
          <p:nvSpPr>
            <p:cNvPr id="474127" name="Line 425"/>
            <p:cNvSpPr>
              <a:spLocks noChangeShapeType="1"/>
            </p:cNvSpPr>
            <p:nvPr/>
          </p:nvSpPr>
          <p:spPr bwMode="auto">
            <a:xfrm>
              <a:off x="814" y="2217"/>
              <a:ext cx="313" cy="0"/>
            </a:xfrm>
            <a:prstGeom prst="line">
              <a:avLst/>
            </a:prstGeom>
            <a:noFill/>
            <a:ln w="0">
              <a:solidFill>
                <a:srgbClr val="000000"/>
              </a:solidFill>
              <a:prstDash val="dash"/>
              <a:round/>
              <a:headEnd/>
              <a:tailEnd/>
            </a:ln>
          </p:spPr>
          <p:txBody>
            <a:bodyPr/>
            <a:lstStyle/>
            <a:p>
              <a:endParaRPr lang="es-ES_tradnl"/>
            </a:p>
          </p:txBody>
        </p:sp>
        <p:sp>
          <p:nvSpPr>
            <p:cNvPr id="474128" name="Text Box 426"/>
            <p:cNvSpPr txBox="1">
              <a:spLocks noChangeArrowheads="1"/>
            </p:cNvSpPr>
            <p:nvPr/>
          </p:nvSpPr>
          <p:spPr bwMode="auto">
            <a:xfrm>
              <a:off x="748" y="2330"/>
              <a:ext cx="353" cy="365"/>
            </a:xfrm>
            <a:prstGeom prst="rect">
              <a:avLst/>
            </a:prstGeom>
            <a:noFill/>
            <a:ln w="9525">
              <a:noFill/>
              <a:miter lim="800000"/>
              <a:headEnd/>
              <a:tailEnd/>
            </a:ln>
          </p:spPr>
          <p:txBody>
            <a:bodyPr>
              <a:spAutoFit/>
            </a:bodyPr>
            <a:lstStyle/>
            <a:p>
              <a:pPr>
                <a:spcBef>
                  <a:spcPct val="50000"/>
                </a:spcBef>
              </a:pPr>
              <a:r>
                <a:rPr lang="es-ES" sz="3200" b="1">
                  <a:solidFill>
                    <a:srgbClr val="000000"/>
                  </a:solidFill>
                  <a:latin typeface="Arial" charset="0"/>
                  <a:cs typeface="Arial" charset="0"/>
                </a:rPr>
                <a:t>∞</a:t>
              </a:r>
            </a:p>
          </p:txBody>
        </p:sp>
        <p:sp>
          <p:nvSpPr>
            <p:cNvPr id="474129" name="Oval 427"/>
            <p:cNvSpPr>
              <a:spLocks noChangeArrowheads="1"/>
            </p:cNvSpPr>
            <p:nvPr/>
          </p:nvSpPr>
          <p:spPr bwMode="auto">
            <a:xfrm>
              <a:off x="2603" y="2193"/>
              <a:ext cx="52" cy="52"/>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74130" name="Line 428"/>
            <p:cNvSpPr>
              <a:spLocks noChangeShapeType="1"/>
            </p:cNvSpPr>
            <p:nvPr/>
          </p:nvSpPr>
          <p:spPr bwMode="auto">
            <a:xfrm>
              <a:off x="4498" y="3349"/>
              <a:ext cx="0" cy="297"/>
            </a:xfrm>
            <a:prstGeom prst="line">
              <a:avLst/>
            </a:prstGeom>
            <a:noFill/>
            <a:ln w="9525">
              <a:solidFill>
                <a:schemeClr val="tx1"/>
              </a:solidFill>
              <a:prstDash val="dash"/>
              <a:round/>
              <a:headEnd/>
              <a:tailEnd/>
            </a:ln>
          </p:spPr>
          <p:txBody>
            <a:bodyPr/>
            <a:lstStyle/>
            <a:p>
              <a:endParaRPr lang="es-ES_tradnl"/>
            </a:p>
          </p:txBody>
        </p:sp>
        <p:sp>
          <p:nvSpPr>
            <p:cNvPr id="474131" name="Line 429"/>
            <p:cNvSpPr>
              <a:spLocks noChangeShapeType="1"/>
            </p:cNvSpPr>
            <p:nvPr/>
          </p:nvSpPr>
          <p:spPr bwMode="auto">
            <a:xfrm>
              <a:off x="2629" y="2857"/>
              <a:ext cx="0" cy="805"/>
            </a:xfrm>
            <a:prstGeom prst="line">
              <a:avLst/>
            </a:prstGeom>
            <a:noFill/>
            <a:ln w="9525">
              <a:solidFill>
                <a:schemeClr val="tx1"/>
              </a:solidFill>
              <a:prstDash val="dash"/>
              <a:round/>
              <a:headEnd/>
              <a:tailEnd/>
            </a:ln>
          </p:spPr>
          <p:txBody>
            <a:bodyPr/>
            <a:lstStyle/>
            <a:p>
              <a:endParaRPr lang="es-ES_tradnl"/>
            </a:p>
          </p:txBody>
        </p:sp>
        <p:sp>
          <p:nvSpPr>
            <p:cNvPr id="474132" name="Line 430"/>
            <p:cNvSpPr>
              <a:spLocks noChangeShapeType="1"/>
            </p:cNvSpPr>
            <p:nvPr/>
          </p:nvSpPr>
          <p:spPr bwMode="auto">
            <a:xfrm flipH="1">
              <a:off x="2616" y="3489"/>
              <a:ext cx="1874" cy="0"/>
            </a:xfrm>
            <a:prstGeom prst="line">
              <a:avLst/>
            </a:prstGeom>
            <a:noFill/>
            <a:ln w="9525">
              <a:solidFill>
                <a:schemeClr val="tx1"/>
              </a:solidFill>
              <a:round/>
              <a:headEnd/>
              <a:tailEnd type="triangle" w="med" len="med"/>
            </a:ln>
          </p:spPr>
          <p:txBody>
            <a:bodyPr/>
            <a:lstStyle/>
            <a:p>
              <a:endParaRPr lang="es-ES_tradnl"/>
            </a:p>
          </p:txBody>
        </p:sp>
        <p:sp>
          <p:nvSpPr>
            <p:cNvPr id="474133" name="Text Box 431"/>
            <p:cNvSpPr txBox="1">
              <a:spLocks noChangeArrowheads="1"/>
            </p:cNvSpPr>
            <p:nvPr/>
          </p:nvSpPr>
          <p:spPr bwMode="auto">
            <a:xfrm>
              <a:off x="3410" y="3083"/>
              <a:ext cx="459"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rPr>
                <a:t>f </a:t>
              </a:r>
              <a:r>
                <a:rPr lang="en-US" sz="3200" i="1">
                  <a:solidFill>
                    <a:srgbClr val="000000"/>
                  </a:solidFill>
                  <a:cs typeface="Times New Roman" pitchFamily="18" charset="0"/>
                </a:rPr>
                <a:t>'</a:t>
              </a:r>
            </a:p>
          </p:txBody>
        </p:sp>
        <p:sp>
          <p:nvSpPr>
            <p:cNvPr id="474134" name="Line 432"/>
            <p:cNvSpPr>
              <a:spLocks noChangeShapeType="1"/>
            </p:cNvSpPr>
            <p:nvPr/>
          </p:nvSpPr>
          <p:spPr bwMode="auto">
            <a:xfrm>
              <a:off x="1119" y="2217"/>
              <a:ext cx="3781" cy="0"/>
            </a:xfrm>
            <a:prstGeom prst="line">
              <a:avLst/>
            </a:prstGeom>
            <a:noFill/>
            <a:ln w="0">
              <a:solidFill>
                <a:srgbClr val="000000"/>
              </a:solidFill>
              <a:round/>
              <a:headEnd/>
              <a:tailEnd/>
            </a:ln>
          </p:spPr>
          <p:txBody>
            <a:bodyPr/>
            <a:lstStyle/>
            <a:p>
              <a:endParaRPr lang="es-ES_tradnl"/>
            </a:p>
          </p:txBody>
        </p:sp>
        <p:sp>
          <p:nvSpPr>
            <p:cNvPr id="474135" name="Text Box 434"/>
            <p:cNvSpPr txBox="1">
              <a:spLocks noChangeArrowheads="1"/>
            </p:cNvSpPr>
            <p:nvPr/>
          </p:nvSpPr>
          <p:spPr bwMode="auto">
            <a:xfrm>
              <a:off x="2517" y="2322"/>
              <a:ext cx="291" cy="327"/>
            </a:xfrm>
            <a:prstGeom prst="rect">
              <a:avLst/>
            </a:prstGeom>
            <a:noFill/>
            <a:ln w="9525">
              <a:noFill/>
              <a:miter lim="800000"/>
              <a:headEnd/>
              <a:tailEnd/>
            </a:ln>
          </p:spPr>
          <p:txBody>
            <a:bodyPr>
              <a:spAutoFit/>
            </a:bodyPr>
            <a:lstStyle/>
            <a:p>
              <a:pPr>
                <a:spcBef>
                  <a:spcPct val="50000"/>
                </a:spcBef>
              </a:pPr>
              <a:r>
                <a:rPr lang="es-ES" sz="2800">
                  <a:solidFill>
                    <a:srgbClr val="000000"/>
                  </a:solidFill>
                </a:rPr>
                <a:t>F</a:t>
              </a:r>
              <a:r>
                <a:rPr lang="en-US" sz="2800">
                  <a:solidFill>
                    <a:srgbClr val="000000"/>
                  </a:solidFill>
                  <a:cs typeface="Times New Roman" pitchFamily="18" charset="0"/>
                </a:rPr>
                <a:t>'</a:t>
              </a:r>
            </a:p>
          </p:txBody>
        </p:sp>
        <p:grpSp>
          <p:nvGrpSpPr>
            <p:cNvPr id="474136" name="Group 858"/>
            <p:cNvGrpSpPr>
              <a:grpSpLocks/>
            </p:cNvGrpSpPr>
            <p:nvPr/>
          </p:nvGrpSpPr>
          <p:grpSpPr bwMode="auto">
            <a:xfrm>
              <a:off x="4378" y="1207"/>
              <a:ext cx="228" cy="2017"/>
              <a:chOff x="2840" y="1796"/>
              <a:chExt cx="228" cy="2017"/>
            </a:xfrm>
          </p:grpSpPr>
          <p:sp>
            <p:nvSpPr>
              <p:cNvPr id="474137" name="Line 859"/>
              <p:cNvSpPr>
                <a:spLocks noChangeShapeType="1"/>
              </p:cNvSpPr>
              <p:nvPr/>
            </p:nvSpPr>
            <p:spPr bwMode="auto">
              <a:xfrm>
                <a:off x="2956" y="1901"/>
                <a:ext cx="0" cy="912"/>
              </a:xfrm>
              <a:prstGeom prst="line">
                <a:avLst/>
              </a:prstGeom>
              <a:noFill/>
              <a:ln w="57150">
                <a:solidFill>
                  <a:schemeClr val="tx1"/>
                </a:solidFill>
                <a:round/>
                <a:headEnd/>
                <a:tailEnd/>
              </a:ln>
            </p:spPr>
            <p:txBody>
              <a:bodyPr/>
              <a:lstStyle/>
              <a:p>
                <a:endParaRPr lang="es-ES_tradnl"/>
              </a:p>
            </p:txBody>
          </p:sp>
          <p:sp>
            <p:nvSpPr>
              <p:cNvPr id="474138" name="Line 860"/>
              <p:cNvSpPr>
                <a:spLocks noChangeShapeType="1"/>
              </p:cNvSpPr>
              <p:nvPr/>
            </p:nvSpPr>
            <p:spPr bwMode="auto">
              <a:xfrm flipV="1">
                <a:off x="2956" y="2813"/>
                <a:ext cx="0" cy="912"/>
              </a:xfrm>
              <a:prstGeom prst="line">
                <a:avLst/>
              </a:prstGeom>
              <a:noFill/>
              <a:ln w="57150">
                <a:solidFill>
                  <a:schemeClr val="tx1"/>
                </a:solidFill>
                <a:round/>
                <a:headEnd/>
                <a:tailEnd/>
              </a:ln>
            </p:spPr>
            <p:txBody>
              <a:bodyPr/>
              <a:lstStyle/>
              <a:p>
                <a:endParaRPr lang="es-ES_tradnl"/>
              </a:p>
            </p:txBody>
          </p:sp>
          <p:grpSp>
            <p:nvGrpSpPr>
              <p:cNvPr id="474139" name="Group 861"/>
              <p:cNvGrpSpPr>
                <a:grpSpLocks/>
              </p:cNvGrpSpPr>
              <p:nvPr/>
            </p:nvGrpSpPr>
            <p:grpSpPr bwMode="auto">
              <a:xfrm>
                <a:off x="2840" y="1796"/>
                <a:ext cx="228" cy="113"/>
                <a:chOff x="3696" y="1480"/>
                <a:chExt cx="274" cy="136"/>
              </a:xfrm>
            </p:grpSpPr>
            <p:sp>
              <p:nvSpPr>
                <p:cNvPr id="474143" name="Line 862"/>
                <p:cNvSpPr>
                  <a:spLocks noChangeShapeType="1"/>
                </p:cNvSpPr>
                <p:nvPr/>
              </p:nvSpPr>
              <p:spPr bwMode="auto">
                <a:xfrm>
                  <a:off x="3696" y="1480"/>
                  <a:ext cx="137" cy="136"/>
                </a:xfrm>
                <a:prstGeom prst="line">
                  <a:avLst/>
                </a:prstGeom>
                <a:noFill/>
                <a:ln w="57150">
                  <a:solidFill>
                    <a:schemeClr val="tx1"/>
                  </a:solidFill>
                  <a:round/>
                  <a:headEnd/>
                  <a:tailEnd/>
                </a:ln>
              </p:spPr>
              <p:txBody>
                <a:bodyPr/>
                <a:lstStyle/>
                <a:p>
                  <a:endParaRPr lang="es-ES_tradnl"/>
                </a:p>
              </p:txBody>
            </p:sp>
            <p:sp>
              <p:nvSpPr>
                <p:cNvPr id="474144" name="Line 863"/>
                <p:cNvSpPr>
                  <a:spLocks noChangeShapeType="1"/>
                </p:cNvSpPr>
                <p:nvPr/>
              </p:nvSpPr>
              <p:spPr bwMode="auto">
                <a:xfrm flipH="1">
                  <a:off x="3833" y="1480"/>
                  <a:ext cx="137" cy="136"/>
                </a:xfrm>
                <a:prstGeom prst="line">
                  <a:avLst/>
                </a:prstGeom>
                <a:noFill/>
                <a:ln w="57150">
                  <a:solidFill>
                    <a:schemeClr val="tx1"/>
                  </a:solidFill>
                  <a:round/>
                  <a:headEnd/>
                  <a:tailEnd/>
                </a:ln>
              </p:spPr>
              <p:txBody>
                <a:bodyPr/>
                <a:lstStyle/>
                <a:p>
                  <a:endParaRPr lang="es-ES_tradnl"/>
                </a:p>
              </p:txBody>
            </p:sp>
          </p:grpSp>
          <p:grpSp>
            <p:nvGrpSpPr>
              <p:cNvPr id="474140" name="Group 864"/>
              <p:cNvGrpSpPr>
                <a:grpSpLocks/>
              </p:cNvGrpSpPr>
              <p:nvPr/>
            </p:nvGrpSpPr>
            <p:grpSpPr bwMode="auto">
              <a:xfrm flipV="1">
                <a:off x="2840" y="3700"/>
                <a:ext cx="228" cy="113"/>
                <a:chOff x="3696" y="1480"/>
                <a:chExt cx="274" cy="136"/>
              </a:xfrm>
            </p:grpSpPr>
            <p:sp>
              <p:nvSpPr>
                <p:cNvPr id="474141" name="Line 865"/>
                <p:cNvSpPr>
                  <a:spLocks noChangeShapeType="1"/>
                </p:cNvSpPr>
                <p:nvPr/>
              </p:nvSpPr>
              <p:spPr bwMode="auto">
                <a:xfrm>
                  <a:off x="3696" y="1480"/>
                  <a:ext cx="137" cy="136"/>
                </a:xfrm>
                <a:prstGeom prst="line">
                  <a:avLst/>
                </a:prstGeom>
                <a:noFill/>
                <a:ln w="57150">
                  <a:solidFill>
                    <a:schemeClr val="tx1"/>
                  </a:solidFill>
                  <a:round/>
                  <a:headEnd/>
                  <a:tailEnd/>
                </a:ln>
              </p:spPr>
              <p:txBody>
                <a:bodyPr/>
                <a:lstStyle/>
                <a:p>
                  <a:endParaRPr lang="es-ES_tradnl"/>
                </a:p>
              </p:txBody>
            </p:sp>
            <p:sp>
              <p:nvSpPr>
                <p:cNvPr id="474142" name="Line 866"/>
                <p:cNvSpPr>
                  <a:spLocks noChangeShapeType="1"/>
                </p:cNvSpPr>
                <p:nvPr/>
              </p:nvSpPr>
              <p:spPr bwMode="auto">
                <a:xfrm flipH="1">
                  <a:off x="3833" y="1480"/>
                  <a:ext cx="137" cy="136"/>
                </a:xfrm>
                <a:prstGeom prst="line">
                  <a:avLst/>
                </a:prstGeom>
                <a:noFill/>
                <a:ln w="57150">
                  <a:solidFill>
                    <a:schemeClr val="tx1"/>
                  </a:solidFill>
                  <a:round/>
                  <a:headEnd/>
                  <a:tailEnd/>
                </a:ln>
              </p:spPr>
              <p:txBody>
                <a:bodyPr/>
                <a:lstStyle/>
                <a:p>
                  <a:endParaRPr lang="es-ES_tradnl"/>
                </a:p>
              </p:txBody>
            </p:sp>
          </p:grpSp>
        </p:grpSp>
      </p:grpSp>
      <p:grpSp>
        <p:nvGrpSpPr>
          <p:cNvPr id="12" name="53 Grupo"/>
          <p:cNvGrpSpPr>
            <a:grpSpLocks/>
          </p:cNvGrpSpPr>
          <p:nvPr/>
        </p:nvGrpSpPr>
        <p:grpSpPr bwMode="auto">
          <a:xfrm rot="10008434">
            <a:off x="7324725" y="2281238"/>
            <a:ext cx="704850" cy="1438275"/>
            <a:chOff x="3737929" y="55503"/>
            <a:chExt cx="684212" cy="1397000"/>
          </a:xfrm>
        </p:grpSpPr>
        <p:sp>
          <p:nvSpPr>
            <p:cNvPr id="868" name="867 Forma libre"/>
            <p:cNvSpPr/>
            <p:nvPr/>
          </p:nvSpPr>
          <p:spPr>
            <a:xfrm>
              <a:off x="3916533" y="359331"/>
              <a:ext cx="408369"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474121" name="Group 2"/>
            <p:cNvGrpSpPr>
              <a:grpSpLocks/>
            </p:cNvGrpSpPr>
            <p:nvPr/>
          </p:nvGrpSpPr>
          <p:grpSpPr bwMode="auto">
            <a:xfrm rot="713450">
              <a:off x="3737931" y="55503"/>
              <a:ext cx="684212" cy="1397000"/>
              <a:chOff x="1588" y="1253"/>
              <a:chExt cx="734" cy="1499"/>
            </a:xfrm>
          </p:grpSpPr>
          <p:sp>
            <p:nvSpPr>
              <p:cNvPr id="474122"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474123"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474124"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474125"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474126"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6293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nodeType="afterEffect">
                                  <p:stCondLst>
                                    <p:cond delay="0"/>
                                  </p:stCondLst>
                                  <p:childTnLst>
                                    <p:set>
                                      <p:cBhvr>
                                        <p:cTn id="21" dur="1" fill="hold">
                                          <p:stCondLst>
                                            <p:cond delay="0"/>
                                          </p:stCondLst>
                                        </p:cTn>
                                        <p:tgtEl>
                                          <p:spTgt spid="12"/>
                                        </p:tgtEl>
                                        <p:attrNameLst>
                                          <p:attrName>style.visibility</p:attrName>
                                        </p:attrNameLst>
                                      </p:cBhvr>
                                      <p:to>
                                        <p:strVal val="visible"/>
                                      </p:to>
                                    </p:set>
                                  </p:childTnLst>
                                </p:cTn>
                              </p:par>
                              <p:par>
                                <p:cTn id="22" presetID="9" presetClass="emph" presetSubtype="0" nodeType="withEffect">
                                  <p:stCondLst>
                                    <p:cond delay="0"/>
                                  </p:stCondLst>
                                  <p:childTnLst>
                                    <p:set>
                                      <p:cBhvr rctx="PPT">
                                        <p:cTn id="23" dur="indefinite"/>
                                        <p:tgtEl>
                                          <p:spTgt spid="5"/>
                                        </p:tgtEl>
                                        <p:attrNameLst>
                                          <p:attrName>style.opacity</p:attrName>
                                        </p:attrNameLst>
                                      </p:cBhvr>
                                      <p:to>
                                        <p:strVal val="0.5"/>
                                      </p:to>
                                    </p:set>
                                    <p:animEffect filter="image" prLst="opacity: 0.5">
                                      <p:cBhvr rctx="IE">
                                        <p:cTn id="24" dur="indefinite"/>
                                        <p:tgtEl>
                                          <p:spTgt spid="5"/>
                                        </p:tgtEl>
                                      </p:cBhvr>
                                    </p:animEffect>
                                  </p:childTnLst>
                                </p:cTn>
                              </p:par>
                            </p:childTnLst>
                          </p:cTn>
                        </p:par>
                      </p:childTnLst>
                    </p:cTn>
                  </p:par>
                  <p:par>
                    <p:cTn id="25" fill="hold">
                      <p:stCondLst>
                        <p:cond delay="indefinite"/>
                      </p:stCondLst>
                      <p:childTnLst>
                        <p:par>
                          <p:cTn id="26" fill="hold">
                            <p:stCondLst>
                              <p:cond delay="0"/>
                            </p:stCondLst>
                            <p:childTnLst>
                              <p:par>
                                <p:cTn id="27" presetID="0" presetClass="path" presetSubtype="0" repeatCount="indefinite" autoRev="1" fill="hold" nodeType="clickEffect">
                                  <p:stCondLst>
                                    <p:cond delay="0"/>
                                  </p:stCondLst>
                                  <p:childTnLst>
                                    <p:animMotion origin="layout" path="M 1.11111E-6 -4.81481E-6 L 0.44653 -4.81481E-6 " pathEditMode="relative" rAng="0" ptsTypes="AA">
                                      <p:cBhvr>
                                        <p:cTn id="28" dur="5000" fill="hold"/>
                                        <p:tgtEl>
                                          <p:spTgt spid="2"/>
                                        </p:tgtEl>
                                        <p:attrNameLst>
                                          <p:attrName>ppt_x</p:attrName>
                                          <p:attrName>ppt_y</p:attrName>
                                        </p:attrNameLst>
                                      </p:cBhvr>
                                      <p:rCtr x="223" y="0"/>
                                    </p:animMotion>
                                  </p:childTnLst>
                                </p:cTn>
                              </p:par>
                              <p:par>
                                <p:cTn id="29" presetID="0" presetClass="path" presetSubtype="0" repeatCount="indefinite" autoRev="1" fill="hold" nodeType="withEffect">
                                  <p:stCondLst>
                                    <p:cond delay="0"/>
                                  </p:stCondLst>
                                  <p:childTnLst>
                                    <p:animMotion origin="layout" path="M -3.05556E-6 3.33333E-6 L 0.26372 3.33333E-6 " pathEditMode="relative" rAng="0" ptsTypes="AA">
                                      <p:cBhvr>
                                        <p:cTn id="30" dur="5000" fill="hold"/>
                                        <p:tgtEl>
                                          <p:spTgt spid="5"/>
                                        </p:tgtEl>
                                        <p:attrNameLst>
                                          <p:attrName>ppt_x</p:attrName>
                                          <p:attrName>ppt_y</p:attrName>
                                        </p:attrNameLst>
                                      </p:cBhvr>
                                      <p:rCtr x="132" y="0"/>
                                    </p:animMotion>
                                  </p:childTnLst>
                                </p:cTn>
                              </p:par>
                              <p:par>
                                <p:cTn id="31" presetID="6" presetClass="emph" presetSubtype="0" repeatCount="indefinite" autoRev="1" fill="hold" nodeType="withEffect">
                                  <p:stCondLst>
                                    <p:cond delay="0"/>
                                  </p:stCondLst>
                                  <p:childTnLst>
                                    <p:animScale>
                                      <p:cBhvr>
                                        <p:cTn id="32" dur="5000" fill="hold"/>
                                        <p:tgtEl>
                                          <p:spTgt spid="5"/>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2931"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66" name="865 Rectángulo"/>
          <p:cNvSpPr/>
          <p:nvPr/>
        </p:nvSpPr>
        <p:spPr>
          <a:xfrm>
            <a:off x="938213" y="1294411"/>
            <a:ext cx="7493000" cy="43701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26 Grupo"/>
          <p:cNvGrpSpPr/>
          <p:nvPr/>
        </p:nvGrpSpPr>
        <p:grpSpPr>
          <a:xfrm>
            <a:off x="1789521" y="2480266"/>
            <a:ext cx="3908953" cy="3338643"/>
            <a:chOff x="1421386" y="1934001"/>
            <a:chExt cx="3908953" cy="3338643"/>
          </a:xfrm>
        </p:grpSpPr>
        <p:grpSp>
          <p:nvGrpSpPr>
            <p:cNvPr id="3" name="27 Grupo"/>
            <p:cNvGrpSpPr/>
            <p:nvPr/>
          </p:nvGrpSpPr>
          <p:grpSpPr>
            <a:xfrm rot="17587959">
              <a:off x="1728467" y="1626920"/>
              <a:ext cx="3294792" cy="3908953"/>
              <a:chOff x="1562214" y="807522"/>
              <a:chExt cx="3294792" cy="3908953"/>
            </a:xfrm>
          </p:grpSpPr>
          <p:pic>
            <p:nvPicPr>
              <p:cNvPr id="878" name="877 Imagen" descr="limpiaparabrisas.jpg"/>
              <p:cNvPicPr>
                <a:picLocks noChangeAspect="1"/>
              </p:cNvPicPr>
              <p:nvPr/>
            </p:nvPicPr>
            <p:blipFill>
              <a:blip r:embed="rId2" cstate="print"/>
              <a:stretch>
                <a:fillRect/>
              </a:stretch>
            </p:blipFill>
            <p:spPr>
              <a:xfrm rot="19378382">
                <a:off x="1562214" y="3099460"/>
                <a:ext cx="2427893" cy="1617015"/>
              </a:xfrm>
              <a:prstGeom prst="rect">
                <a:avLst/>
              </a:prstGeom>
            </p:spPr>
          </p:pic>
          <p:pic>
            <p:nvPicPr>
              <p:cNvPr id="879" name="878 Imagen" descr="limpiaparabrisas.jpg"/>
              <p:cNvPicPr>
                <a:picLocks noChangeAspect="1"/>
              </p:cNvPicPr>
              <p:nvPr/>
            </p:nvPicPr>
            <p:blipFill>
              <a:blip r:embed="rId2" cstate="print"/>
              <a:stretch>
                <a:fillRect/>
              </a:stretch>
            </p:blipFill>
            <p:spPr>
              <a:xfrm rot="19378382">
                <a:off x="2429113" y="807522"/>
                <a:ext cx="2427893" cy="1617015"/>
              </a:xfrm>
              <a:prstGeom prst="rect">
                <a:avLst/>
              </a:prstGeom>
            </p:spPr>
          </p:pic>
        </p:grpSp>
        <p:cxnSp>
          <p:nvCxnSpPr>
            <p:cNvPr id="877" name="876 Conector recto"/>
            <p:cNvCxnSpPr/>
            <p:nvPr/>
          </p:nvCxnSpPr>
          <p:spPr>
            <a:xfrm>
              <a:off x="3408219" y="3562597"/>
              <a:ext cx="1805049" cy="1710047"/>
            </a:xfrm>
            <a:prstGeom prst="line">
              <a:avLst/>
            </a:prstGeom>
            <a:ln w="3556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 name="26 Grupo"/>
          <p:cNvGrpSpPr/>
          <p:nvPr/>
        </p:nvGrpSpPr>
        <p:grpSpPr>
          <a:xfrm>
            <a:off x="4070750" y="2064909"/>
            <a:ext cx="3529458" cy="3754000"/>
            <a:chOff x="1683810" y="1518644"/>
            <a:chExt cx="3529458" cy="3754000"/>
          </a:xfrm>
        </p:grpSpPr>
        <p:pic>
          <p:nvPicPr>
            <p:cNvPr id="881" name="880 Imagen" descr="limpiaparabrisas.jpg"/>
            <p:cNvPicPr>
              <a:picLocks noChangeAspect="1"/>
            </p:cNvPicPr>
            <p:nvPr/>
          </p:nvPicPr>
          <p:blipFill>
            <a:blip r:embed="rId2" cstate="print"/>
            <a:stretch>
              <a:fillRect/>
            </a:stretch>
          </p:blipFill>
          <p:spPr>
            <a:xfrm rot="15366341">
              <a:off x="1278371" y="1924083"/>
              <a:ext cx="2427893" cy="1617015"/>
            </a:xfrm>
            <a:prstGeom prst="rect">
              <a:avLst/>
            </a:prstGeom>
          </p:spPr>
        </p:pic>
        <p:cxnSp>
          <p:nvCxnSpPr>
            <p:cNvPr id="882" name="881 Conector recto"/>
            <p:cNvCxnSpPr/>
            <p:nvPr/>
          </p:nvCxnSpPr>
          <p:spPr>
            <a:xfrm>
              <a:off x="3408219" y="3562597"/>
              <a:ext cx="1805049" cy="1710047"/>
            </a:xfrm>
            <a:prstGeom prst="line">
              <a:avLst/>
            </a:prstGeom>
            <a:ln w="3556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 name="Group 2"/>
          <p:cNvGrpSpPr>
            <a:grpSpLocks/>
          </p:cNvGrpSpPr>
          <p:nvPr/>
        </p:nvGrpSpPr>
        <p:grpSpPr bwMode="auto">
          <a:xfrm rot="-564104">
            <a:off x="1200150" y="1973717"/>
            <a:ext cx="846138" cy="1646237"/>
            <a:chOff x="400" y="1727"/>
            <a:chExt cx="308" cy="652"/>
          </a:xfrm>
        </p:grpSpPr>
        <p:grpSp>
          <p:nvGrpSpPr>
            <p:cNvPr id="6" name="Group 3"/>
            <p:cNvGrpSpPr>
              <a:grpSpLocks/>
            </p:cNvGrpSpPr>
            <p:nvPr/>
          </p:nvGrpSpPr>
          <p:grpSpPr bwMode="auto">
            <a:xfrm>
              <a:off x="452" y="1727"/>
              <a:ext cx="256" cy="652"/>
              <a:chOff x="452" y="1727"/>
              <a:chExt cx="256" cy="652"/>
            </a:xfrm>
          </p:grpSpPr>
          <p:sp>
            <p:nvSpPr>
              <p:cNvPr id="474787" name="Freeform 4"/>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74788" name="Freeform 5"/>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solidFill>
                    <a:srgbClr val="000000"/>
                  </a:solidFill>
                </a:endParaRPr>
              </a:p>
            </p:txBody>
          </p:sp>
          <p:sp>
            <p:nvSpPr>
              <p:cNvPr id="474789" name="Freeform 6"/>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solidFill>
                    <a:srgbClr val="000000"/>
                  </a:solidFill>
                </a:endParaRPr>
              </a:p>
            </p:txBody>
          </p:sp>
          <p:sp>
            <p:nvSpPr>
              <p:cNvPr id="474790" name="Freeform 7"/>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solidFill>
                    <a:srgbClr val="000000"/>
                  </a:solidFill>
                </a:endParaRPr>
              </a:p>
            </p:txBody>
          </p:sp>
          <p:sp>
            <p:nvSpPr>
              <p:cNvPr id="474791" name="Freeform 8"/>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solidFill>
                    <a:srgbClr val="000000"/>
                  </a:solidFill>
                </a:endParaRPr>
              </a:p>
            </p:txBody>
          </p:sp>
          <p:sp>
            <p:nvSpPr>
              <p:cNvPr id="474792" name="Freeform 9"/>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solidFill>
                    <a:srgbClr val="000000"/>
                  </a:solidFill>
                </a:endParaRPr>
              </a:p>
            </p:txBody>
          </p:sp>
          <p:sp>
            <p:nvSpPr>
              <p:cNvPr id="474793" name="Freeform 10"/>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solidFill>
                    <a:srgbClr val="000000"/>
                  </a:solidFill>
                </a:endParaRPr>
              </a:p>
            </p:txBody>
          </p:sp>
          <p:sp>
            <p:nvSpPr>
              <p:cNvPr id="474794" name="Freeform 11"/>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74795" name="Freeform 12"/>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796" name="Freeform 13"/>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797" name="Freeform 14"/>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74798" name="Freeform 15"/>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799" name="Freeform 16"/>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74800" name="Freeform 17"/>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801" name="Freeform 18"/>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74802" name="Freeform 19"/>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74803" name="Freeform 20"/>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74804" name="Line 21"/>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74805" name="Freeform 22"/>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solidFill>
                    <a:srgbClr val="000000"/>
                  </a:solidFill>
                </a:endParaRPr>
              </a:p>
            </p:txBody>
          </p:sp>
          <p:sp>
            <p:nvSpPr>
              <p:cNvPr id="474806" name="Line 23"/>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74807" name="Freeform 24"/>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solidFill>
                    <a:srgbClr val="000000"/>
                  </a:solidFill>
                </a:endParaRPr>
              </a:p>
            </p:txBody>
          </p:sp>
          <p:sp>
            <p:nvSpPr>
              <p:cNvPr id="474808" name="Freeform 25"/>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solidFill>
                    <a:srgbClr val="000000"/>
                  </a:solidFill>
                </a:endParaRPr>
              </a:p>
            </p:txBody>
          </p:sp>
          <p:sp>
            <p:nvSpPr>
              <p:cNvPr id="474809" name="Freeform 26"/>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solidFill>
                    <a:srgbClr val="000000"/>
                  </a:solidFill>
                </a:endParaRPr>
              </a:p>
            </p:txBody>
          </p:sp>
          <p:sp>
            <p:nvSpPr>
              <p:cNvPr id="474810" name="Freeform 27"/>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74811" name="Line 28"/>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74812" name="Line 29"/>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74813" name="Line 30"/>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74814" name="Freeform 31"/>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solidFill>
                    <a:srgbClr val="000000"/>
                  </a:solidFill>
                </a:endParaRPr>
              </a:p>
            </p:txBody>
          </p:sp>
          <p:sp>
            <p:nvSpPr>
              <p:cNvPr id="474815" name="Freeform 32"/>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74816" name="Freeform 33"/>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817" name="Freeform 34"/>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74818" name="Freeform 35"/>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solidFill>
                    <a:srgbClr val="000000"/>
                  </a:solidFill>
                </a:endParaRPr>
              </a:p>
            </p:txBody>
          </p:sp>
          <p:sp>
            <p:nvSpPr>
              <p:cNvPr id="474819" name="Freeform 36"/>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solidFill>
                    <a:srgbClr val="000000"/>
                  </a:solidFill>
                </a:endParaRPr>
              </a:p>
            </p:txBody>
          </p:sp>
          <p:sp>
            <p:nvSpPr>
              <p:cNvPr id="474820" name="Freeform 37"/>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74821" name="Freeform 38"/>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74822" name="Freeform 39"/>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74823" name="Freeform 40"/>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824" name="Freeform 41"/>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74825" name="Freeform 42"/>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826" name="Freeform 43"/>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74827" name="Freeform 44"/>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74828" name="Freeform 45"/>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829" name="Freeform 46"/>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74830" name="Freeform 47"/>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74831" name="Freeform 48"/>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832" name="Freeform 49"/>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74833" name="Freeform 50"/>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74834" name="Freeform 51"/>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solidFill>
                    <a:srgbClr val="000000"/>
                  </a:solidFill>
                </a:endParaRPr>
              </a:p>
            </p:txBody>
          </p:sp>
          <p:sp>
            <p:nvSpPr>
              <p:cNvPr id="474835" name="Freeform 52"/>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solidFill>
                    <a:srgbClr val="000000"/>
                  </a:solidFill>
                </a:endParaRPr>
              </a:p>
            </p:txBody>
          </p:sp>
          <p:sp>
            <p:nvSpPr>
              <p:cNvPr id="474836" name="Freeform 53"/>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74837" name="Freeform 54"/>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838" name="Freeform 55"/>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839" name="Freeform 56"/>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840" name="Freeform 57"/>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74841" name="Freeform 58"/>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74842" name="Freeform 59"/>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74843" name="Freeform 60"/>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844" name="Freeform 61"/>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74845" name="Freeform 62"/>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74846" name="Freeform 63"/>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74847" name="Freeform 64"/>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848" name="Line 65"/>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49" name="Freeform 66"/>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solidFill>
                    <a:srgbClr val="000000"/>
                  </a:solidFill>
                </a:endParaRPr>
              </a:p>
            </p:txBody>
          </p:sp>
          <p:sp>
            <p:nvSpPr>
              <p:cNvPr id="474850" name="Line 67"/>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51" name="Freeform 68"/>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74852" name="Line 69"/>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53" name="Freeform 70"/>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74854" name="Line 71"/>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55" name="Freeform 72"/>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74856" name="Line 73"/>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57" name="Line 74"/>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58" name="Line 75"/>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59" name="Line 76"/>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60" name="Line 77"/>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861" name="Freeform 78"/>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solidFill>
                    <a:srgbClr val="000000"/>
                  </a:solidFill>
                </a:endParaRPr>
              </a:p>
            </p:txBody>
          </p:sp>
          <p:sp>
            <p:nvSpPr>
              <p:cNvPr id="474862" name="Freeform 79"/>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863" name="Freeform 80"/>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864" name="Freeform 81"/>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865" name="Freeform 82"/>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74866" name="Freeform 83"/>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74867" name="Freeform 84"/>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868" name="Freeform 85"/>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74869" name="Freeform 86"/>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74870" name="Freeform 87"/>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871" name="Freeform 88"/>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872" name="Freeform 89"/>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74873" name="Freeform 90"/>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solidFill>
                    <a:srgbClr val="000000"/>
                  </a:solidFill>
                </a:endParaRPr>
              </a:p>
            </p:txBody>
          </p:sp>
          <p:sp>
            <p:nvSpPr>
              <p:cNvPr id="474874" name="Freeform 91"/>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solidFill>
                    <a:srgbClr val="000000"/>
                  </a:solidFill>
                </a:endParaRPr>
              </a:p>
            </p:txBody>
          </p:sp>
          <p:sp>
            <p:nvSpPr>
              <p:cNvPr id="474875" name="Freeform 92"/>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solidFill>
                    <a:srgbClr val="000000"/>
                  </a:solidFill>
                </a:endParaRPr>
              </a:p>
            </p:txBody>
          </p:sp>
          <p:sp>
            <p:nvSpPr>
              <p:cNvPr id="474876" name="Freeform 93"/>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solidFill>
                    <a:srgbClr val="000000"/>
                  </a:solidFill>
                </a:endParaRPr>
              </a:p>
            </p:txBody>
          </p:sp>
          <p:sp>
            <p:nvSpPr>
              <p:cNvPr id="474877" name="Freeform 94"/>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solidFill>
                    <a:srgbClr val="000000"/>
                  </a:solidFill>
                </a:endParaRPr>
              </a:p>
            </p:txBody>
          </p:sp>
          <p:sp>
            <p:nvSpPr>
              <p:cNvPr id="474878" name="Freeform 95"/>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solidFill>
                    <a:srgbClr val="000000"/>
                  </a:solidFill>
                </a:endParaRPr>
              </a:p>
            </p:txBody>
          </p:sp>
          <p:sp>
            <p:nvSpPr>
              <p:cNvPr id="474879" name="Freeform 96"/>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solidFill>
                    <a:srgbClr val="000000"/>
                  </a:solidFill>
                </a:endParaRPr>
              </a:p>
            </p:txBody>
          </p:sp>
          <p:sp>
            <p:nvSpPr>
              <p:cNvPr id="474880" name="Freeform 97"/>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74881" name="Freeform 98"/>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74882" name="Freeform 99"/>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74883" name="Freeform 100"/>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74884" name="Freeform 101"/>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74885" name="Freeform 102"/>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74886" name="Freeform 103"/>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74887" name="Freeform 104"/>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74888" name="Freeform 105"/>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74889" name="Freeform 106"/>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74890" name="Freeform 107"/>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74891" name="Freeform 108"/>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74892" name="Freeform 109"/>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74893" name="Freeform 110"/>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74894" name="Freeform 111"/>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74895" name="Freeform 112"/>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74896" name="Freeform 113"/>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74897" name="Freeform 114"/>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74898" name="Freeform 115"/>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899" name="Freeform 116"/>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74900" name="Freeform 117"/>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solidFill>
                    <a:srgbClr val="000000"/>
                  </a:solidFill>
                </a:endParaRPr>
              </a:p>
            </p:txBody>
          </p:sp>
          <p:sp>
            <p:nvSpPr>
              <p:cNvPr id="474901" name="Freeform 118"/>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solidFill>
                    <a:srgbClr val="000000"/>
                  </a:solidFill>
                </a:endParaRPr>
              </a:p>
            </p:txBody>
          </p:sp>
          <p:sp>
            <p:nvSpPr>
              <p:cNvPr id="474902" name="Freeform 119"/>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solidFill>
                    <a:srgbClr val="000000"/>
                  </a:solidFill>
                </a:endParaRPr>
              </a:p>
            </p:txBody>
          </p:sp>
          <p:sp>
            <p:nvSpPr>
              <p:cNvPr id="474903" name="Freeform 120"/>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solidFill>
                    <a:srgbClr val="000000"/>
                  </a:solidFill>
                </a:endParaRPr>
              </a:p>
            </p:txBody>
          </p:sp>
          <p:sp>
            <p:nvSpPr>
              <p:cNvPr id="474904" name="Freeform 121"/>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solidFill>
                    <a:srgbClr val="000000"/>
                  </a:solidFill>
                </a:endParaRPr>
              </a:p>
            </p:txBody>
          </p:sp>
          <p:sp>
            <p:nvSpPr>
              <p:cNvPr id="474905" name="Freeform 122"/>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solidFill>
                    <a:srgbClr val="000000"/>
                  </a:solidFill>
                </a:endParaRPr>
              </a:p>
            </p:txBody>
          </p:sp>
          <p:sp>
            <p:nvSpPr>
              <p:cNvPr id="474906" name="Freeform 123"/>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solidFill>
                    <a:srgbClr val="000000"/>
                  </a:solidFill>
                </a:endParaRPr>
              </a:p>
            </p:txBody>
          </p:sp>
          <p:sp>
            <p:nvSpPr>
              <p:cNvPr id="474907" name="Freeform 124"/>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solidFill>
                    <a:srgbClr val="000000"/>
                  </a:solidFill>
                </a:endParaRPr>
              </a:p>
            </p:txBody>
          </p:sp>
          <p:sp>
            <p:nvSpPr>
              <p:cNvPr id="474908" name="Freeform 125"/>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909" name="Freeform 126"/>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74910" name="Line 127"/>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solidFill>
                    <a:srgbClr val="000000"/>
                  </a:solidFill>
                </a:endParaRPr>
              </a:p>
            </p:txBody>
          </p:sp>
          <p:sp>
            <p:nvSpPr>
              <p:cNvPr id="474911" name="Line 128"/>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solidFill>
                    <a:srgbClr val="000000"/>
                  </a:solidFill>
                </a:endParaRPr>
              </a:p>
            </p:txBody>
          </p:sp>
          <p:sp>
            <p:nvSpPr>
              <p:cNvPr id="474912" name="Freeform 129"/>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solidFill>
                    <a:srgbClr val="000000"/>
                  </a:solidFill>
                </a:endParaRPr>
              </a:p>
            </p:txBody>
          </p:sp>
          <p:sp>
            <p:nvSpPr>
              <p:cNvPr id="474913" name="Line 130"/>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solidFill>
                    <a:srgbClr val="000000"/>
                  </a:solidFill>
                </a:endParaRPr>
              </a:p>
            </p:txBody>
          </p:sp>
          <p:sp>
            <p:nvSpPr>
              <p:cNvPr id="474914" name="Line 131"/>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solidFill>
                    <a:srgbClr val="000000"/>
                  </a:solidFill>
                </a:endParaRPr>
              </a:p>
            </p:txBody>
          </p:sp>
          <p:sp>
            <p:nvSpPr>
              <p:cNvPr id="474915" name="Line 132"/>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solidFill>
                    <a:srgbClr val="000000"/>
                  </a:solidFill>
                </a:endParaRPr>
              </a:p>
            </p:txBody>
          </p:sp>
          <p:sp>
            <p:nvSpPr>
              <p:cNvPr id="474916" name="Freeform 133"/>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solidFill>
                    <a:srgbClr val="000000"/>
                  </a:solidFill>
                </a:endParaRPr>
              </a:p>
            </p:txBody>
          </p:sp>
          <p:sp>
            <p:nvSpPr>
              <p:cNvPr id="474917" name="Line 134"/>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solidFill>
                    <a:srgbClr val="000000"/>
                  </a:solidFill>
                </a:endParaRPr>
              </a:p>
            </p:txBody>
          </p:sp>
          <p:sp>
            <p:nvSpPr>
              <p:cNvPr id="474918" name="Line 135"/>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solidFill>
                    <a:srgbClr val="000000"/>
                  </a:solidFill>
                </a:endParaRPr>
              </a:p>
            </p:txBody>
          </p:sp>
          <p:sp>
            <p:nvSpPr>
              <p:cNvPr id="474919" name="Freeform 136"/>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920" name="Freeform 137"/>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solidFill>
                    <a:srgbClr val="000000"/>
                  </a:solidFill>
                </a:endParaRPr>
              </a:p>
            </p:txBody>
          </p:sp>
          <p:sp>
            <p:nvSpPr>
              <p:cNvPr id="474921" name="Freeform 138"/>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solidFill>
                    <a:srgbClr val="000000"/>
                  </a:solidFill>
                </a:endParaRPr>
              </a:p>
            </p:txBody>
          </p:sp>
          <p:sp>
            <p:nvSpPr>
              <p:cNvPr id="474922" name="Freeform 139"/>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solidFill>
                    <a:srgbClr val="000000"/>
                  </a:solidFill>
                </a:endParaRPr>
              </a:p>
            </p:txBody>
          </p:sp>
          <p:sp>
            <p:nvSpPr>
              <p:cNvPr id="474923" name="Freeform 140"/>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solidFill>
                    <a:srgbClr val="000000"/>
                  </a:solidFill>
                </a:endParaRPr>
              </a:p>
            </p:txBody>
          </p:sp>
          <p:sp>
            <p:nvSpPr>
              <p:cNvPr id="474924" name="Freeform 141"/>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solidFill>
                    <a:srgbClr val="000000"/>
                  </a:solidFill>
                </a:endParaRPr>
              </a:p>
            </p:txBody>
          </p:sp>
          <p:sp>
            <p:nvSpPr>
              <p:cNvPr id="474925" name="Freeform 142"/>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solidFill>
                    <a:srgbClr val="000000"/>
                  </a:solidFill>
                </a:endParaRPr>
              </a:p>
            </p:txBody>
          </p:sp>
          <p:sp>
            <p:nvSpPr>
              <p:cNvPr id="474926" name="Freeform 143"/>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solidFill>
                    <a:srgbClr val="000000"/>
                  </a:solidFill>
                </a:endParaRPr>
              </a:p>
            </p:txBody>
          </p:sp>
          <p:sp>
            <p:nvSpPr>
              <p:cNvPr id="474927" name="Freeform 144"/>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solidFill>
                    <a:srgbClr val="000000"/>
                  </a:solidFill>
                </a:endParaRPr>
              </a:p>
            </p:txBody>
          </p:sp>
          <p:sp>
            <p:nvSpPr>
              <p:cNvPr id="474928" name="Freeform 145"/>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solidFill>
                    <a:srgbClr val="000000"/>
                  </a:solidFill>
                </a:endParaRPr>
              </a:p>
            </p:txBody>
          </p:sp>
          <p:sp>
            <p:nvSpPr>
              <p:cNvPr id="474929" name="Line 146"/>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solidFill>
                    <a:srgbClr val="000000"/>
                  </a:solidFill>
                </a:endParaRPr>
              </a:p>
            </p:txBody>
          </p:sp>
          <p:sp>
            <p:nvSpPr>
              <p:cNvPr id="474930" name="Freeform 147"/>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solidFill>
                    <a:srgbClr val="000000"/>
                  </a:solidFill>
                </a:endParaRPr>
              </a:p>
            </p:txBody>
          </p:sp>
          <p:sp>
            <p:nvSpPr>
              <p:cNvPr id="474931" name="Freeform 148"/>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solidFill>
                    <a:srgbClr val="000000"/>
                  </a:solidFill>
                </a:endParaRPr>
              </a:p>
            </p:txBody>
          </p:sp>
          <p:sp>
            <p:nvSpPr>
              <p:cNvPr id="474932" name="Freeform 149"/>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74933" name="Freeform 150"/>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934" name="Freeform 151"/>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935" name="Freeform 152"/>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74936" name="Freeform 153"/>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74937" name="Freeform 154"/>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74938" name="Freeform 155"/>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74939" name="Freeform 156"/>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74940" name="Freeform 157"/>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74941" name="Freeform 158"/>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74942" name="Freeform 159"/>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74943" name="Freeform 160"/>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944" name="Freeform 161"/>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74945" name="Freeform 162"/>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946" name="Freeform 163"/>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solidFill>
                    <a:srgbClr val="000000"/>
                  </a:solidFill>
                </a:endParaRPr>
              </a:p>
            </p:txBody>
          </p:sp>
          <p:sp>
            <p:nvSpPr>
              <p:cNvPr id="474947" name="Freeform 164"/>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solidFill>
                    <a:srgbClr val="000000"/>
                  </a:solidFill>
                </a:endParaRPr>
              </a:p>
            </p:txBody>
          </p:sp>
          <p:sp>
            <p:nvSpPr>
              <p:cNvPr id="474948" name="Freeform 165"/>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solidFill>
                    <a:srgbClr val="000000"/>
                  </a:solidFill>
                </a:endParaRPr>
              </a:p>
            </p:txBody>
          </p:sp>
          <p:sp>
            <p:nvSpPr>
              <p:cNvPr id="474949" name="Freeform 166"/>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solidFill>
                    <a:srgbClr val="000000"/>
                  </a:solidFill>
                </a:endParaRPr>
              </a:p>
            </p:txBody>
          </p:sp>
          <p:sp>
            <p:nvSpPr>
              <p:cNvPr id="474950" name="Freeform 167"/>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solidFill>
                    <a:srgbClr val="000000"/>
                  </a:solidFill>
                </a:endParaRPr>
              </a:p>
            </p:txBody>
          </p:sp>
          <p:sp>
            <p:nvSpPr>
              <p:cNvPr id="474951" name="Freeform 168"/>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solidFill>
                    <a:srgbClr val="000000"/>
                  </a:solidFill>
                </a:endParaRPr>
              </a:p>
            </p:txBody>
          </p:sp>
          <p:sp>
            <p:nvSpPr>
              <p:cNvPr id="474952" name="Freeform 169"/>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solidFill>
                    <a:srgbClr val="000000"/>
                  </a:solidFill>
                </a:endParaRPr>
              </a:p>
            </p:txBody>
          </p:sp>
          <p:sp>
            <p:nvSpPr>
              <p:cNvPr id="474953" name="Freeform 170"/>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74954" name="Freeform 171"/>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955" name="Freeform 172"/>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74956" name="Freeform 173"/>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74957" name="Freeform 174"/>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74958" name="Freeform 175"/>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74959" name="Freeform 176"/>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74960" name="Freeform 177"/>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74961" name="Freeform 178"/>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solidFill>
                    <a:srgbClr val="000000"/>
                  </a:solidFill>
                </a:endParaRPr>
              </a:p>
            </p:txBody>
          </p:sp>
          <p:sp>
            <p:nvSpPr>
              <p:cNvPr id="474962" name="Freeform 179"/>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solidFill>
                    <a:srgbClr val="000000"/>
                  </a:solidFill>
                </a:endParaRPr>
              </a:p>
            </p:txBody>
          </p:sp>
          <p:sp>
            <p:nvSpPr>
              <p:cNvPr id="474963" name="Freeform 180"/>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solidFill>
                    <a:srgbClr val="000000"/>
                  </a:solidFill>
                </a:endParaRPr>
              </a:p>
            </p:txBody>
          </p:sp>
          <p:sp>
            <p:nvSpPr>
              <p:cNvPr id="474964" name="Freeform 181"/>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solidFill>
                    <a:srgbClr val="000000"/>
                  </a:solidFill>
                </a:endParaRPr>
              </a:p>
            </p:txBody>
          </p:sp>
          <p:sp>
            <p:nvSpPr>
              <p:cNvPr id="474965" name="Freeform 182"/>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solidFill>
                    <a:srgbClr val="000000"/>
                  </a:solidFill>
                </a:endParaRPr>
              </a:p>
            </p:txBody>
          </p:sp>
          <p:sp>
            <p:nvSpPr>
              <p:cNvPr id="474966" name="Rectangle 183"/>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74967" name="Freeform 184"/>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solidFill>
                    <a:srgbClr val="000000"/>
                  </a:solidFill>
                </a:endParaRPr>
              </a:p>
            </p:txBody>
          </p:sp>
          <p:sp>
            <p:nvSpPr>
              <p:cNvPr id="474968" name="Freeform 185"/>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solidFill>
                    <a:srgbClr val="000000"/>
                  </a:solidFill>
                </a:endParaRPr>
              </a:p>
            </p:txBody>
          </p:sp>
          <p:sp>
            <p:nvSpPr>
              <p:cNvPr id="474969" name="Freeform 186"/>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solidFill>
                    <a:srgbClr val="000000"/>
                  </a:solidFill>
                </a:endParaRPr>
              </a:p>
            </p:txBody>
          </p:sp>
          <p:sp>
            <p:nvSpPr>
              <p:cNvPr id="474970" name="Freeform 18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solidFill>
                    <a:srgbClr val="000000"/>
                  </a:solidFill>
                </a:endParaRPr>
              </a:p>
            </p:txBody>
          </p:sp>
          <p:sp>
            <p:nvSpPr>
              <p:cNvPr id="474971" name="Freeform 18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solidFill>
                    <a:srgbClr val="000000"/>
                  </a:solidFill>
                </a:endParaRPr>
              </a:p>
            </p:txBody>
          </p:sp>
          <p:sp>
            <p:nvSpPr>
              <p:cNvPr id="474972" name="Freeform 18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solidFill>
                    <a:srgbClr val="000000"/>
                  </a:solidFill>
                </a:endParaRPr>
              </a:p>
            </p:txBody>
          </p:sp>
          <p:sp>
            <p:nvSpPr>
              <p:cNvPr id="474973" name="Freeform 190"/>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solidFill>
                    <a:srgbClr val="000000"/>
                  </a:solidFill>
                </a:endParaRPr>
              </a:p>
            </p:txBody>
          </p:sp>
          <p:sp>
            <p:nvSpPr>
              <p:cNvPr id="474974" name="Freeform 19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solidFill>
                    <a:srgbClr val="000000"/>
                  </a:solidFill>
                </a:endParaRPr>
              </a:p>
            </p:txBody>
          </p:sp>
          <p:sp>
            <p:nvSpPr>
              <p:cNvPr id="474975" name="Line 192"/>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solidFill>
                    <a:srgbClr val="000000"/>
                  </a:solidFill>
                </a:endParaRPr>
              </a:p>
            </p:txBody>
          </p:sp>
          <p:sp>
            <p:nvSpPr>
              <p:cNvPr id="474976" name="Freeform 193"/>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solidFill>
                    <a:srgbClr val="000000"/>
                  </a:solidFill>
                </a:endParaRPr>
              </a:p>
            </p:txBody>
          </p:sp>
          <p:sp>
            <p:nvSpPr>
              <p:cNvPr id="474977" name="Freeform 194"/>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solidFill>
                    <a:srgbClr val="000000"/>
                  </a:solidFill>
                </a:endParaRPr>
              </a:p>
            </p:txBody>
          </p:sp>
          <p:sp>
            <p:nvSpPr>
              <p:cNvPr id="474978" name="Line 195"/>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solidFill>
                    <a:srgbClr val="000000"/>
                  </a:solidFill>
                </a:endParaRPr>
              </a:p>
            </p:txBody>
          </p:sp>
          <p:sp>
            <p:nvSpPr>
              <p:cNvPr id="474979" name="Freeform 196"/>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solidFill>
                    <a:srgbClr val="000000"/>
                  </a:solidFill>
                </a:endParaRPr>
              </a:p>
            </p:txBody>
          </p:sp>
          <p:sp>
            <p:nvSpPr>
              <p:cNvPr id="474980" name="Freeform 197"/>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solidFill>
                    <a:srgbClr val="000000"/>
                  </a:solidFill>
                </a:endParaRPr>
              </a:p>
            </p:txBody>
          </p:sp>
          <p:sp>
            <p:nvSpPr>
              <p:cNvPr id="474981" name="Line 198"/>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solidFill>
                    <a:srgbClr val="000000"/>
                  </a:solidFill>
                </a:endParaRPr>
              </a:p>
            </p:txBody>
          </p:sp>
          <p:sp>
            <p:nvSpPr>
              <p:cNvPr id="474982" name="Freeform 199"/>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74983" name="Line 200"/>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984" name="Line 201"/>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985" name="Freeform 202"/>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74986" name="Freeform 203"/>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grpSp>
        <p:grpSp>
          <p:nvGrpSpPr>
            <p:cNvPr id="7" name="Group 204"/>
            <p:cNvGrpSpPr>
              <a:grpSpLocks/>
            </p:cNvGrpSpPr>
            <p:nvPr/>
          </p:nvGrpSpPr>
          <p:grpSpPr bwMode="auto">
            <a:xfrm>
              <a:off x="400" y="1741"/>
              <a:ext cx="308" cy="601"/>
              <a:chOff x="400" y="1741"/>
              <a:chExt cx="308" cy="601"/>
            </a:xfrm>
          </p:grpSpPr>
          <p:sp>
            <p:nvSpPr>
              <p:cNvPr id="474587" name="Freeform 205"/>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588" name="Freeform 206"/>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589" name="Freeform 207"/>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590" name="Freeform 208"/>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74591" name="Freeform 209"/>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solidFill>
                    <a:srgbClr val="000000"/>
                  </a:solidFill>
                </a:endParaRPr>
              </a:p>
            </p:txBody>
          </p:sp>
          <p:sp>
            <p:nvSpPr>
              <p:cNvPr id="474592" name="Line 210"/>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solidFill>
                    <a:srgbClr val="000000"/>
                  </a:solidFill>
                </a:endParaRPr>
              </a:p>
            </p:txBody>
          </p:sp>
          <p:sp>
            <p:nvSpPr>
              <p:cNvPr id="474593" name="Line 211"/>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594" name="Freeform 212"/>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solidFill>
                    <a:srgbClr val="000000"/>
                  </a:solidFill>
                </a:endParaRPr>
              </a:p>
            </p:txBody>
          </p:sp>
          <p:sp>
            <p:nvSpPr>
              <p:cNvPr id="474595" name="Freeform 213"/>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solidFill>
                    <a:srgbClr val="000000"/>
                  </a:solidFill>
                </a:endParaRPr>
              </a:p>
            </p:txBody>
          </p:sp>
          <p:sp>
            <p:nvSpPr>
              <p:cNvPr id="474596" name="Freeform 214"/>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solidFill>
                    <a:srgbClr val="000000"/>
                  </a:solidFill>
                </a:endParaRPr>
              </a:p>
            </p:txBody>
          </p:sp>
          <p:sp>
            <p:nvSpPr>
              <p:cNvPr id="474597" name="Freeform 215"/>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solidFill>
                    <a:srgbClr val="000000"/>
                  </a:solidFill>
                </a:endParaRPr>
              </a:p>
            </p:txBody>
          </p:sp>
          <p:sp>
            <p:nvSpPr>
              <p:cNvPr id="474598" name="Freeform 216"/>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74599" name="Line 217"/>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74600" name="Freeform 218"/>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74601" name="Freeform 219"/>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solidFill>
                    <a:srgbClr val="000000"/>
                  </a:solidFill>
                </a:endParaRPr>
              </a:p>
            </p:txBody>
          </p:sp>
          <p:sp>
            <p:nvSpPr>
              <p:cNvPr id="474602" name="Freeform 220"/>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solidFill>
                    <a:srgbClr val="000000"/>
                  </a:solidFill>
                </a:endParaRPr>
              </a:p>
            </p:txBody>
          </p:sp>
          <p:sp>
            <p:nvSpPr>
              <p:cNvPr id="474603" name="Line 221"/>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04" name="Freeform 222"/>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solidFill>
                    <a:srgbClr val="000000"/>
                  </a:solidFill>
                </a:endParaRPr>
              </a:p>
            </p:txBody>
          </p:sp>
          <p:sp>
            <p:nvSpPr>
              <p:cNvPr id="474605" name="Line 223"/>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06" name="Line 224"/>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07" name="Line 225"/>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08" name="Line 226"/>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09" name="Line 227"/>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10" name="Line 228"/>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11" name="Line 229"/>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12" name="Freeform 230"/>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13" name="Freeform 231"/>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solidFill>
                    <a:srgbClr val="000000"/>
                  </a:solidFill>
                </a:endParaRPr>
              </a:p>
            </p:txBody>
          </p:sp>
          <p:sp>
            <p:nvSpPr>
              <p:cNvPr id="474614" name="Freeform 232"/>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15" name="Freeform 233"/>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solidFill>
                    <a:srgbClr val="000000"/>
                  </a:solidFill>
                </a:endParaRPr>
              </a:p>
            </p:txBody>
          </p:sp>
          <p:sp>
            <p:nvSpPr>
              <p:cNvPr id="474616" name="Line 234"/>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17" name="Line 235"/>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18" name="Freeform 236"/>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19" name="Freeform 237"/>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20" name="Line 238"/>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21" name="Freeform 239"/>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22" name="Freeform 240"/>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23" name="Freeform 241"/>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24" name="Line 242"/>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25" name="Line 243"/>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26" name="Line 244"/>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27" name="Freeform 245"/>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solidFill>
                    <a:srgbClr val="000000"/>
                  </a:solidFill>
                </a:endParaRPr>
              </a:p>
            </p:txBody>
          </p:sp>
          <p:sp>
            <p:nvSpPr>
              <p:cNvPr id="474628" name="Line 246"/>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29" name="Line 247"/>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30" name="Freeform 248"/>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31" name="Line 249"/>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32" name="Line 250"/>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33" name="Freeform 251"/>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solidFill>
                    <a:srgbClr val="000000"/>
                  </a:solidFill>
                </a:endParaRPr>
              </a:p>
            </p:txBody>
          </p:sp>
          <p:sp>
            <p:nvSpPr>
              <p:cNvPr id="474634" name="Line 252"/>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35" name="Line 253"/>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636" name="Freeform 254"/>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74637" name="Freeform 255"/>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638" name="Freeform 256"/>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639" name="Freeform 257"/>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640" name="Freeform 258"/>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641" name="Rectangle 259"/>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74642" name="Freeform 260"/>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643" name="Freeform 261"/>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644" name="Freeform 262"/>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645" name="Freeform 263"/>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646" name="Line 264"/>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647" name="Freeform 265"/>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648" name="Line 266"/>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649" name="Line 267"/>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650" name="Line 268"/>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651" name="Freeform 269"/>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solidFill>
                    <a:srgbClr val="000000"/>
                  </a:solidFill>
                </a:endParaRPr>
              </a:p>
            </p:txBody>
          </p:sp>
          <p:sp>
            <p:nvSpPr>
              <p:cNvPr id="474652" name="Freeform 270"/>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74653" name="Freeform 271"/>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654" name="Freeform 272"/>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655" name="Freeform 273"/>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656" name="Freeform 274"/>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solidFill>
                    <a:srgbClr val="000000"/>
                  </a:solidFill>
                </a:endParaRPr>
              </a:p>
            </p:txBody>
          </p:sp>
          <p:sp>
            <p:nvSpPr>
              <p:cNvPr id="474657" name="Line 275"/>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658" name="Line 276"/>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659" name="Freeform 277"/>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solidFill>
                    <a:srgbClr val="000000"/>
                  </a:solidFill>
                </a:endParaRPr>
              </a:p>
            </p:txBody>
          </p:sp>
          <p:sp>
            <p:nvSpPr>
              <p:cNvPr id="474660" name="Freeform 278"/>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solidFill>
                    <a:srgbClr val="000000"/>
                  </a:solidFill>
                </a:endParaRPr>
              </a:p>
            </p:txBody>
          </p:sp>
          <p:sp>
            <p:nvSpPr>
              <p:cNvPr id="474661" name="Freeform 279"/>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solidFill>
                    <a:srgbClr val="000000"/>
                  </a:solidFill>
                </a:endParaRPr>
              </a:p>
            </p:txBody>
          </p:sp>
          <p:sp>
            <p:nvSpPr>
              <p:cNvPr id="474662" name="Freeform 280"/>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663" name="Freeform 281"/>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664" name="Freeform 282"/>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665" name="Freeform 283"/>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666" name="Freeform 284"/>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667" name="Freeform 285"/>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668" name="Line 286"/>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669" name="Freeform 287"/>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670" name="Freeform 288"/>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671" name="Line 289"/>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672" name="Line 290"/>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673" name="Freeform 291"/>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674" name="Freeform 292"/>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675" name="Line 293"/>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676" name="Line 294"/>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677" name="Freeform 295"/>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solidFill>
                    <a:srgbClr val="000000"/>
                  </a:solidFill>
                </a:endParaRPr>
              </a:p>
            </p:txBody>
          </p:sp>
          <p:sp>
            <p:nvSpPr>
              <p:cNvPr id="474678" name="Freeform 296"/>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solidFill>
                    <a:srgbClr val="000000"/>
                  </a:solidFill>
                </a:endParaRPr>
              </a:p>
            </p:txBody>
          </p:sp>
          <p:sp>
            <p:nvSpPr>
              <p:cNvPr id="474679" name="Freeform 297"/>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680"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681"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682"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683"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684"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685" name="Freeform 303"/>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686" name="Freeform 304"/>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solidFill>
                    <a:srgbClr val="000000"/>
                  </a:solidFill>
                </a:endParaRPr>
              </a:p>
            </p:txBody>
          </p:sp>
          <p:sp>
            <p:nvSpPr>
              <p:cNvPr id="474687" name="Freeform 305"/>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688" name="Freeform 306"/>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689" name="Line 307"/>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690" name="Freeform 308"/>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1" name="Freeform 309"/>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2" name="Freeform 310"/>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3" name="Freeform 311"/>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4" name="Freeform 312"/>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5" name="Freeform 313"/>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6" name="Freeform 314"/>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7" name="Freeform 315"/>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698" name="Rectangle 316"/>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699" name="Freeform 317"/>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00" name="Freeform 318"/>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01" name="Rectangle 319"/>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702" name="Freeform 320"/>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03" name="Freeform 321"/>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74704" name="Freeform 322"/>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705" name="Freeform 323"/>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706" name="Freeform 324"/>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07" name="Freeform 325"/>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08" name="Freeform 326"/>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09" name="Line 327"/>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710" name="Freeform 328"/>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solidFill>
                    <a:srgbClr val="000000"/>
                  </a:solidFill>
                </a:endParaRPr>
              </a:p>
            </p:txBody>
          </p:sp>
          <p:sp>
            <p:nvSpPr>
              <p:cNvPr id="474711" name="Freeform 329"/>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12" name="Freeform 330"/>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solidFill>
                    <a:srgbClr val="000000"/>
                  </a:solidFill>
                </a:endParaRPr>
              </a:p>
            </p:txBody>
          </p:sp>
          <p:sp>
            <p:nvSpPr>
              <p:cNvPr id="474713" name="Freeform 331"/>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714" name="Line 332"/>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715" name="Freeform 333"/>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716" name="Freeform 334"/>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717" name="Freeform 335"/>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718" name="Freeform 336"/>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719" name="Line 337"/>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720" name="Freeform 338"/>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721" name="Freeform 339"/>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solidFill>
                    <a:srgbClr val="000000"/>
                  </a:solidFill>
                </a:endParaRPr>
              </a:p>
            </p:txBody>
          </p:sp>
          <p:sp>
            <p:nvSpPr>
              <p:cNvPr id="474722" name="Line 340"/>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723" name="Freeform 341"/>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solidFill>
                    <a:srgbClr val="000000"/>
                  </a:solidFill>
                </a:endParaRPr>
              </a:p>
            </p:txBody>
          </p:sp>
          <p:sp>
            <p:nvSpPr>
              <p:cNvPr id="474724" name="Freeform 342"/>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725" name="Freeform 343"/>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726" name="Freeform 344"/>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727" name="Line 345"/>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28" name="Freeform 346"/>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solidFill>
                    <a:srgbClr val="000000"/>
                  </a:solidFill>
                </a:endParaRPr>
              </a:p>
            </p:txBody>
          </p:sp>
          <p:sp>
            <p:nvSpPr>
              <p:cNvPr id="474729" name="Freeform 347"/>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solidFill>
                    <a:srgbClr val="000000"/>
                  </a:solidFill>
                </a:endParaRPr>
              </a:p>
            </p:txBody>
          </p:sp>
          <p:sp>
            <p:nvSpPr>
              <p:cNvPr id="474730"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solidFill>
                    <a:srgbClr val="000000"/>
                  </a:solidFill>
                </a:endParaRPr>
              </a:p>
            </p:txBody>
          </p:sp>
          <p:sp>
            <p:nvSpPr>
              <p:cNvPr id="474731"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732" name="Line 350"/>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33"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734" name="Freeform 352"/>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735"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736"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737" name="Line 355"/>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38"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739" name="Freeform 357"/>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740" name="Line 358"/>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41" name="Freeform 359"/>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2" name="Freeform 360"/>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3" name="Freeform 361"/>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4" name="Freeform 362"/>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5" name="Freeform 363"/>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6" name="Freeform 364"/>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7" name="Freeform 365"/>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8" name="Freeform 366"/>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49" name="Freeform 367"/>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50" name="Rectangle 368"/>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751" name="Freeform 369"/>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52" name="Freeform 370"/>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53" name="Freeform 371"/>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754" name="Freeform 372"/>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74755" name="Freeform 373"/>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756" name="Freeform 374"/>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757" name="Freeform 375"/>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58" name="Line 376"/>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759" name="Freeform 377"/>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solidFill>
                    <a:srgbClr val="000000"/>
                  </a:solidFill>
                </a:endParaRPr>
              </a:p>
            </p:txBody>
          </p:sp>
          <p:sp>
            <p:nvSpPr>
              <p:cNvPr id="474760" name="Freeform 378"/>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61" name="Freeform 379"/>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762" name="Freeform 380"/>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63" name="Freeform 381"/>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764" name="Freeform 382"/>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solidFill>
                    <a:srgbClr val="000000"/>
                  </a:solidFill>
                </a:endParaRPr>
              </a:p>
            </p:txBody>
          </p:sp>
          <p:sp>
            <p:nvSpPr>
              <p:cNvPr id="474765" name="Freeform 383"/>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66" name="Freeform 384"/>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767" name="Freeform 385"/>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solidFill>
                    <a:srgbClr val="000000"/>
                  </a:solidFill>
                </a:endParaRPr>
              </a:p>
            </p:txBody>
          </p:sp>
          <p:sp>
            <p:nvSpPr>
              <p:cNvPr id="474768" name="Freeform 386"/>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769" name="Freeform 387"/>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solidFill>
                    <a:srgbClr val="000000"/>
                  </a:solidFill>
                </a:endParaRPr>
              </a:p>
            </p:txBody>
          </p:sp>
          <p:sp>
            <p:nvSpPr>
              <p:cNvPr id="474770" name="Freeform 388"/>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771" name="Freeform 389"/>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solidFill>
                    <a:srgbClr val="000000"/>
                  </a:solidFill>
                </a:endParaRPr>
              </a:p>
            </p:txBody>
          </p:sp>
          <p:sp>
            <p:nvSpPr>
              <p:cNvPr id="474772" name="Freeform 390"/>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773" name="Freeform 391"/>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774" name="Freeform 392"/>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solidFill>
                    <a:srgbClr val="000000"/>
                  </a:solidFill>
                </a:endParaRPr>
              </a:p>
            </p:txBody>
          </p:sp>
          <p:sp>
            <p:nvSpPr>
              <p:cNvPr id="474775" name="Line 393"/>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76" name="Line 394"/>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77" name="Freeform 395"/>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778"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779"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780"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solidFill>
                    <a:srgbClr val="000000"/>
                  </a:solidFill>
                </a:endParaRPr>
              </a:p>
            </p:txBody>
          </p:sp>
          <p:sp>
            <p:nvSpPr>
              <p:cNvPr id="474781" name="Line 399"/>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82" name="Line 400"/>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783"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784" name="Freeform 402"/>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solidFill>
                    <a:srgbClr val="000000"/>
                  </a:solidFill>
                </a:endParaRPr>
              </a:p>
            </p:txBody>
          </p:sp>
          <p:sp>
            <p:nvSpPr>
              <p:cNvPr id="474785"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solidFill>
                    <a:srgbClr val="000000"/>
                  </a:solidFill>
                </a:endParaRPr>
              </a:p>
            </p:txBody>
          </p:sp>
          <p:sp>
            <p:nvSpPr>
              <p:cNvPr id="474786" name="Freeform 404"/>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grpSp>
        <p:sp>
          <p:nvSpPr>
            <p:cNvPr id="474568"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solidFill>
                  <a:srgbClr val="000000"/>
                </a:solidFill>
              </a:endParaRPr>
            </a:p>
          </p:txBody>
        </p:sp>
        <p:sp>
          <p:nvSpPr>
            <p:cNvPr id="474569"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570"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solidFill>
                  <a:srgbClr val="000000"/>
                </a:solidFill>
              </a:endParaRPr>
            </a:p>
          </p:txBody>
        </p:sp>
        <p:sp>
          <p:nvSpPr>
            <p:cNvPr id="474571"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572" name="Freeform 409"/>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573" name="Freeform 410"/>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74" name="Rectangle 411"/>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575" name="Freeform 412"/>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76" name="Freeform 413"/>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77" name="Freeform 414"/>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78" name="Freeform 415"/>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79" name="Freeform 416"/>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80" name="Freeform 417"/>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81" name="Freeform 418"/>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82" name="Freeform 419"/>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83" name="Freeform 420"/>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84" name="Freeform 421"/>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585" name="Rectangle 422"/>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586" name="Freeform 423"/>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grpSp>
        <p:nvGrpSpPr>
          <p:cNvPr id="8" name="Group 436"/>
          <p:cNvGrpSpPr>
            <a:grpSpLocks/>
          </p:cNvGrpSpPr>
          <p:nvPr/>
        </p:nvGrpSpPr>
        <p:grpSpPr bwMode="auto">
          <a:xfrm rot="-564104">
            <a:off x="4048125" y="2662692"/>
            <a:ext cx="339725" cy="720725"/>
            <a:chOff x="400" y="1727"/>
            <a:chExt cx="308" cy="652"/>
          </a:xfrm>
        </p:grpSpPr>
        <p:grpSp>
          <p:nvGrpSpPr>
            <p:cNvPr id="9" name="Group 437"/>
            <p:cNvGrpSpPr>
              <a:grpSpLocks/>
            </p:cNvGrpSpPr>
            <p:nvPr/>
          </p:nvGrpSpPr>
          <p:grpSpPr bwMode="auto">
            <a:xfrm>
              <a:off x="452" y="1727"/>
              <a:ext cx="256" cy="652"/>
              <a:chOff x="452" y="1727"/>
              <a:chExt cx="256" cy="652"/>
            </a:xfrm>
          </p:grpSpPr>
          <p:sp>
            <p:nvSpPr>
              <p:cNvPr id="474366" name="Freeform 438"/>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74367" name="Freeform 439"/>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solidFill>
                    <a:srgbClr val="000000"/>
                  </a:solidFill>
                </a:endParaRPr>
              </a:p>
            </p:txBody>
          </p:sp>
          <p:sp>
            <p:nvSpPr>
              <p:cNvPr id="474368" name="Freeform 440"/>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solidFill>
                    <a:srgbClr val="000000"/>
                  </a:solidFill>
                </a:endParaRPr>
              </a:p>
            </p:txBody>
          </p:sp>
          <p:sp>
            <p:nvSpPr>
              <p:cNvPr id="474369" name="Freeform 441"/>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solidFill>
                    <a:srgbClr val="000000"/>
                  </a:solidFill>
                </a:endParaRPr>
              </a:p>
            </p:txBody>
          </p:sp>
          <p:sp>
            <p:nvSpPr>
              <p:cNvPr id="474370" name="Freeform 442"/>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solidFill>
                    <a:srgbClr val="000000"/>
                  </a:solidFill>
                </a:endParaRPr>
              </a:p>
            </p:txBody>
          </p:sp>
          <p:sp>
            <p:nvSpPr>
              <p:cNvPr id="474371" name="Freeform 443"/>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solidFill>
                    <a:srgbClr val="000000"/>
                  </a:solidFill>
                </a:endParaRPr>
              </a:p>
            </p:txBody>
          </p:sp>
          <p:sp>
            <p:nvSpPr>
              <p:cNvPr id="474372" name="Freeform 444"/>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solidFill>
                    <a:srgbClr val="000000"/>
                  </a:solidFill>
                </a:endParaRPr>
              </a:p>
            </p:txBody>
          </p:sp>
          <p:sp>
            <p:nvSpPr>
              <p:cNvPr id="474373" name="Freeform 445"/>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74374" name="Freeform 446"/>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375" name="Freeform 447"/>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376" name="Freeform 448"/>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74377" name="Freeform 449"/>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378" name="Freeform 450"/>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74379" name="Freeform 451"/>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380" name="Freeform 452"/>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74381" name="Freeform 453"/>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74382" name="Freeform 454"/>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74383" name="Line 455"/>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74384" name="Freeform 456"/>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solidFill>
                    <a:srgbClr val="000000"/>
                  </a:solidFill>
                </a:endParaRPr>
              </a:p>
            </p:txBody>
          </p:sp>
          <p:sp>
            <p:nvSpPr>
              <p:cNvPr id="474385" name="Line 457"/>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74386" name="Freeform 458"/>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solidFill>
                    <a:srgbClr val="000000"/>
                  </a:solidFill>
                </a:endParaRPr>
              </a:p>
            </p:txBody>
          </p:sp>
          <p:sp>
            <p:nvSpPr>
              <p:cNvPr id="474387" name="Freeform 459"/>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solidFill>
                    <a:srgbClr val="000000"/>
                  </a:solidFill>
                </a:endParaRPr>
              </a:p>
            </p:txBody>
          </p:sp>
          <p:sp>
            <p:nvSpPr>
              <p:cNvPr id="474388" name="Freeform 460"/>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solidFill>
                    <a:srgbClr val="000000"/>
                  </a:solidFill>
                </a:endParaRPr>
              </a:p>
            </p:txBody>
          </p:sp>
          <p:sp>
            <p:nvSpPr>
              <p:cNvPr id="474389" name="Freeform 461"/>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74390" name="Line 462"/>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74391" name="Line 463"/>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74392" name="Line 464"/>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solidFill>
                    <a:srgbClr val="000000"/>
                  </a:solidFill>
                </a:endParaRPr>
              </a:p>
            </p:txBody>
          </p:sp>
          <p:sp>
            <p:nvSpPr>
              <p:cNvPr id="474393" name="Freeform 465"/>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solidFill>
                    <a:srgbClr val="000000"/>
                  </a:solidFill>
                </a:endParaRPr>
              </a:p>
            </p:txBody>
          </p:sp>
          <p:sp>
            <p:nvSpPr>
              <p:cNvPr id="474394" name="Freeform 466"/>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74395" name="Freeform 467"/>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396" name="Freeform 468"/>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74397" name="Freeform 469"/>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solidFill>
                    <a:srgbClr val="000000"/>
                  </a:solidFill>
                </a:endParaRPr>
              </a:p>
            </p:txBody>
          </p:sp>
          <p:sp>
            <p:nvSpPr>
              <p:cNvPr id="474398" name="Freeform 470"/>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solidFill>
                    <a:srgbClr val="000000"/>
                  </a:solidFill>
                </a:endParaRPr>
              </a:p>
            </p:txBody>
          </p:sp>
          <p:sp>
            <p:nvSpPr>
              <p:cNvPr id="474399" name="Freeform 471"/>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74400" name="Freeform 472"/>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solidFill>
                    <a:srgbClr val="000000"/>
                  </a:solidFill>
                </a:endParaRPr>
              </a:p>
            </p:txBody>
          </p:sp>
          <p:sp>
            <p:nvSpPr>
              <p:cNvPr id="474401" name="Freeform 473"/>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74402" name="Freeform 474"/>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403" name="Freeform 475"/>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74404" name="Freeform 476"/>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405" name="Freeform 477"/>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74406" name="Freeform 478"/>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74407" name="Freeform 479"/>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408" name="Freeform 480"/>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74409" name="Freeform 481"/>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74410" name="Freeform 482"/>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411" name="Freeform 483"/>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74412" name="Freeform 484"/>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74413" name="Freeform 485"/>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solidFill>
                    <a:srgbClr val="000000"/>
                  </a:solidFill>
                </a:endParaRPr>
              </a:p>
            </p:txBody>
          </p:sp>
          <p:sp>
            <p:nvSpPr>
              <p:cNvPr id="474414" name="Freeform 486"/>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solidFill>
                    <a:srgbClr val="000000"/>
                  </a:solidFill>
                </a:endParaRPr>
              </a:p>
            </p:txBody>
          </p:sp>
          <p:sp>
            <p:nvSpPr>
              <p:cNvPr id="474415" name="Freeform 487"/>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solidFill>
                    <a:srgbClr val="000000"/>
                  </a:solidFill>
                </a:endParaRPr>
              </a:p>
            </p:txBody>
          </p:sp>
          <p:sp>
            <p:nvSpPr>
              <p:cNvPr id="474416" name="Freeform 488"/>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417" name="Freeform 489"/>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418" name="Freeform 490"/>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419" name="Freeform 491"/>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74420" name="Freeform 492"/>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74421" name="Freeform 493"/>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74422" name="Freeform 494"/>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423" name="Freeform 495"/>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74424" name="Freeform 496"/>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74425" name="Freeform 497"/>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74426" name="Freeform 498"/>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427" name="Line 499"/>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28" name="Freeform 500"/>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solidFill>
                    <a:srgbClr val="000000"/>
                  </a:solidFill>
                </a:endParaRPr>
              </a:p>
            </p:txBody>
          </p:sp>
          <p:sp>
            <p:nvSpPr>
              <p:cNvPr id="474429" name="Line 501"/>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0" name="Freeform 502"/>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74431" name="Line 503"/>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2" name="Freeform 504"/>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74433" name="Line 505"/>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4" name="Freeform 506"/>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solidFill>
                    <a:srgbClr val="000000"/>
                  </a:solidFill>
                </a:endParaRPr>
              </a:p>
            </p:txBody>
          </p:sp>
          <p:sp>
            <p:nvSpPr>
              <p:cNvPr id="474435" name="Line 507"/>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6" name="Line 508"/>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7" name="Line 509"/>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8" name="Line 510"/>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39" name="Line 511"/>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440" name="Freeform 512"/>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solidFill>
                    <a:srgbClr val="000000"/>
                  </a:solidFill>
                </a:endParaRPr>
              </a:p>
            </p:txBody>
          </p:sp>
          <p:sp>
            <p:nvSpPr>
              <p:cNvPr id="474441" name="Freeform 513"/>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442" name="Freeform 514"/>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443" name="Freeform 515"/>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444" name="Freeform 516"/>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74445" name="Freeform 517"/>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74446" name="Freeform 518"/>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74447" name="Freeform 519"/>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74448" name="Freeform 520"/>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74449" name="Freeform 521"/>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450" name="Freeform 522"/>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451" name="Freeform 523"/>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74452" name="Freeform 524"/>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solidFill>
                    <a:srgbClr val="000000"/>
                  </a:solidFill>
                </a:endParaRPr>
              </a:p>
            </p:txBody>
          </p:sp>
          <p:sp>
            <p:nvSpPr>
              <p:cNvPr id="474453" name="Freeform 525"/>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solidFill>
                    <a:srgbClr val="000000"/>
                  </a:solidFill>
                </a:endParaRPr>
              </a:p>
            </p:txBody>
          </p:sp>
          <p:sp>
            <p:nvSpPr>
              <p:cNvPr id="474454" name="Freeform 526"/>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solidFill>
                    <a:srgbClr val="000000"/>
                  </a:solidFill>
                </a:endParaRPr>
              </a:p>
            </p:txBody>
          </p:sp>
          <p:sp>
            <p:nvSpPr>
              <p:cNvPr id="474455" name="Freeform 527"/>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solidFill>
                    <a:srgbClr val="000000"/>
                  </a:solidFill>
                </a:endParaRPr>
              </a:p>
            </p:txBody>
          </p:sp>
          <p:sp>
            <p:nvSpPr>
              <p:cNvPr id="474456" name="Freeform 528"/>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solidFill>
                    <a:srgbClr val="000000"/>
                  </a:solidFill>
                </a:endParaRPr>
              </a:p>
            </p:txBody>
          </p:sp>
          <p:sp>
            <p:nvSpPr>
              <p:cNvPr id="474457" name="Freeform 529"/>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solidFill>
                    <a:srgbClr val="000000"/>
                  </a:solidFill>
                </a:endParaRPr>
              </a:p>
            </p:txBody>
          </p:sp>
          <p:sp>
            <p:nvSpPr>
              <p:cNvPr id="474458" name="Freeform 530"/>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solidFill>
                    <a:srgbClr val="000000"/>
                  </a:solidFill>
                </a:endParaRPr>
              </a:p>
            </p:txBody>
          </p:sp>
          <p:sp>
            <p:nvSpPr>
              <p:cNvPr id="474459" name="Freeform 531"/>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74460" name="Freeform 532"/>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74461" name="Freeform 533"/>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74462" name="Freeform 534"/>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74463" name="Freeform 535"/>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74464" name="Freeform 536"/>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74465" name="Freeform 537"/>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74466" name="Freeform 538"/>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74467" name="Freeform 539"/>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74468" name="Freeform 540"/>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74469" name="Freeform 541"/>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74470" name="Freeform 542"/>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74471" name="Freeform 543"/>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74472" name="Freeform 544"/>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74473" name="Freeform 545"/>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74474" name="Freeform 546"/>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74475" name="Freeform 547"/>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74476" name="Freeform 548"/>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74477" name="Freeform 549"/>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478" name="Freeform 550"/>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74479" name="Freeform 551"/>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solidFill>
                    <a:srgbClr val="000000"/>
                  </a:solidFill>
                </a:endParaRPr>
              </a:p>
            </p:txBody>
          </p:sp>
          <p:sp>
            <p:nvSpPr>
              <p:cNvPr id="474480" name="Freeform 552"/>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solidFill>
                    <a:srgbClr val="000000"/>
                  </a:solidFill>
                </a:endParaRPr>
              </a:p>
            </p:txBody>
          </p:sp>
          <p:sp>
            <p:nvSpPr>
              <p:cNvPr id="474481" name="Freeform 553"/>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solidFill>
                    <a:srgbClr val="000000"/>
                  </a:solidFill>
                </a:endParaRPr>
              </a:p>
            </p:txBody>
          </p:sp>
          <p:sp>
            <p:nvSpPr>
              <p:cNvPr id="474482" name="Freeform 554"/>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solidFill>
                    <a:srgbClr val="000000"/>
                  </a:solidFill>
                </a:endParaRPr>
              </a:p>
            </p:txBody>
          </p:sp>
          <p:sp>
            <p:nvSpPr>
              <p:cNvPr id="474483" name="Freeform 555"/>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solidFill>
                    <a:srgbClr val="000000"/>
                  </a:solidFill>
                </a:endParaRPr>
              </a:p>
            </p:txBody>
          </p:sp>
          <p:sp>
            <p:nvSpPr>
              <p:cNvPr id="474484" name="Freeform 556"/>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solidFill>
                    <a:srgbClr val="000000"/>
                  </a:solidFill>
                </a:endParaRPr>
              </a:p>
            </p:txBody>
          </p:sp>
          <p:sp>
            <p:nvSpPr>
              <p:cNvPr id="474485" name="Freeform 557"/>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solidFill>
                    <a:srgbClr val="000000"/>
                  </a:solidFill>
                </a:endParaRPr>
              </a:p>
            </p:txBody>
          </p:sp>
          <p:sp>
            <p:nvSpPr>
              <p:cNvPr id="474486" name="Freeform 558"/>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solidFill>
                    <a:srgbClr val="000000"/>
                  </a:solidFill>
                </a:endParaRPr>
              </a:p>
            </p:txBody>
          </p:sp>
          <p:sp>
            <p:nvSpPr>
              <p:cNvPr id="474487" name="Freeform 559"/>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488" name="Freeform 560"/>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74489" name="Line 561"/>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solidFill>
                    <a:srgbClr val="000000"/>
                  </a:solidFill>
                </a:endParaRPr>
              </a:p>
            </p:txBody>
          </p:sp>
          <p:sp>
            <p:nvSpPr>
              <p:cNvPr id="474490" name="Line 562"/>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solidFill>
                    <a:srgbClr val="000000"/>
                  </a:solidFill>
                </a:endParaRPr>
              </a:p>
            </p:txBody>
          </p:sp>
          <p:sp>
            <p:nvSpPr>
              <p:cNvPr id="474491" name="Freeform 563"/>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solidFill>
                    <a:srgbClr val="000000"/>
                  </a:solidFill>
                </a:endParaRPr>
              </a:p>
            </p:txBody>
          </p:sp>
          <p:sp>
            <p:nvSpPr>
              <p:cNvPr id="474492" name="Line 564"/>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solidFill>
                    <a:srgbClr val="000000"/>
                  </a:solidFill>
                </a:endParaRPr>
              </a:p>
            </p:txBody>
          </p:sp>
          <p:sp>
            <p:nvSpPr>
              <p:cNvPr id="474493" name="Line 565"/>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solidFill>
                    <a:srgbClr val="000000"/>
                  </a:solidFill>
                </a:endParaRPr>
              </a:p>
            </p:txBody>
          </p:sp>
          <p:sp>
            <p:nvSpPr>
              <p:cNvPr id="474494" name="Line 566"/>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solidFill>
                    <a:srgbClr val="000000"/>
                  </a:solidFill>
                </a:endParaRPr>
              </a:p>
            </p:txBody>
          </p:sp>
          <p:sp>
            <p:nvSpPr>
              <p:cNvPr id="474495" name="Freeform 567"/>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solidFill>
                    <a:srgbClr val="000000"/>
                  </a:solidFill>
                </a:endParaRPr>
              </a:p>
            </p:txBody>
          </p:sp>
          <p:sp>
            <p:nvSpPr>
              <p:cNvPr id="474496" name="Line 568"/>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solidFill>
                    <a:srgbClr val="000000"/>
                  </a:solidFill>
                </a:endParaRPr>
              </a:p>
            </p:txBody>
          </p:sp>
          <p:sp>
            <p:nvSpPr>
              <p:cNvPr id="474497" name="Line 569"/>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solidFill>
                    <a:srgbClr val="000000"/>
                  </a:solidFill>
                </a:endParaRPr>
              </a:p>
            </p:txBody>
          </p:sp>
          <p:sp>
            <p:nvSpPr>
              <p:cNvPr id="474498" name="Freeform 570"/>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74499" name="Freeform 571"/>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solidFill>
                    <a:srgbClr val="000000"/>
                  </a:solidFill>
                </a:endParaRPr>
              </a:p>
            </p:txBody>
          </p:sp>
          <p:sp>
            <p:nvSpPr>
              <p:cNvPr id="474500" name="Freeform 572"/>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solidFill>
                    <a:srgbClr val="000000"/>
                  </a:solidFill>
                </a:endParaRPr>
              </a:p>
            </p:txBody>
          </p:sp>
          <p:sp>
            <p:nvSpPr>
              <p:cNvPr id="474501" name="Freeform 573"/>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solidFill>
                    <a:srgbClr val="000000"/>
                  </a:solidFill>
                </a:endParaRPr>
              </a:p>
            </p:txBody>
          </p:sp>
          <p:sp>
            <p:nvSpPr>
              <p:cNvPr id="474502" name="Freeform 574"/>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solidFill>
                    <a:srgbClr val="000000"/>
                  </a:solidFill>
                </a:endParaRPr>
              </a:p>
            </p:txBody>
          </p:sp>
          <p:sp>
            <p:nvSpPr>
              <p:cNvPr id="474503" name="Freeform 575"/>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solidFill>
                    <a:srgbClr val="000000"/>
                  </a:solidFill>
                </a:endParaRPr>
              </a:p>
            </p:txBody>
          </p:sp>
          <p:sp>
            <p:nvSpPr>
              <p:cNvPr id="474504" name="Freeform 576"/>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solidFill>
                    <a:srgbClr val="000000"/>
                  </a:solidFill>
                </a:endParaRPr>
              </a:p>
            </p:txBody>
          </p:sp>
          <p:sp>
            <p:nvSpPr>
              <p:cNvPr id="474505" name="Freeform 577"/>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solidFill>
                    <a:srgbClr val="000000"/>
                  </a:solidFill>
                </a:endParaRPr>
              </a:p>
            </p:txBody>
          </p:sp>
          <p:sp>
            <p:nvSpPr>
              <p:cNvPr id="474506" name="Freeform 578"/>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solidFill>
                    <a:srgbClr val="000000"/>
                  </a:solidFill>
                </a:endParaRPr>
              </a:p>
            </p:txBody>
          </p:sp>
          <p:sp>
            <p:nvSpPr>
              <p:cNvPr id="474507" name="Freeform 579"/>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solidFill>
                    <a:srgbClr val="000000"/>
                  </a:solidFill>
                </a:endParaRPr>
              </a:p>
            </p:txBody>
          </p:sp>
          <p:sp>
            <p:nvSpPr>
              <p:cNvPr id="474508" name="Line 580"/>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solidFill>
                    <a:srgbClr val="000000"/>
                  </a:solidFill>
                </a:endParaRPr>
              </a:p>
            </p:txBody>
          </p:sp>
          <p:sp>
            <p:nvSpPr>
              <p:cNvPr id="474509" name="Freeform 581"/>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solidFill>
                    <a:srgbClr val="000000"/>
                  </a:solidFill>
                </a:endParaRPr>
              </a:p>
            </p:txBody>
          </p:sp>
          <p:sp>
            <p:nvSpPr>
              <p:cNvPr id="474510" name="Freeform 582"/>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solidFill>
                    <a:srgbClr val="000000"/>
                  </a:solidFill>
                </a:endParaRPr>
              </a:p>
            </p:txBody>
          </p:sp>
          <p:sp>
            <p:nvSpPr>
              <p:cNvPr id="474511" name="Freeform 583"/>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74512" name="Freeform 584"/>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513" name="Freeform 585"/>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514" name="Freeform 586"/>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74515" name="Freeform 587"/>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74516" name="Freeform 588"/>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74517" name="Freeform 589"/>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74518" name="Freeform 590"/>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74519" name="Freeform 591"/>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74520" name="Freeform 592"/>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74521" name="Freeform 593"/>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74522" name="Freeform 594"/>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74523" name="Freeform 595"/>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74524" name="Freeform 596"/>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74525" name="Freeform 597"/>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solidFill>
                    <a:srgbClr val="000000"/>
                  </a:solidFill>
                </a:endParaRPr>
              </a:p>
            </p:txBody>
          </p:sp>
          <p:sp>
            <p:nvSpPr>
              <p:cNvPr id="474526" name="Freeform 598"/>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solidFill>
                    <a:srgbClr val="000000"/>
                  </a:solidFill>
                </a:endParaRPr>
              </a:p>
            </p:txBody>
          </p:sp>
          <p:sp>
            <p:nvSpPr>
              <p:cNvPr id="474527" name="Freeform 599"/>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solidFill>
                    <a:srgbClr val="000000"/>
                  </a:solidFill>
                </a:endParaRPr>
              </a:p>
            </p:txBody>
          </p:sp>
          <p:sp>
            <p:nvSpPr>
              <p:cNvPr id="474528" name="Freeform 600"/>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solidFill>
                    <a:srgbClr val="000000"/>
                  </a:solidFill>
                </a:endParaRPr>
              </a:p>
            </p:txBody>
          </p:sp>
          <p:sp>
            <p:nvSpPr>
              <p:cNvPr id="474529" name="Freeform 601"/>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solidFill>
                    <a:srgbClr val="000000"/>
                  </a:solidFill>
                </a:endParaRPr>
              </a:p>
            </p:txBody>
          </p:sp>
          <p:sp>
            <p:nvSpPr>
              <p:cNvPr id="474530" name="Freeform 602"/>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solidFill>
                    <a:srgbClr val="000000"/>
                  </a:solidFill>
                </a:endParaRPr>
              </a:p>
            </p:txBody>
          </p:sp>
          <p:sp>
            <p:nvSpPr>
              <p:cNvPr id="474531" name="Freeform 603"/>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solidFill>
                    <a:srgbClr val="000000"/>
                  </a:solidFill>
                </a:endParaRPr>
              </a:p>
            </p:txBody>
          </p:sp>
          <p:sp>
            <p:nvSpPr>
              <p:cNvPr id="474532" name="Freeform 604"/>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74533" name="Freeform 605"/>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74534" name="Freeform 606"/>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74535" name="Freeform 607"/>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74536" name="Freeform 608"/>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74537" name="Freeform 609"/>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74538" name="Freeform 610"/>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74539" name="Freeform 611"/>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74540" name="Freeform 612"/>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solidFill>
                    <a:srgbClr val="000000"/>
                  </a:solidFill>
                </a:endParaRPr>
              </a:p>
            </p:txBody>
          </p:sp>
          <p:sp>
            <p:nvSpPr>
              <p:cNvPr id="474541" name="Freeform 613"/>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solidFill>
                    <a:srgbClr val="000000"/>
                  </a:solidFill>
                </a:endParaRPr>
              </a:p>
            </p:txBody>
          </p:sp>
          <p:sp>
            <p:nvSpPr>
              <p:cNvPr id="474542" name="Freeform 614"/>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solidFill>
                    <a:srgbClr val="000000"/>
                  </a:solidFill>
                </a:endParaRPr>
              </a:p>
            </p:txBody>
          </p:sp>
          <p:sp>
            <p:nvSpPr>
              <p:cNvPr id="474543" name="Freeform 615"/>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solidFill>
                    <a:srgbClr val="000000"/>
                  </a:solidFill>
                </a:endParaRPr>
              </a:p>
            </p:txBody>
          </p:sp>
          <p:sp>
            <p:nvSpPr>
              <p:cNvPr id="474544" name="Freeform 616"/>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solidFill>
                    <a:srgbClr val="000000"/>
                  </a:solidFill>
                </a:endParaRPr>
              </a:p>
            </p:txBody>
          </p:sp>
          <p:sp>
            <p:nvSpPr>
              <p:cNvPr id="474545" name="Rectangle 617"/>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474546" name="Freeform 618"/>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solidFill>
                    <a:srgbClr val="000000"/>
                  </a:solidFill>
                </a:endParaRPr>
              </a:p>
            </p:txBody>
          </p:sp>
          <p:sp>
            <p:nvSpPr>
              <p:cNvPr id="474547" name="Freeform 619"/>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solidFill>
                    <a:srgbClr val="000000"/>
                  </a:solidFill>
                </a:endParaRPr>
              </a:p>
            </p:txBody>
          </p:sp>
          <p:sp>
            <p:nvSpPr>
              <p:cNvPr id="474548" name="Freeform 620"/>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solidFill>
                    <a:srgbClr val="000000"/>
                  </a:solidFill>
                </a:endParaRPr>
              </a:p>
            </p:txBody>
          </p:sp>
          <p:sp>
            <p:nvSpPr>
              <p:cNvPr id="474549" name="Freeform 621"/>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solidFill>
                    <a:srgbClr val="000000"/>
                  </a:solidFill>
                </a:endParaRPr>
              </a:p>
            </p:txBody>
          </p:sp>
          <p:sp>
            <p:nvSpPr>
              <p:cNvPr id="474550" name="Freeform 622"/>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solidFill>
                    <a:srgbClr val="000000"/>
                  </a:solidFill>
                </a:endParaRPr>
              </a:p>
            </p:txBody>
          </p:sp>
          <p:sp>
            <p:nvSpPr>
              <p:cNvPr id="474551" name="Freeform 623"/>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solidFill>
                    <a:srgbClr val="000000"/>
                  </a:solidFill>
                </a:endParaRPr>
              </a:p>
            </p:txBody>
          </p:sp>
          <p:sp>
            <p:nvSpPr>
              <p:cNvPr id="474552" name="Freeform 624"/>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solidFill>
                    <a:srgbClr val="000000"/>
                  </a:solidFill>
                </a:endParaRPr>
              </a:p>
            </p:txBody>
          </p:sp>
          <p:sp>
            <p:nvSpPr>
              <p:cNvPr id="474553" name="Freeform 625"/>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solidFill>
                    <a:srgbClr val="000000"/>
                  </a:solidFill>
                </a:endParaRPr>
              </a:p>
            </p:txBody>
          </p:sp>
          <p:sp>
            <p:nvSpPr>
              <p:cNvPr id="474554" name="Line 626"/>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solidFill>
                    <a:srgbClr val="000000"/>
                  </a:solidFill>
                </a:endParaRPr>
              </a:p>
            </p:txBody>
          </p:sp>
          <p:sp>
            <p:nvSpPr>
              <p:cNvPr id="474555" name="Freeform 627"/>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solidFill>
                    <a:srgbClr val="000000"/>
                  </a:solidFill>
                </a:endParaRPr>
              </a:p>
            </p:txBody>
          </p:sp>
          <p:sp>
            <p:nvSpPr>
              <p:cNvPr id="474556" name="Freeform 628"/>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solidFill>
                    <a:srgbClr val="000000"/>
                  </a:solidFill>
                </a:endParaRPr>
              </a:p>
            </p:txBody>
          </p:sp>
          <p:sp>
            <p:nvSpPr>
              <p:cNvPr id="474557" name="Line 629"/>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solidFill>
                    <a:srgbClr val="000000"/>
                  </a:solidFill>
                </a:endParaRPr>
              </a:p>
            </p:txBody>
          </p:sp>
          <p:sp>
            <p:nvSpPr>
              <p:cNvPr id="474558" name="Freeform 630"/>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solidFill>
                    <a:srgbClr val="000000"/>
                  </a:solidFill>
                </a:endParaRPr>
              </a:p>
            </p:txBody>
          </p:sp>
          <p:sp>
            <p:nvSpPr>
              <p:cNvPr id="474559" name="Freeform 631"/>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solidFill>
                    <a:srgbClr val="000000"/>
                  </a:solidFill>
                </a:endParaRPr>
              </a:p>
            </p:txBody>
          </p:sp>
          <p:sp>
            <p:nvSpPr>
              <p:cNvPr id="474560" name="Line 632"/>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solidFill>
                    <a:srgbClr val="000000"/>
                  </a:solidFill>
                </a:endParaRPr>
              </a:p>
            </p:txBody>
          </p:sp>
          <p:sp>
            <p:nvSpPr>
              <p:cNvPr id="474561" name="Freeform 633"/>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74562" name="Line 634"/>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563" name="Line 635"/>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564" name="Freeform 636"/>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74565" name="Freeform 637"/>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grpSp>
        <p:grpSp>
          <p:nvGrpSpPr>
            <p:cNvPr id="10" name="Group 638"/>
            <p:cNvGrpSpPr>
              <a:grpSpLocks/>
            </p:cNvGrpSpPr>
            <p:nvPr/>
          </p:nvGrpSpPr>
          <p:grpSpPr bwMode="auto">
            <a:xfrm>
              <a:off x="400" y="1741"/>
              <a:ext cx="308" cy="601"/>
              <a:chOff x="400" y="1741"/>
              <a:chExt cx="308" cy="601"/>
            </a:xfrm>
          </p:grpSpPr>
          <p:sp>
            <p:nvSpPr>
              <p:cNvPr id="474166" name="Freeform 639"/>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167" name="Freeform 640"/>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168" name="Freeform 641"/>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solidFill>
                    <a:srgbClr val="000000"/>
                  </a:solidFill>
                </a:endParaRPr>
              </a:p>
            </p:txBody>
          </p:sp>
          <p:sp>
            <p:nvSpPr>
              <p:cNvPr id="474169" name="Freeform 642"/>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74170" name="Freeform 643"/>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solidFill>
                    <a:srgbClr val="000000"/>
                  </a:solidFill>
                </a:endParaRPr>
              </a:p>
            </p:txBody>
          </p:sp>
          <p:sp>
            <p:nvSpPr>
              <p:cNvPr id="474171" name="Line 644"/>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solidFill>
                    <a:srgbClr val="000000"/>
                  </a:solidFill>
                </a:endParaRPr>
              </a:p>
            </p:txBody>
          </p:sp>
          <p:sp>
            <p:nvSpPr>
              <p:cNvPr id="474172" name="Line 645"/>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solidFill>
                    <a:srgbClr val="000000"/>
                  </a:solidFill>
                </a:endParaRPr>
              </a:p>
            </p:txBody>
          </p:sp>
          <p:sp>
            <p:nvSpPr>
              <p:cNvPr id="474173" name="Freeform 646"/>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solidFill>
                    <a:srgbClr val="000000"/>
                  </a:solidFill>
                </a:endParaRPr>
              </a:p>
            </p:txBody>
          </p:sp>
          <p:sp>
            <p:nvSpPr>
              <p:cNvPr id="474174" name="Freeform 647"/>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solidFill>
                    <a:srgbClr val="000000"/>
                  </a:solidFill>
                </a:endParaRPr>
              </a:p>
            </p:txBody>
          </p:sp>
          <p:sp>
            <p:nvSpPr>
              <p:cNvPr id="474175" name="Freeform 648"/>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solidFill>
                    <a:srgbClr val="000000"/>
                  </a:solidFill>
                </a:endParaRPr>
              </a:p>
            </p:txBody>
          </p:sp>
          <p:sp>
            <p:nvSpPr>
              <p:cNvPr id="474176" name="Freeform 649"/>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solidFill>
                    <a:srgbClr val="000000"/>
                  </a:solidFill>
                </a:endParaRPr>
              </a:p>
            </p:txBody>
          </p:sp>
          <p:sp>
            <p:nvSpPr>
              <p:cNvPr id="474177" name="Freeform 650"/>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74178" name="Line 651"/>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solidFill>
                    <a:srgbClr val="000000"/>
                  </a:solidFill>
                </a:endParaRPr>
              </a:p>
            </p:txBody>
          </p:sp>
          <p:sp>
            <p:nvSpPr>
              <p:cNvPr id="474179" name="Freeform 652"/>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solidFill>
                    <a:srgbClr val="000000"/>
                  </a:solidFill>
                </a:endParaRPr>
              </a:p>
            </p:txBody>
          </p:sp>
          <p:sp>
            <p:nvSpPr>
              <p:cNvPr id="474180" name="Freeform 653"/>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solidFill>
                    <a:srgbClr val="000000"/>
                  </a:solidFill>
                </a:endParaRPr>
              </a:p>
            </p:txBody>
          </p:sp>
          <p:sp>
            <p:nvSpPr>
              <p:cNvPr id="474181" name="Freeform 654"/>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solidFill>
                    <a:srgbClr val="000000"/>
                  </a:solidFill>
                </a:endParaRPr>
              </a:p>
            </p:txBody>
          </p:sp>
          <p:sp>
            <p:nvSpPr>
              <p:cNvPr id="474182" name="Line 655"/>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83" name="Freeform 656"/>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solidFill>
                    <a:srgbClr val="000000"/>
                  </a:solidFill>
                </a:endParaRPr>
              </a:p>
            </p:txBody>
          </p:sp>
          <p:sp>
            <p:nvSpPr>
              <p:cNvPr id="474184" name="Line 657"/>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85" name="Line 658"/>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86" name="Line 659"/>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87" name="Line 660"/>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88" name="Line 661"/>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89" name="Line 662"/>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90" name="Line 663"/>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91" name="Freeform 664"/>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solidFill>
                    <a:srgbClr val="000000"/>
                  </a:solidFill>
                </a:endParaRPr>
              </a:p>
            </p:txBody>
          </p:sp>
          <p:sp>
            <p:nvSpPr>
              <p:cNvPr id="474192" name="Freeform 665"/>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solidFill>
                    <a:srgbClr val="000000"/>
                  </a:solidFill>
                </a:endParaRPr>
              </a:p>
            </p:txBody>
          </p:sp>
          <p:sp>
            <p:nvSpPr>
              <p:cNvPr id="474193" name="Freeform 666"/>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solidFill>
                    <a:srgbClr val="000000"/>
                  </a:solidFill>
                </a:endParaRPr>
              </a:p>
            </p:txBody>
          </p:sp>
          <p:sp>
            <p:nvSpPr>
              <p:cNvPr id="474194" name="Freeform 667"/>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solidFill>
                    <a:srgbClr val="000000"/>
                  </a:solidFill>
                </a:endParaRPr>
              </a:p>
            </p:txBody>
          </p:sp>
          <p:sp>
            <p:nvSpPr>
              <p:cNvPr id="474195" name="Line 668"/>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96" name="Line 669"/>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197" name="Freeform 670"/>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74198" name="Freeform 671"/>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74199" name="Line 672"/>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00" name="Freeform 673"/>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solidFill>
                    <a:srgbClr val="000000"/>
                  </a:solidFill>
                </a:endParaRPr>
              </a:p>
            </p:txBody>
          </p:sp>
          <p:sp>
            <p:nvSpPr>
              <p:cNvPr id="474201" name="Freeform 674"/>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solidFill>
                    <a:srgbClr val="000000"/>
                  </a:solidFill>
                </a:endParaRPr>
              </a:p>
            </p:txBody>
          </p:sp>
          <p:sp>
            <p:nvSpPr>
              <p:cNvPr id="474202" name="Freeform 675"/>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solidFill>
                    <a:srgbClr val="000000"/>
                  </a:solidFill>
                </a:endParaRPr>
              </a:p>
            </p:txBody>
          </p:sp>
          <p:sp>
            <p:nvSpPr>
              <p:cNvPr id="474203" name="Line 676"/>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04" name="Line 677"/>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05" name="Line 678"/>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06" name="Freeform 679"/>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solidFill>
                    <a:srgbClr val="000000"/>
                  </a:solidFill>
                </a:endParaRPr>
              </a:p>
            </p:txBody>
          </p:sp>
          <p:sp>
            <p:nvSpPr>
              <p:cNvPr id="474207" name="Line 680"/>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08" name="Line 681"/>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09" name="Freeform 682"/>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solidFill>
                    <a:srgbClr val="000000"/>
                  </a:solidFill>
                </a:endParaRPr>
              </a:p>
            </p:txBody>
          </p:sp>
          <p:sp>
            <p:nvSpPr>
              <p:cNvPr id="474210" name="Line 683"/>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11" name="Line 684"/>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12" name="Freeform 685"/>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solidFill>
                    <a:srgbClr val="000000"/>
                  </a:solidFill>
                </a:endParaRPr>
              </a:p>
            </p:txBody>
          </p:sp>
          <p:sp>
            <p:nvSpPr>
              <p:cNvPr id="474213" name="Line 686"/>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14" name="Line 687"/>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solidFill>
                    <a:srgbClr val="000000"/>
                  </a:solidFill>
                </a:endParaRPr>
              </a:p>
            </p:txBody>
          </p:sp>
          <p:sp>
            <p:nvSpPr>
              <p:cNvPr id="474215" name="Freeform 688"/>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solidFill>
                    <a:srgbClr val="000000"/>
                  </a:solidFill>
                </a:endParaRPr>
              </a:p>
            </p:txBody>
          </p:sp>
          <p:sp>
            <p:nvSpPr>
              <p:cNvPr id="474216" name="Freeform 689"/>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217" name="Freeform 690"/>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218" name="Freeform 691"/>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219" name="Freeform 692"/>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220" name="Rectangle 693"/>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74221" name="Freeform 694"/>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222" name="Freeform 695"/>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223" name="Freeform 696"/>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224" name="Freeform 697"/>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74225" name="Line 698"/>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226" name="Freeform 699"/>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74227" name="Line 700"/>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228" name="Line 701"/>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229" name="Line 702"/>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solidFill>
                    <a:srgbClr val="000000"/>
                  </a:solidFill>
                </a:endParaRPr>
              </a:p>
            </p:txBody>
          </p:sp>
          <p:sp>
            <p:nvSpPr>
              <p:cNvPr id="474230" name="Freeform 703"/>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solidFill>
                    <a:srgbClr val="000000"/>
                  </a:solidFill>
                </a:endParaRPr>
              </a:p>
            </p:txBody>
          </p:sp>
          <p:sp>
            <p:nvSpPr>
              <p:cNvPr id="474231" name="Freeform 704"/>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74232" name="Freeform 705"/>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233" name="Freeform 706"/>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234" name="Freeform 707"/>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35" name="Freeform 708"/>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36" name="Line 709"/>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37" name="Line 710"/>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38" name="Freeform 711"/>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solidFill>
                    <a:srgbClr val="000000"/>
                  </a:solidFill>
                </a:endParaRPr>
              </a:p>
            </p:txBody>
          </p:sp>
          <p:sp>
            <p:nvSpPr>
              <p:cNvPr id="474239" name="Freeform 712"/>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40" name="Freeform 713"/>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solidFill>
                    <a:srgbClr val="000000"/>
                  </a:solidFill>
                </a:endParaRPr>
              </a:p>
            </p:txBody>
          </p:sp>
          <p:sp>
            <p:nvSpPr>
              <p:cNvPr id="474241" name="Freeform 714"/>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242" name="Freeform 715"/>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43" name="Freeform 716"/>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244" name="Freeform 717"/>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245" name="Freeform 718"/>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246" name="Freeform 719"/>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247" name="Line 720"/>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48" name="Freeform 721"/>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249" name="Freeform 722"/>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250" name="Line 723"/>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51" name="Line 724"/>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252" name="Freeform 725"/>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253" name="Freeform 726"/>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254" name="Line 727"/>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255" name="Line 728"/>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256" name="Freeform 729"/>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solidFill>
                    <a:srgbClr val="000000"/>
                  </a:solidFill>
                </a:endParaRPr>
              </a:p>
            </p:txBody>
          </p:sp>
          <p:sp>
            <p:nvSpPr>
              <p:cNvPr id="474257" name="Freeform 730"/>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solidFill>
                    <a:srgbClr val="000000"/>
                  </a:solidFill>
                </a:endParaRPr>
              </a:p>
            </p:txBody>
          </p:sp>
          <p:sp>
            <p:nvSpPr>
              <p:cNvPr id="474258" name="Freeform 731"/>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259" name="Freeform 732"/>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260" name="Freeform 733"/>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261" name="Freeform 734"/>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262" name="Freeform 735"/>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263" name="Freeform 736"/>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264" name="Freeform 737"/>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265" name="Freeform 738"/>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solidFill>
                    <a:srgbClr val="000000"/>
                  </a:solidFill>
                </a:endParaRPr>
              </a:p>
            </p:txBody>
          </p:sp>
          <p:sp>
            <p:nvSpPr>
              <p:cNvPr id="474266" name="Freeform 739"/>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267" name="Freeform 740"/>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268" name="Line 741"/>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269" name="Freeform 742"/>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0" name="Freeform 743"/>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1" name="Freeform 744"/>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2" name="Freeform 745"/>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3" name="Freeform 746"/>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4" name="Freeform 747"/>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5" name="Freeform 748"/>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6" name="Freeform 749"/>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7" name="Rectangle 750"/>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278" name="Freeform 751"/>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79" name="Freeform 752"/>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80" name="Rectangle 753"/>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281" name="Freeform 754"/>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282" name="Freeform 755"/>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74283" name="Freeform 756"/>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284" name="Freeform 757"/>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285" name="Freeform 758"/>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86" name="Freeform 759"/>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87" name="Freeform 760"/>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88" name="Line 761"/>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89" name="Freeform 762"/>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solidFill>
                    <a:srgbClr val="000000"/>
                  </a:solidFill>
                </a:endParaRPr>
              </a:p>
            </p:txBody>
          </p:sp>
          <p:sp>
            <p:nvSpPr>
              <p:cNvPr id="474290" name="Freeform 763"/>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solidFill>
                    <a:srgbClr val="000000"/>
                  </a:solidFill>
                </a:endParaRPr>
              </a:p>
            </p:txBody>
          </p:sp>
          <p:sp>
            <p:nvSpPr>
              <p:cNvPr id="474291" name="Freeform 764"/>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solidFill>
                    <a:srgbClr val="000000"/>
                  </a:solidFill>
                </a:endParaRPr>
              </a:p>
            </p:txBody>
          </p:sp>
          <p:sp>
            <p:nvSpPr>
              <p:cNvPr id="474292" name="Freeform 765"/>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293" name="Line 766"/>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94" name="Freeform 767"/>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295" name="Freeform 768"/>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296" name="Freeform 769"/>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297" name="Freeform 770"/>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298" name="Line 771"/>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299" name="Freeform 772"/>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300" name="Freeform 773"/>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solidFill>
                    <a:srgbClr val="000000"/>
                  </a:solidFill>
                </a:endParaRPr>
              </a:p>
            </p:txBody>
          </p:sp>
          <p:sp>
            <p:nvSpPr>
              <p:cNvPr id="474301" name="Line 774"/>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302" name="Freeform 775"/>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solidFill>
                    <a:srgbClr val="000000"/>
                  </a:solidFill>
                </a:endParaRPr>
              </a:p>
            </p:txBody>
          </p:sp>
          <p:sp>
            <p:nvSpPr>
              <p:cNvPr id="474303" name="Freeform 776"/>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304" name="Freeform 777"/>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305" name="Freeform 778"/>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306" name="Line 779"/>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07" name="Freeform 780"/>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solidFill>
                    <a:srgbClr val="000000"/>
                  </a:solidFill>
                </a:endParaRPr>
              </a:p>
            </p:txBody>
          </p:sp>
          <p:sp>
            <p:nvSpPr>
              <p:cNvPr id="474308" name="Freeform 781"/>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solidFill>
                    <a:srgbClr val="000000"/>
                  </a:solidFill>
                </a:endParaRPr>
              </a:p>
            </p:txBody>
          </p:sp>
          <p:sp>
            <p:nvSpPr>
              <p:cNvPr id="474309" name="Freeform 782"/>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solidFill>
                    <a:srgbClr val="000000"/>
                  </a:solidFill>
                </a:endParaRPr>
              </a:p>
            </p:txBody>
          </p:sp>
          <p:sp>
            <p:nvSpPr>
              <p:cNvPr id="474310" name="Freeform 783"/>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311" name="Line 784"/>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12" name="Freeform 785"/>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313" name="Freeform 786"/>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314" name="Freeform 787"/>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315" name="Freeform 788"/>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316" name="Line 789"/>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17" name="Freeform 790"/>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318" name="Freeform 791"/>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319" name="Line 792"/>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20" name="Freeform 793"/>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1" name="Freeform 794"/>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2" name="Freeform 795"/>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3" name="Freeform 796"/>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4" name="Freeform 797"/>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5" name="Freeform 798"/>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6" name="Freeform 799"/>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7" name="Freeform 800"/>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8" name="Freeform 801"/>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29" name="Rectangle 802"/>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330" name="Freeform 803"/>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31" name="Freeform 804"/>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32" name="Freeform 805"/>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333" name="Freeform 806"/>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74334" name="Freeform 807"/>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335" name="Freeform 808"/>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solidFill>
                    <a:srgbClr val="000000"/>
                  </a:solidFill>
                </a:endParaRPr>
              </a:p>
            </p:txBody>
          </p:sp>
          <p:sp>
            <p:nvSpPr>
              <p:cNvPr id="474336" name="Freeform 809"/>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solidFill>
                    <a:srgbClr val="000000"/>
                  </a:solidFill>
                </a:endParaRPr>
              </a:p>
            </p:txBody>
          </p:sp>
          <p:sp>
            <p:nvSpPr>
              <p:cNvPr id="474337" name="Line 810"/>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solidFill>
                    <a:srgbClr val="000000"/>
                  </a:solidFill>
                </a:endParaRPr>
              </a:p>
            </p:txBody>
          </p:sp>
          <p:sp>
            <p:nvSpPr>
              <p:cNvPr id="474338" name="Freeform 811"/>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solidFill>
                    <a:srgbClr val="000000"/>
                  </a:solidFill>
                </a:endParaRPr>
              </a:p>
            </p:txBody>
          </p:sp>
          <p:sp>
            <p:nvSpPr>
              <p:cNvPr id="474339" name="Freeform 812"/>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340" name="Freeform 813"/>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solidFill>
                    <a:srgbClr val="000000"/>
                  </a:solidFill>
                </a:endParaRPr>
              </a:p>
            </p:txBody>
          </p:sp>
          <p:sp>
            <p:nvSpPr>
              <p:cNvPr id="474341" name="Freeform 814"/>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solidFill>
                    <a:srgbClr val="000000"/>
                  </a:solidFill>
                </a:endParaRPr>
              </a:p>
            </p:txBody>
          </p:sp>
          <p:sp>
            <p:nvSpPr>
              <p:cNvPr id="474342" name="Freeform 815"/>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343" name="Freeform 816"/>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solidFill>
                    <a:srgbClr val="000000"/>
                  </a:solidFill>
                </a:endParaRPr>
              </a:p>
            </p:txBody>
          </p:sp>
          <p:sp>
            <p:nvSpPr>
              <p:cNvPr id="474344" name="Freeform 817"/>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345" name="Freeform 818"/>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346" name="Freeform 819"/>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solidFill>
                    <a:srgbClr val="000000"/>
                  </a:solidFill>
                </a:endParaRPr>
              </a:p>
            </p:txBody>
          </p:sp>
          <p:sp>
            <p:nvSpPr>
              <p:cNvPr id="474347" name="Freeform 820"/>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348" name="Freeform 821"/>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solidFill>
                    <a:srgbClr val="000000"/>
                  </a:solidFill>
                </a:endParaRPr>
              </a:p>
            </p:txBody>
          </p:sp>
          <p:sp>
            <p:nvSpPr>
              <p:cNvPr id="474349" name="Freeform 822"/>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endParaRPr>
              </a:p>
            </p:txBody>
          </p:sp>
          <p:sp>
            <p:nvSpPr>
              <p:cNvPr id="474350" name="Freeform 823"/>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solidFill>
                    <a:srgbClr val="000000"/>
                  </a:solidFill>
                </a:endParaRPr>
              </a:p>
            </p:txBody>
          </p:sp>
          <p:sp>
            <p:nvSpPr>
              <p:cNvPr id="474351" name="Freeform 824"/>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solidFill>
                    <a:srgbClr val="000000"/>
                  </a:solidFill>
                </a:endParaRPr>
              </a:p>
            </p:txBody>
          </p:sp>
          <p:sp>
            <p:nvSpPr>
              <p:cNvPr id="474352" name="Freeform 825"/>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endParaRPr>
              </a:p>
            </p:txBody>
          </p:sp>
          <p:sp>
            <p:nvSpPr>
              <p:cNvPr id="474353" name="Freeform 826"/>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solidFill>
                    <a:srgbClr val="000000"/>
                  </a:solidFill>
                </a:endParaRPr>
              </a:p>
            </p:txBody>
          </p:sp>
          <p:sp>
            <p:nvSpPr>
              <p:cNvPr id="474354" name="Line 827"/>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55" name="Line 828"/>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56" name="Freeform 829"/>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357" name="Freeform 830"/>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358" name="Freeform 831"/>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solidFill>
                    <a:srgbClr val="000000"/>
                  </a:solidFill>
                </a:endParaRPr>
              </a:p>
            </p:txBody>
          </p:sp>
          <p:sp>
            <p:nvSpPr>
              <p:cNvPr id="474359" name="Freeform 832"/>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solidFill>
                    <a:srgbClr val="000000"/>
                  </a:solidFill>
                </a:endParaRPr>
              </a:p>
            </p:txBody>
          </p:sp>
          <p:sp>
            <p:nvSpPr>
              <p:cNvPr id="474360" name="Line 833"/>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61" name="Line 834"/>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solidFill>
                    <a:srgbClr val="000000"/>
                  </a:solidFill>
                </a:endParaRPr>
              </a:p>
            </p:txBody>
          </p:sp>
          <p:sp>
            <p:nvSpPr>
              <p:cNvPr id="474362" name="Freeform 835"/>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363" name="Freeform 836"/>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solidFill>
                    <a:srgbClr val="000000"/>
                  </a:solidFill>
                </a:endParaRPr>
              </a:p>
            </p:txBody>
          </p:sp>
          <p:sp>
            <p:nvSpPr>
              <p:cNvPr id="474364" name="Freeform 837"/>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solidFill>
                    <a:srgbClr val="000000"/>
                  </a:solidFill>
                </a:endParaRPr>
              </a:p>
            </p:txBody>
          </p:sp>
          <p:sp>
            <p:nvSpPr>
              <p:cNvPr id="474365" name="Freeform 838"/>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grpSp>
        <p:sp>
          <p:nvSpPr>
            <p:cNvPr id="474147" name="Freeform 839"/>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solidFill>
                  <a:srgbClr val="000000"/>
                </a:solidFill>
              </a:endParaRPr>
            </a:p>
          </p:txBody>
        </p:sp>
        <p:sp>
          <p:nvSpPr>
            <p:cNvPr id="474148" name="Freeform 840"/>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endParaRPr>
            </a:p>
          </p:txBody>
        </p:sp>
        <p:sp>
          <p:nvSpPr>
            <p:cNvPr id="474149" name="Freeform 841"/>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solidFill>
                  <a:srgbClr val="000000"/>
                </a:solidFill>
              </a:endParaRPr>
            </a:p>
          </p:txBody>
        </p:sp>
        <p:sp>
          <p:nvSpPr>
            <p:cNvPr id="474150" name="Freeform 842"/>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solidFill>
                  <a:srgbClr val="000000"/>
                </a:solidFill>
              </a:endParaRPr>
            </a:p>
          </p:txBody>
        </p:sp>
        <p:sp>
          <p:nvSpPr>
            <p:cNvPr id="474151" name="Freeform 843"/>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endParaRPr>
            </a:p>
          </p:txBody>
        </p:sp>
        <p:sp>
          <p:nvSpPr>
            <p:cNvPr id="474152" name="Freeform 844"/>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53" name="Rectangle 845"/>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154" name="Freeform 846"/>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55" name="Freeform 847"/>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56" name="Freeform 848"/>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57" name="Freeform 849"/>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58" name="Freeform 850"/>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59" name="Freeform 851"/>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60" name="Freeform 852"/>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61" name="Freeform 853"/>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62" name="Freeform 854"/>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63" name="Freeform 855"/>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74164" name="Rectangle 856"/>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74165" name="Freeform 857"/>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sp>
        <p:nvSpPr>
          <p:cNvPr id="474127" name="Line 425"/>
          <p:cNvSpPr>
            <a:spLocks noChangeShapeType="1"/>
          </p:cNvSpPr>
          <p:nvPr/>
        </p:nvSpPr>
        <p:spPr bwMode="auto">
          <a:xfrm>
            <a:off x="1244600" y="3127829"/>
            <a:ext cx="496888" cy="0"/>
          </a:xfrm>
          <a:prstGeom prst="line">
            <a:avLst/>
          </a:prstGeom>
          <a:noFill/>
          <a:ln w="0">
            <a:solidFill>
              <a:srgbClr val="000000"/>
            </a:solidFill>
            <a:prstDash val="dash"/>
            <a:round/>
            <a:headEnd/>
            <a:tailEnd/>
          </a:ln>
        </p:spPr>
        <p:txBody>
          <a:bodyPr/>
          <a:lstStyle/>
          <a:p>
            <a:endParaRPr lang="es-ES_tradnl">
              <a:solidFill>
                <a:srgbClr val="000000"/>
              </a:solidFill>
            </a:endParaRPr>
          </a:p>
        </p:txBody>
      </p:sp>
      <p:sp>
        <p:nvSpPr>
          <p:cNvPr id="474134" name="Line 432"/>
          <p:cNvSpPr>
            <a:spLocks noChangeShapeType="1"/>
          </p:cNvSpPr>
          <p:nvPr/>
        </p:nvSpPr>
        <p:spPr bwMode="auto">
          <a:xfrm>
            <a:off x="1728788" y="3127829"/>
            <a:ext cx="6002338" cy="0"/>
          </a:xfrm>
          <a:prstGeom prst="line">
            <a:avLst/>
          </a:prstGeom>
          <a:noFill/>
          <a:ln w="0">
            <a:solidFill>
              <a:srgbClr val="000000"/>
            </a:solidFill>
            <a:round/>
            <a:headEnd/>
            <a:tailEnd/>
          </a:ln>
        </p:spPr>
        <p:txBody>
          <a:bodyPr/>
          <a:lstStyle/>
          <a:p>
            <a:endParaRPr lang="es-ES_tradnl">
              <a:solidFill>
                <a:srgbClr val="000000"/>
              </a:solidFill>
            </a:endParaRPr>
          </a:p>
        </p:txBody>
      </p:sp>
      <p:grpSp>
        <p:nvGrpSpPr>
          <p:cNvPr id="11" name="Group 858"/>
          <p:cNvGrpSpPr>
            <a:grpSpLocks/>
          </p:cNvGrpSpPr>
          <p:nvPr/>
        </p:nvGrpSpPr>
        <p:grpSpPr bwMode="auto">
          <a:xfrm>
            <a:off x="6902450" y="1524454"/>
            <a:ext cx="361950" cy="3201988"/>
            <a:chOff x="2840" y="1796"/>
            <a:chExt cx="228" cy="2017"/>
          </a:xfrm>
        </p:grpSpPr>
        <p:sp>
          <p:nvSpPr>
            <p:cNvPr id="474137" name="Line 859"/>
            <p:cNvSpPr>
              <a:spLocks noChangeShapeType="1"/>
            </p:cNvSpPr>
            <p:nvPr/>
          </p:nvSpPr>
          <p:spPr bwMode="auto">
            <a:xfrm>
              <a:off x="2956" y="1901"/>
              <a:ext cx="0" cy="912"/>
            </a:xfrm>
            <a:prstGeom prst="line">
              <a:avLst/>
            </a:prstGeom>
            <a:noFill/>
            <a:ln w="57150">
              <a:solidFill>
                <a:schemeClr val="tx1"/>
              </a:solidFill>
              <a:round/>
              <a:headEnd/>
              <a:tailEnd/>
            </a:ln>
          </p:spPr>
          <p:txBody>
            <a:bodyPr/>
            <a:lstStyle/>
            <a:p>
              <a:endParaRPr lang="es-ES_tradnl">
                <a:solidFill>
                  <a:srgbClr val="000000"/>
                </a:solidFill>
              </a:endParaRPr>
            </a:p>
          </p:txBody>
        </p:sp>
        <p:sp>
          <p:nvSpPr>
            <p:cNvPr id="474138" name="Line 860"/>
            <p:cNvSpPr>
              <a:spLocks noChangeShapeType="1"/>
            </p:cNvSpPr>
            <p:nvPr/>
          </p:nvSpPr>
          <p:spPr bwMode="auto">
            <a:xfrm flipV="1">
              <a:off x="2956" y="2813"/>
              <a:ext cx="0" cy="912"/>
            </a:xfrm>
            <a:prstGeom prst="line">
              <a:avLst/>
            </a:prstGeom>
            <a:noFill/>
            <a:ln w="57150">
              <a:solidFill>
                <a:schemeClr val="tx1"/>
              </a:solidFill>
              <a:round/>
              <a:headEnd/>
              <a:tailEnd/>
            </a:ln>
          </p:spPr>
          <p:txBody>
            <a:bodyPr/>
            <a:lstStyle/>
            <a:p>
              <a:endParaRPr lang="es-ES_tradnl">
                <a:solidFill>
                  <a:srgbClr val="000000"/>
                </a:solidFill>
              </a:endParaRPr>
            </a:p>
          </p:txBody>
        </p:sp>
        <p:grpSp>
          <p:nvGrpSpPr>
            <p:cNvPr id="12" name="Group 861"/>
            <p:cNvGrpSpPr>
              <a:grpSpLocks/>
            </p:cNvGrpSpPr>
            <p:nvPr/>
          </p:nvGrpSpPr>
          <p:grpSpPr bwMode="auto">
            <a:xfrm>
              <a:off x="2840" y="1796"/>
              <a:ext cx="228" cy="113"/>
              <a:chOff x="3696" y="1480"/>
              <a:chExt cx="274" cy="136"/>
            </a:xfrm>
          </p:grpSpPr>
          <p:sp>
            <p:nvSpPr>
              <p:cNvPr id="474143" name="Line 862"/>
              <p:cNvSpPr>
                <a:spLocks noChangeShapeType="1"/>
              </p:cNvSpPr>
              <p:nvPr/>
            </p:nvSpPr>
            <p:spPr bwMode="auto">
              <a:xfrm>
                <a:off x="3696" y="1480"/>
                <a:ext cx="137" cy="136"/>
              </a:xfrm>
              <a:prstGeom prst="line">
                <a:avLst/>
              </a:prstGeom>
              <a:noFill/>
              <a:ln w="57150">
                <a:solidFill>
                  <a:schemeClr val="tx1"/>
                </a:solidFill>
                <a:round/>
                <a:headEnd/>
                <a:tailEnd/>
              </a:ln>
            </p:spPr>
            <p:txBody>
              <a:bodyPr/>
              <a:lstStyle/>
              <a:p>
                <a:endParaRPr lang="es-ES_tradnl">
                  <a:solidFill>
                    <a:srgbClr val="000000"/>
                  </a:solidFill>
                </a:endParaRPr>
              </a:p>
            </p:txBody>
          </p:sp>
          <p:sp>
            <p:nvSpPr>
              <p:cNvPr id="474144" name="Line 863"/>
              <p:cNvSpPr>
                <a:spLocks noChangeShapeType="1"/>
              </p:cNvSpPr>
              <p:nvPr/>
            </p:nvSpPr>
            <p:spPr bwMode="auto">
              <a:xfrm flipH="1">
                <a:off x="3833" y="1480"/>
                <a:ext cx="137" cy="136"/>
              </a:xfrm>
              <a:prstGeom prst="line">
                <a:avLst/>
              </a:prstGeom>
              <a:noFill/>
              <a:ln w="57150">
                <a:solidFill>
                  <a:schemeClr val="tx1"/>
                </a:solidFill>
                <a:round/>
                <a:headEnd/>
                <a:tailEnd/>
              </a:ln>
            </p:spPr>
            <p:txBody>
              <a:bodyPr/>
              <a:lstStyle/>
              <a:p>
                <a:endParaRPr lang="es-ES_tradnl">
                  <a:solidFill>
                    <a:srgbClr val="000000"/>
                  </a:solidFill>
                </a:endParaRPr>
              </a:p>
            </p:txBody>
          </p:sp>
        </p:grpSp>
        <p:grpSp>
          <p:nvGrpSpPr>
            <p:cNvPr id="13" name="Group 864"/>
            <p:cNvGrpSpPr>
              <a:grpSpLocks/>
            </p:cNvGrpSpPr>
            <p:nvPr/>
          </p:nvGrpSpPr>
          <p:grpSpPr bwMode="auto">
            <a:xfrm flipV="1">
              <a:off x="2840" y="3700"/>
              <a:ext cx="228" cy="113"/>
              <a:chOff x="3696" y="1480"/>
              <a:chExt cx="274" cy="136"/>
            </a:xfrm>
          </p:grpSpPr>
          <p:sp>
            <p:nvSpPr>
              <p:cNvPr id="474141" name="Line 865"/>
              <p:cNvSpPr>
                <a:spLocks noChangeShapeType="1"/>
              </p:cNvSpPr>
              <p:nvPr/>
            </p:nvSpPr>
            <p:spPr bwMode="auto">
              <a:xfrm>
                <a:off x="3696" y="1480"/>
                <a:ext cx="137" cy="136"/>
              </a:xfrm>
              <a:prstGeom prst="line">
                <a:avLst/>
              </a:prstGeom>
              <a:noFill/>
              <a:ln w="57150">
                <a:solidFill>
                  <a:schemeClr val="tx1"/>
                </a:solidFill>
                <a:round/>
                <a:headEnd/>
                <a:tailEnd/>
              </a:ln>
            </p:spPr>
            <p:txBody>
              <a:bodyPr/>
              <a:lstStyle/>
              <a:p>
                <a:endParaRPr lang="es-ES_tradnl">
                  <a:solidFill>
                    <a:srgbClr val="000000"/>
                  </a:solidFill>
                </a:endParaRPr>
              </a:p>
            </p:txBody>
          </p:sp>
          <p:sp>
            <p:nvSpPr>
              <p:cNvPr id="474142" name="Line 866"/>
              <p:cNvSpPr>
                <a:spLocks noChangeShapeType="1"/>
              </p:cNvSpPr>
              <p:nvPr/>
            </p:nvSpPr>
            <p:spPr bwMode="auto">
              <a:xfrm flipH="1">
                <a:off x="3833" y="1480"/>
                <a:ext cx="137" cy="136"/>
              </a:xfrm>
              <a:prstGeom prst="line">
                <a:avLst/>
              </a:prstGeom>
              <a:noFill/>
              <a:ln w="57150">
                <a:solidFill>
                  <a:schemeClr val="tx1"/>
                </a:solidFill>
                <a:round/>
                <a:headEnd/>
                <a:tailEnd/>
              </a:ln>
            </p:spPr>
            <p:txBody>
              <a:bodyPr/>
              <a:lstStyle/>
              <a:p>
                <a:endParaRPr lang="es-ES_tradnl">
                  <a:solidFill>
                    <a:srgbClr val="000000"/>
                  </a:solidFill>
                </a:endParaRPr>
              </a:p>
            </p:txBody>
          </p:sp>
        </p:grpSp>
      </p:grpSp>
      <p:grpSp>
        <p:nvGrpSpPr>
          <p:cNvPr id="14" name="53 Grupo"/>
          <p:cNvGrpSpPr>
            <a:grpSpLocks/>
          </p:cNvGrpSpPr>
          <p:nvPr/>
        </p:nvGrpSpPr>
        <p:grpSpPr bwMode="auto">
          <a:xfrm rot="10008434">
            <a:off x="7324725" y="2411867"/>
            <a:ext cx="704850" cy="1438275"/>
            <a:chOff x="3737929" y="55503"/>
            <a:chExt cx="684212" cy="1397000"/>
          </a:xfrm>
        </p:grpSpPr>
        <p:sp>
          <p:nvSpPr>
            <p:cNvPr id="868" name="867 Forma libre"/>
            <p:cNvSpPr/>
            <p:nvPr/>
          </p:nvSpPr>
          <p:spPr>
            <a:xfrm>
              <a:off x="3916533" y="359331"/>
              <a:ext cx="408369"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15" name="Group 2"/>
            <p:cNvGrpSpPr>
              <a:grpSpLocks/>
            </p:cNvGrpSpPr>
            <p:nvPr/>
          </p:nvGrpSpPr>
          <p:grpSpPr bwMode="auto">
            <a:xfrm rot="713450">
              <a:off x="3737931" y="55503"/>
              <a:ext cx="684212" cy="1397000"/>
              <a:chOff x="1588" y="1253"/>
              <a:chExt cx="734" cy="1499"/>
            </a:xfrm>
          </p:grpSpPr>
          <p:sp>
            <p:nvSpPr>
              <p:cNvPr id="474122"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sp>
            <p:nvSpPr>
              <p:cNvPr id="474123"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endParaRPr>
              </a:p>
            </p:txBody>
          </p:sp>
          <p:sp>
            <p:nvSpPr>
              <p:cNvPr id="474124"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a:endParaRPr>
              </a:p>
            </p:txBody>
          </p:sp>
          <p:sp>
            <p:nvSpPr>
              <p:cNvPr id="474125"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a:endParaRPr>
              </a:p>
            </p:txBody>
          </p:sp>
          <p:sp>
            <p:nvSpPr>
              <p:cNvPr id="474126"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grpSp>
      </p:grpSp>
      <p:sp>
        <p:nvSpPr>
          <p:cNvPr id="884" name="883 CuadroTexto"/>
          <p:cNvSpPr txBox="1"/>
          <p:nvPr/>
        </p:nvSpPr>
        <p:spPr>
          <a:xfrm>
            <a:off x="0" y="0"/>
            <a:ext cx="9143999" cy="769441"/>
          </a:xfrm>
          <a:prstGeom prst="rect">
            <a:avLst/>
          </a:prstGeom>
          <a:solidFill>
            <a:srgbClr val="00CC99">
              <a:lumMod val="60000"/>
              <a:lumOff val="40000"/>
            </a:srgbClr>
          </a:solidFill>
          <a:ln>
            <a:solidFill>
              <a:srgbClr val="000000"/>
            </a:solidFill>
          </a:ln>
        </p:spPr>
        <p:txBody>
          <a:bodyPr wrap="square" rtlCol="0">
            <a:spAutoFit/>
          </a:bodyPr>
          <a:lstStyle/>
          <a:p>
            <a:pPr algn="ctr" fontAlgn="auto">
              <a:spcBef>
                <a:spcPts val="0"/>
              </a:spcBef>
              <a:spcAft>
                <a:spcPts val="0"/>
              </a:spcAft>
            </a:pPr>
            <a:r>
              <a:rPr lang="es-ES_tradnl" sz="2200" b="1" kern="0" dirty="0" smtClean="0">
                <a:solidFill>
                  <a:srgbClr val="000000"/>
                </a:solidFill>
                <a:latin typeface="Calibri" pitchFamily="34" charset="0"/>
                <a:cs typeface="Calibri" pitchFamily="34" charset="0"/>
              </a:rPr>
              <a:t>En las lentes, tanto convergentes como divergentes, el movimiento relativo del objeto y de la imagen es similar al de los limpiaparabrisas de los coches</a:t>
            </a:r>
          </a:p>
        </p:txBody>
      </p:sp>
      <p:sp>
        <p:nvSpPr>
          <p:cNvPr id="883" name="882 Rectángulo"/>
          <p:cNvSpPr/>
          <p:nvPr/>
        </p:nvSpPr>
        <p:spPr>
          <a:xfrm>
            <a:off x="0" y="5260770"/>
            <a:ext cx="9144000" cy="15972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885" name="884 Rectángulo"/>
          <p:cNvSpPr/>
          <p:nvPr/>
        </p:nvSpPr>
        <p:spPr>
          <a:xfrm>
            <a:off x="914400" y="1282536"/>
            <a:ext cx="7540832" cy="3966358"/>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childTnLst>
                                </p:cTn>
                              </p:par>
                              <p:par>
                                <p:cTn id="7" presetID="9" presetClass="emph" presetSubtype="0" nodeType="withEffect">
                                  <p:stCondLst>
                                    <p:cond delay="0"/>
                                  </p:stCondLst>
                                  <p:childTnLst>
                                    <p:set>
                                      <p:cBhvr rctx="PPT">
                                        <p:cTn id="8" dur="indefinite"/>
                                        <p:tgtEl>
                                          <p:spTgt spid="8"/>
                                        </p:tgtEl>
                                        <p:attrNameLst>
                                          <p:attrName>style.opacity</p:attrName>
                                        </p:attrNameLst>
                                      </p:cBhvr>
                                      <p:to>
                                        <p:strVal val="0.5"/>
                                      </p:to>
                                    </p:set>
                                    <p:animEffect filter="image" prLst="opacity: 0.5">
                                      <p:cBhvr rctx="IE">
                                        <p:cTn id="9" dur="indefinite"/>
                                        <p:tgtEl>
                                          <p:spTgt spid="8"/>
                                        </p:tgtEl>
                                      </p:cBhvr>
                                    </p:animEffect>
                                  </p:childTnLst>
                                </p:cTn>
                              </p:par>
                            </p:childTnLst>
                          </p:cTn>
                        </p:par>
                      </p:childTnLst>
                    </p:cTn>
                  </p:par>
                  <p:par>
                    <p:cTn id="10" fill="hold">
                      <p:stCondLst>
                        <p:cond delay="indefinite"/>
                      </p:stCondLst>
                      <p:childTnLst>
                        <p:par>
                          <p:cTn id="11" fill="hold">
                            <p:stCondLst>
                              <p:cond delay="0"/>
                            </p:stCondLst>
                            <p:childTnLst>
                              <p:par>
                                <p:cTn id="12" presetID="0" presetClass="path" presetSubtype="0" repeatCount="indefinite" autoRev="1" fill="hold" nodeType="clickEffect">
                                  <p:stCondLst>
                                    <p:cond delay="0"/>
                                  </p:stCondLst>
                                  <p:childTnLst>
                                    <p:animMotion origin="layout" path="M 1.11111E-6 -4.81481E-6 L 0.44653 -4.81481E-6 " pathEditMode="relative" rAng="0" ptsTypes="AA">
                                      <p:cBhvr>
                                        <p:cTn id="13" dur="3000" fill="hold"/>
                                        <p:tgtEl>
                                          <p:spTgt spid="5"/>
                                        </p:tgtEl>
                                        <p:attrNameLst>
                                          <p:attrName>ppt_x</p:attrName>
                                          <p:attrName>ppt_y</p:attrName>
                                        </p:attrNameLst>
                                      </p:cBhvr>
                                      <p:rCtr x="223" y="0"/>
                                    </p:animMotion>
                                  </p:childTnLst>
                                </p:cTn>
                              </p:par>
                              <p:par>
                                <p:cTn id="14" presetID="0" presetClass="path" presetSubtype="0" repeatCount="indefinite" autoRev="1" fill="hold" nodeType="withEffect">
                                  <p:stCondLst>
                                    <p:cond delay="0"/>
                                  </p:stCondLst>
                                  <p:childTnLst>
                                    <p:animMotion origin="layout" path="M -3.05556E-6 3.33333E-6 L 0.26372 3.33333E-6 " pathEditMode="relative" rAng="0" ptsTypes="AA">
                                      <p:cBhvr>
                                        <p:cTn id="15" dur="3000" fill="hold"/>
                                        <p:tgtEl>
                                          <p:spTgt spid="8"/>
                                        </p:tgtEl>
                                        <p:attrNameLst>
                                          <p:attrName>ppt_x</p:attrName>
                                          <p:attrName>ppt_y</p:attrName>
                                        </p:attrNameLst>
                                      </p:cBhvr>
                                      <p:rCtr x="132" y="0"/>
                                    </p:animMotion>
                                  </p:childTnLst>
                                </p:cTn>
                              </p:par>
                              <p:par>
                                <p:cTn id="16" presetID="6" presetClass="emph" presetSubtype="0" repeatCount="indefinite" autoRev="1" fill="hold" nodeType="withEffect">
                                  <p:stCondLst>
                                    <p:cond delay="0"/>
                                  </p:stCondLst>
                                  <p:childTnLst>
                                    <p:animScale>
                                      <p:cBhvr>
                                        <p:cTn id="17" dur="5000" fill="hold"/>
                                        <p:tgtEl>
                                          <p:spTgt spid="8"/>
                                        </p:tgtEl>
                                      </p:cBhvr>
                                      <p:by x="150000" y="150000"/>
                                    </p:animScale>
                                  </p:childTnLst>
                                </p:cTn>
                              </p:par>
                              <p:par>
                                <p:cTn id="18" presetID="8" presetClass="emph" presetSubtype="0" repeatCount="indefinite" autoRev="1" fill="hold" nodeType="withEffect">
                                  <p:stCondLst>
                                    <p:cond delay="0"/>
                                  </p:stCondLst>
                                  <p:childTnLst>
                                    <p:animRot by="4200000">
                                      <p:cBhvr>
                                        <p:cTn id="19" dur="3000" fill="hold"/>
                                        <p:tgtEl>
                                          <p:spTgt spid="2"/>
                                        </p:tgtEl>
                                        <p:attrNameLst>
                                          <p:attrName>r</p:attrName>
                                        </p:attrNameLst>
                                      </p:cBhvr>
                                    </p:animRot>
                                  </p:childTnLst>
                                </p:cTn>
                              </p:par>
                              <p:par>
                                <p:cTn id="20" presetID="8" presetClass="emph" presetSubtype="0" repeatCount="indefinite" autoRev="1" fill="hold" nodeType="withEffect">
                                  <p:stCondLst>
                                    <p:cond delay="0"/>
                                  </p:stCondLst>
                                  <p:childTnLst>
                                    <p:animRot by="4200000">
                                      <p:cBhvr>
                                        <p:cTn id="21" dur="3000" fill="hold"/>
                                        <p:tgtEl>
                                          <p:spTgt spid="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8.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75138" name="Rectangle 2"/>
          <p:cNvSpPr>
            <a:spLocks noGrp="1" noChangeArrowheads="1"/>
          </p:cNvSpPr>
          <p:nvPr>
            <p:ph type="ctrTitle"/>
          </p:nvPr>
        </p:nvSpPr>
        <p:spPr>
          <a:xfrm>
            <a:off x="685800" y="1536700"/>
            <a:ext cx="7772400" cy="3044825"/>
          </a:xfrm>
        </p:spPr>
        <p:txBody>
          <a:bodyPr/>
          <a:lstStyle/>
          <a:p>
            <a:pPr eaLnBrk="1" hangingPunct="1"/>
            <a:r>
              <a:rPr lang="es-ES" sz="5400" b="1" dirty="0" smtClean="0">
                <a:solidFill>
                  <a:schemeClr val="bg1"/>
                </a:solidFill>
              </a:rPr>
              <a:t>3.5.5</a:t>
            </a:r>
            <a:br>
              <a:rPr lang="es-ES" sz="5400" b="1" dirty="0" smtClean="0">
                <a:solidFill>
                  <a:schemeClr val="bg1"/>
                </a:solidFill>
              </a:rPr>
            </a:br>
            <a:r>
              <a:rPr lang="es-ES" sz="5400" b="1" dirty="0" smtClean="0">
                <a:solidFill>
                  <a:schemeClr val="bg1"/>
                </a:solidFill>
              </a:rPr>
              <a:t>Posición de la imagen: Fórmula las lentes.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882" name="881 Rectángulo"/>
          <p:cNvSpPr/>
          <p:nvPr/>
        </p:nvSpPr>
        <p:spPr>
          <a:xfrm>
            <a:off x="427038" y="273050"/>
            <a:ext cx="8372475" cy="51308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38917" name="Line 3"/>
          <p:cNvSpPr>
            <a:spLocks noChangeShapeType="1"/>
          </p:cNvSpPr>
          <p:nvPr/>
        </p:nvSpPr>
        <p:spPr bwMode="auto">
          <a:xfrm>
            <a:off x="519113" y="2849563"/>
            <a:ext cx="8118475" cy="1587"/>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grpSp>
        <p:nvGrpSpPr>
          <p:cNvPr id="2" name="883 Grupo"/>
          <p:cNvGrpSpPr>
            <a:grpSpLocks/>
          </p:cNvGrpSpPr>
          <p:nvPr/>
        </p:nvGrpSpPr>
        <p:grpSpPr bwMode="auto">
          <a:xfrm>
            <a:off x="949325" y="1762125"/>
            <a:ext cx="3735388" cy="2112963"/>
            <a:chOff x="949325" y="1762125"/>
            <a:chExt cx="3735388" cy="2112963"/>
          </a:xfrm>
        </p:grpSpPr>
        <p:sp>
          <p:nvSpPr>
            <p:cNvPr id="39803" name="Line 5"/>
            <p:cNvSpPr>
              <a:spLocks noChangeShapeType="1"/>
            </p:cNvSpPr>
            <p:nvPr/>
          </p:nvSpPr>
          <p:spPr bwMode="auto">
            <a:xfrm>
              <a:off x="949325" y="1763713"/>
              <a:ext cx="3717925" cy="0"/>
            </a:xfrm>
            <a:prstGeom prst="line">
              <a:avLst/>
            </a:prstGeom>
            <a:noFill/>
            <a:ln w="28575">
              <a:solidFill>
                <a:srgbClr val="009900"/>
              </a:solidFill>
              <a:round/>
              <a:headEnd/>
              <a:tailEnd/>
            </a:ln>
          </p:spPr>
          <p:txBody>
            <a:bodyPr/>
            <a:lstStyle/>
            <a:p>
              <a:endParaRPr lang="es-ES_tradnl">
                <a:solidFill>
                  <a:srgbClr val="000000"/>
                </a:solidFill>
                <a:latin typeface="Times New Roman"/>
              </a:endParaRPr>
            </a:p>
          </p:txBody>
        </p:sp>
        <p:sp>
          <p:nvSpPr>
            <p:cNvPr id="39804" name="Line 12"/>
            <p:cNvSpPr>
              <a:spLocks noChangeShapeType="1"/>
            </p:cNvSpPr>
            <p:nvPr/>
          </p:nvSpPr>
          <p:spPr bwMode="auto">
            <a:xfrm>
              <a:off x="966788" y="1762125"/>
              <a:ext cx="3665537" cy="1060450"/>
            </a:xfrm>
            <a:prstGeom prst="line">
              <a:avLst/>
            </a:prstGeom>
            <a:noFill/>
            <a:ln w="28575">
              <a:solidFill>
                <a:srgbClr val="003399"/>
              </a:solidFill>
              <a:round/>
              <a:headEnd/>
              <a:tailEnd/>
            </a:ln>
          </p:spPr>
          <p:txBody>
            <a:bodyPr/>
            <a:lstStyle/>
            <a:p>
              <a:endParaRPr lang="es-ES_tradnl">
                <a:solidFill>
                  <a:srgbClr val="000000"/>
                </a:solidFill>
                <a:latin typeface="Times New Roman"/>
              </a:endParaRPr>
            </a:p>
          </p:txBody>
        </p:sp>
        <p:sp>
          <p:nvSpPr>
            <p:cNvPr id="39805" name="Line 14"/>
            <p:cNvSpPr>
              <a:spLocks noChangeShapeType="1"/>
            </p:cNvSpPr>
            <p:nvPr/>
          </p:nvSpPr>
          <p:spPr bwMode="auto">
            <a:xfrm>
              <a:off x="949325" y="1762125"/>
              <a:ext cx="3735388" cy="2112963"/>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grpSp>
      <p:grpSp>
        <p:nvGrpSpPr>
          <p:cNvPr id="3" name="888 Grupo"/>
          <p:cNvGrpSpPr>
            <a:grpSpLocks/>
          </p:cNvGrpSpPr>
          <p:nvPr/>
        </p:nvGrpSpPr>
        <p:grpSpPr bwMode="auto">
          <a:xfrm>
            <a:off x="3076575" y="1665288"/>
            <a:ext cx="203200" cy="1458912"/>
            <a:chOff x="3076575" y="1665288"/>
            <a:chExt cx="203200" cy="1458912"/>
          </a:xfrm>
        </p:grpSpPr>
        <p:sp>
          <p:nvSpPr>
            <p:cNvPr id="39800" name="Freeform 4"/>
            <p:cNvSpPr>
              <a:spLocks/>
            </p:cNvSpPr>
            <p:nvPr/>
          </p:nvSpPr>
          <p:spPr bwMode="auto">
            <a:xfrm>
              <a:off x="3081338" y="1665288"/>
              <a:ext cx="196850"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9900"/>
            </a:solidFill>
            <a:ln w="9525">
              <a:noFill/>
              <a:round/>
              <a:headEnd/>
              <a:tailEnd/>
            </a:ln>
          </p:spPr>
          <p:txBody>
            <a:bodyPr/>
            <a:lstStyle/>
            <a:p>
              <a:endParaRPr lang="es-ES_tradnl">
                <a:solidFill>
                  <a:srgbClr val="000000"/>
                </a:solidFill>
                <a:latin typeface="Times New Roman"/>
              </a:endParaRPr>
            </a:p>
          </p:txBody>
        </p:sp>
        <p:sp>
          <p:nvSpPr>
            <p:cNvPr id="39801" name="Freeform 13"/>
            <p:cNvSpPr>
              <a:spLocks/>
            </p:cNvSpPr>
            <p:nvPr/>
          </p:nvSpPr>
          <p:spPr bwMode="auto">
            <a:xfrm rot="1034694">
              <a:off x="3084513" y="2298700"/>
              <a:ext cx="195262"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3399"/>
            </a:solidFill>
            <a:ln w="9525">
              <a:noFill/>
              <a:round/>
              <a:headEnd/>
              <a:tailEnd/>
            </a:ln>
          </p:spPr>
          <p:txBody>
            <a:bodyPr/>
            <a:lstStyle/>
            <a:p>
              <a:endParaRPr lang="es-ES_tradnl">
                <a:solidFill>
                  <a:srgbClr val="000000"/>
                </a:solidFill>
                <a:latin typeface="Times New Roman"/>
              </a:endParaRPr>
            </a:p>
          </p:txBody>
        </p:sp>
        <p:sp>
          <p:nvSpPr>
            <p:cNvPr id="39802" name="Freeform 15"/>
            <p:cNvSpPr>
              <a:spLocks/>
            </p:cNvSpPr>
            <p:nvPr/>
          </p:nvSpPr>
          <p:spPr bwMode="auto">
            <a:xfrm rot="1744126">
              <a:off x="3076575" y="2930525"/>
              <a:ext cx="195263"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grpSp>
      <p:grpSp>
        <p:nvGrpSpPr>
          <p:cNvPr id="4" name="889 Grupo"/>
          <p:cNvGrpSpPr>
            <a:grpSpLocks/>
          </p:cNvGrpSpPr>
          <p:nvPr/>
        </p:nvGrpSpPr>
        <p:grpSpPr bwMode="auto">
          <a:xfrm>
            <a:off x="6092825" y="2497138"/>
            <a:ext cx="211138" cy="1466850"/>
            <a:chOff x="6092642" y="2497850"/>
            <a:chExt cx="210933" cy="1466138"/>
          </a:xfrm>
        </p:grpSpPr>
        <p:sp>
          <p:nvSpPr>
            <p:cNvPr id="39797" name="Freeform 8"/>
            <p:cNvSpPr>
              <a:spLocks/>
            </p:cNvSpPr>
            <p:nvPr/>
          </p:nvSpPr>
          <p:spPr bwMode="auto">
            <a:xfrm>
              <a:off x="6107411" y="3770313"/>
              <a:ext cx="195987"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sp>
          <p:nvSpPr>
            <p:cNvPr id="39798" name="Freeform 11"/>
            <p:cNvSpPr>
              <a:spLocks/>
            </p:cNvSpPr>
            <p:nvPr/>
          </p:nvSpPr>
          <p:spPr bwMode="auto">
            <a:xfrm rot="1730784">
              <a:off x="6092642" y="2497850"/>
              <a:ext cx="195985" cy="194098"/>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9900"/>
            </a:solidFill>
            <a:ln w="9525">
              <a:noFill/>
              <a:round/>
              <a:headEnd/>
              <a:tailEnd/>
            </a:ln>
          </p:spPr>
          <p:txBody>
            <a:bodyPr/>
            <a:lstStyle/>
            <a:p>
              <a:endParaRPr lang="es-ES_tradnl">
                <a:solidFill>
                  <a:srgbClr val="000000"/>
                </a:solidFill>
                <a:latin typeface="Times New Roman"/>
              </a:endParaRPr>
            </a:p>
          </p:txBody>
        </p:sp>
        <p:sp>
          <p:nvSpPr>
            <p:cNvPr id="39799" name="Freeform 17"/>
            <p:cNvSpPr>
              <a:spLocks/>
            </p:cNvSpPr>
            <p:nvPr/>
          </p:nvSpPr>
          <p:spPr bwMode="auto">
            <a:xfrm rot="930742">
              <a:off x="6107695" y="3175450"/>
              <a:ext cx="195880" cy="194019"/>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3399"/>
            </a:solidFill>
            <a:ln w="9525">
              <a:noFill/>
              <a:round/>
              <a:headEnd/>
              <a:tailEnd/>
            </a:ln>
          </p:spPr>
          <p:txBody>
            <a:bodyPr/>
            <a:lstStyle/>
            <a:p>
              <a:endParaRPr lang="es-ES_tradnl">
                <a:solidFill>
                  <a:srgbClr val="000000"/>
                </a:solidFill>
                <a:latin typeface="Times New Roman"/>
              </a:endParaRPr>
            </a:p>
          </p:txBody>
        </p:sp>
      </p:grpSp>
      <p:grpSp>
        <p:nvGrpSpPr>
          <p:cNvPr id="5" name="884 Grupo"/>
          <p:cNvGrpSpPr>
            <a:grpSpLocks/>
          </p:cNvGrpSpPr>
          <p:nvPr/>
        </p:nvGrpSpPr>
        <p:grpSpPr bwMode="auto">
          <a:xfrm>
            <a:off x="4903788" y="1762125"/>
            <a:ext cx="3244850" cy="2098675"/>
            <a:chOff x="4903788" y="1762125"/>
            <a:chExt cx="3244850" cy="2098570"/>
          </a:xfrm>
        </p:grpSpPr>
        <p:sp>
          <p:nvSpPr>
            <p:cNvPr id="39794" name="Line 7"/>
            <p:cNvSpPr>
              <a:spLocks noChangeShapeType="1"/>
            </p:cNvSpPr>
            <p:nvPr/>
          </p:nvSpPr>
          <p:spPr bwMode="auto">
            <a:xfrm flipH="1">
              <a:off x="5038725" y="3860695"/>
              <a:ext cx="3109913" cy="0"/>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sp>
          <p:nvSpPr>
            <p:cNvPr id="39795" name="Line 10"/>
            <p:cNvSpPr>
              <a:spLocks noChangeShapeType="1"/>
            </p:cNvSpPr>
            <p:nvPr/>
          </p:nvSpPr>
          <p:spPr bwMode="auto">
            <a:xfrm flipH="1" flipV="1">
              <a:off x="4903788" y="1762125"/>
              <a:ext cx="3244850" cy="2079625"/>
            </a:xfrm>
            <a:prstGeom prst="line">
              <a:avLst/>
            </a:prstGeom>
            <a:noFill/>
            <a:ln w="28575">
              <a:solidFill>
                <a:srgbClr val="009900"/>
              </a:solidFill>
              <a:round/>
              <a:headEnd/>
              <a:tailEnd/>
            </a:ln>
          </p:spPr>
          <p:txBody>
            <a:bodyPr/>
            <a:lstStyle/>
            <a:p>
              <a:endParaRPr lang="es-ES_tradnl">
                <a:solidFill>
                  <a:srgbClr val="000000"/>
                </a:solidFill>
                <a:latin typeface="Times New Roman"/>
              </a:endParaRPr>
            </a:p>
          </p:txBody>
        </p:sp>
        <p:sp>
          <p:nvSpPr>
            <p:cNvPr id="39796" name="Line 18"/>
            <p:cNvSpPr>
              <a:spLocks noChangeShapeType="1"/>
            </p:cNvSpPr>
            <p:nvPr/>
          </p:nvSpPr>
          <p:spPr bwMode="auto">
            <a:xfrm flipH="1" flipV="1">
              <a:off x="4954588" y="2913063"/>
              <a:ext cx="3176587" cy="912812"/>
            </a:xfrm>
            <a:prstGeom prst="line">
              <a:avLst/>
            </a:prstGeom>
            <a:noFill/>
            <a:ln w="28575">
              <a:solidFill>
                <a:schemeClr val="accent2"/>
              </a:solidFill>
              <a:round/>
              <a:headEnd/>
              <a:tailEnd/>
            </a:ln>
          </p:spPr>
          <p:txBody>
            <a:bodyPr/>
            <a:lstStyle/>
            <a:p>
              <a:endParaRPr lang="es-ES_tradnl">
                <a:solidFill>
                  <a:srgbClr val="000000"/>
                </a:solidFill>
                <a:latin typeface="Times New Roman"/>
              </a:endParaRPr>
            </a:p>
          </p:txBody>
        </p:sp>
      </p:grpSp>
      <p:grpSp>
        <p:nvGrpSpPr>
          <p:cNvPr id="6" name="Group 20"/>
          <p:cNvGrpSpPr>
            <a:grpSpLocks/>
          </p:cNvGrpSpPr>
          <p:nvPr/>
        </p:nvGrpSpPr>
        <p:grpSpPr bwMode="auto">
          <a:xfrm rot="-564104">
            <a:off x="722313" y="1797050"/>
            <a:ext cx="488950" cy="1035050"/>
            <a:chOff x="400" y="1727"/>
            <a:chExt cx="308" cy="652"/>
          </a:xfrm>
        </p:grpSpPr>
        <p:grpSp>
          <p:nvGrpSpPr>
            <p:cNvPr id="7" name="Group 21"/>
            <p:cNvGrpSpPr>
              <a:grpSpLocks/>
            </p:cNvGrpSpPr>
            <p:nvPr/>
          </p:nvGrpSpPr>
          <p:grpSpPr bwMode="auto">
            <a:xfrm>
              <a:off x="452" y="1727"/>
              <a:ext cx="256" cy="652"/>
              <a:chOff x="452" y="1727"/>
              <a:chExt cx="256" cy="652"/>
            </a:xfrm>
          </p:grpSpPr>
          <p:sp>
            <p:nvSpPr>
              <p:cNvPr id="39594" name="Freeform 22"/>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solidFill>
                    <a:srgbClr val="000000"/>
                  </a:solidFill>
                  <a:latin typeface="Times New Roman"/>
                </a:endParaRPr>
              </a:p>
            </p:txBody>
          </p:sp>
          <p:sp>
            <p:nvSpPr>
              <p:cNvPr id="39595" name="Freeform 23"/>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solidFill>
                    <a:srgbClr val="000000"/>
                  </a:solidFill>
                  <a:latin typeface="Times New Roman"/>
                </a:endParaRPr>
              </a:p>
            </p:txBody>
          </p:sp>
          <p:sp>
            <p:nvSpPr>
              <p:cNvPr id="39596" name="Freeform 24"/>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solidFill>
                    <a:srgbClr val="000000"/>
                  </a:solidFill>
                  <a:latin typeface="Times New Roman"/>
                </a:endParaRPr>
              </a:p>
            </p:txBody>
          </p:sp>
          <p:sp>
            <p:nvSpPr>
              <p:cNvPr id="39597" name="Freeform 25"/>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solidFill>
                    <a:srgbClr val="000000"/>
                  </a:solidFill>
                  <a:latin typeface="Times New Roman"/>
                </a:endParaRPr>
              </a:p>
            </p:txBody>
          </p:sp>
          <p:sp>
            <p:nvSpPr>
              <p:cNvPr id="39598" name="Freeform 26"/>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solidFill>
                    <a:srgbClr val="000000"/>
                  </a:solidFill>
                  <a:latin typeface="Times New Roman"/>
                </a:endParaRPr>
              </a:p>
            </p:txBody>
          </p:sp>
          <p:sp>
            <p:nvSpPr>
              <p:cNvPr id="39599" name="Freeform 27"/>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solidFill>
                    <a:srgbClr val="000000"/>
                  </a:solidFill>
                  <a:latin typeface="Times New Roman"/>
                </a:endParaRPr>
              </a:p>
            </p:txBody>
          </p:sp>
          <p:sp>
            <p:nvSpPr>
              <p:cNvPr id="39600" name="Freeform 28"/>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solidFill>
                    <a:srgbClr val="000000"/>
                  </a:solidFill>
                  <a:latin typeface="Times New Roman"/>
                </a:endParaRPr>
              </a:p>
            </p:txBody>
          </p:sp>
          <p:sp>
            <p:nvSpPr>
              <p:cNvPr id="39601" name="Freeform 29"/>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latin typeface="Times New Roman"/>
                </a:endParaRPr>
              </a:p>
            </p:txBody>
          </p:sp>
          <p:sp>
            <p:nvSpPr>
              <p:cNvPr id="39602" name="Freeform 30"/>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603" name="Freeform 31"/>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604" name="Freeform 32"/>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solidFill>
                    <a:srgbClr val="000000"/>
                  </a:solidFill>
                  <a:latin typeface="Times New Roman"/>
                </a:endParaRPr>
              </a:p>
            </p:txBody>
          </p:sp>
          <p:sp>
            <p:nvSpPr>
              <p:cNvPr id="39605" name="Freeform 33"/>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606" name="Freeform 34"/>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solidFill>
                    <a:srgbClr val="000000"/>
                  </a:solidFill>
                  <a:latin typeface="Times New Roman"/>
                </a:endParaRPr>
              </a:p>
            </p:txBody>
          </p:sp>
          <p:sp>
            <p:nvSpPr>
              <p:cNvPr id="39607" name="Freeform 35"/>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608" name="Freeform 36"/>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solidFill>
                    <a:srgbClr val="000000"/>
                  </a:solidFill>
                  <a:latin typeface="Times New Roman"/>
                </a:endParaRPr>
              </a:p>
            </p:txBody>
          </p:sp>
          <p:sp>
            <p:nvSpPr>
              <p:cNvPr id="39609" name="Freeform 37"/>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solidFill>
                    <a:srgbClr val="000000"/>
                  </a:solidFill>
                  <a:latin typeface="Times New Roman"/>
                </a:endParaRPr>
              </a:p>
            </p:txBody>
          </p:sp>
          <p:sp>
            <p:nvSpPr>
              <p:cNvPr id="39610" name="Freeform 38"/>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solidFill>
                    <a:srgbClr val="000000"/>
                  </a:solidFill>
                  <a:latin typeface="Times New Roman"/>
                </a:endParaRPr>
              </a:p>
            </p:txBody>
          </p:sp>
          <p:sp>
            <p:nvSpPr>
              <p:cNvPr id="39611" name="Line 39"/>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12" name="Freeform 40"/>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13" name="Line 41"/>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14" name="Freeform 42"/>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15" name="Freeform 43"/>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16" name="Freeform 44"/>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17" name="Freeform 45"/>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solidFill>
                    <a:srgbClr val="000000"/>
                  </a:solidFill>
                  <a:latin typeface="Times New Roman"/>
                </a:endParaRPr>
              </a:p>
            </p:txBody>
          </p:sp>
          <p:sp>
            <p:nvSpPr>
              <p:cNvPr id="39618" name="Line 46"/>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solidFill>
                    <a:srgbClr val="000000"/>
                  </a:solidFill>
                  <a:latin typeface="Times New Roman"/>
                </a:endParaRPr>
              </a:p>
            </p:txBody>
          </p:sp>
          <p:sp>
            <p:nvSpPr>
              <p:cNvPr id="39619" name="Line 47"/>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solidFill>
                    <a:srgbClr val="000000"/>
                  </a:solidFill>
                  <a:latin typeface="Times New Roman"/>
                </a:endParaRPr>
              </a:p>
            </p:txBody>
          </p:sp>
          <p:sp>
            <p:nvSpPr>
              <p:cNvPr id="39620" name="Line 48"/>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solidFill>
                    <a:srgbClr val="000000"/>
                  </a:solidFill>
                  <a:latin typeface="Times New Roman"/>
                </a:endParaRPr>
              </a:p>
            </p:txBody>
          </p:sp>
          <p:sp>
            <p:nvSpPr>
              <p:cNvPr id="39621" name="Freeform 49"/>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solidFill>
                    <a:srgbClr val="000000"/>
                  </a:solidFill>
                  <a:latin typeface="Times New Roman"/>
                </a:endParaRPr>
              </a:p>
            </p:txBody>
          </p:sp>
          <p:sp>
            <p:nvSpPr>
              <p:cNvPr id="39622" name="Freeform 50"/>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623" name="Freeform 51"/>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624" name="Freeform 52"/>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625" name="Freeform 53"/>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626" name="Freeform 54"/>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627" name="Freeform 55"/>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628" name="Freeform 56"/>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629" name="Freeform 57"/>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solidFill>
                    <a:srgbClr val="000000"/>
                  </a:solidFill>
                  <a:latin typeface="Times New Roman"/>
                </a:endParaRPr>
              </a:p>
            </p:txBody>
          </p:sp>
          <p:sp>
            <p:nvSpPr>
              <p:cNvPr id="39630" name="Freeform 58"/>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631" name="Freeform 59"/>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solidFill>
                    <a:srgbClr val="000000"/>
                  </a:solidFill>
                  <a:latin typeface="Times New Roman"/>
                </a:endParaRPr>
              </a:p>
            </p:txBody>
          </p:sp>
          <p:sp>
            <p:nvSpPr>
              <p:cNvPr id="39632" name="Freeform 60"/>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633" name="Freeform 61"/>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solidFill>
                    <a:srgbClr val="000000"/>
                  </a:solidFill>
                  <a:latin typeface="Times New Roman"/>
                </a:endParaRPr>
              </a:p>
            </p:txBody>
          </p:sp>
          <p:sp>
            <p:nvSpPr>
              <p:cNvPr id="39634" name="Freeform 62"/>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solidFill>
                    <a:srgbClr val="000000"/>
                  </a:solidFill>
                  <a:latin typeface="Times New Roman"/>
                </a:endParaRPr>
              </a:p>
            </p:txBody>
          </p:sp>
          <p:sp>
            <p:nvSpPr>
              <p:cNvPr id="39635" name="Freeform 63"/>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636" name="Freeform 64"/>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solidFill>
                    <a:srgbClr val="000000"/>
                  </a:solidFill>
                  <a:latin typeface="Times New Roman"/>
                </a:endParaRPr>
              </a:p>
            </p:txBody>
          </p:sp>
          <p:sp>
            <p:nvSpPr>
              <p:cNvPr id="39637" name="Freeform 65"/>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solidFill>
                    <a:srgbClr val="000000"/>
                  </a:solidFill>
                  <a:latin typeface="Times New Roman"/>
                </a:endParaRPr>
              </a:p>
            </p:txBody>
          </p:sp>
          <p:sp>
            <p:nvSpPr>
              <p:cNvPr id="39638" name="Freeform 66"/>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639" name="Freeform 67"/>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40" name="Freeform 68"/>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41" name="Freeform 69"/>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42" name="Freeform 70"/>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43" name="Freeform 71"/>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44" name="Freeform 72"/>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645" name="Freeform 73"/>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646" name="Freeform 74"/>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647" name="Freeform 75"/>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solidFill>
                    <a:srgbClr val="000000"/>
                  </a:solidFill>
                  <a:latin typeface="Times New Roman"/>
                </a:endParaRPr>
              </a:p>
            </p:txBody>
          </p:sp>
          <p:sp>
            <p:nvSpPr>
              <p:cNvPr id="39648" name="Freeform 76"/>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solidFill>
                    <a:srgbClr val="000000"/>
                  </a:solidFill>
                  <a:latin typeface="Times New Roman"/>
                </a:endParaRPr>
              </a:p>
            </p:txBody>
          </p:sp>
          <p:sp>
            <p:nvSpPr>
              <p:cNvPr id="39649" name="Freeform 77"/>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solidFill>
                    <a:srgbClr val="000000"/>
                  </a:solidFill>
                  <a:latin typeface="Times New Roman"/>
                </a:endParaRPr>
              </a:p>
            </p:txBody>
          </p:sp>
          <p:sp>
            <p:nvSpPr>
              <p:cNvPr id="39650" name="Freeform 78"/>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651" name="Freeform 79"/>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solidFill>
                    <a:srgbClr val="000000"/>
                  </a:solidFill>
                  <a:latin typeface="Times New Roman"/>
                </a:endParaRPr>
              </a:p>
            </p:txBody>
          </p:sp>
          <p:sp>
            <p:nvSpPr>
              <p:cNvPr id="39652" name="Freeform 80"/>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solidFill>
                    <a:srgbClr val="000000"/>
                  </a:solidFill>
                  <a:latin typeface="Times New Roman"/>
                </a:endParaRPr>
              </a:p>
            </p:txBody>
          </p:sp>
          <p:sp>
            <p:nvSpPr>
              <p:cNvPr id="39653" name="Freeform 81"/>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solidFill>
                    <a:srgbClr val="000000"/>
                  </a:solidFill>
                  <a:latin typeface="Times New Roman"/>
                </a:endParaRPr>
              </a:p>
            </p:txBody>
          </p:sp>
          <p:sp>
            <p:nvSpPr>
              <p:cNvPr id="39654" name="Freeform 82"/>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655" name="Line 83"/>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56" name="Freeform 84"/>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57" name="Line 85"/>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58" name="Freeform 86"/>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59" name="Line 87"/>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0" name="Freeform 88"/>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1" name="Line 89"/>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2" name="Freeform 90"/>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3" name="Line 91"/>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4" name="Line 92"/>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5" name="Line 93"/>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6" name="Line 94"/>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7" name="Line 95"/>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8" name="Freeform 96"/>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669" name="Freeform 97"/>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solidFill>
                    <a:srgbClr val="000000"/>
                  </a:solidFill>
                  <a:latin typeface="Times New Roman"/>
                </a:endParaRPr>
              </a:p>
            </p:txBody>
          </p:sp>
          <p:sp>
            <p:nvSpPr>
              <p:cNvPr id="39670" name="Freeform 98"/>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671" name="Freeform 99"/>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672" name="Freeform 100"/>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solidFill>
                    <a:srgbClr val="000000"/>
                  </a:solidFill>
                  <a:latin typeface="Times New Roman"/>
                </a:endParaRPr>
              </a:p>
            </p:txBody>
          </p:sp>
          <p:sp>
            <p:nvSpPr>
              <p:cNvPr id="39673" name="Freeform 101"/>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solidFill>
                    <a:srgbClr val="000000"/>
                  </a:solidFill>
                  <a:latin typeface="Times New Roman"/>
                </a:endParaRPr>
              </a:p>
            </p:txBody>
          </p:sp>
          <p:sp>
            <p:nvSpPr>
              <p:cNvPr id="39674" name="Freeform 102"/>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675" name="Freeform 103"/>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solidFill>
                    <a:srgbClr val="000000"/>
                  </a:solidFill>
                  <a:latin typeface="Times New Roman"/>
                </a:endParaRPr>
              </a:p>
            </p:txBody>
          </p:sp>
          <p:sp>
            <p:nvSpPr>
              <p:cNvPr id="39676" name="Freeform 104"/>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solidFill>
                    <a:srgbClr val="000000"/>
                  </a:solidFill>
                  <a:latin typeface="Times New Roman"/>
                </a:endParaRPr>
              </a:p>
            </p:txBody>
          </p:sp>
          <p:sp>
            <p:nvSpPr>
              <p:cNvPr id="39677" name="Freeform 105"/>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678" name="Freeform 106"/>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679" name="Freeform 107"/>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solidFill>
                    <a:srgbClr val="000000"/>
                  </a:solidFill>
                  <a:latin typeface="Times New Roman"/>
                </a:endParaRPr>
              </a:p>
            </p:txBody>
          </p:sp>
          <p:sp>
            <p:nvSpPr>
              <p:cNvPr id="39680" name="Freeform 108"/>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solidFill>
                    <a:srgbClr val="000000"/>
                  </a:solidFill>
                  <a:latin typeface="Times New Roman"/>
                </a:endParaRPr>
              </a:p>
            </p:txBody>
          </p:sp>
          <p:sp>
            <p:nvSpPr>
              <p:cNvPr id="39681" name="Freeform 109"/>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solidFill>
                    <a:srgbClr val="000000"/>
                  </a:solidFill>
                  <a:latin typeface="Times New Roman"/>
                </a:endParaRPr>
              </a:p>
            </p:txBody>
          </p:sp>
          <p:sp>
            <p:nvSpPr>
              <p:cNvPr id="39682" name="Freeform 110"/>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solidFill>
                    <a:srgbClr val="000000"/>
                  </a:solidFill>
                  <a:latin typeface="Times New Roman"/>
                </a:endParaRPr>
              </a:p>
            </p:txBody>
          </p:sp>
          <p:sp>
            <p:nvSpPr>
              <p:cNvPr id="39683" name="Freeform 111"/>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solidFill>
                    <a:srgbClr val="000000"/>
                  </a:solidFill>
                  <a:latin typeface="Times New Roman"/>
                </a:endParaRPr>
              </a:p>
            </p:txBody>
          </p:sp>
          <p:sp>
            <p:nvSpPr>
              <p:cNvPr id="39684" name="Freeform 112"/>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solidFill>
                    <a:srgbClr val="000000"/>
                  </a:solidFill>
                  <a:latin typeface="Times New Roman"/>
                </a:endParaRPr>
              </a:p>
            </p:txBody>
          </p:sp>
          <p:sp>
            <p:nvSpPr>
              <p:cNvPr id="39685" name="Freeform 113"/>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solidFill>
                    <a:srgbClr val="000000"/>
                  </a:solidFill>
                  <a:latin typeface="Times New Roman"/>
                </a:endParaRPr>
              </a:p>
            </p:txBody>
          </p:sp>
          <p:sp>
            <p:nvSpPr>
              <p:cNvPr id="39686" name="Freeform 114"/>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solidFill>
                    <a:srgbClr val="000000"/>
                  </a:solidFill>
                  <a:latin typeface="Times New Roman"/>
                </a:endParaRPr>
              </a:p>
            </p:txBody>
          </p:sp>
          <p:sp>
            <p:nvSpPr>
              <p:cNvPr id="39687" name="Freeform 115"/>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solidFill>
                    <a:srgbClr val="000000"/>
                  </a:solidFill>
                  <a:latin typeface="Times New Roman"/>
                </a:endParaRPr>
              </a:p>
            </p:txBody>
          </p:sp>
          <p:sp>
            <p:nvSpPr>
              <p:cNvPr id="39688" name="Freeform 116"/>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solidFill>
                    <a:srgbClr val="000000"/>
                  </a:solidFill>
                  <a:latin typeface="Times New Roman"/>
                </a:endParaRPr>
              </a:p>
            </p:txBody>
          </p:sp>
          <p:sp>
            <p:nvSpPr>
              <p:cNvPr id="39689" name="Freeform 117"/>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solidFill>
                    <a:srgbClr val="000000"/>
                  </a:solidFill>
                  <a:latin typeface="Times New Roman"/>
                </a:endParaRPr>
              </a:p>
            </p:txBody>
          </p:sp>
          <p:sp>
            <p:nvSpPr>
              <p:cNvPr id="39690" name="Freeform 118"/>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solidFill>
                    <a:srgbClr val="000000"/>
                  </a:solidFill>
                  <a:latin typeface="Times New Roman"/>
                </a:endParaRPr>
              </a:p>
            </p:txBody>
          </p:sp>
          <p:sp>
            <p:nvSpPr>
              <p:cNvPr id="39691" name="Freeform 119"/>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solidFill>
                    <a:srgbClr val="000000"/>
                  </a:solidFill>
                  <a:latin typeface="Times New Roman"/>
                </a:endParaRPr>
              </a:p>
            </p:txBody>
          </p:sp>
          <p:sp>
            <p:nvSpPr>
              <p:cNvPr id="39692" name="Freeform 120"/>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solidFill>
                    <a:srgbClr val="000000"/>
                  </a:solidFill>
                  <a:latin typeface="Times New Roman"/>
                </a:endParaRPr>
              </a:p>
            </p:txBody>
          </p:sp>
          <p:sp>
            <p:nvSpPr>
              <p:cNvPr id="39693" name="Freeform 121"/>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solidFill>
                    <a:srgbClr val="000000"/>
                  </a:solidFill>
                  <a:latin typeface="Times New Roman"/>
                </a:endParaRPr>
              </a:p>
            </p:txBody>
          </p:sp>
          <p:sp>
            <p:nvSpPr>
              <p:cNvPr id="39694" name="Freeform 122"/>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solidFill>
                    <a:srgbClr val="000000"/>
                  </a:solidFill>
                  <a:latin typeface="Times New Roman"/>
                </a:endParaRPr>
              </a:p>
            </p:txBody>
          </p:sp>
          <p:sp>
            <p:nvSpPr>
              <p:cNvPr id="39695" name="Freeform 123"/>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solidFill>
                    <a:srgbClr val="000000"/>
                  </a:solidFill>
                  <a:latin typeface="Times New Roman"/>
                </a:endParaRPr>
              </a:p>
            </p:txBody>
          </p:sp>
          <p:sp>
            <p:nvSpPr>
              <p:cNvPr id="39696" name="Freeform 124"/>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solidFill>
                    <a:srgbClr val="000000"/>
                  </a:solidFill>
                  <a:latin typeface="Times New Roman"/>
                </a:endParaRPr>
              </a:p>
            </p:txBody>
          </p:sp>
          <p:sp>
            <p:nvSpPr>
              <p:cNvPr id="39697" name="Freeform 125"/>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solidFill>
                    <a:srgbClr val="000000"/>
                  </a:solidFill>
                  <a:latin typeface="Times New Roman"/>
                </a:endParaRPr>
              </a:p>
            </p:txBody>
          </p:sp>
          <p:sp>
            <p:nvSpPr>
              <p:cNvPr id="39698" name="Freeform 126"/>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solidFill>
                    <a:srgbClr val="000000"/>
                  </a:solidFill>
                  <a:latin typeface="Times New Roman"/>
                </a:endParaRPr>
              </a:p>
            </p:txBody>
          </p:sp>
          <p:sp>
            <p:nvSpPr>
              <p:cNvPr id="39699" name="Freeform 127"/>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solidFill>
                    <a:srgbClr val="000000"/>
                  </a:solidFill>
                  <a:latin typeface="Times New Roman"/>
                </a:endParaRPr>
              </a:p>
            </p:txBody>
          </p:sp>
          <p:sp>
            <p:nvSpPr>
              <p:cNvPr id="39700" name="Freeform 128"/>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solidFill>
                    <a:srgbClr val="000000"/>
                  </a:solidFill>
                  <a:latin typeface="Times New Roman"/>
                </a:endParaRPr>
              </a:p>
            </p:txBody>
          </p:sp>
          <p:sp>
            <p:nvSpPr>
              <p:cNvPr id="39701" name="Freeform 129"/>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solidFill>
                    <a:srgbClr val="000000"/>
                  </a:solidFill>
                  <a:latin typeface="Times New Roman"/>
                </a:endParaRPr>
              </a:p>
            </p:txBody>
          </p:sp>
          <p:sp>
            <p:nvSpPr>
              <p:cNvPr id="39702" name="Freeform 130"/>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solidFill>
                    <a:srgbClr val="000000"/>
                  </a:solidFill>
                  <a:latin typeface="Times New Roman"/>
                </a:endParaRPr>
              </a:p>
            </p:txBody>
          </p:sp>
          <p:sp>
            <p:nvSpPr>
              <p:cNvPr id="39703" name="Freeform 131"/>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solidFill>
                    <a:srgbClr val="000000"/>
                  </a:solidFill>
                  <a:latin typeface="Times New Roman"/>
                </a:endParaRPr>
              </a:p>
            </p:txBody>
          </p:sp>
          <p:sp>
            <p:nvSpPr>
              <p:cNvPr id="39704" name="Freeform 132"/>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solidFill>
                    <a:srgbClr val="000000"/>
                  </a:solidFill>
                  <a:latin typeface="Times New Roman"/>
                </a:endParaRPr>
              </a:p>
            </p:txBody>
          </p:sp>
          <p:sp>
            <p:nvSpPr>
              <p:cNvPr id="39705" name="Freeform 133"/>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706" name="Freeform 134"/>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solidFill>
                    <a:srgbClr val="000000"/>
                  </a:solidFill>
                  <a:latin typeface="Times New Roman"/>
                </a:endParaRPr>
              </a:p>
            </p:txBody>
          </p:sp>
          <p:sp>
            <p:nvSpPr>
              <p:cNvPr id="39707" name="Freeform 135"/>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solidFill>
                    <a:srgbClr val="000000"/>
                  </a:solidFill>
                  <a:latin typeface="Times New Roman"/>
                </a:endParaRPr>
              </a:p>
            </p:txBody>
          </p:sp>
          <p:sp>
            <p:nvSpPr>
              <p:cNvPr id="39708" name="Freeform 136"/>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solidFill>
                    <a:srgbClr val="000000"/>
                  </a:solidFill>
                  <a:latin typeface="Times New Roman"/>
                </a:endParaRPr>
              </a:p>
            </p:txBody>
          </p:sp>
          <p:sp>
            <p:nvSpPr>
              <p:cNvPr id="39709" name="Freeform 137"/>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solidFill>
                    <a:srgbClr val="000000"/>
                  </a:solidFill>
                  <a:latin typeface="Times New Roman"/>
                </a:endParaRPr>
              </a:p>
            </p:txBody>
          </p:sp>
          <p:sp>
            <p:nvSpPr>
              <p:cNvPr id="39710" name="Freeform 138"/>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solidFill>
                    <a:srgbClr val="000000"/>
                  </a:solidFill>
                  <a:latin typeface="Times New Roman"/>
                </a:endParaRPr>
              </a:p>
            </p:txBody>
          </p:sp>
          <p:sp>
            <p:nvSpPr>
              <p:cNvPr id="39711" name="Freeform 139"/>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solidFill>
                    <a:srgbClr val="000000"/>
                  </a:solidFill>
                  <a:latin typeface="Times New Roman"/>
                </a:endParaRPr>
              </a:p>
            </p:txBody>
          </p:sp>
          <p:sp>
            <p:nvSpPr>
              <p:cNvPr id="39712" name="Freeform 140"/>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solidFill>
                    <a:srgbClr val="000000"/>
                  </a:solidFill>
                  <a:latin typeface="Times New Roman"/>
                </a:endParaRPr>
              </a:p>
            </p:txBody>
          </p:sp>
          <p:sp>
            <p:nvSpPr>
              <p:cNvPr id="39713" name="Freeform 141"/>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solidFill>
                    <a:srgbClr val="000000"/>
                  </a:solidFill>
                  <a:latin typeface="Times New Roman"/>
                </a:endParaRPr>
              </a:p>
            </p:txBody>
          </p:sp>
          <p:sp>
            <p:nvSpPr>
              <p:cNvPr id="39714" name="Freeform 142"/>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solidFill>
                    <a:srgbClr val="000000"/>
                  </a:solidFill>
                  <a:latin typeface="Times New Roman"/>
                </a:endParaRPr>
              </a:p>
            </p:txBody>
          </p:sp>
          <p:sp>
            <p:nvSpPr>
              <p:cNvPr id="39715" name="Freeform 143"/>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716" name="Freeform 144"/>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solidFill>
                    <a:srgbClr val="000000"/>
                  </a:solidFill>
                  <a:latin typeface="Times New Roman"/>
                </a:endParaRPr>
              </a:p>
            </p:txBody>
          </p:sp>
          <p:sp>
            <p:nvSpPr>
              <p:cNvPr id="39717" name="Line 145"/>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solidFill>
                    <a:srgbClr val="000000"/>
                  </a:solidFill>
                  <a:latin typeface="Times New Roman"/>
                </a:endParaRPr>
              </a:p>
            </p:txBody>
          </p:sp>
          <p:sp>
            <p:nvSpPr>
              <p:cNvPr id="39718" name="Line 146"/>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solidFill>
                    <a:srgbClr val="000000"/>
                  </a:solidFill>
                  <a:latin typeface="Times New Roman"/>
                </a:endParaRPr>
              </a:p>
            </p:txBody>
          </p:sp>
          <p:sp>
            <p:nvSpPr>
              <p:cNvPr id="39719" name="Freeform 147"/>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solidFill>
                    <a:srgbClr val="000000"/>
                  </a:solidFill>
                  <a:latin typeface="Times New Roman"/>
                </a:endParaRPr>
              </a:p>
            </p:txBody>
          </p:sp>
          <p:sp>
            <p:nvSpPr>
              <p:cNvPr id="39720" name="Line 148"/>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solidFill>
                    <a:srgbClr val="000000"/>
                  </a:solidFill>
                  <a:latin typeface="Times New Roman"/>
                </a:endParaRPr>
              </a:p>
            </p:txBody>
          </p:sp>
          <p:sp>
            <p:nvSpPr>
              <p:cNvPr id="39721" name="Line 149"/>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solidFill>
                    <a:srgbClr val="000000"/>
                  </a:solidFill>
                  <a:latin typeface="Times New Roman"/>
                </a:endParaRPr>
              </a:p>
            </p:txBody>
          </p:sp>
          <p:sp>
            <p:nvSpPr>
              <p:cNvPr id="39722" name="Line 150"/>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solidFill>
                    <a:srgbClr val="000000"/>
                  </a:solidFill>
                  <a:latin typeface="Times New Roman"/>
                </a:endParaRPr>
              </a:p>
            </p:txBody>
          </p:sp>
          <p:sp>
            <p:nvSpPr>
              <p:cNvPr id="39723" name="Freeform 151"/>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solidFill>
                    <a:srgbClr val="000000"/>
                  </a:solidFill>
                  <a:latin typeface="Times New Roman"/>
                </a:endParaRPr>
              </a:p>
            </p:txBody>
          </p:sp>
          <p:sp>
            <p:nvSpPr>
              <p:cNvPr id="39724" name="Line 152"/>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solidFill>
                    <a:srgbClr val="000000"/>
                  </a:solidFill>
                  <a:latin typeface="Times New Roman"/>
                </a:endParaRPr>
              </a:p>
            </p:txBody>
          </p:sp>
          <p:sp>
            <p:nvSpPr>
              <p:cNvPr id="39725" name="Line 153"/>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solidFill>
                    <a:srgbClr val="000000"/>
                  </a:solidFill>
                  <a:latin typeface="Times New Roman"/>
                </a:endParaRPr>
              </a:p>
            </p:txBody>
          </p:sp>
          <p:sp>
            <p:nvSpPr>
              <p:cNvPr id="39726" name="Freeform 154"/>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727" name="Freeform 155"/>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solidFill>
                    <a:srgbClr val="000000"/>
                  </a:solidFill>
                  <a:latin typeface="Times New Roman"/>
                </a:endParaRPr>
              </a:p>
            </p:txBody>
          </p:sp>
          <p:sp>
            <p:nvSpPr>
              <p:cNvPr id="39728" name="Freeform 156"/>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solidFill>
                    <a:srgbClr val="000000"/>
                  </a:solidFill>
                  <a:latin typeface="Times New Roman"/>
                </a:endParaRPr>
              </a:p>
            </p:txBody>
          </p:sp>
          <p:sp>
            <p:nvSpPr>
              <p:cNvPr id="39729" name="Freeform 157"/>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solidFill>
                    <a:srgbClr val="000000"/>
                  </a:solidFill>
                  <a:latin typeface="Times New Roman"/>
                </a:endParaRPr>
              </a:p>
            </p:txBody>
          </p:sp>
          <p:sp>
            <p:nvSpPr>
              <p:cNvPr id="39730" name="Freeform 158"/>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solidFill>
                    <a:srgbClr val="000000"/>
                  </a:solidFill>
                  <a:latin typeface="Times New Roman"/>
                </a:endParaRPr>
              </a:p>
            </p:txBody>
          </p:sp>
          <p:sp>
            <p:nvSpPr>
              <p:cNvPr id="39731" name="Freeform 159"/>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solidFill>
                    <a:srgbClr val="000000"/>
                  </a:solidFill>
                  <a:latin typeface="Times New Roman"/>
                </a:endParaRPr>
              </a:p>
            </p:txBody>
          </p:sp>
          <p:sp>
            <p:nvSpPr>
              <p:cNvPr id="39732" name="Freeform 160"/>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solidFill>
                    <a:srgbClr val="000000"/>
                  </a:solidFill>
                  <a:latin typeface="Times New Roman"/>
                </a:endParaRPr>
              </a:p>
            </p:txBody>
          </p:sp>
          <p:sp>
            <p:nvSpPr>
              <p:cNvPr id="39733" name="Freeform 161"/>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solidFill>
                    <a:srgbClr val="000000"/>
                  </a:solidFill>
                  <a:latin typeface="Times New Roman"/>
                </a:endParaRPr>
              </a:p>
            </p:txBody>
          </p:sp>
          <p:sp>
            <p:nvSpPr>
              <p:cNvPr id="39734" name="Freeform 162"/>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solidFill>
                    <a:srgbClr val="000000"/>
                  </a:solidFill>
                  <a:latin typeface="Times New Roman"/>
                </a:endParaRPr>
              </a:p>
            </p:txBody>
          </p:sp>
          <p:sp>
            <p:nvSpPr>
              <p:cNvPr id="39735" name="Freeform 163"/>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736" name="Line 164"/>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sp>
            <p:nvSpPr>
              <p:cNvPr id="39737" name="Freeform 165"/>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738" name="Freeform 166"/>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739" name="Freeform 167"/>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solidFill>
                    <a:srgbClr val="000000"/>
                  </a:solidFill>
                  <a:latin typeface="Times New Roman"/>
                </a:endParaRPr>
              </a:p>
            </p:txBody>
          </p:sp>
          <p:sp>
            <p:nvSpPr>
              <p:cNvPr id="39740" name="Freeform 168"/>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741" name="Freeform 169"/>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742" name="Freeform 170"/>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solidFill>
                    <a:srgbClr val="000000"/>
                  </a:solidFill>
                  <a:latin typeface="Times New Roman"/>
                </a:endParaRPr>
              </a:p>
            </p:txBody>
          </p:sp>
          <p:sp>
            <p:nvSpPr>
              <p:cNvPr id="39743" name="Freeform 171"/>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solidFill>
                    <a:srgbClr val="000000"/>
                  </a:solidFill>
                  <a:latin typeface="Times New Roman"/>
                </a:endParaRPr>
              </a:p>
            </p:txBody>
          </p:sp>
          <p:sp>
            <p:nvSpPr>
              <p:cNvPr id="39744" name="Freeform 172"/>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solidFill>
                    <a:srgbClr val="000000"/>
                  </a:solidFill>
                  <a:latin typeface="Times New Roman"/>
                </a:endParaRPr>
              </a:p>
            </p:txBody>
          </p:sp>
          <p:sp>
            <p:nvSpPr>
              <p:cNvPr id="39745" name="Freeform 173"/>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solidFill>
                    <a:srgbClr val="000000"/>
                  </a:solidFill>
                  <a:latin typeface="Times New Roman"/>
                </a:endParaRPr>
              </a:p>
            </p:txBody>
          </p:sp>
          <p:sp>
            <p:nvSpPr>
              <p:cNvPr id="39746" name="Freeform 174"/>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solidFill>
                    <a:srgbClr val="000000"/>
                  </a:solidFill>
                  <a:latin typeface="Times New Roman"/>
                </a:endParaRPr>
              </a:p>
            </p:txBody>
          </p:sp>
          <p:sp>
            <p:nvSpPr>
              <p:cNvPr id="39747" name="Freeform 175"/>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solidFill>
                    <a:srgbClr val="000000"/>
                  </a:solidFill>
                  <a:latin typeface="Times New Roman"/>
                </a:endParaRPr>
              </a:p>
            </p:txBody>
          </p:sp>
          <p:sp>
            <p:nvSpPr>
              <p:cNvPr id="39748" name="Freeform 176"/>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solidFill>
                    <a:srgbClr val="000000"/>
                  </a:solidFill>
                  <a:latin typeface="Times New Roman"/>
                </a:endParaRPr>
              </a:p>
            </p:txBody>
          </p:sp>
          <p:sp>
            <p:nvSpPr>
              <p:cNvPr id="39749" name="Freeform 177"/>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solidFill>
                    <a:srgbClr val="000000"/>
                  </a:solidFill>
                  <a:latin typeface="Times New Roman"/>
                </a:endParaRPr>
              </a:p>
            </p:txBody>
          </p:sp>
          <p:sp>
            <p:nvSpPr>
              <p:cNvPr id="39750" name="Freeform 178"/>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751" name="Freeform 179"/>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solidFill>
                    <a:srgbClr val="000000"/>
                  </a:solidFill>
                  <a:latin typeface="Times New Roman"/>
                </a:endParaRPr>
              </a:p>
            </p:txBody>
          </p:sp>
          <p:sp>
            <p:nvSpPr>
              <p:cNvPr id="39752" name="Freeform 180"/>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753" name="Freeform 181"/>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solidFill>
                    <a:srgbClr val="000000"/>
                  </a:solidFill>
                  <a:latin typeface="Times New Roman"/>
                </a:endParaRPr>
              </a:p>
            </p:txBody>
          </p:sp>
          <p:sp>
            <p:nvSpPr>
              <p:cNvPr id="39754" name="Freeform 182"/>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solidFill>
                    <a:srgbClr val="000000"/>
                  </a:solidFill>
                  <a:latin typeface="Times New Roman"/>
                </a:endParaRPr>
              </a:p>
            </p:txBody>
          </p:sp>
          <p:sp>
            <p:nvSpPr>
              <p:cNvPr id="39755" name="Freeform 183"/>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solidFill>
                    <a:srgbClr val="000000"/>
                  </a:solidFill>
                  <a:latin typeface="Times New Roman"/>
                </a:endParaRPr>
              </a:p>
            </p:txBody>
          </p:sp>
          <p:sp>
            <p:nvSpPr>
              <p:cNvPr id="39756" name="Freeform 184"/>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solidFill>
                    <a:srgbClr val="000000"/>
                  </a:solidFill>
                  <a:latin typeface="Times New Roman"/>
                </a:endParaRPr>
              </a:p>
            </p:txBody>
          </p:sp>
          <p:sp>
            <p:nvSpPr>
              <p:cNvPr id="39757" name="Freeform 185"/>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solidFill>
                    <a:srgbClr val="000000"/>
                  </a:solidFill>
                  <a:latin typeface="Times New Roman"/>
                </a:endParaRPr>
              </a:p>
            </p:txBody>
          </p:sp>
          <p:sp>
            <p:nvSpPr>
              <p:cNvPr id="39758" name="Freeform 186"/>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solidFill>
                    <a:srgbClr val="000000"/>
                  </a:solidFill>
                  <a:latin typeface="Times New Roman"/>
                </a:endParaRPr>
              </a:p>
            </p:txBody>
          </p:sp>
          <p:sp>
            <p:nvSpPr>
              <p:cNvPr id="39759" name="Freeform 187"/>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solidFill>
                    <a:srgbClr val="000000"/>
                  </a:solidFill>
                  <a:latin typeface="Times New Roman"/>
                </a:endParaRPr>
              </a:p>
            </p:txBody>
          </p:sp>
          <p:sp>
            <p:nvSpPr>
              <p:cNvPr id="39760" name="Freeform 188"/>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solidFill>
                    <a:srgbClr val="000000"/>
                  </a:solidFill>
                  <a:latin typeface="Times New Roman"/>
                </a:endParaRPr>
              </a:p>
            </p:txBody>
          </p:sp>
          <p:sp>
            <p:nvSpPr>
              <p:cNvPr id="39761" name="Freeform 189"/>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762" name="Freeform 190"/>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solidFill>
                    <a:srgbClr val="000000"/>
                  </a:solidFill>
                  <a:latin typeface="Times New Roman"/>
                </a:endParaRPr>
              </a:p>
            </p:txBody>
          </p:sp>
          <p:sp>
            <p:nvSpPr>
              <p:cNvPr id="39763" name="Freeform 191"/>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solidFill>
                    <a:srgbClr val="000000"/>
                  </a:solidFill>
                  <a:latin typeface="Times New Roman"/>
                </a:endParaRPr>
              </a:p>
            </p:txBody>
          </p:sp>
          <p:sp>
            <p:nvSpPr>
              <p:cNvPr id="39764" name="Freeform 192"/>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solidFill>
                    <a:srgbClr val="000000"/>
                  </a:solidFill>
                  <a:latin typeface="Times New Roman"/>
                </a:endParaRPr>
              </a:p>
            </p:txBody>
          </p:sp>
          <p:sp>
            <p:nvSpPr>
              <p:cNvPr id="39765" name="Freeform 193"/>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solidFill>
                    <a:srgbClr val="000000"/>
                  </a:solidFill>
                  <a:latin typeface="Times New Roman"/>
                </a:endParaRPr>
              </a:p>
            </p:txBody>
          </p:sp>
          <p:sp>
            <p:nvSpPr>
              <p:cNvPr id="39766" name="Freeform 194"/>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solidFill>
                    <a:srgbClr val="000000"/>
                  </a:solidFill>
                  <a:latin typeface="Times New Roman"/>
                </a:endParaRPr>
              </a:p>
            </p:txBody>
          </p:sp>
          <p:sp>
            <p:nvSpPr>
              <p:cNvPr id="39767" name="Freeform 195"/>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solidFill>
                    <a:srgbClr val="000000"/>
                  </a:solidFill>
                  <a:latin typeface="Times New Roman"/>
                </a:endParaRPr>
              </a:p>
            </p:txBody>
          </p:sp>
          <p:sp>
            <p:nvSpPr>
              <p:cNvPr id="39768" name="Freeform 196"/>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solidFill>
                    <a:srgbClr val="000000"/>
                  </a:solidFill>
                  <a:latin typeface="Times New Roman"/>
                </a:endParaRPr>
              </a:p>
            </p:txBody>
          </p:sp>
          <p:sp>
            <p:nvSpPr>
              <p:cNvPr id="39769" name="Freeform 197"/>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solidFill>
                    <a:srgbClr val="000000"/>
                  </a:solidFill>
                  <a:latin typeface="Times New Roman"/>
                </a:endParaRPr>
              </a:p>
            </p:txBody>
          </p:sp>
          <p:sp>
            <p:nvSpPr>
              <p:cNvPr id="39770" name="Freeform 198"/>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solidFill>
                    <a:srgbClr val="000000"/>
                  </a:solidFill>
                  <a:latin typeface="Times New Roman"/>
                </a:endParaRPr>
              </a:p>
            </p:txBody>
          </p:sp>
          <p:sp>
            <p:nvSpPr>
              <p:cNvPr id="39771" name="Freeform 199"/>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solidFill>
                    <a:srgbClr val="000000"/>
                  </a:solidFill>
                  <a:latin typeface="Times New Roman"/>
                </a:endParaRPr>
              </a:p>
            </p:txBody>
          </p:sp>
          <p:sp>
            <p:nvSpPr>
              <p:cNvPr id="39772" name="Freeform 200"/>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solidFill>
                    <a:srgbClr val="000000"/>
                  </a:solidFill>
                  <a:latin typeface="Times New Roman"/>
                </a:endParaRPr>
              </a:p>
            </p:txBody>
          </p:sp>
          <p:sp>
            <p:nvSpPr>
              <p:cNvPr id="39773" name="Rectangle 201"/>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latin typeface="Times New Roman"/>
                </a:endParaRPr>
              </a:p>
            </p:txBody>
          </p:sp>
          <p:sp>
            <p:nvSpPr>
              <p:cNvPr id="39774" name="Freeform 202"/>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solidFill>
                    <a:srgbClr val="000000"/>
                  </a:solidFill>
                  <a:latin typeface="Times New Roman"/>
                </a:endParaRPr>
              </a:p>
            </p:txBody>
          </p:sp>
          <p:sp>
            <p:nvSpPr>
              <p:cNvPr id="39775" name="Freeform 203"/>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solidFill>
                    <a:srgbClr val="000000"/>
                  </a:solidFill>
                  <a:latin typeface="Times New Roman"/>
                </a:endParaRPr>
              </a:p>
            </p:txBody>
          </p:sp>
          <p:sp>
            <p:nvSpPr>
              <p:cNvPr id="39776" name="Freeform 204"/>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solidFill>
                    <a:srgbClr val="000000"/>
                  </a:solidFill>
                  <a:latin typeface="Times New Roman"/>
                </a:endParaRPr>
              </a:p>
            </p:txBody>
          </p:sp>
          <p:sp>
            <p:nvSpPr>
              <p:cNvPr id="39777" name="Freeform 205"/>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solidFill>
                    <a:srgbClr val="000000"/>
                  </a:solidFill>
                  <a:latin typeface="Times New Roman"/>
                </a:endParaRPr>
              </a:p>
            </p:txBody>
          </p:sp>
          <p:sp>
            <p:nvSpPr>
              <p:cNvPr id="39778" name="Freeform 206"/>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solidFill>
                    <a:srgbClr val="000000"/>
                  </a:solidFill>
                  <a:latin typeface="Times New Roman"/>
                </a:endParaRPr>
              </a:p>
            </p:txBody>
          </p:sp>
          <p:sp>
            <p:nvSpPr>
              <p:cNvPr id="39779" name="Freeform 20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solidFill>
                    <a:srgbClr val="000000"/>
                  </a:solidFill>
                  <a:latin typeface="Times New Roman"/>
                </a:endParaRPr>
              </a:p>
            </p:txBody>
          </p:sp>
          <p:sp>
            <p:nvSpPr>
              <p:cNvPr id="39780" name="Freeform 20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solidFill>
                    <a:srgbClr val="000000"/>
                  </a:solidFill>
                  <a:latin typeface="Times New Roman"/>
                </a:endParaRPr>
              </a:p>
            </p:txBody>
          </p:sp>
          <p:sp>
            <p:nvSpPr>
              <p:cNvPr id="39781" name="Freeform 20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solidFill>
                    <a:srgbClr val="000000"/>
                  </a:solidFill>
                  <a:latin typeface="Times New Roman"/>
                </a:endParaRPr>
              </a:p>
            </p:txBody>
          </p:sp>
          <p:sp>
            <p:nvSpPr>
              <p:cNvPr id="39782" name="Line 210"/>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solidFill>
                    <a:srgbClr val="000000"/>
                  </a:solidFill>
                  <a:latin typeface="Times New Roman"/>
                </a:endParaRPr>
              </a:p>
            </p:txBody>
          </p:sp>
          <p:sp>
            <p:nvSpPr>
              <p:cNvPr id="39783" name="Freeform 211"/>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solidFill>
                    <a:srgbClr val="000000"/>
                  </a:solidFill>
                  <a:latin typeface="Times New Roman"/>
                </a:endParaRPr>
              </a:p>
            </p:txBody>
          </p:sp>
          <p:sp>
            <p:nvSpPr>
              <p:cNvPr id="39784" name="Freeform 212"/>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solidFill>
                    <a:srgbClr val="000000"/>
                  </a:solidFill>
                  <a:latin typeface="Times New Roman"/>
                </a:endParaRPr>
              </a:p>
            </p:txBody>
          </p:sp>
          <p:sp>
            <p:nvSpPr>
              <p:cNvPr id="39785" name="Line 213"/>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solidFill>
                    <a:srgbClr val="000000"/>
                  </a:solidFill>
                  <a:latin typeface="Times New Roman"/>
                </a:endParaRPr>
              </a:p>
            </p:txBody>
          </p:sp>
          <p:sp>
            <p:nvSpPr>
              <p:cNvPr id="39786" name="Freeform 214"/>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solidFill>
                    <a:srgbClr val="000000"/>
                  </a:solidFill>
                  <a:latin typeface="Times New Roman"/>
                </a:endParaRPr>
              </a:p>
            </p:txBody>
          </p:sp>
          <p:sp>
            <p:nvSpPr>
              <p:cNvPr id="39787" name="Freeform 215"/>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solidFill>
                    <a:srgbClr val="000000"/>
                  </a:solidFill>
                  <a:latin typeface="Times New Roman"/>
                </a:endParaRPr>
              </a:p>
            </p:txBody>
          </p:sp>
          <p:sp>
            <p:nvSpPr>
              <p:cNvPr id="39788" name="Line 216"/>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solidFill>
                    <a:srgbClr val="000000"/>
                  </a:solidFill>
                  <a:latin typeface="Times New Roman"/>
                </a:endParaRPr>
              </a:p>
            </p:txBody>
          </p:sp>
          <p:sp>
            <p:nvSpPr>
              <p:cNvPr id="39789" name="Freeform 217"/>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solidFill>
                    <a:srgbClr val="000000"/>
                  </a:solidFill>
                  <a:latin typeface="Times New Roman"/>
                </a:endParaRPr>
              </a:p>
            </p:txBody>
          </p:sp>
          <p:sp>
            <p:nvSpPr>
              <p:cNvPr id="39790" name="Line 218"/>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791" name="Line 219"/>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792" name="Freeform 220"/>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solidFill>
                    <a:srgbClr val="000000"/>
                  </a:solidFill>
                  <a:latin typeface="Times New Roman"/>
                </a:endParaRPr>
              </a:p>
            </p:txBody>
          </p:sp>
          <p:sp>
            <p:nvSpPr>
              <p:cNvPr id="39793" name="Freeform 221"/>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solidFill>
                    <a:srgbClr val="000000"/>
                  </a:solidFill>
                  <a:latin typeface="Times New Roman"/>
                </a:endParaRPr>
              </a:p>
            </p:txBody>
          </p:sp>
        </p:grpSp>
        <p:grpSp>
          <p:nvGrpSpPr>
            <p:cNvPr id="8" name="Group 222"/>
            <p:cNvGrpSpPr>
              <a:grpSpLocks/>
            </p:cNvGrpSpPr>
            <p:nvPr/>
          </p:nvGrpSpPr>
          <p:grpSpPr bwMode="auto">
            <a:xfrm>
              <a:off x="400" y="1741"/>
              <a:ext cx="308" cy="601"/>
              <a:chOff x="400" y="1741"/>
              <a:chExt cx="308" cy="601"/>
            </a:xfrm>
          </p:grpSpPr>
          <p:sp>
            <p:nvSpPr>
              <p:cNvPr id="39394" name="Freeform 223"/>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solidFill>
                    <a:srgbClr val="000000"/>
                  </a:solidFill>
                  <a:latin typeface="Times New Roman"/>
                </a:endParaRPr>
              </a:p>
            </p:txBody>
          </p:sp>
          <p:sp>
            <p:nvSpPr>
              <p:cNvPr id="39395" name="Freeform 224"/>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solidFill>
                    <a:srgbClr val="000000"/>
                  </a:solidFill>
                  <a:latin typeface="Times New Roman"/>
                </a:endParaRPr>
              </a:p>
            </p:txBody>
          </p:sp>
          <p:sp>
            <p:nvSpPr>
              <p:cNvPr id="39396" name="Freeform 225"/>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solidFill>
                    <a:srgbClr val="000000"/>
                  </a:solidFill>
                  <a:latin typeface="Times New Roman"/>
                </a:endParaRPr>
              </a:p>
            </p:txBody>
          </p:sp>
          <p:sp>
            <p:nvSpPr>
              <p:cNvPr id="39397" name="Freeform 226"/>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solidFill>
                    <a:srgbClr val="000000"/>
                  </a:solidFill>
                  <a:latin typeface="Times New Roman"/>
                </a:endParaRPr>
              </a:p>
            </p:txBody>
          </p:sp>
          <p:sp>
            <p:nvSpPr>
              <p:cNvPr id="39398" name="Freeform 227"/>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solidFill>
                    <a:srgbClr val="000000"/>
                  </a:solidFill>
                  <a:latin typeface="Times New Roman"/>
                </a:endParaRPr>
              </a:p>
            </p:txBody>
          </p:sp>
          <p:sp>
            <p:nvSpPr>
              <p:cNvPr id="39399" name="Line 228"/>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solidFill>
                    <a:srgbClr val="000000"/>
                  </a:solidFill>
                  <a:latin typeface="Times New Roman"/>
                </a:endParaRPr>
              </a:p>
            </p:txBody>
          </p:sp>
          <p:sp>
            <p:nvSpPr>
              <p:cNvPr id="39400" name="Line 229"/>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solidFill>
                    <a:srgbClr val="000000"/>
                  </a:solidFill>
                  <a:latin typeface="Times New Roman"/>
                </a:endParaRPr>
              </a:p>
            </p:txBody>
          </p:sp>
          <p:sp>
            <p:nvSpPr>
              <p:cNvPr id="39401" name="Freeform 230"/>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2" name="Freeform 231"/>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3" name="Freeform 232"/>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4" name="Freeform 233"/>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5" name="Freeform 234"/>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6" name="Line 235"/>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7" name="Freeform 236"/>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8" name="Freeform 237"/>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09" name="Freeform 238"/>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solidFill>
                    <a:srgbClr val="000000"/>
                  </a:solidFill>
                  <a:latin typeface="Times New Roman"/>
                </a:endParaRPr>
              </a:p>
            </p:txBody>
          </p:sp>
          <p:sp>
            <p:nvSpPr>
              <p:cNvPr id="39410" name="Line 239"/>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1" name="Freeform 240"/>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2" name="Line 241"/>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3" name="Line 242"/>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4" name="Line 243"/>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5" name="Line 244"/>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6" name="Line 245"/>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7" name="Line 246"/>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8" name="Line 247"/>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19" name="Freeform 248"/>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0" name="Freeform 249"/>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1" name="Freeform 250"/>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2" name="Freeform 251"/>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3" name="Line 252"/>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4" name="Line 253"/>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5" name="Freeform 254"/>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6" name="Freeform 255"/>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7" name="Line 256"/>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8" name="Freeform 257"/>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29" name="Freeform 258"/>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0" name="Freeform 259"/>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1" name="Line 260"/>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2" name="Line 261"/>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3" name="Line 262"/>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4" name="Freeform 263"/>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5" name="Line 264"/>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6" name="Line 265"/>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7" name="Freeform 266"/>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8" name="Line 267"/>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39" name="Line 268"/>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40" name="Freeform 269"/>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41" name="Line 270"/>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42" name="Line 271"/>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43" name="Freeform 272"/>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solidFill>
                    <a:srgbClr val="000000"/>
                  </a:solidFill>
                  <a:latin typeface="Times New Roman"/>
                </a:endParaRPr>
              </a:p>
            </p:txBody>
          </p:sp>
          <p:sp>
            <p:nvSpPr>
              <p:cNvPr id="39444" name="Freeform 273"/>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445" name="Freeform 274"/>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446" name="Freeform 275"/>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447" name="Freeform 276"/>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448" name="Rectangle 277"/>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latin typeface="Times New Roman"/>
                </a:endParaRPr>
              </a:p>
            </p:txBody>
          </p:sp>
          <p:sp>
            <p:nvSpPr>
              <p:cNvPr id="39449" name="Freeform 278"/>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450" name="Freeform 279"/>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451" name="Freeform 280"/>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452" name="Freeform 281"/>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453" name="Line 282"/>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solidFill>
                    <a:srgbClr val="000000"/>
                  </a:solidFill>
                  <a:latin typeface="Times New Roman"/>
                </a:endParaRPr>
              </a:p>
            </p:txBody>
          </p:sp>
          <p:sp>
            <p:nvSpPr>
              <p:cNvPr id="39454" name="Freeform 283"/>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455" name="Line 284"/>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solidFill>
                    <a:srgbClr val="000000"/>
                  </a:solidFill>
                  <a:latin typeface="Times New Roman"/>
                </a:endParaRPr>
              </a:p>
            </p:txBody>
          </p:sp>
          <p:sp>
            <p:nvSpPr>
              <p:cNvPr id="39456" name="Line 285"/>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solidFill>
                    <a:srgbClr val="000000"/>
                  </a:solidFill>
                  <a:latin typeface="Times New Roman"/>
                </a:endParaRPr>
              </a:p>
            </p:txBody>
          </p:sp>
          <p:sp>
            <p:nvSpPr>
              <p:cNvPr id="39457" name="Line 286"/>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solidFill>
                    <a:srgbClr val="000000"/>
                  </a:solidFill>
                  <a:latin typeface="Times New Roman"/>
                </a:endParaRPr>
              </a:p>
            </p:txBody>
          </p:sp>
          <p:sp>
            <p:nvSpPr>
              <p:cNvPr id="39458" name="Freeform 287"/>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solidFill>
                    <a:srgbClr val="000000"/>
                  </a:solidFill>
                  <a:latin typeface="Times New Roman"/>
                </a:endParaRPr>
              </a:p>
            </p:txBody>
          </p:sp>
          <p:sp>
            <p:nvSpPr>
              <p:cNvPr id="39459" name="Freeform 288"/>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solidFill>
                    <a:srgbClr val="000000"/>
                  </a:solidFill>
                  <a:latin typeface="Times New Roman"/>
                </a:endParaRPr>
              </a:p>
            </p:txBody>
          </p:sp>
          <p:sp>
            <p:nvSpPr>
              <p:cNvPr id="39460" name="Freeform 289"/>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solidFill>
                    <a:srgbClr val="000000"/>
                  </a:solidFill>
                  <a:latin typeface="Times New Roman"/>
                </a:endParaRPr>
              </a:p>
            </p:txBody>
          </p:sp>
          <p:sp>
            <p:nvSpPr>
              <p:cNvPr id="39461" name="Freeform 290"/>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solidFill>
                    <a:srgbClr val="000000"/>
                  </a:solidFill>
                  <a:latin typeface="Times New Roman"/>
                </a:endParaRPr>
              </a:p>
            </p:txBody>
          </p:sp>
          <p:sp>
            <p:nvSpPr>
              <p:cNvPr id="39462" name="Freeform 291"/>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3" name="Freeform 292"/>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4" name="Line 293"/>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5" name="Line 294"/>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6" name="Freeform 295"/>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7" name="Freeform 296"/>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8" name="Freeform 297"/>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69"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0"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1"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2"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3"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4" name="Freeform 303"/>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5" name="Line 304"/>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6" name="Freeform 305"/>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7" name="Freeform 306"/>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8" name="Line 307"/>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479" name="Line 308"/>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0" name="Freeform 309"/>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1" name="Freeform 310"/>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2" name="Line 311"/>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3" name="Line 312"/>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4" name="Freeform 313"/>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5" name="Freeform 314"/>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6" name="Freeform 315"/>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7" name="Freeform 316"/>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8" name="Freeform 317"/>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89" name="Freeform 318"/>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0" name="Freeform 319"/>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1" name="Freeform 320"/>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2" name="Freeform 321"/>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3" name="Freeform 322"/>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4" name="Freeform 323"/>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5" name="Freeform 324"/>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6" name="Line 325"/>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497" name="Freeform 326"/>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498" name="Freeform 327"/>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499" name="Freeform 328"/>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0" name="Freeform 329"/>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1" name="Freeform 330"/>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2" name="Freeform 331"/>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3" name="Freeform 332"/>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4" name="Freeform 333"/>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5" name="Rectangle 334"/>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506" name="Freeform 335"/>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7" name="Freeform 336"/>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08" name="Rectangle 337"/>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509" name="Freeform 338"/>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10" name="Freeform 339"/>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solidFill>
                    <a:srgbClr val="000000"/>
                  </a:solidFill>
                  <a:latin typeface="Times New Roman"/>
                </a:endParaRPr>
              </a:p>
            </p:txBody>
          </p:sp>
          <p:sp>
            <p:nvSpPr>
              <p:cNvPr id="39511" name="Freeform 340"/>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solidFill>
                    <a:srgbClr val="000000"/>
                  </a:solidFill>
                  <a:latin typeface="Times New Roman"/>
                </a:endParaRPr>
              </a:p>
            </p:txBody>
          </p:sp>
          <p:sp>
            <p:nvSpPr>
              <p:cNvPr id="39512" name="Freeform 341"/>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solidFill>
                    <a:srgbClr val="000000"/>
                  </a:solidFill>
                  <a:latin typeface="Times New Roman"/>
                </a:endParaRPr>
              </a:p>
            </p:txBody>
          </p:sp>
          <p:sp>
            <p:nvSpPr>
              <p:cNvPr id="39513" name="Freeform 342"/>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14" name="Freeform 343"/>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15" name="Freeform 344"/>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16" name="Line 345"/>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17" name="Freeform 346"/>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18" name="Freeform 347"/>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19"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0"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1" name="Line 350"/>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2"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3" name="Freeform 352"/>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4"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5"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6" name="Line 355"/>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7"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8" name="Freeform 357"/>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29" name="Line 358"/>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30" name="Freeform 359"/>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1" name="Freeform 360"/>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2" name="Freeform 361"/>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3" name="Freeform 362"/>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4" name="Line 363"/>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5" name="Freeform 364"/>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6" name="Freeform 365"/>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7" name="Freeform 366"/>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8" name="Freeform 367"/>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39" name="Line 368"/>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0" name="Freeform 369"/>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1" name="Freeform 370"/>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2" name="Freeform 371"/>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3" name="Freeform 372"/>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4" name="Line 373"/>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5" name="Freeform 374"/>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6" name="Freeform 375"/>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7" name="Line 376"/>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48" name="Freeform 377"/>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49" name="Freeform 378"/>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0" name="Freeform 379"/>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1" name="Freeform 380"/>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2" name="Freeform 381"/>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3" name="Freeform 382"/>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4" name="Freeform 383"/>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5" name="Freeform 384"/>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6" name="Freeform 385"/>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7" name="Rectangle 386"/>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558" name="Freeform 387"/>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59" name="Freeform 388"/>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60" name="Freeform 389"/>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561" name="Freeform 390"/>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solidFill>
                    <a:srgbClr val="000000"/>
                  </a:solidFill>
                  <a:latin typeface="Times New Roman"/>
                </a:endParaRPr>
              </a:p>
            </p:txBody>
          </p:sp>
          <p:sp>
            <p:nvSpPr>
              <p:cNvPr id="39562" name="Freeform 391"/>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solidFill>
                    <a:srgbClr val="000000"/>
                  </a:solidFill>
                  <a:latin typeface="Times New Roman"/>
                </a:endParaRPr>
              </a:p>
            </p:txBody>
          </p:sp>
          <p:sp>
            <p:nvSpPr>
              <p:cNvPr id="39563" name="Freeform 392"/>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solidFill>
                    <a:srgbClr val="000000"/>
                  </a:solidFill>
                  <a:latin typeface="Times New Roman"/>
                </a:endParaRPr>
              </a:p>
            </p:txBody>
          </p:sp>
          <p:sp>
            <p:nvSpPr>
              <p:cNvPr id="39564" name="Freeform 393"/>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65" name="Line 394"/>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66" name="Freeform 395"/>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67"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68"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69"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0" name="Freeform 399"/>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1" name="Freeform 400"/>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2"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3" name="Freeform 402"/>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4"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5" name="Freeform 404"/>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6"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7"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8"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79"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80" name="Freeform 409"/>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solidFill>
                    <a:srgbClr val="000000"/>
                  </a:solidFill>
                  <a:latin typeface="Times New Roman"/>
                </a:endParaRPr>
              </a:p>
            </p:txBody>
          </p:sp>
          <p:sp>
            <p:nvSpPr>
              <p:cNvPr id="39581" name="Freeform 410"/>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2" name="Line 411"/>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3" name="Line 412"/>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4" name="Freeform 413"/>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5" name="Freeform 414"/>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6" name="Freeform 415"/>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7" name="Freeform 416"/>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8" name="Line 417"/>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89" name="Line 418"/>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90" name="Freeform 419"/>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91" name="Freeform 420"/>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92" name="Freeform 421"/>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593" name="Freeform 422"/>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grpSp>
        <p:sp>
          <p:nvSpPr>
            <p:cNvPr id="39375" name="Freeform 423"/>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376" name="Freeform 424"/>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377" name="Freeform 425"/>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378" name="Freeform 426"/>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379" name="Freeform 427"/>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solidFill>
                  <a:srgbClr val="000000"/>
                </a:solidFill>
                <a:latin typeface="Times New Roman"/>
              </a:endParaRPr>
            </a:p>
          </p:txBody>
        </p:sp>
        <p:sp>
          <p:nvSpPr>
            <p:cNvPr id="39380" name="Freeform 428"/>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1" name="Rectangle 429"/>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382" name="Freeform 430"/>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3" name="Freeform 431"/>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4" name="Freeform 432"/>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5" name="Freeform 433"/>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6" name="Freeform 434"/>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7" name="Freeform 435"/>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8" name="Freeform 436"/>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89" name="Freeform 437"/>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90" name="Freeform 438"/>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91" name="Freeform 439"/>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392" name="Rectangle 440"/>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393" name="Freeform 441"/>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solidFill>
                  <a:srgbClr val="000000"/>
                </a:solidFill>
                <a:latin typeface="Times New Roman"/>
              </a:endParaRPr>
            </a:p>
          </p:txBody>
        </p:sp>
      </p:grpSp>
      <p:graphicFrame>
        <p:nvGraphicFramePr>
          <p:cNvPr id="270177" name="Object 865"/>
          <p:cNvGraphicFramePr>
            <a:graphicFrameLocks noChangeAspect="1"/>
          </p:cNvGraphicFramePr>
          <p:nvPr/>
        </p:nvGraphicFramePr>
        <p:xfrm>
          <a:off x="3609975" y="5500688"/>
          <a:ext cx="2576513" cy="1090612"/>
        </p:xfrm>
        <a:graphic>
          <a:graphicData uri="http://schemas.openxmlformats.org/presentationml/2006/ole">
            <p:oleObj spid="_x0000_s2981890" name="Ecuación" r:id="rId3" imgW="990360" imgH="419040" progId="Equation.3">
              <p:embed/>
            </p:oleObj>
          </a:graphicData>
        </a:graphic>
      </p:graphicFrame>
      <p:sp>
        <p:nvSpPr>
          <p:cNvPr id="38924" name="Text Box 873"/>
          <p:cNvSpPr txBox="1">
            <a:spLocks noChangeArrowheads="1"/>
          </p:cNvSpPr>
          <p:nvPr/>
        </p:nvSpPr>
        <p:spPr bwMode="auto">
          <a:xfrm>
            <a:off x="742950" y="2914650"/>
            <a:ext cx="628650" cy="519113"/>
          </a:xfrm>
          <a:prstGeom prst="rect">
            <a:avLst/>
          </a:prstGeom>
          <a:noFill/>
          <a:ln w="9525">
            <a:noFill/>
            <a:miter lim="800000"/>
            <a:headEnd/>
            <a:tailEnd/>
          </a:ln>
        </p:spPr>
        <p:txBody>
          <a:bodyPr>
            <a:spAutoFit/>
          </a:bodyPr>
          <a:lstStyle/>
          <a:p>
            <a:pPr>
              <a:spcBef>
                <a:spcPct val="50000"/>
              </a:spcBef>
            </a:pPr>
            <a:r>
              <a:rPr lang="es-ES" sz="2800">
                <a:solidFill>
                  <a:srgbClr val="000000"/>
                </a:solidFill>
                <a:latin typeface="Times New Roman"/>
              </a:rPr>
              <a:t>O</a:t>
            </a:r>
          </a:p>
        </p:txBody>
      </p:sp>
      <p:grpSp>
        <p:nvGrpSpPr>
          <p:cNvPr id="9" name="887 Grupo"/>
          <p:cNvGrpSpPr>
            <a:grpSpLocks/>
          </p:cNvGrpSpPr>
          <p:nvPr/>
        </p:nvGrpSpPr>
        <p:grpSpPr bwMode="auto">
          <a:xfrm>
            <a:off x="7858125" y="2271713"/>
            <a:ext cx="628650" cy="1541462"/>
            <a:chOff x="7858125" y="2271713"/>
            <a:chExt cx="628650" cy="1541462"/>
          </a:xfrm>
        </p:grpSpPr>
        <p:grpSp>
          <p:nvGrpSpPr>
            <p:cNvPr id="10" name="Group 442"/>
            <p:cNvGrpSpPr>
              <a:grpSpLocks/>
            </p:cNvGrpSpPr>
            <p:nvPr/>
          </p:nvGrpSpPr>
          <p:grpSpPr bwMode="auto">
            <a:xfrm rot="350654" flipH="1">
              <a:off x="7910513" y="2878138"/>
              <a:ext cx="398462" cy="935037"/>
              <a:chOff x="1819" y="1787"/>
              <a:chExt cx="380" cy="799"/>
            </a:xfrm>
          </p:grpSpPr>
          <p:grpSp>
            <p:nvGrpSpPr>
              <p:cNvPr id="11" name="Group 443"/>
              <p:cNvGrpSpPr>
                <a:grpSpLocks/>
              </p:cNvGrpSpPr>
              <p:nvPr/>
            </p:nvGrpSpPr>
            <p:grpSpPr bwMode="auto">
              <a:xfrm>
                <a:off x="1819" y="1787"/>
                <a:ext cx="317" cy="799"/>
                <a:chOff x="1819" y="1787"/>
                <a:chExt cx="317" cy="799"/>
              </a:xfrm>
            </p:grpSpPr>
            <p:sp>
              <p:nvSpPr>
                <p:cNvPr id="39173" name="Freeform 444"/>
                <p:cNvSpPr>
                  <a:spLocks/>
                </p:cNvSpPr>
                <p:nvPr/>
              </p:nvSpPr>
              <p:spPr bwMode="auto">
                <a:xfrm>
                  <a:off x="2033" y="1787"/>
                  <a:ext cx="71" cy="535"/>
                </a:xfrm>
                <a:custGeom>
                  <a:avLst/>
                  <a:gdLst>
                    <a:gd name="T0" fmla="*/ 0 w 71"/>
                    <a:gd name="T1" fmla="*/ 519 h 535"/>
                    <a:gd name="T2" fmla="*/ 8 w 71"/>
                    <a:gd name="T3" fmla="*/ 511 h 535"/>
                    <a:gd name="T4" fmla="*/ 24 w 71"/>
                    <a:gd name="T5" fmla="*/ 479 h 535"/>
                    <a:gd name="T6" fmla="*/ 32 w 71"/>
                    <a:gd name="T7" fmla="*/ 423 h 535"/>
                    <a:gd name="T8" fmla="*/ 24 w 71"/>
                    <a:gd name="T9" fmla="*/ 407 h 535"/>
                    <a:gd name="T10" fmla="*/ 16 w 71"/>
                    <a:gd name="T11" fmla="*/ 415 h 535"/>
                    <a:gd name="T12" fmla="*/ 0 w 71"/>
                    <a:gd name="T13" fmla="*/ 423 h 535"/>
                    <a:gd name="T14" fmla="*/ 8 w 71"/>
                    <a:gd name="T15" fmla="*/ 415 h 535"/>
                    <a:gd name="T16" fmla="*/ 24 w 71"/>
                    <a:gd name="T17" fmla="*/ 407 h 535"/>
                    <a:gd name="T18" fmla="*/ 16 w 71"/>
                    <a:gd name="T19" fmla="*/ 376 h 535"/>
                    <a:gd name="T20" fmla="*/ 8 w 71"/>
                    <a:gd name="T21" fmla="*/ 336 h 535"/>
                    <a:gd name="T22" fmla="*/ 8 w 71"/>
                    <a:gd name="T23" fmla="*/ 328 h 535"/>
                    <a:gd name="T24" fmla="*/ 16 w 71"/>
                    <a:gd name="T25" fmla="*/ 288 h 535"/>
                    <a:gd name="T26" fmla="*/ 24 w 71"/>
                    <a:gd name="T27" fmla="*/ 248 h 535"/>
                    <a:gd name="T28" fmla="*/ 32 w 71"/>
                    <a:gd name="T29" fmla="*/ 216 h 535"/>
                    <a:gd name="T30" fmla="*/ 24 w 71"/>
                    <a:gd name="T31" fmla="*/ 224 h 535"/>
                    <a:gd name="T32" fmla="*/ 32 w 71"/>
                    <a:gd name="T33" fmla="*/ 216 h 535"/>
                    <a:gd name="T34" fmla="*/ 39 w 71"/>
                    <a:gd name="T35" fmla="*/ 184 h 535"/>
                    <a:gd name="T36" fmla="*/ 47 w 71"/>
                    <a:gd name="T37" fmla="*/ 136 h 535"/>
                    <a:gd name="T38" fmla="*/ 32 w 71"/>
                    <a:gd name="T39" fmla="*/ 128 h 535"/>
                    <a:gd name="T40" fmla="*/ 47 w 71"/>
                    <a:gd name="T41" fmla="*/ 120 h 535"/>
                    <a:gd name="T42" fmla="*/ 55 w 71"/>
                    <a:gd name="T43" fmla="*/ 96 h 535"/>
                    <a:gd name="T44" fmla="*/ 47 w 71"/>
                    <a:gd name="T45" fmla="*/ 56 h 535"/>
                    <a:gd name="T46" fmla="*/ 39 w 71"/>
                    <a:gd name="T47" fmla="*/ 32 h 535"/>
                    <a:gd name="T48" fmla="*/ 32 w 71"/>
                    <a:gd name="T49" fmla="*/ 8 h 535"/>
                    <a:gd name="T50" fmla="*/ 24 w 71"/>
                    <a:gd name="T51" fmla="*/ 0 h 535"/>
                    <a:gd name="T52" fmla="*/ 47 w 71"/>
                    <a:gd name="T53" fmla="*/ 8 h 535"/>
                    <a:gd name="T54" fmla="*/ 55 w 71"/>
                    <a:gd name="T55" fmla="*/ 40 h 535"/>
                    <a:gd name="T56" fmla="*/ 55 w 71"/>
                    <a:gd name="T57" fmla="*/ 56 h 535"/>
                    <a:gd name="T58" fmla="*/ 63 w 71"/>
                    <a:gd name="T59" fmla="*/ 72 h 535"/>
                    <a:gd name="T60" fmla="*/ 55 w 71"/>
                    <a:gd name="T61" fmla="*/ 168 h 535"/>
                    <a:gd name="T62" fmla="*/ 63 w 71"/>
                    <a:gd name="T63" fmla="*/ 200 h 535"/>
                    <a:gd name="T64" fmla="*/ 47 w 71"/>
                    <a:gd name="T65" fmla="*/ 208 h 535"/>
                    <a:gd name="T66" fmla="*/ 55 w 71"/>
                    <a:gd name="T67" fmla="*/ 240 h 535"/>
                    <a:gd name="T68" fmla="*/ 39 w 71"/>
                    <a:gd name="T69" fmla="*/ 232 h 535"/>
                    <a:gd name="T70" fmla="*/ 32 w 71"/>
                    <a:gd name="T71" fmla="*/ 272 h 535"/>
                    <a:gd name="T72" fmla="*/ 24 w 71"/>
                    <a:gd name="T73" fmla="*/ 320 h 535"/>
                    <a:gd name="T74" fmla="*/ 32 w 71"/>
                    <a:gd name="T75" fmla="*/ 352 h 535"/>
                    <a:gd name="T76" fmla="*/ 39 w 71"/>
                    <a:gd name="T77" fmla="*/ 407 h 535"/>
                    <a:gd name="T78" fmla="*/ 55 w 71"/>
                    <a:gd name="T79" fmla="*/ 423 h 535"/>
                    <a:gd name="T80" fmla="*/ 39 w 71"/>
                    <a:gd name="T81" fmla="*/ 431 h 535"/>
                    <a:gd name="T82" fmla="*/ 32 w 71"/>
                    <a:gd name="T83" fmla="*/ 487 h 535"/>
                    <a:gd name="T84" fmla="*/ 24 w 71"/>
                    <a:gd name="T85" fmla="*/ 503 h 535"/>
                    <a:gd name="T86" fmla="*/ 16 w 71"/>
                    <a:gd name="T87" fmla="*/ 519 h 535"/>
                    <a:gd name="T88" fmla="*/ 8 w 71"/>
                    <a:gd name="T89" fmla="*/ 535 h 535"/>
                    <a:gd name="T90" fmla="*/ 0 w 71"/>
                    <a:gd name="T91" fmla="*/ 527 h 5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1"/>
                    <a:gd name="T139" fmla="*/ 0 h 535"/>
                    <a:gd name="T140" fmla="*/ 71 w 71"/>
                    <a:gd name="T141" fmla="*/ 535 h 53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1" h="535">
                      <a:moveTo>
                        <a:pt x="0" y="527"/>
                      </a:moveTo>
                      <a:lnTo>
                        <a:pt x="0" y="519"/>
                      </a:lnTo>
                      <a:lnTo>
                        <a:pt x="8" y="519"/>
                      </a:lnTo>
                      <a:lnTo>
                        <a:pt x="8" y="511"/>
                      </a:lnTo>
                      <a:lnTo>
                        <a:pt x="24" y="495"/>
                      </a:lnTo>
                      <a:lnTo>
                        <a:pt x="24" y="479"/>
                      </a:lnTo>
                      <a:lnTo>
                        <a:pt x="32" y="471"/>
                      </a:lnTo>
                      <a:lnTo>
                        <a:pt x="32" y="423"/>
                      </a:lnTo>
                      <a:lnTo>
                        <a:pt x="24" y="423"/>
                      </a:lnTo>
                      <a:lnTo>
                        <a:pt x="24" y="407"/>
                      </a:lnTo>
                      <a:lnTo>
                        <a:pt x="24" y="415"/>
                      </a:lnTo>
                      <a:lnTo>
                        <a:pt x="16" y="415"/>
                      </a:lnTo>
                      <a:lnTo>
                        <a:pt x="8" y="423"/>
                      </a:lnTo>
                      <a:lnTo>
                        <a:pt x="0" y="423"/>
                      </a:lnTo>
                      <a:lnTo>
                        <a:pt x="8" y="423"/>
                      </a:lnTo>
                      <a:lnTo>
                        <a:pt x="8" y="415"/>
                      </a:lnTo>
                      <a:lnTo>
                        <a:pt x="16" y="415"/>
                      </a:lnTo>
                      <a:lnTo>
                        <a:pt x="24" y="407"/>
                      </a:lnTo>
                      <a:lnTo>
                        <a:pt x="24" y="376"/>
                      </a:lnTo>
                      <a:lnTo>
                        <a:pt x="16" y="376"/>
                      </a:lnTo>
                      <a:lnTo>
                        <a:pt x="16" y="336"/>
                      </a:lnTo>
                      <a:lnTo>
                        <a:pt x="8" y="336"/>
                      </a:lnTo>
                      <a:lnTo>
                        <a:pt x="0" y="328"/>
                      </a:lnTo>
                      <a:lnTo>
                        <a:pt x="8" y="328"/>
                      </a:lnTo>
                      <a:lnTo>
                        <a:pt x="16" y="320"/>
                      </a:lnTo>
                      <a:lnTo>
                        <a:pt x="16" y="288"/>
                      </a:lnTo>
                      <a:lnTo>
                        <a:pt x="24" y="280"/>
                      </a:lnTo>
                      <a:lnTo>
                        <a:pt x="24" y="248"/>
                      </a:lnTo>
                      <a:lnTo>
                        <a:pt x="32" y="240"/>
                      </a:lnTo>
                      <a:lnTo>
                        <a:pt x="32" y="216"/>
                      </a:lnTo>
                      <a:lnTo>
                        <a:pt x="32" y="224"/>
                      </a:lnTo>
                      <a:lnTo>
                        <a:pt x="24" y="224"/>
                      </a:lnTo>
                      <a:lnTo>
                        <a:pt x="24" y="216"/>
                      </a:lnTo>
                      <a:lnTo>
                        <a:pt x="32" y="216"/>
                      </a:lnTo>
                      <a:lnTo>
                        <a:pt x="39" y="208"/>
                      </a:lnTo>
                      <a:lnTo>
                        <a:pt x="39" y="184"/>
                      </a:lnTo>
                      <a:lnTo>
                        <a:pt x="47" y="176"/>
                      </a:lnTo>
                      <a:lnTo>
                        <a:pt x="47" y="136"/>
                      </a:lnTo>
                      <a:lnTo>
                        <a:pt x="39" y="128"/>
                      </a:lnTo>
                      <a:lnTo>
                        <a:pt x="32" y="128"/>
                      </a:lnTo>
                      <a:lnTo>
                        <a:pt x="39" y="128"/>
                      </a:lnTo>
                      <a:lnTo>
                        <a:pt x="47" y="120"/>
                      </a:lnTo>
                      <a:lnTo>
                        <a:pt x="55" y="120"/>
                      </a:lnTo>
                      <a:lnTo>
                        <a:pt x="55" y="96"/>
                      </a:lnTo>
                      <a:lnTo>
                        <a:pt x="47" y="96"/>
                      </a:lnTo>
                      <a:lnTo>
                        <a:pt x="47" y="56"/>
                      </a:lnTo>
                      <a:lnTo>
                        <a:pt x="39" y="48"/>
                      </a:lnTo>
                      <a:lnTo>
                        <a:pt x="39" y="32"/>
                      </a:lnTo>
                      <a:lnTo>
                        <a:pt x="32" y="24"/>
                      </a:lnTo>
                      <a:lnTo>
                        <a:pt x="32" y="8"/>
                      </a:lnTo>
                      <a:lnTo>
                        <a:pt x="24" y="8"/>
                      </a:lnTo>
                      <a:lnTo>
                        <a:pt x="24" y="0"/>
                      </a:lnTo>
                      <a:lnTo>
                        <a:pt x="39" y="0"/>
                      </a:lnTo>
                      <a:lnTo>
                        <a:pt x="47" y="8"/>
                      </a:lnTo>
                      <a:lnTo>
                        <a:pt x="47" y="32"/>
                      </a:lnTo>
                      <a:lnTo>
                        <a:pt x="55" y="40"/>
                      </a:lnTo>
                      <a:lnTo>
                        <a:pt x="71" y="40"/>
                      </a:lnTo>
                      <a:lnTo>
                        <a:pt x="55" y="56"/>
                      </a:lnTo>
                      <a:lnTo>
                        <a:pt x="55" y="64"/>
                      </a:lnTo>
                      <a:lnTo>
                        <a:pt x="63" y="72"/>
                      </a:lnTo>
                      <a:lnTo>
                        <a:pt x="63" y="160"/>
                      </a:lnTo>
                      <a:lnTo>
                        <a:pt x="55" y="168"/>
                      </a:lnTo>
                      <a:lnTo>
                        <a:pt x="55" y="200"/>
                      </a:lnTo>
                      <a:lnTo>
                        <a:pt x="63" y="200"/>
                      </a:lnTo>
                      <a:lnTo>
                        <a:pt x="55" y="208"/>
                      </a:lnTo>
                      <a:lnTo>
                        <a:pt x="47" y="208"/>
                      </a:lnTo>
                      <a:lnTo>
                        <a:pt x="47" y="232"/>
                      </a:lnTo>
                      <a:lnTo>
                        <a:pt x="55" y="240"/>
                      </a:lnTo>
                      <a:lnTo>
                        <a:pt x="47" y="240"/>
                      </a:lnTo>
                      <a:lnTo>
                        <a:pt x="39" y="232"/>
                      </a:lnTo>
                      <a:lnTo>
                        <a:pt x="39" y="264"/>
                      </a:lnTo>
                      <a:lnTo>
                        <a:pt x="32" y="272"/>
                      </a:lnTo>
                      <a:lnTo>
                        <a:pt x="32" y="320"/>
                      </a:lnTo>
                      <a:lnTo>
                        <a:pt x="24" y="320"/>
                      </a:lnTo>
                      <a:lnTo>
                        <a:pt x="24" y="344"/>
                      </a:lnTo>
                      <a:lnTo>
                        <a:pt x="32" y="352"/>
                      </a:lnTo>
                      <a:lnTo>
                        <a:pt x="32" y="400"/>
                      </a:lnTo>
                      <a:lnTo>
                        <a:pt x="39" y="407"/>
                      </a:lnTo>
                      <a:lnTo>
                        <a:pt x="39" y="423"/>
                      </a:lnTo>
                      <a:lnTo>
                        <a:pt x="55" y="423"/>
                      </a:lnTo>
                      <a:lnTo>
                        <a:pt x="47" y="423"/>
                      </a:lnTo>
                      <a:lnTo>
                        <a:pt x="39" y="431"/>
                      </a:lnTo>
                      <a:lnTo>
                        <a:pt x="39" y="479"/>
                      </a:lnTo>
                      <a:lnTo>
                        <a:pt x="32" y="487"/>
                      </a:lnTo>
                      <a:lnTo>
                        <a:pt x="32" y="503"/>
                      </a:lnTo>
                      <a:lnTo>
                        <a:pt x="24" y="503"/>
                      </a:lnTo>
                      <a:lnTo>
                        <a:pt x="24" y="511"/>
                      </a:lnTo>
                      <a:lnTo>
                        <a:pt x="16" y="519"/>
                      </a:lnTo>
                      <a:lnTo>
                        <a:pt x="16" y="527"/>
                      </a:lnTo>
                      <a:lnTo>
                        <a:pt x="8" y="535"/>
                      </a:lnTo>
                      <a:lnTo>
                        <a:pt x="0" y="535"/>
                      </a:lnTo>
                      <a:lnTo>
                        <a:pt x="0" y="527"/>
                      </a:lnTo>
                      <a:close/>
                    </a:path>
                  </a:pathLst>
                </a:custGeom>
                <a:solidFill>
                  <a:srgbClr val="32B219"/>
                </a:solidFill>
                <a:ln w="0">
                  <a:solidFill>
                    <a:srgbClr val="000000"/>
                  </a:solidFill>
                  <a:round/>
                  <a:headEnd/>
                  <a:tailEnd/>
                </a:ln>
              </p:spPr>
              <p:txBody>
                <a:bodyPr/>
                <a:lstStyle/>
                <a:p>
                  <a:endParaRPr lang="es-ES_tradnl">
                    <a:solidFill>
                      <a:srgbClr val="000000"/>
                    </a:solidFill>
                    <a:latin typeface="Times New Roman"/>
                  </a:endParaRPr>
                </a:p>
              </p:txBody>
            </p:sp>
            <p:sp>
              <p:nvSpPr>
                <p:cNvPr id="39174" name="Freeform 445"/>
                <p:cNvSpPr>
                  <a:spLocks/>
                </p:cNvSpPr>
                <p:nvPr/>
              </p:nvSpPr>
              <p:spPr bwMode="auto">
                <a:xfrm>
                  <a:off x="2033" y="2234"/>
                  <a:ext cx="32" cy="80"/>
                </a:xfrm>
                <a:custGeom>
                  <a:avLst/>
                  <a:gdLst>
                    <a:gd name="T0" fmla="*/ 0 w 32"/>
                    <a:gd name="T1" fmla="*/ 80 h 80"/>
                    <a:gd name="T2" fmla="*/ 8 w 32"/>
                    <a:gd name="T3" fmla="*/ 80 h 80"/>
                    <a:gd name="T4" fmla="*/ 8 w 32"/>
                    <a:gd name="T5" fmla="*/ 72 h 80"/>
                    <a:gd name="T6" fmla="*/ 16 w 32"/>
                    <a:gd name="T7" fmla="*/ 72 h 80"/>
                    <a:gd name="T8" fmla="*/ 16 w 32"/>
                    <a:gd name="T9" fmla="*/ 64 h 80"/>
                    <a:gd name="T10" fmla="*/ 24 w 32"/>
                    <a:gd name="T11" fmla="*/ 56 h 80"/>
                    <a:gd name="T12" fmla="*/ 24 w 32"/>
                    <a:gd name="T13" fmla="*/ 48 h 80"/>
                    <a:gd name="T14" fmla="*/ 32 w 32"/>
                    <a:gd name="T15" fmla="*/ 40 h 80"/>
                    <a:gd name="T16" fmla="*/ 32 w 32"/>
                    <a:gd name="T17" fmla="*/ 0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80"/>
                    <a:gd name="T29" fmla="*/ 32 w 32"/>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80">
                      <a:moveTo>
                        <a:pt x="0" y="80"/>
                      </a:moveTo>
                      <a:lnTo>
                        <a:pt x="8" y="80"/>
                      </a:lnTo>
                      <a:lnTo>
                        <a:pt x="8" y="72"/>
                      </a:lnTo>
                      <a:lnTo>
                        <a:pt x="16" y="72"/>
                      </a:lnTo>
                      <a:lnTo>
                        <a:pt x="16" y="64"/>
                      </a:lnTo>
                      <a:lnTo>
                        <a:pt x="24" y="56"/>
                      </a:lnTo>
                      <a:lnTo>
                        <a:pt x="24" y="48"/>
                      </a:lnTo>
                      <a:lnTo>
                        <a:pt x="32" y="40"/>
                      </a:lnTo>
                      <a:lnTo>
                        <a:pt x="32" y="0"/>
                      </a:lnTo>
                    </a:path>
                  </a:pathLst>
                </a:custGeom>
                <a:noFill/>
                <a:ln w="12700">
                  <a:solidFill>
                    <a:srgbClr val="66D84C"/>
                  </a:solidFill>
                  <a:round/>
                  <a:headEnd/>
                  <a:tailEnd/>
                </a:ln>
              </p:spPr>
              <p:txBody>
                <a:bodyPr/>
                <a:lstStyle/>
                <a:p>
                  <a:endParaRPr lang="es-ES_tradnl">
                    <a:solidFill>
                      <a:srgbClr val="000000"/>
                    </a:solidFill>
                    <a:latin typeface="Times New Roman"/>
                  </a:endParaRPr>
                </a:p>
              </p:txBody>
            </p:sp>
            <p:sp>
              <p:nvSpPr>
                <p:cNvPr id="39175" name="Freeform 446"/>
                <p:cNvSpPr>
                  <a:spLocks/>
                </p:cNvSpPr>
                <p:nvPr/>
              </p:nvSpPr>
              <p:spPr bwMode="auto">
                <a:xfrm>
                  <a:off x="2057" y="2171"/>
                  <a:ext cx="8" cy="63"/>
                </a:xfrm>
                <a:custGeom>
                  <a:avLst/>
                  <a:gdLst>
                    <a:gd name="T0" fmla="*/ 8 w 8"/>
                    <a:gd name="T1" fmla="*/ 63 h 63"/>
                    <a:gd name="T2" fmla="*/ 8 w 8"/>
                    <a:gd name="T3" fmla="*/ 8 h 63"/>
                    <a:gd name="T4" fmla="*/ 0 w 8"/>
                    <a:gd name="T5" fmla="*/ 0 h 63"/>
                    <a:gd name="T6" fmla="*/ 0 60000 65536"/>
                    <a:gd name="T7" fmla="*/ 0 60000 65536"/>
                    <a:gd name="T8" fmla="*/ 0 60000 65536"/>
                    <a:gd name="T9" fmla="*/ 0 w 8"/>
                    <a:gd name="T10" fmla="*/ 0 h 63"/>
                    <a:gd name="T11" fmla="*/ 8 w 8"/>
                    <a:gd name="T12" fmla="*/ 63 h 63"/>
                  </a:gdLst>
                  <a:ahLst/>
                  <a:cxnLst>
                    <a:cxn ang="T6">
                      <a:pos x="T0" y="T1"/>
                    </a:cxn>
                    <a:cxn ang="T7">
                      <a:pos x="T2" y="T3"/>
                    </a:cxn>
                    <a:cxn ang="T8">
                      <a:pos x="T4" y="T5"/>
                    </a:cxn>
                  </a:cxnLst>
                  <a:rect l="T9" t="T10" r="T11" b="T12"/>
                  <a:pathLst>
                    <a:path w="8" h="63">
                      <a:moveTo>
                        <a:pt x="8" y="63"/>
                      </a:moveTo>
                      <a:lnTo>
                        <a:pt x="8" y="8"/>
                      </a:lnTo>
                      <a:lnTo>
                        <a:pt x="0" y="0"/>
                      </a:lnTo>
                    </a:path>
                  </a:pathLst>
                </a:custGeom>
                <a:noFill/>
                <a:ln w="12700">
                  <a:solidFill>
                    <a:srgbClr val="66D84C"/>
                  </a:solidFill>
                  <a:round/>
                  <a:headEnd/>
                  <a:tailEnd/>
                </a:ln>
              </p:spPr>
              <p:txBody>
                <a:bodyPr/>
                <a:lstStyle/>
                <a:p>
                  <a:endParaRPr lang="es-ES_tradnl">
                    <a:solidFill>
                      <a:srgbClr val="000000"/>
                    </a:solidFill>
                    <a:latin typeface="Times New Roman"/>
                  </a:endParaRPr>
                </a:p>
              </p:txBody>
            </p:sp>
            <p:sp>
              <p:nvSpPr>
                <p:cNvPr id="39176" name="Line 447"/>
                <p:cNvSpPr>
                  <a:spLocks noChangeShapeType="1"/>
                </p:cNvSpPr>
                <p:nvPr/>
              </p:nvSpPr>
              <p:spPr bwMode="auto">
                <a:xfrm flipV="1">
                  <a:off x="2057" y="2075"/>
                  <a:ext cx="1" cy="96"/>
                </a:xfrm>
                <a:prstGeom prst="line">
                  <a:avLst/>
                </a:prstGeom>
                <a:noFill/>
                <a:ln w="12700">
                  <a:solidFill>
                    <a:srgbClr val="66D84C"/>
                  </a:solidFill>
                  <a:round/>
                  <a:headEnd/>
                  <a:tailEnd/>
                </a:ln>
              </p:spPr>
              <p:txBody>
                <a:bodyPr/>
                <a:lstStyle/>
                <a:p>
                  <a:endParaRPr lang="es-ES_tradnl">
                    <a:solidFill>
                      <a:srgbClr val="000000"/>
                    </a:solidFill>
                    <a:latin typeface="Times New Roman"/>
                  </a:endParaRPr>
                </a:p>
              </p:txBody>
            </p:sp>
            <p:sp>
              <p:nvSpPr>
                <p:cNvPr id="39177" name="Freeform 448"/>
                <p:cNvSpPr>
                  <a:spLocks/>
                </p:cNvSpPr>
                <p:nvPr/>
              </p:nvSpPr>
              <p:spPr bwMode="auto">
                <a:xfrm>
                  <a:off x="2057" y="1963"/>
                  <a:ext cx="23" cy="112"/>
                </a:xfrm>
                <a:custGeom>
                  <a:avLst/>
                  <a:gdLst>
                    <a:gd name="T0" fmla="*/ 0 w 23"/>
                    <a:gd name="T1" fmla="*/ 112 h 112"/>
                    <a:gd name="T2" fmla="*/ 0 w 23"/>
                    <a:gd name="T3" fmla="*/ 104 h 112"/>
                    <a:gd name="T4" fmla="*/ 8 w 23"/>
                    <a:gd name="T5" fmla="*/ 96 h 112"/>
                    <a:gd name="T6" fmla="*/ 8 w 23"/>
                    <a:gd name="T7" fmla="*/ 64 h 112"/>
                    <a:gd name="T8" fmla="*/ 15 w 23"/>
                    <a:gd name="T9" fmla="*/ 64 h 112"/>
                    <a:gd name="T10" fmla="*/ 15 w 23"/>
                    <a:gd name="T11" fmla="*/ 32 h 112"/>
                    <a:gd name="T12" fmla="*/ 23 w 23"/>
                    <a:gd name="T13" fmla="*/ 24 h 112"/>
                    <a:gd name="T14" fmla="*/ 23 w 23"/>
                    <a:gd name="T15" fmla="*/ 0 h 112"/>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112"/>
                    <a:gd name="T26" fmla="*/ 23 w 23"/>
                    <a:gd name="T27" fmla="*/ 112 h 1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112">
                      <a:moveTo>
                        <a:pt x="0" y="112"/>
                      </a:moveTo>
                      <a:lnTo>
                        <a:pt x="0" y="104"/>
                      </a:lnTo>
                      <a:lnTo>
                        <a:pt x="8" y="96"/>
                      </a:lnTo>
                      <a:lnTo>
                        <a:pt x="8" y="64"/>
                      </a:lnTo>
                      <a:lnTo>
                        <a:pt x="15" y="64"/>
                      </a:lnTo>
                      <a:lnTo>
                        <a:pt x="15" y="32"/>
                      </a:lnTo>
                      <a:lnTo>
                        <a:pt x="23" y="24"/>
                      </a:lnTo>
                      <a:lnTo>
                        <a:pt x="23" y="0"/>
                      </a:lnTo>
                    </a:path>
                  </a:pathLst>
                </a:custGeom>
                <a:noFill/>
                <a:ln w="12700">
                  <a:solidFill>
                    <a:srgbClr val="66D84C"/>
                  </a:solidFill>
                  <a:round/>
                  <a:headEnd/>
                  <a:tailEnd/>
                </a:ln>
              </p:spPr>
              <p:txBody>
                <a:bodyPr/>
                <a:lstStyle/>
                <a:p>
                  <a:endParaRPr lang="es-ES_tradnl">
                    <a:solidFill>
                      <a:srgbClr val="000000"/>
                    </a:solidFill>
                    <a:latin typeface="Times New Roman"/>
                  </a:endParaRPr>
                </a:p>
              </p:txBody>
            </p:sp>
            <p:sp>
              <p:nvSpPr>
                <p:cNvPr id="39178" name="Freeform 449"/>
                <p:cNvSpPr>
                  <a:spLocks/>
                </p:cNvSpPr>
                <p:nvPr/>
              </p:nvSpPr>
              <p:spPr bwMode="auto">
                <a:xfrm>
                  <a:off x="2080" y="1859"/>
                  <a:ext cx="8" cy="104"/>
                </a:xfrm>
                <a:custGeom>
                  <a:avLst/>
                  <a:gdLst>
                    <a:gd name="T0" fmla="*/ 0 w 8"/>
                    <a:gd name="T1" fmla="*/ 104 h 104"/>
                    <a:gd name="T2" fmla="*/ 8 w 8"/>
                    <a:gd name="T3" fmla="*/ 104 h 104"/>
                    <a:gd name="T4" fmla="*/ 8 w 8"/>
                    <a:gd name="T5" fmla="*/ 0 h 104"/>
                    <a:gd name="T6" fmla="*/ 0 60000 65536"/>
                    <a:gd name="T7" fmla="*/ 0 60000 65536"/>
                    <a:gd name="T8" fmla="*/ 0 60000 65536"/>
                    <a:gd name="T9" fmla="*/ 0 w 8"/>
                    <a:gd name="T10" fmla="*/ 0 h 104"/>
                    <a:gd name="T11" fmla="*/ 8 w 8"/>
                    <a:gd name="T12" fmla="*/ 104 h 104"/>
                  </a:gdLst>
                  <a:ahLst/>
                  <a:cxnLst>
                    <a:cxn ang="T6">
                      <a:pos x="T0" y="T1"/>
                    </a:cxn>
                    <a:cxn ang="T7">
                      <a:pos x="T2" y="T3"/>
                    </a:cxn>
                    <a:cxn ang="T8">
                      <a:pos x="T4" y="T5"/>
                    </a:cxn>
                  </a:cxnLst>
                  <a:rect l="T9" t="T10" r="T11" b="T12"/>
                  <a:pathLst>
                    <a:path w="8" h="104">
                      <a:moveTo>
                        <a:pt x="0" y="104"/>
                      </a:moveTo>
                      <a:lnTo>
                        <a:pt x="8" y="104"/>
                      </a:lnTo>
                      <a:lnTo>
                        <a:pt x="8" y="0"/>
                      </a:lnTo>
                    </a:path>
                  </a:pathLst>
                </a:custGeom>
                <a:noFill/>
                <a:ln w="12700">
                  <a:solidFill>
                    <a:srgbClr val="66D84C"/>
                  </a:solidFill>
                  <a:round/>
                  <a:headEnd/>
                  <a:tailEnd/>
                </a:ln>
              </p:spPr>
              <p:txBody>
                <a:bodyPr/>
                <a:lstStyle/>
                <a:p>
                  <a:endParaRPr lang="es-ES_tradnl">
                    <a:solidFill>
                      <a:srgbClr val="000000"/>
                    </a:solidFill>
                    <a:latin typeface="Times New Roman"/>
                  </a:endParaRPr>
                </a:p>
              </p:txBody>
            </p:sp>
            <p:sp>
              <p:nvSpPr>
                <p:cNvPr id="39179" name="Freeform 450"/>
                <p:cNvSpPr>
                  <a:spLocks/>
                </p:cNvSpPr>
                <p:nvPr/>
              </p:nvSpPr>
              <p:spPr bwMode="auto">
                <a:xfrm>
                  <a:off x="2065" y="1795"/>
                  <a:ext cx="23" cy="64"/>
                </a:xfrm>
                <a:custGeom>
                  <a:avLst/>
                  <a:gdLst>
                    <a:gd name="T0" fmla="*/ 23 w 23"/>
                    <a:gd name="T1" fmla="*/ 64 h 64"/>
                    <a:gd name="T2" fmla="*/ 23 w 23"/>
                    <a:gd name="T3" fmla="*/ 56 h 64"/>
                    <a:gd name="T4" fmla="*/ 15 w 23"/>
                    <a:gd name="T5" fmla="*/ 56 h 64"/>
                    <a:gd name="T6" fmla="*/ 15 w 23"/>
                    <a:gd name="T7" fmla="*/ 32 h 64"/>
                    <a:gd name="T8" fmla="*/ 7 w 23"/>
                    <a:gd name="T9" fmla="*/ 24 h 64"/>
                    <a:gd name="T10" fmla="*/ 7 w 23"/>
                    <a:gd name="T11" fmla="*/ 0 h 64"/>
                    <a:gd name="T12" fmla="*/ 0 w 23"/>
                    <a:gd name="T13" fmla="*/ 0 h 64"/>
                    <a:gd name="T14" fmla="*/ 0 60000 65536"/>
                    <a:gd name="T15" fmla="*/ 0 60000 65536"/>
                    <a:gd name="T16" fmla="*/ 0 60000 65536"/>
                    <a:gd name="T17" fmla="*/ 0 60000 65536"/>
                    <a:gd name="T18" fmla="*/ 0 60000 65536"/>
                    <a:gd name="T19" fmla="*/ 0 60000 65536"/>
                    <a:gd name="T20" fmla="*/ 0 60000 65536"/>
                    <a:gd name="T21" fmla="*/ 0 w 23"/>
                    <a:gd name="T22" fmla="*/ 0 h 64"/>
                    <a:gd name="T23" fmla="*/ 23 w 23"/>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64">
                      <a:moveTo>
                        <a:pt x="23" y="64"/>
                      </a:moveTo>
                      <a:lnTo>
                        <a:pt x="23" y="56"/>
                      </a:lnTo>
                      <a:lnTo>
                        <a:pt x="15" y="56"/>
                      </a:lnTo>
                      <a:lnTo>
                        <a:pt x="15" y="32"/>
                      </a:lnTo>
                      <a:lnTo>
                        <a:pt x="7" y="24"/>
                      </a:lnTo>
                      <a:lnTo>
                        <a:pt x="7" y="0"/>
                      </a:lnTo>
                      <a:lnTo>
                        <a:pt x="0" y="0"/>
                      </a:lnTo>
                    </a:path>
                  </a:pathLst>
                </a:custGeom>
                <a:noFill/>
                <a:ln w="12700">
                  <a:solidFill>
                    <a:srgbClr val="66D84C"/>
                  </a:solidFill>
                  <a:round/>
                  <a:headEnd/>
                  <a:tailEnd/>
                </a:ln>
              </p:spPr>
              <p:txBody>
                <a:bodyPr/>
                <a:lstStyle/>
                <a:p>
                  <a:endParaRPr lang="es-ES_tradnl">
                    <a:solidFill>
                      <a:srgbClr val="000000"/>
                    </a:solidFill>
                    <a:latin typeface="Times New Roman"/>
                  </a:endParaRPr>
                </a:p>
              </p:txBody>
            </p:sp>
            <p:sp>
              <p:nvSpPr>
                <p:cNvPr id="39180" name="Freeform 451"/>
                <p:cNvSpPr>
                  <a:spLocks/>
                </p:cNvSpPr>
                <p:nvPr/>
              </p:nvSpPr>
              <p:spPr bwMode="auto">
                <a:xfrm>
                  <a:off x="2017" y="2274"/>
                  <a:ext cx="24" cy="32"/>
                </a:xfrm>
                <a:custGeom>
                  <a:avLst/>
                  <a:gdLst>
                    <a:gd name="T0" fmla="*/ 24 w 24"/>
                    <a:gd name="T1" fmla="*/ 32 h 32"/>
                    <a:gd name="T2" fmla="*/ 16 w 24"/>
                    <a:gd name="T3" fmla="*/ 32 h 32"/>
                    <a:gd name="T4" fmla="*/ 16 w 24"/>
                    <a:gd name="T5" fmla="*/ 16 h 32"/>
                    <a:gd name="T6" fmla="*/ 0 w 24"/>
                    <a:gd name="T7" fmla="*/ 0 h 32"/>
                    <a:gd name="T8" fmla="*/ 8 w 24"/>
                    <a:gd name="T9" fmla="*/ 8 h 32"/>
                    <a:gd name="T10" fmla="*/ 8 w 24"/>
                    <a:gd name="T11" fmla="*/ 24 h 32"/>
                    <a:gd name="T12" fmla="*/ 16 w 24"/>
                    <a:gd name="T13" fmla="*/ 32 h 32"/>
                    <a:gd name="T14" fmla="*/ 24 w 24"/>
                    <a:gd name="T15" fmla="*/ 32 h 32"/>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32"/>
                    <a:gd name="T26" fmla="*/ 24 w 24"/>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32">
                      <a:moveTo>
                        <a:pt x="24" y="32"/>
                      </a:moveTo>
                      <a:lnTo>
                        <a:pt x="16" y="32"/>
                      </a:lnTo>
                      <a:lnTo>
                        <a:pt x="16" y="16"/>
                      </a:lnTo>
                      <a:lnTo>
                        <a:pt x="0" y="0"/>
                      </a:lnTo>
                      <a:lnTo>
                        <a:pt x="8" y="8"/>
                      </a:lnTo>
                      <a:lnTo>
                        <a:pt x="8" y="24"/>
                      </a:lnTo>
                      <a:lnTo>
                        <a:pt x="16" y="32"/>
                      </a:lnTo>
                      <a:lnTo>
                        <a:pt x="24" y="32"/>
                      </a:lnTo>
                      <a:close/>
                    </a:path>
                  </a:pathLst>
                </a:custGeom>
                <a:solidFill>
                  <a:srgbClr val="0CA500"/>
                </a:solidFill>
                <a:ln w="0">
                  <a:solidFill>
                    <a:srgbClr val="000000"/>
                  </a:solidFill>
                  <a:round/>
                  <a:headEnd/>
                  <a:tailEnd/>
                </a:ln>
              </p:spPr>
              <p:txBody>
                <a:bodyPr/>
                <a:lstStyle/>
                <a:p>
                  <a:endParaRPr lang="es-ES_tradnl">
                    <a:solidFill>
                      <a:srgbClr val="000000"/>
                    </a:solidFill>
                    <a:latin typeface="Times New Roman"/>
                  </a:endParaRPr>
                </a:p>
              </p:txBody>
            </p:sp>
            <p:sp>
              <p:nvSpPr>
                <p:cNvPr id="39181" name="Freeform 452"/>
                <p:cNvSpPr>
                  <a:spLocks/>
                </p:cNvSpPr>
                <p:nvPr/>
              </p:nvSpPr>
              <p:spPr bwMode="auto">
                <a:xfrm>
                  <a:off x="1819" y="2282"/>
                  <a:ext cx="222" cy="144"/>
                </a:xfrm>
                <a:custGeom>
                  <a:avLst/>
                  <a:gdLst>
                    <a:gd name="T0" fmla="*/ 95 w 222"/>
                    <a:gd name="T1" fmla="*/ 120 h 144"/>
                    <a:gd name="T2" fmla="*/ 95 w 222"/>
                    <a:gd name="T3" fmla="*/ 128 h 144"/>
                    <a:gd name="T4" fmla="*/ 87 w 222"/>
                    <a:gd name="T5" fmla="*/ 128 h 144"/>
                    <a:gd name="T6" fmla="*/ 87 w 222"/>
                    <a:gd name="T7" fmla="*/ 136 h 144"/>
                    <a:gd name="T8" fmla="*/ 79 w 222"/>
                    <a:gd name="T9" fmla="*/ 136 h 144"/>
                    <a:gd name="T10" fmla="*/ 71 w 222"/>
                    <a:gd name="T11" fmla="*/ 144 h 144"/>
                    <a:gd name="T12" fmla="*/ 31 w 222"/>
                    <a:gd name="T13" fmla="*/ 144 h 144"/>
                    <a:gd name="T14" fmla="*/ 23 w 222"/>
                    <a:gd name="T15" fmla="*/ 136 h 144"/>
                    <a:gd name="T16" fmla="*/ 23 w 222"/>
                    <a:gd name="T17" fmla="*/ 128 h 144"/>
                    <a:gd name="T18" fmla="*/ 16 w 222"/>
                    <a:gd name="T19" fmla="*/ 120 h 144"/>
                    <a:gd name="T20" fmla="*/ 16 w 222"/>
                    <a:gd name="T21" fmla="*/ 112 h 144"/>
                    <a:gd name="T22" fmla="*/ 8 w 222"/>
                    <a:gd name="T23" fmla="*/ 104 h 144"/>
                    <a:gd name="T24" fmla="*/ 8 w 222"/>
                    <a:gd name="T25" fmla="*/ 96 h 144"/>
                    <a:gd name="T26" fmla="*/ 0 w 222"/>
                    <a:gd name="T27" fmla="*/ 96 h 144"/>
                    <a:gd name="T28" fmla="*/ 0 w 222"/>
                    <a:gd name="T29" fmla="*/ 48 h 144"/>
                    <a:gd name="T30" fmla="*/ 8 w 222"/>
                    <a:gd name="T31" fmla="*/ 48 h 144"/>
                    <a:gd name="T32" fmla="*/ 8 w 222"/>
                    <a:gd name="T33" fmla="*/ 40 h 144"/>
                    <a:gd name="T34" fmla="*/ 16 w 222"/>
                    <a:gd name="T35" fmla="*/ 40 h 144"/>
                    <a:gd name="T36" fmla="*/ 16 w 222"/>
                    <a:gd name="T37" fmla="*/ 32 h 144"/>
                    <a:gd name="T38" fmla="*/ 71 w 222"/>
                    <a:gd name="T39" fmla="*/ 32 h 144"/>
                    <a:gd name="T40" fmla="*/ 79 w 222"/>
                    <a:gd name="T41" fmla="*/ 24 h 144"/>
                    <a:gd name="T42" fmla="*/ 95 w 222"/>
                    <a:gd name="T43" fmla="*/ 24 h 144"/>
                    <a:gd name="T44" fmla="*/ 103 w 222"/>
                    <a:gd name="T45" fmla="*/ 16 h 144"/>
                    <a:gd name="T46" fmla="*/ 119 w 222"/>
                    <a:gd name="T47" fmla="*/ 16 h 144"/>
                    <a:gd name="T48" fmla="*/ 127 w 222"/>
                    <a:gd name="T49" fmla="*/ 8 h 144"/>
                    <a:gd name="T50" fmla="*/ 142 w 222"/>
                    <a:gd name="T51" fmla="*/ 8 h 144"/>
                    <a:gd name="T52" fmla="*/ 142 w 222"/>
                    <a:gd name="T53" fmla="*/ 0 h 144"/>
                    <a:gd name="T54" fmla="*/ 190 w 222"/>
                    <a:gd name="T55" fmla="*/ 0 h 144"/>
                    <a:gd name="T56" fmla="*/ 198 w 222"/>
                    <a:gd name="T57" fmla="*/ 8 h 144"/>
                    <a:gd name="T58" fmla="*/ 206 w 222"/>
                    <a:gd name="T59" fmla="*/ 8 h 144"/>
                    <a:gd name="T60" fmla="*/ 206 w 222"/>
                    <a:gd name="T61" fmla="*/ 16 h 144"/>
                    <a:gd name="T62" fmla="*/ 214 w 222"/>
                    <a:gd name="T63" fmla="*/ 16 h 144"/>
                    <a:gd name="T64" fmla="*/ 214 w 222"/>
                    <a:gd name="T65" fmla="*/ 24 h 144"/>
                    <a:gd name="T66" fmla="*/ 222 w 222"/>
                    <a:gd name="T67" fmla="*/ 32 h 144"/>
                    <a:gd name="T68" fmla="*/ 222 w 222"/>
                    <a:gd name="T69" fmla="*/ 40 h 144"/>
                    <a:gd name="T70" fmla="*/ 214 w 222"/>
                    <a:gd name="T71" fmla="*/ 40 h 144"/>
                    <a:gd name="T72" fmla="*/ 214 w 222"/>
                    <a:gd name="T73" fmla="*/ 48 h 144"/>
                    <a:gd name="T74" fmla="*/ 206 w 222"/>
                    <a:gd name="T75" fmla="*/ 48 h 144"/>
                    <a:gd name="T76" fmla="*/ 198 w 222"/>
                    <a:gd name="T77" fmla="*/ 56 h 144"/>
                    <a:gd name="T78" fmla="*/ 190 w 222"/>
                    <a:gd name="T79" fmla="*/ 56 h 144"/>
                    <a:gd name="T80" fmla="*/ 190 w 222"/>
                    <a:gd name="T81" fmla="*/ 64 h 144"/>
                    <a:gd name="T82" fmla="*/ 182 w 222"/>
                    <a:gd name="T83" fmla="*/ 64 h 144"/>
                    <a:gd name="T84" fmla="*/ 174 w 222"/>
                    <a:gd name="T85" fmla="*/ 72 h 144"/>
                    <a:gd name="T86" fmla="*/ 166 w 222"/>
                    <a:gd name="T87" fmla="*/ 72 h 144"/>
                    <a:gd name="T88" fmla="*/ 166 w 222"/>
                    <a:gd name="T89" fmla="*/ 80 h 144"/>
                    <a:gd name="T90" fmla="*/ 150 w 222"/>
                    <a:gd name="T91" fmla="*/ 80 h 144"/>
                    <a:gd name="T92" fmla="*/ 150 w 222"/>
                    <a:gd name="T93" fmla="*/ 88 h 144"/>
                    <a:gd name="T94" fmla="*/ 142 w 222"/>
                    <a:gd name="T95" fmla="*/ 88 h 144"/>
                    <a:gd name="T96" fmla="*/ 142 w 222"/>
                    <a:gd name="T97" fmla="*/ 96 h 144"/>
                    <a:gd name="T98" fmla="*/ 127 w 222"/>
                    <a:gd name="T99" fmla="*/ 96 h 144"/>
                    <a:gd name="T100" fmla="*/ 127 w 222"/>
                    <a:gd name="T101" fmla="*/ 104 h 144"/>
                    <a:gd name="T102" fmla="*/ 119 w 222"/>
                    <a:gd name="T103" fmla="*/ 104 h 144"/>
                    <a:gd name="T104" fmla="*/ 103 w 222"/>
                    <a:gd name="T105" fmla="*/ 120 h 144"/>
                    <a:gd name="T106" fmla="*/ 95 w 222"/>
                    <a:gd name="T107" fmla="*/ 120 h 1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144"/>
                    <a:gd name="T164" fmla="*/ 222 w 222"/>
                    <a:gd name="T165" fmla="*/ 144 h 1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144">
                      <a:moveTo>
                        <a:pt x="95" y="120"/>
                      </a:moveTo>
                      <a:lnTo>
                        <a:pt x="95" y="128"/>
                      </a:lnTo>
                      <a:lnTo>
                        <a:pt x="87" y="128"/>
                      </a:lnTo>
                      <a:lnTo>
                        <a:pt x="87" y="136"/>
                      </a:lnTo>
                      <a:lnTo>
                        <a:pt x="79" y="136"/>
                      </a:lnTo>
                      <a:lnTo>
                        <a:pt x="71" y="144"/>
                      </a:lnTo>
                      <a:lnTo>
                        <a:pt x="31" y="144"/>
                      </a:lnTo>
                      <a:lnTo>
                        <a:pt x="23" y="136"/>
                      </a:lnTo>
                      <a:lnTo>
                        <a:pt x="23" y="128"/>
                      </a:lnTo>
                      <a:lnTo>
                        <a:pt x="16" y="120"/>
                      </a:lnTo>
                      <a:lnTo>
                        <a:pt x="16" y="112"/>
                      </a:lnTo>
                      <a:lnTo>
                        <a:pt x="8" y="104"/>
                      </a:lnTo>
                      <a:lnTo>
                        <a:pt x="8" y="96"/>
                      </a:lnTo>
                      <a:lnTo>
                        <a:pt x="0" y="96"/>
                      </a:lnTo>
                      <a:lnTo>
                        <a:pt x="0" y="48"/>
                      </a:lnTo>
                      <a:lnTo>
                        <a:pt x="8" y="48"/>
                      </a:lnTo>
                      <a:lnTo>
                        <a:pt x="8" y="40"/>
                      </a:lnTo>
                      <a:lnTo>
                        <a:pt x="16" y="40"/>
                      </a:lnTo>
                      <a:lnTo>
                        <a:pt x="16" y="32"/>
                      </a:lnTo>
                      <a:lnTo>
                        <a:pt x="71" y="32"/>
                      </a:lnTo>
                      <a:lnTo>
                        <a:pt x="79" y="24"/>
                      </a:lnTo>
                      <a:lnTo>
                        <a:pt x="95" y="24"/>
                      </a:lnTo>
                      <a:lnTo>
                        <a:pt x="103" y="16"/>
                      </a:lnTo>
                      <a:lnTo>
                        <a:pt x="119" y="16"/>
                      </a:lnTo>
                      <a:lnTo>
                        <a:pt x="127" y="8"/>
                      </a:lnTo>
                      <a:lnTo>
                        <a:pt x="142" y="8"/>
                      </a:lnTo>
                      <a:lnTo>
                        <a:pt x="142" y="0"/>
                      </a:lnTo>
                      <a:lnTo>
                        <a:pt x="190" y="0"/>
                      </a:lnTo>
                      <a:lnTo>
                        <a:pt x="198" y="8"/>
                      </a:lnTo>
                      <a:lnTo>
                        <a:pt x="206" y="8"/>
                      </a:lnTo>
                      <a:lnTo>
                        <a:pt x="206" y="16"/>
                      </a:lnTo>
                      <a:lnTo>
                        <a:pt x="214" y="16"/>
                      </a:lnTo>
                      <a:lnTo>
                        <a:pt x="214" y="24"/>
                      </a:lnTo>
                      <a:lnTo>
                        <a:pt x="222" y="32"/>
                      </a:lnTo>
                      <a:lnTo>
                        <a:pt x="222" y="40"/>
                      </a:lnTo>
                      <a:lnTo>
                        <a:pt x="214" y="40"/>
                      </a:lnTo>
                      <a:lnTo>
                        <a:pt x="214" y="48"/>
                      </a:lnTo>
                      <a:lnTo>
                        <a:pt x="206" y="48"/>
                      </a:lnTo>
                      <a:lnTo>
                        <a:pt x="198" y="56"/>
                      </a:lnTo>
                      <a:lnTo>
                        <a:pt x="190" y="56"/>
                      </a:lnTo>
                      <a:lnTo>
                        <a:pt x="190" y="64"/>
                      </a:lnTo>
                      <a:lnTo>
                        <a:pt x="182" y="64"/>
                      </a:lnTo>
                      <a:lnTo>
                        <a:pt x="174" y="72"/>
                      </a:lnTo>
                      <a:lnTo>
                        <a:pt x="166" y="72"/>
                      </a:lnTo>
                      <a:lnTo>
                        <a:pt x="166" y="80"/>
                      </a:lnTo>
                      <a:lnTo>
                        <a:pt x="150" y="80"/>
                      </a:lnTo>
                      <a:lnTo>
                        <a:pt x="150" y="88"/>
                      </a:lnTo>
                      <a:lnTo>
                        <a:pt x="142" y="88"/>
                      </a:lnTo>
                      <a:lnTo>
                        <a:pt x="142" y="96"/>
                      </a:lnTo>
                      <a:lnTo>
                        <a:pt x="127" y="96"/>
                      </a:lnTo>
                      <a:lnTo>
                        <a:pt x="127" y="104"/>
                      </a:lnTo>
                      <a:lnTo>
                        <a:pt x="119" y="104"/>
                      </a:lnTo>
                      <a:lnTo>
                        <a:pt x="103" y="120"/>
                      </a:lnTo>
                      <a:lnTo>
                        <a:pt x="95" y="12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182" name="Freeform 453"/>
                <p:cNvSpPr>
                  <a:spLocks/>
                </p:cNvSpPr>
                <p:nvPr/>
              </p:nvSpPr>
              <p:spPr bwMode="auto">
                <a:xfrm>
                  <a:off x="1858" y="2298"/>
                  <a:ext cx="167" cy="96"/>
                </a:xfrm>
                <a:custGeom>
                  <a:avLst/>
                  <a:gdLst>
                    <a:gd name="T0" fmla="*/ 40 w 167"/>
                    <a:gd name="T1" fmla="*/ 96 h 96"/>
                    <a:gd name="T2" fmla="*/ 16 w 167"/>
                    <a:gd name="T3" fmla="*/ 96 h 96"/>
                    <a:gd name="T4" fmla="*/ 16 w 167"/>
                    <a:gd name="T5" fmla="*/ 88 h 96"/>
                    <a:gd name="T6" fmla="*/ 8 w 167"/>
                    <a:gd name="T7" fmla="*/ 88 h 96"/>
                    <a:gd name="T8" fmla="*/ 8 w 167"/>
                    <a:gd name="T9" fmla="*/ 80 h 96"/>
                    <a:gd name="T10" fmla="*/ 0 w 167"/>
                    <a:gd name="T11" fmla="*/ 80 h 96"/>
                    <a:gd name="T12" fmla="*/ 0 w 167"/>
                    <a:gd name="T13" fmla="*/ 64 h 96"/>
                    <a:gd name="T14" fmla="*/ 8 w 167"/>
                    <a:gd name="T15" fmla="*/ 64 h 96"/>
                    <a:gd name="T16" fmla="*/ 8 w 167"/>
                    <a:gd name="T17" fmla="*/ 56 h 96"/>
                    <a:gd name="T18" fmla="*/ 24 w 167"/>
                    <a:gd name="T19" fmla="*/ 40 h 96"/>
                    <a:gd name="T20" fmla="*/ 32 w 167"/>
                    <a:gd name="T21" fmla="*/ 40 h 96"/>
                    <a:gd name="T22" fmla="*/ 32 w 167"/>
                    <a:gd name="T23" fmla="*/ 32 h 96"/>
                    <a:gd name="T24" fmla="*/ 40 w 167"/>
                    <a:gd name="T25" fmla="*/ 32 h 96"/>
                    <a:gd name="T26" fmla="*/ 48 w 167"/>
                    <a:gd name="T27" fmla="*/ 24 h 96"/>
                    <a:gd name="T28" fmla="*/ 56 w 167"/>
                    <a:gd name="T29" fmla="*/ 24 h 96"/>
                    <a:gd name="T30" fmla="*/ 64 w 167"/>
                    <a:gd name="T31" fmla="*/ 16 h 96"/>
                    <a:gd name="T32" fmla="*/ 72 w 167"/>
                    <a:gd name="T33" fmla="*/ 16 h 96"/>
                    <a:gd name="T34" fmla="*/ 80 w 167"/>
                    <a:gd name="T35" fmla="*/ 8 h 96"/>
                    <a:gd name="T36" fmla="*/ 96 w 167"/>
                    <a:gd name="T37" fmla="*/ 8 h 96"/>
                    <a:gd name="T38" fmla="*/ 103 w 167"/>
                    <a:gd name="T39" fmla="*/ 0 h 96"/>
                    <a:gd name="T40" fmla="*/ 167 w 167"/>
                    <a:gd name="T41" fmla="*/ 0 h 96"/>
                    <a:gd name="T42" fmla="*/ 167 w 167"/>
                    <a:gd name="T43" fmla="*/ 16 h 96"/>
                    <a:gd name="T44" fmla="*/ 159 w 167"/>
                    <a:gd name="T45" fmla="*/ 16 h 96"/>
                    <a:gd name="T46" fmla="*/ 159 w 167"/>
                    <a:gd name="T47" fmla="*/ 24 h 96"/>
                    <a:gd name="T48" fmla="*/ 151 w 167"/>
                    <a:gd name="T49" fmla="*/ 24 h 96"/>
                    <a:gd name="T50" fmla="*/ 151 w 167"/>
                    <a:gd name="T51" fmla="*/ 32 h 96"/>
                    <a:gd name="T52" fmla="*/ 143 w 167"/>
                    <a:gd name="T53" fmla="*/ 32 h 96"/>
                    <a:gd name="T54" fmla="*/ 143 w 167"/>
                    <a:gd name="T55" fmla="*/ 40 h 96"/>
                    <a:gd name="T56" fmla="*/ 127 w 167"/>
                    <a:gd name="T57" fmla="*/ 40 h 96"/>
                    <a:gd name="T58" fmla="*/ 127 w 167"/>
                    <a:gd name="T59" fmla="*/ 48 h 96"/>
                    <a:gd name="T60" fmla="*/ 119 w 167"/>
                    <a:gd name="T61" fmla="*/ 48 h 96"/>
                    <a:gd name="T62" fmla="*/ 119 w 167"/>
                    <a:gd name="T63" fmla="*/ 56 h 96"/>
                    <a:gd name="T64" fmla="*/ 111 w 167"/>
                    <a:gd name="T65" fmla="*/ 56 h 96"/>
                    <a:gd name="T66" fmla="*/ 96 w 167"/>
                    <a:gd name="T67" fmla="*/ 72 h 96"/>
                    <a:gd name="T68" fmla="*/ 88 w 167"/>
                    <a:gd name="T69" fmla="*/ 72 h 96"/>
                    <a:gd name="T70" fmla="*/ 72 w 167"/>
                    <a:gd name="T71" fmla="*/ 88 h 96"/>
                    <a:gd name="T72" fmla="*/ 56 w 167"/>
                    <a:gd name="T73" fmla="*/ 88 h 96"/>
                    <a:gd name="T74" fmla="*/ 56 w 167"/>
                    <a:gd name="T75" fmla="*/ 96 h 96"/>
                    <a:gd name="T76" fmla="*/ 40 w 167"/>
                    <a:gd name="T77" fmla="*/ 96 h 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96"/>
                    <a:gd name="T119" fmla="*/ 167 w 167"/>
                    <a:gd name="T120" fmla="*/ 96 h 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96">
                      <a:moveTo>
                        <a:pt x="40" y="96"/>
                      </a:moveTo>
                      <a:lnTo>
                        <a:pt x="16" y="96"/>
                      </a:lnTo>
                      <a:lnTo>
                        <a:pt x="16" y="88"/>
                      </a:lnTo>
                      <a:lnTo>
                        <a:pt x="8" y="88"/>
                      </a:lnTo>
                      <a:lnTo>
                        <a:pt x="8" y="80"/>
                      </a:lnTo>
                      <a:lnTo>
                        <a:pt x="0" y="80"/>
                      </a:lnTo>
                      <a:lnTo>
                        <a:pt x="0" y="64"/>
                      </a:lnTo>
                      <a:lnTo>
                        <a:pt x="8" y="64"/>
                      </a:lnTo>
                      <a:lnTo>
                        <a:pt x="8" y="56"/>
                      </a:lnTo>
                      <a:lnTo>
                        <a:pt x="24" y="40"/>
                      </a:lnTo>
                      <a:lnTo>
                        <a:pt x="32" y="40"/>
                      </a:lnTo>
                      <a:lnTo>
                        <a:pt x="32" y="32"/>
                      </a:lnTo>
                      <a:lnTo>
                        <a:pt x="40" y="32"/>
                      </a:lnTo>
                      <a:lnTo>
                        <a:pt x="48" y="24"/>
                      </a:lnTo>
                      <a:lnTo>
                        <a:pt x="56" y="24"/>
                      </a:lnTo>
                      <a:lnTo>
                        <a:pt x="64" y="16"/>
                      </a:lnTo>
                      <a:lnTo>
                        <a:pt x="72" y="16"/>
                      </a:lnTo>
                      <a:lnTo>
                        <a:pt x="80" y="8"/>
                      </a:lnTo>
                      <a:lnTo>
                        <a:pt x="96" y="8"/>
                      </a:lnTo>
                      <a:lnTo>
                        <a:pt x="103" y="0"/>
                      </a:lnTo>
                      <a:lnTo>
                        <a:pt x="167" y="0"/>
                      </a:lnTo>
                      <a:lnTo>
                        <a:pt x="167" y="16"/>
                      </a:lnTo>
                      <a:lnTo>
                        <a:pt x="159" y="16"/>
                      </a:lnTo>
                      <a:lnTo>
                        <a:pt x="159" y="24"/>
                      </a:lnTo>
                      <a:lnTo>
                        <a:pt x="151" y="24"/>
                      </a:lnTo>
                      <a:lnTo>
                        <a:pt x="151" y="32"/>
                      </a:lnTo>
                      <a:lnTo>
                        <a:pt x="143" y="32"/>
                      </a:lnTo>
                      <a:lnTo>
                        <a:pt x="143" y="40"/>
                      </a:lnTo>
                      <a:lnTo>
                        <a:pt x="127" y="40"/>
                      </a:lnTo>
                      <a:lnTo>
                        <a:pt x="127" y="48"/>
                      </a:lnTo>
                      <a:lnTo>
                        <a:pt x="119" y="48"/>
                      </a:lnTo>
                      <a:lnTo>
                        <a:pt x="119" y="56"/>
                      </a:lnTo>
                      <a:lnTo>
                        <a:pt x="111" y="56"/>
                      </a:lnTo>
                      <a:lnTo>
                        <a:pt x="96" y="72"/>
                      </a:lnTo>
                      <a:lnTo>
                        <a:pt x="88" y="72"/>
                      </a:lnTo>
                      <a:lnTo>
                        <a:pt x="72" y="88"/>
                      </a:lnTo>
                      <a:lnTo>
                        <a:pt x="56" y="88"/>
                      </a:lnTo>
                      <a:lnTo>
                        <a:pt x="56" y="96"/>
                      </a:lnTo>
                      <a:lnTo>
                        <a:pt x="40" y="96"/>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183" name="Freeform 454"/>
                <p:cNvSpPr>
                  <a:spLocks/>
                </p:cNvSpPr>
                <p:nvPr/>
              </p:nvSpPr>
              <p:spPr bwMode="auto">
                <a:xfrm>
                  <a:off x="1874" y="2298"/>
                  <a:ext cx="151" cy="96"/>
                </a:xfrm>
                <a:custGeom>
                  <a:avLst/>
                  <a:gdLst>
                    <a:gd name="T0" fmla="*/ 64 w 151"/>
                    <a:gd name="T1" fmla="*/ 16 h 96"/>
                    <a:gd name="T2" fmla="*/ 72 w 151"/>
                    <a:gd name="T3" fmla="*/ 8 h 96"/>
                    <a:gd name="T4" fmla="*/ 87 w 151"/>
                    <a:gd name="T5" fmla="*/ 8 h 96"/>
                    <a:gd name="T6" fmla="*/ 95 w 151"/>
                    <a:gd name="T7" fmla="*/ 0 h 96"/>
                    <a:gd name="T8" fmla="*/ 143 w 151"/>
                    <a:gd name="T9" fmla="*/ 0 h 96"/>
                    <a:gd name="T10" fmla="*/ 143 w 151"/>
                    <a:gd name="T11" fmla="*/ 8 h 96"/>
                    <a:gd name="T12" fmla="*/ 151 w 151"/>
                    <a:gd name="T13" fmla="*/ 8 h 96"/>
                    <a:gd name="T14" fmla="*/ 151 w 151"/>
                    <a:gd name="T15" fmla="*/ 16 h 96"/>
                    <a:gd name="T16" fmla="*/ 143 w 151"/>
                    <a:gd name="T17" fmla="*/ 16 h 96"/>
                    <a:gd name="T18" fmla="*/ 119 w 151"/>
                    <a:gd name="T19" fmla="*/ 40 h 96"/>
                    <a:gd name="T20" fmla="*/ 111 w 151"/>
                    <a:gd name="T21" fmla="*/ 40 h 96"/>
                    <a:gd name="T22" fmla="*/ 87 w 151"/>
                    <a:gd name="T23" fmla="*/ 64 h 96"/>
                    <a:gd name="T24" fmla="*/ 80 w 151"/>
                    <a:gd name="T25" fmla="*/ 64 h 96"/>
                    <a:gd name="T26" fmla="*/ 80 w 151"/>
                    <a:gd name="T27" fmla="*/ 72 h 96"/>
                    <a:gd name="T28" fmla="*/ 64 w 151"/>
                    <a:gd name="T29" fmla="*/ 72 h 96"/>
                    <a:gd name="T30" fmla="*/ 64 w 151"/>
                    <a:gd name="T31" fmla="*/ 80 h 96"/>
                    <a:gd name="T32" fmla="*/ 56 w 151"/>
                    <a:gd name="T33" fmla="*/ 80 h 96"/>
                    <a:gd name="T34" fmla="*/ 48 w 151"/>
                    <a:gd name="T35" fmla="*/ 88 h 96"/>
                    <a:gd name="T36" fmla="*/ 24 w 151"/>
                    <a:gd name="T37" fmla="*/ 88 h 96"/>
                    <a:gd name="T38" fmla="*/ 24 w 151"/>
                    <a:gd name="T39" fmla="*/ 96 h 96"/>
                    <a:gd name="T40" fmla="*/ 24 w 151"/>
                    <a:gd name="T41" fmla="*/ 88 h 96"/>
                    <a:gd name="T42" fmla="*/ 8 w 151"/>
                    <a:gd name="T43" fmla="*/ 88 h 96"/>
                    <a:gd name="T44" fmla="*/ 0 w 151"/>
                    <a:gd name="T45" fmla="*/ 80 h 96"/>
                    <a:gd name="T46" fmla="*/ 0 w 151"/>
                    <a:gd name="T47" fmla="*/ 56 h 96"/>
                    <a:gd name="T48" fmla="*/ 16 w 151"/>
                    <a:gd name="T49" fmla="*/ 40 h 96"/>
                    <a:gd name="T50" fmla="*/ 24 w 151"/>
                    <a:gd name="T51" fmla="*/ 40 h 96"/>
                    <a:gd name="T52" fmla="*/ 24 w 151"/>
                    <a:gd name="T53" fmla="*/ 32 h 96"/>
                    <a:gd name="T54" fmla="*/ 32 w 151"/>
                    <a:gd name="T55" fmla="*/ 32 h 96"/>
                    <a:gd name="T56" fmla="*/ 32 w 151"/>
                    <a:gd name="T57" fmla="*/ 24 h 96"/>
                    <a:gd name="T58" fmla="*/ 48 w 151"/>
                    <a:gd name="T59" fmla="*/ 24 h 96"/>
                    <a:gd name="T60" fmla="*/ 56 w 151"/>
                    <a:gd name="T61" fmla="*/ 16 h 96"/>
                    <a:gd name="T62" fmla="*/ 64 w 151"/>
                    <a:gd name="T63" fmla="*/ 16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1"/>
                    <a:gd name="T97" fmla="*/ 0 h 96"/>
                    <a:gd name="T98" fmla="*/ 151 w 151"/>
                    <a:gd name="T99" fmla="*/ 96 h 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1" h="96">
                      <a:moveTo>
                        <a:pt x="64" y="16"/>
                      </a:moveTo>
                      <a:lnTo>
                        <a:pt x="72" y="8"/>
                      </a:lnTo>
                      <a:lnTo>
                        <a:pt x="87" y="8"/>
                      </a:lnTo>
                      <a:lnTo>
                        <a:pt x="95" y="0"/>
                      </a:lnTo>
                      <a:lnTo>
                        <a:pt x="143" y="0"/>
                      </a:lnTo>
                      <a:lnTo>
                        <a:pt x="143" y="8"/>
                      </a:lnTo>
                      <a:lnTo>
                        <a:pt x="151" y="8"/>
                      </a:lnTo>
                      <a:lnTo>
                        <a:pt x="151" y="16"/>
                      </a:lnTo>
                      <a:lnTo>
                        <a:pt x="143" y="16"/>
                      </a:lnTo>
                      <a:lnTo>
                        <a:pt x="119" y="40"/>
                      </a:lnTo>
                      <a:lnTo>
                        <a:pt x="111" y="40"/>
                      </a:lnTo>
                      <a:lnTo>
                        <a:pt x="87" y="64"/>
                      </a:lnTo>
                      <a:lnTo>
                        <a:pt x="80" y="64"/>
                      </a:lnTo>
                      <a:lnTo>
                        <a:pt x="80" y="72"/>
                      </a:lnTo>
                      <a:lnTo>
                        <a:pt x="64" y="72"/>
                      </a:lnTo>
                      <a:lnTo>
                        <a:pt x="64" y="80"/>
                      </a:lnTo>
                      <a:lnTo>
                        <a:pt x="56" y="80"/>
                      </a:lnTo>
                      <a:lnTo>
                        <a:pt x="48" y="88"/>
                      </a:lnTo>
                      <a:lnTo>
                        <a:pt x="24" y="88"/>
                      </a:lnTo>
                      <a:lnTo>
                        <a:pt x="24" y="96"/>
                      </a:lnTo>
                      <a:lnTo>
                        <a:pt x="24" y="88"/>
                      </a:lnTo>
                      <a:lnTo>
                        <a:pt x="8" y="88"/>
                      </a:lnTo>
                      <a:lnTo>
                        <a:pt x="0" y="80"/>
                      </a:lnTo>
                      <a:lnTo>
                        <a:pt x="0" y="56"/>
                      </a:lnTo>
                      <a:lnTo>
                        <a:pt x="16" y="40"/>
                      </a:lnTo>
                      <a:lnTo>
                        <a:pt x="24" y="40"/>
                      </a:lnTo>
                      <a:lnTo>
                        <a:pt x="24" y="32"/>
                      </a:lnTo>
                      <a:lnTo>
                        <a:pt x="32" y="32"/>
                      </a:lnTo>
                      <a:lnTo>
                        <a:pt x="32" y="24"/>
                      </a:lnTo>
                      <a:lnTo>
                        <a:pt x="48" y="24"/>
                      </a:lnTo>
                      <a:lnTo>
                        <a:pt x="56" y="16"/>
                      </a:lnTo>
                      <a:lnTo>
                        <a:pt x="64" y="16"/>
                      </a:lnTo>
                      <a:close/>
                    </a:path>
                  </a:pathLst>
                </a:custGeom>
                <a:solidFill>
                  <a:srgbClr val="FF4456"/>
                </a:solidFill>
                <a:ln w="9525">
                  <a:noFill/>
                  <a:round/>
                  <a:headEnd/>
                  <a:tailEnd/>
                </a:ln>
              </p:spPr>
              <p:txBody>
                <a:bodyPr/>
                <a:lstStyle/>
                <a:p>
                  <a:endParaRPr lang="es-ES_tradnl">
                    <a:solidFill>
                      <a:srgbClr val="000000"/>
                    </a:solidFill>
                    <a:latin typeface="Times New Roman"/>
                  </a:endParaRPr>
                </a:p>
              </p:txBody>
            </p:sp>
            <p:sp>
              <p:nvSpPr>
                <p:cNvPr id="39184" name="Freeform 455"/>
                <p:cNvSpPr>
                  <a:spLocks/>
                </p:cNvSpPr>
                <p:nvPr/>
              </p:nvSpPr>
              <p:spPr bwMode="auto">
                <a:xfrm>
                  <a:off x="1882" y="2298"/>
                  <a:ext cx="135" cy="88"/>
                </a:xfrm>
                <a:custGeom>
                  <a:avLst/>
                  <a:gdLst>
                    <a:gd name="T0" fmla="*/ 56 w 135"/>
                    <a:gd name="T1" fmla="*/ 16 h 88"/>
                    <a:gd name="T2" fmla="*/ 64 w 135"/>
                    <a:gd name="T3" fmla="*/ 8 h 88"/>
                    <a:gd name="T4" fmla="*/ 87 w 135"/>
                    <a:gd name="T5" fmla="*/ 8 h 88"/>
                    <a:gd name="T6" fmla="*/ 95 w 135"/>
                    <a:gd name="T7" fmla="*/ 0 h 88"/>
                    <a:gd name="T8" fmla="*/ 135 w 135"/>
                    <a:gd name="T9" fmla="*/ 0 h 88"/>
                    <a:gd name="T10" fmla="*/ 135 w 135"/>
                    <a:gd name="T11" fmla="*/ 16 h 88"/>
                    <a:gd name="T12" fmla="*/ 119 w 135"/>
                    <a:gd name="T13" fmla="*/ 32 h 88"/>
                    <a:gd name="T14" fmla="*/ 111 w 135"/>
                    <a:gd name="T15" fmla="*/ 32 h 88"/>
                    <a:gd name="T16" fmla="*/ 111 w 135"/>
                    <a:gd name="T17" fmla="*/ 40 h 88"/>
                    <a:gd name="T18" fmla="*/ 103 w 135"/>
                    <a:gd name="T19" fmla="*/ 40 h 88"/>
                    <a:gd name="T20" fmla="*/ 95 w 135"/>
                    <a:gd name="T21" fmla="*/ 48 h 88"/>
                    <a:gd name="T22" fmla="*/ 87 w 135"/>
                    <a:gd name="T23" fmla="*/ 48 h 88"/>
                    <a:gd name="T24" fmla="*/ 87 w 135"/>
                    <a:gd name="T25" fmla="*/ 56 h 88"/>
                    <a:gd name="T26" fmla="*/ 79 w 135"/>
                    <a:gd name="T27" fmla="*/ 56 h 88"/>
                    <a:gd name="T28" fmla="*/ 72 w 135"/>
                    <a:gd name="T29" fmla="*/ 64 h 88"/>
                    <a:gd name="T30" fmla="*/ 64 w 135"/>
                    <a:gd name="T31" fmla="*/ 64 h 88"/>
                    <a:gd name="T32" fmla="*/ 56 w 135"/>
                    <a:gd name="T33" fmla="*/ 72 h 88"/>
                    <a:gd name="T34" fmla="*/ 48 w 135"/>
                    <a:gd name="T35" fmla="*/ 72 h 88"/>
                    <a:gd name="T36" fmla="*/ 48 w 135"/>
                    <a:gd name="T37" fmla="*/ 80 h 88"/>
                    <a:gd name="T38" fmla="*/ 32 w 135"/>
                    <a:gd name="T39" fmla="*/ 80 h 88"/>
                    <a:gd name="T40" fmla="*/ 24 w 135"/>
                    <a:gd name="T41" fmla="*/ 88 h 88"/>
                    <a:gd name="T42" fmla="*/ 16 w 135"/>
                    <a:gd name="T43" fmla="*/ 80 h 88"/>
                    <a:gd name="T44" fmla="*/ 8 w 135"/>
                    <a:gd name="T45" fmla="*/ 80 h 88"/>
                    <a:gd name="T46" fmla="*/ 8 w 135"/>
                    <a:gd name="T47" fmla="*/ 72 h 88"/>
                    <a:gd name="T48" fmla="*/ 0 w 135"/>
                    <a:gd name="T49" fmla="*/ 72 h 88"/>
                    <a:gd name="T50" fmla="*/ 0 w 135"/>
                    <a:gd name="T51" fmla="*/ 56 h 88"/>
                    <a:gd name="T52" fmla="*/ 8 w 135"/>
                    <a:gd name="T53" fmla="*/ 48 h 88"/>
                    <a:gd name="T54" fmla="*/ 8 w 135"/>
                    <a:gd name="T55" fmla="*/ 40 h 88"/>
                    <a:gd name="T56" fmla="*/ 16 w 135"/>
                    <a:gd name="T57" fmla="*/ 40 h 88"/>
                    <a:gd name="T58" fmla="*/ 32 w 135"/>
                    <a:gd name="T59" fmla="*/ 24 h 88"/>
                    <a:gd name="T60" fmla="*/ 48 w 135"/>
                    <a:gd name="T61" fmla="*/ 24 h 88"/>
                    <a:gd name="T62" fmla="*/ 48 w 135"/>
                    <a:gd name="T63" fmla="*/ 16 h 88"/>
                    <a:gd name="T64" fmla="*/ 56 w 135"/>
                    <a:gd name="T65" fmla="*/ 1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88"/>
                    <a:gd name="T101" fmla="*/ 135 w 135"/>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88">
                      <a:moveTo>
                        <a:pt x="56" y="16"/>
                      </a:moveTo>
                      <a:lnTo>
                        <a:pt x="64" y="8"/>
                      </a:lnTo>
                      <a:lnTo>
                        <a:pt x="87" y="8"/>
                      </a:lnTo>
                      <a:lnTo>
                        <a:pt x="95" y="0"/>
                      </a:lnTo>
                      <a:lnTo>
                        <a:pt x="135" y="0"/>
                      </a:lnTo>
                      <a:lnTo>
                        <a:pt x="135" y="16"/>
                      </a:lnTo>
                      <a:lnTo>
                        <a:pt x="119" y="32"/>
                      </a:lnTo>
                      <a:lnTo>
                        <a:pt x="111" y="32"/>
                      </a:lnTo>
                      <a:lnTo>
                        <a:pt x="111" y="40"/>
                      </a:lnTo>
                      <a:lnTo>
                        <a:pt x="103" y="40"/>
                      </a:lnTo>
                      <a:lnTo>
                        <a:pt x="95" y="48"/>
                      </a:lnTo>
                      <a:lnTo>
                        <a:pt x="87" y="48"/>
                      </a:lnTo>
                      <a:lnTo>
                        <a:pt x="87" y="56"/>
                      </a:lnTo>
                      <a:lnTo>
                        <a:pt x="79" y="56"/>
                      </a:lnTo>
                      <a:lnTo>
                        <a:pt x="72" y="64"/>
                      </a:lnTo>
                      <a:lnTo>
                        <a:pt x="64" y="64"/>
                      </a:lnTo>
                      <a:lnTo>
                        <a:pt x="56" y="72"/>
                      </a:lnTo>
                      <a:lnTo>
                        <a:pt x="48" y="72"/>
                      </a:lnTo>
                      <a:lnTo>
                        <a:pt x="48" y="80"/>
                      </a:lnTo>
                      <a:lnTo>
                        <a:pt x="32" y="80"/>
                      </a:lnTo>
                      <a:lnTo>
                        <a:pt x="24" y="88"/>
                      </a:lnTo>
                      <a:lnTo>
                        <a:pt x="16" y="80"/>
                      </a:lnTo>
                      <a:lnTo>
                        <a:pt x="8" y="80"/>
                      </a:lnTo>
                      <a:lnTo>
                        <a:pt x="8" y="72"/>
                      </a:lnTo>
                      <a:lnTo>
                        <a:pt x="0" y="72"/>
                      </a:lnTo>
                      <a:lnTo>
                        <a:pt x="0" y="56"/>
                      </a:lnTo>
                      <a:lnTo>
                        <a:pt x="8" y="48"/>
                      </a:lnTo>
                      <a:lnTo>
                        <a:pt x="8" y="40"/>
                      </a:lnTo>
                      <a:lnTo>
                        <a:pt x="16" y="40"/>
                      </a:lnTo>
                      <a:lnTo>
                        <a:pt x="32" y="24"/>
                      </a:lnTo>
                      <a:lnTo>
                        <a:pt x="48" y="24"/>
                      </a:lnTo>
                      <a:lnTo>
                        <a:pt x="48" y="16"/>
                      </a:lnTo>
                      <a:lnTo>
                        <a:pt x="56" y="16"/>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185" name="Freeform 456"/>
                <p:cNvSpPr>
                  <a:spLocks/>
                </p:cNvSpPr>
                <p:nvPr/>
              </p:nvSpPr>
              <p:spPr bwMode="auto">
                <a:xfrm>
                  <a:off x="1890" y="2298"/>
                  <a:ext cx="127" cy="80"/>
                </a:xfrm>
                <a:custGeom>
                  <a:avLst/>
                  <a:gdLst>
                    <a:gd name="T0" fmla="*/ 56 w 127"/>
                    <a:gd name="T1" fmla="*/ 16 h 80"/>
                    <a:gd name="T2" fmla="*/ 64 w 127"/>
                    <a:gd name="T3" fmla="*/ 8 h 80"/>
                    <a:gd name="T4" fmla="*/ 87 w 127"/>
                    <a:gd name="T5" fmla="*/ 8 h 80"/>
                    <a:gd name="T6" fmla="*/ 95 w 127"/>
                    <a:gd name="T7" fmla="*/ 0 h 80"/>
                    <a:gd name="T8" fmla="*/ 127 w 127"/>
                    <a:gd name="T9" fmla="*/ 0 h 80"/>
                    <a:gd name="T10" fmla="*/ 127 w 127"/>
                    <a:gd name="T11" fmla="*/ 16 h 80"/>
                    <a:gd name="T12" fmla="*/ 119 w 127"/>
                    <a:gd name="T13" fmla="*/ 16 h 80"/>
                    <a:gd name="T14" fmla="*/ 119 w 127"/>
                    <a:gd name="T15" fmla="*/ 24 h 80"/>
                    <a:gd name="T16" fmla="*/ 111 w 127"/>
                    <a:gd name="T17" fmla="*/ 24 h 80"/>
                    <a:gd name="T18" fmla="*/ 111 w 127"/>
                    <a:gd name="T19" fmla="*/ 32 h 80"/>
                    <a:gd name="T20" fmla="*/ 103 w 127"/>
                    <a:gd name="T21" fmla="*/ 32 h 80"/>
                    <a:gd name="T22" fmla="*/ 87 w 127"/>
                    <a:gd name="T23" fmla="*/ 48 h 80"/>
                    <a:gd name="T24" fmla="*/ 79 w 127"/>
                    <a:gd name="T25" fmla="*/ 48 h 80"/>
                    <a:gd name="T26" fmla="*/ 71 w 127"/>
                    <a:gd name="T27" fmla="*/ 56 h 80"/>
                    <a:gd name="T28" fmla="*/ 64 w 127"/>
                    <a:gd name="T29" fmla="*/ 56 h 80"/>
                    <a:gd name="T30" fmla="*/ 64 w 127"/>
                    <a:gd name="T31" fmla="*/ 64 h 80"/>
                    <a:gd name="T32" fmla="*/ 56 w 127"/>
                    <a:gd name="T33" fmla="*/ 64 h 80"/>
                    <a:gd name="T34" fmla="*/ 48 w 127"/>
                    <a:gd name="T35" fmla="*/ 72 h 80"/>
                    <a:gd name="T36" fmla="*/ 32 w 127"/>
                    <a:gd name="T37" fmla="*/ 72 h 80"/>
                    <a:gd name="T38" fmla="*/ 24 w 127"/>
                    <a:gd name="T39" fmla="*/ 80 h 80"/>
                    <a:gd name="T40" fmla="*/ 16 w 127"/>
                    <a:gd name="T41" fmla="*/ 80 h 80"/>
                    <a:gd name="T42" fmla="*/ 16 w 127"/>
                    <a:gd name="T43" fmla="*/ 72 h 80"/>
                    <a:gd name="T44" fmla="*/ 8 w 127"/>
                    <a:gd name="T45" fmla="*/ 72 h 80"/>
                    <a:gd name="T46" fmla="*/ 8 w 127"/>
                    <a:gd name="T47" fmla="*/ 64 h 80"/>
                    <a:gd name="T48" fmla="*/ 0 w 127"/>
                    <a:gd name="T49" fmla="*/ 64 h 80"/>
                    <a:gd name="T50" fmla="*/ 0 w 127"/>
                    <a:gd name="T51" fmla="*/ 56 h 80"/>
                    <a:gd name="T52" fmla="*/ 8 w 127"/>
                    <a:gd name="T53" fmla="*/ 48 h 80"/>
                    <a:gd name="T54" fmla="*/ 8 w 127"/>
                    <a:gd name="T55" fmla="*/ 40 h 80"/>
                    <a:gd name="T56" fmla="*/ 16 w 127"/>
                    <a:gd name="T57" fmla="*/ 40 h 80"/>
                    <a:gd name="T58" fmla="*/ 16 w 127"/>
                    <a:gd name="T59" fmla="*/ 32 h 80"/>
                    <a:gd name="T60" fmla="*/ 24 w 127"/>
                    <a:gd name="T61" fmla="*/ 32 h 80"/>
                    <a:gd name="T62" fmla="*/ 32 w 127"/>
                    <a:gd name="T63" fmla="*/ 24 h 80"/>
                    <a:gd name="T64" fmla="*/ 40 w 127"/>
                    <a:gd name="T65" fmla="*/ 24 h 80"/>
                    <a:gd name="T66" fmla="*/ 48 w 127"/>
                    <a:gd name="T67" fmla="*/ 16 h 80"/>
                    <a:gd name="T68" fmla="*/ 56 w 127"/>
                    <a:gd name="T69" fmla="*/ 16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7"/>
                    <a:gd name="T106" fmla="*/ 0 h 80"/>
                    <a:gd name="T107" fmla="*/ 127 w 127"/>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7" h="80">
                      <a:moveTo>
                        <a:pt x="56" y="16"/>
                      </a:moveTo>
                      <a:lnTo>
                        <a:pt x="64" y="8"/>
                      </a:lnTo>
                      <a:lnTo>
                        <a:pt x="87" y="8"/>
                      </a:lnTo>
                      <a:lnTo>
                        <a:pt x="95" y="0"/>
                      </a:lnTo>
                      <a:lnTo>
                        <a:pt x="127" y="0"/>
                      </a:lnTo>
                      <a:lnTo>
                        <a:pt x="127" y="16"/>
                      </a:lnTo>
                      <a:lnTo>
                        <a:pt x="119" y="16"/>
                      </a:lnTo>
                      <a:lnTo>
                        <a:pt x="119" y="24"/>
                      </a:lnTo>
                      <a:lnTo>
                        <a:pt x="111" y="24"/>
                      </a:lnTo>
                      <a:lnTo>
                        <a:pt x="111" y="32"/>
                      </a:lnTo>
                      <a:lnTo>
                        <a:pt x="103" y="32"/>
                      </a:lnTo>
                      <a:lnTo>
                        <a:pt x="87" y="48"/>
                      </a:lnTo>
                      <a:lnTo>
                        <a:pt x="79" y="48"/>
                      </a:lnTo>
                      <a:lnTo>
                        <a:pt x="71" y="56"/>
                      </a:lnTo>
                      <a:lnTo>
                        <a:pt x="64" y="56"/>
                      </a:lnTo>
                      <a:lnTo>
                        <a:pt x="64" y="64"/>
                      </a:lnTo>
                      <a:lnTo>
                        <a:pt x="56" y="64"/>
                      </a:lnTo>
                      <a:lnTo>
                        <a:pt x="48" y="72"/>
                      </a:lnTo>
                      <a:lnTo>
                        <a:pt x="32" y="72"/>
                      </a:lnTo>
                      <a:lnTo>
                        <a:pt x="24" y="80"/>
                      </a:lnTo>
                      <a:lnTo>
                        <a:pt x="16" y="80"/>
                      </a:lnTo>
                      <a:lnTo>
                        <a:pt x="16" y="72"/>
                      </a:lnTo>
                      <a:lnTo>
                        <a:pt x="8" y="72"/>
                      </a:lnTo>
                      <a:lnTo>
                        <a:pt x="8" y="64"/>
                      </a:lnTo>
                      <a:lnTo>
                        <a:pt x="0" y="64"/>
                      </a:lnTo>
                      <a:lnTo>
                        <a:pt x="0" y="56"/>
                      </a:lnTo>
                      <a:lnTo>
                        <a:pt x="8" y="48"/>
                      </a:lnTo>
                      <a:lnTo>
                        <a:pt x="8" y="40"/>
                      </a:lnTo>
                      <a:lnTo>
                        <a:pt x="16" y="40"/>
                      </a:lnTo>
                      <a:lnTo>
                        <a:pt x="16" y="32"/>
                      </a:lnTo>
                      <a:lnTo>
                        <a:pt x="24" y="32"/>
                      </a:lnTo>
                      <a:lnTo>
                        <a:pt x="32" y="24"/>
                      </a:lnTo>
                      <a:lnTo>
                        <a:pt x="40" y="24"/>
                      </a:lnTo>
                      <a:lnTo>
                        <a:pt x="48" y="16"/>
                      </a:lnTo>
                      <a:lnTo>
                        <a:pt x="56" y="16"/>
                      </a:lnTo>
                      <a:close/>
                    </a:path>
                  </a:pathLst>
                </a:custGeom>
                <a:solidFill>
                  <a:srgbClr val="FF683A"/>
                </a:solidFill>
                <a:ln w="9525">
                  <a:noFill/>
                  <a:round/>
                  <a:headEnd/>
                  <a:tailEnd/>
                </a:ln>
              </p:spPr>
              <p:txBody>
                <a:bodyPr/>
                <a:lstStyle/>
                <a:p>
                  <a:endParaRPr lang="es-ES_tradnl">
                    <a:solidFill>
                      <a:srgbClr val="000000"/>
                    </a:solidFill>
                    <a:latin typeface="Times New Roman"/>
                  </a:endParaRPr>
                </a:p>
              </p:txBody>
            </p:sp>
            <p:sp>
              <p:nvSpPr>
                <p:cNvPr id="39186" name="Freeform 457"/>
                <p:cNvSpPr>
                  <a:spLocks/>
                </p:cNvSpPr>
                <p:nvPr/>
              </p:nvSpPr>
              <p:spPr bwMode="auto">
                <a:xfrm>
                  <a:off x="1906" y="2298"/>
                  <a:ext cx="111" cy="72"/>
                </a:xfrm>
                <a:custGeom>
                  <a:avLst/>
                  <a:gdLst>
                    <a:gd name="T0" fmla="*/ 48 w 111"/>
                    <a:gd name="T1" fmla="*/ 16 h 72"/>
                    <a:gd name="T2" fmla="*/ 55 w 111"/>
                    <a:gd name="T3" fmla="*/ 8 h 72"/>
                    <a:gd name="T4" fmla="*/ 71 w 111"/>
                    <a:gd name="T5" fmla="*/ 8 h 72"/>
                    <a:gd name="T6" fmla="*/ 79 w 111"/>
                    <a:gd name="T7" fmla="*/ 0 h 72"/>
                    <a:gd name="T8" fmla="*/ 103 w 111"/>
                    <a:gd name="T9" fmla="*/ 0 h 72"/>
                    <a:gd name="T10" fmla="*/ 103 w 111"/>
                    <a:gd name="T11" fmla="*/ 8 h 72"/>
                    <a:gd name="T12" fmla="*/ 111 w 111"/>
                    <a:gd name="T13" fmla="*/ 8 h 72"/>
                    <a:gd name="T14" fmla="*/ 111 w 111"/>
                    <a:gd name="T15" fmla="*/ 16 h 72"/>
                    <a:gd name="T16" fmla="*/ 103 w 111"/>
                    <a:gd name="T17" fmla="*/ 16 h 72"/>
                    <a:gd name="T18" fmla="*/ 103 w 111"/>
                    <a:gd name="T19" fmla="*/ 24 h 72"/>
                    <a:gd name="T20" fmla="*/ 95 w 111"/>
                    <a:gd name="T21" fmla="*/ 24 h 72"/>
                    <a:gd name="T22" fmla="*/ 79 w 111"/>
                    <a:gd name="T23" fmla="*/ 40 h 72"/>
                    <a:gd name="T24" fmla="*/ 71 w 111"/>
                    <a:gd name="T25" fmla="*/ 40 h 72"/>
                    <a:gd name="T26" fmla="*/ 63 w 111"/>
                    <a:gd name="T27" fmla="*/ 48 h 72"/>
                    <a:gd name="T28" fmla="*/ 55 w 111"/>
                    <a:gd name="T29" fmla="*/ 48 h 72"/>
                    <a:gd name="T30" fmla="*/ 55 w 111"/>
                    <a:gd name="T31" fmla="*/ 56 h 72"/>
                    <a:gd name="T32" fmla="*/ 40 w 111"/>
                    <a:gd name="T33" fmla="*/ 56 h 72"/>
                    <a:gd name="T34" fmla="*/ 40 w 111"/>
                    <a:gd name="T35" fmla="*/ 64 h 72"/>
                    <a:gd name="T36" fmla="*/ 24 w 111"/>
                    <a:gd name="T37" fmla="*/ 64 h 72"/>
                    <a:gd name="T38" fmla="*/ 24 w 111"/>
                    <a:gd name="T39" fmla="*/ 72 h 72"/>
                    <a:gd name="T40" fmla="*/ 8 w 111"/>
                    <a:gd name="T41" fmla="*/ 72 h 72"/>
                    <a:gd name="T42" fmla="*/ 8 w 111"/>
                    <a:gd name="T43" fmla="*/ 64 h 72"/>
                    <a:gd name="T44" fmla="*/ 0 w 111"/>
                    <a:gd name="T45" fmla="*/ 64 h 72"/>
                    <a:gd name="T46" fmla="*/ 0 w 111"/>
                    <a:gd name="T47" fmla="*/ 40 h 72"/>
                    <a:gd name="T48" fmla="*/ 8 w 111"/>
                    <a:gd name="T49" fmla="*/ 40 h 72"/>
                    <a:gd name="T50" fmla="*/ 8 w 111"/>
                    <a:gd name="T51" fmla="*/ 32 h 72"/>
                    <a:gd name="T52" fmla="*/ 16 w 111"/>
                    <a:gd name="T53" fmla="*/ 32 h 72"/>
                    <a:gd name="T54" fmla="*/ 16 w 111"/>
                    <a:gd name="T55" fmla="*/ 24 h 72"/>
                    <a:gd name="T56" fmla="*/ 32 w 111"/>
                    <a:gd name="T57" fmla="*/ 24 h 72"/>
                    <a:gd name="T58" fmla="*/ 40 w 111"/>
                    <a:gd name="T59" fmla="*/ 16 h 72"/>
                    <a:gd name="T60" fmla="*/ 48 w 111"/>
                    <a:gd name="T61" fmla="*/ 16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1"/>
                    <a:gd name="T94" fmla="*/ 0 h 72"/>
                    <a:gd name="T95" fmla="*/ 111 w 111"/>
                    <a:gd name="T96" fmla="*/ 72 h 7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1" h="72">
                      <a:moveTo>
                        <a:pt x="48" y="16"/>
                      </a:moveTo>
                      <a:lnTo>
                        <a:pt x="55" y="8"/>
                      </a:lnTo>
                      <a:lnTo>
                        <a:pt x="71" y="8"/>
                      </a:lnTo>
                      <a:lnTo>
                        <a:pt x="79" y="0"/>
                      </a:lnTo>
                      <a:lnTo>
                        <a:pt x="103" y="0"/>
                      </a:lnTo>
                      <a:lnTo>
                        <a:pt x="103" y="8"/>
                      </a:lnTo>
                      <a:lnTo>
                        <a:pt x="111" y="8"/>
                      </a:lnTo>
                      <a:lnTo>
                        <a:pt x="111" y="16"/>
                      </a:lnTo>
                      <a:lnTo>
                        <a:pt x="103" y="16"/>
                      </a:lnTo>
                      <a:lnTo>
                        <a:pt x="103" y="24"/>
                      </a:lnTo>
                      <a:lnTo>
                        <a:pt x="95" y="24"/>
                      </a:lnTo>
                      <a:lnTo>
                        <a:pt x="79" y="40"/>
                      </a:lnTo>
                      <a:lnTo>
                        <a:pt x="71" y="40"/>
                      </a:lnTo>
                      <a:lnTo>
                        <a:pt x="63" y="48"/>
                      </a:lnTo>
                      <a:lnTo>
                        <a:pt x="55" y="48"/>
                      </a:lnTo>
                      <a:lnTo>
                        <a:pt x="55" y="56"/>
                      </a:lnTo>
                      <a:lnTo>
                        <a:pt x="40" y="56"/>
                      </a:lnTo>
                      <a:lnTo>
                        <a:pt x="40" y="64"/>
                      </a:lnTo>
                      <a:lnTo>
                        <a:pt x="24" y="64"/>
                      </a:lnTo>
                      <a:lnTo>
                        <a:pt x="24" y="72"/>
                      </a:lnTo>
                      <a:lnTo>
                        <a:pt x="8" y="72"/>
                      </a:lnTo>
                      <a:lnTo>
                        <a:pt x="8" y="64"/>
                      </a:lnTo>
                      <a:lnTo>
                        <a:pt x="0" y="64"/>
                      </a:lnTo>
                      <a:lnTo>
                        <a:pt x="0" y="40"/>
                      </a:lnTo>
                      <a:lnTo>
                        <a:pt x="8" y="40"/>
                      </a:lnTo>
                      <a:lnTo>
                        <a:pt x="8" y="32"/>
                      </a:lnTo>
                      <a:lnTo>
                        <a:pt x="16" y="32"/>
                      </a:lnTo>
                      <a:lnTo>
                        <a:pt x="16" y="24"/>
                      </a:lnTo>
                      <a:lnTo>
                        <a:pt x="32" y="24"/>
                      </a:lnTo>
                      <a:lnTo>
                        <a:pt x="40" y="16"/>
                      </a:lnTo>
                      <a:lnTo>
                        <a:pt x="48" y="16"/>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187" name="Freeform 458"/>
                <p:cNvSpPr>
                  <a:spLocks/>
                </p:cNvSpPr>
                <p:nvPr/>
              </p:nvSpPr>
              <p:spPr bwMode="auto">
                <a:xfrm>
                  <a:off x="1914" y="2298"/>
                  <a:ext cx="103" cy="64"/>
                </a:xfrm>
                <a:custGeom>
                  <a:avLst/>
                  <a:gdLst>
                    <a:gd name="T0" fmla="*/ 40 w 103"/>
                    <a:gd name="T1" fmla="*/ 16 h 64"/>
                    <a:gd name="T2" fmla="*/ 47 w 103"/>
                    <a:gd name="T3" fmla="*/ 8 h 64"/>
                    <a:gd name="T4" fmla="*/ 79 w 103"/>
                    <a:gd name="T5" fmla="*/ 8 h 64"/>
                    <a:gd name="T6" fmla="*/ 79 w 103"/>
                    <a:gd name="T7" fmla="*/ 0 h 64"/>
                    <a:gd name="T8" fmla="*/ 95 w 103"/>
                    <a:gd name="T9" fmla="*/ 0 h 64"/>
                    <a:gd name="T10" fmla="*/ 95 w 103"/>
                    <a:gd name="T11" fmla="*/ 8 h 64"/>
                    <a:gd name="T12" fmla="*/ 103 w 103"/>
                    <a:gd name="T13" fmla="*/ 8 h 64"/>
                    <a:gd name="T14" fmla="*/ 79 w 103"/>
                    <a:gd name="T15" fmla="*/ 32 h 64"/>
                    <a:gd name="T16" fmla="*/ 71 w 103"/>
                    <a:gd name="T17" fmla="*/ 32 h 64"/>
                    <a:gd name="T18" fmla="*/ 55 w 103"/>
                    <a:gd name="T19" fmla="*/ 48 h 64"/>
                    <a:gd name="T20" fmla="*/ 47 w 103"/>
                    <a:gd name="T21" fmla="*/ 48 h 64"/>
                    <a:gd name="T22" fmla="*/ 40 w 103"/>
                    <a:gd name="T23" fmla="*/ 56 h 64"/>
                    <a:gd name="T24" fmla="*/ 24 w 103"/>
                    <a:gd name="T25" fmla="*/ 56 h 64"/>
                    <a:gd name="T26" fmla="*/ 24 w 103"/>
                    <a:gd name="T27" fmla="*/ 64 h 64"/>
                    <a:gd name="T28" fmla="*/ 8 w 103"/>
                    <a:gd name="T29" fmla="*/ 64 h 64"/>
                    <a:gd name="T30" fmla="*/ 8 w 103"/>
                    <a:gd name="T31" fmla="*/ 56 h 64"/>
                    <a:gd name="T32" fmla="*/ 0 w 103"/>
                    <a:gd name="T33" fmla="*/ 56 h 64"/>
                    <a:gd name="T34" fmla="*/ 0 w 103"/>
                    <a:gd name="T35" fmla="*/ 40 h 64"/>
                    <a:gd name="T36" fmla="*/ 8 w 103"/>
                    <a:gd name="T37" fmla="*/ 32 h 64"/>
                    <a:gd name="T38" fmla="*/ 16 w 103"/>
                    <a:gd name="T39" fmla="*/ 32 h 64"/>
                    <a:gd name="T40" fmla="*/ 16 w 103"/>
                    <a:gd name="T41" fmla="*/ 24 h 64"/>
                    <a:gd name="T42" fmla="*/ 24 w 103"/>
                    <a:gd name="T43" fmla="*/ 24 h 64"/>
                    <a:gd name="T44" fmla="*/ 32 w 103"/>
                    <a:gd name="T45" fmla="*/ 16 h 64"/>
                    <a:gd name="T46" fmla="*/ 40 w 103"/>
                    <a:gd name="T47" fmla="*/ 16 h 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64"/>
                    <a:gd name="T74" fmla="*/ 103 w 103"/>
                    <a:gd name="T75" fmla="*/ 64 h 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64">
                      <a:moveTo>
                        <a:pt x="40" y="16"/>
                      </a:moveTo>
                      <a:lnTo>
                        <a:pt x="47" y="8"/>
                      </a:lnTo>
                      <a:lnTo>
                        <a:pt x="79" y="8"/>
                      </a:lnTo>
                      <a:lnTo>
                        <a:pt x="79" y="0"/>
                      </a:lnTo>
                      <a:lnTo>
                        <a:pt x="95" y="0"/>
                      </a:lnTo>
                      <a:lnTo>
                        <a:pt x="95" y="8"/>
                      </a:lnTo>
                      <a:lnTo>
                        <a:pt x="103" y="8"/>
                      </a:lnTo>
                      <a:lnTo>
                        <a:pt x="79" y="32"/>
                      </a:lnTo>
                      <a:lnTo>
                        <a:pt x="71" y="32"/>
                      </a:lnTo>
                      <a:lnTo>
                        <a:pt x="55" y="48"/>
                      </a:lnTo>
                      <a:lnTo>
                        <a:pt x="47" y="48"/>
                      </a:lnTo>
                      <a:lnTo>
                        <a:pt x="40" y="56"/>
                      </a:lnTo>
                      <a:lnTo>
                        <a:pt x="24" y="56"/>
                      </a:lnTo>
                      <a:lnTo>
                        <a:pt x="24" y="64"/>
                      </a:lnTo>
                      <a:lnTo>
                        <a:pt x="8" y="64"/>
                      </a:lnTo>
                      <a:lnTo>
                        <a:pt x="8" y="56"/>
                      </a:lnTo>
                      <a:lnTo>
                        <a:pt x="0" y="56"/>
                      </a:lnTo>
                      <a:lnTo>
                        <a:pt x="0" y="40"/>
                      </a:lnTo>
                      <a:lnTo>
                        <a:pt x="8" y="32"/>
                      </a:lnTo>
                      <a:lnTo>
                        <a:pt x="16" y="32"/>
                      </a:lnTo>
                      <a:lnTo>
                        <a:pt x="16" y="24"/>
                      </a:lnTo>
                      <a:lnTo>
                        <a:pt x="24" y="24"/>
                      </a:lnTo>
                      <a:lnTo>
                        <a:pt x="32" y="16"/>
                      </a:lnTo>
                      <a:lnTo>
                        <a:pt x="40" y="16"/>
                      </a:lnTo>
                      <a:close/>
                    </a:path>
                  </a:pathLst>
                </a:custGeom>
                <a:solidFill>
                  <a:srgbClr val="FF8E1C"/>
                </a:solidFill>
                <a:ln w="9525">
                  <a:noFill/>
                  <a:round/>
                  <a:headEnd/>
                  <a:tailEnd/>
                </a:ln>
              </p:spPr>
              <p:txBody>
                <a:bodyPr/>
                <a:lstStyle/>
                <a:p>
                  <a:endParaRPr lang="es-ES_tradnl">
                    <a:solidFill>
                      <a:srgbClr val="000000"/>
                    </a:solidFill>
                    <a:latin typeface="Times New Roman"/>
                  </a:endParaRPr>
                </a:p>
              </p:txBody>
            </p:sp>
            <p:sp>
              <p:nvSpPr>
                <p:cNvPr id="39188" name="Freeform 459"/>
                <p:cNvSpPr>
                  <a:spLocks/>
                </p:cNvSpPr>
                <p:nvPr/>
              </p:nvSpPr>
              <p:spPr bwMode="auto">
                <a:xfrm>
                  <a:off x="1922" y="2306"/>
                  <a:ext cx="87" cy="48"/>
                </a:xfrm>
                <a:custGeom>
                  <a:avLst/>
                  <a:gdLst>
                    <a:gd name="T0" fmla="*/ 39 w 87"/>
                    <a:gd name="T1" fmla="*/ 8 h 48"/>
                    <a:gd name="T2" fmla="*/ 47 w 87"/>
                    <a:gd name="T3" fmla="*/ 0 h 48"/>
                    <a:gd name="T4" fmla="*/ 87 w 87"/>
                    <a:gd name="T5" fmla="*/ 0 h 48"/>
                    <a:gd name="T6" fmla="*/ 87 w 87"/>
                    <a:gd name="T7" fmla="*/ 8 h 48"/>
                    <a:gd name="T8" fmla="*/ 79 w 87"/>
                    <a:gd name="T9" fmla="*/ 16 h 48"/>
                    <a:gd name="T10" fmla="*/ 71 w 87"/>
                    <a:gd name="T11" fmla="*/ 16 h 48"/>
                    <a:gd name="T12" fmla="*/ 71 w 87"/>
                    <a:gd name="T13" fmla="*/ 24 h 48"/>
                    <a:gd name="T14" fmla="*/ 63 w 87"/>
                    <a:gd name="T15" fmla="*/ 24 h 48"/>
                    <a:gd name="T16" fmla="*/ 55 w 87"/>
                    <a:gd name="T17" fmla="*/ 32 h 48"/>
                    <a:gd name="T18" fmla="*/ 47 w 87"/>
                    <a:gd name="T19" fmla="*/ 32 h 48"/>
                    <a:gd name="T20" fmla="*/ 39 w 87"/>
                    <a:gd name="T21" fmla="*/ 40 h 48"/>
                    <a:gd name="T22" fmla="*/ 32 w 87"/>
                    <a:gd name="T23" fmla="*/ 40 h 48"/>
                    <a:gd name="T24" fmla="*/ 24 w 87"/>
                    <a:gd name="T25" fmla="*/ 48 h 48"/>
                    <a:gd name="T26" fmla="*/ 0 w 87"/>
                    <a:gd name="T27" fmla="*/ 48 h 48"/>
                    <a:gd name="T28" fmla="*/ 0 w 87"/>
                    <a:gd name="T29" fmla="*/ 32 h 48"/>
                    <a:gd name="T30" fmla="*/ 16 w 87"/>
                    <a:gd name="T31" fmla="*/ 16 h 48"/>
                    <a:gd name="T32" fmla="*/ 24 w 87"/>
                    <a:gd name="T33" fmla="*/ 16 h 48"/>
                    <a:gd name="T34" fmla="*/ 24 w 87"/>
                    <a:gd name="T35" fmla="*/ 8 h 48"/>
                    <a:gd name="T36" fmla="*/ 39 w 87"/>
                    <a:gd name="T37" fmla="*/ 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48"/>
                    <a:gd name="T59" fmla="*/ 87 w 87"/>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48">
                      <a:moveTo>
                        <a:pt x="39" y="8"/>
                      </a:moveTo>
                      <a:lnTo>
                        <a:pt x="47" y="0"/>
                      </a:lnTo>
                      <a:lnTo>
                        <a:pt x="87" y="0"/>
                      </a:lnTo>
                      <a:lnTo>
                        <a:pt x="87" y="8"/>
                      </a:lnTo>
                      <a:lnTo>
                        <a:pt x="79" y="16"/>
                      </a:lnTo>
                      <a:lnTo>
                        <a:pt x="71" y="16"/>
                      </a:lnTo>
                      <a:lnTo>
                        <a:pt x="71" y="24"/>
                      </a:lnTo>
                      <a:lnTo>
                        <a:pt x="63" y="24"/>
                      </a:lnTo>
                      <a:lnTo>
                        <a:pt x="55" y="32"/>
                      </a:lnTo>
                      <a:lnTo>
                        <a:pt x="47" y="32"/>
                      </a:lnTo>
                      <a:lnTo>
                        <a:pt x="39" y="40"/>
                      </a:lnTo>
                      <a:lnTo>
                        <a:pt x="32" y="40"/>
                      </a:lnTo>
                      <a:lnTo>
                        <a:pt x="24" y="48"/>
                      </a:lnTo>
                      <a:lnTo>
                        <a:pt x="0" y="48"/>
                      </a:lnTo>
                      <a:lnTo>
                        <a:pt x="0" y="32"/>
                      </a:lnTo>
                      <a:lnTo>
                        <a:pt x="16" y="16"/>
                      </a:lnTo>
                      <a:lnTo>
                        <a:pt x="24" y="16"/>
                      </a:lnTo>
                      <a:lnTo>
                        <a:pt x="24" y="8"/>
                      </a:lnTo>
                      <a:lnTo>
                        <a:pt x="39" y="8"/>
                      </a:lnTo>
                      <a:close/>
                    </a:path>
                  </a:pathLst>
                </a:custGeom>
                <a:solidFill>
                  <a:srgbClr val="FFA00F"/>
                </a:solidFill>
                <a:ln w="9525">
                  <a:noFill/>
                  <a:round/>
                  <a:headEnd/>
                  <a:tailEnd/>
                </a:ln>
              </p:spPr>
              <p:txBody>
                <a:bodyPr/>
                <a:lstStyle/>
                <a:p>
                  <a:endParaRPr lang="es-ES_tradnl">
                    <a:solidFill>
                      <a:srgbClr val="000000"/>
                    </a:solidFill>
                    <a:latin typeface="Times New Roman"/>
                  </a:endParaRPr>
                </a:p>
              </p:txBody>
            </p:sp>
            <p:sp>
              <p:nvSpPr>
                <p:cNvPr id="39189" name="Freeform 460"/>
                <p:cNvSpPr>
                  <a:spLocks/>
                </p:cNvSpPr>
                <p:nvPr/>
              </p:nvSpPr>
              <p:spPr bwMode="auto">
                <a:xfrm>
                  <a:off x="1930" y="2306"/>
                  <a:ext cx="79" cy="40"/>
                </a:xfrm>
                <a:custGeom>
                  <a:avLst/>
                  <a:gdLst>
                    <a:gd name="T0" fmla="*/ 8 w 79"/>
                    <a:gd name="T1" fmla="*/ 40 h 40"/>
                    <a:gd name="T2" fmla="*/ 0 w 79"/>
                    <a:gd name="T3" fmla="*/ 40 h 40"/>
                    <a:gd name="T4" fmla="*/ 0 w 79"/>
                    <a:gd name="T5" fmla="*/ 32 h 40"/>
                    <a:gd name="T6" fmla="*/ 8 w 79"/>
                    <a:gd name="T7" fmla="*/ 24 h 40"/>
                    <a:gd name="T8" fmla="*/ 8 w 79"/>
                    <a:gd name="T9" fmla="*/ 16 h 40"/>
                    <a:gd name="T10" fmla="*/ 16 w 79"/>
                    <a:gd name="T11" fmla="*/ 16 h 40"/>
                    <a:gd name="T12" fmla="*/ 16 w 79"/>
                    <a:gd name="T13" fmla="*/ 8 h 40"/>
                    <a:gd name="T14" fmla="*/ 39 w 79"/>
                    <a:gd name="T15" fmla="*/ 8 h 40"/>
                    <a:gd name="T16" fmla="*/ 47 w 79"/>
                    <a:gd name="T17" fmla="*/ 0 h 40"/>
                    <a:gd name="T18" fmla="*/ 79 w 79"/>
                    <a:gd name="T19" fmla="*/ 0 h 40"/>
                    <a:gd name="T20" fmla="*/ 79 w 79"/>
                    <a:gd name="T21" fmla="*/ 8 h 40"/>
                    <a:gd name="T22" fmla="*/ 71 w 79"/>
                    <a:gd name="T23" fmla="*/ 8 h 40"/>
                    <a:gd name="T24" fmla="*/ 71 w 79"/>
                    <a:gd name="T25" fmla="*/ 16 h 40"/>
                    <a:gd name="T26" fmla="*/ 63 w 79"/>
                    <a:gd name="T27" fmla="*/ 16 h 40"/>
                    <a:gd name="T28" fmla="*/ 55 w 79"/>
                    <a:gd name="T29" fmla="*/ 24 h 40"/>
                    <a:gd name="T30" fmla="*/ 47 w 79"/>
                    <a:gd name="T31" fmla="*/ 24 h 40"/>
                    <a:gd name="T32" fmla="*/ 39 w 79"/>
                    <a:gd name="T33" fmla="*/ 32 h 40"/>
                    <a:gd name="T34" fmla="*/ 31 w 79"/>
                    <a:gd name="T35" fmla="*/ 32 h 40"/>
                    <a:gd name="T36" fmla="*/ 24 w 79"/>
                    <a:gd name="T37" fmla="*/ 40 h 40"/>
                    <a:gd name="T38" fmla="*/ 8 w 79"/>
                    <a:gd name="T39" fmla="*/ 4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0"/>
                    <a:gd name="T62" fmla="*/ 79 w 7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0">
                      <a:moveTo>
                        <a:pt x="8" y="40"/>
                      </a:moveTo>
                      <a:lnTo>
                        <a:pt x="0" y="40"/>
                      </a:lnTo>
                      <a:lnTo>
                        <a:pt x="0" y="32"/>
                      </a:lnTo>
                      <a:lnTo>
                        <a:pt x="8" y="24"/>
                      </a:lnTo>
                      <a:lnTo>
                        <a:pt x="8" y="16"/>
                      </a:lnTo>
                      <a:lnTo>
                        <a:pt x="16" y="16"/>
                      </a:lnTo>
                      <a:lnTo>
                        <a:pt x="16" y="8"/>
                      </a:lnTo>
                      <a:lnTo>
                        <a:pt x="39" y="8"/>
                      </a:lnTo>
                      <a:lnTo>
                        <a:pt x="47" y="0"/>
                      </a:lnTo>
                      <a:lnTo>
                        <a:pt x="79" y="0"/>
                      </a:lnTo>
                      <a:lnTo>
                        <a:pt x="79" y="8"/>
                      </a:lnTo>
                      <a:lnTo>
                        <a:pt x="71" y="8"/>
                      </a:lnTo>
                      <a:lnTo>
                        <a:pt x="71" y="16"/>
                      </a:lnTo>
                      <a:lnTo>
                        <a:pt x="63" y="16"/>
                      </a:lnTo>
                      <a:lnTo>
                        <a:pt x="55" y="24"/>
                      </a:lnTo>
                      <a:lnTo>
                        <a:pt x="47" y="24"/>
                      </a:lnTo>
                      <a:lnTo>
                        <a:pt x="39" y="32"/>
                      </a:lnTo>
                      <a:lnTo>
                        <a:pt x="31" y="32"/>
                      </a:lnTo>
                      <a:lnTo>
                        <a:pt x="24" y="40"/>
                      </a:lnTo>
                      <a:lnTo>
                        <a:pt x="8" y="40"/>
                      </a:lnTo>
                      <a:close/>
                    </a:path>
                  </a:pathLst>
                </a:custGeom>
                <a:solidFill>
                  <a:srgbClr val="FFB200"/>
                </a:solidFill>
                <a:ln w="9525">
                  <a:noFill/>
                  <a:round/>
                  <a:headEnd/>
                  <a:tailEnd/>
                </a:ln>
              </p:spPr>
              <p:txBody>
                <a:bodyPr/>
                <a:lstStyle/>
                <a:p>
                  <a:endParaRPr lang="es-ES_tradnl">
                    <a:solidFill>
                      <a:srgbClr val="000000"/>
                    </a:solidFill>
                    <a:latin typeface="Times New Roman"/>
                  </a:endParaRPr>
                </a:p>
              </p:txBody>
            </p:sp>
            <p:sp>
              <p:nvSpPr>
                <p:cNvPr id="39190" name="Freeform 461"/>
                <p:cNvSpPr>
                  <a:spLocks/>
                </p:cNvSpPr>
                <p:nvPr/>
              </p:nvSpPr>
              <p:spPr bwMode="auto">
                <a:xfrm>
                  <a:off x="1954" y="2314"/>
                  <a:ext cx="31" cy="8"/>
                </a:xfrm>
                <a:custGeom>
                  <a:avLst/>
                  <a:gdLst>
                    <a:gd name="T0" fmla="*/ 31 w 31"/>
                    <a:gd name="T1" fmla="*/ 0 h 8"/>
                    <a:gd name="T2" fmla="*/ 7 w 31"/>
                    <a:gd name="T3" fmla="*/ 0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7" y="0"/>
                      </a:lnTo>
                      <a:lnTo>
                        <a:pt x="0" y="8"/>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191" name="Freeform 462"/>
                <p:cNvSpPr>
                  <a:spLocks/>
                </p:cNvSpPr>
                <p:nvPr/>
              </p:nvSpPr>
              <p:spPr bwMode="auto">
                <a:xfrm>
                  <a:off x="1890" y="2322"/>
                  <a:ext cx="64" cy="24"/>
                </a:xfrm>
                <a:custGeom>
                  <a:avLst/>
                  <a:gdLst>
                    <a:gd name="T0" fmla="*/ 64 w 64"/>
                    <a:gd name="T1" fmla="*/ 0 h 24"/>
                    <a:gd name="T2" fmla="*/ 48 w 64"/>
                    <a:gd name="T3" fmla="*/ 0 h 24"/>
                    <a:gd name="T4" fmla="*/ 48 w 64"/>
                    <a:gd name="T5" fmla="*/ 8 h 24"/>
                    <a:gd name="T6" fmla="*/ 32 w 64"/>
                    <a:gd name="T7" fmla="*/ 8 h 24"/>
                    <a:gd name="T8" fmla="*/ 24 w 64"/>
                    <a:gd name="T9" fmla="*/ 16 h 24"/>
                    <a:gd name="T10" fmla="*/ 8 w 64"/>
                    <a:gd name="T11" fmla="*/ 16 h 24"/>
                    <a:gd name="T12" fmla="*/ 8 w 64"/>
                    <a:gd name="T13" fmla="*/ 24 h 24"/>
                    <a:gd name="T14" fmla="*/ 0 w 64"/>
                    <a:gd name="T15" fmla="*/ 24 h 24"/>
                    <a:gd name="T16" fmla="*/ 0 60000 65536"/>
                    <a:gd name="T17" fmla="*/ 0 60000 65536"/>
                    <a:gd name="T18" fmla="*/ 0 60000 65536"/>
                    <a:gd name="T19" fmla="*/ 0 60000 65536"/>
                    <a:gd name="T20" fmla="*/ 0 60000 65536"/>
                    <a:gd name="T21" fmla="*/ 0 60000 65536"/>
                    <a:gd name="T22" fmla="*/ 0 60000 65536"/>
                    <a:gd name="T23" fmla="*/ 0 60000 65536"/>
                    <a:gd name="T24" fmla="*/ 0 w 64"/>
                    <a:gd name="T25" fmla="*/ 0 h 24"/>
                    <a:gd name="T26" fmla="*/ 64 w 64"/>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 h="24">
                      <a:moveTo>
                        <a:pt x="64" y="0"/>
                      </a:moveTo>
                      <a:lnTo>
                        <a:pt x="48" y="0"/>
                      </a:lnTo>
                      <a:lnTo>
                        <a:pt x="48" y="8"/>
                      </a:lnTo>
                      <a:lnTo>
                        <a:pt x="32" y="8"/>
                      </a:lnTo>
                      <a:lnTo>
                        <a:pt x="24" y="16"/>
                      </a:lnTo>
                      <a:lnTo>
                        <a:pt x="8" y="16"/>
                      </a:lnTo>
                      <a:lnTo>
                        <a:pt x="8" y="24"/>
                      </a:lnTo>
                      <a:lnTo>
                        <a:pt x="0" y="24"/>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192" name="Freeform 463"/>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193" name="Freeform 464"/>
                <p:cNvSpPr>
                  <a:spLocks/>
                </p:cNvSpPr>
                <p:nvPr/>
              </p:nvSpPr>
              <p:spPr bwMode="auto">
                <a:xfrm>
                  <a:off x="1874" y="2330"/>
                  <a:ext cx="72" cy="32"/>
                </a:xfrm>
                <a:custGeom>
                  <a:avLst/>
                  <a:gdLst>
                    <a:gd name="T0" fmla="*/ 72 w 72"/>
                    <a:gd name="T1" fmla="*/ 0 h 32"/>
                    <a:gd name="T2" fmla="*/ 64 w 72"/>
                    <a:gd name="T3" fmla="*/ 0 h 32"/>
                    <a:gd name="T4" fmla="*/ 56 w 72"/>
                    <a:gd name="T5" fmla="*/ 8 h 32"/>
                    <a:gd name="T6" fmla="*/ 48 w 72"/>
                    <a:gd name="T7" fmla="*/ 8 h 32"/>
                    <a:gd name="T8" fmla="*/ 40 w 72"/>
                    <a:gd name="T9" fmla="*/ 16 h 32"/>
                    <a:gd name="T10" fmla="*/ 24 w 72"/>
                    <a:gd name="T11" fmla="*/ 16 h 32"/>
                    <a:gd name="T12" fmla="*/ 24 w 72"/>
                    <a:gd name="T13" fmla="*/ 24 h 32"/>
                    <a:gd name="T14" fmla="*/ 8 w 72"/>
                    <a:gd name="T15" fmla="*/ 24 h 32"/>
                    <a:gd name="T16" fmla="*/ 8 w 72"/>
                    <a:gd name="T17" fmla="*/ 32 h 32"/>
                    <a:gd name="T18" fmla="*/ 0 w 72"/>
                    <a:gd name="T19" fmla="*/ 3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32"/>
                    <a:gd name="T32" fmla="*/ 72 w 72"/>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32">
                      <a:moveTo>
                        <a:pt x="72" y="0"/>
                      </a:moveTo>
                      <a:lnTo>
                        <a:pt x="64" y="0"/>
                      </a:lnTo>
                      <a:lnTo>
                        <a:pt x="56" y="8"/>
                      </a:lnTo>
                      <a:lnTo>
                        <a:pt x="48" y="8"/>
                      </a:lnTo>
                      <a:lnTo>
                        <a:pt x="40" y="16"/>
                      </a:lnTo>
                      <a:lnTo>
                        <a:pt x="24" y="16"/>
                      </a:lnTo>
                      <a:lnTo>
                        <a:pt x="24" y="24"/>
                      </a:lnTo>
                      <a:lnTo>
                        <a:pt x="8" y="24"/>
                      </a:lnTo>
                      <a:lnTo>
                        <a:pt x="8" y="32"/>
                      </a:lnTo>
                      <a:lnTo>
                        <a:pt x="0" y="32"/>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194" name="Freeform 465"/>
                <p:cNvSpPr>
                  <a:spLocks/>
                </p:cNvSpPr>
                <p:nvPr/>
              </p:nvSpPr>
              <p:spPr bwMode="auto">
                <a:xfrm>
                  <a:off x="1969" y="2306"/>
                  <a:ext cx="24" cy="8"/>
                </a:xfrm>
                <a:custGeom>
                  <a:avLst/>
                  <a:gdLst>
                    <a:gd name="T0" fmla="*/ 24 w 24"/>
                    <a:gd name="T1" fmla="*/ 8 h 8"/>
                    <a:gd name="T2" fmla="*/ 24 w 24"/>
                    <a:gd name="T3" fmla="*/ 0 h 8"/>
                    <a:gd name="T4" fmla="*/ 0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24" y="8"/>
                      </a:moveTo>
                      <a:lnTo>
                        <a:pt x="24" y="0"/>
                      </a:lnTo>
                      <a:lnTo>
                        <a:pt x="0"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195" name="Freeform 466"/>
                <p:cNvSpPr>
                  <a:spLocks/>
                </p:cNvSpPr>
                <p:nvPr/>
              </p:nvSpPr>
              <p:spPr bwMode="auto">
                <a:xfrm>
                  <a:off x="1930" y="2306"/>
                  <a:ext cx="39" cy="16"/>
                </a:xfrm>
                <a:custGeom>
                  <a:avLst/>
                  <a:gdLst>
                    <a:gd name="T0" fmla="*/ 39 w 39"/>
                    <a:gd name="T1" fmla="*/ 0 h 16"/>
                    <a:gd name="T2" fmla="*/ 31 w 39"/>
                    <a:gd name="T3" fmla="*/ 0 h 16"/>
                    <a:gd name="T4" fmla="*/ 24 w 39"/>
                    <a:gd name="T5" fmla="*/ 8 h 16"/>
                    <a:gd name="T6" fmla="*/ 8 w 39"/>
                    <a:gd name="T7" fmla="*/ 8 h 16"/>
                    <a:gd name="T8" fmla="*/ 0 w 39"/>
                    <a:gd name="T9" fmla="*/ 16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0"/>
                      </a:moveTo>
                      <a:lnTo>
                        <a:pt x="31" y="0"/>
                      </a:lnTo>
                      <a:lnTo>
                        <a:pt x="24" y="8"/>
                      </a:lnTo>
                      <a:lnTo>
                        <a:pt x="8" y="8"/>
                      </a:lnTo>
                      <a:lnTo>
                        <a:pt x="0" y="16"/>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196" name="Freeform 467"/>
                <p:cNvSpPr>
                  <a:spLocks/>
                </p:cNvSpPr>
                <p:nvPr/>
              </p:nvSpPr>
              <p:spPr bwMode="auto">
                <a:xfrm>
                  <a:off x="1938" y="2306"/>
                  <a:ext cx="63" cy="32"/>
                </a:xfrm>
                <a:custGeom>
                  <a:avLst/>
                  <a:gdLst>
                    <a:gd name="T0" fmla="*/ 0 w 63"/>
                    <a:gd name="T1" fmla="*/ 32 h 32"/>
                    <a:gd name="T2" fmla="*/ 0 w 63"/>
                    <a:gd name="T3" fmla="*/ 24 h 32"/>
                    <a:gd name="T4" fmla="*/ 8 w 63"/>
                    <a:gd name="T5" fmla="*/ 24 h 32"/>
                    <a:gd name="T6" fmla="*/ 23 w 63"/>
                    <a:gd name="T7" fmla="*/ 8 h 32"/>
                    <a:gd name="T8" fmla="*/ 39 w 63"/>
                    <a:gd name="T9" fmla="*/ 8 h 32"/>
                    <a:gd name="T10" fmla="*/ 47 w 63"/>
                    <a:gd name="T11" fmla="*/ 0 h 32"/>
                    <a:gd name="T12" fmla="*/ 63 w 63"/>
                    <a:gd name="T13" fmla="*/ 0 h 32"/>
                    <a:gd name="T14" fmla="*/ 55 w 63"/>
                    <a:gd name="T15" fmla="*/ 8 h 32"/>
                    <a:gd name="T16" fmla="*/ 47 w 63"/>
                    <a:gd name="T17" fmla="*/ 8 h 32"/>
                    <a:gd name="T18" fmla="*/ 47 w 63"/>
                    <a:gd name="T19" fmla="*/ 16 h 32"/>
                    <a:gd name="T20" fmla="*/ 39 w 63"/>
                    <a:gd name="T21" fmla="*/ 16 h 32"/>
                    <a:gd name="T22" fmla="*/ 31 w 63"/>
                    <a:gd name="T23" fmla="*/ 24 h 32"/>
                    <a:gd name="T24" fmla="*/ 16 w 63"/>
                    <a:gd name="T25" fmla="*/ 24 h 32"/>
                    <a:gd name="T26" fmla="*/ 8 w 63"/>
                    <a:gd name="T27" fmla="*/ 32 h 32"/>
                    <a:gd name="T28" fmla="*/ 0 w 63"/>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32"/>
                      </a:moveTo>
                      <a:lnTo>
                        <a:pt x="0" y="24"/>
                      </a:lnTo>
                      <a:lnTo>
                        <a:pt x="8" y="24"/>
                      </a:lnTo>
                      <a:lnTo>
                        <a:pt x="23" y="8"/>
                      </a:lnTo>
                      <a:lnTo>
                        <a:pt x="39" y="8"/>
                      </a:lnTo>
                      <a:lnTo>
                        <a:pt x="47" y="0"/>
                      </a:lnTo>
                      <a:lnTo>
                        <a:pt x="63" y="0"/>
                      </a:lnTo>
                      <a:lnTo>
                        <a:pt x="55" y="8"/>
                      </a:lnTo>
                      <a:lnTo>
                        <a:pt x="47" y="8"/>
                      </a:lnTo>
                      <a:lnTo>
                        <a:pt x="47" y="16"/>
                      </a:lnTo>
                      <a:lnTo>
                        <a:pt x="39" y="16"/>
                      </a:lnTo>
                      <a:lnTo>
                        <a:pt x="31" y="24"/>
                      </a:lnTo>
                      <a:lnTo>
                        <a:pt x="16" y="24"/>
                      </a:lnTo>
                      <a:lnTo>
                        <a:pt x="8" y="32"/>
                      </a:lnTo>
                      <a:lnTo>
                        <a:pt x="0" y="32"/>
                      </a:lnTo>
                      <a:close/>
                    </a:path>
                  </a:pathLst>
                </a:custGeom>
                <a:solidFill>
                  <a:srgbClr val="F29900"/>
                </a:solidFill>
                <a:ln w="9525">
                  <a:noFill/>
                  <a:round/>
                  <a:headEnd/>
                  <a:tailEnd/>
                </a:ln>
              </p:spPr>
              <p:txBody>
                <a:bodyPr/>
                <a:lstStyle/>
                <a:p>
                  <a:endParaRPr lang="es-ES_tradnl">
                    <a:solidFill>
                      <a:srgbClr val="000000"/>
                    </a:solidFill>
                    <a:latin typeface="Times New Roman"/>
                  </a:endParaRPr>
                </a:p>
              </p:txBody>
            </p:sp>
            <p:sp>
              <p:nvSpPr>
                <p:cNvPr id="39197" name="Line 468"/>
                <p:cNvSpPr>
                  <a:spLocks noChangeShapeType="1"/>
                </p:cNvSpPr>
                <p:nvPr/>
              </p:nvSpPr>
              <p:spPr bwMode="auto">
                <a:xfrm flipH="1">
                  <a:off x="1961" y="2314"/>
                  <a:ext cx="24" cy="1"/>
                </a:xfrm>
                <a:prstGeom prst="line">
                  <a:avLst/>
                </a:prstGeom>
                <a:noFill/>
                <a:ln w="12700">
                  <a:solidFill>
                    <a:srgbClr val="D83A2B"/>
                  </a:solidFill>
                  <a:round/>
                  <a:headEnd/>
                  <a:tailEnd/>
                </a:ln>
              </p:spPr>
              <p:txBody>
                <a:bodyPr/>
                <a:lstStyle/>
                <a:p>
                  <a:endParaRPr lang="es-ES_tradnl">
                    <a:solidFill>
                      <a:srgbClr val="000000"/>
                    </a:solidFill>
                    <a:latin typeface="Times New Roman"/>
                  </a:endParaRPr>
                </a:p>
              </p:txBody>
            </p:sp>
            <p:sp>
              <p:nvSpPr>
                <p:cNvPr id="39198" name="Freeform 469"/>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D83A2B"/>
                  </a:solidFill>
                  <a:round/>
                  <a:headEnd/>
                  <a:tailEnd/>
                </a:ln>
              </p:spPr>
              <p:txBody>
                <a:bodyPr/>
                <a:lstStyle/>
                <a:p>
                  <a:endParaRPr lang="es-ES_tradnl">
                    <a:solidFill>
                      <a:srgbClr val="000000"/>
                    </a:solidFill>
                    <a:latin typeface="Times New Roman"/>
                  </a:endParaRPr>
                </a:p>
              </p:txBody>
            </p:sp>
            <p:sp>
              <p:nvSpPr>
                <p:cNvPr id="39199" name="Line 470"/>
                <p:cNvSpPr>
                  <a:spLocks noChangeShapeType="1"/>
                </p:cNvSpPr>
                <p:nvPr/>
              </p:nvSpPr>
              <p:spPr bwMode="auto">
                <a:xfrm>
                  <a:off x="1946" y="2330"/>
                  <a:ext cx="1" cy="1"/>
                </a:xfrm>
                <a:prstGeom prst="line">
                  <a:avLst/>
                </a:prstGeom>
                <a:noFill/>
                <a:ln w="12700">
                  <a:solidFill>
                    <a:srgbClr val="D83A2B"/>
                  </a:solidFill>
                  <a:round/>
                  <a:headEnd/>
                  <a:tailEnd/>
                </a:ln>
              </p:spPr>
              <p:txBody>
                <a:bodyPr/>
                <a:lstStyle/>
                <a:p>
                  <a:endParaRPr lang="es-ES_tradnl">
                    <a:solidFill>
                      <a:srgbClr val="000000"/>
                    </a:solidFill>
                    <a:latin typeface="Times New Roman"/>
                  </a:endParaRPr>
                </a:p>
              </p:txBody>
            </p:sp>
            <p:sp>
              <p:nvSpPr>
                <p:cNvPr id="39200" name="Freeform 471"/>
                <p:cNvSpPr>
                  <a:spLocks/>
                </p:cNvSpPr>
                <p:nvPr/>
              </p:nvSpPr>
              <p:spPr bwMode="auto">
                <a:xfrm>
                  <a:off x="1985" y="2306"/>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D83A2B"/>
                  </a:solidFill>
                  <a:round/>
                  <a:headEnd/>
                  <a:tailEnd/>
                </a:ln>
              </p:spPr>
              <p:txBody>
                <a:bodyPr/>
                <a:lstStyle/>
                <a:p>
                  <a:endParaRPr lang="es-ES_tradnl">
                    <a:solidFill>
                      <a:srgbClr val="000000"/>
                    </a:solidFill>
                    <a:latin typeface="Times New Roman"/>
                  </a:endParaRPr>
                </a:p>
              </p:txBody>
            </p:sp>
            <p:sp>
              <p:nvSpPr>
                <p:cNvPr id="39201" name="Freeform 472"/>
                <p:cNvSpPr>
                  <a:spLocks/>
                </p:cNvSpPr>
                <p:nvPr/>
              </p:nvSpPr>
              <p:spPr bwMode="auto">
                <a:xfrm>
                  <a:off x="1906" y="2322"/>
                  <a:ext cx="32" cy="8"/>
                </a:xfrm>
                <a:custGeom>
                  <a:avLst/>
                  <a:gdLst>
                    <a:gd name="T0" fmla="*/ 0 w 32"/>
                    <a:gd name="T1" fmla="*/ 8 h 8"/>
                    <a:gd name="T2" fmla="*/ 8 w 32"/>
                    <a:gd name="T3" fmla="*/ 8 h 8"/>
                    <a:gd name="T4" fmla="*/ 16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8" y="8"/>
                      </a:lnTo>
                      <a:lnTo>
                        <a:pt x="16" y="0"/>
                      </a:lnTo>
                      <a:lnTo>
                        <a:pt x="32"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9202" name="Freeform 473"/>
                <p:cNvSpPr>
                  <a:spLocks/>
                </p:cNvSpPr>
                <p:nvPr/>
              </p:nvSpPr>
              <p:spPr bwMode="auto">
                <a:xfrm>
                  <a:off x="1882" y="2354"/>
                  <a:ext cx="72" cy="48"/>
                </a:xfrm>
                <a:custGeom>
                  <a:avLst/>
                  <a:gdLst>
                    <a:gd name="T0" fmla="*/ 8 w 72"/>
                    <a:gd name="T1" fmla="*/ 0 h 48"/>
                    <a:gd name="T2" fmla="*/ 0 w 72"/>
                    <a:gd name="T3" fmla="*/ 0 h 48"/>
                    <a:gd name="T4" fmla="*/ 0 w 72"/>
                    <a:gd name="T5" fmla="*/ 16 h 48"/>
                    <a:gd name="T6" fmla="*/ 24 w 72"/>
                    <a:gd name="T7" fmla="*/ 40 h 48"/>
                    <a:gd name="T8" fmla="*/ 32 w 72"/>
                    <a:gd name="T9" fmla="*/ 40 h 48"/>
                    <a:gd name="T10" fmla="*/ 32 w 72"/>
                    <a:gd name="T11" fmla="*/ 48 h 48"/>
                    <a:gd name="T12" fmla="*/ 56 w 72"/>
                    <a:gd name="T13" fmla="*/ 48 h 48"/>
                    <a:gd name="T14" fmla="*/ 64 w 72"/>
                    <a:gd name="T15" fmla="*/ 40 h 48"/>
                    <a:gd name="T16" fmla="*/ 72 w 72"/>
                    <a:gd name="T17" fmla="*/ 40 h 48"/>
                    <a:gd name="T18" fmla="*/ 72 w 72"/>
                    <a:gd name="T19" fmla="*/ 24 h 48"/>
                    <a:gd name="T20" fmla="*/ 64 w 72"/>
                    <a:gd name="T21" fmla="*/ 16 h 48"/>
                    <a:gd name="T22" fmla="*/ 48 w 72"/>
                    <a:gd name="T23" fmla="*/ 16 h 48"/>
                    <a:gd name="T24" fmla="*/ 40 w 72"/>
                    <a:gd name="T25" fmla="*/ 8 h 48"/>
                    <a:gd name="T26" fmla="*/ 24 w 72"/>
                    <a:gd name="T27" fmla="*/ 8 h 48"/>
                    <a:gd name="T28" fmla="*/ 16 w 72"/>
                    <a:gd name="T29" fmla="*/ 0 h 48"/>
                    <a:gd name="T30" fmla="*/ 8 w 72"/>
                    <a:gd name="T31" fmla="*/ 0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48"/>
                    <a:gd name="T50" fmla="*/ 72 w 72"/>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48">
                      <a:moveTo>
                        <a:pt x="8" y="0"/>
                      </a:moveTo>
                      <a:lnTo>
                        <a:pt x="0" y="0"/>
                      </a:lnTo>
                      <a:lnTo>
                        <a:pt x="0" y="16"/>
                      </a:lnTo>
                      <a:lnTo>
                        <a:pt x="24" y="40"/>
                      </a:lnTo>
                      <a:lnTo>
                        <a:pt x="32" y="40"/>
                      </a:lnTo>
                      <a:lnTo>
                        <a:pt x="32" y="48"/>
                      </a:lnTo>
                      <a:lnTo>
                        <a:pt x="56" y="48"/>
                      </a:lnTo>
                      <a:lnTo>
                        <a:pt x="64" y="40"/>
                      </a:lnTo>
                      <a:lnTo>
                        <a:pt x="72" y="40"/>
                      </a:lnTo>
                      <a:lnTo>
                        <a:pt x="72" y="24"/>
                      </a:lnTo>
                      <a:lnTo>
                        <a:pt x="64" y="16"/>
                      </a:lnTo>
                      <a:lnTo>
                        <a:pt x="48" y="16"/>
                      </a:lnTo>
                      <a:lnTo>
                        <a:pt x="40" y="8"/>
                      </a:lnTo>
                      <a:lnTo>
                        <a:pt x="24" y="8"/>
                      </a:lnTo>
                      <a:lnTo>
                        <a:pt x="16" y="0"/>
                      </a:lnTo>
                      <a:lnTo>
                        <a:pt x="8" y="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203" name="Line 474"/>
                <p:cNvSpPr>
                  <a:spLocks noChangeShapeType="1"/>
                </p:cNvSpPr>
                <p:nvPr/>
              </p:nvSpPr>
              <p:spPr bwMode="auto">
                <a:xfrm flipV="1">
                  <a:off x="1906" y="2378"/>
                  <a:ext cx="8" cy="8"/>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204" name="Freeform 475"/>
                <p:cNvSpPr>
                  <a:spLocks/>
                </p:cNvSpPr>
                <p:nvPr/>
              </p:nvSpPr>
              <p:spPr bwMode="auto">
                <a:xfrm>
                  <a:off x="1914"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205" name="Freeform 476"/>
                <p:cNvSpPr>
                  <a:spLocks/>
                </p:cNvSpPr>
                <p:nvPr/>
              </p:nvSpPr>
              <p:spPr bwMode="auto">
                <a:xfrm>
                  <a:off x="1898"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206" name="Freeform 477"/>
                <p:cNvSpPr>
                  <a:spLocks/>
                </p:cNvSpPr>
                <p:nvPr/>
              </p:nvSpPr>
              <p:spPr bwMode="auto">
                <a:xfrm>
                  <a:off x="1914" y="2362"/>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207" name="Freeform 478"/>
                <p:cNvSpPr>
                  <a:spLocks/>
                </p:cNvSpPr>
                <p:nvPr/>
              </p:nvSpPr>
              <p:spPr bwMode="auto">
                <a:xfrm>
                  <a:off x="1890" y="2362"/>
                  <a:ext cx="24" cy="8"/>
                </a:xfrm>
                <a:custGeom>
                  <a:avLst/>
                  <a:gdLst>
                    <a:gd name="T0" fmla="*/ 0 w 24"/>
                    <a:gd name="T1" fmla="*/ 8 h 8"/>
                    <a:gd name="T2" fmla="*/ 8 w 24"/>
                    <a:gd name="T3" fmla="*/ 0 h 8"/>
                    <a:gd name="T4" fmla="*/ 24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0" y="8"/>
                      </a:moveTo>
                      <a:lnTo>
                        <a:pt x="8" y="0"/>
                      </a:lnTo>
                      <a:lnTo>
                        <a:pt x="24"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208" name="Freeform 479"/>
                <p:cNvSpPr>
                  <a:spLocks/>
                </p:cNvSpPr>
                <p:nvPr/>
              </p:nvSpPr>
              <p:spPr bwMode="auto">
                <a:xfrm>
                  <a:off x="1914" y="2378"/>
                  <a:ext cx="32" cy="24"/>
                </a:xfrm>
                <a:custGeom>
                  <a:avLst/>
                  <a:gdLst>
                    <a:gd name="T0" fmla="*/ 8 w 32"/>
                    <a:gd name="T1" fmla="*/ 24 h 24"/>
                    <a:gd name="T2" fmla="*/ 8 w 32"/>
                    <a:gd name="T3" fmla="*/ 16 h 24"/>
                    <a:gd name="T4" fmla="*/ 0 w 32"/>
                    <a:gd name="T5" fmla="*/ 16 h 24"/>
                    <a:gd name="T6" fmla="*/ 8 w 32"/>
                    <a:gd name="T7" fmla="*/ 8 h 24"/>
                    <a:gd name="T8" fmla="*/ 8 w 32"/>
                    <a:gd name="T9" fmla="*/ 0 h 24"/>
                    <a:gd name="T10" fmla="*/ 32 w 32"/>
                    <a:gd name="T11" fmla="*/ 0 h 24"/>
                    <a:gd name="T12" fmla="*/ 32 w 32"/>
                    <a:gd name="T13" fmla="*/ 8 h 24"/>
                    <a:gd name="T14" fmla="*/ 24 w 32"/>
                    <a:gd name="T15" fmla="*/ 16 h 24"/>
                    <a:gd name="T16" fmla="*/ 8 w 32"/>
                    <a:gd name="T17" fmla="*/ 16 h 24"/>
                    <a:gd name="T18" fmla="*/ 8 w 32"/>
                    <a:gd name="T19" fmla="*/ 2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4"/>
                    <a:gd name="T32" fmla="*/ 32 w 3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4">
                      <a:moveTo>
                        <a:pt x="8" y="24"/>
                      </a:moveTo>
                      <a:lnTo>
                        <a:pt x="8" y="16"/>
                      </a:lnTo>
                      <a:lnTo>
                        <a:pt x="0" y="16"/>
                      </a:lnTo>
                      <a:lnTo>
                        <a:pt x="8" y="8"/>
                      </a:lnTo>
                      <a:lnTo>
                        <a:pt x="8" y="0"/>
                      </a:lnTo>
                      <a:lnTo>
                        <a:pt x="32" y="0"/>
                      </a:lnTo>
                      <a:lnTo>
                        <a:pt x="32" y="8"/>
                      </a:lnTo>
                      <a:lnTo>
                        <a:pt x="24" y="16"/>
                      </a:lnTo>
                      <a:lnTo>
                        <a:pt x="8" y="16"/>
                      </a:lnTo>
                      <a:lnTo>
                        <a:pt x="8" y="24"/>
                      </a:lnTo>
                      <a:close/>
                    </a:path>
                  </a:pathLst>
                </a:custGeom>
                <a:solidFill>
                  <a:srgbClr val="F2115E"/>
                </a:solidFill>
                <a:ln w="9525">
                  <a:noFill/>
                  <a:round/>
                  <a:headEnd/>
                  <a:tailEnd/>
                </a:ln>
              </p:spPr>
              <p:txBody>
                <a:bodyPr/>
                <a:lstStyle/>
                <a:p>
                  <a:endParaRPr lang="es-ES_tradnl">
                    <a:solidFill>
                      <a:srgbClr val="000000"/>
                    </a:solidFill>
                    <a:latin typeface="Times New Roman"/>
                  </a:endParaRPr>
                </a:p>
              </p:txBody>
            </p:sp>
            <p:sp>
              <p:nvSpPr>
                <p:cNvPr id="39209" name="Freeform 480"/>
                <p:cNvSpPr>
                  <a:spLocks/>
                </p:cNvSpPr>
                <p:nvPr/>
              </p:nvSpPr>
              <p:spPr bwMode="auto">
                <a:xfrm>
                  <a:off x="2009" y="2314"/>
                  <a:ext cx="127" cy="208"/>
                </a:xfrm>
                <a:custGeom>
                  <a:avLst/>
                  <a:gdLst>
                    <a:gd name="T0" fmla="*/ 0 w 127"/>
                    <a:gd name="T1" fmla="*/ 152 h 208"/>
                    <a:gd name="T2" fmla="*/ 0 w 127"/>
                    <a:gd name="T3" fmla="*/ 160 h 208"/>
                    <a:gd name="T4" fmla="*/ 8 w 127"/>
                    <a:gd name="T5" fmla="*/ 160 h 208"/>
                    <a:gd name="T6" fmla="*/ 8 w 127"/>
                    <a:gd name="T7" fmla="*/ 168 h 208"/>
                    <a:gd name="T8" fmla="*/ 16 w 127"/>
                    <a:gd name="T9" fmla="*/ 168 h 208"/>
                    <a:gd name="T10" fmla="*/ 16 w 127"/>
                    <a:gd name="T11" fmla="*/ 176 h 208"/>
                    <a:gd name="T12" fmla="*/ 24 w 127"/>
                    <a:gd name="T13" fmla="*/ 176 h 208"/>
                    <a:gd name="T14" fmla="*/ 32 w 127"/>
                    <a:gd name="T15" fmla="*/ 184 h 208"/>
                    <a:gd name="T16" fmla="*/ 63 w 127"/>
                    <a:gd name="T17" fmla="*/ 184 h 208"/>
                    <a:gd name="T18" fmla="*/ 71 w 127"/>
                    <a:gd name="T19" fmla="*/ 192 h 208"/>
                    <a:gd name="T20" fmla="*/ 103 w 127"/>
                    <a:gd name="T21" fmla="*/ 192 h 208"/>
                    <a:gd name="T22" fmla="*/ 103 w 127"/>
                    <a:gd name="T23" fmla="*/ 200 h 208"/>
                    <a:gd name="T24" fmla="*/ 119 w 127"/>
                    <a:gd name="T25" fmla="*/ 200 h 208"/>
                    <a:gd name="T26" fmla="*/ 119 w 127"/>
                    <a:gd name="T27" fmla="*/ 208 h 208"/>
                    <a:gd name="T28" fmla="*/ 127 w 127"/>
                    <a:gd name="T29" fmla="*/ 208 h 208"/>
                    <a:gd name="T30" fmla="*/ 127 w 127"/>
                    <a:gd name="T31" fmla="*/ 192 h 208"/>
                    <a:gd name="T32" fmla="*/ 119 w 127"/>
                    <a:gd name="T33" fmla="*/ 192 h 208"/>
                    <a:gd name="T34" fmla="*/ 119 w 127"/>
                    <a:gd name="T35" fmla="*/ 176 h 208"/>
                    <a:gd name="T36" fmla="*/ 111 w 127"/>
                    <a:gd name="T37" fmla="*/ 168 h 208"/>
                    <a:gd name="T38" fmla="*/ 111 w 127"/>
                    <a:gd name="T39" fmla="*/ 152 h 208"/>
                    <a:gd name="T40" fmla="*/ 103 w 127"/>
                    <a:gd name="T41" fmla="*/ 152 h 208"/>
                    <a:gd name="T42" fmla="*/ 103 w 127"/>
                    <a:gd name="T43" fmla="*/ 112 h 208"/>
                    <a:gd name="T44" fmla="*/ 95 w 127"/>
                    <a:gd name="T45" fmla="*/ 104 h 208"/>
                    <a:gd name="T46" fmla="*/ 95 w 127"/>
                    <a:gd name="T47" fmla="*/ 80 h 208"/>
                    <a:gd name="T48" fmla="*/ 87 w 127"/>
                    <a:gd name="T49" fmla="*/ 72 h 208"/>
                    <a:gd name="T50" fmla="*/ 87 w 127"/>
                    <a:gd name="T51" fmla="*/ 56 h 208"/>
                    <a:gd name="T52" fmla="*/ 79 w 127"/>
                    <a:gd name="T53" fmla="*/ 48 h 208"/>
                    <a:gd name="T54" fmla="*/ 79 w 127"/>
                    <a:gd name="T55" fmla="*/ 40 h 208"/>
                    <a:gd name="T56" fmla="*/ 71 w 127"/>
                    <a:gd name="T57" fmla="*/ 32 h 208"/>
                    <a:gd name="T58" fmla="*/ 71 w 127"/>
                    <a:gd name="T59" fmla="*/ 24 h 208"/>
                    <a:gd name="T60" fmla="*/ 63 w 127"/>
                    <a:gd name="T61" fmla="*/ 24 h 208"/>
                    <a:gd name="T62" fmla="*/ 63 w 127"/>
                    <a:gd name="T63" fmla="*/ 16 h 208"/>
                    <a:gd name="T64" fmla="*/ 56 w 127"/>
                    <a:gd name="T65" fmla="*/ 16 h 208"/>
                    <a:gd name="T66" fmla="*/ 48 w 127"/>
                    <a:gd name="T67" fmla="*/ 8 h 208"/>
                    <a:gd name="T68" fmla="*/ 32 w 127"/>
                    <a:gd name="T69" fmla="*/ 8 h 208"/>
                    <a:gd name="T70" fmla="*/ 32 w 127"/>
                    <a:gd name="T71" fmla="*/ 0 h 208"/>
                    <a:gd name="T72" fmla="*/ 32 w 127"/>
                    <a:gd name="T73" fmla="*/ 16 h 208"/>
                    <a:gd name="T74" fmla="*/ 24 w 127"/>
                    <a:gd name="T75" fmla="*/ 16 h 208"/>
                    <a:gd name="T76" fmla="*/ 24 w 127"/>
                    <a:gd name="T77" fmla="*/ 32 h 208"/>
                    <a:gd name="T78" fmla="*/ 16 w 127"/>
                    <a:gd name="T79" fmla="*/ 40 h 208"/>
                    <a:gd name="T80" fmla="*/ 16 w 127"/>
                    <a:gd name="T81" fmla="*/ 64 h 208"/>
                    <a:gd name="T82" fmla="*/ 8 w 127"/>
                    <a:gd name="T83" fmla="*/ 64 h 208"/>
                    <a:gd name="T84" fmla="*/ 8 w 127"/>
                    <a:gd name="T85" fmla="*/ 88 h 208"/>
                    <a:gd name="T86" fmla="*/ 0 w 127"/>
                    <a:gd name="T87" fmla="*/ 96 h 208"/>
                    <a:gd name="T88" fmla="*/ 0 w 127"/>
                    <a:gd name="T89" fmla="*/ 152 h 20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7"/>
                    <a:gd name="T136" fmla="*/ 0 h 208"/>
                    <a:gd name="T137" fmla="*/ 127 w 127"/>
                    <a:gd name="T138" fmla="*/ 208 h 20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7" h="208">
                      <a:moveTo>
                        <a:pt x="0" y="152"/>
                      </a:moveTo>
                      <a:lnTo>
                        <a:pt x="0" y="160"/>
                      </a:lnTo>
                      <a:lnTo>
                        <a:pt x="8" y="160"/>
                      </a:lnTo>
                      <a:lnTo>
                        <a:pt x="8" y="168"/>
                      </a:lnTo>
                      <a:lnTo>
                        <a:pt x="16" y="168"/>
                      </a:lnTo>
                      <a:lnTo>
                        <a:pt x="16" y="176"/>
                      </a:lnTo>
                      <a:lnTo>
                        <a:pt x="24" y="176"/>
                      </a:lnTo>
                      <a:lnTo>
                        <a:pt x="32" y="184"/>
                      </a:lnTo>
                      <a:lnTo>
                        <a:pt x="63" y="184"/>
                      </a:lnTo>
                      <a:lnTo>
                        <a:pt x="71" y="192"/>
                      </a:lnTo>
                      <a:lnTo>
                        <a:pt x="103" y="192"/>
                      </a:lnTo>
                      <a:lnTo>
                        <a:pt x="103" y="200"/>
                      </a:lnTo>
                      <a:lnTo>
                        <a:pt x="119" y="200"/>
                      </a:lnTo>
                      <a:lnTo>
                        <a:pt x="119" y="208"/>
                      </a:lnTo>
                      <a:lnTo>
                        <a:pt x="127" y="208"/>
                      </a:lnTo>
                      <a:lnTo>
                        <a:pt x="127" y="192"/>
                      </a:lnTo>
                      <a:lnTo>
                        <a:pt x="119" y="192"/>
                      </a:lnTo>
                      <a:lnTo>
                        <a:pt x="119" y="176"/>
                      </a:lnTo>
                      <a:lnTo>
                        <a:pt x="111" y="168"/>
                      </a:lnTo>
                      <a:lnTo>
                        <a:pt x="111" y="152"/>
                      </a:lnTo>
                      <a:lnTo>
                        <a:pt x="103" y="152"/>
                      </a:lnTo>
                      <a:lnTo>
                        <a:pt x="103" y="112"/>
                      </a:lnTo>
                      <a:lnTo>
                        <a:pt x="95" y="104"/>
                      </a:lnTo>
                      <a:lnTo>
                        <a:pt x="95" y="80"/>
                      </a:lnTo>
                      <a:lnTo>
                        <a:pt x="87" y="72"/>
                      </a:lnTo>
                      <a:lnTo>
                        <a:pt x="87" y="56"/>
                      </a:lnTo>
                      <a:lnTo>
                        <a:pt x="79" y="48"/>
                      </a:lnTo>
                      <a:lnTo>
                        <a:pt x="79" y="40"/>
                      </a:lnTo>
                      <a:lnTo>
                        <a:pt x="71" y="32"/>
                      </a:lnTo>
                      <a:lnTo>
                        <a:pt x="71" y="24"/>
                      </a:lnTo>
                      <a:lnTo>
                        <a:pt x="63" y="24"/>
                      </a:lnTo>
                      <a:lnTo>
                        <a:pt x="63" y="16"/>
                      </a:lnTo>
                      <a:lnTo>
                        <a:pt x="56" y="16"/>
                      </a:lnTo>
                      <a:lnTo>
                        <a:pt x="48" y="8"/>
                      </a:lnTo>
                      <a:lnTo>
                        <a:pt x="32" y="8"/>
                      </a:lnTo>
                      <a:lnTo>
                        <a:pt x="32" y="0"/>
                      </a:lnTo>
                      <a:lnTo>
                        <a:pt x="32" y="16"/>
                      </a:lnTo>
                      <a:lnTo>
                        <a:pt x="24" y="16"/>
                      </a:lnTo>
                      <a:lnTo>
                        <a:pt x="24" y="32"/>
                      </a:lnTo>
                      <a:lnTo>
                        <a:pt x="16" y="40"/>
                      </a:lnTo>
                      <a:lnTo>
                        <a:pt x="16" y="64"/>
                      </a:lnTo>
                      <a:lnTo>
                        <a:pt x="8" y="64"/>
                      </a:lnTo>
                      <a:lnTo>
                        <a:pt x="8" y="88"/>
                      </a:lnTo>
                      <a:lnTo>
                        <a:pt x="0" y="96"/>
                      </a:lnTo>
                      <a:lnTo>
                        <a:pt x="0" y="152"/>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210" name="Freeform 481"/>
                <p:cNvSpPr>
                  <a:spLocks/>
                </p:cNvSpPr>
                <p:nvPr/>
              </p:nvSpPr>
              <p:spPr bwMode="auto">
                <a:xfrm>
                  <a:off x="2049" y="2322"/>
                  <a:ext cx="23" cy="8"/>
                </a:xfrm>
                <a:custGeom>
                  <a:avLst/>
                  <a:gdLst>
                    <a:gd name="T0" fmla="*/ 0 w 23"/>
                    <a:gd name="T1" fmla="*/ 0 h 8"/>
                    <a:gd name="T2" fmla="*/ 8 w 23"/>
                    <a:gd name="T3" fmla="*/ 0 h 8"/>
                    <a:gd name="T4" fmla="*/ 8 w 23"/>
                    <a:gd name="T5" fmla="*/ 8 h 8"/>
                    <a:gd name="T6" fmla="*/ 23 w 23"/>
                    <a:gd name="T7" fmla="*/ 8 h 8"/>
                    <a:gd name="T8" fmla="*/ 16 w 23"/>
                    <a:gd name="T9" fmla="*/ 0 h 8"/>
                    <a:gd name="T10" fmla="*/ 0 w 23"/>
                    <a:gd name="T11" fmla="*/ 0 h 8"/>
                    <a:gd name="T12" fmla="*/ 0 60000 65536"/>
                    <a:gd name="T13" fmla="*/ 0 60000 65536"/>
                    <a:gd name="T14" fmla="*/ 0 60000 65536"/>
                    <a:gd name="T15" fmla="*/ 0 60000 65536"/>
                    <a:gd name="T16" fmla="*/ 0 60000 65536"/>
                    <a:gd name="T17" fmla="*/ 0 60000 65536"/>
                    <a:gd name="T18" fmla="*/ 0 w 23"/>
                    <a:gd name="T19" fmla="*/ 0 h 8"/>
                    <a:gd name="T20" fmla="*/ 23 w 23"/>
                    <a:gd name="T21" fmla="*/ 8 h 8"/>
                  </a:gdLst>
                  <a:ahLst/>
                  <a:cxnLst>
                    <a:cxn ang="T12">
                      <a:pos x="T0" y="T1"/>
                    </a:cxn>
                    <a:cxn ang="T13">
                      <a:pos x="T2" y="T3"/>
                    </a:cxn>
                    <a:cxn ang="T14">
                      <a:pos x="T4" y="T5"/>
                    </a:cxn>
                    <a:cxn ang="T15">
                      <a:pos x="T6" y="T7"/>
                    </a:cxn>
                    <a:cxn ang="T16">
                      <a:pos x="T8" y="T9"/>
                    </a:cxn>
                    <a:cxn ang="T17">
                      <a:pos x="T10" y="T11"/>
                    </a:cxn>
                  </a:cxnLst>
                  <a:rect l="T18" t="T19" r="T20" b="T21"/>
                  <a:pathLst>
                    <a:path w="23" h="8">
                      <a:moveTo>
                        <a:pt x="0" y="0"/>
                      </a:moveTo>
                      <a:lnTo>
                        <a:pt x="8" y="0"/>
                      </a:lnTo>
                      <a:lnTo>
                        <a:pt x="8" y="8"/>
                      </a:lnTo>
                      <a:lnTo>
                        <a:pt x="23" y="8"/>
                      </a:lnTo>
                      <a:lnTo>
                        <a:pt x="16"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latin typeface="Times New Roman"/>
                  </a:endParaRPr>
                </a:p>
              </p:txBody>
            </p:sp>
            <p:sp>
              <p:nvSpPr>
                <p:cNvPr id="39211" name="Freeform 482"/>
                <p:cNvSpPr>
                  <a:spLocks/>
                </p:cNvSpPr>
                <p:nvPr/>
              </p:nvSpPr>
              <p:spPr bwMode="auto">
                <a:xfrm>
                  <a:off x="2017" y="2354"/>
                  <a:ext cx="87" cy="136"/>
                </a:xfrm>
                <a:custGeom>
                  <a:avLst/>
                  <a:gdLst>
                    <a:gd name="T0" fmla="*/ 87 w 87"/>
                    <a:gd name="T1" fmla="*/ 136 h 136"/>
                    <a:gd name="T2" fmla="*/ 48 w 87"/>
                    <a:gd name="T3" fmla="*/ 136 h 136"/>
                    <a:gd name="T4" fmla="*/ 48 w 87"/>
                    <a:gd name="T5" fmla="*/ 128 h 136"/>
                    <a:gd name="T6" fmla="*/ 32 w 87"/>
                    <a:gd name="T7" fmla="*/ 128 h 136"/>
                    <a:gd name="T8" fmla="*/ 24 w 87"/>
                    <a:gd name="T9" fmla="*/ 120 h 136"/>
                    <a:gd name="T10" fmla="*/ 16 w 87"/>
                    <a:gd name="T11" fmla="*/ 120 h 136"/>
                    <a:gd name="T12" fmla="*/ 16 w 87"/>
                    <a:gd name="T13" fmla="*/ 112 h 136"/>
                    <a:gd name="T14" fmla="*/ 8 w 87"/>
                    <a:gd name="T15" fmla="*/ 112 h 136"/>
                    <a:gd name="T16" fmla="*/ 8 w 87"/>
                    <a:gd name="T17" fmla="*/ 104 h 136"/>
                    <a:gd name="T18" fmla="*/ 0 w 87"/>
                    <a:gd name="T19" fmla="*/ 96 h 136"/>
                    <a:gd name="T20" fmla="*/ 0 w 87"/>
                    <a:gd name="T21" fmla="*/ 48 h 136"/>
                    <a:gd name="T22" fmla="*/ 8 w 87"/>
                    <a:gd name="T23" fmla="*/ 40 h 136"/>
                    <a:gd name="T24" fmla="*/ 8 w 87"/>
                    <a:gd name="T25" fmla="*/ 24 h 136"/>
                    <a:gd name="T26" fmla="*/ 16 w 87"/>
                    <a:gd name="T27" fmla="*/ 24 h 136"/>
                    <a:gd name="T28" fmla="*/ 16 w 87"/>
                    <a:gd name="T29" fmla="*/ 16 h 136"/>
                    <a:gd name="T30" fmla="*/ 24 w 87"/>
                    <a:gd name="T31" fmla="*/ 16 h 136"/>
                    <a:gd name="T32" fmla="*/ 24 w 87"/>
                    <a:gd name="T33" fmla="*/ 8 h 136"/>
                    <a:gd name="T34" fmla="*/ 32 w 87"/>
                    <a:gd name="T35" fmla="*/ 0 h 136"/>
                    <a:gd name="T36" fmla="*/ 55 w 87"/>
                    <a:gd name="T37" fmla="*/ 0 h 136"/>
                    <a:gd name="T38" fmla="*/ 55 w 87"/>
                    <a:gd name="T39" fmla="*/ 8 h 136"/>
                    <a:gd name="T40" fmla="*/ 63 w 87"/>
                    <a:gd name="T41" fmla="*/ 8 h 136"/>
                    <a:gd name="T42" fmla="*/ 63 w 87"/>
                    <a:gd name="T43" fmla="*/ 24 h 136"/>
                    <a:gd name="T44" fmla="*/ 71 w 87"/>
                    <a:gd name="T45" fmla="*/ 24 h 136"/>
                    <a:gd name="T46" fmla="*/ 71 w 87"/>
                    <a:gd name="T47" fmla="*/ 40 h 136"/>
                    <a:gd name="T48" fmla="*/ 79 w 87"/>
                    <a:gd name="T49" fmla="*/ 48 h 136"/>
                    <a:gd name="T50" fmla="*/ 79 w 87"/>
                    <a:gd name="T51" fmla="*/ 88 h 136"/>
                    <a:gd name="T52" fmla="*/ 87 w 87"/>
                    <a:gd name="T53" fmla="*/ 88 h 136"/>
                    <a:gd name="T54" fmla="*/ 87 w 87"/>
                    <a:gd name="T55" fmla="*/ 136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
                    <a:gd name="T85" fmla="*/ 0 h 136"/>
                    <a:gd name="T86" fmla="*/ 87 w 87"/>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 h="136">
                      <a:moveTo>
                        <a:pt x="87" y="136"/>
                      </a:moveTo>
                      <a:lnTo>
                        <a:pt x="48" y="136"/>
                      </a:lnTo>
                      <a:lnTo>
                        <a:pt x="48" y="128"/>
                      </a:lnTo>
                      <a:lnTo>
                        <a:pt x="32" y="128"/>
                      </a:lnTo>
                      <a:lnTo>
                        <a:pt x="24" y="120"/>
                      </a:lnTo>
                      <a:lnTo>
                        <a:pt x="16" y="120"/>
                      </a:lnTo>
                      <a:lnTo>
                        <a:pt x="16" y="112"/>
                      </a:lnTo>
                      <a:lnTo>
                        <a:pt x="8" y="112"/>
                      </a:lnTo>
                      <a:lnTo>
                        <a:pt x="8" y="104"/>
                      </a:lnTo>
                      <a:lnTo>
                        <a:pt x="0" y="96"/>
                      </a:lnTo>
                      <a:lnTo>
                        <a:pt x="0" y="48"/>
                      </a:lnTo>
                      <a:lnTo>
                        <a:pt x="8" y="40"/>
                      </a:lnTo>
                      <a:lnTo>
                        <a:pt x="8" y="24"/>
                      </a:lnTo>
                      <a:lnTo>
                        <a:pt x="16" y="24"/>
                      </a:lnTo>
                      <a:lnTo>
                        <a:pt x="16" y="16"/>
                      </a:lnTo>
                      <a:lnTo>
                        <a:pt x="24" y="16"/>
                      </a:lnTo>
                      <a:lnTo>
                        <a:pt x="24" y="8"/>
                      </a:lnTo>
                      <a:lnTo>
                        <a:pt x="32" y="0"/>
                      </a:lnTo>
                      <a:lnTo>
                        <a:pt x="55" y="0"/>
                      </a:lnTo>
                      <a:lnTo>
                        <a:pt x="55" y="8"/>
                      </a:lnTo>
                      <a:lnTo>
                        <a:pt x="63" y="8"/>
                      </a:lnTo>
                      <a:lnTo>
                        <a:pt x="63" y="24"/>
                      </a:lnTo>
                      <a:lnTo>
                        <a:pt x="71" y="24"/>
                      </a:lnTo>
                      <a:lnTo>
                        <a:pt x="71" y="40"/>
                      </a:lnTo>
                      <a:lnTo>
                        <a:pt x="79" y="48"/>
                      </a:lnTo>
                      <a:lnTo>
                        <a:pt x="79" y="88"/>
                      </a:lnTo>
                      <a:lnTo>
                        <a:pt x="87" y="88"/>
                      </a:lnTo>
                      <a:lnTo>
                        <a:pt x="87" y="136"/>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212" name="Freeform 483"/>
                <p:cNvSpPr>
                  <a:spLocks/>
                </p:cNvSpPr>
                <p:nvPr/>
              </p:nvSpPr>
              <p:spPr bwMode="auto">
                <a:xfrm>
                  <a:off x="2025" y="2362"/>
                  <a:ext cx="71" cy="120"/>
                </a:xfrm>
                <a:custGeom>
                  <a:avLst/>
                  <a:gdLst>
                    <a:gd name="T0" fmla="*/ 71 w 71"/>
                    <a:gd name="T1" fmla="*/ 120 h 120"/>
                    <a:gd name="T2" fmla="*/ 47 w 71"/>
                    <a:gd name="T3" fmla="*/ 120 h 120"/>
                    <a:gd name="T4" fmla="*/ 40 w 71"/>
                    <a:gd name="T5" fmla="*/ 112 h 120"/>
                    <a:gd name="T6" fmla="*/ 24 w 71"/>
                    <a:gd name="T7" fmla="*/ 112 h 120"/>
                    <a:gd name="T8" fmla="*/ 24 w 71"/>
                    <a:gd name="T9" fmla="*/ 104 h 120"/>
                    <a:gd name="T10" fmla="*/ 16 w 71"/>
                    <a:gd name="T11" fmla="*/ 104 h 120"/>
                    <a:gd name="T12" fmla="*/ 16 w 71"/>
                    <a:gd name="T13" fmla="*/ 96 h 120"/>
                    <a:gd name="T14" fmla="*/ 8 w 71"/>
                    <a:gd name="T15" fmla="*/ 96 h 120"/>
                    <a:gd name="T16" fmla="*/ 8 w 71"/>
                    <a:gd name="T17" fmla="*/ 88 h 120"/>
                    <a:gd name="T18" fmla="*/ 0 w 71"/>
                    <a:gd name="T19" fmla="*/ 88 h 120"/>
                    <a:gd name="T20" fmla="*/ 0 w 71"/>
                    <a:gd name="T21" fmla="*/ 40 h 120"/>
                    <a:gd name="T22" fmla="*/ 8 w 71"/>
                    <a:gd name="T23" fmla="*/ 32 h 120"/>
                    <a:gd name="T24" fmla="*/ 8 w 71"/>
                    <a:gd name="T25" fmla="*/ 16 h 120"/>
                    <a:gd name="T26" fmla="*/ 16 w 71"/>
                    <a:gd name="T27" fmla="*/ 16 h 120"/>
                    <a:gd name="T28" fmla="*/ 16 w 71"/>
                    <a:gd name="T29" fmla="*/ 8 h 120"/>
                    <a:gd name="T30" fmla="*/ 24 w 71"/>
                    <a:gd name="T31" fmla="*/ 8 h 120"/>
                    <a:gd name="T32" fmla="*/ 24 w 71"/>
                    <a:gd name="T33" fmla="*/ 0 h 120"/>
                    <a:gd name="T34" fmla="*/ 47 w 71"/>
                    <a:gd name="T35" fmla="*/ 0 h 120"/>
                    <a:gd name="T36" fmla="*/ 47 w 71"/>
                    <a:gd name="T37" fmla="*/ 8 h 120"/>
                    <a:gd name="T38" fmla="*/ 55 w 71"/>
                    <a:gd name="T39" fmla="*/ 8 h 120"/>
                    <a:gd name="T40" fmla="*/ 55 w 71"/>
                    <a:gd name="T41" fmla="*/ 24 h 120"/>
                    <a:gd name="T42" fmla="*/ 63 w 71"/>
                    <a:gd name="T43" fmla="*/ 24 h 120"/>
                    <a:gd name="T44" fmla="*/ 63 w 71"/>
                    <a:gd name="T45" fmla="*/ 48 h 120"/>
                    <a:gd name="T46" fmla="*/ 71 w 71"/>
                    <a:gd name="T47" fmla="*/ 56 h 120"/>
                    <a:gd name="T48" fmla="*/ 71 w 71"/>
                    <a:gd name="T49" fmla="*/ 120 h 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1"/>
                    <a:gd name="T76" fmla="*/ 0 h 120"/>
                    <a:gd name="T77" fmla="*/ 71 w 71"/>
                    <a:gd name="T78" fmla="*/ 120 h 1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1" h="120">
                      <a:moveTo>
                        <a:pt x="71" y="120"/>
                      </a:moveTo>
                      <a:lnTo>
                        <a:pt x="47" y="120"/>
                      </a:lnTo>
                      <a:lnTo>
                        <a:pt x="40" y="112"/>
                      </a:lnTo>
                      <a:lnTo>
                        <a:pt x="24" y="112"/>
                      </a:lnTo>
                      <a:lnTo>
                        <a:pt x="24" y="104"/>
                      </a:lnTo>
                      <a:lnTo>
                        <a:pt x="16" y="104"/>
                      </a:lnTo>
                      <a:lnTo>
                        <a:pt x="16" y="96"/>
                      </a:lnTo>
                      <a:lnTo>
                        <a:pt x="8" y="96"/>
                      </a:lnTo>
                      <a:lnTo>
                        <a:pt x="8" y="88"/>
                      </a:lnTo>
                      <a:lnTo>
                        <a:pt x="0" y="88"/>
                      </a:lnTo>
                      <a:lnTo>
                        <a:pt x="0" y="40"/>
                      </a:lnTo>
                      <a:lnTo>
                        <a:pt x="8" y="32"/>
                      </a:lnTo>
                      <a:lnTo>
                        <a:pt x="8" y="16"/>
                      </a:lnTo>
                      <a:lnTo>
                        <a:pt x="16" y="16"/>
                      </a:lnTo>
                      <a:lnTo>
                        <a:pt x="16" y="8"/>
                      </a:lnTo>
                      <a:lnTo>
                        <a:pt x="24" y="8"/>
                      </a:lnTo>
                      <a:lnTo>
                        <a:pt x="24" y="0"/>
                      </a:lnTo>
                      <a:lnTo>
                        <a:pt x="47" y="0"/>
                      </a:lnTo>
                      <a:lnTo>
                        <a:pt x="47" y="8"/>
                      </a:lnTo>
                      <a:lnTo>
                        <a:pt x="55" y="8"/>
                      </a:lnTo>
                      <a:lnTo>
                        <a:pt x="55" y="24"/>
                      </a:lnTo>
                      <a:lnTo>
                        <a:pt x="63" y="24"/>
                      </a:lnTo>
                      <a:lnTo>
                        <a:pt x="63" y="48"/>
                      </a:lnTo>
                      <a:lnTo>
                        <a:pt x="71" y="56"/>
                      </a:lnTo>
                      <a:lnTo>
                        <a:pt x="71" y="120"/>
                      </a:lnTo>
                      <a:close/>
                    </a:path>
                  </a:pathLst>
                </a:custGeom>
                <a:solidFill>
                  <a:srgbClr val="FF3F5B"/>
                </a:solidFill>
                <a:ln w="9525">
                  <a:noFill/>
                  <a:round/>
                  <a:headEnd/>
                  <a:tailEnd/>
                </a:ln>
              </p:spPr>
              <p:txBody>
                <a:bodyPr/>
                <a:lstStyle/>
                <a:p>
                  <a:endParaRPr lang="es-ES_tradnl">
                    <a:solidFill>
                      <a:srgbClr val="000000"/>
                    </a:solidFill>
                    <a:latin typeface="Times New Roman"/>
                  </a:endParaRPr>
                </a:p>
              </p:txBody>
            </p:sp>
            <p:sp>
              <p:nvSpPr>
                <p:cNvPr id="39213" name="Freeform 484"/>
                <p:cNvSpPr>
                  <a:spLocks/>
                </p:cNvSpPr>
                <p:nvPr/>
              </p:nvSpPr>
              <p:spPr bwMode="auto">
                <a:xfrm>
                  <a:off x="2033" y="2370"/>
                  <a:ext cx="63" cy="104"/>
                </a:xfrm>
                <a:custGeom>
                  <a:avLst/>
                  <a:gdLst>
                    <a:gd name="T0" fmla="*/ 63 w 63"/>
                    <a:gd name="T1" fmla="*/ 104 h 104"/>
                    <a:gd name="T2" fmla="*/ 47 w 63"/>
                    <a:gd name="T3" fmla="*/ 104 h 104"/>
                    <a:gd name="T4" fmla="*/ 39 w 63"/>
                    <a:gd name="T5" fmla="*/ 96 h 104"/>
                    <a:gd name="T6" fmla="*/ 24 w 63"/>
                    <a:gd name="T7" fmla="*/ 96 h 104"/>
                    <a:gd name="T8" fmla="*/ 24 w 63"/>
                    <a:gd name="T9" fmla="*/ 88 h 104"/>
                    <a:gd name="T10" fmla="*/ 16 w 63"/>
                    <a:gd name="T11" fmla="*/ 88 h 104"/>
                    <a:gd name="T12" fmla="*/ 16 w 63"/>
                    <a:gd name="T13" fmla="*/ 80 h 104"/>
                    <a:gd name="T14" fmla="*/ 8 w 63"/>
                    <a:gd name="T15" fmla="*/ 80 h 104"/>
                    <a:gd name="T16" fmla="*/ 8 w 63"/>
                    <a:gd name="T17" fmla="*/ 72 h 104"/>
                    <a:gd name="T18" fmla="*/ 0 w 63"/>
                    <a:gd name="T19" fmla="*/ 72 h 104"/>
                    <a:gd name="T20" fmla="*/ 0 w 63"/>
                    <a:gd name="T21" fmla="*/ 32 h 104"/>
                    <a:gd name="T22" fmla="*/ 8 w 63"/>
                    <a:gd name="T23" fmla="*/ 24 h 104"/>
                    <a:gd name="T24" fmla="*/ 8 w 63"/>
                    <a:gd name="T25" fmla="*/ 16 h 104"/>
                    <a:gd name="T26" fmla="*/ 16 w 63"/>
                    <a:gd name="T27" fmla="*/ 8 h 104"/>
                    <a:gd name="T28" fmla="*/ 16 w 63"/>
                    <a:gd name="T29" fmla="*/ 0 h 104"/>
                    <a:gd name="T30" fmla="*/ 39 w 63"/>
                    <a:gd name="T31" fmla="*/ 0 h 104"/>
                    <a:gd name="T32" fmla="*/ 39 w 63"/>
                    <a:gd name="T33" fmla="*/ 8 h 104"/>
                    <a:gd name="T34" fmla="*/ 47 w 63"/>
                    <a:gd name="T35" fmla="*/ 8 h 104"/>
                    <a:gd name="T36" fmla="*/ 47 w 63"/>
                    <a:gd name="T37" fmla="*/ 24 h 104"/>
                    <a:gd name="T38" fmla="*/ 55 w 63"/>
                    <a:gd name="T39" fmla="*/ 24 h 104"/>
                    <a:gd name="T40" fmla="*/ 55 w 63"/>
                    <a:gd name="T41" fmla="*/ 64 h 104"/>
                    <a:gd name="T42" fmla="*/ 63 w 63"/>
                    <a:gd name="T43" fmla="*/ 72 h 104"/>
                    <a:gd name="T44" fmla="*/ 63 w 63"/>
                    <a:gd name="T45" fmla="*/ 104 h 1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
                    <a:gd name="T70" fmla="*/ 0 h 104"/>
                    <a:gd name="T71" fmla="*/ 63 w 63"/>
                    <a:gd name="T72" fmla="*/ 104 h 1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 h="104">
                      <a:moveTo>
                        <a:pt x="63" y="104"/>
                      </a:moveTo>
                      <a:lnTo>
                        <a:pt x="47" y="104"/>
                      </a:lnTo>
                      <a:lnTo>
                        <a:pt x="39" y="96"/>
                      </a:lnTo>
                      <a:lnTo>
                        <a:pt x="24" y="96"/>
                      </a:lnTo>
                      <a:lnTo>
                        <a:pt x="24" y="88"/>
                      </a:lnTo>
                      <a:lnTo>
                        <a:pt x="16" y="88"/>
                      </a:lnTo>
                      <a:lnTo>
                        <a:pt x="16" y="80"/>
                      </a:lnTo>
                      <a:lnTo>
                        <a:pt x="8" y="80"/>
                      </a:lnTo>
                      <a:lnTo>
                        <a:pt x="8" y="72"/>
                      </a:lnTo>
                      <a:lnTo>
                        <a:pt x="0" y="72"/>
                      </a:lnTo>
                      <a:lnTo>
                        <a:pt x="0" y="32"/>
                      </a:lnTo>
                      <a:lnTo>
                        <a:pt x="8" y="24"/>
                      </a:lnTo>
                      <a:lnTo>
                        <a:pt x="8" y="16"/>
                      </a:lnTo>
                      <a:lnTo>
                        <a:pt x="16" y="8"/>
                      </a:lnTo>
                      <a:lnTo>
                        <a:pt x="16" y="0"/>
                      </a:lnTo>
                      <a:lnTo>
                        <a:pt x="39" y="0"/>
                      </a:lnTo>
                      <a:lnTo>
                        <a:pt x="39" y="8"/>
                      </a:lnTo>
                      <a:lnTo>
                        <a:pt x="47" y="8"/>
                      </a:lnTo>
                      <a:lnTo>
                        <a:pt x="47" y="24"/>
                      </a:lnTo>
                      <a:lnTo>
                        <a:pt x="55" y="24"/>
                      </a:lnTo>
                      <a:lnTo>
                        <a:pt x="55" y="64"/>
                      </a:lnTo>
                      <a:lnTo>
                        <a:pt x="63" y="72"/>
                      </a:lnTo>
                      <a:lnTo>
                        <a:pt x="63" y="104"/>
                      </a:lnTo>
                      <a:close/>
                    </a:path>
                  </a:pathLst>
                </a:custGeom>
                <a:solidFill>
                  <a:srgbClr val="FF4C51"/>
                </a:solidFill>
                <a:ln w="9525">
                  <a:noFill/>
                  <a:round/>
                  <a:headEnd/>
                  <a:tailEnd/>
                </a:ln>
              </p:spPr>
              <p:txBody>
                <a:bodyPr/>
                <a:lstStyle/>
                <a:p>
                  <a:endParaRPr lang="es-ES_tradnl">
                    <a:solidFill>
                      <a:srgbClr val="000000"/>
                    </a:solidFill>
                    <a:latin typeface="Times New Roman"/>
                  </a:endParaRPr>
                </a:p>
              </p:txBody>
            </p:sp>
            <p:sp>
              <p:nvSpPr>
                <p:cNvPr id="39214" name="Freeform 485"/>
                <p:cNvSpPr>
                  <a:spLocks/>
                </p:cNvSpPr>
                <p:nvPr/>
              </p:nvSpPr>
              <p:spPr bwMode="auto">
                <a:xfrm>
                  <a:off x="2041" y="2378"/>
                  <a:ext cx="47" cy="88"/>
                </a:xfrm>
                <a:custGeom>
                  <a:avLst/>
                  <a:gdLst>
                    <a:gd name="T0" fmla="*/ 47 w 47"/>
                    <a:gd name="T1" fmla="*/ 88 h 88"/>
                    <a:gd name="T2" fmla="*/ 39 w 47"/>
                    <a:gd name="T3" fmla="*/ 88 h 88"/>
                    <a:gd name="T4" fmla="*/ 31 w 47"/>
                    <a:gd name="T5" fmla="*/ 80 h 88"/>
                    <a:gd name="T6" fmla="*/ 24 w 47"/>
                    <a:gd name="T7" fmla="*/ 80 h 88"/>
                    <a:gd name="T8" fmla="*/ 24 w 47"/>
                    <a:gd name="T9" fmla="*/ 72 h 88"/>
                    <a:gd name="T10" fmla="*/ 16 w 47"/>
                    <a:gd name="T11" fmla="*/ 72 h 88"/>
                    <a:gd name="T12" fmla="*/ 8 w 47"/>
                    <a:gd name="T13" fmla="*/ 64 h 88"/>
                    <a:gd name="T14" fmla="*/ 8 w 47"/>
                    <a:gd name="T15" fmla="*/ 56 h 88"/>
                    <a:gd name="T16" fmla="*/ 0 w 47"/>
                    <a:gd name="T17" fmla="*/ 56 h 88"/>
                    <a:gd name="T18" fmla="*/ 0 w 47"/>
                    <a:gd name="T19" fmla="*/ 16 h 88"/>
                    <a:gd name="T20" fmla="*/ 8 w 47"/>
                    <a:gd name="T21" fmla="*/ 16 h 88"/>
                    <a:gd name="T22" fmla="*/ 8 w 47"/>
                    <a:gd name="T23" fmla="*/ 8 h 88"/>
                    <a:gd name="T24" fmla="*/ 16 w 47"/>
                    <a:gd name="T25" fmla="*/ 0 h 88"/>
                    <a:gd name="T26" fmla="*/ 31 w 47"/>
                    <a:gd name="T27" fmla="*/ 0 h 88"/>
                    <a:gd name="T28" fmla="*/ 31 w 47"/>
                    <a:gd name="T29" fmla="*/ 8 h 88"/>
                    <a:gd name="T30" fmla="*/ 39 w 47"/>
                    <a:gd name="T31" fmla="*/ 8 h 88"/>
                    <a:gd name="T32" fmla="*/ 39 w 47"/>
                    <a:gd name="T33" fmla="*/ 24 h 88"/>
                    <a:gd name="T34" fmla="*/ 47 w 47"/>
                    <a:gd name="T35" fmla="*/ 32 h 88"/>
                    <a:gd name="T36" fmla="*/ 47 w 47"/>
                    <a:gd name="T37" fmla="*/ 88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
                    <a:gd name="T58" fmla="*/ 0 h 88"/>
                    <a:gd name="T59" fmla="*/ 47 w 47"/>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 h="88">
                      <a:moveTo>
                        <a:pt x="47" y="88"/>
                      </a:moveTo>
                      <a:lnTo>
                        <a:pt x="39" y="88"/>
                      </a:lnTo>
                      <a:lnTo>
                        <a:pt x="31" y="80"/>
                      </a:lnTo>
                      <a:lnTo>
                        <a:pt x="24" y="80"/>
                      </a:lnTo>
                      <a:lnTo>
                        <a:pt x="24" y="72"/>
                      </a:lnTo>
                      <a:lnTo>
                        <a:pt x="16" y="72"/>
                      </a:lnTo>
                      <a:lnTo>
                        <a:pt x="8" y="64"/>
                      </a:lnTo>
                      <a:lnTo>
                        <a:pt x="8" y="56"/>
                      </a:lnTo>
                      <a:lnTo>
                        <a:pt x="0" y="56"/>
                      </a:lnTo>
                      <a:lnTo>
                        <a:pt x="0" y="16"/>
                      </a:lnTo>
                      <a:lnTo>
                        <a:pt x="8" y="16"/>
                      </a:lnTo>
                      <a:lnTo>
                        <a:pt x="8" y="8"/>
                      </a:lnTo>
                      <a:lnTo>
                        <a:pt x="16" y="0"/>
                      </a:lnTo>
                      <a:lnTo>
                        <a:pt x="31" y="0"/>
                      </a:lnTo>
                      <a:lnTo>
                        <a:pt x="31" y="8"/>
                      </a:lnTo>
                      <a:lnTo>
                        <a:pt x="39" y="8"/>
                      </a:lnTo>
                      <a:lnTo>
                        <a:pt x="39" y="24"/>
                      </a:lnTo>
                      <a:lnTo>
                        <a:pt x="47" y="32"/>
                      </a:lnTo>
                      <a:lnTo>
                        <a:pt x="47" y="88"/>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215" name="Freeform 486"/>
                <p:cNvSpPr>
                  <a:spLocks/>
                </p:cNvSpPr>
                <p:nvPr/>
              </p:nvSpPr>
              <p:spPr bwMode="auto">
                <a:xfrm>
                  <a:off x="2049" y="2378"/>
                  <a:ext cx="39" cy="80"/>
                </a:xfrm>
                <a:custGeom>
                  <a:avLst/>
                  <a:gdLst>
                    <a:gd name="T0" fmla="*/ 31 w 39"/>
                    <a:gd name="T1" fmla="*/ 80 h 80"/>
                    <a:gd name="T2" fmla="*/ 23 w 39"/>
                    <a:gd name="T3" fmla="*/ 80 h 80"/>
                    <a:gd name="T4" fmla="*/ 23 w 39"/>
                    <a:gd name="T5" fmla="*/ 72 h 80"/>
                    <a:gd name="T6" fmla="*/ 16 w 39"/>
                    <a:gd name="T7" fmla="*/ 72 h 80"/>
                    <a:gd name="T8" fmla="*/ 16 w 39"/>
                    <a:gd name="T9" fmla="*/ 64 h 80"/>
                    <a:gd name="T10" fmla="*/ 8 w 39"/>
                    <a:gd name="T11" fmla="*/ 64 h 80"/>
                    <a:gd name="T12" fmla="*/ 8 w 39"/>
                    <a:gd name="T13" fmla="*/ 56 h 80"/>
                    <a:gd name="T14" fmla="*/ 0 w 39"/>
                    <a:gd name="T15" fmla="*/ 56 h 80"/>
                    <a:gd name="T16" fmla="*/ 0 w 39"/>
                    <a:gd name="T17" fmla="*/ 16 h 80"/>
                    <a:gd name="T18" fmla="*/ 16 w 39"/>
                    <a:gd name="T19" fmla="*/ 0 h 80"/>
                    <a:gd name="T20" fmla="*/ 23 w 39"/>
                    <a:gd name="T21" fmla="*/ 0 h 80"/>
                    <a:gd name="T22" fmla="*/ 23 w 39"/>
                    <a:gd name="T23" fmla="*/ 8 h 80"/>
                    <a:gd name="T24" fmla="*/ 31 w 39"/>
                    <a:gd name="T25" fmla="*/ 16 h 80"/>
                    <a:gd name="T26" fmla="*/ 31 w 39"/>
                    <a:gd name="T27" fmla="*/ 40 h 80"/>
                    <a:gd name="T28" fmla="*/ 39 w 39"/>
                    <a:gd name="T29" fmla="*/ 48 h 80"/>
                    <a:gd name="T30" fmla="*/ 39 w 39"/>
                    <a:gd name="T31" fmla="*/ 64 h 80"/>
                    <a:gd name="T32" fmla="*/ 31 w 39"/>
                    <a:gd name="T33" fmla="*/ 64 h 80"/>
                    <a:gd name="T34" fmla="*/ 31 w 39"/>
                    <a:gd name="T35" fmla="*/ 80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80"/>
                    <a:gd name="T56" fmla="*/ 39 w 39"/>
                    <a:gd name="T57" fmla="*/ 80 h 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80">
                      <a:moveTo>
                        <a:pt x="31" y="80"/>
                      </a:moveTo>
                      <a:lnTo>
                        <a:pt x="23" y="80"/>
                      </a:lnTo>
                      <a:lnTo>
                        <a:pt x="23" y="72"/>
                      </a:lnTo>
                      <a:lnTo>
                        <a:pt x="16" y="72"/>
                      </a:lnTo>
                      <a:lnTo>
                        <a:pt x="16" y="64"/>
                      </a:lnTo>
                      <a:lnTo>
                        <a:pt x="8" y="64"/>
                      </a:lnTo>
                      <a:lnTo>
                        <a:pt x="8" y="56"/>
                      </a:lnTo>
                      <a:lnTo>
                        <a:pt x="0" y="56"/>
                      </a:lnTo>
                      <a:lnTo>
                        <a:pt x="0" y="16"/>
                      </a:lnTo>
                      <a:lnTo>
                        <a:pt x="16" y="0"/>
                      </a:lnTo>
                      <a:lnTo>
                        <a:pt x="23" y="0"/>
                      </a:lnTo>
                      <a:lnTo>
                        <a:pt x="23" y="8"/>
                      </a:lnTo>
                      <a:lnTo>
                        <a:pt x="31" y="16"/>
                      </a:lnTo>
                      <a:lnTo>
                        <a:pt x="31" y="40"/>
                      </a:lnTo>
                      <a:lnTo>
                        <a:pt x="39" y="48"/>
                      </a:lnTo>
                      <a:lnTo>
                        <a:pt x="39" y="64"/>
                      </a:lnTo>
                      <a:lnTo>
                        <a:pt x="31" y="64"/>
                      </a:lnTo>
                      <a:lnTo>
                        <a:pt x="31" y="80"/>
                      </a:lnTo>
                      <a:close/>
                    </a:path>
                  </a:pathLst>
                </a:custGeom>
                <a:solidFill>
                  <a:srgbClr val="FF633F"/>
                </a:solidFill>
                <a:ln w="9525">
                  <a:noFill/>
                  <a:round/>
                  <a:headEnd/>
                  <a:tailEnd/>
                </a:ln>
              </p:spPr>
              <p:txBody>
                <a:bodyPr/>
                <a:lstStyle/>
                <a:p>
                  <a:endParaRPr lang="es-ES_tradnl">
                    <a:solidFill>
                      <a:srgbClr val="000000"/>
                    </a:solidFill>
                    <a:latin typeface="Times New Roman"/>
                  </a:endParaRPr>
                </a:p>
              </p:txBody>
            </p:sp>
            <p:sp>
              <p:nvSpPr>
                <p:cNvPr id="39216" name="Freeform 487"/>
                <p:cNvSpPr>
                  <a:spLocks/>
                </p:cNvSpPr>
                <p:nvPr/>
              </p:nvSpPr>
              <p:spPr bwMode="auto">
                <a:xfrm>
                  <a:off x="2057" y="2386"/>
                  <a:ext cx="23" cy="64"/>
                </a:xfrm>
                <a:custGeom>
                  <a:avLst/>
                  <a:gdLst>
                    <a:gd name="T0" fmla="*/ 15 w 23"/>
                    <a:gd name="T1" fmla="*/ 64 h 64"/>
                    <a:gd name="T2" fmla="*/ 8 w 23"/>
                    <a:gd name="T3" fmla="*/ 56 h 64"/>
                    <a:gd name="T4" fmla="*/ 8 w 23"/>
                    <a:gd name="T5" fmla="*/ 48 h 64"/>
                    <a:gd name="T6" fmla="*/ 0 w 23"/>
                    <a:gd name="T7" fmla="*/ 48 h 64"/>
                    <a:gd name="T8" fmla="*/ 0 w 23"/>
                    <a:gd name="T9" fmla="*/ 8 h 64"/>
                    <a:gd name="T10" fmla="*/ 8 w 23"/>
                    <a:gd name="T11" fmla="*/ 8 h 64"/>
                    <a:gd name="T12" fmla="*/ 8 w 23"/>
                    <a:gd name="T13" fmla="*/ 0 h 64"/>
                    <a:gd name="T14" fmla="*/ 15 w 23"/>
                    <a:gd name="T15" fmla="*/ 0 h 64"/>
                    <a:gd name="T16" fmla="*/ 15 w 23"/>
                    <a:gd name="T17" fmla="*/ 8 h 64"/>
                    <a:gd name="T18" fmla="*/ 23 w 23"/>
                    <a:gd name="T19" fmla="*/ 8 h 64"/>
                    <a:gd name="T20" fmla="*/ 23 w 23"/>
                    <a:gd name="T21" fmla="*/ 56 h 64"/>
                    <a:gd name="T22" fmla="*/ 15 w 23"/>
                    <a:gd name="T23" fmla="*/ 64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64"/>
                    <a:gd name="T38" fmla="*/ 23 w 23"/>
                    <a:gd name="T39" fmla="*/ 64 h 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64">
                      <a:moveTo>
                        <a:pt x="15" y="64"/>
                      </a:moveTo>
                      <a:lnTo>
                        <a:pt x="8" y="56"/>
                      </a:lnTo>
                      <a:lnTo>
                        <a:pt x="8" y="48"/>
                      </a:lnTo>
                      <a:lnTo>
                        <a:pt x="0" y="48"/>
                      </a:lnTo>
                      <a:lnTo>
                        <a:pt x="0" y="8"/>
                      </a:lnTo>
                      <a:lnTo>
                        <a:pt x="8" y="8"/>
                      </a:lnTo>
                      <a:lnTo>
                        <a:pt x="8" y="0"/>
                      </a:lnTo>
                      <a:lnTo>
                        <a:pt x="15" y="0"/>
                      </a:lnTo>
                      <a:lnTo>
                        <a:pt x="15" y="8"/>
                      </a:lnTo>
                      <a:lnTo>
                        <a:pt x="23" y="8"/>
                      </a:lnTo>
                      <a:lnTo>
                        <a:pt x="23" y="56"/>
                      </a:lnTo>
                      <a:lnTo>
                        <a:pt x="15" y="64"/>
                      </a:lnTo>
                      <a:close/>
                    </a:path>
                  </a:pathLst>
                </a:custGeom>
                <a:solidFill>
                  <a:srgbClr val="FF7035"/>
                </a:solidFill>
                <a:ln w="9525">
                  <a:noFill/>
                  <a:round/>
                  <a:headEnd/>
                  <a:tailEnd/>
                </a:ln>
              </p:spPr>
              <p:txBody>
                <a:bodyPr/>
                <a:lstStyle/>
                <a:p>
                  <a:endParaRPr lang="es-ES_tradnl">
                    <a:solidFill>
                      <a:srgbClr val="000000"/>
                    </a:solidFill>
                    <a:latin typeface="Times New Roman"/>
                  </a:endParaRPr>
                </a:p>
              </p:txBody>
            </p:sp>
            <p:sp>
              <p:nvSpPr>
                <p:cNvPr id="39217" name="Freeform 488"/>
                <p:cNvSpPr>
                  <a:spLocks/>
                </p:cNvSpPr>
                <p:nvPr/>
              </p:nvSpPr>
              <p:spPr bwMode="auto">
                <a:xfrm>
                  <a:off x="2057" y="2386"/>
                  <a:ext cx="23" cy="56"/>
                </a:xfrm>
                <a:custGeom>
                  <a:avLst/>
                  <a:gdLst>
                    <a:gd name="T0" fmla="*/ 15 w 23"/>
                    <a:gd name="T1" fmla="*/ 0 h 56"/>
                    <a:gd name="T2" fmla="*/ 15 w 23"/>
                    <a:gd name="T3" fmla="*/ 8 h 56"/>
                    <a:gd name="T4" fmla="*/ 23 w 23"/>
                    <a:gd name="T5" fmla="*/ 8 h 56"/>
                    <a:gd name="T6" fmla="*/ 23 w 23"/>
                    <a:gd name="T7" fmla="*/ 56 h 56"/>
                    <a:gd name="T8" fmla="*/ 8 w 23"/>
                    <a:gd name="T9" fmla="*/ 56 h 56"/>
                    <a:gd name="T10" fmla="*/ 8 w 23"/>
                    <a:gd name="T11" fmla="*/ 48 h 56"/>
                    <a:gd name="T12" fmla="*/ 0 w 23"/>
                    <a:gd name="T13" fmla="*/ 40 h 56"/>
                    <a:gd name="T14" fmla="*/ 0 w 23"/>
                    <a:gd name="T15" fmla="*/ 24 h 56"/>
                    <a:gd name="T16" fmla="*/ 8 w 23"/>
                    <a:gd name="T17" fmla="*/ 16 h 56"/>
                    <a:gd name="T18" fmla="*/ 8 w 23"/>
                    <a:gd name="T19" fmla="*/ 8 h 56"/>
                    <a:gd name="T20" fmla="*/ 15 w 23"/>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56"/>
                    <a:gd name="T35" fmla="*/ 23 w 23"/>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56">
                      <a:moveTo>
                        <a:pt x="15" y="0"/>
                      </a:moveTo>
                      <a:lnTo>
                        <a:pt x="15" y="8"/>
                      </a:lnTo>
                      <a:lnTo>
                        <a:pt x="23" y="8"/>
                      </a:lnTo>
                      <a:lnTo>
                        <a:pt x="23" y="56"/>
                      </a:lnTo>
                      <a:lnTo>
                        <a:pt x="8" y="56"/>
                      </a:lnTo>
                      <a:lnTo>
                        <a:pt x="8" y="48"/>
                      </a:lnTo>
                      <a:lnTo>
                        <a:pt x="0" y="40"/>
                      </a:lnTo>
                      <a:lnTo>
                        <a:pt x="0" y="24"/>
                      </a:lnTo>
                      <a:lnTo>
                        <a:pt x="8" y="16"/>
                      </a:lnTo>
                      <a:lnTo>
                        <a:pt x="8" y="8"/>
                      </a:lnTo>
                      <a:lnTo>
                        <a:pt x="15" y="0"/>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218" name="Line 489"/>
                <p:cNvSpPr>
                  <a:spLocks noChangeShapeType="1"/>
                </p:cNvSpPr>
                <p:nvPr/>
              </p:nvSpPr>
              <p:spPr bwMode="auto">
                <a:xfrm>
                  <a:off x="2080" y="2410"/>
                  <a:ext cx="1" cy="16"/>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19" name="Freeform 490"/>
                <p:cNvSpPr>
                  <a:spLocks/>
                </p:cNvSpPr>
                <p:nvPr/>
              </p:nvSpPr>
              <p:spPr bwMode="auto">
                <a:xfrm>
                  <a:off x="2080" y="2426"/>
                  <a:ext cx="8" cy="16"/>
                </a:xfrm>
                <a:custGeom>
                  <a:avLst/>
                  <a:gdLst>
                    <a:gd name="T0" fmla="*/ 0 w 8"/>
                    <a:gd name="T1" fmla="*/ 0 h 16"/>
                    <a:gd name="T2" fmla="*/ 8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8" y="8"/>
                      </a:lnTo>
                      <a:lnTo>
                        <a:pt x="8" y="16"/>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20" name="Freeform 491"/>
                <p:cNvSpPr>
                  <a:spLocks/>
                </p:cNvSpPr>
                <p:nvPr/>
              </p:nvSpPr>
              <p:spPr bwMode="auto">
                <a:xfrm>
                  <a:off x="2080" y="2434"/>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21" name="Freeform 492"/>
                <p:cNvSpPr>
                  <a:spLocks/>
                </p:cNvSpPr>
                <p:nvPr/>
              </p:nvSpPr>
              <p:spPr bwMode="auto">
                <a:xfrm>
                  <a:off x="2072" y="2410"/>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22" name="Freeform 493"/>
                <p:cNvSpPr>
                  <a:spLocks/>
                </p:cNvSpPr>
                <p:nvPr/>
              </p:nvSpPr>
              <p:spPr bwMode="auto">
                <a:xfrm>
                  <a:off x="2088" y="2442"/>
                  <a:ext cx="8" cy="8"/>
                </a:xfrm>
                <a:custGeom>
                  <a:avLst/>
                  <a:gdLst>
                    <a:gd name="T0" fmla="*/ 0 w 8"/>
                    <a:gd name="T1" fmla="*/ 0 h 8"/>
                    <a:gd name="T2" fmla="*/ 0 w 8"/>
                    <a:gd name="T3" fmla="*/ 8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0"/>
                      </a:moveTo>
                      <a:lnTo>
                        <a:pt x="0" y="8"/>
                      </a:lnTo>
                      <a:lnTo>
                        <a:pt x="8" y="8"/>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23" name="Freeform 494"/>
                <p:cNvSpPr>
                  <a:spLocks/>
                </p:cNvSpPr>
                <p:nvPr/>
              </p:nvSpPr>
              <p:spPr bwMode="auto">
                <a:xfrm>
                  <a:off x="2025" y="2434"/>
                  <a:ext cx="55" cy="40"/>
                </a:xfrm>
                <a:custGeom>
                  <a:avLst/>
                  <a:gdLst>
                    <a:gd name="T0" fmla="*/ 55 w 55"/>
                    <a:gd name="T1" fmla="*/ 40 h 40"/>
                    <a:gd name="T2" fmla="*/ 32 w 55"/>
                    <a:gd name="T3" fmla="*/ 40 h 40"/>
                    <a:gd name="T4" fmla="*/ 24 w 55"/>
                    <a:gd name="T5" fmla="*/ 32 h 40"/>
                    <a:gd name="T6" fmla="*/ 16 w 55"/>
                    <a:gd name="T7" fmla="*/ 32 h 40"/>
                    <a:gd name="T8" fmla="*/ 8 w 55"/>
                    <a:gd name="T9" fmla="*/ 24 h 40"/>
                    <a:gd name="T10" fmla="*/ 0 w 55"/>
                    <a:gd name="T11" fmla="*/ 24 h 40"/>
                    <a:gd name="T12" fmla="*/ 8 w 55"/>
                    <a:gd name="T13" fmla="*/ 16 h 40"/>
                    <a:gd name="T14" fmla="*/ 8 w 55"/>
                    <a:gd name="T15" fmla="*/ 0 h 40"/>
                    <a:gd name="T16" fmla="*/ 16 w 55"/>
                    <a:gd name="T17" fmla="*/ 0 h 40"/>
                    <a:gd name="T18" fmla="*/ 47 w 55"/>
                    <a:gd name="T19" fmla="*/ 32 h 40"/>
                    <a:gd name="T20" fmla="*/ 55 w 55"/>
                    <a:gd name="T21" fmla="*/ 32 h 40"/>
                    <a:gd name="T22" fmla="*/ 55 w 55"/>
                    <a:gd name="T23" fmla="*/ 4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5"/>
                    <a:gd name="T37" fmla="*/ 0 h 40"/>
                    <a:gd name="T38" fmla="*/ 55 w 55"/>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5" h="40">
                      <a:moveTo>
                        <a:pt x="55" y="40"/>
                      </a:moveTo>
                      <a:lnTo>
                        <a:pt x="32" y="40"/>
                      </a:lnTo>
                      <a:lnTo>
                        <a:pt x="24" y="32"/>
                      </a:lnTo>
                      <a:lnTo>
                        <a:pt x="16" y="32"/>
                      </a:lnTo>
                      <a:lnTo>
                        <a:pt x="8" y="24"/>
                      </a:lnTo>
                      <a:lnTo>
                        <a:pt x="0" y="24"/>
                      </a:lnTo>
                      <a:lnTo>
                        <a:pt x="8" y="16"/>
                      </a:lnTo>
                      <a:lnTo>
                        <a:pt x="8" y="0"/>
                      </a:lnTo>
                      <a:lnTo>
                        <a:pt x="16" y="0"/>
                      </a:lnTo>
                      <a:lnTo>
                        <a:pt x="47" y="32"/>
                      </a:lnTo>
                      <a:lnTo>
                        <a:pt x="55" y="32"/>
                      </a:lnTo>
                      <a:lnTo>
                        <a:pt x="55" y="4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224" name="Freeform 495"/>
                <p:cNvSpPr>
                  <a:spLocks/>
                </p:cNvSpPr>
                <p:nvPr/>
              </p:nvSpPr>
              <p:spPr bwMode="auto">
                <a:xfrm>
                  <a:off x="1882" y="2442"/>
                  <a:ext cx="135" cy="144"/>
                </a:xfrm>
                <a:custGeom>
                  <a:avLst/>
                  <a:gdLst>
                    <a:gd name="T0" fmla="*/ 32 w 135"/>
                    <a:gd name="T1" fmla="*/ 16 h 144"/>
                    <a:gd name="T2" fmla="*/ 24 w 135"/>
                    <a:gd name="T3" fmla="*/ 24 h 144"/>
                    <a:gd name="T4" fmla="*/ 24 w 135"/>
                    <a:gd name="T5" fmla="*/ 32 h 144"/>
                    <a:gd name="T6" fmla="*/ 16 w 135"/>
                    <a:gd name="T7" fmla="*/ 32 h 144"/>
                    <a:gd name="T8" fmla="*/ 16 w 135"/>
                    <a:gd name="T9" fmla="*/ 40 h 144"/>
                    <a:gd name="T10" fmla="*/ 8 w 135"/>
                    <a:gd name="T11" fmla="*/ 48 h 144"/>
                    <a:gd name="T12" fmla="*/ 8 w 135"/>
                    <a:gd name="T13" fmla="*/ 56 h 144"/>
                    <a:gd name="T14" fmla="*/ 0 w 135"/>
                    <a:gd name="T15" fmla="*/ 64 h 144"/>
                    <a:gd name="T16" fmla="*/ 0 w 135"/>
                    <a:gd name="T17" fmla="*/ 80 h 144"/>
                    <a:gd name="T18" fmla="*/ 8 w 135"/>
                    <a:gd name="T19" fmla="*/ 80 h 144"/>
                    <a:gd name="T20" fmla="*/ 8 w 135"/>
                    <a:gd name="T21" fmla="*/ 96 h 144"/>
                    <a:gd name="T22" fmla="*/ 16 w 135"/>
                    <a:gd name="T23" fmla="*/ 104 h 144"/>
                    <a:gd name="T24" fmla="*/ 16 w 135"/>
                    <a:gd name="T25" fmla="*/ 112 h 144"/>
                    <a:gd name="T26" fmla="*/ 24 w 135"/>
                    <a:gd name="T27" fmla="*/ 112 h 144"/>
                    <a:gd name="T28" fmla="*/ 24 w 135"/>
                    <a:gd name="T29" fmla="*/ 120 h 144"/>
                    <a:gd name="T30" fmla="*/ 32 w 135"/>
                    <a:gd name="T31" fmla="*/ 128 h 144"/>
                    <a:gd name="T32" fmla="*/ 40 w 135"/>
                    <a:gd name="T33" fmla="*/ 128 h 144"/>
                    <a:gd name="T34" fmla="*/ 40 w 135"/>
                    <a:gd name="T35" fmla="*/ 136 h 144"/>
                    <a:gd name="T36" fmla="*/ 56 w 135"/>
                    <a:gd name="T37" fmla="*/ 136 h 144"/>
                    <a:gd name="T38" fmla="*/ 56 w 135"/>
                    <a:gd name="T39" fmla="*/ 144 h 144"/>
                    <a:gd name="T40" fmla="*/ 87 w 135"/>
                    <a:gd name="T41" fmla="*/ 144 h 144"/>
                    <a:gd name="T42" fmla="*/ 87 w 135"/>
                    <a:gd name="T43" fmla="*/ 128 h 144"/>
                    <a:gd name="T44" fmla="*/ 103 w 135"/>
                    <a:gd name="T45" fmla="*/ 112 h 144"/>
                    <a:gd name="T46" fmla="*/ 103 w 135"/>
                    <a:gd name="T47" fmla="*/ 104 h 144"/>
                    <a:gd name="T48" fmla="*/ 111 w 135"/>
                    <a:gd name="T49" fmla="*/ 96 h 144"/>
                    <a:gd name="T50" fmla="*/ 111 w 135"/>
                    <a:gd name="T51" fmla="*/ 88 h 144"/>
                    <a:gd name="T52" fmla="*/ 119 w 135"/>
                    <a:gd name="T53" fmla="*/ 88 h 144"/>
                    <a:gd name="T54" fmla="*/ 119 w 135"/>
                    <a:gd name="T55" fmla="*/ 80 h 144"/>
                    <a:gd name="T56" fmla="*/ 127 w 135"/>
                    <a:gd name="T57" fmla="*/ 80 h 144"/>
                    <a:gd name="T58" fmla="*/ 127 w 135"/>
                    <a:gd name="T59" fmla="*/ 32 h 144"/>
                    <a:gd name="T60" fmla="*/ 135 w 135"/>
                    <a:gd name="T61" fmla="*/ 24 h 144"/>
                    <a:gd name="T62" fmla="*/ 127 w 135"/>
                    <a:gd name="T63" fmla="*/ 24 h 144"/>
                    <a:gd name="T64" fmla="*/ 127 w 135"/>
                    <a:gd name="T65" fmla="*/ 16 h 144"/>
                    <a:gd name="T66" fmla="*/ 119 w 135"/>
                    <a:gd name="T67" fmla="*/ 16 h 144"/>
                    <a:gd name="T68" fmla="*/ 119 w 135"/>
                    <a:gd name="T69" fmla="*/ 8 h 144"/>
                    <a:gd name="T70" fmla="*/ 103 w 135"/>
                    <a:gd name="T71" fmla="*/ 8 h 144"/>
                    <a:gd name="T72" fmla="*/ 95 w 135"/>
                    <a:gd name="T73" fmla="*/ 0 h 144"/>
                    <a:gd name="T74" fmla="*/ 48 w 135"/>
                    <a:gd name="T75" fmla="*/ 0 h 144"/>
                    <a:gd name="T76" fmla="*/ 48 w 135"/>
                    <a:gd name="T77" fmla="*/ 8 h 144"/>
                    <a:gd name="T78" fmla="*/ 40 w 135"/>
                    <a:gd name="T79" fmla="*/ 8 h 144"/>
                    <a:gd name="T80" fmla="*/ 32 w 135"/>
                    <a:gd name="T81" fmla="*/ 16 h 1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44"/>
                    <a:gd name="T125" fmla="*/ 135 w 135"/>
                    <a:gd name="T126" fmla="*/ 144 h 1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44">
                      <a:moveTo>
                        <a:pt x="32" y="16"/>
                      </a:moveTo>
                      <a:lnTo>
                        <a:pt x="24" y="24"/>
                      </a:lnTo>
                      <a:lnTo>
                        <a:pt x="24" y="32"/>
                      </a:lnTo>
                      <a:lnTo>
                        <a:pt x="16" y="32"/>
                      </a:lnTo>
                      <a:lnTo>
                        <a:pt x="16" y="40"/>
                      </a:lnTo>
                      <a:lnTo>
                        <a:pt x="8" y="48"/>
                      </a:lnTo>
                      <a:lnTo>
                        <a:pt x="8" y="56"/>
                      </a:lnTo>
                      <a:lnTo>
                        <a:pt x="0" y="64"/>
                      </a:lnTo>
                      <a:lnTo>
                        <a:pt x="0" y="80"/>
                      </a:lnTo>
                      <a:lnTo>
                        <a:pt x="8" y="80"/>
                      </a:lnTo>
                      <a:lnTo>
                        <a:pt x="8" y="96"/>
                      </a:lnTo>
                      <a:lnTo>
                        <a:pt x="16" y="104"/>
                      </a:lnTo>
                      <a:lnTo>
                        <a:pt x="16" y="112"/>
                      </a:lnTo>
                      <a:lnTo>
                        <a:pt x="24" y="112"/>
                      </a:lnTo>
                      <a:lnTo>
                        <a:pt x="24" y="120"/>
                      </a:lnTo>
                      <a:lnTo>
                        <a:pt x="32" y="128"/>
                      </a:lnTo>
                      <a:lnTo>
                        <a:pt x="40" y="128"/>
                      </a:lnTo>
                      <a:lnTo>
                        <a:pt x="40" y="136"/>
                      </a:lnTo>
                      <a:lnTo>
                        <a:pt x="56" y="136"/>
                      </a:lnTo>
                      <a:lnTo>
                        <a:pt x="56" y="144"/>
                      </a:lnTo>
                      <a:lnTo>
                        <a:pt x="87" y="144"/>
                      </a:lnTo>
                      <a:lnTo>
                        <a:pt x="87" y="128"/>
                      </a:lnTo>
                      <a:lnTo>
                        <a:pt x="103" y="112"/>
                      </a:lnTo>
                      <a:lnTo>
                        <a:pt x="103" y="104"/>
                      </a:lnTo>
                      <a:lnTo>
                        <a:pt x="111" y="96"/>
                      </a:lnTo>
                      <a:lnTo>
                        <a:pt x="111" y="88"/>
                      </a:lnTo>
                      <a:lnTo>
                        <a:pt x="119" y="88"/>
                      </a:lnTo>
                      <a:lnTo>
                        <a:pt x="119" y="80"/>
                      </a:lnTo>
                      <a:lnTo>
                        <a:pt x="127" y="80"/>
                      </a:lnTo>
                      <a:lnTo>
                        <a:pt x="127" y="32"/>
                      </a:lnTo>
                      <a:lnTo>
                        <a:pt x="135" y="24"/>
                      </a:lnTo>
                      <a:lnTo>
                        <a:pt x="127" y="24"/>
                      </a:lnTo>
                      <a:lnTo>
                        <a:pt x="127" y="16"/>
                      </a:lnTo>
                      <a:lnTo>
                        <a:pt x="119" y="16"/>
                      </a:lnTo>
                      <a:lnTo>
                        <a:pt x="119" y="8"/>
                      </a:lnTo>
                      <a:lnTo>
                        <a:pt x="103" y="8"/>
                      </a:lnTo>
                      <a:lnTo>
                        <a:pt x="95" y="0"/>
                      </a:lnTo>
                      <a:lnTo>
                        <a:pt x="48" y="0"/>
                      </a:lnTo>
                      <a:lnTo>
                        <a:pt x="48" y="8"/>
                      </a:lnTo>
                      <a:lnTo>
                        <a:pt x="40" y="8"/>
                      </a:lnTo>
                      <a:lnTo>
                        <a:pt x="32" y="16"/>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225" name="Freeform 496"/>
                <p:cNvSpPr>
                  <a:spLocks/>
                </p:cNvSpPr>
                <p:nvPr/>
              </p:nvSpPr>
              <p:spPr bwMode="auto">
                <a:xfrm>
                  <a:off x="1898" y="2474"/>
                  <a:ext cx="111" cy="88"/>
                </a:xfrm>
                <a:custGeom>
                  <a:avLst/>
                  <a:gdLst>
                    <a:gd name="T0" fmla="*/ 8 w 111"/>
                    <a:gd name="T1" fmla="*/ 32 h 88"/>
                    <a:gd name="T2" fmla="*/ 16 w 111"/>
                    <a:gd name="T3" fmla="*/ 32 h 88"/>
                    <a:gd name="T4" fmla="*/ 16 w 111"/>
                    <a:gd name="T5" fmla="*/ 24 h 88"/>
                    <a:gd name="T6" fmla="*/ 40 w 111"/>
                    <a:gd name="T7" fmla="*/ 24 h 88"/>
                    <a:gd name="T8" fmla="*/ 48 w 111"/>
                    <a:gd name="T9" fmla="*/ 16 h 88"/>
                    <a:gd name="T10" fmla="*/ 63 w 111"/>
                    <a:gd name="T11" fmla="*/ 16 h 88"/>
                    <a:gd name="T12" fmla="*/ 63 w 111"/>
                    <a:gd name="T13" fmla="*/ 8 h 88"/>
                    <a:gd name="T14" fmla="*/ 79 w 111"/>
                    <a:gd name="T15" fmla="*/ 8 h 88"/>
                    <a:gd name="T16" fmla="*/ 87 w 111"/>
                    <a:gd name="T17" fmla="*/ 0 h 88"/>
                    <a:gd name="T18" fmla="*/ 111 w 111"/>
                    <a:gd name="T19" fmla="*/ 0 h 88"/>
                    <a:gd name="T20" fmla="*/ 103 w 111"/>
                    <a:gd name="T21" fmla="*/ 0 h 88"/>
                    <a:gd name="T22" fmla="*/ 103 w 111"/>
                    <a:gd name="T23" fmla="*/ 24 h 88"/>
                    <a:gd name="T24" fmla="*/ 95 w 111"/>
                    <a:gd name="T25" fmla="*/ 24 h 88"/>
                    <a:gd name="T26" fmla="*/ 95 w 111"/>
                    <a:gd name="T27" fmla="*/ 40 h 88"/>
                    <a:gd name="T28" fmla="*/ 87 w 111"/>
                    <a:gd name="T29" fmla="*/ 48 h 88"/>
                    <a:gd name="T30" fmla="*/ 87 w 111"/>
                    <a:gd name="T31" fmla="*/ 56 h 88"/>
                    <a:gd name="T32" fmla="*/ 63 w 111"/>
                    <a:gd name="T33" fmla="*/ 80 h 88"/>
                    <a:gd name="T34" fmla="*/ 63 w 111"/>
                    <a:gd name="T35" fmla="*/ 88 h 88"/>
                    <a:gd name="T36" fmla="*/ 32 w 111"/>
                    <a:gd name="T37" fmla="*/ 88 h 88"/>
                    <a:gd name="T38" fmla="*/ 16 w 111"/>
                    <a:gd name="T39" fmla="*/ 72 h 88"/>
                    <a:gd name="T40" fmla="*/ 16 w 111"/>
                    <a:gd name="T41" fmla="*/ 64 h 88"/>
                    <a:gd name="T42" fmla="*/ 8 w 111"/>
                    <a:gd name="T43" fmla="*/ 64 h 88"/>
                    <a:gd name="T44" fmla="*/ 8 w 111"/>
                    <a:gd name="T45" fmla="*/ 56 h 88"/>
                    <a:gd name="T46" fmla="*/ 0 w 111"/>
                    <a:gd name="T47" fmla="*/ 48 h 88"/>
                    <a:gd name="T48" fmla="*/ 0 w 111"/>
                    <a:gd name="T49" fmla="*/ 32 h 88"/>
                    <a:gd name="T50" fmla="*/ 8 w 111"/>
                    <a:gd name="T51" fmla="*/ 32 h 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1"/>
                    <a:gd name="T79" fmla="*/ 0 h 88"/>
                    <a:gd name="T80" fmla="*/ 111 w 111"/>
                    <a:gd name="T81" fmla="*/ 88 h 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1" h="88">
                      <a:moveTo>
                        <a:pt x="8" y="32"/>
                      </a:moveTo>
                      <a:lnTo>
                        <a:pt x="16" y="32"/>
                      </a:lnTo>
                      <a:lnTo>
                        <a:pt x="16" y="24"/>
                      </a:lnTo>
                      <a:lnTo>
                        <a:pt x="40" y="24"/>
                      </a:lnTo>
                      <a:lnTo>
                        <a:pt x="48" y="16"/>
                      </a:lnTo>
                      <a:lnTo>
                        <a:pt x="63" y="16"/>
                      </a:lnTo>
                      <a:lnTo>
                        <a:pt x="63" y="8"/>
                      </a:lnTo>
                      <a:lnTo>
                        <a:pt x="79" y="8"/>
                      </a:lnTo>
                      <a:lnTo>
                        <a:pt x="87" y="0"/>
                      </a:lnTo>
                      <a:lnTo>
                        <a:pt x="111" y="0"/>
                      </a:lnTo>
                      <a:lnTo>
                        <a:pt x="103" y="0"/>
                      </a:lnTo>
                      <a:lnTo>
                        <a:pt x="103" y="24"/>
                      </a:lnTo>
                      <a:lnTo>
                        <a:pt x="95" y="24"/>
                      </a:lnTo>
                      <a:lnTo>
                        <a:pt x="95" y="40"/>
                      </a:lnTo>
                      <a:lnTo>
                        <a:pt x="87" y="48"/>
                      </a:lnTo>
                      <a:lnTo>
                        <a:pt x="87" y="56"/>
                      </a:lnTo>
                      <a:lnTo>
                        <a:pt x="63" y="80"/>
                      </a:lnTo>
                      <a:lnTo>
                        <a:pt x="63" y="88"/>
                      </a:lnTo>
                      <a:lnTo>
                        <a:pt x="32" y="88"/>
                      </a:lnTo>
                      <a:lnTo>
                        <a:pt x="16" y="72"/>
                      </a:lnTo>
                      <a:lnTo>
                        <a:pt x="16" y="64"/>
                      </a:lnTo>
                      <a:lnTo>
                        <a:pt x="8" y="64"/>
                      </a:lnTo>
                      <a:lnTo>
                        <a:pt x="8" y="56"/>
                      </a:lnTo>
                      <a:lnTo>
                        <a:pt x="0" y="48"/>
                      </a:lnTo>
                      <a:lnTo>
                        <a:pt x="0" y="32"/>
                      </a:lnTo>
                      <a:lnTo>
                        <a:pt x="8" y="32"/>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226" name="Freeform 497"/>
                <p:cNvSpPr>
                  <a:spLocks/>
                </p:cNvSpPr>
                <p:nvPr/>
              </p:nvSpPr>
              <p:spPr bwMode="auto">
                <a:xfrm>
                  <a:off x="1898" y="2474"/>
                  <a:ext cx="103" cy="80"/>
                </a:xfrm>
                <a:custGeom>
                  <a:avLst/>
                  <a:gdLst>
                    <a:gd name="T0" fmla="*/ 63 w 103"/>
                    <a:gd name="T1" fmla="*/ 80 h 80"/>
                    <a:gd name="T2" fmla="*/ 32 w 103"/>
                    <a:gd name="T3" fmla="*/ 80 h 80"/>
                    <a:gd name="T4" fmla="*/ 24 w 103"/>
                    <a:gd name="T5" fmla="*/ 72 h 80"/>
                    <a:gd name="T6" fmla="*/ 16 w 103"/>
                    <a:gd name="T7" fmla="*/ 72 h 80"/>
                    <a:gd name="T8" fmla="*/ 16 w 103"/>
                    <a:gd name="T9" fmla="*/ 64 h 80"/>
                    <a:gd name="T10" fmla="*/ 8 w 103"/>
                    <a:gd name="T11" fmla="*/ 56 h 80"/>
                    <a:gd name="T12" fmla="*/ 8 w 103"/>
                    <a:gd name="T13" fmla="*/ 48 h 80"/>
                    <a:gd name="T14" fmla="*/ 0 w 103"/>
                    <a:gd name="T15" fmla="*/ 40 h 80"/>
                    <a:gd name="T16" fmla="*/ 0 w 103"/>
                    <a:gd name="T17" fmla="*/ 32 h 80"/>
                    <a:gd name="T18" fmla="*/ 8 w 103"/>
                    <a:gd name="T19" fmla="*/ 32 h 80"/>
                    <a:gd name="T20" fmla="*/ 8 w 103"/>
                    <a:gd name="T21" fmla="*/ 24 h 80"/>
                    <a:gd name="T22" fmla="*/ 32 w 103"/>
                    <a:gd name="T23" fmla="*/ 24 h 80"/>
                    <a:gd name="T24" fmla="*/ 40 w 103"/>
                    <a:gd name="T25" fmla="*/ 16 h 80"/>
                    <a:gd name="T26" fmla="*/ 56 w 103"/>
                    <a:gd name="T27" fmla="*/ 16 h 80"/>
                    <a:gd name="T28" fmla="*/ 56 w 103"/>
                    <a:gd name="T29" fmla="*/ 8 h 80"/>
                    <a:gd name="T30" fmla="*/ 79 w 103"/>
                    <a:gd name="T31" fmla="*/ 8 h 80"/>
                    <a:gd name="T32" fmla="*/ 79 w 103"/>
                    <a:gd name="T33" fmla="*/ 0 h 80"/>
                    <a:gd name="T34" fmla="*/ 103 w 103"/>
                    <a:gd name="T35" fmla="*/ 0 h 80"/>
                    <a:gd name="T36" fmla="*/ 103 w 103"/>
                    <a:gd name="T37" fmla="*/ 16 h 80"/>
                    <a:gd name="T38" fmla="*/ 95 w 103"/>
                    <a:gd name="T39" fmla="*/ 24 h 80"/>
                    <a:gd name="T40" fmla="*/ 95 w 103"/>
                    <a:gd name="T41" fmla="*/ 32 h 80"/>
                    <a:gd name="T42" fmla="*/ 87 w 103"/>
                    <a:gd name="T43" fmla="*/ 40 h 80"/>
                    <a:gd name="T44" fmla="*/ 87 w 103"/>
                    <a:gd name="T45" fmla="*/ 48 h 80"/>
                    <a:gd name="T46" fmla="*/ 79 w 103"/>
                    <a:gd name="T47" fmla="*/ 56 h 80"/>
                    <a:gd name="T48" fmla="*/ 79 w 103"/>
                    <a:gd name="T49" fmla="*/ 64 h 80"/>
                    <a:gd name="T50" fmla="*/ 71 w 103"/>
                    <a:gd name="T51" fmla="*/ 64 h 80"/>
                    <a:gd name="T52" fmla="*/ 63 w 103"/>
                    <a:gd name="T53" fmla="*/ 72 h 80"/>
                    <a:gd name="T54" fmla="*/ 63 w 103"/>
                    <a:gd name="T55" fmla="*/ 80 h 8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3"/>
                    <a:gd name="T85" fmla="*/ 0 h 80"/>
                    <a:gd name="T86" fmla="*/ 103 w 103"/>
                    <a:gd name="T87" fmla="*/ 80 h 8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3" h="80">
                      <a:moveTo>
                        <a:pt x="63" y="80"/>
                      </a:moveTo>
                      <a:lnTo>
                        <a:pt x="32" y="80"/>
                      </a:lnTo>
                      <a:lnTo>
                        <a:pt x="24" y="72"/>
                      </a:lnTo>
                      <a:lnTo>
                        <a:pt x="16" y="72"/>
                      </a:lnTo>
                      <a:lnTo>
                        <a:pt x="16" y="64"/>
                      </a:lnTo>
                      <a:lnTo>
                        <a:pt x="8" y="56"/>
                      </a:lnTo>
                      <a:lnTo>
                        <a:pt x="8" y="48"/>
                      </a:lnTo>
                      <a:lnTo>
                        <a:pt x="0" y="40"/>
                      </a:lnTo>
                      <a:lnTo>
                        <a:pt x="0" y="32"/>
                      </a:lnTo>
                      <a:lnTo>
                        <a:pt x="8" y="32"/>
                      </a:lnTo>
                      <a:lnTo>
                        <a:pt x="8" y="24"/>
                      </a:lnTo>
                      <a:lnTo>
                        <a:pt x="32" y="24"/>
                      </a:lnTo>
                      <a:lnTo>
                        <a:pt x="40" y="16"/>
                      </a:lnTo>
                      <a:lnTo>
                        <a:pt x="56" y="16"/>
                      </a:lnTo>
                      <a:lnTo>
                        <a:pt x="56" y="8"/>
                      </a:lnTo>
                      <a:lnTo>
                        <a:pt x="79" y="8"/>
                      </a:lnTo>
                      <a:lnTo>
                        <a:pt x="79" y="0"/>
                      </a:lnTo>
                      <a:lnTo>
                        <a:pt x="103" y="0"/>
                      </a:lnTo>
                      <a:lnTo>
                        <a:pt x="103" y="16"/>
                      </a:lnTo>
                      <a:lnTo>
                        <a:pt x="95" y="24"/>
                      </a:lnTo>
                      <a:lnTo>
                        <a:pt x="95" y="32"/>
                      </a:lnTo>
                      <a:lnTo>
                        <a:pt x="87" y="40"/>
                      </a:lnTo>
                      <a:lnTo>
                        <a:pt x="87" y="48"/>
                      </a:lnTo>
                      <a:lnTo>
                        <a:pt x="79" y="56"/>
                      </a:lnTo>
                      <a:lnTo>
                        <a:pt x="79" y="64"/>
                      </a:lnTo>
                      <a:lnTo>
                        <a:pt x="71" y="64"/>
                      </a:lnTo>
                      <a:lnTo>
                        <a:pt x="63" y="72"/>
                      </a:lnTo>
                      <a:lnTo>
                        <a:pt x="63" y="80"/>
                      </a:lnTo>
                      <a:close/>
                    </a:path>
                  </a:pathLst>
                </a:custGeom>
                <a:solidFill>
                  <a:srgbClr val="FF3D5E"/>
                </a:solidFill>
                <a:ln w="9525">
                  <a:noFill/>
                  <a:round/>
                  <a:headEnd/>
                  <a:tailEnd/>
                </a:ln>
              </p:spPr>
              <p:txBody>
                <a:bodyPr/>
                <a:lstStyle/>
                <a:p>
                  <a:endParaRPr lang="es-ES_tradnl">
                    <a:solidFill>
                      <a:srgbClr val="000000"/>
                    </a:solidFill>
                    <a:latin typeface="Times New Roman"/>
                  </a:endParaRPr>
                </a:p>
              </p:txBody>
            </p:sp>
            <p:sp>
              <p:nvSpPr>
                <p:cNvPr id="39227" name="Freeform 498"/>
                <p:cNvSpPr>
                  <a:spLocks/>
                </p:cNvSpPr>
                <p:nvPr/>
              </p:nvSpPr>
              <p:spPr bwMode="auto">
                <a:xfrm>
                  <a:off x="1906" y="2474"/>
                  <a:ext cx="95" cy="80"/>
                </a:xfrm>
                <a:custGeom>
                  <a:avLst/>
                  <a:gdLst>
                    <a:gd name="T0" fmla="*/ 48 w 95"/>
                    <a:gd name="T1" fmla="*/ 72 h 80"/>
                    <a:gd name="T2" fmla="*/ 48 w 95"/>
                    <a:gd name="T3" fmla="*/ 80 h 80"/>
                    <a:gd name="T4" fmla="*/ 32 w 95"/>
                    <a:gd name="T5" fmla="*/ 80 h 80"/>
                    <a:gd name="T6" fmla="*/ 32 w 95"/>
                    <a:gd name="T7" fmla="*/ 72 h 80"/>
                    <a:gd name="T8" fmla="*/ 24 w 95"/>
                    <a:gd name="T9" fmla="*/ 72 h 80"/>
                    <a:gd name="T10" fmla="*/ 16 w 95"/>
                    <a:gd name="T11" fmla="*/ 64 h 80"/>
                    <a:gd name="T12" fmla="*/ 8 w 95"/>
                    <a:gd name="T13" fmla="*/ 64 h 80"/>
                    <a:gd name="T14" fmla="*/ 8 w 95"/>
                    <a:gd name="T15" fmla="*/ 56 h 80"/>
                    <a:gd name="T16" fmla="*/ 0 w 95"/>
                    <a:gd name="T17" fmla="*/ 48 h 80"/>
                    <a:gd name="T18" fmla="*/ 0 w 95"/>
                    <a:gd name="T19" fmla="*/ 24 h 80"/>
                    <a:gd name="T20" fmla="*/ 24 w 95"/>
                    <a:gd name="T21" fmla="*/ 24 h 80"/>
                    <a:gd name="T22" fmla="*/ 24 w 95"/>
                    <a:gd name="T23" fmla="*/ 16 h 80"/>
                    <a:gd name="T24" fmla="*/ 40 w 95"/>
                    <a:gd name="T25" fmla="*/ 16 h 80"/>
                    <a:gd name="T26" fmla="*/ 48 w 95"/>
                    <a:gd name="T27" fmla="*/ 8 h 80"/>
                    <a:gd name="T28" fmla="*/ 63 w 95"/>
                    <a:gd name="T29" fmla="*/ 8 h 80"/>
                    <a:gd name="T30" fmla="*/ 71 w 95"/>
                    <a:gd name="T31" fmla="*/ 0 h 80"/>
                    <a:gd name="T32" fmla="*/ 95 w 95"/>
                    <a:gd name="T33" fmla="*/ 0 h 80"/>
                    <a:gd name="T34" fmla="*/ 95 w 95"/>
                    <a:gd name="T35" fmla="*/ 8 h 80"/>
                    <a:gd name="T36" fmla="*/ 87 w 95"/>
                    <a:gd name="T37" fmla="*/ 16 h 80"/>
                    <a:gd name="T38" fmla="*/ 87 w 95"/>
                    <a:gd name="T39" fmla="*/ 32 h 80"/>
                    <a:gd name="T40" fmla="*/ 79 w 95"/>
                    <a:gd name="T41" fmla="*/ 32 h 80"/>
                    <a:gd name="T42" fmla="*/ 79 w 95"/>
                    <a:gd name="T43" fmla="*/ 48 h 80"/>
                    <a:gd name="T44" fmla="*/ 71 w 95"/>
                    <a:gd name="T45" fmla="*/ 48 h 80"/>
                    <a:gd name="T46" fmla="*/ 63 w 95"/>
                    <a:gd name="T47" fmla="*/ 56 h 80"/>
                    <a:gd name="T48" fmla="*/ 63 w 95"/>
                    <a:gd name="T49" fmla="*/ 64 h 80"/>
                    <a:gd name="T50" fmla="*/ 55 w 95"/>
                    <a:gd name="T51" fmla="*/ 64 h 80"/>
                    <a:gd name="T52" fmla="*/ 48 w 95"/>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5"/>
                    <a:gd name="T82" fmla="*/ 0 h 80"/>
                    <a:gd name="T83" fmla="*/ 95 w 95"/>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5" h="80">
                      <a:moveTo>
                        <a:pt x="48" y="72"/>
                      </a:moveTo>
                      <a:lnTo>
                        <a:pt x="48" y="80"/>
                      </a:lnTo>
                      <a:lnTo>
                        <a:pt x="32" y="80"/>
                      </a:lnTo>
                      <a:lnTo>
                        <a:pt x="32" y="72"/>
                      </a:lnTo>
                      <a:lnTo>
                        <a:pt x="24" y="72"/>
                      </a:lnTo>
                      <a:lnTo>
                        <a:pt x="16" y="64"/>
                      </a:lnTo>
                      <a:lnTo>
                        <a:pt x="8" y="64"/>
                      </a:lnTo>
                      <a:lnTo>
                        <a:pt x="8" y="56"/>
                      </a:lnTo>
                      <a:lnTo>
                        <a:pt x="0" y="48"/>
                      </a:lnTo>
                      <a:lnTo>
                        <a:pt x="0" y="24"/>
                      </a:lnTo>
                      <a:lnTo>
                        <a:pt x="24" y="24"/>
                      </a:lnTo>
                      <a:lnTo>
                        <a:pt x="24" y="16"/>
                      </a:lnTo>
                      <a:lnTo>
                        <a:pt x="40" y="16"/>
                      </a:lnTo>
                      <a:lnTo>
                        <a:pt x="48" y="8"/>
                      </a:lnTo>
                      <a:lnTo>
                        <a:pt x="63" y="8"/>
                      </a:lnTo>
                      <a:lnTo>
                        <a:pt x="71" y="0"/>
                      </a:lnTo>
                      <a:lnTo>
                        <a:pt x="95" y="0"/>
                      </a:lnTo>
                      <a:lnTo>
                        <a:pt x="95" y="8"/>
                      </a:lnTo>
                      <a:lnTo>
                        <a:pt x="87" y="16"/>
                      </a:lnTo>
                      <a:lnTo>
                        <a:pt x="87" y="32"/>
                      </a:lnTo>
                      <a:lnTo>
                        <a:pt x="79" y="32"/>
                      </a:lnTo>
                      <a:lnTo>
                        <a:pt x="79" y="48"/>
                      </a:lnTo>
                      <a:lnTo>
                        <a:pt x="71" y="48"/>
                      </a:lnTo>
                      <a:lnTo>
                        <a:pt x="63" y="56"/>
                      </a:lnTo>
                      <a:lnTo>
                        <a:pt x="63" y="64"/>
                      </a:lnTo>
                      <a:lnTo>
                        <a:pt x="55" y="64"/>
                      </a:lnTo>
                      <a:lnTo>
                        <a:pt x="48" y="72"/>
                      </a:lnTo>
                      <a:close/>
                    </a:path>
                  </a:pathLst>
                </a:custGeom>
                <a:solidFill>
                  <a:srgbClr val="FF4456"/>
                </a:solidFill>
                <a:ln w="9525">
                  <a:noFill/>
                  <a:round/>
                  <a:headEnd/>
                  <a:tailEnd/>
                </a:ln>
              </p:spPr>
              <p:txBody>
                <a:bodyPr/>
                <a:lstStyle/>
                <a:p>
                  <a:endParaRPr lang="es-ES_tradnl">
                    <a:solidFill>
                      <a:srgbClr val="000000"/>
                    </a:solidFill>
                    <a:latin typeface="Times New Roman"/>
                  </a:endParaRPr>
                </a:p>
              </p:txBody>
            </p:sp>
            <p:sp>
              <p:nvSpPr>
                <p:cNvPr id="39228" name="Freeform 499"/>
                <p:cNvSpPr>
                  <a:spLocks/>
                </p:cNvSpPr>
                <p:nvPr/>
              </p:nvSpPr>
              <p:spPr bwMode="auto">
                <a:xfrm>
                  <a:off x="1906" y="2474"/>
                  <a:ext cx="95" cy="72"/>
                </a:xfrm>
                <a:custGeom>
                  <a:avLst/>
                  <a:gdLst>
                    <a:gd name="T0" fmla="*/ 48 w 95"/>
                    <a:gd name="T1" fmla="*/ 64 h 72"/>
                    <a:gd name="T2" fmla="*/ 48 w 95"/>
                    <a:gd name="T3" fmla="*/ 72 h 72"/>
                    <a:gd name="T4" fmla="*/ 32 w 95"/>
                    <a:gd name="T5" fmla="*/ 72 h 72"/>
                    <a:gd name="T6" fmla="*/ 24 w 95"/>
                    <a:gd name="T7" fmla="*/ 64 h 72"/>
                    <a:gd name="T8" fmla="*/ 16 w 95"/>
                    <a:gd name="T9" fmla="*/ 64 h 72"/>
                    <a:gd name="T10" fmla="*/ 16 w 95"/>
                    <a:gd name="T11" fmla="*/ 56 h 72"/>
                    <a:gd name="T12" fmla="*/ 8 w 95"/>
                    <a:gd name="T13" fmla="*/ 56 h 72"/>
                    <a:gd name="T14" fmla="*/ 8 w 95"/>
                    <a:gd name="T15" fmla="*/ 48 h 72"/>
                    <a:gd name="T16" fmla="*/ 0 w 95"/>
                    <a:gd name="T17" fmla="*/ 40 h 72"/>
                    <a:gd name="T18" fmla="*/ 0 w 95"/>
                    <a:gd name="T19" fmla="*/ 24 h 72"/>
                    <a:gd name="T20" fmla="*/ 8 w 95"/>
                    <a:gd name="T21" fmla="*/ 24 h 72"/>
                    <a:gd name="T22" fmla="*/ 16 w 95"/>
                    <a:gd name="T23" fmla="*/ 16 h 72"/>
                    <a:gd name="T24" fmla="*/ 40 w 95"/>
                    <a:gd name="T25" fmla="*/ 16 h 72"/>
                    <a:gd name="T26" fmla="*/ 40 w 95"/>
                    <a:gd name="T27" fmla="*/ 8 h 72"/>
                    <a:gd name="T28" fmla="*/ 55 w 95"/>
                    <a:gd name="T29" fmla="*/ 8 h 72"/>
                    <a:gd name="T30" fmla="*/ 63 w 95"/>
                    <a:gd name="T31" fmla="*/ 0 h 72"/>
                    <a:gd name="T32" fmla="*/ 95 w 95"/>
                    <a:gd name="T33" fmla="*/ 0 h 72"/>
                    <a:gd name="T34" fmla="*/ 95 w 95"/>
                    <a:gd name="T35" fmla="*/ 8 h 72"/>
                    <a:gd name="T36" fmla="*/ 87 w 95"/>
                    <a:gd name="T37" fmla="*/ 8 h 72"/>
                    <a:gd name="T38" fmla="*/ 87 w 95"/>
                    <a:gd name="T39" fmla="*/ 24 h 72"/>
                    <a:gd name="T40" fmla="*/ 71 w 95"/>
                    <a:gd name="T41" fmla="*/ 40 h 72"/>
                    <a:gd name="T42" fmla="*/ 71 w 95"/>
                    <a:gd name="T43" fmla="*/ 48 h 72"/>
                    <a:gd name="T44" fmla="*/ 63 w 95"/>
                    <a:gd name="T45" fmla="*/ 48 h 72"/>
                    <a:gd name="T46" fmla="*/ 63 w 95"/>
                    <a:gd name="T47" fmla="*/ 56 h 72"/>
                    <a:gd name="T48" fmla="*/ 55 w 95"/>
                    <a:gd name="T49" fmla="*/ 64 h 72"/>
                    <a:gd name="T50" fmla="*/ 48 w 95"/>
                    <a:gd name="T51" fmla="*/ 64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5"/>
                    <a:gd name="T79" fmla="*/ 0 h 72"/>
                    <a:gd name="T80" fmla="*/ 95 w 95"/>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5" h="72">
                      <a:moveTo>
                        <a:pt x="48" y="64"/>
                      </a:moveTo>
                      <a:lnTo>
                        <a:pt x="48" y="72"/>
                      </a:lnTo>
                      <a:lnTo>
                        <a:pt x="32" y="72"/>
                      </a:lnTo>
                      <a:lnTo>
                        <a:pt x="24" y="64"/>
                      </a:lnTo>
                      <a:lnTo>
                        <a:pt x="16" y="64"/>
                      </a:lnTo>
                      <a:lnTo>
                        <a:pt x="16" y="56"/>
                      </a:lnTo>
                      <a:lnTo>
                        <a:pt x="8" y="56"/>
                      </a:lnTo>
                      <a:lnTo>
                        <a:pt x="8" y="48"/>
                      </a:lnTo>
                      <a:lnTo>
                        <a:pt x="0" y="40"/>
                      </a:lnTo>
                      <a:lnTo>
                        <a:pt x="0" y="24"/>
                      </a:lnTo>
                      <a:lnTo>
                        <a:pt x="8" y="24"/>
                      </a:lnTo>
                      <a:lnTo>
                        <a:pt x="16" y="16"/>
                      </a:lnTo>
                      <a:lnTo>
                        <a:pt x="40" y="16"/>
                      </a:lnTo>
                      <a:lnTo>
                        <a:pt x="40" y="8"/>
                      </a:lnTo>
                      <a:lnTo>
                        <a:pt x="55" y="8"/>
                      </a:lnTo>
                      <a:lnTo>
                        <a:pt x="63" y="0"/>
                      </a:lnTo>
                      <a:lnTo>
                        <a:pt x="95" y="0"/>
                      </a:lnTo>
                      <a:lnTo>
                        <a:pt x="95" y="8"/>
                      </a:lnTo>
                      <a:lnTo>
                        <a:pt x="87" y="8"/>
                      </a:lnTo>
                      <a:lnTo>
                        <a:pt x="87" y="24"/>
                      </a:lnTo>
                      <a:lnTo>
                        <a:pt x="71" y="40"/>
                      </a:lnTo>
                      <a:lnTo>
                        <a:pt x="71" y="48"/>
                      </a:lnTo>
                      <a:lnTo>
                        <a:pt x="63" y="48"/>
                      </a:lnTo>
                      <a:lnTo>
                        <a:pt x="63" y="56"/>
                      </a:lnTo>
                      <a:lnTo>
                        <a:pt x="55" y="64"/>
                      </a:lnTo>
                      <a:lnTo>
                        <a:pt x="48" y="64"/>
                      </a:lnTo>
                      <a:close/>
                    </a:path>
                  </a:pathLst>
                </a:custGeom>
                <a:solidFill>
                  <a:srgbClr val="FF4F4F"/>
                </a:solidFill>
                <a:ln w="9525">
                  <a:noFill/>
                  <a:round/>
                  <a:headEnd/>
                  <a:tailEnd/>
                </a:ln>
              </p:spPr>
              <p:txBody>
                <a:bodyPr/>
                <a:lstStyle/>
                <a:p>
                  <a:endParaRPr lang="es-ES_tradnl">
                    <a:solidFill>
                      <a:srgbClr val="000000"/>
                    </a:solidFill>
                    <a:latin typeface="Times New Roman"/>
                  </a:endParaRPr>
                </a:p>
              </p:txBody>
            </p:sp>
            <p:sp>
              <p:nvSpPr>
                <p:cNvPr id="39229" name="Freeform 500"/>
                <p:cNvSpPr>
                  <a:spLocks/>
                </p:cNvSpPr>
                <p:nvPr/>
              </p:nvSpPr>
              <p:spPr bwMode="auto">
                <a:xfrm>
                  <a:off x="1906" y="2474"/>
                  <a:ext cx="87" cy="64"/>
                </a:xfrm>
                <a:custGeom>
                  <a:avLst/>
                  <a:gdLst>
                    <a:gd name="T0" fmla="*/ 48 w 87"/>
                    <a:gd name="T1" fmla="*/ 64 h 64"/>
                    <a:gd name="T2" fmla="*/ 24 w 87"/>
                    <a:gd name="T3" fmla="*/ 64 h 64"/>
                    <a:gd name="T4" fmla="*/ 24 w 87"/>
                    <a:gd name="T5" fmla="*/ 56 h 64"/>
                    <a:gd name="T6" fmla="*/ 16 w 87"/>
                    <a:gd name="T7" fmla="*/ 56 h 64"/>
                    <a:gd name="T8" fmla="*/ 8 w 87"/>
                    <a:gd name="T9" fmla="*/ 48 h 64"/>
                    <a:gd name="T10" fmla="*/ 8 w 87"/>
                    <a:gd name="T11" fmla="*/ 40 h 64"/>
                    <a:gd name="T12" fmla="*/ 0 w 87"/>
                    <a:gd name="T13" fmla="*/ 40 h 64"/>
                    <a:gd name="T14" fmla="*/ 0 w 87"/>
                    <a:gd name="T15" fmla="*/ 24 h 64"/>
                    <a:gd name="T16" fmla="*/ 8 w 87"/>
                    <a:gd name="T17" fmla="*/ 24 h 64"/>
                    <a:gd name="T18" fmla="*/ 16 w 87"/>
                    <a:gd name="T19" fmla="*/ 16 h 64"/>
                    <a:gd name="T20" fmla="*/ 24 w 87"/>
                    <a:gd name="T21" fmla="*/ 16 h 64"/>
                    <a:gd name="T22" fmla="*/ 32 w 87"/>
                    <a:gd name="T23" fmla="*/ 8 h 64"/>
                    <a:gd name="T24" fmla="*/ 48 w 87"/>
                    <a:gd name="T25" fmla="*/ 8 h 64"/>
                    <a:gd name="T26" fmla="*/ 55 w 87"/>
                    <a:gd name="T27" fmla="*/ 0 h 64"/>
                    <a:gd name="T28" fmla="*/ 87 w 87"/>
                    <a:gd name="T29" fmla="*/ 0 h 64"/>
                    <a:gd name="T30" fmla="*/ 87 w 87"/>
                    <a:gd name="T31" fmla="*/ 16 h 64"/>
                    <a:gd name="T32" fmla="*/ 79 w 87"/>
                    <a:gd name="T33" fmla="*/ 24 h 64"/>
                    <a:gd name="T34" fmla="*/ 79 w 87"/>
                    <a:gd name="T35" fmla="*/ 32 h 64"/>
                    <a:gd name="T36" fmla="*/ 48 w 87"/>
                    <a:gd name="T37" fmla="*/ 64 h 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64"/>
                    <a:gd name="T59" fmla="*/ 87 w 87"/>
                    <a:gd name="T60" fmla="*/ 64 h 6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64">
                      <a:moveTo>
                        <a:pt x="48" y="64"/>
                      </a:moveTo>
                      <a:lnTo>
                        <a:pt x="24" y="64"/>
                      </a:lnTo>
                      <a:lnTo>
                        <a:pt x="24" y="56"/>
                      </a:lnTo>
                      <a:lnTo>
                        <a:pt x="16" y="56"/>
                      </a:lnTo>
                      <a:lnTo>
                        <a:pt x="8" y="48"/>
                      </a:lnTo>
                      <a:lnTo>
                        <a:pt x="8" y="40"/>
                      </a:lnTo>
                      <a:lnTo>
                        <a:pt x="0" y="40"/>
                      </a:lnTo>
                      <a:lnTo>
                        <a:pt x="0" y="24"/>
                      </a:lnTo>
                      <a:lnTo>
                        <a:pt x="8" y="24"/>
                      </a:lnTo>
                      <a:lnTo>
                        <a:pt x="16" y="16"/>
                      </a:lnTo>
                      <a:lnTo>
                        <a:pt x="24" y="16"/>
                      </a:lnTo>
                      <a:lnTo>
                        <a:pt x="32" y="8"/>
                      </a:lnTo>
                      <a:lnTo>
                        <a:pt x="48" y="8"/>
                      </a:lnTo>
                      <a:lnTo>
                        <a:pt x="55" y="0"/>
                      </a:lnTo>
                      <a:lnTo>
                        <a:pt x="87" y="0"/>
                      </a:lnTo>
                      <a:lnTo>
                        <a:pt x="87" y="16"/>
                      </a:lnTo>
                      <a:lnTo>
                        <a:pt x="79" y="24"/>
                      </a:lnTo>
                      <a:lnTo>
                        <a:pt x="79" y="32"/>
                      </a:lnTo>
                      <a:lnTo>
                        <a:pt x="48" y="64"/>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230" name="Freeform 501"/>
                <p:cNvSpPr>
                  <a:spLocks/>
                </p:cNvSpPr>
                <p:nvPr/>
              </p:nvSpPr>
              <p:spPr bwMode="auto">
                <a:xfrm>
                  <a:off x="1906" y="2474"/>
                  <a:ext cx="87" cy="56"/>
                </a:xfrm>
                <a:custGeom>
                  <a:avLst/>
                  <a:gdLst>
                    <a:gd name="T0" fmla="*/ 48 w 87"/>
                    <a:gd name="T1" fmla="*/ 56 h 56"/>
                    <a:gd name="T2" fmla="*/ 24 w 87"/>
                    <a:gd name="T3" fmla="*/ 56 h 56"/>
                    <a:gd name="T4" fmla="*/ 8 w 87"/>
                    <a:gd name="T5" fmla="*/ 40 h 56"/>
                    <a:gd name="T6" fmla="*/ 8 w 87"/>
                    <a:gd name="T7" fmla="*/ 32 h 56"/>
                    <a:gd name="T8" fmla="*/ 0 w 87"/>
                    <a:gd name="T9" fmla="*/ 32 h 56"/>
                    <a:gd name="T10" fmla="*/ 16 w 87"/>
                    <a:gd name="T11" fmla="*/ 16 h 56"/>
                    <a:gd name="T12" fmla="*/ 24 w 87"/>
                    <a:gd name="T13" fmla="*/ 16 h 56"/>
                    <a:gd name="T14" fmla="*/ 32 w 87"/>
                    <a:gd name="T15" fmla="*/ 8 h 56"/>
                    <a:gd name="T16" fmla="*/ 40 w 87"/>
                    <a:gd name="T17" fmla="*/ 8 h 56"/>
                    <a:gd name="T18" fmla="*/ 48 w 87"/>
                    <a:gd name="T19" fmla="*/ 0 h 56"/>
                    <a:gd name="T20" fmla="*/ 87 w 87"/>
                    <a:gd name="T21" fmla="*/ 0 h 56"/>
                    <a:gd name="T22" fmla="*/ 87 w 87"/>
                    <a:gd name="T23" fmla="*/ 16 h 56"/>
                    <a:gd name="T24" fmla="*/ 79 w 87"/>
                    <a:gd name="T25" fmla="*/ 16 h 56"/>
                    <a:gd name="T26" fmla="*/ 79 w 87"/>
                    <a:gd name="T27" fmla="*/ 24 h 56"/>
                    <a:gd name="T28" fmla="*/ 71 w 87"/>
                    <a:gd name="T29" fmla="*/ 32 h 56"/>
                    <a:gd name="T30" fmla="*/ 71 w 87"/>
                    <a:gd name="T31" fmla="*/ 40 h 56"/>
                    <a:gd name="T32" fmla="*/ 63 w 87"/>
                    <a:gd name="T33" fmla="*/ 40 h 56"/>
                    <a:gd name="T34" fmla="*/ 63 w 87"/>
                    <a:gd name="T35" fmla="*/ 48 h 56"/>
                    <a:gd name="T36" fmla="*/ 55 w 87"/>
                    <a:gd name="T37" fmla="*/ 48 h 56"/>
                    <a:gd name="T38" fmla="*/ 48 w 87"/>
                    <a:gd name="T39" fmla="*/ 56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7"/>
                    <a:gd name="T61" fmla="*/ 0 h 56"/>
                    <a:gd name="T62" fmla="*/ 87 w 87"/>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7" h="56">
                      <a:moveTo>
                        <a:pt x="48" y="56"/>
                      </a:moveTo>
                      <a:lnTo>
                        <a:pt x="24" y="56"/>
                      </a:lnTo>
                      <a:lnTo>
                        <a:pt x="8" y="40"/>
                      </a:lnTo>
                      <a:lnTo>
                        <a:pt x="8" y="32"/>
                      </a:lnTo>
                      <a:lnTo>
                        <a:pt x="0" y="32"/>
                      </a:lnTo>
                      <a:lnTo>
                        <a:pt x="16" y="16"/>
                      </a:lnTo>
                      <a:lnTo>
                        <a:pt x="24" y="16"/>
                      </a:lnTo>
                      <a:lnTo>
                        <a:pt x="32" y="8"/>
                      </a:lnTo>
                      <a:lnTo>
                        <a:pt x="40" y="8"/>
                      </a:lnTo>
                      <a:lnTo>
                        <a:pt x="48" y="0"/>
                      </a:lnTo>
                      <a:lnTo>
                        <a:pt x="87" y="0"/>
                      </a:lnTo>
                      <a:lnTo>
                        <a:pt x="87" y="16"/>
                      </a:lnTo>
                      <a:lnTo>
                        <a:pt x="79" y="16"/>
                      </a:lnTo>
                      <a:lnTo>
                        <a:pt x="79" y="24"/>
                      </a:lnTo>
                      <a:lnTo>
                        <a:pt x="71" y="32"/>
                      </a:lnTo>
                      <a:lnTo>
                        <a:pt x="71" y="40"/>
                      </a:lnTo>
                      <a:lnTo>
                        <a:pt x="63" y="40"/>
                      </a:lnTo>
                      <a:lnTo>
                        <a:pt x="63" y="48"/>
                      </a:lnTo>
                      <a:lnTo>
                        <a:pt x="55" y="48"/>
                      </a:lnTo>
                      <a:lnTo>
                        <a:pt x="48" y="56"/>
                      </a:lnTo>
                      <a:close/>
                    </a:path>
                  </a:pathLst>
                </a:custGeom>
                <a:solidFill>
                  <a:srgbClr val="FF6042"/>
                </a:solidFill>
                <a:ln w="9525">
                  <a:noFill/>
                  <a:round/>
                  <a:headEnd/>
                  <a:tailEnd/>
                </a:ln>
              </p:spPr>
              <p:txBody>
                <a:bodyPr/>
                <a:lstStyle/>
                <a:p>
                  <a:endParaRPr lang="es-ES_tradnl">
                    <a:solidFill>
                      <a:srgbClr val="000000"/>
                    </a:solidFill>
                    <a:latin typeface="Times New Roman"/>
                  </a:endParaRPr>
                </a:p>
              </p:txBody>
            </p:sp>
            <p:sp>
              <p:nvSpPr>
                <p:cNvPr id="39231" name="Freeform 502"/>
                <p:cNvSpPr>
                  <a:spLocks/>
                </p:cNvSpPr>
                <p:nvPr/>
              </p:nvSpPr>
              <p:spPr bwMode="auto">
                <a:xfrm>
                  <a:off x="1914" y="2474"/>
                  <a:ext cx="79" cy="48"/>
                </a:xfrm>
                <a:custGeom>
                  <a:avLst/>
                  <a:gdLst>
                    <a:gd name="T0" fmla="*/ 40 w 79"/>
                    <a:gd name="T1" fmla="*/ 48 h 48"/>
                    <a:gd name="T2" fmla="*/ 16 w 79"/>
                    <a:gd name="T3" fmla="*/ 48 h 48"/>
                    <a:gd name="T4" fmla="*/ 8 w 79"/>
                    <a:gd name="T5" fmla="*/ 40 h 48"/>
                    <a:gd name="T6" fmla="*/ 0 w 79"/>
                    <a:gd name="T7" fmla="*/ 40 h 48"/>
                    <a:gd name="T8" fmla="*/ 0 w 79"/>
                    <a:gd name="T9" fmla="*/ 24 h 48"/>
                    <a:gd name="T10" fmla="*/ 8 w 79"/>
                    <a:gd name="T11" fmla="*/ 16 h 48"/>
                    <a:gd name="T12" fmla="*/ 16 w 79"/>
                    <a:gd name="T13" fmla="*/ 16 h 48"/>
                    <a:gd name="T14" fmla="*/ 16 w 79"/>
                    <a:gd name="T15" fmla="*/ 8 h 48"/>
                    <a:gd name="T16" fmla="*/ 24 w 79"/>
                    <a:gd name="T17" fmla="*/ 8 h 48"/>
                    <a:gd name="T18" fmla="*/ 32 w 79"/>
                    <a:gd name="T19" fmla="*/ 0 h 48"/>
                    <a:gd name="T20" fmla="*/ 79 w 79"/>
                    <a:gd name="T21" fmla="*/ 0 h 48"/>
                    <a:gd name="T22" fmla="*/ 79 w 79"/>
                    <a:gd name="T23" fmla="*/ 8 h 48"/>
                    <a:gd name="T24" fmla="*/ 71 w 79"/>
                    <a:gd name="T25" fmla="*/ 8 h 48"/>
                    <a:gd name="T26" fmla="*/ 71 w 79"/>
                    <a:gd name="T27" fmla="*/ 24 h 48"/>
                    <a:gd name="T28" fmla="*/ 63 w 79"/>
                    <a:gd name="T29" fmla="*/ 24 h 48"/>
                    <a:gd name="T30" fmla="*/ 63 w 79"/>
                    <a:gd name="T31" fmla="*/ 32 h 48"/>
                    <a:gd name="T32" fmla="*/ 55 w 79"/>
                    <a:gd name="T33" fmla="*/ 40 h 48"/>
                    <a:gd name="T34" fmla="*/ 47 w 79"/>
                    <a:gd name="T35" fmla="*/ 40 h 48"/>
                    <a:gd name="T36" fmla="*/ 47 w 79"/>
                    <a:gd name="T37" fmla="*/ 48 h 48"/>
                    <a:gd name="T38" fmla="*/ 40 w 79"/>
                    <a:gd name="T39" fmla="*/ 48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8"/>
                    <a:gd name="T62" fmla="*/ 79 w 79"/>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8">
                      <a:moveTo>
                        <a:pt x="40" y="48"/>
                      </a:moveTo>
                      <a:lnTo>
                        <a:pt x="16" y="48"/>
                      </a:lnTo>
                      <a:lnTo>
                        <a:pt x="8" y="40"/>
                      </a:lnTo>
                      <a:lnTo>
                        <a:pt x="0" y="40"/>
                      </a:lnTo>
                      <a:lnTo>
                        <a:pt x="0" y="24"/>
                      </a:lnTo>
                      <a:lnTo>
                        <a:pt x="8" y="16"/>
                      </a:lnTo>
                      <a:lnTo>
                        <a:pt x="16" y="16"/>
                      </a:lnTo>
                      <a:lnTo>
                        <a:pt x="16" y="8"/>
                      </a:lnTo>
                      <a:lnTo>
                        <a:pt x="24" y="8"/>
                      </a:lnTo>
                      <a:lnTo>
                        <a:pt x="32" y="0"/>
                      </a:lnTo>
                      <a:lnTo>
                        <a:pt x="79" y="0"/>
                      </a:lnTo>
                      <a:lnTo>
                        <a:pt x="79" y="8"/>
                      </a:lnTo>
                      <a:lnTo>
                        <a:pt x="71" y="8"/>
                      </a:lnTo>
                      <a:lnTo>
                        <a:pt x="71" y="24"/>
                      </a:lnTo>
                      <a:lnTo>
                        <a:pt x="63" y="24"/>
                      </a:lnTo>
                      <a:lnTo>
                        <a:pt x="63" y="32"/>
                      </a:lnTo>
                      <a:lnTo>
                        <a:pt x="55" y="40"/>
                      </a:lnTo>
                      <a:lnTo>
                        <a:pt x="47" y="40"/>
                      </a:lnTo>
                      <a:lnTo>
                        <a:pt x="47" y="48"/>
                      </a:lnTo>
                      <a:lnTo>
                        <a:pt x="40" y="48"/>
                      </a:lnTo>
                      <a:close/>
                    </a:path>
                  </a:pathLst>
                </a:custGeom>
                <a:solidFill>
                  <a:srgbClr val="FF6B3A"/>
                </a:solidFill>
                <a:ln w="9525">
                  <a:noFill/>
                  <a:round/>
                  <a:headEnd/>
                  <a:tailEnd/>
                </a:ln>
              </p:spPr>
              <p:txBody>
                <a:bodyPr/>
                <a:lstStyle/>
                <a:p>
                  <a:endParaRPr lang="es-ES_tradnl">
                    <a:solidFill>
                      <a:srgbClr val="000000"/>
                    </a:solidFill>
                    <a:latin typeface="Times New Roman"/>
                  </a:endParaRPr>
                </a:p>
              </p:txBody>
            </p:sp>
            <p:sp>
              <p:nvSpPr>
                <p:cNvPr id="39232" name="Freeform 503"/>
                <p:cNvSpPr>
                  <a:spLocks/>
                </p:cNvSpPr>
                <p:nvPr/>
              </p:nvSpPr>
              <p:spPr bwMode="auto">
                <a:xfrm>
                  <a:off x="1914" y="2466"/>
                  <a:ext cx="71" cy="48"/>
                </a:xfrm>
                <a:custGeom>
                  <a:avLst/>
                  <a:gdLst>
                    <a:gd name="T0" fmla="*/ 40 w 71"/>
                    <a:gd name="T1" fmla="*/ 48 h 48"/>
                    <a:gd name="T2" fmla="*/ 16 w 71"/>
                    <a:gd name="T3" fmla="*/ 48 h 48"/>
                    <a:gd name="T4" fmla="*/ 8 w 71"/>
                    <a:gd name="T5" fmla="*/ 40 h 48"/>
                    <a:gd name="T6" fmla="*/ 0 w 71"/>
                    <a:gd name="T7" fmla="*/ 40 h 48"/>
                    <a:gd name="T8" fmla="*/ 0 w 71"/>
                    <a:gd name="T9" fmla="*/ 24 h 48"/>
                    <a:gd name="T10" fmla="*/ 8 w 71"/>
                    <a:gd name="T11" fmla="*/ 24 h 48"/>
                    <a:gd name="T12" fmla="*/ 16 w 71"/>
                    <a:gd name="T13" fmla="*/ 16 h 48"/>
                    <a:gd name="T14" fmla="*/ 24 w 71"/>
                    <a:gd name="T15" fmla="*/ 16 h 48"/>
                    <a:gd name="T16" fmla="*/ 24 w 71"/>
                    <a:gd name="T17" fmla="*/ 8 h 48"/>
                    <a:gd name="T18" fmla="*/ 40 w 71"/>
                    <a:gd name="T19" fmla="*/ 8 h 48"/>
                    <a:gd name="T20" fmla="*/ 55 w 71"/>
                    <a:gd name="T21" fmla="*/ 0 h 48"/>
                    <a:gd name="T22" fmla="*/ 63 w 71"/>
                    <a:gd name="T23" fmla="*/ 0 h 48"/>
                    <a:gd name="T24" fmla="*/ 71 w 71"/>
                    <a:gd name="T25" fmla="*/ 8 h 48"/>
                    <a:gd name="T26" fmla="*/ 71 w 71"/>
                    <a:gd name="T27" fmla="*/ 24 h 48"/>
                    <a:gd name="T28" fmla="*/ 63 w 71"/>
                    <a:gd name="T29" fmla="*/ 32 h 48"/>
                    <a:gd name="T30" fmla="*/ 63 w 71"/>
                    <a:gd name="T31" fmla="*/ 40 h 48"/>
                    <a:gd name="T32" fmla="*/ 47 w 71"/>
                    <a:gd name="T33" fmla="*/ 40 h 48"/>
                    <a:gd name="T34" fmla="*/ 47 w 71"/>
                    <a:gd name="T35" fmla="*/ 48 h 48"/>
                    <a:gd name="T36" fmla="*/ 40 w 71"/>
                    <a:gd name="T37" fmla="*/ 4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1"/>
                    <a:gd name="T58" fmla="*/ 0 h 48"/>
                    <a:gd name="T59" fmla="*/ 71 w 71"/>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1" h="48">
                      <a:moveTo>
                        <a:pt x="40" y="48"/>
                      </a:moveTo>
                      <a:lnTo>
                        <a:pt x="16" y="48"/>
                      </a:lnTo>
                      <a:lnTo>
                        <a:pt x="8" y="40"/>
                      </a:lnTo>
                      <a:lnTo>
                        <a:pt x="0" y="40"/>
                      </a:lnTo>
                      <a:lnTo>
                        <a:pt x="0" y="24"/>
                      </a:lnTo>
                      <a:lnTo>
                        <a:pt x="8" y="24"/>
                      </a:lnTo>
                      <a:lnTo>
                        <a:pt x="16" y="16"/>
                      </a:lnTo>
                      <a:lnTo>
                        <a:pt x="24" y="16"/>
                      </a:lnTo>
                      <a:lnTo>
                        <a:pt x="24" y="8"/>
                      </a:lnTo>
                      <a:lnTo>
                        <a:pt x="40" y="8"/>
                      </a:lnTo>
                      <a:lnTo>
                        <a:pt x="55" y="0"/>
                      </a:lnTo>
                      <a:lnTo>
                        <a:pt x="63" y="0"/>
                      </a:lnTo>
                      <a:lnTo>
                        <a:pt x="71" y="8"/>
                      </a:lnTo>
                      <a:lnTo>
                        <a:pt x="71" y="24"/>
                      </a:lnTo>
                      <a:lnTo>
                        <a:pt x="63" y="32"/>
                      </a:lnTo>
                      <a:lnTo>
                        <a:pt x="63" y="40"/>
                      </a:lnTo>
                      <a:lnTo>
                        <a:pt x="47" y="40"/>
                      </a:lnTo>
                      <a:lnTo>
                        <a:pt x="47" y="48"/>
                      </a:lnTo>
                      <a:lnTo>
                        <a:pt x="40" y="48"/>
                      </a:lnTo>
                      <a:close/>
                    </a:path>
                  </a:pathLst>
                </a:custGeom>
                <a:solidFill>
                  <a:srgbClr val="FF7232"/>
                </a:solidFill>
                <a:ln w="9525">
                  <a:noFill/>
                  <a:round/>
                  <a:headEnd/>
                  <a:tailEnd/>
                </a:ln>
              </p:spPr>
              <p:txBody>
                <a:bodyPr/>
                <a:lstStyle/>
                <a:p>
                  <a:endParaRPr lang="es-ES_tradnl">
                    <a:solidFill>
                      <a:srgbClr val="000000"/>
                    </a:solidFill>
                    <a:latin typeface="Times New Roman"/>
                  </a:endParaRPr>
                </a:p>
              </p:txBody>
            </p:sp>
            <p:sp>
              <p:nvSpPr>
                <p:cNvPr id="39233" name="Freeform 504"/>
                <p:cNvSpPr>
                  <a:spLocks/>
                </p:cNvSpPr>
                <p:nvPr/>
              </p:nvSpPr>
              <p:spPr bwMode="auto">
                <a:xfrm>
                  <a:off x="1914" y="2466"/>
                  <a:ext cx="71" cy="48"/>
                </a:xfrm>
                <a:custGeom>
                  <a:avLst/>
                  <a:gdLst>
                    <a:gd name="T0" fmla="*/ 0 w 71"/>
                    <a:gd name="T1" fmla="*/ 32 h 48"/>
                    <a:gd name="T2" fmla="*/ 24 w 71"/>
                    <a:gd name="T3" fmla="*/ 8 h 48"/>
                    <a:gd name="T4" fmla="*/ 32 w 71"/>
                    <a:gd name="T5" fmla="*/ 8 h 48"/>
                    <a:gd name="T6" fmla="*/ 32 w 71"/>
                    <a:gd name="T7" fmla="*/ 0 h 48"/>
                    <a:gd name="T8" fmla="*/ 71 w 71"/>
                    <a:gd name="T9" fmla="*/ 0 h 48"/>
                    <a:gd name="T10" fmla="*/ 71 w 71"/>
                    <a:gd name="T11" fmla="*/ 24 h 48"/>
                    <a:gd name="T12" fmla="*/ 63 w 71"/>
                    <a:gd name="T13" fmla="*/ 24 h 48"/>
                    <a:gd name="T14" fmla="*/ 63 w 71"/>
                    <a:gd name="T15" fmla="*/ 32 h 48"/>
                    <a:gd name="T16" fmla="*/ 55 w 71"/>
                    <a:gd name="T17" fmla="*/ 32 h 48"/>
                    <a:gd name="T18" fmla="*/ 55 w 71"/>
                    <a:gd name="T19" fmla="*/ 40 h 48"/>
                    <a:gd name="T20" fmla="*/ 32 w 71"/>
                    <a:gd name="T21" fmla="*/ 40 h 48"/>
                    <a:gd name="T22" fmla="*/ 32 w 71"/>
                    <a:gd name="T23" fmla="*/ 48 h 48"/>
                    <a:gd name="T24" fmla="*/ 24 w 71"/>
                    <a:gd name="T25" fmla="*/ 40 h 48"/>
                    <a:gd name="T26" fmla="*/ 8 w 71"/>
                    <a:gd name="T27" fmla="*/ 40 h 48"/>
                    <a:gd name="T28" fmla="*/ 8 w 71"/>
                    <a:gd name="T29" fmla="*/ 32 h 48"/>
                    <a:gd name="T30" fmla="*/ 0 w 71"/>
                    <a:gd name="T31" fmla="*/ 32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48"/>
                    <a:gd name="T50" fmla="*/ 71 w 71"/>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48">
                      <a:moveTo>
                        <a:pt x="0" y="32"/>
                      </a:moveTo>
                      <a:lnTo>
                        <a:pt x="24" y="8"/>
                      </a:lnTo>
                      <a:lnTo>
                        <a:pt x="32" y="8"/>
                      </a:lnTo>
                      <a:lnTo>
                        <a:pt x="32" y="0"/>
                      </a:lnTo>
                      <a:lnTo>
                        <a:pt x="71" y="0"/>
                      </a:lnTo>
                      <a:lnTo>
                        <a:pt x="71" y="24"/>
                      </a:lnTo>
                      <a:lnTo>
                        <a:pt x="63" y="24"/>
                      </a:lnTo>
                      <a:lnTo>
                        <a:pt x="63" y="32"/>
                      </a:lnTo>
                      <a:lnTo>
                        <a:pt x="55" y="32"/>
                      </a:lnTo>
                      <a:lnTo>
                        <a:pt x="55" y="40"/>
                      </a:lnTo>
                      <a:lnTo>
                        <a:pt x="32" y="40"/>
                      </a:lnTo>
                      <a:lnTo>
                        <a:pt x="32" y="48"/>
                      </a:lnTo>
                      <a:lnTo>
                        <a:pt x="24" y="40"/>
                      </a:lnTo>
                      <a:lnTo>
                        <a:pt x="8" y="40"/>
                      </a:lnTo>
                      <a:lnTo>
                        <a:pt x="8" y="32"/>
                      </a:lnTo>
                      <a:lnTo>
                        <a:pt x="0" y="32"/>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234" name="Line 505"/>
                <p:cNvSpPr>
                  <a:spLocks noChangeShapeType="1"/>
                </p:cNvSpPr>
                <p:nvPr/>
              </p:nvSpPr>
              <p:spPr bwMode="auto">
                <a:xfrm flipV="1">
                  <a:off x="1946" y="2506"/>
                  <a:ext cx="1" cy="40"/>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35" name="Freeform 506"/>
                <p:cNvSpPr>
                  <a:spLocks/>
                </p:cNvSpPr>
                <p:nvPr/>
              </p:nvSpPr>
              <p:spPr bwMode="auto">
                <a:xfrm>
                  <a:off x="1946" y="2490"/>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36" name="Line 507"/>
                <p:cNvSpPr>
                  <a:spLocks noChangeShapeType="1"/>
                </p:cNvSpPr>
                <p:nvPr/>
              </p:nvSpPr>
              <p:spPr bwMode="auto">
                <a:xfrm flipV="1">
                  <a:off x="1938" y="2530"/>
                  <a:ext cx="1" cy="16"/>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37" name="Freeform 508"/>
                <p:cNvSpPr>
                  <a:spLocks/>
                </p:cNvSpPr>
                <p:nvPr/>
              </p:nvSpPr>
              <p:spPr bwMode="auto">
                <a:xfrm>
                  <a:off x="1938" y="2498"/>
                  <a:ext cx="8" cy="32"/>
                </a:xfrm>
                <a:custGeom>
                  <a:avLst/>
                  <a:gdLst>
                    <a:gd name="T0" fmla="*/ 0 w 8"/>
                    <a:gd name="T1" fmla="*/ 32 h 32"/>
                    <a:gd name="T2" fmla="*/ 0 w 8"/>
                    <a:gd name="T3" fmla="*/ 16 h 32"/>
                    <a:gd name="T4" fmla="*/ 8 w 8"/>
                    <a:gd name="T5" fmla="*/ 8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8"/>
                      </a:lnTo>
                      <a:lnTo>
                        <a:pt x="8"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38" name="Freeform 509"/>
                <p:cNvSpPr>
                  <a:spLocks/>
                </p:cNvSpPr>
                <p:nvPr/>
              </p:nvSpPr>
              <p:spPr bwMode="auto">
                <a:xfrm>
                  <a:off x="1922" y="2530"/>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39" name="Freeform 510"/>
                <p:cNvSpPr>
                  <a:spLocks/>
                </p:cNvSpPr>
                <p:nvPr/>
              </p:nvSpPr>
              <p:spPr bwMode="auto">
                <a:xfrm>
                  <a:off x="1930" y="2498"/>
                  <a:ext cx="8" cy="32"/>
                </a:xfrm>
                <a:custGeom>
                  <a:avLst/>
                  <a:gdLst>
                    <a:gd name="T0" fmla="*/ 0 w 8"/>
                    <a:gd name="T1" fmla="*/ 32 h 32"/>
                    <a:gd name="T2" fmla="*/ 0 w 8"/>
                    <a:gd name="T3" fmla="*/ 16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16"/>
                      </a:lnTo>
                      <a:lnTo>
                        <a:pt x="8"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0" name="Line 511"/>
                <p:cNvSpPr>
                  <a:spLocks noChangeShapeType="1"/>
                </p:cNvSpPr>
                <p:nvPr/>
              </p:nvSpPr>
              <p:spPr bwMode="auto">
                <a:xfrm flipV="1">
                  <a:off x="1914" y="2522"/>
                  <a:ext cx="8" cy="8"/>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1" name="Freeform 512"/>
                <p:cNvSpPr>
                  <a:spLocks/>
                </p:cNvSpPr>
                <p:nvPr/>
              </p:nvSpPr>
              <p:spPr bwMode="auto">
                <a:xfrm>
                  <a:off x="1922" y="2506"/>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2" name="Line 513"/>
                <p:cNvSpPr>
                  <a:spLocks noChangeShapeType="1"/>
                </p:cNvSpPr>
                <p:nvPr/>
              </p:nvSpPr>
              <p:spPr bwMode="auto">
                <a:xfrm>
                  <a:off x="1954" y="2490"/>
                  <a:ext cx="1" cy="40"/>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3" name="Line 514"/>
                <p:cNvSpPr>
                  <a:spLocks noChangeShapeType="1"/>
                </p:cNvSpPr>
                <p:nvPr/>
              </p:nvSpPr>
              <p:spPr bwMode="auto">
                <a:xfrm>
                  <a:off x="1977" y="2474"/>
                  <a:ext cx="1" cy="32"/>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4" name="Line 515"/>
                <p:cNvSpPr>
                  <a:spLocks noChangeShapeType="1"/>
                </p:cNvSpPr>
                <p:nvPr/>
              </p:nvSpPr>
              <p:spPr bwMode="auto">
                <a:xfrm flipH="1" flipV="1">
                  <a:off x="1961" y="2514"/>
                  <a:ext cx="8" cy="8"/>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5" name="Freeform 516"/>
                <p:cNvSpPr>
                  <a:spLocks/>
                </p:cNvSpPr>
                <p:nvPr/>
              </p:nvSpPr>
              <p:spPr bwMode="auto">
                <a:xfrm>
                  <a:off x="1961" y="2490"/>
                  <a:ext cx="8" cy="24"/>
                </a:xfrm>
                <a:custGeom>
                  <a:avLst/>
                  <a:gdLst>
                    <a:gd name="T0" fmla="*/ 0 w 8"/>
                    <a:gd name="T1" fmla="*/ 24 h 24"/>
                    <a:gd name="T2" fmla="*/ 0 w 8"/>
                    <a:gd name="T3" fmla="*/ 8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0" y="8"/>
                      </a:lnTo>
                      <a:lnTo>
                        <a:pt x="8"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6" name="Line 517"/>
                <p:cNvSpPr>
                  <a:spLocks noChangeShapeType="1"/>
                </p:cNvSpPr>
                <p:nvPr/>
              </p:nvSpPr>
              <p:spPr bwMode="auto">
                <a:xfrm flipV="1">
                  <a:off x="1914" y="2514"/>
                  <a:ext cx="1" cy="8"/>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7" name="Line 518"/>
                <p:cNvSpPr>
                  <a:spLocks noChangeShapeType="1"/>
                </p:cNvSpPr>
                <p:nvPr/>
              </p:nvSpPr>
              <p:spPr bwMode="auto">
                <a:xfrm flipV="1">
                  <a:off x="1914" y="2506"/>
                  <a:ext cx="8" cy="8"/>
                </a:xfrm>
                <a:prstGeom prst="line">
                  <a:avLst/>
                </a:pr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9248" name="Freeform 519"/>
                <p:cNvSpPr>
                  <a:spLocks/>
                </p:cNvSpPr>
                <p:nvPr/>
              </p:nvSpPr>
              <p:spPr bwMode="auto">
                <a:xfrm>
                  <a:off x="1890" y="2514"/>
                  <a:ext cx="87" cy="72"/>
                </a:xfrm>
                <a:custGeom>
                  <a:avLst/>
                  <a:gdLst>
                    <a:gd name="T0" fmla="*/ 0 w 87"/>
                    <a:gd name="T1" fmla="*/ 8 h 72"/>
                    <a:gd name="T2" fmla="*/ 0 w 87"/>
                    <a:gd name="T3" fmla="*/ 24 h 72"/>
                    <a:gd name="T4" fmla="*/ 8 w 87"/>
                    <a:gd name="T5" fmla="*/ 24 h 72"/>
                    <a:gd name="T6" fmla="*/ 8 w 87"/>
                    <a:gd name="T7" fmla="*/ 32 h 72"/>
                    <a:gd name="T8" fmla="*/ 32 w 87"/>
                    <a:gd name="T9" fmla="*/ 56 h 72"/>
                    <a:gd name="T10" fmla="*/ 40 w 87"/>
                    <a:gd name="T11" fmla="*/ 56 h 72"/>
                    <a:gd name="T12" fmla="*/ 48 w 87"/>
                    <a:gd name="T13" fmla="*/ 64 h 72"/>
                    <a:gd name="T14" fmla="*/ 56 w 87"/>
                    <a:gd name="T15" fmla="*/ 64 h 72"/>
                    <a:gd name="T16" fmla="*/ 56 w 87"/>
                    <a:gd name="T17" fmla="*/ 72 h 72"/>
                    <a:gd name="T18" fmla="*/ 71 w 87"/>
                    <a:gd name="T19" fmla="*/ 72 h 72"/>
                    <a:gd name="T20" fmla="*/ 79 w 87"/>
                    <a:gd name="T21" fmla="*/ 64 h 72"/>
                    <a:gd name="T22" fmla="*/ 79 w 87"/>
                    <a:gd name="T23" fmla="*/ 48 h 72"/>
                    <a:gd name="T24" fmla="*/ 87 w 87"/>
                    <a:gd name="T25" fmla="*/ 40 h 72"/>
                    <a:gd name="T26" fmla="*/ 87 w 87"/>
                    <a:gd name="T27" fmla="*/ 32 h 72"/>
                    <a:gd name="T28" fmla="*/ 71 w 87"/>
                    <a:gd name="T29" fmla="*/ 48 h 72"/>
                    <a:gd name="T30" fmla="*/ 71 w 87"/>
                    <a:gd name="T31" fmla="*/ 64 h 72"/>
                    <a:gd name="T32" fmla="*/ 56 w 87"/>
                    <a:gd name="T33" fmla="*/ 64 h 72"/>
                    <a:gd name="T34" fmla="*/ 56 w 87"/>
                    <a:gd name="T35" fmla="*/ 56 h 72"/>
                    <a:gd name="T36" fmla="*/ 40 w 87"/>
                    <a:gd name="T37" fmla="*/ 56 h 72"/>
                    <a:gd name="T38" fmla="*/ 40 w 87"/>
                    <a:gd name="T39" fmla="*/ 48 h 72"/>
                    <a:gd name="T40" fmla="*/ 24 w 87"/>
                    <a:gd name="T41" fmla="*/ 48 h 72"/>
                    <a:gd name="T42" fmla="*/ 24 w 87"/>
                    <a:gd name="T43" fmla="*/ 40 h 72"/>
                    <a:gd name="T44" fmla="*/ 8 w 87"/>
                    <a:gd name="T45" fmla="*/ 24 h 72"/>
                    <a:gd name="T46" fmla="*/ 8 w 87"/>
                    <a:gd name="T47" fmla="*/ 16 h 72"/>
                    <a:gd name="T48" fmla="*/ 0 w 87"/>
                    <a:gd name="T49" fmla="*/ 8 h 72"/>
                    <a:gd name="T50" fmla="*/ 0 w 87"/>
                    <a:gd name="T51" fmla="*/ 0 h 72"/>
                    <a:gd name="T52" fmla="*/ 0 w 87"/>
                    <a:gd name="T53" fmla="*/ 8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8"/>
                      </a:moveTo>
                      <a:lnTo>
                        <a:pt x="0" y="24"/>
                      </a:lnTo>
                      <a:lnTo>
                        <a:pt x="8" y="24"/>
                      </a:lnTo>
                      <a:lnTo>
                        <a:pt x="8" y="32"/>
                      </a:lnTo>
                      <a:lnTo>
                        <a:pt x="32" y="56"/>
                      </a:lnTo>
                      <a:lnTo>
                        <a:pt x="40" y="56"/>
                      </a:lnTo>
                      <a:lnTo>
                        <a:pt x="48" y="64"/>
                      </a:lnTo>
                      <a:lnTo>
                        <a:pt x="56" y="64"/>
                      </a:lnTo>
                      <a:lnTo>
                        <a:pt x="56" y="72"/>
                      </a:lnTo>
                      <a:lnTo>
                        <a:pt x="71" y="72"/>
                      </a:lnTo>
                      <a:lnTo>
                        <a:pt x="79" y="64"/>
                      </a:lnTo>
                      <a:lnTo>
                        <a:pt x="79" y="48"/>
                      </a:lnTo>
                      <a:lnTo>
                        <a:pt x="87" y="40"/>
                      </a:lnTo>
                      <a:lnTo>
                        <a:pt x="87" y="32"/>
                      </a:lnTo>
                      <a:lnTo>
                        <a:pt x="71" y="48"/>
                      </a:lnTo>
                      <a:lnTo>
                        <a:pt x="71" y="64"/>
                      </a:lnTo>
                      <a:lnTo>
                        <a:pt x="56" y="64"/>
                      </a:lnTo>
                      <a:lnTo>
                        <a:pt x="56" y="56"/>
                      </a:lnTo>
                      <a:lnTo>
                        <a:pt x="40" y="56"/>
                      </a:lnTo>
                      <a:lnTo>
                        <a:pt x="40" y="48"/>
                      </a:lnTo>
                      <a:lnTo>
                        <a:pt x="24" y="48"/>
                      </a:lnTo>
                      <a:lnTo>
                        <a:pt x="24" y="40"/>
                      </a:lnTo>
                      <a:lnTo>
                        <a:pt x="8" y="24"/>
                      </a:lnTo>
                      <a:lnTo>
                        <a:pt x="8" y="16"/>
                      </a:lnTo>
                      <a:lnTo>
                        <a:pt x="0" y="8"/>
                      </a:lnTo>
                      <a:lnTo>
                        <a:pt x="0" y="0"/>
                      </a:lnTo>
                      <a:lnTo>
                        <a:pt x="0" y="8"/>
                      </a:lnTo>
                      <a:close/>
                    </a:path>
                  </a:pathLst>
                </a:custGeom>
                <a:solidFill>
                  <a:srgbClr val="FF4C7F"/>
                </a:solidFill>
                <a:ln w="12700">
                  <a:solidFill>
                    <a:srgbClr val="FF3F72"/>
                  </a:solidFill>
                  <a:round/>
                  <a:headEnd/>
                  <a:tailEnd/>
                </a:ln>
              </p:spPr>
              <p:txBody>
                <a:bodyPr/>
                <a:lstStyle/>
                <a:p>
                  <a:endParaRPr lang="es-ES_tradnl">
                    <a:solidFill>
                      <a:srgbClr val="000000"/>
                    </a:solidFill>
                    <a:latin typeface="Times New Roman"/>
                  </a:endParaRPr>
                </a:p>
              </p:txBody>
            </p:sp>
            <p:sp>
              <p:nvSpPr>
                <p:cNvPr id="39249" name="Freeform 520"/>
                <p:cNvSpPr>
                  <a:spLocks/>
                </p:cNvSpPr>
                <p:nvPr/>
              </p:nvSpPr>
              <p:spPr bwMode="auto">
                <a:xfrm>
                  <a:off x="1866" y="2378"/>
                  <a:ext cx="111" cy="136"/>
                </a:xfrm>
                <a:custGeom>
                  <a:avLst/>
                  <a:gdLst>
                    <a:gd name="T0" fmla="*/ 64 w 111"/>
                    <a:gd name="T1" fmla="*/ 128 h 136"/>
                    <a:gd name="T2" fmla="*/ 56 w 111"/>
                    <a:gd name="T3" fmla="*/ 128 h 136"/>
                    <a:gd name="T4" fmla="*/ 56 w 111"/>
                    <a:gd name="T5" fmla="*/ 136 h 136"/>
                    <a:gd name="T6" fmla="*/ 32 w 111"/>
                    <a:gd name="T7" fmla="*/ 136 h 136"/>
                    <a:gd name="T8" fmla="*/ 24 w 111"/>
                    <a:gd name="T9" fmla="*/ 128 h 136"/>
                    <a:gd name="T10" fmla="*/ 16 w 111"/>
                    <a:gd name="T11" fmla="*/ 128 h 136"/>
                    <a:gd name="T12" fmla="*/ 16 w 111"/>
                    <a:gd name="T13" fmla="*/ 120 h 136"/>
                    <a:gd name="T14" fmla="*/ 8 w 111"/>
                    <a:gd name="T15" fmla="*/ 112 h 136"/>
                    <a:gd name="T16" fmla="*/ 8 w 111"/>
                    <a:gd name="T17" fmla="*/ 96 h 136"/>
                    <a:gd name="T18" fmla="*/ 0 w 111"/>
                    <a:gd name="T19" fmla="*/ 88 h 136"/>
                    <a:gd name="T20" fmla="*/ 0 w 111"/>
                    <a:gd name="T21" fmla="*/ 80 h 136"/>
                    <a:gd name="T22" fmla="*/ 32 w 111"/>
                    <a:gd name="T23" fmla="*/ 48 h 136"/>
                    <a:gd name="T24" fmla="*/ 32 w 111"/>
                    <a:gd name="T25" fmla="*/ 40 h 136"/>
                    <a:gd name="T26" fmla="*/ 40 w 111"/>
                    <a:gd name="T27" fmla="*/ 40 h 136"/>
                    <a:gd name="T28" fmla="*/ 40 w 111"/>
                    <a:gd name="T29" fmla="*/ 32 h 136"/>
                    <a:gd name="T30" fmla="*/ 48 w 111"/>
                    <a:gd name="T31" fmla="*/ 32 h 136"/>
                    <a:gd name="T32" fmla="*/ 48 w 111"/>
                    <a:gd name="T33" fmla="*/ 24 h 136"/>
                    <a:gd name="T34" fmla="*/ 64 w 111"/>
                    <a:gd name="T35" fmla="*/ 8 h 136"/>
                    <a:gd name="T36" fmla="*/ 72 w 111"/>
                    <a:gd name="T37" fmla="*/ 8 h 136"/>
                    <a:gd name="T38" fmla="*/ 72 w 111"/>
                    <a:gd name="T39" fmla="*/ 0 h 136"/>
                    <a:gd name="T40" fmla="*/ 80 w 111"/>
                    <a:gd name="T41" fmla="*/ 0 h 136"/>
                    <a:gd name="T42" fmla="*/ 80 w 111"/>
                    <a:gd name="T43" fmla="*/ 8 h 136"/>
                    <a:gd name="T44" fmla="*/ 88 w 111"/>
                    <a:gd name="T45" fmla="*/ 8 h 136"/>
                    <a:gd name="T46" fmla="*/ 88 w 111"/>
                    <a:gd name="T47" fmla="*/ 56 h 136"/>
                    <a:gd name="T48" fmla="*/ 95 w 111"/>
                    <a:gd name="T49" fmla="*/ 56 h 136"/>
                    <a:gd name="T50" fmla="*/ 95 w 111"/>
                    <a:gd name="T51" fmla="*/ 64 h 136"/>
                    <a:gd name="T52" fmla="*/ 103 w 111"/>
                    <a:gd name="T53" fmla="*/ 64 h 136"/>
                    <a:gd name="T54" fmla="*/ 103 w 111"/>
                    <a:gd name="T55" fmla="*/ 72 h 136"/>
                    <a:gd name="T56" fmla="*/ 111 w 111"/>
                    <a:gd name="T57" fmla="*/ 72 h 136"/>
                    <a:gd name="T58" fmla="*/ 111 w 111"/>
                    <a:gd name="T59" fmla="*/ 88 h 136"/>
                    <a:gd name="T60" fmla="*/ 103 w 111"/>
                    <a:gd name="T61" fmla="*/ 96 h 136"/>
                    <a:gd name="T62" fmla="*/ 103 w 111"/>
                    <a:gd name="T63" fmla="*/ 104 h 136"/>
                    <a:gd name="T64" fmla="*/ 95 w 111"/>
                    <a:gd name="T65" fmla="*/ 104 h 136"/>
                    <a:gd name="T66" fmla="*/ 80 w 111"/>
                    <a:gd name="T67" fmla="*/ 120 h 136"/>
                    <a:gd name="T68" fmla="*/ 72 w 111"/>
                    <a:gd name="T69" fmla="*/ 120 h 136"/>
                    <a:gd name="T70" fmla="*/ 64 w 111"/>
                    <a:gd name="T71" fmla="*/ 128 h 1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1"/>
                    <a:gd name="T109" fmla="*/ 0 h 136"/>
                    <a:gd name="T110" fmla="*/ 111 w 111"/>
                    <a:gd name="T111" fmla="*/ 136 h 1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1" h="136">
                      <a:moveTo>
                        <a:pt x="64" y="128"/>
                      </a:moveTo>
                      <a:lnTo>
                        <a:pt x="56" y="128"/>
                      </a:lnTo>
                      <a:lnTo>
                        <a:pt x="56" y="136"/>
                      </a:lnTo>
                      <a:lnTo>
                        <a:pt x="32" y="136"/>
                      </a:lnTo>
                      <a:lnTo>
                        <a:pt x="24" y="128"/>
                      </a:lnTo>
                      <a:lnTo>
                        <a:pt x="16" y="128"/>
                      </a:lnTo>
                      <a:lnTo>
                        <a:pt x="16" y="120"/>
                      </a:lnTo>
                      <a:lnTo>
                        <a:pt x="8" y="112"/>
                      </a:lnTo>
                      <a:lnTo>
                        <a:pt x="8" y="96"/>
                      </a:lnTo>
                      <a:lnTo>
                        <a:pt x="0" y="88"/>
                      </a:lnTo>
                      <a:lnTo>
                        <a:pt x="0" y="80"/>
                      </a:lnTo>
                      <a:lnTo>
                        <a:pt x="32" y="48"/>
                      </a:lnTo>
                      <a:lnTo>
                        <a:pt x="32" y="40"/>
                      </a:lnTo>
                      <a:lnTo>
                        <a:pt x="40" y="40"/>
                      </a:lnTo>
                      <a:lnTo>
                        <a:pt x="40" y="32"/>
                      </a:lnTo>
                      <a:lnTo>
                        <a:pt x="48" y="32"/>
                      </a:lnTo>
                      <a:lnTo>
                        <a:pt x="48" y="24"/>
                      </a:lnTo>
                      <a:lnTo>
                        <a:pt x="64" y="8"/>
                      </a:lnTo>
                      <a:lnTo>
                        <a:pt x="72" y="8"/>
                      </a:lnTo>
                      <a:lnTo>
                        <a:pt x="72" y="0"/>
                      </a:lnTo>
                      <a:lnTo>
                        <a:pt x="80" y="0"/>
                      </a:lnTo>
                      <a:lnTo>
                        <a:pt x="80" y="8"/>
                      </a:lnTo>
                      <a:lnTo>
                        <a:pt x="88" y="8"/>
                      </a:lnTo>
                      <a:lnTo>
                        <a:pt x="88" y="56"/>
                      </a:lnTo>
                      <a:lnTo>
                        <a:pt x="95" y="56"/>
                      </a:lnTo>
                      <a:lnTo>
                        <a:pt x="95" y="64"/>
                      </a:lnTo>
                      <a:lnTo>
                        <a:pt x="103" y="64"/>
                      </a:lnTo>
                      <a:lnTo>
                        <a:pt x="103" y="72"/>
                      </a:lnTo>
                      <a:lnTo>
                        <a:pt x="111" y="72"/>
                      </a:lnTo>
                      <a:lnTo>
                        <a:pt x="111" y="88"/>
                      </a:lnTo>
                      <a:lnTo>
                        <a:pt x="103" y="96"/>
                      </a:lnTo>
                      <a:lnTo>
                        <a:pt x="103" y="104"/>
                      </a:lnTo>
                      <a:lnTo>
                        <a:pt x="95" y="104"/>
                      </a:lnTo>
                      <a:lnTo>
                        <a:pt x="80" y="120"/>
                      </a:lnTo>
                      <a:lnTo>
                        <a:pt x="72" y="120"/>
                      </a:lnTo>
                      <a:lnTo>
                        <a:pt x="64" y="128"/>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250" name="Freeform 521"/>
                <p:cNvSpPr>
                  <a:spLocks/>
                </p:cNvSpPr>
                <p:nvPr/>
              </p:nvSpPr>
              <p:spPr bwMode="auto">
                <a:xfrm>
                  <a:off x="1890" y="2402"/>
                  <a:ext cx="64" cy="88"/>
                </a:xfrm>
                <a:custGeom>
                  <a:avLst/>
                  <a:gdLst>
                    <a:gd name="T0" fmla="*/ 0 w 64"/>
                    <a:gd name="T1" fmla="*/ 72 h 88"/>
                    <a:gd name="T2" fmla="*/ 0 w 64"/>
                    <a:gd name="T3" fmla="*/ 48 h 88"/>
                    <a:gd name="T4" fmla="*/ 8 w 64"/>
                    <a:gd name="T5" fmla="*/ 48 h 88"/>
                    <a:gd name="T6" fmla="*/ 8 w 64"/>
                    <a:gd name="T7" fmla="*/ 40 h 88"/>
                    <a:gd name="T8" fmla="*/ 16 w 64"/>
                    <a:gd name="T9" fmla="*/ 32 h 88"/>
                    <a:gd name="T10" fmla="*/ 16 w 64"/>
                    <a:gd name="T11" fmla="*/ 24 h 88"/>
                    <a:gd name="T12" fmla="*/ 24 w 64"/>
                    <a:gd name="T13" fmla="*/ 24 h 88"/>
                    <a:gd name="T14" fmla="*/ 24 w 64"/>
                    <a:gd name="T15" fmla="*/ 16 h 88"/>
                    <a:gd name="T16" fmla="*/ 32 w 64"/>
                    <a:gd name="T17" fmla="*/ 16 h 88"/>
                    <a:gd name="T18" fmla="*/ 32 w 64"/>
                    <a:gd name="T19" fmla="*/ 8 h 88"/>
                    <a:gd name="T20" fmla="*/ 40 w 64"/>
                    <a:gd name="T21" fmla="*/ 8 h 88"/>
                    <a:gd name="T22" fmla="*/ 40 w 64"/>
                    <a:gd name="T23" fmla="*/ 0 h 88"/>
                    <a:gd name="T24" fmla="*/ 56 w 64"/>
                    <a:gd name="T25" fmla="*/ 0 h 88"/>
                    <a:gd name="T26" fmla="*/ 56 w 64"/>
                    <a:gd name="T27" fmla="*/ 8 h 88"/>
                    <a:gd name="T28" fmla="*/ 64 w 64"/>
                    <a:gd name="T29" fmla="*/ 16 h 88"/>
                    <a:gd name="T30" fmla="*/ 64 w 64"/>
                    <a:gd name="T31" fmla="*/ 48 h 88"/>
                    <a:gd name="T32" fmla="*/ 56 w 64"/>
                    <a:gd name="T33" fmla="*/ 48 h 88"/>
                    <a:gd name="T34" fmla="*/ 56 w 64"/>
                    <a:gd name="T35" fmla="*/ 64 h 88"/>
                    <a:gd name="T36" fmla="*/ 40 w 64"/>
                    <a:gd name="T37" fmla="*/ 80 h 88"/>
                    <a:gd name="T38" fmla="*/ 32 w 64"/>
                    <a:gd name="T39" fmla="*/ 80 h 88"/>
                    <a:gd name="T40" fmla="*/ 32 w 64"/>
                    <a:gd name="T41" fmla="*/ 88 h 88"/>
                    <a:gd name="T42" fmla="*/ 8 w 64"/>
                    <a:gd name="T43" fmla="*/ 88 h 88"/>
                    <a:gd name="T44" fmla="*/ 8 w 64"/>
                    <a:gd name="T45" fmla="*/ 80 h 88"/>
                    <a:gd name="T46" fmla="*/ 0 w 64"/>
                    <a:gd name="T47" fmla="*/ 80 h 88"/>
                    <a:gd name="T48" fmla="*/ 0 w 64"/>
                    <a:gd name="T49" fmla="*/ 72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4"/>
                    <a:gd name="T76" fmla="*/ 0 h 88"/>
                    <a:gd name="T77" fmla="*/ 64 w 64"/>
                    <a:gd name="T78" fmla="*/ 88 h 8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4" h="88">
                      <a:moveTo>
                        <a:pt x="0" y="72"/>
                      </a:moveTo>
                      <a:lnTo>
                        <a:pt x="0" y="48"/>
                      </a:lnTo>
                      <a:lnTo>
                        <a:pt x="8" y="48"/>
                      </a:lnTo>
                      <a:lnTo>
                        <a:pt x="8" y="40"/>
                      </a:lnTo>
                      <a:lnTo>
                        <a:pt x="16" y="32"/>
                      </a:lnTo>
                      <a:lnTo>
                        <a:pt x="16" y="24"/>
                      </a:lnTo>
                      <a:lnTo>
                        <a:pt x="24" y="24"/>
                      </a:lnTo>
                      <a:lnTo>
                        <a:pt x="24" y="16"/>
                      </a:lnTo>
                      <a:lnTo>
                        <a:pt x="32" y="16"/>
                      </a:lnTo>
                      <a:lnTo>
                        <a:pt x="32" y="8"/>
                      </a:lnTo>
                      <a:lnTo>
                        <a:pt x="40" y="8"/>
                      </a:lnTo>
                      <a:lnTo>
                        <a:pt x="40" y="0"/>
                      </a:lnTo>
                      <a:lnTo>
                        <a:pt x="56" y="0"/>
                      </a:lnTo>
                      <a:lnTo>
                        <a:pt x="56" y="8"/>
                      </a:lnTo>
                      <a:lnTo>
                        <a:pt x="64" y="16"/>
                      </a:lnTo>
                      <a:lnTo>
                        <a:pt x="64" y="48"/>
                      </a:lnTo>
                      <a:lnTo>
                        <a:pt x="56" y="48"/>
                      </a:lnTo>
                      <a:lnTo>
                        <a:pt x="56" y="64"/>
                      </a:lnTo>
                      <a:lnTo>
                        <a:pt x="40" y="80"/>
                      </a:lnTo>
                      <a:lnTo>
                        <a:pt x="32" y="80"/>
                      </a:lnTo>
                      <a:lnTo>
                        <a:pt x="32" y="88"/>
                      </a:lnTo>
                      <a:lnTo>
                        <a:pt x="8" y="88"/>
                      </a:lnTo>
                      <a:lnTo>
                        <a:pt x="8" y="80"/>
                      </a:lnTo>
                      <a:lnTo>
                        <a:pt x="0" y="80"/>
                      </a:lnTo>
                      <a:lnTo>
                        <a:pt x="0" y="72"/>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251" name="Freeform 522"/>
                <p:cNvSpPr>
                  <a:spLocks/>
                </p:cNvSpPr>
                <p:nvPr/>
              </p:nvSpPr>
              <p:spPr bwMode="auto">
                <a:xfrm>
                  <a:off x="1890" y="2402"/>
                  <a:ext cx="64" cy="80"/>
                </a:xfrm>
                <a:custGeom>
                  <a:avLst/>
                  <a:gdLst>
                    <a:gd name="T0" fmla="*/ 56 w 64"/>
                    <a:gd name="T1" fmla="*/ 8 h 80"/>
                    <a:gd name="T2" fmla="*/ 56 w 64"/>
                    <a:gd name="T3" fmla="*/ 16 h 80"/>
                    <a:gd name="T4" fmla="*/ 64 w 64"/>
                    <a:gd name="T5" fmla="*/ 24 h 80"/>
                    <a:gd name="T6" fmla="*/ 64 w 64"/>
                    <a:gd name="T7" fmla="*/ 40 h 80"/>
                    <a:gd name="T8" fmla="*/ 56 w 64"/>
                    <a:gd name="T9" fmla="*/ 40 h 80"/>
                    <a:gd name="T10" fmla="*/ 56 w 64"/>
                    <a:gd name="T11" fmla="*/ 64 h 80"/>
                    <a:gd name="T12" fmla="*/ 48 w 64"/>
                    <a:gd name="T13" fmla="*/ 64 h 80"/>
                    <a:gd name="T14" fmla="*/ 48 w 64"/>
                    <a:gd name="T15" fmla="*/ 72 h 80"/>
                    <a:gd name="T16" fmla="*/ 32 w 64"/>
                    <a:gd name="T17" fmla="*/ 72 h 80"/>
                    <a:gd name="T18" fmla="*/ 32 w 64"/>
                    <a:gd name="T19" fmla="*/ 80 h 80"/>
                    <a:gd name="T20" fmla="*/ 8 w 64"/>
                    <a:gd name="T21" fmla="*/ 80 h 80"/>
                    <a:gd name="T22" fmla="*/ 8 w 64"/>
                    <a:gd name="T23" fmla="*/ 72 h 80"/>
                    <a:gd name="T24" fmla="*/ 0 w 64"/>
                    <a:gd name="T25" fmla="*/ 72 h 80"/>
                    <a:gd name="T26" fmla="*/ 0 w 64"/>
                    <a:gd name="T27" fmla="*/ 64 h 80"/>
                    <a:gd name="T28" fmla="*/ 8 w 64"/>
                    <a:gd name="T29" fmla="*/ 64 h 80"/>
                    <a:gd name="T30" fmla="*/ 8 w 64"/>
                    <a:gd name="T31" fmla="*/ 48 h 80"/>
                    <a:gd name="T32" fmla="*/ 16 w 64"/>
                    <a:gd name="T33" fmla="*/ 40 h 80"/>
                    <a:gd name="T34" fmla="*/ 16 w 64"/>
                    <a:gd name="T35" fmla="*/ 32 h 80"/>
                    <a:gd name="T36" fmla="*/ 32 w 64"/>
                    <a:gd name="T37" fmla="*/ 16 h 80"/>
                    <a:gd name="T38" fmla="*/ 32 w 64"/>
                    <a:gd name="T39" fmla="*/ 8 h 80"/>
                    <a:gd name="T40" fmla="*/ 40 w 64"/>
                    <a:gd name="T41" fmla="*/ 8 h 80"/>
                    <a:gd name="T42" fmla="*/ 48 w 64"/>
                    <a:gd name="T43" fmla="*/ 0 h 80"/>
                    <a:gd name="T44" fmla="*/ 56 w 64"/>
                    <a:gd name="T45" fmla="*/ 0 h 80"/>
                    <a:gd name="T46" fmla="*/ 56 w 64"/>
                    <a:gd name="T47" fmla="*/ 8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80"/>
                    <a:gd name="T74" fmla="*/ 64 w 64"/>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80">
                      <a:moveTo>
                        <a:pt x="56" y="8"/>
                      </a:moveTo>
                      <a:lnTo>
                        <a:pt x="56" y="16"/>
                      </a:lnTo>
                      <a:lnTo>
                        <a:pt x="64" y="24"/>
                      </a:lnTo>
                      <a:lnTo>
                        <a:pt x="64" y="40"/>
                      </a:lnTo>
                      <a:lnTo>
                        <a:pt x="56" y="40"/>
                      </a:lnTo>
                      <a:lnTo>
                        <a:pt x="56" y="64"/>
                      </a:lnTo>
                      <a:lnTo>
                        <a:pt x="48" y="64"/>
                      </a:lnTo>
                      <a:lnTo>
                        <a:pt x="48" y="72"/>
                      </a:lnTo>
                      <a:lnTo>
                        <a:pt x="32" y="72"/>
                      </a:lnTo>
                      <a:lnTo>
                        <a:pt x="32" y="80"/>
                      </a:lnTo>
                      <a:lnTo>
                        <a:pt x="8" y="80"/>
                      </a:lnTo>
                      <a:lnTo>
                        <a:pt x="8" y="72"/>
                      </a:lnTo>
                      <a:lnTo>
                        <a:pt x="0" y="72"/>
                      </a:lnTo>
                      <a:lnTo>
                        <a:pt x="0" y="64"/>
                      </a:lnTo>
                      <a:lnTo>
                        <a:pt x="8" y="64"/>
                      </a:lnTo>
                      <a:lnTo>
                        <a:pt x="8" y="48"/>
                      </a:lnTo>
                      <a:lnTo>
                        <a:pt x="16" y="40"/>
                      </a:lnTo>
                      <a:lnTo>
                        <a:pt x="16" y="32"/>
                      </a:lnTo>
                      <a:lnTo>
                        <a:pt x="32" y="16"/>
                      </a:lnTo>
                      <a:lnTo>
                        <a:pt x="32" y="8"/>
                      </a:lnTo>
                      <a:lnTo>
                        <a:pt x="40" y="8"/>
                      </a:lnTo>
                      <a:lnTo>
                        <a:pt x="48" y="0"/>
                      </a:lnTo>
                      <a:lnTo>
                        <a:pt x="56" y="0"/>
                      </a:lnTo>
                      <a:lnTo>
                        <a:pt x="56" y="8"/>
                      </a:lnTo>
                      <a:close/>
                    </a:path>
                  </a:pathLst>
                </a:custGeom>
                <a:solidFill>
                  <a:srgbClr val="FF3F5B"/>
                </a:solidFill>
                <a:ln w="9525">
                  <a:noFill/>
                  <a:round/>
                  <a:headEnd/>
                  <a:tailEnd/>
                </a:ln>
              </p:spPr>
              <p:txBody>
                <a:bodyPr/>
                <a:lstStyle/>
                <a:p>
                  <a:endParaRPr lang="es-ES_tradnl">
                    <a:solidFill>
                      <a:srgbClr val="000000"/>
                    </a:solidFill>
                    <a:latin typeface="Times New Roman"/>
                  </a:endParaRPr>
                </a:p>
              </p:txBody>
            </p:sp>
            <p:sp>
              <p:nvSpPr>
                <p:cNvPr id="39252" name="Freeform 523"/>
                <p:cNvSpPr>
                  <a:spLocks/>
                </p:cNvSpPr>
                <p:nvPr/>
              </p:nvSpPr>
              <p:spPr bwMode="auto">
                <a:xfrm>
                  <a:off x="1898" y="2410"/>
                  <a:ext cx="48" cy="64"/>
                </a:xfrm>
                <a:custGeom>
                  <a:avLst/>
                  <a:gdLst>
                    <a:gd name="T0" fmla="*/ 48 w 48"/>
                    <a:gd name="T1" fmla="*/ 0 h 64"/>
                    <a:gd name="T2" fmla="*/ 48 w 48"/>
                    <a:gd name="T3" fmla="*/ 48 h 64"/>
                    <a:gd name="T4" fmla="*/ 40 w 48"/>
                    <a:gd name="T5" fmla="*/ 48 h 64"/>
                    <a:gd name="T6" fmla="*/ 40 w 48"/>
                    <a:gd name="T7" fmla="*/ 56 h 64"/>
                    <a:gd name="T8" fmla="*/ 32 w 48"/>
                    <a:gd name="T9" fmla="*/ 56 h 64"/>
                    <a:gd name="T10" fmla="*/ 24 w 48"/>
                    <a:gd name="T11" fmla="*/ 64 h 64"/>
                    <a:gd name="T12" fmla="*/ 0 w 48"/>
                    <a:gd name="T13" fmla="*/ 64 h 64"/>
                    <a:gd name="T14" fmla="*/ 0 w 48"/>
                    <a:gd name="T15" fmla="*/ 40 h 64"/>
                    <a:gd name="T16" fmla="*/ 8 w 48"/>
                    <a:gd name="T17" fmla="*/ 40 h 64"/>
                    <a:gd name="T18" fmla="*/ 8 w 48"/>
                    <a:gd name="T19" fmla="*/ 32 h 64"/>
                    <a:gd name="T20" fmla="*/ 16 w 48"/>
                    <a:gd name="T21" fmla="*/ 24 h 64"/>
                    <a:gd name="T22" fmla="*/ 16 w 48"/>
                    <a:gd name="T23" fmla="*/ 16 h 64"/>
                    <a:gd name="T24" fmla="*/ 24 w 48"/>
                    <a:gd name="T25" fmla="*/ 16 h 64"/>
                    <a:gd name="T26" fmla="*/ 24 w 48"/>
                    <a:gd name="T27" fmla="*/ 8 h 64"/>
                    <a:gd name="T28" fmla="*/ 32 w 48"/>
                    <a:gd name="T29" fmla="*/ 8 h 64"/>
                    <a:gd name="T30" fmla="*/ 32 w 48"/>
                    <a:gd name="T31" fmla="*/ 0 h 64"/>
                    <a:gd name="T32" fmla="*/ 48 w 48"/>
                    <a:gd name="T33" fmla="*/ 0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64"/>
                    <a:gd name="T53" fmla="*/ 48 w 48"/>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64">
                      <a:moveTo>
                        <a:pt x="48" y="0"/>
                      </a:moveTo>
                      <a:lnTo>
                        <a:pt x="48" y="48"/>
                      </a:lnTo>
                      <a:lnTo>
                        <a:pt x="40" y="48"/>
                      </a:lnTo>
                      <a:lnTo>
                        <a:pt x="40" y="56"/>
                      </a:lnTo>
                      <a:lnTo>
                        <a:pt x="32" y="56"/>
                      </a:lnTo>
                      <a:lnTo>
                        <a:pt x="24" y="64"/>
                      </a:lnTo>
                      <a:lnTo>
                        <a:pt x="0" y="64"/>
                      </a:lnTo>
                      <a:lnTo>
                        <a:pt x="0" y="40"/>
                      </a:lnTo>
                      <a:lnTo>
                        <a:pt x="8" y="40"/>
                      </a:lnTo>
                      <a:lnTo>
                        <a:pt x="8" y="32"/>
                      </a:lnTo>
                      <a:lnTo>
                        <a:pt x="16" y="24"/>
                      </a:lnTo>
                      <a:lnTo>
                        <a:pt x="16" y="16"/>
                      </a:lnTo>
                      <a:lnTo>
                        <a:pt x="24" y="16"/>
                      </a:lnTo>
                      <a:lnTo>
                        <a:pt x="24" y="8"/>
                      </a:lnTo>
                      <a:lnTo>
                        <a:pt x="32" y="8"/>
                      </a:lnTo>
                      <a:lnTo>
                        <a:pt x="32" y="0"/>
                      </a:lnTo>
                      <a:lnTo>
                        <a:pt x="48" y="0"/>
                      </a:lnTo>
                      <a:close/>
                    </a:path>
                  </a:pathLst>
                </a:custGeom>
                <a:solidFill>
                  <a:srgbClr val="FF4C51"/>
                </a:solidFill>
                <a:ln w="9525">
                  <a:noFill/>
                  <a:round/>
                  <a:headEnd/>
                  <a:tailEnd/>
                </a:ln>
              </p:spPr>
              <p:txBody>
                <a:bodyPr/>
                <a:lstStyle/>
                <a:p>
                  <a:endParaRPr lang="es-ES_tradnl">
                    <a:solidFill>
                      <a:srgbClr val="000000"/>
                    </a:solidFill>
                    <a:latin typeface="Times New Roman"/>
                  </a:endParaRPr>
                </a:p>
              </p:txBody>
            </p:sp>
            <p:sp>
              <p:nvSpPr>
                <p:cNvPr id="39253" name="Freeform 524"/>
                <p:cNvSpPr>
                  <a:spLocks/>
                </p:cNvSpPr>
                <p:nvPr/>
              </p:nvSpPr>
              <p:spPr bwMode="auto">
                <a:xfrm>
                  <a:off x="1898" y="2410"/>
                  <a:ext cx="48" cy="56"/>
                </a:xfrm>
                <a:custGeom>
                  <a:avLst/>
                  <a:gdLst>
                    <a:gd name="T0" fmla="*/ 48 w 48"/>
                    <a:gd name="T1" fmla="*/ 0 h 56"/>
                    <a:gd name="T2" fmla="*/ 48 w 48"/>
                    <a:gd name="T3" fmla="*/ 40 h 56"/>
                    <a:gd name="T4" fmla="*/ 40 w 48"/>
                    <a:gd name="T5" fmla="*/ 40 h 56"/>
                    <a:gd name="T6" fmla="*/ 40 w 48"/>
                    <a:gd name="T7" fmla="*/ 48 h 56"/>
                    <a:gd name="T8" fmla="*/ 32 w 48"/>
                    <a:gd name="T9" fmla="*/ 48 h 56"/>
                    <a:gd name="T10" fmla="*/ 24 w 48"/>
                    <a:gd name="T11" fmla="*/ 56 h 56"/>
                    <a:gd name="T12" fmla="*/ 0 w 48"/>
                    <a:gd name="T13" fmla="*/ 56 h 56"/>
                    <a:gd name="T14" fmla="*/ 0 w 48"/>
                    <a:gd name="T15" fmla="*/ 48 h 56"/>
                    <a:gd name="T16" fmla="*/ 8 w 48"/>
                    <a:gd name="T17" fmla="*/ 40 h 56"/>
                    <a:gd name="T18" fmla="*/ 8 w 48"/>
                    <a:gd name="T19" fmla="*/ 32 h 56"/>
                    <a:gd name="T20" fmla="*/ 24 w 48"/>
                    <a:gd name="T21" fmla="*/ 16 h 56"/>
                    <a:gd name="T22" fmla="*/ 24 w 48"/>
                    <a:gd name="T23" fmla="*/ 8 h 56"/>
                    <a:gd name="T24" fmla="*/ 32 w 48"/>
                    <a:gd name="T25" fmla="*/ 8 h 56"/>
                    <a:gd name="T26" fmla="*/ 40 w 48"/>
                    <a:gd name="T27" fmla="*/ 0 h 56"/>
                    <a:gd name="T28" fmla="*/ 48 w 48"/>
                    <a:gd name="T29" fmla="*/ 0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56"/>
                    <a:gd name="T47" fmla="*/ 48 w 48"/>
                    <a:gd name="T48" fmla="*/ 56 h 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56">
                      <a:moveTo>
                        <a:pt x="48" y="0"/>
                      </a:moveTo>
                      <a:lnTo>
                        <a:pt x="48" y="40"/>
                      </a:lnTo>
                      <a:lnTo>
                        <a:pt x="40" y="40"/>
                      </a:lnTo>
                      <a:lnTo>
                        <a:pt x="40" y="48"/>
                      </a:lnTo>
                      <a:lnTo>
                        <a:pt x="32" y="48"/>
                      </a:lnTo>
                      <a:lnTo>
                        <a:pt x="24" y="56"/>
                      </a:lnTo>
                      <a:lnTo>
                        <a:pt x="0" y="56"/>
                      </a:lnTo>
                      <a:lnTo>
                        <a:pt x="0" y="48"/>
                      </a:lnTo>
                      <a:lnTo>
                        <a:pt x="8" y="40"/>
                      </a:lnTo>
                      <a:lnTo>
                        <a:pt x="8" y="32"/>
                      </a:lnTo>
                      <a:lnTo>
                        <a:pt x="24" y="16"/>
                      </a:lnTo>
                      <a:lnTo>
                        <a:pt x="24" y="8"/>
                      </a:lnTo>
                      <a:lnTo>
                        <a:pt x="32" y="8"/>
                      </a:lnTo>
                      <a:lnTo>
                        <a:pt x="40" y="0"/>
                      </a:lnTo>
                      <a:lnTo>
                        <a:pt x="48" y="0"/>
                      </a:lnTo>
                      <a:close/>
                    </a:path>
                  </a:pathLst>
                </a:custGeom>
                <a:solidFill>
                  <a:srgbClr val="FF5649"/>
                </a:solidFill>
                <a:ln w="9525">
                  <a:noFill/>
                  <a:round/>
                  <a:headEnd/>
                  <a:tailEnd/>
                </a:ln>
              </p:spPr>
              <p:txBody>
                <a:bodyPr/>
                <a:lstStyle/>
                <a:p>
                  <a:endParaRPr lang="es-ES_tradnl">
                    <a:solidFill>
                      <a:srgbClr val="000000"/>
                    </a:solidFill>
                    <a:latin typeface="Times New Roman"/>
                  </a:endParaRPr>
                </a:p>
              </p:txBody>
            </p:sp>
            <p:sp>
              <p:nvSpPr>
                <p:cNvPr id="39254" name="Freeform 525"/>
                <p:cNvSpPr>
                  <a:spLocks/>
                </p:cNvSpPr>
                <p:nvPr/>
              </p:nvSpPr>
              <p:spPr bwMode="auto">
                <a:xfrm>
                  <a:off x="1906" y="2418"/>
                  <a:ext cx="40" cy="48"/>
                </a:xfrm>
                <a:custGeom>
                  <a:avLst/>
                  <a:gdLst>
                    <a:gd name="T0" fmla="*/ 40 w 40"/>
                    <a:gd name="T1" fmla="*/ 0 h 48"/>
                    <a:gd name="T2" fmla="*/ 40 w 40"/>
                    <a:gd name="T3" fmla="*/ 24 h 48"/>
                    <a:gd name="T4" fmla="*/ 32 w 40"/>
                    <a:gd name="T5" fmla="*/ 24 h 48"/>
                    <a:gd name="T6" fmla="*/ 32 w 40"/>
                    <a:gd name="T7" fmla="*/ 32 h 48"/>
                    <a:gd name="T8" fmla="*/ 24 w 40"/>
                    <a:gd name="T9" fmla="*/ 32 h 48"/>
                    <a:gd name="T10" fmla="*/ 24 w 40"/>
                    <a:gd name="T11" fmla="*/ 40 h 48"/>
                    <a:gd name="T12" fmla="*/ 8 w 40"/>
                    <a:gd name="T13" fmla="*/ 40 h 48"/>
                    <a:gd name="T14" fmla="*/ 8 w 40"/>
                    <a:gd name="T15" fmla="*/ 48 h 48"/>
                    <a:gd name="T16" fmla="*/ 0 w 40"/>
                    <a:gd name="T17" fmla="*/ 48 h 48"/>
                    <a:gd name="T18" fmla="*/ 0 w 40"/>
                    <a:gd name="T19" fmla="*/ 32 h 48"/>
                    <a:gd name="T20" fmla="*/ 8 w 40"/>
                    <a:gd name="T21" fmla="*/ 24 h 48"/>
                    <a:gd name="T22" fmla="*/ 8 w 40"/>
                    <a:gd name="T23" fmla="*/ 16 h 48"/>
                    <a:gd name="T24" fmla="*/ 16 w 40"/>
                    <a:gd name="T25" fmla="*/ 16 h 48"/>
                    <a:gd name="T26" fmla="*/ 16 w 40"/>
                    <a:gd name="T27" fmla="*/ 8 h 48"/>
                    <a:gd name="T28" fmla="*/ 24 w 40"/>
                    <a:gd name="T29" fmla="*/ 8 h 48"/>
                    <a:gd name="T30" fmla="*/ 24 w 40"/>
                    <a:gd name="T31" fmla="*/ 0 h 48"/>
                    <a:gd name="T32" fmla="*/ 40 w 40"/>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8"/>
                    <a:gd name="T53" fmla="*/ 40 w 40"/>
                    <a:gd name="T54" fmla="*/ 48 h 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8">
                      <a:moveTo>
                        <a:pt x="40" y="0"/>
                      </a:moveTo>
                      <a:lnTo>
                        <a:pt x="40" y="24"/>
                      </a:lnTo>
                      <a:lnTo>
                        <a:pt x="32" y="24"/>
                      </a:lnTo>
                      <a:lnTo>
                        <a:pt x="32" y="32"/>
                      </a:lnTo>
                      <a:lnTo>
                        <a:pt x="24" y="32"/>
                      </a:lnTo>
                      <a:lnTo>
                        <a:pt x="24" y="40"/>
                      </a:lnTo>
                      <a:lnTo>
                        <a:pt x="8" y="40"/>
                      </a:lnTo>
                      <a:lnTo>
                        <a:pt x="8" y="48"/>
                      </a:lnTo>
                      <a:lnTo>
                        <a:pt x="0" y="48"/>
                      </a:lnTo>
                      <a:lnTo>
                        <a:pt x="0" y="32"/>
                      </a:lnTo>
                      <a:lnTo>
                        <a:pt x="8" y="24"/>
                      </a:lnTo>
                      <a:lnTo>
                        <a:pt x="8" y="16"/>
                      </a:lnTo>
                      <a:lnTo>
                        <a:pt x="16" y="16"/>
                      </a:lnTo>
                      <a:lnTo>
                        <a:pt x="16" y="8"/>
                      </a:lnTo>
                      <a:lnTo>
                        <a:pt x="24" y="8"/>
                      </a:lnTo>
                      <a:lnTo>
                        <a:pt x="24" y="0"/>
                      </a:lnTo>
                      <a:lnTo>
                        <a:pt x="40" y="0"/>
                      </a:lnTo>
                      <a:close/>
                    </a:path>
                  </a:pathLst>
                </a:custGeom>
                <a:solidFill>
                  <a:srgbClr val="FF633F"/>
                </a:solidFill>
                <a:ln w="9525">
                  <a:noFill/>
                  <a:round/>
                  <a:headEnd/>
                  <a:tailEnd/>
                </a:ln>
              </p:spPr>
              <p:txBody>
                <a:bodyPr/>
                <a:lstStyle/>
                <a:p>
                  <a:endParaRPr lang="es-ES_tradnl">
                    <a:solidFill>
                      <a:srgbClr val="000000"/>
                    </a:solidFill>
                    <a:latin typeface="Times New Roman"/>
                  </a:endParaRPr>
                </a:p>
              </p:txBody>
            </p:sp>
            <p:sp>
              <p:nvSpPr>
                <p:cNvPr id="39255" name="Freeform 526"/>
                <p:cNvSpPr>
                  <a:spLocks/>
                </p:cNvSpPr>
                <p:nvPr/>
              </p:nvSpPr>
              <p:spPr bwMode="auto">
                <a:xfrm>
                  <a:off x="1906" y="2418"/>
                  <a:ext cx="40" cy="40"/>
                </a:xfrm>
                <a:custGeom>
                  <a:avLst/>
                  <a:gdLst>
                    <a:gd name="T0" fmla="*/ 40 w 40"/>
                    <a:gd name="T1" fmla="*/ 0 h 40"/>
                    <a:gd name="T2" fmla="*/ 40 w 40"/>
                    <a:gd name="T3" fmla="*/ 16 h 40"/>
                    <a:gd name="T4" fmla="*/ 32 w 40"/>
                    <a:gd name="T5" fmla="*/ 16 h 40"/>
                    <a:gd name="T6" fmla="*/ 32 w 40"/>
                    <a:gd name="T7" fmla="*/ 24 h 40"/>
                    <a:gd name="T8" fmla="*/ 24 w 40"/>
                    <a:gd name="T9" fmla="*/ 24 h 40"/>
                    <a:gd name="T10" fmla="*/ 24 w 40"/>
                    <a:gd name="T11" fmla="*/ 32 h 40"/>
                    <a:gd name="T12" fmla="*/ 16 w 40"/>
                    <a:gd name="T13" fmla="*/ 32 h 40"/>
                    <a:gd name="T14" fmla="*/ 16 w 40"/>
                    <a:gd name="T15" fmla="*/ 40 h 40"/>
                    <a:gd name="T16" fmla="*/ 0 w 40"/>
                    <a:gd name="T17" fmla="*/ 40 h 40"/>
                    <a:gd name="T18" fmla="*/ 0 w 40"/>
                    <a:gd name="T19" fmla="*/ 32 h 40"/>
                    <a:gd name="T20" fmla="*/ 8 w 40"/>
                    <a:gd name="T21" fmla="*/ 32 h 40"/>
                    <a:gd name="T22" fmla="*/ 8 w 40"/>
                    <a:gd name="T23" fmla="*/ 24 h 40"/>
                    <a:gd name="T24" fmla="*/ 32 w 40"/>
                    <a:gd name="T25" fmla="*/ 0 h 40"/>
                    <a:gd name="T26" fmla="*/ 40 w 40"/>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40" y="0"/>
                      </a:moveTo>
                      <a:lnTo>
                        <a:pt x="40" y="16"/>
                      </a:lnTo>
                      <a:lnTo>
                        <a:pt x="32" y="16"/>
                      </a:lnTo>
                      <a:lnTo>
                        <a:pt x="32" y="24"/>
                      </a:lnTo>
                      <a:lnTo>
                        <a:pt x="24" y="24"/>
                      </a:lnTo>
                      <a:lnTo>
                        <a:pt x="24" y="32"/>
                      </a:lnTo>
                      <a:lnTo>
                        <a:pt x="16" y="32"/>
                      </a:lnTo>
                      <a:lnTo>
                        <a:pt x="16" y="40"/>
                      </a:lnTo>
                      <a:lnTo>
                        <a:pt x="0" y="40"/>
                      </a:lnTo>
                      <a:lnTo>
                        <a:pt x="0" y="32"/>
                      </a:lnTo>
                      <a:lnTo>
                        <a:pt x="8" y="32"/>
                      </a:lnTo>
                      <a:lnTo>
                        <a:pt x="8" y="24"/>
                      </a:lnTo>
                      <a:lnTo>
                        <a:pt x="32" y="0"/>
                      </a:lnTo>
                      <a:lnTo>
                        <a:pt x="40" y="0"/>
                      </a:lnTo>
                      <a:close/>
                    </a:path>
                  </a:pathLst>
                </a:custGeom>
                <a:solidFill>
                  <a:srgbClr val="FF7035"/>
                </a:solidFill>
                <a:ln w="9525">
                  <a:noFill/>
                  <a:round/>
                  <a:headEnd/>
                  <a:tailEnd/>
                </a:ln>
              </p:spPr>
              <p:txBody>
                <a:bodyPr/>
                <a:lstStyle/>
                <a:p>
                  <a:endParaRPr lang="es-ES_tradnl">
                    <a:solidFill>
                      <a:srgbClr val="000000"/>
                    </a:solidFill>
                    <a:latin typeface="Times New Roman"/>
                  </a:endParaRPr>
                </a:p>
              </p:txBody>
            </p:sp>
            <p:sp>
              <p:nvSpPr>
                <p:cNvPr id="39256" name="Freeform 527"/>
                <p:cNvSpPr>
                  <a:spLocks/>
                </p:cNvSpPr>
                <p:nvPr/>
              </p:nvSpPr>
              <p:spPr bwMode="auto">
                <a:xfrm>
                  <a:off x="1914" y="2418"/>
                  <a:ext cx="32" cy="40"/>
                </a:xfrm>
                <a:custGeom>
                  <a:avLst/>
                  <a:gdLst>
                    <a:gd name="T0" fmla="*/ 0 w 32"/>
                    <a:gd name="T1" fmla="*/ 40 h 40"/>
                    <a:gd name="T2" fmla="*/ 0 w 32"/>
                    <a:gd name="T3" fmla="*/ 24 h 40"/>
                    <a:gd name="T4" fmla="*/ 8 w 32"/>
                    <a:gd name="T5" fmla="*/ 24 h 40"/>
                    <a:gd name="T6" fmla="*/ 8 w 32"/>
                    <a:gd name="T7" fmla="*/ 16 h 40"/>
                    <a:gd name="T8" fmla="*/ 16 w 32"/>
                    <a:gd name="T9" fmla="*/ 16 h 40"/>
                    <a:gd name="T10" fmla="*/ 16 w 32"/>
                    <a:gd name="T11" fmla="*/ 8 h 40"/>
                    <a:gd name="T12" fmla="*/ 24 w 32"/>
                    <a:gd name="T13" fmla="*/ 8 h 40"/>
                    <a:gd name="T14" fmla="*/ 24 w 32"/>
                    <a:gd name="T15" fmla="*/ 0 h 40"/>
                    <a:gd name="T16" fmla="*/ 32 w 32"/>
                    <a:gd name="T17" fmla="*/ 0 h 40"/>
                    <a:gd name="T18" fmla="*/ 32 w 32"/>
                    <a:gd name="T19" fmla="*/ 8 h 40"/>
                    <a:gd name="T20" fmla="*/ 24 w 32"/>
                    <a:gd name="T21" fmla="*/ 8 h 40"/>
                    <a:gd name="T22" fmla="*/ 24 w 32"/>
                    <a:gd name="T23" fmla="*/ 16 h 40"/>
                    <a:gd name="T24" fmla="*/ 16 w 32"/>
                    <a:gd name="T25" fmla="*/ 16 h 40"/>
                    <a:gd name="T26" fmla="*/ 16 w 32"/>
                    <a:gd name="T27" fmla="*/ 24 h 40"/>
                    <a:gd name="T28" fmla="*/ 0 w 32"/>
                    <a:gd name="T29" fmla="*/ 4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40"/>
                    <a:gd name="T47" fmla="*/ 32 w 32"/>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40">
                      <a:moveTo>
                        <a:pt x="0" y="40"/>
                      </a:moveTo>
                      <a:lnTo>
                        <a:pt x="0" y="24"/>
                      </a:lnTo>
                      <a:lnTo>
                        <a:pt x="8" y="24"/>
                      </a:lnTo>
                      <a:lnTo>
                        <a:pt x="8" y="16"/>
                      </a:lnTo>
                      <a:lnTo>
                        <a:pt x="16" y="16"/>
                      </a:lnTo>
                      <a:lnTo>
                        <a:pt x="16" y="8"/>
                      </a:lnTo>
                      <a:lnTo>
                        <a:pt x="24" y="8"/>
                      </a:lnTo>
                      <a:lnTo>
                        <a:pt x="24" y="0"/>
                      </a:lnTo>
                      <a:lnTo>
                        <a:pt x="32" y="0"/>
                      </a:lnTo>
                      <a:lnTo>
                        <a:pt x="32" y="8"/>
                      </a:lnTo>
                      <a:lnTo>
                        <a:pt x="24" y="8"/>
                      </a:lnTo>
                      <a:lnTo>
                        <a:pt x="24" y="16"/>
                      </a:lnTo>
                      <a:lnTo>
                        <a:pt x="16" y="16"/>
                      </a:lnTo>
                      <a:lnTo>
                        <a:pt x="16" y="24"/>
                      </a:lnTo>
                      <a:lnTo>
                        <a:pt x="0" y="40"/>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257" name="Freeform 528"/>
                <p:cNvSpPr>
                  <a:spLocks/>
                </p:cNvSpPr>
                <p:nvPr/>
              </p:nvSpPr>
              <p:spPr bwMode="auto">
                <a:xfrm>
                  <a:off x="1906" y="2434"/>
                  <a:ext cx="71" cy="64"/>
                </a:xfrm>
                <a:custGeom>
                  <a:avLst/>
                  <a:gdLst>
                    <a:gd name="T0" fmla="*/ 63 w 71"/>
                    <a:gd name="T1" fmla="*/ 48 h 64"/>
                    <a:gd name="T2" fmla="*/ 55 w 71"/>
                    <a:gd name="T3" fmla="*/ 56 h 64"/>
                    <a:gd name="T4" fmla="*/ 40 w 71"/>
                    <a:gd name="T5" fmla="*/ 64 h 64"/>
                    <a:gd name="T6" fmla="*/ 8 w 71"/>
                    <a:gd name="T7" fmla="*/ 64 h 64"/>
                    <a:gd name="T8" fmla="*/ 8 w 71"/>
                    <a:gd name="T9" fmla="*/ 56 h 64"/>
                    <a:gd name="T10" fmla="*/ 0 w 71"/>
                    <a:gd name="T11" fmla="*/ 48 h 64"/>
                    <a:gd name="T12" fmla="*/ 0 w 71"/>
                    <a:gd name="T13" fmla="*/ 32 h 64"/>
                    <a:gd name="T14" fmla="*/ 8 w 71"/>
                    <a:gd name="T15" fmla="*/ 32 h 64"/>
                    <a:gd name="T16" fmla="*/ 8 w 71"/>
                    <a:gd name="T17" fmla="*/ 16 h 64"/>
                    <a:gd name="T18" fmla="*/ 24 w 71"/>
                    <a:gd name="T19" fmla="*/ 0 h 64"/>
                    <a:gd name="T20" fmla="*/ 48 w 71"/>
                    <a:gd name="T21" fmla="*/ 0 h 64"/>
                    <a:gd name="T22" fmla="*/ 63 w 71"/>
                    <a:gd name="T23" fmla="*/ 16 h 64"/>
                    <a:gd name="T24" fmla="*/ 63 w 71"/>
                    <a:gd name="T25" fmla="*/ 24 h 64"/>
                    <a:gd name="T26" fmla="*/ 71 w 71"/>
                    <a:gd name="T27" fmla="*/ 24 h 64"/>
                    <a:gd name="T28" fmla="*/ 71 w 71"/>
                    <a:gd name="T29" fmla="*/ 40 h 64"/>
                    <a:gd name="T30" fmla="*/ 63 w 71"/>
                    <a:gd name="T31" fmla="*/ 40 h 64"/>
                    <a:gd name="T32" fmla="*/ 63 w 71"/>
                    <a:gd name="T33" fmla="*/ 48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64"/>
                    <a:gd name="T53" fmla="*/ 71 w 71"/>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64">
                      <a:moveTo>
                        <a:pt x="63" y="48"/>
                      </a:moveTo>
                      <a:lnTo>
                        <a:pt x="55" y="56"/>
                      </a:lnTo>
                      <a:lnTo>
                        <a:pt x="40" y="64"/>
                      </a:lnTo>
                      <a:lnTo>
                        <a:pt x="8" y="64"/>
                      </a:lnTo>
                      <a:lnTo>
                        <a:pt x="8" y="56"/>
                      </a:lnTo>
                      <a:lnTo>
                        <a:pt x="0" y="48"/>
                      </a:lnTo>
                      <a:lnTo>
                        <a:pt x="0" y="32"/>
                      </a:lnTo>
                      <a:lnTo>
                        <a:pt x="8" y="32"/>
                      </a:lnTo>
                      <a:lnTo>
                        <a:pt x="8" y="16"/>
                      </a:lnTo>
                      <a:lnTo>
                        <a:pt x="24" y="0"/>
                      </a:lnTo>
                      <a:lnTo>
                        <a:pt x="48" y="0"/>
                      </a:lnTo>
                      <a:lnTo>
                        <a:pt x="63" y="16"/>
                      </a:lnTo>
                      <a:lnTo>
                        <a:pt x="63" y="24"/>
                      </a:lnTo>
                      <a:lnTo>
                        <a:pt x="71" y="24"/>
                      </a:lnTo>
                      <a:lnTo>
                        <a:pt x="71" y="40"/>
                      </a:lnTo>
                      <a:lnTo>
                        <a:pt x="63" y="40"/>
                      </a:lnTo>
                      <a:lnTo>
                        <a:pt x="63" y="48"/>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258" name="Freeform 529"/>
                <p:cNvSpPr>
                  <a:spLocks/>
                </p:cNvSpPr>
                <p:nvPr/>
              </p:nvSpPr>
              <p:spPr bwMode="auto">
                <a:xfrm>
                  <a:off x="1914" y="2450"/>
                  <a:ext cx="16" cy="32"/>
                </a:xfrm>
                <a:custGeom>
                  <a:avLst/>
                  <a:gdLst>
                    <a:gd name="T0" fmla="*/ 8 w 16"/>
                    <a:gd name="T1" fmla="*/ 0 h 32"/>
                    <a:gd name="T2" fmla="*/ 8 w 16"/>
                    <a:gd name="T3" fmla="*/ 8 h 32"/>
                    <a:gd name="T4" fmla="*/ 0 w 16"/>
                    <a:gd name="T5" fmla="*/ 8 h 32"/>
                    <a:gd name="T6" fmla="*/ 8 w 16"/>
                    <a:gd name="T7" fmla="*/ 16 h 32"/>
                    <a:gd name="T8" fmla="*/ 8 w 16"/>
                    <a:gd name="T9" fmla="*/ 24 h 32"/>
                    <a:gd name="T10" fmla="*/ 16 w 16"/>
                    <a:gd name="T11" fmla="*/ 24 h 32"/>
                    <a:gd name="T12" fmla="*/ 16 w 16"/>
                    <a:gd name="T13" fmla="*/ 32 h 32"/>
                    <a:gd name="T14" fmla="*/ 16 w 16"/>
                    <a:gd name="T15" fmla="*/ 8 h 32"/>
                    <a:gd name="T16" fmla="*/ 8 w 16"/>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32"/>
                    <a:gd name="T29" fmla="*/ 16 w 16"/>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32">
                      <a:moveTo>
                        <a:pt x="8" y="0"/>
                      </a:moveTo>
                      <a:lnTo>
                        <a:pt x="8" y="8"/>
                      </a:lnTo>
                      <a:lnTo>
                        <a:pt x="0" y="8"/>
                      </a:lnTo>
                      <a:lnTo>
                        <a:pt x="8" y="16"/>
                      </a:lnTo>
                      <a:lnTo>
                        <a:pt x="8" y="24"/>
                      </a:lnTo>
                      <a:lnTo>
                        <a:pt x="16" y="24"/>
                      </a:lnTo>
                      <a:lnTo>
                        <a:pt x="16" y="32"/>
                      </a:lnTo>
                      <a:lnTo>
                        <a:pt x="16" y="8"/>
                      </a:lnTo>
                      <a:lnTo>
                        <a:pt x="8" y="0"/>
                      </a:lnTo>
                      <a:close/>
                    </a:path>
                  </a:pathLst>
                </a:custGeom>
                <a:solidFill>
                  <a:srgbClr val="D80C26"/>
                </a:solidFill>
                <a:ln w="9525">
                  <a:noFill/>
                  <a:round/>
                  <a:headEnd/>
                  <a:tailEnd/>
                </a:ln>
              </p:spPr>
              <p:txBody>
                <a:bodyPr/>
                <a:lstStyle/>
                <a:p>
                  <a:endParaRPr lang="es-ES_tradnl">
                    <a:solidFill>
                      <a:srgbClr val="000000"/>
                    </a:solidFill>
                    <a:latin typeface="Times New Roman"/>
                  </a:endParaRPr>
                </a:p>
              </p:txBody>
            </p:sp>
            <p:sp>
              <p:nvSpPr>
                <p:cNvPr id="39259" name="Freeform 530"/>
                <p:cNvSpPr>
                  <a:spLocks/>
                </p:cNvSpPr>
                <p:nvPr/>
              </p:nvSpPr>
              <p:spPr bwMode="auto">
                <a:xfrm>
                  <a:off x="1914" y="2450"/>
                  <a:ext cx="55" cy="32"/>
                </a:xfrm>
                <a:custGeom>
                  <a:avLst/>
                  <a:gdLst>
                    <a:gd name="T0" fmla="*/ 0 w 55"/>
                    <a:gd name="T1" fmla="*/ 0 h 32"/>
                    <a:gd name="T2" fmla="*/ 0 w 55"/>
                    <a:gd name="T3" fmla="*/ 16 h 32"/>
                    <a:gd name="T4" fmla="*/ 8 w 55"/>
                    <a:gd name="T5" fmla="*/ 16 h 32"/>
                    <a:gd name="T6" fmla="*/ 8 w 55"/>
                    <a:gd name="T7" fmla="*/ 32 h 32"/>
                    <a:gd name="T8" fmla="*/ 55 w 55"/>
                    <a:gd name="T9" fmla="*/ 32 h 32"/>
                    <a:gd name="T10" fmla="*/ 0 60000 65536"/>
                    <a:gd name="T11" fmla="*/ 0 60000 65536"/>
                    <a:gd name="T12" fmla="*/ 0 60000 65536"/>
                    <a:gd name="T13" fmla="*/ 0 60000 65536"/>
                    <a:gd name="T14" fmla="*/ 0 60000 65536"/>
                    <a:gd name="T15" fmla="*/ 0 w 55"/>
                    <a:gd name="T16" fmla="*/ 0 h 32"/>
                    <a:gd name="T17" fmla="*/ 55 w 55"/>
                    <a:gd name="T18" fmla="*/ 32 h 32"/>
                  </a:gdLst>
                  <a:ahLst/>
                  <a:cxnLst>
                    <a:cxn ang="T10">
                      <a:pos x="T0" y="T1"/>
                    </a:cxn>
                    <a:cxn ang="T11">
                      <a:pos x="T2" y="T3"/>
                    </a:cxn>
                    <a:cxn ang="T12">
                      <a:pos x="T4" y="T5"/>
                    </a:cxn>
                    <a:cxn ang="T13">
                      <a:pos x="T6" y="T7"/>
                    </a:cxn>
                    <a:cxn ang="T14">
                      <a:pos x="T8" y="T9"/>
                    </a:cxn>
                  </a:cxnLst>
                  <a:rect l="T15" t="T16" r="T17" b="T18"/>
                  <a:pathLst>
                    <a:path w="55" h="32">
                      <a:moveTo>
                        <a:pt x="0" y="0"/>
                      </a:moveTo>
                      <a:lnTo>
                        <a:pt x="0" y="16"/>
                      </a:lnTo>
                      <a:lnTo>
                        <a:pt x="8" y="16"/>
                      </a:lnTo>
                      <a:lnTo>
                        <a:pt x="8" y="32"/>
                      </a:lnTo>
                      <a:lnTo>
                        <a:pt x="55" y="32"/>
                      </a:lnTo>
                    </a:path>
                  </a:pathLst>
                </a:custGeom>
                <a:noFill/>
                <a:ln w="12700">
                  <a:solidFill>
                    <a:srgbClr val="FF3F59"/>
                  </a:solidFill>
                  <a:round/>
                  <a:headEnd/>
                  <a:tailEnd/>
                </a:ln>
              </p:spPr>
              <p:txBody>
                <a:bodyPr/>
                <a:lstStyle/>
                <a:p>
                  <a:endParaRPr lang="es-ES_tradnl">
                    <a:solidFill>
                      <a:srgbClr val="000000"/>
                    </a:solidFill>
                    <a:latin typeface="Times New Roman"/>
                  </a:endParaRPr>
                </a:p>
              </p:txBody>
            </p:sp>
            <p:sp>
              <p:nvSpPr>
                <p:cNvPr id="39260" name="Freeform 531"/>
                <p:cNvSpPr>
                  <a:spLocks/>
                </p:cNvSpPr>
                <p:nvPr/>
              </p:nvSpPr>
              <p:spPr bwMode="auto">
                <a:xfrm>
                  <a:off x="1914" y="2458"/>
                  <a:ext cx="47" cy="32"/>
                </a:xfrm>
                <a:custGeom>
                  <a:avLst/>
                  <a:gdLst>
                    <a:gd name="T0" fmla="*/ 0 w 47"/>
                    <a:gd name="T1" fmla="*/ 0 h 32"/>
                    <a:gd name="T2" fmla="*/ 0 w 47"/>
                    <a:gd name="T3" fmla="*/ 16 h 32"/>
                    <a:gd name="T4" fmla="*/ 8 w 47"/>
                    <a:gd name="T5" fmla="*/ 16 h 32"/>
                    <a:gd name="T6" fmla="*/ 8 w 47"/>
                    <a:gd name="T7" fmla="*/ 24 h 32"/>
                    <a:gd name="T8" fmla="*/ 16 w 47"/>
                    <a:gd name="T9" fmla="*/ 24 h 32"/>
                    <a:gd name="T10" fmla="*/ 24 w 47"/>
                    <a:gd name="T11" fmla="*/ 32 h 32"/>
                    <a:gd name="T12" fmla="*/ 40 w 47"/>
                    <a:gd name="T13" fmla="*/ 32 h 32"/>
                    <a:gd name="T14" fmla="*/ 47 w 47"/>
                    <a:gd name="T15" fmla="*/ 24 h 32"/>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32"/>
                    <a:gd name="T26" fmla="*/ 47 w 4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32">
                      <a:moveTo>
                        <a:pt x="0" y="0"/>
                      </a:moveTo>
                      <a:lnTo>
                        <a:pt x="0" y="16"/>
                      </a:lnTo>
                      <a:lnTo>
                        <a:pt x="8" y="16"/>
                      </a:lnTo>
                      <a:lnTo>
                        <a:pt x="8" y="24"/>
                      </a:lnTo>
                      <a:lnTo>
                        <a:pt x="16" y="24"/>
                      </a:lnTo>
                      <a:lnTo>
                        <a:pt x="24" y="32"/>
                      </a:lnTo>
                      <a:lnTo>
                        <a:pt x="40" y="32"/>
                      </a:lnTo>
                      <a:lnTo>
                        <a:pt x="47" y="24"/>
                      </a:lnTo>
                    </a:path>
                  </a:pathLst>
                </a:custGeom>
                <a:noFill/>
                <a:ln w="12700">
                  <a:solidFill>
                    <a:srgbClr val="FF3A5B"/>
                  </a:solidFill>
                  <a:round/>
                  <a:headEnd/>
                  <a:tailEnd/>
                </a:ln>
              </p:spPr>
              <p:txBody>
                <a:bodyPr/>
                <a:lstStyle/>
                <a:p>
                  <a:endParaRPr lang="es-ES_tradnl">
                    <a:solidFill>
                      <a:srgbClr val="000000"/>
                    </a:solidFill>
                    <a:latin typeface="Times New Roman"/>
                  </a:endParaRPr>
                </a:p>
              </p:txBody>
            </p:sp>
            <p:sp>
              <p:nvSpPr>
                <p:cNvPr id="39261" name="Freeform 532"/>
                <p:cNvSpPr>
                  <a:spLocks/>
                </p:cNvSpPr>
                <p:nvPr/>
              </p:nvSpPr>
              <p:spPr bwMode="auto">
                <a:xfrm>
                  <a:off x="1914" y="2458"/>
                  <a:ext cx="47" cy="32"/>
                </a:xfrm>
                <a:custGeom>
                  <a:avLst/>
                  <a:gdLst>
                    <a:gd name="T0" fmla="*/ 0 w 47"/>
                    <a:gd name="T1" fmla="*/ 0 h 32"/>
                    <a:gd name="T2" fmla="*/ 0 w 47"/>
                    <a:gd name="T3" fmla="*/ 16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16"/>
                      </a:lnTo>
                      <a:lnTo>
                        <a:pt x="8" y="24"/>
                      </a:lnTo>
                      <a:lnTo>
                        <a:pt x="8" y="32"/>
                      </a:lnTo>
                      <a:lnTo>
                        <a:pt x="47" y="32"/>
                      </a:lnTo>
                    </a:path>
                  </a:pathLst>
                </a:custGeom>
                <a:noFill/>
                <a:ln w="12700">
                  <a:solidFill>
                    <a:srgbClr val="FF325E"/>
                  </a:solidFill>
                  <a:round/>
                  <a:headEnd/>
                  <a:tailEnd/>
                </a:ln>
              </p:spPr>
              <p:txBody>
                <a:bodyPr/>
                <a:lstStyle/>
                <a:p>
                  <a:endParaRPr lang="es-ES_tradnl">
                    <a:solidFill>
                      <a:srgbClr val="000000"/>
                    </a:solidFill>
                    <a:latin typeface="Times New Roman"/>
                  </a:endParaRPr>
                </a:p>
              </p:txBody>
            </p:sp>
            <p:sp>
              <p:nvSpPr>
                <p:cNvPr id="39262" name="Freeform 533"/>
                <p:cNvSpPr>
                  <a:spLocks/>
                </p:cNvSpPr>
                <p:nvPr/>
              </p:nvSpPr>
              <p:spPr bwMode="auto">
                <a:xfrm>
                  <a:off x="1914" y="2458"/>
                  <a:ext cx="47" cy="32"/>
                </a:xfrm>
                <a:custGeom>
                  <a:avLst/>
                  <a:gdLst>
                    <a:gd name="T0" fmla="*/ 0 w 47"/>
                    <a:gd name="T1" fmla="*/ 0 h 32"/>
                    <a:gd name="T2" fmla="*/ 0 w 47"/>
                    <a:gd name="T3" fmla="*/ 24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24"/>
                      </a:lnTo>
                      <a:lnTo>
                        <a:pt x="8" y="24"/>
                      </a:lnTo>
                      <a:lnTo>
                        <a:pt x="8" y="32"/>
                      </a:lnTo>
                      <a:lnTo>
                        <a:pt x="47" y="32"/>
                      </a:lnTo>
                    </a:path>
                  </a:pathLst>
                </a:custGeom>
                <a:noFill/>
                <a:ln w="12700">
                  <a:solidFill>
                    <a:srgbClr val="FF2D5E"/>
                  </a:solidFill>
                  <a:round/>
                  <a:headEnd/>
                  <a:tailEnd/>
                </a:ln>
              </p:spPr>
              <p:txBody>
                <a:bodyPr/>
                <a:lstStyle/>
                <a:p>
                  <a:endParaRPr lang="es-ES_tradnl">
                    <a:solidFill>
                      <a:srgbClr val="000000"/>
                    </a:solidFill>
                    <a:latin typeface="Times New Roman"/>
                  </a:endParaRPr>
                </a:p>
              </p:txBody>
            </p:sp>
            <p:sp>
              <p:nvSpPr>
                <p:cNvPr id="39263" name="Freeform 534"/>
                <p:cNvSpPr>
                  <a:spLocks/>
                </p:cNvSpPr>
                <p:nvPr/>
              </p:nvSpPr>
              <p:spPr bwMode="auto">
                <a:xfrm>
                  <a:off x="1914" y="2466"/>
                  <a:ext cx="47" cy="24"/>
                </a:xfrm>
                <a:custGeom>
                  <a:avLst/>
                  <a:gdLst>
                    <a:gd name="T0" fmla="*/ 0 w 47"/>
                    <a:gd name="T1" fmla="*/ 0 h 24"/>
                    <a:gd name="T2" fmla="*/ 0 w 47"/>
                    <a:gd name="T3" fmla="*/ 24 h 24"/>
                    <a:gd name="T4" fmla="*/ 47 w 47"/>
                    <a:gd name="T5" fmla="*/ 24 h 24"/>
                    <a:gd name="T6" fmla="*/ 0 60000 65536"/>
                    <a:gd name="T7" fmla="*/ 0 60000 65536"/>
                    <a:gd name="T8" fmla="*/ 0 60000 65536"/>
                    <a:gd name="T9" fmla="*/ 0 w 47"/>
                    <a:gd name="T10" fmla="*/ 0 h 24"/>
                    <a:gd name="T11" fmla="*/ 47 w 47"/>
                    <a:gd name="T12" fmla="*/ 24 h 24"/>
                  </a:gdLst>
                  <a:ahLst/>
                  <a:cxnLst>
                    <a:cxn ang="T6">
                      <a:pos x="T0" y="T1"/>
                    </a:cxn>
                    <a:cxn ang="T7">
                      <a:pos x="T2" y="T3"/>
                    </a:cxn>
                    <a:cxn ang="T8">
                      <a:pos x="T4" y="T5"/>
                    </a:cxn>
                  </a:cxnLst>
                  <a:rect l="T9" t="T10" r="T11" b="T12"/>
                  <a:pathLst>
                    <a:path w="47" h="24">
                      <a:moveTo>
                        <a:pt x="0" y="0"/>
                      </a:moveTo>
                      <a:lnTo>
                        <a:pt x="0" y="24"/>
                      </a:lnTo>
                      <a:lnTo>
                        <a:pt x="47" y="24"/>
                      </a:lnTo>
                    </a:path>
                  </a:pathLst>
                </a:custGeom>
                <a:noFill/>
                <a:ln w="12700">
                  <a:solidFill>
                    <a:srgbClr val="FF2660"/>
                  </a:solidFill>
                  <a:round/>
                  <a:headEnd/>
                  <a:tailEnd/>
                </a:ln>
              </p:spPr>
              <p:txBody>
                <a:bodyPr/>
                <a:lstStyle/>
                <a:p>
                  <a:endParaRPr lang="es-ES_tradnl">
                    <a:solidFill>
                      <a:srgbClr val="000000"/>
                    </a:solidFill>
                    <a:latin typeface="Times New Roman"/>
                  </a:endParaRPr>
                </a:p>
              </p:txBody>
            </p:sp>
            <p:sp>
              <p:nvSpPr>
                <p:cNvPr id="39264" name="Freeform 535"/>
                <p:cNvSpPr>
                  <a:spLocks/>
                </p:cNvSpPr>
                <p:nvPr/>
              </p:nvSpPr>
              <p:spPr bwMode="auto">
                <a:xfrm>
                  <a:off x="1914" y="2466"/>
                  <a:ext cx="47" cy="32"/>
                </a:xfrm>
                <a:custGeom>
                  <a:avLst/>
                  <a:gdLst>
                    <a:gd name="T0" fmla="*/ 0 w 47"/>
                    <a:gd name="T1" fmla="*/ 0 h 32"/>
                    <a:gd name="T2" fmla="*/ 0 w 47"/>
                    <a:gd name="T3" fmla="*/ 24 h 32"/>
                    <a:gd name="T4" fmla="*/ 8 w 47"/>
                    <a:gd name="T5" fmla="*/ 24 h 32"/>
                    <a:gd name="T6" fmla="*/ 8 w 47"/>
                    <a:gd name="T7" fmla="*/ 32 h 32"/>
                    <a:gd name="T8" fmla="*/ 24 w 47"/>
                    <a:gd name="T9" fmla="*/ 32 h 32"/>
                    <a:gd name="T10" fmla="*/ 32 w 47"/>
                    <a:gd name="T11" fmla="*/ 24 h 32"/>
                    <a:gd name="T12" fmla="*/ 47 w 47"/>
                    <a:gd name="T13" fmla="*/ 24 h 32"/>
                    <a:gd name="T14" fmla="*/ 0 60000 65536"/>
                    <a:gd name="T15" fmla="*/ 0 60000 65536"/>
                    <a:gd name="T16" fmla="*/ 0 60000 65536"/>
                    <a:gd name="T17" fmla="*/ 0 60000 65536"/>
                    <a:gd name="T18" fmla="*/ 0 60000 65536"/>
                    <a:gd name="T19" fmla="*/ 0 60000 65536"/>
                    <a:gd name="T20" fmla="*/ 0 60000 65536"/>
                    <a:gd name="T21" fmla="*/ 0 w 47"/>
                    <a:gd name="T22" fmla="*/ 0 h 32"/>
                    <a:gd name="T23" fmla="*/ 47 w 4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32">
                      <a:moveTo>
                        <a:pt x="0" y="0"/>
                      </a:moveTo>
                      <a:lnTo>
                        <a:pt x="0" y="24"/>
                      </a:lnTo>
                      <a:lnTo>
                        <a:pt x="8" y="24"/>
                      </a:lnTo>
                      <a:lnTo>
                        <a:pt x="8" y="32"/>
                      </a:lnTo>
                      <a:lnTo>
                        <a:pt x="24" y="32"/>
                      </a:lnTo>
                      <a:lnTo>
                        <a:pt x="32" y="24"/>
                      </a:lnTo>
                      <a:lnTo>
                        <a:pt x="47" y="24"/>
                      </a:lnTo>
                    </a:path>
                  </a:pathLst>
                </a:custGeom>
                <a:noFill/>
                <a:ln w="12700">
                  <a:solidFill>
                    <a:srgbClr val="FF1E63"/>
                  </a:solidFill>
                  <a:round/>
                  <a:headEnd/>
                  <a:tailEnd/>
                </a:ln>
              </p:spPr>
              <p:txBody>
                <a:bodyPr/>
                <a:lstStyle/>
                <a:p>
                  <a:endParaRPr lang="es-ES_tradnl">
                    <a:solidFill>
                      <a:srgbClr val="000000"/>
                    </a:solidFill>
                    <a:latin typeface="Times New Roman"/>
                  </a:endParaRPr>
                </a:p>
              </p:txBody>
            </p:sp>
            <p:sp>
              <p:nvSpPr>
                <p:cNvPr id="39265" name="Freeform 536"/>
                <p:cNvSpPr>
                  <a:spLocks/>
                </p:cNvSpPr>
                <p:nvPr/>
              </p:nvSpPr>
              <p:spPr bwMode="auto">
                <a:xfrm>
                  <a:off x="1906" y="2466"/>
                  <a:ext cx="55" cy="32"/>
                </a:xfrm>
                <a:custGeom>
                  <a:avLst/>
                  <a:gdLst>
                    <a:gd name="T0" fmla="*/ 0 w 55"/>
                    <a:gd name="T1" fmla="*/ 0 h 32"/>
                    <a:gd name="T2" fmla="*/ 0 w 55"/>
                    <a:gd name="T3" fmla="*/ 8 h 32"/>
                    <a:gd name="T4" fmla="*/ 8 w 55"/>
                    <a:gd name="T5" fmla="*/ 8 h 32"/>
                    <a:gd name="T6" fmla="*/ 8 w 55"/>
                    <a:gd name="T7" fmla="*/ 32 h 32"/>
                    <a:gd name="T8" fmla="*/ 40 w 55"/>
                    <a:gd name="T9" fmla="*/ 32 h 32"/>
                    <a:gd name="T10" fmla="*/ 48 w 55"/>
                    <a:gd name="T11" fmla="*/ 24 h 32"/>
                    <a:gd name="T12" fmla="*/ 55 w 55"/>
                    <a:gd name="T13" fmla="*/ 24 h 32"/>
                    <a:gd name="T14" fmla="*/ 0 60000 65536"/>
                    <a:gd name="T15" fmla="*/ 0 60000 65536"/>
                    <a:gd name="T16" fmla="*/ 0 60000 65536"/>
                    <a:gd name="T17" fmla="*/ 0 60000 65536"/>
                    <a:gd name="T18" fmla="*/ 0 60000 65536"/>
                    <a:gd name="T19" fmla="*/ 0 60000 65536"/>
                    <a:gd name="T20" fmla="*/ 0 60000 65536"/>
                    <a:gd name="T21" fmla="*/ 0 w 55"/>
                    <a:gd name="T22" fmla="*/ 0 h 32"/>
                    <a:gd name="T23" fmla="*/ 55 w 55"/>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32">
                      <a:moveTo>
                        <a:pt x="0" y="0"/>
                      </a:moveTo>
                      <a:lnTo>
                        <a:pt x="0" y="8"/>
                      </a:lnTo>
                      <a:lnTo>
                        <a:pt x="8" y="8"/>
                      </a:lnTo>
                      <a:lnTo>
                        <a:pt x="8" y="32"/>
                      </a:lnTo>
                      <a:lnTo>
                        <a:pt x="40" y="32"/>
                      </a:lnTo>
                      <a:lnTo>
                        <a:pt x="48" y="24"/>
                      </a:lnTo>
                      <a:lnTo>
                        <a:pt x="55" y="24"/>
                      </a:lnTo>
                    </a:path>
                  </a:pathLst>
                </a:custGeom>
                <a:noFill/>
                <a:ln w="12700">
                  <a:solidFill>
                    <a:srgbClr val="FF1966"/>
                  </a:solidFill>
                  <a:round/>
                  <a:headEnd/>
                  <a:tailEnd/>
                </a:ln>
              </p:spPr>
              <p:txBody>
                <a:bodyPr/>
                <a:lstStyle/>
                <a:p>
                  <a:endParaRPr lang="es-ES_tradnl">
                    <a:solidFill>
                      <a:srgbClr val="000000"/>
                    </a:solidFill>
                    <a:latin typeface="Times New Roman"/>
                  </a:endParaRPr>
                </a:p>
              </p:txBody>
            </p:sp>
            <p:sp>
              <p:nvSpPr>
                <p:cNvPr id="39266" name="Freeform 537"/>
                <p:cNvSpPr>
                  <a:spLocks/>
                </p:cNvSpPr>
                <p:nvPr/>
              </p:nvSpPr>
              <p:spPr bwMode="auto">
                <a:xfrm>
                  <a:off x="1922" y="2434"/>
                  <a:ext cx="63" cy="48"/>
                </a:xfrm>
                <a:custGeom>
                  <a:avLst/>
                  <a:gdLst>
                    <a:gd name="T0" fmla="*/ 24 w 63"/>
                    <a:gd name="T1" fmla="*/ 48 h 48"/>
                    <a:gd name="T2" fmla="*/ 8 w 63"/>
                    <a:gd name="T3" fmla="*/ 48 h 48"/>
                    <a:gd name="T4" fmla="*/ 8 w 63"/>
                    <a:gd name="T5" fmla="*/ 40 h 48"/>
                    <a:gd name="T6" fmla="*/ 0 w 63"/>
                    <a:gd name="T7" fmla="*/ 40 h 48"/>
                    <a:gd name="T8" fmla="*/ 0 w 63"/>
                    <a:gd name="T9" fmla="*/ 8 h 48"/>
                    <a:gd name="T10" fmla="*/ 8 w 63"/>
                    <a:gd name="T11" fmla="*/ 8 h 48"/>
                    <a:gd name="T12" fmla="*/ 8 w 63"/>
                    <a:gd name="T13" fmla="*/ 0 h 48"/>
                    <a:gd name="T14" fmla="*/ 32 w 63"/>
                    <a:gd name="T15" fmla="*/ 0 h 48"/>
                    <a:gd name="T16" fmla="*/ 32 w 63"/>
                    <a:gd name="T17" fmla="*/ 8 h 48"/>
                    <a:gd name="T18" fmla="*/ 47 w 63"/>
                    <a:gd name="T19" fmla="*/ 8 h 48"/>
                    <a:gd name="T20" fmla="*/ 63 w 63"/>
                    <a:gd name="T21" fmla="*/ 24 h 48"/>
                    <a:gd name="T22" fmla="*/ 47 w 63"/>
                    <a:gd name="T23" fmla="*/ 40 h 48"/>
                    <a:gd name="T24" fmla="*/ 39 w 63"/>
                    <a:gd name="T25" fmla="*/ 40 h 48"/>
                    <a:gd name="T26" fmla="*/ 32 w 63"/>
                    <a:gd name="T27" fmla="*/ 48 h 48"/>
                    <a:gd name="T28" fmla="*/ 24 w 63"/>
                    <a:gd name="T29" fmla="*/ 48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48"/>
                    <a:gd name="T47" fmla="*/ 63 w 63"/>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48">
                      <a:moveTo>
                        <a:pt x="24" y="48"/>
                      </a:moveTo>
                      <a:lnTo>
                        <a:pt x="8" y="48"/>
                      </a:lnTo>
                      <a:lnTo>
                        <a:pt x="8" y="40"/>
                      </a:lnTo>
                      <a:lnTo>
                        <a:pt x="0" y="40"/>
                      </a:lnTo>
                      <a:lnTo>
                        <a:pt x="0" y="8"/>
                      </a:lnTo>
                      <a:lnTo>
                        <a:pt x="8" y="8"/>
                      </a:lnTo>
                      <a:lnTo>
                        <a:pt x="8" y="0"/>
                      </a:lnTo>
                      <a:lnTo>
                        <a:pt x="32" y="0"/>
                      </a:lnTo>
                      <a:lnTo>
                        <a:pt x="32" y="8"/>
                      </a:lnTo>
                      <a:lnTo>
                        <a:pt x="47" y="8"/>
                      </a:lnTo>
                      <a:lnTo>
                        <a:pt x="63" y="24"/>
                      </a:lnTo>
                      <a:lnTo>
                        <a:pt x="47" y="40"/>
                      </a:lnTo>
                      <a:lnTo>
                        <a:pt x="39" y="40"/>
                      </a:lnTo>
                      <a:lnTo>
                        <a:pt x="32" y="48"/>
                      </a:lnTo>
                      <a:lnTo>
                        <a:pt x="24" y="48"/>
                      </a:lnTo>
                      <a:close/>
                    </a:path>
                  </a:pathLst>
                </a:custGeom>
                <a:solidFill>
                  <a:srgbClr val="FF1966"/>
                </a:solidFill>
                <a:ln w="0">
                  <a:solidFill>
                    <a:srgbClr val="000000"/>
                  </a:solidFill>
                  <a:round/>
                  <a:headEnd/>
                  <a:tailEnd/>
                </a:ln>
              </p:spPr>
              <p:txBody>
                <a:bodyPr/>
                <a:lstStyle/>
                <a:p>
                  <a:endParaRPr lang="es-ES_tradnl">
                    <a:solidFill>
                      <a:srgbClr val="000000"/>
                    </a:solidFill>
                    <a:latin typeface="Times New Roman"/>
                  </a:endParaRPr>
                </a:p>
              </p:txBody>
            </p:sp>
            <p:sp>
              <p:nvSpPr>
                <p:cNvPr id="39267" name="Freeform 538"/>
                <p:cNvSpPr>
                  <a:spLocks/>
                </p:cNvSpPr>
                <p:nvPr/>
              </p:nvSpPr>
              <p:spPr bwMode="auto">
                <a:xfrm>
                  <a:off x="1930" y="2450"/>
                  <a:ext cx="16" cy="32"/>
                </a:xfrm>
                <a:custGeom>
                  <a:avLst/>
                  <a:gdLst>
                    <a:gd name="T0" fmla="*/ 8 w 16"/>
                    <a:gd name="T1" fmla="*/ 0 h 32"/>
                    <a:gd name="T2" fmla="*/ 16 w 16"/>
                    <a:gd name="T3" fmla="*/ 0 h 32"/>
                    <a:gd name="T4" fmla="*/ 16 w 16"/>
                    <a:gd name="T5" fmla="*/ 32 h 32"/>
                    <a:gd name="T6" fmla="*/ 8 w 16"/>
                    <a:gd name="T7" fmla="*/ 32 h 32"/>
                    <a:gd name="T8" fmla="*/ 0 w 16"/>
                    <a:gd name="T9" fmla="*/ 24 h 32"/>
                    <a:gd name="T10" fmla="*/ 0 w 16"/>
                    <a:gd name="T11" fmla="*/ 0 h 32"/>
                    <a:gd name="T12" fmla="*/ 8 w 16"/>
                    <a:gd name="T13" fmla="*/ 0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8" y="0"/>
                      </a:moveTo>
                      <a:lnTo>
                        <a:pt x="16" y="0"/>
                      </a:lnTo>
                      <a:lnTo>
                        <a:pt x="16" y="32"/>
                      </a:lnTo>
                      <a:lnTo>
                        <a:pt x="8" y="32"/>
                      </a:lnTo>
                      <a:lnTo>
                        <a:pt x="0" y="24"/>
                      </a:lnTo>
                      <a:lnTo>
                        <a:pt x="0" y="0"/>
                      </a:lnTo>
                      <a:lnTo>
                        <a:pt x="8" y="0"/>
                      </a:lnTo>
                      <a:close/>
                    </a:path>
                  </a:pathLst>
                </a:custGeom>
                <a:solidFill>
                  <a:srgbClr val="FF1966"/>
                </a:solidFill>
                <a:ln w="9525">
                  <a:noFill/>
                  <a:round/>
                  <a:headEnd/>
                  <a:tailEnd/>
                </a:ln>
              </p:spPr>
              <p:txBody>
                <a:bodyPr/>
                <a:lstStyle/>
                <a:p>
                  <a:endParaRPr lang="es-ES_tradnl">
                    <a:solidFill>
                      <a:srgbClr val="000000"/>
                    </a:solidFill>
                    <a:latin typeface="Times New Roman"/>
                  </a:endParaRPr>
                </a:p>
              </p:txBody>
            </p:sp>
            <p:sp>
              <p:nvSpPr>
                <p:cNvPr id="39268" name="Freeform 539"/>
                <p:cNvSpPr>
                  <a:spLocks/>
                </p:cNvSpPr>
                <p:nvPr/>
              </p:nvSpPr>
              <p:spPr bwMode="auto">
                <a:xfrm>
                  <a:off x="1930" y="2450"/>
                  <a:ext cx="16" cy="32"/>
                </a:xfrm>
                <a:custGeom>
                  <a:avLst/>
                  <a:gdLst>
                    <a:gd name="T0" fmla="*/ 0 w 16"/>
                    <a:gd name="T1" fmla="*/ 16 h 32"/>
                    <a:gd name="T2" fmla="*/ 0 w 16"/>
                    <a:gd name="T3" fmla="*/ 0 h 32"/>
                    <a:gd name="T4" fmla="*/ 16 w 16"/>
                    <a:gd name="T5" fmla="*/ 0 h 32"/>
                    <a:gd name="T6" fmla="*/ 16 w 16"/>
                    <a:gd name="T7" fmla="*/ 32 h 32"/>
                    <a:gd name="T8" fmla="*/ 0 w 16"/>
                    <a:gd name="T9" fmla="*/ 16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0" y="16"/>
                      </a:moveTo>
                      <a:lnTo>
                        <a:pt x="0" y="0"/>
                      </a:lnTo>
                      <a:lnTo>
                        <a:pt x="16" y="0"/>
                      </a:lnTo>
                      <a:lnTo>
                        <a:pt x="16" y="32"/>
                      </a:lnTo>
                      <a:lnTo>
                        <a:pt x="0" y="16"/>
                      </a:lnTo>
                      <a:close/>
                    </a:path>
                  </a:pathLst>
                </a:custGeom>
                <a:solidFill>
                  <a:srgbClr val="FC1460"/>
                </a:solidFill>
                <a:ln w="9525">
                  <a:noFill/>
                  <a:round/>
                  <a:headEnd/>
                  <a:tailEnd/>
                </a:ln>
              </p:spPr>
              <p:txBody>
                <a:bodyPr/>
                <a:lstStyle/>
                <a:p>
                  <a:endParaRPr lang="es-ES_tradnl">
                    <a:solidFill>
                      <a:srgbClr val="000000"/>
                    </a:solidFill>
                    <a:latin typeface="Times New Roman"/>
                  </a:endParaRPr>
                </a:p>
              </p:txBody>
            </p:sp>
            <p:sp>
              <p:nvSpPr>
                <p:cNvPr id="39269" name="Freeform 540"/>
                <p:cNvSpPr>
                  <a:spLocks/>
                </p:cNvSpPr>
                <p:nvPr/>
              </p:nvSpPr>
              <p:spPr bwMode="auto">
                <a:xfrm>
                  <a:off x="1930" y="2450"/>
                  <a:ext cx="24" cy="32"/>
                </a:xfrm>
                <a:custGeom>
                  <a:avLst/>
                  <a:gdLst>
                    <a:gd name="T0" fmla="*/ 0 w 24"/>
                    <a:gd name="T1" fmla="*/ 16 h 32"/>
                    <a:gd name="T2" fmla="*/ 0 w 24"/>
                    <a:gd name="T3" fmla="*/ 0 h 32"/>
                    <a:gd name="T4" fmla="*/ 16 w 24"/>
                    <a:gd name="T5" fmla="*/ 0 h 32"/>
                    <a:gd name="T6" fmla="*/ 16 w 24"/>
                    <a:gd name="T7" fmla="*/ 8 h 32"/>
                    <a:gd name="T8" fmla="*/ 24 w 24"/>
                    <a:gd name="T9" fmla="*/ 8 h 32"/>
                    <a:gd name="T10" fmla="*/ 24 w 24"/>
                    <a:gd name="T11" fmla="*/ 24 h 32"/>
                    <a:gd name="T12" fmla="*/ 16 w 24"/>
                    <a:gd name="T13" fmla="*/ 24 h 32"/>
                    <a:gd name="T14" fmla="*/ 16 w 24"/>
                    <a:gd name="T15" fmla="*/ 32 h 32"/>
                    <a:gd name="T16" fmla="*/ 0 w 24"/>
                    <a:gd name="T17" fmla="*/ 16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0" y="16"/>
                      </a:moveTo>
                      <a:lnTo>
                        <a:pt x="0" y="0"/>
                      </a:lnTo>
                      <a:lnTo>
                        <a:pt x="16" y="0"/>
                      </a:lnTo>
                      <a:lnTo>
                        <a:pt x="16" y="8"/>
                      </a:lnTo>
                      <a:lnTo>
                        <a:pt x="24" y="8"/>
                      </a:lnTo>
                      <a:lnTo>
                        <a:pt x="24" y="24"/>
                      </a:lnTo>
                      <a:lnTo>
                        <a:pt x="16" y="24"/>
                      </a:lnTo>
                      <a:lnTo>
                        <a:pt x="16" y="32"/>
                      </a:lnTo>
                      <a:lnTo>
                        <a:pt x="0" y="16"/>
                      </a:lnTo>
                      <a:close/>
                    </a:path>
                  </a:pathLst>
                </a:custGeom>
                <a:solidFill>
                  <a:srgbClr val="F90F5B"/>
                </a:solidFill>
                <a:ln w="9525">
                  <a:noFill/>
                  <a:round/>
                  <a:headEnd/>
                  <a:tailEnd/>
                </a:ln>
              </p:spPr>
              <p:txBody>
                <a:bodyPr/>
                <a:lstStyle/>
                <a:p>
                  <a:endParaRPr lang="es-ES_tradnl">
                    <a:solidFill>
                      <a:srgbClr val="000000"/>
                    </a:solidFill>
                    <a:latin typeface="Times New Roman"/>
                  </a:endParaRPr>
                </a:p>
              </p:txBody>
            </p:sp>
            <p:sp>
              <p:nvSpPr>
                <p:cNvPr id="39270" name="Freeform 541"/>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8 h 32"/>
                    <a:gd name="T8" fmla="*/ 16 w 24"/>
                    <a:gd name="T9" fmla="*/ 0 h 32"/>
                    <a:gd name="T10" fmla="*/ 16 w 24"/>
                    <a:gd name="T11" fmla="*/ 8 h 32"/>
                    <a:gd name="T12" fmla="*/ 24 w 24"/>
                    <a:gd name="T13" fmla="*/ 8 h 32"/>
                    <a:gd name="T14" fmla="*/ 24 w 24"/>
                    <a:gd name="T15" fmla="*/ 32 h 32"/>
                    <a:gd name="T16" fmla="*/ 8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8"/>
                      </a:lnTo>
                      <a:lnTo>
                        <a:pt x="16" y="0"/>
                      </a:lnTo>
                      <a:lnTo>
                        <a:pt x="16" y="8"/>
                      </a:lnTo>
                      <a:lnTo>
                        <a:pt x="24" y="8"/>
                      </a:lnTo>
                      <a:lnTo>
                        <a:pt x="24" y="32"/>
                      </a:lnTo>
                      <a:lnTo>
                        <a:pt x="8" y="32"/>
                      </a:lnTo>
                      <a:lnTo>
                        <a:pt x="8" y="24"/>
                      </a:lnTo>
                      <a:close/>
                    </a:path>
                  </a:pathLst>
                </a:custGeom>
                <a:solidFill>
                  <a:srgbClr val="F40754"/>
                </a:solidFill>
                <a:ln w="9525">
                  <a:noFill/>
                  <a:round/>
                  <a:headEnd/>
                  <a:tailEnd/>
                </a:ln>
              </p:spPr>
              <p:txBody>
                <a:bodyPr/>
                <a:lstStyle/>
                <a:p>
                  <a:endParaRPr lang="es-ES_tradnl">
                    <a:solidFill>
                      <a:srgbClr val="000000"/>
                    </a:solidFill>
                    <a:latin typeface="Times New Roman"/>
                  </a:endParaRPr>
                </a:p>
              </p:txBody>
            </p:sp>
            <p:sp>
              <p:nvSpPr>
                <p:cNvPr id="39271" name="Freeform 542"/>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0 h 32"/>
                    <a:gd name="T8" fmla="*/ 16 w 24"/>
                    <a:gd name="T9" fmla="*/ 0 h 32"/>
                    <a:gd name="T10" fmla="*/ 16 w 24"/>
                    <a:gd name="T11" fmla="*/ 8 h 32"/>
                    <a:gd name="T12" fmla="*/ 24 w 24"/>
                    <a:gd name="T13" fmla="*/ 8 h 32"/>
                    <a:gd name="T14" fmla="*/ 24 w 24"/>
                    <a:gd name="T15" fmla="*/ 32 h 32"/>
                    <a:gd name="T16" fmla="*/ 16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0"/>
                      </a:lnTo>
                      <a:lnTo>
                        <a:pt x="16" y="0"/>
                      </a:lnTo>
                      <a:lnTo>
                        <a:pt x="16" y="8"/>
                      </a:lnTo>
                      <a:lnTo>
                        <a:pt x="24" y="8"/>
                      </a:lnTo>
                      <a:lnTo>
                        <a:pt x="24" y="32"/>
                      </a:lnTo>
                      <a:lnTo>
                        <a:pt x="16" y="32"/>
                      </a:lnTo>
                      <a:lnTo>
                        <a:pt x="8" y="24"/>
                      </a:lnTo>
                      <a:close/>
                    </a:path>
                  </a:pathLst>
                </a:custGeom>
                <a:solidFill>
                  <a:srgbClr val="F20551"/>
                </a:solidFill>
                <a:ln w="9525">
                  <a:noFill/>
                  <a:round/>
                  <a:headEnd/>
                  <a:tailEnd/>
                </a:ln>
              </p:spPr>
              <p:txBody>
                <a:bodyPr/>
                <a:lstStyle/>
                <a:p>
                  <a:endParaRPr lang="es-ES_tradnl">
                    <a:solidFill>
                      <a:srgbClr val="000000"/>
                    </a:solidFill>
                    <a:latin typeface="Times New Roman"/>
                  </a:endParaRPr>
                </a:p>
              </p:txBody>
            </p:sp>
            <p:sp>
              <p:nvSpPr>
                <p:cNvPr id="39272" name="Freeform 543"/>
                <p:cNvSpPr>
                  <a:spLocks/>
                </p:cNvSpPr>
                <p:nvPr/>
              </p:nvSpPr>
              <p:spPr bwMode="auto">
                <a:xfrm>
                  <a:off x="1938" y="2442"/>
                  <a:ext cx="16" cy="32"/>
                </a:xfrm>
                <a:custGeom>
                  <a:avLst/>
                  <a:gdLst>
                    <a:gd name="T0" fmla="*/ 0 w 16"/>
                    <a:gd name="T1" fmla="*/ 24 h 32"/>
                    <a:gd name="T2" fmla="*/ 0 w 16"/>
                    <a:gd name="T3" fmla="*/ 0 h 32"/>
                    <a:gd name="T4" fmla="*/ 8 w 16"/>
                    <a:gd name="T5" fmla="*/ 0 h 32"/>
                    <a:gd name="T6" fmla="*/ 16 w 16"/>
                    <a:gd name="T7" fmla="*/ 8 h 32"/>
                    <a:gd name="T8" fmla="*/ 16 w 16"/>
                    <a:gd name="T9" fmla="*/ 32 h 32"/>
                    <a:gd name="T10" fmla="*/ 8 w 16"/>
                    <a:gd name="T11" fmla="*/ 32 h 32"/>
                    <a:gd name="T12" fmla="*/ 0 w 16"/>
                    <a:gd name="T13" fmla="*/ 24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0" y="24"/>
                      </a:moveTo>
                      <a:lnTo>
                        <a:pt x="0" y="0"/>
                      </a:lnTo>
                      <a:lnTo>
                        <a:pt x="8" y="0"/>
                      </a:lnTo>
                      <a:lnTo>
                        <a:pt x="16" y="8"/>
                      </a:lnTo>
                      <a:lnTo>
                        <a:pt x="16" y="32"/>
                      </a:lnTo>
                      <a:lnTo>
                        <a:pt x="8" y="32"/>
                      </a:lnTo>
                      <a:lnTo>
                        <a:pt x="0" y="24"/>
                      </a:lnTo>
                      <a:close/>
                    </a:path>
                  </a:pathLst>
                </a:custGeom>
                <a:solidFill>
                  <a:srgbClr val="EF004C"/>
                </a:solidFill>
                <a:ln w="9525">
                  <a:noFill/>
                  <a:round/>
                  <a:headEnd/>
                  <a:tailEnd/>
                </a:ln>
              </p:spPr>
              <p:txBody>
                <a:bodyPr/>
                <a:lstStyle/>
                <a:p>
                  <a:endParaRPr lang="es-ES_tradnl">
                    <a:solidFill>
                      <a:srgbClr val="000000"/>
                    </a:solidFill>
                    <a:latin typeface="Times New Roman"/>
                  </a:endParaRPr>
                </a:p>
              </p:txBody>
            </p:sp>
            <p:sp>
              <p:nvSpPr>
                <p:cNvPr id="39273" name="Freeform 544"/>
                <p:cNvSpPr>
                  <a:spLocks/>
                </p:cNvSpPr>
                <p:nvPr/>
              </p:nvSpPr>
              <p:spPr bwMode="auto">
                <a:xfrm>
                  <a:off x="1938" y="2442"/>
                  <a:ext cx="16" cy="32"/>
                </a:xfrm>
                <a:custGeom>
                  <a:avLst/>
                  <a:gdLst>
                    <a:gd name="T0" fmla="*/ 8 w 16"/>
                    <a:gd name="T1" fmla="*/ 0 h 32"/>
                    <a:gd name="T2" fmla="*/ 16 w 16"/>
                    <a:gd name="T3" fmla="*/ 0 h 32"/>
                    <a:gd name="T4" fmla="*/ 16 w 16"/>
                    <a:gd name="T5" fmla="*/ 24 h 32"/>
                    <a:gd name="T6" fmla="*/ 8 w 16"/>
                    <a:gd name="T7" fmla="*/ 32 h 32"/>
                    <a:gd name="T8" fmla="*/ 8 w 16"/>
                    <a:gd name="T9" fmla="*/ 24 h 32"/>
                    <a:gd name="T10" fmla="*/ 0 w 16"/>
                    <a:gd name="T11" fmla="*/ 24 h 32"/>
                    <a:gd name="T12" fmla="*/ 0 w 16"/>
                    <a:gd name="T13" fmla="*/ 0 h 32"/>
                    <a:gd name="T14" fmla="*/ 8 w 16"/>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32"/>
                    <a:gd name="T26" fmla="*/ 16 w 16"/>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32">
                      <a:moveTo>
                        <a:pt x="8" y="0"/>
                      </a:moveTo>
                      <a:lnTo>
                        <a:pt x="16" y="0"/>
                      </a:lnTo>
                      <a:lnTo>
                        <a:pt x="16" y="24"/>
                      </a:lnTo>
                      <a:lnTo>
                        <a:pt x="8" y="32"/>
                      </a:lnTo>
                      <a:lnTo>
                        <a:pt x="8" y="24"/>
                      </a:lnTo>
                      <a:lnTo>
                        <a:pt x="0" y="24"/>
                      </a:lnTo>
                      <a:lnTo>
                        <a:pt x="0" y="0"/>
                      </a:lnTo>
                      <a:lnTo>
                        <a:pt x="8" y="0"/>
                      </a:lnTo>
                      <a:close/>
                    </a:path>
                  </a:pathLst>
                </a:custGeom>
                <a:solidFill>
                  <a:srgbClr val="ED0047"/>
                </a:solidFill>
                <a:ln w="9525">
                  <a:noFill/>
                  <a:round/>
                  <a:headEnd/>
                  <a:tailEnd/>
                </a:ln>
              </p:spPr>
              <p:txBody>
                <a:bodyPr/>
                <a:lstStyle/>
                <a:p>
                  <a:endParaRPr lang="es-ES_tradnl">
                    <a:solidFill>
                      <a:srgbClr val="000000"/>
                    </a:solidFill>
                    <a:latin typeface="Times New Roman"/>
                  </a:endParaRPr>
                </a:p>
              </p:txBody>
            </p:sp>
            <p:sp>
              <p:nvSpPr>
                <p:cNvPr id="39274" name="Freeform 545"/>
                <p:cNvSpPr>
                  <a:spLocks/>
                </p:cNvSpPr>
                <p:nvPr/>
              </p:nvSpPr>
              <p:spPr bwMode="auto">
                <a:xfrm>
                  <a:off x="1922" y="2434"/>
                  <a:ext cx="39" cy="40"/>
                </a:xfrm>
                <a:custGeom>
                  <a:avLst/>
                  <a:gdLst>
                    <a:gd name="T0" fmla="*/ 0 w 39"/>
                    <a:gd name="T1" fmla="*/ 40 h 40"/>
                    <a:gd name="T2" fmla="*/ 0 w 39"/>
                    <a:gd name="T3" fmla="*/ 32 h 40"/>
                    <a:gd name="T4" fmla="*/ 8 w 39"/>
                    <a:gd name="T5" fmla="*/ 32 h 40"/>
                    <a:gd name="T6" fmla="*/ 8 w 39"/>
                    <a:gd name="T7" fmla="*/ 24 h 40"/>
                    <a:gd name="T8" fmla="*/ 16 w 39"/>
                    <a:gd name="T9" fmla="*/ 16 h 40"/>
                    <a:gd name="T10" fmla="*/ 32 w 39"/>
                    <a:gd name="T11" fmla="*/ 16 h 40"/>
                    <a:gd name="T12" fmla="*/ 39 w 39"/>
                    <a:gd name="T13" fmla="*/ 8 h 40"/>
                    <a:gd name="T14" fmla="*/ 32 w 39"/>
                    <a:gd name="T15" fmla="*/ 0 h 40"/>
                    <a:gd name="T16" fmla="*/ 8 w 39"/>
                    <a:gd name="T17" fmla="*/ 0 h 40"/>
                    <a:gd name="T18" fmla="*/ 0 w 39"/>
                    <a:gd name="T19" fmla="*/ 8 h 40"/>
                    <a:gd name="T20" fmla="*/ 0 w 39"/>
                    <a:gd name="T21" fmla="*/ 4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40"/>
                    <a:gd name="T35" fmla="*/ 39 w 3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40">
                      <a:moveTo>
                        <a:pt x="0" y="40"/>
                      </a:moveTo>
                      <a:lnTo>
                        <a:pt x="0" y="32"/>
                      </a:lnTo>
                      <a:lnTo>
                        <a:pt x="8" y="32"/>
                      </a:lnTo>
                      <a:lnTo>
                        <a:pt x="8" y="24"/>
                      </a:lnTo>
                      <a:lnTo>
                        <a:pt x="16" y="16"/>
                      </a:lnTo>
                      <a:lnTo>
                        <a:pt x="32" y="16"/>
                      </a:lnTo>
                      <a:lnTo>
                        <a:pt x="39" y="8"/>
                      </a:lnTo>
                      <a:lnTo>
                        <a:pt x="32" y="0"/>
                      </a:lnTo>
                      <a:lnTo>
                        <a:pt x="8" y="0"/>
                      </a:lnTo>
                      <a:lnTo>
                        <a:pt x="0" y="8"/>
                      </a:lnTo>
                      <a:lnTo>
                        <a:pt x="0" y="40"/>
                      </a:lnTo>
                      <a:close/>
                    </a:path>
                  </a:pathLst>
                </a:custGeom>
                <a:solidFill>
                  <a:srgbClr val="FF1966"/>
                </a:solidFill>
                <a:ln w="0">
                  <a:solidFill>
                    <a:srgbClr val="000000"/>
                  </a:solidFill>
                  <a:round/>
                  <a:headEnd/>
                  <a:tailEnd/>
                </a:ln>
              </p:spPr>
              <p:txBody>
                <a:bodyPr/>
                <a:lstStyle/>
                <a:p>
                  <a:endParaRPr lang="es-ES_tradnl">
                    <a:solidFill>
                      <a:srgbClr val="000000"/>
                    </a:solidFill>
                    <a:latin typeface="Times New Roman"/>
                  </a:endParaRPr>
                </a:p>
              </p:txBody>
            </p:sp>
            <p:sp>
              <p:nvSpPr>
                <p:cNvPr id="39275" name="Freeform 546"/>
                <p:cNvSpPr>
                  <a:spLocks/>
                </p:cNvSpPr>
                <p:nvPr/>
              </p:nvSpPr>
              <p:spPr bwMode="auto">
                <a:xfrm>
                  <a:off x="1938" y="2434"/>
                  <a:ext cx="39" cy="48"/>
                </a:xfrm>
                <a:custGeom>
                  <a:avLst/>
                  <a:gdLst>
                    <a:gd name="T0" fmla="*/ 0 w 39"/>
                    <a:gd name="T1" fmla="*/ 48 h 48"/>
                    <a:gd name="T2" fmla="*/ 8 w 39"/>
                    <a:gd name="T3" fmla="*/ 48 h 48"/>
                    <a:gd name="T4" fmla="*/ 8 w 39"/>
                    <a:gd name="T5" fmla="*/ 24 h 48"/>
                    <a:gd name="T6" fmla="*/ 0 w 39"/>
                    <a:gd name="T7" fmla="*/ 16 h 48"/>
                    <a:gd name="T8" fmla="*/ 0 w 39"/>
                    <a:gd name="T9" fmla="*/ 0 h 48"/>
                    <a:gd name="T10" fmla="*/ 23 w 39"/>
                    <a:gd name="T11" fmla="*/ 0 h 48"/>
                    <a:gd name="T12" fmla="*/ 31 w 39"/>
                    <a:gd name="T13" fmla="*/ 8 h 48"/>
                    <a:gd name="T14" fmla="*/ 39 w 39"/>
                    <a:gd name="T15" fmla="*/ 8 h 48"/>
                    <a:gd name="T16" fmla="*/ 39 w 39"/>
                    <a:gd name="T17" fmla="*/ 32 h 48"/>
                    <a:gd name="T18" fmla="*/ 31 w 39"/>
                    <a:gd name="T19" fmla="*/ 40 h 48"/>
                    <a:gd name="T20" fmla="*/ 23 w 39"/>
                    <a:gd name="T21" fmla="*/ 40 h 48"/>
                    <a:gd name="T22" fmla="*/ 23 w 39"/>
                    <a:gd name="T23" fmla="*/ 48 h 48"/>
                    <a:gd name="T24" fmla="*/ 0 w 39"/>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48"/>
                    <a:gd name="T41" fmla="*/ 39 w 39"/>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48">
                      <a:moveTo>
                        <a:pt x="0" y="48"/>
                      </a:moveTo>
                      <a:lnTo>
                        <a:pt x="8" y="48"/>
                      </a:lnTo>
                      <a:lnTo>
                        <a:pt x="8" y="24"/>
                      </a:lnTo>
                      <a:lnTo>
                        <a:pt x="0" y="16"/>
                      </a:lnTo>
                      <a:lnTo>
                        <a:pt x="0" y="0"/>
                      </a:lnTo>
                      <a:lnTo>
                        <a:pt x="23" y="0"/>
                      </a:lnTo>
                      <a:lnTo>
                        <a:pt x="31" y="8"/>
                      </a:lnTo>
                      <a:lnTo>
                        <a:pt x="39" y="8"/>
                      </a:lnTo>
                      <a:lnTo>
                        <a:pt x="39" y="32"/>
                      </a:lnTo>
                      <a:lnTo>
                        <a:pt x="31" y="40"/>
                      </a:lnTo>
                      <a:lnTo>
                        <a:pt x="23" y="40"/>
                      </a:lnTo>
                      <a:lnTo>
                        <a:pt x="23" y="48"/>
                      </a:lnTo>
                      <a:lnTo>
                        <a:pt x="0" y="48"/>
                      </a:lnTo>
                      <a:close/>
                    </a:path>
                  </a:pathLst>
                </a:custGeom>
                <a:solidFill>
                  <a:srgbClr val="FF1966"/>
                </a:solidFill>
                <a:ln w="0">
                  <a:solidFill>
                    <a:srgbClr val="000000"/>
                  </a:solidFill>
                  <a:round/>
                  <a:headEnd/>
                  <a:tailEnd/>
                </a:ln>
              </p:spPr>
              <p:txBody>
                <a:bodyPr/>
                <a:lstStyle/>
                <a:p>
                  <a:endParaRPr lang="es-ES_tradnl">
                    <a:solidFill>
                      <a:srgbClr val="000000"/>
                    </a:solidFill>
                    <a:latin typeface="Times New Roman"/>
                  </a:endParaRPr>
                </a:p>
              </p:txBody>
            </p:sp>
            <p:sp>
              <p:nvSpPr>
                <p:cNvPr id="39276" name="Freeform 547"/>
                <p:cNvSpPr>
                  <a:spLocks/>
                </p:cNvSpPr>
                <p:nvPr/>
              </p:nvSpPr>
              <p:spPr bwMode="auto">
                <a:xfrm>
                  <a:off x="1946" y="2434"/>
                  <a:ext cx="31" cy="40"/>
                </a:xfrm>
                <a:custGeom>
                  <a:avLst/>
                  <a:gdLst>
                    <a:gd name="T0" fmla="*/ 8 w 31"/>
                    <a:gd name="T1" fmla="*/ 40 h 40"/>
                    <a:gd name="T2" fmla="*/ 8 w 31"/>
                    <a:gd name="T3" fmla="*/ 32 h 40"/>
                    <a:gd name="T4" fmla="*/ 0 w 31"/>
                    <a:gd name="T5" fmla="*/ 24 h 40"/>
                    <a:gd name="T6" fmla="*/ 0 w 31"/>
                    <a:gd name="T7" fmla="*/ 8 h 40"/>
                    <a:gd name="T8" fmla="*/ 8 w 31"/>
                    <a:gd name="T9" fmla="*/ 0 h 40"/>
                    <a:gd name="T10" fmla="*/ 15 w 31"/>
                    <a:gd name="T11" fmla="*/ 0 h 40"/>
                    <a:gd name="T12" fmla="*/ 15 w 31"/>
                    <a:gd name="T13" fmla="*/ 8 h 40"/>
                    <a:gd name="T14" fmla="*/ 23 w 31"/>
                    <a:gd name="T15" fmla="*/ 8 h 40"/>
                    <a:gd name="T16" fmla="*/ 23 w 31"/>
                    <a:gd name="T17" fmla="*/ 16 h 40"/>
                    <a:gd name="T18" fmla="*/ 31 w 31"/>
                    <a:gd name="T19" fmla="*/ 16 h 40"/>
                    <a:gd name="T20" fmla="*/ 31 w 31"/>
                    <a:gd name="T21" fmla="*/ 32 h 40"/>
                    <a:gd name="T22" fmla="*/ 23 w 31"/>
                    <a:gd name="T23" fmla="*/ 32 h 40"/>
                    <a:gd name="T24" fmla="*/ 23 w 31"/>
                    <a:gd name="T25" fmla="*/ 40 h 40"/>
                    <a:gd name="T26" fmla="*/ 8 w 31"/>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
                    <a:gd name="T43" fmla="*/ 0 h 40"/>
                    <a:gd name="T44" fmla="*/ 31 w 31"/>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 h="40">
                      <a:moveTo>
                        <a:pt x="8" y="40"/>
                      </a:moveTo>
                      <a:lnTo>
                        <a:pt x="8" y="32"/>
                      </a:lnTo>
                      <a:lnTo>
                        <a:pt x="0" y="24"/>
                      </a:lnTo>
                      <a:lnTo>
                        <a:pt x="0" y="8"/>
                      </a:lnTo>
                      <a:lnTo>
                        <a:pt x="8" y="0"/>
                      </a:lnTo>
                      <a:lnTo>
                        <a:pt x="15" y="0"/>
                      </a:lnTo>
                      <a:lnTo>
                        <a:pt x="15" y="8"/>
                      </a:lnTo>
                      <a:lnTo>
                        <a:pt x="23" y="8"/>
                      </a:lnTo>
                      <a:lnTo>
                        <a:pt x="23" y="16"/>
                      </a:lnTo>
                      <a:lnTo>
                        <a:pt x="31" y="16"/>
                      </a:lnTo>
                      <a:lnTo>
                        <a:pt x="31" y="32"/>
                      </a:lnTo>
                      <a:lnTo>
                        <a:pt x="23" y="32"/>
                      </a:lnTo>
                      <a:lnTo>
                        <a:pt x="23" y="40"/>
                      </a:lnTo>
                      <a:lnTo>
                        <a:pt x="8" y="40"/>
                      </a:lnTo>
                      <a:close/>
                    </a:path>
                  </a:pathLst>
                </a:custGeom>
                <a:solidFill>
                  <a:srgbClr val="FF1966"/>
                </a:solidFill>
                <a:ln w="9525">
                  <a:noFill/>
                  <a:round/>
                  <a:headEnd/>
                  <a:tailEnd/>
                </a:ln>
              </p:spPr>
              <p:txBody>
                <a:bodyPr/>
                <a:lstStyle/>
                <a:p>
                  <a:endParaRPr lang="es-ES_tradnl">
                    <a:solidFill>
                      <a:srgbClr val="000000"/>
                    </a:solidFill>
                    <a:latin typeface="Times New Roman"/>
                  </a:endParaRPr>
                </a:p>
              </p:txBody>
            </p:sp>
            <p:sp>
              <p:nvSpPr>
                <p:cNvPr id="39277" name="Freeform 548"/>
                <p:cNvSpPr>
                  <a:spLocks/>
                </p:cNvSpPr>
                <p:nvPr/>
              </p:nvSpPr>
              <p:spPr bwMode="auto">
                <a:xfrm>
                  <a:off x="1946" y="2434"/>
                  <a:ext cx="31" cy="40"/>
                </a:xfrm>
                <a:custGeom>
                  <a:avLst/>
                  <a:gdLst>
                    <a:gd name="T0" fmla="*/ 0 w 31"/>
                    <a:gd name="T1" fmla="*/ 16 h 40"/>
                    <a:gd name="T2" fmla="*/ 0 w 31"/>
                    <a:gd name="T3" fmla="*/ 8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32 h 40"/>
                    <a:gd name="T22" fmla="*/ 0 w 31"/>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40"/>
                    <a:gd name="T38" fmla="*/ 31 w 31"/>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40">
                      <a:moveTo>
                        <a:pt x="0" y="16"/>
                      </a:moveTo>
                      <a:lnTo>
                        <a:pt x="0" y="8"/>
                      </a:lnTo>
                      <a:lnTo>
                        <a:pt x="8" y="8"/>
                      </a:lnTo>
                      <a:lnTo>
                        <a:pt x="8" y="0"/>
                      </a:lnTo>
                      <a:lnTo>
                        <a:pt x="15" y="0"/>
                      </a:lnTo>
                      <a:lnTo>
                        <a:pt x="31" y="16"/>
                      </a:lnTo>
                      <a:lnTo>
                        <a:pt x="31" y="32"/>
                      </a:lnTo>
                      <a:lnTo>
                        <a:pt x="23" y="32"/>
                      </a:lnTo>
                      <a:lnTo>
                        <a:pt x="23" y="40"/>
                      </a:lnTo>
                      <a:lnTo>
                        <a:pt x="8" y="40"/>
                      </a:lnTo>
                      <a:lnTo>
                        <a:pt x="8" y="32"/>
                      </a:lnTo>
                      <a:lnTo>
                        <a:pt x="0" y="16"/>
                      </a:lnTo>
                      <a:close/>
                    </a:path>
                  </a:pathLst>
                </a:custGeom>
                <a:solidFill>
                  <a:srgbClr val="FF1E63"/>
                </a:solidFill>
                <a:ln w="9525">
                  <a:noFill/>
                  <a:round/>
                  <a:headEnd/>
                  <a:tailEnd/>
                </a:ln>
              </p:spPr>
              <p:txBody>
                <a:bodyPr/>
                <a:lstStyle/>
                <a:p>
                  <a:endParaRPr lang="es-ES_tradnl">
                    <a:solidFill>
                      <a:srgbClr val="000000"/>
                    </a:solidFill>
                    <a:latin typeface="Times New Roman"/>
                  </a:endParaRPr>
                </a:p>
              </p:txBody>
            </p:sp>
            <p:sp>
              <p:nvSpPr>
                <p:cNvPr id="39278" name="Freeform 549"/>
                <p:cNvSpPr>
                  <a:spLocks/>
                </p:cNvSpPr>
                <p:nvPr/>
              </p:nvSpPr>
              <p:spPr bwMode="auto">
                <a:xfrm>
                  <a:off x="1946" y="2434"/>
                  <a:ext cx="31" cy="40"/>
                </a:xfrm>
                <a:custGeom>
                  <a:avLst/>
                  <a:gdLst>
                    <a:gd name="T0" fmla="*/ 8 w 31"/>
                    <a:gd name="T1" fmla="*/ 16 h 40"/>
                    <a:gd name="T2" fmla="*/ 0 w 31"/>
                    <a:gd name="T3" fmla="*/ 16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8" y="16"/>
                      </a:moveTo>
                      <a:lnTo>
                        <a:pt x="0" y="16"/>
                      </a:lnTo>
                      <a:lnTo>
                        <a:pt x="8" y="8"/>
                      </a:lnTo>
                      <a:lnTo>
                        <a:pt x="8" y="0"/>
                      </a:lnTo>
                      <a:lnTo>
                        <a:pt x="15" y="0"/>
                      </a:lnTo>
                      <a:lnTo>
                        <a:pt x="31" y="16"/>
                      </a:lnTo>
                      <a:lnTo>
                        <a:pt x="31" y="32"/>
                      </a:lnTo>
                      <a:lnTo>
                        <a:pt x="23" y="32"/>
                      </a:lnTo>
                      <a:lnTo>
                        <a:pt x="23" y="40"/>
                      </a:lnTo>
                      <a:lnTo>
                        <a:pt x="8" y="40"/>
                      </a:lnTo>
                      <a:lnTo>
                        <a:pt x="8" y="16"/>
                      </a:lnTo>
                      <a:close/>
                    </a:path>
                  </a:pathLst>
                </a:custGeom>
                <a:solidFill>
                  <a:srgbClr val="FF2660"/>
                </a:solidFill>
                <a:ln w="9525">
                  <a:noFill/>
                  <a:round/>
                  <a:headEnd/>
                  <a:tailEnd/>
                </a:ln>
              </p:spPr>
              <p:txBody>
                <a:bodyPr/>
                <a:lstStyle/>
                <a:p>
                  <a:endParaRPr lang="es-ES_tradnl">
                    <a:solidFill>
                      <a:srgbClr val="000000"/>
                    </a:solidFill>
                    <a:latin typeface="Times New Roman"/>
                  </a:endParaRPr>
                </a:p>
              </p:txBody>
            </p:sp>
            <p:sp>
              <p:nvSpPr>
                <p:cNvPr id="39279" name="Freeform 550"/>
                <p:cNvSpPr>
                  <a:spLocks/>
                </p:cNvSpPr>
                <p:nvPr/>
              </p:nvSpPr>
              <p:spPr bwMode="auto">
                <a:xfrm>
                  <a:off x="1954" y="2434"/>
                  <a:ext cx="23" cy="40"/>
                </a:xfrm>
                <a:custGeom>
                  <a:avLst/>
                  <a:gdLst>
                    <a:gd name="T0" fmla="*/ 0 w 23"/>
                    <a:gd name="T1" fmla="*/ 16 h 40"/>
                    <a:gd name="T2" fmla="*/ 0 w 23"/>
                    <a:gd name="T3" fmla="*/ 8 h 40"/>
                    <a:gd name="T4" fmla="*/ 7 w 23"/>
                    <a:gd name="T5" fmla="*/ 0 h 40"/>
                    <a:gd name="T6" fmla="*/ 7 w 23"/>
                    <a:gd name="T7" fmla="*/ 8 h 40"/>
                    <a:gd name="T8" fmla="*/ 15 w 23"/>
                    <a:gd name="T9" fmla="*/ 8 h 40"/>
                    <a:gd name="T10" fmla="*/ 23 w 23"/>
                    <a:gd name="T11" fmla="*/ 16 h 40"/>
                    <a:gd name="T12" fmla="*/ 23 w 23"/>
                    <a:gd name="T13" fmla="*/ 32 h 40"/>
                    <a:gd name="T14" fmla="*/ 15 w 23"/>
                    <a:gd name="T15" fmla="*/ 40 h 40"/>
                    <a:gd name="T16" fmla="*/ 7 w 23"/>
                    <a:gd name="T17" fmla="*/ 40 h 40"/>
                    <a:gd name="T18" fmla="*/ 7 w 23"/>
                    <a:gd name="T19" fmla="*/ 32 h 40"/>
                    <a:gd name="T20" fmla="*/ 0 w 23"/>
                    <a:gd name="T21" fmla="*/ 32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0"/>
                      </a:lnTo>
                      <a:lnTo>
                        <a:pt x="7" y="8"/>
                      </a:lnTo>
                      <a:lnTo>
                        <a:pt x="15" y="8"/>
                      </a:lnTo>
                      <a:lnTo>
                        <a:pt x="23" y="16"/>
                      </a:lnTo>
                      <a:lnTo>
                        <a:pt x="23" y="32"/>
                      </a:lnTo>
                      <a:lnTo>
                        <a:pt x="15" y="40"/>
                      </a:lnTo>
                      <a:lnTo>
                        <a:pt x="7" y="40"/>
                      </a:lnTo>
                      <a:lnTo>
                        <a:pt x="7" y="32"/>
                      </a:lnTo>
                      <a:lnTo>
                        <a:pt x="0" y="32"/>
                      </a:lnTo>
                      <a:lnTo>
                        <a:pt x="0" y="16"/>
                      </a:lnTo>
                      <a:close/>
                    </a:path>
                  </a:pathLst>
                </a:custGeom>
                <a:solidFill>
                  <a:srgbClr val="FF2D5E"/>
                </a:solidFill>
                <a:ln w="9525">
                  <a:noFill/>
                  <a:round/>
                  <a:headEnd/>
                  <a:tailEnd/>
                </a:ln>
              </p:spPr>
              <p:txBody>
                <a:bodyPr/>
                <a:lstStyle/>
                <a:p>
                  <a:endParaRPr lang="es-ES_tradnl">
                    <a:solidFill>
                      <a:srgbClr val="000000"/>
                    </a:solidFill>
                    <a:latin typeface="Times New Roman"/>
                  </a:endParaRPr>
                </a:p>
              </p:txBody>
            </p:sp>
            <p:sp>
              <p:nvSpPr>
                <p:cNvPr id="39280" name="Freeform 551"/>
                <p:cNvSpPr>
                  <a:spLocks/>
                </p:cNvSpPr>
                <p:nvPr/>
              </p:nvSpPr>
              <p:spPr bwMode="auto">
                <a:xfrm>
                  <a:off x="1954" y="2434"/>
                  <a:ext cx="23" cy="40"/>
                </a:xfrm>
                <a:custGeom>
                  <a:avLst/>
                  <a:gdLst>
                    <a:gd name="T0" fmla="*/ 0 w 23"/>
                    <a:gd name="T1" fmla="*/ 16 h 40"/>
                    <a:gd name="T2" fmla="*/ 0 w 23"/>
                    <a:gd name="T3" fmla="*/ 8 h 40"/>
                    <a:gd name="T4" fmla="*/ 7 w 23"/>
                    <a:gd name="T5" fmla="*/ 8 h 40"/>
                    <a:gd name="T6" fmla="*/ 7 w 23"/>
                    <a:gd name="T7" fmla="*/ 0 h 40"/>
                    <a:gd name="T8" fmla="*/ 23 w 23"/>
                    <a:gd name="T9" fmla="*/ 16 h 40"/>
                    <a:gd name="T10" fmla="*/ 23 w 23"/>
                    <a:gd name="T11" fmla="*/ 32 h 40"/>
                    <a:gd name="T12" fmla="*/ 15 w 23"/>
                    <a:gd name="T13" fmla="*/ 32 h 40"/>
                    <a:gd name="T14" fmla="*/ 15 w 23"/>
                    <a:gd name="T15" fmla="*/ 40 h 40"/>
                    <a:gd name="T16" fmla="*/ 7 w 23"/>
                    <a:gd name="T17" fmla="*/ 40 h 40"/>
                    <a:gd name="T18" fmla="*/ 7 w 23"/>
                    <a:gd name="T19" fmla="*/ 32 h 40"/>
                    <a:gd name="T20" fmla="*/ 0 w 23"/>
                    <a:gd name="T21" fmla="*/ 24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8"/>
                      </a:lnTo>
                      <a:lnTo>
                        <a:pt x="7" y="0"/>
                      </a:lnTo>
                      <a:lnTo>
                        <a:pt x="23" y="16"/>
                      </a:lnTo>
                      <a:lnTo>
                        <a:pt x="23" y="32"/>
                      </a:lnTo>
                      <a:lnTo>
                        <a:pt x="15" y="32"/>
                      </a:lnTo>
                      <a:lnTo>
                        <a:pt x="15" y="40"/>
                      </a:lnTo>
                      <a:lnTo>
                        <a:pt x="7" y="40"/>
                      </a:lnTo>
                      <a:lnTo>
                        <a:pt x="7" y="32"/>
                      </a:lnTo>
                      <a:lnTo>
                        <a:pt x="0" y="24"/>
                      </a:lnTo>
                      <a:lnTo>
                        <a:pt x="0" y="16"/>
                      </a:lnTo>
                      <a:close/>
                    </a:path>
                  </a:pathLst>
                </a:custGeom>
                <a:solidFill>
                  <a:srgbClr val="FF325E"/>
                </a:solidFill>
                <a:ln w="9525">
                  <a:noFill/>
                  <a:round/>
                  <a:headEnd/>
                  <a:tailEnd/>
                </a:ln>
              </p:spPr>
              <p:txBody>
                <a:bodyPr/>
                <a:lstStyle/>
                <a:p>
                  <a:endParaRPr lang="es-ES_tradnl">
                    <a:solidFill>
                      <a:srgbClr val="000000"/>
                    </a:solidFill>
                    <a:latin typeface="Times New Roman"/>
                  </a:endParaRPr>
                </a:p>
              </p:txBody>
            </p:sp>
            <p:sp>
              <p:nvSpPr>
                <p:cNvPr id="39281" name="Freeform 552"/>
                <p:cNvSpPr>
                  <a:spLocks/>
                </p:cNvSpPr>
                <p:nvPr/>
              </p:nvSpPr>
              <p:spPr bwMode="auto">
                <a:xfrm>
                  <a:off x="1954" y="2434"/>
                  <a:ext cx="31" cy="40"/>
                </a:xfrm>
                <a:custGeom>
                  <a:avLst/>
                  <a:gdLst>
                    <a:gd name="T0" fmla="*/ 0 w 31"/>
                    <a:gd name="T1" fmla="*/ 16 h 40"/>
                    <a:gd name="T2" fmla="*/ 0 w 31"/>
                    <a:gd name="T3" fmla="*/ 8 h 40"/>
                    <a:gd name="T4" fmla="*/ 7 w 31"/>
                    <a:gd name="T5" fmla="*/ 8 h 40"/>
                    <a:gd name="T6" fmla="*/ 7 w 31"/>
                    <a:gd name="T7" fmla="*/ 0 h 40"/>
                    <a:gd name="T8" fmla="*/ 31 w 31"/>
                    <a:gd name="T9" fmla="*/ 24 h 40"/>
                    <a:gd name="T10" fmla="*/ 23 w 31"/>
                    <a:gd name="T11" fmla="*/ 24 h 40"/>
                    <a:gd name="T12" fmla="*/ 23 w 31"/>
                    <a:gd name="T13" fmla="*/ 32 h 40"/>
                    <a:gd name="T14" fmla="*/ 15 w 31"/>
                    <a:gd name="T15" fmla="*/ 40 h 40"/>
                    <a:gd name="T16" fmla="*/ 7 w 31"/>
                    <a:gd name="T17" fmla="*/ 40 h 40"/>
                    <a:gd name="T18" fmla="*/ 7 w 31"/>
                    <a:gd name="T19" fmla="*/ 24 h 40"/>
                    <a:gd name="T20" fmla="*/ 0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0" y="16"/>
                      </a:moveTo>
                      <a:lnTo>
                        <a:pt x="0" y="8"/>
                      </a:lnTo>
                      <a:lnTo>
                        <a:pt x="7" y="8"/>
                      </a:lnTo>
                      <a:lnTo>
                        <a:pt x="7" y="0"/>
                      </a:lnTo>
                      <a:lnTo>
                        <a:pt x="31" y="24"/>
                      </a:lnTo>
                      <a:lnTo>
                        <a:pt x="23" y="24"/>
                      </a:lnTo>
                      <a:lnTo>
                        <a:pt x="23" y="32"/>
                      </a:lnTo>
                      <a:lnTo>
                        <a:pt x="15" y="40"/>
                      </a:lnTo>
                      <a:lnTo>
                        <a:pt x="7" y="40"/>
                      </a:lnTo>
                      <a:lnTo>
                        <a:pt x="7" y="24"/>
                      </a:lnTo>
                      <a:lnTo>
                        <a:pt x="0" y="16"/>
                      </a:lnTo>
                      <a:close/>
                    </a:path>
                  </a:pathLst>
                </a:custGeom>
                <a:solidFill>
                  <a:srgbClr val="FF3A5B"/>
                </a:solidFill>
                <a:ln w="9525">
                  <a:noFill/>
                  <a:round/>
                  <a:headEnd/>
                  <a:tailEnd/>
                </a:ln>
              </p:spPr>
              <p:txBody>
                <a:bodyPr/>
                <a:lstStyle/>
                <a:p>
                  <a:endParaRPr lang="es-ES_tradnl">
                    <a:solidFill>
                      <a:srgbClr val="000000"/>
                    </a:solidFill>
                    <a:latin typeface="Times New Roman"/>
                  </a:endParaRPr>
                </a:p>
              </p:txBody>
            </p:sp>
            <p:sp>
              <p:nvSpPr>
                <p:cNvPr id="39282" name="Freeform 553"/>
                <p:cNvSpPr>
                  <a:spLocks/>
                </p:cNvSpPr>
                <p:nvPr/>
              </p:nvSpPr>
              <p:spPr bwMode="auto">
                <a:xfrm>
                  <a:off x="1961" y="2442"/>
                  <a:ext cx="24" cy="32"/>
                </a:xfrm>
                <a:custGeom>
                  <a:avLst/>
                  <a:gdLst>
                    <a:gd name="T0" fmla="*/ 8 w 24"/>
                    <a:gd name="T1" fmla="*/ 32 h 32"/>
                    <a:gd name="T2" fmla="*/ 0 w 24"/>
                    <a:gd name="T3" fmla="*/ 32 h 32"/>
                    <a:gd name="T4" fmla="*/ 0 w 24"/>
                    <a:gd name="T5" fmla="*/ 0 h 32"/>
                    <a:gd name="T6" fmla="*/ 16 w 24"/>
                    <a:gd name="T7" fmla="*/ 0 h 32"/>
                    <a:gd name="T8" fmla="*/ 16 w 24"/>
                    <a:gd name="T9" fmla="*/ 8 h 32"/>
                    <a:gd name="T10" fmla="*/ 24 w 24"/>
                    <a:gd name="T11" fmla="*/ 16 h 32"/>
                    <a:gd name="T12" fmla="*/ 16 w 24"/>
                    <a:gd name="T13" fmla="*/ 24 h 32"/>
                    <a:gd name="T14" fmla="*/ 8 w 24"/>
                    <a:gd name="T15" fmla="*/ 24 h 32"/>
                    <a:gd name="T16" fmla="*/ 8 w 24"/>
                    <a:gd name="T17" fmla="*/ 32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8" y="32"/>
                      </a:moveTo>
                      <a:lnTo>
                        <a:pt x="0" y="32"/>
                      </a:lnTo>
                      <a:lnTo>
                        <a:pt x="0" y="0"/>
                      </a:lnTo>
                      <a:lnTo>
                        <a:pt x="16" y="0"/>
                      </a:lnTo>
                      <a:lnTo>
                        <a:pt x="16" y="8"/>
                      </a:lnTo>
                      <a:lnTo>
                        <a:pt x="24" y="16"/>
                      </a:lnTo>
                      <a:lnTo>
                        <a:pt x="16" y="24"/>
                      </a:lnTo>
                      <a:lnTo>
                        <a:pt x="8" y="24"/>
                      </a:lnTo>
                      <a:lnTo>
                        <a:pt x="8" y="32"/>
                      </a:lnTo>
                      <a:close/>
                    </a:path>
                  </a:pathLst>
                </a:custGeom>
                <a:solidFill>
                  <a:srgbClr val="FF3F59"/>
                </a:solidFill>
                <a:ln w="9525">
                  <a:noFill/>
                  <a:round/>
                  <a:headEnd/>
                  <a:tailEnd/>
                </a:ln>
              </p:spPr>
              <p:txBody>
                <a:bodyPr/>
                <a:lstStyle/>
                <a:p>
                  <a:endParaRPr lang="es-ES_tradnl">
                    <a:solidFill>
                      <a:srgbClr val="000000"/>
                    </a:solidFill>
                    <a:latin typeface="Times New Roman"/>
                  </a:endParaRPr>
                </a:p>
              </p:txBody>
            </p:sp>
            <p:sp>
              <p:nvSpPr>
                <p:cNvPr id="39283" name="Freeform 554"/>
                <p:cNvSpPr>
                  <a:spLocks/>
                </p:cNvSpPr>
                <p:nvPr/>
              </p:nvSpPr>
              <p:spPr bwMode="auto">
                <a:xfrm>
                  <a:off x="1961" y="2442"/>
                  <a:ext cx="16" cy="24"/>
                </a:xfrm>
                <a:custGeom>
                  <a:avLst/>
                  <a:gdLst>
                    <a:gd name="T0" fmla="*/ 8 w 16"/>
                    <a:gd name="T1" fmla="*/ 24 h 24"/>
                    <a:gd name="T2" fmla="*/ 16 w 16"/>
                    <a:gd name="T3" fmla="*/ 16 h 24"/>
                    <a:gd name="T4" fmla="*/ 8 w 16"/>
                    <a:gd name="T5" fmla="*/ 16 h 24"/>
                    <a:gd name="T6" fmla="*/ 8 w 16"/>
                    <a:gd name="T7" fmla="*/ 8 h 24"/>
                    <a:gd name="T8" fmla="*/ 0 w 16"/>
                    <a:gd name="T9" fmla="*/ 8 h 24"/>
                    <a:gd name="T10" fmla="*/ 0 w 16"/>
                    <a:gd name="T11" fmla="*/ 0 h 24"/>
                    <a:gd name="T12" fmla="*/ 8 w 16"/>
                    <a:gd name="T13" fmla="*/ 0 h 24"/>
                    <a:gd name="T14" fmla="*/ 8 w 16"/>
                    <a:gd name="T15" fmla="*/ 8 h 24"/>
                    <a:gd name="T16" fmla="*/ 16 w 16"/>
                    <a:gd name="T17" fmla="*/ 8 h 24"/>
                    <a:gd name="T18" fmla="*/ 16 w 16"/>
                    <a:gd name="T19" fmla="*/ 24 h 24"/>
                    <a:gd name="T20" fmla="*/ 8 w 16"/>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4"/>
                    <a:gd name="T35" fmla="*/ 16 w 1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4">
                      <a:moveTo>
                        <a:pt x="8" y="24"/>
                      </a:moveTo>
                      <a:lnTo>
                        <a:pt x="16" y="16"/>
                      </a:lnTo>
                      <a:lnTo>
                        <a:pt x="8" y="16"/>
                      </a:lnTo>
                      <a:lnTo>
                        <a:pt x="8" y="8"/>
                      </a:lnTo>
                      <a:lnTo>
                        <a:pt x="0" y="8"/>
                      </a:lnTo>
                      <a:lnTo>
                        <a:pt x="0" y="0"/>
                      </a:lnTo>
                      <a:lnTo>
                        <a:pt x="8" y="0"/>
                      </a:lnTo>
                      <a:lnTo>
                        <a:pt x="8" y="8"/>
                      </a:lnTo>
                      <a:lnTo>
                        <a:pt x="16" y="8"/>
                      </a:lnTo>
                      <a:lnTo>
                        <a:pt x="16" y="24"/>
                      </a:lnTo>
                      <a:lnTo>
                        <a:pt x="8" y="24"/>
                      </a:lnTo>
                      <a:close/>
                    </a:path>
                  </a:pathLst>
                </a:custGeom>
                <a:solidFill>
                  <a:srgbClr val="D80C26"/>
                </a:solidFill>
                <a:ln w="9525">
                  <a:noFill/>
                  <a:round/>
                  <a:headEnd/>
                  <a:tailEnd/>
                </a:ln>
              </p:spPr>
              <p:txBody>
                <a:bodyPr/>
                <a:lstStyle/>
                <a:p>
                  <a:endParaRPr lang="es-ES_tradnl">
                    <a:solidFill>
                      <a:srgbClr val="000000"/>
                    </a:solidFill>
                    <a:latin typeface="Times New Roman"/>
                  </a:endParaRPr>
                </a:p>
              </p:txBody>
            </p:sp>
            <p:sp>
              <p:nvSpPr>
                <p:cNvPr id="39284" name="Freeform 555"/>
                <p:cNvSpPr>
                  <a:spLocks/>
                </p:cNvSpPr>
                <p:nvPr/>
              </p:nvSpPr>
              <p:spPr bwMode="auto">
                <a:xfrm>
                  <a:off x="1938" y="2378"/>
                  <a:ext cx="87" cy="72"/>
                </a:xfrm>
                <a:custGeom>
                  <a:avLst/>
                  <a:gdLst>
                    <a:gd name="T0" fmla="*/ 0 w 87"/>
                    <a:gd name="T1" fmla="*/ 56 h 72"/>
                    <a:gd name="T2" fmla="*/ 16 w 87"/>
                    <a:gd name="T3" fmla="*/ 56 h 72"/>
                    <a:gd name="T4" fmla="*/ 23 w 87"/>
                    <a:gd name="T5" fmla="*/ 64 h 72"/>
                    <a:gd name="T6" fmla="*/ 23 w 87"/>
                    <a:gd name="T7" fmla="*/ 72 h 72"/>
                    <a:gd name="T8" fmla="*/ 55 w 87"/>
                    <a:gd name="T9" fmla="*/ 72 h 72"/>
                    <a:gd name="T10" fmla="*/ 55 w 87"/>
                    <a:gd name="T11" fmla="*/ 64 h 72"/>
                    <a:gd name="T12" fmla="*/ 63 w 87"/>
                    <a:gd name="T13" fmla="*/ 64 h 72"/>
                    <a:gd name="T14" fmla="*/ 71 w 87"/>
                    <a:gd name="T15" fmla="*/ 56 h 72"/>
                    <a:gd name="T16" fmla="*/ 79 w 87"/>
                    <a:gd name="T17" fmla="*/ 56 h 72"/>
                    <a:gd name="T18" fmla="*/ 79 w 87"/>
                    <a:gd name="T19" fmla="*/ 48 h 72"/>
                    <a:gd name="T20" fmla="*/ 87 w 87"/>
                    <a:gd name="T21" fmla="*/ 48 h 72"/>
                    <a:gd name="T22" fmla="*/ 87 w 87"/>
                    <a:gd name="T23" fmla="*/ 16 h 72"/>
                    <a:gd name="T24" fmla="*/ 79 w 87"/>
                    <a:gd name="T25" fmla="*/ 16 h 72"/>
                    <a:gd name="T26" fmla="*/ 79 w 87"/>
                    <a:gd name="T27" fmla="*/ 8 h 72"/>
                    <a:gd name="T28" fmla="*/ 71 w 87"/>
                    <a:gd name="T29" fmla="*/ 0 h 72"/>
                    <a:gd name="T30" fmla="*/ 47 w 87"/>
                    <a:gd name="T31" fmla="*/ 0 h 72"/>
                    <a:gd name="T32" fmla="*/ 47 w 87"/>
                    <a:gd name="T33" fmla="*/ 8 h 72"/>
                    <a:gd name="T34" fmla="*/ 39 w 87"/>
                    <a:gd name="T35" fmla="*/ 8 h 72"/>
                    <a:gd name="T36" fmla="*/ 39 w 87"/>
                    <a:gd name="T37" fmla="*/ 16 h 72"/>
                    <a:gd name="T38" fmla="*/ 31 w 87"/>
                    <a:gd name="T39" fmla="*/ 16 h 72"/>
                    <a:gd name="T40" fmla="*/ 31 w 87"/>
                    <a:gd name="T41" fmla="*/ 24 h 72"/>
                    <a:gd name="T42" fmla="*/ 23 w 87"/>
                    <a:gd name="T43" fmla="*/ 32 h 72"/>
                    <a:gd name="T44" fmla="*/ 16 w 87"/>
                    <a:gd name="T45" fmla="*/ 32 h 72"/>
                    <a:gd name="T46" fmla="*/ 16 w 87"/>
                    <a:gd name="T47" fmla="*/ 40 h 72"/>
                    <a:gd name="T48" fmla="*/ 8 w 87"/>
                    <a:gd name="T49" fmla="*/ 40 h 72"/>
                    <a:gd name="T50" fmla="*/ 8 w 87"/>
                    <a:gd name="T51" fmla="*/ 48 h 72"/>
                    <a:gd name="T52" fmla="*/ 0 w 87"/>
                    <a:gd name="T53" fmla="*/ 56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56"/>
                      </a:moveTo>
                      <a:lnTo>
                        <a:pt x="16" y="56"/>
                      </a:lnTo>
                      <a:lnTo>
                        <a:pt x="23" y="64"/>
                      </a:lnTo>
                      <a:lnTo>
                        <a:pt x="23" y="72"/>
                      </a:lnTo>
                      <a:lnTo>
                        <a:pt x="55" y="72"/>
                      </a:lnTo>
                      <a:lnTo>
                        <a:pt x="55" y="64"/>
                      </a:lnTo>
                      <a:lnTo>
                        <a:pt x="63" y="64"/>
                      </a:lnTo>
                      <a:lnTo>
                        <a:pt x="71" y="56"/>
                      </a:lnTo>
                      <a:lnTo>
                        <a:pt x="79" y="56"/>
                      </a:lnTo>
                      <a:lnTo>
                        <a:pt x="79" y="48"/>
                      </a:lnTo>
                      <a:lnTo>
                        <a:pt x="87" y="48"/>
                      </a:lnTo>
                      <a:lnTo>
                        <a:pt x="87" y="16"/>
                      </a:lnTo>
                      <a:lnTo>
                        <a:pt x="79" y="16"/>
                      </a:lnTo>
                      <a:lnTo>
                        <a:pt x="79" y="8"/>
                      </a:lnTo>
                      <a:lnTo>
                        <a:pt x="71" y="0"/>
                      </a:lnTo>
                      <a:lnTo>
                        <a:pt x="47" y="0"/>
                      </a:lnTo>
                      <a:lnTo>
                        <a:pt x="47" y="8"/>
                      </a:lnTo>
                      <a:lnTo>
                        <a:pt x="39" y="8"/>
                      </a:lnTo>
                      <a:lnTo>
                        <a:pt x="39" y="16"/>
                      </a:lnTo>
                      <a:lnTo>
                        <a:pt x="31" y="16"/>
                      </a:lnTo>
                      <a:lnTo>
                        <a:pt x="31" y="24"/>
                      </a:lnTo>
                      <a:lnTo>
                        <a:pt x="23" y="32"/>
                      </a:lnTo>
                      <a:lnTo>
                        <a:pt x="16" y="32"/>
                      </a:lnTo>
                      <a:lnTo>
                        <a:pt x="16" y="40"/>
                      </a:lnTo>
                      <a:lnTo>
                        <a:pt x="8" y="40"/>
                      </a:lnTo>
                      <a:lnTo>
                        <a:pt x="8" y="48"/>
                      </a:lnTo>
                      <a:lnTo>
                        <a:pt x="0" y="56"/>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285" name="Freeform 556"/>
                <p:cNvSpPr>
                  <a:spLocks/>
                </p:cNvSpPr>
                <p:nvPr/>
              </p:nvSpPr>
              <p:spPr bwMode="auto">
                <a:xfrm>
                  <a:off x="1985" y="2378"/>
                  <a:ext cx="32" cy="32"/>
                </a:xfrm>
                <a:custGeom>
                  <a:avLst/>
                  <a:gdLst>
                    <a:gd name="T0" fmla="*/ 0 w 32"/>
                    <a:gd name="T1" fmla="*/ 8 h 32"/>
                    <a:gd name="T2" fmla="*/ 8 w 32"/>
                    <a:gd name="T3" fmla="*/ 8 h 32"/>
                    <a:gd name="T4" fmla="*/ 8 w 32"/>
                    <a:gd name="T5" fmla="*/ 16 h 32"/>
                    <a:gd name="T6" fmla="*/ 16 w 32"/>
                    <a:gd name="T7" fmla="*/ 16 h 32"/>
                    <a:gd name="T8" fmla="*/ 16 w 32"/>
                    <a:gd name="T9" fmla="*/ 24 h 32"/>
                    <a:gd name="T10" fmla="*/ 24 w 32"/>
                    <a:gd name="T11" fmla="*/ 24 h 32"/>
                    <a:gd name="T12" fmla="*/ 24 w 32"/>
                    <a:gd name="T13" fmla="*/ 32 h 32"/>
                    <a:gd name="T14" fmla="*/ 32 w 32"/>
                    <a:gd name="T15" fmla="*/ 32 h 32"/>
                    <a:gd name="T16" fmla="*/ 32 w 32"/>
                    <a:gd name="T17" fmla="*/ 16 h 32"/>
                    <a:gd name="T18" fmla="*/ 24 w 32"/>
                    <a:gd name="T19" fmla="*/ 8 h 32"/>
                    <a:gd name="T20" fmla="*/ 24 w 32"/>
                    <a:gd name="T21" fmla="*/ 0 h 32"/>
                    <a:gd name="T22" fmla="*/ 16 w 32"/>
                    <a:gd name="T23" fmla="*/ 0 h 32"/>
                    <a:gd name="T24" fmla="*/ 8 w 32"/>
                    <a:gd name="T25" fmla="*/ 8 h 32"/>
                    <a:gd name="T26" fmla="*/ 0 w 32"/>
                    <a:gd name="T27" fmla="*/ 8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
                    <a:gd name="T43" fmla="*/ 0 h 32"/>
                    <a:gd name="T44" fmla="*/ 32 w 32"/>
                    <a:gd name="T45" fmla="*/ 32 h 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 h="32">
                      <a:moveTo>
                        <a:pt x="0" y="8"/>
                      </a:moveTo>
                      <a:lnTo>
                        <a:pt x="8" y="8"/>
                      </a:lnTo>
                      <a:lnTo>
                        <a:pt x="8" y="16"/>
                      </a:lnTo>
                      <a:lnTo>
                        <a:pt x="16" y="16"/>
                      </a:lnTo>
                      <a:lnTo>
                        <a:pt x="16" y="24"/>
                      </a:lnTo>
                      <a:lnTo>
                        <a:pt x="24" y="24"/>
                      </a:lnTo>
                      <a:lnTo>
                        <a:pt x="24" y="32"/>
                      </a:lnTo>
                      <a:lnTo>
                        <a:pt x="32" y="32"/>
                      </a:lnTo>
                      <a:lnTo>
                        <a:pt x="32" y="16"/>
                      </a:lnTo>
                      <a:lnTo>
                        <a:pt x="24" y="8"/>
                      </a:lnTo>
                      <a:lnTo>
                        <a:pt x="24" y="0"/>
                      </a:lnTo>
                      <a:lnTo>
                        <a:pt x="16" y="0"/>
                      </a:lnTo>
                      <a:lnTo>
                        <a:pt x="8" y="8"/>
                      </a:lnTo>
                      <a:lnTo>
                        <a:pt x="0" y="8"/>
                      </a:lnTo>
                      <a:close/>
                    </a:path>
                  </a:pathLst>
                </a:custGeom>
                <a:solidFill>
                  <a:srgbClr val="F2263F"/>
                </a:solidFill>
                <a:ln w="9525">
                  <a:noFill/>
                  <a:round/>
                  <a:headEnd/>
                  <a:tailEnd/>
                </a:ln>
              </p:spPr>
              <p:txBody>
                <a:bodyPr/>
                <a:lstStyle/>
                <a:p>
                  <a:endParaRPr lang="es-ES_tradnl">
                    <a:solidFill>
                      <a:srgbClr val="000000"/>
                    </a:solidFill>
                    <a:latin typeface="Times New Roman"/>
                  </a:endParaRPr>
                </a:p>
              </p:txBody>
            </p:sp>
            <p:sp>
              <p:nvSpPr>
                <p:cNvPr id="39286" name="Freeform 557"/>
                <p:cNvSpPr>
                  <a:spLocks/>
                </p:cNvSpPr>
                <p:nvPr/>
              </p:nvSpPr>
              <p:spPr bwMode="auto">
                <a:xfrm>
                  <a:off x="1946" y="2434"/>
                  <a:ext cx="31" cy="16"/>
                </a:xfrm>
                <a:custGeom>
                  <a:avLst/>
                  <a:gdLst>
                    <a:gd name="T0" fmla="*/ 31 w 31"/>
                    <a:gd name="T1" fmla="*/ 16 h 16"/>
                    <a:gd name="T2" fmla="*/ 23 w 31"/>
                    <a:gd name="T3" fmla="*/ 16 h 16"/>
                    <a:gd name="T4" fmla="*/ 8 w 31"/>
                    <a:gd name="T5" fmla="*/ 0 h 16"/>
                    <a:gd name="T6" fmla="*/ 0 w 31"/>
                    <a:gd name="T7" fmla="*/ 0 h 16"/>
                    <a:gd name="T8" fmla="*/ 0 60000 65536"/>
                    <a:gd name="T9" fmla="*/ 0 60000 65536"/>
                    <a:gd name="T10" fmla="*/ 0 60000 65536"/>
                    <a:gd name="T11" fmla="*/ 0 60000 65536"/>
                    <a:gd name="T12" fmla="*/ 0 w 31"/>
                    <a:gd name="T13" fmla="*/ 0 h 16"/>
                    <a:gd name="T14" fmla="*/ 31 w 31"/>
                    <a:gd name="T15" fmla="*/ 16 h 16"/>
                  </a:gdLst>
                  <a:ahLst/>
                  <a:cxnLst>
                    <a:cxn ang="T8">
                      <a:pos x="T0" y="T1"/>
                    </a:cxn>
                    <a:cxn ang="T9">
                      <a:pos x="T2" y="T3"/>
                    </a:cxn>
                    <a:cxn ang="T10">
                      <a:pos x="T4" y="T5"/>
                    </a:cxn>
                    <a:cxn ang="T11">
                      <a:pos x="T6" y="T7"/>
                    </a:cxn>
                  </a:cxnLst>
                  <a:rect l="T12" t="T13" r="T14" b="T15"/>
                  <a:pathLst>
                    <a:path w="31" h="16">
                      <a:moveTo>
                        <a:pt x="31" y="16"/>
                      </a:moveTo>
                      <a:lnTo>
                        <a:pt x="23" y="16"/>
                      </a:lnTo>
                      <a:lnTo>
                        <a:pt x="8" y="0"/>
                      </a:lnTo>
                      <a:lnTo>
                        <a:pt x="0" y="0"/>
                      </a:lnTo>
                    </a:path>
                  </a:pathLst>
                </a:custGeom>
                <a:noFill/>
                <a:ln w="12700">
                  <a:solidFill>
                    <a:srgbClr val="FF1966"/>
                  </a:solidFill>
                  <a:round/>
                  <a:headEnd/>
                  <a:tailEnd/>
                </a:ln>
              </p:spPr>
              <p:txBody>
                <a:bodyPr/>
                <a:lstStyle/>
                <a:p>
                  <a:endParaRPr lang="es-ES_tradnl">
                    <a:solidFill>
                      <a:srgbClr val="000000"/>
                    </a:solidFill>
                    <a:latin typeface="Times New Roman"/>
                  </a:endParaRPr>
                </a:p>
              </p:txBody>
            </p:sp>
            <p:sp>
              <p:nvSpPr>
                <p:cNvPr id="39287" name="Freeform 558"/>
                <p:cNvSpPr>
                  <a:spLocks/>
                </p:cNvSpPr>
                <p:nvPr/>
              </p:nvSpPr>
              <p:spPr bwMode="auto">
                <a:xfrm>
                  <a:off x="1946" y="2426"/>
                  <a:ext cx="31" cy="24"/>
                </a:xfrm>
                <a:custGeom>
                  <a:avLst/>
                  <a:gdLst>
                    <a:gd name="T0" fmla="*/ 31 w 31"/>
                    <a:gd name="T1" fmla="*/ 24 h 24"/>
                    <a:gd name="T2" fmla="*/ 23 w 31"/>
                    <a:gd name="T3" fmla="*/ 24 h 24"/>
                    <a:gd name="T4" fmla="*/ 23 w 31"/>
                    <a:gd name="T5" fmla="*/ 16 h 24"/>
                    <a:gd name="T6" fmla="*/ 15 w 31"/>
                    <a:gd name="T7" fmla="*/ 16 h 24"/>
                    <a:gd name="T8" fmla="*/ 15 w 31"/>
                    <a:gd name="T9" fmla="*/ 8 h 24"/>
                    <a:gd name="T10" fmla="*/ 8 w 31"/>
                    <a:gd name="T11" fmla="*/ 8 h 24"/>
                    <a:gd name="T12" fmla="*/ 8 w 31"/>
                    <a:gd name="T13" fmla="*/ 0 h 24"/>
                    <a:gd name="T14" fmla="*/ 0 w 31"/>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24"/>
                    <a:gd name="T26" fmla="*/ 31 w 31"/>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24">
                      <a:moveTo>
                        <a:pt x="31" y="24"/>
                      </a:moveTo>
                      <a:lnTo>
                        <a:pt x="23" y="24"/>
                      </a:lnTo>
                      <a:lnTo>
                        <a:pt x="23" y="16"/>
                      </a:lnTo>
                      <a:lnTo>
                        <a:pt x="15" y="16"/>
                      </a:lnTo>
                      <a:lnTo>
                        <a:pt x="15" y="8"/>
                      </a:lnTo>
                      <a:lnTo>
                        <a:pt x="8" y="8"/>
                      </a:lnTo>
                      <a:lnTo>
                        <a:pt x="8" y="0"/>
                      </a:lnTo>
                      <a:lnTo>
                        <a:pt x="0" y="0"/>
                      </a:lnTo>
                    </a:path>
                  </a:pathLst>
                </a:custGeom>
                <a:noFill/>
                <a:ln w="12700">
                  <a:solidFill>
                    <a:srgbClr val="FF1E63"/>
                  </a:solidFill>
                  <a:round/>
                  <a:headEnd/>
                  <a:tailEnd/>
                </a:ln>
              </p:spPr>
              <p:txBody>
                <a:bodyPr/>
                <a:lstStyle/>
                <a:p>
                  <a:endParaRPr lang="es-ES_tradnl">
                    <a:solidFill>
                      <a:srgbClr val="000000"/>
                    </a:solidFill>
                    <a:latin typeface="Times New Roman"/>
                  </a:endParaRPr>
                </a:p>
              </p:txBody>
            </p:sp>
            <p:sp>
              <p:nvSpPr>
                <p:cNvPr id="39288" name="Freeform 559"/>
                <p:cNvSpPr>
                  <a:spLocks/>
                </p:cNvSpPr>
                <p:nvPr/>
              </p:nvSpPr>
              <p:spPr bwMode="auto">
                <a:xfrm>
                  <a:off x="1946" y="2426"/>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2363"/>
                  </a:solidFill>
                  <a:round/>
                  <a:headEnd/>
                  <a:tailEnd/>
                </a:ln>
              </p:spPr>
              <p:txBody>
                <a:bodyPr/>
                <a:lstStyle/>
                <a:p>
                  <a:endParaRPr lang="es-ES_tradnl">
                    <a:solidFill>
                      <a:srgbClr val="000000"/>
                    </a:solidFill>
                    <a:latin typeface="Times New Roman"/>
                  </a:endParaRPr>
                </a:p>
              </p:txBody>
            </p:sp>
            <p:sp>
              <p:nvSpPr>
                <p:cNvPr id="39289" name="Freeform 560"/>
                <p:cNvSpPr>
                  <a:spLocks/>
                </p:cNvSpPr>
                <p:nvPr/>
              </p:nvSpPr>
              <p:spPr bwMode="auto">
                <a:xfrm>
                  <a:off x="1954" y="2426"/>
                  <a:ext cx="31" cy="24"/>
                </a:xfrm>
                <a:custGeom>
                  <a:avLst/>
                  <a:gdLst>
                    <a:gd name="T0" fmla="*/ 31 w 31"/>
                    <a:gd name="T1" fmla="*/ 24 h 24"/>
                    <a:gd name="T2" fmla="*/ 7 w 31"/>
                    <a:gd name="T3" fmla="*/ 0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7" y="0"/>
                      </a:lnTo>
                      <a:lnTo>
                        <a:pt x="0" y="0"/>
                      </a:lnTo>
                    </a:path>
                  </a:pathLst>
                </a:custGeom>
                <a:noFill/>
                <a:ln w="12700">
                  <a:solidFill>
                    <a:srgbClr val="FF2B60"/>
                  </a:solidFill>
                  <a:round/>
                  <a:headEnd/>
                  <a:tailEnd/>
                </a:ln>
              </p:spPr>
              <p:txBody>
                <a:bodyPr/>
                <a:lstStyle/>
                <a:p>
                  <a:endParaRPr lang="es-ES_tradnl">
                    <a:solidFill>
                      <a:srgbClr val="000000"/>
                    </a:solidFill>
                    <a:latin typeface="Times New Roman"/>
                  </a:endParaRPr>
                </a:p>
              </p:txBody>
            </p:sp>
            <p:sp>
              <p:nvSpPr>
                <p:cNvPr id="39290" name="Freeform 561"/>
                <p:cNvSpPr>
                  <a:spLocks/>
                </p:cNvSpPr>
                <p:nvPr/>
              </p:nvSpPr>
              <p:spPr bwMode="auto">
                <a:xfrm>
                  <a:off x="1954" y="2418"/>
                  <a:ext cx="31" cy="32"/>
                </a:xfrm>
                <a:custGeom>
                  <a:avLst/>
                  <a:gdLst>
                    <a:gd name="T0" fmla="*/ 31 w 31"/>
                    <a:gd name="T1" fmla="*/ 32 h 32"/>
                    <a:gd name="T2" fmla="*/ 31 w 31"/>
                    <a:gd name="T3" fmla="*/ 24 h 32"/>
                    <a:gd name="T4" fmla="*/ 23 w 31"/>
                    <a:gd name="T5" fmla="*/ 16 h 32"/>
                    <a:gd name="T6" fmla="*/ 15 w 31"/>
                    <a:gd name="T7" fmla="*/ 16 h 32"/>
                    <a:gd name="T8" fmla="*/ 15 w 31"/>
                    <a:gd name="T9" fmla="*/ 8 h 32"/>
                    <a:gd name="T10" fmla="*/ 7 w 31"/>
                    <a:gd name="T11" fmla="*/ 8 h 32"/>
                    <a:gd name="T12" fmla="*/ 7 w 31"/>
                    <a:gd name="T13" fmla="*/ 0 h 32"/>
                    <a:gd name="T14" fmla="*/ 0 w 31"/>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32"/>
                    <a:gd name="T26" fmla="*/ 31 w 31"/>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32">
                      <a:moveTo>
                        <a:pt x="31" y="32"/>
                      </a:moveTo>
                      <a:lnTo>
                        <a:pt x="31" y="24"/>
                      </a:lnTo>
                      <a:lnTo>
                        <a:pt x="23" y="16"/>
                      </a:lnTo>
                      <a:lnTo>
                        <a:pt x="15" y="16"/>
                      </a:lnTo>
                      <a:lnTo>
                        <a:pt x="15" y="8"/>
                      </a:lnTo>
                      <a:lnTo>
                        <a:pt x="7" y="8"/>
                      </a:lnTo>
                      <a:lnTo>
                        <a:pt x="7" y="0"/>
                      </a:lnTo>
                      <a:lnTo>
                        <a:pt x="0" y="0"/>
                      </a:lnTo>
                    </a:path>
                  </a:pathLst>
                </a:custGeom>
                <a:noFill/>
                <a:ln w="12700">
                  <a:solidFill>
                    <a:srgbClr val="FF305E"/>
                  </a:solidFill>
                  <a:round/>
                  <a:headEnd/>
                  <a:tailEnd/>
                </a:ln>
              </p:spPr>
              <p:txBody>
                <a:bodyPr/>
                <a:lstStyle/>
                <a:p>
                  <a:endParaRPr lang="es-ES_tradnl">
                    <a:solidFill>
                      <a:srgbClr val="000000"/>
                    </a:solidFill>
                    <a:latin typeface="Times New Roman"/>
                  </a:endParaRPr>
                </a:p>
              </p:txBody>
            </p:sp>
            <p:sp>
              <p:nvSpPr>
                <p:cNvPr id="39291" name="Freeform 562"/>
                <p:cNvSpPr>
                  <a:spLocks/>
                </p:cNvSpPr>
                <p:nvPr/>
              </p:nvSpPr>
              <p:spPr bwMode="auto">
                <a:xfrm>
                  <a:off x="1954" y="2418"/>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355E"/>
                  </a:solidFill>
                  <a:round/>
                  <a:headEnd/>
                  <a:tailEnd/>
                </a:ln>
              </p:spPr>
              <p:txBody>
                <a:bodyPr/>
                <a:lstStyle/>
                <a:p>
                  <a:endParaRPr lang="es-ES_tradnl">
                    <a:solidFill>
                      <a:srgbClr val="000000"/>
                    </a:solidFill>
                    <a:latin typeface="Times New Roman"/>
                  </a:endParaRPr>
                </a:p>
              </p:txBody>
            </p:sp>
            <p:sp>
              <p:nvSpPr>
                <p:cNvPr id="39292" name="Freeform 563"/>
                <p:cNvSpPr>
                  <a:spLocks/>
                </p:cNvSpPr>
                <p:nvPr/>
              </p:nvSpPr>
              <p:spPr bwMode="auto">
                <a:xfrm>
                  <a:off x="1961" y="2410"/>
                  <a:ext cx="32" cy="32"/>
                </a:xfrm>
                <a:custGeom>
                  <a:avLst/>
                  <a:gdLst>
                    <a:gd name="T0" fmla="*/ 32 w 32"/>
                    <a:gd name="T1" fmla="*/ 32 h 32"/>
                    <a:gd name="T2" fmla="*/ 24 w 32"/>
                    <a:gd name="T3" fmla="*/ 24 h 32"/>
                    <a:gd name="T4" fmla="*/ 24 w 32"/>
                    <a:gd name="T5" fmla="*/ 16 h 32"/>
                    <a:gd name="T6" fmla="*/ 16 w 32"/>
                    <a:gd name="T7" fmla="*/ 16 h 32"/>
                    <a:gd name="T8" fmla="*/ 16 w 32"/>
                    <a:gd name="T9" fmla="*/ 8 h 32"/>
                    <a:gd name="T10" fmla="*/ 0 w 32"/>
                    <a:gd name="T11" fmla="*/ 8 h 32"/>
                    <a:gd name="T12" fmla="*/ 0 w 32"/>
                    <a:gd name="T13" fmla="*/ 0 h 32"/>
                    <a:gd name="T14" fmla="*/ 0 60000 65536"/>
                    <a:gd name="T15" fmla="*/ 0 60000 65536"/>
                    <a:gd name="T16" fmla="*/ 0 60000 65536"/>
                    <a:gd name="T17" fmla="*/ 0 60000 65536"/>
                    <a:gd name="T18" fmla="*/ 0 60000 65536"/>
                    <a:gd name="T19" fmla="*/ 0 60000 65536"/>
                    <a:gd name="T20" fmla="*/ 0 60000 65536"/>
                    <a:gd name="T21" fmla="*/ 0 w 32"/>
                    <a:gd name="T22" fmla="*/ 0 h 32"/>
                    <a:gd name="T23" fmla="*/ 32 w 3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32">
                      <a:moveTo>
                        <a:pt x="32" y="32"/>
                      </a:moveTo>
                      <a:lnTo>
                        <a:pt x="24" y="24"/>
                      </a:lnTo>
                      <a:lnTo>
                        <a:pt x="24" y="16"/>
                      </a:lnTo>
                      <a:lnTo>
                        <a:pt x="16" y="16"/>
                      </a:lnTo>
                      <a:lnTo>
                        <a:pt x="16" y="8"/>
                      </a:lnTo>
                      <a:lnTo>
                        <a:pt x="0" y="8"/>
                      </a:lnTo>
                      <a:lnTo>
                        <a:pt x="0" y="0"/>
                      </a:lnTo>
                    </a:path>
                  </a:pathLst>
                </a:custGeom>
                <a:noFill/>
                <a:ln w="12700">
                  <a:solidFill>
                    <a:srgbClr val="FF3A5B"/>
                  </a:solidFill>
                  <a:round/>
                  <a:headEnd/>
                  <a:tailEnd/>
                </a:ln>
              </p:spPr>
              <p:txBody>
                <a:bodyPr/>
                <a:lstStyle/>
                <a:p>
                  <a:endParaRPr lang="es-ES_tradnl">
                    <a:solidFill>
                      <a:srgbClr val="000000"/>
                    </a:solidFill>
                    <a:latin typeface="Times New Roman"/>
                  </a:endParaRPr>
                </a:p>
              </p:txBody>
            </p:sp>
            <p:sp>
              <p:nvSpPr>
                <p:cNvPr id="39293" name="Freeform 564"/>
                <p:cNvSpPr>
                  <a:spLocks/>
                </p:cNvSpPr>
                <p:nvPr/>
              </p:nvSpPr>
              <p:spPr bwMode="auto">
                <a:xfrm>
                  <a:off x="1961" y="2410"/>
                  <a:ext cx="32" cy="32"/>
                </a:xfrm>
                <a:custGeom>
                  <a:avLst/>
                  <a:gdLst>
                    <a:gd name="T0" fmla="*/ 32 w 32"/>
                    <a:gd name="T1" fmla="*/ 32 h 32"/>
                    <a:gd name="T2" fmla="*/ 32 w 32"/>
                    <a:gd name="T3" fmla="*/ 24 h 32"/>
                    <a:gd name="T4" fmla="*/ 16 w 32"/>
                    <a:gd name="T5" fmla="*/ 8 h 32"/>
                    <a:gd name="T6" fmla="*/ 8 w 32"/>
                    <a:gd name="T7" fmla="*/ 8 h 32"/>
                    <a:gd name="T8" fmla="*/ 8 w 32"/>
                    <a:gd name="T9" fmla="*/ 0 h 32"/>
                    <a:gd name="T10" fmla="*/ 0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2" y="32"/>
                      </a:moveTo>
                      <a:lnTo>
                        <a:pt x="32" y="24"/>
                      </a:lnTo>
                      <a:lnTo>
                        <a:pt x="16" y="8"/>
                      </a:lnTo>
                      <a:lnTo>
                        <a:pt x="8" y="8"/>
                      </a:lnTo>
                      <a:lnTo>
                        <a:pt x="8" y="0"/>
                      </a:lnTo>
                      <a:lnTo>
                        <a:pt x="0" y="0"/>
                      </a:lnTo>
                    </a:path>
                  </a:pathLst>
                </a:custGeom>
                <a:noFill/>
                <a:ln w="12700">
                  <a:solidFill>
                    <a:srgbClr val="FF3F59"/>
                  </a:solidFill>
                  <a:round/>
                  <a:headEnd/>
                  <a:tailEnd/>
                </a:ln>
              </p:spPr>
              <p:txBody>
                <a:bodyPr/>
                <a:lstStyle/>
                <a:p>
                  <a:endParaRPr lang="es-ES_tradnl">
                    <a:solidFill>
                      <a:srgbClr val="000000"/>
                    </a:solidFill>
                    <a:latin typeface="Times New Roman"/>
                  </a:endParaRPr>
                </a:p>
              </p:txBody>
            </p:sp>
            <p:sp>
              <p:nvSpPr>
                <p:cNvPr id="39294" name="Freeform 565"/>
                <p:cNvSpPr>
                  <a:spLocks/>
                </p:cNvSpPr>
                <p:nvPr/>
              </p:nvSpPr>
              <p:spPr bwMode="auto">
                <a:xfrm>
                  <a:off x="1914" y="2378"/>
                  <a:ext cx="79" cy="88"/>
                </a:xfrm>
                <a:custGeom>
                  <a:avLst/>
                  <a:gdLst>
                    <a:gd name="T0" fmla="*/ 32 w 79"/>
                    <a:gd name="T1" fmla="*/ 8 h 88"/>
                    <a:gd name="T2" fmla="*/ 32 w 79"/>
                    <a:gd name="T3" fmla="*/ 24 h 88"/>
                    <a:gd name="T4" fmla="*/ 24 w 79"/>
                    <a:gd name="T5" fmla="*/ 32 h 88"/>
                    <a:gd name="T6" fmla="*/ 24 w 79"/>
                    <a:gd name="T7" fmla="*/ 48 h 88"/>
                    <a:gd name="T8" fmla="*/ 16 w 79"/>
                    <a:gd name="T9" fmla="*/ 48 h 88"/>
                    <a:gd name="T10" fmla="*/ 16 w 79"/>
                    <a:gd name="T11" fmla="*/ 56 h 88"/>
                    <a:gd name="T12" fmla="*/ 0 w 79"/>
                    <a:gd name="T13" fmla="*/ 72 h 88"/>
                    <a:gd name="T14" fmla="*/ 0 w 79"/>
                    <a:gd name="T15" fmla="*/ 88 h 88"/>
                    <a:gd name="T16" fmla="*/ 0 w 79"/>
                    <a:gd name="T17" fmla="*/ 72 h 88"/>
                    <a:gd name="T18" fmla="*/ 8 w 79"/>
                    <a:gd name="T19" fmla="*/ 72 h 88"/>
                    <a:gd name="T20" fmla="*/ 8 w 79"/>
                    <a:gd name="T21" fmla="*/ 64 h 88"/>
                    <a:gd name="T22" fmla="*/ 16 w 79"/>
                    <a:gd name="T23" fmla="*/ 64 h 88"/>
                    <a:gd name="T24" fmla="*/ 16 w 79"/>
                    <a:gd name="T25" fmla="*/ 56 h 88"/>
                    <a:gd name="T26" fmla="*/ 32 w 79"/>
                    <a:gd name="T27" fmla="*/ 56 h 88"/>
                    <a:gd name="T28" fmla="*/ 40 w 79"/>
                    <a:gd name="T29" fmla="*/ 48 h 88"/>
                    <a:gd name="T30" fmla="*/ 47 w 79"/>
                    <a:gd name="T31" fmla="*/ 48 h 88"/>
                    <a:gd name="T32" fmla="*/ 47 w 79"/>
                    <a:gd name="T33" fmla="*/ 40 h 88"/>
                    <a:gd name="T34" fmla="*/ 55 w 79"/>
                    <a:gd name="T35" fmla="*/ 40 h 88"/>
                    <a:gd name="T36" fmla="*/ 63 w 79"/>
                    <a:gd name="T37" fmla="*/ 32 h 88"/>
                    <a:gd name="T38" fmla="*/ 63 w 79"/>
                    <a:gd name="T39" fmla="*/ 24 h 88"/>
                    <a:gd name="T40" fmla="*/ 71 w 79"/>
                    <a:gd name="T41" fmla="*/ 24 h 88"/>
                    <a:gd name="T42" fmla="*/ 71 w 79"/>
                    <a:gd name="T43" fmla="*/ 16 h 88"/>
                    <a:gd name="T44" fmla="*/ 79 w 79"/>
                    <a:gd name="T45" fmla="*/ 8 h 88"/>
                    <a:gd name="T46" fmla="*/ 79 w 79"/>
                    <a:gd name="T47" fmla="*/ 0 h 88"/>
                    <a:gd name="T48" fmla="*/ 40 w 79"/>
                    <a:gd name="T49" fmla="*/ 0 h 88"/>
                    <a:gd name="T50" fmla="*/ 40 w 79"/>
                    <a:gd name="T51" fmla="*/ 8 h 88"/>
                    <a:gd name="T52" fmla="*/ 32 w 79"/>
                    <a:gd name="T53" fmla="*/ 8 h 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9"/>
                    <a:gd name="T82" fmla="*/ 0 h 88"/>
                    <a:gd name="T83" fmla="*/ 79 w 79"/>
                    <a:gd name="T84" fmla="*/ 88 h 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9" h="88">
                      <a:moveTo>
                        <a:pt x="32" y="8"/>
                      </a:moveTo>
                      <a:lnTo>
                        <a:pt x="32" y="24"/>
                      </a:lnTo>
                      <a:lnTo>
                        <a:pt x="24" y="32"/>
                      </a:lnTo>
                      <a:lnTo>
                        <a:pt x="24" y="48"/>
                      </a:lnTo>
                      <a:lnTo>
                        <a:pt x="16" y="48"/>
                      </a:lnTo>
                      <a:lnTo>
                        <a:pt x="16" y="56"/>
                      </a:lnTo>
                      <a:lnTo>
                        <a:pt x="0" y="72"/>
                      </a:lnTo>
                      <a:lnTo>
                        <a:pt x="0" y="88"/>
                      </a:lnTo>
                      <a:lnTo>
                        <a:pt x="0" y="72"/>
                      </a:lnTo>
                      <a:lnTo>
                        <a:pt x="8" y="72"/>
                      </a:lnTo>
                      <a:lnTo>
                        <a:pt x="8" y="64"/>
                      </a:lnTo>
                      <a:lnTo>
                        <a:pt x="16" y="64"/>
                      </a:lnTo>
                      <a:lnTo>
                        <a:pt x="16" y="56"/>
                      </a:lnTo>
                      <a:lnTo>
                        <a:pt x="32" y="56"/>
                      </a:lnTo>
                      <a:lnTo>
                        <a:pt x="40" y="48"/>
                      </a:lnTo>
                      <a:lnTo>
                        <a:pt x="47" y="48"/>
                      </a:lnTo>
                      <a:lnTo>
                        <a:pt x="47" y="40"/>
                      </a:lnTo>
                      <a:lnTo>
                        <a:pt x="55" y="40"/>
                      </a:lnTo>
                      <a:lnTo>
                        <a:pt x="63" y="32"/>
                      </a:lnTo>
                      <a:lnTo>
                        <a:pt x="63" y="24"/>
                      </a:lnTo>
                      <a:lnTo>
                        <a:pt x="71" y="24"/>
                      </a:lnTo>
                      <a:lnTo>
                        <a:pt x="71" y="16"/>
                      </a:lnTo>
                      <a:lnTo>
                        <a:pt x="79" y="8"/>
                      </a:lnTo>
                      <a:lnTo>
                        <a:pt x="79" y="0"/>
                      </a:lnTo>
                      <a:lnTo>
                        <a:pt x="40" y="0"/>
                      </a:lnTo>
                      <a:lnTo>
                        <a:pt x="40" y="8"/>
                      </a:lnTo>
                      <a:lnTo>
                        <a:pt x="32" y="8"/>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295" name="Freeform 566"/>
                <p:cNvSpPr>
                  <a:spLocks/>
                </p:cNvSpPr>
                <p:nvPr/>
              </p:nvSpPr>
              <p:spPr bwMode="auto">
                <a:xfrm>
                  <a:off x="1946" y="2378"/>
                  <a:ext cx="47" cy="24"/>
                </a:xfrm>
                <a:custGeom>
                  <a:avLst/>
                  <a:gdLst>
                    <a:gd name="T0" fmla="*/ 0 w 47"/>
                    <a:gd name="T1" fmla="*/ 8 h 24"/>
                    <a:gd name="T2" fmla="*/ 0 w 47"/>
                    <a:gd name="T3" fmla="*/ 24 h 24"/>
                    <a:gd name="T4" fmla="*/ 8 w 47"/>
                    <a:gd name="T5" fmla="*/ 16 h 24"/>
                    <a:gd name="T6" fmla="*/ 39 w 47"/>
                    <a:gd name="T7" fmla="*/ 16 h 24"/>
                    <a:gd name="T8" fmla="*/ 47 w 47"/>
                    <a:gd name="T9" fmla="*/ 8 h 24"/>
                    <a:gd name="T10" fmla="*/ 47 w 47"/>
                    <a:gd name="T11" fmla="*/ 0 h 24"/>
                    <a:gd name="T12" fmla="*/ 31 w 47"/>
                    <a:gd name="T13" fmla="*/ 0 h 24"/>
                    <a:gd name="T14" fmla="*/ 23 w 47"/>
                    <a:gd name="T15" fmla="*/ 8 h 24"/>
                    <a:gd name="T16" fmla="*/ 0 w 47"/>
                    <a:gd name="T17" fmla="*/ 8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24"/>
                    <a:gd name="T29" fmla="*/ 47 w 47"/>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24">
                      <a:moveTo>
                        <a:pt x="0" y="8"/>
                      </a:moveTo>
                      <a:lnTo>
                        <a:pt x="0" y="24"/>
                      </a:lnTo>
                      <a:lnTo>
                        <a:pt x="8" y="16"/>
                      </a:lnTo>
                      <a:lnTo>
                        <a:pt x="39" y="16"/>
                      </a:lnTo>
                      <a:lnTo>
                        <a:pt x="47" y="8"/>
                      </a:lnTo>
                      <a:lnTo>
                        <a:pt x="47" y="0"/>
                      </a:lnTo>
                      <a:lnTo>
                        <a:pt x="31" y="0"/>
                      </a:lnTo>
                      <a:lnTo>
                        <a:pt x="23" y="8"/>
                      </a:lnTo>
                      <a:lnTo>
                        <a:pt x="0" y="8"/>
                      </a:lnTo>
                      <a:close/>
                    </a:path>
                  </a:pathLst>
                </a:custGeom>
                <a:solidFill>
                  <a:srgbClr val="F2263F"/>
                </a:solidFill>
                <a:ln w="9525">
                  <a:noFill/>
                  <a:round/>
                  <a:headEnd/>
                  <a:tailEnd/>
                </a:ln>
              </p:spPr>
              <p:txBody>
                <a:bodyPr/>
                <a:lstStyle/>
                <a:p>
                  <a:endParaRPr lang="es-ES_tradnl">
                    <a:solidFill>
                      <a:srgbClr val="000000"/>
                    </a:solidFill>
                    <a:latin typeface="Times New Roman"/>
                  </a:endParaRPr>
                </a:p>
              </p:txBody>
            </p:sp>
            <p:sp>
              <p:nvSpPr>
                <p:cNvPr id="39296" name="Line 567"/>
                <p:cNvSpPr>
                  <a:spLocks noChangeShapeType="1"/>
                </p:cNvSpPr>
                <p:nvPr/>
              </p:nvSpPr>
              <p:spPr bwMode="auto">
                <a:xfrm flipH="1">
                  <a:off x="1930" y="2434"/>
                  <a:ext cx="16" cy="1"/>
                </a:xfrm>
                <a:prstGeom prst="line">
                  <a:avLst/>
                </a:prstGeom>
                <a:noFill/>
                <a:ln w="12700">
                  <a:solidFill>
                    <a:srgbClr val="FF1966"/>
                  </a:solidFill>
                  <a:round/>
                  <a:headEnd/>
                  <a:tailEnd/>
                </a:ln>
              </p:spPr>
              <p:txBody>
                <a:bodyPr/>
                <a:lstStyle/>
                <a:p>
                  <a:endParaRPr lang="es-ES_tradnl">
                    <a:solidFill>
                      <a:srgbClr val="000000"/>
                    </a:solidFill>
                    <a:latin typeface="Times New Roman"/>
                  </a:endParaRPr>
                </a:p>
              </p:txBody>
            </p:sp>
            <p:sp>
              <p:nvSpPr>
                <p:cNvPr id="39297" name="Freeform 568"/>
                <p:cNvSpPr>
                  <a:spLocks/>
                </p:cNvSpPr>
                <p:nvPr/>
              </p:nvSpPr>
              <p:spPr bwMode="auto">
                <a:xfrm>
                  <a:off x="1930" y="2426"/>
                  <a:ext cx="16" cy="8"/>
                </a:xfrm>
                <a:custGeom>
                  <a:avLst/>
                  <a:gdLst>
                    <a:gd name="T0" fmla="*/ 16 w 16"/>
                    <a:gd name="T1" fmla="*/ 8 h 8"/>
                    <a:gd name="T2" fmla="*/ 8 w 16"/>
                    <a:gd name="T3" fmla="*/ 0 h 8"/>
                    <a:gd name="T4" fmla="*/ 8 w 16"/>
                    <a:gd name="T5" fmla="*/ 8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16" y="8"/>
                      </a:moveTo>
                      <a:lnTo>
                        <a:pt x="8" y="0"/>
                      </a:lnTo>
                      <a:lnTo>
                        <a:pt x="8" y="8"/>
                      </a:lnTo>
                      <a:lnTo>
                        <a:pt x="0" y="8"/>
                      </a:lnTo>
                    </a:path>
                  </a:pathLst>
                </a:custGeom>
                <a:noFill/>
                <a:ln w="12700">
                  <a:solidFill>
                    <a:srgbClr val="FF1E63"/>
                  </a:solidFill>
                  <a:round/>
                  <a:headEnd/>
                  <a:tailEnd/>
                </a:ln>
              </p:spPr>
              <p:txBody>
                <a:bodyPr/>
                <a:lstStyle/>
                <a:p>
                  <a:endParaRPr lang="es-ES_tradnl">
                    <a:solidFill>
                      <a:srgbClr val="000000"/>
                    </a:solidFill>
                    <a:latin typeface="Times New Roman"/>
                  </a:endParaRPr>
                </a:p>
              </p:txBody>
            </p:sp>
            <p:sp>
              <p:nvSpPr>
                <p:cNvPr id="39298" name="Line 569"/>
                <p:cNvSpPr>
                  <a:spLocks noChangeShapeType="1"/>
                </p:cNvSpPr>
                <p:nvPr/>
              </p:nvSpPr>
              <p:spPr bwMode="auto">
                <a:xfrm flipH="1">
                  <a:off x="1930" y="2426"/>
                  <a:ext cx="24" cy="1"/>
                </a:xfrm>
                <a:prstGeom prst="line">
                  <a:avLst/>
                </a:prstGeom>
                <a:noFill/>
                <a:ln w="12700">
                  <a:solidFill>
                    <a:srgbClr val="FF2363"/>
                  </a:solidFill>
                  <a:round/>
                  <a:headEnd/>
                  <a:tailEnd/>
                </a:ln>
              </p:spPr>
              <p:txBody>
                <a:bodyPr/>
                <a:lstStyle/>
                <a:p>
                  <a:endParaRPr lang="es-ES_tradnl">
                    <a:solidFill>
                      <a:srgbClr val="000000"/>
                    </a:solidFill>
                    <a:latin typeface="Times New Roman"/>
                  </a:endParaRPr>
                </a:p>
              </p:txBody>
            </p:sp>
            <p:sp>
              <p:nvSpPr>
                <p:cNvPr id="39299" name="Line 570"/>
                <p:cNvSpPr>
                  <a:spLocks noChangeShapeType="1"/>
                </p:cNvSpPr>
                <p:nvPr/>
              </p:nvSpPr>
              <p:spPr bwMode="auto">
                <a:xfrm flipH="1">
                  <a:off x="1938" y="2426"/>
                  <a:ext cx="16" cy="1"/>
                </a:xfrm>
                <a:prstGeom prst="line">
                  <a:avLst/>
                </a:prstGeom>
                <a:noFill/>
                <a:ln w="12700">
                  <a:solidFill>
                    <a:srgbClr val="FF2860"/>
                  </a:solidFill>
                  <a:round/>
                  <a:headEnd/>
                  <a:tailEnd/>
                </a:ln>
              </p:spPr>
              <p:txBody>
                <a:bodyPr/>
                <a:lstStyle/>
                <a:p>
                  <a:endParaRPr lang="es-ES_tradnl">
                    <a:solidFill>
                      <a:srgbClr val="000000"/>
                    </a:solidFill>
                    <a:latin typeface="Times New Roman"/>
                  </a:endParaRPr>
                </a:p>
              </p:txBody>
            </p:sp>
            <p:sp>
              <p:nvSpPr>
                <p:cNvPr id="39300" name="Line 571"/>
                <p:cNvSpPr>
                  <a:spLocks noChangeShapeType="1"/>
                </p:cNvSpPr>
                <p:nvPr/>
              </p:nvSpPr>
              <p:spPr bwMode="auto">
                <a:xfrm flipH="1">
                  <a:off x="1938" y="2426"/>
                  <a:ext cx="16" cy="1"/>
                </a:xfrm>
                <a:prstGeom prst="line">
                  <a:avLst/>
                </a:prstGeom>
                <a:noFill/>
                <a:ln w="12700">
                  <a:solidFill>
                    <a:srgbClr val="FF2D5E"/>
                  </a:solidFill>
                  <a:round/>
                  <a:headEnd/>
                  <a:tailEnd/>
                </a:ln>
              </p:spPr>
              <p:txBody>
                <a:bodyPr/>
                <a:lstStyle/>
                <a:p>
                  <a:endParaRPr lang="es-ES_tradnl">
                    <a:solidFill>
                      <a:srgbClr val="000000"/>
                    </a:solidFill>
                    <a:latin typeface="Times New Roman"/>
                  </a:endParaRPr>
                </a:p>
              </p:txBody>
            </p:sp>
            <p:sp>
              <p:nvSpPr>
                <p:cNvPr id="39301" name="Freeform 572"/>
                <p:cNvSpPr>
                  <a:spLocks/>
                </p:cNvSpPr>
                <p:nvPr/>
              </p:nvSpPr>
              <p:spPr bwMode="auto">
                <a:xfrm>
                  <a:off x="1938" y="2418"/>
                  <a:ext cx="23" cy="8"/>
                </a:xfrm>
                <a:custGeom>
                  <a:avLst/>
                  <a:gdLst>
                    <a:gd name="T0" fmla="*/ 23 w 23"/>
                    <a:gd name="T1" fmla="*/ 8 h 8"/>
                    <a:gd name="T2" fmla="*/ 16 w 23"/>
                    <a:gd name="T3" fmla="*/ 0 h 8"/>
                    <a:gd name="T4" fmla="*/ 0 w 23"/>
                    <a:gd name="T5" fmla="*/ 0 h 8"/>
                    <a:gd name="T6" fmla="*/ 0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0"/>
                      </a:lnTo>
                      <a:lnTo>
                        <a:pt x="0" y="0"/>
                      </a:lnTo>
                      <a:lnTo>
                        <a:pt x="0" y="8"/>
                      </a:lnTo>
                    </a:path>
                  </a:pathLst>
                </a:custGeom>
                <a:noFill/>
                <a:ln w="12700">
                  <a:solidFill>
                    <a:srgbClr val="FF305E"/>
                  </a:solidFill>
                  <a:round/>
                  <a:headEnd/>
                  <a:tailEnd/>
                </a:ln>
              </p:spPr>
              <p:txBody>
                <a:bodyPr/>
                <a:lstStyle/>
                <a:p>
                  <a:endParaRPr lang="es-ES_tradnl">
                    <a:solidFill>
                      <a:srgbClr val="000000"/>
                    </a:solidFill>
                    <a:latin typeface="Times New Roman"/>
                  </a:endParaRPr>
                </a:p>
              </p:txBody>
            </p:sp>
            <p:sp>
              <p:nvSpPr>
                <p:cNvPr id="39302" name="Line 573"/>
                <p:cNvSpPr>
                  <a:spLocks noChangeShapeType="1"/>
                </p:cNvSpPr>
                <p:nvPr/>
              </p:nvSpPr>
              <p:spPr bwMode="auto">
                <a:xfrm flipH="1">
                  <a:off x="1938" y="2418"/>
                  <a:ext cx="23" cy="1"/>
                </a:xfrm>
                <a:prstGeom prst="line">
                  <a:avLst/>
                </a:prstGeom>
                <a:noFill/>
                <a:ln w="12700">
                  <a:solidFill>
                    <a:srgbClr val="FF355B"/>
                  </a:solidFill>
                  <a:round/>
                  <a:headEnd/>
                  <a:tailEnd/>
                </a:ln>
              </p:spPr>
              <p:txBody>
                <a:bodyPr/>
                <a:lstStyle/>
                <a:p>
                  <a:endParaRPr lang="es-ES_tradnl">
                    <a:solidFill>
                      <a:srgbClr val="000000"/>
                    </a:solidFill>
                    <a:latin typeface="Times New Roman"/>
                  </a:endParaRPr>
                </a:p>
              </p:txBody>
            </p:sp>
            <p:sp>
              <p:nvSpPr>
                <p:cNvPr id="39303" name="Line 574"/>
                <p:cNvSpPr>
                  <a:spLocks noChangeShapeType="1"/>
                </p:cNvSpPr>
                <p:nvPr/>
              </p:nvSpPr>
              <p:spPr bwMode="auto">
                <a:xfrm flipH="1">
                  <a:off x="1938" y="2418"/>
                  <a:ext cx="23" cy="1"/>
                </a:xfrm>
                <a:prstGeom prst="line">
                  <a:avLst/>
                </a:prstGeom>
                <a:noFill/>
                <a:ln w="12700">
                  <a:solidFill>
                    <a:srgbClr val="FF3A5B"/>
                  </a:solidFill>
                  <a:round/>
                  <a:headEnd/>
                  <a:tailEnd/>
                </a:ln>
              </p:spPr>
              <p:txBody>
                <a:bodyPr/>
                <a:lstStyle/>
                <a:p>
                  <a:endParaRPr lang="es-ES_tradnl">
                    <a:solidFill>
                      <a:srgbClr val="000000"/>
                    </a:solidFill>
                    <a:latin typeface="Times New Roman"/>
                  </a:endParaRPr>
                </a:p>
              </p:txBody>
            </p:sp>
            <p:sp>
              <p:nvSpPr>
                <p:cNvPr id="39304" name="Freeform 575"/>
                <p:cNvSpPr>
                  <a:spLocks/>
                </p:cNvSpPr>
                <p:nvPr/>
              </p:nvSpPr>
              <p:spPr bwMode="auto">
                <a:xfrm>
                  <a:off x="1938" y="2410"/>
                  <a:ext cx="31" cy="8"/>
                </a:xfrm>
                <a:custGeom>
                  <a:avLst/>
                  <a:gdLst>
                    <a:gd name="T0" fmla="*/ 31 w 31"/>
                    <a:gd name="T1" fmla="*/ 8 h 8"/>
                    <a:gd name="T2" fmla="*/ 23 w 31"/>
                    <a:gd name="T3" fmla="*/ 0 h 8"/>
                    <a:gd name="T4" fmla="*/ 8 w 31"/>
                    <a:gd name="T5" fmla="*/ 0 h 8"/>
                    <a:gd name="T6" fmla="*/ 0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3" y="0"/>
                      </a:lnTo>
                      <a:lnTo>
                        <a:pt x="8" y="0"/>
                      </a:lnTo>
                      <a:lnTo>
                        <a:pt x="0" y="8"/>
                      </a:lnTo>
                    </a:path>
                  </a:pathLst>
                </a:custGeom>
                <a:noFill/>
                <a:ln w="12700">
                  <a:solidFill>
                    <a:srgbClr val="FF3F59"/>
                  </a:solidFill>
                  <a:round/>
                  <a:headEnd/>
                  <a:tailEnd/>
                </a:ln>
              </p:spPr>
              <p:txBody>
                <a:bodyPr/>
                <a:lstStyle/>
                <a:p>
                  <a:endParaRPr lang="es-ES_tradnl">
                    <a:solidFill>
                      <a:srgbClr val="000000"/>
                    </a:solidFill>
                    <a:latin typeface="Times New Roman"/>
                  </a:endParaRPr>
                </a:p>
              </p:txBody>
            </p:sp>
            <p:sp>
              <p:nvSpPr>
                <p:cNvPr id="39305" name="Freeform 576"/>
                <p:cNvSpPr>
                  <a:spLocks/>
                </p:cNvSpPr>
                <p:nvPr/>
              </p:nvSpPr>
              <p:spPr bwMode="auto">
                <a:xfrm>
                  <a:off x="1961" y="2402"/>
                  <a:ext cx="72" cy="88"/>
                </a:xfrm>
                <a:custGeom>
                  <a:avLst/>
                  <a:gdLst>
                    <a:gd name="T0" fmla="*/ 0 w 72"/>
                    <a:gd name="T1" fmla="*/ 88 h 88"/>
                    <a:gd name="T2" fmla="*/ 8 w 72"/>
                    <a:gd name="T3" fmla="*/ 80 h 88"/>
                    <a:gd name="T4" fmla="*/ 8 w 72"/>
                    <a:gd name="T5" fmla="*/ 72 h 88"/>
                    <a:gd name="T6" fmla="*/ 16 w 72"/>
                    <a:gd name="T7" fmla="*/ 64 h 88"/>
                    <a:gd name="T8" fmla="*/ 16 w 72"/>
                    <a:gd name="T9" fmla="*/ 48 h 88"/>
                    <a:gd name="T10" fmla="*/ 24 w 72"/>
                    <a:gd name="T11" fmla="*/ 40 h 88"/>
                    <a:gd name="T12" fmla="*/ 24 w 72"/>
                    <a:gd name="T13" fmla="*/ 32 h 88"/>
                    <a:gd name="T14" fmla="*/ 32 w 72"/>
                    <a:gd name="T15" fmla="*/ 24 h 88"/>
                    <a:gd name="T16" fmla="*/ 32 w 72"/>
                    <a:gd name="T17" fmla="*/ 16 h 88"/>
                    <a:gd name="T18" fmla="*/ 40 w 72"/>
                    <a:gd name="T19" fmla="*/ 16 h 88"/>
                    <a:gd name="T20" fmla="*/ 40 w 72"/>
                    <a:gd name="T21" fmla="*/ 8 h 88"/>
                    <a:gd name="T22" fmla="*/ 48 w 72"/>
                    <a:gd name="T23" fmla="*/ 8 h 88"/>
                    <a:gd name="T24" fmla="*/ 48 w 72"/>
                    <a:gd name="T25" fmla="*/ 0 h 88"/>
                    <a:gd name="T26" fmla="*/ 64 w 72"/>
                    <a:gd name="T27" fmla="*/ 0 h 88"/>
                    <a:gd name="T28" fmla="*/ 64 w 72"/>
                    <a:gd name="T29" fmla="*/ 8 h 88"/>
                    <a:gd name="T30" fmla="*/ 72 w 72"/>
                    <a:gd name="T31" fmla="*/ 16 h 88"/>
                    <a:gd name="T32" fmla="*/ 72 w 72"/>
                    <a:gd name="T33" fmla="*/ 56 h 88"/>
                    <a:gd name="T34" fmla="*/ 64 w 72"/>
                    <a:gd name="T35" fmla="*/ 64 h 88"/>
                    <a:gd name="T36" fmla="*/ 56 w 72"/>
                    <a:gd name="T37" fmla="*/ 64 h 88"/>
                    <a:gd name="T38" fmla="*/ 48 w 72"/>
                    <a:gd name="T39" fmla="*/ 72 h 88"/>
                    <a:gd name="T40" fmla="*/ 24 w 72"/>
                    <a:gd name="T41" fmla="*/ 72 h 88"/>
                    <a:gd name="T42" fmla="*/ 16 w 72"/>
                    <a:gd name="T43" fmla="*/ 80 h 88"/>
                    <a:gd name="T44" fmla="*/ 8 w 72"/>
                    <a:gd name="T45" fmla="*/ 80 h 88"/>
                    <a:gd name="T46" fmla="*/ 0 w 72"/>
                    <a:gd name="T47" fmla="*/ 88 h 8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2"/>
                    <a:gd name="T73" fmla="*/ 0 h 88"/>
                    <a:gd name="T74" fmla="*/ 72 w 72"/>
                    <a:gd name="T75" fmla="*/ 88 h 8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2" h="88">
                      <a:moveTo>
                        <a:pt x="0" y="88"/>
                      </a:moveTo>
                      <a:lnTo>
                        <a:pt x="8" y="80"/>
                      </a:lnTo>
                      <a:lnTo>
                        <a:pt x="8" y="72"/>
                      </a:lnTo>
                      <a:lnTo>
                        <a:pt x="16" y="64"/>
                      </a:lnTo>
                      <a:lnTo>
                        <a:pt x="16" y="48"/>
                      </a:lnTo>
                      <a:lnTo>
                        <a:pt x="24" y="40"/>
                      </a:lnTo>
                      <a:lnTo>
                        <a:pt x="24" y="32"/>
                      </a:lnTo>
                      <a:lnTo>
                        <a:pt x="32" y="24"/>
                      </a:lnTo>
                      <a:lnTo>
                        <a:pt x="32" y="16"/>
                      </a:lnTo>
                      <a:lnTo>
                        <a:pt x="40" y="16"/>
                      </a:lnTo>
                      <a:lnTo>
                        <a:pt x="40" y="8"/>
                      </a:lnTo>
                      <a:lnTo>
                        <a:pt x="48" y="8"/>
                      </a:lnTo>
                      <a:lnTo>
                        <a:pt x="48" y="0"/>
                      </a:lnTo>
                      <a:lnTo>
                        <a:pt x="64" y="0"/>
                      </a:lnTo>
                      <a:lnTo>
                        <a:pt x="64" y="8"/>
                      </a:lnTo>
                      <a:lnTo>
                        <a:pt x="72" y="16"/>
                      </a:lnTo>
                      <a:lnTo>
                        <a:pt x="72" y="56"/>
                      </a:lnTo>
                      <a:lnTo>
                        <a:pt x="64" y="64"/>
                      </a:lnTo>
                      <a:lnTo>
                        <a:pt x="56" y="64"/>
                      </a:lnTo>
                      <a:lnTo>
                        <a:pt x="48" y="72"/>
                      </a:lnTo>
                      <a:lnTo>
                        <a:pt x="24" y="72"/>
                      </a:lnTo>
                      <a:lnTo>
                        <a:pt x="16" y="80"/>
                      </a:lnTo>
                      <a:lnTo>
                        <a:pt x="8" y="80"/>
                      </a:lnTo>
                      <a:lnTo>
                        <a:pt x="0" y="88"/>
                      </a:lnTo>
                      <a:close/>
                    </a:path>
                  </a:pathLst>
                </a:custGeom>
                <a:solidFill>
                  <a:srgbClr val="FF3F59"/>
                </a:solidFill>
                <a:ln w="0">
                  <a:solidFill>
                    <a:srgbClr val="000000"/>
                  </a:solidFill>
                  <a:round/>
                  <a:headEnd/>
                  <a:tailEnd/>
                </a:ln>
              </p:spPr>
              <p:txBody>
                <a:bodyPr/>
                <a:lstStyle/>
                <a:p>
                  <a:endParaRPr lang="es-ES_tradnl">
                    <a:solidFill>
                      <a:srgbClr val="000000"/>
                    </a:solidFill>
                    <a:latin typeface="Times New Roman"/>
                  </a:endParaRPr>
                </a:p>
              </p:txBody>
            </p:sp>
            <p:sp>
              <p:nvSpPr>
                <p:cNvPr id="39306" name="Freeform 577"/>
                <p:cNvSpPr>
                  <a:spLocks/>
                </p:cNvSpPr>
                <p:nvPr/>
              </p:nvSpPr>
              <p:spPr bwMode="auto">
                <a:xfrm>
                  <a:off x="2001" y="2418"/>
                  <a:ext cx="8" cy="56"/>
                </a:xfrm>
                <a:custGeom>
                  <a:avLst/>
                  <a:gdLst>
                    <a:gd name="T0" fmla="*/ 0 w 8"/>
                    <a:gd name="T1" fmla="*/ 56 h 56"/>
                    <a:gd name="T2" fmla="*/ 0 w 8"/>
                    <a:gd name="T3" fmla="*/ 48 h 56"/>
                    <a:gd name="T4" fmla="*/ 8 w 8"/>
                    <a:gd name="T5" fmla="*/ 48 h 56"/>
                    <a:gd name="T6" fmla="*/ 8 w 8"/>
                    <a:gd name="T7" fmla="*/ 0 h 56"/>
                    <a:gd name="T8" fmla="*/ 0 w 8"/>
                    <a:gd name="T9" fmla="*/ 0 h 56"/>
                    <a:gd name="T10" fmla="*/ 0 60000 65536"/>
                    <a:gd name="T11" fmla="*/ 0 60000 65536"/>
                    <a:gd name="T12" fmla="*/ 0 60000 65536"/>
                    <a:gd name="T13" fmla="*/ 0 60000 65536"/>
                    <a:gd name="T14" fmla="*/ 0 60000 65536"/>
                    <a:gd name="T15" fmla="*/ 0 w 8"/>
                    <a:gd name="T16" fmla="*/ 0 h 56"/>
                    <a:gd name="T17" fmla="*/ 8 w 8"/>
                    <a:gd name="T18" fmla="*/ 56 h 56"/>
                  </a:gdLst>
                  <a:ahLst/>
                  <a:cxnLst>
                    <a:cxn ang="T10">
                      <a:pos x="T0" y="T1"/>
                    </a:cxn>
                    <a:cxn ang="T11">
                      <a:pos x="T2" y="T3"/>
                    </a:cxn>
                    <a:cxn ang="T12">
                      <a:pos x="T4" y="T5"/>
                    </a:cxn>
                    <a:cxn ang="T13">
                      <a:pos x="T6" y="T7"/>
                    </a:cxn>
                    <a:cxn ang="T14">
                      <a:pos x="T8" y="T9"/>
                    </a:cxn>
                  </a:cxnLst>
                  <a:rect l="T15" t="T16" r="T17" b="T18"/>
                  <a:pathLst>
                    <a:path w="8" h="56">
                      <a:moveTo>
                        <a:pt x="0" y="56"/>
                      </a:moveTo>
                      <a:lnTo>
                        <a:pt x="0" y="48"/>
                      </a:lnTo>
                      <a:lnTo>
                        <a:pt x="8" y="48"/>
                      </a:lnTo>
                      <a:lnTo>
                        <a:pt x="8" y="0"/>
                      </a:lnTo>
                      <a:lnTo>
                        <a:pt x="0" y="0"/>
                      </a:lnTo>
                    </a:path>
                  </a:pathLst>
                </a:custGeom>
                <a:noFill/>
                <a:ln w="12700">
                  <a:solidFill>
                    <a:srgbClr val="FF3F59"/>
                  </a:solidFill>
                  <a:round/>
                  <a:headEnd/>
                  <a:tailEnd/>
                </a:ln>
              </p:spPr>
              <p:txBody>
                <a:bodyPr/>
                <a:lstStyle/>
                <a:p>
                  <a:endParaRPr lang="es-ES_tradnl">
                    <a:solidFill>
                      <a:srgbClr val="000000"/>
                    </a:solidFill>
                    <a:latin typeface="Times New Roman"/>
                  </a:endParaRPr>
                </a:p>
              </p:txBody>
            </p:sp>
            <p:sp>
              <p:nvSpPr>
                <p:cNvPr id="39307" name="Freeform 578"/>
                <p:cNvSpPr>
                  <a:spLocks/>
                </p:cNvSpPr>
                <p:nvPr/>
              </p:nvSpPr>
              <p:spPr bwMode="auto">
                <a:xfrm>
                  <a:off x="2001" y="2410"/>
                  <a:ext cx="8" cy="64"/>
                </a:xfrm>
                <a:custGeom>
                  <a:avLst/>
                  <a:gdLst>
                    <a:gd name="T0" fmla="*/ 0 w 8"/>
                    <a:gd name="T1" fmla="*/ 64 h 64"/>
                    <a:gd name="T2" fmla="*/ 0 w 8"/>
                    <a:gd name="T3" fmla="*/ 56 h 64"/>
                    <a:gd name="T4" fmla="*/ 8 w 8"/>
                    <a:gd name="T5" fmla="*/ 56 h 64"/>
                    <a:gd name="T6" fmla="*/ 8 w 8"/>
                    <a:gd name="T7" fmla="*/ 8 h 64"/>
                    <a:gd name="T8" fmla="*/ 0 w 8"/>
                    <a:gd name="T9" fmla="*/ 0 h 64"/>
                    <a:gd name="T10" fmla="*/ 0 60000 65536"/>
                    <a:gd name="T11" fmla="*/ 0 60000 65536"/>
                    <a:gd name="T12" fmla="*/ 0 60000 65536"/>
                    <a:gd name="T13" fmla="*/ 0 60000 65536"/>
                    <a:gd name="T14" fmla="*/ 0 60000 65536"/>
                    <a:gd name="T15" fmla="*/ 0 w 8"/>
                    <a:gd name="T16" fmla="*/ 0 h 64"/>
                    <a:gd name="T17" fmla="*/ 8 w 8"/>
                    <a:gd name="T18" fmla="*/ 64 h 64"/>
                  </a:gdLst>
                  <a:ahLst/>
                  <a:cxnLst>
                    <a:cxn ang="T10">
                      <a:pos x="T0" y="T1"/>
                    </a:cxn>
                    <a:cxn ang="T11">
                      <a:pos x="T2" y="T3"/>
                    </a:cxn>
                    <a:cxn ang="T12">
                      <a:pos x="T4" y="T5"/>
                    </a:cxn>
                    <a:cxn ang="T13">
                      <a:pos x="T6" y="T7"/>
                    </a:cxn>
                    <a:cxn ang="T14">
                      <a:pos x="T8" y="T9"/>
                    </a:cxn>
                  </a:cxnLst>
                  <a:rect l="T15" t="T16" r="T17" b="T18"/>
                  <a:pathLst>
                    <a:path w="8" h="64">
                      <a:moveTo>
                        <a:pt x="0" y="64"/>
                      </a:moveTo>
                      <a:lnTo>
                        <a:pt x="0" y="56"/>
                      </a:lnTo>
                      <a:lnTo>
                        <a:pt x="8" y="56"/>
                      </a:lnTo>
                      <a:lnTo>
                        <a:pt x="8" y="8"/>
                      </a:lnTo>
                      <a:lnTo>
                        <a:pt x="0" y="0"/>
                      </a:lnTo>
                    </a:path>
                  </a:pathLst>
                </a:custGeom>
                <a:noFill/>
                <a:ln w="12700">
                  <a:solidFill>
                    <a:srgbClr val="FF4256"/>
                  </a:solidFill>
                  <a:round/>
                  <a:headEnd/>
                  <a:tailEnd/>
                </a:ln>
              </p:spPr>
              <p:txBody>
                <a:bodyPr/>
                <a:lstStyle/>
                <a:p>
                  <a:endParaRPr lang="es-ES_tradnl">
                    <a:solidFill>
                      <a:srgbClr val="000000"/>
                    </a:solidFill>
                    <a:latin typeface="Times New Roman"/>
                  </a:endParaRPr>
                </a:p>
              </p:txBody>
            </p:sp>
            <p:sp>
              <p:nvSpPr>
                <p:cNvPr id="39308" name="Freeform 579"/>
                <p:cNvSpPr>
                  <a:spLocks/>
                </p:cNvSpPr>
                <p:nvPr/>
              </p:nvSpPr>
              <p:spPr bwMode="auto">
                <a:xfrm>
                  <a:off x="2009" y="2410"/>
                  <a:ext cx="8" cy="64"/>
                </a:xfrm>
                <a:custGeom>
                  <a:avLst/>
                  <a:gdLst>
                    <a:gd name="T0" fmla="*/ 0 w 8"/>
                    <a:gd name="T1" fmla="*/ 64 h 64"/>
                    <a:gd name="T2" fmla="*/ 0 w 8"/>
                    <a:gd name="T3" fmla="*/ 48 h 64"/>
                    <a:gd name="T4" fmla="*/ 8 w 8"/>
                    <a:gd name="T5" fmla="*/ 48 h 64"/>
                    <a:gd name="T6" fmla="*/ 8 w 8"/>
                    <a:gd name="T7" fmla="*/ 16 h 64"/>
                    <a:gd name="T8" fmla="*/ 0 w 8"/>
                    <a:gd name="T9" fmla="*/ 8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48"/>
                      </a:lnTo>
                      <a:lnTo>
                        <a:pt x="8" y="48"/>
                      </a:lnTo>
                      <a:lnTo>
                        <a:pt x="8" y="16"/>
                      </a:lnTo>
                      <a:lnTo>
                        <a:pt x="0" y="8"/>
                      </a:lnTo>
                      <a:lnTo>
                        <a:pt x="0" y="0"/>
                      </a:lnTo>
                    </a:path>
                  </a:pathLst>
                </a:custGeom>
                <a:noFill/>
                <a:ln w="12700">
                  <a:solidFill>
                    <a:srgbClr val="FF4751"/>
                  </a:solidFill>
                  <a:round/>
                  <a:headEnd/>
                  <a:tailEnd/>
                </a:ln>
              </p:spPr>
              <p:txBody>
                <a:bodyPr/>
                <a:lstStyle/>
                <a:p>
                  <a:endParaRPr lang="es-ES_tradnl">
                    <a:solidFill>
                      <a:srgbClr val="000000"/>
                    </a:solidFill>
                    <a:latin typeface="Times New Roman"/>
                  </a:endParaRPr>
                </a:p>
              </p:txBody>
            </p:sp>
            <p:sp>
              <p:nvSpPr>
                <p:cNvPr id="39309" name="Freeform 580"/>
                <p:cNvSpPr>
                  <a:spLocks/>
                </p:cNvSpPr>
                <p:nvPr/>
              </p:nvSpPr>
              <p:spPr bwMode="auto">
                <a:xfrm>
                  <a:off x="2009" y="2410"/>
                  <a:ext cx="8" cy="56"/>
                </a:xfrm>
                <a:custGeom>
                  <a:avLst/>
                  <a:gdLst>
                    <a:gd name="T0" fmla="*/ 0 w 8"/>
                    <a:gd name="T1" fmla="*/ 56 h 56"/>
                    <a:gd name="T2" fmla="*/ 8 w 8"/>
                    <a:gd name="T3" fmla="*/ 56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56"/>
                      </a:lnTo>
                      <a:lnTo>
                        <a:pt x="8" y="8"/>
                      </a:lnTo>
                      <a:lnTo>
                        <a:pt x="0" y="0"/>
                      </a:lnTo>
                    </a:path>
                  </a:pathLst>
                </a:custGeom>
                <a:noFill/>
                <a:ln w="12700">
                  <a:solidFill>
                    <a:srgbClr val="FF494F"/>
                  </a:solidFill>
                  <a:round/>
                  <a:headEnd/>
                  <a:tailEnd/>
                </a:ln>
              </p:spPr>
              <p:txBody>
                <a:bodyPr/>
                <a:lstStyle/>
                <a:p>
                  <a:endParaRPr lang="es-ES_tradnl">
                    <a:solidFill>
                      <a:srgbClr val="000000"/>
                    </a:solidFill>
                    <a:latin typeface="Times New Roman"/>
                  </a:endParaRPr>
                </a:p>
              </p:txBody>
            </p:sp>
            <p:sp>
              <p:nvSpPr>
                <p:cNvPr id="39310" name="Freeform 581"/>
                <p:cNvSpPr>
                  <a:spLocks/>
                </p:cNvSpPr>
                <p:nvPr/>
              </p:nvSpPr>
              <p:spPr bwMode="auto">
                <a:xfrm>
                  <a:off x="2009" y="2410"/>
                  <a:ext cx="16" cy="56"/>
                </a:xfrm>
                <a:custGeom>
                  <a:avLst/>
                  <a:gdLst>
                    <a:gd name="T0" fmla="*/ 0 w 16"/>
                    <a:gd name="T1" fmla="*/ 56 h 56"/>
                    <a:gd name="T2" fmla="*/ 8 w 16"/>
                    <a:gd name="T3" fmla="*/ 56 h 56"/>
                    <a:gd name="T4" fmla="*/ 8 w 16"/>
                    <a:gd name="T5" fmla="*/ 48 h 56"/>
                    <a:gd name="T6" fmla="*/ 16 w 16"/>
                    <a:gd name="T7" fmla="*/ 40 h 56"/>
                    <a:gd name="T8" fmla="*/ 16 w 16"/>
                    <a:gd name="T9" fmla="*/ 16 h 56"/>
                    <a:gd name="T10" fmla="*/ 8 w 16"/>
                    <a:gd name="T11" fmla="*/ 8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8"/>
                      </a:lnTo>
                      <a:lnTo>
                        <a:pt x="16" y="40"/>
                      </a:lnTo>
                      <a:lnTo>
                        <a:pt x="16" y="16"/>
                      </a:lnTo>
                      <a:lnTo>
                        <a:pt x="8" y="8"/>
                      </a:lnTo>
                      <a:lnTo>
                        <a:pt x="8" y="0"/>
                      </a:lnTo>
                      <a:lnTo>
                        <a:pt x="0" y="0"/>
                      </a:lnTo>
                    </a:path>
                  </a:pathLst>
                </a:custGeom>
                <a:noFill/>
                <a:ln w="12700">
                  <a:solidFill>
                    <a:srgbClr val="FF4F49"/>
                  </a:solidFill>
                  <a:round/>
                  <a:headEnd/>
                  <a:tailEnd/>
                </a:ln>
              </p:spPr>
              <p:txBody>
                <a:bodyPr/>
                <a:lstStyle/>
                <a:p>
                  <a:endParaRPr lang="es-ES_tradnl">
                    <a:solidFill>
                      <a:srgbClr val="000000"/>
                    </a:solidFill>
                    <a:latin typeface="Times New Roman"/>
                  </a:endParaRPr>
                </a:p>
              </p:txBody>
            </p:sp>
            <p:sp>
              <p:nvSpPr>
                <p:cNvPr id="39311" name="Freeform 582"/>
                <p:cNvSpPr>
                  <a:spLocks/>
                </p:cNvSpPr>
                <p:nvPr/>
              </p:nvSpPr>
              <p:spPr bwMode="auto">
                <a:xfrm>
                  <a:off x="2017" y="2410"/>
                  <a:ext cx="8" cy="56"/>
                </a:xfrm>
                <a:custGeom>
                  <a:avLst/>
                  <a:gdLst>
                    <a:gd name="T0" fmla="*/ 0 w 8"/>
                    <a:gd name="T1" fmla="*/ 56 h 56"/>
                    <a:gd name="T2" fmla="*/ 8 w 8"/>
                    <a:gd name="T3" fmla="*/ 48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48"/>
                      </a:lnTo>
                      <a:lnTo>
                        <a:pt x="8" y="8"/>
                      </a:lnTo>
                      <a:lnTo>
                        <a:pt x="0" y="0"/>
                      </a:lnTo>
                    </a:path>
                  </a:pathLst>
                </a:custGeom>
                <a:noFill/>
                <a:ln w="12700">
                  <a:solidFill>
                    <a:srgbClr val="FF5147"/>
                  </a:solidFill>
                  <a:round/>
                  <a:headEnd/>
                  <a:tailEnd/>
                </a:ln>
              </p:spPr>
              <p:txBody>
                <a:bodyPr/>
                <a:lstStyle/>
                <a:p>
                  <a:endParaRPr lang="es-ES_tradnl">
                    <a:solidFill>
                      <a:srgbClr val="000000"/>
                    </a:solidFill>
                    <a:latin typeface="Times New Roman"/>
                  </a:endParaRPr>
                </a:p>
              </p:txBody>
            </p:sp>
            <p:sp>
              <p:nvSpPr>
                <p:cNvPr id="39312" name="Freeform 583"/>
                <p:cNvSpPr>
                  <a:spLocks/>
                </p:cNvSpPr>
                <p:nvPr/>
              </p:nvSpPr>
              <p:spPr bwMode="auto">
                <a:xfrm>
                  <a:off x="2017" y="2410"/>
                  <a:ext cx="16" cy="56"/>
                </a:xfrm>
                <a:custGeom>
                  <a:avLst/>
                  <a:gdLst>
                    <a:gd name="T0" fmla="*/ 0 w 16"/>
                    <a:gd name="T1" fmla="*/ 56 h 56"/>
                    <a:gd name="T2" fmla="*/ 8 w 16"/>
                    <a:gd name="T3" fmla="*/ 56 h 56"/>
                    <a:gd name="T4" fmla="*/ 8 w 16"/>
                    <a:gd name="T5" fmla="*/ 40 h 56"/>
                    <a:gd name="T6" fmla="*/ 16 w 16"/>
                    <a:gd name="T7" fmla="*/ 40 h 56"/>
                    <a:gd name="T8" fmla="*/ 16 w 16"/>
                    <a:gd name="T9" fmla="*/ 24 h 56"/>
                    <a:gd name="T10" fmla="*/ 8 w 16"/>
                    <a:gd name="T11" fmla="*/ 16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0"/>
                      </a:lnTo>
                      <a:lnTo>
                        <a:pt x="16" y="40"/>
                      </a:lnTo>
                      <a:lnTo>
                        <a:pt x="16" y="24"/>
                      </a:lnTo>
                      <a:lnTo>
                        <a:pt x="8" y="16"/>
                      </a:lnTo>
                      <a:lnTo>
                        <a:pt x="8" y="0"/>
                      </a:lnTo>
                      <a:lnTo>
                        <a:pt x="0" y="0"/>
                      </a:lnTo>
                    </a:path>
                  </a:pathLst>
                </a:custGeom>
                <a:noFill/>
                <a:ln w="12700">
                  <a:solidFill>
                    <a:srgbClr val="FF5642"/>
                  </a:solidFill>
                  <a:round/>
                  <a:headEnd/>
                  <a:tailEnd/>
                </a:ln>
              </p:spPr>
              <p:txBody>
                <a:bodyPr/>
                <a:lstStyle/>
                <a:p>
                  <a:endParaRPr lang="es-ES_tradnl">
                    <a:solidFill>
                      <a:srgbClr val="000000"/>
                    </a:solidFill>
                    <a:latin typeface="Times New Roman"/>
                  </a:endParaRPr>
                </a:p>
              </p:txBody>
            </p:sp>
            <p:sp>
              <p:nvSpPr>
                <p:cNvPr id="39313" name="Freeform 584"/>
                <p:cNvSpPr>
                  <a:spLocks/>
                </p:cNvSpPr>
                <p:nvPr/>
              </p:nvSpPr>
              <p:spPr bwMode="auto">
                <a:xfrm>
                  <a:off x="2025" y="2402"/>
                  <a:ext cx="8" cy="64"/>
                </a:xfrm>
                <a:custGeom>
                  <a:avLst/>
                  <a:gdLst>
                    <a:gd name="T0" fmla="*/ 0 w 8"/>
                    <a:gd name="T1" fmla="*/ 64 h 64"/>
                    <a:gd name="T2" fmla="*/ 0 w 8"/>
                    <a:gd name="T3" fmla="*/ 56 h 64"/>
                    <a:gd name="T4" fmla="*/ 8 w 8"/>
                    <a:gd name="T5" fmla="*/ 56 h 64"/>
                    <a:gd name="T6" fmla="*/ 8 w 8"/>
                    <a:gd name="T7" fmla="*/ 16 h 64"/>
                    <a:gd name="T8" fmla="*/ 0 w 8"/>
                    <a:gd name="T9" fmla="*/ 16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56"/>
                      </a:lnTo>
                      <a:lnTo>
                        <a:pt x="8" y="56"/>
                      </a:lnTo>
                      <a:lnTo>
                        <a:pt x="8" y="16"/>
                      </a:lnTo>
                      <a:lnTo>
                        <a:pt x="0" y="16"/>
                      </a:lnTo>
                      <a:lnTo>
                        <a:pt x="0" y="0"/>
                      </a:lnTo>
                    </a:path>
                  </a:pathLst>
                </a:custGeom>
                <a:noFill/>
                <a:ln w="12700">
                  <a:solidFill>
                    <a:srgbClr val="FF593F"/>
                  </a:solidFill>
                  <a:round/>
                  <a:headEnd/>
                  <a:tailEnd/>
                </a:ln>
              </p:spPr>
              <p:txBody>
                <a:bodyPr/>
                <a:lstStyle/>
                <a:p>
                  <a:endParaRPr lang="es-ES_tradnl">
                    <a:solidFill>
                      <a:srgbClr val="000000"/>
                    </a:solidFill>
                    <a:latin typeface="Times New Roman"/>
                  </a:endParaRPr>
                </a:p>
              </p:txBody>
            </p:sp>
            <p:sp>
              <p:nvSpPr>
                <p:cNvPr id="39314" name="Freeform 585"/>
                <p:cNvSpPr>
                  <a:spLocks/>
                </p:cNvSpPr>
                <p:nvPr/>
              </p:nvSpPr>
              <p:spPr bwMode="auto">
                <a:xfrm>
                  <a:off x="1922" y="2410"/>
                  <a:ext cx="16" cy="32"/>
                </a:xfrm>
                <a:custGeom>
                  <a:avLst/>
                  <a:gdLst>
                    <a:gd name="T0" fmla="*/ 16 w 16"/>
                    <a:gd name="T1" fmla="*/ 0 h 32"/>
                    <a:gd name="T2" fmla="*/ 16 w 16"/>
                    <a:gd name="T3" fmla="*/ 16 h 32"/>
                    <a:gd name="T4" fmla="*/ 0 w 16"/>
                    <a:gd name="T5" fmla="*/ 32 h 32"/>
                    <a:gd name="T6" fmla="*/ 0 60000 65536"/>
                    <a:gd name="T7" fmla="*/ 0 60000 65536"/>
                    <a:gd name="T8" fmla="*/ 0 60000 65536"/>
                    <a:gd name="T9" fmla="*/ 0 w 16"/>
                    <a:gd name="T10" fmla="*/ 0 h 32"/>
                    <a:gd name="T11" fmla="*/ 16 w 16"/>
                    <a:gd name="T12" fmla="*/ 32 h 32"/>
                  </a:gdLst>
                  <a:ahLst/>
                  <a:cxnLst>
                    <a:cxn ang="T6">
                      <a:pos x="T0" y="T1"/>
                    </a:cxn>
                    <a:cxn ang="T7">
                      <a:pos x="T2" y="T3"/>
                    </a:cxn>
                    <a:cxn ang="T8">
                      <a:pos x="T4" y="T5"/>
                    </a:cxn>
                  </a:cxnLst>
                  <a:rect l="T9" t="T10" r="T11" b="T12"/>
                  <a:pathLst>
                    <a:path w="16" h="32">
                      <a:moveTo>
                        <a:pt x="16" y="0"/>
                      </a:moveTo>
                      <a:lnTo>
                        <a:pt x="16" y="16"/>
                      </a:lnTo>
                      <a:lnTo>
                        <a:pt x="0" y="3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315" name="Freeform 586"/>
                <p:cNvSpPr>
                  <a:spLocks/>
                </p:cNvSpPr>
                <p:nvPr/>
              </p:nvSpPr>
              <p:spPr bwMode="auto">
                <a:xfrm>
                  <a:off x="1930" y="243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316" name="Freeform 587"/>
                <p:cNvSpPr>
                  <a:spLocks/>
                </p:cNvSpPr>
                <p:nvPr/>
              </p:nvSpPr>
              <p:spPr bwMode="auto">
                <a:xfrm>
                  <a:off x="1938" y="2418"/>
                  <a:ext cx="23" cy="16"/>
                </a:xfrm>
                <a:custGeom>
                  <a:avLst/>
                  <a:gdLst>
                    <a:gd name="T0" fmla="*/ 0 w 23"/>
                    <a:gd name="T1" fmla="*/ 16 h 16"/>
                    <a:gd name="T2" fmla="*/ 8 w 23"/>
                    <a:gd name="T3" fmla="*/ 16 h 16"/>
                    <a:gd name="T4" fmla="*/ 16 w 23"/>
                    <a:gd name="T5" fmla="*/ 8 h 16"/>
                    <a:gd name="T6" fmla="*/ 23 w 23"/>
                    <a:gd name="T7" fmla="*/ 8 h 16"/>
                    <a:gd name="T8" fmla="*/ 23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0" y="16"/>
                      </a:moveTo>
                      <a:lnTo>
                        <a:pt x="8" y="16"/>
                      </a:lnTo>
                      <a:lnTo>
                        <a:pt x="16" y="8"/>
                      </a:lnTo>
                      <a:lnTo>
                        <a:pt x="23" y="8"/>
                      </a:lnTo>
                      <a:lnTo>
                        <a:pt x="23"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317" name="Freeform 588"/>
                <p:cNvSpPr>
                  <a:spLocks/>
                </p:cNvSpPr>
                <p:nvPr/>
              </p:nvSpPr>
              <p:spPr bwMode="auto">
                <a:xfrm>
                  <a:off x="1961" y="2410"/>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318" name="Freeform 589"/>
                <p:cNvSpPr>
                  <a:spLocks/>
                </p:cNvSpPr>
                <p:nvPr/>
              </p:nvSpPr>
              <p:spPr bwMode="auto">
                <a:xfrm>
                  <a:off x="1906" y="2434"/>
                  <a:ext cx="40" cy="48"/>
                </a:xfrm>
                <a:custGeom>
                  <a:avLst/>
                  <a:gdLst>
                    <a:gd name="T0" fmla="*/ 0 w 40"/>
                    <a:gd name="T1" fmla="*/ 48 h 48"/>
                    <a:gd name="T2" fmla="*/ 0 w 40"/>
                    <a:gd name="T3" fmla="*/ 16 h 48"/>
                    <a:gd name="T4" fmla="*/ 8 w 40"/>
                    <a:gd name="T5" fmla="*/ 16 h 48"/>
                    <a:gd name="T6" fmla="*/ 8 w 40"/>
                    <a:gd name="T7" fmla="*/ 8 h 48"/>
                    <a:gd name="T8" fmla="*/ 16 w 40"/>
                    <a:gd name="T9" fmla="*/ 8 h 48"/>
                    <a:gd name="T10" fmla="*/ 24 w 40"/>
                    <a:gd name="T11" fmla="*/ 0 h 48"/>
                    <a:gd name="T12" fmla="*/ 40 w 40"/>
                    <a:gd name="T13" fmla="*/ 0 h 48"/>
                    <a:gd name="T14" fmla="*/ 24 w 40"/>
                    <a:gd name="T15" fmla="*/ 0 h 48"/>
                    <a:gd name="T16" fmla="*/ 16 w 40"/>
                    <a:gd name="T17" fmla="*/ 8 h 48"/>
                    <a:gd name="T18" fmla="*/ 16 w 40"/>
                    <a:gd name="T19" fmla="*/ 16 h 48"/>
                    <a:gd name="T20" fmla="*/ 8 w 40"/>
                    <a:gd name="T21" fmla="*/ 24 h 48"/>
                    <a:gd name="T22" fmla="*/ 8 w 40"/>
                    <a:gd name="T23" fmla="*/ 32 h 48"/>
                    <a:gd name="T24" fmla="*/ 0 w 40"/>
                    <a:gd name="T25" fmla="*/ 40 h 48"/>
                    <a:gd name="T26" fmla="*/ 0 w 40"/>
                    <a:gd name="T27" fmla="*/ 4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8"/>
                    <a:gd name="T44" fmla="*/ 40 w 40"/>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8">
                      <a:moveTo>
                        <a:pt x="0" y="48"/>
                      </a:moveTo>
                      <a:lnTo>
                        <a:pt x="0" y="16"/>
                      </a:lnTo>
                      <a:lnTo>
                        <a:pt x="8" y="16"/>
                      </a:lnTo>
                      <a:lnTo>
                        <a:pt x="8" y="8"/>
                      </a:lnTo>
                      <a:lnTo>
                        <a:pt x="16" y="8"/>
                      </a:lnTo>
                      <a:lnTo>
                        <a:pt x="24" y="0"/>
                      </a:lnTo>
                      <a:lnTo>
                        <a:pt x="40" y="0"/>
                      </a:lnTo>
                      <a:lnTo>
                        <a:pt x="24" y="0"/>
                      </a:lnTo>
                      <a:lnTo>
                        <a:pt x="16" y="8"/>
                      </a:lnTo>
                      <a:lnTo>
                        <a:pt x="16" y="16"/>
                      </a:lnTo>
                      <a:lnTo>
                        <a:pt x="8" y="24"/>
                      </a:lnTo>
                      <a:lnTo>
                        <a:pt x="8" y="32"/>
                      </a:lnTo>
                      <a:lnTo>
                        <a:pt x="0" y="40"/>
                      </a:lnTo>
                      <a:lnTo>
                        <a:pt x="0" y="48"/>
                      </a:lnTo>
                      <a:close/>
                    </a:path>
                  </a:pathLst>
                </a:custGeom>
                <a:solidFill>
                  <a:srgbClr val="FF3272"/>
                </a:solidFill>
                <a:ln w="0">
                  <a:solidFill>
                    <a:srgbClr val="000000"/>
                  </a:solidFill>
                  <a:round/>
                  <a:headEnd/>
                  <a:tailEnd/>
                </a:ln>
              </p:spPr>
              <p:txBody>
                <a:bodyPr/>
                <a:lstStyle/>
                <a:p>
                  <a:endParaRPr lang="es-ES_tradnl">
                    <a:solidFill>
                      <a:srgbClr val="000000"/>
                    </a:solidFill>
                    <a:latin typeface="Times New Roman"/>
                  </a:endParaRPr>
                </a:p>
              </p:txBody>
            </p:sp>
            <p:sp>
              <p:nvSpPr>
                <p:cNvPr id="39319" name="Freeform 590"/>
                <p:cNvSpPr>
                  <a:spLocks/>
                </p:cNvSpPr>
                <p:nvPr/>
              </p:nvSpPr>
              <p:spPr bwMode="auto">
                <a:xfrm>
                  <a:off x="1882" y="2306"/>
                  <a:ext cx="159" cy="80"/>
                </a:xfrm>
                <a:custGeom>
                  <a:avLst/>
                  <a:gdLst>
                    <a:gd name="T0" fmla="*/ 127 w 159"/>
                    <a:gd name="T1" fmla="*/ 72 h 80"/>
                    <a:gd name="T2" fmla="*/ 119 w 159"/>
                    <a:gd name="T3" fmla="*/ 72 h 80"/>
                    <a:gd name="T4" fmla="*/ 119 w 159"/>
                    <a:gd name="T5" fmla="*/ 80 h 80"/>
                    <a:gd name="T6" fmla="*/ 56 w 159"/>
                    <a:gd name="T7" fmla="*/ 80 h 80"/>
                    <a:gd name="T8" fmla="*/ 56 w 159"/>
                    <a:gd name="T9" fmla="*/ 72 h 80"/>
                    <a:gd name="T10" fmla="*/ 48 w 159"/>
                    <a:gd name="T11" fmla="*/ 72 h 80"/>
                    <a:gd name="T12" fmla="*/ 48 w 159"/>
                    <a:gd name="T13" fmla="*/ 64 h 80"/>
                    <a:gd name="T14" fmla="*/ 32 w 159"/>
                    <a:gd name="T15" fmla="*/ 64 h 80"/>
                    <a:gd name="T16" fmla="*/ 32 w 159"/>
                    <a:gd name="T17" fmla="*/ 56 h 80"/>
                    <a:gd name="T18" fmla="*/ 8 w 159"/>
                    <a:gd name="T19" fmla="*/ 56 h 80"/>
                    <a:gd name="T20" fmla="*/ 8 w 159"/>
                    <a:gd name="T21" fmla="*/ 48 h 80"/>
                    <a:gd name="T22" fmla="*/ 0 w 159"/>
                    <a:gd name="T23" fmla="*/ 48 h 80"/>
                    <a:gd name="T24" fmla="*/ 32 w 159"/>
                    <a:gd name="T25" fmla="*/ 48 h 80"/>
                    <a:gd name="T26" fmla="*/ 40 w 159"/>
                    <a:gd name="T27" fmla="*/ 40 h 80"/>
                    <a:gd name="T28" fmla="*/ 48 w 159"/>
                    <a:gd name="T29" fmla="*/ 40 h 80"/>
                    <a:gd name="T30" fmla="*/ 64 w 159"/>
                    <a:gd name="T31" fmla="*/ 24 h 80"/>
                    <a:gd name="T32" fmla="*/ 72 w 159"/>
                    <a:gd name="T33" fmla="*/ 24 h 80"/>
                    <a:gd name="T34" fmla="*/ 72 w 159"/>
                    <a:gd name="T35" fmla="*/ 16 h 80"/>
                    <a:gd name="T36" fmla="*/ 79 w 159"/>
                    <a:gd name="T37" fmla="*/ 16 h 80"/>
                    <a:gd name="T38" fmla="*/ 87 w 159"/>
                    <a:gd name="T39" fmla="*/ 8 h 80"/>
                    <a:gd name="T40" fmla="*/ 95 w 159"/>
                    <a:gd name="T41" fmla="*/ 8 h 80"/>
                    <a:gd name="T42" fmla="*/ 103 w 159"/>
                    <a:gd name="T43" fmla="*/ 0 h 80"/>
                    <a:gd name="T44" fmla="*/ 151 w 159"/>
                    <a:gd name="T45" fmla="*/ 0 h 80"/>
                    <a:gd name="T46" fmla="*/ 151 w 159"/>
                    <a:gd name="T47" fmla="*/ 8 h 80"/>
                    <a:gd name="T48" fmla="*/ 159 w 159"/>
                    <a:gd name="T49" fmla="*/ 8 h 80"/>
                    <a:gd name="T50" fmla="*/ 159 w 159"/>
                    <a:gd name="T51" fmla="*/ 40 h 80"/>
                    <a:gd name="T52" fmla="*/ 127 w 159"/>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9"/>
                    <a:gd name="T82" fmla="*/ 0 h 80"/>
                    <a:gd name="T83" fmla="*/ 159 w 159"/>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9" h="80">
                      <a:moveTo>
                        <a:pt x="127" y="72"/>
                      </a:moveTo>
                      <a:lnTo>
                        <a:pt x="119" y="72"/>
                      </a:lnTo>
                      <a:lnTo>
                        <a:pt x="119" y="80"/>
                      </a:lnTo>
                      <a:lnTo>
                        <a:pt x="56" y="80"/>
                      </a:lnTo>
                      <a:lnTo>
                        <a:pt x="56" y="72"/>
                      </a:lnTo>
                      <a:lnTo>
                        <a:pt x="48" y="72"/>
                      </a:lnTo>
                      <a:lnTo>
                        <a:pt x="48" y="64"/>
                      </a:lnTo>
                      <a:lnTo>
                        <a:pt x="32" y="64"/>
                      </a:lnTo>
                      <a:lnTo>
                        <a:pt x="32" y="56"/>
                      </a:lnTo>
                      <a:lnTo>
                        <a:pt x="8" y="56"/>
                      </a:lnTo>
                      <a:lnTo>
                        <a:pt x="8" y="48"/>
                      </a:lnTo>
                      <a:lnTo>
                        <a:pt x="0" y="48"/>
                      </a:lnTo>
                      <a:lnTo>
                        <a:pt x="32" y="48"/>
                      </a:lnTo>
                      <a:lnTo>
                        <a:pt x="40" y="40"/>
                      </a:lnTo>
                      <a:lnTo>
                        <a:pt x="48" y="40"/>
                      </a:lnTo>
                      <a:lnTo>
                        <a:pt x="64" y="24"/>
                      </a:lnTo>
                      <a:lnTo>
                        <a:pt x="72" y="24"/>
                      </a:lnTo>
                      <a:lnTo>
                        <a:pt x="72" y="16"/>
                      </a:lnTo>
                      <a:lnTo>
                        <a:pt x="79" y="16"/>
                      </a:lnTo>
                      <a:lnTo>
                        <a:pt x="87" y="8"/>
                      </a:lnTo>
                      <a:lnTo>
                        <a:pt x="95" y="8"/>
                      </a:lnTo>
                      <a:lnTo>
                        <a:pt x="103" y="0"/>
                      </a:lnTo>
                      <a:lnTo>
                        <a:pt x="151" y="0"/>
                      </a:lnTo>
                      <a:lnTo>
                        <a:pt x="151" y="8"/>
                      </a:lnTo>
                      <a:lnTo>
                        <a:pt x="159" y="8"/>
                      </a:lnTo>
                      <a:lnTo>
                        <a:pt x="159" y="40"/>
                      </a:lnTo>
                      <a:lnTo>
                        <a:pt x="127" y="72"/>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320" name="Freeform 591"/>
                <p:cNvSpPr>
                  <a:spLocks/>
                </p:cNvSpPr>
                <p:nvPr/>
              </p:nvSpPr>
              <p:spPr bwMode="auto">
                <a:xfrm>
                  <a:off x="1938" y="2314"/>
                  <a:ext cx="87" cy="48"/>
                </a:xfrm>
                <a:custGeom>
                  <a:avLst/>
                  <a:gdLst>
                    <a:gd name="T0" fmla="*/ 0 w 87"/>
                    <a:gd name="T1" fmla="*/ 32 h 48"/>
                    <a:gd name="T2" fmla="*/ 0 w 87"/>
                    <a:gd name="T3" fmla="*/ 24 h 48"/>
                    <a:gd name="T4" fmla="*/ 8 w 87"/>
                    <a:gd name="T5" fmla="*/ 24 h 48"/>
                    <a:gd name="T6" fmla="*/ 8 w 87"/>
                    <a:gd name="T7" fmla="*/ 16 h 48"/>
                    <a:gd name="T8" fmla="*/ 16 w 87"/>
                    <a:gd name="T9" fmla="*/ 16 h 48"/>
                    <a:gd name="T10" fmla="*/ 31 w 87"/>
                    <a:gd name="T11" fmla="*/ 0 h 48"/>
                    <a:gd name="T12" fmla="*/ 87 w 87"/>
                    <a:gd name="T13" fmla="*/ 0 h 48"/>
                    <a:gd name="T14" fmla="*/ 87 w 87"/>
                    <a:gd name="T15" fmla="*/ 24 h 48"/>
                    <a:gd name="T16" fmla="*/ 71 w 87"/>
                    <a:gd name="T17" fmla="*/ 40 h 48"/>
                    <a:gd name="T18" fmla="*/ 63 w 87"/>
                    <a:gd name="T19" fmla="*/ 40 h 48"/>
                    <a:gd name="T20" fmla="*/ 55 w 87"/>
                    <a:gd name="T21" fmla="*/ 48 h 48"/>
                    <a:gd name="T22" fmla="*/ 23 w 87"/>
                    <a:gd name="T23" fmla="*/ 48 h 48"/>
                    <a:gd name="T24" fmla="*/ 16 w 87"/>
                    <a:gd name="T25" fmla="*/ 40 h 48"/>
                    <a:gd name="T26" fmla="*/ 0 w 87"/>
                    <a:gd name="T27" fmla="*/ 40 h 48"/>
                    <a:gd name="T28" fmla="*/ 0 w 87"/>
                    <a:gd name="T29" fmla="*/ 32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7"/>
                    <a:gd name="T46" fmla="*/ 0 h 48"/>
                    <a:gd name="T47" fmla="*/ 87 w 87"/>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7" h="48">
                      <a:moveTo>
                        <a:pt x="0" y="32"/>
                      </a:moveTo>
                      <a:lnTo>
                        <a:pt x="0" y="24"/>
                      </a:lnTo>
                      <a:lnTo>
                        <a:pt x="8" y="24"/>
                      </a:lnTo>
                      <a:lnTo>
                        <a:pt x="8" y="16"/>
                      </a:lnTo>
                      <a:lnTo>
                        <a:pt x="16" y="16"/>
                      </a:lnTo>
                      <a:lnTo>
                        <a:pt x="31" y="0"/>
                      </a:lnTo>
                      <a:lnTo>
                        <a:pt x="87" y="0"/>
                      </a:lnTo>
                      <a:lnTo>
                        <a:pt x="87" y="24"/>
                      </a:lnTo>
                      <a:lnTo>
                        <a:pt x="71" y="40"/>
                      </a:lnTo>
                      <a:lnTo>
                        <a:pt x="63" y="40"/>
                      </a:lnTo>
                      <a:lnTo>
                        <a:pt x="55" y="48"/>
                      </a:lnTo>
                      <a:lnTo>
                        <a:pt x="23" y="48"/>
                      </a:lnTo>
                      <a:lnTo>
                        <a:pt x="16" y="40"/>
                      </a:lnTo>
                      <a:lnTo>
                        <a:pt x="0" y="40"/>
                      </a:lnTo>
                      <a:lnTo>
                        <a:pt x="0" y="32"/>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321" name="Freeform 592"/>
                <p:cNvSpPr>
                  <a:spLocks/>
                </p:cNvSpPr>
                <p:nvPr/>
              </p:nvSpPr>
              <p:spPr bwMode="auto">
                <a:xfrm>
                  <a:off x="1938" y="2306"/>
                  <a:ext cx="87" cy="48"/>
                </a:xfrm>
                <a:custGeom>
                  <a:avLst/>
                  <a:gdLst>
                    <a:gd name="T0" fmla="*/ 55 w 87"/>
                    <a:gd name="T1" fmla="*/ 48 h 48"/>
                    <a:gd name="T2" fmla="*/ 8 w 87"/>
                    <a:gd name="T3" fmla="*/ 48 h 48"/>
                    <a:gd name="T4" fmla="*/ 8 w 87"/>
                    <a:gd name="T5" fmla="*/ 40 h 48"/>
                    <a:gd name="T6" fmla="*/ 0 w 87"/>
                    <a:gd name="T7" fmla="*/ 40 h 48"/>
                    <a:gd name="T8" fmla="*/ 0 w 87"/>
                    <a:gd name="T9" fmla="*/ 32 h 48"/>
                    <a:gd name="T10" fmla="*/ 8 w 87"/>
                    <a:gd name="T11" fmla="*/ 32 h 48"/>
                    <a:gd name="T12" fmla="*/ 8 w 87"/>
                    <a:gd name="T13" fmla="*/ 24 h 48"/>
                    <a:gd name="T14" fmla="*/ 16 w 87"/>
                    <a:gd name="T15" fmla="*/ 24 h 48"/>
                    <a:gd name="T16" fmla="*/ 23 w 87"/>
                    <a:gd name="T17" fmla="*/ 16 h 48"/>
                    <a:gd name="T18" fmla="*/ 31 w 87"/>
                    <a:gd name="T19" fmla="*/ 16 h 48"/>
                    <a:gd name="T20" fmla="*/ 39 w 87"/>
                    <a:gd name="T21" fmla="*/ 8 h 48"/>
                    <a:gd name="T22" fmla="*/ 55 w 87"/>
                    <a:gd name="T23" fmla="*/ 8 h 48"/>
                    <a:gd name="T24" fmla="*/ 63 w 87"/>
                    <a:gd name="T25" fmla="*/ 0 h 48"/>
                    <a:gd name="T26" fmla="*/ 63 w 87"/>
                    <a:gd name="T27" fmla="*/ 8 h 48"/>
                    <a:gd name="T28" fmla="*/ 87 w 87"/>
                    <a:gd name="T29" fmla="*/ 8 h 48"/>
                    <a:gd name="T30" fmla="*/ 87 w 87"/>
                    <a:gd name="T31" fmla="*/ 24 h 48"/>
                    <a:gd name="T32" fmla="*/ 79 w 87"/>
                    <a:gd name="T33" fmla="*/ 32 h 48"/>
                    <a:gd name="T34" fmla="*/ 79 w 87"/>
                    <a:gd name="T35" fmla="*/ 40 h 48"/>
                    <a:gd name="T36" fmla="*/ 63 w 87"/>
                    <a:gd name="T37" fmla="*/ 40 h 48"/>
                    <a:gd name="T38" fmla="*/ 63 w 87"/>
                    <a:gd name="T39" fmla="*/ 48 h 48"/>
                    <a:gd name="T40" fmla="*/ 55 w 87"/>
                    <a:gd name="T41" fmla="*/ 48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48"/>
                    <a:gd name="T65" fmla="*/ 87 w 87"/>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48">
                      <a:moveTo>
                        <a:pt x="55" y="48"/>
                      </a:moveTo>
                      <a:lnTo>
                        <a:pt x="8" y="48"/>
                      </a:lnTo>
                      <a:lnTo>
                        <a:pt x="8" y="40"/>
                      </a:lnTo>
                      <a:lnTo>
                        <a:pt x="0" y="40"/>
                      </a:lnTo>
                      <a:lnTo>
                        <a:pt x="0" y="32"/>
                      </a:lnTo>
                      <a:lnTo>
                        <a:pt x="8" y="32"/>
                      </a:lnTo>
                      <a:lnTo>
                        <a:pt x="8" y="24"/>
                      </a:lnTo>
                      <a:lnTo>
                        <a:pt x="16" y="24"/>
                      </a:lnTo>
                      <a:lnTo>
                        <a:pt x="23" y="16"/>
                      </a:lnTo>
                      <a:lnTo>
                        <a:pt x="31" y="16"/>
                      </a:lnTo>
                      <a:lnTo>
                        <a:pt x="39" y="8"/>
                      </a:lnTo>
                      <a:lnTo>
                        <a:pt x="55" y="8"/>
                      </a:lnTo>
                      <a:lnTo>
                        <a:pt x="63" y="0"/>
                      </a:lnTo>
                      <a:lnTo>
                        <a:pt x="63" y="8"/>
                      </a:lnTo>
                      <a:lnTo>
                        <a:pt x="87" y="8"/>
                      </a:lnTo>
                      <a:lnTo>
                        <a:pt x="87" y="24"/>
                      </a:lnTo>
                      <a:lnTo>
                        <a:pt x="79" y="32"/>
                      </a:lnTo>
                      <a:lnTo>
                        <a:pt x="79" y="40"/>
                      </a:lnTo>
                      <a:lnTo>
                        <a:pt x="63" y="40"/>
                      </a:lnTo>
                      <a:lnTo>
                        <a:pt x="63" y="48"/>
                      </a:lnTo>
                      <a:lnTo>
                        <a:pt x="55" y="48"/>
                      </a:lnTo>
                      <a:close/>
                    </a:path>
                  </a:pathLst>
                </a:custGeom>
                <a:solidFill>
                  <a:srgbClr val="FF3A5E"/>
                </a:solidFill>
                <a:ln w="9525">
                  <a:noFill/>
                  <a:round/>
                  <a:headEnd/>
                  <a:tailEnd/>
                </a:ln>
              </p:spPr>
              <p:txBody>
                <a:bodyPr/>
                <a:lstStyle/>
                <a:p>
                  <a:endParaRPr lang="es-ES_tradnl">
                    <a:solidFill>
                      <a:srgbClr val="000000"/>
                    </a:solidFill>
                    <a:latin typeface="Times New Roman"/>
                  </a:endParaRPr>
                </a:p>
              </p:txBody>
            </p:sp>
            <p:sp>
              <p:nvSpPr>
                <p:cNvPr id="39322" name="Freeform 593"/>
                <p:cNvSpPr>
                  <a:spLocks/>
                </p:cNvSpPr>
                <p:nvPr/>
              </p:nvSpPr>
              <p:spPr bwMode="auto">
                <a:xfrm>
                  <a:off x="1938" y="2306"/>
                  <a:ext cx="87" cy="48"/>
                </a:xfrm>
                <a:custGeom>
                  <a:avLst/>
                  <a:gdLst>
                    <a:gd name="T0" fmla="*/ 55 w 87"/>
                    <a:gd name="T1" fmla="*/ 48 h 48"/>
                    <a:gd name="T2" fmla="*/ 16 w 87"/>
                    <a:gd name="T3" fmla="*/ 48 h 48"/>
                    <a:gd name="T4" fmla="*/ 16 w 87"/>
                    <a:gd name="T5" fmla="*/ 40 h 48"/>
                    <a:gd name="T6" fmla="*/ 8 w 87"/>
                    <a:gd name="T7" fmla="*/ 40 h 48"/>
                    <a:gd name="T8" fmla="*/ 0 w 87"/>
                    <a:gd name="T9" fmla="*/ 32 h 48"/>
                    <a:gd name="T10" fmla="*/ 8 w 87"/>
                    <a:gd name="T11" fmla="*/ 32 h 48"/>
                    <a:gd name="T12" fmla="*/ 23 w 87"/>
                    <a:gd name="T13" fmla="*/ 16 h 48"/>
                    <a:gd name="T14" fmla="*/ 31 w 87"/>
                    <a:gd name="T15" fmla="*/ 16 h 48"/>
                    <a:gd name="T16" fmla="*/ 39 w 87"/>
                    <a:gd name="T17" fmla="*/ 8 h 48"/>
                    <a:gd name="T18" fmla="*/ 47 w 87"/>
                    <a:gd name="T19" fmla="*/ 8 h 48"/>
                    <a:gd name="T20" fmla="*/ 55 w 87"/>
                    <a:gd name="T21" fmla="*/ 0 h 48"/>
                    <a:gd name="T22" fmla="*/ 63 w 87"/>
                    <a:gd name="T23" fmla="*/ 0 h 48"/>
                    <a:gd name="T24" fmla="*/ 71 w 87"/>
                    <a:gd name="T25" fmla="*/ 8 h 48"/>
                    <a:gd name="T26" fmla="*/ 87 w 87"/>
                    <a:gd name="T27" fmla="*/ 8 h 48"/>
                    <a:gd name="T28" fmla="*/ 87 w 87"/>
                    <a:gd name="T29" fmla="*/ 24 h 48"/>
                    <a:gd name="T30" fmla="*/ 79 w 87"/>
                    <a:gd name="T31" fmla="*/ 32 h 48"/>
                    <a:gd name="T32" fmla="*/ 71 w 87"/>
                    <a:gd name="T33" fmla="*/ 32 h 48"/>
                    <a:gd name="T34" fmla="*/ 55 w 87"/>
                    <a:gd name="T35" fmla="*/ 48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7"/>
                    <a:gd name="T55" fmla="*/ 0 h 48"/>
                    <a:gd name="T56" fmla="*/ 87 w 87"/>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7" h="48">
                      <a:moveTo>
                        <a:pt x="55" y="48"/>
                      </a:moveTo>
                      <a:lnTo>
                        <a:pt x="16" y="48"/>
                      </a:lnTo>
                      <a:lnTo>
                        <a:pt x="16" y="40"/>
                      </a:lnTo>
                      <a:lnTo>
                        <a:pt x="8" y="40"/>
                      </a:lnTo>
                      <a:lnTo>
                        <a:pt x="0" y="32"/>
                      </a:lnTo>
                      <a:lnTo>
                        <a:pt x="8" y="32"/>
                      </a:lnTo>
                      <a:lnTo>
                        <a:pt x="23" y="16"/>
                      </a:lnTo>
                      <a:lnTo>
                        <a:pt x="31" y="16"/>
                      </a:lnTo>
                      <a:lnTo>
                        <a:pt x="39" y="8"/>
                      </a:lnTo>
                      <a:lnTo>
                        <a:pt x="47" y="8"/>
                      </a:lnTo>
                      <a:lnTo>
                        <a:pt x="55" y="0"/>
                      </a:lnTo>
                      <a:lnTo>
                        <a:pt x="63" y="0"/>
                      </a:lnTo>
                      <a:lnTo>
                        <a:pt x="71" y="8"/>
                      </a:lnTo>
                      <a:lnTo>
                        <a:pt x="87" y="8"/>
                      </a:lnTo>
                      <a:lnTo>
                        <a:pt x="87" y="24"/>
                      </a:lnTo>
                      <a:lnTo>
                        <a:pt x="79" y="32"/>
                      </a:lnTo>
                      <a:lnTo>
                        <a:pt x="71" y="32"/>
                      </a:lnTo>
                      <a:lnTo>
                        <a:pt x="55" y="48"/>
                      </a:lnTo>
                      <a:close/>
                    </a:path>
                  </a:pathLst>
                </a:custGeom>
                <a:solidFill>
                  <a:srgbClr val="FF4259"/>
                </a:solidFill>
                <a:ln w="9525">
                  <a:noFill/>
                  <a:round/>
                  <a:headEnd/>
                  <a:tailEnd/>
                </a:ln>
              </p:spPr>
              <p:txBody>
                <a:bodyPr/>
                <a:lstStyle/>
                <a:p>
                  <a:endParaRPr lang="es-ES_tradnl">
                    <a:solidFill>
                      <a:srgbClr val="000000"/>
                    </a:solidFill>
                    <a:latin typeface="Times New Roman"/>
                  </a:endParaRPr>
                </a:p>
              </p:txBody>
            </p:sp>
            <p:sp>
              <p:nvSpPr>
                <p:cNvPr id="39323" name="Freeform 594"/>
                <p:cNvSpPr>
                  <a:spLocks/>
                </p:cNvSpPr>
                <p:nvPr/>
              </p:nvSpPr>
              <p:spPr bwMode="auto">
                <a:xfrm>
                  <a:off x="1946" y="2306"/>
                  <a:ext cx="79" cy="40"/>
                </a:xfrm>
                <a:custGeom>
                  <a:avLst/>
                  <a:gdLst>
                    <a:gd name="T0" fmla="*/ 47 w 79"/>
                    <a:gd name="T1" fmla="*/ 40 h 40"/>
                    <a:gd name="T2" fmla="*/ 0 w 79"/>
                    <a:gd name="T3" fmla="*/ 40 h 40"/>
                    <a:gd name="T4" fmla="*/ 0 w 79"/>
                    <a:gd name="T5" fmla="*/ 24 h 40"/>
                    <a:gd name="T6" fmla="*/ 8 w 79"/>
                    <a:gd name="T7" fmla="*/ 24 h 40"/>
                    <a:gd name="T8" fmla="*/ 15 w 79"/>
                    <a:gd name="T9" fmla="*/ 16 h 40"/>
                    <a:gd name="T10" fmla="*/ 23 w 79"/>
                    <a:gd name="T11" fmla="*/ 16 h 40"/>
                    <a:gd name="T12" fmla="*/ 23 w 79"/>
                    <a:gd name="T13" fmla="*/ 8 h 40"/>
                    <a:gd name="T14" fmla="*/ 39 w 79"/>
                    <a:gd name="T15" fmla="*/ 8 h 40"/>
                    <a:gd name="T16" fmla="*/ 47 w 79"/>
                    <a:gd name="T17" fmla="*/ 0 h 40"/>
                    <a:gd name="T18" fmla="*/ 63 w 79"/>
                    <a:gd name="T19" fmla="*/ 0 h 40"/>
                    <a:gd name="T20" fmla="*/ 63 w 79"/>
                    <a:gd name="T21" fmla="*/ 8 h 40"/>
                    <a:gd name="T22" fmla="*/ 79 w 79"/>
                    <a:gd name="T23" fmla="*/ 8 h 40"/>
                    <a:gd name="T24" fmla="*/ 79 w 79"/>
                    <a:gd name="T25" fmla="*/ 24 h 40"/>
                    <a:gd name="T26" fmla="*/ 71 w 79"/>
                    <a:gd name="T27" fmla="*/ 24 h 40"/>
                    <a:gd name="T28" fmla="*/ 71 w 79"/>
                    <a:gd name="T29" fmla="*/ 32 h 40"/>
                    <a:gd name="T30" fmla="*/ 55 w 79"/>
                    <a:gd name="T31" fmla="*/ 32 h 40"/>
                    <a:gd name="T32" fmla="*/ 55 w 79"/>
                    <a:gd name="T33" fmla="*/ 40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0" y="40"/>
                      </a:lnTo>
                      <a:lnTo>
                        <a:pt x="0" y="24"/>
                      </a:lnTo>
                      <a:lnTo>
                        <a:pt x="8" y="24"/>
                      </a:lnTo>
                      <a:lnTo>
                        <a:pt x="15" y="16"/>
                      </a:lnTo>
                      <a:lnTo>
                        <a:pt x="23" y="16"/>
                      </a:lnTo>
                      <a:lnTo>
                        <a:pt x="23" y="8"/>
                      </a:lnTo>
                      <a:lnTo>
                        <a:pt x="39" y="8"/>
                      </a:lnTo>
                      <a:lnTo>
                        <a:pt x="47" y="0"/>
                      </a:lnTo>
                      <a:lnTo>
                        <a:pt x="63" y="0"/>
                      </a:lnTo>
                      <a:lnTo>
                        <a:pt x="63" y="8"/>
                      </a:lnTo>
                      <a:lnTo>
                        <a:pt x="79" y="8"/>
                      </a:lnTo>
                      <a:lnTo>
                        <a:pt x="79" y="24"/>
                      </a:lnTo>
                      <a:lnTo>
                        <a:pt x="71" y="24"/>
                      </a:lnTo>
                      <a:lnTo>
                        <a:pt x="71" y="32"/>
                      </a:lnTo>
                      <a:lnTo>
                        <a:pt x="55" y="32"/>
                      </a:lnTo>
                      <a:lnTo>
                        <a:pt x="55" y="40"/>
                      </a:lnTo>
                      <a:lnTo>
                        <a:pt x="47" y="40"/>
                      </a:lnTo>
                      <a:close/>
                    </a:path>
                  </a:pathLst>
                </a:custGeom>
                <a:solidFill>
                  <a:srgbClr val="FF4C51"/>
                </a:solidFill>
                <a:ln w="9525">
                  <a:noFill/>
                  <a:round/>
                  <a:headEnd/>
                  <a:tailEnd/>
                </a:ln>
              </p:spPr>
              <p:txBody>
                <a:bodyPr/>
                <a:lstStyle/>
                <a:p>
                  <a:endParaRPr lang="es-ES_tradnl">
                    <a:solidFill>
                      <a:srgbClr val="000000"/>
                    </a:solidFill>
                    <a:latin typeface="Times New Roman"/>
                  </a:endParaRPr>
                </a:p>
              </p:txBody>
            </p:sp>
            <p:sp>
              <p:nvSpPr>
                <p:cNvPr id="39324" name="Freeform 595"/>
                <p:cNvSpPr>
                  <a:spLocks/>
                </p:cNvSpPr>
                <p:nvPr/>
              </p:nvSpPr>
              <p:spPr bwMode="auto">
                <a:xfrm>
                  <a:off x="1946" y="2306"/>
                  <a:ext cx="79" cy="40"/>
                </a:xfrm>
                <a:custGeom>
                  <a:avLst/>
                  <a:gdLst>
                    <a:gd name="T0" fmla="*/ 47 w 79"/>
                    <a:gd name="T1" fmla="*/ 40 h 40"/>
                    <a:gd name="T2" fmla="*/ 8 w 79"/>
                    <a:gd name="T3" fmla="*/ 40 h 40"/>
                    <a:gd name="T4" fmla="*/ 8 w 79"/>
                    <a:gd name="T5" fmla="*/ 32 h 40"/>
                    <a:gd name="T6" fmla="*/ 0 w 79"/>
                    <a:gd name="T7" fmla="*/ 32 h 40"/>
                    <a:gd name="T8" fmla="*/ 0 w 79"/>
                    <a:gd name="T9" fmla="*/ 24 h 40"/>
                    <a:gd name="T10" fmla="*/ 8 w 79"/>
                    <a:gd name="T11" fmla="*/ 24 h 40"/>
                    <a:gd name="T12" fmla="*/ 15 w 79"/>
                    <a:gd name="T13" fmla="*/ 16 h 40"/>
                    <a:gd name="T14" fmla="*/ 23 w 79"/>
                    <a:gd name="T15" fmla="*/ 16 h 40"/>
                    <a:gd name="T16" fmla="*/ 31 w 79"/>
                    <a:gd name="T17" fmla="*/ 8 h 40"/>
                    <a:gd name="T18" fmla="*/ 39 w 79"/>
                    <a:gd name="T19" fmla="*/ 8 h 40"/>
                    <a:gd name="T20" fmla="*/ 47 w 79"/>
                    <a:gd name="T21" fmla="*/ 0 h 40"/>
                    <a:gd name="T22" fmla="*/ 63 w 79"/>
                    <a:gd name="T23" fmla="*/ 0 h 40"/>
                    <a:gd name="T24" fmla="*/ 71 w 79"/>
                    <a:gd name="T25" fmla="*/ 8 h 40"/>
                    <a:gd name="T26" fmla="*/ 79 w 79"/>
                    <a:gd name="T27" fmla="*/ 8 h 40"/>
                    <a:gd name="T28" fmla="*/ 79 w 79"/>
                    <a:gd name="T29" fmla="*/ 16 h 40"/>
                    <a:gd name="T30" fmla="*/ 63 w 79"/>
                    <a:gd name="T31" fmla="*/ 32 h 40"/>
                    <a:gd name="T32" fmla="*/ 55 w 79"/>
                    <a:gd name="T33" fmla="*/ 32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8" y="40"/>
                      </a:lnTo>
                      <a:lnTo>
                        <a:pt x="8" y="32"/>
                      </a:lnTo>
                      <a:lnTo>
                        <a:pt x="0" y="32"/>
                      </a:lnTo>
                      <a:lnTo>
                        <a:pt x="0" y="24"/>
                      </a:lnTo>
                      <a:lnTo>
                        <a:pt x="8" y="24"/>
                      </a:lnTo>
                      <a:lnTo>
                        <a:pt x="15" y="16"/>
                      </a:lnTo>
                      <a:lnTo>
                        <a:pt x="23" y="16"/>
                      </a:lnTo>
                      <a:lnTo>
                        <a:pt x="31" y="8"/>
                      </a:lnTo>
                      <a:lnTo>
                        <a:pt x="39" y="8"/>
                      </a:lnTo>
                      <a:lnTo>
                        <a:pt x="47" y="0"/>
                      </a:lnTo>
                      <a:lnTo>
                        <a:pt x="63" y="0"/>
                      </a:lnTo>
                      <a:lnTo>
                        <a:pt x="71" y="8"/>
                      </a:lnTo>
                      <a:lnTo>
                        <a:pt x="79" y="8"/>
                      </a:lnTo>
                      <a:lnTo>
                        <a:pt x="79" y="16"/>
                      </a:lnTo>
                      <a:lnTo>
                        <a:pt x="63" y="32"/>
                      </a:lnTo>
                      <a:lnTo>
                        <a:pt x="55" y="32"/>
                      </a:lnTo>
                      <a:lnTo>
                        <a:pt x="47" y="40"/>
                      </a:lnTo>
                      <a:close/>
                    </a:path>
                  </a:pathLst>
                </a:custGeom>
                <a:solidFill>
                  <a:srgbClr val="FF544C"/>
                </a:solidFill>
                <a:ln w="9525">
                  <a:noFill/>
                  <a:round/>
                  <a:headEnd/>
                  <a:tailEnd/>
                </a:ln>
              </p:spPr>
              <p:txBody>
                <a:bodyPr/>
                <a:lstStyle/>
                <a:p>
                  <a:endParaRPr lang="es-ES_tradnl">
                    <a:solidFill>
                      <a:srgbClr val="000000"/>
                    </a:solidFill>
                    <a:latin typeface="Times New Roman"/>
                  </a:endParaRPr>
                </a:p>
              </p:txBody>
            </p:sp>
            <p:sp>
              <p:nvSpPr>
                <p:cNvPr id="39325" name="Freeform 596"/>
                <p:cNvSpPr>
                  <a:spLocks/>
                </p:cNvSpPr>
                <p:nvPr/>
              </p:nvSpPr>
              <p:spPr bwMode="auto">
                <a:xfrm>
                  <a:off x="1946" y="2306"/>
                  <a:ext cx="79" cy="32"/>
                </a:xfrm>
                <a:custGeom>
                  <a:avLst/>
                  <a:gdLst>
                    <a:gd name="T0" fmla="*/ 47 w 79"/>
                    <a:gd name="T1" fmla="*/ 32 h 32"/>
                    <a:gd name="T2" fmla="*/ 0 w 79"/>
                    <a:gd name="T3" fmla="*/ 32 h 32"/>
                    <a:gd name="T4" fmla="*/ 0 w 79"/>
                    <a:gd name="T5" fmla="*/ 24 h 32"/>
                    <a:gd name="T6" fmla="*/ 15 w 79"/>
                    <a:gd name="T7" fmla="*/ 24 h 32"/>
                    <a:gd name="T8" fmla="*/ 15 w 79"/>
                    <a:gd name="T9" fmla="*/ 16 h 32"/>
                    <a:gd name="T10" fmla="*/ 23 w 79"/>
                    <a:gd name="T11" fmla="*/ 16 h 32"/>
                    <a:gd name="T12" fmla="*/ 23 w 79"/>
                    <a:gd name="T13" fmla="*/ 8 h 32"/>
                    <a:gd name="T14" fmla="*/ 39 w 79"/>
                    <a:gd name="T15" fmla="*/ 8 h 32"/>
                    <a:gd name="T16" fmla="*/ 47 w 79"/>
                    <a:gd name="T17" fmla="*/ 0 h 32"/>
                    <a:gd name="T18" fmla="*/ 63 w 79"/>
                    <a:gd name="T19" fmla="*/ 0 h 32"/>
                    <a:gd name="T20" fmla="*/ 71 w 79"/>
                    <a:gd name="T21" fmla="*/ 8 h 32"/>
                    <a:gd name="T22" fmla="*/ 79 w 79"/>
                    <a:gd name="T23" fmla="*/ 8 h 32"/>
                    <a:gd name="T24" fmla="*/ 79 w 79"/>
                    <a:gd name="T25" fmla="*/ 16 h 32"/>
                    <a:gd name="T26" fmla="*/ 71 w 79"/>
                    <a:gd name="T27" fmla="*/ 16 h 32"/>
                    <a:gd name="T28" fmla="*/ 71 w 79"/>
                    <a:gd name="T29" fmla="*/ 24 h 32"/>
                    <a:gd name="T30" fmla="*/ 55 w 79"/>
                    <a:gd name="T31" fmla="*/ 24 h 32"/>
                    <a:gd name="T32" fmla="*/ 55 w 79"/>
                    <a:gd name="T33" fmla="*/ 32 h 32"/>
                    <a:gd name="T34" fmla="*/ 47 w 79"/>
                    <a:gd name="T35" fmla="*/ 32 h 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2"/>
                    <a:gd name="T56" fmla="*/ 79 w 79"/>
                    <a:gd name="T57" fmla="*/ 32 h 3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2">
                      <a:moveTo>
                        <a:pt x="47" y="32"/>
                      </a:moveTo>
                      <a:lnTo>
                        <a:pt x="0" y="32"/>
                      </a:lnTo>
                      <a:lnTo>
                        <a:pt x="0" y="24"/>
                      </a:lnTo>
                      <a:lnTo>
                        <a:pt x="15" y="24"/>
                      </a:lnTo>
                      <a:lnTo>
                        <a:pt x="15" y="16"/>
                      </a:lnTo>
                      <a:lnTo>
                        <a:pt x="23" y="16"/>
                      </a:lnTo>
                      <a:lnTo>
                        <a:pt x="23" y="8"/>
                      </a:lnTo>
                      <a:lnTo>
                        <a:pt x="39" y="8"/>
                      </a:lnTo>
                      <a:lnTo>
                        <a:pt x="47" y="0"/>
                      </a:lnTo>
                      <a:lnTo>
                        <a:pt x="63" y="0"/>
                      </a:lnTo>
                      <a:lnTo>
                        <a:pt x="71" y="8"/>
                      </a:lnTo>
                      <a:lnTo>
                        <a:pt x="79" y="8"/>
                      </a:lnTo>
                      <a:lnTo>
                        <a:pt x="79" y="16"/>
                      </a:lnTo>
                      <a:lnTo>
                        <a:pt x="71" y="16"/>
                      </a:lnTo>
                      <a:lnTo>
                        <a:pt x="71" y="24"/>
                      </a:lnTo>
                      <a:lnTo>
                        <a:pt x="55" y="24"/>
                      </a:lnTo>
                      <a:lnTo>
                        <a:pt x="55" y="32"/>
                      </a:lnTo>
                      <a:lnTo>
                        <a:pt x="47" y="32"/>
                      </a:lnTo>
                      <a:close/>
                    </a:path>
                  </a:pathLst>
                </a:custGeom>
                <a:solidFill>
                  <a:srgbClr val="FF5B44"/>
                </a:solidFill>
                <a:ln w="9525">
                  <a:noFill/>
                  <a:round/>
                  <a:headEnd/>
                  <a:tailEnd/>
                </a:ln>
              </p:spPr>
              <p:txBody>
                <a:bodyPr/>
                <a:lstStyle/>
                <a:p>
                  <a:endParaRPr lang="es-ES_tradnl">
                    <a:solidFill>
                      <a:srgbClr val="000000"/>
                    </a:solidFill>
                    <a:latin typeface="Times New Roman"/>
                  </a:endParaRPr>
                </a:p>
              </p:txBody>
            </p:sp>
            <p:sp>
              <p:nvSpPr>
                <p:cNvPr id="39326" name="Freeform 597"/>
                <p:cNvSpPr>
                  <a:spLocks/>
                </p:cNvSpPr>
                <p:nvPr/>
              </p:nvSpPr>
              <p:spPr bwMode="auto">
                <a:xfrm>
                  <a:off x="1954" y="2306"/>
                  <a:ext cx="71" cy="32"/>
                </a:xfrm>
                <a:custGeom>
                  <a:avLst/>
                  <a:gdLst>
                    <a:gd name="T0" fmla="*/ 39 w 71"/>
                    <a:gd name="T1" fmla="*/ 32 h 32"/>
                    <a:gd name="T2" fmla="*/ 0 w 71"/>
                    <a:gd name="T3" fmla="*/ 32 h 32"/>
                    <a:gd name="T4" fmla="*/ 0 w 71"/>
                    <a:gd name="T5" fmla="*/ 24 h 32"/>
                    <a:gd name="T6" fmla="*/ 7 w 71"/>
                    <a:gd name="T7" fmla="*/ 16 h 32"/>
                    <a:gd name="T8" fmla="*/ 15 w 71"/>
                    <a:gd name="T9" fmla="*/ 16 h 32"/>
                    <a:gd name="T10" fmla="*/ 23 w 71"/>
                    <a:gd name="T11" fmla="*/ 8 h 32"/>
                    <a:gd name="T12" fmla="*/ 31 w 71"/>
                    <a:gd name="T13" fmla="*/ 8 h 32"/>
                    <a:gd name="T14" fmla="*/ 39 w 71"/>
                    <a:gd name="T15" fmla="*/ 0 h 32"/>
                    <a:gd name="T16" fmla="*/ 63 w 71"/>
                    <a:gd name="T17" fmla="*/ 0 h 32"/>
                    <a:gd name="T18" fmla="*/ 71 w 71"/>
                    <a:gd name="T19" fmla="*/ 8 h 32"/>
                    <a:gd name="T20" fmla="*/ 55 w 71"/>
                    <a:gd name="T21" fmla="*/ 24 h 32"/>
                    <a:gd name="T22" fmla="*/ 47 w 71"/>
                    <a:gd name="T23" fmla="*/ 24 h 32"/>
                    <a:gd name="T24" fmla="*/ 39 w 71"/>
                    <a:gd name="T25" fmla="*/ 32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32"/>
                    <a:gd name="T41" fmla="*/ 71 w 71"/>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32">
                      <a:moveTo>
                        <a:pt x="39" y="32"/>
                      </a:moveTo>
                      <a:lnTo>
                        <a:pt x="0" y="32"/>
                      </a:lnTo>
                      <a:lnTo>
                        <a:pt x="0" y="24"/>
                      </a:lnTo>
                      <a:lnTo>
                        <a:pt x="7" y="16"/>
                      </a:lnTo>
                      <a:lnTo>
                        <a:pt x="15" y="16"/>
                      </a:lnTo>
                      <a:lnTo>
                        <a:pt x="23" y="8"/>
                      </a:lnTo>
                      <a:lnTo>
                        <a:pt x="31" y="8"/>
                      </a:lnTo>
                      <a:lnTo>
                        <a:pt x="39" y="0"/>
                      </a:lnTo>
                      <a:lnTo>
                        <a:pt x="63" y="0"/>
                      </a:lnTo>
                      <a:lnTo>
                        <a:pt x="71" y="8"/>
                      </a:lnTo>
                      <a:lnTo>
                        <a:pt x="55" y="24"/>
                      </a:lnTo>
                      <a:lnTo>
                        <a:pt x="47" y="24"/>
                      </a:lnTo>
                      <a:lnTo>
                        <a:pt x="39" y="32"/>
                      </a:lnTo>
                      <a:close/>
                    </a:path>
                  </a:pathLst>
                </a:custGeom>
                <a:solidFill>
                  <a:srgbClr val="FF633F"/>
                </a:solidFill>
                <a:ln w="9525">
                  <a:noFill/>
                  <a:round/>
                  <a:headEnd/>
                  <a:tailEnd/>
                </a:ln>
              </p:spPr>
              <p:txBody>
                <a:bodyPr/>
                <a:lstStyle/>
                <a:p>
                  <a:endParaRPr lang="es-ES_tradnl">
                    <a:solidFill>
                      <a:srgbClr val="000000"/>
                    </a:solidFill>
                    <a:latin typeface="Times New Roman"/>
                  </a:endParaRPr>
                </a:p>
              </p:txBody>
            </p:sp>
            <p:sp>
              <p:nvSpPr>
                <p:cNvPr id="39327" name="Freeform 598"/>
                <p:cNvSpPr>
                  <a:spLocks/>
                </p:cNvSpPr>
                <p:nvPr/>
              </p:nvSpPr>
              <p:spPr bwMode="auto">
                <a:xfrm>
                  <a:off x="1954" y="2306"/>
                  <a:ext cx="71" cy="32"/>
                </a:xfrm>
                <a:custGeom>
                  <a:avLst/>
                  <a:gdLst>
                    <a:gd name="T0" fmla="*/ 39 w 71"/>
                    <a:gd name="T1" fmla="*/ 24 h 32"/>
                    <a:gd name="T2" fmla="*/ 23 w 71"/>
                    <a:gd name="T3" fmla="*/ 24 h 32"/>
                    <a:gd name="T4" fmla="*/ 23 w 71"/>
                    <a:gd name="T5" fmla="*/ 32 h 32"/>
                    <a:gd name="T6" fmla="*/ 7 w 71"/>
                    <a:gd name="T7" fmla="*/ 32 h 32"/>
                    <a:gd name="T8" fmla="*/ 0 w 71"/>
                    <a:gd name="T9" fmla="*/ 24 h 32"/>
                    <a:gd name="T10" fmla="*/ 7 w 71"/>
                    <a:gd name="T11" fmla="*/ 16 h 32"/>
                    <a:gd name="T12" fmla="*/ 15 w 71"/>
                    <a:gd name="T13" fmla="*/ 16 h 32"/>
                    <a:gd name="T14" fmla="*/ 15 w 71"/>
                    <a:gd name="T15" fmla="*/ 8 h 32"/>
                    <a:gd name="T16" fmla="*/ 31 w 71"/>
                    <a:gd name="T17" fmla="*/ 8 h 32"/>
                    <a:gd name="T18" fmla="*/ 39 w 71"/>
                    <a:gd name="T19" fmla="*/ 0 h 32"/>
                    <a:gd name="T20" fmla="*/ 63 w 71"/>
                    <a:gd name="T21" fmla="*/ 0 h 32"/>
                    <a:gd name="T22" fmla="*/ 71 w 71"/>
                    <a:gd name="T23" fmla="*/ 8 h 32"/>
                    <a:gd name="T24" fmla="*/ 63 w 71"/>
                    <a:gd name="T25" fmla="*/ 8 h 32"/>
                    <a:gd name="T26" fmla="*/ 63 w 71"/>
                    <a:gd name="T27" fmla="*/ 16 h 32"/>
                    <a:gd name="T28" fmla="*/ 55 w 71"/>
                    <a:gd name="T29" fmla="*/ 16 h 32"/>
                    <a:gd name="T30" fmla="*/ 47 w 71"/>
                    <a:gd name="T31" fmla="*/ 24 h 32"/>
                    <a:gd name="T32" fmla="*/ 39 w 71"/>
                    <a:gd name="T33" fmla="*/ 24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32"/>
                    <a:gd name="T53" fmla="*/ 71 w 71"/>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32">
                      <a:moveTo>
                        <a:pt x="39" y="24"/>
                      </a:moveTo>
                      <a:lnTo>
                        <a:pt x="23" y="24"/>
                      </a:lnTo>
                      <a:lnTo>
                        <a:pt x="23" y="32"/>
                      </a:lnTo>
                      <a:lnTo>
                        <a:pt x="7" y="32"/>
                      </a:lnTo>
                      <a:lnTo>
                        <a:pt x="0" y="24"/>
                      </a:lnTo>
                      <a:lnTo>
                        <a:pt x="7" y="16"/>
                      </a:lnTo>
                      <a:lnTo>
                        <a:pt x="15" y="16"/>
                      </a:lnTo>
                      <a:lnTo>
                        <a:pt x="15" y="8"/>
                      </a:lnTo>
                      <a:lnTo>
                        <a:pt x="31" y="8"/>
                      </a:lnTo>
                      <a:lnTo>
                        <a:pt x="39" y="0"/>
                      </a:lnTo>
                      <a:lnTo>
                        <a:pt x="63" y="0"/>
                      </a:lnTo>
                      <a:lnTo>
                        <a:pt x="71" y="8"/>
                      </a:lnTo>
                      <a:lnTo>
                        <a:pt x="63" y="8"/>
                      </a:lnTo>
                      <a:lnTo>
                        <a:pt x="63" y="16"/>
                      </a:lnTo>
                      <a:lnTo>
                        <a:pt x="55" y="16"/>
                      </a:lnTo>
                      <a:lnTo>
                        <a:pt x="47" y="24"/>
                      </a:lnTo>
                      <a:lnTo>
                        <a:pt x="39" y="24"/>
                      </a:lnTo>
                      <a:close/>
                    </a:path>
                  </a:pathLst>
                </a:custGeom>
                <a:solidFill>
                  <a:srgbClr val="FF6B38"/>
                </a:solidFill>
                <a:ln w="9525">
                  <a:noFill/>
                  <a:round/>
                  <a:headEnd/>
                  <a:tailEnd/>
                </a:ln>
              </p:spPr>
              <p:txBody>
                <a:bodyPr/>
                <a:lstStyle/>
                <a:p>
                  <a:endParaRPr lang="es-ES_tradnl">
                    <a:solidFill>
                      <a:srgbClr val="000000"/>
                    </a:solidFill>
                    <a:latin typeface="Times New Roman"/>
                  </a:endParaRPr>
                </a:p>
              </p:txBody>
            </p:sp>
            <p:sp>
              <p:nvSpPr>
                <p:cNvPr id="39328" name="Freeform 599"/>
                <p:cNvSpPr>
                  <a:spLocks/>
                </p:cNvSpPr>
                <p:nvPr/>
              </p:nvSpPr>
              <p:spPr bwMode="auto">
                <a:xfrm>
                  <a:off x="1954" y="2306"/>
                  <a:ext cx="71" cy="24"/>
                </a:xfrm>
                <a:custGeom>
                  <a:avLst/>
                  <a:gdLst>
                    <a:gd name="T0" fmla="*/ 39 w 71"/>
                    <a:gd name="T1" fmla="*/ 24 h 24"/>
                    <a:gd name="T2" fmla="*/ 0 w 71"/>
                    <a:gd name="T3" fmla="*/ 24 h 24"/>
                    <a:gd name="T4" fmla="*/ 7 w 71"/>
                    <a:gd name="T5" fmla="*/ 16 h 24"/>
                    <a:gd name="T6" fmla="*/ 15 w 71"/>
                    <a:gd name="T7" fmla="*/ 16 h 24"/>
                    <a:gd name="T8" fmla="*/ 15 w 71"/>
                    <a:gd name="T9" fmla="*/ 8 h 24"/>
                    <a:gd name="T10" fmla="*/ 31 w 71"/>
                    <a:gd name="T11" fmla="*/ 8 h 24"/>
                    <a:gd name="T12" fmla="*/ 39 w 71"/>
                    <a:gd name="T13" fmla="*/ 0 h 24"/>
                    <a:gd name="T14" fmla="*/ 71 w 71"/>
                    <a:gd name="T15" fmla="*/ 0 h 24"/>
                    <a:gd name="T16" fmla="*/ 71 w 71"/>
                    <a:gd name="T17" fmla="*/ 8 h 24"/>
                    <a:gd name="T18" fmla="*/ 63 w 71"/>
                    <a:gd name="T19" fmla="*/ 8 h 24"/>
                    <a:gd name="T20" fmla="*/ 55 w 71"/>
                    <a:gd name="T21" fmla="*/ 16 h 24"/>
                    <a:gd name="T22" fmla="*/ 47 w 71"/>
                    <a:gd name="T23" fmla="*/ 16 h 24"/>
                    <a:gd name="T24" fmla="*/ 39 w 71"/>
                    <a:gd name="T25" fmla="*/ 24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24"/>
                    <a:gd name="T41" fmla="*/ 71 w 71"/>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24">
                      <a:moveTo>
                        <a:pt x="39" y="24"/>
                      </a:moveTo>
                      <a:lnTo>
                        <a:pt x="0" y="24"/>
                      </a:lnTo>
                      <a:lnTo>
                        <a:pt x="7" y="16"/>
                      </a:lnTo>
                      <a:lnTo>
                        <a:pt x="15" y="16"/>
                      </a:lnTo>
                      <a:lnTo>
                        <a:pt x="15" y="8"/>
                      </a:lnTo>
                      <a:lnTo>
                        <a:pt x="31" y="8"/>
                      </a:lnTo>
                      <a:lnTo>
                        <a:pt x="39" y="0"/>
                      </a:lnTo>
                      <a:lnTo>
                        <a:pt x="71" y="0"/>
                      </a:lnTo>
                      <a:lnTo>
                        <a:pt x="71" y="8"/>
                      </a:lnTo>
                      <a:lnTo>
                        <a:pt x="63" y="8"/>
                      </a:lnTo>
                      <a:lnTo>
                        <a:pt x="55" y="16"/>
                      </a:lnTo>
                      <a:lnTo>
                        <a:pt x="47" y="16"/>
                      </a:lnTo>
                      <a:lnTo>
                        <a:pt x="39" y="24"/>
                      </a:lnTo>
                      <a:close/>
                    </a:path>
                  </a:pathLst>
                </a:custGeom>
                <a:solidFill>
                  <a:srgbClr val="FF7232"/>
                </a:solidFill>
                <a:ln w="9525">
                  <a:noFill/>
                  <a:round/>
                  <a:headEnd/>
                  <a:tailEnd/>
                </a:ln>
              </p:spPr>
              <p:txBody>
                <a:bodyPr/>
                <a:lstStyle/>
                <a:p>
                  <a:endParaRPr lang="es-ES_tradnl">
                    <a:solidFill>
                      <a:srgbClr val="000000"/>
                    </a:solidFill>
                    <a:latin typeface="Times New Roman"/>
                  </a:endParaRPr>
                </a:p>
              </p:txBody>
            </p:sp>
            <p:sp>
              <p:nvSpPr>
                <p:cNvPr id="39329" name="Freeform 600"/>
                <p:cNvSpPr>
                  <a:spLocks/>
                </p:cNvSpPr>
                <p:nvPr/>
              </p:nvSpPr>
              <p:spPr bwMode="auto">
                <a:xfrm>
                  <a:off x="1961" y="2306"/>
                  <a:ext cx="64" cy="24"/>
                </a:xfrm>
                <a:custGeom>
                  <a:avLst/>
                  <a:gdLst>
                    <a:gd name="T0" fmla="*/ 0 w 64"/>
                    <a:gd name="T1" fmla="*/ 16 h 24"/>
                    <a:gd name="T2" fmla="*/ 8 w 64"/>
                    <a:gd name="T3" fmla="*/ 16 h 24"/>
                    <a:gd name="T4" fmla="*/ 8 w 64"/>
                    <a:gd name="T5" fmla="*/ 8 h 24"/>
                    <a:gd name="T6" fmla="*/ 24 w 64"/>
                    <a:gd name="T7" fmla="*/ 8 h 24"/>
                    <a:gd name="T8" fmla="*/ 32 w 64"/>
                    <a:gd name="T9" fmla="*/ 0 h 24"/>
                    <a:gd name="T10" fmla="*/ 64 w 64"/>
                    <a:gd name="T11" fmla="*/ 0 h 24"/>
                    <a:gd name="T12" fmla="*/ 64 w 64"/>
                    <a:gd name="T13" fmla="*/ 8 h 24"/>
                    <a:gd name="T14" fmla="*/ 56 w 64"/>
                    <a:gd name="T15" fmla="*/ 8 h 24"/>
                    <a:gd name="T16" fmla="*/ 48 w 64"/>
                    <a:gd name="T17" fmla="*/ 16 h 24"/>
                    <a:gd name="T18" fmla="*/ 24 w 64"/>
                    <a:gd name="T19" fmla="*/ 16 h 24"/>
                    <a:gd name="T20" fmla="*/ 24 w 64"/>
                    <a:gd name="T21" fmla="*/ 24 h 24"/>
                    <a:gd name="T22" fmla="*/ 0 w 64"/>
                    <a:gd name="T23" fmla="*/ 24 h 24"/>
                    <a:gd name="T24" fmla="*/ 0 w 64"/>
                    <a:gd name="T25" fmla="*/ 1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24"/>
                    <a:gd name="T41" fmla="*/ 64 w 64"/>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24">
                      <a:moveTo>
                        <a:pt x="0" y="16"/>
                      </a:moveTo>
                      <a:lnTo>
                        <a:pt x="8" y="16"/>
                      </a:lnTo>
                      <a:lnTo>
                        <a:pt x="8" y="8"/>
                      </a:lnTo>
                      <a:lnTo>
                        <a:pt x="24" y="8"/>
                      </a:lnTo>
                      <a:lnTo>
                        <a:pt x="32" y="0"/>
                      </a:lnTo>
                      <a:lnTo>
                        <a:pt x="64" y="0"/>
                      </a:lnTo>
                      <a:lnTo>
                        <a:pt x="64" y="8"/>
                      </a:lnTo>
                      <a:lnTo>
                        <a:pt x="56" y="8"/>
                      </a:lnTo>
                      <a:lnTo>
                        <a:pt x="48" y="16"/>
                      </a:lnTo>
                      <a:lnTo>
                        <a:pt x="24" y="16"/>
                      </a:lnTo>
                      <a:lnTo>
                        <a:pt x="24" y="24"/>
                      </a:lnTo>
                      <a:lnTo>
                        <a:pt x="0" y="24"/>
                      </a:lnTo>
                      <a:lnTo>
                        <a:pt x="0" y="16"/>
                      </a:lnTo>
                      <a:close/>
                    </a:path>
                  </a:pathLst>
                </a:custGeom>
                <a:solidFill>
                  <a:srgbClr val="FF7C2B"/>
                </a:solidFill>
                <a:ln w="9525">
                  <a:noFill/>
                  <a:round/>
                  <a:headEnd/>
                  <a:tailEnd/>
                </a:ln>
              </p:spPr>
              <p:txBody>
                <a:bodyPr/>
                <a:lstStyle/>
                <a:p>
                  <a:endParaRPr lang="es-ES_tradnl">
                    <a:solidFill>
                      <a:srgbClr val="000000"/>
                    </a:solidFill>
                    <a:latin typeface="Times New Roman"/>
                  </a:endParaRPr>
                </a:p>
              </p:txBody>
            </p:sp>
            <p:sp>
              <p:nvSpPr>
                <p:cNvPr id="39330" name="Freeform 601"/>
                <p:cNvSpPr>
                  <a:spLocks/>
                </p:cNvSpPr>
                <p:nvPr/>
              </p:nvSpPr>
              <p:spPr bwMode="auto">
                <a:xfrm>
                  <a:off x="2009" y="2402"/>
                  <a:ext cx="24" cy="48"/>
                </a:xfrm>
                <a:custGeom>
                  <a:avLst/>
                  <a:gdLst>
                    <a:gd name="T0" fmla="*/ 24 w 24"/>
                    <a:gd name="T1" fmla="*/ 48 h 48"/>
                    <a:gd name="T2" fmla="*/ 24 w 24"/>
                    <a:gd name="T3" fmla="*/ 32 h 48"/>
                    <a:gd name="T4" fmla="*/ 16 w 24"/>
                    <a:gd name="T5" fmla="*/ 32 h 48"/>
                    <a:gd name="T6" fmla="*/ 16 w 24"/>
                    <a:gd name="T7" fmla="*/ 16 h 48"/>
                    <a:gd name="T8" fmla="*/ 8 w 24"/>
                    <a:gd name="T9" fmla="*/ 16 h 48"/>
                    <a:gd name="T10" fmla="*/ 8 w 24"/>
                    <a:gd name="T11" fmla="*/ 8 h 48"/>
                    <a:gd name="T12" fmla="*/ 0 w 24"/>
                    <a:gd name="T13" fmla="*/ 8 h 48"/>
                    <a:gd name="T14" fmla="*/ 8 w 24"/>
                    <a:gd name="T15" fmla="*/ 0 h 48"/>
                    <a:gd name="T16" fmla="*/ 8 w 24"/>
                    <a:gd name="T17" fmla="*/ 8 h 48"/>
                    <a:gd name="T18" fmla="*/ 16 w 24"/>
                    <a:gd name="T19" fmla="*/ 8 h 48"/>
                    <a:gd name="T20" fmla="*/ 16 w 24"/>
                    <a:gd name="T21" fmla="*/ 16 h 48"/>
                    <a:gd name="T22" fmla="*/ 24 w 24"/>
                    <a:gd name="T23" fmla="*/ 24 h 48"/>
                    <a:gd name="T24" fmla="*/ 24 w 24"/>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48"/>
                    <a:gd name="T41" fmla="*/ 24 w 24"/>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48">
                      <a:moveTo>
                        <a:pt x="24" y="48"/>
                      </a:moveTo>
                      <a:lnTo>
                        <a:pt x="24" y="32"/>
                      </a:lnTo>
                      <a:lnTo>
                        <a:pt x="16" y="32"/>
                      </a:lnTo>
                      <a:lnTo>
                        <a:pt x="16" y="16"/>
                      </a:lnTo>
                      <a:lnTo>
                        <a:pt x="8" y="16"/>
                      </a:lnTo>
                      <a:lnTo>
                        <a:pt x="8" y="8"/>
                      </a:lnTo>
                      <a:lnTo>
                        <a:pt x="0" y="8"/>
                      </a:lnTo>
                      <a:lnTo>
                        <a:pt x="8" y="0"/>
                      </a:lnTo>
                      <a:lnTo>
                        <a:pt x="8" y="8"/>
                      </a:lnTo>
                      <a:lnTo>
                        <a:pt x="16" y="8"/>
                      </a:lnTo>
                      <a:lnTo>
                        <a:pt x="16" y="16"/>
                      </a:lnTo>
                      <a:lnTo>
                        <a:pt x="24" y="24"/>
                      </a:lnTo>
                      <a:lnTo>
                        <a:pt x="24" y="48"/>
                      </a:lnTo>
                      <a:close/>
                    </a:path>
                  </a:pathLst>
                </a:custGeom>
                <a:solidFill>
                  <a:srgbClr val="F2263F"/>
                </a:solidFill>
                <a:ln w="9525">
                  <a:noFill/>
                  <a:round/>
                  <a:headEnd/>
                  <a:tailEnd/>
                </a:ln>
              </p:spPr>
              <p:txBody>
                <a:bodyPr/>
                <a:lstStyle/>
                <a:p>
                  <a:endParaRPr lang="es-ES_tradnl">
                    <a:solidFill>
                      <a:srgbClr val="000000"/>
                    </a:solidFill>
                    <a:latin typeface="Times New Roman"/>
                  </a:endParaRPr>
                </a:p>
              </p:txBody>
            </p:sp>
            <p:sp>
              <p:nvSpPr>
                <p:cNvPr id="39331" name="Freeform 602"/>
                <p:cNvSpPr>
                  <a:spLocks/>
                </p:cNvSpPr>
                <p:nvPr/>
              </p:nvSpPr>
              <p:spPr bwMode="auto">
                <a:xfrm>
                  <a:off x="2001" y="2306"/>
                  <a:ext cx="79" cy="160"/>
                </a:xfrm>
                <a:custGeom>
                  <a:avLst/>
                  <a:gdLst>
                    <a:gd name="T0" fmla="*/ 79 w 79"/>
                    <a:gd name="T1" fmla="*/ 160 h 160"/>
                    <a:gd name="T2" fmla="*/ 79 w 79"/>
                    <a:gd name="T3" fmla="*/ 72 h 160"/>
                    <a:gd name="T4" fmla="*/ 71 w 79"/>
                    <a:gd name="T5" fmla="*/ 64 h 160"/>
                    <a:gd name="T6" fmla="*/ 71 w 79"/>
                    <a:gd name="T7" fmla="*/ 48 h 160"/>
                    <a:gd name="T8" fmla="*/ 64 w 79"/>
                    <a:gd name="T9" fmla="*/ 40 h 160"/>
                    <a:gd name="T10" fmla="*/ 64 w 79"/>
                    <a:gd name="T11" fmla="*/ 32 h 160"/>
                    <a:gd name="T12" fmla="*/ 56 w 79"/>
                    <a:gd name="T13" fmla="*/ 24 h 160"/>
                    <a:gd name="T14" fmla="*/ 56 w 79"/>
                    <a:gd name="T15" fmla="*/ 16 h 160"/>
                    <a:gd name="T16" fmla="*/ 48 w 79"/>
                    <a:gd name="T17" fmla="*/ 16 h 160"/>
                    <a:gd name="T18" fmla="*/ 48 w 79"/>
                    <a:gd name="T19" fmla="*/ 8 h 160"/>
                    <a:gd name="T20" fmla="*/ 32 w 79"/>
                    <a:gd name="T21" fmla="*/ 8 h 160"/>
                    <a:gd name="T22" fmla="*/ 32 w 79"/>
                    <a:gd name="T23" fmla="*/ 0 h 160"/>
                    <a:gd name="T24" fmla="*/ 16 w 79"/>
                    <a:gd name="T25" fmla="*/ 0 h 160"/>
                    <a:gd name="T26" fmla="*/ 16 w 79"/>
                    <a:gd name="T27" fmla="*/ 8 h 160"/>
                    <a:gd name="T28" fmla="*/ 8 w 79"/>
                    <a:gd name="T29" fmla="*/ 8 h 160"/>
                    <a:gd name="T30" fmla="*/ 8 w 79"/>
                    <a:gd name="T31" fmla="*/ 16 h 160"/>
                    <a:gd name="T32" fmla="*/ 0 w 79"/>
                    <a:gd name="T33" fmla="*/ 16 h 160"/>
                    <a:gd name="T34" fmla="*/ 0 w 79"/>
                    <a:gd name="T35" fmla="*/ 72 h 160"/>
                    <a:gd name="T36" fmla="*/ 8 w 79"/>
                    <a:gd name="T37" fmla="*/ 80 h 160"/>
                    <a:gd name="T38" fmla="*/ 8 w 79"/>
                    <a:gd name="T39" fmla="*/ 96 h 160"/>
                    <a:gd name="T40" fmla="*/ 16 w 79"/>
                    <a:gd name="T41" fmla="*/ 96 h 160"/>
                    <a:gd name="T42" fmla="*/ 16 w 79"/>
                    <a:gd name="T43" fmla="*/ 104 h 160"/>
                    <a:gd name="T44" fmla="*/ 24 w 79"/>
                    <a:gd name="T45" fmla="*/ 104 h 160"/>
                    <a:gd name="T46" fmla="*/ 24 w 79"/>
                    <a:gd name="T47" fmla="*/ 120 h 160"/>
                    <a:gd name="T48" fmla="*/ 32 w 79"/>
                    <a:gd name="T49" fmla="*/ 120 h 160"/>
                    <a:gd name="T50" fmla="*/ 32 w 79"/>
                    <a:gd name="T51" fmla="*/ 128 h 160"/>
                    <a:gd name="T52" fmla="*/ 48 w 79"/>
                    <a:gd name="T53" fmla="*/ 144 h 160"/>
                    <a:gd name="T54" fmla="*/ 48 w 79"/>
                    <a:gd name="T55" fmla="*/ 152 h 160"/>
                    <a:gd name="T56" fmla="*/ 64 w 79"/>
                    <a:gd name="T57" fmla="*/ 152 h 160"/>
                    <a:gd name="T58" fmla="*/ 64 w 79"/>
                    <a:gd name="T59" fmla="*/ 160 h 160"/>
                    <a:gd name="T60" fmla="*/ 79 w 79"/>
                    <a:gd name="T61" fmla="*/ 16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
                    <a:gd name="T94" fmla="*/ 0 h 160"/>
                    <a:gd name="T95" fmla="*/ 79 w 79"/>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 h="160">
                      <a:moveTo>
                        <a:pt x="79" y="160"/>
                      </a:moveTo>
                      <a:lnTo>
                        <a:pt x="79" y="72"/>
                      </a:lnTo>
                      <a:lnTo>
                        <a:pt x="71" y="64"/>
                      </a:lnTo>
                      <a:lnTo>
                        <a:pt x="71" y="48"/>
                      </a:lnTo>
                      <a:lnTo>
                        <a:pt x="64" y="40"/>
                      </a:lnTo>
                      <a:lnTo>
                        <a:pt x="64" y="32"/>
                      </a:lnTo>
                      <a:lnTo>
                        <a:pt x="56" y="24"/>
                      </a:lnTo>
                      <a:lnTo>
                        <a:pt x="56" y="16"/>
                      </a:lnTo>
                      <a:lnTo>
                        <a:pt x="48" y="16"/>
                      </a:lnTo>
                      <a:lnTo>
                        <a:pt x="48" y="8"/>
                      </a:lnTo>
                      <a:lnTo>
                        <a:pt x="32" y="8"/>
                      </a:lnTo>
                      <a:lnTo>
                        <a:pt x="32" y="0"/>
                      </a:lnTo>
                      <a:lnTo>
                        <a:pt x="16" y="0"/>
                      </a:lnTo>
                      <a:lnTo>
                        <a:pt x="16" y="8"/>
                      </a:lnTo>
                      <a:lnTo>
                        <a:pt x="8" y="8"/>
                      </a:lnTo>
                      <a:lnTo>
                        <a:pt x="8" y="16"/>
                      </a:lnTo>
                      <a:lnTo>
                        <a:pt x="0" y="16"/>
                      </a:lnTo>
                      <a:lnTo>
                        <a:pt x="0" y="72"/>
                      </a:lnTo>
                      <a:lnTo>
                        <a:pt x="8" y="80"/>
                      </a:lnTo>
                      <a:lnTo>
                        <a:pt x="8" y="96"/>
                      </a:lnTo>
                      <a:lnTo>
                        <a:pt x="16" y="96"/>
                      </a:lnTo>
                      <a:lnTo>
                        <a:pt x="16" y="104"/>
                      </a:lnTo>
                      <a:lnTo>
                        <a:pt x="24" y="104"/>
                      </a:lnTo>
                      <a:lnTo>
                        <a:pt x="24" y="120"/>
                      </a:lnTo>
                      <a:lnTo>
                        <a:pt x="32" y="120"/>
                      </a:lnTo>
                      <a:lnTo>
                        <a:pt x="32" y="128"/>
                      </a:lnTo>
                      <a:lnTo>
                        <a:pt x="48" y="144"/>
                      </a:lnTo>
                      <a:lnTo>
                        <a:pt x="48" y="152"/>
                      </a:lnTo>
                      <a:lnTo>
                        <a:pt x="64" y="152"/>
                      </a:lnTo>
                      <a:lnTo>
                        <a:pt x="64" y="160"/>
                      </a:lnTo>
                      <a:lnTo>
                        <a:pt x="79" y="160"/>
                      </a:lnTo>
                      <a:close/>
                    </a:path>
                  </a:pathLst>
                </a:custGeom>
                <a:solidFill>
                  <a:srgbClr val="FF3266"/>
                </a:solidFill>
                <a:ln w="0">
                  <a:solidFill>
                    <a:srgbClr val="000000"/>
                  </a:solidFill>
                  <a:round/>
                  <a:headEnd/>
                  <a:tailEnd/>
                </a:ln>
              </p:spPr>
              <p:txBody>
                <a:bodyPr/>
                <a:lstStyle/>
                <a:p>
                  <a:endParaRPr lang="es-ES_tradnl">
                    <a:solidFill>
                      <a:srgbClr val="000000"/>
                    </a:solidFill>
                    <a:latin typeface="Times New Roman"/>
                  </a:endParaRPr>
                </a:p>
              </p:txBody>
            </p:sp>
            <p:sp>
              <p:nvSpPr>
                <p:cNvPr id="39332" name="Freeform 603"/>
                <p:cNvSpPr>
                  <a:spLocks/>
                </p:cNvSpPr>
                <p:nvPr/>
              </p:nvSpPr>
              <p:spPr bwMode="auto">
                <a:xfrm>
                  <a:off x="2009" y="2394"/>
                  <a:ext cx="71" cy="72"/>
                </a:xfrm>
                <a:custGeom>
                  <a:avLst/>
                  <a:gdLst>
                    <a:gd name="T0" fmla="*/ 71 w 71"/>
                    <a:gd name="T1" fmla="*/ 72 h 72"/>
                    <a:gd name="T2" fmla="*/ 63 w 71"/>
                    <a:gd name="T3" fmla="*/ 72 h 72"/>
                    <a:gd name="T4" fmla="*/ 63 w 71"/>
                    <a:gd name="T5" fmla="*/ 64 h 72"/>
                    <a:gd name="T6" fmla="*/ 56 w 71"/>
                    <a:gd name="T7" fmla="*/ 64 h 72"/>
                    <a:gd name="T8" fmla="*/ 48 w 71"/>
                    <a:gd name="T9" fmla="*/ 56 h 72"/>
                    <a:gd name="T10" fmla="*/ 40 w 71"/>
                    <a:gd name="T11" fmla="*/ 56 h 72"/>
                    <a:gd name="T12" fmla="*/ 40 w 71"/>
                    <a:gd name="T13" fmla="*/ 48 h 72"/>
                    <a:gd name="T14" fmla="*/ 32 w 71"/>
                    <a:gd name="T15" fmla="*/ 40 h 72"/>
                    <a:gd name="T16" fmla="*/ 24 w 71"/>
                    <a:gd name="T17" fmla="*/ 40 h 72"/>
                    <a:gd name="T18" fmla="*/ 24 w 71"/>
                    <a:gd name="T19" fmla="*/ 32 h 72"/>
                    <a:gd name="T20" fmla="*/ 8 w 71"/>
                    <a:gd name="T21" fmla="*/ 16 h 72"/>
                    <a:gd name="T22" fmla="*/ 8 w 71"/>
                    <a:gd name="T23" fmla="*/ 8 h 72"/>
                    <a:gd name="T24" fmla="*/ 0 w 71"/>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72"/>
                    <a:gd name="T41" fmla="*/ 71 w 71"/>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72">
                      <a:moveTo>
                        <a:pt x="71" y="72"/>
                      </a:moveTo>
                      <a:lnTo>
                        <a:pt x="63" y="72"/>
                      </a:lnTo>
                      <a:lnTo>
                        <a:pt x="63" y="64"/>
                      </a:lnTo>
                      <a:lnTo>
                        <a:pt x="56" y="64"/>
                      </a:lnTo>
                      <a:lnTo>
                        <a:pt x="48" y="56"/>
                      </a:lnTo>
                      <a:lnTo>
                        <a:pt x="40" y="56"/>
                      </a:lnTo>
                      <a:lnTo>
                        <a:pt x="40" y="48"/>
                      </a:lnTo>
                      <a:lnTo>
                        <a:pt x="32" y="40"/>
                      </a:lnTo>
                      <a:lnTo>
                        <a:pt x="24" y="40"/>
                      </a:lnTo>
                      <a:lnTo>
                        <a:pt x="24" y="32"/>
                      </a:lnTo>
                      <a:lnTo>
                        <a:pt x="8" y="16"/>
                      </a:lnTo>
                      <a:lnTo>
                        <a:pt x="8" y="8"/>
                      </a:lnTo>
                      <a:lnTo>
                        <a:pt x="0" y="0"/>
                      </a:lnTo>
                    </a:path>
                  </a:pathLst>
                </a:custGeom>
                <a:noFill/>
                <a:ln w="12700">
                  <a:solidFill>
                    <a:srgbClr val="FF1E66"/>
                  </a:solidFill>
                  <a:round/>
                  <a:headEnd/>
                  <a:tailEnd/>
                </a:ln>
              </p:spPr>
              <p:txBody>
                <a:bodyPr/>
                <a:lstStyle/>
                <a:p>
                  <a:endParaRPr lang="es-ES_tradnl">
                    <a:solidFill>
                      <a:srgbClr val="000000"/>
                    </a:solidFill>
                    <a:latin typeface="Times New Roman"/>
                  </a:endParaRPr>
                </a:p>
              </p:txBody>
            </p:sp>
            <p:sp>
              <p:nvSpPr>
                <p:cNvPr id="39333" name="Freeform 604"/>
                <p:cNvSpPr>
                  <a:spLocks/>
                </p:cNvSpPr>
                <p:nvPr/>
              </p:nvSpPr>
              <p:spPr bwMode="auto">
                <a:xfrm>
                  <a:off x="2009" y="2386"/>
                  <a:ext cx="71" cy="72"/>
                </a:xfrm>
                <a:custGeom>
                  <a:avLst/>
                  <a:gdLst>
                    <a:gd name="T0" fmla="*/ 71 w 71"/>
                    <a:gd name="T1" fmla="*/ 72 h 72"/>
                    <a:gd name="T2" fmla="*/ 56 w 71"/>
                    <a:gd name="T3" fmla="*/ 72 h 72"/>
                    <a:gd name="T4" fmla="*/ 56 w 71"/>
                    <a:gd name="T5" fmla="*/ 64 h 72"/>
                    <a:gd name="T6" fmla="*/ 48 w 71"/>
                    <a:gd name="T7" fmla="*/ 64 h 72"/>
                    <a:gd name="T8" fmla="*/ 24 w 71"/>
                    <a:gd name="T9" fmla="*/ 40 h 72"/>
                    <a:gd name="T10" fmla="*/ 24 w 71"/>
                    <a:gd name="T11" fmla="*/ 32 h 72"/>
                    <a:gd name="T12" fmla="*/ 16 w 71"/>
                    <a:gd name="T13" fmla="*/ 32 h 72"/>
                    <a:gd name="T14" fmla="*/ 16 w 71"/>
                    <a:gd name="T15" fmla="*/ 24 h 72"/>
                    <a:gd name="T16" fmla="*/ 0 w 71"/>
                    <a:gd name="T17" fmla="*/ 8 h 72"/>
                    <a:gd name="T18" fmla="*/ 0 w 71"/>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72"/>
                      </a:moveTo>
                      <a:lnTo>
                        <a:pt x="56" y="72"/>
                      </a:lnTo>
                      <a:lnTo>
                        <a:pt x="56" y="64"/>
                      </a:lnTo>
                      <a:lnTo>
                        <a:pt x="48" y="64"/>
                      </a:lnTo>
                      <a:lnTo>
                        <a:pt x="24" y="40"/>
                      </a:lnTo>
                      <a:lnTo>
                        <a:pt x="24" y="32"/>
                      </a:lnTo>
                      <a:lnTo>
                        <a:pt x="16" y="32"/>
                      </a:lnTo>
                      <a:lnTo>
                        <a:pt x="16" y="24"/>
                      </a:lnTo>
                      <a:lnTo>
                        <a:pt x="0" y="8"/>
                      </a:lnTo>
                      <a:lnTo>
                        <a:pt x="0" y="0"/>
                      </a:lnTo>
                    </a:path>
                  </a:pathLst>
                </a:custGeom>
                <a:noFill/>
                <a:ln w="12700">
                  <a:solidFill>
                    <a:srgbClr val="FF2166"/>
                  </a:solidFill>
                  <a:round/>
                  <a:headEnd/>
                  <a:tailEnd/>
                </a:ln>
              </p:spPr>
              <p:txBody>
                <a:bodyPr/>
                <a:lstStyle/>
                <a:p>
                  <a:endParaRPr lang="es-ES_tradnl">
                    <a:solidFill>
                      <a:srgbClr val="000000"/>
                    </a:solidFill>
                    <a:latin typeface="Times New Roman"/>
                  </a:endParaRPr>
                </a:p>
              </p:txBody>
            </p:sp>
            <p:sp>
              <p:nvSpPr>
                <p:cNvPr id="39334" name="Freeform 605"/>
                <p:cNvSpPr>
                  <a:spLocks/>
                </p:cNvSpPr>
                <p:nvPr/>
              </p:nvSpPr>
              <p:spPr bwMode="auto">
                <a:xfrm>
                  <a:off x="2001" y="2378"/>
                  <a:ext cx="79" cy="80"/>
                </a:xfrm>
                <a:custGeom>
                  <a:avLst/>
                  <a:gdLst>
                    <a:gd name="T0" fmla="*/ 79 w 79"/>
                    <a:gd name="T1" fmla="*/ 80 h 80"/>
                    <a:gd name="T2" fmla="*/ 71 w 79"/>
                    <a:gd name="T3" fmla="*/ 80 h 80"/>
                    <a:gd name="T4" fmla="*/ 56 w 79"/>
                    <a:gd name="T5" fmla="*/ 64 h 80"/>
                    <a:gd name="T6" fmla="*/ 48 w 79"/>
                    <a:gd name="T7" fmla="*/ 64 h 80"/>
                    <a:gd name="T8" fmla="*/ 48 w 79"/>
                    <a:gd name="T9" fmla="*/ 56 h 80"/>
                    <a:gd name="T10" fmla="*/ 16 w 79"/>
                    <a:gd name="T11" fmla="*/ 24 h 80"/>
                    <a:gd name="T12" fmla="*/ 16 w 79"/>
                    <a:gd name="T13" fmla="*/ 16 h 80"/>
                    <a:gd name="T14" fmla="*/ 0 w 79"/>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80"/>
                    <a:gd name="T26" fmla="*/ 79 w 79"/>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80">
                      <a:moveTo>
                        <a:pt x="79" y="80"/>
                      </a:moveTo>
                      <a:lnTo>
                        <a:pt x="71" y="80"/>
                      </a:lnTo>
                      <a:lnTo>
                        <a:pt x="56" y="64"/>
                      </a:lnTo>
                      <a:lnTo>
                        <a:pt x="48" y="64"/>
                      </a:lnTo>
                      <a:lnTo>
                        <a:pt x="48" y="56"/>
                      </a:lnTo>
                      <a:lnTo>
                        <a:pt x="16" y="24"/>
                      </a:lnTo>
                      <a:lnTo>
                        <a:pt x="16" y="16"/>
                      </a:lnTo>
                      <a:lnTo>
                        <a:pt x="0" y="0"/>
                      </a:lnTo>
                    </a:path>
                  </a:pathLst>
                </a:custGeom>
                <a:noFill/>
                <a:ln w="12700">
                  <a:solidFill>
                    <a:srgbClr val="FF2366"/>
                  </a:solidFill>
                  <a:round/>
                  <a:headEnd/>
                  <a:tailEnd/>
                </a:ln>
              </p:spPr>
              <p:txBody>
                <a:bodyPr/>
                <a:lstStyle/>
                <a:p>
                  <a:endParaRPr lang="es-ES_tradnl">
                    <a:solidFill>
                      <a:srgbClr val="000000"/>
                    </a:solidFill>
                    <a:latin typeface="Times New Roman"/>
                  </a:endParaRPr>
                </a:p>
              </p:txBody>
            </p:sp>
            <p:sp>
              <p:nvSpPr>
                <p:cNvPr id="39335" name="Freeform 606"/>
                <p:cNvSpPr>
                  <a:spLocks/>
                </p:cNvSpPr>
                <p:nvPr/>
              </p:nvSpPr>
              <p:spPr bwMode="auto">
                <a:xfrm>
                  <a:off x="2001" y="2370"/>
                  <a:ext cx="79" cy="88"/>
                </a:xfrm>
                <a:custGeom>
                  <a:avLst/>
                  <a:gdLst>
                    <a:gd name="T0" fmla="*/ 79 w 79"/>
                    <a:gd name="T1" fmla="*/ 88 h 88"/>
                    <a:gd name="T2" fmla="*/ 71 w 79"/>
                    <a:gd name="T3" fmla="*/ 88 h 88"/>
                    <a:gd name="T4" fmla="*/ 71 w 79"/>
                    <a:gd name="T5" fmla="*/ 80 h 88"/>
                    <a:gd name="T6" fmla="*/ 64 w 79"/>
                    <a:gd name="T7" fmla="*/ 80 h 88"/>
                    <a:gd name="T8" fmla="*/ 32 w 79"/>
                    <a:gd name="T9" fmla="*/ 48 h 88"/>
                    <a:gd name="T10" fmla="*/ 32 w 79"/>
                    <a:gd name="T11" fmla="*/ 40 h 88"/>
                    <a:gd name="T12" fmla="*/ 24 w 79"/>
                    <a:gd name="T13" fmla="*/ 40 h 88"/>
                    <a:gd name="T14" fmla="*/ 24 w 79"/>
                    <a:gd name="T15" fmla="*/ 32 h 88"/>
                    <a:gd name="T16" fmla="*/ 16 w 79"/>
                    <a:gd name="T17" fmla="*/ 24 h 88"/>
                    <a:gd name="T18" fmla="*/ 16 w 79"/>
                    <a:gd name="T19" fmla="*/ 16 h 88"/>
                    <a:gd name="T20" fmla="*/ 8 w 79"/>
                    <a:gd name="T21" fmla="*/ 16 h 88"/>
                    <a:gd name="T22" fmla="*/ 8 w 79"/>
                    <a:gd name="T23" fmla="*/ 8 h 88"/>
                    <a:gd name="T24" fmla="*/ 0 w 79"/>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88"/>
                    <a:gd name="T41" fmla="*/ 79 w 79"/>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88">
                      <a:moveTo>
                        <a:pt x="79" y="88"/>
                      </a:moveTo>
                      <a:lnTo>
                        <a:pt x="71" y="88"/>
                      </a:lnTo>
                      <a:lnTo>
                        <a:pt x="71" y="80"/>
                      </a:lnTo>
                      <a:lnTo>
                        <a:pt x="64" y="80"/>
                      </a:lnTo>
                      <a:lnTo>
                        <a:pt x="32" y="48"/>
                      </a:lnTo>
                      <a:lnTo>
                        <a:pt x="32" y="40"/>
                      </a:lnTo>
                      <a:lnTo>
                        <a:pt x="24" y="40"/>
                      </a:lnTo>
                      <a:lnTo>
                        <a:pt x="24" y="32"/>
                      </a:lnTo>
                      <a:lnTo>
                        <a:pt x="16" y="24"/>
                      </a:lnTo>
                      <a:lnTo>
                        <a:pt x="16" y="16"/>
                      </a:lnTo>
                      <a:lnTo>
                        <a:pt x="8" y="16"/>
                      </a:lnTo>
                      <a:lnTo>
                        <a:pt x="8" y="8"/>
                      </a:lnTo>
                      <a:lnTo>
                        <a:pt x="0" y="0"/>
                      </a:lnTo>
                    </a:path>
                  </a:pathLst>
                </a:custGeom>
                <a:noFill/>
                <a:ln w="12700">
                  <a:solidFill>
                    <a:srgbClr val="FF2866"/>
                  </a:solidFill>
                  <a:round/>
                  <a:headEnd/>
                  <a:tailEnd/>
                </a:ln>
              </p:spPr>
              <p:txBody>
                <a:bodyPr/>
                <a:lstStyle/>
                <a:p>
                  <a:endParaRPr lang="es-ES_tradnl">
                    <a:solidFill>
                      <a:srgbClr val="000000"/>
                    </a:solidFill>
                    <a:latin typeface="Times New Roman"/>
                  </a:endParaRPr>
                </a:p>
              </p:txBody>
            </p:sp>
            <p:sp>
              <p:nvSpPr>
                <p:cNvPr id="39336" name="Freeform 607"/>
                <p:cNvSpPr>
                  <a:spLocks/>
                </p:cNvSpPr>
                <p:nvPr/>
              </p:nvSpPr>
              <p:spPr bwMode="auto">
                <a:xfrm>
                  <a:off x="2001" y="2362"/>
                  <a:ext cx="71" cy="88"/>
                </a:xfrm>
                <a:custGeom>
                  <a:avLst/>
                  <a:gdLst>
                    <a:gd name="T0" fmla="*/ 71 w 71"/>
                    <a:gd name="T1" fmla="*/ 88 h 88"/>
                    <a:gd name="T2" fmla="*/ 64 w 71"/>
                    <a:gd name="T3" fmla="*/ 88 h 88"/>
                    <a:gd name="T4" fmla="*/ 64 w 71"/>
                    <a:gd name="T5" fmla="*/ 80 h 88"/>
                    <a:gd name="T6" fmla="*/ 56 w 71"/>
                    <a:gd name="T7" fmla="*/ 80 h 88"/>
                    <a:gd name="T8" fmla="*/ 56 w 71"/>
                    <a:gd name="T9" fmla="*/ 72 h 88"/>
                    <a:gd name="T10" fmla="*/ 48 w 71"/>
                    <a:gd name="T11" fmla="*/ 72 h 88"/>
                    <a:gd name="T12" fmla="*/ 40 w 71"/>
                    <a:gd name="T13" fmla="*/ 64 h 88"/>
                    <a:gd name="T14" fmla="*/ 40 w 71"/>
                    <a:gd name="T15" fmla="*/ 56 h 88"/>
                    <a:gd name="T16" fmla="*/ 24 w 71"/>
                    <a:gd name="T17" fmla="*/ 40 h 88"/>
                    <a:gd name="T18" fmla="*/ 24 w 71"/>
                    <a:gd name="T19" fmla="*/ 32 h 88"/>
                    <a:gd name="T20" fmla="*/ 16 w 71"/>
                    <a:gd name="T21" fmla="*/ 32 h 88"/>
                    <a:gd name="T22" fmla="*/ 16 w 71"/>
                    <a:gd name="T23" fmla="*/ 24 h 88"/>
                    <a:gd name="T24" fmla="*/ 8 w 71"/>
                    <a:gd name="T25" fmla="*/ 16 h 88"/>
                    <a:gd name="T26" fmla="*/ 8 w 71"/>
                    <a:gd name="T27" fmla="*/ 8 h 88"/>
                    <a:gd name="T28" fmla="*/ 0 w 71"/>
                    <a:gd name="T29" fmla="*/ 0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88"/>
                    <a:gd name="T47" fmla="*/ 71 w 71"/>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88">
                      <a:moveTo>
                        <a:pt x="71" y="88"/>
                      </a:moveTo>
                      <a:lnTo>
                        <a:pt x="64" y="88"/>
                      </a:lnTo>
                      <a:lnTo>
                        <a:pt x="64" y="80"/>
                      </a:lnTo>
                      <a:lnTo>
                        <a:pt x="56" y="80"/>
                      </a:lnTo>
                      <a:lnTo>
                        <a:pt x="56" y="72"/>
                      </a:lnTo>
                      <a:lnTo>
                        <a:pt x="48" y="72"/>
                      </a:lnTo>
                      <a:lnTo>
                        <a:pt x="40" y="64"/>
                      </a:lnTo>
                      <a:lnTo>
                        <a:pt x="40" y="56"/>
                      </a:lnTo>
                      <a:lnTo>
                        <a:pt x="24" y="40"/>
                      </a:lnTo>
                      <a:lnTo>
                        <a:pt x="24" y="32"/>
                      </a:lnTo>
                      <a:lnTo>
                        <a:pt x="16" y="32"/>
                      </a:lnTo>
                      <a:lnTo>
                        <a:pt x="16" y="24"/>
                      </a:lnTo>
                      <a:lnTo>
                        <a:pt x="8" y="16"/>
                      </a:lnTo>
                      <a:lnTo>
                        <a:pt x="8" y="8"/>
                      </a:lnTo>
                      <a:lnTo>
                        <a:pt x="0" y="0"/>
                      </a:lnTo>
                    </a:path>
                  </a:pathLst>
                </a:custGeom>
                <a:noFill/>
                <a:ln w="12700">
                  <a:solidFill>
                    <a:srgbClr val="FF2B66"/>
                  </a:solidFill>
                  <a:round/>
                  <a:headEnd/>
                  <a:tailEnd/>
                </a:ln>
              </p:spPr>
              <p:txBody>
                <a:bodyPr/>
                <a:lstStyle/>
                <a:p>
                  <a:endParaRPr lang="es-ES_tradnl">
                    <a:solidFill>
                      <a:srgbClr val="000000"/>
                    </a:solidFill>
                    <a:latin typeface="Times New Roman"/>
                  </a:endParaRPr>
                </a:p>
              </p:txBody>
            </p:sp>
            <p:sp>
              <p:nvSpPr>
                <p:cNvPr id="39337" name="Freeform 608"/>
                <p:cNvSpPr>
                  <a:spLocks/>
                </p:cNvSpPr>
                <p:nvPr/>
              </p:nvSpPr>
              <p:spPr bwMode="auto">
                <a:xfrm>
                  <a:off x="2001" y="2362"/>
                  <a:ext cx="71" cy="88"/>
                </a:xfrm>
                <a:custGeom>
                  <a:avLst/>
                  <a:gdLst>
                    <a:gd name="T0" fmla="*/ 71 w 71"/>
                    <a:gd name="T1" fmla="*/ 88 h 88"/>
                    <a:gd name="T2" fmla="*/ 71 w 71"/>
                    <a:gd name="T3" fmla="*/ 80 h 88"/>
                    <a:gd name="T4" fmla="*/ 64 w 71"/>
                    <a:gd name="T5" fmla="*/ 80 h 88"/>
                    <a:gd name="T6" fmla="*/ 24 w 71"/>
                    <a:gd name="T7" fmla="*/ 40 h 88"/>
                    <a:gd name="T8" fmla="*/ 24 w 71"/>
                    <a:gd name="T9" fmla="*/ 32 h 88"/>
                    <a:gd name="T10" fmla="*/ 16 w 71"/>
                    <a:gd name="T11" fmla="*/ 24 h 88"/>
                    <a:gd name="T12" fmla="*/ 16 w 71"/>
                    <a:gd name="T13" fmla="*/ 16 h 88"/>
                    <a:gd name="T14" fmla="*/ 0 w 71"/>
                    <a:gd name="T15" fmla="*/ 0 h 88"/>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88"/>
                    <a:gd name="T26" fmla="*/ 71 w 71"/>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88">
                      <a:moveTo>
                        <a:pt x="71" y="88"/>
                      </a:moveTo>
                      <a:lnTo>
                        <a:pt x="71" y="80"/>
                      </a:lnTo>
                      <a:lnTo>
                        <a:pt x="64" y="80"/>
                      </a:lnTo>
                      <a:lnTo>
                        <a:pt x="24" y="40"/>
                      </a:lnTo>
                      <a:lnTo>
                        <a:pt x="24" y="32"/>
                      </a:lnTo>
                      <a:lnTo>
                        <a:pt x="16" y="24"/>
                      </a:lnTo>
                      <a:lnTo>
                        <a:pt x="16" y="16"/>
                      </a:lnTo>
                      <a:lnTo>
                        <a:pt x="0" y="0"/>
                      </a:lnTo>
                    </a:path>
                  </a:pathLst>
                </a:custGeom>
                <a:noFill/>
                <a:ln w="12700">
                  <a:solidFill>
                    <a:srgbClr val="FF3066"/>
                  </a:solidFill>
                  <a:round/>
                  <a:headEnd/>
                  <a:tailEnd/>
                </a:ln>
              </p:spPr>
              <p:txBody>
                <a:bodyPr/>
                <a:lstStyle/>
                <a:p>
                  <a:endParaRPr lang="es-ES_tradnl">
                    <a:solidFill>
                      <a:srgbClr val="000000"/>
                    </a:solidFill>
                    <a:latin typeface="Times New Roman"/>
                  </a:endParaRPr>
                </a:p>
              </p:txBody>
            </p:sp>
            <p:sp>
              <p:nvSpPr>
                <p:cNvPr id="39338" name="Freeform 609"/>
                <p:cNvSpPr>
                  <a:spLocks/>
                </p:cNvSpPr>
                <p:nvPr/>
              </p:nvSpPr>
              <p:spPr bwMode="auto">
                <a:xfrm>
                  <a:off x="2001" y="2354"/>
                  <a:ext cx="71" cy="96"/>
                </a:xfrm>
                <a:custGeom>
                  <a:avLst/>
                  <a:gdLst>
                    <a:gd name="T0" fmla="*/ 71 w 71"/>
                    <a:gd name="T1" fmla="*/ 96 h 96"/>
                    <a:gd name="T2" fmla="*/ 71 w 71"/>
                    <a:gd name="T3" fmla="*/ 88 h 96"/>
                    <a:gd name="T4" fmla="*/ 64 w 71"/>
                    <a:gd name="T5" fmla="*/ 88 h 96"/>
                    <a:gd name="T6" fmla="*/ 64 w 71"/>
                    <a:gd name="T7" fmla="*/ 80 h 96"/>
                    <a:gd name="T8" fmla="*/ 56 w 71"/>
                    <a:gd name="T9" fmla="*/ 80 h 96"/>
                    <a:gd name="T10" fmla="*/ 56 w 71"/>
                    <a:gd name="T11" fmla="*/ 72 h 96"/>
                    <a:gd name="T12" fmla="*/ 48 w 71"/>
                    <a:gd name="T13" fmla="*/ 72 h 96"/>
                    <a:gd name="T14" fmla="*/ 32 w 71"/>
                    <a:gd name="T15" fmla="*/ 56 h 96"/>
                    <a:gd name="T16" fmla="*/ 32 w 71"/>
                    <a:gd name="T17" fmla="*/ 48 h 96"/>
                    <a:gd name="T18" fmla="*/ 24 w 71"/>
                    <a:gd name="T19" fmla="*/ 40 h 96"/>
                    <a:gd name="T20" fmla="*/ 24 w 71"/>
                    <a:gd name="T21" fmla="*/ 32 h 96"/>
                    <a:gd name="T22" fmla="*/ 16 w 71"/>
                    <a:gd name="T23" fmla="*/ 32 h 96"/>
                    <a:gd name="T24" fmla="*/ 16 w 71"/>
                    <a:gd name="T25" fmla="*/ 24 h 96"/>
                    <a:gd name="T26" fmla="*/ 8 w 71"/>
                    <a:gd name="T27" fmla="*/ 16 h 96"/>
                    <a:gd name="T28" fmla="*/ 8 w 71"/>
                    <a:gd name="T29" fmla="*/ 8 h 96"/>
                    <a:gd name="T30" fmla="*/ 0 w 71"/>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96"/>
                    <a:gd name="T50" fmla="*/ 71 w 71"/>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96">
                      <a:moveTo>
                        <a:pt x="71" y="96"/>
                      </a:moveTo>
                      <a:lnTo>
                        <a:pt x="71" y="88"/>
                      </a:lnTo>
                      <a:lnTo>
                        <a:pt x="64" y="88"/>
                      </a:lnTo>
                      <a:lnTo>
                        <a:pt x="64" y="80"/>
                      </a:lnTo>
                      <a:lnTo>
                        <a:pt x="56" y="80"/>
                      </a:lnTo>
                      <a:lnTo>
                        <a:pt x="56" y="72"/>
                      </a:lnTo>
                      <a:lnTo>
                        <a:pt x="48" y="72"/>
                      </a:lnTo>
                      <a:lnTo>
                        <a:pt x="32" y="56"/>
                      </a:lnTo>
                      <a:lnTo>
                        <a:pt x="32" y="48"/>
                      </a:lnTo>
                      <a:lnTo>
                        <a:pt x="24" y="40"/>
                      </a:lnTo>
                      <a:lnTo>
                        <a:pt x="24" y="32"/>
                      </a:lnTo>
                      <a:lnTo>
                        <a:pt x="16" y="32"/>
                      </a:lnTo>
                      <a:lnTo>
                        <a:pt x="16" y="24"/>
                      </a:lnTo>
                      <a:lnTo>
                        <a:pt x="8" y="16"/>
                      </a:lnTo>
                      <a:lnTo>
                        <a:pt x="8" y="8"/>
                      </a:lnTo>
                      <a:lnTo>
                        <a:pt x="0" y="0"/>
                      </a:lnTo>
                    </a:path>
                  </a:pathLst>
                </a:custGeom>
                <a:noFill/>
                <a:ln w="12700">
                  <a:solidFill>
                    <a:srgbClr val="FF3266"/>
                  </a:solidFill>
                  <a:round/>
                  <a:headEnd/>
                  <a:tailEnd/>
                </a:ln>
              </p:spPr>
              <p:txBody>
                <a:bodyPr/>
                <a:lstStyle/>
                <a:p>
                  <a:endParaRPr lang="es-ES_tradnl">
                    <a:solidFill>
                      <a:srgbClr val="000000"/>
                    </a:solidFill>
                    <a:latin typeface="Times New Roman"/>
                  </a:endParaRPr>
                </a:p>
              </p:txBody>
            </p:sp>
            <p:sp>
              <p:nvSpPr>
                <p:cNvPr id="39339" name="Freeform 610"/>
                <p:cNvSpPr>
                  <a:spLocks/>
                </p:cNvSpPr>
                <p:nvPr/>
              </p:nvSpPr>
              <p:spPr bwMode="auto">
                <a:xfrm>
                  <a:off x="1874" y="2354"/>
                  <a:ext cx="56" cy="24"/>
                </a:xfrm>
                <a:custGeom>
                  <a:avLst/>
                  <a:gdLst>
                    <a:gd name="T0" fmla="*/ 24 w 56"/>
                    <a:gd name="T1" fmla="*/ 24 h 24"/>
                    <a:gd name="T2" fmla="*/ 16 w 56"/>
                    <a:gd name="T3" fmla="*/ 24 h 24"/>
                    <a:gd name="T4" fmla="*/ 0 w 56"/>
                    <a:gd name="T5" fmla="*/ 8 h 24"/>
                    <a:gd name="T6" fmla="*/ 0 w 56"/>
                    <a:gd name="T7" fmla="*/ 0 h 24"/>
                    <a:gd name="T8" fmla="*/ 32 w 56"/>
                    <a:gd name="T9" fmla="*/ 0 h 24"/>
                    <a:gd name="T10" fmla="*/ 48 w 56"/>
                    <a:gd name="T11" fmla="*/ 16 h 24"/>
                    <a:gd name="T12" fmla="*/ 56 w 56"/>
                    <a:gd name="T13" fmla="*/ 16 h 24"/>
                    <a:gd name="T14" fmla="*/ 56 w 56"/>
                    <a:gd name="T15" fmla="*/ 24 h 24"/>
                    <a:gd name="T16" fmla="*/ 56 w 56"/>
                    <a:gd name="T17" fmla="*/ 16 h 24"/>
                    <a:gd name="T18" fmla="*/ 40 w 56"/>
                    <a:gd name="T19" fmla="*/ 16 h 24"/>
                    <a:gd name="T20" fmla="*/ 40 w 56"/>
                    <a:gd name="T21" fmla="*/ 8 h 24"/>
                    <a:gd name="T22" fmla="*/ 8 w 56"/>
                    <a:gd name="T23" fmla="*/ 8 h 24"/>
                    <a:gd name="T24" fmla="*/ 8 w 56"/>
                    <a:gd name="T25" fmla="*/ 16 h 24"/>
                    <a:gd name="T26" fmla="*/ 16 w 56"/>
                    <a:gd name="T27" fmla="*/ 24 h 24"/>
                    <a:gd name="T28" fmla="*/ 24 w 56"/>
                    <a:gd name="T29" fmla="*/ 24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24"/>
                    <a:gd name="T47" fmla="*/ 56 w 56"/>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24">
                      <a:moveTo>
                        <a:pt x="24" y="24"/>
                      </a:moveTo>
                      <a:lnTo>
                        <a:pt x="16" y="24"/>
                      </a:lnTo>
                      <a:lnTo>
                        <a:pt x="0" y="8"/>
                      </a:lnTo>
                      <a:lnTo>
                        <a:pt x="0" y="0"/>
                      </a:lnTo>
                      <a:lnTo>
                        <a:pt x="32" y="0"/>
                      </a:lnTo>
                      <a:lnTo>
                        <a:pt x="48" y="16"/>
                      </a:lnTo>
                      <a:lnTo>
                        <a:pt x="56" y="16"/>
                      </a:lnTo>
                      <a:lnTo>
                        <a:pt x="56" y="24"/>
                      </a:lnTo>
                      <a:lnTo>
                        <a:pt x="56" y="16"/>
                      </a:lnTo>
                      <a:lnTo>
                        <a:pt x="40" y="16"/>
                      </a:lnTo>
                      <a:lnTo>
                        <a:pt x="40" y="8"/>
                      </a:lnTo>
                      <a:lnTo>
                        <a:pt x="8" y="8"/>
                      </a:lnTo>
                      <a:lnTo>
                        <a:pt x="8" y="16"/>
                      </a:lnTo>
                      <a:lnTo>
                        <a:pt x="16" y="24"/>
                      </a:lnTo>
                      <a:lnTo>
                        <a:pt x="24" y="24"/>
                      </a:lnTo>
                      <a:close/>
                    </a:path>
                  </a:pathLst>
                </a:custGeom>
                <a:solidFill>
                  <a:srgbClr val="FF3272"/>
                </a:solidFill>
                <a:ln w="0">
                  <a:solidFill>
                    <a:srgbClr val="000000"/>
                  </a:solidFill>
                  <a:round/>
                  <a:headEnd/>
                  <a:tailEnd/>
                </a:ln>
              </p:spPr>
              <p:txBody>
                <a:bodyPr/>
                <a:lstStyle/>
                <a:p>
                  <a:endParaRPr lang="es-ES_tradnl">
                    <a:solidFill>
                      <a:srgbClr val="000000"/>
                    </a:solidFill>
                    <a:latin typeface="Times New Roman"/>
                  </a:endParaRPr>
                </a:p>
              </p:txBody>
            </p:sp>
            <p:sp>
              <p:nvSpPr>
                <p:cNvPr id="39340" name="Freeform 611"/>
                <p:cNvSpPr>
                  <a:spLocks/>
                </p:cNvSpPr>
                <p:nvPr/>
              </p:nvSpPr>
              <p:spPr bwMode="auto">
                <a:xfrm>
                  <a:off x="2057" y="2346"/>
                  <a:ext cx="23" cy="96"/>
                </a:xfrm>
                <a:custGeom>
                  <a:avLst/>
                  <a:gdLst>
                    <a:gd name="T0" fmla="*/ 15 w 23"/>
                    <a:gd name="T1" fmla="*/ 96 h 96"/>
                    <a:gd name="T2" fmla="*/ 15 w 23"/>
                    <a:gd name="T3" fmla="*/ 88 h 96"/>
                    <a:gd name="T4" fmla="*/ 8 w 23"/>
                    <a:gd name="T5" fmla="*/ 88 h 96"/>
                    <a:gd name="T6" fmla="*/ 8 w 23"/>
                    <a:gd name="T7" fmla="*/ 72 h 96"/>
                    <a:gd name="T8" fmla="*/ 0 w 23"/>
                    <a:gd name="T9" fmla="*/ 64 h 96"/>
                    <a:gd name="T10" fmla="*/ 0 w 23"/>
                    <a:gd name="T11" fmla="*/ 0 h 96"/>
                    <a:gd name="T12" fmla="*/ 8 w 23"/>
                    <a:gd name="T13" fmla="*/ 0 h 96"/>
                    <a:gd name="T14" fmla="*/ 8 w 23"/>
                    <a:gd name="T15" fmla="*/ 8 h 96"/>
                    <a:gd name="T16" fmla="*/ 15 w 23"/>
                    <a:gd name="T17" fmla="*/ 8 h 96"/>
                    <a:gd name="T18" fmla="*/ 15 w 23"/>
                    <a:gd name="T19" fmla="*/ 24 h 96"/>
                    <a:gd name="T20" fmla="*/ 23 w 23"/>
                    <a:gd name="T21" fmla="*/ 32 h 96"/>
                    <a:gd name="T22" fmla="*/ 23 w 23"/>
                    <a:gd name="T23" fmla="*/ 80 h 96"/>
                    <a:gd name="T24" fmla="*/ 15 w 23"/>
                    <a:gd name="T25" fmla="*/ 88 h 96"/>
                    <a:gd name="T26" fmla="*/ 15 w 23"/>
                    <a:gd name="T27" fmla="*/ 96 h 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96"/>
                    <a:gd name="T44" fmla="*/ 23 w 23"/>
                    <a:gd name="T45" fmla="*/ 96 h 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96">
                      <a:moveTo>
                        <a:pt x="15" y="96"/>
                      </a:moveTo>
                      <a:lnTo>
                        <a:pt x="15" y="88"/>
                      </a:lnTo>
                      <a:lnTo>
                        <a:pt x="8" y="88"/>
                      </a:lnTo>
                      <a:lnTo>
                        <a:pt x="8" y="72"/>
                      </a:lnTo>
                      <a:lnTo>
                        <a:pt x="0" y="64"/>
                      </a:lnTo>
                      <a:lnTo>
                        <a:pt x="0" y="0"/>
                      </a:lnTo>
                      <a:lnTo>
                        <a:pt x="8" y="0"/>
                      </a:lnTo>
                      <a:lnTo>
                        <a:pt x="8" y="8"/>
                      </a:lnTo>
                      <a:lnTo>
                        <a:pt x="15" y="8"/>
                      </a:lnTo>
                      <a:lnTo>
                        <a:pt x="15" y="24"/>
                      </a:lnTo>
                      <a:lnTo>
                        <a:pt x="23" y="32"/>
                      </a:lnTo>
                      <a:lnTo>
                        <a:pt x="23" y="80"/>
                      </a:lnTo>
                      <a:lnTo>
                        <a:pt x="15" y="88"/>
                      </a:lnTo>
                      <a:lnTo>
                        <a:pt x="15" y="96"/>
                      </a:lnTo>
                      <a:close/>
                    </a:path>
                  </a:pathLst>
                </a:custGeom>
                <a:solidFill>
                  <a:srgbClr val="FF3266"/>
                </a:solidFill>
                <a:ln w="9525">
                  <a:noFill/>
                  <a:round/>
                  <a:headEnd/>
                  <a:tailEnd/>
                </a:ln>
              </p:spPr>
              <p:txBody>
                <a:bodyPr/>
                <a:lstStyle/>
                <a:p>
                  <a:endParaRPr lang="es-ES_tradnl">
                    <a:solidFill>
                      <a:srgbClr val="000000"/>
                    </a:solidFill>
                    <a:latin typeface="Times New Roman"/>
                  </a:endParaRPr>
                </a:p>
              </p:txBody>
            </p:sp>
            <p:sp>
              <p:nvSpPr>
                <p:cNvPr id="39341" name="Freeform 612"/>
                <p:cNvSpPr>
                  <a:spLocks/>
                </p:cNvSpPr>
                <p:nvPr/>
              </p:nvSpPr>
              <p:spPr bwMode="auto">
                <a:xfrm>
                  <a:off x="2057" y="2354"/>
                  <a:ext cx="23" cy="88"/>
                </a:xfrm>
                <a:custGeom>
                  <a:avLst/>
                  <a:gdLst>
                    <a:gd name="T0" fmla="*/ 8 w 23"/>
                    <a:gd name="T1" fmla="*/ 0 h 88"/>
                    <a:gd name="T2" fmla="*/ 15 w 23"/>
                    <a:gd name="T3" fmla="*/ 0 h 88"/>
                    <a:gd name="T4" fmla="*/ 15 w 23"/>
                    <a:gd name="T5" fmla="*/ 24 h 88"/>
                    <a:gd name="T6" fmla="*/ 23 w 23"/>
                    <a:gd name="T7" fmla="*/ 32 h 88"/>
                    <a:gd name="T8" fmla="*/ 23 w 23"/>
                    <a:gd name="T9" fmla="*/ 64 h 88"/>
                    <a:gd name="T10" fmla="*/ 15 w 23"/>
                    <a:gd name="T11" fmla="*/ 72 h 88"/>
                    <a:gd name="T12" fmla="*/ 15 w 23"/>
                    <a:gd name="T13" fmla="*/ 88 h 88"/>
                    <a:gd name="T14" fmla="*/ 15 w 23"/>
                    <a:gd name="T15" fmla="*/ 80 h 88"/>
                    <a:gd name="T16" fmla="*/ 8 w 23"/>
                    <a:gd name="T17" fmla="*/ 72 h 88"/>
                    <a:gd name="T18" fmla="*/ 8 w 23"/>
                    <a:gd name="T19" fmla="*/ 56 h 88"/>
                    <a:gd name="T20" fmla="*/ 0 w 23"/>
                    <a:gd name="T21" fmla="*/ 48 h 88"/>
                    <a:gd name="T22" fmla="*/ 0 w 23"/>
                    <a:gd name="T23" fmla="*/ 0 h 88"/>
                    <a:gd name="T24" fmla="*/ 8 w 23"/>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8"/>
                    <a:gd name="T41" fmla="*/ 23 w 23"/>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8">
                      <a:moveTo>
                        <a:pt x="8" y="0"/>
                      </a:moveTo>
                      <a:lnTo>
                        <a:pt x="15" y="0"/>
                      </a:lnTo>
                      <a:lnTo>
                        <a:pt x="15" y="24"/>
                      </a:lnTo>
                      <a:lnTo>
                        <a:pt x="23" y="32"/>
                      </a:lnTo>
                      <a:lnTo>
                        <a:pt x="23" y="64"/>
                      </a:lnTo>
                      <a:lnTo>
                        <a:pt x="15" y="72"/>
                      </a:lnTo>
                      <a:lnTo>
                        <a:pt x="15" y="88"/>
                      </a:lnTo>
                      <a:lnTo>
                        <a:pt x="15" y="80"/>
                      </a:lnTo>
                      <a:lnTo>
                        <a:pt x="8" y="72"/>
                      </a:lnTo>
                      <a:lnTo>
                        <a:pt x="8" y="56"/>
                      </a:lnTo>
                      <a:lnTo>
                        <a:pt x="0" y="48"/>
                      </a:lnTo>
                      <a:lnTo>
                        <a:pt x="0" y="0"/>
                      </a:lnTo>
                      <a:lnTo>
                        <a:pt x="8" y="0"/>
                      </a:lnTo>
                      <a:close/>
                    </a:path>
                  </a:pathLst>
                </a:custGeom>
                <a:solidFill>
                  <a:srgbClr val="FF386B"/>
                </a:solidFill>
                <a:ln w="9525">
                  <a:noFill/>
                  <a:round/>
                  <a:headEnd/>
                  <a:tailEnd/>
                </a:ln>
              </p:spPr>
              <p:txBody>
                <a:bodyPr/>
                <a:lstStyle/>
                <a:p>
                  <a:endParaRPr lang="es-ES_tradnl">
                    <a:solidFill>
                      <a:srgbClr val="000000"/>
                    </a:solidFill>
                    <a:latin typeface="Times New Roman"/>
                  </a:endParaRPr>
                </a:p>
              </p:txBody>
            </p:sp>
            <p:sp>
              <p:nvSpPr>
                <p:cNvPr id="39342" name="Freeform 613"/>
                <p:cNvSpPr>
                  <a:spLocks/>
                </p:cNvSpPr>
                <p:nvPr/>
              </p:nvSpPr>
              <p:spPr bwMode="auto">
                <a:xfrm>
                  <a:off x="2057" y="2354"/>
                  <a:ext cx="23" cy="80"/>
                </a:xfrm>
                <a:custGeom>
                  <a:avLst/>
                  <a:gdLst>
                    <a:gd name="T0" fmla="*/ 8 w 23"/>
                    <a:gd name="T1" fmla="*/ 0 h 80"/>
                    <a:gd name="T2" fmla="*/ 15 w 23"/>
                    <a:gd name="T3" fmla="*/ 0 h 80"/>
                    <a:gd name="T4" fmla="*/ 15 w 23"/>
                    <a:gd name="T5" fmla="*/ 24 h 80"/>
                    <a:gd name="T6" fmla="*/ 23 w 23"/>
                    <a:gd name="T7" fmla="*/ 32 h 80"/>
                    <a:gd name="T8" fmla="*/ 23 w 23"/>
                    <a:gd name="T9" fmla="*/ 64 h 80"/>
                    <a:gd name="T10" fmla="*/ 15 w 23"/>
                    <a:gd name="T11" fmla="*/ 72 h 80"/>
                    <a:gd name="T12" fmla="*/ 15 w 23"/>
                    <a:gd name="T13" fmla="*/ 80 h 80"/>
                    <a:gd name="T14" fmla="*/ 15 w 23"/>
                    <a:gd name="T15" fmla="*/ 72 h 80"/>
                    <a:gd name="T16" fmla="*/ 8 w 23"/>
                    <a:gd name="T17" fmla="*/ 72 h 80"/>
                    <a:gd name="T18" fmla="*/ 8 w 23"/>
                    <a:gd name="T19" fmla="*/ 48 h 80"/>
                    <a:gd name="T20" fmla="*/ 0 w 23"/>
                    <a:gd name="T21" fmla="*/ 40 h 80"/>
                    <a:gd name="T22" fmla="*/ 0 w 23"/>
                    <a:gd name="T23" fmla="*/ 8 h 80"/>
                    <a:gd name="T24" fmla="*/ 8 w 23"/>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0"/>
                    <a:gd name="T41" fmla="*/ 23 w 23"/>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0">
                      <a:moveTo>
                        <a:pt x="8" y="0"/>
                      </a:moveTo>
                      <a:lnTo>
                        <a:pt x="15" y="0"/>
                      </a:lnTo>
                      <a:lnTo>
                        <a:pt x="15" y="24"/>
                      </a:lnTo>
                      <a:lnTo>
                        <a:pt x="23" y="32"/>
                      </a:lnTo>
                      <a:lnTo>
                        <a:pt x="23" y="64"/>
                      </a:lnTo>
                      <a:lnTo>
                        <a:pt x="15" y="72"/>
                      </a:lnTo>
                      <a:lnTo>
                        <a:pt x="15" y="80"/>
                      </a:lnTo>
                      <a:lnTo>
                        <a:pt x="15" y="72"/>
                      </a:lnTo>
                      <a:lnTo>
                        <a:pt x="8" y="72"/>
                      </a:lnTo>
                      <a:lnTo>
                        <a:pt x="8" y="48"/>
                      </a:lnTo>
                      <a:lnTo>
                        <a:pt x="0" y="40"/>
                      </a:lnTo>
                      <a:lnTo>
                        <a:pt x="0" y="8"/>
                      </a:lnTo>
                      <a:lnTo>
                        <a:pt x="8" y="0"/>
                      </a:lnTo>
                      <a:close/>
                    </a:path>
                  </a:pathLst>
                </a:custGeom>
                <a:solidFill>
                  <a:srgbClr val="FF3A6D"/>
                </a:solidFill>
                <a:ln w="9525">
                  <a:noFill/>
                  <a:round/>
                  <a:headEnd/>
                  <a:tailEnd/>
                </a:ln>
              </p:spPr>
              <p:txBody>
                <a:bodyPr/>
                <a:lstStyle/>
                <a:p>
                  <a:endParaRPr lang="es-ES_tradnl">
                    <a:solidFill>
                      <a:srgbClr val="000000"/>
                    </a:solidFill>
                    <a:latin typeface="Times New Roman"/>
                  </a:endParaRPr>
                </a:p>
              </p:txBody>
            </p:sp>
            <p:sp>
              <p:nvSpPr>
                <p:cNvPr id="39343" name="Freeform 614"/>
                <p:cNvSpPr>
                  <a:spLocks/>
                </p:cNvSpPr>
                <p:nvPr/>
              </p:nvSpPr>
              <p:spPr bwMode="auto">
                <a:xfrm>
                  <a:off x="2065" y="2354"/>
                  <a:ext cx="15" cy="72"/>
                </a:xfrm>
                <a:custGeom>
                  <a:avLst/>
                  <a:gdLst>
                    <a:gd name="T0" fmla="*/ 0 w 15"/>
                    <a:gd name="T1" fmla="*/ 0 h 72"/>
                    <a:gd name="T2" fmla="*/ 0 w 15"/>
                    <a:gd name="T3" fmla="*/ 8 h 72"/>
                    <a:gd name="T4" fmla="*/ 7 w 15"/>
                    <a:gd name="T5" fmla="*/ 8 h 72"/>
                    <a:gd name="T6" fmla="*/ 7 w 15"/>
                    <a:gd name="T7" fmla="*/ 24 h 72"/>
                    <a:gd name="T8" fmla="*/ 15 w 15"/>
                    <a:gd name="T9" fmla="*/ 32 h 72"/>
                    <a:gd name="T10" fmla="*/ 15 w 15"/>
                    <a:gd name="T11" fmla="*/ 64 h 72"/>
                    <a:gd name="T12" fmla="*/ 7 w 15"/>
                    <a:gd name="T13" fmla="*/ 72 h 72"/>
                    <a:gd name="T14" fmla="*/ 7 w 15"/>
                    <a:gd name="T15" fmla="*/ 64 h 72"/>
                    <a:gd name="T16" fmla="*/ 0 w 15"/>
                    <a:gd name="T17" fmla="*/ 64 h 72"/>
                    <a:gd name="T18" fmla="*/ 0 w 15"/>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72"/>
                    <a:gd name="T32" fmla="*/ 15 w 15"/>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72">
                      <a:moveTo>
                        <a:pt x="0" y="0"/>
                      </a:moveTo>
                      <a:lnTo>
                        <a:pt x="0" y="8"/>
                      </a:lnTo>
                      <a:lnTo>
                        <a:pt x="7" y="8"/>
                      </a:lnTo>
                      <a:lnTo>
                        <a:pt x="7" y="24"/>
                      </a:lnTo>
                      <a:lnTo>
                        <a:pt x="15" y="32"/>
                      </a:lnTo>
                      <a:lnTo>
                        <a:pt x="15" y="64"/>
                      </a:lnTo>
                      <a:lnTo>
                        <a:pt x="7" y="72"/>
                      </a:lnTo>
                      <a:lnTo>
                        <a:pt x="7" y="64"/>
                      </a:lnTo>
                      <a:lnTo>
                        <a:pt x="0" y="64"/>
                      </a:lnTo>
                      <a:lnTo>
                        <a:pt x="0" y="0"/>
                      </a:lnTo>
                      <a:close/>
                    </a:path>
                  </a:pathLst>
                </a:custGeom>
                <a:solidFill>
                  <a:srgbClr val="FF3F72"/>
                </a:solidFill>
                <a:ln w="9525">
                  <a:noFill/>
                  <a:round/>
                  <a:headEnd/>
                  <a:tailEnd/>
                </a:ln>
              </p:spPr>
              <p:txBody>
                <a:bodyPr/>
                <a:lstStyle/>
                <a:p>
                  <a:endParaRPr lang="es-ES_tradnl">
                    <a:solidFill>
                      <a:srgbClr val="000000"/>
                    </a:solidFill>
                    <a:latin typeface="Times New Roman"/>
                  </a:endParaRPr>
                </a:p>
              </p:txBody>
            </p:sp>
            <p:sp>
              <p:nvSpPr>
                <p:cNvPr id="39344" name="Freeform 615"/>
                <p:cNvSpPr>
                  <a:spLocks/>
                </p:cNvSpPr>
                <p:nvPr/>
              </p:nvSpPr>
              <p:spPr bwMode="auto">
                <a:xfrm>
                  <a:off x="2065" y="2362"/>
                  <a:ext cx="15" cy="64"/>
                </a:xfrm>
                <a:custGeom>
                  <a:avLst/>
                  <a:gdLst>
                    <a:gd name="T0" fmla="*/ 0 w 15"/>
                    <a:gd name="T1" fmla="*/ 0 h 64"/>
                    <a:gd name="T2" fmla="*/ 7 w 15"/>
                    <a:gd name="T3" fmla="*/ 0 h 64"/>
                    <a:gd name="T4" fmla="*/ 7 w 15"/>
                    <a:gd name="T5" fmla="*/ 16 h 64"/>
                    <a:gd name="T6" fmla="*/ 15 w 15"/>
                    <a:gd name="T7" fmla="*/ 24 h 64"/>
                    <a:gd name="T8" fmla="*/ 15 w 15"/>
                    <a:gd name="T9" fmla="*/ 48 h 64"/>
                    <a:gd name="T10" fmla="*/ 7 w 15"/>
                    <a:gd name="T11" fmla="*/ 56 h 64"/>
                    <a:gd name="T12" fmla="*/ 7 w 15"/>
                    <a:gd name="T13" fmla="*/ 64 h 64"/>
                    <a:gd name="T14" fmla="*/ 7 w 15"/>
                    <a:gd name="T15" fmla="*/ 56 h 64"/>
                    <a:gd name="T16" fmla="*/ 0 w 15"/>
                    <a:gd name="T17" fmla="*/ 48 h 64"/>
                    <a:gd name="T18" fmla="*/ 0 w 15"/>
                    <a:gd name="T19" fmla="*/ 0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64"/>
                    <a:gd name="T32" fmla="*/ 15 w 15"/>
                    <a:gd name="T33" fmla="*/ 64 h 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64">
                      <a:moveTo>
                        <a:pt x="0" y="0"/>
                      </a:moveTo>
                      <a:lnTo>
                        <a:pt x="7" y="0"/>
                      </a:lnTo>
                      <a:lnTo>
                        <a:pt x="7" y="16"/>
                      </a:lnTo>
                      <a:lnTo>
                        <a:pt x="15" y="24"/>
                      </a:lnTo>
                      <a:lnTo>
                        <a:pt x="15" y="48"/>
                      </a:lnTo>
                      <a:lnTo>
                        <a:pt x="7" y="56"/>
                      </a:lnTo>
                      <a:lnTo>
                        <a:pt x="7" y="64"/>
                      </a:lnTo>
                      <a:lnTo>
                        <a:pt x="7" y="56"/>
                      </a:lnTo>
                      <a:lnTo>
                        <a:pt x="0" y="48"/>
                      </a:lnTo>
                      <a:lnTo>
                        <a:pt x="0" y="0"/>
                      </a:lnTo>
                      <a:close/>
                    </a:path>
                  </a:pathLst>
                </a:custGeom>
                <a:solidFill>
                  <a:srgbClr val="FF4477"/>
                </a:solidFill>
                <a:ln w="9525">
                  <a:noFill/>
                  <a:round/>
                  <a:headEnd/>
                  <a:tailEnd/>
                </a:ln>
              </p:spPr>
              <p:txBody>
                <a:bodyPr/>
                <a:lstStyle/>
                <a:p>
                  <a:endParaRPr lang="es-ES_tradnl">
                    <a:solidFill>
                      <a:srgbClr val="000000"/>
                    </a:solidFill>
                    <a:latin typeface="Times New Roman"/>
                  </a:endParaRPr>
                </a:p>
              </p:txBody>
            </p:sp>
            <p:sp>
              <p:nvSpPr>
                <p:cNvPr id="39345" name="Freeform 616"/>
                <p:cNvSpPr>
                  <a:spLocks/>
                </p:cNvSpPr>
                <p:nvPr/>
              </p:nvSpPr>
              <p:spPr bwMode="auto">
                <a:xfrm>
                  <a:off x="2065" y="2362"/>
                  <a:ext cx="15" cy="56"/>
                </a:xfrm>
                <a:custGeom>
                  <a:avLst/>
                  <a:gdLst>
                    <a:gd name="T0" fmla="*/ 7 w 15"/>
                    <a:gd name="T1" fmla="*/ 0 h 56"/>
                    <a:gd name="T2" fmla="*/ 7 w 15"/>
                    <a:gd name="T3" fmla="*/ 24 h 56"/>
                    <a:gd name="T4" fmla="*/ 15 w 15"/>
                    <a:gd name="T5" fmla="*/ 32 h 56"/>
                    <a:gd name="T6" fmla="*/ 15 w 15"/>
                    <a:gd name="T7" fmla="*/ 48 h 56"/>
                    <a:gd name="T8" fmla="*/ 7 w 15"/>
                    <a:gd name="T9" fmla="*/ 56 h 56"/>
                    <a:gd name="T10" fmla="*/ 7 w 15"/>
                    <a:gd name="T11" fmla="*/ 48 h 56"/>
                    <a:gd name="T12" fmla="*/ 0 w 15"/>
                    <a:gd name="T13" fmla="*/ 40 h 56"/>
                    <a:gd name="T14" fmla="*/ 0 w 15"/>
                    <a:gd name="T15" fmla="*/ 0 h 56"/>
                    <a:gd name="T16" fmla="*/ 7 w 15"/>
                    <a:gd name="T17" fmla="*/ 0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6"/>
                    <a:gd name="T29" fmla="*/ 15 w 15"/>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6">
                      <a:moveTo>
                        <a:pt x="7" y="0"/>
                      </a:moveTo>
                      <a:lnTo>
                        <a:pt x="7" y="24"/>
                      </a:lnTo>
                      <a:lnTo>
                        <a:pt x="15" y="32"/>
                      </a:lnTo>
                      <a:lnTo>
                        <a:pt x="15" y="48"/>
                      </a:lnTo>
                      <a:lnTo>
                        <a:pt x="7" y="56"/>
                      </a:lnTo>
                      <a:lnTo>
                        <a:pt x="7" y="48"/>
                      </a:lnTo>
                      <a:lnTo>
                        <a:pt x="0" y="40"/>
                      </a:lnTo>
                      <a:lnTo>
                        <a:pt x="0" y="0"/>
                      </a:lnTo>
                      <a:lnTo>
                        <a:pt x="7" y="0"/>
                      </a:lnTo>
                      <a:close/>
                    </a:path>
                  </a:pathLst>
                </a:custGeom>
                <a:solidFill>
                  <a:srgbClr val="FF477A"/>
                </a:solidFill>
                <a:ln w="9525">
                  <a:noFill/>
                  <a:round/>
                  <a:headEnd/>
                  <a:tailEnd/>
                </a:ln>
              </p:spPr>
              <p:txBody>
                <a:bodyPr/>
                <a:lstStyle/>
                <a:p>
                  <a:endParaRPr lang="es-ES_tradnl">
                    <a:solidFill>
                      <a:srgbClr val="000000"/>
                    </a:solidFill>
                    <a:latin typeface="Times New Roman"/>
                  </a:endParaRPr>
                </a:p>
              </p:txBody>
            </p:sp>
            <p:sp>
              <p:nvSpPr>
                <p:cNvPr id="39346" name="Freeform 617"/>
                <p:cNvSpPr>
                  <a:spLocks/>
                </p:cNvSpPr>
                <p:nvPr/>
              </p:nvSpPr>
              <p:spPr bwMode="auto">
                <a:xfrm>
                  <a:off x="2065" y="2370"/>
                  <a:ext cx="15" cy="48"/>
                </a:xfrm>
                <a:custGeom>
                  <a:avLst/>
                  <a:gdLst>
                    <a:gd name="T0" fmla="*/ 7 w 15"/>
                    <a:gd name="T1" fmla="*/ 40 h 48"/>
                    <a:gd name="T2" fmla="*/ 7 w 15"/>
                    <a:gd name="T3" fmla="*/ 32 h 48"/>
                    <a:gd name="T4" fmla="*/ 0 w 15"/>
                    <a:gd name="T5" fmla="*/ 32 h 48"/>
                    <a:gd name="T6" fmla="*/ 0 w 15"/>
                    <a:gd name="T7" fmla="*/ 0 h 48"/>
                    <a:gd name="T8" fmla="*/ 7 w 15"/>
                    <a:gd name="T9" fmla="*/ 0 h 48"/>
                    <a:gd name="T10" fmla="*/ 7 w 15"/>
                    <a:gd name="T11" fmla="*/ 16 h 48"/>
                    <a:gd name="T12" fmla="*/ 15 w 15"/>
                    <a:gd name="T13" fmla="*/ 24 h 48"/>
                    <a:gd name="T14" fmla="*/ 15 w 15"/>
                    <a:gd name="T15" fmla="*/ 40 h 48"/>
                    <a:gd name="T16" fmla="*/ 7 w 15"/>
                    <a:gd name="T17" fmla="*/ 48 h 48"/>
                    <a:gd name="T18" fmla="*/ 7 w 15"/>
                    <a:gd name="T19" fmla="*/ 4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48"/>
                    <a:gd name="T32" fmla="*/ 15 w 15"/>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48">
                      <a:moveTo>
                        <a:pt x="7" y="40"/>
                      </a:moveTo>
                      <a:lnTo>
                        <a:pt x="7" y="32"/>
                      </a:lnTo>
                      <a:lnTo>
                        <a:pt x="0" y="32"/>
                      </a:lnTo>
                      <a:lnTo>
                        <a:pt x="0" y="0"/>
                      </a:lnTo>
                      <a:lnTo>
                        <a:pt x="7" y="0"/>
                      </a:lnTo>
                      <a:lnTo>
                        <a:pt x="7" y="16"/>
                      </a:lnTo>
                      <a:lnTo>
                        <a:pt x="15" y="24"/>
                      </a:lnTo>
                      <a:lnTo>
                        <a:pt x="15" y="40"/>
                      </a:lnTo>
                      <a:lnTo>
                        <a:pt x="7" y="48"/>
                      </a:lnTo>
                      <a:lnTo>
                        <a:pt x="7" y="40"/>
                      </a:lnTo>
                      <a:close/>
                    </a:path>
                  </a:pathLst>
                </a:custGeom>
                <a:solidFill>
                  <a:srgbClr val="FF4C7F"/>
                </a:solidFill>
                <a:ln w="9525">
                  <a:noFill/>
                  <a:round/>
                  <a:headEnd/>
                  <a:tailEnd/>
                </a:ln>
              </p:spPr>
              <p:txBody>
                <a:bodyPr/>
                <a:lstStyle/>
                <a:p>
                  <a:endParaRPr lang="es-ES_tradnl">
                    <a:solidFill>
                      <a:srgbClr val="000000"/>
                    </a:solidFill>
                    <a:latin typeface="Times New Roman"/>
                  </a:endParaRPr>
                </a:p>
              </p:txBody>
            </p:sp>
            <p:sp>
              <p:nvSpPr>
                <p:cNvPr id="39347" name="Freeform 618"/>
                <p:cNvSpPr>
                  <a:spLocks/>
                </p:cNvSpPr>
                <p:nvPr/>
              </p:nvSpPr>
              <p:spPr bwMode="auto">
                <a:xfrm>
                  <a:off x="2001" y="2330"/>
                  <a:ext cx="64" cy="16"/>
                </a:xfrm>
                <a:custGeom>
                  <a:avLst/>
                  <a:gdLst>
                    <a:gd name="T0" fmla="*/ 64 w 64"/>
                    <a:gd name="T1" fmla="*/ 16 h 16"/>
                    <a:gd name="T2" fmla="*/ 64 w 64"/>
                    <a:gd name="T3" fmla="*/ 8 h 16"/>
                    <a:gd name="T4" fmla="*/ 48 w 64"/>
                    <a:gd name="T5" fmla="*/ 8 h 16"/>
                    <a:gd name="T6" fmla="*/ 48 w 64"/>
                    <a:gd name="T7" fmla="*/ 0 h 16"/>
                    <a:gd name="T8" fmla="*/ 8 w 64"/>
                    <a:gd name="T9" fmla="*/ 0 h 16"/>
                    <a:gd name="T10" fmla="*/ 8 w 64"/>
                    <a:gd name="T11" fmla="*/ 8 h 16"/>
                    <a:gd name="T12" fmla="*/ 0 w 64"/>
                    <a:gd name="T13" fmla="*/ 8 h 16"/>
                    <a:gd name="T14" fmla="*/ 0 60000 65536"/>
                    <a:gd name="T15" fmla="*/ 0 60000 65536"/>
                    <a:gd name="T16" fmla="*/ 0 60000 65536"/>
                    <a:gd name="T17" fmla="*/ 0 60000 65536"/>
                    <a:gd name="T18" fmla="*/ 0 60000 65536"/>
                    <a:gd name="T19" fmla="*/ 0 60000 65536"/>
                    <a:gd name="T20" fmla="*/ 0 60000 65536"/>
                    <a:gd name="T21" fmla="*/ 0 w 64"/>
                    <a:gd name="T22" fmla="*/ 0 h 16"/>
                    <a:gd name="T23" fmla="*/ 64 w 64"/>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6">
                      <a:moveTo>
                        <a:pt x="64" y="16"/>
                      </a:moveTo>
                      <a:lnTo>
                        <a:pt x="64" y="8"/>
                      </a:lnTo>
                      <a:lnTo>
                        <a:pt x="48" y="8"/>
                      </a:lnTo>
                      <a:lnTo>
                        <a:pt x="48" y="0"/>
                      </a:lnTo>
                      <a:lnTo>
                        <a:pt x="8" y="0"/>
                      </a:lnTo>
                      <a:lnTo>
                        <a:pt x="8" y="8"/>
                      </a:lnTo>
                      <a:lnTo>
                        <a:pt x="0" y="8"/>
                      </a:lnTo>
                    </a:path>
                  </a:pathLst>
                </a:custGeom>
                <a:noFill/>
                <a:ln w="12700">
                  <a:solidFill>
                    <a:srgbClr val="FF3266"/>
                  </a:solidFill>
                  <a:round/>
                  <a:headEnd/>
                  <a:tailEnd/>
                </a:ln>
              </p:spPr>
              <p:txBody>
                <a:bodyPr/>
                <a:lstStyle/>
                <a:p>
                  <a:endParaRPr lang="es-ES_tradnl">
                    <a:solidFill>
                      <a:srgbClr val="000000"/>
                    </a:solidFill>
                    <a:latin typeface="Times New Roman"/>
                  </a:endParaRPr>
                </a:p>
              </p:txBody>
            </p:sp>
            <p:sp>
              <p:nvSpPr>
                <p:cNvPr id="39348" name="Freeform 619"/>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8 w 64"/>
                    <a:gd name="T9" fmla="*/ 8 h 8"/>
                    <a:gd name="T10" fmla="*/ 0 w 64"/>
                    <a:gd name="T11" fmla="*/ 8 h 8"/>
                    <a:gd name="T12" fmla="*/ 0 60000 65536"/>
                    <a:gd name="T13" fmla="*/ 0 60000 65536"/>
                    <a:gd name="T14" fmla="*/ 0 60000 65536"/>
                    <a:gd name="T15" fmla="*/ 0 60000 65536"/>
                    <a:gd name="T16" fmla="*/ 0 60000 65536"/>
                    <a:gd name="T17" fmla="*/ 0 60000 65536"/>
                    <a:gd name="T18" fmla="*/ 0 w 64"/>
                    <a:gd name="T19" fmla="*/ 0 h 8"/>
                    <a:gd name="T20" fmla="*/ 64 w 64"/>
                    <a:gd name="T21" fmla="*/ 8 h 8"/>
                  </a:gdLst>
                  <a:ahLst/>
                  <a:cxnLst>
                    <a:cxn ang="T12">
                      <a:pos x="T0" y="T1"/>
                    </a:cxn>
                    <a:cxn ang="T13">
                      <a:pos x="T2" y="T3"/>
                    </a:cxn>
                    <a:cxn ang="T14">
                      <a:pos x="T4" y="T5"/>
                    </a:cxn>
                    <a:cxn ang="T15">
                      <a:pos x="T6" y="T7"/>
                    </a:cxn>
                    <a:cxn ang="T16">
                      <a:pos x="T8" y="T9"/>
                    </a:cxn>
                    <a:cxn ang="T17">
                      <a:pos x="T10" y="T11"/>
                    </a:cxn>
                  </a:cxnLst>
                  <a:rect l="T18" t="T19" r="T20" b="T21"/>
                  <a:pathLst>
                    <a:path w="64" h="8">
                      <a:moveTo>
                        <a:pt x="64" y="8"/>
                      </a:moveTo>
                      <a:lnTo>
                        <a:pt x="56" y="8"/>
                      </a:lnTo>
                      <a:lnTo>
                        <a:pt x="48" y="0"/>
                      </a:lnTo>
                      <a:lnTo>
                        <a:pt x="8" y="0"/>
                      </a:lnTo>
                      <a:lnTo>
                        <a:pt x="8" y="8"/>
                      </a:lnTo>
                      <a:lnTo>
                        <a:pt x="0" y="8"/>
                      </a:lnTo>
                    </a:path>
                  </a:pathLst>
                </a:custGeom>
                <a:noFill/>
                <a:ln w="12700">
                  <a:solidFill>
                    <a:srgbClr val="FF3563"/>
                  </a:solidFill>
                  <a:round/>
                  <a:headEnd/>
                  <a:tailEnd/>
                </a:ln>
              </p:spPr>
              <p:txBody>
                <a:bodyPr/>
                <a:lstStyle/>
                <a:p>
                  <a:endParaRPr lang="es-ES_tradnl">
                    <a:solidFill>
                      <a:srgbClr val="000000"/>
                    </a:solidFill>
                    <a:latin typeface="Times New Roman"/>
                  </a:endParaRPr>
                </a:p>
              </p:txBody>
            </p:sp>
            <p:sp>
              <p:nvSpPr>
                <p:cNvPr id="39349" name="Freeform 620"/>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0 w 64"/>
                    <a:gd name="T9" fmla="*/ 8 h 8"/>
                    <a:gd name="T10" fmla="*/ 0 60000 65536"/>
                    <a:gd name="T11" fmla="*/ 0 60000 65536"/>
                    <a:gd name="T12" fmla="*/ 0 60000 65536"/>
                    <a:gd name="T13" fmla="*/ 0 60000 65536"/>
                    <a:gd name="T14" fmla="*/ 0 60000 65536"/>
                    <a:gd name="T15" fmla="*/ 0 w 64"/>
                    <a:gd name="T16" fmla="*/ 0 h 8"/>
                    <a:gd name="T17" fmla="*/ 64 w 64"/>
                    <a:gd name="T18" fmla="*/ 8 h 8"/>
                  </a:gdLst>
                  <a:ahLst/>
                  <a:cxnLst>
                    <a:cxn ang="T10">
                      <a:pos x="T0" y="T1"/>
                    </a:cxn>
                    <a:cxn ang="T11">
                      <a:pos x="T2" y="T3"/>
                    </a:cxn>
                    <a:cxn ang="T12">
                      <a:pos x="T4" y="T5"/>
                    </a:cxn>
                    <a:cxn ang="T13">
                      <a:pos x="T6" y="T7"/>
                    </a:cxn>
                    <a:cxn ang="T14">
                      <a:pos x="T8" y="T9"/>
                    </a:cxn>
                  </a:cxnLst>
                  <a:rect l="T15" t="T16" r="T17" b="T18"/>
                  <a:pathLst>
                    <a:path w="64" h="8">
                      <a:moveTo>
                        <a:pt x="64" y="8"/>
                      </a:moveTo>
                      <a:lnTo>
                        <a:pt x="56" y="8"/>
                      </a:lnTo>
                      <a:lnTo>
                        <a:pt x="48" y="0"/>
                      </a:lnTo>
                      <a:lnTo>
                        <a:pt x="8" y="0"/>
                      </a:lnTo>
                      <a:lnTo>
                        <a:pt x="0" y="8"/>
                      </a:lnTo>
                    </a:path>
                  </a:pathLst>
                </a:custGeom>
                <a:noFill/>
                <a:ln w="12700">
                  <a:solidFill>
                    <a:srgbClr val="FF3A63"/>
                  </a:solidFill>
                  <a:round/>
                  <a:headEnd/>
                  <a:tailEnd/>
                </a:ln>
              </p:spPr>
              <p:txBody>
                <a:bodyPr/>
                <a:lstStyle/>
                <a:p>
                  <a:endParaRPr lang="es-ES_tradnl">
                    <a:solidFill>
                      <a:srgbClr val="000000"/>
                    </a:solidFill>
                    <a:latin typeface="Times New Roman"/>
                  </a:endParaRPr>
                </a:p>
              </p:txBody>
            </p:sp>
            <p:sp>
              <p:nvSpPr>
                <p:cNvPr id="39350" name="Freeform 621"/>
                <p:cNvSpPr>
                  <a:spLocks/>
                </p:cNvSpPr>
                <p:nvPr/>
              </p:nvSpPr>
              <p:spPr bwMode="auto">
                <a:xfrm>
                  <a:off x="2001" y="2322"/>
                  <a:ext cx="56" cy="16"/>
                </a:xfrm>
                <a:custGeom>
                  <a:avLst/>
                  <a:gdLst>
                    <a:gd name="T0" fmla="*/ 56 w 56"/>
                    <a:gd name="T1" fmla="*/ 16 h 16"/>
                    <a:gd name="T2" fmla="*/ 56 w 56"/>
                    <a:gd name="T3" fmla="*/ 8 h 16"/>
                    <a:gd name="T4" fmla="*/ 40 w 56"/>
                    <a:gd name="T5" fmla="*/ 8 h 16"/>
                    <a:gd name="T6" fmla="*/ 32 w 56"/>
                    <a:gd name="T7" fmla="*/ 0 h 16"/>
                    <a:gd name="T8" fmla="*/ 16 w 56"/>
                    <a:gd name="T9" fmla="*/ 0 h 16"/>
                    <a:gd name="T10" fmla="*/ 16 w 56"/>
                    <a:gd name="T11" fmla="*/ 8 h 16"/>
                    <a:gd name="T12" fmla="*/ 0 w 56"/>
                    <a:gd name="T13" fmla="*/ 8 h 16"/>
                    <a:gd name="T14" fmla="*/ 0 60000 65536"/>
                    <a:gd name="T15" fmla="*/ 0 60000 65536"/>
                    <a:gd name="T16" fmla="*/ 0 60000 65536"/>
                    <a:gd name="T17" fmla="*/ 0 60000 65536"/>
                    <a:gd name="T18" fmla="*/ 0 60000 65536"/>
                    <a:gd name="T19" fmla="*/ 0 60000 65536"/>
                    <a:gd name="T20" fmla="*/ 0 60000 65536"/>
                    <a:gd name="T21" fmla="*/ 0 w 56"/>
                    <a:gd name="T22" fmla="*/ 0 h 16"/>
                    <a:gd name="T23" fmla="*/ 56 w 5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16">
                      <a:moveTo>
                        <a:pt x="56" y="16"/>
                      </a:moveTo>
                      <a:lnTo>
                        <a:pt x="56" y="8"/>
                      </a:lnTo>
                      <a:lnTo>
                        <a:pt x="40" y="8"/>
                      </a:lnTo>
                      <a:lnTo>
                        <a:pt x="32" y="0"/>
                      </a:lnTo>
                      <a:lnTo>
                        <a:pt x="16" y="0"/>
                      </a:lnTo>
                      <a:lnTo>
                        <a:pt x="16" y="8"/>
                      </a:lnTo>
                      <a:lnTo>
                        <a:pt x="0" y="8"/>
                      </a:lnTo>
                    </a:path>
                  </a:pathLst>
                </a:custGeom>
                <a:noFill/>
                <a:ln w="12700">
                  <a:solidFill>
                    <a:srgbClr val="FF3D60"/>
                  </a:solidFill>
                  <a:round/>
                  <a:headEnd/>
                  <a:tailEnd/>
                </a:ln>
              </p:spPr>
              <p:txBody>
                <a:bodyPr/>
                <a:lstStyle/>
                <a:p>
                  <a:endParaRPr lang="es-ES_tradnl">
                    <a:solidFill>
                      <a:srgbClr val="000000"/>
                    </a:solidFill>
                    <a:latin typeface="Times New Roman"/>
                  </a:endParaRPr>
                </a:p>
              </p:txBody>
            </p:sp>
            <p:sp>
              <p:nvSpPr>
                <p:cNvPr id="39351" name="Freeform 622"/>
                <p:cNvSpPr>
                  <a:spLocks/>
                </p:cNvSpPr>
                <p:nvPr/>
              </p:nvSpPr>
              <p:spPr bwMode="auto">
                <a:xfrm>
                  <a:off x="2009" y="2322"/>
                  <a:ext cx="48" cy="16"/>
                </a:xfrm>
                <a:custGeom>
                  <a:avLst/>
                  <a:gdLst>
                    <a:gd name="T0" fmla="*/ 48 w 48"/>
                    <a:gd name="T1" fmla="*/ 16 h 16"/>
                    <a:gd name="T2" fmla="*/ 48 w 48"/>
                    <a:gd name="T3" fmla="*/ 8 h 16"/>
                    <a:gd name="T4" fmla="*/ 32 w 48"/>
                    <a:gd name="T5" fmla="*/ 8 h 16"/>
                    <a:gd name="T6" fmla="*/ 32 w 48"/>
                    <a:gd name="T7" fmla="*/ 0 h 16"/>
                    <a:gd name="T8" fmla="*/ 8 w 48"/>
                    <a:gd name="T9" fmla="*/ 0 h 16"/>
                    <a:gd name="T10" fmla="*/ 0 w 48"/>
                    <a:gd name="T11" fmla="*/ 8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48" y="16"/>
                      </a:moveTo>
                      <a:lnTo>
                        <a:pt x="48" y="8"/>
                      </a:lnTo>
                      <a:lnTo>
                        <a:pt x="32" y="8"/>
                      </a:lnTo>
                      <a:lnTo>
                        <a:pt x="32" y="0"/>
                      </a:lnTo>
                      <a:lnTo>
                        <a:pt x="8" y="0"/>
                      </a:lnTo>
                      <a:lnTo>
                        <a:pt x="0" y="8"/>
                      </a:lnTo>
                    </a:path>
                  </a:pathLst>
                </a:custGeom>
                <a:noFill/>
                <a:ln w="12700">
                  <a:solidFill>
                    <a:srgbClr val="FF3F5E"/>
                  </a:solidFill>
                  <a:round/>
                  <a:headEnd/>
                  <a:tailEnd/>
                </a:ln>
              </p:spPr>
              <p:txBody>
                <a:bodyPr/>
                <a:lstStyle/>
                <a:p>
                  <a:endParaRPr lang="es-ES_tradnl">
                    <a:solidFill>
                      <a:srgbClr val="000000"/>
                    </a:solidFill>
                    <a:latin typeface="Times New Roman"/>
                  </a:endParaRPr>
                </a:p>
              </p:txBody>
            </p:sp>
            <p:sp>
              <p:nvSpPr>
                <p:cNvPr id="39352" name="Freeform 623"/>
                <p:cNvSpPr>
                  <a:spLocks/>
                </p:cNvSpPr>
                <p:nvPr/>
              </p:nvSpPr>
              <p:spPr bwMode="auto">
                <a:xfrm>
                  <a:off x="2009" y="2322"/>
                  <a:ext cx="48" cy="8"/>
                </a:xfrm>
                <a:custGeom>
                  <a:avLst/>
                  <a:gdLst>
                    <a:gd name="T0" fmla="*/ 48 w 48"/>
                    <a:gd name="T1" fmla="*/ 8 h 8"/>
                    <a:gd name="T2" fmla="*/ 40 w 48"/>
                    <a:gd name="T3" fmla="*/ 8 h 8"/>
                    <a:gd name="T4" fmla="*/ 32 w 48"/>
                    <a:gd name="T5" fmla="*/ 0 h 8"/>
                    <a:gd name="T6" fmla="*/ 0 w 48"/>
                    <a:gd name="T7" fmla="*/ 0 h 8"/>
                    <a:gd name="T8" fmla="*/ 0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48" y="8"/>
                      </a:moveTo>
                      <a:lnTo>
                        <a:pt x="40" y="8"/>
                      </a:lnTo>
                      <a:lnTo>
                        <a:pt x="32" y="0"/>
                      </a:lnTo>
                      <a:lnTo>
                        <a:pt x="0" y="0"/>
                      </a:lnTo>
                      <a:lnTo>
                        <a:pt x="0" y="8"/>
                      </a:lnTo>
                    </a:path>
                  </a:pathLst>
                </a:custGeom>
                <a:noFill/>
                <a:ln w="12700">
                  <a:solidFill>
                    <a:srgbClr val="FF425E"/>
                  </a:solidFill>
                  <a:round/>
                  <a:headEnd/>
                  <a:tailEnd/>
                </a:ln>
              </p:spPr>
              <p:txBody>
                <a:bodyPr/>
                <a:lstStyle/>
                <a:p>
                  <a:endParaRPr lang="es-ES_tradnl">
                    <a:solidFill>
                      <a:srgbClr val="000000"/>
                    </a:solidFill>
                    <a:latin typeface="Times New Roman"/>
                  </a:endParaRPr>
                </a:p>
              </p:txBody>
            </p:sp>
            <p:sp>
              <p:nvSpPr>
                <p:cNvPr id="39353" name="Freeform 624"/>
                <p:cNvSpPr>
                  <a:spLocks/>
                </p:cNvSpPr>
                <p:nvPr/>
              </p:nvSpPr>
              <p:spPr bwMode="auto">
                <a:xfrm>
                  <a:off x="2009" y="2322"/>
                  <a:ext cx="48" cy="8"/>
                </a:xfrm>
                <a:custGeom>
                  <a:avLst/>
                  <a:gdLst>
                    <a:gd name="T0" fmla="*/ 48 w 48"/>
                    <a:gd name="T1" fmla="*/ 8 h 8"/>
                    <a:gd name="T2" fmla="*/ 40 w 48"/>
                    <a:gd name="T3" fmla="*/ 0 h 8"/>
                    <a:gd name="T4" fmla="*/ 0 w 48"/>
                    <a:gd name="T5" fmla="*/ 0 h 8"/>
                    <a:gd name="T6" fmla="*/ 0 w 48"/>
                    <a:gd name="T7" fmla="*/ 8 h 8"/>
                    <a:gd name="T8" fmla="*/ 0 60000 65536"/>
                    <a:gd name="T9" fmla="*/ 0 60000 65536"/>
                    <a:gd name="T10" fmla="*/ 0 60000 65536"/>
                    <a:gd name="T11" fmla="*/ 0 60000 65536"/>
                    <a:gd name="T12" fmla="*/ 0 w 48"/>
                    <a:gd name="T13" fmla="*/ 0 h 8"/>
                    <a:gd name="T14" fmla="*/ 48 w 48"/>
                    <a:gd name="T15" fmla="*/ 8 h 8"/>
                  </a:gdLst>
                  <a:ahLst/>
                  <a:cxnLst>
                    <a:cxn ang="T8">
                      <a:pos x="T0" y="T1"/>
                    </a:cxn>
                    <a:cxn ang="T9">
                      <a:pos x="T2" y="T3"/>
                    </a:cxn>
                    <a:cxn ang="T10">
                      <a:pos x="T4" y="T5"/>
                    </a:cxn>
                    <a:cxn ang="T11">
                      <a:pos x="T6" y="T7"/>
                    </a:cxn>
                  </a:cxnLst>
                  <a:rect l="T12" t="T13" r="T14" b="T15"/>
                  <a:pathLst>
                    <a:path w="48" h="8">
                      <a:moveTo>
                        <a:pt x="48" y="8"/>
                      </a:moveTo>
                      <a:lnTo>
                        <a:pt x="40" y="0"/>
                      </a:lnTo>
                      <a:lnTo>
                        <a:pt x="0" y="0"/>
                      </a:lnTo>
                      <a:lnTo>
                        <a:pt x="0" y="8"/>
                      </a:lnTo>
                    </a:path>
                  </a:pathLst>
                </a:custGeom>
                <a:noFill/>
                <a:ln w="12700">
                  <a:solidFill>
                    <a:srgbClr val="FF445B"/>
                  </a:solidFill>
                  <a:round/>
                  <a:headEnd/>
                  <a:tailEnd/>
                </a:ln>
              </p:spPr>
              <p:txBody>
                <a:bodyPr/>
                <a:lstStyle/>
                <a:p>
                  <a:endParaRPr lang="es-ES_tradnl">
                    <a:solidFill>
                      <a:srgbClr val="000000"/>
                    </a:solidFill>
                    <a:latin typeface="Times New Roman"/>
                  </a:endParaRPr>
                </a:p>
              </p:txBody>
            </p:sp>
            <p:sp>
              <p:nvSpPr>
                <p:cNvPr id="39354" name="Freeform 625"/>
                <p:cNvSpPr>
                  <a:spLocks/>
                </p:cNvSpPr>
                <p:nvPr/>
              </p:nvSpPr>
              <p:spPr bwMode="auto">
                <a:xfrm>
                  <a:off x="2009" y="2314"/>
                  <a:ext cx="48" cy="16"/>
                </a:xfrm>
                <a:custGeom>
                  <a:avLst/>
                  <a:gdLst>
                    <a:gd name="T0" fmla="*/ 48 w 48"/>
                    <a:gd name="T1" fmla="*/ 16 h 16"/>
                    <a:gd name="T2" fmla="*/ 40 w 48"/>
                    <a:gd name="T3" fmla="*/ 8 h 16"/>
                    <a:gd name="T4" fmla="*/ 24 w 48"/>
                    <a:gd name="T5" fmla="*/ 8 h 16"/>
                    <a:gd name="T6" fmla="*/ 24 w 48"/>
                    <a:gd name="T7" fmla="*/ 0 h 16"/>
                    <a:gd name="T8" fmla="*/ 8 w 48"/>
                    <a:gd name="T9" fmla="*/ 0 h 16"/>
                    <a:gd name="T10" fmla="*/ 8 w 48"/>
                    <a:gd name="T11" fmla="*/ 8 h 16"/>
                    <a:gd name="T12" fmla="*/ 0 w 48"/>
                    <a:gd name="T13" fmla="*/ 8 h 16"/>
                    <a:gd name="T14" fmla="*/ 0 60000 65536"/>
                    <a:gd name="T15" fmla="*/ 0 60000 65536"/>
                    <a:gd name="T16" fmla="*/ 0 60000 65536"/>
                    <a:gd name="T17" fmla="*/ 0 60000 65536"/>
                    <a:gd name="T18" fmla="*/ 0 60000 65536"/>
                    <a:gd name="T19" fmla="*/ 0 60000 65536"/>
                    <a:gd name="T20" fmla="*/ 0 60000 65536"/>
                    <a:gd name="T21" fmla="*/ 0 w 48"/>
                    <a:gd name="T22" fmla="*/ 0 h 16"/>
                    <a:gd name="T23" fmla="*/ 48 w 48"/>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6">
                      <a:moveTo>
                        <a:pt x="48" y="16"/>
                      </a:moveTo>
                      <a:lnTo>
                        <a:pt x="40" y="8"/>
                      </a:lnTo>
                      <a:lnTo>
                        <a:pt x="24" y="8"/>
                      </a:lnTo>
                      <a:lnTo>
                        <a:pt x="24" y="0"/>
                      </a:lnTo>
                      <a:lnTo>
                        <a:pt x="8" y="0"/>
                      </a:lnTo>
                      <a:lnTo>
                        <a:pt x="8" y="8"/>
                      </a:lnTo>
                      <a:lnTo>
                        <a:pt x="0" y="8"/>
                      </a:lnTo>
                    </a:path>
                  </a:pathLst>
                </a:custGeom>
                <a:noFill/>
                <a:ln w="12700">
                  <a:solidFill>
                    <a:srgbClr val="FF495B"/>
                  </a:solidFill>
                  <a:round/>
                  <a:headEnd/>
                  <a:tailEnd/>
                </a:ln>
              </p:spPr>
              <p:txBody>
                <a:bodyPr/>
                <a:lstStyle/>
                <a:p>
                  <a:endParaRPr lang="es-ES_tradnl">
                    <a:solidFill>
                      <a:srgbClr val="000000"/>
                    </a:solidFill>
                    <a:latin typeface="Times New Roman"/>
                  </a:endParaRPr>
                </a:p>
              </p:txBody>
            </p:sp>
            <p:sp>
              <p:nvSpPr>
                <p:cNvPr id="39355" name="Freeform 626"/>
                <p:cNvSpPr>
                  <a:spLocks/>
                </p:cNvSpPr>
                <p:nvPr/>
              </p:nvSpPr>
              <p:spPr bwMode="auto">
                <a:xfrm>
                  <a:off x="2009" y="2314"/>
                  <a:ext cx="40" cy="8"/>
                </a:xfrm>
                <a:custGeom>
                  <a:avLst/>
                  <a:gdLst>
                    <a:gd name="T0" fmla="*/ 0 w 40"/>
                    <a:gd name="T1" fmla="*/ 8 h 8"/>
                    <a:gd name="T2" fmla="*/ 8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8" y="0"/>
                      </a:lnTo>
                      <a:lnTo>
                        <a:pt x="32" y="0"/>
                      </a:lnTo>
                      <a:lnTo>
                        <a:pt x="40" y="8"/>
                      </a:lnTo>
                    </a:path>
                  </a:pathLst>
                </a:custGeom>
                <a:noFill/>
                <a:ln w="12700">
                  <a:solidFill>
                    <a:srgbClr val="FF664C"/>
                  </a:solidFill>
                  <a:round/>
                  <a:headEnd/>
                  <a:tailEnd/>
                </a:ln>
              </p:spPr>
              <p:txBody>
                <a:bodyPr/>
                <a:lstStyle/>
                <a:p>
                  <a:endParaRPr lang="es-ES_tradnl">
                    <a:solidFill>
                      <a:srgbClr val="000000"/>
                    </a:solidFill>
                    <a:latin typeface="Times New Roman"/>
                  </a:endParaRPr>
                </a:p>
              </p:txBody>
            </p:sp>
            <p:sp>
              <p:nvSpPr>
                <p:cNvPr id="39356" name="Freeform 627"/>
                <p:cNvSpPr>
                  <a:spLocks/>
                </p:cNvSpPr>
                <p:nvPr/>
              </p:nvSpPr>
              <p:spPr bwMode="auto">
                <a:xfrm>
                  <a:off x="2009" y="2314"/>
                  <a:ext cx="40" cy="8"/>
                </a:xfrm>
                <a:custGeom>
                  <a:avLst/>
                  <a:gdLst>
                    <a:gd name="T0" fmla="*/ 0 w 40"/>
                    <a:gd name="T1" fmla="*/ 8 h 8"/>
                    <a:gd name="T2" fmla="*/ 0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0" y="0"/>
                      </a:lnTo>
                      <a:lnTo>
                        <a:pt x="32" y="0"/>
                      </a:lnTo>
                      <a:lnTo>
                        <a:pt x="40" y="8"/>
                      </a:lnTo>
                    </a:path>
                  </a:pathLst>
                </a:custGeom>
                <a:noFill/>
                <a:ln w="12700">
                  <a:solidFill>
                    <a:srgbClr val="FF604F"/>
                  </a:solidFill>
                  <a:round/>
                  <a:headEnd/>
                  <a:tailEnd/>
                </a:ln>
              </p:spPr>
              <p:txBody>
                <a:bodyPr/>
                <a:lstStyle/>
                <a:p>
                  <a:endParaRPr lang="es-ES_tradnl">
                    <a:solidFill>
                      <a:srgbClr val="000000"/>
                    </a:solidFill>
                    <a:latin typeface="Times New Roman"/>
                  </a:endParaRPr>
                </a:p>
              </p:txBody>
            </p:sp>
            <p:sp>
              <p:nvSpPr>
                <p:cNvPr id="39357" name="Freeform 628"/>
                <p:cNvSpPr>
                  <a:spLocks/>
                </p:cNvSpPr>
                <p:nvPr/>
              </p:nvSpPr>
              <p:spPr bwMode="auto">
                <a:xfrm>
                  <a:off x="2009" y="2314"/>
                  <a:ext cx="48" cy="8"/>
                </a:xfrm>
                <a:custGeom>
                  <a:avLst/>
                  <a:gdLst>
                    <a:gd name="T0" fmla="*/ 0 w 48"/>
                    <a:gd name="T1" fmla="*/ 8 h 8"/>
                    <a:gd name="T2" fmla="*/ 0 w 48"/>
                    <a:gd name="T3" fmla="*/ 0 h 8"/>
                    <a:gd name="T4" fmla="*/ 32 w 48"/>
                    <a:gd name="T5" fmla="*/ 0 h 8"/>
                    <a:gd name="T6" fmla="*/ 40 w 48"/>
                    <a:gd name="T7" fmla="*/ 8 h 8"/>
                    <a:gd name="T8" fmla="*/ 48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0" y="8"/>
                      </a:moveTo>
                      <a:lnTo>
                        <a:pt x="0" y="0"/>
                      </a:lnTo>
                      <a:lnTo>
                        <a:pt x="32" y="0"/>
                      </a:lnTo>
                      <a:lnTo>
                        <a:pt x="40" y="8"/>
                      </a:lnTo>
                      <a:lnTo>
                        <a:pt x="48" y="8"/>
                      </a:lnTo>
                    </a:path>
                  </a:pathLst>
                </a:custGeom>
                <a:noFill/>
                <a:ln w="12700">
                  <a:solidFill>
                    <a:srgbClr val="FF5B51"/>
                  </a:solidFill>
                  <a:round/>
                  <a:headEnd/>
                  <a:tailEnd/>
                </a:ln>
              </p:spPr>
              <p:txBody>
                <a:bodyPr/>
                <a:lstStyle/>
                <a:p>
                  <a:endParaRPr lang="es-ES_tradnl">
                    <a:solidFill>
                      <a:srgbClr val="000000"/>
                    </a:solidFill>
                    <a:latin typeface="Times New Roman"/>
                  </a:endParaRPr>
                </a:p>
              </p:txBody>
            </p:sp>
            <p:sp>
              <p:nvSpPr>
                <p:cNvPr id="39358" name="Freeform 629"/>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654"/>
                  </a:solidFill>
                  <a:round/>
                  <a:headEnd/>
                  <a:tailEnd/>
                </a:ln>
              </p:spPr>
              <p:txBody>
                <a:bodyPr/>
                <a:lstStyle/>
                <a:p>
                  <a:endParaRPr lang="es-ES_tradnl">
                    <a:solidFill>
                      <a:srgbClr val="000000"/>
                    </a:solidFill>
                    <a:latin typeface="Times New Roman"/>
                  </a:endParaRPr>
                </a:p>
              </p:txBody>
            </p:sp>
            <p:sp>
              <p:nvSpPr>
                <p:cNvPr id="39359" name="Freeform 630"/>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156"/>
                  </a:solidFill>
                  <a:round/>
                  <a:headEnd/>
                  <a:tailEnd/>
                </a:ln>
              </p:spPr>
              <p:txBody>
                <a:bodyPr/>
                <a:lstStyle/>
                <a:p>
                  <a:endParaRPr lang="es-ES_tradnl">
                    <a:solidFill>
                      <a:srgbClr val="000000"/>
                    </a:solidFill>
                    <a:latin typeface="Times New Roman"/>
                  </a:endParaRPr>
                </a:p>
              </p:txBody>
            </p:sp>
            <p:sp>
              <p:nvSpPr>
                <p:cNvPr id="39360" name="Freeform 631"/>
                <p:cNvSpPr>
                  <a:spLocks/>
                </p:cNvSpPr>
                <p:nvPr/>
              </p:nvSpPr>
              <p:spPr bwMode="auto">
                <a:xfrm>
                  <a:off x="2009" y="2314"/>
                  <a:ext cx="48" cy="16"/>
                </a:xfrm>
                <a:custGeom>
                  <a:avLst/>
                  <a:gdLst>
                    <a:gd name="T0" fmla="*/ 0 w 48"/>
                    <a:gd name="T1" fmla="*/ 8 h 16"/>
                    <a:gd name="T2" fmla="*/ 8 w 48"/>
                    <a:gd name="T3" fmla="*/ 0 h 16"/>
                    <a:gd name="T4" fmla="*/ 32 w 48"/>
                    <a:gd name="T5" fmla="*/ 0 h 16"/>
                    <a:gd name="T6" fmla="*/ 32 w 48"/>
                    <a:gd name="T7" fmla="*/ 8 h 16"/>
                    <a:gd name="T8" fmla="*/ 48 w 48"/>
                    <a:gd name="T9" fmla="*/ 8 h 16"/>
                    <a:gd name="T10" fmla="*/ 48 w 48"/>
                    <a:gd name="T11" fmla="*/ 16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8"/>
                      </a:moveTo>
                      <a:lnTo>
                        <a:pt x="8" y="0"/>
                      </a:lnTo>
                      <a:lnTo>
                        <a:pt x="32" y="0"/>
                      </a:lnTo>
                      <a:lnTo>
                        <a:pt x="32" y="8"/>
                      </a:lnTo>
                      <a:lnTo>
                        <a:pt x="48" y="8"/>
                      </a:lnTo>
                      <a:lnTo>
                        <a:pt x="48" y="16"/>
                      </a:lnTo>
                    </a:path>
                  </a:pathLst>
                </a:custGeom>
                <a:noFill/>
                <a:ln w="12700">
                  <a:solidFill>
                    <a:srgbClr val="FF4C59"/>
                  </a:solidFill>
                  <a:round/>
                  <a:headEnd/>
                  <a:tailEnd/>
                </a:ln>
              </p:spPr>
              <p:txBody>
                <a:bodyPr/>
                <a:lstStyle/>
                <a:p>
                  <a:endParaRPr lang="es-ES_tradnl">
                    <a:solidFill>
                      <a:srgbClr val="000000"/>
                    </a:solidFill>
                    <a:latin typeface="Times New Roman"/>
                  </a:endParaRPr>
                </a:p>
              </p:txBody>
            </p:sp>
            <p:sp>
              <p:nvSpPr>
                <p:cNvPr id="39361" name="Rectangle 632"/>
                <p:cNvSpPr>
                  <a:spLocks noChangeArrowheads="1"/>
                </p:cNvSpPr>
                <p:nvPr/>
              </p:nvSpPr>
              <p:spPr bwMode="auto">
                <a:xfrm>
                  <a:off x="1985" y="2442"/>
                  <a:ext cx="8" cy="32"/>
                </a:xfrm>
                <a:prstGeom prst="rect">
                  <a:avLst/>
                </a:prstGeom>
                <a:noFill/>
                <a:ln w="12700">
                  <a:solidFill>
                    <a:srgbClr val="FF3F59"/>
                  </a:solidFill>
                  <a:miter lim="800000"/>
                  <a:headEnd/>
                  <a:tailEnd/>
                </a:ln>
              </p:spPr>
              <p:txBody>
                <a:bodyPr/>
                <a:lstStyle/>
                <a:p>
                  <a:endParaRPr lang="es-ES_tradnl">
                    <a:solidFill>
                      <a:srgbClr val="000000"/>
                    </a:solidFill>
                    <a:latin typeface="Times New Roman"/>
                  </a:endParaRPr>
                </a:p>
              </p:txBody>
            </p:sp>
            <p:sp>
              <p:nvSpPr>
                <p:cNvPr id="39362" name="Freeform 633"/>
                <p:cNvSpPr>
                  <a:spLocks/>
                </p:cNvSpPr>
                <p:nvPr/>
              </p:nvSpPr>
              <p:spPr bwMode="auto">
                <a:xfrm>
                  <a:off x="1985" y="2442"/>
                  <a:ext cx="8" cy="32"/>
                </a:xfrm>
                <a:custGeom>
                  <a:avLst/>
                  <a:gdLst>
                    <a:gd name="T0" fmla="*/ 0 w 8"/>
                    <a:gd name="T1" fmla="*/ 0 h 32"/>
                    <a:gd name="T2" fmla="*/ 0 w 8"/>
                    <a:gd name="T3" fmla="*/ 8 h 32"/>
                    <a:gd name="T4" fmla="*/ 8 w 8"/>
                    <a:gd name="T5" fmla="*/ 16 h 32"/>
                    <a:gd name="T6" fmla="*/ 8 w 8"/>
                    <a:gd name="T7" fmla="*/ 24 h 32"/>
                    <a:gd name="T8" fmla="*/ 0 w 8"/>
                    <a:gd name="T9" fmla="*/ 32 h 32"/>
                    <a:gd name="T10" fmla="*/ 0 60000 65536"/>
                    <a:gd name="T11" fmla="*/ 0 60000 65536"/>
                    <a:gd name="T12" fmla="*/ 0 60000 65536"/>
                    <a:gd name="T13" fmla="*/ 0 60000 65536"/>
                    <a:gd name="T14" fmla="*/ 0 60000 65536"/>
                    <a:gd name="T15" fmla="*/ 0 w 8"/>
                    <a:gd name="T16" fmla="*/ 0 h 32"/>
                    <a:gd name="T17" fmla="*/ 8 w 8"/>
                    <a:gd name="T18" fmla="*/ 32 h 32"/>
                  </a:gdLst>
                  <a:ahLst/>
                  <a:cxnLst>
                    <a:cxn ang="T10">
                      <a:pos x="T0" y="T1"/>
                    </a:cxn>
                    <a:cxn ang="T11">
                      <a:pos x="T2" y="T3"/>
                    </a:cxn>
                    <a:cxn ang="T12">
                      <a:pos x="T4" y="T5"/>
                    </a:cxn>
                    <a:cxn ang="T13">
                      <a:pos x="T6" y="T7"/>
                    </a:cxn>
                    <a:cxn ang="T14">
                      <a:pos x="T8" y="T9"/>
                    </a:cxn>
                  </a:cxnLst>
                  <a:rect l="T15" t="T16" r="T17" b="T18"/>
                  <a:pathLst>
                    <a:path w="8" h="32">
                      <a:moveTo>
                        <a:pt x="0" y="0"/>
                      </a:moveTo>
                      <a:lnTo>
                        <a:pt x="0" y="8"/>
                      </a:lnTo>
                      <a:lnTo>
                        <a:pt x="8" y="16"/>
                      </a:lnTo>
                      <a:lnTo>
                        <a:pt x="8" y="24"/>
                      </a:lnTo>
                      <a:lnTo>
                        <a:pt x="0" y="32"/>
                      </a:lnTo>
                    </a:path>
                  </a:pathLst>
                </a:custGeom>
                <a:noFill/>
                <a:ln w="12700">
                  <a:solidFill>
                    <a:srgbClr val="FF3A5B"/>
                  </a:solidFill>
                  <a:round/>
                  <a:headEnd/>
                  <a:tailEnd/>
                </a:ln>
              </p:spPr>
              <p:txBody>
                <a:bodyPr/>
                <a:lstStyle/>
                <a:p>
                  <a:endParaRPr lang="es-ES_tradnl">
                    <a:solidFill>
                      <a:srgbClr val="000000"/>
                    </a:solidFill>
                    <a:latin typeface="Times New Roman"/>
                  </a:endParaRPr>
                </a:p>
              </p:txBody>
            </p:sp>
            <p:sp>
              <p:nvSpPr>
                <p:cNvPr id="39363" name="Line 634"/>
                <p:cNvSpPr>
                  <a:spLocks noChangeShapeType="1"/>
                </p:cNvSpPr>
                <p:nvPr/>
              </p:nvSpPr>
              <p:spPr bwMode="auto">
                <a:xfrm>
                  <a:off x="1985" y="2450"/>
                  <a:ext cx="1" cy="24"/>
                </a:xfrm>
                <a:prstGeom prst="line">
                  <a:avLst/>
                </a:prstGeom>
                <a:noFill/>
                <a:ln w="12700">
                  <a:solidFill>
                    <a:srgbClr val="FF325E"/>
                  </a:solidFill>
                  <a:round/>
                  <a:headEnd/>
                  <a:tailEnd/>
                </a:ln>
              </p:spPr>
              <p:txBody>
                <a:bodyPr/>
                <a:lstStyle/>
                <a:p>
                  <a:endParaRPr lang="es-ES_tradnl">
                    <a:solidFill>
                      <a:srgbClr val="000000"/>
                    </a:solidFill>
                    <a:latin typeface="Times New Roman"/>
                  </a:endParaRPr>
                </a:p>
              </p:txBody>
            </p:sp>
            <p:sp>
              <p:nvSpPr>
                <p:cNvPr id="39364" name="Freeform 635"/>
                <p:cNvSpPr>
                  <a:spLocks/>
                </p:cNvSpPr>
                <p:nvPr/>
              </p:nvSpPr>
              <p:spPr bwMode="auto">
                <a:xfrm>
                  <a:off x="1977" y="2450"/>
                  <a:ext cx="8" cy="24"/>
                </a:xfrm>
                <a:custGeom>
                  <a:avLst/>
                  <a:gdLst>
                    <a:gd name="T0" fmla="*/ 8 w 8"/>
                    <a:gd name="T1" fmla="*/ 0 h 24"/>
                    <a:gd name="T2" fmla="*/ 8 w 8"/>
                    <a:gd name="T3" fmla="*/ 24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24"/>
                      </a:lnTo>
                      <a:lnTo>
                        <a:pt x="0" y="24"/>
                      </a:lnTo>
                    </a:path>
                  </a:pathLst>
                </a:custGeom>
                <a:noFill/>
                <a:ln w="12700">
                  <a:solidFill>
                    <a:srgbClr val="FF2D5E"/>
                  </a:solidFill>
                  <a:round/>
                  <a:headEnd/>
                  <a:tailEnd/>
                </a:ln>
              </p:spPr>
              <p:txBody>
                <a:bodyPr/>
                <a:lstStyle/>
                <a:p>
                  <a:endParaRPr lang="es-ES_tradnl">
                    <a:solidFill>
                      <a:srgbClr val="000000"/>
                    </a:solidFill>
                    <a:latin typeface="Times New Roman"/>
                  </a:endParaRPr>
                </a:p>
              </p:txBody>
            </p:sp>
            <p:sp>
              <p:nvSpPr>
                <p:cNvPr id="39365" name="Freeform 636"/>
                <p:cNvSpPr>
                  <a:spLocks/>
                </p:cNvSpPr>
                <p:nvPr/>
              </p:nvSpPr>
              <p:spPr bwMode="auto">
                <a:xfrm>
                  <a:off x="1977" y="2458"/>
                  <a:ext cx="8" cy="16"/>
                </a:xfrm>
                <a:custGeom>
                  <a:avLst/>
                  <a:gdLst>
                    <a:gd name="T0" fmla="*/ 0 w 8"/>
                    <a:gd name="T1" fmla="*/ 0 h 16"/>
                    <a:gd name="T2" fmla="*/ 8 w 8"/>
                    <a:gd name="T3" fmla="*/ 0 h 16"/>
                    <a:gd name="T4" fmla="*/ 8 w 8"/>
                    <a:gd name="T5" fmla="*/ 8 h 16"/>
                    <a:gd name="T6" fmla="*/ 0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0" y="0"/>
                      </a:moveTo>
                      <a:lnTo>
                        <a:pt x="8" y="0"/>
                      </a:lnTo>
                      <a:lnTo>
                        <a:pt x="8" y="8"/>
                      </a:lnTo>
                      <a:lnTo>
                        <a:pt x="0" y="16"/>
                      </a:lnTo>
                    </a:path>
                  </a:pathLst>
                </a:custGeom>
                <a:noFill/>
                <a:ln w="12700">
                  <a:solidFill>
                    <a:srgbClr val="FF2660"/>
                  </a:solidFill>
                  <a:round/>
                  <a:headEnd/>
                  <a:tailEnd/>
                </a:ln>
              </p:spPr>
              <p:txBody>
                <a:bodyPr/>
                <a:lstStyle/>
                <a:p>
                  <a:endParaRPr lang="es-ES_tradnl">
                    <a:solidFill>
                      <a:srgbClr val="000000"/>
                    </a:solidFill>
                    <a:latin typeface="Times New Roman"/>
                  </a:endParaRPr>
                </a:p>
              </p:txBody>
            </p:sp>
            <p:sp>
              <p:nvSpPr>
                <p:cNvPr id="39366" name="Line 637"/>
                <p:cNvSpPr>
                  <a:spLocks noChangeShapeType="1"/>
                </p:cNvSpPr>
                <p:nvPr/>
              </p:nvSpPr>
              <p:spPr bwMode="auto">
                <a:xfrm>
                  <a:off x="1977" y="2458"/>
                  <a:ext cx="1" cy="16"/>
                </a:xfrm>
                <a:prstGeom prst="line">
                  <a:avLst/>
                </a:prstGeom>
                <a:noFill/>
                <a:ln w="12700">
                  <a:solidFill>
                    <a:srgbClr val="FF1E63"/>
                  </a:solidFill>
                  <a:round/>
                  <a:headEnd/>
                  <a:tailEnd/>
                </a:ln>
              </p:spPr>
              <p:txBody>
                <a:bodyPr/>
                <a:lstStyle/>
                <a:p>
                  <a:endParaRPr lang="es-ES_tradnl">
                    <a:solidFill>
                      <a:srgbClr val="000000"/>
                    </a:solidFill>
                    <a:latin typeface="Times New Roman"/>
                  </a:endParaRPr>
                </a:p>
              </p:txBody>
            </p:sp>
            <p:sp>
              <p:nvSpPr>
                <p:cNvPr id="39367" name="Freeform 638"/>
                <p:cNvSpPr>
                  <a:spLocks/>
                </p:cNvSpPr>
                <p:nvPr/>
              </p:nvSpPr>
              <p:spPr bwMode="auto">
                <a:xfrm>
                  <a:off x="1969" y="2466"/>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FF1966"/>
                  </a:solidFill>
                  <a:round/>
                  <a:headEnd/>
                  <a:tailEnd/>
                </a:ln>
              </p:spPr>
              <p:txBody>
                <a:bodyPr/>
                <a:lstStyle/>
                <a:p>
                  <a:endParaRPr lang="es-ES_tradnl">
                    <a:solidFill>
                      <a:srgbClr val="000000"/>
                    </a:solidFill>
                    <a:latin typeface="Times New Roman"/>
                  </a:endParaRPr>
                </a:p>
              </p:txBody>
            </p:sp>
            <p:sp>
              <p:nvSpPr>
                <p:cNvPr id="39368" name="Freeform 639"/>
                <p:cNvSpPr>
                  <a:spLocks/>
                </p:cNvSpPr>
                <p:nvPr/>
              </p:nvSpPr>
              <p:spPr bwMode="auto">
                <a:xfrm>
                  <a:off x="1954" y="2458"/>
                  <a:ext cx="23" cy="40"/>
                </a:xfrm>
                <a:custGeom>
                  <a:avLst/>
                  <a:gdLst>
                    <a:gd name="T0" fmla="*/ 23 w 23"/>
                    <a:gd name="T1" fmla="*/ 0 h 40"/>
                    <a:gd name="T2" fmla="*/ 23 w 23"/>
                    <a:gd name="T3" fmla="*/ 8 h 40"/>
                    <a:gd name="T4" fmla="*/ 15 w 23"/>
                    <a:gd name="T5" fmla="*/ 8 h 40"/>
                    <a:gd name="T6" fmla="*/ 15 w 23"/>
                    <a:gd name="T7" fmla="*/ 24 h 40"/>
                    <a:gd name="T8" fmla="*/ 7 w 23"/>
                    <a:gd name="T9" fmla="*/ 24 h 40"/>
                    <a:gd name="T10" fmla="*/ 7 w 23"/>
                    <a:gd name="T11" fmla="*/ 32 h 40"/>
                    <a:gd name="T12" fmla="*/ 0 w 23"/>
                    <a:gd name="T13" fmla="*/ 32 h 40"/>
                    <a:gd name="T14" fmla="*/ 0 w 23"/>
                    <a:gd name="T15" fmla="*/ 40 h 40"/>
                    <a:gd name="T16" fmla="*/ 7 w 23"/>
                    <a:gd name="T17" fmla="*/ 32 h 40"/>
                    <a:gd name="T18" fmla="*/ 15 w 23"/>
                    <a:gd name="T19" fmla="*/ 32 h 40"/>
                    <a:gd name="T20" fmla="*/ 15 w 23"/>
                    <a:gd name="T21" fmla="*/ 24 h 40"/>
                    <a:gd name="T22" fmla="*/ 23 w 23"/>
                    <a:gd name="T23" fmla="*/ 24 h 40"/>
                    <a:gd name="T24" fmla="*/ 23 w 23"/>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40"/>
                    <a:gd name="T41" fmla="*/ 23 w 23"/>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40">
                      <a:moveTo>
                        <a:pt x="23" y="0"/>
                      </a:moveTo>
                      <a:lnTo>
                        <a:pt x="23" y="8"/>
                      </a:lnTo>
                      <a:lnTo>
                        <a:pt x="15" y="8"/>
                      </a:lnTo>
                      <a:lnTo>
                        <a:pt x="15" y="24"/>
                      </a:lnTo>
                      <a:lnTo>
                        <a:pt x="7" y="24"/>
                      </a:lnTo>
                      <a:lnTo>
                        <a:pt x="7" y="32"/>
                      </a:lnTo>
                      <a:lnTo>
                        <a:pt x="0" y="32"/>
                      </a:lnTo>
                      <a:lnTo>
                        <a:pt x="0" y="40"/>
                      </a:lnTo>
                      <a:lnTo>
                        <a:pt x="7" y="32"/>
                      </a:lnTo>
                      <a:lnTo>
                        <a:pt x="15" y="32"/>
                      </a:lnTo>
                      <a:lnTo>
                        <a:pt x="15" y="24"/>
                      </a:lnTo>
                      <a:lnTo>
                        <a:pt x="23" y="24"/>
                      </a:lnTo>
                      <a:lnTo>
                        <a:pt x="23" y="0"/>
                      </a:lnTo>
                      <a:close/>
                    </a:path>
                  </a:pathLst>
                </a:custGeom>
                <a:solidFill>
                  <a:srgbClr val="FF3272"/>
                </a:solidFill>
                <a:ln w="0">
                  <a:solidFill>
                    <a:srgbClr val="000000"/>
                  </a:solidFill>
                  <a:round/>
                  <a:headEnd/>
                  <a:tailEnd/>
                </a:ln>
              </p:spPr>
              <p:txBody>
                <a:bodyPr/>
                <a:lstStyle/>
                <a:p>
                  <a:endParaRPr lang="es-ES_tradnl">
                    <a:solidFill>
                      <a:srgbClr val="000000"/>
                    </a:solidFill>
                    <a:latin typeface="Times New Roman"/>
                  </a:endParaRPr>
                </a:p>
              </p:txBody>
            </p:sp>
            <p:sp>
              <p:nvSpPr>
                <p:cNvPr id="39369" name="Line 640"/>
                <p:cNvSpPr>
                  <a:spLocks noChangeShapeType="1"/>
                </p:cNvSpPr>
                <p:nvPr/>
              </p:nvSpPr>
              <p:spPr bwMode="auto">
                <a:xfrm>
                  <a:off x="2041" y="2442"/>
                  <a:ext cx="1" cy="16"/>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370" name="Line 641"/>
                <p:cNvSpPr>
                  <a:spLocks noChangeShapeType="1"/>
                </p:cNvSpPr>
                <p:nvPr/>
              </p:nvSpPr>
              <p:spPr bwMode="auto">
                <a:xfrm flipV="1">
                  <a:off x="2057" y="2458"/>
                  <a:ext cx="1" cy="8"/>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371" name="Freeform 642"/>
                <p:cNvSpPr>
                  <a:spLocks/>
                </p:cNvSpPr>
                <p:nvPr/>
              </p:nvSpPr>
              <p:spPr bwMode="auto">
                <a:xfrm>
                  <a:off x="2009" y="2402"/>
                  <a:ext cx="79" cy="72"/>
                </a:xfrm>
                <a:custGeom>
                  <a:avLst/>
                  <a:gdLst>
                    <a:gd name="T0" fmla="*/ 0 w 79"/>
                    <a:gd name="T1" fmla="*/ 0 h 72"/>
                    <a:gd name="T2" fmla="*/ 8 w 79"/>
                    <a:gd name="T3" fmla="*/ 0 h 72"/>
                    <a:gd name="T4" fmla="*/ 8 w 79"/>
                    <a:gd name="T5" fmla="*/ 8 h 72"/>
                    <a:gd name="T6" fmla="*/ 16 w 79"/>
                    <a:gd name="T7" fmla="*/ 16 h 72"/>
                    <a:gd name="T8" fmla="*/ 16 w 79"/>
                    <a:gd name="T9" fmla="*/ 24 h 72"/>
                    <a:gd name="T10" fmla="*/ 40 w 79"/>
                    <a:gd name="T11" fmla="*/ 48 h 72"/>
                    <a:gd name="T12" fmla="*/ 40 w 79"/>
                    <a:gd name="T13" fmla="*/ 56 h 72"/>
                    <a:gd name="T14" fmla="*/ 48 w 79"/>
                    <a:gd name="T15" fmla="*/ 56 h 72"/>
                    <a:gd name="T16" fmla="*/ 48 w 79"/>
                    <a:gd name="T17" fmla="*/ 64 h 72"/>
                    <a:gd name="T18" fmla="*/ 63 w 79"/>
                    <a:gd name="T19" fmla="*/ 64 h 72"/>
                    <a:gd name="T20" fmla="*/ 71 w 79"/>
                    <a:gd name="T21" fmla="*/ 72 h 72"/>
                    <a:gd name="T22" fmla="*/ 48 w 79"/>
                    <a:gd name="T23" fmla="*/ 72 h 72"/>
                    <a:gd name="T24" fmla="*/ 40 w 79"/>
                    <a:gd name="T25" fmla="*/ 64 h 72"/>
                    <a:gd name="T26" fmla="*/ 24 w 79"/>
                    <a:gd name="T27" fmla="*/ 64 h 72"/>
                    <a:gd name="T28" fmla="*/ 40 w 79"/>
                    <a:gd name="T29" fmla="*/ 64 h 72"/>
                    <a:gd name="T30" fmla="*/ 48 w 79"/>
                    <a:gd name="T31" fmla="*/ 72 h 72"/>
                    <a:gd name="T32" fmla="*/ 79 w 79"/>
                    <a:gd name="T33" fmla="*/ 72 h 72"/>
                    <a:gd name="T34" fmla="*/ 79 w 79"/>
                    <a:gd name="T35" fmla="*/ 64 h 72"/>
                    <a:gd name="T36" fmla="*/ 63 w 79"/>
                    <a:gd name="T37" fmla="*/ 64 h 72"/>
                    <a:gd name="T38" fmla="*/ 56 w 79"/>
                    <a:gd name="T39" fmla="*/ 56 h 72"/>
                    <a:gd name="T40" fmla="*/ 48 w 79"/>
                    <a:gd name="T41" fmla="*/ 56 h 72"/>
                    <a:gd name="T42" fmla="*/ 48 w 79"/>
                    <a:gd name="T43" fmla="*/ 48 h 72"/>
                    <a:gd name="T44" fmla="*/ 40 w 79"/>
                    <a:gd name="T45" fmla="*/ 48 h 72"/>
                    <a:gd name="T46" fmla="*/ 40 w 79"/>
                    <a:gd name="T47" fmla="*/ 40 h 72"/>
                    <a:gd name="T48" fmla="*/ 32 w 79"/>
                    <a:gd name="T49" fmla="*/ 40 h 72"/>
                    <a:gd name="T50" fmla="*/ 32 w 79"/>
                    <a:gd name="T51" fmla="*/ 32 h 72"/>
                    <a:gd name="T52" fmla="*/ 8 w 79"/>
                    <a:gd name="T53" fmla="*/ 8 h 72"/>
                    <a:gd name="T54" fmla="*/ 8 w 79"/>
                    <a:gd name="T55" fmla="*/ 0 h 72"/>
                    <a:gd name="T56" fmla="*/ 0 w 79"/>
                    <a:gd name="T57" fmla="*/ 0 h 7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9"/>
                    <a:gd name="T88" fmla="*/ 0 h 72"/>
                    <a:gd name="T89" fmla="*/ 79 w 79"/>
                    <a:gd name="T90" fmla="*/ 72 h 7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9" h="72">
                      <a:moveTo>
                        <a:pt x="0" y="0"/>
                      </a:moveTo>
                      <a:lnTo>
                        <a:pt x="8" y="0"/>
                      </a:lnTo>
                      <a:lnTo>
                        <a:pt x="8" y="8"/>
                      </a:lnTo>
                      <a:lnTo>
                        <a:pt x="16" y="16"/>
                      </a:lnTo>
                      <a:lnTo>
                        <a:pt x="16" y="24"/>
                      </a:lnTo>
                      <a:lnTo>
                        <a:pt x="40" y="48"/>
                      </a:lnTo>
                      <a:lnTo>
                        <a:pt x="40" y="56"/>
                      </a:lnTo>
                      <a:lnTo>
                        <a:pt x="48" y="56"/>
                      </a:lnTo>
                      <a:lnTo>
                        <a:pt x="48" y="64"/>
                      </a:lnTo>
                      <a:lnTo>
                        <a:pt x="63" y="64"/>
                      </a:lnTo>
                      <a:lnTo>
                        <a:pt x="71" y="72"/>
                      </a:lnTo>
                      <a:lnTo>
                        <a:pt x="48" y="72"/>
                      </a:lnTo>
                      <a:lnTo>
                        <a:pt x="40" y="64"/>
                      </a:lnTo>
                      <a:lnTo>
                        <a:pt x="24" y="64"/>
                      </a:lnTo>
                      <a:lnTo>
                        <a:pt x="40" y="64"/>
                      </a:lnTo>
                      <a:lnTo>
                        <a:pt x="48" y="72"/>
                      </a:lnTo>
                      <a:lnTo>
                        <a:pt x="79" y="72"/>
                      </a:lnTo>
                      <a:lnTo>
                        <a:pt x="79" y="64"/>
                      </a:lnTo>
                      <a:lnTo>
                        <a:pt x="63" y="64"/>
                      </a:lnTo>
                      <a:lnTo>
                        <a:pt x="56" y="56"/>
                      </a:lnTo>
                      <a:lnTo>
                        <a:pt x="48" y="56"/>
                      </a:lnTo>
                      <a:lnTo>
                        <a:pt x="48" y="48"/>
                      </a:lnTo>
                      <a:lnTo>
                        <a:pt x="40" y="48"/>
                      </a:lnTo>
                      <a:lnTo>
                        <a:pt x="40" y="40"/>
                      </a:lnTo>
                      <a:lnTo>
                        <a:pt x="32" y="40"/>
                      </a:lnTo>
                      <a:lnTo>
                        <a:pt x="32" y="32"/>
                      </a:lnTo>
                      <a:lnTo>
                        <a:pt x="8" y="8"/>
                      </a:lnTo>
                      <a:lnTo>
                        <a:pt x="8" y="0"/>
                      </a:lnTo>
                      <a:lnTo>
                        <a:pt x="0" y="0"/>
                      </a:lnTo>
                      <a:close/>
                    </a:path>
                  </a:pathLst>
                </a:custGeom>
                <a:solidFill>
                  <a:srgbClr val="FF3F72"/>
                </a:solidFill>
                <a:ln w="0">
                  <a:solidFill>
                    <a:srgbClr val="000000"/>
                  </a:solidFill>
                  <a:round/>
                  <a:headEnd/>
                  <a:tailEnd/>
                </a:ln>
              </p:spPr>
              <p:txBody>
                <a:bodyPr/>
                <a:lstStyle/>
                <a:p>
                  <a:endParaRPr lang="es-ES_tradnl">
                    <a:solidFill>
                      <a:srgbClr val="000000"/>
                    </a:solidFill>
                    <a:latin typeface="Times New Roman"/>
                  </a:endParaRPr>
                </a:p>
              </p:txBody>
            </p:sp>
            <p:sp>
              <p:nvSpPr>
                <p:cNvPr id="39372" name="Freeform 643"/>
                <p:cNvSpPr>
                  <a:spLocks/>
                </p:cNvSpPr>
                <p:nvPr/>
              </p:nvSpPr>
              <p:spPr bwMode="auto">
                <a:xfrm>
                  <a:off x="1874" y="2434"/>
                  <a:ext cx="32" cy="72"/>
                </a:xfrm>
                <a:custGeom>
                  <a:avLst/>
                  <a:gdLst>
                    <a:gd name="T0" fmla="*/ 24 w 32"/>
                    <a:gd name="T1" fmla="*/ 72 h 72"/>
                    <a:gd name="T2" fmla="*/ 16 w 32"/>
                    <a:gd name="T3" fmla="*/ 72 h 72"/>
                    <a:gd name="T4" fmla="*/ 8 w 32"/>
                    <a:gd name="T5" fmla="*/ 64 h 72"/>
                    <a:gd name="T6" fmla="*/ 8 w 32"/>
                    <a:gd name="T7" fmla="*/ 48 h 72"/>
                    <a:gd name="T8" fmla="*/ 0 w 32"/>
                    <a:gd name="T9" fmla="*/ 48 h 72"/>
                    <a:gd name="T10" fmla="*/ 0 w 32"/>
                    <a:gd name="T11" fmla="*/ 16 h 72"/>
                    <a:gd name="T12" fmla="*/ 8 w 32"/>
                    <a:gd name="T13" fmla="*/ 8 h 72"/>
                    <a:gd name="T14" fmla="*/ 16 w 32"/>
                    <a:gd name="T15" fmla="*/ 8 h 72"/>
                    <a:gd name="T16" fmla="*/ 16 w 32"/>
                    <a:gd name="T17" fmla="*/ 0 h 72"/>
                    <a:gd name="T18" fmla="*/ 24 w 32"/>
                    <a:gd name="T19" fmla="*/ 0 h 72"/>
                    <a:gd name="T20" fmla="*/ 8 w 32"/>
                    <a:gd name="T21" fmla="*/ 16 h 72"/>
                    <a:gd name="T22" fmla="*/ 8 w 32"/>
                    <a:gd name="T23" fmla="*/ 24 h 72"/>
                    <a:gd name="T24" fmla="*/ 0 w 32"/>
                    <a:gd name="T25" fmla="*/ 24 h 72"/>
                    <a:gd name="T26" fmla="*/ 0 w 32"/>
                    <a:gd name="T27" fmla="*/ 32 h 72"/>
                    <a:gd name="T28" fmla="*/ 8 w 32"/>
                    <a:gd name="T29" fmla="*/ 40 h 72"/>
                    <a:gd name="T30" fmla="*/ 8 w 32"/>
                    <a:gd name="T31" fmla="*/ 56 h 72"/>
                    <a:gd name="T32" fmla="*/ 24 w 32"/>
                    <a:gd name="T33" fmla="*/ 72 h 72"/>
                    <a:gd name="T34" fmla="*/ 32 w 32"/>
                    <a:gd name="T35" fmla="*/ 72 h 72"/>
                    <a:gd name="T36" fmla="*/ 24 w 32"/>
                    <a:gd name="T37" fmla="*/ 72 h 7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72"/>
                    <a:gd name="T59" fmla="*/ 32 w 32"/>
                    <a:gd name="T60" fmla="*/ 72 h 7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72">
                      <a:moveTo>
                        <a:pt x="24" y="72"/>
                      </a:moveTo>
                      <a:lnTo>
                        <a:pt x="16" y="72"/>
                      </a:lnTo>
                      <a:lnTo>
                        <a:pt x="8" y="64"/>
                      </a:lnTo>
                      <a:lnTo>
                        <a:pt x="8" y="48"/>
                      </a:lnTo>
                      <a:lnTo>
                        <a:pt x="0" y="48"/>
                      </a:lnTo>
                      <a:lnTo>
                        <a:pt x="0" y="16"/>
                      </a:lnTo>
                      <a:lnTo>
                        <a:pt x="8" y="8"/>
                      </a:lnTo>
                      <a:lnTo>
                        <a:pt x="16" y="8"/>
                      </a:lnTo>
                      <a:lnTo>
                        <a:pt x="16" y="0"/>
                      </a:lnTo>
                      <a:lnTo>
                        <a:pt x="24" y="0"/>
                      </a:lnTo>
                      <a:lnTo>
                        <a:pt x="8" y="16"/>
                      </a:lnTo>
                      <a:lnTo>
                        <a:pt x="8" y="24"/>
                      </a:lnTo>
                      <a:lnTo>
                        <a:pt x="0" y="24"/>
                      </a:lnTo>
                      <a:lnTo>
                        <a:pt x="0" y="32"/>
                      </a:lnTo>
                      <a:lnTo>
                        <a:pt x="8" y="40"/>
                      </a:lnTo>
                      <a:lnTo>
                        <a:pt x="8" y="56"/>
                      </a:lnTo>
                      <a:lnTo>
                        <a:pt x="24" y="72"/>
                      </a:lnTo>
                      <a:lnTo>
                        <a:pt x="32" y="72"/>
                      </a:lnTo>
                      <a:lnTo>
                        <a:pt x="24" y="72"/>
                      </a:lnTo>
                      <a:close/>
                    </a:path>
                  </a:pathLst>
                </a:custGeom>
                <a:solidFill>
                  <a:srgbClr val="FF4C7F"/>
                </a:solidFill>
                <a:ln w="12700">
                  <a:solidFill>
                    <a:srgbClr val="FF3F72"/>
                  </a:solidFill>
                  <a:round/>
                  <a:headEnd/>
                  <a:tailEnd/>
                </a:ln>
              </p:spPr>
              <p:txBody>
                <a:bodyPr/>
                <a:lstStyle/>
                <a:p>
                  <a:endParaRPr lang="es-ES_tradnl">
                    <a:solidFill>
                      <a:srgbClr val="000000"/>
                    </a:solidFill>
                    <a:latin typeface="Times New Roman"/>
                  </a:endParaRPr>
                </a:p>
              </p:txBody>
            </p:sp>
          </p:grpSp>
          <p:grpSp>
            <p:nvGrpSpPr>
              <p:cNvPr id="12" name="Group 644"/>
              <p:cNvGrpSpPr>
                <a:grpSpLocks/>
              </p:cNvGrpSpPr>
              <p:nvPr/>
            </p:nvGrpSpPr>
            <p:grpSpPr bwMode="auto">
              <a:xfrm>
                <a:off x="1819" y="1827"/>
                <a:ext cx="380" cy="751"/>
                <a:chOff x="1819" y="1827"/>
                <a:chExt cx="380" cy="751"/>
              </a:xfrm>
            </p:grpSpPr>
            <p:sp>
              <p:nvSpPr>
                <p:cNvPr id="38973" name="Freeform 645"/>
                <p:cNvSpPr>
                  <a:spLocks/>
                </p:cNvSpPr>
                <p:nvPr/>
              </p:nvSpPr>
              <p:spPr bwMode="auto">
                <a:xfrm>
                  <a:off x="1819" y="2314"/>
                  <a:ext cx="39" cy="104"/>
                </a:xfrm>
                <a:custGeom>
                  <a:avLst/>
                  <a:gdLst>
                    <a:gd name="T0" fmla="*/ 31 w 39"/>
                    <a:gd name="T1" fmla="*/ 104 h 104"/>
                    <a:gd name="T2" fmla="*/ 23 w 39"/>
                    <a:gd name="T3" fmla="*/ 104 h 104"/>
                    <a:gd name="T4" fmla="*/ 23 w 39"/>
                    <a:gd name="T5" fmla="*/ 96 h 104"/>
                    <a:gd name="T6" fmla="*/ 16 w 39"/>
                    <a:gd name="T7" fmla="*/ 88 h 104"/>
                    <a:gd name="T8" fmla="*/ 16 w 39"/>
                    <a:gd name="T9" fmla="*/ 72 h 104"/>
                    <a:gd name="T10" fmla="*/ 8 w 39"/>
                    <a:gd name="T11" fmla="*/ 64 h 104"/>
                    <a:gd name="T12" fmla="*/ 8 w 39"/>
                    <a:gd name="T13" fmla="*/ 56 h 104"/>
                    <a:gd name="T14" fmla="*/ 0 w 39"/>
                    <a:gd name="T15" fmla="*/ 48 h 104"/>
                    <a:gd name="T16" fmla="*/ 0 w 39"/>
                    <a:gd name="T17" fmla="*/ 24 h 104"/>
                    <a:gd name="T18" fmla="*/ 8 w 39"/>
                    <a:gd name="T19" fmla="*/ 24 h 104"/>
                    <a:gd name="T20" fmla="*/ 8 w 39"/>
                    <a:gd name="T21" fmla="*/ 16 h 104"/>
                    <a:gd name="T22" fmla="*/ 23 w 39"/>
                    <a:gd name="T23" fmla="*/ 0 h 104"/>
                    <a:gd name="T24" fmla="*/ 39 w 39"/>
                    <a:gd name="T25" fmla="*/ 0 h 104"/>
                    <a:gd name="T26" fmla="*/ 31 w 39"/>
                    <a:gd name="T27" fmla="*/ 8 h 104"/>
                    <a:gd name="T28" fmla="*/ 23 w 39"/>
                    <a:gd name="T29" fmla="*/ 8 h 104"/>
                    <a:gd name="T30" fmla="*/ 8 w 39"/>
                    <a:gd name="T31" fmla="*/ 24 h 104"/>
                    <a:gd name="T32" fmla="*/ 8 w 39"/>
                    <a:gd name="T33" fmla="*/ 56 h 104"/>
                    <a:gd name="T34" fmla="*/ 23 w 39"/>
                    <a:gd name="T35" fmla="*/ 72 h 104"/>
                    <a:gd name="T36" fmla="*/ 23 w 39"/>
                    <a:gd name="T37" fmla="*/ 96 h 104"/>
                    <a:gd name="T38" fmla="*/ 31 w 39"/>
                    <a:gd name="T39" fmla="*/ 104 h 1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
                    <a:gd name="T61" fmla="*/ 0 h 104"/>
                    <a:gd name="T62" fmla="*/ 39 w 39"/>
                    <a:gd name="T63" fmla="*/ 104 h 1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 h="104">
                      <a:moveTo>
                        <a:pt x="31" y="104"/>
                      </a:moveTo>
                      <a:lnTo>
                        <a:pt x="23" y="104"/>
                      </a:lnTo>
                      <a:lnTo>
                        <a:pt x="23" y="96"/>
                      </a:lnTo>
                      <a:lnTo>
                        <a:pt x="16" y="88"/>
                      </a:lnTo>
                      <a:lnTo>
                        <a:pt x="16" y="72"/>
                      </a:lnTo>
                      <a:lnTo>
                        <a:pt x="8" y="64"/>
                      </a:lnTo>
                      <a:lnTo>
                        <a:pt x="8" y="56"/>
                      </a:lnTo>
                      <a:lnTo>
                        <a:pt x="0" y="48"/>
                      </a:lnTo>
                      <a:lnTo>
                        <a:pt x="0" y="24"/>
                      </a:lnTo>
                      <a:lnTo>
                        <a:pt x="8" y="24"/>
                      </a:lnTo>
                      <a:lnTo>
                        <a:pt x="8" y="16"/>
                      </a:lnTo>
                      <a:lnTo>
                        <a:pt x="23" y="0"/>
                      </a:lnTo>
                      <a:lnTo>
                        <a:pt x="39" y="0"/>
                      </a:lnTo>
                      <a:lnTo>
                        <a:pt x="31" y="8"/>
                      </a:lnTo>
                      <a:lnTo>
                        <a:pt x="23" y="8"/>
                      </a:lnTo>
                      <a:lnTo>
                        <a:pt x="8" y="24"/>
                      </a:lnTo>
                      <a:lnTo>
                        <a:pt x="8" y="56"/>
                      </a:lnTo>
                      <a:lnTo>
                        <a:pt x="23" y="72"/>
                      </a:lnTo>
                      <a:lnTo>
                        <a:pt x="23" y="96"/>
                      </a:lnTo>
                      <a:lnTo>
                        <a:pt x="31" y="104"/>
                      </a:lnTo>
                      <a:close/>
                    </a:path>
                  </a:pathLst>
                </a:custGeom>
                <a:solidFill>
                  <a:srgbClr val="FF4C7F"/>
                </a:solidFill>
                <a:ln w="12700">
                  <a:solidFill>
                    <a:srgbClr val="FF3F72"/>
                  </a:solidFill>
                  <a:round/>
                  <a:headEnd/>
                  <a:tailEnd/>
                </a:ln>
              </p:spPr>
              <p:txBody>
                <a:bodyPr/>
                <a:lstStyle/>
                <a:p>
                  <a:endParaRPr lang="es-ES_tradnl">
                    <a:solidFill>
                      <a:srgbClr val="000000"/>
                    </a:solidFill>
                    <a:latin typeface="Times New Roman"/>
                  </a:endParaRPr>
                </a:p>
              </p:txBody>
            </p:sp>
            <p:sp>
              <p:nvSpPr>
                <p:cNvPr id="38974" name="Freeform 646"/>
                <p:cNvSpPr>
                  <a:spLocks/>
                </p:cNvSpPr>
                <p:nvPr/>
              </p:nvSpPr>
              <p:spPr bwMode="auto">
                <a:xfrm>
                  <a:off x="1882" y="2354"/>
                  <a:ext cx="40" cy="24"/>
                </a:xfrm>
                <a:custGeom>
                  <a:avLst/>
                  <a:gdLst>
                    <a:gd name="T0" fmla="*/ 8 w 40"/>
                    <a:gd name="T1" fmla="*/ 24 h 24"/>
                    <a:gd name="T2" fmla="*/ 0 w 40"/>
                    <a:gd name="T3" fmla="*/ 16 h 24"/>
                    <a:gd name="T4" fmla="*/ 0 w 40"/>
                    <a:gd name="T5" fmla="*/ 0 h 24"/>
                    <a:gd name="T6" fmla="*/ 8 w 40"/>
                    <a:gd name="T7" fmla="*/ 0 h 24"/>
                    <a:gd name="T8" fmla="*/ 24 w 40"/>
                    <a:gd name="T9" fmla="*/ 8 h 24"/>
                    <a:gd name="T10" fmla="*/ 32 w 40"/>
                    <a:gd name="T11" fmla="*/ 8 h 24"/>
                    <a:gd name="T12" fmla="*/ 40 w 40"/>
                    <a:gd name="T13" fmla="*/ 16 h 24"/>
                    <a:gd name="T14" fmla="*/ 32 w 40"/>
                    <a:gd name="T15" fmla="*/ 16 h 24"/>
                    <a:gd name="T16" fmla="*/ 24 w 40"/>
                    <a:gd name="T17" fmla="*/ 8 h 24"/>
                    <a:gd name="T18" fmla="*/ 0 w 40"/>
                    <a:gd name="T19" fmla="*/ 8 h 24"/>
                    <a:gd name="T20" fmla="*/ 8 w 40"/>
                    <a:gd name="T21" fmla="*/ 16 h 24"/>
                    <a:gd name="T22" fmla="*/ 8 w 40"/>
                    <a:gd name="T23" fmla="*/ 24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24"/>
                    <a:gd name="T38" fmla="*/ 40 w 40"/>
                    <a:gd name="T39" fmla="*/ 24 h 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24">
                      <a:moveTo>
                        <a:pt x="8" y="24"/>
                      </a:moveTo>
                      <a:lnTo>
                        <a:pt x="0" y="16"/>
                      </a:lnTo>
                      <a:lnTo>
                        <a:pt x="0" y="0"/>
                      </a:lnTo>
                      <a:lnTo>
                        <a:pt x="8" y="0"/>
                      </a:lnTo>
                      <a:lnTo>
                        <a:pt x="24" y="8"/>
                      </a:lnTo>
                      <a:lnTo>
                        <a:pt x="32" y="8"/>
                      </a:lnTo>
                      <a:lnTo>
                        <a:pt x="40" y="16"/>
                      </a:lnTo>
                      <a:lnTo>
                        <a:pt x="32" y="16"/>
                      </a:lnTo>
                      <a:lnTo>
                        <a:pt x="24" y="8"/>
                      </a:lnTo>
                      <a:lnTo>
                        <a:pt x="0" y="8"/>
                      </a:lnTo>
                      <a:lnTo>
                        <a:pt x="8" y="16"/>
                      </a:lnTo>
                      <a:lnTo>
                        <a:pt x="8" y="24"/>
                      </a:lnTo>
                      <a:close/>
                    </a:path>
                  </a:pathLst>
                </a:custGeom>
                <a:solidFill>
                  <a:srgbClr val="FF4C7F"/>
                </a:solidFill>
                <a:ln w="12700">
                  <a:solidFill>
                    <a:srgbClr val="FF3F72"/>
                  </a:solidFill>
                  <a:round/>
                  <a:headEnd/>
                  <a:tailEnd/>
                </a:ln>
              </p:spPr>
              <p:txBody>
                <a:bodyPr/>
                <a:lstStyle/>
                <a:p>
                  <a:endParaRPr lang="es-ES_tradnl">
                    <a:solidFill>
                      <a:srgbClr val="000000"/>
                    </a:solidFill>
                    <a:latin typeface="Times New Roman"/>
                  </a:endParaRPr>
                </a:p>
              </p:txBody>
            </p:sp>
            <p:sp>
              <p:nvSpPr>
                <p:cNvPr id="38975" name="Freeform 647"/>
                <p:cNvSpPr>
                  <a:spLocks/>
                </p:cNvSpPr>
                <p:nvPr/>
              </p:nvSpPr>
              <p:spPr bwMode="auto">
                <a:xfrm>
                  <a:off x="2033" y="2434"/>
                  <a:ext cx="47" cy="40"/>
                </a:xfrm>
                <a:custGeom>
                  <a:avLst/>
                  <a:gdLst>
                    <a:gd name="T0" fmla="*/ 8 w 47"/>
                    <a:gd name="T1" fmla="*/ 32 h 40"/>
                    <a:gd name="T2" fmla="*/ 16 w 47"/>
                    <a:gd name="T3" fmla="*/ 32 h 40"/>
                    <a:gd name="T4" fmla="*/ 24 w 47"/>
                    <a:gd name="T5" fmla="*/ 40 h 40"/>
                    <a:gd name="T6" fmla="*/ 47 w 47"/>
                    <a:gd name="T7" fmla="*/ 40 h 40"/>
                    <a:gd name="T8" fmla="*/ 39 w 47"/>
                    <a:gd name="T9" fmla="*/ 32 h 40"/>
                    <a:gd name="T10" fmla="*/ 32 w 47"/>
                    <a:gd name="T11" fmla="*/ 32 h 40"/>
                    <a:gd name="T12" fmla="*/ 32 w 47"/>
                    <a:gd name="T13" fmla="*/ 24 h 40"/>
                    <a:gd name="T14" fmla="*/ 24 w 47"/>
                    <a:gd name="T15" fmla="*/ 24 h 40"/>
                    <a:gd name="T16" fmla="*/ 16 w 47"/>
                    <a:gd name="T17" fmla="*/ 16 h 40"/>
                    <a:gd name="T18" fmla="*/ 16 w 47"/>
                    <a:gd name="T19" fmla="*/ 8 h 40"/>
                    <a:gd name="T20" fmla="*/ 8 w 47"/>
                    <a:gd name="T21" fmla="*/ 8 h 40"/>
                    <a:gd name="T22" fmla="*/ 0 w 47"/>
                    <a:gd name="T23" fmla="*/ 0 h 40"/>
                    <a:gd name="T24" fmla="*/ 8 w 47"/>
                    <a:gd name="T25" fmla="*/ 8 h 40"/>
                    <a:gd name="T26" fmla="*/ 8 w 47"/>
                    <a:gd name="T27" fmla="*/ 16 h 40"/>
                    <a:gd name="T28" fmla="*/ 16 w 47"/>
                    <a:gd name="T29" fmla="*/ 16 h 40"/>
                    <a:gd name="T30" fmla="*/ 16 w 47"/>
                    <a:gd name="T31" fmla="*/ 24 h 40"/>
                    <a:gd name="T32" fmla="*/ 24 w 47"/>
                    <a:gd name="T33" fmla="*/ 24 h 40"/>
                    <a:gd name="T34" fmla="*/ 32 w 47"/>
                    <a:gd name="T35" fmla="*/ 32 h 40"/>
                    <a:gd name="T36" fmla="*/ 39 w 47"/>
                    <a:gd name="T37" fmla="*/ 32 h 40"/>
                    <a:gd name="T38" fmla="*/ 47 w 47"/>
                    <a:gd name="T39" fmla="*/ 40 h 40"/>
                    <a:gd name="T40" fmla="*/ 24 w 47"/>
                    <a:gd name="T41" fmla="*/ 40 h 40"/>
                    <a:gd name="T42" fmla="*/ 24 w 47"/>
                    <a:gd name="T43" fmla="*/ 32 h 40"/>
                    <a:gd name="T44" fmla="*/ 8 w 47"/>
                    <a:gd name="T45" fmla="*/ 32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7"/>
                    <a:gd name="T70" fmla="*/ 0 h 40"/>
                    <a:gd name="T71" fmla="*/ 47 w 47"/>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7" h="40">
                      <a:moveTo>
                        <a:pt x="8" y="32"/>
                      </a:moveTo>
                      <a:lnTo>
                        <a:pt x="16" y="32"/>
                      </a:lnTo>
                      <a:lnTo>
                        <a:pt x="24" y="40"/>
                      </a:lnTo>
                      <a:lnTo>
                        <a:pt x="47" y="40"/>
                      </a:lnTo>
                      <a:lnTo>
                        <a:pt x="39" y="32"/>
                      </a:lnTo>
                      <a:lnTo>
                        <a:pt x="32" y="32"/>
                      </a:lnTo>
                      <a:lnTo>
                        <a:pt x="32" y="24"/>
                      </a:lnTo>
                      <a:lnTo>
                        <a:pt x="24" y="24"/>
                      </a:lnTo>
                      <a:lnTo>
                        <a:pt x="16" y="16"/>
                      </a:lnTo>
                      <a:lnTo>
                        <a:pt x="16" y="8"/>
                      </a:lnTo>
                      <a:lnTo>
                        <a:pt x="8" y="8"/>
                      </a:lnTo>
                      <a:lnTo>
                        <a:pt x="0" y="0"/>
                      </a:lnTo>
                      <a:lnTo>
                        <a:pt x="8" y="8"/>
                      </a:lnTo>
                      <a:lnTo>
                        <a:pt x="8" y="16"/>
                      </a:lnTo>
                      <a:lnTo>
                        <a:pt x="16" y="16"/>
                      </a:lnTo>
                      <a:lnTo>
                        <a:pt x="16" y="24"/>
                      </a:lnTo>
                      <a:lnTo>
                        <a:pt x="24" y="24"/>
                      </a:lnTo>
                      <a:lnTo>
                        <a:pt x="32" y="32"/>
                      </a:lnTo>
                      <a:lnTo>
                        <a:pt x="39" y="32"/>
                      </a:lnTo>
                      <a:lnTo>
                        <a:pt x="47" y="40"/>
                      </a:lnTo>
                      <a:lnTo>
                        <a:pt x="24" y="40"/>
                      </a:lnTo>
                      <a:lnTo>
                        <a:pt x="24" y="32"/>
                      </a:lnTo>
                      <a:lnTo>
                        <a:pt x="8" y="32"/>
                      </a:lnTo>
                      <a:close/>
                    </a:path>
                  </a:pathLst>
                </a:custGeom>
                <a:solidFill>
                  <a:srgbClr val="FF4C7F"/>
                </a:solidFill>
                <a:ln w="12700">
                  <a:solidFill>
                    <a:srgbClr val="FF3F72"/>
                  </a:solidFill>
                  <a:round/>
                  <a:headEnd/>
                  <a:tailEnd/>
                </a:ln>
              </p:spPr>
              <p:txBody>
                <a:bodyPr/>
                <a:lstStyle/>
                <a:p>
                  <a:endParaRPr lang="es-ES_tradnl">
                    <a:solidFill>
                      <a:srgbClr val="000000"/>
                    </a:solidFill>
                    <a:latin typeface="Times New Roman"/>
                  </a:endParaRPr>
                </a:p>
              </p:txBody>
            </p:sp>
            <p:sp>
              <p:nvSpPr>
                <p:cNvPr id="38976" name="Freeform 648"/>
                <p:cNvSpPr>
                  <a:spLocks/>
                </p:cNvSpPr>
                <p:nvPr/>
              </p:nvSpPr>
              <p:spPr bwMode="auto">
                <a:xfrm>
                  <a:off x="2049" y="2458"/>
                  <a:ext cx="1" cy="8"/>
                </a:xfrm>
                <a:custGeom>
                  <a:avLst/>
                  <a:gdLst>
                    <a:gd name="T0" fmla="*/ 0 w 1"/>
                    <a:gd name="T1" fmla="*/ 8 h 8"/>
                    <a:gd name="T2" fmla="*/ 0 w 1"/>
                    <a:gd name="T3" fmla="*/ 0 h 8"/>
                    <a:gd name="T4" fmla="*/ 0 w 1"/>
                    <a:gd name="T5" fmla="*/ 8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8"/>
                      </a:moveTo>
                      <a:lnTo>
                        <a:pt x="0" y="0"/>
                      </a:lnTo>
                      <a:lnTo>
                        <a:pt x="0" y="8"/>
                      </a:lnTo>
                      <a:close/>
                    </a:path>
                  </a:pathLst>
                </a:custGeom>
                <a:solidFill>
                  <a:srgbClr val="32B219"/>
                </a:solidFill>
                <a:ln w="0">
                  <a:solidFill>
                    <a:srgbClr val="000000"/>
                  </a:solidFill>
                  <a:round/>
                  <a:headEnd/>
                  <a:tailEnd/>
                </a:ln>
              </p:spPr>
              <p:txBody>
                <a:bodyPr/>
                <a:lstStyle/>
                <a:p>
                  <a:endParaRPr lang="es-ES_tradnl">
                    <a:solidFill>
                      <a:srgbClr val="000000"/>
                    </a:solidFill>
                    <a:latin typeface="Times New Roman"/>
                  </a:endParaRPr>
                </a:p>
              </p:txBody>
            </p:sp>
            <p:sp>
              <p:nvSpPr>
                <p:cNvPr id="38977" name="Freeform 649"/>
                <p:cNvSpPr>
                  <a:spLocks/>
                </p:cNvSpPr>
                <p:nvPr/>
              </p:nvSpPr>
              <p:spPr bwMode="auto">
                <a:xfrm>
                  <a:off x="1906" y="2442"/>
                  <a:ext cx="16" cy="48"/>
                </a:xfrm>
                <a:custGeom>
                  <a:avLst/>
                  <a:gdLst>
                    <a:gd name="T0" fmla="*/ 8 w 16"/>
                    <a:gd name="T1" fmla="*/ 48 h 48"/>
                    <a:gd name="T2" fmla="*/ 8 w 16"/>
                    <a:gd name="T3" fmla="*/ 40 h 48"/>
                    <a:gd name="T4" fmla="*/ 0 w 16"/>
                    <a:gd name="T5" fmla="*/ 40 h 48"/>
                    <a:gd name="T6" fmla="*/ 0 w 16"/>
                    <a:gd name="T7" fmla="*/ 32 h 48"/>
                    <a:gd name="T8" fmla="*/ 8 w 16"/>
                    <a:gd name="T9" fmla="*/ 24 h 48"/>
                    <a:gd name="T10" fmla="*/ 8 w 16"/>
                    <a:gd name="T11" fmla="*/ 8 h 48"/>
                    <a:gd name="T12" fmla="*/ 16 w 16"/>
                    <a:gd name="T13" fmla="*/ 8 h 48"/>
                    <a:gd name="T14" fmla="*/ 16 w 16"/>
                    <a:gd name="T15" fmla="*/ 0 h 4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8"/>
                    <a:gd name="T26" fmla="*/ 16 w 16"/>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8">
                      <a:moveTo>
                        <a:pt x="8" y="48"/>
                      </a:moveTo>
                      <a:lnTo>
                        <a:pt x="8" y="40"/>
                      </a:lnTo>
                      <a:lnTo>
                        <a:pt x="0" y="40"/>
                      </a:lnTo>
                      <a:lnTo>
                        <a:pt x="0" y="32"/>
                      </a:lnTo>
                      <a:lnTo>
                        <a:pt x="8" y="24"/>
                      </a:lnTo>
                      <a:lnTo>
                        <a:pt x="8" y="8"/>
                      </a:lnTo>
                      <a:lnTo>
                        <a:pt x="16" y="8"/>
                      </a:lnTo>
                      <a:lnTo>
                        <a:pt x="16" y="0"/>
                      </a:lnTo>
                    </a:path>
                  </a:pathLst>
                </a:custGeom>
                <a:noFill/>
                <a:ln w="12700">
                  <a:solidFill>
                    <a:srgbClr val="FF3F8C"/>
                  </a:solidFill>
                  <a:round/>
                  <a:headEnd/>
                  <a:tailEnd/>
                </a:ln>
              </p:spPr>
              <p:txBody>
                <a:bodyPr/>
                <a:lstStyle/>
                <a:p>
                  <a:endParaRPr lang="es-ES_tradnl">
                    <a:solidFill>
                      <a:srgbClr val="000000"/>
                    </a:solidFill>
                    <a:latin typeface="Times New Roman"/>
                  </a:endParaRPr>
                </a:p>
              </p:txBody>
            </p:sp>
            <p:sp>
              <p:nvSpPr>
                <p:cNvPr id="38978" name="Freeform 650"/>
                <p:cNvSpPr>
                  <a:spLocks/>
                </p:cNvSpPr>
                <p:nvPr/>
              </p:nvSpPr>
              <p:spPr bwMode="auto">
                <a:xfrm>
                  <a:off x="1922" y="2434"/>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F3F8C"/>
                  </a:solidFill>
                  <a:round/>
                  <a:headEnd/>
                  <a:tailEnd/>
                </a:ln>
              </p:spPr>
              <p:txBody>
                <a:bodyPr/>
                <a:lstStyle/>
                <a:p>
                  <a:endParaRPr lang="es-ES_tradnl">
                    <a:solidFill>
                      <a:srgbClr val="000000"/>
                    </a:solidFill>
                    <a:latin typeface="Times New Roman"/>
                  </a:endParaRPr>
                </a:p>
              </p:txBody>
            </p:sp>
            <p:sp>
              <p:nvSpPr>
                <p:cNvPr id="38979" name="Freeform 651"/>
                <p:cNvSpPr>
                  <a:spLocks/>
                </p:cNvSpPr>
                <p:nvPr/>
              </p:nvSpPr>
              <p:spPr bwMode="auto">
                <a:xfrm>
                  <a:off x="1969" y="2498"/>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F4F51"/>
                  </a:solidFill>
                  <a:round/>
                  <a:headEnd/>
                  <a:tailEnd/>
                </a:ln>
              </p:spPr>
              <p:txBody>
                <a:bodyPr/>
                <a:lstStyle/>
                <a:p>
                  <a:endParaRPr lang="es-ES_tradnl">
                    <a:solidFill>
                      <a:srgbClr val="000000"/>
                    </a:solidFill>
                    <a:latin typeface="Times New Roman"/>
                  </a:endParaRPr>
                </a:p>
              </p:txBody>
            </p:sp>
            <p:sp>
              <p:nvSpPr>
                <p:cNvPr id="38980" name="Freeform 652"/>
                <p:cNvSpPr>
                  <a:spLocks/>
                </p:cNvSpPr>
                <p:nvPr/>
              </p:nvSpPr>
              <p:spPr bwMode="auto">
                <a:xfrm>
                  <a:off x="1993" y="231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1" name="Freeform 653"/>
                <p:cNvSpPr>
                  <a:spLocks/>
                </p:cNvSpPr>
                <p:nvPr/>
              </p:nvSpPr>
              <p:spPr bwMode="auto">
                <a:xfrm>
                  <a:off x="2001" y="2306"/>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2" name="Freeform 654"/>
                <p:cNvSpPr>
                  <a:spLocks/>
                </p:cNvSpPr>
                <p:nvPr/>
              </p:nvSpPr>
              <p:spPr bwMode="auto">
                <a:xfrm>
                  <a:off x="1969" y="2322"/>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3" name="Freeform 655"/>
                <p:cNvSpPr>
                  <a:spLocks/>
                </p:cNvSpPr>
                <p:nvPr/>
              </p:nvSpPr>
              <p:spPr bwMode="auto">
                <a:xfrm>
                  <a:off x="1985" y="2306"/>
                  <a:ext cx="24" cy="16"/>
                </a:xfrm>
                <a:custGeom>
                  <a:avLst/>
                  <a:gdLst>
                    <a:gd name="T0" fmla="*/ 0 w 24"/>
                    <a:gd name="T1" fmla="*/ 16 h 16"/>
                    <a:gd name="T2" fmla="*/ 8 w 24"/>
                    <a:gd name="T3" fmla="*/ 16 h 16"/>
                    <a:gd name="T4" fmla="*/ 8 w 24"/>
                    <a:gd name="T5" fmla="*/ 8 h 16"/>
                    <a:gd name="T6" fmla="*/ 16 w 24"/>
                    <a:gd name="T7" fmla="*/ 0 h 16"/>
                    <a:gd name="T8" fmla="*/ 24 w 24"/>
                    <a:gd name="T9" fmla="*/ 0 h 16"/>
                    <a:gd name="T10" fmla="*/ 0 60000 65536"/>
                    <a:gd name="T11" fmla="*/ 0 60000 65536"/>
                    <a:gd name="T12" fmla="*/ 0 60000 65536"/>
                    <a:gd name="T13" fmla="*/ 0 60000 65536"/>
                    <a:gd name="T14" fmla="*/ 0 60000 65536"/>
                    <a:gd name="T15" fmla="*/ 0 w 24"/>
                    <a:gd name="T16" fmla="*/ 0 h 16"/>
                    <a:gd name="T17" fmla="*/ 24 w 24"/>
                    <a:gd name="T18" fmla="*/ 16 h 16"/>
                  </a:gdLst>
                  <a:ahLst/>
                  <a:cxnLst>
                    <a:cxn ang="T10">
                      <a:pos x="T0" y="T1"/>
                    </a:cxn>
                    <a:cxn ang="T11">
                      <a:pos x="T2" y="T3"/>
                    </a:cxn>
                    <a:cxn ang="T12">
                      <a:pos x="T4" y="T5"/>
                    </a:cxn>
                    <a:cxn ang="T13">
                      <a:pos x="T6" y="T7"/>
                    </a:cxn>
                    <a:cxn ang="T14">
                      <a:pos x="T8" y="T9"/>
                    </a:cxn>
                  </a:cxnLst>
                  <a:rect l="T15" t="T16" r="T17" b="T18"/>
                  <a:pathLst>
                    <a:path w="24" h="16">
                      <a:moveTo>
                        <a:pt x="0" y="16"/>
                      </a:moveTo>
                      <a:lnTo>
                        <a:pt x="8" y="16"/>
                      </a:lnTo>
                      <a:lnTo>
                        <a:pt x="8" y="8"/>
                      </a:lnTo>
                      <a:lnTo>
                        <a:pt x="16" y="0"/>
                      </a:lnTo>
                      <a:lnTo>
                        <a:pt x="24"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4" name="Freeform 656"/>
                <p:cNvSpPr>
                  <a:spLocks/>
                </p:cNvSpPr>
                <p:nvPr/>
              </p:nvSpPr>
              <p:spPr bwMode="auto">
                <a:xfrm>
                  <a:off x="1961" y="2322"/>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5" name="Freeform 657"/>
                <p:cNvSpPr>
                  <a:spLocks/>
                </p:cNvSpPr>
                <p:nvPr/>
              </p:nvSpPr>
              <p:spPr bwMode="auto">
                <a:xfrm>
                  <a:off x="1977" y="2306"/>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6" name="Freeform 658"/>
                <p:cNvSpPr>
                  <a:spLocks/>
                </p:cNvSpPr>
                <p:nvPr/>
              </p:nvSpPr>
              <p:spPr bwMode="auto">
                <a:xfrm>
                  <a:off x="1961" y="2322"/>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7" name="Freeform 659"/>
                <p:cNvSpPr>
                  <a:spLocks/>
                </p:cNvSpPr>
                <p:nvPr/>
              </p:nvSpPr>
              <p:spPr bwMode="auto">
                <a:xfrm>
                  <a:off x="1977" y="231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8" name="Freeform 660"/>
                <p:cNvSpPr>
                  <a:spLocks/>
                </p:cNvSpPr>
                <p:nvPr/>
              </p:nvSpPr>
              <p:spPr bwMode="auto">
                <a:xfrm>
                  <a:off x="1977" y="2322"/>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FF6051"/>
                  </a:solidFill>
                  <a:round/>
                  <a:headEnd/>
                  <a:tailEnd/>
                </a:ln>
              </p:spPr>
              <p:txBody>
                <a:bodyPr/>
                <a:lstStyle/>
                <a:p>
                  <a:endParaRPr lang="es-ES_tradnl">
                    <a:solidFill>
                      <a:srgbClr val="000000"/>
                    </a:solidFill>
                    <a:latin typeface="Times New Roman"/>
                  </a:endParaRPr>
                </a:p>
              </p:txBody>
            </p:sp>
            <p:sp>
              <p:nvSpPr>
                <p:cNvPr id="38989" name="Freeform 661"/>
                <p:cNvSpPr>
                  <a:spLocks/>
                </p:cNvSpPr>
                <p:nvPr/>
              </p:nvSpPr>
              <p:spPr bwMode="auto">
                <a:xfrm>
                  <a:off x="2104" y="2458"/>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0" name="Freeform 662"/>
                <p:cNvSpPr>
                  <a:spLocks/>
                </p:cNvSpPr>
                <p:nvPr/>
              </p:nvSpPr>
              <p:spPr bwMode="auto">
                <a:xfrm>
                  <a:off x="2112" y="2490"/>
                  <a:ext cx="16" cy="16"/>
                </a:xfrm>
                <a:custGeom>
                  <a:avLst/>
                  <a:gdLst>
                    <a:gd name="T0" fmla="*/ 16 w 16"/>
                    <a:gd name="T1" fmla="*/ 16 h 16"/>
                    <a:gd name="T2" fmla="*/ 8 w 16"/>
                    <a:gd name="T3" fmla="*/ 16 h 16"/>
                    <a:gd name="T4" fmla="*/ 0 w 16"/>
                    <a:gd name="T5" fmla="*/ 8 h 16"/>
                    <a:gd name="T6" fmla="*/ 0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16"/>
                      </a:moveTo>
                      <a:lnTo>
                        <a:pt x="8" y="16"/>
                      </a:lnTo>
                      <a:lnTo>
                        <a:pt x="0" y="8"/>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1" name="Freeform 663"/>
                <p:cNvSpPr>
                  <a:spLocks/>
                </p:cNvSpPr>
                <p:nvPr/>
              </p:nvSpPr>
              <p:spPr bwMode="auto">
                <a:xfrm>
                  <a:off x="2088" y="2482"/>
                  <a:ext cx="24" cy="8"/>
                </a:xfrm>
                <a:custGeom>
                  <a:avLst/>
                  <a:gdLst>
                    <a:gd name="T0" fmla="*/ 24 w 24"/>
                    <a:gd name="T1" fmla="*/ 8 h 8"/>
                    <a:gd name="T2" fmla="*/ 8 w 24"/>
                    <a:gd name="T3" fmla="*/ 8 h 8"/>
                    <a:gd name="T4" fmla="*/ 8 w 24"/>
                    <a:gd name="T5" fmla="*/ 0 h 8"/>
                    <a:gd name="T6" fmla="*/ 0 w 24"/>
                    <a:gd name="T7" fmla="*/ 0 h 8"/>
                    <a:gd name="T8" fmla="*/ 0 60000 65536"/>
                    <a:gd name="T9" fmla="*/ 0 60000 65536"/>
                    <a:gd name="T10" fmla="*/ 0 60000 65536"/>
                    <a:gd name="T11" fmla="*/ 0 60000 65536"/>
                    <a:gd name="T12" fmla="*/ 0 w 24"/>
                    <a:gd name="T13" fmla="*/ 0 h 8"/>
                    <a:gd name="T14" fmla="*/ 24 w 24"/>
                    <a:gd name="T15" fmla="*/ 8 h 8"/>
                  </a:gdLst>
                  <a:ahLst/>
                  <a:cxnLst>
                    <a:cxn ang="T8">
                      <a:pos x="T0" y="T1"/>
                    </a:cxn>
                    <a:cxn ang="T9">
                      <a:pos x="T2" y="T3"/>
                    </a:cxn>
                    <a:cxn ang="T10">
                      <a:pos x="T4" y="T5"/>
                    </a:cxn>
                    <a:cxn ang="T11">
                      <a:pos x="T6" y="T7"/>
                    </a:cxn>
                  </a:cxnLst>
                  <a:rect l="T12" t="T13" r="T14" b="T15"/>
                  <a:pathLst>
                    <a:path w="24" h="8">
                      <a:moveTo>
                        <a:pt x="24" y="8"/>
                      </a:moveTo>
                      <a:lnTo>
                        <a:pt x="8" y="8"/>
                      </a:lnTo>
                      <a:lnTo>
                        <a:pt x="8" y="0"/>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2" name="Freeform 664"/>
                <p:cNvSpPr>
                  <a:spLocks/>
                </p:cNvSpPr>
                <p:nvPr/>
              </p:nvSpPr>
              <p:spPr bwMode="auto">
                <a:xfrm>
                  <a:off x="2080" y="2482"/>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3" name="Freeform 665"/>
                <p:cNvSpPr>
                  <a:spLocks/>
                </p:cNvSpPr>
                <p:nvPr/>
              </p:nvSpPr>
              <p:spPr bwMode="auto">
                <a:xfrm>
                  <a:off x="2041" y="2474"/>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4" name="Freeform 666"/>
                <p:cNvSpPr>
                  <a:spLocks/>
                </p:cNvSpPr>
                <p:nvPr/>
              </p:nvSpPr>
              <p:spPr bwMode="auto">
                <a:xfrm>
                  <a:off x="2049" y="2490"/>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5" name="Freeform 667"/>
                <p:cNvSpPr>
                  <a:spLocks/>
                </p:cNvSpPr>
                <p:nvPr/>
              </p:nvSpPr>
              <p:spPr bwMode="auto">
                <a:xfrm>
                  <a:off x="1842" y="2330"/>
                  <a:ext cx="56" cy="8"/>
                </a:xfrm>
                <a:custGeom>
                  <a:avLst/>
                  <a:gdLst>
                    <a:gd name="T0" fmla="*/ 0 w 56"/>
                    <a:gd name="T1" fmla="*/ 0 h 8"/>
                    <a:gd name="T2" fmla="*/ 0 w 56"/>
                    <a:gd name="T3" fmla="*/ 8 h 8"/>
                    <a:gd name="T4" fmla="*/ 40 w 56"/>
                    <a:gd name="T5" fmla="*/ 8 h 8"/>
                    <a:gd name="T6" fmla="*/ 48 w 56"/>
                    <a:gd name="T7" fmla="*/ 0 h 8"/>
                    <a:gd name="T8" fmla="*/ 56 w 56"/>
                    <a:gd name="T9" fmla="*/ 0 h 8"/>
                    <a:gd name="T10" fmla="*/ 0 60000 65536"/>
                    <a:gd name="T11" fmla="*/ 0 60000 65536"/>
                    <a:gd name="T12" fmla="*/ 0 60000 65536"/>
                    <a:gd name="T13" fmla="*/ 0 60000 65536"/>
                    <a:gd name="T14" fmla="*/ 0 60000 65536"/>
                    <a:gd name="T15" fmla="*/ 0 w 56"/>
                    <a:gd name="T16" fmla="*/ 0 h 8"/>
                    <a:gd name="T17" fmla="*/ 56 w 56"/>
                    <a:gd name="T18" fmla="*/ 8 h 8"/>
                  </a:gdLst>
                  <a:ahLst/>
                  <a:cxnLst>
                    <a:cxn ang="T10">
                      <a:pos x="T0" y="T1"/>
                    </a:cxn>
                    <a:cxn ang="T11">
                      <a:pos x="T2" y="T3"/>
                    </a:cxn>
                    <a:cxn ang="T12">
                      <a:pos x="T4" y="T5"/>
                    </a:cxn>
                    <a:cxn ang="T13">
                      <a:pos x="T6" y="T7"/>
                    </a:cxn>
                    <a:cxn ang="T14">
                      <a:pos x="T8" y="T9"/>
                    </a:cxn>
                  </a:cxnLst>
                  <a:rect l="T15" t="T16" r="T17" b="T18"/>
                  <a:pathLst>
                    <a:path w="56" h="8">
                      <a:moveTo>
                        <a:pt x="0" y="0"/>
                      </a:moveTo>
                      <a:lnTo>
                        <a:pt x="0" y="8"/>
                      </a:lnTo>
                      <a:lnTo>
                        <a:pt x="40" y="8"/>
                      </a:lnTo>
                      <a:lnTo>
                        <a:pt x="48" y="0"/>
                      </a:lnTo>
                      <a:lnTo>
                        <a:pt x="56"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6" name="Freeform 668"/>
                <p:cNvSpPr>
                  <a:spLocks/>
                </p:cNvSpPr>
                <p:nvPr/>
              </p:nvSpPr>
              <p:spPr bwMode="auto">
                <a:xfrm>
                  <a:off x="1835" y="2346"/>
                  <a:ext cx="39" cy="8"/>
                </a:xfrm>
                <a:custGeom>
                  <a:avLst/>
                  <a:gdLst>
                    <a:gd name="T0" fmla="*/ 0 w 39"/>
                    <a:gd name="T1" fmla="*/ 8 h 8"/>
                    <a:gd name="T2" fmla="*/ 31 w 39"/>
                    <a:gd name="T3" fmla="*/ 8 h 8"/>
                    <a:gd name="T4" fmla="*/ 39 w 39"/>
                    <a:gd name="T5" fmla="*/ 0 h 8"/>
                    <a:gd name="T6" fmla="*/ 0 60000 65536"/>
                    <a:gd name="T7" fmla="*/ 0 60000 65536"/>
                    <a:gd name="T8" fmla="*/ 0 60000 65536"/>
                    <a:gd name="T9" fmla="*/ 0 w 39"/>
                    <a:gd name="T10" fmla="*/ 0 h 8"/>
                    <a:gd name="T11" fmla="*/ 39 w 39"/>
                    <a:gd name="T12" fmla="*/ 8 h 8"/>
                  </a:gdLst>
                  <a:ahLst/>
                  <a:cxnLst>
                    <a:cxn ang="T6">
                      <a:pos x="T0" y="T1"/>
                    </a:cxn>
                    <a:cxn ang="T7">
                      <a:pos x="T2" y="T3"/>
                    </a:cxn>
                    <a:cxn ang="T8">
                      <a:pos x="T4" y="T5"/>
                    </a:cxn>
                  </a:cxnLst>
                  <a:rect l="T9" t="T10" r="T11" b="T12"/>
                  <a:pathLst>
                    <a:path w="39" h="8">
                      <a:moveTo>
                        <a:pt x="0" y="8"/>
                      </a:moveTo>
                      <a:lnTo>
                        <a:pt x="31" y="8"/>
                      </a:lnTo>
                      <a:lnTo>
                        <a:pt x="39"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7" name="Freeform 669"/>
                <p:cNvSpPr>
                  <a:spLocks/>
                </p:cNvSpPr>
                <p:nvPr/>
              </p:nvSpPr>
              <p:spPr bwMode="auto">
                <a:xfrm>
                  <a:off x="1835" y="2354"/>
                  <a:ext cx="31" cy="8"/>
                </a:xfrm>
                <a:custGeom>
                  <a:avLst/>
                  <a:gdLst>
                    <a:gd name="T0" fmla="*/ 31 w 31"/>
                    <a:gd name="T1" fmla="*/ 0 h 8"/>
                    <a:gd name="T2" fmla="*/ 31 w 31"/>
                    <a:gd name="T3" fmla="*/ 8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31" y="8"/>
                      </a:lnTo>
                      <a:lnTo>
                        <a:pt x="0" y="8"/>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8" name="Freeform 670"/>
                <p:cNvSpPr>
                  <a:spLocks/>
                </p:cNvSpPr>
                <p:nvPr/>
              </p:nvSpPr>
              <p:spPr bwMode="auto">
                <a:xfrm>
                  <a:off x="1850" y="2394"/>
                  <a:ext cx="32" cy="16"/>
                </a:xfrm>
                <a:custGeom>
                  <a:avLst/>
                  <a:gdLst>
                    <a:gd name="T0" fmla="*/ 32 w 32"/>
                    <a:gd name="T1" fmla="*/ 0 h 16"/>
                    <a:gd name="T2" fmla="*/ 24 w 32"/>
                    <a:gd name="T3" fmla="*/ 8 h 16"/>
                    <a:gd name="T4" fmla="*/ 16 w 32"/>
                    <a:gd name="T5" fmla="*/ 8 h 16"/>
                    <a:gd name="T6" fmla="*/ 16 w 32"/>
                    <a:gd name="T7" fmla="*/ 16 h 16"/>
                    <a:gd name="T8" fmla="*/ 0 w 32"/>
                    <a:gd name="T9" fmla="*/ 16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32" y="0"/>
                      </a:moveTo>
                      <a:lnTo>
                        <a:pt x="24" y="8"/>
                      </a:lnTo>
                      <a:lnTo>
                        <a:pt x="16" y="8"/>
                      </a:lnTo>
                      <a:lnTo>
                        <a:pt x="16" y="16"/>
                      </a:lnTo>
                      <a:lnTo>
                        <a:pt x="0" y="16"/>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8999" name="Freeform 671"/>
                <p:cNvSpPr>
                  <a:spLocks/>
                </p:cNvSpPr>
                <p:nvPr/>
              </p:nvSpPr>
              <p:spPr bwMode="auto">
                <a:xfrm>
                  <a:off x="1866" y="2402"/>
                  <a:ext cx="32" cy="24"/>
                </a:xfrm>
                <a:custGeom>
                  <a:avLst/>
                  <a:gdLst>
                    <a:gd name="T0" fmla="*/ 0 w 32"/>
                    <a:gd name="T1" fmla="*/ 24 h 24"/>
                    <a:gd name="T2" fmla="*/ 0 w 32"/>
                    <a:gd name="T3" fmla="*/ 16 h 24"/>
                    <a:gd name="T4" fmla="*/ 16 w 32"/>
                    <a:gd name="T5" fmla="*/ 16 h 24"/>
                    <a:gd name="T6" fmla="*/ 24 w 32"/>
                    <a:gd name="T7" fmla="*/ 8 h 24"/>
                    <a:gd name="T8" fmla="*/ 24 w 32"/>
                    <a:gd name="T9" fmla="*/ 0 h 24"/>
                    <a:gd name="T10" fmla="*/ 32 w 32"/>
                    <a:gd name="T11" fmla="*/ 0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2" h="24">
                      <a:moveTo>
                        <a:pt x="0" y="24"/>
                      </a:moveTo>
                      <a:lnTo>
                        <a:pt x="0" y="16"/>
                      </a:lnTo>
                      <a:lnTo>
                        <a:pt x="16" y="16"/>
                      </a:lnTo>
                      <a:lnTo>
                        <a:pt x="24" y="8"/>
                      </a:lnTo>
                      <a:lnTo>
                        <a:pt x="24" y="0"/>
                      </a:lnTo>
                      <a:lnTo>
                        <a:pt x="32"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0" name="Freeform 672"/>
                <p:cNvSpPr>
                  <a:spLocks/>
                </p:cNvSpPr>
                <p:nvPr/>
              </p:nvSpPr>
              <p:spPr bwMode="auto">
                <a:xfrm>
                  <a:off x="1890" y="2402"/>
                  <a:ext cx="16" cy="16"/>
                </a:xfrm>
                <a:custGeom>
                  <a:avLst/>
                  <a:gdLst>
                    <a:gd name="T0" fmla="*/ 16 w 16"/>
                    <a:gd name="T1" fmla="*/ 0 h 16"/>
                    <a:gd name="T2" fmla="*/ 16 w 16"/>
                    <a:gd name="T3" fmla="*/ 8 h 16"/>
                    <a:gd name="T4" fmla="*/ 8 w 16"/>
                    <a:gd name="T5" fmla="*/ 8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8"/>
                      </a:lnTo>
                      <a:lnTo>
                        <a:pt x="0" y="16"/>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1" name="Line 673"/>
                <p:cNvSpPr>
                  <a:spLocks noChangeShapeType="1"/>
                </p:cNvSpPr>
                <p:nvPr/>
              </p:nvSpPr>
              <p:spPr bwMode="auto">
                <a:xfrm flipH="1">
                  <a:off x="1882" y="2322"/>
                  <a:ext cx="40" cy="1"/>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2" name="Line 674"/>
                <p:cNvSpPr>
                  <a:spLocks noChangeShapeType="1"/>
                </p:cNvSpPr>
                <p:nvPr/>
              </p:nvSpPr>
              <p:spPr bwMode="auto">
                <a:xfrm flipH="1" flipV="1">
                  <a:off x="1954" y="2298"/>
                  <a:ext cx="7" cy="8"/>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3" name="Freeform 675"/>
                <p:cNvSpPr>
                  <a:spLocks/>
                </p:cNvSpPr>
                <p:nvPr/>
              </p:nvSpPr>
              <p:spPr bwMode="auto">
                <a:xfrm>
                  <a:off x="1985" y="2514"/>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4" name="Freeform 676"/>
                <p:cNvSpPr>
                  <a:spLocks/>
                </p:cNvSpPr>
                <p:nvPr/>
              </p:nvSpPr>
              <p:spPr bwMode="auto">
                <a:xfrm>
                  <a:off x="1977" y="2530"/>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5" name="Freeform 677"/>
                <p:cNvSpPr>
                  <a:spLocks/>
                </p:cNvSpPr>
                <p:nvPr/>
              </p:nvSpPr>
              <p:spPr bwMode="auto">
                <a:xfrm>
                  <a:off x="1946" y="2554"/>
                  <a:ext cx="15" cy="24"/>
                </a:xfrm>
                <a:custGeom>
                  <a:avLst/>
                  <a:gdLst>
                    <a:gd name="T0" fmla="*/ 0 w 15"/>
                    <a:gd name="T1" fmla="*/ 0 h 24"/>
                    <a:gd name="T2" fmla="*/ 8 w 15"/>
                    <a:gd name="T3" fmla="*/ 8 h 24"/>
                    <a:gd name="T4" fmla="*/ 8 w 15"/>
                    <a:gd name="T5" fmla="*/ 16 h 24"/>
                    <a:gd name="T6" fmla="*/ 15 w 15"/>
                    <a:gd name="T7" fmla="*/ 24 h 24"/>
                    <a:gd name="T8" fmla="*/ 0 60000 65536"/>
                    <a:gd name="T9" fmla="*/ 0 60000 65536"/>
                    <a:gd name="T10" fmla="*/ 0 60000 65536"/>
                    <a:gd name="T11" fmla="*/ 0 60000 65536"/>
                    <a:gd name="T12" fmla="*/ 0 w 15"/>
                    <a:gd name="T13" fmla="*/ 0 h 24"/>
                    <a:gd name="T14" fmla="*/ 15 w 15"/>
                    <a:gd name="T15" fmla="*/ 24 h 24"/>
                  </a:gdLst>
                  <a:ahLst/>
                  <a:cxnLst>
                    <a:cxn ang="T8">
                      <a:pos x="T0" y="T1"/>
                    </a:cxn>
                    <a:cxn ang="T9">
                      <a:pos x="T2" y="T3"/>
                    </a:cxn>
                    <a:cxn ang="T10">
                      <a:pos x="T4" y="T5"/>
                    </a:cxn>
                    <a:cxn ang="T11">
                      <a:pos x="T6" y="T7"/>
                    </a:cxn>
                  </a:cxnLst>
                  <a:rect l="T12" t="T13" r="T14" b="T15"/>
                  <a:pathLst>
                    <a:path w="15" h="24">
                      <a:moveTo>
                        <a:pt x="0" y="0"/>
                      </a:moveTo>
                      <a:lnTo>
                        <a:pt x="8" y="8"/>
                      </a:lnTo>
                      <a:lnTo>
                        <a:pt x="8" y="16"/>
                      </a:lnTo>
                      <a:lnTo>
                        <a:pt x="15" y="24"/>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6" name="Line 678"/>
                <p:cNvSpPr>
                  <a:spLocks noChangeShapeType="1"/>
                </p:cNvSpPr>
                <p:nvPr/>
              </p:nvSpPr>
              <p:spPr bwMode="auto">
                <a:xfrm>
                  <a:off x="1930" y="2554"/>
                  <a:ext cx="1" cy="8"/>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7" name="Line 679"/>
                <p:cNvSpPr>
                  <a:spLocks noChangeShapeType="1"/>
                </p:cNvSpPr>
                <p:nvPr/>
              </p:nvSpPr>
              <p:spPr bwMode="auto">
                <a:xfrm>
                  <a:off x="1922" y="2546"/>
                  <a:ext cx="1" cy="16"/>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8" name="Freeform 680"/>
                <p:cNvSpPr>
                  <a:spLocks/>
                </p:cNvSpPr>
                <p:nvPr/>
              </p:nvSpPr>
              <p:spPr bwMode="auto">
                <a:xfrm>
                  <a:off x="1906" y="2538"/>
                  <a:ext cx="8" cy="8"/>
                </a:xfrm>
                <a:custGeom>
                  <a:avLst/>
                  <a:gdLst>
                    <a:gd name="T0" fmla="*/ 8 w 8"/>
                    <a:gd name="T1" fmla="*/ 0 h 8"/>
                    <a:gd name="T2" fmla="*/ 8 w 8"/>
                    <a:gd name="T3" fmla="*/ 8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0"/>
                      </a:moveTo>
                      <a:lnTo>
                        <a:pt x="8" y="8"/>
                      </a:lnTo>
                      <a:lnTo>
                        <a:pt x="0" y="8"/>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09" name="Line 681"/>
                <p:cNvSpPr>
                  <a:spLocks noChangeShapeType="1"/>
                </p:cNvSpPr>
                <p:nvPr/>
              </p:nvSpPr>
              <p:spPr bwMode="auto">
                <a:xfrm>
                  <a:off x="1906" y="2530"/>
                  <a:ext cx="1" cy="8"/>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0" name="Freeform 682"/>
                <p:cNvSpPr>
                  <a:spLocks/>
                </p:cNvSpPr>
                <p:nvPr/>
              </p:nvSpPr>
              <p:spPr bwMode="auto">
                <a:xfrm>
                  <a:off x="1993" y="2490"/>
                  <a:ext cx="8" cy="16"/>
                </a:xfrm>
                <a:custGeom>
                  <a:avLst/>
                  <a:gdLst>
                    <a:gd name="T0" fmla="*/ 8 w 8"/>
                    <a:gd name="T1" fmla="*/ 16 h 16"/>
                    <a:gd name="T2" fmla="*/ 0 w 8"/>
                    <a:gd name="T3" fmla="*/ 8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8"/>
                      </a:lnTo>
                      <a:lnTo>
                        <a:pt x="0"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1" name="Line 683"/>
                <p:cNvSpPr>
                  <a:spLocks noChangeShapeType="1"/>
                </p:cNvSpPr>
                <p:nvPr/>
              </p:nvSpPr>
              <p:spPr bwMode="auto">
                <a:xfrm>
                  <a:off x="1898" y="2442"/>
                  <a:ext cx="8" cy="1"/>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2" name="Line 684"/>
                <p:cNvSpPr>
                  <a:spLocks noChangeShapeType="1"/>
                </p:cNvSpPr>
                <p:nvPr/>
              </p:nvSpPr>
              <p:spPr bwMode="auto">
                <a:xfrm>
                  <a:off x="1882" y="2458"/>
                  <a:ext cx="8" cy="1"/>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3" name="Freeform 685"/>
                <p:cNvSpPr>
                  <a:spLocks/>
                </p:cNvSpPr>
                <p:nvPr/>
              </p:nvSpPr>
              <p:spPr bwMode="auto">
                <a:xfrm>
                  <a:off x="1882" y="2474"/>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4" name="Freeform 686"/>
                <p:cNvSpPr>
                  <a:spLocks/>
                </p:cNvSpPr>
                <p:nvPr/>
              </p:nvSpPr>
              <p:spPr bwMode="auto">
                <a:xfrm>
                  <a:off x="1898" y="247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5" name="Freeform 687"/>
                <p:cNvSpPr>
                  <a:spLocks/>
                </p:cNvSpPr>
                <p:nvPr/>
              </p:nvSpPr>
              <p:spPr bwMode="auto">
                <a:xfrm>
                  <a:off x="1890" y="2490"/>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6" name="Line 688"/>
                <p:cNvSpPr>
                  <a:spLocks noChangeShapeType="1"/>
                </p:cNvSpPr>
                <p:nvPr/>
              </p:nvSpPr>
              <p:spPr bwMode="auto">
                <a:xfrm>
                  <a:off x="2033" y="2330"/>
                  <a:ext cx="1" cy="32"/>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7" name="Freeform 689"/>
                <p:cNvSpPr>
                  <a:spLocks/>
                </p:cNvSpPr>
                <p:nvPr/>
              </p:nvSpPr>
              <p:spPr bwMode="auto">
                <a:xfrm>
                  <a:off x="2025" y="2362"/>
                  <a:ext cx="8" cy="16"/>
                </a:xfrm>
                <a:custGeom>
                  <a:avLst/>
                  <a:gdLst>
                    <a:gd name="T0" fmla="*/ 8 w 8"/>
                    <a:gd name="T1" fmla="*/ 0 h 16"/>
                    <a:gd name="T2" fmla="*/ 0 w 8"/>
                    <a:gd name="T3" fmla="*/ 0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0"/>
                      </a:lnTo>
                      <a:lnTo>
                        <a:pt x="0" y="16"/>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8" name="Line 690"/>
                <p:cNvSpPr>
                  <a:spLocks noChangeShapeType="1"/>
                </p:cNvSpPr>
                <p:nvPr/>
              </p:nvSpPr>
              <p:spPr bwMode="auto">
                <a:xfrm flipV="1">
                  <a:off x="2041" y="2362"/>
                  <a:ext cx="1" cy="32"/>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19" name="Line 691"/>
                <p:cNvSpPr>
                  <a:spLocks noChangeShapeType="1"/>
                </p:cNvSpPr>
                <p:nvPr/>
              </p:nvSpPr>
              <p:spPr bwMode="auto">
                <a:xfrm flipV="1">
                  <a:off x="2041" y="2330"/>
                  <a:ext cx="1" cy="32"/>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20" name="Freeform 692"/>
                <p:cNvSpPr>
                  <a:spLocks/>
                </p:cNvSpPr>
                <p:nvPr/>
              </p:nvSpPr>
              <p:spPr bwMode="auto">
                <a:xfrm>
                  <a:off x="2049" y="2338"/>
                  <a:ext cx="8" cy="32"/>
                </a:xfrm>
                <a:custGeom>
                  <a:avLst/>
                  <a:gdLst>
                    <a:gd name="T0" fmla="*/ 0 w 8"/>
                    <a:gd name="T1" fmla="*/ 0 h 32"/>
                    <a:gd name="T2" fmla="*/ 8 w 8"/>
                    <a:gd name="T3" fmla="*/ 8 h 32"/>
                    <a:gd name="T4" fmla="*/ 8 w 8"/>
                    <a:gd name="T5" fmla="*/ 32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0" y="0"/>
                      </a:moveTo>
                      <a:lnTo>
                        <a:pt x="8" y="8"/>
                      </a:lnTo>
                      <a:lnTo>
                        <a:pt x="8" y="32"/>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21" name="Line 693"/>
                <p:cNvSpPr>
                  <a:spLocks noChangeShapeType="1"/>
                </p:cNvSpPr>
                <p:nvPr/>
              </p:nvSpPr>
              <p:spPr bwMode="auto">
                <a:xfrm>
                  <a:off x="2057" y="2370"/>
                  <a:ext cx="1" cy="40"/>
                </a:xfrm>
                <a:prstGeom prst="line">
                  <a:avLst/>
                </a:pr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22" name="Freeform 694"/>
                <p:cNvSpPr>
                  <a:spLocks/>
                </p:cNvSpPr>
                <p:nvPr/>
              </p:nvSpPr>
              <p:spPr bwMode="auto">
                <a:xfrm>
                  <a:off x="2057" y="2338"/>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F41C4F"/>
                  </a:solidFill>
                  <a:round/>
                  <a:headEnd/>
                  <a:tailEnd/>
                </a:ln>
              </p:spPr>
              <p:txBody>
                <a:bodyPr/>
                <a:lstStyle/>
                <a:p>
                  <a:endParaRPr lang="es-ES_tradnl">
                    <a:solidFill>
                      <a:srgbClr val="000000"/>
                    </a:solidFill>
                    <a:latin typeface="Times New Roman"/>
                  </a:endParaRPr>
                </a:p>
              </p:txBody>
            </p:sp>
            <p:sp>
              <p:nvSpPr>
                <p:cNvPr id="39023" name="Freeform 695"/>
                <p:cNvSpPr>
                  <a:spLocks/>
                </p:cNvSpPr>
                <p:nvPr/>
              </p:nvSpPr>
              <p:spPr bwMode="auto">
                <a:xfrm>
                  <a:off x="2072" y="2210"/>
                  <a:ext cx="16" cy="8"/>
                </a:xfrm>
                <a:custGeom>
                  <a:avLst/>
                  <a:gdLst>
                    <a:gd name="T0" fmla="*/ 0 w 16"/>
                    <a:gd name="T1" fmla="*/ 8 h 8"/>
                    <a:gd name="T2" fmla="*/ 8 w 16"/>
                    <a:gd name="T3" fmla="*/ 0 h 8"/>
                    <a:gd name="T4" fmla="*/ 16 w 16"/>
                    <a:gd name="T5" fmla="*/ 0 h 8"/>
                    <a:gd name="T6" fmla="*/ 0 w 16"/>
                    <a:gd name="T7" fmla="*/ 0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8" y="0"/>
                      </a:lnTo>
                      <a:lnTo>
                        <a:pt x="16" y="0"/>
                      </a:lnTo>
                      <a:lnTo>
                        <a:pt x="0" y="0"/>
                      </a:lnTo>
                      <a:lnTo>
                        <a:pt x="0" y="8"/>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024" name="Freeform 696"/>
                <p:cNvSpPr>
                  <a:spLocks/>
                </p:cNvSpPr>
                <p:nvPr/>
              </p:nvSpPr>
              <p:spPr bwMode="auto">
                <a:xfrm>
                  <a:off x="2072" y="2210"/>
                  <a:ext cx="16" cy="1"/>
                </a:xfrm>
                <a:custGeom>
                  <a:avLst/>
                  <a:gdLst>
                    <a:gd name="T0" fmla="*/ 0 w 16"/>
                    <a:gd name="T1" fmla="*/ 0 h 1"/>
                    <a:gd name="T2" fmla="*/ 16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6" y="0"/>
                      </a:lnTo>
                      <a:lnTo>
                        <a:pt x="0" y="0"/>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025" name="Freeform 697"/>
                <p:cNvSpPr>
                  <a:spLocks/>
                </p:cNvSpPr>
                <p:nvPr/>
              </p:nvSpPr>
              <p:spPr bwMode="auto">
                <a:xfrm>
                  <a:off x="2033" y="2107"/>
                  <a:ext cx="16" cy="24"/>
                </a:xfrm>
                <a:custGeom>
                  <a:avLst/>
                  <a:gdLst>
                    <a:gd name="T0" fmla="*/ 0 w 16"/>
                    <a:gd name="T1" fmla="*/ 8 h 24"/>
                    <a:gd name="T2" fmla="*/ 16 w 16"/>
                    <a:gd name="T3" fmla="*/ 24 h 24"/>
                    <a:gd name="T4" fmla="*/ 16 w 16"/>
                    <a:gd name="T5" fmla="*/ 0 h 24"/>
                    <a:gd name="T6" fmla="*/ 16 w 16"/>
                    <a:gd name="T7" fmla="*/ 8 h 24"/>
                    <a:gd name="T8" fmla="*/ 0 w 16"/>
                    <a:gd name="T9" fmla="*/ 8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0" y="8"/>
                      </a:moveTo>
                      <a:lnTo>
                        <a:pt x="16" y="24"/>
                      </a:lnTo>
                      <a:lnTo>
                        <a:pt x="16" y="0"/>
                      </a:lnTo>
                      <a:lnTo>
                        <a:pt x="16" y="8"/>
                      </a:lnTo>
                      <a:lnTo>
                        <a:pt x="0" y="8"/>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026" name="Freeform 698"/>
                <p:cNvSpPr>
                  <a:spLocks/>
                </p:cNvSpPr>
                <p:nvPr/>
              </p:nvSpPr>
              <p:spPr bwMode="auto">
                <a:xfrm>
                  <a:off x="2033" y="2107"/>
                  <a:ext cx="16" cy="8"/>
                </a:xfrm>
                <a:custGeom>
                  <a:avLst/>
                  <a:gdLst>
                    <a:gd name="T0" fmla="*/ 16 w 16"/>
                    <a:gd name="T1" fmla="*/ 8 h 8"/>
                    <a:gd name="T2" fmla="*/ 16 w 16"/>
                    <a:gd name="T3" fmla="*/ 0 h 8"/>
                    <a:gd name="T4" fmla="*/ 16 w 16"/>
                    <a:gd name="T5" fmla="*/ 8 h 8"/>
                    <a:gd name="T6" fmla="*/ 0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16" y="0"/>
                      </a:lnTo>
                      <a:lnTo>
                        <a:pt x="16" y="8"/>
                      </a:lnTo>
                      <a:lnTo>
                        <a:pt x="0" y="8"/>
                      </a:lnTo>
                      <a:lnTo>
                        <a:pt x="16" y="8"/>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027" name="Freeform 699"/>
                <p:cNvSpPr>
                  <a:spLocks/>
                </p:cNvSpPr>
                <p:nvPr/>
              </p:nvSpPr>
              <p:spPr bwMode="auto">
                <a:xfrm>
                  <a:off x="2080" y="1979"/>
                  <a:ext cx="16" cy="16"/>
                </a:xfrm>
                <a:custGeom>
                  <a:avLst/>
                  <a:gdLst>
                    <a:gd name="T0" fmla="*/ 16 w 16"/>
                    <a:gd name="T1" fmla="*/ 8 h 16"/>
                    <a:gd name="T2" fmla="*/ 8 w 16"/>
                    <a:gd name="T3" fmla="*/ 16 h 16"/>
                    <a:gd name="T4" fmla="*/ 0 w 16"/>
                    <a:gd name="T5" fmla="*/ 16 h 16"/>
                    <a:gd name="T6" fmla="*/ 0 w 16"/>
                    <a:gd name="T7" fmla="*/ 8 h 16"/>
                    <a:gd name="T8" fmla="*/ 8 w 16"/>
                    <a:gd name="T9" fmla="*/ 0 h 16"/>
                    <a:gd name="T10" fmla="*/ 8 w 16"/>
                    <a:gd name="T11" fmla="*/ 8 h 16"/>
                    <a:gd name="T12" fmla="*/ 16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16" y="8"/>
                      </a:moveTo>
                      <a:lnTo>
                        <a:pt x="8" y="16"/>
                      </a:lnTo>
                      <a:lnTo>
                        <a:pt x="0" y="16"/>
                      </a:lnTo>
                      <a:lnTo>
                        <a:pt x="0" y="8"/>
                      </a:lnTo>
                      <a:lnTo>
                        <a:pt x="8" y="0"/>
                      </a:lnTo>
                      <a:lnTo>
                        <a:pt x="8" y="8"/>
                      </a:lnTo>
                      <a:lnTo>
                        <a:pt x="16" y="8"/>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028" name="Freeform 700"/>
                <p:cNvSpPr>
                  <a:spLocks/>
                </p:cNvSpPr>
                <p:nvPr/>
              </p:nvSpPr>
              <p:spPr bwMode="auto">
                <a:xfrm>
                  <a:off x="2080" y="1979"/>
                  <a:ext cx="16" cy="8"/>
                </a:xfrm>
                <a:custGeom>
                  <a:avLst/>
                  <a:gdLst>
                    <a:gd name="T0" fmla="*/ 16 w 16"/>
                    <a:gd name="T1" fmla="*/ 8 h 8"/>
                    <a:gd name="T2" fmla="*/ 0 w 16"/>
                    <a:gd name="T3" fmla="*/ 8 h 8"/>
                    <a:gd name="T4" fmla="*/ 8 w 16"/>
                    <a:gd name="T5" fmla="*/ 0 h 8"/>
                    <a:gd name="T6" fmla="*/ 8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0" y="8"/>
                      </a:lnTo>
                      <a:lnTo>
                        <a:pt x="8" y="0"/>
                      </a:lnTo>
                      <a:lnTo>
                        <a:pt x="8" y="8"/>
                      </a:lnTo>
                      <a:lnTo>
                        <a:pt x="16" y="8"/>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029" name="Freeform 701"/>
                <p:cNvSpPr>
                  <a:spLocks/>
                </p:cNvSpPr>
                <p:nvPr/>
              </p:nvSpPr>
              <p:spPr bwMode="auto">
                <a:xfrm>
                  <a:off x="2072" y="1907"/>
                  <a:ext cx="16" cy="16"/>
                </a:xfrm>
                <a:custGeom>
                  <a:avLst/>
                  <a:gdLst>
                    <a:gd name="T0" fmla="*/ 0 w 16"/>
                    <a:gd name="T1" fmla="*/ 8 h 16"/>
                    <a:gd name="T2" fmla="*/ 8 w 16"/>
                    <a:gd name="T3" fmla="*/ 8 h 16"/>
                    <a:gd name="T4" fmla="*/ 8 w 16"/>
                    <a:gd name="T5" fmla="*/ 16 h 16"/>
                    <a:gd name="T6" fmla="*/ 16 w 16"/>
                    <a:gd name="T7" fmla="*/ 8 h 16"/>
                    <a:gd name="T8" fmla="*/ 8 w 16"/>
                    <a:gd name="T9" fmla="*/ 0 h 16"/>
                    <a:gd name="T10" fmla="*/ 8 w 16"/>
                    <a:gd name="T11" fmla="*/ 8 h 16"/>
                    <a:gd name="T12" fmla="*/ 0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0" y="8"/>
                      </a:moveTo>
                      <a:lnTo>
                        <a:pt x="8" y="8"/>
                      </a:lnTo>
                      <a:lnTo>
                        <a:pt x="8" y="16"/>
                      </a:lnTo>
                      <a:lnTo>
                        <a:pt x="16" y="8"/>
                      </a:lnTo>
                      <a:lnTo>
                        <a:pt x="8" y="0"/>
                      </a:lnTo>
                      <a:lnTo>
                        <a:pt x="8" y="8"/>
                      </a:lnTo>
                      <a:lnTo>
                        <a:pt x="0" y="8"/>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030" name="Freeform 702"/>
                <p:cNvSpPr>
                  <a:spLocks/>
                </p:cNvSpPr>
                <p:nvPr/>
              </p:nvSpPr>
              <p:spPr bwMode="auto">
                <a:xfrm>
                  <a:off x="2072" y="1907"/>
                  <a:ext cx="16" cy="8"/>
                </a:xfrm>
                <a:custGeom>
                  <a:avLst/>
                  <a:gdLst>
                    <a:gd name="T0" fmla="*/ 0 w 16"/>
                    <a:gd name="T1" fmla="*/ 8 h 8"/>
                    <a:gd name="T2" fmla="*/ 16 w 16"/>
                    <a:gd name="T3" fmla="*/ 8 h 8"/>
                    <a:gd name="T4" fmla="*/ 8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16" y="8"/>
                      </a:lnTo>
                      <a:lnTo>
                        <a:pt x="8" y="0"/>
                      </a:lnTo>
                      <a:lnTo>
                        <a:pt x="8" y="8"/>
                      </a:lnTo>
                      <a:lnTo>
                        <a:pt x="0" y="8"/>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031" name="Freeform 703"/>
                <p:cNvSpPr>
                  <a:spLocks/>
                </p:cNvSpPr>
                <p:nvPr/>
              </p:nvSpPr>
              <p:spPr bwMode="auto">
                <a:xfrm>
                  <a:off x="2080" y="1827"/>
                  <a:ext cx="16" cy="16"/>
                </a:xfrm>
                <a:custGeom>
                  <a:avLst/>
                  <a:gdLst>
                    <a:gd name="T0" fmla="*/ 8 w 16"/>
                    <a:gd name="T1" fmla="*/ 16 h 16"/>
                    <a:gd name="T2" fmla="*/ 16 w 16"/>
                    <a:gd name="T3" fmla="*/ 8 h 16"/>
                    <a:gd name="T4" fmla="*/ 16 w 16"/>
                    <a:gd name="T5" fmla="*/ 0 h 16"/>
                    <a:gd name="T6" fmla="*/ 16 w 16"/>
                    <a:gd name="T7" fmla="*/ 8 h 16"/>
                    <a:gd name="T8" fmla="*/ 8 w 16"/>
                    <a:gd name="T9" fmla="*/ 8 h 16"/>
                    <a:gd name="T10" fmla="*/ 8 w 16"/>
                    <a:gd name="T11" fmla="*/ 0 h 16"/>
                    <a:gd name="T12" fmla="*/ 0 w 16"/>
                    <a:gd name="T13" fmla="*/ 8 h 16"/>
                    <a:gd name="T14" fmla="*/ 8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8" y="16"/>
                      </a:moveTo>
                      <a:lnTo>
                        <a:pt x="16" y="8"/>
                      </a:lnTo>
                      <a:lnTo>
                        <a:pt x="16" y="0"/>
                      </a:lnTo>
                      <a:lnTo>
                        <a:pt x="16" y="8"/>
                      </a:lnTo>
                      <a:lnTo>
                        <a:pt x="8" y="8"/>
                      </a:lnTo>
                      <a:lnTo>
                        <a:pt x="8" y="0"/>
                      </a:lnTo>
                      <a:lnTo>
                        <a:pt x="0" y="8"/>
                      </a:lnTo>
                      <a:lnTo>
                        <a:pt x="8" y="16"/>
                      </a:lnTo>
                      <a:close/>
                    </a:path>
                  </a:pathLst>
                </a:custGeom>
                <a:solidFill>
                  <a:srgbClr val="327219"/>
                </a:solidFill>
                <a:ln w="9525">
                  <a:noFill/>
                  <a:round/>
                  <a:headEnd/>
                  <a:tailEnd/>
                </a:ln>
              </p:spPr>
              <p:txBody>
                <a:bodyPr/>
                <a:lstStyle/>
                <a:p>
                  <a:endParaRPr lang="es-ES_tradnl">
                    <a:solidFill>
                      <a:srgbClr val="000000"/>
                    </a:solidFill>
                    <a:latin typeface="Times New Roman"/>
                  </a:endParaRPr>
                </a:p>
              </p:txBody>
            </p:sp>
            <p:sp>
              <p:nvSpPr>
                <p:cNvPr id="39032" name="Line 704"/>
                <p:cNvSpPr>
                  <a:spLocks noChangeShapeType="1"/>
                </p:cNvSpPr>
                <p:nvPr/>
              </p:nvSpPr>
              <p:spPr bwMode="auto">
                <a:xfrm>
                  <a:off x="2033" y="2115"/>
                  <a:ext cx="16" cy="1"/>
                </a:xfrm>
                <a:prstGeom prst="line">
                  <a:avLst/>
                </a:prstGeom>
                <a:noFill/>
                <a:ln w="12700">
                  <a:solidFill>
                    <a:srgbClr val="66A54C"/>
                  </a:solidFill>
                  <a:round/>
                  <a:headEnd/>
                  <a:tailEnd/>
                </a:ln>
              </p:spPr>
              <p:txBody>
                <a:bodyPr/>
                <a:lstStyle/>
                <a:p>
                  <a:endParaRPr lang="es-ES_tradnl">
                    <a:solidFill>
                      <a:srgbClr val="000000"/>
                    </a:solidFill>
                    <a:latin typeface="Times New Roman"/>
                  </a:endParaRPr>
                </a:p>
              </p:txBody>
            </p:sp>
            <p:sp>
              <p:nvSpPr>
                <p:cNvPr id="39033" name="Freeform 705"/>
                <p:cNvSpPr>
                  <a:spLocks/>
                </p:cNvSpPr>
                <p:nvPr/>
              </p:nvSpPr>
              <p:spPr bwMode="auto">
                <a:xfrm>
                  <a:off x="2080" y="1827"/>
                  <a:ext cx="16" cy="8"/>
                </a:xfrm>
                <a:custGeom>
                  <a:avLst/>
                  <a:gdLst>
                    <a:gd name="T0" fmla="*/ 16 w 16"/>
                    <a:gd name="T1" fmla="*/ 0 h 8"/>
                    <a:gd name="T2" fmla="*/ 16 w 16"/>
                    <a:gd name="T3" fmla="*/ 8 h 8"/>
                    <a:gd name="T4" fmla="*/ 0 w 16"/>
                    <a:gd name="T5" fmla="*/ 8 h 8"/>
                    <a:gd name="T6" fmla="*/ 8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16" y="8"/>
                      </a:lnTo>
                      <a:lnTo>
                        <a:pt x="0" y="8"/>
                      </a:lnTo>
                      <a:lnTo>
                        <a:pt x="8" y="0"/>
                      </a:lnTo>
                      <a:lnTo>
                        <a:pt x="16" y="0"/>
                      </a:lnTo>
                      <a:close/>
                    </a:path>
                  </a:pathLst>
                </a:custGeom>
                <a:solidFill>
                  <a:srgbClr val="0C4C00"/>
                </a:solidFill>
                <a:ln w="9525">
                  <a:noFill/>
                  <a:round/>
                  <a:headEnd/>
                  <a:tailEnd/>
                </a:ln>
              </p:spPr>
              <p:txBody>
                <a:bodyPr/>
                <a:lstStyle/>
                <a:p>
                  <a:endParaRPr lang="es-ES_tradnl">
                    <a:solidFill>
                      <a:srgbClr val="000000"/>
                    </a:solidFill>
                    <a:latin typeface="Times New Roman"/>
                  </a:endParaRPr>
                </a:p>
              </p:txBody>
            </p:sp>
            <p:sp>
              <p:nvSpPr>
                <p:cNvPr id="39034" name="Line 706"/>
                <p:cNvSpPr>
                  <a:spLocks noChangeShapeType="1"/>
                </p:cNvSpPr>
                <p:nvPr/>
              </p:nvSpPr>
              <p:spPr bwMode="auto">
                <a:xfrm flipH="1">
                  <a:off x="2072" y="2210"/>
                  <a:ext cx="8" cy="1"/>
                </a:xfrm>
                <a:prstGeom prst="line">
                  <a:avLst/>
                </a:prstGeom>
                <a:noFill/>
                <a:ln w="12700">
                  <a:solidFill>
                    <a:srgbClr val="66A54C"/>
                  </a:solidFill>
                  <a:round/>
                  <a:headEnd/>
                  <a:tailEnd/>
                </a:ln>
              </p:spPr>
              <p:txBody>
                <a:bodyPr/>
                <a:lstStyle/>
                <a:p>
                  <a:endParaRPr lang="es-ES_tradnl">
                    <a:solidFill>
                      <a:srgbClr val="000000"/>
                    </a:solidFill>
                    <a:latin typeface="Times New Roman"/>
                  </a:endParaRPr>
                </a:p>
              </p:txBody>
            </p:sp>
            <p:sp>
              <p:nvSpPr>
                <p:cNvPr id="39035" name="Line 707"/>
                <p:cNvSpPr>
                  <a:spLocks noChangeShapeType="1"/>
                </p:cNvSpPr>
                <p:nvPr/>
              </p:nvSpPr>
              <p:spPr bwMode="auto">
                <a:xfrm>
                  <a:off x="2080" y="1987"/>
                  <a:ext cx="16" cy="1"/>
                </a:xfrm>
                <a:prstGeom prst="line">
                  <a:avLst/>
                </a:prstGeom>
                <a:noFill/>
                <a:ln w="12700">
                  <a:solidFill>
                    <a:srgbClr val="66A54C"/>
                  </a:solidFill>
                  <a:round/>
                  <a:headEnd/>
                  <a:tailEnd/>
                </a:ln>
              </p:spPr>
              <p:txBody>
                <a:bodyPr/>
                <a:lstStyle/>
                <a:p>
                  <a:endParaRPr lang="es-ES_tradnl">
                    <a:solidFill>
                      <a:srgbClr val="000000"/>
                    </a:solidFill>
                    <a:latin typeface="Times New Roman"/>
                  </a:endParaRPr>
                </a:p>
              </p:txBody>
            </p:sp>
            <p:sp>
              <p:nvSpPr>
                <p:cNvPr id="39036" name="Line 708"/>
                <p:cNvSpPr>
                  <a:spLocks noChangeShapeType="1"/>
                </p:cNvSpPr>
                <p:nvPr/>
              </p:nvSpPr>
              <p:spPr bwMode="auto">
                <a:xfrm flipH="1">
                  <a:off x="2072" y="1915"/>
                  <a:ext cx="16" cy="1"/>
                </a:xfrm>
                <a:prstGeom prst="line">
                  <a:avLst/>
                </a:prstGeom>
                <a:noFill/>
                <a:ln w="12700">
                  <a:solidFill>
                    <a:srgbClr val="66A54C"/>
                  </a:solidFill>
                  <a:round/>
                  <a:headEnd/>
                  <a:tailEnd/>
                </a:ln>
              </p:spPr>
              <p:txBody>
                <a:bodyPr/>
                <a:lstStyle/>
                <a:p>
                  <a:endParaRPr lang="es-ES_tradnl">
                    <a:solidFill>
                      <a:srgbClr val="000000"/>
                    </a:solidFill>
                    <a:latin typeface="Times New Roman"/>
                  </a:endParaRPr>
                </a:p>
              </p:txBody>
            </p:sp>
            <p:sp>
              <p:nvSpPr>
                <p:cNvPr id="39037" name="Freeform 709"/>
                <p:cNvSpPr>
                  <a:spLocks/>
                </p:cNvSpPr>
                <p:nvPr/>
              </p:nvSpPr>
              <p:spPr bwMode="auto">
                <a:xfrm>
                  <a:off x="2080" y="1827"/>
                  <a:ext cx="16" cy="8"/>
                </a:xfrm>
                <a:custGeom>
                  <a:avLst/>
                  <a:gdLst>
                    <a:gd name="T0" fmla="*/ 16 w 16"/>
                    <a:gd name="T1" fmla="*/ 0 h 8"/>
                    <a:gd name="T2" fmla="*/ 16 w 16"/>
                    <a:gd name="T3" fmla="*/ 8 h 8"/>
                    <a:gd name="T4" fmla="*/ 0 w 16"/>
                    <a:gd name="T5" fmla="*/ 8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16" y="0"/>
                      </a:moveTo>
                      <a:lnTo>
                        <a:pt x="16" y="8"/>
                      </a:lnTo>
                      <a:lnTo>
                        <a:pt x="0" y="8"/>
                      </a:lnTo>
                    </a:path>
                  </a:pathLst>
                </a:custGeom>
                <a:noFill/>
                <a:ln w="12700">
                  <a:solidFill>
                    <a:srgbClr val="66A54C"/>
                  </a:solidFill>
                  <a:round/>
                  <a:headEnd/>
                  <a:tailEnd/>
                </a:ln>
              </p:spPr>
              <p:txBody>
                <a:bodyPr/>
                <a:lstStyle/>
                <a:p>
                  <a:endParaRPr lang="es-ES_tradnl">
                    <a:solidFill>
                      <a:srgbClr val="000000"/>
                    </a:solidFill>
                    <a:latin typeface="Times New Roman"/>
                  </a:endParaRPr>
                </a:p>
              </p:txBody>
            </p:sp>
            <p:sp>
              <p:nvSpPr>
                <p:cNvPr id="39038" name="Freeform 710"/>
                <p:cNvSpPr>
                  <a:spLocks/>
                </p:cNvSpPr>
                <p:nvPr/>
              </p:nvSpPr>
              <p:spPr bwMode="auto">
                <a:xfrm>
                  <a:off x="1922" y="2194"/>
                  <a:ext cx="119" cy="72"/>
                </a:xfrm>
                <a:custGeom>
                  <a:avLst/>
                  <a:gdLst>
                    <a:gd name="T0" fmla="*/ 119 w 119"/>
                    <a:gd name="T1" fmla="*/ 8 h 72"/>
                    <a:gd name="T2" fmla="*/ 111 w 119"/>
                    <a:gd name="T3" fmla="*/ 0 h 72"/>
                    <a:gd name="T4" fmla="*/ 47 w 119"/>
                    <a:gd name="T5" fmla="*/ 0 h 72"/>
                    <a:gd name="T6" fmla="*/ 47 w 119"/>
                    <a:gd name="T7" fmla="*/ 8 h 72"/>
                    <a:gd name="T8" fmla="*/ 32 w 119"/>
                    <a:gd name="T9" fmla="*/ 8 h 72"/>
                    <a:gd name="T10" fmla="*/ 32 w 119"/>
                    <a:gd name="T11" fmla="*/ 16 h 72"/>
                    <a:gd name="T12" fmla="*/ 24 w 119"/>
                    <a:gd name="T13" fmla="*/ 16 h 72"/>
                    <a:gd name="T14" fmla="*/ 24 w 119"/>
                    <a:gd name="T15" fmla="*/ 24 h 72"/>
                    <a:gd name="T16" fmla="*/ 16 w 119"/>
                    <a:gd name="T17" fmla="*/ 24 h 72"/>
                    <a:gd name="T18" fmla="*/ 16 w 119"/>
                    <a:gd name="T19" fmla="*/ 32 h 72"/>
                    <a:gd name="T20" fmla="*/ 8 w 119"/>
                    <a:gd name="T21" fmla="*/ 40 h 72"/>
                    <a:gd name="T22" fmla="*/ 8 w 119"/>
                    <a:gd name="T23" fmla="*/ 48 h 72"/>
                    <a:gd name="T24" fmla="*/ 0 w 119"/>
                    <a:gd name="T25" fmla="*/ 56 h 72"/>
                    <a:gd name="T26" fmla="*/ 0 w 119"/>
                    <a:gd name="T27" fmla="*/ 64 h 72"/>
                    <a:gd name="T28" fmla="*/ 32 w 119"/>
                    <a:gd name="T29" fmla="*/ 64 h 72"/>
                    <a:gd name="T30" fmla="*/ 32 w 119"/>
                    <a:gd name="T31" fmla="*/ 72 h 72"/>
                    <a:gd name="T32" fmla="*/ 47 w 119"/>
                    <a:gd name="T33" fmla="*/ 72 h 72"/>
                    <a:gd name="T34" fmla="*/ 47 w 119"/>
                    <a:gd name="T35" fmla="*/ 64 h 72"/>
                    <a:gd name="T36" fmla="*/ 47 w 119"/>
                    <a:gd name="T37" fmla="*/ 72 h 72"/>
                    <a:gd name="T38" fmla="*/ 55 w 119"/>
                    <a:gd name="T39" fmla="*/ 72 h 72"/>
                    <a:gd name="T40" fmla="*/ 63 w 119"/>
                    <a:gd name="T41" fmla="*/ 64 h 72"/>
                    <a:gd name="T42" fmla="*/ 79 w 119"/>
                    <a:gd name="T43" fmla="*/ 64 h 72"/>
                    <a:gd name="T44" fmla="*/ 95 w 119"/>
                    <a:gd name="T45" fmla="*/ 48 h 72"/>
                    <a:gd name="T46" fmla="*/ 103 w 119"/>
                    <a:gd name="T47" fmla="*/ 48 h 72"/>
                    <a:gd name="T48" fmla="*/ 119 w 119"/>
                    <a:gd name="T49" fmla="*/ 32 h 72"/>
                    <a:gd name="T50" fmla="*/ 119 w 119"/>
                    <a:gd name="T51" fmla="*/ 8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72"/>
                    <a:gd name="T80" fmla="*/ 119 w 119"/>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72">
                      <a:moveTo>
                        <a:pt x="119" y="8"/>
                      </a:moveTo>
                      <a:lnTo>
                        <a:pt x="111" y="0"/>
                      </a:lnTo>
                      <a:lnTo>
                        <a:pt x="47" y="0"/>
                      </a:lnTo>
                      <a:lnTo>
                        <a:pt x="47" y="8"/>
                      </a:lnTo>
                      <a:lnTo>
                        <a:pt x="32" y="8"/>
                      </a:lnTo>
                      <a:lnTo>
                        <a:pt x="32" y="16"/>
                      </a:lnTo>
                      <a:lnTo>
                        <a:pt x="24" y="16"/>
                      </a:lnTo>
                      <a:lnTo>
                        <a:pt x="24" y="24"/>
                      </a:lnTo>
                      <a:lnTo>
                        <a:pt x="16" y="24"/>
                      </a:lnTo>
                      <a:lnTo>
                        <a:pt x="16" y="32"/>
                      </a:lnTo>
                      <a:lnTo>
                        <a:pt x="8" y="40"/>
                      </a:lnTo>
                      <a:lnTo>
                        <a:pt x="8" y="48"/>
                      </a:lnTo>
                      <a:lnTo>
                        <a:pt x="0" y="56"/>
                      </a:lnTo>
                      <a:lnTo>
                        <a:pt x="0" y="64"/>
                      </a:lnTo>
                      <a:lnTo>
                        <a:pt x="32" y="64"/>
                      </a:lnTo>
                      <a:lnTo>
                        <a:pt x="32" y="72"/>
                      </a:lnTo>
                      <a:lnTo>
                        <a:pt x="47" y="72"/>
                      </a:lnTo>
                      <a:lnTo>
                        <a:pt x="47" y="64"/>
                      </a:lnTo>
                      <a:lnTo>
                        <a:pt x="47" y="72"/>
                      </a:lnTo>
                      <a:lnTo>
                        <a:pt x="55" y="72"/>
                      </a:lnTo>
                      <a:lnTo>
                        <a:pt x="63" y="64"/>
                      </a:lnTo>
                      <a:lnTo>
                        <a:pt x="79" y="64"/>
                      </a:lnTo>
                      <a:lnTo>
                        <a:pt x="95" y="48"/>
                      </a:lnTo>
                      <a:lnTo>
                        <a:pt x="103" y="48"/>
                      </a:lnTo>
                      <a:lnTo>
                        <a:pt x="119" y="32"/>
                      </a:lnTo>
                      <a:lnTo>
                        <a:pt x="119" y="8"/>
                      </a:lnTo>
                      <a:close/>
                    </a:path>
                  </a:pathLst>
                </a:custGeom>
                <a:solidFill>
                  <a:srgbClr val="26BF00"/>
                </a:solidFill>
                <a:ln w="0">
                  <a:solidFill>
                    <a:srgbClr val="000000"/>
                  </a:solidFill>
                  <a:round/>
                  <a:headEnd/>
                  <a:tailEnd/>
                </a:ln>
              </p:spPr>
              <p:txBody>
                <a:bodyPr/>
                <a:lstStyle/>
                <a:p>
                  <a:endParaRPr lang="es-ES_tradnl">
                    <a:solidFill>
                      <a:srgbClr val="000000"/>
                    </a:solidFill>
                    <a:latin typeface="Times New Roman"/>
                  </a:endParaRPr>
                </a:p>
              </p:txBody>
            </p:sp>
            <p:sp>
              <p:nvSpPr>
                <p:cNvPr id="39039" name="Freeform 711"/>
                <p:cNvSpPr>
                  <a:spLocks/>
                </p:cNvSpPr>
                <p:nvPr/>
              </p:nvSpPr>
              <p:spPr bwMode="auto">
                <a:xfrm>
                  <a:off x="1946" y="2194"/>
                  <a:ext cx="79" cy="24"/>
                </a:xfrm>
                <a:custGeom>
                  <a:avLst/>
                  <a:gdLst>
                    <a:gd name="T0" fmla="*/ 15 w 79"/>
                    <a:gd name="T1" fmla="*/ 8 h 24"/>
                    <a:gd name="T2" fmla="*/ 31 w 79"/>
                    <a:gd name="T3" fmla="*/ 8 h 24"/>
                    <a:gd name="T4" fmla="*/ 31 w 79"/>
                    <a:gd name="T5" fmla="*/ 16 h 24"/>
                    <a:gd name="T6" fmla="*/ 39 w 79"/>
                    <a:gd name="T7" fmla="*/ 16 h 24"/>
                    <a:gd name="T8" fmla="*/ 31 w 79"/>
                    <a:gd name="T9" fmla="*/ 8 h 24"/>
                    <a:gd name="T10" fmla="*/ 71 w 79"/>
                    <a:gd name="T11" fmla="*/ 8 h 24"/>
                    <a:gd name="T12" fmla="*/ 71 w 79"/>
                    <a:gd name="T13" fmla="*/ 0 h 24"/>
                    <a:gd name="T14" fmla="*/ 79 w 79"/>
                    <a:gd name="T15" fmla="*/ 0 h 24"/>
                    <a:gd name="T16" fmla="*/ 39 w 79"/>
                    <a:gd name="T17" fmla="*/ 0 h 24"/>
                    <a:gd name="T18" fmla="*/ 23 w 79"/>
                    <a:gd name="T19" fmla="*/ 8 h 24"/>
                    <a:gd name="T20" fmla="*/ 8 w 79"/>
                    <a:gd name="T21" fmla="*/ 8 h 24"/>
                    <a:gd name="T22" fmla="*/ 8 w 79"/>
                    <a:gd name="T23" fmla="*/ 16 h 24"/>
                    <a:gd name="T24" fmla="*/ 0 w 79"/>
                    <a:gd name="T25" fmla="*/ 16 h 24"/>
                    <a:gd name="T26" fmla="*/ 0 w 79"/>
                    <a:gd name="T27" fmla="*/ 24 h 24"/>
                    <a:gd name="T28" fmla="*/ 0 w 79"/>
                    <a:gd name="T29" fmla="*/ 16 h 24"/>
                    <a:gd name="T30" fmla="*/ 23 w 79"/>
                    <a:gd name="T31" fmla="*/ 16 h 24"/>
                    <a:gd name="T32" fmla="*/ 15 w 79"/>
                    <a:gd name="T33" fmla="*/ 16 h 24"/>
                    <a:gd name="T34" fmla="*/ 15 w 79"/>
                    <a:gd name="T35" fmla="*/ 8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24"/>
                    <a:gd name="T56" fmla="*/ 79 w 79"/>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24">
                      <a:moveTo>
                        <a:pt x="15" y="8"/>
                      </a:moveTo>
                      <a:lnTo>
                        <a:pt x="31" y="8"/>
                      </a:lnTo>
                      <a:lnTo>
                        <a:pt x="31" y="16"/>
                      </a:lnTo>
                      <a:lnTo>
                        <a:pt x="39" y="16"/>
                      </a:lnTo>
                      <a:lnTo>
                        <a:pt x="31" y="8"/>
                      </a:lnTo>
                      <a:lnTo>
                        <a:pt x="71" y="8"/>
                      </a:lnTo>
                      <a:lnTo>
                        <a:pt x="71" y="0"/>
                      </a:lnTo>
                      <a:lnTo>
                        <a:pt x="79" y="0"/>
                      </a:lnTo>
                      <a:lnTo>
                        <a:pt x="39" y="0"/>
                      </a:lnTo>
                      <a:lnTo>
                        <a:pt x="23" y="8"/>
                      </a:lnTo>
                      <a:lnTo>
                        <a:pt x="8" y="8"/>
                      </a:lnTo>
                      <a:lnTo>
                        <a:pt x="8" y="16"/>
                      </a:lnTo>
                      <a:lnTo>
                        <a:pt x="0" y="16"/>
                      </a:lnTo>
                      <a:lnTo>
                        <a:pt x="0" y="24"/>
                      </a:lnTo>
                      <a:lnTo>
                        <a:pt x="0" y="16"/>
                      </a:lnTo>
                      <a:lnTo>
                        <a:pt x="23" y="16"/>
                      </a:lnTo>
                      <a:lnTo>
                        <a:pt x="15" y="16"/>
                      </a:lnTo>
                      <a:lnTo>
                        <a:pt x="15" y="8"/>
                      </a:lnTo>
                      <a:close/>
                    </a:path>
                  </a:pathLst>
                </a:custGeom>
                <a:solidFill>
                  <a:srgbClr val="00A500"/>
                </a:solidFill>
                <a:ln w="12700">
                  <a:solidFill>
                    <a:srgbClr val="14B200"/>
                  </a:solidFill>
                  <a:round/>
                  <a:headEnd/>
                  <a:tailEnd/>
                </a:ln>
              </p:spPr>
              <p:txBody>
                <a:bodyPr/>
                <a:lstStyle/>
                <a:p>
                  <a:endParaRPr lang="es-ES_tradnl">
                    <a:solidFill>
                      <a:srgbClr val="000000"/>
                    </a:solidFill>
                    <a:latin typeface="Times New Roman"/>
                  </a:endParaRPr>
                </a:p>
              </p:txBody>
            </p:sp>
            <p:sp>
              <p:nvSpPr>
                <p:cNvPr id="39040" name="Freeform 712"/>
                <p:cNvSpPr>
                  <a:spLocks/>
                </p:cNvSpPr>
                <p:nvPr/>
              </p:nvSpPr>
              <p:spPr bwMode="auto">
                <a:xfrm>
                  <a:off x="1954" y="2202"/>
                  <a:ext cx="87" cy="48"/>
                </a:xfrm>
                <a:custGeom>
                  <a:avLst/>
                  <a:gdLst>
                    <a:gd name="T0" fmla="*/ 23 w 87"/>
                    <a:gd name="T1" fmla="*/ 40 h 48"/>
                    <a:gd name="T2" fmla="*/ 39 w 87"/>
                    <a:gd name="T3" fmla="*/ 40 h 48"/>
                    <a:gd name="T4" fmla="*/ 39 w 87"/>
                    <a:gd name="T5" fmla="*/ 32 h 48"/>
                    <a:gd name="T6" fmla="*/ 55 w 87"/>
                    <a:gd name="T7" fmla="*/ 32 h 48"/>
                    <a:gd name="T8" fmla="*/ 55 w 87"/>
                    <a:gd name="T9" fmla="*/ 24 h 48"/>
                    <a:gd name="T10" fmla="*/ 63 w 87"/>
                    <a:gd name="T11" fmla="*/ 24 h 48"/>
                    <a:gd name="T12" fmla="*/ 63 w 87"/>
                    <a:gd name="T13" fmla="*/ 32 h 48"/>
                    <a:gd name="T14" fmla="*/ 63 w 87"/>
                    <a:gd name="T15" fmla="*/ 24 h 48"/>
                    <a:gd name="T16" fmla="*/ 71 w 87"/>
                    <a:gd name="T17" fmla="*/ 16 h 48"/>
                    <a:gd name="T18" fmla="*/ 71 w 87"/>
                    <a:gd name="T19" fmla="*/ 24 h 48"/>
                    <a:gd name="T20" fmla="*/ 87 w 87"/>
                    <a:gd name="T21" fmla="*/ 8 h 48"/>
                    <a:gd name="T22" fmla="*/ 87 w 87"/>
                    <a:gd name="T23" fmla="*/ 0 h 48"/>
                    <a:gd name="T24" fmla="*/ 87 w 87"/>
                    <a:gd name="T25" fmla="*/ 8 h 48"/>
                    <a:gd name="T26" fmla="*/ 79 w 87"/>
                    <a:gd name="T27" fmla="*/ 8 h 48"/>
                    <a:gd name="T28" fmla="*/ 79 w 87"/>
                    <a:gd name="T29" fmla="*/ 16 h 48"/>
                    <a:gd name="T30" fmla="*/ 63 w 87"/>
                    <a:gd name="T31" fmla="*/ 16 h 48"/>
                    <a:gd name="T32" fmla="*/ 55 w 87"/>
                    <a:gd name="T33" fmla="*/ 24 h 48"/>
                    <a:gd name="T34" fmla="*/ 47 w 87"/>
                    <a:gd name="T35" fmla="*/ 24 h 48"/>
                    <a:gd name="T36" fmla="*/ 39 w 87"/>
                    <a:gd name="T37" fmla="*/ 32 h 48"/>
                    <a:gd name="T38" fmla="*/ 31 w 87"/>
                    <a:gd name="T39" fmla="*/ 32 h 48"/>
                    <a:gd name="T40" fmla="*/ 23 w 87"/>
                    <a:gd name="T41" fmla="*/ 40 h 48"/>
                    <a:gd name="T42" fmla="*/ 7 w 87"/>
                    <a:gd name="T43" fmla="*/ 40 h 48"/>
                    <a:gd name="T44" fmla="*/ 0 w 87"/>
                    <a:gd name="T45" fmla="*/ 48 h 48"/>
                    <a:gd name="T46" fmla="*/ 15 w 87"/>
                    <a:gd name="T47" fmla="*/ 48 h 48"/>
                    <a:gd name="T48" fmla="*/ 15 w 87"/>
                    <a:gd name="T49" fmla="*/ 40 h 48"/>
                    <a:gd name="T50" fmla="*/ 23 w 87"/>
                    <a:gd name="T51" fmla="*/ 40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7"/>
                    <a:gd name="T79" fmla="*/ 0 h 48"/>
                    <a:gd name="T80" fmla="*/ 87 w 87"/>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7" h="48">
                      <a:moveTo>
                        <a:pt x="23" y="40"/>
                      </a:moveTo>
                      <a:lnTo>
                        <a:pt x="39" y="40"/>
                      </a:lnTo>
                      <a:lnTo>
                        <a:pt x="39" y="32"/>
                      </a:lnTo>
                      <a:lnTo>
                        <a:pt x="55" y="32"/>
                      </a:lnTo>
                      <a:lnTo>
                        <a:pt x="55" y="24"/>
                      </a:lnTo>
                      <a:lnTo>
                        <a:pt x="63" y="24"/>
                      </a:lnTo>
                      <a:lnTo>
                        <a:pt x="63" y="32"/>
                      </a:lnTo>
                      <a:lnTo>
                        <a:pt x="63" y="24"/>
                      </a:lnTo>
                      <a:lnTo>
                        <a:pt x="71" y="16"/>
                      </a:lnTo>
                      <a:lnTo>
                        <a:pt x="71" y="24"/>
                      </a:lnTo>
                      <a:lnTo>
                        <a:pt x="87" y="8"/>
                      </a:lnTo>
                      <a:lnTo>
                        <a:pt x="87" y="0"/>
                      </a:lnTo>
                      <a:lnTo>
                        <a:pt x="87" y="8"/>
                      </a:lnTo>
                      <a:lnTo>
                        <a:pt x="79" y="8"/>
                      </a:lnTo>
                      <a:lnTo>
                        <a:pt x="79" y="16"/>
                      </a:lnTo>
                      <a:lnTo>
                        <a:pt x="63" y="16"/>
                      </a:lnTo>
                      <a:lnTo>
                        <a:pt x="55" y="24"/>
                      </a:lnTo>
                      <a:lnTo>
                        <a:pt x="47" y="24"/>
                      </a:lnTo>
                      <a:lnTo>
                        <a:pt x="39" y="32"/>
                      </a:lnTo>
                      <a:lnTo>
                        <a:pt x="31" y="32"/>
                      </a:lnTo>
                      <a:lnTo>
                        <a:pt x="23" y="40"/>
                      </a:lnTo>
                      <a:lnTo>
                        <a:pt x="7" y="40"/>
                      </a:lnTo>
                      <a:lnTo>
                        <a:pt x="0" y="48"/>
                      </a:lnTo>
                      <a:lnTo>
                        <a:pt x="15" y="48"/>
                      </a:lnTo>
                      <a:lnTo>
                        <a:pt x="15" y="40"/>
                      </a:lnTo>
                      <a:lnTo>
                        <a:pt x="23" y="40"/>
                      </a:lnTo>
                      <a:close/>
                    </a:path>
                  </a:pathLst>
                </a:custGeom>
                <a:solidFill>
                  <a:srgbClr val="00A500"/>
                </a:solidFill>
                <a:ln w="12700">
                  <a:solidFill>
                    <a:srgbClr val="14B200"/>
                  </a:solidFill>
                  <a:round/>
                  <a:headEnd/>
                  <a:tailEnd/>
                </a:ln>
              </p:spPr>
              <p:txBody>
                <a:bodyPr/>
                <a:lstStyle/>
                <a:p>
                  <a:endParaRPr lang="es-ES_tradnl">
                    <a:solidFill>
                      <a:srgbClr val="000000"/>
                    </a:solidFill>
                    <a:latin typeface="Times New Roman"/>
                  </a:endParaRPr>
                </a:p>
              </p:txBody>
            </p:sp>
            <p:sp>
              <p:nvSpPr>
                <p:cNvPr id="39041" name="Freeform 713"/>
                <p:cNvSpPr>
                  <a:spLocks/>
                </p:cNvSpPr>
                <p:nvPr/>
              </p:nvSpPr>
              <p:spPr bwMode="auto">
                <a:xfrm>
                  <a:off x="2001" y="2210"/>
                  <a:ext cx="40" cy="24"/>
                </a:xfrm>
                <a:custGeom>
                  <a:avLst/>
                  <a:gdLst>
                    <a:gd name="T0" fmla="*/ 40 w 40"/>
                    <a:gd name="T1" fmla="*/ 0 h 24"/>
                    <a:gd name="T2" fmla="*/ 32 w 40"/>
                    <a:gd name="T3" fmla="*/ 0 h 24"/>
                    <a:gd name="T4" fmla="*/ 16 w 40"/>
                    <a:gd name="T5" fmla="*/ 16 h 24"/>
                    <a:gd name="T6" fmla="*/ 0 w 40"/>
                    <a:gd name="T7" fmla="*/ 16 h 24"/>
                    <a:gd name="T8" fmla="*/ 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0"/>
                      </a:moveTo>
                      <a:lnTo>
                        <a:pt x="32" y="0"/>
                      </a:lnTo>
                      <a:lnTo>
                        <a:pt x="16" y="16"/>
                      </a:lnTo>
                      <a:lnTo>
                        <a:pt x="0" y="16"/>
                      </a:lnTo>
                      <a:lnTo>
                        <a:pt x="0" y="24"/>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2" name="Freeform 714"/>
                <p:cNvSpPr>
                  <a:spLocks/>
                </p:cNvSpPr>
                <p:nvPr/>
              </p:nvSpPr>
              <p:spPr bwMode="auto">
                <a:xfrm>
                  <a:off x="1954" y="2234"/>
                  <a:ext cx="47" cy="16"/>
                </a:xfrm>
                <a:custGeom>
                  <a:avLst/>
                  <a:gdLst>
                    <a:gd name="T0" fmla="*/ 47 w 47"/>
                    <a:gd name="T1" fmla="*/ 0 h 16"/>
                    <a:gd name="T2" fmla="*/ 39 w 47"/>
                    <a:gd name="T3" fmla="*/ 0 h 16"/>
                    <a:gd name="T4" fmla="*/ 31 w 47"/>
                    <a:gd name="T5" fmla="*/ 8 h 16"/>
                    <a:gd name="T6" fmla="*/ 7 w 47"/>
                    <a:gd name="T7" fmla="*/ 8 h 16"/>
                    <a:gd name="T8" fmla="*/ 0 w 47"/>
                    <a:gd name="T9" fmla="*/ 16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47" y="0"/>
                      </a:moveTo>
                      <a:lnTo>
                        <a:pt x="39" y="0"/>
                      </a:lnTo>
                      <a:lnTo>
                        <a:pt x="31" y="8"/>
                      </a:lnTo>
                      <a:lnTo>
                        <a:pt x="7" y="8"/>
                      </a:lnTo>
                      <a:lnTo>
                        <a:pt x="0" y="16"/>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3" name="Line 715"/>
                <p:cNvSpPr>
                  <a:spLocks noChangeShapeType="1"/>
                </p:cNvSpPr>
                <p:nvPr/>
              </p:nvSpPr>
              <p:spPr bwMode="auto">
                <a:xfrm flipH="1">
                  <a:off x="1922" y="2250"/>
                  <a:ext cx="32" cy="1"/>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4" name="Freeform 716"/>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5" name="Freeform 717"/>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6" name="Freeform 718"/>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7" name="Freeform 719"/>
                <p:cNvSpPr>
                  <a:spLocks/>
                </p:cNvSpPr>
                <p:nvPr/>
              </p:nvSpPr>
              <p:spPr bwMode="auto">
                <a:xfrm>
                  <a:off x="1938" y="2226"/>
                  <a:ext cx="39" cy="16"/>
                </a:xfrm>
                <a:custGeom>
                  <a:avLst/>
                  <a:gdLst>
                    <a:gd name="T0" fmla="*/ 39 w 39"/>
                    <a:gd name="T1" fmla="*/ 16 h 16"/>
                    <a:gd name="T2" fmla="*/ 23 w 39"/>
                    <a:gd name="T3" fmla="*/ 16 h 16"/>
                    <a:gd name="T4" fmla="*/ 16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23" y="16"/>
                      </a:lnTo>
                      <a:lnTo>
                        <a:pt x="16" y="8"/>
                      </a:lnTo>
                      <a:lnTo>
                        <a:pt x="8"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8" name="Freeform 720"/>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0 w 47"/>
                    <a:gd name="T9" fmla="*/ 0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7" y="24"/>
                      </a:moveTo>
                      <a:lnTo>
                        <a:pt x="31" y="24"/>
                      </a:lnTo>
                      <a:lnTo>
                        <a:pt x="31" y="16"/>
                      </a:lnTo>
                      <a:lnTo>
                        <a:pt x="15" y="16"/>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49" name="Freeform 721"/>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0" name="Freeform 722"/>
                <p:cNvSpPr>
                  <a:spLocks/>
                </p:cNvSpPr>
                <p:nvPr/>
              </p:nvSpPr>
              <p:spPr bwMode="auto">
                <a:xfrm>
                  <a:off x="2001"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1" name="Freeform 723"/>
                <p:cNvSpPr>
                  <a:spLocks/>
                </p:cNvSpPr>
                <p:nvPr/>
              </p:nvSpPr>
              <p:spPr bwMode="auto">
                <a:xfrm>
                  <a:off x="1954" y="2202"/>
                  <a:ext cx="55" cy="24"/>
                </a:xfrm>
                <a:custGeom>
                  <a:avLst/>
                  <a:gdLst>
                    <a:gd name="T0" fmla="*/ 55 w 55"/>
                    <a:gd name="T1" fmla="*/ 24 h 24"/>
                    <a:gd name="T2" fmla="*/ 31 w 55"/>
                    <a:gd name="T3" fmla="*/ 24 h 24"/>
                    <a:gd name="T4" fmla="*/ 23 w 55"/>
                    <a:gd name="T5" fmla="*/ 16 h 24"/>
                    <a:gd name="T6" fmla="*/ 7 w 55"/>
                    <a:gd name="T7" fmla="*/ 8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1" y="24"/>
                      </a:lnTo>
                      <a:lnTo>
                        <a:pt x="23" y="16"/>
                      </a:lnTo>
                      <a:lnTo>
                        <a:pt x="7"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2" name="Freeform 724"/>
                <p:cNvSpPr>
                  <a:spLocks/>
                </p:cNvSpPr>
                <p:nvPr/>
              </p:nvSpPr>
              <p:spPr bwMode="auto">
                <a:xfrm>
                  <a:off x="2009" y="2226"/>
                  <a:ext cx="8" cy="16"/>
                </a:xfrm>
                <a:custGeom>
                  <a:avLst/>
                  <a:gdLst>
                    <a:gd name="T0" fmla="*/ 0 w 8"/>
                    <a:gd name="T1" fmla="*/ 16 h 16"/>
                    <a:gd name="T2" fmla="*/ 8 w 8"/>
                    <a:gd name="T3" fmla="*/ 16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16"/>
                      </a:lnTo>
                      <a:lnTo>
                        <a:pt x="8"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3" name="Freeform 725"/>
                <p:cNvSpPr>
                  <a:spLocks/>
                </p:cNvSpPr>
                <p:nvPr/>
              </p:nvSpPr>
              <p:spPr bwMode="auto">
                <a:xfrm>
                  <a:off x="1969" y="2202"/>
                  <a:ext cx="48" cy="24"/>
                </a:xfrm>
                <a:custGeom>
                  <a:avLst/>
                  <a:gdLst>
                    <a:gd name="T0" fmla="*/ 48 w 48"/>
                    <a:gd name="T1" fmla="*/ 24 h 24"/>
                    <a:gd name="T2" fmla="*/ 40 w 48"/>
                    <a:gd name="T3" fmla="*/ 16 h 24"/>
                    <a:gd name="T4" fmla="*/ 32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32" y="16"/>
                      </a:lnTo>
                      <a:lnTo>
                        <a:pt x="24" y="8"/>
                      </a:lnTo>
                      <a:lnTo>
                        <a:pt x="16" y="8"/>
                      </a:lnTo>
                      <a:lnTo>
                        <a:pt x="8" y="0"/>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4" name="Line 726"/>
                <p:cNvSpPr>
                  <a:spLocks noChangeShapeType="1"/>
                </p:cNvSpPr>
                <p:nvPr/>
              </p:nvSpPr>
              <p:spPr bwMode="auto">
                <a:xfrm flipV="1">
                  <a:off x="2025" y="2218"/>
                  <a:ext cx="1" cy="24"/>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5" name="Freeform 727"/>
                <p:cNvSpPr>
                  <a:spLocks/>
                </p:cNvSpPr>
                <p:nvPr/>
              </p:nvSpPr>
              <p:spPr bwMode="auto">
                <a:xfrm>
                  <a:off x="1985" y="2194"/>
                  <a:ext cx="40" cy="24"/>
                </a:xfrm>
                <a:custGeom>
                  <a:avLst/>
                  <a:gdLst>
                    <a:gd name="T0" fmla="*/ 40 w 40"/>
                    <a:gd name="T1" fmla="*/ 24 h 24"/>
                    <a:gd name="T2" fmla="*/ 32 w 40"/>
                    <a:gd name="T3" fmla="*/ 16 h 24"/>
                    <a:gd name="T4" fmla="*/ 24 w 40"/>
                    <a:gd name="T5" fmla="*/ 16 h 24"/>
                    <a:gd name="T6" fmla="*/ 16 w 40"/>
                    <a:gd name="T7" fmla="*/ 8 h 24"/>
                    <a:gd name="T8" fmla="*/ 8 w 40"/>
                    <a:gd name="T9" fmla="*/ 8 h 24"/>
                    <a:gd name="T10" fmla="*/ 0 w 40"/>
                    <a:gd name="T11" fmla="*/ 0 h 24"/>
                    <a:gd name="T12" fmla="*/ 0 60000 65536"/>
                    <a:gd name="T13" fmla="*/ 0 60000 65536"/>
                    <a:gd name="T14" fmla="*/ 0 60000 65536"/>
                    <a:gd name="T15" fmla="*/ 0 60000 65536"/>
                    <a:gd name="T16" fmla="*/ 0 60000 65536"/>
                    <a:gd name="T17" fmla="*/ 0 60000 65536"/>
                    <a:gd name="T18" fmla="*/ 0 w 40"/>
                    <a:gd name="T19" fmla="*/ 0 h 24"/>
                    <a:gd name="T20" fmla="*/ 40 w 40"/>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40" h="24">
                      <a:moveTo>
                        <a:pt x="40" y="24"/>
                      </a:moveTo>
                      <a:lnTo>
                        <a:pt x="32" y="16"/>
                      </a:lnTo>
                      <a:lnTo>
                        <a:pt x="24" y="16"/>
                      </a:lnTo>
                      <a:lnTo>
                        <a:pt x="16" y="8"/>
                      </a:lnTo>
                      <a:lnTo>
                        <a:pt x="8"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6" name="Freeform 728"/>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7" name="Line 729"/>
                <p:cNvSpPr>
                  <a:spLocks noChangeShapeType="1"/>
                </p:cNvSpPr>
                <p:nvPr/>
              </p:nvSpPr>
              <p:spPr bwMode="auto">
                <a:xfrm>
                  <a:off x="2033" y="2210"/>
                  <a:ext cx="1" cy="16"/>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58" name="Line 730"/>
                <p:cNvSpPr>
                  <a:spLocks noChangeShapeType="1"/>
                </p:cNvSpPr>
                <p:nvPr/>
              </p:nvSpPr>
              <p:spPr bwMode="auto">
                <a:xfrm>
                  <a:off x="1922" y="2250"/>
                  <a:ext cx="32" cy="1"/>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59" name="Freeform 731"/>
                <p:cNvSpPr>
                  <a:spLocks/>
                </p:cNvSpPr>
                <p:nvPr/>
              </p:nvSpPr>
              <p:spPr bwMode="auto">
                <a:xfrm>
                  <a:off x="1954" y="2234"/>
                  <a:ext cx="47" cy="16"/>
                </a:xfrm>
                <a:custGeom>
                  <a:avLst/>
                  <a:gdLst>
                    <a:gd name="T0" fmla="*/ 0 w 47"/>
                    <a:gd name="T1" fmla="*/ 16 h 16"/>
                    <a:gd name="T2" fmla="*/ 7 w 47"/>
                    <a:gd name="T3" fmla="*/ 8 h 16"/>
                    <a:gd name="T4" fmla="*/ 31 w 47"/>
                    <a:gd name="T5" fmla="*/ 8 h 16"/>
                    <a:gd name="T6" fmla="*/ 39 w 47"/>
                    <a:gd name="T7" fmla="*/ 0 h 16"/>
                    <a:gd name="T8" fmla="*/ 47 w 47"/>
                    <a:gd name="T9" fmla="*/ 0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0" y="16"/>
                      </a:moveTo>
                      <a:lnTo>
                        <a:pt x="7" y="8"/>
                      </a:lnTo>
                      <a:lnTo>
                        <a:pt x="31" y="8"/>
                      </a:lnTo>
                      <a:lnTo>
                        <a:pt x="39" y="0"/>
                      </a:lnTo>
                      <a:lnTo>
                        <a:pt x="47"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0" name="Freeform 732"/>
                <p:cNvSpPr>
                  <a:spLocks/>
                </p:cNvSpPr>
                <p:nvPr/>
              </p:nvSpPr>
              <p:spPr bwMode="auto">
                <a:xfrm>
                  <a:off x="2001" y="2210"/>
                  <a:ext cx="40" cy="24"/>
                </a:xfrm>
                <a:custGeom>
                  <a:avLst/>
                  <a:gdLst>
                    <a:gd name="T0" fmla="*/ 0 w 40"/>
                    <a:gd name="T1" fmla="*/ 24 h 24"/>
                    <a:gd name="T2" fmla="*/ 0 w 40"/>
                    <a:gd name="T3" fmla="*/ 16 h 24"/>
                    <a:gd name="T4" fmla="*/ 16 w 40"/>
                    <a:gd name="T5" fmla="*/ 16 h 24"/>
                    <a:gd name="T6" fmla="*/ 32 w 40"/>
                    <a:gd name="T7" fmla="*/ 0 h 24"/>
                    <a:gd name="T8" fmla="*/ 4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24"/>
                      </a:moveTo>
                      <a:lnTo>
                        <a:pt x="0" y="16"/>
                      </a:lnTo>
                      <a:lnTo>
                        <a:pt x="16" y="16"/>
                      </a:lnTo>
                      <a:lnTo>
                        <a:pt x="32" y="0"/>
                      </a:lnTo>
                      <a:lnTo>
                        <a:pt x="4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1" name="Freeform 733"/>
                <p:cNvSpPr>
                  <a:spLocks/>
                </p:cNvSpPr>
                <p:nvPr/>
              </p:nvSpPr>
              <p:spPr bwMode="auto">
                <a:xfrm>
                  <a:off x="2041" y="2194"/>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2" name="Freeform 734"/>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3" name="Freeform 735"/>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4" name="Freeform 736"/>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5" name="Freeform 737"/>
                <p:cNvSpPr>
                  <a:spLocks/>
                </p:cNvSpPr>
                <p:nvPr/>
              </p:nvSpPr>
              <p:spPr bwMode="auto">
                <a:xfrm>
                  <a:off x="1938" y="2226"/>
                  <a:ext cx="39" cy="16"/>
                </a:xfrm>
                <a:custGeom>
                  <a:avLst/>
                  <a:gdLst>
                    <a:gd name="T0" fmla="*/ 39 w 39"/>
                    <a:gd name="T1" fmla="*/ 16 h 16"/>
                    <a:gd name="T2" fmla="*/ 31 w 39"/>
                    <a:gd name="T3" fmla="*/ 16 h 16"/>
                    <a:gd name="T4" fmla="*/ 23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31" y="16"/>
                      </a:lnTo>
                      <a:lnTo>
                        <a:pt x="23" y="8"/>
                      </a:lnTo>
                      <a:lnTo>
                        <a:pt x="8"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6" name="Freeform 738"/>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15 w 47"/>
                    <a:gd name="T9" fmla="*/ 8 h 24"/>
                    <a:gd name="T10" fmla="*/ 8 w 47"/>
                    <a:gd name="T11" fmla="*/ 8 h 24"/>
                    <a:gd name="T12" fmla="*/ 0 w 47"/>
                    <a:gd name="T13" fmla="*/ 0 h 24"/>
                    <a:gd name="T14" fmla="*/ 0 60000 65536"/>
                    <a:gd name="T15" fmla="*/ 0 60000 65536"/>
                    <a:gd name="T16" fmla="*/ 0 60000 65536"/>
                    <a:gd name="T17" fmla="*/ 0 60000 65536"/>
                    <a:gd name="T18" fmla="*/ 0 60000 65536"/>
                    <a:gd name="T19" fmla="*/ 0 60000 65536"/>
                    <a:gd name="T20" fmla="*/ 0 60000 65536"/>
                    <a:gd name="T21" fmla="*/ 0 w 47"/>
                    <a:gd name="T22" fmla="*/ 0 h 24"/>
                    <a:gd name="T23" fmla="*/ 47 w 4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24">
                      <a:moveTo>
                        <a:pt x="47" y="24"/>
                      </a:moveTo>
                      <a:lnTo>
                        <a:pt x="31" y="24"/>
                      </a:lnTo>
                      <a:lnTo>
                        <a:pt x="31" y="16"/>
                      </a:lnTo>
                      <a:lnTo>
                        <a:pt x="15" y="16"/>
                      </a:lnTo>
                      <a:lnTo>
                        <a:pt x="15" y="8"/>
                      </a:lnTo>
                      <a:lnTo>
                        <a:pt x="8"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7" name="Freeform 739"/>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8" name="Freeform 740"/>
                <p:cNvSpPr>
                  <a:spLocks/>
                </p:cNvSpPr>
                <p:nvPr/>
              </p:nvSpPr>
              <p:spPr bwMode="auto">
                <a:xfrm>
                  <a:off x="2001" y="2226"/>
                  <a:ext cx="8" cy="32"/>
                </a:xfrm>
                <a:custGeom>
                  <a:avLst/>
                  <a:gdLst>
                    <a:gd name="T0" fmla="*/ 0 w 8"/>
                    <a:gd name="T1" fmla="*/ 32 h 32"/>
                    <a:gd name="T2" fmla="*/ 0 w 8"/>
                    <a:gd name="T3" fmla="*/ 24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24"/>
                      </a:lnTo>
                      <a:lnTo>
                        <a:pt x="8" y="16"/>
                      </a:lnTo>
                      <a:lnTo>
                        <a:pt x="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69" name="Freeform 741"/>
                <p:cNvSpPr>
                  <a:spLocks/>
                </p:cNvSpPr>
                <p:nvPr/>
              </p:nvSpPr>
              <p:spPr bwMode="auto">
                <a:xfrm>
                  <a:off x="1954" y="2202"/>
                  <a:ext cx="55" cy="24"/>
                </a:xfrm>
                <a:custGeom>
                  <a:avLst/>
                  <a:gdLst>
                    <a:gd name="T0" fmla="*/ 55 w 55"/>
                    <a:gd name="T1" fmla="*/ 24 h 24"/>
                    <a:gd name="T2" fmla="*/ 39 w 55"/>
                    <a:gd name="T3" fmla="*/ 24 h 24"/>
                    <a:gd name="T4" fmla="*/ 31 w 55"/>
                    <a:gd name="T5" fmla="*/ 16 h 24"/>
                    <a:gd name="T6" fmla="*/ 15 w 55"/>
                    <a:gd name="T7" fmla="*/ 16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9" y="24"/>
                      </a:lnTo>
                      <a:lnTo>
                        <a:pt x="31" y="16"/>
                      </a:lnTo>
                      <a:lnTo>
                        <a:pt x="15"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0" name="Freeform 742"/>
                <p:cNvSpPr>
                  <a:spLocks/>
                </p:cNvSpPr>
                <p:nvPr/>
              </p:nvSpPr>
              <p:spPr bwMode="auto">
                <a:xfrm>
                  <a:off x="2009"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1" name="Freeform 743"/>
                <p:cNvSpPr>
                  <a:spLocks/>
                </p:cNvSpPr>
                <p:nvPr/>
              </p:nvSpPr>
              <p:spPr bwMode="auto">
                <a:xfrm>
                  <a:off x="1969" y="2202"/>
                  <a:ext cx="48" cy="24"/>
                </a:xfrm>
                <a:custGeom>
                  <a:avLst/>
                  <a:gdLst>
                    <a:gd name="T0" fmla="*/ 48 w 48"/>
                    <a:gd name="T1" fmla="*/ 24 h 24"/>
                    <a:gd name="T2" fmla="*/ 40 w 48"/>
                    <a:gd name="T3" fmla="*/ 16 h 24"/>
                    <a:gd name="T4" fmla="*/ 24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24" y="16"/>
                      </a:lnTo>
                      <a:lnTo>
                        <a:pt x="24" y="8"/>
                      </a:lnTo>
                      <a:lnTo>
                        <a:pt x="16" y="8"/>
                      </a:lnTo>
                      <a:lnTo>
                        <a:pt x="8" y="0"/>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2" name="Line 744"/>
                <p:cNvSpPr>
                  <a:spLocks noChangeShapeType="1"/>
                </p:cNvSpPr>
                <p:nvPr/>
              </p:nvSpPr>
              <p:spPr bwMode="auto">
                <a:xfrm flipV="1">
                  <a:off x="2025" y="2218"/>
                  <a:ext cx="1" cy="24"/>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3" name="Freeform 745"/>
                <p:cNvSpPr>
                  <a:spLocks/>
                </p:cNvSpPr>
                <p:nvPr/>
              </p:nvSpPr>
              <p:spPr bwMode="auto">
                <a:xfrm>
                  <a:off x="1985" y="2194"/>
                  <a:ext cx="40" cy="24"/>
                </a:xfrm>
                <a:custGeom>
                  <a:avLst/>
                  <a:gdLst>
                    <a:gd name="T0" fmla="*/ 40 w 40"/>
                    <a:gd name="T1" fmla="*/ 24 h 24"/>
                    <a:gd name="T2" fmla="*/ 32 w 40"/>
                    <a:gd name="T3" fmla="*/ 24 h 24"/>
                    <a:gd name="T4" fmla="*/ 32 w 40"/>
                    <a:gd name="T5" fmla="*/ 16 h 24"/>
                    <a:gd name="T6" fmla="*/ 24 w 40"/>
                    <a:gd name="T7" fmla="*/ 16 h 24"/>
                    <a:gd name="T8" fmla="*/ 16 w 40"/>
                    <a:gd name="T9" fmla="*/ 8 h 24"/>
                    <a:gd name="T10" fmla="*/ 8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32" y="16"/>
                      </a:lnTo>
                      <a:lnTo>
                        <a:pt x="24" y="16"/>
                      </a:lnTo>
                      <a:lnTo>
                        <a:pt x="16" y="8"/>
                      </a:lnTo>
                      <a:lnTo>
                        <a:pt x="8"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4" name="Freeform 746"/>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5" name="Line 747"/>
                <p:cNvSpPr>
                  <a:spLocks noChangeShapeType="1"/>
                </p:cNvSpPr>
                <p:nvPr/>
              </p:nvSpPr>
              <p:spPr bwMode="auto">
                <a:xfrm>
                  <a:off x="2033" y="2210"/>
                  <a:ext cx="1" cy="24"/>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076" name="Freeform 748"/>
                <p:cNvSpPr>
                  <a:spLocks/>
                </p:cNvSpPr>
                <p:nvPr/>
              </p:nvSpPr>
              <p:spPr bwMode="auto">
                <a:xfrm>
                  <a:off x="1954" y="2250"/>
                  <a:ext cx="15" cy="8"/>
                </a:xfrm>
                <a:custGeom>
                  <a:avLst/>
                  <a:gdLst>
                    <a:gd name="T0" fmla="*/ 15 w 15"/>
                    <a:gd name="T1" fmla="*/ 8 h 8"/>
                    <a:gd name="T2" fmla="*/ 15 w 15"/>
                    <a:gd name="T3" fmla="*/ 0 h 8"/>
                    <a:gd name="T4" fmla="*/ 7 w 15"/>
                    <a:gd name="T5" fmla="*/ 0 h 8"/>
                    <a:gd name="T6" fmla="*/ 7 w 15"/>
                    <a:gd name="T7" fmla="*/ 8 h 8"/>
                    <a:gd name="T8" fmla="*/ 0 w 15"/>
                    <a:gd name="T9" fmla="*/ 8 h 8"/>
                    <a:gd name="T10" fmla="*/ 15 w 15"/>
                    <a:gd name="T11" fmla="*/ 8 h 8"/>
                    <a:gd name="T12" fmla="*/ 0 60000 65536"/>
                    <a:gd name="T13" fmla="*/ 0 60000 65536"/>
                    <a:gd name="T14" fmla="*/ 0 60000 65536"/>
                    <a:gd name="T15" fmla="*/ 0 60000 65536"/>
                    <a:gd name="T16" fmla="*/ 0 60000 65536"/>
                    <a:gd name="T17" fmla="*/ 0 60000 65536"/>
                    <a:gd name="T18" fmla="*/ 0 w 15"/>
                    <a:gd name="T19" fmla="*/ 0 h 8"/>
                    <a:gd name="T20" fmla="*/ 15 w 15"/>
                    <a:gd name="T21" fmla="*/ 8 h 8"/>
                  </a:gdLst>
                  <a:ahLst/>
                  <a:cxnLst>
                    <a:cxn ang="T12">
                      <a:pos x="T0" y="T1"/>
                    </a:cxn>
                    <a:cxn ang="T13">
                      <a:pos x="T2" y="T3"/>
                    </a:cxn>
                    <a:cxn ang="T14">
                      <a:pos x="T4" y="T5"/>
                    </a:cxn>
                    <a:cxn ang="T15">
                      <a:pos x="T6" y="T7"/>
                    </a:cxn>
                    <a:cxn ang="T16">
                      <a:pos x="T8" y="T9"/>
                    </a:cxn>
                    <a:cxn ang="T17">
                      <a:pos x="T10" y="T11"/>
                    </a:cxn>
                  </a:cxnLst>
                  <a:rect l="T18" t="T19" r="T20" b="T21"/>
                  <a:pathLst>
                    <a:path w="15" h="8">
                      <a:moveTo>
                        <a:pt x="15" y="8"/>
                      </a:moveTo>
                      <a:lnTo>
                        <a:pt x="15" y="0"/>
                      </a:lnTo>
                      <a:lnTo>
                        <a:pt x="7" y="0"/>
                      </a:lnTo>
                      <a:lnTo>
                        <a:pt x="7" y="8"/>
                      </a:lnTo>
                      <a:lnTo>
                        <a:pt x="0" y="8"/>
                      </a:lnTo>
                      <a:lnTo>
                        <a:pt x="15"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77" name="Rectangle 749"/>
                <p:cNvSpPr>
                  <a:spLocks noChangeArrowheads="1"/>
                </p:cNvSpPr>
                <p:nvPr/>
              </p:nvSpPr>
              <p:spPr bwMode="auto">
                <a:xfrm>
                  <a:off x="1977" y="2250"/>
                  <a:ext cx="8"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078" name="Freeform 750"/>
                <p:cNvSpPr>
                  <a:spLocks/>
                </p:cNvSpPr>
                <p:nvPr/>
              </p:nvSpPr>
              <p:spPr bwMode="auto">
                <a:xfrm>
                  <a:off x="1985" y="2242"/>
                  <a:ext cx="16" cy="16"/>
                </a:xfrm>
                <a:custGeom>
                  <a:avLst/>
                  <a:gdLst>
                    <a:gd name="T0" fmla="*/ 0 w 16"/>
                    <a:gd name="T1" fmla="*/ 16 h 16"/>
                    <a:gd name="T2" fmla="*/ 16 w 16"/>
                    <a:gd name="T3" fmla="*/ 0 h 16"/>
                    <a:gd name="T4" fmla="*/ 16 w 16"/>
                    <a:gd name="T5" fmla="*/ 8 h 16"/>
                    <a:gd name="T6" fmla="*/ 8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16" y="0"/>
                      </a:lnTo>
                      <a:lnTo>
                        <a:pt x="16" y="8"/>
                      </a:lnTo>
                      <a:lnTo>
                        <a:pt x="8" y="8"/>
                      </a:lnTo>
                      <a:lnTo>
                        <a:pt x="8" y="16"/>
                      </a:lnTo>
                      <a:lnTo>
                        <a:pt x="0" y="16"/>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79" name="Freeform 751"/>
                <p:cNvSpPr>
                  <a:spLocks/>
                </p:cNvSpPr>
                <p:nvPr/>
              </p:nvSpPr>
              <p:spPr bwMode="auto">
                <a:xfrm>
                  <a:off x="2001" y="2242"/>
                  <a:ext cx="8" cy="8"/>
                </a:xfrm>
                <a:custGeom>
                  <a:avLst/>
                  <a:gdLst>
                    <a:gd name="T0" fmla="*/ 0 w 8"/>
                    <a:gd name="T1" fmla="*/ 8 h 8"/>
                    <a:gd name="T2" fmla="*/ 8 w 8"/>
                    <a:gd name="T3" fmla="*/ 8 h 8"/>
                    <a:gd name="T4" fmla="*/ 8 w 8"/>
                    <a:gd name="T5" fmla="*/ 0 h 8"/>
                    <a:gd name="T6" fmla="*/ 8 w 8"/>
                    <a:gd name="T7" fmla="*/ 8 h 8"/>
                    <a:gd name="T8" fmla="*/ 0 w 8"/>
                    <a:gd name="T9" fmla="*/ 8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0" y="8"/>
                      </a:moveTo>
                      <a:lnTo>
                        <a:pt x="8" y="8"/>
                      </a:lnTo>
                      <a:lnTo>
                        <a:pt x="8" y="0"/>
                      </a:lnTo>
                      <a:lnTo>
                        <a:pt x="8" y="8"/>
                      </a:lnTo>
                      <a:lnTo>
                        <a:pt x="0"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0" name="Freeform 752"/>
                <p:cNvSpPr>
                  <a:spLocks/>
                </p:cNvSpPr>
                <p:nvPr/>
              </p:nvSpPr>
              <p:spPr bwMode="auto">
                <a:xfrm>
                  <a:off x="2017" y="2234"/>
                  <a:ext cx="8" cy="8"/>
                </a:xfrm>
                <a:custGeom>
                  <a:avLst/>
                  <a:gdLst>
                    <a:gd name="T0" fmla="*/ 0 w 8"/>
                    <a:gd name="T1" fmla="*/ 8 h 8"/>
                    <a:gd name="T2" fmla="*/ 8 w 8"/>
                    <a:gd name="T3" fmla="*/ 0 h 8"/>
                    <a:gd name="T4" fmla="*/ 0 w 8"/>
                    <a:gd name="T5" fmla="*/ 0 h 8"/>
                    <a:gd name="T6" fmla="*/ 0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1" name="Freeform 753"/>
                <p:cNvSpPr>
                  <a:spLocks/>
                </p:cNvSpPr>
                <p:nvPr/>
              </p:nvSpPr>
              <p:spPr bwMode="auto">
                <a:xfrm>
                  <a:off x="1938" y="2258"/>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2" name="Freeform 754"/>
                <p:cNvSpPr>
                  <a:spLocks/>
                </p:cNvSpPr>
                <p:nvPr/>
              </p:nvSpPr>
              <p:spPr bwMode="auto">
                <a:xfrm>
                  <a:off x="1930" y="2242"/>
                  <a:ext cx="16" cy="8"/>
                </a:xfrm>
                <a:custGeom>
                  <a:avLst/>
                  <a:gdLst>
                    <a:gd name="T0" fmla="*/ 0 w 16"/>
                    <a:gd name="T1" fmla="*/ 8 h 8"/>
                    <a:gd name="T2" fmla="*/ 16 w 16"/>
                    <a:gd name="T3" fmla="*/ 8 h 8"/>
                    <a:gd name="T4" fmla="*/ 8 w 16"/>
                    <a:gd name="T5" fmla="*/ 0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16" y="8"/>
                      </a:lnTo>
                      <a:lnTo>
                        <a:pt x="8" y="0"/>
                      </a:lnTo>
                      <a:lnTo>
                        <a:pt x="0"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3" name="Freeform 755"/>
                <p:cNvSpPr>
                  <a:spLocks/>
                </p:cNvSpPr>
                <p:nvPr/>
              </p:nvSpPr>
              <p:spPr bwMode="auto">
                <a:xfrm>
                  <a:off x="1946" y="2242"/>
                  <a:ext cx="23" cy="1"/>
                </a:xfrm>
                <a:custGeom>
                  <a:avLst/>
                  <a:gdLst>
                    <a:gd name="T0" fmla="*/ 0 w 23"/>
                    <a:gd name="T1" fmla="*/ 0 h 1"/>
                    <a:gd name="T2" fmla="*/ 23 w 23"/>
                    <a:gd name="T3" fmla="*/ 0 h 1"/>
                    <a:gd name="T4" fmla="*/ 0 w 23"/>
                    <a:gd name="T5" fmla="*/ 0 h 1"/>
                    <a:gd name="T6" fmla="*/ 0 60000 65536"/>
                    <a:gd name="T7" fmla="*/ 0 60000 65536"/>
                    <a:gd name="T8" fmla="*/ 0 60000 65536"/>
                    <a:gd name="T9" fmla="*/ 0 w 23"/>
                    <a:gd name="T10" fmla="*/ 0 h 1"/>
                    <a:gd name="T11" fmla="*/ 23 w 23"/>
                    <a:gd name="T12" fmla="*/ 1 h 1"/>
                  </a:gdLst>
                  <a:ahLst/>
                  <a:cxnLst>
                    <a:cxn ang="T6">
                      <a:pos x="T0" y="T1"/>
                    </a:cxn>
                    <a:cxn ang="T7">
                      <a:pos x="T2" y="T3"/>
                    </a:cxn>
                    <a:cxn ang="T8">
                      <a:pos x="T4" y="T5"/>
                    </a:cxn>
                  </a:cxnLst>
                  <a:rect l="T9" t="T10" r="T11" b="T12"/>
                  <a:pathLst>
                    <a:path w="23" h="1">
                      <a:moveTo>
                        <a:pt x="0" y="0"/>
                      </a:moveTo>
                      <a:lnTo>
                        <a:pt x="23"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4" name="Freeform 756"/>
                <p:cNvSpPr>
                  <a:spLocks/>
                </p:cNvSpPr>
                <p:nvPr/>
              </p:nvSpPr>
              <p:spPr bwMode="auto">
                <a:xfrm>
                  <a:off x="1961" y="2234"/>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5" name="Freeform 757"/>
                <p:cNvSpPr>
                  <a:spLocks/>
                </p:cNvSpPr>
                <p:nvPr/>
              </p:nvSpPr>
              <p:spPr bwMode="auto">
                <a:xfrm>
                  <a:off x="1977" y="2226"/>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6" name="Rectangle 758"/>
                <p:cNvSpPr>
                  <a:spLocks noChangeArrowheads="1"/>
                </p:cNvSpPr>
                <p:nvPr/>
              </p:nvSpPr>
              <p:spPr bwMode="auto">
                <a:xfrm>
                  <a:off x="1993" y="2218"/>
                  <a:ext cx="16"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087" name="Rectangle 759"/>
                <p:cNvSpPr>
                  <a:spLocks noChangeArrowheads="1"/>
                </p:cNvSpPr>
                <p:nvPr/>
              </p:nvSpPr>
              <p:spPr bwMode="auto">
                <a:xfrm>
                  <a:off x="2009" y="2210"/>
                  <a:ext cx="8"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088" name="Freeform 760"/>
                <p:cNvSpPr>
                  <a:spLocks/>
                </p:cNvSpPr>
                <p:nvPr/>
              </p:nvSpPr>
              <p:spPr bwMode="auto">
                <a:xfrm>
                  <a:off x="2017" y="2210"/>
                  <a:ext cx="16" cy="8"/>
                </a:xfrm>
                <a:custGeom>
                  <a:avLst/>
                  <a:gdLst>
                    <a:gd name="T0" fmla="*/ 0 w 16"/>
                    <a:gd name="T1" fmla="*/ 0 h 8"/>
                    <a:gd name="T2" fmla="*/ 8 w 16"/>
                    <a:gd name="T3" fmla="*/ 0 h 8"/>
                    <a:gd name="T4" fmla="*/ 8 w 16"/>
                    <a:gd name="T5" fmla="*/ 8 h 8"/>
                    <a:gd name="T6" fmla="*/ 16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0"/>
                      </a:lnTo>
                      <a:lnTo>
                        <a:pt x="8" y="8"/>
                      </a:lnTo>
                      <a:lnTo>
                        <a:pt x="16"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089" name="Freeform 761"/>
                <p:cNvSpPr>
                  <a:spLocks/>
                </p:cNvSpPr>
                <p:nvPr/>
              </p:nvSpPr>
              <p:spPr bwMode="auto">
                <a:xfrm>
                  <a:off x="2080" y="2011"/>
                  <a:ext cx="119" cy="80"/>
                </a:xfrm>
                <a:custGeom>
                  <a:avLst/>
                  <a:gdLst>
                    <a:gd name="T0" fmla="*/ 8 w 119"/>
                    <a:gd name="T1" fmla="*/ 16 h 80"/>
                    <a:gd name="T2" fmla="*/ 8 w 119"/>
                    <a:gd name="T3" fmla="*/ 8 h 80"/>
                    <a:gd name="T4" fmla="*/ 24 w 119"/>
                    <a:gd name="T5" fmla="*/ 8 h 80"/>
                    <a:gd name="T6" fmla="*/ 32 w 119"/>
                    <a:gd name="T7" fmla="*/ 0 h 80"/>
                    <a:gd name="T8" fmla="*/ 40 w 119"/>
                    <a:gd name="T9" fmla="*/ 8 h 80"/>
                    <a:gd name="T10" fmla="*/ 80 w 119"/>
                    <a:gd name="T11" fmla="*/ 8 h 80"/>
                    <a:gd name="T12" fmla="*/ 80 w 119"/>
                    <a:gd name="T13" fmla="*/ 16 h 80"/>
                    <a:gd name="T14" fmla="*/ 88 w 119"/>
                    <a:gd name="T15" fmla="*/ 16 h 80"/>
                    <a:gd name="T16" fmla="*/ 104 w 119"/>
                    <a:gd name="T17" fmla="*/ 32 h 80"/>
                    <a:gd name="T18" fmla="*/ 104 w 119"/>
                    <a:gd name="T19" fmla="*/ 40 h 80"/>
                    <a:gd name="T20" fmla="*/ 111 w 119"/>
                    <a:gd name="T21" fmla="*/ 40 h 80"/>
                    <a:gd name="T22" fmla="*/ 104 w 119"/>
                    <a:gd name="T23" fmla="*/ 40 h 80"/>
                    <a:gd name="T24" fmla="*/ 111 w 119"/>
                    <a:gd name="T25" fmla="*/ 48 h 80"/>
                    <a:gd name="T26" fmla="*/ 111 w 119"/>
                    <a:gd name="T27" fmla="*/ 64 h 80"/>
                    <a:gd name="T28" fmla="*/ 119 w 119"/>
                    <a:gd name="T29" fmla="*/ 64 h 80"/>
                    <a:gd name="T30" fmla="*/ 119 w 119"/>
                    <a:gd name="T31" fmla="*/ 72 h 80"/>
                    <a:gd name="T32" fmla="*/ 111 w 119"/>
                    <a:gd name="T33" fmla="*/ 72 h 80"/>
                    <a:gd name="T34" fmla="*/ 111 w 119"/>
                    <a:gd name="T35" fmla="*/ 80 h 80"/>
                    <a:gd name="T36" fmla="*/ 104 w 119"/>
                    <a:gd name="T37" fmla="*/ 80 h 80"/>
                    <a:gd name="T38" fmla="*/ 104 w 119"/>
                    <a:gd name="T39" fmla="*/ 72 h 80"/>
                    <a:gd name="T40" fmla="*/ 104 w 119"/>
                    <a:gd name="T41" fmla="*/ 80 h 80"/>
                    <a:gd name="T42" fmla="*/ 88 w 119"/>
                    <a:gd name="T43" fmla="*/ 80 h 80"/>
                    <a:gd name="T44" fmla="*/ 96 w 119"/>
                    <a:gd name="T45" fmla="*/ 80 h 80"/>
                    <a:gd name="T46" fmla="*/ 64 w 119"/>
                    <a:gd name="T47" fmla="*/ 80 h 80"/>
                    <a:gd name="T48" fmla="*/ 56 w 119"/>
                    <a:gd name="T49" fmla="*/ 72 h 80"/>
                    <a:gd name="T50" fmla="*/ 56 w 119"/>
                    <a:gd name="T51" fmla="*/ 80 h 80"/>
                    <a:gd name="T52" fmla="*/ 56 w 119"/>
                    <a:gd name="T53" fmla="*/ 72 h 80"/>
                    <a:gd name="T54" fmla="*/ 48 w 119"/>
                    <a:gd name="T55" fmla="*/ 72 h 80"/>
                    <a:gd name="T56" fmla="*/ 40 w 119"/>
                    <a:gd name="T57" fmla="*/ 64 h 80"/>
                    <a:gd name="T58" fmla="*/ 32 w 119"/>
                    <a:gd name="T59" fmla="*/ 64 h 80"/>
                    <a:gd name="T60" fmla="*/ 32 w 119"/>
                    <a:gd name="T61" fmla="*/ 56 h 80"/>
                    <a:gd name="T62" fmla="*/ 24 w 119"/>
                    <a:gd name="T63" fmla="*/ 56 h 80"/>
                    <a:gd name="T64" fmla="*/ 16 w 119"/>
                    <a:gd name="T65" fmla="*/ 48 h 80"/>
                    <a:gd name="T66" fmla="*/ 16 w 119"/>
                    <a:gd name="T67" fmla="*/ 40 h 80"/>
                    <a:gd name="T68" fmla="*/ 16 w 119"/>
                    <a:gd name="T69" fmla="*/ 48 h 80"/>
                    <a:gd name="T70" fmla="*/ 16 w 119"/>
                    <a:gd name="T71" fmla="*/ 40 h 80"/>
                    <a:gd name="T72" fmla="*/ 8 w 119"/>
                    <a:gd name="T73" fmla="*/ 40 h 80"/>
                    <a:gd name="T74" fmla="*/ 8 w 119"/>
                    <a:gd name="T75" fmla="*/ 32 h 80"/>
                    <a:gd name="T76" fmla="*/ 0 w 119"/>
                    <a:gd name="T77" fmla="*/ 24 h 80"/>
                    <a:gd name="T78" fmla="*/ 0 w 119"/>
                    <a:gd name="T79" fmla="*/ 16 h 80"/>
                    <a:gd name="T80" fmla="*/ 8 w 119"/>
                    <a:gd name="T81" fmla="*/ 16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80"/>
                    <a:gd name="T125" fmla="*/ 119 w 119"/>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80">
                      <a:moveTo>
                        <a:pt x="8" y="16"/>
                      </a:moveTo>
                      <a:lnTo>
                        <a:pt x="8" y="8"/>
                      </a:lnTo>
                      <a:lnTo>
                        <a:pt x="24" y="8"/>
                      </a:lnTo>
                      <a:lnTo>
                        <a:pt x="32" y="0"/>
                      </a:lnTo>
                      <a:lnTo>
                        <a:pt x="40" y="8"/>
                      </a:lnTo>
                      <a:lnTo>
                        <a:pt x="80" y="8"/>
                      </a:lnTo>
                      <a:lnTo>
                        <a:pt x="80" y="16"/>
                      </a:lnTo>
                      <a:lnTo>
                        <a:pt x="88" y="16"/>
                      </a:lnTo>
                      <a:lnTo>
                        <a:pt x="104" y="32"/>
                      </a:lnTo>
                      <a:lnTo>
                        <a:pt x="104" y="40"/>
                      </a:lnTo>
                      <a:lnTo>
                        <a:pt x="111" y="40"/>
                      </a:lnTo>
                      <a:lnTo>
                        <a:pt x="104" y="40"/>
                      </a:lnTo>
                      <a:lnTo>
                        <a:pt x="111" y="48"/>
                      </a:lnTo>
                      <a:lnTo>
                        <a:pt x="111" y="64"/>
                      </a:lnTo>
                      <a:lnTo>
                        <a:pt x="119" y="64"/>
                      </a:lnTo>
                      <a:lnTo>
                        <a:pt x="119" y="72"/>
                      </a:lnTo>
                      <a:lnTo>
                        <a:pt x="111" y="72"/>
                      </a:lnTo>
                      <a:lnTo>
                        <a:pt x="111" y="80"/>
                      </a:lnTo>
                      <a:lnTo>
                        <a:pt x="104" y="80"/>
                      </a:lnTo>
                      <a:lnTo>
                        <a:pt x="104" y="72"/>
                      </a:lnTo>
                      <a:lnTo>
                        <a:pt x="104" y="80"/>
                      </a:lnTo>
                      <a:lnTo>
                        <a:pt x="88" y="80"/>
                      </a:lnTo>
                      <a:lnTo>
                        <a:pt x="96" y="80"/>
                      </a:lnTo>
                      <a:lnTo>
                        <a:pt x="64" y="80"/>
                      </a:lnTo>
                      <a:lnTo>
                        <a:pt x="56" y="72"/>
                      </a:lnTo>
                      <a:lnTo>
                        <a:pt x="56" y="80"/>
                      </a:lnTo>
                      <a:lnTo>
                        <a:pt x="56" y="72"/>
                      </a:lnTo>
                      <a:lnTo>
                        <a:pt x="48" y="72"/>
                      </a:lnTo>
                      <a:lnTo>
                        <a:pt x="40" y="64"/>
                      </a:lnTo>
                      <a:lnTo>
                        <a:pt x="32" y="64"/>
                      </a:lnTo>
                      <a:lnTo>
                        <a:pt x="32" y="56"/>
                      </a:lnTo>
                      <a:lnTo>
                        <a:pt x="24" y="56"/>
                      </a:lnTo>
                      <a:lnTo>
                        <a:pt x="16" y="48"/>
                      </a:lnTo>
                      <a:lnTo>
                        <a:pt x="16" y="40"/>
                      </a:lnTo>
                      <a:lnTo>
                        <a:pt x="16" y="48"/>
                      </a:lnTo>
                      <a:lnTo>
                        <a:pt x="16" y="40"/>
                      </a:lnTo>
                      <a:lnTo>
                        <a:pt x="8" y="40"/>
                      </a:lnTo>
                      <a:lnTo>
                        <a:pt x="8" y="32"/>
                      </a:lnTo>
                      <a:lnTo>
                        <a:pt x="0" y="24"/>
                      </a:lnTo>
                      <a:lnTo>
                        <a:pt x="0" y="16"/>
                      </a:lnTo>
                      <a:lnTo>
                        <a:pt x="8" y="16"/>
                      </a:lnTo>
                      <a:close/>
                    </a:path>
                  </a:pathLst>
                </a:custGeom>
                <a:solidFill>
                  <a:srgbClr val="26BF00"/>
                </a:solidFill>
                <a:ln w="0">
                  <a:solidFill>
                    <a:srgbClr val="000000"/>
                  </a:solidFill>
                  <a:round/>
                  <a:headEnd/>
                  <a:tailEnd/>
                </a:ln>
              </p:spPr>
              <p:txBody>
                <a:bodyPr/>
                <a:lstStyle/>
                <a:p>
                  <a:endParaRPr lang="es-ES_tradnl">
                    <a:solidFill>
                      <a:srgbClr val="000000"/>
                    </a:solidFill>
                    <a:latin typeface="Times New Roman"/>
                  </a:endParaRPr>
                </a:p>
              </p:txBody>
            </p:sp>
            <p:sp>
              <p:nvSpPr>
                <p:cNvPr id="39090" name="Freeform 762"/>
                <p:cNvSpPr>
                  <a:spLocks/>
                </p:cNvSpPr>
                <p:nvPr/>
              </p:nvSpPr>
              <p:spPr bwMode="auto">
                <a:xfrm>
                  <a:off x="2104" y="2019"/>
                  <a:ext cx="80" cy="24"/>
                </a:xfrm>
                <a:custGeom>
                  <a:avLst/>
                  <a:gdLst>
                    <a:gd name="T0" fmla="*/ 56 w 80"/>
                    <a:gd name="T1" fmla="*/ 8 h 24"/>
                    <a:gd name="T2" fmla="*/ 40 w 80"/>
                    <a:gd name="T3" fmla="*/ 8 h 24"/>
                    <a:gd name="T4" fmla="*/ 32 w 80"/>
                    <a:gd name="T5" fmla="*/ 0 h 24"/>
                    <a:gd name="T6" fmla="*/ 24 w 80"/>
                    <a:gd name="T7" fmla="*/ 8 h 24"/>
                    <a:gd name="T8" fmla="*/ 16 w 80"/>
                    <a:gd name="T9" fmla="*/ 0 h 24"/>
                    <a:gd name="T10" fmla="*/ 0 w 80"/>
                    <a:gd name="T11" fmla="*/ 0 h 24"/>
                    <a:gd name="T12" fmla="*/ 56 w 80"/>
                    <a:gd name="T13" fmla="*/ 0 h 24"/>
                    <a:gd name="T14" fmla="*/ 56 w 80"/>
                    <a:gd name="T15" fmla="*/ 8 h 24"/>
                    <a:gd name="T16" fmla="*/ 64 w 80"/>
                    <a:gd name="T17" fmla="*/ 8 h 24"/>
                    <a:gd name="T18" fmla="*/ 64 w 80"/>
                    <a:gd name="T19" fmla="*/ 16 h 24"/>
                    <a:gd name="T20" fmla="*/ 72 w 80"/>
                    <a:gd name="T21" fmla="*/ 16 h 24"/>
                    <a:gd name="T22" fmla="*/ 80 w 80"/>
                    <a:gd name="T23" fmla="*/ 24 h 24"/>
                    <a:gd name="T24" fmla="*/ 72 w 80"/>
                    <a:gd name="T25" fmla="*/ 24 h 24"/>
                    <a:gd name="T26" fmla="*/ 72 w 80"/>
                    <a:gd name="T27" fmla="*/ 16 h 24"/>
                    <a:gd name="T28" fmla="*/ 56 w 80"/>
                    <a:gd name="T29" fmla="*/ 16 h 24"/>
                    <a:gd name="T30" fmla="*/ 56 w 80"/>
                    <a:gd name="T31" fmla="*/ 8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24"/>
                    <a:gd name="T50" fmla="*/ 80 w 80"/>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24">
                      <a:moveTo>
                        <a:pt x="56" y="8"/>
                      </a:moveTo>
                      <a:lnTo>
                        <a:pt x="40" y="8"/>
                      </a:lnTo>
                      <a:lnTo>
                        <a:pt x="32" y="0"/>
                      </a:lnTo>
                      <a:lnTo>
                        <a:pt x="24" y="8"/>
                      </a:lnTo>
                      <a:lnTo>
                        <a:pt x="16" y="0"/>
                      </a:lnTo>
                      <a:lnTo>
                        <a:pt x="0" y="0"/>
                      </a:lnTo>
                      <a:lnTo>
                        <a:pt x="56" y="0"/>
                      </a:lnTo>
                      <a:lnTo>
                        <a:pt x="56" y="8"/>
                      </a:lnTo>
                      <a:lnTo>
                        <a:pt x="64" y="8"/>
                      </a:lnTo>
                      <a:lnTo>
                        <a:pt x="64" y="16"/>
                      </a:lnTo>
                      <a:lnTo>
                        <a:pt x="72" y="16"/>
                      </a:lnTo>
                      <a:lnTo>
                        <a:pt x="80" y="24"/>
                      </a:lnTo>
                      <a:lnTo>
                        <a:pt x="72" y="24"/>
                      </a:lnTo>
                      <a:lnTo>
                        <a:pt x="72" y="16"/>
                      </a:lnTo>
                      <a:lnTo>
                        <a:pt x="56" y="16"/>
                      </a:lnTo>
                      <a:lnTo>
                        <a:pt x="56" y="8"/>
                      </a:lnTo>
                      <a:close/>
                    </a:path>
                  </a:pathLst>
                </a:custGeom>
                <a:solidFill>
                  <a:srgbClr val="00A500"/>
                </a:solidFill>
                <a:ln w="12700">
                  <a:solidFill>
                    <a:srgbClr val="14B200"/>
                  </a:solidFill>
                  <a:round/>
                  <a:headEnd/>
                  <a:tailEnd/>
                </a:ln>
              </p:spPr>
              <p:txBody>
                <a:bodyPr/>
                <a:lstStyle/>
                <a:p>
                  <a:endParaRPr lang="es-ES_tradnl">
                    <a:solidFill>
                      <a:srgbClr val="000000"/>
                    </a:solidFill>
                    <a:latin typeface="Times New Roman"/>
                  </a:endParaRPr>
                </a:p>
              </p:txBody>
            </p:sp>
            <p:sp>
              <p:nvSpPr>
                <p:cNvPr id="39091" name="Freeform 763"/>
                <p:cNvSpPr>
                  <a:spLocks/>
                </p:cNvSpPr>
                <p:nvPr/>
              </p:nvSpPr>
              <p:spPr bwMode="auto">
                <a:xfrm>
                  <a:off x="2088" y="2027"/>
                  <a:ext cx="80" cy="56"/>
                </a:xfrm>
                <a:custGeom>
                  <a:avLst/>
                  <a:gdLst>
                    <a:gd name="T0" fmla="*/ 56 w 80"/>
                    <a:gd name="T1" fmla="*/ 48 h 56"/>
                    <a:gd name="T2" fmla="*/ 56 w 80"/>
                    <a:gd name="T3" fmla="*/ 40 h 56"/>
                    <a:gd name="T4" fmla="*/ 40 w 80"/>
                    <a:gd name="T5" fmla="*/ 40 h 56"/>
                    <a:gd name="T6" fmla="*/ 40 w 80"/>
                    <a:gd name="T7" fmla="*/ 32 h 56"/>
                    <a:gd name="T8" fmla="*/ 32 w 80"/>
                    <a:gd name="T9" fmla="*/ 32 h 56"/>
                    <a:gd name="T10" fmla="*/ 32 w 80"/>
                    <a:gd name="T11" fmla="*/ 24 h 56"/>
                    <a:gd name="T12" fmla="*/ 16 w 80"/>
                    <a:gd name="T13" fmla="*/ 24 h 56"/>
                    <a:gd name="T14" fmla="*/ 16 w 80"/>
                    <a:gd name="T15" fmla="*/ 16 h 56"/>
                    <a:gd name="T16" fmla="*/ 8 w 80"/>
                    <a:gd name="T17" fmla="*/ 16 h 56"/>
                    <a:gd name="T18" fmla="*/ 8 w 80"/>
                    <a:gd name="T19" fmla="*/ 24 h 56"/>
                    <a:gd name="T20" fmla="*/ 8 w 80"/>
                    <a:gd name="T21" fmla="*/ 8 h 56"/>
                    <a:gd name="T22" fmla="*/ 8 w 80"/>
                    <a:gd name="T23" fmla="*/ 16 h 56"/>
                    <a:gd name="T24" fmla="*/ 0 w 80"/>
                    <a:gd name="T25" fmla="*/ 16 h 56"/>
                    <a:gd name="T26" fmla="*/ 0 w 80"/>
                    <a:gd name="T27" fmla="*/ 0 h 56"/>
                    <a:gd name="T28" fmla="*/ 8 w 80"/>
                    <a:gd name="T29" fmla="*/ 0 h 56"/>
                    <a:gd name="T30" fmla="*/ 8 w 80"/>
                    <a:gd name="T31" fmla="*/ 8 h 56"/>
                    <a:gd name="T32" fmla="*/ 16 w 80"/>
                    <a:gd name="T33" fmla="*/ 8 h 56"/>
                    <a:gd name="T34" fmla="*/ 16 w 80"/>
                    <a:gd name="T35" fmla="*/ 16 h 56"/>
                    <a:gd name="T36" fmla="*/ 24 w 80"/>
                    <a:gd name="T37" fmla="*/ 16 h 56"/>
                    <a:gd name="T38" fmla="*/ 32 w 80"/>
                    <a:gd name="T39" fmla="*/ 24 h 56"/>
                    <a:gd name="T40" fmla="*/ 40 w 80"/>
                    <a:gd name="T41" fmla="*/ 24 h 56"/>
                    <a:gd name="T42" fmla="*/ 40 w 80"/>
                    <a:gd name="T43" fmla="*/ 32 h 56"/>
                    <a:gd name="T44" fmla="*/ 56 w 80"/>
                    <a:gd name="T45" fmla="*/ 32 h 56"/>
                    <a:gd name="T46" fmla="*/ 56 w 80"/>
                    <a:gd name="T47" fmla="*/ 40 h 56"/>
                    <a:gd name="T48" fmla="*/ 64 w 80"/>
                    <a:gd name="T49" fmla="*/ 40 h 56"/>
                    <a:gd name="T50" fmla="*/ 72 w 80"/>
                    <a:gd name="T51" fmla="*/ 48 h 56"/>
                    <a:gd name="T52" fmla="*/ 80 w 80"/>
                    <a:gd name="T53" fmla="*/ 48 h 56"/>
                    <a:gd name="T54" fmla="*/ 80 w 80"/>
                    <a:gd name="T55" fmla="*/ 56 h 56"/>
                    <a:gd name="T56" fmla="*/ 80 w 80"/>
                    <a:gd name="T57" fmla="*/ 48 h 56"/>
                    <a:gd name="T58" fmla="*/ 64 w 80"/>
                    <a:gd name="T59" fmla="*/ 48 h 56"/>
                    <a:gd name="T60" fmla="*/ 64 w 80"/>
                    <a:gd name="T61" fmla="*/ 40 h 56"/>
                    <a:gd name="T62" fmla="*/ 56 w 80"/>
                    <a:gd name="T63" fmla="*/ 48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0"/>
                    <a:gd name="T97" fmla="*/ 0 h 56"/>
                    <a:gd name="T98" fmla="*/ 80 w 80"/>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0" h="56">
                      <a:moveTo>
                        <a:pt x="56" y="48"/>
                      </a:moveTo>
                      <a:lnTo>
                        <a:pt x="56" y="40"/>
                      </a:lnTo>
                      <a:lnTo>
                        <a:pt x="40" y="40"/>
                      </a:lnTo>
                      <a:lnTo>
                        <a:pt x="40" y="32"/>
                      </a:lnTo>
                      <a:lnTo>
                        <a:pt x="32" y="32"/>
                      </a:lnTo>
                      <a:lnTo>
                        <a:pt x="32" y="24"/>
                      </a:lnTo>
                      <a:lnTo>
                        <a:pt x="16" y="24"/>
                      </a:lnTo>
                      <a:lnTo>
                        <a:pt x="16" y="16"/>
                      </a:lnTo>
                      <a:lnTo>
                        <a:pt x="8" y="16"/>
                      </a:lnTo>
                      <a:lnTo>
                        <a:pt x="8" y="24"/>
                      </a:lnTo>
                      <a:lnTo>
                        <a:pt x="8" y="8"/>
                      </a:lnTo>
                      <a:lnTo>
                        <a:pt x="8" y="16"/>
                      </a:lnTo>
                      <a:lnTo>
                        <a:pt x="0" y="16"/>
                      </a:lnTo>
                      <a:lnTo>
                        <a:pt x="0" y="0"/>
                      </a:lnTo>
                      <a:lnTo>
                        <a:pt x="8" y="0"/>
                      </a:lnTo>
                      <a:lnTo>
                        <a:pt x="8" y="8"/>
                      </a:lnTo>
                      <a:lnTo>
                        <a:pt x="16" y="8"/>
                      </a:lnTo>
                      <a:lnTo>
                        <a:pt x="16" y="16"/>
                      </a:lnTo>
                      <a:lnTo>
                        <a:pt x="24" y="16"/>
                      </a:lnTo>
                      <a:lnTo>
                        <a:pt x="32" y="24"/>
                      </a:lnTo>
                      <a:lnTo>
                        <a:pt x="40" y="24"/>
                      </a:lnTo>
                      <a:lnTo>
                        <a:pt x="40" y="32"/>
                      </a:lnTo>
                      <a:lnTo>
                        <a:pt x="56" y="32"/>
                      </a:lnTo>
                      <a:lnTo>
                        <a:pt x="56" y="40"/>
                      </a:lnTo>
                      <a:lnTo>
                        <a:pt x="64" y="40"/>
                      </a:lnTo>
                      <a:lnTo>
                        <a:pt x="72" y="48"/>
                      </a:lnTo>
                      <a:lnTo>
                        <a:pt x="80" y="48"/>
                      </a:lnTo>
                      <a:lnTo>
                        <a:pt x="80" y="56"/>
                      </a:lnTo>
                      <a:lnTo>
                        <a:pt x="80" y="48"/>
                      </a:lnTo>
                      <a:lnTo>
                        <a:pt x="64" y="48"/>
                      </a:lnTo>
                      <a:lnTo>
                        <a:pt x="64" y="40"/>
                      </a:lnTo>
                      <a:lnTo>
                        <a:pt x="56" y="48"/>
                      </a:lnTo>
                      <a:close/>
                    </a:path>
                  </a:pathLst>
                </a:custGeom>
                <a:solidFill>
                  <a:srgbClr val="00A500"/>
                </a:solidFill>
                <a:ln w="12700">
                  <a:solidFill>
                    <a:srgbClr val="14B200"/>
                  </a:solidFill>
                  <a:round/>
                  <a:headEnd/>
                  <a:tailEnd/>
                </a:ln>
              </p:spPr>
              <p:txBody>
                <a:bodyPr/>
                <a:lstStyle/>
                <a:p>
                  <a:endParaRPr lang="es-ES_tradnl">
                    <a:solidFill>
                      <a:srgbClr val="000000"/>
                    </a:solidFill>
                    <a:latin typeface="Times New Roman"/>
                  </a:endParaRPr>
                </a:p>
              </p:txBody>
            </p:sp>
            <p:sp>
              <p:nvSpPr>
                <p:cNvPr id="39092" name="Freeform 764"/>
                <p:cNvSpPr>
                  <a:spLocks/>
                </p:cNvSpPr>
                <p:nvPr/>
              </p:nvSpPr>
              <p:spPr bwMode="auto">
                <a:xfrm>
                  <a:off x="2088" y="2027"/>
                  <a:ext cx="40" cy="24"/>
                </a:xfrm>
                <a:custGeom>
                  <a:avLst/>
                  <a:gdLst>
                    <a:gd name="T0" fmla="*/ 0 w 40"/>
                    <a:gd name="T1" fmla="*/ 0 h 24"/>
                    <a:gd name="T2" fmla="*/ 16 w 40"/>
                    <a:gd name="T3" fmla="*/ 16 h 24"/>
                    <a:gd name="T4" fmla="*/ 24 w 40"/>
                    <a:gd name="T5" fmla="*/ 16 h 24"/>
                    <a:gd name="T6" fmla="*/ 24 w 40"/>
                    <a:gd name="T7" fmla="*/ 24 h 24"/>
                    <a:gd name="T8" fmla="*/ 4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0"/>
                      </a:moveTo>
                      <a:lnTo>
                        <a:pt x="16" y="16"/>
                      </a:lnTo>
                      <a:lnTo>
                        <a:pt x="24" y="16"/>
                      </a:lnTo>
                      <a:lnTo>
                        <a:pt x="24" y="24"/>
                      </a:lnTo>
                      <a:lnTo>
                        <a:pt x="40" y="24"/>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3" name="Freeform 765"/>
                <p:cNvSpPr>
                  <a:spLocks/>
                </p:cNvSpPr>
                <p:nvPr/>
              </p:nvSpPr>
              <p:spPr bwMode="auto">
                <a:xfrm>
                  <a:off x="2128" y="2051"/>
                  <a:ext cx="40" cy="24"/>
                </a:xfrm>
                <a:custGeom>
                  <a:avLst/>
                  <a:gdLst>
                    <a:gd name="T0" fmla="*/ 0 w 40"/>
                    <a:gd name="T1" fmla="*/ 0 h 24"/>
                    <a:gd name="T2" fmla="*/ 0 w 40"/>
                    <a:gd name="T3" fmla="*/ 8 h 24"/>
                    <a:gd name="T4" fmla="*/ 8 w 40"/>
                    <a:gd name="T5" fmla="*/ 8 h 24"/>
                    <a:gd name="T6" fmla="*/ 16 w 40"/>
                    <a:gd name="T7" fmla="*/ 16 h 24"/>
                    <a:gd name="T8" fmla="*/ 24 w 40"/>
                    <a:gd name="T9" fmla="*/ 16 h 24"/>
                    <a:gd name="T10" fmla="*/ 32 w 40"/>
                    <a:gd name="T11" fmla="*/ 24 h 24"/>
                    <a:gd name="T12" fmla="*/ 40 w 40"/>
                    <a:gd name="T13" fmla="*/ 24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0"/>
                      </a:moveTo>
                      <a:lnTo>
                        <a:pt x="0" y="8"/>
                      </a:lnTo>
                      <a:lnTo>
                        <a:pt x="8" y="8"/>
                      </a:lnTo>
                      <a:lnTo>
                        <a:pt x="16" y="16"/>
                      </a:lnTo>
                      <a:lnTo>
                        <a:pt x="24" y="16"/>
                      </a:lnTo>
                      <a:lnTo>
                        <a:pt x="32" y="24"/>
                      </a:lnTo>
                      <a:lnTo>
                        <a:pt x="40" y="24"/>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4" name="Freeform 766"/>
                <p:cNvSpPr>
                  <a:spLocks/>
                </p:cNvSpPr>
                <p:nvPr/>
              </p:nvSpPr>
              <p:spPr bwMode="auto">
                <a:xfrm>
                  <a:off x="2168" y="2075"/>
                  <a:ext cx="31" cy="8"/>
                </a:xfrm>
                <a:custGeom>
                  <a:avLst/>
                  <a:gdLst>
                    <a:gd name="T0" fmla="*/ 0 w 31"/>
                    <a:gd name="T1" fmla="*/ 0 h 8"/>
                    <a:gd name="T2" fmla="*/ 8 w 31"/>
                    <a:gd name="T3" fmla="*/ 0 h 8"/>
                    <a:gd name="T4" fmla="*/ 16 w 31"/>
                    <a:gd name="T5" fmla="*/ 8 h 8"/>
                    <a:gd name="T6" fmla="*/ 31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0" y="0"/>
                      </a:moveTo>
                      <a:lnTo>
                        <a:pt x="8" y="0"/>
                      </a:lnTo>
                      <a:lnTo>
                        <a:pt x="16" y="8"/>
                      </a:lnTo>
                      <a:lnTo>
                        <a:pt x="31" y="8"/>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5" name="Line 767"/>
                <p:cNvSpPr>
                  <a:spLocks noChangeShapeType="1"/>
                </p:cNvSpPr>
                <p:nvPr/>
              </p:nvSpPr>
              <p:spPr bwMode="auto">
                <a:xfrm>
                  <a:off x="2168" y="2075"/>
                  <a:ext cx="1" cy="8"/>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6" name="Freeform 768"/>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7" name="Freeform 769"/>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8" name="Freeform 770"/>
                <p:cNvSpPr>
                  <a:spLocks/>
                </p:cNvSpPr>
                <p:nvPr/>
              </p:nvSpPr>
              <p:spPr bwMode="auto">
                <a:xfrm>
                  <a:off x="2152" y="2059"/>
                  <a:ext cx="32" cy="8"/>
                </a:xfrm>
                <a:custGeom>
                  <a:avLst/>
                  <a:gdLst>
                    <a:gd name="T0" fmla="*/ 0 w 32"/>
                    <a:gd name="T1" fmla="*/ 8 h 8"/>
                    <a:gd name="T2" fmla="*/ 16 w 32"/>
                    <a:gd name="T3" fmla="*/ 8 h 8"/>
                    <a:gd name="T4" fmla="*/ 24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16" y="8"/>
                      </a:lnTo>
                      <a:lnTo>
                        <a:pt x="24" y="0"/>
                      </a:lnTo>
                      <a:lnTo>
                        <a:pt x="32"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099" name="Freeform 771"/>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0" name="Line 772"/>
                <p:cNvSpPr>
                  <a:spLocks noChangeShapeType="1"/>
                </p:cNvSpPr>
                <p:nvPr/>
              </p:nvSpPr>
              <p:spPr bwMode="auto">
                <a:xfrm>
                  <a:off x="2136" y="2059"/>
                  <a:ext cx="1" cy="24"/>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1" name="Freeform 773"/>
                <p:cNvSpPr>
                  <a:spLocks/>
                </p:cNvSpPr>
                <p:nvPr/>
              </p:nvSpPr>
              <p:spPr bwMode="auto">
                <a:xfrm>
                  <a:off x="2120" y="2051"/>
                  <a:ext cx="8" cy="24"/>
                </a:xfrm>
                <a:custGeom>
                  <a:avLst/>
                  <a:gdLst>
                    <a:gd name="T0" fmla="*/ 8 w 8"/>
                    <a:gd name="T1" fmla="*/ 24 h 24"/>
                    <a:gd name="T2" fmla="*/ 0 w 8"/>
                    <a:gd name="T3" fmla="*/ 24 h 24"/>
                    <a:gd name="T4" fmla="*/ 0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24"/>
                      </a:moveTo>
                      <a:lnTo>
                        <a:pt x="0" y="24"/>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2" name="Freeform 774"/>
                <p:cNvSpPr>
                  <a:spLocks/>
                </p:cNvSpPr>
                <p:nvPr/>
              </p:nvSpPr>
              <p:spPr bwMode="auto">
                <a:xfrm>
                  <a:off x="2120" y="2035"/>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3" name="Line 775"/>
                <p:cNvSpPr>
                  <a:spLocks noChangeShapeType="1"/>
                </p:cNvSpPr>
                <p:nvPr/>
              </p:nvSpPr>
              <p:spPr bwMode="auto">
                <a:xfrm flipV="1">
                  <a:off x="2112" y="2043"/>
                  <a:ext cx="1" cy="24"/>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4" name="Freeform 776"/>
                <p:cNvSpPr>
                  <a:spLocks/>
                </p:cNvSpPr>
                <p:nvPr/>
              </p:nvSpPr>
              <p:spPr bwMode="auto">
                <a:xfrm>
                  <a:off x="2112" y="2019"/>
                  <a:ext cx="40" cy="24"/>
                </a:xfrm>
                <a:custGeom>
                  <a:avLst/>
                  <a:gdLst>
                    <a:gd name="T0" fmla="*/ 0 w 40"/>
                    <a:gd name="T1" fmla="*/ 24 h 24"/>
                    <a:gd name="T2" fmla="*/ 16 w 40"/>
                    <a:gd name="T3" fmla="*/ 24 h 24"/>
                    <a:gd name="T4" fmla="*/ 40 w 40"/>
                    <a:gd name="T5" fmla="*/ 0 h 24"/>
                    <a:gd name="T6" fmla="*/ 0 60000 65536"/>
                    <a:gd name="T7" fmla="*/ 0 60000 65536"/>
                    <a:gd name="T8" fmla="*/ 0 60000 65536"/>
                    <a:gd name="T9" fmla="*/ 0 w 40"/>
                    <a:gd name="T10" fmla="*/ 0 h 24"/>
                    <a:gd name="T11" fmla="*/ 40 w 40"/>
                    <a:gd name="T12" fmla="*/ 24 h 24"/>
                  </a:gdLst>
                  <a:ahLst/>
                  <a:cxnLst>
                    <a:cxn ang="T6">
                      <a:pos x="T0" y="T1"/>
                    </a:cxn>
                    <a:cxn ang="T7">
                      <a:pos x="T2" y="T3"/>
                    </a:cxn>
                    <a:cxn ang="T8">
                      <a:pos x="T4" y="T5"/>
                    </a:cxn>
                  </a:cxnLst>
                  <a:rect l="T9" t="T10" r="T11" b="T12"/>
                  <a:pathLst>
                    <a:path w="40" h="24">
                      <a:moveTo>
                        <a:pt x="0" y="24"/>
                      </a:moveTo>
                      <a:lnTo>
                        <a:pt x="16" y="24"/>
                      </a:lnTo>
                      <a:lnTo>
                        <a:pt x="4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5" name="Freeform 777"/>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6" name="Freeform 778"/>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7" name="Freeform 779"/>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8" name="Freeform 780"/>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09" name="Freeform 781"/>
                <p:cNvSpPr>
                  <a:spLocks/>
                </p:cNvSpPr>
                <p:nvPr/>
              </p:nvSpPr>
              <p:spPr bwMode="auto">
                <a:xfrm>
                  <a:off x="2168" y="2075"/>
                  <a:ext cx="31" cy="8"/>
                </a:xfrm>
                <a:custGeom>
                  <a:avLst/>
                  <a:gdLst>
                    <a:gd name="T0" fmla="*/ 31 w 31"/>
                    <a:gd name="T1" fmla="*/ 8 h 8"/>
                    <a:gd name="T2" fmla="*/ 16 w 31"/>
                    <a:gd name="T3" fmla="*/ 8 h 8"/>
                    <a:gd name="T4" fmla="*/ 8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16" y="8"/>
                      </a:lnTo>
                      <a:lnTo>
                        <a:pt x="8" y="0"/>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0" name="Freeform 782"/>
                <p:cNvSpPr>
                  <a:spLocks/>
                </p:cNvSpPr>
                <p:nvPr/>
              </p:nvSpPr>
              <p:spPr bwMode="auto">
                <a:xfrm>
                  <a:off x="2128" y="2051"/>
                  <a:ext cx="40" cy="24"/>
                </a:xfrm>
                <a:custGeom>
                  <a:avLst/>
                  <a:gdLst>
                    <a:gd name="T0" fmla="*/ 40 w 40"/>
                    <a:gd name="T1" fmla="*/ 24 h 24"/>
                    <a:gd name="T2" fmla="*/ 32 w 40"/>
                    <a:gd name="T3" fmla="*/ 24 h 24"/>
                    <a:gd name="T4" fmla="*/ 24 w 40"/>
                    <a:gd name="T5" fmla="*/ 16 h 24"/>
                    <a:gd name="T6" fmla="*/ 16 w 40"/>
                    <a:gd name="T7" fmla="*/ 16 h 24"/>
                    <a:gd name="T8" fmla="*/ 8 w 40"/>
                    <a:gd name="T9" fmla="*/ 8 h 24"/>
                    <a:gd name="T10" fmla="*/ 0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24" y="16"/>
                      </a:lnTo>
                      <a:lnTo>
                        <a:pt x="16" y="16"/>
                      </a:lnTo>
                      <a:lnTo>
                        <a:pt x="8" y="8"/>
                      </a:lnTo>
                      <a:lnTo>
                        <a:pt x="0"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1" name="Freeform 783"/>
                <p:cNvSpPr>
                  <a:spLocks/>
                </p:cNvSpPr>
                <p:nvPr/>
              </p:nvSpPr>
              <p:spPr bwMode="auto">
                <a:xfrm>
                  <a:off x="2088" y="2027"/>
                  <a:ext cx="40" cy="24"/>
                </a:xfrm>
                <a:custGeom>
                  <a:avLst/>
                  <a:gdLst>
                    <a:gd name="T0" fmla="*/ 40 w 40"/>
                    <a:gd name="T1" fmla="*/ 24 h 24"/>
                    <a:gd name="T2" fmla="*/ 24 w 40"/>
                    <a:gd name="T3" fmla="*/ 24 h 24"/>
                    <a:gd name="T4" fmla="*/ 24 w 40"/>
                    <a:gd name="T5" fmla="*/ 16 h 24"/>
                    <a:gd name="T6" fmla="*/ 16 w 40"/>
                    <a:gd name="T7" fmla="*/ 16 h 24"/>
                    <a:gd name="T8" fmla="*/ 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24"/>
                      </a:moveTo>
                      <a:lnTo>
                        <a:pt x="24" y="24"/>
                      </a:lnTo>
                      <a:lnTo>
                        <a:pt x="24" y="16"/>
                      </a:lnTo>
                      <a:lnTo>
                        <a:pt x="16"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2" name="Freeform 784"/>
                <p:cNvSpPr>
                  <a:spLocks/>
                </p:cNvSpPr>
                <p:nvPr/>
              </p:nvSpPr>
              <p:spPr bwMode="auto">
                <a:xfrm>
                  <a:off x="2080" y="2011"/>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3" name="Freeform 785"/>
                <p:cNvSpPr>
                  <a:spLocks/>
                </p:cNvSpPr>
                <p:nvPr/>
              </p:nvSpPr>
              <p:spPr bwMode="auto">
                <a:xfrm>
                  <a:off x="2168" y="2075"/>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4" name="Freeform 786"/>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5" name="Freeform 787"/>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6" name="Freeform 788"/>
                <p:cNvSpPr>
                  <a:spLocks/>
                </p:cNvSpPr>
                <p:nvPr/>
              </p:nvSpPr>
              <p:spPr bwMode="auto">
                <a:xfrm>
                  <a:off x="2152" y="2051"/>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7" name="Freeform 789"/>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40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40" y="8"/>
                      </a:lnTo>
                      <a:lnTo>
                        <a:pt x="40" y="0"/>
                      </a:lnTo>
                      <a:lnTo>
                        <a:pt x="4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8" name="Line 790"/>
                <p:cNvSpPr>
                  <a:spLocks noChangeShapeType="1"/>
                </p:cNvSpPr>
                <p:nvPr/>
              </p:nvSpPr>
              <p:spPr bwMode="auto">
                <a:xfrm>
                  <a:off x="2136" y="2059"/>
                  <a:ext cx="1" cy="24"/>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19" name="Freeform 791"/>
                <p:cNvSpPr>
                  <a:spLocks/>
                </p:cNvSpPr>
                <p:nvPr/>
              </p:nvSpPr>
              <p:spPr bwMode="auto">
                <a:xfrm>
                  <a:off x="2120" y="2051"/>
                  <a:ext cx="8" cy="32"/>
                </a:xfrm>
                <a:custGeom>
                  <a:avLst/>
                  <a:gdLst>
                    <a:gd name="T0" fmla="*/ 8 w 8"/>
                    <a:gd name="T1" fmla="*/ 32 h 32"/>
                    <a:gd name="T2" fmla="*/ 0 w 8"/>
                    <a:gd name="T3" fmla="*/ 24 h 32"/>
                    <a:gd name="T4" fmla="*/ 0 w 8"/>
                    <a:gd name="T5" fmla="*/ 0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8" y="32"/>
                      </a:moveTo>
                      <a:lnTo>
                        <a:pt x="0" y="24"/>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0" name="Freeform 792"/>
                <p:cNvSpPr>
                  <a:spLocks/>
                </p:cNvSpPr>
                <p:nvPr/>
              </p:nvSpPr>
              <p:spPr bwMode="auto">
                <a:xfrm>
                  <a:off x="2120" y="2027"/>
                  <a:ext cx="48" cy="24"/>
                </a:xfrm>
                <a:custGeom>
                  <a:avLst/>
                  <a:gdLst>
                    <a:gd name="T0" fmla="*/ 0 w 48"/>
                    <a:gd name="T1" fmla="*/ 24 h 24"/>
                    <a:gd name="T2" fmla="*/ 16 w 48"/>
                    <a:gd name="T3" fmla="*/ 24 h 24"/>
                    <a:gd name="T4" fmla="*/ 16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16" y="16"/>
                      </a:lnTo>
                      <a:lnTo>
                        <a:pt x="32" y="16"/>
                      </a:lnTo>
                      <a:lnTo>
                        <a:pt x="4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1" name="Line 793"/>
                <p:cNvSpPr>
                  <a:spLocks noChangeShapeType="1"/>
                </p:cNvSpPr>
                <p:nvPr/>
              </p:nvSpPr>
              <p:spPr bwMode="auto">
                <a:xfrm flipV="1">
                  <a:off x="2112" y="2043"/>
                  <a:ext cx="1" cy="24"/>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2" name="Freeform 794"/>
                <p:cNvSpPr>
                  <a:spLocks/>
                </p:cNvSpPr>
                <p:nvPr/>
              </p:nvSpPr>
              <p:spPr bwMode="auto">
                <a:xfrm>
                  <a:off x="2112" y="2019"/>
                  <a:ext cx="48" cy="24"/>
                </a:xfrm>
                <a:custGeom>
                  <a:avLst/>
                  <a:gdLst>
                    <a:gd name="T0" fmla="*/ 0 w 48"/>
                    <a:gd name="T1" fmla="*/ 24 h 24"/>
                    <a:gd name="T2" fmla="*/ 16 w 48"/>
                    <a:gd name="T3" fmla="*/ 24 h 24"/>
                    <a:gd name="T4" fmla="*/ 24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24" y="16"/>
                      </a:lnTo>
                      <a:lnTo>
                        <a:pt x="32" y="16"/>
                      </a:lnTo>
                      <a:lnTo>
                        <a:pt x="4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3" name="Freeform 795"/>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4" name="Freeform 796"/>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5" name="Freeform 797"/>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6" name="Freeform 798"/>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27" name="Freeform 799"/>
                <p:cNvSpPr>
                  <a:spLocks/>
                </p:cNvSpPr>
                <p:nvPr/>
              </p:nvSpPr>
              <p:spPr bwMode="auto">
                <a:xfrm>
                  <a:off x="2152" y="2075"/>
                  <a:ext cx="16" cy="16"/>
                </a:xfrm>
                <a:custGeom>
                  <a:avLst/>
                  <a:gdLst>
                    <a:gd name="T0" fmla="*/ 0 w 16"/>
                    <a:gd name="T1" fmla="*/ 16 h 16"/>
                    <a:gd name="T2" fmla="*/ 0 w 16"/>
                    <a:gd name="T3" fmla="*/ 0 h 16"/>
                    <a:gd name="T4" fmla="*/ 0 w 16"/>
                    <a:gd name="T5" fmla="*/ 8 h 16"/>
                    <a:gd name="T6" fmla="*/ 16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0" y="0"/>
                      </a:lnTo>
                      <a:lnTo>
                        <a:pt x="0" y="8"/>
                      </a:lnTo>
                      <a:lnTo>
                        <a:pt x="16" y="8"/>
                      </a:lnTo>
                      <a:lnTo>
                        <a:pt x="8" y="16"/>
                      </a:lnTo>
                      <a:lnTo>
                        <a:pt x="0" y="16"/>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28" name="Freeform 800"/>
                <p:cNvSpPr>
                  <a:spLocks/>
                </p:cNvSpPr>
                <p:nvPr/>
              </p:nvSpPr>
              <p:spPr bwMode="auto">
                <a:xfrm>
                  <a:off x="2136" y="2075"/>
                  <a:ext cx="16" cy="8"/>
                </a:xfrm>
                <a:custGeom>
                  <a:avLst/>
                  <a:gdLst>
                    <a:gd name="T0" fmla="*/ 16 w 16"/>
                    <a:gd name="T1" fmla="*/ 8 h 8"/>
                    <a:gd name="T2" fmla="*/ 8 w 16"/>
                    <a:gd name="T3" fmla="*/ 8 h 8"/>
                    <a:gd name="T4" fmla="*/ 8 w 16"/>
                    <a:gd name="T5" fmla="*/ 0 h 8"/>
                    <a:gd name="T6" fmla="*/ 0 w 16"/>
                    <a:gd name="T7" fmla="*/ 0 h 8"/>
                    <a:gd name="T8" fmla="*/ 0 w 16"/>
                    <a:gd name="T9" fmla="*/ 8 h 8"/>
                    <a:gd name="T10" fmla="*/ 16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16" y="8"/>
                      </a:moveTo>
                      <a:lnTo>
                        <a:pt x="8" y="8"/>
                      </a:lnTo>
                      <a:lnTo>
                        <a:pt x="8" y="0"/>
                      </a:lnTo>
                      <a:lnTo>
                        <a:pt x="0" y="0"/>
                      </a:lnTo>
                      <a:lnTo>
                        <a:pt x="0" y="8"/>
                      </a:lnTo>
                      <a:lnTo>
                        <a:pt x="16"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29" name="Freeform 801"/>
                <p:cNvSpPr>
                  <a:spLocks/>
                </p:cNvSpPr>
                <p:nvPr/>
              </p:nvSpPr>
              <p:spPr bwMode="auto">
                <a:xfrm>
                  <a:off x="2120" y="2067"/>
                  <a:ext cx="16" cy="16"/>
                </a:xfrm>
                <a:custGeom>
                  <a:avLst/>
                  <a:gdLst>
                    <a:gd name="T0" fmla="*/ 16 w 16"/>
                    <a:gd name="T1" fmla="*/ 16 h 16"/>
                    <a:gd name="T2" fmla="*/ 16 w 16"/>
                    <a:gd name="T3" fmla="*/ 8 h 16"/>
                    <a:gd name="T4" fmla="*/ 8 w 16"/>
                    <a:gd name="T5" fmla="*/ 8 h 16"/>
                    <a:gd name="T6" fmla="*/ 8 w 16"/>
                    <a:gd name="T7" fmla="*/ 0 h 16"/>
                    <a:gd name="T8" fmla="*/ 0 w 16"/>
                    <a:gd name="T9" fmla="*/ 0 h 16"/>
                    <a:gd name="T10" fmla="*/ 8 w 16"/>
                    <a:gd name="T11" fmla="*/ 8 h 16"/>
                    <a:gd name="T12" fmla="*/ 8 w 16"/>
                    <a:gd name="T13" fmla="*/ 16 h 16"/>
                    <a:gd name="T14" fmla="*/ 16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16" y="16"/>
                      </a:moveTo>
                      <a:lnTo>
                        <a:pt x="16" y="8"/>
                      </a:lnTo>
                      <a:lnTo>
                        <a:pt x="8" y="8"/>
                      </a:lnTo>
                      <a:lnTo>
                        <a:pt x="8" y="0"/>
                      </a:lnTo>
                      <a:lnTo>
                        <a:pt x="0" y="0"/>
                      </a:lnTo>
                      <a:lnTo>
                        <a:pt x="8" y="8"/>
                      </a:lnTo>
                      <a:lnTo>
                        <a:pt x="8" y="16"/>
                      </a:lnTo>
                      <a:lnTo>
                        <a:pt x="16" y="16"/>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0" name="Freeform 802"/>
                <p:cNvSpPr>
                  <a:spLocks/>
                </p:cNvSpPr>
                <p:nvPr/>
              </p:nvSpPr>
              <p:spPr bwMode="auto">
                <a:xfrm>
                  <a:off x="2112" y="2067"/>
                  <a:ext cx="8" cy="8"/>
                </a:xfrm>
                <a:custGeom>
                  <a:avLst/>
                  <a:gdLst>
                    <a:gd name="T0" fmla="*/ 8 w 8"/>
                    <a:gd name="T1" fmla="*/ 8 h 8"/>
                    <a:gd name="T2" fmla="*/ 8 w 8"/>
                    <a:gd name="T3" fmla="*/ 0 h 8"/>
                    <a:gd name="T4" fmla="*/ 0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8" y="0"/>
                      </a:lnTo>
                      <a:lnTo>
                        <a:pt x="0" y="0"/>
                      </a:lnTo>
                      <a:lnTo>
                        <a:pt x="8"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1" name="Freeform 803"/>
                <p:cNvSpPr>
                  <a:spLocks/>
                </p:cNvSpPr>
                <p:nvPr/>
              </p:nvSpPr>
              <p:spPr bwMode="auto">
                <a:xfrm>
                  <a:off x="2104" y="2059"/>
                  <a:ext cx="8" cy="8"/>
                </a:xfrm>
                <a:custGeom>
                  <a:avLst/>
                  <a:gdLst>
                    <a:gd name="T0" fmla="*/ 8 w 8"/>
                    <a:gd name="T1" fmla="*/ 8 h 8"/>
                    <a:gd name="T2" fmla="*/ 0 w 8"/>
                    <a:gd name="T3" fmla="*/ 0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0" y="0"/>
                      </a:lnTo>
                      <a:lnTo>
                        <a:pt x="8"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2" name="Freeform 804"/>
                <p:cNvSpPr>
                  <a:spLocks/>
                </p:cNvSpPr>
                <p:nvPr/>
              </p:nvSpPr>
              <p:spPr bwMode="auto">
                <a:xfrm>
                  <a:off x="2176" y="208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3" name="Rectangle 805"/>
                <p:cNvSpPr>
                  <a:spLocks noChangeArrowheads="1"/>
                </p:cNvSpPr>
                <p:nvPr/>
              </p:nvSpPr>
              <p:spPr bwMode="auto">
                <a:xfrm>
                  <a:off x="2184" y="2075"/>
                  <a:ext cx="7"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134" name="Freeform 806"/>
                <p:cNvSpPr>
                  <a:spLocks/>
                </p:cNvSpPr>
                <p:nvPr/>
              </p:nvSpPr>
              <p:spPr bwMode="auto">
                <a:xfrm>
                  <a:off x="2152" y="2067"/>
                  <a:ext cx="24" cy="8"/>
                </a:xfrm>
                <a:custGeom>
                  <a:avLst/>
                  <a:gdLst>
                    <a:gd name="T0" fmla="*/ 24 w 24"/>
                    <a:gd name="T1" fmla="*/ 8 h 8"/>
                    <a:gd name="T2" fmla="*/ 8 w 24"/>
                    <a:gd name="T3" fmla="*/ 8 h 8"/>
                    <a:gd name="T4" fmla="*/ 8 w 24"/>
                    <a:gd name="T5" fmla="*/ 0 h 8"/>
                    <a:gd name="T6" fmla="*/ 0 w 24"/>
                    <a:gd name="T7" fmla="*/ 0 h 8"/>
                    <a:gd name="T8" fmla="*/ 24 w 24"/>
                    <a:gd name="T9" fmla="*/ 0 h 8"/>
                    <a:gd name="T10" fmla="*/ 24 w 24"/>
                    <a:gd name="T11" fmla="*/ 8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24" y="8"/>
                      </a:moveTo>
                      <a:lnTo>
                        <a:pt x="8" y="8"/>
                      </a:lnTo>
                      <a:lnTo>
                        <a:pt x="8" y="0"/>
                      </a:lnTo>
                      <a:lnTo>
                        <a:pt x="0" y="0"/>
                      </a:lnTo>
                      <a:lnTo>
                        <a:pt x="24" y="0"/>
                      </a:lnTo>
                      <a:lnTo>
                        <a:pt x="24"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5" name="Freeform 807"/>
                <p:cNvSpPr>
                  <a:spLocks/>
                </p:cNvSpPr>
                <p:nvPr/>
              </p:nvSpPr>
              <p:spPr bwMode="auto">
                <a:xfrm>
                  <a:off x="2136" y="2059"/>
                  <a:ext cx="24" cy="8"/>
                </a:xfrm>
                <a:custGeom>
                  <a:avLst/>
                  <a:gdLst>
                    <a:gd name="T0" fmla="*/ 24 w 24"/>
                    <a:gd name="T1" fmla="*/ 8 h 8"/>
                    <a:gd name="T2" fmla="*/ 8 w 24"/>
                    <a:gd name="T3" fmla="*/ 8 h 8"/>
                    <a:gd name="T4" fmla="*/ 0 w 24"/>
                    <a:gd name="T5" fmla="*/ 0 h 8"/>
                    <a:gd name="T6" fmla="*/ 24 w 24"/>
                    <a:gd name="T7" fmla="*/ 0 h 8"/>
                    <a:gd name="T8" fmla="*/ 24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24" y="8"/>
                      </a:moveTo>
                      <a:lnTo>
                        <a:pt x="8" y="8"/>
                      </a:lnTo>
                      <a:lnTo>
                        <a:pt x="0" y="0"/>
                      </a:lnTo>
                      <a:lnTo>
                        <a:pt x="24" y="0"/>
                      </a:lnTo>
                      <a:lnTo>
                        <a:pt x="24"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6" name="Freeform 808"/>
                <p:cNvSpPr>
                  <a:spLocks/>
                </p:cNvSpPr>
                <p:nvPr/>
              </p:nvSpPr>
              <p:spPr bwMode="auto">
                <a:xfrm>
                  <a:off x="2128" y="2051"/>
                  <a:ext cx="16" cy="8"/>
                </a:xfrm>
                <a:custGeom>
                  <a:avLst/>
                  <a:gdLst>
                    <a:gd name="T0" fmla="*/ 16 w 16"/>
                    <a:gd name="T1" fmla="*/ 0 h 8"/>
                    <a:gd name="T2" fmla="*/ 8 w 16"/>
                    <a:gd name="T3" fmla="*/ 8 h 8"/>
                    <a:gd name="T4" fmla="*/ 0 w 16"/>
                    <a:gd name="T5" fmla="*/ 8 h 8"/>
                    <a:gd name="T6" fmla="*/ 0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8" y="8"/>
                      </a:lnTo>
                      <a:lnTo>
                        <a:pt x="0" y="8"/>
                      </a:lnTo>
                      <a:lnTo>
                        <a:pt x="0" y="0"/>
                      </a:lnTo>
                      <a:lnTo>
                        <a:pt x="16"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7" name="Freeform 809"/>
                <p:cNvSpPr>
                  <a:spLocks/>
                </p:cNvSpPr>
                <p:nvPr/>
              </p:nvSpPr>
              <p:spPr bwMode="auto">
                <a:xfrm>
                  <a:off x="2112" y="2043"/>
                  <a:ext cx="24" cy="8"/>
                </a:xfrm>
                <a:custGeom>
                  <a:avLst/>
                  <a:gdLst>
                    <a:gd name="T0" fmla="*/ 8 w 24"/>
                    <a:gd name="T1" fmla="*/ 8 h 8"/>
                    <a:gd name="T2" fmla="*/ 0 w 24"/>
                    <a:gd name="T3" fmla="*/ 0 h 8"/>
                    <a:gd name="T4" fmla="*/ 24 w 24"/>
                    <a:gd name="T5" fmla="*/ 0 h 8"/>
                    <a:gd name="T6" fmla="*/ 16 w 24"/>
                    <a:gd name="T7" fmla="*/ 8 h 8"/>
                    <a:gd name="T8" fmla="*/ 8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8" y="8"/>
                      </a:moveTo>
                      <a:lnTo>
                        <a:pt x="0" y="0"/>
                      </a:lnTo>
                      <a:lnTo>
                        <a:pt x="24" y="0"/>
                      </a:lnTo>
                      <a:lnTo>
                        <a:pt x="16" y="8"/>
                      </a:lnTo>
                      <a:lnTo>
                        <a:pt x="8"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9138" name="Rectangle 810"/>
                <p:cNvSpPr>
                  <a:spLocks noChangeArrowheads="1"/>
                </p:cNvSpPr>
                <p:nvPr/>
              </p:nvSpPr>
              <p:spPr bwMode="auto">
                <a:xfrm>
                  <a:off x="2104" y="2035"/>
                  <a:ext cx="16"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139" name="Rectangle 811"/>
                <p:cNvSpPr>
                  <a:spLocks noChangeArrowheads="1"/>
                </p:cNvSpPr>
                <p:nvPr/>
              </p:nvSpPr>
              <p:spPr bwMode="auto">
                <a:xfrm>
                  <a:off x="2096" y="2027"/>
                  <a:ext cx="8"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9140" name="Freeform 812"/>
                <p:cNvSpPr>
                  <a:spLocks/>
                </p:cNvSpPr>
                <p:nvPr/>
              </p:nvSpPr>
              <p:spPr bwMode="auto">
                <a:xfrm>
                  <a:off x="1930" y="1963"/>
                  <a:ext cx="127" cy="72"/>
                </a:xfrm>
                <a:custGeom>
                  <a:avLst/>
                  <a:gdLst>
                    <a:gd name="T0" fmla="*/ 127 w 127"/>
                    <a:gd name="T1" fmla="*/ 40 h 72"/>
                    <a:gd name="T2" fmla="*/ 111 w 127"/>
                    <a:gd name="T3" fmla="*/ 24 h 72"/>
                    <a:gd name="T4" fmla="*/ 111 w 127"/>
                    <a:gd name="T5" fmla="*/ 32 h 72"/>
                    <a:gd name="T6" fmla="*/ 111 w 127"/>
                    <a:gd name="T7" fmla="*/ 24 h 72"/>
                    <a:gd name="T8" fmla="*/ 103 w 127"/>
                    <a:gd name="T9" fmla="*/ 16 h 72"/>
                    <a:gd name="T10" fmla="*/ 95 w 127"/>
                    <a:gd name="T11" fmla="*/ 16 h 72"/>
                    <a:gd name="T12" fmla="*/ 87 w 127"/>
                    <a:gd name="T13" fmla="*/ 8 h 72"/>
                    <a:gd name="T14" fmla="*/ 79 w 127"/>
                    <a:gd name="T15" fmla="*/ 8 h 72"/>
                    <a:gd name="T16" fmla="*/ 63 w 127"/>
                    <a:gd name="T17" fmla="*/ 0 h 72"/>
                    <a:gd name="T18" fmla="*/ 63 w 127"/>
                    <a:gd name="T19" fmla="*/ 8 h 72"/>
                    <a:gd name="T20" fmla="*/ 55 w 127"/>
                    <a:gd name="T21" fmla="*/ 8 h 72"/>
                    <a:gd name="T22" fmla="*/ 47 w 127"/>
                    <a:gd name="T23" fmla="*/ 0 h 72"/>
                    <a:gd name="T24" fmla="*/ 47 w 127"/>
                    <a:gd name="T25" fmla="*/ 8 h 72"/>
                    <a:gd name="T26" fmla="*/ 31 w 127"/>
                    <a:gd name="T27" fmla="*/ 8 h 72"/>
                    <a:gd name="T28" fmla="*/ 39 w 127"/>
                    <a:gd name="T29" fmla="*/ 8 h 72"/>
                    <a:gd name="T30" fmla="*/ 31 w 127"/>
                    <a:gd name="T31" fmla="*/ 8 h 72"/>
                    <a:gd name="T32" fmla="*/ 31 w 127"/>
                    <a:gd name="T33" fmla="*/ 16 h 72"/>
                    <a:gd name="T34" fmla="*/ 24 w 127"/>
                    <a:gd name="T35" fmla="*/ 16 h 72"/>
                    <a:gd name="T36" fmla="*/ 24 w 127"/>
                    <a:gd name="T37" fmla="*/ 24 h 72"/>
                    <a:gd name="T38" fmla="*/ 16 w 127"/>
                    <a:gd name="T39" fmla="*/ 24 h 72"/>
                    <a:gd name="T40" fmla="*/ 16 w 127"/>
                    <a:gd name="T41" fmla="*/ 32 h 72"/>
                    <a:gd name="T42" fmla="*/ 8 w 127"/>
                    <a:gd name="T43" fmla="*/ 32 h 72"/>
                    <a:gd name="T44" fmla="*/ 8 w 127"/>
                    <a:gd name="T45" fmla="*/ 40 h 72"/>
                    <a:gd name="T46" fmla="*/ 0 w 127"/>
                    <a:gd name="T47" fmla="*/ 40 h 72"/>
                    <a:gd name="T48" fmla="*/ 8 w 127"/>
                    <a:gd name="T49" fmla="*/ 48 h 72"/>
                    <a:gd name="T50" fmla="*/ 16 w 127"/>
                    <a:gd name="T51" fmla="*/ 48 h 72"/>
                    <a:gd name="T52" fmla="*/ 16 w 127"/>
                    <a:gd name="T53" fmla="*/ 56 h 72"/>
                    <a:gd name="T54" fmla="*/ 24 w 127"/>
                    <a:gd name="T55" fmla="*/ 56 h 72"/>
                    <a:gd name="T56" fmla="*/ 24 w 127"/>
                    <a:gd name="T57" fmla="*/ 64 h 72"/>
                    <a:gd name="T58" fmla="*/ 31 w 127"/>
                    <a:gd name="T59" fmla="*/ 64 h 72"/>
                    <a:gd name="T60" fmla="*/ 39 w 127"/>
                    <a:gd name="T61" fmla="*/ 72 h 72"/>
                    <a:gd name="T62" fmla="*/ 87 w 127"/>
                    <a:gd name="T63" fmla="*/ 72 h 72"/>
                    <a:gd name="T64" fmla="*/ 79 w 127"/>
                    <a:gd name="T65" fmla="*/ 72 h 72"/>
                    <a:gd name="T66" fmla="*/ 103 w 127"/>
                    <a:gd name="T67" fmla="*/ 72 h 72"/>
                    <a:gd name="T68" fmla="*/ 111 w 127"/>
                    <a:gd name="T69" fmla="*/ 64 h 72"/>
                    <a:gd name="T70" fmla="*/ 119 w 127"/>
                    <a:gd name="T71" fmla="*/ 64 h 72"/>
                    <a:gd name="T72" fmla="*/ 119 w 127"/>
                    <a:gd name="T73" fmla="*/ 56 h 72"/>
                    <a:gd name="T74" fmla="*/ 127 w 127"/>
                    <a:gd name="T75" fmla="*/ 48 h 72"/>
                    <a:gd name="T76" fmla="*/ 127 w 127"/>
                    <a:gd name="T77" fmla="*/ 40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7"/>
                    <a:gd name="T118" fmla="*/ 0 h 72"/>
                    <a:gd name="T119" fmla="*/ 127 w 127"/>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7" h="72">
                      <a:moveTo>
                        <a:pt x="127" y="40"/>
                      </a:moveTo>
                      <a:lnTo>
                        <a:pt x="111" y="24"/>
                      </a:lnTo>
                      <a:lnTo>
                        <a:pt x="111" y="32"/>
                      </a:lnTo>
                      <a:lnTo>
                        <a:pt x="111" y="24"/>
                      </a:lnTo>
                      <a:lnTo>
                        <a:pt x="103" y="16"/>
                      </a:lnTo>
                      <a:lnTo>
                        <a:pt x="95" y="16"/>
                      </a:lnTo>
                      <a:lnTo>
                        <a:pt x="87" y="8"/>
                      </a:lnTo>
                      <a:lnTo>
                        <a:pt x="79" y="8"/>
                      </a:lnTo>
                      <a:lnTo>
                        <a:pt x="63" y="0"/>
                      </a:lnTo>
                      <a:lnTo>
                        <a:pt x="63" y="8"/>
                      </a:lnTo>
                      <a:lnTo>
                        <a:pt x="55" y="8"/>
                      </a:lnTo>
                      <a:lnTo>
                        <a:pt x="47" y="0"/>
                      </a:lnTo>
                      <a:lnTo>
                        <a:pt x="47" y="8"/>
                      </a:lnTo>
                      <a:lnTo>
                        <a:pt x="31" y="8"/>
                      </a:lnTo>
                      <a:lnTo>
                        <a:pt x="39" y="8"/>
                      </a:lnTo>
                      <a:lnTo>
                        <a:pt x="31" y="8"/>
                      </a:lnTo>
                      <a:lnTo>
                        <a:pt x="31" y="16"/>
                      </a:lnTo>
                      <a:lnTo>
                        <a:pt x="24" y="16"/>
                      </a:lnTo>
                      <a:lnTo>
                        <a:pt x="24" y="24"/>
                      </a:lnTo>
                      <a:lnTo>
                        <a:pt x="16" y="24"/>
                      </a:lnTo>
                      <a:lnTo>
                        <a:pt x="16" y="32"/>
                      </a:lnTo>
                      <a:lnTo>
                        <a:pt x="8" y="32"/>
                      </a:lnTo>
                      <a:lnTo>
                        <a:pt x="8" y="40"/>
                      </a:lnTo>
                      <a:lnTo>
                        <a:pt x="0" y="40"/>
                      </a:lnTo>
                      <a:lnTo>
                        <a:pt x="8" y="48"/>
                      </a:lnTo>
                      <a:lnTo>
                        <a:pt x="16" y="48"/>
                      </a:lnTo>
                      <a:lnTo>
                        <a:pt x="16" y="56"/>
                      </a:lnTo>
                      <a:lnTo>
                        <a:pt x="24" y="56"/>
                      </a:lnTo>
                      <a:lnTo>
                        <a:pt x="24" y="64"/>
                      </a:lnTo>
                      <a:lnTo>
                        <a:pt x="31" y="64"/>
                      </a:lnTo>
                      <a:lnTo>
                        <a:pt x="39" y="72"/>
                      </a:lnTo>
                      <a:lnTo>
                        <a:pt x="87" y="72"/>
                      </a:lnTo>
                      <a:lnTo>
                        <a:pt x="79" y="72"/>
                      </a:lnTo>
                      <a:lnTo>
                        <a:pt x="103" y="72"/>
                      </a:lnTo>
                      <a:lnTo>
                        <a:pt x="111" y="64"/>
                      </a:lnTo>
                      <a:lnTo>
                        <a:pt x="119" y="64"/>
                      </a:lnTo>
                      <a:lnTo>
                        <a:pt x="119" y="56"/>
                      </a:lnTo>
                      <a:lnTo>
                        <a:pt x="127" y="48"/>
                      </a:lnTo>
                      <a:lnTo>
                        <a:pt x="127" y="40"/>
                      </a:lnTo>
                      <a:close/>
                    </a:path>
                  </a:pathLst>
                </a:custGeom>
                <a:solidFill>
                  <a:srgbClr val="26BF00"/>
                </a:solidFill>
                <a:ln w="0">
                  <a:solidFill>
                    <a:srgbClr val="000000"/>
                  </a:solidFill>
                  <a:round/>
                  <a:headEnd/>
                  <a:tailEnd/>
                </a:ln>
              </p:spPr>
              <p:txBody>
                <a:bodyPr/>
                <a:lstStyle/>
                <a:p>
                  <a:endParaRPr lang="es-ES_tradnl">
                    <a:solidFill>
                      <a:srgbClr val="000000"/>
                    </a:solidFill>
                    <a:latin typeface="Times New Roman"/>
                  </a:endParaRPr>
                </a:p>
              </p:txBody>
            </p:sp>
            <p:sp>
              <p:nvSpPr>
                <p:cNvPr id="39141" name="Freeform 813"/>
                <p:cNvSpPr>
                  <a:spLocks/>
                </p:cNvSpPr>
                <p:nvPr/>
              </p:nvSpPr>
              <p:spPr bwMode="auto">
                <a:xfrm>
                  <a:off x="1969" y="1971"/>
                  <a:ext cx="72" cy="16"/>
                </a:xfrm>
                <a:custGeom>
                  <a:avLst/>
                  <a:gdLst>
                    <a:gd name="T0" fmla="*/ 16 w 72"/>
                    <a:gd name="T1" fmla="*/ 0 h 16"/>
                    <a:gd name="T2" fmla="*/ 24 w 72"/>
                    <a:gd name="T3" fmla="*/ 0 h 16"/>
                    <a:gd name="T4" fmla="*/ 24 w 72"/>
                    <a:gd name="T5" fmla="*/ 8 h 16"/>
                    <a:gd name="T6" fmla="*/ 40 w 72"/>
                    <a:gd name="T7" fmla="*/ 8 h 16"/>
                    <a:gd name="T8" fmla="*/ 48 w 72"/>
                    <a:gd name="T9" fmla="*/ 16 h 16"/>
                    <a:gd name="T10" fmla="*/ 72 w 72"/>
                    <a:gd name="T11" fmla="*/ 16 h 16"/>
                    <a:gd name="T12" fmla="*/ 64 w 72"/>
                    <a:gd name="T13" fmla="*/ 16 h 16"/>
                    <a:gd name="T14" fmla="*/ 56 w 72"/>
                    <a:gd name="T15" fmla="*/ 8 h 16"/>
                    <a:gd name="T16" fmla="*/ 48 w 72"/>
                    <a:gd name="T17" fmla="*/ 8 h 16"/>
                    <a:gd name="T18" fmla="*/ 40 w 72"/>
                    <a:gd name="T19" fmla="*/ 0 h 16"/>
                    <a:gd name="T20" fmla="*/ 0 w 72"/>
                    <a:gd name="T21" fmla="*/ 0 h 16"/>
                    <a:gd name="T22" fmla="*/ 0 w 72"/>
                    <a:gd name="T23" fmla="*/ 8 h 16"/>
                    <a:gd name="T24" fmla="*/ 0 w 72"/>
                    <a:gd name="T25" fmla="*/ 0 h 16"/>
                    <a:gd name="T26" fmla="*/ 8 w 72"/>
                    <a:gd name="T27" fmla="*/ 0 h 16"/>
                    <a:gd name="T28" fmla="*/ 16 w 72"/>
                    <a:gd name="T29" fmla="*/ 8 h 16"/>
                    <a:gd name="T30" fmla="*/ 16 w 72"/>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16"/>
                    <a:gd name="T50" fmla="*/ 72 w 72"/>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16">
                      <a:moveTo>
                        <a:pt x="16" y="0"/>
                      </a:moveTo>
                      <a:lnTo>
                        <a:pt x="24" y="0"/>
                      </a:lnTo>
                      <a:lnTo>
                        <a:pt x="24" y="8"/>
                      </a:lnTo>
                      <a:lnTo>
                        <a:pt x="40" y="8"/>
                      </a:lnTo>
                      <a:lnTo>
                        <a:pt x="48" y="16"/>
                      </a:lnTo>
                      <a:lnTo>
                        <a:pt x="72" y="16"/>
                      </a:lnTo>
                      <a:lnTo>
                        <a:pt x="64" y="16"/>
                      </a:lnTo>
                      <a:lnTo>
                        <a:pt x="56" y="8"/>
                      </a:lnTo>
                      <a:lnTo>
                        <a:pt x="48" y="8"/>
                      </a:lnTo>
                      <a:lnTo>
                        <a:pt x="40" y="0"/>
                      </a:lnTo>
                      <a:lnTo>
                        <a:pt x="0" y="0"/>
                      </a:lnTo>
                      <a:lnTo>
                        <a:pt x="0" y="8"/>
                      </a:lnTo>
                      <a:lnTo>
                        <a:pt x="0" y="0"/>
                      </a:lnTo>
                      <a:lnTo>
                        <a:pt x="8" y="0"/>
                      </a:lnTo>
                      <a:lnTo>
                        <a:pt x="16" y="8"/>
                      </a:lnTo>
                      <a:lnTo>
                        <a:pt x="16" y="0"/>
                      </a:lnTo>
                      <a:close/>
                    </a:path>
                  </a:pathLst>
                </a:custGeom>
                <a:solidFill>
                  <a:srgbClr val="00A500"/>
                </a:solidFill>
                <a:ln w="12700">
                  <a:solidFill>
                    <a:srgbClr val="14B200"/>
                  </a:solidFill>
                  <a:round/>
                  <a:headEnd/>
                  <a:tailEnd/>
                </a:ln>
              </p:spPr>
              <p:txBody>
                <a:bodyPr/>
                <a:lstStyle/>
                <a:p>
                  <a:endParaRPr lang="es-ES_tradnl">
                    <a:solidFill>
                      <a:srgbClr val="000000"/>
                    </a:solidFill>
                    <a:latin typeface="Times New Roman"/>
                  </a:endParaRPr>
                </a:p>
              </p:txBody>
            </p:sp>
            <p:sp>
              <p:nvSpPr>
                <p:cNvPr id="39142" name="Freeform 814"/>
                <p:cNvSpPr>
                  <a:spLocks/>
                </p:cNvSpPr>
                <p:nvPr/>
              </p:nvSpPr>
              <p:spPr bwMode="auto">
                <a:xfrm>
                  <a:off x="1961" y="2003"/>
                  <a:ext cx="96" cy="16"/>
                </a:xfrm>
                <a:custGeom>
                  <a:avLst/>
                  <a:gdLst>
                    <a:gd name="T0" fmla="*/ 24 w 96"/>
                    <a:gd name="T1" fmla="*/ 16 h 16"/>
                    <a:gd name="T2" fmla="*/ 64 w 96"/>
                    <a:gd name="T3" fmla="*/ 16 h 16"/>
                    <a:gd name="T4" fmla="*/ 72 w 96"/>
                    <a:gd name="T5" fmla="*/ 8 h 16"/>
                    <a:gd name="T6" fmla="*/ 72 w 96"/>
                    <a:gd name="T7" fmla="*/ 16 h 16"/>
                    <a:gd name="T8" fmla="*/ 80 w 96"/>
                    <a:gd name="T9" fmla="*/ 16 h 16"/>
                    <a:gd name="T10" fmla="*/ 80 w 96"/>
                    <a:gd name="T11" fmla="*/ 8 h 16"/>
                    <a:gd name="T12" fmla="*/ 80 w 96"/>
                    <a:gd name="T13" fmla="*/ 16 h 16"/>
                    <a:gd name="T14" fmla="*/ 88 w 96"/>
                    <a:gd name="T15" fmla="*/ 16 h 16"/>
                    <a:gd name="T16" fmla="*/ 88 w 96"/>
                    <a:gd name="T17" fmla="*/ 8 h 16"/>
                    <a:gd name="T18" fmla="*/ 96 w 96"/>
                    <a:gd name="T19" fmla="*/ 8 h 16"/>
                    <a:gd name="T20" fmla="*/ 96 w 96"/>
                    <a:gd name="T21" fmla="*/ 0 h 16"/>
                    <a:gd name="T22" fmla="*/ 88 w 96"/>
                    <a:gd name="T23" fmla="*/ 8 h 16"/>
                    <a:gd name="T24" fmla="*/ 0 w 96"/>
                    <a:gd name="T25" fmla="*/ 8 h 16"/>
                    <a:gd name="T26" fmla="*/ 0 w 96"/>
                    <a:gd name="T27" fmla="*/ 16 h 16"/>
                    <a:gd name="T28" fmla="*/ 8 w 96"/>
                    <a:gd name="T29" fmla="*/ 16 h 16"/>
                    <a:gd name="T30" fmla="*/ 8 w 96"/>
                    <a:gd name="T31" fmla="*/ 8 h 16"/>
                    <a:gd name="T32" fmla="*/ 16 w 96"/>
                    <a:gd name="T33" fmla="*/ 8 h 16"/>
                    <a:gd name="T34" fmla="*/ 16 w 96"/>
                    <a:gd name="T35" fmla="*/ 16 h 16"/>
                    <a:gd name="T36" fmla="*/ 24 w 96"/>
                    <a:gd name="T37" fmla="*/ 1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16"/>
                    <a:gd name="T59" fmla="*/ 96 w 9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16">
                      <a:moveTo>
                        <a:pt x="24" y="16"/>
                      </a:moveTo>
                      <a:lnTo>
                        <a:pt x="64" y="16"/>
                      </a:lnTo>
                      <a:lnTo>
                        <a:pt x="72" y="8"/>
                      </a:lnTo>
                      <a:lnTo>
                        <a:pt x="72" y="16"/>
                      </a:lnTo>
                      <a:lnTo>
                        <a:pt x="80" y="16"/>
                      </a:lnTo>
                      <a:lnTo>
                        <a:pt x="80" y="8"/>
                      </a:lnTo>
                      <a:lnTo>
                        <a:pt x="80" y="16"/>
                      </a:lnTo>
                      <a:lnTo>
                        <a:pt x="88" y="16"/>
                      </a:lnTo>
                      <a:lnTo>
                        <a:pt x="88" y="8"/>
                      </a:lnTo>
                      <a:lnTo>
                        <a:pt x="96" y="8"/>
                      </a:lnTo>
                      <a:lnTo>
                        <a:pt x="96" y="0"/>
                      </a:lnTo>
                      <a:lnTo>
                        <a:pt x="88" y="8"/>
                      </a:lnTo>
                      <a:lnTo>
                        <a:pt x="0" y="8"/>
                      </a:lnTo>
                      <a:lnTo>
                        <a:pt x="0" y="16"/>
                      </a:lnTo>
                      <a:lnTo>
                        <a:pt x="8" y="16"/>
                      </a:lnTo>
                      <a:lnTo>
                        <a:pt x="8" y="8"/>
                      </a:lnTo>
                      <a:lnTo>
                        <a:pt x="16" y="8"/>
                      </a:lnTo>
                      <a:lnTo>
                        <a:pt x="16" y="16"/>
                      </a:lnTo>
                      <a:lnTo>
                        <a:pt x="24" y="16"/>
                      </a:lnTo>
                      <a:close/>
                    </a:path>
                  </a:pathLst>
                </a:custGeom>
                <a:solidFill>
                  <a:srgbClr val="00A500"/>
                </a:solidFill>
                <a:ln w="12700">
                  <a:solidFill>
                    <a:srgbClr val="14B200"/>
                  </a:solidFill>
                  <a:round/>
                  <a:headEnd/>
                  <a:tailEnd/>
                </a:ln>
              </p:spPr>
              <p:txBody>
                <a:bodyPr/>
                <a:lstStyle/>
                <a:p>
                  <a:endParaRPr lang="es-ES_tradnl">
                    <a:solidFill>
                      <a:srgbClr val="000000"/>
                    </a:solidFill>
                    <a:latin typeface="Times New Roman"/>
                  </a:endParaRPr>
                </a:p>
              </p:txBody>
            </p:sp>
            <p:sp>
              <p:nvSpPr>
                <p:cNvPr id="39143" name="Line 815"/>
                <p:cNvSpPr>
                  <a:spLocks noChangeShapeType="1"/>
                </p:cNvSpPr>
                <p:nvPr/>
              </p:nvSpPr>
              <p:spPr bwMode="auto">
                <a:xfrm flipH="1">
                  <a:off x="2009" y="2011"/>
                  <a:ext cx="48" cy="1"/>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44" name="Line 816"/>
                <p:cNvSpPr>
                  <a:spLocks noChangeShapeType="1"/>
                </p:cNvSpPr>
                <p:nvPr/>
              </p:nvSpPr>
              <p:spPr bwMode="auto">
                <a:xfrm flipH="1">
                  <a:off x="1961" y="2011"/>
                  <a:ext cx="48" cy="1"/>
                </a:xfrm>
                <a:prstGeom prst="line">
                  <a:avLst/>
                </a:pr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45" name="Freeform 817"/>
                <p:cNvSpPr>
                  <a:spLocks/>
                </p:cNvSpPr>
                <p:nvPr/>
              </p:nvSpPr>
              <p:spPr bwMode="auto">
                <a:xfrm>
                  <a:off x="1938" y="2003"/>
                  <a:ext cx="23" cy="8"/>
                </a:xfrm>
                <a:custGeom>
                  <a:avLst/>
                  <a:gdLst>
                    <a:gd name="T0" fmla="*/ 23 w 23"/>
                    <a:gd name="T1" fmla="*/ 8 h 8"/>
                    <a:gd name="T2" fmla="*/ 16 w 23"/>
                    <a:gd name="T3" fmla="*/ 8 h 8"/>
                    <a:gd name="T4" fmla="*/ 8 w 23"/>
                    <a:gd name="T5" fmla="*/ 0 h 8"/>
                    <a:gd name="T6" fmla="*/ 0 w 23"/>
                    <a:gd name="T7" fmla="*/ 0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8"/>
                      </a:lnTo>
                      <a:lnTo>
                        <a:pt x="8" y="0"/>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46" name="Freeform 818"/>
                <p:cNvSpPr>
                  <a:spLocks/>
                </p:cNvSpPr>
                <p:nvPr/>
              </p:nvSpPr>
              <p:spPr bwMode="auto">
                <a:xfrm>
                  <a:off x="1954" y="2011"/>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47" name="Freeform 819"/>
                <p:cNvSpPr>
                  <a:spLocks/>
                </p:cNvSpPr>
                <p:nvPr/>
              </p:nvSpPr>
              <p:spPr bwMode="auto">
                <a:xfrm>
                  <a:off x="1946" y="1995"/>
                  <a:ext cx="23" cy="16"/>
                </a:xfrm>
                <a:custGeom>
                  <a:avLst/>
                  <a:gdLst>
                    <a:gd name="T0" fmla="*/ 23 w 23"/>
                    <a:gd name="T1" fmla="*/ 16 h 16"/>
                    <a:gd name="T2" fmla="*/ 15 w 23"/>
                    <a:gd name="T3" fmla="*/ 16 h 16"/>
                    <a:gd name="T4" fmla="*/ 0 w 23"/>
                    <a:gd name="T5" fmla="*/ 0 h 16"/>
                    <a:gd name="T6" fmla="*/ 0 60000 65536"/>
                    <a:gd name="T7" fmla="*/ 0 60000 65536"/>
                    <a:gd name="T8" fmla="*/ 0 60000 65536"/>
                    <a:gd name="T9" fmla="*/ 0 w 23"/>
                    <a:gd name="T10" fmla="*/ 0 h 16"/>
                    <a:gd name="T11" fmla="*/ 23 w 23"/>
                    <a:gd name="T12" fmla="*/ 16 h 16"/>
                  </a:gdLst>
                  <a:ahLst/>
                  <a:cxnLst>
                    <a:cxn ang="T6">
                      <a:pos x="T0" y="T1"/>
                    </a:cxn>
                    <a:cxn ang="T7">
                      <a:pos x="T2" y="T3"/>
                    </a:cxn>
                    <a:cxn ang="T8">
                      <a:pos x="T4" y="T5"/>
                    </a:cxn>
                  </a:cxnLst>
                  <a:rect l="T9" t="T10" r="T11" b="T12"/>
                  <a:pathLst>
                    <a:path w="23" h="16">
                      <a:moveTo>
                        <a:pt x="23" y="16"/>
                      </a:moveTo>
                      <a:lnTo>
                        <a:pt x="15" y="16"/>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48" name="Freeform 820"/>
                <p:cNvSpPr>
                  <a:spLocks/>
                </p:cNvSpPr>
                <p:nvPr/>
              </p:nvSpPr>
              <p:spPr bwMode="auto">
                <a:xfrm>
                  <a:off x="1977"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49" name="Freeform 821"/>
                <p:cNvSpPr>
                  <a:spLocks/>
                </p:cNvSpPr>
                <p:nvPr/>
              </p:nvSpPr>
              <p:spPr bwMode="auto">
                <a:xfrm>
                  <a:off x="1954" y="1987"/>
                  <a:ext cx="31" cy="24"/>
                </a:xfrm>
                <a:custGeom>
                  <a:avLst/>
                  <a:gdLst>
                    <a:gd name="T0" fmla="*/ 31 w 31"/>
                    <a:gd name="T1" fmla="*/ 24 h 24"/>
                    <a:gd name="T2" fmla="*/ 23 w 31"/>
                    <a:gd name="T3" fmla="*/ 24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23" y="24"/>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0" name="Freeform 822"/>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0 w 32"/>
                    <a:gd name="T7" fmla="*/ 8 h 40"/>
                    <a:gd name="T8" fmla="*/ 0 w 32"/>
                    <a:gd name="T9" fmla="*/ 0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40"/>
                      </a:moveTo>
                      <a:lnTo>
                        <a:pt x="24" y="40"/>
                      </a:lnTo>
                      <a:lnTo>
                        <a:pt x="24" y="32"/>
                      </a:lnTo>
                      <a:lnTo>
                        <a:pt x="0"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1" name="Freeform 823"/>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2" name="Freeform 824"/>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3" name="Freeform 825"/>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32 h 40"/>
                    <a:gd name="T8" fmla="*/ 24 w 40"/>
                    <a:gd name="T9" fmla="*/ 24 h 40"/>
                    <a:gd name="T10" fmla="*/ 0 w 40"/>
                    <a:gd name="T11" fmla="*/ 0 h 40"/>
                    <a:gd name="T12" fmla="*/ 0 60000 65536"/>
                    <a:gd name="T13" fmla="*/ 0 60000 65536"/>
                    <a:gd name="T14" fmla="*/ 0 60000 65536"/>
                    <a:gd name="T15" fmla="*/ 0 60000 65536"/>
                    <a:gd name="T16" fmla="*/ 0 60000 65536"/>
                    <a:gd name="T17" fmla="*/ 0 60000 65536"/>
                    <a:gd name="T18" fmla="*/ 0 w 40"/>
                    <a:gd name="T19" fmla="*/ 0 h 40"/>
                    <a:gd name="T20" fmla="*/ 40 w 40"/>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0" h="40">
                      <a:moveTo>
                        <a:pt x="40" y="40"/>
                      </a:moveTo>
                      <a:lnTo>
                        <a:pt x="32" y="40"/>
                      </a:lnTo>
                      <a:lnTo>
                        <a:pt x="32" y="32"/>
                      </a:lnTo>
                      <a:lnTo>
                        <a:pt x="24" y="32"/>
                      </a:lnTo>
                      <a:lnTo>
                        <a:pt x="24" y="24"/>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4" name="Freeform 826"/>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5" name="Freeform 827"/>
                <p:cNvSpPr>
                  <a:spLocks/>
                </p:cNvSpPr>
                <p:nvPr/>
              </p:nvSpPr>
              <p:spPr bwMode="auto">
                <a:xfrm>
                  <a:off x="1993" y="1971"/>
                  <a:ext cx="32" cy="40"/>
                </a:xfrm>
                <a:custGeom>
                  <a:avLst/>
                  <a:gdLst>
                    <a:gd name="T0" fmla="*/ 32 w 32"/>
                    <a:gd name="T1" fmla="*/ 40 h 40"/>
                    <a:gd name="T2" fmla="*/ 8 w 32"/>
                    <a:gd name="T3" fmla="*/ 16 h 40"/>
                    <a:gd name="T4" fmla="*/ 8 w 32"/>
                    <a:gd name="T5" fmla="*/ 8 h 40"/>
                    <a:gd name="T6" fmla="*/ 0 w 32"/>
                    <a:gd name="T7" fmla="*/ 0 h 40"/>
                    <a:gd name="T8" fmla="*/ 0 60000 65536"/>
                    <a:gd name="T9" fmla="*/ 0 60000 65536"/>
                    <a:gd name="T10" fmla="*/ 0 60000 65536"/>
                    <a:gd name="T11" fmla="*/ 0 60000 65536"/>
                    <a:gd name="T12" fmla="*/ 0 w 32"/>
                    <a:gd name="T13" fmla="*/ 0 h 40"/>
                    <a:gd name="T14" fmla="*/ 32 w 32"/>
                    <a:gd name="T15" fmla="*/ 40 h 40"/>
                  </a:gdLst>
                  <a:ahLst/>
                  <a:cxnLst>
                    <a:cxn ang="T8">
                      <a:pos x="T0" y="T1"/>
                    </a:cxn>
                    <a:cxn ang="T9">
                      <a:pos x="T2" y="T3"/>
                    </a:cxn>
                    <a:cxn ang="T10">
                      <a:pos x="T4" y="T5"/>
                    </a:cxn>
                    <a:cxn ang="T11">
                      <a:pos x="T6" y="T7"/>
                    </a:cxn>
                  </a:cxnLst>
                  <a:rect l="T12" t="T13" r="T14" b="T15"/>
                  <a:pathLst>
                    <a:path w="32" h="40">
                      <a:moveTo>
                        <a:pt x="32" y="40"/>
                      </a:moveTo>
                      <a:lnTo>
                        <a:pt x="8" y="16"/>
                      </a:lnTo>
                      <a:lnTo>
                        <a:pt x="8"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6" name="Freeform 828"/>
                <p:cNvSpPr>
                  <a:spLocks/>
                </p:cNvSpPr>
                <p:nvPr/>
              </p:nvSpPr>
              <p:spPr bwMode="auto">
                <a:xfrm>
                  <a:off x="2025" y="2011"/>
                  <a:ext cx="16" cy="16"/>
                </a:xfrm>
                <a:custGeom>
                  <a:avLst/>
                  <a:gdLst>
                    <a:gd name="T0" fmla="*/ 0 w 16"/>
                    <a:gd name="T1" fmla="*/ 16 h 16"/>
                    <a:gd name="T2" fmla="*/ 8 w 16"/>
                    <a:gd name="T3" fmla="*/ 16 h 16"/>
                    <a:gd name="T4" fmla="*/ 16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8" y="16"/>
                      </a:lnTo>
                      <a:lnTo>
                        <a:pt x="16" y="8"/>
                      </a:lnTo>
                      <a:lnTo>
                        <a:pt x="16"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7" name="Freeform 829"/>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8" name="Freeform 830"/>
                <p:cNvSpPr>
                  <a:spLocks/>
                </p:cNvSpPr>
                <p:nvPr/>
              </p:nvSpPr>
              <p:spPr bwMode="auto">
                <a:xfrm>
                  <a:off x="2033" y="1987"/>
                  <a:ext cx="16" cy="24"/>
                </a:xfrm>
                <a:custGeom>
                  <a:avLst/>
                  <a:gdLst>
                    <a:gd name="T0" fmla="*/ 16 w 16"/>
                    <a:gd name="T1" fmla="*/ 24 h 24"/>
                    <a:gd name="T2" fmla="*/ 16 w 16"/>
                    <a:gd name="T3" fmla="*/ 16 h 24"/>
                    <a:gd name="T4" fmla="*/ 8 w 16"/>
                    <a:gd name="T5" fmla="*/ 16 h 24"/>
                    <a:gd name="T6" fmla="*/ 8 w 16"/>
                    <a:gd name="T7" fmla="*/ 8 h 24"/>
                    <a:gd name="T8" fmla="*/ 0 w 16"/>
                    <a:gd name="T9" fmla="*/ 0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16" y="24"/>
                      </a:moveTo>
                      <a:lnTo>
                        <a:pt x="16" y="16"/>
                      </a:lnTo>
                      <a:lnTo>
                        <a:pt x="8" y="16"/>
                      </a:lnTo>
                      <a:lnTo>
                        <a:pt x="8" y="8"/>
                      </a:lnTo>
                      <a:lnTo>
                        <a:pt x="0" y="0"/>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59" name="Freeform 831"/>
                <p:cNvSpPr>
                  <a:spLocks/>
                </p:cNvSpPr>
                <p:nvPr/>
              </p:nvSpPr>
              <p:spPr bwMode="auto">
                <a:xfrm>
                  <a:off x="2041"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solidFill>
                      <a:srgbClr val="000000"/>
                    </a:solidFill>
                    <a:latin typeface="Times New Roman"/>
                  </a:endParaRPr>
                </a:p>
              </p:txBody>
            </p:sp>
            <p:sp>
              <p:nvSpPr>
                <p:cNvPr id="39160" name="Freeform 832"/>
                <p:cNvSpPr>
                  <a:spLocks/>
                </p:cNvSpPr>
                <p:nvPr/>
              </p:nvSpPr>
              <p:spPr bwMode="auto">
                <a:xfrm>
                  <a:off x="1938" y="2003"/>
                  <a:ext cx="23" cy="8"/>
                </a:xfrm>
                <a:custGeom>
                  <a:avLst/>
                  <a:gdLst>
                    <a:gd name="T0" fmla="*/ 0 w 23"/>
                    <a:gd name="T1" fmla="*/ 0 h 8"/>
                    <a:gd name="T2" fmla="*/ 8 w 23"/>
                    <a:gd name="T3" fmla="*/ 0 h 8"/>
                    <a:gd name="T4" fmla="*/ 16 w 23"/>
                    <a:gd name="T5" fmla="*/ 8 h 8"/>
                    <a:gd name="T6" fmla="*/ 23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0" y="0"/>
                      </a:moveTo>
                      <a:lnTo>
                        <a:pt x="8" y="0"/>
                      </a:lnTo>
                      <a:lnTo>
                        <a:pt x="16" y="8"/>
                      </a:lnTo>
                      <a:lnTo>
                        <a:pt x="23" y="8"/>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1" name="Line 833"/>
                <p:cNvSpPr>
                  <a:spLocks noChangeShapeType="1"/>
                </p:cNvSpPr>
                <p:nvPr/>
              </p:nvSpPr>
              <p:spPr bwMode="auto">
                <a:xfrm>
                  <a:off x="1961" y="2011"/>
                  <a:ext cx="48" cy="1"/>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2" name="Line 834"/>
                <p:cNvSpPr>
                  <a:spLocks noChangeShapeType="1"/>
                </p:cNvSpPr>
                <p:nvPr/>
              </p:nvSpPr>
              <p:spPr bwMode="auto">
                <a:xfrm>
                  <a:off x="2009" y="2011"/>
                  <a:ext cx="48" cy="1"/>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3" name="Line 835"/>
                <p:cNvSpPr>
                  <a:spLocks noChangeShapeType="1"/>
                </p:cNvSpPr>
                <p:nvPr/>
              </p:nvSpPr>
              <p:spPr bwMode="auto">
                <a:xfrm flipV="1">
                  <a:off x="2057" y="1995"/>
                  <a:ext cx="15" cy="16"/>
                </a:xfrm>
                <a:prstGeom prst="line">
                  <a:avLst/>
                </a:pr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4" name="Freeform 836"/>
                <p:cNvSpPr>
                  <a:spLocks/>
                </p:cNvSpPr>
                <p:nvPr/>
              </p:nvSpPr>
              <p:spPr bwMode="auto">
                <a:xfrm>
                  <a:off x="1954" y="2011"/>
                  <a:ext cx="15" cy="8"/>
                </a:xfrm>
                <a:custGeom>
                  <a:avLst/>
                  <a:gdLst>
                    <a:gd name="T0" fmla="*/ 15 w 15"/>
                    <a:gd name="T1" fmla="*/ 0 h 8"/>
                    <a:gd name="T2" fmla="*/ 7 w 15"/>
                    <a:gd name="T3" fmla="*/ 0 h 8"/>
                    <a:gd name="T4" fmla="*/ 7 w 15"/>
                    <a:gd name="T5" fmla="*/ 8 h 8"/>
                    <a:gd name="T6" fmla="*/ 0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15" y="0"/>
                      </a:moveTo>
                      <a:lnTo>
                        <a:pt x="7" y="0"/>
                      </a:lnTo>
                      <a:lnTo>
                        <a:pt x="7" y="8"/>
                      </a:lnTo>
                      <a:lnTo>
                        <a:pt x="0" y="8"/>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5" name="Freeform 837"/>
                <p:cNvSpPr>
                  <a:spLocks/>
                </p:cNvSpPr>
                <p:nvPr/>
              </p:nvSpPr>
              <p:spPr bwMode="auto">
                <a:xfrm>
                  <a:off x="1946" y="1995"/>
                  <a:ext cx="23" cy="16"/>
                </a:xfrm>
                <a:custGeom>
                  <a:avLst/>
                  <a:gdLst>
                    <a:gd name="T0" fmla="*/ 23 w 23"/>
                    <a:gd name="T1" fmla="*/ 16 h 16"/>
                    <a:gd name="T2" fmla="*/ 15 w 23"/>
                    <a:gd name="T3" fmla="*/ 16 h 16"/>
                    <a:gd name="T4" fmla="*/ 8 w 23"/>
                    <a:gd name="T5" fmla="*/ 8 h 16"/>
                    <a:gd name="T6" fmla="*/ 8 w 23"/>
                    <a:gd name="T7" fmla="*/ 0 h 16"/>
                    <a:gd name="T8" fmla="*/ 0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23" y="16"/>
                      </a:moveTo>
                      <a:lnTo>
                        <a:pt x="15" y="16"/>
                      </a:lnTo>
                      <a:lnTo>
                        <a:pt x="8" y="8"/>
                      </a:lnTo>
                      <a:lnTo>
                        <a:pt x="8" y="0"/>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6" name="Freeform 838"/>
                <p:cNvSpPr>
                  <a:spLocks/>
                </p:cNvSpPr>
                <p:nvPr/>
              </p:nvSpPr>
              <p:spPr bwMode="auto">
                <a:xfrm>
                  <a:off x="1969" y="2011"/>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7" name="Freeform 839"/>
                <p:cNvSpPr>
                  <a:spLocks/>
                </p:cNvSpPr>
                <p:nvPr/>
              </p:nvSpPr>
              <p:spPr bwMode="auto">
                <a:xfrm>
                  <a:off x="1954" y="1979"/>
                  <a:ext cx="31" cy="32"/>
                </a:xfrm>
                <a:custGeom>
                  <a:avLst/>
                  <a:gdLst>
                    <a:gd name="T0" fmla="*/ 31 w 31"/>
                    <a:gd name="T1" fmla="*/ 32 h 32"/>
                    <a:gd name="T2" fmla="*/ 23 w 31"/>
                    <a:gd name="T3" fmla="*/ 32 h 32"/>
                    <a:gd name="T4" fmla="*/ 15 w 31"/>
                    <a:gd name="T5" fmla="*/ 24 h 32"/>
                    <a:gd name="T6" fmla="*/ 15 w 31"/>
                    <a:gd name="T7" fmla="*/ 16 h 32"/>
                    <a:gd name="T8" fmla="*/ 7 w 31"/>
                    <a:gd name="T9" fmla="*/ 16 h 32"/>
                    <a:gd name="T10" fmla="*/ 0 w 31"/>
                    <a:gd name="T11" fmla="*/ 0 h 32"/>
                    <a:gd name="T12" fmla="*/ 0 60000 65536"/>
                    <a:gd name="T13" fmla="*/ 0 60000 65536"/>
                    <a:gd name="T14" fmla="*/ 0 60000 65536"/>
                    <a:gd name="T15" fmla="*/ 0 60000 65536"/>
                    <a:gd name="T16" fmla="*/ 0 60000 65536"/>
                    <a:gd name="T17" fmla="*/ 0 60000 65536"/>
                    <a:gd name="T18" fmla="*/ 0 w 31"/>
                    <a:gd name="T19" fmla="*/ 0 h 32"/>
                    <a:gd name="T20" fmla="*/ 31 w 3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1" h="32">
                      <a:moveTo>
                        <a:pt x="31" y="32"/>
                      </a:moveTo>
                      <a:lnTo>
                        <a:pt x="23" y="32"/>
                      </a:lnTo>
                      <a:lnTo>
                        <a:pt x="15" y="24"/>
                      </a:lnTo>
                      <a:lnTo>
                        <a:pt x="15" y="16"/>
                      </a:lnTo>
                      <a:lnTo>
                        <a:pt x="7"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8" name="Freeform 840"/>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16 w 32"/>
                    <a:gd name="T7" fmla="*/ 24 h 40"/>
                    <a:gd name="T8" fmla="*/ 8 w 32"/>
                    <a:gd name="T9" fmla="*/ 24 h 40"/>
                    <a:gd name="T10" fmla="*/ 8 w 32"/>
                    <a:gd name="T11" fmla="*/ 16 h 40"/>
                    <a:gd name="T12" fmla="*/ 0 w 32"/>
                    <a:gd name="T13" fmla="*/ 8 h 40"/>
                    <a:gd name="T14" fmla="*/ 0 w 32"/>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40"/>
                    <a:gd name="T26" fmla="*/ 32 w 32"/>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40">
                      <a:moveTo>
                        <a:pt x="32" y="40"/>
                      </a:moveTo>
                      <a:lnTo>
                        <a:pt x="24" y="40"/>
                      </a:lnTo>
                      <a:lnTo>
                        <a:pt x="24" y="32"/>
                      </a:lnTo>
                      <a:lnTo>
                        <a:pt x="16" y="24"/>
                      </a:lnTo>
                      <a:lnTo>
                        <a:pt x="8" y="24"/>
                      </a:lnTo>
                      <a:lnTo>
                        <a:pt x="8" y="16"/>
                      </a:lnTo>
                      <a:lnTo>
                        <a:pt x="0"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69" name="Freeform 841"/>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70" name="Freeform 842"/>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71" name="Freeform 843"/>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24 h 40"/>
                    <a:gd name="T8" fmla="*/ 16 w 40"/>
                    <a:gd name="T9" fmla="*/ 24 h 40"/>
                    <a:gd name="T10" fmla="*/ 16 w 40"/>
                    <a:gd name="T11" fmla="*/ 16 h 40"/>
                    <a:gd name="T12" fmla="*/ 0 w 40"/>
                    <a:gd name="T13" fmla="*/ 0 h 40"/>
                    <a:gd name="T14" fmla="*/ 0 60000 65536"/>
                    <a:gd name="T15" fmla="*/ 0 60000 65536"/>
                    <a:gd name="T16" fmla="*/ 0 60000 65536"/>
                    <a:gd name="T17" fmla="*/ 0 60000 65536"/>
                    <a:gd name="T18" fmla="*/ 0 60000 65536"/>
                    <a:gd name="T19" fmla="*/ 0 60000 65536"/>
                    <a:gd name="T20" fmla="*/ 0 60000 65536"/>
                    <a:gd name="T21" fmla="*/ 0 w 40"/>
                    <a:gd name="T22" fmla="*/ 0 h 40"/>
                    <a:gd name="T23" fmla="*/ 40 w 40"/>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40">
                      <a:moveTo>
                        <a:pt x="40" y="40"/>
                      </a:moveTo>
                      <a:lnTo>
                        <a:pt x="32" y="40"/>
                      </a:lnTo>
                      <a:lnTo>
                        <a:pt x="32" y="32"/>
                      </a:lnTo>
                      <a:lnTo>
                        <a:pt x="24" y="24"/>
                      </a:lnTo>
                      <a:lnTo>
                        <a:pt x="16" y="24"/>
                      </a:lnTo>
                      <a:lnTo>
                        <a:pt x="16"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9172" name="Freeform 844"/>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grpSp>
          <p:sp>
            <p:nvSpPr>
              <p:cNvPr id="38954" name="Freeform 845"/>
              <p:cNvSpPr>
                <a:spLocks/>
              </p:cNvSpPr>
              <p:nvPr/>
            </p:nvSpPr>
            <p:spPr bwMode="auto">
              <a:xfrm>
                <a:off x="1993" y="1971"/>
                <a:ext cx="32" cy="40"/>
              </a:xfrm>
              <a:custGeom>
                <a:avLst/>
                <a:gdLst>
                  <a:gd name="T0" fmla="*/ 32 w 32"/>
                  <a:gd name="T1" fmla="*/ 40 h 40"/>
                  <a:gd name="T2" fmla="*/ 16 w 32"/>
                  <a:gd name="T3" fmla="*/ 24 h 40"/>
                  <a:gd name="T4" fmla="*/ 16 w 32"/>
                  <a:gd name="T5" fmla="*/ 16 h 40"/>
                  <a:gd name="T6" fmla="*/ 8 w 32"/>
                  <a:gd name="T7" fmla="*/ 16 h 40"/>
                  <a:gd name="T8" fmla="*/ 8 w 32"/>
                  <a:gd name="T9" fmla="*/ 8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16" y="24"/>
                    </a:lnTo>
                    <a:lnTo>
                      <a:pt x="16" y="16"/>
                    </a:lnTo>
                    <a:lnTo>
                      <a:pt x="8" y="16"/>
                    </a:lnTo>
                    <a:lnTo>
                      <a:pt x="8" y="8"/>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8955" name="Freeform 846"/>
              <p:cNvSpPr>
                <a:spLocks/>
              </p:cNvSpPr>
              <p:nvPr/>
            </p:nvSpPr>
            <p:spPr bwMode="auto">
              <a:xfrm>
                <a:off x="2025"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8956" name="Freeform 847"/>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8957" name="Freeform 848"/>
              <p:cNvSpPr>
                <a:spLocks/>
              </p:cNvSpPr>
              <p:nvPr/>
            </p:nvSpPr>
            <p:spPr bwMode="auto">
              <a:xfrm>
                <a:off x="2033" y="1979"/>
                <a:ext cx="16" cy="32"/>
              </a:xfrm>
              <a:custGeom>
                <a:avLst/>
                <a:gdLst>
                  <a:gd name="T0" fmla="*/ 16 w 16"/>
                  <a:gd name="T1" fmla="*/ 32 h 32"/>
                  <a:gd name="T2" fmla="*/ 16 w 16"/>
                  <a:gd name="T3" fmla="*/ 24 h 32"/>
                  <a:gd name="T4" fmla="*/ 8 w 16"/>
                  <a:gd name="T5" fmla="*/ 24 h 32"/>
                  <a:gd name="T6" fmla="*/ 8 w 16"/>
                  <a:gd name="T7" fmla="*/ 16 h 32"/>
                  <a:gd name="T8" fmla="*/ 0 w 16"/>
                  <a:gd name="T9" fmla="*/ 0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16" y="32"/>
                    </a:moveTo>
                    <a:lnTo>
                      <a:pt x="16" y="24"/>
                    </a:lnTo>
                    <a:lnTo>
                      <a:pt x="8" y="24"/>
                    </a:lnTo>
                    <a:lnTo>
                      <a:pt x="8" y="16"/>
                    </a:lnTo>
                    <a:lnTo>
                      <a:pt x="0" y="0"/>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8958" name="Freeform 849"/>
              <p:cNvSpPr>
                <a:spLocks/>
              </p:cNvSpPr>
              <p:nvPr/>
            </p:nvSpPr>
            <p:spPr bwMode="auto">
              <a:xfrm>
                <a:off x="2041" y="2011"/>
                <a:ext cx="8" cy="16"/>
              </a:xfrm>
              <a:custGeom>
                <a:avLst/>
                <a:gdLst>
                  <a:gd name="T0" fmla="*/ 8 w 8"/>
                  <a:gd name="T1" fmla="*/ 0 h 16"/>
                  <a:gd name="T2" fmla="*/ 0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8"/>
                    </a:lnTo>
                    <a:lnTo>
                      <a:pt x="0" y="16"/>
                    </a:lnTo>
                  </a:path>
                </a:pathLst>
              </a:custGeom>
              <a:noFill/>
              <a:ln w="12700">
                <a:solidFill>
                  <a:srgbClr val="59E50C"/>
                </a:solidFill>
                <a:round/>
                <a:headEnd/>
                <a:tailEnd/>
              </a:ln>
            </p:spPr>
            <p:txBody>
              <a:bodyPr/>
              <a:lstStyle/>
              <a:p>
                <a:endParaRPr lang="es-ES_tradnl">
                  <a:solidFill>
                    <a:srgbClr val="000000"/>
                  </a:solidFill>
                  <a:latin typeface="Times New Roman"/>
                </a:endParaRPr>
              </a:p>
            </p:txBody>
          </p:sp>
          <p:sp>
            <p:nvSpPr>
              <p:cNvPr id="38959" name="Freeform 850"/>
              <p:cNvSpPr>
                <a:spLocks/>
              </p:cNvSpPr>
              <p:nvPr/>
            </p:nvSpPr>
            <p:spPr bwMode="auto">
              <a:xfrm>
                <a:off x="1961" y="2019"/>
                <a:ext cx="16" cy="8"/>
              </a:xfrm>
              <a:custGeom>
                <a:avLst/>
                <a:gdLst>
                  <a:gd name="T0" fmla="*/ 8 w 16"/>
                  <a:gd name="T1" fmla="*/ 8 h 8"/>
                  <a:gd name="T2" fmla="*/ 16 w 16"/>
                  <a:gd name="T3" fmla="*/ 8 h 8"/>
                  <a:gd name="T4" fmla="*/ 16 w 16"/>
                  <a:gd name="T5" fmla="*/ 0 h 8"/>
                  <a:gd name="T6" fmla="*/ 0 w 16"/>
                  <a:gd name="T7" fmla="*/ 0 h 8"/>
                  <a:gd name="T8" fmla="*/ 0 w 16"/>
                  <a:gd name="T9" fmla="*/ 8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16" y="0"/>
                    </a:lnTo>
                    <a:lnTo>
                      <a:pt x="0" y="0"/>
                    </a:lnTo>
                    <a:lnTo>
                      <a:pt x="0" y="8"/>
                    </a:lnTo>
                    <a:lnTo>
                      <a:pt x="8"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0" name="Freeform 851"/>
              <p:cNvSpPr>
                <a:spLocks/>
              </p:cNvSpPr>
              <p:nvPr/>
            </p:nvSpPr>
            <p:spPr bwMode="auto">
              <a:xfrm>
                <a:off x="1977" y="2027"/>
                <a:ext cx="16" cy="8"/>
              </a:xfrm>
              <a:custGeom>
                <a:avLst/>
                <a:gdLst>
                  <a:gd name="T0" fmla="*/ 0 w 16"/>
                  <a:gd name="T1" fmla="*/ 0 h 8"/>
                  <a:gd name="T2" fmla="*/ 16 w 16"/>
                  <a:gd name="T3" fmla="*/ 0 h 8"/>
                  <a:gd name="T4" fmla="*/ 8 w 16"/>
                  <a:gd name="T5" fmla="*/ 0 h 8"/>
                  <a:gd name="T6" fmla="*/ 8 w 16"/>
                  <a:gd name="T7" fmla="*/ 8 h 8"/>
                  <a:gd name="T8" fmla="*/ 0 w 16"/>
                  <a:gd name="T9" fmla="*/ 8 h 8"/>
                  <a:gd name="T10" fmla="*/ 0 w 16"/>
                  <a:gd name="T11" fmla="*/ 0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0" y="0"/>
                    </a:moveTo>
                    <a:lnTo>
                      <a:pt x="16" y="0"/>
                    </a:lnTo>
                    <a:lnTo>
                      <a:pt x="8" y="0"/>
                    </a:lnTo>
                    <a:lnTo>
                      <a:pt x="8" y="8"/>
                    </a:lnTo>
                    <a:lnTo>
                      <a:pt x="0" y="8"/>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1" name="Freeform 852"/>
              <p:cNvSpPr>
                <a:spLocks/>
              </p:cNvSpPr>
              <p:nvPr/>
            </p:nvSpPr>
            <p:spPr bwMode="auto">
              <a:xfrm>
                <a:off x="1993" y="2027"/>
                <a:ext cx="16" cy="8"/>
              </a:xfrm>
              <a:custGeom>
                <a:avLst/>
                <a:gdLst>
                  <a:gd name="T0" fmla="*/ 0 w 16"/>
                  <a:gd name="T1" fmla="*/ 8 h 8"/>
                  <a:gd name="T2" fmla="*/ 0 w 16"/>
                  <a:gd name="T3" fmla="*/ 0 h 8"/>
                  <a:gd name="T4" fmla="*/ 16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0" y="0"/>
                    </a:lnTo>
                    <a:lnTo>
                      <a:pt x="16" y="0"/>
                    </a:lnTo>
                    <a:lnTo>
                      <a:pt x="8" y="8"/>
                    </a:lnTo>
                    <a:lnTo>
                      <a:pt x="0"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2" name="Rectangle 853"/>
              <p:cNvSpPr>
                <a:spLocks noChangeArrowheads="1"/>
              </p:cNvSpPr>
              <p:nvPr/>
            </p:nvSpPr>
            <p:spPr bwMode="auto">
              <a:xfrm>
                <a:off x="2009" y="2027"/>
                <a:ext cx="8"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8963" name="Freeform 854"/>
              <p:cNvSpPr>
                <a:spLocks/>
              </p:cNvSpPr>
              <p:nvPr/>
            </p:nvSpPr>
            <p:spPr bwMode="auto">
              <a:xfrm>
                <a:off x="2017" y="2027"/>
                <a:ext cx="8" cy="8"/>
              </a:xfrm>
              <a:custGeom>
                <a:avLst/>
                <a:gdLst>
                  <a:gd name="T0" fmla="*/ 0 w 8"/>
                  <a:gd name="T1" fmla="*/ 8 h 8"/>
                  <a:gd name="T2" fmla="*/ 8 w 8"/>
                  <a:gd name="T3" fmla="*/ 0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0"/>
                    </a:lnTo>
                    <a:lnTo>
                      <a:pt x="0"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4" name="Freeform 855"/>
              <p:cNvSpPr>
                <a:spLocks/>
              </p:cNvSpPr>
              <p:nvPr/>
            </p:nvSpPr>
            <p:spPr bwMode="auto">
              <a:xfrm>
                <a:off x="1946" y="2011"/>
                <a:ext cx="8" cy="8"/>
              </a:xfrm>
              <a:custGeom>
                <a:avLst/>
                <a:gdLst>
                  <a:gd name="T0" fmla="*/ 8 w 8"/>
                  <a:gd name="T1" fmla="*/ 8 h 8"/>
                  <a:gd name="T2" fmla="*/ 0 w 8"/>
                  <a:gd name="T3" fmla="*/ 0 h 8"/>
                  <a:gd name="T4" fmla="*/ 8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0" y="0"/>
                    </a:lnTo>
                    <a:lnTo>
                      <a:pt x="8" y="0"/>
                    </a:lnTo>
                    <a:lnTo>
                      <a:pt x="8"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5" name="Freeform 856"/>
              <p:cNvSpPr>
                <a:spLocks/>
              </p:cNvSpPr>
              <p:nvPr/>
            </p:nvSpPr>
            <p:spPr bwMode="auto">
              <a:xfrm>
                <a:off x="1946" y="200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6" name="Freeform 857"/>
              <p:cNvSpPr>
                <a:spLocks/>
              </p:cNvSpPr>
              <p:nvPr/>
            </p:nvSpPr>
            <p:spPr bwMode="auto">
              <a:xfrm>
                <a:off x="1961"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7" name="Freeform 858"/>
              <p:cNvSpPr>
                <a:spLocks/>
              </p:cNvSpPr>
              <p:nvPr/>
            </p:nvSpPr>
            <p:spPr bwMode="auto">
              <a:xfrm>
                <a:off x="1977"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8" name="Freeform 859"/>
              <p:cNvSpPr>
                <a:spLocks/>
              </p:cNvSpPr>
              <p:nvPr/>
            </p:nvSpPr>
            <p:spPr bwMode="auto">
              <a:xfrm>
                <a:off x="199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69" name="Freeform 860"/>
              <p:cNvSpPr>
                <a:spLocks/>
              </p:cNvSpPr>
              <p:nvPr/>
            </p:nvSpPr>
            <p:spPr bwMode="auto">
              <a:xfrm>
                <a:off x="2009" y="2003"/>
                <a:ext cx="16" cy="8"/>
              </a:xfrm>
              <a:custGeom>
                <a:avLst/>
                <a:gdLst>
                  <a:gd name="T0" fmla="*/ 8 w 16"/>
                  <a:gd name="T1" fmla="*/ 8 h 8"/>
                  <a:gd name="T2" fmla="*/ 16 w 16"/>
                  <a:gd name="T3" fmla="*/ 8 h 8"/>
                  <a:gd name="T4" fmla="*/ 8 w 16"/>
                  <a:gd name="T5" fmla="*/ 8 h 8"/>
                  <a:gd name="T6" fmla="*/ 8 w 16"/>
                  <a:gd name="T7" fmla="*/ 0 h 8"/>
                  <a:gd name="T8" fmla="*/ 0 w 16"/>
                  <a:gd name="T9" fmla="*/ 0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8" y="8"/>
                    </a:lnTo>
                    <a:lnTo>
                      <a:pt x="8" y="0"/>
                    </a:lnTo>
                    <a:lnTo>
                      <a:pt x="0" y="0"/>
                    </a:lnTo>
                    <a:lnTo>
                      <a:pt x="8" y="8"/>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70" name="Rectangle 861"/>
              <p:cNvSpPr>
                <a:spLocks noChangeArrowheads="1"/>
              </p:cNvSpPr>
              <p:nvPr/>
            </p:nvSpPr>
            <p:spPr bwMode="auto">
              <a:xfrm>
                <a:off x="2025" y="2003"/>
                <a:ext cx="8" cy="8"/>
              </a:xfrm>
              <a:prstGeom prst="rect">
                <a:avLst/>
              </a:prstGeom>
              <a:solidFill>
                <a:srgbClr val="3AD300"/>
              </a:solidFill>
              <a:ln w="9525">
                <a:noFill/>
                <a:miter lim="800000"/>
                <a:headEnd/>
                <a:tailEnd/>
              </a:ln>
            </p:spPr>
            <p:txBody>
              <a:bodyPr/>
              <a:lstStyle/>
              <a:p>
                <a:endParaRPr lang="es-ES_tradnl">
                  <a:solidFill>
                    <a:srgbClr val="000000"/>
                  </a:solidFill>
                  <a:latin typeface="Times New Roman"/>
                </a:endParaRPr>
              </a:p>
            </p:txBody>
          </p:sp>
          <p:sp>
            <p:nvSpPr>
              <p:cNvPr id="38971" name="Freeform 862"/>
              <p:cNvSpPr>
                <a:spLocks/>
              </p:cNvSpPr>
              <p:nvPr/>
            </p:nvSpPr>
            <p:spPr bwMode="auto">
              <a:xfrm>
                <a:off x="203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solidFill>
                    <a:srgbClr val="000000"/>
                  </a:solidFill>
                  <a:latin typeface="Times New Roman"/>
                </a:endParaRPr>
              </a:p>
            </p:txBody>
          </p:sp>
          <p:sp>
            <p:nvSpPr>
              <p:cNvPr id="38972" name="Freeform 863"/>
              <p:cNvSpPr>
                <a:spLocks/>
              </p:cNvSpPr>
              <p:nvPr/>
            </p:nvSpPr>
            <p:spPr bwMode="auto">
              <a:xfrm>
                <a:off x="2033" y="2306"/>
                <a:ext cx="24" cy="40"/>
              </a:xfrm>
              <a:custGeom>
                <a:avLst/>
                <a:gdLst>
                  <a:gd name="T0" fmla="*/ 0 w 24"/>
                  <a:gd name="T1" fmla="*/ 0 h 40"/>
                  <a:gd name="T2" fmla="*/ 0 w 24"/>
                  <a:gd name="T3" fmla="*/ 8 h 40"/>
                  <a:gd name="T4" fmla="*/ 8 w 24"/>
                  <a:gd name="T5" fmla="*/ 8 h 40"/>
                  <a:gd name="T6" fmla="*/ 8 w 24"/>
                  <a:gd name="T7" fmla="*/ 16 h 40"/>
                  <a:gd name="T8" fmla="*/ 16 w 24"/>
                  <a:gd name="T9" fmla="*/ 24 h 40"/>
                  <a:gd name="T10" fmla="*/ 16 w 24"/>
                  <a:gd name="T11" fmla="*/ 40 h 40"/>
                  <a:gd name="T12" fmla="*/ 16 w 24"/>
                  <a:gd name="T13" fmla="*/ 32 h 40"/>
                  <a:gd name="T14" fmla="*/ 24 w 24"/>
                  <a:gd name="T15" fmla="*/ 24 h 40"/>
                  <a:gd name="T16" fmla="*/ 24 w 24"/>
                  <a:gd name="T17" fmla="*/ 16 h 40"/>
                  <a:gd name="T18" fmla="*/ 16 w 24"/>
                  <a:gd name="T19" fmla="*/ 16 h 40"/>
                  <a:gd name="T20" fmla="*/ 16 w 24"/>
                  <a:gd name="T21" fmla="*/ 0 h 40"/>
                  <a:gd name="T22" fmla="*/ 0 w 24"/>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40"/>
                  <a:gd name="T38" fmla="*/ 24 w 24"/>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40">
                    <a:moveTo>
                      <a:pt x="0" y="0"/>
                    </a:moveTo>
                    <a:lnTo>
                      <a:pt x="0" y="8"/>
                    </a:lnTo>
                    <a:lnTo>
                      <a:pt x="8" y="8"/>
                    </a:lnTo>
                    <a:lnTo>
                      <a:pt x="8" y="16"/>
                    </a:lnTo>
                    <a:lnTo>
                      <a:pt x="16" y="24"/>
                    </a:lnTo>
                    <a:lnTo>
                      <a:pt x="16" y="40"/>
                    </a:lnTo>
                    <a:lnTo>
                      <a:pt x="16" y="32"/>
                    </a:lnTo>
                    <a:lnTo>
                      <a:pt x="24" y="24"/>
                    </a:lnTo>
                    <a:lnTo>
                      <a:pt x="24" y="16"/>
                    </a:lnTo>
                    <a:lnTo>
                      <a:pt x="16" y="16"/>
                    </a:lnTo>
                    <a:lnTo>
                      <a:pt x="16"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latin typeface="Times New Roman"/>
                </a:endParaRPr>
              </a:p>
            </p:txBody>
          </p:sp>
        </p:grpSp>
        <p:sp>
          <p:nvSpPr>
            <p:cNvPr id="38951" name="Text Box 874"/>
            <p:cNvSpPr txBox="1">
              <a:spLocks noChangeArrowheads="1"/>
            </p:cNvSpPr>
            <p:nvPr/>
          </p:nvSpPr>
          <p:spPr bwMode="auto">
            <a:xfrm>
              <a:off x="7858125" y="2271713"/>
              <a:ext cx="628650" cy="519112"/>
            </a:xfrm>
            <a:prstGeom prst="rect">
              <a:avLst/>
            </a:prstGeom>
            <a:noFill/>
            <a:ln w="9525">
              <a:noFill/>
              <a:miter lim="800000"/>
              <a:headEnd/>
              <a:tailEnd/>
            </a:ln>
          </p:spPr>
          <p:txBody>
            <a:bodyPr>
              <a:spAutoFit/>
            </a:bodyPr>
            <a:lstStyle/>
            <a:p>
              <a:pPr>
                <a:spcBef>
                  <a:spcPct val="50000"/>
                </a:spcBef>
              </a:pPr>
              <a:r>
                <a:rPr lang="es-ES" sz="2800">
                  <a:solidFill>
                    <a:srgbClr val="000000"/>
                  </a:solidFill>
                  <a:latin typeface="Times New Roman"/>
                </a:rPr>
                <a:t>O</a:t>
              </a:r>
              <a:r>
                <a:rPr lang="en-US" sz="2800">
                  <a:solidFill>
                    <a:srgbClr val="000000"/>
                  </a:solidFill>
                  <a:latin typeface="Times New Roman"/>
                  <a:cs typeface="Times New Roman" pitchFamily="18" charset="0"/>
                </a:rPr>
                <a:t>'</a:t>
              </a:r>
            </a:p>
          </p:txBody>
        </p:sp>
      </p:grpSp>
      <p:grpSp>
        <p:nvGrpSpPr>
          <p:cNvPr id="13" name="Group 887"/>
          <p:cNvGrpSpPr>
            <a:grpSpLocks/>
          </p:cNvGrpSpPr>
          <p:nvPr/>
        </p:nvGrpSpPr>
        <p:grpSpPr bwMode="auto">
          <a:xfrm>
            <a:off x="4843463" y="242888"/>
            <a:ext cx="2000250" cy="2043112"/>
            <a:chOff x="3051" y="153"/>
            <a:chExt cx="1260" cy="1287"/>
          </a:xfrm>
        </p:grpSpPr>
        <p:sp>
          <p:nvSpPr>
            <p:cNvPr id="38946" name="Line 879"/>
            <p:cNvSpPr>
              <a:spLocks noChangeShapeType="1"/>
            </p:cNvSpPr>
            <p:nvPr/>
          </p:nvSpPr>
          <p:spPr bwMode="auto">
            <a:xfrm>
              <a:off x="3051" y="387"/>
              <a:ext cx="0" cy="297"/>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8947" name="Line 880"/>
            <p:cNvSpPr>
              <a:spLocks noChangeShapeType="1"/>
            </p:cNvSpPr>
            <p:nvPr/>
          </p:nvSpPr>
          <p:spPr bwMode="auto">
            <a:xfrm>
              <a:off x="4140" y="387"/>
              <a:ext cx="0" cy="1053"/>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8948" name="Line 881"/>
            <p:cNvSpPr>
              <a:spLocks noChangeShapeType="1"/>
            </p:cNvSpPr>
            <p:nvPr/>
          </p:nvSpPr>
          <p:spPr bwMode="auto">
            <a:xfrm>
              <a:off x="3060" y="540"/>
              <a:ext cx="1098" cy="0"/>
            </a:xfrm>
            <a:prstGeom prst="line">
              <a:avLst/>
            </a:prstGeom>
            <a:noFill/>
            <a:ln w="9525">
              <a:solidFill>
                <a:schemeClr val="tx1"/>
              </a:solidFill>
              <a:round/>
              <a:headEnd/>
              <a:tailEnd type="triangle" w="med" len="med"/>
            </a:ln>
          </p:spPr>
          <p:txBody>
            <a:bodyPr/>
            <a:lstStyle/>
            <a:p>
              <a:endParaRPr lang="es-ES_tradnl">
                <a:solidFill>
                  <a:srgbClr val="000000"/>
                </a:solidFill>
                <a:latin typeface="Times New Roman"/>
              </a:endParaRPr>
            </a:p>
          </p:txBody>
        </p:sp>
        <p:sp>
          <p:nvSpPr>
            <p:cNvPr id="38949" name="Text Box 883"/>
            <p:cNvSpPr txBox="1">
              <a:spLocks noChangeArrowheads="1"/>
            </p:cNvSpPr>
            <p:nvPr/>
          </p:nvSpPr>
          <p:spPr bwMode="auto">
            <a:xfrm>
              <a:off x="3141" y="153"/>
              <a:ext cx="1170"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latin typeface="Times New Roman"/>
                </a:rPr>
                <a:t>f </a:t>
              </a:r>
              <a:r>
                <a:rPr lang="en-US" sz="3200" i="1">
                  <a:solidFill>
                    <a:srgbClr val="000000"/>
                  </a:solidFill>
                  <a:latin typeface="Times New Roman"/>
                  <a:cs typeface="Times New Roman" pitchFamily="18" charset="0"/>
                </a:rPr>
                <a:t>' = LF'</a:t>
              </a:r>
            </a:p>
          </p:txBody>
        </p:sp>
      </p:grpSp>
      <p:grpSp>
        <p:nvGrpSpPr>
          <p:cNvPr id="14" name="Group 886"/>
          <p:cNvGrpSpPr>
            <a:grpSpLocks/>
          </p:cNvGrpSpPr>
          <p:nvPr/>
        </p:nvGrpSpPr>
        <p:grpSpPr bwMode="auto">
          <a:xfrm>
            <a:off x="4829175" y="4286250"/>
            <a:ext cx="3257550" cy="985838"/>
            <a:chOff x="3042" y="2700"/>
            <a:chExt cx="2052" cy="621"/>
          </a:xfrm>
        </p:grpSpPr>
        <p:sp>
          <p:nvSpPr>
            <p:cNvPr id="38943" name="Line 867"/>
            <p:cNvSpPr>
              <a:spLocks noChangeShapeType="1"/>
            </p:cNvSpPr>
            <p:nvPr/>
          </p:nvSpPr>
          <p:spPr bwMode="auto">
            <a:xfrm>
              <a:off x="5085" y="2700"/>
              <a:ext cx="0" cy="621"/>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8944" name="Text Box 872"/>
            <p:cNvSpPr txBox="1">
              <a:spLocks noChangeArrowheads="1"/>
            </p:cNvSpPr>
            <p:nvPr/>
          </p:nvSpPr>
          <p:spPr bwMode="auto">
            <a:xfrm>
              <a:off x="3654" y="2835"/>
              <a:ext cx="1170"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latin typeface="Times New Roman"/>
                </a:rPr>
                <a:t>s</a:t>
              </a:r>
              <a:r>
                <a:rPr lang="en-US" sz="3200" i="1">
                  <a:solidFill>
                    <a:srgbClr val="000000"/>
                  </a:solidFill>
                  <a:latin typeface="Times New Roman"/>
                  <a:cs typeface="Times New Roman" pitchFamily="18" charset="0"/>
                </a:rPr>
                <a:t>' = LO'</a:t>
              </a:r>
            </a:p>
          </p:txBody>
        </p:sp>
        <p:sp>
          <p:nvSpPr>
            <p:cNvPr id="38945" name="Line 884"/>
            <p:cNvSpPr>
              <a:spLocks noChangeShapeType="1"/>
            </p:cNvSpPr>
            <p:nvPr/>
          </p:nvSpPr>
          <p:spPr bwMode="auto">
            <a:xfrm flipH="1">
              <a:off x="3042" y="3186"/>
              <a:ext cx="2052" cy="0"/>
            </a:xfrm>
            <a:prstGeom prst="line">
              <a:avLst/>
            </a:prstGeom>
            <a:noFill/>
            <a:ln w="9525">
              <a:solidFill>
                <a:schemeClr val="tx1"/>
              </a:solidFill>
              <a:round/>
              <a:headEnd type="triangle" w="med" len="med"/>
              <a:tailEnd/>
            </a:ln>
          </p:spPr>
          <p:txBody>
            <a:bodyPr/>
            <a:lstStyle/>
            <a:p>
              <a:endParaRPr lang="es-ES_tradnl">
                <a:solidFill>
                  <a:srgbClr val="000000"/>
                </a:solidFill>
                <a:latin typeface="Times New Roman"/>
              </a:endParaRPr>
            </a:p>
          </p:txBody>
        </p:sp>
      </p:grpSp>
      <p:grpSp>
        <p:nvGrpSpPr>
          <p:cNvPr id="15" name="891 Grupo"/>
          <p:cNvGrpSpPr>
            <a:grpSpLocks/>
          </p:cNvGrpSpPr>
          <p:nvPr/>
        </p:nvGrpSpPr>
        <p:grpSpPr bwMode="auto">
          <a:xfrm>
            <a:off x="914400" y="3600450"/>
            <a:ext cx="3971925" cy="1671638"/>
            <a:chOff x="914400" y="3600450"/>
            <a:chExt cx="3971925" cy="1671638"/>
          </a:xfrm>
        </p:grpSpPr>
        <p:sp>
          <p:nvSpPr>
            <p:cNvPr id="38936" name="Line 868"/>
            <p:cNvSpPr>
              <a:spLocks noChangeShapeType="1"/>
            </p:cNvSpPr>
            <p:nvPr/>
          </p:nvSpPr>
          <p:spPr bwMode="auto">
            <a:xfrm>
              <a:off x="4843463" y="4800600"/>
              <a:ext cx="0" cy="471488"/>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grpSp>
          <p:nvGrpSpPr>
            <p:cNvPr id="16" name="890 Grupo"/>
            <p:cNvGrpSpPr>
              <a:grpSpLocks/>
            </p:cNvGrpSpPr>
            <p:nvPr/>
          </p:nvGrpSpPr>
          <p:grpSpPr bwMode="auto">
            <a:xfrm>
              <a:off x="914400" y="3600450"/>
              <a:ext cx="3971925" cy="1671638"/>
              <a:chOff x="914400" y="3600450"/>
              <a:chExt cx="3971925" cy="1671638"/>
            </a:xfrm>
          </p:grpSpPr>
          <p:grpSp>
            <p:nvGrpSpPr>
              <p:cNvPr id="17" name="885 Grupo"/>
              <p:cNvGrpSpPr>
                <a:grpSpLocks/>
              </p:cNvGrpSpPr>
              <p:nvPr/>
            </p:nvGrpSpPr>
            <p:grpSpPr bwMode="auto">
              <a:xfrm>
                <a:off x="914400" y="3600450"/>
                <a:ext cx="3914775" cy="1671638"/>
                <a:chOff x="914400" y="3600450"/>
                <a:chExt cx="3914775" cy="1671638"/>
              </a:xfrm>
            </p:grpSpPr>
            <p:sp>
              <p:nvSpPr>
                <p:cNvPr id="38940" name="Line 866"/>
                <p:cNvSpPr>
                  <a:spLocks noChangeShapeType="1"/>
                </p:cNvSpPr>
                <p:nvPr/>
              </p:nvSpPr>
              <p:spPr bwMode="auto">
                <a:xfrm>
                  <a:off x="914400" y="3600450"/>
                  <a:ext cx="0" cy="1671638"/>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8941" name="Line 869"/>
                <p:cNvSpPr>
                  <a:spLocks noChangeShapeType="1"/>
                </p:cNvSpPr>
                <p:nvPr/>
              </p:nvSpPr>
              <p:spPr bwMode="auto">
                <a:xfrm flipH="1">
                  <a:off x="914400" y="5057775"/>
                  <a:ext cx="3914775" cy="0"/>
                </a:xfrm>
                <a:prstGeom prst="line">
                  <a:avLst/>
                </a:prstGeom>
                <a:noFill/>
                <a:ln w="9525">
                  <a:solidFill>
                    <a:schemeClr val="tx1"/>
                  </a:solidFill>
                  <a:round/>
                  <a:headEnd/>
                  <a:tailEnd type="triangle" w="med" len="med"/>
                </a:ln>
              </p:spPr>
              <p:txBody>
                <a:bodyPr/>
                <a:lstStyle/>
                <a:p>
                  <a:endParaRPr lang="es-ES_tradnl">
                    <a:solidFill>
                      <a:srgbClr val="000000"/>
                    </a:solidFill>
                    <a:latin typeface="Times New Roman"/>
                  </a:endParaRPr>
                </a:p>
              </p:txBody>
            </p:sp>
            <p:sp>
              <p:nvSpPr>
                <p:cNvPr id="38942" name="Text Box 871"/>
                <p:cNvSpPr txBox="1">
                  <a:spLocks noChangeArrowheads="1"/>
                </p:cNvSpPr>
                <p:nvPr/>
              </p:nvSpPr>
              <p:spPr bwMode="auto">
                <a:xfrm>
                  <a:off x="2314575" y="4500563"/>
                  <a:ext cx="1414463" cy="579437"/>
                </a:xfrm>
                <a:prstGeom prst="rect">
                  <a:avLst/>
                </a:prstGeom>
                <a:noFill/>
                <a:ln w="9525">
                  <a:noFill/>
                  <a:miter lim="800000"/>
                  <a:headEnd/>
                  <a:tailEnd/>
                </a:ln>
              </p:spPr>
              <p:txBody>
                <a:bodyPr>
                  <a:spAutoFit/>
                </a:bodyPr>
                <a:lstStyle/>
                <a:p>
                  <a:pPr>
                    <a:spcBef>
                      <a:spcPct val="50000"/>
                    </a:spcBef>
                  </a:pPr>
                  <a:r>
                    <a:rPr lang="es-ES" sz="3200" i="1">
                      <a:solidFill>
                        <a:srgbClr val="000000"/>
                      </a:solidFill>
                      <a:latin typeface="Times New Roman"/>
                    </a:rPr>
                    <a:t>s = LO</a:t>
                  </a:r>
                </a:p>
              </p:txBody>
            </p:sp>
          </p:grpSp>
          <p:sp>
            <p:nvSpPr>
              <p:cNvPr id="38939" name="Oval 888"/>
              <p:cNvSpPr>
                <a:spLocks noChangeArrowheads="1"/>
              </p:cNvSpPr>
              <p:nvPr/>
            </p:nvSpPr>
            <p:spPr bwMode="auto">
              <a:xfrm>
                <a:off x="4797425" y="5005388"/>
                <a:ext cx="88900" cy="8890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grpSp>
      </p:grpSp>
      <p:grpSp>
        <p:nvGrpSpPr>
          <p:cNvPr id="18" name="886 Grupo"/>
          <p:cNvGrpSpPr>
            <a:grpSpLocks/>
          </p:cNvGrpSpPr>
          <p:nvPr/>
        </p:nvGrpSpPr>
        <p:grpSpPr bwMode="auto">
          <a:xfrm>
            <a:off x="6386513" y="2300288"/>
            <a:ext cx="628650" cy="609600"/>
            <a:chOff x="6386513" y="2300288"/>
            <a:chExt cx="628650" cy="609167"/>
          </a:xfrm>
        </p:grpSpPr>
        <p:sp>
          <p:nvSpPr>
            <p:cNvPr id="38934" name="Text Box 877"/>
            <p:cNvSpPr txBox="1">
              <a:spLocks noChangeArrowheads="1"/>
            </p:cNvSpPr>
            <p:nvPr/>
          </p:nvSpPr>
          <p:spPr bwMode="auto">
            <a:xfrm>
              <a:off x="6386513" y="2300288"/>
              <a:ext cx="628650" cy="519112"/>
            </a:xfrm>
            <a:prstGeom prst="rect">
              <a:avLst/>
            </a:prstGeom>
            <a:noFill/>
            <a:ln w="9525">
              <a:noFill/>
              <a:miter lim="800000"/>
              <a:headEnd/>
              <a:tailEnd/>
            </a:ln>
          </p:spPr>
          <p:txBody>
            <a:bodyPr>
              <a:spAutoFit/>
            </a:bodyPr>
            <a:lstStyle/>
            <a:p>
              <a:pPr>
                <a:spcBef>
                  <a:spcPct val="50000"/>
                </a:spcBef>
              </a:pPr>
              <a:r>
                <a:rPr lang="es-ES" sz="2800">
                  <a:solidFill>
                    <a:srgbClr val="000000"/>
                  </a:solidFill>
                  <a:latin typeface="Times New Roman"/>
                </a:rPr>
                <a:t>F</a:t>
              </a:r>
              <a:r>
                <a:rPr lang="en-US" sz="2800">
                  <a:solidFill>
                    <a:srgbClr val="000000"/>
                  </a:solidFill>
                  <a:latin typeface="Times New Roman"/>
                  <a:cs typeface="Times New Roman" pitchFamily="18" charset="0"/>
                </a:rPr>
                <a:t>'</a:t>
              </a:r>
            </a:p>
          </p:txBody>
        </p:sp>
        <p:sp>
          <p:nvSpPr>
            <p:cNvPr id="883" name="882 Elipse"/>
            <p:cNvSpPr/>
            <p:nvPr/>
          </p:nvSpPr>
          <p:spPr>
            <a:xfrm>
              <a:off x="6543675" y="2790477"/>
              <a:ext cx="119063" cy="11897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grpSp>
        <p:nvGrpSpPr>
          <p:cNvPr id="19" name="886 Grupo"/>
          <p:cNvGrpSpPr>
            <a:grpSpLocks/>
          </p:cNvGrpSpPr>
          <p:nvPr/>
        </p:nvGrpSpPr>
        <p:grpSpPr bwMode="auto">
          <a:xfrm>
            <a:off x="2657475" y="2300288"/>
            <a:ext cx="628650" cy="609600"/>
            <a:chOff x="6386513" y="2300288"/>
            <a:chExt cx="628650" cy="609167"/>
          </a:xfrm>
        </p:grpSpPr>
        <p:sp>
          <p:nvSpPr>
            <p:cNvPr id="38932" name="Text Box 877"/>
            <p:cNvSpPr txBox="1">
              <a:spLocks noChangeArrowheads="1"/>
            </p:cNvSpPr>
            <p:nvPr/>
          </p:nvSpPr>
          <p:spPr bwMode="auto">
            <a:xfrm>
              <a:off x="6386513" y="2300288"/>
              <a:ext cx="628650" cy="519112"/>
            </a:xfrm>
            <a:prstGeom prst="rect">
              <a:avLst/>
            </a:prstGeom>
            <a:noFill/>
            <a:ln w="9525">
              <a:noFill/>
              <a:miter lim="800000"/>
              <a:headEnd/>
              <a:tailEnd/>
            </a:ln>
          </p:spPr>
          <p:txBody>
            <a:bodyPr>
              <a:spAutoFit/>
            </a:bodyPr>
            <a:lstStyle/>
            <a:p>
              <a:pPr>
                <a:spcBef>
                  <a:spcPct val="50000"/>
                </a:spcBef>
              </a:pPr>
              <a:r>
                <a:rPr lang="es-ES" sz="2800">
                  <a:solidFill>
                    <a:srgbClr val="000000"/>
                  </a:solidFill>
                  <a:latin typeface="Times New Roman"/>
                </a:rPr>
                <a:t>F</a:t>
              </a:r>
              <a:endParaRPr lang="en-US" sz="2800">
                <a:solidFill>
                  <a:srgbClr val="000000"/>
                </a:solidFill>
                <a:latin typeface="Times New Roman"/>
                <a:cs typeface="Times New Roman" pitchFamily="18" charset="0"/>
              </a:endParaRPr>
            </a:p>
          </p:txBody>
        </p:sp>
        <p:sp>
          <p:nvSpPr>
            <p:cNvPr id="892" name="891 Elipse"/>
            <p:cNvSpPr/>
            <p:nvPr/>
          </p:nvSpPr>
          <p:spPr>
            <a:xfrm>
              <a:off x="6543676" y="2790477"/>
              <a:ext cx="119062" cy="11897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sp>
        <p:nvSpPr>
          <p:cNvPr id="893" name="892 Elipse"/>
          <p:cNvSpPr/>
          <p:nvPr/>
        </p:nvSpPr>
        <p:spPr>
          <a:xfrm>
            <a:off x="4576763" y="1237525"/>
            <a:ext cx="585787" cy="3363050"/>
          </a:xfrm>
          <a:prstGeom prst="ellipse">
            <a:avLst/>
          </a:prstGeom>
          <a:solidFill>
            <a:srgbClr val="75DB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38926" name="Text Box 875"/>
          <p:cNvSpPr txBox="1">
            <a:spLocks noChangeArrowheads="1"/>
          </p:cNvSpPr>
          <p:nvPr/>
        </p:nvSpPr>
        <p:spPr bwMode="auto">
          <a:xfrm>
            <a:off x="4719638" y="2571750"/>
            <a:ext cx="628650" cy="519113"/>
          </a:xfrm>
          <a:prstGeom prst="rect">
            <a:avLst/>
          </a:prstGeom>
          <a:noFill/>
          <a:ln w="9525">
            <a:noFill/>
            <a:miter lim="800000"/>
            <a:headEnd/>
            <a:tailEnd/>
          </a:ln>
        </p:spPr>
        <p:txBody>
          <a:bodyPr>
            <a:spAutoFit/>
          </a:bodyPr>
          <a:lstStyle/>
          <a:p>
            <a:pPr>
              <a:spcBef>
                <a:spcPct val="50000"/>
              </a:spcBef>
            </a:pPr>
            <a:r>
              <a:rPr lang="es-ES" sz="2800" dirty="0">
                <a:solidFill>
                  <a:srgbClr val="000000"/>
                </a:solidFill>
                <a:latin typeface="Times New Roman"/>
              </a:rPr>
              <a:t>L</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2000"/>
                                        <p:tgtEl>
                                          <p:spTgt spid="2"/>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par>
                          <p:cTn id="19" fill="hold">
                            <p:stCondLst>
                              <p:cond delay="2000"/>
                            </p:stCondLst>
                            <p:childTnLst>
                              <p:par>
                                <p:cTn id="20" presetID="22" presetClass="entr" presetSubtype="8"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left)">
                                      <p:cBhvr>
                                        <p:cTn id="22" dur="2000"/>
                                        <p:tgtEl>
                                          <p:spTgt spid="5"/>
                                        </p:tgtEl>
                                      </p:cBhvr>
                                    </p:animEffect>
                                  </p:childTnLst>
                                </p:cTn>
                              </p:par>
                            </p:childTnLst>
                          </p:cTn>
                        </p:par>
                        <p:par>
                          <p:cTn id="23" fill="hold">
                            <p:stCondLst>
                              <p:cond delay="4000"/>
                            </p:stCondLst>
                            <p:childTnLst>
                              <p:par>
                                <p:cTn id="24" presetID="1" presetClass="entr" presetSubtype="0"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par>
                          <p:cTn id="26" fill="hold">
                            <p:stCondLst>
                              <p:cond delay="4000"/>
                            </p:stCondLst>
                            <p:childTnLst>
                              <p:par>
                                <p:cTn id="27" presetID="1" presetClass="entr" presetSubtype="0"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70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6" name="35 Rectángulo"/>
          <p:cNvSpPr/>
          <p:nvPr/>
        </p:nvSpPr>
        <p:spPr>
          <a:xfrm>
            <a:off x="557213" y="542925"/>
            <a:ext cx="8043862" cy="5843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36 Grupo"/>
          <p:cNvGrpSpPr>
            <a:grpSpLocks/>
          </p:cNvGrpSpPr>
          <p:nvPr/>
        </p:nvGrpSpPr>
        <p:grpSpPr bwMode="auto">
          <a:xfrm>
            <a:off x="4921250" y="1930400"/>
            <a:ext cx="2847975" cy="2832100"/>
            <a:chOff x="4921250" y="1930400"/>
            <a:chExt cx="2847975" cy="2832100"/>
          </a:xfrm>
        </p:grpSpPr>
        <p:sp>
          <p:nvSpPr>
            <p:cNvPr id="364568" name="Freeform 3"/>
            <p:cNvSpPr>
              <a:spLocks/>
            </p:cNvSpPr>
            <p:nvPr/>
          </p:nvSpPr>
          <p:spPr bwMode="auto">
            <a:xfrm>
              <a:off x="5153025" y="2162175"/>
              <a:ext cx="2384425" cy="2368550"/>
            </a:xfrm>
            <a:custGeom>
              <a:avLst/>
              <a:gdLst>
                <a:gd name="T0" fmla="*/ 0 w 914"/>
                <a:gd name="T1" fmla="*/ 2147483647 h 908"/>
                <a:gd name="T2" fmla="*/ 2147483647 w 914"/>
                <a:gd name="T3" fmla="*/ 2147483647 h 908"/>
                <a:gd name="T4" fmla="*/ 2147483647 w 914"/>
                <a:gd name="T5" fmla="*/ 2147483647 h 908"/>
                <a:gd name="T6" fmla="*/ 2147483647 w 914"/>
                <a:gd name="T7" fmla="*/ 2147483647 h 908"/>
                <a:gd name="T8" fmla="*/ 2147483647 w 914"/>
                <a:gd name="T9" fmla="*/ 2147483647 h 908"/>
                <a:gd name="T10" fmla="*/ 2147483647 w 914"/>
                <a:gd name="T11" fmla="*/ 2147483647 h 908"/>
                <a:gd name="T12" fmla="*/ 2147483647 w 914"/>
                <a:gd name="T13" fmla="*/ 2147483647 h 908"/>
                <a:gd name="T14" fmla="*/ 2147483647 w 914"/>
                <a:gd name="T15" fmla="*/ 2147483647 h 908"/>
                <a:gd name="T16" fmla="*/ 2147483647 w 914"/>
                <a:gd name="T17" fmla="*/ 0 h 908"/>
                <a:gd name="T18" fmla="*/ 2147483647 w 914"/>
                <a:gd name="T19" fmla="*/ 2147483647 h 908"/>
                <a:gd name="T20" fmla="*/ 2147483647 w 914"/>
                <a:gd name="T21" fmla="*/ 2147483647 h 908"/>
                <a:gd name="T22" fmla="*/ 2147483647 w 914"/>
                <a:gd name="T23" fmla="*/ 2147483647 h 908"/>
                <a:gd name="T24" fmla="*/ 2147483647 w 914"/>
                <a:gd name="T25" fmla="*/ 2147483647 h 908"/>
                <a:gd name="T26" fmla="*/ 2147483647 w 914"/>
                <a:gd name="T27" fmla="*/ 2147483647 h 908"/>
                <a:gd name="T28" fmla="*/ 2147483647 w 914"/>
                <a:gd name="T29" fmla="*/ 2147483647 h 908"/>
                <a:gd name="T30" fmla="*/ 2147483647 w 914"/>
                <a:gd name="T31" fmla="*/ 2147483647 h 908"/>
                <a:gd name="T32" fmla="*/ 2147483647 w 914"/>
                <a:gd name="T33" fmla="*/ 2147483647 h 908"/>
                <a:gd name="T34" fmla="*/ 2147483647 w 914"/>
                <a:gd name="T35" fmla="*/ 2147483647 h 908"/>
                <a:gd name="T36" fmla="*/ 2147483647 w 914"/>
                <a:gd name="T37" fmla="*/ 2147483647 h 908"/>
                <a:gd name="T38" fmla="*/ 2147483647 w 914"/>
                <a:gd name="T39" fmla="*/ 2147483647 h 908"/>
                <a:gd name="T40" fmla="*/ 2147483647 w 914"/>
                <a:gd name="T41" fmla="*/ 2147483647 h 908"/>
                <a:gd name="T42" fmla="*/ 2147483647 w 914"/>
                <a:gd name="T43" fmla="*/ 2147483647 h 908"/>
                <a:gd name="T44" fmla="*/ 2147483647 w 914"/>
                <a:gd name="T45" fmla="*/ 2147483647 h 908"/>
                <a:gd name="T46" fmla="*/ 2147483647 w 914"/>
                <a:gd name="T47" fmla="*/ 2147483647 h 908"/>
                <a:gd name="T48" fmla="*/ 2147483647 w 914"/>
                <a:gd name="T49" fmla="*/ 2147483647 h 908"/>
                <a:gd name="T50" fmla="*/ 2147483647 w 914"/>
                <a:gd name="T51" fmla="*/ 2147483647 h 908"/>
                <a:gd name="T52" fmla="*/ 2147483647 w 914"/>
                <a:gd name="T53" fmla="*/ 2147483647 h 908"/>
                <a:gd name="T54" fmla="*/ 2147483647 w 914"/>
                <a:gd name="T55" fmla="*/ 2147483647 h 908"/>
                <a:gd name="T56" fmla="*/ 2147483647 w 914"/>
                <a:gd name="T57" fmla="*/ 2147483647 h 908"/>
                <a:gd name="T58" fmla="*/ 2147483647 w 914"/>
                <a:gd name="T59" fmla="*/ 2147483647 h 908"/>
                <a:gd name="T60" fmla="*/ 2147483647 w 914"/>
                <a:gd name="T61" fmla="*/ 2147483647 h 908"/>
                <a:gd name="T62" fmla="*/ 2147483647 w 914"/>
                <a:gd name="T63" fmla="*/ 2147483647 h 908"/>
                <a:gd name="T64" fmla="*/ 2147483647 w 914"/>
                <a:gd name="T65" fmla="*/ 2147483647 h 908"/>
                <a:gd name="T66" fmla="*/ 2147483647 w 914"/>
                <a:gd name="T67" fmla="*/ 2147483647 h 908"/>
                <a:gd name="T68" fmla="*/ 0 w 914"/>
                <a:gd name="T69" fmla="*/ 2147483647 h 908"/>
                <a:gd name="T70" fmla="*/ 0 w 914"/>
                <a:gd name="T71" fmla="*/ 2147483647 h 9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14"/>
                <a:gd name="T109" fmla="*/ 0 h 908"/>
                <a:gd name="T110" fmla="*/ 914 w 914"/>
                <a:gd name="T111" fmla="*/ 908 h 9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14" h="908">
                  <a:moveTo>
                    <a:pt x="0" y="454"/>
                  </a:moveTo>
                  <a:lnTo>
                    <a:pt x="12" y="364"/>
                  </a:lnTo>
                  <a:lnTo>
                    <a:pt x="36" y="281"/>
                  </a:lnTo>
                  <a:lnTo>
                    <a:pt x="78" y="203"/>
                  </a:lnTo>
                  <a:lnTo>
                    <a:pt x="138" y="138"/>
                  </a:lnTo>
                  <a:lnTo>
                    <a:pt x="203" y="78"/>
                  </a:lnTo>
                  <a:lnTo>
                    <a:pt x="281" y="36"/>
                  </a:lnTo>
                  <a:lnTo>
                    <a:pt x="370" y="12"/>
                  </a:lnTo>
                  <a:lnTo>
                    <a:pt x="460" y="0"/>
                  </a:lnTo>
                  <a:lnTo>
                    <a:pt x="550" y="12"/>
                  </a:lnTo>
                  <a:lnTo>
                    <a:pt x="633" y="36"/>
                  </a:lnTo>
                  <a:lnTo>
                    <a:pt x="711" y="78"/>
                  </a:lnTo>
                  <a:lnTo>
                    <a:pt x="776" y="138"/>
                  </a:lnTo>
                  <a:lnTo>
                    <a:pt x="836" y="203"/>
                  </a:lnTo>
                  <a:lnTo>
                    <a:pt x="878" y="281"/>
                  </a:lnTo>
                  <a:lnTo>
                    <a:pt x="902" y="364"/>
                  </a:lnTo>
                  <a:lnTo>
                    <a:pt x="914" y="454"/>
                  </a:lnTo>
                  <a:lnTo>
                    <a:pt x="914" y="502"/>
                  </a:lnTo>
                  <a:lnTo>
                    <a:pt x="902" y="544"/>
                  </a:lnTo>
                  <a:lnTo>
                    <a:pt x="878" y="633"/>
                  </a:lnTo>
                  <a:lnTo>
                    <a:pt x="836" y="711"/>
                  </a:lnTo>
                  <a:lnTo>
                    <a:pt x="776" y="776"/>
                  </a:lnTo>
                  <a:lnTo>
                    <a:pt x="711" y="830"/>
                  </a:lnTo>
                  <a:lnTo>
                    <a:pt x="633" y="872"/>
                  </a:lnTo>
                  <a:lnTo>
                    <a:pt x="550" y="896"/>
                  </a:lnTo>
                  <a:lnTo>
                    <a:pt x="460" y="908"/>
                  </a:lnTo>
                  <a:lnTo>
                    <a:pt x="370" y="896"/>
                  </a:lnTo>
                  <a:lnTo>
                    <a:pt x="281" y="872"/>
                  </a:lnTo>
                  <a:lnTo>
                    <a:pt x="203" y="830"/>
                  </a:lnTo>
                  <a:lnTo>
                    <a:pt x="138" y="776"/>
                  </a:lnTo>
                  <a:lnTo>
                    <a:pt x="78" y="711"/>
                  </a:lnTo>
                  <a:lnTo>
                    <a:pt x="36" y="633"/>
                  </a:lnTo>
                  <a:lnTo>
                    <a:pt x="24" y="591"/>
                  </a:lnTo>
                  <a:lnTo>
                    <a:pt x="12" y="544"/>
                  </a:lnTo>
                  <a:lnTo>
                    <a:pt x="0" y="502"/>
                  </a:lnTo>
                  <a:lnTo>
                    <a:pt x="0" y="454"/>
                  </a:lnTo>
                  <a:close/>
                </a:path>
              </a:pathLst>
            </a:custGeom>
            <a:solidFill>
              <a:srgbClr val="008080"/>
            </a:solidFill>
            <a:ln w="9525">
              <a:noFill/>
              <a:round/>
              <a:headEnd/>
              <a:tailEnd/>
            </a:ln>
          </p:spPr>
          <p:txBody>
            <a:bodyPr/>
            <a:lstStyle/>
            <a:p>
              <a:endParaRPr lang="es-ES_tradnl"/>
            </a:p>
          </p:txBody>
        </p:sp>
        <p:sp>
          <p:nvSpPr>
            <p:cNvPr id="364569" name="Freeform 4"/>
            <p:cNvSpPr>
              <a:spLocks/>
            </p:cNvSpPr>
            <p:nvPr/>
          </p:nvSpPr>
          <p:spPr bwMode="auto">
            <a:xfrm>
              <a:off x="5964238" y="1930400"/>
              <a:ext cx="388937" cy="1011238"/>
            </a:xfrm>
            <a:custGeom>
              <a:avLst/>
              <a:gdLst>
                <a:gd name="T0" fmla="*/ 0 w 149"/>
                <a:gd name="T1" fmla="*/ 2147483647 h 388"/>
                <a:gd name="T2" fmla="*/ 2147483647 w 149"/>
                <a:gd name="T3" fmla="*/ 2147483647 h 388"/>
                <a:gd name="T4" fmla="*/ 2147483647 w 149"/>
                <a:gd name="T5" fmla="*/ 0 h 388"/>
                <a:gd name="T6" fmla="*/ 2147483647 w 149"/>
                <a:gd name="T7" fmla="*/ 0 h 388"/>
                <a:gd name="T8" fmla="*/ 2147483647 w 149"/>
                <a:gd name="T9" fmla="*/ 2147483647 h 388"/>
                <a:gd name="T10" fmla="*/ 0 w 149"/>
                <a:gd name="T11" fmla="*/ 2147483647 h 388"/>
                <a:gd name="T12" fmla="*/ 0 60000 65536"/>
                <a:gd name="T13" fmla="*/ 0 60000 65536"/>
                <a:gd name="T14" fmla="*/ 0 60000 65536"/>
                <a:gd name="T15" fmla="*/ 0 60000 65536"/>
                <a:gd name="T16" fmla="*/ 0 60000 65536"/>
                <a:gd name="T17" fmla="*/ 0 60000 65536"/>
                <a:gd name="T18" fmla="*/ 0 w 149"/>
                <a:gd name="T19" fmla="*/ 0 h 388"/>
                <a:gd name="T20" fmla="*/ 149 w 149"/>
                <a:gd name="T21" fmla="*/ 388 h 388"/>
              </a:gdLst>
              <a:ahLst/>
              <a:cxnLst>
                <a:cxn ang="T12">
                  <a:pos x="T0" y="T1"/>
                </a:cxn>
                <a:cxn ang="T13">
                  <a:pos x="T2" y="T3"/>
                </a:cxn>
                <a:cxn ang="T14">
                  <a:pos x="T4" y="T5"/>
                </a:cxn>
                <a:cxn ang="T15">
                  <a:pos x="T6" y="T7"/>
                </a:cxn>
                <a:cxn ang="T16">
                  <a:pos x="T8" y="T9"/>
                </a:cxn>
                <a:cxn ang="T17">
                  <a:pos x="T10" y="T11"/>
                </a:cxn>
              </a:cxnLst>
              <a:rect l="T18" t="T19" r="T20" b="T21"/>
              <a:pathLst>
                <a:path w="149" h="388">
                  <a:moveTo>
                    <a:pt x="0" y="18"/>
                  </a:moveTo>
                  <a:lnTo>
                    <a:pt x="65" y="6"/>
                  </a:lnTo>
                  <a:lnTo>
                    <a:pt x="131" y="0"/>
                  </a:lnTo>
                  <a:lnTo>
                    <a:pt x="149" y="0"/>
                  </a:lnTo>
                  <a:lnTo>
                    <a:pt x="131" y="388"/>
                  </a:lnTo>
                  <a:lnTo>
                    <a:pt x="0" y="18"/>
                  </a:lnTo>
                  <a:close/>
                </a:path>
              </a:pathLst>
            </a:custGeom>
            <a:solidFill>
              <a:srgbClr val="006666"/>
            </a:solidFill>
            <a:ln w="9525">
              <a:noFill/>
              <a:round/>
              <a:headEnd/>
              <a:tailEnd/>
            </a:ln>
          </p:spPr>
          <p:txBody>
            <a:bodyPr/>
            <a:lstStyle/>
            <a:p>
              <a:endParaRPr lang="es-ES_tradnl"/>
            </a:p>
          </p:txBody>
        </p:sp>
        <p:sp>
          <p:nvSpPr>
            <p:cNvPr id="364570" name="Freeform 5"/>
            <p:cNvSpPr>
              <a:spLocks/>
            </p:cNvSpPr>
            <p:nvPr/>
          </p:nvSpPr>
          <p:spPr bwMode="auto">
            <a:xfrm>
              <a:off x="4967288" y="2628900"/>
              <a:ext cx="1012825" cy="546100"/>
            </a:xfrm>
            <a:custGeom>
              <a:avLst/>
              <a:gdLst>
                <a:gd name="T0" fmla="*/ 0 w 388"/>
                <a:gd name="T1" fmla="*/ 2147483647 h 209"/>
                <a:gd name="T2" fmla="*/ 2147483647 w 388"/>
                <a:gd name="T3" fmla="*/ 2147483647 h 209"/>
                <a:gd name="T4" fmla="*/ 2147483647 w 388"/>
                <a:gd name="T5" fmla="*/ 2147483647 h 209"/>
                <a:gd name="T6" fmla="*/ 2147483647 w 388"/>
                <a:gd name="T7" fmla="*/ 2147483647 h 209"/>
                <a:gd name="T8" fmla="*/ 2147483647 w 388"/>
                <a:gd name="T9" fmla="*/ 0 h 209"/>
                <a:gd name="T10" fmla="*/ 2147483647 w 388"/>
                <a:gd name="T11" fmla="*/ 2147483647 h 209"/>
                <a:gd name="T12" fmla="*/ 0 w 388"/>
                <a:gd name="T13" fmla="*/ 2147483647 h 209"/>
                <a:gd name="T14" fmla="*/ 0 60000 65536"/>
                <a:gd name="T15" fmla="*/ 0 60000 65536"/>
                <a:gd name="T16" fmla="*/ 0 60000 65536"/>
                <a:gd name="T17" fmla="*/ 0 60000 65536"/>
                <a:gd name="T18" fmla="*/ 0 60000 65536"/>
                <a:gd name="T19" fmla="*/ 0 60000 65536"/>
                <a:gd name="T20" fmla="*/ 0 60000 65536"/>
                <a:gd name="T21" fmla="*/ 0 w 388"/>
                <a:gd name="T22" fmla="*/ 0 h 209"/>
                <a:gd name="T23" fmla="*/ 388 w 388"/>
                <a:gd name="T24" fmla="*/ 209 h 2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8" h="209">
                  <a:moveTo>
                    <a:pt x="0" y="138"/>
                  </a:moveTo>
                  <a:lnTo>
                    <a:pt x="18" y="72"/>
                  </a:lnTo>
                  <a:lnTo>
                    <a:pt x="47" y="18"/>
                  </a:lnTo>
                  <a:lnTo>
                    <a:pt x="53" y="12"/>
                  </a:lnTo>
                  <a:lnTo>
                    <a:pt x="59" y="0"/>
                  </a:lnTo>
                  <a:lnTo>
                    <a:pt x="388" y="209"/>
                  </a:lnTo>
                  <a:lnTo>
                    <a:pt x="0" y="138"/>
                  </a:lnTo>
                  <a:close/>
                </a:path>
              </a:pathLst>
            </a:custGeom>
            <a:solidFill>
              <a:srgbClr val="006666"/>
            </a:solidFill>
            <a:ln w="9525">
              <a:noFill/>
              <a:round/>
              <a:headEnd/>
              <a:tailEnd/>
            </a:ln>
          </p:spPr>
          <p:txBody>
            <a:bodyPr/>
            <a:lstStyle/>
            <a:p>
              <a:endParaRPr lang="es-ES_tradnl"/>
            </a:p>
          </p:txBody>
        </p:sp>
        <p:sp>
          <p:nvSpPr>
            <p:cNvPr id="364571" name="Freeform 6"/>
            <p:cNvSpPr>
              <a:spLocks/>
            </p:cNvSpPr>
            <p:nvPr/>
          </p:nvSpPr>
          <p:spPr bwMode="auto">
            <a:xfrm>
              <a:off x="4921250" y="3330575"/>
              <a:ext cx="1027113" cy="388938"/>
            </a:xfrm>
            <a:custGeom>
              <a:avLst/>
              <a:gdLst>
                <a:gd name="T0" fmla="*/ 2147483647 w 394"/>
                <a:gd name="T1" fmla="*/ 2147483647 h 149"/>
                <a:gd name="T2" fmla="*/ 2147483647 w 394"/>
                <a:gd name="T3" fmla="*/ 2147483647 h 149"/>
                <a:gd name="T4" fmla="*/ 0 w 394"/>
                <a:gd name="T5" fmla="*/ 2147483647 h 149"/>
                <a:gd name="T6" fmla="*/ 0 w 394"/>
                <a:gd name="T7" fmla="*/ 0 h 149"/>
                <a:gd name="T8" fmla="*/ 2147483647 w 394"/>
                <a:gd name="T9" fmla="*/ 2147483647 h 149"/>
                <a:gd name="T10" fmla="*/ 2147483647 w 394"/>
                <a:gd name="T11" fmla="*/ 2147483647 h 149"/>
                <a:gd name="T12" fmla="*/ 0 60000 65536"/>
                <a:gd name="T13" fmla="*/ 0 60000 65536"/>
                <a:gd name="T14" fmla="*/ 0 60000 65536"/>
                <a:gd name="T15" fmla="*/ 0 60000 65536"/>
                <a:gd name="T16" fmla="*/ 0 60000 65536"/>
                <a:gd name="T17" fmla="*/ 0 60000 65536"/>
                <a:gd name="T18" fmla="*/ 0 w 394"/>
                <a:gd name="T19" fmla="*/ 0 h 149"/>
                <a:gd name="T20" fmla="*/ 394 w 394"/>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394" h="149">
                  <a:moveTo>
                    <a:pt x="24" y="149"/>
                  </a:moveTo>
                  <a:lnTo>
                    <a:pt x="6" y="90"/>
                  </a:lnTo>
                  <a:lnTo>
                    <a:pt x="0" y="24"/>
                  </a:lnTo>
                  <a:lnTo>
                    <a:pt x="0" y="0"/>
                  </a:lnTo>
                  <a:lnTo>
                    <a:pt x="394" y="24"/>
                  </a:lnTo>
                  <a:lnTo>
                    <a:pt x="24" y="149"/>
                  </a:lnTo>
                  <a:close/>
                </a:path>
              </a:pathLst>
            </a:custGeom>
            <a:solidFill>
              <a:srgbClr val="006666"/>
            </a:solidFill>
            <a:ln w="9525">
              <a:noFill/>
              <a:round/>
              <a:headEnd/>
              <a:tailEnd/>
            </a:ln>
          </p:spPr>
          <p:txBody>
            <a:bodyPr/>
            <a:lstStyle/>
            <a:p>
              <a:endParaRPr lang="es-ES_tradnl"/>
            </a:p>
          </p:txBody>
        </p:sp>
        <p:sp>
          <p:nvSpPr>
            <p:cNvPr id="364572" name="Freeform 7"/>
            <p:cNvSpPr>
              <a:spLocks/>
            </p:cNvSpPr>
            <p:nvPr/>
          </p:nvSpPr>
          <p:spPr bwMode="auto">
            <a:xfrm>
              <a:off x="5105400" y="3581400"/>
              <a:ext cx="922338" cy="762000"/>
            </a:xfrm>
            <a:custGeom>
              <a:avLst/>
              <a:gdLst>
                <a:gd name="T0" fmla="*/ 2147483647 w 353"/>
                <a:gd name="T1" fmla="*/ 2147483647 h 292"/>
                <a:gd name="T2" fmla="*/ 2147483647 w 353"/>
                <a:gd name="T3" fmla="*/ 2147483647 h 292"/>
                <a:gd name="T4" fmla="*/ 2147483647 w 353"/>
                <a:gd name="T5" fmla="*/ 2147483647 h 292"/>
                <a:gd name="T6" fmla="*/ 2147483647 w 353"/>
                <a:gd name="T7" fmla="*/ 2147483647 h 292"/>
                <a:gd name="T8" fmla="*/ 0 w 353"/>
                <a:gd name="T9" fmla="*/ 2147483647 h 292"/>
                <a:gd name="T10" fmla="*/ 2147483647 w 353"/>
                <a:gd name="T11" fmla="*/ 0 h 292"/>
                <a:gd name="T12" fmla="*/ 2147483647 w 353"/>
                <a:gd name="T13" fmla="*/ 2147483647 h 292"/>
                <a:gd name="T14" fmla="*/ 0 60000 65536"/>
                <a:gd name="T15" fmla="*/ 0 60000 65536"/>
                <a:gd name="T16" fmla="*/ 0 60000 65536"/>
                <a:gd name="T17" fmla="*/ 0 60000 65536"/>
                <a:gd name="T18" fmla="*/ 0 60000 65536"/>
                <a:gd name="T19" fmla="*/ 0 60000 65536"/>
                <a:gd name="T20" fmla="*/ 0 60000 65536"/>
                <a:gd name="T21" fmla="*/ 0 w 353"/>
                <a:gd name="T22" fmla="*/ 0 h 292"/>
                <a:gd name="T23" fmla="*/ 353 w 353"/>
                <a:gd name="T24" fmla="*/ 292 h 2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3" h="292">
                  <a:moveTo>
                    <a:pt x="96" y="292"/>
                  </a:moveTo>
                  <a:lnTo>
                    <a:pt x="48" y="244"/>
                  </a:lnTo>
                  <a:lnTo>
                    <a:pt x="12" y="197"/>
                  </a:lnTo>
                  <a:lnTo>
                    <a:pt x="6" y="191"/>
                  </a:lnTo>
                  <a:lnTo>
                    <a:pt x="0" y="179"/>
                  </a:lnTo>
                  <a:lnTo>
                    <a:pt x="353" y="0"/>
                  </a:lnTo>
                  <a:lnTo>
                    <a:pt x="96" y="292"/>
                  </a:lnTo>
                  <a:close/>
                </a:path>
              </a:pathLst>
            </a:custGeom>
            <a:solidFill>
              <a:srgbClr val="006666"/>
            </a:solidFill>
            <a:ln w="9525">
              <a:noFill/>
              <a:round/>
              <a:headEnd/>
              <a:tailEnd/>
            </a:ln>
          </p:spPr>
          <p:txBody>
            <a:bodyPr/>
            <a:lstStyle/>
            <a:p>
              <a:endParaRPr lang="es-ES_tradnl"/>
            </a:p>
          </p:txBody>
        </p:sp>
        <p:sp>
          <p:nvSpPr>
            <p:cNvPr id="364573" name="Freeform 8"/>
            <p:cNvSpPr>
              <a:spLocks/>
            </p:cNvSpPr>
            <p:nvPr/>
          </p:nvSpPr>
          <p:spPr bwMode="auto">
            <a:xfrm>
              <a:off x="5619750" y="3719513"/>
              <a:ext cx="561975" cy="996950"/>
            </a:xfrm>
            <a:custGeom>
              <a:avLst/>
              <a:gdLst>
                <a:gd name="T0" fmla="*/ 2147483647 w 215"/>
                <a:gd name="T1" fmla="*/ 2147483647 h 382"/>
                <a:gd name="T2" fmla="*/ 2147483647 w 215"/>
                <a:gd name="T3" fmla="*/ 2147483647 h 382"/>
                <a:gd name="T4" fmla="*/ 2147483647 w 215"/>
                <a:gd name="T5" fmla="*/ 2147483647 h 382"/>
                <a:gd name="T6" fmla="*/ 2147483647 w 215"/>
                <a:gd name="T7" fmla="*/ 2147483647 h 382"/>
                <a:gd name="T8" fmla="*/ 0 w 215"/>
                <a:gd name="T9" fmla="*/ 2147483647 h 382"/>
                <a:gd name="T10" fmla="*/ 2147483647 w 215"/>
                <a:gd name="T11" fmla="*/ 0 h 382"/>
                <a:gd name="T12" fmla="*/ 2147483647 w 215"/>
                <a:gd name="T13" fmla="*/ 2147483647 h 382"/>
                <a:gd name="T14" fmla="*/ 0 60000 65536"/>
                <a:gd name="T15" fmla="*/ 0 60000 65536"/>
                <a:gd name="T16" fmla="*/ 0 60000 65536"/>
                <a:gd name="T17" fmla="*/ 0 60000 65536"/>
                <a:gd name="T18" fmla="*/ 0 60000 65536"/>
                <a:gd name="T19" fmla="*/ 0 60000 65536"/>
                <a:gd name="T20" fmla="*/ 0 60000 65536"/>
                <a:gd name="T21" fmla="*/ 0 w 215"/>
                <a:gd name="T22" fmla="*/ 0 h 382"/>
                <a:gd name="T23" fmla="*/ 215 w 215"/>
                <a:gd name="T24" fmla="*/ 382 h 3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5" h="382">
                  <a:moveTo>
                    <a:pt x="138" y="382"/>
                  </a:moveTo>
                  <a:lnTo>
                    <a:pt x="78" y="370"/>
                  </a:lnTo>
                  <a:lnTo>
                    <a:pt x="18" y="341"/>
                  </a:lnTo>
                  <a:lnTo>
                    <a:pt x="12" y="335"/>
                  </a:lnTo>
                  <a:lnTo>
                    <a:pt x="0" y="329"/>
                  </a:lnTo>
                  <a:lnTo>
                    <a:pt x="215" y="0"/>
                  </a:lnTo>
                  <a:lnTo>
                    <a:pt x="138" y="382"/>
                  </a:lnTo>
                  <a:close/>
                </a:path>
              </a:pathLst>
            </a:custGeom>
            <a:solidFill>
              <a:srgbClr val="006666"/>
            </a:solidFill>
            <a:ln w="9525">
              <a:noFill/>
              <a:round/>
              <a:headEnd/>
              <a:tailEnd/>
            </a:ln>
          </p:spPr>
          <p:txBody>
            <a:bodyPr/>
            <a:lstStyle/>
            <a:p>
              <a:endParaRPr lang="es-ES_tradnl"/>
            </a:p>
          </p:txBody>
        </p:sp>
        <p:sp>
          <p:nvSpPr>
            <p:cNvPr id="364574" name="Freeform 9"/>
            <p:cNvSpPr>
              <a:spLocks/>
            </p:cNvSpPr>
            <p:nvPr/>
          </p:nvSpPr>
          <p:spPr bwMode="auto">
            <a:xfrm>
              <a:off x="6321425" y="3751263"/>
              <a:ext cx="388938" cy="1011237"/>
            </a:xfrm>
            <a:custGeom>
              <a:avLst/>
              <a:gdLst>
                <a:gd name="T0" fmla="*/ 2147483647 w 149"/>
                <a:gd name="T1" fmla="*/ 2147483647 h 388"/>
                <a:gd name="T2" fmla="*/ 2147483647 w 149"/>
                <a:gd name="T3" fmla="*/ 2147483647 h 388"/>
                <a:gd name="T4" fmla="*/ 2147483647 w 149"/>
                <a:gd name="T5" fmla="*/ 2147483647 h 388"/>
                <a:gd name="T6" fmla="*/ 0 w 149"/>
                <a:gd name="T7" fmla="*/ 2147483647 h 388"/>
                <a:gd name="T8" fmla="*/ 2147483647 w 149"/>
                <a:gd name="T9" fmla="*/ 0 h 388"/>
                <a:gd name="T10" fmla="*/ 2147483647 w 149"/>
                <a:gd name="T11" fmla="*/ 2147483647 h 388"/>
                <a:gd name="T12" fmla="*/ 0 60000 65536"/>
                <a:gd name="T13" fmla="*/ 0 60000 65536"/>
                <a:gd name="T14" fmla="*/ 0 60000 65536"/>
                <a:gd name="T15" fmla="*/ 0 60000 65536"/>
                <a:gd name="T16" fmla="*/ 0 60000 65536"/>
                <a:gd name="T17" fmla="*/ 0 60000 65536"/>
                <a:gd name="T18" fmla="*/ 0 w 149"/>
                <a:gd name="T19" fmla="*/ 0 h 388"/>
                <a:gd name="T20" fmla="*/ 149 w 149"/>
                <a:gd name="T21" fmla="*/ 388 h 388"/>
              </a:gdLst>
              <a:ahLst/>
              <a:cxnLst>
                <a:cxn ang="T12">
                  <a:pos x="T0" y="T1"/>
                </a:cxn>
                <a:cxn ang="T13">
                  <a:pos x="T2" y="T3"/>
                </a:cxn>
                <a:cxn ang="T14">
                  <a:pos x="T4" y="T5"/>
                </a:cxn>
                <a:cxn ang="T15">
                  <a:pos x="T6" y="T7"/>
                </a:cxn>
                <a:cxn ang="T16">
                  <a:pos x="T8" y="T9"/>
                </a:cxn>
                <a:cxn ang="T17">
                  <a:pos x="T10" y="T11"/>
                </a:cxn>
              </a:cxnLst>
              <a:rect l="T18" t="T19" r="T20" b="T21"/>
              <a:pathLst>
                <a:path w="149" h="388">
                  <a:moveTo>
                    <a:pt x="149" y="370"/>
                  </a:moveTo>
                  <a:lnTo>
                    <a:pt x="90" y="382"/>
                  </a:lnTo>
                  <a:lnTo>
                    <a:pt x="24" y="388"/>
                  </a:lnTo>
                  <a:lnTo>
                    <a:pt x="0" y="388"/>
                  </a:lnTo>
                  <a:lnTo>
                    <a:pt x="24" y="0"/>
                  </a:lnTo>
                  <a:lnTo>
                    <a:pt x="149" y="370"/>
                  </a:lnTo>
                  <a:close/>
                </a:path>
              </a:pathLst>
            </a:custGeom>
            <a:solidFill>
              <a:srgbClr val="006666"/>
            </a:solidFill>
            <a:ln w="9525">
              <a:noFill/>
              <a:round/>
              <a:headEnd/>
              <a:tailEnd/>
            </a:ln>
          </p:spPr>
          <p:txBody>
            <a:bodyPr/>
            <a:lstStyle/>
            <a:p>
              <a:endParaRPr lang="es-ES_tradnl"/>
            </a:p>
          </p:txBody>
        </p:sp>
        <p:sp>
          <p:nvSpPr>
            <p:cNvPr id="364575" name="Freeform 10"/>
            <p:cNvSpPr>
              <a:spLocks/>
            </p:cNvSpPr>
            <p:nvPr/>
          </p:nvSpPr>
          <p:spPr bwMode="auto">
            <a:xfrm>
              <a:off x="6604000" y="3671888"/>
              <a:ext cx="777875" cy="906462"/>
            </a:xfrm>
            <a:custGeom>
              <a:avLst/>
              <a:gdLst>
                <a:gd name="T0" fmla="*/ 2147483647 w 298"/>
                <a:gd name="T1" fmla="*/ 2147483647 h 347"/>
                <a:gd name="T2" fmla="*/ 2147483647 w 298"/>
                <a:gd name="T3" fmla="*/ 2147483647 h 347"/>
                <a:gd name="T4" fmla="*/ 2147483647 w 298"/>
                <a:gd name="T5" fmla="*/ 2147483647 h 347"/>
                <a:gd name="T6" fmla="*/ 2147483647 w 298"/>
                <a:gd name="T7" fmla="*/ 2147483647 h 347"/>
                <a:gd name="T8" fmla="*/ 2147483647 w 298"/>
                <a:gd name="T9" fmla="*/ 2147483647 h 347"/>
                <a:gd name="T10" fmla="*/ 0 w 298"/>
                <a:gd name="T11" fmla="*/ 0 h 347"/>
                <a:gd name="T12" fmla="*/ 2147483647 w 298"/>
                <a:gd name="T13" fmla="*/ 2147483647 h 347"/>
                <a:gd name="T14" fmla="*/ 0 60000 65536"/>
                <a:gd name="T15" fmla="*/ 0 60000 65536"/>
                <a:gd name="T16" fmla="*/ 0 60000 65536"/>
                <a:gd name="T17" fmla="*/ 0 60000 65536"/>
                <a:gd name="T18" fmla="*/ 0 60000 65536"/>
                <a:gd name="T19" fmla="*/ 0 60000 65536"/>
                <a:gd name="T20" fmla="*/ 0 60000 65536"/>
                <a:gd name="T21" fmla="*/ 0 w 298"/>
                <a:gd name="T22" fmla="*/ 0 h 347"/>
                <a:gd name="T23" fmla="*/ 298 w 298"/>
                <a:gd name="T24" fmla="*/ 347 h 3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8" h="347">
                  <a:moveTo>
                    <a:pt x="298" y="257"/>
                  </a:moveTo>
                  <a:lnTo>
                    <a:pt x="250" y="305"/>
                  </a:lnTo>
                  <a:lnTo>
                    <a:pt x="197" y="341"/>
                  </a:lnTo>
                  <a:lnTo>
                    <a:pt x="191" y="347"/>
                  </a:lnTo>
                  <a:lnTo>
                    <a:pt x="179" y="347"/>
                  </a:lnTo>
                  <a:lnTo>
                    <a:pt x="0" y="0"/>
                  </a:lnTo>
                  <a:lnTo>
                    <a:pt x="298" y="257"/>
                  </a:lnTo>
                  <a:close/>
                </a:path>
              </a:pathLst>
            </a:custGeom>
            <a:solidFill>
              <a:srgbClr val="006666"/>
            </a:solidFill>
            <a:ln w="9525">
              <a:noFill/>
              <a:round/>
              <a:headEnd/>
              <a:tailEnd/>
            </a:ln>
          </p:spPr>
          <p:txBody>
            <a:bodyPr/>
            <a:lstStyle/>
            <a:p>
              <a:endParaRPr lang="es-ES_tradnl"/>
            </a:p>
          </p:txBody>
        </p:sp>
        <p:sp>
          <p:nvSpPr>
            <p:cNvPr id="364576" name="Freeform 11"/>
            <p:cNvSpPr>
              <a:spLocks/>
            </p:cNvSpPr>
            <p:nvPr/>
          </p:nvSpPr>
          <p:spPr bwMode="auto">
            <a:xfrm>
              <a:off x="6710363" y="3519488"/>
              <a:ext cx="1012825" cy="544512"/>
            </a:xfrm>
            <a:custGeom>
              <a:avLst/>
              <a:gdLst>
                <a:gd name="T0" fmla="*/ 2147483647 w 388"/>
                <a:gd name="T1" fmla="*/ 2147483647 h 209"/>
                <a:gd name="T2" fmla="*/ 2147483647 w 388"/>
                <a:gd name="T3" fmla="*/ 2147483647 h 209"/>
                <a:gd name="T4" fmla="*/ 2147483647 w 388"/>
                <a:gd name="T5" fmla="*/ 2147483647 h 209"/>
                <a:gd name="T6" fmla="*/ 2147483647 w 388"/>
                <a:gd name="T7" fmla="*/ 2147483647 h 209"/>
                <a:gd name="T8" fmla="*/ 2147483647 w 388"/>
                <a:gd name="T9" fmla="*/ 2147483647 h 209"/>
                <a:gd name="T10" fmla="*/ 0 w 388"/>
                <a:gd name="T11" fmla="*/ 0 h 209"/>
                <a:gd name="T12" fmla="*/ 2147483647 w 388"/>
                <a:gd name="T13" fmla="*/ 2147483647 h 209"/>
                <a:gd name="T14" fmla="*/ 0 60000 65536"/>
                <a:gd name="T15" fmla="*/ 0 60000 65536"/>
                <a:gd name="T16" fmla="*/ 0 60000 65536"/>
                <a:gd name="T17" fmla="*/ 0 60000 65536"/>
                <a:gd name="T18" fmla="*/ 0 60000 65536"/>
                <a:gd name="T19" fmla="*/ 0 60000 65536"/>
                <a:gd name="T20" fmla="*/ 0 60000 65536"/>
                <a:gd name="T21" fmla="*/ 0 w 388"/>
                <a:gd name="T22" fmla="*/ 0 h 209"/>
                <a:gd name="T23" fmla="*/ 388 w 388"/>
                <a:gd name="T24" fmla="*/ 209 h 2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8" h="209">
                  <a:moveTo>
                    <a:pt x="388" y="71"/>
                  </a:moveTo>
                  <a:lnTo>
                    <a:pt x="370" y="137"/>
                  </a:lnTo>
                  <a:lnTo>
                    <a:pt x="341" y="191"/>
                  </a:lnTo>
                  <a:lnTo>
                    <a:pt x="335" y="203"/>
                  </a:lnTo>
                  <a:lnTo>
                    <a:pt x="329" y="209"/>
                  </a:lnTo>
                  <a:lnTo>
                    <a:pt x="0" y="0"/>
                  </a:lnTo>
                  <a:lnTo>
                    <a:pt x="388" y="71"/>
                  </a:lnTo>
                  <a:close/>
                </a:path>
              </a:pathLst>
            </a:custGeom>
            <a:solidFill>
              <a:srgbClr val="006666"/>
            </a:solidFill>
            <a:ln w="9525">
              <a:noFill/>
              <a:round/>
              <a:headEnd/>
              <a:tailEnd/>
            </a:ln>
          </p:spPr>
          <p:txBody>
            <a:bodyPr/>
            <a:lstStyle/>
            <a:p>
              <a:endParaRPr lang="es-ES_tradnl"/>
            </a:p>
          </p:txBody>
        </p:sp>
        <p:sp>
          <p:nvSpPr>
            <p:cNvPr id="364577" name="Freeform 12"/>
            <p:cNvSpPr>
              <a:spLocks/>
            </p:cNvSpPr>
            <p:nvPr/>
          </p:nvSpPr>
          <p:spPr bwMode="auto">
            <a:xfrm>
              <a:off x="6742113" y="2957513"/>
              <a:ext cx="1027112" cy="388937"/>
            </a:xfrm>
            <a:custGeom>
              <a:avLst/>
              <a:gdLst>
                <a:gd name="T0" fmla="*/ 2147483647 w 394"/>
                <a:gd name="T1" fmla="*/ 0 h 149"/>
                <a:gd name="T2" fmla="*/ 2147483647 w 394"/>
                <a:gd name="T3" fmla="*/ 2147483647 h 149"/>
                <a:gd name="T4" fmla="*/ 2147483647 w 394"/>
                <a:gd name="T5" fmla="*/ 2147483647 h 149"/>
                <a:gd name="T6" fmla="*/ 2147483647 w 394"/>
                <a:gd name="T7" fmla="*/ 2147483647 h 149"/>
                <a:gd name="T8" fmla="*/ 2147483647 w 394"/>
                <a:gd name="T9" fmla="*/ 2147483647 h 149"/>
                <a:gd name="T10" fmla="*/ 0 w 394"/>
                <a:gd name="T11" fmla="*/ 2147483647 h 149"/>
                <a:gd name="T12" fmla="*/ 2147483647 w 394"/>
                <a:gd name="T13" fmla="*/ 0 h 149"/>
                <a:gd name="T14" fmla="*/ 0 60000 65536"/>
                <a:gd name="T15" fmla="*/ 0 60000 65536"/>
                <a:gd name="T16" fmla="*/ 0 60000 65536"/>
                <a:gd name="T17" fmla="*/ 0 60000 65536"/>
                <a:gd name="T18" fmla="*/ 0 60000 65536"/>
                <a:gd name="T19" fmla="*/ 0 60000 65536"/>
                <a:gd name="T20" fmla="*/ 0 60000 65536"/>
                <a:gd name="T21" fmla="*/ 0 w 394"/>
                <a:gd name="T22" fmla="*/ 0 h 149"/>
                <a:gd name="T23" fmla="*/ 394 w 394"/>
                <a:gd name="T24" fmla="*/ 149 h 1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4" h="149">
                  <a:moveTo>
                    <a:pt x="370" y="0"/>
                  </a:moveTo>
                  <a:lnTo>
                    <a:pt x="382" y="36"/>
                  </a:lnTo>
                  <a:lnTo>
                    <a:pt x="388" y="65"/>
                  </a:lnTo>
                  <a:lnTo>
                    <a:pt x="394" y="131"/>
                  </a:lnTo>
                  <a:lnTo>
                    <a:pt x="394" y="149"/>
                  </a:lnTo>
                  <a:lnTo>
                    <a:pt x="0" y="131"/>
                  </a:lnTo>
                  <a:lnTo>
                    <a:pt x="370" y="0"/>
                  </a:lnTo>
                  <a:close/>
                </a:path>
              </a:pathLst>
            </a:custGeom>
            <a:solidFill>
              <a:srgbClr val="006666"/>
            </a:solidFill>
            <a:ln w="9525">
              <a:noFill/>
              <a:round/>
              <a:headEnd/>
              <a:tailEnd/>
            </a:ln>
          </p:spPr>
          <p:txBody>
            <a:bodyPr/>
            <a:lstStyle/>
            <a:p>
              <a:endParaRPr lang="es-ES_tradnl"/>
            </a:p>
          </p:txBody>
        </p:sp>
        <p:sp>
          <p:nvSpPr>
            <p:cNvPr id="364578" name="Freeform 13"/>
            <p:cNvSpPr>
              <a:spLocks/>
            </p:cNvSpPr>
            <p:nvPr/>
          </p:nvSpPr>
          <p:spPr bwMode="auto">
            <a:xfrm>
              <a:off x="6678613" y="2349500"/>
              <a:ext cx="922337" cy="762000"/>
            </a:xfrm>
            <a:custGeom>
              <a:avLst/>
              <a:gdLst>
                <a:gd name="T0" fmla="*/ 2147483647 w 353"/>
                <a:gd name="T1" fmla="*/ 0 h 292"/>
                <a:gd name="T2" fmla="*/ 2147483647 w 353"/>
                <a:gd name="T3" fmla="*/ 2147483647 h 292"/>
                <a:gd name="T4" fmla="*/ 2147483647 w 353"/>
                <a:gd name="T5" fmla="*/ 2147483647 h 292"/>
                <a:gd name="T6" fmla="*/ 2147483647 w 353"/>
                <a:gd name="T7" fmla="*/ 2147483647 h 292"/>
                <a:gd name="T8" fmla="*/ 2147483647 w 353"/>
                <a:gd name="T9" fmla="*/ 2147483647 h 292"/>
                <a:gd name="T10" fmla="*/ 2147483647 w 353"/>
                <a:gd name="T11" fmla="*/ 2147483647 h 292"/>
                <a:gd name="T12" fmla="*/ 0 w 353"/>
                <a:gd name="T13" fmla="*/ 2147483647 h 292"/>
                <a:gd name="T14" fmla="*/ 2147483647 w 353"/>
                <a:gd name="T15" fmla="*/ 0 h 292"/>
                <a:gd name="T16" fmla="*/ 0 60000 65536"/>
                <a:gd name="T17" fmla="*/ 0 60000 65536"/>
                <a:gd name="T18" fmla="*/ 0 60000 65536"/>
                <a:gd name="T19" fmla="*/ 0 60000 65536"/>
                <a:gd name="T20" fmla="*/ 0 60000 65536"/>
                <a:gd name="T21" fmla="*/ 0 60000 65536"/>
                <a:gd name="T22" fmla="*/ 0 60000 65536"/>
                <a:gd name="T23" fmla="*/ 0 60000 65536"/>
                <a:gd name="T24" fmla="*/ 0 w 353"/>
                <a:gd name="T25" fmla="*/ 0 h 292"/>
                <a:gd name="T26" fmla="*/ 353 w 353"/>
                <a:gd name="T27" fmla="*/ 292 h 2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53" h="292">
                  <a:moveTo>
                    <a:pt x="257" y="0"/>
                  </a:moveTo>
                  <a:lnTo>
                    <a:pt x="281" y="18"/>
                  </a:lnTo>
                  <a:lnTo>
                    <a:pt x="305" y="42"/>
                  </a:lnTo>
                  <a:lnTo>
                    <a:pt x="341" y="95"/>
                  </a:lnTo>
                  <a:lnTo>
                    <a:pt x="347" y="107"/>
                  </a:lnTo>
                  <a:lnTo>
                    <a:pt x="353" y="113"/>
                  </a:lnTo>
                  <a:lnTo>
                    <a:pt x="0" y="292"/>
                  </a:lnTo>
                  <a:lnTo>
                    <a:pt x="257" y="0"/>
                  </a:lnTo>
                  <a:close/>
                </a:path>
              </a:pathLst>
            </a:custGeom>
            <a:solidFill>
              <a:srgbClr val="006666"/>
            </a:solidFill>
            <a:ln w="9525">
              <a:noFill/>
              <a:round/>
              <a:headEnd/>
              <a:tailEnd/>
            </a:ln>
          </p:spPr>
          <p:txBody>
            <a:bodyPr/>
            <a:lstStyle/>
            <a:p>
              <a:endParaRPr lang="es-ES_tradnl"/>
            </a:p>
          </p:txBody>
        </p:sp>
        <p:sp>
          <p:nvSpPr>
            <p:cNvPr id="364579" name="Freeform 14"/>
            <p:cNvSpPr>
              <a:spLocks/>
            </p:cNvSpPr>
            <p:nvPr/>
          </p:nvSpPr>
          <p:spPr bwMode="auto">
            <a:xfrm>
              <a:off x="6510338" y="1976438"/>
              <a:ext cx="560387" cy="996950"/>
            </a:xfrm>
            <a:custGeom>
              <a:avLst/>
              <a:gdLst>
                <a:gd name="T0" fmla="*/ 2147483647 w 215"/>
                <a:gd name="T1" fmla="*/ 0 h 382"/>
                <a:gd name="T2" fmla="*/ 2147483647 w 215"/>
                <a:gd name="T3" fmla="*/ 2147483647 h 382"/>
                <a:gd name="T4" fmla="*/ 2147483647 w 215"/>
                <a:gd name="T5" fmla="*/ 2147483647 h 382"/>
                <a:gd name="T6" fmla="*/ 2147483647 w 215"/>
                <a:gd name="T7" fmla="*/ 2147483647 h 382"/>
                <a:gd name="T8" fmla="*/ 0 w 215"/>
                <a:gd name="T9" fmla="*/ 2147483647 h 382"/>
                <a:gd name="T10" fmla="*/ 2147483647 w 215"/>
                <a:gd name="T11" fmla="*/ 0 h 382"/>
                <a:gd name="T12" fmla="*/ 0 60000 65536"/>
                <a:gd name="T13" fmla="*/ 0 60000 65536"/>
                <a:gd name="T14" fmla="*/ 0 60000 65536"/>
                <a:gd name="T15" fmla="*/ 0 60000 65536"/>
                <a:gd name="T16" fmla="*/ 0 60000 65536"/>
                <a:gd name="T17" fmla="*/ 0 60000 65536"/>
                <a:gd name="T18" fmla="*/ 0 w 215"/>
                <a:gd name="T19" fmla="*/ 0 h 382"/>
                <a:gd name="T20" fmla="*/ 215 w 215"/>
                <a:gd name="T21" fmla="*/ 382 h 382"/>
              </a:gdLst>
              <a:ahLst/>
              <a:cxnLst>
                <a:cxn ang="T12">
                  <a:pos x="T0" y="T1"/>
                </a:cxn>
                <a:cxn ang="T13">
                  <a:pos x="T2" y="T3"/>
                </a:cxn>
                <a:cxn ang="T14">
                  <a:pos x="T4" y="T5"/>
                </a:cxn>
                <a:cxn ang="T15">
                  <a:pos x="T6" y="T7"/>
                </a:cxn>
                <a:cxn ang="T16">
                  <a:pos x="T8" y="T9"/>
                </a:cxn>
                <a:cxn ang="T17">
                  <a:pos x="T10" y="T11"/>
                </a:cxn>
              </a:cxnLst>
              <a:rect l="T18" t="T19" r="T20" b="T21"/>
              <a:pathLst>
                <a:path w="215" h="382">
                  <a:moveTo>
                    <a:pt x="77" y="0"/>
                  </a:moveTo>
                  <a:lnTo>
                    <a:pt x="137" y="18"/>
                  </a:lnTo>
                  <a:lnTo>
                    <a:pt x="209" y="53"/>
                  </a:lnTo>
                  <a:lnTo>
                    <a:pt x="215" y="53"/>
                  </a:lnTo>
                  <a:lnTo>
                    <a:pt x="0" y="382"/>
                  </a:lnTo>
                  <a:lnTo>
                    <a:pt x="77" y="0"/>
                  </a:lnTo>
                  <a:close/>
                </a:path>
              </a:pathLst>
            </a:custGeom>
            <a:solidFill>
              <a:srgbClr val="006666"/>
            </a:solidFill>
            <a:ln w="9525">
              <a:noFill/>
              <a:round/>
              <a:headEnd/>
              <a:tailEnd/>
            </a:ln>
          </p:spPr>
          <p:txBody>
            <a:bodyPr/>
            <a:lstStyle/>
            <a:p>
              <a:endParaRPr lang="es-ES_tradnl"/>
            </a:p>
          </p:txBody>
        </p:sp>
        <p:sp>
          <p:nvSpPr>
            <p:cNvPr id="364580" name="Freeform 15"/>
            <p:cNvSpPr>
              <a:spLocks/>
            </p:cNvSpPr>
            <p:nvPr/>
          </p:nvSpPr>
          <p:spPr bwMode="auto">
            <a:xfrm>
              <a:off x="5340350" y="2114550"/>
              <a:ext cx="777875" cy="906463"/>
            </a:xfrm>
            <a:custGeom>
              <a:avLst/>
              <a:gdLst>
                <a:gd name="T0" fmla="*/ 0 w 298"/>
                <a:gd name="T1" fmla="*/ 2147483647 h 347"/>
                <a:gd name="T2" fmla="*/ 2147483647 w 298"/>
                <a:gd name="T3" fmla="*/ 2147483647 h 347"/>
                <a:gd name="T4" fmla="*/ 2147483647 w 298"/>
                <a:gd name="T5" fmla="*/ 2147483647 h 347"/>
                <a:gd name="T6" fmla="*/ 2147483647 w 298"/>
                <a:gd name="T7" fmla="*/ 2147483647 h 347"/>
                <a:gd name="T8" fmla="*/ 2147483647 w 298"/>
                <a:gd name="T9" fmla="*/ 2147483647 h 347"/>
                <a:gd name="T10" fmla="*/ 2147483647 w 298"/>
                <a:gd name="T11" fmla="*/ 0 h 347"/>
                <a:gd name="T12" fmla="*/ 2147483647 w 298"/>
                <a:gd name="T13" fmla="*/ 2147483647 h 347"/>
                <a:gd name="T14" fmla="*/ 0 w 298"/>
                <a:gd name="T15" fmla="*/ 2147483647 h 347"/>
                <a:gd name="T16" fmla="*/ 0 60000 65536"/>
                <a:gd name="T17" fmla="*/ 0 60000 65536"/>
                <a:gd name="T18" fmla="*/ 0 60000 65536"/>
                <a:gd name="T19" fmla="*/ 0 60000 65536"/>
                <a:gd name="T20" fmla="*/ 0 60000 65536"/>
                <a:gd name="T21" fmla="*/ 0 60000 65536"/>
                <a:gd name="T22" fmla="*/ 0 60000 65536"/>
                <a:gd name="T23" fmla="*/ 0 60000 65536"/>
                <a:gd name="T24" fmla="*/ 0 w 298"/>
                <a:gd name="T25" fmla="*/ 0 h 347"/>
                <a:gd name="T26" fmla="*/ 298 w 298"/>
                <a:gd name="T27" fmla="*/ 347 h 34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8" h="347">
                  <a:moveTo>
                    <a:pt x="0" y="90"/>
                  </a:moveTo>
                  <a:lnTo>
                    <a:pt x="48" y="48"/>
                  </a:lnTo>
                  <a:lnTo>
                    <a:pt x="72" y="30"/>
                  </a:lnTo>
                  <a:lnTo>
                    <a:pt x="101" y="12"/>
                  </a:lnTo>
                  <a:lnTo>
                    <a:pt x="113" y="6"/>
                  </a:lnTo>
                  <a:lnTo>
                    <a:pt x="119" y="0"/>
                  </a:lnTo>
                  <a:lnTo>
                    <a:pt x="298" y="347"/>
                  </a:lnTo>
                  <a:lnTo>
                    <a:pt x="0" y="90"/>
                  </a:lnTo>
                  <a:close/>
                </a:path>
              </a:pathLst>
            </a:custGeom>
            <a:solidFill>
              <a:srgbClr val="006666"/>
            </a:solidFill>
            <a:ln w="9525">
              <a:noFill/>
              <a:round/>
              <a:headEnd/>
              <a:tailEnd/>
            </a:ln>
          </p:spPr>
          <p:txBody>
            <a:bodyPr/>
            <a:lstStyle/>
            <a:p>
              <a:endParaRPr lang="es-ES_tradnl"/>
            </a:p>
          </p:txBody>
        </p:sp>
        <p:sp>
          <p:nvSpPr>
            <p:cNvPr id="364581" name="Oval 16"/>
            <p:cNvSpPr>
              <a:spLocks noChangeArrowheads="1"/>
            </p:cNvSpPr>
            <p:nvPr/>
          </p:nvSpPr>
          <p:spPr bwMode="auto">
            <a:xfrm>
              <a:off x="5173663" y="2159000"/>
              <a:ext cx="2343150" cy="2362200"/>
            </a:xfrm>
            <a:prstGeom prst="ellipse">
              <a:avLst/>
            </a:prstGeom>
            <a:solidFill>
              <a:srgbClr val="006666"/>
            </a:solidFill>
            <a:ln w="9525">
              <a:noFill/>
              <a:round/>
              <a:headEnd/>
              <a:tailEnd/>
            </a:ln>
          </p:spPr>
          <p:txBody>
            <a:bodyPr wrap="none" anchor="ctr"/>
            <a:lstStyle/>
            <a:p>
              <a:endParaRPr lang="es-ES_tradnl"/>
            </a:p>
          </p:txBody>
        </p:sp>
      </p:grpSp>
      <p:grpSp>
        <p:nvGrpSpPr>
          <p:cNvPr id="3" name="Group 18"/>
          <p:cNvGrpSpPr>
            <a:grpSpLocks/>
          </p:cNvGrpSpPr>
          <p:nvPr/>
        </p:nvGrpSpPr>
        <p:grpSpPr bwMode="auto">
          <a:xfrm>
            <a:off x="885825" y="1789113"/>
            <a:ext cx="3146425" cy="3130550"/>
            <a:chOff x="558" y="1127"/>
            <a:chExt cx="1982" cy="1972"/>
          </a:xfrm>
        </p:grpSpPr>
        <p:grpSp>
          <p:nvGrpSpPr>
            <p:cNvPr id="364550" name="Group 19"/>
            <p:cNvGrpSpPr>
              <a:grpSpLocks/>
            </p:cNvGrpSpPr>
            <p:nvPr/>
          </p:nvGrpSpPr>
          <p:grpSpPr bwMode="auto">
            <a:xfrm>
              <a:off x="558" y="1127"/>
              <a:ext cx="1982" cy="1972"/>
              <a:chOff x="1973" y="1933"/>
              <a:chExt cx="1206" cy="1200"/>
            </a:xfrm>
          </p:grpSpPr>
          <p:grpSp>
            <p:nvGrpSpPr>
              <p:cNvPr id="364552" name="Group 20"/>
              <p:cNvGrpSpPr>
                <a:grpSpLocks/>
              </p:cNvGrpSpPr>
              <p:nvPr/>
            </p:nvGrpSpPr>
            <p:grpSpPr bwMode="auto">
              <a:xfrm>
                <a:off x="1973" y="1933"/>
                <a:ext cx="1206" cy="1200"/>
                <a:chOff x="703" y="1570"/>
                <a:chExt cx="1206" cy="1200"/>
              </a:xfrm>
            </p:grpSpPr>
            <p:sp>
              <p:nvSpPr>
                <p:cNvPr id="364554" name="AutoShape 21"/>
                <p:cNvSpPr>
                  <a:spLocks noChangeAspect="1" noChangeArrowheads="1" noTextEdit="1"/>
                </p:cNvSpPr>
                <p:nvPr/>
              </p:nvSpPr>
              <p:spPr bwMode="auto">
                <a:xfrm>
                  <a:off x="703" y="1570"/>
                  <a:ext cx="1206" cy="1200"/>
                </a:xfrm>
                <a:prstGeom prst="rect">
                  <a:avLst/>
                </a:prstGeom>
                <a:noFill/>
                <a:ln w="9525">
                  <a:noFill/>
                  <a:miter lim="800000"/>
                  <a:headEnd/>
                  <a:tailEnd/>
                </a:ln>
              </p:spPr>
              <p:txBody>
                <a:bodyPr/>
                <a:lstStyle/>
                <a:p>
                  <a:endParaRPr lang="es-ES_tradnl"/>
                </a:p>
              </p:txBody>
            </p:sp>
            <p:sp>
              <p:nvSpPr>
                <p:cNvPr id="364555" name="Freeform 22"/>
                <p:cNvSpPr>
                  <a:spLocks/>
                </p:cNvSpPr>
                <p:nvPr/>
              </p:nvSpPr>
              <p:spPr bwMode="auto">
                <a:xfrm>
                  <a:off x="846" y="1713"/>
                  <a:ext cx="914" cy="908"/>
                </a:xfrm>
                <a:custGeom>
                  <a:avLst/>
                  <a:gdLst>
                    <a:gd name="T0" fmla="*/ 0 w 914"/>
                    <a:gd name="T1" fmla="*/ 454 h 908"/>
                    <a:gd name="T2" fmla="*/ 12 w 914"/>
                    <a:gd name="T3" fmla="*/ 364 h 908"/>
                    <a:gd name="T4" fmla="*/ 36 w 914"/>
                    <a:gd name="T5" fmla="*/ 281 h 908"/>
                    <a:gd name="T6" fmla="*/ 78 w 914"/>
                    <a:gd name="T7" fmla="*/ 203 h 908"/>
                    <a:gd name="T8" fmla="*/ 138 w 914"/>
                    <a:gd name="T9" fmla="*/ 138 h 908"/>
                    <a:gd name="T10" fmla="*/ 203 w 914"/>
                    <a:gd name="T11" fmla="*/ 78 h 908"/>
                    <a:gd name="T12" fmla="*/ 281 w 914"/>
                    <a:gd name="T13" fmla="*/ 36 h 908"/>
                    <a:gd name="T14" fmla="*/ 370 w 914"/>
                    <a:gd name="T15" fmla="*/ 12 h 908"/>
                    <a:gd name="T16" fmla="*/ 460 w 914"/>
                    <a:gd name="T17" fmla="*/ 0 h 908"/>
                    <a:gd name="T18" fmla="*/ 550 w 914"/>
                    <a:gd name="T19" fmla="*/ 12 h 908"/>
                    <a:gd name="T20" fmla="*/ 633 w 914"/>
                    <a:gd name="T21" fmla="*/ 36 h 908"/>
                    <a:gd name="T22" fmla="*/ 711 w 914"/>
                    <a:gd name="T23" fmla="*/ 78 h 908"/>
                    <a:gd name="T24" fmla="*/ 776 w 914"/>
                    <a:gd name="T25" fmla="*/ 138 h 908"/>
                    <a:gd name="T26" fmla="*/ 836 w 914"/>
                    <a:gd name="T27" fmla="*/ 203 h 908"/>
                    <a:gd name="T28" fmla="*/ 878 w 914"/>
                    <a:gd name="T29" fmla="*/ 281 h 908"/>
                    <a:gd name="T30" fmla="*/ 902 w 914"/>
                    <a:gd name="T31" fmla="*/ 364 h 908"/>
                    <a:gd name="T32" fmla="*/ 914 w 914"/>
                    <a:gd name="T33" fmla="*/ 454 h 908"/>
                    <a:gd name="T34" fmla="*/ 914 w 914"/>
                    <a:gd name="T35" fmla="*/ 502 h 908"/>
                    <a:gd name="T36" fmla="*/ 902 w 914"/>
                    <a:gd name="T37" fmla="*/ 544 h 908"/>
                    <a:gd name="T38" fmla="*/ 878 w 914"/>
                    <a:gd name="T39" fmla="*/ 633 h 908"/>
                    <a:gd name="T40" fmla="*/ 836 w 914"/>
                    <a:gd name="T41" fmla="*/ 711 h 908"/>
                    <a:gd name="T42" fmla="*/ 776 w 914"/>
                    <a:gd name="T43" fmla="*/ 776 h 908"/>
                    <a:gd name="T44" fmla="*/ 711 w 914"/>
                    <a:gd name="T45" fmla="*/ 830 h 908"/>
                    <a:gd name="T46" fmla="*/ 633 w 914"/>
                    <a:gd name="T47" fmla="*/ 872 h 908"/>
                    <a:gd name="T48" fmla="*/ 550 w 914"/>
                    <a:gd name="T49" fmla="*/ 896 h 908"/>
                    <a:gd name="T50" fmla="*/ 460 w 914"/>
                    <a:gd name="T51" fmla="*/ 908 h 908"/>
                    <a:gd name="T52" fmla="*/ 370 w 914"/>
                    <a:gd name="T53" fmla="*/ 896 h 908"/>
                    <a:gd name="T54" fmla="*/ 281 w 914"/>
                    <a:gd name="T55" fmla="*/ 872 h 908"/>
                    <a:gd name="T56" fmla="*/ 203 w 914"/>
                    <a:gd name="T57" fmla="*/ 830 h 908"/>
                    <a:gd name="T58" fmla="*/ 138 w 914"/>
                    <a:gd name="T59" fmla="*/ 776 h 908"/>
                    <a:gd name="T60" fmla="*/ 78 w 914"/>
                    <a:gd name="T61" fmla="*/ 711 h 908"/>
                    <a:gd name="T62" fmla="*/ 36 w 914"/>
                    <a:gd name="T63" fmla="*/ 633 h 908"/>
                    <a:gd name="T64" fmla="*/ 24 w 914"/>
                    <a:gd name="T65" fmla="*/ 591 h 908"/>
                    <a:gd name="T66" fmla="*/ 12 w 914"/>
                    <a:gd name="T67" fmla="*/ 544 h 908"/>
                    <a:gd name="T68" fmla="*/ 0 w 914"/>
                    <a:gd name="T69" fmla="*/ 502 h 908"/>
                    <a:gd name="T70" fmla="*/ 0 w 914"/>
                    <a:gd name="T71" fmla="*/ 454 h 9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14"/>
                    <a:gd name="T109" fmla="*/ 0 h 908"/>
                    <a:gd name="T110" fmla="*/ 914 w 914"/>
                    <a:gd name="T111" fmla="*/ 908 h 9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14" h="908">
                      <a:moveTo>
                        <a:pt x="0" y="454"/>
                      </a:moveTo>
                      <a:lnTo>
                        <a:pt x="12" y="364"/>
                      </a:lnTo>
                      <a:lnTo>
                        <a:pt x="36" y="281"/>
                      </a:lnTo>
                      <a:lnTo>
                        <a:pt x="78" y="203"/>
                      </a:lnTo>
                      <a:lnTo>
                        <a:pt x="138" y="138"/>
                      </a:lnTo>
                      <a:lnTo>
                        <a:pt x="203" y="78"/>
                      </a:lnTo>
                      <a:lnTo>
                        <a:pt x="281" y="36"/>
                      </a:lnTo>
                      <a:lnTo>
                        <a:pt x="370" y="12"/>
                      </a:lnTo>
                      <a:lnTo>
                        <a:pt x="460" y="0"/>
                      </a:lnTo>
                      <a:lnTo>
                        <a:pt x="550" y="12"/>
                      </a:lnTo>
                      <a:lnTo>
                        <a:pt x="633" y="36"/>
                      </a:lnTo>
                      <a:lnTo>
                        <a:pt x="711" y="78"/>
                      </a:lnTo>
                      <a:lnTo>
                        <a:pt x="776" y="138"/>
                      </a:lnTo>
                      <a:lnTo>
                        <a:pt x="836" y="203"/>
                      </a:lnTo>
                      <a:lnTo>
                        <a:pt x="878" y="281"/>
                      </a:lnTo>
                      <a:lnTo>
                        <a:pt x="902" y="364"/>
                      </a:lnTo>
                      <a:lnTo>
                        <a:pt x="914" y="454"/>
                      </a:lnTo>
                      <a:lnTo>
                        <a:pt x="914" y="502"/>
                      </a:lnTo>
                      <a:lnTo>
                        <a:pt x="902" y="544"/>
                      </a:lnTo>
                      <a:lnTo>
                        <a:pt x="878" y="633"/>
                      </a:lnTo>
                      <a:lnTo>
                        <a:pt x="836" y="711"/>
                      </a:lnTo>
                      <a:lnTo>
                        <a:pt x="776" y="776"/>
                      </a:lnTo>
                      <a:lnTo>
                        <a:pt x="711" y="830"/>
                      </a:lnTo>
                      <a:lnTo>
                        <a:pt x="633" y="872"/>
                      </a:lnTo>
                      <a:lnTo>
                        <a:pt x="550" y="896"/>
                      </a:lnTo>
                      <a:lnTo>
                        <a:pt x="460" y="908"/>
                      </a:lnTo>
                      <a:lnTo>
                        <a:pt x="370" y="896"/>
                      </a:lnTo>
                      <a:lnTo>
                        <a:pt x="281" y="872"/>
                      </a:lnTo>
                      <a:lnTo>
                        <a:pt x="203" y="830"/>
                      </a:lnTo>
                      <a:lnTo>
                        <a:pt x="138" y="776"/>
                      </a:lnTo>
                      <a:lnTo>
                        <a:pt x="78" y="711"/>
                      </a:lnTo>
                      <a:lnTo>
                        <a:pt x="36" y="633"/>
                      </a:lnTo>
                      <a:lnTo>
                        <a:pt x="24" y="591"/>
                      </a:lnTo>
                      <a:lnTo>
                        <a:pt x="12" y="544"/>
                      </a:lnTo>
                      <a:lnTo>
                        <a:pt x="0" y="502"/>
                      </a:lnTo>
                      <a:lnTo>
                        <a:pt x="0" y="454"/>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56" name="Freeform 23"/>
                <p:cNvSpPr>
                  <a:spLocks/>
                </p:cNvSpPr>
                <p:nvPr/>
              </p:nvSpPr>
              <p:spPr bwMode="auto">
                <a:xfrm>
                  <a:off x="1157" y="1624"/>
                  <a:ext cx="149" cy="388"/>
                </a:xfrm>
                <a:custGeom>
                  <a:avLst/>
                  <a:gdLst>
                    <a:gd name="T0" fmla="*/ 0 w 149"/>
                    <a:gd name="T1" fmla="*/ 18 h 388"/>
                    <a:gd name="T2" fmla="*/ 65 w 149"/>
                    <a:gd name="T3" fmla="*/ 6 h 388"/>
                    <a:gd name="T4" fmla="*/ 131 w 149"/>
                    <a:gd name="T5" fmla="*/ 0 h 388"/>
                    <a:gd name="T6" fmla="*/ 149 w 149"/>
                    <a:gd name="T7" fmla="*/ 0 h 388"/>
                    <a:gd name="T8" fmla="*/ 131 w 149"/>
                    <a:gd name="T9" fmla="*/ 388 h 388"/>
                    <a:gd name="T10" fmla="*/ 0 w 149"/>
                    <a:gd name="T11" fmla="*/ 18 h 388"/>
                    <a:gd name="T12" fmla="*/ 0 60000 65536"/>
                    <a:gd name="T13" fmla="*/ 0 60000 65536"/>
                    <a:gd name="T14" fmla="*/ 0 60000 65536"/>
                    <a:gd name="T15" fmla="*/ 0 60000 65536"/>
                    <a:gd name="T16" fmla="*/ 0 60000 65536"/>
                    <a:gd name="T17" fmla="*/ 0 60000 65536"/>
                    <a:gd name="T18" fmla="*/ 0 w 149"/>
                    <a:gd name="T19" fmla="*/ 0 h 388"/>
                    <a:gd name="T20" fmla="*/ 149 w 149"/>
                    <a:gd name="T21" fmla="*/ 388 h 388"/>
                  </a:gdLst>
                  <a:ahLst/>
                  <a:cxnLst>
                    <a:cxn ang="T12">
                      <a:pos x="T0" y="T1"/>
                    </a:cxn>
                    <a:cxn ang="T13">
                      <a:pos x="T2" y="T3"/>
                    </a:cxn>
                    <a:cxn ang="T14">
                      <a:pos x="T4" y="T5"/>
                    </a:cxn>
                    <a:cxn ang="T15">
                      <a:pos x="T6" y="T7"/>
                    </a:cxn>
                    <a:cxn ang="T16">
                      <a:pos x="T8" y="T9"/>
                    </a:cxn>
                    <a:cxn ang="T17">
                      <a:pos x="T10" y="T11"/>
                    </a:cxn>
                  </a:cxnLst>
                  <a:rect l="T18" t="T19" r="T20" b="T21"/>
                  <a:pathLst>
                    <a:path w="149" h="388">
                      <a:moveTo>
                        <a:pt x="0" y="18"/>
                      </a:moveTo>
                      <a:lnTo>
                        <a:pt x="65" y="6"/>
                      </a:lnTo>
                      <a:lnTo>
                        <a:pt x="131" y="0"/>
                      </a:lnTo>
                      <a:lnTo>
                        <a:pt x="149" y="0"/>
                      </a:lnTo>
                      <a:lnTo>
                        <a:pt x="131" y="388"/>
                      </a:lnTo>
                      <a:lnTo>
                        <a:pt x="0" y="18"/>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57" name="Freeform 24"/>
                <p:cNvSpPr>
                  <a:spLocks/>
                </p:cNvSpPr>
                <p:nvPr/>
              </p:nvSpPr>
              <p:spPr bwMode="auto">
                <a:xfrm>
                  <a:off x="775" y="1892"/>
                  <a:ext cx="388" cy="209"/>
                </a:xfrm>
                <a:custGeom>
                  <a:avLst/>
                  <a:gdLst>
                    <a:gd name="T0" fmla="*/ 0 w 388"/>
                    <a:gd name="T1" fmla="*/ 138 h 209"/>
                    <a:gd name="T2" fmla="*/ 18 w 388"/>
                    <a:gd name="T3" fmla="*/ 72 h 209"/>
                    <a:gd name="T4" fmla="*/ 47 w 388"/>
                    <a:gd name="T5" fmla="*/ 18 h 209"/>
                    <a:gd name="T6" fmla="*/ 53 w 388"/>
                    <a:gd name="T7" fmla="*/ 12 h 209"/>
                    <a:gd name="T8" fmla="*/ 59 w 388"/>
                    <a:gd name="T9" fmla="*/ 0 h 209"/>
                    <a:gd name="T10" fmla="*/ 388 w 388"/>
                    <a:gd name="T11" fmla="*/ 209 h 209"/>
                    <a:gd name="T12" fmla="*/ 0 w 388"/>
                    <a:gd name="T13" fmla="*/ 138 h 209"/>
                    <a:gd name="T14" fmla="*/ 0 60000 65536"/>
                    <a:gd name="T15" fmla="*/ 0 60000 65536"/>
                    <a:gd name="T16" fmla="*/ 0 60000 65536"/>
                    <a:gd name="T17" fmla="*/ 0 60000 65536"/>
                    <a:gd name="T18" fmla="*/ 0 60000 65536"/>
                    <a:gd name="T19" fmla="*/ 0 60000 65536"/>
                    <a:gd name="T20" fmla="*/ 0 60000 65536"/>
                    <a:gd name="T21" fmla="*/ 0 w 388"/>
                    <a:gd name="T22" fmla="*/ 0 h 209"/>
                    <a:gd name="T23" fmla="*/ 388 w 388"/>
                    <a:gd name="T24" fmla="*/ 209 h 2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8" h="209">
                      <a:moveTo>
                        <a:pt x="0" y="138"/>
                      </a:moveTo>
                      <a:lnTo>
                        <a:pt x="18" y="72"/>
                      </a:lnTo>
                      <a:lnTo>
                        <a:pt x="47" y="18"/>
                      </a:lnTo>
                      <a:lnTo>
                        <a:pt x="53" y="12"/>
                      </a:lnTo>
                      <a:lnTo>
                        <a:pt x="59" y="0"/>
                      </a:lnTo>
                      <a:lnTo>
                        <a:pt x="388" y="209"/>
                      </a:lnTo>
                      <a:lnTo>
                        <a:pt x="0" y="138"/>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58" name="Freeform 25"/>
                <p:cNvSpPr>
                  <a:spLocks/>
                </p:cNvSpPr>
                <p:nvPr/>
              </p:nvSpPr>
              <p:spPr bwMode="auto">
                <a:xfrm>
                  <a:off x="757" y="2161"/>
                  <a:ext cx="394" cy="149"/>
                </a:xfrm>
                <a:custGeom>
                  <a:avLst/>
                  <a:gdLst>
                    <a:gd name="T0" fmla="*/ 24 w 394"/>
                    <a:gd name="T1" fmla="*/ 149 h 149"/>
                    <a:gd name="T2" fmla="*/ 6 w 394"/>
                    <a:gd name="T3" fmla="*/ 90 h 149"/>
                    <a:gd name="T4" fmla="*/ 0 w 394"/>
                    <a:gd name="T5" fmla="*/ 24 h 149"/>
                    <a:gd name="T6" fmla="*/ 0 w 394"/>
                    <a:gd name="T7" fmla="*/ 0 h 149"/>
                    <a:gd name="T8" fmla="*/ 394 w 394"/>
                    <a:gd name="T9" fmla="*/ 24 h 149"/>
                    <a:gd name="T10" fmla="*/ 24 w 394"/>
                    <a:gd name="T11" fmla="*/ 149 h 149"/>
                    <a:gd name="T12" fmla="*/ 0 60000 65536"/>
                    <a:gd name="T13" fmla="*/ 0 60000 65536"/>
                    <a:gd name="T14" fmla="*/ 0 60000 65536"/>
                    <a:gd name="T15" fmla="*/ 0 60000 65536"/>
                    <a:gd name="T16" fmla="*/ 0 60000 65536"/>
                    <a:gd name="T17" fmla="*/ 0 60000 65536"/>
                    <a:gd name="T18" fmla="*/ 0 w 394"/>
                    <a:gd name="T19" fmla="*/ 0 h 149"/>
                    <a:gd name="T20" fmla="*/ 394 w 394"/>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394" h="149">
                      <a:moveTo>
                        <a:pt x="24" y="149"/>
                      </a:moveTo>
                      <a:lnTo>
                        <a:pt x="6" y="90"/>
                      </a:lnTo>
                      <a:lnTo>
                        <a:pt x="0" y="24"/>
                      </a:lnTo>
                      <a:lnTo>
                        <a:pt x="0" y="0"/>
                      </a:lnTo>
                      <a:lnTo>
                        <a:pt x="394" y="24"/>
                      </a:lnTo>
                      <a:lnTo>
                        <a:pt x="24" y="149"/>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59" name="Freeform 26"/>
                <p:cNvSpPr>
                  <a:spLocks/>
                </p:cNvSpPr>
                <p:nvPr/>
              </p:nvSpPr>
              <p:spPr bwMode="auto">
                <a:xfrm>
                  <a:off x="828" y="2257"/>
                  <a:ext cx="353" cy="292"/>
                </a:xfrm>
                <a:custGeom>
                  <a:avLst/>
                  <a:gdLst>
                    <a:gd name="T0" fmla="*/ 96 w 353"/>
                    <a:gd name="T1" fmla="*/ 292 h 292"/>
                    <a:gd name="T2" fmla="*/ 48 w 353"/>
                    <a:gd name="T3" fmla="*/ 244 h 292"/>
                    <a:gd name="T4" fmla="*/ 12 w 353"/>
                    <a:gd name="T5" fmla="*/ 197 h 292"/>
                    <a:gd name="T6" fmla="*/ 6 w 353"/>
                    <a:gd name="T7" fmla="*/ 191 h 292"/>
                    <a:gd name="T8" fmla="*/ 0 w 353"/>
                    <a:gd name="T9" fmla="*/ 179 h 292"/>
                    <a:gd name="T10" fmla="*/ 353 w 353"/>
                    <a:gd name="T11" fmla="*/ 0 h 292"/>
                    <a:gd name="T12" fmla="*/ 96 w 353"/>
                    <a:gd name="T13" fmla="*/ 292 h 292"/>
                    <a:gd name="T14" fmla="*/ 0 60000 65536"/>
                    <a:gd name="T15" fmla="*/ 0 60000 65536"/>
                    <a:gd name="T16" fmla="*/ 0 60000 65536"/>
                    <a:gd name="T17" fmla="*/ 0 60000 65536"/>
                    <a:gd name="T18" fmla="*/ 0 60000 65536"/>
                    <a:gd name="T19" fmla="*/ 0 60000 65536"/>
                    <a:gd name="T20" fmla="*/ 0 60000 65536"/>
                    <a:gd name="T21" fmla="*/ 0 w 353"/>
                    <a:gd name="T22" fmla="*/ 0 h 292"/>
                    <a:gd name="T23" fmla="*/ 353 w 353"/>
                    <a:gd name="T24" fmla="*/ 292 h 2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3" h="292">
                      <a:moveTo>
                        <a:pt x="96" y="292"/>
                      </a:moveTo>
                      <a:lnTo>
                        <a:pt x="48" y="244"/>
                      </a:lnTo>
                      <a:lnTo>
                        <a:pt x="12" y="197"/>
                      </a:lnTo>
                      <a:lnTo>
                        <a:pt x="6" y="191"/>
                      </a:lnTo>
                      <a:lnTo>
                        <a:pt x="0" y="179"/>
                      </a:lnTo>
                      <a:lnTo>
                        <a:pt x="353" y="0"/>
                      </a:lnTo>
                      <a:lnTo>
                        <a:pt x="96" y="292"/>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0" name="Freeform 27"/>
                <p:cNvSpPr>
                  <a:spLocks/>
                </p:cNvSpPr>
                <p:nvPr/>
              </p:nvSpPr>
              <p:spPr bwMode="auto">
                <a:xfrm>
                  <a:off x="1025" y="2310"/>
                  <a:ext cx="215" cy="382"/>
                </a:xfrm>
                <a:custGeom>
                  <a:avLst/>
                  <a:gdLst>
                    <a:gd name="T0" fmla="*/ 138 w 215"/>
                    <a:gd name="T1" fmla="*/ 382 h 382"/>
                    <a:gd name="T2" fmla="*/ 78 w 215"/>
                    <a:gd name="T3" fmla="*/ 370 h 382"/>
                    <a:gd name="T4" fmla="*/ 18 w 215"/>
                    <a:gd name="T5" fmla="*/ 341 h 382"/>
                    <a:gd name="T6" fmla="*/ 12 w 215"/>
                    <a:gd name="T7" fmla="*/ 335 h 382"/>
                    <a:gd name="T8" fmla="*/ 0 w 215"/>
                    <a:gd name="T9" fmla="*/ 329 h 382"/>
                    <a:gd name="T10" fmla="*/ 215 w 215"/>
                    <a:gd name="T11" fmla="*/ 0 h 382"/>
                    <a:gd name="T12" fmla="*/ 138 w 215"/>
                    <a:gd name="T13" fmla="*/ 382 h 382"/>
                    <a:gd name="T14" fmla="*/ 0 60000 65536"/>
                    <a:gd name="T15" fmla="*/ 0 60000 65536"/>
                    <a:gd name="T16" fmla="*/ 0 60000 65536"/>
                    <a:gd name="T17" fmla="*/ 0 60000 65536"/>
                    <a:gd name="T18" fmla="*/ 0 60000 65536"/>
                    <a:gd name="T19" fmla="*/ 0 60000 65536"/>
                    <a:gd name="T20" fmla="*/ 0 60000 65536"/>
                    <a:gd name="T21" fmla="*/ 0 w 215"/>
                    <a:gd name="T22" fmla="*/ 0 h 382"/>
                    <a:gd name="T23" fmla="*/ 215 w 215"/>
                    <a:gd name="T24" fmla="*/ 382 h 3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5" h="382">
                      <a:moveTo>
                        <a:pt x="138" y="382"/>
                      </a:moveTo>
                      <a:lnTo>
                        <a:pt x="78" y="370"/>
                      </a:lnTo>
                      <a:lnTo>
                        <a:pt x="18" y="341"/>
                      </a:lnTo>
                      <a:lnTo>
                        <a:pt x="12" y="335"/>
                      </a:lnTo>
                      <a:lnTo>
                        <a:pt x="0" y="329"/>
                      </a:lnTo>
                      <a:lnTo>
                        <a:pt x="215" y="0"/>
                      </a:lnTo>
                      <a:lnTo>
                        <a:pt x="138" y="382"/>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1" name="Freeform 28"/>
                <p:cNvSpPr>
                  <a:spLocks/>
                </p:cNvSpPr>
                <p:nvPr/>
              </p:nvSpPr>
              <p:spPr bwMode="auto">
                <a:xfrm>
                  <a:off x="1294" y="2322"/>
                  <a:ext cx="149" cy="388"/>
                </a:xfrm>
                <a:custGeom>
                  <a:avLst/>
                  <a:gdLst>
                    <a:gd name="T0" fmla="*/ 149 w 149"/>
                    <a:gd name="T1" fmla="*/ 370 h 388"/>
                    <a:gd name="T2" fmla="*/ 90 w 149"/>
                    <a:gd name="T3" fmla="*/ 382 h 388"/>
                    <a:gd name="T4" fmla="*/ 24 w 149"/>
                    <a:gd name="T5" fmla="*/ 388 h 388"/>
                    <a:gd name="T6" fmla="*/ 0 w 149"/>
                    <a:gd name="T7" fmla="*/ 388 h 388"/>
                    <a:gd name="T8" fmla="*/ 24 w 149"/>
                    <a:gd name="T9" fmla="*/ 0 h 388"/>
                    <a:gd name="T10" fmla="*/ 149 w 149"/>
                    <a:gd name="T11" fmla="*/ 370 h 388"/>
                    <a:gd name="T12" fmla="*/ 0 60000 65536"/>
                    <a:gd name="T13" fmla="*/ 0 60000 65536"/>
                    <a:gd name="T14" fmla="*/ 0 60000 65536"/>
                    <a:gd name="T15" fmla="*/ 0 60000 65536"/>
                    <a:gd name="T16" fmla="*/ 0 60000 65536"/>
                    <a:gd name="T17" fmla="*/ 0 60000 65536"/>
                    <a:gd name="T18" fmla="*/ 0 w 149"/>
                    <a:gd name="T19" fmla="*/ 0 h 388"/>
                    <a:gd name="T20" fmla="*/ 149 w 149"/>
                    <a:gd name="T21" fmla="*/ 388 h 388"/>
                  </a:gdLst>
                  <a:ahLst/>
                  <a:cxnLst>
                    <a:cxn ang="T12">
                      <a:pos x="T0" y="T1"/>
                    </a:cxn>
                    <a:cxn ang="T13">
                      <a:pos x="T2" y="T3"/>
                    </a:cxn>
                    <a:cxn ang="T14">
                      <a:pos x="T4" y="T5"/>
                    </a:cxn>
                    <a:cxn ang="T15">
                      <a:pos x="T6" y="T7"/>
                    </a:cxn>
                    <a:cxn ang="T16">
                      <a:pos x="T8" y="T9"/>
                    </a:cxn>
                    <a:cxn ang="T17">
                      <a:pos x="T10" y="T11"/>
                    </a:cxn>
                  </a:cxnLst>
                  <a:rect l="T18" t="T19" r="T20" b="T21"/>
                  <a:pathLst>
                    <a:path w="149" h="388">
                      <a:moveTo>
                        <a:pt x="149" y="370"/>
                      </a:moveTo>
                      <a:lnTo>
                        <a:pt x="90" y="382"/>
                      </a:lnTo>
                      <a:lnTo>
                        <a:pt x="24" y="388"/>
                      </a:lnTo>
                      <a:lnTo>
                        <a:pt x="0" y="388"/>
                      </a:lnTo>
                      <a:lnTo>
                        <a:pt x="24" y="0"/>
                      </a:lnTo>
                      <a:lnTo>
                        <a:pt x="149" y="370"/>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2" name="Freeform 29"/>
                <p:cNvSpPr>
                  <a:spLocks/>
                </p:cNvSpPr>
                <p:nvPr/>
              </p:nvSpPr>
              <p:spPr bwMode="auto">
                <a:xfrm>
                  <a:off x="1402" y="2292"/>
                  <a:ext cx="298" cy="347"/>
                </a:xfrm>
                <a:custGeom>
                  <a:avLst/>
                  <a:gdLst>
                    <a:gd name="T0" fmla="*/ 298 w 298"/>
                    <a:gd name="T1" fmla="*/ 257 h 347"/>
                    <a:gd name="T2" fmla="*/ 250 w 298"/>
                    <a:gd name="T3" fmla="*/ 305 h 347"/>
                    <a:gd name="T4" fmla="*/ 197 w 298"/>
                    <a:gd name="T5" fmla="*/ 341 h 347"/>
                    <a:gd name="T6" fmla="*/ 191 w 298"/>
                    <a:gd name="T7" fmla="*/ 347 h 347"/>
                    <a:gd name="T8" fmla="*/ 179 w 298"/>
                    <a:gd name="T9" fmla="*/ 347 h 347"/>
                    <a:gd name="T10" fmla="*/ 0 w 298"/>
                    <a:gd name="T11" fmla="*/ 0 h 347"/>
                    <a:gd name="T12" fmla="*/ 298 w 298"/>
                    <a:gd name="T13" fmla="*/ 257 h 347"/>
                    <a:gd name="T14" fmla="*/ 0 60000 65536"/>
                    <a:gd name="T15" fmla="*/ 0 60000 65536"/>
                    <a:gd name="T16" fmla="*/ 0 60000 65536"/>
                    <a:gd name="T17" fmla="*/ 0 60000 65536"/>
                    <a:gd name="T18" fmla="*/ 0 60000 65536"/>
                    <a:gd name="T19" fmla="*/ 0 60000 65536"/>
                    <a:gd name="T20" fmla="*/ 0 60000 65536"/>
                    <a:gd name="T21" fmla="*/ 0 w 298"/>
                    <a:gd name="T22" fmla="*/ 0 h 347"/>
                    <a:gd name="T23" fmla="*/ 298 w 298"/>
                    <a:gd name="T24" fmla="*/ 347 h 3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8" h="347">
                      <a:moveTo>
                        <a:pt x="298" y="257"/>
                      </a:moveTo>
                      <a:lnTo>
                        <a:pt x="250" y="305"/>
                      </a:lnTo>
                      <a:lnTo>
                        <a:pt x="197" y="341"/>
                      </a:lnTo>
                      <a:lnTo>
                        <a:pt x="191" y="347"/>
                      </a:lnTo>
                      <a:lnTo>
                        <a:pt x="179" y="347"/>
                      </a:lnTo>
                      <a:lnTo>
                        <a:pt x="0" y="0"/>
                      </a:lnTo>
                      <a:lnTo>
                        <a:pt x="298" y="257"/>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3" name="Freeform 30"/>
                <p:cNvSpPr>
                  <a:spLocks/>
                </p:cNvSpPr>
                <p:nvPr/>
              </p:nvSpPr>
              <p:spPr bwMode="auto">
                <a:xfrm>
                  <a:off x="1443" y="2233"/>
                  <a:ext cx="388" cy="209"/>
                </a:xfrm>
                <a:custGeom>
                  <a:avLst/>
                  <a:gdLst>
                    <a:gd name="T0" fmla="*/ 388 w 388"/>
                    <a:gd name="T1" fmla="*/ 71 h 209"/>
                    <a:gd name="T2" fmla="*/ 370 w 388"/>
                    <a:gd name="T3" fmla="*/ 137 h 209"/>
                    <a:gd name="T4" fmla="*/ 341 w 388"/>
                    <a:gd name="T5" fmla="*/ 191 h 209"/>
                    <a:gd name="T6" fmla="*/ 335 w 388"/>
                    <a:gd name="T7" fmla="*/ 203 h 209"/>
                    <a:gd name="T8" fmla="*/ 329 w 388"/>
                    <a:gd name="T9" fmla="*/ 209 h 209"/>
                    <a:gd name="T10" fmla="*/ 0 w 388"/>
                    <a:gd name="T11" fmla="*/ 0 h 209"/>
                    <a:gd name="T12" fmla="*/ 388 w 388"/>
                    <a:gd name="T13" fmla="*/ 71 h 209"/>
                    <a:gd name="T14" fmla="*/ 0 60000 65536"/>
                    <a:gd name="T15" fmla="*/ 0 60000 65536"/>
                    <a:gd name="T16" fmla="*/ 0 60000 65536"/>
                    <a:gd name="T17" fmla="*/ 0 60000 65536"/>
                    <a:gd name="T18" fmla="*/ 0 60000 65536"/>
                    <a:gd name="T19" fmla="*/ 0 60000 65536"/>
                    <a:gd name="T20" fmla="*/ 0 60000 65536"/>
                    <a:gd name="T21" fmla="*/ 0 w 388"/>
                    <a:gd name="T22" fmla="*/ 0 h 209"/>
                    <a:gd name="T23" fmla="*/ 388 w 388"/>
                    <a:gd name="T24" fmla="*/ 209 h 2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8" h="209">
                      <a:moveTo>
                        <a:pt x="388" y="71"/>
                      </a:moveTo>
                      <a:lnTo>
                        <a:pt x="370" y="137"/>
                      </a:lnTo>
                      <a:lnTo>
                        <a:pt x="341" y="191"/>
                      </a:lnTo>
                      <a:lnTo>
                        <a:pt x="335" y="203"/>
                      </a:lnTo>
                      <a:lnTo>
                        <a:pt x="329" y="209"/>
                      </a:lnTo>
                      <a:lnTo>
                        <a:pt x="0" y="0"/>
                      </a:lnTo>
                      <a:lnTo>
                        <a:pt x="388" y="71"/>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4" name="Freeform 31"/>
                <p:cNvSpPr>
                  <a:spLocks/>
                </p:cNvSpPr>
                <p:nvPr/>
              </p:nvSpPr>
              <p:spPr bwMode="auto">
                <a:xfrm>
                  <a:off x="1455" y="2018"/>
                  <a:ext cx="394" cy="149"/>
                </a:xfrm>
                <a:custGeom>
                  <a:avLst/>
                  <a:gdLst>
                    <a:gd name="T0" fmla="*/ 370 w 394"/>
                    <a:gd name="T1" fmla="*/ 0 h 149"/>
                    <a:gd name="T2" fmla="*/ 382 w 394"/>
                    <a:gd name="T3" fmla="*/ 36 h 149"/>
                    <a:gd name="T4" fmla="*/ 388 w 394"/>
                    <a:gd name="T5" fmla="*/ 65 h 149"/>
                    <a:gd name="T6" fmla="*/ 394 w 394"/>
                    <a:gd name="T7" fmla="*/ 131 h 149"/>
                    <a:gd name="T8" fmla="*/ 394 w 394"/>
                    <a:gd name="T9" fmla="*/ 149 h 149"/>
                    <a:gd name="T10" fmla="*/ 0 w 394"/>
                    <a:gd name="T11" fmla="*/ 131 h 149"/>
                    <a:gd name="T12" fmla="*/ 370 w 394"/>
                    <a:gd name="T13" fmla="*/ 0 h 149"/>
                    <a:gd name="T14" fmla="*/ 0 60000 65536"/>
                    <a:gd name="T15" fmla="*/ 0 60000 65536"/>
                    <a:gd name="T16" fmla="*/ 0 60000 65536"/>
                    <a:gd name="T17" fmla="*/ 0 60000 65536"/>
                    <a:gd name="T18" fmla="*/ 0 60000 65536"/>
                    <a:gd name="T19" fmla="*/ 0 60000 65536"/>
                    <a:gd name="T20" fmla="*/ 0 60000 65536"/>
                    <a:gd name="T21" fmla="*/ 0 w 394"/>
                    <a:gd name="T22" fmla="*/ 0 h 149"/>
                    <a:gd name="T23" fmla="*/ 394 w 394"/>
                    <a:gd name="T24" fmla="*/ 149 h 1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4" h="149">
                      <a:moveTo>
                        <a:pt x="370" y="0"/>
                      </a:moveTo>
                      <a:lnTo>
                        <a:pt x="382" y="36"/>
                      </a:lnTo>
                      <a:lnTo>
                        <a:pt x="388" y="65"/>
                      </a:lnTo>
                      <a:lnTo>
                        <a:pt x="394" y="131"/>
                      </a:lnTo>
                      <a:lnTo>
                        <a:pt x="394" y="149"/>
                      </a:lnTo>
                      <a:lnTo>
                        <a:pt x="0" y="131"/>
                      </a:lnTo>
                      <a:lnTo>
                        <a:pt x="370" y="0"/>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5" name="Freeform 32"/>
                <p:cNvSpPr>
                  <a:spLocks/>
                </p:cNvSpPr>
                <p:nvPr/>
              </p:nvSpPr>
              <p:spPr bwMode="auto">
                <a:xfrm>
                  <a:off x="1431" y="1785"/>
                  <a:ext cx="353" cy="292"/>
                </a:xfrm>
                <a:custGeom>
                  <a:avLst/>
                  <a:gdLst>
                    <a:gd name="T0" fmla="*/ 257 w 353"/>
                    <a:gd name="T1" fmla="*/ 0 h 292"/>
                    <a:gd name="T2" fmla="*/ 281 w 353"/>
                    <a:gd name="T3" fmla="*/ 18 h 292"/>
                    <a:gd name="T4" fmla="*/ 305 w 353"/>
                    <a:gd name="T5" fmla="*/ 42 h 292"/>
                    <a:gd name="T6" fmla="*/ 341 w 353"/>
                    <a:gd name="T7" fmla="*/ 95 h 292"/>
                    <a:gd name="T8" fmla="*/ 347 w 353"/>
                    <a:gd name="T9" fmla="*/ 107 h 292"/>
                    <a:gd name="T10" fmla="*/ 353 w 353"/>
                    <a:gd name="T11" fmla="*/ 113 h 292"/>
                    <a:gd name="T12" fmla="*/ 0 w 353"/>
                    <a:gd name="T13" fmla="*/ 292 h 292"/>
                    <a:gd name="T14" fmla="*/ 257 w 353"/>
                    <a:gd name="T15" fmla="*/ 0 h 292"/>
                    <a:gd name="T16" fmla="*/ 0 60000 65536"/>
                    <a:gd name="T17" fmla="*/ 0 60000 65536"/>
                    <a:gd name="T18" fmla="*/ 0 60000 65536"/>
                    <a:gd name="T19" fmla="*/ 0 60000 65536"/>
                    <a:gd name="T20" fmla="*/ 0 60000 65536"/>
                    <a:gd name="T21" fmla="*/ 0 60000 65536"/>
                    <a:gd name="T22" fmla="*/ 0 60000 65536"/>
                    <a:gd name="T23" fmla="*/ 0 60000 65536"/>
                    <a:gd name="T24" fmla="*/ 0 w 353"/>
                    <a:gd name="T25" fmla="*/ 0 h 292"/>
                    <a:gd name="T26" fmla="*/ 353 w 353"/>
                    <a:gd name="T27" fmla="*/ 292 h 2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53" h="292">
                      <a:moveTo>
                        <a:pt x="257" y="0"/>
                      </a:moveTo>
                      <a:lnTo>
                        <a:pt x="281" y="18"/>
                      </a:lnTo>
                      <a:lnTo>
                        <a:pt x="305" y="42"/>
                      </a:lnTo>
                      <a:lnTo>
                        <a:pt x="341" y="95"/>
                      </a:lnTo>
                      <a:lnTo>
                        <a:pt x="347" y="107"/>
                      </a:lnTo>
                      <a:lnTo>
                        <a:pt x="353" y="113"/>
                      </a:lnTo>
                      <a:lnTo>
                        <a:pt x="0" y="292"/>
                      </a:lnTo>
                      <a:lnTo>
                        <a:pt x="257" y="0"/>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6" name="Freeform 33"/>
                <p:cNvSpPr>
                  <a:spLocks/>
                </p:cNvSpPr>
                <p:nvPr/>
              </p:nvSpPr>
              <p:spPr bwMode="auto">
                <a:xfrm>
                  <a:off x="1366" y="1642"/>
                  <a:ext cx="215" cy="382"/>
                </a:xfrm>
                <a:custGeom>
                  <a:avLst/>
                  <a:gdLst>
                    <a:gd name="T0" fmla="*/ 77 w 215"/>
                    <a:gd name="T1" fmla="*/ 0 h 382"/>
                    <a:gd name="T2" fmla="*/ 137 w 215"/>
                    <a:gd name="T3" fmla="*/ 18 h 382"/>
                    <a:gd name="T4" fmla="*/ 209 w 215"/>
                    <a:gd name="T5" fmla="*/ 53 h 382"/>
                    <a:gd name="T6" fmla="*/ 215 w 215"/>
                    <a:gd name="T7" fmla="*/ 53 h 382"/>
                    <a:gd name="T8" fmla="*/ 0 w 215"/>
                    <a:gd name="T9" fmla="*/ 382 h 382"/>
                    <a:gd name="T10" fmla="*/ 77 w 215"/>
                    <a:gd name="T11" fmla="*/ 0 h 382"/>
                    <a:gd name="T12" fmla="*/ 0 60000 65536"/>
                    <a:gd name="T13" fmla="*/ 0 60000 65536"/>
                    <a:gd name="T14" fmla="*/ 0 60000 65536"/>
                    <a:gd name="T15" fmla="*/ 0 60000 65536"/>
                    <a:gd name="T16" fmla="*/ 0 60000 65536"/>
                    <a:gd name="T17" fmla="*/ 0 60000 65536"/>
                    <a:gd name="T18" fmla="*/ 0 w 215"/>
                    <a:gd name="T19" fmla="*/ 0 h 382"/>
                    <a:gd name="T20" fmla="*/ 215 w 215"/>
                    <a:gd name="T21" fmla="*/ 382 h 382"/>
                  </a:gdLst>
                  <a:ahLst/>
                  <a:cxnLst>
                    <a:cxn ang="T12">
                      <a:pos x="T0" y="T1"/>
                    </a:cxn>
                    <a:cxn ang="T13">
                      <a:pos x="T2" y="T3"/>
                    </a:cxn>
                    <a:cxn ang="T14">
                      <a:pos x="T4" y="T5"/>
                    </a:cxn>
                    <a:cxn ang="T15">
                      <a:pos x="T6" y="T7"/>
                    </a:cxn>
                    <a:cxn ang="T16">
                      <a:pos x="T8" y="T9"/>
                    </a:cxn>
                    <a:cxn ang="T17">
                      <a:pos x="T10" y="T11"/>
                    </a:cxn>
                  </a:cxnLst>
                  <a:rect l="T18" t="T19" r="T20" b="T21"/>
                  <a:pathLst>
                    <a:path w="215" h="382">
                      <a:moveTo>
                        <a:pt x="77" y="0"/>
                      </a:moveTo>
                      <a:lnTo>
                        <a:pt x="137" y="18"/>
                      </a:lnTo>
                      <a:lnTo>
                        <a:pt x="209" y="53"/>
                      </a:lnTo>
                      <a:lnTo>
                        <a:pt x="215" y="53"/>
                      </a:lnTo>
                      <a:lnTo>
                        <a:pt x="0" y="382"/>
                      </a:lnTo>
                      <a:lnTo>
                        <a:pt x="77" y="0"/>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sp>
              <p:nvSpPr>
                <p:cNvPr id="364567" name="Freeform 34"/>
                <p:cNvSpPr>
                  <a:spLocks/>
                </p:cNvSpPr>
                <p:nvPr/>
              </p:nvSpPr>
              <p:spPr bwMode="auto">
                <a:xfrm>
                  <a:off x="918" y="1695"/>
                  <a:ext cx="298" cy="347"/>
                </a:xfrm>
                <a:custGeom>
                  <a:avLst/>
                  <a:gdLst>
                    <a:gd name="T0" fmla="*/ 0 w 298"/>
                    <a:gd name="T1" fmla="*/ 90 h 347"/>
                    <a:gd name="T2" fmla="*/ 48 w 298"/>
                    <a:gd name="T3" fmla="*/ 48 h 347"/>
                    <a:gd name="T4" fmla="*/ 72 w 298"/>
                    <a:gd name="T5" fmla="*/ 30 h 347"/>
                    <a:gd name="T6" fmla="*/ 101 w 298"/>
                    <a:gd name="T7" fmla="*/ 12 h 347"/>
                    <a:gd name="T8" fmla="*/ 113 w 298"/>
                    <a:gd name="T9" fmla="*/ 6 h 347"/>
                    <a:gd name="T10" fmla="*/ 119 w 298"/>
                    <a:gd name="T11" fmla="*/ 0 h 347"/>
                    <a:gd name="T12" fmla="*/ 298 w 298"/>
                    <a:gd name="T13" fmla="*/ 347 h 347"/>
                    <a:gd name="T14" fmla="*/ 0 w 298"/>
                    <a:gd name="T15" fmla="*/ 90 h 347"/>
                    <a:gd name="T16" fmla="*/ 0 60000 65536"/>
                    <a:gd name="T17" fmla="*/ 0 60000 65536"/>
                    <a:gd name="T18" fmla="*/ 0 60000 65536"/>
                    <a:gd name="T19" fmla="*/ 0 60000 65536"/>
                    <a:gd name="T20" fmla="*/ 0 60000 65536"/>
                    <a:gd name="T21" fmla="*/ 0 60000 65536"/>
                    <a:gd name="T22" fmla="*/ 0 60000 65536"/>
                    <a:gd name="T23" fmla="*/ 0 60000 65536"/>
                    <a:gd name="T24" fmla="*/ 0 w 298"/>
                    <a:gd name="T25" fmla="*/ 0 h 347"/>
                    <a:gd name="T26" fmla="*/ 298 w 298"/>
                    <a:gd name="T27" fmla="*/ 347 h 34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8" h="347">
                      <a:moveTo>
                        <a:pt x="0" y="90"/>
                      </a:moveTo>
                      <a:lnTo>
                        <a:pt x="48" y="48"/>
                      </a:lnTo>
                      <a:lnTo>
                        <a:pt x="72" y="30"/>
                      </a:lnTo>
                      <a:lnTo>
                        <a:pt x="101" y="12"/>
                      </a:lnTo>
                      <a:lnTo>
                        <a:pt x="113" y="6"/>
                      </a:lnTo>
                      <a:lnTo>
                        <a:pt x="119" y="0"/>
                      </a:lnTo>
                      <a:lnTo>
                        <a:pt x="298" y="347"/>
                      </a:lnTo>
                      <a:lnTo>
                        <a:pt x="0" y="90"/>
                      </a:lnTo>
                      <a:close/>
                    </a:path>
                  </a:pathLst>
                </a:custGeom>
                <a:solidFill>
                  <a:srgbClr val="008080"/>
                </a:solidFill>
                <a:ln w="9525">
                  <a:round/>
                  <a:headEnd/>
                  <a:tailEnd/>
                </a:ln>
                <a:scene3d>
                  <a:camera prst="legacyPerspectiveTop"/>
                  <a:lightRig rig="legacyFlat3" dir="b"/>
                </a:scene3d>
                <a:sp3d extrusionH="887400" prstMaterial="legacyMatte">
                  <a:bevelT w="13500" h="13500" prst="angle"/>
                  <a:bevelB w="13500" h="13500" prst="angle"/>
                  <a:extrusionClr>
                    <a:srgbClr val="008080"/>
                  </a:extrusionClr>
                </a:sp3d>
              </p:spPr>
              <p:txBody>
                <a:bodyPr>
                  <a:flatTx/>
                </a:bodyPr>
                <a:lstStyle/>
                <a:p>
                  <a:endParaRPr lang="es-ES_tradnl"/>
                </a:p>
              </p:txBody>
            </p:sp>
          </p:grpSp>
          <p:sp>
            <p:nvSpPr>
              <p:cNvPr id="364553" name="Oval 35"/>
              <p:cNvSpPr>
                <a:spLocks noChangeArrowheads="1"/>
              </p:cNvSpPr>
              <p:nvPr/>
            </p:nvSpPr>
            <p:spPr bwMode="auto">
              <a:xfrm>
                <a:off x="2124" y="2075"/>
                <a:ext cx="898" cy="905"/>
              </a:xfrm>
              <a:prstGeom prst="ellipse">
                <a:avLst/>
              </a:prstGeom>
              <a:solidFill>
                <a:srgbClr val="006666"/>
              </a:solidFill>
              <a:ln w="9525">
                <a:noFill/>
                <a:round/>
                <a:headEnd/>
                <a:tailEnd/>
              </a:ln>
            </p:spPr>
            <p:txBody>
              <a:bodyPr wrap="none" anchor="ctr"/>
              <a:lstStyle/>
              <a:p>
                <a:endParaRPr lang="es-ES_tradnl"/>
              </a:p>
            </p:txBody>
          </p:sp>
        </p:grpSp>
        <p:sp>
          <p:nvSpPr>
            <p:cNvPr id="364551" name="Oval 36"/>
            <p:cNvSpPr>
              <a:spLocks noChangeArrowheads="1"/>
            </p:cNvSpPr>
            <p:nvPr/>
          </p:nvSpPr>
          <p:spPr bwMode="auto">
            <a:xfrm>
              <a:off x="1486" y="2208"/>
              <a:ext cx="142" cy="142"/>
            </a:xfrm>
            <a:prstGeom prst="ellipse">
              <a:avLst/>
            </a:prstGeom>
            <a:solidFill>
              <a:srgbClr val="996600"/>
            </a:solidFill>
            <a:ln w="9525">
              <a:round/>
              <a:headEnd/>
              <a:tailEnd/>
            </a:ln>
            <a:scene3d>
              <a:camera prst="legacyPerspectiveTop"/>
              <a:lightRig rig="legacyFlat3" dir="b"/>
            </a:scene3d>
            <a:sp3d extrusionH="2513000" prstMaterial="legacyMatte">
              <a:bevelT w="13500" h="13500" prst="angle"/>
              <a:bevelB w="13500" h="13500" prst="angle"/>
              <a:extrusionClr>
                <a:srgbClr val="996600"/>
              </a:extrusionClr>
            </a:sp3d>
          </p:spPr>
          <p:txBody>
            <a:bodyPr wrap="none" anchor="ctr">
              <a:flatTx/>
            </a:bodyPr>
            <a:lstStyle/>
            <a:p>
              <a:endParaRPr lang="es-ES_tradnl"/>
            </a:p>
          </p:txBody>
        </p:sp>
      </p:grpSp>
      <p:sp>
        <p:nvSpPr>
          <p:cNvPr id="39" name="Oval 17"/>
          <p:cNvSpPr>
            <a:spLocks noChangeArrowheads="1"/>
          </p:cNvSpPr>
          <p:nvPr/>
        </p:nvSpPr>
        <p:spPr bwMode="auto">
          <a:xfrm>
            <a:off x="6210300" y="3246438"/>
            <a:ext cx="225425" cy="225425"/>
          </a:xfrm>
          <a:prstGeom prst="ellipse">
            <a:avLst/>
          </a:prstGeom>
          <a:solidFill>
            <a:srgbClr val="996600"/>
          </a:solidFill>
          <a:ln w="9525" algn="ctr">
            <a:noFill/>
            <a:round/>
            <a:headEnd/>
            <a:tailEnd/>
          </a:ln>
        </p:spPr>
        <p:txBody>
          <a:bodyPr wrap="none" anchor="ctr"/>
          <a:lstStyle/>
          <a:p>
            <a:endParaRPr lang="es-ES_tradnl"/>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8" presetClass="emph" presetSubtype="0" repeatCount="indefinite" fill="hold" nodeType="clickEffect">
                                  <p:stCondLst>
                                    <p:cond delay="0"/>
                                  </p:stCondLst>
                                  <p:childTnLst>
                                    <p:animRot by="21600000">
                                      <p:cBhvr>
                                        <p:cTn id="16" dur="500" fill="hold"/>
                                        <p:tgtEl>
                                          <p:spTgt spid="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882" name="881 Rectángulo"/>
          <p:cNvSpPr/>
          <p:nvPr/>
        </p:nvSpPr>
        <p:spPr>
          <a:xfrm>
            <a:off x="427038" y="273050"/>
            <a:ext cx="8372475" cy="51308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38917" name="Line 3"/>
          <p:cNvSpPr>
            <a:spLocks noChangeShapeType="1"/>
          </p:cNvSpPr>
          <p:nvPr/>
        </p:nvSpPr>
        <p:spPr bwMode="auto">
          <a:xfrm>
            <a:off x="519113" y="2849563"/>
            <a:ext cx="8118475" cy="1587"/>
          </a:xfrm>
          <a:prstGeom prst="line">
            <a:avLst/>
          </a:prstGeom>
          <a:noFill/>
          <a:ln w="0">
            <a:solidFill>
              <a:srgbClr val="000000"/>
            </a:solidFill>
            <a:round/>
            <a:headEnd/>
            <a:tailEnd/>
          </a:ln>
        </p:spPr>
        <p:txBody>
          <a:bodyPr/>
          <a:lstStyle/>
          <a:p>
            <a:endParaRPr lang="es-ES_tradnl"/>
          </a:p>
        </p:txBody>
      </p:sp>
      <p:grpSp>
        <p:nvGrpSpPr>
          <p:cNvPr id="2" name="883 Grupo"/>
          <p:cNvGrpSpPr>
            <a:grpSpLocks/>
          </p:cNvGrpSpPr>
          <p:nvPr/>
        </p:nvGrpSpPr>
        <p:grpSpPr bwMode="auto">
          <a:xfrm>
            <a:off x="949325" y="1762125"/>
            <a:ext cx="3735388" cy="2112963"/>
            <a:chOff x="949325" y="1762125"/>
            <a:chExt cx="3735388" cy="2112963"/>
          </a:xfrm>
        </p:grpSpPr>
        <p:sp>
          <p:nvSpPr>
            <p:cNvPr id="39803" name="Line 5"/>
            <p:cNvSpPr>
              <a:spLocks noChangeShapeType="1"/>
            </p:cNvSpPr>
            <p:nvPr/>
          </p:nvSpPr>
          <p:spPr bwMode="auto">
            <a:xfrm>
              <a:off x="949325" y="1763713"/>
              <a:ext cx="3717925" cy="0"/>
            </a:xfrm>
            <a:prstGeom prst="line">
              <a:avLst/>
            </a:prstGeom>
            <a:noFill/>
            <a:ln w="28575">
              <a:solidFill>
                <a:srgbClr val="009900"/>
              </a:solidFill>
              <a:round/>
              <a:headEnd/>
              <a:tailEnd/>
            </a:ln>
          </p:spPr>
          <p:txBody>
            <a:bodyPr/>
            <a:lstStyle/>
            <a:p>
              <a:endParaRPr lang="es-ES_tradnl"/>
            </a:p>
          </p:txBody>
        </p:sp>
        <p:sp>
          <p:nvSpPr>
            <p:cNvPr id="39804" name="Line 12"/>
            <p:cNvSpPr>
              <a:spLocks noChangeShapeType="1"/>
            </p:cNvSpPr>
            <p:nvPr/>
          </p:nvSpPr>
          <p:spPr bwMode="auto">
            <a:xfrm>
              <a:off x="966788" y="1762125"/>
              <a:ext cx="3665537" cy="1060450"/>
            </a:xfrm>
            <a:prstGeom prst="line">
              <a:avLst/>
            </a:prstGeom>
            <a:noFill/>
            <a:ln w="28575">
              <a:solidFill>
                <a:srgbClr val="003399"/>
              </a:solidFill>
              <a:round/>
              <a:headEnd/>
              <a:tailEnd/>
            </a:ln>
          </p:spPr>
          <p:txBody>
            <a:bodyPr/>
            <a:lstStyle/>
            <a:p>
              <a:endParaRPr lang="es-ES_tradnl"/>
            </a:p>
          </p:txBody>
        </p:sp>
        <p:sp>
          <p:nvSpPr>
            <p:cNvPr id="39805" name="Line 14"/>
            <p:cNvSpPr>
              <a:spLocks noChangeShapeType="1"/>
            </p:cNvSpPr>
            <p:nvPr/>
          </p:nvSpPr>
          <p:spPr bwMode="auto">
            <a:xfrm>
              <a:off x="949325" y="1762125"/>
              <a:ext cx="3735388" cy="2112963"/>
            </a:xfrm>
            <a:prstGeom prst="line">
              <a:avLst/>
            </a:prstGeom>
            <a:noFill/>
            <a:ln w="28575">
              <a:solidFill>
                <a:srgbClr val="FF3300"/>
              </a:solidFill>
              <a:round/>
              <a:headEnd/>
              <a:tailEnd/>
            </a:ln>
          </p:spPr>
          <p:txBody>
            <a:bodyPr/>
            <a:lstStyle/>
            <a:p>
              <a:endParaRPr lang="es-ES_tradnl"/>
            </a:p>
          </p:txBody>
        </p:sp>
      </p:grpSp>
      <p:grpSp>
        <p:nvGrpSpPr>
          <p:cNvPr id="3" name="888 Grupo"/>
          <p:cNvGrpSpPr>
            <a:grpSpLocks/>
          </p:cNvGrpSpPr>
          <p:nvPr/>
        </p:nvGrpSpPr>
        <p:grpSpPr bwMode="auto">
          <a:xfrm>
            <a:off x="3076575" y="1665288"/>
            <a:ext cx="203200" cy="1458912"/>
            <a:chOff x="3076575" y="1665288"/>
            <a:chExt cx="203200" cy="1458912"/>
          </a:xfrm>
        </p:grpSpPr>
        <p:sp>
          <p:nvSpPr>
            <p:cNvPr id="39800" name="Freeform 4"/>
            <p:cNvSpPr>
              <a:spLocks/>
            </p:cNvSpPr>
            <p:nvPr/>
          </p:nvSpPr>
          <p:spPr bwMode="auto">
            <a:xfrm>
              <a:off x="3081338" y="1665288"/>
              <a:ext cx="196850"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9900"/>
            </a:solidFill>
            <a:ln w="9525">
              <a:noFill/>
              <a:round/>
              <a:headEnd/>
              <a:tailEnd/>
            </a:ln>
          </p:spPr>
          <p:txBody>
            <a:bodyPr/>
            <a:lstStyle/>
            <a:p>
              <a:endParaRPr lang="es-ES_tradnl"/>
            </a:p>
          </p:txBody>
        </p:sp>
        <p:sp>
          <p:nvSpPr>
            <p:cNvPr id="39801" name="Freeform 13"/>
            <p:cNvSpPr>
              <a:spLocks/>
            </p:cNvSpPr>
            <p:nvPr/>
          </p:nvSpPr>
          <p:spPr bwMode="auto">
            <a:xfrm rot="1034694">
              <a:off x="3084513" y="2298700"/>
              <a:ext cx="195262"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3399"/>
            </a:solidFill>
            <a:ln w="9525">
              <a:noFill/>
              <a:round/>
              <a:headEnd/>
              <a:tailEnd/>
            </a:ln>
          </p:spPr>
          <p:txBody>
            <a:bodyPr/>
            <a:lstStyle/>
            <a:p>
              <a:endParaRPr lang="es-ES_tradnl"/>
            </a:p>
          </p:txBody>
        </p:sp>
        <p:sp>
          <p:nvSpPr>
            <p:cNvPr id="39802" name="Freeform 15"/>
            <p:cNvSpPr>
              <a:spLocks/>
            </p:cNvSpPr>
            <p:nvPr/>
          </p:nvSpPr>
          <p:spPr bwMode="auto">
            <a:xfrm rot="1744126">
              <a:off x="3076575" y="2930525"/>
              <a:ext cx="195263"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FF3300"/>
            </a:solidFill>
            <a:ln w="9525">
              <a:noFill/>
              <a:round/>
              <a:headEnd/>
              <a:tailEnd/>
            </a:ln>
          </p:spPr>
          <p:txBody>
            <a:bodyPr/>
            <a:lstStyle/>
            <a:p>
              <a:endParaRPr lang="es-ES_tradnl"/>
            </a:p>
          </p:txBody>
        </p:sp>
      </p:grpSp>
      <p:grpSp>
        <p:nvGrpSpPr>
          <p:cNvPr id="4" name="889 Grupo"/>
          <p:cNvGrpSpPr>
            <a:grpSpLocks/>
          </p:cNvGrpSpPr>
          <p:nvPr/>
        </p:nvGrpSpPr>
        <p:grpSpPr bwMode="auto">
          <a:xfrm>
            <a:off x="6092825" y="2497138"/>
            <a:ext cx="211138" cy="1466850"/>
            <a:chOff x="6092642" y="2497850"/>
            <a:chExt cx="210933" cy="1466138"/>
          </a:xfrm>
        </p:grpSpPr>
        <p:sp>
          <p:nvSpPr>
            <p:cNvPr id="39797" name="Freeform 8"/>
            <p:cNvSpPr>
              <a:spLocks/>
            </p:cNvSpPr>
            <p:nvPr/>
          </p:nvSpPr>
          <p:spPr bwMode="auto">
            <a:xfrm>
              <a:off x="6107411" y="3770313"/>
              <a:ext cx="195987" cy="193675"/>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FF3300"/>
            </a:solidFill>
            <a:ln w="9525">
              <a:noFill/>
              <a:round/>
              <a:headEnd/>
              <a:tailEnd/>
            </a:ln>
          </p:spPr>
          <p:txBody>
            <a:bodyPr/>
            <a:lstStyle/>
            <a:p>
              <a:endParaRPr lang="es-ES_tradnl"/>
            </a:p>
          </p:txBody>
        </p:sp>
        <p:sp>
          <p:nvSpPr>
            <p:cNvPr id="39798" name="Freeform 11"/>
            <p:cNvSpPr>
              <a:spLocks/>
            </p:cNvSpPr>
            <p:nvPr/>
          </p:nvSpPr>
          <p:spPr bwMode="auto">
            <a:xfrm rot="1730784">
              <a:off x="6092642" y="2497850"/>
              <a:ext cx="195985" cy="194098"/>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9900"/>
            </a:solidFill>
            <a:ln w="9525">
              <a:noFill/>
              <a:round/>
              <a:headEnd/>
              <a:tailEnd/>
            </a:ln>
          </p:spPr>
          <p:txBody>
            <a:bodyPr/>
            <a:lstStyle/>
            <a:p>
              <a:endParaRPr lang="es-ES_tradnl"/>
            </a:p>
          </p:txBody>
        </p:sp>
        <p:sp>
          <p:nvSpPr>
            <p:cNvPr id="39799" name="Freeform 17"/>
            <p:cNvSpPr>
              <a:spLocks/>
            </p:cNvSpPr>
            <p:nvPr/>
          </p:nvSpPr>
          <p:spPr bwMode="auto">
            <a:xfrm rot="930742">
              <a:off x="6107695" y="3175450"/>
              <a:ext cx="195880" cy="194019"/>
            </a:xfrm>
            <a:custGeom>
              <a:avLst/>
              <a:gdLst>
                <a:gd name="T0" fmla="*/ 2147483647 w 161"/>
                <a:gd name="T1" fmla="*/ 2147483647 h 160"/>
                <a:gd name="T2" fmla="*/ 0 w 161"/>
                <a:gd name="T3" fmla="*/ 2147483647 h 160"/>
                <a:gd name="T4" fmla="*/ 0 w 161"/>
                <a:gd name="T5" fmla="*/ 0 h 160"/>
                <a:gd name="T6" fmla="*/ 2147483647 w 161"/>
                <a:gd name="T7" fmla="*/ 2147483647 h 160"/>
                <a:gd name="T8" fmla="*/ 0 60000 65536"/>
                <a:gd name="T9" fmla="*/ 0 60000 65536"/>
                <a:gd name="T10" fmla="*/ 0 60000 65536"/>
                <a:gd name="T11" fmla="*/ 0 60000 65536"/>
                <a:gd name="T12" fmla="*/ 0 w 161"/>
                <a:gd name="T13" fmla="*/ 0 h 160"/>
                <a:gd name="T14" fmla="*/ 161 w 161"/>
                <a:gd name="T15" fmla="*/ 160 h 160"/>
              </a:gdLst>
              <a:ahLst/>
              <a:cxnLst>
                <a:cxn ang="T8">
                  <a:pos x="T0" y="T1"/>
                </a:cxn>
                <a:cxn ang="T9">
                  <a:pos x="T2" y="T3"/>
                </a:cxn>
                <a:cxn ang="T10">
                  <a:pos x="T4" y="T5"/>
                </a:cxn>
                <a:cxn ang="T11">
                  <a:pos x="T6" y="T7"/>
                </a:cxn>
              </a:cxnLst>
              <a:rect l="T12" t="T13" r="T14" b="T15"/>
              <a:pathLst>
                <a:path w="161" h="160">
                  <a:moveTo>
                    <a:pt x="161" y="74"/>
                  </a:moveTo>
                  <a:lnTo>
                    <a:pt x="0" y="160"/>
                  </a:lnTo>
                  <a:lnTo>
                    <a:pt x="0" y="0"/>
                  </a:lnTo>
                  <a:lnTo>
                    <a:pt x="161" y="74"/>
                  </a:lnTo>
                  <a:close/>
                </a:path>
              </a:pathLst>
            </a:custGeom>
            <a:solidFill>
              <a:srgbClr val="003399"/>
            </a:solidFill>
            <a:ln w="9525">
              <a:noFill/>
              <a:round/>
              <a:headEnd/>
              <a:tailEnd/>
            </a:ln>
          </p:spPr>
          <p:txBody>
            <a:bodyPr/>
            <a:lstStyle/>
            <a:p>
              <a:endParaRPr lang="es-ES_tradnl"/>
            </a:p>
          </p:txBody>
        </p:sp>
      </p:grpSp>
      <p:grpSp>
        <p:nvGrpSpPr>
          <p:cNvPr id="5" name="884 Grupo"/>
          <p:cNvGrpSpPr>
            <a:grpSpLocks/>
          </p:cNvGrpSpPr>
          <p:nvPr/>
        </p:nvGrpSpPr>
        <p:grpSpPr bwMode="auto">
          <a:xfrm>
            <a:off x="4903788" y="1762125"/>
            <a:ext cx="3244850" cy="2098675"/>
            <a:chOff x="4903788" y="1762125"/>
            <a:chExt cx="3244850" cy="2098570"/>
          </a:xfrm>
        </p:grpSpPr>
        <p:sp>
          <p:nvSpPr>
            <p:cNvPr id="39794" name="Line 7"/>
            <p:cNvSpPr>
              <a:spLocks noChangeShapeType="1"/>
            </p:cNvSpPr>
            <p:nvPr/>
          </p:nvSpPr>
          <p:spPr bwMode="auto">
            <a:xfrm flipH="1">
              <a:off x="5038725" y="3860695"/>
              <a:ext cx="3109913" cy="0"/>
            </a:xfrm>
            <a:prstGeom prst="line">
              <a:avLst/>
            </a:prstGeom>
            <a:noFill/>
            <a:ln w="28575">
              <a:solidFill>
                <a:srgbClr val="FF3300"/>
              </a:solidFill>
              <a:round/>
              <a:headEnd/>
              <a:tailEnd/>
            </a:ln>
          </p:spPr>
          <p:txBody>
            <a:bodyPr/>
            <a:lstStyle/>
            <a:p>
              <a:endParaRPr lang="es-ES_tradnl"/>
            </a:p>
          </p:txBody>
        </p:sp>
        <p:sp>
          <p:nvSpPr>
            <p:cNvPr id="39795" name="Line 10"/>
            <p:cNvSpPr>
              <a:spLocks noChangeShapeType="1"/>
            </p:cNvSpPr>
            <p:nvPr/>
          </p:nvSpPr>
          <p:spPr bwMode="auto">
            <a:xfrm flipH="1" flipV="1">
              <a:off x="4903788" y="1762125"/>
              <a:ext cx="3244850" cy="2079625"/>
            </a:xfrm>
            <a:prstGeom prst="line">
              <a:avLst/>
            </a:prstGeom>
            <a:noFill/>
            <a:ln w="28575">
              <a:solidFill>
                <a:srgbClr val="009900"/>
              </a:solidFill>
              <a:round/>
              <a:headEnd/>
              <a:tailEnd/>
            </a:ln>
          </p:spPr>
          <p:txBody>
            <a:bodyPr/>
            <a:lstStyle/>
            <a:p>
              <a:endParaRPr lang="es-ES_tradnl"/>
            </a:p>
          </p:txBody>
        </p:sp>
        <p:sp>
          <p:nvSpPr>
            <p:cNvPr id="39796" name="Line 18"/>
            <p:cNvSpPr>
              <a:spLocks noChangeShapeType="1"/>
            </p:cNvSpPr>
            <p:nvPr/>
          </p:nvSpPr>
          <p:spPr bwMode="auto">
            <a:xfrm flipH="1" flipV="1">
              <a:off x="4954588" y="2913063"/>
              <a:ext cx="3176587" cy="912812"/>
            </a:xfrm>
            <a:prstGeom prst="line">
              <a:avLst/>
            </a:prstGeom>
            <a:noFill/>
            <a:ln w="28575">
              <a:solidFill>
                <a:schemeClr val="accent2"/>
              </a:solidFill>
              <a:round/>
              <a:headEnd/>
              <a:tailEnd/>
            </a:ln>
          </p:spPr>
          <p:txBody>
            <a:bodyPr/>
            <a:lstStyle/>
            <a:p>
              <a:endParaRPr lang="es-ES_tradnl"/>
            </a:p>
          </p:txBody>
        </p:sp>
      </p:grpSp>
      <p:sp>
        <p:nvSpPr>
          <p:cNvPr id="38922" name="Freeform 19"/>
          <p:cNvSpPr>
            <a:spLocks/>
          </p:cNvSpPr>
          <p:nvPr/>
        </p:nvSpPr>
        <p:spPr bwMode="auto">
          <a:xfrm>
            <a:off x="4508500" y="1185863"/>
            <a:ext cx="639763" cy="3417887"/>
          </a:xfrm>
          <a:custGeom>
            <a:avLst/>
            <a:gdLst>
              <a:gd name="T0" fmla="*/ 2147483647 w 346"/>
              <a:gd name="T1" fmla="*/ 2147483647 h 1849"/>
              <a:gd name="T2" fmla="*/ 2147483647 w 346"/>
              <a:gd name="T3" fmla="*/ 2147483647 h 1849"/>
              <a:gd name="T4" fmla="*/ 2147483647 w 346"/>
              <a:gd name="T5" fmla="*/ 2147483647 h 1849"/>
              <a:gd name="T6" fmla="*/ 2147483647 w 346"/>
              <a:gd name="T7" fmla="*/ 2147483647 h 1849"/>
              <a:gd name="T8" fmla="*/ 2147483647 w 346"/>
              <a:gd name="T9" fmla="*/ 2147483647 h 1849"/>
              <a:gd name="T10" fmla="*/ 2147483647 w 346"/>
              <a:gd name="T11" fmla="*/ 2147483647 h 1849"/>
              <a:gd name="T12" fmla="*/ 2147483647 w 346"/>
              <a:gd name="T13" fmla="*/ 2147483647 h 1849"/>
              <a:gd name="T14" fmla="*/ 0 w 346"/>
              <a:gd name="T15" fmla="*/ 2147483647 h 1849"/>
              <a:gd name="T16" fmla="*/ 0 w 346"/>
              <a:gd name="T17" fmla="*/ 2147483647 h 1849"/>
              <a:gd name="T18" fmla="*/ 2147483647 w 346"/>
              <a:gd name="T19" fmla="*/ 2147483647 h 1849"/>
              <a:gd name="T20" fmla="*/ 2147483647 w 346"/>
              <a:gd name="T21" fmla="*/ 2147483647 h 1849"/>
              <a:gd name="T22" fmla="*/ 2147483647 w 346"/>
              <a:gd name="T23" fmla="*/ 2147483647 h 1849"/>
              <a:gd name="T24" fmla="*/ 2147483647 w 346"/>
              <a:gd name="T25" fmla="*/ 2147483647 h 1849"/>
              <a:gd name="T26" fmla="*/ 2147483647 w 346"/>
              <a:gd name="T27" fmla="*/ 2147483647 h 1849"/>
              <a:gd name="T28" fmla="*/ 2147483647 w 346"/>
              <a:gd name="T29" fmla="*/ 2147483647 h 1849"/>
              <a:gd name="T30" fmla="*/ 2147483647 w 346"/>
              <a:gd name="T31" fmla="*/ 0 h 1849"/>
              <a:gd name="T32" fmla="*/ 2147483647 w 346"/>
              <a:gd name="T33" fmla="*/ 2147483647 h 1849"/>
              <a:gd name="T34" fmla="*/ 2147483647 w 346"/>
              <a:gd name="T35" fmla="*/ 2147483647 h 1849"/>
              <a:gd name="T36" fmla="*/ 2147483647 w 346"/>
              <a:gd name="T37" fmla="*/ 2147483647 h 1849"/>
              <a:gd name="T38" fmla="*/ 2147483647 w 346"/>
              <a:gd name="T39" fmla="*/ 2147483647 h 1849"/>
              <a:gd name="T40" fmla="*/ 2147483647 w 346"/>
              <a:gd name="T41" fmla="*/ 2147483647 h 1849"/>
              <a:gd name="T42" fmla="*/ 2147483647 w 346"/>
              <a:gd name="T43" fmla="*/ 2147483647 h 1849"/>
              <a:gd name="T44" fmla="*/ 2147483647 w 346"/>
              <a:gd name="T45" fmla="*/ 2147483647 h 1849"/>
              <a:gd name="T46" fmla="*/ 2147483647 w 346"/>
              <a:gd name="T47" fmla="*/ 2147483647 h 1849"/>
              <a:gd name="T48" fmla="*/ 2147483647 w 346"/>
              <a:gd name="T49" fmla="*/ 2147483647 h 1849"/>
              <a:gd name="T50" fmla="*/ 2147483647 w 346"/>
              <a:gd name="T51" fmla="*/ 2147483647 h 1849"/>
              <a:gd name="T52" fmla="*/ 2147483647 w 346"/>
              <a:gd name="T53" fmla="*/ 2147483647 h 1849"/>
              <a:gd name="T54" fmla="*/ 2147483647 w 346"/>
              <a:gd name="T55" fmla="*/ 2147483647 h 1849"/>
              <a:gd name="T56" fmla="*/ 2147483647 w 346"/>
              <a:gd name="T57" fmla="*/ 2147483647 h 1849"/>
              <a:gd name="T58" fmla="*/ 2147483647 w 346"/>
              <a:gd name="T59" fmla="*/ 2147483647 h 1849"/>
              <a:gd name="T60" fmla="*/ 2147483647 w 346"/>
              <a:gd name="T61" fmla="*/ 2147483647 h 1849"/>
              <a:gd name="T62" fmla="*/ 2147483647 w 346"/>
              <a:gd name="T63" fmla="*/ 2147483647 h 18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46"/>
              <a:gd name="T97" fmla="*/ 0 h 1849"/>
              <a:gd name="T98" fmla="*/ 346 w 346"/>
              <a:gd name="T99" fmla="*/ 1849 h 184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46" h="1849">
                <a:moveTo>
                  <a:pt x="173" y="1849"/>
                </a:moveTo>
                <a:lnTo>
                  <a:pt x="136" y="1824"/>
                </a:lnTo>
                <a:lnTo>
                  <a:pt x="99" y="1775"/>
                </a:lnTo>
                <a:lnTo>
                  <a:pt x="74" y="1688"/>
                </a:lnTo>
                <a:lnTo>
                  <a:pt x="50" y="1577"/>
                </a:lnTo>
                <a:lnTo>
                  <a:pt x="25" y="1442"/>
                </a:lnTo>
                <a:lnTo>
                  <a:pt x="13" y="1282"/>
                </a:lnTo>
                <a:lnTo>
                  <a:pt x="0" y="1109"/>
                </a:lnTo>
                <a:lnTo>
                  <a:pt x="0" y="739"/>
                </a:lnTo>
                <a:lnTo>
                  <a:pt x="13" y="567"/>
                </a:lnTo>
                <a:lnTo>
                  <a:pt x="25" y="407"/>
                </a:lnTo>
                <a:lnTo>
                  <a:pt x="50" y="271"/>
                </a:lnTo>
                <a:lnTo>
                  <a:pt x="74" y="160"/>
                </a:lnTo>
                <a:lnTo>
                  <a:pt x="99" y="74"/>
                </a:lnTo>
                <a:lnTo>
                  <a:pt x="136" y="25"/>
                </a:lnTo>
                <a:lnTo>
                  <a:pt x="173" y="0"/>
                </a:lnTo>
                <a:lnTo>
                  <a:pt x="210" y="25"/>
                </a:lnTo>
                <a:lnTo>
                  <a:pt x="235" y="74"/>
                </a:lnTo>
                <a:lnTo>
                  <a:pt x="272" y="160"/>
                </a:lnTo>
                <a:lnTo>
                  <a:pt x="297" y="271"/>
                </a:lnTo>
                <a:lnTo>
                  <a:pt x="309" y="407"/>
                </a:lnTo>
                <a:lnTo>
                  <a:pt x="334" y="567"/>
                </a:lnTo>
                <a:lnTo>
                  <a:pt x="346" y="739"/>
                </a:lnTo>
                <a:lnTo>
                  <a:pt x="346" y="924"/>
                </a:lnTo>
                <a:lnTo>
                  <a:pt x="334" y="1109"/>
                </a:lnTo>
                <a:lnTo>
                  <a:pt x="322" y="1282"/>
                </a:lnTo>
                <a:lnTo>
                  <a:pt x="309" y="1442"/>
                </a:lnTo>
                <a:lnTo>
                  <a:pt x="284" y="1577"/>
                </a:lnTo>
                <a:lnTo>
                  <a:pt x="260" y="1688"/>
                </a:lnTo>
                <a:lnTo>
                  <a:pt x="235" y="1775"/>
                </a:lnTo>
                <a:lnTo>
                  <a:pt x="210" y="1824"/>
                </a:lnTo>
                <a:lnTo>
                  <a:pt x="173" y="1849"/>
                </a:lnTo>
                <a:close/>
              </a:path>
            </a:pathLst>
          </a:custGeom>
          <a:solidFill>
            <a:srgbClr val="CCFFFF"/>
          </a:solidFill>
          <a:ln w="9525">
            <a:noFill/>
            <a:round/>
            <a:headEnd/>
            <a:tailEnd/>
          </a:ln>
        </p:spPr>
        <p:txBody>
          <a:bodyPr/>
          <a:lstStyle/>
          <a:p>
            <a:endParaRPr lang="es-ES_tradnl"/>
          </a:p>
        </p:txBody>
      </p:sp>
      <p:grpSp>
        <p:nvGrpSpPr>
          <p:cNvPr id="38923" name="Group 20"/>
          <p:cNvGrpSpPr>
            <a:grpSpLocks/>
          </p:cNvGrpSpPr>
          <p:nvPr/>
        </p:nvGrpSpPr>
        <p:grpSpPr bwMode="auto">
          <a:xfrm rot="-564104">
            <a:off x="722313" y="1797050"/>
            <a:ext cx="488950" cy="1035050"/>
            <a:chOff x="400" y="1727"/>
            <a:chExt cx="308" cy="652"/>
          </a:xfrm>
        </p:grpSpPr>
        <p:grpSp>
          <p:nvGrpSpPr>
            <p:cNvPr id="39373" name="Group 21"/>
            <p:cNvGrpSpPr>
              <a:grpSpLocks/>
            </p:cNvGrpSpPr>
            <p:nvPr/>
          </p:nvGrpSpPr>
          <p:grpSpPr bwMode="auto">
            <a:xfrm>
              <a:off x="452" y="1727"/>
              <a:ext cx="256" cy="652"/>
              <a:chOff x="452" y="1727"/>
              <a:chExt cx="256" cy="652"/>
            </a:xfrm>
          </p:grpSpPr>
          <p:sp>
            <p:nvSpPr>
              <p:cNvPr id="39594" name="Freeform 22"/>
              <p:cNvSpPr>
                <a:spLocks/>
              </p:cNvSpPr>
              <p:nvPr/>
            </p:nvSpPr>
            <p:spPr bwMode="auto">
              <a:xfrm>
                <a:off x="481" y="1942"/>
                <a:ext cx="59" cy="437"/>
              </a:xfrm>
              <a:custGeom>
                <a:avLst/>
                <a:gdLst>
                  <a:gd name="T0" fmla="*/ 51 w 59"/>
                  <a:gd name="T1" fmla="*/ 14 h 437"/>
                  <a:gd name="T2" fmla="*/ 44 w 59"/>
                  <a:gd name="T3" fmla="*/ 22 h 437"/>
                  <a:gd name="T4" fmla="*/ 37 w 59"/>
                  <a:gd name="T5" fmla="*/ 44 h 437"/>
                  <a:gd name="T6" fmla="*/ 29 w 59"/>
                  <a:gd name="T7" fmla="*/ 96 h 437"/>
                  <a:gd name="T8" fmla="*/ 37 w 59"/>
                  <a:gd name="T9" fmla="*/ 103 h 437"/>
                  <a:gd name="T10" fmla="*/ 44 w 59"/>
                  <a:gd name="T11" fmla="*/ 96 h 437"/>
                  <a:gd name="T12" fmla="*/ 51 w 59"/>
                  <a:gd name="T13" fmla="*/ 96 h 437"/>
                  <a:gd name="T14" fmla="*/ 44 w 59"/>
                  <a:gd name="T15" fmla="*/ 103 h 437"/>
                  <a:gd name="T16" fmla="*/ 37 w 59"/>
                  <a:gd name="T17" fmla="*/ 148 h 437"/>
                  <a:gd name="T18" fmla="*/ 44 w 59"/>
                  <a:gd name="T19" fmla="*/ 163 h 437"/>
                  <a:gd name="T20" fmla="*/ 59 w 59"/>
                  <a:gd name="T21" fmla="*/ 170 h 437"/>
                  <a:gd name="T22" fmla="*/ 44 w 59"/>
                  <a:gd name="T23" fmla="*/ 185 h 437"/>
                  <a:gd name="T24" fmla="*/ 37 w 59"/>
                  <a:gd name="T25" fmla="*/ 229 h 437"/>
                  <a:gd name="T26" fmla="*/ 29 w 59"/>
                  <a:gd name="T27" fmla="*/ 259 h 437"/>
                  <a:gd name="T28" fmla="*/ 37 w 59"/>
                  <a:gd name="T29" fmla="*/ 259 h 437"/>
                  <a:gd name="T30" fmla="*/ 22 w 59"/>
                  <a:gd name="T31" fmla="*/ 266 h 437"/>
                  <a:gd name="T32" fmla="*/ 15 w 59"/>
                  <a:gd name="T33" fmla="*/ 289 h 437"/>
                  <a:gd name="T34" fmla="*/ 22 w 59"/>
                  <a:gd name="T35" fmla="*/ 326 h 437"/>
                  <a:gd name="T36" fmla="*/ 29 w 59"/>
                  <a:gd name="T37" fmla="*/ 333 h 437"/>
                  <a:gd name="T38" fmla="*/ 15 w 59"/>
                  <a:gd name="T39" fmla="*/ 392 h 437"/>
                  <a:gd name="T40" fmla="*/ 22 w 59"/>
                  <a:gd name="T41" fmla="*/ 407 h 437"/>
                  <a:gd name="T42" fmla="*/ 29 w 59"/>
                  <a:gd name="T43" fmla="*/ 430 h 437"/>
                  <a:gd name="T44" fmla="*/ 29 w 59"/>
                  <a:gd name="T45" fmla="*/ 437 h 437"/>
                  <a:gd name="T46" fmla="*/ 22 w 59"/>
                  <a:gd name="T47" fmla="*/ 430 h 437"/>
                  <a:gd name="T48" fmla="*/ 15 w 59"/>
                  <a:gd name="T49" fmla="*/ 400 h 437"/>
                  <a:gd name="T50" fmla="*/ 7 w 59"/>
                  <a:gd name="T51" fmla="*/ 392 h 437"/>
                  <a:gd name="T52" fmla="*/ 0 w 59"/>
                  <a:gd name="T53" fmla="*/ 363 h 437"/>
                  <a:gd name="T54" fmla="*/ 7 w 59"/>
                  <a:gd name="T55" fmla="*/ 311 h 437"/>
                  <a:gd name="T56" fmla="*/ 15 w 59"/>
                  <a:gd name="T57" fmla="*/ 281 h 437"/>
                  <a:gd name="T58" fmla="*/ 15 w 59"/>
                  <a:gd name="T59" fmla="*/ 266 h 437"/>
                  <a:gd name="T60" fmla="*/ 7 w 59"/>
                  <a:gd name="T61" fmla="*/ 237 h 437"/>
                  <a:gd name="T62" fmla="*/ 15 w 59"/>
                  <a:gd name="T63" fmla="*/ 244 h 437"/>
                  <a:gd name="T64" fmla="*/ 22 w 59"/>
                  <a:gd name="T65" fmla="*/ 222 h 437"/>
                  <a:gd name="T66" fmla="*/ 29 w 59"/>
                  <a:gd name="T67" fmla="*/ 111 h 437"/>
                  <a:gd name="T68" fmla="*/ 22 w 59"/>
                  <a:gd name="T69" fmla="*/ 96 h 437"/>
                  <a:gd name="T70" fmla="*/ 7 w 59"/>
                  <a:gd name="T71" fmla="*/ 89 h 437"/>
                  <a:gd name="T72" fmla="*/ 22 w 59"/>
                  <a:gd name="T73" fmla="*/ 44 h 437"/>
                  <a:gd name="T74" fmla="*/ 29 w 59"/>
                  <a:gd name="T75" fmla="*/ 29 h 437"/>
                  <a:gd name="T76" fmla="*/ 37 w 59"/>
                  <a:gd name="T77" fmla="*/ 14 h 437"/>
                  <a:gd name="T78" fmla="*/ 51 w 59"/>
                  <a:gd name="T79" fmla="*/ 7 h 437"/>
                  <a:gd name="T80" fmla="*/ 59 w 59"/>
                  <a:gd name="T81" fmla="*/ 0 h 437"/>
                  <a:gd name="T82" fmla="*/ 51 w 59"/>
                  <a:gd name="T83" fmla="*/ 7 h 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
                  <a:gd name="T127" fmla="*/ 0 h 437"/>
                  <a:gd name="T128" fmla="*/ 59 w 59"/>
                  <a:gd name="T129" fmla="*/ 437 h 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 h="437">
                    <a:moveTo>
                      <a:pt x="51" y="7"/>
                    </a:moveTo>
                    <a:lnTo>
                      <a:pt x="51" y="14"/>
                    </a:lnTo>
                    <a:lnTo>
                      <a:pt x="44" y="14"/>
                    </a:lnTo>
                    <a:lnTo>
                      <a:pt x="44" y="22"/>
                    </a:lnTo>
                    <a:lnTo>
                      <a:pt x="37" y="29"/>
                    </a:lnTo>
                    <a:lnTo>
                      <a:pt x="37" y="44"/>
                    </a:lnTo>
                    <a:lnTo>
                      <a:pt x="29" y="44"/>
                    </a:lnTo>
                    <a:lnTo>
                      <a:pt x="29" y="96"/>
                    </a:lnTo>
                    <a:lnTo>
                      <a:pt x="37" y="96"/>
                    </a:lnTo>
                    <a:lnTo>
                      <a:pt x="37" y="103"/>
                    </a:lnTo>
                    <a:lnTo>
                      <a:pt x="37" y="96"/>
                    </a:lnTo>
                    <a:lnTo>
                      <a:pt x="44" y="96"/>
                    </a:lnTo>
                    <a:lnTo>
                      <a:pt x="51" y="89"/>
                    </a:lnTo>
                    <a:lnTo>
                      <a:pt x="51" y="96"/>
                    </a:lnTo>
                    <a:lnTo>
                      <a:pt x="44" y="96"/>
                    </a:lnTo>
                    <a:lnTo>
                      <a:pt x="44" y="103"/>
                    </a:lnTo>
                    <a:lnTo>
                      <a:pt x="37" y="103"/>
                    </a:lnTo>
                    <a:lnTo>
                      <a:pt x="37" y="148"/>
                    </a:lnTo>
                    <a:lnTo>
                      <a:pt x="44" y="155"/>
                    </a:lnTo>
                    <a:lnTo>
                      <a:pt x="44" y="163"/>
                    </a:lnTo>
                    <a:lnTo>
                      <a:pt x="51" y="163"/>
                    </a:lnTo>
                    <a:lnTo>
                      <a:pt x="59" y="170"/>
                    </a:lnTo>
                    <a:lnTo>
                      <a:pt x="44" y="170"/>
                    </a:lnTo>
                    <a:lnTo>
                      <a:pt x="44" y="185"/>
                    </a:lnTo>
                    <a:lnTo>
                      <a:pt x="37" y="192"/>
                    </a:lnTo>
                    <a:lnTo>
                      <a:pt x="37" y="229"/>
                    </a:lnTo>
                    <a:lnTo>
                      <a:pt x="29" y="237"/>
                    </a:lnTo>
                    <a:lnTo>
                      <a:pt x="29" y="259"/>
                    </a:lnTo>
                    <a:lnTo>
                      <a:pt x="37" y="252"/>
                    </a:lnTo>
                    <a:lnTo>
                      <a:pt x="37" y="259"/>
                    </a:lnTo>
                    <a:lnTo>
                      <a:pt x="29" y="259"/>
                    </a:lnTo>
                    <a:lnTo>
                      <a:pt x="22" y="266"/>
                    </a:lnTo>
                    <a:lnTo>
                      <a:pt x="22" y="281"/>
                    </a:lnTo>
                    <a:lnTo>
                      <a:pt x="15" y="289"/>
                    </a:lnTo>
                    <a:lnTo>
                      <a:pt x="15" y="326"/>
                    </a:lnTo>
                    <a:lnTo>
                      <a:pt x="22" y="326"/>
                    </a:lnTo>
                    <a:lnTo>
                      <a:pt x="22" y="333"/>
                    </a:lnTo>
                    <a:lnTo>
                      <a:pt x="29" y="333"/>
                    </a:lnTo>
                    <a:lnTo>
                      <a:pt x="15" y="333"/>
                    </a:lnTo>
                    <a:lnTo>
                      <a:pt x="15" y="392"/>
                    </a:lnTo>
                    <a:lnTo>
                      <a:pt x="22" y="392"/>
                    </a:lnTo>
                    <a:lnTo>
                      <a:pt x="22" y="407"/>
                    </a:lnTo>
                    <a:lnTo>
                      <a:pt x="29" y="415"/>
                    </a:lnTo>
                    <a:lnTo>
                      <a:pt x="29" y="430"/>
                    </a:lnTo>
                    <a:lnTo>
                      <a:pt x="37" y="430"/>
                    </a:lnTo>
                    <a:lnTo>
                      <a:pt x="29" y="437"/>
                    </a:lnTo>
                    <a:lnTo>
                      <a:pt x="22" y="437"/>
                    </a:lnTo>
                    <a:lnTo>
                      <a:pt x="22" y="430"/>
                    </a:lnTo>
                    <a:lnTo>
                      <a:pt x="15" y="430"/>
                    </a:lnTo>
                    <a:lnTo>
                      <a:pt x="15" y="400"/>
                    </a:lnTo>
                    <a:lnTo>
                      <a:pt x="0" y="400"/>
                    </a:lnTo>
                    <a:lnTo>
                      <a:pt x="7" y="392"/>
                    </a:lnTo>
                    <a:lnTo>
                      <a:pt x="7" y="370"/>
                    </a:lnTo>
                    <a:lnTo>
                      <a:pt x="0" y="363"/>
                    </a:lnTo>
                    <a:lnTo>
                      <a:pt x="0" y="318"/>
                    </a:lnTo>
                    <a:lnTo>
                      <a:pt x="7" y="311"/>
                    </a:lnTo>
                    <a:lnTo>
                      <a:pt x="7" y="281"/>
                    </a:lnTo>
                    <a:lnTo>
                      <a:pt x="15" y="281"/>
                    </a:lnTo>
                    <a:lnTo>
                      <a:pt x="0" y="266"/>
                    </a:lnTo>
                    <a:lnTo>
                      <a:pt x="15" y="266"/>
                    </a:lnTo>
                    <a:lnTo>
                      <a:pt x="15" y="244"/>
                    </a:lnTo>
                    <a:lnTo>
                      <a:pt x="7" y="237"/>
                    </a:lnTo>
                    <a:lnTo>
                      <a:pt x="15" y="237"/>
                    </a:lnTo>
                    <a:lnTo>
                      <a:pt x="15" y="244"/>
                    </a:lnTo>
                    <a:lnTo>
                      <a:pt x="22" y="244"/>
                    </a:lnTo>
                    <a:lnTo>
                      <a:pt x="22" y="222"/>
                    </a:lnTo>
                    <a:lnTo>
                      <a:pt x="29" y="215"/>
                    </a:lnTo>
                    <a:lnTo>
                      <a:pt x="29" y="111"/>
                    </a:lnTo>
                    <a:lnTo>
                      <a:pt x="22" y="103"/>
                    </a:lnTo>
                    <a:lnTo>
                      <a:pt x="22" y="96"/>
                    </a:lnTo>
                    <a:lnTo>
                      <a:pt x="15" y="89"/>
                    </a:lnTo>
                    <a:lnTo>
                      <a:pt x="7" y="89"/>
                    </a:lnTo>
                    <a:lnTo>
                      <a:pt x="22" y="89"/>
                    </a:lnTo>
                    <a:lnTo>
                      <a:pt x="22" y="44"/>
                    </a:lnTo>
                    <a:lnTo>
                      <a:pt x="29" y="37"/>
                    </a:lnTo>
                    <a:lnTo>
                      <a:pt x="29" y="29"/>
                    </a:lnTo>
                    <a:lnTo>
                      <a:pt x="37" y="22"/>
                    </a:lnTo>
                    <a:lnTo>
                      <a:pt x="37" y="14"/>
                    </a:lnTo>
                    <a:lnTo>
                      <a:pt x="44" y="7"/>
                    </a:lnTo>
                    <a:lnTo>
                      <a:pt x="51" y="7"/>
                    </a:lnTo>
                    <a:lnTo>
                      <a:pt x="51" y="0"/>
                    </a:lnTo>
                    <a:lnTo>
                      <a:pt x="59" y="0"/>
                    </a:lnTo>
                    <a:lnTo>
                      <a:pt x="59" y="7"/>
                    </a:lnTo>
                    <a:lnTo>
                      <a:pt x="51" y="7"/>
                    </a:lnTo>
                    <a:close/>
                  </a:path>
                </a:pathLst>
              </a:custGeom>
              <a:solidFill>
                <a:srgbClr val="32B219"/>
              </a:solidFill>
              <a:ln w="0">
                <a:solidFill>
                  <a:srgbClr val="000000"/>
                </a:solidFill>
                <a:round/>
                <a:headEnd/>
                <a:tailEnd/>
              </a:ln>
            </p:spPr>
            <p:txBody>
              <a:bodyPr/>
              <a:lstStyle/>
              <a:p>
                <a:endParaRPr lang="es-ES_tradnl"/>
              </a:p>
            </p:txBody>
          </p:sp>
          <p:sp>
            <p:nvSpPr>
              <p:cNvPr id="39595" name="Freeform 23"/>
              <p:cNvSpPr>
                <a:spLocks/>
              </p:cNvSpPr>
              <p:nvPr/>
            </p:nvSpPr>
            <p:spPr bwMode="auto">
              <a:xfrm>
                <a:off x="503" y="1949"/>
                <a:ext cx="29" cy="67"/>
              </a:xfrm>
              <a:custGeom>
                <a:avLst/>
                <a:gdLst>
                  <a:gd name="T0" fmla="*/ 29 w 29"/>
                  <a:gd name="T1" fmla="*/ 0 h 67"/>
                  <a:gd name="T2" fmla="*/ 22 w 29"/>
                  <a:gd name="T3" fmla="*/ 0 h 67"/>
                  <a:gd name="T4" fmla="*/ 22 w 29"/>
                  <a:gd name="T5" fmla="*/ 7 h 67"/>
                  <a:gd name="T6" fmla="*/ 15 w 29"/>
                  <a:gd name="T7" fmla="*/ 15 h 67"/>
                  <a:gd name="T8" fmla="*/ 15 w 29"/>
                  <a:gd name="T9" fmla="*/ 22 h 67"/>
                  <a:gd name="T10" fmla="*/ 7 w 29"/>
                  <a:gd name="T11" fmla="*/ 30 h 67"/>
                  <a:gd name="T12" fmla="*/ 7 w 29"/>
                  <a:gd name="T13" fmla="*/ 52 h 67"/>
                  <a:gd name="T14" fmla="*/ 0 w 29"/>
                  <a:gd name="T15" fmla="*/ 52 h 67"/>
                  <a:gd name="T16" fmla="*/ 0 w 29"/>
                  <a:gd name="T17" fmla="*/ 67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67"/>
                  <a:gd name="T29" fmla="*/ 29 w 29"/>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67">
                    <a:moveTo>
                      <a:pt x="29" y="0"/>
                    </a:moveTo>
                    <a:lnTo>
                      <a:pt x="22" y="0"/>
                    </a:lnTo>
                    <a:lnTo>
                      <a:pt x="22" y="7"/>
                    </a:lnTo>
                    <a:lnTo>
                      <a:pt x="15" y="15"/>
                    </a:lnTo>
                    <a:lnTo>
                      <a:pt x="15" y="22"/>
                    </a:lnTo>
                    <a:lnTo>
                      <a:pt x="7" y="30"/>
                    </a:lnTo>
                    <a:lnTo>
                      <a:pt x="7" y="52"/>
                    </a:lnTo>
                    <a:lnTo>
                      <a:pt x="0" y="52"/>
                    </a:lnTo>
                    <a:lnTo>
                      <a:pt x="0" y="67"/>
                    </a:lnTo>
                  </a:path>
                </a:pathLst>
              </a:custGeom>
              <a:noFill/>
              <a:ln w="11113">
                <a:solidFill>
                  <a:srgbClr val="66D84C"/>
                </a:solidFill>
                <a:round/>
                <a:headEnd/>
                <a:tailEnd/>
              </a:ln>
            </p:spPr>
            <p:txBody>
              <a:bodyPr/>
              <a:lstStyle/>
              <a:p>
                <a:endParaRPr lang="es-ES_tradnl"/>
              </a:p>
            </p:txBody>
          </p:sp>
          <p:sp>
            <p:nvSpPr>
              <p:cNvPr id="39596" name="Freeform 24"/>
              <p:cNvSpPr>
                <a:spLocks/>
              </p:cNvSpPr>
              <p:nvPr/>
            </p:nvSpPr>
            <p:spPr bwMode="auto">
              <a:xfrm>
                <a:off x="503" y="2016"/>
                <a:ext cx="7" cy="44"/>
              </a:xfrm>
              <a:custGeom>
                <a:avLst/>
                <a:gdLst>
                  <a:gd name="T0" fmla="*/ 0 w 7"/>
                  <a:gd name="T1" fmla="*/ 0 h 44"/>
                  <a:gd name="T2" fmla="*/ 7 w 7"/>
                  <a:gd name="T3" fmla="*/ 0 h 44"/>
                  <a:gd name="T4" fmla="*/ 7 w 7"/>
                  <a:gd name="T5" fmla="*/ 44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0" y="0"/>
                    </a:moveTo>
                    <a:lnTo>
                      <a:pt x="7" y="0"/>
                    </a:lnTo>
                    <a:lnTo>
                      <a:pt x="7" y="44"/>
                    </a:lnTo>
                  </a:path>
                </a:pathLst>
              </a:custGeom>
              <a:noFill/>
              <a:ln w="11113">
                <a:solidFill>
                  <a:srgbClr val="66D84C"/>
                </a:solidFill>
                <a:round/>
                <a:headEnd/>
                <a:tailEnd/>
              </a:ln>
            </p:spPr>
            <p:txBody>
              <a:bodyPr/>
              <a:lstStyle/>
              <a:p>
                <a:endParaRPr lang="es-ES_tradnl"/>
              </a:p>
            </p:txBody>
          </p:sp>
          <p:sp>
            <p:nvSpPr>
              <p:cNvPr id="39597" name="Freeform 25"/>
              <p:cNvSpPr>
                <a:spLocks/>
              </p:cNvSpPr>
              <p:nvPr/>
            </p:nvSpPr>
            <p:spPr bwMode="auto">
              <a:xfrm>
                <a:off x="510" y="2060"/>
                <a:ext cx="8" cy="82"/>
              </a:xfrm>
              <a:custGeom>
                <a:avLst/>
                <a:gdLst>
                  <a:gd name="T0" fmla="*/ 0 w 8"/>
                  <a:gd name="T1" fmla="*/ 0 h 82"/>
                  <a:gd name="T2" fmla="*/ 0 w 8"/>
                  <a:gd name="T3" fmla="*/ 8 h 82"/>
                  <a:gd name="T4" fmla="*/ 8 w 8"/>
                  <a:gd name="T5" fmla="*/ 8 h 82"/>
                  <a:gd name="T6" fmla="*/ 8 w 8"/>
                  <a:gd name="T7" fmla="*/ 82 h 82"/>
                  <a:gd name="T8" fmla="*/ 0 60000 65536"/>
                  <a:gd name="T9" fmla="*/ 0 60000 65536"/>
                  <a:gd name="T10" fmla="*/ 0 60000 65536"/>
                  <a:gd name="T11" fmla="*/ 0 60000 65536"/>
                  <a:gd name="T12" fmla="*/ 0 w 8"/>
                  <a:gd name="T13" fmla="*/ 0 h 82"/>
                  <a:gd name="T14" fmla="*/ 8 w 8"/>
                  <a:gd name="T15" fmla="*/ 82 h 82"/>
                </a:gdLst>
                <a:ahLst/>
                <a:cxnLst>
                  <a:cxn ang="T8">
                    <a:pos x="T0" y="T1"/>
                  </a:cxn>
                  <a:cxn ang="T9">
                    <a:pos x="T2" y="T3"/>
                  </a:cxn>
                  <a:cxn ang="T10">
                    <a:pos x="T4" y="T5"/>
                  </a:cxn>
                  <a:cxn ang="T11">
                    <a:pos x="T6" y="T7"/>
                  </a:cxn>
                </a:cxnLst>
                <a:rect l="T12" t="T13" r="T14" b="T15"/>
                <a:pathLst>
                  <a:path w="8" h="82">
                    <a:moveTo>
                      <a:pt x="0" y="0"/>
                    </a:moveTo>
                    <a:lnTo>
                      <a:pt x="0" y="8"/>
                    </a:lnTo>
                    <a:lnTo>
                      <a:pt x="8" y="8"/>
                    </a:lnTo>
                    <a:lnTo>
                      <a:pt x="8" y="82"/>
                    </a:lnTo>
                  </a:path>
                </a:pathLst>
              </a:custGeom>
              <a:noFill/>
              <a:ln w="11113">
                <a:solidFill>
                  <a:srgbClr val="66D84C"/>
                </a:solidFill>
                <a:round/>
                <a:headEnd/>
                <a:tailEnd/>
              </a:ln>
            </p:spPr>
            <p:txBody>
              <a:bodyPr/>
              <a:lstStyle/>
              <a:p>
                <a:endParaRPr lang="es-ES_tradnl"/>
              </a:p>
            </p:txBody>
          </p:sp>
          <p:sp>
            <p:nvSpPr>
              <p:cNvPr id="39598" name="Freeform 26"/>
              <p:cNvSpPr>
                <a:spLocks/>
              </p:cNvSpPr>
              <p:nvPr/>
            </p:nvSpPr>
            <p:spPr bwMode="auto">
              <a:xfrm>
                <a:off x="496" y="2142"/>
                <a:ext cx="22" cy="89"/>
              </a:xfrm>
              <a:custGeom>
                <a:avLst/>
                <a:gdLst>
                  <a:gd name="T0" fmla="*/ 22 w 22"/>
                  <a:gd name="T1" fmla="*/ 0 h 89"/>
                  <a:gd name="T2" fmla="*/ 22 w 22"/>
                  <a:gd name="T3" fmla="*/ 7 h 89"/>
                  <a:gd name="T4" fmla="*/ 14 w 22"/>
                  <a:gd name="T5" fmla="*/ 7 h 89"/>
                  <a:gd name="T6" fmla="*/ 14 w 22"/>
                  <a:gd name="T7" fmla="*/ 37 h 89"/>
                  <a:gd name="T8" fmla="*/ 7 w 22"/>
                  <a:gd name="T9" fmla="*/ 44 h 89"/>
                  <a:gd name="T10" fmla="*/ 7 w 22"/>
                  <a:gd name="T11" fmla="*/ 66 h 89"/>
                  <a:gd name="T12" fmla="*/ 0 w 22"/>
                  <a:gd name="T13" fmla="*/ 74 h 89"/>
                  <a:gd name="T14" fmla="*/ 0 w 22"/>
                  <a:gd name="T15" fmla="*/ 89 h 89"/>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89"/>
                  <a:gd name="T26" fmla="*/ 22 w 22"/>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89">
                    <a:moveTo>
                      <a:pt x="22" y="0"/>
                    </a:moveTo>
                    <a:lnTo>
                      <a:pt x="22" y="7"/>
                    </a:lnTo>
                    <a:lnTo>
                      <a:pt x="14" y="7"/>
                    </a:lnTo>
                    <a:lnTo>
                      <a:pt x="14" y="37"/>
                    </a:lnTo>
                    <a:lnTo>
                      <a:pt x="7" y="44"/>
                    </a:lnTo>
                    <a:lnTo>
                      <a:pt x="7" y="66"/>
                    </a:lnTo>
                    <a:lnTo>
                      <a:pt x="0" y="74"/>
                    </a:lnTo>
                    <a:lnTo>
                      <a:pt x="0" y="89"/>
                    </a:lnTo>
                  </a:path>
                </a:pathLst>
              </a:custGeom>
              <a:noFill/>
              <a:ln w="11113">
                <a:solidFill>
                  <a:srgbClr val="66D84C"/>
                </a:solidFill>
                <a:round/>
                <a:headEnd/>
                <a:tailEnd/>
              </a:ln>
            </p:spPr>
            <p:txBody>
              <a:bodyPr/>
              <a:lstStyle/>
              <a:p>
                <a:endParaRPr lang="es-ES_tradnl"/>
              </a:p>
            </p:txBody>
          </p:sp>
          <p:sp>
            <p:nvSpPr>
              <p:cNvPr id="39599" name="Freeform 27"/>
              <p:cNvSpPr>
                <a:spLocks/>
              </p:cNvSpPr>
              <p:nvPr/>
            </p:nvSpPr>
            <p:spPr bwMode="auto">
              <a:xfrm>
                <a:off x="488" y="2231"/>
                <a:ext cx="8" cy="89"/>
              </a:xfrm>
              <a:custGeom>
                <a:avLst/>
                <a:gdLst>
                  <a:gd name="T0" fmla="*/ 8 w 8"/>
                  <a:gd name="T1" fmla="*/ 0 h 89"/>
                  <a:gd name="T2" fmla="*/ 8 w 8"/>
                  <a:gd name="T3" fmla="*/ 7 h 89"/>
                  <a:gd name="T4" fmla="*/ 0 w 8"/>
                  <a:gd name="T5" fmla="*/ 15 h 89"/>
                  <a:gd name="T6" fmla="*/ 0 w 8"/>
                  <a:gd name="T7" fmla="*/ 89 h 89"/>
                  <a:gd name="T8" fmla="*/ 0 60000 65536"/>
                  <a:gd name="T9" fmla="*/ 0 60000 65536"/>
                  <a:gd name="T10" fmla="*/ 0 60000 65536"/>
                  <a:gd name="T11" fmla="*/ 0 60000 65536"/>
                  <a:gd name="T12" fmla="*/ 0 w 8"/>
                  <a:gd name="T13" fmla="*/ 0 h 89"/>
                  <a:gd name="T14" fmla="*/ 8 w 8"/>
                  <a:gd name="T15" fmla="*/ 89 h 89"/>
                </a:gdLst>
                <a:ahLst/>
                <a:cxnLst>
                  <a:cxn ang="T8">
                    <a:pos x="T0" y="T1"/>
                  </a:cxn>
                  <a:cxn ang="T9">
                    <a:pos x="T2" y="T3"/>
                  </a:cxn>
                  <a:cxn ang="T10">
                    <a:pos x="T4" y="T5"/>
                  </a:cxn>
                  <a:cxn ang="T11">
                    <a:pos x="T6" y="T7"/>
                  </a:cxn>
                </a:cxnLst>
                <a:rect l="T12" t="T13" r="T14" b="T15"/>
                <a:pathLst>
                  <a:path w="8" h="89">
                    <a:moveTo>
                      <a:pt x="8" y="0"/>
                    </a:moveTo>
                    <a:lnTo>
                      <a:pt x="8" y="7"/>
                    </a:lnTo>
                    <a:lnTo>
                      <a:pt x="0" y="15"/>
                    </a:lnTo>
                    <a:lnTo>
                      <a:pt x="0" y="89"/>
                    </a:lnTo>
                  </a:path>
                </a:pathLst>
              </a:custGeom>
              <a:noFill/>
              <a:ln w="11113">
                <a:solidFill>
                  <a:srgbClr val="66D84C"/>
                </a:solidFill>
                <a:round/>
                <a:headEnd/>
                <a:tailEnd/>
              </a:ln>
            </p:spPr>
            <p:txBody>
              <a:bodyPr/>
              <a:lstStyle/>
              <a:p>
                <a:endParaRPr lang="es-ES_tradnl"/>
              </a:p>
            </p:txBody>
          </p:sp>
          <p:sp>
            <p:nvSpPr>
              <p:cNvPr id="39600" name="Freeform 28"/>
              <p:cNvSpPr>
                <a:spLocks/>
              </p:cNvSpPr>
              <p:nvPr/>
            </p:nvSpPr>
            <p:spPr bwMode="auto">
              <a:xfrm>
                <a:off x="488" y="2320"/>
                <a:ext cx="15" cy="52"/>
              </a:xfrm>
              <a:custGeom>
                <a:avLst/>
                <a:gdLst>
                  <a:gd name="T0" fmla="*/ 0 w 15"/>
                  <a:gd name="T1" fmla="*/ 0 h 52"/>
                  <a:gd name="T2" fmla="*/ 8 w 15"/>
                  <a:gd name="T3" fmla="*/ 0 h 52"/>
                  <a:gd name="T4" fmla="*/ 8 w 15"/>
                  <a:gd name="T5" fmla="*/ 29 h 52"/>
                  <a:gd name="T6" fmla="*/ 15 w 15"/>
                  <a:gd name="T7" fmla="*/ 29 h 52"/>
                  <a:gd name="T8" fmla="*/ 15 w 15"/>
                  <a:gd name="T9" fmla="*/ 52 h 52"/>
                  <a:gd name="T10" fmla="*/ 0 60000 65536"/>
                  <a:gd name="T11" fmla="*/ 0 60000 65536"/>
                  <a:gd name="T12" fmla="*/ 0 60000 65536"/>
                  <a:gd name="T13" fmla="*/ 0 60000 65536"/>
                  <a:gd name="T14" fmla="*/ 0 60000 65536"/>
                  <a:gd name="T15" fmla="*/ 0 w 15"/>
                  <a:gd name="T16" fmla="*/ 0 h 52"/>
                  <a:gd name="T17" fmla="*/ 15 w 15"/>
                  <a:gd name="T18" fmla="*/ 52 h 52"/>
                </a:gdLst>
                <a:ahLst/>
                <a:cxnLst>
                  <a:cxn ang="T10">
                    <a:pos x="T0" y="T1"/>
                  </a:cxn>
                  <a:cxn ang="T11">
                    <a:pos x="T2" y="T3"/>
                  </a:cxn>
                  <a:cxn ang="T12">
                    <a:pos x="T4" y="T5"/>
                  </a:cxn>
                  <a:cxn ang="T13">
                    <a:pos x="T6" y="T7"/>
                  </a:cxn>
                  <a:cxn ang="T14">
                    <a:pos x="T8" y="T9"/>
                  </a:cxn>
                </a:cxnLst>
                <a:rect l="T15" t="T16" r="T17" b="T18"/>
                <a:pathLst>
                  <a:path w="15" h="52">
                    <a:moveTo>
                      <a:pt x="0" y="0"/>
                    </a:moveTo>
                    <a:lnTo>
                      <a:pt x="8" y="0"/>
                    </a:lnTo>
                    <a:lnTo>
                      <a:pt x="8" y="29"/>
                    </a:lnTo>
                    <a:lnTo>
                      <a:pt x="15" y="29"/>
                    </a:lnTo>
                    <a:lnTo>
                      <a:pt x="15" y="52"/>
                    </a:lnTo>
                  </a:path>
                </a:pathLst>
              </a:custGeom>
              <a:noFill/>
              <a:ln w="11113">
                <a:solidFill>
                  <a:srgbClr val="66D84C"/>
                </a:solidFill>
                <a:round/>
                <a:headEnd/>
                <a:tailEnd/>
              </a:ln>
            </p:spPr>
            <p:txBody>
              <a:bodyPr/>
              <a:lstStyle/>
              <a:p>
                <a:endParaRPr lang="es-ES_tradnl"/>
              </a:p>
            </p:txBody>
          </p:sp>
          <p:sp>
            <p:nvSpPr>
              <p:cNvPr id="39601" name="Freeform 29"/>
              <p:cNvSpPr>
                <a:spLocks/>
              </p:cNvSpPr>
              <p:nvPr/>
            </p:nvSpPr>
            <p:spPr bwMode="auto">
              <a:xfrm>
                <a:off x="532" y="1956"/>
                <a:ext cx="15" cy="23"/>
              </a:xfrm>
              <a:custGeom>
                <a:avLst/>
                <a:gdLst>
                  <a:gd name="T0" fmla="*/ 0 w 15"/>
                  <a:gd name="T1" fmla="*/ 0 h 23"/>
                  <a:gd name="T2" fmla="*/ 0 w 15"/>
                  <a:gd name="T3" fmla="*/ 8 h 23"/>
                  <a:gd name="T4" fmla="*/ 8 w 15"/>
                  <a:gd name="T5" fmla="*/ 15 h 23"/>
                  <a:gd name="T6" fmla="*/ 8 w 15"/>
                  <a:gd name="T7" fmla="*/ 23 h 23"/>
                  <a:gd name="T8" fmla="*/ 15 w 15"/>
                  <a:gd name="T9" fmla="*/ 23 h 23"/>
                  <a:gd name="T10" fmla="*/ 8 w 15"/>
                  <a:gd name="T11" fmla="*/ 15 h 23"/>
                  <a:gd name="T12" fmla="*/ 15 w 15"/>
                  <a:gd name="T13" fmla="*/ 8 h 23"/>
                  <a:gd name="T14" fmla="*/ 8 w 15"/>
                  <a:gd name="T15" fmla="*/ 8 h 23"/>
                  <a:gd name="T16" fmla="*/ 8 w 15"/>
                  <a:gd name="T17" fmla="*/ 0 h 23"/>
                  <a:gd name="T18" fmla="*/ 0 w 1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3"/>
                  <a:gd name="T32" fmla="*/ 15 w 1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3">
                    <a:moveTo>
                      <a:pt x="0" y="0"/>
                    </a:moveTo>
                    <a:lnTo>
                      <a:pt x="0" y="8"/>
                    </a:lnTo>
                    <a:lnTo>
                      <a:pt x="8" y="15"/>
                    </a:lnTo>
                    <a:lnTo>
                      <a:pt x="8" y="23"/>
                    </a:lnTo>
                    <a:lnTo>
                      <a:pt x="15" y="23"/>
                    </a:lnTo>
                    <a:lnTo>
                      <a:pt x="8" y="15"/>
                    </a:lnTo>
                    <a:lnTo>
                      <a:pt x="15" y="8"/>
                    </a:lnTo>
                    <a:lnTo>
                      <a:pt x="8" y="8"/>
                    </a:lnTo>
                    <a:lnTo>
                      <a:pt x="8"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39602" name="Freeform 30"/>
              <p:cNvSpPr>
                <a:spLocks/>
              </p:cNvSpPr>
              <p:nvPr/>
            </p:nvSpPr>
            <p:spPr bwMode="auto">
              <a:xfrm>
                <a:off x="532" y="1860"/>
                <a:ext cx="176" cy="119"/>
              </a:xfrm>
              <a:custGeom>
                <a:avLst/>
                <a:gdLst>
                  <a:gd name="T0" fmla="*/ 96 w 176"/>
                  <a:gd name="T1" fmla="*/ 15 h 119"/>
                  <a:gd name="T2" fmla="*/ 103 w 176"/>
                  <a:gd name="T3" fmla="*/ 15 h 119"/>
                  <a:gd name="T4" fmla="*/ 103 w 176"/>
                  <a:gd name="T5" fmla="*/ 7 h 119"/>
                  <a:gd name="T6" fmla="*/ 110 w 176"/>
                  <a:gd name="T7" fmla="*/ 7 h 119"/>
                  <a:gd name="T8" fmla="*/ 118 w 176"/>
                  <a:gd name="T9" fmla="*/ 0 h 119"/>
                  <a:gd name="T10" fmla="*/ 154 w 176"/>
                  <a:gd name="T11" fmla="*/ 0 h 119"/>
                  <a:gd name="T12" fmla="*/ 154 w 176"/>
                  <a:gd name="T13" fmla="*/ 7 h 119"/>
                  <a:gd name="T14" fmla="*/ 162 w 176"/>
                  <a:gd name="T15" fmla="*/ 7 h 119"/>
                  <a:gd name="T16" fmla="*/ 162 w 176"/>
                  <a:gd name="T17" fmla="*/ 22 h 119"/>
                  <a:gd name="T18" fmla="*/ 169 w 176"/>
                  <a:gd name="T19" fmla="*/ 30 h 119"/>
                  <a:gd name="T20" fmla="*/ 169 w 176"/>
                  <a:gd name="T21" fmla="*/ 37 h 119"/>
                  <a:gd name="T22" fmla="*/ 176 w 176"/>
                  <a:gd name="T23" fmla="*/ 37 h 119"/>
                  <a:gd name="T24" fmla="*/ 176 w 176"/>
                  <a:gd name="T25" fmla="*/ 74 h 119"/>
                  <a:gd name="T26" fmla="*/ 162 w 176"/>
                  <a:gd name="T27" fmla="*/ 89 h 119"/>
                  <a:gd name="T28" fmla="*/ 118 w 176"/>
                  <a:gd name="T29" fmla="*/ 89 h 119"/>
                  <a:gd name="T30" fmla="*/ 110 w 176"/>
                  <a:gd name="T31" fmla="*/ 96 h 119"/>
                  <a:gd name="T32" fmla="*/ 96 w 176"/>
                  <a:gd name="T33" fmla="*/ 96 h 119"/>
                  <a:gd name="T34" fmla="*/ 88 w 176"/>
                  <a:gd name="T35" fmla="*/ 104 h 119"/>
                  <a:gd name="T36" fmla="*/ 74 w 176"/>
                  <a:gd name="T37" fmla="*/ 104 h 119"/>
                  <a:gd name="T38" fmla="*/ 74 w 176"/>
                  <a:gd name="T39" fmla="*/ 111 h 119"/>
                  <a:gd name="T40" fmla="*/ 44 w 176"/>
                  <a:gd name="T41" fmla="*/ 111 h 119"/>
                  <a:gd name="T42" fmla="*/ 37 w 176"/>
                  <a:gd name="T43" fmla="*/ 119 h 119"/>
                  <a:gd name="T44" fmla="*/ 30 w 176"/>
                  <a:gd name="T45" fmla="*/ 119 h 119"/>
                  <a:gd name="T46" fmla="*/ 30 w 176"/>
                  <a:gd name="T47" fmla="*/ 111 h 119"/>
                  <a:gd name="T48" fmla="*/ 15 w 176"/>
                  <a:gd name="T49" fmla="*/ 111 h 119"/>
                  <a:gd name="T50" fmla="*/ 8 w 176"/>
                  <a:gd name="T51" fmla="*/ 104 h 119"/>
                  <a:gd name="T52" fmla="*/ 8 w 176"/>
                  <a:gd name="T53" fmla="*/ 96 h 119"/>
                  <a:gd name="T54" fmla="*/ 0 w 176"/>
                  <a:gd name="T55" fmla="*/ 96 h 119"/>
                  <a:gd name="T56" fmla="*/ 0 w 176"/>
                  <a:gd name="T57" fmla="*/ 82 h 119"/>
                  <a:gd name="T58" fmla="*/ 8 w 176"/>
                  <a:gd name="T59" fmla="*/ 74 h 119"/>
                  <a:gd name="T60" fmla="*/ 15 w 176"/>
                  <a:gd name="T61" fmla="*/ 74 h 119"/>
                  <a:gd name="T62" fmla="*/ 15 w 176"/>
                  <a:gd name="T63" fmla="*/ 67 h 119"/>
                  <a:gd name="T64" fmla="*/ 22 w 176"/>
                  <a:gd name="T65" fmla="*/ 67 h 119"/>
                  <a:gd name="T66" fmla="*/ 30 w 176"/>
                  <a:gd name="T67" fmla="*/ 59 h 119"/>
                  <a:gd name="T68" fmla="*/ 37 w 176"/>
                  <a:gd name="T69" fmla="*/ 59 h 119"/>
                  <a:gd name="T70" fmla="*/ 37 w 176"/>
                  <a:gd name="T71" fmla="*/ 52 h 119"/>
                  <a:gd name="T72" fmla="*/ 44 w 176"/>
                  <a:gd name="T73" fmla="*/ 52 h 119"/>
                  <a:gd name="T74" fmla="*/ 52 w 176"/>
                  <a:gd name="T75" fmla="*/ 45 h 119"/>
                  <a:gd name="T76" fmla="*/ 59 w 176"/>
                  <a:gd name="T77" fmla="*/ 45 h 119"/>
                  <a:gd name="T78" fmla="*/ 66 w 176"/>
                  <a:gd name="T79" fmla="*/ 37 h 119"/>
                  <a:gd name="T80" fmla="*/ 74 w 176"/>
                  <a:gd name="T81" fmla="*/ 37 h 119"/>
                  <a:gd name="T82" fmla="*/ 74 w 176"/>
                  <a:gd name="T83" fmla="*/ 30 h 119"/>
                  <a:gd name="T84" fmla="*/ 81 w 176"/>
                  <a:gd name="T85" fmla="*/ 30 h 119"/>
                  <a:gd name="T86" fmla="*/ 88 w 176"/>
                  <a:gd name="T87" fmla="*/ 22 h 119"/>
                  <a:gd name="T88" fmla="*/ 96 w 176"/>
                  <a:gd name="T89" fmla="*/ 22 h 119"/>
                  <a:gd name="T90" fmla="*/ 96 w 176"/>
                  <a:gd name="T91" fmla="*/ 15 h 1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6"/>
                  <a:gd name="T139" fmla="*/ 0 h 119"/>
                  <a:gd name="T140" fmla="*/ 176 w 176"/>
                  <a:gd name="T141" fmla="*/ 119 h 1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6" h="119">
                    <a:moveTo>
                      <a:pt x="96" y="15"/>
                    </a:moveTo>
                    <a:lnTo>
                      <a:pt x="103" y="15"/>
                    </a:lnTo>
                    <a:lnTo>
                      <a:pt x="103" y="7"/>
                    </a:lnTo>
                    <a:lnTo>
                      <a:pt x="110" y="7"/>
                    </a:lnTo>
                    <a:lnTo>
                      <a:pt x="118" y="0"/>
                    </a:lnTo>
                    <a:lnTo>
                      <a:pt x="154" y="0"/>
                    </a:lnTo>
                    <a:lnTo>
                      <a:pt x="154" y="7"/>
                    </a:lnTo>
                    <a:lnTo>
                      <a:pt x="162" y="7"/>
                    </a:lnTo>
                    <a:lnTo>
                      <a:pt x="162" y="22"/>
                    </a:lnTo>
                    <a:lnTo>
                      <a:pt x="169" y="30"/>
                    </a:lnTo>
                    <a:lnTo>
                      <a:pt x="169" y="37"/>
                    </a:lnTo>
                    <a:lnTo>
                      <a:pt x="176" y="37"/>
                    </a:lnTo>
                    <a:lnTo>
                      <a:pt x="176" y="74"/>
                    </a:lnTo>
                    <a:lnTo>
                      <a:pt x="162" y="89"/>
                    </a:lnTo>
                    <a:lnTo>
                      <a:pt x="118" y="89"/>
                    </a:lnTo>
                    <a:lnTo>
                      <a:pt x="110" y="96"/>
                    </a:lnTo>
                    <a:lnTo>
                      <a:pt x="96" y="96"/>
                    </a:lnTo>
                    <a:lnTo>
                      <a:pt x="88" y="104"/>
                    </a:lnTo>
                    <a:lnTo>
                      <a:pt x="74" y="104"/>
                    </a:lnTo>
                    <a:lnTo>
                      <a:pt x="74" y="111"/>
                    </a:lnTo>
                    <a:lnTo>
                      <a:pt x="44" y="111"/>
                    </a:lnTo>
                    <a:lnTo>
                      <a:pt x="37" y="119"/>
                    </a:lnTo>
                    <a:lnTo>
                      <a:pt x="30" y="119"/>
                    </a:lnTo>
                    <a:lnTo>
                      <a:pt x="30" y="111"/>
                    </a:lnTo>
                    <a:lnTo>
                      <a:pt x="15" y="111"/>
                    </a:lnTo>
                    <a:lnTo>
                      <a:pt x="8" y="104"/>
                    </a:lnTo>
                    <a:lnTo>
                      <a:pt x="8" y="96"/>
                    </a:lnTo>
                    <a:lnTo>
                      <a:pt x="0" y="96"/>
                    </a:lnTo>
                    <a:lnTo>
                      <a:pt x="0" y="82"/>
                    </a:lnTo>
                    <a:lnTo>
                      <a:pt x="8" y="74"/>
                    </a:lnTo>
                    <a:lnTo>
                      <a:pt x="15" y="74"/>
                    </a:lnTo>
                    <a:lnTo>
                      <a:pt x="15" y="67"/>
                    </a:lnTo>
                    <a:lnTo>
                      <a:pt x="22" y="67"/>
                    </a:lnTo>
                    <a:lnTo>
                      <a:pt x="30" y="59"/>
                    </a:lnTo>
                    <a:lnTo>
                      <a:pt x="37" y="59"/>
                    </a:lnTo>
                    <a:lnTo>
                      <a:pt x="37" y="52"/>
                    </a:lnTo>
                    <a:lnTo>
                      <a:pt x="44" y="52"/>
                    </a:lnTo>
                    <a:lnTo>
                      <a:pt x="52" y="45"/>
                    </a:lnTo>
                    <a:lnTo>
                      <a:pt x="59" y="45"/>
                    </a:lnTo>
                    <a:lnTo>
                      <a:pt x="66" y="37"/>
                    </a:lnTo>
                    <a:lnTo>
                      <a:pt x="74" y="37"/>
                    </a:lnTo>
                    <a:lnTo>
                      <a:pt x="74" y="30"/>
                    </a:lnTo>
                    <a:lnTo>
                      <a:pt x="81" y="30"/>
                    </a:lnTo>
                    <a:lnTo>
                      <a:pt x="88" y="22"/>
                    </a:lnTo>
                    <a:lnTo>
                      <a:pt x="96" y="22"/>
                    </a:lnTo>
                    <a:lnTo>
                      <a:pt x="96" y="15"/>
                    </a:lnTo>
                    <a:close/>
                  </a:path>
                </a:pathLst>
              </a:custGeom>
              <a:solidFill>
                <a:srgbClr val="FF3266"/>
              </a:solidFill>
              <a:ln w="0">
                <a:solidFill>
                  <a:srgbClr val="000000"/>
                </a:solidFill>
                <a:round/>
                <a:headEnd/>
                <a:tailEnd/>
              </a:ln>
            </p:spPr>
            <p:txBody>
              <a:bodyPr/>
              <a:lstStyle/>
              <a:p>
                <a:endParaRPr lang="es-ES_tradnl"/>
              </a:p>
            </p:txBody>
          </p:sp>
          <p:sp>
            <p:nvSpPr>
              <p:cNvPr id="39603" name="Freeform 31"/>
              <p:cNvSpPr>
                <a:spLocks/>
              </p:cNvSpPr>
              <p:nvPr/>
            </p:nvSpPr>
            <p:spPr bwMode="auto">
              <a:xfrm>
                <a:off x="540" y="1882"/>
                <a:ext cx="132" cy="82"/>
              </a:xfrm>
              <a:custGeom>
                <a:avLst/>
                <a:gdLst>
                  <a:gd name="T0" fmla="*/ 102 w 132"/>
                  <a:gd name="T1" fmla="*/ 0 h 82"/>
                  <a:gd name="T2" fmla="*/ 124 w 132"/>
                  <a:gd name="T3" fmla="*/ 0 h 82"/>
                  <a:gd name="T4" fmla="*/ 124 w 132"/>
                  <a:gd name="T5" fmla="*/ 8 h 82"/>
                  <a:gd name="T6" fmla="*/ 132 w 132"/>
                  <a:gd name="T7" fmla="*/ 8 h 82"/>
                  <a:gd name="T8" fmla="*/ 132 w 132"/>
                  <a:gd name="T9" fmla="*/ 37 h 82"/>
                  <a:gd name="T10" fmla="*/ 124 w 132"/>
                  <a:gd name="T11" fmla="*/ 37 h 82"/>
                  <a:gd name="T12" fmla="*/ 124 w 132"/>
                  <a:gd name="T13" fmla="*/ 45 h 82"/>
                  <a:gd name="T14" fmla="*/ 117 w 132"/>
                  <a:gd name="T15" fmla="*/ 45 h 82"/>
                  <a:gd name="T16" fmla="*/ 110 w 132"/>
                  <a:gd name="T17" fmla="*/ 52 h 82"/>
                  <a:gd name="T18" fmla="*/ 102 w 132"/>
                  <a:gd name="T19" fmla="*/ 52 h 82"/>
                  <a:gd name="T20" fmla="*/ 102 w 132"/>
                  <a:gd name="T21" fmla="*/ 60 h 82"/>
                  <a:gd name="T22" fmla="*/ 88 w 132"/>
                  <a:gd name="T23" fmla="*/ 60 h 82"/>
                  <a:gd name="T24" fmla="*/ 88 w 132"/>
                  <a:gd name="T25" fmla="*/ 67 h 82"/>
                  <a:gd name="T26" fmla="*/ 73 w 132"/>
                  <a:gd name="T27" fmla="*/ 67 h 82"/>
                  <a:gd name="T28" fmla="*/ 66 w 132"/>
                  <a:gd name="T29" fmla="*/ 74 h 82"/>
                  <a:gd name="T30" fmla="*/ 51 w 132"/>
                  <a:gd name="T31" fmla="*/ 74 h 82"/>
                  <a:gd name="T32" fmla="*/ 44 w 132"/>
                  <a:gd name="T33" fmla="*/ 82 h 82"/>
                  <a:gd name="T34" fmla="*/ 7 w 132"/>
                  <a:gd name="T35" fmla="*/ 82 h 82"/>
                  <a:gd name="T36" fmla="*/ 7 w 132"/>
                  <a:gd name="T37" fmla="*/ 74 h 82"/>
                  <a:gd name="T38" fmla="*/ 0 w 132"/>
                  <a:gd name="T39" fmla="*/ 74 h 82"/>
                  <a:gd name="T40" fmla="*/ 0 w 132"/>
                  <a:gd name="T41" fmla="*/ 67 h 82"/>
                  <a:gd name="T42" fmla="*/ 7 w 132"/>
                  <a:gd name="T43" fmla="*/ 67 h 82"/>
                  <a:gd name="T44" fmla="*/ 7 w 132"/>
                  <a:gd name="T45" fmla="*/ 60 h 82"/>
                  <a:gd name="T46" fmla="*/ 14 w 132"/>
                  <a:gd name="T47" fmla="*/ 60 h 82"/>
                  <a:gd name="T48" fmla="*/ 29 w 132"/>
                  <a:gd name="T49" fmla="*/ 45 h 82"/>
                  <a:gd name="T50" fmla="*/ 36 w 132"/>
                  <a:gd name="T51" fmla="*/ 45 h 82"/>
                  <a:gd name="T52" fmla="*/ 36 w 132"/>
                  <a:gd name="T53" fmla="*/ 37 h 82"/>
                  <a:gd name="T54" fmla="*/ 44 w 132"/>
                  <a:gd name="T55" fmla="*/ 37 h 82"/>
                  <a:gd name="T56" fmla="*/ 58 w 132"/>
                  <a:gd name="T57" fmla="*/ 23 h 82"/>
                  <a:gd name="T58" fmla="*/ 66 w 132"/>
                  <a:gd name="T59" fmla="*/ 23 h 82"/>
                  <a:gd name="T60" fmla="*/ 73 w 132"/>
                  <a:gd name="T61" fmla="*/ 15 h 82"/>
                  <a:gd name="T62" fmla="*/ 80 w 132"/>
                  <a:gd name="T63" fmla="*/ 15 h 82"/>
                  <a:gd name="T64" fmla="*/ 80 w 132"/>
                  <a:gd name="T65" fmla="*/ 8 h 82"/>
                  <a:gd name="T66" fmla="*/ 95 w 132"/>
                  <a:gd name="T67" fmla="*/ 8 h 82"/>
                  <a:gd name="T68" fmla="*/ 95 w 132"/>
                  <a:gd name="T69" fmla="*/ 0 h 82"/>
                  <a:gd name="T70" fmla="*/ 102 w 132"/>
                  <a:gd name="T71" fmla="*/ 0 h 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2"/>
                  <a:gd name="T109" fmla="*/ 0 h 82"/>
                  <a:gd name="T110" fmla="*/ 132 w 132"/>
                  <a:gd name="T111" fmla="*/ 82 h 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2" h="82">
                    <a:moveTo>
                      <a:pt x="102" y="0"/>
                    </a:moveTo>
                    <a:lnTo>
                      <a:pt x="124" y="0"/>
                    </a:lnTo>
                    <a:lnTo>
                      <a:pt x="124" y="8"/>
                    </a:lnTo>
                    <a:lnTo>
                      <a:pt x="132" y="8"/>
                    </a:lnTo>
                    <a:lnTo>
                      <a:pt x="132" y="37"/>
                    </a:lnTo>
                    <a:lnTo>
                      <a:pt x="124" y="37"/>
                    </a:lnTo>
                    <a:lnTo>
                      <a:pt x="124" y="45"/>
                    </a:lnTo>
                    <a:lnTo>
                      <a:pt x="117" y="45"/>
                    </a:lnTo>
                    <a:lnTo>
                      <a:pt x="110" y="52"/>
                    </a:lnTo>
                    <a:lnTo>
                      <a:pt x="102" y="52"/>
                    </a:lnTo>
                    <a:lnTo>
                      <a:pt x="102" y="60"/>
                    </a:lnTo>
                    <a:lnTo>
                      <a:pt x="88" y="60"/>
                    </a:lnTo>
                    <a:lnTo>
                      <a:pt x="88" y="67"/>
                    </a:lnTo>
                    <a:lnTo>
                      <a:pt x="73" y="67"/>
                    </a:lnTo>
                    <a:lnTo>
                      <a:pt x="66" y="74"/>
                    </a:lnTo>
                    <a:lnTo>
                      <a:pt x="51" y="74"/>
                    </a:lnTo>
                    <a:lnTo>
                      <a:pt x="44" y="82"/>
                    </a:lnTo>
                    <a:lnTo>
                      <a:pt x="7" y="82"/>
                    </a:lnTo>
                    <a:lnTo>
                      <a:pt x="7" y="74"/>
                    </a:lnTo>
                    <a:lnTo>
                      <a:pt x="0" y="74"/>
                    </a:lnTo>
                    <a:lnTo>
                      <a:pt x="0" y="67"/>
                    </a:lnTo>
                    <a:lnTo>
                      <a:pt x="7" y="67"/>
                    </a:lnTo>
                    <a:lnTo>
                      <a:pt x="7" y="60"/>
                    </a:lnTo>
                    <a:lnTo>
                      <a:pt x="14" y="60"/>
                    </a:lnTo>
                    <a:lnTo>
                      <a:pt x="29" y="45"/>
                    </a:lnTo>
                    <a:lnTo>
                      <a:pt x="36" y="45"/>
                    </a:lnTo>
                    <a:lnTo>
                      <a:pt x="36" y="37"/>
                    </a:lnTo>
                    <a:lnTo>
                      <a:pt x="44" y="37"/>
                    </a:lnTo>
                    <a:lnTo>
                      <a:pt x="58" y="23"/>
                    </a:lnTo>
                    <a:lnTo>
                      <a:pt x="66" y="23"/>
                    </a:lnTo>
                    <a:lnTo>
                      <a:pt x="73" y="15"/>
                    </a:lnTo>
                    <a:lnTo>
                      <a:pt x="80" y="15"/>
                    </a:lnTo>
                    <a:lnTo>
                      <a:pt x="80" y="8"/>
                    </a:lnTo>
                    <a:lnTo>
                      <a:pt x="95" y="8"/>
                    </a:lnTo>
                    <a:lnTo>
                      <a:pt x="95" y="0"/>
                    </a:lnTo>
                    <a:lnTo>
                      <a:pt x="102" y="0"/>
                    </a:lnTo>
                    <a:close/>
                  </a:path>
                </a:pathLst>
              </a:custGeom>
              <a:solidFill>
                <a:srgbClr val="FF3266"/>
              </a:solidFill>
              <a:ln w="9525">
                <a:noFill/>
                <a:round/>
                <a:headEnd/>
                <a:tailEnd/>
              </a:ln>
            </p:spPr>
            <p:txBody>
              <a:bodyPr/>
              <a:lstStyle/>
              <a:p>
                <a:endParaRPr lang="es-ES_tradnl"/>
              </a:p>
            </p:txBody>
          </p:sp>
          <p:sp>
            <p:nvSpPr>
              <p:cNvPr id="39604" name="Freeform 32"/>
              <p:cNvSpPr>
                <a:spLocks/>
              </p:cNvSpPr>
              <p:nvPr/>
            </p:nvSpPr>
            <p:spPr bwMode="auto">
              <a:xfrm>
                <a:off x="547" y="1890"/>
                <a:ext cx="117" cy="74"/>
              </a:xfrm>
              <a:custGeom>
                <a:avLst/>
                <a:gdLst>
                  <a:gd name="T0" fmla="*/ 66 w 117"/>
                  <a:gd name="T1" fmla="*/ 59 h 74"/>
                  <a:gd name="T2" fmla="*/ 59 w 117"/>
                  <a:gd name="T3" fmla="*/ 66 h 74"/>
                  <a:gd name="T4" fmla="*/ 44 w 117"/>
                  <a:gd name="T5" fmla="*/ 66 h 74"/>
                  <a:gd name="T6" fmla="*/ 37 w 117"/>
                  <a:gd name="T7" fmla="*/ 74 h 74"/>
                  <a:gd name="T8" fmla="*/ 0 w 117"/>
                  <a:gd name="T9" fmla="*/ 74 h 74"/>
                  <a:gd name="T10" fmla="*/ 0 w 117"/>
                  <a:gd name="T11" fmla="*/ 59 h 74"/>
                  <a:gd name="T12" fmla="*/ 15 w 117"/>
                  <a:gd name="T13" fmla="*/ 44 h 74"/>
                  <a:gd name="T14" fmla="*/ 22 w 117"/>
                  <a:gd name="T15" fmla="*/ 44 h 74"/>
                  <a:gd name="T16" fmla="*/ 22 w 117"/>
                  <a:gd name="T17" fmla="*/ 37 h 74"/>
                  <a:gd name="T18" fmla="*/ 29 w 117"/>
                  <a:gd name="T19" fmla="*/ 37 h 74"/>
                  <a:gd name="T20" fmla="*/ 44 w 117"/>
                  <a:gd name="T21" fmla="*/ 22 h 74"/>
                  <a:gd name="T22" fmla="*/ 51 w 117"/>
                  <a:gd name="T23" fmla="*/ 22 h 74"/>
                  <a:gd name="T24" fmla="*/ 51 w 117"/>
                  <a:gd name="T25" fmla="*/ 15 h 74"/>
                  <a:gd name="T26" fmla="*/ 66 w 117"/>
                  <a:gd name="T27" fmla="*/ 15 h 74"/>
                  <a:gd name="T28" fmla="*/ 66 w 117"/>
                  <a:gd name="T29" fmla="*/ 7 h 74"/>
                  <a:gd name="T30" fmla="*/ 81 w 117"/>
                  <a:gd name="T31" fmla="*/ 7 h 74"/>
                  <a:gd name="T32" fmla="*/ 81 w 117"/>
                  <a:gd name="T33" fmla="*/ 0 h 74"/>
                  <a:gd name="T34" fmla="*/ 110 w 117"/>
                  <a:gd name="T35" fmla="*/ 0 h 74"/>
                  <a:gd name="T36" fmla="*/ 110 w 117"/>
                  <a:gd name="T37" fmla="*/ 7 h 74"/>
                  <a:gd name="T38" fmla="*/ 117 w 117"/>
                  <a:gd name="T39" fmla="*/ 7 h 74"/>
                  <a:gd name="T40" fmla="*/ 117 w 117"/>
                  <a:gd name="T41" fmla="*/ 29 h 74"/>
                  <a:gd name="T42" fmla="*/ 110 w 117"/>
                  <a:gd name="T43" fmla="*/ 29 h 74"/>
                  <a:gd name="T44" fmla="*/ 110 w 117"/>
                  <a:gd name="T45" fmla="*/ 37 h 74"/>
                  <a:gd name="T46" fmla="*/ 103 w 117"/>
                  <a:gd name="T47" fmla="*/ 37 h 74"/>
                  <a:gd name="T48" fmla="*/ 103 w 117"/>
                  <a:gd name="T49" fmla="*/ 44 h 74"/>
                  <a:gd name="T50" fmla="*/ 95 w 117"/>
                  <a:gd name="T51" fmla="*/ 44 h 74"/>
                  <a:gd name="T52" fmla="*/ 88 w 117"/>
                  <a:gd name="T53" fmla="*/ 52 h 74"/>
                  <a:gd name="T54" fmla="*/ 81 w 117"/>
                  <a:gd name="T55" fmla="*/ 52 h 74"/>
                  <a:gd name="T56" fmla="*/ 73 w 117"/>
                  <a:gd name="T57" fmla="*/ 59 h 74"/>
                  <a:gd name="T58" fmla="*/ 66 w 117"/>
                  <a:gd name="T59" fmla="*/ 59 h 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7"/>
                  <a:gd name="T91" fmla="*/ 0 h 74"/>
                  <a:gd name="T92" fmla="*/ 117 w 117"/>
                  <a:gd name="T93" fmla="*/ 74 h 7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7" h="74">
                    <a:moveTo>
                      <a:pt x="66" y="59"/>
                    </a:moveTo>
                    <a:lnTo>
                      <a:pt x="59" y="66"/>
                    </a:lnTo>
                    <a:lnTo>
                      <a:pt x="44" y="66"/>
                    </a:lnTo>
                    <a:lnTo>
                      <a:pt x="37" y="74"/>
                    </a:lnTo>
                    <a:lnTo>
                      <a:pt x="0" y="74"/>
                    </a:lnTo>
                    <a:lnTo>
                      <a:pt x="0" y="59"/>
                    </a:lnTo>
                    <a:lnTo>
                      <a:pt x="15" y="44"/>
                    </a:lnTo>
                    <a:lnTo>
                      <a:pt x="22" y="44"/>
                    </a:lnTo>
                    <a:lnTo>
                      <a:pt x="22" y="37"/>
                    </a:lnTo>
                    <a:lnTo>
                      <a:pt x="29" y="37"/>
                    </a:lnTo>
                    <a:lnTo>
                      <a:pt x="44" y="22"/>
                    </a:lnTo>
                    <a:lnTo>
                      <a:pt x="51" y="22"/>
                    </a:lnTo>
                    <a:lnTo>
                      <a:pt x="51" y="15"/>
                    </a:lnTo>
                    <a:lnTo>
                      <a:pt x="66" y="15"/>
                    </a:lnTo>
                    <a:lnTo>
                      <a:pt x="66" y="7"/>
                    </a:lnTo>
                    <a:lnTo>
                      <a:pt x="81" y="7"/>
                    </a:lnTo>
                    <a:lnTo>
                      <a:pt x="81" y="0"/>
                    </a:lnTo>
                    <a:lnTo>
                      <a:pt x="110" y="0"/>
                    </a:lnTo>
                    <a:lnTo>
                      <a:pt x="110" y="7"/>
                    </a:lnTo>
                    <a:lnTo>
                      <a:pt x="117" y="7"/>
                    </a:lnTo>
                    <a:lnTo>
                      <a:pt x="117" y="29"/>
                    </a:lnTo>
                    <a:lnTo>
                      <a:pt x="110" y="29"/>
                    </a:lnTo>
                    <a:lnTo>
                      <a:pt x="110" y="37"/>
                    </a:lnTo>
                    <a:lnTo>
                      <a:pt x="103" y="37"/>
                    </a:lnTo>
                    <a:lnTo>
                      <a:pt x="103" y="44"/>
                    </a:lnTo>
                    <a:lnTo>
                      <a:pt x="95" y="44"/>
                    </a:lnTo>
                    <a:lnTo>
                      <a:pt x="88" y="52"/>
                    </a:lnTo>
                    <a:lnTo>
                      <a:pt x="81" y="52"/>
                    </a:lnTo>
                    <a:lnTo>
                      <a:pt x="73" y="59"/>
                    </a:lnTo>
                    <a:lnTo>
                      <a:pt x="66" y="59"/>
                    </a:lnTo>
                    <a:close/>
                  </a:path>
                </a:pathLst>
              </a:custGeom>
              <a:solidFill>
                <a:srgbClr val="FF4456"/>
              </a:solidFill>
              <a:ln w="9525">
                <a:noFill/>
                <a:round/>
                <a:headEnd/>
                <a:tailEnd/>
              </a:ln>
            </p:spPr>
            <p:txBody>
              <a:bodyPr/>
              <a:lstStyle/>
              <a:p>
                <a:endParaRPr lang="es-ES_tradnl"/>
              </a:p>
            </p:txBody>
          </p:sp>
          <p:sp>
            <p:nvSpPr>
              <p:cNvPr id="39605" name="Freeform 33"/>
              <p:cNvSpPr>
                <a:spLocks/>
              </p:cNvSpPr>
              <p:nvPr/>
            </p:nvSpPr>
            <p:spPr bwMode="auto">
              <a:xfrm>
                <a:off x="547" y="1897"/>
                <a:ext cx="110" cy="67"/>
              </a:xfrm>
              <a:custGeom>
                <a:avLst/>
                <a:gdLst>
                  <a:gd name="T0" fmla="*/ 66 w 110"/>
                  <a:gd name="T1" fmla="*/ 52 h 67"/>
                  <a:gd name="T2" fmla="*/ 59 w 110"/>
                  <a:gd name="T3" fmla="*/ 59 h 67"/>
                  <a:gd name="T4" fmla="*/ 37 w 110"/>
                  <a:gd name="T5" fmla="*/ 59 h 67"/>
                  <a:gd name="T6" fmla="*/ 29 w 110"/>
                  <a:gd name="T7" fmla="*/ 67 h 67"/>
                  <a:gd name="T8" fmla="*/ 0 w 110"/>
                  <a:gd name="T9" fmla="*/ 67 h 67"/>
                  <a:gd name="T10" fmla="*/ 0 w 110"/>
                  <a:gd name="T11" fmla="*/ 52 h 67"/>
                  <a:gd name="T12" fmla="*/ 7 w 110"/>
                  <a:gd name="T13" fmla="*/ 52 h 67"/>
                  <a:gd name="T14" fmla="*/ 7 w 110"/>
                  <a:gd name="T15" fmla="*/ 45 h 67"/>
                  <a:gd name="T16" fmla="*/ 15 w 110"/>
                  <a:gd name="T17" fmla="*/ 45 h 67"/>
                  <a:gd name="T18" fmla="*/ 15 w 110"/>
                  <a:gd name="T19" fmla="*/ 37 h 67"/>
                  <a:gd name="T20" fmla="*/ 22 w 110"/>
                  <a:gd name="T21" fmla="*/ 37 h 67"/>
                  <a:gd name="T22" fmla="*/ 29 w 110"/>
                  <a:gd name="T23" fmla="*/ 30 h 67"/>
                  <a:gd name="T24" fmla="*/ 37 w 110"/>
                  <a:gd name="T25" fmla="*/ 30 h 67"/>
                  <a:gd name="T26" fmla="*/ 37 w 110"/>
                  <a:gd name="T27" fmla="*/ 22 h 67"/>
                  <a:gd name="T28" fmla="*/ 44 w 110"/>
                  <a:gd name="T29" fmla="*/ 22 h 67"/>
                  <a:gd name="T30" fmla="*/ 44 w 110"/>
                  <a:gd name="T31" fmla="*/ 15 h 67"/>
                  <a:gd name="T32" fmla="*/ 51 w 110"/>
                  <a:gd name="T33" fmla="*/ 15 h 67"/>
                  <a:gd name="T34" fmla="*/ 59 w 110"/>
                  <a:gd name="T35" fmla="*/ 8 h 67"/>
                  <a:gd name="T36" fmla="*/ 66 w 110"/>
                  <a:gd name="T37" fmla="*/ 8 h 67"/>
                  <a:gd name="T38" fmla="*/ 73 w 110"/>
                  <a:gd name="T39" fmla="*/ 0 h 67"/>
                  <a:gd name="T40" fmla="*/ 103 w 110"/>
                  <a:gd name="T41" fmla="*/ 0 h 67"/>
                  <a:gd name="T42" fmla="*/ 103 w 110"/>
                  <a:gd name="T43" fmla="*/ 8 h 67"/>
                  <a:gd name="T44" fmla="*/ 110 w 110"/>
                  <a:gd name="T45" fmla="*/ 8 h 67"/>
                  <a:gd name="T46" fmla="*/ 110 w 110"/>
                  <a:gd name="T47" fmla="*/ 22 h 67"/>
                  <a:gd name="T48" fmla="*/ 103 w 110"/>
                  <a:gd name="T49" fmla="*/ 22 h 67"/>
                  <a:gd name="T50" fmla="*/ 103 w 110"/>
                  <a:gd name="T51" fmla="*/ 30 h 67"/>
                  <a:gd name="T52" fmla="*/ 95 w 110"/>
                  <a:gd name="T53" fmla="*/ 37 h 67"/>
                  <a:gd name="T54" fmla="*/ 88 w 110"/>
                  <a:gd name="T55" fmla="*/ 37 h 67"/>
                  <a:gd name="T56" fmla="*/ 81 w 110"/>
                  <a:gd name="T57" fmla="*/ 45 h 67"/>
                  <a:gd name="T58" fmla="*/ 73 w 110"/>
                  <a:gd name="T59" fmla="*/ 45 h 67"/>
                  <a:gd name="T60" fmla="*/ 66 w 110"/>
                  <a:gd name="T61" fmla="*/ 52 h 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67"/>
                  <a:gd name="T95" fmla="*/ 110 w 110"/>
                  <a:gd name="T96" fmla="*/ 67 h 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67">
                    <a:moveTo>
                      <a:pt x="66" y="52"/>
                    </a:moveTo>
                    <a:lnTo>
                      <a:pt x="59" y="59"/>
                    </a:lnTo>
                    <a:lnTo>
                      <a:pt x="37" y="59"/>
                    </a:lnTo>
                    <a:lnTo>
                      <a:pt x="29" y="67"/>
                    </a:lnTo>
                    <a:lnTo>
                      <a:pt x="0" y="67"/>
                    </a:lnTo>
                    <a:lnTo>
                      <a:pt x="0" y="52"/>
                    </a:lnTo>
                    <a:lnTo>
                      <a:pt x="7" y="52"/>
                    </a:lnTo>
                    <a:lnTo>
                      <a:pt x="7" y="45"/>
                    </a:lnTo>
                    <a:lnTo>
                      <a:pt x="15" y="45"/>
                    </a:lnTo>
                    <a:lnTo>
                      <a:pt x="15" y="37"/>
                    </a:lnTo>
                    <a:lnTo>
                      <a:pt x="22" y="37"/>
                    </a:lnTo>
                    <a:lnTo>
                      <a:pt x="29" y="30"/>
                    </a:lnTo>
                    <a:lnTo>
                      <a:pt x="37" y="30"/>
                    </a:lnTo>
                    <a:lnTo>
                      <a:pt x="37" y="22"/>
                    </a:lnTo>
                    <a:lnTo>
                      <a:pt x="44" y="22"/>
                    </a:lnTo>
                    <a:lnTo>
                      <a:pt x="44" y="15"/>
                    </a:lnTo>
                    <a:lnTo>
                      <a:pt x="51" y="15"/>
                    </a:lnTo>
                    <a:lnTo>
                      <a:pt x="59" y="8"/>
                    </a:lnTo>
                    <a:lnTo>
                      <a:pt x="66" y="8"/>
                    </a:lnTo>
                    <a:lnTo>
                      <a:pt x="73" y="0"/>
                    </a:lnTo>
                    <a:lnTo>
                      <a:pt x="103" y="0"/>
                    </a:lnTo>
                    <a:lnTo>
                      <a:pt x="103" y="8"/>
                    </a:lnTo>
                    <a:lnTo>
                      <a:pt x="110" y="8"/>
                    </a:lnTo>
                    <a:lnTo>
                      <a:pt x="110" y="22"/>
                    </a:lnTo>
                    <a:lnTo>
                      <a:pt x="103" y="22"/>
                    </a:lnTo>
                    <a:lnTo>
                      <a:pt x="103" y="30"/>
                    </a:lnTo>
                    <a:lnTo>
                      <a:pt x="95" y="37"/>
                    </a:lnTo>
                    <a:lnTo>
                      <a:pt x="88" y="37"/>
                    </a:lnTo>
                    <a:lnTo>
                      <a:pt x="81" y="45"/>
                    </a:lnTo>
                    <a:lnTo>
                      <a:pt x="73" y="45"/>
                    </a:lnTo>
                    <a:lnTo>
                      <a:pt x="66" y="52"/>
                    </a:lnTo>
                    <a:close/>
                  </a:path>
                </a:pathLst>
              </a:custGeom>
              <a:solidFill>
                <a:srgbClr val="FF5649"/>
              </a:solidFill>
              <a:ln w="9525">
                <a:noFill/>
                <a:round/>
                <a:headEnd/>
                <a:tailEnd/>
              </a:ln>
            </p:spPr>
            <p:txBody>
              <a:bodyPr/>
              <a:lstStyle/>
              <a:p>
                <a:endParaRPr lang="es-ES_tradnl"/>
              </a:p>
            </p:txBody>
          </p:sp>
          <p:sp>
            <p:nvSpPr>
              <p:cNvPr id="39606" name="Freeform 34"/>
              <p:cNvSpPr>
                <a:spLocks/>
              </p:cNvSpPr>
              <p:nvPr/>
            </p:nvSpPr>
            <p:spPr bwMode="auto">
              <a:xfrm>
                <a:off x="547" y="1897"/>
                <a:ext cx="103" cy="67"/>
              </a:xfrm>
              <a:custGeom>
                <a:avLst/>
                <a:gdLst>
                  <a:gd name="T0" fmla="*/ 59 w 103"/>
                  <a:gd name="T1" fmla="*/ 52 h 67"/>
                  <a:gd name="T2" fmla="*/ 51 w 103"/>
                  <a:gd name="T3" fmla="*/ 59 h 67"/>
                  <a:gd name="T4" fmla="*/ 29 w 103"/>
                  <a:gd name="T5" fmla="*/ 59 h 67"/>
                  <a:gd name="T6" fmla="*/ 22 w 103"/>
                  <a:gd name="T7" fmla="*/ 67 h 67"/>
                  <a:gd name="T8" fmla="*/ 7 w 103"/>
                  <a:gd name="T9" fmla="*/ 67 h 67"/>
                  <a:gd name="T10" fmla="*/ 7 w 103"/>
                  <a:gd name="T11" fmla="*/ 59 h 67"/>
                  <a:gd name="T12" fmla="*/ 0 w 103"/>
                  <a:gd name="T13" fmla="*/ 59 h 67"/>
                  <a:gd name="T14" fmla="*/ 0 w 103"/>
                  <a:gd name="T15" fmla="*/ 52 h 67"/>
                  <a:gd name="T16" fmla="*/ 7 w 103"/>
                  <a:gd name="T17" fmla="*/ 52 h 67"/>
                  <a:gd name="T18" fmla="*/ 7 w 103"/>
                  <a:gd name="T19" fmla="*/ 45 h 67"/>
                  <a:gd name="T20" fmla="*/ 15 w 103"/>
                  <a:gd name="T21" fmla="*/ 45 h 67"/>
                  <a:gd name="T22" fmla="*/ 15 w 103"/>
                  <a:gd name="T23" fmla="*/ 37 h 67"/>
                  <a:gd name="T24" fmla="*/ 22 w 103"/>
                  <a:gd name="T25" fmla="*/ 37 h 67"/>
                  <a:gd name="T26" fmla="*/ 29 w 103"/>
                  <a:gd name="T27" fmla="*/ 30 h 67"/>
                  <a:gd name="T28" fmla="*/ 37 w 103"/>
                  <a:gd name="T29" fmla="*/ 30 h 67"/>
                  <a:gd name="T30" fmla="*/ 37 w 103"/>
                  <a:gd name="T31" fmla="*/ 22 h 67"/>
                  <a:gd name="T32" fmla="*/ 44 w 103"/>
                  <a:gd name="T33" fmla="*/ 22 h 67"/>
                  <a:gd name="T34" fmla="*/ 51 w 103"/>
                  <a:gd name="T35" fmla="*/ 15 h 67"/>
                  <a:gd name="T36" fmla="*/ 59 w 103"/>
                  <a:gd name="T37" fmla="*/ 15 h 67"/>
                  <a:gd name="T38" fmla="*/ 66 w 103"/>
                  <a:gd name="T39" fmla="*/ 8 h 67"/>
                  <a:gd name="T40" fmla="*/ 81 w 103"/>
                  <a:gd name="T41" fmla="*/ 8 h 67"/>
                  <a:gd name="T42" fmla="*/ 81 w 103"/>
                  <a:gd name="T43" fmla="*/ 0 h 67"/>
                  <a:gd name="T44" fmla="*/ 88 w 103"/>
                  <a:gd name="T45" fmla="*/ 0 h 67"/>
                  <a:gd name="T46" fmla="*/ 88 w 103"/>
                  <a:gd name="T47" fmla="*/ 8 h 67"/>
                  <a:gd name="T48" fmla="*/ 103 w 103"/>
                  <a:gd name="T49" fmla="*/ 8 h 67"/>
                  <a:gd name="T50" fmla="*/ 103 w 103"/>
                  <a:gd name="T51" fmla="*/ 22 h 67"/>
                  <a:gd name="T52" fmla="*/ 95 w 103"/>
                  <a:gd name="T53" fmla="*/ 30 h 67"/>
                  <a:gd name="T54" fmla="*/ 95 w 103"/>
                  <a:gd name="T55" fmla="*/ 37 h 67"/>
                  <a:gd name="T56" fmla="*/ 88 w 103"/>
                  <a:gd name="T57" fmla="*/ 37 h 67"/>
                  <a:gd name="T58" fmla="*/ 81 w 103"/>
                  <a:gd name="T59" fmla="*/ 45 h 67"/>
                  <a:gd name="T60" fmla="*/ 73 w 103"/>
                  <a:gd name="T61" fmla="*/ 45 h 67"/>
                  <a:gd name="T62" fmla="*/ 73 w 103"/>
                  <a:gd name="T63" fmla="*/ 52 h 67"/>
                  <a:gd name="T64" fmla="*/ 59 w 103"/>
                  <a:gd name="T65" fmla="*/ 52 h 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67"/>
                  <a:gd name="T101" fmla="*/ 103 w 103"/>
                  <a:gd name="T102" fmla="*/ 67 h 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67">
                    <a:moveTo>
                      <a:pt x="59" y="52"/>
                    </a:moveTo>
                    <a:lnTo>
                      <a:pt x="51" y="59"/>
                    </a:lnTo>
                    <a:lnTo>
                      <a:pt x="29" y="59"/>
                    </a:lnTo>
                    <a:lnTo>
                      <a:pt x="22" y="67"/>
                    </a:lnTo>
                    <a:lnTo>
                      <a:pt x="7" y="67"/>
                    </a:lnTo>
                    <a:lnTo>
                      <a:pt x="7" y="59"/>
                    </a:lnTo>
                    <a:lnTo>
                      <a:pt x="0" y="59"/>
                    </a:lnTo>
                    <a:lnTo>
                      <a:pt x="0" y="52"/>
                    </a:lnTo>
                    <a:lnTo>
                      <a:pt x="7" y="52"/>
                    </a:lnTo>
                    <a:lnTo>
                      <a:pt x="7" y="45"/>
                    </a:lnTo>
                    <a:lnTo>
                      <a:pt x="15" y="45"/>
                    </a:lnTo>
                    <a:lnTo>
                      <a:pt x="15" y="37"/>
                    </a:lnTo>
                    <a:lnTo>
                      <a:pt x="22" y="37"/>
                    </a:lnTo>
                    <a:lnTo>
                      <a:pt x="29" y="30"/>
                    </a:lnTo>
                    <a:lnTo>
                      <a:pt x="37" y="30"/>
                    </a:lnTo>
                    <a:lnTo>
                      <a:pt x="37" y="22"/>
                    </a:lnTo>
                    <a:lnTo>
                      <a:pt x="44" y="22"/>
                    </a:lnTo>
                    <a:lnTo>
                      <a:pt x="51" y="15"/>
                    </a:lnTo>
                    <a:lnTo>
                      <a:pt x="59" y="15"/>
                    </a:lnTo>
                    <a:lnTo>
                      <a:pt x="66" y="8"/>
                    </a:lnTo>
                    <a:lnTo>
                      <a:pt x="81" y="8"/>
                    </a:lnTo>
                    <a:lnTo>
                      <a:pt x="81" y="0"/>
                    </a:lnTo>
                    <a:lnTo>
                      <a:pt x="88" y="0"/>
                    </a:lnTo>
                    <a:lnTo>
                      <a:pt x="88" y="8"/>
                    </a:lnTo>
                    <a:lnTo>
                      <a:pt x="103" y="8"/>
                    </a:lnTo>
                    <a:lnTo>
                      <a:pt x="103" y="22"/>
                    </a:lnTo>
                    <a:lnTo>
                      <a:pt x="95" y="30"/>
                    </a:lnTo>
                    <a:lnTo>
                      <a:pt x="95" y="37"/>
                    </a:lnTo>
                    <a:lnTo>
                      <a:pt x="88" y="37"/>
                    </a:lnTo>
                    <a:lnTo>
                      <a:pt x="81" y="45"/>
                    </a:lnTo>
                    <a:lnTo>
                      <a:pt x="73" y="45"/>
                    </a:lnTo>
                    <a:lnTo>
                      <a:pt x="73" y="52"/>
                    </a:lnTo>
                    <a:lnTo>
                      <a:pt x="59" y="52"/>
                    </a:lnTo>
                    <a:close/>
                  </a:path>
                </a:pathLst>
              </a:custGeom>
              <a:solidFill>
                <a:srgbClr val="FF683A"/>
              </a:solidFill>
              <a:ln w="9525">
                <a:noFill/>
                <a:round/>
                <a:headEnd/>
                <a:tailEnd/>
              </a:ln>
            </p:spPr>
            <p:txBody>
              <a:bodyPr/>
              <a:lstStyle/>
              <a:p>
                <a:endParaRPr lang="es-ES_tradnl"/>
              </a:p>
            </p:txBody>
          </p:sp>
          <p:sp>
            <p:nvSpPr>
              <p:cNvPr id="39607" name="Freeform 35"/>
              <p:cNvSpPr>
                <a:spLocks/>
              </p:cNvSpPr>
              <p:nvPr/>
            </p:nvSpPr>
            <p:spPr bwMode="auto">
              <a:xfrm>
                <a:off x="547" y="1905"/>
                <a:ext cx="95" cy="59"/>
              </a:xfrm>
              <a:custGeom>
                <a:avLst/>
                <a:gdLst>
                  <a:gd name="T0" fmla="*/ 51 w 95"/>
                  <a:gd name="T1" fmla="*/ 44 h 59"/>
                  <a:gd name="T2" fmla="*/ 44 w 95"/>
                  <a:gd name="T3" fmla="*/ 51 h 59"/>
                  <a:gd name="T4" fmla="*/ 22 w 95"/>
                  <a:gd name="T5" fmla="*/ 51 h 59"/>
                  <a:gd name="T6" fmla="*/ 15 w 95"/>
                  <a:gd name="T7" fmla="*/ 59 h 59"/>
                  <a:gd name="T8" fmla="*/ 7 w 95"/>
                  <a:gd name="T9" fmla="*/ 51 h 59"/>
                  <a:gd name="T10" fmla="*/ 0 w 95"/>
                  <a:gd name="T11" fmla="*/ 51 h 59"/>
                  <a:gd name="T12" fmla="*/ 0 w 95"/>
                  <a:gd name="T13" fmla="*/ 44 h 59"/>
                  <a:gd name="T14" fmla="*/ 7 w 95"/>
                  <a:gd name="T15" fmla="*/ 44 h 59"/>
                  <a:gd name="T16" fmla="*/ 7 w 95"/>
                  <a:gd name="T17" fmla="*/ 37 h 59"/>
                  <a:gd name="T18" fmla="*/ 15 w 95"/>
                  <a:gd name="T19" fmla="*/ 37 h 59"/>
                  <a:gd name="T20" fmla="*/ 22 w 95"/>
                  <a:gd name="T21" fmla="*/ 29 h 59"/>
                  <a:gd name="T22" fmla="*/ 29 w 95"/>
                  <a:gd name="T23" fmla="*/ 29 h 59"/>
                  <a:gd name="T24" fmla="*/ 29 w 95"/>
                  <a:gd name="T25" fmla="*/ 22 h 59"/>
                  <a:gd name="T26" fmla="*/ 37 w 95"/>
                  <a:gd name="T27" fmla="*/ 22 h 59"/>
                  <a:gd name="T28" fmla="*/ 44 w 95"/>
                  <a:gd name="T29" fmla="*/ 14 h 59"/>
                  <a:gd name="T30" fmla="*/ 51 w 95"/>
                  <a:gd name="T31" fmla="*/ 14 h 59"/>
                  <a:gd name="T32" fmla="*/ 59 w 95"/>
                  <a:gd name="T33" fmla="*/ 7 h 59"/>
                  <a:gd name="T34" fmla="*/ 66 w 95"/>
                  <a:gd name="T35" fmla="*/ 7 h 59"/>
                  <a:gd name="T36" fmla="*/ 73 w 95"/>
                  <a:gd name="T37" fmla="*/ 0 h 59"/>
                  <a:gd name="T38" fmla="*/ 88 w 95"/>
                  <a:gd name="T39" fmla="*/ 0 h 59"/>
                  <a:gd name="T40" fmla="*/ 88 w 95"/>
                  <a:gd name="T41" fmla="*/ 7 h 59"/>
                  <a:gd name="T42" fmla="*/ 95 w 95"/>
                  <a:gd name="T43" fmla="*/ 7 h 59"/>
                  <a:gd name="T44" fmla="*/ 95 w 95"/>
                  <a:gd name="T45" fmla="*/ 14 h 59"/>
                  <a:gd name="T46" fmla="*/ 88 w 95"/>
                  <a:gd name="T47" fmla="*/ 22 h 59"/>
                  <a:gd name="T48" fmla="*/ 88 w 95"/>
                  <a:gd name="T49" fmla="*/ 29 h 59"/>
                  <a:gd name="T50" fmla="*/ 81 w 95"/>
                  <a:gd name="T51" fmla="*/ 29 h 59"/>
                  <a:gd name="T52" fmla="*/ 81 w 95"/>
                  <a:gd name="T53" fmla="*/ 37 h 59"/>
                  <a:gd name="T54" fmla="*/ 73 w 95"/>
                  <a:gd name="T55" fmla="*/ 37 h 59"/>
                  <a:gd name="T56" fmla="*/ 66 w 95"/>
                  <a:gd name="T57" fmla="*/ 44 h 59"/>
                  <a:gd name="T58" fmla="*/ 51 w 95"/>
                  <a:gd name="T59" fmla="*/ 44 h 5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59"/>
                  <a:gd name="T92" fmla="*/ 95 w 95"/>
                  <a:gd name="T93" fmla="*/ 59 h 5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59">
                    <a:moveTo>
                      <a:pt x="51" y="44"/>
                    </a:moveTo>
                    <a:lnTo>
                      <a:pt x="44" y="51"/>
                    </a:lnTo>
                    <a:lnTo>
                      <a:pt x="22" y="51"/>
                    </a:lnTo>
                    <a:lnTo>
                      <a:pt x="15" y="59"/>
                    </a:lnTo>
                    <a:lnTo>
                      <a:pt x="7" y="51"/>
                    </a:lnTo>
                    <a:lnTo>
                      <a:pt x="0" y="51"/>
                    </a:lnTo>
                    <a:lnTo>
                      <a:pt x="0" y="44"/>
                    </a:lnTo>
                    <a:lnTo>
                      <a:pt x="7" y="44"/>
                    </a:lnTo>
                    <a:lnTo>
                      <a:pt x="7" y="37"/>
                    </a:lnTo>
                    <a:lnTo>
                      <a:pt x="15" y="37"/>
                    </a:lnTo>
                    <a:lnTo>
                      <a:pt x="22" y="29"/>
                    </a:lnTo>
                    <a:lnTo>
                      <a:pt x="29" y="29"/>
                    </a:lnTo>
                    <a:lnTo>
                      <a:pt x="29" y="22"/>
                    </a:lnTo>
                    <a:lnTo>
                      <a:pt x="37" y="22"/>
                    </a:lnTo>
                    <a:lnTo>
                      <a:pt x="44" y="14"/>
                    </a:lnTo>
                    <a:lnTo>
                      <a:pt x="51" y="14"/>
                    </a:lnTo>
                    <a:lnTo>
                      <a:pt x="59" y="7"/>
                    </a:lnTo>
                    <a:lnTo>
                      <a:pt x="66" y="7"/>
                    </a:lnTo>
                    <a:lnTo>
                      <a:pt x="73" y="0"/>
                    </a:lnTo>
                    <a:lnTo>
                      <a:pt x="88" y="0"/>
                    </a:lnTo>
                    <a:lnTo>
                      <a:pt x="88" y="7"/>
                    </a:lnTo>
                    <a:lnTo>
                      <a:pt x="95" y="7"/>
                    </a:lnTo>
                    <a:lnTo>
                      <a:pt x="95" y="14"/>
                    </a:lnTo>
                    <a:lnTo>
                      <a:pt x="88" y="22"/>
                    </a:lnTo>
                    <a:lnTo>
                      <a:pt x="88" y="29"/>
                    </a:lnTo>
                    <a:lnTo>
                      <a:pt x="81" y="29"/>
                    </a:lnTo>
                    <a:lnTo>
                      <a:pt x="81" y="37"/>
                    </a:lnTo>
                    <a:lnTo>
                      <a:pt x="73" y="37"/>
                    </a:lnTo>
                    <a:lnTo>
                      <a:pt x="66" y="44"/>
                    </a:lnTo>
                    <a:lnTo>
                      <a:pt x="51" y="44"/>
                    </a:lnTo>
                    <a:close/>
                  </a:path>
                </a:pathLst>
              </a:custGeom>
              <a:solidFill>
                <a:srgbClr val="FF7C2B"/>
              </a:solidFill>
              <a:ln w="9525">
                <a:noFill/>
                <a:round/>
                <a:headEnd/>
                <a:tailEnd/>
              </a:ln>
            </p:spPr>
            <p:txBody>
              <a:bodyPr/>
              <a:lstStyle/>
              <a:p>
                <a:endParaRPr lang="es-ES_tradnl"/>
              </a:p>
            </p:txBody>
          </p:sp>
          <p:sp>
            <p:nvSpPr>
              <p:cNvPr id="39608" name="Freeform 36"/>
              <p:cNvSpPr>
                <a:spLocks/>
              </p:cNvSpPr>
              <p:nvPr/>
            </p:nvSpPr>
            <p:spPr bwMode="auto">
              <a:xfrm>
                <a:off x="547" y="1912"/>
                <a:ext cx="81" cy="44"/>
              </a:xfrm>
              <a:custGeom>
                <a:avLst/>
                <a:gdLst>
                  <a:gd name="T0" fmla="*/ 51 w 81"/>
                  <a:gd name="T1" fmla="*/ 37 h 44"/>
                  <a:gd name="T2" fmla="*/ 44 w 81"/>
                  <a:gd name="T3" fmla="*/ 44 h 44"/>
                  <a:gd name="T4" fmla="*/ 0 w 81"/>
                  <a:gd name="T5" fmla="*/ 44 h 44"/>
                  <a:gd name="T6" fmla="*/ 22 w 81"/>
                  <a:gd name="T7" fmla="*/ 22 h 44"/>
                  <a:gd name="T8" fmla="*/ 29 w 81"/>
                  <a:gd name="T9" fmla="*/ 22 h 44"/>
                  <a:gd name="T10" fmla="*/ 37 w 81"/>
                  <a:gd name="T11" fmla="*/ 15 h 44"/>
                  <a:gd name="T12" fmla="*/ 44 w 81"/>
                  <a:gd name="T13" fmla="*/ 15 h 44"/>
                  <a:gd name="T14" fmla="*/ 44 w 81"/>
                  <a:gd name="T15" fmla="*/ 7 h 44"/>
                  <a:gd name="T16" fmla="*/ 59 w 81"/>
                  <a:gd name="T17" fmla="*/ 7 h 44"/>
                  <a:gd name="T18" fmla="*/ 66 w 81"/>
                  <a:gd name="T19" fmla="*/ 0 h 44"/>
                  <a:gd name="T20" fmla="*/ 81 w 81"/>
                  <a:gd name="T21" fmla="*/ 0 h 44"/>
                  <a:gd name="T22" fmla="*/ 81 w 81"/>
                  <a:gd name="T23" fmla="*/ 22 h 44"/>
                  <a:gd name="T24" fmla="*/ 73 w 81"/>
                  <a:gd name="T25" fmla="*/ 30 h 44"/>
                  <a:gd name="T26" fmla="*/ 66 w 81"/>
                  <a:gd name="T27" fmla="*/ 30 h 44"/>
                  <a:gd name="T28" fmla="*/ 59 w 81"/>
                  <a:gd name="T29" fmla="*/ 37 h 44"/>
                  <a:gd name="T30" fmla="*/ 51 w 81"/>
                  <a:gd name="T31" fmla="*/ 37 h 4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1"/>
                  <a:gd name="T49" fmla="*/ 0 h 44"/>
                  <a:gd name="T50" fmla="*/ 81 w 81"/>
                  <a:gd name="T51" fmla="*/ 44 h 4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1" h="44">
                    <a:moveTo>
                      <a:pt x="51" y="37"/>
                    </a:moveTo>
                    <a:lnTo>
                      <a:pt x="44" y="44"/>
                    </a:lnTo>
                    <a:lnTo>
                      <a:pt x="0" y="44"/>
                    </a:lnTo>
                    <a:lnTo>
                      <a:pt x="22" y="22"/>
                    </a:lnTo>
                    <a:lnTo>
                      <a:pt x="29" y="22"/>
                    </a:lnTo>
                    <a:lnTo>
                      <a:pt x="37" y="15"/>
                    </a:lnTo>
                    <a:lnTo>
                      <a:pt x="44" y="15"/>
                    </a:lnTo>
                    <a:lnTo>
                      <a:pt x="44" y="7"/>
                    </a:lnTo>
                    <a:lnTo>
                      <a:pt x="59" y="7"/>
                    </a:lnTo>
                    <a:lnTo>
                      <a:pt x="66" y="0"/>
                    </a:lnTo>
                    <a:lnTo>
                      <a:pt x="81" y="0"/>
                    </a:lnTo>
                    <a:lnTo>
                      <a:pt x="81" y="22"/>
                    </a:lnTo>
                    <a:lnTo>
                      <a:pt x="73" y="30"/>
                    </a:lnTo>
                    <a:lnTo>
                      <a:pt x="66" y="30"/>
                    </a:lnTo>
                    <a:lnTo>
                      <a:pt x="59" y="37"/>
                    </a:lnTo>
                    <a:lnTo>
                      <a:pt x="51" y="37"/>
                    </a:lnTo>
                    <a:close/>
                  </a:path>
                </a:pathLst>
              </a:custGeom>
              <a:solidFill>
                <a:srgbClr val="FF8E1C"/>
              </a:solidFill>
              <a:ln w="9525">
                <a:noFill/>
                <a:round/>
                <a:headEnd/>
                <a:tailEnd/>
              </a:ln>
            </p:spPr>
            <p:txBody>
              <a:bodyPr/>
              <a:lstStyle/>
              <a:p>
                <a:endParaRPr lang="es-ES_tradnl"/>
              </a:p>
            </p:txBody>
          </p:sp>
          <p:sp>
            <p:nvSpPr>
              <p:cNvPr id="39609" name="Freeform 37"/>
              <p:cNvSpPr>
                <a:spLocks/>
              </p:cNvSpPr>
              <p:nvPr/>
            </p:nvSpPr>
            <p:spPr bwMode="auto">
              <a:xfrm>
                <a:off x="554" y="1919"/>
                <a:ext cx="66" cy="37"/>
              </a:xfrm>
              <a:custGeom>
                <a:avLst/>
                <a:gdLst>
                  <a:gd name="T0" fmla="*/ 37 w 66"/>
                  <a:gd name="T1" fmla="*/ 30 h 37"/>
                  <a:gd name="T2" fmla="*/ 30 w 66"/>
                  <a:gd name="T3" fmla="*/ 37 h 37"/>
                  <a:gd name="T4" fmla="*/ 0 w 66"/>
                  <a:gd name="T5" fmla="*/ 37 h 37"/>
                  <a:gd name="T6" fmla="*/ 0 w 66"/>
                  <a:gd name="T7" fmla="*/ 30 h 37"/>
                  <a:gd name="T8" fmla="*/ 8 w 66"/>
                  <a:gd name="T9" fmla="*/ 30 h 37"/>
                  <a:gd name="T10" fmla="*/ 8 w 66"/>
                  <a:gd name="T11" fmla="*/ 23 h 37"/>
                  <a:gd name="T12" fmla="*/ 15 w 66"/>
                  <a:gd name="T13" fmla="*/ 23 h 37"/>
                  <a:gd name="T14" fmla="*/ 15 w 66"/>
                  <a:gd name="T15" fmla="*/ 15 h 37"/>
                  <a:gd name="T16" fmla="*/ 30 w 66"/>
                  <a:gd name="T17" fmla="*/ 15 h 37"/>
                  <a:gd name="T18" fmla="*/ 30 w 66"/>
                  <a:gd name="T19" fmla="*/ 8 h 37"/>
                  <a:gd name="T20" fmla="*/ 37 w 66"/>
                  <a:gd name="T21" fmla="*/ 8 h 37"/>
                  <a:gd name="T22" fmla="*/ 44 w 66"/>
                  <a:gd name="T23" fmla="*/ 0 h 37"/>
                  <a:gd name="T24" fmla="*/ 66 w 66"/>
                  <a:gd name="T25" fmla="*/ 0 h 37"/>
                  <a:gd name="T26" fmla="*/ 66 w 66"/>
                  <a:gd name="T27" fmla="*/ 15 h 37"/>
                  <a:gd name="T28" fmla="*/ 59 w 66"/>
                  <a:gd name="T29" fmla="*/ 23 h 37"/>
                  <a:gd name="T30" fmla="*/ 52 w 66"/>
                  <a:gd name="T31" fmla="*/ 23 h 37"/>
                  <a:gd name="T32" fmla="*/ 52 w 66"/>
                  <a:gd name="T33" fmla="*/ 30 h 37"/>
                  <a:gd name="T34" fmla="*/ 37 w 66"/>
                  <a:gd name="T35" fmla="*/ 30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37"/>
                  <a:gd name="T56" fmla="*/ 66 w 66"/>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37">
                    <a:moveTo>
                      <a:pt x="37" y="30"/>
                    </a:moveTo>
                    <a:lnTo>
                      <a:pt x="30" y="37"/>
                    </a:lnTo>
                    <a:lnTo>
                      <a:pt x="0" y="37"/>
                    </a:lnTo>
                    <a:lnTo>
                      <a:pt x="0" y="30"/>
                    </a:lnTo>
                    <a:lnTo>
                      <a:pt x="8" y="30"/>
                    </a:lnTo>
                    <a:lnTo>
                      <a:pt x="8" y="23"/>
                    </a:lnTo>
                    <a:lnTo>
                      <a:pt x="15" y="23"/>
                    </a:lnTo>
                    <a:lnTo>
                      <a:pt x="15" y="15"/>
                    </a:lnTo>
                    <a:lnTo>
                      <a:pt x="30" y="15"/>
                    </a:lnTo>
                    <a:lnTo>
                      <a:pt x="30" y="8"/>
                    </a:lnTo>
                    <a:lnTo>
                      <a:pt x="37" y="8"/>
                    </a:lnTo>
                    <a:lnTo>
                      <a:pt x="44" y="0"/>
                    </a:lnTo>
                    <a:lnTo>
                      <a:pt x="66" y="0"/>
                    </a:lnTo>
                    <a:lnTo>
                      <a:pt x="66" y="15"/>
                    </a:lnTo>
                    <a:lnTo>
                      <a:pt x="59" y="23"/>
                    </a:lnTo>
                    <a:lnTo>
                      <a:pt x="52" y="23"/>
                    </a:lnTo>
                    <a:lnTo>
                      <a:pt x="52" y="30"/>
                    </a:lnTo>
                    <a:lnTo>
                      <a:pt x="37" y="30"/>
                    </a:lnTo>
                    <a:close/>
                  </a:path>
                </a:pathLst>
              </a:custGeom>
              <a:solidFill>
                <a:srgbClr val="FFA00F"/>
              </a:solidFill>
              <a:ln w="9525">
                <a:noFill/>
                <a:round/>
                <a:headEnd/>
                <a:tailEnd/>
              </a:ln>
            </p:spPr>
            <p:txBody>
              <a:bodyPr/>
              <a:lstStyle/>
              <a:p>
                <a:endParaRPr lang="es-ES_tradnl"/>
              </a:p>
            </p:txBody>
          </p:sp>
          <p:sp>
            <p:nvSpPr>
              <p:cNvPr id="39610" name="Freeform 38"/>
              <p:cNvSpPr>
                <a:spLocks/>
              </p:cNvSpPr>
              <p:nvPr/>
            </p:nvSpPr>
            <p:spPr bwMode="auto">
              <a:xfrm>
                <a:off x="554" y="1927"/>
                <a:ext cx="59" cy="29"/>
              </a:xfrm>
              <a:custGeom>
                <a:avLst/>
                <a:gdLst>
                  <a:gd name="T0" fmla="*/ 59 w 59"/>
                  <a:gd name="T1" fmla="*/ 0 h 29"/>
                  <a:gd name="T2" fmla="*/ 59 w 59"/>
                  <a:gd name="T3" fmla="*/ 15 h 29"/>
                  <a:gd name="T4" fmla="*/ 52 w 59"/>
                  <a:gd name="T5" fmla="*/ 15 h 29"/>
                  <a:gd name="T6" fmla="*/ 52 w 59"/>
                  <a:gd name="T7" fmla="*/ 22 h 29"/>
                  <a:gd name="T8" fmla="*/ 37 w 59"/>
                  <a:gd name="T9" fmla="*/ 22 h 29"/>
                  <a:gd name="T10" fmla="*/ 30 w 59"/>
                  <a:gd name="T11" fmla="*/ 29 h 29"/>
                  <a:gd name="T12" fmla="*/ 0 w 59"/>
                  <a:gd name="T13" fmla="*/ 29 h 29"/>
                  <a:gd name="T14" fmla="*/ 0 w 59"/>
                  <a:gd name="T15" fmla="*/ 22 h 29"/>
                  <a:gd name="T16" fmla="*/ 8 w 59"/>
                  <a:gd name="T17" fmla="*/ 22 h 29"/>
                  <a:gd name="T18" fmla="*/ 8 w 59"/>
                  <a:gd name="T19" fmla="*/ 15 h 29"/>
                  <a:gd name="T20" fmla="*/ 15 w 59"/>
                  <a:gd name="T21" fmla="*/ 15 h 29"/>
                  <a:gd name="T22" fmla="*/ 22 w 59"/>
                  <a:gd name="T23" fmla="*/ 7 h 29"/>
                  <a:gd name="T24" fmla="*/ 30 w 59"/>
                  <a:gd name="T25" fmla="*/ 7 h 29"/>
                  <a:gd name="T26" fmla="*/ 37 w 59"/>
                  <a:gd name="T27" fmla="*/ 0 h 29"/>
                  <a:gd name="T28" fmla="*/ 59 w 59"/>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9"/>
                  <a:gd name="T46" fmla="*/ 0 h 29"/>
                  <a:gd name="T47" fmla="*/ 59 w 59"/>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9" h="29">
                    <a:moveTo>
                      <a:pt x="59" y="0"/>
                    </a:moveTo>
                    <a:lnTo>
                      <a:pt x="59" y="15"/>
                    </a:lnTo>
                    <a:lnTo>
                      <a:pt x="52" y="15"/>
                    </a:lnTo>
                    <a:lnTo>
                      <a:pt x="52" y="22"/>
                    </a:lnTo>
                    <a:lnTo>
                      <a:pt x="37" y="22"/>
                    </a:lnTo>
                    <a:lnTo>
                      <a:pt x="30" y="29"/>
                    </a:lnTo>
                    <a:lnTo>
                      <a:pt x="0" y="29"/>
                    </a:lnTo>
                    <a:lnTo>
                      <a:pt x="0" y="22"/>
                    </a:lnTo>
                    <a:lnTo>
                      <a:pt x="8" y="22"/>
                    </a:lnTo>
                    <a:lnTo>
                      <a:pt x="8" y="15"/>
                    </a:lnTo>
                    <a:lnTo>
                      <a:pt x="15" y="15"/>
                    </a:lnTo>
                    <a:lnTo>
                      <a:pt x="22" y="7"/>
                    </a:lnTo>
                    <a:lnTo>
                      <a:pt x="30" y="7"/>
                    </a:lnTo>
                    <a:lnTo>
                      <a:pt x="37" y="0"/>
                    </a:lnTo>
                    <a:lnTo>
                      <a:pt x="59" y="0"/>
                    </a:lnTo>
                    <a:close/>
                  </a:path>
                </a:pathLst>
              </a:custGeom>
              <a:solidFill>
                <a:srgbClr val="FFB200"/>
              </a:solidFill>
              <a:ln w="9525">
                <a:noFill/>
                <a:round/>
                <a:headEnd/>
                <a:tailEnd/>
              </a:ln>
            </p:spPr>
            <p:txBody>
              <a:bodyPr/>
              <a:lstStyle/>
              <a:p>
                <a:endParaRPr lang="es-ES_tradnl"/>
              </a:p>
            </p:txBody>
          </p:sp>
          <p:sp>
            <p:nvSpPr>
              <p:cNvPr id="39611" name="Line 39"/>
              <p:cNvSpPr>
                <a:spLocks noChangeShapeType="1"/>
              </p:cNvSpPr>
              <p:nvPr/>
            </p:nvSpPr>
            <p:spPr bwMode="auto">
              <a:xfrm>
                <a:off x="576" y="1949"/>
                <a:ext cx="22" cy="1"/>
              </a:xfrm>
              <a:prstGeom prst="line">
                <a:avLst/>
              </a:prstGeom>
              <a:noFill/>
              <a:ln w="11113">
                <a:solidFill>
                  <a:srgbClr val="FF6051"/>
                </a:solidFill>
                <a:round/>
                <a:headEnd/>
                <a:tailEnd/>
              </a:ln>
            </p:spPr>
            <p:txBody>
              <a:bodyPr/>
              <a:lstStyle/>
              <a:p>
                <a:endParaRPr lang="es-ES_tradnl"/>
              </a:p>
            </p:txBody>
          </p:sp>
          <p:sp>
            <p:nvSpPr>
              <p:cNvPr id="39612" name="Freeform 40"/>
              <p:cNvSpPr>
                <a:spLocks/>
              </p:cNvSpPr>
              <p:nvPr/>
            </p:nvSpPr>
            <p:spPr bwMode="auto">
              <a:xfrm>
                <a:off x="598" y="1927"/>
                <a:ext cx="52" cy="22"/>
              </a:xfrm>
              <a:custGeom>
                <a:avLst/>
                <a:gdLst>
                  <a:gd name="T0" fmla="*/ 0 w 52"/>
                  <a:gd name="T1" fmla="*/ 22 h 22"/>
                  <a:gd name="T2" fmla="*/ 0 w 52"/>
                  <a:gd name="T3" fmla="*/ 15 h 22"/>
                  <a:gd name="T4" fmla="*/ 15 w 52"/>
                  <a:gd name="T5" fmla="*/ 15 h 22"/>
                  <a:gd name="T6" fmla="*/ 22 w 52"/>
                  <a:gd name="T7" fmla="*/ 7 h 22"/>
                  <a:gd name="T8" fmla="*/ 37 w 52"/>
                  <a:gd name="T9" fmla="*/ 7 h 22"/>
                  <a:gd name="T10" fmla="*/ 44 w 52"/>
                  <a:gd name="T11" fmla="*/ 0 h 22"/>
                  <a:gd name="T12" fmla="*/ 52 w 52"/>
                  <a:gd name="T13" fmla="*/ 0 h 22"/>
                  <a:gd name="T14" fmla="*/ 0 60000 65536"/>
                  <a:gd name="T15" fmla="*/ 0 60000 65536"/>
                  <a:gd name="T16" fmla="*/ 0 60000 65536"/>
                  <a:gd name="T17" fmla="*/ 0 60000 65536"/>
                  <a:gd name="T18" fmla="*/ 0 60000 65536"/>
                  <a:gd name="T19" fmla="*/ 0 60000 65536"/>
                  <a:gd name="T20" fmla="*/ 0 60000 65536"/>
                  <a:gd name="T21" fmla="*/ 0 w 52"/>
                  <a:gd name="T22" fmla="*/ 0 h 22"/>
                  <a:gd name="T23" fmla="*/ 52 w 5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2">
                    <a:moveTo>
                      <a:pt x="0" y="22"/>
                    </a:moveTo>
                    <a:lnTo>
                      <a:pt x="0" y="15"/>
                    </a:lnTo>
                    <a:lnTo>
                      <a:pt x="15" y="15"/>
                    </a:lnTo>
                    <a:lnTo>
                      <a:pt x="22" y="7"/>
                    </a:lnTo>
                    <a:lnTo>
                      <a:pt x="37" y="7"/>
                    </a:lnTo>
                    <a:lnTo>
                      <a:pt x="44" y="0"/>
                    </a:lnTo>
                    <a:lnTo>
                      <a:pt x="52" y="0"/>
                    </a:lnTo>
                  </a:path>
                </a:pathLst>
              </a:custGeom>
              <a:noFill/>
              <a:ln w="11113">
                <a:solidFill>
                  <a:srgbClr val="FF6051"/>
                </a:solidFill>
                <a:round/>
                <a:headEnd/>
                <a:tailEnd/>
              </a:ln>
            </p:spPr>
            <p:txBody>
              <a:bodyPr/>
              <a:lstStyle/>
              <a:p>
                <a:endParaRPr lang="es-ES_tradnl"/>
              </a:p>
            </p:txBody>
          </p:sp>
          <p:sp>
            <p:nvSpPr>
              <p:cNvPr id="39613" name="Line 41"/>
              <p:cNvSpPr>
                <a:spLocks noChangeShapeType="1"/>
              </p:cNvSpPr>
              <p:nvPr/>
            </p:nvSpPr>
            <p:spPr bwMode="auto">
              <a:xfrm>
                <a:off x="591" y="1942"/>
                <a:ext cx="15" cy="1"/>
              </a:xfrm>
              <a:prstGeom prst="line">
                <a:avLst/>
              </a:prstGeom>
              <a:noFill/>
              <a:ln w="11113">
                <a:solidFill>
                  <a:srgbClr val="FF6051"/>
                </a:solidFill>
                <a:round/>
                <a:headEnd/>
                <a:tailEnd/>
              </a:ln>
            </p:spPr>
            <p:txBody>
              <a:bodyPr/>
              <a:lstStyle/>
              <a:p>
                <a:endParaRPr lang="es-ES_tradnl"/>
              </a:p>
            </p:txBody>
          </p:sp>
          <p:sp>
            <p:nvSpPr>
              <p:cNvPr id="39614" name="Freeform 42"/>
              <p:cNvSpPr>
                <a:spLocks/>
              </p:cNvSpPr>
              <p:nvPr/>
            </p:nvSpPr>
            <p:spPr bwMode="auto">
              <a:xfrm>
                <a:off x="606" y="1912"/>
                <a:ext cx="58" cy="30"/>
              </a:xfrm>
              <a:custGeom>
                <a:avLst/>
                <a:gdLst>
                  <a:gd name="T0" fmla="*/ 0 w 58"/>
                  <a:gd name="T1" fmla="*/ 30 h 30"/>
                  <a:gd name="T2" fmla="*/ 0 w 58"/>
                  <a:gd name="T3" fmla="*/ 22 h 30"/>
                  <a:gd name="T4" fmla="*/ 14 w 58"/>
                  <a:gd name="T5" fmla="*/ 22 h 30"/>
                  <a:gd name="T6" fmla="*/ 14 w 58"/>
                  <a:gd name="T7" fmla="*/ 15 h 30"/>
                  <a:gd name="T8" fmla="*/ 29 w 58"/>
                  <a:gd name="T9" fmla="*/ 15 h 30"/>
                  <a:gd name="T10" fmla="*/ 29 w 58"/>
                  <a:gd name="T11" fmla="*/ 7 h 30"/>
                  <a:gd name="T12" fmla="*/ 44 w 58"/>
                  <a:gd name="T13" fmla="*/ 7 h 30"/>
                  <a:gd name="T14" fmla="*/ 51 w 58"/>
                  <a:gd name="T15" fmla="*/ 0 h 30"/>
                  <a:gd name="T16" fmla="*/ 58 w 58"/>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30"/>
                  <a:gd name="T29" fmla="*/ 58 w 58"/>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30">
                    <a:moveTo>
                      <a:pt x="0" y="30"/>
                    </a:moveTo>
                    <a:lnTo>
                      <a:pt x="0" y="22"/>
                    </a:lnTo>
                    <a:lnTo>
                      <a:pt x="14" y="22"/>
                    </a:lnTo>
                    <a:lnTo>
                      <a:pt x="14" y="15"/>
                    </a:lnTo>
                    <a:lnTo>
                      <a:pt x="29" y="15"/>
                    </a:lnTo>
                    <a:lnTo>
                      <a:pt x="29" y="7"/>
                    </a:lnTo>
                    <a:lnTo>
                      <a:pt x="44" y="7"/>
                    </a:lnTo>
                    <a:lnTo>
                      <a:pt x="51" y="0"/>
                    </a:lnTo>
                    <a:lnTo>
                      <a:pt x="58" y="0"/>
                    </a:lnTo>
                  </a:path>
                </a:pathLst>
              </a:custGeom>
              <a:noFill/>
              <a:ln w="11113">
                <a:solidFill>
                  <a:srgbClr val="FF6051"/>
                </a:solidFill>
                <a:round/>
                <a:headEnd/>
                <a:tailEnd/>
              </a:ln>
            </p:spPr>
            <p:txBody>
              <a:bodyPr/>
              <a:lstStyle/>
              <a:p>
                <a:endParaRPr lang="es-ES_tradnl"/>
              </a:p>
            </p:txBody>
          </p:sp>
          <p:sp>
            <p:nvSpPr>
              <p:cNvPr id="39615" name="Freeform 43"/>
              <p:cNvSpPr>
                <a:spLocks/>
              </p:cNvSpPr>
              <p:nvPr/>
            </p:nvSpPr>
            <p:spPr bwMode="auto">
              <a:xfrm>
                <a:off x="569" y="1949"/>
                <a:ext cx="15" cy="7"/>
              </a:xfrm>
              <a:custGeom>
                <a:avLst/>
                <a:gdLst>
                  <a:gd name="T0" fmla="*/ 0 w 15"/>
                  <a:gd name="T1" fmla="*/ 0 h 7"/>
                  <a:gd name="T2" fmla="*/ 0 w 15"/>
                  <a:gd name="T3" fmla="*/ 7 h 7"/>
                  <a:gd name="T4" fmla="*/ 15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0"/>
                    </a:moveTo>
                    <a:lnTo>
                      <a:pt x="0" y="7"/>
                    </a:lnTo>
                    <a:lnTo>
                      <a:pt x="15" y="7"/>
                    </a:lnTo>
                  </a:path>
                </a:pathLst>
              </a:custGeom>
              <a:noFill/>
              <a:ln w="11113">
                <a:solidFill>
                  <a:srgbClr val="FF6051"/>
                </a:solidFill>
                <a:round/>
                <a:headEnd/>
                <a:tailEnd/>
              </a:ln>
            </p:spPr>
            <p:txBody>
              <a:bodyPr/>
              <a:lstStyle/>
              <a:p>
                <a:endParaRPr lang="es-ES_tradnl"/>
              </a:p>
            </p:txBody>
          </p:sp>
          <p:sp>
            <p:nvSpPr>
              <p:cNvPr id="39616" name="Freeform 44"/>
              <p:cNvSpPr>
                <a:spLocks/>
              </p:cNvSpPr>
              <p:nvPr/>
            </p:nvSpPr>
            <p:spPr bwMode="auto">
              <a:xfrm>
                <a:off x="584" y="1949"/>
                <a:ext cx="36" cy="7"/>
              </a:xfrm>
              <a:custGeom>
                <a:avLst/>
                <a:gdLst>
                  <a:gd name="T0" fmla="*/ 0 w 36"/>
                  <a:gd name="T1" fmla="*/ 7 h 7"/>
                  <a:gd name="T2" fmla="*/ 7 w 36"/>
                  <a:gd name="T3" fmla="*/ 7 h 7"/>
                  <a:gd name="T4" fmla="*/ 14 w 36"/>
                  <a:gd name="T5" fmla="*/ 0 h 7"/>
                  <a:gd name="T6" fmla="*/ 36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0" y="7"/>
                    </a:moveTo>
                    <a:lnTo>
                      <a:pt x="7" y="7"/>
                    </a:lnTo>
                    <a:lnTo>
                      <a:pt x="14" y="0"/>
                    </a:lnTo>
                    <a:lnTo>
                      <a:pt x="36" y="0"/>
                    </a:lnTo>
                  </a:path>
                </a:pathLst>
              </a:custGeom>
              <a:noFill/>
              <a:ln w="11113">
                <a:solidFill>
                  <a:srgbClr val="FF6051"/>
                </a:solidFill>
                <a:round/>
                <a:headEnd/>
                <a:tailEnd/>
              </a:ln>
            </p:spPr>
            <p:txBody>
              <a:bodyPr/>
              <a:lstStyle/>
              <a:p>
                <a:endParaRPr lang="es-ES_tradnl"/>
              </a:p>
            </p:txBody>
          </p:sp>
          <p:sp>
            <p:nvSpPr>
              <p:cNvPr id="39617" name="Freeform 45"/>
              <p:cNvSpPr>
                <a:spLocks/>
              </p:cNvSpPr>
              <p:nvPr/>
            </p:nvSpPr>
            <p:spPr bwMode="auto">
              <a:xfrm>
                <a:off x="562" y="1927"/>
                <a:ext cx="51" cy="29"/>
              </a:xfrm>
              <a:custGeom>
                <a:avLst/>
                <a:gdLst>
                  <a:gd name="T0" fmla="*/ 51 w 51"/>
                  <a:gd name="T1" fmla="*/ 0 h 29"/>
                  <a:gd name="T2" fmla="*/ 51 w 51"/>
                  <a:gd name="T3" fmla="*/ 7 h 29"/>
                  <a:gd name="T4" fmla="*/ 44 w 51"/>
                  <a:gd name="T5" fmla="*/ 7 h 29"/>
                  <a:gd name="T6" fmla="*/ 44 w 51"/>
                  <a:gd name="T7" fmla="*/ 15 h 29"/>
                  <a:gd name="T8" fmla="*/ 36 w 51"/>
                  <a:gd name="T9" fmla="*/ 15 h 29"/>
                  <a:gd name="T10" fmla="*/ 29 w 51"/>
                  <a:gd name="T11" fmla="*/ 22 h 29"/>
                  <a:gd name="T12" fmla="*/ 22 w 51"/>
                  <a:gd name="T13" fmla="*/ 22 h 29"/>
                  <a:gd name="T14" fmla="*/ 14 w 51"/>
                  <a:gd name="T15" fmla="*/ 29 h 29"/>
                  <a:gd name="T16" fmla="*/ 0 w 51"/>
                  <a:gd name="T17" fmla="*/ 29 h 29"/>
                  <a:gd name="T18" fmla="*/ 0 w 51"/>
                  <a:gd name="T19" fmla="*/ 22 h 29"/>
                  <a:gd name="T20" fmla="*/ 7 w 51"/>
                  <a:gd name="T21" fmla="*/ 22 h 29"/>
                  <a:gd name="T22" fmla="*/ 14 w 51"/>
                  <a:gd name="T23" fmla="*/ 15 h 29"/>
                  <a:gd name="T24" fmla="*/ 22 w 51"/>
                  <a:gd name="T25" fmla="*/ 15 h 29"/>
                  <a:gd name="T26" fmla="*/ 29 w 51"/>
                  <a:gd name="T27" fmla="*/ 7 h 29"/>
                  <a:gd name="T28" fmla="*/ 44 w 51"/>
                  <a:gd name="T29" fmla="*/ 7 h 29"/>
                  <a:gd name="T30" fmla="*/ 44 w 51"/>
                  <a:gd name="T31" fmla="*/ 0 h 29"/>
                  <a:gd name="T32" fmla="*/ 51 w 51"/>
                  <a:gd name="T33" fmla="*/ 0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1"/>
                  <a:gd name="T52" fmla="*/ 0 h 29"/>
                  <a:gd name="T53" fmla="*/ 51 w 5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1" h="29">
                    <a:moveTo>
                      <a:pt x="51" y="0"/>
                    </a:moveTo>
                    <a:lnTo>
                      <a:pt x="51" y="7"/>
                    </a:lnTo>
                    <a:lnTo>
                      <a:pt x="44" y="7"/>
                    </a:lnTo>
                    <a:lnTo>
                      <a:pt x="44" y="15"/>
                    </a:lnTo>
                    <a:lnTo>
                      <a:pt x="36" y="15"/>
                    </a:lnTo>
                    <a:lnTo>
                      <a:pt x="29" y="22"/>
                    </a:lnTo>
                    <a:lnTo>
                      <a:pt x="22" y="22"/>
                    </a:lnTo>
                    <a:lnTo>
                      <a:pt x="14" y="29"/>
                    </a:lnTo>
                    <a:lnTo>
                      <a:pt x="0" y="29"/>
                    </a:lnTo>
                    <a:lnTo>
                      <a:pt x="0" y="22"/>
                    </a:lnTo>
                    <a:lnTo>
                      <a:pt x="7" y="22"/>
                    </a:lnTo>
                    <a:lnTo>
                      <a:pt x="14" y="15"/>
                    </a:lnTo>
                    <a:lnTo>
                      <a:pt x="22" y="15"/>
                    </a:lnTo>
                    <a:lnTo>
                      <a:pt x="29" y="7"/>
                    </a:lnTo>
                    <a:lnTo>
                      <a:pt x="44" y="7"/>
                    </a:lnTo>
                    <a:lnTo>
                      <a:pt x="44" y="0"/>
                    </a:lnTo>
                    <a:lnTo>
                      <a:pt x="51" y="0"/>
                    </a:lnTo>
                    <a:close/>
                  </a:path>
                </a:pathLst>
              </a:custGeom>
              <a:solidFill>
                <a:srgbClr val="F29900"/>
              </a:solidFill>
              <a:ln w="9525">
                <a:noFill/>
                <a:round/>
                <a:headEnd/>
                <a:tailEnd/>
              </a:ln>
            </p:spPr>
            <p:txBody>
              <a:bodyPr/>
              <a:lstStyle/>
              <a:p>
                <a:endParaRPr lang="es-ES_tradnl"/>
              </a:p>
            </p:txBody>
          </p:sp>
          <p:sp>
            <p:nvSpPr>
              <p:cNvPr id="39618" name="Line 46"/>
              <p:cNvSpPr>
                <a:spLocks noChangeShapeType="1"/>
              </p:cNvSpPr>
              <p:nvPr/>
            </p:nvSpPr>
            <p:spPr bwMode="auto">
              <a:xfrm>
                <a:off x="576" y="1949"/>
                <a:ext cx="15" cy="1"/>
              </a:xfrm>
              <a:prstGeom prst="line">
                <a:avLst/>
              </a:prstGeom>
              <a:noFill/>
              <a:ln w="11113">
                <a:solidFill>
                  <a:srgbClr val="D83A2B"/>
                </a:solidFill>
                <a:round/>
                <a:headEnd/>
                <a:tailEnd/>
              </a:ln>
            </p:spPr>
            <p:txBody>
              <a:bodyPr/>
              <a:lstStyle/>
              <a:p>
                <a:endParaRPr lang="es-ES_tradnl"/>
              </a:p>
            </p:txBody>
          </p:sp>
          <p:sp>
            <p:nvSpPr>
              <p:cNvPr id="39619" name="Line 47"/>
              <p:cNvSpPr>
                <a:spLocks noChangeShapeType="1"/>
              </p:cNvSpPr>
              <p:nvPr/>
            </p:nvSpPr>
            <p:spPr bwMode="auto">
              <a:xfrm>
                <a:off x="591" y="1942"/>
                <a:ext cx="15" cy="1"/>
              </a:xfrm>
              <a:prstGeom prst="line">
                <a:avLst/>
              </a:prstGeom>
              <a:noFill/>
              <a:ln w="11113">
                <a:solidFill>
                  <a:srgbClr val="D83A2B"/>
                </a:solidFill>
                <a:round/>
                <a:headEnd/>
                <a:tailEnd/>
              </a:ln>
            </p:spPr>
            <p:txBody>
              <a:bodyPr/>
              <a:lstStyle/>
              <a:p>
                <a:endParaRPr lang="es-ES_tradnl"/>
              </a:p>
            </p:txBody>
          </p:sp>
          <p:sp>
            <p:nvSpPr>
              <p:cNvPr id="39620" name="Line 48"/>
              <p:cNvSpPr>
                <a:spLocks noChangeShapeType="1"/>
              </p:cNvSpPr>
              <p:nvPr/>
            </p:nvSpPr>
            <p:spPr bwMode="auto">
              <a:xfrm flipV="1">
                <a:off x="606" y="1934"/>
                <a:ext cx="1" cy="8"/>
              </a:xfrm>
              <a:prstGeom prst="line">
                <a:avLst/>
              </a:prstGeom>
              <a:noFill/>
              <a:ln w="11113">
                <a:solidFill>
                  <a:srgbClr val="D83A2B"/>
                </a:solidFill>
                <a:round/>
                <a:headEnd/>
                <a:tailEnd/>
              </a:ln>
            </p:spPr>
            <p:txBody>
              <a:bodyPr/>
              <a:lstStyle/>
              <a:p>
                <a:endParaRPr lang="es-ES_tradnl"/>
              </a:p>
            </p:txBody>
          </p:sp>
          <p:sp>
            <p:nvSpPr>
              <p:cNvPr id="39621" name="Freeform 49"/>
              <p:cNvSpPr>
                <a:spLocks/>
              </p:cNvSpPr>
              <p:nvPr/>
            </p:nvSpPr>
            <p:spPr bwMode="auto">
              <a:xfrm>
                <a:off x="569" y="1949"/>
                <a:ext cx="7" cy="7"/>
              </a:xfrm>
              <a:custGeom>
                <a:avLst/>
                <a:gdLst>
                  <a:gd name="T0" fmla="*/ 0 w 7"/>
                  <a:gd name="T1" fmla="*/ 0 h 7"/>
                  <a:gd name="T2" fmla="*/ 0 w 7"/>
                  <a:gd name="T3" fmla="*/ 7 h 7"/>
                  <a:gd name="T4" fmla="*/ 7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0" y="7"/>
                    </a:lnTo>
                    <a:lnTo>
                      <a:pt x="7" y="7"/>
                    </a:lnTo>
                  </a:path>
                </a:pathLst>
              </a:custGeom>
              <a:noFill/>
              <a:ln w="11113">
                <a:solidFill>
                  <a:srgbClr val="D83A2B"/>
                </a:solidFill>
                <a:round/>
                <a:headEnd/>
                <a:tailEnd/>
              </a:ln>
            </p:spPr>
            <p:txBody>
              <a:bodyPr/>
              <a:lstStyle/>
              <a:p>
                <a:endParaRPr lang="es-ES_tradnl"/>
              </a:p>
            </p:txBody>
          </p:sp>
          <p:sp>
            <p:nvSpPr>
              <p:cNvPr id="39622" name="Freeform 50"/>
              <p:cNvSpPr>
                <a:spLocks/>
              </p:cNvSpPr>
              <p:nvPr/>
            </p:nvSpPr>
            <p:spPr bwMode="auto">
              <a:xfrm>
                <a:off x="613" y="1934"/>
                <a:ext cx="22" cy="8"/>
              </a:xfrm>
              <a:custGeom>
                <a:avLst/>
                <a:gdLst>
                  <a:gd name="T0" fmla="*/ 22 w 22"/>
                  <a:gd name="T1" fmla="*/ 0 h 8"/>
                  <a:gd name="T2" fmla="*/ 15 w 22"/>
                  <a:gd name="T3" fmla="*/ 8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15" y="8"/>
                    </a:lnTo>
                    <a:lnTo>
                      <a:pt x="0" y="8"/>
                    </a:lnTo>
                  </a:path>
                </a:pathLst>
              </a:custGeom>
              <a:noFill/>
              <a:ln w="11113">
                <a:solidFill>
                  <a:srgbClr val="FF6051"/>
                </a:solidFill>
                <a:round/>
                <a:headEnd/>
                <a:tailEnd/>
              </a:ln>
            </p:spPr>
            <p:txBody>
              <a:bodyPr/>
              <a:lstStyle/>
              <a:p>
                <a:endParaRPr lang="es-ES_tradnl"/>
              </a:p>
            </p:txBody>
          </p:sp>
          <p:sp>
            <p:nvSpPr>
              <p:cNvPr id="39623" name="Freeform 51"/>
              <p:cNvSpPr>
                <a:spLocks/>
              </p:cNvSpPr>
              <p:nvPr/>
            </p:nvSpPr>
            <p:spPr bwMode="auto">
              <a:xfrm>
                <a:off x="598" y="1882"/>
                <a:ext cx="59" cy="30"/>
              </a:xfrm>
              <a:custGeom>
                <a:avLst/>
                <a:gdLst>
                  <a:gd name="T0" fmla="*/ 52 w 59"/>
                  <a:gd name="T1" fmla="*/ 30 h 30"/>
                  <a:gd name="T2" fmla="*/ 59 w 59"/>
                  <a:gd name="T3" fmla="*/ 30 h 30"/>
                  <a:gd name="T4" fmla="*/ 59 w 59"/>
                  <a:gd name="T5" fmla="*/ 23 h 30"/>
                  <a:gd name="T6" fmla="*/ 44 w 59"/>
                  <a:gd name="T7" fmla="*/ 8 h 30"/>
                  <a:gd name="T8" fmla="*/ 37 w 59"/>
                  <a:gd name="T9" fmla="*/ 8 h 30"/>
                  <a:gd name="T10" fmla="*/ 37 w 59"/>
                  <a:gd name="T11" fmla="*/ 0 h 30"/>
                  <a:gd name="T12" fmla="*/ 8 w 59"/>
                  <a:gd name="T13" fmla="*/ 0 h 30"/>
                  <a:gd name="T14" fmla="*/ 0 w 59"/>
                  <a:gd name="T15" fmla="*/ 8 h 30"/>
                  <a:gd name="T16" fmla="*/ 0 w 59"/>
                  <a:gd name="T17" fmla="*/ 15 h 30"/>
                  <a:gd name="T18" fmla="*/ 8 w 59"/>
                  <a:gd name="T19" fmla="*/ 15 h 30"/>
                  <a:gd name="T20" fmla="*/ 8 w 59"/>
                  <a:gd name="T21" fmla="*/ 23 h 30"/>
                  <a:gd name="T22" fmla="*/ 22 w 59"/>
                  <a:gd name="T23" fmla="*/ 23 h 30"/>
                  <a:gd name="T24" fmla="*/ 22 w 59"/>
                  <a:gd name="T25" fmla="*/ 30 h 30"/>
                  <a:gd name="T26" fmla="*/ 52 w 59"/>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52" y="30"/>
                    </a:moveTo>
                    <a:lnTo>
                      <a:pt x="59" y="30"/>
                    </a:lnTo>
                    <a:lnTo>
                      <a:pt x="59" y="23"/>
                    </a:lnTo>
                    <a:lnTo>
                      <a:pt x="44" y="8"/>
                    </a:lnTo>
                    <a:lnTo>
                      <a:pt x="37" y="8"/>
                    </a:lnTo>
                    <a:lnTo>
                      <a:pt x="37" y="0"/>
                    </a:lnTo>
                    <a:lnTo>
                      <a:pt x="8" y="0"/>
                    </a:lnTo>
                    <a:lnTo>
                      <a:pt x="0" y="8"/>
                    </a:lnTo>
                    <a:lnTo>
                      <a:pt x="0" y="15"/>
                    </a:lnTo>
                    <a:lnTo>
                      <a:pt x="8" y="15"/>
                    </a:lnTo>
                    <a:lnTo>
                      <a:pt x="8" y="23"/>
                    </a:lnTo>
                    <a:lnTo>
                      <a:pt x="22" y="23"/>
                    </a:lnTo>
                    <a:lnTo>
                      <a:pt x="22" y="30"/>
                    </a:lnTo>
                    <a:lnTo>
                      <a:pt x="52" y="30"/>
                    </a:lnTo>
                    <a:close/>
                  </a:path>
                </a:pathLst>
              </a:custGeom>
              <a:solidFill>
                <a:srgbClr val="FF3266"/>
              </a:solidFill>
              <a:ln w="0">
                <a:solidFill>
                  <a:srgbClr val="000000"/>
                </a:solidFill>
                <a:round/>
                <a:headEnd/>
                <a:tailEnd/>
              </a:ln>
            </p:spPr>
            <p:txBody>
              <a:bodyPr/>
              <a:lstStyle/>
              <a:p>
                <a:endParaRPr lang="es-ES_tradnl"/>
              </a:p>
            </p:txBody>
          </p:sp>
          <p:sp>
            <p:nvSpPr>
              <p:cNvPr id="39624" name="Freeform 52"/>
              <p:cNvSpPr>
                <a:spLocks/>
              </p:cNvSpPr>
              <p:nvPr/>
            </p:nvSpPr>
            <p:spPr bwMode="auto">
              <a:xfrm>
                <a:off x="628" y="1890"/>
                <a:ext cx="7" cy="7"/>
              </a:xfrm>
              <a:custGeom>
                <a:avLst/>
                <a:gdLst>
                  <a:gd name="T0" fmla="*/ 7 w 7"/>
                  <a:gd name="T1" fmla="*/ 0 h 7"/>
                  <a:gd name="T2" fmla="*/ 7 w 7"/>
                  <a:gd name="T3" fmla="*/ 7 h 7"/>
                  <a:gd name="T4" fmla="*/ 0 w 7"/>
                  <a:gd name="T5" fmla="*/ 7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7" y="0"/>
                    </a:moveTo>
                    <a:lnTo>
                      <a:pt x="7" y="7"/>
                    </a:lnTo>
                    <a:lnTo>
                      <a:pt x="0" y="7"/>
                    </a:lnTo>
                  </a:path>
                </a:pathLst>
              </a:custGeom>
              <a:noFill/>
              <a:ln w="11113">
                <a:solidFill>
                  <a:srgbClr val="F41C4F"/>
                </a:solidFill>
                <a:round/>
                <a:headEnd/>
                <a:tailEnd/>
              </a:ln>
            </p:spPr>
            <p:txBody>
              <a:bodyPr/>
              <a:lstStyle/>
              <a:p>
                <a:endParaRPr lang="es-ES_tradnl"/>
              </a:p>
            </p:txBody>
          </p:sp>
          <p:sp>
            <p:nvSpPr>
              <p:cNvPr id="39625" name="Freeform 53"/>
              <p:cNvSpPr>
                <a:spLocks/>
              </p:cNvSpPr>
              <p:nvPr/>
            </p:nvSpPr>
            <p:spPr bwMode="auto">
              <a:xfrm>
                <a:off x="613" y="1897"/>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1113">
                <a:solidFill>
                  <a:srgbClr val="F41C4F"/>
                </a:solidFill>
                <a:round/>
                <a:headEnd/>
                <a:tailEnd/>
              </a:ln>
            </p:spPr>
            <p:txBody>
              <a:bodyPr/>
              <a:lstStyle/>
              <a:p>
                <a:endParaRPr lang="es-ES_tradnl"/>
              </a:p>
            </p:txBody>
          </p:sp>
          <p:sp>
            <p:nvSpPr>
              <p:cNvPr id="39626" name="Freeform 54"/>
              <p:cNvSpPr>
                <a:spLocks/>
              </p:cNvSpPr>
              <p:nvPr/>
            </p:nvSpPr>
            <p:spPr bwMode="auto">
              <a:xfrm>
                <a:off x="635" y="1897"/>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41C4F"/>
                </a:solidFill>
                <a:round/>
                <a:headEnd/>
                <a:tailEnd/>
              </a:ln>
            </p:spPr>
            <p:txBody>
              <a:bodyPr/>
              <a:lstStyle/>
              <a:p>
                <a:endParaRPr lang="es-ES_tradnl"/>
              </a:p>
            </p:txBody>
          </p:sp>
          <p:sp>
            <p:nvSpPr>
              <p:cNvPr id="39627" name="Freeform 55"/>
              <p:cNvSpPr>
                <a:spLocks/>
              </p:cNvSpPr>
              <p:nvPr/>
            </p:nvSpPr>
            <p:spPr bwMode="auto">
              <a:xfrm>
                <a:off x="620" y="1905"/>
                <a:ext cx="15" cy="7"/>
              </a:xfrm>
              <a:custGeom>
                <a:avLst/>
                <a:gdLst>
                  <a:gd name="T0" fmla="*/ 15 w 15"/>
                  <a:gd name="T1" fmla="*/ 0 h 7"/>
                  <a:gd name="T2" fmla="*/ 8 w 15"/>
                  <a:gd name="T3" fmla="*/ 0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8" y="0"/>
                    </a:lnTo>
                    <a:lnTo>
                      <a:pt x="0" y="7"/>
                    </a:lnTo>
                  </a:path>
                </a:pathLst>
              </a:custGeom>
              <a:noFill/>
              <a:ln w="11113">
                <a:solidFill>
                  <a:srgbClr val="F41C4F"/>
                </a:solidFill>
                <a:round/>
                <a:headEnd/>
                <a:tailEnd/>
              </a:ln>
            </p:spPr>
            <p:txBody>
              <a:bodyPr/>
              <a:lstStyle/>
              <a:p>
                <a:endParaRPr lang="es-ES_tradnl"/>
              </a:p>
            </p:txBody>
          </p:sp>
          <p:sp>
            <p:nvSpPr>
              <p:cNvPr id="39628" name="Freeform 56"/>
              <p:cNvSpPr>
                <a:spLocks/>
              </p:cNvSpPr>
              <p:nvPr/>
            </p:nvSpPr>
            <p:spPr bwMode="auto">
              <a:xfrm>
                <a:off x="628" y="1905"/>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F41C4F"/>
                </a:solidFill>
                <a:round/>
                <a:headEnd/>
                <a:tailEnd/>
              </a:ln>
            </p:spPr>
            <p:txBody>
              <a:bodyPr/>
              <a:lstStyle/>
              <a:p>
                <a:endParaRPr lang="es-ES_tradnl"/>
              </a:p>
            </p:txBody>
          </p:sp>
          <p:sp>
            <p:nvSpPr>
              <p:cNvPr id="39629" name="Freeform 57"/>
              <p:cNvSpPr>
                <a:spLocks/>
              </p:cNvSpPr>
              <p:nvPr/>
            </p:nvSpPr>
            <p:spPr bwMode="auto">
              <a:xfrm>
                <a:off x="606" y="1882"/>
                <a:ext cx="29" cy="15"/>
              </a:xfrm>
              <a:custGeom>
                <a:avLst/>
                <a:gdLst>
                  <a:gd name="T0" fmla="*/ 22 w 29"/>
                  <a:gd name="T1" fmla="*/ 0 h 15"/>
                  <a:gd name="T2" fmla="*/ 29 w 29"/>
                  <a:gd name="T3" fmla="*/ 0 h 15"/>
                  <a:gd name="T4" fmla="*/ 14 w 29"/>
                  <a:gd name="T5" fmla="*/ 15 h 15"/>
                  <a:gd name="T6" fmla="*/ 0 w 29"/>
                  <a:gd name="T7" fmla="*/ 15 h 15"/>
                  <a:gd name="T8" fmla="*/ 0 w 29"/>
                  <a:gd name="T9" fmla="*/ 8 h 15"/>
                  <a:gd name="T10" fmla="*/ 7 w 29"/>
                  <a:gd name="T11" fmla="*/ 8 h 15"/>
                  <a:gd name="T12" fmla="*/ 7 w 29"/>
                  <a:gd name="T13" fmla="*/ 0 h 15"/>
                  <a:gd name="T14" fmla="*/ 22 w 29"/>
                  <a:gd name="T15" fmla="*/ 0 h 15"/>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5"/>
                  <a:gd name="T26" fmla="*/ 29 w 29"/>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5">
                    <a:moveTo>
                      <a:pt x="22" y="0"/>
                    </a:moveTo>
                    <a:lnTo>
                      <a:pt x="29" y="0"/>
                    </a:lnTo>
                    <a:lnTo>
                      <a:pt x="14" y="15"/>
                    </a:lnTo>
                    <a:lnTo>
                      <a:pt x="0" y="15"/>
                    </a:lnTo>
                    <a:lnTo>
                      <a:pt x="0" y="8"/>
                    </a:lnTo>
                    <a:lnTo>
                      <a:pt x="7" y="8"/>
                    </a:lnTo>
                    <a:lnTo>
                      <a:pt x="7" y="0"/>
                    </a:lnTo>
                    <a:lnTo>
                      <a:pt x="22" y="0"/>
                    </a:lnTo>
                    <a:close/>
                  </a:path>
                </a:pathLst>
              </a:custGeom>
              <a:solidFill>
                <a:srgbClr val="F2115E"/>
              </a:solidFill>
              <a:ln w="9525">
                <a:noFill/>
                <a:round/>
                <a:headEnd/>
                <a:tailEnd/>
              </a:ln>
            </p:spPr>
            <p:txBody>
              <a:bodyPr/>
              <a:lstStyle/>
              <a:p>
                <a:endParaRPr lang="es-ES_tradnl"/>
              </a:p>
            </p:txBody>
          </p:sp>
          <p:sp>
            <p:nvSpPr>
              <p:cNvPr id="39630" name="Freeform 58"/>
              <p:cNvSpPr>
                <a:spLocks/>
              </p:cNvSpPr>
              <p:nvPr/>
            </p:nvSpPr>
            <p:spPr bwMode="auto">
              <a:xfrm>
                <a:off x="452" y="1786"/>
                <a:ext cx="102" cy="163"/>
              </a:xfrm>
              <a:custGeom>
                <a:avLst/>
                <a:gdLst>
                  <a:gd name="T0" fmla="*/ 102 w 102"/>
                  <a:gd name="T1" fmla="*/ 37 h 163"/>
                  <a:gd name="T2" fmla="*/ 95 w 102"/>
                  <a:gd name="T3" fmla="*/ 37 h 163"/>
                  <a:gd name="T4" fmla="*/ 95 w 102"/>
                  <a:gd name="T5" fmla="*/ 30 h 163"/>
                  <a:gd name="T6" fmla="*/ 88 w 102"/>
                  <a:gd name="T7" fmla="*/ 22 h 163"/>
                  <a:gd name="T8" fmla="*/ 80 w 102"/>
                  <a:gd name="T9" fmla="*/ 22 h 163"/>
                  <a:gd name="T10" fmla="*/ 73 w 102"/>
                  <a:gd name="T11" fmla="*/ 15 h 163"/>
                  <a:gd name="T12" fmla="*/ 44 w 102"/>
                  <a:gd name="T13" fmla="*/ 15 h 163"/>
                  <a:gd name="T14" fmla="*/ 44 w 102"/>
                  <a:gd name="T15" fmla="*/ 7 h 163"/>
                  <a:gd name="T16" fmla="*/ 14 w 102"/>
                  <a:gd name="T17" fmla="*/ 7 h 163"/>
                  <a:gd name="T18" fmla="*/ 7 w 102"/>
                  <a:gd name="T19" fmla="*/ 0 h 163"/>
                  <a:gd name="T20" fmla="*/ 0 w 102"/>
                  <a:gd name="T21" fmla="*/ 0 h 163"/>
                  <a:gd name="T22" fmla="*/ 0 w 102"/>
                  <a:gd name="T23" fmla="*/ 7 h 163"/>
                  <a:gd name="T24" fmla="*/ 7 w 102"/>
                  <a:gd name="T25" fmla="*/ 7 h 163"/>
                  <a:gd name="T26" fmla="*/ 7 w 102"/>
                  <a:gd name="T27" fmla="*/ 22 h 163"/>
                  <a:gd name="T28" fmla="*/ 14 w 102"/>
                  <a:gd name="T29" fmla="*/ 30 h 163"/>
                  <a:gd name="T30" fmla="*/ 14 w 102"/>
                  <a:gd name="T31" fmla="*/ 44 h 163"/>
                  <a:gd name="T32" fmla="*/ 22 w 102"/>
                  <a:gd name="T33" fmla="*/ 52 h 163"/>
                  <a:gd name="T34" fmla="*/ 22 w 102"/>
                  <a:gd name="T35" fmla="*/ 89 h 163"/>
                  <a:gd name="T36" fmla="*/ 29 w 102"/>
                  <a:gd name="T37" fmla="*/ 96 h 163"/>
                  <a:gd name="T38" fmla="*/ 29 w 102"/>
                  <a:gd name="T39" fmla="*/ 104 h 163"/>
                  <a:gd name="T40" fmla="*/ 36 w 102"/>
                  <a:gd name="T41" fmla="*/ 111 h 163"/>
                  <a:gd name="T42" fmla="*/ 36 w 102"/>
                  <a:gd name="T43" fmla="*/ 133 h 163"/>
                  <a:gd name="T44" fmla="*/ 58 w 102"/>
                  <a:gd name="T45" fmla="*/ 156 h 163"/>
                  <a:gd name="T46" fmla="*/ 73 w 102"/>
                  <a:gd name="T47" fmla="*/ 156 h 163"/>
                  <a:gd name="T48" fmla="*/ 80 w 102"/>
                  <a:gd name="T49" fmla="*/ 163 h 163"/>
                  <a:gd name="T50" fmla="*/ 80 w 102"/>
                  <a:gd name="T51" fmla="*/ 141 h 163"/>
                  <a:gd name="T52" fmla="*/ 88 w 102"/>
                  <a:gd name="T53" fmla="*/ 133 h 163"/>
                  <a:gd name="T54" fmla="*/ 88 w 102"/>
                  <a:gd name="T55" fmla="*/ 119 h 163"/>
                  <a:gd name="T56" fmla="*/ 95 w 102"/>
                  <a:gd name="T57" fmla="*/ 111 h 163"/>
                  <a:gd name="T58" fmla="*/ 95 w 102"/>
                  <a:gd name="T59" fmla="*/ 89 h 163"/>
                  <a:gd name="T60" fmla="*/ 102 w 102"/>
                  <a:gd name="T61" fmla="*/ 81 h 163"/>
                  <a:gd name="T62" fmla="*/ 102 w 102"/>
                  <a:gd name="T63" fmla="*/ 37 h 1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2"/>
                  <a:gd name="T97" fmla="*/ 0 h 163"/>
                  <a:gd name="T98" fmla="*/ 102 w 102"/>
                  <a:gd name="T99" fmla="*/ 163 h 1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2" h="163">
                    <a:moveTo>
                      <a:pt x="102" y="37"/>
                    </a:moveTo>
                    <a:lnTo>
                      <a:pt x="95" y="37"/>
                    </a:lnTo>
                    <a:lnTo>
                      <a:pt x="95" y="30"/>
                    </a:lnTo>
                    <a:lnTo>
                      <a:pt x="88" y="22"/>
                    </a:lnTo>
                    <a:lnTo>
                      <a:pt x="80" y="22"/>
                    </a:lnTo>
                    <a:lnTo>
                      <a:pt x="73" y="15"/>
                    </a:lnTo>
                    <a:lnTo>
                      <a:pt x="44" y="15"/>
                    </a:lnTo>
                    <a:lnTo>
                      <a:pt x="44" y="7"/>
                    </a:lnTo>
                    <a:lnTo>
                      <a:pt x="14" y="7"/>
                    </a:lnTo>
                    <a:lnTo>
                      <a:pt x="7" y="0"/>
                    </a:lnTo>
                    <a:lnTo>
                      <a:pt x="0" y="0"/>
                    </a:lnTo>
                    <a:lnTo>
                      <a:pt x="0" y="7"/>
                    </a:lnTo>
                    <a:lnTo>
                      <a:pt x="7" y="7"/>
                    </a:lnTo>
                    <a:lnTo>
                      <a:pt x="7" y="22"/>
                    </a:lnTo>
                    <a:lnTo>
                      <a:pt x="14" y="30"/>
                    </a:lnTo>
                    <a:lnTo>
                      <a:pt x="14" y="44"/>
                    </a:lnTo>
                    <a:lnTo>
                      <a:pt x="22" y="52"/>
                    </a:lnTo>
                    <a:lnTo>
                      <a:pt x="22" y="89"/>
                    </a:lnTo>
                    <a:lnTo>
                      <a:pt x="29" y="96"/>
                    </a:lnTo>
                    <a:lnTo>
                      <a:pt x="29" y="104"/>
                    </a:lnTo>
                    <a:lnTo>
                      <a:pt x="36" y="111"/>
                    </a:lnTo>
                    <a:lnTo>
                      <a:pt x="36" y="133"/>
                    </a:lnTo>
                    <a:lnTo>
                      <a:pt x="58" y="156"/>
                    </a:lnTo>
                    <a:lnTo>
                      <a:pt x="73" y="156"/>
                    </a:lnTo>
                    <a:lnTo>
                      <a:pt x="80" y="163"/>
                    </a:lnTo>
                    <a:lnTo>
                      <a:pt x="80" y="141"/>
                    </a:lnTo>
                    <a:lnTo>
                      <a:pt x="88" y="133"/>
                    </a:lnTo>
                    <a:lnTo>
                      <a:pt x="88" y="119"/>
                    </a:lnTo>
                    <a:lnTo>
                      <a:pt x="95" y="111"/>
                    </a:lnTo>
                    <a:lnTo>
                      <a:pt x="95" y="89"/>
                    </a:lnTo>
                    <a:lnTo>
                      <a:pt x="102" y="81"/>
                    </a:lnTo>
                    <a:lnTo>
                      <a:pt x="102" y="37"/>
                    </a:lnTo>
                    <a:close/>
                  </a:path>
                </a:pathLst>
              </a:custGeom>
              <a:solidFill>
                <a:srgbClr val="FF3266"/>
              </a:solidFill>
              <a:ln w="0">
                <a:solidFill>
                  <a:srgbClr val="000000"/>
                </a:solidFill>
                <a:round/>
                <a:headEnd/>
                <a:tailEnd/>
              </a:ln>
            </p:spPr>
            <p:txBody>
              <a:bodyPr/>
              <a:lstStyle/>
              <a:p>
                <a:endParaRPr lang="es-ES_tradnl"/>
              </a:p>
            </p:txBody>
          </p:sp>
          <p:sp>
            <p:nvSpPr>
              <p:cNvPr id="39631" name="Freeform 59"/>
              <p:cNvSpPr>
                <a:spLocks/>
              </p:cNvSpPr>
              <p:nvPr/>
            </p:nvSpPr>
            <p:spPr bwMode="auto">
              <a:xfrm>
                <a:off x="503" y="1934"/>
                <a:ext cx="22" cy="15"/>
              </a:xfrm>
              <a:custGeom>
                <a:avLst/>
                <a:gdLst>
                  <a:gd name="T0" fmla="*/ 15 w 22"/>
                  <a:gd name="T1" fmla="*/ 8 h 15"/>
                  <a:gd name="T2" fmla="*/ 7 w 22"/>
                  <a:gd name="T3" fmla="*/ 8 h 15"/>
                  <a:gd name="T4" fmla="*/ 7 w 22"/>
                  <a:gd name="T5" fmla="*/ 0 h 15"/>
                  <a:gd name="T6" fmla="*/ 0 w 22"/>
                  <a:gd name="T7" fmla="*/ 0 h 15"/>
                  <a:gd name="T8" fmla="*/ 15 w 22"/>
                  <a:gd name="T9" fmla="*/ 15 h 15"/>
                  <a:gd name="T10" fmla="*/ 22 w 22"/>
                  <a:gd name="T11" fmla="*/ 15 h 15"/>
                  <a:gd name="T12" fmla="*/ 22 w 22"/>
                  <a:gd name="T13" fmla="*/ 8 h 15"/>
                  <a:gd name="T14" fmla="*/ 15 w 22"/>
                  <a:gd name="T15" fmla="*/ 8 h 15"/>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5"/>
                  <a:gd name="T26" fmla="*/ 22 w 22"/>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5">
                    <a:moveTo>
                      <a:pt x="15" y="8"/>
                    </a:moveTo>
                    <a:lnTo>
                      <a:pt x="7" y="8"/>
                    </a:lnTo>
                    <a:lnTo>
                      <a:pt x="7" y="0"/>
                    </a:lnTo>
                    <a:lnTo>
                      <a:pt x="0" y="0"/>
                    </a:lnTo>
                    <a:lnTo>
                      <a:pt x="15" y="15"/>
                    </a:lnTo>
                    <a:lnTo>
                      <a:pt x="22" y="15"/>
                    </a:lnTo>
                    <a:lnTo>
                      <a:pt x="22" y="8"/>
                    </a:lnTo>
                    <a:lnTo>
                      <a:pt x="15" y="8"/>
                    </a:lnTo>
                    <a:close/>
                  </a:path>
                </a:pathLst>
              </a:custGeom>
              <a:solidFill>
                <a:srgbClr val="0CA500"/>
              </a:solidFill>
              <a:ln w="0">
                <a:solidFill>
                  <a:srgbClr val="000000"/>
                </a:solidFill>
                <a:round/>
                <a:headEnd/>
                <a:tailEnd/>
              </a:ln>
            </p:spPr>
            <p:txBody>
              <a:bodyPr/>
              <a:lstStyle/>
              <a:p>
                <a:endParaRPr lang="es-ES_tradnl"/>
              </a:p>
            </p:txBody>
          </p:sp>
          <p:sp>
            <p:nvSpPr>
              <p:cNvPr id="39632" name="Freeform 60"/>
              <p:cNvSpPr>
                <a:spLocks/>
              </p:cNvSpPr>
              <p:nvPr/>
            </p:nvSpPr>
            <p:spPr bwMode="auto">
              <a:xfrm>
                <a:off x="474" y="1808"/>
                <a:ext cx="73" cy="111"/>
              </a:xfrm>
              <a:custGeom>
                <a:avLst/>
                <a:gdLst>
                  <a:gd name="T0" fmla="*/ 0 w 73"/>
                  <a:gd name="T1" fmla="*/ 0 h 111"/>
                  <a:gd name="T2" fmla="*/ 36 w 73"/>
                  <a:gd name="T3" fmla="*/ 0 h 111"/>
                  <a:gd name="T4" fmla="*/ 44 w 73"/>
                  <a:gd name="T5" fmla="*/ 8 h 111"/>
                  <a:gd name="T6" fmla="*/ 51 w 73"/>
                  <a:gd name="T7" fmla="*/ 8 h 111"/>
                  <a:gd name="T8" fmla="*/ 58 w 73"/>
                  <a:gd name="T9" fmla="*/ 15 h 111"/>
                  <a:gd name="T10" fmla="*/ 66 w 73"/>
                  <a:gd name="T11" fmla="*/ 15 h 111"/>
                  <a:gd name="T12" fmla="*/ 66 w 73"/>
                  <a:gd name="T13" fmla="*/ 22 h 111"/>
                  <a:gd name="T14" fmla="*/ 73 w 73"/>
                  <a:gd name="T15" fmla="*/ 22 h 111"/>
                  <a:gd name="T16" fmla="*/ 73 w 73"/>
                  <a:gd name="T17" fmla="*/ 74 h 111"/>
                  <a:gd name="T18" fmla="*/ 66 w 73"/>
                  <a:gd name="T19" fmla="*/ 82 h 111"/>
                  <a:gd name="T20" fmla="*/ 66 w 73"/>
                  <a:gd name="T21" fmla="*/ 89 h 111"/>
                  <a:gd name="T22" fmla="*/ 58 w 73"/>
                  <a:gd name="T23" fmla="*/ 97 h 111"/>
                  <a:gd name="T24" fmla="*/ 58 w 73"/>
                  <a:gd name="T25" fmla="*/ 104 h 111"/>
                  <a:gd name="T26" fmla="*/ 51 w 73"/>
                  <a:gd name="T27" fmla="*/ 104 h 111"/>
                  <a:gd name="T28" fmla="*/ 51 w 73"/>
                  <a:gd name="T29" fmla="*/ 111 h 111"/>
                  <a:gd name="T30" fmla="*/ 36 w 73"/>
                  <a:gd name="T31" fmla="*/ 111 h 111"/>
                  <a:gd name="T32" fmla="*/ 22 w 73"/>
                  <a:gd name="T33" fmla="*/ 97 h 111"/>
                  <a:gd name="T34" fmla="*/ 22 w 73"/>
                  <a:gd name="T35" fmla="*/ 89 h 111"/>
                  <a:gd name="T36" fmla="*/ 14 w 73"/>
                  <a:gd name="T37" fmla="*/ 82 h 111"/>
                  <a:gd name="T38" fmla="*/ 14 w 73"/>
                  <a:gd name="T39" fmla="*/ 67 h 111"/>
                  <a:gd name="T40" fmla="*/ 7 w 73"/>
                  <a:gd name="T41" fmla="*/ 59 h 111"/>
                  <a:gd name="T42" fmla="*/ 7 w 73"/>
                  <a:gd name="T43" fmla="*/ 8 h 111"/>
                  <a:gd name="T44" fmla="*/ 0 w 73"/>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11"/>
                  <a:gd name="T71" fmla="*/ 73 w 73"/>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11">
                    <a:moveTo>
                      <a:pt x="0" y="0"/>
                    </a:moveTo>
                    <a:lnTo>
                      <a:pt x="36" y="0"/>
                    </a:lnTo>
                    <a:lnTo>
                      <a:pt x="44" y="8"/>
                    </a:lnTo>
                    <a:lnTo>
                      <a:pt x="51" y="8"/>
                    </a:lnTo>
                    <a:lnTo>
                      <a:pt x="58" y="15"/>
                    </a:lnTo>
                    <a:lnTo>
                      <a:pt x="66" y="15"/>
                    </a:lnTo>
                    <a:lnTo>
                      <a:pt x="66" y="22"/>
                    </a:lnTo>
                    <a:lnTo>
                      <a:pt x="73" y="22"/>
                    </a:lnTo>
                    <a:lnTo>
                      <a:pt x="73" y="74"/>
                    </a:lnTo>
                    <a:lnTo>
                      <a:pt x="66" y="82"/>
                    </a:lnTo>
                    <a:lnTo>
                      <a:pt x="66" y="89"/>
                    </a:lnTo>
                    <a:lnTo>
                      <a:pt x="58" y="97"/>
                    </a:lnTo>
                    <a:lnTo>
                      <a:pt x="58" y="104"/>
                    </a:lnTo>
                    <a:lnTo>
                      <a:pt x="51" y="104"/>
                    </a:lnTo>
                    <a:lnTo>
                      <a:pt x="51" y="111"/>
                    </a:lnTo>
                    <a:lnTo>
                      <a:pt x="36" y="111"/>
                    </a:lnTo>
                    <a:lnTo>
                      <a:pt x="22" y="97"/>
                    </a:lnTo>
                    <a:lnTo>
                      <a:pt x="22" y="89"/>
                    </a:lnTo>
                    <a:lnTo>
                      <a:pt x="14" y="82"/>
                    </a:lnTo>
                    <a:lnTo>
                      <a:pt x="14" y="67"/>
                    </a:lnTo>
                    <a:lnTo>
                      <a:pt x="7" y="59"/>
                    </a:lnTo>
                    <a:lnTo>
                      <a:pt x="7" y="8"/>
                    </a:lnTo>
                    <a:lnTo>
                      <a:pt x="0" y="0"/>
                    </a:lnTo>
                    <a:close/>
                  </a:path>
                </a:pathLst>
              </a:custGeom>
              <a:solidFill>
                <a:srgbClr val="FF3266"/>
              </a:solidFill>
              <a:ln w="9525">
                <a:noFill/>
                <a:round/>
                <a:headEnd/>
                <a:tailEnd/>
              </a:ln>
            </p:spPr>
            <p:txBody>
              <a:bodyPr/>
              <a:lstStyle/>
              <a:p>
                <a:endParaRPr lang="es-ES_tradnl"/>
              </a:p>
            </p:txBody>
          </p:sp>
          <p:sp>
            <p:nvSpPr>
              <p:cNvPr id="39633" name="Freeform 61"/>
              <p:cNvSpPr>
                <a:spLocks/>
              </p:cNvSpPr>
              <p:nvPr/>
            </p:nvSpPr>
            <p:spPr bwMode="auto">
              <a:xfrm>
                <a:off x="481" y="1816"/>
                <a:ext cx="66" cy="96"/>
              </a:xfrm>
              <a:custGeom>
                <a:avLst/>
                <a:gdLst>
                  <a:gd name="T0" fmla="*/ 0 w 66"/>
                  <a:gd name="T1" fmla="*/ 0 h 96"/>
                  <a:gd name="T2" fmla="*/ 29 w 66"/>
                  <a:gd name="T3" fmla="*/ 0 h 96"/>
                  <a:gd name="T4" fmla="*/ 29 w 66"/>
                  <a:gd name="T5" fmla="*/ 7 h 96"/>
                  <a:gd name="T6" fmla="*/ 44 w 66"/>
                  <a:gd name="T7" fmla="*/ 7 h 96"/>
                  <a:gd name="T8" fmla="*/ 44 w 66"/>
                  <a:gd name="T9" fmla="*/ 14 h 96"/>
                  <a:gd name="T10" fmla="*/ 51 w 66"/>
                  <a:gd name="T11" fmla="*/ 14 h 96"/>
                  <a:gd name="T12" fmla="*/ 51 w 66"/>
                  <a:gd name="T13" fmla="*/ 22 h 96"/>
                  <a:gd name="T14" fmla="*/ 59 w 66"/>
                  <a:gd name="T15" fmla="*/ 22 h 96"/>
                  <a:gd name="T16" fmla="*/ 59 w 66"/>
                  <a:gd name="T17" fmla="*/ 37 h 96"/>
                  <a:gd name="T18" fmla="*/ 66 w 66"/>
                  <a:gd name="T19" fmla="*/ 44 h 96"/>
                  <a:gd name="T20" fmla="*/ 59 w 66"/>
                  <a:gd name="T21" fmla="*/ 51 h 96"/>
                  <a:gd name="T22" fmla="*/ 59 w 66"/>
                  <a:gd name="T23" fmla="*/ 74 h 96"/>
                  <a:gd name="T24" fmla="*/ 51 w 66"/>
                  <a:gd name="T25" fmla="*/ 74 h 96"/>
                  <a:gd name="T26" fmla="*/ 51 w 66"/>
                  <a:gd name="T27" fmla="*/ 81 h 96"/>
                  <a:gd name="T28" fmla="*/ 44 w 66"/>
                  <a:gd name="T29" fmla="*/ 89 h 96"/>
                  <a:gd name="T30" fmla="*/ 44 w 66"/>
                  <a:gd name="T31" fmla="*/ 96 h 96"/>
                  <a:gd name="T32" fmla="*/ 22 w 66"/>
                  <a:gd name="T33" fmla="*/ 96 h 96"/>
                  <a:gd name="T34" fmla="*/ 22 w 66"/>
                  <a:gd name="T35" fmla="*/ 89 h 96"/>
                  <a:gd name="T36" fmla="*/ 15 w 66"/>
                  <a:gd name="T37" fmla="*/ 81 h 96"/>
                  <a:gd name="T38" fmla="*/ 15 w 66"/>
                  <a:gd name="T39" fmla="*/ 74 h 96"/>
                  <a:gd name="T40" fmla="*/ 7 w 66"/>
                  <a:gd name="T41" fmla="*/ 66 h 96"/>
                  <a:gd name="T42" fmla="*/ 7 w 66"/>
                  <a:gd name="T43" fmla="*/ 44 h 96"/>
                  <a:gd name="T44" fmla="*/ 0 w 66"/>
                  <a:gd name="T45" fmla="*/ 37 h 96"/>
                  <a:gd name="T46" fmla="*/ 0 w 66"/>
                  <a:gd name="T47" fmla="*/ 0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96"/>
                  <a:gd name="T74" fmla="*/ 66 w 66"/>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96">
                    <a:moveTo>
                      <a:pt x="0" y="0"/>
                    </a:moveTo>
                    <a:lnTo>
                      <a:pt x="29" y="0"/>
                    </a:lnTo>
                    <a:lnTo>
                      <a:pt x="29" y="7"/>
                    </a:lnTo>
                    <a:lnTo>
                      <a:pt x="44" y="7"/>
                    </a:lnTo>
                    <a:lnTo>
                      <a:pt x="44" y="14"/>
                    </a:lnTo>
                    <a:lnTo>
                      <a:pt x="51" y="14"/>
                    </a:lnTo>
                    <a:lnTo>
                      <a:pt x="51" y="22"/>
                    </a:lnTo>
                    <a:lnTo>
                      <a:pt x="59" y="22"/>
                    </a:lnTo>
                    <a:lnTo>
                      <a:pt x="59" y="37"/>
                    </a:lnTo>
                    <a:lnTo>
                      <a:pt x="66" y="44"/>
                    </a:lnTo>
                    <a:lnTo>
                      <a:pt x="59" y="51"/>
                    </a:lnTo>
                    <a:lnTo>
                      <a:pt x="59" y="74"/>
                    </a:lnTo>
                    <a:lnTo>
                      <a:pt x="51" y="74"/>
                    </a:lnTo>
                    <a:lnTo>
                      <a:pt x="51" y="81"/>
                    </a:lnTo>
                    <a:lnTo>
                      <a:pt x="44" y="89"/>
                    </a:lnTo>
                    <a:lnTo>
                      <a:pt x="44" y="96"/>
                    </a:lnTo>
                    <a:lnTo>
                      <a:pt x="22" y="96"/>
                    </a:lnTo>
                    <a:lnTo>
                      <a:pt x="22" y="89"/>
                    </a:lnTo>
                    <a:lnTo>
                      <a:pt x="15" y="81"/>
                    </a:lnTo>
                    <a:lnTo>
                      <a:pt x="15" y="74"/>
                    </a:lnTo>
                    <a:lnTo>
                      <a:pt x="7" y="66"/>
                    </a:lnTo>
                    <a:lnTo>
                      <a:pt x="7" y="44"/>
                    </a:lnTo>
                    <a:lnTo>
                      <a:pt x="0" y="37"/>
                    </a:lnTo>
                    <a:lnTo>
                      <a:pt x="0" y="0"/>
                    </a:lnTo>
                    <a:close/>
                  </a:path>
                </a:pathLst>
              </a:custGeom>
              <a:solidFill>
                <a:srgbClr val="FF3F5B"/>
              </a:solidFill>
              <a:ln w="9525">
                <a:noFill/>
                <a:round/>
                <a:headEnd/>
                <a:tailEnd/>
              </a:ln>
            </p:spPr>
            <p:txBody>
              <a:bodyPr/>
              <a:lstStyle/>
              <a:p>
                <a:endParaRPr lang="es-ES_tradnl"/>
              </a:p>
            </p:txBody>
          </p:sp>
          <p:sp>
            <p:nvSpPr>
              <p:cNvPr id="39634" name="Freeform 62"/>
              <p:cNvSpPr>
                <a:spLocks/>
              </p:cNvSpPr>
              <p:nvPr/>
            </p:nvSpPr>
            <p:spPr bwMode="auto">
              <a:xfrm>
                <a:off x="488" y="1823"/>
                <a:ext cx="52" cy="82"/>
              </a:xfrm>
              <a:custGeom>
                <a:avLst/>
                <a:gdLst>
                  <a:gd name="T0" fmla="*/ 0 w 52"/>
                  <a:gd name="T1" fmla="*/ 0 h 82"/>
                  <a:gd name="T2" fmla="*/ 22 w 52"/>
                  <a:gd name="T3" fmla="*/ 0 h 82"/>
                  <a:gd name="T4" fmla="*/ 22 w 52"/>
                  <a:gd name="T5" fmla="*/ 7 h 82"/>
                  <a:gd name="T6" fmla="*/ 30 w 52"/>
                  <a:gd name="T7" fmla="*/ 7 h 82"/>
                  <a:gd name="T8" fmla="*/ 44 w 52"/>
                  <a:gd name="T9" fmla="*/ 22 h 82"/>
                  <a:gd name="T10" fmla="*/ 44 w 52"/>
                  <a:gd name="T11" fmla="*/ 37 h 82"/>
                  <a:gd name="T12" fmla="*/ 52 w 52"/>
                  <a:gd name="T13" fmla="*/ 37 h 82"/>
                  <a:gd name="T14" fmla="*/ 52 w 52"/>
                  <a:gd name="T15" fmla="*/ 44 h 82"/>
                  <a:gd name="T16" fmla="*/ 44 w 52"/>
                  <a:gd name="T17" fmla="*/ 44 h 82"/>
                  <a:gd name="T18" fmla="*/ 44 w 52"/>
                  <a:gd name="T19" fmla="*/ 67 h 82"/>
                  <a:gd name="T20" fmla="*/ 37 w 52"/>
                  <a:gd name="T21" fmla="*/ 67 h 82"/>
                  <a:gd name="T22" fmla="*/ 37 w 52"/>
                  <a:gd name="T23" fmla="*/ 82 h 82"/>
                  <a:gd name="T24" fmla="*/ 15 w 52"/>
                  <a:gd name="T25" fmla="*/ 82 h 82"/>
                  <a:gd name="T26" fmla="*/ 15 w 52"/>
                  <a:gd name="T27" fmla="*/ 74 h 82"/>
                  <a:gd name="T28" fmla="*/ 8 w 52"/>
                  <a:gd name="T29" fmla="*/ 74 h 82"/>
                  <a:gd name="T30" fmla="*/ 8 w 52"/>
                  <a:gd name="T31" fmla="*/ 59 h 82"/>
                  <a:gd name="T32" fmla="*/ 0 w 52"/>
                  <a:gd name="T33" fmla="*/ 52 h 82"/>
                  <a:gd name="T34" fmla="*/ 0 w 52"/>
                  <a:gd name="T35" fmla="*/ 0 h 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2"/>
                  <a:gd name="T55" fmla="*/ 0 h 82"/>
                  <a:gd name="T56" fmla="*/ 52 w 52"/>
                  <a:gd name="T57" fmla="*/ 82 h 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2" h="82">
                    <a:moveTo>
                      <a:pt x="0" y="0"/>
                    </a:moveTo>
                    <a:lnTo>
                      <a:pt x="22" y="0"/>
                    </a:lnTo>
                    <a:lnTo>
                      <a:pt x="22" y="7"/>
                    </a:lnTo>
                    <a:lnTo>
                      <a:pt x="30" y="7"/>
                    </a:lnTo>
                    <a:lnTo>
                      <a:pt x="44" y="22"/>
                    </a:lnTo>
                    <a:lnTo>
                      <a:pt x="44" y="37"/>
                    </a:lnTo>
                    <a:lnTo>
                      <a:pt x="52" y="37"/>
                    </a:lnTo>
                    <a:lnTo>
                      <a:pt x="52" y="44"/>
                    </a:lnTo>
                    <a:lnTo>
                      <a:pt x="44" y="44"/>
                    </a:lnTo>
                    <a:lnTo>
                      <a:pt x="44" y="67"/>
                    </a:lnTo>
                    <a:lnTo>
                      <a:pt x="37" y="67"/>
                    </a:lnTo>
                    <a:lnTo>
                      <a:pt x="37" y="82"/>
                    </a:lnTo>
                    <a:lnTo>
                      <a:pt x="15" y="82"/>
                    </a:lnTo>
                    <a:lnTo>
                      <a:pt x="15" y="74"/>
                    </a:lnTo>
                    <a:lnTo>
                      <a:pt x="8" y="74"/>
                    </a:lnTo>
                    <a:lnTo>
                      <a:pt x="8" y="59"/>
                    </a:lnTo>
                    <a:lnTo>
                      <a:pt x="0" y="52"/>
                    </a:lnTo>
                    <a:lnTo>
                      <a:pt x="0" y="0"/>
                    </a:lnTo>
                    <a:close/>
                  </a:path>
                </a:pathLst>
              </a:custGeom>
              <a:solidFill>
                <a:srgbClr val="FF4C51"/>
              </a:solidFill>
              <a:ln w="9525">
                <a:noFill/>
                <a:round/>
                <a:headEnd/>
                <a:tailEnd/>
              </a:ln>
            </p:spPr>
            <p:txBody>
              <a:bodyPr/>
              <a:lstStyle/>
              <a:p>
                <a:endParaRPr lang="es-ES_tradnl"/>
              </a:p>
            </p:txBody>
          </p:sp>
          <p:sp>
            <p:nvSpPr>
              <p:cNvPr id="39635" name="Freeform 63"/>
              <p:cNvSpPr>
                <a:spLocks/>
              </p:cNvSpPr>
              <p:nvPr/>
            </p:nvSpPr>
            <p:spPr bwMode="auto">
              <a:xfrm>
                <a:off x="488" y="1830"/>
                <a:ext cx="44" cy="67"/>
              </a:xfrm>
              <a:custGeom>
                <a:avLst/>
                <a:gdLst>
                  <a:gd name="T0" fmla="*/ 0 w 44"/>
                  <a:gd name="T1" fmla="*/ 0 h 67"/>
                  <a:gd name="T2" fmla="*/ 22 w 44"/>
                  <a:gd name="T3" fmla="*/ 0 h 67"/>
                  <a:gd name="T4" fmla="*/ 22 w 44"/>
                  <a:gd name="T5" fmla="*/ 8 h 67"/>
                  <a:gd name="T6" fmla="*/ 30 w 44"/>
                  <a:gd name="T7" fmla="*/ 8 h 67"/>
                  <a:gd name="T8" fmla="*/ 30 w 44"/>
                  <a:gd name="T9" fmla="*/ 15 h 67"/>
                  <a:gd name="T10" fmla="*/ 37 w 44"/>
                  <a:gd name="T11" fmla="*/ 15 h 67"/>
                  <a:gd name="T12" fmla="*/ 37 w 44"/>
                  <a:gd name="T13" fmla="*/ 30 h 67"/>
                  <a:gd name="T14" fmla="*/ 44 w 44"/>
                  <a:gd name="T15" fmla="*/ 30 h 67"/>
                  <a:gd name="T16" fmla="*/ 44 w 44"/>
                  <a:gd name="T17" fmla="*/ 45 h 67"/>
                  <a:gd name="T18" fmla="*/ 37 w 44"/>
                  <a:gd name="T19" fmla="*/ 52 h 67"/>
                  <a:gd name="T20" fmla="*/ 37 w 44"/>
                  <a:gd name="T21" fmla="*/ 60 h 67"/>
                  <a:gd name="T22" fmla="*/ 30 w 44"/>
                  <a:gd name="T23" fmla="*/ 67 h 67"/>
                  <a:gd name="T24" fmla="*/ 15 w 44"/>
                  <a:gd name="T25" fmla="*/ 67 h 67"/>
                  <a:gd name="T26" fmla="*/ 15 w 44"/>
                  <a:gd name="T27" fmla="*/ 60 h 67"/>
                  <a:gd name="T28" fmla="*/ 8 w 44"/>
                  <a:gd name="T29" fmla="*/ 60 h 67"/>
                  <a:gd name="T30" fmla="*/ 8 w 44"/>
                  <a:gd name="T31" fmla="*/ 37 h 67"/>
                  <a:gd name="T32" fmla="*/ 0 w 44"/>
                  <a:gd name="T33" fmla="*/ 37 h 67"/>
                  <a:gd name="T34" fmla="*/ 0 w 44"/>
                  <a:gd name="T35" fmla="*/ 0 h 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4"/>
                  <a:gd name="T55" fmla="*/ 0 h 67"/>
                  <a:gd name="T56" fmla="*/ 44 w 44"/>
                  <a:gd name="T57" fmla="*/ 67 h 6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4" h="67">
                    <a:moveTo>
                      <a:pt x="0" y="0"/>
                    </a:moveTo>
                    <a:lnTo>
                      <a:pt x="22" y="0"/>
                    </a:lnTo>
                    <a:lnTo>
                      <a:pt x="22" y="8"/>
                    </a:lnTo>
                    <a:lnTo>
                      <a:pt x="30" y="8"/>
                    </a:lnTo>
                    <a:lnTo>
                      <a:pt x="30" y="15"/>
                    </a:lnTo>
                    <a:lnTo>
                      <a:pt x="37" y="15"/>
                    </a:lnTo>
                    <a:lnTo>
                      <a:pt x="37" y="30"/>
                    </a:lnTo>
                    <a:lnTo>
                      <a:pt x="44" y="30"/>
                    </a:lnTo>
                    <a:lnTo>
                      <a:pt x="44" y="45"/>
                    </a:lnTo>
                    <a:lnTo>
                      <a:pt x="37" y="52"/>
                    </a:lnTo>
                    <a:lnTo>
                      <a:pt x="37" y="60"/>
                    </a:lnTo>
                    <a:lnTo>
                      <a:pt x="30" y="67"/>
                    </a:lnTo>
                    <a:lnTo>
                      <a:pt x="15" y="67"/>
                    </a:lnTo>
                    <a:lnTo>
                      <a:pt x="15" y="60"/>
                    </a:lnTo>
                    <a:lnTo>
                      <a:pt x="8" y="60"/>
                    </a:lnTo>
                    <a:lnTo>
                      <a:pt x="8" y="37"/>
                    </a:lnTo>
                    <a:lnTo>
                      <a:pt x="0" y="37"/>
                    </a:lnTo>
                    <a:lnTo>
                      <a:pt x="0" y="0"/>
                    </a:lnTo>
                    <a:close/>
                  </a:path>
                </a:pathLst>
              </a:custGeom>
              <a:solidFill>
                <a:srgbClr val="FF5649"/>
              </a:solidFill>
              <a:ln w="9525">
                <a:noFill/>
                <a:round/>
                <a:headEnd/>
                <a:tailEnd/>
              </a:ln>
            </p:spPr>
            <p:txBody>
              <a:bodyPr/>
              <a:lstStyle/>
              <a:p>
                <a:endParaRPr lang="es-ES_tradnl"/>
              </a:p>
            </p:txBody>
          </p:sp>
          <p:sp>
            <p:nvSpPr>
              <p:cNvPr id="39636" name="Freeform 64"/>
              <p:cNvSpPr>
                <a:spLocks/>
              </p:cNvSpPr>
              <p:nvPr/>
            </p:nvSpPr>
            <p:spPr bwMode="auto">
              <a:xfrm>
                <a:off x="496" y="1838"/>
                <a:ext cx="29" cy="59"/>
              </a:xfrm>
              <a:custGeom>
                <a:avLst/>
                <a:gdLst>
                  <a:gd name="T0" fmla="*/ 0 w 29"/>
                  <a:gd name="T1" fmla="*/ 0 h 59"/>
                  <a:gd name="T2" fmla="*/ 14 w 29"/>
                  <a:gd name="T3" fmla="*/ 0 h 59"/>
                  <a:gd name="T4" fmla="*/ 14 w 29"/>
                  <a:gd name="T5" fmla="*/ 7 h 59"/>
                  <a:gd name="T6" fmla="*/ 22 w 29"/>
                  <a:gd name="T7" fmla="*/ 7 h 59"/>
                  <a:gd name="T8" fmla="*/ 22 w 29"/>
                  <a:gd name="T9" fmla="*/ 22 h 59"/>
                  <a:gd name="T10" fmla="*/ 29 w 29"/>
                  <a:gd name="T11" fmla="*/ 22 h 59"/>
                  <a:gd name="T12" fmla="*/ 29 w 29"/>
                  <a:gd name="T13" fmla="*/ 37 h 59"/>
                  <a:gd name="T14" fmla="*/ 22 w 29"/>
                  <a:gd name="T15" fmla="*/ 44 h 59"/>
                  <a:gd name="T16" fmla="*/ 22 w 29"/>
                  <a:gd name="T17" fmla="*/ 52 h 59"/>
                  <a:gd name="T18" fmla="*/ 14 w 29"/>
                  <a:gd name="T19" fmla="*/ 59 h 59"/>
                  <a:gd name="T20" fmla="*/ 7 w 29"/>
                  <a:gd name="T21" fmla="*/ 59 h 59"/>
                  <a:gd name="T22" fmla="*/ 7 w 29"/>
                  <a:gd name="T23" fmla="*/ 52 h 59"/>
                  <a:gd name="T24" fmla="*/ 0 w 29"/>
                  <a:gd name="T25" fmla="*/ 44 h 59"/>
                  <a:gd name="T26" fmla="*/ 0 w 29"/>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59"/>
                  <a:gd name="T44" fmla="*/ 29 w 29"/>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59">
                    <a:moveTo>
                      <a:pt x="0" y="0"/>
                    </a:moveTo>
                    <a:lnTo>
                      <a:pt x="14" y="0"/>
                    </a:lnTo>
                    <a:lnTo>
                      <a:pt x="14" y="7"/>
                    </a:lnTo>
                    <a:lnTo>
                      <a:pt x="22" y="7"/>
                    </a:lnTo>
                    <a:lnTo>
                      <a:pt x="22" y="22"/>
                    </a:lnTo>
                    <a:lnTo>
                      <a:pt x="29" y="22"/>
                    </a:lnTo>
                    <a:lnTo>
                      <a:pt x="29" y="37"/>
                    </a:lnTo>
                    <a:lnTo>
                      <a:pt x="22" y="44"/>
                    </a:lnTo>
                    <a:lnTo>
                      <a:pt x="22" y="52"/>
                    </a:lnTo>
                    <a:lnTo>
                      <a:pt x="14" y="59"/>
                    </a:lnTo>
                    <a:lnTo>
                      <a:pt x="7" y="59"/>
                    </a:lnTo>
                    <a:lnTo>
                      <a:pt x="7" y="52"/>
                    </a:lnTo>
                    <a:lnTo>
                      <a:pt x="0" y="44"/>
                    </a:lnTo>
                    <a:lnTo>
                      <a:pt x="0" y="0"/>
                    </a:lnTo>
                    <a:close/>
                  </a:path>
                </a:pathLst>
              </a:custGeom>
              <a:solidFill>
                <a:srgbClr val="FF633F"/>
              </a:solidFill>
              <a:ln w="9525">
                <a:noFill/>
                <a:round/>
                <a:headEnd/>
                <a:tailEnd/>
              </a:ln>
            </p:spPr>
            <p:txBody>
              <a:bodyPr/>
              <a:lstStyle/>
              <a:p>
                <a:endParaRPr lang="es-ES_tradnl"/>
              </a:p>
            </p:txBody>
          </p:sp>
          <p:sp>
            <p:nvSpPr>
              <p:cNvPr id="39637" name="Freeform 65"/>
              <p:cNvSpPr>
                <a:spLocks/>
              </p:cNvSpPr>
              <p:nvPr/>
            </p:nvSpPr>
            <p:spPr bwMode="auto">
              <a:xfrm>
                <a:off x="496" y="1838"/>
                <a:ext cx="22" cy="52"/>
              </a:xfrm>
              <a:custGeom>
                <a:avLst/>
                <a:gdLst>
                  <a:gd name="T0" fmla="*/ 7 w 22"/>
                  <a:gd name="T1" fmla="*/ 0 h 52"/>
                  <a:gd name="T2" fmla="*/ 7 w 22"/>
                  <a:gd name="T3" fmla="*/ 7 h 52"/>
                  <a:gd name="T4" fmla="*/ 14 w 22"/>
                  <a:gd name="T5" fmla="*/ 7 h 52"/>
                  <a:gd name="T6" fmla="*/ 14 w 22"/>
                  <a:gd name="T7" fmla="*/ 15 h 52"/>
                  <a:gd name="T8" fmla="*/ 22 w 22"/>
                  <a:gd name="T9" fmla="*/ 22 h 52"/>
                  <a:gd name="T10" fmla="*/ 22 w 22"/>
                  <a:gd name="T11" fmla="*/ 44 h 52"/>
                  <a:gd name="T12" fmla="*/ 14 w 22"/>
                  <a:gd name="T13" fmla="*/ 44 h 52"/>
                  <a:gd name="T14" fmla="*/ 14 w 22"/>
                  <a:gd name="T15" fmla="*/ 52 h 52"/>
                  <a:gd name="T16" fmla="*/ 7 w 22"/>
                  <a:gd name="T17" fmla="*/ 52 h 52"/>
                  <a:gd name="T18" fmla="*/ 7 w 22"/>
                  <a:gd name="T19" fmla="*/ 44 h 52"/>
                  <a:gd name="T20" fmla="*/ 0 w 22"/>
                  <a:gd name="T21" fmla="*/ 44 h 52"/>
                  <a:gd name="T22" fmla="*/ 0 w 22"/>
                  <a:gd name="T23" fmla="*/ 7 h 52"/>
                  <a:gd name="T24" fmla="*/ 7 w 22"/>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52"/>
                  <a:gd name="T41" fmla="*/ 22 w 22"/>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52">
                    <a:moveTo>
                      <a:pt x="7" y="0"/>
                    </a:moveTo>
                    <a:lnTo>
                      <a:pt x="7" y="7"/>
                    </a:lnTo>
                    <a:lnTo>
                      <a:pt x="14" y="7"/>
                    </a:lnTo>
                    <a:lnTo>
                      <a:pt x="14" y="15"/>
                    </a:lnTo>
                    <a:lnTo>
                      <a:pt x="22" y="22"/>
                    </a:lnTo>
                    <a:lnTo>
                      <a:pt x="22" y="44"/>
                    </a:lnTo>
                    <a:lnTo>
                      <a:pt x="14" y="44"/>
                    </a:lnTo>
                    <a:lnTo>
                      <a:pt x="14" y="52"/>
                    </a:lnTo>
                    <a:lnTo>
                      <a:pt x="7" y="52"/>
                    </a:lnTo>
                    <a:lnTo>
                      <a:pt x="7" y="44"/>
                    </a:lnTo>
                    <a:lnTo>
                      <a:pt x="0" y="44"/>
                    </a:lnTo>
                    <a:lnTo>
                      <a:pt x="0" y="7"/>
                    </a:lnTo>
                    <a:lnTo>
                      <a:pt x="7" y="0"/>
                    </a:lnTo>
                    <a:close/>
                  </a:path>
                </a:pathLst>
              </a:custGeom>
              <a:solidFill>
                <a:srgbClr val="FF7035"/>
              </a:solidFill>
              <a:ln w="9525">
                <a:noFill/>
                <a:round/>
                <a:headEnd/>
                <a:tailEnd/>
              </a:ln>
            </p:spPr>
            <p:txBody>
              <a:bodyPr/>
              <a:lstStyle/>
              <a:p>
                <a:endParaRPr lang="es-ES_tradnl"/>
              </a:p>
            </p:txBody>
          </p:sp>
          <p:sp>
            <p:nvSpPr>
              <p:cNvPr id="39638" name="Freeform 66"/>
              <p:cNvSpPr>
                <a:spLocks/>
              </p:cNvSpPr>
              <p:nvPr/>
            </p:nvSpPr>
            <p:spPr bwMode="auto">
              <a:xfrm>
                <a:off x="496" y="1845"/>
                <a:ext cx="22" cy="45"/>
              </a:xfrm>
              <a:custGeom>
                <a:avLst/>
                <a:gdLst>
                  <a:gd name="T0" fmla="*/ 7 w 22"/>
                  <a:gd name="T1" fmla="*/ 45 h 45"/>
                  <a:gd name="T2" fmla="*/ 0 w 22"/>
                  <a:gd name="T3" fmla="*/ 37 h 45"/>
                  <a:gd name="T4" fmla="*/ 0 w 22"/>
                  <a:gd name="T5" fmla="*/ 0 h 45"/>
                  <a:gd name="T6" fmla="*/ 14 w 22"/>
                  <a:gd name="T7" fmla="*/ 0 h 45"/>
                  <a:gd name="T8" fmla="*/ 14 w 22"/>
                  <a:gd name="T9" fmla="*/ 15 h 45"/>
                  <a:gd name="T10" fmla="*/ 22 w 22"/>
                  <a:gd name="T11" fmla="*/ 22 h 45"/>
                  <a:gd name="T12" fmla="*/ 14 w 22"/>
                  <a:gd name="T13" fmla="*/ 22 h 45"/>
                  <a:gd name="T14" fmla="*/ 14 w 22"/>
                  <a:gd name="T15" fmla="*/ 45 h 45"/>
                  <a:gd name="T16" fmla="*/ 7 w 22"/>
                  <a:gd name="T17" fmla="*/ 45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
                  <a:gd name="T28" fmla="*/ 0 h 45"/>
                  <a:gd name="T29" fmla="*/ 22 w 2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 h="45">
                    <a:moveTo>
                      <a:pt x="7" y="45"/>
                    </a:moveTo>
                    <a:lnTo>
                      <a:pt x="0" y="37"/>
                    </a:lnTo>
                    <a:lnTo>
                      <a:pt x="0" y="0"/>
                    </a:lnTo>
                    <a:lnTo>
                      <a:pt x="14" y="0"/>
                    </a:lnTo>
                    <a:lnTo>
                      <a:pt x="14" y="15"/>
                    </a:lnTo>
                    <a:lnTo>
                      <a:pt x="22" y="22"/>
                    </a:lnTo>
                    <a:lnTo>
                      <a:pt x="14" y="22"/>
                    </a:lnTo>
                    <a:lnTo>
                      <a:pt x="14" y="45"/>
                    </a:lnTo>
                    <a:lnTo>
                      <a:pt x="7" y="45"/>
                    </a:lnTo>
                    <a:close/>
                  </a:path>
                </a:pathLst>
              </a:custGeom>
              <a:solidFill>
                <a:srgbClr val="FF7C2B"/>
              </a:solidFill>
              <a:ln w="9525">
                <a:noFill/>
                <a:round/>
                <a:headEnd/>
                <a:tailEnd/>
              </a:ln>
            </p:spPr>
            <p:txBody>
              <a:bodyPr/>
              <a:lstStyle/>
              <a:p>
                <a:endParaRPr lang="es-ES_tradnl"/>
              </a:p>
            </p:txBody>
          </p:sp>
          <p:sp>
            <p:nvSpPr>
              <p:cNvPr id="39639" name="Freeform 67"/>
              <p:cNvSpPr>
                <a:spLocks/>
              </p:cNvSpPr>
              <p:nvPr/>
            </p:nvSpPr>
            <p:spPr bwMode="auto">
              <a:xfrm>
                <a:off x="496" y="1860"/>
                <a:ext cx="7" cy="15"/>
              </a:xfrm>
              <a:custGeom>
                <a:avLst/>
                <a:gdLst>
                  <a:gd name="T0" fmla="*/ 7 w 7"/>
                  <a:gd name="T1" fmla="*/ 15 h 15"/>
                  <a:gd name="T2" fmla="*/ 0 w 7"/>
                  <a:gd name="T3" fmla="*/ 7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0" y="7"/>
                    </a:lnTo>
                    <a:lnTo>
                      <a:pt x="0" y="0"/>
                    </a:lnTo>
                  </a:path>
                </a:pathLst>
              </a:custGeom>
              <a:noFill/>
              <a:ln w="11113">
                <a:solidFill>
                  <a:srgbClr val="FF4F51"/>
                </a:solidFill>
                <a:round/>
                <a:headEnd/>
                <a:tailEnd/>
              </a:ln>
            </p:spPr>
            <p:txBody>
              <a:bodyPr/>
              <a:lstStyle/>
              <a:p>
                <a:endParaRPr lang="es-ES_tradnl"/>
              </a:p>
            </p:txBody>
          </p:sp>
          <p:sp>
            <p:nvSpPr>
              <p:cNvPr id="39640" name="Freeform 68"/>
              <p:cNvSpPr>
                <a:spLocks/>
              </p:cNvSpPr>
              <p:nvPr/>
            </p:nvSpPr>
            <p:spPr bwMode="auto">
              <a:xfrm>
                <a:off x="488" y="1845"/>
                <a:ext cx="8" cy="15"/>
              </a:xfrm>
              <a:custGeom>
                <a:avLst/>
                <a:gdLst>
                  <a:gd name="T0" fmla="*/ 8 w 8"/>
                  <a:gd name="T1" fmla="*/ 15 h 15"/>
                  <a:gd name="T2" fmla="*/ 8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8" y="8"/>
                    </a:lnTo>
                    <a:lnTo>
                      <a:pt x="0" y="0"/>
                    </a:lnTo>
                  </a:path>
                </a:pathLst>
              </a:custGeom>
              <a:noFill/>
              <a:ln w="11113">
                <a:solidFill>
                  <a:srgbClr val="FF4F51"/>
                </a:solidFill>
                <a:round/>
                <a:headEnd/>
                <a:tailEnd/>
              </a:ln>
            </p:spPr>
            <p:txBody>
              <a:bodyPr/>
              <a:lstStyle/>
              <a:p>
                <a:endParaRPr lang="es-ES_tradnl"/>
              </a:p>
            </p:txBody>
          </p:sp>
          <p:sp>
            <p:nvSpPr>
              <p:cNvPr id="39641" name="Freeform 69"/>
              <p:cNvSpPr>
                <a:spLocks/>
              </p:cNvSpPr>
              <p:nvPr/>
            </p:nvSpPr>
            <p:spPr bwMode="auto">
              <a:xfrm>
                <a:off x="488" y="1830"/>
                <a:ext cx="8" cy="23"/>
              </a:xfrm>
              <a:custGeom>
                <a:avLst/>
                <a:gdLst>
                  <a:gd name="T0" fmla="*/ 0 w 8"/>
                  <a:gd name="T1" fmla="*/ 0 h 23"/>
                  <a:gd name="T2" fmla="*/ 0 w 8"/>
                  <a:gd name="T3" fmla="*/ 8 h 23"/>
                  <a:gd name="T4" fmla="*/ 8 w 8"/>
                  <a:gd name="T5" fmla="*/ 8 h 23"/>
                  <a:gd name="T6" fmla="*/ 8 w 8"/>
                  <a:gd name="T7" fmla="*/ 23 h 23"/>
                  <a:gd name="T8" fmla="*/ 0 60000 65536"/>
                  <a:gd name="T9" fmla="*/ 0 60000 65536"/>
                  <a:gd name="T10" fmla="*/ 0 60000 65536"/>
                  <a:gd name="T11" fmla="*/ 0 60000 65536"/>
                  <a:gd name="T12" fmla="*/ 0 w 8"/>
                  <a:gd name="T13" fmla="*/ 0 h 23"/>
                  <a:gd name="T14" fmla="*/ 8 w 8"/>
                  <a:gd name="T15" fmla="*/ 23 h 23"/>
                </a:gdLst>
                <a:ahLst/>
                <a:cxnLst>
                  <a:cxn ang="T8">
                    <a:pos x="T0" y="T1"/>
                  </a:cxn>
                  <a:cxn ang="T9">
                    <a:pos x="T2" y="T3"/>
                  </a:cxn>
                  <a:cxn ang="T10">
                    <a:pos x="T4" y="T5"/>
                  </a:cxn>
                  <a:cxn ang="T11">
                    <a:pos x="T6" y="T7"/>
                  </a:cxn>
                </a:cxnLst>
                <a:rect l="T12" t="T13" r="T14" b="T15"/>
                <a:pathLst>
                  <a:path w="8" h="23">
                    <a:moveTo>
                      <a:pt x="0" y="0"/>
                    </a:moveTo>
                    <a:lnTo>
                      <a:pt x="0" y="8"/>
                    </a:lnTo>
                    <a:lnTo>
                      <a:pt x="8" y="8"/>
                    </a:lnTo>
                    <a:lnTo>
                      <a:pt x="8" y="23"/>
                    </a:lnTo>
                  </a:path>
                </a:pathLst>
              </a:custGeom>
              <a:noFill/>
              <a:ln w="11113">
                <a:solidFill>
                  <a:srgbClr val="FF4F51"/>
                </a:solidFill>
                <a:round/>
                <a:headEnd/>
                <a:tailEnd/>
              </a:ln>
            </p:spPr>
            <p:txBody>
              <a:bodyPr/>
              <a:lstStyle/>
              <a:p>
                <a:endParaRPr lang="es-ES_tradnl"/>
              </a:p>
            </p:txBody>
          </p:sp>
          <p:sp>
            <p:nvSpPr>
              <p:cNvPr id="39642" name="Freeform 70"/>
              <p:cNvSpPr>
                <a:spLocks/>
              </p:cNvSpPr>
              <p:nvPr/>
            </p:nvSpPr>
            <p:spPr bwMode="auto">
              <a:xfrm>
                <a:off x="496" y="1853"/>
                <a:ext cx="7" cy="14"/>
              </a:xfrm>
              <a:custGeom>
                <a:avLst/>
                <a:gdLst>
                  <a:gd name="T0" fmla="*/ 0 w 7"/>
                  <a:gd name="T1" fmla="*/ 0 h 14"/>
                  <a:gd name="T2" fmla="*/ 0 w 7"/>
                  <a:gd name="T3" fmla="*/ 7 h 14"/>
                  <a:gd name="T4" fmla="*/ 7 w 7"/>
                  <a:gd name="T5" fmla="*/ 14 h 14"/>
                  <a:gd name="T6" fmla="*/ 0 60000 65536"/>
                  <a:gd name="T7" fmla="*/ 0 60000 65536"/>
                  <a:gd name="T8" fmla="*/ 0 60000 65536"/>
                  <a:gd name="T9" fmla="*/ 0 w 7"/>
                  <a:gd name="T10" fmla="*/ 0 h 14"/>
                  <a:gd name="T11" fmla="*/ 7 w 7"/>
                  <a:gd name="T12" fmla="*/ 14 h 14"/>
                </a:gdLst>
                <a:ahLst/>
                <a:cxnLst>
                  <a:cxn ang="T6">
                    <a:pos x="T0" y="T1"/>
                  </a:cxn>
                  <a:cxn ang="T7">
                    <a:pos x="T2" y="T3"/>
                  </a:cxn>
                  <a:cxn ang="T8">
                    <a:pos x="T4" y="T5"/>
                  </a:cxn>
                </a:cxnLst>
                <a:rect l="T9" t="T10" r="T11" b="T12"/>
                <a:pathLst>
                  <a:path w="7" h="14">
                    <a:moveTo>
                      <a:pt x="0" y="0"/>
                    </a:moveTo>
                    <a:lnTo>
                      <a:pt x="0" y="7"/>
                    </a:lnTo>
                    <a:lnTo>
                      <a:pt x="7" y="14"/>
                    </a:lnTo>
                  </a:path>
                </a:pathLst>
              </a:custGeom>
              <a:noFill/>
              <a:ln w="11113">
                <a:solidFill>
                  <a:srgbClr val="FF4F51"/>
                </a:solidFill>
                <a:round/>
                <a:headEnd/>
                <a:tailEnd/>
              </a:ln>
            </p:spPr>
            <p:txBody>
              <a:bodyPr/>
              <a:lstStyle/>
              <a:p>
                <a:endParaRPr lang="es-ES_tradnl"/>
              </a:p>
            </p:txBody>
          </p:sp>
          <p:sp>
            <p:nvSpPr>
              <p:cNvPr id="39643" name="Freeform 71"/>
              <p:cNvSpPr>
                <a:spLocks/>
              </p:cNvSpPr>
              <p:nvPr/>
            </p:nvSpPr>
            <p:spPr bwMode="auto">
              <a:xfrm>
                <a:off x="481" y="1838"/>
                <a:ext cx="15" cy="7"/>
              </a:xfrm>
              <a:custGeom>
                <a:avLst/>
                <a:gdLst>
                  <a:gd name="T0" fmla="*/ 15 w 15"/>
                  <a:gd name="T1" fmla="*/ 7 h 7"/>
                  <a:gd name="T2" fmla="*/ 7 w 15"/>
                  <a:gd name="T3" fmla="*/ 7 h 7"/>
                  <a:gd name="T4" fmla="*/ 7 w 15"/>
                  <a:gd name="T5" fmla="*/ 0 h 7"/>
                  <a:gd name="T6" fmla="*/ 0 w 15"/>
                  <a:gd name="T7" fmla="*/ 0 h 7"/>
                  <a:gd name="T8" fmla="*/ 0 60000 65536"/>
                  <a:gd name="T9" fmla="*/ 0 60000 65536"/>
                  <a:gd name="T10" fmla="*/ 0 60000 65536"/>
                  <a:gd name="T11" fmla="*/ 0 60000 65536"/>
                  <a:gd name="T12" fmla="*/ 0 w 15"/>
                  <a:gd name="T13" fmla="*/ 0 h 7"/>
                  <a:gd name="T14" fmla="*/ 15 w 15"/>
                  <a:gd name="T15" fmla="*/ 7 h 7"/>
                </a:gdLst>
                <a:ahLst/>
                <a:cxnLst>
                  <a:cxn ang="T8">
                    <a:pos x="T0" y="T1"/>
                  </a:cxn>
                  <a:cxn ang="T9">
                    <a:pos x="T2" y="T3"/>
                  </a:cxn>
                  <a:cxn ang="T10">
                    <a:pos x="T4" y="T5"/>
                  </a:cxn>
                  <a:cxn ang="T11">
                    <a:pos x="T6" y="T7"/>
                  </a:cxn>
                </a:cxnLst>
                <a:rect l="T12" t="T13" r="T14" b="T15"/>
                <a:pathLst>
                  <a:path w="15" h="7">
                    <a:moveTo>
                      <a:pt x="15" y="7"/>
                    </a:moveTo>
                    <a:lnTo>
                      <a:pt x="7" y="7"/>
                    </a:lnTo>
                    <a:lnTo>
                      <a:pt x="7" y="0"/>
                    </a:lnTo>
                    <a:lnTo>
                      <a:pt x="0" y="0"/>
                    </a:lnTo>
                  </a:path>
                </a:pathLst>
              </a:custGeom>
              <a:noFill/>
              <a:ln w="11113">
                <a:solidFill>
                  <a:srgbClr val="FF4F51"/>
                </a:solidFill>
                <a:round/>
                <a:headEnd/>
                <a:tailEnd/>
              </a:ln>
            </p:spPr>
            <p:txBody>
              <a:bodyPr/>
              <a:lstStyle/>
              <a:p>
                <a:endParaRPr lang="es-ES_tradnl"/>
              </a:p>
            </p:txBody>
          </p:sp>
          <p:sp>
            <p:nvSpPr>
              <p:cNvPr id="39644" name="Freeform 72"/>
              <p:cNvSpPr>
                <a:spLocks/>
              </p:cNvSpPr>
              <p:nvPr/>
            </p:nvSpPr>
            <p:spPr bwMode="auto">
              <a:xfrm>
                <a:off x="496" y="1823"/>
                <a:ext cx="44" cy="30"/>
              </a:xfrm>
              <a:custGeom>
                <a:avLst/>
                <a:gdLst>
                  <a:gd name="T0" fmla="*/ 0 w 44"/>
                  <a:gd name="T1" fmla="*/ 0 h 30"/>
                  <a:gd name="T2" fmla="*/ 29 w 44"/>
                  <a:gd name="T3" fmla="*/ 0 h 30"/>
                  <a:gd name="T4" fmla="*/ 36 w 44"/>
                  <a:gd name="T5" fmla="*/ 7 h 30"/>
                  <a:gd name="T6" fmla="*/ 44 w 44"/>
                  <a:gd name="T7" fmla="*/ 7 h 30"/>
                  <a:gd name="T8" fmla="*/ 44 w 44"/>
                  <a:gd name="T9" fmla="*/ 22 h 30"/>
                  <a:gd name="T10" fmla="*/ 36 w 44"/>
                  <a:gd name="T11" fmla="*/ 30 h 30"/>
                  <a:gd name="T12" fmla="*/ 22 w 44"/>
                  <a:gd name="T13" fmla="*/ 15 h 30"/>
                  <a:gd name="T14" fmla="*/ 14 w 44"/>
                  <a:gd name="T15" fmla="*/ 15 h 30"/>
                  <a:gd name="T16" fmla="*/ 0 w 44"/>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30"/>
                  <a:gd name="T29" fmla="*/ 44 w 44"/>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30">
                    <a:moveTo>
                      <a:pt x="0" y="0"/>
                    </a:moveTo>
                    <a:lnTo>
                      <a:pt x="29" y="0"/>
                    </a:lnTo>
                    <a:lnTo>
                      <a:pt x="36" y="7"/>
                    </a:lnTo>
                    <a:lnTo>
                      <a:pt x="44" y="7"/>
                    </a:lnTo>
                    <a:lnTo>
                      <a:pt x="44" y="22"/>
                    </a:lnTo>
                    <a:lnTo>
                      <a:pt x="36" y="30"/>
                    </a:lnTo>
                    <a:lnTo>
                      <a:pt x="22" y="15"/>
                    </a:lnTo>
                    <a:lnTo>
                      <a:pt x="14" y="15"/>
                    </a:lnTo>
                    <a:lnTo>
                      <a:pt x="0" y="0"/>
                    </a:lnTo>
                    <a:close/>
                  </a:path>
                </a:pathLst>
              </a:custGeom>
              <a:solidFill>
                <a:srgbClr val="FF3266"/>
              </a:solidFill>
              <a:ln w="0">
                <a:solidFill>
                  <a:srgbClr val="000000"/>
                </a:solidFill>
                <a:round/>
                <a:headEnd/>
                <a:tailEnd/>
              </a:ln>
            </p:spPr>
            <p:txBody>
              <a:bodyPr/>
              <a:lstStyle/>
              <a:p>
                <a:endParaRPr lang="es-ES_tradnl"/>
              </a:p>
            </p:txBody>
          </p:sp>
          <p:sp>
            <p:nvSpPr>
              <p:cNvPr id="39645" name="Freeform 73"/>
              <p:cNvSpPr>
                <a:spLocks/>
              </p:cNvSpPr>
              <p:nvPr/>
            </p:nvSpPr>
            <p:spPr bwMode="auto">
              <a:xfrm>
                <a:off x="554" y="1727"/>
                <a:ext cx="103" cy="118"/>
              </a:xfrm>
              <a:custGeom>
                <a:avLst/>
                <a:gdLst>
                  <a:gd name="T0" fmla="*/ 81 w 103"/>
                  <a:gd name="T1" fmla="*/ 103 h 118"/>
                  <a:gd name="T2" fmla="*/ 81 w 103"/>
                  <a:gd name="T3" fmla="*/ 96 h 118"/>
                  <a:gd name="T4" fmla="*/ 88 w 103"/>
                  <a:gd name="T5" fmla="*/ 96 h 118"/>
                  <a:gd name="T6" fmla="*/ 88 w 103"/>
                  <a:gd name="T7" fmla="*/ 89 h 118"/>
                  <a:gd name="T8" fmla="*/ 96 w 103"/>
                  <a:gd name="T9" fmla="*/ 81 h 118"/>
                  <a:gd name="T10" fmla="*/ 96 w 103"/>
                  <a:gd name="T11" fmla="*/ 74 h 118"/>
                  <a:gd name="T12" fmla="*/ 103 w 103"/>
                  <a:gd name="T13" fmla="*/ 66 h 118"/>
                  <a:gd name="T14" fmla="*/ 103 w 103"/>
                  <a:gd name="T15" fmla="*/ 52 h 118"/>
                  <a:gd name="T16" fmla="*/ 96 w 103"/>
                  <a:gd name="T17" fmla="*/ 44 h 118"/>
                  <a:gd name="T18" fmla="*/ 96 w 103"/>
                  <a:gd name="T19" fmla="*/ 37 h 118"/>
                  <a:gd name="T20" fmla="*/ 88 w 103"/>
                  <a:gd name="T21" fmla="*/ 29 h 118"/>
                  <a:gd name="T22" fmla="*/ 88 w 103"/>
                  <a:gd name="T23" fmla="*/ 22 h 118"/>
                  <a:gd name="T24" fmla="*/ 81 w 103"/>
                  <a:gd name="T25" fmla="*/ 22 h 118"/>
                  <a:gd name="T26" fmla="*/ 81 w 103"/>
                  <a:gd name="T27" fmla="*/ 14 h 118"/>
                  <a:gd name="T28" fmla="*/ 74 w 103"/>
                  <a:gd name="T29" fmla="*/ 14 h 118"/>
                  <a:gd name="T30" fmla="*/ 66 w 103"/>
                  <a:gd name="T31" fmla="*/ 7 h 118"/>
                  <a:gd name="T32" fmla="*/ 52 w 103"/>
                  <a:gd name="T33" fmla="*/ 7 h 118"/>
                  <a:gd name="T34" fmla="*/ 52 w 103"/>
                  <a:gd name="T35" fmla="*/ 0 h 118"/>
                  <a:gd name="T36" fmla="*/ 30 w 103"/>
                  <a:gd name="T37" fmla="*/ 0 h 118"/>
                  <a:gd name="T38" fmla="*/ 30 w 103"/>
                  <a:gd name="T39" fmla="*/ 22 h 118"/>
                  <a:gd name="T40" fmla="*/ 22 w 103"/>
                  <a:gd name="T41" fmla="*/ 29 h 118"/>
                  <a:gd name="T42" fmla="*/ 22 w 103"/>
                  <a:gd name="T43" fmla="*/ 37 h 118"/>
                  <a:gd name="T44" fmla="*/ 15 w 103"/>
                  <a:gd name="T45" fmla="*/ 37 h 118"/>
                  <a:gd name="T46" fmla="*/ 15 w 103"/>
                  <a:gd name="T47" fmla="*/ 44 h 118"/>
                  <a:gd name="T48" fmla="*/ 8 w 103"/>
                  <a:gd name="T49" fmla="*/ 44 h 118"/>
                  <a:gd name="T50" fmla="*/ 8 w 103"/>
                  <a:gd name="T51" fmla="*/ 52 h 118"/>
                  <a:gd name="T52" fmla="*/ 0 w 103"/>
                  <a:gd name="T53" fmla="*/ 59 h 118"/>
                  <a:gd name="T54" fmla="*/ 0 w 103"/>
                  <a:gd name="T55" fmla="*/ 103 h 118"/>
                  <a:gd name="T56" fmla="*/ 8 w 103"/>
                  <a:gd name="T57" fmla="*/ 103 h 118"/>
                  <a:gd name="T58" fmla="*/ 8 w 103"/>
                  <a:gd name="T59" fmla="*/ 111 h 118"/>
                  <a:gd name="T60" fmla="*/ 15 w 103"/>
                  <a:gd name="T61" fmla="*/ 111 h 118"/>
                  <a:gd name="T62" fmla="*/ 22 w 103"/>
                  <a:gd name="T63" fmla="*/ 118 h 118"/>
                  <a:gd name="T64" fmla="*/ 66 w 103"/>
                  <a:gd name="T65" fmla="*/ 118 h 118"/>
                  <a:gd name="T66" fmla="*/ 66 w 103"/>
                  <a:gd name="T67" fmla="*/ 111 h 118"/>
                  <a:gd name="T68" fmla="*/ 74 w 103"/>
                  <a:gd name="T69" fmla="*/ 111 h 118"/>
                  <a:gd name="T70" fmla="*/ 81 w 103"/>
                  <a:gd name="T71" fmla="*/ 103 h 1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
                  <a:gd name="T109" fmla="*/ 0 h 118"/>
                  <a:gd name="T110" fmla="*/ 103 w 103"/>
                  <a:gd name="T111" fmla="*/ 118 h 1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 h="118">
                    <a:moveTo>
                      <a:pt x="81" y="103"/>
                    </a:moveTo>
                    <a:lnTo>
                      <a:pt x="81" y="96"/>
                    </a:lnTo>
                    <a:lnTo>
                      <a:pt x="88" y="96"/>
                    </a:lnTo>
                    <a:lnTo>
                      <a:pt x="88" y="89"/>
                    </a:lnTo>
                    <a:lnTo>
                      <a:pt x="96" y="81"/>
                    </a:lnTo>
                    <a:lnTo>
                      <a:pt x="96" y="74"/>
                    </a:lnTo>
                    <a:lnTo>
                      <a:pt x="103" y="66"/>
                    </a:lnTo>
                    <a:lnTo>
                      <a:pt x="103" y="52"/>
                    </a:lnTo>
                    <a:lnTo>
                      <a:pt x="96" y="44"/>
                    </a:lnTo>
                    <a:lnTo>
                      <a:pt x="96" y="37"/>
                    </a:lnTo>
                    <a:lnTo>
                      <a:pt x="88" y="29"/>
                    </a:lnTo>
                    <a:lnTo>
                      <a:pt x="88" y="22"/>
                    </a:lnTo>
                    <a:lnTo>
                      <a:pt x="81" y="22"/>
                    </a:lnTo>
                    <a:lnTo>
                      <a:pt x="81" y="14"/>
                    </a:lnTo>
                    <a:lnTo>
                      <a:pt x="74" y="14"/>
                    </a:lnTo>
                    <a:lnTo>
                      <a:pt x="66" y="7"/>
                    </a:lnTo>
                    <a:lnTo>
                      <a:pt x="52" y="7"/>
                    </a:lnTo>
                    <a:lnTo>
                      <a:pt x="52" y="0"/>
                    </a:lnTo>
                    <a:lnTo>
                      <a:pt x="30" y="0"/>
                    </a:lnTo>
                    <a:lnTo>
                      <a:pt x="30" y="22"/>
                    </a:lnTo>
                    <a:lnTo>
                      <a:pt x="22" y="29"/>
                    </a:lnTo>
                    <a:lnTo>
                      <a:pt x="22" y="37"/>
                    </a:lnTo>
                    <a:lnTo>
                      <a:pt x="15" y="37"/>
                    </a:lnTo>
                    <a:lnTo>
                      <a:pt x="15" y="44"/>
                    </a:lnTo>
                    <a:lnTo>
                      <a:pt x="8" y="44"/>
                    </a:lnTo>
                    <a:lnTo>
                      <a:pt x="8" y="52"/>
                    </a:lnTo>
                    <a:lnTo>
                      <a:pt x="0" y="59"/>
                    </a:lnTo>
                    <a:lnTo>
                      <a:pt x="0" y="103"/>
                    </a:lnTo>
                    <a:lnTo>
                      <a:pt x="8" y="103"/>
                    </a:lnTo>
                    <a:lnTo>
                      <a:pt x="8" y="111"/>
                    </a:lnTo>
                    <a:lnTo>
                      <a:pt x="15" y="111"/>
                    </a:lnTo>
                    <a:lnTo>
                      <a:pt x="22" y="118"/>
                    </a:lnTo>
                    <a:lnTo>
                      <a:pt x="66" y="118"/>
                    </a:lnTo>
                    <a:lnTo>
                      <a:pt x="66" y="111"/>
                    </a:lnTo>
                    <a:lnTo>
                      <a:pt x="74" y="111"/>
                    </a:lnTo>
                    <a:lnTo>
                      <a:pt x="81" y="103"/>
                    </a:lnTo>
                    <a:close/>
                  </a:path>
                </a:pathLst>
              </a:custGeom>
              <a:solidFill>
                <a:srgbClr val="FF3266"/>
              </a:solidFill>
              <a:ln w="0">
                <a:solidFill>
                  <a:srgbClr val="000000"/>
                </a:solidFill>
                <a:round/>
                <a:headEnd/>
                <a:tailEnd/>
              </a:ln>
            </p:spPr>
            <p:txBody>
              <a:bodyPr/>
              <a:lstStyle/>
              <a:p>
                <a:endParaRPr lang="es-ES_tradnl"/>
              </a:p>
            </p:txBody>
          </p:sp>
          <p:sp>
            <p:nvSpPr>
              <p:cNvPr id="39646" name="Freeform 74"/>
              <p:cNvSpPr>
                <a:spLocks/>
              </p:cNvSpPr>
              <p:nvPr/>
            </p:nvSpPr>
            <p:spPr bwMode="auto">
              <a:xfrm>
                <a:off x="554" y="1749"/>
                <a:ext cx="88" cy="74"/>
              </a:xfrm>
              <a:custGeom>
                <a:avLst/>
                <a:gdLst>
                  <a:gd name="T0" fmla="*/ 88 w 88"/>
                  <a:gd name="T1" fmla="*/ 44 h 74"/>
                  <a:gd name="T2" fmla="*/ 81 w 88"/>
                  <a:gd name="T3" fmla="*/ 44 h 74"/>
                  <a:gd name="T4" fmla="*/ 81 w 88"/>
                  <a:gd name="T5" fmla="*/ 52 h 74"/>
                  <a:gd name="T6" fmla="*/ 52 w 88"/>
                  <a:gd name="T7" fmla="*/ 52 h 74"/>
                  <a:gd name="T8" fmla="*/ 52 w 88"/>
                  <a:gd name="T9" fmla="*/ 59 h 74"/>
                  <a:gd name="T10" fmla="*/ 44 w 88"/>
                  <a:gd name="T11" fmla="*/ 59 h 74"/>
                  <a:gd name="T12" fmla="*/ 37 w 88"/>
                  <a:gd name="T13" fmla="*/ 67 h 74"/>
                  <a:gd name="T14" fmla="*/ 15 w 88"/>
                  <a:gd name="T15" fmla="*/ 67 h 74"/>
                  <a:gd name="T16" fmla="*/ 15 w 88"/>
                  <a:gd name="T17" fmla="*/ 74 h 74"/>
                  <a:gd name="T18" fmla="*/ 0 w 88"/>
                  <a:gd name="T19" fmla="*/ 74 h 74"/>
                  <a:gd name="T20" fmla="*/ 0 w 88"/>
                  <a:gd name="T21" fmla="*/ 67 h 74"/>
                  <a:gd name="T22" fmla="*/ 8 w 88"/>
                  <a:gd name="T23" fmla="*/ 67 h 74"/>
                  <a:gd name="T24" fmla="*/ 8 w 88"/>
                  <a:gd name="T25" fmla="*/ 52 h 74"/>
                  <a:gd name="T26" fmla="*/ 15 w 88"/>
                  <a:gd name="T27" fmla="*/ 44 h 74"/>
                  <a:gd name="T28" fmla="*/ 15 w 88"/>
                  <a:gd name="T29" fmla="*/ 37 h 74"/>
                  <a:gd name="T30" fmla="*/ 22 w 88"/>
                  <a:gd name="T31" fmla="*/ 30 h 74"/>
                  <a:gd name="T32" fmla="*/ 22 w 88"/>
                  <a:gd name="T33" fmla="*/ 22 h 74"/>
                  <a:gd name="T34" fmla="*/ 37 w 88"/>
                  <a:gd name="T35" fmla="*/ 7 h 74"/>
                  <a:gd name="T36" fmla="*/ 37 w 88"/>
                  <a:gd name="T37" fmla="*/ 0 h 74"/>
                  <a:gd name="T38" fmla="*/ 66 w 88"/>
                  <a:gd name="T39" fmla="*/ 0 h 74"/>
                  <a:gd name="T40" fmla="*/ 66 w 88"/>
                  <a:gd name="T41" fmla="*/ 7 h 74"/>
                  <a:gd name="T42" fmla="*/ 74 w 88"/>
                  <a:gd name="T43" fmla="*/ 7 h 74"/>
                  <a:gd name="T44" fmla="*/ 74 w 88"/>
                  <a:gd name="T45" fmla="*/ 15 h 74"/>
                  <a:gd name="T46" fmla="*/ 81 w 88"/>
                  <a:gd name="T47" fmla="*/ 15 h 74"/>
                  <a:gd name="T48" fmla="*/ 81 w 88"/>
                  <a:gd name="T49" fmla="*/ 22 h 74"/>
                  <a:gd name="T50" fmla="*/ 88 w 88"/>
                  <a:gd name="T51" fmla="*/ 22 h 74"/>
                  <a:gd name="T52" fmla="*/ 88 w 88"/>
                  <a:gd name="T53" fmla="*/ 44 h 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74"/>
                  <a:gd name="T83" fmla="*/ 88 w 88"/>
                  <a:gd name="T84" fmla="*/ 74 h 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74">
                    <a:moveTo>
                      <a:pt x="88" y="44"/>
                    </a:moveTo>
                    <a:lnTo>
                      <a:pt x="81" y="44"/>
                    </a:lnTo>
                    <a:lnTo>
                      <a:pt x="81" y="52"/>
                    </a:lnTo>
                    <a:lnTo>
                      <a:pt x="52" y="52"/>
                    </a:lnTo>
                    <a:lnTo>
                      <a:pt x="52" y="59"/>
                    </a:lnTo>
                    <a:lnTo>
                      <a:pt x="44" y="59"/>
                    </a:lnTo>
                    <a:lnTo>
                      <a:pt x="37" y="67"/>
                    </a:lnTo>
                    <a:lnTo>
                      <a:pt x="15" y="67"/>
                    </a:lnTo>
                    <a:lnTo>
                      <a:pt x="15" y="74"/>
                    </a:lnTo>
                    <a:lnTo>
                      <a:pt x="0" y="74"/>
                    </a:lnTo>
                    <a:lnTo>
                      <a:pt x="0" y="67"/>
                    </a:lnTo>
                    <a:lnTo>
                      <a:pt x="8" y="67"/>
                    </a:lnTo>
                    <a:lnTo>
                      <a:pt x="8" y="52"/>
                    </a:lnTo>
                    <a:lnTo>
                      <a:pt x="15" y="44"/>
                    </a:lnTo>
                    <a:lnTo>
                      <a:pt x="15" y="37"/>
                    </a:lnTo>
                    <a:lnTo>
                      <a:pt x="22" y="30"/>
                    </a:lnTo>
                    <a:lnTo>
                      <a:pt x="22" y="22"/>
                    </a:lnTo>
                    <a:lnTo>
                      <a:pt x="37" y="7"/>
                    </a:lnTo>
                    <a:lnTo>
                      <a:pt x="37" y="0"/>
                    </a:lnTo>
                    <a:lnTo>
                      <a:pt x="66" y="0"/>
                    </a:lnTo>
                    <a:lnTo>
                      <a:pt x="66" y="7"/>
                    </a:lnTo>
                    <a:lnTo>
                      <a:pt x="74" y="7"/>
                    </a:lnTo>
                    <a:lnTo>
                      <a:pt x="74" y="15"/>
                    </a:lnTo>
                    <a:lnTo>
                      <a:pt x="81" y="15"/>
                    </a:lnTo>
                    <a:lnTo>
                      <a:pt x="81" y="22"/>
                    </a:lnTo>
                    <a:lnTo>
                      <a:pt x="88" y="22"/>
                    </a:lnTo>
                    <a:lnTo>
                      <a:pt x="88" y="44"/>
                    </a:lnTo>
                    <a:close/>
                  </a:path>
                </a:pathLst>
              </a:custGeom>
              <a:solidFill>
                <a:srgbClr val="FF3266"/>
              </a:solidFill>
              <a:ln w="9525">
                <a:noFill/>
                <a:round/>
                <a:headEnd/>
                <a:tailEnd/>
              </a:ln>
            </p:spPr>
            <p:txBody>
              <a:bodyPr/>
              <a:lstStyle/>
              <a:p>
                <a:endParaRPr lang="es-ES_tradnl"/>
              </a:p>
            </p:txBody>
          </p:sp>
          <p:sp>
            <p:nvSpPr>
              <p:cNvPr id="39647" name="Freeform 75"/>
              <p:cNvSpPr>
                <a:spLocks/>
              </p:cNvSpPr>
              <p:nvPr/>
            </p:nvSpPr>
            <p:spPr bwMode="auto">
              <a:xfrm>
                <a:off x="562" y="1749"/>
                <a:ext cx="80" cy="74"/>
              </a:xfrm>
              <a:custGeom>
                <a:avLst/>
                <a:gdLst>
                  <a:gd name="T0" fmla="*/ 36 w 80"/>
                  <a:gd name="T1" fmla="*/ 7 h 74"/>
                  <a:gd name="T2" fmla="*/ 44 w 80"/>
                  <a:gd name="T3" fmla="*/ 7 h 74"/>
                  <a:gd name="T4" fmla="*/ 44 w 80"/>
                  <a:gd name="T5" fmla="*/ 0 h 74"/>
                  <a:gd name="T6" fmla="*/ 51 w 80"/>
                  <a:gd name="T7" fmla="*/ 7 h 74"/>
                  <a:gd name="T8" fmla="*/ 58 w 80"/>
                  <a:gd name="T9" fmla="*/ 7 h 74"/>
                  <a:gd name="T10" fmla="*/ 58 w 80"/>
                  <a:gd name="T11" fmla="*/ 15 h 74"/>
                  <a:gd name="T12" fmla="*/ 66 w 80"/>
                  <a:gd name="T13" fmla="*/ 15 h 74"/>
                  <a:gd name="T14" fmla="*/ 73 w 80"/>
                  <a:gd name="T15" fmla="*/ 22 h 74"/>
                  <a:gd name="T16" fmla="*/ 73 w 80"/>
                  <a:gd name="T17" fmla="*/ 30 h 74"/>
                  <a:gd name="T18" fmla="*/ 80 w 80"/>
                  <a:gd name="T19" fmla="*/ 30 h 74"/>
                  <a:gd name="T20" fmla="*/ 80 w 80"/>
                  <a:gd name="T21" fmla="*/ 44 h 74"/>
                  <a:gd name="T22" fmla="*/ 73 w 80"/>
                  <a:gd name="T23" fmla="*/ 52 h 74"/>
                  <a:gd name="T24" fmla="*/ 51 w 80"/>
                  <a:gd name="T25" fmla="*/ 52 h 74"/>
                  <a:gd name="T26" fmla="*/ 44 w 80"/>
                  <a:gd name="T27" fmla="*/ 59 h 74"/>
                  <a:gd name="T28" fmla="*/ 36 w 80"/>
                  <a:gd name="T29" fmla="*/ 59 h 74"/>
                  <a:gd name="T30" fmla="*/ 29 w 80"/>
                  <a:gd name="T31" fmla="*/ 67 h 74"/>
                  <a:gd name="T32" fmla="*/ 7 w 80"/>
                  <a:gd name="T33" fmla="*/ 67 h 74"/>
                  <a:gd name="T34" fmla="*/ 7 w 80"/>
                  <a:gd name="T35" fmla="*/ 74 h 74"/>
                  <a:gd name="T36" fmla="*/ 0 w 80"/>
                  <a:gd name="T37" fmla="*/ 74 h 74"/>
                  <a:gd name="T38" fmla="*/ 0 w 80"/>
                  <a:gd name="T39" fmla="*/ 52 h 74"/>
                  <a:gd name="T40" fmla="*/ 7 w 80"/>
                  <a:gd name="T41" fmla="*/ 52 h 74"/>
                  <a:gd name="T42" fmla="*/ 7 w 80"/>
                  <a:gd name="T43" fmla="*/ 37 h 74"/>
                  <a:gd name="T44" fmla="*/ 14 w 80"/>
                  <a:gd name="T45" fmla="*/ 37 h 74"/>
                  <a:gd name="T46" fmla="*/ 14 w 80"/>
                  <a:gd name="T47" fmla="*/ 30 h 74"/>
                  <a:gd name="T48" fmla="*/ 22 w 80"/>
                  <a:gd name="T49" fmla="*/ 22 h 74"/>
                  <a:gd name="T50" fmla="*/ 22 w 80"/>
                  <a:gd name="T51" fmla="*/ 15 h 74"/>
                  <a:gd name="T52" fmla="*/ 29 w 80"/>
                  <a:gd name="T53" fmla="*/ 15 h 74"/>
                  <a:gd name="T54" fmla="*/ 36 w 80"/>
                  <a:gd name="T55" fmla="*/ 7 h 7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74"/>
                  <a:gd name="T86" fmla="*/ 80 w 80"/>
                  <a:gd name="T87" fmla="*/ 74 h 7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74">
                    <a:moveTo>
                      <a:pt x="36" y="7"/>
                    </a:moveTo>
                    <a:lnTo>
                      <a:pt x="44" y="7"/>
                    </a:lnTo>
                    <a:lnTo>
                      <a:pt x="44" y="0"/>
                    </a:lnTo>
                    <a:lnTo>
                      <a:pt x="51" y="7"/>
                    </a:lnTo>
                    <a:lnTo>
                      <a:pt x="58" y="7"/>
                    </a:lnTo>
                    <a:lnTo>
                      <a:pt x="58" y="15"/>
                    </a:lnTo>
                    <a:lnTo>
                      <a:pt x="66" y="15"/>
                    </a:lnTo>
                    <a:lnTo>
                      <a:pt x="73" y="22"/>
                    </a:lnTo>
                    <a:lnTo>
                      <a:pt x="73" y="30"/>
                    </a:lnTo>
                    <a:lnTo>
                      <a:pt x="80" y="30"/>
                    </a:lnTo>
                    <a:lnTo>
                      <a:pt x="80" y="44"/>
                    </a:lnTo>
                    <a:lnTo>
                      <a:pt x="73" y="52"/>
                    </a:lnTo>
                    <a:lnTo>
                      <a:pt x="51" y="52"/>
                    </a:lnTo>
                    <a:lnTo>
                      <a:pt x="44" y="59"/>
                    </a:lnTo>
                    <a:lnTo>
                      <a:pt x="36" y="59"/>
                    </a:lnTo>
                    <a:lnTo>
                      <a:pt x="29" y="67"/>
                    </a:lnTo>
                    <a:lnTo>
                      <a:pt x="7" y="67"/>
                    </a:lnTo>
                    <a:lnTo>
                      <a:pt x="7" y="74"/>
                    </a:lnTo>
                    <a:lnTo>
                      <a:pt x="0" y="74"/>
                    </a:lnTo>
                    <a:lnTo>
                      <a:pt x="0" y="52"/>
                    </a:lnTo>
                    <a:lnTo>
                      <a:pt x="7" y="52"/>
                    </a:lnTo>
                    <a:lnTo>
                      <a:pt x="7" y="37"/>
                    </a:lnTo>
                    <a:lnTo>
                      <a:pt x="14" y="37"/>
                    </a:lnTo>
                    <a:lnTo>
                      <a:pt x="14" y="30"/>
                    </a:lnTo>
                    <a:lnTo>
                      <a:pt x="22" y="22"/>
                    </a:lnTo>
                    <a:lnTo>
                      <a:pt x="22" y="15"/>
                    </a:lnTo>
                    <a:lnTo>
                      <a:pt x="29" y="15"/>
                    </a:lnTo>
                    <a:lnTo>
                      <a:pt x="36" y="7"/>
                    </a:lnTo>
                    <a:close/>
                  </a:path>
                </a:pathLst>
              </a:custGeom>
              <a:solidFill>
                <a:srgbClr val="FF3D5E"/>
              </a:solidFill>
              <a:ln w="9525">
                <a:noFill/>
                <a:round/>
                <a:headEnd/>
                <a:tailEnd/>
              </a:ln>
            </p:spPr>
            <p:txBody>
              <a:bodyPr/>
              <a:lstStyle/>
              <a:p>
                <a:endParaRPr lang="es-ES_tradnl"/>
              </a:p>
            </p:txBody>
          </p:sp>
          <p:sp>
            <p:nvSpPr>
              <p:cNvPr id="39648" name="Freeform 76"/>
              <p:cNvSpPr>
                <a:spLocks/>
              </p:cNvSpPr>
              <p:nvPr/>
            </p:nvSpPr>
            <p:spPr bwMode="auto">
              <a:xfrm>
                <a:off x="562" y="1756"/>
                <a:ext cx="80" cy="67"/>
              </a:xfrm>
              <a:custGeom>
                <a:avLst/>
                <a:gdLst>
                  <a:gd name="T0" fmla="*/ 36 w 80"/>
                  <a:gd name="T1" fmla="*/ 8 h 67"/>
                  <a:gd name="T2" fmla="*/ 36 w 80"/>
                  <a:gd name="T3" fmla="*/ 0 h 67"/>
                  <a:gd name="T4" fmla="*/ 51 w 80"/>
                  <a:gd name="T5" fmla="*/ 0 h 67"/>
                  <a:gd name="T6" fmla="*/ 51 w 80"/>
                  <a:gd name="T7" fmla="*/ 8 h 67"/>
                  <a:gd name="T8" fmla="*/ 58 w 80"/>
                  <a:gd name="T9" fmla="*/ 8 h 67"/>
                  <a:gd name="T10" fmla="*/ 73 w 80"/>
                  <a:gd name="T11" fmla="*/ 23 h 67"/>
                  <a:gd name="T12" fmla="*/ 73 w 80"/>
                  <a:gd name="T13" fmla="*/ 30 h 67"/>
                  <a:gd name="T14" fmla="*/ 80 w 80"/>
                  <a:gd name="T15" fmla="*/ 30 h 67"/>
                  <a:gd name="T16" fmla="*/ 80 w 80"/>
                  <a:gd name="T17" fmla="*/ 37 h 67"/>
                  <a:gd name="T18" fmla="*/ 73 w 80"/>
                  <a:gd name="T19" fmla="*/ 37 h 67"/>
                  <a:gd name="T20" fmla="*/ 73 w 80"/>
                  <a:gd name="T21" fmla="*/ 45 h 67"/>
                  <a:gd name="T22" fmla="*/ 58 w 80"/>
                  <a:gd name="T23" fmla="*/ 45 h 67"/>
                  <a:gd name="T24" fmla="*/ 51 w 80"/>
                  <a:gd name="T25" fmla="*/ 52 h 67"/>
                  <a:gd name="T26" fmla="*/ 36 w 80"/>
                  <a:gd name="T27" fmla="*/ 52 h 67"/>
                  <a:gd name="T28" fmla="*/ 36 w 80"/>
                  <a:gd name="T29" fmla="*/ 60 h 67"/>
                  <a:gd name="T30" fmla="*/ 14 w 80"/>
                  <a:gd name="T31" fmla="*/ 60 h 67"/>
                  <a:gd name="T32" fmla="*/ 7 w 80"/>
                  <a:gd name="T33" fmla="*/ 67 h 67"/>
                  <a:gd name="T34" fmla="*/ 0 w 80"/>
                  <a:gd name="T35" fmla="*/ 67 h 67"/>
                  <a:gd name="T36" fmla="*/ 0 w 80"/>
                  <a:gd name="T37" fmla="*/ 52 h 67"/>
                  <a:gd name="T38" fmla="*/ 7 w 80"/>
                  <a:gd name="T39" fmla="*/ 45 h 67"/>
                  <a:gd name="T40" fmla="*/ 7 w 80"/>
                  <a:gd name="T41" fmla="*/ 37 h 67"/>
                  <a:gd name="T42" fmla="*/ 14 w 80"/>
                  <a:gd name="T43" fmla="*/ 30 h 67"/>
                  <a:gd name="T44" fmla="*/ 14 w 80"/>
                  <a:gd name="T45" fmla="*/ 23 h 67"/>
                  <a:gd name="T46" fmla="*/ 22 w 80"/>
                  <a:gd name="T47" fmla="*/ 15 h 67"/>
                  <a:gd name="T48" fmla="*/ 29 w 80"/>
                  <a:gd name="T49" fmla="*/ 15 h 67"/>
                  <a:gd name="T50" fmla="*/ 29 w 80"/>
                  <a:gd name="T51" fmla="*/ 8 h 67"/>
                  <a:gd name="T52" fmla="*/ 36 w 80"/>
                  <a:gd name="T53" fmla="*/ 8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7"/>
                  <a:gd name="T83" fmla="*/ 80 w 80"/>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7">
                    <a:moveTo>
                      <a:pt x="36" y="8"/>
                    </a:moveTo>
                    <a:lnTo>
                      <a:pt x="36" y="0"/>
                    </a:lnTo>
                    <a:lnTo>
                      <a:pt x="51" y="0"/>
                    </a:lnTo>
                    <a:lnTo>
                      <a:pt x="51" y="8"/>
                    </a:lnTo>
                    <a:lnTo>
                      <a:pt x="58" y="8"/>
                    </a:lnTo>
                    <a:lnTo>
                      <a:pt x="73" y="23"/>
                    </a:lnTo>
                    <a:lnTo>
                      <a:pt x="73" y="30"/>
                    </a:lnTo>
                    <a:lnTo>
                      <a:pt x="80" y="30"/>
                    </a:lnTo>
                    <a:lnTo>
                      <a:pt x="80" y="37"/>
                    </a:lnTo>
                    <a:lnTo>
                      <a:pt x="73" y="37"/>
                    </a:lnTo>
                    <a:lnTo>
                      <a:pt x="73" y="45"/>
                    </a:lnTo>
                    <a:lnTo>
                      <a:pt x="58" y="45"/>
                    </a:lnTo>
                    <a:lnTo>
                      <a:pt x="51" y="52"/>
                    </a:lnTo>
                    <a:lnTo>
                      <a:pt x="36" y="52"/>
                    </a:lnTo>
                    <a:lnTo>
                      <a:pt x="36" y="60"/>
                    </a:lnTo>
                    <a:lnTo>
                      <a:pt x="14" y="60"/>
                    </a:lnTo>
                    <a:lnTo>
                      <a:pt x="7" y="67"/>
                    </a:lnTo>
                    <a:lnTo>
                      <a:pt x="0" y="67"/>
                    </a:lnTo>
                    <a:lnTo>
                      <a:pt x="0" y="52"/>
                    </a:lnTo>
                    <a:lnTo>
                      <a:pt x="7" y="45"/>
                    </a:lnTo>
                    <a:lnTo>
                      <a:pt x="7" y="37"/>
                    </a:lnTo>
                    <a:lnTo>
                      <a:pt x="14" y="30"/>
                    </a:lnTo>
                    <a:lnTo>
                      <a:pt x="14" y="23"/>
                    </a:lnTo>
                    <a:lnTo>
                      <a:pt x="22" y="15"/>
                    </a:lnTo>
                    <a:lnTo>
                      <a:pt x="29" y="15"/>
                    </a:lnTo>
                    <a:lnTo>
                      <a:pt x="29" y="8"/>
                    </a:lnTo>
                    <a:lnTo>
                      <a:pt x="36" y="8"/>
                    </a:lnTo>
                    <a:close/>
                  </a:path>
                </a:pathLst>
              </a:custGeom>
              <a:solidFill>
                <a:srgbClr val="FF4456"/>
              </a:solidFill>
              <a:ln w="9525">
                <a:noFill/>
                <a:round/>
                <a:headEnd/>
                <a:tailEnd/>
              </a:ln>
            </p:spPr>
            <p:txBody>
              <a:bodyPr/>
              <a:lstStyle/>
              <a:p>
                <a:endParaRPr lang="es-ES_tradnl"/>
              </a:p>
            </p:txBody>
          </p:sp>
          <p:sp>
            <p:nvSpPr>
              <p:cNvPr id="39649" name="Freeform 77"/>
              <p:cNvSpPr>
                <a:spLocks/>
              </p:cNvSpPr>
              <p:nvPr/>
            </p:nvSpPr>
            <p:spPr bwMode="auto">
              <a:xfrm>
                <a:off x="562" y="1764"/>
                <a:ext cx="73" cy="59"/>
              </a:xfrm>
              <a:custGeom>
                <a:avLst/>
                <a:gdLst>
                  <a:gd name="T0" fmla="*/ 36 w 73"/>
                  <a:gd name="T1" fmla="*/ 0 h 59"/>
                  <a:gd name="T2" fmla="*/ 58 w 73"/>
                  <a:gd name="T3" fmla="*/ 0 h 59"/>
                  <a:gd name="T4" fmla="*/ 58 w 73"/>
                  <a:gd name="T5" fmla="*/ 7 h 59"/>
                  <a:gd name="T6" fmla="*/ 66 w 73"/>
                  <a:gd name="T7" fmla="*/ 7 h 59"/>
                  <a:gd name="T8" fmla="*/ 66 w 73"/>
                  <a:gd name="T9" fmla="*/ 15 h 59"/>
                  <a:gd name="T10" fmla="*/ 73 w 73"/>
                  <a:gd name="T11" fmla="*/ 15 h 59"/>
                  <a:gd name="T12" fmla="*/ 73 w 73"/>
                  <a:gd name="T13" fmla="*/ 37 h 59"/>
                  <a:gd name="T14" fmla="*/ 66 w 73"/>
                  <a:gd name="T15" fmla="*/ 37 h 59"/>
                  <a:gd name="T16" fmla="*/ 58 w 73"/>
                  <a:gd name="T17" fmla="*/ 44 h 59"/>
                  <a:gd name="T18" fmla="*/ 44 w 73"/>
                  <a:gd name="T19" fmla="*/ 44 h 59"/>
                  <a:gd name="T20" fmla="*/ 44 w 73"/>
                  <a:gd name="T21" fmla="*/ 52 h 59"/>
                  <a:gd name="T22" fmla="*/ 22 w 73"/>
                  <a:gd name="T23" fmla="*/ 52 h 59"/>
                  <a:gd name="T24" fmla="*/ 14 w 73"/>
                  <a:gd name="T25" fmla="*/ 59 h 59"/>
                  <a:gd name="T26" fmla="*/ 0 w 73"/>
                  <a:gd name="T27" fmla="*/ 59 h 59"/>
                  <a:gd name="T28" fmla="*/ 0 w 73"/>
                  <a:gd name="T29" fmla="*/ 52 h 59"/>
                  <a:gd name="T30" fmla="*/ 7 w 73"/>
                  <a:gd name="T31" fmla="*/ 44 h 59"/>
                  <a:gd name="T32" fmla="*/ 7 w 73"/>
                  <a:gd name="T33" fmla="*/ 29 h 59"/>
                  <a:gd name="T34" fmla="*/ 14 w 73"/>
                  <a:gd name="T35" fmla="*/ 29 h 59"/>
                  <a:gd name="T36" fmla="*/ 14 w 73"/>
                  <a:gd name="T37" fmla="*/ 22 h 59"/>
                  <a:gd name="T38" fmla="*/ 22 w 73"/>
                  <a:gd name="T39" fmla="*/ 22 h 59"/>
                  <a:gd name="T40" fmla="*/ 22 w 73"/>
                  <a:gd name="T41" fmla="*/ 15 h 59"/>
                  <a:gd name="T42" fmla="*/ 36 w 73"/>
                  <a:gd name="T43" fmla="*/ 0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3"/>
                  <a:gd name="T67" fmla="*/ 0 h 59"/>
                  <a:gd name="T68" fmla="*/ 73 w 73"/>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3" h="59">
                    <a:moveTo>
                      <a:pt x="36" y="0"/>
                    </a:moveTo>
                    <a:lnTo>
                      <a:pt x="58" y="0"/>
                    </a:lnTo>
                    <a:lnTo>
                      <a:pt x="58" y="7"/>
                    </a:lnTo>
                    <a:lnTo>
                      <a:pt x="66" y="7"/>
                    </a:lnTo>
                    <a:lnTo>
                      <a:pt x="66" y="15"/>
                    </a:lnTo>
                    <a:lnTo>
                      <a:pt x="73" y="15"/>
                    </a:lnTo>
                    <a:lnTo>
                      <a:pt x="73" y="37"/>
                    </a:lnTo>
                    <a:lnTo>
                      <a:pt x="66" y="37"/>
                    </a:lnTo>
                    <a:lnTo>
                      <a:pt x="58" y="44"/>
                    </a:lnTo>
                    <a:lnTo>
                      <a:pt x="44" y="44"/>
                    </a:lnTo>
                    <a:lnTo>
                      <a:pt x="44" y="52"/>
                    </a:lnTo>
                    <a:lnTo>
                      <a:pt x="22" y="52"/>
                    </a:lnTo>
                    <a:lnTo>
                      <a:pt x="14" y="59"/>
                    </a:lnTo>
                    <a:lnTo>
                      <a:pt x="0" y="59"/>
                    </a:lnTo>
                    <a:lnTo>
                      <a:pt x="0" y="52"/>
                    </a:lnTo>
                    <a:lnTo>
                      <a:pt x="7" y="44"/>
                    </a:lnTo>
                    <a:lnTo>
                      <a:pt x="7" y="29"/>
                    </a:lnTo>
                    <a:lnTo>
                      <a:pt x="14" y="29"/>
                    </a:lnTo>
                    <a:lnTo>
                      <a:pt x="14" y="22"/>
                    </a:lnTo>
                    <a:lnTo>
                      <a:pt x="22" y="22"/>
                    </a:lnTo>
                    <a:lnTo>
                      <a:pt x="22" y="15"/>
                    </a:lnTo>
                    <a:lnTo>
                      <a:pt x="36" y="0"/>
                    </a:lnTo>
                    <a:close/>
                  </a:path>
                </a:pathLst>
              </a:custGeom>
              <a:solidFill>
                <a:srgbClr val="FF4F4F"/>
              </a:solidFill>
              <a:ln w="9525">
                <a:noFill/>
                <a:round/>
                <a:headEnd/>
                <a:tailEnd/>
              </a:ln>
            </p:spPr>
            <p:txBody>
              <a:bodyPr/>
              <a:lstStyle/>
              <a:p>
                <a:endParaRPr lang="es-ES_tradnl"/>
              </a:p>
            </p:txBody>
          </p:sp>
          <p:sp>
            <p:nvSpPr>
              <p:cNvPr id="39650" name="Freeform 78"/>
              <p:cNvSpPr>
                <a:spLocks/>
              </p:cNvSpPr>
              <p:nvPr/>
            </p:nvSpPr>
            <p:spPr bwMode="auto">
              <a:xfrm>
                <a:off x="562" y="1771"/>
                <a:ext cx="73" cy="52"/>
              </a:xfrm>
              <a:custGeom>
                <a:avLst/>
                <a:gdLst>
                  <a:gd name="T0" fmla="*/ 36 w 73"/>
                  <a:gd name="T1" fmla="*/ 0 h 52"/>
                  <a:gd name="T2" fmla="*/ 58 w 73"/>
                  <a:gd name="T3" fmla="*/ 0 h 52"/>
                  <a:gd name="T4" fmla="*/ 58 w 73"/>
                  <a:gd name="T5" fmla="*/ 8 h 52"/>
                  <a:gd name="T6" fmla="*/ 66 w 73"/>
                  <a:gd name="T7" fmla="*/ 8 h 52"/>
                  <a:gd name="T8" fmla="*/ 66 w 73"/>
                  <a:gd name="T9" fmla="*/ 15 h 52"/>
                  <a:gd name="T10" fmla="*/ 73 w 73"/>
                  <a:gd name="T11" fmla="*/ 15 h 52"/>
                  <a:gd name="T12" fmla="*/ 73 w 73"/>
                  <a:gd name="T13" fmla="*/ 30 h 52"/>
                  <a:gd name="T14" fmla="*/ 66 w 73"/>
                  <a:gd name="T15" fmla="*/ 30 h 52"/>
                  <a:gd name="T16" fmla="*/ 66 w 73"/>
                  <a:gd name="T17" fmla="*/ 37 h 52"/>
                  <a:gd name="T18" fmla="*/ 51 w 73"/>
                  <a:gd name="T19" fmla="*/ 37 h 52"/>
                  <a:gd name="T20" fmla="*/ 44 w 73"/>
                  <a:gd name="T21" fmla="*/ 45 h 52"/>
                  <a:gd name="T22" fmla="*/ 22 w 73"/>
                  <a:gd name="T23" fmla="*/ 45 h 52"/>
                  <a:gd name="T24" fmla="*/ 14 w 73"/>
                  <a:gd name="T25" fmla="*/ 52 h 52"/>
                  <a:gd name="T26" fmla="*/ 0 w 73"/>
                  <a:gd name="T27" fmla="*/ 52 h 52"/>
                  <a:gd name="T28" fmla="*/ 0 w 73"/>
                  <a:gd name="T29" fmla="*/ 45 h 52"/>
                  <a:gd name="T30" fmla="*/ 7 w 73"/>
                  <a:gd name="T31" fmla="*/ 45 h 52"/>
                  <a:gd name="T32" fmla="*/ 7 w 73"/>
                  <a:gd name="T33" fmla="*/ 30 h 52"/>
                  <a:gd name="T34" fmla="*/ 36 w 73"/>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52"/>
                  <a:gd name="T56" fmla="*/ 73 w 73"/>
                  <a:gd name="T57" fmla="*/ 52 h 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52">
                    <a:moveTo>
                      <a:pt x="36" y="0"/>
                    </a:moveTo>
                    <a:lnTo>
                      <a:pt x="58" y="0"/>
                    </a:lnTo>
                    <a:lnTo>
                      <a:pt x="58" y="8"/>
                    </a:lnTo>
                    <a:lnTo>
                      <a:pt x="66" y="8"/>
                    </a:lnTo>
                    <a:lnTo>
                      <a:pt x="66" y="15"/>
                    </a:lnTo>
                    <a:lnTo>
                      <a:pt x="73" y="15"/>
                    </a:lnTo>
                    <a:lnTo>
                      <a:pt x="73" y="30"/>
                    </a:lnTo>
                    <a:lnTo>
                      <a:pt x="66" y="30"/>
                    </a:lnTo>
                    <a:lnTo>
                      <a:pt x="66" y="37"/>
                    </a:lnTo>
                    <a:lnTo>
                      <a:pt x="51" y="37"/>
                    </a:lnTo>
                    <a:lnTo>
                      <a:pt x="44" y="45"/>
                    </a:lnTo>
                    <a:lnTo>
                      <a:pt x="22" y="45"/>
                    </a:lnTo>
                    <a:lnTo>
                      <a:pt x="14" y="52"/>
                    </a:lnTo>
                    <a:lnTo>
                      <a:pt x="0" y="52"/>
                    </a:lnTo>
                    <a:lnTo>
                      <a:pt x="0" y="45"/>
                    </a:lnTo>
                    <a:lnTo>
                      <a:pt x="7" y="45"/>
                    </a:lnTo>
                    <a:lnTo>
                      <a:pt x="7" y="30"/>
                    </a:lnTo>
                    <a:lnTo>
                      <a:pt x="36" y="0"/>
                    </a:lnTo>
                    <a:close/>
                  </a:path>
                </a:pathLst>
              </a:custGeom>
              <a:solidFill>
                <a:srgbClr val="FF5649"/>
              </a:solidFill>
              <a:ln w="9525">
                <a:noFill/>
                <a:round/>
                <a:headEnd/>
                <a:tailEnd/>
              </a:ln>
            </p:spPr>
            <p:txBody>
              <a:bodyPr/>
              <a:lstStyle/>
              <a:p>
                <a:endParaRPr lang="es-ES_tradnl"/>
              </a:p>
            </p:txBody>
          </p:sp>
          <p:sp>
            <p:nvSpPr>
              <p:cNvPr id="39651" name="Freeform 79"/>
              <p:cNvSpPr>
                <a:spLocks/>
              </p:cNvSpPr>
              <p:nvPr/>
            </p:nvSpPr>
            <p:spPr bwMode="auto">
              <a:xfrm>
                <a:off x="569" y="1771"/>
                <a:ext cx="66" cy="52"/>
              </a:xfrm>
              <a:custGeom>
                <a:avLst/>
                <a:gdLst>
                  <a:gd name="T0" fmla="*/ 29 w 66"/>
                  <a:gd name="T1" fmla="*/ 8 h 52"/>
                  <a:gd name="T2" fmla="*/ 37 w 66"/>
                  <a:gd name="T3" fmla="*/ 8 h 52"/>
                  <a:gd name="T4" fmla="*/ 37 w 66"/>
                  <a:gd name="T5" fmla="*/ 0 h 52"/>
                  <a:gd name="T6" fmla="*/ 44 w 66"/>
                  <a:gd name="T7" fmla="*/ 8 h 52"/>
                  <a:gd name="T8" fmla="*/ 59 w 66"/>
                  <a:gd name="T9" fmla="*/ 8 h 52"/>
                  <a:gd name="T10" fmla="*/ 59 w 66"/>
                  <a:gd name="T11" fmla="*/ 15 h 52"/>
                  <a:gd name="T12" fmla="*/ 66 w 66"/>
                  <a:gd name="T13" fmla="*/ 15 h 52"/>
                  <a:gd name="T14" fmla="*/ 66 w 66"/>
                  <a:gd name="T15" fmla="*/ 30 h 52"/>
                  <a:gd name="T16" fmla="*/ 59 w 66"/>
                  <a:gd name="T17" fmla="*/ 30 h 52"/>
                  <a:gd name="T18" fmla="*/ 59 w 66"/>
                  <a:gd name="T19" fmla="*/ 37 h 52"/>
                  <a:gd name="T20" fmla="*/ 51 w 66"/>
                  <a:gd name="T21" fmla="*/ 37 h 52"/>
                  <a:gd name="T22" fmla="*/ 44 w 66"/>
                  <a:gd name="T23" fmla="*/ 45 h 52"/>
                  <a:gd name="T24" fmla="*/ 22 w 66"/>
                  <a:gd name="T25" fmla="*/ 45 h 52"/>
                  <a:gd name="T26" fmla="*/ 22 w 66"/>
                  <a:gd name="T27" fmla="*/ 52 h 52"/>
                  <a:gd name="T28" fmla="*/ 0 w 66"/>
                  <a:gd name="T29" fmla="*/ 52 h 52"/>
                  <a:gd name="T30" fmla="*/ 0 w 66"/>
                  <a:gd name="T31" fmla="*/ 37 h 52"/>
                  <a:gd name="T32" fmla="*/ 7 w 66"/>
                  <a:gd name="T33" fmla="*/ 30 h 52"/>
                  <a:gd name="T34" fmla="*/ 7 w 66"/>
                  <a:gd name="T35" fmla="*/ 22 h 52"/>
                  <a:gd name="T36" fmla="*/ 15 w 66"/>
                  <a:gd name="T37" fmla="*/ 22 h 52"/>
                  <a:gd name="T38" fmla="*/ 15 w 66"/>
                  <a:gd name="T39" fmla="*/ 15 h 52"/>
                  <a:gd name="T40" fmla="*/ 22 w 66"/>
                  <a:gd name="T41" fmla="*/ 15 h 52"/>
                  <a:gd name="T42" fmla="*/ 22 w 66"/>
                  <a:gd name="T43" fmla="*/ 8 h 52"/>
                  <a:gd name="T44" fmla="*/ 29 w 66"/>
                  <a:gd name="T45" fmla="*/ 8 h 5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6"/>
                  <a:gd name="T70" fmla="*/ 0 h 52"/>
                  <a:gd name="T71" fmla="*/ 66 w 66"/>
                  <a:gd name="T72" fmla="*/ 52 h 5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6" h="52">
                    <a:moveTo>
                      <a:pt x="29" y="8"/>
                    </a:moveTo>
                    <a:lnTo>
                      <a:pt x="37" y="8"/>
                    </a:lnTo>
                    <a:lnTo>
                      <a:pt x="37" y="0"/>
                    </a:lnTo>
                    <a:lnTo>
                      <a:pt x="44" y="8"/>
                    </a:lnTo>
                    <a:lnTo>
                      <a:pt x="59" y="8"/>
                    </a:lnTo>
                    <a:lnTo>
                      <a:pt x="59" y="15"/>
                    </a:lnTo>
                    <a:lnTo>
                      <a:pt x="66" y="15"/>
                    </a:lnTo>
                    <a:lnTo>
                      <a:pt x="66" y="30"/>
                    </a:lnTo>
                    <a:lnTo>
                      <a:pt x="59" y="30"/>
                    </a:lnTo>
                    <a:lnTo>
                      <a:pt x="59" y="37"/>
                    </a:lnTo>
                    <a:lnTo>
                      <a:pt x="51" y="37"/>
                    </a:lnTo>
                    <a:lnTo>
                      <a:pt x="44" y="45"/>
                    </a:lnTo>
                    <a:lnTo>
                      <a:pt x="22" y="45"/>
                    </a:lnTo>
                    <a:lnTo>
                      <a:pt x="22" y="52"/>
                    </a:lnTo>
                    <a:lnTo>
                      <a:pt x="0" y="52"/>
                    </a:lnTo>
                    <a:lnTo>
                      <a:pt x="0" y="37"/>
                    </a:lnTo>
                    <a:lnTo>
                      <a:pt x="7" y="30"/>
                    </a:lnTo>
                    <a:lnTo>
                      <a:pt x="7" y="22"/>
                    </a:lnTo>
                    <a:lnTo>
                      <a:pt x="15" y="22"/>
                    </a:lnTo>
                    <a:lnTo>
                      <a:pt x="15" y="15"/>
                    </a:lnTo>
                    <a:lnTo>
                      <a:pt x="22" y="15"/>
                    </a:lnTo>
                    <a:lnTo>
                      <a:pt x="22" y="8"/>
                    </a:lnTo>
                    <a:lnTo>
                      <a:pt x="29" y="8"/>
                    </a:lnTo>
                    <a:close/>
                  </a:path>
                </a:pathLst>
              </a:custGeom>
              <a:solidFill>
                <a:srgbClr val="FF6042"/>
              </a:solidFill>
              <a:ln w="9525">
                <a:noFill/>
                <a:round/>
                <a:headEnd/>
                <a:tailEnd/>
              </a:ln>
            </p:spPr>
            <p:txBody>
              <a:bodyPr/>
              <a:lstStyle/>
              <a:p>
                <a:endParaRPr lang="es-ES_tradnl"/>
              </a:p>
            </p:txBody>
          </p:sp>
          <p:sp>
            <p:nvSpPr>
              <p:cNvPr id="39652" name="Freeform 80"/>
              <p:cNvSpPr>
                <a:spLocks/>
              </p:cNvSpPr>
              <p:nvPr/>
            </p:nvSpPr>
            <p:spPr bwMode="auto">
              <a:xfrm>
                <a:off x="569" y="1779"/>
                <a:ext cx="66" cy="44"/>
              </a:xfrm>
              <a:custGeom>
                <a:avLst/>
                <a:gdLst>
                  <a:gd name="T0" fmla="*/ 29 w 66"/>
                  <a:gd name="T1" fmla="*/ 0 h 44"/>
                  <a:gd name="T2" fmla="*/ 44 w 66"/>
                  <a:gd name="T3" fmla="*/ 0 h 44"/>
                  <a:gd name="T4" fmla="*/ 51 w 66"/>
                  <a:gd name="T5" fmla="*/ 7 h 44"/>
                  <a:gd name="T6" fmla="*/ 59 w 66"/>
                  <a:gd name="T7" fmla="*/ 7 h 44"/>
                  <a:gd name="T8" fmla="*/ 59 w 66"/>
                  <a:gd name="T9" fmla="*/ 14 h 44"/>
                  <a:gd name="T10" fmla="*/ 66 w 66"/>
                  <a:gd name="T11" fmla="*/ 14 h 44"/>
                  <a:gd name="T12" fmla="*/ 66 w 66"/>
                  <a:gd name="T13" fmla="*/ 22 h 44"/>
                  <a:gd name="T14" fmla="*/ 59 w 66"/>
                  <a:gd name="T15" fmla="*/ 22 h 44"/>
                  <a:gd name="T16" fmla="*/ 59 w 66"/>
                  <a:gd name="T17" fmla="*/ 29 h 44"/>
                  <a:gd name="T18" fmla="*/ 51 w 66"/>
                  <a:gd name="T19" fmla="*/ 29 h 44"/>
                  <a:gd name="T20" fmla="*/ 51 w 66"/>
                  <a:gd name="T21" fmla="*/ 37 h 44"/>
                  <a:gd name="T22" fmla="*/ 37 w 66"/>
                  <a:gd name="T23" fmla="*/ 37 h 44"/>
                  <a:gd name="T24" fmla="*/ 29 w 66"/>
                  <a:gd name="T25" fmla="*/ 44 h 44"/>
                  <a:gd name="T26" fmla="*/ 0 w 66"/>
                  <a:gd name="T27" fmla="*/ 44 h 44"/>
                  <a:gd name="T28" fmla="*/ 0 w 66"/>
                  <a:gd name="T29" fmla="*/ 29 h 44"/>
                  <a:gd name="T30" fmla="*/ 7 w 66"/>
                  <a:gd name="T31" fmla="*/ 29 h 44"/>
                  <a:gd name="T32" fmla="*/ 7 w 66"/>
                  <a:gd name="T33" fmla="*/ 22 h 44"/>
                  <a:gd name="T34" fmla="*/ 22 w 66"/>
                  <a:gd name="T35" fmla="*/ 7 h 44"/>
                  <a:gd name="T36" fmla="*/ 29 w 66"/>
                  <a:gd name="T37" fmla="*/ 7 h 44"/>
                  <a:gd name="T38" fmla="*/ 29 w 66"/>
                  <a:gd name="T39" fmla="*/ 0 h 4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44"/>
                  <a:gd name="T62" fmla="*/ 66 w 66"/>
                  <a:gd name="T63" fmla="*/ 44 h 4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44">
                    <a:moveTo>
                      <a:pt x="29" y="0"/>
                    </a:moveTo>
                    <a:lnTo>
                      <a:pt x="44" y="0"/>
                    </a:lnTo>
                    <a:lnTo>
                      <a:pt x="51" y="7"/>
                    </a:lnTo>
                    <a:lnTo>
                      <a:pt x="59" y="7"/>
                    </a:lnTo>
                    <a:lnTo>
                      <a:pt x="59" y="14"/>
                    </a:lnTo>
                    <a:lnTo>
                      <a:pt x="66" y="14"/>
                    </a:lnTo>
                    <a:lnTo>
                      <a:pt x="66" y="22"/>
                    </a:lnTo>
                    <a:lnTo>
                      <a:pt x="59" y="22"/>
                    </a:lnTo>
                    <a:lnTo>
                      <a:pt x="59" y="29"/>
                    </a:lnTo>
                    <a:lnTo>
                      <a:pt x="51" y="29"/>
                    </a:lnTo>
                    <a:lnTo>
                      <a:pt x="51" y="37"/>
                    </a:lnTo>
                    <a:lnTo>
                      <a:pt x="37" y="37"/>
                    </a:lnTo>
                    <a:lnTo>
                      <a:pt x="29" y="44"/>
                    </a:lnTo>
                    <a:lnTo>
                      <a:pt x="0" y="44"/>
                    </a:lnTo>
                    <a:lnTo>
                      <a:pt x="0" y="29"/>
                    </a:lnTo>
                    <a:lnTo>
                      <a:pt x="7" y="29"/>
                    </a:lnTo>
                    <a:lnTo>
                      <a:pt x="7" y="22"/>
                    </a:lnTo>
                    <a:lnTo>
                      <a:pt x="22" y="7"/>
                    </a:lnTo>
                    <a:lnTo>
                      <a:pt x="29" y="7"/>
                    </a:lnTo>
                    <a:lnTo>
                      <a:pt x="29" y="0"/>
                    </a:lnTo>
                    <a:close/>
                  </a:path>
                </a:pathLst>
              </a:custGeom>
              <a:solidFill>
                <a:srgbClr val="FF6B3A"/>
              </a:solidFill>
              <a:ln w="9525">
                <a:noFill/>
                <a:round/>
                <a:headEnd/>
                <a:tailEnd/>
              </a:ln>
            </p:spPr>
            <p:txBody>
              <a:bodyPr/>
              <a:lstStyle/>
              <a:p>
                <a:endParaRPr lang="es-ES_tradnl"/>
              </a:p>
            </p:txBody>
          </p:sp>
          <p:sp>
            <p:nvSpPr>
              <p:cNvPr id="39653" name="Freeform 81"/>
              <p:cNvSpPr>
                <a:spLocks/>
              </p:cNvSpPr>
              <p:nvPr/>
            </p:nvSpPr>
            <p:spPr bwMode="auto">
              <a:xfrm>
                <a:off x="569" y="1786"/>
                <a:ext cx="59" cy="37"/>
              </a:xfrm>
              <a:custGeom>
                <a:avLst/>
                <a:gdLst>
                  <a:gd name="T0" fmla="*/ 37 w 59"/>
                  <a:gd name="T1" fmla="*/ 0 h 37"/>
                  <a:gd name="T2" fmla="*/ 51 w 59"/>
                  <a:gd name="T3" fmla="*/ 0 h 37"/>
                  <a:gd name="T4" fmla="*/ 59 w 59"/>
                  <a:gd name="T5" fmla="*/ 7 h 37"/>
                  <a:gd name="T6" fmla="*/ 59 w 59"/>
                  <a:gd name="T7" fmla="*/ 22 h 37"/>
                  <a:gd name="T8" fmla="*/ 51 w 59"/>
                  <a:gd name="T9" fmla="*/ 22 h 37"/>
                  <a:gd name="T10" fmla="*/ 51 w 59"/>
                  <a:gd name="T11" fmla="*/ 30 h 37"/>
                  <a:gd name="T12" fmla="*/ 37 w 59"/>
                  <a:gd name="T13" fmla="*/ 30 h 37"/>
                  <a:gd name="T14" fmla="*/ 37 w 59"/>
                  <a:gd name="T15" fmla="*/ 37 h 37"/>
                  <a:gd name="T16" fmla="*/ 0 w 59"/>
                  <a:gd name="T17" fmla="*/ 37 h 37"/>
                  <a:gd name="T18" fmla="*/ 0 w 59"/>
                  <a:gd name="T19" fmla="*/ 30 h 37"/>
                  <a:gd name="T20" fmla="*/ 7 w 59"/>
                  <a:gd name="T21" fmla="*/ 22 h 37"/>
                  <a:gd name="T22" fmla="*/ 7 w 59"/>
                  <a:gd name="T23" fmla="*/ 15 h 37"/>
                  <a:gd name="T24" fmla="*/ 15 w 59"/>
                  <a:gd name="T25" fmla="*/ 15 h 37"/>
                  <a:gd name="T26" fmla="*/ 15 w 59"/>
                  <a:gd name="T27" fmla="*/ 7 h 37"/>
                  <a:gd name="T28" fmla="*/ 22 w 59"/>
                  <a:gd name="T29" fmla="*/ 7 h 37"/>
                  <a:gd name="T30" fmla="*/ 29 w 59"/>
                  <a:gd name="T31" fmla="*/ 0 h 37"/>
                  <a:gd name="T32" fmla="*/ 37 w 59"/>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37"/>
                  <a:gd name="T53" fmla="*/ 59 w 5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37">
                    <a:moveTo>
                      <a:pt x="37" y="0"/>
                    </a:moveTo>
                    <a:lnTo>
                      <a:pt x="51" y="0"/>
                    </a:lnTo>
                    <a:lnTo>
                      <a:pt x="59" y="7"/>
                    </a:lnTo>
                    <a:lnTo>
                      <a:pt x="59" y="22"/>
                    </a:lnTo>
                    <a:lnTo>
                      <a:pt x="51" y="22"/>
                    </a:lnTo>
                    <a:lnTo>
                      <a:pt x="51" y="30"/>
                    </a:lnTo>
                    <a:lnTo>
                      <a:pt x="37" y="30"/>
                    </a:lnTo>
                    <a:lnTo>
                      <a:pt x="37" y="37"/>
                    </a:lnTo>
                    <a:lnTo>
                      <a:pt x="0" y="37"/>
                    </a:lnTo>
                    <a:lnTo>
                      <a:pt x="0" y="30"/>
                    </a:lnTo>
                    <a:lnTo>
                      <a:pt x="7" y="22"/>
                    </a:lnTo>
                    <a:lnTo>
                      <a:pt x="7" y="15"/>
                    </a:lnTo>
                    <a:lnTo>
                      <a:pt x="15" y="15"/>
                    </a:lnTo>
                    <a:lnTo>
                      <a:pt x="15" y="7"/>
                    </a:lnTo>
                    <a:lnTo>
                      <a:pt x="22" y="7"/>
                    </a:lnTo>
                    <a:lnTo>
                      <a:pt x="29" y="0"/>
                    </a:lnTo>
                    <a:lnTo>
                      <a:pt x="37" y="0"/>
                    </a:lnTo>
                    <a:close/>
                  </a:path>
                </a:pathLst>
              </a:custGeom>
              <a:solidFill>
                <a:srgbClr val="FF7232"/>
              </a:solidFill>
              <a:ln w="9525">
                <a:noFill/>
                <a:round/>
                <a:headEnd/>
                <a:tailEnd/>
              </a:ln>
            </p:spPr>
            <p:txBody>
              <a:bodyPr/>
              <a:lstStyle/>
              <a:p>
                <a:endParaRPr lang="es-ES_tradnl"/>
              </a:p>
            </p:txBody>
          </p:sp>
          <p:sp>
            <p:nvSpPr>
              <p:cNvPr id="39654" name="Freeform 82"/>
              <p:cNvSpPr>
                <a:spLocks/>
              </p:cNvSpPr>
              <p:nvPr/>
            </p:nvSpPr>
            <p:spPr bwMode="auto">
              <a:xfrm>
                <a:off x="569" y="1793"/>
                <a:ext cx="59" cy="30"/>
              </a:xfrm>
              <a:custGeom>
                <a:avLst/>
                <a:gdLst>
                  <a:gd name="T0" fmla="*/ 59 w 59"/>
                  <a:gd name="T1" fmla="*/ 8 h 30"/>
                  <a:gd name="T2" fmla="*/ 59 w 59"/>
                  <a:gd name="T3" fmla="*/ 15 h 30"/>
                  <a:gd name="T4" fmla="*/ 51 w 59"/>
                  <a:gd name="T5" fmla="*/ 15 h 30"/>
                  <a:gd name="T6" fmla="*/ 51 w 59"/>
                  <a:gd name="T7" fmla="*/ 23 h 30"/>
                  <a:gd name="T8" fmla="*/ 44 w 59"/>
                  <a:gd name="T9" fmla="*/ 23 h 30"/>
                  <a:gd name="T10" fmla="*/ 37 w 59"/>
                  <a:gd name="T11" fmla="*/ 30 h 30"/>
                  <a:gd name="T12" fmla="*/ 0 w 59"/>
                  <a:gd name="T13" fmla="*/ 30 h 30"/>
                  <a:gd name="T14" fmla="*/ 0 w 59"/>
                  <a:gd name="T15" fmla="*/ 23 h 30"/>
                  <a:gd name="T16" fmla="*/ 7 w 59"/>
                  <a:gd name="T17" fmla="*/ 23 h 30"/>
                  <a:gd name="T18" fmla="*/ 7 w 59"/>
                  <a:gd name="T19" fmla="*/ 15 h 30"/>
                  <a:gd name="T20" fmla="*/ 22 w 59"/>
                  <a:gd name="T21" fmla="*/ 0 h 30"/>
                  <a:gd name="T22" fmla="*/ 51 w 59"/>
                  <a:gd name="T23" fmla="*/ 0 h 30"/>
                  <a:gd name="T24" fmla="*/ 59 w 59"/>
                  <a:gd name="T25" fmla="*/ 8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30"/>
                  <a:gd name="T41" fmla="*/ 59 w 59"/>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30">
                    <a:moveTo>
                      <a:pt x="59" y="8"/>
                    </a:moveTo>
                    <a:lnTo>
                      <a:pt x="59" y="15"/>
                    </a:lnTo>
                    <a:lnTo>
                      <a:pt x="51" y="15"/>
                    </a:lnTo>
                    <a:lnTo>
                      <a:pt x="51" y="23"/>
                    </a:lnTo>
                    <a:lnTo>
                      <a:pt x="44" y="23"/>
                    </a:lnTo>
                    <a:lnTo>
                      <a:pt x="37" y="30"/>
                    </a:lnTo>
                    <a:lnTo>
                      <a:pt x="0" y="30"/>
                    </a:lnTo>
                    <a:lnTo>
                      <a:pt x="0" y="23"/>
                    </a:lnTo>
                    <a:lnTo>
                      <a:pt x="7" y="23"/>
                    </a:lnTo>
                    <a:lnTo>
                      <a:pt x="7" y="15"/>
                    </a:lnTo>
                    <a:lnTo>
                      <a:pt x="22" y="0"/>
                    </a:lnTo>
                    <a:lnTo>
                      <a:pt x="51" y="0"/>
                    </a:lnTo>
                    <a:lnTo>
                      <a:pt x="59" y="8"/>
                    </a:lnTo>
                    <a:close/>
                  </a:path>
                </a:pathLst>
              </a:custGeom>
              <a:solidFill>
                <a:srgbClr val="FF7C2B"/>
              </a:solidFill>
              <a:ln w="9525">
                <a:noFill/>
                <a:round/>
                <a:headEnd/>
                <a:tailEnd/>
              </a:ln>
            </p:spPr>
            <p:txBody>
              <a:bodyPr/>
              <a:lstStyle/>
              <a:p>
                <a:endParaRPr lang="es-ES_tradnl"/>
              </a:p>
            </p:txBody>
          </p:sp>
          <p:sp>
            <p:nvSpPr>
              <p:cNvPr id="39655" name="Line 83"/>
              <p:cNvSpPr>
                <a:spLocks noChangeShapeType="1"/>
              </p:cNvSpPr>
              <p:nvPr/>
            </p:nvSpPr>
            <p:spPr bwMode="auto">
              <a:xfrm>
                <a:off x="606" y="1764"/>
                <a:ext cx="1" cy="29"/>
              </a:xfrm>
              <a:prstGeom prst="line">
                <a:avLst/>
              </a:prstGeom>
              <a:noFill/>
              <a:ln w="11113">
                <a:solidFill>
                  <a:srgbClr val="FF4F51"/>
                </a:solidFill>
                <a:round/>
                <a:headEnd/>
                <a:tailEnd/>
              </a:ln>
            </p:spPr>
            <p:txBody>
              <a:bodyPr/>
              <a:lstStyle/>
              <a:p>
                <a:endParaRPr lang="es-ES_tradnl"/>
              </a:p>
            </p:txBody>
          </p:sp>
          <p:sp>
            <p:nvSpPr>
              <p:cNvPr id="39656" name="Freeform 84"/>
              <p:cNvSpPr>
                <a:spLocks/>
              </p:cNvSpPr>
              <p:nvPr/>
            </p:nvSpPr>
            <p:spPr bwMode="auto">
              <a:xfrm>
                <a:off x="598" y="1793"/>
                <a:ext cx="8" cy="15"/>
              </a:xfrm>
              <a:custGeom>
                <a:avLst/>
                <a:gdLst>
                  <a:gd name="T0" fmla="*/ 8 w 8"/>
                  <a:gd name="T1" fmla="*/ 0 h 15"/>
                  <a:gd name="T2" fmla="*/ 8 w 8"/>
                  <a:gd name="T3" fmla="*/ 8 h 15"/>
                  <a:gd name="T4" fmla="*/ 0 w 8"/>
                  <a:gd name="T5" fmla="*/ 8 h 15"/>
                  <a:gd name="T6" fmla="*/ 0 w 8"/>
                  <a:gd name="T7" fmla="*/ 15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0"/>
                    </a:moveTo>
                    <a:lnTo>
                      <a:pt x="8" y="8"/>
                    </a:lnTo>
                    <a:lnTo>
                      <a:pt x="0" y="8"/>
                    </a:lnTo>
                    <a:lnTo>
                      <a:pt x="0" y="15"/>
                    </a:lnTo>
                  </a:path>
                </a:pathLst>
              </a:custGeom>
              <a:noFill/>
              <a:ln w="11113">
                <a:solidFill>
                  <a:srgbClr val="FF4F51"/>
                </a:solidFill>
                <a:round/>
                <a:headEnd/>
                <a:tailEnd/>
              </a:ln>
            </p:spPr>
            <p:txBody>
              <a:bodyPr/>
              <a:lstStyle/>
              <a:p>
                <a:endParaRPr lang="es-ES_tradnl"/>
              </a:p>
            </p:txBody>
          </p:sp>
          <p:sp>
            <p:nvSpPr>
              <p:cNvPr id="39657" name="Line 85"/>
              <p:cNvSpPr>
                <a:spLocks noChangeShapeType="1"/>
              </p:cNvSpPr>
              <p:nvPr/>
            </p:nvSpPr>
            <p:spPr bwMode="auto">
              <a:xfrm>
                <a:off x="613" y="1764"/>
                <a:ext cx="1" cy="15"/>
              </a:xfrm>
              <a:prstGeom prst="line">
                <a:avLst/>
              </a:prstGeom>
              <a:noFill/>
              <a:ln w="11113">
                <a:solidFill>
                  <a:srgbClr val="FF4F51"/>
                </a:solidFill>
                <a:round/>
                <a:headEnd/>
                <a:tailEnd/>
              </a:ln>
            </p:spPr>
            <p:txBody>
              <a:bodyPr/>
              <a:lstStyle/>
              <a:p>
                <a:endParaRPr lang="es-ES_tradnl"/>
              </a:p>
            </p:txBody>
          </p:sp>
          <p:sp>
            <p:nvSpPr>
              <p:cNvPr id="39658" name="Freeform 86"/>
              <p:cNvSpPr>
                <a:spLocks/>
              </p:cNvSpPr>
              <p:nvPr/>
            </p:nvSpPr>
            <p:spPr bwMode="auto">
              <a:xfrm>
                <a:off x="606" y="1779"/>
                <a:ext cx="7" cy="22"/>
              </a:xfrm>
              <a:custGeom>
                <a:avLst/>
                <a:gdLst>
                  <a:gd name="T0" fmla="*/ 7 w 7"/>
                  <a:gd name="T1" fmla="*/ 0 h 22"/>
                  <a:gd name="T2" fmla="*/ 7 w 7"/>
                  <a:gd name="T3" fmla="*/ 7 h 22"/>
                  <a:gd name="T4" fmla="*/ 0 w 7"/>
                  <a:gd name="T5" fmla="*/ 14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14"/>
                    </a:lnTo>
                    <a:lnTo>
                      <a:pt x="0" y="22"/>
                    </a:lnTo>
                  </a:path>
                </a:pathLst>
              </a:custGeom>
              <a:noFill/>
              <a:ln w="11113">
                <a:solidFill>
                  <a:srgbClr val="FF4F51"/>
                </a:solidFill>
                <a:round/>
                <a:headEnd/>
                <a:tailEnd/>
              </a:ln>
            </p:spPr>
            <p:txBody>
              <a:bodyPr/>
              <a:lstStyle/>
              <a:p>
                <a:endParaRPr lang="es-ES_tradnl"/>
              </a:p>
            </p:txBody>
          </p:sp>
          <p:sp>
            <p:nvSpPr>
              <p:cNvPr id="39659" name="Line 87"/>
              <p:cNvSpPr>
                <a:spLocks noChangeShapeType="1"/>
              </p:cNvSpPr>
              <p:nvPr/>
            </p:nvSpPr>
            <p:spPr bwMode="auto">
              <a:xfrm>
                <a:off x="620" y="1771"/>
                <a:ext cx="1" cy="8"/>
              </a:xfrm>
              <a:prstGeom prst="line">
                <a:avLst/>
              </a:prstGeom>
              <a:noFill/>
              <a:ln w="11113">
                <a:solidFill>
                  <a:srgbClr val="FF4F51"/>
                </a:solidFill>
                <a:round/>
                <a:headEnd/>
                <a:tailEnd/>
              </a:ln>
            </p:spPr>
            <p:txBody>
              <a:bodyPr/>
              <a:lstStyle/>
              <a:p>
                <a:endParaRPr lang="es-ES_tradnl"/>
              </a:p>
            </p:txBody>
          </p:sp>
          <p:sp>
            <p:nvSpPr>
              <p:cNvPr id="39660" name="Freeform 88"/>
              <p:cNvSpPr>
                <a:spLocks/>
              </p:cNvSpPr>
              <p:nvPr/>
            </p:nvSpPr>
            <p:spPr bwMode="auto">
              <a:xfrm>
                <a:off x="613" y="1779"/>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FF4F51"/>
                </a:solidFill>
                <a:round/>
                <a:headEnd/>
                <a:tailEnd/>
              </a:ln>
            </p:spPr>
            <p:txBody>
              <a:bodyPr/>
              <a:lstStyle/>
              <a:p>
                <a:endParaRPr lang="es-ES_tradnl"/>
              </a:p>
            </p:txBody>
          </p:sp>
          <p:sp>
            <p:nvSpPr>
              <p:cNvPr id="39661" name="Line 89"/>
              <p:cNvSpPr>
                <a:spLocks noChangeShapeType="1"/>
              </p:cNvSpPr>
              <p:nvPr/>
            </p:nvSpPr>
            <p:spPr bwMode="auto">
              <a:xfrm>
                <a:off x="628" y="1771"/>
                <a:ext cx="1" cy="8"/>
              </a:xfrm>
              <a:prstGeom prst="line">
                <a:avLst/>
              </a:prstGeom>
              <a:noFill/>
              <a:ln w="11113">
                <a:solidFill>
                  <a:srgbClr val="FF4F51"/>
                </a:solidFill>
                <a:round/>
                <a:headEnd/>
                <a:tailEnd/>
              </a:ln>
            </p:spPr>
            <p:txBody>
              <a:bodyPr/>
              <a:lstStyle/>
              <a:p>
                <a:endParaRPr lang="es-ES_tradnl"/>
              </a:p>
            </p:txBody>
          </p:sp>
          <p:sp>
            <p:nvSpPr>
              <p:cNvPr id="39662" name="Freeform 90"/>
              <p:cNvSpPr>
                <a:spLocks/>
              </p:cNvSpPr>
              <p:nvPr/>
            </p:nvSpPr>
            <p:spPr bwMode="auto">
              <a:xfrm>
                <a:off x="613" y="1779"/>
                <a:ext cx="15" cy="22"/>
              </a:xfrm>
              <a:custGeom>
                <a:avLst/>
                <a:gdLst>
                  <a:gd name="T0" fmla="*/ 15 w 15"/>
                  <a:gd name="T1" fmla="*/ 0 h 22"/>
                  <a:gd name="T2" fmla="*/ 7 w 15"/>
                  <a:gd name="T3" fmla="*/ 7 h 22"/>
                  <a:gd name="T4" fmla="*/ 7 w 15"/>
                  <a:gd name="T5" fmla="*/ 14 h 22"/>
                  <a:gd name="T6" fmla="*/ 0 w 15"/>
                  <a:gd name="T7" fmla="*/ 22 h 22"/>
                  <a:gd name="T8" fmla="*/ 0 60000 65536"/>
                  <a:gd name="T9" fmla="*/ 0 60000 65536"/>
                  <a:gd name="T10" fmla="*/ 0 60000 65536"/>
                  <a:gd name="T11" fmla="*/ 0 60000 65536"/>
                  <a:gd name="T12" fmla="*/ 0 w 15"/>
                  <a:gd name="T13" fmla="*/ 0 h 22"/>
                  <a:gd name="T14" fmla="*/ 15 w 15"/>
                  <a:gd name="T15" fmla="*/ 22 h 22"/>
                </a:gdLst>
                <a:ahLst/>
                <a:cxnLst>
                  <a:cxn ang="T8">
                    <a:pos x="T0" y="T1"/>
                  </a:cxn>
                  <a:cxn ang="T9">
                    <a:pos x="T2" y="T3"/>
                  </a:cxn>
                  <a:cxn ang="T10">
                    <a:pos x="T4" y="T5"/>
                  </a:cxn>
                  <a:cxn ang="T11">
                    <a:pos x="T6" y="T7"/>
                  </a:cxn>
                </a:cxnLst>
                <a:rect l="T12" t="T13" r="T14" b="T15"/>
                <a:pathLst>
                  <a:path w="15" h="22">
                    <a:moveTo>
                      <a:pt x="15" y="0"/>
                    </a:moveTo>
                    <a:lnTo>
                      <a:pt x="7" y="7"/>
                    </a:lnTo>
                    <a:lnTo>
                      <a:pt x="7" y="14"/>
                    </a:lnTo>
                    <a:lnTo>
                      <a:pt x="0" y="22"/>
                    </a:lnTo>
                  </a:path>
                </a:pathLst>
              </a:custGeom>
              <a:noFill/>
              <a:ln w="11113">
                <a:solidFill>
                  <a:srgbClr val="FF4F51"/>
                </a:solidFill>
                <a:round/>
                <a:headEnd/>
                <a:tailEnd/>
              </a:ln>
            </p:spPr>
            <p:txBody>
              <a:bodyPr/>
              <a:lstStyle/>
              <a:p>
                <a:endParaRPr lang="es-ES_tradnl"/>
              </a:p>
            </p:txBody>
          </p:sp>
          <p:sp>
            <p:nvSpPr>
              <p:cNvPr id="39663" name="Line 91"/>
              <p:cNvSpPr>
                <a:spLocks noChangeShapeType="1"/>
              </p:cNvSpPr>
              <p:nvPr/>
            </p:nvSpPr>
            <p:spPr bwMode="auto">
              <a:xfrm flipV="1">
                <a:off x="598" y="1771"/>
                <a:ext cx="1" cy="37"/>
              </a:xfrm>
              <a:prstGeom prst="line">
                <a:avLst/>
              </a:prstGeom>
              <a:noFill/>
              <a:ln w="11113">
                <a:solidFill>
                  <a:srgbClr val="FF4F51"/>
                </a:solidFill>
                <a:round/>
                <a:headEnd/>
                <a:tailEnd/>
              </a:ln>
            </p:spPr>
            <p:txBody>
              <a:bodyPr/>
              <a:lstStyle/>
              <a:p>
                <a:endParaRPr lang="es-ES_tradnl"/>
              </a:p>
            </p:txBody>
          </p:sp>
          <p:sp>
            <p:nvSpPr>
              <p:cNvPr id="39664" name="Line 92"/>
              <p:cNvSpPr>
                <a:spLocks noChangeShapeType="1"/>
              </p:cNvSpPr>
              <p:nvPr/>
            </p:nvSpPr>
            <p:spPr bwMode="auto">
              <a:xfrm flipV="1">
                <a:off x="576" y="1793"/>
                <a:ext cx="1" cy="23"/>
              </a:xfrm>
              <a:prstGeom prst="line">
                <a:avLst/>
              </a:prstGeom>
              <a:noFill/>
              <a:ln w="11113">
                <a:solidFill>
                  <a:srgbClr val="FF4F51"/>
                </a:solidFill>
                <a:round/>
                <a:headEnd/>
                <a:tailEnd/>
              </a:ln>
            </p:spPr>
            <p:txBody>
              <a:bodyPr/>
              <a:lstStyle/>
              <a:p>
                <a:endParaRPr lang="es-ES_tradnl"/>
              </a:p>
            </p:txBody>
          </p:sp>
          <p:sp>
            <p:nvSpPr>
              <p:cNvPr id="39665" name="Line 93"/>
              <p:cNvSpPr>
                <a:spLocks noChangeShapeType="1"/>
              </p:cNvSpPr>
              <p:nvPr/>
            </p:nvSpPr>
            <p:spPr bwMode="auto">
              <a:xfrm>
                <a:off x="591" y="1779"/>
                <a:ext cx="1" cy="7"/>
              </a:xfrm>
              <a:prstGeom prst="line">
                <a:avLst/>
              </a:prstGeom>
              <a:noFill/>
              <a:ln w="11113">
                <a:solidFill>
                  <a:srgbClr val="FF4F51"/>
                </a:solidFill>
                <a:round/>
                <a:headEnd/>
                <a:tailEnd/>
              </a:ln>
            </p:spPr>
            <p:txBody>
              <a:bodyPr/>
              <a:lstStyle/>
              <a:p>
                <a:endParaRPr lang="es-ES_tradnl"/>
              </a:p>
            </p:txBody>
          </p:sp>
          <p:sp>
            <p:nvSpPr>
              <p:cNvPr id="39666" name="Line 94"/>
              <p:cNvSpPr>
                <a:spLocks noChangeShapeType="1"/>
              </p:cNvSpPr>
              <p:nvPr/>
            </p:nvSpPr>
            <p:spPr bwMode="auto">
              <a:xfrm>
                <a:off x="591" y="1786"/>
                <a:ext cx="1" cy="22"/>
              </a:xfrm>
              <a:prstGeom prst="line">
                <a:avLst/>
              </a:prstGeom>
              <a:noFill/>
              <a:ln w="11113">
                <a:solidFill>
                  <a:srgbClr val="FF4F51"/>
                </a:solidFill>
                <a:round/>
                <a:headEnd/>
                <a:tailEnd/>
              </a:ln>
            </p:spPr>
            <p:txBody>
              <a:bodyPr/>
              <a:lstStyle/>
              <a:p>
                <a:endParaRPr lang="es-ES_tradnl"/>
              </a:p>
            </p:txBody>
          </p:sp>
          <p:sp>
            <p:nvSpPr>
              <p:cNvPr id="39667" name="Line 95"/>
              <p:cNvSpPr>
                <a:spLocks noChangeShapeType="1"/>
              </p:cNvSpPr>
              <p:nvPr/>
            </p:nvSpPr>
            <p:spPr bwMode="auto">
              <a:xfrm flipH="1">
                <a:off x="628" y="1779"/>
                <a:ext cx="7" cy="7"/>
              </a:xfrm>
              <a:prstGeom prst="line">
                <a:avLst/>
              </a:prstGeom>
              <a:noFill/>
              <a:ln w="11113">
                <a:solidFill>
                  <a:srgbClr val="FF4F51"/>
                </a:solidFill>
                <a:round/>
                <a:headEnd/>
                <a:tailEnd/>
              </a:ln>
            </p:spPr>
            <p:txBody>
              <a:bodyPr/>
              <a:lstStyle/>
              <a:p>
                <a:endParaRPr lang="es-ES_tradnl"/>
              </a:p>
            </p:txBody>
          </p:sp>
          <p:sp>
            <p:nvSpPr>
              <p:cNvPr id="39668" name="Freeform 96"/>
              <p:cNvSpPr>
                <a:spLocks/>
              </p:cNvSpPr>
              <p:nvPr/>
            </p:nvSpPr>
            <p:spPr bwMode="auto">
              <a:xfrm>
                <a:off x="620" y="1786"/>
                <a:ext cx="8" cy="7"/>
              </a:xfrm>
              <a:custGeom>
                <a:avLst/>
                <a:gdLst>
                  <a:gd name="T0" fmla="*/ 8 w 8"/>
                  <a:gd name="T1" fmla="*/ 0 h 7"/>
                  <a:gd name="T2" fmla="*/ 8 w 8"/>
                  <a:gd name="T3" fmla="*/ 7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8" y="7"/>
                    </a:lnTo>
                    <a:lnTo>
                      <a:pt x="0" y="7"/>
                    </a:lnTo>
                  </a:path>
                </a:pathLst>
              </a:custGeom>
              <a:noFill/>
              <a:ln w="11113">
                <a:solidFill>
                  <a:srgbClr val="FF4F51"/>
                </a:solidFill>
                <a:round/>
                <a:headEnd/>
                <a:tailEnd/>
              </a:ln>
            </p:spPr>
            <p:txBody>
              <a:bodyPr/>
              <a:lstStyle/>
              <a:p>
                <a:endParaRPr lang="es-ES_tradnl"/>
              </a:p>
            </p:txBody>
          </p:sp>
          <p:sp>
            <p:nvSpPr>
              <p:cNvPr id="39669" name="Freeform 97"/>
              <p:cNvSpPr>
                <a:spLocks/>
              </p:cNvSpPr>
              <p:nvPr/>
            </p:nvSpPr>
            <p:spPr bwMode="auto">
              <a:xfrm>
                <a:off x="584" y="1734"/>
                <a:ext cx="66" cy="52"/>
              </a:xfrm>
              <a:custGeom>
                <a:avLst/>
                <a:gdLst>
                  <a:gd name="T0" fmla="*/ 66 w 66"/>
                  <a:gd name="T1" fmla="*/ 52 h 52"/>
                  <a:gd name="T2" fmla="*/ 66 w 66"/>
                  <a:gd name="T3" fmla="*/ 37 h 52"/>
                  <a:gd name="T4" fmla="*/ 58 w 66"/>
                  <a:gd name="T5" fmla="*/ 30 h 52"/>
                  <a:gd name="T6" fmla="*/ 58 w 66"/>
                  <a:gd name="T7" fmla="*/ 22 h 52"/>
                  <a:gd name="T8" fmla="*/ 51 w 66"/>
                  <a:gd name="T9" fmla="*/ 22 h 52"/>
                  <a:gd name="T10" fmla="*/ 51 w 66"/>
                  <a:gd name="T11" fmla="*/ 15 h 52"/>
                  <a:gd name="T12" fmla="*/ 44 w 66"/>
                  <a:gd name="T13" fmla="*/ 15 h 52"/>
                  <a:gd name="T14" fmla="*/ 44 w 66"/>
                  <a:gd name="T15" fmla="*/ 7 h 52"/>
                  <a:gd name="T16" fmla="*/ 36 w 66"/>
                  <a:gd name="T17" fmla="*/ 7 h 52"/>
                  <a:gd name="T18" fmla="*/ 29 w 66"/>
                  <a:gd name="T19" fmla="*/ 0 h 52"/>
                  <a:gd name="T20" fmla="*/ 7 w 66"/>
                  <a:gd name="T21" fmla="*/ 0 h 52"/>
                  <a:gd name="T22" fmla="*/ 7 w 66"/>
                  <a:gd name="T23" fmla="*/ 7 h 52"/>
                  <a:gd name="T24" fmla="*/ 0 w 66"/>
                  <a:gd name="T25" fmla="*/ 15 h 52"/>
                  <a:gd name="T26" fmla="*/ 0 w 66"/>
                  <a:gd name="T27" fmla="*/ 22 h 52"/>
                  <a:gd name="T28" fmla="*/ 7 w 66"/>
                  <a:gd name="T29" fmla="*/ 15 h 52"/>
                  <a:gd name="T30" fmla="*/ 7 w 66"/>
                  <a:gd name="T31" fmla="*/ 7 h 52"/>
                  <a:gd name="T32" fmla="*/ 14 w 66"/>
                  <a:gd name="T33" fmla="*/ 0 h 52"/>
                  <a:gd name="T34" fmla="*/ 22 w 66"/>
                  <a:gd name="T35" fmla="*/ 7 h 52"/>
                  <a:gd name="T36" fmla="*/ 29 w 66"/>
                  <a:gd name="T37" fmla="*/ 7 h 52"/>
                  <a:gd name="T38" fmla="*/ 36 w 66"/>
                  <a:gd name="T39" fmla="*/ 15 h 52"/>
                  <a:gd name="T40" fmla="*/ 44 w 66"/>
                  <a:gd name="T41" fmla="*/ 15 h 52"/>
                  <a:gd name="T42" fmla="*/ 51 w 66"/>
                  <a:gd name="T43" fmla="*/ 22 h 52"/>
                  <a:gd name="T44" fmla="*/ 51 w 66"/>
                  <a:gd name="T45" fmla="*/ 30 h 52"/>
                  <a:gd name="T46" fmla="*/ 58 w 66"/>
                  <a:gd name="T47" fmla="*/ 30 h 52"/>
                  <a:gd name="T48" fmla="*/ 58 w 66"/>
                  <a:gd name="T49" fmla="*/ 37 h 52"/>
                  <a:gd name="T50" fmla="*/ 66 w 66"/>
                  <a:gd name="T51" fmla="*/ 45 h 52"/>
                  <a:gd name="T52" fmla="*/ 66 w 66"/>
                  <a:gd name="T53" fmla="*/ 52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52"/>
                  <a:gd name="T83" fmla="*/ 66 w 66"/>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52">
                    <a:moveTo>
                      <a:pt x="66" y="52"/>
                    </a:moveTo>
                    <a:lnTo>
                      <a:pt x="66" y="37"/>
                    </a:lnTo>
                    <a:lnTo>
                      <a:pt x="58" y="30"/>
                    </a:lnTo>
                    <a:lnTo>
                      <a:pt x="58" y="22"/>
                    </a:lnTo>
                    <a:lnTo>
                      <a:pt x="51" y="22"/>
                    </a:lnTo>
                    <a:lnTo>
                      <a:pt x="51" y="15"/>
                    </a:lnTo>
                    <a:lnTo>
                      <a:pt x="44" y="15"/>
                    </a:lnTo>
                    <a:lnTo>
                      <a:pt x="44" y="7"/>
                    </a:lnTo>
                    <a:lnTo>
                      <a:pt x="36" y="7"/>
                    </a:lnTo>
                    <a:lnTo>
                      <a:pt x="29" y="0"/>
                    </a:lnTo>
                    <a:lnTo>
                      <a:pt x="7" y="0"/>
                    </a:lnTo>
                    <a:lnTo>
                      <a:pt x="7" y="7"/>
                    </a:lnTo>
                    <a:lnTo>
                      <a:pt x="0" y="15"/>
                    </a:lnTo>
                    <a:lnTo>
                      <a:pt x="0" y="22"/>
                    </a:lnTo>
                    <a:lnTo>
                      <a:pt x="7" y="15"/>
                    </a:lnTo>
                    <a:lnTo>
                      <a:pt x="7" y="7"/>
                    </a:lnTo>
                    <a:lnTo>
                      <a:pt x="14" y="0"/>
                    </a:lnTo>
                    <a:lnTo>
                      <a:pt x="22" y="7"/>
                    </a:lnTo>
                    <a:lnTo>
                      <a:pt x="29" y="7"/>
                    </a:lnTo>
                    <a:lnTo>
                      <a:pt x="36" y="15"/>
                    </a:lnTo>
                    <a:lnTo>
                      <a:pt x="44" y="15"/>
                    </a:lnTo>
                    <a:lnTo>
                      <a:pt x="51" y="22"/>
                    </a:lnTo>
                    <a:lnTo>
                      <a:pt x="51" y="30"/>
                    </a:lnTo>
                    <a:lnTo>
                      <a:pt x="58" y="30"/>
                    </a:lnTo>
                    <a:lnTo>
                      <a:pt x="58" y="37"/>
                    </a:lnTo>
                    <a:lnTo>
                      <a:pt x="66" y="45"/>
                    </a:lnTo>
                    <a:lnTo>
                      <a:pt x="66" y="52"/>
                    </a:lnTo>
                    <a:close/>
                  </a:path>
                </a:pathLst>
              </a:custGeom>
              <a:solidFill>
                <a:srgbClr val="FF4C7F"/>
              </a:solidFill>
              <a:ln w="11113">
                <a:solidFill>
                  <a:srgbClr val="FF3F72"/>
                </a:solidFill>
                <a:round/>
                <a:headEnd/>
                <a:tailEnd/>
              </a:ln>
            </p:spPr>
            <p:txBody>
              <a:bodyPr/>
              <a:lstStyle/>
              <a:p>
                <a:endParaRPr lang="es-ES_tradnl"/>
              </a:p>
            </p:txBody>
          </p:sp>
          <p:sp>
            <p:nvSpPr>
              <p:cNvPr id="39670" name="Freeform 98"/>
              <p:cNvSpPr>
                <a:spLocks/>
              </p:cNvSpPr>
              <p:nvPr/>
            </p:nvSpPr>
            <p:spPr bwMode="auto">
              <a:xfrm>
                <a:off x="584" y="1786"/>
                <a:ext cx="80" cy="111"/>
              </a:xfrm>
              <a:custGeom>
                <a:avLst/>
                <a:gdLst>
                  <a:gd name="T0" fmla="*/ 36 w 80"/>
                  <a:gd name="T1" fmla="*/ 7 h 111"/>
                  <a:gd name="T2" fmla="*/ 44 w 80"/>
                  <a:gd name="T3" fmla="*/ 7 h 111"/>
                  <a:gd name="T4" fmla="*/ 51 w 80"/>
                  <a:gd name="T5" fmla="*/ 0 h 111"/>
                  <a:gd name="T6" fmla="*/ 58 w 80"/>
                  <a:gd name="T7" fmla="*/ 0 h 111"/>
                  <a:gd name="T8" fmla="*/ 66 w 80"/>
                  <a:gd name="T9" fmla="*/ 7 h 111"/>
                  <a:gd name="T10" fmla="*/ 73 w 80"/>
                  <a:gd name="T11" fmla="*/ 7 h 111"/>
                  <a:gd name="T12" fmla="*/ 73 w 80"/>
                  <a:gd name="T13" fmla="*/ 22 h 111"/>
                  <a:gd name="T14" fmla="*/ 80 w 80"/>
                  <a:gd name="T15" fmla="*/ 22 h 111"/>
                  <a:gd name="T16" fmla="*/ 80 w 80"/>
                  <a:gd name="T17" fmla="*/ 52 h 111"/>
                  <a:gd name="T18" fmla="*/ 58 w 80"/>
                  <a:gd name="T19" fmla="*/ 74 h 111"/>
                  <a:gd name="T20" fmla="*/ 58 w 80"/>
                  <a:gd name="T21" fmla="*/ 81 h 111"/>
                  <a:gd name="T22" fmla="*/ 51 w 80"/>
                  <a:gd name="T23" fmla="*/ 81 h 111"/>
                  <a:gd name="T24" fmla="*/ 51 w 80"/>
                  <a:gd name="T25" fmla="*/ 89 h 111"/>
                  <a:gd name="T26" fmla="*/ 36 w 80"/>
                  <a:gd name="T27" fmla="*/ 104 h 111"/>
                  <a:gd name="T28" fmla="*/ 29 w 80"/>
                  <a:gd name="T29" fmla="*/ 104 h 111"/>
                  <a:gd name="T30" fmla="*/ 29 w 80"/>
                  <a:gd name="T31" fmla="*/ 111 h 111"/>
                  <a:gd name="T32" fmla="*/ 22 w 80"/>
                  <a:gd name="T33" fmla="*/ 111 h 111"/>
                  <a:gd name="T34" fmla="*/ 14 w 80"/>
                  <a:gd name="T35" fmla="*/ 104 h 111"/>
                  <a:gd name="T36" fmla="*/ 14 w 80"/>
                  <a:gd name="T37" fmla="*/ 67 h 111"/>
                  <a:gd name="T38" fmla="*/ 7 w 80"/>
                  <a:gd name="T39" fmla="*/ 67 h 111"/>
                  <a:gd name="T40" fmla="*/ 7 w 80"/>
                  <a:gd name="T41" fmla="*/ 59 h 111"/>
                  <a:gd name="T42" fmla="*/ 0 w 80"/>
                  <a:gd name="T43" fmla="*/ 59 h 111"/>
                  <a:gd name="T44" fmla="*/ 0 w 80"/>
                  <a:gd name="T45" fmla="*/ 30 h 111"/>
                  <a:gd name="T46" fmla="*/ 7 w 80"/>
                  <a:gd name="T47" fmla="*/ 30 h 111"/>
                  <a:gd name="T48" fmla="*/ 22 w 80"/>
                  <a:gd name="T49" fmla="*/ 15 h 111"/>
                  <a:gd name="T50" fmla="*/ 29 w 80"/>
                  <a:gd name="T51" fmla="*/ 15 h 111"/>
                  <a:gd name="T52" fmla="*/ 29 w 80"/>
                  <a:gd name="T53" fmla="*/ 7 h 111"/>
                  <a:gd name="T54" fmla="*/ 36 w 80"/>
                  <a:gd name="T55" fmla="*/ 7 h 1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0"/>
                  <a:gd name="T85" fmla="*/ 0 h 111"/>
                  <a:gd name="T86" fmla="*/ 80 w 80"/>
                  <a:gd name="T87" fmla="*/ 111 h 1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0" h="111">
                    <a:moveTo>
                      <a:pt x="36" y="7"/>
                    </a:moveTo>
                    <a:lnTo>
                      <a:pt x="44" y="7"/>
                    </a:lnTo>
                    <a:lnTo>
                      <a:pt x="51" y="0"/>
                    </a:lnTo>
                    <a:lnTo>
                      <a:pt x="58" y="0"/>
                    </a:lnTo>
                    <a:lnTo>
                      <a:pt x="66" y="7"/>
                    </a:lnTo>
                    <a:lnTo>
                      <a:pt x="73" y="7"/>
                    </a:lnTo>
                    <a:lnTo>
                      <a:pt x="73" y="22"/>
                    </a:lnTo>
                    <a:lnTo>
                      <a:pt x="80" y="22"/>
                    </a:lnTo>
                    <a:lnTo>
                      <a:pt x="80" y="52"/>
                    </a:lnTo>
                    <a:lnTo>
                      <a:pt x="58" y="74"/>
                    </a:lnTo>
                    <a:lnTo>
                      <a:pt x="58" y="81"/>
                    </a:lnTo>
                    <a:lnTo>
                      <a:pt x="51" y="81"/>
                    </a:lnTo>
                    <a:lnTo>
                      <a:pt x="51" y="89"/>
                    </a:lnTo>
                    <a:lnTo>
                      <a:pt x="36" y="104"/>
                    </a:lnTo>
                    <a:lnTo>
                      <a:pt x="29" y="104"/>
                    </a:lnTo>
                    <a:lnTo>
                      <a:pt x="29" y="111"/>
                    </a:lnTo>
                    <a:lnTo>
                      <a:pt x="22" y="111"/>
                    </a:lnTo>
                    <a:lnTo>
                      <a:pt x="14" y="104"/>
                    </a:lnTo>
                    <a:lnTo>
                      <a:pt x="14" y="67"/>
                    </a:lnTo>
                    <a:lnTo>
                      <a:pt x="7" y="67"/>
                    </a:lnTo>
                    <a:lnTo>
                      <a:pt x="7" y="59"/>
                    </a:lnTo>
                    <a:lnTo>
                      <a:pt x="0" y="59"/>
                    </a:lnTo>
                    <a:lnTo>
                      <a:pt x="0" y="30"/>
                    </a:lnTo>
                    <a:lnTo>
                      <a:pt x="7" y="30"/>
                    </a:lnTo>
                    <a:lnTo>
                      <a:pt x="22" y="15"/>
                    </a:lnTo>
                    <a:lnTo>
                      <a:pt x="29" y="15"/>
                    </a:lnTo>
                    <a:lnTo>
                      <a:pt x="29" y="7"/>
                    </a:lnTo>
                    <a:lnTo>
                      <a:pt x="36" y="7"/>
                    </a:lnTo>
                    <a:close/>
                  </a:path>
                </a:pathLst>
              </a:custGeom>
              <a:solidFill>
                <a:srgbClr val="FF3266"/>
              </a:solidFill>
              <a:ln w="0">
                <a:solidFill>
                  <a:srgbClr val="000000"/>
                </a:solidFill>
                <a:round/>
                <a:headEnd/>
                <a:tailEnd/>
              </a:ln>
            </p:spPr>
            <p:txBody>
              <a:bodyPr/>
              <a:lstStyle/>
              <a:p>
                <a:endParaRPr lang="es-ES_tradnl"/>
              </a:p>
            </p:txBody>
          </p:sp>
          <p:sp>
            <p:nvSpPr>
              <p:cNvPr id="39671" name="Freeform 99"/>
              <p:cNvSpPr>
                <a:spLocks/>
              </p:cNvSpPr>
              <p:nvPr/>
            </p:nvSpPr>
            <p:spPr bwMode="auto">
              <a:xfrm>
                <a:off x="598" y="1808"/>
                <a:ext cx="52" cy="74"/>
              </a:xfrm>
              <a:custGeom>
                <a:avLst/>
                <a:gdLst>
                  <a:gd name="T0" fmla="*/ 52 w 52"/>
                  <a:gd name="T1" fmla="*/ 8 h 74"/>
                  <a:gd name="T2" fmla="*/ 52 w 52"/>
                  <a:gd name="T3" fmla="*/ 30 h 74"/>
                  <a:gd name="T4" fmla="*/ 44 w 52"/>
                  <a:gd name="T5" fmla="*/ 30 h 74"/>
                  <a:gd name="T6" fmla="*/ 44 w 52"/>
                  <a:gd name="T7" fmla="*/ 45 h 74"/>
                  <a:gd name="T8" fmla="*/ 37 w 52"/>
                  <a:gd name="T9" fmla="*/ 45 h 74"/>
                  <a:gd name="T10" fmla="*/ 37 w 52"/>
                  <a:gd name="T11" fmla="*/ 52 h 74"/>
                  <a:gd name="T12" fmla="*/ 22 w 52"/>
                  <a:gd name="T13" fmla="*/ 67 h 74"/>
                  <a:gd name="T14" fmla="*/ 15 w 52"/>
                  <a:gd name="T15" fmla="*/ 67 h 74"/>
                  <a:gd name="T16" fmla="*/ 15 w 52"/>
                  <a:gd name="T17" fmla="*/ 74 h 74"/>
                  <a:gd name="T18" fmla="*/ 8 w 52"/>
                  <a:gd name="T19" fmla="*/ 74 h 74"/>
                  <a:gd name="T20" fmla="*/ 8 w 52"/>
                  <a:gd name="T21" fmla="*/ 59 h 74"/>
                  <a:gd name="T22" fmla="*/ 0 w 52"/>
                  <a:gd name="T23" fmla="*/ 59 h 74"/>
                  <a:gd name="T24" fmla="*/ 0 w 52"/>
                  <a:gd name="T25" fmla="*/ 30 h 74"/>
                  <a:gd name="T26" fmla="*/ 8 w 52"/>
                  <a:gd name="T27" fmla="*/ 30 h 74"/>
                  <a:gd name="T28" fmla="*/ 8 w 52"/>
                  <a:gd name="T29" fmla="*/ 15 h 74"/>
                  <a:gd name="T30" fmla="*/ 15 w 52"/>
                  <a:gd name="T31" fmla="*/ 15 h 74"/>
                  <a:gd name="T32" fmla="*/ 15 w 52"/>
                  <a:gd name="T33" fmla="*/ 8 h 74"/>
                  <a:gd name="T34" fmla="*/ 22 w 52"/>
                  <a:gd name="T35" fmla="*/ 8 h 74"/>
                  <a:gd name="T36" fmla="*/ 22 w 52"/>
                  <a:gd name="T37" fmla="*/ 0 h 74"/>
                  <a:gd name="T38" fmla="*/ 44 w 52"/>
                  <a:gd name="T39" fmla="*/ 0 h 74"/>
                  <a:gd name="T40" fmla="*/ 52 w 52"/>
                  <a:gd name="T41" fmla="*/ 8 h 7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74"/>
                  <a:gd name="T65" fmla="*/ 52 w 52"/>
                  <a:gd name="T66" fmla="*/ 74 h 7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74">
                    <a:moveTo>
                      <a:pt x="52" y="8"/>
                    </a:moveTo>
                    <a:lnTo>
                      <a:pt x="52" y="30"/>
                    </a:lnTo>
                    <a:lnTo>
                      <a:pt x="44" y="30"/>
                    </a:lnTo>
                    <a:lnTo>
                      <a:pt x="44" y="45"/>
                    </a:lnTo>
                    <a:lnTo>
                      <a:pt x="37" y="45"/>
                    </a:lnTo>
                    <a:lnTo>
                      <a:pt x="37" y="52"/>
                    </a:lnTo>
                    <a:lnTo>
                      <a:pt x="22" y="67"/>
                    </a:lnTo>
                    <a:lnTo>
                      <a:pt x="15" y="67"/>
                    </a:lnTo>
                    <a:lnTo>
                      <a:pt x="15" y="74"/>
                    </a:lnTo>
                    <a:lnTo>
                      <a:pt x="8" y="74"/>
                    </a:lnTo>
                    <a:lnTo>
                      <a:pt x="8" y="59"/>
                    </a:lnTo>
                    <a:lnTo>
                      <a:pt x="0" y="59"/>
                    </a:lnTo>
                    <a:lnTo>
                      <a:pt x="0" y="30"/>
                    </a:lnTo>
                    <a:lnTo>
                      <a:pt x="8" y="30"/>
                    </a:lnTo>
                    <a:lnTo>
                      <a:pt x="8" y="15"/>
                    </a:lnTo>
                    <a:lnTo>
                      <a:pt x="15" y="15"/>
                    </a:lnTo>
                    <a:lnTo>
                      <a:pt x="15" y="8"/>
                    </a:lnTo>
                    <a:lnTo>
                      <a:pt x="22" y="8"/>
                    </a:lnTo>
                    <a:lnTo>
                      <a:pt x="22" y="0"/>
                    </a:lnTo>
                    <a:lnTo>
                      <a:pt x="44" y="0"/>
                    </a:lnTo>
                    <a:lnTo>
                      <a:pt x="52" y="8"/>
                    </a:lnTo>
                    <a:close/>
                  </a:path>
                </a:pathLst>
              </a:custGeom>
              <a:solidFill>
                <a:srgbClr val="FF3266"/>
              </a:solidFill>
              <a:ln w="9525">
                <a:noFill/>
                <a:round/>
                <a:headEnd/>
                <a:tailEnd/>
              </a:ln>
            </p:spPr>
            <p:txBody>
              <a:bodyPr/>
              <a:lstStyle/>
              <a:p>
                <a:endParaRPr lang="es-ES_tradnl"/>
              </a:p>
            </p:txBody>
          </p:sp>
          <p:sp>
            <p:nvSpPr>
              <p:cNvPr id="39672" name="Freeform 100"/>
              <p:cNvSpPr>
                <a:spLocks/>
              </p:cNvSpPr>
              <p:nvPr/>
            </p:nvSpPr>
            <p:spPr bwMode="auto">
              <a:xfrm>
                <a:off x="598" y="1816"/>
                <a:ext cx="52" cy="59"/>
              </a:xfrm>
              <a:custGeom>
                <a:avLst/>
                <a:gdLst>
                  <a:gd name="T0" fmla="*/ 8 w 52"/>
                  <a:gd name="T1" fmla="*/ 59 h 59"/>
                  <a:gd name="T2" fmla="*/ 8 w 52"/>
                  <a:gd name="T3" fmla="*/ 51 h 59"/>
                  <a:gd name="T4" fmla="*/ 0 w 52"/>
                  <a:gd name="T5" fmla="*/ 44 h 59"/>
                  <a:gd name="T6" fmla="*/ 0 w 52"/>
                  <a:gd name="T7" fmla="*/ 37 h 59"/>
                  <a:gd name="T8" fmla="*/ 8 w 52"/>
                  <a:gd name="T9" fmla="*/ 29 h 59"/>
                  <a:gd name="T10" fmla="*/ 8 w 52"/>
                  <a:gd name="T11" fmla="*/ 14 h 59"/>
                  <a:gd name="T12" fmla="*/ 15 w 52"/>
                  <a:gd name="T13" fmla="*/ 14 h 59"/>
                  <a:gd name="T14" fmla="*/ 15 w 52"/>
                  <a:gd name="T15" fmla="*/ 7 h 59"/>
                  <a:gd name="T16" fmla="*/ 22 w 52"/>
                  <a:gd name="T17" fmla="*/ 7 h 59"/>
                  <a:gd name="T18" fmla="*/ 22 w 52"/>
                  <a:gd name="T19" fmla="*/ 0 h 59"/>
                  <a:gd name="T20" fmla="*/ 44 w 52"/>
                  <a:gd name="T21" fmla="*/ 0 h 59"/>
                  <a:gd name="T22" fmla="*/ 52 w 52"/>
                  <a:gd name="T23" fmla="*/ 7 h 59"/>
                  <a:gd name="T24" fmla="*/ 52 w 52"/>
                  <a:gd name="T25" fmla="*/ 14 h 59"/>
                  <a:gd name="T26" fmla="*/ 44 w 52"/>
                  <a:gd name="T27" fmla="*/ 22 h 59"/>
                  <a:gd name="T28" fmla="*/ 44 w 52"/>
                  <a:gd name="T29" fmla="*/ 29 h 59"/>
                  <a:gd name="T30" fmla="*/ 37 w 52"/>
                  <a:gd name="T31" fmla="*/ 37 h 59"/>
                  <a:gd name="T32" fmla="*/ 37 w 52"/>
                  <a:gd name="T33" fmla="*/ 44 h 59"/>
                  <a:gd name="T34" fmla="*/ 30 w 52"/>
                  <a:gd name="T35" fmla="*/ 44 h 59"/>
                  <a:gd name="T36" fmla="*/ 30 w 52"/>
                  <a:gd name="T37" fmla="*/ 51 h 59"/>
                  <a:gd name="T38" fmla="*/ 22 w 52"/>
                  <a:gd name="T39" fmla="*/ 51 h 59"/>
                  <a:gd name="T40" fmla="*/ 22 w 52"/>
                  <a:gd name="T41" fmla="*/ 59 h 59"/>
                  <a:gd name="T42" fmla="*/ 8 w 52"/>
                  <a:gd name="T43" fmla="*/ 59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2"/>
                  <a:gd name="T67" fmla="*/ 0 h 59"/>
                  <a:gd name="T68" fmla="*/ 52 w 52"/>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2" h="59">
                    <a:moveTo>
                      <a:pt x="8" y="59"/>
                    </a:moveTo>
                    <a:lnTo>
                      <a:pt x="8" y="51"/>
                    </a:lnTo>
                    <a:lnTo>
                      <a:pt x="0" y="44"/>
                    </a:lnTo>
                    <a:lnTo>
                      <a:pt x="0" y="37"/>
                    </a:lnTo>
                    <a:lnTo>
                      <a:pt x="8" y="29"/>
                    </a:lnTo>
                    <a:lnTo>
                      <a:pt x="8" y="14"/>
                    </a:lnTo>
                    <a:lnTo>
                      <a:pt x="15" y="14"/>
                    </a:lnTo>
                    <a:lnTo>
                      <a:pt x="15" y="7"/>
                    </a:lnTo>
                    <a:lnTo>
                      <a:pt x="22" y="7"/>
                    </a:lnTo>
                    <a:lnTo>
                      <a:pt x="22" y="0"/>
                    </a:lnTo>
                    <a:lnTo>
                      <a:pt x="44" y="0"/>
                    </a:lnTo>
                    <a:lnTo>
                      <a:pt x="52" y="7"/>
                    </a:lnTo>
                    <a:lnTo>
                      <a:pt x="52" y="14"/>
                    </a:lnTo>
                    <a:lnTo>
                      <a:pt x="44" y="22"/>
                    </a:lnTo>
                    <a:lnTo>
                      <a:pt x="44" y="29"/>
                    </a:lnTo>
                    <a:lnTo>
                      <a:pt x="37" y="37"/>
                    </a:lnTo>
                    <a:lnTo>
                      <a:pt x="37" y="44"/>
                    </a:lnTo>
                    <a:lnTo>
                      <a:pt x="30" y="44"/>
                    </a:lnTo>
                    <a:lnTo>
                      <a:pt x="30" y="51"/>
                    </a:lnTo>
                    <a:lnTo>
                      <a:pt x="22" y="51"/>
                    </a:lnTo>
                    <a:lnTo>
                      <a:pt x="22" y="59"/>
                    </a:lnTo>
                    <a:lnTo>
                      <a:pt x="8" y="59"/>
                    </a:lnTo>
                    <a:close/>
                  </a:path>
                </a:pathLst>
              </a:custGeom>
              <a:solidFill>
                <a:srgbClr val="FF3F5B"/>
              </a:solidFill>
              <a:ln w="9525">
                <a:noFill/>
                <a:round/>
                <a:headEnd/>
                <a:tailEnd/>
              </a:ln>
            </p:spPr>
            <p:txBody>
              <a:bodyPr/>
              <a:lstStyle/>
              <a:p>
                <a:endParaRPr lang="es-ES_tradnl"/>
              </a:p>
            </p:txBody>
          </p:sp>
          <p:sp>
            <p:nvSpPr>
              <p:cNvPr id="39673" name="Freeform 101"/>
              <p:cNvSpPr>
                <a:spLocks/>
              </p:cNvSpPr>
              <p:nvPr/>
            </p:nvSpPr>
            <p:spPr bwMode="auto">
              <a:xfrm>
                <a:off x="606" y="1823"/>
                <a:ext cx="36" cy="52"/>
              </a:xfrm>
              <a:custGeom>
                <a:avLst/>
                <a:gdLst>
                  <a:gd name="T0" fmla="*/ 0 w 36"/>
                  <a:gd name="T1" fmla="*/ 52 h 52"/>
                  <a:gd name="T2" fmla="*/ 0 w 36"/>
                  <a:gd name="T3" fmla="*/ 15 h 52"/>
                  <a:gd name="T4" fmla="*/ 7 w 36"/>
                  <a:gd name="T5" fmla="*/ 7 h 52"/>
                  <a:gd name="T6" fmla="*/ 7 w 36"/>
                  <a:gd name="T7" fmla="*/ 0 h 52"/>
                  <a:gd name="T8" fmla="*/ 36 w 36"/>
                  <a:gd name="T9" fmla="*/ 0 h 52"/>
                  <a:gd name="T10" fmla="*/ 36 w 36"/>
                  <a:gd name="T11" fmla="*/ 15 h 52"/>
                  <a:gd name="T12" fmla="*/ 29 w 36"/>
                  <a:gd name="T13" fmla="*/ 22 h 52"/>
                  <a:gd name="T14" fmla="*/ 29 w 36"/>
                  <a:gd name="T15" fmla="*/ 30 h 52"/>
                  <a:gd name="T16" fmla="*/ 14 w 36"/>
                  <a:gd name="T17" fmla="*/ 44 h 52"/>
                  <a:gd name="T18" fmla="*/ 7 w 36"/>
                  <a:gd name="T19" fmla="*/ 44 h 52"/>
                  <a:gd name="T20" fmla="*/ 7 w 36"/>
                  <a:gd name="T21" fmla="*/ 52 h 52"/>
                  <a:gd name="T22" fmla="*/ 0 w 36"/>
                  <a:gd name="T23" fmla="*/ 52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52"/>
                  <a:gd name="T38" fmla="*/ 36 w 36"/>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52">
                    <a:moveTo>
                      <a:pt x="0" y="52"/>
                    </a:moveTo>
                    <a:lnTo>
                      <a:pt x="0" y="15"/>
                    </a:lnTo>
                    <a:lnTo>
                      <a:pt x="7" y="7"/>
                    </a:lnTo>
                    <a:lnTo>
                      <a:pt x="7" y="0"/>
                    </a:lnTo>
                    <a:lnTo>
                      <a:pt x="36" y="0"/>
                    </a:lnTo>
                    <a:lnTo>
                      <a:pt x="36" y="15"/>
                    </a:lnTo>
                    <a:lnTo>
                      <a:pt x="29" y="22"/>
                    </a:lnTo>
                    <a:lnTo>
                      <a:pt x="29" y="30"/>
                    </a:lnTo>
                    <a:lnTo>
                      <a:pt x="14" y="44"/>
                    </a:lnTo>
                    <a:lnTo>
                      <a:pt x="7" y="44"/>
                    </a:lnTo>
                    <a:lnTo>
                      <a:pt x="7" y="52"/>
                    </a:lnTo>
                    <a:lnTo>
                      <a:pt x="0" y="52"/>
                    </a:lnTo>
                    <a:close/>
                  </a:path>
                </a:pathLst>
              </a:custGeom>
              <a:solidFill>
                <a:srgbClr val="FF4C51"/>
              </a:solidFill>
              <a:ln w="9525">
                <a:noFill/>
                <a:round/>
                <a:headEnd/>
                <a:tailEnd/>
              </a:ln>
            </p:spPr>
            <p:txBody>
              <a:bodyPr/>
              <a:lstStyle/>
              <a:p>
                <a:endParaRPr lang="es-ES_tradnl"/>
              </a:p>
            </p:txBody>
          </p:sp>
          <p:sp>
            <p:nvSpPr>
              <p:cNvPr id="39674" name="Freeform 102"/>
              <p:cNvSpPr>
                <a:spLocks/>
              </p:cNvSpPr>
              <p:nvPr/>
            </p:nvSpPr>
            <p:spPr bwMode="auto">
              <a:xfrm>
                <a:off x="606" y="1823"/>
                <a:ext cx="36" cy="44"/>
              </a:xfrm>
              <a:custGeom>
                <a:avLst/>
                <a:gdLst>
                  <a:gd name="T0" fmla="*/ 0 w 36"/>
                  <a:gd name="T1" fmla="*/ 44 h 44"/>
                  <a:gd name="T2" fmla="*/ 0 w 36"/>
                  <a:gd name="T3" fmla="*/ 22 h 44"/>
                  <a:gd name="T4" fmla="*/ 14 w 36"/>
                  <a:gd name="T5" fmla="*/ 7 h 44"/>
                  <a:gd name="T6" fmla="*/ 22 w 36"/>
                  <a:gd name="T7" fmla="*/ 7 h 44"/>
                  <a:gd name="T8" fmla="*/ 22 w 36"/>
                  <a:gd name="T9" fmla="*/ 0 h 44"/>
                  <a:gd name="T10" fmla="*/ 36 w 36"/>
                  <a:gd name="T11" fmla="*/ 0 h 44"/>
                  <a:gd name="T12" fmla="*/ 36 w 36"/>
                  <a:gd name="T13" fmla="*/ 15 h 44"/>
                  <a:gd name="T14" fmla="*/ 29 w 36"/>
                  <a:gd name="T15" fmla="*/ 15 h 44"/>
                  <a:gd name="T16" fmla="*/ 29 w 36"/>
                  <a:gd name="T17" fmla="*/ 30 h 44"/>
                  <a:gd name="T18" fmla="*/ 22 w 36"/>
                  <a:gd name="T19" fmla="*/ 30 h 44"/>
                  <a:gd name="T20" fmla="*/ 22 w 36"/>
                  <a:gd name="T21" fmla="*/ 37 h 44"/>
                  <a:gd name="T22" fmla="*/ 14 w 36"/>
                  <a:gd name="T23" fmla="*/ 37 h 44"/>
                  <a:gd name="T24" fmla="*/ 14 w 36"/>
                  <a:gd name="T25" fmla="*/ 44 h 44"/>
                  <a:gd name="T26" fmla="*/ 0 w 36"/>
                  <a:gd name="T27" fmla="*/ 44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6"/>
                  <a:gd name="T43" fmla="*/ 0 h 44"/>
                  <a:gd name="T44" fmla="*/ 36 w 36"/>
                  <a:gd name="T45" fmla="*/ 44 h 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6" h="44">
                    <a:moveTo>
                      <a:pt x="0" y="44"/>
                    </a:moveTo>
                    <a:lnTo>
                      <a:pt x="0" y="22"/>
                    </a:lnTo>
                    <a:lnTo>
                      <a:pt x="14" y="7"/>
                    </a:lnTo>
                    <a:lnTo>
                      <a:pt x="22" y="7"/>
                    </a:lnTo>
                    <a:lnTo>
                      <a:pt x="22" y="0"/>
                    </a:lnTo>
                    <a:lnTo>
                      <a:pt x="36" y="0"/>
                    </a:lnTo>
                    <a:lnTo>
                      <a:pt x="36" y="15"/>
                    </a:lnTo>
                    <a:lnTo>
                      <a:pt x="29" y="15"/>
                    </a:lnTo>
                    <a:lnTo>
                      <a:pt x="29" y="30"/>
                    </a:lnTo>
                    <a:lnTo>
                      <a:pt x="22" y="30"/>
                    </a:lnTo>
                    <a:lnTo>
                      <a:pt x="22" y="37"/>
                    </a:lnTo>
                    <a:lnTo>
                      <a:pt x="14" y="37"/>
                    </a:lnTo>
                    <a:lnTo>
                      <a:pt x="14" y="44"/>
                    </a:lnTo>
                    <a:lnTo>
                      <a:pt x="0" y="44"/>
                    </a:lnTo>
                    <a:close/>
                  </a:path>
                </a:pathLst>
              </a:custGeom>
              <a:solidFill>
                <a:srgbClr val="FF5649"/>
              </a:solidFill>
              <a:ln w="9525">
                <a:noFill/>
                <a:round/>
                <a:headEnd/>
                <a:tailEnd/>
              </a:ln>
            </p:spPr>
            <p:txBody>
              <a:bodyPr/>
              <a:lstStyle/>
              <a:p>
                <a:endParaRPr lang="es-ES_tradnl"/>
              </a:p>
            </p:txBody>
          </p:sp>
          <p:sp>
            <p:nvSpPr>
              <p:cNvPr id="39675" name="Freeform 103"/>
              <p:cNvSpPr>
                <a:spLocks/>
              </p:cNvSpPr>
              <p:nvPr/>
            </p:nvSpPr>
            <p:spPr bwMode="auto">
              <a:xfrm>
                <a:off x="606" y="1830"/>
                <a:ext cx="36" cy="37"/>
              </a:xfrm>
              <a:custGeom>
                <a:avLst/>
                <a:gdLst>
                  <a:gd name="T0" fmla="*/ 0 w 36"/>
                  <a:gd name="T1" fmla="*/ 37 h 37"/>
                  <a:gd name="T2" fmla="*/ 0 w 36"/>
                  <a:gd name="T3" fmla="*/ 15 h 37"/>
                  <a:gd name="T4" fmla="*/ 7 w 36"/>
                  <a:gd name="T5" fmla="*/ 15 h 37"/>
                  <a:gd name="T6" fmla="*/ 7 w 36"/>
                  <a:gd name="T7" fmla="*/ 8 h 37"/>
                  <a:gd name="T8" fmla="*/ 14 w 36"/>
                  <a:gd name="T9" fmla="*/ 8 h 37"/>
                  <a:gd name="T10" fmla="*/ 14 w 36"/>
                  <a:gd name="T11" fmla="*/ 0 h 37"/>
                  <a:gd name="T12" fmla="*/ 36 w 36"/>
                  <a:gd name="T13" fmla="*/ 0 h 37"/>
                  <a:gd name="T14" fmla="*/ 29 w 36"/>
                  <a:gd name="T15" fmla="*/ 0 h 37"/>
                  <a:gd name="T16" fmla="*/ 29 w 36"/>
                  <a:gd name="T17" fmla="*/ 15 h 37"/>
                  <a:gd name="T18" fmla="*/ 14 w 36"/>
                  <a:gd name="T19" fmla="*/ 30 h 37"/>
                  <a:gd name="T20" fmla="*/ 14 w 36"/>
                  <a:gd name="T21" fmla="*/ 37 h 37"/>
                  <a:gd name="T22" fmla="*/ 0 w 36"/>
                  <a:gd name="T23" fmla="*/ 37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37"/>
                  <a:gd name="T38" fmla="*/ 36 w 36"/>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37">
                    <a:moveTo>
                      <a:pt x="0" y="37"/>
                    </a:moveTo>
                    <a:lnTo>
                      <a:pt x="0" y="15"/>
                    </a:lnTo>
                    <a:lnTo>
                      <a:pt x="7" y="15"/>
                    </a:lnTo>
                    <a:lnTo>
                      <a:pt x="7" y="8"/>
                    </a:lnTo>
                    <a:lnTo>
                      <a:pt x="14" y="8"/>
                    </a:lnTo>
                    <a:lnTo>
                      <a:pt x="14" y="0"/>
                    </a:lnTo>
                    <a:lnTo>
                      <a:pt x="36" y="0"/>
                    </a:lnTo>
                    <a:lnTo>
                      <a:pt x="29" y="0"/>
                    </a:lnTo>
                    <a:lnTo>
                      <a:pt x="29" y="15"/>
                    </a:lnTo>
                    <a:lnTo>
                      <a:pt x="14" y="30"/>
                    </a:lnTo>
                    <a:lnTo>
                      <a:pt x="14" y="37"/>
                    </a:lnTo>
                    <a:lnTo>
                      <a:pt x="0" y="37"/>
                    </a:lnTo>
                    <a:close/>
                  </a:path>
                </a:pathLst>
              </a:custGeom>
              <a:solidFill>
                <a:srgbClr val="FF633F"/>
              </a:solidFill>
              <a:ln w="9525">
                <a:noFill/>
                <a:round/>
                <a:headEnd/>
                <a:tailEnd/>
              </a:ln>
            </p:spPr>
            <p:txBody>
              <a:bodyPr/>
              <a:lstStyle/>
              <a:p>
                <a:endParaRPr lang="es-ES_tradnl"/>
              </a:p>
            </p:txBody>
          </p:sp>
          <p:sp>
            <p:nvSpPr>
              <p:cNvPr id="39676" name="Freeform 104"/>
              <p:cNvSpPr>
                <a:spLocks/>
              </p:cNvSpPr>
              <p:nvPr/>
            </p:nvSpPr>
            <p:spPr bwMode="auto">
              <a:xfrm>
                <a:off x="606" y="1830"/>
                <a:ext cx="29" cy="37"/>
              </a:xfrm>
              <a:custGeom>
                <a:avLst/>
                <a:gdLst>
                  <a:gd name="T0" fmla="*/ 0 w 29"/>
                  <a:gd name="T1" fmla="*/ 37 h 37"/>
                  <a:gd name="T2" fmla="*/ 0 w 29"/>
                  <a:gd name="T3" fmla="*/ 23 h 37"/>
                  <a:gd name="T4" fmla="*/ 7 w 29"/>
                  <a:gd name="T5" fmla="*/ 23 h 37"/>
                  <a:gd name="T6" fmla="*/ 7 w 29"/>
                  <a:gd name="T7" fmla="*/ 15 h 37"/>
                  <a:gd name="T8" fmla="*/ 14 w 29"/>
                  <a:gd name="T9" fmla="*/ 15 h 37"/>
                  <a:gd name="T10" fmla="*/ 14 w 29"/>
                  <a:gd name="T11" fmla="*/ 8 h 37"/>
                  <a:gd name="T12" fmla="*/ 22 w 29"/>
                  <a:gd name="T13" fmla="*/ 8 h 37"/>
                  <a:gd name="T14" fmla="*/ 22 w 29"/>
                  <a:gd name="T15" fmla="*/ 0 h 37"/>
                  <a:gd name="T16" fmla="*/ 29 w 29"/>
                  <a:gd name="T17" fmla="*/ 0 h 37"/>
                  <a:gd name="T18" fmla="*/ 29 w 29"/>
                  <a:gd name="T19" fmla="*/ 8 h 37"/>
                  <a:gd name="T20" fmla="*/ 22 w 29"/>
                  <a:gd name="T21" fmla="*/ 15 h 37"/>
                  <a:gd name="T22" fmla="*/ 22 w 29"/>
                  <a:gd name="T23" fmla="*/ 23 h 37"/>
                  <a:gd name="T24" fmla="*/ 14 w 29"/>
                  <a:gd name="T25" fmla="*/ 23 h 37"/>
                  <a:gd name="T26" fmla="*/ 14 w 29"/>
                  <a:gd name="T27" fmla="*/ 30 h 37"/>
                  <a:gd name="T28" fmla="*/ 7 w 29"/>
                  <a:gd name="T29" fmla="*/ 30 h 37"/>
                  <a:gd name="T30" fmla="*/ 7 w 29"/>
                  <a:gd name="T31" fmla="*/ 37 h 37"/>
                  <a:gd name="T32" fmla="*/ 0 w 29"/>
                  <a:gd name="T33" fmla="*/ 37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37"/>
                  <a:gd name="T53" fmla="*/ 29 w 29"/>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37">
                    <a:moveTo>
                      <a:pt x="0" y="37"/>
                    </a:moveTo>
                    <a:lnTo>
                      <a:pt x="0" y="23"/>
                    </a:lnTo>
                    <a:lnTo>
                      <a:pt x="7" y="23"/>
                    </a:lnTo>
                    <a:lnTo>
                      <a:pt x="7" y="15"/>
                    </a:lnTo>
                    <a:lnTo>
                      <a:pt x="14" y="15"/>
                    </a:lnTo>
                    <a:lnTo>
                      <a:pt x="14" y="8"/>
                    </a:lnTo>
                    <a:lnTo>
                      <a:pt x="22" y="8"/>
                    </a:lnTo>
                    <a:lnTo>
                      <a:pt x="22" y="0"/>
                    </a:lnTo>
                    <a:lnTo>
                      <a:pt x="29" y="0"/>
                    </a:lnTo>
                    <a:lnTo>
                      <a:pt x="29" y="8"/>
                    </a:lnTo>
                    <a:lnTo>
                      <a:pt x="22" y="15"/>
                    </a:lnTo>
                    <a:lnTo>
                      <a:pt x="22" y="23"/>
                    </a:lnTo>
                    <a:lnTo>
                      <a:pt x="14" y="23"/>
                    </a:lnTo>
                    <a:lnTo>
                      <a:pt x="14" y="30"/>
                    </a:lnTo>
                    <a:lnTo>
                      <a:pt x="7" y="30"/>
                    </a:lnTo>
                    <a:lnTo>
                      <a:pt x="7" y="37"/>
                    </a:lnTo>
                    <a:lnTo>
                      <a:pt x="0" y="37"/>
                    </a:lnTo>
                    <a:close/>
                  </a:path>
                </a:pathLst>
              </a:custGeom>
              <a:solidFill>
                <a:srgbClr val="FF7035"/>
              </a:solidFill>
              <a:ln w="9525">
                <a:noFill/>
                <a:round/>
                <a:headEnd/>
                <a:tailEnd/>
              </a:ln>
            </p:spPr>
            <p:txBody>
              <a:bodyPr/>
              <a:lstStyle/>
              <a:p>
                <a:endParaRPr lang="es-ES_tradnl"/>
              </a:p>
            </p:txBody>
          </p:sp>
          <p:sp>
            <p:nvSpPr>
              <p:cNvPr id="39677" name="Freeform 105"/>
              <p:cNvSpPr>
                <a:spLocks/>
              </p:cNvSpPr>
              <p:nvPr/>
            </p:nvSpPr>
            <p:spPr bwMode="auto">
              <a:xfrm>
                <a:off x="606" y="1830"/>
                <a:ext cx="29" cy="37"/>
              </a:xfrm>
              <a:custGeom>
                <a:avLst/>
                <a:gdLst>
                  <a:gd name="T0" fmla="*/ 29 w 29"/>
                  <a:gd name="T1" fmla="*/ 0 h 37"/>
                  <a:gd name="T2" fmla="*/ 29 w 29"/>
                  <a:gd name="T3" fmla="*/ 8 h 37"/>
                  <a:gd name="T4" fmla="*/ 22 w 29"/>
                  <a:gd name="T5" fmla="*/ 8 h 37"/>
                  <a:gd name="T6" fmla="*/ 22 w 29"/>
                  <a:gd name="T7" fmla="*/ 15 h 37"/>
                  <a:gd name="T8" fmla="*/ 14 w 29"/>
                  <a:gd name="T9" fmla="*/ 23 h 37"/>
                  <a:gd name="T10" fmla="*/ 14 w 29"/>
                  <a:gd name="T11" fmla="*/ 30 h 37"/>
                  <a:gd name="T12" fmla="*/ 7 w 29"/>
                  <a:gd name="T13" fmla="*/ 30 h 37"/>
                  <a:gd name="T14" fmla="*/ 0 w 29"/>
                  <a:gd name="T15" fmla="*/ 37 h 37"/>
                  <a:gd name="T16" fmla="*/ 0 w 29"/>
                  <a:gd name="T17" fmla="*/ 30 h 37"/>
                  <a:gd name="T18" fmla="*/ 29 w 29"/>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7"/>
                  <a:gd name="T32" fmla="*/ 29 w 29"/>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7">
                    <a:moveTo>
                      <a:pt x="29" y="0"/>
                    </a:moveTo>
                    <a:lnTo>
                      <a:pt x="29" y="8"/>
                    </a:lnTo>
                    <a:lnTo>
                      <a:pt x="22" y="8"/>
                    </a:lnTo>
                    <a:lnTo>
                      <a:pt x="22" y="15"/>
                    </a:lnTo>
                    <a:lnTo>
                      <a:pt x="14" y="23"/>
                    </a:lnTo>
                    <a:lnTo>
                      <a:pt x="14" y="30"/>
                    </a:lnTo>
                    <a:lnTo>
                      <a:pt x="7" y="30"/>
                    </a:lnTo>
                    <a:lnTo>
                      <a:pt x="0" y="37"/>
                    </a:lnTo>
                    <a:lnTo>
                      <a:pt x="0" y="30"/>
                    </a:lnTo>
                    <a:lnTo>
                      <a:pt x="29" y="0"/>
                    </a:lnTo>
                    <a:close/>
                  </a:path>
                </a:pathLst>
              </a:custGeom>
              <a:solidFill>
                <a:srgbClr val="FF7C2B"/>
              </a:solidFill>
              <a:ln w="9525">
                <a:noFill/>
                <a:round/>
                <a:headEnd/>
                <a:tailEnd/>
              </a:ln>
            </p:spPr>
            <p:txBody>
              <a:bodyPr/>
              <a:lstStyle/>
              <a:p>
                <a:endParaRPr lang="es-ES_tradnl"/>
              </a:p>
            </p:txBody>
          </p:sp>
          <p:sp>
            <p:nvSpPr>
              <p:cNvPr id="39678" name="Freeform 106"/>
              <p:cNvSpPr>
                <a:spLocks/>
              </p:cNvSpPr>
              <p:nvPr/>
            </p:nvSpPr>
            <p:spPr bwMode="auto">
              <a:xfrm>
                <a:off x="584" y="1801"/>
                <a:ext cx="51" cy="52"/>
              </a:xfrm>
              <a:custGeom>
                <a:avLst/>
                <a:gdLst>
                  <a:gd name="T0" fmla="*/ 7 w 51"/>
                  <a:gd name="T1" fmla="*/ 7 h 52"/>
                  <a:gd name="T2" fmla="*/ 14 w 51"/>
                  <a:gd name="T3" fmla="*/ 7 h 52"/>
                  <a:gd name="T4" fmla="*/ 22 w 51"/>
                  <a:gd name="T5" fmla="*/ 0 h 52"/>
                  <a:gd name="T6" fmla="*/ 44 w 51"/>
                  <a:gd name="T7" fmla="*/ 0 h 52"/>
                  <a:gd name="T8" fmla="*/ 51 w 51"/>
                  <a:gd name="T9" fmla="*/ 7 h 52"/>
                  <a:gd name="T10" fmla="*/ 51 w 51"/>
                  <a:gd name="T11" fmla="*/ 29 h 52"/>
                  <a:gd name="T12" fmla="*/ 44 w 51"/>
                  <a:gd name="T13" fmla="*/ 37 h 52"/>
                  <a:gd name="T14" fmla="*/ 44 w 51"/>
                  <a:gd name="T15" fmla="*/ 44 h 52"/>
                  <a:gd name="T16" fmla="*/ 36 w 51"/>
                  <a:gd name="T17" fmla="*/ 52 h 52"/>
                  <a:gd name="T18" fmla="*/ 14 w 51"/>
                  <a:gd name="T19" fmla="*/ 52 h 52"/>
                  <a:gd name="T20" fmla="*/ 14 w 51"/>
                  <a:gd name="T21" fmla="*/ 44 h 52"/>
                  <a:gd name="T22" fmla="*/ 7 w 51"/>
                  <a:gd name="T23" fmla="*/ 44 h 52"/>
                  <a:gd name="T24" fmla="*/ 0 w 51"/>
                  <a:gd name="T25" fmla="*/ 37 h 52"/>
                  <a:gd name="T26" fmla="*/ 0 w 51"/>
                  <a:gd name="T27" fmla="*/ 15 h 52"/>
                  <a:gd name="T28" fmla="*/ 7 w 51"/>
                  <a:gd name="T29" fmla="*/ 7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52"/>
                  <a:gd name="T47" fmla="*/ 51 w 5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52">
                    <a:moveTo>
                      <a:pt x="7" y="7"/>
                    </a:moveTo>
                    <a:lnTo>
                      <a:pt x="14" y="7"/>
                    </a:lnTo>
                    <a:lnTo>
                      <a:pt x="22" y="0"/>
                    </a:lnTo>
                    <a:lnTo>
                      <a:pt x="44" y="0"/>
                    </a:lnTo>
                    <a:lnTo>
                      <a:pt x="51" y="7"/>
                    </a:lnTo>
                    <a:lnTo>
                      <a:pt x="51" y="29"/>
                    </a:lnTo>
                    <a:lnTo>
                      <a:pt x="44" y="37"/>
                    </a:lnTo>
                    <a:lnTo>
                      <a:pt x="44" y="44"/>
                    </a:lnTo>
                    <a:lnTo>
                      <a:pt x="36" y="52"/>
                    </a:lnTo>
                    <a:lnTo>
                      <a:pt x="14" y="52"/>
                    </a:lnTo>
                    <a:lnTo>
                      <a:pt x="14" y="44"/>
                    </a:lnTo>
                    <a:lnTo>
                      <a:pt x="7" y="44"/>
                    </a:lnTo>
                    <a:lnTo>
                      <a:pt x="0" y="37"/>
                    </a:lnTo>
                    <a:lnTo>
                      <a:pt x="0" y="15"/>
                    </a:lnTo>
                    <a:lnTo>
                      <a:pt x="7" y="7"/>
                    </a:lnTo>
                    <a:close/>
                  </a:path>
                </a:pathLst>
              </a:custGeom>
              <a:solidFill>
                <a:srgbClr val="FF3F59"/>
              </a:solidFill>
              <a:ln w="0">
                <a:solidFill>
                  <a:srgbClr val="000000"/>
                </a:solidFill>
                <a:round/>
                <a:headEnd/>
                <a:tailEnd/>
              </a:ln>
            </p:spPr>
            <p:txBody>
              <a:bodyPr/>
              <a:lstStyle/>
              <a:p>
                <a:endParaRPr lang="es-ES_tradnl"/>
              </a:p>
            </p:txBody>
          </p:sp>
          <p:sp>
            <p:nvSpPr>
              <p:cNvPr id="39679" name="Freeform 107"/>
              <p:cNvSpPr>
                <a:spLocks/>
              </p:cNvSpPr>
              <p:nvPr/>
            </p:nvSpPr>
            <p:spPr bwMode="auto">
              <a:xfrm>
                <a:off x="620" y="1816"/>
                <a:ext cx="8" cy="22"/>
              </a:xfrm>
              <a:custGeom>
                <a:avLst/>
                <a:gdLst>
                  <a:gd name="T0" fmla="*/ 8 w 8"/>
                  <a:gd name="T1" fmla="*/ 22 h 22"/>
                  <a:gd name="T2" fmla="*/ 8 w 8"/>
                  <a:gd name="T3" fmla="*/ 7 h 22"/>
                  <a:gd name="T4" fmla="*/ 0 w 8"/>
                  <a:gd name="T5" fmla="*/ 0 h 22"/>
                  <a:gd name="T6" fmla="*/ 0 w 8"/>
                  <a:gd name="T7" fmla="*/ 22 h 22"/>
                  <a:gd name="T8" fmla="*/ 8 w 8"/>
                  <a:gd name="T9" fmla="*/ 22 h 22"/>
                  <a:gd name="T10" fmla="*/ 0 60000 65536"/>
                  <a:gd name="T11" fmla="*/ 0 60000 65536"/>
                  <a:gd name="T12" fmla="*/ 0 60000 65536"/>
                  <a:gd name="T13" fmla="*/ 0 60000 65536"/>
                  <a:gd name="T14" fmla="*/ 0 60000 65536"/>
                  <a:gd name="T15" fmla="*/ 0 w 8"/>
                  <a:gd name="T16" fmla="*/ 0 h 22"/>
                  <a:gd name="T17" fmla="*/ 8 w 8"/>
                  <a:gd name="T18" fmla="*/ 22 h 22"/>
                </a:gdLst>
                <a:ahLst/>
                <a:cxnLst>
                  <a:cxn ang="T10">
                    <a:pos x="T0" y="T1"/>
                  </a:cxn>
                  <a:cxn ang="T11">
                    <a:pos x="T2" y="T3"/>
                  </a:cxn>
                  <a:cxn ang="T12">
                    <a:pos x="T4" y="T5"/>
                  </a:cxn>
                  <a:cxn ang="T13">
                    <a:pos x="T6" y="T7"/>
                  </a:cxn>
                  <a:cxn ang="T14">
                    <a:pos x="T8" y="T9"/>
                  </a:cxn>
                </a:cxnLst>
                <a:rect l="T15" t="T16" r="T17" b="T18"/>
                <a:pathLst>
                  <a:path w="8" h="22">
                    <a:moveTo>
                      <a:pt x="8" y="22"/>
                    </a:moveTo>
                    <a:lnTo>
                      <a:pt x="8" y="7"/>
                    </a:lnTo>
                    <a:lnTo>
                      <a:pt x="0" y="0"/>
                    </a:lnTo>
                    <a:lnTo>
                      <a:pt x="0" y="22"/>
                    </a:lnTo>
                    <a:lnTo>
                      <a:pt x="8" y="22"/>
                    </a:lnTo>
                    <a:close/>
                  </a:path>
                </a:pathLst>
              </a:custGeom>
              <a:solidFill>
                <a:srgbClr val="D80C26"/>
              </a:solidFill>
              <a:ln w="9525">
                <a:noFill/>
                <a:round/>
                <a:headEnd/>
                <a:tailEnd/>
              </a:ln>
            </p:spPr>
            <p:txBody>
              <a:bodyPr/>
              <a:lstStyle/>
              <a:p>
                <a:endParaRPr lang="es-ES_tradnl"/>
              </a:p>
            </p:txBody>
          </p:sp>
          <p:sp>
            <p:nvSpPr>
              <p:cNvPr id="39680" name="Freeform 108"/>
              <p:cNvSpPr>
                <a:spLocks/>
              </p:cNvSpPr>
              <p:nvPr/>
            </p:nvSpPr>
            <p:spPr bwMode="auto">
              <a:xfrm>
                <a:off x="591" y="1808"/>
                <a:ext cx="37" cy="30"/>
              </a:xfrm>
              <a:custGeom>
                <a:avLst/>
                <a:gdLst>
                  <a:gd name="T0" fmla="*/ 37 w 37"/>
                  <a:gd name="T1" fmla="*/ 30 h 30"/>
                  <a:gd name="T2" fmla="*/ 37 w 37"/>
                  <a:gd name="T3" fmla="*/ 8 h 30"/>
                  <a:gd name="T4" fmla="*/ 22 w 37"/>
                  <a:gd name="T5" fmla="*/ 8 h 30"/>
                  <a:gd name="T6" fmla="*/ 22 w 37"/>
                  <a:gd name="T7" fmla="*/ 0 h 30"/>
                  <a:gd name="T8" fmla="*/ 0 w 37"/>
                  <a:gd name="T9" fmla="*/ 0 h 30"/>
                  <a:gd name="T10" fmla="*/ 0 60000 65536"/>
                  <a:gd name="T11" fmla="*/ 0 60000 65536"/>
                  <a:gd name="T12" fmla="*/ 0 60000 65536"/>
                  <a:gd name="T13" fmla="*/ 0 60000 65536"/>
                  <a:gd name="T14" fmla="*/ 0 60000 65536"/>
                  <a:gd name="T15" fmla="*/ 0 w 37"/>
                  <a:gd name="T16" fmla="*/ 0 h 30"/>
                  <a:gd name="T17" fmla="*/ 37 w 37"/>
                  <a:gd name="T18" fmla="*/ 30 h 30"/>
                </a:gdLst>
                <a:ahLst/>
                <a:cxnLst>
                  <a:cxn ang="T10">
                    <a:pos x="T0" y="T1"/>
                  </a:cxn>
                  <a:cxn ang="T11">
                    <a:pos x="T2" y="T3"/>
                  </a:cxn>
                  <a:cxn ang="T12">
                    <a:pos x="T4" y="T5"/>
                  </a:cxn>
                  <a:cxn ang="T13">
                    <a:pos x="T6" y="T7"/>
                  </a:cxn>
                  <a:cxn ang="T14">
                    <a:pos x="T8" y="T9"/>
                  </a:cxn>
                </a:cxnLst>
                <a:rect l="T15" t="T16" r="T17" b="T18"/>
                <a:pathLst>
                  <a:path w="37" h="30">
                    <a:moveTo>
                      <a:pt x="37" y="30"/>
                    </a:moveTo>
                    <a:lnTo>
                      <a:pt x="37" y="8"/>
                    </a:lnTo>
                    <a:lnTo>
                      <a:pt x="22" y="8"/>
                    </a:lnTo>
                    <a:lnTo>
                      <a:pt x="22" y="0"/>
                    </a:lnTo>
                    <a:lnTo>
                      <a:pt x="0" y="0"/>
                    </a:lnTo>
                  </a:path>
                </a:pathLst>
              </a:custGeom>
              <a:noFill/>
              <a:ln w="11113">
                <a:solidFill>
                  <a:srgbClr val="FF3F59"/>
                </a:solidFill>
                <a:round/>
                <a:headEnd/>
                <a:tailEnd/>
              </a:ln>
            </p:spPr>
            <p:txBody>
              <a:bodyPr/>
              <a:lstStyle/>
              <a:p>
                <a:endParaRPr lang="es-ES_tradnl"/>
              </a:p>
            </p:txBody>
          </p:sp>
          <p:sp>
            <p:nvSpPr>
              <p:cNvPr id="39681" name="Freeform 109"/>
              <p:cNvSpPr>
                <a:spLocks/>
              </p:cNvSpPr>
              <p:nvPr/>
            </p:nvSpPr>
            <p:spPr bwMode="auto">
              <a:xfrm>
                <a:off x="591" y="1808"/>
                <a:ext cx="44" cy="30"/>
              </a:xfrm>
              <a:custGeom>
                <a:avLst/>
                <a:gdLst>
                  <a:gd name="T0" fmla="*/ 44 w 44"/>
                  <a:gd name="T1" fmla="*/ 30 h 30"/>
                  <a:gd name="T2" fmla="*/ 44 w 44"/>
                  <a:gd name="T3" fmla="*/ 22 h 30"/>
                  <a:gd name="T4" fmla="*/ 37 w 44"/>
                  <a:gd name="T5" fmla="*/ 22 h 30"/>
                  <a:gd name="T6" fmla="*/ 37 w 44"/>
                  <a:gd name="T7" fmla="*/ 8 h 30"/>
                  <a:gd name="T8" fmla="*/ 29 w 44"/>
                  <a:gd name="T9" fmla="*/ 8 h 30"/>
                  <a:gd name="T10" fmla="*/ 29 w 44"/>
                  <a:gd name="T11" fmla="*/ 0 h 30"/>
                  <a:gd name="T12" fmla="*/ 0 w 44"/>
                  <a:gd name="T13" fmla="*/ 0 h 30"/>
                  <a:gd name="T14" fmla="*/ 0 60000 65536"/>
                  <a:gd name="T15" fmla="*/ 0 60000 65536"/>
                  <a:gd name="T16" fmla="*/ 0 60000 65536"/>
                  <a:gd name="T17" fmla="*/ 0 60000 65536"/>
                  <a:gd name="T18" fmla="*/ 0 60000 65536"/>
                  <a:gd name="T19" fmla="*/ 0 60000 65536"/>
                  <a:gd name="T20" fmla="*/ 0 60000 65536"/>
                  <a:gd name="T21" fmla="*/ 0 w 44"/>
                  <a:gd name="T22" fmla="*/ 0 h 30"/>
                  <a:gd name="T23" fmla="*/ 44 w 44"/>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0">
                    <a:moveTo>
                      <a:pt x="44" y="30"/>
                    </a:moveTo>
                    <a:lnTo>
                      <a:pt x="44" y="22"/>
                    </a:lnTo>
                    <a:lnTo>
                      <a:pt x="37" y="22"/>
                    </a:lnTo>
                    <a:lnTo>
                      <a:pt x="37" y="8"/>
                    </a:lnTo>
                    <a:lnTo>
                      <a:pt x="29" y="8"/>
                    </a:lnTo>
                    <a:lnTo>
                      <a:pt x="29" y="0"/>
                    </a:lnTo>
                    <a:lnTo>
                      <a:pt x="0" y="0"/>
                    </a:lnTo>
                  </a:path>
                </a:pathLst>
              </a:custGeom>
              <a:noFill/>
              <a:ln w="11113">
                <a:solidFill>
                  <a:srgbClr val="FF3A5B"/>
                </a:solidFill>
                <a:round/>
                <a:headEnd/>
                <a:tailEnd/>
              </a:ln>
            </p:spPr>
            <p:txBody>
              <a:bodyPr/>
              <a:lstStyle/>
              <a:p>
                <a:endParaRPr lang="es-ES_tradnl"/>
              </a:p>
            </p:txBody>
          </p:sp>
          <p:sp>
            <p:nvSpPr>
              <p:cNvPr id="39682" name="Freeform 110"/>
              <p:cNvSpPr>
                <a:spLocks/>
              </p:cNvSpPr>
              <p:nvPr/>
            </p:nvSpPr>
            <p:spPr bwMode="auto">
              <a:xfrm>
                <a:off x="591" y="1808"/>
                <a:ext cx="44" cy="22"/>
              </a:xfrm>
              <a:custGeom>
                <a:avLst/>
                <a:gdLst>
                  <a:gd name="T0" fmla="*/ 44 w 44"/>
                  <a:gd name="T1" fmla="*/ 22 h 22"/>
                  <a:gd name="T2" fmla="*/ 44 w 44"/>
                  <a:gd name="T3" fmla="*/ 15 h 22"/>
                  <a:gd name="T4" fmla="*/ 37 w 44"/>
                  <a:gd name="T5" fmla="*/ 15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15"/>
                    </a:lnTo>
                    <a:lnTo>
                      <a:pt x="37" y="0"/>
                    </a:lnTo>
                    <a:lnTo>
                      <a:pt x="0" y="0"/>
                    </a:lnTo>
                  </a:path>
                </a:pathLst>
              </a:custGeom>
              <a:noFill/>
              <a:ln w="11113">
                <a:solidFill>
                  <a:srgbClr val="FF325E"/>
                </a:solidFill>
                <a:round/>
                <a:headEnd/>
                <a:tailEnd/>
              </a:ln>
            </p:spPr>
            <p:txBody>
              <a:bodyPr/>
              <a:lstStyle/>
              <a:p>
                <a:endParaRPr lang="es-ES_tradnl"/>
              </a:p>
            </p:txBody>
          </p:sp>
          <p:sp>
            <p:nvSpPr>
              <p:cNvPr id="39683" name="Freeform 111"/>
              <p:cNvSpPr>
                <a:spLocks/>
              </p:cNvSpPr>
              <p:nvPr/>
            </p:nvSpPr>
            <p:spPr bwMode="auto">
              <a:xfrm>
                <a:off x="591" y="1808"/>
                <a:ext cx="44" cy="22"/>
              </a:xfrm>
              <a:custGeom>
                <a:avLst/>
                <a:gdLst>
                  <a:gd name="T0" fmla="*/ 44 w 44"/>
                  <a:gd name="T1" fmla="*/ 22 h 22"/>
                  <a:gd name="T2" fmla="*/ 44 w 44"/>
                  <a:gd name="T3" fmla="*/ 15 h 22"/>
                  <a:gd name="T4" fmla="*/ 37 w 44"/>
                  <a:gd name="T5" fmla="*/ 8 h 22"/>
                  <a:gd name="T6" fmla="*/ 37 w 44"/>
                  <a:gd name="T7" fmla="*/ 0 h 22"/>
                  <a:gd name="T8" fmla="*/ 0 w 44"/>
                  <a:gd name="T9" fmla="*/ 0 h 22"/>
                  <a:gd name="T10" fmla="*/ 0 60000 65536"/>
                  <a:gd name="T11" fmla="*/ 0 60000 65536"/>
                  <a:gd name="T12" fmla="*/ 0 60000 65536"/>
                  <a:gd name="T13" fmla="*/ 0 60000 65536"/>
                  <a:gd name="T14" fmla="*/ 0 60000 65536"/>
                  <a:gd name="T15" fmla="*/ 0 w 44"/>
                  <a:gd name="T16" fmla="*/ 0 h 22"/>
                  <a:gd name="T17" fmla="*/ 44 w 44"/>
                  <a:gd name="T18" fmla="*/ 22 h 22"/>
                </a:gdLst>
                <a:ahLst/>
                <a:cxnLst>
                  <a:cxn ang="T10">
                    <a:pos x="T0" y="T1"/>
                  </a:cxn>
                  <a:cxn ang="T11">
                    <a:pos x="T2" y="T3"/>
                  </a:cxn>
                  <a:cxn ang="T12">
                    <a:pos x="T4" y="T5"/>
                  </a:cxn>
                  <a:cxn ang="T13">
                    <a:pos x="T6" y="T7"/>
                  </a:cxn>
                  <a:cxn ang="T14">
                    <a:pos x="T8" y="T9"/>
                  </a:cxn>
                </a:cxnLst>
                <a:rect l="T15" t="T16" r="T17" b="T18"/>
                <a:pathLst>
                  <a:path w="44" h="22">
                    <a:moveTo>
                      <a:pt x="44" y="22"/>
                    </a:moveTo>
                    <a:lnTo>
                      <a:pt x="44" y="15"/>
                    </a:lnTo>
                    <a:lnTo>
                      <a:pt x="37" y="8"/>
                    </a:lnTo>
                    <a:lnTo>
                      <a:pt x="37" y="0"/>
                    </a:lnTo>
                    <a:lnTo>
                      <a:pt x="0" y="0"/>
                    </a:lnTo>
                  </a:path>
                </a:pathLst>
              </a:custGeom>
              <a:noFill/>
              <a:ln w="11113">
                <a:solidFill>
                  <a:srgbClr val="FF2D5E"/>
                </a:solidFill>
                <a:round/>
                <a:headEnd/>
                <a:tailEnd/>
              </a:ln>
            </p:spPr>
            <p:txBody>
              <a:bodyPr/>
              <a:lstStyle/>
              <a:p>
                <a:endParaRPr lang="es-ES_tradnl"/>
              </a:p>
            </p:txBody>
          </p:sp>
          <p:sp>
            <p:nvSpPr>
              <p:cNvPr id="39684" name="Freeform 112"/>
              <p:cNvSpPr>
                <a:spLocks/>
              </p:cNvSpPr>
              <p:nvPr/>
            </p:nvSpPr>
            <p:spPr bwMode="auto">
              <a:xfrm>
                <a:off x="591" y="1801"/>
                <a:ext cx="44" cy="29"/>
              </a:xfrm>
              <a:custGeom>
                <a:avLst/>
                <a:gdLst>
                  <a:gd name="T0" fmla="*/ 44 w 44"/>
                  <a:gd name="T1" fmla="*/ 29 h 29"/>
                  <a:gd name="T2" fmla="*/ 44 w 44"/>
                  <a:gd name="T3" fmla="*/ 15 h 29"/>
                  <a:gd name="T4" fmla="*/ 37 w 44"/>
                  <a:gd name="T5" fmla="*/ 15 h 29"/>
                  <a:gd name="T6" fmla="*/ 37 w 44"/>
                  <a:gd name="T7" fmla="*/ 7 h 29"/>
                  <a:gd name="T8" fmla="*/ 29 w 44"/>
                  <a:gd name="T9" fmla="*/ 7 h 29"/>
                  <a:gd name="T10" fmla="*/ 29 w 44"/>
                  <a:gd name="T11" fmla="*/ 0 h 29"/>
                  <a:gd name="T12" fmla="*/ 15 w 44"/>
                  <a:gd name="T13" fmla="*/ 0 h 29"/>
                  <a:gd name="T14" fmla="*/ 15 w 44"/>
                  <a:gd name="T15" fmla="*/ 7 h 29"/>
                  <a:gd name="T16" fmla="*/ 0 w 44"/>
                  <a:gd name="T17" fmla="*/ 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29"/>
                  <a:gd name="T29" fmla="*/ 44 w 44"/>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29">
                    <a:moveTo>
                      <a:pt x="44" y="29"/>
                    </a:moveTo>
                    <a:lnTo>
                      <a:pt x="44" y="15"/>
                    </a:lnTo>
                    <a:lnTo>
                      <a:pt x="37" y="15"/>
                    </a:lnTo>
                    <a:lnTo>
                      <a:pt x="37" y="7"/>
                    </a:lnTo>
                    <a:lnTo>
                      <a:pt x="29" y="7"/>
                    </a:lnTo>
                    <a:lnTo>
                      <a:pt x="29" y="0"/>
                    </a:lnTo>
                    <a:lnTo>
                      <a:pt x="15" y="0"/>
                    </a:lnTo>
                    <a:lnTo>
                      <a:pt x="15" y="7"/>
                    </a:lnTo>
                    <a:lnTo>
                      <a:pt x="0" y="7"/>
                    </a:lnTo>
                  </a:path>
                </a:pathLst>
              </a:custGeom>
              <a:noFill/>
              <a:ln w="11113">
                <a:solidFill>
                  <a:srgbClr val="FF2660"/>
                </a:solidFill>
                <a:round/>
                <a:headEnd/>
                <a:tailEnd/>
              </a:ln>
            </p:spPr>
            <p:txBody>
              <a:bodyPr/>
              <a:lstStyle/>
              <a:p>
                <a:endParaRPr lang="es-ES_tradnl"/>
              </a:p>
            </p:txBody>
          </p:sp>
          <p:sp>
            <p:nvSpPr>
              <p:cNvPr id="39685" name="Freeform 113"/>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E63"/>
                </a:solidFill>
                <a:round/>
                <a:headEnd/>
                <a:tailEnd/>
              </a:ln>
            </p:spPr>
            <p:txBody>
              <a:bodyPr/>
              <a:lstStyle/>
              <a:p>
                <a:endParaRPr lang="es-ES_tradnl"/>
              </a:p>
            </p:txBody>
          </p:sp>
          <p:sp>
            <p:nvSpPr>
              <p:cNvPr id="39686" name="Freeform 114"/>
              <p:cNvSpPr>
                <a:spLocks/>
              </p:cNvSpPr>
              <p:nvPr/>
            </p:nvSpPr>
            <p:spPr bwMode="auto">
              <a:xfrm>
                <a:off x="591" y="1801"/>
                <a:ext cx="44" cy="22"/>
              </a:xfrm>
              <a:custGeom>
                <a:avLst/>
                <a:gdLst>
                  <a:gd name="T0" fmla="*/ 44 w 44"/>
                  <a:gd name="T1" fmla="*/ 22 h 22"/>
                  <a:gd name="T2" fmla="*/ 44 w 44"/>
                  <a:gd name="T3" fmla="*/ 7 h 22"/>
                  <a:gd name="T4" fmla="*/ 37 w 44"/>
                  <a:gd name="T5" fmla="*/ 7 h 22"/>
                  <a:gd name="T6" fmla="*/ 37 w 44"/>
                  <a:gd name="T7" fmla="*/ 0 h 22"/>
                  <a:gd name="T8" fmla="*/ 15 w 44"/>
                  <a:gd name="T9" fmla="*/ 0 h 22"/>
                  <a:gd name="T10" fmla="*/ 7 w 44"/>
                  <a:gd name="T11" fmla="*/ 7 h 22"/>
                  <a:gd name="T12" fmla="*/ 0 w 44"/>
                  <a:gd name="T13" fmla="*/ 7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44" y="22"/>
                    </a:moveTo>
                    <a:lnTo>
                      <a:pt x="44" y="7"/>
                    </a:lnTo>
                    <a:lnTo>
                      <a:pt x="37" y="7"/>
                    </a:lnTo>
                    <a:lnTo>
                      <a:pt x="37" y="0"/>
                    </a:lnTo>
                    <a:lnTo>
                      <a:pt x="15" y="0"/>
                    </a:lnTo>
                    <a:lnTo>
                      <a:pt x="7" y="7"/>
                    </a:lnTo>
                    <a:lnTo>
                      <a:pt x="0" y="7"/>
                    </a:lnTo>
                  </a:path>
                </a:pathLst>
              </a:custGeom>
              <a:noFill/>
              <a:ln w="11113">
                <a:solidFill>
                  <a:srgbClr val="FF1966"/>
                </a:solidFill>
                <a:round/>
                <a:headEnd/>
                <a:tailEnd/>
              </a:ln>
            </p:spPr>
            <p:txBody>
              <a:bodyPr/>
              <a:lstStyle/>
              <a:p>
                <a:endParaRPr lang="es-ES_tradnl"/>
              </a:p>
            </p:txBody>
          </p:sp>
          <p:sp>
            <p:nvSpPr>
              <p:cNvPr id="39687" name="Freeform 115"/>
              <p:cNvSpPr>
                <a:spLocks/>
              </p:cNvSpPr>
              <p:nvPr/>
            </p:nvSpPr>
            <p:spPr bwMode="auto">
              <a:xfrm>
                <a:off x="576" y="1808"/>
                <a:ext cx="52" cy="45"/>
              </a:xfrm>
              <a:custGeom>
                <a:avLst/>
                <a:gdLst>
                  <a:gd name="T0" fmla="*/ 30 w 52"/>
                  <a:gd name="T1" fmla="*/ 8 h 45"/>
                  <a:gd name="T2" fmla="*/ 37 w 52"/>
                  <a:gd name="T3" fmla="*/ 0 h 45"/>
                  <a:gd name="T4" fmla="*/ 37 w 52"/>
                  <a:gd name="T5" fmla="*/ 8 h 45"/>
                  <a:gd name="T6" fmla="*/ 44 w 52"/>
                  <a:gd name="T7" fmla="*/ 8 h 45"/>
                  <a:gd name="T8" fmla="*/ 44 w 52"/>
                  <a:gd name="T9" fmla="*/ 15 h 45"/>
                  <a:gd name="T10" fmla="*/ 52 w 52"/>
                  <a:gd name="T11" fmla="*/ 22 h 45"/>
                  <a:gd name="T12" fmla="*/ 52 w 52"/>
                  <a:gd name="T13" fmla="*/ 30 h 45"/>
                  <a:gd name="T14" fmla="*/ 44 w 52"/>
                  <a:gd name="T15" fmla="*/ 30 h 45"/>
                  <a:gd name="T16" fmla="*/ 44 w 52"/>
                  <a:gd name="T17" fmla="*/ 45 h 45"/>
                  <a:gd name="T18" fmla="*/ 22 w 52"/>
                  <a:gd name="T19" fmla="*/ 45 h 45"/>
                  <a:gd name="T20" fmla="*/ 22 w 52"/>
                  <a:gd name="T21" fmla="*/ 37 h 45"/>
                  <a:gd name="T22" fmla="*/ 8 w 52"/>
                  <a:gd name="T23" fmla="*/ 37 h 45"/>
                  <a:gd name="T24" fmla="*/ 0 w 52"/>
                  <a:gd name="T25" fmla="*/ 30 h 45"/>
                  <a:gd name="T26" fmla="*/ 0 w 52"/>
                  <a:gd name="T27" fmla="*/ 15 h 45"/>
                  <a:gd name="T28" fmla="*/ 15 w 52"/>
                  <a:gd name="T29" fmla="*/ 15 h 45"/>
                  <a:gd name="T30" fmla="*/ 15 w 52"/>
                  <a:gd name="T31" fmla="*/ 8 h 45"/>
                  <a:gd name="T32" fmla="*/ 30 w 52"/>
                  <a:gd name="T33" fmla="*/ 8 h 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2"/>
                  <a:gd name="T52" fmla="*/ 0 h 45"/>
                  <a:gd name="T53" fmla="*/ 52 w 52"/>
                  <a:gd name="T54" fmla="*/ 45 h 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2" h="45">
                    <a:moveTo>
                      <a:pt x="30" y="8"/>
                    </a:moveTo>
                    <a:lnTo>
                      <a:pt x="37" y="0"/>
                    </a:lnTo>
                    <a:lnTo>
                      <a:pt x="37" y="8"/>
                    </a:lnTo>
                    <a:lnTo>
                      <a:pt x="44" y="8"/>
                    </a:lnTo>
                    <a:lnTo>
                      <a:pt x="44" y="15"/>
                    </a:lnTo>
                    <a:lnTo>
                      <a:pt x="52" y="22"/>
                    </a:lnTo>
                    <a:lnTo>
                      <a:pt x="52" y="30"/>
                    </a:lnTo>
                    <a:lnTo>
                      <a:pt x="44" y="30"/>
                    </a:lnTo>
                    <a:lnTo>
                      <a:pt x="44" y="45"/>
                    </a:lnTo>
                    <a:lnTo>
                      <a:pt x="22" y="45"/>
                    </a:lnTo>
                    <a:lnTo>
                      <a:pt x="22" y="37"/>
                    </a:lnTo>
                    <a:lnTo>
                      <a:pt x="8" y="37"/>
                    </a:lnTo>
                    <a:lnTo>
                      <a:pt x="0" y="30"/>
                    </a:lnTo>
                    <a:lnTo>
                      <a:pt x="0" y="15"/>
                    </a:lnTo>
                    <a:lnTo>
                      <a:pt x="15" y="15"/>
                    </a:lnTo>
                    <a:lnTo>
                      <a:pt x="15" y="8"/>
                    </a:lnTo>
                    <a:lnTo>
                      <a:pt x="30" y="8"/>
                    </a:lnTo>
                    <a:close/>
                  </a:path>
                </a:pathLst>
              </a:custGeom>
              <a:solidFill>
                <a:srgbClr val="FF1966"/>
              </a:solidFill>
              <a:ln w="0">
                <a:solidFill>
                  <a:srgbClr val="000000"/>
                </a:solidFill>
                <a:round/>
                <a:headEnd/>
                <a:tailEnd/>
              </a:ln>
            </p:spPr>
            <p:txBody>
              <a:bodyPr/>
              <a:lstStyle/>
              <a:p>
                <a:endParaRPr lang="es-ES_tradnl"/>
              </a:p>
            </p:txBody>
          </p:sp>
          <p:sp>
            <p:nvSpPr>
              <p:cNvPr id="39688" name="Freeform 116"/>
              <p:cNvSpPr>
                <a:spLocks/>
              </p:cNvSpPr>
              <p:nvPr/>
            </p:nvSpPr>
            <p:spPr bwMode="auto">
              <a:xfrm>
                <a:off x="606" y="1816"/>
                <a:ext cx="14" cy="22"/>
              </a:xfrm>
              <a:custGeom>
                <a:avLst/>
                <a:gdLst>
                  <a:gd name="T0" fmla="*/ 7 w 14"/>
                  <a:gd name="T1" fmla="*/ 22 h 22"/>
                  <a:gd name="T2" fmla="*/ 0 w 14"/>
                  <a:gd name="T3" fmla="*/ 22 h 22"/>
                  <a:gd name="T4" fmla="*/ 0 w 14"/>
                  <a:gd name="T5" fmla="*/ 0 h 22"/>
                  <a:gd name="T6" fmla="*/ 7 w 14"/>
                  <a:gd name="T7" fmla="*/ 0 h 22"/>
                  <a:gd name="T8" fmla="*/ 7 w 14"/>
                  <a:gd name="T9" fmla="*/ 7 h 22"/>
                  <a:gd name="T10" fmla="*/ 14 w 14"/>
                  <a:gd name="T11" fmla="*/ 7 h 22"/>
                  <a:gd name="T12" fmla="*/ 14 w 14"/>
                  <a:gd name="T13" fmla="*/ 22 h 22"/>
                  <a:gd name="T14" fmla="*/ 7 w 14"/>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2"/>
                  <a:gd name="T26" fmla="*/ 14 w 14"/>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2">
                    <a:moveTo>
                      <a:pt x="7" y="22"/>
                    </a:moveTo>
                    <a:lnTo>
                      <a:pt x="0" y="22"/>
                    </a:lnTo>
                    <a:lnTo>
                      <a:pt x="0" y="0"/>
                    </a:lnTo>
                    <a:lnTo>
                      <a:pt x="7" y="0"/>
                    </a:lnTo>
                    <a:lnTo>
                      <a:pt x="7" y="7"/>
                    </a:lnTo>
                    <a:lnTo>
                      <a:pt x="14" y="7"/>
                    </a:lnTo>
                    <a:lnTo>
                      <a:pt x="14" y="22"/>
                    </a:lnTo>
                    <a:lnTo>
                      <a:pt x="7" y="22"/>
                    </a:lnTo>
                    <a:close/>
                  </a:path>
                </a:pathLst>
              </a:custGeom>
              <a:solidFill>
                <a:srgbClr val="FF1966"/>
              </a:solidFill>
              <a:ln w="9525">
                <a:noFill/>
                <a:round/>
                <a:headEnd/>
                <a:tailEnd/>
              </a:ln>
            </p:spPr>
            <p:txBody>
              <a:bodyPr/>
              <a:lstStyle/>
              <a:p>
                <a:endParaRPr lang="es-ES_tradnl"/>
              </a:p>
            </p:txBody>
          </p:sp>
          <p:sp>
            <p:nvSpPr>
              <p:cNvPr id="39689" name="Freeform 117"/>
              <p:cNvSpPr>
                <a:spLocks/>
              </p:cNvSpPr>
              <p:nvPr/>
            </p:nvSpPr>
            <p:spPr bwMode="auto">
              <a:xfrm>
                <a:off x="606" y="1816"/>
                <a:ext cx="14" cy="22"/>
              </a:xfrm>
              <a:custGeom>
                <a:avLst/>
                <a:gdLst>
                  <a:gd name="T0" fmla="*/ 7 w 14"/>
                  <a:gd name="T1" fmla="*/ 7 h 22"/>
                  <a:gd name="T2" fmla="*/ 14 w 14"/>
                  <a:gd name="T3" fmla="*/ 14 h 22"/>
                  <a:gd name="T4" fmla="*/ 14 w 14"/>
                  <a:gd name="T5" fmla="*/ 22 h 22"/>
                  <a:gd name="T6" fmla="*/ 0 w 14"/>
                  <a:gd name="T7" fmla="*/ 22 h 22"/>
                  <a:gd name="T8" fmla="*/ 0 w 14"/>
                  <a:gd name="T9" fmla="*/ 0 h 22"/>
                  <a:gd name="T10" fmla="*/ 7 w 14"/>
                  <a:gd name="T11" fmla="*/ 0 h 22"/>
                  <a:gd name="T12" fmla="*/ 7 w 14"/>
                  <a:gd name="T13" fmla="*/ 7 h 22"/>
                  <a:gd name="T14" fmla="*/ 0 60000 65536"/>
                  <a:gd name="T15" fmla="*/ 0 60000 65536"/>
                  <a:gd name="T16" fmla="*/ 0 60000 65536"/>
                  <a:gd name="T17" fmla="*/ 0 60000 65536"/>
                  <a:gd name="T18" fmla="*/ 0 60000 65536"/>
                  <a:gd name="T19" fmla="*/ 0 60000 65536"/>
                  <a:gd name="T20" fmla="*/ 0 60000 65536"/>
                  <a:gd name="T21" fmla="*/ 0 w 14"/>
                  <a:gd name="T22" fmla="*/ 0 h 22"/>
                  <a:gd name="T23" fmla="*/ 14 w 1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22">
                    <a:moveTo>
                      <a:pt x="7" y="7"/>
                    </a:moveTo>
                    <a:lnTo>
                      <a:pt x="14" y="14"/>
                    </a:lnTo>
                    <a:lnTo>
                      <a:pt x="14" y="22"/>
                    </a:lnTo>
                    <a:lnTo>
                      <a:pt x="0" y="22"/>
                    </a:lnTo>
                    <a:lnTo>
                      <a:pt x="0" y="0"/>
                    </a:lnTo>
                    <a:lnTo>
                      <a:pt x="7" y="0"/>
                    </a:lnTo>
                    <a:lnTo>
                      <a:pt x="7" y="7"/>
                    </a:lnTo>
                    <a:close/>
                  </a:path>
                </a:pathLst>
              </a:custGeom>
              <a:solidFill>
                <a:srgbClr val="FC1460"/>
              </a:solidFill>
              <a:ln w="9525">
                <a:noFill/>
                <a:round/>
                <a:headEnd/>
                <a:tailEnd/>
              </a:ln>
            </p:spPr>
            <p:txBody>
              <a:bodyPr/>
              <a:lstStyle/>
              <a:p>
                <a:endParaRPr lang="es-ES_tradnl"/>
              </a:p>
            </p:txBody>
          </p:sp>
          <p:sp>
            <p:nvSpPr>
              <p:cNvPr id="39690" name="Freeform 118"/>
              <p:cNvSpPr>
                <a:spLocks/>
              </p:cNvSpPr>
              <p:nvPr/>
            </p:nvSpPr>
            <p:spPr bwMode="auto">
              <a:xfrm>
                <a:off x="598" y="1816"/>
                <a:ext cx="22" cy="29"/>
              </a:xfrm>
              <a:custGeom>
                <a:avLst/>
                <a:gdLst>
                  <a:gd name="T0" fmla="*/ 15 w 22"/>
                  <a:gd name="T1" fmla="*/ 7 h 29"/>
                  <a:gd name="T2" fmla="*/ 22 w 22"/>
                  <a:gd name="T3" fmla="*/ 14 h 29"/>
                  <a:gd name="T4" fmla="*/ 22 w 22"/>
                  <a:gd name="T5" fmla="*/ 22 h 29"/>
                  <a:gd name="T6" fmla="*/ 15 w 22"/>
                  <a:gd name="T7" fmla="*/ 22 h 29"/>
                  <a:gd name="T8" fmla="*/ 15 w 22"/>
                  <a:gd name="T9" fmla="*/ 29 h 29"/>
                  <a:gd name="T10" fmla="*/ 8 w 22"/>
                  <a:gd name="T11" fmla="*/ 22 h 29"/>
                  <a:gd name="T12" fmla="*/ 8 w 22"/>
                  <a:gd name="T13" fmla="*/ 14 h 29"/>
                  <a:gd name="T14" fmla="*/ 0 w 22"/>
                  <a:gd name="T15" fmla="*/ 14 h 29"/>
                  <a:gd name="T16" fmla="*/ 8 w 22"/>
                  <a:gd name="T17" fmla="*/ 7 h 29"/>
                  <a:gd name="T18" fmla="*/ 8 w 22"/>
                  <a:gd name="T19" fmla="*/ 0 h 29"/>
                  <a:gd name="T20" fmla="*/ 15 w 22"/>
                  <a:gd name="T21" fmla="*/ 0 h 29"/>
                  <a:gd name="T22" fmla="*/ 15 w 22"/>
                  <a:gd name="T23" fmla="*/ 7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7"/>
                    </a:moveTo>
                    <a:lnTo>
                      <a:pt x="22" y="14"/>
                    </a:lnTo>
                    <a:lnTo>
                      <a:pt x="22" y="22"/>
                    </a:lnTo>
                    <a:lnTo>
                      <a:pt x="15" y="22"/>
                    </a:lnTo>
                    <a:lnTo>
                      <a:pt x="15" y="29"/>
                    </a:lnTo>
                    <a:lnTo>
                      <a:pt x="8" y="22"/>
                    </a:lnTo>
                    <a:lnTo>
                      <a:pt x="8" y="14"/>
                    </a:lnTo>
                    <a:lnTo>
                      <a:pt x="0" y="14"/>
                    </a:lnTo>
                    <a:lnTo>
                      <a:pt x="8" y="7"/>
                    </a:lnTo>
                    <a:lnTo>
                      <a:pt x="8" y="0"/>
                    </a:lnTo>
                    <a:lnTo>
                      <a:pt x="15" y="0"/>
                    </a:lnTo>
                    <a:lnTo>
                      <a:pt x="15" y="7"/>
                    </a:lnTo>
                    <a:close/>
                  </a:path>
                </a:pathLst>
              </a:custGeom>
              <a:solidFill>
                <a:srgbClr val="F90F5B"/>
              </a:solidFill>
              <a:ln w="9525">
                <a:noFill/>
                <a:round/>
                <a:headEnd/>
                <a:tailEnd/>
              </a:ln>
            </p:spPr>
            <p:txBody>
              <a:bodyPr/>
              <a:lstStyle/>
              <a:p>
                <a:endParaRPr lang="es-ES_tradnl"/>
              </a:p>
            </p:txBody>
          </p:sp>
          <p:sp>
            <p:nvSpPr>
              <p:cNvPr id="39691" name="Freeform 119"/>
              <p:cNvSpPr>
                <a:spLocks/>
              </p:cNvSpPr>
              <p:nvPr/>
            </p:nvSpPr>
            <p:spPr bwMode="auto">
              <a:xfrm>
                <a:off x="598" y="1816"/>
                <a:ext cx="22" cy="29"/>
              </a:xfrm>
              <a:custGeom>
                <a:avLst/>
                <a:gdLst>
                  <a:gd name="T0" fmla="*/ 15 w 22"/>
                  <a:gd name="T1" fmla="*/ 14 h 29"/>
                  <a:gd name="T2" fmla="*/ 22 w 22"/>
                  <a:gd name="T3" fmla="*/ 22 h 29"/>
                  <a:gd name="T4" fmla="*/ 15 w 22"/>
                  <a:gd name="T5" fmla="*/ 29 h 29"/>
                  <a:gd name="T6" fmla="*/ 8 w 22"/>
                  <a:gd name="T7" fmla="*/ 29 h 29"/>
                  <a:gd name="T8" fmla="*/ 8 w 22"/>
                  <a:gd name="T9" fmla="*/ 22 h 29"/>
                  <a:gd name="T10" fmla="*/ 0 w 22"/>
                  <a:gd name="T11" fmla="*/ 14 h 29"/>
                  <a:gd name="T12" fmla="*/ 0 w 22"/>
                  <a:gd name="T13" fmla="*/ 7 h 29"/>
                  <a:gd name="T14" fmla="*/ 8 w 22"/>
                  <a:gd name="T15" fmla="*/ 7 h 29"/>
                  <a:gd name="T16" fmla="*/ 8 w 22"/>
                  <a:gd name="T17" fmla="*/ 0 h 29"/>
                  <a:gd name="T18" fmla="*/ 8 w 22"/>
                  <a:gd name="T19" fmla="*/ 7 h 29"/>
                  <a:gd name="T20" fmla="*/ 15 w 22"/>
                  <a:gd name="T21" fmla="*/ 7 h 29"/>
                  <a:gd name="T22" fmla="*/ 15 w 22"/>
                  <a:gd name="T23" fmla="*/ 14 h 2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29"/>
                  <a:gd name="T38" fmla="*/ 22 w 22"/>
                  <a:gd name="T39" fmla="*/ 29 h 2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29">
                    <a:moveTo>
                      <a:pt x="15" y="14"/>
                    </a:moveTo>
                    <a:lnTo>
                      <a:pt x="22" y="22"/>
                    </a:lnTo>
                    <a:lnTo>
                      <a:pt x="15" y="29"/>
                    </a:lnTo>
                    <a:lnTo>
                      <a:pt x="8" y="29"/>
                    </a:lnTo>
                    <a:lnTo>
                      <a:pt x="8" y="22"/>
                    </a:lnTo>
                    <a:lnTo>
                      <a:pt x="0" y="14"/>
                    </a:lnTo>
                    <a:lnTo>
                      <a:pt x="0" y="7"/>
                    </a:lnTo>
                    <a:lnTo>
                      <a:pt x="8" y="7"/>
                    </a:lnTo>
                    <a:lnTo>
                      <a:pt x="8" y="0"/>
                    </a:lnTo>
                    <a:lnTo>
                      <a:pt x="8" y="7"/>
                    </a:lnTo>
                    <a:lnTo>
                      <a:pt x="15" y="7"/>
                    </a:lnTo>
                    <a:lnTo>
                      <a:pt x="15" y="14"/>
                    </a:lnTo>
                    <a:close/>
                  </a:path>
                </a:pathLst>
              </a:custGeom>
              <a:solidFill>
                <a:srgbClr val="F40754"/>
              </a:solidFill>
              <a:ln w="9525">
                <a:noFill/>
                <a:round/>
                <a:headEnd/>
                <a:tailEnd/>
              </a:ln>
            </p:spPr>
            <p:txBody>
              <a:bodyPr/>
              <a:lstStyle/>
              <a:p>
                <a:endParaRPr lang="es-ES_tradnl"/>
              </a:p>
            </p:txBody>
          </p:sp>
          <p:sp>
            <p:nvSpPr>
              <p:cNvPr id="39692" name="Freeform 120"/>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8 w 15"/>
                  <a:gd name="T7" fmla="*/ 15 h 22"/>
                  <a:gd name="T8" fmla="*/ 0 w 15"/>
                  <a:gd name="T9" fmla="*/ 15 h 22"/>
                  <a:gd name="T10" fmla="*/ 0 w 15"/>
                  <a:gd name="T11" fmla="*/ 0 h 22"/>
                  <a:gd name="T12" fmla="*/ 15 w 15"/>
                  <a:gd name="T13" fmla="*/ 0 h 22"/>
                  <a:gd name="T14" fmla="*/ 15 w 15"/>
                  <a:gd name="T15" fmla="*/ 7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15" y="7"/>
                    </a:moveTo>
                    <a:lnTo>
                      <a:pt x="15" y="22"/>
                    </a:lnTo>
                    <a:lnTo>
                      <a:pt x="8" y="22"/>
                    </a:lnTo>
                    <a:lnTo>
                      <a:pt x="8" y="15"/>
                    </a:lnTo>
                    <a:lnTo>
                      <a:pt x="0" y="15"/>
                    </a:lnTo>
                    <a:lnTo>
                      <a:pt x="0" y="0"/>
                    </a:lnTo>
                    <a:lnTo>
                      <a:pt x="15" y="0"/>
                    </a:lnTo>
                    <a:lnTo>
                      <a:pt x="15" y="7"/>
                    </a:lnTo>
                    <a:close/>
                  </a:path>
                </a:pathLst>
              </a:custGeom>
              <a:solidFill>
                <a:srgbClr val="F20551"/>
              </a:solidFill>
              <a:ln w="9525">
                <a:noFill/>
                <a:round/>
                <a:headEnd/>
                <a:tailEnd/>
              </a:ln>
            </p:spPr>
            <p:txBody>
              <a:bodyPr/>
              <a:lstStyle/>
              <a:p>
                <a:endParaRPr lang="es-ES_tradnl"/>
              </a:p>
            </p:txBody>
          </p:sp>
          <p:sp>
            <p:nvSpPr>
              <p:cNvPr id="39693" name="Freeform 121"/>
              <p:cNvSpPr>
                <a:spLocks/>
              </p:cNvSpPr>
              <p:nvPr/>
            </p:nvSpPr>
            <p:spPr bwMode="auto">
              <a:xfrm>
                <a:off x="598" y="1823"/>
                <a:ext cx="15" cy="22"/>
              </a:xfrm>
              <a:custGeom>
                <a:avLst/>
                <a:gdLst>
                  <a:gd name="T0" fmla="*/ 15 w 15"/>
                  <a:gd name="T1" fmla="*/ 7 h 22"/>
                  <a:gd name="T2" fmla="*/ 15 w 15"/>
                  <a:gd name="T3" fmla="*/ 22 h 22"/>
                  <a:gd name="T4" fmla="*/ 8 w 15"/>
                  <a:gd name="T5" fmla="*/ 22 h 22"/>
                  <a:gd name="T6" fmla="*/ 0 w 15"/>
                  <a:gd name="T7" fmla="*/ 15 h 22"/>
                  <a:gd name="T8" fmla="*/ 0 w 15"/>
                  <a:gd name="T9" fmla="*/ 0 h 22"/>
                  <a:gd name="T10" fmla="*/ 15 w 15"/>
                  <a:gd name="T11" fmla="*/ 0 h 22"/>
                  <a:gd name="T12" fmla="*/ 15 w 15"/>
                  <a:gd name="T13" fmla="*/ 7 h 22"/>
                  <a:gd name="T14" fmla="*/ 0 60000 65536"/>
                  <a:gd name="T15" fmla="*/ 0 60000 65536"/>
                  <a:gd name="T16" fmla="*/ 0 60000 65536"/>
                  <a:gd name="T17" fmla="*/ 0 60000 65536"/>
                  <a:gd name="T18" fmla="*/ 0 60000 65536"/>
                  <a:gd name="T19" fmla="*/ 0 60000 65536"/>
                  <a:gd name="T20" fmla="*/ 0 60000 65536"/>
                  <a:gd name="T21" fmla="*/ 0 w 15"/>
                  <a:gd name="T22" fmla="*/ 0 h 22"/>
                  <a:gd name="T23" fmla="*/ 15 w 15"/>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2">
                    <a:moveTo>
                      <a:pt x="15" y="7"/>
                    </a:moveTo>
                    <a:lnTo>
                      <a:pt x="15" y="22"/>
                    </a:lnTo>
                    <a:lnTo>
                      <a:pt x="8" y="22"/>
                    </a:lnTo>
                    <a:lnTo>
                      <a:pt x="0" y="15"/>
                    </a:lnTo>
                    <a:lnTo>
                      <a:pt x="0" y="0"/>
                    </a:lnTo>
                    <a:lnTo>
                      <a:pt x="15" y="0"/>
                    </a:lnTo>
                    <a:lnTo>
                      <a:pt x="15" y="7"/>
                    </a:lnTo>
                    <a:close/>
                  </a:path>
                </a:pathLst>
              </a:custGeom>
              <a:solidFill>
                <a:srgbClr val="EF004C"/>
              </a:solidFill>
              <a:ln w="9525">
                <a:noFill/>
                <a:round/>
                <a:headEnd/>
                <a:tailEnd/>
              </a:ln>
            </p:spPr>
            <p:txBody>
              <a:bodyPr/>
              <a:lstStyle/>
              <a:p>
                <a:endParaRPr lang="es-ES_tradnl"/>
              </a:p>
            </p:txBody>
          </p:sp>
          <p:sp>
            <p:nvSpPr>
              <p:cNvPr id="39694" name="Freeform 122"/>
              <p:cNvSpPr>
                <a:spLocks/>
              </p:cNvSpPr>
              <p:nvPr/>
            </p:nvSpPr>
            <p:spPr bwMode="auto">
              <a:xfrm>
                <a:off x="598" y="1823"/>
                <a:ext cx="15" cy="22"/>
              </a:xfrm>
              <a:custGeom>
                <a:avLst/>
                <a:gdLst>
                  <a:gd name="T0" fmla="*/ 8 w 15"/>
                  <a:gd name="T1" fmla="*/ 22 h 22"/>
                  <a:gd name="T2" fmla="*/ 0 w 15"/>
                  <a:gd name="T3" fmla="*/ 22 h 22"/>
                  <a:gd name="T4" fmla="*/ 0 w 15"/>
                  <a:gd name="T5" fmla="*/ 0 h 22"/>
                  <a:gd name="T6" fmla="*/ 8 w 15"/>
                  <a:gd name="T7" fmla="*/ 0 h 22"/>
                  <a:gd name="T8" fmla="*/ 8 w 15"/>
                  <a:gd name="T9" fmla="*/ 7 h 22"/>
                  <a:gd name="T10" fmla="*/ 15 w 15"/>
                  <a:gd name="T11" fmla="*/ 7 h 22"/>
                  <a:gd name="T12" fmla="*/ 15 w 15"/>
                  <a:gd name="T13" fmla="*/ 22 h 22"/>
                  <a:gd name="T14" fmla="*/ 8 w 15"/>
                  <a:gd name="T15" fmla="*/ 22 h 2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2"/>
                  <a:gd name="T26" fmla="*/ 15 w 15"/>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2">
                    <a:moveTo>
                      <a:pt x="8" y="22"/>
                    </a:moveTo>
                    <a:lnTo>
                      <a:pt x="0" y="22"/>
                    </a:lnTo>
                    <a:lnTo>
                      <a:pt x="0" y="0"/>
                    </a:lnTo>
                    <a:lnTo>
                      <a:pt x="8" y="0"/>
                    </a:lnTo>
                    <a:lnTo>
                      <a:pt x="8" y="7"/>
                    </a:lnTo>
                    <a:lnTo>
                      <a:pt x="15" y="7"/>
                    </a:lnTo>
                    <a:lnTo>
                      <a:pt x="15" y="22"/>
                    </a:lnTo>
                    <a:lnTo>
                      <a:pt x="8" y="22"/>
                    </a:lnTo>
                    <a:close/>
                  </a:path>
                </a:pathLst>
              </a:custGeom>
              <a:solidFill>
                <a:srgbClr val="ED0047"/>
              </a:solidFill>
              <a:ln w="9525">
                <a:noFill/>
                <a:round/>
                <a:headEnd/>
                <a:tailEnd/>
              </a:ln>
            </p:spPr>
            <p:txBody>
              <a:bodyPr/>
              <a:lstStyle/>
              <a:p>
                <a:endParaRPr lang="es-ES_tradnl"/>
              </a:p>
            </p:txBody>
          </p:sp>
          <p:sp>
            <p:nvSpPr>
              <p:cNvPr id="39695" name="Freeform 123"/>
              <p:cNvSpPr>
                <a:spLocks/>
              </p:cNvSpPr>
              <p:nvPr/>
            </p:nvSpPr>
            <p:spPr bwMode="auto">
              <a:xfrm>
                <a:off x="591" y="1823"/>
                <a:ext cx="37" cy="30"/>
              </a:xfrm>
              <a:custGeom>
                <a:avLst/>
                <a:gdLst>
                  <a:gd name="T0" fmla="*/ 29 w 37"/>
                  <a:gd name="T1" fmla="*/ 0 h 30"/>
                  <a:gd name="T2" fmla="*/ 29 w 37"/>
                  <a:gd name="T3" fmla="*/ 15 h 30"/>
                  <a:gd name="T4" fmla="*/ 15 w 37"/>
                  <a:gd name="T5" fmla="*/ 15 h 30"/>
                  <a:gd name="T6" fmla="*/ 7 w 37"/>
                  <a:gd name="T7" fmla="*/ 22 h 30"/>
                  <a:gd name="T8" fmla="*/ 0 w 37"/>
                  <a:gd name="T9" fmla="*/ 22 h 30"/>
                  <a:gd name="T10" fmla="*/ 7 w 37"/>
                  <a:gd name="T11" fmla="*/ 30 h 30"/>
                  <a:gd name="T12" fmla="*/ 29 w 37"/>
                  <a:gd name="T13" fmla="*/ 30 h 30"/>
                  <a:gd name="T14" fmla="*/ 29 w 37"/>
                  <a:gd name="T15" fmla="*/ 22 h 30"/>
                  <a:gd name="T16" fmla="*/ 37 w 37"/>
                  <a:gd name="T17" fmla="*/ 22 h 30"/>
                  <a:gd name="T18" fmla="*/ 37 w 37"/>
                  <a:gd name="T19" fmla="*/ 7 h 30"/>
                  <a:gd name="T20" fmla="*/ 29 w 37"/>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30"/>
                  <a:gd name="T35" fmla="*/ 37 w 37"/>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30">
                    <a:moveTo>
                      <a:pt x="29" y="0"/>
                    </a:moveTo>
                    <a:lnTo>
                      <a:pt x="29" y="15"/>
                    </a:lnTo>
                    <a:lnTo>
                      <a:pt x="15" y="15"/>
                    </a:lnTo>
                    <a:lnTo>
                      <a:pt x="7" y="22"/>
                    </a:lnTo>
                    <a:lnTo>
                      <a:pt x="0" y="22"/>
                    </a:lnTo>
                    <a:lnTo>
                      <a:pt x="7" y="30"/>
                    </a:lnTo>
                    <a:lnTo>
                      <a:pt x="29" y="30"/>
                    </a:lnTo>
                    <a:lnTo>
                      <a:pt x="29" y="22"/>
                    </a:lnTo>
                    <a:lnTo>
                      <a:pt x="37" y="22"/>
                    </a:lnTo>
                    <a:lnTo>
                      <a:pt x="37" y="7"/>
                    </a:lnTo>
                    <a:lnTo>
                      <a:pt x="29" y="0"/>
                    </a:lnTo>
                    <a:close/>
                  </a:path>
                </a:pathLst>
              </a:custGeom>
              <a:solidFill>
                <a:srgbClr val="FF1966"/>
              </a:solidFill>
              <a:ln w="0">
                <a:solidFill>
                  <a:srgbClr val="000000"/>
                </a:solidFill>
                <a:round/>
                <a:headEnd/>
                <a:tailEnd/>
              </a:ln>
            </p:spPr>
            <p:txBody>
              <a:bodyPr/>
              <a:lstStyle/>
              <a:p>
                <a:endParaRPr lang="es-ES_tradnl"/>
              </a:p>
            </p:txBody>
          </p:sp>
          <p:sp>
            <p:nvSpPr>
              <p:cNvPr id="39696" name="Freeform 124"/>
              <p:cNvSpPr>
                <a:spLocks/>
              </p:cNvSpPr>
              <p:nvPr/>
            </p:nvSpPr>
            <p:spPr bwMode="auto">
              <a:xfrm>
                <a:off x="576" y="1808"/>
                <a:ext cx="37" cy="45"/>
              </a:xfrm>
              <a:custGeom>
                <a:avLst/>
                <a:gdLst>
                  <a:gd name="T0" fmla="*/ 30 w 37"/>
                  <a:gd name="T1" fmla="*/ 0 h 45"/>
                  <a:gd name="T2" fmla="*/ 30 w 37"/>
                  <a:gd name="T3" fmla="*/ 22 h 45"/>
                  <a:gd name="T4" fmla="*/ 37 w 37"/>
                  <a:gd name="T5" fmla="*/ 30 h 45"/>
                  <a:gd name="T6" fmla="*/ 37 w 37"/>
                  <a:gd name="T7" fmla="*/ 45 h 45"/>
                  <a:gd name="T8" fmla="*/ 15 w 37"/>
                  <a:gd name="T9" fmla="*/ 45 h 45"/>
                  <a:gd name="T10" fmla="*/ 8 w 37"/>
                  <a:gd name="T11" fmla="*/ 37 h 45"/>
                  <a:gd name="T12" fmla="*/ 0 w 37"/>
                  <a:gd name="T13" fmla="*/ 37 h 45"/>
                  <a:gd name="T14" fmla="*/ 0 w 37"/>
                  <a:gd name="T15" fmla="*/ 22 h 45"/>
                  <a:gd name="T16" fmla="*/ 15 w 37"/>
                  <a:gd name="T17" fmla="*/ 8 h 45"/>
                  <a:gd name="T18" fmla="*/ 22 w 37"/>
                  <a:gd name="T19" fmla="*/ 8 h 45"/>
                  <a:gd name="T20" fmla="*/ 30 w 37"/>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
                  <a:gd name="T34" fmla="*/ 0 h 45"/>
                  <a:gd name="T35" fmla="*/ 37 w 37"/>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 h="45">
                    <a:moveTo>
                      <a:pt x="30" y="0"/>
                    </a:moveTo>
                    <a:lnTo>
                      <a:pt x="30" y="22"/>
                    </a:lnTo>
                    <a:lnTo>
                      <a:pt x="37" y="30"/>
                    </a:lnTo>
                    <a:lnTo>
                      <a:pt x="37" y="45"/>
                    </a:lnTo>
                    <a:lnTo>
                      <a:pt x="15" y="45"/>
                    </a:lnTo>
                    <a:lnTo>
                      <a:pt x="8" y="37"/>
                    </a:lnTo>
                    <a:lnTo>
                      <a:pt x="0" y="37"/>
                    </a:lnTo>
                    <a:lnTo>
                      <a:pt x="0" y="22"/>
                    </a:lnTo>
                    <a:lnTo>
                      <a:pt x="15" y="8"/>
                    </a:lnTo>
                    <a:lnTo>
                      <a:pt x="22" y="8"/>
                    </a:lnTo>
                    <a:lnTo>
                      <a:pt x="30" y="0"/>
                    </a:lnTo>
                    <a:close/>
                  </a:path>
                </a:pathLst>
              </a:custGeom>
              <a:solidFill>
                <a:srgbClr val="FF1966"/>
              </a:solidFill>
              <a:ln w="0">
                <a:solidFill>
                  <a:srgbClr val="000000"/>
                </a:solidFill>
                <a:round/>
                <a:headEnd/>
                <a:tailEnd/>
              </a:ln>
            </p:spPr>
            <p:txBody>
              <a:bodyPr/>
              <a:lstStyle/>
              <a:p>
                <a:endParaRPr lang="es-ES_tradnl"/>
              </a:p>
            </p:txBody>
          </p:sp>
          <p:sp>
            <p:nvSpPr>
              <p:cNvPr id="39697" name="Freeform 125"/>
              <p:cNvSpPr>
                <a:spLocks/>
              </p:cNvSpPr>
              <p:nvPr/>
            </p:nvSpPr>
            <p:spPr bwMode="auto">
              <a:xfrm>
                <a:off x="584" y="1816"/>
                <a:ext cx="22" cy="37"/>
              </a:xfrm>
              <a:custGeom>
                <a:avLst/>
                <a:gdLst>
                  <a:gd name="T0" fmla="*/ 14 w 22"/>
                  <a:gd name="T1" fmla="*/ 0 h 37"/>
                  <a:gd name="T2" fmla="*/ 14 w 22"/>
                  <a:gd name="T3" fmla="*/ 14 h 37"/>
                  <a:gd name="T4" fmla="*/ 22 w 22"/>
                  <a:gd name="T5" fmla="*/ 22 h 37"/>
                  <a:gd name="T6" fmla="*/ 22 w 22"/>
                  <a:gd name="T7" fmla="*/ 29 h 37"/>
                  <a:gd name="T8" fmla="*/ 14 w 22"/>
                  <a:gd name="T9" fmla="*/ 37 h 37"/>
                  <a:gd name="T10" fmla="*/ 7 w 22"/>
                  <a:gd name="T11" fmla="*/ 37 h 37"/>
                  <a:gd name="T12" fmla="*/ 7 w 22"/>
                  <a:gd name="T13" fmla="*/ 29 h 37"/>
                  <a:gd name="T14" fmla="*/ 0 w 22"/>
                  <a:gd name="T15" fmla="*/ 22 h 37"/>
                  <a:gd name="T16" fmla="*/ 0 w 22"/>
                  <a:gd name="T17" fmla="*/ 7 h 37"/>
                  <a:gd name="T18" fmla="*/ 7 w 22"/>
                  <a:gd name="T19" fmla="*/ 7 h 37"/>
                  <a:gd name="T20" fmla="*/ 7 w 22"/>
                  <a:gd name="T21" fmla="*/ 0 h 37"/>
                  <a:gd name="T22" fmla="*/ 14 w 22"/>
                  <a:gd name="T23" fmla="*/ 0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14" y="0"/>
                    </a:moveTo>
                    <a:lnTo>
                      <a:pt x="14" y="14"/>
                    </a:lnTo>
                    <a:lnTo>
                      <a:pt x="22" y="22"/>
                    </a:lnTo>
                    <a:lnTo>
                      <a:pt x="22" y="29"/>
                    </a:lnTo>
                    <a:lnTo>
                      <a:pt x="14" y="37"/>
                    </a:lnTo>
                    <a:lnTo>
                      <a:pt x="7" y="37"/>
                    </a:lnTo>
                    <a:lnTo>
                      <a:pt x="7" y="29"/>
                    </a:lnTo>
                    <a:lnTo>
                      <a:pt x="0" y="22"/>
                    </a:lnTo>
                    <a:lnTo>
                      <a:pt x="0" y="7"/>
                    </a:lnTo>
                    <a:lnTo>
                      <a:pt x="7" y="7"/>
                    </a:lnTo>
                    <a:lnTo>
                      <a:pt x="7" y="0"/>
                    </a:lnTo>
                    <a:lnTo>
                      <a:pt x="14" y="0"/>
                    </a:lnTo>
                    <a:close/>
                  </a:path>
                </a:pathLst>
              </a:custGeom>
              <a:solidFill>
                <a:srgbClr val="FF1966"/>
              </a:solidFill>
              <a:ln w="9525">
                <a:noFill/>
                <a:round/>
                <a:headEnd/>
                <a:tailEnd/>
              </a:ln>
            </p:spPr>
            <p:txBody>
              <a:bodyPr/>
              <a:lstStyle/>
              <a:p>
                <a:endParaRPr lang="es-ES_tradnl"/>
              </a:p>
            </p:txBody>
          </p:sp>
          <p:sp>
            <p:nvSpPr>
              <p:cNvPr id="39698" name="Freeform 126"/>
              <p:cNvSpPr>
                <a:spLocks/>
              </p:cNvSpPr>
              <p:nvPr/>
            </p:nvSpPr>
            <p:spPr bwMode="auto">
              <a:xfrm>
                <a:off x="584" y="1816"/>
                <a:ext cx="22" cy="37"/>
              </a:xfrm>
              <a:custGeom>
                <a:avLst/>
                <a:gdLst>
                  <a:gd name="T0" fmla="*/ 22 w 22"/>
                  <a:gd name="T1" fmla="*/ 22 h 37"/>
                  <a:gd name="T2" fmla="*/ 22 w 22"/>
                  <a:gd name="T3" fmla="*/ 29 h 37"/>
                  <a:gd name="T4" fmla="*/ 14 w 22"/>
                  <a:gd name="T5" fmla="*/ 29 h 37"/>
                  <a:gd name="T6" fmla="*/ 14 w 22"/>
                  <a:gd name="T7" fmla="*/ 37 h 37"/>
                  <a:gd name="T8" fmla="*/ 7 w 22"/>
                  <a:gd name="T9" fmla="*/ 37 h 37"/>
                  <a:gd name="T10" fmla="*/ 7 w 22"/>
                  <a:gd name="T11" fmla="*/ 29 h 37"/>
                  <a:gd name="T12" fmla="*/ 0 w 22"/>
                  <a:gd name="T13" fmla="*/ 29 h 37"/>
                  <a:gd name="T14" fmla="*/ 0 w 22"/>
                  <a:gd name="T15" fmla="*/ 7 h 37"/>
                  <a:gd name="T16" fmla="*/ 7 w 22"/>
                  <a:gd name="T17" fmla="*/ 7 h 37"/>
                  <a:gd name="T18" fmla="*/ 7 w 22"/>
                  <a:gd name="T19" fmla="*/ 0 h 37"/>
                  <a:gd name="T20" fmla="*/ 14 w 22"/>
                  <a:gd name="T21" fmla="*/ 0 h 37"/>
                  <a:gd name="T22" fmla="*/ 14 w 22"/>
                  <a:gd name="T23" fmla="*/ 14 h 37"/>
                  <a:gd name="T24" fmla="*/ 22 w 22"/>
                  <a:gd name="T25" fmla="*/ 22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37"/>
                  <a:gd name="T41" fmla="*/ 22 w 22"/>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37">
                    <a:moveTo>
                      <a:pt x="22" y="22"/>
                    </a:moveTo>
                    <a:lnTo>
                      <a:pt x="22" y="29"/>
                    </a:lnTo>
                    <a:lnTo>
                      <a:pt x="14" y="29"/>
                    </a:lnTo>
                    <a:lnTo>
                      <a:pt x="14" y="37"/>
                    </a:lnTo>
                    <a:lnTo>
                      <a:pt x="7" y="37"/>
                    </a:lnTo>
                    <a:lnTo>
                      <a:pt x="7" y="29"/>
                    </a:lnTo>
                    <a:lnTo>
                      <a:pt x="0" y="29"/>
                    </a:lnTo>
                    <a:lnTo>
                      <a:pt x="0" y="7"/>
                    </a:lnTo>
                    <a:lnTo>
                      <a:pt x="7" y="7"/>
                    </a:lnTo>
                    <a:lnTo>
                      <a:pt x="7" y="0"/>
                    </a:lnTo>
                    <a:lnTo>
                      <a:pt x="14" y="0"/>
                    </a:lnTo>
                    <a:lnTo>
                      <a:pt x="14" y="14"/>
                    </a:lnTo>
                    <a:lnTo>
                      <a:pt x="22" y="22"/>
                    </a:lnTo>
                    <a:close/>
                  </a:path>
                </a:pathLst>
              </a:custGeom>
              <a:solidFill>
                <a:srgbClr val="FF1E63"/>
              </a:solidFill>
              <a:ln w="9525">
                <a:noFill/>
                <a:round/>
                <a:headEnd/>
                <a:tailEnd/>
              </a:ln>
            </p:spPr>
            <p:txBody>
              <a:bodyPr/>
              <a:lstStyle/>
              <a:p>
                <a:endParaRPr lang="es-ES_tradnl"/>
              </a:p>
            </p:txBody>
          </p:sp>
          <p:sp>
            <p:nvSpPr>
              <p:cNvPr id="39699" name="Freeform 127"/>
              <p:cNvSpPr>
                <a:spLocks/>
              </p:cNvSpPr>
              <p:nvPr/>
            </p:nvSpPr>
            <p:spPr bwMode="auto">
              <a:xfrm>
                <a:off x="576" y="1816"/>
                <a:ext cx="30" cy="37"/>
              </a:xfrm>
              <a:custGeom>
                <a:avLst/>
                <a:gdLst>
                  <a:gd name="T0" fmla="*/ 30 w 30"/>
                  <a:gd name="T1" fmla="*/ 22 h 37"/>
                  <a:gd name="T2" fmla="*/ 30 w 30"/>
                  <a:gd name="T3" fmla="*/ 29 h 37"/>
                  <a:gd name="T4" fmla="*/ 22 w 30"/>
                  <a:gd name="T5" fmla="*/ 29 h 37"/>
                  <a:gd name="T6" fmla="*/ 22 w 30"/>
                  <a:gd name="T7" fmla="*/ 37 h 37"/>
                  <a:gd name="T8" fmla="*/ 15 w 30"/>
                  <a:gd name="T9" fmla="*/ 37 h 37"/>
                  <a:gd name="T10" fmla="*/ 15 w 30"/>
                  <a:gd name="T11" fmla="*/ 29 h 37"/>
                  <a:gd name="T12" fmla="*/ 8 w 30"/>
                  <a:gd name="T13" fmla="*/ 29 h 37"/>
                  <a:gd name="T14" fmla="*/ 8 w 30"/>
                  <a:gd name="T15" fmla="*/ 22 h 37"/>
                  <a:gd name="T16" fmla="*/ 0 w 30"/>
                  <a:gd name="T17" fmla="*/ 22 h 37"/>
                  <a:gd name="T18" fmla="*/ 0 w 30"/>
                  <a:gd name="T19" fmla="*/ 14 h 37"/>
                  <a:gd name="T20" fmla="*/ 8 w 30"/>
                  <a:gd name="T21" fmla="*/ 14 h 37"/>
                  <a:gd name="T22" fmla="*/ 8 w 30"/>
                  <a:gd name="T23" fmla="*/ 7 h 37"/>
                  <a:gd name="T24" fmla="*/ 15 w 30"/>
                  <a:gd name="T25" fmla="*/ 7 h 37"/>
                  <a:gd name="T26" fmla="*/ 15 w 30"/>
                  <a:gd name="T27" fmla="*/ 0 h 37"/>
                  <a:gd name="T28" fmla="*/ 22 w 30"/>
                  <a:gd name="T29" fmla="*/ 0 h 37"/>
                  <a:gd name="T30" fmla="*/ 22 w 30"/>
                  <a:gd name="T31" fmla="*/ 14 h 37"/>
                  <a:gd name="T32" fmla="*/ 30 w 30"/>
                  <a:gd name="T33" fmla="*/ 22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37"/>
                  <a:gd name="T53" fmla="*/ 30 w 30"/>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37">
                    <a:moveTo>
                      <a:pt x="30" y="22"/>
                    </a:moveTo>
                    <a:lnTo>
                      <a:pt x="30" y="29"/>
                    </a:lnTo>
                    <a:lnTo>
                      <a:pt x="22" y="29"/>
                    </a:lnTo>
                    <a:lnTo>
                      <a:pt x="22" y="37"/>
                    </a:lnTo>
                    <a:lnTo>
                      <a:pt x="15" y="37"/>
                    </a:lnTo>
                    <a:lnTo>
                      <a:pt x="15" y="29"/>
                    </a:lnTo>
                    <a:lnTo>
                      <a:pt x="8" y="29"/>
                    </a:lnTo>
                    <a:lnTo>
                      <a:pt x="8" y="22"/>
                    </a:lnTo>
                    <a:lnTo>
                      <a:pt x="0" y="22"/>
                    </a:lnTo>
                    <a:lnTo>
                      <a:pt x="0" y="14"/>
                    </a:lnTo>
                    <a:lnTo>
                      <a:pt x="8" y="14"/>
                    </a:lnTo>
                    <a:lnTo>
                      <a:pt x="8" y="7"/>
                    </a:lnTo>
                    <a:lnTo>
                      <a:pt x="15" y="7"/>
                    </a:lnTo>
                    <a:lnTo>
                      <a:pt x="15" y="0"/>
                    </a:lnTo>
                    <a:lnTo>
                      <a:pt x="22" y="0"/>
                    </a:lnTo>
                    <a:lnTo>
                      <a:pt x="22" y="14"/>
                    </a:lnTo>
                    <a:lnTo>
                      <a:pt x="30" y="22"/>
                    </a:lnTo>
                    <a:close/>
                  </a:path>
                </a:pathLst>
              </a:custGeom>
              <a:solidFill>
                <a:srgbClr val="FF2660"/>
              </a:solidFill>
              <a:ln w="9525">
                <a:noFill/>
                <a:round/>
                <a:headEnd/>
                <a:tailEnd/>
              </a:ln>
            </p:spPr>
            <p:txBody>
              <a:bodyPr/>
              <a:lstStyle/>
              <a:p>
                <a:endParaRPr lang="es-ES_tradnl"/>
              </a:p>
            </p:txBody>
          </p:sp>
          <p:sp>
            <p:nvSpPr>
              <p:cNvPr id="39700" name="Freeform 128"/>
              <p:cNvSpPr>
                <a:spLocks/>
              </p:cNvSpPr>
              <p:nvPr/>
            </p:nvSpPr>
            <p:spPr bwMode="auto">
              <a:xfrm>
                <a:off x="576" y="1816"/>
                <a:ext cx="22" cy="37"/>
              </a:xfrm>
              <a:custGeom>
                <a:avLst/>
                <a:gdLst>
                  <a:gd name="T0" fmla="*/ 22 w 22"/>
                  <a:gd name="T1" fmla="*/ 22 h 37"/>
                  <a:gd name="T2" fmla="*/ 22 w 22"/>
                  <a:gd name="T3" fmla="*/ 37 h 37"/>
                  <a:gd name="T4" fmla="*/ 15 w 22"/>
                  <a:gd name="T5" fmla="*/ 37 h 37"/>
                  <a:gd name="T6" fmla="*/ 0 w 22"/>
                  <a:gd name="T7" fmla="*/ 22 h 37"/>
                  <a:gd name="T8" fmla="*/ 0 w 22"/>
                  <a:gd name="T9" fmla="*/ 14 h 37"/>
                  <a:gd name="T10" fmla="*/ 8 w 22"/>
                  <a:gd name="T11" fmla="*/ 14 h 37"/>
                  <a:gd name="T12" fmla="*/ 8 w 22"/>
                  <a:gd name="T13" fmla="*/ 7 h 37"/>
                  <a:gd name="T14" fmla="*/ 15 w 22"/>
                  <a:gd name="T15" fmla="*/ 7 h 37"/>
                  <a:gd name="T16" fmla="*/ 15 w 22"/>
                  <a:gd name="T17" fmla="*/ 0 h 37"/>
                  <a:gd name="T18" fmla="*/ 15 w 22"/>
                  <a:gd name="T19" fmla="*/ 7 h 37"/>
                  <a:gd name="T20" fmla="*/ 22 w 22"/>
                  <a:gd name="T21" fmla="*/ 7 h 37"/>
                  <a:gd name="T22" fmla="*/ 22 w 22"/>
                  <a:gd name="T23" fmla="*/ 22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7"/>
                  <a:gd name="T38" fmla="*/ 22 w 22"/>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7">
                    <a:moveTo>
                      <a:pt x="22" y="22"/>
                    </a:moveTo>
                    <a:lnTo>
                      <a:pt x="22" y="37"/>
                    </a:lnTo>
                    <a:lnTo>
                      <a:pt x="15" y="37"/>
                    </a:lnTo>
                    <a:lnTo>
                      <a:pt x="0" y="22"/>
                    </a:lnTo>
                    <a:lnTo>
                      <a:pt x="0" y="14"/>
                    </a:lnTo>
                    <a:lnTo>
                      <a:pt x="8" y="14"/>
                    </a:lnTo>
                    <a:lnTo>
                      <a:pt x="8" y="7"/>
                    </a:lnTo>
                    <a:lnTo>
                      <a:pt x="15" y="7"/>
                    </a:lnTo>
                    <a:lnTo>
                      <a:pt x="15" y="0"/>
                    </a:lnTo>
                    <a:lnTo>
                      <a:pt x="15" y="7"/>
                    </a:lnTo>
                    <a:lnTo>
                      <a:pt x="22" y="7"/>
                    </a:lnTo>
                    <a:lnTo>
                      <a:pt x="22" y="22"/>
                    </a:lnTo>
                    <a:close/>
                  </a:path>
                </a:pathLst>
              </a:custGeom>
              <a:solidFill>
                <a:srgbClr val="FF2D5E"/>
              </a:solidFill>
              <a:ln w="9525">
                <a:noFill/>
                <a:round/>
                <a:headEnd/>
                <a:tailEnd/>
              </a:ln>
            </p:spPr>
            <p:txBody>
              <a:bodyPr/>
              <a:lstStyle/>
              <a:p>
                <a:endParaRPr lang="es-ES_tradnl"/>
              </a:p>
            </p:txBody>
          </p:sp>
          <p:sp>
            <p:nvSpPr>
              <p:cNvPr id="39701" name="Freeform 129"/>
              <p:cNvSpPr>
                <a:spLocks/>
              </p:cNvSpPr>
              <p:nvPr/>
            </p:nvSpPr>
            <p:spPr bwMode="auto">
              <a:xfrm>
                <a:off x="576" y="1823"/>
                <a:ext cx="22" cy="30"/>
              </a:xfrm>
              <a:custGeom>
                <a:avLst/>
                <a:gdLst>
                  <a:gd name="T0" fmla="*/ 22 w 22"/>
                  <a:gd name="T1" fmla="*/ 15 h 30"/>
                  <a:gd name="T2" fmla="*/ 22 w 22"/>
                  <a:gd name="T3" fmla="*/ 22 h 30"/>
                  <a:gd name="T4" fmla="*/ 15 w 22"/>
                  <a:gd name="T5" fmla="*/ 30 h 30"/>
                  <a:gd name="T6" fmla="*/ 15 w 22"/>
                  <a:gd name="T7" fmla="*/ 22 h 30"/>
                  <a:gd name="T8" fmla="*/ 8 w 22"/>
                  <a:gd name="T9" fmla="*/ 22 h 30"/>
                  <a:gd name="T10" fmla="*/ 8 w 22"/>
                  <a:gd name="T11" fmla="*/ 15 h 30"/>
                  <a:gd name="T12" fmla="*/ 0 w 22"/>
                  <a:gd name="T13" fmla="*/ 15 h 30"/>
                  <a:gd name="T14" fmla="*/ 0 w 22"/>
                  <a:gd name="T15" fmla="*/ 7 h 30"/>
                  <a:gd name="T16" fmla="*/ 8 w 22"/>
                  <a:gd name="T17" fmla="*/ 0 h 30"/>
                  <a:gd name="T18" fmla="*/ 15 w 22"/>
                  <a:gd name="T19" fmla="*/ 0 h 30"/>
                  <a:gd name="T20" fmla="*/ 22 w 22"/>
                  <a:gd name="T21" fmla="*/ 7 h 30"/>
                  <a:gd name="T22" fmla="*/ 22 w 22"/>
                  <a:gd name="T23" fmla="*/ 15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22" y="15"/>
                    </a:moveTo>
                    <a:lnTo>
                      <a:pt x="22" y="22"/>
                    </a:lnTo>
                    <a:lnTo>
                      <a:pt x="15" y="30"/>
                    </a:lnTo>
                    <a:lnTo>
                      <a:pt x="15" y="22"/>
                    </a:lnTo>
                    <a:lnTo>
                      <a:pt x="8" y="22"/>
                    </a:lnTo>
                    <a:lnTo>
                      <a:pt x="8" y="15"/>
                    </a:lnTo>
                    <a:lnTo>
                      <a:pt x="0" y="15"/>
                    </a:lnTo>
                    <a:lnTo>
                      <a:pt x="0" y="7"/>
                    </a:lnTo>
                    <a:lnTo>
                      <a:pt x="8" y="0"/>
                    </a:lnTo>
                    <a:lnTo>
                      <a:pt x="15" y="0"/>
                    </a:lnTo>
                    <a:lnTo>
                      <a:pt x="22" y="7"/>
                    </a:lnTo>
                    <a:lnTo>
                      <a:pt x="22" y="15"/>
                    </a:lnTo>
                    <a:close/>
                  </a:path>
                </a:pathLst>
              </a:custGeom>
              <a:solidFill>
                <a:srgbClr val="FF325E"/>
              </a:solidFill>
              <a:ln w="9525">
                <a:noFill/>
                <a:round/>
                <a:headEnd/>
                <a:tailEnd/>
              </a:ln>
            </p:spPr>
            <p:txBody>
              <a:bodyPr/>
              <a:lstStyle/>
              <a:p>
                <a:endParaRPr lang="es-ES_tradnl"/>
              </a:p>
            </p:txBody>
          </p:sp>
          <p:sp>
            <p:nvSpPr>
              <p:cNvPr id="39702" name="Freeform 130"/>
              <p:cNvSpPr>
                <a:spLocks/>
              </p:cNvSpPr>
              <p:nvPr/>
            </p:nvSpPr>
            <p:spPr bwMode="auto">
              <a:xfrm>
                <a:off x="576" y="1823"/>
                <a:ext cx="22" cy="30"/>
              </a:xfrm>
              <a:custGeom>
                <a:avLst/>
                <a:gdLst>
                  <a:gd name="T0" fmla="*/ 22 w 22"/>
                  <a:gd name="T1" fmla="*/ 15 h 30"/>
                  <a:gd name="T2" fmla="*/ 22 w 22"/>
                  <a:gd name="T3" fmla="*/ 22 h 30"/>
                  <a:gd name="T4" fmla="*/ 15 w 22"/>
                  <a:gd name="T5" fmla="*/ 22 h 30"/>
                  <a:gd name="T6" fmla="*/ 15 w 22"/>
                  <a:gd name="T7" fmla="*/ 30 h 30"/>
                  <a:gd name="T8" fmla="*/ 0 w 22"/>
                  <a:gd name="T9" fmla="*/ 15 h 30"/>
                  <a:gd name="T10" fmla="*/ 0 w 22"/>
                  <a:gd name="T11" fmla="*/ 7 h 30"/>
                  <a:gd name="T12" fmla="*/ 8 w 22"/>
                  <a:gd name="T13" fmla="*/ 0 h 30"/>
                  <a:gd name="T14" fmla="*/ 15 w 22"/>
                  <a:gd name="T15" fmla="*/ 0 h 30"/>
                  <a:gd name="T16" fmla="*/ 15 w 22"/>
                  <a:gd name="T17" fmla="*/ 7 h 30"/>
                  <a:gd name="T18" fmla="*/ 22 w 22"/>
                  <a:gd name="T19" fmla="*/ 1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22" y="15"/>
                    </a:moveTo>
                    <a:lnTo>
                      <a:pt x="22" y="22"/>
                    </a:lnTo>
                    <a:lnTo>
                      <a:pt x="15" y="22"/>
                    </a:lnTo>
                    <a:lnTo>
                      <a:pt x="15" y="30"/>
                    </a:lnTo>
                    <a:lnTo>
                      <a:pt x="0" y="15"/>
                    </a:lnTo>
                    <a:lnTo>
                      <a:pt x="0" y="7"/>
                    </a:lnTo>
                    <a:lnTo>
                      <a:pt x="8" y="0"/>
                    </a:lnTo>
                    <a:lnTo>
                      <a:pt x="15" y="0"/>
                    </a:lnTo>
                    <a:lnTo>
                      <a:pt x="15" y="7"/>
                    </a:lnTo>
                    <a:lnTo>
                      <a:pt x="22" y="15"/>
                    </a:lnTo>
                    <a:close/>
                  </a:path>
                </a:pathLst>
              </a:custGeom>
              <a:solidFill>
                <a:srgbClr val="FF3A5B"/>
              </a:solidFill>
              <a:ln w="9525">
                <a:noFill/>
                <a:round/>
                <a:headEnd/>
                <a:tailEnd/>
              </a:ln>
            </p:spPr>
            <p:txBody>
              <a:bodyPr/>
              <a:lstStyle/>
              <a:p>
                <a:endParaRPr lang="es-ES_tradnl"/>
              </a:p>
            </p:txBody>
          </p:sp>
          <p:sp>
            <p:nvSpPr>
              <p:cNvPr id="39703" name="Freeform 131"/>
              <p:cNvSpPr>
                <a:spLocks/>
              </p:cNvSpPr>
              <p:nvPr/>
            </p:nvSpPr>
            <p:spPr bwMode="auto">
              <a:xfrm>
                <a:off x="576" y="1823"/>
                <a:ext cx="22" cy="30"/>
              </a:xfrm>
              <a:custGeom>
                <a:avLst/>
                <a:gdLst>
                  <a:gd name="T0" fmla="*/ 15 w 22"/>
                  <a:gd name="T1" fmla="*/ 0 h 30"/>
                  <a:gd name="T2" fmla="*/ 15 w 22"/>
                  <a:gd name="T3" fmla="*/ 7 h 30"/>
                  <a:gd name="T4" fmla="*/ 22 w 22"/>
                  <a:gd name="T5" fmla="*/ 15 h 30"/>
                  <a:gd name="T6" fmla="*/ 22 w 22"/>
                  <a:gd name="T7" fmla="*/ 22 h 30"/>
                  <a:gd name="T8" fmla="*/ 15 w 22"/>
                  <a:gd name="T9" fmla="*/ 22 h 30"/>
                  <a:gd name="T10" fmla="*/ 15 w 22"/>
                  <a:gd name="T11" fmla="*/ 30 h 30"/>
                  <a:gd name="T12" fmla="*/ 15 w 22"/>
                  <a:gd name="T13" fmla="*/ 22 h 30"/>
                  <a:gd name="T14" fmla="*/ 8 w 22"/>
                  <a:gd name="T15" fmla="*/ 22 h 30"/>
                  <a:gd name="T16" fmla="*/ 0 w 22"/>
                  <a:gd name="T17" fmla="*/ 15 h 30"/>
                  <a:gd name="T18" fmla="*/ 0 w 22"/>
                  <a:gd name="T19" fmla="*/ 7 h 30"/>
                  <a:gd name="T20" fmla="*/ 8 w 22"/>
                  <a:gd name="T21" fmla="*/ 0 h 30"/>
                  <a:gd name="T22" fmla="*/ 15 w 22"/>
                  <a:gd name="T23" fmla="*/ 0 h 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
                  <a:gd name="T37" fmla="*/ 0 h 30"/>
                  <a:gd name="T38" fmla="*/ 22 w 22"/>
                  <a:gd name="T39" fmla="*/ 30 h 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 h="30">
                    <a:moveTo>
                      <a:pt x="15" y="0"/>
                    </a:moveTo>
                    <a:lnTo>
                      <a:pt x="15" y="7"/>
                    </a:lnTo>
                    <a:lnTo>
                      <a:pt x="22" y="15"/>
                    </a:lnTo>
                    <a:lnTo>
                      <a:pt x="22" y="22"/>
                    </a:lnTo>
                    <a:lnTo>
                      <a:pt x="15" y="22"/>
                    </a:lnTo>
                    <a:lnTo>
                      <a:pt x="15" y="30"/>
                    </a:lnTo>
                    <a:lnTo>
                      <a:pt x="15" y="22"/>
                    </a:lnTo>
                    <a:lnTo>
                      <a:pt x="8" y="22"/>
                    </a:lnTo>
                    <a:lnTo>
                      <a:pt x="0" y="15"/>
                    </a:lnTo>
                    <a:lnTo>
                      <a:pt x="0" y="7"/>
                    </a:lnTo>
                    <a:lnTo>
                      <a:pt x="8" y="0"/>
                    </a:lnTo>
                    <a:lnTo>
                      <a:pt x="15" y="0"/>
                    </a:lnTo>
                    <a:close/>
                  </a:path>
                </a:pathLst>
              </a:custGeom>
              <a:solidFill>
                <a:srgbClr val="FF3F59"/>
              </a:solidFill>
              <a:ln w="9525">
                <a:noFill/>
                <a:round/>
                <a:headEnd/>
                <a:tailEnd/>
              </a:ln>
            </p:spPr>
            <p:txBody>
              <a:bodyPr/>
              <a:lstStyle/>
              <a:p>
                <a:endParaRPr lang="es-ES_tradnl"/>
              </a:p>
            </p:txBody>
          </p:sp>
          <p:sp>
            <p:nvSpPr>
              <p:cNvPr id="39704" name="Freeform 132"/>
              <p:cNvSpPr>
                <a:spLocks/>
              </p:cNvSpPr>
              <p:nvPr/>
            </p:nvSpPr>
            <p:spPr bwMode="auto">
              <a:xfrm>
                <a:off x="576" y="1823"/>
                <a:ext cx="22" cy="22"/>
              </a:xfrm>
              <a:custGeom>
                <a:avLst/>
                <a:gdLst>
                  <a:gd name="T0" fmla="*/ 8 w 22"/>
                  <a:gd name="T1" fmla="*/ 0 h 22"/>
                  <a:gd name="T2" fmla="*/ 8 w 22"/>
                  <a:gd name="T3" fmla="*/ 15 h 22"/>
                  <a:gd name="T4" fmla="*/ 15 w 22"/>
                  <a:gd name="T5" fmla="*/ 15 h 22"/>
                  <a:gd name="T6" fmla="*/ 15 w 22"/>
                  <a:gd name="T7" fmla="*/ 22 h 22"/>
                  <a:gd name="T8" fmla="*/ 22 w 22"/>
                  <a:gd name="T9" fmla="*/ 22 h 22"/>
                  <a:gd name="T10" fmla="*/ 15 w 22"/>
                  <a:gd name="T11" fmla="*/ 22 h 22"/>
                  <a:gd name="T12" fmla="*/ 8 w 22"/>
                  <a:gd name="T13" fmla="*/ 15 h 22"/>
                  <a:gd name="T14" fmla="*/ 0 w 22"/>
                  <a:gd name="T15" fmla="*/ 15 h 22"/>
                  <a:gd name="T16" fmla="*/ 0 w 22"/>
                  <a:gd name="T17" fmla="*/ 7 h 22"/>
                  <a:gd name="T18" fmla="*/ 8 w 22"/>
                  <a:gd name="T19" fmla="*/ 7 h 22"/>
                  <a:gd name="T20" fmla="*/ 8 w 22"/>
                  <a:gd name="T21" fmla="*/ 0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8" y="0"/>
                    </a:moveTo>
                    <a:lnTo>
                      <a:pt x="8" y="15"/>
                    </a:lnTo>
                    <a:lnTo>
                      <a:pt x="15" y="15"/>
                    </a:lnTo>
                    <a:lnTo>
                      <a:pt x="15" y="22"/>
                    </a:lnTo>
                    <a:lnTo>
                      <a:pt x="22" y="22"/>
                    </a:lnTo>
                    <a:lnTo>
                      <a:pt x="15" y="22"/>
                    </a:lnTo>
                    <a:lnTo>
                      <a:pt x="8" y="15"/>
                    </a:lnTo>
                    <a:lnTo>
                      <a:pt x="0" y="15"/>
                    </a:lnTo>
                    <a:lnTo>
                      <a:pt x="0" y="7"/>
                    </a:lnTo>
                    <a:lnTo>
                      <a:pt x="8" y="7"/>
                    </a:lnTo>
                    <a:lnTo>
                      <a:pt x="8" y="0"/>
                    </a:lnTo>
                    <a:close/>
                  </a:path>
                </a:pathLst>
              </a:custGeom>
              <a:solidFill>
                <a:srgbClr val="D80C26"/>
              </a:solidFill>
              <a:ln w="9525">
                <a:noFill/>
                <a:round/>
                <a:headEnd/>
                <a:tailEnd/>
              </a:ln>
            </p:spPr>
            <p:txBody>
              <a:bodyPr/>
              <a:lstStyle/>
              <a:p>
                <a:endParaRPr lang="es-ES_tradnl"/>
              </a:p>
            </p:txBody>
          </p:sp>
          <p:sp>
            <p:nvSpPr>
              <p:cNvPr id="39705" name="Freeform 133"/>
              <p:cNvSpPr>
                <a:spLocks/>
              </p:cNvSpPr>
              <p:nvPr/>
            </p:nvSpPr>
            <p:spPr bwMode="auto">
              <a:xfrm>
                <a:off x="540" y="1838"/>
                <a:ext cx="73" cy="59"/>
              </a:xfrm>
              <a:custGeom>
                <a:avLst/>
                <a:gdLst>
                  <a:gd name="T0" fmla="*/ 73 w 73"/>
                  <a:gd name="T1" fmla="*/ 15 h 59"/>
                  <a:gd name="T2" fmla="*/ 58 w 73"/>
                  <a:gd name="T3" fmla="*/ 15 h 59"/>
                  <a:gd name="T4" fmla="*/ 51 w 73"/>
                  <a:gd name="T5" fmla="*/ 7 h 59"/>
                  <a:gd name="T6" fmla="*/ 51 w 73"/>
                  <a:gd name="T7" fmla="*/ 0 h 59"/>
                  <a:gd name="T8" fmla="*/ 29 w 73"/>
                  <a:gd name="T9" fmla="*/ 0 h 59"/>
                  <a:gd name="T10" fmla="*/ 29 w 73"/>
                  <a:gd name="T11" fmla="*/ 7 h 59"/>
                  <a:gd name="T12" fmla="*/ 22 w 73"/>
                  <a:gd name="T13" fmla="*/ 7 h 59"/>
                  <a:gd name="T14" fmla="*/ 14 w 73"/>
                  <a:gd name="T15" fmla="*/ 15 h 59"/>
                  <a:gd name="T16" fmla="*/ 7 w 73"/>
                  <a:gd name="T17" fmla="*/ 15 h 59"/>
                  <a:gd name="T18" fmla="*/ 7 w 73"/>
                  <a:gd name="T19" fmla="*/ 22 h 59"/>
                  <a:gd name="T20" fmla="*/ 0 w 73"/>
                  <a:gd name="T21" fmla="*/ 29 h 59"/>
                  <a:gd name="T22" fmla="*/ 0 w 73"/>
                  <a:gd name="T23" fmla="*/ 44 h 59"/>
                  <a:gd name="T24" fmla="*/ 7 w 73"/>
                  <a:gd name="T25" fmla="*/ 44 h 59"/>
                  <a:gd name="T26" fmla="*/ 7 w 73"/>
                  <a:gd name="T27" fmla="*/ 52 h 59"/>
                  <a:gd name="T28" fmla="*/ 14 w 73"/>
                  <a:gd name="T29" fmla="*/ 59 h 59"/>
                  <a:gd name="T30" fmla="*/ 29 w 73"/>
                  <a:gd name="T31" fmla="*/ 59 h 59"/>
                  <a:gd name="T32" fmla="*/ 73 w 73"/>
                  <a:gd name="T33" fmla="*/ 15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3"/>
                  <a:gd name="T52" fmla="*/ 0 h 59"/>
                  <a:gd name="T53" fmla="*/ 73 w 73"/>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3" h="59">
                    <a:moveTo>
                      <a:pt x="73" y="15"/>
                    </a:moveTo>
                    <a:lnTo>
                      <a:pt x="58" y="15"/>
                    </a:lnTo>
                    <a:lnTo>
                      <a:pt x="51" y="7"/>
                    </a:lnTo>
                    <a:lnTo>
                      <a:pt x="51" y="0"/>
                    </a:lnTo>
                    <a:lnTo>
                      <a:pt x="29" y="0"/>
                    </a:lnTo>
                    <a:lnTo>
                      <a:pt x="29" y="7"/>
                    </a:lnTo>
                    <a:lnTo>
                      <a:pt x="22" y="7"/>
                    </a:lnTo>
                    <a:lnTo>
                      <a:pt x="14" y="15"/>
                    </a:lnTo>
                    <a:lnTo>
                      <a:pt x="7" y="15"/>
                    </a:lnTo>
                    <a:lnTo>
                      <a:pt x="7" y="22"/>
                    </a:lnTo>
                    <a:lnTo>
                      <a:pt x="0" y="29"/>
                    </a:lnTo>
                    <a:lnTo>
                      <a:pt x="0" y="44"/>
                    </a:lnTo>
                    <a:lnTo>
                      <a:pt x="7" y="44"/>
                    </a:lnTo>
                    <a:lnTo>
                      <a:pt x="7" y="52"/>
                    </a:lnTo>
                    <a:lnTo>
                      <a:pt x="14" y="59"/>
                    </a:lnTo>
                    <a:lnTo>
                      <a:pt x="29" y="59"/>
                    </a:lnTo>
                    <a:lnTo>
                      <a:pt x="73" y="15"/>
                    </a:lnTo>
                    <a:close/>
                  </a:path>
                </a:pathLst>
              </a:custGeom>
              <a:solidFill>
                <a:srgbClr val="FF3F59"/>
              </a:solidFill>
              <a:ln w="0">
                <a:solidFill>
                  <a:srgbClr val="000000"/>
                </a:solidFill>
                <a:round/>
                <a:headEnd/>
                <a:tailEnd/>
              </a:ln>
            </p:spPr>
            <p:txBody>
              <a:bodyPr/>
              <a:lstStyle/>
              <a:p>
                <a:endParaRPr lang="es-ES_tradnl"/>
              </a:p>
            </p:txBody>
          </p:sp>
          <p:sp>
            <p:nvSpPr>
              <p:cNvPr id="39706" name="Freeform 134"/>
              <p:cNvSpPr>
                <a:spLocks/>
              </p:cNvSpPr>
              <p:nvPr/>
            </p:nvSpPr>
            <p:spPr bwMode="auto">
              <a:xfrm>
                <a:off x="547" y="1875"/>
                <a:ext cx="22" cy="22"/>
              </a:xfrm>
              <a:custGeom>
                <a:avLst/>
                <a:gdLst>
                  <a:gd name="T0" fmla="*/ 22 w 22"/>
                  <a:gd name="T1" fmla="*/ 15 h 22"/>
                  <a:gd name="T2" fmla="*/ 15 w 22"/>
                  <a:gd name="T3" fmla="*/ 15 h 22"/>
                  <a:gd name="T4" fmla="*/ 15 w 22"/>
                  <a:gd name="T5" fmla="*/ 7 h 22"/>
                  <a:gd name="T6" fmla="*/ 7 w 22"/>
                  <a:gd name="T7" fmla="*/ 7 h 22"/>
                  <a:gd name="T8" fmla="*/ 7 w 22"/>
                  <a:gd name="T9" fmla="*/ 0 h 22"/>
                  <a:gd name="T10" fmla="*/ 0 w 22"/>
                  <a:gd name="T11" fmla="*/ 0 h 22"/>
                  <a:gd name="T12" fmla="*/ 0 w 22"/>
                  <a:gd name="T13" fmla="*/ 7 h 22"/>
                  <a:gd name="T14" fmla="*/ 7 w 22"/>
                  <a:gd name="T15" fmla="*/ 15 h 22"/>
                  <a:gd name="T16" fmla="*/ 7 w 22"/>
                  <a:gd name="T17" fmla="*/ 22 h 22"/>
                  <a:gd name="T18" fmla="*/ 15 w 22"/>
                  <a:gd name="T19" fmla="*/ 22 h 22"/>
                  <a:gd name="T20" fmla="*/ 22 w 22"/>
                  <a:gd name="T21" fmla="*/ 15 h 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2"/>
                  <a:gd name="T35" fmla="*/ 22 w 22"/>
                  <a:gd name="T36" fmla="*/ 22 h 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2">
                    <a:moveTo>
                      <a:pt x="22" y="15"/>
                    </a:moveTo>
                    <a:lnTo>
                      <a:pt x="15" y="15"/>
                    </a:lnTo>
                    <a:lnTo>
                      <a:pt x="15" y="7"/>
                    </a:lnTo>
                    <a:lnTo>
                      <a:pt x="7" y="7"/>
                    </a:lnTo>
                    <a:lnTo>
                      <a:pt x="7" y="0"/>
                    </a:lnTo>
                    <a:lnTo>
                      <a:pt x="0" y="0"/>
                    </a:lnTo>
                    <a:lnTo>
                      <a:pt x="0" y="7"/>
                    </a:lnTo>
                    <a:lnTo>
                      <a:pt x="7" y="15"/>
                    </a:lnTo>
                    <a:lnTo>
                      <a:pt x="7" y="22"/>
                    </a:lnTo>
                    <a:lnTo>
                      <a:pt x="15" y="22"/>
                    </a:lnTo>
                    <a:lnTo>
                      <a:pt x="22" y="15"/>
                    </a:lnTo>
                    <a:close/>
                  </a:path>
                </a:pathLst>
              </a:custGeom>
              <a:solidFill>
                <a:srgbClr val="F2263F"/>
              </a:solidFill>
              <a:ln w="9525">
                <a:noFill/>
                <a:round/>
                <a:headEnd/>
                <a:tailEnd/>
              </a:ln>
            </p:spPr>
            <p:txBody>
              <a:bodyPr/>
              <a:lstStyle/>
              <a:p>
                <a:endParaRPr lang="es-ES_tradnl"/>
              </a:p>
            </p:txBody>
          </p:sp>
          <p:sp>
            <p:nvSpPr>
              <p:cNvPr id="39707" name="Freeform 135"/>
              <p:cNvSpPr>
                <a:spLocks/>
              </p:cNvSpPr>
              <p:nvPr/>
            </p:nvSpPr>
            <p:spPr bwMode="auto">
              <a:xfrm>
                <a:off x="576" y="1838"/>
                <a:ext cx="30" cy="15"/>
              </a:xfrm>
              <a:custGeom>
                <a:avLst/>
                <a:gdLst>
                  <a:gd name="T0" fmla="*/ 0 w 30"/>
                  <a:gd name="T1" fmla="*/ 0 h 15"/>
                  <a:gd name="T2" fmla="*/ 15 w 30"/>
                  <a:gd name="T3" fmla="*/ 0 h 15"/>
                  <a:gd name="T4" fmla="*/ 15 w 30"/>
                  <a:gd name="T5" fmla="*/ 7 h 15"/>
                  <a:gd name="T6" fmla="*/ 22 w 30"/>
                  <a:gd name="T7" fmla="*/ 15 h 15"/>
                  <a:gd name="T8" fmla="*/ 30 w 30"/>
                  <a:gd name="T9" fmla="*/ 15 h 15"/>
                  <a:gd name="T10" fmla="*/ 0 60000 65536"/>
                  <a:gd name="T11" fmla="*/ 0 60000 65536"/>
                  <a:gd name="T12" fmla="*/ 0 60000 65536"/>
                  <a:gd name="T13" fmla="*/ 0 60000 65536"/>
                  <a:gd name="T14" fmla="*/ 0 60000 65536"/>
                  <a:gd name="T15" fmla="*/ 0 w 30"/>
                  <a:gd name="T16" fmla="*/ 0 h 15"/>
                  <a:gd name="T17" fmla="*/ 30 w 30"/>
                  <a:gd name="T18" fmla="*/ 15 h 15"/>
                </a:gdLst>
                <a:ahLst/>
                <a:cxnLst>
                  <a:cxn ang="T10">
                    <a:pos x="T0" y="T1"/>
                  </a:cxn>
                  <a:cxn ang="T11">
                    <a:pos x="T2" y="T3"/>
                  </a:cxn>
                  <a:cxn ang="T12">
                    <a:pos x="T4" y="T5"/>
                  </a:cxn>
                  <a:cxn ang="T13">
                    <a:pos x="T6" y="T7"/>
                  </a:cxn>
                  <a:cxn ang="T14">
                    <a:pos x="T8" y="T9"/>
                  </a:cxn>
                </a:cxnLst>
                <a:rect l="T15" t="T16" r="T17" b="T18"/>
                <a:pathLst>
                  <a:path w="30" h="15">
                    <a:moveTo>
                      <a:pt x="0" y="0"/>
                    </a:moveTo>
                    <a:lnTo>
                      <a:pt x="15" y="0"/>
                    </a:lnTo>
                    <a:lnTo>
                      <a:pt x="15" y="7"/>
                    </a:lnTo>
                    <a:lnTo>
                      <a:pt x="22" y="15"/>
                    </a:lnTo>
                    <a:lnTo>
                      <a:pt x="30" y="15"/>
                    </a:lnTo>
                  </a:path>
                </a:pathLst>
              </a:custGeom>
              <a:noFill/>
              <a:ln w="11113">
                <a:solidFill>
                  <a:srgbClr val="FF1966"/>
                </a:solidFill>
                <a:round/>
                <a:headEnd/>
                <a:tailEnd/>
              </a:ln>
            </p:spPr>
            <p:txBody>
              <a:bodyPr/>
              <a:lstStyle/>
              <a:p>
                <a:endParaRPr lang="es-ES_tradnl"/>
              </a:p>
            </p:txBody>
          </p:sp>
          <p:sp>
            <p:nvSpPr>
              <p:cNvPr id="39708" name="Freeform 136"/>
              <p:cNvSpPr>
                <a:spLocks/>
              </p:cNvSpPr>
              <p:nvPr/>
            </p:nvSpPr>
            <p:spPr bwMode="auto">
              <a:xfrm>
                <a:off x="584" y="1838"/>
                <a:ext cx="22" cy="22"/>
              </a:xfrm>
              <a:custGeom>
                <a:avLst/>
                <a:gdLst>
                  <a:gd name="T0" fmla="*/ 0 w 22"/>
                  <a:gd name="T1" fmla="*/ 0 h 22"/>
                  <a:gd name="T2" fmla="*/ 0 w 22"/>
                  <a:gd name="T3" fmla="*/ 7 h 22"/>
                  <a:gd name="T4" fmla="*/ 7 w 22"/>
                  <a:gd name="T5" fmla="*/ 7 h 22"/>
                  <a:gd name="T6" fmla="*/ 7 w 22"/>
                  <a:gd name="T7" fmla="*/ 15 h 22"/>
                  <a:gd name="T8" fmla="*/ 14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7"/>
                    </a:lnTo>
                    <a:lnTo>
                      <a:pt x="7" y="7"/>
                    </a:lnTo>
                    <a:lnTo>
                      <a:pt x="7" y="15"/>
                    </a:lnTo>
                    <a:lnTo>
                      <a:pt x="14" y="15"/>
                    </a:lnTo>
                    <a:lnTo>
                      <a:pt x="22" y="22"/>
                    </a:lnTo>
                  </a:path>
                </a:pathLst>
              </a:custGeom>
              <a:noFill/>
              <a:ln w="11113">
                <a:solidFill>
                  <a:srgbClr val="FF1E63"/>
                </a:solidFill>
                <a:round/>
                <a:headEnd/>
                <a:tailEnd/>
              </a:ln>
            </p:spPr>
            <p:txBody>
              <a:bodyPr/>
              <a:lstStyle/>
              <a:p>
                <a:endParaRPr lang="es-ES_tradnl"/>
              </a:p>
            </p:txBody>
          </p:sp>
          <p:sp>
            <p:nvSpPr>
              <p:cNvPr id="39709" name="Freeform 137"/>
              <p:cNvSpPr>
                <a:spLocks/>
              </p:cNvSpPr>
              <p:nvPr/>
            </p:nvSpPr>
            <p:spPr bwMode="auto">
              <a:xfrm>
                <a:off x="576" y="1838"/>
                <a:ext cx="30" cy="22"/>
              </a:xfrm>
              <a:custGeom>
                <a:avLst/>
                <a:gdLst>
                  <a:gd name="T0" fmla="*/ 0 w 30"/>
                  <a:gd name="T1" fmla="*/ 0 h 22"/>
                  <a:gd name="T2" fmla="*/ 8 w 30"/>
                  <a:gd name="T3" fmla="*/ 7 h 22"/>
                  <a:gd name="T4" fmla="*/ 8 w 30"/>
                  <a:gd name="T5" fmla="*/ 15 h 22"/>
                  <a:gd name="T6" fmla="*/ 15 w 30"/>
                  <a:gd name="T7" fmla="*/ 15 h 22"/>
                  <a:gd name="T8" fmla="*/ 22 w 30"/>
                  <a:gd name="T9" fmla="*/ 22 h 22"/>
                  <a:gd name="T10" fmla="*/ 30 w 30"/>
                  <a:gd name="T11" fmla="*/ 22 h 22"/>
                  <a:gd name="T12" fmla="*/ 0 60000 65536"/>
                  <a:gd name="T13" fmla="*/ 0 60000 65536"/>
                  <a:gd name="T14" fmla="*/ 0 60000 65536"/>
                  <a:gd name="T15" fmla="*/ 0 60000 65536"/>
                  <a:gd name="T16" fmla="*/ 0 60000 65536"/>
                  <a:gd name="T17" fmla="*/ 0 60000 65536"/>
                  <a:gd name="T18" fmla="*/ 0 w 30"/>
                  <a:gd name="T19" fmla="*/ 0 h 22"/>
                  <a:gd name="T20" fmla="*/ 30 w 3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0" h="22">
                    <a:moveTo>
                      <a:pt x="0" y="0"/>
                    </a:moveTo>
                    <a:lnTo>
                      <a:pt x="8" y="7"/>
                    </a:lnTo>
                    <a:lnTo>
                      <a:pt x="8" y="15"/>
                    </a:lnTo>
                    <a:lnTo>
                      <a:pt x="15" y="15"/>
                    </a:lnTo>
                    <a:lnTo>
                      <a:pt x="22" y="22"/>
                    </a:lnTo>
                    <a:lnTo>
                      <a:pt x="30" y="22"/>
                    </a:lnTo>
                  </a:path>
                </a:pathLst>
              </a:custGeom>
              <a:noFill/>
              <a:ln w="11113">
                <a:solidFill>
                  <a:srgbClr val="FF2363"/>
                </a:solidFill>
                <a:round/>
                <a:headEnd/>
                <a:tailEnd/>
              </a:ln>
            </p:spPr>
            <p:txBody>
              <a:bodyPr/>
              <a:lstStyle/>
              <a:p>
                <a:endParaRPr lang="es-ES_tradnl"/>
              </a:p>
            </p:txBody>
          </p:sp>
          <p:sp>
            <p:nvSpPr>
              <p:cNvPr id="39710" name="Freeform 138"/>
              <p:cNvSpPr>
                <a:spLocks/>
              </p:cNvSpPr>
              <p:nvPr/>
            </p:nvSpPr>
            <p:spPr bwMode="auto">
              <a:xfrm>
                <a:off x="576" y="1838"/>
                <a:ext cx="22" cy="22"/>
              </a:xfrm>
              <a:custGeom>
                <a:avLst/>
                <a:gdLst>
                  <a:gd name="T0" fmla="*/ 0 w 22"/>
                  <a:gd name="T1" fmla="*/ 0 h 22"/>
                  <a:gd name="T2" fmla="*/ 0 w 22"/>
                  <a:gd name="T3" fmla="*/ 7 h 22"/>
                  <a:gd name="T4" fmla="*/ 8 w 22"/>
                  <a:gd name="T5" fmla="*/ 7 h 22"/>
                  <a:gd name="T6" fmla="*/ 8 w 22"/>
                  <a:gd name="T7" fmla="*/ 15 h 22"/>
                  <a:gd name="T8" fmla="*/ 15 w 22"/>
                  <a:gd name="T9" fmla="*/ 15 h 22"/>
                  <a:gd name="T10" fmla="*/ 15 w 22"/>
                  <a:gd name="T11" fmla="*/ 22 h 22"/>
                  <a:gd name="T12" fmla="*/ 22 w 22"/>
                  <a:gd name="T13" fmla="*/ 22 h 22"/>
                  <a:gd name="T14" fmla="*/ 0 60000 65536"/>
                  <a:gd name="T15" fmla="*/ 0 60000 65536"/>
                  <a:gd name="T16" fmla="*/ 0 60000 65536"/>
                  <a:gd name="T17" fmla="*/ 0 60000 65536"/>
                  <a:gd name="T18" fmla="*/ 0 60000 65536"/>
                  <a:gd name="T19" fmla="*/ 0 60000 65536"/>
                  <a:gd name="T20" fmla="*/ 0 60000 65536"/>
                  <a:gd name="T21" fmla="*/ 0 w 22"/>
                  <a:gd name="T22" fmla="*/ 0 h 22"/>
                  <a:gd name="T23" fmla="*/ 22 w 22"/>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2">
                    <a:moveTo>
                      <a:pt x="0" y="0"/>
                    </a:moveTo>
                    <a:lnTo>
                      <a:pt x="0" y="7"/>
                    </a:lnTo>
                    <a:lnTo>
                      <a:pt x="8" y="7"/>
                    </a:lnTo>
                    <a:lnTo>
                      <a:pt x="8" y="15"/>
                    </a:lnTo>
                    <a:lnTo>
                      <a:pt x="15" y="15"/>
                    </a:lnTo>
                    <a:lnTo>
                      <a:pt x="15" y="22"/>
                    </a:lnTo>
                    <a:lnTo>
                      <a:pt x="22" y="22"/>
                    </a:lnTo>
                  </a:path>
                </a:pathLst>
              </a:custGeom>
              <a:noFill/>
              <a:ln w="11113">
                <a:solidFill>
                  <a:srgbClr val="FF2B60"/>
                </a:solidFill>
                <a:round/>
                <a:headEnd/>
                <a:tailEnd/>
              </a:ln>
            </p:spPr>
            <p:txBody>
              <a:bodyPr/>
              <a:lstStyle/>
              <a:p>
                <a:endParaRPr lang="es-ES_tradnl"/>
              </a:p>
            </p:txBody>
          </p:sp>
          <p:sp>
            <p:nvSpPr>
              <p:cNvPr id="39711" name="Freeform 139"/>
              <p:cNvSpPr>
                <a:spLocks/>
              </p:cNvSpPr>
              <p:nvPr/>
            </p:nvSpPr>
            <p:spPr bwMode="auto">
              <a:xfrm>
                <a:off x="576" y="1845"/>
                <a:ext cx="22" cy="22"/>
              </a:xfrm>
              <a:custGeom>
                <a:avLst/>
                <a:gdLst>
                  <a:gd name="T0" fmla="*/ 0 w 22"/>
                  <a:gd name="T1" fmla="*/ 0 h 22"/>
                  <a:gd name="T2" fmla="*/ 0 w 22"/>
                  <a:gd name="T3" fmla="*/ 8 h 22"/>
                  <a:gd name="T4" fmla="*/ 8 w 22"/>
                  <a:gd name="T5" fmla="*/ 8 h 22"/>
                  <a:gd name="T6" fmla="*/ 8 w 22"/>
                  <a:gd name="T7" fmla="*/ 15 h 22"/>
                  <a:gd name="T8" fmla="*/ 22 w 22"/>
                  <a:gd name="T9" fmla="*/ 15 h 22"/>
                  <a:gd name="T10" fmla="*/ 22 w 22"/>
                  <a:gd name="T11" fmla="*/ 22 h 22"/>
                  <a:gd name="T12" fmla="*/ 0 60000 65536"/>
                  <a:gd name="T13" fmla="*/ 0 60000 65536"/>
                  <a:gd name="T14" fmla="*/ 0 60000 65536"/>
                  <a:gd name="T15" fmla="*/ 0 60000 65536"/>
                  <a:gd name="T16" fmla="*/ 0 60000 65536"/>
                  <a:gd name="T17" fmla="*/ 0 60000 65536"/>
                  <a:gd name="T18" fmla="*/ 0 w 22"/>
                  <a:gd name="T19" fmla="*/ 0 h 22"/>
                  <a:gd name="T20" fmla="*/ 22 w 2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2" h="22">
                    <a:moveTo>
                      <a:pt x="0" y="0"/>
                    </a:moveTo>
                    <a:lnTo>
                      <a:pt x="0" y="8"/>
                    </a:lnTo>
                    <a:lnTo>
                      <a:pt x="8" y="8"/>
                    </a:lnTo>
                    <a:lnTo>
                      <a:pt x="8" y="15"/>
                    </a:lnTo>
                    <a:lnTo>
                      <a:pt x="22" y="15"/>
                    </a:lnTo>
                    <a:lnTo>
                      <a:pt x="22" y="22"/>
                    </a:lnTo>
                  </a:path>
                </a:pathLst>
              </a:custGeom>
              <a:noFill/>
              <a:ln w="11113">
                <a:solidFill>
                  <a:srgbClr val="FF305E"/>
                </a:solidFill>
                <a:round/>
                <a:headEnd/>
                <a:tailEnd/>
              </a:ln>
            </p:spPr>
            <p:txBody>
              <a:bodyPr/>
              <a:lstStyle/>
              <a:p>
                <a:endParaRPr lang="es-ES_tradnl"/>
              </a:p>
            </p:txBody>
          </p:sp>
          <p:sp>
            <p:nvSpPr>
              <p:cNvPr id="39712" name="Freeform 140"/>
              <p:cNvSpPr>
                <a:spLocks/>
              </p:cNvSpPr>
              <p:nvPr/>
            </p:nvSpPr>
            <p:spPr bwMode="auto">
              <a:xfrm>
                <a:off x="569" y="1845"/>
                <a:ext cx="29" cy="22"/>
              </a:xfrm>
              <a:custGeom>
                <a:avLst/>
                <a:gdLst>
                  <a:gd name="T0" fmla="*/ 0 w 29"/>
                  <a:gd name="T1" fmla="*/ 0 h 22"/>
                  <a:gd name="T2" fmla="*/ 7 w 29"/>
                  <a:gd name="T3" fmla="*/ 0 h 22"/>
                  <a:gd name="T4" fmla="*/ 7 w 29"/>
                  <a:gd name="T5" fmla="*/ 8 h 22"/>
                  <a:gd name="T6" fmla="*/ 15 w 29"/>
                  <a:gd name="T7" fmla="*/ 15 h 22"/>
                  <a:gd name="T8" fmla="*/ 22 w 29"/>
                  <a:gd name="T9" fmla="*/ 15 h 22"/>
                  <a:gd name="T10" fmla="*/ 22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7" y="0"/>
                    </a:lnTo>
                    <a:lnTo>
                      <a:pt x="7" y="8"/>
                    </a:lnTo>
                    <a:lnTo>
                      <a:pt x="15" y="15"/>
                    </a:lnTo>
                    <a:lnTo>
                      <a:pt x="22" y="15"/>
                    </a:lnTo>
                    <a:lnTo>
                      <a:pt x="22" y="22"/>
                    </a:lnTo>
                    <a:lnTo>
                      <a:pt x="29" y="22"/>
                    </a:lnTo>
                  </a:path>
                </a:pathLst>
              </a:custGeom>
              <a:noFill/>
              <a:ln w="11113">
                <a:solidFill>
                  <a:srgbClr val="FF355E"/>
                </a:solidFill>
                <a:round/>
                <a:headEnd/>
                <a:tailEnd/>
              </a:ln>
            </p:spPr>
            <p:txBody>
              <a:bodyPr/>
              <a:lstStyle/>
              <a:p>
                <a:endParaRPr lang="es-ES_tradnl"/>
              </a:p>
            </p:txBody>
          </p:sp>
          <p:sp>
            <p:nvSpPr>
              <p:cNvPr id="39713" name="Freeform 141"/>
              <p:cNvSpPr>
                <a:spLocks/>
              </p:cNvSpPr>
              <p:nvPr/>
            </p:nvSpPr>
            <p:spPr bwMode="auto">
              <a:xfrm>
                <a:off x="569" y="1845"/>
                <a:ext cx="29" cy="22"/>
              </a:xfrm>
              <a:custGeom>
                <a:avLst/>
                <a:gdLst>
                  <a:gd name="T0" fmla="*/ 0 w 29"/>
                  <a:gd name="T1" fmla="*/ 0 h 22"/>
                  <a:gd name="T2" fmla="*/ 0 w 29"/>
                  <a:gd name="T3" fmla="*/ 8 h 22"/>
                  <a:gd name="T4" fmla="*/ 7 w 29"/>
                  <a:gd name="T5" fmla="*/ 8 h 22"/>
                  <a:gd name="T6" fmla="*/ 7 w 29"/>
                  <a:gd name="T7" fmla="*/ 15 h 22"/>
                  <a:gd name="T8" fmla="*/ 15 w 29"/>
                  <a:gd name="T9" fmla="*/ 15 h 22"/>
                  <a:gd name="T10" fmla="*/ 15 w 29"/>
                  <a:gd name="T11" fmla="*/ 22 h 22"/>
                  <a:gd name="T12" fmla="*/ 29 w 29"/>
                  <a:gd name="T13" fmla="*/ 22 h 22"/>
                  <a:gd name="T14" fmla="*/ 0 60000 65536"/>
                  <a:gd name="T15" fmla="*/ 0 60000 65536"/>
                  <a:gd name="T16" fmla="*/ 0 60000 65536"/>
                  <a:gd name="T17" fmla="*/ 0 60000 65536"/>
                  <a:gd name="T18" fmla="*/ 0 60000 65536"/>
                  <a:gd name="T19" fmla="*/ 0 60000 65536"/>
                  <a:gd name="T20" fmla="*/ 0 60000 65536"/>
                  <a:gd name="T21" fmla="*/ 0 w 29"/>
                  <a:gd name="T22" fmla="*/ 0 h 22"/>
                  <a:gd name="T23" fmla="*/ 29 w 2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22">
                    <a:moveTo>
                      <a:pt x="0" y="0"/>
                    </a:moveTo>
                    <a:lnTo>
                      <a:pt x="0" y="8"/>
                    </a:lnTo>
                    <a:lnTo>
                      <a:pt x="7" y="8"/>
                    </a:lnTo>
                    <a:lnTo>
                      <a:pt x="7" y="15"/>
                    </a:lnTo>
                    <a:lnTo>
                      <a:pt x="15" y="15"/>
                    </a:lnTo>
                    <a:lnTo>
                      <a:pt x="15" y="22"/>
                    </a:lnTo>
                    <a:lnTo>
                      <a:pt x="29" y="22"/>
                    </a:lnTo>
                  </a:path>
                </a:pathLst>
              </a:custGeom>
              <a:noFill/>
              <a:ln w="11113">
                <a:solidFill>
                  <a:srgbClr val="FF3A5B"/>
                </a:solidFill>
                <a:round/>
                <a:headEnd/>
                <a:tailEnd/>
              </a:ln>
            </p:spPr>
            <p:txBody>
              <a:bodyPr/>
              <a:lstStyle/>
              <a:p>
                <a:endParaRPr lang="es-ES_tradnl"/>
              </a:p>
            </p:txBody>
          </p:sp>
          <p:sp>
            <p:nvSpPr>
              <p:cNvPr id="39714" name="Freeform 142"/>
              <p:cNvSpPr>
                <a:spLocks/>
              </p:cNvSpPr>
              <p:nvPr/>
            </p:nvSpPr>
            <p:spPr bwMode="auto">
              <a:xfrm>
                <a:off x="569" y="1845"/>
                <a:ext cx="22" cy="22"/>
              </a:xfrm>
              <a:custGeom>
                <a:avLst/>
                <a:gdLst>
                  <a:gd name="T0" fmla="*/ 0 w 22"/>
                  <a:gd name="T1" fmla="*/ 0 h 22"/>
                  <a:gd name="T2" fmla="*/ 0 w 22"/>
                  <a:gd name="T3" fmla="*/ 15 h 22"/>
                  <a:gd name="T4" fmla="*/ 7 w 22"/>
                  <a:gd name="T5" fmla="*/ 15 h 22"/>
                  <a:gd name="T6" fmla="*/ 15 w 22"/>
                  <a:gd name="T7" fmla="*/ 22 h 22"/>
                  <a:gd name="T8" fmla="*/ 22 w 22"/>
                  <a:gd name="T9" fmla="*/ 22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0"/>
                    </a:moveTo>
                    <a:lnTo>
                      <a:pt x="0" y="15"/>
                    </a:lnTo>
                    <a:lnTo>
                      <a:pt x="7" y="15"/>
                    </a:lnTo>
                    <a:lnTo>
                      <a:pt x="15" y="22"/>
                    </a:lnTo>
                    <a:lnTo>
                      <a:pt x="22" y="22"/>
                    </a:lnTo>
                  </a:path>
                </a:pathLst>
              </a:custGeom>
              <a:noFill/>
              <a:ln w="11113">
                <a:solidFill>
                  <a:srgbClr val="FF3F59"/>
                </a:solidFill>
                <a:round/>
                <a:headEnd/>
                <a:tailEnd/>
              </a:ln>
            </p:spPr>
            <p:txBody>
              <a:bodyPr/>
              <a:lstStyle/>
              <a:p>
                <a:endParaRPr lang="es-ES_tradnl"/>
              </a:p>
            </p:txBody>
          </p:sp>
          <p:sp>
            <p:nvSpPr>
              <p:cNvPr id="39715" name="Freeform 143"/>
              <p:cNvSpPr>
                <a:spLocks/>
              </p:cNvSpPr>
              <p:nvPr/>
            </p:nvSpPr>
            <p:spPr bwMode="auto">
              <a:xfrm>
                <a:off x="569" y="1830"/>
                <a:ext cx="66" cy="67"/>
              </a:xfrm>
              <a:custGeom>
                <a:avLst/>
                <a:gdLst>
                  <a:gd name="T0" fmla="*/ 37 w 66"/>
                  <a:gd name="T1" fmla="*/ 60 h 67"/>
                  <a:gd name="T2" fmla="*/ 37 w 66"/>
                  <a:gd name="T3" fmla="*/ 45 h 67"/>
                  <a:gd name="T4" fmla="*/ 44 w 66"/>
                  <a:gd name="T5" fmla="*/ 37 h 67"/>
                  <a:gd name="T6" fmla="*/ 44 w 66"/>
                  <a:gd name="T7" fmla="*/ 30 h 67"/>
                  <a:gd name="T8" fmla="*/ 51 w 66"/>
                  <a:gd name="T9" fmla="*/ 23 h 67"/>
                  <a:gd name="T10" fmla="*/ 51 w 66"/>
                  <a:gd name="T11" fmla="*/ 15 h 67"/>
                  <a:gd name="T12" fmla="*/ 59 w 66"/>
                  <a:gd name="T13" fmla="*/ 15 h 67"/>
                  <a:gd name="T14" fmla="*/ 59 w 66"/>
                  <a:gd name="T15" fmla="*/ 8 h 67"/>
                  <a:gd name="T16" fmla="*/ 66 w 66"/>
                  <a:gd name="T17" fmla="*/ 8 h 67"/>
                  <a:gd name="T18" fmla="*/ 66 w 66"/>
                  <a:gd name="T19" fmla="*/ 0 h 67"/>
                  <a:gd name="T20" fmla="*/ 59 w 66"/>
                  <a:gd name="T21" fmla="*/ 0 h 67"/>
                  <a:gd name="T22" fmla="*/ 59 w 66"/>
                  <a:gd name="T23" fmla="*/ 8 h 67"/>
                  <a:gd name="T24" fmla="*/ 51 w 66"/>
                  <a:gd name="T25" fmla="*/ 15 h 67"/>
                  <a:gd name="T26" fmla="*/ 51 w 66"/>
                  <a:gd name="T27" fmla="*/ 23 h 67"/>
                  <a:gd name="T28" fmla="*/ 29 w 66"/>
                  <a:gd name="T29" fmla="*/ 23 h 67"/>
                  <a:gd name="T30" fmla="*/ 29 w 66"/>
                  <a:gd name="T31" fmla="*/ 30 h 67"/>
                  <a:gd name="T32" fmla="*/ 22 w 66"/>
                  <a:gd name="T33" fmla="*/ 30 h 67"/>
                  <a:gd name="T34" fmla="*/ 22 w 66"/>
                  <a:gd name="T35" fmla="*/ 37 h 67"/>
                  <a:gd name="T36" fmla="*/ 15 w 66"/>
                  <a:gd name="T37" fmla="*/ 37 h 67"/>
                  <a:gd name="T38" fmla="*/ 15 w 66"/>
                  <a:gd name="T39" fmla="*/ 45 h 67"/>
                  <a:gd name="T40" fmla="*/ 7 w 66"/>
                  <a:gd name="T41" fmla="*/ 45 h 67"/>
                  <a:gd name="T42" fmla="*/ 7 w 66"/>
                  <a:gd name="T43" fmla="*/ 52 h 67"/>
                  <a:gd name="T44" fmla="*/ 0 w 66"/>
                  <a:gd name="T45" fmla="*/ 52 h 67"/>
                  <a:gd name="T46" fmla="*/ 0 w 66"/>
                  <a:gd name="T47" fmla="*/ 67 h 67"/>
                  <a:gd name="T48" fmla="*/ 29 w 66"/>
                  <a:gd name="T49" fmla="*/ 67 h 67"/>
                  <a:gd name="T50" fmla="*/ 29 w 66"/>
                  <a:gd name="T51" fmla="*/ 60 h 67"/>
                  <a:gd name="T52" fmla="*/ 37 w 66"/>
                  <a:gd name="T53" fmla="*/ 60 h 6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67"/>
                  <a:gd name="T83" fmla="*/ 66 w 66"/>
                  <a:gd name="T84" fmla="*/ 67 h 6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67">
                    <a:moveTo>
                      <a:pt x="37" y="60"/>
                    </a:moveTo>
                    <a:lnTo>
                      <a:pt x="37" y="45"/>
                    </a:lnTo>
                    <a:lnTo>
                      <a:pt x="44" y="37"/>
                    </a:lnTo>
                    <a:lnTo>
                      <a:pt x="44" y="30"/>
                    </a:lnTo>
                    <a:lnTo>
                      <a:pt x="51" y="23"/>
                    </a:lnTo>
                    <a:lnTo>
                      <a:pt x="51" y="15"/>
                    </a:lnTo>
                    <a:lnTo>
                      <a:pt x="59" y="15"/>
                    </a:lnTo>
                    <a:lnTo>
                      <a:pt x="59" y="8"/>
                    </a:lnTo>
                    <a:lnTo>
                      <a:pt x="66" y="8"/>
                    </a:lnTo>
                    <a:lnTo>
                      <a:pt x="66" y="0"/>
                    </a:lnTo>
                    <a:lnTo>
                      <a:pt x="59" y="0"/>
                    </a:lnTo>
                    <a:lnTo>
                      <a:pt x="59" y="8"/>
                    </a:lnTo>
                    <a:lnTo>
                      <a:pt x="51" y="15"/>
                    </a:lnTo>
                    <a:lnTo>
                      <a:pt x="51" y="23"/>
                    </a:lnTo>
                    <a:lnTo>
                      <a:pt x="29" y="23"/>
                    </a:lnTo>
                    <a:lnTo>
                      <a:pt x="29" y="30"/>
                    </a:lnTo>
                    <a:lnTo>
                      <a:pt x="22" y="30"/>
                    </a:lnTo>
                    <a:lnTo>
                      <a:pt x="22" y="37"/>
                    </a:lnTo>
                    <a:lnTo>
                      <a:pt x="15" y="37"/>
                    </a:lnTo>
                    <a:lnTo>
                      <a:pt x="15" y="45"/>
                    </a:lnTo>
                    <a:lnTo>
                      <a:pt x="7" y="45"/>
                    </a:lnTo>
                    <a:lnTo>
                      <a:pt x="7" y="52"/>
                    </a:lnTo>
                    <a:lnTo>
                      <a:pt x="0" y="52"/>
                    </a:lnTo>
                    <a:lnTo>
                      <a:pt x="0" y="67"/>
                    </a:lnTo>
                    <a:lnTo>
                      <a:pt x="29" y="67"/>
                    </a:lnTo>
                    <a:lnTo>
                      <a:pt x="29" y="60"/>
                    </a:lnTo>
                    <a:lnTo>
                      <a:pt x="37" y="60"/>
                    </a:lnTo>
                    <a:close/>
                  </a:path>
                </a:pathLst>
              </a:custGeom>
              <a:solidFill>
                <a:srgbClr val="FF3F59"/>
              </a:solidFill>
              <a:ln w="0">
                <a:solidFill>
                  <a:srgbClr val="000000"/>
                </a:solidFill>
                <a:round/>
                <a:headEnd/>
                <a:tailEnd/>
              </a:ln>
            </p:spPr>
            <p:txBody>
              <a:bodyPr/>
              <a:lstStyle/>
              <a:p>
                <a:endParaRPr lang="es-ES_tradnl"/>
              </a:p>
            </p:txBody>
          </p:sp>
          <p:sp>
            <p:nvSpPr>
              <p:cNvPr id="39716" name="Freeform 144"/>
              <p:cNvSpPr>
                <a:spLocks/>
              </p:cNvSpPr>
              <p:nvPr/>
            </p:nvSpPr>
            <p:spPr bwMode="auto">
              <a:xfrm>
                <a:off x="569" y="1882"/>
                <a:ext cx="37" cy="15"/>
              </a:xfrm>
              <a:custGeom>
                <a:avLst/>
                <a:gdLst>
                  <a:gd name="T0" fmla="*/ 37 w 37"/>
                  <a:gd name="T1" fmla="*/ 8 h 15"/>
                  <a:gd name="T2" fmla="*/ 37 w 37"/>
                  <a:gd name="T3" fmla="*/ 0 h 15"/>
                  <a:gd name="T4" fmla="*/ 22 w 37"/>
                  <a:gd name="T5" fmla="*/ 0 h 15"/>
                  <a:gd name="T6" fmla="*/ 22 w 37"/>
                  <a:gd name="T7" fmla="*/ 8 h 15"/>
                  <a:gd name="T8" fmla="*/ 15 w 37"/>
                  <a:gd name="T9" fmla="*/ 0 h 15"/>
                  <a:gd name="T10" fmla="*/ 0 w 37"/>
                  <a:gd name="T11" fmla="*/ 0 h 15"/>
                  <a:gd name="T12" fmla="*/ 0 w 37"/>
                  <a:gd name="T13" fmla="*/ 15 h 15"/>
                  <a:gd name="T14" fmla="*/ 15 w 37"/>
                  <a:gd name="T15" fmla="*/ 15 h 15"/>
                  <a:gd name="T16" fmla="*/ 22 w 37"/>
                  <a:gd name="T17" fmla="*/ 8 h 15"/>
                  <a:gd name="T18" fmla="*/ 37 w 37"/>
                  <a:gd name="T19" fmla="*/ 8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15"/>
                  <a:gd name="T32" fmla="*/ 37 w 3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15">
                    <a:moveTo>
                      <a:pt x="37" y="8"/>
                    </a:moveTo>
                    <a:lnTo>
                      <a:pt x="37" y="0"/>
                    </a:lnTo>
                    <a:lnTo>
                      <a:pt x="22" y="0"/>
                    </a:lnTo>
                    <a:lnTo>
                      <a:pt x="22" y="8"/>
                    </a:lnTo>
                    <a:lnTo>
                      <a:pt x="15" y="0"/>
                    </a:lnTo>
                    <a:lnTo>
                      <a:pt x="0" y="0"/>
                    </a:lnTo>
                    <a:lnTo>
                      <a:pt x="0" y="15"/>
                    </a:lnTo>
                    <a:lnTo>
                      <a:pt x="15" y="15"/>
                    </a:lnTo>
                    <a:lnTo>
                      <a:pt x="22" y="8"/>
                    </a:lnTo>
                    <a:lnTo>
                      <a:pt x="37" y="8"/>
                    </a:lnTo>
                    <a:close/>
                  </a:path>
                </a:pathLst>
              </a:custGeom>
              <a:solidFill>
                <a:srgbClr val="F2263F"/>
              </a:solidFill>
              <a:ln w="9525">
                <a:noFill/>
                <a:round/>
                <a:headEnd/>
                <a:tailEnd/>
              </a:ln>
            </p:spPr>
            <p:txBody>
              <a:bodyPr/>
              <a:lstStyle/>
              <a:p>
                <a:endParaRPr lang="es-ES_tradnl"/>
              </a:p>
            </p:txBody>
          </p:sp>
          <p:sp>
            <p:nvSpPr>
              <p:cNvPr id="39717" name="Line 145"/>
              <p:cNvSpPr>
                <a:spLocks noChangeShapeType="1"/>
              </p:cNvSpPr>
              <p:nvPr/>
            </p:nvSpPr>
            <p:spPr bwMode="auto">
              <a:xfrm>
                <a:off x="606" y="1853"/>
                <a:ext cx="14" cy="1"/>
              </a:xfrm>
              <a:prstGeom prst="line">
                <a:avLst/>
              </a:prstGeom>
              <a:noFill/>
              <a:ln w="11113">
                <a:solidFill>
                  <a:srgbClr val="FF1966"/>
                </a:solidFill>
                <a:round/>
                <a:headEnd/>
                <a:tailEnd/>
              </a:ln>
            </p:spPr>
            <p:txBody>
              <a:bodyPr/>
              <a:lstStyle/>
              <a:p>
                <a:endParaRPr lang="es-ES_tradnl"/>
              </a:p>
            </p:txBody>
          </p:sp>
          <p:sp>
            <p:nvSpPr>
              <p:cNvPr id="39718" name="Line 146"/>
              <p:cNvSpPr>
                <a:spLocks noChangeShapeType="1"/>
              </p:cNvSpPr>
              <p:nvPr/>
            </p:nvSpPr>
            <p:spPr bwMode="auto">
              <a:xfrm>
                <a:off x="606" y="1853"/>
                <a:ext cx="14" cy="1"/>
              </a:xfrm>
              <a:prstGeom prst="line">
                <a:avLst/>
              </a:prstGeom>
              <a:noFill/>
              <a:ln w="11113">
                <a:solidFill>
                  <a:srgbClr val="FF1E63"/>
                </a:solidFill>
                <a:round/>
                <a:headEnd/>
                <a:tailEnd/>
              </a:ln>
            </p:spPr>
            <p:txBody>
              <a:bodyPr/>
              <a:lstStyle/>
              <a:p>
                <a:endParaRPr lang="es-ES_tradnl"/>
              </a:p>
            </p:txBody>
          </p:sp>
          <p:sp>
            <p:nvSpPr>
              <p:cNvPr id="39719" name="Freeform 147"/>
              <p:cNvSpPr>
                <a:spLocks/>
              </p:cNvSpPr>
              <p:nvPr/>
            </p:nvSpPr>
            <p:spPr bwMode="auto">
              <a:xfrm>
                <a:off x="598" y="1853"/>
                <a:ext cx="15" cy="7"/>
              </a:xfrm>
              <a:custGeom>
                <a:avLst/>
                <a:gdLst>
                  <a:gd name="T0" fmla="*/ 0 w 15"/>
                  <a:gd name="T1" fmla="*/ 7 h 7"/>
                  <a:gd name="T2" fmla="*/ 15 w 15"/>
                  <a:gd name="T3" fmla="*/ 7 h 7"/>
                  <a:gd name="T4" fmla="*/ 15 w 15"/>
                  <a:gd name="T5" fmla="*/ 0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0" y="7"/>
                    </a:moveTo>
                    <a:lnTo>
                      <a:pt x="15" y="7"/>
                    </a:lnTo>
                    <a:lnTo>
                      <a:pt x="15" y="0"/>
                    </a:lnTo>
                  </a:path>
                </a:pathLst>
              </a:custGeom>
              <a:noFill/>
              <a:ln w="11113">
                <a:solidFill>
                  <a:srgbClr val="FF2363"/>
                </a:solidFill>
                <a:round/>
                <a:headEnd/>
                <a:tailEnd/>
              </a:ln>
            </p:spPr>
            <p:txBody>
              <a:bodyPr/>
              <a:lstStyle/>
              <a:p>
                <a:endParaRPr lang="es-ES_tradnl"/>
              </a:p>
            </p:txBody>
          </p:sp>
          <p:sp>
            <p:nvSpPr>
              <p:cNvPr id="39720" name="Line 148"/>
              <p:cNvSpPr>
                <a:spLocks noChangeShapeType="1"/>
              </p:cNvSpPr>
              <p:nvPr/>
            </p:nvSpPr>
            <p:spPr bwMode="auto">
              <a:xfrm>
                <a:off x="598" y="1860"/>
                <a:ext cx="15" cy="1"/>
              </a:xfrm>
              <a:prstGeom prst="line">
                <a:avLst/>
              </a:prstGeom>
              <a:noFill/>
              <a:ln w="11113">
                <a:solidFill>
                  <a:srgbClr val="FF2860"/>
                </a:solidFill>
                <a:round/>
                <a:headEnd/>
                <a:tailEnd/>
              </a:ln>
            </p:spPr>
            <p:txBody>
              <a:bodyPr/>
              <a:lstStyle/>
              <a:p>
                <a:endParaRPr lang="es-ES_tradnl"/>
              </a:p>
            </p:txBody>
          </p:sp>
          <p:sp>
            <p:nvSpPr>
              <p:cNvPr id="39721" name="Line 149"/>
              <p:cNvSpPr>
                <a:spLocks noChangeShapeType="1"/>
              </p:cNvSpPr>
              <p:nvPr/>
            </p:nvSpPr>
            <p:spPr bwMode="auto">
              <a:xfrm>
                <a:off x="598" y="1860"/>
                <a:ext cx="15" cy="1"/>
              </a:xfrm>
              <a:prstGeom prst="line">
                <a:avLst/>
              </a:prstGeom>
              <a:noFill/>
              <a:ln w="11113">
                <a:solidFill>
                  <a:srgbClr val="FF2D5E"/>
                </a:solidFill>
                <a:round/>
                <a:headEnd/>
                <a:tailEnd/>
              </a:ln>
            </p:spPr>
            <p:txBody>
              <a:bodyPr/>
              <a:lstStyle/>
              <a:p>
                <a:endParaRPr lang="es-ES_tradnl"/>
              </a:p>
            </p:txBody>
          </p:sp>
          <p:sp>
            <p:nvSpPr>
              <p:cNvPr id="39722" name="Line 150"/>
              <p:cNvSpPr>
                <a:spLocks noChangeShapeType="1"/>
              </p:cNvSpPr>
              <p:nvPr/>
            </p:nvSpPr>
            <p:spPr bwMode="auto">
              <a:xfrm>
                <a:off x="591" y="1860"/>
                <a:ext cx="22" cy="1"/>
              </a:xfrm>
              <a:prstGeom prst="line">
                <a:avLst/>
              </a:prstGeom>
              <a:noFill/>
              <a:ln w="11113">
                <a:solidFill>
                  <a:srgbClr val="FF305E"/>
                </a:solidFill>
                <a:round/>
                <a:headEnd/>
                <a:tailEnd/>
              </a:ln>
            </p:spPr>
            <p:txBody>
              <a:bodyPr/>
              <a:lstStyle/>
              <a:p>
                <a:endParaRPr lang="es-ES_tradnl"/>
              </a:p>
            </p:txBody>
          </p:sp>
          <p:sp>
            <p:nvSpPr>
              <p:cNvPr id="39723" name="Freeform 151"/>
              <p:cNvSpPr>
                <a:spLocks/>
              </p:cNvSpPr>
              <p:nvPr/>
            </p:nvSpPr>
            <p:spPr bwMode="auto">
              <a:xfrm>
                <a:off x="591" y="1860"/>
                <a:ext cx="22" cy="7"/>
              </a:xfrm>
              <a:custGeom>
                <a:avLst/>
                <a:gdLst>
                  <a:gd name="T0" fmla="*/ 0 w 22"/>
                  <a:gd name="T1" fmla="*/ 0 h 7"/>
                  <a:gd name="T2" fmla="*/ 7 w 22"/>
                  <a:gd name="T3" fmla="*/ 7 h 7"/>
                  <a:gd name="T4" fmla="*/ 15 w 22"/>
                  <a:gd name="T5" fmla="*/ 7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7" y="7"/>
                    </a:lnTo>
                    <a:lnTo>
                      <a:pt x="15" y="7"/>
                    </a:lnTo>
                    <a:lnTo>
                      <a:pt x="22" y="0"/>
                    </a:lnTo>
                  </a:path>
                </a:pathLst>
              </a:custGeom>
              <a:noFill/>
              <a:ln w="11113">
                <a:solidFill>
                  <a:srgbClr val="FF355B"/>
                </a:solidFill>
                <a:round/>
                <a:headEnd/>
                <a:tailEnd/>
              </a:ln>
            </p:spPr>
            <p:txBody>
              <a:bodyPr/>
              <a:lstStyle/>
              <a:p>
                <a:endParaRPr lang="es-ES_tradnl"/>
              </a:p>
            </p:txBody>
          </p:sp>
          <p:sp>
            <p:nvSpPr>
              <p:cNvPr id="39724" name="Line 152"/>
              <p:cNvSpPr>
                <a:spLocks noChangeShapeType="1"/>
              </p:cNvSpPr>
              <p:nvPr/>
            </p:nvSpPr>
            <p:spPr bwMode="auto">
              <a:xfrm>
                <a:off x="591" y="1867"/>
                <a:ext cx="22" cy="1"/>
              </a:xfrm>
              <a:prstGeom prst="line">
                <a:avLst/>
              </a:prstGeom>
              <a:noFill/>
              <a:ln w="11113">
                <a:solidFill>
                  <a:srgbClr val="FF3A5B"/>
                </a:solidFill>
                <a:round/>
                <a:headEnd/>
                <a:tailEnd/>
              </a:ln>
            </p:spPr>
            <p:txBody>
              <a:bodyPr/>
              <a:lstStyle/>
              <a:p>
                <a:endParaRPr lang="es-ES_tradnl"/>
              </a:p>
            </p:txBody>
          </p:sp>
          <p:sp>
            <p:nvSpPr>
              <p:cNvPr id="39725" name="Line 153"/>
              <p:cNvSpPr>
                <a:spLocks noChangeShapeType="1"/>
              </p:cNvSpPr>
              <p:nvPr/>
            </p:nvSpPr>
            <p:spPr bwMode="auto">
              <a:xfrm>
                <a:off x="591" y="1867"/>
                <a:ext cx="15" cy="1"/>
              </a:xfrm>
              <a:prstGeom prst="line">
                <a:avLst/>
              </a:prstGeom>
              <a:noFill/>
              <a:ln w="11113">
                <a:solidFill>
                  <a:srgbClr val="FF3F59"/>
                </a:solidFill>
                <a:round/>
                <a:headEnd/>
                <a:tailEnd/>
              </a:ln>
            </p:spPr>
            <p:txBody>
              <a:bodyPr/>
              <a:lstStyle/>
              <a:p>
                <a:endParaRPr lang="es-ES_tradnl"/>
              </a:p>
            </p:txBody>
          </p:sp>
          <p:sp>
            <p:nvSpPr>
              <p:cNvPr id="39726" name="Freeform 154"/>
              <p:cNvSpPr>
                <a:spLocks/>
              </p:cNvSpPr>
              <p:nvPr/>
            </p:nvSpPr>
            <p:spPr bwMode="auto">
              <a:xfrm>
                <a:off x="532" y="1808"/>
                <a:ext cx="59" cy="67"/>
              </a:xfrm>
              <a:custGeom>
                <a:avLst/>
                <a:gdLst>
                  <a:gd name="T0" fmla="*/ 59 w 59"/>
                  <a:gd name="T1" fmla="*/ 0 h 67"/>
                  <a:gd name="T2" fmla="*/ 52 w 59"/>
                  <a:gd name="T3" fmla="*/ 8 h 67"/>
                  <a:gd name="T4" fmla="*/ 52 w 59"/>
                  <a:gd name="T5" fmla="*/ 22 h 67"/>
                  <a:gd name="T6" fmla="*/ 44 w 59"/>
                  <a:gd name="T7" fmla="*/ 30 h 67"/>
                  <a:gd name="T8" fmla="*/ 44 w 59"/>
                  <a:gd name="T9" fmla="*/ 37 h 67"/>
                  <a:gd name="T10" fmla="*/ 37 w 59"/>
                  <a:gd name="T11" fmla="*/ 45 h 67"/>
                  <a:gd name="T12" fmla="*/ 37 w 59"/>
                  <a:gd name="T13" fmla="*/ 52 h 67"/>
                  <a:gd name="T14" fmla="*/ 22 w 59"/>
                  <a:gd name="T15" fmla="*/ 67 h 67"/>
                  <a:gd name="T16" fmla="*/ 8 w 59"/>
                  <a:gd name="T17" fmla="*/ 67 h 67"/>
                  <a:gd name="T18" fmla="*/ 8 w 59"/>
                  <a:gd name="T19" fmla="*/ 59 h 67"/>
                  <a:gd name="T20" fmla="*/ 0 w 59"/>
                  <a:gd name="T21" fmla="*/ 52 h 67"/>
                  <a:gd name="T22" fmla="*/ 0 w 59"/>
                  <a:gd name="T23" fmla="*/ 30 h 67"/>
                  <a:gd name="T24" fmla="*/ 15 w 59"/>
                  <a:gd name="T25" fmla="*/ 15 h 67"/>
                  <a:gd name="T26" fmla="*/ 30 w 59"/>
                  <a:gd name="T27" fmla="*/ 15 h 67"/>
                  <a:gd name="T28" fmla="*/ 37 w 59"/>
                  <a:gd name="T29" fmla="*/ 8 h 67"/>
                  <a:gd name="T30" fmla="*/ 52 w 59"/>
                  <a:gd name="T31" fmla="*/ 8 h 67"/>
                  <a:gd name="T32" fmla="*/ 59 w 59"/>
                  <a:gd name="T33" fmla="*/ 0 h 6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67"/>
                  <a:gd name="T53" fmla="*/ 59 w 59"/>
                  <a:gd name="T54" fmla="*/ 67 h 6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67">
                    <a:moveTo>
                      <a:pt x="59" y="0"/>
                    </a:moveTo>
                    <a:lnTo>
                      <a:pt x="52" y="8"/>
                    </a:lnTo>
                    <a:lnTo>
                      <a:pt x="52" y="22"/>
                    </a:lnTo>
                    <a:lnTo>
                      <a:pt x="44" y="30"/>
                    </a:lnTo>
                    <a:lnTo>
                      <a:pt x="44" y="37"/>
                    </a:lnTo>
                    <a:lnTo>
                      <a:pt x="37" y="45"/>
                    </a:lnTo>
                    <a:lnTo>
                      <a:pt x="37" y="52"/>
                    </a:lnTo>
                    <a:lnTo>
                      <a:pt x="22" y="67"/>
                    </a:lnTo>
                    <a:lnTo>
                      <a:pt x="8" y="67"/>
                    </a:lnTo>
                    <a:lnTo>
                      <a:pt x="8" y="59"/>
                    </a:lnTo>
                    <a:lnTo>
                      <a:pt x="0" y="52"/>
                    </a:lnTo>
                    <a:lnTo>
                      <a:pt x="0" y="30"/>
                    </a:lnTo>
                    <a:lnTo>
                      <a:pt x="15" y="15"/>
                    </a:lnTo>
                    <a:lnTo>
                      <a:pt x="30" y="15"/>
                    </a:lnTo>
                    <a:lnTo>
                      <a:pt x="37" y="8"/>
                    </a:lnTo>
                    <a:lnTo>
                      <a:pt x="52" y="8"/>
                    </a:lnTo>
                    <a:lnTo>
                      <a:pt x="59" y="0"/>
                    </a:lnTo>
                    <a:close/>
                  </a:path>
                </a:pathLst>
              </a:custGeom>
              <a:solidFill>
                <a:srgbClr val="FF3F59"/>
              </a:solidFill>
              <a:ln w="0">
                <a:solidFill>
                  <a:srgbClr val="000000"/>
                </a:solidFill>
                <a:round/>
                <a:headEnd/>
                <a:tailEnd/>
              </a:ln>
            </p:spPr>
            <p:txBody>
              <a:bodyPr/>
              <a:lstStyle/>
              <a:p>
                <a:endParaRPr lang="es-ES_tradnl"/>
              </a:p>
            </p:txBody>
          </p:sp>
          <p:sp>
            <p:nvSpPr>
              <p:cNvPr id="39727" name="Freeform 155"/>
              <p:cNvSpPr>
                <a:spLocks/>
              </p:cNvSpPr>
              <p:nvPr/>
            </p:nvSpPr>
            <p:spPr bwMode="auto">
              <a:xfrm>
                <a:off x="554" y="1823"/>
                <a:ext cx="8" cy="44"/>
              </a:xfrm>
              <a:custGeom>
                <a:avLst/>
                <a:gdLst>
                  <a:gd name="T0" fmla="*/ 8 w 8"/>
                  <a:gd name="T1" fmla="*/ 0 h 44"/>
                  <a:gd name="T2" fmla="*/ 0 w 8"/>
                  <a:gd name="T3" fmla="*/ 7 h 44"/>
                  <a:gd name="T4" fmla="*/ 0 w 8"/>
                  <a:gd name="T5" fmla="*/ 44 h 44"/>
                  <a:gd name="T6" fmla="*/ 8 w 8"/>
                  <a:gd name="T7" fmla="*/ 44 h 44"/>
                  <a:gd name="T8" fmla="*/ 0 60000 65536"/>
                  <a:gd name="T9" fmla="*/ 0 60000 65536"/>
                  <a:gd name="T10" fmla="*/ 0 60000 65536"/>
                  <a:gd name="T11" fmla="*/ 0 60000 65536"/>
                  <a:gd name="T12" fmla="*/ 0 w 8"/>
                  <a:gd name="T13" fmla="*/ 0 h 44"/>
                  <a:gd name="T14" fmla="*/ 8 w 8"/>
                  <a:gd name="T15" fmla="*/ 44 h 44"/>
                </a:gdLst>
                <a:ahLst/>
                <a:cxnLst>
                  <a:cxn ang="T8">
                    <a:pos x="T0" y="T1"/>
                  </a:cxn>
                  <a:cxn ang="T9">
                    <a:pos x="T2" y="T3"/>
                  </a:cxn>
                  <a:cxn ang="T10">
                    <a:pos x="T4" y="T5"/>
                  </a:cxn>
                  <a:cxn ang="T11">
                    <a:pos x="T6" y="T7"/>
                  </a:cxn>
                </a:cxnLst>
                <a:rect l="T12" t="T13" r="T14" b="T15"/>
                <a:pathLst>
                  <a:path w="8" h="44">
                    <a:moveTo>
                      <a:pt x="8" y="0"/>
                    </a:moveTo>
                    <a:lnTo>
                      <a:pt x="0" y="7"/>
                    </a:lnTo>
                    <a:lnTo>
                      <a:pt x="0" y="44"/>
                    </a:lnTo>
                    <a:lnTo>
                      <a:pt x="8" y="44"/>
                    </a:lnTo>
                  </a:path>
                </a:pathLst>
              </a:custGeom>
              <a:noFill/>
              <a:ln w="11113">
                <a:solidFill>
                  <a:srgbClr val="FF3F59"/>
                </a:solidFill>
                <a:round/>
                <a:headEnd/>
                <a:tailEnd/>
              </a:ln>
            </p:spPr>
            <p:txBody>
              <a:bodyPr/>
              <a:lstStyle/>
              <a:p>
                <a:endParaRPr lang="es-ES_tradnl"/>
              </a:p>
            </p:txBody>
          </p:sp>
          <p:sp>
            <p:nvSpPr>
              <p:cNvPr id="39728" name="Freeform 156"/>
              <p:cNvSpPr>
                <a:spLocks/>
              </p:cNvSpPr>
              <p:nvPr/>
            </p:nvSpPr>
            <p:spPr bwMode="auto">
              <a:xfrm>
                <a:off x="554" y="1823"/>
                <a:ext cx="8" cy="44"/>
              </a:xfrm>
              <a:custGeom>
                <a:avLst/>
                <a:gdLst>
                  <a:gd name="T0" fmla="*/ 8 w 8"/>
                  <a:gd name="T1" fmla="*/ 0 h 44"/>
                  <a:gd name="T2" fmla="*/ 0 w 8"/>
                  <a:gd name="T3" fmla="*/ 0 h 44"/>
                  <a:gd name="T4" fmla="*/ 0 w 8"/>
                  <a:gd name="T5" fmla="*/ 44 h 44"/>
                  <a:gd name="T6" fmla="*/ 0 60000 65536"/>
                  <a:gd name="T7" fmla="*/ 0 60000 65536"/>
                  <a:gd name="T8" fmla="*/ 0 60000 65536"/>
                  <a:gd name="T9" fmla="*/ 0 w 8"/>
                  <a:gd name="T10" fmla="*/ 0 h 44"/>
                  <a:gd name="T11" fmla="*/ 8 w 8"/>
                  <a:gd name="T12" fmla="*/ 44 h 44"/>
                </a:gdLst>
                <a:ahLst/>
                <a:cxnLst>
                  <a:cxn ang="T6">
                    <a:pos x="T0" y="T1"/>
                  </a:cxn>
                  <a:cxn ang="T7">
                    <a:pos x="T2" y="T3"/>
                  </a:cxn>
                  <a:cxn ang="T8">
                    <a:pos x="T4" y="T5"/>
                  </a:cxn>
                </a:cxnLst>
                <a:rect l="T9" t="T10" r="T11" b="T12"/>
                <a:pathLst>
                  <a:path w="8" h="44">
                    <a:moveTo>
                      <a:pt x="8" y="0"/>
                    </a:moveTo>
                    <a:lnTo>
                      <a:pt x="0" y="0"/>
                    </a:lnTo>
                    <a:lnTo>
                      <a:pt x="0" y="44"/>
                    </a:lnTo>
                  </a:path>
                </a:pathLst>
              </a:custGeom>
              <a:noFill/>
              <a:ln w="11113">
                <a:solidFill>
                  <a:srgbClr val="FF4256"/>
                </a:solidFill>
                <a:round/>
                <a:headEnd/>
                <a:tailEnd/>
              </a:ln>
            </p:spPr>
            <p:txBody>
              <a:bodyPr/>
              <a:lstStyle/>
              <a:p>
                <a:endParaRPr lang="es-ES_tradnl"/>
              </a:p>
            </p:txBody>
          </p:sp>
          <p:sp>
            <p:nvSpPr>
              <p:cNvPr id="39729" name="Freeform 157"/>
              <p:cNvSpPr>
                <a:spLocks/>
              </p:cNvSpPr>
              <p:nvPr/>
            </p:nvSpPr>
            <p:spPr bwMode="auto">
              <a:xfrm>
                <a:off x="547"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4751"/>
                </a:solidFill>
                <a:round/>
                <a:headEnd/>
                <a:tailEnd/>
              </a:ln>
            </p:spPr>
            <p:txBody>
              <a:bodyPr/>
              <a:lstStyle/>
              <a:p>
                <a:endParaRPr lang="es-ES_tradnl"/>
              </a:p>
            </p:txBody>
          </p:sp>
          <p:sp>
            <p:nvSpPr>
              <p:cNvPr id="39730" name="Freeform 158"/>
              <p:cNvSpPr>
                <a:spLocks/>
              </p:cNvSpPr>
              <p:nvPr/>
            </p:nvSpPr>
            <p:spPr bwMode="auto">
              <a:xfrm>
                <a:off x="547" y="1823"/>
                <a:ext cx="7" cy="52"/>
              </a:xfrm>
              <a:custGeom>
                <a:avLst/>
                <a:gdLst>
                  <a:gd name="T0" fmla="*/ 7 w 7"/>
                  <a:gd name="T1" fmla="*/ 0 h 52"/>
                  <a:gd name="T2" fmla="*/ 0 w 7"/>
                  <a:gd name="T3" fmla="*/ 7 h 52"/>
                  <a:gd name="T4" fmla="*/ 0 w 7"/>
                  <a:gd name="T5" fmla="*/ 44 h 52"/>
                  <a:gd name="T6" fmla="*/ 7 w 7"/>
                  <a:gd name="T7" fmla="*/ 44 h 52"/>
                  <a:gd name="T8" fmla="*/ 7 w 7"/>
                  <a:gd name="T9" fmla="*/ 52 h 52"/>
                  <a:gd name="T10" fmla="*/ 0 60000 65536"/>
                  <a:gd name="T11" fmla="*/ 0 60000 65536"/>
                  <a:gd name="T12" fmla="*/ 0 60000 65536"/>
                  <a:gd name="T13" fmla="*/ 0 60000 65536"/>
                  <a:gd name="T14" fmla="*/ 0 60000 65536"/>
                  <a:gd name="T15" fmla="*/ 0 w 7"/>
                  <a:gd name="T16" fmla="*/ 0 h 52"/>
                  <a:gd name="T17" fmla="*/ 7 w 7"/>
                  <a:gd name="T18" fmla="*/ 52 h 52"/>
                </a:gdLst>
                <a:ahLst/>
                <a:cxnLst>
                  <a:cxn ang="T10">
                    <a:pos x="T0" y="T1"/>
                  </a:cxn>
                  <a:cxn ang="T11">
                    <a:pos x="T2" y="T3"/>
                  </a:cxn>
                  <a:cxn ang="T12">
                    <a:pos x="T4" y="T5"/>
                  </a:cxn>
                  <a:cxn ang="T13">
                    <a:pos x="T6" y="T7"/>
                  </a:cxn>
                  <a:cxn ang="T14">
                    <a:pos x="T8" y="T9"/>
                  </a:cxn>
                </a:cxnLst>
                <a:rect l="T15" t="T16" r="T17" b="T18"/>
                <a:pathLst>
                  <a:path w="7" h="52">
                    <a:moveTo>
                      <a:pt x="7" y="0"/>
                    </a:moveTo>
                    <a:lnTo>
                      <a:pt x="0" y="7"/>
                    </a:lnTo>
                    <a:lnTo>
                      <a:pt x="0" y="44"/>
                    </a:lnTo>
                    <a:lnTo>
                      <a:pt x="7" y="44"/>
                    </a:lnTo>
                    <a:lnTo>
                      <a:pt x="7" y="52"/>
                    </a:lnTo>
                  </a:path>
                </a:pathLst>
              </a:custGeom>
              <a:noFill/>
              <a:ln w="11113">
                <a:solidFill>
                  <a:srgbClr val="FF494F"/>
                </a:solidFill>
                <a:round/>
                <a:headEnd/>
                <a:tailEnd/>
              </a:ln>
            </p:spPr>
            <p:txBody>
              <a:bodyPr/>
              <a:lstStyle/>
              <a:p>
                <a:endParaRPr lang="es-ES_tradnl"/>
              </a:p>
            </p:txBody>
          </p:sp>
          <p:sp>
            <p:nvSpPr>
              <p:cNvPr id="39731" name="Freeform 159"/>
              <p:cNvSpPr>
                <a:spLocks/>
              </p:cNvSpPr>
              <p:nvPr/>
            </p:nvSpPr>
            <p:spPr bwMode="auto">
              <a:xfrm>
                <a:off x="540" y="1823"/>
                <a:ext cx="14" cy="52"/>
              </a:xfrm>
              <a:custGeom>
                <a:avLst/>
                <a:gdLst>
                  <a:gd name="T0" fmla="*/ 14 w 14"/>
                  <a:gd name="T1" fmla="*/ 0 h 52"/>
                  <a:gd name="T2" fmla="*/ 7 w 14"/>
                  <a:gd name="T3" fmla="*/ 0 h 52"/>
                  <a:gd name="T4" fmla="*/ 7 w 14"/>
                  <a:gd name="T5" fmla="*/ 22 h 52"/>
                  <a:gd name="T6" fmla="*/ 0 w 14"/>
                  <a:gd name="T7" fmla="*/ 22 h 52"/>
                  <a:gd name="T8" fmla="*/ 0 w 14"/>
                  <a:gd name="T9" fmla="*/ 30 h 52"/>
                  <a:gd name="T10" fmla="*/ 7 w 14"/>
                  <a:gd name="T11" fmla="*/ 30 h 52"/>
                  <a:gd name="T12" fmla="*/ 7 w 14"/>
                  <a:gd name="T13" fmla="*/ 44 h 52"/>
                  <a:gd name="T14" fmla="*/ 14 w 14"/>
                  <a:gd name="T15" fmla="*/ 52 h 5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52"/>
                  <a:gd name="T26" fmla="*/ 14 w 14"/>
                  <a:gd name="T27" fmla="*/ 52 h 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52">
                    <a:moveTo>
                      <a:pt x="14" y="0"/>
                    </a:moveTo>
                    <a:lnTo>
                      <a:pt x="7" y="0"/>
                    </a:lnTo>
                    <a:lnTo>
                      <a:pt x="7" y="22"/>
                    </a:lnTo>
                    <a:lnTo>
                      <a:pt x="0" y="22"/>
                    </a:lnTo>
                    <a:lnTo>
                      <a:pt x="0" y="30"/>
                    </a:lnTo>
                    <a:lnTo>
                      <a:pt x="7" y="30"/>
                    </a:lnTo>
                    <a:lnTo>
                      <a:pt x="7" y="44"/>
                    </a:lnTo>
                    <a:lnTo>
                      <a:pt x="14" y="52"/>
                    </a:lnTo>
                  </a:path>
                </a:pathLst>
              </a:custGeom>
              <a:noFill/>
              <a:ln w="11113">
                <a:solidFill>
                  <a:srgbClr val="FF4F49"/>
                </a:solidFill>
                <a:round/>
                <a:headEnd/>
                <a:tailEnd/>
              </a:ln>
            </p:spPr>
            <p:txBody>
              <a:bodyPr/>
              <a:lstStyle/>
              <a:p>
                <a:endParaRPr lang="es-ES_tradnl"/>
              </a:p>
            </p:txBody>
          </p:sp>
          <p:sp>
            <p:nvSpPr>
              <p:cNvPr id="39732" name="Freeform 160"/>
              <p:cNvSpPr>
                <a:spLocks/>
              </p:cNvSpPr>
              <p:nvPr/>
            </p:nvSpPr>
            <p:spPr bwMode="auto">
              <a:xfrm>
                <a:off x="540" y="1823"/>
                <a:ext cx="7" cy="52"/>
              </a:xfrm>
              <a:custGeom>
                <a:avLst/>
                <a:gdLst>
                  <a:gd name="T0" fmla="*/ 7 w 7"/>
                  <a:gd name="T1" fmla="*/ 0 h 52"/>
                  <a:gd name="T2" fmla="*/ 7 w 7"/>
                  <a:gd name="T3" fmla="*/ 7 h 52"/>
                  <a:gd name="T4" fmla="*/ 0 w 7"/>
                  <a:gd name="T5" fmla="*/ 15 h 52"/>
                  <a:gd name="T6" fmla="*/ 0 w 7"/>
                  <a:gd name="T7" fmla="*/ 37 h 52"/>
                  <a:gd name="T8" fmla="*/ 7 w 7"/>
                  <a:gd name="T9" fmla="*/ 44 h 52"/>
                  <a:gd name="T10" fmla="*/ 7 w 7"/>
                  <a:gd name="T11" fmla="*/ 52 h 52"/>
                  <a:gd name="T12" fmla="*/ 0 60000 65536"/>
                  <a:gd name="T13" fmla="*/ 0 60000 65536"/>
                  <a:gd name="T14" fmla="*/ 0 60000 65536"/>
                  <a:gd name="T15" fmla="*/ 0 60000 65536"/>
                  <a:gd name="T16" fmla="*/ 0 60000 65536"/>
                  <a:gd name="T17" fmla="*/ 0 60000 65536"/>
                  <a:gd name="T18" fmla="*/ 0 w 7"/>
                  <a:gd name="T19" fmla="*/ 0 h 52"/>
                  <a:gd name="T20" fmla="*/ 7 w 7"/>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 h="52">
                    <a:moveTo>
                      <a:pt x="7" y="0"/>
                    </a:moveTo>
                    <a:lnTo>
                      <a:pt x="7" y="7"/>
                    </a:lnTo>
                    <a:lnTo>
                      <a:pt x="0" y="15"/>
                    </a:lnTo>
                    <a:lnTo>
                      <a:pt x="0" y="37"/>
                    </a:lnTo>
                    <a:lnTo>
                      <a:pt x="7" y="44"/>
                    </a:lnTo>
                    <a:lnTo>
                      <a:pt x="7" y="52"/>
                    </a:lnTo>
                  </a:path>
                </a:pathLst>
              </a:custGeom>
              <a:noFill/>
              <a:ln w="11113">
                <a:solidFill>
                  <a:srgbClr val="FF5147"/>
                </a:solidFill>
                <a:round/>
                <a:headEnd/>
                <a:tailEnd/>
              </a:ln>
            </p:spPr>
            <p:txBody>
              <a:bodyPr/>
              <a:lstStyle/>
              <a:p>
                <a:endParaRPr lang="es-ES_tradnl"/>
              </a:p>
            </p:txBody>
          </p:sp>
          <p:sp>
            <p:nvSpPr>
              <p:cNvPr id="39733" name="Freeform 161"/>
              <p:cNvSpPr>
                <a:spLocks/>
              </p:cNvSpPr>
              <p:nvPr/>
            </p:nvSpPr>
            <p:spPr bwMode="auto">
              <a:xfrm>
                <a:off x="540" y="1830"/>
                <a:ext cx="7" cy="45"/>
              </a:xfrm>
              <a:custGeom>
                <a:avLst/>
                <a:gdLst>
                  <a:gd name="T0" fmla="*/ 7 w 7"/>
                  <a:gd name="T1" fmla="*/ 0 h 45"/>
                  <a:gd name="T2" fmla="*/ 0 w 7"/>
                  <a:gd name="T3" fmla="*/ 0 h 45"/>
                  <a:gd name="T4" fmla="*/ 0 w 7"/>
                  <a:gd name="T5" fmla="*/ 37 h 45"/>
                  <a:gd name="T6" fmla="*/ 7 w 7"/>
                  <a:gd name="T7" fmla="*/ 37 h 45"/>
                  <a:gd name="T8" fmla="*/ 7 w 7"/>
                  <a:gd name="T9" fmla="*/ 45 h 45"/>
                  <a:gd name="T10" fmla="*/ 0 60000 65536"/>
                  <a:gd name="T11" fmla="*/ 0 60000 65536"/>
                  <a:gd name="T12" fmla="*/ 0 60000 65536"/>
                  <a:gd name="T13" fmla="*/ 0 60000 65536"/>
                  <a:gd name="T14" fmla="*/ 0 60000 65536"/>
                  <a:gd name="T15" fmla="*/ 0 w 7"/>
                  <a:gd name="T16" fmla="*/ 0 h 45"/>
                  <a:gd name="T17" fmla="*/ 7 w 7"/>
                  <a:gd name="T18" fmla="*/ 45 h 45"/>
                </a:gdLst>
                <a:ahLst/>
                <a:cxnLst>
                  <a:cxn ang="T10">
                    <a:pos x="T0" y="T1"/>
                  </a:cxn>
                  <a:cxn ang="T11">
                    <a:pos x="T2" y="T3"/>
                  </a:cxn>
                  <a:cxn ang="T12">
                    <a:pos x="T4" y="T5"/>
                  </a:cxn>
                  <a:cxn ang="T13">
                    <a:pos x="T6" y="T7"/>
                  </a:cxn>
                  <a:cxn ang="T14">
                    <a:pos x="T8" y="T9"/>
                  </a:cxn>
                </a:cxnLst>
                <a:rect l="T15" t="T16" r="T17" b="T18"/>
                <a:pathLst>
                  <a:path w="7" h="45">
                    <a:moveTo>
                      <a:pt x="7" y="0"/>
                    </a:moveTo>
                    <a:lnTo>
                      <a:pt x="0" y="0"/>
                    </a:lnTo>
                    <a:lnTo>
                      <a:pt x="0" y="37"/>
                    </a:lnTo>
                    <a:lnTo>
                      <a:pt x="7" y="37"/>
                    </a:lnTo>
                    <a:lnTo>
                      <a:pt x="7" y="45"/>
                    </a:lnTo>
                  </a:path>
                </a:pathLst>
              </a:custGeom>
              <a:noFill/>
              <a:ln w="11113">
                <a:solidFill>
                  <a:srgbClr val="FF5642"/>
                </a:solidFill>
                <a:round/>
                <a:headEnd/>
                <a:tailEnd/>
              </a:ln>
            </p:spPr>
            <p:txBody>
              <a:bodyPr/>
              <a:lstStyle/>
              <a:p>
                <a:endParaRPr lang="es-ES_tradnl"/>
              </a:p>
            </p:txBody>
          </p:sp>
          <p:sp>
            <p:nvSpPr>
              <p:cNvPr id="39734" name="Freeform 162"/>
              <p:cNvSpPr>
                <a:spLocks/>
              </p:cNvSpPr>
              <p:nvPr/>
            </p:nvSpPr>
            <p:spPr bwMode="auto">
              <a:xfrm>
                <a:off x="532" y="1830"/>
                <a:ext cx="15" cy="45"/>
              </a:xfrm>
              <a:custGeom>
                <a:avLst/>
                <a:gdLst>
                  <a:gd name="T0" fmla="*/ 15 w 15"/>
                  <a:gd name="T1" fmla="*/ 0 h 45"/>
                  <a:gd name="T2" fmla="*/ 8 w 15"/>
                  <a:gd name="T3" fmla="*/ 0 h 45"/>
                  <a:gd name="T4" fmla="*/ 8 w 15"/>
                  <a:gd name="T5" fmla="*/ 8 h 45"/>
                  <a:gd name="T6" fmla="*/ 0 w 15"/>
                  <a:gd name="T7" fmla="*/ 8 h 45"/>
                  <a:gd name="T8" fmla="*/ 0 w 15"/>
                  <a:gd name="T9" fmla="*/ 23 h 45"/>
                  <a:gd name="T10" fmla="*/ 8 w 15"/>
                  <a:gd name="T11" fmla="*/ 30 h 45"/>
                  <a:gd name="T12" fmla="*/ 8 w 15"/>
                  <a:gd name="T13" fmla="*/ 37 h 45"/>
                  <a:gd name="T14" fmla="*/ 15 w 15"/>
                  <a:gd name="T15" fmla="*/ 45 h 45"/>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45"/>
                  <a:gd name="T26" fmla="*/ 15 w 1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45">
                    <a:moveTo>
                      <a:pt x="15" y="0"/>
                    </a:moveTo>
                    <a:lnTo>
                      <a:pt x="8" y="0"/>
                    </a:lnTo>
                    <a:lnTo>
                      <a:pt x="8" y="8"/>
                    </a:lnTo>
                    <a:lnTo>
                      <a:pt x="0" y="8"/>
                    </a:lnTo>
                    <a:lnTo>
                      <a:pt x="0" y="23"/>
                    </a:lnTo>
                    <a:lnTo>
                      <a:pt x="8" y="30"/>
                    </a:lnTo>
                    <a:lnTo>
                      <a:pt x="8" y="37"/>
                    </a:lnTo>
                    <a:lnTo>
                      <a:pt x="15" y="45"/>
                    </a:lnTo>
                  </a:path>
                </a:pathLst>
              </a:custGeom>
              <a:noFill/>
              <a:ln w="11113">
                <a:solidFill>
                  <a:srgbClr val="FF593F"/>
                </a:solidFill>
                <a:round/>
                <a:headEnd/>
                <a:tailEnd/>
              </a:ln>
            </p:spPr>
            <p:txBody>
              <a:bodyPr/>
              <a:lstStyle/>
              <a:p>
                <a:endParaRPr lang="es-ES_tradnl"/>
              </a:p>
            </p:txBody>
          </p:sp>
          <p:sp>
            <p:nvSpPr>
              <p:cNvPr id="39735" name="Freeform 163"/>
              <p:cNvSpPr>
                <a:spLocks/>
              </p:cNvSpPr>
              <p:nvPr/>
            </p:nvSpPr>
            <p:spPr bwMode="auto">
              <a:xfrm>
                <a:off x="613" y="1845"/>
                <a:ext cx="7" cy="30"/>
              </a:xfrm>
              <a:custGeom>
                <a:avLst/>
                <a:gdLst>
                  <a:gd name="T0" fmla="*/ 0 w 7"/>
                  <a:gd name="T1" fmla="*/ 30 h 30"/>
                  <a:gd name="T2" fmla="*/ 0 w 7"/>
                  <a:gd name="T3" fmla="*/ 15 h 30"/>
                  <a:gd name="T4" fmla="*/ 7 w 7"/>
                  <a:gd name="T5" fmla="*/ 8 h 30"/>
                  <a:gd name="T6" fmla="*/ 7 w 7"/>
                  <a:gd name="T7" fmla="*/ 0 h 30"/>
                  <a:gd name="T8" fmla="*/ 0 60000 65536"/>
                  <a:gd name="T9" fmla="*/ 0 60000 65536"/>
                  <a:gd name="T10" fmla="*/ 0 60000 65536"/>
                  <a:gd name="T11" fmla="*/ 0 60000 65536"/>
                  <a:gd name="T12" fmla="*/ 0 w 7"/>
                  <a:gd name="T13" fmla="*/ 0 h 30"/>
                  <a:gd name="T14" fmla="*/ 7 w 7"/>
                  <a:gd name="T15" fmla="*/ 30 h 30"/>
                </a:gdLst>
                <a:ahLst/>
                <a:cxnLst>
                  <a:cxn ang="T8">
                    <a:pos x="T0" y="T1"/>
                  </a:cxn>
                  <a:cxn ang="T9">
                    <a:pos x="T2" y="T3"/>
                  </a:cxn>
                  <a:cxn ang="T10">
                    <a:pos x="T4" y="T5"/>
                  </a:cxn>
                  <a:cxn ang="T11">
                    <a:pos x="T6" y="T7"/>
                  </a:cxn>
                </a:cxnLst>
                <a:rect l="T12" t="T13" r="T14" b="T15"/>
                <a:pathLst>
                  <a:path w="7" h="30">
                    <a:moveTo>
                      <a:pt x="0" y="30"/>
                    </a:moveTo>
                    <a:lnTo>
                      <a:pt x="0" y="15"/>
                    </a:lnTo>
                    <a:lnTo>
                      <a:pt x="7" y="8"/>
                    </a:lnTo>
                    <a:lnTo>
                      <a:pt x="7" y="0"/>
                    </a:lnTo>
                  </a:path>
                </a:pathLst>
              </a:custGeom>
              <a:noFill/>
              <a:ln w="0">
                <a:solidFill>
                  <a:srgbClr val="000000"/>
                </a:solidFill>
                <a:round/>
                <a:headEnd/>
                <a:tailEnd/>
              </a:ln>
            </p:spPr>
            <p:txBody>
              <a:bodyPr/>
              <a:lstStyle/>
              <a:p>
                <a:endParaRPr lang="es-ES_tradnl"/>
              </a:p>
            </p:txBody>
          </p:sp>
          <p:sp>
            <p:nvSpPr>
              <p:cNvPr id="39736" name="Line 164"/>
              <p:cNvSpPr>
                <a:spLocks noChangeShapeType="1"/>
              </p:cNvSpPr>
              <p:nvPr/>
            </p:nvSpPr>
            <p:spPr bwMode="auto">
              <a:xfrm flipH="1">
                <a:off x="613" y="1853"/>
                <a:ext cx="7" cy="1"/>
              </a:xfrm>
              <a:prstGeom prst="line">
                <a:avLst/>
              </a:prstGeom>
              <a:noFill/>
              <a:ln w="0">
                <a:solidFill>
                  <a:srgbClr val="000000"/>
                </a:solidFill>
                <a:round/>
                <a:headEnd/>
                <a:tailEnd/>
              </a:ln>
            </p:spPr>
            <p:txBody>
              <a:bodyPr/>
              <a:lstStyle/>
              <a:p>
                <a:endParaRPr lang="es-ES_tradnl"/>
              </a:p>
            </p:txBody>
          </p:sp>
          <p:sp>
            <p:nvSpPr>
              <p:cNvPr id="39737" name="Freeform 165"/>
              <p:cNvSpPr>
                <a:spLocks/>
              </p:cNvSpPr>
              <p:nvPr/>
            </p:nvSpPr>
            <p:spPr bwMode="auto">
              <a:xfrm>
                <a:off x="591" y="1853"/>
                <a:ext cx="22" cy="7"/>
              </a:xfrm>
              <a:custGeom>
                <a:avLst/>
                <a:gdLst>
                  <a:gd name="T0" fmla="*/ 22 w 22"/>
                  <a:gd name="T1" fmla="*/ 0 h 7"/>
                  <a:gd name="T2" fmla="*/ 7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7" y="0"/>
                    </a:lnTo>
                    <a:lnTo>
                      <a:pt x="7" y="7"/>
                    </a:lnTo>
                    <a:lnTo>
                      <a:pt x="0" y="7"/>
                    </a:lnTo>
                  </a:path>
                </a:pathLst>
              </a:custGeom>
              <a:noFill/>
              <a:ln w="0">
                <a:solidFill>
                  <a:srgbClr val="000000"/>
                </a:solidFill>
                <a:round/>
                <a:headEnd/>
                <a:tailEnd/>
              </a:ln>
            </p:spPr>
            <p:txBody>
              <a:bodyPr/>
              <a:lstStyle/>
              <a:p>
                <a:endParaRPr lang="es-ES_tradnl"/>
              </a:p>
            </p:txBody>
          </p:sp>
          <p:sp>
            <p:nvSpPr>
              <p:cNvPr id="39738" name="Freeform 166"/>
              <p:cNvSpPr>
                <a:spLocks/>
              </p:cNvSpPr>
              <p:nvPr/>
            </p:nvSpPr>
            <p:spPr bwMode="auto">
              <a:xfrm>
                <a:off x="584" y="1860"/>
                <a:ext cx="7" cy="15"/>
              </a:xfrm>
              <a:custGeom>
                <a:avLst/>
                <a:gdLst>
                  <a:gd name="T0" fmla="*/ 7 w 7"/>
                  <a:gd name="T1" fmla="*/ 0 h 15"/>
                  <a:gd name="T2" fmla="*/ 7 w 7"/>
                  <a:gd name="T3" fmla="*/ 7 h 15"/>
                  <a:gd name="T4" fmla="*/ 0 w 7"/>
                  <a:gd name="T5" fmla="*/ 7 h 15"/>
                  <a:gd name="T6" fmla="*/ 0 w 7"/>
                  <a:gd name="T7" fmla="*/ 15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7" y="0"/>
                    </a:moveTo>
                    <a:lnTo>
                      <a:pt x="7" y="7"/>
                    </a:lnTo>
                    <a:lnTo>
                      <a:pt x="0" y="7"/>
                    </a:lnTo>
                    <a:lnTo>
                      <a:pt x="0" y="15"/>
                    </a:lnTo>
                  </a:path>
                </a:pathLst>
              </a:custGeom>
              <a:noFill/>
              <a:ln w="0">
                <a:solidFill>
                  <a:srgbClr val="000000"/>
                </a:solidFill>
                <a:round/>
                <a:headEnd/>
                <a:tailEnd/>
              </a:ln>
            </p:spPr>
            <p:txBody>
              <a:bodyPr/>
              <a:lstStyle/>
              <a:p>
                <a:endParaRPr lang="es-ES_tradnl"/>
              </a:p>
            </p:txBody>
          </p:sp>
          <p:sp>
            <p:nvSpPr>
              <p:cNvPr id="39739" name="Freeform 167"/>
              <p:cNvSpPr>
                <a:spLocks/>
              </p:cNvSpPr>
              <p:nvPr/>
            </p:nvSpPr>
            <p:spPr bwMode="auto">
              <a:xfrm>
                <a:off x="606" y="1816"/>
                <a:ext cx="29" cy="37"/>
              </a:xfrm>
              <a:custGeom>
                <a:avLst/>
                <a:gdLst>
                  <a:gd name="T0" fmla="*/ 29 w 29"/>
                  <a:gd name="T1" fmla="*/ 0 h 37"/>
                  <a:gd name="T2" fmla="*/ 29 w 29"/>
                  <a:gd name="T3" fmla="*/ 22 h 37"/>
                  <a:gd name="T4" fmla="*/ 22 w 29"/>
                  <a:gd name="T5" fmla="*/ 29 h 37"/>
                  <a:gd name="T6" fmla="*/ 22 w 29"/>
                  <a:gd name="T7" fmla="*/ 37 h 37"/>
                  <a:gd name="T8" fmla="*/ 0 w 29"/>
                  <a:gd name="T9" fmla="*/ 37 h 37"/>
                  <a:gd name="T10" fmla="*/ 14 w 29"/>
                  <a:gd name="T11" fmla="*/ 37 h 37"/>
                  <a:gd name="T12" fmla="*/ 14 w 29"/>
                  <a:gd name="T13" fmla="*/ 29 h 37"/>
                  <a:gd name="T14" fmla="*/ 29 w 29"/>
                  <a:gd name="T15" fmla="*/ 14 h 37"/>
                  <a:gd name="T16" fmla="*/ 29 w 29"/>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7"/>
                  <a:gd name="T29" fmla="*/ 29 w 2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7">
                    <a:moveTo>
                      <a:pt x="29" y="0"/>
                    </a:moveTo>
                    <a:lnTo>
                      <a:pt x="29" y="22"/>
                    </a:lnTo>
                    <a:lnTo>
                      <a:pt x="22" y="29"/>
                    </a:lnTo>
                    <a:lnTo>
                      <a:pt x="22" y="37"/>
                    </a:lnTo>
                    <a:lnTo>
                      <a:pt x="0" y="37"/>
                    </a:lnTo>
                    <a:lnTo>
                      <a:pt x="14" y="37"/>
                    </a:lnTo>
                    <a:lnTo>
                      <a:pt x="14" y="29"/>
                    </a:lnTo>
                    <a:lnTo>
                      <a:pt x="29" y="14"/>
                    </a:lnTo>
                    <a:lnTo>
                      <a:pt x="29" y="0"/>
                    </a:lnTo>
                    <a:close/>
                  </a:path>
                </a:pathLst>
              </a:custGeom>
              <a:solidFill>
                <a:srgbClr val="FF3272"/>
              </a:solidFill>
              <a:ln w="0">
                <a:solidFill>
                  <a:srgbClr val="000000"/>
                </a:solidFill>
                <a:round/>
                <a:headEnd/>
                <a:tailEnd/>
              </a:ln>
            </p:spPr>
            <p:txBody>
              <a:bodyPr/>
              <a:lstStyle/>
              <a:p>
                <a:endParaRPr lang="es-ES_tradnl"/>
              </a:p>
            </p:txBody>
          </p:sp>
          <p:sp>
            <p:nvSpPr>
              <p:cNvPr id="39740" name="Freeform 168"/>
              <p:cNvSpPr>
                <a:spLocks/>
              </p:cNvSpPr>
              <p:nvPr/>
            </p:nvSpPr>
            <p:spPr bwMode="auto">
              <a:xfrm>
                <a:off x="525" y="1890"/>
                <a:ext cx="132" cy="66"/>
              </a:xfrm>
              <a:custGeom>
                <a:avLst/>
                <a:gdLst>
                  <a:gd name="T0" fmla="*/ 29 w 132"/>
                  <a:gd name="T1" fmla="*/ 7 h 66"/>
                  <a:gd name="T2" fmla="*/ 37 w 132"/>
                  <a:gd name="T3" fmla="*/ 7 h 66"/>
                  <a:gd name="T4" fmla="*/ 44 w 132"/>
                  <a:gd name="T5" fmla="*/ 0 h 66"/>
                  <a:gd name="T6" fmla="*/ 81 w 132"/>
                  <a:gd name="T7" fmla="*/ 0 h 66"/>
                  <a:gd name="T8" fmla="*/ 95 w 132"/>
                  <a:gd name="T9" fmla="*/ 15 h 66"/>
                  <a:gd name="T10" fmla="*/ 103 w 132"/>
                  <a:gd name="T11" fmla="*/ 15 h 66"/>
                  <a:gd name="T12" fmla="*/ 103 w 132"/>
                  <a:gd name="T13" fmla="*/ 22 h 66"/>
                  <a:gd name="T14" fmla="*/ 132 w 132"/>
                  <a:gd name="T15" fmla="*/ 22 h 66"/>
                  <a:gd name="T16" fmla="*/ 117 w 132"/>
                  <a:gd name="T17" fmla="*/ 22 h 66"/>
                  <a:gd name="T18" fmla="*/ 117 w 132"/>
                  <a:gd name="T19" fmla="*/ 29 h 66"/>
                  <a:gd name="T20" fmla="*/ 95 w 132"/>
                  <a:gd name="T21" fmla="*/ 29 h 66"/>
                  <a:gd name="T22" fmla="*/ 95 w 132"/>
                  <a:gd name="T23" fmla="*/ 37 h 66"/>
                  <a:gd name="T24" fmla="*/ 88 w 132"/>
                  <a:gd name="T25" fmla="*/ 37 h 66"/>
                  <a:gd name="T26" fmla="*/ 81 w 132"/>
                  <a:gd name="T27" fmla="*/ 44 h 66"/>
                  <a:gd name="T28" fmla="*/ 73 w 132"/>
                  <a:gd name="T29" fmla="*/ 44 h 66"/>
                  <a:gd name="T30" fmla="*/ 73 w 132"/>
                  <a:gd name="T31" fmla="*/ 52 h 66"/>
                  <a:gd name="T32" fmla="*/ 66 w 132"/>
                  <a:gd name="T33" fmla="*/ 52 h 66"/>
                  <a:gd name="T34" fmla="*/ 66 w 132"/>
                  <a:gd name="T35" fmla="*/ 59 h 66"/>
                  <a:gd name="T36" fmla="*/ 51 w 132"/>
                  <a:gd name="T37" fmla="*/ 59 h 66"/>
                  <a:gd name="T38" fmla="*/ 51 w 132"/>
                  <a:gd name="T39" fmla="*/ 66 h 66"/>
                  <a:gd name="T40" fmla="*/ 15 w 132"/>
                  <a:gd name="T41" fmla="*/ 66 h 66"/>
                  <a:gd name="T42" fmla="*/ 0 w 132"/>
                  <a:gd name="T43" fmla="*/ 52 h 66"/>
                  <a:gd name="T44" fmla="*/ 0 w 132"/>
                  <a:gd name="T45" fmla="*/ 44 h 66"/>
                  <a:gd name="T46" fmla="*/ 7 w 132"/>
                  <a:gd name="T47" fmla="*/ 37 h 66"/>
                  <a:gd name="T48" fmla="*/ 7 w 132"/>
                  <a:gd name="T49" fmla="*/ 29 h 66"/>
                  <a:gd name="T50" fmla="*/ 15 w 132"/>
                  <a:gd name="T51" fmla="*/ 29 h 66"/>
                  <a:gd name="T52" fmla="*/ 15 w 132"/>
                  <a:gd name="T53" fmla="*/ 22 h 66"/>
                  <a:gd name="T54" fmla="*/ 22 w 132"/>
                  <a:gd name="T55" fmla="*/ 15 h 66"/>
                  <a:gd name="T56" fmla="*/ 29 w 132"/>
                  <a:gd name="T57" fmla="*/ 15 h 66"/>
                  <a:gd name="T58" fmla="*/ 29 w 132"/>
                  <a:gd name="T59" fmla="*/ 7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66"/>
                  <a:gd name="T92" fmla="*/ 132 w 132"/>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66">
                    <a:moveTo>
                      <a:pt x="29" y="7"/>
                    </a:moveTo>
                    <a:lnTo>
                      <a:pt x="37" y="7"/>
                    </a:lnTo>
                    <a:lnTo>
                      <a:pt x="44" y="0"/>
                    </a:lnTo>
                    <a:lnTo>
                      <a:pt x="81" y="0"/>
                    </a:lnTo>
                    <a:lnTo>
                      <a:pt x="95" y="15"/>
                    </a:lnTo>
                    <a:lnTo>
                      <a:pt x="103" y="15"/>
                    </a:lnTo>
                    <a:lnTo>
                      <a:pt x="103" y="22"/>
                    </a:lnTo>
                    <a:lnTo>
                      <a:pt x="132" y="22"/>
                    </a:lnTo>
                    <a:lnTo>
                      <a:pt x="117" y="22"/>
                    </a:lnTo>
                    <a:lnTo>
                      <a:pt x="117" y="29"/>
                    </a:lnTo>
                    <a:lnTo>
                      <a:pt x="95" y="29"/>
                    </a:lnTo>
                    <a:lnTo>
                      <a:pt x="95" y="37"/>
                    </a:lnTo>
                    <a:lnTo>
                      <a:pt x="88" y="37"/>
                    </a:lnTo>
                    <a:lnTo>
                      <a:pt x="81" y="44"/>
                    </a:lnTo>
                    <a:lnTo>
                      <a:pt x="73" y="44"/>
                    </a:lnTo>
                    <a:lnTo>
                      <a:pt x="73" y="52"/>
                    </a:lnTo>
                    <a:lnTo>
                      <a:pt x="66" y="52"/>
                    </a:lnTo>
                    <a:lnTo>
                      <a:pt x="66" y="59"/>
                    </a:lnTo>
                    <a:lnTo>
                      <a:pt x="51" y="59"/>
                    </a:lnTo>
                    <a:lnTo>
                      <a:pt x="51" y="66"/>
                    </a:lnTo>
                    <a:lnTo>
                      <a:pt x="15" y="66"/>
                    </a:lnTo>
                    <a:lnTo>
                      <a:pt x="0" y="52"/>
                    </a:lnTo>
                    <a:lnTo>
                      <a:pt x="0" y="44"/>
                    </a:lnTo>
                    <a:lnTo>
                      <a:pt x="7" y="37"/>
                    </a:lnTo>
                    <a:lnTo>
                      <a:pt x="7" y="29"/>
                    </a:lnTo>
                    <a:lnTo>
                      <a:pt x="15" y="29"/>
                    </a:lnTo>
                    <a:lnTo>
                      <a:pt x="15" y="22"/>
                    </a:lnTo>
                    <a:lnTo>
                      <a:pt x="22" y="15"/>
                    </a:lnTo>
                    <a:lnTo>
                      <a:pt x="29" y="15"/>
                    </a:lnTo>
                    <a:lnTo>
                      <a:pt x="29" y="7"/>
                    </a:lnTo>
                    <a:close/>
                  </a:path>
                </a:pathLst>
              </a:custGeom>
              <a:solidFill>
                <a:srgbClr val="FF3266"/>
              </a:solidFill>
              <a:ln w="0">
                <a:solidFill>
                  <a:srgbClr val="000000"/>
                </a:solidFill>
                <a:round/>
                <a:headEnd/>
                <a:tailEnd/>
              </a:ln>
            </p:spPr>
            <p:txBody>
              <a:bodyPr/>
              <a:lstStyle/>
              <a:p>
                <a:endParaRPr lang="es-ES_tradnl"/>
              </a:p>
            </p:txBody>
          </p:sp>
          <p:sp>
            <p:nvSpPr>
              <p:cNvPr id="39741" name="Freeform 169"/>
              <p:cNvSpPr>
                <a:spLocks/>
              </p:cNvSpPr>
              <p:nvPr/>
            </p:nvSpPr>
            <p:spPr bwMode="auto">
              <a:xfrm>
                <a:off x="540" y="1912"/>
                <a:ext cx="73" cy="37"/>
              </a:xfrm>
              <a:custGeom>
                <a:avLst/>
                <a:gdLst>
                  <a:gd name="T0" fmla="*/ 73 w 73"/>
                  <a:gd name="T1" fmla="*/ 15 h 37"/>
                  <a:gd name="T2" fmla="*/ 66 w 73"/>
                  <a:gd name="T3" fmla="*/ 15 h 37"/>
                  <a:gd name="T4" fmla="*/ 66 w 73"/>
                  <a:gd name="T5" fmla="*/ 22 h 37"/>
                  <a:gd name="T6" fmla="*/ 58 w 73"/>
                  <a:gd name="T7" fmla="*/ 22 h 37"/>
                  <a:gd name="T8" fmla="*/ 44 w 73"/>
                  <a:gd name="T9" fmla="*/ 37 h 37"/>
                  <a:gd name="T10" fmla="*/ 0 w 73"/>
                  <a:gd name="T11" fmla="*/ 37 h 37"/>
                  <a:gd name="T12" fmla="*/ 0 w 73"/>
                  <a:gd name="T13" fmla="*/ 22 h 37"/>
                  <a:gd name="T14" fmla="*/ 7 w 73"/>
                  <a:gd name="T15" fmla="*/ 15 h 37"/>
                  <a:gd name="T16" fmla="*/ 7 w 73"/>
                  <a:gd name="T17" fmla="*/ 7 h 37"/>
                  <a:gd name="T18" fmla="*/ 22 w 73"/>
                  <a:gd name="T19" fmla="*/ 7 h 37"/>
                  <a:gd name="T20" fmla="*/ 22 w 73"/>
                  <a:gd name="T21" fmla="*/ 0 h 37"/>
                  <a:gd name="T22" fmla="*/ 58 w 73"/>
                  <a:gd name="T23" fmla="*/ 0 h 37"/>
                  <a:gd name="T24" fmla="*/ 66 w 73"/>
                  <a:gd name="T25" fmla="*/ 7 h 37"/>
                  <a:gd name="T26" fmla="*/ 73 w 73"/>
                  <a:gd name="T27" fmla="*/ 7 h 37"/>
                  <a:gd name="T28" fmla="*/ 73 w 73"/>
                  <a:gd name="T29" fmla="*/ 1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37"/>
                  <a:gd name="T47" fmla="*/ 73 w 73"/>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37">
                    <a:moveTo>
                      <a:pt x="73" y="15"/>
                    </a:moveTo>
                    <a:lnTo>
                      <a:pt x="66" y="15"/>
                    </a:lnTo>
                    <a:lnTo>
                      <a:pt x="66" y="22"/>
                    </a:lnTo>
                    <a:lnTo>
                      <a:pt x="58" y="22"/>
                    </a:lnTo>
                    <a:lnTo>
                      <a:pt x="44" y="37"/>
                    </a:lnTo>
                    <a:lnTo>
                      <a:pt x="0" y="37"/>
                    </a:lnTo>
                    <a:lnTo>
                      <a:pt x="0" y="22"/>
                    </a:lnTo>
                    <a:lnTo>
                      <a:pt x="7" y="15"/>
                    </a:lnTo>
                    <a:lnTo>
                      <a:pt x="7" y="7"/>
                    </a:lnTo>
                    <a:lnTo>
                      <a:pt x="22" y="7"/>
                    </a:lnTo>
                    <a:lnTo>
                      <a:pt x="22" y="0"/>
                    </a:lnTo>
                    <a:lnTo>
                      <a:pt x="58" y="0"/>
                    </a:lnTo>
                    <a:lnTo>
                      <a:pt x="66" y="7"/>
                    </a:lnTo>
                    <a:lnTo>
                      <a:pt x="73" y="7"/>
                    </a:lnTo>
                    <a:lnTo>
                      <a:pt x="73" y="15"/>
                    </a:lnTo>
                    <a:close/>
                  </a:path>
                </a:pathLst>
              </a:custGeom>
              <a:solidFill>
                <a:srgbClr val="FF3266"/>
              </a:solidFill>
              <a:ln w="9525">
                <a:noFill/>
                <a:round/>
                <a:headEnd/>
                <a:tailEnd/>
              </a:ln>
            </p:spPr>
            <p:txBody>
              <a:bodyPr/>
              <a:lstStyle/>
              <a:p>
                <a:endParaRPr lang="es-ES_tradnl"/>
              </a:p>
            </p:txBody>
          </p:sp>
          <p:sp>
            <p:nvSpPr>
              <p:cNvPr id="39742" name="Freeform 170"/>
              <p:cNvSpPr>
                <a:spLocks/>
              </p:cNvSpPr>
              <p:nvPr/>
            </p:nvSpPr>
            <p:spPr bwMode="auto">
              <a:xfrm>
                <a:off x="540" y="1912"/>
                <a:ext cx="73" cy="37"/>
              </a:xfrm>
              <a:custGeom>
                <a:avLst/>
                <a:gdLst>
                  <a:gd name="T0" fmla="*/ 29 w 73"/>
                  <a:gd name="T1" fmla="*/ 7 h 37"/>
                  <a:gd name="T2" fmla="*/ 36 w 73"/>
                  <a:gd name="T3" fmla="*/ 0 h 37"/>
                  <a:gd name="T4" fmla="*/ 51 w 73"/>
                  <a:gd name="T5" fmla="*/ 0 h 37"/>
                  <a:gd name="T6" fmla="*/ 51 w 73"/>
                  <a:gd name="T7" fmla="*/ 7 h 37"/>
                  <a:gd name="T8" fmla="*/ 66 w 73"/>
                  <a:gd name="T9" fmla="*/ 7 h 37"/>
                  <a:gd name="T10" fmla="*/ 73 w 73"/>
                  <a:gd name="T11" fmla="*/ 15 h 37"/>
                  <a:gd name="T12" fmla="*/ 66 w 73"/>
                  <a:gd name="T13" fmla="*/ 15 h 37"/>
                  <a:gd name="T14" fmla="*/ 66 w 73"/>
                  <a:gd name="T15" fmla="*/ 22 h 37"/>
                  <a:gd name="T16" fmla="*/ 58 w 73"/>
                  <a:gd name="T17" fmla="*/ 22 h 37"/>
                  <a:gd name="T18" fmla="*/ 58 w 73"/>
                  <a:gd name="T19" fmla="*/ 30 h 37"/>
                  <a:gd name="T20" fmla="*/ 51 w 73"/>
                  <a:gd name="T21" fmla="*/ 30 h 37"/>
                  <a:gd name="T22" fmla="*/ 44 w 73"/>
                  <a:gd name="T23" fmla="*/ 37 h 37"/>
                  <a:gd name="T24" fmla="*/ 0 w 73"/>
                  <a:gd name="T25" fmla="*/ 37 h 37"/>
                  <a:gd name="T26" fmla="*/ 0 w 73"/>
                  <a:gd name="T27" fmla="*/ 22 h 37"/>
                  <a:gd name="T28" fmla="*/ 7 w 73"/>
                  <a:gd name="T29" fmla="*/ 22 h 37"/>
                  <a:gd name="T30" fmla="*/ 7 w 73"/>
                  <a:gd name="T31" fmla="*/ 15 h 37"/>
                  <a:gd name="T32" fmla="*/ 14 w 73"/>
                  <a:gd name="T33" fmla="*/ 7 h 37"/>
                  <a:gd name="T34" fmla="*/ 29 w 73"/>
                  <a:gd name="T35" fmla="*/ 7 h 3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3"/>
                  <a:gd name="T55" fmla="*/ 0 h 37"/>
                  <a:gd name="T56" fmla="*/ 73 w 73"/>
                  <a:gd name="T57" fmla="*/ 37 h 3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3" h="37">
                    <a:moveTo>
                      <a:pt x="29" y="7"/>
                    </a:moveTo>
                    <a:lnTo>
                      <a:pt x="36" y="0"/>
                    </a:lnTo>
                    <a:lnTo>
                      <a:pt x="51" y="0"/>
                    </a:lnTo>
                    <a:lnTo>
                      <a:pt x="51" y="7"/>
                    </a:lnTo>
                    <a:lnTo>
                      <a:pt x="66" y="7"/>
                    </a:lnTo>
                    <a:lnTo>
                      <a:pt x="73" y="15"/>
                    </a:lnTo>
                    <a:lnTo>
                      <a:pt x="66" y="15"/>
                    </a:lnTo>
                    <a:lnTo>
                      <a:pt x="66" y="22"/>
                    </a:lnTo>
                    <a:lnTo>
                      <a:pt x="58" y="22"/>
                    </a:lnTo>
                    <a:lnTo>
                      <a:pt x="58" y="30"/>
                    </a:lnTo>
                    <a:lnTo>
                      <a:pt x="51" y="30"/>
                    </a:lnTo>
                    <a:lnTo>
                      <a:pt x="44" y="37"/>
                    </a:lnTo>
                    <a:lnTo>
                      <a:pt x="0" y="37"/>
                    </a:lnTo>
                    <a:lnTo>
                      <a:pt x="0" y="22"/>
                    </a:lnTo>
                    <a:lnTo>
                      <a:pt x="7" y="22"/>
                    </a:lnTo>
                    <a:lnTo>
                      <a:pt x="7" y="15"/>
                    </a:lnTo>
                    <a:lnTo>
                      <a:pt x="14" y="7"/>
                    </a:lnTo>
                    <a:lnTo>
                      <a:pt x="29" y="7"/>
                    </a:lnTo>
                    <a:close/>
                  </a:path>
                </a:pathLst>
              </a:custGeom>
              <a:solidFill>
                <a:srgbClr val="FF3A5E"/>
              </a:solidFill>
              <a:ln w="9525">
                <a:noFill/>
                <a:round/>
                <a:headEnd/>
                <a:tailEnd/>
              </a:ln>
            </p:spPr>
            <p:txBody>
              <a:bodyPr/>
              <a:lstStyle/>
              <a:p>
                <a:endParaRPr lang="es-ES_tradnl"/>
              </a:p>
            </p:txBody>
          </p:sp>
          <p:sp>
            <p:nvSpPr>
              <p:cNvPr id="39743" name="Freeform 171"/>
              <p:cNvSpPr>
                <a:spLocks/>
              </p:cNvSpPr>
              <p:nvPr/>
            </p:nvSpPr>
            <p:spPr bwMode="auto">
              <a:xfrm>
                <a:off x="540" y="1919"/>
                <a:ext cx="66" cy="37"/>
              </a:xfrm>
              <a:custGeom>
                <a:avLst/>
                <a:gdLst>
                  <a:gd name="T0" fmla="*/ 29 w 66"/>
                  <a:gd name="T1" fmla="*/ 0 h 37"/>
                  <a:gd name="T2" fmla="*/ 66 w 66"/>
                  <a:gd name="T3" fmla="*/ 0 h 37"/>
                  <a:gd name="T4" fmla="*/ 66 w 66"/>
                  <a:gd name="T5" fmla="*/ 15 h 37"/>
                  <a:gd name="T6" fmla="*/ 58 w 66"/>
                  <a:gd name="T7" fmla="*/ 15 h 37"/>
                  <a:gd name="T8" fmla="*/ 51 w 66"/>
                  <a:gd name="T9" fmla="*/ 23 h 37"/>
                  <a:gd name="T10" fmla="*/ 44 w 66"/>
                  <a:gd name="T11" fmla="*/ 23 h 37"/>
                  <a:gd name="T12" fmla="*/ 44 w 66"/>
                  <a:gd name="T13" fmla="*/ 30 h 37"/>
                  <a:gd name="T14" fmla="*/ 29 w 66"/>
                  <a:gd name="T15" fmla="*/ 30 h 37"/>
                  <a:gd name="T16" fmla="*/ 22 w 66"/>
                  <a:gd name="T17" fmla="*/ 37 h 37"/>
                  <a:gd name="T18" fmla="*/ 14 w 66"/>
                  <a:gd name="T19" fmla="*/ 30 h 37"/>
                  <a:gd name="T20" fmla="*/ 0 w 66"/>
                  <a:gd name="T21" fmla="*/ 30 h 37"/>
                  <a:gd name="T22" fmla="*/ 0 w 66"/>
                  <a:gd name="T23" fmla="*/ 23 h 37"/>
                  <a:gd name="T24" fmla="*/ 7 w 66"/>
                  <a:gd name="T25" fmla="*/ 15 h 37"/>
                  <a:gd name="T26" fmla="*/ 7 w 66"/>
                  <a:gd name="T27" fmla="*/ 8 h 37"/>
                  <a:gd name="T28" fmla="*/ 14 w 66"/>
                  <a:gd name="T29" fmla="*/ 8 h 37"/>
                  <a:gd name="T30" fmla="*/ 22 w 66"/>
                  <a:gd name="T31" fmla="*/ 0 h 37"/>
                  <a:gd name="T32" fmla="*/ 29 w 66"/>
                  <a:gd name="T33" fmla="*/ 0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
                  <a:gd name="T52" fmla="*/ 0 h 37"/>
                  <a:gd name="T53" fmla="*/ 66 w 6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 h="37">
                    <a:moveTo>
                      <a:pt x="29" y="0"/>
                    </a:moveTo>
                    <a:lnTo>
                      <a:pt x="66" y="0"/>
                    </a:lnTo>
                    <a:lnTo>
                      <a:pt x="66" y="15"/>
                    </a:lnTo>
                    <a:lnTo>
                      <a:pt x="58" y="15"/>
                    </a:lnTo>
                    <a:lnTo>
                      <a:pt x="51" y="23"/>
                    </a:lnTo>
                    <a:lnTo>
                      <a:pt x="44" y="23"/>
                    </a:lnTo>
                    <a:lnTo>
                      <a:pt x="44" y="30"/>
                    </a:lnTo>
                    <a:lnTo>
                      <a:pt x="29" y="30"/>
                    </a:lnTo>
                    <a:lnTo>
                      <a:pt x="22" y="37"/>
                    </a:lnTo>
                    <a:lnTo>
                      <a:pt x="14" y="30"/>
                    </a:lnTo>
                    <a:lnTo>
                      <a:pt x="0" y="30"/>
                    </a:lnTo>
                    <a:lnTo>
                      <a:pt x="0" y="23"/>
                    </a:lnTo>
                    <a:lnTo>
                      <a:pt x="7" y="15"/>
                    </a:lnTo>
                    <a:lnTo>
                      <a:pt x="7" y="8"/>
                    </a:lnTo>
                    <a:lnTo>
                      <a:pt x="14" y="8"/>
                    </a:lnTo>
                    <a:lnTo>
                      <a:pt x="22" y="0"/>
                    </a:lnTo>
                    <a:lnTo>
                      <a:pt x="29" y="0"/>
                    </a:lnTo>
                    <a:close/>
                  </a:path>
                </a:pathLst>
              </a:custGeom>
              <a:solidFill>
                <a:srgbClr val="FF4259"/>
              </a:solidFill>
              <a:ln w="9525">
                <a:noFill/>
                <a:round/>
                <a:headEnd/>
                <a:tailEnd/>
              </a:ln>
            </p:spPr>
            <p:txBody>
              <a:bodyPr/>
              <a:lstStyle/>
              <a:p>
                <a:endParaRPr lang="es-ES_tradnl"/>
              </a:p>
            </p:txBody>
          </p:sp>
          <p:sp>
            <p:nvSpPr>
              <p:cNvPr id="39744" name="Freeform 172"/>
              <p:cNvSpPr>
                <a:spLocks/>
              </p:cNvSpPr>
              <p:nvPr/>
            </p:nvSpPr>
            <p:spPr bwMode="auto">
              <a:xfrm>
                <a:off x="540" y="1919"/>
                <a:ext cx="66" cy="37"/>
              </a:xfrm>
              <a:custGeom>
                <a:avLst/>
                <a:gdLst>
                  <a:gd name="T0" fmla="*/ 29 w 66"/>
                  <a:gd name="T1" fmla="*/ 0 h 37"/>
                  <a:gd name="T2" fmla="*/ 58 w 66"/>
                  <a:gd name="T3" fmla="*/ 0 h 37"/>
                  <a:gd name="T4" fmla="*/ 58 w 66"/>
                  <a:gd name="T5" fmla="*/ 8 h 37"/>
                  <a:gd name="T6" fmla="*/ 66 w 66"/>
                  <a:gd name="T7" fmla="*/ 8 h 37"/>
                  <a:gd name="T8" fmla="*/ 66 w 66"/>
                  <a:gd name="T9" fmla="*/ 15 h 37"/>
                  <a:gd name="T10" fmla="*/ 58 w 66"/>
                  <a:gd name="T11" fmla="*/ 15 h 37"/>
                  <a:gd name="T12" fmla="*/ 58 w 66"/>
                  <a:gd name="T13" fmla="*/ 23 h 37"/>
                  <a:gd name="T14" fmla="*/ 51 w 66"/>
                  <a:gd name="T15" fmla="*/ 23 h 37"/>
                  <a:gd name="T16" fmla="*/ 44 w 66"/>
                  <a:gd name="T17" fmla="*/ 30 h 37"/>
                  <a:gd name="T18" fmla="*/ 36 w 66"/>
                  <a:gd name="T19" fmla="*/ 30 h 37"/>
                  <a:gd name="T20" fmla="*/ 29 w 66"/>
                  <a:gd name="T21" fmla="*/ 37 h 37"/>
                  <a:gd name="T22" fmla="*/ 14 w 66"/>
                  <a:gd name="T23" fmla="*/ 37 h 37"/>
                  <a:gd name="T24" fmla="*/ 14 w 66"/>
                  <a:gd name="T25" fmla="*/ 30 h 37"/>
                  <a:gd name="T26" fmla="*/ 0 w 66"/>
                  <a:gd name="T27" fmla="*/ 30 h 37"/>
                  <a:gd name="T28" fmla="*/ 0 w 66"/>
                  <a:gd name="T29" fmla="*/ 23 h 37"/>
                  <a:gd name="T30" fmla="*/ 7 w 66"/>
                  <a:gd name="T31" fmla="*/ 23 h 37"/>
                  <a:gd name="T32" fmla="*/ 7 w 66"/>
                  <a:gd name="T33" fmla="*/ 15 h 37"/>
                  <a:gd name="T34" fmla="*/ 14 w 66"/>
                  <a:gd name="T35" fmla="*/ 8 h 37"/>
                  <a:gd name="T36" fmla="*/ 22 w 66"/>
                  <a:gd name="T37" fmla="*/ 8 h 37"/>
                  <a:gd name="T38" fmla="*/ 29 w 66"/>
                  <a:gd name="T39" fmla="*/ 0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6"/>
                  <a:gd name="T61" fmla="*/ 0 h 37"/>
                  <a:gd name="T62" fmla="*/ 66 w 66"/>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6" h="37">
                    <a:moveTo>
                      <a:pt x="29" y="0"/>
                    </a:moveTo>
                    <a:lnTo>
                      <a:pt x="58" y="0"/>
                    </a:lnTo>
                    <a:lnTo>
                      <a:pt x="58" y="8"/>
                    </a:lnTo>
                    <a:lnTo>
                      <a:pt x="66" y="8"/>
                    </a:lnTo>
                    <a:lnTo>
                      <a:pt x="66" y="15"/>
                    </a:lnTo>
                    <a:lnTo>
                      <a:pt x="58" y="15"/>
                    </a:lnTo>
                    <a:lnTo>
                      <a:pt x="58" y="23"/>
                    </a:lnTo>
                    <a:lnTo>
                      <a:pt x="51" y="23"/>
                    </a:lnTo>
                    <a:lnTo>
                      <a:pt x="44" y="30"/>
                    </a:lnTo>
                    <a:lnTo>
                      <a:pt x="36" y="30"/>
                    </a:lnTo>
                    <a:lnTo>
                      <a:pt x="29" y="37"/>
                    </a:lnTo>
                    <a:lnTo>
                      <a:pt x="14" y="37"/>
                    </a:lnTo>
                    <a:lnTo>
                      <a:pt x="14" y="30"/>
                    </a:lnTo>
                    <a:lnTo>
                      <a:pt x="0" y="30"/>
                    </a:lnTo>
                    <a:lnTo>
                      <a:pt x="0" y="23"/>
                    </a:lnTo>
                    <a:lnTo>
                      <a:pt x="7" y="23"/>
                    </a:lnTo>
                    <a:lnTo>
                      <a:pt x="7" y="15"/>
                    </a:lnTo>
                    <a:lnTo>
                      <a:pt x="14" y="8"/>
                    </a:lnTo>
                    <a:lnTo>
                      <a:pt x="22" y="8"/>
                    </a:lnTo>
                    <a:lnTo>
                      <a:pt x="29" y="0"/>
                    </a:lnTo>
                    <a:close/>
                  </a:path>
                </a:pathLst>
              </a:custGeom>
              <a:solidFill>
                <a:srgbClr val="FF4C51"/>
              </a:solidFill>
              <a:ln w="9525">
                <a:noFill/>
                <a:round/>
                <a:headEnd/>
                <a:tailEnd/>
              </a:ln>
            </p:spPr>
            <p:txBody>
              <a:bodyPr/>
              <a:lstStyle/>
              <a:p>
                <a:endParaRPr lang="es-ES_tradnl"/>
              </a:p>
            </p:txBody>
          </p:sp>
          <p:sp>
            <p:nvSpPr>
              <p:cNvPr id="39745" name="Freeform 173"/>
              <p:cNvSpPr>
                <a:spLocks/>
              </p:cNvSpPr>
              <p:nvPr/>
            </p:nvSpPr>
            <p:spPr bwMode="auto">
              <a:xfrm>
                <a:off x="540" y="1927"/>
                <a:ext cx="66" cy="29"/>
              </a:xfrm>
              <a:custGeom>
                <a:avLst/>
                <a:gdLst>
                  <a:gd name="T0" fmla="*/ 29 w 66"/>
                  <a:gd name="T1" fmla="*/ 0 h 29"/>
                  <a:gd name="T2" fmla="*/ 66 w 66"/>
                  <a:gd name="T3" fmla="*/ 0 h 29"/>
                  <a:gd name="T4" fmla="*/ 66 w 66"/>
                  <a:gd name="T5" fmla="*/ 7 h 29"/>
                  <a:gd name="T6" fmla="*/ 58 w 66"/>
                  <a:gd name="T7" fmla="*/ 7 h 29"/>
                  <a:gd name="T8" fmla="*/ 51 w 66"/>
                  <a:gd name="T9" fmla="*/ 15 h 29"/>
                  <a:gd name="T10" fmla="*/ 44 w 66"/>
                  <a:gd name="T11" fmla="*/ 15 h 29"/>
                  <a:gd name="T12" fmla="*/ 44 w 66"/>
                  <a:gd name="T13" fmla="*/ 22 h 29"/>
                  <a:gd name="T14" fmla="*/ 29 w 66"/>
                  <a:gd name="T15" fmla="*/ 22 h 29"/>
                  <a:gd name="T16" fmla="*/ 29 w 66"/>
                  <a:gd name="T17" fmla="*/ 29 h 29"/>
                  <a:gd name="T18" fmla="*/ 14 w 66"/>
                  <a:gd name="T19" fmla="*/ 29 h 29"/>
                  <a:gd name="T20" fmla="*/ 7 w 66"/>
                  <a:gd name="T21" fmla="*/ 22 h 29"/>
                  <a:gd name="T22" fmla="*/ 0 w 66"/>
                  <a:gd name="T23" fmla="*/ 22 h 29"/>
                  <a:gd name="T24" fmla="*/ 0 w 66"/>
                  <a:gd name="T25" fmla="*/ 15 h 29"/>
                  <a:gd name="T26" fmla="*/ 7 w 66"/>
                  <a:gd name="T27" fmla="*/ 15 h 29"/>
                  <a:gd name="T28" fmla="*/ 7 w 66"/>
                  <a:gd name="T29" fmla="*/ 7 h 29"/>
                  <a:gd name="T30" fmla="*/ 14 w 66"/>
                  <a:gd name="T31" fmla="*/ 7 h 29"/>
                  <a:gd name="T32" fmla="*/ 22 w 66"/>
                  <a:gd name="T33" fmla="*/ 0 h 29"/>
                  <a:gd name="T34" fmla="*/ 29 w 66"/>
                  <a:gd name="T35" fmla="*/ 0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6"/>
                  <a:gd name="T55" fmla="*/ 0 h 29"/>
                  <a:gd name="T56" fmla="*/ 66 w 66"/>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6" h="29">
                    <a:moveTo>
                      <a:pt x="29" y="0"/>
                    </a:moveTo>
                    <a:lnTo>
                      <a:pt x="66" y="0"/>
                    </a:lnTo>
                    <a:lnTo>
                      <a:pt x="66" y="7"/>
                    </a:lnTo>
                    <a:lnTo>
                      <a:pt x="58" y="7"/>
                    </a:lnTo>
                    <a:lnTo>
                      <a:pt x="51" y="15"/>
                    </a:lnTo>
                    <a:lnTo>
                      <a:pt x="44" y="15"/>
                    </a:lnTo>
                    <a:lnTo>
                      <a:pt x="44" y="22"/>
                    </a:lnTo>
                    <a:lnTo>
                      <a:pt x="29" y="22"/>
                    </a:lnTo>
                    <a:lnTo>
                      <a:pt x="29" y="29"/>
                    </a:lnTo>
                    <a:lnTo>
                      <a:pt x="14" y="29"/>
                    </a:lnTo>
                    <a:lnTo>
                      <a:pt x="7" y="22"/>
                    </a:lnTo>
                    <a:lnTo>
                      <a:pt x="0" y="22"/>
                    </a:lnTo>
                    <a:lnTo>
                      <a:pt x="0" y="15"/>
                    </a:lnTo>
                    <a:lnTo>
                      <a:pt x="7" y="15"/>
                    </a:lnTo>
                    <a:lnTo>
                      <a:pt x="7" y="7"/>
                    </a:lnTo>
                    <a:lnTo>
                      <a:pt x="14" y="7"/>
                    </a:lnTo>
                    <a:lnTo>
                      <a:pt x="22" y="0"/>
                    </a:lnTo>
                    <a:lnTo>
                      <a:pt x="29" y="0"/>
                    </a:lnTo>
                    <a:close/>
                  </a:path>
                </a:pathLst>
              </a:custGeom>
              <a:solidFill>
                <a:srgbClr val="FF544C"/>
              </a:solidFill>
              <a:ln w="9525">
                <a:noFill/>
                <a:round/>
                <a:headEnd/>
                <a:tailEnd/>
              </a:ln>
            </p:spPr>
            <p:txBody>
              <a:bodyPr/>
              <a:lstStyle/>
              <a:p>
                <a:endParaRPr lang="es-ES_tradnl"/>
              </a:p>
            </p:txBody>
          </p:sp>
          <p:sp>
            <p:nvSpPr>
              <p:cNvPr id="39746" name="Freeform 174"/>
              <p:cNvSpPr>
                <a:spLocks/>
              </p:cNvSpPr>
              <p:nvPr/>
            </p:nvSpPr>
            <p:spPr bwMode="auto">
              <a:xfrm>
                <a:off x="540" y="1927"/>
                <a:ext cx="66" cy="29"/>
              </a:xfrm>
              <a:custGeom>
                <a:avLst/>
                <a:gdLst>
                  <a:gd name="T0" fmla="*/ 29 w 66"/>
                  <a:gd name="T1" fmla="*/ 0 h 29"/>
                  <a:gd name="T2" fmla="*/ 58 w 66"/>
                  <a:gd name="T3" fmla="*/ 0 h 29"/>
                  <a:gd name="T4" fmla="*/ 66 w 66"/>
                  <a:gd name="T5" fmla="*/ 7 h 29"/>
                  <a:gd name="T6" fmla="*/ 58 w 66"/>
                  <a:gd name="T7" fmla="*/ 7 h 29"/>
                  <a:gd name="T8" fmla="*/ 58 w 66"/>
                  <a:gd name="T9" fmla="*/ 15 h 29"/>
                  <a:gd name="T10" fmla="*/ 51 w 66"/>
                  <a:gd name="T11" fmla="*/ 15 h 29"/>
                  <a:gd name="T12" fmla="*/ 44 w 66"/>
                  <a:gd name="T13" fmla="*/ 22 h 29"/>
                  <a:gd name="T14" fmla="*/ 29 w 66"/>
                  <a:gd name="T15" fmla="*/ 22 h 29"/>
                  <a:gd name="T16" fmla="*/ 22 w 66"/>
                  <a:gd name="T17" fmla="*/ 29 h 29"/>
                  <a:gd name="T18" fmla="*/ 14 w 66"/>
                  <a:gd name="T19" fmla="*/ 29 h 29"/>
                  <a:gd name="T20" fmla="*/ 7 w 66"/>
                  <a:gd name="T21" fmla="*/ 22 h 29"/>
                  <a:gd name="T22" fmla="*/ 0 w 66"/>
                  <a:gd name="T23" fmla="*/ 22 h 29"/>
                  <a:gd name="T24" fmla="*/ 14 w 66"/>
                  <a:gd name="T25" fmla="*/ 7 h 29"/>
                  <a:gd name="T26" fmla="*/ 22 w 66"/>
                  <a:gd name="T27" fmla="*/ 7 h 29"/>
                  <a:gd name="T28" fmla="*/ 29 w 66"/>
                  <a:gd name="T29" fmla="*/ 0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9"/>
                  <a:gd name="T47" fmla="*/ 66 w 66"/>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9">
                    <a:moveTo>
                      <a:pt x="29" y="0"/>
                    </a:moveTo>
                    <a:lnTo>
                      <a:pt x="58" y="0"/>
                    </a:lnTo>
                    <a:lnTo>
                      <a:pt x="66" y="7"/>
                    </a:lnTo>
                    <a:lnTo>
                      <a:pt x="58" y="7"/>
                    </a:lnTo>
                    <a:lnTo>
                      <a:pt x="58" y="15"/>
                    </a:lnTo>
                    <a:lnTo>
                      <a:pt x="51" y="15"/>
                    </a:lnTo>
                    <a:lnTo>
                      <a:pt x="44" y="22"/>
                    </a:lnTo>
                    <a:lnTo>
                      <a:pt x="29" y="22"/>
                    </a:lnTo>
                    <a:lnTo>
                      <a:pt x="22" y="29"/>
                    </a:lnTo>
                    <a:lnTo>
                      <a:pt x="14" y="29"/>
                    </a:lnTo>
                    <a:lnTo>
                      <a:pt x="7" y="22"/>
                    </a:lnTo>
                    <a:lnTo>
                      <a:pt x="0" y="22"/>
                    </a:lnTo>
                    <a:lnTo>
                      <a:pt x="14" y="7"/>
                    </a:lnTo>
                    <a:lnTo>
                      <a:pt x="22" y="7"/>
                    </a:lnTo>
                    <a:lnTo>
                      <a:pt x="29" y="0"/>
                    </a:lnTo>
                    <a:close/>
                  </a:path>
                </a:pathLst>
              </a:custGeom>
              <a:solidFill>
                <a:srgbClr val="FF5B44"/>
              </a:solidFill>
              <a:ln w="9525">
                <a:noFill/>
                <a:round/>
                <a:headEnd/>
                <a:tailEnd/>
              </a:ln>
            </p:spPr>
            <p:txBody>
              <a:bodyPr/>
              <a:lstStyle/>
              <a:p>
                <a:endParaRPr lang="es-ES_tradnl"/>
              </a:p>
            </p:txBody>
          </p:sp>
          <p:sp>
            <p:nvSpPr>
              <p:cNvPr id="39747" name="Freeform 175"/>
              <p:cNvSpPr>
                <a:spLocks/>
              </p:cNvSpPr>
              <p:nvPr/>
            </p:nvSpPr>
            <p:spPr bwMode="auto">
              <a:xfrm>
                <a:off x="540" y="1927"/>
                <a:ext cx="58" cy="29"/>
              </a:xfrm>
              <a:custGeom>
                <a:avLst/>
                <a:gdLst>
                  <a:gd name="T0" fmla="*/ 29 w 58"/>
                  <a:gd name="T1" fmla="*/ 7 h 29"/>
                  <a:gd name="T2" fmla="*/ 36 w 58"/>
                  <a:gd name="T3" fmla="*/ 7 h 29"/>
                  <a:gd name="T4" fmla="*/ 36 w 58"/>
                  <a:gd name="T5" fmla="*/ 0 h 29"/>
                  <a:gd name="T6" fmla="*/ 51 w 58"/>
                  <a:gd name="T7" fmla="*/ 0 h 29"/>
                  <a:gd name="T8" fmla="*/ 51 w 58"/>
                  <a:gd name="T9" fmla="*/ 7 h 29"/>
                  <a:gd name="T10" fmla="*/ 58 w 58"/>
                  <a:gd name="T11" fmla="*/ 7 h 29"/>
                  <a:gd name="T12" fmla="*/ 58 w 58"/>
                  <a:gd name="T13" fmla="*/ 15 h 29"/>
                  <a:gd name="T14" fmla="*/ 51 w 58"/>
                  <a:gd name="T15" fmla="*/ 15 h 29"/>
                  <a:gd name="T16" fmla="*/ 44 w 58"/>
                  <a:gd name="T17" fmla="*/ 22 h 29"/>
                  <a:gd name="T18" fmla="*/ 29 w 58"/>
                  <a:gd name="T19" fmla="*/ 22 h 29"/>
                  <a:gd name="T20" fmla="*/ 29 w 58"/>
                  <a:gd name="T21" fmla="*/ 29 h 29"/>
                  <a:gd name="T22" fmla="*/ 7 w 58"/>
                  <a:gd name="T23" fmla="*/ 29 h 29"/>
                  <a:gd name="T24" fmla="*/ 7 w 58"/>
                  <a:gd name="T25" fmla="*/ 22 h 29"/>
                  <a:gd name="T26" fmla="*/ 0 w 58"/>
                  <a:gd name="T27" fmla="*/ 22 h 29"/>
                  <a:gd name="T28" fmla="*/ 7 w 58"/>
                  <a:gd name="T29" fmla="*/ 15 h 29"/>
                  <a:gd name="T30" fmla="*/ 14 w 58"/>
                  <a:gd name="T31" fmla="*/ 15 h 29"/>
                  <a:gd name="T32" fmla="*/ 22 w 58"/>
                  <a:gd name="T33" fmla="*/ 7 h 29"/>
                  <a:gd name="T34" fmla="*/ 29 w 58"/>
                  <a:gd name="T35" fmla="*/ 7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29"/>
                  <a:gd name="T56" fmla="*/ 58 w 58"/>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29">
                    <a:moveTo>
                      <a:pt x="29" y="7"/>
                    </a:moveTo>
                    <a:lnTo>
                      <a:pt x="36" y="7"/>
                    </a:lnTo>
                    <a:lnTo>
                      <a:pt x="36" y="0"/>
                    </a:lnTo>
                    <a:lnTo>
                      <a:pt x="51" y="0"/>
                    </a:lnTo>
                    <a:lnTo>
                      <a:pt x="51" y="7"/>
                    </a:lnTo>
                    <a:lnTo>
                      <a:pt x="58" y="7"/>
                    </a:lnTo>
                    <a:lnTo>
                      <a:pt x="58" y="15"/>
                    </a:lnTo>
                    <a:lnTo>
                      <a:pt x="51" y="15"/>
                    </a:lnTo>
                    <a:lnTo>
                      <a:pt x="44" y="22"/>
                    </a:lnTo>
                    <a:lnTo>
                      <a:pt x="29" y="22"/>
                    </a:lnTo>
                    <a:lnTo>
                      <a:pt x="29" y="29"/>
                    </a:lnTo>
                    <a:lnTo>
                      <a:pt x="7" y="29"/>
                    </a:lnTo>
                    <a:lnTo>
                      <a:pt x="7" y="22"/>
                    </a:lnTo>
                    <a:lnTo>
                      <a:pt x="0" y="22"/>
                    </a:lnTo>
                    <a:lnTo>
                      <a:pt x="7" y="15"/>
                    </a:lnTo>
                    <a:lnTo>
                      <a:pt x="14" y="15"/>
                    </a:lnTo>
                    <a:lnTo>
                      <a:pt x="22" y="7"/>
                    </a:lnTo>
                    <a:lnTo>
                      <a:pt x="29" y="7"/>
                    </a:lnTo>
                    <a:close/>
                  </a:path>
                </a:pathLst>
              </a:custGeom>
              <a:solidFill>
                <a:srgbClr val="FF633F"/>
              </a:solidFill>
              <a:ln w="9525">
                <a:noFill/>
                <a:round/>
                <a:headEnd/>
                <a:tailEnd/>
              </a:ln>
            </p:spPr>
            <p:txBody>
              <a:bodyPr/>
              <a:lstStyle/>
              <a:p>
                <a:endParaRPr lang="es-ES_tradnl"/>
              </a:p>
            </p:txBody>
          </p:sp>
          <p:sp>
            <p:nvSpPr>
              <p:cNvPr id="39748" name="Freeform 176"/>
              <p:cNvSpPr>
                <a:spLocks/>
              </p:cNvSpPr>
              <p:nvPr/>
            </p:nvSpPr>
            <p:spPr bwMode="auto">
              <a:xfrm>
                <a:off x="540" y="1934"/>
                <a:ext cx="58" cy="22"/>
              </a:xfrm>
              <a:custGeom>
                <a:avLst/>
                <a:gdLst>
                  <a:gd name="T0" fmla="*/ 29 w 58"/>
                  <a:gd name="T1" fmla="*/ 0 h 22"/>
                  <a:gd name="T2" fmla="*/ 58 w 58"/>
                  <a:gd name="T3" fmla="*/ 0 h 22"/>
                  <a:gd name="T4" fmla="*/ 58 w 58"/>
                  <a:gd name="T5" fmla="*/ 8 h 22"/>
                  <a:gd name="T6" fmla="*/ 51 w 58"/>
                  <a:gd name="T7" fmla="*/ 8 h 22"/>
                  <a:gd name="T8" fmla="*/ 44 w 58"/>
                  <a:gd name="T9" fmla="*/ 15 h 22"/>
                  <a:gd name="T10" fmla="*/ 36 w 58"/>
                  <a:gd name="T11" fmla="*/ 15 h 22"/>
                  <a:gd name="T12" fmla="*/ 29 w 58"/>
                  <a:gd name="T13" fmla="*/ 22 h 22"/>
                  <a:gd name="T14" fmla="*/ 7 w 58"/>
                  <a:gd name="T15" fmla="*/ 22 h 22"/>
                  <a:gd name="T16" fmla="*/ 0 w 58"/>
                  <a:gd name="T17" fmla="*/ 15 h 22"/>
                  <a:gd name="T18" fmla="*/ 7 w 58"/>
                  <a:gd name="T19" fmla="*/ 15 h 22"/>
                  <a:gd name="T20" fmla="*/ 7 w 58"/>
                  <a:gd name="T21" fmla="*/ 8 h 22"/>
                  <a:gd name="T22" fmla="*/ 22 w 58"/>
                  <a:gd name="T23" fmla="*/ 8 h 22"/>
                  <a:gd name="T24" fmla="*/ 22 w 58"/>
                  <a:gd name="T25" fmla="*/ 0 h 22"/>
                  <a:gd name="T26" fmla="*/ 29 w 58"/>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22"/>
                  <a:gd name="T44" fmla="*/ 58 w 58"/>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22">
                    <a:moveTo>
                      <a:pt x="29" y="0"/>
                    </a:moveTo>
                    <a:lnTo>
                      <a:pt x="58" y="0"/>
                    </a:lnTo>
                    <a:lnTo>
                      <a:pt x="58" y="8"/>
                    </a:lnTo>
                    <a:lnTo>
                      <a:pt x="51" y="8"/>
                    </a:lnTo>
                    <a:lnTo>
                      <a:pt x="44" y="15"/>
                    </a:lnTo>
                    <a:lnTo>
                      <a:pt x="36" y="15"/>
                    </a:lnTo>
                    <a:lnTo>
                      <a:pt x="29" y="22"/>
                    </a:lnTo>
                    <a:lnTo>
                      <a:pt x="7" y="22"/>
                    </a:lnTo>
                    <a:lnTo>
                      <a:pt x="0" y="15"/>
                    </a:lnTo>
                    <a:lnTo>
                      <a:pt x="7" y="15"/>
                    </a:lnTo>
                    <a:lnTo>
                      <a:pt x="7" y="8"/>
                    </a:lnTo>
                    <a:lnTo>
                      <a:pt x="22" y="8"/>
                    </a:lnTo>
                    <a:lnTo>
                      <a:pt x="22" y="0"/>
                    </a:lnTo>
                    <a:lnTo>
                      <a:pt x="29" y="0"/>
                    </a:lnTo>
                    <a:close/>
                  </a:path>
                </a:pathLst>
              </a:custGeom>
              <a:solidFill>
                <a:srgbClr val="FF6B38"/>
              </a:solidFill>
              <a:ln w="9525">
                <a:noFill/>
                <a:round/>
                <a:headEnd/>
                <a:tailEnd/>
              </a:ln>
            </p:spPr>
            <p:txBody>
              <a:bodyPr/>
              <a:lstStyle/>
              <a:p>
                <a:endParaRPr lang="es-ES_tradnl"/>
              </a:p>
            </p:txBody>
          </p:sp>
          <p:sp>
            <p:nvSpPr>
              <p:cNvPr id="39749" name="Freeform 177"/>
              <p:cNvSpPr>
                <a:spLocks/>
              </p:cNvSpPr>
              <p:nvPr/>
            </p:nvSpPr>
            <p:spPr bwMode="auto">
              <a:xfrm>
                <a:off x="540" y="1934"/>
                <a:ext cx="58" cy="22"/>
              </a:xfrm>
              <a:custGeom>
                <a:avLst/>
                <a:gdLst>
                  <a:gd name="T0" fmla="*/ 29 w 58"/>
                  <a:gd name="T1" fmla="*/ 8 h 22"/>
                  <a:gd name="T2" fmla="*/ 36 w 58"/>
                  <a:gd name="T3" fmla="*/ 0 h 22"/>
                  <a:gd name="T4" fmla="*/ 58 w 58"/>
                  <a:gd name="T5" fmla="*/ 0 h 22"/>
                  <a:gd name="T6" fmla="*/ 58 w 58"/>
                  <a:gd name="T7" fmla="*/ 8 h 22"/>
                  <a:gd name="T8" fmla="*/ 51 w 58"/>
                  <a:gd name="T9" fmla="*/ 8 h 22"/>
                  <a:gd name="T10" fmla="*/ 44 w 58"/>
                  <a:gd name="T11" fmla="*/ 15 h 22"/>
                  <a:gd name="T12" fmla="*/ 29 w 58"/>
                  <a:gd name="T13" fmla="*/ 15 h 22"/>
                  <a:gd name="T14" fmla="*/ 29 w 58"/>
                  <a:gd name="T15" fmla="*/ 22 h 22"/>
                  <a:gd name="T16" fmla="*/ 7 w 58"/>
                  <a:gd name="T17" fmla="*/ 22 h 22"/>
                  <a:gd name="T18" fmla="*/ 0 w 58"/>
                  <a:gd name="T19" fmla="*/ 15 h 22"/>
                  <a:gd name="T20" fmla="*/ 7 w 58"/>
                  <a:gd name="T21" fmla="*/ 15 h 22"/>
                  <a:gd name="T22" fmla="*/ 14 w 58"/>
                  <a:gd name="T23" fmla="*/ 8 h 22"/>
                  <a:gd name="T24" fmla="*/ 29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29" y="8"/>
                    </a:moveTo>
                    <a:lnTo>
                      <a:pt x="36" y="0"/>
                    </a:lnTo>
                    <a:lnTo>
                      <a:pt x="58" y="0"/>
                    </a:lnTo>
                    <a:lnTo>
                      <a:pt x="58" y="8"/>
                    </a:lnTo>
                    <a:lnTo>
                      <a:pt x="51" y="8"/>
                    </a:lnTo>
                    <a:lnTo>
                      <a:pt x="44" y="15"/>
                    </a:lnTo>
                    <a:lnTo>
                      <a:pt x="29" y="15"/>
                    </a:lnTo>
                    <a:lnTo>
                      <a:pt x="29" y="22"/>
                    </a:lnTo>
                    <a:lnTo>
                      <a:pt x="7" y="22"/>
                    </a:lnTo>
                    <a:lnTo>
                      <a:pt x="0" y="15"/>
                    </a:lnTo>
                    <a:lnTo>
                      <a:pt x="7" y="15"/>
                    </a:lnTo>
                    <a:lnTo>
                      <a:pt x="14" y="8"/>
                    </a:lnTo>
                    <a:lnTo>
                      <a:pt x="29" y="8"/>
                    </a:lnTo>
                    <a:close/>
                  </a:path>
                </a:pathLst>
              </a:custGeom>
              <a:solidFill>
                <a:srgbClr val="FF7232"/>
              </a:solidFill>
              <a:ln w="9525">
                <a:noFill/>
                <a:round/>
                <a:headEnd/>
                <a:tailEnd/>
              </a:ln>
            </p:spPr>
            <p:txBody>
              <a:bodyPr/>
              <a:lstStyle/>
              <a:p>
                <a:endParaRPr lang="es-ES_tradnl"/>
              </a:p>
            </p:txBody>
          </p:sp>
          <p:sp>
            <p:nvSpPr>
              <p:cNvPr id="39750" name="Freeform 178"/>
              <p:cNvSpPr>
                <a:spLocks/>
              </p:cNvSpPr>
              <p:nvPr/>
            </p:nvSpPr>
            <p:spPr bwMode="auto">
              <a:xfrm>
                <a:off x="540" y="1934"/>
                <a:ext cx="58" cy="22"/>
              </a:xfrm>
              <a:custGeom>
                <a:avLst/>
                <a:gdLst>
                  <a:gd name="T0" fmla="*/ 51 w 58"/>
                  <a:gd name="T1" fmla="*/ 8 h 22"/>
                  <a:gd name="T2" fmla="*/ 44 w 58"/>
                  <a:gd name="T3" fmla="*/ 8 h 22"/>
                  <a:gd name="T4" fmla="*/ 44 w 58"/>
                  <a:gd name="T5" fmla="*/ 15 h 22"/>
                  <a:gd name="T6" fmla="*/ 36 w 58"/>
                  <a:gd name="T7" fmla="*/ 15 h 22"/>
                  <a:gd name="T8" fmla="*/ 29 w 58"/>
                  <a:gd name="T9" fmla="*/ 22 h 22"/>
                  <a:gd name="T10" fmla="*/ 0 w 58"/>
                  <a:gd name="T11" fmla="*/ 22 h 22"/>
                  <a:gd name="T12" fmla="*/ 0 w 58"/>
                  <a:gd name="T13" fmla="*/ 15 h 22"/>
                  <a:gd name="T14" fmla="*/ 14 w 58"/>
                  <a:gd name="T15" fmla="*/ 15 h 22"/>
                  <a:gd name="T16" fmla="*/ 22 w 58"/>
                  <a:gd name="T17" fmla="*/ 8 h 22"/>
                  <a:gd name="T18" fmla="*/ 44 w 58"/>
                  <a:gd name="T19" fmla="*/ 8 h 22"/>
                  <a:gd name="T20" fmla="*/ 51 w 58"/>
                  <a:gd name="T21" fmla="*/ 0 h 22"/>
                  <a:gd name="T22" fmla="*/ 58 w 58"/>
                  <a:gd name="T23" fmla="*/ 8 h 22"/>
                  <a:gd name="T24" fmla="*/ 51 w 58"/>
                  <a:gd name="T25" fmla="*/ 8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22"/>
                  <a:gd name="T41" fmla="*/ 58 w 58"/>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22">
                    <a:moveTo>
                      <a:pt x="51" y="8"/>
                    </a:moveTo>
                    <a:lnTo>
                      <a:pt x="44" y="8"/>
                    </a:lnTo>
                    <a:lnTo>
                      <a:pt x="44" y="15"/>
                    </a:lnTo>
                    <a:lnTo>
                      <a:pt x="36" y="15"/>
                    </a:lnTo>
                    <a:lnTo>
                      <a:pt x="29" y="22"/>
                    </a:lnTo>
                    <a:lnTo>
                      <a:pt x="0" y="22"/>
                    </a:lnTo>
                    <a:lnTo>
                      <a:pt x="0" y="15"/>
                    </a:lnTo>
                    <a:lnTo>
                      <a:pt x="14" y="15"/>
                    </a:lnTo>
                    <a:lnTo>
                      <a:pt x="22" y="8"/>
                    </a:lnTo>
                    <a:lnTo>
                      <a:pt x="44" y="8"/>
                    </a:lnTo>
                    <a:lnTo>
                      <a:pt x="51" y="0"/>
                    </a:lnTo>
                    <a:lnTo>
                      <a:pt x="58" y="8"/>
                    </a:lnTo>
                    <a:lnTo>
                      <a:pt x="51" y="8"/>
                    </a:lnTo>
                    <a:close/>
                  </a:path>
                </a:pathLst>
              </a:custGeom>
              <a:solidFill>
                <a:srgbClr val="FF7C2B"/>
              </a:solidFill>
              <a:ln w="9525">
                <a:noFill/>
                <a:round/>
                <a:headEnd/>
                <a:tailEnd/>
              </a:ln>
            </p:spPr>
            <p:txBody>
              <a:bodyPr/>
              <a:lstStyle/>
              <a:p>
                <a:endParaRPr lang="es-ES_tradnl"/>
              </a:p>
            </p:txBody>
          </p:sp>
          <p:sp>
            <p:nvSpPr>
              <p:cNvPr id="39751" name="Freeform 179"/>
              <p:cNvSpPr>
                <a:spLocks/>
              </p:cNvSpPr>
              <p:nvPr/>
            </p:nvSpPr>
            <p:spPr bwMode="auto">
              <a:xfrm>
                <a:off x="532" y="1838"/>
                <a:ext cx="22" cy="37"/>
              </a:xfrm>
              <a:custGeom>
                <a:avLst/>
                <a:gdLst>
                  <a:gd name="T0" fmla="*/ 0 w 22"/>
                  <a:gd name="T1" fmla="*/ 7 h 37"/>
                  <a:gd name="T2" fmla="*/ 0 w 22"/>
                  <a:gd name="T3" fmla="*/ 0 h 37"/>
                  <a:gd name="T4" fmla="*/ 0 w 22"/>
                  <a:gd name="T5" fmla="*/ 7 h 37"/>
                  <a:gd name="T6" fmla="*/ 8 w 22"/>
                  <a:gd name="T7" fmla="*/ 15 h 37"/>
                  <a:gd name="T8" fmla="*/ 8 w 22"/>
                  <a:gd name="T9" fmla="*/ 22 h 37"/>
                  <a:gd name="T10" fmla="*/ 22 w 22"/>
                  <a:gd name="T11" fmla="*/ 37 h 37"/>
                  <a:gd name="T12" fmla="*/ 15 w 22"/>
                  <a:gd name="T13" fmla="*/ 37 h 37"/>
                  <a:gd name="T14" fmla="*/ 8 w 22"/>
                  <a:gd name="T15" fmla="*/ 29 h 37"/>
                  <a:gd name="T16" fmla="*/ 8 w 22"/>
                  <a:gd name="T17" fmla="*/ 22 h 37"/>
                  <a:gd name="T18" fmla="*/ 0 w 22"/>
                  <a:gd name="T19" fmla="*/ 22 h 37"/>
                  <a:gd name="T20" fmla="*/ 0 w 22"/>
                  <a:gd name="T21" fmla="*/ 7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7"/>
                  <a:gd name="T35" fmla="*/ 22 w 22"/>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7">
                    <a:moveTo>
                      <a:pt x="0" y="7"/>
                    </a:moveTo>
                    <a:lnTo>
                      <a:pt x="0" y="0"/>
                    </a:lnTo>
                    <a:lnTo>
                      <a:pt x="0" y="7"/>
                    </a:lnTo>
                    <a:lnTo>
                      <a:pt x="8" y="15"/>
                    </a:lnTo>
                    <a:lnTo>
                      <a:pt x="8" y="22"/>
                    </a:lnTo>
                    <a:lnTo>
                      <a:pt x="22" y="37"/>
                    </a:lnTo>
                    <a:lnTo>
                      <a:pt x="15" y="37"/>
                    </a:lnTo>
                    <a:lnTo>
                      <a:pt x="8" y="29"/>
                    </a:lnTo>
                    <a:lnTo>
                      <a:pt x="8" y="22"/>
                    </a:lnTo>
                    <a:lnTo>
                      <a:pt x="0" y="22"/>
                    </a:lnTo>
                    <a:lnTo>
                      <a:pt x="0" y="7"/>
                    </a:lnTo>
                    <a:close/>
                  </a:path>
                </a:pathLst>
              </a:custGeom>
              <a:solidFill>
                <a:srgbClr val="F2263F"/>
              </a:solidFill>
              <a:ln w="9525">
                <a:noFill/>
                <a:round/>
                <a:headEnd/>
                <a:tailEnd/>
              </a:ln>
            </p:spPr>
            <p:txBody>
              <a:bodyPr/>
              <a:lstStyle/>
              <a:p>
                <a:endParaRPr lang="es-ES_tradnl"/>
              </a:p>
            </p:txBody>
          </p:sp>
          <p:sp>
            <p:nvSpPr>
              <p:cNvPr id="39752" name="Freeform 180"/>
              <p:cNvSpPr>
                <a:spLocks/>
              </p:cNvSpPr>
              <p:nvPr/>
            </p:nvSpPr>
            <p:spPr bwMode="auto">
              <a:xfrm>
                <a:off x="496" y="1823"/>
                <a:ext cx="66" cy="133"/>
              </a:xfrm>
              <a:custGeom>
                <a:avLst/>
                <a:gdLst>
                  <a:gd name="T0" fmla="*/ 0 w 66"/>
                  <a:gd name="T1" fmla="*/ 0 h 133"/>
                  <a:gd name="T2" fmla="*/ 0 w 66"/>
                  <a:gd name="T3" fmla="*/ 74 h 133"/>
                  <a:gd name="T4" fmla="*/ 7 w 66"/>
                  <a:gd name="T5" fmla="*/ 82 h 133"/>
                  <a:gd name="T6" fmla="*/ 7 w 66"/>
                  <a:gd name="T7" fmla="*/ 96 h 133"/>
                  <a:gd name="T8" fmla="*/ 14 w 66"/>
                  <a:gd name="T9" fmla="*/ 96 h 133"/>
                  <a:gd name="T10" fmla="*/ 14 w 66"/>
                  <a:gd name="T11" fmla="*/ 111 h 133"/>
                  <a:gd name="T12" fmla="*/ 22 w 66"/>
                  <a:gd name="T13" fmla="*/ 111 h 133"/>
                  <a:gd name="T14" fmla="*/ 22 w 66"/>
                  <a:gd name="T15" fmla="*/ 119 h 133"/>
                  <a:gd name="T16" fmla="*/ 29 w 66"/>
                  <a:gd name="T17" fmla="*/ 126 h 133"/>
                  <a:gd name="T18" fmla="*/ 36 w 66"/>
                  <a:gd name="T19" fmla="*/ 126 h 133"/>
                  <a:gd name="T20" fmla="*/ 36 w 66"/>
                  <a:gd name="T21" fmla="*/ 133 h 133"/>
                  <a:gd name="T22" fmla="*/ 51 w 66"/>
                  <a:gd name="T23" fmla="*/ 133 h 133"/>
                  <a:gd name="T24" fmla="*/ 51 w 66"/>
                  <a:gd name="T25" fmla="*/ 126 h 133"/>
                  <a:gd name="T26" fmla="*/ 58 w 66"/>
                  <a:gd name="T27" fmla="*/ 126 h 133"/>
                  <a:gd name="T28" fmla="*/ 58 w 66"/>
                  <a:gd name="T29" fmla="*/ 119 h 133"/>
                  <a:gd name="T30" fmla="*/ 66 w 66"/>
                  <a:gd name="T31" fmla="*/ 119 h 133"/>
                  <a:gd name="T32" fmla="*/ 66 w 66"/>
                  <a:gd name="T33" fmla="*/ 74 h 133"/>
                  <a:gd name="T34" fmla="*/ 58 w 66"/>
                  <a:gd name="T35" fmla="*/ 67 h 133"/>
                  <a:gd name="T36" fmla="*/ 58 w 66"/>
                  <a:gd name="T37" fmla="*/ 59 h 133"/>
                  <a:gd name="T38" fmla="*/ 51 w 66"/>
                  <a:gd name="T39" fmla="*/ 52 h 133"/>
                  <a:gd name="T40" fmla="*/ 51 w 66"/>
                  <a:gd name="T41" fmla="*/ 44 h 133"/>
                  <a:gd name="T42" fmla="*/ 44 w 66"/>
                  <a:gd name="T43" fmla="*/ 44 h 133"/>
                  <a:gd name="T44" fmla="*/ 44 w 66"/>
                  <a:gd name="T45" fmla="*/ 37 h 133"/>
                  <a:gd name="T46" fmla="*/ 36 w 66"/>
                  <a:gd name="T47" fmla="*/ 30 h 133"/>
                  <a:gd name="T48" fmla="*/ 36 w 66"/>
                  <a:gd name="T49" fmla="*/ 22 h 133"/>
                  <a:gd name="T50" fmla="*/ 29 w 66"/>
                  <a:gd name="T51" fmla="*/ 22 h 133"/>
                  <a:gd name="T52" fmla="*/ 29 w 66"/>
                  <a:gd name="T53" fmla="*/ 15 h 133"/>
                  <a:gd name="T54" fmla="*/ 22 w 66"/>
                  <a:gd name="T55" fmla="*/ 15 h 133"/>
                  <a:gd name="T56" fmla="*/ 22 w 66"/>
                  <a:gd name="T57" fmla="*/ 7 h 133"/>
                  <a:gd name="T58" fmla="*/ 14 w 66"/>
                  <a:gd name="T59" fmla="*/ 7 h 133"/>
                  <a:gd name="T60" fmla="*/ 7 w 66"/>
                  <a:gd name="T61" fmla="*/ 0 h 133"/>
                  <a:gd name="T62" fmla="*/ 0 w 66"/>
                  <a:gd name="T63" fmla="*/ 0 h 1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6"/>
                  <a:gd name="T97" fmla="*/ 0 h 133"/>
                  <a:gd name="T98" fmla="*/ 66 w 66"/>
                  <a:gd name="T99" fmla="*/ 133 h 1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6" h="133">
                    <a:moveTo>
                      <a:pt x="0" y="0"/>
                    </a:moveTo>
                    <a:lnTo>
                      <a:pt x="0" y="74"/>
                    </a:lnTo>
                    <a:lnTo>
                      <a:pt x="7" y="82"/>
                    </a:lnTo>
                    <a:lnTo>
                      <a:pt x="7" y="96"/>
                    </a:lnTo>
                    <a:lnTo>
                      <a:pt x="14" y="96"/>
                    </a:lnTo>
                    <a:lnTo>
                      <a:pt x="14" y="111"/>
                    </a:lnTo>
                    <a:lnTo>
                      <a:pt x="22" y="111"/>
                    </a:lnTo>
                    <a:lnTo>
                      <a:pt x="22" y="119"/>
                    </a:lnTo>
                    <a:lnTo>
                      <a:pt x="29" y="126"/>
                    </a:lnTo>
                    <a:lnTo>
                      <a:pt x="36" y="126"/>
                    </a:lnTo>
                    <a:lnTo>
                      <a:pt x="36" y="133"/>
                    </a:lnTo>
                    <a:lnTo>
                      <a:pt x="51" y="133"/>
                    </a:lnTo>
                    <a:lnTo>
                      <a:pt x="51" y="126"/>
                    </a:lnTo>
                    <a:lnTo>
                      <a:pt x="58" y="126"/>
                    </a:lnTo>
                    <a:lnTo>
                      <a:pt x="58" y="119"/>
                    </a:lnTo>
                    <a:lnTo>
                      <a:pt x="66" y="119"/>
                    </a:lnTo>
                    <a:lnTo>
                      <a:pt x="66" y="74"/>
                    </a:lnTo>
                    <a:lnTo>
                      <a:pt x="58" y="67"/>
                    </a:lnTo>
                    <a:lnTo>
                      <a:pt x="58" y="59"/>
                    </a:lnTo>
                    <a:lnTo>
                      <a:pt x="51" y="52"/>
                    </a:lnTo>
                    <a:lnTo>
                      <a:pt x="51" y="44"/>
                    </a:lnTo>
                    <a:lnTo>
                      <a:pt x="44" y="44"/>
                    </a:lnTo>
                    <a:lnTo>
                      <a:pt x="44" y="37"/>
                    </a:lnTo>
                    <a:lnTo>
                      <a:pt x="36" y="30"/>
                    </a:lnTo>
                    <a:lnTo>
                      <a:pt x="36" y="22"/>
                    </a:lnTo>
                    <a:lnTo>
                      <a:pt x="29" y="22"/>
                    </a:lnTo>
                    <a:lnTo>
                      <a:pt x="29" y="15"/>
                    </a:lnTo>
                    <a:lnTo>
                      <a:pt x="22" y="15"/>
                    </a:lnTo>
                    <a:lnTo>
                      <a:pt x="22" y="7"/>
                    </a:lnTo>
                    <a:lnTo>
                      <a:pt x="14" y="7"/>
                    </a:lnTo>
                    <a:lnTo>
                      <a:pt x="7"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39753" name="Freeform 181"/>
              <p:cNvSpPr>
                <a:spLocks/>
              </p:cNvSpPr>
              <p:nvPr/>
            </p:nvSpPr>
            <p:spPr bwMode="auto">
              <a:xfrm>
                <a:off x="496" y="1830"/>
                <a:ext cx="58" cy="52"/>
              </a:xfrm>
              <a:custGeom>
                <a:avLst/>
                <a:gdLst>
                  <a:gd name="T0" fmla="*/ 0 w 58"/>
                  <a:gd name="T1" fmla="*/ 0 h 52"/>
                  <a:gd name="T2" fmla="*/ 14 w 58"/>
                  <a:gd name="T3" fmla="*/ 0 h 52"/>
                  <a:gd name="T4" fmla="*/ 14 w 58"/>
                  <a:gd name="T5" fmla="*/ 8 h 52"/>
                  <a:gd name="T6" fmla="*/ 22 w 58"/>
                  <a:gd name="T7" fmla="*/ 8 h 52"/>
                  <a:gd name="T8" fmla="*/ 22 w 58"/>
                  <a:gd name="T9" fmla="*/ 15 h 52"/>
                  <a:gd name="T10" fmla="*/ 29 w 58"/>
                  <a:gd name="T11" fmla="*/ 15 h 52"/>
                  <a:gd name="T12" fmla="*/ 36 w 58"/>
                  <a:gd name="T13" fmla="*/ 23 h 52"/>
                  <a:gd name="T14" fmla="*/ 36 w 58"/>
                  <a:gd name="T15" fmla="*/ 30 h 52"/>
                  <a:gd name="T16" fmla="*/ 44 w 58"/>
                  <a:gd name="T17" fmla="*/ 30 h 52"/>
                  <a:gd name="T18" fmla="*/ 44 w 58"/>
                  <a:gd name="T19" fmla="*/ 37 h 52"/>
                  <a:gd name="T20" fmla="*/ 51 w 58"/>
                  <a:gd name="T21" fmla="*/ 45 h 52"/>
                  <a:gd name="T22" fmla="*/ 51 w 58"/>
                  <a:gd name="T23" fmla="*/ 52 h 52"/>
                  <a:gd name="T24" fmla="*/ 58 w 58"/>
                  <a:gd name="T25" fmla="*/ 52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8"/>
                  <a:gd name="T40" fmla="*/ 0 h 52"/>
                  <a:gd name="T41" fmla="*/ 58 w 58"/>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8" h="52">
                    <a:moveTo>
                      <a:pt x="0" y="0"/>
                    </a:moveTo>
                    <a:lnTo>
                      <a:pt x="14" y="0"/>
                    </a:lnTo>
                    <a:lnTo>
                      <a:pt x="14" y="8"/>
                    </a:lnTo>
                    <a:lnTo>
                      <a:pt x="22" y="8"/>
                    </a:lnTo>
                    <a:lnTo>
                      <a:pt x="22" y="15"/>
                    </a:lnTo>
                    <a:lnTo>
                      <a:pt x="29" y="15"/>
                    </a:lnTo>
                    <a:lnTo>
                      <a:pt x="36" y="23"/>
                    </a:lnTo>
                    <a:lnTo>
                      <a:pt x="36" y="30"/>
                    </a:lnTo>
                    <a:lnTo>
                      <a:pt x="44" y="30"/>
                    </a:lnTo>
                    <a:lnTo>
                      <a:pt x="44" y="37"/>
                    </a:lnTo>
                    <a:lnTo>
                      <a:pt x="51" y="45"/>
                    </a:lnTo>
                    <a:lnTo>
                      <a:pt x="51" y="52"/>
                    </a:lnTo>
                    <a:lnTo>
                      <a:pt x="58" y="52"/>
                    </a:lnTo>
                  </a:path>
                </a:pathLst>
              </a:custGeom>
              <a:noFill/>
              <a:ln w="11113">
                <a:solidFill>
                  <a:srgbClr val="FF1E66"/>
                </a:solidFill>
                <a:round/>
                <a:headEnd/>
                <a:tailEnd/>
              </a:ln>
            </p:spPr>
            <p:txBody>
              <a:bodyPr/>
              <a:lstStyle/>
              <a:p>
                <a:endParaRPr lang="es-ES_tradnl"/>
              </a:p>
            </p:txBody>
          </p:sp>
          <p:sp>
            <p:nvSpPr>
              <p:cNvPr id="39754" name="Freeform 182"/>
              <p:cNvSpPr>
                <a:spLocks/>
              </p:cNvSpPr>
              <p:nvPr/>
            </p:nvSpPr>
            <p:spPr bwMode="auto">
              <a:xfrm>
                <a:off x="496" y="1830"/>
                <a:ext cx="58" cy="60"/>
              </a:xfrm>
              <a:custGeom>
                <a:avLst/>
                <a:gdLst>
                  <a:gd name="T0" fmla="*/ 0 w 58"/>
                  <a:gd name="T1" fmla="*/ 0 h 60"/>
                  <a:gd name="T2" fmla="*/ 7 w 58"/>
                  <a:gd name="T3" fmla="*/ 0 h 60"/>
                  <a:gd name="T4" fmla="*/ 7 w 58"/>
                  <a:gd name="T5" fmla="*/ 8 h 60"/>
                  <a:gd name="T6" fmla="*/ 14 w 58"/>
                  <a:gd name="T7" fmla="*/ 8 h 60"/>
                  <a:gd name="T8" fmla="*/ 22 w 58"/>
                  <a:gd name="T9" fmla="*/ 15 h 60"/>
                  <a:gd name="T10" fmla="*/ 29 w 58"/>
                  <a:gd name="T11" fmla="*/ 15 h 60"/>
                  <a:gd name="T12" fmla="*/ 29 w 58"/>
                  <a:gd name="T13" fmla="*/ 23 h 60"/>
                  <a:gd name="T14" fmla="*/ 36 w 58"/>
                  <a:gd name="T15" fmla="*/ 23 h 60"/>
                  <a:gd name="T16" fmla="*/ 36 w 58"/>
                  <a:gd name="T17" fmla="*/ 30 h 60"/>
                  <a:gd name="T18" fmla="*/ 51 w 58"/>
                  <a:gd name="T19" fmla="*/ 45 h 60"/>
                  <a:gd name="T20" fmla="*/ 51 w 58"/>
                  <a:gd name="T21" fmla="*/ 52 h 60"/>
                  <a:gd name="T22" fmla="*/ 58 w 58"/>
                  <a:gd name="T23" fmla="*/ 60 h 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8"/>
                  <a:gd name="T37" fmla="*/ 0 h 60"/>
                  <a:gd name="T38" fmla="*/ 58 w 58"/>
                  <a:gd name="T39" fmla="*/ 60 h 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8" h="60">
                    <a:moveTo>
                      <a:pt x="0" y="0"/>
                    </a:moveTo>
                    <a:lnTo>
                      <a:pt x="7" y="0"/>
                    </a:lnTo>
                    <a:lnTo>
                      <a:pt x="7" y="8"/>
                    </a:lnTo>
                    <a:lnTo>
                      <a:pt x="14" y="8"/>
                    </a:lnTo>
                    <a:lnTo>
                      <a:pt x="22" y="15"/>
                    </a:lnTo>
                    <a:lnTo>
                      <a:pt x="29" y="15"/>
                    </a:lnTo>
                    <a:lnTo>
                      <a:pt x="29" y="23"/>
                    </a:lnTo>
                    <a:lnTo>
                      <a:pt x="36" y="23"/>
                    </a:lnTo>
                    <a:lnTo>
                      <a:pt x="36" y="30"/>
                    </a:lnTo>
                    <a:lnTo>
                      <a:pt x="51" y="45"/>
                    </a:lnTo>
                    <a:lnTo>
                      <a:pt x="51" y="52"/>
                    </a:lnTo>
                    <a:lnTo>
                      <a:pt x="58" y="60"/>
                    </a:lnTo>
                  </a:path>
                </a:pathLst>
              </a:custGeom>
              <a:noFill/>
              <a:ln w="11113">
                <a:solidFill>
                  <a:srgbClr val="FF2166"/>
                </a:solidFill>
                <a:round/>
                <a:headEnd/>
                <a:tailEnd/>
              </a:ln>
            </p:spPr>
            <p:txBody>
              <a:bodyPr/>
              <a:lstStyle/>
              <a:p>
                <a:endParaRPr lang="es-ES_tradnl"/>
              </a:p>
            </p:txBody>
          </p:sp>
          <p:sp>
            <p:nvSpPr>
              <p:cNvPr id="39755" name="Freeform 183"/>
              <p:cNvSpPr>
                <a:spLocks/>
              </p:cNvSpPr>
              <p:nvPr/>
            </p:nvSpPr>
            <p:spPr bwMode="auto">
              <a:xfrm>
                <a:off x="496" y="1830"/>
                <a:ext cx="58" cy="67"/>
              </a:xfrm>
              <a:custGeom>
                <a:avLst/>
                <a:gdLst>
                  <a:gd name="T0" fmla="*/ 0 w 58"/>
                  <a:gd name="T1" fmla="*/ 0 h 67"/>
                  <a:gd name="T2" fmla="*/ 7 w 58"/>
                  <a:gd name="T3" fmla="*/ 0 h 67"/>
                  <a:gd name="T4" fmla="*/ 7 w 58"/>
                  <a:gd name="T5" fmla="*/ 8 h 67"/>
                  <a:gd name="T6" fmla="*/ 14 w 58"/>
                  <a:gd name="T7" fmla="*/ 8 h 67"/>
                  <a:gd name="T8" fmla="*/ 14 w 58"/>
                  <a:gd name="T9" fmla="*/ 15 h 67"/>
                  <a:gd name="T10" fmla="*/ 22 w 58"/>
                  <a:gd name="T11" fmla="*/ 15 h 67"/>
                  <a:gd name="T12" fmla="*/ 36 w 58"/>
                  <a:gd name="T13" fmla="*/ 30 h 67"/>
                  <a:gd name="T14" fmla="*/ 36 w 58"/>
                  <a:gd name="T15" fmla="*/ 37 h 67"/>
                  <a:gd name="T16" fmla="*/ 44 w 58"/>
                  <a:gd name="T17" fmla="*/ 37 h 67"/>
                  <a:gd name="T18" fmla="*/ 44 w 58"/>
                  <a:gd name="T19" fmla="*/ 45 h 67"/>
                  <a:gd name="T20" fmla="*/ 51 w 58"/>
                  <a:gd name="T21" fmla="*/ 45 h 67"/>
                  <a:gd name="T22" fmla="*/ 51 w 58"/>
                  <a:gd name="T23" fmla="*/ 52 h 67"/>
                  <a:gd name="T24" fmla="*/ 58 w 58"/>
                  <a:gd name="T25" fmla="*/ 60 h 67"/>
                  <a:gd name="T26" fmla="*/ 58 w 58"/>
                  <a:gd name="T27" fmla="*/ 67 h 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8"/>
                  <a:gd name="T43" fmla="*/ 0 h 67"/>
                  <a:gd name="T44" fmla="*/ 58 w 58"/>
                  <a:gd name="T45" fmla="*/ 67 h 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8" h="67">
                    <a:moveTo>
                      <a:pt x="0" y="0"/>
                    </a:moveTo>
                    <a:lnTo>
                      <a:pt x="7" y="0"/>
                    </a:lnTo>
                    <a:lnTo>
                      <a:pt x="7" y="8"/>
                    </a:lnTo>
                    <a:lnTo>
                      <a:pt x="14" y="8"/>
                    </a:lnTo>
                    <a:lnTo>
                      <a:pt x="14" y="15"/>
                    </a:lnTo>
                    <a:lnTo>
                      <a:pt x="22" y="15"/>
                    </a:lnTo>
                    <a:lnTo>
                      <a:pt x="36" y="30"/>
                    </a:lnTo>
                    <a:lnTo>
                      <a:pt x="36" y="37"/>
                    </a:lnTo>
                    <a:lnTo>
                      <a:pt x="44" y="37"/>
                    </a:lnTo>
                    <a:lnTo>
                      <a:pt x="44" y="45"/>
                    </a:lnTo>
                    <a:lnTo>
                      <a:pt x="51" y="45"/>
                    </a:lnTo>
                    <a:lnTo>
                      <a:pt x="51" y="52"/>
                    </a:lnTo>
                    <a:lnTo>
                      <a:pt x="58" y="60"/>
                    </a:lnTo>
                    <a:lnTo>
                      <a:pt x="58" y="67"/>
                    </a:lnTo>
                  </a:path>
                </a:pathLst>
              </a:custGeom>
              <a:noFill/>
              <a:ln w="11113">
                <a:solidFill>
                  <a:srgbClr val="FF2366"/>
                </a:solidFill>
                <a:round/>
                <a:headEnd/>
                <a:tailEnd/>
              </a:ln>
            </p:spPr>
            <p:txBody>
              <a:bodyPr/>
              <a:lstStyle/>
              <a:p>
                <a:endParaRPr lang="es-ES_tradnl"/>
              </a:p>
            </p:txBody>
          </p:sp>
          <p:sp>
            <p:nvSpPr>
              <p:cNvPr id="39756" name="Freeform 184"/>
              <p:cNvSpPr>
                <a:spLocks/>
              </p:cNvSpPr>
              <p:nvPr/>
            </p:nvSpPr>
            <p:spPr bwMode="auto">
              <a:xfrm>
                <a:off x="503" y="1838"/>
                <a:ext cx="59" cy="67"/>
              </a:xfrm>
              <a:custGeom>
                <a:avLst/>
                <a:gdLst>
                  <a:gd name="T0" fmla="*/ 0 w 59"/>
                  <a:gd name="T1" fmla="*/ 0 h 67"/>
                  <a:gd name="T2" fmla="*/ 7 w 59"/>
                  <a:gd name="T3" fmla="*/ 0 h 67"/>
                  <a:gd name="T4" fmla="*/ 7 w 59"/>
                  <a:gd name="T5" fmla="*/ 7 h 67"/>
                  <a:gd name="T6" fmla="*/ 15 w 59"/>
                  <a:gd name="T7" fmla="*/ 7 h 67"/>
                  <a:gd name="T8" fmla="*/ 15 w 59"/>
                  <a:gd name="T9" fmla="*/ 15 h 67"/>
                  <a:gd name="T10" fmla="*/ 22 w 59"/>
                  <a:gd name="T11" fmla="*/ 15 h 67"/>
                  <a:gd name="T12" fmla="*/ 22 w 59"/>
                  <a:gd name="T13" fmla="*/ 22 h 67"/>
                  <a:gd name="T14" fmla="*/ 29 w 59"/>
                  <a:gd name="T15" fmla="*/ 22 h 67"/>
                  <a:gd name="T16" fmla="*/ 29 w 59"/>
                  <a:gd name="T17" fmla="*/ 29 h 67"/>
                  <a:gd name="T18" fmla="*/ 37 w 59"/>
                  <a:gd name="T19" fmla="*/ 29 h 67"/>
                  <a:gd name="T20" fmla="*/ 37 w 59"/>
                  <a:gd name="T21" fmla="*/ 37 h 67"/>
                  <a:gd name="T22" fmla="*/ 44 w 59"/>
                  <a:gd name="T23" fmla="*/ 44 h 67"/>
                  <a:gd name="T24" fmla="*/ 44 w 59"/>
                  <a:gd name="T25" fmla="*/ 52 h 67"/>
                  <a:gd name="T26" fmla="*/ 51 w 59"/>
                  <a:gd name="T27" fmla="*/ 52 h 67"/>
                  <a:gd name="T28" fmla="*/ 51 w 59"/>
                  <a:gd name="T29" fmla="*/ 59 h 67"/>
                  <a:gd name="T30" fmla="*/ 59 w 59"/>
                  <a:gd name="T31" fmla="*/ 67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67"/>
                  <a:gd name="T50" fmla="*/ 59 w 59"/>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67">
                    <a:moveTo>
                      <a:pt x="0" y="0"/>
                    </a:moveTo>
                    <a:lnTo>
                      <a:pt x="7" y="0"/>
                    </a:lnTo>
                    <a:lnTo>
                      <a:pt x="7" y="7"/>
                    </a:lnTo>
                    <a:lnTo>
                      <a:pt x="15" y="7"/>
                    </a:lnTo>
                    <a:lnTo>
                      <a:pt x="15" y="15"/>
                    </a:lnTo>
                    <a:lnTo>
                      <a:pt x="22" y="15"/>
                    </a:lnTo>
                    <a:lnTo>
                      <a:pt x="22" y="22"/>
                    </a:lnTo>
                    <a:lnTo>
                      <a:pt x="29" y="22"/>
                    </a:lnTo>
                    <a:lnTo>
                      <a:pt x="29" y="29"/>
                    </a:lnTo>
                    <a:lnTo>
                      <a:pt x="37" y="29"/>
                    </a:lnTo>
                    <a:lnTo>
                      <a:pt x="37" y="37"/>
                    </a:lnTo>
                    <a:lnTo>
                      <a:pt x="44" y="44"/>
                    </a:lnTo>
                    <a:lnTo>
                      <a:pt x="44" y="52"/>
                    </a:lnTo>
                    <a:lnTo>
                      <a:pt x="51" y="52"/>
                    </a:lnTo>
                    <a:lnTo>
                      <a:pt x="51" y="59"/>
                    </a:lnTo>
                    <a:lnTo>
                      <a:pt x="59" y="67"/>
                    </a:lnTo>
                  </a:path>
                </a:pathLst>
              </a:custGeom>
              <a:noFill/>
              <a:ln w="11113">
                <a:solidFill>
                  <a:srgbClr val="FF2866"/>
                </a:solidFill>
                <a:round/>
                <a:headEnd/>
                <a:tailEnd/>
              </a:ln>
            </p:spPr>
            <p:txBody>
              <a:bodyPr/>
              <a:lstStyle/>
              <a:p>
                <a:endParaRPr lang="es-ES_tradnl"/>
              </a:p>
            </p:txBody>
          </p:sp>
          <p:sp>
            <p:nvSpPr>
              <p:cNvPr id="39757" name="Freeform 185"/>
              <p:cNvSpPr>
                <a:spLocks/>
              </p:cNvSpPr>
              <p:nvPr/>
            </p:nvSpPr>
            <p:spPr bwMode="auto">
              <a:xfrm>
                <a:off x="503" y="1838"/>
                <a:ext cx="59" cy="74"/>
              </a:xfrm>
              <a:custGeom>
                <a:avLst/>
                <a:gdLst>
                  <a:gd name="T0" fmla="*/ 0 w 59"/>
                  <a:gd name="T1" fmla="*/ 0 h 74"/>
                  <a:gd name="T2" fmla="*/ 7 w 59"/>
                  <a:gd name="T3" fmla="*/ 0 h 74"/>
                  <a:gd name="T4" fmla="*/ 7 w 59"/>
                  <a:gd name="T5" fmla="*/ 7 h 74"/>
                  <a:gd name="T6" fmla="*/ 15 w 59"/>
                  <a:gd name="T7" fmla="*/ 7 h 74"/>
                  <a:gd name="T8" fmla="*/ 15 w 59"/>
                  <a:gd name="T9" fmla="*/ 15 h 74"/>
                  <a:gd name="T10" fmla="*/ 22 w 59"/>
                  <a:gd name="T11" fmla="*/ 15 h 74"/>
                  <a:gd name="T12" fmla="*/ 22 w 59"/>
                  <a:gd name="T13" fmla="*/ 22 h 74"/>
                  <a:gd name="T14" fmla="*/ 44 w 59"/>
                  <a:gd name="T15" fmla="*/ 44 h 74"/>
                  <a:gd name="T16" fmla="*/ 44 w 59"/>
                  <a:gd name="T17" fmla="*/ 52 h 74"/>
                  <a:gd name="T18" fmla="*/ 51 w 59"/>
                  <a:gd name="T19" fmla="*/ 59 h 74"/>
                  <a:gd name="T20" fmla="*/ 51 w 59"/>
                  <a:gd name="T21" fmla="*/ 67 h 74"/>
                  <a:gd name="T22" fmla="*/ 59 w 59"/>
                  <a:gd name="T23" fmla="*/ 74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9"/>
                  <a:gd name="T37" fmla="*/ 0 h 74"/>
                  <a:gd name="T38" fmla="*/ 59 w 59"/>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9" h="74">
                    <a:moveTo>
                      <a:pt x="0" y="0"/>
                    </a:moveTo>
                    <a:lnTo>
                      <a:pt x="7" y="0"/>
                    </a:lnTo>
                    <a:lnTo>
                      <a:pt x="7" y="7"/>
                    </a:lnTo>
                    <a:lnTo>
                      <a:pt x="15" y="7"/>
                    </a:lnTo>
                    <a:lnTo>
                      <a:pt x="15" y="15"/>
                    </a:lnTo>
                    <a:lnTo>
                      <a:pt x="22" y="15"/>
                    </a:lnTo>
                    <a:lnTo>
                      <a:pt x="22" y="22"/>
                    </a:lnTo>
                    <a:lnTo>
                      <a:pt x="44" y="44"/>
                    </a:lnTo>
                    <a:lnTo>
                      <a:pt x="44" y="52"/>
                    </a:lnTo>
                    <a:lnTo>
                      <a:pt x="51" y="59"/>
                    </a:lnTo>
                    <a:lnTo>
                      <a:pt x="51" y="67"/>
                    </a:lnTo>
                    <a:lnTo>
                      <a:pt x="59" y="74"/>
                    </a:lnTo>
                  </a:path>
                </a:pathLst>
              </a:custGeom>
              <a:noFill/>
              <a:ln w="11113">
                <a:solidFill>
                  <a:srgbClr val="FF2B66"/>
                </a:solidFill>
                <a:round/>
                <a:headEnd/>
                <a:tailEnd/>
              </a:ln>
            </p:spPr>
            <p:txBody>
              <a:bodyPr/>
              <a:lstStyle/>
              <a:p>
                <a:endParaRPr lang="es-ES_tradnl"/>
              </a:p>
            </p:txBody>
          </p:sp>
          <p:sp>
            <p:nvSpPr>
              <p:cNvPr id="39758" name="Freeform 186"/>
              <p:cNvSpPr>
                <a:spLocks/>
              </p:cNvSpPr>
              <p:nvPr/>
            </p:nvSpPr>
            <p:spPr bwMode="auto">
              <a:xfrm>
                <a:off x="503" y="1838"/>
                <a:ext cx="59" cy="74"/>
              </a:xfrm>
              <a:custGeom>
                <a:avLst/>
                <a:gdLst>
                  <a:gd name="T0" fmla="*/ 0 w 59"/>
                  <a:gd name="T1" fmla="*/ 0 h 74"/>
                  <a:gd name="T2" fmla="*/ 0 w 59"/>
                  <a:gd name="T3" fmla="*/ 7 h 74"/>
                  <a:gd name="T4" fmla="*/ 7 w 59"/>
                  <a:gd name="T5" fmla="*/ 7 h 74"/>
                  <a:gd name="T6" fmla="*/ 7 w 59"/>
                  <a:gd name="T7" fmla="*/ 15 h 74"/>
                  <a:gd name="T8" fmla="*/ 15 w 59"/>
                  <a:gd name="T9" fmla="*/ 15 h 74"/>
                  <a:gd name="T10" fmla="*/ 15 w 59"/>
                  <a:gd name="T11" fmla="*/ 22 h 74"/>
                  <a:gd name="T12" fmla="*/ 22 w 59"/>
                  <a:gd name="T13" fmla="*/ 22 h 74"/>
                  <a:gd name="T14" fmla="*/ 29 w 59"/>
                  <a:gd name="T15" fmla="*/ 29 h 74"/>
                  <a:gd name="T16" fmla="*/ 29 w 59"/>
                  <a:gd name="T17" fmla="*/ 37 h 74"/>
                  <a:gd name="T18" fmla="*/ 37 w 59"/>
                  <a:gd name="T19" fmla="*/ 37 h 74"/>
                  <a:gd name="T20" fmla="*/ 37 w 59"/>
                  <a:gd name="T21" fmla="*/ 44 h 74"/>
                  <a:gd name="T22" fmla="*/ 51 w 59"/>
                  <a:gd name="T23" fmla="*/ 59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0" y="7"/>
                    </a:lnTo>
                    <a:lnTo>
                      <a:pt x="7" y="7"/>
                    </a:lnTo>
                    <a:lnTo>
                      <a:pt x="7" y="15"/>
                    </a:lnTo>
                    <a:lnTo>
                      <a:pt x="15" y="15"/>
                    </a:lnTo>
                    <a:lnTo>
                      <a:pt x="15" y="22"/>
                    </a:lnTo>
                    <a:lnTo>
                      <a:pt x="22" y="22"/>
                    </a:lnTo>
                    <a:lnTo>
                      <a:pt x="29" y="29"/>
                    </a:lnTo>
                    <a:lnTo>
                      <a:pt x="29" y="37"/>
                    </a:lnTo>
                    <a:lnTo>
                      <a:pt x="37" y="37"/>
                    </a:lnTo>
                    <a:lnTo>
                      <a:pt x="37" y="44"/>
                    </a:lnTo>
                    <a:lnTo>
                      <a:pt x="51" y="59"/>
                    </a:lnTo>
                    <a:lnTo>
                      <a:pt x="51" y="67"/>
                    </a:lnTo>
                    <a:lnTo>
                      <a:pt x="59" y="74"/>
                    </a:lnTo>
                  </a:path>
                </a:pathLst>
              </a:custGeom>
              <a:noFill/>
              <a:ln w="11113">
                <a:solidFill>
                  <a:srgbClr val="FF3066"/>
                </a:solidFill>
                <a:round/>
                <a:headEnd/>
                <a:tailEnd/>
              </a:ln>
            </p:spPr>
            <p:txBody>
              <a:bodyPr/>
              <a:lstStyle/>
              <a:p>
                <a:endParaRPr lang="es-ES_tradnl"/>
              </a:p>
            </p:txBody>
          </p:sp>
          <p:sp>
            <p:nvSpPr>
              <p:cNvPr id="39759" name="Freeform 187"/>
              <p:cNvSpPr>
                <a:spLocks/>
              </p:cNvSpPr>
              <p:nvPr/>
            </p:nvSpPr>
            <p:spPr bwMode="auto">
              <a:xfrm>
                <a:off x="503" y="1845"/>
                <a:ext cx="59" cy="74"/>
              </a:xfrm>
              <a:custGeom>
                <a:avLst/>
                <a:gdLst>
                  <a:gd name="T0" fmla="*/ 0 w 59"/>
                  <a:gd name="T1" fmla="*/ 0 h 74"/>
                  <a:gd name="T2" fmla="*/ 7 w 59"/>
                  <a:gd name="T3" fmla="*/ 0 h 74"/>
                  <a:gd name="T4" fmla="*/ 7 w 59"/>
                  <a:gd name="T5" fmla="*/ 8 h 74"/>
                  <a:gd name="T6" fmla="*/ 15 w 59"/>
                  <a:gd name="T7" fmla="*/ 8 h 74"/>
                  <a:gd name="T8" fmla="*/ 15 w 59"/>
                  <a:gd name="T9" fmla="*/ 15 h 74"/>
                  <a:gd name="T10" fmla="*/ 22 w 59"/>
                  <a:gd name="T11" fmla="*/ 15 h 74"/>
                  <a:gd name="T12" fmla="*/ 22 w 59"/>
                  <a:gd name="T13" fmla="*/ 22 h 74"/>
                  <a:gd name="T14" fmla="*/ 29 w 59"/>
                  <a:gd name="T15" fmla="*/ 22 h 74"/>
                  <a:gd name="T16" fmla="*/ 29 w 59"/>
                  <a:gd name="T17" fmla="*/ 30 h 74"/>
                  <a:gd name="T18" fmla="*/ 44 w 59"/>
                  <a:gd name="T19" fmla="*/ 45 h 74"/>
                  <a:gd name="T20" fmla="*/ 44 w 59"/>
                  <a:gd name="T21" fmla="*/ 52 h 74"/>
                  <a:gd name="T22" fmla="*/ 51 w 59"/>
                  <a:gd name="T23" fmla="*/ 60 h 74"/>
                  <a:gd name="T24" fmla="*/ 51 w 59"/>
                  <a:gd name="T25" fmla="*/ 67 h 74"/>
                  <a:gd name="T26" fmla="*/ 59 w 59"/>
                  <a:gd name="T27" fmla="*/ 74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74"/>
                  <a:gd name="T44" fmla="*/ 59 w 59"/>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74">
                    <a:moveTo>
                      <a:pt x="0" y="0"/>
                    </a:moveTo>
                    <a:lnTo>
                      <a:pt x="7" y="0"/>
                    </a:lnTo>
                    <a:lnTo>
                      <a:pt x="7" y="8"/>
                    </a:lnTo>
                    <a:lnTo>
                      <a:pt x="15" y="8"/>
                    </a:lnTo>
                    <a:lnTo>
                      <a:pt x="15" y="15"/>
                    </a:lnTo>
                    <a:lnTo>
                      <a:pt x="22" y="15"/>
                    </a:lnTo>
                    <a:lnTo>
                      <a:pt x="22" y="22"/>
                    </a:lnTo>
                    <a:lnTo>
                      <a:pt x="29" y="22"/>
                    </a:lnTo>
                    <a:lnTo>
                      <a:pt x="29" y="30"/>
                    </a:lnTo>
                    <a:lnTo>
                      <a:pt x="44" y="45"/>
                    </a:lnTo>
                    <a:lnTo>
                      <a:pt x="44" y="52"/>
                    </a:lnTo>
                    <a:lnTo>
                      <a:pt x="51" y="60"/>
                    </a:lnTo>
                    <a:lnTo>
                      <a:pt x="51" y="67"/>
                    </a:lnTo>
                    <a:lnTo>
                      <a:pt x="59" y="74"/>
                    </a:lnTo>
                  </a:path>
                </a:pathLst>
              </a:custGeom>
              <a:noFill/>
              <a:ln w="11113">
                <a:solidFill>
                  <a:srgbClr val="FF3266"/>
                </a:solidFill>
                <a:round/>
                <a:headEnd/>
                <a:tailEnd/>
              </a:ln>
            </p:spPr>
            <p:txBody>
              <a:bodyPr/>
              <a:lstStyle/>
              <a:p>
                <a:endParaRPr lang="es-ES_tradnl"/>
              </a:p>
            </p:txBody>
          </p:sp>
          <p:sp>
            <p:nvSpPr>
              <p:cNvPr id="39760" name="Freeform 188"/>
              <p:cNvSpPr>
                <a:spLocks/>
              </p:cNvSpPr>
              <p:nvPr/>
            </p:nvSpPr>
            <p:spPr bwMode="auto">
              <a:xfrm>
                <a:off x="620" y="1897"/>
                <a:ext cx="44" cy="22"/>
              </a:xfrm>
              <a:custGeom>
                <a:avLst/>
                <a:gdLst>
                  <a:gd name="T0" fmla="*/ 30 w 44"/>
                  <a:gd name="T1" fmla="*/ 0 h 22"/>
                  <a:gd name="T2" fmla="*/ 44 w 44"/>
                  <a:gd name="T3" fmla="*/ 15 h 22"/>
                  <a:gd name="T4" fmla="*/ 44 w 44"/>
                  <a:gd name="T5" fmla="*/ 22 h 22"/>
                  <a:gd name="T6" fmla="*/ 22 w 44"/>
                  <a:gd name="T7" fmla="*/ 22 h 22"/>
                  <a:gd name="T8" fmla="*/ 15 w 44"/>
                  <a:gd name="T9" fmla="*/ 15 h 22"/>
                  <a:gd name="T10" fmla="*/ 8 w 44"/>
                  <a:gd name="T11" fmla="*/ 15 h 22"/>
                  <a:gd name="T12" fmla="*/ 0 w 44"/>
                  <a:gd name="T13" fmla="*/ 8 h 22"/>
                  <a:gd name="T14" fmla="*/ 0 w 44"/>
                  <a:gd name="T15" fmla="*/ 0 h 22"/>
                  <a:gd name="T16" fmla="*/ 0 w 44"/>
                  <a:gd name="T17" fmla="*/ 8 h 22"/>
                  <a:gd name="T18" fmla="*/ 8 w 44"/>
                  <a:gd name="T19" fmla="*/ 8 h 22"/>
                  <a:gd name="T20" fmla="*/ 15 w 44"/>
                  <a:gd name="T21" fmla="*/ 15 h 22"/>
                  <a:gd name="T22" fmla="*/ 37 w 44"/>
                  <a:gd name="T23" fmla="*/ 15 h 22"/>
                  <a:gd name="T24" fmla="*/ 37 w 44"/>
                  <a:gd name="T25" fmla="*/ 8 h 22"/>
                  <a:gd name="T26" fmla="*/ 30 w 44"/>
                  <a:gd name="T27" fmla="*/ 0 h 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
                  <a:gd name="T43" fmla="*/ 0 h 22"/>
                  <a:gd name="T44" fmla="*/ 44 w 44"/>
                  <a:gd name="T45" fmla="*/ 22 h 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 h="22">
                    <a:moveTo>
                      <a:pt x="30" y="0"/>
                    </a:moveTo>
                    <a:lnTo>
                      <a:pt x="44" y="15"/>
                    </a:lnTo>
                    <a:lnTo>
                      <a:pt x="44" y="22"/>
                    </a:lnTo>
                    <a:lnTo>
                      <a:pt x="22" y="22"/>
                    </a:lnTo>
                    <a:lnTo>
                      <a:pt x="15" y="15"/>
                    </a:lnTo>
                    <a:lnTo>
                      <a:pt x="8" y="15"/>
                    </a:lnTo>
                    <a:lnTo>
                      <a:pt x="0" y="8"/>
                    </a:lnTo>
                    <a:lnTo>
                      <a:pt x="0" y="0"/>
                    </a:lnTo>
                    <a:lnTo>
                      <a:pt x="0" y="8"/>
                    </a:lnTo>
                    <a:lnTo>
                      <a:pt x="8" y="8"/>
                    </a:lnTo>
                    <a:lnTo>
                      <a:pt x="15" y="15"/>
                    </a:lnTo>
                    <a:lnTo>
                      <a:pt x="37" y="15"/>
                    </a:lnTo>
                    <a:lnTo>
                      <a:pt x="37" y="8"/>
                    </a:lnTo>
                    <a:lnTo>
                      <a:pt x="30" y="0"/>
                    </a:lnTo>
                    <a:close/>
                  </a:path>
                </a:pathLst>
              </a:custGeom>
              <a:solidFill>
                <a:srgbClr val="FF3272"/>
              </a:solidFill>
              <a:ln w="0">
                <a:solidFill>
                  <a:srgbClr val="000000"/>
                </a:solidFill>
                <a:round/>
                <a:headEnd/>
                <a:tailEnd/>
              </a:ln>
            </p:spPr>
            <p:txBody>
              <a:bodyPr/>
              <a:lstStyle/>
              <a:p>
                <a:endParaRPr lang="es-ES_tradnl"/>
              </a:p>
            </p:txBody>
          </p:sp>
          <p:sp>
            <p:nvSpPr>
              <p:cNvPr id="39761" name="Freeform 189"/>
              <p:cNvSpPr>
                <a:spLocks/>
              </p:cNvSpPr>
              <p:nvPr/>
            </p:nvSpPr>
            <p:spPr bwMode="auto">
              <a:xfrm>
                <a:off x="496" y="1845"/>
                <a:ext cx="22" cy="74"/>
              </a:xfrm>
              <a:custGeom>
                <a:avLst/>
                <a:gdLst>
                  <a:gd name="T0" fmla="*/ 7 w 22"/>
                  <a:gd name="T1" fmla="*/ 0 h 74"/>
                  <a:gd name="T2" fmla="*/ 7 w 22"/>
                  <a:gd name="T3" fmla="*/ 8 h 74"/>
                  <a:gd name="T4" fmla="*/ 14 w 22"/>
                  <a:gd name="T5" fmla="*/ 8 h 74"/>
                  <a:gd name="T6" fmla="*/ 14 w 22"/>
                  <a:gd name="T7" fmla="*/ 22 h 74"/>
                  <a:gd name="T8" fmla="*/ 22 w 22"/>
                  <a:gd name="T9" fmla="*/ 30 h 74"/>
                  <a:gd name="T10" fmla="*/ 22 w 22"/>
                  <a:gd name="T11" fmla="*/ 74 h 74"/>
                  <a:gd name="T12" fmla="*/ 14 w 22"/>
                  <a:gd name="T13" fmla="*/ 74 h 74"/>
                  <a:gd name="T14" fmla="*/ 7 w 22"/>
                  <a:gd name="T15" fmla="*/ 67 h 74"/>
                  <a:gd name="T16" fmla="*/ 7 w 22"/>
                  <a:gd name="T17" fmla="*/ 52 h 74"/>
                  <a:gd name="T18" fmla="*/ 0 w 22"/>
                  <a:gd name="T19" fmla="*/ 45 h 74"/>
                  <a:gd name="T20" fmla="*/ 0 w 22"/>
                  <a:gd name="T21" fmla="*/ 22 h 74"/>
                  <a:gd name="T22" fmla="*/ 7 w 22"/>
                  <a:gd name="T23" fmla="*/ 15 h 74"/>
                  <a:gd name="T24" fmla="*/ 7 w 22"/>
                  <a:gd name="T25" fmla="*/ 0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7" y="0"/>
                    </a:moveTo>
                    <a:lnTo>
                      <a:pt x="7" y="8"/>
                    </a:lnTo>
                    <a:lnTo>
                      <a:pt x="14" y="8"/>
                    </a:lnTo>
                    <a:lnTo>
                      <a:pt x="14" y="22"/>
                    </a:lnTo>
                    <a:lnTo>
                      <a:pt x="22" y="30"/>
                    </a:lnTo>
                    <a:lnTo>
                      <a:pt x="22" y="74"/>
                    </a:lnTo>
                    <a:lnTo>
                      <a:pt x="14" y="74"/>
                    </a:lnTo>
                    <a:lnTo>
                      <a:pt x="7" y="67"/>
                    </a:lnTo>
                    <a:lnTo>
                      <a:pt x="7" y="52"/>
                    </a:lnTo>
                    <a:lnTo>
                      <a:pt x="0" y="45"/>
                    </a:lnTo>
                    <a:lnTo>
                      <a:pt x="0" y="22"/>
                    </a:lnTo>
                    <a:lnTo>
                      <a:pt x="7" y="15"/>
                    </a:lnTo>
                    <a:lnTo>
                      <a:pt x="7" y="0"/>
                    </a:lnTo>
                    <a:close/>
                  </a:path>
                </a:pathLst>
              </a:custGeom>
              <a:solidFill>
                <a:srgbClr val="FF3266"/>
              </a:solidFill>
              <a:ln w="9525">
                <a:noFill/>
                <a:round/>
                <a:headEnd/>
                <a:tailEnd/>
              </a:ln>
            </p:spPr>
            <p:txBody>
              <a:bodyPr/>
              <a:lstStyle/>
              <a:p>
                <a:endParaRPr lang="es-ES_tradnl"/>
              </a:p>
            </p:txBody>
          </p:sp>
          <p:sp>
            <p:nvSpPr>
              <p:cNvPr id="39762" name="Freeform 190"/>
              <p:cNvSpPr>
                <a:spLocks/>
              </p:cNvSpPr>
              <p:nvPr/>
            </p:nvSpPr>
            <p:spPr bwMode="auto">
              <a:xfrm>
                <a:off x="496" y="1845"/>
                <a:ext cx="22" cy="74"/>
              </a:xfrm>
              <a:custGeom>
                <a:avLst/>
                <a:gdLst>
                  <a:gd name="T0" fmla="*/ 14 w 22"/>
                  <a:gd name="T1" fmla="*/ 74 h 74"/>
                  <a:gd name="T2" fmla="*/ 7 w 22"/>
                  <a:gd name="T3" fmla="*/ 67 h 74"/>
                  <a:gd name="T4" fmla="*/ 7 w 22"/>
                  <a:gd name="T5" fmla="*/ 52 h 74"/>
                  <a:gd name="T6" fmla="*/ 0 w 22"/>
                  <a:gd name="T7" fmla="*/ 45 h 74"/>
                  <a:gd name="T8" fmla="*/ 0 w 22"/>
                  <a:gd name="T9" fmla="*/ 22 h 74"/>
                  <a:gd name="T10" fmla="*/ 7 w 22"/>
                  <a:gd name="T11" fmla="*/ 15 h 74"/>
                  <a:gd name="T12" fmla="*/ 7 w 22"/>
                  <a:gd name="T13" fmla="*/ 0 h 74"/>
                  <a:gd name="T14" fmla="*/ 7 w 22"/>
                  <a:gd name="T15" fmla="*/ 8 h 74"/>
                  <a:gd name="T16" fmla="*/ 14 w 22"/>
                  <a:gd name="T17" fmla="*/ 15 h 74"/>
                  <a:gd name="T18" fmla="*/ 14 w 22"/>
                  <a:gd name="T19" fmla="*/ 30 h 74"/>
                  <a:gd name="T20" fmla="*/ 22 w 22"/>
                  <a:gd name="T21" fmla="*/ 37 h 74"/>
                  <a:gd name="T22" fmla="*/ 22 w 22"/>
                  <a:gd name="T23" fmla="*/ 67 h 74"/>
                  <a:gd name="T24" fmla="*/ 14 w 22"/>
                  <a:gd name="T25" fmla="*/ 74 h 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
                  <a:gd name="T40" fmla="*/ 0 h 74"/>
                  <a:gd name="T41" fmla="*/ 22 w 22"/>
                  <a:gd name="T42" fmla="*/ 74 h 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 h="74">
                    <a:moveTo>
                      <a:pt x="14" y="74"/>
                    </a:moveTo>
                    <a:lnTo>
                      <a:pt x="7" y="67"/>
                    </a:lnTo>
                    <a:lnTo>
                      <a:pt x="7" y="52"/>
                    </a:lnTo>
                    <a:lnTo>
                      <a:pt x="0" y="45"/>
                    </a:lnTo>
                    <a:lnTo>
                      <a:pt x="0" y="22"/>
                    </a:lnTo>
                    <a:lnTo>
                      <a:pt x="7" y="15"/>
                    </a:lnTo>
                    <a:lnTo>
                      <a:pt x="7" y="0"/>
                    </a:lnTo>
                    <a:lnTo>
                      <a:pt x="7" y="8"/>
                    </a:lnTo>
                    <a:lnTo>
                      <a:pt x="14" y="15"/>
                    </a:lnTo>
                    <a:lnTo>
                      <a:pt x="14" y="30"/>
                    </a:lnTo>
                    <a:lnTo>
                      <a:pt x="22" y="37"/>
                    </a:lnTo>
                    <a:lnTo>
                      <a:pt x="22" y="67"/>
                    </a:lnTo>
                    <a:lnTo>
                      <a:pt x="14" y="74"/>
                    </a:lnTo>
                    <a:close/>
                  </a:path>
                </a:pathLst>
              </a:custGeom>
              <a:solidFill>
                <a:srgbClr val="FF386B"/>
              </a:solidFill>
              <a:ln w="9525">
                <a:noFill/>
                <a:round/>
                <a:headEnd/>
                <a:tailEnd/>
              </a:ln>
            </p:spPr>
            <p:txBody>
              <a:bodyPr/>
              <a:lstStyle/>
              <a:p>
                <a:endParaRPr lang="es-ES_tradnl"/>
              </a:p>
            </p:txBody>
          </p:sp>
          <p:sp>
            <p:nvSpPr>
              <p:cNvPr id="39763" name="Freeform 191"/>
              <p:cNvSpPr>
                <a:spLocks/>
              </p:cNvSpPr>
              <p:nvPr/>
            </p:nvSpPr>
            <p:spPr bwMode="auto">
              <a:xfrm>
                <a:off x="496" y="1853"/>
                <a:ext cx="22" cy="66"/>
              </a:xfrm>
              <a:custGeom>
                <a:avLst/>
                <a:gdLst>
                  <a:gd name="T0" fmla="*/ 14 w 22"/>
                  <a:gd name="T1" fmla="*/ 66 h 66"/>
                  <a:gd name="T2" fmla="*/ 7 w 22"/>
                  <a:gd name="T3" fmla="*/ 59 h 66"/>
                  <a:gd name="T4" fmla="*/ 7 w 22"/>
                  <a:gd name="T5" fmla="*/ 44 h 66"/>
                  <a:gd name="T6" fmla="*/ 0 w 22"/>
                  <a:gd name="T7" fmla="*/ 37 h 66"/>
                  <a:gd name="T8" fmla="*/ 0 w 22"/>
                  <a:gd name="T9" fmla="*/ 14 h 66"/>
                  <a:gd name="T10" fmla="*/ 7 w 22"/>
                  <a:gd name="T11" fmla="*/ 14 h 66"/>
                  <a:gd name="T12" fmla="*/ 7 w 22"/>
                  <a:gd name="T13" fmla="*/ 0 h 66"/>
                  <a:gd name="T14" fmla="*/ 7 w 22"/>
                  <a:gd name="T15" fmla="*/ 7 h 66"/>
                  <a:gd name="T16" fmla="*/ 14 w 22"/>
                  <a:gd name="T17" fmla="*/ 7 h 66"/>
                  <a:gd name="T18" fmla="*/ 14 w 22"/>
                  <a:gd name="T19" fmla="*/ 37 h 66"/>
                  <a:gd name="T20" fmla="*/ 22 w 22"/>
                  <a:gd name="T21" fmla="*/ 44 h 66"/>
                  <a:gd name="T22" fmla="*/ 22 w 22"/>
                  <a:gd name="T23" fmla="*/ 52 h 66"/>
                  <a:gd name="T24" fmla="*/ 14 w 22"/>
                  <a:gd name="T25" fmla="*/ 59 h 66"/>
                  <a:gd name="T26" fmla="*/ 14 w 22"/>
                  <a:gd name="T27" fmla="*/ 66 h 6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
                  <a:gd name="T43" fmla="*/ 0 h 66"/>
                  <a:gd name="T44" fmla="*/ 22 w 22"/>
                  <a:gd name="T45" fmla="*/ 66 h 6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 h="66">
                    <a:moveTo>
                      <a:pt x="14" y="66"/>
                    </a:moveTo>
                    <a:lnTo>
                      <a:pt x="7" y="59"/>
                    </a:lnTo>
                    <a:lnTo>
                      <a:pt x="7" y="44"/>
                    </a:lnTo>
                    <a:lnTo>
                      <a:pt x="0" y="37"/>
                    </a:lnTo>
                    <a:lnTo>
                      <a:pt x="0" y="14"/>
                    </a:lnTo>
                    <a:lnTo>
                      <a:pt x="7" y="14"/>
                    </a:lnTo>
                    <a:lnTo>
                      <a:pt x="7" y="0"/>
                    </a:lnTo>
                    <a:lnTo>
                      <a:pt x="7" y="7"/>
                    </a:lnTo>
                    <a:lnTo>
                      <a:pt x="14" y="7"/>
                    </a:lnTo>
                    <a:lnTo>
                      <a:pt x="14" y="37"/>
                    </a:lnTo>
                    <a:lnTo>
                      <a:pt x="22" y="44"/>
                    </a:lnTo>
                    <a:lnTo>
                      <a:pt x="22" y="52"/>
                    </a:lnTo>
                    <a:lnTo>
                      <a:pt x="14" y="59"/>
                    </a:lnTo>
                    <a:lnTo>
                      <a:pt x="14" y="66"/>
                    </a:lnTo>
                    <a:close/>
                  </a:path>
                </a:pathLst>
              </a:custGeom>
              <a:solidFill>
                <a:srgbClr val="FF3A6D"/>
              </a:solidFill>
              <a:ln w="9525">
                <a:noFill/>
                <a:round/>
                <a:headEnd/>
                <a:tailEnd/>
              </a:ln>
            </p:spPr>
            <p:txBody>
              <a:bodyPr/>
              <a:lstStyle/>
              <a:p>
                <a:endParaRPr lang="es-ES_tradnl"/>
              </a:p>
            </p:txBody>
          </p:sp>
          <p:sp>
            <p:nvSpPr>
              <p:cNvPr id="39764" name="Freeform 192"/>
              <p:cNvSpPr>
                <a:spLocks/>
              </p:cNvSpPr>
              <p:nvPr/>
            </p:nvSpPr>
            <p:spPr bwMode="auto">
              <a:xfrm>
                <a:off x="496" y="1853"/>
                <a:ext cx="14" cy="59"/>
              </a:xfrm>
              <a:custGeom>
                <a:avLst/>
                <a:gdLst>
                  <a:gd name="T0" fmla="*/ 14 w 14"/>
                  <a:gd name="T1" fmla="*/ 59 h 59"/>
                  <a:gd name="T2" fmla="*/ 7 w 14"/>
                  <a:gd name="T3" fmla="*/ 59 h 59"/>
                  <a:gd name="T4" fmla="*/ 7 w 14"/>
                  <a:gd name="T5" fmla="*/ 44 h 59"/>
                  <a:gd name="T6" fmla="*/ 0 w 14"/>
                  <a:gd name="T7" fmla="*/ 37 h 59"/>
                  <a:gd name="T8" fmla="*/ 0 w 14"/>
                  <a:gd name="T9" fmla="*/ 22 h 59"/>
                  <a:gd name="T10" fmla="*/ 7 w 14"/>
                  <a:gd name="T11" fmla="*/ 14 h 59"/>
                  <a:gd name="T12" fmla="*/ 7 w 14"/>
                  <a:gd name="T13" fmla="*/ 0 h 59"/>
                  <a:gd name="T14" fmla="*/ 7 w 14"/>
                  <a:gd name="T15" fmla="*/ 7 h 59"/>
                  <a:gd name="T16" fmla="*/ 14 w 14"/>
                  <a:gd name="T17" fmla="*/ 14 h 59"/>
                  <a:gd name="T18" fmla="*/ 14 w 14"/>
                  <a:gd name="T19" fmla="*/ 59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9"/>
                  <a:gd name="T32" fmla="*/ 14 w 14"/>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9">
                    <a:moveTo>
                      <a:pt x="14" y="59"/>
                    </a:moveTo>
                    <a:lnTo>
                      <a:pt x="7" y="59"/>
                    </a:lnTo>
                    <a:lnTo>
                      <a:pt x="7" y="44"/>
                    </a:lnTo>
                    <a:lnTo>
                      <a:pt x="0" y="37"/>
                    </a:lnTo>
                    <a:lnTo>
                      <a:pt x="0" y="22"/>
                    </a:lnTo>
                    <a:lnTo>
                      <a:pt x="7" y="14"/>
                    </a:lnTo>
                    <a:lnTo>
                      <a:pt x="7" y="0"/>
                    </a:lnTo>
                    <a:lnTo>
                      <a:pt x="7" y="7"/>
                    </a:lnTo>
                    <a:lnTo>
                      <a:pt x="14" y="14"/>
                    </a:lnTo>
                    <a:lnTo>
                      <a:pt x="14" y="59"/>
                    </a:lnTo>
                    <a:close/>
                  </a:path>
                </a:pathLst>
              </a:custGeom>
              <a:solidFill>
                <a:srgbClr val="FF3F72"/>
              </a:solidFill>
              <a:ln w="9525">
                <a:noFill/>
                <a:round/>
                <a:headEnd/>
                <a:tailEnd/>
              </a:ln>
            </p:spPr>
            <p:txBody>
              <a:bodyPr/>
              <a:lstStyle/>
              <a:p>
                <a:endParaRPr lang="es-ES_tradnl"/>
              </a:p>
            </p:txBody>
          </p:sp>
          <p:sp>
            <p:nvSpPr>
              <p:cNvPr id="39765" name="Freeform 193"/>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7 h 52"/>
                  <a:gd name="T14" fmla="*/ 14 w 14"/>
                  <a:gd name="T15" fmla="*/ 15 h 52"/>
                  <a:gd name="T16" fmla="*/ 14 w 14"/>
                  <a:gd name="T17" fmla="*/ 52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7"/>
                    </a:lnTo>
                    <a:lnTo>
                      <a:pt x="14" y="15"/>
                    </a:lnTo>
                    <a:lnTo>
                      <a:pt x="14" y="52"/>
                    </a:lnTo>
                    <a:lnTo>
                      <a:pt x="7" y="52"/>
                    </a:lnTo>
                    <a:close/>
                  </a:path>
                </a:pathLst>
              </a:custGeom>
              <a:solidFill>
                <a:srgbClr val="FF4477"/>
              </a:solidFill>
              <a:ln w="9525">
                <a:noFill/>
                <a:round/>
                <a:headEnd/>
                <a:tailEnd/>
              </a:ln>
            </p:spPr>
            <p:txBody>
              <a:bodyPr/>
              <a:lstStyle/>
              <a:p>
                <a:endParaRPr lang="es-ES_tradnl"/>
              </a:p>
            </p:txBody>
          </p:sp>
          <p:sp>
            <p:nvSpPr>
              <p:cNvPr id="39766" name="Freeform 194"/>
              <p:cNvSpPr>
                <a:spLocks/>
              </p:cNvSpPr>
              <p:nvPr/>
            </p:nvSpPr>
            <p:spPr bwMode="auto">
              <a:xfrm>
                <a:off x="496" y="1860"/>
                <a:ext cx="14" cy="52"/>
              </a:xfrm>
              <a:custGeom>
                <a:avLst/>
                <a:gdLst>
                  <a:gd name="T0" fmla="*/ 7 w 14"/>
                  <a:gd name="T1" fmla="*/ 52 h 52"/>
                  <a:gd name="T2" fmla="*/ 7 w 14"/>
                  <a:gd name="T3" fmla="*/ 30 h 52"/>
                  <a:gd name="T4" fmla="*/ 0 w 14"/>
                  <a:gd name="T5" fmla="*/ 22 h 52"/>
                  <a:gd name="T6" fmla="*/ 0 w 14"/>
                  <a:gd name="T7" fmla="*/ 15 h 52"/>
                  <a:gd name="T8" fmla="*/ 7 w 14"/>
                  <a:gd name="T9" fmla="*/ 7 h 52"/>
                  <a:gd name="T10" fmla="*/ 7 w 14"/>
                  <a:gd name="T11" fmla="*/ 0 h 52"/>
                  <a:gd name="T12" fmla="*/ 7 w 14"/>
                  <a:gd name="T13" fmla="*/ 15 h 52"/>
                  <a:gd name="T14" fmla="*/ 14 w 14"/>
                  <a:gd name="T15" fmla="*/ 15 h 52"/>
                  <a:gd name="T16" fmla="*/ 14 w 14"/>
                  <a:gd name="T17" fmla="*/ 45 h 52"/>
                  <a:gd name="T18" fmla="*/ 7 w 14"/>
                  <a:gd name="T19" fmla="*/ 52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52"/>
                  <a:gd name="T32" fmla="*/ 14 w 14"/>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52">
                    <a:moveTo>
                      <a:pt x="7" y="52"/>
                    </a:moveTo>
                    <a:lnTo>
                      <a:pt x="7" y="30"/>
                    </a:lnTo>
                    <a:lnTo>
                      <a:pt x="0" y="22"/>
                    </a:lnTo>
                    <a:lnTo>
                      <a:pt x="0" y="15"/>
                    </a:lnTo>
                    <a:lnTo>
                      <a:pt x="7" y="7"/>
                    </a:lnTo>
                    <a:lnTo>
                      <a:pt x="7" y="0"/>
                    </a:lnTo>
                    <a:lnTo>
                      <a:pt x="7" y="15"/>
                    </a:lnTo>
                    <a:lnTo>
                      <a:pt x="14" y="15"/>
                    </a:lnTo>
                    <a:lnTo>
                      <a:pt x="14" y="45"/>
                    </a:lnTo>
                    <a:lnTo>
                      <a:pt x="7" y="52"/>
                    </a:lnTo>
                    <a:close/>
                  </a:path>
                </a:pathLst>
              </a:custGeom>
              <a:solidFill>
                <a:srgbClr val="FF477A"/>
              </a:solidFill>
              <a:ln w="9525">
                <a:noFill/>
                <a:round/>
                <a:headEnd/>
                <a:tailEnd/>
              </a:ln>
            </p:spPr>
            <p:txBody>
              <a:bodyPr/>
              <a:lstStyle/>
              <a:p>
                <a:endParaRPr lang="es-ES_tradnl"/>
              </a:p>
            </p:txBody>
          </p:sp>
          <p:sp>
            <p:nvSpPr>
              <p:cNvPr id="39767" name="Freeform 195"/>
              <p:cNvSpPr>
                <a:spLocks/>
              </p:cNvSpPr>
              <p:nvPr/>
            </p:nvSpPr>
            <p:spPr bwMode="auto">
              <a:xfrm>
                <a:off x="503" y="1867"/>
                <a:ext cx="7" cy="38"/>
              </a:xfrm>
              <a:custGeom>
                <a:avLst/>
                <a:gdLst>
                  <a:gd name="T0" fmla="*/ 0 w 7"/>
                  <a:gd name="T1" fmla="*/ 0 h 38"/>
                  <a:gd name="T2" fmla="*/ 0 w 7"/>
                  <a:gd name="T3" fmla="*/ 15 h 38"/>
                  <a:gd name="T4" fmla="*/ 7 w 7"/>
                  <a:gd name="T5" fmla="*/ 23 h 38"/>
                  <a:gd name="T6" fmla="*/ 7 w 7"/>
                  <a:gd name="T7" fmla="*/ 38 h 38"/>
                  <a:gd name="T8" fmla="*/ 0 w 7"/>
                  <a:gd name="T9" fmla="*/ 38 h 38"/>
                  <a:gd name="T10" fmla="*/ 0 w 7"/>
                  <a:gd name="T11" fmla="*/ 0 h 38"/>
                  <a:gd name="T12" fmla="*/ 0 60000 65536"/>
                  <a:gd name="T13" fmla="*/ 0 60000 65536"/>
                  <a:gd name="T14" fmla="*/ 0 60000 65536"/>
                  <a:gd name="T15" fmla="*/ 0 60000 65536"/>
                  <a:gd name="T16" fmla="*/ 0 60000 65536"/>
                  <a:gd name="T17" fmla="*/ 0 60000 65536"/>
                  <a:gd name="T18" fmla="*/ 0 w 7"/>
                  <a:gd name="T19" fmla="*/ 0 h 38"/>
                  <a:gd name="T20" fmla="*/ 7 w 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 h="38">
                    <a:moveTo>
                      <a:pt x="0" y="0"/>
                    </a:moveTo>
                    <a:lnTo>
                      <a:pt x="0" y="15"/>
                    </a:lnTo>
                    <a:lnTo>
                      <a:pt x="7" y="23"/>
                    </a:lnTo>
                    <a:lnTo>
                      <a:pt x="7" y="38"/>
                    </a:lnTo>
                    <a:lnTo>
                      <a:pt x="0" y="38"/>
                    </a:lnTo>
                    <a:lnTo>
                      <a:pt x="0" y="0"/>
                    </a:lnTo>
                    <a:close/>
                  </a:path>
                </a:pathLst>
              </a:custGeom>
              <a:solidFill>
                <a:srgbClr val="FF4C7F"/>
              </a:solidFill>
              <a:ln w="9525">
                <a:noFill/>
                <a:round/>
                <a:headEnd/>
                <a:tailEnd/>
              </a:ln>
            </p:spPr>
            <p:txBody>
              <a:bodyPr/>
              <a:lstStyle/>
              <a:p>
                <a:endParaRPr lang="es-ES_tradnl"/>
              </a:p>
            </p:txBody>
          </p:sp>
          <p:sp>
            <p:nvSpPr>
              <p:cNvPr id="39768" name="Freeform 196"/>
              <p:cNvSpPr>
                <a:spLocks/>
              </p:cNvSpPr>
              <p:nvPr/>
            </p:nvSpPr>
            <p:spPr bwMode="auto">
              <a:xfrm>
                <a:off x="510" y="1927"/>
                <a:ext cx="52" cy="7"/>
              </a:xfrm>
              <a:custGeom>
                <a:avLst/>
                <a:gdLst>
                  <a:gd name="T0" fmla="*/ 0 w 52"/>
                  <a:gd name="T1" fmla="*/ 0 h 7"/>
                  <a:gd name="T2" fmla="*/ 8 w 52"/>
                  <a:gd name="T3" fmla="*/ 0 h 7"/>
                  <a:gd name="T4" fmla="*/ 8 w 52"/>
                  <a:gd name="T5" fmla="*/ 7 h 7"/>
                  <a:gd name="T6" fmla="*/ 44 w 52"/>
                  <a:gd name="T7" fmla="*/ 7 h 7"/>
                  <a:gd name="T8" fmla="*/ 52 w 52"/>
                  <a:gd name="T9" fmla="*/ 0 h 7"/>
                  <a:gd name="T10" fmla="*/ 0 60000 65536"/>
                  <a:gd name="T11" fmla="*/ 0 60000 65536"/>
                  <a:gd name="T12" fmla="*/ 0 60000 65536"/>
                  <a:gd name="T13" fmla="*/ 0 60000 65536"/>
                  <a:gd name="T14" fmla="*/ 0 60000 65536"/>
                  <a:gd name="T15" fmla="*/ 0 w 52"/>
                  <a:gd name="T16" fmla="*/ 0 h 7"/>
                  <a:gd name="T17" fmla="*/ 52 w 52"/>
                  <a:gd name="T18" fmla="*/ 7 h 7"/>
                </a:gdLst>
                <a:ahLst/>
                <a:cxnLst>
                  <a:cxn ang="T10">
                    <a:pos x="T0" y="T1"/>
                  </a:cxn>
                  <a:cxn ang="T11">
                    <a:pos x="T2" y="T3"/>
                  </a:cxn>
                  <a:cxn ang="T12">
                    <a:pos x="T4" y="T5"/>
                  </a:cxn>
                  <a:cxn ang="T13">
                    <a:pos x="T6" y="T7"/>
                  </a:cxn>
                  <a:cxn ang="T14">
                    <a:pos x="T8" y="T9"/>
                  </a:cxn>
                </a:cxnLst>
                <a:rect l="T15" t="T16" r="T17" b="T18"/>
                <a:pathLst>
                  <a:path w="52" h="7">
                    <a:moveTo>
                      <a:pt x="0" y="0"/>
                    </a:moveTo>
                    <a:lnTo>
                      <a:pt x="8" y="0"/>
                    </a:lnTo>
                    <a:lnTo>
                      <a:pt x="8" y="7"/>
                    </a:lnTo>
                    <a:lnTo>
                      <a:pt x="44" y="7"/>
                    </a:lnTo>
                    <a:lnTo>
                      <a:pt x="52" y="0"/>
                    </a:lnTo>
                  </a:path>
                </a:pathLst>
              </a:custGeom>
              <a:noFill/>
              <a:ln w="11113">
                <a:solidFill>
                  <a:srgbClr val="FF3266"/>
                </a:solidFill>
                <a:round/>
                <a:headEnd/>
                <a:tailEnd/>
              </a:ln>
            </p:spPr>
            <p:txBody>
              <a:bodyPr/>
              <a:lstStyle/>
              <a:p>
                <a:endParaRPr lang="es-ES_tradnl"/>
              </a:p>
            </p:txBody>
          </p:sp>
          <p:sp>
            <p:nvSpPr>
              <p:cNvPr id="39769" name="Freeform 197"/>
              <p:cNvSpPr>
                <a:spLocks/>
              </p:cNvSpPr>
              <p:nvPr/>
            </p:nvSpPr>
            <p:spPr bwMode="auto">
              <a:xfrm>
                <a:off x="510" y="1927"/>
                <a:ext cx="52" cy="7"/>
              </a:xfrm>
              <a:custGeom>
                <a:avLst/>
                <a:gdLst>
                  <a:gd name="T0" fmla="*/ 0 w 52"/>
                  <a:gd name="T1" fmla="*/ 0 h 7"/>
                  <a:gd name="T2" fmla="*/ 8 w 52"/>
                  <a:gd name="T3" fmla="*/ 7 h 7"/>
                  <a:gd name="T4" fmla="*/ 44 w 52"/>
                  <a:gd name="T5" fmla="*/ 7 h 7"/>
                  <a:gd name="T6" fmla="*/ 52 w 52"/>
                  <a:gd name="T7" fmla="*/ 0 h 7"/>
                  <a:gd name="T8" fmla="*/ 0 60000 65536"/>
                  <a:gd name="T9" fmla="*/ 0 60000 65536"/>
                  <a:gd name="T10" fmla="*/ 0 60000 65536"/>
                  <a:gd name="T11" fmla="*/ 0 60000 65536"/>
                  <a:gd name="T12" fmla="*/ 0 w 52"/>
                  <a:gd name="T13" fmla="*/ 0 h 7"/>
                  <a:gd name="T14" fmla="*/ 52 w 52"/>
                  <a:gd name="T15" fmla="*/ 7 h 7"/>
                </a:gdLst>
                <a:ahLst/>
                <a:cxnLst>
                  <a:cxn ang="T8">
                    <a:pos x="T0" y="T1"/>
                  </a:cxn>
                  <a:cxn ang="T9">
                    <a:pos x="T2" y="T3"/>
                  </a:cxn>
                  <a:cxn ang="T10">
                    <a:pos x="T4" y="T5"/>
                  </a:cxn>
                  <a:cxn ang="T11">
                    <a:pos x="T6" y="T7"/>
                  </a:cxn>
                </a:cxnLst>
                <a:rect l="T12" t="T13" r="T14" b="T15"/>
                <a:pathLst>
                  <a:path w="52" h="7">
                    <a:moveTo>
                      <a:pt x="0" y="0"/>
                    </a:moveTo>
                    <a:lnTo>
                      <a:pt x="8" y="7"/>
                    </a:lnTo>
                    <a:lnTo>
                      <a:pt x="44" y="7"/>
                    </a:lnTo>
                    <a:lnTo>
                      <a:pt x="52" y="0"/>
                    </a:lnTo>
                  </a:path>
                </a:pathLst>
              </a:custGeom>
              <a:noFill/>
              <a:ln w="11113">
                <a:solidFill>
                  <a:srgbClr val="FF3563"/>
                </a:solidFill>
                <a:round/>
                <a:headEnd/>
                <a:tailEnd/>
              </a:ln>
            </p:spPr>
            <p:txBody>
              <a:bodyPr/>
              <a:lstStyle/>
              <a:p>
                <a:endParaRPr lang="es-ES_tradnl"/>
              </a:p>
            </p:txBody>
          </p:sp>
          <p:sp>
            <p:nvSpPr>
              <p:cNvPr id="39770" name="Freeform 198"/>
              <p:cNvSpPr>
                <a:spLocks/>
              </p:cNvSpPr>
              <p:nvPr/>
            </p:nvSpPr>
            <p:spPr bwMode="auto">
              <a:xfrm>
                <a:off x="510" y="1927"/>
                <a:ext cx="52" cy="15"/>
              </a:xfrm>
              <a:custGeom>
                <a:avLst/>
                <a:gdLst>
                  <a:gd name="T0" fmla="*/ 0 w 52"/>
                  <a:gd name="T1" fmla="*/ 0 h 15"/>
                  <a:gd name="T2" fmla="*/ 8 w 52"/>
                  <a:gd name="T3" fmla="*/ 7 h 15"/>
                  <a:gd name="T4" fmla="*/ 22 w 52"/>
                  <a:gd name="T5" fmla="*/ 7 h 15"/>
                  <a:gd name="T6" fmla="*/ 22 w 52"/>
                  <a:gd name="T7" fmla="*/ 15 h 15"/>
                  <a:gd name="T8" fmla="*/ 37 w 52"/>
                  <a:gd name="T9" fmla="*/ 15 h 15"/>
                  <a:gd name="T10" fmla="*/ 44 w 52"/>
                  <a:gd name="T11" fmla="*/ 7 h 15"/>
                  <a:gd name="T12" fmla="*/ 52 w 52"/>
                  <a:gd name="T13" fmla="*/ 7 h 15"/>
                  <a:gd name="T14" fmla="*/ 0 60000 65536"/>
                  <a:gd name="T15" fmla="*/ 0 60000 65536"/>
                  <a:gd name="T16" fmla="*/ 0 60000 65536"/>
                  <a:gd name="T17" fmla="*/ 0 60000 65536"/>
                  <a:gd name="T18" fmla="*/ 0 60000 65536"/>
                  <a:gd name="T19" fmla="*/ 0 60000 65536"/>
                  <a:gd name="T20" fmla="*/ 0 60000 65536"/>
                  <a:gd name="T21" fmla="*/ 0 w 52"/>
                  <a:gd name="T22" fmla="*/ 0 h 15"/>
                  <a:gd name="T23" fmla="*/ 52 w 52"/>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15">
                    <a:moveTo>
                      <a:pt x="0" y="0"/>
                    </a:moveTo>
                    <a:lnTo>
                      <a:pt x="8" y="7"/>
                    </a:lnTo>
                    <a:lnTo>
                      <a:pt x="22" y="7"/>
                    </a:lnTo>
                    <a:lnTo>
                      <a:pt x="22" y="15"/>
                    </a:lnTo>
                    <a:lnTo>
                      <a:pt x="37" y="15"/>
                    </a:lnTo>
                    <a:lnTo>
                      <a:pt x="44" y="7"/>
                    </a:lnTo>
                    <a:lnTo>
                      <a:pt x="52" y="7"/>
                    </a:lnTo>
                  </a:path>
                </a:pathLst>
              </a:custGeom>
              <a:noFill/>
              <a:ln w="11113">
                <a:solidFill>
                  <a:srgbClr val="FF3A63"/>
                </a:solidFill>
                <a:round/>
                <a:headEnd/>
                <a:tailEnd/>
              </a:ln>
            </p:spPr>
            <p:txBody>
              <a:bodyPr/>
              <a:lstStyle/>
              <a:p>
                <a:endParaRPr lang="es-ES_tradnl"/>
              </a:p>
            </p:txBody>
          </p:sp>
          <p:sp>
            <p:nvSpPr>
              <p:cNvPr id="39771" name="Freeform 199"/>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D60"/>
                </a:solidFill>
                <a:round/>
                <a:headEnd/>
                <a:tailEnd/>
              </a:ln>
            </p:spPr>
            <p:txBody>
              <a:bodyPr/>
              <a:lstStyle/>
              <a:p>
                <a:endParaRPr lang="es-ES_tradnl"/>
              </a:p>
            </p:txBody>
          </p:sp>
          <p:sp>
            <p:nvSpPr>
              <p:cNvPr id="39772" name="Freeform 200"/>
              <p:cNvSpPr>
                <a:spLocks/>
              </p:cNvSpPr>
              <p:nvPr/>
            </p:nvSpPr>
            <p:spPr bwMode="auto">
              <a:xfrm>
                <a:off x="510" y="1934"/>
                <a:ext cx="44" cy="8"/>
              </a:xfrm>
              <a:custGeom>
                <a:avLst/>
                <a:gdLst>
                  <a:gd name="T0" fmla="*/ 0 w 44"/>
                  <a:gd name="T1" fmla="*/ 0 h 8"/>
                  <a:gd name="T2" fmla="*/ 15 w 44"/>
                  <a:gd name="T3" fmla="*/ 0 h 8"/>
                  <a:gd name="T4" fmla="*/ 15 w 44"/>
                  <a:gd name="T5" fmla="*/ 8 h 8"/>
                  <a:gd name="T6" fmla="*/ 44 w 44"/>
                  <a:gd name="T7" fmla="*/ 8 h 8"/>
                  <a:gd name="T8" fmla="*/ 44 w 44"/>
                  <a:gd name="T9" fmla="*/ 0 h 8"/>
                  <a:gd name="T10" fmla="*/ 0 60000 65536"/>
                  <a:gd name="T11" fmla="*/ 0 60000 65536"/>
                  <a:gd name="T12" fmla="*/ 0 60000 65536"/>
                  <a:gd name="T13" fmla="*/ 0 60000 65536"/>
                  <a:gd name="T14" fmla="*/ 0 60000 65536"/>
                  <a:gd name="T15" fmla="*/ 0 w 44"/>
                  <a:gd name="T16" fmla="*/ 0 h 8"/>
                  <a:gd name="T17" fmla="*/ 44 w 44"/>
                  <a:gd name="T18" fmla="*/ 8 h 8"/>
                </a:gdLst>
                <a:ahLst/>
                <a:cxnLst>
                  <a:cxn ang="T10">
                    <a:pos x="T0" y="T1"/>
                  </a:cxn>
                  <a:cxn ang="T11">
                    <a:pos x="T2" y="T3"/>
                  </a:cxn>
                  <a:cxn ang="T12">
                    <a:pos x="T4" y="T5"/>
                  </a:cxn>
                  <a:cxn ang="T13">
                    <a:pos x="T6" y="T7"/>
                  </a:cxn>
                  <a:cxn ang="T14">
                    <a:pos x="T8" y="T9"/>
                  </a:cxn>
                </a:cxnLst>
                <a:rect l="T15" t="T16" r="T17" b="T18"/>
                <a:pathLst>
                  <a:path w="44" h="8">
                    <a:moveTo>
                      <a:pt x="0" y="0"/>
                    </a:moveTo>
                    <a:lnTo>
                      <a:pt x="15" y="0"/>
                    </a:lnTo>
                    <a:lnTo>
                      <a:pt x="15" y="8"/>
                    </a:lnTo>
                    <a:lnTo>
                      <a:pt x="44" y="8"/>
                    </a:lnTo>
                    <a:lnTo>
                      <a:pt x="44" y="0"/>
                    </a:lnTo>
                  </a:path>
                </a:pathLst>
              </a:custGeom>
              <a:noFill/>
              <a:ln w="11113">
                <a:solidFill>
                  <a:srgbClr val="FF3F5E"/>
                </a:solidFill>
                <a:round/>
                <a:headEnd/>
                <a:tailEnd/>
              </a:ln>
            </p:spPr>
            <p:txBody>
              <a:bodyPr/>
              <a:lstStyle/>
              <a:p>
                <a:endParaRPr lang="es-ES_tradnl"/>
              </a:p>
            </p:txBody>
          </p:sp>
          <p:sp>
            <p:nvSpPr>
              <p:cNvPr id="39773" name="Rectangle 201"/>
              <p:cNvSpPr>
                <a:spLocks noChangeArrowheads="1"/>
              </p:cNvSpPr>
              <p:nvPr/>
            </p:nvSpPr>
            <p:spPr bwMode="auto">
              <a:xfrm>
                <a:off x="518" y="1934"/>
                <a:ext cx="36" cy="8"/>
              </a:xfrm>
              <a:prstGeom prst="rect">
                <a:avLst/>
              </a:prstGeom>
              <a:noFill/>
              <a:ln w="11113">
                <a:solidFill>
                  <a:srgbClr val="FF425E"/>
                </a:solidFill>
                <a:miter lim="800000"/>
                <a:headEnd/>
                <a:tailEnd/>
              </a:ln>
            </p:spPr>
            <p:txBody>
              <a:bodyPr/>
              <a:lstStyle/>
              <a:p>
                <a:endParaRPr lang="es-ES_tradnl">
                  <a:solidFill>
                    <a:srgbClr val="000000"/>
                  </a:solidFill>
                </a:endParaRPr>
              </a:p>
            </p:txBody>
          </p:sp>
          <p:sp>
            <p:nvSpPr>
              <p:cNvPr id="39774" name="Freeform 202"/>
              <p:cNvSpPr>
                <a:spLocks/>
              </p:cNvSpPr>
              <p:nvPr/>
            </p:nvSpPr>
            <p:spPr bwMode="auto">
              <a:xfrm>
                <a:off x="518" y="1934"/>
                <a:ext cx="36" cy="8"/>
              </a:xfrm>
              <a:custGeom>
                <a:avLst/>
                <a:gdLst>
                  <a:gd name="T0" fmla="*/ 0 w 36"/>
                  <a:gd name="T1" fmla="*/ 0 h 8"/>
                  <a:gd name="T2" fmla="*/ 0 w 36"/>
                  <a:gd name="T3" fmla="*/ 8 h 8"/>
                  <a:gd name="T4" fmla="*/ 36 w 36"/>
                  <a:gd name="T5" fmla="*/ 8 h 8"/>
                  <a:gd name="T6" fmla="*/ 0 60000 65536"/>
                  <a:gd name="T7" fmla="*/ 0 60000 65536"/>
                  <a:gd name="T8" fmla="*/ 0 60000 65536"/>
                  <a:gd name="T9" fmla="*/ 0 w 36"/>
                  <a:gd name="T10" fmla="*/ 0 h 8"/>
                  <a:gd name="T11" fmla="*/ 36 w 36"/>
                  <a:gd name="T12" fmla="*/ 8 h 8"/>
                </a:gdLst>
                <a:ahLst/>
                <a:cxnLst>
                  <a:cxn ang="T6">
                    <a:pos x="T0" y="T1"/>
                  </a:cxn>
                  <a:cxn ang="T7">
                    <a:pos x="T2" y="T3"/>
                  </a:cxn>
                  <a:cxn ang="T8">
                    <a:pos x="T4" y="T5"/>
                  </a:cxn>
                </a:cxnLst>
                <a:rect l="T9" t="T10" r="T11" b="T12"/>
                <a:pathLst>
                  <a:path w="36" h="8">
                    <a:moveTo>
                      <a:pt x="0" y="0"/>
                    </a:moveTo>
                    <a:lnTo>
                      <a:pt x="0" y="8"/>
                    </a:lnTo>
                    <a:lnTo>
                      <a:pt x="36" y="8"/>
                    </a:lnTo>
                  </a:path>
                </a:pathLst>
              </a:custGeom>
              <a:noFill/>
              <a:ln w="11113">
                <a:solidFill>
                  <a:srgbClr val="FF445B"/>
                </a:solidFill>
                <a:round/>
                <a:headEnd/>
                <a:tailEnd/>
              </a:ln>
            </p:spPr>
            <p:txBody>
              <a:bodyPr/>
              <a:lstStyle/>
              <a:p>
                <a:endParaRPr lang="es-ES_tradnl"/>
              </a:p>
            </p:txBody>
          </p:sp>
          <p:sp>
            <p:nvSpPr>
              <p:cNvPr id="39775" name="Freeform 203"/>
              <p:cNvSpPr>
                <a:spLocks/>
              </p:cNvSpPr>
              <p:nvPr/>
            </p:nvSpPr>
            <p:spPr bwMode="auto">
              <a:xfrm>
                <a:off x="518" y="1934"/>
                <a:ext cx="36" cy="15"/>
              </a:xfrm>
              <a:custGeom>
                <a:avLst/>
                <a:gdLst>
                  <a:gd name="T0" fmla="*/ 0 w 36"/>
                  <a:gd name="T1" fmla="*/ 0 h 15"/>
                  <a:gd name="T2" fmla="*/ 0 w 36"/>
                  <a:gd name="T3" fmla="*/ 8 h 15"/>
                  <a:gd name="T4" fmla="*/ 14 w 36"/>
                  <a:gd name="T5" fmla="*/ 8 h 15"/>
                  <a:gd name="T6" fmla="*/ 14 w 36"/>
                  <a:gd name="T7" fmla="*/ 15 h 15"/>
                  <a:gd name="T8" fmla="*/ 29 w 36"/>
                  <a:gd name="T9" fmla="*/ 15 h 15"/>
                  <a:gd name="T10" fmla="*/ 36 w 36"/>
                  <a:gd name="T11" fmla="*/ 8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0"/>
                    </a:moveTo>
                    <a:lnTo>
                      <a:pt x="0" y="8"/>
                    </a:lnTo>
                    <a:lnTo>
                      <a:pt x="14" y="8"/>
                    </a:lnTo>
                    <a:lnTo>
                      <a:pt x="14" y="15"/>
                    </a:lnTo>
                    <a:lnTo>
                      <a:pt x="29" y="15"/>
                    </a:lnTo>
                    <a:lnTo>
                      <a:pt x="36" y="8"/>
                    </a:lnTo>
                  </a:path>
                </a:pathLst>
              </a:custGeom>
              <a:noFill/>
              <a:ln w="11113">
                <a:solidFill>
                  <a:srgbClr val="FF495B"/>
                </a:solidFill>
                <a:round/>
                <a:headEnd/>
                <a:tailEnd/>
              </a:ln>
            </p:spPr>
            <p:txBody>
              <a:bodyPr/>
              <a:lstStyle/>
              <a:p>
                <a:endParaRPr lang="es-ES_tradnl"/>
              </a:p>
            </p:txBody>
          </p:sp>
          <p:sp>
            <p:nvSpPr>
              <p:cNvPr id="39776" name="Freeform 204"/>
              <p:cNvSpPr>
                <a:spLocks/>
              </p:cNvSpPr>
              <p:nvPr/>
            </p:nvSpPr>
            <p:spPr bwMode="auto">
              <a:xfrm>
                <a:off x="518" y="1942"/>
                <a:ext cx="36" cy="7"/>
              </a:xfrm>
              <a:custGeom>
                <a:avLst/>
                <a:gdLst>
                  <a:gd name="T0" fmla="*/ 36 w 36"/>
                  <a:gd name="T1" fmla="*/ 7 h 7"/>
                  <a:gd name="T2" fmla="*/ 7 w 36"/>
                  <a:gd name="T3" fmla="*/ 7 h 7"/>
                  <a:gd name="T4" fmla="*/ 7 w 36"/>
                  <a:gd name="T5" fmla="*/ 0 h 7"/>
                  <a:gd name="T6" fmla="*/ 0 w 36"/>
                  <a:gd name="T7" fmla="*/ 0 h 7"/>
                  <a:gd name="T8" fmla="*/ 0 60000 65536"/>
                  <a:gd name="T9" fmla="*/ 0 60000 65536"/>
                  <a:gd name="T10" fmla="*/ 0 60000 65536"/>
                  <a:gd name="T11" fmla="*/ 0 60000 65536"/>
                  <a:gd name="T12" fmla="*/ 0 w 36"/>
                  <a:gd name="T13" fmla="*/ 0 h 7"/>
                  <a:gd name="T14" fmla="*/ 36 w 36"/>
                  <a:gd name="T15" fmla="*/ 7 h 7"/>
                </a:gdLst>
                <a:ahLst/>
                <a:cxnLst>
                  <a:cxn ang="T8">
                    <a:pos x="T0" y="T1"/>
                  </a:cxn>
                  <a:cxn ang="T9">
                    <a:pos x="T2" y="T3"/>
                  </a:cxn>
                  <a:cxn ang="T10">
                    <a:pos x="T4" y="T5"/>
                  </a:cxn>
                  <a:cxn ang="T11">
                    <a:pos x="T6" y="T7"/>
                  </a:cxn>
                </a:cxnLst>
                <a:rect l="T12" t="T13" r="T14" b="T15"/>
                <a:pathLst>
                  <a:path w="36" h="7">
                    <a:moveTo>
                      <a:pt x="36" y="7"/>
                    </a:moveTo>
                    <a:lnTo>
                      <a:pt x="7" y="7"/>
                    </a:lnTo>
                    <a:lnTo>
                      <a:pt x="7" y="0"/>
                    </a:lnTo>
                    <a:lnTo>
                      <a:pt x="0" y="0"/>
                    </a:lnTo>
                  </a:path>
                </a:pathLst>
              </a:custGeom>
              <a:noFill/>
              <a:ln w="11113">
                <a:solidFill>
                  <a:srgbClr val="FF664C"/>
                </a:solidFill>
                <a:round/>
                <a:headEnd/>
                <a:tailEnd/>
              </a:ln>
            </p:spPr>
            <p:txBody>
              <a:bodyPr/>
              <a:lstStyle/>
              <a:p>
                <a:endParaRPr lang="es-ES_tradnl"/>
              </a:p>
            </p:txBody>
          </p:sp>
          <p:sp>
            <p:nvSpPr>
              <p:cNvPr id="39777" name="Freeform 205"/>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604F"/>
                </a:solidFill>
                <a:round/>
                <a:headEnd/>
                <a:tailEnd/>
              </a:ln>
            </p:spPr>
            <p:txBody>
              <a:bodyPr/>
              <a:lstStyle/>
              <a:p>
                <a:endParaRPr lang="es-ES_tradnl"/>
              </a:p>
            </p:txBody>
          </p:sp>
          <p:sp>
            <p:nvSpPr>
              <p:cNvPr id="39778" name="Freeform 206"/>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B51"/>
                </a:solidFill>
                <a:round/>
                <a:headEnd/>
                <a:tailEnd/>
              </a:ln>
            </p:spPr>
            <p:txBody>
              <a:bodyPr/>
              <a:lstStyle/>
              <a:p>
                <a:endParaRPr lang="es-ES_tradnl"/>
              </a:p>
            </p:txBody>
          </p:sp>
          <p:sp>
            <p:nvSpPr>
              <p:cNvPr id="39779" name="Freeform 207"/>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654"/>
                </a:solidFill>
                <a:round/>
                <a:headEnd/>
                <a:tailEnd/>
              </a:ln>
            </p:spPr>
            <p:txBody>
              <a:bodyPr/>
              <a:lstStyle/>
              <a:p>
                <a:endParaRPr lang="es-ES_tradnl"/>
              </a:p>
            </p:txBody>
          </p:sp>
          <p:sp>
            <p:nvSpPr>
              <p:cNvPr id="39780" name="Freeform 208"/>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5156"/>
                </a:solidFill>
                <a:round/>
                <a:headEnd/>
                <a:tailEnd/>
              </a:ln>
            </p:spPr>
            <p:txBody>
              <a:bodyPr/>
              <a:lstStyle/>
              <a:p>
                <a:endParaRPr lang="es-ES_tradnl"/>
              </a:p>
            </p:txBody>
          </p:sp>
          <p:sp>
            <p:nvSpPr>
              <p:cNvPr id="39781" name="Freeform 209"/>
              <p:cNvSpPr>
                <a:spLocks/>
              </p:cNvSpPr>
              <p:nvPr/>
            </p:nvSpPr>
            <p:spPr bwMode="auto">
              <a:xfrm>
                <a:off x="518" y="1942"/>
                <a:ext cx="36" cy="7"/>
              </a:xfrm>
              <a:custGeom>
                <a:avLst/>
                <a:gdLst>
                  <a:gd name="T0" fmla="*/ 36 w 36"/>
                  <a:gd name="T1" fmla="*/ 0 h 7"/>
                  <a:gd name="T2" fmla="*/ 36 w 36"/>
                  <a:gd name="T3" fmla="*/ 7 h 7"/>
                  <a:gd name="T4" fmla="*/ 7 w 36"/>
                  <a:gd name="T5" fmla="*/ 7 h 7"/>
                  <a:gd name="T6" fmla="*/ 7 w 36"/>
                  <a:gd name="T7" fmla="*/ 0 h 7"/>
                  <a:gd name="T8" fmla="*/ 0 w 36"/>
                  <a:gd name="T9" fmla="*/ 0 h 7"/>
                  <a:gd name="T10" fmla="*/ 0 60000 65536"/>
                  <a:gd name="T11" fmla="*/ 0 60000 65536"/>
                  <a:gd name="T12" fmla="*/ 0 60000 65536"/>
                  <a:gd name="T13" fmla="*/ 0 60000 65536"/>
                  <a:gd name="T14" fmla="*/ 0 60000 65536"/>
                  <a:gd name="T15" fmla="*/ 0 w 36"/>
                  <a:gd name="T16" fmla="*/ 0 h 7"/>
                  <a:gd name="T17" fmla="*/ 36 w 36"/>
                  <a:gd name="T18" fmla="*/ 7 h 7"/>
                </a:gdLst>
                <a:ahLst/>
                <a:cxnLst>
                  <a:cxn ang="T10">
                    <a:pos x="T0" y="T1"/>
                  </a:cxn>
                  <a:cxn ang="T11">
                    <a:pos x="T2" y="T3"/>
                  </a:cxn>
                  <a:cxn ang="T12">
                    <a:pos x="T4" y="T5"/>
                  </a:cxn>
                  <a:cxn ang="T13">
                    <a:pos x="T6" y="T7"/>
                  </a:cxn>
                  <a:cxn ang="T14">
                    <a:pos x="T8" y="T9"/>
                  </a:cxn>
                </a:cxnLst>
                <a:rect l="T15" t="T16" r="T17" b="T18"/>
                <a:pathLst>
                  <a:path w="36" h="7">
                    <a:moveTo>
                      <a:pt x="36" y="0"/>
                    </a:moveTo>
                    <a:lnTo>
                      <a:pt x="36" y="7"/>
                    </a:lnTo>
                    <a:lnTo>
                      <a:pt x="7" y="7"/>
                    </a:lnTo>
                    <a:lnTo>
                      <a:pt x="7" y="0"/>
                    </a:lnTo>
                    <a:lnTo>
                      <a:pt x="0" y="0"/>
                    </a:lnTo>
                  </a:path>
                </a:pathLst>
              </a:custGeom>
              <a:noFill/>
              <a:ln w="11113">
                <a:solidFill>
                  <a:srgbClr val="FF4C59"/>
                </a:solidFill>
                <a:round/>
                <a:headEnd/>
                <a:tailEnd/>
              </a:ln>
            </p:spPr>
            <p:txBody>
              <a:bodyPr/>
              <a:lstStyle/>
              <a:p>
                <a:endParaRPr lang="es-ES_tradnl"/>
              </a:p>
            </p:txBody>
          </p:sp>
          <p:sp>
            <p:nvSpPr>
              <p:cNvPr id="39782" name="Line 210"/>
              <p:cNvSpPr>
                <a:spLocks noChangeShapeType="1"/>
              </p:cNvSpPr>
              <p:nvPr/>
            </p:nvSpPr>
            <p:spPr bwMode="auto">
              <a:xfrm flipV="1">
                <a:off x="569" y="1823"/>
                <a:ext cx="1" cy="22"/>
              </a:xfrm>
              <a:prstGeom prst="line">
                <a:avLst/>
              </a:prstGeom>
              <a:noFill/>
              <a:ln w="11113">
                <a:solidFill>
                  <a:srgbClr val="FF3F59"/>
                </a:solidFill>
                <a:round/>
                <a:headEnd/>
                <a:tailEnd/>
              </a:ln>
            </p:spPr>
            <p:txBody>
              <a:bodyPr/>
              <a:lstStyle/>
              <a:p>
                <a:endParaRPr lang="es-ES_tradnl"/>
              </a:p>
            </p:txBody>
          </p:sp>
          <p:sp>
            <p:nvSpPr>
              <p:cNvPr id="39783" name="Freeform 211"/>
              <p:cNvSpPr>
                <a:spLocks/>
              </p:cNvSpPr>
              <p:nvPr/>
            </p:nvSpPr>
            <p:spPr bwMode="auto">
              <a:xfrm>
                <a:off x="569" y="1823"/>
                <a:ext cx="7" cy="22"/>
              </a:xfrm>
              <a:custGeom>
                <a:avLst/>
                <a:gdLst>
                  <a:gd name="T0" fmla="*/ 0 w 7"/>
                  <a:gd name="T1" fmla="*/ 22 h 22"/>
                  <a:gd name="T2" fmla="*/ 0 w 7"/>
                  <a:gd name="T3" fmla="*/ 0 h 22"/>
                  <a:gd name="T4" fmla="*/ 7 w 7"/>
                  <a:gd name="T5" fmla="*/ 0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22"/>
                    </a:moveTo>
                    <a:lnTo>
                      <a:pt x="0" y="0"/>
                    </a:lnTo>
                    <a:lnTo>
                      <a:pt x="7" y="0"/>
                    </a:lnTo>
                  </a:path>
                </a:pathLst>
              </a:custGeom>
              <a:noFill/>
              <a:ln w="11113">
                <a:solidFill>
                  <a:srgbClr val="FF3A5B"/>
                </a:solidFill>
                <a:round/>
                <a:headEnd/>
                <a:tailEnd/>
              </a:ln>
            </p:spPr>
            <p:txBody>
              <a:bodyPr/>
              <a:lstStyle/>
              <a:p>
                <a:endParaRPr lang="es-ES_tradnl"/>
              </a:p>
            </p:txBody>
          </p:sp>
          <p:sp>
            <p:nvSpPr>
              <p:cNvPr id="39784" name="Freeform 212"/>
              <p:cNvSpPr>
                <a:spLocks/>
              </p:cNvSpPr>
              <p:nvPr/>
            </p:nvSpPr>
            <p:spPr bwMode="auto">
              <a:xfrm>
                <a:off x="569" y="1816"/>
                <a:ext cx="7" cy="22"/>
              </a:xfrm>
              <a:custGeom>
                <a:avLst/>
                <a:gdLst>
                  <a:gd name="T0" fmla="*/ 7 w 7"/>
                  <a:gd name="T1" fmla="*/ 22 h 22"/>
                  <a:gd name="T2" fmla="*/ 0 w 7"/>
                  <a:gd name="T3" fmla="*/ 14 h 22"/>
                  <a:gd name="T4" fmla="*/ 0 w 7"/>
                  <a:gd name="T5" fmla="*/ 7 h 22"/>
                  <a:gd name="T6" fmla="*/ 7 w 7"/>
                  <a:gd name="T7" fmla="*/ 7 h 22"/>
                  <a:gd name="T8" fmla="*/ 7 w 7"/>
                  <a:gd name="T9" fmla="*/ 0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7" y="22"/>
                    </a:moveTo>
                    <a:lnTo>
                      <a:pt x="0" y="14"/>
                    </a:lnTo>
                    <a:lnTo>
                      <a:pt x="0" y="7"/>
                    </a:lnTo>
                    <a:lnTo>
                      <a:pt x="7" y="7"/>
                    </a:lnTo>
                    <a:lnTo>
                      <a:pt x="7" y="0"/>
                    </a:lnTo>
                  </a:path>
                </a:pathLst>
              </a:custGeom>
              <a:noFill/>
              <a:ln w="11113">
                <a:solidFill>
                  <a:srgbClr val="FF325E"/>
                </a:solidFill>
                <a:round/>
                <a:headEnd/>
                <a:tailEnd/>
              </a:ln>
            </p:spPr>
            <p:txBody>
              <a:bodyPr/>
              <a:lstStyle/>
              <a:p>
                <a:endParaRPr lang="es-ES_tradnl"/>
              </a:p>
            </p:txBody>
          </p:sp>
          <p:sp>
            <p:nvSpPr>
              <p:cNvPr id="39785" name="Line 213"/>
              <p:cNvSpPr>
                <a:spLocks noChangeShapeType="1"/>
              </p:cNvSpPr>
              <p:nvPr/>
            </p:nvSpPr>
            <p:spPr bwMode="auto">
              <a:xfrm flipV="1">
                <a:off x="576" y="1816"/>
                <a:ext cx="1" cy="22"/>
              </a:xfrm>
              <a:prstGeom prst="line">
                <a:avLst/>
              </a:prstGeom>
              <a:noFill/>
              <a:ln w="11113">
                <a:solidFill>
                  <a:srgbClr val="FF2D5E"/>
                </a:solidFill>
                <a:round/>
                <a:headEnd/>
                <a:tailEnd/>
              </a:ln>
            </p:spPr>
            <p:txBody>
              <a:bodyPr/>
              <a:lstStyle/>
              <a:p>
                <a:endParaRPr lang="es-ES_tradnl"/>
              </a:p>
            </p:txBody>
          </p:sp>
          <p:sp>
            <p:nvSpPr>
              <p:cNvPr id="39786" name="Freeform 214"/>
              <p:cNvSpPr>
                <a:spLocks/>
              </p:cNvSpPr>
              <p:nvPr/>
            </p:nvSpPr>
            <p:spPr bwMode="auto">
              <a:xfrm>
                <a:off x="576" y="1816"/>
                <a:ext cx="8" cy="22"/>
              </a:xfrm>
              <a:custGeom>
                <a:avLst/>
                <a:gdLst>
                  <a:gd name="T0" fmla="*/ 0 w 8"/>
                  <a:gd name="T1" fmla="*/ 22 h 22"/>
                  <a:gd name="T2" fmla="*/ 0 w 8"/>
                  <a:gd name="T3" fmla="*/ 7 h 22"/>
                  <a:gd name="T4" fmla="*/ 8 w 8"/>
                  <a:gd name="T5" fmla="*/ 0 h 22"/>
                  <a:gd name="T6" fmla="*/ 0 60000 65536"/>
                  <a:gd name="T7" fmla="*/ 0 60000 65536"/>
                  <a:gd name="T8" fmla="*/ 0 60000 65536"/>
                  <a:gd name="T9" fmla="*/ 0 w 8"/>
                  <a:gd name="T10" fmla="*/ 0 h 22"/>
                  <a:gd name="T11" fmla="*/ 8 w 8"/>
                  <a:gd name="T12" fmla="*/ 22 h 22"/>
                </a:gdLst>
                <a:ahLst/>
                <a:cxnLst>
                  <a:cxn ang="T6">
                    <a:pos x="T0" y="T1"/>
                  </a:cxn>
                  <a:cxn ang="T7">
                    <a:pos x="T2" y="T3"/>
                  </a:cxn>
                  <a:cxn ang="T8">
                    <a:pos x="T4" y="T5"/>
                  </a:cxn>
                </a:cxnLst>
                <a:rect l="T9" t="T10" r="T11" b="T12"/>
                <a:pathLst>
                  <a:path w="8" h="22">
                    <a:moveTo>
                      <a:pt x="0" y="22"/>
                    </a:moveTo>
                    <a:lnTo>
                      <a:pt x="0" y="7"/>
                    </a:lnTo>
                    <a:lnTo>
                      <a:pt x="8" y="0"/>
                    </a:lnTo>
                  </a:path>
                </a:pathLst>
              </a:custGeom>
              <a:noFill/>
              <a:ln w="11113">
                <a:solidFill>
                  <a:srgbClr val="FF2660"/>
                </a:solidFill>
                <a:round/>
                <a:headEnd/>
                <a:tailEnd/>
              </a:ln>
            </p:spPr>
            <p:txBody>
              <a:bodyPr/>
              <a:lstStyle/>
              <a:p>
                <a:endParaRPr lang="es-ES_tradnl"/>
              </a:p>
            </p:txBody>
          </p:sp>
          <p:sp>
            <p:nvSpPr>
              <p:cNvPr id="39787" name="Freeform 215"/>
              <p:cNvSpPr>
                <a:spLocks/>
              </p:cNvSpPr>
              <p:nvPr/>
            </p:nvSpPr>
            <p:spPr bwMode="auto">
              <a:xfrm>
                <a:off x="576" y="1816"/>
                <a:ext cx="8" cy="14"/>
              </a:xfrm>
              <a:custGeom>
                <a:avLst/>
                <a:gdLst>
                  <a:gd name="T0" fmla="*/ 0 w 8"/>
                  <a:gd name="T1" fmla="*/ 14 h 14"/>
                  <a:gd name="T2" fmla="*/ 0 w 8"/>
                  <a:gd name="T3" fmla="*/ 7 h 14"/>
                  <a:gd name="T4" fmla="*/ 8 w 8"/>
                  <a:gd name="T5" fmla="*/ 0 h 14"/>
                  <a:gd name="T6" fmla="*/ 0 60000 65536"/>
                  <a:gd name="T7" fmla="*/ 0 60000 65536"/>
                  <a:gd name="T8" fmla="*/ 0 60000 65536"/>
                  <a:gd name="T9" fmla="*/ 0 w 8"/>
                  <a:gd name="T10" fmla="*/ 0 h 14"/>
                  <a:gd name="T11" fmla="*/ 8 w 8"/>
                  <a:gd name="T12" fmla="*/ 14 h 14"/>
                </a:gdLst>
                <a:ahLst/>
                <a:cxnLst>
                  <a:cxn ang="T6">
                    <a:pos x="T0" y="T1"/>
                  </a:cxn>
                  <a:cxn ang="T7">
                    <a:pos x="T2" y="T3"/>
                  </a:cxn>
                  <a:cxn ang="T8">
                    <a:pos x="T4" y="T5"/>
                  </a:cxn>
                </a:cxnLst>
                <a:rect l="T9" t="T10" r="T11" b="T12"/>
                <a:pathLst>
                  <a:path w="8" h="14">
                    <a:moveTo>
                      <a:pt x="0" y="14"/>
                    </a:moveTo>
                    <a:lnTo>
                      <a:pt x="0" y="7"/>
                    </a:lnTo>
                    <a:lnTo>
                      <a:pt x="8" y="0"/>
                    </a:lnTo>
                  </a:path>
                </a:pathLst>
              </a:custGeom>
              <a:noFill/>
              <a:ln w="11113">
                <a:solidFill>
                  <a:srgbClr val="FF1E63"/>
                </a:solidFill>
                <a:round/>
                <a:headEnd/>
                <a:tailEnd/>
              </a:ln>
            </p:spPr>
            <p:txBody>
              <a:bodyPr/>
              <a:lstStyle/>
              <a:p>
                <a:endParaRPr lang="es-ES_tradnl"/>
              </a:p>
            </p:txBody>
          </p:sp>
          <p:sp>
            <p:nvSpPr>
              <p:cNvPr id="39788" name="Line 216"/>
              <p:cNvSpPr>
                <a:spLocks noChangeShapeType="1"/>
              </p:cNvSpPr>
              <p:nvPr/>
            </p:nvSpPr>
            <p:spPr bwMode="auto">
              <a:xfrm flipV="1">
                <a:off x="584" y="1816"/>
                <a:ext cx="1" cy="14"/>
              </a:xfrm>
              <a:prstGeom prst="line">
                <a:avLst/>
              </a:prstGeom>
              <a:noFill/>
              <a:ln w="11113">
                <a:solidFill>
                  <a:srgbClr val="FF1966"/>
                </a:solidFill>
                <a:round/>
                <a:headEnd/>
                <a:tailEnd/>
              </a:ln>
            </p:spPr>
            <p:txBody>
              <a:bodyPr/>
              <a:lstStyle/>
              <a:p>
                <a:endParaRPr lang="es-ES_tradnl"/>
              </a:p>
            </p:txBody>
          </p:sp>
          <p:sp>
            <p:nvSpPr>
              <p:cNvPr id="39789" name="Freeform 217"/>
              <p:cNvSpPr>
                <a:spLocks/>
              </p:cNvSpPr>
              <p:nvPr/>
            </p:nvSpPr>
            <p:spPr bwMode="auto">
              <a:xfrm>
                <a:off x="584" y="1801"/>
                <a:ext cx="14" cy="29"/>
              </a:xfrm>
              <a:custGeom>
                <a:avLst/>
                <a:gdLst>
                  <a:gd name="T0" fmla="*/ 0 w 14"/>
                  <a:gd name="T1" fmla="*/ 29 h 29"/>
                  <a:gd name="T2" fmla="*/ 0 w 14"/>
                  <a:gd name="T3" fmla="*/ 22 h 29"/>
                  <a:gd name="T4" fmla="*/ 7 w 14"/>
                  <a:gd name="T5" fmla="*/ 15 h 29"/>
                  <a:gd name="T6" fmla="*/ 7 w 14"/>
                  <a:gd name="T7" fmla="*/ 7 h 29"/>
                  <a:gd name="T8" fmla="*/ 14 w 14"/>
                  <a:gd name="T9" fmla="*/ 7 h 29"/>
                  <a:gd name="T10" fmla="*/ 14 w 14"/>
                  <a:gd name="T11" fmla="*/ 0 h 29"/>
                  <a:gd name="T12" fmla="*/ 0 w 14"/>
                  <a:gd name="T13" fmla="*/ 15 h 29"/>
                  <a:gd name="T14" fmla="*/ 0 w 14"/>
                  <a:gd name="T15" fmla="*/ 29 h 29"/>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29"/>
                  <a:gd name="T26" fmla="*/ 14 w 1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29">
                    <a:moveTo>
                      <a:pt x="0" y="29"/>
                    </a:moveTo>
                    <a:lnTo>
                      <a:pt x="0" y="22"/>
                    </a:lnTo>
                    <a:lnTo>
                      <a:pt x="7" y="15"/>
                    </a:lnTo>
                    <a:lnTo>
                      <a:pt x="7" y="7"/>
                    </a:lnTo>
                    <a:lnTo>
                      <a:pt x="14" y="7"/>
                    </a:lnTo>
                    <a:lnTo>
                      <a:pt x="14" y="0"/>
                    </a:lnTo>
                    <a:lnTo>
                      <a:pt x="0" y="15"/>
                    </a:lnTo>
                    <a:lnTo>
                      <a:pt x="0" y="29"/>
                    </a:lnTo>
                    <a:close/>
                  </a:path>
                </a:pathLst>
              </a:custGeom>
              <a:solidFill>
                <a:srgbClr val="FF3272"/>
              </a:solidFill>
              <a:ln w="0">
                <a:solidFill>
                  <a:srgbClr val="000000"/>
                </a:solidFill>
                <a:round/>
                <a:headEnd/>
                <a:tailEnd/>
              </a:ln>
            </p:spPr>
            <p:txBody>
              <a:bodyPr/>
              <a:lstStyle/>
              <a:p>
                <a:endParaRPr lang="es-ES_tradnl"/>
              </a:p>
            </p:txBody>
          </p:sp>
          <p:sp>
            <p:nvSpPr>
              <p:cNvPr id="39790" name="Line 218"/>
              <p:cNvSpPr>
                <a:spLocks noChangeShapeType="1"/>
              </p:cNvSpPr>
              <p:nvPr/>
            </p:nvSpPr>
            <p:spPr bwMode="auto">
              <a:xfrm flipV="1">
                <a:off x="532" y="1838"/>
                <a:ext cx="1" cy="7"/>
              </a:xfrm>
              <a:prstGeom prst="line">
                <a:avLst/>
              </a:prstGeom>
              <a:noFill/>
              <a:ln w="11113">
                <a:solidFill>
                  <a:srgbClr val="F41C4F"/>
                </a:solidFill>
                <a:round/>
                <a:headEnd/>
                <a:tailEnd/>
              </a:ln>
            </p:spPr>
            <p:txBody>
              <a:bodyPr/>
              <a:lstStyle/>
              <a:p>
                <a:endParaRPr lang="es-ES_tradnl"/>
              </a:p>
            </p:txBody>
          </p:sp>
          <p:sp>
            <p:nvSpPr>
              <p:cNvPr id="39791" name="Line 219"/>
              <p:cNvSpPr>
                <a:spLocks noChangeShapeType="1"/>
              </p:cNvSpPr>
              <p:nvPr/>
            </p:nvSpPr>
            <p:spPr bwMode="auto">
              <a:xfrm>
                <a:off x="518" y="1823"/>
                <a:ext cx="1" cy="7"/>
              </a:xfrm>
              <a:prstGeom prst="line">
                <a:avLst/>
              </a:prstGeom>
              <a:noFill/>
              <a:ln w="11113">
                <a:solidFill>
                  <a:srgbClr val="F41C4F"/>
                </a:solidFill>
                <a:round/>
                <a:headEnd/>
                <a:tailEnd/>
              </a:ln>
            </p:spPr>
            <p:txBody>
              <a:bodyPr/>
              <a:lstStyle/>
              <a:p>
                <a:endParaRPr lang="es-ES_tradnl"/>
              </a:p>
            </p:txBody>
          </p:sp>
          <p:sp>
            <p:nvSpPr>
              <p:cNvPr id="39792" name="Freeform 220"/>
              <p:cNvSpPr>
                <a:spLocks/>
              </p:cNvSpPr>
              <p:nvPr/>
            </p:nvSpPr>
            <p:spPr bwMode="auto">
              <a:xfrm>
                <a:off x="488" y="1816"/>
                <a:ext cx="66" cy="66"/>
              </a:xfrm>
              <a:custGeom>
                <a:avLst/>
                <a:gdLst>
                  <a:gd name="T0" fmla="*/ 66 w 66"/>
                  <a:gd name="T1" fmla="*/ 66 h 66"/>
                  <a:gd name="T2" fmla="*/ 59 w 66"/>
                  <a:gd name="T3" fmla="*/ 59 h 66"/>
                  <a:gd name="T4" fmla="*/ 59 w 66"/>
                  <a:gd name="T5" fmla="*/ 51 h 66"/>
                  <a:gd name="T6" fmla="*/ 52 w 66"/>
                  <a:gd name="T7" fmla="*/ 51 h 66"/>
                  <a:gd name="T8" fmla="*/ 52 w 66"/>
                  <a:gd name="T9" fmla="*/ 37 h 66"/>
                  <a:gd name="T10" fmla="*/ 44 w 66"/>
                  <a:gd name="T11" fmla="*/ 37 h 66"/>
                  <a:gd name="T12" fmla="*/ 44 w 66"/>
                  <a:gd name="T13" fmla="*/ 29 h 66"/>
                  <a:gd name="T14" fmla="*/ 37 w 66"/>
                  <a:gd name="T15" fmla="*/ 29 h 66"/>
                  <a:gd name="T16" fmla="*/ 37 w 66"/>
                  <a:gd name="T17" fmla="*/ 22 h 66"/>
                  <a:gd name="T18" fmla="*/ 30 w 66"/>
                  <a:gd name="T19" fmla="*/ 14 h 66"/>
                  <a:gd name="T20" fmla="*/ 22 w 66"/>
                  <a:gd name="T21" fmla="*/ 14 h 66"/>
                  <a:gd name="T22" fmla="*/ 22 w 66"/>
                  <a:gd name="T23" fmla="*/ 7 h 66"/>
                  <a:gd name="T24" fmla="*/ 8 w 66"/>
                  <a:gd name="T25" fmla="*/ 7 h 66"/>
                  <a:gd name="T26" fmla="*/ 37 w 66"/>
                  <a:gd name="T27" fmla="*/ 7 h 66"/>
                  <a:gd name="T28" fmla="*/ 44 w 66"/>
                  <a:gd name="T29" fmla="*/ 14 h 66"/>
                  <a:gd name="T30" fmla="*/ 37 w 66"/>
                  <a:gd name="T31" fmla="*/ 7 h 66"/>
                  <a:gd name="T32" fmla="*/ 22 w 66"/>
                  <a:gd name="T33" fmla="*/ 7 h 66"/>
                  <a:gd name="T34" fmla="*/ 15 w 66"/>
                  <a:gd name="T35" fmla="*/ 0 h 66"/>
                  <a:gd name="T36" fmla="*/ 8 w 66"/>
                  <a:gd name="T37" fmla="*/ 0 h 66"/>
                  <a:gd name="T38" fmla="*/ 8 w 66"/>
                  <a:gd name="T39" fmla="*/ 7 h 66"/>
                  <a:gd name="T40" fmla="*/ 0 w 66"/>
                  <a:gd name="T41" fmla="*/ 7 h 66"/>
                  <a:gd name="T42" fmla="*/ 8 w 66"/>
                  <a:gd name="T43" fmla="*/ 7 h 66"/>
                  <a:gd name="T44" fmla="*/ 15 w 66"/>
                  <a:gd name="T45" fmla="*/ 14 h 66"/>
                  <a:gd name="T46" fmla="*/ 22 w 66"/>
                  <a:gd name="T47" fmla="*/ 14 h 66"/>
                  <a:gd name="T48" fmla="*/ 44 w 66"/>
                  <a:gd name="T49" fmla="*/ 37 h 66"/>
                  <a:gd name="T50" fmla="*/ 44 w 66"/>
                  <a:gd name="T51" fmla="*/ 44 h 66"/>
                  <a:gd name="T52" fmla="*/ 52 w 66"/>
                  <a:gd name="T53" fmla="*/ 44 h 66"/>
                  <a:gd name="T54" fmla="*/ 52 w 66"/>
                  <a:gd name="T55" fmla="*/ 51 h 66"/>
                  <a:gd name="T56" fmla="*/ 66 w 66"/>
                  <a:gd name="T57" fmla="*/ 66 h 6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6"/>
                  <a:gd name="T88" fmla="*/ 0 h 66"/>
                  <a:gd name="T89" fmla="*/ 66 w 66"/>
                  <a:gd name="T90" fmla="*/ 66 h 6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6" h="66">
                    <a:moveTo>
                      <a:pt x="66" y="66"/>
                    </a:moveTo>
                    <a:lnTo>
                      <a:pt x="59" y="59"/>
                    </a:lnTo>
                    <a:lnTo>
                      <a:pt x="59" y="51"/>
                    </a:lnTo>
                    <a:lnTo>
                      <a:pt x="52" y="51"/>
                    </a:lnTo>
                    <a:lnTo>
                      <a:pt x="52" y="37"/>
                    </a:lnTo>
                    <a:lnTo>
                      <a:pt x="44" y="37"/>
                    </a:lnTo>
                    <a:lnTo>
                      <a:pt x="44" y="29"/>
                    </a:lnTo>
                    <a:lnTo>
                      <a:pt x="37" y="29"/>
                    </a:lnTo>
                    <a:lnTo>
                      <a:pt x="37" y="22"/>
                    </a:lnTo>
                    <a:lnTo>
                      <a:pt x="30" y="14"/>
                    </a:lnTo>
                    <a:lnTo>
                      <a:pt x="22" y="14"/>
                    </a:lnTo>
                    <a:lnTo>
                      <a:pt x="22" y="7"/>
                    </a:lnTo>
                    <a:lnTo>
                      <a:pt x="8" y="7"/>
                    </a:lnTo>
                    <a:lnTo>
                      <a:pt x="37" y="7"/>
                    </a:lnTo>
                    <a:lnTo>
                      <a:pt x="44" y="14"/>
                    </a:lnTo>
                    <a:lnTo>
                      <a:pt x="37" y="7"/>
                    </a:lnTo>
                    <a:lnTo>
                      <a:pt x="22" y="7"/>
                    </a:lnTo>
                    <a:lnTo>
                      <a:pt x="15" y="0"/>
                    </a:lnTo>
                    <a:lnTo>
                      <a:pt x="8" y="0"/>
                    </a:lnTo>
                    <a:lnTo>
                      <a:pt x="8" y="7"/>
                    </a:lnTo>
                    <a:lnTo>
                      <a:pt x="0" y="7"/>
                    </a:lnTo>
                    <a:lnTo>
                      <a:pt x="8" y="7"/>
                    </a:lnTo>
                    <a:lnTo>
                      <a:pt x="15" y="14"/>
                    </a:lnTo>
                    <a:lnTo>
                      <a:pt x="22" y="14"/>
                    </a:lnTo>
                    <a:lnTo>
                      <a:pt x="44" y="37"/>
                    </a:lnTo>
                    <a:lnTo>
                      <a:pt x="44" y="44"/>
                    </a:lnTo>
                    <a:lnTo>
                      <a:pt x="52" y="44"/>
                    </a:lnTo>
                    <a:lnTo>
                      <a:pt x="52" y="51"/>
                    </a:lnTo>
                    <a:lnTo>
                      <a:pt x="66" y="66"/>
                    </a:lnTo>
                    <a:close/>
                  </a:path>
                </a:pathLst>
              </a:custGeom>
              <a:solidFill>
                <a:srgbClr val="FF3F72"/>
              </a:solidFill>
              <a:ln w="0">
                <a:solidFill>
                  <a:srgbClr val="000000"/>
                </a:solidFill>
                <a:round/>
                <a:headEnd/>
                <a:tailEnd/>
              </a:ln>
            </p:spPr>
            <p:txBody>
              <a:bodyPr/>
              <a:lstStyle/>
              <a:p>
                <a:endParaRPr lang="es-ES_tradnl"/>
              </a:p>
            </p:txBody>
          </p:sp>
          <p:sp>
            <p:nvSpPr>
              <p:cNvPr id="39793" name="Freeform 221"/>
              <p:cNvSpPr>
                <a:spLocks/>
              </p:cNvSpPr>
              <p:nvPr/>
            </p:nvSpPr>
            <p:spPr bwMode="auto">
              <a:xfrm>
                <a:off x="642" y="1793"/>
                <a:ext cx="22" cy="60"/>
              </a:xfrm>
              <a:custGeom>
                <a:avLst/>
                <a:gdLst>
                  <a:gd name="T0" fmla="*/ 8 w 22"/>
                  <a:gd name="T1" fmla="*/ 0 h 60"/>
                  <a:gd name="T2" fmla="*/ 15 w 22"/>
                  <a:gd name="T3" fmla="*/ 8 h 60"/>
                  <a:gd name="T4" fmla="*/ 15 w 22"/>
                  <a:gd name="T5" fmla="*/ 15 h 60"/>
                  <a:gd name="T6" fmla="*/ 22 w 22"/>
                  <a:gd name="T7" fmla="*/ 23 h 60"/>
                  <a:gd name="T8" fmla="*/ 22 w 22"/>
                  <a:gd name="T9" fmla="*/ 45 h 60"/>
                  <a:gd name="T10" fmla="*/ 15 w 22"/>
                  <a:gd name="T11" fmla="*/ 52 h 60"/>
                  <a:gd name="T12" fmla="*/ 8 w 22"/>
                  <a:gd name="T13" fmla="*/ 52 h 60"/>
                  <a:gd name="T14" fmla="*/ 8 w 22"/>
                  <a:gd name="T15" fmla="*/ 60 h 60"/>
                  <a:gd name="T16" fmla="*/ 0 w 22"/>
                  <a:gd name="T17" fmla="*/ 60 h 60"/>
                  <a:gd name="T18" fmla="*/ 22 w 22"/>
                  <a:gd name="T19" fmla="*/ 37 h 60"/>
                  <a:gd name="T20" fmla="*/ 22 w 22"/>
                  <a:gd name="T21" fmla="*/ 30 h 60"/>
                  <a:gd name="T22" fmla="*/ 15 w 22"/>
                  <a:gd name="T23" fmla="*/ 30 h 60"/>
                  <a:gd name="T24" fmla="*/ 15 w 22"/>
                  <a:gd name="T25" fmla="*/ 8 h 60"/>
                  <a:gd name="T26" fmla="*/ 8 w 22"/>
                  <a:gd name="T27" fmla="*/ 8 h 60"/>
                  <a:gd name="T28" fmla="*/ 8 w 22"/>
                  <a:gd name="T29" fmla="*/ 0 h 60"/>
                  <a:gd name="T30" fmla="*/ 0 w 22"/>
                  <a:gd name="T31" fmla="*/ 0 h 60"/>
                  <a:gd name="T32" fmla="*/ 8 w 22"/>
                  <a:gd name="T33" fmla="*/ 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60"/>
                  <a:gd name="T53" fmla="*/ 22 w 22"/>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60">
                    <a:moveTo>
                      <a:pt x="8" y="0"/>
                    </a:moveTo>
                    <a:lnTo>
                      <a:pt x="15" y="8"/>
                    </a:lnTo>
                    <a:lnTo>
                      <a:pt x="15" y="15"/>
                    </a:lnTo>
                    <a:lnTo>
                      <a:pt x="22" y="23"/>
                    </a:lnTo>
                    <a:lnTo>
                      <a:pt x="22" y="45"/>
                    </a:lnTo>
                    <a:lnTo>
                      <a:pt x="15" y="52"/>
                    </a:lnTo>
                    <a:lnTo>
                      <a:pt x="8" y="52"/>
                    </a:lnTo>
                    <a:lnTo>
                      <a:pt x="8" y="60"/>
                    </a:lnTo>
                    <a:lnTo>
                      <a:pt x="0" y="60"/>
                    </a:lnTo>
                    <a:lnTo>
                      <a:pt x="22" y="37"/>
                    </a:lnTo>
                    <a:lnTo>
                      <a:pt x="22" y="30"/>
                    </a:lnTo>
                    <a:lnTo>
                      <a:pt x="15" y="30"/>
                    </a:lnTo>
                    <a:lnTo>
                      <a:pt x="15" y="8"/>
                    </a:lnTo>
                    <a:lnTo>
                      <a:pt x="8" y="8"/>
                    </a:lnTo>
                    <a:lnTo>
                      <a:pt x="8" y="0"/>
                    </a:lnTo>
                    <a:lnTo>
                      <a:pt x="0" y="0"/>
                    </a:lnTo>
                    <a:lnTo>
                      <a:pt x="8" y="0"/>
                    </a:lnTo>
                    <a:close/>
                  </a:path>
                </a:pathLst>
              </a:custGeom>
              <a:solidFill>
                <a:srgbClr val="FF4C7F"/>
              </a:solidFill>
              <a:ln w="11113">
                <a:solidFill>
                  <a:srgbClr val="FF3F72"/>
                </a:solidFill>
                <a:round/>
                <a:headEnd/>
                <a:tailEnd/>
              </a:ln>
            </p:spPr>
            <p:txBody>
              <a:bodyPr/>
              <a:lstStyle/>
              <a:p>
                <a:endParaRPr lang="es-ES_tradnl"/>
              </a:p>
            </p:txBody>
          </p:sp>
        </p:grpSp>
        <p:grpSp>
          <p:nvGrpSpPr>
            <p:cNvPr id="39374" name="Group 222"/>
            <p:cNvGrpSpPr>
              <a:grpSpLocks/>
            </p:cNvGrpSpPr>
            <p:nvPr/>
          </p:nvGrpSpPr>
          <p:grpSpPr bwMode="auto">
            <a:xfrm>
              <a:off x="400" y="1741"/>
              <a:ext cx="308" cy="601"/>
              <a:chOff x="400" y="1741"/>
              <a:chExt cx="308" cy="601"/>
            </a:xfrm>
          </p:grpSpPr>
          <p:sp>
            <p:nvSpPr>
              <p:cNvPr id="39394" name="Freeform 223"/>
              <p:cNvSpPr>
                <a:spLocks/>
              </p:cNvSpPr>
              <p:nvPr/>
            </p:nvSpPr>
            <p:spPr bwMode="auto">
              <a:xfrm>
                <a:off x="679" y="1860"/>
                <a:ext cx="29" cy="89"/>
              </a:xfrm>
              <a:custGeom>
                <a:avLst/>
                <a:gdLst>
                  <a:gd name="T0" fmla="*/ 7 w 29"/>
                  <a:gd name="T1" fmla="*/ 0 h 89"/>
                  <a:gd name="T2" fmla="*/ 7 w 29"/>
                  <a:gd name="T3" fmla="*/ 7 h 89"/>
                  <a:gd name="T4" fmla="*/ 15 w 29"/>
                  <a:gd name="T5" fmla="*/ 15 h 89"/>
                  <a:gd name="T6" fmla="*/ 15 w 29"/>
                  <a:gd name="T7" fmla="*/ 30 h 89"/>
                  <a:gd name="T8" fmla="*/ 22 w 29"/>
                  <a:gd name="T9" fmla="*/ 30 h 89"/>
                  <a:gd name="T10" fmla="*/ 22 w 29"/>
                  <a:gd name="T11" fmla="*/ 45 h 89"/>
                  <a:gd name="T12" fmla="*/ 29 w 29"/>
                  <a:gd name="T13" fmla="*/ 52 h 89"/>
                  <a:gd name="T14" fmla="*/ 29 w 29"/>
                  <a:gd name="T15" fmla="*/ 67 h 89"/>
                  <a:gd name="T16" fmla="*/ 22 w 29"/>
                  <a:gd name="T17" fmla="*/ 74 h 89"/>
                  <a:gd name="T18" fmla="*/ 22 w 29"/>
                  <a:gd name="T19" fmla="*/ 82 h 89"/>
                  <a:gd name="T20" fmla="*/ 15 w 29"/>
                  <a:gd name="T21" fmla="*/ 82 h 89"/>
                  <a:gd name="T22" fmla="*/ 7 w 29"/>
                  <a:gd name="T23" fmla="*/ 89 h 89"/>
                  <a:gd name="T24" fmla="*/ 0 w 29"/>
                  <a:gd name="T25" fmla="*/ 89 h 89"/>
                  <a:gd name="T26" fmla="*/ 0 w 29"/>
                  <a:gd name="T27" fmla="*/ 82 h 89"/>
                  <a:gd name="T28" fmla="*/ 15 w 29"/>
                  <a:gd name="T29" fmla="*/ 82 h 89"/>
                  <a:gd name="T30" fmla="*/ 15 w 29"/>
                  <a:gd name="T31" fmla="*/ 74 h 89"/>
                  <a:gd name="T32" fmla="*/ 22 w 29"/>
                  <a:gd name="T33" fmla="*/ 67 h 89"/>
                  <a:gd name="T34" fmla="*/ 22 w 29"/>
                  <a:gd name="T35" fmla="*/ 45 h 89"/>
                  <a:gd name="T36" fmla="*/ 15 w 29"/>
                  <a:gd name="T37" fmla="*/ 37 h 89"/>
                  <a:gd name="T38" fmla="*/ 15 w 29"/>
                  <a:gd name="T39" fmla="*/ 30 h 89"/>
                  <a:gd name="T40" fmla="*/ 7 w 29"/>
                  <a:gd name="T41" fmla="*/ 22 h 89"/>
                  <a:gd name="T42" fmla="*/ 7 w 29"/>
                  <a:gd name="T43" fmla="*/ 7 h 89"/>
                  <a:gd name="T44" fmla="*/ 0 w 29"/>
                  <a:gd name="T45" fmla="*/ 7 h 89"/>
                  <a:gd name="T46" fmla="*/ 0 w 29"/>
                  <a:gd name="T47" fmla="*/ 0 h 89"/>
                  <a:gd name="T48" fmla="*/ 7 w 29"/>
                  <a:gd name="T49" fmla="*/ 0 h 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9"/>
                  <a:gd name="T76" fmla="*/ 0 h 89"/>
                  <a:gd name="T77" fmla="*/ 29 w 29"/>
                  <a:gd name="T78" fmla="*/ 89 h 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9" h="89">
                    <a:moveTo>
                      <a:pt x="7" y="0"/>
                    </a:moveTo>
                    <a:lnTo>
                      <a:pt x="7" y="7"/>
                    </a:lnTo>
                    <a:lnTo>
                      <a:pt x="15" y="15"/>
                    </a:lnTo>
                    <a:lnTo>
                      <a:pt x="15" y="30"/>
                    </a:lnTo>
                    <a:lnTo>
                      <a:pt x="22" y="30"/>
                    </a:lnTo>
                    <a:lnTo>
                      <a:pt x="22" y="45"/>
                    </a:lnTo>
                    <a:lnTo>
                      <a:pt x="29" y="52"/>
                    </a:lnTo>
                    <a:lnTo>
                      <a:pt x="29" y="67"/>
                    </a:lnTo>
                    <a:lnTo>
                      <a:pt x="22" y="74"/>
                    </a:lnTo>
                    <a:lnTo>
                      <a:pt x="22" y="82"/>
                    </a:lnTo>
                    <a:lnTo>
                      <a:pt x="15" y="82"/>
                    </a:lnTo>
                    <a:lnTo>
                      <a:pt x="7" y="89"/>
                    </a:lnTo>
                    <a:lnTo>
                      <a:pt x="0" y="89"/>
                    </a:lnTo>
                    <a:lnTo>
                      <a:pt x="0" y="82"/>
                    </a:lnTo>
                    <a:lnTo>
                      <a:pt x="15" y="82"/>
                    </a:lnTo>
                    <a:lnTo>
                      <a:pt x="15" y="74"/>
                    </a:lnTo>
                    <a:lnTo>
                      <a:pt x="22" y="67"/>
                    </a:lnTo>
                    <a:lnTo>
                      <a:pt x="22" y="45"/>
                    </a:lnTo>
                    <a:lnTo>
                      <a:pt x="15" y="37"/>
                    </a:lnTo>
                    <a:lnTo>
                      <a:pt x="15" y="30"/>
                    </a:lnTo>
                    <a:lnTo>
                      <a:pt x="7" y="22"/>
                    </a:lnTo>
                    <a:lnTo>
                      <a:pt x="7" y="7"/>
                    </a:lnTo>
                    <a:lnTo>
                      <a:pt x="0" y="7"/>
                    </a:lnTo>
                    <a:lnTo>
                      <a:pt x="0" y="0"/>
                    </a:lnTo>
                    <a:lnTo>
                      <a:pt x="7" y="0"/>
                    </a:lnTo>
                    <a:close/>
                  </a:path>
                </a:pathLst>
              </a:custGeom>
              <a:solidFill>
                <a:srgbClr val="FF4C7F"/>
              </a:solidFill>
              <a:ln w="11113">
                <a:solidFill>
                  <a:srgbClr val="FF3F72"/>
                </a:solidFill>
                <a:round/>
                <a:headEnd/>
                <a:tailEnd/>
              </a:ln>
            </p:spPr>
            <p:txBody>
              <a:bodyPr/>
              <a:lstStyle/>
              <a:p>
                <a:endParaRPr lang="es-ES_tradnl"/>
              </a:p>
            </p:txBody>
          </p:sp>
          <p:sp>
            <p:nvSpPr>
              <p:cNvPr id="39395" name="Freeform 224"/>
              <p:cNvSpPr>
                <a:spLocks/>
              </p:cNvSpPr>
              <p:nvPr/>
            </p:nvSpPr>
            <p:spPr bwMode="auto">
              <a:xfrm>
                <a:off x="620" y="1897"/>
                <a:ext cx="37" cy="15"/>
              </a:xfrm>
              <a:custGeom>
                <a:avLst/>
                <a:gdLst>
                  <a:gd name="T0" fmla="*/ 30 w 37"/>
                  <a:gd name="T1" fmla="*/ 0 h 15"/>
                  <a:gd name="T2" fmla="*/ 37 w 37"/>
                  <a:gd name="T3" fmla="*/ 8 h 15"/>
                  <a:gd name="T4" fmla="*/ 37 w 37"/>
                  <a:gd name="T5" fmla="*/ 15 h 15"/>
                  <a:gd name="T6" fmla="*/ 15 w 37"/>
                  <a:gd name="T7" fmla="*/ 15 h 15"/>
                  <a:gd name="T8" fmla="*/ 8 w 37"/>
                  <a:gd name="T9" fmla="*/ 8 h 15"/>
                  <a:gd name="T10" fmla="*/ 0 w 37"/>
                  <a:gd name="T11" fmla="*/ 8 h 15"/>
                  <a:gd name="T12" fmla="*/ 8 w 37"/>
                  <a:gd name="T13" fmla="*/ 8 h 15"/>
                  <a:gd name="T14" fmla="*/ 15 w 37"/>
                  <a:gd name="T15" fmla="*/ 15 h 15"/>
                  <a:gd name="T16" fmla="*/ 37 w 37"/>
                  <a:gd name="T17" fmla="*/ 15 h 15"/>
                  <a:gd name="T18" fmla="*/ 37 w 37"/>
                  <a:gd name="T19" fmla="*/ 8 h 15"/>
                  <a:gd name="T20" fmla="*/ 30 w 37"/>
                  <a:gd name="T21" fmla="*/ 8 h 15"/>
                  <a:gd name="T22" fmla="*/ 30 w 37"/>
                  <a:gd name="T23" fmla="*/ 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
                  <a:gd name="T37" fmla="*/ 0 h 15"/>
                  <a:gd name="T38" fmla="*/ 37 w 37"/>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 h="15">
                    <a:moveTo>
                      <a:pt x="30" y="0"/>
                    </a:moveTo>
                    <a:lnTo>
                      <a:pt x="37" y="8"/>
                    </a:lnTo>
                    <a:lnTo>
                      <a:pt x="37" y="15"/>
                    </a:lnTo>
                    <a:lnTo>
                      <a:pt x="15" y="15"/>
                    </a:lnTo>
                    <a:lnTo>
                      <a:pt x="8" y="8"/>
                    </a:lnTo>
                    <a:lnTo>
                      <a:pt x="0" y="8"/>
                    </a:lnTo>
                    <a:lnTo>
                      <a:pt x="8" y="8"/>
                    </a:lnTo>
                    <a:lnTo>
                      <a:pt x="15" y="15"/>
                    </a:lnTo>
                    <a:lnTo>
                      <a:pt x="37" y="15"/>
                    </a:lnTo>
                    <a:lnTo>
                      <a:pt x="37" y="8"/>
                    </a:lnTo>
                    <a:lnTo>
                      <a:pt x="30" y="8"/>
                    </a:lnTo>
                    <a:lnTo>
                      <a:pt x="30" y="0"/>
                    </a:lnTo>
                    <a:close/>
                  </a:path>
                </a:pathLst>
              </a:custGeom>
              <a:solidFill>
                <a:srgbClr val="FF4C7F"/>
              </a:solidFill>
              <a:ln w="11113">
                <a:solidFill>
                  <a:srgbClr val="FF3F72"/>
                </a:solidFill>
                <a:round/>
                <a:headEnd/>
                <a:tailEnd/>
              </a:ln>
            </p:spPr>
            <p:txBody>
              <a:bodyPr/>
              <a:lstStyle/>
              <a:p>
                <a:endParaRPr lang="es-ES_tradnl"/>
              </a:p>
            </p:txBody>
          </p:sp>
          <p:sp>
            <p:nvSpPr>
              <p:cNvPr id="39396" name="Freeform 225"/>
              <p:cNvSpPr>
                <a:spLocks/>
              </p:cNvSpPr>
              <p:nvPr/>
            </p:nvSpPr>
            <p:spPr bwMode="auto">
              <a:xfrm>
                <a:off x="496" y="1823"/>
                <a:ext cx="36" cy="30"/>
              </a:xfrm>
              <a:custGeom>
                <a:avLst/>
                <a:gdLst>
                  <a:gd name="T0" fmla="*/ 36 w 36"/>
                  <a:gd name="T1" fmla="*/ 7 h 30"/>
                  <a:gd name="T2" fmla="*/ 29 w 36"/>
                  <a:gd name="T3" fmla="*/ 0 h 30"/>
                  <a:gd name="T4" fmla="*/ 0 w 36"/>
                  <a:gd name="T5" fmla="*/ 0 h 30"/>
                  <a:gd name="T6" fmla="*/ 7 w 36"/>
                  <a:gd name="T7" fmla="*/ 0 h 30"/>
                  <a:gd name="T8" fmla="*/ 14 w 36"/>
                  <a:gd name="T9" fmla="*/ 7 h 30"/>
                  <a:gd name="T10" fmla="*/ 22 w 36"/>
                  <a:gd name="T11" fmla="*/ 7 h 30"/>
                  <a:gd name="T12" fmla="*/ 22 w 36"/>
                  <a:gd name="T13" fmla="*/ 15 h 30"/>
                  <a:gd name="T14" fmla="*/ 29 w 36"/>
                  <a:gd name="T15" fmla="*/ 22 h 30"/>
                  <a:gd name="T16" fmla="*/ 36 w 36"/>
                  <a:gd name="T17" fmla="*/ 22 h 30"/>
                  <a:gd name="T18" fmla="*/ 36 w 36"/>
                  <a:gd name="T19" fmla="*/ 30 h 30"/>
                  <a:gd name="T20" fmla="*/ 36 w 36"/>
                  <a:gd name="T21" fmla="*/ 22 h 30"/>
                  <a:gd name="T22" fmla="*/ 29 w 36"/>
                  <a:gd name="T23" fmla="*/ 22 h 30"/>
                  <a:gd name="T24" fmla="*/ 29 w 36"/>
                  <a:gd name="T25" fmla="*/ 15 h 30"/>
                  <a:gd name="T26" fmla="*/ 22 w 36"/>
                  <a:gd name="T27" fmla="*/ 15 h 30"/>
                  <a:gd name="T28" fmla="*/ 22 w 36"/>
                  <a:gd name="T29" fmla="*/ 7 h 30"/>
                  <a:gd name="T30" fmla="*/ 14 w 36"/>
                  <a:gd name="T31" fmla="*/ 7 h 30"/>
                  <a:gd name="T32" fmla="*/ 14 w 36"/>
                  <a:gd name="T33" fmla="*/ 0 h 30"/>
                  <a:gd name="T34" fmla="*/ 0 w 36"/>
                  <a:gd name="T35" fmla="*/ 0 h 30"/>
                  <a:gd name="T36" fmla="*/ 29 w 36"/>
                  <a:gd name="T37" fmla="*/ 0 h 30"/>
                  <a:gd name="T38" fmla="*/ 36 w 36"/>
                  <a:gd name="T39" fmla="*/ 7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30"/>
                  <a:gd name="T62" fmla="*/ 36 w 36"/>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30">
                    <a:moveTo>
                      <a:pt x="36" y="7"/>
                    </a:moveTo>
                    <a:lnTo>
                      <a:pt x="29" y="0"/>
                    </a:lnTo>
                    <a:lnTo>
                      <a:pt x="0" y="0"/>
                    </a:lnTo>
                    <a:lnTo>
                      <a:pt x="7" y="0"/>
                    </a:lnTo>
                    <a:lnTo>
                      <a:pt x="14" y="7"/>
                    </a:lnTo>
                    <a:lnTo>
                      <a:pt x="22" y="7"/>
                    </a:lnTo>
                    <a:lnTo>
                      <a:pt x="22" y="15"/>
                    </a:lnTo>
                    <a:lnTo>
                      <a:pt x="29" y="22"/>
                    </a:lnTo>
                    <a:lnTo>
                      <a:pt x="36" y="22"/>
                    </a:lnTo>
                    <a:lnTo>
                      <a:pt x="36" y="30"/>
                    </a:lnTo>
                    <a:lnTo>
                      <a:pt x="36" y="22"/>
                    </a:lnTo>
                    <a:lnTo>
                      <a:pt x="29" y="22"/>
                    </a:lnTo>
                    <a:lnTo>
                      <a:pt x="29" y="15"/>
                    </a:lnTo>
                    <a:lnTo>
                      <a:pt x="22" y="15"/>
                    </a:lnTo>
                    <a:lnTo>
                      <a:pt x="22" y="7"/>
                    </a:lnTo>
                    <a:lnTo>
                      <a:pt x="14" y="7"/>
                    </a:lnTo>
                    <a:lnTo>
                      <a:pt x="14" y="0"/>
                    </a:lnTo>
                    <a:lnTo>
                      <a:pt x="0" y="0"/>
                    </a:lnTo>
                    <a:lnTo>
                      <a:pt x="29" y="0"/>
                    </a:lnTo>
                    <a:lnTo>
                      <a:pt x="36" y="7"/>
                    </a:lnTo>
                    <a:close/>
                  </a:path>
                </a:pathLst>
              </a:custGeom>
              <a:solidFill>
                <a:srgbClr val="FF4C7F"/>
              </a:solidFill>
              <a:ln w="11113">
                <a:solidFill>
                  <a:srgbClr val="FF3F72"/>
                </a:solidFill>
                <a:round/>
                <a:headEnd/>
                <a:tailEnd/>
              </a:ln>
            </p:spPr>
            <p:txBody>
              <a:bodyPr/>
              <a:lstStyle/>
              <a:p>
                <a:endParaRPr lang="es-ES_tradnl"/>
              </a:p>
            </p:txBody>
          </p:sp>
          <p:sp>
            <p:nvSpPr>
              <p:cNvPr id="39397" name="Freeform 226"/>
              <p:cNvSpPr>
                <a:spLocks/>
              </p:cNvSpPr>
              <p:nvPr/>
            </p:nvSpPr>
            <p:spPr bwMode="auto">
              <a:xfrm>
                <a:off x="518" y="1823"/>
                <a:ext cx="7" cy="7"/>
              </a:xfrm>
              <a:custGeom>
                <a:avLst/>
                <a:gdLst>
                  <a:gd name="T0" fmla="*/ 0 w 7"/>
                  <a:gd name="T1" fmla="*/ 0 h 7"/>
                  <a:gd name="T2" fmla="*/ 7 w 7"/>
                  <a:gd name="T3" fmla="*/ 7 h 7"/>
                  <a:gd name="T4" fmla="*/ 0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0"/>
                    </a:moveTo>
                    <a:lnTo>
                      <a:pt x="7" y="7"/>
                    </a:lnTo>
                    <a:lnTo>
                      <a:pt x="0" y="0"/>
                    </a:lnTo>
                    <a:close/>
                  </a:path>
                </a:pathLst>
              </a:custGeom>
              <a:solidFill>
                <a:srgbClr val="32B219"/>
              </a:solidFill>
              <a:ln w="0">
                <a:solidFill>
                  <a:srgbClr val="000000"/>
                </a:solidFill>
                <a:round/>
                <a:headEnd/>
                <a:tailEnd/>
              </a:ln>
            </p:spPr>
            <p:txBody>
              <a:bodyPr/>
              <a:lstStyle/>
              <a:p>
                <a:endParaRPr lang="es-ES_tradnl"/>
              </a:p>
            </p:txBody>
          </p:sp>
          <p:sp>
            <p:nvSpPr>
              <p:cNvPr id="39398" name="Freeform 227"/>
              <p:cNvSpPr>
                <a:spLocks/>
              </p:cNvSpPr>
              <p:nvPr/>
            </p:nvSpPr>
            <p:spPr bwMode="auto">
              <a:xfrm>
                <a:off x="620" y="1808"/>
                <a:ext cx="15" cy="37"/>
              </a:xfrm>
              <a:custGeom>
                <a:avLst/>
                <a:gdLst>
                  <a:gd name="T0" fmla="*/ 15 w 15"/>
                  <a:gd name="T1" fmla="*/ 0 h 37"/>
                  <a:gd name="T2" fmla="*/ 15 w 15"/>
                  <a:gd name="T3" fmla="*/ 22 h 37"/>
                  <a:gd name="T4" fmla="*/ 8 w 15"/>
                  <a:gd name="T5" fmla="*/ 22 h 37"/>
                  <a:gd name="T6" fmla="*/ 8 w 15"/>
                  <a:gd name="T7" fmla="*/ 30 h 37"/>
                  <a:gd name="T8" fmla="*/ 0 w 15"/>
                  <a:gd name="T9" fmla="*/ 37 h 37"/>
                  <a:gd name="T10" fmla="*/ 0 60000 65536"/>
                  <a:gd name="T11" fmla="*/ 0 60000 65536"/>
                  <a:gd name="T12" fmla="*/ 0 60000 65536"/>
                  <a:gd name="T13" fmla="*/ 0 60000 65536"/>
                  <a:gd name="T14" fmla="*/ 0 60000 65536"/>
                  <a:gd name="T15" fmla="*/ 0 w 15"/>
                  <a:gd name="T16" fmla="*/ 0 h 37"/>
                  <a:gd name="T17" fmla="*/ 15 w 15"/>
                  <a:gd name="T18" fmla="*/ 37 h 37"/>
                </a:gdLst>
                <a:ahLst/>
                <a:cxnLst>
                  <a:cxn ang="T10">
                    <a:pos x="T0" y="T1"/>
                  </a:cxn>
                  <a:cxn ang="T11">
                    <a:pos x="T2" y="T3"/>
                  </a:cxn>
                  <a:cxn ang="T12">
                    <a:pos x="T4" y="T5"/>
                  </a:cxn>
                  <a:cxn ang="T13">
                    <a:pos x="T6" y="T7"/>
                  </a:cxn>
                  <a:cxn ang="T14">
                    <a:pos x="T8" y="T9"/>
                  </a:cxn>
                </a:cxnLst>
                <a:rect l="T15" t="T16" r="T17" b="T18"/>
                <a:pathLst>
                  <a:path w="15" h="37">
                    <a:moveTo>
                      <a:pt x="15" y="0"/>
                    </a:moveTo>
                    <a:lnTo>
                      <a:pt x="15" y="22"/>
                    </a:lnTo>
                    <a:lnTo>
                      <a:pt x="8" y="22"/>
                    </a:lnTo>
                    <a:lnTo>
                      <a:pt x="8" y="30"/>
                    </a:lnTo>
                    <a:lnTo>
                      <a:pt x="0" y="37"/>
                    </a:lnTo>
                  </a:path>
                </a:pathLst>
              </a:custGeom>
              <a:noFill/>
              <a:ln w="11113">
                <a:solidFill>
                  <a:srgbClr val="FF3F8C"/>
                </a:solidFill>
                <a:round/>
                <a:headEnd/>
                <a:tailEnd/>
              </a:ln>
            </p:spPr>
            <p:txBody>
              <a:bodyPr/>
              <a:lstStyle/>
              <a:p>
                <a:endParaRPr lang="es-ES_tradnl"/>
              </a:p>
            </p:txBody>
          </p:sp>
          <p:sp>
            <p:nvSpPr>
              <p:cNvPr id="39399" name="Line 228"/>
              <p:cNvSpPr>
                <a:spLocks noChangeShapeType="1"/>
              </p:cNvSpPr>
              <p:nvPr/>
            </p:nvSpPr>
            <p:spPr bwMode="auto">
              <a:xfrm flipH="1">
                <a:off x="613" y="1845"/>
                <a:ext cx="7" cy="8"/>
              </a:xfrm>
              <a:prstGeom prst="line">
                <a:avLst/>
              </a:prstGeom>
              <a:noFill/>
              <a:ln w="11113">
                <a:solidFill>
                  <a:srgbClr val="FF3F8C"/>
                </a:solidFill>
                <a:round/>
                <a:headEnd/>
                <a:tailEnd/>
              </a:ln>
            </p:spPr>
            <p:txBody>
              <a:bodyPr/>
              <a:lstStyle/>
              <a:p>
                <a:endParaRPr lang="es-ES_tradnl"/>
              </a:p>
            </p:txBody>
          </p:sp>
          <p:sp>
            <p:nvSpPr>
              <p:cNvPr id="39400" name="Line 229"/>
              <p:cNvSpPr>
                <a:spLocks noChangeShapeType="1"/>
              </p:cNvSpPr>
              <p:nvPr/>
            </p:nvSpPr>
            <p:spPr bwMode="auto">
              <a:xfrm>
                <a:off x="584" y="1786"/>
                <a:ext cx="1" cy="15"/>
              </a:xfrm>
              <a:prstGeom prst="line">
                <a:avLst/>
              </a:prstGeom>
              <a:noFill/>
              <a:ln w="11113">
                <a:solidFill>
                  <a:srgbClr val="FF4F51"/>
                </a:solidFill>
                <a:round/>
                <a:headEnd/>
                <a:tailEnd/>
              </a:ln>
            </p:spPr>
            <p:txBody>
              <a:bodyPr/>
              <a:lstStyle/>
              <a:p>
                <a:endParaRPr lang="es-ES_tradnl"/>
              </a:p>
            </p:txBody>
          </p:sp>
          <p:sp>
            <p:nvSpPr>
              <p:cNvPr id="39401" name="Freeform 230"/>
              <p:cNvSpPr>
                <a:spLocks/>
              </p:cNvSpPr>
              <p:nvPr/>
            </p:nvSpPr>
            <p:spPr bwMode="auto">
              <a:xfrm>
                <a:off x="562" y="1927"/>
                <a:ext cx="7" cy="22"/>
              </a:xfrm>
              <a:custGeom>
                <a:avLst/>
                <a:gdLst>
                  <a:gd name="T0" fmla="*/ 7 w 7"/>
                  <a:gd name="T1" fmla="*/ 0 h 22"/>
                  <a:gd name="T2" fmla="*/ 0 w 7"/>
                  <a:gd name="T3" fmla="*/ 7 h 22"/>
                  <a:gd name="T4" fmla="*/ 0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7" y="0"/>
                    </a:moveTo>
                    <a:lnTo>
                      <a:pt x="0" y="7"/>
                    </a:lnTo>
                    <a:lnTo>
                      <a:pt x="0" y="22"/>
                    </a:lnTo>
                  </a:path>
                </a:pathLst>
              </a:custGeom>
              <a:noFill/>
              <a:ln w="11113">
                <a:solidFill>
                  <a:srgbClr val="FF6051"/>
                </a:solidFill>
                <a:round/>
                <a:headEnd/>
                <a:tailEnd/>
              </a:ln>
            </p:spPr>
            <p:txBody>
              <a:bodyPr/>
              <a:lstStyle/>
              <a:p>
                <a:endParaRPr lang="es-ES_tradnl"/>
              </a:p>
            </p:txBody>
          </p:sp>
          <p:sp>
            <p:nvSpPr>
              <p:cNvPr id="39402" name="Freeform 231"/>
              <p:cNvSpPr>
                <a:spLocks/>
              </p:cNvSpPr>
              <p:nvPr/>
            </p:nvSpPr>
            <p:spPr bwMode="auto">
              <a:xfrm>
                <a:off x="554" y="1949"/>
                <a:ext cx="8" cy="7"/>
              </a:xfrm>
              <a:custGeom>
                <a:avLst/>
                <a:gdLst>
                  <a:gd name="T0" fmla="*/ 8 w 8"/>
                  <a:gd name="T1" fmla="*/ 0 h 7"/>
                  <a:gd name="T2" fmla="*/ 0 w 8"/>
                  <a:gd name="T3" fmla="*/ 0 h 7"/>
                  <a:gd name="T4" fmla="*/ 0 w 8"/>
                  <a:gd name="T5" fmla="*/ 7 h 7"/>
                  <a:gd name="T6" fmla="*/ 0 60000 65536"/>
                  <a:gd name="T7" fmla="*/ 0 60000 65536"/>
                  <a:gd name="T8" fmla="*/ 0 60000 65536"/>
                  <a:gd name="T9" fmla="*/ 0 w 8"/>
                  <a:gd name="T10" fmla="*/ 0 h 7"/>
                  <a:gd name="T11" fmla="*/ 8 w 8"/>
                  <a:gd name="T12" fmla="*/ 7 h 7"/>
                </a:gdLst>
                <a:ahLst/>
                <a:cxnLst>
                  <a:cxn ang="T6">
                    <a:pos x="T0" y="T1"/>
                  </a:cxn>
                  <a:cxn ang="T7">
                    <a:pos x="T2" y="T3"/>
                  </a:cxn>
                  <a:cxn ang="T8">
                    <a:pos x="T4" y="T5"/>
                  </a:cxn>
                </a:cxnLst>
                <a:rect l="T9" t="T10" r="T11" b="T12"/>
                <a:pathLst>
                  <a:path w="8" h="7">
                    <a:moveTo>
                      <a:pt x="8" y="0"/>
                    </a:moveTo>
                    <a:lnTo>
                      <a:pt x="0" y="0"/>
                    </a:lnTo>
                    <a:lnTo>
                      <a:pt x="0" y="7"/>
                    </a:lnTo>
                  </a:path>
                </a:pathLst>
              </a:custGeom>
              <a:noFill/>
              <a:ln w="11113">
                <a:solidFill>
                  <a:srgbClr val="FF6051"/>
                </a:solidFill>
                <a:round/>
                <a:headEnd/>
                <a:tailEnd/>
              </a:ln>
            </p:spPr>
            <p:txBody>
              <a:bodyPr/>
              <a:lstStyle/>
              <a:p>
                <a:endParaRPr lang="es-ES_tradnl"/>
              </a:p>
            </p:txBody>
          </p:sp>
          <p:sp>
            <p:nvSpPr>
              <p:cNvPr id="39403" name="Freeform 232"/>
              <p:cNvSpPr>
                <a:spLocks/>
              </p:cNvSpPr>
              <p:nvPr/>
            </p:nvSpPr>
            <p:spPr bwMode="auto">
              <a:xfrm>
                <a:off x="569" y="1927"/>
                <a:ext cx="15" cy="15"/>
              </a:xfrm>
              <a:custGeom>
                <a:avLst/>
                <a:gdLst>
                  <a:gd name="T0" fmla="*/ 15 w 15"/>
                  <a:gd name="T1" fmla="*/ 0 h 15"/>
                  <a:gd name="T2" fmla="*/ 15 w 15"/>
                  <a:gd name="T3" fmla="*/ 7 h 15"/>
                  <a:gd name="T4" fmla="*/ 7 w 15"/>
                  <a:gd name="T5" fmla="*/ 7 h 15"/>
                  <a:gd name="T6" fmla="*/ 7 w 15"/>
                  <a:gd name="T7" fmla="*/ 15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15" y="7"/>
                    </a:lnTo>
                    <a:lnTo>
                      <a:pt x="7" y="7"/>
                    </a:lnTo>
                    <a:lnTo>
                      <a:pt x="7" y="15"/>
                    </a:lnTo>
                    <a:lnTo>
                      <a:pt x="0" y="15"/>
                    </a:lnTo>
                  </a:path>
                </a:pathLst>
              </a:custGeom>
              <a:noFill/>
              <a:ln w="11113">
                <a:solidFill>
                  <a:srgbClr val="FF6051"/>
                </a:solidFill>
                <a:round/>
                <a:headEnd/>
                <a:tailEnd/>
              </a:ln>
            </p:spPr>
            <p:txBody>
              <a:bodyPr/>
              <a:lstStyle/>
              <a:p>
                <a:endParaRPr lang="es-ES_tradnl"/>
              </a:p>
            </p:txBody>
          </p:sp>
          <p:sp>
            <p:nvSpPr>
              <p:cNvPr id="39404" name="Freeform 233"/>
              <p:cNvSpPr>
                <a:spLocks/>
              </p:cNvSpPr>
              <p:nvPr/>
            </p:nvSpPr>
            <p:spPr bwMode="auto">
              <a:xfrm>
                <a:off x="554" y="1942"/>
                <a:ext cx="15" cy="14"/>
              </a:xfrm>
              <a:custGeom>
                <a:avLst/>
                <a:gdLst>
                  <a:gd name="T0" fmla="*/ 15 w 15"/>
                  <a:gd name="T1" fmla="*/ 0 h 14"/>
                  <a:gd name="T2" fmla="*/ 15 w 15"/>
                  <a:gd name="T3" fmla="*/ 7 h 14"/>
                  <a:gd name="T4" fmla="*/ 8 w 15"/>
                  <a:gd name="T5" fmla="*/ 14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8" y="14"/>
                    </a:lnTo>
                    <a:lnTo>
                      <a:pt x="0" y="14"/>
                    </a:lnTo>
                  </a:path>
                </a:pathLst>
              </a:custGeom>
              <a:noFill/>
              <a:ln w="11113">
                <a:solidFill>
                  <a:srgbClr val="FF6051"/>
                </a:solidFill>
                <a:round/>
                <a:headEnd/>
                <a:tailEnd/>
              </a:ln>
            </p:spPr>
            <p:txBody>
              <a:bodyPr/>
              <a:lstStyle/>
              <a:p>
                <a:endParaRPr lang="es-ES_tradnl"/>
              </a:p>
            </p:txBody>
          </p:sp>
          <p:sp>
            <p:nvSpPr>
              <p:cNvPr id="39405" name="Freeform 234"/>
              <p:cNvSpPr>
                <a:spLocks/>
              </p:cNvSpPr>
              <p:nvPr/>
            </p:nvSpPr>
            <p:spPr bwMode="auto">
              <a:xfrm>
                <a:off x="576" y="1934"/>
                <a:ext cx="22" cy="8"/>
              </a:xfrm>
              <a:custGeom>
                <a:avLst/>
                <a:gdLst>
                  <a:gd name="T0" fmla="*/ 22 w 22"/>
                  <a:gd name="T1" fmla="*/ 0 h 8"/>
                  <a:gd name="T2" fmla="*/ 8 w 22"/>
                  <a:gd name="T3" fmla="*/ 0 h 8"/>
                  <a:gd name="T4" fmla="*/ 0 w 22"/>
                  <a:gd name="T5" fmla="*/ 8 h 8"/>
                  <a:gd name="T6" fmla="*/ 0 60000 65536"/>
                  <a:gd name="T7" fmla="*/ 0 60000 65536"/>
                  <a:gd name="T8" fmla="*/ 0 60000 65536"/>
                  <a:gd name="T9" fmla="*/ 0 w 22"/>
                  <a:gd name="T10" fmla="*/ 0 h 8"/>
                  <a:gd name="T11" fmla="*/ 22 w 22"/>
                  <a:gd name="T12" fmla="*/ 8 h 8"/>
                </a:gdLst>
                <a:ahLst/>
                <a:cxnLst>
                  <a:cxn ang="T6">
                    <a:pos x="T0" y="T1"/>
                  </a:cxn>
                  <a:cxn ang="T7">
                    <a:pos x="T2" y="T3"/>
                  </a:cxn>
                  <a:cxn ang="T8">
                    <a:pos x="T4" y="T5"/>
                  </a:cxn>
                </a:cxnLst>
                <a:rect l="T9" t="T10" r="T11" b="T12"/>
                <a:pathLst>
                  <a:path w="22" h="8">
                    <a:moveTo>
                      <a:pt x="22" y="0"/>
                    </a:moveTo>
                    <a:lnTo>
                      <a:pt x="8" y="0"/>
                    </a:lnTo>
                    <a:lnTo>
                      <a:pt x="0" y="8"/>
                    </a:lnTo>
                  </a:path>
                </a:pathLst>
              </a:custGeom>
              <a:noFill/>
              <a:ln w="11113">
                <a:solidFill>
                  <a:srgbClr val="FF6051"/>
                </a:solidFill>
                <a:round/>
                <a:headEnd/>
                <a:tailEnd/>
              </a:ln>
            </p:spPr>
            <p:txBody>
              <a:bodyPr/>
              <a:lstStyle/>
              <a:p>
                <a:endParaRPr lang="es-ES_tradnl"/>
              </a:p>
            </p:txBody>
          </p:sp>
          <p:sp>
            <p:nvSpPr>
              <p:cNvPr id="39406" name="Line 235"/>
              <p:cNvSpPr>
                <a:spLocks noChangeShapeType="1"/>
              </p:cNvSpPr>
              <p:nvPr/>
            </p:nvSpPr>
            <p:spPr bwMode="auto">
              <a:xfrm flipH="1">
                <a:off x="562" y="1942"/>
                <a:ext cx="14" cy="14"/>
              </a:xfrm>
              <a:prstGeom prst="line">
                <a:avLst/>
              </a:prstGeom>
              <a:noFill/>
              <a:ln w="11113">
                <a:solidFill>
                  <a:srgbClr val="FF6051"/>
                </a:solidFill>
                <a:round/>
                <a:headEnd/>
                <a:tailEnd/>
              </a:ln>
            </p:spPr>
            <p:txBody>
              <a:bodyPr/>
              <a:lstStyle/>
              <a:p>
                <a:endParaRPr lang="es-ES_tradnl"/>
              </a:p>
            </p:txBody>
          </p:sp>
          <p:sp>
            <p:nvSpPr>
              <p:cNvPr id="39407" name="Freeform 236"/>
              <p:cNvSpPr>
                <a:spLocks/>
              </p:cNvSpPr>
              <p:nvPr/>
            </p:nvSpPr>
            <p:spPr bwMode="auto">
              <a:xfrm>
                <a:off x="584" y="1934"/>
                <a:ext cx="7" cy="8"/>
              </a:xfrm>
              <a:custGeom>
                <a:avLst/>
                <a:gdLst>
                  <a:gd name="T0" fmla="*/ 7 w 7"/>
                  <a:gd name="T1" fmla="*/ 0 h 8"/>
                  <a:gd name="T2" fmla="*/ 7 w 7"/>
                  <a:gd name="T3" fmla="*/ 8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7" y="8"/>
                    </a:lnTo>
                    <a:lnTo>
                      <a:pt x="0" y="8"/>
                    </a:lnTo>
                  </a:path>
                </a:pathLst>
              </a:custGeom>
              <a:noFill/>
              <a:ln w="11113">
                <a:solidFill>
                  <a:srgbClr val="FF6051"/>
                </a:solidFill>
                <a:round/>
                <a:headEnd/>
                <a:tailEnd/>
              </a:ln>
            </p:spPr>
            <p:txBody>
              <a:bodyPr/>
              <a:lstStyle/>
              <a:p>
                <a:endParaRPr lang="es-ES_tradnl"/>
              </a:p>
            </p:txBody>
          </p:sp>
          <p:sp>
            <p:nvSpPr>
              <p:cNvPr id="39408" name="Freeform 237"/>
              <p:cNvSpPr>
                <a:spLocks/>
              </p:cNvSpPr>
              <p:nvPr/>
            </p:nvSpPr>
            <p:spPr bwMode="auto">
              <a:xfrm>
                <a:off x="569" y="1942"/>
                <a:ext cx="15" cy="7"/>
              </a:xfrm>
              <a:custGeom>
                <a:avLst/>
                <a:gdLst>
                  <a:gd name="T0" fmla="*/ 15 w 15"/>
                  <a:gd name="T1" fmla="*/ 0 h 7"/>
                  <a:gd name="T2" fmla="*/ 7 w 15"/>
                  <a:gd name="T3" fmla="*/ 7 h 7"/>
                  <a:gd name="T4" fmla="*/ 0 w 15"/>
                  <a:gd name="T5" fmla="*/ 7 h 7"/>
                  <a:gd name="T6" fmla="*/ 0 60000 65536"/>
                  <a:gd name="T7" fmla="*/ 0 60000 65536"/>
                  <a:gd name="T8" fmla="*/ 0 60000 65536"/>
                  <a:gd name="T9" fmla="*/ 0 w 15"/>
                  <a:gd name="T10" fmla="*/ 0 h 7"/>
                  <a:gd name="T11" fmla="*/ 15 w 15"/>
                  <a:gd name="T12" fmla="*/ 7 h 7"/>
                </a:gdLst>
                <a:ahLst/>
                <a:cxnLst>
                  <a:cxn ang="T6">
                    <a:pos x="T0" y="T1"/>
                  </a:cxn>
                  <a:cxn ang="T7">
                    <a:pos x="T2" y="T3"/>
                  </a:cxn>
                  <a:cxn ang="T8">
                    <a:pos x="T4" y="T5"/>
                  </a:cxn>
                </a:cxnLst>
                <a:rect l="T9" t="T10" r="T11" b="T12"/>
                <a:pathLst>
                  <a:path w="15" h="7">
                    <a:moveTo>
                      <a:pt x="15" y="0"/>
                    </a:moveTo>
                    <a:lnTo>
                      <a:pt x="7" y="7"/>
                    </a:lnTo>
                    <a:lnTo>
                      <a:pt x="0" y="7"/>
                    </a:lnTo>
                  </a:path>
                </a:pathLst>
              </a:custGeom>
              <a:noFill/>
              <a:ln w="11113">
                <a:solidFill>
                  <a:srgbClr val="FF6051"/>
                </a:solidFill>
                <a:round/>
                <a:headEnd/>
                <a:tailEnd/>
              </a:ln>
            </p:spPr>
            <p:txBody>
              <a:bodyPr/>
              <a:lstStyle/>
              <a:p>
                <a:endParaRPr lang="es-ES_tradnl"/>
              </a:p>
            </p:txBody>
          </p:sp>
          <p:sp>
            <p:nvSpPr>
              <p:cNvPr id="39409" name="Freeform 238"/>
              <p:cNvSpPr>
                <a:spLocks/>
              </p:cNvSpPr>
              <p:nvPr/>
            </p:nvSpPr>
            <p:spPr bwMode="auto">
              <a:xfrm>
                <a:off x="569" y="1927"/>
                <a:ext cx="7" cy="15"/>
              </a:xfrm>
              <a:custGeom>
                <a:avLst/>
                <a:gdLst>
                  <a:gd name="T0" fmla="*/ 0 w 7"/>
                  <a:gd name="T1" fmla="*/ 15 h 15"/>
                  <a:gd name="T2" fmla="*/ 0 w 7"/>
                  <a:gd name="T3" fmla="*/ 7 h 15"/>
                  <a:gd name="T4" fmla="*/ 7 w 7"/>
                  <a:gd name="T5" fmla="*/ 7 h 15"/>
                  <a:gd name="T6" fmla="*/ 7 w 7"/>
                  <a:gd name="T7" fmla="*/ 0 h 15"/>
                  <a:gd name="T8" fmla="*/ 0 60000 65536"/>
                  <a:gd name="T9" fmla="*/ 0 60000 65536"/>
                  <a:gd name="T10" fmla="*/ 0 60000 65536"/>
                  <a:gd name="T11" fmla="*/ 0 60000 65536"/>
                  <a:gd name="T12" fmla="*/ 0 w 7"/>
                  <a:gd name="T13" fmla="*/ 0 h 15"/>
                  <a:gd name="T14" fmla="*/ 7 w 7"/>
                  <a:gd name="T15" fmla="*/ 15 h 15"/>
                </a:gdLst>
                <a:ahLst/>
                <a:cxnLst>
                  <a:cxn ang="T8">
                    <a:pos x="T0" y="T1"/>
                  </a:cxn>
                  <a:cxn ang="T9">
                    <a:pos x="T2" y="T3"/>
                  </a:cxn>
                  <a:cxn ang="T10">
                    <a:pos x="T4" y="T5"/>
                  </a:cxn>
                  <a:cxn ang="T11">
                    <a:pos x="T6" y="T7"/>
                  </a:cxn>
                </a:cxnLst>
                <a:rect l="T12" t="T13" r="T14" b="T15"/>
                <a:pathLst>
                  <a:path w="7" h="15">
                    <a:moveTo>
                      <a:pt x="0" y="15"/>
                    </a:moveTo>
                    <a:lnTo>
                      <a:pt x="0" y="7"/>
                    </a:lnTo>
                    <a:lnTo>
                      <a:pt x="7" y="7"/>
                    </a:lnTo>
                    <a:lnTo>
                      <a:pt x="7" y="0"/>
                    </a:lnTo>
                  </a:path>
                </a:pathLst>
              </a:custGeom>
              <a:noFill/>
              <a:ln w="11113">
                <a:solidFill>
                  <a:srgbClr val="FF6051"/>
                </a:solidFill>
                <a:round/>
                <a:headEnd/>
                <a:tailEnd/>
              </a:ln>
            </p:spPr>
            <p:txBody>
              <a:bodyPr/>
              <a:lstStyle/>
              <a:p>
                <a:endParaRPr lang="es-ES_tradnl"/>
              </a:p>
            </p:txBody>
          </p:sp>
          <p:sp>
            <p:nvSpPr>
              <p:cNvPr id="39410" name="Line 239"/>
              <p:cNvSpPr>
                <a:spLocks noChangeShapeType="1"/>
              </p:cNvSpPr>
              <p:nvPr/>
            </p:nvSpPr>
            <p:spPr bwMode="auto">
              <a:xfrm>
                <a:off x="474" y="1830"/>
                <a:ext cx="7" cy="8"/>
              </a:xfrm>
              <a:prstGeom prst="line">
                <a:avLst/>
              </a:prstGeom>
              <a:noFill/>
              <a:ln w="11113">
                <a:solidFill>
                  <a:srgbClr val="F41C4F"/>
                </a:solidFill>
                <a:round/>
                <a:headEnd/>
                <a:tailEnd/>
              </a:ln>
            </p:spPr>
            <p:txBody>
              <a:bodyPr/>
              <a:lstStyle/>
              <a:p>
                <a:endParaRPr lang="es-ES_tradnl"/>
              </a:p>
            </p:txBody>
          </p:sp>
          <p:sp>
            <p:nvSpPr>
              <p:cNvPr id="39411" name="Freeform 240"/>
              <p:cNvSpPr>
                <a:spLocks/>
              </p:cNvSpPr>
              <p:nvPr/>
            </p:nvSpPr>
            <p:spPr bwMode="auto">
              <a:xfrm>
                <a:off x="459" y="1793"/>
                <a:ext cx="15" cy="8"/>
              </a:xfrm>
              <a:custGeom>
                <a:avLst/>
                <a:gdLst>
                  <a:gd name="T0" fmla="*/ 0 w 15"/>
                  <a:gd name="T1" fmla="*/ 0 h 8"/>
                  <a:gd name="T2" fmla="*/ 7 w 15"/>
                  <a:gd name="T3" fmla="*/ 0 h 8"/>
                  <a:gd name="T4" fmla="*/ 7 w 15"/>
                  <a:gd name="T5" fmla="*/ 8 h 8"/>
                  <a:gd name="T6" fmla="*/ 15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0"/>
                    </a:moveTo>
                    <a:lnTo>
                      <a:pt x="7" y="0"/>
                    </a:lnTo>
                    <a:lnTo>
                      <a:pt x="7" y="8"/>
                    </a:lnTo>
                    <a:lnTo>
                      <a:pt x="15" y="8"/>
                    </a:lnTo>
                  </a:path>
                </a:pathLst>
              </a:custGeom>
              <a:noFill/>
              <a:ln w="11113">
                <a:solidFill>
                  <a:srgbClr val="F41C4F"/>
                </a:solidFill>
                <a:round/>
                <a:headEnd/>
                <a:tailEnd/>
              </a:ln>
            </p:spPr>
            <p:txBody>
              <a:bodyPr/>
              <a:lstStyle/>
              <a:p>
                <a:endParaRPr lang="es-ES_tradnl"/>
              </a:p>
            </p:txBody>
          </p:sp>
          <p:sp>
            <p:nvSpPr>
              <p:cNvPr id="39412" name="Line 241"/>
              <p:cNvSpPr>
                <a:spLocks noChangeShapeType="1"/>
              </p:cNvSpPr>
              <p:nvPr/>
            </p:nvSpPr>
            <p:spPr bwMode="auto">
              <a:xfrm>
                <a:off x="474" y="1801"/>
                <a:ext cx="14" cy="15"/>
              </a:xfrm>
              <a:prstGeom prst="line">
                <a:avLst/>
              </a:prstGeom>
              <a:noFill/>
              <a:ln w="11113">
                <a:solidFill>
                  <a:srgbClr val="F41C4F"/>
                </a:solidFill>
                <a:round/>
                <a:headEnd/>
                <a:tailEnd/>
              </a:ln>
            </p:spPr>
            <p:txBody>
              <a:bodyPr/>
              <a:lstStyle/>
              <a:p>
                <a:endParaRPr lang="es-ES_tradnl"/>
              </a:p>
            </p:txBody>
          </p:sp>
          <p:sp>
            <p:nvSpPr>
              <p:cNvPr id="39413" name="Line 242"/>
              <p:cNvSpPr>
                <a:spLocks noChangeShapeType="1"/>
              </p:cNvSpPr>
              <p:nvPr/>
            </p:nvSpPr>
            <p:spPr bwMode="auto">
              <a:xfrm>
                <a:off x="496" y="1801"/>
                <a:ext cx="1" cy="15"/>
              </a:xfrm>
              <a:prstGeom prst="line">
                <a:avLst/>
              </a:prstGeom>
              <a:noFill/>
              <a:ln w="11113">
                <a:solidFill>
                  <a:srgbClr val="F41C4F"/>
                </a:solidFill>
                <a:round/>
                <a:headEnd/>
                <a:tailEnd/>
              </a:ln>
            </p:spPr>
            <p:txBody>
              <a:bodyPr/>
              <a:lstStyle/>
              <a:p>
                <a:endParaRPr lang="es-ES_tradnl"/>
              </a:p>
            </p:txBody>
          </p:sp>
          <p:sp>
            <p:nvSpPr>
              <p:cNvPr id="39414" name="Line 243"/>
              <p:cNvSpPr>
                <a:spLocks noChangeShapeType="1"/>
              </p:cNvSpPr>
              <p:nvPr/>
            </p:nvSpPr>
            <p:spPr bwMode="auto">
              <a:xfrm>
                <a:off x="525" y="1801"/>
                <a:ext cx="1" cy="22"/>
              </a:xfrm>
              <a:prstGeom prst="line">
                <a:avLst/>
              </a:prstGeom>
              <a:noFill/>
              <a:ln w="11113">
                <a:solidFill>
                  <a:srgbClr val="F41C4F"/>
                </a:solidFill>
                <a:round/>
                <a:headEnd/>
                <a:tailEnd/>
              </a:ln>
            </p:spPr>
            <p:txBody>
              <a:bodyPr/>
              <a:lstStyle/>
              <a:p>
                <a:endParaRPr lang="es-ES_tradnl"/>
              </a:p>
            </p:txBody>
          </p:sp>
          <p:sp>
            <p:nvSpPr>
              <p:cNvPr id="39415" name="Line 244"/>
              <p:cNvSpPr>
                <a:spLocks noChangeShapeType="1"/>
              </p:cNvSpPr>
              <p:nvPr/>
            </p:nvSpPr>
            <p:spPr bwMode="auto">
              <a:xfrm>
                <a:off x="518" y="1801"/>
                <a:ext cx="1" cy="7"/>
              </a:xfrm>
              <a:prstGeom prst="line">
                <a:avLst/>
              </a:prstGeom>
              <a:noFill/>
              <a:ln w="11113">
                <a:solidFill>
                  <a:srgbClr val="F41C4F"/>
                </a:solidFill>
                <a:round/>
                <a:headEnd/>
                <a:tailEnd/>
              </a:ln>
            </p:spPr>
            <p:txBody>
              <a:bodyPr/>
              <a:lstStyle/>
              <a:p>
                <a:endParaRPr lang="es-ES_tradnl"/>
              </a:p>
            </p:txBody>
          </p:sp>
          <p:sp>
            <p:nvSpPr>
              <p:cNvPr id="39416" name="Line 245"/>
              <p:cNvSpPr>
                <a:spLocks noChangeShapeType="1"/>
              </p:cNvSpPr>
              <p:nvPr/>
            </p:nvSpPr>
            <p:spPr bwMode="auto">
              <a:xfrm flipH="1">
                <a:off x="650" y="1934"/>
                <a:ext cx="44" cy="1"/>
              </a:xfrm>
              <a:prstGeom prst="line">
                <a:avLst/>
              </a:prstGeom>
              <a:noFill/>
              <a:ln w="11113">
                <a:solidFill>
                  <a:srgbClr val="F41C4F"/>
                </a:solidFill>
                <a:round/>
                <a:headEnd/>
                <a:tailEnd/>
              </a:ln>
            </p:spPr>
            <p:txBody>
              <a:bodyPr/>
              <a:lstStyle/>
              <a:p>
                <a:endParaRPr lang="es-ES_tradnl"/>
              </a:p>
            </p:txBody>
          </p:sp>
          <p:sp>
            <p:nvSpPr>
              <p:cNvPr id="39417" name="Line 246"/>
              <p:cNvSpPr>
                <a:spLocks noChangeShapeType="1"/>
              </p:cNvSpPr>
              <p:nvPr/>
            </p:nvSpPr>
            <p:spPr bwMode="auto">
              <a:xfrm flipH="1">
                <a:off x="657" y="1919"/>
                <a:ext cx="44" cy="1"/>
              </a:xfrm>
              <a:prstGeom prst="line">
                <a:avLst/>
              </a:prstGeom>
              <a:noFill/>
              <a:ln w="11113">
                <a:solidFill>
                  <a:srgbClr val="F41C4F"/>
                </a:solidFill>
                <a:round/>
                <a:headEnd/>
                <a:tailEnd/>
              </a:ln>
            </p:spPr>
            <p:txBody>
              <a:bodyPr/>
              <a:lstStyle/>
              <a:p>
                <a:endParaRPr lang="es-ES_tradnl"/>
              </a:p>
            </p:txBody>
          </p:sp>
          <p:sp>
            <p:nvSpPr>
              <p:cNvPr id="39418" name="Line 247"/>
              <p:cNvSpPr>
                <a:spLocks noChangeShapeType="1"/>
              </p:cNvSpPr>
              <p:nvPr/>
            </p:nvSpPr>
            <p:spPr bwMode="auto">
              <a:xfrm>
                <a:off x="672" y="1912"/>
                <a:ext cx="22" cy="1"/>
              </a:xfrm>
              <a:prstGeom prst="line">
                <a:avLst/>
              </a:prstGeom>
              <a:noFill/>
              <a:ln w="11113">
                <a:solidFill>
                  <a:srgbClr val="F41C4F"/>
                </a:solidFill>
                <a:round/>
                <a:headEnd/>
                <a:tailEnd/>
              </a:ln>
            </p:spPr>
            <p:txBody>
              <a:bodyPr/>
              <a:lstStyle/>
              <a:p>
                <a:endParaRPr lang="es-ES_tradnl"/>
              </a:p>
            </p:txBody>
          </p:sp>
          <p:sp>
            <p:nvSpPr>
              <p:cNvPr id="39419" name="Freeform 248"/>
              <p:cNvSpPr>
                <a:spLocks/>
              </p:cNvSpPr>
              <p:nvPr/>
            </p:nvSpPr>
            <p:spPr bwMode="auto">
              <a:xfrm>
                <a:off x="657" y="1875"/>
                <a:ext cx="22" cy="7"/>
              </a:xfrm>
              <a:custGeom>
                <a:avLst/>
                <a:gdLst>
                  <a:gd name="T0" fmla="*/ 0 w 22"/>
                  <a:gd name="T1" fmla="*/ 7 h 7"/>
                  <a:gd name="T2" fmla="*/ 7 w 22"/>
                  <a:gd name="T3" fmla="*/ 7 h 7"/>
                  <a:gd name="T4" fmla="*/ 7 w 22"/>
                  <a:gd name="T5" fmla="*/ 0 h 7"/>
                  <a:gd name="T6" fmla="*/ 22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7"/>
                    </a:moveTo>
                    <a:lnTo>
                      <a:pt x="7" y="7"/>
                    </a:lnTo>
                    <a:lnTo>
                      <a:pt x="7" y="0"/>
                    </a:lnTo>
                    <a:lnTo>
                      <a:pt x="22" y="0"/>
                    </a:lnTo>
                  </a:path>
                </a:pathLst>
              </a:custGeom>
              <a:noFill/>
              <a:ln w="11113">
                <a:solidFill>
                  <a:srgbClr val="F41C4F"/>
                </a:solidFill>
                <a:round/>
                <a:headEnd/>
                <a:tailEnd/>
              </a:ln>
            </p:spPr>
            <p:txBody>
              <a:bodyPr/>
              <a:lstStyle/>
              <a:p>
                <a:endParaRPr lang="es-ES_tradnl"/>
              </a:p>
            </p:txBody>
          </p:sp>
          <p:sp>
            <p:nvSpPr>
              <p:cNvPr id="39420" name="Freeform 249"/>
              <p:cNvSpPr>
                <a:spLocks/>
              </p:cNvSpPr>
              <p:nvPr/>
            </p:nvSpPr>
            <p:spPr bwMode="auto">
              <a:xfrm>
                <a:off x="642" y="1860"/>
                <a:ext cx="30" cy="22"/>
              </a:xfrm>
              <a:custGeom>
                <a:avLst/>
                <a:gdLst>
                  <a:gd name="T0" fmla="*/ 30 w 30"/>
                  <a:gd name="T1" fmla="*/ 0 h 22"/>
                  <a:gd name="T2" fmla="*/ 22 w 30"/>
                  <a:gd name="T3" fmla="*/ 0 h 22"/>
                  <a:gd name="T4" fmla="*/ 22 w 30"/>
                  <a:gd name="T5" fmla="*/ 7 h 22"/>
                  <a:gd name="T6" fmla="*/ 15 w 30"/>
                  <a:gd name="T7" fmla="*/ 7 h 22"/>
                  <a:gd name="T8" fmla="*/ 0 w 30"/>
                  <a:gd name="T9" fmla="*/ 22 h 22"/>
                  <a:gd name="T10" fmla="*/ 0 60000 65536"/>
                  <a:gd name="T11" fmla="*/ 0 60000 65536"/>
                  <a:gd name="T12" fmla="*/ 0 60000 65536"/>
                  <a:gd name="T13" fmla="*/ 0 60000 65536"/>
                  <a:gd name="T14" fmla="*/ 0 60000 65536"/>
                  <a:gd name="T15" fmla="*/ 0 w 30"/>
                  <a:gd name="T16" fmla="*/ 0 h 22"/>
                  <a:gd name="T17" fmla="*/ 30 w 30"/>
                  <a:gd name="T18" fmla="*/ 22 h 22"/>
                </a:gdLst>
                <a:ahLst/>
                <a:cxnLst>
                  <a:cxn ang="T10">
                    <a:pos x="T0" y="T1"/>
                  </a:cxn>
                  <a:cxn ang="T11">
                    <a:pos x="T2" y="T3"/>
                  </a:cxn>
                  <a:cxn ang="T12">
                    <a:pos x="T4" y="T5"/>
                  </a:cxn>
                  <a:cxn ang="T13">
                    <a:pos x="T6" y="T7"/>
                  </a:cxn>
                  <a:cxn ang="T14">
                    <a:pos x="T8" y="T9"/>
                  </a:cxn>
                </a:cxnLst>
                <a:rect l="T15" t="T16" r="T17" b="T18"/>
                <a:pathLst>
                  <a:path w="30" h="22">
                    <a:moveTo>
                      <a:pt x="30" y="0"/>
                    </a:moveTo>
                    <a:lnTo>
                      <a:pt x="22" y="0"/>
                    </a:lnTo>
                    <a:lnTo>
                      <a:pt x="22" y="7"/>
                    </a:lnTo>
                    <a:lnTo>
                      <a:pt x="15" y="7"/>
                    </a:lnTo>
                    <a:lnTo>
                      <a:pt x="0" y="22"/>
                    </a:lnTo>
                  </a:path>
                </a:pathLst>
              </a:custGeom>
              <a:noFill/>
              <a:ln w="11113">
                <a:solidFill>
                  <a:srgbClr val="F41C4F"/>
                </a:solidFill>
                <a:round/>
                <a:headEnd/>
                <a:tailEnd/>
              </a:ln>
            </p:spPr>
            <p:txBody>
              <a:bodyPr/>
              <a:lstStyle/>
              <a:p>
                <a:endParaRPr lang="es-ES_tradnl"/>
              </a:p>
            </p:txBody>
          </p:sp>
          <p:sp>
            <p:nvSpPr>
              <p:cNvPr id="39421" name="Freeform 250"/>
              <p:cNvSpPr>
                <a:spLocks/>
              </p:cNvSpPr>
              <p:nvPr/>
            </p:nvSpPr>
            <p:spPr bwMode="auto">
              <a:xfrm>
                <a:off x="635" y="1867"/>
                <a:ext cx="15" cy="15"/>
              </a:xfrm>
              <a:custGeom>
                <a:avLst/>
                <a:gdLst>
                  <a:gd name="T0" fmla="*/ 0 w 15"/>
                  <a:gd name="T1" fmla="*/ 15 h 15"/>
                  <a:gd name="T2" fmla="*/ 0 w 15"/>
                  <a:gd name="T3" fmla="*/ 8 h 15"/>
                  <a:gd name="T4" fmla="*/ 7 w 15"/>
                  <a:gd name="T5" fmla="*/ 8 h 15"/>
                  <a:gd name="T6" fmla="*/ 7 w 15"/>
                  <a:gd name="T7" fmla="*/ 0 h 15"/>
                  <a:gd name="T8" fmla="*/ 15 w 15"/>
                  <a:gd name="T9" fmla="*/ 0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0" y="15"/>
                    </a:moveTo>
                    <a:lnTo>
                      <a:pt x="0" y="8"/>
                    </a:lnTo>
                    <a:lnTo>
                      <a:pt x="7" y="8"/>
                    </a:lnTo>
                    <a:lnTo>
                      <a:pt x="7" y="0"/>
                    </a:lnTo>
                    <a:lnTo>
                      <a:pt x="15" y="0"/>
                    </a:lnTo>
                  </a:path>
                </a:pathLst>
              </a:custGeom>
              <a:noFill/>
              <a:ln w="11113">
                <a:solidFill>
                  <a:srgbClr val="F41C4F"/>
                </a:solidFill>
                <a:round/>
                <a:headEnd/>
                <a:tailEnd/>
              </a:ln>
            </p:spPr>
            <p:txBody>
              <a:bodyPr/>
              <a:lstStyle/>
              <a:p>
                <a:endParaRPr lang="es-ES_tradnl"/>
              </a:p>
            </p:txBody>
          </p:sp>
          <p:sp>
            <p:nvSpPr>
              <p:cNvPr id="39422" name="Freeform 251"/>
              <p:cNvSpPr>
                <a:spLocks/>
              </p:cNvSpPr>
              <p:nvPr/>
            </p:nvSpPr>
            <p:spPr bwMode="auto">
              <a:xfrm>
                <a:off x="628" y="1942"/>
                <a:ext cx="29" cy="7"/>
              </a:xfrm>
              <a:custGeom>
                <a:avLst/>
                <a:gdLst>
                  <a:gd name="T0" fmla="*/ 0 w 29"/>
                  <a:gd name="T1" fmla="*/ 0 h 7"/>
                  <a:gd name="T2" fmla="*/ 22 w 29"/>
                  <a:gd name="T3" fmla="*/ 0 h 7"/>
                  <a:gd name="T4" fmla="*/ 29 w 29"/>
                  <a:gd name="T5" fmla="*/ 7 h 7"/>
                  <a:gd name="T6" fmla="*/ 0 60000 65536"/>
                  <a:gd name="T7" fmla="*/ 0 60000 65536"/>
                  <a:gd name="T8" fmla="*/ 0 60000 65536"/>
                  <a:gd name="T9" fmla="*/ 0 w 29"/>
                  <a:gd name="T10" fmla="*/ 0 h 7"/>
                  <a:gd name="T11" fmla="*/ 29 w 29"/>
                  <a:gd name="T12" fmla="*/ 7 h 7"/>
                </a:gdLst>
                <a:ahLst/>
                <a:cxnLst>
                  <a:cxn ang="T6">
                    <a:pos x="T0" y="T1"/>
                  </a:cxn>
                  <a:cxn ang="T7">
                    <a:pos x="T2" y="T3"/>
                  </a:cxn>
                  <a:cxn ang="T8">
                    <a:pos x="T4" y="T5"/>
                  </a:cxn>
                </a:cxnLst>
                <a:rect l="T9" t="T10" r="T11" b="T12"/>
                <a:pathLst>
                  <a:path w="29" h="7">
                    <a:moveTo>
                      <a:pt x="0" y="0"/>
                    </a:moveTo>
                    <a:lnTo>
                      <a:pt x="22" y="0"/>
                    </a:lnTo>
                    <a:lnTo>
                      <a:pt x="29" y="7"/>
                    </a:lnTo>
                  </a:path>
                </a:pathLst>
              </a:custGeom>
              <a:noFill/>
              <a:ln w="11113">
                <a:solidFill>
                  <a:srgbClr val="F41C4F"/>
                </a:solidFill>
                <a:round/>
                <a:headEnd/>
                <a:tailEnd/>
              </a:ln>
            </p:spPr>
            <p:txBody>
              <a:bodyPr/>
              <a:lstStyle/>
              <a:p>
                <a:endParaRPr lang="es-ES_tradnl"/>
              </a:p>
            </p:txBody>
          </p:sp>
          <p:sp>
            <p:nvSpPr>
              <p:cNvPr id="39423" name="Line 252"/>
              <p:cNvSpPr>
                <a:spLocks noChangeShapeType="1"/>
              </p:cNvSpPr>
              <p:nvPr/>
            </p:nvSpPr>
            <p:spPr bwMode="auto">
              <a:xfrm>
                <a:off x="591" y="1956"/>
                <a:ext cx="7" cy="8"/>
              </a:xfrm>
              <a:prstGeom prst="line">
                <a:avLst/>
              </a:prstGeom>
              <a:noFill/>
              <a:ln w="11113">
                <a:solidFill>
                  <a:srgbClr val="F41C4F"/>
                </a:solidFill>
                <a:round/>
                <a:headEnd/>
                <a:tailEnd/>
              </a:ln>
            </p:spPr>
            <p:txBody>
              <a:bodyPr/>
              <a:lstStyle/>
              <a:p>
                <a:endParaRPr lang="es-ES_tradnl"/>
              </a:p>
            </p:txBody>
          </p:sp>
          <p:sp>
            <p:nvSpPr>
              <p:cNvPr id="39424" name="Line 253"/>
              <p:cNvSpPr>
                <a:spLocks noChangeShapeType="1"/>
              </p:cNvSpPr>
              <p:nvPr/>
            </p:nvSpPr>
            <p:spPr bwMode="auto">
              <a:xfrm flipH="1" flipV="1">
                <a:off x="569" y="1779"/>
                <a:ext cx="7" cy="7"/>
              </a:xfrm>
              <a:prstGeom prst="line">
                <a:avLst/>
              </a:prstGeom>
              <a:noFill/>
              <a:ln w="11113">
                <a:solidFill>
                  <a:srgbClr val="F41C4F"/>
                </a:solidFill>
                <a:round/>
                <a:headEnd/>
                <a:tailEnd/>
              </a:ln>
            </p:spPr>
            <p:txBody>
              <a:bodyPr/>
              <a:lstStyle/>
              <a:p>
                <a:endParaRPr lang="es-ES_tradnl"/>
              </a:p>
            </p:txBody>
          </p:sp>
          <p:sp>
            <p:nvSpPr>
              <p:cNvPr id="39425" name="Freeform 254"/>
              <p:cNvSpPr>
                <a:spLocks/>
              </p:cNvSpPr>
              <p:nvPr/>
            </p:nvSpPr>
            <p:spPr bwMode="auto">
              <a:xfrm>
                <a:off x="576" y="1764"/>
                <a:ext cx="8" cy="15"/>
              </a:xfrm>
              <a:custGeom>
                <a:avLst/>
                <a:gdLst>
                  <a:gd name="T0" fmla="*/ 8 w 8"/>
                  <a:gd name="T1" fmla="*/ 15 h 15"/>
                  <a:gd name="T2" fmla="*/ 8 w 8"/>
                  <a:gd name="T3" fmla="*/ 7 h 15"/>
                  <a:gd name="T4" fmla="*/ 0 w 8"/>
                  <a:gd name="T5" fmla="*/ 7 h 15"/>
                  <a:gd name="T6" fmla="*/ 0 w 8"/>
                  <a:gd name="T7" fmla="*/ 0 h 15"/>
                  <a:gd name="T8" fmla="*/ 0 60000 65536"/>
                  <a:gd name="T9" fmla="*/ 0 60000 65536"/>
                  <a:gd name="T10" fmla="*/ 0 60000 65536"/>
                  <a:gd name="T11" fmla="*/ 0 60000 65536"/>
                  <a:gd name="T12" fmla="*/ 0 w 8"/>
                  <a:gd name="T13" fmla="*/ 0 h 15"/>
                  <a:gd name="T14" fmla="*/ 8 w 8"/>
                  <a:gd name="T15" fmla="*/ 15 h 15"/>
                </a:gdLst>
                <a:ahLst/>
                <a:cxnLst>
                  <a:cxn ang="T8">
                    <a:pos x="T0" y="T1"/>
                  </a:cxn>
                  <a:cxn ang="T9">
                    <a:pos x="T2" y="T3"/>
                  </a:cxn>
                  <a:cxn ang="T10">
                    <a:pos x="T4" y="T5"/>
                  </a:cxn>
                  <a:cxn ang="T11">
                    <a:pos x="T6" y="T7"/>
                  </a:cxn>
                </a:cxnLst>
                <a:rect l="T12" t="T13" r="T14" b="T15"/>
                <a:pathLst>
                  <a:path w="8" h="15">
                    <a:moveTo>
                      <a:pt x="8" y="15"/>
                    </a:moveTo>
                    <a:lnTo>
                      <a:pt x="8" y="7"/>
                    </a:lnTo>
                    <a:lnTo>
                      <a:pt x="0" y="7"/>
                    </a:lnTo>
                    <a:lnTo>
                      <a:pt x="0" y="0"/>
                    </a:lnTo>
                  </a:path>
                </a:pathLst>
              </a:custGeom>
              <a:noFill/>
              <a:ln w="11113">
                <a:solidFill>
                  <a:srgbClr val="F41C4F"/>
                </a:solidFill>
                <a:round/>
                <a:headEnd/>
                <a:tailEnd/>
              </a:ln>
            </p:spPr>
            <p:txBody>
              <a:bodyPr/>
              <a:lstStyle/>
              <a:p>
                <a:endParaRPr lang="es-ES_tradnl"/>
              </a:p>
            </p:txBody>
          </p:sp>
          <p:sp>
            <p:nvSpPr>
              <p:cNvPr id="39426" name="Freeform 255"/>
              <p:cNvSpPr>
                <a:spLocks/>
              </p:cNvSpPr>
              <p:nvPr/>
            </p:nvSpPr>
            <p:spPr bwMode="auto">
              <a:xfrm>
                <a:off x="598" y="1741"/>
                <a:ext cx="8" cy="15"/>
              </a:xfrm>
              <a:custGeom>
                <a:avLst/>
                <a:gdLst>
                  <a:gd name="T0" fmla="*/ 8 w 8"/>
                  <a:gd name="T1" fmla="*/ 15 h 15"/>
                  <a:gd name="T2" fmla="*/ 0 w 8"/>
                  <a:gd name="T3" fmla="*/ 8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8"/>
                    </a:lnTo>
                    <a:lnTo>
                      <a:pt x="0" y="0"/>
                    </a:lnTo>
                  </a:path>
                </a:pathLst>
              </a:custGeom>
              <a:noFill/>
              <a:ln w="11113">
                <a:solidFill>
                  <a:srgbClr val="F41C4F"/>
                </a:solidFill>
                <a:round/>
                <a:headEnd/>
                <a:tailEnd/>
              </a:ln>
            </p:spPr>
            <p:txBody>
              <a:bodyPr/>
              <a:lstStyle/>
              <a:p>
                <a:endParaRPr lang="es-ES_tradnl"/>
              </a:p>
            </p:txBody>
          </p:sp>
          <p:sp>
            <p:nvSpPr>
              <p:cNvPr id="39427" name="Line 256"/>
              <p:cNvSpPr>
                <a:spLocks noChangeShapeType="1"/>
              </p:cNvSpPr>
              <p:nvPr/>
            </p:nvSpPr>
            <p:spPr bwMode="auto">
              <a:xfrm flipV="1">
                <a:off x="613" y="1749"/>
                <a:ext cx="7" cy="7"/>
              </a:xfrm>
              <a:prstGeom prst="line">
                <a:avLst/>
              </a:prstGeom>
              <a:noFill/>
              <a:ln w="11113">
                <a:solidFill>
                  <a:srgbClr val="F41C4F"/>
                </a:solidFill>
                <a:round/>
                <a:headEnd/>
                <a:tailEnd/>
              </a:ln>
            </p:spPr>
            <p:txBody>
              <a:bodyPr/>
              <a:lstStyle/>
              <a:p>
                <a:endParaRPr lang="es-ES_tradnl"/>
              </a:p>
            </p:txBody>
          </p:sp>
          <p:sp>
            <p:nvSpPr>
              <p:cNvPr id="39428" name="Freeform 257"/>
              <p:cNvSpPr>
                <a:spLocks/>
              </p:cNvSpPr>
              <p:nvPr/>
            </p:nvSpPr>
            <p:spPr bwMode="auto">
              <a:xfrm>
                <a:off x="620" y="1749"/>
                <a:ext cx="8" cy="15"/>
              </a:xfrm>
              <a:custGeom>
                <a:avLst/>
                <a:gdLst>
                  <a:gd name="T0" fmla="*/ 0 w 8"/>
                  <a:gd name="T1" fmla="*/ 15 h 15"/>
                  <a:gd name="T2" fmla="*/ 8 w 8"/>
                  <a:gd name="T3" fmla="*/ 15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15"/>
                    </a:lnTo>
                    <a:lnTo>
                      <a:pt x="8" y="0"/>
                    </a:lnTo>
                  </a:path>
                </a:pathLst>
              </a:custGeom>
              <a:noFill/>
              <a:ln w="11113">
                <a:solidFill>
                  <a:srgbClr val="F41C4F"/>
                </a:solidFill>
                <a:round/>
                <a:headEnd/>
                <a:tailEnd/>
              </a:ln>
            </p:spPr>
            <p:txBody>
              <a:bodyPr/>
              <a:lstStyle/>
              <a:p>
                <a:endParaRPr lang="es-ES_tradnl"/>
              </a:p>
            </p:txBody>
          </p:sp>
          <p:sp>
            <p:nvSpPr>
              <p:cNvPr id="39429" name="Freeform 258"/>
              <p:cNvSpPr>
                <a:spLocks/>
              </p:cNvSpPr>
              <p:nvPr/>
            </p:nvSpPr>
            <p:spPr bwMode="auto">
              <a:xfrm>
                <a:off x="628" y="1756"/>
                <a:ext cx="7" cy="15"/>
              </a:xfrm>
              <a:custGeom>
                <a:avLst/>
                <a:gdLst>
                  <a:gd name="T0" fmla="*/ 0 w 7"/>
                  <a:gd name="T1" fmla="*/ 15 h 15"/>
                  <a:gd name="T2" fmla="*/ 7 w 7"/>
                  <a:gd name="T3" fmla="*/ 15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7" y="15"/>
                    </a:lnTo>
                    <a:lnTo>
                      <a:pt x="7" y="0"/>
                    </a:lnTo>
                  </a:path>
                </a:pathLst>
              </a:custGeom>
              <a:noFill/>
              <a:ln w="11113">
                <a:solidFill>
                  <a:srgbClr val="F41C4F"/>
                </a:solidFill>
                <a:round/>
                <a:headEnd/>
                <a:tailEnd/>
              </a:ln>
            </p:spPr>
            <p:txBody>
              <a:bodyPr/>
              <a:lstStyle/>
              <a:p>
                <a:endParaRPr lang="es-ES_tradnl"/>
              </a:p>
            </p:txBody>
          </p:sp>
          <p:sp>
            <p:nvSpPr>
              <p:cNvPr id="39430" name="Freeform 259"/>
              <p:cNvSpPr>
                <a:spLocks/>
              </p:cNvSpPr>
              <p:nvPr/>
            </p:nvSpPr>
            <p:spPr bwMode="auto">
              <a:xfrm>
                <a:off x="635" y="1764"/>
                <a:ext cx="7" cy="7"/>
              </a:xfrm>
              <a:custGeom>
                <a:avLst/>
                <a:gdLst>
                  <a:gd name="T0" fmla="*/ 0 w 7"/>
                  <a:gd name="T1" fmla="*/ 7 h 7"/>
                  <a:gd name="T2" fmla="*/ 7 w 7"/>
                  <a:gd name="T3" fmla="*/ 7 h 7"/>
                  <a:gd name="T4" fmla="*/ 7 w 7"/>
                  <a:gd name="T5" fmla="*/ 0 h 7"/>
                  <a:gd name="T6" fmla="*/ 0 60000 65536"/>
                  <a:gd name="T7" fmla="*/ 0 60000 65536"/>
                  <a:gd name="T8" fmla="*/ 0 60000 65536"/>
                  <a:gd name="T9" fmla="*/ 0 w 7"/>
                  <a:gd name="T10" fmla="*/ 0 h 7"/>
                  <a:gd name="T11" fmla="*/ 7 w 7"/>
                  <a:gd name="T12" fmla="*/ 7 h 7"/>
                </a:gdLst>
                <a:ahLst/>
                <a:cxnLst>
                  <a:cxn ang="T6">
                    <a:pos x="T0" y="T1"/>
                  </a:cxn>
                  <a:cxn ang="T7">
                    <a:pos x="T2" y="T3"/>
                  </a:cxn>
                  <a:cxn ang="T8">
                    <a:pos x="T4" y="T5"/>
                  </a:cxn>
                </a:cxnLst>
                <a:rect l="T9" t="T10" r="T11" b="T12"/>
                <a:pathLst>
                  <a:path w="7" h="7">
                    <a:moveTo>
                      <a:pt x="0" y="7"/>
                    </a:moveTo>
                    <a:lnTo>
                      <a:pt x="7" y="7"/>
                    </a:lnTo>
                    <a:lnTo>
                      <a:pt x="7" y="0"/>
                    </a:lnTo>
                  </a:path>
                </a:pathLst>
              </a:custGeom>
              <a:noFill/>
              <a:ln w="11113">
                <a:solidFill>
                  <a:srgbClr val="F41C4F"/>
                </a:solidFill>
                <a:round/>
                <a:headEnd/>
                <a:tailEnd/>
              </a:ln>
            </p:spPr>
            <p:txBody>
              <a:bodyPr/>
              <a:lstStyle/>
              <a:p>
                <a:endParaRPr lang="es-ES_tradnl"/>
              </a:p>
            </p:txBody>
          </p:sp>
          <p:sp>
            <p:nvSpPr>
              <p:cNvPr id="39431" name="Line 260"/>
              <p:cNvSpPr>
                <a:spLocks noChangeShapeType="1"/>
              </p:cNvSpPr>
              <p:nvPr/>
            </p:nvSpPr>
            <p:spPr bwMode="auto">
              <a:xfrm>
                <a:off x="554" y="1793"/>
                <a:ext cx="15" cy="15"/>
              </a:xfrm>
              <a:prstGeom prst="line">
                <a:avLst/>
              </a:prstGeom>
              <a:noFill/>
              <a:ln w="11113">
                <a:solidFill>
                  <a:srgbClr val="F41C4F"/>
                </a:solidFill>
                <a:round/>
                <a:headEnd/>
                <a:tailEnd/>
              </a:ln>
            </p:spPr>
            <p:txBody>
              <a:bodyPr/>
              <a:lstStyle/>
              <a:p>
                <a:endParaRPr lang="es-ES_tradnl"/>
              </a:p>
            </p:txBody>
          </p:sp>
          <p:sp>
            <p:nvSpPr>
              <p:cNvPr id="39432" name="Line 261"/>
              <p:cNvSpPr>
                <a:spLocks noChangeShapeType="1"/>
              </p:cNvSpPr>
              <p:nvPr/>
            </p:nvSpPr>
            <p:spPr bwMode="auto">
              <a:xfrm flipH="1">
                <a:off x="635" y="1845"/>
                <a:ext cx="7" cy="1"/>
              </a:xfrm>
              <a:prstGeom prst="line">
                <a:avLst/>
              </a:prstGeom>
              <a:noFill/>
              <a:ln w="11113">
                <a:solidFill>
                  <a:srgbClr val="F41C4F"/>
                </a:solidFill>
                <a:round/>
                <a:headEnd/>
                <a:tailEnd/>
              </a:ln>
            </p:spPr>
            <p:txBody>
              <a:bodyPr/>
              <a:lstStyle/>
              <a:p>
                <a:endParaRPr lang="es-ES_tradnl"/>
              </a:p>
            </p:txBody>
          </p:sp>
          <p:sp>
            <p:nvSpPr>
              <p:cNvPr id="39433" name="Line 262"/>
              <p:cNvSpPr>
                <a:spLocks noChangeShapeType="1"/>
              </p:cNvSpPr>
              <p:nvPr/>
            </p:nvSpPr>
            <p:spPr bwMode="auto">
              <a:xfrm flipH="1">
                <a:off x="650" y="1830"/>
                <a:ext cx="7" cy="1"/>
              </a:xfrm>
              <a:prstGeom prst="line">
                <a:avLst/>
              </a:prstGeom>
              <a:noFill/>
              <a:ln w="11113">
                <a:solidFill>
                  <a:srgbClr val="F41C4F"/>
                </a:solidFill>
                <a:round/>
                <a:headEnd/>
                <a:tailEnd/>
              </a:ln>
            </p:spPr>
            <p:txBody>
              <a:bodyPr/>
              <a:lstStyle/>
              <a:p>
                <a:endParaRPr lang="es-ES_tradnl"/>
              </a:p>
            </p:txBody>
          </p:sp>
          <p:sp>
            <p:nvSpPr>
              <p:cNvPr id="39434" name="Freeform 263"/>
              <p:cNvSpPr>
                <a:spLocks/>
              </p:cNvSpPr>
              <p:nvPr/>
            </p:nvSpPr>
            <p:spPr bwMode="auto">
              <a:xfrm>
                <a:off x="642" y="1808"/>
                <a:ext cx="15" cy="15"/>
              </a:xfrm>
              <a:custGeom>
                <a:avLst/>
                <a:gdLst>
                  <a:gd name="T0" fmla="*/ 15 w 15"/>
                  <a:gd name="T1" fmla="*/ 0 h 15"/>
                  <a:gd name="T2" fmla="*/ 8 w 15"/>
                  <a:gd name="T3" fmla="*/ 0 h 15"/>
                  <a:gd name="T4" fmla="*/ 8 w 15"/>
                  <a:gd name="T5" fmla="*/ 8 h 15"/>
                  <a:gd name="T6" fmla="*/ 0 w 15"/>
                  <a:gd name="T7" fmla="*/ 15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15" y="0"/>
                    </a:moveTo>
                    <a:lnTo>
                      <a:pt x="8" y="0"/>
                    </a:lnTo>
                    <a:lnTo>
                      <a:pt x="8" y="8"/>
                    </a:lnTo>
                    <a:lnTo>
                      <a:pt x="0" y="15"/>
                    </a:lnTo>
                  </a:path>
                </a:pathLst>
              </a:custGeom>
              <a:noFill/>
              <a:ln w="11113">
                <a:solidFill>
                  <a:srgbClr val="F41C4F"/>
                </a:solidFill>
                <a:round/>
                <a:headEnd/>
                <a:tailEnd/>
              </a:ln>
            </p:spPr>
            <p:txBody>
              <a:bodyPr/>
              <a:lstStyle/>
              <a:p>
                <a:endParaRPr lang="es-ES_tradnl"/>
              </a:p>
            </p:txBody>
          </p:sp>
          <p:sp>
            <p:nvSpPr>
              <p:cNvPr id="39435" name="Line 264"/>
              <p:cNvSpPr>
                <a:spLocks noChangeShapeType="1"/>
              </p:cNvSpPr>
              <p:nvPr/>
            </p:nvSpPr>
            <p:spPr bwMode="auto">
              <a:xfrm>
                <a:off x="642" y="1801"/>
                <a:ext cx="1" cy="15"/>
              </a:xfrm>
              <a:prstGeom prst="line">
                <a:avLst/>
              </a:prstGeom>
              <a:noFill/>
              <a:ln w="11113">
                <a:solidFill>
                  <a:srgbClr val="F41C4F"/>
                </a:solidFill>
                <a:round/>
                <a:headEnd/>
                <a:tailEnd/>
              </a:ln>
            </p:spPr>
            <p:txBody>
              <a:bodyPr/>
              <a:lstStyle/>
              <a:p>
                <a:endParaRPr lang="es-ES_tradnl"/>
              </a:p>
            </p:txBody>
          </p:sp>
          <p:sp>
            <p:nvSpPr>
              <p:cNvPr id="39436" name="Line 265"/>
              <p:cNvSpPr>
                <a:spLocks noChangeShapeType="1"/>
              </p:cNvSpPr>
              <p:nvPr/>
            </p:nvSpPr>
            <p:spPr bwMode="auto">
              <a:xfrm flipH="1">
                <a:off x="642" y="1801"/>
                <a:ext cx="8" cy="7"/>
              </a:xfrm>
              <a:prstGeom prst="line">
                <a:avLst/>
              </a:prstGeom>
              <a:noFill/>
              <a:ln w="11113">
                <a:solidFill>
                  <a:srgbClr val="F41C4F"/>
                </a:solidFill>
                <a:round/>
                <a:headEnd/>
                <a:tailEnd/>
              </a:ln>
            </p:spPr>
            <p:txBody>
              <a:bodyPr/>
              <a:lstStyle/>
              <a:p>
                <a:endParaRPr lang="es-ES_tradnl"/>
              </a:p>
            </p:txBody>
          </p:sp>
          <p:sp>
            <p:nvSpPr>
              <p:cNvPr id="39437" name="Freeform 266"/>
              <p:cNvSpPr>
                <a:spLocks/>
              </p:cNvSpPr>
              <p:nvPr/>
            </p:nvSpPr>
            <p:spPr bwMode="auto">
              <a:xfrm>
                <a:off x="532" y="1912"/>
                <a:ext cx="8" cy="22"/>
              </a:xfrm>
              <a:custGeom>
                <a:avLst/>
                <a:gdLst>
                  <a:gd name="T0" fmla="*/ 0 w 8"/>
                  <a:gd name="T1" fmla="*/ 22 h 22"/>
                  <a:gd name="T2" fmla="*/ 0 w 8"/>
                  <a:gd name="T3" fmla="*/ 15 h 22"/>
                  <a:gd name="T4" fmla="*/ 8 w 8"/>
                  <a:gd name="T5" fmla="*/ 7 h 22"/>
                  <a:gd name="T6" fmla="*/ 8 w 8"/>
                  <a:gd name="T7" fmla="*/ 0 h 22"/>
                  <a:gd name="T8" fmla="*/ 0 60000 65536"/>
                  <a:gd name="T9" fmla="*/ 0 60000 65536"/>
                  <a:gd name="T10" fmla="*/ 0 60000 65536"/>
                  <a:gd name="T11" fmla="*/ 0 60000 65536"/>
                  <a:gd name="T12" fmla="*/ 0 w 8"/>
                  <a:gd name="T13" fmla="*/ 0 h 22"/>
                  <a:gd name="T14" fmla="*/ 8 w 8"/>
                  <a:gd name="T15" fmla="*/ 22 h 22"/>
                </a:gdLst>
                <a:ahLst/>
                <a:cxnLst>
                  <a:cxn ang="T8">
                    <a:pos x="T0" y="T1"/>
                  </a:cxn>
                  <a:cxn ang="T9">
                    <a:pos x="T2" y="T3"/>
                  </a:cxn>
                  <a:cxn ang="T10">
                    <a:pos x="T4" y="T5"/>
                  </a:cxn>
                  <a:cxn ang="T11">
                    <a:pos x="T6" y="T7"/>
                  </a:cxn>
                </a:cxnLst>
                <a:rect l="T12" t="T13" r="T14" b="T15"/>
                <a:pathLst>
                  <a:path w="8" h="22">
                    <a:moveTo>
                      <a:pt x="0" y="22"/>
                    </a:moveTo>
                    <a:lnTo>
                      <a:pt x="0" y="15"/>
                    </a:lnTo>
                    <a:lnTo>
                      <a:pt x="8" y="7"/>
                    </a:lnTo>
                    <a:lnTo>
                      <a:pt x="8" y="0"/>
                    </a:lnTo>
                  </a:path>
                </a:pathLst>
              </a:custGeom>
              <a:noFill/>
              <a:ln w="11113">
                <a:solidFill>
                  <a:srgbClr val="F41C4F"/>
                </a:solidFill>
                <a:round/>
                <a:headEnd/>
                <a:tailEnd/>
              </a:ln>
            </p:spPr>
            <p:txBody>
              <a:bodyPr/>
              <a:lstStyle/>
              <a:p>
                <a:endParaRPr lang="es-ES_tradnl"/>
              </a:p>
            </p:txBody>
          </p:sp>
          <p:sp>
            <p:nvSpPr>
              <p:cNvPr id="39438" name="Line 267"/>
              <p:cNvSpPr>
                <a:spLocks noChangeShapeType="1"/>
              </p:cNvSpPr>
              <p:nvPr/>
            </p:nvSpPr>
            <p:spPr bwMode="auto">
              <a:xfrm flipV="1">
                <a:off x="540" y="1897"/>
                <a:ext cx="1" cy="15"/>
              </a:xfrm>
              <a:prstGeom prst="line">
                <a:avLst/>
              </a:prstGeom>
              <a:noFill/>
              <a:ln w="11113">
                <a:solidFill>
                  <a:srgbClr val="F41C4F"/>
                </a:solidFill>
                <a:round/>
                <a:headEnd/>
                <a:tailEnd/>
              </a:ln>
            </p:spPr>
            <p:txBody>
              <a:bodyPr/>
              <a:lstStyle/>
              <a:p>
                <a:endParaRPr lang="es-ES_tradnl"/>
              </a:p>
            </p:txBody>
          </p:sp>
          <p:sp>
            <p:nvSpPr>
              <p:cNvPr id="39439" name="Line 268"/>
              <p:cNvSpPr>
                <a:spLocks noChangeShapeType="1"/>
              </p:cNvSpPr>
              <p:nvPr/>
            </p:nvSpPr>
            <p:spPr bwMode="auto">
              <a:xfrm>
                <a:off x="525" y="1882"/>
                <a:ext cx="1" cy="23"/>
              </a:xfrm>
              <a:prstGeom prst="line">
                <a:avLst/>
              </a:prstGeom>
              <a:noFill/>
              <a:ln w="11113">
                <a:solidFill>
                  <a:srgbClr val="F41C4F"/>
                </a:solidFill>
                <a:round/>
                <a:headEnd/>
                <a:tailEnd/>
              </a:ln>
            </p:spPr>
            <p:txBody>
              <a:bodyPr/>
              <a:lstStyle/>
              <a:p>
                <a:endParaRPr lang="es-ES_tradnl"/>
              </a:p>
            </p:txBody>
          </p:sp>
          <p:sp>
            <p:nvSpPr>
              <p:cNvPr id="39440" name="Freeform 269"/>
              <p:cNvSpPr>
                <a:spLocks/>
              </p:cNvSpPr>
              <p:nvPr/>
            </p:nvSpPr>
            <p:spPr bwMode="auto">
              <a:xfrm>
                <a:off x="525" y="1905"/>
                <a:ext cx="7" cy="29"/>
              </a:xfrm>
              <a:custGeom>
                <a:avLst/>
                <a:gdLst>
                  <a:gd name="T0" fmla="*/ 0 w 7"/>
                  <a:gd name="T1" fmla="*/ 0 h 29"/>
                  <a:gd name="T2" fmla="*/ 0 w 7"/>
                  <a:gd name="T3" fmla="*/ 29 h 29"/>
                  <a:gd name="T4" fmla="*/ 7 w 7"/>
                  <a:gd name="T5" fmla="*/ 29 h 29"/>
                  <a:gd name="T6" fmla="*/ 0 60000 65536"/>
                  <a:gd name="T7" fmla="*/ 0 60000 65536"/>
                  <a:gd name="T8" fmla="*/ 0 60000 65536"/>
                  <a:gd name="T9" fmla="*/ 0 w 7"/>
                  <a:gd name="T10" fmla="*/ 0 h 29"/>
                  <a:gd name="T11" fmla="*/ 7 w 7"/>
                  <a:gd name="T12" fmla="*/ 29 h 29"/>
                </a:gdLst>
                <a:ahLst/>
                <a:cxnLst>
                  <a:cxn ang="T6">
                    <a:pos x="T0" y="T1"/>
                  </a:cxn>
                  <a:cxn ang="T7">
                    <a:pos x="T2" y="T3"/>
                  </a:cxn>
                  <a:cxn ang="T8">
                    <a:pos x="T4" y="T5"/>
                  </a:cxn>
                </a:cxnLst>
                <a:rect l="T9" t="T10" r="T11" b="T12"/>
                <a:pathLst>
                  <a:path w="7" h="29">
                    <a:moveTo>
                      <a:pt x="0" y="0"/>
                    </a:moveTo>
                    <a:lnTo>
                      <a:pt x="0" y="29"/>
                    </a:lnTo>
                    <a:lnTo>
                      <a:pt x="7" y="29"/>
                    </a:lnTo>
                  </a:path>
                </a:pathLst>
              </a:custGeom>
              <a:noFill/>
              <a:ln w="11113">
                <a:solidFill>
                  <a:srgbClr val="F41C4F"/>
                </a:solidFill>
                <a:round/>
                <a:headEnd/>
                <a:tailEnd/>
              </a:ln>
            </p:spPr>
            <p:txBody>
              <a:bodyPr/>
              <a:lstStyle/>
              <a:p>
                <a:endParaRPr lang="es-ES_tradnl"/>
              </a:p>
            </p:txBody>
          </p:sp>
          <p:sp>
            <p:nvSpPr>
              <p:cNvPr id="39441" name="Line 270"/>
              <p:cNvSpPr>
                <a:spLocks noChangeShapeType="1"/>
              </p:cNvSpPr>
              <p:nvPr/>
            </p:nvSpPr>
            <p:spPr bwMode="auto">
              <a:xfrm flipV="1">
                <a:off x="518" y="1905"/>
                <a:ext cx="1" cy="29"/>
              </a:xfrm>
              <a:prstGeom prst="line">
                <a:avLst/>
              </a:prstGeom>
              <a:noFill/>
              <a:ln w="11113">
                <a:solidFill>
                  <a:srgbClr val="F41C4F"/>
                </a:solidFill>
                <a:round/>
                <a:headEnd/>
                <a:tailEnd/>
              </a:ln>
            </p:spPr>
            <p:txBody>
              <a:bodyPr/>
              <a:lstStyle/>
              <a:p>
                <a:endParaRPr lang="es-ES_tradnl"/>
              </a:p>
            </p:txBody>
          </p:sp>
          <p:sp>
            <p:nvSpPr>
              <p:cNvPr id="39442" name="Line 271"/>
              <p:cNvSpPr>
                <a:spLocks noChangeShapeType="1"/>
              </p:cNvSpPr>
              <p:nvPr/>
            </p:nvSpPr>
            <p:spPr bwMode="auto">
              <a:xfrm flipV="1">
                <a:off x="518" y="1875"/>
                <a:ext cx="1" cy="30"/>
              </a:xfrm>
              <a:prstGeom prst="line">
                <a:avLst/>
              </a:prstGeom>
              <a:noFill/>
              <a:ln w="11113">
                <a:solidFill>
                  <a:srgbClr val="F41C4F"/>
                </a:solidFill>
                <a:round/>
                <a:headEnd/>
                <a:tailEnd/>
              </a:ln>
            </p:spPr>
            <p:txBody>
              <a:bodyPr/>
              <a:lstStyle/>
              <a:p>
                <a:endParaRPr lang="es-ES_tradnl"/>
              </a:p>
            </p:txBody>
          </p:sp>
          <p:sp>
            <p:nvSpPr>
              <p:cNvPr id="39443" name="Freeform 272"/>
              <p:cNvSpPr>
                <a:spLocks/>
              </p:cNvSpPr>
              <p:nvPr/>
            </p:nvSpPr>
            <p:spPr bwMode="auto">
              <a:xfrm>
                <a:off x="510" y="1912"/>
                <a:ext cx="8" cy="15"/>
              </a:xfrm>
              <a:custGeom>
                <a:avLst/>
                <a:gdLst>
                  <a:gd name="T0" fmla="*/ 8 w 8"/>
                  <a:gd name="T1" fmla="*/ 15 h 15"/>
                  <a:gd name="T2" fmla="*/ 0 w 8"/>
                  <a:gd name="T3" fmla="*/ 15 h 15"/>
                  <a:gd name="T4" fmla="*/ 0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15"/>
                    </a:moveTo>
                    <a:lnTo>
                      <a:pt x="0" y="15"/>
                    </a:lnTo>
                    <a:lnTo>
                      <a:pt x="0" y="0"/>
                    </a:lnTo>
                  </a:path>
                </a:pathLst>
              </a:custGeom>
              <a:noFill/>
              <a:ln w="11113">
                <a:solidFill>
                  <a:srgbClr val="F41C4F"/>
                </a:solidFill>
                <a:round/>
                <a:headEnd/>
                <a:tailEnd/>
              </a:ln>
            </p:spPr>
            <p:txBody>
              <a:bodyPr/>
              <a:lstStyle/>
              <a:p>
                <a:endParaRPr lang="es-ES_tradnl"/>
              </a:p>
            </p:txBody>
          </p:sp>
          <p:sp>
            <p:nvSpPr>
              <p:cNvPr id="39444" name="Freeform 273"/>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327219"/>
              </a:solidFill>
              <a:ln w="9525">
                <a:noFill/>
                <a:round/>
                <a:headEnd/>
                <a:tailEnd/>
              </a:ln>
            </p:spPr>
            <p:txBody>
              <a:bodyPr/>
              <a:lstStyle/>
              <a:p>
                <a:endParaRPr lang="es-ES_tradnl"/>
              </a:p>
            </p:txBody>
          </p:sp>
          <p:sp>
            <p:nvSpPr>
              <p:cNvPr id="39445" name="Freeform 274"/>
              <p:cNvSpPr>
                <a:spLocks/>
              </p:cNvSpPr>
              <p:nvPr/>
            </p:nvSpPr>
            <p:spPr bwMode="auto">
              <a:xfrm>
                <a:off x="496" y="2031"/>
                <a:ext cx="7" cy="7"/>
              </a:xfrm>
              <a:custGeom>
                <a:avLst/>
                <a:gdLst>
                  <a:gd name="T0" fmla="*/ 7 w 7"/>
                  <a:gd name="T1" fmla="*/ 0 h 7"/>
                  <a:gd name="T2" fmla="*/ 0 w 7"/>
                  <a:gd name="T3" fmla="*/ 0 h 7"/>
                  <a:gd name="T4" fmla="*/ 7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7" y="7"/>
                    </a:lnTo>
                    <a:lnTo>
                      <a:pt x="7" y="0"/>
                    </a:lnTo>
                    <a:close/>
                  </a:path>
                </a:pathLst>
              </a:custGeom>
              <a:solidFill>
                <a:srgbClr val="0C4C00"/>
              </a:solidFill>
              <a:ln w="9525">
                <a:noFill/>
                <a:round/>
                <a:headEnd/>
                <a:tailEnd/>
              </a:ln>
            </p:spPr>
            <p:txBody>
              <a:bodyPr/>
              <a:lstStyle/>
              <a:p>
                <a:endParaRPr lang="es-ES_tradnl"/>
              </a:p>
            </p:txBody>
          </p:sp>
          <p:sp>
            <p:nvSpPr>
              <p:cNvPr id="39446" name="Freeform 275"/>
              <p:cNvSpPr>
                <a:spLocks/>
              </p:cNvSpPr>
              <p:nvPr/>
            </p:nvSpPr>
            <p:spPr bwMode="auto">
              <a:xfrm>
                <a:off x="518" y="2097"/>
                <a:ext cx="14" cy="15"/>
              </a:xfrm>
              <a:custGeom>
                <a:avLst/>
                <a:gdLst>
                  <a:gd name="T0" fmla="*/ 14 w 14"/>
                  <a:gd name="T1" fmla="*/ 15 h 15"/>
                  <a:gd name="T2" fmla="*/ 14 w 14"/>
                  <a:gd name="T3" fmla="*/ 8 h 15"/>
                  <a:gd name="T4" fmla="*/ 7 w 14"/>
                  <a:gd name="T5" fmla="*/ 8 h 15"/>
                  <a:gd name="T6" fmla="*/ 7 w 14"/>
                  <a:gd name="T7" fmla="*/ 0 h 15"/>
                  <a:gd name="T8" fmla="*/ 7 w 14"/>
                  <a:gd name="T9" fmla="*/ 8 h 15"/>
                  <a:gd name="T10" fmla="*/ 0 w 14"/>
                  <a:gd name="T11" fmla="*/ 8 h 15"/>
                  <a:gd name="T12" fmla="*/ 0 w 14"/>
                  <a:gd name="T13" fmla="*/ 15 h 15"/>
                  <a:gd name="T14" fmla="*/ 14 w 14"/>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5"/>
                  <a:gd name="T26" fmla="*/ 14 w 14"/>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5">
                    <a:moveTo>
                      <a:pt x="14" y="15"/>
                    </a:moveTo>
                    <a:lnTo>
                      <a:pt x="14" y="8"/>
                    </a:lnTo>
                    <a:lnTo>
                      <a:pt x="7" y="8"/>
                    </a:lnTo>
                    <a:lnTo>
                      <a:pt x="7" y="0"/>
                    </a:lnTo>
                    <a:lnTo>
                      <a:pt x="7" y="8"/>
                    </a:lnTo>
                    <a:lnTo>
                      <a:pt x="0" y="8"/>
                    </a:lnTo>
                    <a:lnTo>
                      <a:pt x="0" y="15"/>
                    </a:lnTo>
                    <a:lnTo>
                      <a:pt x="14" y="15"/>
                    </a:lnTo>
                    <a:close/>
                  </a:path>
                </a:pathLst>
              </a:custGeom>
              <a:solidFill>
                <a:srgbClr val="327219"/>
              </a:solidFill>
              <a:ln w="9525">
                <a:noFill/>
                <a:round/>
                <a:headEnd/>
                <a:tailEnd/>
              </a:ln>
            </p:spPr>
            <p:txBody>
              <a:bodyPr/>
              <a:lstStyle/>
              <a:p>
                <a:endParaRPr lang="es-ES_tradnl"/>
              </a:p>
            </p:txBody>
          </p:sp>
          <p:sp>
            <p:nvSpPr>
              <p:cNvPr id="39447" name="Freeform 276"/>
              <p:cNvSpPr>
                <a:spLocks/>
              </p:cNvSpPr>
              <p:nvPr/>
            </p:nvSpPr>
            <p:spPr bwMode="auto">
              <a:xfrm>
                <a:off x="518" y="2112"/>
                <a:ext cx="14" cy="1"/>
              </a:xfrm>
              <a:custGeom>
                <a:avLst/>
                <a:gdLst>
                  <a:gd name="T0" fmla="*/ 0 w 14"/>
                  <a:gd name="T1" fmla="*/ 0 h 1"/>
                  <a:gd name="T2" fmla="*/ 14 w 14"/>
                  <a:gd name="T3" fmla="*/ 0 h 1"/>
                  <a:gd name="T4" fmla="*/ 0 w 14"/>
                  <a:gd name="T5" fmla="*/ 0 h 1"/>
                  <a:gd name="T6" fmla="*/ 0 60000 65536"/>
                  <a:gd name="T7" fmla="*/ 0 60000 65536"/>
                  <a:gd name="T8" fmla="*/ 0 60000 65536"/>
                  <a:gd name="T9" fmla="*/ 0 w 14"/>
                  <a:gd name="T10" fmla="*/ 0 h 1"/>
                  <a:gd name="T11" fmla="*/ 14 w 14"/>
                  <a:gd name="T12" fmla="*/ 1 h 1"/>
                </a:gdLst>
                <a:ahLst/>
                <a:cxnLst>
                  <a:cxn ang="T6">
                    <a:pos x="T0" y="T1"/>
                  </a:cxn>
                  <a:cxn ang="T7">
                    <a:pos x="T2" y="T3"/>
                  </a:cxn>
                  <a:cxn ang="T8">
                    <a:pos x="T4" y="T5"/>
                  </a:cxn>
                </a:cxnLst>
                <a:rect l="T9" t="T10" r="T11" b="T12"/>
                <a:pathLst>
                  <a:path w="14" h="1">
                    <a:moveTo>
                      <a:pt x="0" y="0"/>
                    </a:moveTo>
                    <a:lnTo>
                      <a:pt x="14" y="0"/>
                    </a:lnTo>
                    <a:lnTo>
                      <a:pt x="0" y="0"/>
                    </a:lnTo>
                    <a:close/>
                  </a:path>
                </a:pathLst>
              </a:custGeom>
              <a:solidFill>
                <a:srgbClr val="0C4C00"/>
              </a:solidFill>
              <a:ln w="9525">
                <a:noFill/>
                <a:round/>
                <a:headEnd/>
                <a:tailEnd/>
              </a:ln>
            </p:spPr>
            <p:txBody>
              <a:bodyPr/>
              <a:lstStyle/>
              <a:p>
                <a:endParaRPr lang="es-ES_tradnl"/>
              </a:p>
            </p:txBody>
          </p:sp>
          <p:sp>
            <p:nvSpPr>
              <p:cNvPr id="39448" name="Rectangle 277"/>
              <p:cNvSpPr>
                <a:spLocks noChangeArrowheads="1"/>
              </p:cNvSpPr>
              <p:nvPr/>
            </p:nvSpPr>
            <p:spPr bwMode="auto">
              <a:xfrm>
                <a:off x="488" y="2208"/>
                <a:ext cx="8" cy="8"/>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39449" name="Freeform 278"/>
              <p:cNvSpPr>
                <a:spLocks/>
              </p:cNvSpPr>
              <p:nvPr/>
            </p:nvSpPr>
            <p:spPr bwMode="auto">
              <a:xfrm>
                <a:off x="488" y="2208"/>
                <a:ext cx="8" cy="8"/>
              </a:xfrm>
              <a:custGeom>
                <a:avLst/>
                <a:gdLst>
                  <a:gd name="T0" fmla="*/ 0 w 8"/>
                  <a:gd name="T1" fmla="*/ 0 h 8"/>
                  <a:gd name="T2" fmla="*/ 8 w 8"/>
                  <a:gd name="T3" fmla="*/ 8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8"/>
                    </a:lnTo>
                    <a:lnTo>
                      <a:pt x="0" y="8"/>
                    </a:lnTo>
                    <a:lnTo>
                      <a:pt x="0" y="0"/>
                    </a:lnTo>
                    <a:close/>
                  </a:path>
                </a:pathLst>
              </a:custGeom>
              <a:solidFill>
                <a:srgbClr val="0C4C00"/>
              </a:solidFill>
              <a:ln w="9525">
                <a:noFill/>
                <a:round/>
                <a:headEnd/>
                <a:tailEnd/>
              </a:ln>
            </p:spPr>
            <p:txBody>
              <a:bodyPr/>
              <a:lstStyle/>
              <a:p>
                <a:endParaRPr lang="es-ES_tradnl"/>
              </a:p>
            </p:txBody>
          </p:sp>
          <p:sp>
            <p:nvSpPr>
              <p:cNvPr id="39450" name="Freeform 279"/>
              <p:cNvSpPr>
                <a:spLocks/>
              </p:cNvSpPr>
              <p:nvPr/>
            </p:nvSpPr>
            <p:spPr bwMode="auto">
              <a:xfrm>
                <a:off x="488" y="2268"/>
                <a:ext cx="15" cy="7"/>
              </a:xfrm>
              <a:custGeom>
                <a:avLst/>
                <a:gdLst>
                  <a:gd name="T0" fmla="*/ 15 w 15"/>
                  <a:gd name="T1" fmla="*/ 7 h 7"/>
                  <a:gd name="T2" fmla="*/ 8 w 15"/>
                  <a:gd name="T3" fmla="*/ 0 h 7"/>
                  <a:gd name="T4" fmla="*/ 0 w 15"/>
                  <a:gd name="T5" fmla="*/ 0 h 7"/>
                  <a:gd name="T6" fmla="*/ 0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0" y="7"/>
                    </a:lnTo>
                    <a:lnTo>
                      <a:pt x="15" y="7"/>
                    </a:lnTo>
                    <a:close/>
                  </a:path>
                </a:pathLst>
              </a:custGeom>
              <a:solidFill>
                <a:srgbClr val="327219"/>
              </a:solidFill>
              <a:ln w="9525">
                <a:noFill/>
                <a:round/>
                <a:headEnd/>
                <a:tailEnd/>
              </a:ln>
            </p:spPr>
            <p:txBody>
              <a:bodyPr/>
              <a:lstStyle/>
              <a:p>
                <a:endParaRPr lang="es-ES_tradnl"/>
              </a:p>
            </p:txBody>
          </p:sp>
          <p:sp>
            <p:nvSpPr>
              <p:cNvPr id="39451" name="Freeform 280"/>
              <p:cNvSpPr>
                <a:spLocks/>
              </p:cNvSpPr>
              <p:nvPr/>
            </p:nvSpPr>
            <p:spPr bwMode="auto">
              <a:xfrm>
                <a:off x="488" y="2275"/>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0C4C00"/>
              </a:solidFill>
              <a:ln w="9525">
                <a:noFill/>
                <a:round/>
                <a:headEnd/>
                <a:tailEnd/>
              </a:ln>
            </p:spPr>
            <p:txBody>
              <a:bodyPr/>
              <a:lstStyle/>
              <a:p>
                <a:endParaRPr lang="es-ES_tradnl"/>
              </a:p>
            </p:txBody>
          </p:sp>
          <p:sp>
            <p:nvSpPr>
              <p:cNvPr id="39452" name="Freeform 281"/>
              <p:cNvSpPr>
                <a:spLocks/>
              </p:cNvSpPr>
              <p:nvPr/>
            </p:nvSpPr>
            <p:spPr bwMode="auto">
              <a:xfrm>
                <a:off x="481" y="2327"/>
                <a:ext cx="15" cy="15"/>
              </a:xfrm>
              <a:custGeom>
                <a:avLst/>
                <a:gdLst>
                  <a:gd name="T0" fmla="*/ 7 w 15"/>
                  <a:gd name="T1" fmla="*/ 0 h 15"/>
                  <a:gd name="T2" fmla="*/ 7 w 15"/>
                  <a:gd name="T3" fmla="*/ 7 h 15"/>
                  <a:gd name="T4" fmla="*/ 0 w 15"/>
                  <a:gd name="T5" fmla="*/ 15 h 15"/>
                  <a:gd name="T6" fmla="*/ 15 w 15"/>
                  <a:gd name="T7" fmla="*/ 15 h 15"/>
                  <a:gd name="T8" fmla="*/ 15 w 15"/>
                  <a:gd name="T9" fmla="*/ 7 h 15"/>
                  <a:gd name="T10" fmla="*/ 7 w 15"/>
                  <a:gd name="T11" fmla="*/ 0 h 15"/>
                  <a:gd name="T12" fmla="*/ 0 60000 65536"/>
                  <a:gd name="T13" fmla="*/ 0 60000 65536"/>
                  <a:gd name="T14" fmla="*/ 0 60000 65536"/>
                  <a:gd name="T15" fmla="*/ 0 60000 65536"/>
                  <a:gd name="T16" fmla="*/ 0 60000 65536"/>
                  <a:gd name="T17" fmla="*/ 0 60000 65536"/>
                  <a:gd name="T18" fmla="*/ 0 w 15"/>
                  <a:gd name="T19" fmla="*/ 0 h 15"/>
                  <a:gd name="T20" fmla="*/ 15 w 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5" h="15">
                    <a:moveTo>
                      <a:pt x="7" y="0"/>
                    </a:moveTo>
                    <a:lnTo>
                      <a:pt x="7" y="7"/>
                    </a:lnTo>
                    <a:lnTo>
                      <a:pt x="0" y="15"/>
                    </a:lnTo>
                    <a:lnTo>
                      <a:pt x="15" y="15"/>
                    </a:lnTo>
                    <a:lnTo>
                      <a:pt x="15" y="7"/>
                    </a:lnTo>
                    <a:lnTo>
                      <a:pt x="7" y="0"/>
                    </a:lnTo>
                    <a:close/>
                  </a:path>
                </a:pathLst>
              </a:custGeom>
              <a:solidFill>
                <a:srgbClr val="327219"/>
              </a:solidFill>
              <a:ln w="9525">
                <a:noFill/>
                <a:round/>
                <a:headEnd/>
                <a:tailEnd/>
              </a:ln>
            </p:spPr>
            <p:txBody>
              <a:bodyPr/>
              <a:lstStyle/>
              <a:p>
                <a:endParaRPr lang="es-ES_tradnl"/>
              </a:p>
            </p:txBody>
          </p:sp>
          <p:sp>
            <p:nvSpPr>
              <p:cNvPr id="39453" name="Line 282"/>
              <p:cNvSpPr>
                <a:spLocks noChangeShapeType="1"/>
              </p:cNvSpPr>
              <p:nvPr/>
            </p:nvSpPr>
            <p:spPr bwMode="auto">
              <a:xfrm flipH="1">
                <a:off x="518" y="2112"/>
                <a:ext cx="14" cy="1"/>
              </a:xfrm>
              <a:prstGeom prst="line">
                <a:avLst/>
              </a:prstGeom>
              <a:noFill/>
              <a:ln w="11113">
                <a:solidFill>
                  <a:srgbClr val="66A54C"/>
                </a:solidFill>
                <a:round/>
                <a:headEnd/>
                <a:tailEnd/>
              </a:ln>
            </p:spPr>
            <p:txBody>
              <a:bodyPr/>
              <a:lstStyle/>
              <a:p>
                <a:endParaRPr lang="es-ES_tradnl"/>
              </a:p>
            </p:txBody>
          </p:sp>
          <p:sp>
            <p:nvSpPr>
              <p:cNvPr id="39454" name="Freeform 283"/>
              <p:cNvSpPr>
                <a:spLocks/>
              </p:cNvSpPr>
              <p:nvPr/>
            </p:nvSpPr>
            <p:spPr bwMode="auto">
              <a:xfrm>
                <a:off x="481" y="2334"/>
                <a:ext cx="15" cy="8"/>
              </a:xfrm>
              <a:custGeom>
                <a:avLst/>
                <a:gdLst>
                  <a:gd name="T0" fmla="*/ 0 w 15"/>
                  <a:gd name="T1" fmla="*/ 8 h 8"/>
                  <a:gd name="T2" fmla="*/ 7 w 15"/>
                  <a:gd name="T3" fmla="*/ 0 h 8"/>
                  <a:gd name="T4" fmla="*/ 15 w 15"/>
                  <a:gd name="T5" fmla="*/ 0 h 8"/>
                  <a:gd name="T6" fmla="*/ 15 w 15"/>
                  <a:gd name="T7" fmla="*/ 8 h 8"/>
                  <a:gd name="T8" fmla="*/ 0 w 15"/>
                  <a:gd name="T9" fmla="*/ 8 h 8"/>
                  <a:gd name="T10" fmla="*/ 0 60000 65536"/>
                  <a:gd name="T11" fmla="*/ 0 60000 65536"/>
                  <a:gd name="T12" fmla="*/ 0 60000 65536"/>
                  <a:gd name="T13" fmla="*/ 0 60000 65536"/>
                  <a:gd name="T14" fmla="*/ 0 60000 65536"/>
                  <a:gd name="T15" fmla="*/ 0 w 15"/>
                  <a:gd name="T16" fmla="*/ 0 h 8"/>
                  <a:gd name="T17" fmla="*/ 15 w 15"/>
                  <a:gd name="T18" fmla="*/ 8 h 8"/>
                </a:gdLst>
                <a:ahLst/>
                <a:cxnLst>
                  <a:cxn ang="T10">
                    <a:pos x="T0" y="T1"/>
                  </a:cxn>
                  <a:cxn ang="T11">
                    <a:pos x="T2" y="T3"/>
                  </a:cxn>
                  <a:cxn ang="T12">
                    <a:pos x="T4" y="T5"/>
                  </a:cxn>
                  <a:cxn ang="T13">
                    <a:pos x="T6" y="T7"/>
                  </a:cxn>
                  <a:cxn ang="T14">
                    <a:pos x="T8" y="T9"/>
                  </a:cxn>
                </a:cxnLst>
                <a:rect l="T15" t="T16" r="T17" b="T18"/>
                <a:pathLst>
                  <a:path w="15" h="8">
                    <a:moveTo>
                      <a:pt x="0" y="8"/>
                    </a:moveTo>
                    <a:lnTo>
                      <a:pt x="7" y="0"/>
                    </a:lnTo>
                    <a:lnTo>
                      <a:pt x="15" y="0"/>
                    </a:lnTo>
                    <a:lnTo>
                      <a:pt x="15" y="8"/>
                    </a:lnTo>
                    <a:lnTo>
                      <a:pt x="0" y="8"/>
                    </a:lnTo>
                    <a:close/>
                  </a:path>
                </a:pathLst>
              </a:custGeom>
              <a:solidFill>
                <a:srgbClr val="0C4C00"/>
              </a:solidFill>
              <a:ln w="9525">
                <a:noFill/>
                <a:round/>
                <a:headEnd/>
                <a:tailEnd/>
              </a:ln>
            </p:spPr>
            <p:txBody>
              <a:bodyPr/>
              <a:lstStyle/>
              <a:p>
                <a:endParaRPr lang="es-ES_tradnl"/>
              </a:p>
            </p:txBody>
          </p:sp>
          <p:sp>
            <p:nvSpPr>
              <p:cNvPr id="39455" name="Line 284"/>
              <p:cNvSpPr>
                <a:spLocks noChangeShapeType="1"/>
              </p:cNvSpPr>
              <p:nvPr/>
            </p:nvSpPr>
            <p:spPr bwMode="auto">
              <a:xfrm>
                <a:off x="496" y="2031"/>
                <a:ext cx="7" cy="1"/>
              </a:xfrm>
              <a:prstGeom prst="line">
                <a:avLst/>
              </a:prstGeom>
              <a:noFill/>
              <a:ln w="11113">
                <a:solidFill>
                  <a:srgbClr val="66A54C"/>
                </a:solidFill>
                <a:round/>
                <a:headEnd/>
                <a:tailEnd/>
              </a:ln>
            </p:spPr>
            <p:txBody>
              <a:bodyPr/>
              <a:lstStyle/>
              <a:p>
                <a:endParaRPr lang="es-ES_tradnl"/>
              </a:p>
            </p:txBody>
          </p:sp>
          <p:sp>
            <p:nvSpPr>
              <p:cNvPr id="39456" name="Line 285"/>
              <p:cNvSpPr>
                <a:spLocks noChangeShapeType="1"/>
              </p:cNvSpPr>
              <p:nvPr/>
            </p:nvSpPr>
            <p:spPr bwMode="auto">
              <a:xfrm flipH="1" flipV="1">
                <a:off x="488" y="2208"/>
                <a:ext cx="8" cy="8"/>
              </a:xfrm>
              <a:prstGeom prst="line">
                <a:avLst/>
              </a:prstGeom>
              <a:noFill/>
              <a:ln w="11113">
                <a:solidFill>
                  <a:srgbClr val="66A54C"/>
                </a:solidFill>
                <a:round/>
                <a:headEnd/>
                <a:tailEnd/>
              </a:ln>
            </p:spPr>
            <p:txBody>
              <a:bodyPr/>
              <a:lstStyle/>
              <a:p>
                <a:endParaRPr lang="es-ES_tradnl"/>
              </a:p>
            </p:txBody>
          </p:sp>
          <p:sp>
            <p:nvSpPr>
              <p:cNvPr id="39457" name="Line 286"/>
              <p:cNvSpPr>
                <a:spLocks noChangeShapeType="1"/>
              </p:cNvSpPr>
              <p:nvPr/>
            </p:nvSpPr>
            <p:spPr bwMode="auto">
              <a:xfrm>
                <a:off x="488" y="2275"/>
                <a:ext cx="15" cy="1"/>
              </a:xfrm>
              <a:prstGeom prst="line">
                <a:avLst/>
              </a:prstGeom>
              <a:noFill/>
              <a:ln w="11113">
                <a:solidFill>
                  <a:srgbClr val="66A54C"/>
                </a:solidFill>
                <a:round/>
                <a:headEnd/>
                <a:tailEnd/>
              </a:ln>
            </p:spPr>
            <p:txBody>
              <a:bodyPr/>
              <a:lstStyle/>
              <a:p>
                <a:endParaRPr lang="es-ES_tradnl"/>
              </a:p>
            </p:txBody>
          </p:sp>
          <p:sp>
            <p:nvSpPr>
              <p:cNvPr id="39458" name="Freeform 287"/>
              <p:cNvSpPr>
                <a:spLocks/>
              </p:cNvSpPr>
              <p:nvPr/>
            </p:nvSpPr>
            <p:spPr bwMode="auto">
              <a:xfrm>
                <a:off x="481" y="2334"/>
                <a:ext cx="15" cy="8"/>
              </a:xfrm>
              <a:custGeom>
                <a:avLst/>
                <a:gdLst>
                  <a:gd name="T0" fmla="*/ 0 w 15"/>
                  <a:gd name="T1" fmla="*/ 8 h 8"/>
                  <a:gd name="T2" fmla="*/ 7 w 15"/>
                  <a:gd name="T3" fmla="*/ 8 h 8"/>
                  <a:gd name="T4" fmla="*/ 7 w 15"/>
                  <a:gd name="T5" fmla="*/ 0 h 8"/>
                  <a:gd name="T6" fmla="*/ 15 w 15"/>
                  <a:gd name="T7" fmla="*/ 0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0" y="8"/>
                    </a:moveTo>
                    <a:lnTo>
                      <a:pt x="7" y="8"/>
                    </a:lnTo>
                    <a:lnTo>
                      <a:pt x="7" y="0"/>
                    </a:lnTo>
                    <a:lnTo>
                      <a:pt x="15" y="0"/>
                    </a:lnTo>
                  </a:path>
                </a:pathLst>
              </a:custGeom>
              <a:noFill/>
              <a:ln w="11113">
                <a:solidFill>
                  <a:srgbClr val="66A54C"/>
                </a:solidFill>
                <a:round/>
                <a:headEnd/>
                <a:tailEnd/>
              </a:ln>
            </p:spPr>
            <p:txBody>
              <a:bodyPr/>
              <a:lstStyle/>
              <a:p>
                <a:endParaRPr lang="es-ES_tradnl"/>
              </a:p>
            </p:txBody>
          </p:sp>
          <p:sp>
            <p:nvSpPr>
              <p:cNvPr id="39459" name="Freeform 288"/>
              <p:cNvSpPr>
                <a:spLocks/>
              </p:cNvSpPr>
              <p:nvPr/>
            </p:nvSpPr>
            <p:spPr bwMode="auto">
              <a:xfrm>
                <a:off x="525" y="1986"/>
                <a:ext cx="103" cy="59"/>
              </a:xfrm>
              <a:custGeom>
                <a:avLst/>
                <a:gdLst>
                  <a:gd name="T0" fmla="*/ 0 w 103"/>
                  <a:gd name="T1" fmla="*/ 52 h 59"/>
                  <a:gd name="T2" fmla="*/ 7 w 103"/>
                  <a:gd name="T3" fmla="*/ 52 h 59"/>
                  <a:gd name="T4" fmla="*/ 15 w 103"/>
                  <a:gd name="T5" fmla="*/ 59 h 59"/>
                  <a:gd name="T6" fmla="*/ 66 w 103"/>
                  <a:gd name="T7" fmla="*/ 59 h 59"/>
                  <a:gd name="T8" fmla="*/ 66 w 103"/>
                  <a:gd name="T9" fmla="*/ 52 h 59"/>
                  <a:gd name="T10" fmla="*/ 73 w 103"/>
                  <a:gd name="T11" fmla="*/ 52 h 59"/>
                  <a:gd name="T12" fmla="*/ 88 w 103"/>
                  <a:gd name="T13" fmla="*/ 37 h 59"/>
                  <a:gd name="T14" fmla="*/ 88 w 103"/>
                  <a:gd name="T15" fmla="*/ 30 h 59"/>
                  <a:gd name="T16" fmla="*/ 95 w 103"/>
                  <a:gd name="T17" fmla="*/ 30 h 59"/>
                  <a:gd name="T18" fmla="*/ 95 w 103"/>
                  <a:gd name="T19" fmla="*/ 15 h 59"/>
                  <a:gd name="T20" fmla="*/ 103 w 103"/>
                  <a:gd name="T21" fmla="*/ 15 h 59"/>
                  <a:gd name="T22" fmla="*/ 103 w 103"/>
                  <a:gd name="T23" fmla="*/ 7 h 59"/>
                  <a:gd name="T24" fmla="*/ 66 w 103"/>
                  <a:gd name="T25" fmla="*/ 7 h 59"/>
                  <a:gd name="T26" fmla="*/ 66 w 103"/>
                  <a:gd name="T27" fmla="*/ 0 h 59"/>
                  <a:gd name="T28" fmla="*/ 59 w 103"/>
                  <a:gd name="T29" fmla="*/ 7 h 59"/>
                  <a:gd name="T30" fmla="*/ 37 w 103"/>
                  <a:gd name="T31" fmla="*/ 7 h 59"/>
                  <a:gd name="T32" fmla="*/ 22 w 103"/>
                  <a:gd name="T33" fmla="*/ 22 h 59"/>
                  <a:gd name="T34" fmla="*/ 15 w 103"/>
                  <a:gd name="T35" fmla="*/ 22 h 59"/>
                  <a:gd name="T36" fmla="*/ 15 w 103"/>
                  <a:gd name="T37" fmla="*/ 30 h 59"/>
                  <a:gd name="T38" fmla="*/ 7 w 103"/>
                  <a:gd name="T39" fmla="*/ 30 h 59"/>
                  <a:gd name="T40" fmla="*/ 7 w 103"/>
                  <a:gd name="T41" fmla="*/ 37 h 59"/>
                  <a:gd name="T42" fmla="*/ 0 w 103"/>
                  <a:gd name="T43" fmla="*/ 37 h 59"/>
                  <a:gd name="T44" fmla="*/ 0 w 103"/>
                  <a:gd name="T45" fmla="*/ 52 h 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59"/>
                  <a:gd name="T71" fmla="*/ 103 w 103"/>
                  <a:gd name="T72" fmla="*/ 59 h 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59">
                    <a:moveTo>
                      <a:pt x="0" y="52"/>
                    </a:moveTo>
                    <a:lnTo>
                      <a:pt x="7" y="52"/>
                    </a:lnTo>
                    <a:lnTo>
                      <a:pt x="15" y="59"/>
                    </a:lnTo>
                    <a:lnTo>
                      <a:pt x="66" y="59"/>
                    </a:lnTo>
                    <a:lnTo>
                      <a:pt x="66" y="52"/>
                    </a:lnTo>
                    <a:lnTo>
                      <a:pt x="73" y="52"/>
                    </a:lnTo>
                    <a:lnTo>
                      <a:pt x="88" y="37"/>
                    </a:lnTo>
                    <a:lnTo>
                      <a:pt x="88" y="30"/>
                    </a:lnTo>
                    <a:lnTo>
                      <a:pt x="95" y="30"/>
                    </a:lnTo>
                    <a:lnTo>
                      <a:pt x="95" y="15"/>
                    </a:lnTo>
                    <a:lnTo>
                      <a:pt x="103" y="15"/>
                    </a:lnTo>
                    <a:lnTo>
                      <a:pt x="103" y="7"/>
                    </a:lnTo>
                    <a:lnTo>
                      <a:pt x="66" y="7"/>
                    </a:lnTo>
                    <a:lnTo>
                      <a:pt x="66" y="0"/>
                    </a:lnTo>
                    <a:lnTo>
                      <a:pt x="59" y="7"/>
                    </a:lnTo>
                    <a:lnTo>
                      <a:pt x="37" y="7"/>
                    </a:lnTo>
                    <a:lnTo>
                      <a:pt x="22" y="22"/>
                    </a:lnTo>
                    <a:lnTo>
                      <a:pt x="15" y="22"/>
                    </a:lnTo>
                    <a:lnTo>
                      <a:pt x="15" y="30"/>
                    </a:lnTo>
                    <a:lnTo>
                      <a:pt x="7" y="30"/>
                    </a:lnTo>
                    <a:lnTo>
                      <a:pt x="7" y="37"/>
                    </a:lnTo>
                    <a:lnTo>
                      <a:pt x="0" y="37"/>
                    </a:lnTo>
                    <a:lnTo>
                      <a:pt x="0" y="52"/>
                    </a:lnTo>
                    <a:close/>
                  </a:path>
                </a:pathLst>
              </a:custGeom>
              <a:solidFill>
                <a:srgbClr val="26BF00"/>
              </a:solidFill>
              <a:ln w="0">
                <a:solidFill>
                  <a:srgbClr val="000000"/>
                </a:solidFill>
                <a:round/>
                <a:headEnd/>
                <a:tailEnd/>
              </a:ln>
            </p:spPr>
            <p:txBody>
              <a:bodyPr/>
              <a:lstStyle/>
              <a:p>
                <a:endParaRPr lang="es-ES_tradnl"/>
              </a:p>
            </p:txBody>
          </p:sp>
          <p:sp>
            <p:nvSpPr>
              <p:cNvPr id="39460" name="Freeform 289"/>
              <p:cNvSpPr>
                <a:spLocks/>
              </p:cNvSpPr>
              <p:nvPr/>
            </p:nvSpPr>
            <p:spPr bwMode="auto">
              <a:xfrm>
                <a:off x="547" y="2031"/>
                <a:ext cx="59" cy="14"/>
              </a:xfrm>
              <a:custGeom>
                <a:avLst/>
                <a:gdLst>
                  <a:gd name="T0" fmla="*/ 44 w 59"/>
                  <a:gd name="T1" fmla="*/ 7 h 14"/>
                  <a:gd name="T2" fmla="*/ 29 w 59"/>
                  <a:gd name="T3" fmla="*/ 7 h 14"/>
                  <a:gd name="T4" fmla="*/ 29 w 59"/>
                  <a:gd name="T5" fmla="*/ 14 h 14"/>
                  <a:gd name="T6" fmla="*/ 22 w 59"/>
                  <a:gd name="T7" fmla="*/ 14 h 14"/>
                  <a:gd name="T8" fmla="*/ 15 w 59"/>
                  <a:gd name="T9" fmla="*/ 7 h 14"/>
                  <a:gd name="T10" fmla="*/ 15 w 59"/>
                  <a:gd name="T11" fmla="*/ 14 h 14"/>
                  <a:gd name="T12" fmla="*/ 0 w 59"/>
                  <a:gd name="T13" fmla="*/ 14 h 14"/>
                  <a:gd name="T14" fmla="*/ 44 w 59"/>
                  <a:gd name="T15" fmla="*/ 14 h 14"/>
                  <a:gd name="T16" fmla="*/ 37 w 59"/>
                  <a:gd name="T17" fmla="*/ 14 h 14"/>
                  <a:gd name="T18" fmla="*/ 44 w 59"/>
                  <a:gd name="T19" fmla="*/ 7 h 14"/>
                  <a:gd name="T20" fmla="*/ 51 w 59"/>
                  <a:gd name="T21" fmla="*/ 7 h 14"/>
                  <a:gd name="T22" fmla="*/ 59 w 59"/>
                  <a:gd name="T23" fmla="*/ 0 h 14"/>
                  <a:gd name="T24" fmla="*/ 44 w 59"/>
                  <a:gd name="T25" fmla="*/ 0 h 14"/>
                  <a:gd name="T26" fmla="*/ 44 w 59"/>
                  <a:gd name="T27" fmla="*/ 7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14"/>
                  <a:gd name="T44" fmla="*/ 59 w 59"/>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14">
                    <a:moveTo>
                      <a:pt x="44" y="7"/>
                    </a:moveTo>
                    <a:lnTo>
                      <a:pt x="29" y="7"/>
                    </a:lnTo>
                    <a:lnTo>
                      <a:pt x="29" y="14"/>
                    </a:lnTo>
                    <a:lnTo>
                      <a:pt x="22" y="14"/>
                    </a:lnTo>
                    <a:lnTo>
                      <a:pt x="15" y="7"/>
                    </a:lnTo>
                    <a:lnTo>
                      <a:pt x="15" y="14"/>
                    </a:lnTo>
                    <a:lnTo>
                      <a:pt x="0" y="14"/>
                    </a:lnTo>
                    <a:lnTo>
                      <a:pt x="44" y="14"/>
                    </a:lnTo>
                    <a:lnTo>
                      <a:pt x="37" y="14"/>
                    </a:lnTo>
                    <a:lnTo>
                      <a:pt x="44" y="7"/>
                    </a:lnTo>
                    <a:lnTo>
                      <a:pt x="51" y="7"/>
                    </a:lnTo>
                    <a:lnTo>
                      <a:pt x="59" y="0"/>
                    </a:lnTo>
                    <a:lnTo>
                      <a:pt x="44" y="0"/>
                    </a:lnTo>
                    <a:lnTo>
                      <a:pt x="44" y="7"/>
                    </a:lnTo>
                    <a:close/>
                  </a:path>
                </a:pathLst>
              </a:custGeom>
              <a:solidFill>
                <a:srgbClr val="00A500"/>
              </a:solidFill>
              <a:ln w="11113">
                <a:solidFill>
                  <a:srgbClr val="14B200"/>
                </a:solidFill>
                <a:round/>
                <a:headEnd/>
                <a:tailEnd/>
              </a:ln>
            </p:spPr>
            <p:txBody>
              <a:bodyPr/>
              <a:lstStyle/>
              <a:p>
                <a:endParaRPr lang="es-ES_tradnl"/>
              </a:p>
            </p:txBody>
          </p:sp>
          <p:sp>
            <p:nvSpPr>
              <p:cNvPr id="39461" name="Freeform 290"/>
              <p:cNvSpPr>
                <a:spLocks/>
              </p:cNvSpPr>
              <p:nvPr/>
            </p:nvSpPr>
            <p:spPr bwMode="auto">
              <a:xfrm>
                <a:off x="525" y="2001"/>
                <a:ext cx="73" cy="37"/>
              </a:xfrm>
              <a:custGeom>
                <a:avLst/>
                <a:gdLst>
                  <a:gd name="T0" fmla="*/ 51 w 73"/>
                  <a:gd name="T1" fmla="*/ 0 h 37"/>
                  <a:gd name="T2" fmla="*/ 51 w 73"/>
                  <a:gd name="T3" fmla="*/ 7 h 37"/>
                  <a:gd name="T4" fmla="*/ 37 w 73"/>
                  <a:gd name="T5" fmla="*/ 7 h 37"/>
                  <a:gd name="T6" fmla="*/ 37 w 73"/>
                  <a:gd name="T7" fmla="*/ 15 h 37"/>
                  <a:gd name="T8" fmla="*/ 29 w 73"/>
                  <a:gd name="T9" fmla="*/ 15 h 37"/>
                  <a:gd name="T10" fmla="*/ 22 w 73"/>
                  <a:gd name="T11" fmla="*/ 22 h 37"/>
                  <a:gd name="T12" fmla="*/ 22 w 73"/>
                  <a:gd name="T13" fmla="*/ 15 h 37"/>
                  <a:gd name="T14" fmla="*/ 22 w 73"/>
                  <a:gd name="T15" fmla="*/ 22 h 37"/>
                  <a:gd name="T16" fmla="*/ 15 w 73"/>
                  <a:gd name="T17" fmla="*/ 22 h 37"/>
                  <a:gd name="T18" fmla="*/ 7 w 73"/>
                  <a:gd name="T19" fmla="*/ 30 h 37"/>
                  <a:gd name="T20" fmla="*/ 7 w 73"/>
                  <a:gd name="T21" fmla="*/ 22 h 37"/>
                  <a:gd name="T22" fmla="*/ 7 w 73"/>
                  <a:gd name="T23" fmla="*/ 30 h 37"/>
                  <a:gd name="T24" fmla="*/ 0 w 73"/>
                  <a:gd name="T25" fmla="*/ 30 h 37"/>
                  <a:gd name="T26" fmla="*/ 0 w 73"/>
                  <a:gd name="T27" fmla="*/ 37 h 37"/>
                  <a:gd name="T28" fmla="*/ 7 w 73"/>
                  <a:gd name="T29" fmla="*/ 37 h 37"/>
                  <a:gd name="T30" fmla="*/ 7 w 73"/>
                  <a:gd name="T31" fmla="*/ 30 h 37"/>
                  <a:gd name="T32" fmla="*/ 22 w 73"/>
                  <a:gd name="T33" fmla="*/ 30 h 37"/>
                  <a:gd name="T34" fmla="*/ 22 w 73"/>
                  <a:gd name="T35" fmla="*/ 22 h 37"/>
                  <a:gd name="T36" fmla="*/ 29 w 73"/>
                  <a:gd name="T37" fmla="*/ 22 h 37"/>
                  <a:gd name="T38" fmla="*/ 29 w 73"/>
                  <a:gd name="T39" fmla="*/ 15 h 37"/>
                  <a:gd name="T40" fmla="*/ 44 w 73"/>
                  <a:gd name="T41" fmla="*/ 15 h 37"/>
                  <a:gd name="T42" fmla="*/ 51 w 73"/>
                  <a:gd name="T43" fmla="*/ 7 h 37"/>
                  <a:gd name="T44" fmla="*/ 59 w 73"/>
                  <a:gd name="T45" fmla="*/ 7 h 37"/>
                  <a:gd name="T46" fmla="*/ 66 w 73"/>
                  <a:gd name="T47" fmla="*/ 0 h 37"/>
                  <a:gd name="T48" fmla="*/ 73 w 73"/>
                  <a:gd name="T49" fmla="*/ 0 h 37"/>
                  <a:gd name="T50" fmla="*/ 59 w 73"/>
                  <a:gd name="T51" fmla="*/ 0 h 37"/>
                  <a:gd name="T52" fmla="*/ 59 w 73"/>
                  <a:gd name="T53" fmla="*/ 7 h 37"/>
                  <a:gd name="T54" fmla="*/ 51 w 73"/>
                  <a:gd name="T55" fmla="*/ 0 h 3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3"/>
                  <a:gd name="T85" fmla="*/ 0 h 37"/>
                  <a:gd name="T86" fmla="*/ 73 w 73"/>
                  <a:gd name="T87" fmla="*/ 37 h 3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3" h="37">
                    <a:moveTo>
                      <a:pt x="51" y="0"/>
                    </a:moveTo>
                    <a:lnTo>
                      <a:pt x="51" y="7"/>
                    </a:lnTo>
                    <a:lnTo>
                      <a:pt x="37" y="7"/>
                    </a:lnTo>
                    <a:lnTo>
                      <a:pt x="37" y="15"/>
                    </a:lnTo>
                    <a:lnTo>
                      <a:pt x="29" y="15"/>
                    </a:lnTo>
                    <a:lnTo>
                      <a:pt x="22" y="22"/>
                    </a:lnTo>
                    <a:lnTo>
                      <a:pt x="22" y="15"/>
                    </a:lnTo>
                    <a:lnTo>
                      <a:pt x="22" y="22"/>
                    </a:lnTo>
                    <a:lnTo>
                      <a:pt x="15" y="22"/>
                    </a:lnTo>
                    <a:lnTo>
                      <a:pt x="7" y="30"/>
                    </a:lnTo>
                    <a:lnTo>
                      <a:pt x="7" y="22"/>
                    </a:lnTo>
                    <a:lnTo>
                      <a:pt x="7" y="30"/>
                    </a:lnTo>
                    <a:lnTo>
                      <a:pt x="0" y="30"/>
                    </a:lnTo>
                    <a:lnTo>
                      <a:pt x="0" y="37"/>
                    </a:lnTo>
                    <a:lnTo>
                      <a:pt x="7" y="37"/>
                    </a:lnTo>
                    <a:lnTo>
                      <a:pt x="7" y="30"/>
                    </a:lnTo>
                    <a:lnTo>
                      <a:pt x="22" y="30"/>
                    </a:lnTo>
                    <a:lnTo>
                      <a:pt x="22" y="22"/>
                    </a:lnTo>
                    <a:lnTo>
                      <a:pt x="29" y="22"/>
                    </a:lnTo>
                    <a:lnTo>
                      <a:pt x="29" y="15"/>
                    </a:lnTo>
                    <a:lnTo>
                      <a:pt x="44" y="15"/>
                    </a:lnTo>
                    <a:lnTo>
                      <a:pt x="51" y="7"/>
                    </a:lnTo>
                    <a:lnTo>
                      <a:pt x="59" y="7"/>
                    </a:lnTo>
                    <a:lnTo>
                      <a:pt x="66" y="0"/>
                    </a:lnTo>
                    <a:lnTo>
                      <a:pt x="73" y="0"/>
                    </a:lnTo>
                    <a:lnTo>
                      <a:pt x="59" y="0"/>
                    </a:lnTo>
                    <a:lnTo>
                      <a:pt x="59" y="7"/>
                    </a:lnTo>
                    <a:lnTo>
                      <a:pt x="51" y="0"/>
                    </a:lnTo>
                    <a:close/>
                  </a:path>
                </a:pathLst>
              </a:custGeom>
              <a:solidFill>
                <a:srgbClr val="00A500"/>
              </a:solidFill>
              <a:ln w="11113">
                <a:solidFill>
                  <a:srgbClr val="14B200"/>
                </a:solidFill>
                <a:round/>
                <a:headEnd/>
                <a:tailEnd/>
              </a:ln>
            </p:spPr>
            <p:txBody>
              <a:bodyPr/>
              <a:lstStyle/>
              <a:p>
                <a:endParaRPr lang="es-ES_tradnl"/>
              </a:p>
            </p:txBody>
          </p:sp>
          <p:sp>
            <p:nvSpPr>
              <p:cNvPr id="39462" name="Freeform 291"/>
              <p:cNvSpPr>
                <a:spLocks/>
              </p:cNvSpPr>
              <p:nvPr/>
            </p:nvSpPr>
            <p:spPr bwMode="auto">
              <a:xfrm>
                <a:off x="525" y="2016"/>
                <a:ext cx="37" cy="22"/>
              </a:xfrm>
              <a:custGeom>
                <a:avLst/>
                <a:gdLst>
                  <a:gd name="T0" fmla="*/ 0 w 37"/>
                  <a:gd name="T1" fmla="*/ 22 h 22"/>
                  <a:gd name="T2" fmla="*/ 7 w 37"/>
                  <a:gd name="T3" fmla="*/ 15 h 22"/>
                  <a:gd name="T4" fmla="*/ 15 w 37"/>
                  <a:gd name="T5" fmla="*/ 15 h 22"/>
                  <a:gd name="T6" fmla="*/ 22 w 37"/>
                  <a:gd name="T7" fmla="*/ 7 h 22"/>
                  <a:gd name="T8" fmla="*/ 29 w 37"/>
                  <a:gd name="T9" fmla="*/ 7 h 22"/>
                  <a:gd name="T10" fmla="*/ 29 w 37"/>
                  <a:gd name="T11" fmla="*/ 0 h 22"/>
                  <a:gd name="T12" fmla="*/ 37 w 37"/>
                  <a:gd name="T13" fmla="*/ 0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22"/>
                    </a:moveTo>
                    <a:lnTo>
                      <a:pt x="7" y="15"/>
                    </a:lnTo>
                    <a:lnTo>
                      <a:pt x="15" y="15"/>
                    </a:lnTo>
                    <a:lnTo>
                      <a:pt x="22" y="7"/>
                    </a:lnTo>
                    <a:lnTo>
                      <a:pt x="29" y="7"/>
                    </a:lnTo>
                    <a:lnTo>
                      <a:pt x="29" y="0"/>
                    </a:lnTo>
                    <a:lnTo>
                      <a:pt x="37" y="0"/>
                    </a:lnTo>
                  </a:path>
                </a:pathLst>
              </a:custGeom>
              <a:noFill/>
              <a:ln w="11113">
                <a:solidFill>
                  <a:srgbClr val="008C00"/>
                </a:solidFill>
                <a:round/>
                <a:headEnd/>
                <a:tailEnd/>
              </a:ln>
            </p:spPr>
            <p:txBody>
              <a:bodyPr/>
              <a:lstStyle/>
              <a:p>
                <a:endParaRPr lang="es-ES_tradnl"/>
              </a:p>
            </p:txBody>
          </p:sp>
          <p:sp>
            <p:nvSpPr>
              <p:cNvPr id="39463" name="Freeform 292"/>
              <p:cNvSpPr>
                <a:spLocks/>
              </p:cNvSpPr>
              <p:nvPr/>
            </p:nvSpPr>
            <p:spPr bwMode="auto">
              <a:xfrm>
                <a:off x="562" y="2001"/>
                <a:ext cx="36" cy="15"/>
              </a:xfrm>
              <a:custGeom>
                <a:avLst/>
                <a:gdLst>
                  <a:gd name="T0" fmla="*/ 0 w 36"/>
                  <a:gd name="T1" fmla="*/ 15 h 15"/>
                  <a:gd name="T2" fmla="*/ 7 w 36"/>
                  <a:gd name="T3" fmla="*/ 15 h 15"/>
                  <a:gd name="T4" fmla="*/ 14 w 36"/>
                  <a:gd name="T5" fmla="*/ 7 h 15"/>
                  <a:gd name="T6" fmla="*/ 22 w 36"/>
                  <a:gd name="T7" fmla="*/ 7 h 15"/>
                  <a:gd name="T8" fmla="*/ 29 w 36"/>
                  <a:gd name="T9" fmla="*/ 0 h 15"/>
                  <a:gd name="T10" fmla="*/ 36 w 36"/>
                  <a:gd name="T11" fmla="*/ 0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0" y="15"/>
                    </a:moveTo>
                    <a:lnTo>
                      <a:pt x="7" y="15"/>
                    </a:lnTo>
                    <a:lnTo>
                      <a:pt x="14" y="7"/>
                    </a:lnTo>
                    <a:lnTo>
                      <a:pt x="22" y="7"/>
                    </a:lnTo>
                    <a:lnTo>
                      <a:pt x="29" y="0"/>
                    </a:lnTo>
                    <a:lnTo>
                      <a:pt x="36" y="0"/>
                    </a:lnTo>
                  </a:path>
                </a:pathLst>
              </a:custGeom>
              <a:noFill/>
              <a:ln w="11113">
                <a:solidFill>
                  <a:srgbClr val="008C00"/>
                </a:solidFill>
                <a:round/>
                <a:headEnd/>
                <a:tailEnd/>
              </a:ln>
            </p:spPr>
            <p:txBody>
              <a:bodyPr/>
              <a:lstStyle/>
              <a:p>
                <a:endParaRPr lang="es-ES_tradnl"/>
              </a:p>
            </p:txBody>
          </p:sp>
          <p:sp>
            <p:nvSpPr>
              <p:cNvPr id="39464" name="Line 293"/>
              <p:cNvSpPr>
                <a:spLocks noChangeShapeType="1"/>
              </p:cNvSpPr>
              <p:nvPr/>
            </p:nvSpPr>
            <p:spPr bwMode="auto">
              <a:xfrm>
                <a:off x="598" y="2001"/>
                <a:ext cx="22" cy="1"/>
              </a:xfrm>
              <a:prstGeom prst="line">
                <a:avLst/>
              </a:prstGeom>
              <a:noFill/>
              <a:ln w="11113">
                <a:solidFill>
                  <a:srgbClr val="008C00"/>
                </a:solidFill>
                <a:round/>
                <a:headEnd/>
                <a:tailEnd/>
              </a:ln>
            </p:spPr>
            <p:txBody>
              <a:bodyPr/>
              <a:lstStyle/>
              <a:p>
                <a:endParaRPr lang="es-ES_tradnl"/>
              </a:p>
            </p:txBody>
          </p:sp>
          <p:sp>
            <p:nvSpPr>
              <p:cNvPr id="39465" name="Line 294"/>
              <p:cNvSpPr>
                <a:spLocks noChangeShapeType="1"/>
              </p:cNvSpPr>
              <p:nvPr/>
            </p:nvSpPr>
            <p:spPr bwMode="auto">
              <a:xfrm flipV="1">
                <a:off x="598" y="1993"/>
                <a:ext cx="1" cy="8"/>
              </a:xfrm>
              <a:prstGeom prst="line">
                <a:avLst/>
              </a:prstGeom>
              <a:noFill/>
              <a:ln w="11113">
                <a:solidFill>
                  <a:srgbClr val="008C00"/>
                </a:solidFill>
                <a:round/>
                <a:headEnd/>
                <a:tailEnd/>
              </a:ln>
            </p:spPr>
            <p:txBody>
              <a:bodyPr/>
              <a:lstStyle/>
              <a:p>
                <a:endParaRPr lang="es-ES_tradnl"/>
              </a:p>
            </p:txBody>
          </p:sp>
          <p:sp>
            <p:nvSpPr>
              <p:cNvPr id="39466" name="Freeform 295"/>
              <p:cNvSpPr>
                <a:spLocks/>
              </p:cNvSpPr>
              <p:nvPr/>
            </p:nvSpPr>
            <p:spPr bwMode="auto">
              <a:xfrm>
                <a:off x="591" y="2001"/>
                <a:ext cx="29" cy="7"/>
              </a:xfrm>
              <a:custGeom>
                <a:avLst/>
                <a:gdLst>
                  <a:gd name="T0" fmla="*/ 0 w 29"/>
                  <a:gd name="T1" fmla="*/ 0 h 7"/>
                  <a:gd name="T2" fmla="*/ 15 w 29"/>
                  <a:gd name="T3" fmla="*/ 0 h 7"/>
                  <a:gd name="T4" fmla="*/ 22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15" y="0"/>
                    </a:lnTo>
                    <a:lnTo>
                      <a:pt x="22" y="7"/>
                    </a:lnTo>
                    <a:lnTo>
                      <a:pt x="29" y="7"/>
                    </a:lnTo>
                  </a:path>
                </a:pathLst>
              </a:custGeom>
              <a:noFill/>
              <a:ln w="11113">
                <a:solidFill>
                  <a:srgbClr val="008C00"/>
                </a:solidFill>
                <a:round/>
                <a:headEnd/>
                <a:tailEnd/>
              </a:ln>
            </p:spPr>
            <p:txBody>
              <a:bodyPr/>
              <a:lstStyle/>
              <a:p>
                <a:endParaRPr lang="es-ES_tradnl"/>
              </a:p>
            </p:txBody>
          </p:sp>
          <p:sp>
            <p:nvSpPr>
              <p:cNvPr id="39467" name="Freeform 296"/>
              <p:cNvSpPr>
                <a:spLocks/>
              </p:cNvSpPr>
              <p:nvPr/>
            </p:nvSpPr>
            <p:spPr bwMode="auto">
              <a:xfrm>
                <a:off x="576" y="1993"/>
                <a:ext cx="8" cy="15"/>
              </a:xfrm>
              <a:custGeom>
                <a:avLst/>
                <a:gdLst>
                  <a:gd name="T0" fmla="*/ 0 w 8"/>
                  <a:gd name="T1" fmla="*/ 15 h 15"/>
                  <a:gd name="T2" fmla="*/ 0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0" y="8"/>
                    </a:lnTo>
                    <a:lnTo>
                      <a:pt x="8" y="0"/>
                    </a:lnTo>
                  </a:path>
                </a:pathLst>
              </a:custGeom>
              <a:noFill/>
              <a:ln w="11113">
                <a:solidFill>
                  <a:srgbClr val="008C00"/>
                </a:solidFill>
                <a:round/>
                <a:headEnd/>
                <a:tailEnd/>
              </a:ln>
            </p:spPr>
            <p:txBody>
              <a:bodyPr/>
              <a:lstStyle/>
              <a:p>
                <a:endParaRPr lang="es-ES_tradnl"/>
              </a:p>
            </p:txBody>
          </p:sp>
          <p:sp>
            <p:nvSpPr>
              <p:cNvPr id="39468" name="Freeform 297"/>
              <p:cNvSpPr>
                <a:spLocks/>
              </p:cNvSpPr>
              <p:nvPr/>
            </p:nvSpPr>
            <p:spPr bwMode="auto">
              <a:xfrm>
                <a:off x="584" y="2008"/>
                <a:ext cx="29" cy="8"/>
              </a:xfrm>
              <a:custGeom>
                <a:avLst/>
                <a:gdLst>
                  <a:gd name="T0" fmla="*/ 0 w 29"/>
                  <a:gd name="T1" fmla="*/ 0 h 8"/>
                  <a:gd name="T2" fmla="*/ 7 w 29"/>
                  <a:gd name="T3" fmla="*/ 0 h 8"/>
                  <a:gd name="T4" fmla="*/ 14 w 29"/>
                  <a:gd name="T5" fmla="*/ 8 h 8"/>
                  <a:gd name="T6" fmla="*/ 29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0" y="0"/>
                    </a:moveTo>
                    <a:lnTo>
                      <a:pt x="7" y="0"/>
                    </a:lnTo>
                    <a:lnTo>
                      <a:pt x="14" y="8"/>
                    </a:lnTo>
                    <a:lnTo>
                      <a:pt x="29" y="8"/>
                    </a:lnTo>
                  </a:path>
                </a:pathLst>
              </a:custGeom>
              <a:noFill/>
              <a:ln w="11113">
                <a:solidFill>
                  <a:srgbClr val="008C00"/>
                </a:solidFill>
                <a:round/>
                <a:headEnd/>
                <a:tailEnd/>
              </a:ln>
            </p:spPr>
            <p:txBody>
              <a:bodyPr/>
              <a:lstStyle/>
              <a:p>
                <a:endParaRPr lang="es-ES_tradnl"/>
              </a:p>
            </p:txBody>
          </p:sp>
          <p:sp>
            <p:nvSpPr>
              <p:cNvPr id="39469" name="Freeform 298"/>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008C00"/>
                </a:solidFill>
                <a:round/>
                <a:headEnd/>
                <a:tailEnd/>
              </a:ln>
            </p:spPr>
            <p:txBody>
              <a:bodyPr/>
              <a:lstStyle/>
              <a:p>
                <a:endParaRPr lang="es-ES_tradnl"/>
              </a:p>
            </p:txBody>
          </p:sp>
          <p:sp>
            <p:nvSpPr>
              <p:cNvPr id="39470" name="Freeform 299"/>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008C00"/>
                </a:solidFill>
                <a:round/>
                <a:headEnd/>
                <a:tailEnd/>
              </a:ln>
            </p:spPr>
            <p:txBody>
              <a:bodyPr/>
              <a:lstStyle/>
              <a:p>
                <a:endParaRPr lang="es-ES_tradnl"/>
              </a:p>
            </p:txBody>
          </p:sp>
          <p:sp>
            <p:nvSpPr>
              <p:cNvPr id="39471" name="Freeform 300"/>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39472" name="Freeform 301"/>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008C00"/>
                </a:solidFill>
                <a:round/>
                <a:headEnd/>
                <a:tailEnd/>
              </a:ln>
            </p:spPr>
            <p:txBody>
              <a:bodyPr/>
              <a:lstStyle/>
              <a:p>
                <a:endParaRPr lang="es-ES_tradnl"/>
              </a:p>
            </p:txBody>
          </p:sp>
          <p:sp>
            <p:nvSpPr>
              <p:cNvPr id="39473" name="Freeform 302"/>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008C00"/>
                </a:solidFill>
                <a:round/>
                <a:headEnd/>
                <a:tailEnd/>
              </a:ln>
            </p:spPr>
            <p:txBody>
              <a:bodyPr/>
              <a:lstStyle/>
              <a:p>
                <a:endParaRPr lang="es-ES_tradnl"/>
              </a:p>
            </p:txBody>
          </p:sp>
          <p:sp>
            <p:nvSpPr>
              <p:cNvPr id="39474" name="Freeform 303"/>
              <p:cNvSpPr>
                <a:spLocks/>
              </p:cNvSpPr>
              <p:nvPr/>
            </p:nvSpPr>
            <p:spPr bwMode="auto">
              <a:xfrm>
                <a:off x="547" y="2023"/>
                <a:ext cx="37" cy="22"/>
              </a:xfrm>
              <a:custGeom>
                <a:avLst/>
                <a:gdLst>
                  <a:gd name="T0" fmla="*/ 0 w 37"/>
                  <a:gd name="T1" fmla="*/ 0 h 22"/>
                  <a:gd name="T2" fmla="*/ 15 w 37"/>
                  <a:gd name="T3" fmla="*/ 0 h 22"/>
                  <a:gd name="T4" fmla="*/ 15 w 37"/>
                  <a:gd name="T5" fmla="*/ 8 h 22"/>
                  <a:gd name="T6" fmla="*/ 29 w 37"/>
                  <a:gd name="T7" fmla="*/ 8 h 22"/>
                  <a:gd name="T8" fmla="*/ 29 w 37"/>
                  <a:gd name="T9" fmla="*/ 15 h 22"/>
                  <a:gd name="T10" fmla="*/ 37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0" y="0"/>
                    </a:moveTo>
                    <a:lnTo>
                      <a:pt x="15" y="0"/>
                    </a:lnTo>
                    <a:lnTo>
                      <a:pt x="15" y="8"/>
                    </a:lnTo>
                    <a:lnTo>
                      <a:pt x="29" y="8"/>
                    </a:lnTo>
                    <a:lnTo>
                      <a:pt x="29" y="15"/>
                    </a:lnTo>
                    <a:lnTo>
                      <a:pt x="37" y="22"/>
                    </a:lnTo>
                  </a:path>
                </a:pathLst>
              </a:custGeom>
              <a:noFill/>
              <a:ln w="11113">
                <a:solidFill>
                  <a:srgbClr val="008C00"/>
                </a:solidFill>
                <a:round/>
                <a:headEnd/>
                <a:tailEnd/>
              </a:ln>
            </p:spPr>
            <p:txBody>
              <a:bodyPr/>
              <a:lstStyle/>
              <a:p>
                <a:endParaRPr lang="es-ES_tradnl"/>
              </a:p>
            </p:txBody>
          </p:sp>
          <p:sp>
            <p:nvSpPr>
              <p:cNvPr id="39475" name="Line 304"/>
              <p:cNvSpPr>
                <a:spLocks noChangeShapeType="1"/>
              </p:cNvSpPr>
              <p:nvPr/>
            </p:nvSpPr>
            <p:spPr bwMode="auto">
              <a:xfrm>
                <a:off x="540" y="2008"/>
                <a:ext cx="1" cy="23"/>
              </a:xfrm>
              <a:prstGeom prst="line">
                <a:avLst/>
              </a:prstGeom>
              <a:noFill/>
              <a:ln w="11113">
                <a:solidFill>
                  <a:srgbClr val="008C00"/>
                </a:solidFill>
                <a:round/>
                <a:headEnd/>
                <a:tailEnd/>
              </a:ln>
            </p:spPr>
            <p:txBody>
              <a:bodyPr/>
              <a:lstStyle/>
              <a:p>
                <a:endParaRPr lang="es-ES_tradnl"/>
              </a:p>
            </p:txBody>
          </p:sp>
          <p:sp>
            <p:nvSpPr>
              <p:cNvPr id="39476" name="Freeform 305"/>
              <p:cNvSpPr>
                <a:spLocks/>
              </p:cNvSpPr>
              <p:nvPr/>
            </p:nvSpPr>
            <p:spPr bwMode="auto">
              <a:xfrm>
                <a:off x="540" y="2031"/>
                <a:ext cx="29" cy="14"/>
              </a:xfrm>
              <a:custGeom>
                <a:avLst/>
                <a:gdLst>
                  <a:gd name="T0" fmla="*/ 0 w 29"/>
                  <a:gd name="T1" fmla="*/ 0 h 14"/>
                  <a:gd name="T2" fmla="*/ 14 w 29"/>
                  <a:gd name="T3" fmla="*/ 0 h 14"/>
                  <a:gd name="T4" fmla="*/ 14 w 29"/>
                  <a:gd name="T5" fmla="*/ 7 h 14"/>
                  <a:gd name="T6" fmla="*/ 22 w 29"/>
                  <a:gd name="T7" fmla="*/ 7 h 14"/>
                  <a:gd name="T8" fmla="*/ 29 w 29"/>
                  <a:gd name="T9" fmla="*/ 14 h 14"/>
                  <a:gd name="T10" fmla="*/ 0 60000 65536"/>
                  <a:gd name="T11" fmla="*/ 0 60000 65536"/>
                  <a:gd name="T12" fmla="*/ 0 60000 65536"/>
                  <a:gd name="T13" fmla="*/ 0 60000 65536"/>
                  <a:gd name="T14" fmla="*/ 0 60000 65536"/>
                  <a:gd name="T15" fmla="*/ 0 w 29"/>
                  <a:gd name="T16" fmla="*/ 0 h 14"/>
                  <a:gd name="T17" fmla="*/ 29 w 29"/>
                  <a:gd name="T18" fmla="*/ 14 h 14"/>
                </a:gdLst>
                <a:ahLst/>
                <a:cxnLst>
                  <a:cxn ang="T10">
                    <a:pos x="T0" y="T1"/>
                  </a:cxn>
                  <a:cxn ang="T11">
                    <a:pos x="T2" y="T3"/>
                  </a:cxn>
                  <a:cxn ang="T12">
                    <a:pos x="T4" y="T5"/>
                  </a:cxn>
                  <a:cxn ang="T13">
                    <a:pos x="T6" y="T7"/>
                  </a:cxn>
                  <a:cxn ang="T14">
                    <a:pos x="T8" y="T9"/>
                  </a:cxn>
                </a:cxnLst>
                <a:rect l="T15" t="T16" r="T17" b="T18"/>
                <a:pathLst>
                  <a:path w="29" h="14">
                    <a:moveTo>
                      <a:pt x="0" y="0"/>
                    </a:moveTo>
                    <a:lnTo>
                      <a:pt x="14" y="0"/>
                    </a:lnTo>
                    <a:lnTo>
                      <a:pt x="14" y="7"/>
                    </a:lnTo>
                    <a:lnTo>
                      <a:pt x="22" y="7"/>
                    </a:lnTo>
                    <a:lnTo>
                      <a:pt x="29" y="14"/>
                    </a:lnTo>
                  </a:path>
                </a:pathLst>
              </a:custGeom>
              <a:noFill/>
              <a:ln w="11113">
                <a:solidFill>
                  <a:srgbClr val="008C00"/>
                </a:solidFill>
                <a:round/>
                <a:headEnd/>
                <a:tailEnd/>
              </a:ln>
            </p:spPr>
            <p:txBody>
              <a:bodyPr/>
              <a:lstStyle/>
              <a:p>
                <a:endParaRPr lang="es-ES_tradnl"/>
              </a:p>
            </p:txBody>
          </p:sp>
          <p:sp>
            <p:nvSpPr>
              <p:cNvPr id="39477" name="Freeform 306"/>
              <p:cNvSpPr>
                <a:spLocks/>
              </p:cNvSpPr>
              <p:nvPr/>
            </p:nvSpPr>
            <p:spPr bwMode="auto">
              <a:xfrm>
                <a:off x="532" y="2031"/>
                <a:ext cx="22" cy="14"/>
              </a:xfrm>
              <a:custGeom>
                <a:avLst/>
                <a:gdLst>
                  <a:gd name="T0" fmla="*/ 0 w 22"/>
                  <a:gd name="T1" fmla="*/ 0 h 14"/>
                  <a:gd name="T2" fmla="*/ 0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0" y="7"/>
                    </a:lnTo>
                    <a:lnTo>
                      <a:pt x="15" y="7"/>
                    </a:lnTo>
                    <a:lnTo>
                      <a:pt x="22" y="14"/>
                    </a:lnTo>
                  </a:path>
                </a:pathLst>
              </a:custGeom>
              <a:noFill/>
              <a:ln w="11113">
                <a:solidFill>
                  <a:srgbClr val="008C00"/>
                </a:solidFill>
                <a:round/>
                <a:headEnd/>
                <a:tailEnd/>
              </a:ln>
            </p:spPr>
            <p:txBody>
              <a:bodyPr/>
              <a:lstStyle/>
              <a:p>
                <a:endParaRPr lang="es-ES_tradnl"/>
              </a:p>
            </p:txBody>
          </p:sp>
          <p:sp>
            <p:nvSpPr>
              <p:cNvPr id="39478" name="Line 307"/>
              <p:cNvSpPr>
                <a:spLocks noChangeShapeType="1"/>
              </p:cNvSpPr>
              <p:nvPr/>
            </p:nvSpPr>
            <p:spPr bwMode="auto">
              <a:xfrm flipV="1">
                <a:off x="532" y="2016"/>
                <a:ext cx="1" cy="15"/>
              </a:xfrm>
              <a:prstGeom prst="line">
                <a:avLst/>
              </a:prstGeom>
              <a:noFill/>
              <a:ln w="11113">
                <a:solidFill>
                  <a:srgbClr val="008C00"/>
                </a:solidFill>
                <a:round/>
                <a:headEnd/>
                <a:tailEnd/>
              </a:ln>
            </p:spPr>
            <p:txBody>
              <a:bodyPr/>
              <a:lstStyle/>
              <a:p>
                <a:endParaRPr lang="es-ES_tradnl"/>
              </a:p>
            </p:txBody>
          </p:sp>
          <p:sp>
            <p:nvSpPr>
              <p:cNvPr id="39479" name="Line 308"/>
              <p:cNvSpPr>
                <a:spLocks noChangeShapeType="1"/>
              </p:cNvSpPr>
              <p:nvPr/>
            </p:nvSpPr>
            <p:spPr bwMode="auto">
              <a:xfrm flipH="1">
                <a:off x="598" y="2001"/>
                <a:ext cx="22" cy="1"/>
              </a:xfrm>
              <a:prstGeom prst="line">
                <a:avLst/>
              </a:prstGeom>
              <a:noFill/>
              <a:ln w="11113">
                <a:solidFill>
                  <a:srgbClr val="59E50C"/>
                </a:solidFill>
                <a:round/>
                <a:headEnd/>
                <a:tailEnd/>
              </a:ln>
            </p:spPr>
            <p:txBody>
              <a:bodyPr/>
              <a:lstStyle/>
              <a:p>
                <a:endParaRPr lang="es-ES_tradnl"/>
              </a:p>
            </p:txBody>
          </p:sp>
          <p:sp>
            <p:nvSpPr>
              <p:cNvPr id="39480" name="Freeform 309"/>
              <p:cNvSpPr>
                <a:spLocks/>
              </p:cNvSpPr>
              <p:nvPr/>
            </p:nvSpPr>
            <p:spPr bwMode="auto">
              <a:xfrm>
                <a:off x="562" y="2001"/>
                <a:ext cx="36" cy="15"/>
              </a:xfrm>
              <a:custGeom>
                <a:avLst/>
                <a:gdLst>
                  <a:gd name="T0" fmla="*/ 36 w 36"/>
                  <a:gd name="T1" fmla="*/ 0 h 15"/>
                  <a:gd name="T2" fmla="*/ 29 w 36"/>
                  <a:gd name="T3" fmla="*/ 0 h 15"/>
                  <a:gd name="T4" fmla="*/ 22 w 36"/>
                  <a:gd name="T5" fmla="*/ 7 h 15"/>
                  <a:gd name="T6" fmla="*/ 14 w 36"/>
                  <a:gd name="T7" fmla="*/ 7 h 15"/>
                  <a:gd name="T8" fmla="*/ 7 w 36"/>
                  <a:gd name="T9" fmla="*/ 15 h 15"/>
                  <a:gd name="T10" fmla="*/ 0 w 36"/>
                  <a:gd name="T11" fmla="*/ 15 h 15"/>
                  <a:gd name="T12" fmla="*/ 0 60000 65536"/>
                  <a:gd name="T13" fmla="*/ 0 60000 65536"/>
                  <a:gd name="T14" fmla="*/ 0 60000 65536"/>
                  <a:gd name="T15" fmla="*/ 0 60000 65536"/>
                  <a:gd name="T16" fmla="*/ 0 60000 65536"/>
                  <a:gd name="T17" fmla="*/ 0 60000 65536"/>
                  <a:gd name="T18" fmla="*/ 0 w 36"/>
                  <a:gd name="T19" fmla="*/ 0 h 15"/>
                  <a:gd name="T20" fmla="*/ 36 w 36"/>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6" h="15">
                    <a:moveTo>
                      <a:pt x="36" y="0"/>
                    </a:moveTo>
                    <a:lnTo>
                      <a:pt x="29" y="0"/>
                    </a:lnTo>
                    <a:lnTo>
                      <a:pt x="22" y="7"/>
                    </a:lnTo>
                    <a:lnTo>
                      <a:pt x="14" y="7"/>
                    </a:lnTo>
                    <a:lnTo>
                      <a:pt x="7" y="15"/>
                    </a:lnTo>
                    <a:lnTo>
                      <a:pt x="0" y="15"/>
                    </a:lnTo>
                  </a:path>
                </a:pathLst>
              </a:custGeom>
              <a:noFill/>
              <a:ln w="11113">
                <a:solidFill>
                  <a:srgbClr val="59E50C"/>
                </a:solidFill>
                <a:round/>
                <a:headEnd/>
                <a:tailEnd/>
              </a:ln>
            </p:spPr>
            <p:txBody>
              <a:bodyPr/>
              <a:lstStyle/>
              <a:p>
                <a:endParaRPr lang="es-ES_tradnl"/>
              </a:p>
            </p:txBody>
          </p:sp>
          <p:sp>
            <p:nvSpPr>
              <p:cNvPr id="39481" name="Freeform 310"/>
              <p:cNvSpPr>
                <a:spLocks/>
              </p:cNvSpPr>
              <p:nvPr/>
            </p:nvSpPr>
            <p:spPr bwMode="auto">
              <a:xfrm>
                <a:off x="525" y="2016"/>
                <a:ext cx="37" cy="22"/>
              </a:xfrm>
              <a:custGeom>
                <a:avLst/>
                <a:gdLst>
                  <a:gd name="T0" fmla="*/ 37 w 37"/>
                  <a:gd name="T1" fmla="*/ 0 h 22"/>
                  <a:gd name="T2" fmla="*/ 29 w 37"/>
                  <a:gd name="T3" fmla="*/ 0 h 22"/>
                  <a:gd name="T4" fmla="*/ 29 w 37"/>
                  <a:gd name="T5" fmla="*/ 7 h 22"/>
                  <a:gd name="T6" fmla="*/ 22 w 37"/>
                  <a:gd name="T7" fmla="*/ 7 h 22"/>
                  <a:gd name="T8" fmla="*/ 15 w 37"/>
                  <a:gd name="T9" fmla="*/ 15 h 22"/>
                  <a:gd name="T10" fmla="*/ 7 w 37"/>
                  <a:gd name="T11" fmla="*/ 15 h 22"/>
                  <a:gd name="T12" fmla="*/ 0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37" y="0"/>
                    </a:moveTo>
                    <a:lnTo>
                      <a:pt x="29" y="0"/>
                    </a:lnTo>
                    <a:lnTo>
                      <a:pt x="29" y="7"/>
                    </a:lnTo>
                    <a:lnTo>
                      <a:pt x="22"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39482" name="Line 311"/>
              <p:cNvSpPr>
                <a:spLocks noChangeShapeType="1"/>
              </p:cNvSpPr>
              <p:nvPr/>
            </p:nvSpPr>
            <p:spPr bwMode="auto">
              <a:xfrm flipH="1">
                <a:off x="518" y="2038"/>
                <a:ext cx="7" cy="7"/>
              </a:xfrm>
              <a:prstGeom prst="line">
                <a:avLst/>
              </a:prstGeom>
              <a:noFill/>
              <a:ln w="11113">
                <a:solidFill>
                  <a:srgbClr val="59E50C"/>
                </a:solidFill>
                <a:round/>
                <a:headEnd/>
                <a:tailEnd/>
              </a:ln>
            </p:spPr>
            <p:txBody>
              <a:bodyPr/>
              <a:lstStyle/>
              <a:p>
                <a:endParaRPr lang="es-ES_tradnl"/>
              </a:p>
            </p:txBody>
          </p:sp>
          <p:sp>
            <p:nvSpPr>
              <p:cNvPr id="39483" name="Line 312"/>
              <p:cNvSpPr>
                <a:spLocks noChangeShapeType="1"/>
              </p:cNvSpPr>
              <p:nvPr/>
            </p:nvSpPr>
            <p:spPr bwMode="auto">
              <a:xfrm flipV="1">
                <a:off x="598" y="1993"/>
                <a:ext cx="1" cy="8"/>
              </a:xfrm>
              <a:prstGeom prst="line">
                <a:avLst/>
              </a:prstGeom>
              <a:noFill/>
              <a:ln w="11113">
                <a:solidFill>
                  <a:srgbClr val="59E50C"/>
                </a:solidFill>
                <a:round/>
                <a:headEnd/>
                <a:tailEnd/>
              </a:ln>
            </p:spPr>
            <p:txBody>
              <a:bodyPr/>
              <a:lstStyle/>
              <a:p>
                <a:endParaRPr lang="es-ES_tradnl"/>
              </a:p>
            </p:txBody>
          </p:sp>
          <p:sp>
            <p:nvSpPr>
              <p:cNvPr id="39484" name="Freeform 313"/>
              <p:cNvSpPr>
                <a:spLocks/>
              </p:cNvSpPr>
              <p:nvPr/>
            </p:nvSpPr>
            <p:spPr bwMode="auto">
              <a:xfrm>
                <a:off x="591" y="2001"/>
                <a:ext cx="29" cy="7"/>
              </a:xfrm>
              <a:custGeom>
                <a:avLst/>
                <a:gdLst>
                  <a:gd name="T0" fmla="*/ 0 w 29"/>
                  <a:gd name="T1" fmla="*/ 0 h 7"/>
                  <a:gd name="T2" fmla="*/ 7 w 29"/>
                  <a:gd name="T3" fmla="*/ 0 h 7"/>
                  <a:gd name="T4" fmla="*/ 15 w 29"/>
                  <a:gd name="T5" fmla="*/ 7 h 7"/>
                  <a:gd name="T6" fmla="*/ 29 w 29"/>
                  <a:gd name="T7" fmla="*/ 7 h 7"/>
                  <a:gd name="T8" fmla="*/ 0 60000 65536"/>
                  <a:gd name="T9" fmla="*/ 0 60000 65536"/>
                  <a:gd name="T10" fmla="*/ 0 60000 65536"/>
                  <a:gd name="T11" fmla="*/ 0 60000 65536"/>
                  <a:gd name="T12" fmla="*/ 0 w 29"/>
                  <a:gd name="T13" fmla="*/ 0 h 7"/>
                  <a:gd name="T14" fmla="*/ 29 w 29"/>
                  <a:gd name="T15" fmla="*/ 7 h 7"/>
                </a:gdLst>
                <a:ahLst/>
                <a:cxnLst>
                  <a:cxn ang="T8">
                    <a:pos x="T0" y="T1"/>
                  </a:cxn>
                  <a:cxn ang="T9">
                    <a:pos x="T2" y="T3"/>
                  </a:cxn>
                  <a:cxn ang="T10">
                    <a:pos x="T4" y="T5"/>
                  </a:cxn>
                  <a:cxn ang="T11">
                    <a:pos x="T6" y="T7"/>
                  </a:cxn>
                </a:cxnLst>
                <a:rect l="T12" t="T13" r="T14" b="T15"/>
                <a:pathLst>
                  <a:path w="29" h="7">
                    <a:moveTo>
                      <a:pt x="0" y="0"/>
                    </a:moveTo>
                    <a:lnTo>
                      <a:pt x="7" y="0"/>
                    </a:lnTo>
                    <a:lnTo>
                      <a:pt x="15" y="7"/>
                    </a:lnTo>
                    <a:lnTo>
                      <a:pt x="29" y="7"/>
                    </a:lnTo>
                  </a:path>
                </a:pathLst>
              </a:custGeom>
              <a:noFill/>
              <a:ln w="11113">
                <a:solidFill>
                  <a:srgbClr val="59E50C"/>
                </a:solidFill>
                <a:round/>
                <a:headEnd/>
                <a:tailEnd/>
              </a:ln>
            </p:spPr>
            <p:txBody>
              <a:bodyPr/>
              <a:lstStyle/>
              <a:p>
                <a:endParaRPr lang="es-ES_tradnl"/>
              </a:p>
            </p:txBody>
          </p:sp>
          <p:sp>
            <p:nvSpPr>
              <p:cNvPr id="39485" name="Freeform 314"/>
              <p:cNvSpPr>
                <a:spLocks/>
              </p:cNvSpPr>
              <p:nvPr/>
            </p:nvSpPr>
            <p:spPr bwMode="auto">
              <a:xfrm>
                <a:off x="576" y="1993"/>
                <a:ext cx="8" cy="15"/>
              </a:xfrm>
              <a:custGeom>
                <a:avLst/>
                <a:gdLst>
                  <a:gd name="T0" fmla="*/ 0 w 8"/>
                  <a:gd name="T1" fmla="*/ 15 h 15"/>
                  <a:gd name="T2" fmla="*/ 8 w 8"/>
                  <a:gd name="T3" fmla="*/ 8 h 15"/>
                  <a:gd name="T4" fmla="*/ 8 w 8"/>
                  <a:gd name="T5" fmla="*/ 0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15"/>
                    </a:moveTo>
                    <a:lnTo>
                      <a:pt x="8" y="8"/>
                    </a:lnTo>
                    <a:lnTo>
                      <a:pt x="8" y="0"/>
                    </a:lnTo>
                  </a:path>
                </a:pathLst>
              </a:custGeom>
              <a:noFill/>
              <a:ln w="11113">
                <a:solidFill>
                  <a:srgbClr val="59E50C"/>
                </a:solidFill>
                <a:round/>
                <a:headEnd/>
                <a:tailEnd/>
              </a:ln>
            </p:spPr>
            <p:txBody>
              <a:bodyPr/>
              <a:lstStyle/>
              <a:p>
                <a:endParaRPr lang="es-ES_tradnl"/>
              </a:p>
            </p:txBody>
          </p:sp>
          <p:sp>
            <p:nvSpPr>
              <p:cNvPr id="39486" name="Freeform 315"/>
              <p:cNvSpPr>
                <a:spLocks/>
              </p:cNvSpPr>
              <p:nvPr/>
            </p:nvSpPr>
            <p:spPr bwMode="auto">
              <a:xfrm>
                <a:off x="584" y="2008"/>
                <a:ext cx="29" cy="15"/>
              </a:xfrm>
              <a:custGeom>
                <a:avLst/>
                <a:gdLst>
                  <a:gd name="T0" fmla="*/ 0 w 29"/>
                  <a:gd name="T1" fmla="*/ 0 h 15"/>
                  <a:gd name="T2" fmla="*/ 7 w 29"/>
                  <a:gd name="T3" fmla="*/ 0 h 15"/>
                  <a:gd name="T4" fmla="*/ 14 w 29"/>
                  <a:gd name="T5" fmla="*/ 8 h 15"/>
                  <a:gd name="T6" fmla="*/ 22 w 29"/>
                  <a:gd name="T7" fmla="*/ 8 h 15"/>
                  <a:gd name="T8" fmla="*/ 29 w 29"/>
                  <a:gd name="T9" fmla="*/ 15 h 15"/>
                  <a:gd name="T10" fmla="*/ 0 60000 65536"/>
                  <a:gd name="T11" fmla="*/ 0 60000 65536"/>
                  <a:gd name="T12" fmla="*/ 0 60000 65536"/>
                  <a:gd name="T13" fmla="*/ 0 60000 65536"/>
                  <a:gd name="T14" fmla="*/ 0 60000 65536"/>
                  <a:gd name="T15" fmla="*/ 0 w 29"/>
                  <a:gd name="T16" fmla="*/ 0 h 15"/>
                  <a:gd name="T17" fmla="*/ 29 w 29"/>
                  <a:gd name="T18" fmla="*/ 15 h 15"/>
                </a:gdLst>
                <a:ahLst/>
                <a:cxnLst>
                  <a:cxn ang="T10">
                    <a:pos x="T0" y="T1"/>
                  </a:cxn>
                  <a:cxn ang="T11">
                    <a:pos x="T2" y="T3"/>
                  </a:cxn>
                  <a:cxn ang="T12">
                    <a:pos x="T4" y="T5"/>
                  </a:cxn>
                  <a:cxn ang="T13">
                    <a:pos x="T6" y="T7"/>
                  </a:cxn>
                  <a:cxn ang="T14">
                    <a:pos x="T8" y="T9"/>
                  </a:cxn>
                </a:cxnLst>
                <a:rect l="T15" t="T16" r="T17" b="T18"/>
                <a:pathLst>
                  <a:path w="29" h="15">
                    <a:moveTo>
                      <a:pt x="0" y="0"/>
                    </a:moveTo>
                    <a:lnTo>
                      <a:pt x="7" y="0"/>
                    </a:lnTo>
                    <a:lnTo>
                      <a:pt x="14" y="8"/>
                    </a:lnTo>
                    <a:lnTo>
                      <a:pt x="22" y="8"/>
                    </a:lnTo>
                    <a:lnTo>
                      <a:pt x="29" y="15"/>
                    </a:lnTo>
                  </a:path>
                </a:pathLst>
              </a:custGeom>
              <a:noFill/>
              <a:ln w="11113">
                <a:solidFill>
                  <a:srgbClr val="59E50C"/>
                </a:solidFill>
                <a:round/>
                <a:headEnd/>
                <a:tailEnd/>
              </a:ln>
            </p:spPr>
            <p:txBody>
              <a:bodyPr/>
              <a:lstStyle/>
              <a:p>
                <a:endParaRPr lang="es-ES_tradnl"/>
              </a:p>
            </p:txBody>
          </p:sp>
          <p:sp>
            <p:nvSpPr>
              <p:cNvPr id="39487" name="Freeform 316"/>
              <p:cNvSpPr>
                <a:spLocks/>
              </p:cNvSpPr>
              <p:nvPr/>
            </p:nvSpPr>
            <p:spPr bwMode="auto">
              <a:xfrm>
                <a:off x="569" y="2016"/>
                <a:ext cx="37" cy="15"/>
              </a:xfrm>
              <a:custGeom>
                <a:avLst/>
                <a:gdLst>
                  <a:gd name="T0" fmla="*/ 0 w 37"/>
                  <a:gd name="T1" fmla="*/ 0 h 15"/>
                  <a:gd name="T2" fmla="*/ 15 w 37"/>
                  <a:gd name="T3" fmla="*/ 0 h 15"/>
                  <a:gd name="T4" fmla="*/ 22 w 37"/>
                  <a:gd name="T5" fmla="*/ 7 h 15"/>
                  <a:gd name="T6" fmla="*/ 29 w 37"/>
                  <a:gd name="T7" fmla="*/ 7 h 15"/>
                  <a:gd name="T8" fmla="*/ 37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0" y="0"/>
                    </a:moveTo>
                    <a:lnTo>
                      <a:pt x="15" y="0"/>
                    </a:lnTo>
                    <a:lnTo>
                      <a:pt x="22" y="7"/>
                    </a:lnTo>
                    <a:lnTo>
                      <a:pt x="29" y="7"/>
                    </a:lnTo>
                    <a:lnTo>
                      <a:pt x="37" y="15"/>
                    </a:lnTo>
                  </a:path>
                </a:pathLst>
              </a:custGeom>
              <a:noFill/>
              <a:ln w="11113">
                <a:solidFill>
                  <a:srgbClr val="59E50C"/>
                </a:solidFill>
                <a:round/>
                <a:headEnd/>
                <a:tailEnd/>
              </a:ln>
            </p:spPr>
            <p:txBody>
              <a:bodyPr/>
              <a:lstStyle/>
              <a:p>
                <a:endParaRPr lang="es-ES_tradnl"/>
              </a:p>
            </p:txBody>
          </p:sp>
          <p:sp>
            <p:nvSpPr>
              <p:cNvPr id="39488" name="Freeform 317"/>
              <p:cNvSpPr>
                <a:spLocks/>
              </p:cNvSpPr>
              <p:nvPr/>
            </p:nvSpPr>
            <p:spPr bwMode="auto">
              <a:xfrm>
                <a:off x="569" y="1993"/>
                <a:ext cx="7" cy="23"/>
              </a:xfrm>
              <a:custGeom>
                <a:avLst/>
                <a:gdLst>
                  <a:gd name="T0" fmla="*/ 0 w 7"/>
                  <a:gd name="T1" fmla="*/ 23 h 23"/>
                  <a:gd name="T2" fmla="*/ 0 w 7"/>
                  <a:gd name="T3" fmla="*/ 8 h 23"/>
                  <a:gd name="T4" fmla="*/ 7 w 7"/>
                  <a:gd name="T5" fmla="*/ 0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0" y="23"/>
                    </a:moveTo>
                    <a:lnTo>
                      <a:pt x="0" y="8"/>
                    </a:lnTo>
                    <a:lnTo>
                      <a:pt x="7" y="0"/>
                    </a:lnTo>
                  </a:path>
                </a:pathLst>
              </a:custGeom>
              <a:noFill/>
              <a:ln w="11113">
                <a:solidFill>
                  <a:srgbClr val="59E50C"/>
                </a:solidFill>
                <a:round/>
                <a:headEnd/>
                <a:tailEnd/>
              </a:ln>
            </p:spPr>
            <p:txBody>
              <a:bodyPr/>
              <a:lstStyle/>
              <a:p>
                <a:endParaRPr lang="es-ES_tradnl"/>
              </a:p>
            </p:txBody>
          </p:sp>
          <p:sp>
            <p:nvSpPr>
              <p:cNvPr id="39489" name="Freeform 318"/>
              <p:cNvSpPr>
                <a:spLocks/>
              </p:cNvSpPr>
              <p:nvPr/>
            </p:nvSpPr>
            <p:spPr bwMode="auto">
              <a:xfrm>
                <a:off x="554" y="2001"/>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39490" name="Freeform 319"/>
              <p:cNvSpPr>
                <a:spLocks/>
              </p:cNvSpPr>
              <p:nvPr/>
            </p:nvSpPr>
            <p:spPr bwMode="auto">
              <a:xfrm>
                <a:off x="554" y="2016"/>
                <a:ext cx="44" cy="22"/>
              </a:xfrm>
              <a:custGeom>
                <a:avLst/>
                <a:gdLst>
                  <a:gd name="T0" fmla="*/ 0 w 44"/>
                  <a:gd name="T1" fmla="*/ 0 h 22"/>
                  <a:gd name="T2" fmla="*/ 8 w 44"/>
                  <a:gd name="T3" fmla="*/ 0 h 22"/>
                  <a:gd name="T4" fmla="*/ 8 w 44"/>
                  <a:gd name="T5" fmla="*/ 7 h 22"/>
                  <a:gd name="T6" fmla="*/ 22 w 44"/>
                  <a:gd name="T7" fmla="*/ 7 h 22"/>
                  <a:gd name="T8" fmla="*/ 30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8" y="0"/>
                    </a:lnTo>
                    <a:lnTo>
                      <a:pt x="8" y="7"/>
                    </a:lnTo>
                    <a:lnTo>
                      <a:pt x="22" y="7"/>
                    </a:lnTo>
                    <a:lnTo>
                      <a:pt x="30" y="15"/>
                    </a:lnTo>
                    <a:lnTo>
                      <a:pt x="37" y="15"/>
                    </a:lnTo>
                    <a:lnTo>
                      <a:pt x="44" y="22"/>
                    </a:lnTo>
                  </a:path>
                </a:pathLst>
              </a:custGeom>
              <a:noFill/>
              <a:ln w="11113">
                <a:solidFill>
                  <a:srgbClr val="59E50C"/>
                </a:solidFill>
                <a:round/>
                <a:headEnd/>
                <a:tailEnd/>
              </a:ln>
            </p:spPr>
            <p:txBody>
              <a:bodyPr/>
              <a:lstStyle/>
              <a:p>
                <a:endParaRPr lang="es-ES_tradnl"/>
              </a:p>
            </p:txBody>
          </p:sp>
          <p:sp>
            <p:nvSpPr>
              <p:cNvPr id="39491" name="Freeform 320"/>
              <p:cNvSpPr>
                <a:spLocks/>
              </p:cNvSpPr>
              <p:nvPr/>
            </p:nvSpPr>
            <p:spPr bwMode="auto">
              <a:xfrm>
                <a:off x="547" y="2001"/>
                <a:ext cx="7" cy="22"/>
              </a:xfrm>
              <a:custGeom>
                <a:avLst/>
                <a:gdLst>
                  <a:gd name="T0" fmla="*/ 7 w 7"/>
                  <a:gd name="T1" fmla="*/ 0 h 22"/>
                  <a:gd name="T2" fmla="*/ 7 w 7"/>
                  <a:gd name="T3" fmla="*/ 7 h 22"/>
                  <a:gd name="T4" fmla="*/ 0 w 7"/>
                  <a:gd name="T5" fmla="*/ 7 h 22"/>
                  <a:gd name="T6" fmla="*/ 0 w 7"/>
                  <a:gd name="T7" fmla="*/ 22 h 22"/>
                  <a:gd name="T8" fmla="*/ 0 60000 65536"/>
                  <a:gd name="T9" fmla="*/ 0 60000 65536"/>
                  <a:gd name="T10" fmla="*/ 0 60000 65536"/>
                  <a:gd name="T11" fmla="*/ 0 60000 65536"/>
                  <a:gd name="T12" fmla="*/ 0 w 7"/>
                  <a:gd name="T13" fmla="*/ 0 h 22"/>
                  <a:gd name="T14" fmla="*/ 7 w 7"/>
                  <a:gd name="T15" fmla="*/ 22 h 22"/>
                </a:gdLst>
                <a:ahLst/>
                <a:cxnLst>
                  <a:cxn ang="T8">
                    <a:pos x="T0" y="T1"/>
                  </a:cxn>
                  <a:cxn ang="T9">
                    <a:pos x="T2" y="T3"/>
                  </a:cxn>
                  <a:cxn ang="T10">
                    <a:pos x="T4" y="T5"/>
                  </a:cxn>
                  <a:cxn ang="T11">
                    <a:pos x="T6" y="T7"/>
                  </a:cxn>
                </a:cxnLst>
                <a:rect l="T12" t="T13" r="T14" b="T15"/>
                <a:pathLst>
                  <a:path w="7" h="22">
                    <a:moveTo>
                      <a:pt x="7" y="0"/>
                    </a:moveTo>
                    <a:lnTo>
                      <a:pt x="7" y="7"/>
                    </a:lnTo>
                    <a:lnTo>
                      <a:pt x="0" y="7"/>
                    </a:lnTo>
                    <a:lnTo>
                      <a:pt x="0" y="22"/>
                    </a:lnTo>
                  </a:path>
                </a:pathLst>
              </a:custGeom>
              <a:noFill/>
              <a:ln w="11113">
                <a:solidFill>
                  <a:srgbClr val="59E50C"/>
                </a:solidFill>
                <a:round/>
                <a:headEnd/>
                <a:tailEnd/>
              </a:ln>
            </p:spPr>
            <p:txBody>
              <a:bodyPr/>
              <a:lstStyle/>
              <a:p>
                <a:endParaRPr lang="es-ES_tradnl"/>
              </a:p>
            </p:txBody>
          </p:sp>
          <p:sp>
            <p:nvSpPr>
              <p:cNvPr id="39492" name="Freeform 321"/>
              <p:cNvSpPr>
                <a:spLocks/>
              </p:cNvSpPr>
              <p:nvPr/>
            </p:nvSpPr>
            <p:spPr bwMode="auto">
              <a:xfrm>
                <a:off x="547" y="2023"/>
                <a:ext cx="44" cy="22"/>
              </a:xfrm>
              <a:custGeom>
                <a:avLst/>
                <a:gdLst>
                  <a:gd name="T0" fmla="*/ 0 w 44"/>
                  <a:gd name="T1" fmla="*/ 0 h 22"/>
                  <a:gd name="T2" fmla="*/ 7 w 44"/>
                  <a:gd name="T3" fmla="*/ 0 h 22"/>
                  <a:gd name="T4" fmla="*/ 15 w 44"/>
                  <a:gd name="T5" fmla="*/ 8 h 22"/>
                  <a:gd name="T6" fmla="*/ 22 w 44"/>
                  <a:gd name="T7" fmla="*/ 8 h 22"/>
                  <a:gd name="T8" fmla="*/ 29 w 44"/>
                  <a:gd name="T9" fmla="*/ 15 h 22"/>
                  <a:gd name="T10" fmla="*/ 37 w 44"/>
                  <a:gd name="T11" fmla="*/ 15 h 22"/>
                  <a:gd name="T12" fmla="*/ 44 w 44"/>
                  <a:gd name="T13" fmla="*/ 22 h 22"/>
                  <a:gd name="T14" fmla="*/ 0 60000 65536"/>
                  <a:gd name="T15" fmla="*/ 0 60000 65536"/>
                  <a:gd name="T16" fmla="*/ 0 60000 65536"/>
                  <a:gd name="T17" fmla="*/ 0 60000 65536"/>
                  <a:gd name="T18" fmla="*/ 0 60000 65536"/>
                  <a:gd name="T19" fmla="*/ 0 60000 65536"/>
                  <a:gd name="T20" fmla="*/ 0 60000 65536"/>
                  <a:gd name="T21" fmla="*/ 0 w 44"/>
                  <a:gd name="T22" fmla="*/ 0 h 22"/>
                  <a:gd name="T23" fmla="*/ 44 w 44"/>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22">
                    <a:moveTo>
                      <a:pt x="0" y="0"/>
                    </a:moveTo>
                    <a:lnTo>
                      <a:pt x="7" y="0"/>
                    </a:lnTo>
                    <a:lnTo>
                      <a:pt x="15" y="8"/>
                    </a:lnTo>
                    <a:lnTo>
                      <a:pt x="22" y="8"/>
                    </a:lnTo>
                    <a:lnTo>
                      <a:pt x="29" y="15"/>
                    </a:lnTo>
                    <a:lnTo>
                      <a:pt x="37" y="15"/>
                    </a:lnTo>
                    <a:lnTo>
                      <a:pt x="44" y="22"/>
                    </a:lnTo>
                  </a:path>
                </a:pathLst>
              </a:custGeom>
              <a:noFill/>
              <a:ln w="11113">
                <a:solidFill>
                  <a:srgbClr val="59E50C"/>
                </a:solidFill>
                <a:round/>
                <a:headEnd/>
                <a:tailEnd/>
              </a:ln>
            </p:spPr>
            <p:txBody>
              <a:bodyPr/>
              <a:lstStyle/>
              <a:p>
                <a:endParaRPr lang="es-ES_tradnl"/>
              </a:p>
            </p:txBody>
          </p:sp>
          <p:sp>
            <p:nvSpPr>
              <p:cNvPr id="39493" name="Freeform 322"/>
              <p:cNvSpPr>
                <a:spLocks/>
              </p:cNvSpPr>
              <p:nvPr/>
            </p:nvSpPr>
            <p:spPr bwMode="auto">
              <a:xfrm>
                <a:off x="540" y="2008"/>
                <a:ext cx="7" cy="23"/>
              </a:xfrm>
              <a:custGeom>
                <a:avLst/>
                <a:gdLst>
                  <a:gd name="T0" fmla="*/ 7 w 7"/>
                  <a:gd name="T1" fmla="*/ 0 h 23"/>
                  <a:gd name="T2" fmla="*/ 0 w 7"/>
                  <a:gd name="T3" fmla="*/ 8 h 23"/>
                  <a:gd name="T4" fmla="*/ 0 w 7"/>
                  <a:gd name="T5" fmla="*/ 23 h 23"/>
                  <a:gd name="T6" fmla="*/ 0 60000 65536"/>
                  <a:gd name="T7" fmla="*/ 0 60000 65536"/>
                  <a:gd name="T8" fmla="*/ 0 60000 65536"/>
                  <a:gd name="T9" fmla="*/ 0 w 7"/>
                  <a:gd name="T10" fmla="*/ 0 h 23"/>
                  <a:gd name="T11" fmla="*/ 7 w 7"/>
                  <a:gd name="T12" fmla="*/ 23 h 23"/>
                </a:gdLst>
                <a:ahLst/>
                <a:cxnLst>
                  <a:cxn ang="T6">
                    <a:pos x="T0" y="T1"/>
                  </a:cxn>
                  <a:cxn ang="T7">
                    <a:pos x="T2" y="T3"/>
                  </a:cxn>
                  <a:cxn ang="T8">
                    <a:pos x="T4" y="T5"/>
                  </a:cxn>
                </a:cxnLst>
                <a:rect l="T9" t="T10" r="T11" b="T12"/>
                <a:pathLst>
                  <a:path w="7" h="23">
                    <a:moveTo>
                      <a:pt x="7" y="0"/>
                    </a:moveTo>
                    <a:lnTo>
                      <a:pt x="0" y="8"/>
                    </a:lnTo>
                    <a:lnTo>
                      <a:pt x="0" y="23"/>
                    </a:lnTo>
                  </a:path>
                </a:pathLst>
              </a:custGeom>
              <a:noFill/>
              <a:ln w="11113">
                <a:solidFill>
                  <a:srgbClr val="59E50C"/>
                </a:solidFill>
                <a:round/>
                <a:headEnd/>
                <a:tailEnd/>
              </a:ln>
            </p:spPr>
            <p:txBody>
              <a:bodyPr/>
              <a:lstStyle/>
              <a:p>
                <a:endParaRPr lang="es-ES_tradnl"/>
              </a:p>
            </p:txBody>
          </p:sp>
          <p:sp>
            <p:nvSpPr>
              <p:cNvPr id="39494" name="Freeform 323"/>
              <p:cNvSpPr>
                <a:spLocks/>
              </p:cNvSpPr>
              <p:nvPr/>
            </p:nvSpPr>
            <p:spPr bwMode="auto">
              <a:xfrm>
                <a:off x="540" y="2031"/>
                <a:ext cx="29" cy="14"/>
              </a:xfrm>
              <a:custGeom>
                <a:avLst/>
                <a:gdLst>
                  <a:gd name="T0" fmla="*/ 0 w 29"/>
                  <a:gd name="T1" fmla="*/ 0 h 14"/>
                  <a:gd name="T2" fmla="*/ 14 w 29"/>
                  <a:gd name="T3" fmla="*/ 0 h 14"/>
                  <a:gd name="T4" fmla="*/ 29 w 29"/>
                  <a:gd name="T5" fmla="*/ 14 h 14"/>
                  <a:gd name="T6" fmla="*/ 0 60000 65536"/>
                  <a:gd name="T7" fmla="*/ 0 60000 65536"/>
                  <a:gd name="T8" fmla="*/ 0 60000 65536"/>
                  <a:gd name="T9" fmla="*/ 0 w 29"/>
                  <a:gd name="T10" fmla="*/ 0 h 14"/>
                  <a:gd name="T11" fmla="*/ 29 w 29"/>
                  <a:gd name="T12" fmla="*/ 14 h 14"/>
                </a:gdLst>
                <a:ahLst/>
                <a:cxnLst>
                  <a:cxn ang="T6">
                    <a:pos x="T0" y="T1"/>
                  </a:cxn>
                  <a:cxn ang="T7">
                    <a:pos x="T2" y="T3"/>
                  </a:cxn>
                  <a:cxn ang="T8">
                    <a:pos x="T4" y="T5"/>
                  </a:cxn>
                </a:cxnLst>
                <a:rect l="T9" t="T10" r="T11" b="T12"/>
                <a:pathLst>
                  <a:path w="29" h="14">
                    <a:moveTo>
                      <a:pt x="0" y="0"/>
                    </a:moveTo>
                    <a:lnTo>
                      <a:pt x="14" y="0"/>
                    </a:lnTo>
                    <a:lnTo>
                      <a:pt x="29" y="14"/>
                    </a:lnTo>
                  </a:path>
                </a:pathLst>
              </a:custGeom>
              <a:noFill/>
              <a:ln w="11113">
                <a:solidFill>
                  <a:srgbClr val="59E50C"/>
                </a:solidFill>
                <a:round/>
                <a:headEnd/>
                <a:tailEnd/>
              </a:ln>
            </p:spPr>
            <p:txBody>
              <a:bodyPr/>
              <a:lstStyle/>
              <a:p>
                <a:endParaRPr lang="es-ES_tradnl"/>
              </a:p>
            </p:txBody>
          </p:sp>
          <p:sp>
            <p:nvSpPr>
              <p:cNvPr id="39495" name="Freeform 324"/>
              <p:cNvSpPr>
                <a:spLocks/>
              </p:cNvSpPr>
              <p:nvPr/>
            </p:nvSpPr>
            <p:spPr bwMode="auto">
              <a:xfrm>
                <a:off x="532" y="2031"/>
                <a:ext cx="22" cy="14"/>
              </a:xfrm>
              <a:custGeom>
                <a:avLst/>
                <a:gdLst>
                  <a:gd name="T0" fmla="*/ 0 w 22"/>
                  <a:gd name="T1" fmla="*/ 0 h 14"/>
                  <a:gd name="T2" fmla="*/ 8 w 22"/>
                  <a:gd name="T3" fmla="*/ 7 h 14"/>
                  <a:gd name="T4" fmla="*/ 15 w 22"/>
                  <a:gd name="T5" fmla="*/ 7 h 14"/>
                  <a:gd name="T6" fmla="*/ 22 w 22"/>
                  <a:gd name="T7" fmla="*/ 14 h 14"/>
                  <a:gd name="T8" fmla="*/ 0 60000 65536"/>
                  <a:gd name="T9" fmla="*/ 0 60000 65536"/>
                  <a:gd name="T10" fmla="*/ 0 60000 65536"/>
                  <a:gd name="T11" fmla="*/ 0 60000 65536"/>
                  <a:gd name="T12" fmla="*/ 0 w 22"/>
                  <a:gd name="T13" fmla="*/ 0 h 14"/>
                  <a:gd name="T14" fmla="*/ 22 w 22"/>
                  <a:gd name="T15" fmla="*/ 14 h 14"/>
                </a:gdLst>
                <a:ahLst/>
                <a:cxnLst>
                  <a:cxn ang="T8">
                    <a:pos x="T0" y="T1"/>
                  </a:cxn>
                  <a:cxn ang="T9">
                    <a:pos x="T2" y="T3"/>
                  </a:cxn>
                  <a:cxn ang="T10">
                    <a:pos x="T4" y="T5"/>
                  </a:cxn>
                  <a:cxn ang="T11">
                    <a:pos x="T6" y="T7"/>
                  </a:cxn>
                </a:cxnLst>
                <a:rect l="T12" t="T13" r="T14" b="T15"/>
                <a:pathLst>
                  <a:path w="22" h="14">
                    <a:moveTo>
                      <a:pt x="0" y="0"/>
                    </a:moveTo>
                    <a:lnTo>
                      <a:pt x="8" y="7"/>
                    </a:lnTo>
                    <a:lnTo>
                      <a:pt x="15" y="7"/>
                    </a:lnTo>
                    <a:lnTo>
                      <a:pt x="22" y="14"/>
                    </a:lnTo>
                  </a:path>
                </a:pathLst>
              </a:custGeom>
              <a:noFill/>
              <a:ln w="11113">
                <a:solidFill>
                  <a:srgbClr val="59E50C"/>
                </a:solidFill>
                <a:round/>
                <a:headEnd/>
                <a:tailEnd/>
              </a:ln>
            </p:spPr>
            <p:txBody>
              <a:bodyPr/>
              <a:lstStyle/>
              <a:p>
                <a:endParaRPr lang="es-ES_tradnl"/>
              </a:p>
            </p:txBody>
          </p:sp>
          <p:sp>
            <p:nvSpPr>
              <p:cNvPr id="39496" name="Line 325"/>
              <p:cNvSpPr>
                <a:spLocks noChangeShapeType="1"/>
              </p:cNvSpPr>
              <p:nvPr/>
            </p:nvSpPr>
            <p:spPr bwMode="auto">
              <a:xfrm flipV="1">
                <a:off x="532" y="2016"/>
                <a:ext cx="1" cy="15"/>
              </a:xfrm>
              <a:prstGeom prst="line">
                <a:avLst/>
              </a:prstGeom>
              <a:noFill/>
              <a:ln w="11113">
                <a:solidFill>
                  <a:srgbClr val="59E50C"/>
                </a:solidFill>
                <a:round/>
                <a:headEnd/>
                <a:tailEnd/>
              </a:ln>
            </p:spPr>
            <p:txBody>
              <a:bodyPr/>
              <a:lstStyle/>
              <a:p>
                <a:endParaRPr lang="es-ES_tradnl"/>
              </a:p>
            </p:txBody>
          </p:sp>
          <p:sp>
            <p:nvSpPr>
              <p:cNvPr id="39497" name="Freeform 326"/>
              <p:cNvSpPr>
                <a:spLocks/>
              </p:cNvSpPr>
              <p:nvPr/>
            </p:nvSpPr>
            <p:spPr bwMode="auto">
              <a:xfrm>
                <a:off x="584" y="1993"/>
                <a:ext cx="14" cy="8"/>
              </a:xfrm>
              <a:custGeom>
                <a:avLst/>
                <a:gdLst>
                  <a:gd name="T0" fmla="*/ 7 w 14"/>
                  <a:gd name="T1" fmla="*/ 0 h 8"/>
                  <a:gd name="T2" fmla="*/ 0 w 14"/>
                  <a:gd name="T3" fmla="*/ 0 h 8"/>
                  <a:gd name="T4" fmla="*/ 0 w 14"/>
                  <a:gd name="T5" fmla="*/ 8 h 8"/>
                  <a:gd name="T6" fmla="*/ 7 w 14"/>
                  <a:gd name="T7" fmla="*/ 8 h 8"/>
                  <a:gd name="T8" fmla="*/ 7 w 14"/>
                  <a:gd name="T9" fmla="*/ 0 h 8"/>
                  <a:gd name="T10" fmla="*/ 14 w 14"/>
                  <a:gd name="T11" fmla="*/ 0 h 8"/>
                  <a:gd name="T12" fmla="*/ 7 w 14"/>
                  <a:gd name="T13" fmla="*/ 0 h 8"/>
                  <a:gd name="T14" fmla="*/ 0 60000 65536"/>
                  <a:gd name="T15" fmla="*/ 0 60000 65536"/>
                  <a:gd name="T16" fmla="*/ 0 60000 65536"/>
                  <a:gd name="T17" fmla="*/ 0 60000 65536"/>
                  <a:gd name="T18" fmla="*/ 0 60000 65536"/>
                  <a:gd name="T19" fmla="*/ 0 60000 65536"/>
                  <a:gd name="T20" fmla="*/ 0 60000 65536"/>
                  <a:gd name="T21" fmla="*/ 0 w 14"/>
                  <a:gd name="T22" fmla="*/ 0 h 8"/>
                  <a:gd name="T23" fmla="*/ 14 w 1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8">
                    <a:moveTo>
                      <a:pt x="7" y="0"/>
                    </a:moveTo>
                    <a:lnTo>
                      <a:pt x="0" y="0"/>
                    </a:lnTo>
                    <a:lnTo>
                      <a:pt x="0" y="8"/>
                    </a:lnTo>
                    <a:lnTo>
                      <a:pt x="7" y="8"/>
                    </a:lnTo>
                    <a:lnTo>
                      <a:pt x="7" y="0"/>
                    </a:lnTo>
                    <a:lnTo>
                      <a:pt x="14" y="0"/>
                    </a:lnTo>
                    <a:lnTo>
                      <a:pt x="7" y="0"/>
                    </a:lnTo>
                    <a:close/>
                  </a:path>
                </a:pathLst>
              </a:custGeom>
              <a:solidFill>
                <a:srgbClr val="3AD300"/>
              </a:solidFill>
              <a:ln w="9525">
                <a:noFill/>
                <a:round/>
                <a:headEnd/>
                <a:tailEnd/>
              </a:ln>
            </p:spPr>
            <p:txBody>
              <a:bodyPr/>
              <a:lstStyle/>
              <a:p>
                <a:endParaRPr lang="es-ES_tradnl"/>
              </a:p>
            </p:txBody>
          </p:sp>
          <p:sp>
            <p:nvSpPr>
              <p:cNvPr id="39498" name="Freeform 327"/>
              <p:cNvSpPr>
                <a:spLocks/>
              </p:cNvSpPr>
              <p:nvPr/>
            </p:nvSpPr>
            <p:spPr bwMode="auto">
              <a:xfrm>
                <a:off x="576" y="1993"/>
                <a:ext cx="8" cy="8"/>
              </a:xfrm>
              <a:custGeom>
                <a:avLst/>
                <a:gdLst>
                  <a:gd name="T0" fmla="*/ 8 w 8"/>
                  <a:gd name="T1" fmla="*/ 0 h 8"/>
                  <a:gd name="T2" fmla="*/ 0 w 8"/>
                  <a:gd name="T3" fmla="*/ 0 h 8"/>
                  <a:gd name="T4" fmla="*/ 0 w 8"/>
                  <a:gd name="T5" fmla="*/ 8 h 8"/>
                  <a:gd name="T6" fmla="*/ 0 w 8"/>
                  <a:gd name="T7" fmla="*/ 0 h 8"/>
                  <a:gd name="T8" fmla="*/ 8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0"/>
                    </a:moveTo>
                    <a:lnTo>
                      <a:pt x="0" y="0"/>
                    </a:lnTo>
                    <a:lnTo>
                      <a:pt x="0" y="8"/>
                    </a:lnTo>
                    <a:lnTo>
                      <a:pt x="0" y="0"/>
                    </a:lnTo>
                    <a:lnTo>
                      <a:pt x="8" y="0"/>
                    </a:lnTo>
                    <a:close/>
                  </a:path>
                </a:pathLst>
              </a:custGeom>
              <a:solidFill>
                <a:srgbClr val="3AD300"/>
              </a:solidFill>
              <a:ln w="9525">
                <a:noFill/>
                <a:round/>
                <a:headEnd/>
                <a:tailEnd/>
              </a:ln>
            </p:spPr>
            <p:txBody>
              <a:bodyPr/>
              <a:lstStyle/>
              <a:p>
                <a:endParaRPr lang="es-ES_tradnl"/>
              </a:p>
            </p:txBody>
          </p:sp>
          <p:sp>
            <p:nvSpPr>
              <p:cNvPr id="39499" name="Freeform 328"/>
              <p:cNvSpPr>
                <a:spLocks/>
              </p:cNvSpPr>
              <p:nvPr/>
            </p:nvSpPr>
            <p:spPr bwMode="auto">
              <a:xfrm>
                <a:off x="562" y="1993"/>
                <a:ext cx="7" cy="15"/>
              </a:xfrm>
              <a:custGeom>
                <a:avLst/>
                <a:gdLst>
                  <a:gd name="T0" fmla="*/ 7 w 7"/>
                  <a:gd name="T1" fmla="*/ 0 h 15"/>
                  <a:gd name="T2" fmla="*/ 7 w 7"/>
                  <a:gd name="T3" fmla="*/ 8 h 15"/>
                  <a:gd name="T4" fmla="*/ 0 w 7"/>
                  <a:gd name="T5" fmla="*/ 15 h 15"/>
                  <a:gd name="T6" fmla="*/ 0 w 7"/>
                  <a:gd name="T7" fmla="*/ 8 h 15"/>
                  <a:gd name="T8" fmla="*/ 7 w 7"/>
                  <a:gd name="T9" fmla="*/ 0 h 15"/>
                  <a:gd name="T10" fmla="*/ 0 60000 65536"/>
                  <a:gd name="T11" fmla="*/ 0 60000 65536"/>
                  <a:gd name="T12" fmla="*/ 0 60000 65536"/>
                  <a:gd name="T13" fmla="*/ 0 60000 65536"/>
                  <a:gd name="T14" fmla="*/ 0 60000 65536"/>
                  <a:gd name="T15" fmla="*/ 0 w 7"/>
                  <a:gd name="T16" fmla="*/ 0 h 15"/>
                  <a:gd name="T17" fmla="*/ 7 w 7"/>
                  <a:gd name="T18" fmla="*/ 15 h 15"/>
                </a:gdLst>
                <a:ahLst/>
                <a:cxnLst>
                  <a:cxn ang="T10">
                    <a:pos x="T0" y="T1"/>
                  </a:cxn>
                  <a:cxn ang="T11">
                    <a:pos x="T2" y="T3"/>
                  </a:cxn>
                  <a:cxn ang="T12">
                    <a:pos x="T4" y="T5"/>
                  </a:cxn>
                  <a:cxn ang="T13">
                    <a:pos x="T6" y="T7"/>
                  </a:cxn>
                  <a:cxn ang="T14">
                    <a:pos x="T8" y="T9"/>
                  </a:cxn>
                </a:cxnLst>
                <a:rect l="T15" t="T16" r="T17" b="T18"/>
                <a:pathLst>
                  <a:path w="7" h="15">
                    <a:moveTo>
                      <a:pt x="7" y="0"/>
                    </a:moveTo>
                    <a:lnTo>
                      <a:pt x="7" y="8"/>
                    </a:lnTo>
                    <a:lnTo>
                      <a:pt x="0" y="15"/>
                    </a:lnTo>
                    <a:lnTo>
                      <a:pt x="0" y="8"/>
                    </a:lnTo>
                    <a:lnTo>
                      <a:pt x="7" y="0"/>
                    </a:lnTo>
                    <a:close/>
                  </a:path>
                </a:pathLst>
              </a:custGeom>
              <a:solidFill>
                <a:srgbClr val="3AD300"/>
              </a:solidFill>
              <a:ln w="9525">
                <a:noFill/>
                <a:round/>
                <a:headEnd/>
                <a:tailEnd/>
              </a:ln>
            </p:spPr>
            <p:txBody>
              <a:bodyPr/>
              <a:lstStyle/>
              <a:p>
                <a:endParaRPr lang="es-ES_tradnl"/>
              </a:p>
            </p:txBody>
          </p:sp>
          <p:sp>
            <p:nvSpPr>
              <p:cNvPr id="39500" name="Freeform 329"/>
              <p:cNvSpPr>
                <a:spLocks/>
              </p:cNvSpPr>
              <p:nvPr/>
            </p:nvSpPr>
            <p:spPr bwMode="auto">
              <a:xfrm>
                <a:off x="554" y="2001"/>
                <a:ext cx="8" cy="7"/>
              </a:xfrm>
              <a:custGeom>
                <a:avLst/>
                <a:gdLst>
                  <a:gd name="T0" fmla="*/ 8 w 8"/>
                  <a:gd name="T1" fmla="*/ 0 h 7"/>
                  <a:gd name="T2" fmla="*/ 0 w 8"/>
                  <a:gd name="T3" fmla="*/ 0 h 7"/>
                  <a:gd name="T4" fmla="*/ 0 w 8"/>
                  <a:gd name="T5" fmla="*/ 7 h 7"/>
                  <a:gd name="T6" fmla="*/ 0 w 8"/>
                  <a:gd name="T7" fmla="*/ 0 h 7"/>
                  <a:gd name="T8" fmla="*/ 8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0"/>
                    </a:moveTo>
                    <a:lnTo>
                      <a:pt x="0" y="0"/>
                    </a:lnTo>
                    <a:lnTo>
                      <a:pt x="0" y="7"/>
                    </a:lnTo>
                    <a:lnTo>
                      <a:pt x="0" y="0"/>
                    </a:lnTo>
                    <a:lnTo>
                      <a:pt x="8" y="0"/>
                    </a:lnTo>
                    <a:close/>
                  </a:path>
                </a:pathLst>
              </a:custGeom>
              <a:solidFill>
                <a:srgbClr val="3AD300"/>
              </a:solidFill>
              <a:ln w="9525">
                <a:noFill/>
                <a:round/>
                <a:headEnd/>
                <a:tailEnd/>
              </a:ln>
            </p:spPr>
            <p:txBody>
              <a:bodyPr/>
              <a:lstStyle/>
              <a:p>
                <a:endParaRPr lang="es-ES_tradnl"/>
              </a:p>
            </p:txBody>
          </p:sp>
          <p:sp>
            <p:nvSpPr>
              <p:cNvPr id="39501" name="Freeform 330"/>
              <p:cNvSpPr>
                <a:spLocks/>
              </p:cNvSpPr>
              <p:nvPr/>
            </p:nvSpPr>
            <p:spPr bwMode="auto">
              <a:xfrm>
                <a:off x="547" y="2008"/>
                <a:ext cx="1" cy="8"/>
              </a:xfrm>
              <a:custGeom>
                <a:avLst/>
                <a:gdLst>
                  <a:gd name="T0" fmla="*/ 0 w 1"/>
                  <a:gd name="T1" fmla="*/ 0 h 8"/>
                  <a:gd name="T2" fmla="*/ 0 w 1"/>
                  <a:gd name="T3" fmla="*/ 8 h 8"/>
                  <a:gd name="T4" fmla="*/ 0 w 1"/>
                  <a:gd name="T5" fmla="*/ 0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0"/>
                    </a:moveTo>
                    <a:lnTo>
                      <a:pt x="0" y="8"/>
                    </a:lnTo>
                    <a:lnTo>
                      <a:pt x="0" y="0"/>
                    </a:lnTo>
                    <a:close/>
                  </a:path>
                </a:pathLst>
              </a:custGeom>
              <a:solidFill>
                <a:srgbClr val="3AD300"/>
              </a:solidFill>
              <a:ln w="9525">
                <a:noFill/>
                <a:round/>
                <a:headEnd/>
                <a:tailEnd/>
              </a:ln>
            </p:spPr>
            <p:txBody>
              <a:bodyPr/>
              <a:lstStyle/>
              <a:p>
                <a:endParaRPr lang="es-ES_tradnl"/>
              </a:p>
            </p:txBody>
          </p:sp>
          <p:sp>
            <p:nvSpPr>
              <p:cNvPr id="39502" name="Freeform 331"/>
              <p:cNvSpPr>
                <a:spLocks/>
              </p:cNvSpPr>
              <p:nvPr/>
            </p:nvSpPr>
            <p:spPr bwMode="auto">
              <a:xfrm>
                <a:off x="606" y="1993"/>
                <a:ext cx="7" cy="8"/>
              </a:xfrm>
              <a:custGeom>
                <a:avLst/>
                <a:gdLst>
                  <a:gd name="T0" fmla="*/ 0 w 7"/>
                  <a:gd name="T1" fmla="*/ 0 h 8"/>
                  <a:gd name="T2" fmla="*/ 7 w 7"/>
                  <a:gd name="T3" fmla="*/ 0 h 8"/>
                  <a:gd name="T4" fmla="*/ 0 w 7"/>
                  <a:gd name="T5" fmla="*/ 8 h 8"/>
                  <a:gd name="T6" fmla="*/ 0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0"/>
                    </a:moveTo>
                    <a:lnTo>
                      <a:pt x="7" y="0"/>
                    </a:lnTo>
                    <a:lnTo>
                      <a:pt x="0" y="8"/>
                    </a:lnTo>
                    <a:lnTo>
                      <a:pt x="0" y="0"/>
                    </a:lnTo>
                    <a:close/>
                  </a:path>
                </a:pathLst>
              </a:custGeom>
              <a:solidFill>
                <a:srgbClr val="3AD300"/>
              </a:solidFill>
              <a:ln w="9525">
                <a:noFill/>
                <a:round/>
                <a:headEnd/>
                <a:tailEnd/>
              </a:ln>
            </p:spPr>
            <p:txBody>
              <a:bodyPr/>
              <a:lstStyle/>
              <a:p>
                <a:endParaRPr lang="es-ES_tradnl"/>
              </a:p>
            </p:txBody>
          </p:sp>
          <p:sp>
            <p:nvSpPr>
              <p:cNvPr id="39503" name="Freeform 332"/>
              <p:cNvSpPr>
                <a:spLocks/>
              </p:cNvSpPr>
              <p:nvPr/>
            </p:nvSpPr>
            <p:spPr bwMode="auto">
              <a:xfrm>
                <a:off x="606" y="2001"/>
                <a:ext cx="14" cy="1"/>
              </a:xfrm>
              <a:custGeom>
                <a:avLst/>
                <a:gdLst>
                  <a:gd name="T0" fmla="*/ 7 w 14"/>
                  <a:gd name="T1" fmla="*/ 0 h 1"/>
                  <a:gd name="T2" fmla="*/ 0 w 14"/>
                  <a:gd name="T3" fmla="*/ 0 h 1"/>
                  <a:gd name="T4" fmla="*/ 14 w 14"/>
                  <a:gd name="T5" fmla="*/ 0 h 1"/>
                  <a:gd name="T6" fmla="*/ 7 w 14"/>
                  <a:gd name="T7" fmla="*/ 0 h 1"/>
                  <a:gd name="T8" fmla="*/ 0 60000 65536"/>
                  <a:gd name="T9" fmla="*/ 0 60000 65536"/>
                  <a:gd name="T10" fmla="*/ 0 60000 65536"/>
                  <a:gd name="T11" fmla="*/ 0 60000 65536"/>
                  <a:gd name="T12" fmla="*/ 0 w 14"/>
                  <a:gd name="T13" fmla="*/ 0 h 1"/>
                  <a:gd name="T14" fmla="*/ 14 w 14"/>
                  <a:gd name="T15" fmla="*/ 1 h 1"/>
                </a:gdLst>
                <a:ahLst/>
                <a:cxnLst>
                  <a:cxn ang="T8">
                    <a:pos x="T0" y="T1"/>
                  </a:cxn>
                  <a:cxn ang="T9">
                    <a:pos x="T2" y="T3"/>
                  </a:cxn>
                  <a:cxn ang="T10">
                    <a:pos x="T4" y="T5"/>
                  </a:cxn>
                  <a:cxn ang="T11">
                    <a:pos x="T6" y="T7"/>
                  </a:cxn>
                </a:cxnLst>
                <a:rect l="T12" t="T13" r="T14" b="T15"/>
                <a:pathLst>
                  <a:path w="14" h="1">
                    <a:moveTo>
                      <a:pt x="7" y="0"/>
                    </a:moveTo>
                    <a:lnTo>
                      <a:pt x="0" y="0"/>
                    </a:lnTo>
                    <a:lnTo>
                      <a:pt x="14" y="0"/>
                    </a:lnTo>
                    <a:lnTo>
                      <a:pt x="7" y="0"/>
                    </a:lnTo>
                    <a:close/>
                  </a:path>
                </a:pathLst>
              </a:custGeom>
              <a:solidFill>
                <a:srgbClr val="3AD300"/>
              </a:solidFill>
              <a:ln w="9525">
                <a:noFill/>
                <a:round/>
                <a:headEnd/>
                <a:tailEnd/>
              </a:ln>
            </p:spPr>
            <p:txBody>
              <a:bodyPr/>
              <a:lstStyle/>
              <a:p>
                <a:endParaRPr lang="es-ES_tradnl"/>
              </a:p>
            </p:txBody>
          </p:sp>
          <p:sp>
            <p:nvSpPr>
              <p:cNvPr id="39504" name="Freeform 333"/>
              <p:cNvSpPr>
                <a:spLocks/>
              </p:cNvSpPr>
              <p:nvPr/>
            </p:nvSpPr>
            <p:spPr bwMode="auto">
              <a:xfrm>
                <a:off x="584" y="2008"/>
                <a:ext cx="22" cy="1"/>
              </a:xfrm>
              <a:custGeom>
                <a:avLst/>
                <a:gdLst>
                  <a:gd name="T0" fmla="*/ 22 w 22"/>
                  <a:gd name="T1" fmla="*/ 0 h 1"/>
                  <a:gd name="T2" fmla="*/ 0 w 22"/>
                  <a:gd name="T3" fmla="*/ 0 h 1"/>
                  <a:gd name="T4" fmla="*/ 22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2" y="0"/>
                    </a:moveTo>
                    <a:lnTo>
                      <a:pt x="0" y="0"/>
                    </a:lnTo>
                    <a:lnTo>
                      <a:pt x="22" y="0"/>
                    </a:lnTo>
                    <a:close/>
                  </a:path>
                </a:pathLst>
              </a:custGeom>
              <a:solidFill>
                <a:srgbClr val="3AD300"/>
              </a:solidFill>
              <a:ln w="9525">
                <a:noFill/>
                <a:round/>
                <a:headEnd/>
                <a:tailEnd/>
              </a:ln>
            </p:spPr>
            <p:txBody>
              <a:bodyPr/>
              <a:lstStyle/>
              <a:p>
                <a:endParaRPr lang="es-ES_tradnl"/>
              </a:p>
            </p:txBody>
          </p:sp>
          <p:sp>
            <p:nvSpPr>
              <p:cNvPr id="39505" name="Rectangle 334"/>
              <p:cNvSpPr>
                <a:spLocks noChangeArrowheads="1"/>
              </p:cNvSpPr>
              <p:nvPr/>
            </p:nvSpPr>
            <p:spPr bwMode="auto">
              <a:xfrm>
                <a:off x="576" y="2008"/>
                <a:ext cx="15"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506" name="Freeform 335"/>
              <p:cNvSpPr>
                <a:spLocks/>
              </p:cNvSpPr>
              <p:nvPr/>
            </p:nvSpPr>
            <p:spPr bwMode="auto">
              <a:xfrm>
                <a:off x="562" y="2016"/>
                <a:ext cx="14" cy="7"/>
              </a:xfrm>
              <a:custGeom>
                <a:avLst/>
                <a:gdLst>
                  <a:gd name="T0" fmla="*/ 14 w 14"/>
                  <a:gd name="T1" fmla="*/ 0 h 7"/>
                  <a:gd name="T2" fmla="*/ 0 w 14"/>
                  <a:gd name="T3" fmla="*/ 0 h 7"/>
                  <a:gd name="T4" fmla="*/ 7 w 14"/>
                  <a:gd name="T5" fmla="*/ 7 h 7"/>
                  <a:gd name="T6" fmla="*/ 14 w 14"/>
                  <a:gd name="T7" fmla="*/ 7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0" y="0"/>
                    </a:lnTo>
                    <a:lnTo>
                      <a:pt x="7" y="7"/>
                    </a:lnTo>
                    <a:lnTo>
                      <a:pt x="14" y="7"/>
                    </a:lnTo>
                    <a:lnTo>
                      <a:pt x="14" y="0"/>
                    </a:lnTo>
                    <a:close/>
                  </a:path>
                </a:pathLst>
              </a:custGeom>
              <a:solidFill>
                <a:srgbClr val="3AD300"/>
              </a:solidFill>
              <a:ln w="9525">
                <a:noFill/>
                <a:round/>
                <a:headEnd/>
                <a:tailEnd/>
              </a:ln>
            </p:spPr>
            <p:txBody>
              <a:bodyPr/>
              <a:lstStyle/>
              <a:p>
                <a:endParaRPr lang="es-ES_tradnl"/>
              </a:p>
            </p:txBody>
          </p:sp>
          <p:sp>
            <p:nvSpPr>
              <p:cNvPr id="39507" name="Freeform 336"/>
              <p:cNvSpPr>
                <a:spLocks/>
              </p:cNvSpPr>
              <p:nvPr/>
            </p:nvSpPr>
            <p:spPr bwMode="auto">
              <a:xfrm>
                <a:off x="554" y="2023"/>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39508" name="Rectangle 337"/>
              <p:cNvSpPr>
                <a:spLocks noChangeArrowheads="1"/>
              </p:cNvSpPr>
              <p:nvPr/>
            </p:nvSpPr>
            <p:spPr bwMode="auto">
              <a:xfrm>
                <a:off x="547" y="2023"/>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509" name="Freeform 338"/>
              <p:cNvSpPr>
                <a:spLocks/>
              </p:cNvSpPr>
              <p:nvPr/>
            </p:nvSpPr>
            <p:spPr bwMode="auto">
              <a:xfrm>
                <a:off x="540" y="2031"/>
                <a:ext cx="7" cy="7"/>
              </a:xfrm>
              <a:custGeom>
                <a:avLst/>
                <a:gdLst>
                  <a:gd name="T0" fmla="*/ 7 w 7"/>
                  <a:gd name="T1" fmla="*/ 0 h 7"/>
                  <a:gd name="T2" fmla="*/ 0 w 7"/>
                  <a:gd name="T3" fmla="*/ 0 h 7"/>
                  <a:gd name="T4" fmla="*/ 0 w 7"/>
                  <a:gd name="T5" fmla="*/ 7 h 7"/>
                  <a:gd name="T6" fmla="*/ 7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7" y="0"/>
                    </a:moveTo>
                    <a:lnTo>
                      <a:pt x="0" y="0"/>
                    </a:lnTo>
                    <a:lnTo>
                      <a:pt x="0" y="7"/>
                    </a:lnTo>
                    <a:lnTo>
                      <a:pt x="7" y="0"/>
                    </a:lnTo>
                    <a:close/>
                  </a:path>
                </a:pathLst>
              </a:custGeom>
              <a:solidFill>
                <a:srgbClr val="3AD300"/>
              </a:solidFill>
              <a:ln w="9525">
                <a:noFill/>
                <a:round/>
                <a:headEnd/>
                <a:tailEnd/>
              </a:ln>
            </p:spPr>
            <p:txBody>
              <a:bodyPr/>
              <a:lstStyle/>
              <a:p>
                <a:endParaRPr lang="es-ES_tradnl"/>
              </a:p>
            </p:txBody>
          </p:sp>
          <p:sp>
            <p:nvSpPr>
              <p:cNvPr id="39510" name="Freeform 339"/>
              <p:cNvSpPr>
                <a:spLocks/>
              </p:cNvSpPr>
              <p:nvPr/>
            </p:nvSpPr>
            <p:spPr bwMode="auto">
              <a:xfrm>
                <a:off x="400" y="2127"/>
                <a:ext cx="96" cy="67"/>
              </a:xfrm>
              <a:custGeom>
                <a:avLst/>
                <a:gdLst>
                  <a:gd name="T0" fmla="*/ 96 w 96"/>
                  <a:gd name="T1" fmla="*/ 59 h 67"/>
                  <a:gd name="T2" fmla="*/ 81 w 96"/>
                  <a:gd name="T3" fmla="*/ 59 h 67"/>
                  <a:gd name="T4" fmla="*/ 81 w 96"/>
                  <a:gd name="T5" fmla="*/ 67 h 67"/>
                  <a:gd name="T6" fmla="*/ 81 w 96"/>
                  <a:gd name="T7" fmla="*/ 59 h 67"/>
                  <a:gd name="T8" fmla="*/ 74 w 96"/>
                  <a:gd name="T9" fmla="*/ 67 h 67"/>
                  <a:gd name="T10" fmla="*/ 52 w 96"/>
                  <a:gd name="T11" fmla="*/ 67 h 67"/>
                  <a:gd name="T12" fmla="*/ 52 w 96"/>
                  <a:gd name="T13" fmla="*/ 59 h 67"/>
                  <a:gd name="T14" fmla="*/ 30 w 96"/>
                  <a:gd name="T15" fmla="*/ 59 h 67"/>
                  <a:gd name="T16" fmla="*/ 30 w 96"/>
                  <a:gd name="T17" fmla="*/ 52 h 67"/>
                  <a:gd name="T18" fmla="*/ 22 w 96"/>
                  <a:gd name="T19" fmla="*/ 52 h 67"/>
                  <a:gd name="T20" fmla="*/ 15 w 96"/>
                  <a:gd name="T21" fmla="*/ 44 h 67"/>
                  <a:gd name="T22" fmla="*/ 15 w 96"/>
                  <a:gd name="T23" fmla="*/ 37 h 67"/>
                  <a:gd name="T24" fmla="*/ 8 w 96"/>
                  <a:gd name="T25" fmla="*/ 30 h 67"/>
                  <a:gd name="T26" fmla="*/ 8 w 96"/>
                  <a:gd name="T27" fmla="*/ 22 h 67"/>
                  <a:gd name="T28" fmla="*/ 0 w 96"/>
                  <a:gd name="T29" fmla="*/ 15 h 67"/>
                  <a:gd name="T30" fmla="*/ 0 w 96"/>
                  <a:gd name="T31" fmla="*/ 7 h 67"/>
                  <a:gd name="T32" fmla="*/ 30 w 96"/>
                  <a:gd name="T33" fmla="*/ 7 h 67"/>
                  <a:gd name="T34" fmla="*/ 30 w 96"/>
                  <a:gd name="T35" fmla="*/ 0 h 67"/>
                  <a:gd name="T36" fmla="*/ 37 w 96"/>
                  <a:gd name="T37" fmla="*/ 0 h 67"/>
                  <a:gd name="T38" fmla="*/ 37 w 96"/>
                  <a:gd name="T39" fmla="*/ 7 h 67"/>
                  <a:gd name="T40" fmla="*/ 37 w 96"/>
                  <a:gd name="T41" fmla="*/ 0 h 67"/>
                  <a:gd name="T42" fmla="*/ 44 w 96"/>
                  <a:gd name="T43" fmla="*/ 7 h 67"/>
                  <a:gd name="T44" fmla="*/ 52 w 96"/>
                  <a:gd name="T45" fmla="*/ 7 h 67"/>
                  <a:gd name="T46" fmla="*/ 59 w 96"/>
                  <a:gd name="T47" fmla="*/ 15 h 67"/>
                  <a:gd name="T48" fmla="*/ 59 w 96"/>
                  <a:gd name="T49" fmla="*/ 7 h 67"/>
                  <a:gd name="T50" fmla="*/ 59 w 96"/>
                  <a:gd name="T51" fmla="*/ 15 h 67"/>
                  <a:gd name="T52" fmla="*/ 66 w 96"/>
                  <a:gd name="T53" fmla="*/ 15 h 67"/>
                  <a:gd name="T54" fmla="*/ 66 w 96"/>
                  <a:gd name="T55" fmla="*/ 22 h 67"/>
                  <a:gd name="T56" fmla="*/ 66 w 96"/>
                  <a:gd name="T57" fmla="*/ 15 h 67"/>
                  <a:gd name="T58" fmla="*/ 74 w 96"/>
                  <a:gd name="T59" fmla="*/ 15 h 67"/>
                  <a:gd name="T60" fmla="*/ 74 w 96"/>
                  <a:gd name="T61" fmla="*/ 22 h 67"/>
                  <a:gd name="T62" fmla="*/ 81 w 96"/>
                  <a:gd name="T63" fmla="*/ 22 h 67"/>
                  <a:gd name="T64" fmla="*/ 81 w 96"/>
                  <a:gd name="T65" fmla="*/ 30 h 67"/>
                  <a:gd name="T66" fmla="*/ 88 w 96"/>
                  <a:gd name="T67" fmla="*/ 30 h 67"/>
                  <a:gd name="T68" fmla="*/ 88 w 96"/>
                  <a:gd name="T69" fmla="*/ 37 h 67"/>
                  <a:gd name="T70" fmla="*/ 96 w 96"/>
                  <a:gd name="T71" fmla="*/ 44 h 67"/>
                  <a:gd name="T72" fmla="*/ 96 w 96"/>
                  <a:gd name="T73" fmla="*/ 52 h 67"/>
                  <a:gd name="T74" fmla="*/ 88 w 96"/>
                  <a:gd name="T75" fmla="*/ 52 h 67"/>
                  <a:gd name="T76" fmla="*/ 96 w 96"/>
                  <a:gd name="T77" fmla="*/ 59 h 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
                  <a:gd name="T118" fmla="*/ 0 h 67"/>
                  <a:gd name="T119" fmla="*/ 96 w 96"/>
                  <a:gd name="T120" fmla="*/ 67 h 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 h="67">
                    <a:moveTo>
                      <a:pt x="96" y="59"/>
                    </a:moveTo>
                    <a:lnTo>
                      <a:pt x="81" y="59"/>
                    </a:lnTo>
                    <a:lnTo>
                      <a:pt x="81" y="67"/>
                    </a:lnTo>
                    <a:lnTo>
                      <a:pt x="81" y="59"/>
                    </a:lnTo>
                    <a:lnTo>
                      <a:pt x="74" y="67"/>
                    </a:lnTo>
                    <a:lnTo>
                      <a:pt x="52" y="67"/>
                    </a:lnTo>
                    <a:lnTo>
                      <a:pt x="52" y="59"/>
                    </a:lnTo>
                    <a:lnTo>
                      <a:pt x="30" y="59"/>
                    </a:lnTo>
                    <a:lnTo>
                      <a:pt x="30" y="52"/>
                    </a:lnTo>
                    <a:lnTo>
                      <a:pt x="22" y="52"/>
                    </a:lnTo>
                    <a:lnTo>
                      <a:pt x="15" y="44"/>
                    </a:lnTo>
                    <a:lnTo>
                      <a:pt x="15" y="37"/>
                    </a:lnTo>
                    <a:lnTo>
                      <a:pt x="8" y="30"/>
                    </a:lnTo>
                    <a:lnTo>
                      <a:pt x="8" y="22"/>
                    </a:lnTo>
                    <a:lnTo>
                      <a:pt x="0" y="15"/>
                    </a:lnTo>
                    <a:lnTo>
                      <a:pt x="0" y="7"/>
                    </a:lnTo>
                    <a:lnTo>
                      <a:pt x="30" y="7"/>
                    </a:lnTo>
                    <a:lnTo>
                      <a:pt x="30" y="0"/>
                    </a:lnTo>
                    <a:lnTo>
                      <a:pt x="37" y="0"/>
                    </a:lnTo>
                    <a:lnTo>
                      <a:pt x="37" y="7"/>
                    </a:lnTo>
                    <a:lnTo>
                      <a:pt x="37" y="0"/>
                    </a:lnTo>
                    <a:lnTo>
                      <a:pt x="44" y="7"/>
                    </a:lnTo>
                    <a:lnTo>
                      <a:pt x="52" y="7"/>
                    </a:lnTo>
                    <a:lnTo>
                      <a:pt x="59" y="15"/>
                    </a:lnTo>
                    <a:lnTo>
                      <a:pt x="59" y="7"/>
                    </a:lnTo>
                    <a:lnTo>
                      <a:pt x="59" y="15"/>
                    </a:lnTo>
                    <a:lnTo>
                      <a:pt x="66" y="15"/>
                    </a:lnTo>
                    <a:lnTo>
                      <a:pt x="66" y="22"/>
                    </a:lnTo>
                    <a:lnTo>
                      <a:pt x="66" y="15"/>
                    </a:lnTo>
                    <a:lnTo>
                      <a:pt x="74" y="15"/>
                    </a:lnTo>
                    <a:lnTo>
                      <a:pt x="74" y="22"/>
                    </a:lnTo>
                    <a:lnTo>
                      <a:pt x="81" y="22"/>
                    </a:lnTo>
                    <a:lnTo>
                      <a:pt x="81" y="30"/>
                    </a:lnTo>
                    <a:lnTo>
                      <a:pt x="88" y="30"/>
                    </a:lnTo>
                    <a:lnTo>
                      <a:pt x="88" y="37"/>
                    </a:lnTo>
                    <a:lnTo>
                      <a:pt x="96" y="44"/>
                    </a:lnTo>
                    <a:lnTo>
                      <a:pt x="96" y="52"/>
                    </a:lnTo>
                    <a:lnTo>
                      <a:pt x="88" y="52"/>
                    </a:lnTo>
                    <a:lnTo>
                      <a:pt x="96" y="59"/>
                    </a:lnTo>
                    <a:close/>
                  </a:path>
                </a:pathLst>
              </a:custGeom>
              <a:solidFill>
                <a:srgbClr val="26BF00"/>
              </a:solidFill>
              <a:ln w="0">
                <a:solidFill>
                  <a:srgbClr val="000000"/>
                </a:solidFill>
                <a:round/>
                <a:headEnd/>
                <a:tailEnd/>
              </a:ln>
            </p:spPr>
            <p:txBody>
              <a:bodyPr/>
              <a:lstStyle/>
              <a:p>
                <a:endParaRPr lang="es-ES_tradnl"/>
              </a:p>
            </p:txBody>
          </p:sp>
          <p:sp>
            <p:nvSpPr>
              <p:cNvPr id="39511" name="Freeform 340"/>
              <p:cNvSpPr>
                <a:spLocks/>
              </p:cNvSpPr>
              <p:nvPr/>
            </p:nvSpPr>
            <p:spPr bwMode="auto">
              <a:xfrm>
                <a:off x="415" y="2171"/>
                <a:ext cx="59" cy="23"/>
              </a:xfrm>
              <a:custGeom>
                <a:avLst/>
                <a:gdLst>
                  <a:gd name="T0" fmla="*/ 15 w 59"/>
                  <a:gd name="T1" fmla="*/ 8 h 23"/>
                  <a:gd name="T2" fmla="*/ 29 w 59"/>
                  <a:gd name="T3" fmla="*/ 8 h 23"/>
                  <a:gd name="T4" fmla="*/ 29 w 59"/>
                  <a:gd name="T5" fmla="*/ 15 h 23"/>
                  <a:gd name="T6" fmla="*/ 59 w 59"/>
                  <a:gd name="T7" fmla="*/ 15 h 23"/>
                  <a:gd name="T8" fmla="*/ 59 w 59"/>
                  <a:gd name="T9" fmla="*/ 23 h 23"/>
                  <a:gd name="T10" fmla="*/ 51 w 59"/>
                  <a:gd name="T11" fmla="*/ 23 h 23"/>
                  <a:gd name="T12" fmla="*/ 51 w 59"/>
                  <a:gd name="T13" fmla="*/ 15 h 23"/>
                  <a:gd name="T14" fmla="*/ 44 w 59"/>
                  <a:gd name="T15" fmla="*/ 23 h 23"/>
                  <a:gd name="T16" fmla="*/ 37 w 59"/>
                  <a:gd name="T17" fmla="*/ 23 h 23"/>
                  <a:gd name="T18" fmla="*/ 37 w 59"/>
                  <a:gd name="T19" fmla="*/ 15 h 23"/>
                  <a:gd name="T20" fmla="*/ 15 w 59"/>
                  <a:gd name="T21" fmla="*/ 15 h 23"/>
                  <a:gd name="T22" fmla="*/ 15 w 59"/>
                  <a:gd name="T23" fmla="*/ 8 h 23"/>
                  <a:gd name="T24" fmla="*/ 7 w 59"/>
                  <a:gd name="T25" fmla="*/ 8 h 23"/>
                  <a:gd name="T26" fmla="*/ 7 w 59"/>
                  <a:gd name="T27" fmla="*/ 0 h 23"/>
                  <a:gd name="T28" fmla="*/ 0 w 59"/>
                  <a:gd name="T29" fmla="*/ 0 h 23"/>
                  <a:gd name="T30" fmla="*/ 22 w 59"/>
                  <a:gd name="T31" fmla="*/ 0 h 23"/>
                  <a:gd name="T32" fmla="*/ 15 w 59"/>
                  <a:gd name="T33" fmla="*/ 8 h 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9"/>
                  <a:gd name="T52" fmla="*/ 0 h 23"/>
                  <a:gd name="T53" fmla="*/ 59 w 59"/>
                  <a:gd name="T54" fmla="*/ 23 h 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9" h="23">
                    <a:moveTo>
                      <a:pt x="15" y="8"/>
                    </a:moveTo>
                    <a:lnTo>
                      <a:pt x="29" y="8"/>
                    </a:lnTo>
                    <a:lnTo>
                      <a:pt x="29" y="15"/>
                    </a:lnTo>
                    <a:lnTo>
                      <a:pt x="59" y="15"/>
                    </a:lnTo>
                    <a:lnTo>
                      <a:pt x="59" y="23"/>
                    </a:lnTo>
                    <a:lnTo>
                      <a:pt x="51" y="23"/>
                    </a:lnTo>
                    <a:lnTo>
                      <a:pt x="51" y="15"/>
                    </a:lnTo>
                    <a:lnTo>
                      <a:pt x="44" y="23"/>
                    </a:lnTo>
                    <a:lnTo>
                      <a:pt x="37" y="23"/>
                    </a:lnTo>
                    <a:lnTo>
                      <a:pt x="37" y="15"/>
                    </a:lnTo>
                    <a:lnTo>
                      <a:pt x="15" y="15"/>
                    </a:lnTo>
                    <a:lnTo>
                      <a:pt x="15" y="8"/>
                    </a:lnTo>
                    <a:lnTo>
                      <a:pt x="7" y="8"/>
                    </a:lnTo>
                    <a:lnTo>
                      <a:pt x="7" y="0"/>
                    </a:lnTo>
                    <a:lnTo>
                      <a:pt x="0" y="0"/>
                    </a:lnTo>
                    <a:lnTo>
                      <a:pt x="22" y="0"/>
                    </a:lnTo>
                    <a:lnTo>
                      <a:pt x="15" y="8"/>
                    </a:lnTo>
                    <a:close/>
                  </a:path>
                </a:pathLst>
              </a:custGeom>
              <a:solidFill>
                <a:srgbClr val="00A500"/>
              </a:solidFill>
              <a:ln w="11113">
                <a:solidFill>
                  <a:srgbClr val="14B200"/>
                </a:solidFill>
                <a:round/>
                <a:headEnd/>
                <a:tailEnd/>
              </a:ln>
            </p:spPr>
            <p:txBody>
              <a:bodyPr/>
              <a:lstStyle/>
              <a:p>
                <a:endParaRPr lang="es-ES_tradnl"/>
              </a:p>
            </p:txBody>
          </p:sp>
          <p:sp>
            <p:nvSpPr>
              <p:cNvPr id="39512" name="Freeform 341"/>
              <p:cNvSpPr>
                <a:spLocks/>
              </p:cNvSpPr>
              <p:nvPr/>
            </p:nvSpPr>
            <p:spPr bwMode="auto">
              <a:xfrm>
                <a:off x="422" y="2142"/>
                <a:ext cx="74" cy="44"/>
              </a:xfrm>
              <a:custGeom>
                <a:avLst/>
                <a:gdLst>
                  <a:gd name="T0" fmla="*/ 22 w 74"/>
                  <a:gd name="T1" fmla="*/ 7 h 44"/>
                  <a:gd name="T2" fmla="*/ 37 w 74"/>
                  <a:gd name="T3" fmla="*/ 7 h 44"/>
                  <a:gd name="T4" fmla="*/ 37 w 74"/>
                  <a:gd name="T5" fmla="*/ 15 h 44"/>
                  <a:gd name="T6" fmla="*/ 44 w 74"/>
                  <a:gd name="T7" fmla="*/ 15 h 44"/>
                  <a:gd name="T8" fmla="*/ 44 w 74"/>
                  <a:gd name="T9" fmla="*/ 22 h 44"/>
                  <a:gd name="T10" fmla="*/ 52 w 74"/>
                  <a:gd name="T11" fmla="*/ 22 h 44"/>
                  <a:gd name="T12" fmla="*/ 59 w 74"/>
                  <a:gd name="T13" fmla="*/ 29 h 44"/>
                  <a:gd name="T14" fmla="*/ 59 w 74"/>
                  <a:gd name="T15" fmla="*/ 22 h 44"/>
                  <a:gd name="T16" fmla="*/ 59 w 74"/>
                  <a:gd name="T17" fmla="*/ 29 h 44"/>
                  <a:gd name="T18" fmla="*/ 66 w 74"/>
                  <a:gd name="T19" fmla="*/ 29 h 44"/>
                  <a:gd name="T20" fmla="*/ 66 w 74"/>
                  <a:gd name="T21" fmla="*/ 37 h 44"/>
                  <a:gd name="T22" fmla="*/ 74 w 74"/>
                  <a:gd name="T23" fmla="*/ 37 h 44"/>
                  <a:gd name="T24" fmla="*/ 66 w 74"/>
                  <a:gd name="T25" fmla="*/ 37 h 44"/>
                  <a:gd name="T26" fmla="*/ 66 w 74"/>
                  <a:gd name="T27" fmla="*/ 44 h 44"/>
                  <a:gd name="T28" fmla="*/ 66 w 74"/>
                  <a:gd name="T29" fmla="*/ 37 h 44"/>
                  <a:gd name="T30" fmla="*/ 59 w 74"/>
                  <a:gd name="T31" fmla="*/ 29 h 44"/>
                  <a:gd name="T32" fmla="*/ 52 w 74"/>
                  <a:gd name="T33" fmla="*/ 29 h 44"/>
                  <a:gd name="T34" fmla="*/ 44 w 74"/>
                  <a:gd name="T35" fmla="*/ 22 h 44"/>
                  <a:gd name="T36" fmla="*/ 37 w 74"/>
                  <a:gd name="T37" fmla="*/ 22 h 44"/>
                  <a:gd name="T38" fmla="*/ 37 w 74"/>
                  <a:gd name="T39" fmla="*/ 15 h 44"/>
                  <a:gd name="T40" fmla="*/ 22 w 74"/>
                  <a:gd name="T41" fmla="*/ 15 h 44"/>
                  <a:gd name="T42" fmla="*/ 22 w 74"/>
                  <a:gd name="T43" fmla="*/ 7 h 44"/>
                  <a:gd name="T44" fmla="*/ 8 w 74"/>
                  <a:gd name="T45" fmla="*/ 7 h 44"/>
                  <a:gd name="T46" fmla="*/ 8 w 74"/>
                  <a:gd name="T47" fmla="*/ 0 h 44"/>
                  <a:gd name="T48" fmla="*/ 0 w 74"/>
                  <a:gd name="T49" fmla="*/ 0 h 44"/>
                  <a:gd name="T50" fmla="*/ 15 w 74"/>
                  <a:gd name="T51" fmla="*/ 0 h 44"/>
                  <a:gd name="T52" fmla="*/ 15 w 74"/>
                  <a:gd name="T53" fmla="*/ 7 h 44"/>
                  <a:gd name="T54" fmla="*/ 22 w 74"/>
                  <a:gd name="T55" fmla="*/ 7 h 4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
                  <a:gd name="T85" fmla="*/ 0 h 44"/>
                  <a:gd name="T86" fmla="*/ 74 w 74"/>
                  <a:gd name="T87" fmla="*/ 44 h 4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 h="44">
                    <a:moveTo>
                      <a:pt x="22" y="7"/>
                    </a:moveTo>
                    <a:lnTo>
                      <a:pt x="37" y="7"/>
                    </a:lnTo>
                    <a:lnTo>
                      <a:pt x="37" y="15"/>
                    </a:lnTo>
                    <a:lnTo>
                      <a:pt x="44" y="15"/>
                    </a:lnTo>
                    <a:lnTo>
                      <a:pt x="44" y="22"/>
                    </a:lnTo>
                    <a:lnTo>
                      <a:pt x="52" y="22"/>
                    </a:lnTo>
                    <a:lnTo>
                      <a:pt x="59" y="29"/>
                    </a:lnTo>
                    <a:lnTo>
                      <a:pt x="59" y="22"/>
                    </a:lnTo>
                    <a:lnTo>
                      <a:pt x="59" y="29"/>
                    </a:lnTo>
                    <a:lnTo>
                      <a:pt x="66" y="29"/>
                    </a:lnTo>
                    <a:lnTo>
                      <a:pt x="66" y="37"/>
                    </a:lnTo>
                    <a:lnTo>
                      <a:pt x="74" y="37"/>
                    </a:lnTo>
                    <a:lnTo>
                      <a:pt x="66" y="37"/>
                    </a:lnTo>
                    <a:lnTo>
                      <a:pt x="66" y="44"/>
                    </a:lnTo>
                    <a:lnTo>
                      <a:pt x="66" y="37"/>
                    </a:lnTo>
                    <a:lnTo>
                      <a:pt x="59" y="29"/>
                    </a:lnTo>
                    <a:lnTo>
                      <a:pt x="52" y="29"/>
                    </a:lnTo>
                    <a:lnTo>
                      <a:pt x="44" y="22"/>
                    </a:lnTo>
                    <a:lnTo>
                      <a:pt x="37" y="22"/>
                    </a:lnTo>
                    <a:lnTo>
                      <a:pt x="37" y="15"/>
                    </a:lnTo>
                    <a:lnTo>
                      <a:pt x="22" y="15"/>
                    </a:lnTo>
                    <a:lnTo>
                      <a:pt x="22" y="7"/>
                    </a:lnTo>
                    <a:lnTo>
                      <a:pt x="8" y="7"/>
                    </a:lnTo>
                    <a:lnTo>
                      <a:pt x="8" y="0"/>
                    </a:lnTo>
                    <a:lnTo>
                      <a:pt x="0" y="0"/>
                    </a:lnTo>
                    <a:lnTo>
                      <a:pt x="15" y="0"/>
                    </a:lnTo>
                    <a:lnTo>
                      <a:pt x="15" y="7"/>
                    </a:lnTo>
                    <a:lnTo>
                      <a:pt x="22" y="7"/>
                    </a:lnTo>
                    <a:close/>
                  </a:path>
                </a:pathLst>
              </a:custGeom>
              <a:solidFill>
                <a:srgbClr val="00A500"/>
              </a:solidFill>
              <a:ln w="11113">
                <a:solidFill>
                  <a:srgbClr val="14B200"/>
                </a:solidFill>
                <a:round/>
                <a:headEnd/>
                <a:tailEnd/>
              </a:ln>
            </p:spPr>
            <p:txBody>
              <a:bodyPr/>
              <a:lstStyle/>
              <a:p>
                <a:endParaRPr lang="es-ES_tradnl"/>
              </a:p>
            </p:txBody>
          </p:sp>
          <p:sp>
            <p:nvSpPr>
              <p:cNvPr id="39513" name="Freeform 342"/>
              <p:cNvSpPr>
                <a:spLocks/>
              </p:cNvSpPr>
              <p:nvPr/>
            </p:nvSpPr>
            <p:spPr bwMode="auto">
              <a:xfrm>
                <a:off x="459" y="2157"/>
                <a:ext cx="37" cy="29"/>
              </a:xfrm>
              <a:custGeom>
                <a:avLst/>
                <a:gdLst>
                  <a:gd name="T0" fmla="*/ 37 w 37"/>
                  <a:gd name="T1" fmla="*/ 29 h 29"/>
                  <a:gd name="T2" fmla="*/ 22 w 37"/>
                  <a:gd name="T3" fmla="*/ 14 h 29"/>
                  <a:gd name="T4" fmla="*/ 15 w 37"/>
                  <a:gd name="T5" fmla="*/ 14 h 29"/>
                  <a:gd name="T6" fmla="*/ 15 w 37"/>
                  <a:gd name="T7" fmla="*/ 7 h 29"/>
                  <a:gd name="T8" fmla="*/ 0 w 37"/>
                  <a:gd name="T9" fmla="*/ 7 h 29"/>
                  <a:gd name="T10" fmla="*/ 0 w 37"/>
                  <a:gd name="T11" fmla="*/ 0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9"/>
                    </a:moveTo>
                    <a:lnTo>
                      <a:pt x="22" y="14"/>
                    </a:lnTo>
                    <a:lnTo>
                      <a:pt x="15" y="14"/>
                    </a:lnTo>
                    <a:lnTo>
                      <a:pt x="15" y="7"/>
                    </a:lnTo>
                    <a:lnTo>
                      <a:pt x="0" y="7"/>
                    </a:lnTo>
                    <a:lnTo>
                      <a:pt x="0" y="0"/>
                    </a:lnTo>
                  </a:path>
                </a:pathLst>
              </a:custGeom>
              <a:noFill/>
              <a:ln w="11113">
                <a:solidFill>
                  <a:srgbClr val="008C00"/>
                </a:solidFill>
                <a:round/>
                <a:headEnd/>
                <a:tailEnd/>
              </a:ln>
            </p:spPr>
            <p:txBody>
              <a:bodyPr/>
              <a:lstStyle/>
              <a:p>
                <a:endParaRPr lang="es-ES_tradnl"/>
              </a:p>
            </p:txBody>
          </p:sp>
          <p:sp>
            <p:nvSpPr>
              <p:cNvPr id="39514" name="Freeform 343"/>
              <p:cNvSpPr>
                <a:spLocks/>
              </p:cNvSpPr>
              <p:nvPr/>
            </p:nvSpPr>
            <p:spPr bwMode="auto">
              <a:xfrm>
                <a:off x="422" y="2142"/>
                <a:ext cx="37" cy="15"/>
              </a:xfrm>
              <a:custGeom>
                <a:avLst/>
                <a:gdLst>
                  <a:gd name="T0" fmla="*/ 37 w 37"/>
                  <a:gd name="T1" fmla="*/ 15 h 15"/>
                  <a:gd name="T2" fmla="*/ 30 w 37"/>
                  <a:gd name="T3" fmla="*/ 15 h 15"/>
                  <a:gd name="T4" fmla="*/ 30 w 37"/>
                  <a:gd name="T5" fmla="*/ 7 h 15"/>
                  <a:gd name="T6" fmla="*/ 15 w 37"/>
                  <a:gd name="T7" fmla="*/ 7 h 15"/>
                  <a:gd name="T8" fmla="*/ 8 w 37"/>
                  <a:gd name="T9" fmla="*/ 0 h 15"/>
                  <a:gd name="T10" fmla="*/ 0 w 37"/>
                  <a:gd name="T11" fmla="*/ 0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37" y="15"/>
                    </a:moveTo>
                    <a:lnTo>
                      <a:pt x="30" y="15"/>
                    </a:lnTo>
                    <a:lnTo>
                      <a:pt x="30" y="7"/>
                    </a:lnTo>
                    <a:lnTo>
                      <a:pt x="15" y="7"/>
                    </a:lnTo>
                    <a:lnTo>
                      <a:pt x="8" y="0"/>
                    </a:lnTo>
                    <a:lnTo>
                      <a:pt x="0" y="0"/>
                    </a:lnTo>
                  </a:path>
                </a:pathLst>
              </a:custGeom>
              <a:noFill/>
              <a:ln w="11113">
                <a:solidFill>
                  <a:srgbClr val="008C00"/>
                </a:solidFill>
                <a:round/>
                <a:headEnd/>
                <a:tailEnd/>
              </a:ln>
            </p:spPr>
            <p:txBody>
              <a:bodyPr/>
              <a:lstStyle/>
              <a:p>
                <a:endParaRPr lang="es-ES_tradnl"/>
              </a:p>
            </p:txBody>
          </p:sp>
          <p:sp>
            <p:nvSpPr>
              <p:cNvPr id="39515" name="Freeform 344"/>
              <p:cNvSpPr>
                <a:spLocks/>
              </p:cNvSpPr>
              <p:nvPr/>
            </p:nvSpPr>
            <p:spPr bwMode="auto">
              <a:xfrm>
                <a:off x="400" y="2134"/>
                <a:ext cx="22" cy="8"/>
              </a:xfrm>
              <a:custGeom>
                <a:avLst/>
                <a:gdLst>
                  <a:gd name="T0" fmla="*/ 22 w 22"/>
                  <a:gd name="T1" fmla="*/ 8 h 8"/>
                  <a:gd name="T2" fmla="*/ 15 w 22"/>
                  <a:gd name="T3" fmla="*/ 8 h 8"/>
                  <a:gd name="T4" fmla="*/ 8 w 22"/>
                  <a:gd name="T5" fmla="*/ 0 h 8"/>
                  <a:gd name="T6" fmla="*/ 0 w 22"/>
                  <a:gd name="T7" fmla="*/ 0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22" y="8"/>
                    </a:moveTo>
                    <a:lnTo>
                      <a:pt x="15" y="8"/>
                    </a:lnTo>
                    <a:lnTo>
                      <a:pt x="8" y="0"/>
                    </a:lnTo>
                    <a:lnTo>
                      <a:pt x="0" y="0"/>
                    </a:lnTo>
                  </a:path>
                </a:pathLst>
              </a:custGeom>
              <a:noFill/>
              <a:ln w="11113">
                <a:solidFill>
                  <a:srgbClr val="008C00"/>
                </a:solidFill>
                <a:round/>
                <a:headEnd/>
                <a:tailEnd/>
              </a:ln>
            </p:spPr>
            <p:txBody>
              <a:bodyPr/>
              <a:lstStyle/>
              <a:p>
                <a:endParaRPr lang="es-ES_tradnl"/>
              </a:p>
            </p:txBody>
          </p:sp>
          <p:sp>
            <p:nvSpPr>
              <p:cNvPr id="39516" name="Line 345"/>
              <p:cNvSpPr>
                <a:spLocks noChangeShapeType="1"/>
              </p:cNvSpPr>
              <p:nvPr/>
            </p:nvSpPr>
            <p:spPr bwMode="auto">
              <a:xfrm flipH="1" flipV="1">
                <a:off x="422" y="2134"/>
                <a:ext cx="8" cy="8"/>
              </a:xfrm>
              <a:prstGeom prst="line">
                <a:avLst/>
              </a:prstGeom>
              <a:noFill/>
              <a:ln w="11113">
                <a:solidFill>
                  <a:srgbClr val="008C00"/>
                </a:solidFill>
                <a:round/>
                <a:headEnd/>
                <a:tailEnd/>
              </a:ln>
            </p:spPr>
            <p:txBody>
              <a:bodyPr/>
              <a:lstStyle/>
              <a:p>
                <a:endParaRPr lang="es-ES_tradnl"/>
              </a:p>
            </p:txBody>
          </p:sp>
          <p:sp>
            <p:nvSpPr>
              <p:cNvPr id="39517" name="Freeform 346"/>
              <p:cNvSpPr>
                <a:spLocks/>
              </p:cNvSpPr>
              <p:nvPr/>
            </p:nvSpPr>
            <p:spPr bwMode="auto">
              <a:xfrm>
                <a:off x="408" y="2142"/>
                <a:ext cx="22" cy="7"/>
              </a:xfrm>
              <a:custGeom>
                <a:avLst/>
                <a:gdLst>
                  <a:gd name="T0" fmla="*/ 22 w 22"/>
                  <a:gd name="T1" fmla="*/ 0 h 7"/>
                  <a:gd name="T2" fmla="*/ 7 w 22"/>
                  <a:gd name="T3" fmla="*/ 0 h 7"/>
                  <a:gd name="T4" fmla="*/ 0 w 22"/>
                  <a:gd name="T5" fmla="*/ 7 h 7"/>
                  <a:gd name="T6" fmla="*/ 0 60000 65536"/>
                  <a:gd name="T7" fmla="*/ 0 60000 65536"/>
                  <a:gd name="T8" fmla="*/ 0 60000 65536"/>
                  <a:gd name="T9" fmla="*/ 0 w 22"/>
                  <a:gd name="T10" fmla="*/ 0 h 7"/>
                  <a:gd name="T11" fmla="*/ 22 w 22"/>
                  <a:gd name="T12" fmla="*/ 7 h 7"/>
                </a:gdLst>
                <a:ahLst/>
                <a:cxnLst>
                  <a:cxn ang="T6">
                    <a:pos x="T0" y="T1"/>
                  </a:cxn>
                  <a:cxn ang="T7">
                    <a:pos x="T2" y="T3"/>
                  </a:cxn>
                  <a:cxn ang="T8">
                    <a:pos x="T4" y="T5"/>
                  </a:cxn>
                </a:cxnLst>
                <a:rect l="T9" t="T10" r="T11" b="T12"/>
                <a:pathLst>
                  <a:path w="22" h="7">
                    <a:moveTo>
                      <a:pt x="22" y="0"/>
                    </a:moveTo>
                    <a:lnTo>
                      <a:pt x="7" y="0"/>
                    </a:lnTo>
                    <a:lnTo>
                      <a:pt x="0" y="7"/>
                    </a:lnTo>
                  </a:path>
                </a:pathLst>
              </a:custGeom>
              <a:noFill/>
              <a:ln w="11113">
                <a:solidFill>
                  <a:srgbClr val="008C00"/>
                </a:solidFill>
                <a:round/>
                <a:headEnd/>
                <a:tailEnd/>
              </a:ln>
            </p:spPr>
            <p:txBody>
              <a:bodyPr/>
              <a:lstStyle/>
              <a:p>
                <a:endParaRPr lang="es-ES_tradnl"/>
              </a:p>
            </p:txBody>
          </p:sp>
          <p:sp>
            <p:nvSpPr>
              <p:cNvPr id="39518" name="Freeform 347"/>
              <p:cNvSpPr>
                <a:spLocks/>
              </p:cNvSpPr>
              <p:nvPr/>
            </p:nvSpPr>
            <p:spPr bwMode="auto">
              <a:xfrm>
                <a:off x="437" y="2134"/>
                <a:ext cx="7" cy="15"/>
              </a:xfrm>
              <a:custGeom>
                <a:avLst/>
                <a:gdLst>
                  <a:gd name="T0" fmla="*/ 7 w 7"/>
                  <a:gd name="T1" fmla="*/ 15 h 15"/>
                  <a:gd name="T2" fmla="*/ 7 w 7"/>
                  <a:gd name="T3" fmla="*/ 8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8"/>
                    </a:lnTo>
                    <a:lnTo>
                      <a:pt x="0" y="0"/>
                    </a:lnTo>
                  </a:path>
                </a:pathLst>
              </a:custGeom>
              <a:noFill/>
              <a:ln w="11113">
                <a:solidFill>
                  <a:srgbClr val="008C00"/>
                </a:solidFill>
                <a:round/>
                <a:headEnd/>
                <a:tailEnd/>
              </a:ln>
            </p:spPr>
            <p:txBody>
              <a:bodyPr/>
              <a:lstStyle/>
              <a:p>
                <a:endParaRPr lang="es-ES_tradnl"/>
              </a:p>
            </p:txBody>
          </p:sp>
          <p:sp>
            <p:nvSpPr>
              <p:cNvPr id="39519" name="Freeform 348"/>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008C00"/>
                </a:solidFill>
                <a:round/>
                <a:headEnd/>
                <a:tailEnd/>
              </a:ln>
            </p:spPr>
            <p:txBody>
              <a:bodyPr/>
              <a:lstStyle/>
              <a:p>
                <a:endParaRPr lang="es-ES_tradnl"/>
              </a:p>
            </p:txBody>
          </p:sp>
          <p:sp>
            <p:nvSpPr>
              <p:cNvPr id="39520" name="Freeform 349"/>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008C00"/>
                </a:solidFill>
                <a:round/>
                <a:headEnd/>
                <a:tailEnd/>
              </a:ln>
            </p:spPr>
            <p:txBody>
              <a:bodyPr/>
              <a:lstStyle/>
              <a:p>
                <a:endParaRPr lang="es-ES_tradnl"/>
              </a:p>
            </p:txBody>
          </p:sp>
          <p:sp>
            <p:nvSpPr>
              <p:cNvPr id="39521" name="Line 350"/>
              <p:cNvSpPr>
                <a:spLocks noChangeShapeType="1"/>
              </p:cNvSpPr>
              <p:nvPr/>
            </p:nvSpPr>
            <p:spPr bwMode="auto">
              <a:xfrm flipV="1">
                <a:off x="452" y="2134"/>
                <a:ext cx="1" cy="23"/>
              </a:xfrm>
              <a:prstGeom prst="line">
                <a:avLst/>
              </a:prstGeom>
              <a:noFill/>
              <a:ln w="11113">
                <a:solidFill>
                  <a:srgbClr val="008C00"/>
                </a:solidFill>
                <a:round/>
                <a:headEnd/>
                <a:tailEnd/>
              </a:ln>
            </p:spPr>
            <p:txBody>
              <a:bodyPr/>
              <a:lstStyle/>
              <a:p>
                <a:endParaRPr lang="es-ES_tradnl"/>
              </a:p>
            </p:txBody>
          </p:sp>
          <p:sp>
            <p:nvSpPr>
              <p:cNvPr id="39522" name="Freeform 351"/>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008C00"/>
                </a:solidFill>
                <a:round/>
                <a:headEnd/>
                <a:tailEnd/>
              </a:ln>
            </p:spPr>
            <p:txBody>
              <a:bodyPr/>
              <a:lstStyle/>
              <a:p>
                <a:endParaRPr lang="es-ES_tradnl"/>
              </a:p>
            </p:txBody>
          </p:sp>
          <p:sp>
            <p:nvSpPr>
              <p:cNvPr id="39523" name="Freeform 352"/>
              <p:cNvSpPr>
                <a:spLocks/>
              </p:cNvSpPr>
              <p:nvPr/>
            </p:nvSpPr>
            <p:spPr bwMode="auto">
              <a:xfrm>
                <a:off x="422" y="2164"/>
                <a:ext cx="44" cy="15"/>
              </a:xfrm>
              <a:custGeom>
                <a:avLst/>
                <a:gdLst>
                  <a:gd name="T0" fmla="*/ 44 w 44"/>
                  <a:gd name="T1" fmla="*/ 0 h 15"/>
                  <a:gd name="T2" fmla="*/ 22 w 44"/>
                  <a:gd name="T3" fmla="*/ 0 h 15"/>
                  <a:gd name="T4" fmla="*/ 22 w 44"/>
                  <a:gd name="T5" fmla="*/ 7 h 15"/>
                  <a:gd name="T6" fmla="*/ 15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22" y="0"/>
                    </a:lnTo>
                    <a:lnTo>
                      <a:pt x="22" y="7"/>
                    </a:lnTo>
                    <a:lnTo>
                      <a:pt x="15" y="7"/>
                    </a:lnTo>
                    <a:lnTo>
                      <a:pt x="0" y="15"/>
                    </a:lnTo>
                  </a:path>
                </a:pathLst>
              </a:custGeom>
              <a:noFill/>
              <a:ln w="11113">
                <a:solidFill>
                  <a:srgbClr val="008C00"/>
                </a:solidFill>
                <a:round/>
                <a:headEnd/>
                <a:tailEnd/>
              </a:ln>
            </p:spPr>
            <p:txBody>
              <a:bodyPr/>
              <a:lstStyle/>
              <a:p>
                <a:endParaRPr lang="es-ES_tradnl"/>
              </a:p>
            </p:txBody>
          </p:sp>
          <p:sp>
            <p:nvSpPr>
              <p:cNvPr id="39524" name="Freeform 353"/>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008C00"/>
                </a:solidFill>
                <a:round/>
                <a:headEnd/>
                <a:tailEnd/>
              </a:ln>
            </p:spPr>
            <p:txBody>
              <a:bodyPr/>
              <a:lstStyle/>
              <a:p>
                <a:endParaRPr lang="es-ES_tradnl"/>
              </a:p>
            </p:txBody>
          </p:sp>
          <p:sp>
            <p:nvSpPr>
              <p:cNvPr id="39525" name="Freeform 354"/>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008C00"/>
                </a:solidFill>
                <a:round/>
                <a:headEnd/>
                <a:tailEnd/>
              </a:ln>
            </p:spPr>
            <p:txBody>
              <a:bodyPr/>
              <a:lstStyle/>
              <a:p>
                <a:endParaRPr lang="es-ES_tradnl"/>
              </a:p>
            </p:txBody>
          </p:sp>
          <p:sp>
            <p:nvSpPr>
              <p:cNvPr id="39526" name="Line 355"/>
              <p:cNvSpPr>
                <a:spLocks noChangeShapeType="1"/>
              </p:cNvSpPr>
              <p:nvPr/>
            </p:nvSpPr>
            <p:spPr bwMode="auto">
              <a:xfrm>
                <a:off x="481" y="2157"/>
                <a:ext cx="1" cy="14"/>
              </a:xfrm>
              <a:prstGeom prst="line">
                <a:avLst/>
              </a:prstGeom>
              <a:noFill/>
              <a:ln w="11113">
                <a:solidFill>
                  <a:srgbClr val="008C00"/>
                </a:solidFill>
                <a:round/>
                <a:headEnd/>
                <a:tailEnd/>
              </a:ln>
            </p:spPr>
            <p:txBody>
              <a:bodyPr/>
              <a:lstStyle/>
              <a:p>
                <a:endParaRPr lang="es-ES_tradnl"/>
              </a:p>
            </p:txBody>
          </p:sp>
          <p:sp>
            <p:nvSpPr>
              <p:cNvPr id="39527" name="Freeform 356"/>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008C00"/>
                </a:solidFill>
                <a:round/>
                <a:headEnd/>
                <a:tailEnd/>
              </a:ln>
            </p:spPr>
            <p:txBody>
              <a:bodyPr/>
              <a:lstStyle/>
              <a:p>
                <a:endParaRPr lang="es-ES_tradnl"/>
              </a:p>
            </p:txBody>
          </p:sp>
          <p:sp>
            <p:nvSpPr>
              <p:cNvPr id="39528" name="Freeform 357"/>
              <p:cNvSpPr>
                <a:spLocks/>
              </p:cNvSpPr>
              <p:nvPr/>
            </p:nvSpPr>
            <p:spPr bwMode="auto">
              <a:xfrm>
                <a:off x="466" y="2179"/>
                <a:ext cx="22" cy="7"/>
              </a:xfrm>
              <a:custGeom>
                <a:avLst/>
                <a:gdLst>
                  <a:gd name="T0" fmla="*/ 22 w 22"/>
                  <a:gd name="T1" fmla="*/ 0 h 7"/>
                  <a:gd name="T2" fmla="*/ 15 w 22"/>
                  <a:gd name="T3" fmla="*/ 0 h 7"/>
                  <a:gd name="T4" fmla="*/ 8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5" y="0"/>
                    </a:lnTo>
                    <a:lnTo>
                      <a:pt x="8" y="7"/>
                    </a:lnTo>
                    <a:lnTo>
                      <a:pt x="0" y="7"/>
                    </a:lnTo>
                  </a:path>
                </a:pathLst>
              </a:custGeom>
              <a:noFill/>
              <a:ln w="11113">
                <a:solidFill>
                  <a:srgbClr val="008C00"/>
                </a:solidFill>
                <a:round/>
                <a:headEnd/>
                <a:tailEnd/>
              </a:ln>
            </p:spPr>
            <p:txBody>
              <a:bodyPr/>
              <a:lstStyle/>
              <a:p>
                <a:endParaRPr lang="es-ES_tradnl"/>
              </a:p>
            </p:txBody>
          </p:sp>
          <p:sp>
            <p:nvSpPr>
              <p:cNvPr id="39529" name="Line 358"/>
              <p:cNvSpPr>
                <a:spLocks noChangeShapeType="1"/>
              </p:cNvSpPr>
              <p:nvPr/>
            </p:nvSpPr>
            <p:spPr bwMode="auto">
              <a:xfrm flipV="1">
                <a:off x="488" y="2164"/>
                <a:ext cx="1" cy="15"/>
              </a:xfrm>
              <a:prstGeom prst="line">
                <a:avLst/>
              </a:prstGeom>
              <a:noFill/>
              <a:ln w="11113">
                <a:solidFill>
                  <a:srgbClr val="008C00"/>
                </a:solidFill>
                <a:round/>
                <a:headEnd/>
                <a:tailEnd/>
              </a:ln>
            </p:spPr>
            <p:txBody>
              <a:bodyPr/>
              <a:lstStyle/>
              <a:p>
                <a:endParaRPr lang="es-ES_tradnl"/>
              </a:p>
            </p:txBody>
          </p:sp>
          <p:sp>
            <p:nvSpPr>
              <p:cNvPr id="39530" name="Freeform 359"/>
              <p:cNvSpPr>
                <a:spLocks/>
              </p:cNvSpPr>
              <p:nvPr/>
            </p:nvSpPr>
            <p:spPr bwMode="auto">
              <a:xfrm>
                <a:off x="400" y="2134"/>
                <a:ext cx="22" cy="8"/>
              </a:xfrm>
              <a:custGeom>
                <a:avLst/>
                <a:gdLst>
                  <a:gd name="T0" fmla="*/ 0 w 22"/>
                  <a:gd name="T1" fmla="*/ 0 h 8"/>
                  <a:gd name="T2" fmla="*/ 8 w 22"/>
                  <a:gd name="T3" fmla="*/ 0 h 8"/>
                  <a:gd name="T4" fmla="*/ 15 w 22"/>
                  <a:gd name="T5" fmla="*/ 8 h 8"/>
                  <a:gd name="T6" fmla="*/ 22 w 22"/>
                  <a:gd name="T7" fmla="*/ 8 h 8"/>
                  <a:gd name="T8" fmla="*/ 0 60000 65536"/>
                  <a:gd name="T9" fmla="*/ 0 60000 65536"/>
                  <a:gd name="T10" fmla="*/ 0 60000 65536"/>
                  <a:gd name="T11" fmla="*/ 0 60000 65536"/>
                  <a:gd name="T12" fmla="*/ 0 w 22"/>
                  <a:gd name="T13" fmla="*/ 0 h 8"/>
                  <a:gd name="T14" fmla="*/ 22 w 22"/>
                  <a:gd name="T15" fmla="*/ 8 h 8"/>
                </a:gdLst>
                <a:ahLst/>
                <a:cxnLst>
                  <a:cxn ang="T8">
                    <a:pos x="T0" y="T1"/>
                  </a:cxn>
                  <a:cxn ang="T9">
                    <a:pos x="T2" y="T3"/>
                  </a:cxn>
                  <a:cxn ang="T10">
                    <a:pos x="T4" y="T5"/>
                  </a:cxn>
                  <a:cxn ang="T11">
                    <a:pos x="T6" y="T7"/>
                  </a:cxn>
                </a:cxnLst>
                <a:rect l="T12" t="T13" r="T14" b="T15"/>
                <a:pathLst>
                  <a:path w="22" h="8">
                    <a:moveTo>
                      <a:pt x="0" y="0"/>
                    </a:moveTo>
                    <a:lnTo>
                      <a:pt x="8" y="0"/>
                    </a:lnTo>
                    <a:lnTo>
                      <a:pt x="15" y="8"/>
                    </a:lnTo>
                    <a:lnTo>
                      <a:pt x="22" y="8"/>
                    </a:lnTo>
                  </a:path>
                </a:pathLst>
              </a:custGeom>
              <a:noFill/>
              <a:ln w="11113">
                <a:solidFill>
                  <a:srgbClr val="59E50C"/>
                </a:solidFill>
                <a:round/>
                <a:headEnd/>
                <a:tailEnd/>
              </a:ln>
            </p:spPr>
            <p:txBody>
              <a:bodyPr/>
              <a:lstStyle/>
              <a:p>
                <a:endParaRPr lang="es-ES_tradnl"/>
              </a:p>
            </p:txBody>
          </p:sp>
          <p:sp>
            <p:nvSpPr>
              <p:cNvPr id="39531" name="Freeform 360"/>
              <p:cNvSpPr>
                <a:spLocks/>
              </p:cNvSpPr>
              <p:nvPr/>
            </p:nvSpPr>
            <p:spPr bwMode="auto">
              <a:xfrm>
                <a:off x="422" y="2142"/>
                <a:ext cx="37" cy="15"/>
              </a:xfrm>
              <a:custGeom>
                <a:avLst/>
                <a:gdLst>
                  <a:gd name="T0" fmla="*/ 0 w 37"/>
                  <a:gd name="T1" fmla="*/ 0 h 15"/>
                  <a:gd name="T2" fmla="*/ 8 w 37"/>
                  <a:gd name="T3" fmla="*/ 0 h 15"/>
                  <a:gd name="T4" fmla="*/ 15 w 37"/>
                  <a:gd name="T5" fmla="*/ 7 h 15"/>
                  <a:gd name="T6" fmla="*/ 30 w 37"/>
                  <a:gd name="T7" fmla="*/ 7 h 15"/>
                  <a:gd name="T8" fmla="*/ 30 w 37"/>
                  <a:gd name="T9" fmla="*/ 15 h 15"/>
                  <a:gd name="T10" fmla="*/ 37 w 37"/>
                  <a:gd name="T11" fmla="*/ 15 h 15"/>
                  <a:gd name="T12" fmla="*/ 0 60000 65536"/>
                  <a:gd name="T13" fmla="*/ 0 60000 65536"/>
                  <a:gd name="T14" fmla="*/ 0 60000 65536"/>
                  <a:gd name="T15" fmla="*/ 0 60000 65536"/>
                  <a:gd name="T16" fmla="*/ 0 60000 65536"/>
                  <a:gd name="T17" fmla="*/ 0 60000 65536"/>
                  <a:gd name="T18" fmla="*/ 0 w 37"/>
                  <a:gd name="T19" fmla="*/ 0 h 15"/>
                  <a:gd name="T20" fmla="*/ 37 w 3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7" h="15">
                    <a:moveTo>
                      <a:pt x="0" y="0"/>
                    </a:moveTo>
                    <a:lnTo>
                      <a:pt x="8" y="0"/>
                    </a:lnTo>
                    <a:lnTo>
                      <a:pt x="15" y="7"/>
                    </a:lnTo>
                    <a:lnTo>
                      <a:pt x="30" y="7"/>
                    </a:lnTo>
                    <a:lnTo>
                      <a:pt x="30" y="15"/>
                    </a:lnTo>
                    <a:lnTo>
                      <a:pt x="37" y="15"/>
                    </a:lnTo>
                  </a:path>
                </a:pathLst>
              </a:custGeom>
              <a:noFill/>
              <a:ln w="11113">
                <a:solidFill>
                  <a:srgbClr val="59E50C"/>
                </a:solidFill>
                <a:round/>
                <a:headEnd/>
                <a:tailEnd/>
              </a:ln>
            </p:spPr>
            <p:txBody>
              <a:bodyPr/>
              <a:lstStyle/>
              <a:p>
                <a:endParaRPr lang="es-ES_tradnl"/>
              </a:p>
            </p:txBody>
          </p:sp>
          <p:sp>
            <p:nvSpPr>
              <p:cNvPr id="39532" name="Freeform 361"/>
              <p:cNvSpPr>
                <a:spLocks/>
              </p:cNvSpPr>
              <p:nvPr/>
            </p:nvSpPr>
            <p:spPr bwMode="auto">
              <a:xfrm>
                <a:off x="459" y="2157"/>
                <a:ext cx="37" cy="22"/>
              </a:xfrm>
              <a:custGeom>
                <a:avLst/>
                <a:gdLst>
                  <a:gd name="T0" fmla="*/ 0 w 37"/>
                  <a:gd name="T1" fmla="*/ 0 h 22"/>
                  <a:gd name="T2" fmla="*/ 0 w 37"/>
                  <a:gd name="T3" fmla="*/ 7 h 22"/>
                  <a:gd name="T4" fmla="*/ 15 w 37"/>
                  <a:gd name="T5" fmla="*/ 7 h 22"/>
                  <a:gd name="T6" fmla="*/ 15 w 37"/>
                  <a:gd name="T7" fmla="*/ 14 h 22"/>
                  <a:gd name="T8" fmla="*/ 22 w 37"/>
                  <a:gd name="T9" fmla="*/ 14 h 22"/>
                  <a:gd name="T10" fmla="*/ 29 w 37"/>
                  <a:gd name="T11" fmla="*/ 22 h 22"/>
                  <a:gd name="T12" fmla="*/ 37 w 37"/>
                  <a:gd name="T13" fmla="*/ 22 h 22"/>
                  <a:gd name="T14" fmla="*/ 0 60000 65536"/>
                  <a:gd name="T15" fmla="*/ 0 60000 65536"/>
                  <a:gd name="T16" fmla="*/ 0 60000 65536"/>
                  <a:gd name="T17" fmla="*/ 0 60000 65536"/>
                  <a:gd name="T18" fmla="*/ 0 60000 65536"/>
                  <a:gd name="T19" fmla="*/ 0 60000 65536"/>
                  <a:gd name="T20" fmla="*/ 0 60000 65536"/>
                  <a:gd name="T21" fmla="*/ 0 w 37"/>
                  <a:gd name="T22" fmla="*/ 0 h 22"/>
                  <a:gd name="T23" fmla="*/ 37 w 37"/>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22">
                    <a:moveTo>
                      <a:pt x="0" y="0"/>
                    </a:moveTo>
                    <a:lnTo>
                      <a:pt x="0" y="7"/>
                    </a:lnTo>
                    <a:lnTo>
                      <a:pt x="15" y="7"/>
                    </a:lnTo>
                    <a:lnTo>
                      <a:pt x="15" y="14"/>
                    </a:lnTo>
                    <a:lnTo>
                      <a:pt x="22" y="14"/>
                    </a:lnTo>
                    <a:lnTo>
                      <a:pt x="29" y="22"/>
                    </a:lnTo>
                    <a:lnTo>
                      <a:pt x="37" y="22"/>
                    </a:lnTo>
                  </a:path>
                </a:pathLst>
              </a:custGeom>
              <a:noFill/>
              <a:ln w="11113">
                <a:solidFill>
                  <a:srgbClr val="59E50C"/>
                </a:solidFill>
                <a:round/>
                <a:headEnd/>
                <a:tailEnd/>
              </a:ln>
            </p:spPr>
            <p:txBody>
              <a:bodyPr/>
              <a:lstStyle/>
              <a:p>
                <a:endParaRPr lang="es-ES_tradnl"/>
              </a:p>
            </p:txBody>
          </p:sp>
          <p:sp>
            <p:nvSpPr>
              <p:cNvPr id="39533" name="Freeform 362"/>
              <p:cNvSpPr>
                <a:spLocks/>
              </p:cNvSpPr>
              <p:nvPr/>
            </p:nvSpPr>
            <p:spPr bwMode="auto">
              <a:xfrm>
                <a:off x="496" y="2179"/>
                <a:ext cx="7" cy="15"/>
              </a:xfrm>
              <a:custGeom>
                <a:avLst/>
                <a:gdLst>
                  <a:gd name="T0" fmla="*/ 0 w 7"/>
                  <a:gd name="T1" fmla="*/ 0 h 15"/>
                  <a:gd name="T2" fmla="*/ 0 w 7"/>
                  <a:gd name="T3" fmla="*/ 7 h 15"/>
                  <a:gd name="T4" fmla="*/ 7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0"/>
                    </a:moveTo>
                    <a:lnTo>
                      <a:pt x="0" y="7"/>
                    </a:lnTo>
                    <a:lnTo>
                      <a:pt x="7" y="15"/>
                    </a:lnTo>
                  </a:path>
                </a:pathLst>
              </a:custGeom>
              <a:noFill/>
              <a:ln w="11113">
                <a:solidFill>
                  <a:srgbClr val="59E50C"/>
                </a:solidFill>
                <a:round/>
                <a:headEnd/>
                <a:tailEnd/>
              </a:ln>
            </p:spPr>
            <p:txBody>
              <a:bodyPr/>
              <a:lstStyle/>
              <a:p>
                <a:endParaRPr lang="es-ES_tradnl"/>
              </a:p>
            </p:txBody>
          </p:sp>
          <p:sp>
            <p:nvSpPr>
              <p:cNvPr id="39534" name="Line 363"/>
              <p:cNvSpPr>
                <a:spLocks noChangeShapeType="1"/>
              </p:cNvSpPr>
              <p:nvPr/>
            </p:nvSpPr>
            <p:spPr bwMode="auto">
              <a:xfrm flipH="1" flipV="1">
                <a:off x="422" y="2134"/>
                <a:ext cx="8" cy="8"/>
              </a:xfrm>
              <a:prstGeom prst="line">
                <a:avLst/>
              </a:prstGeom>
              <a:noFill/>
              <a:ln w="11113">
                <a:solidFill>
                  <a:srgbClr val="59E50C"/>
                </a:solidFill>
                <a:round/>
                <a:headEnd/>
                <a:tailEnd/>
              </a:ln>
            </p:spPr>
            <p:txBody>
              <a:bodyPr/>
              <a:lstStyle/>
              <a:p>
                <a:endParaRPr lang="es-ES_tradnl"/>
              </a:p>
            </p:txBody>
          </p:sp>
          <p:sp>
            <p:nvSpPr>
              <p:cNvPr id="39535" name="Freeform 364"/>
              <p:cNvSpPr>
                <a:spLocks/>
              </p:cNvSpPr>
              <p:nvPr/>
            </p:nvSpPr>
            <p:spPr bwMode="auto">
              <a:xfrm>
                <a:off x="408" y="2142"/>
                <a:ext cx="22" cy="7"/>
              </a:xfrm>
              <a:custGeom>
                <a:avLst/>
                <a:gdLst>
                  <a:gd name="T0" fmla="*/ 22 w 22"/>
                  <a:gd name="T1" fmla="*/ 0 h 7"/>
                  <a:gd name="T2" fmla="*/ 14 w 22"/>
                  <a:gd name="T3" fmla="*/ 0 h 7"/>
                  <a:gd name="T4" fmla="*/ 7 w 22"/>
                  <a:gd name="T5" fmla="*/ 7 h 7"/>
                  <a:gd name="T6" fmla="*/ 0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0"/>
                    </a:moveTo>
                    <a:lnTo>
                      <a:pt x="14" y="0"/>
                    </a:lnTo>
                    <a:lnTo>
                      <a:pt x="7" y="7"/>
                    </a:lnTo>
                    <a:lnTo>
                      <a:pt x="0" y="7"/>
                    </a:lnTo>
                  </a:path>
                </a:pathLst>
              </a:custGeom>
              <a:noFill/>
              <a:ln w="11113">
                <a:solidFill>
                  <a:srgbClr val="59E50C"/>
                </a:solidFill>
                <a:round/>
                <a:headEnd/>
                <a:tailEnd/>
              </a:ln>
            </p:spPr>
            <p:txBody>
              <a:bodyPr/>
              <a:lstStyle/>
              <a:p>
                <a:endParaRPr lang="es-ES_tradnl"/>
              </a:p>
            </p:txBody>
          </p:sp>
          <p:sp>
            <p:nvSpPr>
              <p:cNvPr id="39536" name="Freeform 365"/>
              <p:cNvSpPr>
                <a:spLocks/>
              </p:cNvSpPr>
              <p:nvPr/>
            </p:nvSpPr>
            <p:spPr bwMode="auto">
              <a:xfrm>
                <a:off x="437" y="2134"/>
                <a:ext cx="7" cy="15"/>
              </a:xfrm>
              <a:custGeom>
                <a:avLst/>
                <a:gdLst>
                  <a:gd name="T0" fmla="*/ 7 w 7"/>
                  <a:gd name="T1" fmla="*/ 15 h 15"/>
                  <a:gd name="T2" fmla="*/ 7 w 7"/>
                  <a:gd name="T3" fmla="*/ 0 h 15"/>
                  <a:gd name="T4" fmla="*/ 0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15"/>
                    </a:moveTo>
                    <a:lnTo>
                      <a:pt x="7" y="0"/>
                    </a:lnTo>
                    <a:lnTo>
                      <a:pt x="0" y="0"/>
                    </a:lnTo>
                  </a:path>
                </a:pathLst>
              </a:custGeom>
              <a:noFill/>
              <a:ln w="11113">
                <a:solidFill>
                  <a:srgbClr val="59E50C"/>
                </a:solidFill>
                <a:round/>
                <a:headEnd/>
                <a:tailEnd/>
              </a:ln>
            </p:spPr>
            <p:txBody>
              <a:bodyPr/>
              <a:lstStyle/>
              <a:p>
                <a:endParaRPr lang="es-ES_tradnl"/>
              </a:p>
            </p:txBody>
          </p:sp>
          <p:sp>
            <p:nvSpPr>
              <p:cNvPr id="39537" name="Freeform 366"/>
              <p:cNvSpPr>
                <a:spLocks/>
              </p:cNvSpPr>
              <p:nvPr/>
            </p:nvSpPr>
            <p:spPr bwMode="auto">
              <a:xfrm>
                <a:off x="415" y="2149"/>
                <a:ext cx="29" cy="8"/>
              </a:xfrm>
              <a:custGeom>
                <a:avLst/>
                <a:gdLst>
                  <a:gd name="T0" fmla="*/ 29 w 29"/>
                  <a:gd name="T1" fmla="*/ 0 h 8"/>
                  <a:gd name="T2" fmla="*/ 15 w 29"/>
                  <a:gd name="T3" fmla="*/ 0 h 8"/>
                  <a:gd name="T4" fmla="*/ 7 w 29"/>
                  <a:gd name="T5" fmla="*/ 8 h 8"/>
                  <a:gd name="T6" fmla="*/ 0 w 29"/>
                  <a:gd name="T7" fmla="*/ 8 h 8"/>
                  <a:gd name="T8" fmla="*/ 0 60000 65536"/>
                  <a:gd name="T9" fmla="*/ 0 60000 65536"/>
                  <a:gd name="T10" fmla="*/ 0 60000 65536"/>
                  <a:gd name="T11" fmla="*/ 0 60000 65536"/>
                  <a:gd name="T12" fmla="*/ 0 w 29"/>
                  <a:gd name="T13" fmla="*/ 0 h 8"/>
                  <a:gd name="T14" fmla="*/ 29 w 29"/>
                  <a:gd name="T15" fmla="*/ 8 h 8"/>
                </a:gdLst>
                <a:ahLst/>
                <a:cxnLst>
                  <a:cxn ang="T8">
                    <a:pos x="T0" y="T1"/>
                  </a:cxn>
                  <a:cxn ang="T9">
                    <a:pos x="T2" y="T3"/>
                  </a:cxn>
                  <a:cxn ang="T10">
                    <a:pos x="T4" y="T5"/>
                  </a:cxn>
                  <a:cxn ang="T11">
                    <a:pos x="T6" y="T7"/>
                  </a:cxn>
                </a:cxnLst>
                <a:rect l="T12" t="T13" r="T14" b="T15"/>
                <a:pathLst>
                  <a:path w="29" h="8">
                    <a:moveTo>
                      <a:pt x="29" y="0"/>
                    </a:moveTo>
                    <a:lnTo>
                      <a:pt x="15" y="0"/>
                    </a:lnTo>
                    <a:lnTo>
                      <a:pt x="7" y="8"/>
                    </a:lnTo>
                    <a:lnTo>
                      <a:pt x="0" y="8"/>
                    </a:lnTo>
                  </a:path>
                </a:pathLst>
              </a:custGeom>
              <a:noFill/>
              <a:ln w="11113">
                <a:solidFill>
                  <a:srgbClr val="59E50C"/>
                </a:solidFill>
                <a:round/>
                <a:headEnd/>
                <a:tailEnd/>
              </a:ln>
            </p:spPr>
            <p:txBody>
              <a:bodyPr/>
              <a:lstStyle/>
              <a:p>
                <a:endParaRPr lang="es-ES_tradnl"/>
              </a:p>
            </p:txBody>
          </p:sp>
          <p:sp>
            <p:nvSpPr>
              <p:cNvPr id="39538" name="Freeform 367"/>
              <p:cNvSpPr>
                <a:spLocks/>
              </p:cNvSpPr>
              <p:nvPr/>
            </p:nvSpPr>
            <p:spPr bwMode="auto">
              <a:xfrm>
                <a:off x="415" y="2157"/>
                <a:ext cx="37" cy="14"/>
              </a:xfrm>
              <a:custGeom>
                <a:avLst/>
                <a:gdLst>
                  <a:gd name="T0" fmla="*/ 37 w 37"/>
                  <a:gd name="T1" fmla="*/ 0 h 14"/>
                  <a:gd name="T2" fmla="*/ 22 w 37"/>
                  <a:gd name="T3" fmla="*/ 0 h 14"/>
                  <a:gd name="T4" fmla="*/ 22 w 37"/>
                  <a:gd name="T5" fmla="*/ 7 h 14"/>
                  <a:gd name="T6" fmla="*/ 7 w 37"/>
                  <a:gd name="T7" fmla="*/ 7 h 14"/>
                  <a:gd name="T8" fmla="*/ 0 w 37"/>
                  <a:gd name="T9" fmla="*/ 14 h 14"/>
                  <a:gd name="T10" fmla="*/ 0 60000 65536"/>
                  <a:gd name="T11" fmla="*/ 0 60000 65536"/>
                  <a:gd name="T12" fmla="*/ 0 60000 65536"/>
                  <a:gd name="T13" fmla="*/ 0 60000 65536"/>
                  <a:gd name="T14" fmla="*/ 0 60000 65536"/>
                  <a:gd name="T15" fmla="*/ 0 w 37"/>
                  <a:gd name="T16" fmla="*/ 0 h 14"/>
                  <a:gd name="T17" fmla="*/ 37 w 37"/>
                  <a:gd name="T18" fmla="*/ 14 h 14"/>
                </a:gdLst>
                <a:ahLst/>
                <a:cxnLst>
                  <a:cxn ang="T10">
                    <a:pos x="T0" y="T1"/>
                  </a:cxn>
                  <a:cxn ang="T11">
                    <a:pos x="T2" y="T3"/>
                  </a:cxn>
                  <a:cxn ang="T12">
                    <a:pos x="T4" y="T5"/>
                  </a:cxn>
                  <a:cxn ang="T13">
                    <a:pos x="T6" y="T7"/>
                  </a:cxn>
                  <a:cxn ang="T14">
                    <a:pos x="T8" y="T9"/>
                  </a:cxn>
                </a:cxnLst>
                <a:rect l="T15" t="T16" r="T17" b="T18"/>
                <a:pathLst>
                  <a:path w="37" h="14">
                    <a:moveTo>
                      <a:pt x="37" y="0"/>
                    </a:moveTo>
                    <a:lnTo>
                      <a:pt x="22" y="0"/>
                    </a:lnTo>
                    <a:lnTo>
                      <a:pt x="22" y="7"/>
                    </a:lnTo>
                    <a:lnTo>
                      <a:pt x="7" y="7"/>
                    </a:lnTo>
                    <a:lnTo>
                      <a:pt x="0" y="14"/>
                    </a:lnTo>
                  </a:path>
                </a:pathLst>
              </a:custGeom>
              <a:noFill/>
              <a:ln w="11113">
                <a:solidFill>
                  <a:srgbClr val="59E50C"/>
                </a:solidFill>
                <a:round/>
                <a:headEnd/>
                <a:tailEnd/>
              </a:ln>
            </p:spPr>
            <p:txBody>
              <a:bodyPr/>
              <a:lstStyle/>
              <a:p>
                <a:endParaRPr lang="es-ES_tradnl"/>
              </a:p>
            </p:txBody>
          </p:sp>
          <p:sp>
            <p:nvSpPr>
              <p:cNvPr id="39539" name="Line 368"/>
              <p:cNvSpPr>
                <a:spLocks noChangeShapeType="1"/>
              </p:cNvSpPr>
              <p:nvPr/>
            </p:nvSpPr>
            <p:spPr bwMode="auto">
              <a:xfrm flipV="1">
                <a:off x="452" y="2134"/>
                <a:ext cx="1" cy="23"/>
              </a:xfrm>
              <a:prstGeom prst="line">
                <a:avLst/>
              </a:prstGeom>
              <a:noFill/>
              <a:ln w="11113">
                <a:solidFill>
                  <a:srgbClr val="59E50C"/>
                </a:solidFill>
                <a:round/>
                <a:headEnd/>
                <a:tailEnd/>
              </a:ln>
            </p:spPr>
            <p:txBody>
              <a:bodyPr/>
              <a:lstStyle/>
              <a:p>
                <a:endParaRPr lang="es-ES_tradnl"/>
              </a:p>
            </p:txBody>
          </p:sp>
          <p:sp>
            <p:nvSpPr>
              <p:cNvPr id="39540" name="Freeform 369"/>
              <p:cNvSpPr>
                <a:spLocks/>
              </p:cNvSpPr>
              <p:nvPr/>
            </p:nvSpPr>
            <p:spPr bwMode="auto">
              <a:xfrm>
                <a:off x="459" y="2142"/>
                <a:ext cx="7" cy="22"/>
              </a:xfrm>
              <a:custGeom>
                <a:avLst/>
                <a:gdLst>
                  <a:gd name="T0" fmla="*/ 0 w 7"/>
                  <a:gd name="T1" fmla="*/ 0 h 22"/>
                  <a:gd name="T2" fmla="*/ 7 w 7"/>
                  <a:gd name="T3" fmla="*/ 7 h 22"/>
                  <a:gd name="T4" fmla="*/ 7 w 7"/>
                  <a:gd name="T5" fmla="*/ 22 h 22"/>
                  <a:gd name="T6" fmla="*/ 0 60000 65536"/>
                  <a:gd name="T7" fmla="*/ 0 60000 65536"/>
                  <a:gd name="T8" fmla="*/ 0 60000 65536"/>
                  <a:gd name="T9" fmla="*/ 0 w 7"/>
                  <a:gd name="T10" fmla="*/ 0 h 22"/>
                  <a:gd name="T11" fmla="*/ 7 w 7"/>
                  <a:gd name="T12" fmla="*/ 22 h 22"/>
                </a:gdLst>
                <a:ahLst/>
                <a:cxnLst>
                  <a:cxn ang="T6">
                    <a:pos x="T0" y="T1"/>
                  </a:cxn>
                  <a:cxn ang="T7">
                    <a:pos x="T2" y="T3"/>
                  </a:cxn>
                  <a:cxn ang="T8">
                    <a:pos x="T4" y="T5"/>
                  </a:cxn>
                </a:cxnLst>
                <a:rect l="T9" t="T10" r="T11" b="T12"/>
                <a:pathLst>
                  <a:path w="7" h="22">
                    <a:moveTo>
                      <a:pt x="0" y="0"/>
                    </a:moveTo>
                    <a:lnTo>
                      <a:pt x="7" y="7"/>
                    </a:lnTo>
                    <a:lnTo>
                      <a:pt x="7" y="22"/>
                    </a:lnTo>
                  </a:path>
                </a:pathLst>
              </a:custGeom>
              <a:noFill/>
              <a:ln w="11113">
                <a:solidFill>
                  <a:srgbClr val="59E50C"/>
                </a:solidFill>
                <a:round/>
                <a:headEnd/>
                <a:tailEnd/>
              </a:ln>
            </p:spPr>
            <p:txBody>
              <a:bodyPr/>
              <a:lstStyle/>
              <a:p>
                <a:endParaRPr lang="es-ES_tradnl"/>
              </a:p>
            </p:txBody>
          </p:sp>
          <p:sp>
            <p:nvSpPr>
              <p:cNvPr id="39541" name="Freeform 370"/>
              <p:cNvSpPr>
                <a:spLocks/>
              </p:cNvSpPr>
              <p:nvPr/>
            </p:nvSpPr>
            <p:spPr bwMode="auto">
              <a:xfrm>
                <a:off x="422" y="2164"/>
                <a:ext cx="44" cy="15"/>
              </a:xfrm>
              <a:custGeom>
                <a:avLst/>
                <a:gdLst>
                  <a:gd name="T0" fmla="*/ 44 w 44"/>
                  <a:gd name="T1" fmla="*/ 0 h 15"/>
                  <a:gd name="T2" fmla="*/ 30 w 44"/>
                  <a:gd name="T3" fmla="*/ 0 h 15"/>
                  <a:gd name="T4" fmla="*/ 22 w 44"/>
                  <a:gd name="T5" fmla="*/ 7 h 15"/>
                  <a:gd name="T6" fmla="*/ 8 w 44"/>
                  <a:gd name="T7" fmla="*/ 7 h 15"/>
                  <a:gd name="T8" fmla="*/ 0 w 44"/>
                  <a:gd name="T9" fmla="*/ 15 h 15"/>
                  <a:gd name="T10" fmla="*/ 0 60000 65536"/>
                  <a:gd name="T11" fmla="*/ 0 60000 65536"/>
                  <a:gd name="T12" fmla="*/ 0 60000 65536"/>
                  <a:gd name="T13" fmla="*/ 0 60000 65536"/>
                  <a:gd name="T14" fmla="*/ 0 60000 65536"/>
                  <a:gd name="T15" fmla="*/ 0 w 44"/>
                  <a:gd name="T16" fmla="*/ 0 h 15"/>
                  <a:gd name="T17" fmla="*/ 44 w 44"/>
                  <a:gd name="T18" fmla="*/ 15 h 15"/>
                </a:gdLst>
                <a:ahLst/>
                <a:cxnLst>
                  <a:cxn ang="T10">
                    <a:pos x="T0" y="T1"/>
                  </a:cxn>
                  <a:cxn ang="T11">
                    <a:pos x="T2" y="T3"/>
                  </a:cxn>
                  <a:cxn ang="T12">
                    <a:pos x="T4" y="T5"/>
                  </a:cxn>
                  <a:cxn ang="T13">
                    <a:pos x="T6" y="T7"/>
                  </a:cxn>
                  <a:cxn ang="T14">
                    <a:pos x="T8" y="T9"/>
                  </a:cxn>
                </a:cxnLst>
                <a:rect l="T15" t="T16" r="T17" b="T18"/>
                <a:pathLst>
                  <a:path w="44" h="15">
                    <a:moveTo>
                      <a:pt x="44" y="0"/>
                    </a:moveTo>
                    <a:lnTo>
                      <a:pt x="30" y="0"/>
                    </a:lnTo>
                    <a:lnTo>
                      <a:pt x="22" y="7"/>
                    </a:lnTo>
                    <a:lnTo>
                      <a:pt x="8" y="7"/>
                    </a:lnTo>
                    <a:lnTo>
                      <a:pt x="0" y="15"/>
                    </a:lnTo>
                  </a:path>
                </a:pathLst>
              </a:custGeom>
              <a:noFill/>
              <a:ln w="11113">
                <a:solidFill>
                  <a:srgbClr val="59E50C"/>
                </a:solidFill>
                <a:round/>
                <a:headEnd/>
                <a:tailEnd/>
              </a:ln>
            </p:spPr>
            <p:txBody>
              <a:bodyPr/>
              <a:lstStyle/>
              <a:p>
                <a:endParaRPr lang="es-ES_tradnl"/>
              </a:p>
            </p:txBody>
          </p:sp>
          <p:sp>
            <p:nvSpPr>
              <p:cNvPr id="39542" name="Freeform 371"/>
              <p:cNvSpPr>
                <a:spLocks/>
              </p:cNvSpPr>
              <p:nvPr/>
            </p:nvSpPr>
            <p:spPr bwMode="auto">
              <a:xfrm>
                <a:off x="466" y="2149"/>
                <a:ext cx="8" cy="15"/>
              </a:xfrm>
              <a:custGeom>
                <a:avLst/>
                <a:gdLst>
                  <a:gd name="T0" fmla="*/ 0 w 8"/>
                  <a:gd name="T1" fmla="*/ 0 h 15"/>
                  <a:gd name="T2" fmla="*/ 8 w 8"/>
                  <a:gd name="T3" fmla="*/ 0 h 15"/>
                  <a:gd name="T4" fmla="*/ 8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0" y="0"/>
                    </a:moveTo>
                    <a:lnTo>
                      <a:pt x="8" y="0"/>
                    </a:lnTo>
                    <a:lnTo>
                      <a:pt x="8" y="15"/>
                    </a:lnTo>
                  </a:path>
                </a:pathLst>
              </a:custGeom>
              <a:noFill/>
              <a:ln w="11113">
                <a:solidFill>
                  <a:srgbClr val="59E50C"/>
                </a:solidFill>
                <a:round/>
                <a:headEnd/>
                <a:tailEnd/>
              </a:ln>
            </p:spPr>
            <p:txBody>
              <a:bodyPr/>
              <a:lstStyle/>
              <a:p>
                <a:endParaRPr lang="es-ES_tradnl"/>
              </a:p>
            </p:txBody>
          </p:sp>
          <p:sp>
            <p:nvSpPr>
              <p:cNvPr id="39543" name="Freeform 372"/>
              <p:cNvSpPr>
                <a:spLocks/>
              </p:cNvSpPr>
              <p:nvPr/>
            </p:nvSpPr>
            <p:spPr bwMode="auto">
              <a:xfrm>
                <a:off x="437" y="2164"/>
                <a:ext cx="37" cy="22"/>
              </a:xfrm>
              <a:custGeom>
                <a:avLst/>
                <a:gdLst>
                  <a:gd name="T0" fmla="*/ 37 w 37"/>
                  <a:gd name="T1" fmla="*/ 0 h 22"/>
                  <a:gd name="T2" fmla="*/ 37 w 37"/>
                  <a:gd name="T3" fmla="*/ 7 h 22"/>
                  <a:gd name="T4" fmla="*/ 15 w 37"/>
                  <a:gd name="T5" fmla="*/ 7 h 22"/>
                  <a:gd name="T6" fmla="*/ 15 w 37"/>
                  <a:gd name="T7" fmla="*/ 15 h 22"/>
                  <a:gd name="T8" fmla="*/ 7 w 37"/>
                  <a:gd name="T9" fmla="*/ 15 h 22"/>
                  <a:gd name="T10" fmla="*/ 0 w 37"/>
                  <a:gd name="T11" fmla="*/ 22 h 22"/>
                  <a:gd name="T12" fmla="*/ 0 60000 65536"/>
                  <a:gd name="T13" fmla="*/ 0 60000 65536"/>
                  <a:gd name="T14" fmla="*/ 0 60000 65536"/>
                  <a:gd name="T15" fmla="*/ 0 60000 65536"/>
                  <a:gd name="T16" fmla="*/ 0 60000 65536"/>
                  <a:gd name="T17" fmla="*/ 0 60000 65536"/>
                  <a:gd name="T18" fmla="*/ 0 w 37"/>
                  <a:gd name="T19" fmla="*/ 0 h 22"/>
                  <a:gd name="T20" fmla="*/ 37 w 3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7" h="22">
                    <a:moveTo>
                      <a:pt x="37" y="0"/>
                    </a:moveTo>
                    <a:lnTo>
                      <a:pt x="37" y="7"/>
                    </a:lnTo>
                    <a:lnTo>
                      <a:pt x="15" y="7"/>
                    </a:lnTo>
                    <a:lnTo>
                      <a:pt x="15" y="15"/>
                    </a:lnTo>
                    <a:lnTo>
                      <a:pt x="7" y="15"/>
                    </a:lnTo>
                    <a:lnTo>
                      <a:pt x="0" y="22"/>
                    </a:lnTo>
                  </a:path>
                </a:pathLst>
              </a:custGeom>
              <a:noFill/>
              <a:ln w="11113">
                <a:solidFill>
                  <a:srgbClr val="59E50C"/>
                </a:solidFill>
                <a:round/>
                <a:headEnd/>
                <a:tailEnd/>
              </a:ln>
            </p:spPr>
            <p:txBody>
              <a:bodyPr/>
              <a:lstStyle/>
              <a:p>
                <a:endParaRPr lang="es-ES_tradnl"/>
              </a:p>
            </p:txBody>
          </p:sp>
          <p:sp>
            <p:nvSpPr>
              <p:cNvPr id="39544" name="Line 373"/>
              <p:cNvSpPr>
                <a:spLocks noChangeShapeType="1"/>
              </p:cNvSpPr>
              <p:nvPr/>
            </p:nvSpPr>
            <p:spPr bwMode="auto">
              <a:xfrm>
                <a:off x="481" y="2157"/>
                <a:ext cx="1" cy="14"/>
              </a:xfrm>
              <a:prstGeom prst="line">
                <a:avLst/>
              </a:prstGeom>
              <a:noFill/>
              <a:ln w="11113">
                <a:solidFill>
                  <a:srgbClr val="59E50C"/>
                </a:solidFill>
                <a:round/>
                <a:headEnd/>
                <a:tailEnd/>
              </a:ln>
            </p:spPr>
            <p:txBody>
              <a:bodyPr/>
              <a:lstStyle/>
              <a:p>
                <a:endParaRPr lang="es-ES_tradnl"/>
              </a:p>
            </p:txBody>
          </p:sp>
          <p:sp>
            <p:nvSpPr>
              <p:cNvPr id="39545" name="Freeform 374"/>
              <p:cNvSpPr>
                <a:spLocks/>
              </p:cNvSpPr>
              <p:nvPr/>
            </p:nvSpPr>
            <p:spPr bwMode="auto">
              <a:xfrm>
                <a:off x="452" y="2171"/>
                <a:ext cx="29" cy="15"/>
              </a:xfrm>
              <a:custGeom>
                <a:avLst/>
                <a:gdLst>
                  <a:gd name="T0" fmla="*/ 29 w 29"/>
                  <a:gd name="T1" fmla="*/ 0 h 15"/>
                  <a:gd name="T2" fmla="*/ 22 w 29"/>
                  <a:gd name="T3" fmla="*/ 0 h 15"/>
                  <a:gd name="T4" fmla="*/ 22 w 29"/>
                  <a:gd name="T5" fmla="*/ 8 h 15"/>
                  <a:gd name="T6" fmla="*/ 14 w 29"/>
                  <a:gd name="T7" fmla="*/ 8 h 15"/>
                  <a:gd name="T8" fmla="*/ 7 w 29"/>
                  <a:gd name="T9" fmla="*/ 15 h 15"/>
                  <a:gd name="T10" fmla="*/ 0 w 29"/>
                  <a:gd name="T11" fmla="*/ 15 h 15"/>
                  <a:gd name="T12" fmla="*/ 0 60000 65536"/>
                  <a:gd name="T13" fmla="*/ 0 60000 65536"/>
                  <a:gd name="T14" fmla="*/ 0 60000 65536"/>
                  <a:gd name="T15" fmla="*/ 0 60000 65536"/>
                  <a:gd name="T16" fmla="*/ 0 60000 65536"/>
                  <a:gd name="T17" fmla="*/ 0 60000 65536"/>
                  <a:gd name="T18" fmla="*/ 0 w 29"/>
                  <a:gd name="T19" fmla="*/ 0 h 15"/>
                  <a:gd name="T20" fmla="*/ 29 w 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9" h="15">
                    <a:moveTo>
                      <a:pt x="29" y="0"/>
                    </a:moveTo>
                    <a:lnTo>
                      <a:pt x="22" y="0"/>
                    </a:lnTo>
                    <a:lnTo>
                      <a:pt x="22" y="8"/>
                    </a:lnTo>
                    <a:lnTo>
                      <a:pt x="14" y="8"/>
                    </a:lnTo>
                    <a:lnTo>
                      <a:pt x="7" y="15"/>
                    </a:lnTo>
                    <a:lnTo>
                      <a:pt x="0" y="15"/>
                    </a:lnTo>
                  </a:path>
                </a:pathLst>
              </a:custGeom>
              <a:noFill/>
              <a:ln w="11113">
                <a:solidFill>
                  <a:srgbClr val="59E50C"/>
                </a:solidFill>
                <a:round/>
                <a:headEnd/>
                <a:tailEnd/>
              </a:ln>
            </p:spPr>
            <p:txBody>
              <a:bodyPr/>
              <a:lstStyle/>
              <a:p>
                <a:endParaRPr lang="es-ES_tradnl"/>
              </a:p>
            </p:txBody>
          </p:sp>
          <p:sp>
            <p:nvSpPr>
              <p:cNvPr id="39546" name="Freeform 375"/>
              <p:cNvSpPr>
                <a:spLocks/>
              </p:cNvSpPr>
              <p:nvPr/>
            </p:nvSpPr>
            <p:spPr bwMode="auto">
              <a:xfrm>
                <a:off x="466" y="2179"/>
                <a:ext cx="22" cy="15"/>
              </a:xfrm>
              <a:custGeom>
                <a:avLst/>
                <a:gdLst>
                  <a:gd name="T0" fmla="*/ 22 w 22"/>
                  <a:gd name="T1" fmla="*/ 0 h 15"/>
                  <a:gd name="T2" fmla="*/ 15 w 22"/>
                  <a:gd name="T3" fmla="*/ 0 h 15"/>
                  <a:gd name="T4" fmla="*/ 0 w 22"/>
                  <a:gd name="T5" fmla="*/ 15 h 15"/>
                  <a:gd name="T6" fmla="*/ 0 60000 65536"/>
                  <a:gd name="T7" fmla="*/ 0 60000 65536"/>
                  <a:gd name="T8" fmla="*/ 0 60000 65536"/>
                  <a:gd name="T9" fmla="*/ 0 w 22"/>
                  <a:gd name="T10" fmla="*/ 0 h 15"/>
                  <a:gd name="T11" fmla="*/ 22 w 22"/>
                  <a:gd name="T12" fmla="*/ 15 h 15"/>
                </a:gdLst>
                <a:ahLst/>
                <a:cxnLst>
                  <a:cxn ang="T6">
                    <a:pos x="T0" y="T1"/>
                  </a:cxn>
                  <a:cxn ang="T7">
                    <a:pos x="T2" y="T3"/>
                  </a:cxn>
                  <a:cxn ang="T8">
                    <a:pos x="T4" y="T5"/>
                  </a:cxn>
                </a:cxnLst>
                <a:rect l="T9" t="T10" r="T11" b="T12"/>
                <a:pathLst>
                  <a:path w="22" h="15">
                    <a:moveTo>
                      <a:pt x="22" y="0"/>
                    </a:moveTo>
                    <a:lnTo>
                      <a:pt x="15" y="0"/>
                    </a:lnTo>
                    <a:lnTo>
                      <a:pt x="0" y="15"/>
                    </a:lnTo>
                  </a:path>
                </a:pathLst>
              </a:custGeom>
              <a:noFill/>
              <a:ln w="11113">
                <a:solidFill>
                  <a:srgbClr val="59E50C"/>
                </a:solidFill>
                <a:round/>
                <a:headEnd/>
                <a:tailEnd/>
              </a:ln>
            </p:spPr>
            <p:txBody>
              <a:bodyPr/>
              <a:lstStyle/>
              <a:p>
                <a:endParaRPr lang="es-ES_tradnl"/>
              </a:p>
            </p:txBody>
          </p:sp>
          <p:sp>
            <p:nvSpPr>
              <p:cNvPr id="39547" name="Line 376"/>
              <p:cNvSpPr>
                <a:spLocks noChangeShapeType="1"/>
              </p:cNvSpPr>
              <p:nvPr/>
            </p:nvSpPr>
            <p:spPr bwMode="auto">
              <a:xfrm flipV="1">
                <a:off x="488" y="2164"/>
                <a:ext cx="1" cy="15"/>
              </a:xfrm>
              <a:prstGeom prst="line">
                <a:avLst/>
              </a:prstGeom>
              <a:noFill/>
              <a:ln w="11113">
                <a:solidFill>
                  <a:srgbClr val="59E50C"/>
                </a:solidFill>
                <a:round/>
                <a:headEnd/>
                <a:tailEnd/>
              </a:ln>
            </p:spPr>
            <p:txBody>
              <a:bodyPr/>
              <a:lstStyle/>
              <a:p>
                <a:endParaRPr lang="es-ES_tradnl"/>
              </a:p>
            </p:txBody>
          </p:sp>
          <p:sp>
            <p:nvSpPr>
              <p:cNvPr id="39548" name="Freeform 377"/>
              <p:cNvSpPr>
                <a:spLocks/>
              </p:cNvSpPr>
              <p:nvPr/>
            </p:nvSpPr>
            <p:spPr bwMode="auto">
              <a:xfrm>
                <a:off x="430" y="2134"/>
                <a:ext cx="7" cy="8"/>
              </a:xfrm>
              <a:custGeom>
                <a:avLst/>
                <a:gdLst>
                  <a:gd name="T0" fmla="*/ 7 w 7"/>
                  <a:gd name="T1" fmla="*/ 0 h 8"/>
                  <a:gd name="T2" fmla="*/ 7 w 7"/>
                  <a:gd name="T3" fmla="*/ 8 h 8"/>
                  <a:gd name="T4" fmla="*/ 0 w 7"/>
                  <a:gd name="T5" fmla="*/ 0 h 8"/>
                  <a:gd name="T6" fmla="*/ 7 w 7"/>
                  <a:gd name="T7" fmla="*/ 0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7" y="0"/>
                    </a:moveTo>
                    <a:lnTo>
                      <a:pt x="7" y="8"/>
                    </a:lnTo>
                    <a:lnTo>
                      <a:pt x="0" y="0"/>
                    </a:lnTo>
                    <a:lnTo>
                      <a:pt x="7" y="0"/>
                    </a:lnTo>
                    <a:close/>
                  </a:path>
                </a:pathLst>
              </a:custGeom>
              <a:solidFill>
                <a:srgbClr val="3AD300"/>
              </a:solidFill>
              <a:ln w="9525">
                <a:noFill/>
                <a:round/>
                <a:headEnd/>
                <a:tailEnd/>
              </a:ln>
            </p:spPr>
            <p:txBody>
              <a:bodyPr/>
              <a:lstStyle/>
              <a:p>
                <a:endParaRPr lang="es-ES_tradnl"/>
              </a:p>
            </p:txBody>
          </p:sp>
          <p:sp>
            <p:nvSpPr>
              <p:cNvPr id="39549" name="Freeform 378"/>
              <p:cNvSpPr>
                <a:spLocks/>
              </p:cNvSpPr>
              <p:nvPr/>
            </p:nvSpPr>
            <p:spPr bwMode="auto">
              <a:xfrm>
                <a:off x="444" y="2134"/>
                <a:ext cx="8" cy="8"/>
              </a:xfrm>
              <a:custGeom>
                <a:avLst/>
                <a:gdLst>
                  <a:gd name="T0" fmla="*/ 0 w 8"/>
                  <a:gd name="T1" fmla="*/ 0 h 8"/>
                  <a:gd name="T2" fmla="*/ 0 w 8"/>
                  <a:gd name="T3" fmla="*/ 8 h 8"/>
                  <a:gd name="T4" fmla="*/ 8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0" y="8"/>
                    </a:lnTo>
                    <a:lnTo>
                      <a:pt x="8" y="8"/>
                    </a:lnTo>
                    <a:lnTo>
                      <a:pt x="0" y="0"/>
                    </a:lnTo>
                    <a:close/>
                  </a:path>
                </a:pathLst>
              </a:custGeom>
              <a:solidFill>
                <a:srgbClr val="3AD300"/>
              </a:solidFill>
              <a:ln w="9525">
                <a:noFill/>
                <a:round/>
                <a:headEnd/>
                <a:tailEnd/>
              </a:ln>
            </p:spPr>
            <p:txBody>
              <a:bodyPr/>
              <a:lstStyle/>
              <a:p>
                <a:endParaRPr lang="es-ES_tradnl"/>
              </a:p>
            </p:txBody>
          </p:sp>
          <p:sp>
            <p:nvSpPr>
              <p:cNvPr id="39550" name="Freeform 379"/>
              <p:cNvSpPr>
                <a:spLocks/>
              </p:cNvSpPr>
              <p:nvPr/>
            </p:nvSpPr>
            <p:spPr bwMode="auto">
              <a:xfrm>
                <a:off x="452" y="2134"/>
                <a:ext cx="7" cy="15"/>
              </a:xfrm>
              <a:custGeom>
                <a:avLst/>
                <a:gdLst>
                  <a:gd name="T0" fmla="*/ 0 w 7"/>
                  <a:gd name="T1" fmla="*/ 0 h 15"/>
                  <a:gd name="T2" fmla="*/ 0 w 7"/>
                  <a:gd name="T3" fmla="*/ 8 h 15"/>
                  <a:gd name="T4" fmla="*/ 7 w 7"/>
                  <a:gd name="T5" fmla="*/ 8 h 15"/>
                  <a:gd name="T6" fmla="*/ 7 w 7"/>
                  <a:gd name="T7" fmla="*/ 15 h 15"/>
                  <a:gd name="T8" fmla="*/ 7 w 7"/>
                  <a:gd name="T9" fmla="*/ 8 h 15"/>
                  <a:gd name="T10" fmla="*/ 0 w 7"/>
                  <a:gd name="T11" fmla="*/ 0 h 15"/>
                  <a:gd name="T12" fmla="*/ 0 60000 65536"/>
                  <a:gd name="T13" fmla="*/ 0 60000 65536"/>
                  <a:gd name="T14" fmla="*/ 0 60000 65536"/>
                  <a:gd name="T15" fmla="*/ 0 60000 65536"/>
                  <a:gd name="T16" fmla="*/ 0 60000 65536"/>
                  <a:gd name="T17" fmla="*/ 0 60000 65536"/>
                  <a:gd name="T18" fmla="*/ 0 w 7"/>
                  <a:gd name="T19" fmla="*/ 0 h 15"/>
                  <a:gd name="T20" fmla="*/ 7 w 7"/>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7" h="15">
                    <a:moveTo>
                      <a:pt x="0" y="0"/>
                    </a:moveTo>
                    <a:lnTo>
                      <a:pt x="0" y="8"/>
                    </a:lnTo>
                    <a:lnTo>
                      <a:pt x="7" y="8"/>
                    </a:lnTo>
                    <a:lnTo>
                      <a:pt x="7" y="15"/>
                    </a:lnTo>
                    <a:lnTo>
                      <a:pt x="7" y="8"/>
                    </a:lnTo>
                    <a:lnTo>
                      <a:pt x="0" y="0"/>
                    </a:lnTo>
                    <a:close/>
                  </a:path>
                </a:pathLst>
              </a:custGeom>
              <a:solidFill>
                <a:srgbClr val="3AD300"/>
              </a:solidFill>
              <a:ln w="9525">
                <a:noFill/>
                <a:round/>
                <a:headEnd/>
                <a:tailEnd/>
              </a:ln>
            </p:spPr>
            <p:txBody>
              <a:bodyPr/>
              <a:lstStyle/>
              <a:p>
                <a:endParaRPr lang="es-ES_tradnl"/>
              </a:p>
            </p:txBody>
          </p:sp>
          <p:sp>
            <p:nvSpPr>
              <p:cNvPr id="39551" name="Freeform 380"/>
              <p:cNvSpPr>
                <a:spLocks/>
              </p:cNvSpPr>
              <p:nvPr/>
            </p:nvSpPr>
            <p:spPr bwMode="auto">
              <a:xfrm>
                <a:off x="466" y="2142"/>
                <a:ext cx="1" cy="7"/>
              </a:xfrm>
              <a:custGeom>
                <a:avLst/>
                <a:gdLst>
                  <a:gd name="T0" fmla="*/ 0 w 1"/>
                  <a:gd name="T1" fmla="*/ 0 h 7"/>
                  <a:gd name="T2" fmla="*/ 0 w 1"/>
                  <a:gd name="T3" fmla="*/ 7 h 7"/>
                  <a:gd name="T4" fmla="*/ 0 w 1"/>
                  <a:gd name="T5" fmla="*/ 0 h 7"/>
                  <a:gd name="T6" fmla="*/ 0 60000 65536"/>
                  <a:gd name="T7" fmla="*/ 0 60000 65536"/>
                  <a:gd name="T8" fmla="*/ 0 60000 65536"/>
                  <a:gd name="T9" fmla="*/ 0 w 1"/>
                  <a:gd name="T10" fmla="*/ 0 h 7"/>
                  <a:gd name="T11" fmla="*/ 1 w 1"/>
                  <a:gd name="T12" fmla="*/ 7 h 7"/>
                </a:gdLst>
                <a:ahLst/>
                <a:cxnLst>
                  <a:cxn ang="T6">
                    <a:pos x="T0" y="T1"/>
                  </a:cxn>
                  <a:cxn ang="T7">
                    <a:pos x="T2" y="T3"/>
                  </a:cxn>
                  <a:cxn ang="T8">
                    <a:pos x="T4" y="T5"/>
                  </a:cxn>
                </a:cxnLst>
                <a:rect l="T9" t="T10" r="T11" b="T12"/>
                <a:pathLst>
                  <a:path w="1" h="7">
                    <a:moveTo>
                      <a:pt x="0" y="0"/>
                    </a:moveTo>
                    <a:lnTo>
                      <a:pt x="0" y="7"/>
                    </a:lnTo>
                    <a:lnTo>
                      <a:pt x="0" y="0"/>
                    </a:lnTo>
                    <a:close/>
                  </a:path>
                </a:pathLst>
              </a:custGeom>
              <a:solidFill>
                <a:srgbClr val="3AD300"/>
              </a:solidFill>
              <a:ln w="9525">
                <a:noFill/>
                <a:round/>
                <a:headEnd/>
                <a:tailEnd/>
              </a:ln>
            </p:spPr>
            <p:txBody>
              <a:bodyPr/>
              <a:lstStyle/>
              <a:p>
                <a:endParaRPr lang="es-ES_tradnl"/>
              </a:p>
            </p:txBody>
          </p:sp>
          <p:sp>
            <p:nvSpPr>
              <p:cNvPr id="39552" name="Freeform 381"/>
              <p:cNvSpPr>
                <a:spLocks/>
              </p:cNvSpPr>
              <p:nvPr/>
            </p:nvSpPr>
            <p:spPr bwMode="auto">
              <a:xfrm>
                <a:off x="474" y="2149"/>
                <a:ext cx="7" cy="8"/>
              </a:xfrm>
              <a:custGeom>
                <a:avLst/>
                <a:gdLst>
                  <a:gd name="T0" fmla="*/ 0 w 7"/>
                  <a:gd name="T1" fmla="*/ 0 h 8"/>
                  <a:gd name="T2" fmla="*/ 0 w 7"/>
                  <a:gd name="T3" fmla="*/ 8 h 8"/>
                  <a:gd name="T4" fmla="*/ 7 w 7"/>
                  <a:gd name="T5" fmla="*/ 8 h 8"/>
                  <a:gd name="T6" fmla="*/ 0 w 7"/>
                  <a:gd name="T7" fmla="*/ 8 h 8"/>
                  <a:gd name="T8" fmla="*/ 0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0" y="0"/>
                    </a:moveTo>
                    <a:lnTo>
                      <a:pt x="0" y="8"/>
                    </a:lnTo>
                    <a:lnTo>
                      <a:pt x="7" y="8"/>
                    </a:lnTo>
                    <a:lnTo>
                      <a:pt x="0" y="8"/>
                    </a:lnTo>
                    <a:lnTo>
                      <a:pt x="0" y="0"/>
                    </a:lnTo>
                    <a:close/>
                  </a:path>
                </a:pathLst>
              </a:custGeom>
              <a:solidFill>
                <a:srgbClr val="3AD300"/>
              </a:solidFill>
              <a:ln w="9525">
                <a:noFill/>
                <a:round/>
                <a:headEnd/>
                <a:tailEnd/>
              </a:ln>
            </p:spPr>
            <p:txBody>
              <a:bodyPr/>
              <a:lstStyle/>
              <a:p>
                <a:endParaRPr lang="es-ES_tradnl"/>
              </a:p>
            </p:txBody>
          </p:sp>
          <p:sp>
            <p:nvSpPr>
              <p:cNvPr id="39553" name="Freeform 382"/>
              <p:cNvSpPr>
                <a:spLocks/>
              </p:cNvSpPr>
              <p:nvPr/>
            </p:nvSpPr>
            <p:spPr bwMode="auto">
              <a:xfrm>
                <a:off x="415" y="2134"/>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39554" name="Freeform 383"/>
              <p:cNvSpPr>
                <a:spLocks/>
              </p:cNvSpPr>
              <p:nvPr/>
            </p:nvSpPr>
            <p:spPr bwMode="auto">
              <a:xfrm>
                <a:off x="408" y="2142"/>
                <a:ext cx="7" cy="1"/>
              </a:xfrm>
              <a:custGeom>
                <a:avLst/>
                <a:gdLst>
                  <a:gd name="T0" fmla="*/ 0 w 7"/>
                  <a:gd name="T1" fmla="*/ 0 h 1"/>
                  <a:gd name="T2" fmla="*/ 7 w 7"/>
                  <a:gd name="T3" fmla="*/ 0 h 1"/>
                  <a:gd name="T4" fmla="*/ 0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0" y="0"/>
                    </a:moveTo>
                    <a:lnTo>
                      <a:pt x="7" y="0"/>
                    </a:lnTo>
                    <a:lnTo>
                      <a:pt x="0" y="0"/>
                    </a:lnTo>
                    <a:close/>
                  </a:path>
                </a:pathLst>
              </a:custGeom>
              <a:solidFill>
                <a:srgbClr val="3AD300"/>
              </a:solidFill>
              <a:ln w="9525">
                <a:noFill/>
                <a:round/>
                <a:headEnd/>
                <a:tailEnd/>
              </a:ln>
            </p:spPr>
            <p:txBody>
              <a:bodyPr/>
              <a:lstStyle/>
              <a:p>
                <a:endParaRPr lang="es-ES_tradnl"/>
              </a:p>
            </p:txBody>
          </p:sp>
          <p:sp>
            <p:nvSpPr>
              <p:cNvPr id="39555" name="Freeform 384"/>
              <p:cNvSpPr>
                <a:spLocks/>
              </p:cNvSpPr>
              <p:nvPr/>
            </p:nvSpPr>
            <p:spPr bwMode="auto">
              <a:xfrm>
                <a:off x="415" y="2142"/>
                <a:ext cx="22" cy="7"/>
              </a:xfrm>
              <a:custGeom>
                <a:avLst/>
                <a:gdLst>
                  <a:gd name="T0" fmla="*/ 7 w 22"/>
                  <a:gd name="T1" fmla="*/ 7 h 7"/>
                  <a:gd name="T2" fmla="*/ 15 w 22"/>
                  <a:gd name="T3" fmla="*/ 0 h 7"/>
                  <a:gd name="T4" fmla="*/ 15 w 22"/>
                  <a:gd name="T5" fmla="*/ 7 h 7"/>
                  <a:gd name="T6" fmla="*/ 22 w 22"/>
                  <a:gd name="T7" fmla="*/ 7 h 7"/>
                  <a:gd name="T8" fmla="*/ 0 w 22"/>
                  <a:gd name="T9" fmla="*/ 7 h 7"/>
                  <a:gd name="T10" fmla="*/ 7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7" y="7"/>
                    </a:moveTo>
                    <a:lnTo>
                      <a:pt x="15" y="0"/>
                    </a:lnTo>
                    <a:lnTo>
                      <a:pt x="15" y="7"/>
                    </a:lnTo>
                    <a:lnTo>
                      <a:pt x="22" y="7"/>
                    </a:lnTo>
                    <a:lnTo>
                      <a:pt x="0" y="7"/>
                    </a:lnTo>
                    <a:lnTo>
                      <a:pt x="7" y="7"/>
                    </a:lnTo>
                    <a:close/>
                  </a:path>
                </a:pathLst>
              </a:custGeom>
              <a:solidFill>
                <a:srgbClr val="3AD300"/>
              </a:solidFill>
              <a:ln w="9525">
                <a:noFill/>
                <a:round/>
                <a:headEnd/>
                <a:tailEnd/>
              </a:ln>
            </p:spPr>
            <p:txBody>
              <a:bodyPr/>
              <a:lstStyle/>
              <a:p>
                <a:endParaRPr lang="es-ES_tradnl"/>
              </a:p>
            </p:txBody>
          </p:sp>
          <p:sp>
            <p:nvSpPr>
              <p:cNvPr id="39556" name="Freeform 385"/>
              <p:cNvSpPr>
                <a:spLocks/>
              </p:cNvSpPr>
              <p:nvPr/>
            </p:nvSpPr>
            <p:spPr bwMode="auto">
              <a:xfrm>
                <a:off x="430" y="2149"/>
                <a:ext cx="22" cy="8"/>
              </a:xfrm>
              <a:custGeom>
                <a:avLst/>
                <a:gdLst>
                  <a:gd name="T0" fmla="*/ 0 w 22"/>
                  <a:gd name="T1" fmla="*/ 0 h 8"/>
                  <a:gd name="T2" fmla="*/ 14 w 22"/>
                  <a:gd name="T3" fmla="*/ 0 h 8"/>
                  <a:gd name="T4" fmla="*/ 22 w 22"/>
                  <a:gd name="T5" fmla="*/ 8 h 8"/>
                  <a:gd name="T6" fmla="*/ 0 w 22"/>
                  <a:gd name="T7" fmla="*/ 8 h 8"/>
                  <a:gd name="T8" fmla="*/ 0 w 22"/>
                  <a:gd name="T9" fmla="*/ 0 h 8"/>
                  <a:gd name="T10" fmla="*/ 0 60000 65536"/>
                  <a:gd name="T11" fmla="*/ 0 60000 65536"/>
                  <a:gd name="T12" fmla="*/ 0 60000 65536"/>
                  <a:gd name="T13" fmla="*/ 0 60000 65536"/>
                  <a:gd name="T14" fmla="*/ 0 60000 65536"/>
                  <a:gd name="T15" fmla="*/ 0 w 22"/>
                  <a:gd name="T16" fmla="*/ 0 h 8"/>
                  <a:gd name="T17" fmla="*/ 22 w 22"/>
                  <a:gd name="T18" fmla="*/ 8 h 8"/>
                </a:gdLst>
                <a:ahLst/>
                <a:cxnLst>
                  <a:cxn ang="T10">
                    <a:pos x="T0" y="T1"/>
                  </a:cxn>
                  <a:cxn ang="T11">
                    <a:pos x="T2" y="T3"/>
                  </a:cxn>
                  <a:cxn ang="T12">
                    <a:pos x="T4" y="T5"/>
                  </a:cxn>
                  <a:cxn ang="T13">
                    <a:pos x="T6" y="T7"/>
                  </a:cxn>
                  <a:cxn ang="T14">
                    <a:pos x="T8" y="T9"/>
                  </a:cxn>
                </a:cxnLst>
                <a:rect l="T15" t="T16" r="T17" b="T18"/>
                <a:pathLst>
                  <a:path w="22" h="8">
                    <a:moveTo>
                      <a:pt x="0" y="0"/>
                    </a:moveTo>
                    <a:lnTo>
                      <a:pt x="14" y="0"/>
                    </a:lnTo>
                    <a:lnTo>
                      <a:pt x="22" y="8"/>
                    </a:lnTo>
                    <a:lnTo>
                      <a:pt x="0" y="8"/>
                    </a:lnTo>
                    <a:lnTo>
                      <a:pt x="0" y="0"/>
                    </a:lnTo>
                    <a:close/>
                  </a:path>
                </a:pathLst>
              </a:custGeom>
              <a:solidFill>
                <a:srgbClr val="3AD300"/>
              </a:solidFill>
              <a:ln w="9525">
                <a:noFill/>
                <a:round/>
                <a:headEnd/>
                <a:tailEnd/>
              </a:ln>
            </p:spPr>
            <p:txBody>
              <a:bodyPr/>
              <a:lstStyle/>
              <a:p>
                <a:endParaRPr lang="es-ES_tradnl"/>
              </a:p>
            </p:txBody>
          </p:sp>
          <p:sp>
            <p:nvSpPr>
              <p:cNvPr id="39557" name="Rectangle 386"/>
              <p:cNvSpPr>
                <a:spLocks noChangeArrowheads="1"/>
              </p:cNvSpPr>
              <p:nvPr/>
            </p:nvSpPr>
            <p:spPr bwMode="auto">
              <a:xfrm>
                <a:off x="444" y="2157"/>
                <a:ext cx="15"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558" name="Freeform 387"/>
              <p:cNvSpPr>
                <a:spLocks/>
              </p:cNvSpPr>
              <p:nvPr/>
            </p:nvSpPr>
            <p:spPr bwMode="auto">
              <a:xfrm>
                <a:off x="452" y="2164"/>
                <a:ext cx="14" cy="7"/>
              </a:xfrm>
              <a:custGeom>
                <a:avLst/>
                <a:gdLst>
                  <a:gd name="T0" fmla="*/ 14 w 14"/>
                  <a:gd name="T1" fmla="*/ 0 h 7"/>
                  <a:gd name="T2" fmla="*/ 7 w 14"/>
                  <a:gd name="T3" fmla="*/ 7 h 7"/>
                  <a:gd name="T4" fmla="*/ 0 w 14"/>
                  <a:gd name="T5" fmla="*/ 7 h 7"/>
                  <a:gd name="T6" fmla="*/ 0 w 14"/>
                  <a:gd name="T7" fmla="*/ 0 h 7"/>
                  <a:gd name="T8" fmla="*/ 14 w 14"/>
                  <a:gd name="T9" fmla="*/ 0 h 7"/>
                  <a:gd name="T10" fmla="*/ 0 60000 65536"/>
                  <a:gd name="T11" fmla="*/ 0 60000 65536"/>
                  <a:gd name="T12" fmla="*/ 0 60000 65536"/>
                  <a:gd name="T13" fmla="*/ 0 60000 65536"/>
                  <a:gd name="T14" fmla="*/ 0 60000 65536"/>
                  <a:gd name="T15" fmla="*/ 0 w 14"/>
                  <a:gd name="T16" fmla="*/ 0 h 7"/>
                  <a:gd name="T17" fmla="*/ 14 w 14"/>
                  <a:gd name="T18" fmla="*/ 7 h 7"/>
                </a:gdLst>
                <a:ahLst/>
                <a:cxnLst>
                  <a:cxn ang="T10">
                    <a:pos x="T0" y="T1"/>
                  </a:cxn>
                  <a:cxn ang="T11">
                    <a:pos x="T2" y="T3"/>
                  </a:cxn>
                  <a:cxn ang="T12">
                    <a:pos x="T4" y="T5"/>
                  </a:cxn>
                  <a:cxn ang="T13">
                    <a:pos x="T6" y="T7"/>
                  </a:cxn>
                  <a:cxn ang="T14">
                    <a:pos x="T8" y="T9"/>
                  </a:cxn>
                </a:cxnLst>
                <a:rect l="T15" t="T16" r="T17" b="T18"/>
                <a:pathLst>
                  <a:path w="14" h="7">
                    <a:moveTo>
                      <a:pt x="14" y="0"/>
                    </a:moveTo>
                    <a:lnTo>
                      <a:pt x="7" y="7"/>
                    </a:lnTo>
                    <a:lnTo>
                      <a:pt x="0" y="7"/>
                    </a:lnTo>
                    <a:lnTo>
                      <a:pt x="0" y="0"/>
                    </a:lnTo>
                    <a:lnTo>
                      <a:pt x="14" y="0"/>
                    </a:lnTo>
                    <a:close/>
                  </a:path>
                </a:pathLst>
              </a:custGeom>
              <a:solidFill>
                <a:srgbClr val="3AD300"/>
              </a:solidFill>
              <a:ln w="9525">
                <a:noFill/>
                <a:round/>
                <a:headEnd/>
                <a:tailEnd/>
              </a:ln>
            </p:spPr>
            <p:txBody>
              <a:bodyPr/>
              <a:lstStyle/>
              <a:p>
                <a:endParaRPr lang="es-ES_tradnl"/>
              </a:p>
            </p:txBody>
          </p:sp>
          <p:sp>
            <p:nvSpPr>
              <p:cNvPr id="39559" name="Freeform 388"/>
              <p:cNvSpPr>
                <a:spLocks/>
              </p:cNvSpPr>
              <p:nvPr/>
            </p:nvSpPr>
            <p:spPr bwMode="auto">
              <a:xfrm>
                <a:off x="466" y="2171"/>
                <a:ext cx="8" cy="8"/>
              </a:xfrm>
              <a:custGeom>
                <a:avLst/>
                <a:gdLst>
                  <a:gd name="T0" fmla="*/ 0 w 8"/>
                  <a:gd name="T1" fmla="*/ 0 h 8"/>
                  <a:gd name="T2" fmla="*/ 8 w 8"/>
                  <a:gd name="T3" fmla="*/ 0 h 8"/>
                  <a:gd name="T4" fmla="*/ 0 w 8"/>
                  <a:gd name="T5" fmla="*/ 8 h 8"/>
                  <a:gd name="T6" fmla="*/ 0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0"/>
                    </a:moveTo>
                    <a:lnTo>
                      <a:pt x="8" y="0"/>
                    </a:lnTo>
                    <a:lnTo>
                      <a:pt x="0" y="8"/>
                    </a:lnTo>
                    <a:lnTo>
                      <a:pt x="0" y="0"/>
                    </a:lnTo>
                    <a:close/>
                  </a:path>
                </a:pathLst>
              </a:custGeom>
              <a:solidFill>
                <a:srgbClr val="3AD300"/>
              </a:solidFill>
              <a:ln w="9525">
                <a:noFill/>
                <a:round/>
                <a:headEnd/>
                <a:tailEnd/>
              </a:ln>
            </p:spPr>
            <p:txBody>
              <a:bodyPr/>
              <a:lstStyle/>
              <a:p>
                <a:endParaRPr lang="es-ES_tradnl"/>
              </a:p>
            </p:txBody>
          </p:sp>
          <p:sp>
            <p:nvSpPr>
              <p:cNvPr id="39560" name="Freeform 389"/>
              <p:cNvSpPr>
                <a:spLocks/>
              </p:cNvSpPr>
              <p:nvPr/>
            </p:nvSpPr>
            <p:spPr bwMode="auto">
              <a:xfrm>
                <a:off x="474" y="2171"/>
                <a:ext cx="7" cy="8"/>
              </a:xfrm>
              <a:custGeom>
                <a:avLst/>
                <a:gdLst>
                  <a:gd name="T0" fmla="*/ 0 w 7"/>
                  <a:gd name="T1" fmla="*/ 8 h 8"/>
                  <a:gd name="T2" fmla="*/ 7 w 7"/>
                  <a:gd name="T3" fmla="*/ 0 h 8"/>
                  <a:gd name="T4" fmla="*/ 7 w 7"/>
                  <a:gd name="T5" fmla="*/ 8 h 8"/>
                  <a:gd name="T6" fmla="*/ 0 w 7"/>
                  <a:gd name="T7" fmla="*/ 8 h 8"/>
                  <a:gd name="T8" fmla="*/ 0 60000 65536"/>
                  <a:gd name="T9" fmla="*/ 0 60000 65536"/>
                  <a:gd name="T10" fmla="*/ 0 60000 65536"/>
                  <a:gd name="T11" fmla="*/ 0 60000 65536"/>
                  <a:gd name="T12" fmla="*/ 0 w 7"/>
                  <a:gd name="T13" fmla="*/ 0 h 8"/>
                  <a:gd name="T14" fmla="*/ 7 w 7"/>
                  <a:gd name="T15" fmla="*/ 8 h 8"/>
                </a:gdLst>
                <a:ahLst/>
                <a:cxnLst>
                  <a:cxn ang="T8">
                    <a:pos x="T0" y="T1"/>
                  </a:cxn>
                  <a:cxn ang="T9">
                    <a:pos x="T2" y="T3"/>
                  </a:cxn>
                  <a:cxn ang="T10">
                    <a:pos x="T4" y="T5"/>
                  </a:cxn>
                  <a:cxn ang="T11">
                    <a:pos x="T6" y="T7"/>
                  </a:cxn>
                </a:cxnLst>
                <a:rect l="T12" t="T13" r="T14" b="T15"/>
                <a:pathLst>
                  <a:path w="7" h="8">
                    <a:moveTo>
                      <a:pt x="0" y="8"/>
                    </a:moveTo>
                    <a:lnTo>
                      <a:pt x="7" y="0"/>
                    </a:lnTo>
                    <a:lnTo>
                      <a:pt x="7" y="8"/>
                    </a:lnTo>
                    <a:lnTo>
                      <a:pt x="0" y="8"/>
                    </a:lnTo>
                    <a:close/>
                  </a:path>
                </a:pathLst>
              </a:custGeom>
              <a:solidFill>
                <a:srgbClr val="3AD300"/>
              </a:solidFill>
              <a:ln w="9525">
                <a:noFill/>
                <a:round/>
                <a:headEnd/>
                <a:tailEnd/>
              </a:ln>
            </p:spPr>
            <p:txBody>
              <a:bodyPr/>
              <a:lstStyle/>
              <a:p>
                <a:endParaRPr lang="es-ES_tradnl"/>
              </a:p>
            </p:txBody>
          </p:sp>
          <p:sp>
            <p:nvSpPr>
              <p:cNvPr id="39561" name="Freeform 390"/>
              <p:cNvSpPr>
                <a:spLocks/>
              </p:cNvSpPr>
              <p:nvPr/>
            </p:nvSpPr>
            <p:spPr bwMode="auto">
              <a:xfrm>
                <a:off x="518" y="2171"/>
                <a:ext cx="95" cy="60"/>
              </a:xfrm>
              <a:custGeom>
                <a:avLst/>
                <a:gdLst>
                  <a:gd name="T0" fmla="*/ 0 w 95"/>
                  <a:gd name="T1" fmla="*/ 30 h 60"/>
                  <a:gd name="T2" fmla="*/ 7 w 95"/>
                  <a:gd name="T3" fmla="*/ 37 h 60"/>
                  <a:gd name="T4" fmla="*/ 7 w 95"/>
                  <a:gd name="T5" fmla="*/ 45 h 60"/>
                  <a:gd name="T6" fmla="*/ 7 w 95"/>
                  <a:gd name="T7" fmla="*/ 37 h 60"/>
                  <a:gd name="T8" fmla="*/ 14 w 95"/>
                  <a:gd name="T9" fmla="*/ 45 h 60"/>
                  <a:gd name="T10" fmla="*/ 22 w 95"/>
                  <a:gd name="T11" fmla="*/ 45 h 60"/>
                  <a:gd name="T12" fmla="*/ 29 w 95"/>
                  <a:gd name="T13" fmla="*/ 52 h 60"/>
                  <a:gd name="T14" fmla="*/ 36 w 95"/>
                  <a:gd name="T15" fmla="*/ 52 h 60"/>
                  <a:gd name="T16" fmla="*/ 51 w 95"/>
                  <a:gd name="T17" fmla="*/ 60 h 60"/>
                  <a:gd name="T18" fmla="*/ 66 w 95"/>
                  <a:gd name="T19" fmla="*/ 60 h 60"/>
                  <a:gd name="T20" fmla="*/ 73 w 95"/>
                  <a:gd name="T21" fmla="*/ 52 h 60"/>
                  <a:gd name="T22" fmla="*/ 80 w 95"/>
                  <a:gd name="T23" fmla="*/ 52 h 60"/>
                  <a:gd name="T24" fmla="*/ 80 w 95"/>
                  <a:gd name="T25" fmla="*/ 45 h 60"/>
                  <a:gd name="T26" fmla="*/ 88 w 95"/>
                  <a:gd name="T27" fmla="*/ 45 h 60"/>
                  <a:gd name="T28" fmla="*/ 88 w 95"/>
                  <a:gd name="T29" fmla="*/ 37 h 60"/>
                  <a:gd name="T30" fmla="*/ 95 w 95"/>
                  <a:gd name="T31" fmla="*/ 37 h 60"/>
                  <a:gd name="T32" fmla="*/ 95 w 95"/>
                  <a:gd name="T33" fmla="*/ 30 h 60"/>
                  <a:gd name="T34" fmla="*/ 88 w 95"/>
                  <a:gd name="T35" fmla="*/ 23 h 60"/>
                  <a:gd name="T36" fmla="*/ 95 w 95"/>
                  <a:gd name="T37" fmla="*/ 23 h 60"/>
                  <a:gd name="T38" fmla="*/ 88 w 95"/>
                  <a:gd name="T39" fmla="*/ 23 h 60"/>
                  <a:gd name="T40" fmla="*/ 80 w 95"/>
                  <a:gd name="T41" fmla="*/ 15 h 60"/>
                  <a:gd name="T42" fmla="*/ 73 w 95"/>
                  <a:gd name="T43" fmla="*/ 15 h 60"/>
                  <a:gd name="T44" fmla="*/ 73 w 95"/>
                  <a:gd name="T45" fmla="*/ 8 h 60"/>
                  <a:gd name="T46" fmla="*/ 51 w 95"/>
                  <a:gd name="T47" fmla="*/ 8 h 60"/>
                  <a:gd name="T48" fmla="*/ 58 w 95"/>
                  <a:gd name="T49" fmla="*/ 0 h 60"/>
                  <a:gd name="T50" fmla="*/ 51 w 95"/>
                  <a:gd name="T51" fmla="*/ 0 h 60"/>
                  <a:gd name="T52" fmla="*/ 44 w 95"/>
                  <a:gd name="T53" fmla="*/ 8 h 60"/>
                  <a:gd name="T54" fmla="*/ 44 w 95"/>
                  <a:gd name="T55" fmla="*/ 0 h 60"/>
                  <a:gd name="T56" fmla="*/ 36 w 95"/>
                  <a:gd name="T57" fmla="*/ 0 h 60"/>
                  <a:gd name="T58" fmla="*/ 36 w 95"/>
                  <a:gd name="T59" fmla="*/ 8 h 60"/>
                  <a:gd name="T60" fmla="*/ 36 w 95"/>
                  <a:gd name="T61" fmla="*/ 0 h 60"/>
                  <a:gd name="T62" fmla="*/ 29 w 95"/>
                  <a:gd name="T63" fmla="*/ 0 h 60"/>
                  <a:gd name="T64" fmla="*/ 29 w 95"/>
                  <a:gd name="T65" fmla="*/ 8 h 60"/>
                  <a:gd name="T66" fmla="*/ 14 w 95"/>
                  <a:gd name="T67" fmla="*/ 8 h 60"/>
                  <a:gd name="T68" fmla="*/ 7 w 95"/>
                  <a:gd name="T69" fmla="*/ 15 h 60"/>
                  <a:gd name="T70" fmla="*/ 0 w 95"/>
                  <a:gd name="T71" fmla="*/ 15 h 60"/>
                  <a:gd name="T72" fmla="*/ 0 w 95"/>
                  <a:gd name="T73" fmla="*/ 30 h 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5"/>
                  <a:gd name="T112" fmla="*/ 0 h 60"/>
                  <a:gd name="T113" fmla="*/ 95 w 95"/>
                  <a:gd name="T114" fmla="*/ 60 h 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5" h="60">
                    <a:moveTo>
                      <a:pt x="0" y="30"/>
                    </a:moveTo>
                    <a:lnTo>
                      <a:pt x="7" y="37"/>
                    </a:lnTo>
                    <a:lnTo>
                      <a:pt x="7" y="45"/>
                    </a:lnTo>
                    <a:lnTo>
                      <a:pt x="7" y="37"/>
                    </a:lnTo>
                    <a:lnTo>
                      <a:pt x="14" y="45"/>
                    </a:lnTo>
                    <a:lnTo>
                      <a:pt x="22" y="45"/>
                    </a:lnTo>
                    <a:lnTo>
                      <a:pt x="29" y="52"/>
                    </a:lnTo>
                    <a:lnTo>
                      <a:pt x="36" y="52"/>
                    </a:lnTo>
                    <a:lnTo>
                      <a:pt x="51" y="60"/>
                    </a:lnTo>
                    <a:lnTo>
                      <a:pt x="66" y="60"/>
                    </a:lnTo>
                    <a:lnTo>
                      <a:pt x="73" y="52"/>
                    </a:lnTo>
                    <a:lnTo>
                      <a:pt x="80" y="52"/>
                    </a:lnTo>
                    <a:lnTo>
                      <a:pt x="80" y="45"/>
                    </a:lnTo>
                    <a:lnTo>
                      <a:pt x="88" y="45"/>
                    </a:lnTo>
                    <a:lnTo>
                      <a:pt x="88" y="37"/>
                    </a:lnTo>
                    <a:lnTo>
                      <a:pt x="95" y="37"/>
                    </a:lnTo>
                    <a:lnTo>
                      <a:pt x="95" y="30"/>
                    </a:lnTo>
                    <a:lnTo>
                      <a:pt x="88" y="23"/>
                    </a:lnTo>
                    <a:lnTo>
                      <a:pt x="95" y="23"/>
                    </a:lnTo>
                    <a:lnTo>
                      <a:pt x="88" y="23"/>
                    </a:lnTo>
                    <a:lnTo>
                      <a:pt x="80" y="15"/>
                    </a:lnTo>
                    <a:lnTo>
                      <a:pt x="73" y="15"/>
                    </a:lnTo>
                    <a:lnTo>
                      <a:pt x="73" y="8"/>
                    </a:lnTo>
                    <a:lnTo>
                      <a:pt x="51" y="8"/>
                    </a:lnTo>
                    <a:lnTo>
                      <a:pt x="58" y="0"/>
                    </a:lnTo>
                    <a:lnTo>
                      <a:pt x="51" y="0"/>
                    </a:lnTo>
                    <a:lnTo>
                      <a:pt x="44" y="8"/>
                    </a:lnTo>
                    <a:lnTo>
                      <a:pt x="44" y="0"/>
                    </a:lnTo>
                    <a:lnTo>
                      <a:pt x="36" y="0"/>
                    </a:lnTo>
                    <a:lnTo>
                      <a:pt x="36" y="8"/>
                    </a:lnTo>
                    <a:lnTo>
                      <a:pt x="36" y="0"/>
                    </a:lnTo>
                    <a:lnTo>
                      <a:pt x="29" y="0"/>
                    </a:lnTo>
                    <a:lnTo>
                      <a:pt x="29" y="8"/>
                    </a:lnTo>
                    <a:lnTo>
                      <a:pt x="14" y="8"/>
                    </a:lnTo>
                    <a:lnTo>
                      <a:pt x="7" y="15"/>
                    </a:lnTo>
                    <a:lnTo>
                      <a:pt x="0" y="15"/>
                    </a:lnTo>
                    <a:lnTo>
                      <a:pt x="0" y="30"/>
                    </a:lnTo>
                    <a:close/>
                  </a:path>
                </a:pathLst>
              </a:custGeom>
              <a:solidFill>
                <a:srgbClr val="26BF00"/>
              </a:solidFill>
              <a:ln w="0">
                <a:solidFill>
                  <a:srgbClr val="000000"/>
                </a:solidFill>
                <a:round/>
                <a:headEnd/>
                <a:tailEnd/>
              </a:ln>
            </p:spPr>
            <p:txBody>
              <a:bodyPr/>
              <a:lstStyle/>
              <a:p>
                <a:endParaRPr lang="es-ES_tradnl"/>
              </a:p>
            </p:txBody>
          </p:sp>
          <p:sp>
            <p:nvSpPr>
              <p:cNvPr id="39562" name="Freeform 391"/>
              <p:cNvSpPr>
                <a:spLocks/>
              </p:cNvSpPr>
              <p:nvPr/>
            </p:nvSpPr>
            <p:spPr bwMode="auto">
              <a:xfrm>
                <a:off x="532" y="2208"/>
                <a:ext cx="59" cy="23"/>
              </a:xfrm>
              <a:custGeom>
                <a:avLst/>
                <a:gdLst>
                  <a:gd name="T0" fmla="*/ 37 w 59"/>
                  <a:gd name="T1" fmla="*/ 15 h 23"/>
                  <a:gd name="T2" fmla="*/ 30 w 59"/>
                  <a:gd name="T3" fmla="*/ 15 h 23"/>
                  <a:gd name="T4" fmla="*/ 30 w 59"/>
                  <a:gd name="T5" fmla="*/ 8 h 23"/>
                  <a:gd name="T6" fmla="*/ 30 w 59"/>
                  <a:gd name="T7" fmla="*/ 15 h 23"/>
                  <a:gd name="T8" fmla="*/ 22 w 59"/>
                  <a:gd name="T9" fmla="*/ 15 h 23"/>
                  <a:gd name="T10" fmla="*/ 15 w 59"/>
                  <a:gd name="T11" fmla="*/ 8 h 23"/>
                  <a:gd name="T12" fmla="*/ 8 w 59"/>
                  <a:gd name="T13" fmla="*/ 8 h 23"/>
                  <a:gd name="T14" fmla="*/ 0 w 59"/>
                  <a:gd name="T15" fmla="*/ 0 h 23"/>
                  <a:gd name="T16" fmla="*/ 0 w 59"/>
                  <a:gd name="T17" fmla="*/ 8 h 23"/>
                  <a:gd name="T18" fmla="*/ 0 w 59"/>
                  <a:gd name="T19" fmla="*/ 0 h 23"/>
                  <a:gd name="T20" fmla="*/ 0 w 59"/>
                  <a:gd name="T21" fmla="*/ 8 h 23"/>
                  <a:gd name="T22" fmla="*/ 8 w 59"/>
                  <a:gd name="T23" fmla="*/ 8 h 23"/>
                  <a:gd name="T24" fmla="*/ 8 w 59"/>
                  <a:gd name="T25" fmla="*/ 15 h 23"/>
                  <a:gd name="T26" fmla="*/ 22 w 59"/>
                  <a:gd name="T27" fmla="*/ 15 h 23"/>
                  <a:gd name="T28" fmla="*/ 37 w 59"/>
                  <a:gd name="T29" fmla="*/ 23 h 23"/>
                  <a:gd name="T30" fmla="*/ 52 w 59"/>
                  <a:gd name="T31" fmla="*/ 23 h 23"/>
                  <a:gd name="T32" fmla="*/ 52 w 59"/>
                  <a:gd name="T33" fmla="*/ 15 h 23"/>
                  <a:gd name="T34" fmla="*/ 59 w 59"/>
                  <a:gd name="T35" fmla="*/ 15 h 23"/>
                  <a:gd name="T36" fmla="*/ 37 w 59"/>
                  <a:gd name="T37" fmla="*/ 15 h 2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
                  <a:gd name="T58" fmla="*/ 0 h 23"/>
                  <a:gd name="T59" fmla="*/ 59 w 59"/>
                  <a:gd name="T60" fmla="*/ 23 h 2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 h="23">
                    <a:moveTo>
                      <a:pt x="37" y="15"/>
                    </a:moveTo>
                    <a:lnTo>
                      <a:pt x="30" y="15"/>
                    </a:lnTo>
                    <a:lnTo>
                      <a:pt x="30" y="8"/>
                    </a:lnTo>
                    <a:lnTo>
                      <a:pt x="30" y="15"/>
                    </a:lnTo>
                    <a:lnTo>
                      <a:pt x="22" y="15"/>
                    </a:lnTo>
                    <a:lnTo>
                      <a:pt x="15" y="8"/>
                    </a:lnTo>
                    <a:lnTo>
                      <a:pt x="8" y="8"/>
                    </a:lnTo>
                    <a:lnTo>
                      <a:pt x="0" y="0"/>
                    </a:lnTo>
                    <a:lnTo>
                      <a:pt x="0" y="8"/>
                    </a:lnTo>
                    <a:lnTo>
                      <a:pt x="0" y="0"/>
                    </a:lnTo>
                    <a:lnTo>
                      <a:pt x="0" y="8"/>
                    </a:lnTo>
                    <a:lnTo>
                      <a:pt x="8" y="8"/>
                    </a:lnTo>
                    <a:lnTo>
                      <a:pt x="8" y="15"/>
                    </a:lnTo>
                    <a:lnTo>
                      <a:pt x="22" y="15"/>
                    </a:lnTo>
                    <a:lnTo>
                      <a:pt x="37" y="23"/>
                    </a:lnTo>
                    <a:lnTo>
                      <a:pt x="52" y="23"/>
                    </a:lnTo>
                    <a:lnTo>
                      <a:pt x="52" y="15"/>
                    </a:lnTo>
                    <a:lnTo>
                      <a:pt x="59" y="15"/>
                    </a:lnTo>
                    <a:lnTo>
                      <a:pt x="37" y="15"/>
                    </a:lnTo>
                    <a:close/>
                  </a:path>
                </a:pathLst>
              </a:custGeom>
              <a:solidFill>
                <a:srgbClr val="00A500"/>
              </a:solidFill>
              <a:ln w="11113">
                <a:solidFill>
                  <a:srgbClr val="14B200"/>
                </a:solidFill>
                <a:round/>
                <a:headEnd/>
                <a:tailEnd/>
              </a:ln>
            </p:spPr>
            <p:txBody>
              <a:bodyPr/>
              <a:lstStyle/>
              <a:p>
                <a:endParaRPr lang="es-ES_tradnl"/>
              </a:p>
            </p:txBody>
          </p:sp>
          <p:sp>
            <p:nvSpPr>
              <p:cNvPr id="39563" name="Freeform 392"/>
              <p:cNvSpPr>
                <a:spLocks/>
              </p:cNvSpPr>
              <p:nvPr/>
            </p:nvSpPr>
            <p:spPr bwMode="auto">
              <a:xfrm>
                <a:off x="518" y="2186"/>
                <a:ext cx="73" cy="15"/>
              </a:xfrm>
              <a:custGeom>
                <a:avLst/>
                <a:gdLst>
                  <a:gd name="T0" fmla="*/ 58 w 73"/>
                  <a:gd name="T1" fmla="*/ 0 h 15"/>
                  <a:gd name="T2" fmla="*/ 51 w 73"/>
                  <a:gd name="T3" fmla="*/ 8 h 15"/>
                  <a:gd name="T4" fmla="*/ 44 w 73"/>
                  <a:gd name="T5" fmla="*/ 8 h 15"/>
                  <a:gd name="T6" fmla="*/ 44 w 73"/>
                  <a:gd name="T7" fmla="*/ 0 h 15"/>
                  <a:gd name="T8" fmla="*/ 36 w 73"/>
                  <a:gd name="T9" fmla="*/ 8 h 15"/>
                  <a:gd name="T10" fmla="*/ 29 w 73"/>
                  <a:gd name="T11" fmla="*/ 0 h 15"/>
                  <a:gd name="T12" fmla="*/ 29 w 73"/>
                  <a:gd name="T13" fmla="*/ 8 h 15"/>
                  <a:gd name="T14" fmla="*/ 22 w 73"/>
                  <a:gd name="T15" fmla="*/ 8 h 15"/>
                  <a:gd name="T16" fmla="*/ 22 w 73"/>
                  <a:gd name="T17" fmla="*/ 0 h 15"/>
                  <a:gd name="T18" fmla="*/ 22 w 73"/>
                  <a:gd name="T19" fmla="*/ 8 h 15"/>
                  <a:gd name="T20" fmla="*/ 14 w 73"/>
                  <a:gd name="T21" fmla="*/ 8 h 15"/>
                  <a:gd name="T22" fmla="*/ 14 w 73"/>
                  <a:gd name="T23" fmla="*/ 0 h 15"/>
                  <a:gd name="T24" fmla="*/ 14 w 73"/>
                  <a:gd name="T25" fmla="*/ 8 h 15"/>
                  <a:gd name="T26" fmla="*/ 7 w 73"/>
                  <a:gd name="T27" fmla="*/ 8 h 15"/>
                  <a:gd name="T28" fmla="*/ 7 w 73"/>
                  <a:gd name="T29" fmla="*/ 0 h 15"/>
                  <a:gd name="T30" fmla="*/ 7 w 73"/>
                  <a:gd name="T31" fmla="*/ 8 h 15"/>
                  <a:gd name="T32" fmla="*/ 0 w 73"/>
                  <a:gd name="T33" fmla="*/ 8 h 15"/>
                  <a:gd name="T34" fmla="*/ 0 w 73"/>
                  <a:gd name="T35" fmla="*/ 15 h 15"/>
                  <a:gd name="T36" fmla="*/ 7 w 73"/>
                  <a:gd name="T37" fmla="*/ 15 h 15"/>
                  <a:gd name="T38" fmla="*/ 7 w 73"/>
                  <a:gd name="T39" fmla="*/ 8 h 15"/>
                  <a:gd name="T40" fmla="*/ 73 w 73"/>
                  <a:gd name="T41" fmla="*/ 8 h 15"/>
                  <a:gd name="T42" fmla="*/ 58 w 73"/>
                  <a:gd name="T43" fmla="*/ 8 h 15"/>
                  <a:gd name="T44" fmla="*/ 58 w 73"/>
                  <a:gd name="T45" fmla="*/ 0 h 1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
                  <a:gd name="T70" fmla="*/ 0 h 15"/>
                  <a:gd name="T71" fmla="*/ 73 w 73"/>
                  <a:gd name="T72" fmla="*/ 15 h 1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 h="15">
                    <a:moveTo>
                      <a:pt x="58" y="0"/>
                    </a:moveTo>
                    <a:lnTo>
                      <a:pt x="51" y="8"/>
                    </a:lnTo>
                    <a:lnTo>
                      <a:pt x="44" y="8"/>
                    </a:lnTo>
                    <a:lnTo>
                      <a:pt x="44" y="0"/>
                    </a:lnTo>
                    <a:lnTo>
                      <a:pt x="36" y="8"/>
                    </a:lnTo>
                    <a:lnTo>
                      <a:pt x="29" y="0"/>
                    </a:lnTo>
                    <a:lnTo>
                      <a:pt x="29" y="8"/>
                    </a:lnTo>
                    <a:lnTo>
                      <a:pt x="22" y="8"/>
                    </a:lnTo>
                    <a:lnTo>
                      <a:pt x="22" y="0"/>
                    </a:lnTo>
                    <a:lnTo>
                      <a:pt x="22" y="8"/>
                    </a:lnTo>
                    <a:lnTo>
                      <a:pt x="14" y="8"/>
                    </a:lnTo>
                    <a:lnTo>
                      <a:pt x="14" y="0"/>
                    </a:lnTo>
                    <a:lnTo>
                      <a:pt x="14" y="8"/>
                    </a:lnTo>
                    <a:lnTo>
                      <a:pt x="7" y="8"/>
                    </a:lnTo>
                    <a:lnTo>
                      <a:pt x="7" y="0"/>
                    </a:lnTo>
                    <a:lnTo>
                      <a:pt x="7" y="8"/>
                    </a:lnTo>
                    <a:lnTo>
                      <a:pt x="0" y="8"/>
                    </a:lnTo>
                    <a:lnTo>
                      <a:pt x="0" y="15"/>
                    </a:lnTo>
                    <a:lnTo>
                      <a:pt x="7" y="15"/>
                    </a:lnTo>
                    <a:lnTo>
                      <a:pt x="7" y="8"/>
                    </a:lnTo>
                    <a:lnTo>
                      <a:pt x="73" y="8"/>
                    </a:lnTo>
                    <a:lnTo>
                      <a:pt x="58" y="8"/>
                    </a:lnTo>
                    <a:lnTo>
                      <a:pt x="58" y="0"/>
                    </a:lnTo>
                    <a:close/>
                  </a:path>
                </a:pathLst>
              </a:custGeom>
              <a:solidFill>
                <a:srgbClr val="00A500"/>
              </a:solidFill>
              <a:ln w="11113">
                <a:solidFill>
                  <a:srgbClr val="14B200"/>
                </a:solidFill>
                <a:round/>
                <a:headEnd/>
                <a:tailEnd/>
              </a:ln>
            </p:spPr>
            <p:txBody>
              <a:bodyPr/>
              <a:lstStyle/>
              <a:p>
                <a:endParaRPr lang="es-ES_tradnl"/>
              </a:p>
            </p:txBody>
          </p:sp>
          <p:sp>
            <p:nvSpPr>
              <p:cNvPr id="39564" name="Freeform 393"/>
              <p:cNvSpPr>
                <a:spLocks/>
              </p:cNvSpPr>
              <p:nvPr/>
            </p:nvSpPr>
            <p:spPr bwMode="auto">
              <a:xfrm>
                <a:off x="518" y="2194"/>
                <a:ext cx="36" cy="7"/>
              </a:xfrm>
              <a:custGeom>
                <a:avLst/>
                <a:gdLst>
                  <a:gd name="T0" fmla="*/ 0 w 36"/>
                  <a:gd name="T1" fmla="*/ 7 h 7"/>
                  <a:gd name="T2" fmla="*/ 0 w 36"/>
                  <a:gd name="T3" fmla="*/ 0 h 7"/>
                  <a:gd name="T4" fmla="*/ 36 w 36"/>
                  <a:gd name="T5" fmla="*/ 0 h 7"/>
                  <a:gd name="T6" fmla="*/ 0 60000 65536"/>
                  <a:gd name="T7" fmla="*/ 0 60000 65536"/>
                  <a:gd name="T8" fmla="*/ 0 60000 65536"/>
                  <a:gd name="T9" fmla="*/ 0 w 36"/>
                  <a:gd name="T10" fmla="*/ 0 h 7"/>
                  <a:gd name="T11" fmla="*/ 36 w 36"/>
                  <a:gd name="T12" fmla="*/ 7 h 7"/>
                </a:gdLst>
                <a:ahLst/>
                <a:cxnLst>
                  <a:cxn ang="T6">
                    <a:pos x="T0" y="T1"/>
                  </a:cxn>
                  <a:cxn ang="T7">
                    <a:pos x="T2" y="T3"/>
                  </a:cxn>
                  <a:cxn ang="T8">
                    <a:pos x="T4" y="T5"/>
                  </a:cxn>
                </a:cxnLst>
                <a:rect l="T9" t="T10" r="T11" b="T12"/>
                <a:pathLst>
                  <a:path w="36" h="7">
                    <a:moveTo>
                      <a:pt x="0" y="7"/>
                    </a:moveTo>
                    <a:lnTo>
                      <a:pt x="0" y="0"/>
                    </a:lnTo>
                    <a:lnTo>
                      <a:pt x="36" y="0"/>
                    </a:lnTo>
                  </a:path>
                </a:pathLst>
              </a:custGeom>
              <a:noFill/>
              <a:ln w="11113">
                <a:solidFill>
                  <a:srgbClr val="008C00"/>
                </a:solidFill>
                <a:round/>
                <a:headEnd/>
                <a:tailEnd/>
              </a:ln>
            </p:spPr>
            <p:txBody>
              <a:bodyPr/>
              <a:lstStyle/>
              <a:p>
                <a:endParaRPr lang="es-ES_tradnl"/>
              </a:p>
            </p:txBody>
          </p:sp>
          <p:sp>
            <p:nvSpPr>
              <p:cNvPr id="39565" name="Line 394"/>
              <p:cNvSpPr>
                <a:spLocks noChangeShapeType="1"/>
              </p:cNvSpPr>
              <p:nvPr/>
            </p:nvSpPr>
            <p:spPr bwMode="auto">
              <a:xfrm>
                <a:off x="554" y="2194"/>
                <a:ext cx="37" cy="1"/>
              </a:xfrm>
              <a:prstGeom prst="line">
                <a:avLst/>
              </a:prstGeom>
              <a:noFill/>
              <a:ln w="11113">
                <a:solidFill>
                  <a:srgbClr val="008C00"/>
                </a:solidFill>
                <a:round/>
                <a:headEnd/>
                <a:tailEnd/>
              </a:ln>
            </p:spPr>
            <p:txBody>
              <a:bodyPr/>
              <a:lstStyle/>
              <a:p>
                <a:endParaRPr lang="es-ES_tradnl"/>
              </a:p>
            </p:txBody>
          </p:sp>
          <p:sp>
            <p:nvSpPr>
              <p:cNvPr id="39566" name="Freeform 395"/>
              <p:cNvSpPr>
                <a:spLocks/>
              </p:cNvSpPr>
              <p:nvPr/>
            </p:nvSpPr>
            <p:spPr bwMode="auto">
              <a:xfrm>
                <a:off x="591" y="2194"/>
                <a:ext cx="22" cy="7"/>
              </a:xfrm>
              <a:custGeom>
                <a:avLst/>
                <a:gdLst>
                  <a:gd name="T0" fmla="*/ 0 w 22"/>
                  <a:gd name="T1" fmla="*/ 0 h 7"/>
                  <a:gd name="T2" fmla="*/ 15 w 22"/>
                  <a:gd name="T3" fmla="*/ 0 h 7"/>
                  <a:gd name="T4" fmla="*/ 15 w 22"/>
                  <a:gd name="T5" fmla="*/ 7 h 7"/>
                  <a:gd name="T6" fmla="*/ 22 w 22"/>
                  <a:gd name="T7" fmla="*/ 7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0" y="0"/>
                    </a:moveTo>
                    <a:lnTo>
                      <a:pt x="15" y="0"/>
                    </a:lnTo>
                    <a:lnTo>
                      <a:pt x="15" y="7"/>
                    </a:lnTo>
                    <a:lnTo>
                      <a:pt x="22" y="7"/>
                    </a:lnTo>
                  </a:path>
                </a:pathLst>
              </a:custGeom>
              <a:noFill/>
              <a:ln w="11113">
                <a:solidFill>
                  <a:srgbClr val="008C00"/>
                </a:solidFill>
                <a:round/>
                <a:headEnd/>
                <a:tailEnd/>
              </a:ln>
            </p:spPr>
            <p:txBody>
              <a:bodyPr/>
              <a:lstStyle/>
              <a:p>
                <a:endParaRPr lang="es-ES_tradnl"/>
              </a:p>
            </p:txBody>
          </p:sp>
          <p:sp>
            <p:nvSpPr>
              <p:cNvPr id="39567" name="Freeform 396"/>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39568" name="Freeform 397"/>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22 w 22"/>
                  <a:gd name="T9" fmla="*/ 14 h 14"/>
                  <a:gd name="T10" fmla="*/ 0 60000 65536"/>
                  <a:gd name="T11" fmla="*/ 0 60000 65536"/>
                  <a:gd name="T12" fmla="*/ 0 60000 65536"/>
                  <a:gd name="T13" fmla="*/ 0 60000 65536"/>
                  <a:gd name="T14" fmla="*/ 0 60000 65536"/>
                  <a:gd name="T15" fmla="*/ 0 w 22"/>
                  <a:gd name="T16" fmla="*/ 0 h 14"/>
                  <a:gd name="T17" fmla="*/ 22 w 22"/>
                  <a:gd name="T18" fmla="*/ 14 h 14"/>
                </a:gdLst>
                <a:ahLst/>
                <a:cxnLst>
                  <a:cxn ang="T10">
                    <a:pos x="T0" y="T1"/>
                  </a:cxn>
                  <a:cxn ang="T11">
                    <a:pos x="T2" y="T3"/>
                  </a:cxn>
                  <a:cxn ang="T12">
                    <a:pos x="T4" y="T5"/>
                  </a:cxn>
                  <a:cxn ang="T13">
                    <a:pos x="T6" y="T7"/>
                  </a:cxn>
                  <a:cxn ang="T14">
                    <a:pos x="T8" y="T9"/>
                  </a:cxn>
                </a:cxnLst>
                <a:rect l="T15" t="T16" r="T17" b="T18"/>
                <a:pathLst>
                  <a:path w="22" h="14">
                    <a:moveTo>
                      <a:pt x="0" y="0"/>
                    </a:moveTo>
                    <a:lnTo>
                      <a:pt x="7" y="0"/>
                    </a:lnTo>
                    <a:lnTo>
                      <a:pt x="7" y="7"/>
                    </a:lnTo>
                    <a:lnTo>
                      <a:pt x="14" y="7"/>
                    </a:lnTo>
                    <a:lnTo>
                      <a:pt x="22" y="14"/>
                    </a:lnTo>
                  </a:path>
                </a:pathLst>
              </a:custGeom>
              <a:noFill/>
              <a:ln w="11113">
                <a:solidFill>
                  <a:srgbClr val="008C00"/>
                </a:solidFill>
                <a:round/>
                <a:headEnd/>
                <a:tailEnd/>
              </a:ln>
            </p:spPr>
            <p:txBody>
              <a:bodyPr/>
              <a:lstStyle/>
              <a:p>
                <a:endParaRPr lang="es-ES_tradnl"/>
              </a:p>
            </p:txBody>
          </p:sp>
          <p:sp>
            <p:nvSpPr>
              <p:cNvPr id="39569" name="Freeform 398"/>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008C00"/>
                </a:solidFill>
                <a:round/>
                <a:headEnd/>
                <a:tailEnd/>
              </a:ln>
            </p:spPr>
            <p:txBody>
              <a:bodyPr/>
              <a:lstStyle/>
              <a:p>
                <a:endParaRPr lang="es-ES_tradnl"/>
              </a:p>
            </p:txBody>
          </p:sp>
          <p:sp>
            <p:nvSpPr>
              <p:cNvPr id="39570" name="Freeform 399"/>
              <p:cNvSpPr>
                <a:spLocks/>
              </p:cNvSpPr>
              <p:nvPr/>
            </p:nvSpPr>
            <p:spPr bwMode="auto">
              <a:xfrm>
                <a:off x="576" y="2194"/>
                <a:ext cx="22" cy="22"/>
              </a:xfrm>
              <a:custGeom>
                <a:avLst/>
                <a:gdLst>
                  <a:gd name="T0" fmla="*/ 0 w 22"/>
                  <a:gd name="T1" fmla="*/ 0 h 22"/>
                  <a:gd name="T2" fmla="*/ 0 w 22"/>
                  <a:gd name="T3" fmla="*/ 7 h 22"/>
                  <a:gd name="T4" fmla="*/ 8 w 22"/>
                  <a:gd name="T5" fmla="*/ 7 h 22"/>
                  <a:gd name="T6" fmla="*/ 22 w 22"/>
                  <a:gd name="T7" fmla="*/ 22 h 22"/>
                  <a:gd name="T8" fmla="*/ 0 60000 65536"/>
                  <a:gd name="T9" fmla="*/ 0 60000 65536"/>
                  <a:gd name="T10" fmla="*/ 0 60000 65536"/>
                  <a:gd name="T11" fmla="*/ 0 60000 65536"/>
                  <a:gd name="T12" fmla="*/ 0 w 22"/>
                  <a:gd name="T13" fmla="*/ 0 h 22"/>
                  <a:gd name="T14" fmla="*/ 22 w 22"/>
                  <a:gd name="T15" fmla="*/ 22 h 22"/>
                </a:gdLst>
                <a:ahLst/>
                <a:cxnLst>
                  <a:cxn ang="T8">
                    <a:pos x="T0" y="T1"/>
                  </a:cxn>
                  <a:cxn ang="T9">
                    <a:pos x="T2" y="T3"/>
                  </a:cxn>
                  <a:cxn ang="T10">
                    <a:pos x="T4" y="T5"/>
                  </a:cxn>
                  <a:cxn ang="T11">
                    <a:pos x="T6" y="T7"/>
                  </a:cxn>
                </a:cxnLst>
                <a:rect l="T12" t="T13" r="T14" b="T15"/>
                <a:pathLst>
                  <a:path w="22" h="22">
                    <a:moveTo>
                      <a:pt x="0" y="0"/>
                    </a:moveTo>
                    <a:lnTo>
                      <a:pt x="0" y="7"/>
                    </a:lnTo>
                    <a:lnTo>
                      <a:pt x="8" y="7"/>
                    </a:lnTo>
                    <a:lnTo>
                      <a:pt x="22" y="22"/>
                    </a:lnTo>
                  </a:path>
                </a:pathLst>
              </a:custGeom>
              <a:noFill/>
              <a:ln w="11113">
                <a:solidFill>
                  <a:srgbClr val="008C00"/>
                </a:solidFill>
                <a:round/>
                <a:headEnd/>
                <a:tailEnd/>
              </a:ln>
            </p:spPr>
            <p:txBody>
              <a:bodyPr/>
              <a:lstStyle/>
              <a:p>
                <a:endParaRPr lang="es-ES_tradnl"/>
              </a:p>
            </p:txBody>
          </p:sp>
          <p:sp>
            <p:nvSpPr>
              <p:cNvPr id="39571" name="Freeform 400"/>
              <p:cNvSpPr>
                <a:spLocks/>
              </p:cNvSpPr>
              <p:nvPr/>
            </p:nvSpPr>
            <p:spPr bwMode="auto">
              <a:xfrm>
                <a:off x="562" y="2194"/>
                <a:ext cx="29" cy="29"/>
              </a:xfrm>
              <a:custGeom>
                <a:avLst/>
                <a:gdLst>
                  <a:gd name="T0" fmla="*/ 0 w 29"/>
                  <a:gd name="T1" fmla="*/ 0 h 29"/>
                  <a:gd name="T2" fmla="*/ 7 w 29"/>
                  <a:gd name="T3" fmla="*/ 7 h 29"/>
                  <a:gd name="T4" fmla="*/ 14 w 29"/>
                  <a:gd name="T5" fmla="*/ 7 h 29"/>
                  <a:gd name="T6" fmla="*/ 14 w 29"/>
                  <a:gd name="T7" fmla="*/ 14 h 29"/>
                  <a:gd name="T8" fmla="*/ 29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0"/>
                    </a:moveTo>
                    <a:lnTo>
                      <a:pt x="7" y="7"/>
                    </a:lnTo>
                    <a:lnTo>
                      <a:pt x="14" y="7"/>
                    </a:lnTo>
                    <a:lnTo>
                      <a:pt x="14" y="14"/>
                    </a:lnTo>
                    <a:lnTo>
                      <a:pt x="29" y="29"/>
                    </a:lnTo>
                  </a:path>
                </a:pathLst>
              </a:custGeom>
              <a:noFill/>
              <a:ln w="11113">
                <a:solidFill>
                  <a:srgbClr val="008C00"/>
                </a:solidFill>
                <a:round/>
                <a:headEnd/>
                <a:tailEnd/>
              </a:ln>
            </p:spPr>
            <p:txBody>
              <a:bodyPr/>
              <a:lstStyle/>
              <a:p>
                <a:endParaRPr lang="es-ES_tradnl"/>
              </a:p>
            </p:txBody>
          </p:sp>
          <p:sp>
            <p:nvSpPr>
              <p:cNvPr id="39572" name="Freeform 401"/>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008C00"/>
                </a:solidFill>
                <a:round/>
                <a:headEnd/>
                <a:tailEnd/>
              </a:ln>
            </p:spPr>
            <p:txBody>
              <a:bodyPr/>
              <a:lstStyle/>
              <a:p>
                <a:endParaRPr lang="es-ES_tradnl"/>
              </a:p>
            </p:txBody>
          </p:sp>
          <p:sp>
            <p:nvSpPr>
              <p:cNvPr id="39573" name="Freeform 402"/>
              <p:cNvSpPr>
                <a:spLocks/>
              </p:cNvSpPr>
              <p:nvPr/>
            </p:nvSpPr>
            <p:spPr bwMode="auto">
              <a:xfrm>
                <a:off x="547" y="2179"/>
                <a:ext cx="15" cy="15"/>
              </a:xfrm>
              <a:custGeom>
                <a:avLst/>
                <a:gdLst>
                  <a:gd name="T0" fmla="*/ 15 w 15"/>
                  <a:gd name="T1" fmla="*/ 0 h 15"/>
                  <a:gd name="T2" fmla="*/ 7 w 15"/>
                  <a:gd name="T3" fmla="*/ 0 h 15"/>
                  <a:gd name="T4" fmla="*/ 7 w 15"/>
                  <a:gd name="T5" fmla="*/ 7 h 15"/>
                  <a:gd name="T6" fmla="*/ 0 w 15"/>
                  <a:gd name="T7" fmla="*/ 7 h 15"/>
                  <a:gd name="T8" fmla="*/ 0 w 15"/>
                  <a:gd name="T9" fmla="*/ 15 h 15"/>
                  <a:gd name="T10" fmla="*/ 0 60000 65536"/>
                  <a:gd name="T11" fmla="*/ 0 60000 65536"/>
                  <a:gd name="T12" fmla="*/ 0 60000 65536"/>
                  <a:gd name="T13" fmla="*/ 0 60000 65536"/>
                  <a:gd name="T14" fmla="*/ 0 60000 65536"/>
                  <a:gd name="T15" fmla="*/ 0 w 15"/>
                  <a:gd name="T16" fmla="*/ 0 h 15"/>
                  <a:gd name="T17" fmla="*/ 15 w 15"/>
                  <a:gd name="T18" fmla="*/ 15 h 15"/>
                </a:gdLst>
                <a:ahLst/>
                <a:cxnLst>
                  <a:cxn ang="T10">
                    <a:pos x="T0" y="T1"/>
                  </a:cxn>
                  <a:cxn ang="T11">
                    <a:pos x="T2" y="T3"/>
                  </a:cxn>
                  <a:cxn ang="T12">
                    <a:pos x="T4" y="T5"/>
                  </a:cxn>
                  <a:cxn ang="T13">
                    <a:pos x="T6" y="T7"/>
                  </a:cxn>
                  <a:cxn ang="T14">
                    <a:pos x="T8" y="T9"/>
                  </a:cxn>
                </a:cxnLst>
                <a:rect l="T15" t="T16" r="T17" b="T18"/>
                <a:pathLst>
                  <a:path w="15" h="15">
                    <a:moveTo>
                      <a:pt x="15" y="0"/>
                    </a:moveTo>
                    <a:lnTo>
                      <a:pt x="7" y="0"/>
                    </a:lnTo>
                    <a:lnTo>
                      <a:pt x="7" y="7"/>
                    </a:lnTo>
                    <a:lnTo>
                      <a:pt x="0" y="7"/>
                    </a:lnTo>
                    <a:lnTo>
                      <a:pt x="0" y="15"/>
                    </a:lnTo>
                  </a:path>
                </a:pathLst>
              </a:custGeom>
              <a:noFill/>
              <a:ln w="11113">
                <a:solidFill>
                  <a:srgbClr val="008C00"/>
                </a:solidFill>
                <a:round/>
                <a:headEnd/>
                <a:tailEnd/>
              </a:ln>
            </p:spPr>
            <p:txBody>
              <a:bodyPr/>
              <a:lstStyle/>
              <a:p>
                <a:endParaRPr lang="es-ES_tradnl"/>
              </a:p>
            </p:txBody>
          </p:sp>
          <p:sp>
            <p:nvSpPr>
              <p:cNvPr id="39574" name="Freeform 403"/>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008C00"/>
                </a:solidFill>
                <a:round/>
                <a:headEnd/>
                <a:tailEnd/>
              </a:ln>
            </p:spPr>
            <p:txBody>
              <a:bodyPr/>
              <a:lstStyle/>
              <a:p>
                <a:endParaRPr lang="es-ES_tradnl"/>
              </a:p>
            </p:txBody>
          </p:sp>
          <p:sp>
            <p:nvSpPr>
              <p:cNvPr id="39575" name="Freeform 404"/>
              <p:cNvSpPr>
                <a:spLocks/>
              </p:cNvSpPr>
              <p:nvPr/>
            </p:nvSpPr>
            <p:spPr bwMode="auto">
              <a:xfrm>
                <a:off x="540" y="2179"/>
                <a:ext cx="7" cy="15"/>
              </a:xfrm>
              <a:custGeom>
                <a:avLst/>
                <a:gdLst>
                  <a:gd name="T0" fmla="*/ 7 w 7"/>
                  <a:gd name="T1" fmla="*/ 0 h 15"/>
                  <a:gd name="T2" fmla="*/ 0 w 7"/>
                  <a:gd name="T3" fmla="*/ 7 h 15"/>
                  <a:gd name="T4" fmla="*/ 0 w 7"/>
                  <a:gd name="T5" fmla="*/ 15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7" y="0"/>
                    </a:moveTo>
                    <a:lnTo>
                      <a:pt x="0" y="7"/>
                    </a:lnTo>
                    <a:lnTo>
                      <a:pt x="0" y="15"/>
                    </a:lnTo>
                  </a:path>
                </a:pathLst>
              </a:custGeom>
              <a:noFill/>
              <a:ln w="11113">
                <a:solidFill>
                  <a:srgbClr val="008C00"/>
                </a:solidFill>
                <a:round/>
                <a:headEnd/>
                <a:tailEnd/>
              </a:ln>
            </p:spPr>
            <p:txBody>
              <a:bodyPr/>
              <a:lstStyle/>
              <a:p>
                <a:endParaRPr lang="es-ES_tradnl"/>
              </a:p>
            </p:txBody>
          </p:sp>
          <p:sp>
            <p:nvSpPr>
              <p:cNvPr id="39576" name="Freeform 405"/>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008C00"/>
                </a:solidFill>
                <a:round/>
                <a:headEnd/>
                <a:tailEnd/>
              </a:ln>
            </p:spPr>
            <p:txBody>
              <a:bodyPr/>
              <a:lstStyle/>
              <a:p>
                <a:endParaRPr lang="es-ES_tradnl"/>
              </a:p>
            </p:txBody>
          </p:sp>
          <p:sp>
            <p:nvSpPr>
              <p:cNvPr id="39577" name="Freeform 406"/>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008C00"/>
                </a:solidFill>
                <a:round/>
                <a:headEnd/>
                <a:tailEnd/>
              </a:ln>
            </p:spPr>
            <p:txBody>
              <a:bodyPr/>
              <a:lstStyle/>
              <a:p>
                <a:endParaRPr lang="es-ES_tradnl"/>
              </a:p>
            </p:txBody>
          </p:sp>
          <p:sp>
            <p:nvSpPr>
              <p:cNvPr id="39578" name="Freeform 407"/>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008C00"/>
                </a:solidFill>
                <a:round/>
                <a:headEnd/>
                <a:tailEnd/>
              </a:ln>
            </p:spPr>
            <p:txBody>
              <a:bodyPr/>
              <a:lstStyle/>
              <a:p>
                <a:endParaRPr lang="es-ES_tradnl"/>
              </a:p>
            </p:txBody>
          </p:sp>
          <p:sp>
            <p:nvSpPr>
              <p:cNvPr id="39579" name="Freeform 408"/>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008C00"/>
                </a:solidFill>
                <a:round/>
                <a:headEnd/>
                <a:tailEnd/>
              </a:ln>
            </p:spPr>
            <p:txBody>
              <a:bodyPr/>
              <a:lstStyle/>
              <a:p>
                <a:endParaRPr lang="es-ES_tradnl"/>
              </a:p>
            </p:txBody>
          </p:sp>
          <p:sp>
            <p:nvSpPr>
              <p:cNvPr id="39580" name="Freeform 409"/>
              <p:cNvSpPr>
                <a:spLocks/>
              </p:cNvSpPr>
              <p:nvPr/>
            </p:nvSpPr>
            <p:spPr bwMode="auto">
              <a:xfrm>
                <a:off x="525"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008C00"/>
                </a:solidFill>
                <a:round/>
                <a:headEnd/>
                <a:tailEnd/>
              </a:ln>
            </p:spPr>
            <p:txBody>
              <a:bodyPr/>
              <a:lstStyle/>
              <a:p>
                <a:endParaRPr lang="es-ES_tradnl"/>
              </a:p>
            </p:txBody>
          </p:sp>
          <p:sp>
            <p:nvSpPr>
              <p:cNvPr id="39581" name="Freeform 410"/>
              <p:cNvSpPr>
                <a:spLocks/>
              </p:cNvSpPr>
              <p:nvPr/>
            </p:nvSpPr>
            <p:spPr bwMode="auto">
              <a:xfrm>
                <a:off x="591" y="2194"/>
                <a:ext cx="22" cy="7"/>
              </a:xfrm>
              <a:custGeom>
                <a:avLst/>
                <a:gdLst>
                  <a:gd name="T0" fmla="*/ 22 w 22"/>
                  <a:gd name="T1" fmla="*/ 7 h 7"/>
                  <a:gd name="T2" fmla="*/ 15 w 22"/>
                  <a:gd name="T3" fmla="*/ 7 h 7"/>
                  <a:gd name="T4" fmla="*/ 7 w 22"/>
                  <a:gd name="T5" fmla="*/ 0 h 7"/>
                  <a:gd name="T6" fmla="*/ 0 w 22"/>
                  <a:gd name="T7" fmla="*/ 0 h 7"/>
                  <a:gd name="T8" fmla="*/ 0 60000 65536"/>
                  <a:gd name="T9" fmla="*/ 0 60000 65536"/>
                  <a:gd name="T10" fmla="*/ 0 60000 65536"/>
                  <a:gd name="T11" fmla="*/ 0 60000 65536"/>
                  <a:gd name="T12" fmla="*/ 0 w 22"/>
                  <a:gd name="T13" fmla="*/ 0 h 7"/>
                  <a:gd name="T14" fmla="*/ 22 w 22"/>
                  <a:gd name="T15" fmla="*/ 7 h 7"/>
                </a:gdLst>
                <a:ahLst/>
                <a:cxnLst>
                  <a:cxn ang="T8">
                    <a:pos x="T0" y="T1"/>
                  </a:cxn>
                  <a:cxn ang="T9">
                    <a:pos x="T2" y="T3"/>
                  </a:cxn>
                  <a:cxn ang="T10">
                    <a:pos x="T4" y="T5"/>
                  </a:cxn>
                  <a:cxn ang="T11">
                    <a:pos x="T6" y="T7"/>
                  </a:cxn>
                </a:cxnLst>
                <a:rect l="T12" t="T13" r="T14" b="T15"/>
                <a:pathLst>
                  <a:path w="22" h="7">
                    <a:moveTo>
                      <a:pt x="22" y="7"/>
                    </a:moveTo>
                    <a:lnTo>
                      <a:pt x="15" y="7"/>
                    </a:lnTo>
                    <a:lnTo>
                      <a:pt x="7" y="0"/>
                    </a:lnTo>
                    <a:lnTo>
                      <a:pt x="0" y="0"/>
                    </a:lnTo>
                  </a:path>
                </a:pathLst>
              </a:custGeom>
              <a:noFill/>
              <a:ln w="11113">
                <a:solidFill>
                  <a:srgbClr val="59E50C"/>
                </a:solidFill>
                <a:round/>
                <a:headEnd/>
                <a:tailEnd/>
              </a:ln>
            </p:spPr>
            <p:txBody>
              <a:bodyPr/>
              <a:lstStyle/>
              <a:p>
                <a:endParaRPr lang="es-ES_tradnl"/>
              </a:p>
            </p:txBody>
          </p:sp>
          <p:sp>
            <p:nvSpPr>
              <p:cNvPr id="39582" name="Line 411"/>
              <p:cNvSpPr>
                <a:spLocks noChangeShapeType="1"/>
              </p:cNvSpPr>
              <p:nvPr/>
            </p:nvSpPr>
            <p:spPr bwMode="auto">
              <a:xfrm flipH="1">
                <a:off x="554" y="2194"/>
                <a:ext cx="37" cy="1"/>
              </a:xfrm>
              <a:prstGeom prst="line">
                <a:avLst/>
              </a:prstGeom>
              <a:noFill/>
              <a:ln w="11113">
                <a:solidFill>
                  <a:srgbClr val="59E50C"/>
                </a:solidFill>
                <a:round/>
                <a:headEnd/>
                <a:tailEnd/>
              </a:ln>
            </p:spPr>
            <p:txBody>
              <a:bodyPr/>
              <a:lstStyle/>
              <a:p>
                <a:endParaRPr lang="es-ES_tradnl"/>
              </a:p>
            </p:txBody>
          </p:sp>
          <p:sp>
            <p:nvSpPr>
              <p:cNvPr id="39583" name="Line 412"/>
              <p:cNvSpPr>
                <a:spLocks noChangeShapeType="1"/>
              </p:cNvSpPr>
              <p:nvPr/>
            </p:nvSpPr>
            <p:spPr bwMode="auto">
              <a:xfrm flipH="1">
                <a:off x="518" y="2194"/>
                <a:ext cx="36" cy="1"/>
              </a:xfrm>
              <a:prstGeom prst="line">
                <a:avLst/>
              </a:prstGeom>
              <a:noFill/>
              <a:ln w="11113">
                <a:solidFill>
                  <a:srgbClr val="59E50C"/>
                </a:solidFill>
                <a:round/>
                <a:headEnd/>
                <a:tailEnd/>
              </a:ln>
            </p:spPr>
            <p:txBody>
              <a:bodyPr/>
              <a:lstStyle/>
              <a:p>
                <a:endParaRPr lang="es-ES_tradnl"/>
              </a:p>
            </p:txBody>
          </p:sp>
          <p:sp>
            <p:nvSpPr>
              <p:cNvPr id="39584" name="Freeform 413"/>
              <p:cNvSpPr>
                <a:spLocks/>
              </p:cNvSpPr>
              <p:nvPr/>
            </p:nvSpPr>
            <p:spPr bwMode="auto">
              <a:xfrm>
                <a:off x="503" y="2194"/>
                <a:ext cx="15" cy="14"/>
              </a:xfrm>
              <a:custGeom>
                <a:avLst/>
                <a:gdLst>
                  <a:gd name="T0" fmla="*/ 15 w 15"/>
                  <a:gd name="T1" fmla="*/ 0 h 14"/>
                  <a:gd name="T2" fmla="*/ 15 w 15"/>
                  <a:gd name="T3" fmla="*/ 7 h 14"/>
                  <a:gd name="T4" fmla="*/ 7 w 15"/>
                  <a:gd name="T5" fmla="*/ 7 h 14"/>
                  <a:gd name="T6" fmla="*/ 0 w 15"/>
                  <a:gd name="T7" fmla="*/ 14 h 14"/>
                  <a:gd name="T8" fmla="*/ 0 60000 65536"/>
                  <a:gd name="T9" fmla="*/ 0 60000 65536"/>
                  <a:gd name="T10" fmla="*/ 0 60000 65536"/>
                  <a:gd name="T11" fmla="*/ 0 60000 65536"/>
                  <a:gd name="T12" fmla="*/ 0 w 15"/>
                  <a:gd name="T13" fmla="*/ 0 h 14"/>
                  <a:gd name="T14" fmla="*/ 15 w 15"/>
                  <a:gd name="T15" fmla="*/ 14 h 14"/>
                </a:gdLst>
                <a:ahLst/>
                <a:cxnLst>
                  <a:cxn ang="T8">
                    <a:pos x="T0" y="T1"/>
                  </a:cxn>
                  <a:cxn ang="T9">
                    <a:pos x="T2" y="T3"/>
                  </a:cxn>
                  <a:cxn ang="T10">
                    <a:pos x="T4" y="T5"/>
                  </a:cxn>
                  <a:cxn ang="T11">
                    <a:pos x="T6" y="T7"/>
                  </a:cxn>
                </a:cxnLst>
                <a:rect l="T12" t="T13" r="T14" b="T15"/>
                <a:pathLst>
                  <a:path w="15" h="14">
                    <a:moveTo>
                      <a:pt x="15" y="0"/>
                    </a:moveTo>
                    <a:lnTo>
                      <a:pt x="15" y="7"/>
                    </a:lnTo>
                    <a:lnTo>
                      <a:pt x="7" y="7"/>
                    </a:lnTo>
                    <a:lnTo>
                      <a:pt x="0" y="14"/>
                    </a:lnTo>
                  </a:path>
                </a:pathLst>
              </a:custGeom>
              <a:noFill/>
              <a:ln w="11113">
                <a:solidFill>
                  <a:srgbClr val="59E50C"/>
                </a:solidFill>
                <a:round/>
                <a:headEnd/>
                <a:tailEnd/>
              </a:ln>
            </p:spPr>
            <p:txBody>
              <a:bodyPr/>
              <a:lstStyle/>
              <a:p>
                <a:endParaRPr lang="es-ES_tradnl"/>
              </a:p>
            </p:txBody>
          </p:sp>
          <p:sp>
            <p:nvSpPr>
              <p:cNvPr id="39585" name="Freeform 414"/>
              <p:cNvSpPr>
                <a:spLocks/>
              </p:cNvSpPr>
              <p:nvPr/>
            </p:nvSpPr>
            <p:spPr bwMode="auto">
              <a:xfrm>
                <a:off x="591" y="2186"/>
                <a:ext cx="7" cy="8"/>
              </a:xfrm>
              <a:custGeom>
                <a:avLst/>
                <a:gdLst>
                  <a:gd name="T0" fmla="*/ 0 w 7"/>
                  <a:gd name="T1" fmla="*/ 8 h 8"/>
                  <a:gd name="T2" fmla="*/ 0 w 7"/>
                  <a:gd name="T3" fmla="*/ 0 h 8"/>
                  <a:gd name="T4" fmla="*/ 7 w 7"/>
                  <a:gd name="T5" fmla="*/ 0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0" y="8"/>
                    </a:moveTo>
                    <a:lnTo>
                      <a:pt x="0" y="0"/>
                    </a:lnTo>
                    <a:lnTo>
                      <a:pt x="7" y="0"/>
                    </a:lnTo>
                  </a:path>
                </a:pathLst>
              </a:custGeom>
              <a:noFill/>
              <a:ln w="11113">
                <a:solidFill>
                  <a:srgbClr val="59E50C"/>
                </a:solidFill>
                <a:round/>
                <a:headEnd/>
                <a:tailEnd/>
              </a:ln>
            </p:spPr>
            <p:txBody>
              <a:bodyPr/>
              <a:lstStyle/>
              <a:p>
                <a:endParaRPr lang="es-ES_tradnl"/>
              </a:p>
            </p:txBody>
          </p:sp>
          <p:sp>
            <p:nvSpPr>
              <p:cNvPr id="39586" name="Freeform 415"/>
              <p:cNvSpPr>
                <a:spLocks/>
              </p:cNvSpPr>
              <p:nvPr/>
            </p:nvSpPr>
            <p:spPr bwMode="auto">
              <a:xfrm>
                <a:off x="584" y="2194"/>
                <a:ext cx="22" cy="14"/>
              </a:xfrm>
              <a:custGeom>
                <a:avLst/>
                <a:gdLst>
                  <a:gd name="T0" fmla="*/ 0 w 22"/>
                  <a:gd name="T1" fmla="*/ 0 h 14"/>
                  <a:gd name="T2" fmla="*/ 7 w 22"/>
                  <a:gd name="T3" fmla="*/ 0 h 14"/>
                  <a:gd name="T4" fmla="*/ 7 w 22"/>
                  <a:gd name="T5" fmla="*/ 7 h 14"/>
                  <a:gd name="T6" fmla="*/ 14 w 22"/>
                  <a:gd name="T7" fmla="*/ 7 h 14"/>
                  <a:gd name="T8" fmla="*/ 14 w 22"/>
                  <a:gd name="T9" fmla="*/ 14 h 14"/>
                  <a:gd name="T10" fmla="*/ 22 w 22"/>
                  <a:gd name="T11" fmla="*/ 14 h 14"/>
                  <a:gd name="T12" fmla="*/ 0 60000 65536"/>
                  <a:gd name="T13" fmla="*/ 0 60000 65536"/>
                  <a:gd name="T14" fmla="*/ 0 60000 65536"/>
                  <a:gd name="T15" fmla="*/ 0 60000 65536"/>
                  <a:gd name="T16" fmla="*/ 0 60000 65536"/>
                  <a:gd name="T17" fmla="*/ 0 60000 65536"/>
                  <a:gd name="T18" fmla="*/ 0 w 22"/>
                  <a:gd name="T19" fmla="*/ 0 h 14"/>
                  <a:gd name="T20" fmla="*/ 22 w 2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22" h="14">
                    <a:moveTo>
                      <a:pt x="0" y="0"/>
                    </a:moveTo>
                    <a:lnTo>
                      <a:pt x="7" y="0"/>
                    </a:lnTo>
                    <a:lnTo>
                      <a:pt x="7" y="7"/>
                    </a:lnTo>
                    <a:lnTo>
                      <a:pt x="14" y="7"/>
                    </a:lnTo>
                    <a:lnTo>
                      <a:pt x="14" y="14"/>
                    </a:lnTo>
                    <a:lnTo>
                      <a:pt x="22" y="14"/>
                    </a:lnTo>
                  </a:path>
                </a:pathLst>
              </a:custGeom>
              <a:noFill/>
              <a:ln w="11113">
                <a:solidFill>
                  <a:srgbClr val="59E50C"/>
                </a:solidFill>
                <a:round/>
                <a:headEnd/>
                <a:tailEnd/>
              </a:ln>
            </p:spPr>
            <p:txBody>
              <a:bodyPr/>
              <a:lstStyle/>
              <a:p>
                <a:endParaRPr lang="es-ES_tradnl"/>
              </a:p>
            </p:txBody>
          </p:sp>
          <p:sp>
            <p:nvSpPr>
              <p:cNvPr id="39587" name="Freeform 416"/>
              <p:cNvSpPr>
                <a:spLocks/>
              </p:cNvSpPr>
              <p:nvPr/>
            </p:nvSpPr>
            <p:spPr bwMode="auto">
              <a:xfrm>
                <a:off x="569" y="2179"/>
                <a:ext cx="15" cy="15"/>
              </a:xfrm>
              <a:custGeom>
                <a:avLst/>
                <a:gdLst>
                  <a:gd name="T0" fmla="*/ 0 w 15"/>
                  <a:gd name="T1" fmla="*/ 15 h 15"/>
                  <a:gd name="T2" fmla="*/ 7 w 15"/>
                  <a:gd name="T3" fmla="*/ 15 h 15"/>
                  <a:gd name="T4" fmla="*/ 7 w 15"/>
                  <a:gd name="T5" fmla="*/ 0 h 15"/>
                  <a:gd name="T6" fmla="*/ 15 w 15"/>
                  <a:gd name="T7" fmla="*/ 0 h 15"/>
                  <a:gd name="T8" fmla="*/ 0 60000 65536"/>
                  <a:gd name="T9" fmla="*/ 0 60000 65536"/>
                  <a:gd name="T10" fmla="*/ 0 60000 65536"/>
                  <a:gd name="T11" fmla="*/ 0 60000 65536"/>
                  <a:gd name="T12" fmla="*/ 0 w 15"/>
                  <a:gd name="T13" fmla="*/ 0 h 15"/>
                  <a:gd name="T14" fmla="*/ 15 w 15"/>
                  <a:gd name="T15" fmla="*/ 15 h 15"/>
                </a:gdLst>
                <a:ahLst/>
                <a:cxnLst>
                  <a:cxn ang="T8">
                    <a:pos x="T0" y="T1"/>
                  </a:cxn>
                  <a:cxn ang="T9">
                    <a:pos x="T2" y="T3"/>
                  </a:cxn>
                  <a:cxn ang="T10">
                    <a:pos x="T4" y="T5"/>
                  </a:cxn>
                  <a:cxn ang="T11">
                    <a:pos x="T6" y="T7"/>
                  </a:cxn>
                </a:cxnLst>
                <a:rect l="T12" t="T13" r="T14" b="T15"/>
                <a:pathLst>
                  <a:path w="15" h="15">
                    <a:moveTo>
                      <a:pt x="0" y="15"/>
                    </a:moveTo>
                    <a:lnTo>
                      <a:pt x="7" y="15"/>
                    </a:lnTo>
                    <a:lnTo>
                      <a:pt x="7" y="0"/>
                    </a:lnTo>
                    <a:lnTo>
                      <a:pt x="15" y="0"/>
                    </a:lnTo>
                  </a:path>
                </a:pathLst>
              </a:custGeom>
              <a:noFill/>
              <a:ln w="11113">
                <a:solidFill>
                  <a:srgbClr val="59E50C"/>
                </a:solidFill>
                <a:round/>
                <a:headEnd/>
                <a:tailEnd/>
              </a:ln>
            </p:spPr>
            <p:txBody>
              <a:bodyPr/>
              <a:lstStyle/>
              <a:p>
                <a:endParaRPr lang="es-ES_tradnl"/>
              </a:p>
            </p:txBody>
          </p:sp>
          <p:sp>
            <p:nvSpPr>
              <p:cNvPr id="39588" name="Line 417"/>
              <p:cNvSpPr>
                <a:spLocks noChangeShapeType="1"/>
              </p:cNvSpPr>
              <p:nvPr/>
            </p:nvSpPr>
            <p:spPr bwMode="auto">
              <a:xfrm>
                <a:off x="576" y="2194"/>
                <a:ext cx="22" cy="22"/>
              </a:xfrm>
              <a:prstGeom prst="line">
                <a:avLst/>
              </a:prstGeom>
              <a:noFill/>
              <a:ln w="11113">
                <a:solidFill>
                  <a:srgbClr val="59E50C"/>
                </a:solidFill>
                <a:round/>
                <a:headEnd/>
                <a:tailEnd/>
              </a:ln>
            </p:spPr>
            <p:txBody>
              <a:bodyPr/>
              <a:lstStyle/>
              <a:p>
                <a:endParaRPr lang="es-ES_tradnl"/>
              </a:p>
            </p:txBody>
          </p:sp>
          <p:sp>
            <p:nvSpPr>
              <p:cNvPr id="39589" name="Line 418"/>
              <p:cNvSpPr>
                <a:spLocks noChangeShapeType="1"/>
              </p:cNvSpPr>
              <p:nvPr/>
            </p:nvSpPr>
            <p:spPr bwMode="auto">
              <a:xfrm>
                <a:off x="562" y="2194"/>
                <a:ext cx="29" cy="29"/>
              </a:xfrm>
              <a:prstGeom prst="line">
                <a:avLst/>
              </a:prstGeom>
              <a:noFill/>
              <a:ln w="11113">
                <a:solidFill>
                  <a:srgbClr val="59E50C"/>
                </a:solidFill>
                <a:round/>
                <a:headEnd/>
                <a:tailEnd/>
              </a:ln>
            </p:spPr>
            <p:txBody>
              <a:bodyPr/>
              <a:lstStyle/>
              <a:p>
                <a:endParaRPr lang="es-ES_tradnl"/>
              </a:p>
            </p:txBody>
          </p:sp>
          <p:sp>
            <p:nvSpPr>
              <p:cNvPr id="39590" name="Freeform 419"/>
              <p:cNvSpPr>
                <a:spLocks/>
              </p:cNvSpPr>
              <p:nvPr/>
            </p:nvSpPr>
            <p:spPr bwMode="auto">
              <a:xfrm>
                <a:off x="562"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39591" name="Freeform 420"/>
              <p:cNvSpPr>
                <a:spLocks/>
              </p:cNvSpPr>
              <p:nvPr/>
            </p:nvSpPr>
            <p:spPr bwMode="auto">
              <a:xfrm>
                <a:off x="547" y="2171"/>
                <a:ext cx="15" cy="23"/>
              </a:xfrm>
              <a:custGeom>
                <a:avLst/>
                <a:gdLst>
                  <a:gd name="T0" fmla="*/ 15 w 15"/>
                  <a:gd name="T1" fmla="*/ 0 h 23"/>
                  <a:gd name="T2" fmla="*/ 15 w 15"/>
                  <a:gd name="T3" fmla="*/ 8 h 23"/>
                  <a:gd name="T4" fmla="*/ 7 w 15"/>
                  <a:gd name="T5" fmla="*/ 8 h 23"/>
                  <a:gd name="T6" fmla="*/ 7 w 15"/>
                  <a:gd name="T7" fmla="*/ 15 h 23"/>
                  <a:gd name="T8" fmla="*/ 0 w 15"/>
                  <a:gd name="T9" fmla="*/ 15 h 23"/>
                  <a:gd name="T10" fmla="*/ 0 w 15"/>
                  <a:gd name="T11" fmla="*/ 23 h 23"/>
                  <a:gd name="T12" fmla="*/ 0 60000 65536"/>
                  <a:gd name="T13" fmla="*/ 0 60000 65536"/>
                  <a:gd name="T14" fmla="*/ 0 60000 65536"/>
                  <a:gd name="T15" fmla="*/ 0 60000 65536"/>
                  <a:gd name="T16" fmla="*/ 0 60000 65536"/>
                  <a:gd name="T17" fmla="*/ 0 60000 65536"/>
                  <a:gd name="T18" fmla="*/ 0 w 15"/>
                  <a:gd name="T19" fmla="*/ 0 h 23"/>
                  <a:gd name="T20" fmla="*/ 15 w 1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5" h="23">
                    <a:moveTo>
                      <a:pt x="15" y="0"/>
                    </a:moveTo>
                    <a:lnTo>
                      <a:pt x="15" y="8"/>
                    </a:lnTo>
                    <a:lnTo>
                      <a:pt x="7" y="8"/>
                    </a:lnTo>
                    <a:lnTo>
                      <a:pt x="7" y="15"/>
                    </a:lnTo>
                    <a:lnTo>
                      <a:pt x="0" y="15"/>
                    </a:lnTo>
                    <a:lnTo>
                      <a:pt x="0" y="23"/>
                    </a:lnTo>
                  </a:path>
                </a:pathLst>
              </a:custGeom>
              <a:noFill/>
              <a:ln w="11113">
                <a:solidFill>
                  <a:srgbClr val="59E50C"/>
                </a:solidFill>
                <a:round/>
                <a:headEnd/>
                <a:tailEnd/>
              </a:ln>
            </p:spPr>
            <p:txBody>
              <a:bodyPr/>
              <a:lstStyle/>
              <a:p>
                <a:endParaRPr lang="es-ES_tradnl"/>
              </a:p>
            </p:txBody>
          </p:sp>
          <p:sp>
            <p:nvSpPr>
              <p:cNvPr id="39592" name="Freeform 421"/>
              <p:cNvSpPr>
                <a:spLocks/>
              </p:cNvSpPr>
              <p:nvPr/>
            </p:nvSpPr>
            <p:spPr bwMode="auto">
              <a:xfrm>
                <a:off x="547" y="2194"/>
                <a:ext cx="29" cy="37"/>
              </a:xfrm>
              <a:custGeom>
                <a:avLst/>
                <a:gdLst>
                  <a:gd name="T0" fmla="*/ 0 w 29"/>
                  <a:gd name="T1" fmla="*/ 0 h 37"/>
                  <a:gd name="T2" fmla="*/ 7 w 29"/>
                  <a:gd name="T3" fmla="*/ 0 h 37"/>
                  <a:gd name="T4" fmla="*/ 7 w 29"/>
                  <a:gd name="T5" fmla="*/ 7 h 37"/>
                  <a:gd name="T6" fmla="*/ 15 w 29"/>
                  <a:gd name="T7" fmla="*/ 7 h 37"/>
                  <a:gd name="T8" fmla="*/ 15 w 29"/>
                  <a:gd name="T9" fmla="*/ 14 h 37"/>
                  <a:gd name="T10" fmla="*/ 29 w 29"/>
                  <a:gd name="T11" fmla="*/ 29 h 37"/>
                  <a:gd name="T12" fmla="*/ 29 w 29"/>
                  <a:gd name="T13" fmla="*/ 37 h 37"/>
                  <a:gd name="T14" fmla="*/ 0 60000 65536"/>
                  <a:gd name="T15" fmla="*/ 0 60000 65536"/>
                  <a:gd name="T16" fmla="*/ 0 60000 65536"/>
                  <a:gd name="T17" fmla="*/ 0 60000 65536"/>
                  <a:gd name="T18" fmla="*/ 0 60000 65536"/>
                  <a:gd name="T19" fmla="*/ 0 60000 65536"/>
                  <a:gd name="T20" fmla="*/ 0 60000 65536"/>
                  <a:gd name="T21" fmla="*/ 0 w 29"/>
                  <a:gd name="T22" fmla="*/ 0 h 37"/>
                  <a:gd name="T23" fmla="*/ 29 w 29"/>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7">
                    <a:moveTo>
                      <a:pt x="0" y="0"/>
                    </a:moveTo>
                    <a:lnTo>
                      <a:pt x="7" y="0"/>
                    </a:lnTo>
                    <a:lnTo>
                      <a:pt x="7" y="7"/>
                    </a:lnTo>
                    <a:lnTo>
                      <a:pt x="15" y="7"/>
                    </a:lnTo>
                    <a:lnTo>
                      <a:pt x="15" y="14"/>
                    </a:lnTo>
                    <a:lnTo>
                      <a:pt x="29" y="29"/>
                    </a:lnTo>
                    <a:lnTo>
                      <a:pt x="29" y="37"/>
                    </a:lnTo>
                  </a:path>
                </a:pathLst>
              </a:custGeom>
              <a:noFill/>
              <a:ln w="11113">
                <a:solidFill>
                  <a:srgbClr val="59E50C"/>
                </a:solidFill>
                <a:round/>
                <a:headEnd/>
                <a:tailEnd/>
              </a:ln>
            </p:spPr>
            <p:txBody>
              <a:bodyPr/>
              <a:lstStyle/>
              <a:p>
                <a:endParaRPr lang="es-ES_tradnl"/>
              </a:p>
            </p:txBody>
          </p:sp>
          <p:sp>
            <p:nvSpPr>
              <p:cNvPr id="39593" name="Freeform 422"/>
              <p:cNvSpPr>
                <a:spLocks/>
              </p:cNvSpPr>
              <p:nvPr/>
            </p:nvSpPr>
            <p:spPr bwMode="auto">
              <a:xfrm>
                <a:off x="540" y="2179"/>
                <a:ext cx="14" cy="15"/>
              </a:xfrm>
              <a:custGeom>
                <a:avLst/>
                <a:gdLst>
                  <a:gd name="T0" fmla="*/ 14 w 14"/>
                  <a:gd name="T1" fmla="*/ 0 h 15"/>
                  <a:gd name="T2" fmla="*/ 7 w 14"/>
                  <a:gd name="T3" fmla="*/ 0 h 15"/>
                  <a:gd name="T4" fmla="*/ 0 w 14"/>
                  <a:gd name="T5" fmla="*/ 7 h 15"/>
                  <a:gd name="T6" fmla="*/ 0 w 14"/>
                  <a:gd name="T7" fmla="*/ 15 h 15"/>
                  <a:gd name="T8" fmla="*/ 0 60000 65536"/>
                  <a:gd name="T9" fmla="*/ 0 60000 65536"/>
                  <a:gd name="T10" fmla="*/ 0 60000 65536"/>
                  <a:gd name="T11" fmla="*/ 0 60000 65536"/>
                  <a:gd name="T12" fmla="*/ 0 w 14"/>
                  <a:gd name="T13" fmla="*/ 0 h 15"/>
                  <a:gd name="T14" fmla="*/ 14 w 14"/>
                  <a:gd name="T15" fmla="*/ 15 h 15"/>
                </a:gdLst>
                <a:ahLst/>
                <a:cxnLst>
                  <a:cxn ang="T8">
                    <a:pos x="T0" y="T1"/>
                  </a:cxn>
                  <a:cxn ang="T9">
                    <a:pos x="T2" y="T3"/>
                  </a:cxn>
                  <a:cxn ang="T10">
                    <a:pos x="T4" y="T5"/>
                  </a:cxn>
                  <a:cxn ang="T11">
                    <a:pos x="T6" y="T7"/>
                  </a:cxn>
                </a:cxnLst>
                <a:rect l="T12" t="T13" r="T14" b="T15"/>
                <a:pathLst>
                  <a:path w="14" h="15">
                    <a:moveTo>
                      <a:pt x="14" y="0"/>
                    </a:moveTo>
                    <a:lnTo>
                      <a:pt x="7" y="0"/>
                    </a:lnTo>
                    <a:lnTo>
                      <a:pt x="0" y="7"/>
                    </a:lnTo>
                    <a:lnTo>
                      <a:pt x="0" y="15"/>
                    </a:lnTo>
                  </a:path>
                </a:pathLst>
              </a:custGeom>
              <a:noFill/>
              <a:ln w="11113">
                <a:solidFill>
                  <a:srgbClr val="59E50C"/>
                </a:solidFill>
                <a:round/>
                <a:headEnd/>
                <a:tailEnd/>
              </a:ln>
            </p:spPr>
            <p:txBody>
              <a:bodyPr/>
              <a:lstStyle/>
              <a:p>
                <a:endParaRPr lang="es-ES_tradnl"/>
              </a:p>
            </p:txBody>
          </p:sp>
        </p:grpSp>
        <p:sp>
          <p:nvSpPr>
            <p:cNvPr id="39375" name="Freeform 423"/>
            <p:cNvSpPr>
              <a:spLocks/>
            </p:cNvSpPr>
            <p:nvPr/>
          </p:nvSpPr>
          <p:spPr bwMode="auto">
            <a:xfrm>
              <a:off x="540" y="2194"/>
              <a:ext cx="29" cy="37"/>
            </a:xfrm>
            <a:custGeom>
              <a:avLst/>
              <a:gdLst>
                <a:gd name="T0" fmla="*/ 0 w 29"/>
                <a:gd name="T1" fmla="*/ 0 h 37"/>
                <a:gd name="T2" fmla="*/ 22 w 29"/>
                <a:gd name="T3" fmla="*/ 22 h 37"/>
                <a:gd name="T4" fmla="*/ 22 w 29"/>
                <a:gd name="T5" fmla="*/ 29 h 37"/>
                <a:gd name="T6" fmla="*/ 29 w 29"/>
                <a:gd name="T7" fmla="*/ 37 h 37"/>
                <a:gd name="T8" fmla="*/ 0 60000 65536"/>
                <a:gd name="T9" fmla="*/ 0 60000 65536"/>
                <a:gd name="T10" fmla="*/ 0 60000 65536"/>
                <a:gd name="T11" fmla="*/ 0 60000 65536"/>
                <a:gd name="T12" fmla="*/ 0 w 29"/>
                <a:gd name="T13" fmla="*/ 0 h 37"/>
                <a:gd name="T14" fmla="*/ 29 w 29"/>
                <a:gd name="T15" fmla="*/ 37 h 37"/>
              </a:gdLst>
              <a:ahLst/>
              <a:cxnLst>
                <a:cxn ang="T8">
                  <a:pos x="T0" y="T1"/>
                </a:cxn>
                <a:cxn ang="T9">
                  <a:pos x="T2" y="T3"/>
                </a:cxn>
                <a:cxn ang="T10">
                  <a:pos x="T4" y="T5"/>
                </a:cxn>
                <a:cxn ang="T11">
                  <a:pos x="T6" y="T7"/>
                </a:cxn>
              </a:cxnLst>
              <a:rect l="T12" t="T13" r="T14" b="T15"/>
              <a:pathLst>
                <a:path w="29" h="37">
                  <a:moveTo>
                    <a:pt x="0" y="0"/>
                  </a:moveTo>
                  <a:lnTo>
                    <a:pt x="22" y="22"/>
                  </a:lnTo>
                  <a:lnTo>
                    <a:pt x="22" y="29"/>
                  </a:lnTo>
                  <a:lnTo>
                    <a:pt x="29" y="37"/>
                  </a:lnTo>
                </a:path>
              </a:pathLst>
            </a:custGeom>
            <a:noFill/>
            <a:ln w="11113">
              <a:solidFill>
                <a:srgbClr val="59E50C"/>
              </a:solidFill>
              <a:round/>
              <a:headEnd/>
              <a:tailEnd/>
            </a:ln>
          </p:spPr>
          <p:txBody>
            <a:bodyPr/>
            <a:lstStyle/>
            <a:p>
              <a:endParaRPr lang="es-ES_tradnl"/>
            </a:p>
          </p:txBody>
        </p:sp>
        <p:sp>
          <p:nvSpPr>
            <p:cNvPr id="39376" name="Freeform 424"/>
            <p:cNvSpPr>
              <a:spLocks/>
            </p:cNvSpPr>
            <p:nvPr/>
          </p:nvSpPr>
          <p:spPr bwMode="auto">
            <a:xfrm>
              <a:off x="532" y="2179"/>
              <a:ext cx="8" cy="15"/>
            </a:xfrm>
            <a:custGeom>
              <a:avLst/>
              <a:gdLst>
                <a:gd name="T0" fmla="*/ 8 w 8"/>
                <a:gd name="T1" fmla="*/ 0 h 15"/>
                <a:gd name="T2" fmla="*/ 0 w 8"/>
                <a:gd name="T3" fmla="*/ 7 h 15"/>
                <a:gd name="T4" fmla="*/ 0 w 8"/>
                <a:gd name="T5" fmla="*/ 15 h 15"/>
                <a:gd name="T6" fmla="*/ 0 60000 65536"/>
                <a:gd name="T7" fmla="*/ 0 60000 65536"/>
                <a:gd name="T8" fmla="*/ 0 60000 65536"/>
                <a:gd name="T9" fmla="*/ 0 w 8"/>
                <a:gd name="T10" fmla="*/ 0 h 15"/>
                <a:gd name="T11" fmla="*/ 8 w 8"/>
                <a:gd name="T12" fmla="*/ 15 h 15"/>
              </a:gdLst>
              <a:ahLst/>
              <a:cxnLst>
                <a:cxn ang="T6">
                  <a:pos x="T0" y="T1"/>
                </a:cxn>
                <a:cxn ang="T7">
                  <a:pos x="T2" y="T3"/>
                </a:cxn>
                <a:cxn ang="T8">
                  <a:pos x="T4" y="T5"/>
                </a:cxn>
              </a:cxnLst>
              <a:rect l="T9" t="T10" r="T11" b="T12"/>
              <a:pathLst>
                <a:path w="8" h="15">
                  <a:moveTo>
                    <a:pt x="8" y="0"/>
                  </a:moveTo>
                  <a:lnTo>
                    <a:pt x="0" y="7"/>
                  </a:lnTo>
                  <a:lnTo>
                    <a:pt x="0" y="15"/>
                  </a:lnTo>
                </a:path>
              </a:pathLst>
            </a:custGeom>
            <a:noFill/>
            <a:ln w="11113">
              <a:solidFill>
                <a:srgbClr val="59E50C"/>
              </a:solidFill>
              <a:round/>
              <a:headEnd/>
              <a:tailEnd/>
            </a:ln>
          </p:spPr>
          <p:txBody>
            <a:bodyPr/>
            <a:lstStyle/>
            <a:p>
              <a:endParaRPr lang="es-ES_tradnl"/>
            </a:p>
          </p:txBody>
        </p:sp>
        <p:sp>
          <p:nvSpPr>
            <p:cNvPr id="39377" name="Freeform 425"/>
            <p:cNvSpPr>
              <a:spLocks/>
            </p:cNvSpPr>
            <p:nvPr/>
          </p:nvSpPr>
          <p:spPr bwMode="auto">
            <a:xfrm>
              <a:off x="532" y="2194"/>
              <a:ext cx="22" cy="29"/>
            </a:xfrm>
            <a:custGeom>
              <a:avLst/>
              <a:gdLst>
                <a:gd name="T0" fmla="*/ 0 w 22"/>
                <a:gd name="T1" fmla="*/ 0 h 29"/>
                <a:gd name="T2" fmla="*/ 0 w 22"/>
                <a:gd name="T3" fmla="*/ 7 h 29"/>
                <a:gd name="T4" fmla="*/ 8 w 22"/>
                <a:gd name="T5" fmla="*/ 7 h 29"/>
                <a:gd name="T6" fmla="*/ 8 w 22"/>
                <a:gd name="T7" fmla="*/ 14 h 29"/>
                <a:gd name="T8" fmla="*/ 22 w 22"/>
                <a:gd name="T9" fmla="*/ 29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0" y="7"/>
                  </a:lnTo>
                  <a:lnTo>
                    <a:pt x="8" y="7"/>
                  </a:lnTo>
                  <a:lnTo>
                    <a:pt x="8" y="14"/>
                  </a:lnTo>
                  <a:lnTo>
                    <a:pt x="22" y="29"/>
                  </a:lnTo>
                </a:path>
              </a:pathLst>
            </a:custGeom>
            <a:noFill/>
            <a:ln w="11113">
              <a:solidFill>
                <a:srgbClr val="59E50C"/>
              </a:solidFill>
              <a:round/>
              <a:headEnd/>
              <a:tailEnd/>
            </a:ln>
          </p:spPr>
          <p:txBody>
            <a:bodyPr/>
            <a:lstStyle/>
            <a:p>
              <a:endParaRPr lang="es-ES_tradnl"/>
            </a:p>
          </p:txBody>
        </p:sp>
        <p:sp>
          <p:nvSpPr>
            <p:cNvPr id="39378" name="Freeform 426"/>
            <p:cNvSpPr>
              <a:spLocks/>
            </p:cNvSpPr>
            <p:nvPr/>
          </p:nvSpPr>
          <p:spPr bwMode="auto">
            <a:xfrm>
              <a:off x="525" y="2194"/>
              <a:ext cx="15" cy="22"/>
            </a:xfrm>
            <a:custGeom>
              <a:avLst/>
              <a:gdLst>
                <a:gd name="T0" fmla="*/ 0 w 15"/>
                <a:gd name="T1" fmla="*/ 0 h 22"/>
                <a:gd name="T2" fmla="*/ 0 w 15"/>
                <a:gd name="T3" fmla="*/ 7 h 22"/>
                <a:gd name="T4" fmla="*/ 15 w 15"/>
                <a:gd name="T5" fmla="*/ 22 h 22"/>
                <a:gd name="T6" fmla="*/ 0 60000 65536"/>
                <a:gd name="T7" fmla="*/ 0 60000 65536"/>
                <a:gd name="T8" fmla="*/ 0 60000 65536"/>
                <a:gd name="T9" fmla="*/ 0 w 15"/>
                <a:gd name="T10" fmla="*/ 0 h 22"/>
                <a:gd name="T11" fmla="*/ 15 w 15"/>
                <a:gd name="T12" fmla="*/ 22 h 22"/>
              </a:gdLst>
              <a:ahLst/>
              <a:cxnLst>
                <a:cxn ang="T6">
                  <a:pos x="T0" y="T1"/>
                </a:cxn>
                <a:cxn ang="T7">
                  <a:pos x="T2" y="T3"/>
                </a:cxn>
                <a:cxn ang="T8">
                  <a:pos x="T4" y="T5"/>
                </a:cxn>
              </a:cxnLst>
              <a:rect l="T9" t="T10" r="T11" b="T12"/>
              <a:pathLst>
                <a:path w="15" h="22">
                  <a:moveTo>
                    <a:pt x="0" y="0"/>
                  </a:moveTo>
                  <a:lnTo>
                    <a:pt x="0" y="7"/>
                  </a:lnTo>
                  <a:lnTo>
                    <a:pt x="15" y="22"/>
                  </a:lnTo>
                </a:path>
              </a:pathLst>
            </a:custGeom>
            <a:noFill/>
            <a:ln w="11113">
              <a:solidFill>
                <a:srgbClr val="59E50C"/>
              </a:solidFill>
              <a:round/>
              <a:headEnd/>
              <a:tailEnd/>
            </a:ln>
          </p:spPr>
          <p:txBody>
            <a:bodyPr/>
            <a:lstStyle/>
            <a:p>
              <a:endParaRPr lang="es-ES_tradnl"/>
            </a:p>
          </p:txBody>
        </p:sp>
        <p:sp>
          <p:nvSpPr>
            <p:cNvPr id="39379" name="Freeform 427"/>
            <p:cNvSpPr>
              <a:spLocks/>
            </p:cNvSpPr>
            <p:nvPr/>
          </p:nvSpPr>
          <p:spPr bwMode="auto">
            <a:xfrm>
              <a:off x="525" y="2179"/>
              <a:ext cx="7" cy="15"/>
            </a:xfrm>
            <a:custGeom>
              <a:avLst/>
              <a:gdLst>
                <a:gd name="T0" fmla="*/ 0 w 7"/>
                <a:gd name="T1" fmla="*/ 15 h 15"/>
                <a:gd name="T2" fmla="*/ 0 w 7"/>
                <a:gd name="T3" fmla="*/ 7 h 15"/>
                <a:gd name="T4" fmla="*/ 7 w 7"/>
                <a:gd name="T5" fmla="*/ 0 h 15"/>
                <a:gd name="T6" fmla="*/ 0 60000 65536"/>
                <a:gd name="T7" fmla="*/ 0 60000 65536"/>
                <a:gd name="T8" fmla="*/ 0 60000 65536"/>
                <a:gd name="T9" fmla="*/ 0 w 7"/>
                <a:gd name="T10" fmla="*/ 0 h 15"/>
                <a:gd name="T11" fmla="*/ 7 w 7"/>
                <a:gd name="T12" fmla="*/ 15 h 15"/>
              </a:gdLst>
              <a:ahLst/>
              <a:cxnLst>
                <a:cxn ang="T6">
                  <a:pos x="T0" y="T1"/>
                </a:cxn>
                <a:cxn ang="T7">
                  <a:pos x="T2" y="T3"/>
                </a:cxn>
                <a:cxn ang="T8">
                  <a:pos x="T4" y="T5"/>
                </a:cxn>
              </a:cxnLst>
              <a:rect l="T9" t="T10" r="T11" b="T12"/>
              <a:pathLst>
                <a:path w="7" h="15">
                  <a:moveTo>
                    <a:pt x="0" y="15"/>
                  </a:moveTo>
                  <a:lnTo>
                    <a:pt x="0" y="7"/>
                  </a:lnTo>
                  <a:lnTo>
                    <a:pt x="7" y="0"/>
                  </a:lnTo>
                </a:path>
              </a:pathLst>
            </a:custGeom>
            <a:noFill/>
            <a:ln w="11113">
              <a:solidFill>
                <a:srgbClr val="59E50C"/>
              </a:solidFill>
              <a:round/>
              <a:headEnd/>
              <a:tailEnd/>
            </a:ln>
          </p:spPr>
          <p:txBody>
            <a:bodyPr/>
            <a:lstStyle/>
            <a:p>
              <a:endParaRPr lang="es-ES_tradnl"/>
            </a:p>
          </p:txBody>
        </p:sp>
        <p:sp>
          <p:nvSpPr>
            <p:cNvPr id="39380" name="Freeform 428"/>
            <p:cNvSpPr>
              <a:spLocks/>
            </p:cNvSpPr>
            <p:nvPr/>
          </p:nvSpPr>
          <p:spPr bwMode="auto">
            <a:xfrm>
              <a:off x="576" y="2179"/>
              <a:ext cx="15" cy="7"/>
            </a:xfrm>
            <a:custGeom>
              <a:avLst/>
              <a:gdLst>
                <a:gd name="T0" fmla="*/ 8 w 15"/>
                <a:gd name="T1" fmla="*/ 0 h 7"/>
                <a:gd name="T2" fmla="*/ 0 w 15"/>
                <a:gd name="T3" fmla="*/ 7 h 7"/>
                <a:gd name="T4" fmla="*/ 15 w 15"/>
                <a:gd name="T5" fmla="*/ 7 h 7"/>
                <a:gd name="T6" fmla="*/ 15 w 15"/>
                <a:gd name="T7" fmla="*/ 0 h 7"/>
                <a:gd name="T8" fmla="*/ 8 w 15"/>
                <a:gd name="T9" fmla="*/ 0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8" y="0"/>
                  </a:moveTo>
                  <a:lnTo>
                    <a:pt x="0" y="7"/>
                  </a:lnTo>
                  <a:lnTo>
                    <a:pt x="15" y="7"/>
                  </a:lnTo>
                  <a:lnTo>
                    <a:pt x="15" y="0"/>
                  </a:lnTo>
                  <a:lnTo>
                    <a:pt x="8" y="0"/>
                  </a:lnTo>
                  <a:close/>
                </a:path>
              </a:pathLst>
            </a:custGeom>
            <a:solidFill>
              <a:srgbClr val="3AD300"/>
            </a:solidFill>
            <a:ln w="9525">
              <a:noFill/>
              <a:round/>
              <a:headEnd/>
              <a:tailEnd/>
            </a:ln>
          </p:spPr>
          <p:txBody>
            <a:bodyPr/>
            <a:lstStyle/>
            <a:p>
              <a:endParaRPr lang="es-ES_tradnl"/>
            </a:p>
          </p:txBody>
        </p:sp>
        <p:sp>
          <p:nvSpPr>
            <p:cNvPr id="39381" name="Rectangle 429"/>
            <p:cNvSpPr>
              <a:spLocks noChangeArrowheads="1"/>
            </p:cNvSpPr>
            <p:nvPr/>
          </p:nvSpPr>
          <p:spPr bwMode="auto">
            <a:xfrm>
              <a:off x="569" y="2179"/>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382" name="Freeform 430"/>
            <p:cNvSpPr>
              <a:spLocks/>
            </p:cNvSpPr>
            <p:nvPr/>
          </p:nvSpPr>
          <p:spPr bwMode="auto">
            <a:xfrm>
              <a:off x="554" y="2179"/>
              <a:ext cx="15" cy="1"/>
            </a:xfrm>
            <a:custGeom>
              <a:avLst/>
              <a:gdLst>
                <a:gd name="T0" fmla="*/ 15 w 15"/>
                <a:gd name="T1" fmla="*/ 0 h 1"/>
                <a:gd name="T2" fmla="*/ 0 w 15"/>
                <a:gd name="T3" fmla="*/ 0 h 1"/>
                <a:gd name="T4" fmla="*/ 15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15" y="0"/>
                  </a:moveTo>
                  <a:lnTo>
                    <a:pt x="0" y="0"/>
                  </a:lnTo>
                  <a:lnTo>
                    <a:pt x="15" y="0"/>
                  </a:lnTo>
                  <a:close/>
                </a:path>
              </a:pathLst>
            </a:custGeom>
            <a:solidFill>
              <a:srgbClr val="3AD300"/>
            </a:solidFill>
            <a:ln w="9525">
              <a:noFill/>
              <a:round/>
              <a:headEnd/>
              <a:tailEnd/>
            </a:ln>
          </p:spPr>
          <p:txBody>
            <a:bodyPr/>
            <a:lstStyle/>
            <a:p>
              <a:endParaRPr lang="es-ES_tradnl"/>
            </a:p>
          </p:txBody>
        </p:sp>
        <p:sp>
          <p:nvSpPr>
            <p:cNvPr id="39383" name="Freeform 431"/>
            <p:cNvSpPr>
              <a:spLocks/>
            </p:cNvSpPr>
            <p:nvPr/>
          </p:nvSpPr>
          <p:spPr bwMode="auto">
            <a:xfrm>
              <a:off x="547" y="2179"/>
              <a:ext cx="7" cy="1"/>
            </a:xfrm>
            <a:custGeom>
              <a:avLst/>
              <a:gdLst>
                <a:gd name="T0" fmla="*/ 7 w 7"/>
                <a:gd name="T1" fmla="*/ 0 h 1"/>
                <a:gd name="T2" fmla="*/ 0 w 7"/>
                <a:gd name="T3" fmla="*/ 0 h 1"/>
                <a:gd name="T4" fmla="*/ 7 w 7"/>
                <a:gd name="T5" fmla="*/ 0 h 1"/>
                <a:gd name="T6" fmla="*/ 0 60000 65536"/>
                <a:gd name="T7" fmla="*/ 0 60000 65536"/>
                <a:gd name="T8" fmla="*/ 0 60000 65536"/>
                <a:gd name="T9" fmla="*/ 0 w 7"/>
                <a:gd name="T10" fmla="*/ 0 h 1"/>
                <a:gd name="T11" fmla="*/ 7 w 7"/>
                <a:gd name="T12" fmla="*/ 1 h 1"/>
              </a:gdLst>
              <a:ahLst/>
              <a:cxnLst>
                <a:cxn ang="T6">
                  <a:pos x="T0" y="T1"/>
                </a:cxn>
                <a:cxn ang="T7">
                  <a:pos x="T2" y="T3"/>
                </a:cxn>
                <a:cxn ang="T8">
                  <a:pos x="T4" y="T5"/>
                </a:cxn>
              </a:cxnLst>
              <a:rect l="T9" t="T10" r="T11" b="T12"/>
              <a:pathLst>
                <a:path w="7" h="1">
                  <a:moveTo>
                    <a:pt x="7" y="0"/>
                  </a:moveTo>
                  <a:lnTo>
                    <a:pt x="0" y="0"/>
                  </a:lnTo>
                  <a:lnTo>
                    <a:pt x="7" y="0"/>
                  </a:lnTo>
                  <a:close/>
                </a:path>
              </a:pathLst>
            </a:custGeom>
            <a:solidFill>
              <a:srgbClr val="3AD300"/>
            </a:solidFill>
            <a:ln w="9525">
              <a:noFill/>
              <a:round/>
              <a:headEnd/>
              <a:tailEnd/>
            </a:ln>
          </p:spPr>
          <p:txBody>
            <a:bodyPr/>
            <a:lstStyle/>
            <a:p>
              <a:endParaRPr lang="es-ES_tradnl"/>
            </a:p>
          </p:txBody>
        </p:sp>
        <p:sp>
          <p:nvSpPr>
            <p:cNvPr id="39384" name="Freeform 432"/>
            <p:cNvSpPr>
              <a:spLocks/>
            </p:cNvSpPr>
            <p:nvPr/>
          </p:nvSpPr>
          <p:spPr bwMode="auto">
            <a:xfrm>
              <a:off x="540" y="2179"/>
              <a:ext cx="7" cy="7"/>
            </a:xfrm>
            <a:custGeom>
              <a:avLst/>
              <a:gdLst>
                <a:gd name="T0" fmla="*/ 7 w 7"/>
                <a:gd name="T1" fmla="*/ 0 h 7"/>
                <a:gd name="T2" fmla="*/ 0 w 7"/>
                <a:gd name="T3" fmla="*/ 0 h 7"/>
                <a:gd name="T4" fmla="*/ 0 w 7"/>
                <a:gd name="T5" fmla="*/ 7 h 7"/>
                <a:gd name="T6" fmla="*/ 0 w 7"/>
                <a:gd name="T7" fmla="*/ 0 h 7"/>
                <a:gd name="T8" fmla="*/ 7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0"/>
                  </a:moveTo>
                  <a:lnTo>
                    <a:pt x="0" y="0"/>
                  </a:lnTo>
                  <a:lnTo>
                    <a:pt x="0" y="7"/>
                  </a:lnTo>
                  <a:lnTo>
                    <a:pt x="0" y="0"/>
                  </a:lnTo>
                  <a:lnTo>
                    <a:pt x="7" y="0"/>
                  </a:lnTo>
                  <a:close/>
                </a:path>
              </a:pathLst>
            </a:custGeom>
            <a:solidFill>
              <a:srgbClr val="3AD300"/>
            </a:solidFill>
            <a:ln w="9525">
              <a:noFill/>
              <a:round/>
              <a:headEnd/>
              <a:tailEnd/>
            </a:ln>
          </p:spPr>
          <p:txBody>
            <a:bodyPr/>
            <a:lstStyle/>
            <a:p>
              <a:endParaRPr lang="es-ES_tradnl"/>
            </a:p>
          </p:txBody>
        </p:sp>
        <p:sp>
          <p:nvSpPr>
            <p:cNvPr id="39385" name="Freeform 433"/>
            <p:cNvSpPr>
              <a:spLocks/>
            </p:cNvSpPr>
            <p:nvPr/>
          </p:nvSpPr>
          <p:spPr bwMode="auto">
            <a:xfrm>
              <a:off x="598" y="2194"/>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39386" name="Freeform 434"/>
            <p:cNvSpPr>
              <a:spLocks/>
            </p:cNvSpPr>
            <p:nvPr/>
          </p:nvSpPr>
          <p:spPr bwMode="auto">
            <a:xfrm>
              <a:off x="598" y="2201"/>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39387" name="Freeform 435"/>
            <p:cNvSpPr>
              <a:spLocks/>
            </p:cNvSpPr>
            <p:nvPr/>
          </p:nvSpPr>
          <p:spPr bwMode="auto">
            <a:xfrm>
              <a:off x="576" y="2194"/>
              <a:ext cx="22" cy="7"/>
            </a:xfrm>
            <a:custGeom>
              <a:avLst/>
              <a:gdLst>
                <a:gd name="T0" fmla="*/ 22 w 22"/>
                <a:gd name="T1" fmla="*/ 7 h 7"/>
                <a:gd name="T2" fmla="*/ 15 w 22"/>
                <a:gd name="T3" fmla="*/ 7 h 7"/>
                <a:gd name="T4" fmla="*/ 15 w 22"/>
                <a:gd name="T5" fmla="*/ 0 h 7"/>
                <a:gd name="T6" fmla="*/ 0 w 22"/>
                <a:gd name="T7" fmla="*/ 0 h 7"/>
                <a:gd name="T8" fmla="*/ 8 w 22"/>
                <a:gd name="T9" fmla="*/ 7 h 7"/>
                <a:gd name="T10" fmla="*/ 22 w 22"/>
                <a:gd name="T11" fmla="*/ 7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22" y="7"/>
                  </a:moveTo>
                  <a:lnTo>
                    <a:pt x="15" y="7"/>
                  </a:lnTo>
                  <a:lnTo>
                    <a:pt x="15" y="0"/>
                  </a:lnTo>
                  <a:lnTo>
                    <a:pt x="0" y="0"/>
                  </a:lnTo>
                  <a:lnTo>
                    <a:pt x="8" y="7"/>
                  </a:lnTo>
                  <a:lnTo>
                    <a:pt x="22" y="7"/>
                  </a:lnTo>
                  <a:close/>
                </a:path>
              </a:pathLst>
            </a:custGeom>
            <a:solidFill>
              <a:srgbClr val="3AD300"/>
            </a:solidFill>
            <a:ln w="9525">
              <a:noFill/>
              <a:round/>
              <a:headEnd/>
              <a:tailEnd/>
            </a:ln>
          </p:spPr>
          <p:txBody>
            <a:bodyPr/>
            <a:lstStyle/>
            <a:p>
              <a:endParaRPr lang="es-ES_tradnl"/>
            </a:p>
          </p:txBody>
        </p:sp>
        <p:sp>
          <p:nvSpPr>
            <p:cNvPr id="39388" name="Freeform 436"/>
            <p:cNvSpPr>
              <a:spLocks/>
            </p:cNvSpPr>
            <p:nvPr/>
          </p:nvSpPr>
          <p:spPr bwMode="auto">
            <a:xfrm>
              <a:off x="562" y="2194"/>
              <a:ext cx="22" cy="7"/>
            </a:xfrm>
            <a:custGeom>
              <a:avLst/>
              <a:gdLst>
                <a:gd name="T0" fmla="*/ 22 w 22"/>
                <a:gd name="T1" fmla="*/ 7 h 7"/>
                <a:gd name="T2" fmla="*/ 14 w 22"/>
                <a:gd name="T3" fmla="*/ 7 h 7"/>
                <a:gd name="T4" fmla="*/ 14 w 22"/>
                <a:gd name="T5" fmla="*/ 0 h 7"/>
                <a:gd name="T6" fmla="*/ 0 w 22"/>
                <a:gd name="T7" fmla="*/ 0 h 7"/>
                <a:gd name="T8" fmla="*/ 7 w 22"/>
                <a:gd name="T9" fmla="*/ 0 h 7"/>
                <a:gd name="T10" fmla="*/ 7 w 22"/>
                <a:gd name="T11" fmla="*/ 7 h 7"/>
                <a:gd name="T12" fmla="*/ 22 w 22"/>
                <a:gd name="T13" fmla="*/ 7 h 7"/>
                <a:gd name="T14" fmla="*/ 0 60000 65536"/>
                <a:gd name="T15" fmla="*/ 0 60000 65536"/>
                <a:gd name="T16" fmla="*/ 0 60000 65536"/>
                <a:gd name="T17" fmla="*/ 0 60000 65536"/>
                <a:gd name="T18" fmla="*/ 0 60000 65536"/>
                <a:gd name="T19" fmla="*/ 0 60000 65536"/>
                <a:gd name="T20" fmla="*/ 0 60000 65536"/>
                <a:gd name="T21" fmla="*/ 0 w 22"/>
                <a:gd name="T22" fmla="*/ 0 h 7"/>
                <a:gd name="T23" fmla="*/ 22 w 22"/>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
                  <a:moveTo>
                    <a:pt x="22" y="7"/>
                  </a:moveTo>
                  <a:lnTo>
                    <a:pt x="14" y="7"/>
                  </a:lnTo>
                  <a:lnTo>
                    <a:pt x="14" y="0"/>
                  </a:lnTo>
                  <a:lnTo>
                    <a:pt x="0" y="0"/>
                  </a:lnTo>
                  <a:lnTo>
                    <a:pt x="7" y="0"/>
                  </a:lnTo>
                  <a:lnTo>
                    <a:pt x="7" y="7"/>
                  </a:lnTo>
                  <a:lnTo>
                    <a:pt x="22" y="7"/>
                  </a:lnTo>
                  <a:close/>
                </a:path>
              </a:pathLst>
            </a:custGeom>
            <a:solidFill>
              <a:srgbClr val="3AD300"/>
            </a:solidFill>
            <a:ln w="9525">
              <a:noFill/>
              <a:round/>
              <a:headEnd/>
              <a:tailEnd/>
            </a:ln>
          </p:spPr>
          <p:txBody>
            <a:bodyPr/>
            <a:lstStyle/>
            <a:p>
              <a:endParaRPr lang="es-ES_tradnl"/>
            </a:p>
          </p:txBody>
        </p:sp>
        <p:sp>
          <p:nvSpPr>
            <p:cNvPr id="39389" name="Freeform 437"/>
            <p:cNvSpPr>
              <a:spLocks/>
            </p:cNvSpPr>
            <p:nvPr/>
          </p:nvSpPr>
          <p:spPr bwMode="auto">
            <a:xfrm>
              <a:off x="554"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39390" name="Freeform 438"/>
            <p:cNvSpPr>
              <a:spLocks/>
            </p:cNvSpPr>
            <p:nvPr/>
          </p:nvSpPr>
          <p:spPr bwMode="auto">
            <a:xfrm>
              <a:off x="547" y="2194"/>
              <a:ext cx="7" cy="7"/>
            </a:xfrm>
            <a:custGeom>
              <a:avLst/>
              <a:gdLst>
                <a:gd name="T0" fmla="*/ 0 w 7"/>
                <a:gd name="T1" fmla="*/ 0 h 7"/>
                <a:gd name="T2" fmla="*/ 0 w 7"/>
                <a:gd name="T3" fmla="*/ 7 h 7"/>
                <a:gd name="T4" fmla="*/ 7 w 7"/>
                <a:gd name="T5" fmla="*/ 7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7"/>
                  </a:lnTo>
                  <a:lnTo>
                    <a:pt x="7" y="7"/>
                  </a:lnTo>
                  <a:lnTo>
                    <a:pt x="0" y="0"/>
                  </a:lnTo>
                  <a:close/>
                </a:path>
              </a:pathLst>
            </a:custGeom>
            <a:solidFill>
              <a:srgbClr val="3AD300"/>
            </a:solidFill>
            <a:ln w="9525">
              <a:noFill/>
              <a:round/>
              <a:headEnd/>
              <a:tailEnd/>
            </a:ln>
          </p:spPr>
          <p:txBody>
            <a:bodyPr/>
            <a:lstStyle/>
            <a:p>
              <a:endParaRPr lang="es-ES_tradnl"/>
            </a:p>
          </p:txBody>
        </p:sp>
        <p:sp>
          <p:nvSpPr>
            <p:cNvPr id="39391" name="Freeform 439"/>
            <p:cNvSpPr>
              <a:spLocks/>
            </p:cNvSpPr>
            <p:nvPr/>
          </p:nvSpPr>
          <p:spPr bwMode="auto">
            <a:xfrm>
              <a:off x="532" y="2194"/>
              <a:ext cx="15" cy="7"/>
            </a:xfrm>
            <a:custGeom>
              <a:avLst/>
              <a:gdLst>
                <a:gd name="T0" fmla="*/ 15 w 15"/>
                <a:gd name="T1" fmla="*/ 7 h 7"/>
                <a:gd name="T2" fmla="*/ 8 w 15"/>
                <a:gd name="T3" fmla="*/ 0 h 7"/>
                <a:gd name="T4" fmla="*/ 0 w 15"/>
                <a:gd name="T5" fmla="*/ 0 h 7"/>
                <a:gd name="T6" fmla="*/ 8 w 15"/>
                <a:gd name="T7" fmla="*/ 7 h 7"/>
                <a:gd name="T8" fmla="*/ 15 w 15"/>
                <a:gd name="T9" fmla="*/ 7 h 7"/>
                <a:gd name="T10" fmla="*/ 0 60000 65536"/>
                <a:gd name="T11" fmla="*/ 0 60000 65536"/>
                <a:gd name="T12" fmla="*/ 0 60000 65536"/>
                <a:gd name="T13" fmla="*/ 0 60000 65536"/>
                <a:gd name="T14" fmla="*/ 0 60000 65536"/>
                <a:gd name="T15" fmla="*/ 0 w 15"/>
                <a:gd name="T16" fmla="*/ 0 h 7"/>
                <a:gd name="T17" fmla="*/ 15 w 15"/>
                <a:gd name="T18" fmla="*/ 7 h 7"/>
              </a:gdLst>
              <a:ahLst/>
              <a:cxnLst>
                <a:cxn ang="T10">
                  <a:pos x="T0" y="T1"/>
                </a:cxn>
                <a:cxn ang="T11">
                  <a:pos x="T2" y="T3"/>
                </a:cxn>
                <a:cxn ang="T12">
                  <a:pos x="T4" y="T5"/>
                </a:cxn>
                <a:cxn ang="T13">
                  <a:pos x="T6" y="T7"/>
                </a:cxn>
                <a:cxn ang="T14">
                  <a:pos x="T8" y="T9"/>
                </a:cxn>
              </a:cxnLst>
              <a:rect l="T15" t="T16" r="T17" b="T18"/>
              <a:pathLst>
                <a:path w="15" h="7">
                  <a:moveTo>
                    <a:pt x="15" y="7"/>
                  </a:moveTo>
                  <a:lnTo>
                    <a:pt x="8" y="0"/>
                  </a:lnTo>
                  <a:lnTo>
                    <a:pt x="0" y="0"/>
                  </a:lnTo>
                  <a:lnTo>
                    <a:pt x="8" y="7"/>
                  </a:lnTo>
                  <a:lnTo>
                    <a:pt x="15" y="7"/>
                  </a:lnTo>
                  <a:close/>
                </a:path>
              </a:pathLst>
            </a:custGeom>
            <a:solidFill>
              <a:srgbClr val="3AD300"/>
            </a:solidFill>
            <a:ln w="9525">
              <a:noFill/>
              <a:round/>
              <a:headEnd/>
              <a:tailEnd/>
            </a:ln>
          </p:spPr>
          <p:txBody>
            <a:bodyPr/>
            <a:lstStyle/>
            <a:p>
              <a:endParaRPr lang="es-ES_tradnl"/>
            </a:p>
          </p:txBody>
        </p:sp>
        <p:sp>
          <p:nvSpPr>
            <p:cNvPr id="39392" name="Rectangle 440"/>
            <p:cNvSpPr>
              <a:spLocks noChangeArrowheads="1"/>
            </p:cNvSpPr>
            <p:nvPr/>
          </p:nvSpPr>
          <p:spPr bwMode="auto">
            <a:xfrm>
              <a:off x="525" y="2194"/>
              <a:ext cx="7" cy="7"/>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393" name="Freeform 441"/>
            <p:cNvSpPr>
              <a:spLocks/>
            </p:cNvSpPr>
            <p:nvPr/>
          </p:nvSpPr>
          <p:spPr bwMode="auto">
            <a:xfrm>
              <a:off x="518" y="1927"/>
              <a:ext cx="22" cy="29"/>
            </a:xfrm>
            <a:custGeom>
              <a:avLst/>
              <a:gdLst>
                <a:gd name="T0" fmla="*/ 14 w 22"/>
                <a:gd name="T1" fmla="*/ 29 h 29"/>
                <a:gd name="T2" fmla="*/ 22 w 22"/>
                <a:gd name="T3" fmla="*/ 29 h 29"/>
                <a:gd name="T4" fmla="*/ 22 w 22"/>
                <a:gd name="T5" fmla="*/ 22 h 29"/>
                <a:gd name="T6" fmla="*/ 14 w 22"/>
                <a:gd name="T7" fmla="*/ 22 h 29"/>
                <a:gd name="T8" fmla="*/ 7 w 22"/>
                <a:gd name="T9" fmla="*/ 15 h 29"/>
                <a:gd name="T10" fmla="*/ 7 w 22"/>
                <a:gd name="T11" fmla="*/ 0 h 29"/>
                <a:gd name="T12" fmla="*/ 0 w 22"/>
                <a:gd name="T13" fmla="*/ 0 h 29"/>
                <a:gd name="T14" fmla="*/ 0 w 22"/>
                <a:gd name="T15" fmla="*/ 22 h 29"/>
                <a:gd name="T16" fmla="*/ 7 w 22"/>
                <a:gd name="T17" fmla="*/ 22 h 29"/>
                <a:gd name="T18" fmla="*/ 7 w 22"/>
                <a:gd name="T19" fmla="*/ 29 h 29"/>
                <a:gd name="T20" fmla="*/ 14 w 22"/>
                <a:gd name="T21" fmla="*/ 2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29"/>
                <a:gd name="T35" fmla="*/ 22 w 22"/>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29">
                  <a:moveTo>
                    <a:pt x="14" y="29"/>
                  </a:moveTo>
                  <a:lnTo>
                    <a:pt x="22" y="29"/>
                  </a:lnTo>
                  <a:lnTo>
                    <a:pt x="22" y="22"/>
                  </a:lnTo>
                  <a:lnTo>
                    <a:pt x="14" y="22"/>
                  </a:lnTo>
                  <a:lnTo>
                    <a:pt x="7" y="15"/>
                  </a:lnTo>
                  <a:lnTo>
                    <a:pt x="7" y="0"/>
                  </a:lnTo>
                  <a:lnTo>
                    <a:pt x="0" y="0"/>
                  </a:lnTo>
                  <a:lnTo>
                    <a:pt x="0" y="22"/>
                  </a:lnTo>
                  <a:lnTo>
                    <a:pt x="7" y="22"/>
                  </a:lnTo>
                  <a:lnTo>
                    <a:pt x="7" y="29"/>
                  </a:lnTo>
                  <a:lnTo>
                    <a:pt x="14" y="29"/>
                  </a:lnTo>
                  <a:close/>
                </a:path>
              </a:pathLst>
            </a:custGeom>
            <a:solidFill>
              <a:srgbClr val="0CA500"/>
            </a:solidFill>
            <a:ln w="0">
              <a:solidFill>
                <a:srgbClr val="000000"/>
              </a:solidFill>
              <a:round/>
              <a:headEnd/>
              <a:tailEnd/>
            </a:ln>
          </p:spPr>
          <p:txBody>
            <a:bodyPr/>
            <a:lstStyle/>
            <a:p>
              <a:endParaRPr lang="es-ES_tradnl"/>
            </a:p>
          </p:txBody>
        </p:sp>
      </p:grpSp>
      <p:graphicFrame>
        <p:nvGraphicFramePr>
          <p:cNvPr id="270177" name="Object 865"/>
          <p:cNvGraphicFramePr>
            <a:graphicFrameLocks noChangeAspect="1"/>
          </p:cNvGraphicFramePr>
          <p:nvPr/>
        </p:nvGraphicFramePr>
        <p:xfrm>
          <a:off x="3609975" y="5500688"/>
          <a:ext cx="2576513" cy="1090612"/>
        </p:xfrm>
        <a:graphic>
          <a:graphicData uri="http://schemas.openxmlformats.org/presentationml/2006/ole">
            <p:oleObj spid="_x0000_s38914" name="Ecuación" r:id="rId3" imgW="990360" imgH="419040" progId="Equation.3">
              <p:embed/>
            </p:oleObj>
          </a:graphicData>
        </a:graphic>
      </p:graphicFrame>
      <p:sp>
        <p:nvSpPr>
          <p:cNvPr id="38924" name="Text Box 873"/>
          <p:cNvSpPr txBox="1">
            <a:spLocks noChangeArrowheads="1"/>
          </p:cNvSpPr>
          <p:nvPr/>
        </p:nvSpPr>
        <p:spPr bwMode="auto">
          <a:xfrm>
            <a:off x="742950" y="2914650"/>
            <a:ext cx="628650" cy="519113"/>
          </a:xfrm>
          <a:prstGeom prst="rect">
            <a:avLst/>
          </a:prstGeom>
          <a:noFill/>
          <a:ln w="9525">
            <a:noFill/>
            <a:miter lim="800000"/>
            <a:headEnd/>
            <a:tailEnd/>
          </a:ln>
        </p:spPr>
        <p:txBody>
          <a:bodyPr>
            <a:spAutoFit/>
          </a:bodyPr>
          <a:lstStyle/>
          <a:p>
            <a:pPr>
              <a:spcBef>
                <a:spcPct val="50000"/>
              </a:spcBef>
            </a:pPr>
            <a:r>
              <a:rPr lang="es-ES" sz="2800">
                <a:solidFill>
                  <a:srgbClr val="000000"/>
                </a:solidFill>
              </a:rPr>
              <a:t>O</a:t>
            </a:r>
          </a:p>
        </p:txBody>
      </p:sp>
      <p:grpSp>
        <p:nvGrpSpPr>
          <p:cNvPr id="9" name="887 Grupo"/>
          <p:cNvGrpSpPr>
            <a:grpSpLocks/>
          </p:cNvGrpSpPr>
          <p:nvPr/>
        </p:nvGrpSpPr>
        <p:grpSpPr bwMode="auto">
          <a:xfrm>
            <a:off x="7858125" y="2271713"/>
            <a:ext cx="628650" cy="1541462"/>
            <a:chOff x="7858125" y="2271713"/>
            <a:chExt cx="628650" cy="1541462"/>
          </a:xfrm>
        </p:grpSpPr>
        <p:grpSp>
          <p:nvGrpSpPr>
            <p:cNvPr id="38950" name="Group 442"/>
            <p:cNvGrpSpPr>
              <a:grpSpLocks/>
            </p:cNvGrpSpPr>
            <p:nvPr/>
          </p:nvGrpSpPr>
          <p:grpSpPr bwMode="auto">
            <a:xfrm rot="350654" flipH="1">
              <a:off x="7910513" y="2878138"/>
              <a:ext cx="398462" cy="935037"/>
              <a:chOff x="1819" y="1787"/>
              <a:chExt cx="380" cy="799"/>
            </a:xfrm>
          </p:grpSpPr>
          <p:grpSp>
            <p:nvGrpSpPr>
              <p:cNvPr id="38952" name="Group 443"/>
              <p:cNvGrpSpPr>
                <a:grpSpLocks/>
              </p:cNvGrpSpPr>
              <p:nvPr/>
            </p:nvGrpSpPr>
            <p:grpSpPr bwMode="auto">
              <a:xfrm>
                <a:off x="1819" y="1787"/>
                <a:ext cx="317" cy="799"/>
                <a:chOff x="1819" y="1787"/>
                <a:chExt cx="317" cy="799"/>
              </a:xfrm>
            </p:grpSpPr>
            <p:sp>
              <p:nvSpPr>
                <p:cNvPr id="39173" name="Freeform 444"/>
                <p:cNvSpPr>
                  <a:spLocks/>
                </p:cNvSpPr>
                <p:nvPr/>
              </p:nvSpPr>
              <p:spPr bwMode="auto">
                <a:xfrm>
                  <a:off x="2033" y="1787"/>
                  <a:ext cx="71" cy="535"/>
                </a:xfrm>
                <a:custGeom>
                  <a:avLst/>
                  <a:gdLst>
                    <a:gd name="T0" fmla="*/ 0 w 71"/>
                    <a:gd name="T1" fmla="*/ 519 h 535"/>
                    <a:gd name="T2" fmla="*/ 8 w 71"/>
                    <a:gd name="T3" fmla="*/ 511 h 535"/>
                    <a:gd name="T4" fmla="*/ 24 w 71"/>
                    <a:gd name="T5" fmla="*/ 479 h 535"/>
                    <a:gd name="T6" fmla="*/ 32 w 71"/>
                    <a:gd name="T7" fmla="*/ 423 h 535"/>
                    <a:gd name="T8" fmla="*/ 24 w 71"/>
                    <a:gd name="T9" fmla="*/ 407 h 535"/>
                    <a:gd name="T10" fmla="*/ 16 w 71"/>
                    <a:gd name="T11" fmla="*/ 415 h 535"/>
                    <a:gd name="T12" fmla="*/ 0 w 71"/>
                    <a:gd name="T13" fmla="*/ 423 h 535"/>
                    <a:gd name="T14" fmla="*/ 8 w 71"/>
                    <a:gd name="T15" fmla="*/ 415 h 535"/>
                    <a:gd name="T16" fmla="*/ 24 w 71"/>
                    <a:gd name="T17" fmla="*/ 407 h 535"/>
                    <a:gd name="T18" fmla="*/ 16 w 71"/>
                    <a:gd name="T19" fmla="*/ 376 h 535"/>
                    <a:gd name="T20" fmla="*/ 8 w 71"/>
                    <a:gd name="T21" fmla="*/ 336 h 535"/>
                    <a:gd name="T22" fmla="*/ 8 w 71"/>
                    <a:gd name="T23" fmla="*/ 328 h 535"/>
                    <a:gd name="T24" fmla="*/ 16 w 71"/>
                    <a:gd name="T25" fmla="*/ 288 h 535"/>
                    <a:gd name="T26" fmla="*/ 24 w 71"/>
                    <a:gd name="T27" fmla="*/ 248 h 535"/>
                    <a:gd name="T28" fmla="*/ 32 w 71"/>
                    <a:gd name="T29" fmla="*/ 216 h 535"/>
                    <a:gd name="T30" fmla="*/ 24 w 71"/>
                    <a:gd name="T31" fmla="*/ 224 h 535"/>
                    <a:gd name="T32" fmla="*/ 32 w 71"/>
                    <a:gd name="T33" fmla="*/ 216 h 535"/>
                    <a:gd name="T34" fmla="*/ 39 w 71"/>
                    <a:gd name="T35" fmla="*/ 184 h 535"/>
                    <a:gd name="T36" fmla="*/ 47 w 71"/>
                    <a:gd name="T37" fmla="*/ 136 h 535"/>
                    <a:gd name="T38" fmla="*/ 32 w 71"/>
                    <a:gd name="T39" fmla="*/ 128 h 535"/>
                    <a:gd name="T40" fmla="*/ 47 w 71"/>
                    <a:gd name="T41" fmla="*/ 120 h 535"/>
                    <a:gd name="T42" fmla="*/ 55 w 71"/>
                    <a:gd name="T43" fmla="*/ 96 h 535"/>
                    <a:gd name="T44" fmla="*/ 47 w 71"/>
                    <a:gd name="T45" fmla="*/ 56 h 535"/>
                    <a:gd name="T46" fmla="*/ 39 w 71"/>
                    <a:gd name="T47" fmla="*/ 32 h 535"/>
                    <a:gd name="T48" fmla="*/ 32 w 71"/>
                    <a:gd name="T49" fmla="*/ 8 h 535"/>
                    <a:gd name="T50" fmla="*/ 24 w 71"/>
                    <a:gd name="T51" fmla="*/ 0 h 535"/>
                    <a:gd name="T52" fmla="*/ 47 w 71"/>
                    <a:gd name="T53" fmla="*/ 8 h 535"/>
                    <a:gd name="T54" fmla="*/ 55 w 71"/>
                    <a:gd name="T55" fmla="*/ 40 h 535"/>
                    <a:gd name="T56" fmla="*/ 55 w 71"/>
                    <a:gd name="T57" fmla="*/ 56 h 535"/>
                    <a:gd name="T58" fmla="*/ 63 w 71"/>
                    <a:gd name="T59" fmla="*/ 72 h 535"/>
                    <a:gd name="T60" fmla="*/ 55 w 71"/>
                    <a:gd name="T61" fmla="*/ 168 h 535"/>
                    <a:gd name="T62" fmla="*/ 63 w 71"/>
                    <a:gd name="T63" fmla="*/ 200 h 535"/>
                    <a:gd name="T64" fmla="*/ 47 w 71"/>
                    <a:gd name="T65" fmla="*/ 208 h 535"/>
                    <a:gd name="T66" fmla="*/ 55 w 71"/>
                    <a:gd name="T67" fmla="*/ 240 h 535"/>
                    <a:gd name="T68" fmla="*/ 39 w 71"/>
                    <a:gd name="T69" fmla="*/ 232 h 535"/>
                    <a:gd name="T70" fmla="*/ 32 w 71"/>
                    <a:gd name="T71" fmla="*/ 272 h 535"/>
                    <a:gd name="T72" fmla="*/ 24 w 71"/>
                    <a:gd name="T73" fmla="*/ 320 h 535"/>
                    <a:gd name="T74" fmla="*/ 32 w 71"/>
                    <a:gd name="T75" fmla="*/ 352 h 535"/>
                    <a:gd name="T76" fmla="*/ 39 w 71"/>
                    <a:gd name="T77" fmla="*/ 407 h 535"/>
                    <a:gd name="T78" fmla="*/ 55 w 71"/>
                    <a:gd name="T79" fmla="*/ 423 h 535"/>
                    <a:gd name="T80" fmla="*/ 39 w 71"/>
                    <a:gd name="T81" fmla="*/ 431 h 535"/>
                    <a:gd name="T82" fmla="*/ 32 w 71"/>
                    <a:gd name="T83" fmla="*/ 487 h 535"/>
                    <a:gd name="T84" fmla="*/ 24 w 71"/>
                    <a:gd name="T85" fmla="*/ 503 h 535"/>
                    <a:gd name="T86" fmla="*/ 16 w 71"/>
                    <a:gd name="T87" fmla="*/ 519 h 535"/>
                    <a:gd name="T88" fmla="*/ 8 w 71"/>
                    <a:gd name="T89" fmla="*/ 535 h 535"/>
                    <a:gd name="T90" fmla="*/ 0 w 71"/>
                    <a:gd name="T91" fmla="*/ 527 h 53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1"/>
                    <a:gd name="T139" fmla="*/ 0 h 535"/>
                    <a:gd name="T140" fmla="*/ 71 w 71"/>
                    <a:gd name="T141" fmla="*/ 535 h 53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1" h="535">
                      <a:moveTo>
                        <a:pt x="0" y="527"/>
                      </a:moveTo>
                      <a:lnTo>
                        <a:pt x="0" y="519"/>
                      </a:lnTo>
                      <a:lnTo>
                        <a:pt x="8" y="519"/>
                      </a:lnTo>
                      <a:lnTo>
                        <a:pt x="8" y="511"/>
                      </a:lnTo>
                      <a:lnTo>
                        <a:pt x="24" y="495"/>
                      </a:lnTo>
                      <a:lnTo>
                        <a:pt x="24" y="479"/>
                      </a:lnTo>
                      <a:lnTo>
                        <a:pt x="32" y="471"/>
                      </a:lnTo>
                      <a:lnTo>
                        <a:pt x="32" y="423"/>
                      </a:lnTo>
                      <a:lnTo>
                        <a:pt x="24" y="423"/>
                      </a:lnTo>
                      <a:lnTo>
                        <a:pt x="24" y="407"/>
                      </a:lnTo>
                      <a:lnTo>
                        <a:pt x="24" y="415"/>
                      </a:lnTo>
                      <a:lnTo>
                        <a:pt x="16" y="415"/>
                      </a:lnTo>
                      <a:lnTo>
                        <a:pt x="8" y="423"/>
                      </a:lnTo>
                      <a:lnTo>
                        <a:pt x="0" y="423"/>
                      </a:lnTo>
                      <a:lnTo>
                        <a:pt x="8" y="423"/>
                      </a:lnTo>
                      <a:lnTo>
                        <a:pt x="8" y="415"/>
                      </a:lnTo>
                      <a:lnTo>
                        <a:pt x="16" y="415"/>
                      </a:lnTo>
                      <a:lnTo>
                        <a:pt x="24" y="407"/>
                      </a:lnTo>
                      <a:lnTo>
                        <a:pt x="24" y="376"/>
                      </a:lnTo>
                      <a:lnTo>
                        <a:pt x="16" y="376"/>
                      </a:lnTo>
                      <a:lnTo>
                        <a:pt x="16" y="336"/>
                      </a:lnTo>
                      <a:lnTo>
                        <a:pt x="8" y="336"/>
                      </a:lnTo>
                      <a:lnTo>
                        <a:pt x="0" y="328"/>
                      </a:lnTo>
                      <a:lnTo>
                        <a:pt x="8" y="328"/>
                      </a:lnTo>
                      <a:lnTo>
                        <a:pt x="16" y="320"/>
                      </a:lnTo>
                      <a:lnTo>
                        <a:pt x="16" y="288"/>
                      </a:lnTo>
                      <a:lnTo>
                        <a:pt x="24" y="280"/>
                      </a:lnTo>
                      <a:lnTo>
                        <a:pt x="24" y="248"/>
                      </a:lnTo>
                      <a:lnTo>
                        <a:pt x="32" y="240"/>
                      </a:lnTo>
                      <a:lnTo>
                        <a:pt x="32" y="216"/>
                      </a:lnTo>
                      <a:lnTo>
                        <a:pt x="32" y="224"/>
                      </a:lnTo>
                      <a:lnTo>
                        <a:pt x="24" y="224"/>
                      </a:lnTo>
                      <a:lnTo>
                        <a:pt x="24" y="216"/>
                      </a:lnTo>
                      <a:lnTo>
                        <a:pt x="32" y="216"/>
                      </a:lnTo>
                      <a:lnTo>
                        <a:pt x="39" y="208"/>
                      </a:lnTo>
                      <a:lnTo>
                        <a:pt x="39" y="184"/>
                      </a:lnTo>
                      <a:lnTo>
                        <a:pt x="47" y="176"/>
                      </a:lnTo>
                      <a:lnTo>
                        <a:pt x="47" y="136"/>
                      </a:lnTo>
                      <a:lnTo>
                        <a:pt x="39" y="128"/>
                      </a:lnTo>
                      <a:lnTo>
                        <a:pt x="32" y="128"/>
                      </a:lnTo>
                      <a:lnTo>
                        <a:pt x="39" y="128"/>
                      </a:lnTo>
                      <a:lnTo>
                        <a:pt x="47" y="120"/>
                      </a:lnTo>
                      <a:lnTo>
                        <a:pt x="55" y="120"/>
                      </a:lnTo>
                      <a:lnTo>
                        <a:pt x="55" y="96"/>
                      </a:lnTo>
                      <a:lnTo>
                        <a:pt x="47" y="96"/>
                      </a:lnTo>
                      <a:lnTo>
                        <a:pt x="47" y="56"/>
                      </a:lnTo>
                      <a:lnTo>
                        <a:pt x="39" y="48"/>
                      </a:lnTo>
                      <a:lnTo>
                        <a:pt x="39" y="32"/>
                      </a:lnTo>
                      <a:lnTo>
                        <a:pt x="32" y="24"/>
                      </a:lnTo>
                      <a:lnTo>
                        <a:pt x="32" y="8"/>
                      </a:lnTo>
                      <a:lnTo>
                        <a:pt x="24" y="8"/>
                      </a:lnTo>
                      <a:lnTo>
                        <a:pt x="24" y="0"/>
                      </a:lnTo>
                      <a:lnTo>
                        <a:pt x="39" y="0"/>
                      </a:lnTo>
                      <a:lnTo>
                        <a:pt x="47" y="8"/>
                      </a:lnTo>
                      <a:lnTo>
                        <a:pt x="47" y="32"/>
                      </a:lnTo>
                      <a:lnTo>
                        <a:pt x="55" y="40"/>
                      </a:lnTo>
                      <a:lnTo>
                        <a:pt x="71" y="40"/>
                      </a:lnTo>
                      <a:lnTo>
                        <a:pt x="55" y="56"/>
                      </a:lnTo>
                      <a:lnTo>
                        <a:pt x="55" y="64"/>
                      </a:lnTo>
                      <a:lnTo>
                        <a:pt x="63" y="72"/>
                      </a:lnTo>
                      <a:lnTo>
                        <a:pt x="63" y="160"/>
                      </a:lnTo>
                      <a:lnTo>
                        <a:pt x="55" y="168"/>
                      </a:lnTo>
                      <a:lnTo>
                        <a:pt x="55" y="200"/>
                      </a:lnTo>
                      <a:lnTo>
                        <a:pt x="63" y="200"/>
                      </a:lnTo>
                      <a:lnTo>
                        <a:pt x="55" y="208"/>
                      </a:lnTo>
                      <a:lnTo>
                        <a:pt x="47" y="208"/>
                      </a:lnTo>
                      <a:lnTo>
                        <a:pt x="47" y="232"/>
                      </a:lnTo>
                      <a:lnTo>
                        <a:pt x="55" y="240"/>
                      </a:lnTo>
                      <a:lnTo>
                        <a:pt x="47" y="240"/>
                      </a:lnTo>
                      <a:lnTo>
                        <a:pt x="39" y="232"/>
                      </a:lnTo>
                      <a:lnTo>
                        <a:pt x="39" y="264"/>
                      </a:lnTo>
                      <a:lnTo>
                        <a:pt x="32" y="272"/>
                      </a:lnTo>
                      <a:lnTo>
                        <a:pt x="32" y="320"/>
                      </a:lnTo>
                      <a:lnTo>
                        <a:pt x="24" y="320"/>
                      </a:lnTo>
                      <a:lnTo>
                        <a:pt x="24" y="344"/>
                      </a:lnTo>
                      <a:lnTo>
                        <a:pt x="32" y="352"/>
                      </a:lnTo>
                      <a:lnTo>
                        <a:pt x="32" y="400"/>
                      </a:lnTo>
                      <a:lnTo>
                        <a:pt x="39" y="407"/>
                      </a:lnTo>
                      <a:lnTo>
                        <a:pt x="39" y="423"/>
                      </a:lnTo>
                      <a:lnTo>
                        <a:pt x="55" y="423"/>
                      </a:lnTo>
                      <a:lnTo>
                        <a:pt x="47" y="423"/>
                      </a:lnTo>
                      <a:lnTo>
                        <a:pt x="39" y="431"/>
                      </a:lnTo>
                      <a:lnTo>
                        <a:pt x="39" y="479"/>
                      </a:lnTo>
                      <a:lnTo>
                        <a:pt x="32" y="487"/>
                      </a:lnTo>
                      <a:lnTo>
                        <a:pt x="32" y="503"/>
                      </a:lnTo>
                      <a:lnTo>
                        <a:pt x="24" y="503"/>
                      </a:lnTo>
                      <a:lnTo>
                        <a:pt x="24" y="511"/>
                      </a:lnTo>
                      <a:lnTo>
                        <a:pt x="16" y="519"/>
                      </a:lnTo>
                      <a:lnTo>
                        <a:pt x="16" y="527"/>
                      </a:lnTo>
                      <a:lnTo>
                        <a:pt x="8" y="535"/>
                      </a:lnTo>
                      <a:lnTo>
                        <a:pt x="0" y="535"/>
                      </a:lnTo>
                      <a:lnTo>
                        <a:pt x="0" y="527"/>
                      </a:lnTo>
                      <a:close/>
                    </a:path>
                  </a:pathLst>
                </a:custGeom>
                <a:solidFill>
                  <a:srgbClr val="32B219"/>
                </a:solidFill>
                <a:ln w="0">
                  <a:solidFill>
                    <a:srgbClr val="000000"/>
                  </a:solidFill>
                  <a:round/>
                  <a:headEnd/>
                  <a:tailEnd/>
                </a:ln>
              </p:spPr>
              <p:txBody>
                <a:bodyPr/>
                <a:lstStyle/>
                <a:p>
                  <a:endParaRPr lang="es-ES_tradnl"/>
                </a:p>
              </p:txBody>
            </p:sp>
            <p:sp>
              <p:nvSpPr>
                <p:cNvPr id="39174" name="Freeform 445"/>
                <p:cNvSpPr>
                  <a:spLocks/>
                </p:cNvSpPr>
                <p:nvPr/>
              </p:nvSpPr>
              <p:spPr bwMode="auto">
                <a:xfrm>
                  <a:off x="2033" y="2234"/>
                  <a:ext cx="32" cy="80"/>
                </a:xfrm>
                <a:custGeom>
                  <a:avLst/>
                  <a:gdLst>
                    <a:gd name="T0" fmla="*/ 0 w 32"/>
                    <a:gd name="T1" fmla="*/ 80 h 80"/>
                    <a:gd name="T2" fmla="*/ 8 w 32"/>
                    <a:gd name="T3" fmla="*/ 80 h 80"/>
                    <a:gd name="T4" fmla="*/ 8 w 32"/>
                    <a:gd name="T5" fmla="*/ 72 h 80"/>
                    <a:gd name="T6" fmla="*/ 16 w 32"/>
                    <a:gd name="T7" fmla="*/ 72 h 80"/>
                    <a:gd name="T8" fmla="*/ 16 w 32"/>
                    <a:gd name="T9" fmla="*/ 64 h 80"/>
                    <a:gd name="T10" fmla="*/ 24 w 32"/>
                    <a:gd name="T11" fmla="*/ 56 h 80"/>
                    <a:gd name="T12" fmla="*/ 24 w 32"/>
                    <a:gd name="T13" fmla="*/ 48 h 80"/>
                    <a:gd name="T14" fmla="*/ 32 w 32"/>
                    <a:gd name="T15" fmla="*/ 40 h 80"/>
                    <a:gd name="T16" fmla="*/ 32 w 32"/>
                    <a:gd name="T17" fmla="*/ 0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
                    <a:gd name="T28" fmla="*/ 0 h 80"/>
                    <a:gd name="T29" fmla="*/ 32 w 32"/>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 h="80">
                      <a:moveTo>
                        <a:pt x="0" y="80"/>
                      </a:moveTo>
                      <a:lnTo>
                        <a:pt x="8" y="80"/>
                      </a:lnTo>
                      <a:lnTo>
                        <a:pt x="8" y="72"/>
                      </a:lnTo>
                      <a:lnTo>
                        <a:pt x="16" y="72"/>
                      </a:lnTo>
                      <a:lnTo>
                        <a:pt x="16" y="64"/>
                      </a:lnTo>
                      <a:lnTo>
                        <a:pt x="24" y="56"/>
                      </a:lnTo>
                      <a:lnTo>
                        <a:pt x="24" y="48"/>
                      </a:lnTo>
                      <a:lnTo>
                        <a:pt x="32" y="40"/>
                      </a:lnTo>
                      <a:lnTo>
                        <a:pt x="32" y="0"/>
                      </a:lnTo>
                    </a:path>
                  </a:pathLst>
                </a:custGeom>
                <a:noFill/>
                <a:ln w="12700">
                  <a:solidFill>
                    <a:srgbClr val="66D84C"/>
                  </a:solidFill>
                  <a:round/>
                  <a:headEnd/>
                  <a:tailEnd/>
                </a:ln>
              </p:spPr>
              <p:txBody>
                <a:bodyPr/>
                <a:lstStyle/>
                <a:p>
                  <a:endParaRPr lang="es-ES_tradnl"/>
                </a:p>
              </p:txBody>
            </p:sp>
            <p:sp>
              <p:nvSpPr>
                <p:cNvPr id="39175" name="Freeform 446"/>
                <p:cNvSpPr>
                  <a:spLocks/>
                </p:cNvSpPr>
                <p:nvPr/>
              </p:nvSpPr>
              <p:spPr bwMode="auto">
                <a:xfrm>
                  <a:off x="2057" y="2171"/>
                  <a:ext cx="8" cy="63"/>
                </a:xfrm>
                <a:custGeom>
                  <a:avLst/>
                  <a:gdLst>
                    <a:gd name="T0" fmla="*/ 8 w 8"/>
                    <a:gd name="T1" fmla="*/ 63 h 63"/>
                    <a:gd name="T2" fmla="*/ 8 w 8"/>
                    <a:gd name="T3" fmla="*/ 8 h 63"/>
                    <a:gd name="T4" fmla="*/ 0 w 8"/>
                    <a:gd name="T5" fmla="*/ 0 h 63"/>
                    <a:gd name="T6" fmla="*/ 0 60000 65536"/>
                    <a:gd name="T7" fmla="*/ 0 60000 65536"/>
                    <a:gd name="T8" fmla="*/ 0 60000 65536"/>
                    <a:gd name="T9" fmla="*/ 0 w 8"/>
                    <a:gd name="T10" fmla="*/ 0 h 63"/>
                    <a:gd name="T11" fmla="*/ 8 w 8"/>
                    <a:gd name="T12" fmla="*/ 63 h 63"/>
                  </a:gdLst>
                  <a:ahLst/>
                  <a:cxnLst>
                    <a:cxn ang="T6">
                      <a:pos x="T0" y="T1"/>
                    </a:cxn>
                    <a:cxn ang="T7">
                      <a:pos x="T2" y="T3"/>
                    </a:cxn>
                    <a:cxn ang="T8">
                      <a:pos x="T4" y="T5"/>
                    </a:cxn>
                  </a:cxnLst>
                  <a:rect l="T9" t="T10" r="T11" b="T12"/>
                  <a:pathLst>
                    <a:path w="8" h="63">
                      <a:moveTo>
                        <a:pt x="8" y="63"/>
                      </a:moveTo>
                      <a:lnTo>
                        <a:pt x="8" y="8"/>
                      </a:lnTo>
                      <a:lnTo>
                        <a:pt x="0" y="0"/>
                      </a:lnTo>
                    </a:path>
                  </a:pathLst>
                </a:custGeom>
                <a:noFill/>
                <a:ln w="12700">
                  <a:solidFill>
                    <a:srgbClr val="66D84C"/>
                  </a:solidFill>
                  <a:round/>
                  <a:headEnd/>
                  <a:tailEnd/>
                </a:ln>
              </p:spPr>
              <p:txBody>
                <a:bodyPr/>
                <a:lstStyle/>
                <a:p>
                  <a:endParaRPr lang="es-ES_tradnl"/>
                </a:p>
              </p:txBody>
            </p:sp>
            <p:sp>
              <p:nvSpPr>
                <p:cNvPr id="39176" name="Line 447"/>
                <p:cNvSpPr>
                  <a:spLocks noChangeShapeType="1"/>
                </p:cNvSpPr>
                <p:nvPr/>
              </p:nvSpPr>
              <p:spPr bwMode="auto">
                <a:xfrm flipV="1">
                  <a:off x="2057" y="2075"/>
                  <a:ext cx="1" cy="96"/>
                </a:xfrm>
                <a:prstGeom prst="line">
                  <a:avLst/>
                </a:prstGeom>
                <a:noFill/>
                <a:ln w="12700">
                  <a:solidFill>
                    <a:srgbClr val="66D84C"/>
                  </a:solidFill>
                  <a:round/>
                  <a:headEnd/>
                  <a:tailEnd/>
                </a:ln>
              </p:spPr>
              <p:txBody>
                <a:bodyPr/>
                <a:lstStyle/>
                <a:p>
                  <a:endParaRPr lang="es-ES_tradnl"/>
                </a:p>
              </p:txBody>
            </p:sp>
            <p:sp>
              <p:nvSpPr>
                <p:cNvPr id="39177" name="Freeform 448"/>
                <p:cNvSpPr>
                  <a:spLocks/>
                </p:cNvSpPr>
                <p:nvPr/>
              </p:nvSpPr>
              <p:spPr bwMode="auto">
                <a:xfrm>
                  <a:off x="2057" y="1963"/>
                  <a:ext cx="23" cy="112"/>
                </a:xfrm>
                <a:custGeom>
                  <a:avLst/>
                  <a:gdLst>
                    <a:gd name="T0" fmla="*/ 0 w 23"/>
                    <a:gd name="T1" fmla="*/ 112 h 112"/>
                    <a:gd name="T2" fmla="*/ 0 w 23"/>
                    <a:gd name="T3" fmla="*/ 104 h 112"/>
                    <a:gd name="T4" fmla="*/ 8 w 23"/>
                    <a:gd name="T5" fmla="*/ 96 h 112"/>
                    <a:gd name="T6" fmla="*/ 8 w 23"/>
                    <a:gd name="T7" fmla="*/ 64 h 112"/>
                    <a:gd name="T8" fmla="*/ 15 w 23"/>
                    <a:gd name="T9" fmla="*/ 64 h 112"/>
                    <a:gd name="T10" fmla="*/ 15 w 23"/>
                    <a:gd name="T11" fmla="*/ 32 h 112"/>
                    <a:gd name="T12" fmla="*/ 23 w 23"/>
                    <a:gd name="T13" fmla="*/ 24 h 112"/>
                    <a:gd name="T14" fmla="*/ 23 w 23"/>
                    <a:gd name="T15" fmla="*/ 0 h 112"/>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112"/>
                    <a:gd name="T26" fmla="*/ 23 w 23"/>
                    <a:gd name="T27" fmla="*/ 112 h 1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112">
                      <a:moveTo>
                        <a:pt x="0" y="112"/>
                      </a:moveTo>
                      <a:lnTo>
                        <a:pt x="0" y="104"/>
                      </a:lnTo>
                      <a:lnTo>
                        <a:pt x="8" y="96"/>
                      </a:lnTo>
                      <a:lnTo>
                        <a:pt x="8" y="64"/>
                      </a:lnTo>
                      <a:lnTo>
                        <a:pt x="15" y="64"/>
                      </a:lnTo>
                      <a:lnTo>
                        <a:pt x="15" y="32"/>
                      </a:lnTo>
                      <a:lnTo>
                        <a:pt x="23" y="24"/>
                      </a:lnTo>
                      <a:lnTo>
                        <a:pt x="23" y="0"/>
                      </a:lnTo>
                    </a:path>
                  </a:pathLst>
                </a:custGeom>
                <a:noFill/>
                <a:ln w="12700">
                  <a:solidFill>
                    <a:srgbClr val="66D84C"/>
                  </a:solidFill>
                  <a:round/>
                  <a:headEnd/>
                  <a:tailEnd/>
                </a:ln>
              </p:spPr>
              <p:txBody>
                <a:bodyPr/>
                <a:lstStyle/>
                <a:p>
                  <a:endParaRPr lang="es-ES_tradnl"/>
                </a:p>
              </p:txBody>
            </p:sp>
            <p:sp>
              <p:nvSpPr>
                <p:cNvPr id="39178" name="Freeform 449"/>
                <p:cNvSpPr>
                  <a:spLocks/>
                </p:cNvSpPr>
                <p:nvPr/>
              </p:nvSpPr>
              <p:spPr bwMode="auto">
                <a:xfrm>
                  <a:off x="2080" y="1859"/>
                  <a:ext cx="8" cy="104"/>
                </a:xfrm>
                <a:custGeom>
                  <a:avLst/>
                  <a:gdLst>
                    <a:gd name="T0" fmla="*/ 0 w 8"/>
                    <a:gd name="T1" fmla="*/ 104 h 104"/>
                    <a:gd name="T2" fmla="*/ 8 w 8"/>
                    <a:gd name="T3" fmla="*/ 104 h 104"/>
                    <a:gd name="T4" fmla="*/ 8 w 8"/>
                    <a:gd name="T5" fmla="*/ 0 h 104"/>
                    <a:gd name="T6" fmla="*/ 0 60000 65536"/>
                    <a:gd name="T7" fmla="*/ 0 60000 65536"/>
                    <a:gd name="T8" fmla="*/ 0 60000 65536"/>
                    <a:gd name="T9" fmla="*/ 0 w 8"/>
                    <a:gd name="T10" fmla="*/ 0 h 104"/>
                    <a:gd name="T11" fmla="*/ 8 w 8"/>
                    <a:gd name="T12" fmla="*/ 104 h 104"/>
                  </a:gdLst>
                  <a:ahLst/>
                  <a:cxnLst>
                    <a:cxn ang="T6">
                      <a:pos x="T0" y="T1"/>
                    </a:cxn>
                    <a:cxn ang="T7">
                      <a:pos x="T2" y="T3"/>
                    </a:cxn>
                    <a:cxn ang="T8">
                      <a:pos x="T4" y="T5"/>
                    </a:cxn>
                  </a:cxnLst>
                  <a:rect l="T9" t="T10" r="T11" b="T12"/>
                  <a:pathLst>
                    <a:path w="8" h="104">
                      <a:moveTo>
                        <a:pt x="0" y="104"/>
                      </a:moveTo>
                      <a:lnTo>
                        <a:pt x="8" y="104"/>
                      </a:lnTo>
                      <a:lnTo>
                        <a:pt x="8" y="0"/>
                      </a:lnTo>
                    </a:path>
                  </a:pathLst>
                </a:custGeom>
                <a:noFill/>
                <a:ln w="12700">
                  <a:solidFill>
                    <a:srgbClr val="66D84C"/>
                  </a:solidFill>
                  <a:round/>
                  <a:headEnd/>
                  <a:tailEnd/>
                </a:ln>
              </p:spPr>
              <p:txBody>
                <a:bodyPr/>
                <a:lstStyle/>
                <a:p>
                  <a:endParaRPr lang="es-ES_tradnl"/>
                </a:p>
              </p:txBody>
            </p:sp>
            <p:sp>
              <p:nvSpPr>
                <p:cNvPr id="39179" name="Freeform 450"/>
                <p:cNvSpPr>
                  <a:spLocks/>
                </p:cNvSpPr>
                <p:nvPr/>
              </p:nvSpPr>
              <p:spPr bwMode="auto">
                <a:xfrm>
                  <a:off x="2065" y="1795"/>
                  <a:ext cx="23" cy="64"/>
                </a:xfrm>
                <a:custGeom>
                  <a:avLst/>
                  <a:gdLst>
                    <a:gd name="T0" fmla="*/ 23 w 23"/>
                    <a:gd name="T1" fmla="*/ 64 h 64"/>
                    <a:gd name="T2" fmla="*/ 23 w 23"/>
                    <a:gd name="T3" fmla="*/ 56 h 64"/>
                    <a:gd name="T4" fmla="*/ 15 w 23"/>
                    <a:gd name="T5" fmla="*/ 56 h 64"/>
                    <a:gd name="T6" fmla="*/ 15 w 23"/>
                    <a:gd name="T7" fmla="*/ 32 h 64"/>
                    <a:gd name="T8" fmla="*/ 7 w 23"/>
                    <a:gd name="T9" fmla="*/ 24 h 64"/>
                    <a:gd name="T10" fmla="*/ 7 w 23"/>
                    <a:gd name="T11" fmla="*/ 0 h 64"/>
                    <a:gd name="T12" fmla="*/ 0 w 23"/>
                    <a:gd name="T13" fmla="*/ 0 h 64"/>
                    <a:gd name="T14" fmla="*/ 0 60000 65536"/>
                    <a:gd name="T15" fmla="*/ 0 60000 65536"/>
                    <a:gd name="T16" fmla="*/ 0 60000 65536"/>
                    <a:gd name="T17" fmla="*/ 0 60000 65536"/>
                    <a:gd name="T18" fmla="*/ 0 60000 65536"/>
                    <a:gd name="T19" fmla="*/ 0 60000 65536"/>
                    <a:gd name="T20" fmla="*/ 0 60000 65536"/>
                    <a:gd name="T21" fmla="*/ 0 w 23"/>
                    <a:gd name="T22" fmla="*/ 0 h 64"/>
                    <a:gd name="T23" fmla="*/ 23 w 23"/>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64">
                      <a:moveTo>
                        <a:pt x="23" y="64"/>
                      </a:moveTo>
                      <a:lnTo>
                        <a:pt x="23" y="56"/>
                      </a:lnTo>
                      <a:lnTo>
                        <a:pt x="15" y="56"/>
                      </a:lnTo>
                      <a:lnTo>
                        <a:pt x="15" y="32"/>
                      </a:lnTo>
                      <a:lnTo>
                        <a:pt x="7" y="24"/>
                      </a:lnTo>
                      <a:lnTo>
                        <a:pt x="7" y="0"/>
                      </a:lnTo>
                      <a:lnTo>
                        <a:pt x="0" y="0"/>
                      </a:lnTo>
                    </a:path>
                  </a:pathLst>
                </a:custGeom>
                <a:noFill/>
                <a:ln w="12700">
                  <a:solidFill>
                    <a:srgbClr val="66D84C"/>
                  </a:solidFill>
                  <a:round/>
                  <a:headEnd/>
                  <a:tailEnd/>
                </a:ln>
              </p:spPr>
              <p:txBody>
                <a:bodyPr/>
                <a:lstStyle/>
                <a:p>
                  <a:endParaRPr lang="es-ES_tradnl"/>
                </a:p>
              </p:txBody>
            </p:sp>
            <p:sp>
              <p:nvSpPr>
                <p:cNvPr id="39180" name="Freeform 451"/>
                <p:cNvSpPr>
                  <a:spLocks/>
                </p:cNvSpPr>
                <p:nvPr/>
              </p:nvSpPr>
              <p:spPr bwMode="auto">
                <a:xfrm>
                  <a:off x="2017" y="2274"/>
                  <a:ext cx="24" cy="32"/>
                </a:xfrm>
                <a:custGeom>
                  <a:avLst/>
                  <a:gdLst>
                    <a:gd name="T0" fmla="*/ 24 w 24"/>
                    <a:gd name="T1" fmla="*/ 32 h 32"/>
                    <a:gd name="T2" fmla="*/ 16 w 24"/>
                    <a:gd name="T3" fmla="*/ 32 h 32"/>
                    <a:gd name="T4" fmla="*/ 16 w 24"/>
                    <a:gd name="T5" fmla="*/ 16 h 32"/>
                    <a:gd name="T6" fmla="*/ 0 w 24"/>
                    <a:gd name="T7" fmla="*/ 0 h 32"/>
                    <a:gd name="T8" fmla="*/ 8 w 24"/>
                    <a:gd name="T9" fmla="*/ 8 h 32"/>
                    <a:gd name="T10" fmla="*/ 8 w 24"/>
                    <a:gd name="T11" fmla="*/ 24 h 32"/>
                    <a:gd name="T12" fmla="*/ 16 w 24"/>
                    <a:gd name="T13" fmla="*/ 32 h 32"/>
                    <a:gd name="T14" fmla="*/ 24 w 24"/>
                    <a:gd name="T15" fmla="*/ 32 h 32"/>
                    <a:gd name="T16" fmla="*/ 0 60000 65536"/>
                    <a:gd name="T17" fmla="*/ 0 60000 65536"/>
                    <a:gd name="T18" fmla="*/ 0 60000 65536"/>
                    <a:gd name="T19" fmla="*/ 0 60000 65536"/>
                    <a:gd name="T20" fmla="*/ 0 60000 65536"/>
                    <a:gd name="T21" fmla="*/ 0 60000 65536"/>
                    <a:gd name="T22" fmla="*/ 0 60000 65536"/>
                    <a:gd name="T23" fmla="*/ 0 60000 65536"/>
                    <a:gd name="T24" fmla="*/ 0 w 24"/>
                    <a:gd name="T25" fmla="*/ 0 h 32"/>
                    <a:gd name="T26" fmla="*/ 24 w 24"/>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 h="32">
                      <a:moveTo>
                        <a:pt x="24" y="32"/>
                      </a:moveTo>
                      <a:lnTo>
                        <a:pt x="16" y="32"/>
                      </a:lnTo>
                      <a:lnTo>
                        <a:pt x="16" y="16"/>
                      </a:lnTo>
                      <a:lnTo>
                        <a:pt x="0" y="0"/>
                      </a:lnTo>
                      <a:lnTo>
                        <a:pt x="8" y="8"/>
                      </a:lnTo>
                      <a:lnTo>
                        <a:pt x="8" y="24"/>
                      </a:lnTo>
                      <a:lnTo>
                        <a:pt x="16" y="32"/>
                      </a:lnTo>
                      <a:lnTo>
                        <a:pt x="24" y="32"/>
                      </a:lnTo>
                      <a:close/>
                    </a:path>
                  </a:pathLst>
                </a:custGeom>
                <a:solidFill>
                  <a:srgbClr val="0CA500"/>
                </a:solidFill>
                <a:ln w="0">
                  <a:solidFill>
                    <a:srgbClr val="000000"/>
                  </a:solidFill>
                  <a:round/>
                  <a:headEnd/>
                  <a:tailEnd/>
                </a:ln>
              </p:spPr>
              <p:txBody>
                <a:bodyPr/>
                <a:lstStyle/>
                <a:p>
                  <a:endParaRPr lang="es-ES_tradnl"/>
                </a:p>
              </p:txBody>
            </p:sp>
            <p:sp>
              <p:nvSpPr>
                <p:cNvPr id="39181" name="Freeform 452"/>
                <p:cNvSpPr>
                  <a:spLocks/>
                </p:cNvSpPr>
                <p:nvPr/>
              </p:nvSpPr>
              <p:spPr bwMode="auto">
                <a:xfrm>
                  <a:off x="1819" y="2282"/>
                  <a:ext cx="222" cy="144"/>
                </a:xfrm>
                <a:custGeom>
                  <a:avLst/>
                  <a:gdLst>
                    <a:gd name="T0" fmla="*/ 95 w 222"/>
                    <a:gd name="T1" fmla="*/ 120 h 144"/>
                    <a:gd name="T2" fmla="*/ 95 w 222"/>
                    <a:gd name="T3" fmla="*/ 128 h 144"/>
                    <a:gd name="T4" fmla="*/ 87 w 222"/>
                    <a:gd name="T5" fmla="*/ 128 h 144"/>
                    <a:gd name="T6" fmla="*/ 87 w 222"/>
                    <a:gd name="T7" fmla="*/ 136 h 144"/>
                    <a:gd name="T8" fmla="*/ 79 w 222"/>
                    <a:gd name="T9" fmla="*/ 136 h 144"/>
                    <a:gd name="T10" fmla="*/ 71 w 222"/>
                    <a:gd name="T11" fmla="*/ 144 h 144"/>
                    <a:gd name="T12" fmla="*/ 31 w 222"/>
                    <a:gd name="T13" fmla="*/ 144 h 144"/>
                    <a:gd name="T14" fmla="*/ 23 w 222"/>
                    <a:gd name="T15" fmla="*/ 136 h 144"/>
                    <a:gd name="T16" fmla="*/ 23 w 222"/>
                    <a:gd name="T17" fmla="*/ 128 h 144"/>
                    <a:gd name="T18" fmla="*/ 16 w 222"/>
                    <a:gd name="T19" fmla="*/ 120 h 144"/>
                    <a:gd name="T20" fmla="*/ 16 w 222"/>
                    <a:gd name="T21" fmla="*/ 112 h 144"/>
                    <a:gd name="T22" fmla="*/ 8 w 222"/>
                    <a:gd name="T23" fmla="*/ 104 h 144"/>
                    <a:gd name="T24" fmla="*/ 8 w 222"/>
                    <a:gd name="T25" fmla="*/ 96 h 144"/>
                    <a:gd name="T26" fmla="*/ 0 w 222"/>
                    <a:gd name="T27" fmla="*/ 96 h 144"/>
                    <a:gd name="T28" fmla="*/ 0 w 222"/>
                    <a:gd name="T29" fmla="*/ 48 h 144"/>
                    <a:gd name="T30" fmla="*/ 8 w 222"/>
                    <a:gd name="T31" fmla="*/ 48 h 144"/>
                    <a:gd name="T32" fmla="*/ 8 w 222"/>
                    <a:gd name="T33" fmla="*/ 40 h 144"/>
                    <a:gd name="T34" fmla="*/ 16 w 222"/>
                    <a:gd name="T35" fmla="*/ 40 h 144"/>
                    <a:gd name="T36" fmla="*/ 16 w 222"/>
                    <a:gd name="T37" fmla="*/ 32 h 144"/>
                    <a:gd name="T38" fmla="*/ 71 w 222"/>
                    <a:gd name="T39" fmla="*/ 32 h 144"/>
                    <a:gd name="T40" fmla="*/ 79 w 222"/>
                    <a:gd name="T41" fmla="*/ 24 h 144"/>
                    <a:gd name="T42" fmla="*/ 95 w 222"/>
                    <a:gd name="T43" fmla="*/ 24 h 144"/>
                    <a:gd name="T44" fmla="*/ 103 w 222"/>
                    <a:gd name="T45" fmla="*/ 16 h 144"/>
                    <a:gd name="T46" fmla="*/ 119 w 222"/>
                    <a:gd name="T47" fmla="*/ 16 h 144"/>
                    <a:gd name="T48" fmla="*/ 127 w 222"/>
                    <a:gd name="T49" fmla="*/ 8 h 144"/>
                    <a:gd name="T50" fmla="*/ 142 w 222"/>
                    <a:gd name="T51" fmla="*/ 8 h 144"/>
                    <a:gd name="T52" fmla="*/ 142 w 222"/>
                    <a:gd name="T53" fmla="*/ 0 h 144"/>
                    <a:gd name="T54" fmla="*/ 190 w 222"/>
                    <a:gd name="T55" fmla="*/ 0 h 144"/>
                    <a:gd name="T56" fmla="*/ 198 w 222"/>
                    <a:gd name="T57" fmla="*/ 8 h 144"/>
                    <a:gd name="T58" fmla="*/ 206 w 222"/>
                    <a:gd name="T59" fmla="*/ 8 h 144"/>
                    <a:gd name="T60" fmla="*/ 206 w 222"/>
                    <a:gd name="T61" fmla="*/ 16 h 144"/>
                    <a:gd name="T62" fmla="*/ 214 w 222"/>
                    <a:gd name="T63" fmla="*/ 16 h 144"/>
                    <a:gd name="T64" fmla="*/ 214 w 222"/>
                    <a:gd name="T65" fmla="*/ 24 h 144"/>
                    <a:gd name="T66" fmla="*/ 222 w 222"/>
                    <a:gd name="T67" fmla="*/ 32 h 144"/>
                    <a:gd name="T68" fmla="*/ 222 w 222"/>
                    <a:gd name="T69" fmla="*/ 40 h 144"/>
                    <a:gd name="T70" fmla="*/ 214 w 222"/>
                    <a:gd name="T71" fmla="*/ 40 h 144"/>
                    <a:gd name="T72" fmla="*/ 214 w 222"/>
                    <a:gd name="T73" fmla="*/ 48 h 144"/>
                    <a:gd name="T74" fmla="*/ 206 w 222"/>
                    <a:gd name="T75" fmla="*/ 48 h 144"/>
                    <a:gd name="T76" fmla="*/ 198 w 222"/>
                    <a:gd name="T77" fmla="*/ 56 h 144"/>
                    <a:gd name="T78" fmla="*/ 190 w 222"/>
                    <a:gd name="T79" fmla="*/ 56 h 144"/>
                    <a:gd name="T80" fmla="*/ 190 w 222"/>
                    <a:gd name="T81" fmla="*/ 64 h 144"/>
                    <a:gd name="T82" fmla="*/ 182 w 222"/>
                    <a:gd name="T83" fmla="*/ 64 h 144"/>
                    <a:gd name="T84" fmla="*/ 174 w 222"/>
                    <a:gd name="T85" fmla="*/ 72 h 144"/>
                    <a:gd name="T86" fmla="*/ 166 w 222"/>
                    <a:gd name="T87" fmla="*/ 72 h 144"/>
                    <a:gd name="T88" fmla="*/ 166 w 222"/>
                    <a:gd name="T89" fmla="*/ 80 h 144"/>
                    <a:gd name="T90" fmla="*/ 150 w 222"/>
                    <a:gd name="T91" fmla="*/ 80 h 144"/>
                    <a:gd name="T92" fmla="*/ 150 w 222"/>
                    <a:gd name="T93" fmla="*/ 88 h 144"/>
                    <a:gd name="T94" fmla="*/ 142 w 222"/>
                    <a:gd name="T95" fmla="*/ 88 h 144"/>
                    <a:gd name="T96" fmla="*/ 142 w 222"/>
                    <a:gd name="T97" fmla="*/ 96 h 144"/>
                    <a:gd name="T98" fmla="*/ 127 w 222"/>
                    <a:gd name="T99" fmla="*/ 96 h 144"/>
                    <a:gd name="T100" fmla="*/ 127 w 222"/>
                    <a:gd name="T101" fmla="*/ 104 h 144"/>
                    <a:gd name="T102" fmla="*/ 119 w 222"/>
                    <a:gd name="T103" fmla="*/ 104 h 144"/>
                    <a:gd name="T104" fmla="*/ 103 w 222"/>
                    <a:gd name="T105" fmla="*/ 120 h 144"/>
                    <a:gd name="T106" fmla="*/ 95 w 222"/>
                    <a:gd name="T107" fmla="*/ 120 h 1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2"/>
                    <a:gd name="T163" fmla="*/ 0 h 144"/>
                    <a:gd name="T164" fmla="*/ 222 w 222"/>
                    <a:gd name="T165" fmla="*/ 144 h 1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2" h="144">
                      <a:moveTo>
                        <a:pt x="95" y="120"/>
                      </a:moveTo>
                      <a:lnTo>
                        <a:pt x="95" y="128"/>
                      </a:lnTo>
                      <a:lnTo>
                        <a:pt x="87" y="128"/>
                      </a:lnTo>
                      <a:lnTo>
                        <a:pt x="87" y="136"/>
                      </a:lnTo>
                      <a:lnTo>
                        <a:pt x="79" y="136"/>
                      </a:lnTo>
                      <a:lnTo>
                        <a:pt x="71" y="144"/>
                      </a:lnTo>
                      <a:lnTo>
                        <a:pt x="31" y="144"/>
                      </a:lnTo>
                      <a:lnTo>
                        <a:pt x="23" y="136"/>
                      </a:lnTo>
                      <a:lnTo>
                        <a:pt x="23" y="128"/>
                      </a:lnTo>
                      <a:lnTo>
                        <a:pt x="16" y="120"/>
                      </a:lnTo>
                      <a:lnTo>
                        <a:pt x="16" y="112"/>
                      </a:lnTo>
                      <a:lnTo>
                        <a:pt x="8" y="104"/>
                      </a:lnTo>
                      <a:lnTo>
                        <a:pt x="8" y="96"/>
                      </a:lnTo>
                      <a:lnTo>
                        <a:pt x="0" y="96"/>
                      </a:lnTo>
                      <a:lnTo>
                        <a:pt x="0" y="48"/>
                      </a:lnTo>
                      <a:lnTo>
                        <a:pt x="8" y="48"/>
                      </a:lnTo>
                      <a:lnTo>
                        <a:pt x="8" y="40"/>
                      </a:lnTo>
                      <a:lnTo>
                        <a:pt x="16" y="40"/>
                      </a:lnTo>
                      <a:lnTo>
                        <a:pt x="16" y="32"/>
                      </a:lnTo>
                      <a:lnTo>
                        <a:pt x="71" y="32"/>
                      </a:lnTo>
                      <a:lnTo>
                        <a:pt x="79" y="24"/>
                      </a:lnTo>
                      <a:lnTo>
                        <a:pt x="95" y="24"/>
                      </a:lnTo>
                      <a:lnTo>
                        <a:pt x="103" y="16"/>
                      </a:lnTo>
                      <a:lnTo>
                        <a:pt x="119" y="16"/>
                      </a:lnTo>
                      <a:lnTo>
                        <a:pt x="127" y="8"/>
                      </a:lnTo>
                      <a:lnTo>
                        <a:pt x="142" y="8"/>
                      </a:lnTo>
                      <a:lnTo>
                        <a:pt x="142" y="0"/>
                      </a:lnTo>
                      <a:lnTo>
                        <a:pt x="190" y="0"/>
                      </a:lnTo>
                      <a:lnTo>
                        <a:pt x="198" y="8"/>
                      </a:lnTo>
                      <a:lnTo>
                        <a:pt x="206" y="8"/>
                      </a:lnTo>
                      <a:lnTo>
                        <a:pt x="206" y="16"/>
                      </a:lnTo>
                      <a:lnTo>
                        <a:pt x="214" y="16"/>
                      </a:lnTo>
                      <a:lnTo>
                        <a:pt x="214" y="24"/>
                      </a:lnTo>
                      <a:lnTo>
                        <a:pt x="222" y="32"/>
                      </a:lnTo>
                      <a:lnTo>
                        <a:pt x="222" y="40"/>
                      </a:lnTo>
                      <a:lnTo>
                        <a:pt x="214" y="40"/>
                      </a:lnTo>
                      <a:lnTo>
                        <a:pt x="214" y="48"/>
                      </a:lnTo>
                      <a:lnTo>
                        <a:pt x="206" y="48"/>
                      </a:lnTo>
                      <a:lnTo>
                        <a:pt x="198" y="56"/>
                      </a:lnTo>
                      <a:lnTo>
                        <a:pt x="190" y="56"/>
                      </a:lnTo>
                      <a:lnTo>
                        <a:pt x="190" y="64"/>
                      </a:lnTo>
                      <a:lnTo>
                        <a:pt x="182" y="64"/>
                      </a:lnTo>
                      <a:lnTo>
                        <a:pt x="174" y="72"/>
                      </a:lnTo>
                      <a:lnTo>
                        <a:pt x="166" y="72"/>
                      </a:lnTo>
                      <a:lnTo>
                        <a:pt x="166" y="80"/>
                      </a:lnTo>
                      <a:lnTo>
                        <a:pt x="150" y="80"/>
                      </a:lnTo>
                      <a:lnTo>
                        <a:pt x="150" y="88"/>
                      </a:lnTo>
                      <a:lnTo>
                        <a:pt x="142" y="88"/>
                      </a:lnTo>
                      <a:lnTo>
                        <a:pt x="142" y="96"/>
                      </a:lnTo>
                      <a:lnTo>
                        <a:pt x="127" y="96"/>
                      </a:lnTo>
                      <a:lnTo>
                        <a:pt x="127" y="104"/>
                      </a:lnTo>
                      <a:lnTo>
                        <a:pt x="119" y="104"/>
                      </a:lnTo>
                      <a:lnTo>
                        <a:pt x="103" y="120"/>
                      </a:lnTo>
                      <a:lnTo>
                        <a:pt x="95" y="120"/>
                      </a:lnTo>
                      <a:close/>
                    </a:path>
                  </a:pathLst>
                </a:custGeom>
                <a:solidFill>
                  <a:srgbClr val="FF3266"/>
                </a:solidFill>
                <a:ln w="0">
                  <a:solidFill>
                    <a:srgbClr val="000000"/>
                  </a:solidFill>
                  <a:round/>
                  <a:headEnd/>
                  <a:tailEnd/>
                </a:ln>
              </p:spPr>
              <p:txBody>
                <a:bodyPr/>
                <a:lstStyle/>
                <a:p>
                  <a:endParaRPr lang="es-ES_tradnl"/>
                </a:p>
              </p:txBody>
            </p:sp>
            <p:sp>
              <p:nvSpPr>
                <p:cNvPr id="39182" name="Freeform 453"/>
                <p:cNvSpPr>
                  <a:spLocks/>
                </p:cNvSpPr>
                <p:nvPr/>
              </p:nvSpPr>
              <p:spPr bwMode="auto">
                <a:xfrm>
                  <a:off x="1858" y="2298"/>
                  <a:ext cx="167" cy="96"/>
                </a:xfrm>
                <a:custGeom>
                  <a:avLst/>
                  <a:gdLst>
                    <a:gd name="T0" fmla="*/ 40 w 167"/>
                    <a:gd name="T1" fmla="*/ 96 h 96"/>
                    <a:gd name="T2" fmla="*/ 16 w 167"/>
                    <a:gd name="T3" fmla="*/ 96 h 96"/>
                    <a:gd name="T4" fmla="*/ 16 w 167"/>
                    <a:gd name="T5" fmla="*/ 88 h 96"/>
                    <a:gd name="T6" fmla="*/ 8 w 167"/>
                    <a:gd name="T7" fmla="*/ 88 h 96"/>
                    <a:gd name="T8" fmla="*/ 8 w 167"/>
                    <a:gd name="T9" fmla="*/ 80 h 96"/>
                    <a:gd name="T10" fmla="*/ 0 w 167"/>
                    <a:gd name="T11" fmla="*/ 80 h 96"/>
                    <a:gd name="T12" fmla="*/ 0 w 167"/>
                    <a:gd name="T13" fmla="*/ 64 h 96"/>
                    <a:gd name="T14" fmla="*/ 8 w 167"/>
                    <a:gd name="T15" fmla="*/ 64 h 96"/>
                    <a:gd name="T16" fmla="*/ 8 w 167"/>
                    <a:gd name="T17" fmla="*/ 56 h 96"/>
                    <a:gd name="T18" fmla="*/ 24 w 167"/>
                    <a:gd name="T19" fmla="*/ 40 h 96"/>
                    <a:gd name="T20" fmla="*/ 32 w 167"/>
                    <a:gd name="T21" fmla="*/ 40 h 96"/>
                    <a:gd name="T22" fmla="*/ 32 w 167"/>
                    <a:gd name="T23" fmla="*/ 32 h 96"/>
                    <a:gd name="T24" fmla="*/ 40 w 167"/>
                    <a:gd name="T25" fmla="*/ 32 h 96"/>
                    <a:gd name="T26" fmla="*/ 48 w 167"/>
                    <a:gd name="T27" fmla="*/ 24 h 96"/>
                    <a:gd name="T28" fmla="*/ 56 w 167"/>
                    <a:gd name="T29" fmla="*/ 24 h 96"/>
                    <a:gd name="T30" fmla="*/ 64 w 167"/>
                    <a:gd name="T31" fmla="*/ 16 h 96"/>
                    <a:gd name="T32" fmla="*/ 72 w 167"/>
                    <a:gd name="T33" fmla="*/ 16 h 96"/>
                    <a:gd name="T34" fmla="*/ 80 w 167"/>
                    <a:gd name="T35" fmla="*/ 8 h 96"/>
                    <a:gd name="T36" fmla="*/ 96 w 167"/>
                    <a:gd name="T37" fmla="*/ 8 h 96"/>
                    <a:gd name="T38" fmla="*/ 103 w 167"/>
                    <a:gd name="T39" fmla="*/ 0 h 96"/>
                    <a:gd name="T40" fmla="*/ 167 w 167"/>
                    <a:gd name="T41" fmla="*/ 0 h 96"/>
                    <a:gd name="T42" fmla="*/ 167 w 167"/>
                    <a:gd name="T43" fmla="*/ 16 h 96"/>
                    <a:gd name="T44" fmla="*/ 159 w 167"/>
                    <a:gd name="T45" fmla="*/ 16 h 96"/>
                    <a:gd name="T46" fmla="*/ 159 w 167"/>
                    <a:gd name="T47" fmla="*/ 24 h 96"/>
                    <a:gd name="T48" fmla="*/ 151 w 167"/>
                    <a:gd name="T49" fmla="*/ 24 h 96"/>
                    <a:gd name="T50" fmla="*/ 151 w 167"/>
                    <a:gd name="T51" fmla="*/ 32 h 96"/>
                    <a:gd name="T52" fmla="*/ 143 w 167"/>
                    <a:gd name="T53" fmla="*/ 32 h 96"/>
                    <a:gd name="T54" fmla="*/ 143 w 167"/>
                    <a:gd name="T55" fmla="*/ 40 h 96"/>
                    <a:gd name="T56" fmla="*/ 127 w 167"/>
                    <a:gd name="T57" fmla="*/ 40 h 96"/>
                    <a:gd name="T58" fmla="*/ 127 w 167"/>
                    <a:gd name="T59" fmla="*/ 48 h 96"/>
                    <a:gd name="T60" fmla="*/ 119 w 167"/>
                    <a:gd name="T61" fmla="*/ 48 h 96"/>
                    <a:gd name="T62" fmla="*/ 119 w 167"/>
                    <a:gd name="T63" fmla="*/ 56 h 96"/>
                    <a:gd name="T64" fmla="*/ 111 w 167"/>
                    <a:gd name="T65" fmla="*/ 56 h 96"/>
                    <a:gd name="T66" fmla="*/ 96 w 167"/>
                    <a:gd name="T67" fmla="*/ 72 h 96"/>
                    <a:gd name="T68" fmla="*/ 88 w 167"/>
                    <a:gd name="T69" fmla="*/ 72 h 96"/>
                    <a:gd name="T70" fmla="*/ 72 w 167"/>
                    <a:gd name="T71" fmla="*/ 88 h 96"/>
                    <a:gd name="T72" fmla="*/ 56 w 167"/>
                    <a:gd name="T73" fmla="*/ 88 h 96"/>
                    <a:gd name="T74" fmla="*/ 56 w 167"/>
                    <a:gd name="T75" fmla="*/ 96 h 96"/>
                    <a:gd name="T76" fmla="*/ 40 w 167"/>
                    <a:gd name="T77" fmla="*/ 96 h 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96"/>
                    <a:gd name="T119" fmla="*/ 167 w 167"/>
                    <a:gd name="T120" fmla="*/ 96 h 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96">
                      <a:moveTo>
                        <a:pt x="40" y="96"/>
                      </a:moveTo>
                      <a:lnTo>
                        <a:pt x="16" y="96"/>
                      </a:lnTo>
                      <a:lnTo>
                        <a:pt x="16" y="88"/>
                      </a:lnTo>
                      <a:lnTo>
                        <a:pt x="8" y="88"/>
                      </a:lnTo>
                      <a:lnTo>
                        <a:pt x="8" y="80"/>
                      </a:lnTo>
                      <a:lnTo>
                        <a:pt x="0" y="80"/>
                      </a:lnTo>
                      <a:lnTo>
                        <a:pt x="0" y="64"/>
                      </a:lnTo>
                      <a:lnTo>
                        <a:pt x="8" y="64"/>
                      </a:lnTo>
                      <a:lnTo>
                        <a:pt x="8" y="56"/>
                      </a:lnTo>
                      <a:lnTo>
                        <a:pt x="24" y="40"/>
                      </a:lnTo>
                      <a:lnTo>
                        <a:pt x="32" y="40"/>
                      </a:lnTo>
                      <a:lnTo>
                        <a:pt x="32" y="32"/>
                      </a:lnTo>
                      <a:lnTo>
                        <a:pt x="40" y="32"/>
                      </a:lnTo>
                      <a:lnTo>
                        <a:pt x="48" y="24"/>
                      </a:lnTo>
                      <a:lnTo>
                        <a:pt x="56" y="24"/>
                      </a:lnTo>
                      <a:lnTo>
                        <a:pt x="64" y="16"/>
                      </a:lnTo>
                      <a:lnTo>
                        <a:pt x="72" y="16"/>
                      </a:lnTo>
                      <a:lnTo>
                        <a:pt x="80" y="8"/>
                      </a:lnTo>
                      <a:lnTo>
                        <a:pt x="96" y="8"/>
                      </a:lnTo>
                      <a:lnTo>
                        <a:pt x="103" y="0"/>
                      </a:lnTo>
                      <a:lnTo>
                        <a:pt x="167" y="0"/>
                      </a:lnTo>
                      <a:lnTo>
                        <a:pt x="167" y="16"/>
                      </a:lnTo>
                      <a:lnTo>
                        <a:pt x="159" y="16"/>
                      </a:lnTo>
                      <a:lnTo>
                        <a:pt x="159" y="24"/>
                      </a:lnTo>
                      <a:lnTo>
                        <a:pt x="151" y="24"/>
                      </a:lnTo>
                      <a:lnTo>
                        <a:pt x="151" y="32"/>
                      </a:lnTo>
                      <a:lnTo>
                        <a:pt x="143" y="32"/>
                      </a:lnTo>
                      <a:lnTo>
                        <a:pt x="143" y="40"/>
                      </a:lnTo>
                      <a:lnTo>
                        <a:pt x="127" y="40"/>
                      </a:lnTo>
                      <a:lnTo>
                        <a:pt x="127" y="48"/>
                      </a:lnTo>
                      <a:lnTo>
                        <a:pt x="119" y="48"/>
                      </a:lnTo>
                      <a:lnTo>
                        <a:pt x="119" y="56"/>
                      </a:lnTo>
                      <a:lnTo>
                        <a:pt x="111" y="56"/>
                      </a:lnTo>
                      <a:lnTo>
                        <a:pt x="96" y="72"/>
                      </a:lnTo>
                      <a:lnTo>
                        <a:pt x="88" y="72"/>
                      </a:lnTo>
                      <a:lnTo>
                        <a:pt x="72" y="88"/>
                      </a:lnTo>
                      <a:lnTo>
                        <a:pt x="56" y="88"/>
                      </a:lnTo>
                      <a:lnTo>
                        <a:pt x="56" y="96"/>
                      </a:lnTo>
                      <a:lnTo>
                        <a:pt x="40" y="96"/>
                      </a:lnTo>
                      <a:close/>
                    </a:path>
                  </a:pathLst>
                </a:custGeom>
                <a:solidFill>
                  <a:srgbClr val="FF3266"/>
                </a:solidFill>
                <a:ln w="9525">
                  <a:noFill/>
                  <a:round/>
                  <a:headEnd/>
                  <a:tailEnd/>
                </a:ln>
              </p:spPr>
              <p:txBody>
                <a:bodyPr/>
                <a:lstStyle/>
                <a:p>
                  <a:endParaRPr lang="es-ES_tradnl"/>
                </a:p>
              </p:txBody>
            </p:sp>
            <p:sp>
              <p:nvSpPr>
                <p:cNvPr id="39183" name="Freeform 454"/>
                <p:cNvSpPr>
                  <a:spLocks/>
                </p:cNvSpPr>
                <p:nvPr/>
              </p:nvSpPr>
              <p:spPr bwMode="auto">
                <a:xfrm>
                  <a:off x="1874" y="2298"/>
                  <a:ext cx="151" cy="96"/>
                </a:xfrm>
                <a:custGeom>
                  <a:avLst/>
                  <a:gdLst>
                    <a:gd name="T0" fmla="*/ 64 w 151"/>
                    <a:gd name="T1" fmla="*/ 16 h 96"/>
                    <a:gd name="T2" fmla="*/ 72 w 151"/>
                    <a:gd name="T3" fmla="*/ 8 h 96"/>
                    <a:gd name="T4" fmla="*/ 87 w 151"/>
                    <a:gd name="T5" fmla="*/ 8 h 96"/>
                    <a:gd name="T6" fmla="*/ 95 w 151"/>
                    <a:gd name="T7" fmla="*/ 0 h 96"/>
                    <a:gd name="T8" fmla="*/ 143 w 151"/>
                    <a:gd name="T9" fmla="*/ 0 h 96"/>
                    <a:gd name="T10" fmla="*/ 143 w 151"/>
                    <a:gd name="T11" fmla="*/ 8 h 96"/>
                    <a:gd name="T12" fmla="*/ 151 w 151"/>
                    <a:gd name="T13" fmla="*/ 8 h 96"/>
                    <a:gd name="T14" fmla="*/ 151 w 151"/>
                    <a:gd name="T15" fmla="*/ 16 h 96"/>
                    <a:gd name="T16" fmla="*/ 143 w 151"/>
                    <a:gd name="T17" fmla="*/ 16 h 96"/>
                    <a:gd name="T18" fmla="*/ 119 w 151"/>
                    <a:gd name="T19" fmla="*/ 40 h 96"/>
                    <a:gd name="T20" fmla="*/ 111 w 151"/>
                    <a:gd name="T21" fmla="*/ 40 h 96"/>
                    <a:gd name="T22" fmla="*/ 87 w 151"/>
                    <a:gd name="T23" fmla="*/ 64 h 96"/>
                    <a:gd name="T24" fmla="*/ 80 w 151"/>
                    <a:gd name="T25" fmla="*/ 64 h 96"/>
                    <a:gd name="T26" fmla="*/ 80 w 151"/>
                    <a:gd name="T27" fmla="*/ 72 h 96"/>
                    <a:gd name="T28" fmla="*/ 64 w 151"/>
                    <a:gd name="T29" fmla="*/ 72 h 96"/>
                    <a:gd name="T30" fmla="*/ 64 w 151"/>
                    <a:gd name="T31" fmla="*/ 80 h 96"/>
                    <a:gd name="T32" fmla="*/ 56 w 151"/>
                    <a:gd name="T33" fmla="*/ 80 h 96"/>
                    <a:gd name="T34" fmla="*/ 48 w 151"/>
                    <a:gd name="T35" fmla="*/ 88 h 96"/>
                    <a:gd name="T36" fmla="*/ 24 w 151"/>
                    <a:gd name="T37" fmla="*/ 88 h 96"/>
                    <a:gd name="T38" fmla="*/ 24 w 151"/>
                    <a:gd name="T39" fmla="*/ 96 h 96"/>
                    <a:gd name="T40" fmla="*/ 24 w 151"/>
                    <a:gd name="T41" fmla="*/ 88 h 96"/>
                    <a:gd name="T42" fmla="*/ 8 w 151"/>
                    <a:gd name="T43" fmla="*/ 88 h 96"/>
                    <a:gd name="T44" fmla="*/ 0 w 151"/>
                    <a:gd name="T45" fmla="*/ 80 h 96"/>
                    <a:gd name="T46" fmla="*/ 0 w 151"/>
                    <a:gd name="T47" fmla="*/ 56 h 96"/>
                    <a:gd name="T48" fmla="*/ 16 w 151"/>
                    <a:gd name="T49" fmla="*/ 40 h 96"/>
                    <a:gd name="T50" fmla="*/ 24 w 151"/>
                    <a:gd name="T51" fmla="*/ 40 h 96"/>
                    <a:gd name="T52" fmla="*/ 24 w 151"/>
                    <a:gd name="T53" fmla="*/ 32 h 96"/>
                    <a:gd name="T54" fmla="*/ 32 w 151"/>
                    <a:gd name="T55" fmla="*/ 32 h 96"/>
                    <a:gd name="T56" fmla="*/ 32 w 151"/>
                    <a:gd name="T57" fmla="*/ 24 h 96"/>
                    <a:gd name="T58" fmla="*/ 48 w 151"/>
                    <a:gd name="T59" fmla="*/ 24 h 96"/>
                    <a:gd name="T60" fmla="*/ 56 w 151"/>
                    <a:gd name="T61" fmla="*/ 16 h 96"/>
                    <a:gd name="T62" fmla="*/ 64 w 151"/>
                    <a:gd name="T63" fmla="*/ 16 h 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1"/>
                    <a:gd name="T97" fmla="*/ 0 h 96"/>
                    <a:gd name="T98" fmla="*/ 151 w 151"/>
                    <a:gd name="T99" fmla="*/ 96 h 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1" h="96">
                      <a:moveTo>
                        <a:pt x="64" y="16"/>
                      </a:moveTo>
                      <a:lnTo>
                        <a:pt x="72" y="8"/>
                      </a:lnTo>
                      <a:lnTo>
                        <a:pt x="87" y="8"/>
                      </a:lnTo>
                      <a:lnTo>
                        <a:pt x="95" y="0"/>
                      </a:lnTo>
                      <a:lnTo>
                        <a:pt x="143" y="0"/>
                      </a:lnTo>
                      <a:lnTo>
                        <a:pt x="143" y="8"/>
                      </a:lnTo>
                      <a:lnTo>
                        <a:pt x="151" y="8"/>
                      </a:lnTo>
                      <a:lnTo>
                        <a:pt x="151" y="16"/>
                      </a:lnTo>
                      <a:lnTo>
                        <a:pt x="143" y="16"/>
                      </a:lnTo>
                      <a:lnTo>
                        <a:pt x="119" y="40"/>
                      </a:lnTo>
                      <a:lnTo>
                        <a:pt x="111" y="40"/>
                      </a:lnTo>
                      <a:lnTo>
                        <a:pt x="87" y="64"/>
                      </a:lnTo>
                      <a:lnTo>
                        <a:pt x="80" y="64"/>
                      </a:lnTo>
                      <a:lnTo>
                        <a:pt x="80" y="72"/>
                      </a:lnTo>
                      <a:lnTo>
                        <a:pt x="64" y="72"/>
                      </a:lnTo>
                      <a:lnTo>
                        <a:pt x="64" y="80"/>
                      </a:lnTo>
                      <a:lnTo>
                        <a:pt x="56" y="80"/>
                      </a:lnTo>
                      <a:lnTo>
                        <a:pt x="48" y="88"/>
                      </a:lnTo>
                      <a:lnTo>
                        <a:pt x="24" y="88"/>
                      </a:lnTo>
                      <a:lnTo>
                        <a:pt x="24" y="96"/>
                      </a:lnTo>
                      <a:lnTo>
                        <a:pt x="24" y="88"/>
                      </a:lnTo>
                      <a:lnTo>
                        <a:pt x="8" y="88"/>
                      </a:lnTo>
                      <a:lnTo>
                        <a:pt x="0" y="80"/>
                      </a:lnTo>
                      <a:lnTo>
                        <a:pt x="0" y="56"/>
                      </a:lnTo>
                      <a:lnTo>
                        <a:pt x="16" y="40"/>
                      </a:lnTo>
                      <a:lnTo>
                        <a:pt x="24" y="40"/>
                      </a:lnTo>
                      <a:lnTo>
                        <a:pt x="24" y="32"/>
                      </a:lnTo>
                      <a:lnTo>
                        <a:pt x="32" y="32"/>
                      </a:lnTo>
                      <a:lnTo>
                        <a:pt x="32" y="24"/>
                      </a:lnTo>
                      <a:lnTo>
                        <a:pt x="48" y="24"/>
                      </a:lnTo>
                      <a:lnTo>
                        <a:pt x="56" y="16"/>
                      </a:lnTo>
                      <a:lnTo>
                        <a:pt x="64" y="16"/>
                      </a:lnTo>
                      <a:close/>
                    </a:path>
                  </a:pathLst>
                </a:custGeom>
                <a:solidFill>
                  <a:srgbClr val="FF4456"/>
                </a:solidFill>
                <a:ln w="9525">
                  <a:noFill/>
                  <a:round/>
                  <a:headEnd/>
                  <a:tailEnd/>
                </a:ln>
              </p:spPr>
              <p:txBody>
                <a:bodyPr/>
                <a:lstStyle/>
                <a:p>
                  <a:endParaRPr lang="es-ES_tradnl"/>
                </a:p>
              </p:txBody>
            </p:sp>
            <p:sp>
              <p:nvSpPr>
                <p:cNvPr id="39184" name="Freeform 455"/>
                <p:cNvSpPr>
                  <a:spLocks/>
                </p:cNvSpPr>
                <p:nvPr/>
              </p:nvSpPr>
              <p:spPr bwMode="auto">
                <a:xfrm>
                  <a:off x="1882" y="2298"/>
                  <a:ext cx="135" cy="88"/>
                </a:xfrm>
                <a:custGeom>
                  <a:avLst/>
                  <a:gdLst>
                    <a:gd name="T0" fmla="*/ 56 w 135"/>
                    <a:gd name="T1" fmla="*/ 16 h 88"/>
                    <a:gd name="T2" fmla="*/ 64 w 135"/>
                    <a:gd name="T3" fmla="*/ 8 h 88"/>
                    <a:gd name="T4" fmla="*/ 87 w 135"/>
                    <a:gd name="T5" fmla="*/ 8 h 88"/>
                    <a:gd name="T6" fmla="*/ 95 w 135"/>
                    <a:gd name="T7" fmla="*/ 0 h 88"/>
                    <a:gd name="T8" fmla="*/ 135 w 135"/>
                    <a:gd name="T9" fmla="*/ 0 h 88"/>
                    <a:gd name="T10" fmla="*/ 135 w 135"/>
                    <a:gd name="T11" fmla="*/ 16 h 88"/>
                    <a:gd name="T12" fmla="*/ 119 w 135"/>
                    <a:gd name="T13" fmla="*/ 32 h 88"/>
                    <a:gd name="T14" fmla="*/ 111 w 135"/>
                    <a:gd name="T15" fmla="*/ 32 h 88"/>
                    <a:gd name="T16" fmla="*/ 111 w 135"/>
                    <a:gd name="T17" fmla="*/ 40 h 88"/>
                    <a:gd name="T18" fmla="*/ 103 w 135"/>
                    <a:gd name="T19" fmla="*/ 40 h 88"/>
                    <a:gd name="T20" fmla="*/ 95 w 135"/>
                    <a:gd name="T21" fmla="*/ 48 h 88"/>
                    <a:gd name="T22" fmla="*/ 87 w 135"/>
                    <a:gd name="T23" fmla="*/ 48 h 88"/>
                    <a:gd name="T24" fmla="*/ 87 w 135"/>
                    <a:gd name="T25" fmla="*/ 56 h 88"/>
                    <a:gd name="T26" fmla="*/ 79 w 135"/>
                    <a:gd name="T27" fmla="*/ 56 h 88"/>
                    <a:gd name="T28" fmla="*/ 72 w 135"/>
                    <a:gd name="T29" fmla="*/ 64 h 88"/>
                    <a:gd name="T30" fmla="*/ 64 w 135"/>
                    <a:gd name="T31" fmla="*/ 64 h 88"/>
                    <a:gd name="T32" fmla="*/ 56 w 135"/>
                    <a:gd name="T33" fmla="*/ 72 h 88"/>
                    <a:gd name="T34" fmla="*/ 48 w 135"/>
                    <a:gd name="T35" fmla="*/ 72 h 88"/>
                    <a:gd name="T36" fmla="*/ 48 w 135"/>
                    <a:gd name="T37" fmla="*/ 80 h 88"/>
                    <a:gd name="T38" fmla="*/ 32 w 135"/>
                    <a:gd name="T39" fmla="*/ 80 h 88"/>
                    <a:gd name="T40" fmla="*/ 24 w 135"/>
                    <a:gd name="T41" fmla="*/ 88 h 88"/>
                    <a:gd name="T42" fmla="*/ 16 w 135"/>
                    <a:gd name="T43" fmla="*/ 80 h 88"/>
                    <a:gd name="T44" fmla="*/ 8 w 135"/>
                    <a:gd name="T45" fmla="*/ 80 h 88"/>
                    <a:gd name="T46" fmla="*/ 8 w 135"/>
                    <a:gd name="T47" fmla="*/ 72 h 88"/>
                    <a:gd name="T48" fmla="*/ 0 w 135"/>
                    <a:gd name="T49" fmla="*/ 72 h 88"/>
                    <a:gd name="T50" fmla="*/ 0 w 135"/>
                    <a:gd name="T51" fmla="*/ 56 h 88"/>
                    <a:gd name="T52" fmla="*/ 8 w 135"/>
                    <a:gd name="T53" fmla="*/ 48 h 88"/>
                    <a:gd name="T54" fmla="*/ 8 w 135"/>
                    <a:gd name="T55" fmla="*/ 40 h 88"/>
                    <a:gd name="T56" fmla="*/ 16 w 135"/>
                    <a:gd name="T57" fmla="*/ 40 h 88"/>
                    <a:gd name="T58" fmla="*/ 32 w 135"/>
                    <a:gd name="T59" fmla="*/ 24 h 88"/>
                    <a:gd name="T60" fmla="*/ 48 w 135"/>
                    <a:gd name="T61" fmla="*/ 24 h 88"/>
                    <a:gd name="T62" fmla="*/ 48 w 135"/>
                    <a:gd name="T63" fmla="*/ 16 h 88"/>
                    <a:gd name="T64" fmla="*/ 56 w 135"/>
                    <a:gd name="T65" fmla="*/ 16 h 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88"/>
                    <a:gd name="T101" fmla="*/ 135 w 135"/>
                    <a:gd name="T102" fmla="*/ 88 h 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88">
                      <a:moveTo>
                        <a:pt x="56" y="16"/>
                      </a:moveTo>
                      <a:lnTo>
                        <a:pt x="64" y="8"/>
                      </a:lnTo>
                      <a:lnTo>
                        <a:pt x="87" y="8"/>
                      </a:lnTo>
                      <a:lnTo>
                        <a:pt x="95" y="0"/>
                      </a:lnTo>
                      <a:lnTo>
                        <a:pt x="135" y="0"/>
                      </a:lnTo>
                      <a:lnTo>
                        <a:pt x="135" y="16"/>
                      </a:lnTo>
                      <a:lnTo>
                        <a:pt x="119" y="32"/>
                      </a:lnTo>
                      <a:lnTo>
                        <a:pt x="111" y="32"/>
                      </a:lnTo>
                      <a:lnTo>
                        <a:pt x="111" y="40"/>
                      </a:lnTo>
                      <a:lnTo>
                        <a:pt x="103" y="40"/>
                      </a:lnTo>
                      <a:lnTo>
                        <a:pt x="95" y="48"/>
                      </a:lnTo>
                      <a:lnTo>
                        <a:pt x="87" y="48"/>
                      </a:lnTo>
                      <a:lnTo>
                        <a:pt x="87" y="56"/>
                      </a:lnTo>
                      <a:lnTo>
                        <a:pt x="79" y="56"/>
                      </a:lnTo>
                      <a:lnTo>
                        <a:pt x="72" y="64"/>
                      </a:lnTo>
                      <a:lnTo>
                        <a:pt x="64" y="64"/>
                      </a:lnTo>
                      <a:lnTo>
                        <a:pt x="56" y="72"/>
                      </a:lnTo>
                      <a:lnTo>
                        <a:pt x="48" y="72"/>
                      </a:lnTo>
                      <a:lnTo>
                        <a:pt x="48" y="80"/>
                      </a:lnTo>
                      <a:lnTo>
                        <a:pt x="32" y="80"/>
                      </a:lnTo>
                      <a:lnTo>
                        <a:pt x="24" y="88"/>
                      </a:lnTo>
                      <a:lnTo>
                        <a:pt x="16" y="80"/>
                      </a:lnTo>
                      <a:lnTo>
                        <a:pt x="8" y="80"/>
                      </a:lnTo>
                      <a:lnTo>
                        <a:pt x="8" y="72"/>
                      </a:lnTo>
                      <a:lnTo>
                        <a:pt x="0" y="72"/>
                      </a:lnTo>
                      <a:lnTo>
                        <a:pt x="0" y="56"/>
                      </a:lnTo>
                      <a:lnTo>
                        <a:pt x="8" y="48"/>
                      </a:lnTo>
                      <a:lnTo>
                        <a:pt x="8" y="40"/>
                      </a:lnTo>
                      <a:lnTo>
                        <a:pt x="16" y="40"/>
                      </a:lnTo>
                      <a:lnTo>
                        <a:pt x="32" y="24"/>
                      </a:lnTo>
                      <a:lnTo>
                        <a:pt x="48" y="24"/>
                      </a:lnTo>
                      <a:lnTo>
                        <a:pt x="48" y="16"/>
                      </a:lnTo>
                      <a:lnTo>
                        <a:pt x="56" y="16"/>
                      </a:lnTo>
                      <a:close/>
                    </a:path>
                  </a:pathLst>
                </a:custGeom>
                <a:solidFill>
                  <a:srgbClr val="FF5649"/>
                </a:solidFill>
                <a:ln w="9525">
                  <a:noFill/>
                  <a:round/>
                  <a:headEnd/>
                  <a:tailEnd/>
                </a:ln>
              </p:spPr>
              <p:txBody>
                <a:bodyPr/>
                <a:lstStyle/>
                <a:p>
                  <a:endParaRPr lang="es-ES_tradnl"/>
                </a:p>
              </p:txBody>
            </p:sp>
            <p:sp>
              <p:nvSpPr>
                <p:cNvPr id="39185" name="Freeform 456"/>
                <p:cNvSpPr>
                  <a:spLocks/>
                </p:cNvSpPr>
                <p:nvPr/>
              </p:nvSpPr>
              <p:spPr bwMode="auto">
                <a:xfrm>
                  <a:off x="1890" y="2298"/>
                  <a:ext cx="127" cy="80"/>
                </a:xfrm>
                <a:custGeom>
                  <a:avLst/>
                  <a:gdLst>
                    <a:gd name="T0" fmla="*/ 56 w 127"/>
                    <a:gd name="T1" fmla="*/ 16 h 80"/>
                    <a:gd name="T2" fmla="*/ 64 w 127"/>
                    <a:gd name="T3" fmla="*/ 8 h 80"/>
                    <a:gd name="T4" fmla="*/ 87 w 127"/>
                    <a:gd name="T5" fmla="*/ 8 h 80"/>
                    <a:gd name="T6" fmla="*/ 95 w 127"/>
                    <a:gd name="T7" fmla="*/ 0 h 80"/>
                    <a:gd name="T8" fmla="*/ 127 w 127"/>
                    <a:gd name="T9" fmla="*/ 0 h 80"/>
                    <a:gd name="T10" fmla="*/ 127 w 127"/>
                    <a:gd name="T11" fmla="*/ 16 h 80"/>
                    <a:gd name="T12" fmla="*/ 119 w 127"/>
                    <a:gd name="T13" fmla="*/ 16 h 80"/>
                    <a:gd name="T14" fmla="*/ 119 w 127"/>
                    <a:gd name="T15" fmla="*/ 24 h 80"/>
                    <a:gd name="T16" fmla="*/ 111 w 127"/>
                    <a:gd name="T17" fmla="*/ 24 h 80"/>
                    <a:gd name="T18" fmla="*/ 111 w 127"/>
                    <a:gd name="T19" fmla="*/ 32 h 80"/>
                    <a:gd name="T20" fmla="*/ 103 w 127"/>
                    <a:gd name="T21" fmla="*/ 32 h 80"/>
                    <a:gd name="T22" fmla="*/ 87 w 127"/>
                    <a:gd name="T23" fmla="*/ 48 h 80"/>
                    <a:gd name="T24" fmla="*/ 79 w 127"/>
                    <a:gd name="T25" fmla="*/ 48 h 80"/>
                    <a:gd name="T26" fmla="*/ 71 w 127"/>
                    <a:gd name="T27" fmla="*/ 56 h 80"/>
                    <a:gd name="T28" fmla="*/ 64 w 127"/>
                    <a:gd name="T29" fmla="*/ 56 h 80"/>
                    <a:gd name="T30" fmla="*/ 64 w 127"/>
                    <a:gd name="T31" fmla="*/ 64 h 80"/>
                    <a:gd name="T32" fmla="*/ 56 w 127"/>
                    <a:gd name="T33" fmla="*/ 64 h 80"/>
                    <a:gd name="T34" fmla="*/ 48 w 127"/>
                    <a:gd name="T35" fmla="*/ 72 h 80"/>
                    <a:gd name="T36" fmla="*/ 32 w 127"/>
                    <a:gd name="T37" fmla="*/ 72 h 80"/>
                    <a:gd name="T38" fmla="*/ 24 w 127"/>
                    <a:gd name="T39" fmla="*/ 80 h 80"/>
                    <a:gd name="T40" fmla="*/ 16 w 127"/>
                    <a:gd name="T41" fmla="*/ 80 h 80"/>
                    <a:gd name="T42" fmla="*/ 16 w 127"/>
                    <a:gd name="T43" fmla="*/ 72 h 80"/>
                    <a:gd name="T44" fmla="*/ 8 w 127"/>
                    <a:gd name="T45" fmla="*/ 72 h 80"/>
                    <a:gd name="T46" fmla="*/ 8 w 127"/>
                    <a:gd name="T47" fmla="*/ 64 h 80"/>
                    <a:gd name="T48" fmla="*/ 0 w 127"/>
                    <a:gd name="T49" fmla="*/ 64 h 80"/>
                    <a:gd name="T50" fmla="*/ 0 w 127"/>
                    <a:gd name="T51" fmla="*/ 56 h 80"/>
                    <a:gd name="T52" fmla="*/ 8 w 127"/>
                    <a:gd name="T53" fmla="*/ 48 h 80"/>
                    <a:gd name="T54" fmla="*/ 8 w 127"/>
                    <a:gd name="T55" fmla="*/ 40 h 80"/>
                    <a:gd name="T56" fmla="*/ 16 w 127"/>
                    <a:gd name="T57" fmla="*/ 40 h 80"/>
                    <a:gd name="T58" fmla="*/ 16 w 127"/>
                    <a:gd name="T59" fmla="*/ 32 h 80"/>
                    <a:gd name="T60" fmla="*/ 24 w 127"/>
                    <a:gd name="T61" fmla="*/ 32 h 80"/>
                    <a:gd name="T62" fmla="*/ 32 w 127"/>
                    <a:gd name="T63" fmla="*/ 24 h 80"/>
                    <a:gd name="T64" fmla="*/ 40 w 127"/>
                    <a:gd name="T65" fmla="*/ 24 h 80"/>
                    <a:gd name="T66" fmla="*/ 48 w 127"/>
                    <a:gd name="T67" fmla="*/ 16 h 80"/>
                    <a:gd name="T68" fmla="*/ 56 w 127"/>
                    <a:gd name="T69" fmla="*/ 16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7"/>
                    <a:gd name="T106" fmla="*/ 0 h 80"/>
                    <a:gd name="T107" fmla="*/ 127 w 127"/>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7" h="80">
                      <a:moveTo>
                        <a:pt x="56" y="16"/>
                      </a:moveTo>
                      <a:lnTo>
                        <a:pt x="64" y="8"/>
                      </a:lnTo>
                      <a:lnTo>
                        <a:pt x="87" y="8"/>
                      </a:lnTo>
                      <a:lnTo>
                        <a:pt x="95" y="0"/>
                      </a:lnTo>
                      <a:lnTo>
                        <a:pt x="127" y="0"/>
                      </a:lnTo>
                      <a:lnTo>
                        <a:pt x="127" y="16"/>
                      </a:lnTo>
                      <a:lnTo>
                        <a:pt x="119" y="16"/>
                      </a:lnTo>
                      <a:lnTo>
                        <a:pt x="119" y="24"/>
                      </a:lnTo>
                      <a:lnTo>
                        <a:pt x="111" y="24"/>
                      </a:lnTo>
                      <a:lnTo>
                        <a:pt x="111" y="32"/>
                      </a:lnTo>
                      <a:lnTo>
                        <a:pt x="103" y="32"/>
                      </a:lnTo>
                      <a:lnTo>
                        <a:pt x="87" y="48"/>
                      </a:lnTo>
                      <a:lnTo>
                        <a:pt x="79" y="48"/>
                      </a:lnTo>
                      <a:lnTo>
                        <a:pt x="71" y="56"/>
                      </a:lnTo>
                      <a:lnTo>
                        <a:pt x="64" y="56"/>
                      </a:lnTo>
                      <a:lnTo>
                        <a:pt x="64" y="64"/>
                      </a:lnTo>
                      <a:lnTo>
                        <a:pt x="56" y="64"/>
                      </a:lnTo>
                      <a:lnTo>
                        <a:pt x="48" y="72"/>
                      </a:lnTo>
                      <a:lnTo>
                        <a:pt x="32" y="72"/>
                      </a:lnTo>
                      <a:lnTo>
                        <a:pt x="24" y="80"/>
                      </a:lnTo>
                      <a:lnTo>
                        <a:pt x="16" y="80"/>
                      </a:lnTo>
                      <a:lnTo>
                        <a:pt x="16" y="72"/>
                      </a:lnTo>
                      <a:lnTo>
                        <a:pt x="8" y="72"/>
                      </a:lnTo>
                      <a:lnTo>
                        <a:pt x="8" y="64"/>
                      </a:lnTo>
                      <a:lnTo>
                        <a:pt x="0" y="64"/>
                      </a:lnTo>
                      <a:lnTo>
                        <a:pt x="0" y="56"/>
                      </a:lnTo>
                      <a:lnTo>
                        <a:pt x="8" y="48"/>
                      </a:lnTo>
                      <a:lnTo>
                        <a:pt x="8" y="40"/>
                      </a:lnTo>
                      <a:lnTo>
                        <a:pt x="16" y="40"/>
                      </a:lnTo>
                      <a:lnTo>
                        <a:pt x="16" y="32"/>
                      </a:lnTo>
                      <a:lnTo>
                        <a:pt x="24" y="32"/>
                      </a:lnTo>
                      <a:lnTo>
                        <a:pt x="32" y="24"/>
                      </a:lnTo>
                      <a:lnTo>
                        <a:pt x="40" y="24"/>
                      </a:lnTo>
                      <a:lnTo>
                        <a:pt x="48" y="16"/>
                      </a:lnTo>
                      <a:lnTo>
                        <a:pt x="56" y="16"/>
                      </a:lnTo>
                      <a:close/>
                    </a:path>
                  </a:pathLst>
                </a:custGeom>
                <a:solidFill>
                  <a:srgbClr val="FF683A"/>
                </a:solidFill>
                <a:ln w="9525">
                  <a:noFill/>
                  <a:round/>
                  <a:headEnd/>
                  <a:tailEnd/>
                </a:ln>
              </p:spPr>
              <p:txBody>
                <a:bodyPr/>
                <a:lstStyle/>
                <a:p>
                  <a:endParaRPr lang="es-ES_tradnl"/>
                </a:p>
              </p:txBody>
            </p:sp>
            <p:sp>
              <p:nvSpPr>
                <p:cNvPr id="39186" name="Freeform 457"/>
                <p:cNvSpPr>
                  <a:spLocks/>
                </p:cNvSpPr>
                <p:nvPr/>
              </p:nvSpPr>
              <p:spPr bwMode="auto">
                <a:xfrm>
                  <a:off x="1906" y="2298"/>
                  <a:ext cx="111" cy="72"/>
                </a:xfrm>
                <a:custGeom>
                  <a:avLst/>
                  <a:gdLst>
                    <a:gd name="T0" fmla="*/ 48 w 111"/>
                    <a:gd name="T1" fmla="*/ 16 h 72"/>
                    <a:gd name="T2" fmla="*/ 55 w 111"/>
                    <a:gd name="T3" fmla="*/ 8 h 72"/>
                    <a:gd name="T4" fmla="*/ 71 w 111"/>
                    <a:gd name="T5" fmla="*/ 8 h 72"/>
                    <a:gd name="T6" fmla="*/ 79 w 111"/>
                    <a:gd name="T7" fmla="*/ 0 h 72"/>
                    <a:gd name="T8" fmla="*/ 103 w 111"/>
                    <a:gd name="T9" fmla="*/ 0 h 72"/>
                    <a:gd name="T10" fmla="*/ 103 w 111"/>
                    <a:gd name="T11" fmla="*/ 8 h 72"/>
                    <a:gd name="T12" fmla="*/ 111 w 111"/>
                    <a:gd name="T13" fmla="*/ 8 h 72"/>
                    <a:gd name="T14" fmla="*/ 111 w 111"/>
                    <a:gd name="T15" fmla="*/ 16 h 72"/>
                    <a:gd name="T16" fmla="*/ 103 w 111"/>
                    <a:gd name="T17" fmla="*/ 16 h 72"/>
                    <a:gd name="T18" fmla="*/ 103 w 111"/>
                    <a:gd name="T19" fmla="*/ 24 h 72"/>
                    <a:gd name="T20" fmla="*/ 95 w 111"/>
                    <a:gd name="T21" fmla="*/ 24 h 72"/>
                    <a:gd name="T22" fmla="*/ 79 w 111"/>
                    <a:gd name="T23" fmla="*/ 40 h 72"/>
                    <a:gd name="T24" fmla="*/ 71 w 111"/>
                    <a:gd name="T25" fmla="*/ 40 h 72"/>
                    <a:gd name="T26" fmla="*/ 63 w 111"/>
                    <a:gd name="T27" fmla="*/ 48 h 72"/>
                    <a:gd name="T28" fmla="*/ 55 w 111"/>
                    <a:gd name="T29" fmla="*/ 48 h 72"/>
                    <a:gd name="T30" fmla="*/ 55 w 111"/>
                    <a:gd name="T31" fmla="*/ 56 h 72"/>
                    <a:gd name="T32" fmla="*/ 40 w 111"/>
                    <a:gd name="T33" fmla="*/ 56 h 72"/>
                    <a:gd name="T34" fmla="*/ 40 w 111"/>
                    <a:gd name="T35" fmla="*/ 64 h 72"/>
                    <a:gd name="T36" fmla="*/ 24 w 111"/>
                    <a:gd name="T37" fmla="*/ 64 h 72"/>
                    <a:gd name="T38" fmla="*/ 24 w 111"/>
                    <a:gd name="T39" fmla="*/ 72 h 72"/>
                    <a:gd name="T40" fmla="*/ 8 w 111"/>
                    <a:gd name="T41" fmla="*/ 72 h 72"/>
                    <a:gd name="T42" fmla="*/ 8 w 111"/>
                    <a:gd name="T43" fmla="*/ 64 h 72"/>
                    <a:gd name="T44" fmla="*/ 0 w 111"/>
                    <a:gd name="T45" fmla="*/ 64 h 72"/>
                    <a:gd name="T46" fmla="*/ 0 w 111"/>
                    <a:gd name="T47" fmla="*/ 40 h 72"/>
                    <a:gd name="T48" fmla="*/ 8 w 111"/>
                    <a:gd name="T49" fmla="*/ 40 h 72"/>
                    <a:gd name="T50" fmla="*/ 8 w 111"/>
                    <a:gd name="T51" fmla="*/ 32 h 72"/>
                    <a:gd name="T52" fmla="*/ 16 w 111"/>
                    <a:gd name="T53" fmla="*/ 32 h 72"/>
                    <a:gd name="T54" fmla="*/ 16 w 111"/>
                    <a:gd name="T55" fmla="*/ 24 h 72"/>
                    <a:gd name="T56" fmla="*/ 32 w 111"/>
                    <a:gd name="T57" fmla="*/ 24 h 72"/>
                    <a:gd name="T58" fmla="*/ 40 w 111"/>
                    <a:gd name="T59" fmla="*/ 16 h 72"/>
                    <a:gd name="T60" fmla="*/ 48 w 111"/>
                    <a:gd name="T61" fmla="*/ 16 h 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1"/>
                    <a:gd name="T94" fmla="*/ 0 h 72"/>
                    <a:gd name="T95" fmla="*/ 111 w 111"/>
                    <a:gd name="T96" fmla="*/ 72 h 7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1" h="72">
                      <a:moveTo>
                        <a:pt x="48" y="16"/>
                      </a:moveTo>
                      <a:lnTo>
                        <a:pt x="55" y="8"/>
                      </a:lnTo>
                      <a:lnTo>
                        <a:pt x="71" y="8"/>
                      </a:lnTo>
                      <a:lnTo>
                        <a:pt x="79" y="0"/>
                      </a:lnTo>
                      <a:lnTo>
                        <a:pt x="103" y="0"/>
                      </a:lnTo>
                      <a:lnTo>
                        <a:pt x="103" y="8"/>
                      </a:lnTo>
                      <a:lnTo>
                        <a:pt x="111" y="8"/>
                      </a:lnTo>
                      <a:lnTo>
                        <a:pt x="111" y="16"/>
                      </a:lnTo>
                      <a:lnTo>
                        <a:pt x="103" y="16"/>
                      </a:lnTo>
                      <a:lnTo>
                        <a:pt x="103" y="24"/>
                      </a:lnTo>
                      <a:lnTo>
                        <a:pt x="95" y="24"/>
                      </a:lnTo>
                      <a:lnTo>
                        <a:pt x="79" y="40"/>
                      </a:lnTo>
                      <a:lnTo>
                        <a:pt x="71" y="40"/>
                      </a:lnTo>
                      <a:lnTo>
                        <a:pt x="63" y="48"/>
                      </a:lnTo>
                      <a:lnTo>
                        <a:pt x="55" y="48"/>
                      </a:lnTo>
                      <a:lnTo>
                        <a:pt x="55" y="56"/>
                      </a:lnTo>
                      <a:lnTo>
                        <a:pt x="40" y="56"/>
                      </a:lnTo>
                      <a:lnTo>
                        <a:pt x="40" y="64"/>
                      </a:lnTo>
                      <a:lnTo>
                        <a:pt x="24" y="64"/>
                      </a:lnTo>
                      <a:lnTo>
                        <a:pt x="24" y="72"/>
                      </a:lnTo>
                      <a:lnTo>
                        <a:pt x="8" y="72"/>
                      </a:lnTo>
                      <a:lnTo>
                        <a:pt x="8" y="64"/>
                      </a:lnTo>
                      <a:lnTo>
                        <a:pt x="0" y="64"/>
                      </a:lnTo>
                      <a:lnTo>
                        <a:pt x="0" y="40"/>
                      </a:lnTo>
                      <a:lnTo>
                        <a:pt x="8" y="40"/>
                      </a:lnTo>
                      <a:lnTo>
                        <a:pt x="8" y="32"/>
                      </a:lnTo>
                      <a:lnTo>
                        <a:pt x="16" y="32"/>
                      </a:lnTo>
                      <a:lnTo>
                        <a:pt x="16" y="24"/>
                      </a:lnTo>
                      <a:lnTo>
                        <a:pt x="32" y="24"/>
                      </a:lnTo>
                      <a:lnTo>
                        <a:pt x="40" y="16"/>
                      </a:lnTo>
                      <a:lnTo>
                        <a:pt x="48" y="16"/>
                      </a:lnTo>
                      <a:close/>
                    </a:path>
                  </a:pathLst>
                </a:custGeom>
                <a:solidFill>
                  <a:srgbClr val="FF7C2B"/>
                </a:solidFill>
                <a:ln w="9525">
                  <a:noFill/>
                  <a:round/>
                  <a:headEnd/>
                  <a:tailEnd/>
                </a:ln>
              </p:spPr>
              <p:txBody>
                <a:bodyPr/>
                <a:lstStyle/>
                <a:p>
                  <a:endParaRPr lang="es-ES_tradnl"/>
                </a:p>
              </p:txBody>
            </p:sp>
            <p:sp>
              <p:nvSpPr>
                <p:cNvPr id="39187" name="Freeform 458"/>
                <p:cNvSpPr>
                  <a:spLocks/>
                </p:cNvSpPr>
                <p:nvPr/>
              </p:nvSpPr>
              <p:spPr bwMode="auto">
                <a:xfrm>
                  <a:off x="1914" y="2298"/>
                  <a:ext cx="103" cy="64"/>
                </a:xfrm>
                <a:custGeom>
                  <a:avLst/>
                  <a:gdLst>
                    <a:gd name="T0" fmla="*/ 40 w 103"/>
                    <a:gd name="T1" fmla="*/ 16 h 64"/>
                    <a:gd name="T2" fmla="*/ 47 w 103"/>
                    <a:gd name="T3" fmla="*/ 8 h 64"/>
                    <a:gd name="T4" fmla="*/ 79 w 103"/>
                    <a:gd name="T5" fmla="*/ 8 h 64"/>
                    <a:gd name="T6" fmla="*/ 79 w 103"/>
                    <a:gd name="T7" fmla="*/ 0 h 64"/>
                    <a:gd name="T8" fmla="*/ 95 w 103"/>
                    <a:gd name="T9" fmla="*/ 0 h 64"/>
                    <a:gd name="T10" fmla="*/ 95 w 103"/>
                    <a:gd name="T11" fmla="*/ 8 h 64"/>
                    <a:gd name="T12" fmla="*/ 103 w 103"/>
                    <a:gd name="T13" fmla="*/ 8 h 64"/>
                    <a:gd name="T14" fmla="*/ 79 w 103"/>
                    <a:gd name="T15" fmla="*/ 32 h 64"/>
                    <a:gd name="T16" fmla="*/ 71 w 103"/>
                    <a:gd name="T17" fmla="*/ 32 h 64"/>
                    <a:gd name="T18" fmla="*/ 55 w 103"/>
                    <a:gd name="T19" fmla="*/ 48 h 64"/>
                    <a:gd name="T20" fmla="*/ 47 w 103"/>
                    <a:gd name="T21" fmla="*/ 48 h 64"/>
                    <a:gd name="T22" fmla="*/ 40 w 103"/>
                    <a:gd name="T23" fmla="*/ 56 h 64"/>
                    <a:gd name="T24" fmla="*/ 24 w 103"/>
                    <a:gd name="T25" fmla="*/ 56 h 64"/>
                    <a:gd name="T26" fmla="*/ 24 w 103"/>
                    <a:gd name="T27" fmla="*/ 64 h 64"/>
                    <a:gd name="T28" fmla="*/ 8 w 103"/>
                    <a:gd name="T29" fmla="*/ 64 h 64"/>
                    <a:gd name="T30" fmla="*/ 8 w 103"/>
                    <a:gd name="T31" fmla="*/ 56 h 64"/>
                    <a:gd name="T32" fmla="*/ 0 w 103"/>
                    <a:gd name="T33" fmla="*/ 56 h 64"/>
                    <a:gd name="T34" fmla="*/ 0 w 103"/>
                    <a:gd name="T35" fmla="*/ 40 h 64"/>
                    <a:gd name="T36" fmla="*/ 8 w 103"/>
                    <a:gd name="T37" fmla="*/ 32 h 64"/>
                    <a:gd name="T38" fmla="*/ 16 w 103"/>
                    <a:gd name="T39" fmla="*/ 32 h 64"/>
                    <a:gd name="T40" fmla="*/ 16 w 103"/>
                    <a:gd name="T41" fmla="*/ 24 h 64"/>
                    <a:gd name="T42" fmla="*/ 24 w 103"/>
                    <a:gd name="T43" fmla="*/ 24 h 64"/>
                    <a:gd name="T44" fmla="*/ 32 w 103"/>
                    <a:gd name="T45" fmla="*/ 16 h 64"/>
                    <a:gd name="T46" fmla="*/ 40 w 103"/>
                    <a:gd name="T47" fmla="*/ 16 h 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64"/>
                    <a:gd name="T74" fmla="*/ 103 w 103"/>
                    <a:gd name="T75" fmla="*/ 64 h 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64">
                      <a:moveTo>
                        <a:pt x="40" y="16"/>
                      </a:moveTo>
                      <a:lnTo>
                        <a:pt x="47" y="8"/>
                      </a:lnTo>
                      <a:lnTo>
                        <a:pt x="79" y="8"/>
                      </a:lnTo>
                      <a:lnTo>
                        <a:pt x="79" y="0"/>
                      </a:lnTo>
                      <a:lnTo>
                        <a:pt x="95" y="0"/>
                      </a:lnTo>
                      <a:lnTo>
                        <a:pt x="95" y="8"/>
                      </a:lnTo>
                      <a:lnTo>
                        <a:pt x="103" y="8"/>
                      </a:lnTo>
                      <a:lnTo>
                        <a:pt x="79" y="32"/>
                      </a:lnTo>
                      <a:lnTo>
                        <a:pt x="71" y="32"/>
                      </a:lnTo>
                      <a:lnTo>
                        <a:pt x="55" y="48"/>
                      </a:lnTo>
                      <a:lnTo>
                        <a:pt x="47" y="48"/>
                      </a:lnTo>
                      <a:lnTo>
                        <a:pt x="40" y="56"/>
                      </a:lnTo>
                      <a:lnTo>
                        <a:pt x="24" y="56"/>
                      </a:lnTo>
                      <a:lnTo>
                        <a:pt x="24" y="64"/>
                      </a:lnTo>
                      <a:lnTo>
                        <a:pt x="8" y="64"/>
                      </a:lnTo>
                      <a:lnTo>
                        <a:pt x="8" y="56"/>
                      </a:lnTo>
                      <a:lnTo>
                        <a:pt x="0" y="56"/>
                      </a:lnTo>
                      <a:lnTo>
                        <a:pt x="0" y="40"/>
                      </a:lnTo>
                      <a:lnTo>
                        <a:pt x="8" y="32"/>
                      </a:lnTo>
                      <a:lnTo>
                        <a:pt x="16" y="32"/>
                      </a:lnTo>
                      <a:lnTo>
                        <a:pt x="16" y="24"/>
                      </a:lnTo>
                      <a:lnTo>
                        <a:pt x="24" y="24"/>
                      </a:lnTo>
                      <a:lnTo>
                        <a:pt x="32" y="16"/>
                      </a:lnTo>
                      <a:lnTo>
                        <a:pt x="40" y="16"/>
                      </a:lnTo>
                      <a:close/>
                    </a:path>
                  </a:pathLst>
                </a:custGeom>
                <a:solidFill>
                  <a:srgbClr val="FF8E1C"/>
                </a:solidFill>
                <a:ln w="9525">
                  <a:noFill/>
                  <a:round/>
                  <a:headEnd/>
                  <a:tailEnd/>
                </a:ln>
              </p:spPr>
              <p:txBody>
                <a:bodyPr/>
                <a:lstStyle/>
                <a:p>
                  <a:endParaRPr lang="es-ES_tradnl"/>
                </a:p>
              </p:txBody>
            </p:sp>
            <p:sp>
              <p:nvSpPr>
                <p:cNvPr id="39188" name="Freeform 459"/>
                <p:cNvSpPr>
                  <a:spLocks/>
                </p:cNvSpPr>
                <p:nvPr/>
              </p:nvSpPr>
              <p:spPr bwMode="auto">
                <a:xfrm>
                  <a:off x="1922" y="2306"/>
                  <a:ext cx="87" cy="48"/>
                </a:xfrm>
                <a:custGeom>
                  <a:avLst/>
                  <a:gdLst>
                    <a:gd name="T0" fmla="*/ 39 w 87"/>
                    <a:gd name="T1" fmla="*/ 8 h 48"/>
                    <a:gd name="T2" fmla="*/ 47 w 87"/>
                    <a:gd name="T3" fmla="*/ 0 h 48"/>
                    <a:gd name="T4" fmla="*/ 87 w 87"/>
                    <a:gd name="T5" fmla="*/ 0 h 48"/>
                    <a:gd name="T6" fmla="*/ 87 w 87"/>
                    <a:gd name="T7" fmla="*/ 8 h 48"/>
                    <a:gd name="T8" fmla="*/ 79 w 87"/>
                    <a:gd name="T9" fmla="*/ 16 h 48"/>
                    <a:gd name="T10" fmla="*/ 71 w 87"/>
                    <a:gd name="T11" fmla="*/ 16 h 48"/>
                    <a:gd name="T12" fmla="*/ 71 w 87"/>
                    <a:gd name="T13" fmla="*/ 24 h 48"/>
                    <a:gd name="T14" fmla="*/ 63 w 87"/>
                    <a:gd name="T15" fmla="*/ 24 h 48"/>
                    <a:gd name="T16" fmla="*/ 55 w 87"/>
                    <a:gd name="T17" fmla="*/ 32 h 48"/>
                    <a:gd name="T18" fmla="*/ 47 w 87"/>
                    <a:gd name="T19" fmla="*/ 32 h 48"/>
                    <a:gd name="T20" fmla="*/ 39 w 87"/>
                    <a:gd name="T21" fmla="*/ 40 h 48"/>
                    <a:gd name="T22" fmla="*/ 32 w 87"/>
                    <a:gd name="T23" fmla="*/ 40 h 48"/>
                    <a:gd name="T24" fmla="*/ 24 w 87"/>
                    <a:gd name="T25" fmla="*/ 48 h 48"/>
                    <a:gd name="T26" fmla="*/ 0 w 87"/>
                    <a:gd name="T27" fmla="*/ 48 h 48"/>
                    <a:gd name="T28" fmla="*/ 0 w 87"/>
                    <a:gd name="T29" fmla="*/ 32 h 48"/>
                    <a:gd name="T30" fmla="*/ 16 w 87"/>
                    <a:gd name="T31" fmla="*/ 16 h 48"/>
                    <a:gd name="T32" fmla="*/ 24 w 87"/>
                    <a:gd name="T33" fmla="*/ 16 h 48"/>
                    <a:gd name="T34" fmla="*/ 24 w 87"/>
                    <a:gd name="T35" fmla="*/ 8 h 48"/>
                    <a:gd name="T36" fmla="*/ 39 w 87"/>
                    <a:gd name="T37" fmla="*/ 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48"/>
                    <a:gd name="T59" fmla="*/ 87 w 87"/>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48">
                      <a:moveTo>
                        <a:pt x="39" y="8"/>
                      </a:moveTo>
                      <a:lnTo>
                        <a:pt x="47" y="0"/>
                      </a:lnTo>
                      <a:lnTo>
                        <a:pt x="87" y="0"/>
                      </a:lnTo>
                      <a:lnTo>
                        <a:pt x="87" y="8"/>
                      </a:lnTo>
                      <a:lnTo>
                        <a:pt x="79" y="16"/>
                      </a:lnTo>
                      <a:lnTo>
                        <a:pt x="71" y="16"/>
                      </a:lnTo>
                      <a:lnTo>
                        <a:pt x="71" y="24"/>
                      </a:lnTo>
                      <a:lnTo>
                        <a:pt x="63" y="24"/>
                      </a:lnTo>
                      <a:lnTo>
                        <a:pt x="55" y="32"/>
                      </a:lnTo>
                      <a:lnTo>
                        <a:pt x="47" y="32"/>
                      </a:lnTo>
                      <a:lnTo>
                        <a:pt x="39" y="40"/>
                      </a:lnTo>
                      <a:lnTo>
                        <a:pt x="32" y="40"/>
                      </a:lnTo>
                      <a:lnTo>
                        <a:pt x="24" y="48"/>
                      </a:lnTo>
                      <a:lnTo>
                        <a:pt x="0" y="48"/>
                      </a:lnTo>
                      <a:lnTo>
                        <a:pt x="0" y="32"/>
                      </a:lnTo>
                      <a:lnTo>
                        <a:pt x="16" y="16"/>
                      </a:lnTo>
                      <a:lnTo>
                        <a:pt x="24" y="16"/>
                      </a:lnTo>
                      <a:lnTo>
                        <a:pt x="24" y="8"/>
                      </a:lnTo>
                      <a:lnTo>
                        <a:pt x="39" y="8"/>
                      </a:lnTo>
                      <a:close/>
                    </a:path>
                  </a:pathLst>
                </a:custGeom>
                <a:solidFill>
                  <a:srgbClr val="FFA00F"/>
                </a:solidFill>
                <a:ln w="9525">
                  <a:noFill/>
                  <a:round/>
                  <a:headEnd/>
                  <a:tailEnd/>
                </a:ln>
              </p:spPr>
              <p:txBody>
                <a:bodyPr/>
                <a:lstStyle/>
                <a:p>
                  <a:endParaRPr lang="es-ES_tradnl"/>
                </a:p>
              </p:txBody>
            </p:sp>
            <p:sp>
              <p:nvSpPr>
                <p:cNvPr id="39189" name="Freeform 460"/>
                <p:cNvSpPr>
                  <a:spLocks/>
                </p:cNvSpPr>
                <p:nvPr/>
              </p:nvSpPr>
              <p:spPr bwMode="auto">
                <a:xfrm>
                  <a:off x="1930" y="2306"/>
                  <a:ext cx="79" cy="40"/>
                </a:xfrm>
                <a:custGeom>
                  <a:avLst/>
                  <a:gdLst>
                    <a:gd name="T0" fmla="*/ 8 w 79"/>
                    <a:gd name="T1" fmla="*/ 40 h 40"/>
                    <a:gd name="T2" fmla="*/ 0 w 79"/>
                    <a:gd name="T3" fmla="*/ 40 h 40"/>
                    <a:gd name="T4" fmla="*/ 0 w 79"/>
                    <a:gd name="T5" fmla="*/ 32 h 40"/>
                    <a:gd name="T6" fmla="*/ 8 w 79"/>
                    <a:gd name="T7" fmla="*/ 24 h 40"/>
                    <a:gd name="T8" fmla="*/ 8 w 79"/>
                    <a:gd name="T9" fmla="*/ 16 h 40"/>
                    <a:gd name="T10" fmla="*/ 16 w 79"/>
                    <a:gd name="T11" fmla="*/ 16 h 40"/>
                    <a:gd name="T12" fmla="*/ 16 w 79"/>
                    <a:gd name="T13" fmla="*/ 8 h 40"/>
                    <a:gd name="T14" fmla="*/ 39 w 79"/>
                    <a:gd name="T15" fmla="*/ 8 h 40"/>
                    <a:gd name="T16" fmla="*/ 47 w 79"/>
                    <a:gd name="T17" fmla="*/ 0 h 40"/>
                    <a:gd name="T18" fmla="*/ 79 w 79"/>
                    <a:gd name="T19" fmla="*/ 0 h 40"/>
                    <a:gd name="T20" fmla="*/ 79 w 79"/>
                    <a:gd name="T21" fmla="*/ 8 h 40"/>
                    <a:gd name="T22" fmla="*/ 71 w 79"/>
                    <a:gd name="T23" fmla="*/ 8 h 40"/>
                    <a:gd name="T24" fmla="*/ 71 w 79"/>
                    <a:gd name="T25" fmla="*/ 16 h 40"/>
                    <a:gd name="T26" fmla="*/ 63 w 79"/>
                    <a:gd name="T27" fmla="*/ 16 h 40"/>
                    <a:gd name="T28" fmla="*/ 55 w 79"/>
                    <a:gd name="T29" fmla="*/ 24 h 40"/>
                    <a:gd name="T30" fmla="*/ 47 w 79"/>
                    <a:gd name="T31" fmla="*/ 24 h 40"/>
                    <a:gd name="T32" fmla="*/ 39 w 79"/>
                    <a:gd name="T33" fmla="*/ 32 h 40"/>
                    <a:gd name="T34" fmla="*/ 31 w 79"/>
                    <a:gd name="T35" fmla="*/ 32 h 40"/>
                    <a:gd name="T36" fmla="*/ 24 w 79"/>
                    <a:gd name="T37" fmla="*/ 40 h 40"/>
                    <a:gd name="T38" fmla="*/ 8 w 79"/>
                    <a:gd name="T39" fmla="*/ 4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0"/>
                    <a:gd name="T62" fmla="*/ 79 w 7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0">
                      <a:moveTo>
                        <a:pt x="8" y="40"/>
                      </a:moveTo>
                      <a:lnTo>
                        <a:pt x="0" y="40"/>
                      </a:lnTo>
                      <a:lnTo>
                        <a:pt x="0" y="32"/>
                      </a:lnTo>
                      <a:lnTo>
                        <a:pt x="8" y="24"/>
                      </a:lnTo>
                      <a:lnTo>
                        <a:pt x="8" y="16"/>
                      </a:lnTo>
                      <a:lnTo>
                        <a:pt x="16" y="16"/>
                      </a:lnTo>
                      <a:lnTo>
                        <a:pt x="16" y="8"/>
                      </a:lnTo>
                      <a:lnTo>
                        <a:pt x="39" y="8"/>
                      </a:lnTo>
                      <a:lnTo>
                        <a:pt x="47" y="0"/>
                      </a:lnTo>
                      <a:lnTo>
                        <a:pt x="79" y="0"/>
                      </a:lnTo>
                      <a:lnTo>
                        <a:pt x="79" y="8"/>
                      </a:lnTo>
                      <a:lnTo>
                        <a:pt x="71" y="8"/>
                      </a:lnTo>
                      <a:lnTo>
                        <a:pt x="71" y="16"/>
                      </a:lnTo>
                      <a:lnTo>
                        <a:pt x="63" y="16"/>
                      </a:lnTo>
                      <a:lnTo>
                        <a:pt x="55" y="24"/>
                      </a:lnTo>
                      <a:lnTo>
                        <a:pt x="47" y="24"/>
                      </a:lnTo>
                      <a:lnTo>
                        <a:pt x="39" y="32"/>
                      </a:lnTo>
                      <a:lnTo>
                        <a:pt x="31" y="32"/>
                      </a:lnTo>
                      <a:lnTo>
                        <a:pt x="24" y="40"/>
                      </a:lnTo>
                      <a:lnTo>
                        <a:pt x="8" y="40"/>
                      </a:lnTo>
                      <a:close/>
                    </a:path>
                  </a:pathLst>
                </a:custGeom>
                <a:solidFill>
                  <a:srgbClr val="FFB200"/>
                </a:solidFill>
                <a:ln w="9525">
                  <a:noFill/>
                  <a:round/>
                  <a:headEnd/>
                  <a:tailEnd/>
                </a:ln>
              </p:spPr>
              <p:txBody>
                <a:bodyPr/>
                <a:lstStyle/>
                <a:p>
                  <a:endParaRPr lang="es-ES_tradnl"/>
                </a:p>
              </p:txBody>
            </p:sp>
            <p:sp>
              <p:nvSpPr>
                <p:cNvPr id="39190" name="Freeform 461"/>
                <p:cNvSpPr>
                  <a:spLocks/>
                </p:cNvSpPr>
                <p:nvPr/>
              </p:nvSpPr>
              <p:spPr bwMode="auto">
                <a:xfrm>
                  <a:off x="1954" y="2314"/>
                  <a:ext cx="31" cy="8"/>
                </a:xfrm>
                <a:custGeom>
                  <a:avLst/>
                  <a:gdLst>
                    <a:gd name="T0" fmla="*/ 31 w 31"/>
                    <a:gd name="T1" fmla="*/ 0 h 8"/>
                    <a:gd name="T2" fmla="*/ 7 w 31"/>
                    <a:gd name="T3" fmla="*/ 0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7" y="0"/>
                      </a:lnTo>
                      <a:lnTo>
                        <a:pt x="0" y="8"/>
                      </a:lnTo>
                    </a:path>
                  </a:pathLst>
                </a:custGeom>
                <a:noFill/>
                <a:ln w="12700">
                  <a:solidFill>
                    <a:srgbClr val="FF6051"/>
                  </a:solidFill>
                  <a:round/>
                  <a:headEnd/>
                  <a:tailEnd/>
                </a:ln>
              </p:spPr>
              <p:txBody>
                <a:bodyPr/>
                <a:lstStyle/>
                <a:p>
                  <a:endParaRPr lang="es-ES_tradnl"/>
                </a:p>
              </p:txBody>
            </p:sp>
            <p:sp>
              <p:nvSpPr>
                <p:cNvPr id="39191" name="Freeform 462"/>
                <p:cNvSpPr>
                  <a:spLocks/>
                </p:cNvSpPr>
                <p:nvPr/>
              </p:nvSpPr>
              <p:spPr bwMode="auto">
                <a:xfrm>
                  <a:off x="1890" y="2322"/>
                  <a:ext cx="64" cy="24"/>
                </a:xfrm>
                <a:custGeom>
                  <a:avLst/>
                  <a:gdLst>
                    <a:gd name="T0" fmla="*/ 64 w 64"/>
                    <a:gd name="T1" fmla="*/ 0 h 24"/>
                    <a:gd name="T2" fmla="*/ 48 w 64"/>
                    <a:gd name="T3" fmla="*/ 0 h 24"/>
                    <a:gd name="T4" fmla="*/ 48 w 64"/>
                    <a:gd name="T5" fmla="*/ 8 h 24"/>
                    <a:gd name="T6" fmla="*/ 32 w 64"/>
                    <a:gd name="T7" fmla="*/ 8 h 24"/>
                    <a:gd name="T8" fmla="*/ 24 w 64"/>
                    <a:gd name="T9" fmla="*/ 16 h 24"/>
                    <a:gd name="T10" fmla="*/ 8 w 64"/>
                    <a:gd name="T11" fmla="*/ 16 h 24"/>
                    <a:gd name="T12" fmla="*/ 8 w 64"/>
                    <a:gd name="T13" fmla="*/ 24 h 24"/>
                    <a:gd name="T14" fmla="*/ 0 w 64"/>
                    <a:gd name="T15" fmla="*/ 24 h 24"/>
                    <a:gd name="T16" fmla="*/ 0 60000 65536"/>
                    <a:gd name="T17" fmla="*/ 0 60000 65536"/>
                    <a:gd name="T18" fmla="*/ 0 60000 65536"/>
                    <a:gd name="T19" fmla="*/ 0 60000 65536"/>
                    <a:gd name="T20" fmla="*/ 0 60000 65536"/>
                    <a:gd name="T21" fmla="*/ 0 60000 65536"/>
                    <a:gd name="T22" fmla="*/ 0 60000 65536"/>
                    <a:gd name="T23" fmla="*/ 0 60000 65536"/>
                    <a:gd name="T24" fmla="*/ 0 w 64"/>
                    <a:gd name="T25" fmla="*/ 0 h 24"/>
                    <a:gd name="T26" fmla="*/ 64 w 64"/>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 h="24">
                      <a:moveTo>
                        <a:pt x="64" y="0"/>
                      </a:moveTo>
                      <a:lnTo>
                        <a:pt x="48" y="0"/>
                      </a:lnTo>
                      <a:lnTo>
                        <a:pt x="48" y="8"/>
                      </a:lnTo>
                      <a:lnTo>
                        <a:pt x="32" y="8"/>
                      </a:lnTo>
                      <a:lnTo>
                        <a:pt x="24" y="16"/>
                      </a:lnTo>
                      <a:lnTo>
                        <a:pt x="8" y="16"/>
                      </a:lnTo>
                      <a:lnTo>
                        <a:pt x="8" y="24"/>
                      </a:lnTo>
                      <a:lnTo>
                        <a:pt x="0" y="24"/>
                      </a:lnTo>
                    </a:path>
                  </a:pathLst>
                </a:custGeom>
                <a:noFill/>
                <a:ln w="12700">
                  <a:solidFill>
                    <a:srgbClr val="FF6051"/>
                  </a:solidFill>
                  <a:round/>
                  <a:headEnd/>
                  <a:tailEnd/>
                </a:ln>
              </p:spPr>
              <p:txBody>
                <a:bodyPr/>
                <a:lstStyle/>
                <a:p>
                  <a:endParaRPr lang="es-ES_tradnl"/>
                </a:p>
              </p:txBody>
            </p:sp>
            <p:sp>
              <p:nvSpPr>
                <p:cNvPr id="39192" name="Freeform 463"/>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FF6051"/>
                  </a:solidFill>
                  <a:round/>
                  <a:headEnd/>
                  <a:tailEnd/>
                </a:ln>
              </p:spPr>
              <p:txBody>
                <a:bodyPr/>
                <a:lstStyle/>
                <a:p>
                  <a:endParaRPr lang="es-ES_tradnl"/>
                </a:p>
              </p:txBody>
            </p:sp>
            <p:sp>
              <p:nvSpPr>
                <p:cNvPr id="39193" name="Freeform 464"/>
                <p:cNvSpPr>
                  <a:spLocks/>
                </p:cNvSpPr>
                <p:nvPr/>
              </p:nvSpPr>
              <p:spPr bwMode="auto">
                <a:xfrm>
                  <a:off x="1874" y="2330"/>
                  <a:ext cx="72" cy="32"/>
                </a:xfrm>
                <a:custGeom>
                  <a:avLst/>
                  <a:gdLst>
                    <a:gd name="T0" fmla="*/ 72 w 72"/>
                    <a:gd name="T1" fmla="*/ 0 h 32"/>
                    <a:gd name="T2" fmla="*/ 64 w 72"/>
                    <a:gd name="T3" fmla="*/ 0 h 32"/>
                    <a:gd name="T4" fmla="*/ 56 w 72"/>
                    <a:gd name="T5" fmla="*/ 8 h 32"/>
                    <a:gd name="T6" fmla="*/ 48 w 72"/>
                    <a:gd name="T7" fmla="*/ 8 h 32"/>
                    <a:gd name="T8" fmla="*/ 40 w 72"/>
                    <a:gd name="T9" fmla="*/ 16 h 32"/>
                    <a:gd name="T10" fmla="*/ 24 w 72"/>
                    <a:gd name="T11" fmla="*/ 16 h 32"/>
                    <a:gd name="T12" fmla="*/ 24 w 72"/>
                    <a:gd name="T13" fmla="*/ 24 h 32"/>
                    <a:gd name="T14" fmla="*/ 8 w 72"/>
                    <a:gd name="T15" fmla="*/ 24 h 32"/>
                    <a:gd name="T16" fmla="*/ 8 w 72"/>
                    <a:gd name="T17" fmla="*/ 32 h 32"/>
                    <a:gd name="T18" fmla="*/ 0 w 72"/>
                    <a:gd name="T19" fmla="*/ 3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32"/>
                    <a:gd name="T32" fmla="*/ 72 w 72"/>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32">
                      <a:moveTo>
                        <a:pt x="72" y="0"/>
                      </a:moveTo>
                      <a:lnTo>
                        <a:pt x="64" y="0"/>
                      </a:lnTo>
                      <a:lnTo>
                        <a:pt x="56" y="8"/>
                      </a:lnTo>
                      <a:lnTo>
                        <a:pt x="48" y="8"/>
                      </a:lnTo>
                      <a:lnTo>
                        <a:pt x="40" y="16"/>
                      </a:lnTo>
                      <a:lnTo>
                        <a:pt x="24" y="16"/>
                      </a:lnTo>
                      <a:lnTo>
                        <a:pt x="24" y="24"/>
                      </a:lnTo>
                      <a:lnTo>
                        <a:pt x="8" y="24"/>
                      </a:lnTo>
                      <a:lnTo>
                        <a:pt x="8" y="32"/>
                      </a:lnTo>
                      <a:lnTo>
                        <a:pt x="0" y="32"/>
                      </a:lnTo>
                    </a:path>
                  </a:pathLst>
                </a:custGeom>
                <a:noFill/>
                <a:ln w="12700">
                  <a:solidFill>
                    <a:srgbClr val="FF6051"/>
                  </a:solidFill>
                  <a:round/>
                  <a:headEnd/>
                  <a:tailEnd/>
                </a:ln>
              </p:spPr>
              <p:txBody>
                <a:bodyPr/>
                <a:lstStyle/>
                <a:p>
                  <a:endParaRPr lang="es-ES_tradnl"/>
                </a:p>
              </p:txBody>
            </p:sp>
            <p:sp>
              <p:nvSpPr>
                <p:cNvPr id="39194" name="Freeform 465"/>
                <p:cNvSpPr>
                  <a:spLocks/>
                </p:cNvSpPr>
                <p:nvPr/>
              </p:nvSpPr>
              <p:spPr bwMode="auto">
                <a:xfrm>
                  <a:off x="1969" y="2306"/>
                  <a:ext cx="24" cy="8"/>
                </a:xfrm>
                <a:custGeom>
                  <a:avLst/>
                  <a:gdLst>
                    <a:gd name="T0" fmla="*/ 24 w 24"/>
                    <a:gd name="T1" fmla="*/ 8 h 8"/>
                    <a:gd name="T2" fmla="*/ 24 w 24"/>
                    <a:gd name="T3" fmla="*/ 0 h 8"/>
                    <a:gd name="T4" fmla="*/ 0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24" y="8"/>
                      </a:moveTo>
                      <a:lnTo>
                        <a:pt x="24" y="0"/>
                      </a:lnTo>
                      <a:lnTo>
                        <a:pt x="0" y="0"/>
                      </a:lnTo>
                    </a:path>
                  </a:pathLst>
                </a:custGeom>
                <a:noFill/>
                <a:ln w="12700">
                  <a:solidFill>
                    <a:srgbClr val="FF6051"/>
                  </a:solidFill>
                  <a:round/>
                  <a:headEnd/>
                  <a:tailEnd/>
                </a:ln>
              </p:spPr>
              <p:txBody>
                <a:bodyPr/>
                <a:lstStyle/>
                <a:p>
                  <a:endParaRPr lang="es-ES_tradnl"/>
                </a:p>
              </p:txBody>
            </p:sp>
            <p:sp>
              <p:nvSpPr>
                <p:cNvPr id="39195" name="Freeform 466"/>
                <p:cNvSpPr>
                  <a:spLocks/>
                </p:cNvSpPr>
                <p:nvPr/>
              </p:nvSpPr>
              <p:spPr bwMode="auto">
                <a:xfrm>
                  <a:off x="1930" y="2306"/>
                  <a:ext cx="39" cy="16"/>
                </a:xfrm>
                <a:custGeom>
                  <a:avLst/>
                  <a:gdLst>
                    <a:gd name="T0" fmla="*/ 39 w 39"/>
                    <a:gd name="T1" fmla="*/ 0 h 16"/>
                    <a:gd name="T2" fmla="*/ 31 w 39"/>
                    <a:gd name="T3" fmla="*/ 0 h 16"/>
                    <a:gd name="T4" fmla="*/ 24 w 39"/>
                    <a:gd name="T5" fmla="*/ 8 h 16"/>
                    <a:gd name="T6" fmla="*/ 8 w 39"/>
                    <a:gd name="T7" fmla="*/ 8 h 16"/>
                    <a:gd name="T8" fmla="*/ 0 w 39"/>
                    <a:gd name="T9" fmla="*/ 16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0"/>
                      </a:moveTo>
                      <a:lnTo>
                        <a:pt x="31" y="0"/>
                      </a:lnTo>
                      <a:lnTo>
                        <a:pt x="24" y="8"/>
                      </a:lnTo>
                      <a:lnTo>
                        <a:pt x="8" y="8"/>
                      </a:lnTo>
                      <a:lnTo>
                        <a:pt x="0" y="16"/>
                      </a:lnTo>
                    </a:path>
                  </a:pathLst>
                </a:custGeom>
                <a:noFill/>
                <a:ln w="12700">
                  <a:solidFill>
                    <a:srgbClr val="FF6051"/>
                  </a:solidFill>
                  <a:round/>
                  <a:headEnd/>
                  <a:tailEnd/>
                </a:ln>
              </p:spPr>
              <p:txBody>
                <a:bodyPr/>
                <a:lstStyle/>
                <a:p>
                  <a:endParaRPr lang="es-ES_tradnl"/>
                </a:p>
              </p:txBody>
            </p:sp>
            <p:sp>
              <p:nvSpPr>
                <p:cNvPr id="39196" name="Freeform 467"/>
                <p:cNvSpPr>
                  <a:spLocks/>
                </p:cNvSpPr>
                <p:nvPr/>
              </p:nvSpPr>
              <p:spPr bwMode="auto">
                <a:xfrm>
                  <a:off x="1938" y="2306"/>
                  <a:ext cx="63" cy="32"/>
                </a:xfrm>
                <a:custGeom>
                  <a:avLst/>
                  <a:gdLst>
                    <a:gd name="T0" fmla="*/ 0 w 63"/>
                    <a:gd name="T1" fmla="*/ 32 h 32"/>
                    <a:gd name="T2" fmla="*/ 0 w 63"/>
                    <a:gd name="T3" fmla="*/ 24 h 32"/>
                    <a:gd name="T4" fmla="*/ 8 w 63"/>
                    <a:gd name="T5" fmla="*/ 24 h 32"/>
                    <a:gd name="T6" fmla="*/ 23 w 63"/>
                    <a:gd name="T7" fmla="*/ 8 h 32"/>
                    <a:gd name="T8" fmla="*/ 39 w 63"/>
                    <a:gd name="T9" fmla="*/ 8 h 32"/>
                    <a:gd name="T10" fmla="*/ 47 w 63"/>
                    <a:gd name="T11" fmla="*/ 0 h 32"/>
                    <a:gd name="T12" fmla="*/ 63 w 63"/>
                    <a:gd name="T13" fmla="*/ 0 h 32"/>
                    <a:gd name="T14" fmla="*/ 55 w 63"/>
                    <a:gd name="T15" fmla="*/ 8 h 32"/>
                    <a:gd name="T16" fmla="*/ 47 w 63"/>
                    <a:gd name="T17" fmla="*/ 8 h 32"/>
                    <a:gd name="T18" fmla="*/ 47 w 63"/>
                    <a:gd name="T19" fmla="*/ 16 h 32"/>
                    <a:gd name="T20" fmla="*/ 39 w 63"/>
                    <a:gd name="T21" fmla="*/ 16 h 32"/>
                    <a:gd name="T22" fmla="*/ 31 w 63"/>
                    <a:gd name="T23" fmla="*/ 24 h 32"/>
                    <a:gd name="T24" fmla="*/ 16 w 63"/>
                    <a:gd name="T25" fmla="*/ 24 h 32"/>
                    <a:gd name="T26" fmla="*/ 8 w 63"/>
                    <a:gd name="T27" fmla="*/ 32 h 32"/>
                    <a:gd name="T28" fmla="*/ 0 w 63"/>
                    <a:gd name="T29" fmla="*/ 32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32"/>
                    <a:gd name="T47" fmla="*/ 63 w 63"/>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32">
                      <a:moveTo>
                        <a:pt x="0" y="32"/>
                      </a:moveTo>
                      <a:lnTo>
                        <a:pt x="0" y="24"/>
                      </a:lnTo>
                      <a:lnTo>
                        <a:pt x="8" y="24"/>
                      </a:lnTo>
                      <a:lnTo>
                        <a:pt x="23" y="8"/>
                      </a:lnTo>
                      <a:lnTo>
                        <a:pt x="39" y="8"/>
                      </a:lnTo>
                      <a:lnTo>
                        <a:pt x="47" y="0"/>
                      </a:lnTo>
                      <a:lnTo>
                        <a:pt x="63" y="0"/>
                      </a:lnTo>
                      <a:lnTo>
                        <a:pt x="55" y="8"/>
                      </a:lnTo>
                      <a:lnTo>
                        <a:pt x="47" y="8"/>
                      </a:lnTo>
                      <a:lnTo>
                        <a:pt x="47" y="16"/>
                      </a:lnTo>
                      <a:lnTo>
                        <a:pt x="39" y="16"/>
                      </a:lnTo>
                      <a:lnTo>
                        <a:pt x="31" y="24"/>
                      </a:lnTo>
                      <a:lnTo>
                        <a:pt x="16" y="24"/>
                      </a:lnTo>
                      <a:lnTo>
                        <a:pt x="8" y="32"/>
                      </a:lnTo>
                      <a:lnTo>
                        <a:pt x="0" y="32"/>
                      </a:lnTo>
                      <a:close/>
                    </a:path>
                  </a:pathLst>
                </a:custGeom>
                <a:solidFill>
                  <a:srgbClr val="F29900"/>
                </a:solidFill>
                <a:ln w="9525">
                  <a:noFill/>
                  <a:round/>
                  <a:headEnd/>
                  <a:tailEnd/>
                </a:ln>
              </p:spPr>
              <p:txBody>
                <a:bodyPr/>
                <a:lstStyle/>
                <a:p>
                  <a:endParaRPr lang="es-ES_tradnl"/>
                </a:p>
              </p:txBody>
            </p:sp>
            <p:sp>
              <p:nvSpPr>
                <p:cNvPr id="39197" name="Line 468"/>
                <p:cNvSpPr>
                  <a:spLocks noChangeShapeType="1"/>
                </p:cNvSpPr>
                <p:nvPr/>
              </p:nvSpPr>
              <p:spPr bwMode="auto">
                <a:xfrm flipH="1">
                  <a:off x="1961" y="2314"/>
                  <a:ext cx="24" cy="1"/>
                </a:xfrm>
                <a:prstGeom prst="line">
                  <a:avLst/>
                </a:prstGeom>
                <a:noFill/>
                <a:ln w="12700">
                  <a:solidFill>
                    <a:srgbClr val="D83A2B"/>
                  </a:solidFill>
                  <a:round/>
                  <a:headEnd/>
                  <a:tailEnd/>
                </a:ln>
              </p:spPr>
              <p:txBody>
                <a:bodyPr/>
                <a:lstStyle/>
                <a:p>
                  <a:endParaRPr lang="es-ES_tradnl"/>
                </a:p>
              </p:txBody>
            </p:sp>
            <p:sp>
              <p:nvSpPr>
                <p:cNvPr id="39198" name="Freeform 469"/>
                <p:cNvSpPr>
                  <a:spLocks/>
                </p:cNvSpPr>
                <p:nvPr/>
              </p:nvSpPr>
              <p:spPr bwMode="auto">
                <a:xfrm>
                  <a:off x="1946" y="2322"/>
                  <a:ext cx="15" cy="8"/>
                </a:xfrm>
                <a:custGeom>
                  <a:avLst/>
                  <a:gdLst>
                    <a:gd name="T0" fmla="*/ 15 w 15"/>
                    <a:gd name="T1" fmla="*/ 0 h 8"/>
                    <a:gd name="T2" fmla="*/ 8 w 15"/>
                    <a:gd name="T3" fmla="*/ 0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8" y="0"/>
                      </a:lnTo>
                      <a:lnTo>
                        <a:pt x="0" y="8"/>
                      </a:lnTo>
                    </a:path>
                  </a:pathLst>
                </a:custGeom>
                <a:noFill/>
                <a:ln w="12700">
                  <a:solidFill>
                    <a:srgbClr val="D83A2B"/>
                  </a:solidFill>
                  <a:round/>
                  <a:headEnd/>
                  <a:tailEnd/>
                </a:ln>
              </p:spPr>
              <p:txBody>
                <a:bodyPr/>
                <a:lstStyle/>
                <a:p>
                  <a:endParaRPr lang="es-ES_tradnl"/>
                </a:p>
              </p:txBody>
            </p:sp>
            <p:sp>
              <p:nvSpPr>
                <p:cNvPr id="39199" name="Line 470"/>
                <p:cNvSpPr>
                  <a:spLocks noChangeShapeType="1"/>
                </p:cNvSpPr>
                <p:nvPr/>
              </p:nvSpPr>
              <p:spPr bwMode="auto">
                <a:xfrm>
                  <a:off x="1946" y="2330"/>
                  <a:ext cx="1" cy="1"/>
                </a:xfrm>
                <a:prstGeom prst="line">
                  <a:avLst/>
                </a:prstGeom>
                <a:noFill/>
                <a:ln w="12700">
                  <a:solidFill>
                    <a:srgbClr val="D83A2B"/>
                  </a:solidFill>
                  <a:round/>
                  <a:headEnd/>
                  <a:tailEnd/>
                </a:ln>
              </p:spPr>
              <p:txBody>
                <a:bodyPr/>
                <a:lstStyle/>
                <a:p>
                  <a:endParaRPr lang="es-ES_tradnl"/>
                </a:p>
              </p:txBody>
            </p:sp>
            <p:sp>
              <p:nvSpPr>
                <p:cNvPr id="39200" name="Freeform 471"/>
                <p:cNvSpPr>
                  <a:spLocks/>
                </p:cNvSpPr>
                <p:nvPr/>
              </p:nvSpPr>
              <p:spPr bwMode="auto">
                <a:xfrm>
                  <a:off x="1985" y="2306"/>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D83A2B"/>
                  </a:solidFill>
                  <a:round/>
                  <a:headEnd/>
                  <a:tailEnd/>
                </a:ln>
              </p:spPr>
              <p:txBody>
                <a:bodyPr/>
                <a:lstStyle/>
                <a:p>
                  <a:endParaRPr lang="es-ES_tradnl"/>
                </a:p>
              </p:txBody>
            </p:sp>
            <p:sp>
              <p:nvSpPr>
                <p:cNvPr id="39201" name="Freeform 472"/>
                <p:cNvSpPr>
                  <a:spLocks/>
                </p:cNvSpPr>
                <p:nvPr/>
              </p:nvSpPr>
              <p:spPr bwMode="auto">
                <a:xfrm>
                  <a:off x="1906" y="2322"/>
                  <a:ext cx="32" cy="8"/>
                </a:xfrm>
                <a:custGeom>
                  <a:avLst/>
                  <a:gdLst>
                    <a:gd name="T0" fmla="*/ 0 w 32"/>
                    <a:gd name="T1" fmla="*/ 8 h 8"/>
                    <a:gd name="T2" fmla="*/ 8 w 32"/>
                    <a:gd name="T3" fmla="*/ 8 h 8"/>
                    <a:gd name="T4" fmla="*/ 16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8" y="8"/>
                      </a:lnTo>
                      <a:lnTo>
                        <a:pt x="16" y="0"/>
                      </a:lnTo>
                      <a:lnTo>
                        <a:pt x="32" y="0"/>
                      </a:lnTo>
                    </a:path>
                  </a:pathLst>
                </a:custGeom>
                <a:noFill/>
                <a:ln w="12700">
                  <a:solidFill>
                    <a:srgbClr val="FF6051"/>
                  </a:solidFill>
                  <a:round/>
                  <a:headEnd/>
                  <a:tailEnd/>
                </a:ln>
              </p:spPr>
              <p:txBody>
                <a:bodyPr/>
                <a:lstStyle/>
                <a:p>
                  <a:endParaRPr lang="es-ES_tradnl"/>
                </a:p>
              </p:txBody>
            </p:sp>
            <p:sp>
              <p:nvSpPr>
                <p:cNvPr id="39202" name="Freeform 473"/>
                <p:cNvSpPr>
                  <a:spLocks/>
                </p:cNvSpPr>
                <p:nvPr/>
              </p:nvSpPr>
              <p:spPr bwMode="auto">
                <a:xfrm>
                  <a:off x="1882" y="2354"/>
                  <a:ext cx="72" cy="48"/>
                </a:xfrm>
                <a:custGeom>
                  <a:avLst/>
                  <a:gdLst>
                    <a:gd name="T0" fmla="*/ 8 w 72"/>
                    <a:gd name="T1" fmla="*/ 0 h 48"/>
                    <a:gd name="T2" fmla="*/ 0 w 72"/>
                    <a:gd name="T3" fmla="*/ 0 h 48"/>
                    <a:gd name="T4" fmla="*/ 0 w 72"/>
                    <a:gd name="T5" fmla="*/ 16 h 48"/>
                    <a:gd name="T6" fmla="*/ 24 w 72"/>
                    <a:gd name="T7" fmla="*/ 40 h 48"/>
                    <a:gd name="T8" fmla="*/ 32 w 72"/>
                    <a:gd name="T9" fmla="*/ 40 h 48"/>
                    <a:gd name="T10" fmla="*/ 32 w 72"/>
                    <a:gd name="T11" fmla="*/ 48 h 48"/>
                    <a:gd name="T12" fmla="*/ 56 w 72"/>
                    <a:gd name="T13" fmla="*/ 48 h 48"/>
                    <a:gd name="T14" fmla="*/ 64 w 72"/>
                    <a:gd name="T15" fmla="*/ 40 h 48"/>
                    <a:gd name="T16" fmla="*/ 72 w 72"/>
                    <a:gd name="T17" fmla="*/ 40 h 48"/>
                    <a:gd name="T18" fmla="*/ 72 w 72"/>
                    <a:gd name="T19" fmla="*/ 24 h 48"/>
                    <a:gd name="T20" fmla="*/ 64 w 72"/>
                    <a:gd name="T21" fmla="*/ 16 h 48"/>
                    <a:gd name="T22" fmla="*/ 48 w 72"/>
                    <a:gd name="T23" fmla="*/ 16 h 48"/>
                    <a:gd name="T24" fmla="*/ 40 w 72"/>
                    <a:gd name="T25" fmla="*/ 8 h 48"/>
                    <a:gd name="T26" fmla="*/ 24 w 72"/>
                    <a:gd name="T27" fmla="*/ 8 h 48"/>
                    <a:gd name="T28" fmla="*/ 16 w 72"/>
                    <a:gd name="T29" fmla="*/ 0 h 48"/>
                    <a:gd name="T30" fmla="*/ 8 w 72"/>
                    <a:gd name="T31" fmla="*/ 0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48"/>
                    <a:gd name="T50" fmla="*/ 72 w 72"/>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48">
                      <a:moveTo>
                        <a:pt x="8" y="0"/>
                      </a:moveTo>
                      <a:lnTo>
                        <a:pt x="0" y="0"/>
                      </a:lnTo>
                      <a:lnTo>
                        <a:pt x="0" y="16"/>
                      </a:lnTo>
                      <a:lnTo>
                        <a:pt x="24" y="40"/>
                      </a:lnTo>
                      <a:lnTo>
                        <a:pt x="32" y="40"/>
                      </a:lnTo>
                      <a:lnTo>
                        <a:pt x="32" y="48"/>
                      </a:lnTo>
                      <a:lnTo>
                        <a:pt x="56" y="48"/>
                      </a:lnTo>
                      <a:lnTo>
                        <a:pt x="64" y="40"/>
                      </a:lnTo>
                      <a:lnTo>
                        <a:pt x="72" y="40"/>
                      </a:lnTo>
                      <a:lnTo>
                        <a:pt x="72" y="24"/>
                      </a:lnTo>
                      <a:lnTo>
                        <a:pt x="64" y="16"/>
                      </a:lnTo>
                      <a:lnTo>
                        <a:pt x="48" y="16"/>
                      </a:lnTo>
                      <a:lnTo>
                        <a:pt x="40" y="8"/>
                      </a:lnTo>
                      <a:lnTo>
                        <a:pt x="24" y="8"/>
                      </a:lnTo>
                      <a:lnTo>
                        <a:pt x="16" y="0"/>
                      </a:lnTo>
                      <a:lnTo>
                        <a:pt x="8" y="0"/>
                      </a:lnTo>
                      <a:close/>
                    </a:path>
                  </a:pathLst>
                </a:custGeom>
                <a:solidFill>
                  <a:srgbClr val="FF3266"/>
                </a:solidFill>
                <a:ln w="0">
                  <a:solidFill>
                    <a:srgbClr val="000000"/>
                  </a:solidFill>
                  <a:round/>
                  <a:headEnd/>
                  <a:tailEnd/>
                </a:ln>
              </p:spPr>
              <p:txBody>
                <a:bodyPr/>
                <a:lstStyle/>
                <a:p>
                  <a:endParaRPr lang="es-ES_tradnl"/>
                </a:p>
              </p:txBody>
            </p:sp>
            <p:sp>
              <p:nvSpPr>
                <p:cNvPr id="39203" name="Line 474"/>
                <p:cNvSpPr>
                  <a:spLocks noChangeShapeType="1"/>
                </p:cNvSpPr>
                <p:nvPr/>
              </p:nvSpPr>
              <p:spPr bwMode="auto">
                <a:xfrm flipV="1">
                  <a:off x="1906" y="2378"/>
                  <a:ext cx="8" cy="8"/>
                </a:xfrm>
                <a:prstGeom prst="line">
                  <a:avLst/>
                </a:prstGeom>
                <a:noFill/>
                <a:ln w="12700">
                  <a:solidFill>
                    <a:srgbClr val="F41C4F"/>
                  </a:solidFill>
                  <a:round/>
                  <a:headEnd/>
                  <a:tailEnd/>
                </a:ln>
              </p:spPr>
              <p:txBody>
                <a:bodyPr/>
                <a:lstStyle/>
                <a:p>
                  <a:endParaRPr lang="es-ES_tradnl"/>
                </a:p>
              </p:txBody>
            </p:sp>
            <p:sp>
              <p:nvSpPr>
                <p:cNvPr id="39204" name="Freeform 475"/>
                <p:cNvSpPr>
                  <a:spLocks/>
                </p:cNvSpPr>
                <p:nvPr/>
              </p:nvSpPr>
              <p:spPr bwMode="auto">
                <a:xfrm>
                  <a:off x="1914"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p>
              </p:txBody>
            </p:sp>
            <p:sp>
              <p:nvSpPr>
                <p:cNvPr id="39205" name="Freeform 476"/>
                <p:cNvSpPr>
                  <a:spLocks/>
                </p:cNvSpPr>
                <p:nvPr/>
              </p:nvSpPr>
              <p:spPr bwMode="auto">
                <a:xfrm>
                  <a:off x="1898" y="2370"/>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41C4F"/>
                  </a:solidFill>
                  <a:round/>
                  <a:headEnd/>
                  <a:tailEnd/>
                </a:ln>
              </p:spPr>
              <p:txBody>
                <a:bodyPr/>
                <a:lstStyle/>
                <a:p>
                  <a:endParaRPr lang="es-ES_tradnl"/>
                </a:p>
              </p:txBody>
            </p:sp>
            <p:sp>
              <p:nvSpPr>
                <p:cNvPr id="39206" name="Freeform 477"/>
                <p:cNvSpPr>
                  <a:spLocks/>
                </p:cNvSpPr>
                <p:nvPr/>
              </p:nvSpPr>
              <p:spPr bwMode="auto">
                <a:xfrm>
                  <a:off x="1914" y="2362"/>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41C4F"/>
                  </a:solidFill>
                  <a:round/>
                  <a:headEnd/>
                  <a:tailEnd/>
                </a:ln>
              </p:spPr>
              <p:txBody>
                <a:bodyPr/>
                <a:lstStyle/>
                <a:p>
                  <a:endParaRPr lang="es-ES_tradnl"/>
                </a:p>
              </p:txBody>
            </p:sp>
            <p:sp>
              <p:nvSpPr>
                <p:cNvPr id="39207" name="Freeform 478"/>
                <p:cNvSpPr>
                  <a:spLocks/>
                </p:cNvSpPr>
                <p:nvPr/>
              </p:nvSpPr>
              <p:spPr bwMode="auto">
                <a:xfrm>
                  <a:off x="1890" y="2362"/>
                  <a:ext cx="24" cy="8"/>
                </a:xfrm>
                <a:custGeom>
                  <a:avLst/>
                  <a:gdLst>
                    <a:gd name="T0" fmla="*/ 0 w 24"/>
                    <a:gd name="T1" fmla="*/ 8 h 8"/>
                    <a:gd name="T2" fmla="*/ 8 w 24"/>
                    <a:gd name="T3" fmla="*/ 0 h 8"/>
                    <a:gd name="T4" fmla="*/ 24 w 24"/>
                    <a:gd name="T5" fmla="*/ 0 h 8"/>
                    <a:gd name="T6" fmla="*/ 0 60000 65536"/>
                    <a:gd name="T7" fmla="*/ 0 60000 65536"/>
                    <a:gd name="T8" fmla="*/ 0 60000 65536"/>
                    <a:gd name="T9" fmla="*/ 0 w 24"/>
                    <a:gd name="T10" fmla="*/ 0 h 8"/>
                    <a:gd name="T11" fmla="*/ 24 w 24"/>
                    <a:gd name="T12" fmla="*/ 8 h 8"/>
                  </a:gdLst>
                  <a:ahLst/>
                  <a:cxnLst>
                    <a:cxn ang="T6">
                      <a:pos x="T0" y="T1"/>
                    </a:cxn>
                    <a:cxn ang="T7">
                      <a:pos x="T2" y="T3"/>
                    </a:cxn>
                    <a:cxn ang="T8">
                      <a:pos x="T4" y="T5"/>
                    </a:cxn>
                  </a:cxnLst>
                  <a:rect l="T9" t="T10" r="T11" b="T12"/>
                  <a:pathLst>
                    <a:path w="24" h="8">
                      <a:moveTo>
                        <a:pt x="0" y="8"/>
                      </a:moveTo>
                      <a:lnTo>
                        <a:pt x="8" y="0"/>
                      </a:lnTo>
                      <a:lnTo>
                        <a:pt x="24" y="0"/>
                      </a:lnTo>
                    </a:path>
                  </a:pathLst>
                </a:custGeom>
                <a:noFill/>
                <a:ln w="12700">
                  <a:solidFill>
                    <a:srgbClr val="F41C4F"/>
                  </a:solidFill>
                  <a:round/>
                  <a:headEnd/>
                  <a:tailEnd/>
                </a:ln>
              </p:spPr>
              <p:txBody>
                <a:bodyPr/>
                <a:lstStyle/>
                <a:p>
                  <a:endParaRPr lang="es-ES_tradnl"/>
                </a:p>
              </p:txBody>
            </p:sp>
            <p:sp>
              <p:nvSpPr>
                <p:cNvPr id="39208" name="Freeform 479"/>
                <p:cNvSpPr>
                  <a:spLocks/>
                </p:cNvSpPr>
                <p:nvPr/>
              </p:nvSpPr>
              <p:spPr bwMode="auto">
                <a:xfrm>
                  <a:off x="1914" y="2378"/>
                  <a:ext cx="32" cy="24"/>
                </a:xfrm>
                <a:custGeom>
                  <a:avLst/>
                  <a:gdLst>
                    <a:gd name="T0" fmla="*/ 8 w 32"/>
                    <a:gd name="T1" fmla="*/ 24 h 24"/>
                    <a:gd name="T2" fmla="*/ 8 w 32"/>
                    <a:gd name="T3" fmla="*/ 16 h 24"/>
                    <a:gd name="T4" fmla="*/ 0 w 32"/>
                    <a:gd name="T5" fmla="*/ 16 h 24"/>
                    <a:gd name="T6" fmla="*/ 8 w 32"/>
                    <a:gd name="T7" fmla="*/ 8 h 24"/>
                    <a:gd name="T8" fmla="*/ 8 w 32"/>
                    <a:gd name="T9" fmla="*/ 0 h 24"/>
                    <a:gd name="T10" fmla="*/ 32 w 32"/>
                    <a:gd name="T11" fmla="*/ 0 h 24"/>
                    <a:gd name="T12" fmla="*/ 32 w 32"/>
                    <a:gd name="T13" fmla="*/ 8 h 24"/>
                    <a:gd name="T14" fmla="*/ 24 w 32"/>
                    <a:gd name="T15" fmla="*/ 16 h 24"/>
                    <a:gd name="T16" fmla="*/ 8 w 32"/>
                    <a:gd name="T17" fmla="*/ 16 h 24"/>
                    <a:gd name="T18" fmla="*/ 8 w 32"/>
                    <a:gd name="T19" fmla="*/ 2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4"/>
                    <a:gd name="T32" fmla="*/ 32 w 3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4">
                      <a:moveTo>
                        <a:pt x="8" y="24"/>
                      </a:moveTo>
                      <a:lnTo>
                        <a:pt x="8" y="16"/>
                      </a:lnTo>
                      <a:lnTo>
                        <a:pt x="0" y="16"/>
                      </a:lnTo>
                      <a:lnTo>
                        <a:pt x="8" y="8"/>
                      </a:lnTo>
                      <a:lnTo>
                        <a:pt x="8" y="0"/>
                      </a:lnTo>
                      <a:lnTo>
                        <a:pt x="32" y="0"/>
                      </a:lnTo>
                      <a:lnTo>
                        <a:pt x="32" y="8"/>
                      </a:lnTo>
                      <a:lnTo>
                        <a:pt x="24" y="16"/>
                      </a:lnTo>
                      <a:lnTo>
                        <a:pt x="8" y="16"/>
                      </a:lnTo>
                      <a:lnTo>
                        <a:pt x="8" y="24"/>
                      </a:lnTo>
                      <a:close/>
                    </a:path>
                  </a:pathLst>
                </a:custGeom>
                <a:solidFill>
                  <a:srgbClr val="F2115E"/>
                </a:solidFill>
                <a:ln w="9525">
                  <a:noFill/>
                  <a:round/>
                  <a:headEnd/>
                  <a:tailEnd/>
                </a:ln>
              </p:spPr>
              <p:txBody>
                <a:bodyPr/>
                <a:lstStyle/>
                <a:p>
                  <a:endParaRPr lang="es-ES_tradnl"/>
                </a:p>
              </p:txBody>
            </p:sp>
            <p:sp>
              <p:nvSpPr>
                <p:cNvPr id="39209" name="Freeform 480"/>
                <p:cNvSpPr>
                  <a:spLocks/>
                </p:cNvSpPr>
                <p:nvPr/>
              </p:nvSpPr>
              <p:spPr bwMode="auto">
                <a:xfrm>
                  <a:off x="2009" y="2314"/>
                  <a:ext cx="127" cy="208"/>
                </a:xfrm>
                <a:custGeom>
                  <a:avLst/>
                  <a:gdLst>
                    <a:gd name="T0" fmla="*/ 0 w 127"/>
                    <a:gd name="T1" fmla="*/ 152 h 208"/>
                    <a:gd name="T2" fmla="*/ 0 w 127"/>
                    <a:gd name="T3" fmla="*/ 160 h 208"/>
                    <a:gd name="T4" fmla="*/ 8 w 127"/>
                    <a:gd name="T5" fmla="*/ 160 h 208"/>
                    <a:gd name="T6" fmla="*/ 8 w 127"/>
                    <a:gd name="T7" fmla="*/ 168 h 208"/>
                    <a:gd name="T8" fmla="*/ 16 w 127"/>
                    <a:gd name="T9" fmla="*/ 168 h 208"/>
                    <a:gd name="T10" fmla="*/ 16 w 127"/>
                    <a:gd name="T11" fmla="*/ 176 h 208"/>
                    <a:gd name="T12" fmla="*/ 24 w 127"/>
                    <a:gd name="T13" fmla="*/ 176 h 208"/>
                    <a:gd name="T14" fmla="*/ 32 w 127"/>
                    <a:gd name="T15" fmla="*/ 184 h 208"/>
                    <a:gd name="T16" fmla="*/ 63 w 127"/>
                    <a:gd name="T17" fmla="*/ 184 h 208"/>
                    <a:gd name="T18" fmla="*/ 71 w 127"/>
                    <a:gd name="T19" fmla="*/ 192 h 208"/>
                    <a:gd name="T20" fmla="*/ 103 w 127"/>
                    <a:gd name="T21" fmla="*/ 192 h 208"/>
                    <a:gd name="T22" fmla="*/ 103 w 127"/>
                    <a:gd name="T23" fmla="*/ 200 h 208"/>
                    <a:gd name="T24" fmla="*/ 119 w 127"/>
                    <a:gd name="T25" fmla="*/ 200 h 208"/>
                    <a:gd name="T26" fmla="*/ 119 w 127"/>
                    <a:gd name="T27" fmla="*/ 208 h 208"/>
                    <a:gd name="T28" fmla="*/ 127 w 127"/>
                    <a:gd name="T29" fmla="*/ 208 h 208"/>
                    <a:gd name="T30" fmla="*/ 127 w 127"/>
                    <a:gd name="T31" fmla="*/ 192 h 208"/>
                    <a:gd name="T32" fmla="*/ 119 w 127"/>
                    <a:gd name="T33" fmla="*/ 192 h 208"/>
                    <a:gd name="T34" fmla="*/ 119 w 127"/>
                    <a:gd name="T35" fmla="*/ 176 h 208"/>
                    <a:gd name="T36" fmla="*/ 111 w 127"/>
                    <a:gd name="T37" fmla="*/ 168 h 208"/>
                    <a:gd name="T38" fmla="*/ 111 w 127"/>
                    <a:gd name="T39" fmla="*/ 152 h 208"/>
                    <a:gd name="T40" fmla="*/ 103 w 127"/>
                    <a:gd name="T41" fmla="*/ 152 h 208"/>
                    <a:gd name="T42" fmla="*/ 103 w 127"/>
                    <a:gd name="T43" fmla="*/ 112 h 208"/>
                    <a:gd name="T44" fmla="*/ 95 w 127"/>
                    <a:gd name="T45" fmla="*/ 104 h 208"/>
                    <a:gd name="T46" fmla="*/ 95 w 127"/>
                    <a:gd name="T47" fmla="*/ 80 h 208"/>
                    <a:gd name="T48" fmla="*/ 87 w 127"/>
                    <a:gd name="T49" fmla="*/ 72 h 208"/>
                    <a:gd name="T50" fmla="*/ 87 w 127"/>
                    <a:gd name="T51" fmla="*/ 56 h 208"/>
                    <a:gd name="T52" fmla="*/ 79 w 127"/>
                    <a:gd name="T53" fmla="*/ 48 h 208"/>
                    <a:gd name="T54" fmla="*/ 79 w 127"/>
                    <a:gd name="T55" fmla="*/ 40 h 208"/>
                    <a:gd name="T56" fmla="*/ 71 w 127"/>
                    <a:gd name="T57" fmla="*/ 32 h 208"/>
                    <a:gd name="T58" fmla="*/ 71 w 127"/>
                    <a:gd name="T59" fmla="*/ 24 h 208"/>
                    <a:gd name="T60" fmla="*/ 63 w 127"/>
                    <a:gd name="T61" fmla="*/ 24 h 208"/>
                    <a:gd name="T62" fmla="*/ 63 w 127"/>
                    <a:gd name="T63" fmla="*/ 16 h 208"/>
                    <a:gd name="T64" fmla="*/ 56 w 127"/>
                    <a:gd name="T65" fmla="*/ 16 h 208"/>
                    <a:gd name="T66" fmla="*/ 48 w 127"/>
                    <a:gd name="T67" fmla="*/ 8 h 208"/>
                    <a:gd name="T68" fmla="*/ 32 w 127"/>
                    <a:gd name="T69" fmla="*/ 8 h 208"/>
                    <a:gd name="T70" fmla="*/ 32 w 127"/>
                    <a:gd name="T71" fmla="*/ 0 h 208"/>
                    <a:gd name="T72" fmla="*/ 32 w 127"/>
                    <a:gd name="T73" fmla="*/ 16 h 208"/>
                    <a:gd name="T74" fmla="*/ 24 w 127"/>
                    <a:gd name="T75" fmla="*/ 16 h 208"/>
                    <a:gd name="T76" fmla="*/ 24 w 127"/>
                    <a:gd name="T77" fmla="*/ 32 h 208"/>
                    <a:gd name="T78" fmla="*/ 16 w 127"/>
                    <a:gd name="T79" fmla="*/ 40 h 208"/>
                    <a:gd name="T80" fmla="*/ 16 w 127"/>
                    <a:gd name="T81" fmla="*/ 64 h 208"/>
                    <a:gd name="T82" fmla="*/ 8 w 127"/>
                    <a:gd name="T83" fmla="*/ 64 h 208"/>
                    <a:gd name="T84" fmla="*/ 8 w 127"/>
                    <a:gd name="T85" fmla="*/ 88 h 208"/>
                    <a:gd name="T86" fmla="*/ 0 w 127"/>
                    <a:gd name="T87" fmla="*/ 96 h 208"/>
                    <a:gd name="T88" fmla="*/ 0 w 127"/>
                    <a:gd name="T89" fmla="*/ 152 h 20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7"/>
                    <a:gd name="T136" fmla="*/ 0 h 208"/>
                    <a:gd name="T137" fmla="*/ 127 w 127"/>
                    <a:gd name="T138" fmla="*/ 208 h 20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7" h="208">
                      <a:moveTo>
                        <a:pt x="0" y="152"/>
                      </a:moveTo>
                      <a:lnTo>
                        <a:pt x="0" y="160"/>
                      </a:lnTo>
                      <a:lnTo>
                        <a:pt x="8" y="160"/>
                      </a:lnTo>
                      <a:lnTo>
                        <a:pt x="8" y="168"/>
                      </a:lnTo>
                      <a:lnTo>
                        <a:pt x="16" y="168"/>
                      </a:lnTo>
                      <a:lnTo>
                        <a:pt x="16" y="176"/>
                      </a:lnTo>
                      <a:lnTo>
                        <a:pt x="24" y="176"/>
                      </a:lnTo>
                      <a:lnTo>
                        <a:pt x="32" y="184"/>
                      </a:lnTo>
                      <a:lnTo>
                        <a:pt x="63" y="184"/>
                      </a:lnTo>
                      <a:lnTo>
                        <a:pt x="71" y="192"/>
                      </a:lnTo>
                      <a:lnTo>
                        <a:pt x="103" y="192"/>
                      </a:lnTo>
                      <a:lnTo>
                        <a:pt x="103" y="200"/>
                      </a:lnTo>
                      <a:lnTo>
                        <a:pt x="119" y="200"/>
                      </a:lnTo>
                      <a:lnTo>
                        <a:pt x="119" y="208"/>
                      </a:lnTo>
                      <a:lnTo>
                        <a:pt x="127" y="208"/>
                      </a:lnTo>
                      <a:lnTo>
                        <a:pt x="127" y="192"/>
                      </a:lnTo>
                      <a:lnTo>
                        <a:pt x="119" y="192"/>
                      </a:lnTo>
                      <a:lnTo>
                        <a:pt x="119" y="176"/>
                      </a:lnTo>
                      <a:lnTo>
                        <a:pt x="111" y="168"/>
                      </a:lnTo>
                      <a:lnTo>
                        <a:pt x="111" y="152"/>
                      </a:lnTo>
                      <a:lnTo>
                        <a:pt x="103" y="152"/>
                      </a:lnTo>
                      <a:lnTo>
                        <a:pt x="103" y="112"/>
                      </a:lnTo>
                      <a:lnTo>
                        <a:pt x="95" y="104"/>
                      </a:lnTo>
                      <a:lnTo>
                        <a:pt x="95" y="80"/>
                      </a:lnTo>
                      <a:lnTo>
                        <a:pt x="87" y="72"/>
                      </a:lnTo>
                      <a:lnTo>
                        <a:pt x="87" y="56"/>
                      </a:lnTo>
                      <a:lnTo>
                        <a:pt x="79" y="48"/>
                      </a:lnTo>
                      <a:lnTo>
                        <a:pt x="79" y="40"/>
                      </a:lnTo>
                      <a:lnTo>
                        <a:pt x="71" y="32"/>
                      </a:lnTo>
                      <a:lnTo>
                        <a:pt x="71" y="24"/>
                      </a:lnTo>
                      <a:lnTo>
                        <a:pt x="63" y="24"/>
                      </a:lnTo>
                      <a:lnTo>
                        <a:pt x="63" y="16"/>
                      </a:lnTo>
                      <a:lnTo>
                        <a:pt x="56" y="16"/>
                      </a:lnTo>
                      <a:lnTo>
                        <a:pt x="48" y="8"/>
                      </a:lnTo>
                      <a:lnTo>
                        <a:pt x="32" y="8"/>
                      </a:lnTo>
                      <a:lnTo>
                        <a:pt x="32" y="0"/>
                      </a:lnTo>
                      <a:lnTo>
                        <a:pt x="32" y="16"/>
                      </a:lnTo>
                      <a:lnTo>
                        <a:pt x="24" y="16"/>
                      </a:lnTo>
                      <a:lnTo>
                        <a:pt x="24" y="32"/>
                      </a:lnTo>
                      <a:lnTo>
                        <a:pt x="16" y="40"/>
                      </a:lnTo>
                      <a:lnTo>
                        <a:pt x="16" y="64"/>
                      </a:lnTo>
                      <a:lnTo>
                        <a:pt x="8" y="64"/>
                      </a:lnTo>
                      <a:lnTo>
                        <a:pt x="8" y="88"/>
                      </a:lnTo>
                      <a:lnTo>
                        <a:pt x="0" y="96"/>
                      </a:lnTo>
                      <a:lnTo>
                        <a:pt x="0" y="152"/>
                      </a:lnTo>
                      <a:close/>
                    </a:path>
                  </a:pathLst>
                </a:custGeom>
                <a:solidFill>
                  <a:srgbClr val="FF3266"/>
                </a:solidFill>
                <a:ln w="0">
                  <a:solidFill>
                    <a:srgbClr val="000000"/>
                  </a:solidFill>
                  <a:round/>
                  <a:headEnd/>
                  <a:tailEnd/>
                </a:ln>
              </p:spPr>
              <p:txBody>
                <a:bodyPr/>
                <a:lstStyle/>
                <a:p>
                  <a:endParaRPr lang="es-ES_tradnl"/>
                </a:p>
              </p:txBody>
            </p:sp>
            <p:sp>
              <p:nvSpPr>
                <p:cNvPr id="39210" name="Freeform 481"/>
                <p:cNvSpPr>
                  <a:spLocks/>
                </p:cNvSpPr>
                <p:nvPr/>
              </p:nvSpPr>
              <p:spPr bwMode="auto">
                <a:xfrm>
                  <a:off x="2049" y="2322"/>
                  <a:ext cx="23" cy="8"/>
                </a:xfrm>
                <a:custGeom>
                  <a:avLst/>
                  <a:gdLst>
                    <a:gd name="T0" fmla="*/ 0 w 23"/>
                    <a:gd name="T1" fmla="*/ 0 h 8"/>
                    <a:gd name="T2" fmla="*/ 8 w 23"/>
                    <a:gd name="T3" fmla="*/ 0 h 8"/>
                    <a:gd name="T4" fmla="*/ 8 w 23"/>
                    <a:gd name="T5" fmla="*/ 8 h 8"/>
                    <a:gd name="T6" fmla="*/ 23 w 23"/>
                    <a:gd name="T7" fmla="*/ 8 h 8"/>
                    <a:gd name="T8" fmla="*/ 16 w 23"/>
                    <a:gd name="T9" fmla="*/ 0 h 8"/>
                    <a:gd name="T10" fmla="*/ 0 w 23"/>
                    <a:gd name="T11" fmla="*/ 0 h 8"/>
                    <a:gd name="T12" fmla="*/ 0 60000 65536"/>
                    <a:gd name="T13" fmla="*/ 0 60000 65536"/>
                    <a:gd name="T14" fmla="*/ 0 60000 65536"/>
                    <a:gd name="T15" fmla="*/ 0 60000 65536"/>
                    <a:gd name="T16" fmla="*/ 0 60000 65536"/>
                    <a:gd name="T17" fmla="*/ 0 60000 65536"/>
                    <a:gd name="T18" fmla="*/ 0 w 23"/>
                    <a:gd name="T19" fmla="*/ 0 h 8"/>
                    <a:gd name="T20" fmla="*/ 23 w 23"/>
                    <a:gd name="T21" fmla="*/ 8 h 8"/>
                  </a:gdLst>
                  <a:ahLst/>
                  <a:cxnLst>
                    <a:cxn ang="T12">
                      <a:pos x="T0" y="T1"/>
                    </a:cxn>
                    <a:cxn ang="T13">
                      <a:pos x="T2" y="T3"/>
                    </a:cxn>
                    <a:cxn ang="T14">
                      <a:pos x="T4" y="T5"/>
                    </a:cxn>
                    <a:cxn ang="T15">
                      <a:pos x="T6" y="T7"/>
                    </a:cxn>
                    <a:cxn ang="T16">
                      <a:pos x="T8" y="T9"/>
                    </a:cxn>
                    <a:cxn ang="T17">
                      <a:pos x="T10" y="T11"/>
                    </a:cxn>
                  </a:cxnLst>
                  <a:rect l="T18" t="T19" r="T20" b="T21"/>
                  <a:pathLst>
                    <a:path w="23" h="8">
                      <a:moveTo>
                        <a:pt x="0" y="0"/>
                      </a:moveTo>
                      <a:lnTo>
                        <a:pt x="8" y="0"/>
                      </a:lnTo>
                      <a:lnTo>
                        <a:pt x="8" y="8"/>
                      </a:lnTo>
                      <a:lnTo>
                        <a:pt x="23" y="8"/>
                      </a:lnTo>
                      <a:lnTo>
                        <a:pt x="16"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39211" name="Freeform 482"/>
                <p:cNvSpPr>
                  <a:spLocks/>
                </p:cNvSpPr>
                <p:nvPr/>
              </p:nvSpPr>
              <p:spPr bwMode="auto">
                <a:xfrm>
                  <a:off x="2017" y="2354"/>
                  <a:ext cx="87" cy="136"/>
                </a:xfrm>
                <a:custGeom>
                  <a:avLst/>
                  <a:gdLst>
                    <a:gd name="T0" fmla="*/ 87 w 87"/>
                    <a:gd name="T1" fmla="*/ 136 h 136"/>
                    <a:gd name="T2" fmla="*/ 48 w 87"/>
                    <a:gd name="T3" fmla="*/ 136 h 136"/>
                    <a:gd name="T4" fmla="*/ 48 w 87"/>
                    <a:gd name="T5" fmla="*/ 128 h 136"/>
                    <a:gd name="T6" fmla="*/ 32 w 87"/>
                    <a:gd name="T7" fmla="*/ 128 h 136"/>
                    <a:gd name="T8" fmla="*/ 24 w 87"/>
                    <a:gd name="T9" fmla="*/ 120 h 136"/>
                    <a:gd name="T10" fmla="*/ 16 w 87"/>
                    <a:gd name="T11" fmla="*/ 120 h 136"/>
                    <a:gd name="T12" fmla="*/ 16 w 87"/>
                    <a:gd name="T13" fmla="*/ 112 h 136"/>
                    <a:gd name="T14" fmla="*/ 8 w 87"/>
                    <a:gd name="T15" fmla="*/ 112 h 136"/>
                    <a:gd name="T16" fmla="*/ 8 w 87"/>
                    <a:gd name="T17" fmla="*/ 104 h 136"/>
                    <a:gd name="T18" fmla="*/ 0 w 87"/>
                    <a:gd name="T19" fmla="*/ 96 h 136"/>
                    <a:gd name="T20" fmla="*/ 0 w 87"/>
                    <a:gd name="T21" fmla="*/ 48 h 136"/>
                    <a:gd name="T22" fmla="*/ 8 w 87"/>
                    <a:gd name="T23" fmla="*/ 40 h 136"/>
                    <a:gd name="T24" fmla="*/ 8 w 87"/>
                    <a:gd name="T25" fmla="*/ 24 h 136"/>
                    <a:gd name="T26" fmla="*/ 16 w 87"/>
                    <a:gd name="T27" fmla="*/ 24 h 136"/>
                    <a:gd name="T28" fmla="*/ 16 w 87"/>
                    <a:gd name="T29" fmla="*/ 16 h 136"/>
                    <a:gd name="T30" fmla="*/ 24 w 87"/>
                    <a:gd name="T31" fmla="*/ 16 h 136"/>
                    <a:gd name="T32" fmla="*/ 24 w 87"/>
                    <a:gd name="T33" fmla="*/ 8 h 136"/>
                    <a:gd name="T34" fmla="*/ 32 w 87"/>
                    <a:gd name="T35" fmla="*/ 0 h 136"/>
                    <a:gd name="T36" fmla="*/ 55 w 87"/>
                    <a:gd name="T37" fmla="*/ 0 h 136"/>
                    <a:gd name="T38" fmla="*/ 55 w 87"/>
                    <a:gd name="T39" fmla="*/ 8 h 136"/>
                    <a:gd name="T40" fmla="*/ 63 w 87"/>
                    <a:gd name="T41" fmla="*/ 8 h 136"/>
                    <a:gd name="T42" fmla="*/ 63 w 87"/>
                    <a:gd name="T43" fmla="*/ 24 h 136"/>
                    <a:gd name="T44" fmla="*/ 71 w 87"/>
                    <a:gd name="T45" fmla="*/ 24 h 136"/>
                    <a:gd name="T46" fmla="*/ 71 w 87"/>
                    <a:gd name="T47" fmla="*/ 40 h 136"/>
                    <a:gd name="T48" fmla="*/ 79 w 87"/>
                    <a:gd name="T49" fmla="*/ 48 h 136"/>
                    <a:gd name="T50" fmla="*/ 79 w 87"/>
                    <a:gd name="T51" fmla="*/ 88 h 136"/>
                    <a:gd name="T52" fmla="*/ 87 w 87"/>
                    <a:gd name="T53" fmla="*/ 88 h 136"/>
                    <a:gd name="T54" fmla="*/ 87 w 87"/>
                    <a:gd name="T55" fmla="*/ 136 h 1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7"/>
                    <a:gd name="T85" fmla="*/ 0 h 136"/>
                    <a:gd name="T86" fmla="*/ 87 w 87"/>
                    <a:gd name="T87" fmla="*/ 136 h 1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7" h="136">
                      <a:moveTo>
                        <a:pt x="87" y="136"/>
                      </a:moveTo>
                      <a:lnTo>
                        <a:pt x="48" y="136"/>
                      </a:lnTo>
                      <a:lnTo>
                        <a:pt x="48" y="128"/>
                      </a:lnTo>
                      <a:lnTo>
                        <a:pt x="32" y="128"/>
                      </a:lnTo>
                      <a:lnTo>
                        <a:pt x="24" y="120"/>
                      </a:lnTo>
                      <a:lnTo>
                        <a:pt x="16" y="120"/>
                      </a:lnTo>
                      <a:lnTo>
                        <a:pt x="16" y="112"/>
                      </a:lnTo>
                      <a:lnTo>
                        <a:pt x="8" y="112"/>
                      </a:lnTo>
                      <a:lnTo>
                        <a:pt x="8" y="104"/>
                      </a:lnTo>
                      <a:lnTo>
                        <a:pt x="0" y="96"/>
                      </a:lnTo>
                      <a:lnTo>
                        <a:pt x="0" y="48"/>
                      </a:lnTo>
                      <a:lnTo>
                        <a:pt x="8" y="40"/>
                      </a:lnTo>
                      <a:lnTo>
                        <a:pt x="8" y="24"/>
                      </a:lnTo>
                      <a:lnTo>
                        <a:pt x="16" y="24"/>
                      </a:lnTo>
                      <a:lnTo>
                        <a:pt x="16" y="16"/>
                      </a:lnTo>
                      <a:lnTo>
                        <a:pt x="24" y="16"/>
                      </a:lnTo>
                      <a:lnTo>
                        <a:pt x="24" y="8"/>
                      </a:lnTo>
                      <a:lnTo>
                        <a:pt x="32" y="0"/>
                      </a:lnTo>
                      <a:lnTo>
                        <a:pt x="55" y="0"/>
                      </a:lnTo>
                      <a:lnTo>
                        <a:pt x="55" y="8"/>
                      </a:lnTo>
                      <a:lnTo>
                        <a:pt x="63" y="8"/>
                      </a:lnTo>
                      <a:lnTo>
                        <a:pt x="63" y="24"/>
                      </a:lnTo>
                      <a:lnTo>
                        <a:pt x="71" y="24"/>
                      </a:lnTo>
                      <a:lnTo>
                        <a:pt x="71" y="40"/>
                      </a:lnTo>
                      <a:lnTo>
                        <a:pt x="79" y="48"/>
                      </a:lnTo>
                      <a:lnTo>
                        <a:pt x="79" y="88"/>
                      </a:lnTo>
                      <a:lnTo>
                        <a:pt x="87" y="88"/>
                      </a:lnTo>
                      <a:lnTo>
                        <a:pt x="87" y="136"/>
                      </a:lnTo>
                      <a:close/>
                    </a:path>
                  </a:pathLst>
                </a:custGeom>
                <a:solidFill>
                  <a:srgbClr val="FF3266"/>
                </a:solidFill>
                <a:ln w="9525">
                  <a:noFill/>
                  <a:round/>
                  <a:headEnd/>
                  <a:tailEnd/>
                </a:ln>
              </p:spPr>
              <p:txBody>
                <a:bodyPr/>
                <a:lstStyle/>
                <a:p>
                  <a:endParaRPr lang="es-ES_tradnl"/>
                </a:p>
              </p:txBody>
            </p:sp>
            <p:sp>
              <p:nvSpPr>
                <p:cNvPr id="39212" name="Freeform 483"/>
                <p:cNvSpPr>
                  <a:spLocks/>
                </p:cNvSpPr>
                <p:nvPr/>
              </p:nvSpPr>
              <p:spPr bwMode="auto">
                <a:xfrm>
                  <a:off x="2025" y="2362"/>
                  <a:ext cx="71" cy="120"/>
                </a:xfrm>
                <a:custGeom>
                  <a:avLst/>
                  <a:gdLst>
                    <a:gd name="T0" fmla="*/ 71 w 71"/>
                    <a:gd name="T1" fmla="*/ 120 h 120"/>
                    <a:gd name="T2" fmla="*/ 47 w 71"/>
                    <a:gd name="T3" fmla="*/ 120 h 120"/>
                    <a:gd name="T4" fmla="*/ 40 w 71"/>
                    <a:gd name="T5" fmla="*/ 112 h 120"/>
                    <a:gd name="T6" fmla="*/ 24 w 71"/>
                    <a:gd name="T7" fmla="*/ 112 h 120"/>
                    <a:gd name="T8" fmla="*/ 24 w 71"/>
                    <a:gd name="T9" fmla="*/ 104 h 120"/>
                    <a:gd name="T10" fmla="*/ 16 w 71"/>
                    <a:gd name="T11" fmla="*/ 104 h 120"/>
                    <a:gd name="T12" fmla="*/ 16 w 71"/>
                    <a:gd name="T13" fmla="*/ 96 h 120"/>
                    <a:gd name="T14" fmla="*/ 8 w 71"/>
                    <a:gd name="T15" fmla="*/ 96 h 120"/>
                    <a:gd name="T16" fmla="*/ 8 w 71"/>
                    <a:gd name="T17" fmla="*/ 88 h 120"/>
                    <a:gd name="T18" fmla="*/ 0 w 71"/>
                    <a:gd name="T19" fmla="*/ 88 h 120"/>
                    <a:gd name="T20" fmla="*/ 0 w 71"/>
                    <a:gd name="T21" fmla="*/ 40 h 120"/>
                    <a:gd name="T22" fmla="*/ 8 w 71"/>
                    <a:gd name="T23" fmla="*/ 32 h 120"/>
                    <a:gd name="T24" fmla="*/ 8 w 71"/>
                    <a:gd name="T25" fmla="*/ 16 h 120"/>
                    <a:gd name="T26" fmla="*/ 16 w 71"/>
                    <a:gd name="T27" fmla="*/ 16 h 120"/>
                    <a:gd name="T28" fmla="*/ 16 w 71"/>
                    <a:gd name="T29" fmla="*/ 8 h 120"/>
                    <a:gd name="T30" fmla="*/ 24 w 71"/>
                    <a:gd name="T31" fmla="*/ 8 h 120"/>
                    <a:gd name="T32" fmla="*/ 24 w 71"/>
                    <a:gd name="T33" fmla="*/ 0 h 120"/>
                    <a:gd name="T34" fmla="*/ 47 w 71"/>
                    <a:gd name="T35" fmla="*/ 0 h 120"/>
                    <a:gd name="T36" fmla="*/ 47 w 71"/>
                    <a:gd name="T37" fmla="*/ 8 h 120"/>
                    <a:gd name="T38" fmla="*/ 55 w 71"/>
                    <a:gd name="T39" fmla="*/ 8 h 120"/>
                    <a:gd name="T40" fmla="*/ 55 w 71"/>
                    <a:gd name="T41" fmla="*/ 24 h 120"/>
                    <a:gd name="T42" fmla="*/ 63 w 71"/>
                    <a:gd name="T43" fmla="*/ 24 h 120"/>
                    <a:gd name="T44" fmla="*/ 63 w 71"/>
                    <a:gd name="T45" fmla="*/ 48 h 120"/>
                    <a:gd name="T46" fmla="*/ 71 w 71"/>
                    <a:gd name="T47" fmla="*/ 56 h 120"/>
                    <a:gd name="T48" fmla="*/ 71 w 71"/>
                    <a:gd name="T49" fmla="*/ 120 h 1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1"/>
                    <a:gd name="T76" fmla="*/ 0 h 120"/>
                    <a:gd name="T77" fmla="*/ 71 w 71"/>
                    <a:gd name="T78" fmla="*/ 120 h 1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1" h="120">
                      <a:moveTo>
                        <a:pt x="71" y="120"/>
                      </a:moveTo>
                      <a:lnTo>
                        <a:pt x="47" y="120"/>
                      </a:lnTo>
                      <a:lnTo>
                        <a:pt x="40" y="112"/>
                      </a:lnTo>
                      <a:lnTo>
                        <a:pt x="24" y="112"/>
                      </a:lnTo>
                      <a:lnTo>
                        <a:pt x="24" y="104"/>
                      </a:lnTo>
                      <a:lnTo>
                        <a:pt x="16" y="104"/>
                      </a:lnTo>
                      <a:lnTo>
                        <a:pt x="16" y="96"/>
                      </a:lnTo>
                      <a:lnTo>
                        <a:pt x="8" y="96"/>
                      </a:lnTo>
                      <a:lnTo>
                        <a:pt x="8" y="88"/>
                      </a:lnTo>
                      <a:lnTo>
                        <a:pt x="0" y="88"/>
                      </a:lnTo>
                      <a:lnTo>
                        <a:pt x="0" y="40"/>
                      </a:lnTo>
                      <a:lnTo>
                        <a:pt x="8" y="32"/>
                      </a:lnTo>
                      <a:lnTo>
                        <a:pt x="8" y="16"/>
                      </a:lnTo>
                      <a:lnTo>
                        <a:pt x="16" y="16"/>
                      </a:lnTo>
                      <a:lnTo>
                        <a:pt x="16" y="8"/>
                      </a:lnTo>
                      <a:lnTo>
                        <a:pt x="24" y="8"/>
                      </a:lnTo>
                      <a:lnTo>
                        <a:pt x="24" y="0"/>
                      </a:lnTo>
                      <a:lnTo>
                        <a:pt x="47" y="0"/>
                      </a:lnTo>
                      <a:lnTo>
                        <a:pt x="47" y="8"/>
                      </a:lnTo>
                      <a:lnTo>
                        <a:pt x="55" y="8"/>
                      </a:lnTo>
                      <a:lnTo>
                        <a:pt x="55" y="24"/>
                      </a:lnTo>
                      <a:lnTo>
                        <a:pt x="63" y="24"/>
                      </a:lnTo>
                      <a:lnTo>
                        <a:pt x="63" y="48"/>
                      </a:lnTo>
                      <a:lnTo>
                        <a:pt x="71" y="56"/>
                      </a:lnTo>
                      <a:lnTo>
                        <a:pt x="71" y="120"/>
                      </a:lnTo>
                      <a:close/>
                    </a:path>
                  </a:pathLst>
                </a:custGeom>
                <a:solidFill>
                  <a:srgbClr val="FF3F5B"/>
                </a:solidFill>
                <a:ln w="9525">
                  <a:noFill/>
                  <a:round/>
                  <a:headEnd/>
                  <a:tailEnd/>
                </a:ln>
              </p:spPr>
              <p:txBody>
                <a:bodyPr/>
                <a:lstStyle/>
                <a:p>
                  <a:endParaRPr lang="es-ES_tradnl"/>
                </a:p>
              </p:txBody>
            </p:sp>
            <p:sp>
              <p:nvSpPr>
                <p:cNvPr id="39213" name="Freeform 484"/>
                <p:cNvSpPr>
                  <a:spLocks/>
                </p:cNvSpPr>
                <p:nvPr/>
              </p:nvSpPr>
              <p:spPr bwMode="auto">
                <a:xfrm>
                  <a:off x="2033" y="2370"/>
                  <a:ext cx="63" cy="104"/>
                </a:xfrm>
                <a:custGeom>
                  <a:avLst/>
                  <a:gdLst>
                    <a:gd name="T0" fmla="*/ 63 w 63"/>
                    <a:gd name="T1" fmla="*/ 104 h 104"/>
                    <a:gd name="T2" fmla="*/ 47 w 63"/>
                    <a:gd name="T3" fmla="*/ 104 h 104"/>
                    <a:gd name="T4" fmla="*/ 39 w 63"/>
                    <a:gd name="T5" fmla="*/ 96 h 104"/>
                    <a:gd name="T6" fmla="*/ 24 w 63"/>
                    <a:gd name="T7" fmla="*/ 96 h 104"/>
                    <a:gd name="T8" fmla="*/ 24 w 63"/>
                    <a:gd name="T9" fmla="*/ 88 h 104"/>
                    <a:gd name="T10" fmla="*/ 16 w 63"/>
                    <a:gd name="T11" fmla="*/ 88 h 104"/>
                    <a:gd name="T12" fmla="*/ 16 w 63"/>
                    <a:gd name="T13" fmla="*/ 80 h 104"/>
                    <a:gd name="T14" fmla="*/ 8 w 63"/>
                    <a:gd name="T15" fmla="*/ 80 h 104"/>
                    <a:gd name="T16" fmla="*/ 8 w 63"/>
                    <a:gd name="T17" fmla="*/ 72 h 104"/>
                    <a:gd name="T18" fmla="*/ 0 w 63"/>
                    <a:gd name="T19" fmla="*/ 72 h 104"/>
                    <a:gd name="T20" fmla="*/ 0 w 63"/>
                    <a:gd name="T21" fmla="*/ 32 h 104"/>
                    <a:gd name="T22" fmla="*/ 8 w 63"/>
                    <a:gd name="T23" fmla="*/ 24 h 104"/>
                    <a:gd name="T24" fmla="*/ 8 w 63"/>
                    <a:gd name="T25" fmla="*/ 16 h 104"/>
                    <a:gd name="T26" fmla="*/ 16 w 63"/>
                    <a:gd name="T27" fmla="*/ 8 h 104"/>
                    <a:gd name="T28" fmla="*/ 16 w 63"/>
                    <a:gd name="T29" fmla="*/ 0 h 104"/>
                    <a:gd name="T30" fmla="*/ 39 w 63"/>
                    <a:gd name="T31" fmla="*/ 0 h 104"/>
                    <a:gd name="T32" fmla="*/ 39 w 63"/>
                    <a:gd name="T33" fmla="*/ 8 h 104"/>
                    <a:gd name="T34" fmla="*/ 47 w 63"/>
                    <a:gd name="T35" fmla="*/ 8 h 104"/>
                    <a:gd name="T36" fmla="*/ 47 w 63"/>
                    <a:gd name="T37" fmla="*/ 24 h 104"/>
                    <a:gd name="T38" fmla="*/ 55 w 63"/>
                    <a:gd name="T39" fmla="*/ 24 h 104"/>
                    <a:gd name="T40" fmla="*/ 55 w 63"/>
                    <a:gd name="T41" fmla="*/ 64 h 104"/>
                    <a:gd name="T42" fmla="*/ 63 w 63"/>
                    <a:gd name="T43" fmla="*/ 72 h 104"/>
                    <a:gd name="T44" fmla="*/ 63 w 63"/>
                    <a:gd name="T45" fmla="*/ 104 h 1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
                    <a:gd name="T70" fmla="*/ 0 h 104"/>
                    <a:gd name="T71" fmla="*/ 63 w 63"/>
                    <a:gd name="T72" fmla="*/ 104 h 1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 h="104">
                      <a:moveTo>
                        <a:pt x="63" y="104"/>
                      </a:moveTo>
                      <a:lnTo>
                        <a:pt x="47" y="104"/>
                      </a:lnTo>
                      <a:lnTo>
                        <a:pt x="39" y="96"/>
                      </a:lnTo>
                      <a:lnTo>
                        <a:pt x="24" y="96"/>
                      </a:lnTo>
                      <a:lnTo>
                        <a:pt x="24" y="88"/>
                      </a:lnTo>
                      <a:lnTo>
                        <a:pt x="16" y="88"/>
                      </a:lnTo>
                      <a:lnTo>
                        <a:pt x="16" y="80"/>
                      </a:lnTo>
                      <a:lnTo>
                        <a:pt x="8" y="80"/>
                      </a:lnTo>
                      <a:lnTo>
                        <a:pt x="8" y="72"/>
                      </a:lnTo>
                      <a:lnTo>
                        <a:pt x="0" y="72"/>
                      </a:lnTo>
                      <a:lnTo>
                        <a:pt x="0" y="32"/>
                      </a:lnTo>
                      <a:lnTo>
                        <a:pt x="8" y="24"/>
                      </a:lnTo>
                      <a:lnTo>
                        <a:pt x="8" y="16"/>
                      </a:lnTo>
                      <a:lnTo>
                        <a:pt x="16" y="8"/>
                      </a:lnTo>
                      <a:lnTo>
                        <a:pt x="16" y="0"/>
                      </a:lnTo>
                      <a:lnTo>
                        <a:pt x="39" y="0"/>
                      </a:lnTo>
                      <a:lnTo>
                        <a:pt x="39" y="8"/>
                      </a:lnTo>
                      <a:lnTo>
                        <a:pt x="47" y="8"/>
                      </a:lnTo>
                      <a:lnTo>
                        <a:pt x="47" y="24"/>
                      </a:lnTo>
                      <a:lnTo>
                        <a:pt x="55" y="24"/>
                      </a:lnTo>
                      <a:lnTo>
                        <a:pt x="55" y="64"/>
                      </a:lnTo>
                      <a:lnTo>
                        <a:pt x="63" y="72"/>
                      </a:lnTo>
                      <a:lnTo>
                        <a:pt x="63" y="104"/>
                      </a:lnTo>
                      <a:close/>
                    </a:path>
                  </a:pathLst>
                </a:custGeom>
                <a:solidFill>
                  <a:srgbClr val="FF4C51"/>
                </a:solidFill>
                <a:ln w="9525">
                  <a:noFill/>
                  <a:round/>
                  <a:headEnd/>
                  <a:tailEnd/>
                </a:ln>
              </p:spPr>
              <p:txBody>
                <a:bodyPr/>
                <a:lstStyle/>
                <a:p>
                  <a:endParaRPr lang="es-ES_tradnl"/>
                </a:p>
              </p:txBody>
            </p:sp>
            <p:sp>
              <p:nvSpPr>
                <p:cNvPr id="39214" name="Freeform 485"/>
                <p:cNvSpPr>
                  <a:spLocks/>
                </p:cNvSpPr>
                <p:nvPr/>
              </p:nvSpPr>
              <p:spPr bwMode="auto">
                <a:xfrm>
                  <a:off x="2041" y="2378"/>
                  <a:ext cx="47" cy="88"/>
                </a:xfrm>
                <a:custGeom>
                  <a:avLst/>
                  <a:gdLst>
                    <a:gd name="T0" fmla="*/ 47 w 47"/>
                    <a:gd name="T1" fmla="*/ 88 h 88"/>
                    <a:gd name="T2" fmla="*/ 39 w 47"/>
                    <a:gd name="T3" fmla="*/ 88 h 88"/>
                    <a:gd name="T4" fmla="*/ 31 w 47"/>
                    <a:gd name="T5" fmla="*/ 80 h 88"/>
                    <a:gd name="T6" fmla="*/ 24 w 47"/>
                    <a:gd name="T7" fmla="*/ 80 h 88"/>
                    <a:gd name="T8" fmla="*/ 24 w 47"/>
                    <a:gd name="T9" fmla="*/ 72 h 88"/>
                    <a:gd name="T10" fmla="*/ 16 w 47"/>
                    <a:gd name="T11" fmla="*/ 72 h 88"/>
                    <a:gd name="T12" fmla="*/ 8 w 47"/>
                    <a:gd name="T13" fmla="*/ 64 h 88"/>
                    <a:gd name="T14" fmla="*/ 8 w 47"/>
                    <a:gd name="T15" fmla="*/ 56 h 88"/>
                    <a:gd name="T16" fmla="*/ 0 w 47"/>
                    <a:gd name="T17" fmla="*/ 56 h 88"/>
                    <a:gd name="T18" fmla="*/ 0 w 47"/>
                    <a:gd name="T19" fmla="*/ 16 h 88"/>
                    <a:gd name="T20" fmla="*/ 8 w 47"/>
                    <a:gd name="T21" fmla="*/ 16 h 88"/>
                    <a:gd name="T22" fmla="*/ 8 w 47"/>
                    <a:gd name="T23" fmla="*/ 8 h 88"/>
                    <a:gd name="T24" fmla="*/ 16 w 47"/>
                    <a:gd name="T25" fmla="*/ 0 h 88"/>
                    <a:gd name="T26" fmla="*/ 31 w 47"/>
                    <a:gd name="T27" fmla="*/ 0 h 88"/>
                    <a:gd name="T28" fmla="*/ 31 w 47"/>
                    <a:gd name="T29" fmla="*/ 8 h 88"/>
                    <a:gd name="T30" fmla="*/ 39 w 47"/>
                    <a:gd name="T31" fmla="*/ 8 h 88"/>
                    <a:gd name="T32" fmla="*/ 39 w 47"/>
                    <a:gd name="T33" fmla="*/ 24 h 88"/>
                    <a:gd name="T34" fmla="*/ 47 w 47"/>
                    <a:gd name="T35" fmla="*/ 32 h 88"/>
                    <a:gd name="T36" fmla="*/ 47 w 47"/>
                    <a:gd name="T37" fmla="*/ 88 h 8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
                    <a:gd name="T58" fmla="*/ 0 h 88"/>
                    <a:gd name="T59" fmla="*/ 47 w 47"/>
                    <a:gd name="T60" fmla="*/ 88 h 8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 h="88">
                      <a:moveTo>
                        <a:pt x="47" y="88"/>
                      </a:moveTo>
                      <a:lnTo>
                        <a:pt x="39" y="88"/>
                      </a:lnTo>
                      <a:lnTo>
                        <a:pt x="31" y="80"/>
                      </a:lnTo>
                      <a:lnTo>
                        <a:pt x="24" y="80"/>
                      </a:lnTo>
                      <a:lnTo>
                        <a:pt x="24" y="72"/>
                      </a:lnTo>
                      <a:lnTo>
                        <a:pt x="16" y="72"/>
                      </a:lnTo>
                      <a:lnTo>
                        <a:pt x="8" y="64"/>
                      </a:lnTo>
                      <a:lnTo>
                        <a:pt x="8" y="56"/>
                      </a:lnTo>
                      <a:lnTo>
                        <a:pt x="0" y="56"/>
                      </a:lnTo>
                      <a:lnTo>
                        <a:pt x="0" y="16"/>
                      </a:lnTo>
                      <a:lnTo>
                        <a:pt x="8" y="16"/>
                      </a:lnTo>
                      <a:lnTo>
                        <a:pt x="8" y="8"/>
                      </a:lnTo>
                      <a:lnTo>
                        <a:pt x="16" y="0"/>
                      </a:lnTo>
                      <a:lnTo>
                        <a:pt x="31" y="0"/>
                      </a:lnTo>
                      <a:lnTo>
                        <a:pt x="31" y="8"/>
                      </a:lnTo>
                      <a:lnTo>
                        <a:pt x="39" y="8"/>
                      </a:lnTo>
                      <a:lnTo>
                        <a:pt x="39" y="24"/>
                      </a:lnTo>
                      <a:lnTo>
                        <a:pt x="47" y="32"/>
                      </a:lnTo>
                      <a:lnTo>
                        <a:pt x="47" y="88"/>
                      </a:lnTo>
                      <a:close/>
                    </a:path>
                  </a:pathLst>
                </a:custGeom>
                <a:solidFill>
                  <a:srgbClr val="FF5649"/>
                </a:solidFill>
                <a:ln w="9525">
                  <a:noFill/>
                  <a:round/>
                  <a:headEnd/>
                  <a:tailEnd/>
                </a:ln>
              </p:spPr>
              <p:txBody>
                <a:bodyPr/>
                <a:lstStyle/>
                <a:p>
                  <a:endParaRPr lang="es-ES_tradnl"/>
                </a:p>
              </p:txBody>
            </p:sp>
            <p:sp>
              <p:nvSpPr>
                <p:cNvPr id="39215" name="Freeform 486"/>
                <p:cNvSpPr>
                  <a:spLocks/>
                </p:cNvSpPr>
                <p:nvPr/>
              </p:nvSpPr>
              <p:spPr bwMode="auto">
                <a:xfrm>
                  <a:off x="2049" y="2378"/>
                  <a:ext cx="39" cy="80"/>
                </a:xfrm>
                <a:custGeom>
                  <a:avLst/>
                  <a:gdLst>
                    <a:gd name="T0" fmla="*/ 31 w 39"/>
                    <a:gd name="T1" fmla="*/ 80 h 80"/>
                    <a:gd name="T2" fmla="*/ 23 w 39"/>
                    <a:gd name="T3" fmla="*/ 80 h 80"/>
                    <a:gd name="T4" fmla="*/ 23 w 39"/>
                    <a:gd name="T5" fmla="*/ 72 h 80"/>
                    <a:gd name="T6" fmla="*/ 16 w 39"/>
                    <a:gd name="T7" fmla="*/ 72 h 80"/>
                    <a:gd name="T8" fmla="*/ 16 w 39"/>
                    <a:gd name="T9" fmla="*/ 64 h 80"/>
                    <a:gd name="T10" fmla="*/ 8 w 39"/>
                    <a:gd name="T11" fmla="*/ 64 h 80"/>
                    <a:gd name="T12" fmla="*/ 8 w 39"/>
                    <a:gd name="T13" fmla="*/ 56 h 80"/>
                    <a:gd name="T14" fmla="*/ 0 w 39"/>
                    <a:gd name="T15" fmla="*/ 56 h 80"/>
                    <a:gd name="T16" fmla="*/ 0 w 39"/>
                    <a:gd name="T17" fmla="*/ 16 h 80"/>
                    <a:gd name="T18" fmla="*/ 16 w 39"/>
                    <a:gd name="T19" fmla="*/ 0 h 80"/>
                    <a:gd name="T20" fmla="*/ 23 w 39"/>
                    <a:gd name="T21" fmla="*/ 0 h 80"/>
                    <a:gd name="T22" fmla="*/ 23 w 39"/>
                    <a:gd name="T23" fmla="*/ 8 h 80"/>
                    <a:gd name="T24" fmla="*/ 31 w 39"/>
                    <a:gd name="T25" fmla="*/ 16 h 80"/>
                    <a:gd name="T26" fmla="*/ 31 w 39"/>
                    <a:gd name="T27" fmla="*/ 40 h 80"/>
                    <a:gd name="T28" fmla="*/ 39 w 39"/>
                    <a:gd name="T29" fmla="*/ 48 h 80"/>
                    <a:gd name="T30" fmla="*/ 39 w 39"/>
                    <a:gd name="T31" fmla="*/ 64 h 80"/>
                    <a:gd name="T32" fmla="*/ 31 w 39"/>
                    <a:gd name="T33" fmla="*/ 64 h 80"/>
                    <a:gd name="T34" fmla="*/ 31 w 39"/>
                    <a:gd name="T35" fmla="*/ 80 h 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9"/>
                    <a:gd name="T55" fmla="*/ 0 h 80"/>
                    <a:gd name="T56" fmla="*/ 39 w 39"/>
                    <a:gd name="T57" fmla="*/ 80 h 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9" h="80">
                      <a:moveTo>
                        <a:pt x="31" y="80"/>
                      </a:moveTo>
                      <a:lnTo>
                        <a:pt x="23" y="80"/>
                      </a:lnTo>
                      <a:lnTo>
                        <a:pt x="23" y="72"/>
                      </a:lnTo>
                      <a:lnTo>
                        <a:pt x="16" y="72"/>
                      </a:lnTo>
                      <a:lnTo>
                        <a:pt x="16" y="64"/>
                      </a:lnTo>
                      <a:lnTo>
                        <a:pt x="8" y="64"/>
                      </a:lnTo>
                      <a:lnTo>
                        <a:pt x="8" y="56"/>
                      </a:lnTo>
                      <a:lnTo>
                        <a:pt x="0" y="56"/>
                      </a:lnTo>
                      <a:lnTo>
                        <a:pt x="0" y="16"/>
                      </a:lnTo>
                      <a:lnTo>
                        <a:pt x="16" y="0"/>
                      </a:lnTo>
                      <a:lnTo>
                        <a:pt x="23" y="0"/>
                      </a:lnTo>
                      <a:lnTo>
                        <a:pt x="23" y="8"/>
                      </a:lnTo>
                      <a:lnTo>
                        <a:pt x="31" y="16"/>
                      </a:lnTo>
                      <a:lnTo>
                        <a:pt x="31" y="40"/>
                      </a:lnTo>
                      <a:lnTo>
                        <a:pt x="39" y="48"/>
                      </a:lnTo>
                      <a:lnTo>
                        <a:pt x="39" y="64"/>
                      </a:lnTo>
                      <a:lnTo>
                        <a:pt x="31" y="64"/>
                      </a:lnTo>
                      <a:lnTo>
                        <a:pt x="31" y="80"/>
                      </a:lnTo>
                      <a:close/>
                    </a:path>
                  </a:pathLst>
                </a:custGeom>
                <a:solidFill>
                  <a:srgbClr val="FF633F"/>
                </a:solidFill>
                <a:ln w="9525">
                  <a:noFill/>
                  <a:round/>
                  <a:headEnd/>
                  <a:tailEnd/>
                </a:ln>
              </p:spPr>
              <p:txBody>
                <a:bodyPr/>
                <a:lstStyle/>
                <a:p>
                  <a:endParaRPr lang="es-ES_tradnl"/>
                </a:p>
              </p:txBody>
            </p:sp>
            <p:sp>
              <p:nvSpPr>
                <p:cNvPr id="39216" name="Freeform 487"/>
                <p:cNvSpPr>
                  <a:spLocks/>
                </p:cNvSpPr>
                <p:nvPr/>
              </p:nvSpPr>
              <p:spPr bwMode="auto">
                <a:xfrm>
                  <a:off x="2057" y="2386"/>
                  <a:ext cx="23" cy="64"/>
                </a:xfrm>
                <a:custGeom>
                  <a:avLst/>
                  <a:gdLst>
                    <a:gd name="T0" fmla="*/ 15 w 23"/>
                    <a:gd name="T1" fmla="*/ 64 h 64"/>
                    <a:gd name="T2" fmla="*/ 8 w 23"/>
                    <a:gd name="T3" fmla="*/ 56 h 64"/>
                    <a:gd name="T4" fmla="*/ 8 w 23"/>
                    <a:gd name="T5" fmla="*/ 48 h 64"/>
                    <a:gd name="T6" fmla="*/ 0 w 23"/>
                    <a:gd name="T7" fmla="*/ 48 h 64"/>
                    <a:gd name="T8" fmla="*/ 0 w 23"/>
                    <a:gd name="T9" fmla="*/ 8 h 64"/>
                    <a:gd name="T10" fmla="*/ 8 w 23"/>
                    <a:gd name="T11" fmla="*/ 8 h 64"/>
                    <a:gd name="T12" fmla="*/ 8 w 23"/>
                    <a:gd name="T13" fmla="*/ 0 h 64"/>
                    <a:gd name="T14" fmla="*/ 15 w 23"/>
                    <a:gd name="T15" fmla="*/ 0 h 64"/>
                    <a:gd name="T16" fmla="*/ 15 w 23"/>
                    <a:gd name="T17" fmla="*/ 8 h 64"/>
                    <a:gd name="T18" fmla="*/ 23 w 23"/>
                    <a:gd name="T19" fmla="*/ 8 h 64"/>
                    <a:gd name="T20" fmla="*/ 23 w 23"/>
                    <a:gd name="T21" fmla="*/ 56 h 64"/>
                    <a:gd name="T22" fmla="*/ 15 w 23"/>
                    <a:gd name="T23" fmla="*/ 64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64"/>
                    <a:gd name="T38" fmla="*/ 23 w 23"/>
                    <a:gd name="T39" fmla="*/ 64 h 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64">
                      <a:moveTo>
                        <a:pt x="15" y="64"/>
                      </a:moveTo>
                      <a:lnTo>
                        <a:pt x="8" y="56"/>
                      </a:lnTo>
                      <a:lnTo>
                        <a:pt x="8" y="48"/>
                      </a:lnTo>
                      <a:lnTo>
                        <a:pt x="0" y="48"/>
                      </a:lnTo>
                      <a:lnTo>
                        <a:pt x="0" y="8"/>
                      </a:lnTo>
                      <a:lnTo>
                        <a:pt x="8" y="8"/>
                      </a:lnTo>
                      <a:lnTo>
                        <a:pt x="8" y="0"/>
                      </a:lnTo>
                      <a:lnTo>
                        <a:pt x="15" y="0"/>
                      </a:lnTo>
                      <a:lnTo>
                        <a:pt x="15" y="8"/>
                      </a:lnTo>
                      <a:lnTo>
                        <a:pt x="23" y="8"/>
                      </a:lnTo>
                      <a:lnTo>
                        <a:pt x="23" y="56"/>
                      </a:lnTo>
                      <a:lnTo>
                        <a:pt x="15" y="64"/>
                      </a:lnTo>
                      <a:close/>
                    </a:path>
                  </a:pathLst>
                </a:custGeom>
                <a:solidFill>
                  <a:srgbClr val="FF7035"/>
                </a:solidFill>
                <a:ln w="9525">
                  <a:noFill/>
                  <a:round/>
                  <a:headEnd/>
                  <a:tailEnd/>
                </a:ln>
              </p:spPr>
              <p:txBody>
                <a:bodyPr/>
                <a:lstStyle/>
                <a:p>
                  <a:endParaRPr lang="es-ES_tradnl"/>
                </a:p>
              </p:txBody>
            </p:sp>
            <p:sp>
              <p:nvSpPr>
                <p:cNvPr id="39217" name="Freeform 488"/>
                <p:cNvSpPr>
                  <a:spLocks/>
                </p:cNvSpPr>
                <p:nvPr/>
              </p:nvSpPr>
              <p:spPr bwMode="auto">
                <a:xfrm>
                  <a:off x="2057" y="2386"/>
                  <a:ext cx="23" cy="56"/>
                </a:xfrm>
                <a:custGeom>
                  <a:avLst/>
                  <a:gdLst>
                    <a:gd name="T0" fmla="*/ 15 w 23"/>
                    <a:gd name="T1" fmla="*/ 0 h 56"/>
                    <a:gd name="T2" fmla="*/ 15 w 23"/>
                    <a:gd name="T3" fmla="*/ 8 h 56"/>
                    <a:gd name="T4" fmla="*/ 23 w 23"/>
                    <a:gd name="T5" fmla="*/ 8 h 56"/>
                    <a:gd name="T6" fmla="*/ 23 w 23"/>
                    <a:gd name="T7" fmla="*/ 56 h 56"/>
                    <a:gd name="T8" fmla="*/ 8 w 23"/>
                    <a:gd name="T9" fmla="*/ 56 h 56"/>
                    <a:gd name="T10" fmla="*/ 8 w 23"/>
                    <a:gd name="T11" fmla="*/ 48 h 56"/>
                    <a:gd name="T12" fmla="*/ 0 w 23"/>
                    <a:gd name="T13" fmla="*/ 40 h 56"/>
                    <a:gd name="T14" fmla="*/ 0 w 23"/>
                    <a:gd name="T15" fmla="*/ 24 h 56"/>
                    <a:gd name="T16" fmla="*/ 8 w 23"/>
                    <a:gd name="T17" fmla="*/ 16 h 56"/>
                    <a:gd name="T18" fmla="*/ 8 w 23"/>
                    <a:gd name="T19" fmla="*/ 8 h 56"/>
                    <a:gd name="T20" fmla="*/ 15 w 23"/>
                    <a:gd name="T21" fmla="*/ 0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
                    <a:gd name="T34" fmla="*/ 0 h 56"/>
                    <a:gd name="T35" fmla="*/ 23 w 23"/>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 h="56">
                      <a:moveTo>
                        <a:pt x="15" y="0"/>
                      </a:moveTo>
                      <a:lnTo>
                        <a:pt x="15" y="8"/>
                      </a:lnTo>
                      <a:lnTo>
                        <a:pt x="23" y="8"/>
                      </a:lnTo>
                      <a:lnTo>
                        <a:pt x="23" y="56"/>
                      </a:lnTo>
                      <a:lnTo>
                        <a:pt x="8" y="56"/>
                      </a:lnTo>
                      <a:lnTo>
                        <a:pt x="8" y="48"/>
                      </a:lnTo>
                      <a:lnTo>
                        <a:pt x="0" y="40"/>
                      </a:lnTo>
                      <a:lnTo>
                        <a:pt x="0" y="24"/>
                      </a:lnTo>
                      <a:lnTo>
                        <a:pt x="8" y="16"/>
                      </a:lnTo>
                      <a:lnTo>
                        <a:pt x="8" y="8"/>
                      </a:lnTo>
                      <a:lnTo>
                        <a:pt x="15" y="0"/>
                      </a:lnTo>
                      <a:close/>
                    </a:path>
                  </a:pathLst>
                </a:custGeom>
                <a:solidFill>
                  <a:srgbClr val="FF7C2B"/>
                </a:solidFill>
                <a:ln w="9525">
                  <a:noFill/>
                  <a:round/>
                  <a:headEnd/>
                  <a:tailEnd/>
                </a:ln>
              </p:spPr>
              <p:txBody>
                <a:bodyPr/>
                <a:lstStyle/>
                <a:p>
                  <a:endParaRPr lang="es-ES_tradnl"/>
                </a:p>
              </p:txBody>
            </p:sp>
            <p:sp>
              <p:nvSpPr>
                <p:cNvPr id="39218" name="Line 489"/>
                <p:cNvSpPr>
                  <a:spLocks noChangeShapeType="1"/>
                </p:cNvSpPr>
                <p:nvPr/>
              </p:nvSpPr>
              <p:spPr bwMode="auto">
                <a:xfrm>
                  <a:off x="2080" y="2410"/>
                  <a:ext cx="1" cy="16"/>
                </a:xfrm>
                <a:prstGeom prst="line">
                  <a:avLst/>
                </a:prstGeom>
                <a:noFill/>
                <a:ln w="12700">
                  <a:solidFill>
                    <a:srgbClr val="FF4F51"/>
                  </a:solidFill>
                  <a:round/>
                  <a:headEnd/>
                  <a:tailEnd/>
                </a:ln>
              </p:spPr>
              <p:txBody>
                <a:bodyPr/>
                <a:lstStyle/>
                <a:p>
                  <a:endParaRPr lang="es-ES_tradnl"/>
                </a:p>
              </p:txBody>
            </p:sp>
            <p:sp>
              <p:nvSpPr>
                <p:cNvPr id="39219" name="Freeform 490"/>
                <p:cNvSpPr>
                  <a:spLocks/>
                </p:cNvSpPr>
                <p:nvPr/>
              </p:nvSpPr>
              <p:spPr bwMode="auto">
                <a:xfrm>
                  <a:off x="2080" y="2426"/>
                  <a:ext cx="8" cy="16"/>
                </a:xfrm>
                <a:custGeom>
                  <a:avLst/>
                  <a:gdLst>
                    <a:gd name="T0" fmla="*/ 0 w 8"/>
                    <a:gd name="T1" fmla="*/ 0 h 16"/>
                    <a:gd name="T2" fmla="*/ 8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8" y="8"/>
                      </a:lnTo>
                      <a:lnTo>
                        <a:pt x="8" y="16"/>
                      </a:lnTo>
                    </a:path>
                  </a:pathLst>
                </a:custGeom>
                <a:noFill/>
                <a:ln w="12700">
                  <a:solidFill>
                    <a:srgbClr val="FF4F51"/>
                  </a:solidFill>
                  <a:round/>
                  <a:headEnd/>
                  <a:tailEnd/>
                </a:ln>
              </p:spPr>
              <p:txBody>
                <a:bodyPr/>
                <a:lstStyle/>
                <a:p>
                  <a:endParaRPr lang="es-ES_tradnl"/>
                </a:p>
              </p:txBody>
            </p:sp>
            <p:sp>
              <p:nvSpPr>
                <p:cNvPr id="39220" name="Freeform 491"/>
                <p:cNvSpPr>
                  <a:spLocks/>
                </p:cNvSpPr>
                <p:nvPr/>
              </p:nvSpPr>
              <p:spPr bwMode="auto">
                <a:xfrm>
                  <a:off x="2080" y="2434"/>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p>
              </p:txBody>
            </p:sp>
            <p:sp>
              <p:nvSpPr>
                <p:cNvPr id="39221" name="Freeform 492"/>
                <p:cNvSpPr>
                  <a:spLocks/>
                </p:cNvSpPr>
                <p:nvPr/>
              </p:nvSpPr>
              <p:spPr bwMode="auto">
                <a:xfrm>
                  <a:off x="2072" y="2410"/>
                  <a:ext cx="8" cy="24"/>
                </a:xfrm>
                <a:custGeom>
                  <a:avLst/>
                  <a:gdLst>
                    <a:gd name="T0" fmla="*/ 8 w 8"/>
                    <a:gd name="T1" fmla="*/ 24 h 24"/>
                    <a:gd name="T2" fmla="*/ 8 w 8"/>
                    <a:gd name="T3" fmla="*/ 16 h 24"/>
                    <a:gd name="T4" fmla="*/ 0 w 8"/>
                    <a:gd name="T5" fmla="*/ 8 h 24"/>
                    <a:gd name="T6" fmla="*/ 0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8" y="16"/>
                      </a:lnTo>
                      <a:lnTo>
                        <a:pt x="0" y="8"/>
                      </a:lnTo>
                      <a:lnTo>
                        <a:pt x="0" y="0"/>
                      </a:lnTo>
                    </a:path>
                  </a:pathLst>
                </a:custGeom>
                <a:noFill/>
                <a:ln w="12700">
                  <a:solidFill>
                    <a:srgbClr val="FF4F51"/>
                  </a:solidFill>
                  <a:round/>
                  <a:headEnd/>
                  <a:tailEnd/>
                </a:ln>
              </p:spPr>
              <p:txBody>
                <a:bodyPr/>
                <a:lstStyle/>
                <a:p>
                  <a:endParaRPr lang="es-ES_tradnl"/>
                </a:p>
              </p:txBody>
            </p:sp>
            <p:sp>
              <p:nvSpPr>
                <p:cNvPr id="39222" name="Freeform 493"/>
                <p:cNvSpPr>
                  <a:spLocks/>
                </p:cNvSpPr>
                <p:nvPr/>
              </p:nvSpPr>
              <p:spPr bwMode="auto">
                <a:xfrm>
                  <a:off x="2088" y="2442"/>
                  <a:ext cx="8" cy="8"/>
                </a:xfrm>
                <a:custGeom>
                  <a:avLst/>
                  <a:gdLst>
                    <a:gd name="T0" fmla="*/ 0 w 8"/>
                    <a:gd name="T1" fmla="*/ 0 h 8"/>
                    <a:gd name="T2" fmla="*/ 0 w 8"/>
                    <a:gd name="T3" fmla="*/ 8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0"/>
                      </a:moveTo>
                      <a:lnTo>
                        <a:pt x="0" y="8"/>
                      </a:lnTo>
                      <a:lnTo>
                        <a:pt x="8" y="8"/>
                      </a:lnTo>
                    </a:path>
                  </a:pathLst>
                </a:custGeom>
                <a:noFill/>
                <a:ln w="12700">
                  <a:solidFill>
                    <a:srgbClr val="FF4F51"/>
                  </a:solidFill>
                  <a:round/>
                  <a:headEnd/>
                  <a:tailEnd/>
                </a:ln>
              </p:spPr>
              <p:txBody>
                <a:bodyPr/>
                <a:lstStyle/>
                <a:p>
                  <a:endParaRPr lang="es-ES_tradnl"/>
                </a:p>
              </p:txBody>
            </p:sp>
            <p:sp>
              <p:nvSpPr>
                <p:cNvPr id="39223" name="Freeform 494"/>
                <p:cNvSpPr>
                  <a:spLocks/>
                </p:cNvSpPr>
                <p:nvPr/>
              </p:nvSpPr>
              <p:spPr bwMode="auto">
                <a:xfrm>
                  <a:off x="2025" y="2434"/>
                  <a:ext cx="55" cy="40"/>
                </a:xfrm>
                <a:custGeom>
                  <a:avLst/>
                  <a:gdLst>
                    <a:gd name="T0" fmla="*/ 55 w 55"/>
                    <a:gd name="T1" fmla="*/ 40 h 40"/>
                    <a:gd name="T2" fmla="*/ 32 w 55"/>
                    <a:gd name="T3" fmla="*/ 40 h 40"/>
                    <a:gd name="T4" fmla="*/ 24 w 55"/>
                    <a:gd name="T5" fmla="*/ 32 h 40"/>
                    <a:gd name="T6" fmla="*/ 16 w 55"/>
                    <a:gd name="T7" fmla="*/ 32 h 40"/>
                    <a:gd name="T8" fmla="*/ 8 w 55"/>
                    <a:gd name="T9" fmla="*/ 24 h 40"/>
                    <a:gd name="T10" fmla="*/ 0 w 55"/>
                    <a:gd name="T11" fmla="*/ 24 h 40"/>
                    <a:gd name="T12" fmla="*/ 8 w 55"/>
                    <a:gd name="T13" fmla="*/ 16 h 40"/>
                    <a:gd name="T14" fmla="*/ 8 w 55"/>
                    <a:gd name="T15" fmla="*/ 0 h 40"/>
                    <a:gd name="T16" fmla="*/ 16 w 55"/>
                    <a:gd name="T17" fmla="*/ 0 h 40"/>
                    <a:gd name="T18" fmla="*/ 47 w 55"/>
                    <a:gd name="T19" fmla="*/ 32 h 40"/>
                    <a:gd name="T20" fmla="*/ 55 w 55"/>
                    <a:gd name="T21" fmla="*/ 32 h 40"/>
                    <a:gd name="T22" fmla="*/ 55 w 55"/>
                    <a:gd name="T23" fmla="*/ 4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5"/>
                    <a:gd name="T37" fmla="*/ 0 h 40"/>
                    <a:gd name="T38" fmla="*/ 55 w 55"/>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5" h="40">
                      <a:moveTo>
                        <a:pt x="55" y="40"/>
                      </a:moveTo>
                      <a:lnTo>
                        <a:pt x="32" y="40"/>
                      </a:lnTo>
                      <a:lnTo>
                        <a:pt x="24" y="32"/>
                      </a:lnTo>
                      <a:lnTo>
                        <a:pt x="16" y="32"/>
                      </a:lnTo>
                      <a:lnTo>
                        <a:pt x="8" y="24"/>
                      </a:lnTo>
                      <a:lnTo>
                        <a:pt x="0" y="24"/>
                      </a:lnTo>
                      <a:lnTo>
                        <a:pt x="8" y="16"/>
                      </a:lnTo>
                      <a:lnTo>
                        <a:pt x="8" y="0"/>
                      </a:lnTo>
                      <a:lnTo>
                        <a:pt x="16" y="0"/>
                      </a:lnTo>
                      <a:lnTo>
                        <a:pt x="47" y="32"/>
                      </a:lnTo>
                      <a:lnTo>
                        <a:pt x="55" y="32"/>
                      </a:lnTo>
                      <a:lnTo>
                        <a:pt x="55" y="40"/>
                      </a:lnTo>
                      <a:close/>
                    </a:path>
                  </a:pathLst>
                </a:custGeom>
                <a:solidFill>
                  <a:srgbClr val="FF3266"/>
                </a:solidFill>
                <a:ln w="0">
                  <a:solidFill>
                    <a:srgbClr val="000000"/>
                  </a:solidFill>
                  <a:round/>
                  <a:headEnd/>
                  <a:tailEnd/>
                </a:ln>
              </p:spPr>
              <p:txBody>
                <a:bodyPr/>
                <a:lstStyle/>
                <a:p>
                  <a:endParaRPr lang="es-ES_tradnl"/>
                </a:p>
              </p:txBody>
            </p:sp>
            <p:sp>
              <p:nvSpPr>
                <p:cNvPr id="39224" name="Freeform 495"/>
                <p:cNvSpPr>
                  <a:spLocks/>
                </p:cNvSpPr>
                <p:nvPr/>
              </p:nvSpPr>
              <p:spPr bwMode="auto">
                <a:xfrm>
                  <a:off x="1882" y="2442"/>
                  <a:ext cx="135" cy="144"/>
                </a:xfrm>
                <a:custGeom>
                  <a:avLst/>
                  <a:gdLst>
                    <a:gd name="T0" fmla="*/ 32 w 135"/>
                    <a:gd name="T1" fmla="*/ 16 h 144"/>
                    <a:gd name="T2" fmla="*/ 24 w 135"/>
                    <a:gd name="T3" fmla="*/ 24 h 144"/>
                    <a:gd name="T4" fmla="*/ 24 w 135"/>
                    <a:gd name="T5" fmla="*/ 32 h 144"/>
                    <a:gd name="T6" fmla="*/ 16 w 135"/>
                    <a:gd name="T7" fmla="*/ 32 h 144"/>
                    <a:gd name="T8" fmla="*/ 16 w 135"/>
                    <a:gd name="T9" fmla="*/ 40 h 144"/>
                    <a:gd name="T10" fmla="*/ 8 w 135"/>
                    <a:gd name="T11" fmla="*/ 48 h 144"/>
                    <a:gd name="T12" fmla="*/ 8 w 135"/>
                    <a:gd name="T13" fmla="*/ 56 h 144"/>
                    <a:gd name="T14" fmla="*/ 0 w 135"/>
                    <a:gd name="T15" fmla="*/ 64 h 144"/>
                    <a:gd name="T16" fmla="*/ 0 w 135"/>
                    <a:gd name="T17" fmla="*/ 80 h 144"/>
                    <a:gd name="T18" fmla="*/ 8 w 135"/>
                    <a:gd name="T19" fmla="*/ 80 h 144"/>
                    <a:gd name="T20" fmla="*/ 8 w 135"/>
                    <a:gd name="T21" fmla="*/ 96 h 144"/>
                    <a:gd name="T22" fmla="*/ 16 w 135"/>
                    <a:gd name="T23" fmla="*/ 104 h 144"/>
                    <a:gd name="T24" fmla="*/ 16 w 135"/>
                    <a:gd name="T25" fmla="*/ 112 h 144"/>
                    <a:gd name="T26" fmla="*/ 24 w 135"/>
                    <a:gd name="T27" fmla="*/ 112 h 144"/>
                    <a:gd name="T28" fmla="*/ 24 w 135"/>
                    <a:gd name="T29" fmla="*/ 120 h 144"/>
                    <a:gd name="T30" fmla="*/ 32 w 135"/>
                    <a:gd name="T31" fmla="*/ 128 h 144"/>
                    <a:gd name="T32" fmla="*/ 40 w 135"/>
                    <a:gd name="T33" fmla="*/ 128 h 144"/>
                    <a:gd name="T34" fmla="*/ 40 w 135"/>
                    <a:gd name="T35" fmla="*/ 136 h 144"/>
                    <a:gd name="T36" fmla="*/ 56 w 135"/>
                    <a:gd name="T37" fmla="*/ 136 h 144"/>
                    <a:gd name="T38" fmla="*/ 56 w 135"/>
                    <a:gd name="T39" fmla="*/ 144 h 144"/>
                    <a:gd name="T40" fmla="*/ 87 w 135"/>
                    <a:gd name="T41" fmla="*/ 144 h 144"/>
                    <a:gd name="T42" fmla="*/ 87 w 135"/>
                    <a:gd name="T43" fmla="*/ 128 h 144"/>
                    <a:gd name="T44" fmla="*/ 103 w 135"/>
                    <a:gd name="T45" fmla="*/ 112 h 144"/>
                    <a:gd name="T46" fmla="*/ 103 w 135"/>
                    <a:gd name="T47" fmla="*/ 104 h 144"/>
                    <a:gd name="T48" fmla="*/ 111 w 135"/>
                    <a:gd name="T49" fmla="*/ 96 h 144"/>
                    <a:gd name="T50" fmla="*/ 111 w 135"/>
                    <a:gd name="T51" fmla="*/ 88 h 144"/>
                    <a:gd name="T52" fmla="*/ 119 w 135"/>
                    <a:gd name="T53" fmla="*/ 88 h 144"/>
                    <a:gd name="T54" fmla="*/ 119 w 135"/>
                    <a:gd name="T55" fmla="*/ 80 h 144"/>
                    <a:gd name="T56" fmla="*/ 127 w 135"/>
                    <a:gd name="T57" fmla="*/ 80 h 144"/>
                    <a:gd name="T58" fmla="*/ 127 w 135"/>
                    <a:gd name="T59" fmla="*/ 32 h 144"/>
                    <a:gd name="T60" fmla="*/ 135 w 135"/>
                    <a:gd name="T61" fmla="*/ 24 h 144"/>
                    <a:gd name="T62" fmla="*/ 127 w 135"/>
                    <a:gd name="T63" fmla="*/ 24 h 144"/>
                    <a:gd name="T64" fmla="*/ 127 w 135"/>
                    <a:gd name="T65" fmla="*/ 16 h 144"/>
                    <a:gd name="T66" fmla="*/ 119 w 135"/>
                    <a:gd name="T67" fmla="*/ 16 h 144"/>
                    <a:gd name="T68" fmla="*/ 119 w 135"/>
                    <a:gd name="T69" fmla="*/ 8 h 144"/>
                    <a:gd name="T70" fmla="*/ 103 w 135"/>
                    <a:gd name="T71" fmla="*/ 8 h 144"/>
                    <a:gd name="T72" fmla="*/ 95 w 135"/>
                    <a:gd name="T73" fmla="*/ 0 h 144"/>
                    <a:gd name="T74" fmla="*/ 48 w 135"/>
                    <a:gd name="T75" fmla="*/ 0 h 144"/>
                    <a:gd name="T76" fmla="*/ 48 w 135"/>
                    <a:gd name="T77" fmla="*/ 8 h 144"/>
                    <a:gd name="T78" fmla="*/ 40 w 135"/>
                    <a:gd name="T79" fmla="*/ 8 h 144"/>
                    <a:gd name="T80" fmla="*/ 32 w 135"/>
                    <a:gd name="T81" fmla="*/ 16 h 1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5"/>
                    <a:gd name="T124" fmla="*/ 0 h 144"/>
                    <a:gd name="T125" fmla="*/ 135 w 135"/>
                    <a:gd name="T126" fmla="*/ 144 h 1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5" h="144">
                      <a:moveTo>
                        <a:pt x="32" y="16"/>
                      </a:moveTo>
                      <a:lnTo>
                        <a:pt x="24" y="24"/>
                      </a:lnTo>
                      <a:lnTo>
                        <a:pt x="24" y="32"/>
                      </a:lnTo>
                      <a:lnTo>
                        <a:pt x="16" y="32"/>
                      </a:lnTo>
                      <a:lnTo>
                        <a:pt x="16" y="40"/>
                      </a:lnTo>
                      <a:lnTo>
                        <a:pt x="8" y="48"/>
                      </a:lnTo>
                      <a:lnTo>
                        <a:pt x="8" y="56"/>
                      </a:lnTo>
                      <a:lnTo>
                        <a:pt x="0" y="64"/>
                      </a:lnTo>
                      <a:lnTo>
                        <a:pt x="0" y="80"/>
                      </a:lnTo>
                      <a:lnTo>
                        <a:pt x="8" y="80"/>
                      </a:lnTo>
                      <a:lnTo>
                        <a:pt x="8" y="96"/>
                      </a:lnTo>
                      <a:lnTo>
                        <a:pt x="16" y="104"/>
                      </a:lnTo>
                      <a:lnTo>
                        <a:pt x="16" y="112"/>
                      </a:lnTo>
                      <a:lnTo>
                        <a:pt x="24" y="112"/>
                      </a:lnTo>
                      <a:lnTo>
                        <a:pt x="24" y="120"/>
                      </a:lnTo>
                      <a:lnTo>
                        <a:pt x="32" y="128"/>
                      </a:lnTo>
                      <a:lnTo>
                        <a:pt x="40" y="128"/>
                      </a:lnTo>
                      <a:lnTo>
                        <a:pt x="40" y="136"/>
                      </a:lnTo>
                      <a:lnTo>
                        <a:pt x="56" y="136"/>
                      </a:lnTo>
                      <a:lnTo>
                        <a:pt x="56" y="144"/>
                      </a:lnTo>
                      <a:lnTo>
                        <a:pt x="87" y="144"/>
                      </a:lnTo>
                      <a:lnTo>
                        <a:pt x="87" y="128"/>
                      </a:lnTo>
                      <a:lnTo>
                        <a:pt x="103" y="112"/>
                      </a:lnTo>
                      <a:lnTo>
                        <a:pt x="103" y="104"/>
                      </a:lnTo>
                      <a:lnTo>
                        <a:pt x="111" y="96"/>
                      </a:lnTo>
                      <a:lnTo>
                        <a:pt x="111" y="88"/>
                      </a:lnTo>
                      <a:lnTo>
                        <a:pt x="119" y="88"/>
                      </a:lnTo>
                      <a:lnTo>
                        <a:pt x="119" y="80"/>
                      </a:lnTo>
                      <a:lnTo>
                        <a:pt x="127" y="80"/>
                      </a:lnTo>
                      <a:lnTo>
                        <a:pt x="127" y="32"/>
                      </a:lnTo>
                      <a:lnTo>
                        <a:pt x="135" y="24"/>
                      </a:lnTo>
                      <a:lnTo>
                        <a:pt x="127" y="24"/>
                      </a:lnTo>
                      <a:lnTo>
                        <a:pt x="127" y="16"/>
                      </a:lnTo>
                      <a:lnTo>
                        <a:pt x="119" y="16"/>
                      </a:lnTo>
                      <a:lnTo>
                        <a:pt x="119" y="8"/>
                      </a:lnTo>
                      <a:lnTo>
                        <a:pt x="103" y="8"/>
                      </a:lnTo>
                      <a:lnTo>
                        <a:pt x="95" y="0"/>
                      </a:lnTo>
                      <a:lnTo>
                        <a:pt x="48" y="0"/>
                      </a:lnTo>
                      <a:lnTo>
                        <a:pt x="48" y="8"/>
                      </a:lnTo>
                      <a:lnTo>
                        <a:pt x="40" y="8"/>
                      </a:lnTo>
                      <a:lnTo>
                        <a:pt x="32" y="16"/>
                      </a:lnTo>
                      <a:close/>
                    </a:path>
                  </a:pathLst>
                </a:custGeom>
                <a:solidFill>
                  <a:srgbClr val="FF3266"/>
                </a:solidFill>
                <a:ln w="0">
                  <a:solidFill>
                    <a:srgbClr val="000000"/>
                  </a:solidFill>
                  <a:round/>
                  <a:headEnd/>
                  <a:tailEnd/>
                </a:ln>
              </p:spPr>
              <p:txBody>
                <a:bodyPr/>
                <a:lstStyle/>
                <a:p>
                  <a:endParaRPr lang="es-ES_tradnl"/>
                </a:p>
              </p:txBody>
            </p:sp>
            <p:sp>
              <p:nvSpPr>
                <p:cNvPr id="39225" name="Freeform 496"/>
                <p:cNvSpPr>
                  <a:spLocks/>
                </p:cNvSpPr>
                <p:nvPr/>
              </p:nvSpPr>
              <p:spPr bwMode="auto">
                <a:xfrm>
                  <a:off x="1898" y="2474"/>
                  <a:ext cx="111" cy="88"/>
                </a:xfrm>
                <a:custGeom>
                  <a:avLst/>
                  <a:gdLst>
                    <a:gd name="T0" fmla="*/ 8 w 111"/>
                    <a:gd name="T1" fmla="*/ 32 h 88"/>
                    <a:gd name="T2" fmla="*/ 16 w 111"/>
                    <a:gd name="T3" fmla="*/ 32 h 88"/>
                    <a:gd name="T4" fmla="*/ 16 w 111"/>
                    <a:gd name="T5" fmla="*/ 24 h 88"/>
                    <a:gd name="T6" fmla="*/ 40 w 111"/>
                    <a:gd name="T7" fmla="*/ 24 h 88"/>
                    <a:gd name="T8" fmla="*/ 48 w 111"/>
                    <a:gd name="T9" fmla="*/ 16 h 88"/>
                    <a:gd name="T10" fmla="*/ 63 w 111"/>
                    <a:gd name="T11" fmla="*/ 16 h 88"/>
                    <a:gd name="T12" fmla="*/ 63 w 111"/>
                    <a:gd name="T13" fmla="*/ 8 h 88"/>
                    <a:gd name="T14" fmla="*/ 79 w 111"/>
                    <a:gd name="T15" fmla="*/ 8 h 88"/>
                    <a:gd name="T16" fmla="*/ 87 w 111"/>
                    <a:gd name="T17" fmla="*/ 0 h 88"/>
                    <a:gd name="T18" fmla="*/ 111 w 111"/>
                    <a:gd name="T19" fmla="*/ 0 h 88"/>
                    <a:gd name="T20" fmla="*/ 103 w 111"/>
                    <a:gd name="T21" fmla="*/ 0 h 88"/>
                    <a:gd name="T22" fmla="*/ 103 w 111"/>
                    <a:gd name="T23" fmla="*/ 24 h 88"/>
                    <a:gd name="T24" fmla="*/ 95 w 111"/>
                    <a:gd name="T25" fmla="*/ 24 h 88"/>
                    <a:gd name="T26" fmla="*/ 95 w 111"/>
                    <a:gd name="T27" fmla="*/ 40 h 88"/>
                    <a:gd name="T28" fmla="*/ 87 w 111"/>
                    <a:gd name="T29" fmla="*/ 48 h 88"/>
                    <a:gd name="T30" fmla="*/ 87 w 111"/>
                    <a:gd name="T31" fmla="*/ 56 h 88"/>
                    <a:gd name="T32" fmla="*/ 63 w 111"/>
                    <a:gd name="T33" fmla="*/ 80 h 88"/>
                    <a:gd name="T34" fmla="*/ 63 w 111"/>
                    <a:gd name="T35" fmla="*/ 88 h 88"/>
                    <a:gd name="T36" fmla="*/ 32 w 111"/>
                    <a:gd name="T37" fmla="*/ 88 h 88"/>
                    <a:gd name="T38" fmla="*/ 16 w 111"/>
                    <a:gd name="T39" fmla="*/ 72 h 88"/>
                    <a:gd name="T40" fmla="*/ 16 w 111"/>
                    <a:gd name="T41" fmla="*/ 64 h 88"/>
                    <a:gd name="T42" fmla="*/ 8 w 111"/>
                    <a:gd name="T43" fmla="*/ 64 h 88"/>
                    <a:gd name="T44" fmla="*/ 8 w 111"/>
                    <a:gd name="T45" fmla="*/ 56 h 88"/>
                    <a:gd name="T46" fmla="*/ 0 w 111"/>
                    <a:gd name="T47" fmla="*/ 48 h 88"/>
                    <a:gd name="T48" fmla="*/ 0 w 111"/>
                    <a:gd name="T49" fmla="*/ 32 h 88"/>
                    <a:gd name="T50" fmla="*/ 8 w 111"/>
                    <a:gd name="T51" fmla="*/ 32 h 8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1"/>
                    <a:gd name="T79" fmla="*/ 0 h 88"/>
                    <a:gd name="T80" fmla="*/ 111 w 111"/>
                    <a:gd name="T81" fmla="*/ 88 h 8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1" h="88">
                      <a:moveTo>
                        <a:pt x="8" y="32"/>
                      </a:moveTo>
                      <a:lnTo>
                        <a:pt x="16" y="32"/>
                      </a:lnTo>
                      <a:lnTo>
                        <a:pt x="16" y="24"/>
                      </a:lnTo>
                      <a:lnTo>
                        <a:pt x="40" y="24"/>
                      </a:lnTo>
                      <a:lnTo>
                        <a:pt x="48" y="16"/>
                      </a:lnTo>
                      <a:lnTo>
                        <a:pt x="63" y="16"/>
                      </a:lnTo>
                      <a:lnTo>
                        <a:pt x="63" y="8"/>
                      </a:lnTo>
                      <a:lnTo>
                        <a:pt x="79" y="8"/>
                      </a:lnTo>
                      <a:lnTo>
                        <a:pt x="87" y="0"/>
                      </a:lnTo>
                      <a:lnTo>
                        <a:pt x="111" y="0"/>
                      </a:lnTo>
                      <a:lnTo>
                        <a:pt x="103" y="0"/>
                      </a:lnTo>
                      <a:lnTo>
                        <a:pt x="103" y="24"/>
                      </a:lnTo>
                      <a:lnTo>
                        <a:pt x="95" y="24"/>
                      </a:lnTo>
                      <a:lnTo>
                        <a:pt x="95" y="40"/>
                      </a:lnTo>
                      <a:lnTo>
                        <a:pt x="87" y="48"/>
                      </a:lnTo>
                      <a:lnTo>
                        <a:pt x="87" y="56"/>
                      </a:lnTo>
                      <a:lnTo>
                        <a:pt x="63" y="80"/>
                      </a:lnTo>
                      <a:lnTo>
                        <a:pt x="63" y="88"/>
                      </a:lnTo>
                      <a:lnTo>
                        <a:pt x="32" y="88"/>
                      </a:lnTo>
                      <a:lnTo>
                        <a:pt x="16" y="72"/>
                      </a:lnTo>
                      <a:lnTo>
                        <a:pt x="16" y="64"/>
                      </a:lnTo>
                      <a:lnTo>
                        <a:pt x="8" y="64"/>
                      </a:lnTo>
                      <a:lnTo>
                        <a:pt x="8" y="56"/>
                      </a:lnTo>
                      <a:lnTo>
                        <a:pt x="0" y="48"/>
                      </a:lnTo>
                      <a:lnTo>
                        <a:pt x="0" y="32"/>
                      </a:lnTo>
                      <a:lnTo>
                        <a:pt x="8" y="32"/>
                      </a:lnTo>
                      <a:close/>
                    </a:path>
                  </a:pathLst>
                </a:custGeom>
                <a:solidFill>
                  <a:srgbClr val="FF3266"/>
                </a:solidFill>
                <a:ln w="9525">
                  <a:noFill/>
                  <a:round/>
                  <a:headEnd/>
                  <a:tailEnd/>
                </a:ln>
              </p:spPr>
              <p:txBody>
                <a:bodyPr/>
                <a:lstStyle/>
                <a:p>
                  <a:endParaRPr lang="es-ES_tradnl"/>
                </a:p>
              </p:txBody>
            </p:sp>
            <p:sp>
              <p:nvSpPr>
                <p:cNvPr id="39226" name="Freeform 497"/>
                <p:cNvSpPr>
                  <a:spLocks/>
                </p:cNvSpPr>
                <p:nvPr/>
              </p:nvSpPr>
              <p:spPr bwMode="auto">
                <a:xfrm>
                  <a:off x="1898" y="2474"/>
                  <a:ext cx="103" cy="80"/>
                </a:xfrm>
                <a:custGeom>
                  <a:avLst/>
                  <a:gdLst>
                    <a:gd name="T0" fmla="*/ 63 w 103"/>
                    <a:gd name="T1" fmla="*/ 80 h 80"/>
                    <a:gd name="T2" fmla="*/ 32 w 103"/>
                    <a:gd name="T3" fmla="*/ 80 h 80"/>
                    <a:gd name="T4" fmla="*/ 24 w 103"/>
                    <a:gd name="T5" fmla="*/ 72 h 80"/>
                    <a:gd name="T6" fmla="*/ 16 w 103"/>
                    <a:gd name="T7" fmla="*/ 72 h 80"/>
                    <a:gd name="T8" fmla="*/ 16 w 103"/>
                    <a:gd name="T9" fmla="*/ 64 h 80"/>
                    <a:gd name="T10" fmla="*/ 8 w 103"/>
                    <a:gd name="T11" fmla="*/ 56 h 80"/>
                    <a:gd name="T12" fmla="*/ 8 w 103"/>
                    <a:gd name="T13" fmla="*/ 48 h 80"/>
                    <a:gd name="T14" fmla="*/ 0 w 103"/>
                    <a:gd name="T15" fmla="*/ 40 h 80"/>
                    <a:gd name="T16" fmla="*/ 0 w 103"/>
                    <a:gd name="T17" fmla="*/ 32 h 80"/>
                    <a:gd name="T18" fmla="*/ 8 w 103"/>
                    <a:gd name="T19" fmla="*/ 32 h 80"/>
                    <a:gd name="T20" fmla="*/ 8 w 103"/>
                    <a:gd name="T21" fmla="*/ 24 h 80"/>
                    <a:gd name="T22" fmla="*/ 32 w 103"/>
                    <a:gd name="T23" fmla="*/ 24 h 80"/>
                    <a:gd name="T24" fmla="*/ 40 w 103"/>
                    <a:gd name="T25" fmla="*/ 16 h 80"/>
                    <a:gd name="T26" fmla="*/ 56 w 103"/>
                    <a:gd name="T27" fmla="*/ 16 h 80"/>
                    <a:gd name="T28" fmla="*/ 56 w 103"/>
                    <a:gd name="T29" fmla="*/ 8 h 80"/>
                    <a:gd name="T30" fmla="*/ 79 w 103"/>
                    <a:gd name="T31" fmla="*/ 8 h 80"/>
                    <a:gd name="T32" fmla="*/ 79 w 103"/>
                    <a:gd name="T33" fmla="*/ 0 h 80"/>
                    <a:gd name="T34" fmla="*/ 103 w 103"/>
                    <a:gd name="T35" fmla="*/ 0 h 80"/>
                    <a:gd name="T36" fmla="*/ 103 w 103"/>
                    <a:gd name="T37" fmla="*/ 16 h 80"/>
                    <a:gd name="T38" fmla="*/ 95 w 103"/>
                    <a:gd name="T39" fmla="*/ 24 h 80"/>
                    <a:gd name="T40" fmla="*/ 95 w 103"/>
                    <a:gd name="T41" fmla="*/ 32 h 80"/>
                    <a:gd name="T42" fmla="*/ 87 w 103"/>
                    <a:gd name="T43" fmla="*/ 40 h 80"/>
                    <a:gd name="T44" fmla="*/ 87 w 103"/>
                    <a:gd name="T45" fmla="*/ 48 h 80"/>
                    <a:gd name="T46" fmla="*/ 79 w 103"/>
                    <a:gd name="T47" fmla="*/ 56 h 80"/>
                    <a:gd name="T48" fmla="*/ 79 w 103"/>
                    <a:gd name="T49" fmla="*/ 64 h 80"/>
                    <a:gd name="T50" fmla="*/ 71 w 103"/>
                    <a:gd name="T51" fmla="*/ 64 h 80"/>
                    <a:gd name="T52" fmla="*/ 63 w 103"/>
                    <a:gd name="T53" fmla="*/ 72 h 80"/>
                    <a:gd name="T54" fmla="*/ 63 w 103"/>
                    <a:gd name="T55" fmla="*/ 80 h 8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3"/>
                    <a:gd name="T85" fmla="*/ 0 h 80"/>
                    <a:gd name="T86" fmla="*/ 103 w 103"/>
                    <a:gd name="T87" fmla="*/ 80 h 8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3" h="80">
                      <a:moveTo>
                        <a:pt x="63" y="80"/>
                      </a:moveTo>
                      <a:lnTo>
                        <a:pt x="32" y="80"/>
                      </a:lnTo>
                      <a:lnTo>
                        <a:pt x="24" y="72"/>
                      </a:lnTo>
                      <a:lnTo>
                        <a:pt x="16" y="72"/>
                      </a:lnTo>
                      <a:lnTo>
                        <a:pt x="16" y="64"/>
                      </a:lnTo>
                      <a:lnTo>
                        <a:pt x="8" y="56"/>
                      </a:lnTo>
                      <a:lnTo>
                        <a:pt x="8" y="48"/>
                      </a:lnTo>
                      <a:lnTo>
                        <a:pt x="0" y="40"/>
                      </a:lnTo>
                      <a:lnTo>
                        <a:pt x="0" y="32"/>
                      </a:lnTo>
                      <a:lnTo>
                        <a:pt x="8" y="32"/>
                      </a:lnTo>
                      <a:lnTo>
                        <a:pt x="8" y="24"/>
                      </a:lnTo>
                      <a:lnTo>
                        <a:pt x="32" y="24"/>
                      </a:lnTo>
                      <a:lnTo>
                        <a:pt x="40" y="16"/>
                      </a:lnTo>
                      <a:lnTo>
                        <a:pt x="56" y="16"/>
                      </a:lnTo>
                      <a:lnTo>
                        <a:pt x="56" y="8"/>
                      </a:lnTo>
                      <a:lnTo>
                        <a:pt x="79" y="8"/>
                      </a:lnTo>
                      <a:lnTo>
                        <a:pt x="79" y="0"/>
                      </a:lnTo>
                      <a:lnTo>
                        <a:pt x="103" y="0"/>
                      </a:lnTo>
                      <a:lnTo>
                        <a:pt x="103" y="16"/>
                      </a:lnTo>
                      <a:lnTo>
                        <a:pt x="95" y="24"/>
                      </a:lnTo>
                      <a:lnTo>
                        <a:pt x="95" y="32"/>
                      </a:lnTo>
                      <a:lnTo>
                        <a:pt x="87" y="40"/>
                      </a:lnTo>
                      <a:lnTo>
                        <a:pt x="87" y="48"/>
                      </a:lnTo>
                      <a:lnTo>
                        <a:pt x="79" y="56"/>
                      </a:lnTo>
                      <a:lnTo>
                        <a:pt x="79" y="64"/>
                      </a:lnTo>
                      <a:lnTo>
                        <a:pt x="71" y="64"/>
                      </a:lnTo>
                      <a:lnTo>
                        <a:pt x="63" y="72"/>
                      </a:lnTo>
                      <a:lnTo>
                        <a:pt x="63" y="80"/>
                      </a:lnTo>
                      <a:close/>
                    </a:path>
                  </a:pathLst>
                </a:custGeom>
                <a:solidFill>
                  <a:srgbClr val="FF3D5E"/>
                </a:solidFill>
                <a:ln w="9525">
                  <a:noFill/>
                  <a:round/>
                  <a:headEnd/>
                  <a:tailEnd/>
                </a:ln>
              </p:spPr>
              <p:txBody>
                <a:bodyPr/>
                <a:lstStyle/>
                <a:p>
                  <a:endParaRPr lang="es-ES_tradnl"/>
                </a:p>
              </p:txBody>
            </p:sp>
            <p:sp>
              <p:nvSpPr>
                <p:cNvPr id="39227" name="Freeform 498"/>
                <p:cNvSpPr>
                  <a:spLocks/>
                </p:cNvSpPr>
                <p:nvPr/>
              </p:nvSpPr>
              <p:spPr bwMode="auto">
                <a:xfrm>
                  <a:off x="1906" y="2474"/>
                  <a:ext cx="95" cy="80"/>
                </a:xfrm>
                <a:custGeom>
                  <a:avLst/>
                  <a:gdLst>
                    <a:gd name="T0" fmla="*/ 48 w 95"/>
                    <a:gd name="T1" fmla="*/ 72 h 80"/>
                    <a:gd name="T2" fmla="*/ 48 w 95"/>
                    <a:gd name="T3" fmla="*/ 80 h 80"/>
                    <a:gd name="T4" fmla="*/ 32 w 95"/>
                    <a:gd name="T5" fmla="*/ 80 h 80"/>
                    <a:gd name="T6" fmla="*/ 32 w 95"/>
                    <a:gd name="T7" fmla="*/ 72 h 80"/>
                    <a:gd name="T8" fmla="*/ 24 w 95"/>
                    <a:gd name="T9" fmla="*/ 72 h 80"/>
                    <a:gd name="T10" fmla="*/ 16 w 95"/>
                    <a:gd name="T11" fmla="*/ 64 h 80"/>
                    <a:gd name="T12" fmla="*/ 8 w 95"/>
                    <a:gd name="T13" fmla="*/ 64 h 80"/>
                    <a:gd name="T14" fmla="*/ 8 w 95"/>
                    <a:gd name="T15" fmla="*/ 56 h 80"/>
                    <a:gd name="T16" fmla="*/ 0 w 95"/>
                    <a:gd name="T17" fmla="*/ 48 h 80"/>
                    <a:gd name="T18" fmla="*/ 0 w 95"/>
                    <a:gd name="T19" fmla="*/ 24 h 80"/>
                    <a:gd name="T20" fmla="*/ 24 w 95"/>
                    <a:gd name="T21" fmla="*/ 24 h 80"/>
                    <a:gd name="T22" fmla="*/ 24 w 95"/>
                    <a:gd name="T23" fmla="*/ 16 h 80"/>
                    <a:gd name="T24" fmla="*/ 40 w 95"/>
                    <a:gd name="T25" fmla="*/ 16 h 80"/>
                    <a:gd name="T26" fmla="*/ 48 w 95"/>
                    <a:gd name="T27" fmla="*/ 8 h 80"/>
                    <a:gd name="T28" fmla="*/ 63 w 95"/>
                    <a:gd name="T29" fmla="*/ 8 h 80"/>
                    <a:gd name="T30" fmla="*/ 71 w 95"/>
                    <a:gd name="T31" fmla="*/ 0 h 80"/>
                    <a:gd name="T32" fmla="*/ 95 w 95"/>
                    <a:gd name="T33" fmla="*/ 0 h 80"/>
                    <a:gd name="T34" fmla="*/ 95 w 95"/>
                    <a:gd name="T35" fmla="*/ 8 h 80"/>
                    <a:gd name="T36" fmla="*/ 87 w 95"/>
                    <a:gd name="T37" fmla="*/ 16 h 80"/>
                    <a:gd name="T38" fmla="*/ 87 w 95"/>
                    <a:gd name="T39" fmla="*/ 32 h 80"/>
                    <a:gd name="T40" fmla="*/ 79 w 95"/>
                    <a:gd name="T41" fmla="*/ 32 h 80"/>
                    <a:gd name="T42" fmla="*/ 79 w 95"/>
                    <a:gd name="T43" fmla="*/ 48 h 80"/>
                    <a:gd name="T44" fmla="*/ 71 w 95"/>
                    <a:gd name="T45" fmla="*/ 48 h 80"/>
                    <a:gd name="T46" fmla="*/ 63 w 95"/>
                    <a:gd name="T47" fmla="*/ 56 h 80"/>
                    <a:gd name="T48" fmla="*/ 63 w 95"/>
                    <a:gd name="T49" fmla="*/ 64 h 80"/>
                    <a:gd name="T50" fmla="*/ 55 w 95"/>
                    <a:gd name="T51" fmla="*/ 64 h 80"/>
                    <a:gd name="T52" fmla="*/ 48 w 95"/>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5"/>
                    <a:gd name="T82" fmla="*/ 0 h 80"/>
                    <a:gd name="T83" fmla="*/ 95 w 95"/>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5" h="80">
                      <a:moveTo>
                        <a:pt x="48" y="72"/>
                      </a:moveTo>
                      <a:lnTo>
                        <a:pt x="48" y="80"/>
                      </a:lnTo>
                      <a:lnTo>
                        <a:pt x="32" y="80"/>
                      </a:lnTo>
                      <a:lnTo>
                        <a:pt x="32" y="72"/>
                      </a:lnTo>
                      <a:lnTo>
                        <a:pt x="24" y="72"/>
                      </a:lnTo>
                      <a:lnTo>
                        <a:pt x="16" y="64"/>
                      </a:lnTo>
                      <a:lnTo>
                        <a:pt x="8" y="64"/>
                      </a:lnTo>
                      <a:lnTo>
                        <a:pt x="8" y="56"/>
                      </a:lnTo>
                      <a:lnTo>
                        <a:pt x="0" y="48"/>
                      </a:lnTo>
                      <a:lnTo>
                        <a:pt x="0" y="24"/>
                      </a:lnTo>
                      <a:lnTo>
                        <a:pt x="24" y="24"/>
                      </a:lnTo>
                      <a:lnTo>
                        <a:pt x="24" y="16"/>
                      </a:lnTo>
                      <a:lnTo>
                        <a:pt x="40" y="16"/>
                      </a:lnTo>
                      <a:lnTo>
                        <a:pt x="48" y="8"/>
                      </a:lnTo>
                      <a:lnTo>
                        <a:pt x="63" y="8"/>
                      </a:lnTo>
                      <a:lnTo>
                        <a:pt x="71" y="0"/>
                      </a:lnTo>
                      <a:lnTo>
                        <a:pt x="95" y="0"/>
                      </a:lnTo>
                      <a:lnTo>
                        <a:pt x="95" y="8"/>
                      </a:lnTo>
                      <a:lnTo>
                        <a:pt x="87" y="16"/>
                      </a:lnTo>
                      <a:lnTo>
                        <a:pt x="87" y="32"/>
                      </a:lnTo>
                      <a:lnTo>
                        <a:pt x="79" y="32"/>
                      </a:lnTo>
                      <a:lnTo>
                        <a:pt x="79" y="48"/>
                      </a:lnTo>
                      <a:lnTo>
                        <a:pt x="71" y="48"/>
                      </a:lnTo>
                      <a:lnTo>
                        <a:pt x="63" y="56"/>
                      </a:lnTo>
                      <a:lnTo>
                        <a:pt x="63" y="64"/>
                      </a:lnTo>
                      <a:lnTo>
                        <a:pt x="55" y="64"/>
                      </a:lnTo>
                      <a:lnTo>
                        <a:pt x="48" y="72"/>
                      </a:lnTo>
                      <a:close/>
                    </a:path>
                  </a:pathLst>
                </a:custGeom>
                <a:solidFill>
                  <a:srgbClr val="FF4456"/>
                </a:solidFill>
                <a:ln w="9525">
                  <a:noFill/>
                  <a:round/>
                  <a:headEnd/>
                  <a:tailEnd/>
                </a:ln>
              </p:spPr>
              <p:txBody>
                <a:bodyPr/>
                <a:lstStyle/>
                <a:p>
                  <a:endParaRPr lang="es-ES_tradnl"/>
                </a:p>
              </p:txBody>
            </p:sp>
            <p:sp>
              <p:nvSpPr>
                <p:cNvPr id="39228" name="Freeform 499"/>
                <p:cNvSpPr>
                  <a:spLocks/>
                </p:cNvSpPr>
                <p:nvPr/>
              </p:nvSpPr>
              <p:spPr bwMode="auto">
                <a:xfrm>
                  <a:off x="1906" y="2474"/>
                  <a:ext cx="95" cy="72"/>
                </a:xfrm>
                <a:custGeom>
                  <a:avLst/>
                  <a:gdLst>
                    <a:gd name="T0" fmla="*/ 48 w 95"/>
                    <a:gd name="T1" fmla="*/ 64 h 72"/>
                    <a:gd name="T2" fmla="*/ 48 w 95"/>
                    <a:gd name="T3" fmla="*/ 72 h 72"/>
                    <a:gd name="T4" fmla="*/ 32 w 95"/>
                    <a:gd name="T5" fmla="*/ 72 h 72"/>
                    <a:gd name="T6" fmla="*/ 24 w 95"/>
                    <a:gd name="T7" fmla="*/ 64 h 72"/>
                    <a:gd name="T8" fmla="*/ 16 w 95"/>
                    <a:gd name="T9" fmla="*/ 64 h 72"/>
                    <a:gd name="T10" fmla="*/ 16 w 95"/>
                    <a:gd name="T11" fmla="*/ 56 h 72"/>
                    <a:gd name="T12" fmla="*/ 8 w 95"/>
                    <a:gd name="T13" fmla="*/ 56 h 72"/>
                    <a:gd name="T14" fmla="*/ 8 w 95"/>
                    <a:gd name="T15" fmla="*/ 48 h 72"/>
                    <a:gd name="T16" fmla="*/ 0 w 95"/>
                    <a:gd name="T17" fmla="*/ 40 h 72"/>
                    <a:gd name="T18" fmla="*/ 0 w 95"/>
                    <a:gd name="T19" fmla="*/ 24 h 72"/>
                    <a:gd name="T20" fmla="*/ 8 w 95"/>
                    <a:gd name="T21" fmla="*/ 24 h 72"/>
                    <a:gd name="T22" fmla="*/ 16 w 95"/>
                    <a:gd name="T23" fmla="*/ 16 h 72"/>
                    <a:gd name="T24" fmla="*/ 40 w 95"/>
                    <a:gd name="T25" fmla="*/ 16 h 72"/>
                    <a:gd name="T26" fmla="*/ 40 w 95"/>
                    <a:gd name="T27" fmla="*/ 8 h 72"/>
                    <a:gd name="T28" fmla="*/ 55 w 95"/>
                    <a:gd name="T29" fmla="*/ 8 h 72"/>
                    <a:gd name="T30" fmla="*/ 63 w 95"/>
                    <a:gd name="T31" fmla="*/ 0 h 72"/>
                    <a:gd name="T32" fmla="*/ 95 w 95"/>
                    <a:gd name="T33" fmla="*/ 0 h 72"/>
                    <a:gd name="T34" fmla="*/ 95 w 95"/>
                    <a:gd name="T35" fmla="*/ 8 h 72"/>
                    <a:gd name="T36" fmla="*/ 87 w 95"/>
                    <a:gd name="T37" fmla="*/ 8 h 72"/>
                    <a:gd name="T38" fmla="*/ 87 w 95"/>
                    <a:gd name="T39" fmla="*/ 24 h 72"/>
                    <a:gd name="T40" fmla="*/ 71 w 95"/>
                    <a:gd name="T41" fmla="*/ 40 h 72"/>
                    <a:gd name="T42" fmla="*/ 71 w 95"/>
                    <a:gd name="T43" fmla="*/ 48 h 72"/>
                    <a:gd name="T44" fmla="*/ 63 w 95"/>
                    <a:gd name="T45" fmla="*/ 48 h 72"/>
                    <a:gd name="T46" fmla="*/ 63 w 95"/>
                    <a:gd name="T47" fmla="*/ 56 h 72"/>
                    <a:gd name="T48" fmla="*/ 55 w 95"/>
                    <a:gd name="T49" fmla="*/ 64 h 72"/>
                    <a:gd name="T50" fmla="*/ 48 w 95"/>
                    <a:gd name="T51" fmla="*/ 64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5"/>
                    <a:gd name="T79" fmla="*/ 0 h 72"/>
                    <a:gd name="T80" fmla="*/ 95 w 95"/>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5" h="72">
                      <a:moveTo>
                        <a:pt x="48" y="64"/>
                      </a:moveTo>
                      <a:lnTo>
                        <a:pt x="48" y="72"/>
                      </a:lnTo>
                      <a:lnTo>
                        <a:pt x="32" y="72"/>
                      </a:lnTo>
                      <a:lnTo>
                        <a:pt x="24" y="64"/>
                      </a:lnTo>
                      <a:lnTo>
                        <a:pt x="16" y="64"/>
                      </a:lnTo>
                      <a:lnTo>
                        <a:pt x="16" y="56"/>
                      </a:lnTo>
                      <a:lnTo>
                        <a:pt x="8" y="56"/>
                      </a:lnTo>
                      <a:lnTo>
                        <a:pt x="8" y="48"/>
                      </a:lnTo>
                      <a:lnTo>
                        <a:pt x="0" y="40"/>
                      </a:lnTo>
                      <a:lnTo>
                        <a:pt x="0" y="24"/>
                      </a:lnTo>
                      <a:lnTo>
                        <a:pt x="8" y="24"/>
                      </a:lnTo>
                      <a:lnTo>
                        <a:pt x="16" y="16"/>
                      </a:lnTo>
                      <a:lnTo>
                        <a:pt x="40" y="16"/>
                      </a:lnTo>
                      <a:lnTo>
                        <a:pt x="40" y="8"/>
                      </a:lnTo>
                      <a:lnTo>
                        <a:pt x="55" y="8"/>
                      </a:lnTo>
                      <a:lnTo>
                        <a:pt x="63" y="0"/>
                      </a:lnTo>
                      <a:lnTo>
                        <a:pt x="95" y="0"/>
                      </a:lnTo>
                      <a:lnTo>
                        <a:pt x="95" y="8"/>
                      </a:lnTo>
                      <a:lnTo>
                        <a:pt x="87" y="8"/>
                      </a:lnTo>
                      <a:lnTo>
                        <a:pt x="87" y="24"/>
                      </a:lnTo>
                      <a:lnTo>
                        <a:pt x="71" y="40"/>
                      </a:lnTo>
                      <a:lnTo>
                        <a:pt x="71" y="48"/>
                      </a:lnTo>
                      <a:lnTo>
                        <a:pt x="63" y="48"/>
                      </a:lnTo>
                      <a:lnTo>
                        <a:pt x="63" y="56"/>
                      </a:lnTo>
                      <a:lnTo>
                        <a:pt x="55" y="64"/>
                      </a:lnTo>
                      <a:lnTo>
                        <a:pt x="48" y="64"/>
                      </a:lnTo>
                      <a:close/>
                    </a:path>
                  </a:pathLst>
                </a:custGeom>
                <a:solidFill>
                  <a:srgbClr val="FF4F4F"/>
                </a:solidFill>
                <a:ln w="9525">
                  <a:noFill/>
                  <a:round/>
                  <a:headEnd/>
                  <a:tailEnd/>
                </a:ln>
              </p:spPr>
              <p:txBody>
                <a:bodyPr/>
                <a:lstStyle/>
                <a:p>
                  <a:endParaRPr lang="es-ES_tradnl"/>
                </a:p>
              </p:txBody>
            </p:sp>
            <p:sp>
              <p:nvSpPr>
                <p:cNvPr id="39229" name="Freeform 500"/>
                <p:cNvSpPr>
                  <a:spLocks/>
                </p:cNvSpPr>
                <p:nvPr/>
              </p:nvSpPr>
              <p:spPr bwMode="auto">
                <a:xfrm>
                  <a:off x="1906" y="2474"/>
                  <a:ext cx="87" cy="64"/>
                </a:xfrm>
                <a:custGeom>
                  <a:avLst/>
                  <a:gdLst>
                    <a:gd name="T0" fmla="*/ 48 w 87"/>
                    <a:gd name="T1" fmla="*/ 64 h 64"/>
                    <a:gd name="T2" fmla="*/ 24 w 87"/>
                    <a:gd name="T3" fmla="*/ 64 h 64"/>
                    <a:gd name="T4" fmla="*/ 24 w 87"/>
                    <a:gd name="T5" fmla="*/ 56 h 64"/>
                    <a:gd name="T6" fmla="*/ 16 w 87"/>
                    <a:gd name="T7" fmla="*/ 56 h 64"/>
                    <a:gd name="T8" fmla="*/ 8 w 87"/>
                    <a:gd name="T9" fmla="*/ 48 h 64"/>
                    <a:gd name="T10" fmla="*/ 8 w 87"/>
                    <a:gd name="T11" fmla="*/ 40 h 64"/>
                    <a:gd name="T12" fmla="*/ 0 w 87"/>
                    <a:gd name="T13" fmla="*/ 40 h 64"/>
                    <a:gd name="T14" fmla="*/ 0 w 87"/>
                    <a:gd name="T15" fmla="*/ 24 h 64"/>
                    <a:gd name="T16" fmla="*/ 8 w 87"/>
                    <a:gd name="T17" fmla="*/ 24 h 64"/>
                    <a:gd name="T18" fmla="*/ 16 w 87"/>
                    <a:gd name="T19" fmla="*/ 16 h 64"/>
                    <a:gd name="T20" fmla="*/ 24 w 87"/>
                    <a:gd name="T21" fmla="*/ 16 h 64"/>
                    <a:gd name="T22" fmla="*/ 32 w 87"/>
                    <a:gd name="T23" fmla="*/ 8 h 64"/>
                    <a:gd name="T24" fmla="*/ 48 w 87"/>
                    <a:gd name="T25" fmla="*/ 8 h 64"/>
                    <a:gd name="T26" fmla="*/ 55 w 87"/>
                    <a:gd name="T27" fmla="*/ 0 h 64"/>
                    <a:gd name="T28" fmla="*/ 87 w 87"/>
                    <a:gd name="T29" fmla="*/ 0 h 64"/>
                    <a:gd name="T30" fmla="*/ 87 w 87"/>
                    <a:gd name="T31" fmla="*/ 16 h 64"/>
                    <a:gd name="T32" fmla="*/ 79 w 87"/>
                    <a:gd name="T33" fmla="*/ 24 h 64"/>
                    <a:gd name="T34" fmla="*/ 79 w 87"/>
                    <a:gd name="T35" fmla="*/ 32 h 64"/>
                    <a:gd name="T36" fmla="*/ 48 w 87"/>
                    <a:gd name="T37" fmla="*/ 64 h 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7"/>
                    <a:gd name="T58" fmla="*/ 0 h 64"/>
                    <a:gd name="T59" fmla="*/ 87 w 87"/>
                    <a:gd name="T60" fmla="*/ 64 h 6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7" h="64">
                      <a:moveTo>
                        <a:pt x="48" y="64"/>
                      </a:moveTo>
                      <a:lnTo>
                        <a:pt x="24" y="64"/>
                      </a:lnTo>
                      <a:lnTo>
                        <a:pt x="24" y="56"/>
                      </a:lnTo>
                      <a:lnTo>
                        <a:pt x="16" y="56"/>
                      </a:lnTo>
                      <a:lnTo>
                        <a:pt x="8" y="48"/>
                      </a:lnTo>
                      <a:lnTo>
                        <a:pt x="8" y="40"/>
                      </a:lnTo>
                      <a:lnTo>
                        <a:pt x="0" y="40"/>
                      </a:lnTo>
                      <a:lnTo>
                        <a:pt x="0" y="24"/>
                      </a:lnTo>
                      <a:lnTo>
                        <a:pt x="8" y="24"/>
                      </a:lnTo>
                      <a:lnTo>
                        <a:pt x="16" y="16"/>
                      </a:lnTo>
                      <a:lnTo>
                        <a:pt x="24" y="16"/>
                      </a:lnTo>
                      <a:lnTo>
                        <a:pt x="32" y="8"/>
                      </a:lnTo>
                      <a:lnTo>
                        <a:pt x="48" y="8"/>
                      </a:lnTo>
                      <a:lnTo>
                        <a:pt x="55" y="0"/>
                      </a:lnTo>
                      <a:lnTo>
                        <a:pt x="87" y="0"/>
                      </a:lnTo>
                      <a:lnTo>
                        <a:pt x="87" y="16"/>
                      </a:lnTo>
                      <a:lnTo>
                        <a:pt x="79" y="24"/>
                      </a:lnTo>
                      <a:lnTo>
                        <a:pt x="79" y="32"/>
                      </a:lnTo>
                      <a:lnTo>
                        <a:pt x="48" y="64"/>
                      </a:lnTo>
                      <a:close/>
                    </a:path>
                  </a:pathLst>
                </a:custGeom>
                <a:solidFill>
                  <a:srgbClr val="FF5649"/>
                </a:solidFill>
                <a:ln w="9525">
                  <a:noFill/>
                  <a:round/>
                  <a:headEnd/>
                  <a:tailEnd/>
                </a:ln>
              </p:spPr>
              <p:txBody>
                <a:bodyPr/>
                <a:lstStyle/>
                <a:p>
                  <a:endParaRPr lang="es-ES_tradnl"/>
                </a:p>
              </p:txBody>
            </p:sp>
            <p:sp>
              <p:nvSpPr>
                <p:cNvPr id="39230" name="Freeform 501"/>
                <p:cNvSpPr>
                  <a:spLocks/>
                </p:cNvSpPr>
                <p:nvPr/>
              </p:nvSpPr>
              <p:spPr bwMode="auto">
                <a:xfrm>
                  <a:off x="1906" y="2474"/>
                  <a:ext cx="87" cy="56"/>
                </a:xfrm>
                <a:custGeom>
                  <a:avLst/>
                  <a:gdLst>
                    <a:gd name="T0" fmla="*/ 48 w 87"/>
                    <a:gd name="T1" fmla="*/ 56 h 56"/>
                    <a:gd name="T2" fmla="*/ 24 w 87"/>
                    <a:gd name="T3" fmla="*/ 56 h 56"/>
                    <a:gd name="T4" fmla="*/ 8 w 87"/>
                    <a:gd name="T5" fmla="*/ 40 h 56"/>
                    <a:gd name="T6" fmla="*/ 8 w 87"/>
                    <a:gd name="T7" fmla="*/ 32 h 56"/>
                    <a:gd name="T8" fmla="*/ 0 w 87"/>
                    <a:gd name="T9" fmla="*/ 32 h 56"/>
                    <a:gd name="T10" fmla="*/ 16 w 87"/>
                    <a:gd name="T11" fmla="*/ 16 h 56"/>
                    <a:gd name="T12" fmla="*/ 24 w 87"/>
                    <a:gd name="T13" fmla="*/ 16 h 56"/>
                    <a:gd name="T14" fmla="*/ 32 w 87"/>
                    <a:gd name="T15" fmla="*/ 8 h 56"/>
                    <a:gd name="T16" fmla="*/ 40 w 87"/>
                    <a:gd name="T17" fmla="*/ 8 h 56"/>
                    <a:gd name="T18" fmla="*/ 48 w 87"/>
                    <a:gd name="T19" fmla="*/ 0 h 56"/>
                    <a:gd name="T20" fmla="*/ 87 w 87"/>
                    <a:gd name="T21" fmla="*/ 0 h 56"/>
                    <a:gd name="T22" fmla="*/ 87 w 87"/>
                    <a:gd name="T23" fmla="*/ 16 h 56"/>
                    <a:gd name="T24" fmla="*/ 79 w 87"/>
                    <a:gd name="T25" fmla="*/ 16 h 56"/>
                    <a:gd name="T26" fmla="*/ 79 w 87"/>
                    <a:gd name="T27" fmla="*/ 24 h 56"/>
                    <a:gd name="T28" fmla="*/ 71 w 87"/>
                    <a:gd name="T29" fmla="*/ 32 h 56"/>
                    <a:gd name="T30" fmla="*/ 71 w 87"/>
                    <a:gd name="T31" fmla="*/ 40 h 56"/>
                    <a:gd name="T32" fmla="*/ 63 w 87"/>
                    <a:gd name="T33" fmla="*/ 40 h 56"/>
                    <a:gd name="T34" fmla="*/ 63 w 87"/>
                    <a:gd name="T35" fmla="*/ 48 h 56"/>
                    <a:gd name="T36" fmla="*/ 55 w 87"/>
                    <a:gd name="T37" fmla="*/ 48 h 56"/>
                    <a:gd name="T38" fmla="*/ 48 w 87"/>
                    <a:gd name="T39" fmla="*/ 56 h 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7"/>
                    <a:gd name="T61" fmla="*/ 0 h 56"/>
                    <a:gd name="T62" fmla="*/ 87 w 87"/>
                    <a:gd name="T63" fmla="*/ 56 h 5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7" h="56">
                      <a:moveTo>
                        <a:pt x="48" y="56"/>
                      </a:moveTo>
                      <a:lnTo>
                        <a:pt x="24" y="56"/>
                      </a:lnTo>
                      <a:lnTo>
                        <a:pt x="8" y="40"/>
                      </a:lnTo>
                      <a:lnTo>
                        <a:pt x="8" y="32"/>
                      </a:lnTo>
                      <a:lnTo>
                        <a:pt x="0" y="32"/>
                      </a:lnTo>
                      <a:lnTo>
                        <a:pt x="16" y="16"/>
                      </a:lnTo>
                      <a:lnTo>
                        <a:pt x="24" y="16"/>
                      </a:lnTo>
                      <a:lnTo>
                        <a:pt x="32" y="8"/>
                      </a:lnTo>
                      <a:lnTo>
                        <a:pt x="40" y="8"/>
                      </a:lnTo>
                      <a:lnTo>
                        <a:pt x="48" y="0"/>
                      </a:lnTo>
                      <a:lnTo>
                        <a:pt x="87" y="0"/>
                      </a:lnTo>
                      <a:lnTo>
                        <a:pt x="87" y="16"/>
                      </a:lnTo>
                      <a:lnTo>
                        <a:pt x="79" y="16"/>
                      </a:lnTo>
                      <a:lnTo>
                        <a:pt x="79" y="24"/>
                      </a:lnTo>
                      <a:lnTo>
                        <a:pt x="71" y="32"/>
                      </a:lnTo>
                      <a:lnTo>
                        <a:pt x="71" y="40"/>
                      </a:lnTo>
                      <a:lnTo>
                        <a:pt x="63" y="40"/>
                      </a:lnTo>
                      <a:lnTo>
                        <a:pt x="63" y="48"/>
                      </a:lnTo>
                      <a:lnTo>
                        <a:pt x="55" y="48"/>
                      </a:lnTo>
                      <a:lnTo>
                        <a:pt x="48" y="56"/>
                      </a:lnTo>
                      <a:close/>
                    </a:path>
                  </a:pathLst>
                </a:custGeom>
                <a:solidFill>
                  <a:srgbClr val="FF6042"/>
                </a:solidFill>
                <a:ln w="9525">
                  <a:noFill/>
                  <a:round/>
                  <a:headEnd/>
                  <a:tailEnd/>
                </a:ln>
              </p:spPr>
              <p:txBody>
                <a:bodyPr/>
                <a:lstStyle/>
                <a:p>
                  <a:endParaRPr lang="es-ES_tradnl"/>
                </a:p>
              </p:txBody>
            </p:sp>
            <p:sp>
              <p:nvSpPr>
                <p:cNvPr id="39231" name="Freeform 502"/>
                <p:cNvSpPr>
                  <a:spLocks/>
                </p:cNvSpPr>
                <p:nvPr/>
              </p:nvSpPr>
              <p:spPr bwMode="auto">
                <a:xfrm>
                  <a:off x="1914" y="2474"/>
                  <a:ext cx="79" cy="48"/>
                </a:xfrm>
                <a:custGeom>
                  <a:avLst/>
                  <a:gdLst>
                    <a:gd name="T0" fmla="*/ 40 w 79"/>
                    <a:gd name="T1" fmla="*/ 48 h 48"/>
                    <a:gd name="T2" fmla="*/ 16 w 79"/>
                    <a:gd name="T3" fmla="*/ 48 h 48"/>
                    <a:gd name="T4" fmla="*/ 8 w 79"/>
                    <a:gd name="T5" fmla="*/ 40 h 48"/>
                    <a:gd name="T6" fmla="*/ 0 w 79"/>
                    <a:gd name="T7" fmla="*/ 40 h 48"/>
                    <a:gd name="T8" fmla="*/ 0 w 79"/>
                    <a:gd name="T9" fmla="*/ 24 h 48"/>
                    <a:gd name="T10" fmla="*/ 8 w 79"/>
                    <a:gd name="T11" fmla="*/ 16 h 48"/>
                    <a:gd name="T12" fmla="*/ 16 w 79"/>
                    <a:gd name="T13" fmla="*/ 16 h 48"/>
                    <a:gd name="T14" fmla="*/ 16 w 79"/>
                    <a:gd name="T15" fmla="*/ 8 h 48"/>
                    <a:gd name="T16" fmla="*/ 24 w 79"/>
                    <a:gd name="T17" fmla="*/ 8 h 48"/>
                    <a:gd name="T18" fmla="*/ 32 w 79"/>
                    <a:gd name="T19" fmla="*/ 0 h 48"/>
                    <a:gd name="T20" fmla="*/ 79 w 79"/>
                    <a:gd name="T21" fmla="*/ 0 h 48"/>
                    <a:gd name="T22" fmla="*/ 79 w 79"/>
                    <a:gd name="T23" fmla="*/ 8 h 48"/>
                    <a:gd name="T24" fmla="*/ 71 w 79"/>
                    <a:gd name="T25" fmla="*/ 8 h 48"/>
                    <a:gd name="T26" fmla="*/ 71 w 79"/>
                    <a:gd name="T27" fmla="*/ 24 h 48"/>
                    <a:gd name="T28" fmla="*/ 63 w 79"/>
                    <a:gd name="T29" fmla="*/ 24 h 48"/>
                    <a:gd name="T30" fmla="*/ 63 w 79"/>
                    <a:gd name="T31" fmla="*/ 32 h 48"/>
                    <a:gd name="T32" fmla="*/ 55 w 79"/>
                    <a:gd name="T33" fmla="*/ 40 h 48"/>
                    <a:gd name="T34" fmla="*/ 47 w 79"/>
                    <a:gd name="T35" fmla="*/ 40 h 48"/>
                    <a:gd name="T36" fmla="*/ 47 w 79"/>
                    <a:gd name="T37" fmla="*/ 48 h 48"/>
                    <a:gd name="T38" fmla="*/ 40 w 79"/>
                    <a:gd name="T39" fmla="*/ 48 h 4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9"/>
                    <a:gd name="T61" fmla="*/ 0 h 48"/>
                    <a:gd name="T62" fmla="*/ 79 w 79"/>
                    <a:gd name="T63" fmla="*/ 48 h 4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9" h="48">
                      <a:moveTo>
                        <a:pt x="40" y="48"/>
                      </a:moveTo>
                      <a:lnTo>
                        <a:pt x="16" y="48"/>
                      </a:lnTo>
                      <a:lnTo>
                        <a:pt x="8" y="40"/>
                      </a:lnTo>
                      <a:lnTo>
                        <a:pt x="0" y="40"/>
                      </a:lnTo>
                      <a:lnTo>
                        <a:pt x="0" y="24"/>
                      </a:lnTo>
                      <a:lnTo>
                        <a:pt x="8" y="16"/>
                      </a:lnTo>
                      <a:lnTo>
                        <a:pt x="16" y="16"/>
                      </a:lnTo>
                      <a:lnTo>
                        <a:pt x="16" y="8"/>
                      </a:lnTo>
                      <a:lnTo>
                        <a:pt x="24" y="8"/>
                      </a:lnTo>
                      <a:lnTo>
                        <a:pt x="32" y="0"/>
                      </a:lnTo>
                      <a:lnTo>
                        <a:pt x="79" y="0"/>
                      </a:lnTo>
                      <a:lnTo>
                        <a:pt x="79" y="8"/>
                      </a:lnTo>
                      <a:lnTo>
                        <a:pt x="71" y="8"/>
                      </a:lnTo>
                      <a:lnTo>
                        <a:pt x="71" y="24"/>
                      </a:lnTo>
                      <a:lnTo>
                        <a:pt x="63" y="24"/>
                      </a:lnTo>
                      <a:lnTo>
                        <a:pt x="63" y="32"/>
                      </a:lnTo>
                      <a:lnTo>
                        <a:pt x="55" y="40"/>
                      </a:lnTo>
                      <a:lnTo>
                        <a:pt x="47" y="40"/>
                      </a:lnTo>
                      <a:lnTo>
                        <a:pt x="47" y="48"/>
                      </a:lnTo>
                      <a:lnTo>
                        <a:pt x="40" y="48"/>
                      </a:lnTo>
                      <a:close/>
                    </a:path>
                  </a:pathLst>
                </a:custGeom>
                <a:solidFill>
                  <a:srgbClr val="FF6B3A"/>
                </a:solidFill>
                <a:ln w="9525">
                  <a:noFill/>
                  <a:round/>
                  <a:headEnd/>
                  <a:tailEnd/>
                </a:ln>
              </p:spPr>
              <p:txBody>
                <a:bodyPr/>
                <a:lstStyle/>
                <a:p>
                  <a:endParaRPr lang="es-ES_tradnl"/>
                </a:p>
              </p:txBody>
            </p:sp>
            <p:sp>
              <p:nvSpPr>
                <p:cNvPr id="39232" name="Freeform 503"/>
                <p:cNvSpPr>
                  <a:spLocks/>
                </p:cNvSpPr>
                <p:nvPr/>
              </p:nvSpPr>
              <p:spPr bwMode="auto">
                <a:xfrm>
                  <a:off x="1914" y="2466"/>
                  <a:ext cx="71" cy="48"/>
                </a:xfrm>
                <a:custGeom>
                  <a:avLst/>
                  <a:gdLst>
                    <a:gd name="T0" fmla="*/ 40 w 71"/>
                    <a:gd name="T1" fmla="*/ 48 h 48"/>
                    <a:gd name="T2" fmla="*/ 16 w 71"/>
                    <a:gd name="T3" fmla="*/ 48 h 48"/>
                    <a:gd name="T4" fmla="*/ 8 w 71"/>
                    <a:gd name="T5" fmla="*/ 40 h 48"/>
                    <a:gd name="T6" fmla="*/ 0 w 71"/>
                    <a:gd name="T7" fmla="*/ 40 h 48"/>
                    <a:gd name="T8" fmla="*/ 0 w 71"/>
                    <a:gd name="T9" fmla="*/ 24 h 48"/>
                    <a:gd name="T10" fmla="*/ 8 w 71"/>
                    <a:gd name="T11" fmla="*/ 24 h 48"/>
                    <a:gd name="T12" fmla="*/ 16 w 71"/>
                    <a:gd name="T13" fmla="*/ 16 h 48"/>
                    <a:gd name="T14" fmla="*/ 24 w 71"/>
                    <a:gd name="T15" fmla="*/ 16 h 48"/>
                    <a:gd name="T16" fmla="*/ 24 w 71"/>
                    <a:gd name="T17" fmla="*/ 8 h 48"/>
                    <a:gd name="T18" fmla="*/ 40 w 71"/>
                    <a:gd name="T19" fmla="*/ 8 h 48"/>
                    <a:gd name="T20" fmla="*/ 55 w 71"/>
                    <a:gd name="T21" fmla="*/ 0 h 48"/>
                    <a:gd name="T22" fmla="*/ 63 w 71"/>
                    <a:gd name="T23" fmla="*/ 0 h 48"/>
                    <a:gd name="T24" fmla="*/ 71 w 71"/>
                    <a:gd name="T25" fmla="*/ 8 h 48"/>
                    <a:gd name="T26" fmla="*/ 71 w 71"/>
                    <a:gd name="T27" fmla="*/ 24 h 48"/>
                    <a:gd name="T28" fmla="*/ 63 w 71"/>
                    <a:gd name="T29" fmla="*/ 32 h 48"/>
                    <a:gd name="T30" fmla="*/ 63 w 71"/>
                    <a:gd name="T31" fmla="*/ 40 h 48"/>
                    <a:gd name="T32" fmla="*/ 47 w 71"/>
                    <a:gd name="T33" fmla="*/ 40 h 48"/>
                    <a:gd name="T34" fmla="*/ 47 w 71"/>
                    <a:gd name="T35" fmla="*/ 48 h 48"/>
                    <a:gd name="T36" fmla="*/ 40 w 71"/>
                    <a:gd name="T37" fmla="*/ 4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1"/>
                    <a:gd name="T58" fmla="*/ 0 h 48"/>
                    <a:gd name="T59" fmla="*/ 71 w 71"/>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1" h="48">
                      <a:moveTo>
                        <a:pt x="40" y="48"/>
                      </a:moveTo>
                      <a:lnTo>
                        <a:pt x="16" y="48"/>
                      </a:lnTo>
                      <a:lnTo>
                        <a:pt x="8" y="40"/>
                      </a:lnTo>
                      <a:lnTo>
                        <a:pt x="0" y="40"/>
                      </a:lnTo>
                      <a:lnTo>
                        <a:pt x="0" y="24"/>
                      </a:lnTo>
                      <a:lnTo>
                        <a:pt x="8" y="24"/>
                      </a:lnTo>
                      <a:lnTo>
                        <a:pt x="16" y="16"/>
                      </a:lnTo>
                      <a:lnTo>
                        <a:pt x="24" y="16"/>
                      </a:lnTo>
                      <a:lnTo>
                        <a:pt x="24" y="8"/>
                      </a:lnTo>
                      <a:lnTo>
                        <a:pt x="40" y="8"/>
                      </a:lnTo>
                      <a:lnTo>
                        <a:pt x="55" y="0"/>
                      </a:lnTo>
                      <a:lnTo>
                        <a:pt x="63" y="0"/>
                      </a:lnTo>
                      <a:lnTo>
                        <a:pt x="71" y="8"/>
                      </a:lnTo>
                      <a:lnTo>
                        <a:pt x="71" y="24"/>
                      </a:lnTo>
                      <a:lnTo>
                        <a:pt x="63" y="32"/>
                      </a:lnTo>
                      <a:lnTo>
                        <a:pt x="63" y="40"/>
                      </a:lnTo>
                      <a:lnTo>
                        <a:pt x="47" y="40"/>
                      </a:lnTo>
                      <a:lnTo>
                        <a:pt x="47" y="48"/>
                      </a:lnTo>
                      <a:lnTo>
                        <a:pt x="40" y="48"/>
                      </a:lnTo>
                      <a:close/>
                    </a:path>
                  </a:pathLst>
                </a:custGeom>
                <a:solidFill>
                  <a:srgbClr val="FF7232"/>
                </a:solidFill>
                <a:ln w="9525">
                  <a:noFill/>
                  <a:round/>
                  <a:headEnd/>
                  <a:tailEnd/>
                </a:ln>
              </p:spPr>
              <p:txBody>
                <a:bodyPr/>
                <a:lstStyle/>
                <a:p>
                  <a:endParaRPr lang="es-ES_tradnl"/>
                </a:p>
              </p:txBody>
            </p:sp>
            <p:sp>
              <p:nvSpPr>
                <p:cNvPr id="39233" name="Freeform 504"/>
                <p:cNvSpPr>
                  <a:spLocks/>
                </p:cNvSpPr>
                <p:nvPr/>
              </p:nvSpPr>
              <p:spPr bwMode="auto">
                <a:xfrm>
                  <a:off x="1914" y="2466"/>
                  <a:ext cx="71" cy="48"/>
                </a:xfrm>
                <a:custGeom>
                  <a:avLst/>
                  <a:gdLst>
                    <a:gd name="T0" fmla="*/ 0 w 71"/>
                    <a:gd name="T1" fmla="*/ 32 h 48"/>
                    <a:gd name="T2" fmla="*/ 24 w 71"/>
                    <a:gd name="T3" fmla="*/ 8 h 48"/>
                    <a:gd name="T4" fmla="*/ 32 w 71"/>
                    <a:gd name="T5" fmla="*/ 8 h 48"/>
                    <a:gd name="T6" fmla="*/ 32 w 71"/>
                    <a:gd name="T7" fmla="*/ 0 h 48"/>
                    <a:gd name="T8" fmla="*/ 71 w 71"/>
                    <a:gd name="T9" fmla="*/ 0 h 48"/>
                    <a:gd name="T10" fmla="*/ 71 w 71"/>
                    <a:gd name="T11" fmla="*/ 24 h 48"/>
                    <a:gd name="T12" fmla="*/ 63 w 71"/>
                    <a:gd name="T13" fmla="*/ 24 h 48"/>
                    <a:gd name="T14" fmla="*/ 63 w 71"/>
                    <a:gd name="T15" fmla="*/ 32 h 48"/>
                    <a:gd name="T16" fmla="*/ 55 w 71"/>
                    <a:gd name="T17" fmla="*/ 32 h 48"/>
                    <a:gd name="T18" fmla="*/ 55 w 71"/>
                    <a:gd name="T19" fmla="*/ 40 h 48"/>
                    <a:gd name="T20" fmla="*/ 32 w 71"/>
                    <a:gd name="T21" fmla="*/ 40 h 48"/>
                    <a:gd name="T22" fmla="*/ 32 w 71"/>
                    <a:gd name="T23" fmla="*/ 48 h 48"/>
                    <a:gd name="T24" fmla="*/ 24 w 71"/>
                    <a:gd name="T25" fmla="*/ 40 h 48"/>
                    <a:gd name="T26" fmla="*/ 8 w 71"/>
                    <a:gd name="T27" fmla="*/ 40 h 48"/>
                    <a:gd name="T28" fmla="*/ 8 w 71"/>
                    <a:gd name="T29" fmla="*/ 32 h 48"/>
                    <a:gd name="T30" fmla="*/ 0 w 71"/>
                    <a:gd name="T31" fmla="*/ 32 h 4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48"/>
                    <a:gd name="T50" fmla="*/ 71 w 71"/>
                    <a:gd name="T51" fmla="*/ 48 h 4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48">
                      <a:moveTo>
                        <a:pt x="0" y="32"/>
                      </a:moveTo>
                      <a:lnTo>
                        <a:pt x="24" y="8"/>
                      </a:lnTo>
                      <a:lnTo>
                        <a:pt x="32" y="8"/>
                      </a:lnTo>
                      <a:lnTo>
                        <a:pt x="32" y="0"/>
                      </a:lnTo>
                      <a:lnTo>
                        <a:pt x="71" y="0"/>
                      </a:lnTo>
                      <a:lnTo>
                        <a:pt x="71" y="24"/>
                      </a:lnTo>
                      <a:lnTo>
                        <a:pt x="63" y="24"/>
                      </a:lnTo>
                      <a:lnTo>
                        <a:pt x="63" y="32"/>
                      </a:lnTo>
                      <a:lnTo>
                        <a:pt x="55" y="32"/>
                      </a:lnTo>
                      <a:lnTo>
                        <a:pt x="55" y="40"/>
                      </a:lnTo>
                      <a:lnTo>
                        <a:pt x="32" y="40"/>
                      </a:lnTo>
                      <a:lnTo>
                        <a:pt x="32" y="48"/>
                      </a:lnTo>
                      <a:lnTo>
                        <a:pt x="24" y="40"/>
                      </a:lnTo>
                      <a:lnTo>
                        <a:pt x="8" y="40"/>
                      </a:lnTo>
                      <a:lnTo>
                        <a:pt x="8" y="32"/>
                      </a:lnTo>
                      <a:lnTo>
                        <a:pt x="0" y="32"/>
                      </a:lnTo>
                      <a:close/>
                    </a:path>
                  </a:pathLst>
                </a:custGeom>
                <a:solidFill>
                  <a:srgbClr val="FF7C2B"/>
                </a:solidFill>
                <a:ln w="9525">
                  <a:noFill/>
                  <a:round/>
                  <a:headEnd/>
                  <a:tailEnd/>
                </a:ln>
              </p:spPr>
              <p:txBody>
                <a:bodyPr/>
                <a:lstStyle/>
                <a:p>
                  <a:endParaRPr lang="es-ES_tradnl"/>
                </a:p>
              </p:txBody>
            </p:sp>
            <p:sp>
              <p:nvSpPr>
                <p:cNvPr id="39234" name="Line 505"/>
                <p:cNvSpPr>
                  <a:spLocks noChangeShapeType="1"/>
                </p:cNvSpPr>
                <p:nvPr/>
              </p:nvSpPr>
              <p:spPr bwMode="auto">
                <a:xfrm flipV="1">
                  <a:off x="1946" y="2506"/>
                  <a:ext cx="1" cy="40"/>
                </a:xfrm>
                <a:prstGeom prst="line">
                  <a:avLst/>
                </a:prstGeom>
                <a:noFill/>
                <a:ln w="12700">
                  <a:solidFill>
                    <a:srgbClr val="FF4F51"/>
                  </a:solidFill>
                  <a:round/>
                  <a:headEnd/>
                  <a:tailEnd/>
                </a:ln>
              </p:spPr>
              <p:txBody>
                <a:bodyPr/>
                <a:lstStyle/>
                <a:p>
                  <a:endParaRPr lang="es-ES_tradnl"/>
                </a:p>
              </p:txBody>
            </p:sp>
            <p:sp>
              <p:nvSpPr>
                <p:cNvPr id="39235" name="Freeform 506"/>
                <p:cNvSpPr>
                  <a:spLocks/>
                </p:cNvSpPr>
                <p:nvPr/>
              </p:nvSpPr>
              <p:spPr bwMode="auto">
                <a:xfrm>
                  <a:off x="1946" y="2490"/>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p>
              </p:txBody>
            </p:sp>
            <p:sp>
              <p:nvSpPr>
                <p:cNvPr id="39236" name="Line 507"/>
                <p:cNvSpPr>
                  <a:spLocks noChangeShapeType="1"/>
                </p:cNvSpPr>
                <p:nvPr/>
              </p:nvSpPr>
              <p:spPr bwMode="auto">
                <a:xfrm flipV="1">
                  <a:off x="1938" y="2530"/>
                  <a:ext cx="1" cy="16"/>
                </a:xfrm>
                <a:prstGeom prst="line">
                  <a:avLst/>
                </a:prstGeom>
                <a:noFill/>
                <a:ln w="12700">
                  <a:solidFill>
                    <a:srgbClr val="FF4F51"/>
                  </a:solidFill>
                  <a:round/>
                  <a:headEnd/>
                  <a:tailEnd/>
                </a:ln>
              </p:spPr>
              <p:txBody>
                <a:bodyPr/>
                <a:lstStyle/>
                <a:p>
                  <a:endParaRPr lang="es-ES_tradnl"/>
                </a:p>
              </p:txBody>
            </p:sp>
            <p:sp>
              <p:nvSpPr>
                <p:cNvPr id="39237" name="Freeform 508"/>
                <p:cNvSpPr>
                  <a:spLocks/>
                </p:cNvSpPr>
                <p:nvPr/>
              </p:nvSpPr>
              <p:spPr bwMode="auto">
                <a:xfrm>
                  <a:off x="1938" y="2498"/>
                  <a:ext cx="8" cy="32"/>
                </a:xfrm>
                <a:custGeom>
                  <a:avLst/>
                  <a:gdLst>
                    <a:gd name="T0" fmla="*/ 0 w 8"/>
                    <a:gd name="T1" fmla="*/ 32 h 32"/>
                    <a:gd name="T2" fmla="*/ 0 w 8"/>
                    <a:gd name="T3" fmla="*/ 16 h 32"/>
                    <a:gd name="T4" fmla="*/ 8 w 8"/>
                    <a:gd name="T5" fmla="*/ 8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8"/>
                      </a:lnTo>
                      <a:lnTo>
                        <a:pt x="8" y="0"/>
                      </a:lnTo>
                    </a:path>
                  </a:pathLst>
                </a:custGeom>
                <a:noFill/>
                <a:ln w="12700">
                  <a:solidFill>
                    <a:srgbClr val="FF4F51"/>
                  </a:solidFill>
                  <a:round/>
                  <a:headEnd/>
                  <a:tailEnd/>
                </a:ln>
              </p:spPr>
              <p:txBody>
                <a:bodyPr/>
                <a:lstStyle/>
                <a:p>
                  <a:endParaRPr lang="es-ES_tradnl"/>
                </a:p>
              </p:txBody>
            </p:sp>
            <p:sp>
              <p:nvSpPr>
                <p:cNvPr id="39238" name="Freeform 509"/>
                <p:cNvSpPr>
                  <a:spLocks/>
                </p:cNvSpPr>
                <p:nvPr/>
              </p:nvSpPr>
              <p:spPr bwMode="auto">
                <a:xfrm>
                  <a:off x="1922" y="2530"/>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4F51"/>
                  </a:solidFill>
                  <a:round/>
                  <a:headEnd/>
                  <a:tailEnd/>
                </a:ln>
              </p:spPr>
              <p:txBody>
                <a:bodyPr/>
                <a:lstStyle/>
                <a:p>
                  <a:endParaRPr lang="es-ES_tradnl"/>
                </a:p>
              </p:txBody>
            </p:sp>
            <p:sp>
              <p:nvSpPr>
                <p:cNvPr id="39239" name="Freeform 510"/>
                <p:cNvSpPr>
                  <a:spLocks/>
                </p:cNvSpPr>
                <p:nvPr/>
              </p:nvSpPr>
              <p:spPr bwMode="auto">
                <a:xfrm>
                  <a:off x="1930" y="2498"/>
                  <a:ext cx="8" cy="32"/>
                </a:xfrm>
                <a:custGeom>
                  <a:avLst/>
                  <a:gdLst>
                    <a:gd name="T0" fmla="*/ 0 w 8"/>
                    <a:gd name="T1" fmla="*/ 32 h 32"/>
                    <a:gd name="T2" fmla="*/ 0 w 8"/>
                    <a:gd name="T3" fmla="*/ 16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16"/>
                      </a:lnTo>
                      <a:lnTo>
                        <a:pt x="8" y="16"/>
                      </a:lnTo>
                      <a:lnTo>
                        <a:pt x="8" y="0"/>
                      </a:lnTo>
                    </a:path>
                  </a:pathLst>
                </a:custGeom>
                <a:noFill/>
                <a:ln w="12700">
                  <a:solidFill>
                    <a:srgbClr val="FF4F51"/>
                  </a:solidFill>
                  <a:round/>
                  <a:headEnd/>
                  <a:tailEnd/>
                </a:ln>
              </p:spPr>
              <p:txBody>
                <a:bodyPr/>
                <a:lstStyle/>
                <a:p>
                  <a:endParaRPr lang="es-ES_tradnl"/>
                </a:p>
              </p:txBody>
            </p:sp>
            <p:sp>
              <p:nvSpPr>
                <p:cNvPr id="39240" name="Line 511"/>
                <p:cNvSpPr>
                  <a:spLocks noChangeShapeType="1"/>
                </p:cNvSpPr>
                <p:nvPr/>
              </p:nvSpPr>
              <p:spPr bwMode="auto">
                <a:xfrm flipV="1">
                  <a:off x="1914" y="2522"/>
                  <a:ext cx="8" cy="8"/>
                </a:xfrm>
                <a:prstGeom prst="line">
                  <a:avLst/>
                </a:prstGeom>
                <a:noFill/>
                <a:ln w="12700">
                  <a:solidFill>
                    <a:srgbClr val="FF4F51"/>
                  </a:solidFill>
                  <a:round/>
                  <a:headEnd/>
                  <a:tailEnd/>
                </a:ln>
              </p:spPr>
              <p:txBody>
                <a:bodyPr/>
                <a:lstStyle/>
                <a:p>
                  <a:endParaRPr lang="es-ES_tradnl"/>
                </a:p>
              </p:txBody>
            </p:sp>
            <p:sp>
              <p:nvSpPr>
                <p:cNvPr id="39241" name="Freeform 512"/>
                <p:cNvSpPr>
                  <a:spLocks/>
                </p:cNvSpPr>
                <p:nvPr/>
              </p:nvSpPr>
              <p:spPr bwMode="auto">
                <a:xfrm>
                  <a:off x="1922" y="2506"/>
                  <a:ext cx="8" cy="16"/>
                </a:xfrm>
                <a:custGeom>
                  <a:avLst/>
                  <a:gdLst>
                    <a:gd name="T0" fmla="*/ 0 w 8"/>
                    <a:gd name="T1" fmla="*/ 16 h 16"/>
                    <a:gd name="T2" fmla="*/ 8 w 8"/>
                    <a:gd name="T3" fmla="*/ 8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8"/>
                      </a:lnTo>
                      <a:lnTo>
                        <a:pt x="8" y="0"/>
                      </a:lnTo>
                    </a:path>
                  </a:pathLst>
                </a:custGeom>
                <a:noFill/>
                <a:ln w="12700">
                  <a:solidFill>
                    <a:srgbClr val="FF4F51"/>
                  </a:solidFill>
                  <a:round/>
                  <a:headEnd/>
                  <a:tailEnd/>
                </a:ln>
              </p:spPr>
              <p:txBody>
                <a:bodyPr/>
                <a:lstStyle/>
                <a:p>
                  <a:endParaRPr lang="es-ES_tradnl"/>
                </a:p>
              </p:txBody>
            </p:sp>
            <p:sp>
              <p:nvSpPr>
                <p:cNvPr id="39242" name="Line 513"/>
                <p:cNvSpPr>
                  <a:spLocks noChangeShapeType="1"/>
                </p:cNvSpPr>
                <p:nvPr/>
              </p:nvSpPr>
              <p:spPr bwMode="auto">
                <a:xfrm>
                  <a:off x="1954" y="2490"/>
                  <a:ext cx="1" cy="40"/>
                </a:xfrm>
                <a:prstGeom prst="line">
                  <a:avLst/>
                </a:prstGeom>
                <a:noFill/>
                <a:ln w="12700">
                  <a:solidFill>
                    <a:srgbClr val="FF4F51"/>
                  </a:solidFill>
                  <a:round/>
                  <a:headEnd/>
                  <a:tailEnd/>
                </a:ln>
              </p:spPr>
              <p:txBody>
                <a:bodyPr/>
                <a:lstStyle/>
                <a:p>
                  <a:endParaRPr lang="es-ES_tradnl"/>
                </a:p>
              </p:txBody>
            </p:sp>
            <p:sp>
              <p:nvSpPr>
                <p:cNvPr id="39243" name="Line 514"/>
                <p:cNvSpPr>
                  <a:spLocks noChangeShapeType="1"/>
                </p:cNvSpPr>
                <p:nvPr/>
              </p:nvSpPr>
              <p:spPr bwMode="auto">
                <a:xfrm>
                  <a:off x="1977" y="2474"/>
                  <a:ext cx="1" cy="32"/>
                </a:xfrm>
                <a:prstGeom prst="line">
                  <a:avLst/>
                </a:prstGeom>
                <a:noFill/>
                <a:ln w="12700">
                  <a:solidFill>
                    <a:srgbClr val="FF4F51"/>
                  </a:solidFill>
                  <a:round/>
                  <a:headEnd/>
                  <a:tailEnd/>
                </a:ln>
              </p:spPr>
              <p:txBody>
                <a:bodyPr/>
                <a:lstStyle/>
                <a:p>
                  <a:endParaRPr lang="es-ES_tradnl"/>
                </a:p>
              </p:txBody>
            </p:sp>
            <p:sp>
              <p:nvSpPr>
                <p:cNvPr id="39244" name="Line 515"/>
                <p:cNvSpPr>
                  <a:spLocks noChangeShapeType="1"/>
                </p:cNvSpPr>
                <p:nvPr/>
              </p:nvSpPr>
              <p:spPr bwMode="auto">
                <a:xfrm flipH="1" flipV="1">
                  <a:off x="1961" y="2514"/>
                  <a:ext cx="8" cy="8"/>
                </a:xfrm>
                <a:prstGeom prst="line">
                  <a:avLst/>
                </a:prstGeom>
                <a:noFill/>
                <a:ln w="12700">
                  <a:solidFill>
                    <a:srgbClr val="FF4F51"/>
                  </a:solidFill>
                  <a:round/>
                  <a:headEnd/>
                  <a:tailEnd/>
                </a:ln>
              </p:spPr>
              <p:txBody>
                <a:bodyPr/>
                <a:lstStyle/>
                <a:p>
                  <a:endParaRPr lang="es-ES_tradnl"/>
                </a:p>
              </p:txBody>
            </p:sp>
            <p:sp>
              <p:nvSpPr>
                <p:cNvPr id="39245" name="Freeform 516"/>
                <p:cNvSpPr>
                  <a:spLocks/>
                </p:cNvSpPr>
                <p:nvPr/>
              </p:nvSpPr>
              <p:spPr bwMode="auto">
                <a:xfrm>
                  <a:off x="1961" y="2490"/>
                  <a:ext cx="8" cy="24"/>
                </a:xfrm>
                <a:custGeom>
                  <a:avLst/>
                  <a:gdLst>
                    <a:gd name="T0" fmla="*/ 0 w 8"/>
                    <a:gd name="T1" fmla="*/ 24 h 24"/>
                    <a:gd name="T2" fmla="*/ 0 w 8"/>
                    <a:gd name="T3" fmla="*/ 8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0" y="8"/>
                      </a:lnTo>
                      <a:lnTo>
                        <a:pt x="8" y="0"/>
                      </a:lnTo>
                    </a:path>
                  </a:pathLst>
                </a:custGeom>
                <a:noFill/>
                <a:ln w="12700">
                  <a:solidFill>
                    <a:srgbClr val="FF4F51"/>
                  </a:solidFill>
                  <a:round/>
                  <a:headEnd/>
                  <a:tailEnd/>
                </a:ln>
              </p:spPr>
              <p:txBody>
                <a:bodyPr/>
                <a:lstStyle/>
                <a:p>
                  <a:endParaRPr lang="es-ES_tradnl"/>
                </a:p>
              </p:txBody>
            </p:sp>
            <p:sp>
              <p:nvSpPr>
                <p:cNvPr id="39246" name="Line 517"/>
                <p:cNvSpPr>
                  <a:spLocks noChangeShapeType="1"/>
                </p:cNvSpPr>
                <p:nvPr/>
              </p:nvSpPr>
              <p:spPr bwMode="auto">
                <a:xfrm flipV="1">
                  <a:off x="1914" y="2514"/>
                  <a:ext cx="1" cy="8"/>
                </a:xfrm>
                <a:prstGeom prst="line">
                  <a:avLst/>
                </a:prstGeom>
                <a:noFill/>
                <a:ln w="12700">
                  <a:solidFill>
                    <a:srgbClr val="FF4F51"/>
                  </a:solidFill>
                  <a:round/>
                  <a:headEnd/>
                  <a:tailEnd/>
                </a:ln>
              </p:spPr>
              <p:txBody>
                <a:bodyPr/>
                <a:lstStyle/>
                <a:p>
                  <a:endParaRPr lang="es-ES_tradnl"/>
                </a:p>
              </p:txBody>
            </p:sp>
            <p:sp>
              <p:nvSpPr>
                <p:cNvPr id="39247" name="Line 518"/>
                <p:cNvSpPr>
                  <a:spLocks noChangeShapeType="1"/>
                </p:cNvSpPr>
                <p:nvPr/>
              </p:nvSpPr>
              <p:spPr bwMode="auto">
                <a:xfrm flipV="1">
                  <a:off x="1914" y="2506"/>
                  <a:ext cx="8" cy="8"/>
                </a:xfrm>
                <a:prstGeom prst="line">
                  <a:avLst/>
                </a:prstGeom>
                <a:noFill/>
                <a:ln w="12700">
                  <a:solidFill>
                    <a:srgbClr val="FF4F51"/>
                  </a:solidFill>
                  <a:round/>
                  <a:headEnd/>
                  <a:tailEnd/>
                </a:ln>
              </p:spPr>
              <p:txBody>
                <a:bodyPr/>
                <a:lstStyle/>
                <a:p>
                  <a:endParaRPr lang="es-ES_tradnl"/>
                </a:p>
              </p:txBody>
            </p:sp>
            <p:sp>
              <p:nvSpPr>
                <p:cNvPr id="39248" name="Freeform 519"/>
                <p:cNvSpPr>
                  <a:spLocks/>
                </p:cNvSpPr>
                <p:nvPr/>
              </p:nvSpPr>
              <p:spPr bwMode="auto">
                <a:xfrm>
                  <a:off x="1890" y="2514"/>
                  <a:ext cx="87" cy="72"/>
                </a:xfrm>
                <a:custGeom>
                  <a:avLst/>
                  <a:gdLst>
                    <a:gd name="T0" fmla="*/ 0 w 87"/>
                    <a:gd name="T1" fmla="*/ 8 h 72"/>
                    <a:gd name="T2" fmla="*/ 0 w 87"/>
                    <a:gd name="T3" fmla="*/ 24 h 72"/>
                    <a:gd name="T4" fmla="*/ 8 w 87"/>
                    <a:gd name="T5" fmla="*/ 24 h 72"/>
                    <a:gd name="T6" fmla="*/ 8 w 87"/>
                    <a:gd name="T7" fmla="*/ 32 h 72"/>
                    <a:gd name="T8" fmla="*/ 32 w 87"/>
                    <a:gd name="T9" fmla="*/ 56 h 72"/>
                    <a:gd name="T10" fmla="*/ 40 w 87"/>
                    <a:gd name="T11" fmla="*/ 56 h 72"/>
                    <a:gd name="T12" fmla="*/ 48 w 87"/>
                    <a:gd name="T13" fmla="*/ 64 h 72"/>
                    <a:gd name="T14" fmla="*/ 56 w 87"/>
                    <a:gd name="T15" fmla="*/ 64 h 72"/>
                    <a:gd name="T16" fmla="*/ 56 w 87"/>
                    <a:gd name="T17" fmla="*/ 72 h 72"/>
                    <a:gd name="T18" fmla="*/ 71 w 87"/>
                    <a:gd name="T19" fmla="*/ 72 h 72"/>
                    <a:gd name="T20" fmla="*/ 79 w 87"/>
                    <a:gd name="T21" fmla="*/ 64 h 72"/>
                    <a:gd name="T22" fmla="*/ 79 w 87"/>
                    <a:gd name="T23" fmla="*/ 48 h 72"/>
                    <a:gd name="T24" fmla="*/ 87 w 87"/>
                    <a:gd name="T25" fmla="*/ 40 h 72"/>
                    <a:gd name="T26" fmla="*/ 87 w 87"/>
                    <a:gd name="T27" fmla="*/ 32 h 72"/>
                    <a:gd name="T28" fmla="*/ 71 w 87"/>
                    <a:gd name="T29" fmla="*/ 48 h 72"/>
                    <a:gd name="T30" fmla="*/ 71 w 87"/>
                    <a:gd name="T31" fmla="*/ 64 h 72"/>
                    <a:gd name="T32" fmla="*/ 56 w 87"/>
                    <a:gd name="T33" fmla="*/ 64 h 72"/>
                    <a:gd name="T34" fmla="*/ 56 w 87"/>
                    <a:gd name="T35" fmla="*/ 56 h 72"/>
                    <a:gd name="T36" fmla="*/ 40 w 87"/>
                    <a:gd name="T37" fmla="*/ 56 h 72"/>
                    <a:gd name="T38" fmla="*/ 40 w 87"/>
                    <a:gd name="T39" fmla="*/ 48 h 72"/>
                    <a:gd name="T40" fmla="*/ 24 w 87"/>
                    <a:gd name="T41" fmla="*/ 48 h 72"/>
                    <a:gd name="T42" fmla="*/ 24 w 87"/>
                    <a:gd name="T43" fmla="*/ 40 h 72"/>
                    <a:gd name="T44" fmla="*/ 8 w 87"/>
                    <a:gd name="T45" fmla="*/ 24 h 72"/>
                    <a:gd name="T46" fmla="*/ 8 w 87"/>
                    <a:gd name="T47" fmla="*/ 16 h 72"/>
                    <a:gd name="T48" fmla="*/ 0 w 87"/>
                    <a:gd name="T49" fmla="*/ 8 h 72"/>
                    <a:gd name="T50" fmla="*/ 0 w 87"/>
                    <a:gd name="T51" fmla="*/ 0 h 72"/>
                    <a:gd name="T52" fmla="*/ 0 w 87"/>
                    <a:gd name="T53" fmla="*/ 8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8"/>
                      </a:moveTo>
                      <a:lnTo>
                        <a:pt x="0" y="24"/>
                      </a:lnTo>
                      <a:lnTo>
                        <a:pt x="8" y="24"/>
                      </a:lnTo>
                      <a:lnTo>
                        <a:pt x="8" y="32"/>
                      </a:lnTo>
                      <a:lnTo>
                        <a:pt x="32" y="56"/>
                      </a:lnTo>
                      <a:lnTo>
                        <a:pt x="40" y="56"/>
                      </a:lnTo>
                      <a:lnTo>
                        <a:pt x="48" y="64"/>
                      </a:lnTo>
                      <a:lnTo>
                        <a:pt x="56" y="64"/>
                      </a:lnTo>
                      <a:lnTo>
                        <a:pt x="56" y="72"/>
                      </a:lnTo>
                      <a:lnTo>
                        <a:pt x="71" y="72"/>
                      </a:lnTo>
                      <a:lnTo>
                        <a:pt x="79" y="64"/>
                      </a:lnTo>
                      <a:lnTo>
                        <a:pt x="79" y="48"/>
                      </a:lnTo>
                      <a:lnTo>
                        <a:pt x="87" y="40"/>
                      </a:lnTo>
                      <a:lnTo>
                        <a:pt x="87" y="32"/>
                      </a:lnTo>
                      <a:lnTo>
                        <a:pt x="71" y="48"/>
                      </a:lnTo>
                      <a:lnTo>
                        <a:pt x="71" y="64"/>
                      </a:lnTo>
                      <a:lnTo>
                        <a:pt x="56" y="64"/>
                      </a:lnTo>
                      <a:lnTo>
                        <a:pt x="56" y="56"/>
                      </a:lnTo>
                      <a:lnTo>
                        <a:pt x="40" y="56"/>
                      </a:lnTo>
                      <a:lnTo>
                        <a:pt x="40" y="48"/>
                      </a:lnTo>
                      <a:lnTo>
                        <a:pt x="24" y="48"/>
                      </a:lnTo>
                      <a:lnTo>
                        <a:pt x="24" y="40"/>
                      </a:lnTo>
                      <a:lnTo>
                        <a:pt x="8" y="24"/>
                      </a:lnTo>
                      <a:lnTo>
                        <a:pt x="8" y="16"/>
                      </a:lnTo>
                      <a:lnTo>
                        <a:pt x="0" y="8"/>
                      </a:lnTo>
                      <a:lnTo>
                        <a:pt x="0" y="0"/>
                      </a:lnTo>
                      <a:lnTo>
                        <a:pt x="0" y="8"/>
                      </a:lnTo>
                      <a:close/>
                    </a:path>
                  </a:pathLst>
                </a:custGeom>
                <a:solidFill>
                  <a:srgbClr val="FF4C7F"/>
                </a:solidFill>
                <a:ln w="12700">
                  <a:solidFill>
                    <a:srgbClr val="FF3F72"/>
                  </a:solidFill>
                  <a:round/>
                  <a:headEnd/>
                  <a:tailEnd/>
                </a:ln>
              </p:spPr>
              <p:txBody>
                <a:bodyPr/>
                <a:lstStyle/>
                <a:p>
                  <a:endParaRPr lang="es-ES_tradnl"/>
                </a:p>
              </p:txBody>
            </p:sp>
            <p:sp>
              <p:nvSpPr>
                <p:cNvPr id="39249" name="Freeform 520"/>
                <p:cNvSpPr>
                  <a:spLocks/>
                </p:cNvSpPr>
                <p:nvPr/>
              </p:nvSpPr>
              <p:spPr bwMode="auto">
                <a:xfrm>
                  <a:off x="1866" y="2378"/>
                  <a:ext cx="111" cy="136"/>
                </a:xfrm>
                <a:custGeom>
                  <a:avLst/>
                  <a:gdLst>
                    <a:gd name="T0" fmla="*/ 64 w 111"/>
                    <a:gd name="T1" fmla="*/ 128 h 136"/>
                    <a:gd name="T2" fmla="*/ 56 w 111"/>
                    <a:gd name="T3" fmla="*/ 128 h 136"/>
                    <a:gd name="T4" fmla="*/ 56 w 111"/>
                    <a:gd name="T5" fmla="*/ 136 h 136"/>
                    <a:gd name="T6" fmla="*/ 32 w 111"/>
                    <a:gd name="T7" fmla="*/ 136 h 136"/>
                    <a:gd name="T8" fmla="*/ 24 w 111"/>
                    <a:gd name="T9" fmla="*/ 128 h 136"/>
                    <a:gd name="T10" fmla="*/ 16 w 111"/>
                    <a:gd name="T11" fmla="*/ 128 h 136"/>
                    <a:gd name="T12" fmla="*/ 16 w 111"/>
                    <a:gd name="T13" fmla="*/ 120 h 136"/>
                    <a:gd name="T14" fmla="*/ 8 w 111"/>
                    <a:gd name="T15" fmla="*/ 112 h 136"/>
                    <a:gd name="T16" fmla="*/ 8 w 111"/>
                    <a:gd name="T17" fmla="*/ 96 h 136"/>
                    <a:gd name="T18" fmla="*/ 0 w 111"/>
                    <a:gd name="T19" fmla="*/ 88 h 136"/>
                    <a:gd name="T20" fmla="*/ 0 w 111"/>
                    <a:gd name="T21" fmla="*/ 80 h 136"/>
                    <a:gd name="T22" fmla="*/ 32 w 111"/>
                    <a:gd name="T23" fmla="*/ 48 h 136"/>
                    <a:gd name="T24" fmla="*/ 32 w 111"/>
                    <a:gd name="T25" fmla="*/ 40 h 136"/>
                    <a:gd name="T26" fmla="*/ 40 w 111"/>
                    <a:gd name="T27" fmla="*/ 40 h 136"/>
                    <a:gd name="T28" fmla="*/ 40 w 111"/>
                    <a:gd name="T29" fmla="*/ 32 h 136"/>
                    <a:gd name="T30" fmla="*/ 48 w 111"/>
                    <a:gd name="T31" fmla="*/ 32 h 136"/>
                    <a:gd name="T32" fmla="*/ 48 w 111"/>
                    <a:gd name="T33" fmla="*/ 24 h 136"/>
                    <a:gd name="T34" fmla="*/ 64 w 111"/>
                    <a:gd name="T35" fmla="*/ 8 h 136"/>
                    <a:gd name="T36" fmla="*/ 72 w 111"/>
                    <a:gd name="T37" fmla="*/ 8 h 136"/>
                    <a:gd name="T38" fmla="*/ 72 w 111"/>
                    <a:gd name="T39" fmla="*/ 0 h 136"/>
                    <a:gd name="T40" fmla="*/ 80 w 111"/>
                    <a:gd name="T41" fmla="*/ 0 h 136"/>
                    <a:gd name="T42" fmla="*/ 80 w 111"/>
                    <a:gd name="T43" fmla="*/ 8 h 136"/>
                    <a:gd name="T44" fmla="*/ 88 w 111"/>
                    <a:gd name="T45" fmla="*/ 8 h 136"/>
                    <a:gd name="T46" fmla="*/ 88 w 111"/>
                    <a:gd name="T47" fmla="*/ 56 h 136"/>
                    <a:gd name="T48" fmla="*/ 95 w 111"/>
                    <a:gd name="T49" fmla="*/ 56 h 136"/>
                    <a:gd name="T50" fmla="*/ 95 w 111"/>
                    <a:gd name="T51" fmla="*/ 64 h 136"/>
                    <a:gd name="T52" fmla="*/ 103 w 111"/>
                    <a:gd name="T53" fmla="*/ 64 h 136"/>
                    <a:gd name="T54" fmla="*/ 103 w 111"/>
                    <a:gd name="T55" fmla="*/ 72 h 136"/>
                    <a:gd name="T56" fmla="*/ 111 w 111"/>
                    <a:gd name="T57" fmla="*/ 72 h 136"/>
                    <a:gd name="T58" fmla="*/ 111 w 111"/>
                    <a:gd name="T59" fmla="*/ 88 h 136"/>
                    <a:gd name="T60" fmla="*/ 103 w 111"/>
                    <a:gd name="T61" fmla="*/ 96 h 136"/>
                    <a:gd name="T62" fmla="*/ 103 w 111"/>
                    <a:gd name="T63" fmla="*/ 104 h 136"/>
                    <a:gd name="T64" fmla="*/ 95 w 111"/>
                    <a:gd name="T65" fmla="*/ 104 h 136"/>
                    <a:gd name="T66" fmla="*/ 80 w 111"/>
                    <a:gd name="T67" fmla="*/ 120 h 136"/>
                    <a:gd name="T68" fmla="*/ 72 w 111"/>
                    <a:gd name="T69" fmla="*/ 120 h 136"/>
                    <a:gd name="T70" fmla="*/ 64 w 111"/>
                    <a:gd name="T71" fmla="*/ 128 h 1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1"/>
                    <a:gd name="T109" fmla="*/ 0 h 136"/>
                    <a:gd name="T110" fmla="*/ 111 w 111"/>
                    <a:gd name="T111" fmla="*/ 136 h 1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1" h="136">
                      <a:moveTo>
                        <a:pt x="64" y="128"/>
                      </a:moveTo>
                      <a:lnTo>
                        <a:pt x="56" y="128"/>
                      </a:lnTo>
                      <a:lnTo>
                        <a:pt x="56" y="136"/>
                      </a:lnTo>
                      <a:lnTo>
                        <a:pt x="32" y="136"/>
                      </a:lnTo>
                      <a:lnTo>
                        <a:pt x="24" y="128"/>
                      </a:lnTo>
                      <a:lnTo>
                        <a:pt x="16" y="128"/>
                      </a:lnTo>
                      <a:lnTo>
                        <a:pt x="16" y="120"/>
                      </a:lnTo>
                      <a:lnTo>
                        <a:pt x="8" y="112"/>
                      </a:lnTo>
                      <a:lnTo>
                        <a:pt x="8" y="96"/>
                      </a:lnTo>
                      <a:lnTo>
                        <a:pt x="0" y="88"/>
                      </a:lnTo>
                      <a:lnTo>
                        <a:pt x="0" y="80"/>
                      </a:lnTo>
                      <a:lnTo>
                        <a:pt x="32" y="48"/>
                      </a:lnTo>
                      <a:lnTo>
                        <a:pt x="32" y="40"/>
                      </a:lnTo>
                      <a:lnTo>
                        <a:pt x="40" y="40"/>
                      </a:lnTo>
                      <a:lnTo>
                        <a:pt x="40" y="32"/>
                      </a:lnTo>
                      <a:lnTo>
                        <a:pt x="48" y="32"/>
                      </a:lnTo>
                      <a:lnTo>
                        <a:pt x="48" y="24"/>
                      </a:lnTo>
                      <a:lnTo>
                        <a:pt x="64" y="8"/>
                      </a:lnTo>
                      <a:lnTo>
                        <a:pt x="72" y="8"/>
                      </a:lnTo>
                      <a:lnTo>
                        <a:pt x="72" y="0"/>
                      </a:lnTo>
                      <a:lnTo>
                        <a:pt x="80" y="0"/>
                      </a:lnTo>
                      <a:lnTo>
                        <a:pt x="80" y="8"/>
                      </a:lnTo>
                      <a:lnTo>
                        <a:pt x="88" y="8"/>
                      </a:lnTo>
                      <a:lnTo>
                        <a:pt x="88" y="56"/>
                      </a:lnTo>
                      <a:lnTo>
                        <a:pt x="95" y="56"/>
                      </a:lnTo>
                      <a:lnTo>
                        <a:pt x="95" y="64"/>
                      </a:lnTo>
                      <a:lnTo>
                        <a:pt x="103" y="64"/>
                      </a:lnTo>
                      <a:lnTo>
                        <a:pt x="103" y="72"/>
                      </a:lnTo>
                      <a:lnTo>
                        <a:pt x="111" y="72"/>
                      </a:lnTo>
                      <a:lnTo>
                        <a:pt x="111" y="88"/>
                      </a:lnTo>
                      <a:lnTo>
                        <a:pt x="103" y="96"/>
                      </a:lnTo>
                      <a:lnTo>
                        <a:pt x="103" y="104"/>
                      </a:lnTo>
                      <a:lnTo>
                        <a:pt x="95" y="104"/>
                      </a:lnTo>
                      <a:lnTo>
                        <a:pt x="80" y="120"/>
                      </a:lnTo>
                      <a:lnTo>
                        <a:pt x="72" y="120"/>
                      </a:lnTo>
                      <a:lnTo>
                        <a:pt x="64" y="128"/>
                      </a:lnTo>
                      <a:close/>
                    </a:path>
                  </a:pathLst>
                </a:custGeom>
                <a:solidFill>
                  <a:srgbClr val="FF3266"/>
                </a:solidFill>
                <a:ln w="0">
                  <a:solidFill>
                    <a:srgbClr val="000000"/>
                  </a:solidFill>
                  <a:round/>
                  <a:headEnd/>
                  <a:tailEnd/>
                </a:ln>
              </p:spPr>
              <p:txBody>
                <a:bodyPr/>
                <a:lstStyle/>
                <a:p>
                  <a:endParaRPr lang="es-ES_tradnl"/>
                </a:p>
              </p:txBody>
            </p:sp>
            <p:sp>
              <p:nvSpPr>
                <p:cNvPr id="39250" name="Freeform 521"/>
                <p:cNvSpPr>
                  <a:spLocks/>
                </p:cNvSpPr>
                <p:nvPr/>
              </p:nvSpPr>
              <p:spPr bwMode="auto">
                <a:xfrm>
                  <a:off x="1890" y="2402"/>
                  <a:ext cx="64" cy="88"/>
                </a:xfrm>
                <a:custGeom>
                  <a:avLst/>
                  <a:gdLst>
                    <a:gd name="T0" fmla="*/ 0 w 64"/>
                    <a:gd name="T1" fmla="*/ 72 h 88"/>
                    <a:gd name="T2" fmla="*/ 0 w 64"/>
                    <a:gd name="T3" fmla="*/ 48 h 88"/>
                    <a:gd name="T4" fmla="*/ 8 w 64"/>
                    <a:gd name="T5" fmla="*/ 48 h 88"/>
                    <a:gd name="T6" fmla="*/ 8 w 64"/>
                    <a:gd name="T7" fmla="*/ 40 h 88"/>
                    <a:gd name="T8" fmla="*/ 16 w 64"/>
                    <a:gd name="T9" fmla="*/ 32 h 88"/>
                    <a:gd name="T10" fmla="*/ 16 w 64"/>
                    <a:gd name="T11" fmla="*/ 24 h 88"/>
                    <a:gd name="T12" fmla="*/ 24 w 64"/>
                    <a:gd name="T13" fmla="*/ 24 h 88"/>
                    <a:gd name="T14" fmla="*/ 24 w 64"/>
                    <a:gd name="T15" fmla="*/ 16 h 88"/>
                    <a:gd name="T16" fmla="*/ 32 w 64"/>
                    <a:gd name="T17" fmla="*/ 16 h 88"/>
                    <a:gd name="T18" fmla="*/ 32 w 64"/>
                    <a:gd name="T19" fmla="*/ 8 h 88"/>
                    <a:gd name="T20" fmla="*/ 40 w 64"/>
                    <a:gd name="T21" fmla="*/ 8 h 88"/>
                    <a:gd name="T22" fmla="*/ 40 w 64"/>
                    <a:gd name="T23" fmla="*/ 0 h 88"/>
                    <a:gd name="T24" fmla="*/ 56 w 64"/>
                    <a:gd name="T25" fmla="*/ 0 h 88"/>
                    <a:gd name="T26" fmla="*/ 56 w 64"/>
                    <a:gd name="T27" fmla="*/ 8 h 88"/>
                    <a:gd name="T28" fmla="*/ 64 w 64"/>
                    <a:gd name="T29" fmla="*/ 16 h 88"/>
                    <a:gd name="T30" fmla="*/ 64 w 64"/>
                    <a:gd name="T31" fmla="*/ 48 h 88"/>
                    <a:gd name="T32" fmla="*/ 56 w 64"/>
                    <a:gd name="T33" fmla="*/ 48 h 88"/>
                    <a:gd name="T34" fmla="*/ 56 w 64"/>
                    <a:gd name="T35" fmla="*/ 64 h 88"/>
                    <a:gd name="T36" fmla="*/ 40 w 64"/>
                    <a:gd name="T37" fmla="*/ 80 h 88"/>
                    <a:gd name="T38" fmla="*/ 32 w 64"/>
                    <a:gd name="T39" fmla="*/ 80 h 88"/>
                    <a:gd name="T40" fmla="*/ 32 w 64"/>
                    <a:gd name="T41" fmla="*/ 88 h 88"/>
                    <a:gd name="T42" fmla="*/ 8 w 64"/>
                    <a:gd name="T43" fmla="*/ 88 h 88"/>
                    <a:gd name="T44" fmla="*/ 8 w 64"/>
                    <a:gd name="T45" fmla="*/ 80 h 88"/>
                    <a:gd name="T46" fmla="*/ 0 w 64"/>
                    <a:gd name="T47" fmla="*/ 80 h 88"/>
                    <a:gd name="T48" fmla="*/ 0 w 64"/>
                    <a:gd name="T49" fmla="*/ 72 h 8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4"/>
                    <a:gd name="T76" fmla="*/ 0 h 88"/>
                    <a:gd name="T77" fmla="*/ 64 w 64"/>
                    <a:gd name="T78" fmla="*/ 88 h 8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4" h="88">
                      <a:moveTo>
                        <a:pt x="0" y="72"/>
                      </a:moveTo>
                      <a:lnTo>
                        <a:pt x="0" y="48"/>
                      </a:lnTo>
                      <a:lnTo>
                        <a:pt x="8" y="48"/>
                      </a:lnTo>
                      <a:lnTo>
                        <a:pt x="8" y="40"/>
                      </a:lnTo>
                      <a:lnTo>
                        <a:pt x="16" y="32"/>
                      </a:lnTo>
                      <a:lnTo>
                        <a:pt x="16" y="24"/>
                      </a:lnTo>
                      <a:lnTo>
                        <a:pt x="24" y="24"/>
                      </a:lnTo>
                      <a:lnTo>
                        <a:pt x="24" y="16"/>
                      </a:lnTo>
                      <a:lnTo>
                        <a:pt x="32" y="16"/>
                      </a:lnTo>
                      <a:lnTo>
                        <a:pt x="32" y="8"/>
                      </a:lnTo>
                      <a:lnTo>
                        <a:pt x="40" y="8"/>
                      </a:lnTo>
                      <a:lnTo>
                        <a:pt x="40" y="0"/>
                      </a:lnTo>
                      <a:lnTo>
                        <a:pt x="56" y="0"/>
                      </a:lnTo>
                      <a:lnTo>
                        <a:pt x="56" y="8"/>
                      </a:lnTo>
                      <a:lnTo>
                        <a:pt x="64" y="16"/>
                      </a:lnTo>
                      <a:lnTo>
                        <a:pt x="64" y="48"/>
                      </a:lnTo>
                      <a:lnTo>
                        <a:pt x="56" y="48"/>
                      </a:lnTo>
                      <a:lnTo>
                        <a:pt x="56" y="64"/>
                      </a:lnTo>
                      <a:lnTo>
                        <a:pt x="40" y="80"/>
                      </a:lnTo>
                      <a:lnTo>
                        <a:pt x="32" y="80"/>
                      </a:lnTo>
                      <a:lnTo>
                        <a:pt x="32" y="88"/>
                      </a:lnTo>
                      <a:lnTo>
                        <a:pt x="8" y="88"/>
                      </a:lnTo>
                      <a:lnTo>
                        <a:pt x="8" y="80"/>
                      </a:lnTo>
                      <a:lnTo>
                        <a:pt x="0" y="80"/>
                      </a:lnTo>
                      <a:lnTo>
                        <a:pt x="0" y="72"/>
                      </a:lnTo>
                      <a:close/>
                    </a:path>
                  </a:pathLst>
                </a:custGeom>
                <a:solidFill>
                  <a:srgbClr val="FF3266"/>
                </a:solidFill>
                <a:ln w="9525">
                  <a:noFill/>
                  <a:round/>
                  <a:headEnd/>
                  <a:tailEnd/>
                </a:ln>
              </p:spPr>
              <p:txBody>
                <a:bodyPr/>
                <a:lstStyle/>
                <a:p>
                  <a:endParaRPr lang="es-ES_tradnl"/>
                </a:p>
              </p:txBody>
            </p:sp>
            <p:sp>
              <p:nvSpPr>
                <p:cNvPr id="39251" name="Freeform 522"/>
                <p:cNvSpPr>
                  <a:spLocks/>
                </p:cNvSpPr>
                <p:nvPr/>
              </p:nvSpPr>
              <p:spPr bwMode="auto">
                <a:xfrm>
                  <a:off x="1890" y="2402"/>
                  <a:ext cx="64" cy="80"/>
                </a:xfrm>
                <a:custGeom>
                  <a:avLst/>
                  <a:gdLst>
                    <a:gd name="T0" fmla="*/ 56 w 64"/>
                    <a:gd name="T1" fmla="*/ 8 h 80"/>
                    <a:gd name="T2" fmla="*/ 56 w 64"/>
                    <a:gd name="T3" fmla="*/ 16 h 80"/>
                    <a:gd name="T4" fmla="*/ 64 w 64"/>
                    <a:gd name="T5" fmla="*/ 24 h 80"/>
                    <a:gd name="T6" fmla="*/ 64 w 64"/>
                    <a:gd name="T7" fmla="*/ 40 h 80"/>
                    <a:gd name="T8" fmla="*/ 56 w 64"/>
                    <a:gd name="T9" fmla="*/ 40 h 80"/>
                    <a:gd name="T10" fmla="*/ 56 w 64"/>
                    <a:gd name="T11" fmla="*/ 64 h 80"/>
                    <a:gd name="T12" fmla="*/ 48 w 64"/>
                    <a:gd name="T13" fmla="*/ 64 h 80"/>
                    <a:gd name="T14" fmla="*/ 48 w 64"/>
                    <a:gd name="T15" fmla="*/ 72 h 80"/>
                    <a:gd name="T16" fmla="*/ 32 w 64"/>
                    <a:gd name="T17" fmla="*/ 72 h 80"/>
                    <a:gd name="T18" fmla="*/ 32 w 64"/>
                    <a:gd name="T19" fmla="*/ 80 h 80"/>
                    <a:gd name="T20" fmla="*/ 8 w 64"/>
                    <a:gd name="T21" fmla="*/ 80 h 80"/>
                    <a:gd name="T22" fmla="*/ 8 w 64"/>
                    <a:gd name="T23" fmla="*/ 72 h 80"/>
                    <a:gd name="T24" fmla="*/ 0 w 64"/>
                    <a:gd name="T25" fmla="*/ 72 h 80"/>
                    <a:gd name="T26" fmla="*/ 0 w 64"/>
                    <a:gd name="T27" fmla="*/ 64 h 80"/>
                    <a:gd name="T28" fmla="*/ 8 w 64"/>
                    <a:gd name="T29" fmla="*/ 64 h 80"/>
                    <a:gd name="T30" fmla="*/ 8 w 64"/>
                    <a:gd name="T31" fmla="*/ 48 h 80"/>
                    <a:gd name="T32" fmla="*/ 16 w 64"/>
                    <a:gd name="T33" fmla="*/ 40 h 80"/>
                    <a:gd name="T34" fmla="*/ 16 w 64"/>
                    <a:gd name="T35" fmla="*/ 32 h 80"/>
                    <a:gd name="T36" fmla="*/ 32 w 64"/>
                    <a:gd name="T37" fmla="*/ 16 h 80"/>
                    <a:gd name="T38" fmla="*/ 32 w 64"/>
                    <a:gd name="T39" fmla="*/ 8 h 80"/>
                    <a:gd name="T40" fmla="*/ 40 w 64"/>
                    <a:gd name="T41" fmla="*/ 8 h 80"/>
                    <a:gd name="T42" fmla="*/ 48 w 64"/>
                    <a:gd name="T43" fmla="*/ 0 h 80"/>
                    <a:gd name="T44" fmla="*/ 56 w 64"/>
                    <a:gd name="T45" fmla="*/ 0 h 80"/>
                    <a:gd name="T46" fmla="*/ 56 w 64"/>
                    <a:gd name="T47" fmla="*/ 8 h 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80"/>
                    <a:gd name="T74" fmla="*/ 64 w 64"/>
                    <a:gd name="T75" fmla="*/ 80 h 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80">
                      <a:moveTo>
                        <a:pt x="56" y="8"/>
                      </a:moveTo>
                      <a:lnTo>
                        <a:pt x="56" y="16"/>
                      </a:lnTo>
                      <a:lnTo>
                        <a:pt x="64" y="24"/>
                      </a:lnTo>
                      <a:lnTo>
                        <a:pt x="64" y="40"/>
                      </a:lnTo>
                      <a:lnTo>
                        <a:pt x="56" y="40"/>
                      </a:lnTo>
                      <a:lnTo>
                        <a:pt x="56" y="64"/>
                      </a:lnTo>
                      <a:lnTo>
                        <a:pt x="48" y="64"/>
                      </a:lnTo>
                      <a:lnTo>
                        <a:pt x="48" y="72"/>
                      </a:lnTo>
                      <a:lnTo>
                        <a:pt x="32" y="72"/>
                      </a:lnTo>
                      <a:lnTo>
                        <a:pt x="32" y="80"/>
                      </a:lnTo>
                      <a:lnTo>
                        <a:pt x="8" y="80"/>
                      </a:lnTo>
                      <a:lnTo>
                        <a:pt x="8" y="72"/>
                      </a:lnTo>
                      <a:lnTo>
                        <a:pt x="0" y="72"/>
                      </a:lnTo>
                      <a:lnTo>
                        <a:pt x="0" y="64"/>
                      </a:lnTo>
                      <a:lnTo>
                        <a:pt x="8" y="64"/>
                      </a:lnTo>
                      <a:lnTo>
                        <a:pt x="8" y="48"/>
                      </a:lnTo>
                      <a:lnTo>
                        <a:pt x="16" y="40"/>
                      </a:lnTo>
                      <a:lnTo>
                        <a:pt x="16" y="32"/>
                      </a:lnTo>
                      <a:lnTo>
                        <a:pt x="32" y="16"/>
                      </a:lnTo>
                      <a:lnTo>
                        <a:pt x="32" y="8"/>
                      </a:lnTo>
                      <a:lnTo>
                        <a:pt x="40" y="8"/>
                      </a:lnTo>
                      <a:lnTo>
                        <a:pt x="48" y="0"/>
                      </a:lnTo>
                      <a:lnTo>
                        <a:pt x="56" y="0"/>
                      </a:lnTo>
                      <a:lnTo>
                        <a:pt x="56" y="8"/>
                      </a:lnTo>
                      <a:close/>
                    </a:path>
                  </a:pathLst>
                </a:custGeom>
                <a:solidFill>
                  <a:srgbClr val="FF3F5B"/>
                </a:solidFill>
                <a:ln w="9525">
                  <a:noFill/>
                  <a:round/>
                  <a:headEnd/>
                  <a:tailEnd/>
                </a:ln>
              </p:spPr>
              <p:txBody>
                <a:bodyPr/>
                <a:lstStyle/>
                <a:p>
                  <a:endParaRPr lang="es-ES_tradnl"/>
                </a:p>
              </p:txBody>
            </p:sp>
            <p:sp>
              <p:nvSpPr>
                <p:cNvPr id="39252" name="Freeform 523"/>
                <p:cNvSpPr>
                  <a:spLocks/>
                </p:cNvSpPr>
                <p:nvPr/>
              </p:nvSpPr>
              <p:spPr bwMode="auto">
                <a:xfrm>
                  <a:off x="1898" y="2410"/>
                  <a:ext cx="48" cy="64"/>
                </a:xfrm>
                <a:custGeom>
                  <a:avLst/>
                  <a:gdLst>
                    <a:gd name="T0" fmla="*/ 48 w 48"/>
                    <a:gd name="T1" fmla="*/ 0 h 64"/>
                    <a:gd name="T2" fmla="*/ 48 w 48"/>
                    <a:gd name="T3" fmla="*/ 48 h 64"/>
                    <a:gd name="T4" fmla="*/ 40 w 48"/>
                    <a:gd name="T5" fmla="*/ 48 h 64"/>
                    <a:gd name="T6" fmla="*/ 40 w 48"/>
                    <a:gd name="T7" fmla="*/ 56 h 64"/>
                    <a:gd name="T8" fmla="*/ 32 w 48"/>
                    <a:gd name="T9" fmla="*/ 56 h 64"/>
                    <a:gd name="T10" fmla="*/ 24 w 48"/>
                    <a:gd name="T11" fmla="*/ 64 h 64"/>
                    <a:gd name="T12" fmla="*/ 0 w 48"/>
                    <a:gd name="T13" fmla="*/ 64 h 64"/>
                    <a:gd name="T14" fmla="*/ 0 w 48"/>
                    <a:gd name="T15" fmla="*/ 40 h 64"/>
                    <a:gd name="T16" fmla="*/ 8 w 48"/>
                    <a:gd name="T17" fmla="*/ 40 h 64"/>
                    <a:gd name="T18" fmla="*/ 8 w 48"/>
                    <a:gd name="T19" fmla="*/ 32 h 64"/>
                    <a:gd name="T20" fmla="*/ 16 w 48"/>
                    <a:gd name="T21" fmla="*/ 24 h 64"/>
                    <a:gd name="T22" fmla="*/ 16 w 48"/>
                    <a:gd name="T23" fmla="*/ 16 h 64"/>
                    <a:gd name="T24" fmla="*/ 24 w 48"/>
                    <a:gd name="T25" fmla="*/ 16 h 64"/>
                    <a:gd name="T26" fmla="*/ 24 w 48"/>
                    <a:gd name="T27" fmla="*/ 8 h 64"/>
                    <a:gd name="T28" fmla="*/ 32 w 48"/>
                    <a:gd name="T29" fmla="*/ 8 h 64"/>
                    <a:gd name="T30" fmla="*/ 32 w 48"/>
                    <a:gd name="T31" fmla="*/ 0 h 64"/>
                    <a:gd name="T32" fmla="*/ 48 w 48"/>
                    <a:gd name="T33" fmla="*/ 0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
                    <a:gd name="T52" fmla="*/ 0 h 64"/>
                    <a:gd name="T53" fmla="*/ 48 w 48"/>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 h="64">
                      <a:moveTo>
                        <a:pt x="48" y="0"/>
                      </a:moveTo>
                      <a:lnTo>
                        <a:pt x="48" y="48"/>
                      </a:lnTo>
                      <a:lnTo>
                        <a:pt x="40" y="48"/>
                      </a:lnTo>
                      <a:lnTo>
                        <a:pt x="40" y="56"/>
                      </a:lnTo>
                      <a:lnTo>
                        <a:pt x="32" y="56"/>
                      </a:lnTo>
                      <a:lnTo>
                        <a:pt x="24" y="64"/>
                      </a:lnTo>
                      <a:lnTo>
                        <a:pt x="0" y="64"/>
                      </a:lnTo>
                      <a:lnTo>
                        <a:pt x="0" y="40"/>
                      </a:lnTo>
                      <a:lnTo>
                        <a:pt x="8" y="40"/>
                      </a:lnTo>
                      <a:lnTo>
                        <a:pt x="8" y="32"/>
                      </a:lnTo>
                      <a:lnTo>
                        <a:pt x="16" y="24"/>
                      </a:lnTo>
                      <a:lnTo>
                        <a:pt x="16" y="16"/>
                      </a:lnTo>
                      <a:lnTo>
                        <a:pt x="24" y="16"/>
                      </a:lnTo>
                      <a:lnTo>
                        <a:pt x="24" y="8"/>
                      </a:lnTo>
                      <a:lnTo>
                        <a:pt x="32" y="8"/>
                      </a:lnTo>
                      <a:lnTo>
                        <a:pt x="32" y="0"/>
                      </a:lnTo>
                      <a:lnTo>
                        <a:pt x="48" y="0"/>
                      </a:lnTo>
                      <a:close/>
                    </a:path>
                  </a:pathLst>
                </a:custGeom>
                <a:solidFill>
                  <a:srgbClr val="FF4C51"/>
                </a:solidFill>
                <a:ln w="9525">
                  <a:noFill/>
                  <a:round/>
                  <a:headEnd/>
                  <a:tailEnd/>
                </a:ln>
              </p:spPr>
              <p:txBody>
                <a:bodyPr/>
                <a:lstStyle/>
                <a:p>
                  <a:endParaRPr lang="es-ES_tradnl"/>
                </a:p>
              </p:txBody>
            </p:sp>
            <p:sp>
              <p:nvSpPr>
                <p:cNvPr id="39253" name="Freeform 524"/>
                <p:cNvSpPr>
                  <a:spLocks/>
                </p:cNvSpPr>
                <p:nvPr/>
              </p:nvSpPr>
              <p:spPr bwMode="auto">
                <a:xfrm>
                  <a:off x="1898" y="2410"/>
                  <a:ext cx="48" cy="56"/>
                </a:xfrm>
                <a:custGeom>
                  <a:avLst/>
                  <a:gdLst>
                    <a:gd name="T0" fmla="*/ 48 w 48"/>
                    <a:gd name="T1" fmla="*/ 0 h 56"/>
                    <a:gd name="T2" fmla="*/ 48 w 48"/>
                    <a:gd name="T3" fmla="*/ 40 h 56"/>
                    <a:gd name="T4" fmla="*/ 40 w 48"/>
                    <a:gd name="T5" fmla="*/ 40 h 56"/>
                    <a:gd name="T6" fmla="*/ 40 w 48"/>
                    <a:gd name="T7" fmla="*/ 48 h 56"/>
                    <a:gd name="T8" fmla="*/ 32 w 48"/>
                    <a:gd name="T9" fmla="*/ 48 h 56"/>
                    <a:gd name="T10" fmla="*/ 24 w 48"/>
                    <a:gd name="T11" fmla="*/ 56 h 56"/>
                    <a:gd name="T12" fmla="*/ 0 w 48"/>
                    <a:gd name="T13" fmla="*/ 56 h 56"/>
                    <a:gd name="T14" fmla="*/ 0 w 48"/>
                    <a:gd name="T15" fmla="*/ 48 h 56"/>
                    <a:gd name="T16" fmla="*/ 8 w 48"/>
                    <a:gd name="T17" fmla="*/ 40 h 56"/>
                    <a:gd name="T18" fmla="*/ 8 w 48"/>
                    <a:gd name="T19" fmla="*/ 32 h 56"/>
                    <a:gd name="T20" fmla="*/ 24 w 48"/>
                    <a:gd name="T21" fmla="*/ 16 h 56"/>
                    <a:gd name="T22" fmla="*/ 24 w 48"/>
                    <a:gd name="T23" fmla="*/ 8 h 56"/>
                    <a:gd name="T24" fmla="*/ 32 w 48"/>
                    <a:gd name="T25" fmla="*/ 8 h 56"/>
                    <a:gd name="T26" fmla="*/ 40 w 48"/>
                    <a:gd name="T27" fmla="*/ 0 h 56"/>
                    <a:gd name="T28" fmla="*/ 48 w 48"/>
                    <a:gd name="T29" fmla="*/ 0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56"/>
                    <a:gd name="T47" fmla="*/ 48 w 48"/>
                    <a:gd name="T48" fmla="*/ 56 h 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56">
                      <a:moveTo>
                        <a:pt x="48" y="0"/>
                      </a:moveTo>
                      <a:lnTo>
                        <a:pt x="48" y="40"/>
                      </a:lnTo>
                      <a:lnTo>
                        <a:pt x="40" y="40"/>
                      </a:lnTo>
                      <a:lnTo>
                        <a:pt x="40" y="48"/>
                      </a:lnTo>
                      <a:lnTo>
                        <a:pt x="32" y="48"/>
                      </a:lnTo>
                      <a:lnTo>
                        <a:pt x="24" y="56"/>
                      </a:lnTo>
                      <a:lnTo>
                        <a:pt x="0" y="56"/>
                      </a:lnTo>
                      <a:lnTo>
                        <a:pt x="0" y="48"/>
                      </a:lnTo>
                      <a:lnTo>
                        <a:pt x="8" y="40"/>
                      </a:lnTo>
                      <a:lnTo>
                        <a:pt x="8" y="32"/>
                      </a:lnTo>
                      <a:lnTo>
                        <a:pt x="24" y="16"/>
                      </a:lnTo>
                      <a:lnTo>
                        <a:pt x="24" y="8"/>
                      </a:lnTo>
                      <a:lnTo>
                        <a:pt x="32" y="8"/>
                      </a:lnTo>
                      <a:lnTo>
                        <a:pt x="40" y="0"/>
                      </a:lnTo>
                      <a:lnTo>
                        <a:pt x="48" y="0"/>
                      </a:lnTo>
                      <a:close/>
                    </a:path>
                  </a:pathLst>
                </a:custGeom>
                <a:solidFill>
                  <a:srgbClr val="FF5649"/>
                </a:solidFill>
                <a:ln w="9525">
                  <a:noFill/>
                  <a:round/>
                  <a:headEnd/>
                  <a:tailEnd/>
                </a:ln>
              </p:spPr>
              <p:txBody>
                <a:bodyPr/>
                <a:lstStyle/>
                <a:p>
                  <a:endParaRPr lang="es-ES_tradnl"/>
                </a:p>
              </p:txBody>
            </p:sp>
            <p:sp>
              <p:nvSpPr>
                <p:cNvPr id="39254" name="Freeform 525"/>
                <p:cNvSpPr>
                  <a:spLocks/>
                </p:cNvSpPr>
                <p:nvPr/>
              </p:nvSpPr>
              <p:spPr bwMode="auto">
                <a:xfrm>
                  <a:off x="1906" y="2418"/>
                  <a:ext cx="40" cy="48"/>
                </a:xfrm>
                <a:custGeom>
                  <a:avLst/>
                  <a:gdLst>
                    <a:gd name="T0" fmla="*/ 40 w 40"/>
                    <a:gd name="T1" fmla="*/ 0 h 48"/>
                    <a:gd name="T2" fmla="*/ 40 w 40"/>
                    <a:gd name="T3" fmla="*/ 24 h 48"/>
                    <a:gd name="T4" fmla="*/ 32 w 40"/>
                    <a:gd name="T5" fmla="*/ 24 h 48"/>
                    <a:gd name="T6" fmla="*/ 32 w 40"/>
                    <a:gd name="T7" fmla="*/ 32 h 48"/>
                    <a:gd name="T8" fmla="*/ 24 w 40"/>
                    <a:gd name="T9" fmla="*/ 32 h 48"/>
                    <a:gd name="T10" fmla="*/ 24 w 40"/>
                    <a:gd name="T11" fmla="*/ 40 h 48"/>
                    <a:gd name="T12" fmla="*/ 8 w 40"/>
                    <a:gd name="T13" fmla="*/ 40 h 48"/>
                    <a:gd name="T14" fmla="*/ 8 w 40"/>
                    <a:gd name="T15" fmla="*/ 48 h 48"/>
                    <a:gd name="T16" fmla="*/ 0 w 40"/>
                    <a:gd name="T17" fmla="*/ 48 h 48"/>
                    <a:gd name="T18" fmla="*/ 0 w 40"/>
                    <a:gd name="T19" fmla="*/ 32 h 48"/>
                    <a:gd name="T20" fmla="*/ 8 w 40"/>
                    <a:gd name="T21" fmla="*/ 24 h 48"/>
                    <a:gd name="T22" fmla="*/ 8 w 40"/>
                    <a:gd name="T23" fmla="*/ 16 h 48"/>
                    <a:gd name="T24" fmla="*/ 16 w 40"/>
                    <a:gd name="T25" fmla="*/ 16 h 48"/>
                    <a:gd name="T26" fmla="*/ 16 w 40"/>
                    <a:gd name="T27" fmla="*/ 8 h 48"/>
                    <a:gd name="T28" fmla="*/ 24 w 40"/>
                    <a:gd name="T29" fmla="*/ 8 h 48"/>
                    <a:gd name="T30" fmla="*/ 24 w 40"/>
                    <a:gd name="T31" fmla="*/ 0 h 48"/>
                    <a:gd name="T32" fmla="*/ 40 w 40"/>
                    <a:gd name="T33" fmla="*/ 0 h 4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0"/>
                    <a:gd name="T52" fmla="*/ 0 h 48"/>
                    <a:gd name="T53" fmla="*/ 40 w 40"/>
                    <a:gd name="T54" fmla="*/ 48 h 4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0" h="48">
                      <a:moveTo>
                        <a:pt x="40" y="0"/>
                      </a:moveTo>
                      <a:lnTo>
                        <a:pt x="40" y="24"/>
                      </a:lnTo>
                      <a:lnTo>
                        <a:pt x="32" y="24"/>
                      </a:lnTo>
                      <a:lnTo>
                        <a:pt x="32" y="32"/>
                      </a:lnTo>
                      <a:lnTo>
                        <a:pt x="24" y="32"/>
                      </a:lnTo>
                      <a:lnTo>
                        <a:pt x="24" y="40"/>
                      </a:lnTo>
                      <a:lnTo>
                        <a:pt x="8" y="40"/>
                      </a:lnTo>
                      <a:lnTo>
                        <a:pt x="8" y="48"/>
                      </a:lnTo>
                      <a:lnTo>
                        <a:pt x="0" y="48"/>
                      </a:lnTo>
                      <a:lnTo>
                        <a:pt x="0" y="32"/>
                      </a:lnTo>
                      <a:lnTo>
                        <a:pt x="8" y="24"/>
                      </a:lnTo>
                      <a:lnTo>
                        <a:pt x="8" y="16"/>
                      </a:lnTo>
                      <a:lnTo>
                        <a:pt x="16" y="16"/>
                      </a:lnTo>
                      <a:lnTo>
                        <a:pt x="16" y="8"/>
                      </a:lnTo>
                      <a:lnTo>
                        <a:pt x="24" y="8"/>
                      </a:lnTo>
                      <a:lnTo>
                        <a:pt x="24" y="0"/>
                      </a:lnTo>
                      <a:lnTo>
                        <a:pt x="40" y="0"/>
                      </a:lnTo>
                      <a:close/>
                    </a:path>
                  </a:pathLst>
                </a:custGeom>
                <a:solidFill>
                  <a:srgbClr val="FF633F"/>
                </a:solidFill>
                <a:ln w="9525">
                  <a:noFill/>
                  <a:round/>
                  <a:headEnd/>
                  <a:tailEnd/>
                </a:ln>
              </p:spPr>
              <p:txBody>
                <a:bodyPr/>
                <a:lstStyle/>
                <a:p>
                  <a:endParaRPr lang="es-ES_tradnl"/>
                </a:p>
              </p:txBody>
            </p:sp>
            <p:sp>
              <p:nvSpPr>
                <p:cNvPr id="39255" name="Freeform 526"/>
                <p:cNvSpPr>
                  <a:spLocks/>
                </p:cNvSpPr>
                <p:nvPr/>
              </p:nvSpPr>
              <p:spPr bwMode="auto">
                <a:xfrm>
                  <a:off x="1906" y="2418"/>
                  <a:ext cx="40" cy="40"/>
                </a:xfrm>
                <a:custGeom>
                  <a:avLst/>
                  <a:gdLst>
                    <a:gd name="T0" fmla="*/ 40 w 40"/>
                    <a:gd name="T1" fmla="*/ 0 h 40"/>
                    <a:gd name="T2" fmla="*/ 40 w 40"/>
                    <a:gd name="T3" fmla="*/ 16 h 40"/>
                    <a:gd name="T4" fmla="*/ 32 w 40"/>
                    <a:gd name="T5" fmla="*/ 16 h 40"/>
                    <a:gd name="T6" fmla="*/ 32 w 40"/>
                    <a:gd name="T7" fmla="*/ 24 h 40"/>
                    <a:gd name="T8" fmla="*/ 24 w 40"/>
                    <a:gd name="T9" fmla="*/ 24 h 40"/>
                    <a:gd name="T10" fmla="*/ 24 w 40"/>
                    <a:gd name="T11" fmla="*/ 32 h 40"/>
                    <a:gd name="T12" fmla="*/ 16 w 40"/>
                    <a:gd name="T13" fmla="*/ 32 h 40"/>
                    <a:gd name="T14" fmla="*/ 16 w 40"/>
                    <a:gd name="T15" fmla="*/ 40 h 40"/>
                    <a:gd name="T16" fmla="*/ 0 w 40"/>
                    <a:gd name="T17" fmla="*/ 40 h 40"/>
                    <a:gd name="T18" fmla="*/ 0 w 40"/>
                    <a:gd name="T19" fmla="*/ 32 h 40"/>
                    <a:gd name="T20" fmla="*/ 8 w 40"/>
                    <a:gd name="T21" fmla="*/ 32 h 40"/>
                    <a:gd name="T22" fmla="*/ 8 w 40"/>
                    <a:gd name="T23" fmla="*/ 24 h 40"/>
                    <a:gd name="T24" fmla="*/ 32 w 40"/>
                    <a:gd name="T25" fmla="*/ 0 h 40"/>
                    <a:gd name="T26" fmla="*/ 40 w 40"/>
                    <a:gd name="T27" fmla="*/ 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0"/>
                    <a:gd name="T44" fmla="*/ 40 w 40"/>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0">
                      <a:moveTo>
                        <a:pt x="40" y="0"/>
                      </a:moveTo>
                      <a:lnTo>
                        <a:pt x="40" y="16"/>
                      </a:lnTo>
                      <a:lnTo>
                        <a:pt x="32" y="16"/>
                      </a:lnTo>
                      <a:lnTo>
                        <a:pt x="32" y="24"/>
                      </a:lnTo>
                      <a:lnTo>
                        <a:pt x="24" y="24"/>
                      </a:lnTo>
                      <a:lnTo>
                        <a:pt x="24" y="32"/>
                      </a:lnTo>
                      <a:lnTo>
                        <a:pt x="16" y="32"/>
                      </a:lnTo>
                      <a:lnTo>
                        <a:pt x="16" y="40"/>
                      </a:lnTo>
                      <a:lnTo>
                        <a:pt x="0" y="40"/>
                      </a:lnTo>
                      <a:lnTo>
                        <a:pt x="0" y="32"/>
                      </a:lnTo>
                      <a:lnTo>
                        <a:pt x="8" y="32"/>
                      </a:lnTo>
                      <a:lnTo>
                        <a:pt x="8" y="24"/>
                      </a:lnTo>
                      <a:lnTo>
                        <a:pt x="32" y="0"/>
                      </a:lnTo>
                      <a:lnTo>
                        <a:pt x="40" y="0"/>
                      </a:lnTo>
                      <a:close/>
                    </a:path>
                  </a:pathLst>
                </a:custGeom>
                <a:solidFill>
                  <a:srgbClr val="FF7035"/>
                </a:solidFill>
                <a:ln w="9525">
                  <a:noFill/>
                  <a:round/>
                  <a:headEnd/>
                  <a:tailEnd/>
                </a:ln>
              </p:spPr>
              <p:txBody>
                <a:bodyPr/>
                <a:lstStyle/>
                <a:p>
                  <a:endParaRPr lang="es-ES_tradnl"/>
                </a:p>
              </p:txBody>
            </p:sp>
            <p:sp>
              <p:nvSpPr>
                <p:cNvPr id="39256" name="Freeform 527"/>
                <p:cNvSpPr>
                  <a:spLocks/>
                </p:cNvSpPr>
                <p:nvPr/>
              </p:nvSpPr>
              <p:spPr bwMode="auto">
                <a:xfrm>
                  <a:off x="1914" y="2418"/>
                  <a:ext cx="32" cy="40"/>
                </a:xfrm>
                <a:custGeom>
                  <a:avLst/>
                  <a:gdLst>
                    <a:gd name="T0" fmla="*/ 0 w 32"/>
                    <a:gd name="T1" fmla="*/ 40 h 40"/>
                    <a:gd name="T2" fmla="*/ 0 w 32"/>
                    <a:gd name="T3" fmla="*/ 24 h 40"/>
                    <a:gd name="T4" fmla="*/ 8 w 32"/>
                    <a:gd name="T5" fmla="*/ 24 h 40"/>
                    <a:gd name="T6" fmla="*/ 8 w 32"/>
                    <a:gd name="T7" fmla="*/ 16 h 40"/>
                    <a:gd name="T8" fmla="*/ 16 w 32"/>
                    <a:gd name="T9" fmla="*/ 16 h 40"/>
                    <a:gd name="T10" fmla="*/ 16 w 32"/>
                    <a:gd name="T11" fmla="*/ 8 h 40"/>
                    <a:gd name="T12" fmla="*/ 24 w 32"/>
                    <a:gd name="T13" fmla="*/ 8 h 40"/>
                    <a:gd name="T14" fmla="*/ 24 w 32"/>
                    <a:gd name="T15" fmla="*/ 0 h 40"/>
                    <a:gd name="T16" fmla="*/ 32 w 32"/>
                    <a:gd name="T17" fmla="*/ 0 h 40"/>
                    <a:gd name="T18" fmla="*/ 32 w 32"/>
                    <a:gd name="T19" fmla="*/ 8 h 40"/>
                    <a:gd name="T20" fmla="*/ 24 w 32"/>
                    <a:gd name="T21" fmla="*/ 8 h 40"/>
                    <a:gd name="T22" fmla="*/ 24 w 32"/>
                    <a:gd name="T23" fmla="*/ 16 h 40"/>
                    <a:gd name="T24" fmla="*/ 16 w 32"/>
                    <a:gd name="T25" fmla="*/ 16 h 40"/>
                    <a:gd name="T26" fmla="*/ 16 w 32"/>
                    <a:gd name="T27" fmla="*/ 24 h 40"/>
                    <a:gd name="T28" fmla="*/ 0 w 32"/>
                    <a:gd name="T29" fmla="*/ 40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40"/>
                    <a:gd name="T47" fmla="*/ 32 w 32"/>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40">
                      <a:moveTo>
                        <a:pt x="0" y="40"/>
                      </a:moveTo>
                      <a:lnTo>
                        <a:pt x="0" y="24"/>
                      </a:lnTo>
                      <a:lnTo>
                        <a:pt x="8" y="24"/>
                      </a:lnTo>
                      <a:lnTo>
                        <a:pt x="8" y="16"/>
                      </a:lnTo>
                      <a:lnTo>
                        <a:pt x="16" y="16"/>
                      </a:lnTo>
                      <a:lnTo>
                        <a:pt x="16" y="8"/>
                      </a:lnTo>
                      <a:lnTo>
                        <a:pt x="24" y="8"/>
                      </a:lnTo>
                      <a:lnTo>
                        <a:pt x="24" y="0"/>
                      </a:lnTo>
                      <a:lnTo>
                        <a:pt x="32" y="0"/>
                      </a:lnTo>
                      <a:lnTo>
                        <a:pt x="32" y="8"/>
                      </a:lnTo>
                      <a:lnTo>
                        <a:pt x="24" y="8"/>
                      </a:lnTo>
                      <a:lnTo>
                        <a:pt x="24" y="16"/>
                      </a:lnTo>
                      <a:lnTo>
                        <a:pt x="16" y="16"/>
                      </a:lnTo>
                      <a:lnTo>
                        <a:pt x="16" y="24"/>
                      </a:lnTo>
                      <a:lnTo>
                        <a:pt x="0" y="40"/>
                      </a:lnTo>
                      <a:close/>
                    </a:path>
                  </a:pathLst>
                </a:custGeom>
                <a:solidFill>
                  <a:srgbClr val="FF7C2B"/>
                </a:solidFill>
                <a:ln w="9525">
                  <a:noFill/>
                  <a:round/>
                  <a:headEnd/>
                  <a:tailEnd/>
                </a:ln>
              </p:spPr>
              <p:txBody>
                <a:bodyPr/>
                <a:lstStyle/>
                <a:p>
                  <a:endParaRPr lang="es-ES_tradnl"/>
                </a:p>
              </p:txBody>
            </p:sp>
            <p:sp>
              <p:nvSpPr>
                <p:cNvPr id="39257" name="Freeform 528"/>
                <p:cNvSpPr>
                  <a:spLocks/>
                </p:cNvSpPr>
                <p:nvPr/>
              </p:nvSpPr>
              <p:spPr bwMode="auto">
                <a:xfrm>
                  <a:off x="1906" y="2434"/>
                  <a:ext cx="71" cy="64"/>
                </a:xfrm>
                <a:custGeom>
                  <a:avLst/>
                  <a:gdLst>
                    <a:gd name="T0" fmla="*/ 63 w 71"/>
                    <a:gd name="T1" fmla="*/ 48 h 64"/>
                    <a:gd name="T2" fmla="*/ 55 w 71"/>
                    <a:gd name="T3" fmla="*/ 56 h 64"/>
                    <a:gd name="T4" fmla="*/ 40 w 71"/>
                    <a:gd name="T5" fmla="*/ 64 h 64"/>
                    <a:gd name="T6" fmla="*/ 8 w 71"/>
                    <a:gd name="T7" fmla="*/ 64 h 64"/>
                    <a:gd name="T8" fmla="*/ 8 w 71"/>
                    <a:gd name="T9" fmla="*/ 56 h 64"/>
                    <a:gd name="T10" fmla="*/ 0 w 71"/>
                    <a:gd name="T11" fmla="*/ 48 h 64"/>
                    <a:gd name="T12" fmla="*/ 0 w 71"/>
                    <a:gd name="T13" fmla="*/ 32 h 64"/>
                    <a:gd name="T14" fmla="*/ 8 w 71"/>
                    <a:gd name="T15" fmla="*/ 32 h 64"/>
                    <a:gd name="T16" fmla="*/ 8 w 71"/>
                    <a:gd name="T17" fmla="*/ 16 h 64"/>
                    <a:gd name="T18" fmla="*/ 24 w 71"/>
                    <a:gd name="T19" fmla="*/ 0 h 64"/>
                    <a:gd name="T20" fmla="*/ 48 w 71"/>
                    <a:gd name="T21" fmla="*/ 0 h 64"/>
                    <a:gd name="T22" fmla="*/ 63 w 71"/>
                    <a:gd name="T23" fmla="*/ 16 h 64"/>
                    <a:gd name="T24" fmla="*/ 63 w 71"/>
                    <a:gd name="T25" fmla="*/ 24 h 64"/>
                    <a:gd name="T26" fmla="*/ 71 w 71"/>
                    <a:gd name="T27" fmla="*/ 24 h 64"/>
                    <a:gd name="T28" fmla="*/ 71 w 71"/>
                    <a:gd name="T29" fmla="*/ 40 h 64"/>
                    <a:gd name="T30" fmla="*/ 63 w 71"/>
                    <a:gd name="T31" fmla="*/ 40 h 64"/>
                    <a:gd name="T32" fmla="*/ 63 w 71"/>
                    <a:gd name="T33" fmla="*/ 48 h 6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64"/>
                    <a:gd name="T53" fmla="*/ 71 w 71"/>
                    <a:gd name="T54" fmla="*/ 64 h 6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64">
                      <a:moveTo>
                        <a:pt x="63" y="48"/>
                      </a:moveTo>
                      <a:lnTo>
                        <a:pt x="55" y="56"/>
                      </a:lnTo>
                      <a:lnTo>
                        <a:pt x="40" y="64"/>
                      </a:lnTo>
                      <a:lnTo>
                        <a:pt x="8" y="64"/>
                      </a:lnTo>
                      <a:lnTo>
                        <a:pt x="8" y="56"/>
                      </a:lnTo>
                      <a:lnTo>
                        <a:pt x="0" y="48"/>
                      </a:lnTo>
                      <a:lnTo>
                        <a:pt x="0" y="32"/>
                      </a:lnTo>
                      <a:lnTo>
                        <a:pt x="8" y="32"/>
                      </a:lnTo>
                      <a:lnTo>
                        <a:pt x="8" y="16"/>
                      </a:lnTo>
                      <a:lnTo>
                        <a:pt x="24" y="0"/>
                      </a:lnTo>
                      <a:lnTo>
                        <a:pt x="48" y="0"/>
                      </a:lnTo>
                      <a:lnTo>
                        <a:pt x="63" y="16"/>
                      </a:lnTo>
                      <a:lnTo>
                        <a:pt x="63" y="24"/>
                      </a:lnTo>
                      <a:lnTo>
                        <a:pt x="71" y="24"/>
                      </a:lnTo>
                      <a:lnTo>
                        <a:pt x="71" y="40"/>
                      </a:lnTo>
                      <a:lnTo>
                        <a:pt x="63" y="40"/>
                      </a:lnTo>
                      <a:lnTo>
                        <a:pt x="63" y="48"/>
                      </a:lnTo>
                      <a:close/>
                    </a:path>
                  </a:pathLst>
                </a:custGeom>
                <a:solidFill>
                  <a:srgbClr val="FF3F59"/>
                </a:solidFill>
                <a:ln w="0">
                  <a:solidFill>
                    <a:srgbClr val="000000"/>
                  </a:solidFill>
                  <a:round/>
                  <a:headEnd/>
                  <a:tailEnd/>
                </a:ln>
              </p:spPr>
              <p:txBody>
                <a:bodyPr/>
                <a:lstStyle/>
                <a:p>
                  <a:endParaRPr lang="es-ES_tradnl"/>
                </a:p>
              </p:txBody>
            </p:sp>
            <p:sp>
              <p:nvSpPr>
                <p:cNvPr id="39258" name="Freeform 529"/>
                <p:cNvSpPr>
                  <a:spLocks/>
                </p:cNvSpPr>
                <p:nvPr/>
              </p:nvSpPr>
              <p:spPr bwMode="auto">
                <a:xfrm>
                  <a:off x="1914" y="2450"/>
                  <a:ext cx="16" cy="32"/>
                </a:xfrm>
                <a:custGeom>
                  <a:avLst/>
                  <a:gdLst>
                    <a:gd name="T0" fmla="*/ 8 w 16"/>
                    <a:gd name="T1" fmla="*/ 0 h 32"/>
                    <a:gd name="T2" fmla="*/ 8 w 16"/>
                    <a:gd name="T3" fmla="*/ 8 h 32"/>
                    <a:gd name="T4" fmla="*/ 0 w 16"/>
                    <a:gd name="T5" fmla="*/ 8 h 32"/>
                    <a:gd name="T6" fmla="*/ 8 w 16"/>
                    <a:gd name="T7" fmla="*/ 16 h 32"/>
                    <a:gd name="T8" fmla="*/ 8 w 16"/>
                    <a:gd name="T9" fmla="*/ 24 h 32"/>
                    <a:gd name="T10" fmla="*/ 16 w 16"/>
                    <a:gd name="T11" fmla="*/ 24 h 32"/>
                    <a:gd name="T12" fmla="*/ 16 w 16"/>
                    <a:gd name="T13" fmla="*/ 32 h 32"/>
                    <a:gd name="T14" fmla="*/ 16 w 16"/>
                    <a:gd name="T15" fmla="*/ 8 h 32"/>
                    <a:gd name="T16" fmla="*/ 8 w 16"/>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32"/>
                    <a:gd name="T29" fmla="*/ 16 w 16"/>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32">
                      <a:moveTo>
                        <a:pt x="8" y="0"/>
                      </a:moveTo>
                      <a:lnTo>
                        <a:pt x="8" y="8"/>
                      </a:lnTo>
                      <a:lnTo>
                        <a:pt x="0" y="8"/>
                      </a:lnTo>
                      <a:lnTo>
                        <a:pt x="8" y="16"/>
                      </a:lnTo>
                      <a:lnTo>
                        <a:pt x="8" y="24"/>
                      </a:lnTo>
                      <a:lnTo>
                        <a:pt x="16" y="24"/>
                      </a:lnTo>
                      <a:lnTo>
                        <a:pt x="16" y="32"/>
                      </a:lnTo>
                      <a:lnTo>
                        <a:pt x="16" y="8"/>
                      </a:lnTo>
                      <a:lnTo>
                        <a:pt x="8" y="0"/>
                      </a:lnTo>
                      <a:close/>
                    </a:path>
                  </a:pathLst>
                </a:custGeom>
                <a:solidFill>
                  <a:srgbClr val="D80C26"/>
                </a:solidFill>
                <a:ln w="9525">
                  <a:noFill/>
                  <a:round/>
                  <a:headEnd/>
                  <a:tailEnd/>
                </a:ln>
              </p:spPr>
              <p:txBody>
                <a:bodyPr/>
                <a:lstStyle/>
                <a:p>
                  <a:endParaRPr lang="es-ES_tradnl"/>
                </a:p>
              </p:txBody>
            </p:sp>
            <p:sp>
              <p:nvSpPr>
                <p:cNvPr id="39259" name="Freeform 530"/>
                <p:cNvSpPr>
                  <a:spLocks/>
                </p:cNvSpPr>
                <p:nvPr/>
              </p:nvSpPr>
              <p:spPr bwMode="auto">
                <a:xfrm>
                  <a:off x="1914" y="2450"/>
                  <a:ext cx="55" cy="32"/>
                </a:xfrm>
                <a:custGeom>
                  <a:avLst/>
                  <a:gdLst>
                    <a:gd name="T0" fmla="*/ 0 w 55"/>
                    <a:gd name="T1" fmla="*/ 0 h 32"/>
                    <a:gd name="T2" fmla="*/ 0 w 55"/>
                    <a:gd name="T3" fmla="*/ 16 h 32"/>
                    <a:gd name="T4" fmla="*/ 8 w 55"/>
                    <a:gd name="T5" fmla="*/ 16 h 32"/>
                    <a:gd name="T6" fmla="*/ 8 w 55"/>
                    <a:gd name="T7" fmla="*/ 32 h 32"/>
                    <a:gd name="T8" fmla="*/ 55 w 55"/>
                    <a:gd name="T9" fmla="*/ 32 h 32"/>
                    <a:gd name="T10" fmla="*/ 0 60000 65536"/>
                    <a:gd name="T11" fmla="*/ 0 60000 65536"/>
                    <a:gd name="T12" fmla="*/ 0 60000 65536"/>
                    <a:gd name="T13" fmla="*/ 0 60000 65536"/>
                    <a:gd name="T14" fmla="*/ 0 60000 65536"/>
                    <a:gd name="T15" fmla="*/ 0 w 55"/>
                    <a:gd name="T16" fmla="*/ 0 h 32"/>
                    <a:gd name="T17" fmla="*/ 55 w 55"/>
                    <a:gd name="T18" fmla="*/ 32 h 32"/>
                  </a:gdLst>
                  <a:ahLst/>
                  <a:cxnLst>
                    <a:cxn ang="T10">
                      <a:pos x="T0" y="T1"/>
                    </a:cxn>
                    <a:cxn ang="T11">
                      <a:pos x="T2" y="T3"/>
                    </a:cxn>
                    <a:cxn ang="T12">
                      <a:pos x="T4" y="T5"/>
                    </a:cxn>
                    <a:cxn ang="T13">
                      <a:pos x="T6" y="T7"/>
                    </a:cxn>
                    <a:cxn ang="T14">
                      <a:pos x="T8" y="T9"/>
                    </a:cxn>
                  </a:cxnLst>
                  <a:rect l="T15" t="T16" r="T17" b="T18"/>
                  <a:pathLst>
                    <a:path w="55" h="32">
                      <a:moveTo>
                        <a:pt x="0" y="0"/>
                      </a:moveTo>
                      <a:lnTo>
                        <a:pt x="0" y="16"/>
                      </a:lnTo>
                      <a:lnTo>
                        <a:pt x="8" y="16"/>
                      </a:lnTo>
                      <a:lnTo>
                        <a:pt x="8" y="32"/>
                      </a:lnTo>
                      <a:lnTo>
                        <a:pt x="55" y="32"/>
                      </a:lnTo>
                    </a:path>
                  </a:pathLst>
                </a:custGeom>
                <a:noFill/>
                <a:ln w="12700">
                  <a:solidFill>
                    <a:srgbClr val="FF3F59"/>
                  </a:solidFill>
                  <a:round/>
                  <a:headEnd/>
                  <a:tailEnd/>
                </a:ln>
              </p:spPr>
              <p:txBody>
                <a:bodyPr/>
                <a:lstStyle/>
                <a:p>
                  <a:endParaRPr lang="es-ES_tradnl"/>
                </a:p>
              </p:txBody>
            </p:sp>
            <p:sp>
              <p:nvSpPr>
                <p:cNvPr id="39260" name="Freeform 531"/>
                <p:cNvSpPr>
                  <a:spLocks/>
                </p:cNvSpPr>
                <p:nvPr/>
              </p:nvSpPr>
              <p:spPr bwMode="auto">
                <a:xfrm>
                  <a:off x="1914" y="2458"/>
                  <a:ext cx="47" cy="32"/>
                </a:xfrm>
                <a:custGeom>
                  <a:avLst/>
                  <a:gdLst>
                    <a:gd name="T0" fmla="*/ 0 w 47"/>
                    <a:gd name="T1" fmla="*/ 0 h 32"/>
                    <a:gd name="T2" fmla="*/ 0 w 47"/>
                    <a:gd name="T3" fmla="*/ 16 h 32"/>
                    <a:gd name="T4" fmla="*/ 8 w 47"/>
                    <a:gd name="T5" fmla="*/ 16 h 32"/>
                    <a:gd name="T6" fmla="*/ 8 w 47"/>
                    <a:gd name="T7" fmla="*/ 24 h 32"/>
                    <a:gd name="T8" fmla="*/ 16 w 47"/>
                    <a:gd name="T9" fmla="*/ 24 h 32"/>
                    <a:gd name="T10" fmla="*/ 24 w 47"/>
                    <a:gd name="T11" fmla="*/ 32 h 32"/>
                    <a:gd name="T12" fmla="*/ 40 w 47"/>
                    <a:gd name="T13" fmla="*/ 32 h 32"/>
                    <a:gd name="T14" fmla="*/ 47 w 47"/>
                    <a:gd name="T15" fmla="*/ 24 h 32"/>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32"/>
                    <a:gd name="T26" fmla="*/ 47 w 4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32">
                      <a:moveTo>
                        <a:pt x="0" y="0"/>
                      </a:moveTo>
                      <a:lnTo>
                        <a:pt x="0" y="16"/>
                      </a:lnTo>
                      <a:lnTo>
                        <a:pt x="8" y="16"/>
                      </a:lnTo>
                      <a:lnTo>
                        <a:pt x="8" y="24"/>
                      </a:lnTo>
                      <a:lnTo>
                        <a:pt x="16" y="24"/>
                      </a:lnTo>
                      <a:lnTo>
                        <a:pt x="24" y="32"/>
                      </a:lnTo>
                      <a:lnTo>
                        <a:pt x="40" y="32"/>
                      </a:lnTo>
                      <a:lnTo>
                        <a:pt x="47" y="24"/>
                      </a:lnTo>
                    </a:path>
                  </a:pathLst>
                </a:custGeom>
                <a:noFill/>
                <a:ln w="12700">
                  <a:solidFill>
                    <a:srgbClr val="FF3A5B"/>
                  </a:solidFill>
                  <a:round/>
                  <a:headEnd/>
                  <a:tailEnd/>
                </a:ln>
              </p:spPr>
              <p:txBody>
                <a:bodyPr/>
                <a:lstStyle/>
                <a:p>
                  <a:endParaRPr lang="es-ES_tradnl"/>
                </a:p>
              </p:txBody>
            </p:sp>
            <p:sp>
              <p:nvSpPr>
                <p:cNvPr id="39261" name="Freeform 532"/>
                <p:cNvSpPr>
                  <a:spLocks/>
                </p:cNvSpPr>
                <p:nvPr/>
              </p:nvSpPr>
              <p:spPr bwMode="auto">
                <a:xfrm>
                  <a:off x="1914" y="2458"/>
                  <a:ext cx="47" cy="32"/>
                </a:xfrm>
                <a:custGeom>
                  <a:avLst/>
                  <a:gdLst>
                    <a:gd name="T0" fmla="*/ 0 w 47"/>
                    <a:gd name="T1" fmla="*/ 0 h 32"/>
                    <a:gd name="T2" fmla="*/ 0 w 47"/>
                    <a:gd name="T3" fmla="*/ 16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16"/>
                      </a:lnTo>
                      <a:lnTo>
                        <a:pt x="8" y="24"/>
                      </a:lnTo>
                      <a:lnTo>
                        <a:pt x="8" y="32"/>
                      </a:lnTo>
                      <a:lnTo>
                        <a:pt x="47" y="32"/>
                      </a:lnTo>
                    </a:path>
                  </a:pathLst>
                </a:custGeom>
                <a:noFill/>
                <a:ln w="12700">
                  <a:solidFill>
                    <a:srgbClr val="FF325E"/>
                  </a:solidFill>
                  <a:round/>
                  <a:headEnd/>
                  <a:tailEnd/>
                </a:ln>
              </p:spPr>
              <p:txBody>
                <a:bodyPr/>
                <a:lstStyle/>
                <a:p>
                  <a:endParaRPr lang="es-ES_tradnl"/>
                </a:p>
              </p:txBody>
            </p:sp>
            <p:sp>
              <p:nvSpPr>
                <p:cNvPr id="39262" name="Freeform 533"/>
                <p:cNvSpPr>
                  <a:spLocks/>
                </p:cNvSpPr>
                <p:nvPr/>
              </p:nvSpPr>
              <p:spPr bwMode="auto">
                <a:xfrm>
                  <a:off x="1914" y="2458"/>
                  <a:ext cx="47" cy="32"/>
                </a:xfrm>
                <a:custGeom>
                  <a:avLst/>
                  <a:gdLst>
                    <a:gd name="T0" fmla="*/ 0 w 47"/>
                    <a:gd name="T1" fmla="*/ 0 h 32"/>
                    <a:gd name="T2" fmla="*/ 0 w 47"/>
                    <a:gd name="T3" fmla="*/ 24 h 32"/>
                    <a:gd name="T4" fmla="*/ 8 w 47"/>
                    <a:gd name="T5" fmla="*/ 24 h 32"/>
                    <a:gd name="T6" fmla="*/ 8 w 47"/>
                    <a:gd name="T7" fmla="*/ 32 h 32"/>
                    <a:gd name="T8" fmla="*/ 47 w 47"/>
                    <a:gd name="T9" fmla="*/ 32 h 32"/>
                    <a:gd name="T10" fmla="*/ 0 60000 65536"/>
                    <a:gd name="T11" fmla="*/ 0 60000 65536"/>
                    <a:gd name="T12" fmla="*/ 0 60000 65536"/>
                    <a:gd name="T13" fmla="*/ 0 60000 65536"/>
                    <a:gd name="T14" fmla="*/ 0 60000 65536"/>
                    <a:gd name="T15" fmla="*/ 0 w 47"/>
                    <a:gd name="T16" fmla="*/ 0 h 32"/>
                    <a:gd name="T17" fmla="*/ 47 w 47"/>
                    <a:gd name="T18" fmla="*/ 32 h 32"/>
                  </a:gdLst>
                  <a:ahLst/>
                  <a:cxnLst>
                    <a:cxn ang="T10">
                      <a:pos x="T0" y="T1"/>
                    </a:cxn>
                    <a:cxn ang="T11">
                      <a:pos x="T2" y="T3"/>
                    </a:cxn>
                    <a:cxn ang="T12">
                      <a:pos x="T4" y="T5"/>
                    </a:cxn>
                    <a:cxn ang="T13">
                      <a:pos x="T6" y="T7"/>
                    </a:cxn>
                    <a:cxn ang="T14">
                      <a:pos x="T8" y="T9"/>
                    </a:cxn>
                  </a:cxnLst>
                  <a:rect l="T15" t="T16" r="T17" b="T18"/>
                  <a:pathLst>
                    <a:path w="47" h="32">
                      <a:moveTo>
                        <a:pt x="0" y="0"/>
                      </a:moveTo>
                      <a:lnTo>
                        <a:pt x="0" y="24"/>
                      </a:lnTo>
                      <a:lnTo>
                        <a:pt x="8" y="24"/>
                      </a:lnTo>
                      <a:lnTo>
                        <a:pt x="8" y="32"/>
                      </a:lnTo>
                      <a:lnTo>
                        <a:pt x="47" y="32"/>
                      </a:lnTo>
                    </a:path>
                  </a:pathLst>
                </a:custGeom>
                <a:noFill/>
                <a:ln w="12700">
                  <a:solidFill>
                    <a:srgbClr val="FF2D5E"/>
                  </a:solidFill>
                  <a:round/>
                  <a:headEnd/>
                  <a:tailEnd/>
                </a:ln>
              </p:spPr>
              <p:txBody>
                <a:bodyPr/>
                <a:lstStyle/>
                <a:p>
                  <a:endParaRPr lang="es-ES_tradnl"/>
                </a:p>
              </p:txBody>
            </p:sp>
            <p:sp>
              <p:nvSpPr>
                <p:cNvPr id="39263" name="Freeform 534"/>
                <p:cNvSpPr>
                  <a:spLocks/>
                </p:cNvSpPr>
                <p:nvPr/>
              </p:nvSpPr>
              <p:spPr bwMode="auto">
                <a:xfrm>
                  <a:off x="1914" y="2466"/>
                  <a:ext cx="47" cy="24"/>
                </a:xfrm>
                <a:custGeom>
                  <a:avLst/>
                  <a:gdLst>
                    <a:gd name="T0" fmla="*/ 0 w 47"/>
                    <a:gd name="T1" fmla="*/ 0 h 24"/>
                    <a:gd name="T2" fmla="*/ 0 w 47"/>
                    <a:gd name="T3" fmla="*/ 24 h 24"/>
                    <a:gd name="T4" fmla="*/ 47 w 47"/>
                    <a:gd name="T5" fmla="*/ 24 h 24"/>
                    <a:gd name="T6" fmla="*/ 0 60000 65536"/>
                    <a:gd name="T7" fmla="*/ 0 60000 65536"/>
                    <a:gd name="T8" fmla="*/ 0 60000 65536"/>
                    <a:gd name="T9" fmla="*/ 0 w 47"/>
                    <a:gd name="T10" fmla="*/ 0 h 24"/>
                    <a:gd name="T11" fmla="*/ 47 w 47"/>
                    <a:gd name="T12" fmla="*/ 24 h 24"/>
                  </a:gdLst>
                  <a:ahLst/>
                  <a:cxnLst>
                    <a:cxn ang="T6">
                      <a:pos x="T0" y="T1"/>
                    </a:cxn>
                    <a:cxn ang="T7">
                      <a:pos x="T2" y="T3"/>
                    </a:cxn>
                    <a:cxn ang="T8">
                      <a:pos x="T4" y="T5"/>
                    </a:cxn>
                  </a:cxnLst>
                  <a:rect l="T9" t="T10" r="T11" b="T12"/>
                  <a:pathLst>
                    <a:path w="47" h="24">
                      <a:moveTo>
                        <a:pt x="0" y="0"/>
                      </a:moveTo>
                      <a:lnTo>
                        <a:pt x="0" y="24"/>
                      </a:lnTo>
                      <a:lnTo>
                        <a:pt x="47" y="24"/>
                      </a:lnTo>
                    </a:path>
                  </a:pathLst>
                </a:custGeom>
                <a:noFill/>
                <a:ln w="12700">
                  <a:solidFill>
                    <a:srgbClr val="FF2660"/>
                  </a:solidFill>
                  <a:round/>
                  <a:headEnd/>
                  <a:tailEnd/>
                </a:ln>
              </p:spPr>
              <p:txBody>
                <a:bodyPr/>
                <a:lstStyle/>
                <a:p>
                  <a:endParaRPr lang="es-ES_tradnl"/>
                </a:p>
              </p:txBody>
            </p:sp>
            <p:sp>
              <p:nvSpPr>
                <p:cNvPr id="39264" name="Freeform 535"/>
                <p:cNvSpPr>
                  <a:spLocks/>
                </p:cNvSpPr>
                <p:nvPr/>
              </p:nvSpPr>
              <p:spPr bwMode="auto">
                <a:xfrm>
                  <a:off x="1914" y="2466"/>
                  <a:ext cx="47" cy="32"/>
                </a:xfrm>
                <a:custGeom>
                  <a:avLst/>
                  <a:gdLst>
                    <a:gd name="T0" fmla="*/ 0 w 47"/>
                    <a:gd name="T1" fmla="*/ 0 h 32"/>
                    <a:gd name="T2" fmla="*/ 0 w 47"/>
                    <a:gd name="T3" fmla="*/ 24 h 32"/>
                    <a:gd name="T4" fmla="*/ 8 w 47"/>
                    <a:gd name="T5" fmla="*/ 24 h 32"/>
                    <a:gd name="T6" fmla="*/ 8 w 47"/>
                    <a:gd name="T7" fmla="*/ 32 h 32"/>
                    <a:gd name="T8" fmla="*/ 24 w 47"/>
                    <a:gd name="T9" fmla="*/ 32 h 32"/>
                    <a:gd name="T10" fmla="*/ 32 w 47"/>
                    <a:gd name="T11" fmla="*/ 24 h 32"/>
                    <a:gd name="T12" fmla="*/ 47 w 47"/>
                    <a:gd name="T13" fmla="*/ 24 h 32"/>
                    <a:gd name="T14" fmla="*/ 0 60000 65536"/>
                    <a:gd name="T15" fmla="*/ 0 60000 65536"/>
                    <a:gd name="T16" fmla="*/ 0 60000 65536"/>
                    <a:gd name="T17" fmla="*/ 0 60000 65536"/>
                    <a:gd name="T18" fmla="*/ 0 60000 65536"/>
                    <a:gd name="T19" fmla="*/ 0 60000 65536"/>
                    <a:gd name="T20" fmla="*/ 0 60000 65536"/>
                    <a:gd name="T21" fmla="*/ 0 w 47"/>
                    <a:gd name="T22" fmla="*/ 0 h 32"/>
                    <a:gd name="T23" fmla="*/ 47 w 47"/>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32">
                      <a:moveTo>
                        <a:pt x="0" y="0"/>
                      </a:moveTo>
                      <a:lnTo>
                        <a:pt x="0" y="24"/>
                      </a:lnTo>
                      <a:lnTo>
                        <a:pt x="8" y="24"/>
                      </a:lnTo>
                      <a:lnTo>
                        <a:pt x="8" y="32"/>
                      </a:lnTo>
                      <a:lnTo>
                        <a:pt x="24" y="32"/>
                      </a:lnTo>
                      <a:lnTo>
                        <a:pt x="32" y="24"/>
                      </a:lnTo>
                      <a:lnTo>
                        <a:pt x="47" y="24"/>
                      </a:lnTo>
                    </a:path>
                  </a:pathLst>
                </a:custGeom>
                <a:noFill/>
                <a:ln w="12700">
                  <a:solidFill>
                    <a:srgbClr val="FF1E63"/>
                  </a:solidFill>
                  <a:round/>
                  <a:headEnd/>
                  <a:tailEnd/>
                </a:ln>
              </p:spPr>
              <p:txBody>
                <a:bodyPr/>
                <a:lstStyle/>
                <a:p>
                  <a:endParaRPr lang="es-ES_tradnl"/>
                </a:p>
              </p:txBody>
            </p:sp>
            <p:sp>
              <p:nvSpPr>
                <p:cNvPr id="39265" name="Freeform 536"/>
                <p:cNvSpPr>
                  <a:spLocks/>
                </p:cNvSpPr>
                <p:nvPr/>
              </p:nvSpPr>
              <p:spPr bwMode="auto">
                <a:xfrm>
                  <a:off x="1906" y="2466"/>
                  <a:ext cx="55" cy="32"/>
                </a:xfrm>
                <a:custGeom>
                  <a:avLst/>
                  <a:gdLst>
                    <a:gd name="T0" fmla="*/ 0 w 55"/>
                    <a:gd name="T1" fmla="*/ 0 h 32"/>
                    <a:gd name="T2" fmla="*/ 0 w 55"/>
                    <a:gd name="T3" fmla="*/ 8 h 32"/>
                    <a:gd name="T4" fmla="*/ 8 w 55"/>
                    <a:gd name="T5" fmla="*/ 8 h 32"/>
                    <a:gd name="T6" fmla="*/ 8 w 55"/>
                    <a:gd name="T7" fmla="*/ 32 h 32"/>
                    <a:gd name="T8" fmla="*/ 40 w 55"/>
                    <a:gd name="T9" fmla="*/ 32 h 32"/>
                    <a:gd name="T10" fmla="*/ 48 w 55"/>
                    <a:gd name="T11" fmla="*/ 24 h 32"/>
                    <a:gd name="T12" fmla="*/ 55 w 55"/>
                    <a:gd name="T13" fmla="*/ 24 h 32"/>
                    <a:gd name="T14" fmla="*/ 0 60000 65536"/>
                    <a:gd name="T15" fmla="*/ 0 60000 65536"/>
                    <a:gd name="T16" fmla="*/ 0 60000 65536"/>
                    <a:gd name="T17" fmla="*/ 0 60000 65536"/>
                    <a:gd name="T18" fmla="*/ 0 60000 65536"/>
                    <a:gd name="T19" fmla="*/ 0 60000 65536"/>
                    <a:gd name="T20" fmla="*/ 0 60000 65536"/>
                    <a:gd name="T21" fmla="*/ 0 w 55"/>
                    <a:gd name="T22" fmla="*/ 0 h 32"/>
                    <a:gd name="T23" fmla="*/ 55 w 55"/>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32">
                      <a:moveTo>
                        <a:pt x="0" y="0"/>
                      </a:moveTo>
                      <a:lnTo>
                        <a:pt x="0" y="8"/>
                      </a:lnTo>
                      <a:lnTo>
                        <a:pt x="8" y="8"/>
                      </a:lnTo>
                      <a:lnTo>
                        <a:pt x="8" y="32"/>
                      </a:lnTo>
                      <a:lnTo>
                        <a:pt x="40" y="32"/>
                      </a:lnTo>
                      <a:lnTo>
                        <a:pt x="48" y="24"/>
                      </a:lnTo>
                      <a:lnTo>
                        <a:pt x="55" y="24"/>
                      </a:lnTo>
                    </a:path>
                  </a:pathLst>
                </a:custGeom>
                <a:noFill/>
                <a:ln w="12700">
                  <a:solidFill>
                    <a:srgbClr val="FF1966"/>
                  </a:solidFill>
                  <a:round/>
                  <a:headEnd/>
                  <a:tailEnd/>
                </a:ln>
              </p:spPr>
              <p:txBody>
                <a:bodyPr/>
                <a:lstStyle/>
                <a:p>
                  <a:endParaRPr lang="es-ES_tradnl"/>
                </a:p>
              </p:txBody>
            </p:sp>
            <p:sp>
              <p:nvSpPr>
                <p:cNvPr id="39266" name="Freeform 537"/>
                <p:cNvSpPr>
                  <a:spLocks/>
                </p:cNvSpPr>
                <p:nvPr/>
              </p:nvSpPr>
              <p:spPr bwMode="auto">
                <a:xfrm>
                  <a:off x="1922" y="2434"/>
                  <a:ext cx="63" cy="48"/>
                </a:xfrm>
                <a:custGeom>
                  <a:avLst/>
                  <a:gdLst>
                    <a:gd name="T0" fmla="*/ 24 w 63"/>
                    <a:gd name="T1" fmla="*/ 48 h 48"/>
                    <a:gd name="T2" fmla="*/ 8 w 63"/>
                    <a:gd name="T3" fmla="*/ 48 h 48"/>
                    <a:gd name="T4" fmla="*/ 8 w 63"/>
                    <a:gd name="T5" fmla="*/ 40 h 48"/>
                    <a:gd name="T6" fmla="*/ 0 w 63"/>
                    <a:gd name="T7" fmla="*/ 40 h 48"/>
                    <a:gd name="T8" fmla="*/ 0 w 63"/>
                    <a:gd name="T9" fmla="*/ 8 h 48"/>
                    <a:gd name="T10" fmla="*/ 8 w 63"/>
                    <a:gd name="T11" fmla="*/ 8 h 48"/>
                    <a:gd name="T12" fmla="*/ 8 w 63"/>
                    <a:gd name="T13" fmla="*/ 0 h 48"/>
                    <a:gd name="T14" fmla="*/ 32 w 63"/>
                    <a:gd name="T15" fmla="*/ 0 h 48"/>
                    <a:gd name="T16" fmla="*/ 32 w 63"/>
                    <a:gd name="T17" fmla="*/ 8 h 48"/>
                    <a:gd name="T18" fmla="*/ 47 w 63"/>
                    <a:gd name="T19" fmla="*/ 8 h 48"/>
                    <a:gd name="T20" fmla="*/ 63 w 63"/>
                    <a:gd name="T21" fmla="*/ 24 h 48"/>
                    <a:gd name="T22" fmla="*/ 47 w 63"/>
                    <a:gd name="T23" fmla="*/ 40 h 48"/>
                    <a:gd name="T24" fmla="*/ 39 w 63"/>
                    <a:gd name="T25" fmla="*/ 40 h 48"/>
                    <a:gd name="T26" fmla="*/ 32 w 63"/>
                    <a:gd name="T27" fmla="*/ 48 h 48"/>
                    <a:gd name="T28" fmla="*/ 24 w 63"/>
                    <a:gd name="T29" fmla="*/ 48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48"/>
                    <a:gd name="T47" fmla="*/ 63 w 63"/>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48">
                      <a:moveTo>
                        <a:pt x="24" y="48"/>
                      </a:moveTo>
                      <a:lnTo>
                        <a:pt x="8" y="48"/>
                      </a:lnTo>
                      <a:lnTo>
                        <a:pt x="8" y="40"/>
                      </a:lnTo>
                      <a:lnTo>
                        <a:pt x="0" y="40"/>
                      </a:lnTo>
                      <a:lnTo>
                        <a:pt x="0" y="8"/>
                      </a:lnTo>
                      <a:lnTo>
                        <a:pt x="8" y="8"/>
                      </a:lnTo>
                      <a:lnTo>
                        <a:pt x="8" y="0"/>
                      </a:lnTo>
                      <a:lnTo>
                        <a:pt x="32" y="0"/>
                      </a:lnTo>
                      <a:lnTo>
                        <a:pt x="32" y="8"/>
                      </a:lnTo>
                      <a:lnTo>
                        <a:pt x="47" y="8"/>
                      </a:lnTo>
                      <a:lnTo>
                        <a:pt x="63" y="24"/>
                      </a:lnTo>
                      <a:lnTo>
                        <a:pt x="47" y="40"/>
                      </a:lnTo>
                      <a:lnTo>
                        <a:pt x="39" y="40"/>
                      </a:lnTo>
                      <a:lnTo>
                        <a:pt x="32" y="48"/>
                      </a:lnTo>
                      <a:lnTo>
                        <a:pt x="24" y="48"/>
                      </a:lnTo>
                      <a:close/>
                    </a:path>
                  </a:pathLst>
                </a:custGeom>
                <a:solidFill>
                  <a:srgbClr val="FF1966"/>
                </a:solidFill>
                <a:ln w="0">
                  <a:solidFill>
                    <a:srgbClr val="000000"/>
                  </a:solidFill>
                  <a:round/>
                  <a:headEnd/>
                  <a:tailEnd/>
                </a:ln>
              </p:spPr>
              <p:txBody>
                <a:bodyPr/>
                <a:lstStyle/>
                <a:p>
                  <a:endParaRPr lang="es-ES_tradnl"/>
                </a:p>
              </p:txBody>
            </p:sp>
            <p:sp>
              <p:nvSpPr>
                <p:cNvPr id="39267" name="Freeform 538"/>
                <p:cNvSpPr>
                  <a:spLocks/>
                </p:cNvSpPr>
                <p:nvPr/>
              </p:nvSpPr>
              <p:spPr bwMode="auto">
                <a:xfrm>
                  <a:off x="1930" y="2450"/>
                  <a:ext cx="16" cy="32"/>
                </a:xfrm>
                <a:custGeom>
                  <a:avLst/>
                  <a:gdLst>
                    <a:gd name="T0" fmla="*/ 8 w 16"/>
                    <a:gd name="T1" fmla="*/ 0 h 32"/>
                    <a:gd name="T2" fmla="*/ 16 w 16"/>
                    <a:gd name="T3" fmla="*/ 0 h 32"/>
                    <a:gd name="T4" fmla="*/ 16 w 16"/>
                    <a:gd name="T5" fmla="*/ 32 h 32"/>
                    <a:gd name="T6" fmla="*/ 8 w 16"/>
                    <a:gd name="T7" fmla="*/ 32 h 32"/>
                    <a:gd name="T8" fmla="*/ 0 w 16"/>
                    <a:gd name="T9" fmla="*/ 24 h 32"/>
                    <a:gd name="T10" fmla="*/ 0 w 16"/>
                    <a:gd name="T11" fmla="*/ 0 h 32"/>
                    <a:gd name="T12" fmla="*/ 8 w 16"/>
                    <a:gd name="T13" fmla="*/ 0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8" y="0"/>
                      </a:moveTo>
                      <a:lnTo>
                        <a:pt x="16" y="0"/>
                      </a:lnTo>
                      <a:lnTo>
                        <a:pt x="16" y="32"/>
                      </a:lnTo>
                      <a:lnTo>
                        <a:pt x="8" y="32"/>
                      </a:lnTo>
                      <a:lnTo>
                        <a:pt x="0" y="24"/>
                      </a:lnTo>
                      <a:lnTo>
                        <a:pt x="0" y="0"/>
                      </a:lnTo>
                      <a:lnTo>
                        <a:pt x="8" y="0"/>
                      </a:lnTo>
                      <a:close/>
                    </a:path>
                  </a:pathLst>
                </a:custGeom>
                <a:solidFill>
                  <a:srgbClr val="FF1966"/>
                </a:solidFill>
                <a:ln w="9525">
                  <a:noFill/>
                  <a:round/>
                  <a:headEnd/>
                  <a:tailEnd/>
                </a:ln>
              </p:spPr>
              <p:txBody>
                <a:bodyPr/>
                <a:lstStyle/>
                <a:p>
                  <a:endParaRPr lang="es-ES_tradnl"/>
                </a:p>
              </p:txBody>
            </p:sp>
            <p:sp>
              <p:nvSpPr>
                <p:cNvPr id="39268" name="Freeform 539"/>
                <p:cNvSpPr>
                  <a:spLocks/>
                </p:cNvSpPr>
                <p:nvPr/>
              </p:nvSpPr>
              <p:spPr bwMode="auto">
                <a:xfrm>
                  <a:off x="1930" y="2450"/>
                  <a:ext cx="16" cy="32"/>
                </a:xfrm>
                <a:custGeom>
                  <a:avLst/>
                  <a:gdLst>
                    <a:gd name="T0" fmla="*/ 0 w 16"/>
                    <a:gd name="T1" fmla="*/ 16 h 32"/>
                    <a:gd name="T2" fmla="*/ 0 w 16"/>
                    <a:gd name="T3" fmla="*/ 0 h 32"/>
                    <a:gd name="T4" fmla="*/ 16 w 16"/>
                    <a:gd name="T5" fmla="*/ 0 h 32"/>
                    <a:gd name="T6" fmla="*/ 16 w 16"/>
                    <a:gd name="T7" fmla="*/ 32 h 32"/>
                    <a:gd name="T8" fmla="*/ 0 w 16"/>
                    <a:gd name="T9" fmla="*/ 16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0" y="16"/>
                      </a:moveTo>
                      <a:lnTo>
                        <a:pt x="0" y="0"/>
                      </a:lnTo>
                      <a:lnTo>
                        <a:pt x="16" y="0"/>
                      </a:lnTo>
                      <a:lnTo>
                        <a:pt x="16" y="32"/>
                      </a:lnTo>
                      <a:lnTo>
                        <a:pt x="0" y="16"/>
                      </a:lnTo>
                      <a:close/>
                    </a:path>
                  </a:pathLst>
                </a:custGeom>
                <a:solidFill>
                  <a:srgbClr val="FC1460"/>
                </a:solidFill>
                <a:ln w="9525">
                  <a:noFill/>
                  <a:round/>
                  <a:headEnd/>
                  <a:tailEnd/>
                </a:ln>
              </p:spPr>
              <p:txBody>
                <a:bodyPr/>
                <a:lstStyle/>
                <a:p>
                  <a:endParaRPr lang="es-ES_tradnl"/>
                </a:p>
              </p:txBody>
            </p:sp>
            <p:sp>
              <p:nvSpPr>
                <p:cNvPr id="39269" name="Freeform 540"/>
                <p:cNvSpPr>
                  <a:spLocks/>
                </p:cNvSpPr>
                <p:nvPr/>
              </p:nvSpPr>
              <p:spPr bwMode="auto">
                <a:xfrm>
                  <a:off x="1930" y="2450"/>
                  <a:ext cx="24" cy="32"/>
                </a:xfrm>
                <a:custGeom>
                  <a:avLst/>
                  <a:gdLst>
                    <a:gd name="T0" fmla="*/ 0 w 24"/>
                    <a:gd name="T1" fmla="*/ 16 h 32"/>
                    <a:gd name="T2" fmla="*/ 0 w 24"/>
                    <a:gd name="T3" fmla="*/ 0 h 32"/>
                    <a:gd name="T4" fmla="*/ 16 w 24"/>
                    <a:gd name="T5" fmla="*/ 0 h 32"/>
                    <a:gd name="T6" fmla="*/ 16 w 24"/>
                    <a:gd name="T7" fmla="*/ 8 h 32"/>
                    <a:gd name="T8" fmla="*/ 24 w 24"/>
                    <a:gd name="T9" fmla="*/ 8 h 32"/>
                    <a:gd name="T10" fmla="*/ 24 w 24"/>
                    <a:gd name="T11" fmla="*/ 24 h 32"/>
                    <a:gd name="T12" fmla="*/ 16 w 24"/>
                    <a:gd name="T13" fmla="*/ 24 h 32"/>
                    <a:gd name="T14" fmla="*/ 16 w 24"/>
                    <a:gd name="T15" fmla="*/ 32 h 32"/>
                    <a:gd name="T16" fmla="*/ 0 w 24"/>
                    <a:gd name="T17" fmla="*/ 16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0" y="16"/>
                      </a:moveTo>
                      <a:lnTo>
                        <a:pt x="0" y="0"/>
                      </a:lnTo>
                      <a:lnTo>
                        <a:pt x="16" y="0"/>
                      </a:lnTo>
                      <a:lnTo>
                        <a:pt x="16" y="8"/>
                      </a:lnTo>
                      <a:lnTo>
                        <a:pt x="24" y="8"/>
                      </a:lnTo>
                      <a:lnTo>
                        <a:pt x="24" y="24"/>
                      </a:lnTo>
                      <a:lnTo>
                        <a:pt x="16" y="24"/>
                      </a:lnTo>
                      <a:lnTo>
                        <a:pt x="16" y="32"/>
                      </a:lnTo>
                      <a:lnTo>
                        <a:pt x="0" y="16"/>
                      </a:lnTo>
                      <a:close/>
                    </a:path>
                  </a:pathLst>
                </a:custGeom>
                <a:solidFill>
                  <a:srgbClr val="F90F5B"/>
                </a:solidFill>
                <a:ln w="9525">
                  <a:noFill/>
                  <a:round/>
                  <a:headEnd/>
                  <a:tailEnd/>
                </a:ln>
              </p:spPr>
              <p:txBody>
                <a:bodyPr/>
                <a:lstStyle/>
                <a:p>
                  <a:endParaRPr lang="es-ES_tradnl"/>
                </a:p>
              </p:txBody>
            </p:sp>
            <p:sp>
              <p:nvSpPr>
                <p:cNvPr id="39270" name="Freeform 541"/>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8 h 32"/>
                    <a:gd name="T8" fmla="*/ 16 w 24"/>
                    <a:gd name="T9" fmla="*/ 0 h 32"/>
                    <a:gd name="T10" fmla="*/ 16 w 24"/>
                    <a:gd name="T11" fmla="*/ 8 h 32"/>
                    <a:gd name="T12" fmla="*/ 24 w 24"/>
                    <a:gd name="T13" fmla="*/ 8 h 32"/>
                    <a:gd name="T14" fmla="*/ 24 w 24"/>
                    <a:gd name="T15" fmla="*/ 32 h 32"/>
                    <a:gd name="T16" fmla="*/ 8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8"/>
                      </a:lnTo>
                      <a:lnTo>
                        <a:pt x="16" y="0"/>
                      </a:lnTo>
                      <a:lnTo>
                        <a:pt x="16" y="8"/>
                      </a:lnTo>
                      <a:lnTo>
                        <a:pt x="24" y="8"/>
                      </a:lnTo>
                      <a:lnTo>
                        <a:pt x="24" y="32"/>
                      </a:lnTo>
                      <a:lnTo>
                        <a:pt x="8" y="32"/>
                      </a:lnTo>
                      <a:lnTo>
                        <a:pt x="8" y="24"/>
                      </a:lnTo>
                      <a:close/>
                    </a:path>
                  </a:pathLst>
                </a:custGeom>
                <a:solidFill>
                  <a:srgbClr val="F40754"/>
                </a:solidFill>
                <a:ln w="9525">
                  <a:noFill/>
                  <a:round/>
                  <a:headEnd/>
                  <a:tailEnd/>
                </a:ln>
              </p:spPr>
              <p:txBody>
                <a:bodyPr/>
                <a:lstStyle/>
                <a:p>
                  <a:endParaRPr lang="es-ES_tradnl"/>
                </a:p>
              </p:txBody>
            </p:sp>
            <p:sp>
              <p:nvSpPr>
                <p:cNvPr id="39271" name="Freeform 542"/>
                <p:cNvSpPr>
                  <a:spLocks/>
                </p:cNvSpPr>
                <p:nvPr/>
              </p:nvSpPr>
              <p:spPr bwMode="auto">
                <a:xfrm>
                  <a:off x="1930" y="2442"/>
                  <a:ext cx="24" cy="32"/>
                </a:xfrm>
                <a:custGeom>
                  <a:avLst/>
                  <a:gdLst>
                    <a:gd name="T0" fmla="*/ 8 w 24"/>
                    <a:gd name="T1" fmla="*/ 24 h 32"/>
                    <a:gd name="T2" fmla="*/ 0 w 24"/>
                    <a:gd name="T3" fmla="*/ 16 h 32"/>
                    <a:gd name="T4" fmla="*/ 0 w 24"/>
                    <a:gd name="T5" fmla="*/ 8 h 32"/>
                    <a:gd name="T6" fmla="*/ 8 w 24"/>
                    <a:gd name="T7" fmla="*/ 0 h 32"/>
                    <a:gd name="T8" fmla="*/ 16 w 24"/>
                    <a:gd name="T9" fmla="*/ 0 h 32"/>
                    <a:gd name="T10" fmla="*/ 16 w 24"/>
                    <a:gd name="T11" fmla="*/ 8 h 32"/>
                    <a:gd name="T12" fmla="*/ 24 w 24"/>
                    <a:gd name="T13" fmla="*/ 8 h 32"/>
                    <a:gd name="T14" fmla="*/ 24 w 24"/>
                    <a:gd name="T15" fmla="*/ 32 h 32"/>
                    <a:gd name="T16" fmla="*/ 16 w 24"/>
                    <a:gd name="T17" fmla="*/ 32 h 32"/>
                    <a:gd name="T18" fmla="*/ 8 w 24"/>
                    <a:gd name="T19" fmla="*/ 24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8" y="24"/>
                      </a:moveTo>
                      <a:lnTo>
                        <a:pt x="0" y="16"/>
                      </a:lnTo>
                      <a:lnTo>
                        <a:pt x="0" y="8"/>
                      </a:lnTo>
                      <a:lnTo>
                        <a:pt x="8" y="0"/>
                      </a:lnTo>
                      <a:lnTo>
                        <a:pt x="16" y="0"/>
                      </a:lnTo>
                      <a:lnTo>
                        <a:pt x="16" y="8"/>
                      </a:lnTo>
                      <a:lnTo>
                        <a:pt x="24" y="8"/>
                      </a:lnTo>
                      <a:lnTo>
                        <a:pt x="24" y="32"/>
                      </a:lnTo>
                      <a:lnTo>
                        <a:pt x="16" y="32"/>
                      </a:lnTo>
                      <a:lnTo>
                        <a:pt x="8" y="24"/>
                      </a:lnTo>
                      <a:close/>
                    </a:path>
                  </a:pathLst>
                </a:custGeom>
                <a:solidFill>
                  <a:srgbClr val="F20551"/>
                </a:solidFill>
                <a:ln w="9525">
                  <a:noFill/>
                  <a:round/>
                  <a:headEnd/>
                  <a:tailEnd/>
                </a:ln>
              </p:spPr>
              <p:txBody>
                <a:bodyPr/>
                <a:lstStyle/>
                <a:p>
                  <a:endParaRPr lang="es-ES_tradnl"/>
                </a:p>
              </p:txBody>
            </p:sp>
            <p:sp>
              <p:nvSpPr>
                <p:cNvPr id="39272" name="Freeform 543"/>
                <p:cNvSpPr>
                  <a:spLocks/>
                </p:cNvSpPr>
                <p:nvPr/>
              </p:nvSpPr>
              <p:spPr bwMode="auto">
                <a:xfrm>
                  <a:off x="1938" y="2442"/>
                  <a:ext cx="16" cy="32"/>
                </a:xfrm>
                <a:custGeom>
                  <a:avLst/>
                  <a:gdLst>
                    <a:gd name="T0" fmla="*/ 0 w 16"/>
                    <a:gd name="T1" fmla="*/ 24 h 32"/>
                    <a:gd name="T2" fmla="*/ 0 w 16"/>
                    <a:gd name="T3" fmla="*/ 0 h 32"/>
                    <a:gd name="T4" fmla="*/ 8 w 16"/>
                    <a:gd name="T5" fmla="*/ 0 h 32"/>
                    <a:gd name="T6" fmla="*/ 16 w 16"/>
                    <a:gd name="T7" fmla="*/ 8 h 32"/>
                    <a:gd name="T8" fmla="*/ 16 w 16"/>
                    <a:gd name="T9" fmla="*/ 32 h 32"/>
                    <a:gd name="T10" fmla="*/ 8 w 16"/>
                    <a:gd name="T11" fmla="*/ 32 h 32"/>
                    <a:gd name="T12" fmla="*/ 0 w 16"/>
                    <a:gd name="T13" fmla="*/ 24 h 32"/>
                    <a:gd name="T14" fmla="*/ 0 60000 65536"/>
                    <a:gd name="T15" fmla="*/ 0 60000 65536"/>
                    <a:gd name="T16" fmla="*/ 0 60000 65536"/>
                    <a:gd name="T17" fmla="*/ 0 60000 65536"/>
                    <a:gd name="T18" fmla="*/ 0 60000 65536"/>
                    <a:gd name="T19" fmla="*/ 0 60000 65536"/>
                    <a:gd name="T20" fmla="*/ 0 60000 65536"/>
                    <a:gd name="T21" fmla="*/ 0 w 16"/>
                    <a:gd name="T22" fmla="*/ 0 h 32"/>
                    <a:gd name="T23" fmla="*/ 16 w 16"/>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2">
                      <a:moveTo>
                        <a:pt x="0" y="24"/>
                      </a:moveTo>
                      <a:lnTo>
                        <a:pt x="0" y="0"/>
                      </a:lnTo>
                      <a:lnTo>
                        <a:pt x="8" y="0"/>
                      </a:lnTo>
                      <a:lnTo>
                        <a:pt x="16" y="8"/>
                      </a:lnTo>
                      <a:lnTo>
                        <a:pt x="16" y="32"/>
                      </a:lnTo>
                      <a:lnTo>
                        <a:pt x="8" y="32"/>
                      </a:lnTo>
                      <a:lnTo>
                        <a:pt x="0" y="24"/>
                      </a:lnTo>
                      <a:close/>
                    </a:path>
                  </a:pathLst>
                </a:custGeom>
                <a:solidFill>
                  <a:srgbClr val="EF004C"/>
                </a:solidFill>
                <a:ln w="9525">
                  <a:noFill/>
                  <a:round/>
                  <a:headEnd/>
                  <a:tailEnd/>
                </a:ln>
              </p:spPr>
              <p:txBody>
                <a:bodyPr/>
                <a:lstStyle/>
                <a:p>
                  <a:endParaRPr lang="es-ES_tradnl"/>
                </a:p>
              </p:txBody>
            </p:sp>
            <p:sp>
              <p:nvSpPr>
                <p:cNvPr id="39273" name="Freeform 544"/>
                <p:cNvSpPr>
                  <a:spLocks/>
                </p:cNvSpPr>
                <p:nvPr/>
              </p:nvSpPr>
              <p:spPr bwMode="auto">
                <a:xfrm>
                  <a:off x="1938" y="2442"/>
                  <a:ext cx="16" cy="32"/>
                </a:xfrm>
                <a:custGeom>
                  <a:avLst/>
                  <a:gdLst>
                    <a:gd name="T0" fmla="*/ 8 w 16"/>
                    <a:gd name="T1" fmla="*/ 0 h 32"/>
                    <a:gd name="T2" fmla="*/ 16 w 16"/>
                    <a:gd name="T3" fmla="*/ 0 h 32"/>
                    <a:gd name="T4" fmla="*/ 16 w 16"/>
                    <a:gd name="T5" fmla="*/ 24 h 32"/>
                    <a:gd name="T6" fmla="*/ 8 w 16"/>
                    <a:gd name="T7" fmla="*/ 32 h 32"/>
                    <a:gd name="T8" fmla="*/ 8 w 16"/>
                    <a:gd name="T9" fmla="*/ 24 h 32"/>
                    <a:gd name="T10" fmla="*/ 0 w 16"/>
                    <a:gd name="T11" fmla="*/ 24 h 32"/>
                    <a:gd name="T12" fmla="*/ 0 w 16"/>
                    <a:gd name="T13" fmla="*/ 0 h 32"/>
                    <a:gd name="T14" fmla="*/ 8 w 16"/>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32"/>
                    <a:gd name="T26" fmla="*/ 16 w 16"/>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32">
                      <a:moveTo>
                        <a:pt x="8" y="0"/>
                      </a:moveTo>
                      <a:lnTo>
                        <a:pt x="16" y="0"/>
                      </a:lnTo>
                      <a:lnTo>
                        <a:pt x="16" y="24"/>
                      </a:lnTo>
                      <a:lnTo>
                        <a:pt x="8" y="32"/>
                      </a:lnTo>
                      <a:lnTo>
                        <a:pt x="8" y="24"/>
                      </a:lnTo>
                      <a:lnTo>
                        <a:pt x="0" y="24"/>
                      </a:lnTo>
                      <a:lnTo>
                        <a:pt x="0" y="0"/>
                      </a:lnTo>
                      <a:lnTo>
                        <a:pt x="8" y="0"/>
                      </a:lnTo>
                      <a:close/>
                    </a:path>
                  </a:pathLst>
                </a:custGeom>
                <a:solidFill>
                  <a:srgbClr val="ED0047"/>
                </a:solidFill>
                <a:ln w="9525">
                  <a:noFill/>
                  <a:round/>
                  <a:headEnd/>
                  <a:tailEnd/>
                </a:ln>
              </p:spPr>
              <p:txBody>
                <a:bodyPr/>
                <a:lstStyle/>
                <a:p>
                  <a:endParaRPr lang="es-ES_tradnl"/>
                </a:p>
              </p:txBody>
            </p:sp>
            <p:sp>
              <p:nvSpPr>
                <p:cNvPr id="39274" name="Freeform 545"/>
                <p:cNvSpPr>
                  <a:spLocks/>
                </p:cNvSpPr>
                <p:nvPr/>
              </p:nvSpPr>
              <p:spPr bwMode="auto">
                <a:xfrm>
                  <a:off x="1922" y="2434"/>
                  <a:ext cx="39" cy="40"/>
                </a:xfrm>
                <a:custGeom>
                  <a:avLst/>
                  <a:gdLst>
                    <a:gd name="T0" fmla="*/ 0 w 39"/>
                    <a:gd name="T1" fmla="*/ 40 h 40"/>
                    <a:gd name="T2" fmla="*/ 0 w 39"/>
                    <a:gd name="T3" fmla="*/ 32 h 40"/>
                    <a:gd name="T4" fmla="*/ 8 w 39"/>
                    <a:gd name="T5" fmla="*/ 32 h 40"/>
                    <a:gd name="T6" fmla="*/ 8 w 39"/>
                    <a:gd name="T7" fmla="*/ 24 h 40"/>
                    <a:gd name="T8" fmla="*/ 16 w 39"/>
                    <a:gd name="T9" fmla="*/ 16 h 40"/>
                    <a:gd name="T10" fmla="*/ 32 w 39"/>
                    <a:gd name="T11" fmla="*/ 16 h 40"/>
                    <a:gd name="T12" fmla="*/ 39 w 39"/>
                    <a:gd name="T13" fmla="*/ 8 h 40"/>
                    <a:gd name="T14" fmla="*/ 32 w 39"/>
                    <a:gd name="T15" fmla="*/ 0 h 40"/>
                    <a:gd name="T16" fmla="*/ 8 w 39"/>
                    <a:gd name="T17" fmla="*/ 0 h 40"/>
                    <a:gd name="T18" fmla="*/ 0 w 39"/>
                    <a:gd name="T19" fmla="*/ 8 h 40"/>
                    <a:gd name="T20" fmla="*/ 0 w 39"/>
                    <a:gd name="T21" fmla="*/ 4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40"/>
                    <a:gd name="T35" fmla="*/ 39 w 3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40">
                      <a:moveTo>
                        <a:pt x="0" y="40"/>
                      </a:moveTo>
                      <a:lnTo>
                        <a:pt x="0" y="32"/>
                      </a:lnTo>
                      <a:lnTo>
                        <a:pt x="8" y="32"/>
                      </a:lnTo>
                      <a:lnTo>
                        <a:pt x="8" y="24"/>
                      </a:lnTo>
                      <a:lnTo>
                        <a:pt x="16" y="16"/>
                      </a:lnTo>
                      <a:lnTo>
                        <a:pt x="32" y="16"/>
                      </a:lnTo>
                      <a:lnTo>
                        <a:pt x="39" y="8"/>
                      </a:lnTo>
                      <a:lnTo>
                        <a:pt x="32" y="0"/>
                      </a:lnTo>
                      <a:lnTo>
                        <a:pt x="8" y="0"/>
                      </a:lnTo>
                      <a:lnTo>
                        <a:pt x="0" y="8"/>
                      </a:lnTo>
                      <a:lnTo>
                        <a:pt x="0" y="40"/>
                      </a:lnTo>
                      <a:close/>
                    </a:path>
                  </a:pathLst>
                </a:custGeom>
                <a:solidFill>
                  <a:srgbClr val="FF1966"/>
                </a:solidFill>
                <a:ln w="0">
                  <a:solidFill>
                    <a:srgbClr val="000000"/>
                  </a:solidFill>
                  <a:round/>
                  <a:headEnd/>
                  <a:tailEnd/>
                </a:ln>
              </p:spPr>
              <p:txBody>
                <a:bodyPr/>
                <a:lstStyle/>
                <a:p>
                  <a:endParaRPr lang="es-ES_tradnl"/>
                </a:p>
              </p:txBody>
            </p:sp>
            <p:sp>
              <p:nvSpPr>
                <p:cNvPr id="39275" name="Freeform 546"/>
                <p:cNvSpPr>
                  <a:spLocks/>
                </p:cNvSpPr>
                <p:nvPr/>
              </p:nvSpPr>
              <p:spPr bwMode="auto">
                <a:xfrm>
                  <a:off x="1938" y="2434"/>
                  <a:ext cx="39" cy="48"/>
                </a:xfrm>
                <a:custGeom>
                  <a:avLst/>
                  <a:gdLst>
                    <a:gd name="T0" fmla="*/ 0 w 39"/>
                    <a:gd name="T1" fmla="*/ 48 h 48"/>
                    <a:gd name="T2" fmla="*/ 8 w 39"/>
                    <a:gd name="T3" fmla="*/ 48 h 48"/>
                    <a:gd name="T4" fmla="*/ 8 w 39"/>
                    <a:gd name="T5" fmla="*/ 24 h 48"/>
                    <a:gd name="T6" fmla="*/ 0 w 39"/>
                    <a:gd name="T7" fmla="*/ 16 h 48"/>
                    <a:gd name="T8" fmla="*/ 0 w 39"/>
                    <a:gd name="T9" fmla="*/ 0 h 48"/>
                    <a:gd name="T10" fmla="*/ 23 w 39"/>
                    <a:gd name="T11" fmla="*/ 0 h 48"/>
                    <a:gd name="T12" fmla="*/ 31 w 39"/>
                    <a:gd name="T13" fmla="*/ 8 h 48"/>
                    <a:gd name="T14" fmla="*/ 39 w 39"/>
                    <a:gd name="T15" fmla="*/ 8 h 48"/>
                    <a:gd name="T16" fmla="*/ 39 w 39"/>
                    <a:gd name="T17" fmla="*/ 32 h 48"/>
                    <a:gd name="T18" fmla="*/ 31 w 39"/>
                    <a:gd name="T19" fmla="*/ 40 h 48"/>
                    <a:gd name="T20" fmla="*/ 23 w 39"/>
                    <a:gd name="T21" fmla="*/ 40 h 48"/>
                    <a:gd name="T22" fmla="*/ 23 w 39"/>
                    <a:gd name="T23" fmla="*/ 48 h 48"/>
                    <a:gd name="T24" fmla="*/ 0 w 39"/>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48"/>
                    <a:gd name="T41" fmla="*/ 39 w 39"/>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48">
                      <a:moveTo>
                        <a:pt x="0" y="48"/>
                      </a:moveTo>
                      <a:lnTo>
                        <a:pt x="8" y="48"/>
                      </a:lnTo>
                      <a:lnTo>
                        <a:pt x="8" y="24"/>
                      </a:lnTo>
                      <a:lnTo>
                        <a:pt x="0" y="16"/>
                      </a:lnTo>
                      <a:lnTo>
                        <a:pt x="0" y="0"/>
                      </a:lnTo>
                      <a:lnTo>
                        <a:pt x="23" y="0"/>
                      </a:lnTo>
                      <a:lnTo>
                        <a:pt x="31" y="8"/>
                      </a:lnTo>
                      <a:lnTo>
                        <a:pt x="39" y="8"/>
                      </a:lnTo>
                      <a:lnTo>
                        <a:pt x="39" y="32"/>
                      </a:lnTo>
                      <a:lnTo>
                        <a:pt x="31" y="40"/>
                      </a:lnTo>
                      <a:lnTo>
                        <a:pt x="23" y="40"/>
                      </a:lnTo>
                      <a:lnTo>
                        <a:pt x="23" y="48"/>
                      </a:lnTo>
                      <a:lnTo>
                        <a:pt x="0" y="48"/>
                      </a:lnTo>
                      <a:close/>
                    </a:path>
                  </a:pathLst>
                </a:custGeom>
                <a:solidFill>
                  <a:srgbClr val="FF1966"/>
                </a:solidFill>
                <a:ln w="0">
                  <a:solidFill>
                    <a:srgbClr val="000000"/>
                  </a:solidFill>
                  <a:round/>
                  <a:headEnd/>
                  <a:tailEnd/>
                </a:ln>
              </p:spPr>
              <p:txBody>
                <a:bodyPr/>
                <a:lstStyle/>
                <a:p>
                  <a:endParaRPr lang="es-ES_tradnl"/>
                </a:p>
              </p:txBody>
            </p:sp>
            <p:sp>
              <p:nvSpPr>
                <p:cNvPr id="39276" name="Freeform 547"/>
                <p:cNvSpPr>
                  <a:spLocks/>
                </p:cNvSpPr>
                <p:nvPr/>
              </p:nvSpPr>
              <p:spPr bwMode="auto">
                <a:xfrm>
                  <a:off x="1946" y="2434"/>
                  <a:ext cx="31" cy="40"/>
                </a:xfrm>
                <a:custGeom>
                  <a:avLst/>
                  <a:gdLst>
                    <a:gd name="T0" fmla="*/ 8 w 31"/>
                    <a:gd name="T1" fmla="*/ 40 h 40"/>
                    <a:gd name="T2" fmla="*/ 8 w 31"/>
                    <a:gd name="T3" fmla="*/ 32 h 40"/>
                    <a:gd name="T4" fmla="*/ 0 w 31"/>
                    <a:gd name="T5" fmla="*/ 24 h 40"/>
                    <a:gd name="T6" fmla="*/ 0 w 31"/>
                    <a:gd name="T7" fmla="*/ 8 h 40"/>
                    <a:gd name="T8" fmla="*/ 8 w 31"/>
                    <a:gd name="T9" fmla="*/ 0 h 40"/>
                    <a:gd name="T10" fmla="*/ 15 w 31"/>
                    <a:gd name="T11" fmla="*/ 0 h 40"/>
                    <a:gd name="T12" fmla="*/ 15 w 31"/>
                    <a:gd name="T13" fmla="*/ 8 h 40"/>
                    <a:gd name="T14" fmla="*/ 23 w 31"/>
                    <a:gd name="T15" fmla="*/ 8 h 40"/>
                    <a:gd name="T16" fmla="*/ 23 w 31"/>
                    <a:gd name="T17" fmla="*/ 16 h 40"/>
                    <a:gd name="T18" fmla="*/ 31 w 31"/>
                    <a:gd name="T19" fmla="*/ 16 h 40"/>
                    <a:gd name="T20" fmla="*/ 31 w 31"/>
                    <a:gd name="T21" fmla="*/ 32 h 40"/>
                    <a:gd name="T22" fmla="*/ 23 w 31"/>
                    <a:gd name="T23" fmla="*/ 32 h 40"/>
                    <a:gd name="T24" fmla="*/ 23 w 31"/>
                    <a:gd name="T25" fmla="*/ 40 h 40"/>
                    <a:gd name="T26" fmla="*/ 8 w 31"/>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
                    <a:gd name="T43" fmla="*/ 0 h 40"/>
                    <a:gd name="T44" fmla="*/ 31 w 31"/>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 h="40">
                      <a:moveTo>
                        <a:pt x="8" y="40"/>
                      </a:moveTo>
                      <a:lnTo>
                        <a:pt x="8" y="32"/>
                      </a:lnTo>
                      <a:lnTo>
                        <a:pt x="0" y="24"/>
                      </a:lnTo>
                      <a:lnTo>
                        <a:pt x="0" y="8"/>
                      </a:lnTo>
                      <a:lnTo>
                        <a:pt x="8" y="0"/>
                      </a:lnTo>
                      <a:lnTo>
                        <a:pt x="15" y="0"/>
                      </a:lnTo>
                      <a:lnTo>
                        <a:pt x="15" y="8"/>
                      </a:lnTo>
                      <a:lnTo>
                        <a:pt x="23" y="8"/>
                      </a:lnTo>
                      <a:lnTo>
                        <a:pt x="23" y="16"/>
                      </a:lnTo>
                      <a:lnTo>
                        <a:pt x="31" y="16"/>
                      </a:lnTo>
                      <a:lnTo>
                        <a:pt x="31" y="32"/>
                      </a:lnTo>
                      <a:lnTo>
                        <a:pt x="23" y="32"/>
                      </a:lnTo>
                      <a:lnTo>
                        <a:pt x="23" y="40"/>
                      </a:lnTo>
                      <a:lnTo>
                        <a:pt x="8" y="40"/>
                      </a:lnTo>
                      <a:close/>
                    </a:path>
                  </a:pathLst>
                </a:custGeom>
                <a:solidFill>
                  <a:srgbClr val="FF1966"/>
                </a:solidFill>
                <a:ln w="9525">
                  <a:noFill/>
                  <a:round/>
                  <a:headEnd/>
                  <a:tailEnd/>
                </a:ln>
              </p:spPr>
              <p:txBody>
                <a:bodyPr/>
                <a:lstStyle/>
                <a:p>
                  <a:endParaRPr lang="es-ES_tradnl"/>
                </a:p>
              </p:txBody>
            </p:sp>
            <p:sp>
              <p:nvSpPr>
                <p:cNvPr id="39277" name="Freeform 548"/>
                <p:cNvSpPr>
                  <a:spLocks/>
                </p:cNvSpPr>
                <p:nvPr/>
              </p:nvSpPr>
              <p:spPr bwMode="auto">
                <a:xfrm>
                  <a:off x="1946" y="2434"/>
                  <a:ext cx="31" cy="40"/>
                </a:xfrm>
                <a:custGeom>
                  <a:avLst/>
                  <a:gdLst>
                    <a:gd name="T0" fmla="*/ 0 w 31"/>
                    <a:gd name="T1" fmla="*/ 16 h 40"/>
                    <a:gd name="T2" fmla="*/ 0 w 31"/>
                    <a:gd name="T3" fmla="*/ 8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32 h 40"/>
                    <a:gd name="T22" fmla="*/ 0 w 31"/>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40"/>
                    <a:gd name="T38" fmla="*/ 31 w 31"/>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40">
                      <a:moveTo>
                        <a:pt x="0" y="16"/>
                      </a:moveTo>
                      <a:lnTo>
                        <a:pt x="0" y="8"/>
                      </a:lnTo>
                      <a:lnTo>
                        <a:pt x="8" y="8"/>
                      </a:lnTo>
                      <a:lnTo>
                        <a:pt x="8" y="0"/>
                      </a:lnTo>
                      <a:lnTo>
                        <a:pt x="15" y="0"/>
                      </a:lnTo>
                      <a:lnTo>
                        <a:pt x="31" y="16"/>
                      </a:lnTo>
                      <a:lnTo>
                        <a:pt x="31" y="32"/>
                      </a:lnTo>
                      <a:lnTo>
                        <a:pt x="23" y="32"/>
                      </a:lnTo>
                      <a:lnTo>
                        <a:pt x="23" y="40"/>
                      </a:lnTo>
                      <a:lnTo>
                        <a:pt x="8" y="40"/>
                      </a:lnTo>
                      <a:lnTo>
                        <a:pt x="8" y="32"/>
                      </a:lnTo>
                      <a:lnTo>
                        <a:pt x="0" y="16"/>
                      </a:lnTo>
                      <a:close/>
                    </a:path>
                  </a:pathLst>
                </a:custGeom>
                <a:solidFill>
                  <a:srgbClr val="FF1E63"/>
                </a:solidFill>
                <a:ln w="9525">
                  <a:noFill/>
                  <a:round/>
                  <a:headEnd/>
                  <a:tailEnd/>
                </a:ln>
              </p:spPr>
              <p:txBody>
                <a:bodyPr/>
                <a:lstStyle/>
                <a:p>
                  <a:endParaRPr lang="es-ES_tradnl"/>
                </a:p>
              </p:txBody>
            </p:sp>
            <p:sp>
              <p:nvSpPr>
                <p:cNvPr id="39278" name="Freeform 549"/>
                <p:cNvSpPr>
                  <a:spLocks/>
                </p:cNvSpPr>
                <p:nvPr/>
              </p:nvSpPr>
              <p:spPr bwMode="auto">
                <a:xfrm>
                  <a:off x="1946" y="2434"/>
                  <a:ext cx="31" cy="40"/>
                </a:xfrm>
                <a:custGeom>
                  <a:avLst/>
                  <a:gdLst>
                    <a:gd name="T0" fmla="*/ 8 w 31"/>
                    <a:gd name="T1" fmla="*/ 16 h 40"/>
                    <a:gd name="T2" fmla="*/ 0 w 31"/>
                    <a:gd name="T3" fmla="*/ 16 h 40"/>
                    <a:gd name="T4" fmla="*/ 8 w 31"/>
                    <a:gd name="T5" fmla="*/ 8 h 40"/>
                    <a:gd name="T6" fmla="*/ 8 w 31"/>
                    <a:gd name="T7" fmla="*/ 0 h 40"/>
                    <a:gd name="T8" fmla="*/ 15 w 31"/>
                    <a:gd name="T9" fmla="*/ 0 h 40"/>
                    <a:gd name="T10" fmla="*/ 31 w 31"/>
                    <a:gd name="T11" fmla="*/ 16 h 40"/>
                    <a:gd name="T12" fmla="*/ 31 w 31"/>
                    <a:gd name="T13" fmla="*/ 32 h 40"/>
                    <a:gd name="T14" fmla="*/ 23 w 31"/>
                    <a:gd name="T15" fmla="*/ 32 h 40"/>
                    <a:gd name="T16" fmla="*/ 23 w 31"/>
                    <a:gd name="T17" fmla="*/ 40 h 40"/>
                    <a:gd name="T18" fmla="*/ 8 w 31"/>
                    <a:gd name="T19" fmla="*/ 40 h 40"/>
                    <a:gd name="T20" fmla="*/ 8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8" y="16"/>
                      </a:moveTo>
                      <a:lnTo>
                        <a:pt x="0" y="16"/>
                      </a:lnTo>
                      <a:lnTo>
                        <a:pt x="8" y="8"/>
                      </a:lnTo>
                      <a:lnTo>
                        <a:pt x="8" y="0"/>
                      </a:lnTo>
                      <a:lnTo>
                        <a:pt x="15" y="0"/>
                      </a:lnTo>
                      <a:lnTo>
                        <a:pt x="31" y="16"/>
                      </a:lnTo>
                      <a:lnTo>
                        <a:pt x="31" y="32"/>
                      </a:lnTo>
                      <a:lnTo>
                        <a:pt x="23" y="32"/>
                      </a:lnTo>
                      <a:lnTo>
                        <a:pt x="23" y="40"/>
                      </a:lnTo>
                      <a:lnTo>
                        <a:pt x="8" y="40"/>
                      </a:lnTo>
                      <a:lnTo>
                        <a:pt x="8" y="16"/>
                      </a:lnTo>
                      <a:close/>
                    </a:path>
                  </a:pathLst>
                </a:custGeom>
                <a:solidFill>
                  <a:srgbClr val="FF2660"/>
                </a:solidFill>
                <a:ln w="9525">
                  <a:noFill/>
                  <a:round/>
                  <a:headEnd/>
                  <a:tailEnd/>
                </a:ln>
              </p:spPr>
              <p:txBody>
                <a:bodyPr/>
                <a:lstStyle/>
                <a:p>
                  <a:endParaRPr lang="es-ES_tradnl"/>
                </a:p>
              </p:txBody>
            </p:sp>
            <p:sp>
              <p:nvSpPr>
                <p:cNvPr id="39279" name="Freeform 550"/>
                <p:cNvSpPr>
                  <a:spLocks/>
                </p:cNvSpPr>
                <p:nvPr/>
              </p:nvSpPr>
              <p:spPr bwMode="auto">
                <a:xfrm>
                  <a:off x="1954" y="2434"/>
                  <a:ext cx="23" cy="40"/>
                </a:xfrm>
                <a:custGeom>
                  <a:avLst/>
                  <a:gdLst>
                    <a:gd name="T0" fmla="*/ 0 w 23"/>
                    <a:gd name="T1" fmla="*/ 16 h 40"/>
                    <a:gd name="T2" fmla="*/ 0 w 23"/>
                    <a:gd name="T3" fmla="*/ 8 h 40"/>
                    <a:gd name="T4" fmla="*/ 7 w 23"/>
                    <a:gd name="T5" fmla="*/ 0 h 40"/>
                    <a:gd name="T6" fmla="*/ 7 w 23"/>
                    <a:gd name="T7" fmla="*/ 8 h 40"/>
                    <a:gd name="T8" fmla="*/ 15 w 23"/>
                    <a:gd name="T9" fmla="*/ 8 h 40"/>
                    <a:gd name="T10" fmla="*/ 23 w 23"/>
                    <a:gd name="T11" fmla="*/ 16 h 40"/>
                    <a:gd name="T12" fmla="*/ 23 w 23"/>
                    <a:gd name="T13" fmla="*/ 32 h 40"/>
                    <a:gd name="T14" fmla="*/ 15 w 23"/>
                    <a:gd name="T15" fmla="*/ 40 h 40"/>
                    <a:gd name="T16" fmla="*/ 7 w 23"/>
                    <a:gd name="T17" fmla="*/ 40 h 40"/>
                    <a:gd name="T18" fmla="*/ 7 w 23"/>
                    <a:gd name="T19" fmla="*/ 32 h 40"/>
                    <a:gd name="T20" fmla="*/ 0 w 23"/>
                    <a:gd name="T21" fmla="*/ 32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0"/>
                      </a:lnTo>
                      <a:lnTo>
                        <a:pt x="7" y="8"/>
                      </a:lnTo>
                      <a:lnTo>
                        <a:pt x="15" y="8"/>
                      </a:lnTo>
                      <a:lnTo>
                        <a:pt x="23" y="16"/>
                      </a:lnTo>
                      <a:lnTo>
                        <a:pt x="23" y="32"/>
                      </a:lnTo>
                      <a:lnTo>
                        <a:pt x="15" y="40"/>
                      </a:lnTo>
                      <a:lnTo>
                        <a:pt x="7" y="40"/>
                      </a:lnTo>
                      <a:lnTo>
                        <a:pt x="7" y="32"/>
                      </a:lnTo>
                      <a:lnTo>
                        <a:pt x="0" y="32"/>
                      </a:lnTo>
                      <a:lnTo>
                        <a:pt x="0" y="16"/>
                      </a:lnTo>
                      <a:close/>
                    </a:path>
                  </a:pathLst>
                </a:custGeom>
                <a:solidFill>
                  <a:srgbClr val="FF2D5E"/>
                </a:solidFill>
                <a:ln w="9525">
                  <a:noFill/>
                  <a:round/>
                  <a:headEnd/>
                  <a:tailEnd/>
                </a:ln>
              </p:spPr>
              <p:txBody>
                <a:bodyPr/>
                <a:lstStyle/>
                <a:p>
                  <a:endParaRPr lang="es-ES_tradnl"/>
                </a:p>
              </p:txBody>
            </p:sp>
            <p:sp>
              <p:nvSpPr>
                <p:cNvPr id="39280" name="Freeform 551"/>
                <p:cNvSpPr>
                  <a:spLocks/>
                </p:cNvSpPr>
                <p:nvPr/>
              </p:nvSpPr>
              <p:spPr bwMode="auto">
                <a:xfrm>
                  <a:off x="1954" y="2434"/>
                  <a:ext cx="23" cy="40"/>
                </a:xfrm>
                <a:custGeom>
                  <a:avLst/>
                  <a:gdLst>
                    <a:gd name="T0" fmla="*/ 0 w 23"/>
                    <a:gd name="T1" fmla="*/ 16 h 40"/>
                    <a:gd name="T2" fmla="*/ 0 w 23"/>
                    <a:gd name="T3" fmla="*/ 8 h 40"/>
                    <a:gd name="T4" fmla="*/ 7 w 23"/>
                    <a:gd name="T5" fmla="*/ 8 h 40"/>
                    <a:gd name="T6" fmla="*/ 7 w 23"/>
                    <a:gd name="T7" fmla="*/ 0 h 40"/>
                    <a:gd name="T8" fmla="*/ 23 w 23"/>
                    <a:gd name="T9" fmla="*/ 16 h 40"/>
                    <a:gd name="T10" fmla="*/ 23 w 23"/>
                    <a:gd name="T11" fmla="*/ 32 h 40"/>
                    <a:gd name="T12" fmla="*/ 15 w 23"/>
                    <a:gd name="T13" fmla="*/ 32 h 40"/>
                    <a:gd name="T14" fmla="*/ 15 w 23"/>
                    <a:gd name="T15" fmla="*/ 40 h 40"/>
                    <a:gd name="T16" fmla="*/ 7 w 23"/>
                    <a:gd name="T17" fmla="*/ 40 h 40"/>
                    <a:gd name="T18" fmla="*/ 7 w 23"/>
                    <a:gd name="T19" fmla="*/ 32 h 40"/>
                    <a:gd name="T20" fmla="*/ 0 w 23"/>
                    <a:gd name="T21" fmla="*/ 24 h 40"/>
                    <a:gd name="T22" fmla="*/ 0 w 23"/>
                    <a:gd name="T23" fmla="*/ 16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40"/>
                    <a:gd name="T38" fmla="*/ 23 w 23"/>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40">
                      <a:moveTo>
                        <a:pt x="0" y="16"/>
                      </a:moveTo>
                      <a:lnTo>
                        <a:pt x="0" y="8"/>
                      </a:lnTo>
                      <a:lnTo>
                        <a:pt x="7" y="8"/>
                      </a:lnTo>
                      <a:lnTo>
                        <a:pt x="7" y="0"/>
                      </a:lnTo>
                      <a:lnTo>
                        <a:pt x="23" y="16"/>
                      </a:lnTo>
                      <a:lnTo>
                        <a:pt x="23" y="32"/>
                      </a:lnTo>
                      <a:lnTo>
                        <a:pt x="15" y="32"/>
                      </a:lnTo>
                      <a:lnTo>
                        <a:pt x="15" y="40"/>
                      </a:lnTo>
                      <a:lnTo>
                        <a:pt x="7" y="40"/>
                      </a:lnTo>
                      <a:lnTo>
                        <a:pt x="7" y="32"/>
                      </a:lnTo>
                      <a:lnTo>
                        <a:pt x="0" y="24"/>
                      </a:lnTo>
                      <a:lnTo>
                        <a:pt x="0" y="16"/>
                      </a:lnTo>
                      <a:close/>
                    </a:path>
                  </a:pathLst>
                </a:custGeom>
                <a:solidFill>
                  <a:srgbClr val="FF325E"/>
                </a:solidFill>
                <a:ln w="9525">
                  <a:noFill/>
                  <a:round/>
                  <a:headEnd/>
                  <a:tailEnd/>
                </a:ln>
              </p:spPr>
              <p:txBody>
                <a:bodyPr/>
                <a:lstStyle/>
                <a:p>
                  <a:endParaRPr lang="es-ES_tradnl"/>
                </a:p>
              </p:txBody>
            </p:sp>
            <p:sp>
              <p:nvSpPr>
                <p:cNvPr id="39281" name="Freeform 552"/>
                <p:cNvSpPr>
                  <a:spLocks/>
                </p:cNvSpPr>
                <p:nvPr/>
              </p:nvSpPr>
              <p:spPr bwMode="auto">
                <a:xfrm>
                  <a:off x="1954" y="2434"/>
                  <a:ext cx="31" cy="40"/>
                </a:xfrm>
                <a:custGeom>
                  <a:avLst/>
                  <a:gdLst>
                    <a:gd name="T0" fmla="*/ 0 w 31"/>
                    <a:gd name="T1" fmla="*/ 16 h 40"/>
                    <a:gd name="T2" fmla="*/ 0 w 31"/>
                    <a:gd name="T3" fmla="*/ 8 h 40"/>
                    <a:gd name="T4" fmla="*/ 7 w 31"/>
                    <a:gd name="T5" fmla="*/ 8 h 40"/>
                    <a:gd name="T6" fmla="*/ 7 w 31"/>
                    <a:gd name="T7" fmla="*/ 0 h 40"/>
                    <a:gd name="T8" fmla="*/ 31 w 31"/>
                    <a:gd name="T9" fmla="*/ 24 h 40"/>
                    <a:gd name="T10" fmla="*/ 23 w 31"/>
                    <a:gd name="T11" fmla="*/ 24 h 40"/>
                    <a:gd name="T12" fmla="*/ 23 w 31"/>
                    <a:gd name="T13" fmla="*/ 32 h 40"/>
                    <a:gd name="T14" fmla="*/ 15 w 31"/>
                    <a:gd name="T15" fmla="*/ 40 h 40"/>
                    <a:gd name="T16" fmla="*/ 7 w 31"/>
                    <a:gd name="T17" fmla="*/ 40 h 40"/>
                    <a:gd name="T18" fmla="*/ 7 w 31"/>
                    <a:gd name="T19" fmla="*/ 24 h 40"/>
                    <a:gd name="T20" fmla="*/ 0 w 31"/>
                    <a:gd name="T21" fmla="*/ 16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40"/>
                    <a:gd name="T35" fmla="*/ 31 w 31"/>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40">
                      <a:moveTo>
                        <a:pt x="0" y="16"/>
                      </a:moveTo>
                      <a:lnTo>
                        <a:pt x="0" y="8"/>
                      </a:lnTo>
                      <a:lnTo>
                        <a:pt x="7" y="8"/>
                      </a:lnTo>
                      <a:lnTo>
                        <a:pt x="7" y="0"/>
                      </a:lnTo>
                      <a:lnTo>
                        <a:pt x="31" y="24"/>
                      </a:lnTo>
                      <a:lnTo>
                        <a:pt x="23" y="24"/>
                      </a:lnTo>
                      <a:lnTo>
                        <a:pt x="23" y="32"/>
                      </a:lnTo>
                      <a:lnTo>
                        <a:pt x="15" y="40"/>
                      </a:lnTo>
                      <a:lnTo>
                        <a:pt x="7" y="40"/>
                      </a:lnTo>
                      <a:lnTo>
                        <a:pt x="7" y="24"/>
                      </a:lnTo>
                      <a:lnTo>
                        <a:pt x="0" y="16"/>
                      </a:lnTo>
                      <a:close/>
                    </a:path>
                  </a:pathLst>
                </a:custGeom>
                <a:solidFill>
                  <a:srgbClr val="FF3A5B"/>
                </a:solidFill>
                <a:ln w="9525">
                  <a:noFill/>
                  <a:round/>
                  <a:headEnd/>
                  <a:tailEnd/>
                </a:ln>
              </p:spPr>
              <p:txBody>
                <a:bodyPr/>
                <a:lstStyle/>
                <a:p>
                  <a:endParaRPr lang="es-ES_tradnl"/>
                </a:p>
              </p:txBody>
            </p:sp>
            <p:sp>
              <p:nvSpPr>
                <p:cNvPr id="39282" name="Freeform 553"/>
                <p:cNvSpPr>
                  <a:spLocks/>
                </p:cNvSpPr>
                <p:nvPr/>
              </p:nvSpPr>
              <p:spPr bwMode="auto">
                <a:xfrm>
                  <a:off x="1961" y="2442"/>
                  <a:ext cx="24" cy="32"/>
                </a:xfrm>
                <a:custGeom>
                  <a:avLst/>
                  <a:gdLst>
                    <a:gd name="T0" fmla="*/ 8 w 24"/>
                    <a:gd name="T1" fmla="*/ 32 h 32"/>
                    <a:gd name="T2" fmla="*/ 0 w 24"/>
                    <a:gd name="T3" fmla="*/ 32 h 32"/>
                    <a:gd name="T4" fmla="*/ 0 w 24"/>
                    <a:gd name="T5" fmla="*/ 0 h 32"/>
                    <a:gd name="T6" fmla="*/ 16 w 24"/>
                    <a:gd name="T7" fmla="*/ 0 h 32"/>
                    <a:gd name="T8" fmla="*/ 16 w 24"/>
                    <a:gd name="T9" fmla="*/ 8 h 32"/>
                    <a:gd name="T10" fmla="*/ 24 w 24"/>
                    <a:gd name="T11" fmla="*/ 16 h 32"/>
                    <a:gd name="T12" fmla="*/ 16 w 24"/>
                    <a:gd name="T13" fmla="*/ 24 h 32"/>
                    <a:gd name="T14" fmla="*/ 8 w 24"/>
                    <a:gd name="T15" fmla="*/ 24 h 32"/>
                    <a:gd name="T16" fmla="*/ 8 w 24"/>
                    <a:gd name="T17" fmla="*/ 32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32"/>
                    <a:gd name="T29" fmla="*/ 24 w 2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32">
                      <a:moveTo>
                        <a:pt x="8" y="32"/>
                      </a:moveTo>
                      <a:lnTo>
                        <a:pt x="0" y="32"/>
                      </a:lnTo>
                      <a:lnTo>
                        <a:pt x="0" y="0"/>
                      </a:lnTo>
                      <a:lnTo>
                        <a:pt x="16" y="0"/>
                      </a:lnTo>
                      <a:lnTo>
                        <a:pt x="16" y="8"/>
                      </a:lnTo>
                      <a:lnTo>
                        <a:pt x="24" y="16"/>
                      </a:lnTo>
                      <a:lnTo>
                        <a:pt x="16" y="24"/>
                      </a:lnTo>
                      <a:lnTo>
                        <a:pt x="8" y="24"/>
                      </a:lnTo>
                      <a:lnTo>
                        <a:pt x="8" y="32"/>
                      </a:lnTo>
                      <a:close/>
                    </a:path>
                  </a:pathLst>
                </a:custGeom>
                <a:solidFill>
                  <a:srgbClr val="FF3F59"/>
                </a:solidFill>
                <a:ln w="9525">
                  <a:noFill/>
                  <a:round/>
                  <a:headEnd/>
                  <a:tailEnd/>
                </a:ln>
              </p:spPr>
              <p:txBody>
                <a:bodyPr/>
                <a:lstStyle/>
                <a:p>
                  <a:endParaRPr lang="es-ES_tradnl"/>
                </a:p>
              </p:txBody>
            </p:sp>
            <p:sp>
              <p:nvSpPr>
                <p:cNvPr id="39283" name="Freeform 554"/>
                <p:cNvSpPr>
                  <a:spLocks/>
                </p:cNvSpPr>
                <p:nvPr/>
              </p:nvSpPr>
              <p:spPr bwMode="auto">
                <a:xfrm>
                  <a:off x="1961" y="2442"/>
                  <a:ext cx="16" cy="24"/>
                </a:xfrm>
                <a:custGeom>
                  <a:avLst/>
                  <a:gdLst>
                    <a:gd name="T0" fmla="*/ 8 w 16"/>
                    <a:gd name="T1" fmla="*/ 24 h 24"/>
                    <a:gd name="T2" fmla="*/ 16 w 16"/>
                    <a:gd name="T3" fmla="*/ 16 h 24"/>
                    <a:gd name="T4" fmla="*/ 8 w 16"/>
                    <a:gd name="T5" fmla="*/ 16 h 24"/>
                    <a:gd name="T6" fmla="*/ 8 w 16"/>
                    <a:gd name="T7" fmla="*/ 8 h 24"/>
                    <a:gd name="T8" fmla="*/ 0 w 16"/>
                    <a:gd name="T9" fmla="*/ 8 h 24"/>
                    <a:gd name="T10" fmla="*/ 0 w 16"/>
                    <a:gd name="T11" fmla="*/ 0 h 24"/>
                    <a:gd name="T12" fmla="*/ 8 w 16"/>
                    <a:gd name="T13" fmla="*/ 0 h 24"/>
                    <a:gd name="T14" fmla="*/ 8 w 16"/>
                    <a:gd name="T15" fmla="*/ 8 h 24"/>
                    <a:gd name="T16" fmla="*/ 16 w 16"/>
                    <a:gd name="T17" fmla="*/ 8 h 24"/>
                    <a:gd name="T18" fmla="*/ 16 w 16"/>
                    <a:gd name="T19" fmla="*/ 24 h 24"/>
                    <a:gd name="T20" fmla="*/ 8 w 16"/>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24"/>
                    <a:gd name="T35" fmla="*/ 16 w 16"/>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24">
                      <a:moveTo>
                        <a:pt x="8" y="24"/>
                      </a:moveTo>
                      <a:lnTo>
                        <a:pt x="16" y="16"/>
                      </a:lnTo>
                      <a:lnTo>
                        <a:pt x="8" y="16"/>
                      </a:lnTo>
                      <a:lnTo>
                        <a:pt x="8" y="8"/>
                      </a:lnTo>
                      <a:lnTo>
                        <a:pt x="0" y="8"/>
                      </a:lnTo>
                      <a:lnTo>
                        <a:pt x="0" y="0"/>
                      </a:lnTo>
                      <a:lnTo>
                        <a:pt x="8" y="0"/>
                      </a:lnTo>
                      <a:lnTo>
                        <a:pt x="8" y="8"/>
                      </a:lnTo>
                      <a:lnTo>
                        <a:pt x="16" y="8"/>
                      </a:lnTo>
                      <a:lnTo>
                        <a:pt x="16" y="24"/>
                      </a:lnTo>
                      <a:lnTo>
                        <a:pt x="8" y="24"/>
                      </a:lnTo>
                      <a:close/>
                    </a:path>
                  </a:pathLst>
                </a:custGeom>
                <a:solidFill>
                  <a:srgbClr val="D80C26"/>
                </a:solidFill>
                <a:ln w="9525">
                  <a:noFill/>
                  <a:round/>
                  <a:headEnd/>
                  <a:tailEnd/>
                </a:ln>
              </p:spPr>
              <p:txBody>
                <a:bodyPr/>
                <a:lstStyle/>
                <a:p>
                  <a:endParaRPr lang="es-ES_tradnl"/>
                </a:p>
              </p:txBody>
            </p:sp>
            <p:sp>
              <p:nvSpPr>
                <p:cNvPr id="39284" name="Freeform 555"/>
                <p:cNvSpPr>
                  <a:spLocks/>
                </p:cNvSpPr>
                <p:nvPr/>
              </p:nvSpPr>
              <p:spPr bwMode="auto">
                <a:xfrm>
                  <a:off x="1938" y="2378"/>
                  <a:ext cx="87" cy="72"/>
                </a:xfrm>
                <a:custGeom>
                  <a:avLst/>
                  <a:gdLst>
                    <a:gd name="T0" fmla="*/ 0 w 87"/>
                    <a:gd name="T1" fmla="*/ 56 h 72"/>
                    <a:gd name="T2" fmla="*/ 16 w 87"/>
                    <a:gd name="T3" fmla="*/ 56 h 72"/>
                    <a:gd name="T4" fmla="*/ 23 w 87"/>
                    <a:gd name="T5" fmla="*/ 64 h 72"/>
                    <a:gd name="T6" fmla="*/ 23 w 87"/>
                    <a:gd name="T7" fmla="*/ 72 h 72"/>
                    <a:gd name="T8" fmla="*/ 55 w 87"/>
                    <a:gd name="T9" fmla="*/ 72 h 72"/>
                    <a:gd name="T10" fmla="*/ 55 w 87"/>
                    <a:gd name="T11" fmla="*/ 64 h 72"/>
                    <a:gd name="T12" fmla="*/ 63 w 87"/>
                    <a:gd name="T13" fmla="*/ 64 h 72"/>
                    <a:gd name="T14" fmla="*/ 71 w 87"/>
                    <a:gd name="T15" fmla="*/ 56 h 72"/>
                    <a:gd name="T16" fmla="*/ 79 w 87"/>
                    <a:gd name="T17" fmla="*/ 56 h 72"/>
                    <a:gd name="T18" fmla="*/ 79 w 87"/>
                    <a:gd name="T19" fmla="*/ 48 h 72"/>
                    <a:gd name="T20" fmla="*/ 87 w 87"/>
                    <a:gd name="T21" fmla="*/ 48 h 72"/>
                    <a:gd name="T22" fmla="*/ 87 w 87"/>
                    <a:gd name="T23" fmla="*/ 16 h 72"/>
                    <a:gd name="T24" fmla="*/ 79 w 87"/>
                    <a:gd name="T25" fmla="*/ 16 h 72"/>
                    <a:gd name="T26" fmla="*/ 79 w 87"/>
                    <a:gd name="T27" fmla="*/ 8 h 72"/>
                    <a:gd name="T28" fmla="*/ 71 w 87"/>
                    <a:gd name="T29" fmla="*/ 0 h 72"/>
                    <a:gd name="T30" fmla="*/ 47 w 87"/>
                    <a:gd name="T31" fmla="*/ 0 h 72"/>
                    <a:gd name="T32" fmla="*/ 47 w 87"/>
                    <a:gd name="T33" fmla="*/ 8 h 72"/>
                    <a:gd name="T34" fmla="*/ 39 w 87"/>
                    <a:gd name="T35" fmla="*/ 8 h 72"/>
                    <a:gd name="T36" fmla="*/ 39 w 87"/>
                    <a:gd name="T37" fmla="*/ 16 h 72"/>
                    <a:gd name="T38" fmla="*/ 31 w 87"/>
                    <a:gd name="T39" fmla="*/ 16 h 72"/>
                    <a:gd name="T40" fmla="*/ 31 w 87"/>
                    <a:gd name="T41" fmla="*/ 24 h 72"/>
                    <a:gd name="T42" fmla="*/ 23 w 87"/>
                    <a:gd name="T43" fmla="*/ 32 h 72"/>
                    <a:gd name="T44" fmla="*/ 16 w 87"/>
                    <a:gd name="T45" fmla="*/ 32 h 72"/>
                    <a:gd name="T46" fmla="*/ 16 w 87"/>
                    <a:gd name="T47" fmla="*/ 40 h 72"/>
                    <a:gd name="T48" fmla="*/ 8 w 87"/>
                    <a:gd name="T49" fmla="*/ 40 h 72"/>
                    <a:gd name="T50" fmla="*/ 8 w 87"/>
                    <a:gd name="T51" fmla="*/ 48 h 72"/>
                    <a:gd name="T52" fmla="*/ 0 w 87"/>
                    <a:gd name="T53" fmla="*/ 56 h 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72"/>
                    <a:gd name="T83" fmla="*/ 87 w 87"/>
                    <a:gd name="T84" fmla="*/ 72 h 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72">
                      <a:moveTo>
                        <a:pt x="0" y="56"/>
                      </a:moveTo>
                      <a:lnTo>
                        <a:pt x="16" y="56"/>
                      </a:lnTo>
                      <a:lnTo>
                        <a:pt x="23" y="64"/>
                      </a:lnTo>
                      <a:lnTo>
                        <a:pt x="23" y="72"/>
                      </a:lnTo>
                      <a:lnTo>
                        <a:pt x="55" y="72"/>
                      </a:lnTo>
                      <a:lnTo>
                        <a:pt x="55" y="64"/>
                      </a:lnTo>
                      <a:lnTo>
                        <a:pt x="63" y="64"/>
                      </a:lnTo>
                      <a:lnTo>
                        <a:pt x="71" y="56"/>
                      </a:lnTo>
                      <a:lnTo>
                        <a:pt x="79" y="56"/>
                      </a:lnTo>
                      <a:lnTo>
                        <a:pt x="79" y="48"/>
                      </a:lnTo>
                      <a:lnTo>
                        <a:pt x="87" y="48"/>
                      </a:lnTo>
                      <a:lnTo>
                        <a:pt x="87" y="16"/>
                      </a:lnTo>
                      <a:lnTo>
                        <a:pt x="79" y="16"/>
                      </a:lnTo>
                      <a:lnTo>
                        <a:pt x="79" y="8"/>
                      </a:lnTo>
                      <a:lnTo>
                        <a:pt x="71" y="0"/>
                      </a:lnTo>
                      <a:lnTo>
                        <a:pt x="47" y="0"/>
                      </a:lnTo>
                      <a:lnTo>
                        <a:pt x="47" y="8"/>
                      </a:lnTo>
                      <a:lnTo>
                        <a:pt x="39" y="8"/>
                      </a:lnTo>
                      <a:lnTo>
                        <a:pt x="39" y="16"/>
                      </a:lnTo>
                      <a:lnTo>
                        <a:pt x="31" y="16"/>
                      </a:lnTo>
                      <a:lnTo>
                        <a:pt x="31" y="24"/>
                      </a:lnTo>
                      <a:lnTo>
                        <a:pt x="23" y="32"/>
                      </a:lnTo>
                      <a:lnTo>
                        <a:pt x="16" y="32"/>
                      </a:lnTo>
                      <a:lnTo>
                        <a:pt x="16" y="40"/>
                      </a:lnTo>
                      <a:lnTo>
                        <a:pt x="8" y="40"/>
                      </a:lnTo>
                      <a:lnTo>
                        <a:pt x="8" y="48"/>
                      </a:lnTo>
                      <a:lnTo>
                        <a:pt x="0" y="56"/>
                      </a:lnTo>
                      <a:close/>
                    </a:path>
                  </a:pathLst>
                </a:custGeom>
                <a:solidFill>
                  <a:srgbClr val="FF3F59"/>
                </a:solidFill>
                <a:ln w="0">
                  <a:solidFill>
                    <a:srgbClr val="000000"/>
                  </a:solidFill>
                  <a:round/>
                  <a:headEnd/>
                  <a:tailEnd/>
                </a:ln>
              </p:spPr>
              <p:txBody>
                <a:bodyPr/>
                <a:lstStyle/>
                <a:p>
                  <a:endParaRPr lang="es-ES_tradnl"/>
                </a:p>
              </p:txBody>
            </p:sp>
            <p:sp>
              <p:nvSpPr>
                <p:cNvPr id="39285" name="Freeform 556"/>
                <p:cNvSpPr>
                  <a:spLocks/>
                </p:cNvSpPr>
                <p:nvPr/>
              </p:nvSpPr>
              <p:spPr bwMode="auto">
                <a:xfrm>
                  <a:off x="1985" y="2378"/>
                  <a:ext cx="32" cy="32"/>
                </a:xfrm>
                <a:custGeom>
                  <a:avLst/>
                  <a:gdLst>
                    <a:gd name="T0" fmla="*/ 0 w 32"/>
                    <a:gd name="T1" fmla="*/ 8 h 32"/>
                    <a:gd name="T2" fmla="*/ 8 w 32"/>
                    <a:gd name="T3" fmla="*/ 8 h 32"/>
                    <a:gd name="T4" fmla="*/ 8 w 32"/>
                    <a:gd name="T5" fmla="*/ 16 h 32"/>
                    <a:gd name="T6" fmla="*/ 16 w 32"/>
                    <a:gd name="T7" fmla="*/ 16 h 32"/>
                    <a:gd name="T8" fmla="*/ 16 w 32"/>
                    <a:gd name="T9" fmla="*/ 24 h 32"/>
                    <a:gd name="T10" fmla="*/ 24 w 32"/>
                    <a:gd name="T11" fmla="*/ 24 h 32"/>
                    <a:gd name="T12" fmla="*/ 24 w 32"/>
                    <a:gd name="T13" fmla="*/ 32 h 32"/>
                    <a:gd name="T14" fmla="*/ 32 w 32"/>
                    <a:gd name="T15" fmla="*/ 32 h 32"/>
                    <a:gd name="T16" fmla="*/ 32 w 32"/>
                    <a:gd name="T17" fmla="*/ 16 h 32"/>
                    <a:gd name="T18" fmla="*/ 24 w 32"/>
                    <a:gd name="T19" fmla="*/ 8 h 32"/>
                    <a:gd name="T20" fmla="*/ 24 w 32"/>
                    <a:gd name="T21" fmla="*/ 0 h 32"/>
                    <a:gd name="T22" fmla="*/ 16 w 32"/>
                    <a:gd name="T23" fmla="*/ 0 h 32"/>
                    <a:gd name="T24" fmla="*/ 8 w 32"/>
                    <a:gd name="T25" fmla="*/ 8 h 32"/>
                    <a:gd name="T26" fmla="*/ 0 w 32"/>
                    <a:gd name="T27" fmla="*/ 8 h 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
                    <a:gd name="T43" fmla="*/ 0 h 32"/>
                    <a:gd name="T44" fmla="*/ 32 w 32"/>
                    <a:gd name="T45" fmla="*/ 32 h 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 h="32">
                      <a:moveTo>
                        <a:pt x="0" y="8"/>
                      </a:moveTo>
                      <a:lnTo>
                        <a:pt x="8" y="8"/>
                      </a:lnTo>
                      <a:lnTo>
                        <a:pt x="8" y="16"/>
                      </a:lnTo>
                      <a:lnTo>
                        <a:pt x="16" y="16"/>
                      </a:lnTo>
                      <a:lnTo>
                        <a:pt x="16" y="24"/>
                      </a:lnTo>
                      <a:lnTo>
                        <a:pt x="24" y="24"/>
                      </a:lnTo>
                      <a:lnTo>
                        <a:pt x="24" y="32"/>
                      </a:lnTo>
                      <a:lnTo>
                        <a:pt x="32" y="32"/>
                      </a:lnTo>
                      <a:lnTo>
                        <a:pt x="32" y="16"/>
                      </a:lnTo>
                      <a:lnTo>
                        <a:pt x="24" y="8"/>
                      </a:lnTo>
                      <a:lnTo>
                        <a:pt x="24" y="0"/>
                      </a:lnTo>
                      <a:lnTo>
                        <a:pt x="16" y="0"/>
                      </a:lnTo>
                      <a:lnTo>
                        <a:pt x="8" y="8"/>
                      </a:lnTo>
                      <a:lnTo>
                        <a:pt x="0" y="8"/>
                      </a:lnTo>
                      <a:close/>
                    </a:path>
                  </a:pathLst>
                </a:custGeom>
                <a:solidFill>
                  <a:srgbClr val="F2263F"/>
                </a:solidFill>
                <a:ln w="9525">
                  <a:noFill/>
                  <a:round/>
                  <a:headEnd/>
                  <a:tailEnd/>
                </a:ln>
              </p:spPr>
              <p:txBody>
                <a:bodyPr/>
                <a:lstStyle/>
                <a:p>
                  <a:endParaRPr lang="es-ES_tradnl"/>
                </a:p>
              </p:txBody>
            </p:sp>
            <p:sp>
              <p:nvSpPr>
                <p:cNvPr id="39286" name="Freeform 557"/>
                <p:cNvSpPr>
                  <a:spLocks/>
                </p:cNvSpPr>
                <p:nvPr/>
              </p:nvSpPr>
              <p:spPr bwMode="auto">
                <a:xfrm>
                  <a:off x="1946" y="2434"/>
                  <a:ext cx="31" cy="16"/>
                </a:xfrm>
                <a:custGeom>
                  <a:avLst/>
                  <a:gdLst>
                    <a:gd name="T0" fmla="*/ 31 w 31"/>
                    <a:gd name="T1" fmla="*/ 16 h 16"/>
                    <a:gd name="T2" fmla="*/ 23 w 31"/>
                    <a:gd name="T3" fmla="*/ 16 h 16"/>
                    <a:gd name="T4" fmla="*/ 8 w 31"/>
                    <a:gd name="T5" fmla="*/ 0 h 16"/>
                    <a:gd name="T6" fmla="*/ 0 w 31"/>
                    <a:gd name="T7" fmla="*/ 0 h 16"/>
                    <a:gd name="T8" fmla="*/ 0 60000 65536"/>
                    <a:gd name="T9" fmla="*/ 0 60000 65536"/>
                    <a:gd name="T10" fmla="*/ 0 60000 65536"/>
                    <a:gd name="T11" fmla="*/ 0 60000 65536"/>
                    <a:gd name="T12" fmla="*/ 0 w 31"/>
                    <a:gd name="T13" fmla="*/ 0 h 16"/>
                    <a:gd name="T14" fmla="*/ 31 w 31"/>
                    <a:gd name="T15" fmla="*/ 16 h 16"/>
                  </a:gdLst>
                  <a:ahLst/>
                  <a:cxnLst>
                    <a:cxn ang="T8">
                      <a:pos x="T0" y="T1"/>
                    </a:cxn>
                    <a:cxn ang="T9">
                      <a:pos x="T2" y="T3"/>
                    </a:cxn>
                    <a:cxn ang="T10">
                      <a:pos x="T4" y="T5"/>
                    </a:cxn>
                    <a:cxn ang="T11">
                      <a:pos x="T6" y="T7"/>
                    </a:cxn>
                  </a:cxnLst>
                  <a:rect l="T12" t="T13" r="T14" b="T15"/>
                  <a:pathLst>
                    <a:path w="31" h="16">
                      <a:moveTo>
                        <a:pt x="31" y="16"/>
                      </a:moveTo>
                      <a:lnTo>
                        <a:pt x="23" y="16"/>
                      </a:lnTo>
                      <a:lnTo>
                        <a:pt x="8" y="0"/>
                      </a:lnTo>
                      <a:lnTo>
                        <a:pt x="0" y="0"/>
                      </a:lnTo>
                    </a:path>
                  </a:pathLst>
                </a:custGeom>
                <a:noFill/>
                <a:ln w="12700">
                  <a:solidFill>
                    <a:srgbClr val="FF1966"/>
                  </a:solidFill>
                  <a:round/>
                  <a:headEnd/>
                  <a:tailEnd/>
                </a:ln>
              </p:spPr>
              <p:txBody>
                <a:bodyPr/>
                <a:lstStyle/>
                <a:p>
                  <a:endParaRPr lang="es-ES_tradnl"/>
                </a:p>
              </p:txBody>
            </p:sp>
            <p:sp>
              <p:nvSpPr>
                <p:cNvPr id="39287" name="Freeform 558"/>
                <p:cNvSpPr>
                  <a:spLocks/>
                </p:cNvSpPr>
                <p:nvPr/>
              </p:nvSpPr>
              <p:spPr bwMode="auto">
                <a:xfrm>
                  <a:off x="1946" y="2426"/>
                  <a:ext cx="31" cy="24"/>
                </a:xfrm>
                <a:custGeom>
                  <a:avLst/>
                  <a:gdLst>
                    <a:gd name="T0" fmla="*/ 31 w 31"/>
                    <a:gd name="T1" fmla="*/ 24 h 24"/>
                    <a:gd name="T2" fmla="*/ 23 w 31"/>
                    <a:gd name="T3" fmla="*/ 24 h 24"/>
                    <a:gd name="T4" fmla="*/ 23 w 31"/>
                    <a:gd name="T5" fmla="*/ 16 h 24"/>
                    <a:gd name="T6" fmla="*/ 15 w 31"/>
                    <a:gd name="T7" fmla="*/ 16 h 24"/>
                    <a:gd name="T8" fmla="*/ 15 w 31"/>
                    <a:gd name="T9" fmla="*/ 8 h 24"/>
                    <a:gd name="T10" fmla="*/ 8 w 31"/>
                    <a:gd name="T11" fmla="*/ 8 h 24"/>
                    <a:gd name="T12" fmla="*/ 8 w 31"/>
                    <a:gd name="T13" fmla="*/ 0 h 24"/>
                    <a:gd name="T14" fmla="*/ 0 w 31"/>
                    <a:gd name="T15" fmla="*/ 0 h 24"/>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24"/>
                    <a:gd name="T26" fmla="*/ 31 w 31"/>
                    <a:gd name="T27" fmla="*/ 24 h 2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24">
                      <a:moveTo>
                        <a:pt x="31" y="24"/>
                      </a:moveTo>
                      <a:lnTo>
                        <a:pt x="23" y="24"/>
                      </a:lnTo>
                      <a:lnTo>
                        <a:pt x="23" y="16"/>
                      </a:lnTo>
                      <a:lnTo>
                        <a:pt x="15" y="16"/>
                      </a:lnTo>
                      <a:lnTo>
                        <a:pt x="15" y="8"/>
                      </a:lnTo>
                      <a:lnTo>
                        <a:pt x="8" y="8"/>
                      </a:lnTo>
                      <a:lnTo>
                        <a:pt x="8" y="0"/>
                      </a:lnTo>
                      <a:lnTo>
                        <a:pt x="0" y="0"/>
                      </a:lnTo>
                    </a:path>
                  </a:pathLst>
                </a:custGeom>
                <a:noFill/>
                <a:ln w="12700">
                  <a:solidFill>
                    <a:srgbClr val="FF1E63"/>
                  </a:solidFill>
                  <a:round/>
                  <a:headEnd/>
                  <a:tailEnd/>
                </a:ln>
              </p:spPr>
              <p:txBody>
                <a:bodyPr/>
                <a:lstStyle/>
                <a:p>
                  <a:endParaRPr lang="es-ES_tradnl"/>
                </a:p>
              </p:txBody>
            </p:sp>
            <p:sp>
              <p:nvSpPr>
                <p:cNvPr id="39288" name="Freeform 559"/>
                <p:cNvSpPr>
                  <a:spLocks/>
                </p:cNvSpPr>
                <p:nvPr/>
              </p:nvSpPr>
              <p:spPr bwMode="auto">
                <a:xfrm>
                  <a:off x="1946" y="2426"/>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2363"/>
                  </a:solidFill>
                  <a:round/>
                  <a:headEnd/>
                  <a:tailEnd/>
                </a:ln>
              </p:spPr>
              <p:txBody>
                <a:bodyPr/>
                <a:lstStyle/>
                <a:p>
                  <a:endParaRPr lang="es-ES_tradnl"/>
                </a:p>
              </p:txBody>
            </p:sp>
            <p:sp>
              <p:nvSpPr>
                <p:cNvPr id="39289" name="Freeform 560"/>
                <p:cNvSpPr>
                  <a:spLocks/>
                </p:cNvSpPr>
                <p:nvPr/>
              </p:nvSpPr>
              <p:spPr bwMode="auto">
                <a:xfrm>
                  <a:off x="1954" y="2426"/>
                  <a:ext cx="31" cy="24"/>
                </a:xfrm>
                <a:custGeom>
                  <a:avLst/>
                  <a:gdLst>
                    <a:gd name="T0" fmla="*/ 31 w 31"/>
                    <a:gd name="T1" fmla="*/ 24 h 24"/>
                    <a:gd name="T2" fmla="*/ 7 w 31"/>
                    <a:gd name="T3" fmla="*/ 0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7" y="0"/>
                      </a:lnTo>
                      <a:lnTo>
                        <a:pt x="0" y="0"/>
                      </a:lnTo>
                    </a:path>
                  </a:pathLst>
                </a:custGeom>
                <a:noFill/>
                <a:ln w="12700">
                  <a:solidFill>
                    <a:srgbClr val="FF2B60"/>
                  </a:solidFill>
                  <a:round/>
                  <a:headEnd/>
                  <a:tailEnd/>
                </a:ln>
              </p:spPr>
              <p:txBody>
                <a:bodyPr/>
                <a:lstStyle/>
                <a:p>
                  <a:endParaRPr lang="es-ES_tradnl"/>
                </a:p>
              </p:txBody>
            </p:sp>
            <p:sp>
              <p:nvSpPr>
                <p:cNvPr id="39290" name="Freeform 561"/>
                <p:cNvSpPr>
                  <a:spLocks/>
                </p:cNvSpPr>
                <p:nvPr/>
              </p:nvSpPr>
              <p:spPr bwMode="auto">
                <a:xfrm>
                  <a:off x="1954" y="2418"/>
                  <a:ext cx="31" cy="32"/>
                </a:xfrm>
                <a:custGeom>
                  <a:avLst/>
                  <a:gdLst>
                    <a:gd name="T0" fmla="*/ 31 w 31"/>
                    <a:gd name="T1" fmla="*/ 32 h 32"/>
                    <a:gd name="T2" fmla="*/ 31 w 31"/>
                    <a:gd name="T3" fmla="*/ 24 h 32"/>
                    <a:gd name="T4" fmla="*/ 23 w 31"/>
                    <a:gd name="T5" fmla="*/ 16 h 32"/>
                    <a:gd name="T6" fmla="*/ 15 w 31"/>
                    <a:gd name="T7" fmla="*/ 16 h 32"/>
                    <a:gd name="T8" fmla="*/ 15 w 31"/>
                    <a:gd name="T9" fmla="*/ 8 h 32"/>
                    <a:gd name="T10" fmla="*/ 7 w 31"/>
                    <a:gd name="T11" fmla="*/ 8 h 32"/>
                    <a:gd name="T12" fmla="*/ 7 w 31"/>
                    <a:gd name="T13" fmla="*/ 0 h 32"/>
                    <a:gd name="T14" fmla="*/ 0 w 31"/>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32"/>
                    <a:gd name="T26" fmla="*/ 31 w 31"/>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32">
                      <a:moveTo>
                        <a:pt x="31" y="32"/>
                      </a:moveTo>
                      <a:lnTo>
                        <a:pt x="31" y="24"/>
                      </a:lnTo>
                      <a:lnTo>
                        <a:pt x="23" y="16"/>
                      </a:lnTo>
                      <a:lnTo>
                        <a:pt x="15" y="16"/>
                      </a:lnTo>
                      <a:lnTo>
                        <a:pt x="15" y="8"/>
                      </a:lnTo>
                      <a:lnTo>
                        <a:pt x="7" y="8"/>
                      </a:lnTo>
                      <a:lnTo>
                        <a:pt x="7" y="0"/>
                      </a:lnTo>
                      <a:lnTo>
                        <a:pt x="0" y="0"/>
                      </a:lnTo>
                    </a:path>
                  </a:pathLst>
                </a:custGeom>
                <a:noFill/>
                <a:ln w="12700">
                  <a:solidFill>
                    <a:srgbClr val="FF305E"/>
                  </a:solidFill>
                  <a:round/>
                  <a:headEnd/>
                  <a:tailEnd/>
                </a:ln>
              </p:spPr>
              <p:txBody>
                <a:bodyPr/>
                <a:lstStyle/>
                <a:p>
                  <a:endParaRPr lang="es-ES_tradnl"/>
                </a:p>
              </p:txBody>
            </p:sp>
            <p:sp>
              <p:nvSpPr>
                <p:cNvPr id="39291" name="Freeform 562"/>
                <p:cNvSpPr>
                  <a:spLocks/>
                </p:cNvSpPr>
                <p:nvPr/>
              </p:nvSpPr>
              <p:spPr bwMode="auto">
                <a:xfrm>
                  <a:off x="1954" y="2418"/>
                  <a:ext cx="31" cy="24"/>
                </a:xfrm>
                <a:custGeom>
                  <a:avLst/>
                  <a:gdLst>
                    <a:gd name="T0" fmla="*/ 31 w 31"/>
                    <a:gd name="T1" fmla="*/ 24 h 24"/>
                    <a:gd name="T2" fmla="*/ 31 w 31"/>
                    <a:gd name="T3" fmla="*/ 16 h 24"/>
                    <a:gd name="T4" fmla="*/ 23 w 31"/>
                    <a:gd name="T5" fmla="*/ 16 h 24"/>
                    <a:gd name="T6" fmla="*/ 23 w 31"/>
                    <a:gd name="T7" fmla="*/ 8 h 24"/>
                    <a:gd name="T8" fmla="*/ 15 w 31"/>
                    <a:gd name="T9" fmla="*/ 8 h 24"/>
                    <a:gd name="T10" fmla="*/ 15 w 31"/>
                    <a:gd name="T11" fmla="*/ 0 h 24"/>
                    <a:gd name="T12" fmla="*/ 0 w 31"/>
                    <a:gd name="T13" fmla="*/ 0 h 24"/>
                    <a:gd name="T14" fmla="*/ 0 60000 65536"/>
                    <a:gd name="T15" fmla="*/ 0 60000 65536"/>
                    <a:gd name="T16" fmla="*/ 0 60000 65536"/>
                    <a:gd name="T17" fmla="*/ 0 60000 65536"/>
                    <a:gd name="T18" fmla="*/ 0 60000 65536"/>
                    <a:gd name="T19" fmla="*/ 0 60000 65536"/>
                    <a:gd name="T20" fmla="*/ 0 60000 65536"/>
                    <a:gd name="T21" fmla="*/ 0 w 31"/>
                    <a:gd name="T22" fmla="*/ 0 h 24"/>
                    <a:gd name="T23" fmla="*/ 31 w 31"/>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4">
                      <a:moveTo>
                        <a:pt x="31" y="24"/>
                      </a:moveTo>
                      <a:lnTo>
                        <a:pt x="31" y="16"/>
                      </a:lnTo>
                      <a:lnTo>
                        <a:pt x="23" y="16"/>
                      </a:lnTo>
                      <a:lnTo>
                        <a:pt x="23" y="8"/>
                      </a:lnTo>
                      <a:lnTo>
                        <a:pt x="15" y="8"/>
                      </a:lnTo>
                      <a:lnTo>
                        <a:pt x="15" y="0"/>
                      </a:lnTo>
                      <a:lnTo>
                        <a:pt x="0" y="0"/>
                      </a:lnTo>
                    </a:path>
                  </a:pathLst>
                </a:custGeom>
                <a:noFill/>
                <a:ln w="12700">
                  <a:solidFill>
                    <a:srgbClr val="FF355E"/>
                  </a:solidFill>
                  <a:round/>
                  <a:headEnd/>
                  <a:tailEnd/>
                </a:ln>
              </p:spPr>
              <p:txBody>
                <a:bodyPr/>
                <a:lstStyle/>
                <a:p>
                  <a:endParaRPr lang="es-ES_tradnl"/>
                </a:p>
              </p:txBody>
            </p:sp>
            <p:sp>
              <p:nvSpPr>
                <p:cNvPr id="39292" name="Freeform 563"/>
                <p:cNvSpPr>
                  <a:spLocks/>
                </p:cNvSpPr>
                <p:nvPr/>
              </p:nvSpPr>
              <p:spPr bwMode="auto">
                <a:xfrm>
                  <a:off x="1961" y="2410"/>
                  <a:ext cx="32" cy="32"/>
                </a:xfrm>
                <a:custGeom>
                  <a:avLst/>
                  <a:gdLst>
                    <a:gd name="T0" fmla="*/ 32 w 32"/>
                    <a:gd name="T1" fmla="*/ 32 h 32"/>
                    <a:gd name="T2" fmla="*/ 24 w 32"/>
                    <a:gd name="T3" fmla="*/ 24 h 32"/>
                    <a:gd name="T4" fmla="*/ 24 w 32"/>
                    <a:gd name="T5" fmla="*/ 16 h 32"/>
                    <a:gd name="T6" fmla="*/ 16 w 32"/>
                    <a:gd name="T7" fmla="*/ 16 h 32"/>
                    <a:gd name="T8" fmla="*/ 16 w 32"/>
                    <a:gd name="T9" fmla="*/ 8 h 32"/>
                    <a:gd name="T10" fmla="*/ 0 w 32"/>
                    <a:gd name="T11" fmla="*/ 8 h 32"/>
                    <a:gd name="T12" fmla="*/ 0 w 32"/>
                    <a:gd name="T13" fmla="*/ 0 h 32"/>
                    <a:gd name="T14" fmla="*/ 0 60000 65536"/>
                    <a:gd name="T15" fmla="*/ 0 60000 65536"/>
                    <a:gd name="T16" fmla="*/ 0 60000 65536"/>
                    <a:gd name="T17" fmla="*/ 0 60000 65536"/>
                    <a:gd name="T18" fmla="*/ 0 60000 65536"/>
                    <a:gd name="T19" fmla="*/ 0 60000 65536"/>
                    <a:gd name="T20" fmla="*/ 0 60000 65536"/>
                    <a:gd name="T21" fmla="*/ 0 w 32"/>
                    <a:gd name="T22" fmla="*/ 0 h 32"/>
                    <a:gd name="T23" fmla="*/ 32 w 3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32">
                      <a:moveTo>
                        <a:pt x="32" y="32"/>
                      </a:moveTo>
                      <a:lnTo>
                        <a:pt x="24" y="24"/>
                      </a:lnTo>
                      <a:lnTo>
                        <a:pt x="24" y="16"/>
                      </a:lnTo>
                      <a:lnTo>
                        <a:pt x="16" y="16"/>
                      </a:lnTo>
                      <a:lnTo>
                        <a:pt x="16" y="8"/>
                      </a:lnTo>
                      <a:lnTo>
                        <a:pt x="0" y="8"/>
                      </a:lnTo>
                      <a:lnTo>
                        <a:pt x="0" y="0"/>
                      </a:lnTo>
                    </a:path>
                  </a:pathLst>
                </a:custGeom>
                <a:noFill/>
                <a:ln w="12700">
                  <a:solidFill>
                    <a:srgbClr val="FF3A5B"/>
                  </a:solidFill>
                  <a:round/>
                  <a:headEnd/>
                  <a:tailEnd/>
                </a:ln>
              </p:spPr>
              <p:txBody>
                <a:bodyPr/>
                <a:lstStyle/>
                <a:p>
                  <a:endParaRPr lang="es-ES_tradnl"/>
                </a:p>
              </p:txBody>
            </p:sp>
            <p:sp>
              <p:nvSpPr>
                <p:cNvPr id="39293" name="Freeform 564"/>
                <p:cNvSpPr>
                  <a:spLocks/>
                </p:cNvSpPr>
                <p:nvPr/>
              </p:nvSpPr>
              <p:spPr bwMode="auto">
                <a:xfrm>
                  <a:off x="1961" y="2410"/>
                  <a:ext cx="32" cy="32"/>
                </a:xfrm>
                <a:custGeom>
                  <a:avLst/>
                  <a:gdLst>
                    <a:gd name="T0" fmla="*/ 32 w 32"/>
                    <a:gd name="T1" fmla="*/ 32 h 32"/>
                    <a:gd name="T2" fmla="*/ 32 w 32"/>
                    <a:gd name="T3" fmla="*/ 24 h 32"/>
                    <a:gd name="T4" fmla="*/ 16 w 32"/>
                    <a:gd name="T5" fmla="*/ 8 h 32"/>
                    <a:gd name="T6" fmla="*/ 8 w 32"/>
                    <a:gd name="T7" fmla="*/ 8 h 32"/>
                    <a:gd name="T8" fmla="*/ 8 w 32"/>
                    <a:gd name="T9" fmla="*/ 0 h 32"/>
                    <a:gd name="T10" fmla="*/ 0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2" y="32"/>
                      </a:moveTo>
                      <a:lnTo>
                        <a:pt x="32" y="24"/>
                      </a:lnTo>
                      <a:lnTo>
                        <a:pt x="16" y="8"/>
                      </a:lnTo>
                      <a:lnTo>
                        <a:pt x="8" y="8"/>
                      </a:lnTo>
                      <a:lnTo>
                        <a:pt x="8" y="0"/>
                      </a:lnTo>
                      <a:lnTo>
                        <a:pt x="0" y="0"/>
                      </a:lnTo>
                    </a:path>
                  </a:pathLst>
                </a:custGeom>
                <a:noFill/>
                <a:ln w="12700">
                  <a:solidFill>
                    <a:srgbClr val="FF3F59"/>
                  </a:solidFill>
                  <a:round/>
                  <a:headEnd/>
                  <a:tailEnd/>
                </a:ln>
              </p:spPr>
              <p:txBody>
                <a:bodyPr/>
                <a:lstStyle/>
                <a:p>
                  <a:endParaRPr lang="es-ES_tradnl"/>
                </a:p>
              </p:txBody>
            </p:sp>
            <p:sp>
              <p:nvSpPr>
                <p:cNvPr id="39294" name="Freeform 565"/>
                <p:cNvSpPr>
                  <a:spLocks/>
                </p:cNvSpPr>
                <p:nvPr/>
              </p:nvSpPr>
              <p:spPr bwMode="auto">
                <a:xfrm>
                  <a:off x="1914" y="2378"/>
                  <a:ext cx="79" cy="88"/>
                </a:xfrm>
                <a:custGeom>
                  <a:avLst/>
                  <a:gdLst>
                    <a:gd name="T0" fmla="*/ 32 w 79"/>
                    <a:gd name="T1" fmla="*/ 8 h 88"/>
                    <a:gd name="T2" fmla="*/ 32 w 79"/>
                    <a:gd name="T3" fmla="*/ 24 h 88"/>
                    <a:gd name="T4" fmla="*/ 24 w 79"/>
                    <a:gd name="T5" fmla="*/ 32 h 88"/>
                    <a:gd name="T6" fmla="*/ 24 w 79"/>
                    <a:gd name="T7" fmla="*/ 48 h 88"/>
                    <a:gd name="T8" fmla="*/ 16 w 79"/>
                    <a:gd name="T9" fmla="*/ 48 h 88"/>
                    <a:gd name="T10" fmla="*/ 16 w 79"/>
                    <a:gd name="T11" fmla="*/ 56 h 88"/>
                    <a:gd name="T12" fmla="*/ 0 w 79"/>
                    <a:gd name="T13" fmla="*/ 72 h 88"/>
                    <a:gd name="T14" fmla="*/ 0 w 79"/>
                    <a:gd name="T15" fmla="*/ 88 h 88"/>
                    <a:gd name="T16" fmla="*/ 0 w 79"/>
                    <a:gd name="T17" fmla="*/ 72 h 88"/>
                    <a:gd name="T18" fmla="*/ 8 w 79"/>
                    <a:gd name="T19" fmla="*/ 72 h 88"/>
                    <a:gd name="T20" fmla="*/ 8 w 79"/>
                    <a:gd name="T21" fmla="*/ 64 h 88"/>
                    <a:gd name="T22" fmla="*/ 16 w 79"/>
                    <a:gd name="T23" fmla="*/ 64 h 88"/>
                    <a:gd name="T24" fmla="*/ 16 w 79"/>
                    <a:gd name="T25" fmla="*/ 56 h 88"/>
                    <a:gd name="T26" fmla="*/ 32 w 79"/>
                    <a:gd name="T27" fmla="*/ 56 h 88"/>
                    <a:gd name="T28" fmla="*/ 40 w 79"/>
                    <a:gd name="T29" fmla="*/ 48 h 88"/>
                    <a:gd name="T30" fmla="*/ 47 w 79"/>
                    <a:gd name="T31" fmla="*/ 48 h 88"/>
                    <a:gd name="T32" fmla="*/ 47 w 79"/>
                    <a:gd name="T33" fmla="*/ 40 h 88"/>
                    <a:gd name="T34" fmla="*/ 55 w 79"/>
                    <a:gd name="T35" fmla="*/ 40 h 88"/>
                    <a:gd name="T36" fmla="*/ 63 w 79"/>
                    <a:gd name="T37" fmla="*/ 32 h 88"/>
                    <a:gd name="T38" fmla="*/ 63 w 79"/>
                    <a:gd name="T39" fmla="*/ 24 h 88"/>
                    <a:gd name="T40" fmla="*/ 71 w 79"/>
                    <a:gd name="T41" fmla="*/ 24 h 88"/>
                    <a:gd name="T42" fmla="*/ 71 w 79"/>
                    <a:gd name="T43" fmla="*/ 16 h 88"/>
                    <a:gd name="T44" fmla="*/ 79 w 79"/>
                    <a:gd name="T45" fmla="*/ 8 h 88"/>
                    <a:gd name="T46" fmla="*/ 79 w 79"/>
                    <a:gd name="T47" fmla="*/ 0 h 88"/>
                    <a:gd name="T48" fmla="*/ 40 w 79"/>
                    <a:gd name="T49" fmla="*/ 0 h 88"/>
                    <a:gd name="T50" fmla="*/ 40 w 79"/>
                    <a:gd name="T51" fmla="*/ 8 h 88"/>
                    <a:gd name="T52" fmla="*/ 32 w 79"/>
                    <a:gd name="T53" fmla="*/ 8 h 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9"/>
                    <a:gd name="T82" fmla="*/ 0 h 88"/>
                    <a:gd name="T83" fmla="*/ 79 w 79"/>
                    <a:gd name="T84" fmla="*/ 88 h 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9" h="88">
                      <a:moveTo>
                        <a:pt x="32" y="8"/>
                      </a:moveTo>
                      <a:lnTo>
                        <a:pt x="32" y="24"/>
                      </a:lnTo>
                      <a:lnTo>
                        <a:pt x="24" y="32"/>
                      </a:lnTo>
                      <a:lnTo>
                        <a:pt x="24" y="48"/>
                      </a:lnTo>
                      <a:lnTo>
                        <a:pt x="16" y="48"/>
                      </a:lnTo>
                      <a:lnTo>
                        <a:pt x="16" y="56"/>
                      </a:lnTo>
                      <a:lnTo>
                        <a:pt x="0" y="72"/>
                      </a:lnTo>
                      <a:lnTo>
                        <a:pt x="0" y="88"/>
                      </a:lnTo>
                      <a:lnTo>
                        <a:pt x="0" y="72"/>
                      </a:lnTo>
                      <a:lnTo>
                        <a:pt x="8" y="72"/>
                      </a:lnTo>
                      <a:lnTo>
                        <a:pt x="8" y="64"/>
                      </a:lnTo>
                      <a:lnTo>
                        <a:pt x="16" y="64"/>
                      </a:lnTo>
                      <a:lnTo>
                        <a:pt x="16" y="56"/>
                      </a:lnTo>
                      <a:lnTo>
                        <a:pt x="32" y="56"/>
                      </a:lnTo>
                      <a:lnTo>
                        <a:pt x="40" y="48"/>
                      </a:lnTo>
                      <a:lnTo>
                        <a:pt x="47" y="48"/>
                      </a:lnTo>
                      <a:lnTo>
                        <a:pt x="47" y="40"/>
                      </a:lnTo>
                      <a:lnTo>
                        <a:pt x="55" y="40"/>
                      </a:lnTo>
                      <a:lnTo>
                        <a:pt x="63" y="32"/>
                      </a:lnTo>
                      <a:lnTo>
                        <a:pt x="63" y="24"/>
                      </a:lnTo>
                      <a:lnTo>
                        <a:pt x="71" y="24"/>
                      </a:lnTo>
                      <a:lnTo>
                        <a:pt x="71" y="16"/>
                      </a:lnTo>
                      <a:lnTo>
                        <a:pt x="79" y="8"/>
                      </a:lnTo>
                      <a:lnTo>
                        <a:pt x="79" y="0"/>
                      </a:lnTo>
                      <a:lnTo>
                        <a:pt x="40" y="0"/>
                      </a:lnTo>
                      <a:lnTo>
                        <a:pt x="40" y="8"/>
                      </a:lnTo>
                      <a:lnTo>
                        <a:pt x="32" y="8"/>
                      </a:lnTo>
                      <a:close/>
                    </a:path>
                  </a:pathLst>
                </a:custGeom>
                <a:solidFill>
                  <a:srgbClr val="FF3F59"/>
                </a:solidFill>
                <a:ln w="0">
                  <a:solidFill>
                    <a:srgbClr val="000000"/>
                  </a:solidFill>
                  <a:round/>
                  <a:headEnd/>
                  <a:tailEnd/>
                </a:ln>
              </p:spPr>
              <p:txBody>
                <a:bodyPr/>
                <a:lstStyle/>
                <a:p>
                  <a:endParaRPr lang="es-ES_tradnl"/>
                </a:p>
              </p:txBody>
            </p:sp>
            <p:sp>
              <p:nvSpPr>
                <p:cNvPr id="39295" name="Freeform 566"/>
                <p:cNvSpPr>
                  <a:spLocks/>
                </p:cNvSpPr>
                <p:nvPr/>
              </p:nvSpPr>
              <p:spPr bwMode="auto">
                <a:xfrm>
                  <a:off x="1946" y="2378"/>
                  <a:ext cx="47" cy="24"/>
                </a:xfrm>
                <a:custGeom>
                  <a:avLst/>
                  <a:gdLst>
                    <a:gd name="T0" fmla="*/ 0 w 47"/>
                    <a:gd name="T1" fmla="*/ 8 h 24"/>
                    <a:gd name="T2" fmla="*/ 0 w 47"/>
                    <a:gd name="T3" fmla="*/ 24 h 24"/>
                    <a:gd name="T4" fmla="*/ 8 w 47"/>
                    <a:gd name="T5" fmla="*/ 16 h 24"/>
                    <a:gd name="T6" fmla="*/ 39 w 47"/>
                    <a:gd name="T7" fmla="*/ 16 h 24"/>
                    <a:gd name="T8" fmla="*/ 47 w 47"/>
                    <a:gd name="T9" fmla="*/ 8 h 24"/>
                    <a:gd name="T10" fmla="*/ 47 w 47"/>
                    <a:gd name="T11" fmla="*/ 0 h 24"/>
                    <a:gd name="T12" fmla="*/ 31 w 47"/>
                    <a:gd name="T13" fmla="*/ 0 h 24"/>
                    <a:gd name="T14" fmla="*/ 23 w 47"/>
                    <a:gd name="T15" fmla="*/ 8 h 24"/>
                    <a:gd name="T16" fmla="*/ 0 w 47"/>
                    <a:gd name="T17" fmla="*/ 8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24"/>
                    <a:gd name="T29" fmla="*/ 47 w 47"/>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24">
                      <a:moveTo>
                        <a:pt x="0" y="8"/>
                      </a:moveTo>
                      <a:lnTo>
                        <a:pt x="0" y="24"/>
                      </a:lnTo>
                      <a:lnTo>
                        <a:pt x="8" y="16"/>
                      </a:lnTo>
                      <a:lnTo>
                        <a:pt x="39" y="16"/>
                      </a:lnTo>
                      <a:lnTo>
                        <a:pt x="47" y="8"/>
                      </a:lnTo>
                      <a:lnTo>
                        <a:pt x="47" y="0"/>
                      </a:lnTo>
                      <a:lnTo>
                        <a:pt x="31" y="0"/>
                      </a:lnTo>
                      <a:lnTo>
                        <a:pt x="23" y="8"/>
                      </a:lnTo>
                      <a:lnTo>
                        <a:pt x="0" y="8"/>
                      </a:lnTo>
                      <a:close/>
                    </a:path>
                  </a:pathLst>
                </a:custGeom>
                <a:solidFill>
                  <a:srgbClr val="F2263F"/>
                </a:solidFill>
                <a:ln w="9525">
                  <a:noFill/>
                  <a:round/>
                  <a:headEnd/>
                  <a:tailEnd/>
                </a:ln>
              </p:spPr>
              <p:txBody>
                <a:bodyPr/>
                <a:lstStyle/>
                <a:p>
                  <a:endParaRPr lang="es-ES_tradnl"/>
                </a:p>
              </p:txBody>
            </p:sp>
            <p:sp>
              <p:nvSpPr>
                <p:cNvPr id="39296" name="Line 567"/>
                <p:cNvSpPr>
                  <a:spLocks noChangeShapeType="1"/>
                </p:cNvSpPr>
                <p:nvPr/>
              </p:nvSpPr>
              <p:spPr bwMode="auto">
                <a:xfrm flipH="1">
                  <a:off x="1930" y="2434"/>
                  <a:ext cx="16" cy="1"/>
                </a:xfrm>
                <a:prstGeom prst="line">
                  <a:avLst/>
                </a:prstGeom>
                <a:noFill/>
                <a:ln w="12700">
                  <a:solidFill>
                    <a:srgbClr val="FF1966"/>
                  </a:solidFill>
                  <a:round/>
                  <a:headEnd/>
                  <a:tailEnd/>
                </a:ln>
              </p:spPr>
              <p:txBody>
                <a:bodyPr/>
                <a:lstStyle/>
                <a:p>
                  <a:endParaRPr lang="es-ES_tradnl"/>
                </a:p>
              </p:txBody>
            </p:sp>
            <p:sp>
              <p:nvSpPr>
                <p:cNvPr id="39297" name="Freeform 568"/>
                <p:cNvSpPr>
                  <a:spLocks/>
                </p:cNvSpPr>
                <p:nvPr/>
              </p:nvSpPr>
              <p:spPr bwMode="auto">
                <a:xfrm>
                  <a:off x="1930" y="2426"/>
                  <a:ext cx="16" cy="8"/>
                </a:xfrm>
                <a:custGeom>
                  <a:avLst/>
                  <a:gdLst>
                    <a:gd name="T0" fmla="*/ 16 w 16"/>
                    <a:gd name="T1" fmla="*/ 8 h 8"/>
                    <a:gd name="T2" fmla="*/ 8 w 16"/>
                    <a:gd name="T3" fmla="*/ 0 h 8"/>
                    <a:gd name="T4" fmla="*/ 8 w 16"/>
                    <a:gd name="T5" fmla="*/ 8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16" y="8"/>
                      </a:moveTo>
                      <a:lnTo>
                        <a:pt x="8" y="0"/>
                      </a:lnTo>
                      <a:lnTo>
                        <a:pt x="8" y="8"/>
                      </a:lnTo>
                      <a:lnTo>
                        <a:pt x="0" y="8"/>
                      </a:lnTo>
                    </a:path>
                  </a:pathLst>
                </a:custGeom>
                <a:noFill/>
                <a:ln w="12700">
                  <a:solidFill>
                    <a:srgbClr val="FF1E63"/>
                  </a:solidFill>
                  <a:round/>
                  <a:headEnd/>
                  <a:tailEnd/>
                </a:ln>
              </p:spPr>
              <p:txBody>
                <a:bodyPr/>
                <a:lstStyle/>
                <a:p>
                  <a:endParaRPr lang="es-ES_tradnl"/>
                </a:p>
              </p:txBody>
            </p:sp>
            <p:sp>
              <p:nvSpPr>
                <p:cNvPr id="39298" name="Line 569"/>
                <p:cNvSpPr>
                  <a:spLocks noChangeShapeType="1"/>
                </p:cNvSpPr>
                <p:nvPr/>
              </p:nvSpPr>
              <p:spPr bwMode="auto">
                <a:xfrm flipH="1">
                  <a:off x="1930" y="2426"/>
                  <a:ext cx="24" cy="1"/>
                </a:xfrm>
                <a:prstGeom prst="line">
                  <a:avLst/>
                </a:prstGeom>
                <a:noFill/>
                <a:ln w="12700">
                  <a:solidFill>
                    <a:srgbClr val="FF2363"/>
                  </a:solidFill>
                  <a:round/>
                  <a:headEnd/>
                  <a:tailEnd/>
                </a:ln>
              </p:spPr>
              <p:txBody>
                <a:bodyPr/>
                <a:lstStyle/>
                <a:p>
                  <a:endParaRPr lang="es-ES_tradnl"/>
                </a:p>
              </p:txBody>
            </p:sp>
            <p:sp>
              <p:nvSpPr>
                <p:cNvPr id="39299" name="Line 570"/>
                <p:cNvSpPr>
                  <a:spLocks noChangeShapeType="1"/>
                </p:cNvSpPr>
                <p:nvPr/>
              </p:nvSpPr>
              <p:spPr bwMode="auto">
                <a:xfrm flipH="1">
                  <a:off x="1938" y="2426"/>
                  <a:ext cx="16" cy="1"/>
                </a:xfrm>
                <a:prstGeom prst="line">
                  <a:avLst/>
                </a:prstGeom>
                <a:noFill/>
                <a:ln w="12700">
                  <a:solidFill>
                    <a:srgbClr val="FF2860"/>
                  </a:solidFill>
                  <a:round/>
                  <a:headEnd/>
                  <a:tailEnd/>
                </a:ln>
              </p:spPr>
              <p:txBody>
                <a:bodyPr/>
                <a:lstStyle/>
                <a:p>
                  <a:endParaRPr lang="es-ES_tradnl"/>
                </a:p>
              </p:txBody>
            </p:sp>
            <p:sp>
              <p:nvSpPr>
                <p:cNvPr id="39300" name="Line 571"/>
                <p:cNvSpPr>
                  <a:spLocks noChangeShapeType="1"/>
                </p:cNvSpPr>
                <p:nvPr/>
              </p:nvSpPr>
              <p:spPr bwMode="auto">
                <a:xfrm flipH="1">
                  <a:off x="1938" y="2426"/>
                  <a:ext cx="16" cy="1"/>
                </a:xfrm>
                <a:prstGeom prst="line">
                  <a:avLst/>
                </a:prstGeom>
                <a:noFill/>
                <a:ln w="12700">
                  <a:solidFill>
                    <a:srgbClr val="FF2D5E"/>
                  </a:solidFill>
                  <a:round/>
                  <a:headEnd/>
                  <a:tailEnd/>
                </a:ln>
              </p:spPr>
              <p:txBody>
                <a:bodyPr/>
                <a:lstStyle/>
                <a:p>
                  <a:endParaRPr lang="es-ES_tradnl"/>
                </a:p>
              </p:txBody>
            </p:sp>
            <p:sp>
              <p:nvSpPr>
                <p:cNvPr id="39301" name="Freeform 572"/>
                <p:cNvSpPr>
                  <a:spLocks/>
                </p:cNvSpPr>
                <p:nvPr/>
              </p:nvSpPr>
              <p:spPr bwMode="auto">
                <a:xfrm>
                  <a:off x="1938" y="2418"/>
                  <a:ext cx="23" cy="8"/>
                </a:xfrm>
                <a:custGeom>
                  <a:avLst/>
                  <a:gdLst>
                    <a:gd name="T0" fmla="*/ 23 w 23"/>
                    <a:gd name="T1" fmla="*/ 8 h 8"/>
                    <a:gd name="T2" fmla="*/ 16 w 23"/>
                    <a:gd name="T3" fmla="*/ 0 h 8"/>
                    <a:gd name="T4" fmla="*/ 0 w 23"/>
                    <a:gd name="T5" fmla="*/ 0 h 8"/>
                    <a:gd name="T6" fmla="*/ 0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0"/>
                      </a:lnTo>
                      <a:lnTo>
                        <a:pt x="0" y="0"/>
                      </a:lnTo>
                      <a:lnTo>
                        <a:pt x="0" y="8"/>
                      </a:lnTo>
                    </a:path>
                  </a:pathLst>
                </a:custGeom>
                <a:noFill/>
                <a:ln w="12700">
                  <a:solidFill>
                    <a:srgbClr val="FF305E"/>
                  </a:solidFill>
                  <a:round/>
                  <a:headEnd/>
                  <a:tailEnd/>
                </a:ln>
              </p:spPr>
              <p:txBody>
                <a:bodyPr/>
                <a:lstStyle/>
                <a:p>
                  <a:endParaRPr lang="es-ES_tradnl"/>
                </a:p>
              </p:txBody>
            </p:sp>
            <p:sp>
              <p:nvSpPr>
                <p:cNvPr id="39302" name="Line 573"/>
                <p:cNvSpPr>
                  <a:spLocks noChangeShapeType="1"/>
                </p:cNvSpPr>
                <p:nvPr/>
              </p:nvSpPr>
              <p:spPr bwMode="auto">
                <a:xfrm flipH="1">
                  <a:off x="1938" y="2418"/>
                  <a:ext cx="23" cy="1"/>
                </a:xfrm>
                <a:prstGeom prst="line">
                  <a:avLst/>
                </a:prstGeom>
                <a:noFill/>
                <a:ln w="12700">
                  <a:solidFill>
                    <a:srgbClr val="FF355B"/>
                  </a:solidFill>
                  <a:round/>
                  <a:headEnd/>
                  <a:tailEnd/>
                </a:ln>
              </p:spPr>
              <p:txBody>
                <a:bodyPr/>
                <a:lstStyle/>
                <a:p>
                  <a:endParaRPr lang="es-ES_tradnl"/>
                </a:p>
              </p:txBody>
            </p:sp>
            <p:sp>
              <p:nvSpPr>
                <p:cNvPr id="39303" name="Line 574"/>
                <p:cNvSpPr>
                  <a:spLocks noChangeShapeType="1"/>
                </p:cNvSpPr>
                <p:nvPr/>
              </p:nvSpPr>
              <p:spPr bwMode="auto">
                <a:xfrm flipH="1">
                  <a:off x="1938" y="2418"/>
                  <a:ext cx="23" cy="1"/>
                </a:xfrm>
                <a:prstGeom prst="line">
                  <a:avLst/>
                </a:prstGeom>
                <a:noFill/>
                <a:ln w="12700">
                  <a:solidFill>
                    <a:srgbClr val="FF3A5B"/>
                  </a:solidFill>
                  <a:round/>
                  <a:headEnd/>
                  <a:tailEnd/>
                </a:ln>
              </p:spPr>
              <p:txBody>
                <a:bodyPr/>
                <a:lstStyle/>
                <a:p>
                  <a:endParaRPr lang="es-ES_tradnl"/>
                </a:p>
              </p:txBody>
            </p:sp>
            <p:sp>
              <p:nvSpPr>
                <p:cNvPr id="39304" name="Freeform 575"/>
                <p:cNvSpPr>
                  <a:spLocks/>
                </p:cNvSpPr>
                <p:nvPr/>
              </p:nvSpPr>
              <p:spPr bwMode="auto">
                <a:xfrm>
                  <a:off x="1938" y="2410"/>
                  <a:ext cx="31" cy="8"/>
                </a:xfrm>
                <a:custGeom>
                  <a:avLst/>
                  <a:gdLst>
                    <a:gd name="T0" fmla="*/ 31 w 31"/>
                    <a:gd name="T1" fmla="*/ 8 h 8"/>
                    <a:gd name="T2" fmla="*/ 23 w 31"/>
                    <a:gd name="T3" fmla="*/ 0 h 8"/>
                    <a:gd name="T4" fmla="*/ 8 w 31"/>
                    <a:gd name="T5" fmla="*/ 0 h 8"/>
                    <a:gd name="T6" fmla="*/ 0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3" y="0"/>
                      </a:lnTo>
                      <a:lnTo>
                        <a:pt x="8" y="0"/>
                      </a:lnTo>
                      <a:lnTo>
                        <a:pt x="0" y="8"/>
                      </a:lnTo>
                    </a:path>
                  </a:pathLst>
                </a:custGeom>
                <a:noFill/>
                <a:ln w="12700">
                  <a:solidFill>
                    <a:srgbClr val="FF3F59"/>
                  </a:solidFill>
                  <a:round/>
                  <a:headEnd/>
                  <a:tailEnd/>
                </a:ln>
              </p:spPr>
              <p:txBody>
                <a:bodyPr/>
                <a:lstStyle/>
                <a:p>
                  <a:endParaRPr lang="es-ES_tradnl"/>
                </a:p>
              </p:txBody>
            </p:sp>
            <p:sp>
              <p:nvSpPr>
                <p:cNvPr id="39305" name="Freeform 576"/>
                <p:cNvSpPr>
                  <a:spLocks/>
                </p:cNvSpPr>
                <p:nvPr/>
              </p:nvSpPr>
              <p:spPr bwMode="auto">
                <a:xfrm>
                  <a:off x="1961" y="2402"/>
                  <a:ext cx="72" cy="88"/>
                </a:xfrm>
                <a:custGeom>
                  <a:avLst/>
                  <a:gdLst>
                    <a:gd name="T0" fmla="*/ 0 w 72"/>
                    <a:gd name="T1" fmla="*/ 88 h 88"/>
                    <a:gd name="T2" fmla="*/ 8 w 72"/>
                    <a:gd name="T3" fmla="*/ 80 h 88"/>
                    <a:gd name="T4" fmla="*/ 8 w 72"/>
                    <a:gd name="T5" fmla="*/ 72 h 88"/>
                    <a:gd name="T6" fmla="*/ 16 w 72"/>
                    <a:gd name="T7" fmla="*/ 64 h 88"/>
                    <a:gd name="T8" fmla="*/ 16 w 72"/>
                    <a:gd name="T9" fmla="*/ 48 h 88"/>
                    <a:gd name="T10" fmla="*/ 24 w 72"/>
                    <a:gd name="T11" fmla="*/ 40 h 88"/>
                    <a:gd name="T12" fmla="*/ 24 w 72"/>
                    <a:gd name="T13" fmla="*/ 32 h 88"/>
                    <a:gd name="T14" fmla="*/ 32 w 72"/>
                    <a:gd name="T15" fmla="*/ 24 h 88"/>
                    <a:gd name="T16" fmla="*/ 32 w 72"/>
                    <a:gd name="T17" fmla="*/ 16 h 88"/>
                    <a:gd name="T18" fmla="*/ 40 w 72"/>
                    <a:gd name="T19" fmla="*/ 16 h 88"/>
                    <a:gd name="T20" fmla="*/ 40 w 72"/>
                    <a:gd name="T21" fmla="*/ 8 h 88"/>
                    <a:gd name="T22" fmla="*/ 48 w 72"/>
                    <a:gd name="T23" fmla="*/ 8 h 88"/>
                    <a:gd name="T24" fmla="*/ 48 w 72"/>
                    <a:gd name="T25" fmla="*/ 0 h 88"/>
                    <a:gd name="T26" fmla="*/ 64 w 72"/>
                    <a:gd name="T27" fmla="*/ 0 h 88"/>
                    <a:gd name="T28" fmla="*/ 64 w 72"/>
                    <a:gd name="T29" fmla="*/ 8 h 88"/>
                    <a:gd name="T30" fmla="*/ 72 w 72"/>
                    <a:gd name="T31" fmla="*/ 16 h 88"/>
                    <a:gd name="T32" fmla="*/ 72 w 72"/>
                    <a:gd name="T33" fmla="*/ 56 h 88"/>
                    <a:gd name="T34" fmla="*/ 64 w 72"/>
                    <a:gd name="T35" fmla="*/ 64 h 88"/>
                    <a:gd name="T36" fmla="*/ 56 w 72"/>
                    <a:gd name="T37" fmla="*/ 64 h 88"/>
                    <a:gd name="T38" fmla="*/ 48 w 72"/>
                    <a:gd name="T39" fmla="*/ 72 h 88"/>
                    <a:gd name="T40" fmla="*/ 24 w 72"/>
                    <a:gd name="T41" fmla="*/ 72 h 88"/>
                    <a:gd name="T42" fmla="*/ 16 w 72"/>
                    <a:gd name="T43" fmla="*/ 80 h 88"/>
                    <a:gd name="T44" fmla="*/ 8 w 72"/>
                    <a:gd name="T45" fmla="*/ 80 h 88"/>
                    <a:gd name="T46" fmla="*/ 0 w 72"/>
                    <a:gd name="T47" fmla="*/ 88 h 8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2"/>
                    <a:gd name="T73" fmla="*/ 0 h 88"/>
                    <a:gd name="T74" fmla="*/ 72 w 72"/>
                    <a:gd name="T75" fmla="*/ 88 h 8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2" h="88">
                      <a:moveTo>
                        <a:pt x="0" y="88"/>
                      </a:moveTo>
                      <a:lnTo>
                        <a:pt x="8" y="80"/>
                      </a:lnTo>
                      <a:lnTo>
                        <a:pt x="8" y="72"/>
                      </a:lnTo>
                      <a:lnTo>
                        <a:pt x="16" y="64"/>
                      </a:lnTo>
                      <a:lnTo>
                        <a:pt x="16" y="48"/>
                      </a:lnTo>
                      <a:lnTo>
                        <a:pt x="24" y="40"/>
                      </a:lnTo>
                      <a:lnTo>
                        <a:pt x="24" y="32"/>
                      </a:lnTo>
                      <a:lnTo>
                        <a:pt x="32" y="24"/>
                      </a:lnTo>
                      <a:lnTo>
                        <a:pt x="32" y="16"/>
                      </a:lnTo>
                      <a:lnTo>
                        <a:pt x="40" y="16"/>
                      </a:lnTo>
                      <a:lnTo>
                        <a:pt x="40" y="8"/>
                      </a:lnTo>
                      <a:lnTo>
                        <a:pt x="48" y="8"/>
                      </a:lnTo>
                      <a:lnTo>
                        <a:pt x="48" y="0"/>
                      </a:lnTo>
                      <a:lnTo>
                        <a:pt x="64" y="0"/>
                      </a:lnTo>
                      <a:lnTo>
                        <a:pt x="64" y="8"/>
                      </a:lnTo>
                      <a:lnTo>
                        <a:pt x="72" y="16"/>
                      </a:lnTo>
                      <a:lnTo>
                        <a:pt x="72" y="56"/>
                      </a:lnTo>
                      <a:lnTo>
                        <a:pt x="64" y="64"/>
                      </a:lnTo>
                      <a:lnTo>
                        <a:pt x="56" y="64"/>
                      </a:lnTo>
                      <a:lnTo>
                        <a:pt x="48" y="72"/>
                      </a:lnTo>
                      <a:lnTo>
                        <a:pt x="24" y="72"/>
                      </a:lnTo>
                      <a:lnTo>
                        <a:pt x="16" y="80"/>
                      </a:lnTo>
                      <a:lnTo>
                        <a:pt x="8" y="80"/>
                      </a:lnTo>
                      <a:lnTo>
                        <a:pt x="0" y="88"/>
                      </a:lnTo>
                      <a:close/>
                    </a:path>
                  </a:pathLst>
                </a:custGeom>
                <a:solidFill>
                  <a:srgbClr val="FF3F59"/>
                </a:solidFill>
                <a:ln w="0">
                  <a:solidFill>
                    <a:srgbClr val="000000"/>
                  </a:solidFill>
                  <a:round/>
                  <a:headEnd/>
                  <a:tailEnd/>
                </a:ln>
              </p:spPr>
              <p:txBody>
                <a:bodyPr/>
                <a:lstStyle/>
                <a:p>
                  <a:endParaRPr lang="es-ES_tradnl"/>
                </a:p>
              </p:txBody>
            </p:sp>
            <p:sp>
              <p:nvSpPr>
                <p:cNvPr id="39306" name="Freeform 577"/>
                <p:cNvSpPr>
                  <a:spLocks/>
                </p:cNvSpPr>
                <p:nvPr/>
              </p:nvSpPr>
              <p:spPr bwMode="auto">
                <a:xfrm>
                  <a:off x="2001" y="2418"/>
                  <a:ext cx="8" cy="56"/>
                </a:xfrm>
                <a:custGeom>
                  <a:avLst/>
                  <a:gdLst>
                    <a:gd name="T0" fmla="*/ 0 w 8"/>
                    <a:gd name="T1" fmla="*/ 56 h 56"/>
                    <a:gd name="T2" fmla="*/ 0 w 8"/>
                    <a:gd name="T3" fmla="*/ 48 h 56"/>
                    <a:gd name="T4" fmla="*/ 8 w 8"/>
                    <a:gd name="T5" fmla="*/ 48 h 56"/>
                    <a:gd name="T6" fmla="*/ 8 w 8"/>
                    <a:gd name="T7" fmla="*/ 0 h 56"/>
                    <a:gd name="T8" fmla="*/ 0 w 8"/>
                    <a:gd name="T9" fmla="*/ 0 h 56"/>
                    <a:gd name="T10" fmla="*/ 0 60000 65536"/>
                    <a:gd name="T11" fmla="*/ 0 60000 65536"/>
                    <a:gd name="T12" fmla="*/ 0 60000 65536"/>
                    <a:gd name="T13" fmla="*/ 0 60000 65536"/>
                    <a:gd name="T14" fmla="*/ 0 60000 65536"/>
                    <a:gd name="T15" fmla="*/ 0 w 8"/>
                    <a:gd name="T16" fmla="*/ 0 h 56"/>
                    <a:gd name="T17" fmla="*/ 8 w 8"/>
                    <a:gd name="T18" fmla="*/ 56 h 56"/>
                  </a:gdLst>
                  <a:ahLst/>
                  <a:cxnLst>
                    <a:cxn ang="T10">
                      <a:pos x="T0" y="T1"/>
                    </a:cxn>
                    <a:cxn ang="T11">
                      <a:pos x="T2" y="T3"/>
                    </a:cxn>
                    <a:cxn ang="T12">
                      <a:pos x="T4" y="T5"/>
                    </a:cxn>
                    <a:cxn ang="T13">
                      <a:pos x="T6" y="T7"/>
                    </a:cxn>
                    <a:cxn ang="T14">
                      <a:pos x="T8" y="T9"/>
                    </a:cxn>
                  </a:cxnLst>
                  <a:rect l="T15" t="T16" r="T17" b="T18"/>
                  <a:pathLst>
                    <a:path w="8" h="56">
                      <a:moveTo>
                        <a:pt x="0" y="56"/>
                      </a:moveTo>
                      <a:lnTo>
                        <a:pt x="0" y="48"/>
                      </a:lnTo>
                      <a:lnTo>
                        <a:pt x="8" y="48"/>
                      </a:lnTo>
                      <a:lnTo>
                        <a:pt x="8" y="0"/>
                      </a:lnTo>
                      <a:lnTo>
                        <a:pt x="0" y="0"/>
                      </a:lnTo>
                    </a:path>
                  </a:pathLst>
                </a:custGeom>
                <a:noFill/>
                <a:ln w="12700">
                  <a:solidFill>
                    <a:srgbClr val="FF3F59"/>
                  </a:solidFill>
                  <a:round/>
                  <a:headEnd/>
                  <a:tailEnd/>
                </a:ln>
              </p:spPr>
              <p:txBody>
                <a:bodyPr/>
                <a:lstStyle/>
                <a:p>
                  <a:endParaRPr lang="es-ES_tradnl"/>
                </a:p>
              </p:txBody>
            </p:sp>
            <p:sp>
              <p:nvSpPr>
                <p:cNvPr id="39307" name="Freeform 578"/>
                <p:cNvSpPr>
                  <a:spLocks/>
                </p:cNvSpPr>
                <p:nvPr/>
              </p:nvSpPr>
              <p:spPr bwMode="auto">
                <a:xfrm>
                  <a:off x="2001" y="2410"/>
                  <a:ext cx="8" cy="64"/>
                </a:xfrm>
                <a:custGeom>
                  <a:avLst/>
                  <a:gdLst>
                    <a:gd name="T0" fmla="*/ 0 w 8"/>
                    <a:gd name="T1" fmla="*/ 64 h 64"/>
                    <a:gd name="T2" fmla="*/ 0 w 8"/>
                    <a:gd name="T3" fmla="*/ 56 h 64"/>
                    <a:gd name="T4" fmla="*/ 8 w 8"/>
                    <a:gd name="T5" fmla="*/ 56 h 64"/>
                    <a:gd name="T6" fmla="*/ 8 w 8"/>
                    <a:gd name="T7" fmla="*/ 8 h 64"/>
                    <a:gd name="T8" fmla="*/ 0 w 8"/>
                    <a:gd name="T9" fmla="*/ 0 h 64"/>
                    <a:gd name="T10" fmla="*/ 0 60000 65536"/>
                    <a:gd name="T11" fmla="*/ 0 60000 65536"/>
                    <a:gd name="T12" fmla="*/ 0 60000 65536"/>
                    <a:gd name="T13" fmla="*/ 0 60000 65536"/>
                    <a:gd name="T14" fmla="*/ 0 60000 65536"/>
                    <a:gd name="T15" fmla="*/ 0 w 8"/>
                    <a:gd name="T16" fmla="*/ 0 h 64"/>
                    <a:gd name="T17" fmla="*/ 8 w 8"/>
                    <a:gd name="T18" fmla="*/ 64 h 64"/>
                  </a:gdLst>
                  <a:ahLst/>
                  <a:cxnLst>
                    <a:cxn ang="T10">
                      <a:pos x="T0" y="T1"/>
                    </a:cxn>
                    <a:cxn ang="T11">
                      <a:pos x="T2" y="T3"/>
                    </a:cxn>
                    <a:cxn ang="T12">
                      <a:pos x="T4" y="T5"/>
                    </a:cxn>
                    <a:cxn ang="T13">
                      <a:pos x="T6" y="T7"/>
                    </a:cxn>
                    <a:cxn ang="T14">
                      <a:pos x="T8" y="T9"/>
                    </a:cxn>
                  </a:cxnLst>
                  <a:rect l="T15" t="T16" r="T17" b="T18"/>
                  <a:pathLst>
                    <a:path w="8" h="64">
                      <a:moveTo>
                        <a:pt x="0" y="64"/>
                      </a:moveTo>
                      <a:lnTo>
                        <a:pt x="0" y="56"/>
                      </a:lnTo>
                      <a:lnTo>
                        <a:pt x="8" y="56"/>
                      </a:lnTo>
                      <a:lnTo>
                        <a:pt x="8" y="8"/>
                      </a:lnTo>
                      <a:lnTo>
                        <a:pt x="0" y="0"/>
                      </a:lnTo>
                    </a:path>
                  </a:pathLst>
                </a:custGeom>
                <a:noFill/>
                <a:ln w="12700">
                  <a:solidFill>
                    <a:srgbClr val="FF4256"/>
                  </a:solidFill>
                  <a:round/>
                  <a:headEnd/>
                  <a:tailEnd/>
                </a:ln>
              </p:spPr>
              <p:txBody>
                <a:bodyPr/>
                <a:lstStyle/>
                <a:p>
                  <a:endParaRPr lang="es-ES_tradnl"/>
                </a:p>
              </p:txBody>
            </p:sp>
            <p:sp>
              <p:nvSpPr>
                <p:cNvPr id="39308" name="Freeform 579"/>
                <p:cNvSpPr>
                  <a:spLocks/>
                </p:cNvSpPr>
                <p:nvPr/>
              </p:nvSpPr>
              <p:spPr bwMode="auto">
                <a:xfrm>
                  <a:off x="2009" y="2410"/>
                  <a:ext cx="8" cy="64"/>
                </a:xfrm>
                <a:custGeom>
                  <a:avLst/>
                  <a:gdLst>
                    <a:gd name="T0" fmla="*/ 0 w 8"/>
                    <a:gd name="T1" fmla="*/ 64 h 64"/>
                    <a:gd name="T2" fmla="*/ 0 w 8"/>
                    <a:gd name="T3" fmla="*/ 48 h 64"/>
                    <a:gd name="T4" fmla="*/ 8 w 8"/>
                    <a:gd name="T5" fmla="*/ 48 h 64"/>
                    <a:gd name="T6" fmla="*/ 8 w 8"/>
                    <a:gd name="T7" fmla="*/ 16 h 64"/>
                    <a:gd name="T8" fmla="*/ 0 w 8"/>
                    <a:gd name="T9" fmla="*/ 8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48"/>
                      </a:lnTo>
                      <a:lnTo>
                        <a:pt x="8" y="48"/>
                      </a:lnTo>
                      <a:lnTo>
                        <a:pt x="8" y="16"/>
                      </a:lnTo>
                      <a:lnTo>
                        <a:pt x="0" y="8"/>
                      </a:lnTo>
                      <a:lnTo>
                        <a:pt x="0" y="0"/>
                      </a:lnTo>
                    </a:path>
                  </a:pathLst>
                </a:custGeom>
                <a:noFill/>
                <a:ln w="12700">
                  <a:solidFill>
                    <a:srgbClr val="FF4751"/>
                  </a:solidFill>
                  <a:round/>
                  <a:headEnd/>
                  <a:tailEnd/>
                </a:ln>
              </p:spPr>
              <p:txBody>
                <a:bodyPr/>
                <a:lstStyle/>
                <a:p>
                  <a:endParaRPr lang="es-ES_tradnl"/>
                </a:p>
              </p:txBody>
            </p:sp>
            <p:sp>
              <p:nvSpPr>
                <p:cNvPr id="39309" name="Freeform 580"/>
                <p:cNvSpPr>
                  <a:spLocks/>
                </p:cNvSpPr>
                <p:nvPr/>
              </p:nvSpPr>
              <p:spPr bwMode="auto">
                <a:xfrm>
                  <a:off x="2009" y="2410"/>
                  <a:ext cx="8" cy="56"/>
                </a:xfrm>
                <a:custGeom>
                  <a:avLst/>
                  <a:gdLst>
                    <a:gd name="T0" fmla="*/ 0 w 8"/>
                    <a:gd name="T1" fmla="*/ 56 h 56"/>
                    <a:gd name="T2" fmla="*/ 8 w 8"/>
                    <a:gd name="T3" fmla="*/ 56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56"/>
                      </a:lnTo>
                      <a:lnTo>
                        <a:pt x="8" y="8"/>
                      </a:lnTo>
                      <a:lnTo>
                        <a:pt x="0" y="0"/>
                      </a:lnTo>
                    </a:path>
                  </a:pathLst>
                </a:custGeom>
                <a:noFill/>
                <a:ln w="12700">
                  <a:solidFill>
                    <a:srgbClr val="FF494F"/>
                  </a:solidFill>
                  <a:round/>
                  <a:headEnd/>
                  <a:tailEnd/>
                </a:ln>
              </p:spPr>
              <p:txBody>
                <a:bodyPr/>
                <a:lstStyle/>
                <a:p>
                  <a:endParaRPr lang="es-ES_tradnl"/>
                </a:p>
              </p:txBody>
            </p:sp>
            <p:sp>
              <p:nvSpPr>
                <p:cNvPr id="39310" name="Freeform 581"/>
                <p:cNvSpPr>
                  <a:spLocks/>
                </p:cNvSpPr>
                <p:nvPr/>
              </p:nvSpPr>
              <p:spPr bwMode="auto">
                <a:xfrm>
                  <a:off x="2009" y="2410"/>
                  <a:ext cx="16" cy="56"/>
                </a:xfrm>
                <a:custGeom>
                  <a:avLst/>
                  <a:gdLst>
                    <a:gd name="T0" fmla="*/ 0 w 16"/>
                    <a:gd name="T1" fmla="*/ 56 h 56"/>
                    <a:gd name="T2" fmla="*/ 8 w 16"/>
                    <a:gd name="T3" fmla="*/ 56 h 56"/>
                    <a:gd name="T4" fmla="*/ 8 w 16"/>
                    <a:gd name="T5" fmla="*/ 48 h 56"/>
                    <a:gd name="T6" fmla="*/ 16 w 16"/>
                    <a:gd name="T7" fmla="*/ 40 h 56"/>
                    <a:gd name="T8" fmla="*/ 16 w 16"/>
                    <a:gd name="T9" fmla="*/ 16 h 56"/>
                    <a:gd name="T10" fmla="*/ 8 w 16"/>
                    <a:gd name="T11" fmla="*/ 8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8"/>
                      </a:lnTo>
                      <a:lnTo>
                        <a:pt x="16" y="40"/>
                      </a:lnTo>
                      <a:lnTo>
                        <a:pt x="16" y="16"/>
                      </a:lnTo>
                      <a:lnTo>
                        <a:pt x="8" y="8"/>
                      </a:lnTo>
                      <a:lnTo>
                        <a:pt x="8" y="0"/>
                      </a:lnTo>
                      <a:lnTo>
                        <a:pt x="0" y="0"/>
                      </a:lnTo>
                    </a:path>
                  </a:pathLst>
                </a:custGeom>
                <a:noFill/>
                <a:ln w="12700">
                  <a:solidFill>
                    <a:srgbClr val="FF4F49"/>
                  </a:solidFill>
                  <a:round/>
                  <a:headEnd/>
                  <a:tailEnd/>
                </a:ln>
              </p:spPr>
              <p:txBody>
                <a:bodyPr/>
                <a:lstStyle/>
                <a:p>
                  <a:endParaRPr lang="es-ES_tradnl"/>
                </a:p>
              </p:txBody>
            </p:sp>
            <p:sp>
              <p:nvSpPr>
                <p:cNvPr id="39311" name="Freeform 582"/>
                <p:cNvSpPr>
                  <a:spLocks/>
                </p:cNvSpPr>
                <p:nvPr/>
              </p:nvSpPr>
              <p:spPr bwMode="auto">
                <a:xfrm>
                  <a:off x="2017" y="2410"/>
                  <a:ext cx="8" cy="56"/>
                </a:xfrm>
                <a:custGeom>
                  <a:avLst/>
                  <a:gdLst>
                    <a:gd name="T0" fmla="*/ 0 w 8"/>
                    <a:gd name="T1" fmla="*/ 56 h 56"/>
                    <a:gd name="T2" fmla="*/ 8 w 8"/>
                    <a:gd name="T3" fmla="*/ 48 h 56"/>
                    <a:gd name="T4" fmla="*/ 8 w 8"/>
                    <a:gd name="T5" fmla="*/ 8 h 56"/>
                    <a:gd name="T6" fmla="*/ 0 w 8"/>
                    <a:gd name="T7" fmla="*/ 0 h 56"/>
                    <a:gd name="T8" fmla="*/ 0 60000 65536"/>
                    <a:gd name="T9" fmla="*/ 0 60000 65536"/>
                    <a:gd name="T10" fmla="*/ 0 60000 65536"/>
                    <a:gd name="T11" fmla="*/ 0 60000 65536"/>
                    <a:gd name="T12" fmla="*/ 0 w 8"/>
                    <a:gd name="T13" fmla="*/ 0 h 56"/>
                    <a:gd name="T14" fmla="*/ 8 w 8"/>
                    <a:gd name="T15" fmla="*/ 56 h 56"/>
                  </a:gdLst>
                  <a:ahLst/>
                  <a:cxnLst>
                    <a:cxn ang="T8">
                      <a:pos x="T0" y="T1"/>
                    </a:cxn>
                    <a:cxn ang="T9">
                      <a:pos x="T2" y="T3"/>
                    </a:cxn>
                    <a:cxn ang="T10">
                      <a:pos x="T4" y="T5"/>
                    </a:cxn>
                    <a:cxn ang="T11">
                      <a:pos x="T6" y="T7"/>
                    </a:cxn>
                  </a:cxnLst>
                  <a:rect l="T12" t="T13" r="T14" b="T15"/>
                  <a:pathLst>
                    <a:path w="8" h="56">
                      <a:moveTo>
                        <a:pt x="0" y="56"/>
                      </a:moveTo>
                      <a:lnTo>
                        <a:pt x="8" y="48"/>
                      </a:lnTo>
                      <a:lnTo>
                        <a:pt x="8" y="8"/>
                      </a:lnTo>
                      <a:lnTo>
                        <a:pt x="0" y="0"/>
                      </a:lnTo>
                    </a:path>
                  </a:pathLst>
                </a:custGeom>
                <a:noFill/>
                <a:ln w="12700">
                  <a:solidFill>
                    <a:srgbClr val="FF5147"/>
                  </a:solidFill>
                  <a:round/>
                  <a:headEnd/>
                  <a:tailEnd/>
                </a:ln>
              </p:spPr>
              <p:txBody>
                <a:bodyPr/>
                <a:lstStyle/>
                <a:p>
                  <a:endParaRPr lang="es-ES_tradnl"/>
                </a:p>
              </p:txBody>
            </p:sp>
            <p:sp>
              <p:nvSpPr>
                <p:cNvPr id="39312" name="Freeform 583"/>
                <p:cNvSpPr>
                  <a:spLocks/>
                </p:cNvSpPr>
                <p:nvPr/>
              </p:nvSpPr>
              <p:spPr bwMode="auto">
                <a:xfrm>
                  <a:off x="2017" y="2410"/>
                  <a:ext cx="16" cy="56"/>
                </a:xfrm>
                <a:custGeom>
                  <a:avLst/>
                  <a:gdLst>
                    <a:gd name="T0" fmla="*/ 0 w 16"/>
                    <a:gd name="T1" fmla="*/ 56 h 56"/>
                    <a:gd name="T2" fmla="*/ 8 w 16"/>
                    <a:gd name="T3" fmla="*/ 56 h 56"/>
                    <a:gd name="T4" fmla="*/ 8 w 16"/>
                    <a:gd name="T5" fmla="*/ 40 h 56"/>
                    <a:gd name="T6" fmla="*/ 16 w 16"/>
                    <a:gd name="T7" fmla="*/ 40 h 56"/>
                    <a:gd name="T8" fmla="*/ 16 w 16"/>
                    <a:gd name="T9" fmla="*/ 24 h 56"/>
                    <a:gd name="T10" fmla="*/ 8 w 16"/>
                    <a:gd name="T11" fmla="*/ 16 h 56"/>
                    <a:gd name="T12" fmla="*/ 8 w 16"/>
                    <a:gd name="T13" fmla="*/ 0 h 56"/>
                    <a:gd name="T14" fmla="*/ 0 w 16"/>
                    <a:gd name="T15" fmla="*/ 0 h 5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56"/>
                    <a:gd name="T26" fmla="*/ 16 w 16"/>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56">
                      <a:moveTo>
                        <a:pt x="0" y="56"/>
                      </a:moveTo>
                      <a:lnTo>
                        <a:pt x="8" y="56"/>
                      </a:lnTo>
                      <a:lnTo>
                        <a:pt x="8" y="40"/>
                      </a:lnTo>
                      <a:lnTo>
                        <a:pt x="16" y="40"/>
                      </a:lnTo>
                      <a:lnTo>
                        <a:pt x="16" y="24"/>
                      </a:lnTo>
                      <a:lnTo>
                        <a:pt x="8" y="16"/>
                      </a:lnTo>
                      <a:lnTo>
                        <a:pt x="8" y="0"/>
                      </a:lnTo>
                      <a:lnTo>
                        <a:pt x="0" y="0"/>
                      </a:lnTo>
                    </a:path>
                  </a:pathLst>
                </a:custGeom>
                <a:noFill/>
                <a:ln w="12700">
                  <a:solidFill>
                    <a:srgbClr val="FF5642"/>
                  </a:solidFill>
                  <a:round/>
                  <a:headEnd/>
                  <a:tailEnd/>
                </a:ln>
              </p:spPr>
              <p:txBody>
                <a:bodyPr/>
                <a:lstStyle/>
                <a:p>
                  <a:endParaRPr lang="es-ES_tradnl"/>
                </a:p>
              </p:txBody>
            </p:sp>
            <p:sp>
              <p:nvSpPr>
                <p:cNvPr id="39313" name="Freeform 584"/>
                <p:cNvSpPr>
                  <a:spLocks/>
                </p:cNvSpPr>
                <p:nvPr/>
              </p:nvSpPr>
              <p:spPr bwMode="auto">
                <a:xfrm>
                  <a:off x="2025" y="2402"/>
                  <a:ext cx="8" cy="64"/>
                </a:xfrm>
                <a:custGeom>
                  <a:avLst/>
                  <a:gdLst>
                    <a:gd name="T0" fmla="*/ 0 w 8"/>
                    <a:gd name="T1" fmla="*/ 64 h 64"/>
                    <a:gd name="T2" fmla="*/ 0 w 8"/>
                    <a:gd name="T3" fmla="*/ 56 h 64"/>
                    <a:gd name="T4" fmla="*/ 8 w 8"/>
                    <a:gd name="T5" fmla="*/ 56 h 64"/>
                    <a:gd name="T6" fmla="*/ 8 w 8"/>
                    <a:gd name="T7" fmla="*/ 16 h 64"/>
                    <a:gd name="T8" fmla="*/ 0 w 8"/>
                    <a:gd name="T9" fmla="*/ 16 h 64"/>
                    <a:gd name="T10" fmla="*/ 0 w 8"/>
                    <a:gd name="T11" fmla="*/ 0 h 64"/>
                    <a:gd name="T12" fmla="*/ 0 60000 65536"/>
                    <a:gd name="T13" fmla="*/ 0 60000 65536"/>
                    <a:gd name="T14" fmla="*/ 0 60000 65536"/>
                    <a:gd name="T15" fmla="*/ 0 60000 65536"/>
                    <a:gd name="T16" fmla="*/ 0 60000 65536"/>
                    <a:gd name="T17" fmla="*/ 0 60000 65536"/>
                    <a:gd name="T18" fmla="*/ 0 w 8"/>
                    <a:gd name="T19" fmla="*/ 0 h 64"/>
                    <a:gd name="T20" fmla="*/ 8 w 8"/>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8" h="64">
                      <a:moveTo>
                        <a:pt x="0" y="64"/>
                      </a:moveTo>
                      <a:lnTo>
                        <a:pt x="0" y="56"/>
                      </a:lnTo>
                      <a:lnTo>
                        <a:pt x="8" y="56"/>
                      </a:lnTo>
                      <a:lnTo>
                        <a:pt x="8" y="16"/>
                      </a:lnTo>
                      <a:lnTo>
                        <a:pt x="0" y="16"/>
                      </a:lnTo>
                      <a:lnTo>
                        <a:pt x="0" y="0"/>
                      </a:lnTo>
                    </a:path>
                  </a:pathLst>
                </a:custGeom>
                <a:noFill/>
                <a:ln w="12700">
                  <a:solidFill>
                    <a:srgbClr val="FF593F"/>
                  </a:solidFill>
                  <a:round/>
                  <a:headEnd/>
                  <a:tailEnd/>
                </a:ln>
              </p:spPr>
              <p:txBody>
                <a:bodyPr/>
                <a:lstStyle/>
                <a:p>
                  <a:endParaRPr lang="es-ES_tradnl"/>
                </a:p>
              </p:txBody>
            </p:sp>
            <p:sp>
              <p:nvSpPr>
                <p:cNvPr id="39314" name="Freeform 585"/>
                <p:cNvSpPr>
                  <a:spLocks/>
                </p:cNvSpPr>
                <p:nvPr/>
              </p:nvSpPr>
              <p:spPr bwMode="auto">
                <a:xfrm>
                  <a:off x="1922" y="2410"/>
                  <a:ext cx="16" cy="32"/>
                </a:xfrm>
                <a:custGeom>
                  <a:avLst/>
                  <a:gdLst>
                    <a:gd name="T0" fmla="*/ 16 w 16"/>
                    <a:gd name="T1" fmla="*/ 0 h 32"/>
                    <a:gd name="T2" fmla="*/ 16 w 16"/>
                    <a:gd name="T3" fmla="*/ 16 h 32"/>
                    <a:gd name="T4" fmla="*/ 0 w 16"/>
                    <a:gd name="T5" fmla="*/ 32 h 32"/>
                    <a:gd name="T6" fmla="*/ 0 60000 65536"/>
                    <a:gd name="T7" fmla="*/ 0 60000 65536"/>
                    <a:gd name="T8" fmla="*/ 0 60000 65536"/>
                    <a:gd name="T9" fmla="*/ 0 w 16"/>
                    <a:gd name="T10" fmla="*/ 0 h 32"/>
                    <a:gd name="T11" fmla="*/ 16 w 16"/>
                    <a:gd name="T12" fmla="*/ 32 h 32"/>
                  </a:gdLst>
                  <a:ahLst/>
                  <a:cxnLst>
                    <a:cxn ang="T6">
                      <a:pos x="T0" y="T1"/>
                    </a:cxn>
                    <a:cxn ang="T7">
                      <a:pos x="T2" y="T3"/>
                    </a:cxn>
                    <a:cxn ang="T8">
                      <a:pos x="T4" y="T5"/>
                    </a:cxn>
                  </a:cxnLst>
                  <a:rect l="T9" t="T10" r="T11" b="T12"/>
                  <a:pathLst>
                    <a:path w="16" h="32">
                      <a:moveTo>
                        <a:pt x="16" y="0"/>
                      </a:moveTo>
                      <a:lnTo>
                        <a:pt x="16" y="16"/>
                      </a:lnTo>
                      <a:lnTo>
                        <a:pt x="0" y="32"/>
                      </a:lnTo>
                    </a:path>
                  </a:pathLst>
                </a:custGeom>
                <a:noFill/>
                <a:ln w="0">
                  <a:solidFill>
                    <a:srgbClr val="000000"/>
                  </a:solidFill>
                  <a:round/>
                  <a:headEnd/>
                  <a:tailEnd/>
                </a:ln>
              </p:spPr>
              <p:txBody>
                <a:bodyPr/>
                <a:lstStyle/>
                <a:p>
                  <a:endParaRPr lang="es-ES_tradnl"/>
                </a:p>
              </p:txBody>
            </p:sp>
            <p:sp>
              <p:nvSpPr>
                <p:cNvPr id="39315" name="Freeform 586"/>
                <p:cNvSpPr>
                  <a:spLocks/>
                </p:cNvSpPr>
                <p:nvPr/>
              </p:nvSpPr>
              <p:spPr bwMode="auto">
                <a:xfrm>
                  <a:off x="1930" y="243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0">
                  <a:solidFill>
                    <a:srgbClr val="000000"/>
                  </a:solidFill>
                  <a:round/>
                  <a:headEnd/>
                  <a:tailEnd/>
                </a:ln>
              </p:spPr>
              <p:txBody>
                <a:bodyPr/>
                <a:lstStyle/>
                <a:p>
                  <a:endParaRPr lang="es-ES_tradnl"/>
                </a:p>
              </p:txBody>
            </p:sp>
            <p:sp>
              <p:nvSpPr>
                <p:cNvPr id="39316" name="Freeform 587"/>
                <p:cNvSpPr>
                  <a:spLocks/>
                </p:cNvSpPr>
                <p:nvPr/>
              </p:nvSpPr>
              <p:spPr bwMode="auto">
                <a:xfrm>
                  <a:off x="1938" y="2418"/>
                  <a:ext cx="23" cy="16"/>
                </a:xfrm>
                <a:custGeom>
                  <a:avLst/>
                  <a:gdLst>
                    <a:gd name="T0" fmla="*/ 0 w 23"/>
                    <a:gd name="T1" fmla="*/ 16 h 16"/>
                    <a:gd name="T2" fmla="*/ 8 w 23"/>
                    <a:gd name="T3" fmla="*/ 16 h 16"/>
                    <a:gd name="T4" fmla="*/ 16 w 23"/>
                    <a:gd name="T5" fmla="*/ 8 h 16"/>
                    <a:gd name="T6" fmla="*/ 23 w 23"/>
                    <a:gd name="T7" fmla="*/ 8 h 16"/>
                    <a:gd name="T8" fmla="*/ 23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0" y="16"/>
                      </a:moveTo>
                      <a:lnTo>
                        <a:pt x="8" y="16"/>
                      </a:lnTo>
                      <a:lnTo>
                        <a:pt x="16" y="8"/>
                      </a:lnTo>
                      <a:lnTo>
                        <a:pt x="23" y="8"/>
                      </a:lnTo>
                      <a:lnTo>
                        <a:pt x="23" y="0"/>
                      </a:lnTo>
                    </a:path>
                  </a:pathLst>
                </a:custGeom>
                <a:noFill/>
                <a:ln w="0">
                  <a:solidFill>
                    <a:srgbClr val="000000"/>
                  </a:solidFill>
                  <a:round/>
                  <a:headEnd/>
                  <a:tailEnd/>
                </a:ln>
              </p:spPr>
              <p:txBody>
                <a:bodyPr/>
                <a:lstStyle/>
                <a:p>
                  <a:endParaRPr lang="es-ES_tradnl"/>
                </a:p>
              </p:txBody>
            </p:sp>
            <p:sp>
              <p:nvSpPr>
                <p:cNvPr id="39317" name="Freeform 588"/>
                <p:cNvSpPr>
                  <a:spLocks/>
                </p:cNvSpPr>
                <p:nvPr/>
              </p:nvSpPr>
              <p:spPr bwMode="auto">
                <a:xfrm>
                  <a:off x="1961" y="2410"/>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0">
                  <a:solidFill>
                    <a:srgbClr val="000000"/>
                  </a:solidFill>
                  <a:round/>
                  <a:headEnd/>
                  <a:tailEnd/>
                </a:ln>
              </p:spPr>
              <p:txBody>
                <a:bodyPr/>
                <a:lstStyle/>
                <a:p>
                  <a:endParaRPr lang="es-ES_tradnl"/>
                </a:p>
              </p:txBody>
            </p:sp>
            <p:sp>
              <p:nvSpPr>
                <p:cNvPr id="39318" name="Freeform 589"/>
                <p:cNvSpPr>
                  <a:spLocks/>
                </p:cNvSpPr>
                <p:nvPr/>
              </p:nvSpPr>
              <p:spPr bwMode="auto">
                <a:xfrm>
                  <a:off x="1906" y="2434"/>
                  <a:ext cx="40" cy="48"/>
                </a:xfrm>
                <a:custGeom>
                  <a:avLst/>
                  <a:gdLst>
                    <a:gd name="T0" fmla="*/ 0 w 40"/>
                    <a:gd name="T1" fmla="*/ 48 h 48"/>
                    <a:gd name="T2" fmla="*/ 0 w 40"/>
                    <a:gd name="T3" fmla="*/ 16 h 48"/>
                    <a:gd name="T4" fmla="*/ 8 w 40"/>
                    <a:gd name="T5" fmla="*/ 16 h 48"/>
                    <a:gd name="T6" fmla="*/ 8 w 40"/>
                    <a:gd name="T7" fmla="*/ 8 h 48"/>
                    <a:gd name="T8" fmla="*/ 16 w 40"/>
                    <a:gd name="T9" fmla="*/ 8 h 48"/>
                    <a:gd name="T10" fmla="*/ 24 w 40"/>
                    <a:gd name="T11" fmla="*/ 0 h 48"/>
                    <a:gd name="T12" fmla="*/ 40 w 40"/>
                    <a:gd name="T13" fmla="*/ 0 h 48"/>
                    <a:gd name="T14" fmla="*/ 24 w 40"/>
                    <a:gd name="T15" fmla="*/ 0 h 48"/>
                    <a:gd name="T16" fmla="*/ 16 w 40"/>
                    <a:gd name="T17" fmla="*/ 8 h 48"/>
                    <a:gd name="T18" fmla="*/ 16 w 40"/>
                    <a:gd name="T19" fmla="*/ 16 h 48"/>
                    <a:gd name="T20" fmla="*/ 8 w 40"/>
                    <a:gd name="T21" fmla="*/ 24 h 48"/>
                    <a:gd name="T22" fmla="*/ 8 w 40"/>
                    <a:gd name="T23" fmla="*/ 32 h 48"/>
                    <a:gd name="T24" fmla="*/ 0 w 40"/>
                    <a:gd name="T25" fmla="*/ 40 h 48"/>
                    <a:gd name="T26" fmla="*/ 0 w 40"/>
                    <a:gd name="T27" fmla="*/ 4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48"/>
                    <a:gd name="T44" fmla="*/ 40 w 40"/>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48">
                      <a:moveTo>
                        <a:pt x="0" y="48"/>
                      </a:moveTo>
                      <a:lnTo>
                        <a:pt x="0" y="16"/>
                      </a:lnTo>
                      <a:lnTo>
                        <a:pt x="8" y="16"/>
                      </a:lnTo>
                      <a:lnTo>
                        <a:pt x="8" y="8"/>
                      </a:lnTo>
                      <a:lnTo>
                        <a:pt x="16" y="8"/>
                      </a:lnTo>
                      <a:lnTo>
                        <a:pt x="24" y="0"/>
                      </a:lnTo>
                      <a:lnTo>
                        <a:pt x="40" y="0"/>
                      </a:lnTo>
                      <a:lnTo>
                        <a:pt x="24" y="0"/>
                      </a:lnTo>
                      <a:lnTo>
                        <a:pt x="16" y="8"/>
                      </a:lnTo>
                      <a:lnTo>
                        <a:pt x="16" y="16"/>
                      </a:lnTo>
                      <a:lnTo>
                        <a:pt x="8" y="24"/>
                      </a:lnTo>
                      <a:lnTo>
                        <a:pt x="8" y="32"/>
                      </a:lnTo>
                      <a:lnTo>
                        <a:pt x="0" y="40"/>
                      </a:lnTo>
                      <a:lnTo>
                        <a:pt x="0" y="48"/>
                      </a:lnTo>
                      <a:close/>
                    </a:path>
                  </a:pathLst>
                </a:custGeom>
                <a:solidFill>
                  <a:srgbClr val="FF3272"/>
                </a:solidFill>
                <a:ln w="0">
                  <a:solidFill>
                    <a:srgbClr val="000000"/>
                  </a:solidFill>
                  <a:round/>
                  <a:headEnd/>
                  <a:tailEnd/>
                </a:ln>
              </p:spPr>
              <p:txBody>
                <a:bodyPr/>
                <a:lstStyle/>
                <a:p>
                  <a:endParaRPr lang="es-ES_tradnl"/>
                </a:p>
              </p:txBody>
            </p:sp>
            <p:sp>
              <p:nvSpPr>
                <p:cNvPr id="39319" name="Freeform 590"/>
                <p:cNvSpPr>
                  <a:spLocks/>
                </p:cNvSpPr>
                <p:nvPr/>
              </p:nvSpPr>
              <p:spPr bwMode="auto">
                <a:xfrm>
                  <a:off x="1882" y="2306"/>
                  <a:ext cx="159" cy="80"/>
                </a:xfrm>
                <a:custGeom>
                  <a:avLst/>
                  <a:gdLst>
                    <a:gd name="T0" fmla="*/ 127 w 159"/>
                    <a:gd name="T1" fmla="*/ 72 h 80"/>
                    <a:gd name="T2" fmla="*/ 119 w 159"/>
                    <a:gd name="T3" fmla="*/ 72 h 80"/>
                    <a:gd name="T4" fmla="*/ 119 w 159"/>
                    <a:gd name="T5" fmla="*/ 80 h 80"/>
                    <a:gd name="T6" fmla="*/ 56 w 159"/>
                    <a:gd name="T7" fmla="*/ 80 h 80"/>
                    <a:gd name="T8" fmla="*/ 56 w 159"/>
                    <a:gd name="T9" fmla="*/ 72 h 80"/>
                    <a:gd name="T10" fmla="*/ 48 w 159"/>
                    <a:gd name="T11" fmla="*/ 72 h 80"/>
                    <a:gd name="T12" fmla="*/ 48 w 159"/>
                    <a:gd name="T13" fmla="*/ 64 h 80"/>
                    <a:gd name="T14" fmla="*/ 32 w 159"/>
                    <a:gd name="T15" fmla="*/ 64 h 80"/>
                    <a:gd name="T16" fmla="*/ 32 w 159"/>
                    <a:gd name="T17" fmla="*/ 56 h 80"/>
                    <a:gd name="T18" fmla="*/ 8 w 159"/>
                    <a:gd name="T19" fmla="*/ 56 h 80"/>
                    <a:gd name="T20" fmla="*/ 8 w 159"/>
                    <a:gd name="T21" fmla="*/ 48 h 80"/>
                    <a:gd name="T22" fmla="*/ 0 w 159"/>
                    <a:gd name="T23" fmla="*/ 48 h 80"/>
                    <a:gd name="T24" fmla="*/ 32 w 159"/>
                    <a:gd name="T25" fmla="*/ 48 h 80"/>
                    <a:gd name="T26" fmla="*/ 40 w 159"/>
                    <a:gd name="T27" fmla="*/ 40 h 80"/>
                    <a:gd name="T28" fmla="*/ 48 w 159"/>
                    <a:gd name="T29" fmla="*/ 40 h 80"/>
                    <a:gd name="T30" fmla="*/ 64 w 159"/>
                    <a:gd name="T31" fmla="*/ 24 h 80"/>
                    <a:gd name="T32" fmla="*/ 72 w 159"/>
                    <a:gd name="T33" fmla="*/ 24 h 80"/>
                    <a:gd name="T34" fmla="*/ 72 w 159"/>
                    <a:gd name="T35" fmla="*/ 16 h 80"/>
                    <a:gd name="T36" fmla="*/ 79 w 159"/>
                    <a:gd name="T37" fmla="*/ 16 h 80"/>
                    <a:gd name="T38" fmla="*/ 87 w 159"/>
                    <a:gd name="T39" fmla="*/ 8 h 80"/>
                    <a:gd name="T40" fmla="*/ 95 w 159"/>
                    <a:gd name="T41" fmla="*/ 8 h 80"/>
                    <a:gd name="T42" fmla="*/ 103 w 159"/>
                    <a:gd name="T43" fmla="*/ 0 h 80"/>
                    <a:gd name="T44" fmla="*/ 151 w 159"/>
                    <a:gd name="T45" fmla="*/ 0 h 80"/>
                    <a:gd name="T46" fmla="*/ 151 w 159"/>
                    <a:gd name="T47" fmla="*/ 8 h 80"/>
                    <a:gd name="T48" fmla="*/ 159 w 159"/>
                    <a:gd name="T49" fmla="*/ 8 h 80"/>
                    <a:gd name="T50" fmla="*/ 159 w 159"/>
                    <a:gd name="T51" fmla="*/ 40 h 80"/>
                    <a:gd name="T52" fmla="*/ 127 w 159"/>
                    <a:gd name="T53" fmla="*/ 72 h 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9"/>
                    <a:gd name="T82" fmla="*/ 0 h 80"/>
                    <a:gd name="T83" fmla="*/ 159 w 159"/>
                    <a:gd name="T84" fmla="*/ 80 h 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9" h="80">
                      <a:moveTo>
                        <a:pt x="127" y="72"/>
                      </a:moveTo>
                      <a:lnTo>
                        <a:pt x="119" y="72"/>
                      </a:lnTo>
                      <a:lnTo>
                        <a:pt x="119" y="80"/>
                      </a:lnTo>
                      <a:lnTo>
                        <a:pt x="56" y="80"/>
                      </a:lnTo>
                      <a:lnTo>
                        <a:pt x="56" y="72"/>
                      </a:lnTo>
                      <a:lnTo>
                        <a:pt x="48" y="72"/>
                      </a:lnTo>
                      <a:lnTo>
                        <a:pt x="48" y="64"/>
                      </a:lnTo>
                      <a:lnTo>
                        <a:pt x="32" y="64"/>
                      </a:lnTo>
                      <a:lnTo>
                        <a:pt x="32" y="56"/>
                      </a:lnTo>
                      <a:lnTo>
                        <a:pt x="8" y="56"/>
                      </a:lnTo>
                      <a:lnTo>
                        <a:pt x="8" y="48"/>
                      </a:lnTo>
                      <a:lnTo>
                        <a:pt x="0" y="48"/>
                      </a:lnTo>
                      <a:lnTo>
                        <a:pt x="32" y="48"/>
                      </a:lnTo>
                      <a:lnTo>
                        <a:pt x="40" y="40"/>
                      </a:lnTo>
                      <a:lnTo>
                        <a:pt x="48" y="40"/>
                      </a:lnTo>
                      <a:lnTo>
                        <a:pt x="64" y="24"/>
                      </a:lnTo>
                      <a:lnTo>
                        <a:pt x="72" y="24"/>
                      </a:lnTo>
                      <a:lnTo>
                        <a:pt x="72" y="16"/>
                      </a:lnTo>
                      <a:lnTo>
                        <a:pt x="79" y="16"/>
                      </a:lnTo>
                      <a:lnTo>
                        <a:pt x="87" y="8"/>
                      </a:lnTo>
                      <a:lnTo>
                        <a:pt x="95" y="8"/>
                      </a:lnTo>
                      <a:lnTo>
                        <a:pt x="103" y="0"/>
                      </a:lnTo>
                      <a:lnTo>
                        <a:pt x="151" y="0"/>
                      </a:lnTo>
                      <a:lnTo>
                        <a:pt x="151" y="8"/>
                      </a:lnTo>
                      <a:lnTo>
                        <a:pt x="159" y="8"/>
                      </a:lnTo>
                      <a:lnTo>
                        <a:pt x="159" y="40"/>
                      </a:lnTo>
                      <a:lnTo>
                        <a:pt x="127" y="72"/>
                      </a:lnTo>
                      <a:close/>
                    </a:path>
                  </a:pathLst>
                </a:custGeom>
                <a:solidFill>
                  <a:srgbClr val="FF3266"/>
                </a:solidFill>
                <a:ln w="0">
                  <a:solidFill>
                    <a:srgbClr val="000000"/>
                  </a:solidFill>
                  <a:round/>
                  <a:headEnd/>
                  <a:tailEnd/>
                </a:ln>
              </p:spPr>
              <p:txBody>
                <a:bodyPr/>
                <a:lstStyle/>
                <a:p>
                  <a:endParaRPr lang="es-ES_tradnl"/>
                </a:p>
              </p:txBody>
            </p:sp>
            <p:sp>
              <p:nvSpPr>
                <p:cNvPr id="39320" name="Freeform 591"/>
                <p:cNvSpPr>
                  <a:spLocks/>
                </p:cNvSpPr>
                <p:nvPr/>
              </p:nvSpPr>
              <p:spPr bwMode="auto">
                <a:xfrm>
                  <a:off x="1938" y="2314"/>
                  <a:ext cx="87" cy="48"/>
                </a:xfrm>
                <a:custGeom>
                  <a:avLst/>
                  <a:gdLst>
                    <a:gd name="T0" fmla="*/ 0 w 87"/>
                    <a:gd name="T1" fmla="*/ 32 h 48"/>
                    <a:gd name="T2" fmla="*/ 0 w 87"/>
                    <a:gd name="T3" fmla="*/ 24 h 48"/>
                    <a:gd name="T4" fmla="*/ 8 w 87"/>
                    <a:gd name="T5" fmla="*/ 24 h 48"/>
                    <a:gd name="T6" fmla="*/ 8 w 87"/>
                    <a:gd name="T7" fmla="*/ 16 h 48"/>
                    <a:gd name="T8" fmla="*/ 16 w 87"/>
                    <a:gd name="T9" fmla="*/ 16 h 48"/>
                    <a:gd name="T10" fmla="*/ 31 w 87"/>
                    <a:gd name="T11" fmla="*/ 0 h 48"/>
                    <a:gd name="T12" fmla="*/ 87 w 87"/>
                    <a:gd name="T13" fmla="*/ 0 h 48"/>
                    <a:gd name="T14" fmla="*/ 87 w 87"/>
                    <a:gd name="T15" fmla="*/ 24 h 48"/>
                    <a:gd name="T16" fmla="*/ 71 w 87"/>
                    <a:gd name="T17" fmla="*/ 40 h 48"/>
                    <a:gd name="T18" fmla="*/ 63 w 87"/>
                    <a:gd name="T19" fmla="*/ 40 h 48"/>
                    <a:gd name="T20" fmla="*/ 55 w 87"/>
                    <a:gd name="T21" fmla="*/ 48 h 48"/>
                    <a:gd name="T22" fmla="*/ 23 w 87"/>
                    <a:gd name="T23" fmla="*/ 48 h 48"/>
                    <a:gd name="T24" fmla="*/ 16 w 87"/>
                    <a:gd name="T25" fmla="*/ 40 h 48"/>
                    <a:gd name="T26" fmla="*/ 0 w 87"/>
                    <a:gd name="T27" fmla="*/ 40 h 48"/>
                    <a:gd name="T28" fmla="*/ 0 w 87"/>
                    <a:gd name="T29" fmla="*/ 32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7"/>
                    <a:gd name="T46" fmla="*/ 0 h 48"/>
                    <a:gd name="T47" fmla="*/ 87 w 87"/>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7" h="48">
                      <a:moveTo>
                        <a:pt x="0" y="32"/>
                      </a:moveTo>
                      <a:lnTo>
                        <a:pt x="0" y="24"/>
                      </a:lnTo>
                      <a:lnTo>
                        <a:pt x="8" y="24"/>
                      </a:lnTo>
                      <a:lnTo>
                        <a:pt x="8" y="16"/>
                      </a:lnTo>
                      <a:lnTo>
                        <a:pt x="16" y="16"/>
                      </a:lnTo>
                      <a:lnTo>
                        <a:pt x="31" y="0"/>
                      </a:lnTo>
                      <a:lnTo>
                        <a:pt x="87" y="0"/>
                      </a:lnTo>
                      <a:lnTo>
                        <a:pt x="87" y="24"/>
                      </a:lnTo>
                      <a:lnTo>
                        <a:pt x="71" y="40"/>
                      </a:lnTo>
                      <a:lnTo>
                        <a:pt x="63" y="40"/>
                      </a:lnTo>
                      <a:lnTo>
                        <a:pt x="55" y="48"/>
                      </a:lnTo>
                      <a:lnTo>
                        <a:pt x="23" y="48"/>
                      </a:lnTo>
                      <a:lnTo>
                        <a:pt x="16" y="40"/>
                      </a:lnTo>
                      <a:lnTo>
                        <a:pt x="0" y="40"/>
                      </a:lnTo>
                      <a:lnTo>
                        <a:pt x="0" y="32"/>
                      </a:lnTo>
                      <a:close/>
                    </a:path>
                  </a:pathLst>
                </a:custGeom>
                <a:solidFill>
                  <a:srgbClr val="FF3266"/>
                </a:solidFill>
                <a:ln w="9525">
                  <a:noFill/>
                  <a:round/>
                  <a:headEnd/>
                  <a:tailEnd/>
                </a:ln>
              </p:spPr>
              <p:txBody>
                <a:bodyPr/>
                <a:lstStyle/>
                <a:p>
                  <a:endParaRPr lang="es-ES_tradnl"/>
                </a:p>
              </p:txBody>
            </p:sp>
            <p:sp>
              <p:nvSpPr>
                <p:cNvPr id="39321" name="Freeform 592"/>
                <p:cNvSpPr>
                  <a:spLocks/>
                </p:cNvSpPr>
                <p:nvPr/>
              </p:nvSpPr>
              <p:spPr bwMode="auto">
                <a:xfrm>
                  <a:off x="1938" y="2306"/>
                  <a:ext cx="87" cy="48"/>
                </a:xfrm>
                <a:custGeom>
                  <a:avLst/>
                  <a:gdLst>
                    <a:gd name="T0" fmla="*/ 55 w 87"/>
                    <a:gd name="T1" fmla="*/ 48 h 48"/>
                    <a:gd name="T2" fmla="*/ 8 w 87"/>
                    <a:gd name="T3" fmla="*/ 48 h 48"/>
                    <a:gd name="T4" fmla="*/ 8 w 87"/>
                    <a:gd name="T5" fmla="*/ 40 h 48"/>
                    <a:gd name="T6" fmla="*/ 0 w 87"/>
                    <a:gd name="T7" fmla="*/ 40 h 48"/>
                    <a:gd name="T8" fmla="*/ 0 w 87"/>
                    <a:gd name="T9" fmla="*/ 32 h 48"/>
                    <a:gd name="T10" fmla="*/ 8 w 87"/>
                    <a:gd name="T11" fmla="*/ 32 h 48"/>
                    <a:gd name="T12" fmla="*/ 8 w 87"/>
                    <a:gd name="T13" fmla="*/ 24 h 48"/>
                    <a:gd name="T14" fmla="*/ 16 w 87"/>
                    <a:gd name="T15" fmla="*/ 24 h 48"/>
                    <a:gd name="T16" fmla="*/ 23 w 87"/>
                    <a:gd name="T17" fmla="*/ 16 h 48"/>
                    <a:gd name="T18" fmla="*/ 31 w 87"/>
                    <a:gd name="T19" fmla="*/ 16 h 48"/>
                    <a:gd name="T20" fmla="*/ 39 w 87"/>
                    <a:gd name="T21" fmla="*/ 8 h 48"/>
                    <a:gd name="T22" fmla="*/ 55 w 87"/>
                    <a:gd name="T23" fmla="*/ 8 h 48"/>
                    <a:gd name="T24" fmla="*/ 63 w 87"/>
                    <a:gd name="T25" fmla="*/ 0 h 48"/>
                    <a:gd name="T26" fmla="*/ 63 w 87"/>
                    <a:gd name="T27" fmla="*/ 8 h 48"/>
                    <a:gd name="T28" fmla="*/ 87 w 87"/>
                    <a:gd name="T29" fmla="*/ 8 h 48"/>
                    <a:gd name="T30" fmla="*/ 87 w 87"/>
                    <a:gd name="T31" fmla="*/ 24 h 48"/>
                    <a:gd name="T32" fmla="*/ 79 w 87"/>
                    <a:gd name="T33" fmla="*/ 32 h 48"/>
                    <a:gd name="T34" fmla="*/ 79 w 87"/>
                    <a:gd name="T35" fmla="*/ 40 h 48"/>
                    <a:gd name="T36" fmla="*/ 63 w 87"/>
                    <a:gd name="T37" fmla="*/ 40 h 48"/>
                    <a:gd name="T38" fmla="*/ 63 w 87"/>
                    <a:gd name="T39" fmla="*/ 48 h 48"/>
                    <a:gd name="T40" fmla="*/ 55 w 87"/>
                    <a:gd name="T41" fmla="*/ 48 h 4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48"/>
                    <a:gd name="T65" fmla="*/ 87 w 87"/>
                    <a:gd name="T66" fmla="*/ 48 h 4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48">
                      <a:moveTo>
                        <a:pt x="55" y="48"/>
                      </a:moveTo>
                      <a:lnTo>
                        <a:pt x="8" y="48"/>
                      </a:lnTo>
                      <a:lnTo>
                        <a:pt x="8" y="40"/>
                      </a:lnTo>
                      <a:lnTo>
                        <a:pt x="0" y="40"/>
                      </a:lnTo>
                      <a:lnTo>
                        <a:pt x="0" y="32"/>
                      </a:lnTo>
                      <a:lnTo>
                        <a:pt x="8" y="32"/>
                      </a:lnTo>
                      <a:lnTo>
                        <a:pt x="8" y="24"/>
                      </a:lnTo>
                      <a:lnTo>
                        <a:pt x="16" y="24"/>
                      </a:lnTo>
                      <a:lnTo>
                        <a:pt x="23" y="16"/>
                      </a:lnTo>
                      <a:lnTo>
                        <a:pt x="31" y="16"/>
                      </a:lnTo>
                      <a:lnTo>
                        <a:pt x="39" y="8"/>
                      </a:lnTo>
                      <a:lnTo>
                        <a:pt x="55" y="8"/>
                      </a:lnTo>
                      <a:lnTo>
                        <a:pt x="63" y="0"/>
                      </a:lnTo>
                      <a:lnTo>
                        <a:pt x="63" y="8"/>
                      </a:lnTo>
                      <a:lnTo>
                        <a:pt x="87" y="8"/>
                      </a:lnTo>
                      <a:lnTo>
                        <a:pt x="87" y="24"/>
                      </a:lnTo>
                      <a:lnTo>
                        <a:pt x="79" y="32"/>
                      </a:lnTo>
                      <a:lnTo>
                        <a:pt x="79" y="40"/>
                      </a:lnTo>
                      <a:lnTo>
                        <a:pt x="63" y="40"/>
                      </a:lnTo>
                      <a:lnTo>
                        <a:pt x="63" y="48"/>
                      </a:lnTo>
                      <a:lnTo>
                        <a:pt x="55" y="48"/>
                      </a:lnTo>
                      <a:close/>
                    </a:path>
                  </a:pathLst>
                </a:custGeom>
                <a:solidFill>
                  <a:srgbClr val="FF3A5E"/>
                </a:solidFill>
                <a:ln w="9525">
                  <a:noFill/>
                  <a:round/>
                  <a:headEnd/>
                  <a:tailEnd/>
                </a:ln>
              </p:spPr>
              <p:txBody>
                <a:bodyPr/>
                <a:lstStyle/>
                <a:p>
                  <a:endParaRPr lang="es-ES_tradnl"/>
                </a:p>
              </p:txBody>
            </p:sp>
            <p:sp>
              <p:nvSpPr>
                <p:cNvPr id="39322" name="Freeform 593"/>
                <p:cNvSpPr>
                  <a:spLocks/>
                </p:cNvSpPr>
                <p:nvPr/>
              </p:nvSpPr>
              <p:spPr bwMode="auto">
                <a:xfrm>
                  <a:off x="1938" y="2306"/>
                  <a:ext cx="87" cy="48"/>
                </a:xfrm>
                <a:custGeom>
                  <a:avLst/>
                  <a:gdLst>
                    <a:gd name="T0" fmla="*/ 55 w 87"/>
                    <a:gd name="T1" fmla="*/ 48 h 48"/>
                    <a:gd name="T2" fmla="*/ 16 w 87"/>
                    <a:gd name="T3" fmla="*/ 48 h 48"/>
                    <a:gd name="T4" fmla="*/ 16 w 87"/>
                    <a:gd name="T5" fmla="*/ 40 h 48"/>
                    <a:gd name="T6" fmla="*/ 8 w 87"/>
                    <a:gd name="T7" fmla="*/ 40 h 48"/>
                    <a:gd name="T8" fmla="*/ 0 w 87"/>
                    <a:gd name="T9" fmla="*/ 32 h 48"/>
                    <a:gd name="T10" fmla="*/ 8 w 87"/>
                    <a:gd name="T11" fmla="*/ 32 h 48"/>
                    <a:gd name="T12" fmla="*/ 23 w 87"/>
                    <a:gd name="T13" fmla="*/ 16 h 48"/>
                    <a:gd name="T14" fmla="*/ 31 w 87"/>
                    <a:gd name="T15" fmla="*/ 16 h 48"/>
                    <a:gd name="T16" fmla="*/ 39 w 87"/>
                    <a:gd name="T17" fmla="*/ 8 h 48"/>
                    <a:gd name="T18" fmla="*/ 47 w 87"/>
                    <a:gd name="T19" fmla="*/ 8 h 48"/>
                    <a:gd name="T20" fmla="*/ 55 w 87"/>
                    <a:gd name="T21" fmla="*/ 0 h 48"/>
                    <a:gd name="T22" fmla="*/ 63 w 87"/>
                    <a:gd name="T23" fmla="*/ 0 h 48"/>
                    <a:gd name="T24" fmla="*/ 71 w 87"/>
                    <a:gd name="T25" fmla="*/ 8 h 48"/>
                    <a:gd name="T26" fmla="*/ 87 w 87"/>
                    <a:gd name="T27" fmla="*/ 8 h 48"/>
                    <a:gd name="T28" fmla="*/ 87 w 87"/>
                    <a:gd name="T29" fmla="*/ 24 h 48"/>
                    <a:gd name="T30" fmla="*/ 79 w 87"/>
                    <a:gd name="T31" fmla="*/ 32 h 48"/>
                    <a:gd name="T32" fmla="*/ 71 w 87"/>
                    <a:gd name="T33" fmla="*/ 32 h 48"/>
                    <a:gd name="T34" fmla="*/ 55 w 87"/>
                    <a:gd name="T35" fmla="*/ 48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7"/>
                    <a:gd name="T55" fmla="*/ 0 h 48"/>
                    <a:gd name="T56" fmla="*/ 87 w 87"/>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7" h="48">
                      <a:moveTo>
                        <a:pt x="55" y="48"/>
                      </a:moveTo>
                      <a:lnTo>
                        <a:pt x="16" y="48"/>
                      </a:lnTo>
                      <a:lnTo>
                        <a:pt x="16" y="40"/>
                      </a:lnTo>
                      <a:lnTo>
                        <a:pt x="8" y="40"/>
                      </a:lnTo>
                      <a:lnTo>
                        <a:pt x="0" y="32"/>
                      </a:lnTo>
                      <a:lnTo>
                        <a:pt x="8" y="32"/>
                      </a:lnTo>
                      <a:lnTo>
                        <a:pt x="23" y="16"/>
                      </a:lnTo>
                      <a:lnTo>
                        <a:pt x="31" y="16"/>
                      </a:lnTo>
                      <a:lnTo>
                        <a:pt x="39" y="8"/>
                      </a:lnTo>
                      <a:lnTo>
                        <a:pt x="47" y="8"/>
                      </a:lnTo>
                      <a:lnTo>
                        <a:pt x="55" y="0"/>
                      </a:lnTo>
                      <a:lnTo>
                        <a:pt x="63" y="0"/>
                      </a:lnTo>
                      <a:lnTo>
                        <a:pt x="71" y="8"/>
                      </a:lnTo>
                      <a:lnTo>
                        <a:pt x="87" y="8"/>
                      </a:lnTo>
                      <a:lnTo>
                        <a:pt x="87" y="24"/>
                      </a:lnTo>
                      <a:lnTo>
                        <a:pt x="79" y="32"/>
                      </a:lnTo>
                      <a:lnTo>
                        <a:pt x="71" y="32"/>
                      </a:lnTo>
                      <a:lnTo>
                        <a:pt x="55" y="48"/>
                      </a:lnTo>
                      <a:close/>
                    </a:path>
                  </a:pathLst>
                </a:custGeom>
                <a:solidFill>
                  <a:srgbClr val="FF4259"/>
                </a:solidFill>
                <a:ln w="9525">
                  <a:noFill/>
                  <a:round/>
                  <a:headEnd/>
                  <a:tailEnd/>
                </a:ln>
              </p:spPr>
              <p:txBody>
                <a:bodyPr/>
                <a:lstStyle/>
                <a:p>
                  <a:endParaRPr lang="es-ES_tradnl"/>
                </a:p>
              </p:txBody>
            </p:sp>
            <p:sp>
              <p:nvSpPr>
                <p:cNvPr id="39323" name="Freeform 594"/>
                <p:cNvSpPr>
                  <a:spLocks/>
                </p:cNvSpPr>
                <p:nvPr/>
              </p:nvSpPr>
              <p:spPr bwMode="auto">
                <a:xfrm>
                  <a:off x="1946" y="2306"/>
                  <a:ext cx="79" cy="40"/>
                </a:xfrm>
                <a:custGeom>
                  <a:avLst/>
                  <a:gdLst>
                    <a:gd name="T0" fmla="*/ 47 w 79"/>
                    <a:gd name="T1" fmla="*/ 40 h 40"/>
                    <a:gd name="T2" fmla="*/ 0 w 79"/>
                    <a:gd name="T3" fmla="*/ 40 h 40"/>
                    <a:gd name="T4" fmla="*/ 0 w 79"/>
                    <a:gd name="T5" fmla="*/ 24 h 40"/>
                    <a:gd name="T6" fmla="*/ 8 w 79"/>
                    <a:gd name="T7" fmla="*/ 24 h 40"/>
                    <a:gd name="T8" fmla="*/ 15 w 79"/>
                    <a:gd name="T9" fmla="*/ 16 h 40"/>
                    <a:gd name="T10" fmla="*/ 23 w 79"/>
                    <a:gd name="T11" fmla="*/ 16 h 40"/>
                    <a:gd name="T12" fmla="*/ 23 w 79"/>
                    <a:gd name="T13" fmla="*/ 8 h 40"/>
                    <a:gd name="T14" fmla="*/ 39 w 79"/>
                    <a:gd name="T15" fmla="*/ 8 h 40"/>
                    <a:gd name="T16" fmla="*/ 47 w 79"/>
                    <a:gd name="T17" fmla="*/ 0 h 40"/>
                    <a:gd name="T18" fmla="*/ 63 w 79"/>
                    <a:gd name="T19" fmla="*/ 0 h 40"/>
                    <a:gd name="T20" fmla="*/ 63 w 79"/>
                    <a:gd name="T21" fmla="*/ 8 h 40"/>
                    <a:gd name="T22" fmla="*/ 79 w 79"/>
                    <a:gd name="T23" fmla="*/ 8 h 40"/>
                    <a:gd name="T24" fmla="*/ 79 w 79"/>
                    <a:gd name="T25" fmla="*/ 24 h 40"/>
                    <a:gd name="T26" fmla="*/ 71 w 79"/>
                    <a:gd name="T27" fmla="*/ 24 h 40"/>
                    <a:gd name="T28" fmla="*/ 71 w 79"/>
                    <a:gd name="T29" fmla="*/ 32 h 40"/>
                    <a:gd name="T30" fmla="*/ 55 w 79"/>
                    <a:gd name="T31" fmla="*/ 32 h 40"/>
                    <a:gd name="T32" fmla="*/ 55 w 79"/>
                    <a:gd name="T33" fmla="*/ 40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0" y="40"/>
                      </a:lnTo>
                      <a:lnTo>
                        <a:pt x="0" y="24"/>
                      </a:lnTo>
                      <a:lnTo>
                        <a:pt x="8" y="24"/>
                      </a:lnTo>
                      <a:lnTo>
                        <a:pt x="15" y="16"/>
                      </a:lnTo>
                      <a:lnTo>
                        <a:pt x="23" y="16"/>
                      </a:lnTo>
                      <a:lnTo>
                        <a:pt x="23" y="8"/>
                      </a:lnTo>
                      <a:lnTo>
                        <a:pt x="39" y="8"/>
                      </a:lnTo>
                      <a:lnTo>
                        <a:pt x="47" y="0"/>
                      </a:lnTo>
                      <a:lnTo>
                        <a:pt x="63" y="0"/>
                      </a:lnTo>
                      <a:lnTo>
                        <a:pt x="63" y="8"/>
                      </a:lnTo>
                      <a:lnTo>
                        <a:pt x="79" y="8"/>
                      </a:lnTo>
                      <a:lnTo>
                        <a:pt x="79" y="24"/>
                      </a:lnTo>
                      <a:lnTo>
                        <a:pt x="71" y="24"/>
                      </a:lnTo>
                      <a:lnTo>
                        <a:pt x="71" y="32"/>
                      </a:lnTo>
                      <a:lnTo>
                        <a:pt x="55" y="32"/>
                      </a:lnTo>
                      <a:lnTo>
                        <a:pt x="55" y="40"/>
                      </a:lnTo>
                      <a:lnTo>
                        <a:pt x="47" y="40"/>
                      </a:lnTo>
                      <a:close/>
                    </a:path>
                  </a:pathLst>
                </a:custGeom>
                <a:solidFill>
                  <a:srgbClr val="FF4C51"/>
                </a:solidFill>
                <a:ln w="9525">
                  <a:noFill/>
                  <a:round/>
                  <a:headEnd/>
                  <a:tailEnd/>
                </a:ln>
              </p:spPr>
              <p:txBody>
                <a:bodyPr/>
                <a:lstStyle/>
                <a:p>
                  <a:endParaRPr lang="es-ES_tradnl"/>
                </a:p>
              </p:txBody>
            </p:sp>
            <p:sp>
              <p:nvSpPr>
                <p:cNvPr id="39324" name="Freeform 595"/>
                <p:cNvSpPr>
                  <a:spLocks/>
                </p:cNvSpPr>
                <p:nvPr/>
              </p:nvSpPr>
              <p:spPr bwMode="auto">
                <a:xfrm>
                  <a:off x="1946" y="2306"/>
                  <a:ext cx="79" cy="40"/>
                </a:xfrm>
                <a:custGeom>
                  <a:avLst/>
                  <a:gdLst>
                    <a:gd name="T0" fmla="*/ 47 w 79"/>
                    <a:gd name="T1" fmla="*/ 40 h 40"/>
                    <a:gd name="T2" fmla="*/ 8 w 79"/>
                    <a:gd name="T3" fmla="*/ 40 h 40"/>
                    <a:gd name="T4" fmla="*/ 8 w 79"/>
                    <a:gd name="T5" fmla="*/ 32 h 40"/>
                    <a:gd name="T6" fmla="*/ 0 w 79"/>
                    <a:gd name="T7" fmla="*/ 32 h 40"/>
                    <a:gd name="T8" fmla="*/ 0 w 79"/>
                    <a:gd name="T9" fmla="*/ 24 h 40"/>
                    <a:gd name="T10" fmla="*/ 8 w 79"/>
                    <a:gd name="T11" fmla="*/ 24 h 40"/>
                    <a:gd name="T12" fmla="*/ 15 w 79"/>
                    <a:gd name="T13" fmla="*/ 16 h 40"/>
                    <a:gd name="T14" fmla="*/ 23 w 79"/>
                    <a:gd name="T15" fmla="*/ 16 h 40"/>
                    <a:gd name="T16" fmla="*/ 31 w 79"/>
                    <a:gd name="T17" fmla="*/ 8 h 40"/>
                    <a:gd name="T18" fmla="*/ 39 w 79"/>
                    <a:gd name="T19" fmla="*/ 8 h 40"/>
                    <a:gd name="T20" fmla="*/ 47 w 79"/>
                    <a:gd name="T21" fmla="*/ 0 h 40"/>
                    <a:gd name="T22" fmla="*/ 63 w 79"/>
                    <a:gd name="T23" fmla="*/ 0 h 40"/>
                    <a:gd name="T24" fmla="*/ 71 w 79"/>
                    <a:gd name="T25" fmla="*/ 8 h 40"/>
                    <a:gd name="T26" fmla="*/ 79 w 79"/>
                    <a:gd name="T27" fmla="*/ 8 h 40"/>
                    <a:gd name="T28" fmla="*/ 79 w 79"/>
                    <a:gd name="T29" fmla="*/ 16 h 40"/>
                    <a:gd name="T30" fmla="*/ 63 w 79"/>
                    <a:gd name="T31" fmla="*/ 32 h 40"/>
                    <a:gd name="T32" fmla="*/ 55 w 79"/>
                    <a:gd name="T33" fmla="*/ 32 h 40"/>
                    <a:gd name="T34" fmla="*/ 47 w 79"/>
                    <a:gd name="T35" fmla="*/ 40 h 4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40"/>
                    <a:gd name="T56" fmla="*/ 79 w 79"/>
                    <a:gd name="T57" fmla="*/ 40 h 4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40">
                      <a:moveTo>
                        <a:pt x="47" y="40"/>
                      </a:moveTo>
                      <a:lnTo>
                        <a:pt x="8" y="40"/>
                      </a:lnTo>
                      <a:lnTo>
                        <a:pt x="8" y="32"/>
                      </a:lnTo>
                      <a:lnTo>
                        <a:pt x="0" y="32"/>
                      </a:lnTo>
                      <a:lnTo>
                        <a:pt x="0" y="24"/>
                      </a:lnTo>
                      <a:lnTo>
                        <a:pt x="8" y="24"/>
                      </a:lnTo>
                      <a:lnTo>
                        <a:pt x="15" y="16"/>
                      </a:lnTo>
                      <a:lnTo>
                        <a:pt x="23" y="16"/>
                      </a:lnTo>
                      <a:lnTo>
                        <a:pt x="31" y="8"/>
                      </a:lnTo>
                      <a:lnTo>
                        <a:pt x="39" y="8"/>
                      </a:lnTo>
                      <a:lnTo>
                        <a:pt x="47" y="0"/>
                      </a:lnTo>
                      <a:lnTo>
                        <a:pt x="63" y="0"/>
                      </a:lnTo>
                      <a:lnTo>
                        <a:pt x="71" y="8"/>
                      </a:lnTo>
                      <a:lnTo>
                        <a:pt x="79" y="8"/>
                      </a:lnTo>
                      <a:lnTo>
                        <a:pt x="79" y="16"/>
                      </a:lnTo>
                      <a:lnTo>
                        <a:pt x="63" y="32"/>
                      </a:lnTo>
                      <a:lnTo>
                        <a:pt x="55" y="32"/>
                      </a:lnTo>
                      <a:lnTo>
                        <a:pt x="47" y="40"/>
                      </a:lnTo>
                      <a:close/>
                    </a:path>
                  </a:pathLst>
                </a:custGeom>
                <a:solidFill>
                  <a:srgbClr val="FF544C"/>
                </a:solidFill>
                <a:ln w="9525">
                  <a:noFill/>
                  <a:round/>
                  <a:headEnd/>
                  <a:tailEnd/>
                </a:ln>
              </p:spPr>
              <p:txBody>
                <a:bodyPr/>
                <a:lstStyle/>
                <a:p>
                  <a:endParaRPr lang="es-ES_tradnl"/>
                </a:p>
              </p:txBody>
            </p:sp>
            <p:sp>
              <p:nvSpPr>
                <p:cNvPr id="39325" name="Freeform 596"/>
                <p:cNvSpPr>
                  <a:spLocks/>
                </p:cNvSpPr>
                <p:nvPr/>
              </p:nvSpPr>
              <p:spPr bwMode="auto">
                <a:xfrm>
                  <a:off x="1946" y="2306"/>
                  <a:ext cx="79" cy="32"/>
                </a:xfrm>
                <a:custGeom>
                  <a:avLst/>
                  <a:gdLst>
                    <a:gd name="T0" fmla="*/ 47 w 79"/>
                    <a:gd name="T1" fmla="*/ 32 h 32"/>
                    <a:gd name="T2" fmla="*/ 0 w 79"/>
                    <a:gd name="T3" fmla="*/ 32 h 32"/>
                    <a:gd name="T4" fmla="*/ 0 w 79"/>
                    <a:gd name="T5" fmla="*/ 24 h 32"/>
                    <a:gd name="T6" fmla="*/ 15 w 79"/>
                    <a:gd name="T7" fmla="*/ 24 h 32"/>
                    <a:gd name="T8" fmla="*/ 15 w 79"/>
                    <a:gd name="T9" fmla="*/ 16 h 32"/>
                    <a:gd name="T10" fmla="*/ 23 w 79"/>
                    <a:gd name="T11" fmla="*/ 16 h 32"/>
                    <a:gd name="T12" fmla="*/ 23 w 79"/>
                    <a:gd name="T13" fmla="*/ 8 h 32"/>
                    <a:gd name="T14" fmla="*/ 39 w 79"/>
                    <a:gd name="T15" fmla="*/ 8 h 32"/>
                    <a:gd name="T16" fmla="*/ 47 w 79"/>
                    <a:gd name="T17" fmla="*/ 0 h 32"/>
                    <a:gd name="T18" fmla="*/ 63 w 79"/>
                    <a:gd name="T19" fmla="*/ 0 h 32"/>
                    <a:gd name="T20" fmla="*/ 71 w 79"/>
                    <a:gd name="T21" fmla="*/ 8 h 32"/>
                    <a:gd name="T22" fmla="*/ 79 w 79"/>
                    <a:gd name="T23" fmla="*/ 8 h 32"/>
                    <a:gd name="T24" fmla="*/ 79 w 79"/>
                    <a:gd name="T25" fmla="*/ 16 h 32"/>
                    <a:gd name="T26" fmla="*/ 71 w 79"/>
                    <a:gd name="T27" fmla="*/ 16 h 32"/>
                    <a:gd name="T28" fmla="*/ 71 w 79"/>
                    <a:gd name="T29" fmla="*/ 24 h 32"/>
                    <a:gd name="T30" fmla="*/ 55 w 79"/>
                    <a:gd name="T31" fmla="*/ 24 h 32"/>
                    <a:gd name="T32" fmla="*/ 55 w 79"/>
                    <a:gd name="T33" fmla="*/ 32 h 32"/>
                    <a:gd name="T34" fmla="*/ 47 w 79"/>
                    <a:gd name="T35" fmla="*/ 32 h 3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2"/>
                    <a:gd name="T56" fmla="*/ 79 w 79"/>
                    <a:gd name="T57" fmla="*/ 32 h 3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2">
                      <a:moveTo>
                        <a:pt x="47" y="32"/>
                      </a:moveTo>
                      <a:lnTo>
                        <a:pt x="0" y="32"/>
                      </a:lnTo>
                      <a:lnTo>
                        <a:pt x="0" y="24"/>
                      </a:lnTo>
                      <a:lnTo>
                        <a:pt x="15" y="24"/>
                      </a:lnTo>
                      <a:lnTo>
                        <a:pt x="15" y="16"/>
                      </a:lnTo>
                      <a:lnTo>
                        <a:pt x="23" y="16"/>
                      </a:lnTo>
                      <a:lnTo>
                        <a:pt x="23" y="8"/>
                      </a:lnTo>
                      <a:lnTo>
                        <a:pt x="39" y="8"/>
                      </a:lnTo>
                      <a:lnTo>
                        <a:pt x="47" y="0"/>
                      </a:lnTo>
                      <a:lnTo>
                        <a:pt x="63" y="0"/>
                      </a:lnTo>
                      <a:lnTo>
                        <a:pt x="71" y="8"/>
                      </a:lnTo>
                      <a:lnTo>
                        <a:pt x="79" y="8"/>
                      </a:lnTo>
                      <a:lnTo>
                        <a:pt x="79" y="16"/>
                      </a:lnTo>
                      <a:lnTo>
                        <a:pt x="71" y="16"/>
                      </a:lnTo>
                      <a:lnTo>
                        <a:pt x="71" y="24"/>
                      </a:lnTo>
                      <a:lnTo>
                        <a:pt x="55" y="24"/>
                      </a:lnTo>
                      <a:lnTo>
                        <a:pt x="55" y="32"/>
                      </a:lnTo>
                      <a:lnTo>
                        <a:pt x="47" y="32"/>
                      </a:lnTo>
                      <a:close/>
                    </a:path>
                  </a:pathLst>
                </a:custGeom>
                <a:solidFill>
                  <a:srgbClr val="FF5B44"/>
                </a:solidFill>
                <a:ln w="9525">
                  <a:noFill/>
                  <a:round/>
                  <a:headEnd/>
                  <a:tailEnd/>
                </a:ln>
              </p:spPr>
              <p:txBody>
                <a:bodyPr/>
                <a:lstStyle/>
                <a:p>
                  <a:endParaRPr lang="es-ES_tradnl"/>
                </a:p>
              </p:txBody>
            </p:sp>
            <p:sp>
              <p:nvSpPr>
                <p:cNvPr id="39326" name="Freeform 597"/>
                <p:cNvSpPr>
                  <a:spLocks/>
                </p:cNvSpPr>
                <p:nvPr/>
              </p:nvSpPr>
              <p:spPr bwMode="auto">
                <a:xfrm>
                  <a:off x="1954" y="2306"/>
                  <a:ext cx="71" cy="32"/>
                </a:xfrm>
                <a:custGeom>
                  <a:avLst/>
                  <a:gdLst>
                    <a:gd name="T0" fmla="*/ 39 w 71"/>
                    <a:gd name="T1" fmla="*/ 32 h 32"/>
                    <a:gd name="T2" fmla="*/ 0 w 71"/>
                    <a:gd name="T3" fmla="*/ 32 h 32"/>
                    <a:gd name="T4" fmla="*/ 0 w 71"/>
                    <a:gd name="T5" fmla="*/ 24 h 32"/>
                    <a:gd name="T6" fmla="*/ 7 w 71"/>
                    <a:gd name="T7" fmla="*/ 16 h 32"/>
                    <a:gd name="T8" fmla="*/ 15 w 71"/>
                    <a:gd name="T9" fmla="*/ 16 h 32"/>
                    <a:gd name="T10" fmla="*/ 23 w 71"/>
                    <a:gd name="T11" fmla="*/ 8 h 32"/>
                    <a:gd name="T12" fmla="*/ 31 w 71"/>
                    <a:gd name="T13" fmla="*/ 8 h 32"/>
                    <a:gd name="T14" fmla="*/ 39 w 71"/>
                    <a:gd name="T15" fmla="*/ 0 h 32"/>
                    <a:gd name="T16" fmla="*/ 63 w 71"/>
                    <a:gd name="T17" fmla="*/ 0 h 32"/>
                    <a:gd name="T18" fmla="*/ 71 w 71"/>
                    <a:gd name="T19" fmla="*/ 8 h 32"/>
                    <a:gd name="T20" fmla="*/ 55 w 71"/>
                    <a:gd name="T21" fmla="*/ 24 h 32"/>
                    <a:gd name="T22" fmla="*/ 47 w 71"/>
                    <a:gd name="T23" fmla="*/ 24 h 32"/>
                    <a:gd name="T24" fmla="*/ 39 w 71"/>
                    <a:gd name="T25" fmla="*/ 32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32"/>
                    <a:gd name="T41" fmla="*/ 71 w 71"/>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32">
                      <a:moveTo>
                        <a:pt x="39" y="32"/>
                      </a:moveTo>
                      <a:lnTo>
                        <a:pt x="0" y="32"/>
                      </a:lnTo>
                      <a:lnTo>
                        <a:pt x="0" y="24"/>
                      </a:lnTo>
                      <a:lnTo>
                        <a:pt x="7" y="16"/>
                      </a:lnTo>
                      <a:lnTo>
                        <a:pt x="15" y="16"/>
                      </a:lnTo>
                      <a:lnTo>
                        <a:pt x="23" y="8"/>
                      </a:lnTo>
                      <a:lnTo>
                        <a:pt x="31" y="8"/>
                      </a:lnTo>
                      <a:lnTo>
                        <a:pt x="39" y="0"/>
                      </a:lnTo>
                      <a:lnTo>
                        <a:pt x="63" y="0"/>
                      </a:lnTo>
                      <a:lnTo>
                        <a:pt x="71" y="8"/>
                      </a:lnTo>
                      <a:lnTo>
                        <a:pt x="55" y="24"/>
                      </a:lnTo>
                      <a:lnTo>
                        <a:pt x="47" y="24"/>
                      </a:lnTo>
                      <a:lnTo>
                        <a:pt x="39" y="32"/>
                      </a:lnTo>
                      <a:close/>
                    </a:path>
                  </a:pathLst>
                </a:custGeom>
                <a:solidFill>
                  <a:srgbClr val="FF633F"/>
                </a:solidFill>
                <a:ln w="9525">
                  <a:noFill/>
                  <a:round/>
                  <a:headEnd/>
                  <a:tailEnd/>
                </a:ln>
              </p:spPr>
              <p:txBody>
                <a:bodyPr/>
                <a:lstStyle/>
                <a:p>
                  <a:endParaRPr lang="es-ES_tradnl"/>
                </a:p>
              </p:txBody>
            </p:sp>
            <p:sp>
              <p:nvSpPr>
                <p:cNvPr id="39327" name="Freeform 598"/>
                <p:cNvSpPr>
                  <a:spLocks/>
                </p:cNvSpPr>
                <p:nvPr/>
              </p:nvSpPr>
              <p:spPr bwMode="auto">
                <a:xfrm>
                  <a:off x="1954" y="2306"/>
                  <a:ext cx="71" cy="32"/>
                </a:xfrm>
                <a:custGeom>
                  <a:avLst/>
                  <a:gdLst>
                    <a:gd name="T0" fmla="*/ 39 w 71"/>
                    <a:gd name="T1" fmla="*/ 24 h 32"/>
                    <a:gd name="T2" fmla="*/ 23 w 71"/>
                    <a:gd name="T3" fmla="*/ 24 h 32"/>
                    <a:gd name="T4" fmla="*/ 23 w 71"/>
                    <a:gd name="T5" fmla="*/ 32 h 32"/>
                    <a:gd name="T6" fmla="*/ 7 w 71"/>
                    <a:gd name="T7" fmla="*/ 32 h 32"/>
                    <a:gd name="T8" fmla="*/ 0 w 71"/>
                    <a:gd name="T9" fmla="*/ 24 h 32"/>
                    <a:gd name="T10" fmla="*/ 7 w 71"/>
                    <a:gd name="T11" fmla="*/ 16 h 32"/>
                    <a:gd name="T12" fmla="*/ 15 w 71"/>
                    <a:gd name="T13" fmla="*/ 16 h 32"/>
                    <a:gd name="T14" fmla="*/ 15 w 71"/>
                    <a:gd name="T15" fmla="*/ 8 h 32"/>
                    <a:gd name="T16" fmla="*/ 31 w 71"/>
                    <a:gd name="T17" fmla="*/ 8 h 32"/>
                    <a:gd name="T18" fmla="*/ 39 w 71"/>
                    <a:gd name="T19" fmla="*/ 0 h 32"/>
                    <a:gd name="T20" fmla="*/ 63 w 71"/>
                    <a:gd name="T21" fmla="*/ 0 h 32"/>
                    <a:gd name="T22" fmla="*/ 71 w 71"/>
                    <a:gd name="T23" fmla="*/ 8 h 32"/>
                    <a:gd name="T24" fmla="*/ 63 w 71"/>
                    <a:gd name="T25" fmla="*/ 8 h 32"/>
                    <a:gd name="T26" fmla="*/ 63 w 71"/>
                    <a:gd name="T27" fmla="*/ 16 h 32"/>
                    <a:gd name="T28" fmla="*/ 55 w 71"/>
                    <a:gd name="T29" fmla="*/ 16 h 32"/>
                    <a:gd name="T30" fmla="*/ 47 w 71"/>
                    <a:gd name="T31" fmla="*/ 24 h 32"/>
                    <a:gd name="T32" fmla="*/ 39 w 71"/>
                    <a:gd name="T33" fmla="*/ 24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
                    <a:gd name="T52" fmla="*/ 0 h 32"/>
                    <a:gd name="T53" fmla="*/ 71 w 71"/>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 h="32">
                      <a:moveTo>
                        <a:pt x="39" y="24"/>
                      </a:moveTo>
                      <a:lnTo>
                        <a:pt x="23" y="24"/>
                      </a:lnTo>
                      <a:lnTo>
                        <a:pt x="23" y="32"/>
                      </a:lnTo>
                      <a:lnTo>
                        <a:pt x="7" y="32"/>
                      </a:lnTo>
                      <a:lnTo>
                        <a:pt x="0" y="24"/>
                      </a:lnTo>
                      <a:lnTo>
                        <a:pt x="7" y="16"/>
                      </a:lnTo>
                      <a:lnTo>
                        <a:pt x="15" y="16"/>
                      </a:lnTo>
                      <a:lnTo>
                        <a:pt x="15" y="8"/>
                      </a:lnTo>
                      <a:lnTo>
                        <a:pt x="31" y="8"/>
                      </a:lnTo>
                      <a:lnTo>
                        <a:pt x="39" y="0"/>
                      </a:lnTo>
                      <a:lnTo>
                        <a:pt x="63" y="0"/>
                      </a:lnTo>
                      <a:lnTo>
                        <a:pt x="71" y="8"/>
                      </a:lnTo>
                      <a:lnTo>
                        <a:pt x="63" y="8"/>
                      </a:lnTo>
                      <a:lnTo>
                        <a:pt x="63" y="16"/>
                      </a:lnTo>
                      <a:lnTo>
                        <a:pt x="55" y="16"/>
                      </a:lnTo>
                      <a:lnTo>
                        <a:pt x="47" y="24"/>
                      </a:lnTo>
                      <a:lnTo>
                        <a:pt x="39" y="24"/>
                      </a:lnTo>
                      <a:close/>
                    </a:path>
                  </a:pathLst>
                </a:custGeom>
                <a:solidFill>
                  <a:srgbClr val="FF6B38"/>
                </a:solidFill>
                <a:ln w="9525">
                  <a:noFill/>
                  <a:round/>
                  <a:headEnd/>
                  <a:tailEnd/>
                </a:ln>
              </p:spPr>
              <p:txBody>
                <a:bodyPr/>
                <a:lstStyle/>
                <a:p>
                  <a:endParaRPr lang="es-ES_tradnl"/>
                </a:p>
              </p:txBody>
            </p:sp>
            <p:sp>
              <p:nvSpPr>
                <p:cNvPr id="39328" name="Freeform 599"/>
                <p:cNvSpPr>
                  <a:spLocks/>
                </p:cNvSpPr>
                <p:nvPr/>
              </p:nvSpPr>
              <p:spPr bwMode="auto">
                <a:xfrm>
                  <a:off x="1954" y="2306"/>
                  <a:ext cx="71" cy="24"/>
                </a:xfrm>
                <a:custGeom>
                  <a:avLst/>
                  <a:gdLst>
                    <a:gd name="T0" fmla="*/ 39 w 71"/>
                    <a:gd name="T1" fmla="*/ 24 h 24"/>
                    <a:gd name="T2" fmla="*/ 0 w 71"/>
                    <a:gd name="T3" fmla="*/ 24 h 24"/>
                    <a:gd name="T4" fmla="*/ 7 w 71"/>
                    <a:gd name="T5" fmla="*/ 16 h 24"/>
                    <a:gd name="T6" fmla="*/ 15 w 71"/>
                    <a:gd name="T7" fmla="*/ 16 h 24"/>
                    <a:gd name="T8" fmla="*/ 15 w 71"/>
                    <a:gd name="T9" fmla="*/ 8 h 24"/>
                    <a:gd name="T10" fmla="*/ 31 w 71"/>
                    <a:gd name="T11" fmla="*/ 8 h 24"/>
                    <a:gd name="T12" fmla="*/ 39 w 71"/>
                    <a:gd name="T13" fmla="*/ 0 h 24"/>
                    <a:gd name="T14" fmla="*/ 71 w 71"/>
                    <a:gd name="T15" fmla="*/ 0 h 24"/>
                    <a:gd name="T16" fmla="*/ 71 w 71"/>
                    <a:gd name="T17" fmla="*/ 8 h 24"/>
                    <a:gd name="T18" fmla="*/ 63 w 71"/>
                    <a:gd name="T19" fmla="*/ 8 h 24"/>
                    <a:gd name="T20" fmla="*/ 55 w 71"/>
                    <a:gd name="T21" fmla="*/ 16 h 24"/>
                    <a:gd name="T22" fmla="*/ 47 w 71"/>
                    <a:gd name="T23" fmla="*/ 16 h 24"/>
                    <a:gd name="T24" fmla="*/ 39 w 71"/>
                    <a:gd name="T25" fmla="*/ 24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24"/>
                    <a:gd name="T41" fmla="*/ 71 w 71"/>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24">
                      <a:moveTo>
                        <a:pt x="39" y="24"/>
                      </a:moveTo>
                      <a:lnTo>
                        <a:pt x="0" y="24"/>
                      </a:lnTo>
                      <a:lnTo>
                        <a:pt x="7" y="16"/>
                      </a:lnTo>
                      <a:lnTo>
                        <a:pt x="15" y="16"/>
                      </a:lnTo>
                      <a:lnTo>
                        <a:pt x="15" y="8"/>
                      </a:lnTo>
                      <a:lnTo>
                        <a:pt x="31" y="8"/>
                      </a:lnTo>
                      <a:lnTo>
                        <a:pt x="39" y="0"/>
                      </a:lnTo>
                      <a:lnTo>
                        <a:pt x="71" y="0"/>
                      </a:lnTo>
                      <a:lnTo>
                        <a:pt x="71" y="8"/>
                      </a:lnTo>
                      <a:lnTo>
                        <a:pt x="63" y="8"/>
                      </a:lnTo>
                      <a:lnTo>
                        <a:pt x="55" y="16"/>
                      </a:lnTo>
                      <a:lnTo>
                        <a:pt x="47" y="16"/>
                      </a:lnTo>
                      <a:lnTo>
                        <a:pt x="39" y="24"/>
                      </a:lnTo>
                      <a:close/>
                    </a:path>
                  </a:pathLst>
                </a:custGeom>
                <a:solidFill>
                  <a:srgbClr val="FF7232"/>
                </a:solidFill>
                <a:ln w="9525">
                  <a:noFill/>
                  <a:round/>
                  <a:headEnd/>
                  <a:tailEnd/>
                </a:ln>
              </p:spPr>
              <p:txBody>
                <a:bodyPr/>
                <a:lstStyle/>
                <a:p>
                  <a:endParaRPr lang="es-ES_tradnl"/>
                </a:p>
              </p:txBody>
            </p:sp>
            <p:sp>
              <p:nvSpPr>
                <p:cNvPr id="39329" name="Freeform 600"/>
                <p:cNvSpPr>
                  <a:spLocks/>
                </p:cNvSpPr>
                <p:nvPr/>
              </p:nvSpPr>
              <p:spPr bwMode="auto">
                <a:xfrm>
                  <a:off x="1961" y="2306"/>
                  <a:ext cx="64" cy="24"/>
                </a:xfrm>
                <a:custGeom>
                  <a:avLst/>
                  <a:gdLst>
                    <a:gd name="T0" fmla="*/ 0 w 64"/>
                    <a:gd name="T1" fmla="*/ 16 h 24"/>
                    <a:gd name="T2" fmla="*/ 8 w 64"/>
                    <a:gd name="T3" fmla="*/ 16 h 24"/>
                    <a:gd name="T4" fmla="*/ 8 w 64"/>
                    <a:gd name="T5" fmla="*/ 8 h 24"/>
                    <a:gd name="T6" fmla="*/ 24 w 64"/>
                    <a:gd name="T7" fmla="*/ 8 h 24"/>
                    <a:gd name="T8" fmla="*/ 32 w 64"/>
                    <a:gd name="T9" fmla="*/ 0 h 24"/>
                    <a:gd name="T10" fmla="*/ 64 w 64"/>
                    <a:gd name="T11" fmla="*/ 0 h 24"/>
                    <a:gd name="T12" fmla="*/ 64 w 64"/>
                    <a:gd name="T13" fmla="*/ 8 h 24"/>
                    <a:gd name="T14" fmla="*/ 56 w 64"/>
                    <a:gd name="T15" fmla="*/ 8 h 24"/>
                    <a:gd name="T16" fmla="*/ 48 w 64"/>
                    <a:gd name="T17" fmla="*/ 16 h 24"/>
                    <a:gd name="T18" fmla="*/ 24 w 64"/>
                    <a:gd name="T19" fmla="*/ 16 h 24"/>
                    <a:gd name="T20" fmla="*/ 24 w 64"/>
                    <a:gd name="T21" fmla="*/ 24 h 24"/>
                    <a:gd name="T22" fmla="*/ 0 w 64"/>
                    <a:gd name="T23" fmla="*/ 24 h 24"/>
                    <a:gd name="T24" fmla="*/ 0 w 64"/>
                    <a:gd name="T25" fmla="*/ 16 h 2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24"/>
                    <a:gd name="T41" fmla="*/ 64 w 64"/>
                    <a:gd name="T42" fmla="*/ 24 h 2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24">
                      <a:moveTo>
                        <a:pt x="0" y="16"/>
                      </a:moveTo>
                      <a:lnTo>
                        <a:pt x="8" y="16"/>
                      </a:lnTo>
                      <a:lnTo>
                        <a:pt x="8" y="8"/>
                      </a:lnTo>
                      <a:lnTo>
                        <a:pt x="24" y="8"/>
                      </a:lnTo>
                      <a:lnTo>
                        <a:pt x="32" y="0"/>
                      </a:lnTo>
                      <a:lnTo>
                        <a:pt x="64" y="0"/>
                      </a:lnTo>
                      <a:lnTo>
                        <a:pt x="64" y="8"/>
                      </a:lnTo>
                      <a:lnTo>
                        <a:pt x="56" y="8"/>
                      </a:lnTo>
                      <a:lnTo>
                        <a:pt x="48" y="16"/>
                      </a:lnTo>
                      <a:lnTo>
                        <a:pt x="24" y="16"/>
                      </a:lnTo>
                      <a:lnTo>
                        <a:pt x="24" y="24"/>
                      </a:lnTo>
                      <a:lnTo>
                        <a:pt x="0" y="24"/>
                      </a:lnTo>
                      <a:lnTo>
                        <a:pt x="0" y="16"/>
                      </a:lnTo>
                      <a:close/>
                    </a:path>
                  </a:pathLst>
                </a:custGeom>
                <a:solidFill>
                  <a:srgbClr val="FF7C2B"/>
                </a:solidFill>
                <a:ln w="9525">
                  <a:noFill/>
                  <a:round/>
                  <a:headEnd/>
                  <a:tailEnd/>
                </a:ln>
              </p:spPr>
              <p:txBody>
                <a:bodyPr/>
                <a:lstStyle/>
                <a:p>
                  <a:endParaRPr lang="es-ES_tradnl"/>
                </a:p>
              </p:txBody>
            </p:sp>
            <p:sp>
              <p:nvSpPr>
                <p:cNvPr id="39330" name="Freeform 601"/>
                <p:cNvSpPr>
                  <a:spLocks/>
                </p:cNvSpPr>
                <p:nvPr/>
              </p:nvSpPr>
              <p:spPr bwMode="auto">
                <a:xfrm>
                  <a:off x="2009" y="2402"/>
                  <a:ext cx="24" cy="48"/>
                </a:xfrm>
                <a:custGeom>
                  <a:avLst/>
                  <a:gdLst>
                    <a:gd name="T0" fmla="*/ 24 w 24"/>
                    <a:gd name="T1" fmla="*/ 48 h 48"/>
                    <a:gd name="T2" fmla="*/ 24 w 24"/>
                    <a:gd name="T3" fmla="*/ 32 h 48"/>
                    <a:gd name="T4" fmla="*/ 16 w 24"/>
                    <a:gd name="T5" fmla="*/ 32 h 48"/>
                    <a:gd name="T6" fmla="*/ 16 w 24"/>
                    <a:gd name="T7" fmla="*/ 16 h 48"/>
                    <a:gd name="T8" fmla="*/ 8 w 24"/>
                    <a:gd name="T9" fmla="*/ 16 h 48"/>
                    <a:gd name="T10" fmla="*/ 8 w 24"/>
                    <a:gd name="T11" fmla="*/ 8 h 48"/>
                    <a:gd name="T12" fmla="*/ 0 w 24"/>
                    <a:gd name="T13" fmla="*/ 8 h 48"/>
                    <a:gd name="T14" fmla="*/ 8 w 24"/>
                    <a:gd name="T15" fmla="*/ 0 h 48"/>
                    <a:gd name="T16" fmla="*/ 8 w 24"/>
                    <a:gd name="T17" fmla="*/ 8 h 48"/>
                    <a:gd name="T18" fmla="*/ 16 w 24"/>
                    <a:gd name="T19" fmla="*/ 8 h 48"/>
                    <a:gd name="T20" fmla="*/ 16 w 24"/>
                    <a:gd name="T21" fmla="*/ 16 h 48"/>
                    <a:gd name="T22" fmla="*/ 24 w 24"/>
                    <a:gd name="T23" fmla="*/ 24 h 48"/>
                    <a:gd name="T24" fmla="*/ 24 w 24"/>
                    <a:gd name="T25" fmla="*/ 48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4"/>
                    <a:gd name="T40" fmla="*/ 0 h 48"/>
                    <a:gd name="T41" fmla="*/ 24 w 24"/>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4" h="48">
                      <a:moveTo>
                        <a:pt x="24" y="48"/>
                      </a:moveTo>
                      <a:lnTo>
                        <a:pt x="24" y="32"/>
                      </a:lnTo>
                      <a:lnTo>
                        <a:pt x="16" y="32"/>
                      </a:lnTo>
                      <a:lnTo>
                        <a:pt x="16" y="16"/>
                      </a:lnTo>
                      <a:lnTo>
                        <a:pt x="8" y="16"/>
                      </a:lnTo>
                      <a:lnTo>
                        <a:pt x="8" y="8"/>
                      </a:lnTo>
                      <a:lnTo>
                        <a:pt x="0" y="8"/>
                      </a:lnTo>
                      <a:lnTo>
                        <a:pt x="8" y="0"/>
                      </a:lnTo>
                      <a:lnTo>
                        <a:pt x="8" y="8"/>
                      </a:lnTo>
                      <a:lnTo>
                        <a:pt x="16" y="8"/>
                      </a:lnTo>
                      <a:lnTo>
                        <a:pt x="16" y="16"/>
                      </a:lnTo>
                      <a:lnTo>
                        <a:pt x="24" y="24"/>
                      </a:lnTo>
                      <a:lnTo>
                        <a:pt x="24" y="48"/>
                      </a:lnTo>
                      <a:close/>
                    </a:path>
                  </a:pathLst>
                </a:custGeom>
                <a:solidFill>
                  <a:srgbClr val="F2263F"/>
                </a:solidFill>
                <a:ln w="9525">
                  <a:noFill/>
                  <a:round/>
                  <a:headEnd/>
                  <a:tailEnd/>
                </a:ln>
              </p:spPr>
              <p:txBody>
                <a:bodyPr/>
                <a:lstStyle/>
                <a:p>
                  <a:endParaRPr lang="es-ES_tradnl"/>
                </a:p>
              </p:txBody>
            </p:sp>
            <p:sp>
              <p:nvSpPr>
                <p:cNvPr id="39331" name="Freeform 602"/>
                <p:cNvSpPr>
                  <a:spLocks/>
                </p:cNvSpPr>
                <p:nvPr/>
              </p:nvSpPr>
              <p:spPr bwMode="auto">
                <a:xfrm>
                  <a:off x="2001" y="2306"/>
                  <a:ext cx="79" cy="160"/>
                </a:xfrm>
                <a:custGeom>
                  <a:avLst/>
                  <a:gdLst>
                    <a:gd name="T0" fmla="*/ 79 w 79"/>
                    <a:gd name="T1" fmla="*/ 160 h 160"/>
                    <a:gd name="T2" fmla="*/ 79 w 79"/>
                    <a:gd name="T3" fmla="*/ 72 h 160"/>
                    <a:gd name="T4" fmla="*/ 71 w 79"/>
                    <a:gd name="T5" fmla="*/ 64 h 160"/>
                    <a:gd name="T6" fmla="*/ 71 w 79"/>
                    <a:gd name="T7" fmla="*/ 48 h 160"/>
                    <a:gd name="T8" fmla="*/ 64 w 79"/>
                    <a:gd name="T9" fmla="*/ 40 h 160"/>
                    <a:gd name="T10" fmla="*/ 64 w 79"/>
                    <a:gd name="T11" fmla="*/ 32 h 160"/>
                    <a:gd name="T12" fmla="*/ 56 w 79"/>
                    <a:gd name="T13" fmla="*/ 24 h 160"/>
                    <a:gd name="T14" fmla="*/ 56 w 79"/>
                    <a:gd name="T15" fmla="*/ 16 h 160"/>
                    <a:gd name="T16" fmla="*/ 48 w 79"/>
                    <a:gd name="T17" fmla="*/ 16 h 160"/>
                    <a:gd name="T18" fmla="*/ 48 w 79"/>
                    <a:gd name="T19" fmla="*/ 8 h 160"/>
                    <a:gd name="T20" fmla="*/ 32 w 79"/>
                    <a:gd name="T21" fmla="*/ 8 h 160"/>
                    <a:gd name="T22" fmla="*/ 32 w 79"/>
                    <a:gd name="T23" fmla="*/ 0 h 160"/>
                    <a:gd name="T24" fmla="*/ 16 w 79"/>
                    <a:gd name="T25" fmla="*/ 0 h 160"/>
                    <a:gd name="T26" fmla="*/ 16 w 79"/>
                    <a:gd name="T27" fmla="*/ 8 h 160"/>
                    <a:gd name="T28" fmla="*/ 8 w 79"/>
                    <a:gd name="T29" fmla="*/ 8 h 160"/>
                    <a:gd name="T30" fmla="*/ 8 w 79"/>
                    <a:gd name="T31" fmla="*/ 16 h 160"/>
                    <a:gd name="T32" fmla="*/ 0 w 79"/>
                    <a:gd name="T33" fmla="*/ 16 h 160"/>
                    <a:gd name="T34" fmla="*/ 0 w 79"/>
                    <a:gd name="T35" fmla="*/ 72 h 160"/>
                    <a:gd name="T36" fmla="*/ 8 w 79"/>
                    <a:gd name="T37" fmla="*/ 80 h 160"/>
                    <a:gd name="T38" fmla="*/ 8 w 79"/>
                    <a:gd name="T39" fmla="*/ 96 h 160"/>
                    <a:gd name="T40" fmla="*/ 16 w 79"/>
                    <a:gd name="T41" fmla="*/ 96 h 160"/>
                    <a:gd name="T42" fmla="*/ 16 w 79"/>
                    <a:gd name="T43" fmla="*/ 104 h 160"/>
                    <a:gd name="T44" fmla="*/ 24 w 79"/>
                    <a:gd name="T45" fmla="*/ 104 h 160"/>
                    <a:gd name="T46" fmla="*/ 24 w 79"/>
                    <a:gd name="T47" fmla="*/ 120 h 160"/>
                    <a:gd name="T48" fmla="*/ 32 w 79"/>
                    <a:gd name="T49" fmla="*/ 120 h 160"/>
                    <a:gd name="T50" fmla="*/ 32 w 79"/>
                    <a:gd name="T51" fmla="*/ 128 h 160"/>
                    <a:gd name="T52" fmla="*/ 48 w 79"/>
                    <a:gd name="T53" fmla="*/ 144 h 160"/>
                    <a:gd name="T54" fmla="*/ 48 w 79"/>
                    <a:gd name="T55" fmla="*/ 152 h 160"/>
                    <a:gd name="T56" fmla="*/ 64 w 79"/>
                    <a:gd name="T57" fmla="*/ 152 h 160"/>
                    <a:gd name="T58" fmla="*/ 64 w 79"/>
                    <a:gd name="T59" fmla="*/ 160 h 160"/>
                    <a:gd name="T60" fmla="*/ 79 w 79"/>
                    <a:gd name="T61" fmla="*/ 160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9"/>
                    <a:gd name="T94" fmla="*/ 0 h 160"/>
                    <a:gd name="T95" fmla="*/ 79 w 79"/>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9" h="160">
                      <a:moveTo>
                        <a:pt x="79" y="160"/>
                      </a:moveTo>
                      <a:lnTo>
                        <a:pt x="79" y="72"/>
                      </a:lnTo>
                      <a:lnTo>
                        <a:pt x="71" y="64"/>
                      </a:lnTo>
                      <a:lnTo>
                        <a:pt x="71" y="48"/>
                      </a:lnTo>
                      <a:lnTo>
                        <a:pt x="64" y="40"/>
                      </a:lnTo>
                      <a:lnTo>
                        <a:pt x="64" y="32"/>
                      </a:lnTo>
                      <a:lnTo>
                        <a:pt x="56" y="24"/>
                      </a:lnTo>
                      <a:lnTo>
                        <a:pt x="56" y="16"/>
                      </a:lnTo>
                      <a:lnTo>
                        <a:pt x="48" y="16"/>
                      </a:lnTo>
                      <a:lnTo>
                        <a:pt x="48" y="8"/>
                      </a:lnTo>
                      <a:lnTo>
                        <a:pt x="32" y="8"/>
                      </a:lnTo>
                      <a:lnTo>
                        <a:pt x="32" y="0"/>
                      </a:lnTo>
                      <a:lnTo>
                        <a:pt x="16" y="0"/>
                      </a:lnTo>
                      <a:lnTo>
                        <a:pt x="16" y="8"/>
                      </a:lnTo>
                      <a:lnTo>
                        <a:pt x="8" y="8"/>
                      </a:lnTo>
                      <a:lnTo>
                        <a:pt x="8" y="16"/>
                      </a:lnTo>
                      <a:lnTo>
                        <a:pt x="0" y="16"/>
                      </a:lnTo>
                      <a:lnTo>
                        <a:pt x="0" y="72"/>
                      </a:lnTo>
                      <a:lnTo>
                        <a:pt x="8" y="80"/>
                      </a:lnTo>
                      <a:lnTo>
                        <a:pt x="8" y="96"/>
                      </a:lnTo>
                      <a:lnTo>
                        <a:pt x="16" y="96"/>
                      </a:lnTo>
                      <a:lnTo>
                        <a:pt x="16" y="104"/>
                      </a:lnTo>
                      <a:lnTo>
                        <a:pt x="24" y="104"/>
                      </a:lnTo>
                      <a:lnTo>
                        <a:pt x="24" y="120"/>
                      </a:lnTo>
                      <a:lnTo>
                        <a:pt x="32" y="120"/>
                      </a:lnTo>
                      <a:lnTo>
                        <a:pt x="32" y="128"/>
                      </a:lnTo>
                      <a:lnTo>
                        <a:pt x="48" y="144"/>
                      </a:lnTo>
                      <a:lnTo>
                        <a:pt x="48" y="152"/>
                      </a:lnTo>
                      <a:lnTo>
                        <a:pt x="64" y="152"/>
                      </a:lnTo>
                      <a:lnTo>
                        <a:pt x="64" y="160"/>
                      </a:lnTo>
                      <a:lnTo>
                        <a:pt x="79" y="160"/>
                      </a:lnTo>
                      <a:close/>
                    </a:path>
                  </a:pathLst>
                </a:custGeom>
                <a:solidFill>
                  <a:srgbClr val="FF3266"/>
                </a:solidFill>
                <a:ln w="0">
                  <a:solidFill>
                    <a:srgbClr val="000000"/>
                  </a:solidFill>
                  <a:round/>
                  <a:headEnd/>
                  <a:tailEnd/>
                </a:ln>
              </p:spPr>
              <p:txBody>
                <a:bodyPr/>
                <a:lstStyle/>
                <a:p>
                  <a:endParaRPr lang="es-ES_tradnl"/>
                </a:p>
              </p:txBody>
            </p:sp>
            <p:sp>
              <p:nvSpPr>
                <p:cNvPr id="39332" name="Freeform 603"/>
                <p:cNvSpPr>
                  <a:spLocks/>
                </p:cNvSpPr>
                <p:nvPr/>
              </p:nvSpPr>
              <p:spPr bwMode="auto">
                <a:xfrm>
                  <a:off x="2009" y="2394"/>
                  <a:ext cx="71" cy="72"/>
                </a:xfrm>
                <a:custGeom>
                  <a:avLst/>
                  <a:gdLst>
                    <a:gd name="T0" fmla="*/ 71 w 71"/>
                    <a:gd name="T1" fmla="*/ 72 h 72"/>
                    <a:gd name="T2" fmla="*/ 63 w 71"/>
                    <a:gd name="T3" fmla="*/ 72 h 72"/>
                    <a:gd name="T4" fmla="*/ 63 w 71"/>
                    <a:gd name="T5" fmla="*/ 64 h 72"/>
                    <a:gd name="T6" fmla="*/ 56 w 71"/>
                    <a:gd name="T7" fmla="*/ 64 h 72"/>
                    <a:gd name="T8" fmla="*/ 48 w 71"/>
                    <a:gd name="T9" fmla="*/ 56 h 72"/>
                    <a:gd name="T10" fmla="*/ 40 w 71"/>
                    <a:gd name="T11" fmla="*/ 56 h 72"/>
                    <a:gd name="T12" fmla="*/ 40 w 71"/>
                    <a:gd name="T13" fmla="*/ 48 h 72"/>
                    <a:gd name="T14" fmla="*/ 32 w 71"/>
                    <a:gd name="T15" fmla="*/ 40 h 72"/>
                    <a:gd name="T16" fmla="*/ 24 w 71"/>
                    <a:gd name="T17" fmla="*/ 40 h 72"/>
                    <a:gd name="T18" fmla="*/ 24 w 71"/>
                    <a:gd name="T19" fmla="*/ 32 h 72"/>
                    <a:gd name="T20" fmla="*/ 8 w 71"/>
                    <a:gd name="T21" fmla="*/ 16 h 72"/>
                    <a:gd name="T22" fmla="*/ 8 w 71"/>
                    <a:gd name="T23" fmla="*/ 8 h 72"/>
                    <a:gd name="T24" fmla="*/ 0 w 71"/>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1"/>
                    <a:gd name="T40" fmla="*/ 0 h 72"/>
                    <a:gd name="T41" fmla="*/ 71 w 71"/>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1" h="72">
                      <a:moveTo>
                        <a:pt x="71" y="72"/>
                      </a:moveTo>
                      <a:lnTo>
                        <a:pt x="63" y="72"/>
                      </a:lnTo>
                      <a:lnTo>
                        <a:pt x="63" y="64"/>
                      </a:lnTo>
                      <a:lnTo>
                        <a:pt x="56" y="64"/>
                      </a:lnTo>
                      <a:lnTo>
                        <a:pt x="48" y="56"/>
                      </a:lnTo>
                      <a:lnTo>
                        <a:pt x="40" y="56"/>
                      </a:lnTo>
                      <a:lnTo>
                        <a:pt x="40" y="48"/>
                      </a:lnTo>
                      <a:lnTo>
                        <a:pt x="32" y="40"/>
                      </a:lnTo>
                      <a:lnTo>
                        <a:pt x="24" y="40"/>
                      </a:lnTo>
                      <a:lnTo>
                        <a:pt x="24" y="32"/>
                      </a:lnTo>
                      <a:lnTo>
                        <a:pt x="8" y="16"/>
                      </a:lnTo>
                      <a:lnTo>
                        <a:pt x="8" y="8"/>
                      </a:lnTo>
                      <a:lnTo>
                        <a:pt x="0" y="0"/>
                      </a:lnTo>
                    </a:path>
                  </a:pathLst>
                </a:custGeom>
                <a:noFill/>
                <a:ln w="12700">
                  <a:solidFill>
                    <a:srgbClr val="FF1E66"/>
                  </a:solidFill>
                  <a:round/>
                  <a:headEnd/>
                  <a:tailEnd/>
                </a:ln>
              </p:spPr>
              <p:txBody>
                <a:bodyPr/>
                <a:lstStyle/>
                <a:p>
                  <a:endParaRPr lang="es-ES_tradnl"/>
                </a:p>
              </p:txBody>
            </p:sp>
            <p:sp>
              <p:nvSpPr>
                <p:cNvPr id="39333" name="Freeform 604"/>
                <p:cNvSpPr>
                  <a:spLocks/>
                </p:cNvSpPr>
                <p:nvPr/>
              </p:nvSpPr>
              <p:spPr bwMode="auto">
                <a:xfrm>
                  <a:off x="2009" y="2386"/>
                  <a:ext cx="71" cy="72"/>
                </a:xfrm>
                <a:custGeom>
                  <a:avLst/>
                  <a:gdLst>
                    <a:gd name="T0" fmla="*/ 71 w 71"/>
                    <a:gd name="T1" fmla="*/ 72 h 72"/>
                    <a:gd name="T2" fmla="*/ 56 w 71"/>
                    <a:gd name="T3" fmla="*/ 72 h 72"/>
                    <a:gd name="T4" fmla="*/ 56 w 71"/>
                    <a:gd name="T5" fmla="*/ 64 h 72"/>
                    <a:gd name="T6" fmla="*/ 48 w 71"/>
                    <a:gd name="T7" fmla="*/ 64 h 72"/>
                    <a:gd name="T8" fmla="*/ 24 w 71"/>
                    <a:gd name="T9" fmla="*/ 40 h 72"/>
                    <a:gd name="T10" fmla="*/ 24 w 71"/>
                    <a:gd name="T11" fmla="*/ 32 h 72"/>
                    <a:gd name="T12" fmla="*/ 16 w 71"/>
                    <a:gd name="T13" fmla="*/ 32 h 72"/>
                    <a:gd name="T14" fmla="*/ 16 w 71"/>
                    <a:gd name="T15" fmla="*/ 24 h 72"/>
                    <a:gd name="T16" fmla="*/ 0 w 71"/>
                    <a:gd name="T17" fmla="*/ 8 h 72"/>
                    <a:gd name="T18" fmla="*/ 0 w 71"/>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2"/>
                    <a:gd name="T32" fmla="*/ 71 w 71"/>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2">
                      <a:moveTo>
                        <a:pt x="71" y="72"/>
                      </a:moveTo>
                      <a:lnTo>
                        <a:pt x="56" y="72"/>
                      </a:lnTo>
                      <a:lnTo>
                        <a:pt x="56" y="64"/>
                      </a:lnTo>
                      <a:lnTo>
                        <a:pt x="48" y="64"/>
                      </a:lnTo>
                      <a:lnTo>
                        <a:pt x="24" y="40"/>
                      </a:lnTo>
                      <a:lnTo>
                        <a:pt x="24" y="32"/>
                      </a:lnTo>
                      <a:lnTo>
                        <a:pt x="16" y="32"/>
                      </a:lnTo>
                      <a:lnTo>
                        <a:pt x="16" y="24"/>
                      </a:lnTo>
                      <a:lnTo>
                        <a:pt x="0" y="8"/>
                      </a:lnTo>
                      <a:lnTo>
                        <a:pt x="0" y="0"/>
                      </a:lnTo>
                    </a:path>
                  </a:pathLst>
                </a:custGeom>
                <a:noFill/>
                <a:ln w="12700">
                  <a:solidFill>
                    <a:srgbClr val="FF2166"/>
                  </a:solidFill>
                  <a:round/>
                  <a:headEnd/>
                  <a:tailEnd/>
                </a:ln>
              </p:spPr>
              <p:txBody>
                <a:bodyPr/>
                <a:lstStyle/>
                <a:p>
                  <a:endParaRPr lang="es-ES_tradnl"/>
                </a:p>
              </p:txBody>
            </p:sp>
            <p:sp>
              <p:nvSpPr>
                <p:cNvPr id="39334" name="Freeform 605"/>
                <p:cNvSpPr>
                  <a:spLocks/>
                </p:cNvSpPr>
                <p:nvPr/>
              </p:nvSpPr>
              <p:spPr bwMode="auto">
                <a:xfrm>
                  <a:off x="2001" y="2378"/>
                  <a:ext cx="79" cy="80"/>
                </a:xfrm>
                <a:custGeom>
                  <a:avLst/>
                  <a:gdLst>
                    <a:gd name="T0" fmla="*/ 79 w 79"/>
                    <a:gd name="T1" fmla="*/ 80 h 80"/>
                    <a:gd name="T2" fmla="*/ 71 w 79"/>
                    <a:gd name="T3" fmla="*/ 80 h 80"/>
                    <a:gd name="T4" fmla="*/ 56 w 79"/>
                    <a:gd name="T5" fmla="*/ 64 h 80"/>
                    <a:gd name="T6" fmla="*/ 48 w 79"/>
                    <a:gd name="T7" fmla="*/ 64 h 80"/>
                    <a:gd name="T8" fmla="*/ 48 w 79"/>
                    <a:gd name="T9" fmla="*/ 56 h 80"/>
                    <a:gd name="T10" fmla="*/ 16 w 79"/>
                    <a:gd name="T11" fmla="*/ 24 h 80"/>
                    <a:gd name="T12" fmla="*/ 16 w 79"/>
                    <a:gd name="T13" fmla="*/ 16 h 80"/>
                    <a:gd name="T14" fmla="*/ 0 w 79"/>
                    <a:gd name="T15" fmla="*/ 0 h 80"/>
                    <a:gd name="T16" fmla="*/ 0 60000 65536"/>
                    <a:gd name="T17" fmla="*/ 0 60000 65536"/>
                    <a:gd name="T18" fmla="*/ 0 60000 65536"/>
                    <a:gd name="T19" fmla="*/ 0 60000 65536"/>
                    <a:gd name="T20" fmla="*/ 0 60000 65536"/>
                    <a:gd name="T21" fmla="*/ 0 60000 65536"/>
                    <a:gd name="T22" fmla="*/ 0 60000 65536"/>
                    <a:gd name="T23" fmla="*/ 0 60000 65536"/>
                    <a:gd name="T24" fmla="*/ 0 w 79"/>
                    <a:gd name="T25" fmla="*/ 0 h 80"/>
                    <a:gd name="T26" fmla="*/ 79 w 79"/>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9" h="80">
                      <a:moveTo>
                        <a:pt x="79" y="80"/>
                      </a:moveTo>
                      <a:lnTo>
                        <a:pt x="71" y="80"/>
                      </a:lnTo>
                      <a:lnTo>
                        <a:pt x="56" y="64"/>
                      </a:lnTo>
                      <a:lnTo>
                        <a:pt x="48" y="64"/>
                      </a:lnTo>
                      <a:lnTo>
                        <a:pt x="48" y="56"/>
                      </a:lnTo>
                      <a:lnTo>
                        <a:pt x="16" y="24"/>
                      </a:lnTo>
                      <a:lnTo>
                        <a:pt x="16" y="16"/>
                      </a:lnTo>
                      <a:lnTo>
                        <a:pt x="0" y="0"/>
                      </a:lnTo>
                    </a:path>
                  </a:pathLst>
                </a:custGeom>
                <a:noFill/>
                <a:ln w="12700">
                  <a:solidFill>
                    <a:srgbClr val="FF2366"/>
                  </a:solidFill>
                  <a:round/>
                  <a:headEnd/>
                  <a:tailEnd/>
                </a:ln>
              </p:spPr>
              <p:txBody>
                <a:bodyPr/>
                <a:lstStyle/>
                <a:p>
                  <a:endParaRPr lang="es-ES_tradnl"/>
                </a:p>
              </p:txBody>
            </p:sp>
            <p:sp>
              <p:nvSpPr>
                <p:cNvPr id="39335" name="Freeform 606"/>
                <p:cNvSpPr>
                  <a:spLocks/>
                </p:cNvSpPr>
                <p:nvPr/>
              </p:nvSpPr>
              <p:spPr bwMode="auto">
                <a:xfrm>
                  <a:off x="2001" y="2370"/>
                  <a:ext cx="79" cy="88"/>
                </a:xfrm>
                <a:custGeom>
                  <a:avLst/>
                  <a:gdLst>
                    <a:gd name="T0" fmla="*/ 79 w 79"/>
                    <a:gd name="T1" fmla="*/ 88 h 88"/>
                    <a:gd name="T2" fmla="*/ 71 w 79"/>
                    <a:gd name="T3" fmla="*/ 88 h 88"/>
                    <a:gd name="T4" fmla="*/ 71 w 79"/>
                    <a:gd name="T5" fmla="*/ 80 h 88"/>
                    <a:gd name="T6" fmla="*/ 64 w 79"/>
                    <a:gd name="T7" fmla="*/ 80 h 88"/>
                    <a:gd name="T8" fmla="*/ 32 w 79"/>
                    <a:gd name="T9" fmla="*/ 48 h 88"/>
                    <a:gd name="T10" fmla="*/ 32 w 79"/>
                    <a:gd name="T11" fmla="*/ 40 h 88"/>
                    <a:gd name="T12" fmla="*/ 24 w 79"/>
                    <a:gd name="T13" fmla="*/ 40 h 88"/>
                    <a:gd name="T14" fmla="*/ 24 w 79"/>
                    <a:gd name="T15" fmla="*/ 32 h 88"/>
                    <a:gd name="T16" fmla="*/ 16 w 79"/>
                    <a:gd name="T17" fmla="*/ 24 h 88"/>
                    <a:gd name="T18" fmla="*/ 16 w 79"/>
                    <a:gd name="T19" fmla="*/ 16 h 88"/>
                    <a:gd name="T20" fmla="*/ 8 w 79"/>
                    <a:gd name="T21" fmla="*/ 16 h 88"/>
                    <a:gd name="T22" fmla="*/ 8 w 79"/>
                    <a:gd name="T23" fmla="*/ 8 h 88"/>
                    <a:gd name="T24" fmla="*/ 0 w 79"/>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88"/>
                    <a:gd name="T41" fmla="*/ 79 w 79"/>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88">
                      <a:moveTo>
                        <a:pt x="79" y="88"/>
                      </a:moveTo>
                      <a:lnTo>
                        <a:pt x="71" y="88"/>
                      </a:lnTo>
                      <a:lnTo>
                        <a:pt x="71" y="80"/>
                      </a:lnTo>
                      <a:lnTo>
                        <a:pt x="64" y="80"/>
                      </a:lnTo>
                      <a:lnTo>
                        <a:pt x="32" y="48"/>
                      </a:lnTo>
                      <a:lnTo>
                        <a:pt x="32" y="40"/>
                      </a:lnTo>
                      <a:lnTo>
                        <a:pt x="24" y="40"/>
                      </a:lnTo>
                      <a:lnTo>
                        <a:pt x="24" y="32"/>
                      </a:lnTo>
                      <a:lnTo>
                        <a:pt x="16" y="24"/>
                      </a:lnTo>
                      <a:lnTo>
                        <a:pt x="16" y="16"/>
                      </a:lnTo>
                      <a:lnTo>
                        <a:pt x="8" y="16"/>
                      </a:lnTo>
                      <a:lnTo>
                        <a:pt x="8" y="8"/>
                      </a:lnTo>
                      <a:lnTo>
                        <a:pt x="0" y="0"/>
                      </a:lnTo>
                    </a:path>
                  </a:pathLst>
                </a:custGeom>
                <a:noFill/>
                <a:ln w="12700">
                  <a:solidFill>
                    <a:srgbClr val="FF2866"/>
                  </a:solidFill>
                  <a:round/>
                  <a:headEnd/>
                  <a:tailEnd/>
                </a:ln>
              </p:spPr>
              <p:txBody>
                <a:bodyPr/>
                <a:lstStyle/>
                <a:p>
                  <a:endParaRPr lang="es-ES_tradnl"/>
                </a:p>
              </p:txBody>
            </p:sp>
            <p:sp>
              <p:nvSpPr>
                <p:cNvPr id="39336" name="Freeform 607"/>
                <p:cNvSpPr>
                  <a:spLocks/>
                </p:cNvSpPr>
                <p:nvPr/>
              </p:nvSpPr>
              <p:spPr bwMode="auto">
                <a:xfrm>
                  <a:off x="2001" y="2362"/>
                  <a:ext cx="71" cy="88"/>
                </a:xfrm>
                <a:custGeom>
                  <a:avLst/>
                  <a:gdLst>
                    <a:gd name="T0" fmla="*/ 71 w 71"/>
                    <a:gd name="T1" fmla="*/ 88 h 88"/>
                    <a:gd name="T2" fmla="*/ 64 w 71"/>
                    <a:gd name="T3" fmla="*/ 88 h 88"/>
                    <a:gd name="T4" fmla="*/ 64 w 71"/>
                    <a:gd name="T5" fmla="*/ 80 h 88"/>
                    <a:gd name="T6" fmla="*/ 56 w 71"/>
                    <a:gd name="T7" fmla="*/ 80 h 88"/>
                    <a:gd name="T8" fmla="*/ 56 w 71"/>
                    <a:gd name="T9" fmla="*/ 72 h 88"/>
                    <a:gd name="T10" fmla="*/ 48 w 71"/>
                    <a:gd name="T11" fmla="*/ 72 h 88"/>
                    <a:gd name="T12" fmla="*/ 40 w 71"/>
                    <a:gd name="T13" fmla="*/ 64 h 88"/>
                    <a:gd name="T14" fmla="*/ 40 w 71"/>
                    <a:gd name="T15" fmla="*/ 56 h 88"/>
                    <a:gd name="T16" fmla="*/ 24 w 71"/>
                    <a:gd name="T17" fmla="*/ 40 h 88"/>
                    <a:gd name="T18" fmla="*/ 24 w 71"/>
                    <a:gd name="T19" fmla="*/ 32 h 88"/>
                    <a:gd name="T20" fmla="*/ 16 w 71"/>
                    <a:gd name="T21" fmla="*/ 32 h 88"/>
                    <a:gd name="T22" fmla="*/ 16 w 71"/>
                    <a:gd name="T23" fmla="*/ 24 h 88"/>
                    <a:gd name="T24" fmla="*/ 8 w 71"/>
                    <a:gd name="T25" fmla="*/ 16 h 88"/>
                    <a:gd name="T26" fmla="*/ 8 w 71"/>
                    <a:gd name="T27" fmla="*/ 8 h 88"/>
                    <a:gd name="T28" fmla="*/ 0 w 71"/>
                    <a:gd name="T29" fmla="*/ 0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1"/>
                    <a:gd name="T46" fmla="*/ 0 h 88"/>
                    <a:gd name="T47" fmla="*/ 71 w 71"/>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1" h="88">
                      <a:moveTo>
                        <a:pt x="71" y="88"/>
                      </a:moveTo>
                      <a:lnTo>
                        <a:pt x="64" y="88"/>
                      </a:lnTo>
                      <a:lnTo>
                        <a:pt x="64" y="80"/>
                      </a:lnTo>
                      <a:lnTo>
                        <a:pt x="56" y="80"/>
                      </a:lnTo>
                      <a:lnTo>
                        <a:pt x="56" y="72"/>
                      </a:lnTo>
                      <a:lnTo>
                        <a:pt x="48" y="72"/>
                      </a:lnTo>
                      <a:lnTo>
                        <a:pt x="40" y="64"/>
                      </a:lnTo>
                      <a:lnTo>
                        <a:pt x="40" y="56"/>
                      </a:lnTo>
                      <a:lnTo>
                        <a:pt x="24" y="40"/>
                      </a:lnTo>
                      <a:lnTo>
                        <a:pt x="24" y="32"/>
                      </a:lnTo>
                      <a:lnTo>
                        <a:pt x="16" y="32"/>
                      </a:lnTo>
                      <a:lnTo>
                        <a:pt x="16" y="24"/>
                      </a:lnTo>
                      <a:lnTo>
                        <a:pt x="8" y="16"/>
                      </a:lnTo>
                      <a:lnTo>
                        <a:pt x="8" y="8"/>
                      </a:lnTo>
                      <a:lnTo>
                        <a:pt x="0" y="0"/>
                      </a:lnTo>
                    </a:path>
                  </a:pathLst>
                </a:custGeom>
                <a:noFill/>
                <a:ln w="12700">
                  <a:solidFill>
                    <a:srgbClr val="FF2B66"/>
                  </a:solidFill>
                  <a:round/>
                  <a:headEnd/>
                  <a:tailEnd/>
                </a:ln>
              </p:spPr>
              <p:txBody>
                <a:bodyPr/>
                <a:lstStyle/>
                <a:p>
                  <a:endParaRPr lang="es-ES_tradnl"/>
                </a:p>
              </p:txBody>
            </p:sp>
            <p:sp>
              <p:nvSpPr>
                <p:cNvPr id="39337" name="Freeform 608"/>
                <p:cNvSpPr>
                  <a:spLocks/>
                </p:cNvSpPr>
                <p:nvPr/>
              </p:nvSpPr>
              <p:spPr bwMode="auto">
                <a:xfrm>
                  <a:off x="2001" y="2362"/>
                  <a:ext cx="71" cy="88"/>
                </a:xfrm>
                <a:custGeom>
                  <a:avLst/>
                  <a:gdLst>
                    <a:gd name="T0" fmla="*/ 71 w 71"/>
                    <a:gd name="T1" fmla="*/ 88 h 88"/>
                    <a:gd name="T2" fmla="*/ 71 w 71"/>
                    <a:gd name="T3" fmla="*/ 80 h 88"/>
                    <a:gd name="T4" fmla="*/ 64 w 71"/>
                    <a:gd name="T5" fmla="*/ 80 h 88"/>
                    <a:gd name="T6" fmla="*/ 24 w 71"/>
                    <a:gd name="T7" fmla="*/ 40 h 88"/>
                    <a:gd name="T8" fmla="*/ 24 w 71"/>
                    <a:gd name="T9" fmla="*/ 32 h 88"/>
                    <a:gd name="T10" fmla="*/ 16 w 71"/>
                    <a:gd name="T11" fmla="*/ 24 h 88"/>
                    <a:gd name="T12" fmla="*/ 16 w 71"/>
                    <a:gd name="T13" fmla="*/ 16 h 88"/>
                    <a:gd name="T14" fmla="*/ 0 w 71"/>
                    <a:gd name="T15" fmla="*/ 0 h 88"/>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88"/>
                    <a:gd name="T26" fmla="*/ 71 w 71"/>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88">
                      <a:moveTo>
                        <a:pt x="71" y="88"/>
                      </a:moveTo>
                      <a:lnTo>
                        <a:pt x="71" y="80"/>
                      </a:lnTo>
                      <a:lnTo>
                        <a:pt x="64" y="80"/>
                      </a:lnTo>
                      <a:lnTo>
                        <a:pt x="24" y="40"/>
                      </a:lnTo>
                      <a:lnTo>
                        <a:pt x="24" y="32"/>
                      </a:lnTo>
                      <a:lnTo>
                        <a:pt x="16" y="24"/>
                      </a:lnTo>
                      <a:lnTo>
                        <a:pt x="16" y="16"/>
                      </a:lnTo>
                      <a:lnTo>
                        <a:pt x="0" y="0"/>
                      </a:lnTo>
                    </a:path>
                  </a:pathLst>
                </a:custGeom>
                <a:noFill/>
                <a:ln w="12700">
                  <a:solidFill>
                    <a:srgbClr val="FF3066"/>
                  </a:solidFill>
                  <a:round/>
                  <a:headEnd/>
                  <a:tailEnd/>
                </a:ln>
              </p:spPr>
              <p:txBody>
                <a:bodyPr/>
                <a:lstStyle/>
                <a:p>
                  <a:endParaRPr lang="es-ES_tradnl"/>
                </a:p>
              </p:txBody>
            </p:sp>
            <p:sp>
              <p:nvSpPr>
                <p:cNvPr id="39338" name="Freeform 609"/>
                <p:cNvSpPr>
                  <a:spLocks/>
                </p:cNvSpPr>
                <p:nvPr/>
              </p:nvSpPr>
              <p:spPr bwMode="auto">
                <a:xfrm>
                  <a:off x="2001" y="2354"/>
                  <a:ext cx="71" cy="96"/>
                </a:xfrm>
                <a:custGeom>
                  <a:avLst/>
                  <a:gdLst>
                    <a:gd name="T0" fmla="*/ 71 w 71"/>
                    <a:gd name="T1" fmla="*/ 96 h 96"/>
                    <a:gd name="T2" fmla="*/ 71 w 71"/>
                    <a:gd name="T3" fmla="*/ 88 h 96"/>
                    <a:gd name="T4" fmla="*/ 64 w 71"/>
                    <a:gd name="T5" fmla="*/ 88 h 96"/>
                    <a:gd name="T6" fmla="*/ 64 w 71"/>
                    <a:gd name="T7" fmla="*/ 80 h 96"/>
                    <a:gd name="T8" fmla="*/ 56 w 71"/>
                    <a:gd name="T9" fmla="*/ 80 h 96"/>
                    <a:gd name="T10" fmla="*/ 56 w 71"/>
                    <a:gd name="T11" fmla="*/ 72 h 96"/>
                    <a:gd name="T12" fmla="*/ 48 w 71"/>
                    <a:gd name="T13" fmla="*/ 72 h 96"/>
                    <a:gd name="T14" fmla="*/ 32 w 71"/>
                    <a:gd name="T15" fmla="*/ 56 h 96"/>
                    <a:gd name="T16" fmla="*/ 32 w 71"/>
                    <a:gd name="T17" fmla="*/ 48 h 96"/>
                    <a:gd name="T18" fmla="*/ 24 w 71"/>
                    <a:gd name="T19" fmla="*/ 40 h 96"/>
                    <a:gd name="T20" fmla="*/ 24 w 71"/>
                    <a:gd name="T21" fmla="*/ 32 h 96"/>
                    <a:gd name="T22" fmla="*/ 16 w 71"/>
                    <a:gd name="T23" fmla="*/ 32 h 96"/>
                    <a:gd name="T24" fmla="*/ 16 w 71"/>
                    <a:gd name="T25" fmla="*/ 24 h 96"/>
                    <a:gd name="T26" fmla="*/ 8 w 71"/>
                    <a:gd name="T27" fmla="*/ 16 h 96"/>
                    <a:gd name="T28" fmla="*/ 8 w 71"/>
                    <a:gd name="T29" fmla="*/ 8 h 96"/>
                    <a:gd name="T30" fmla="*/ 0 w 71"/>
                    <a:gd name="T31" fmla="*/ 0 h 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1"/>
                    <a:gd name="T49" fmla="*/ 0 h 96"/>
                    <a:gd name="T50" fmla="*/ 71 w 71"/>
                    <a:gd name="T51" fmla="*/ 96 h 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1" h="96">
                      <a:moveTo>
                        <a:pt x="71" y="96"/>
                      </a:moveTo>
                      <a:lnTo>
                        <a:pt x="71" y="88"/>
                      </a:lnTo>
                      <a:lnTo>
                        <a:pt x="64" y="88"/>
                      </a:lnTo>
                      <a:lnTo>
                        <a:pt x="64" y="80"/>
                      </a:lnTo>
                      <a:lnTo>
                        <a:pt x="56" y="80"/>
                      </a:lnTo>
                      <a:lnTo>
                        <a:pt x="56" y="72"/>
                      </a:lnTo>
                      <a:lnTo>
                        <a:pt x="48" y="72"/>
                      </a:lnTo>
                      <a:lnTo>
                        <a:pt x="32" y="56"/>
                      </a:lnTo>
                      <a:lnTo>
                        <a:pt x="32" y="48"/>
                      </a:lnTo>
                      <a:lnTo>
                        <a:pt x="24" y="40"/>
                      </a:lnTo>
                      <a:lnTo>
                        <a:pt x="24" y="32"/>
                      </a:lnTo>
                      <a:lnTo>
                        <a:pt x="16" y="32"/>
                      </a:lnTo>
                      <a:lnTo>
                        <a:pt x="16" y="24"/>
                      </a:lnTo>
                      <a:lnTo>
                        <a:pt x="8" y="16"/>
                      </a:lnTo>
                      <a:lnTo>
                        <a:pt x="8" y="8"/>
                      </a:lnTo>
                      <a:lnTo>
                        <a:pt x="0" y="0"/>
                      </a:lnTo>
                    </a:path>
                  </a:pathLst>
                </a:custGeom>
                <a:noFill/>
                <a:ln w="12700">
                  <a:solidFill>
                    <a:srgbClr val="FF3266"/>
                  </a:solidFill>
                  <a:round/>
                  <a:headEnd/>
                  <a:tailEnd/>
                </a:ln>
              </p:spPr>
              <p:txBody>
                <a:bodyPr/>
                <a:lstStyle/>
                <a:p>
                  <a:endParaRPr lang="es-ES_tradnl"/>
                </a:p>
              </p:txBody>
            </p:sp>
            <p:sp>
              <p:nvSpPr>
                <p:cNvPr id="39339" name="Freeform 610"/>
                <p:cNvSpPr>
                  <a:spLocks/>
                </p:cNvSpPr>
                <p:nvPr/>
              </p:nvSpPr>
              <p:spPr bwMode="auto">
                <a:xfrm>
                  <a:off x="1874" y="2354"/>
                  <a:ext cx="56" cy="24"/>
                </a:xfrm>
                <a:custGeom>
                  <a:avLst/>
                  <a:gdLst>
                    <a:gd name="T0" fmla="*/ 24 w 56"/>
                    <a:gd name="T1" fmla="*/ 24 h 24"/>
                    <a:gd name="T2" fmla="*/ 16 w 56"/>
                    <a:gd name="T3" fmla="*/ 24 h 24"/>
                    <a:gd name="T4" fmla="*/ 0 w 56"/>
                    <a:gd name="T5" fmla="*/ 8 h 24"/>
                    <a:gd name="T6" fmla="*/ 0 w 56"/>
                    <a:gd name="T7" fmla="*/ 0 h 24"/>
                    <a:gd name="T8" fmla="*/ 32 w 56"/>
                    <a:gd name="T9" fmla="*/ 0 h 24"/>
                    <a:gd name="T10" fmla="*/ 48 w 56"/>
                    <a:gd name="T11" fmla="*/ 16 h 24"/>
                    <a:gd name="T12" fmla="*/ 56 w 56"/>
                    <a:gd name="T13" fmla="*/ 16 h 24"/>
                    <a:gd name="T14" fmla="*/ 56 w 56"/>
                    <a:gd name="T15" fmla="*/ 24 h 24"/>
                    <a:gd name="T16" fmla="*/ 56 w 56"/>
                    <a:gd name="T17" fmla="*/ 16 h 24"/>
                    <a:gd name="T18" fmla="*/ 40 w 56"/>
                    <a:gd name="T19" fmla="*/ 16 h 24"/>
                    <a:gd name="T20" fmla="*/ 40 w 56"/>
                    <a:gd name="T21" fmla="*/ 8 h 24"/>
                    <a:gd name="T22" fmla="*/ 8 w 56"/>
                    <a:gd name="T23" fmla="*/ 8 h 24"/>
                    <a:gd name="T24" fmla="*/ 8 w 56"/>
                    <a:gd name="T25" fmla="*/ 16 h 24"/>
                    <a:gd name="T26" fmla="*/ 16 w 56"/>
                    <a:gd name="T27" fmla="*/ 24 h 24"/>
                    <a:gd name="T28" fmla="*/ 24 w 56"/>
                    <a:gd name="T29" fmla="*/ 24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24"/>
                    <a:gd name="T47" fmla="*/ 56 w 56"/>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24">
                      <a:moveTo>
                        <a:pt x="24" y="24"/>
                      </a:moveTo>
                      <a:lnTo>
                        <a:pt x="16" y="24"/>
                      </a:lnTo>
                      <a:lnTo>
                        <a:pt x="0" y="8"/>
                      </a:lnTo>
                      <a:lnTo>
                        <a:pt x="0" y="0"/>
                      </a:lnTo>
                      <a:lnTo>
                        <a:pt x="32" y="0"/>
                      </a:lnTo>
                      <a:lnTo>
                        <a:pt x="48" y="16"/>
                      </a:lnTo>
                      <a:lnTo>
                        <a:pt x="56" y="16"/>
                      </a:lnTo>
                      <a:lnTo>
                        <a:pt x="56" y="24"/>
                      </a:lnTo>
                      <a:lnTo>
                        <a:pt x="56" y="16"/>
                      </a:lnTo>
                      <a:lnTo>
                        <a:pt x="40" y="16"/>
                      </a:lnTo>
                      <a:lnTo>
                        <a:pt x="40" y="8"/>
                      </a:lnTo>
                      <a:lnTo>
                        <a:pt x="8" y="8"/>
                      </a:lnTo>
                      <a:lnTo>
                        <a:pt x="8" y="16"/>
                      </a:lnTo>
                      <a:lnTo>
                        <a:pt x="16" y="24"/>
                      </a:lnTo>
                      <a:lnTo>
                        <a:pt x="24" y="24"/>
                      </a:lnTo>
                      <a:close/>
                    </a:path>
                  </a:pathLst>
                </a:custGeom>
                <a:solidFill>
                  <a:srgbClr val="FF3272"/>
                </a:solidFill>
                <a:ln w="0">
                  <a:solidFill>
                    <a:srgbClr val="000000"/>
                  </a:solidFill>
                  <a:round/>
                  <a:headEnd/>
                  <a:tailEnd/>
                </a:ln>
              </p:spPr>
              <p:txBody>
                <a:bodyPr/>
                <a:lstStyle/>
                <a:p>
                  <a:endParaRPr lang="es-ES_tradnl"/>
                </a:p>
              </p:txBody>
            </p:sp>
            <p:sp>
              <p:nvSpPr>
                <p:cNvPr id="39340" name="Freeform 611"/>
                <p:cNvSpPr>
                  <a:spLocks/>
                </p:cNvSpPr>
                <p:nvPr/>
              </p:nvSpPr>
              <p:spPr bwMode="auto">
                <a:xfrm>
                  <a:off x="2057" y="2346"/>
                  <a:ext cx="23" cy="96"/>
                </a:xfrm>
                <a:custGeom>
                  <a:avLst/>
                  <a:gdLst>
                    <a:gd name="T0" fmla="*/ 15 w 23"/>
                    <a:gd name="T1" fmla="*/ 96 h 96"/>
                    <a:gd name="T2" fmla="*/ 15 w 23"/>
                    <a:gd name="T3" fmla="*/ 88 h 96"/>
                    <a:gd name="T4" fmla="*/ 8 w 23"/>
                    <a:gd name="T5" fmla="*/ 88 h 96"/>
                    <a:gd name="T6" fmla="*/ 8 w 23"/>
                    <a:gd name="T7" fmla="*/ 72 h 96"/>
                    <a:gd name="T8" fmla="*/ 0 w 23"/>
                    <a:gd name="T9" fmla="*/ 64 h 96"/>
                    <a:gd name="T10" fmla="*/ 0 w 23"/>
                    <a:gd name="T11" fmla="*/ 0 h 96"/>
                    <a:gd name="T12" fmla="*/ 8 w 23"/>
                    <a:gd name="T13" fmla="*/ 0 h 96"/>
                    <a:gd name="T14" fmla="*/ 8 w 23"/>
                    <a:gd name="T15" fmla="*/ 8 h 96"/>
                    <a:gd name="T16" fmla="*/ 15 w 23"/>
                    <a:gd name="T17" fmla="*/ 8 h 96"/>
                    <a:gd name="T18" fmla="*/ 15 w 23"/>
                    <a:gd name="T19" fmla="*/ 24 h 96"/>
                    <a:gd name="T20" fmla="*/ 23 w 23"/>
                    <a:gd name="T21" fmla="*/ 32 h 96"/>
                    <a:gd name="T22" fmla="*/ 23 w 23"/>
                    <a:gd name="T23" fmla="*/ 80 h 96"/>
                    <a:gd name="T24" fmla="*/ 15 w 23"/>
                    <a:gd name="T25" fmla="*/ 88 h 96"/>
                    <a:gd name="T26" fmla="*/ 15 w 23"/>
                    <a:gd name="T27" fmla="*/ 96 h 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96"/>
                    <a:gd name="T44" fmla="*/ 23 w 23"/>
                    <a:gd name="T45" fmla="*/ 96 h 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96">
                      <a:moveTo>
                        <a:pt x="15" y="96"/>
                      </a:moveTo>
                      <a:lnTo>
                        <a:pt x="15" y="88"/>
                      </a:lnTo>
                      <a:lnTo>
                        <a:pt x="8" y="88"/>
                      </a:lnTo>
                      <a:lnTo>
                        <a:pt x="8" y="72"/>
                      </a:lnTo>
                      <a:lnTo>
                        <a:pt x="0" y="64"/>
                      </a:lnTo>
                      <a:lnTo>
                        <a:pt x="0" y="0"/>
                      </a:lnTo>
                      <a:lnTo>
                        <a:pt x="8" y="0"/>
                      </a:lnTo>
                      <a:lnTo>
                        <a:pt x="8" y="8"/>
                      </a:lnTo>
                      <a:lnTo>
                        <a:pt x="15" y="8"/>
                      </a:lnTo>
                      <a:lnTo>
                        <a:pt x="15" y="24"/>
                      </a:lnTo>
                      <a:lnTo>
                        <a:pt x="23" y="32"/>
                      </a:lnTo>
                      <a:lnTo>
                        <a:pt x="23" y="80"/>
                      </a:lnTo>
                      <a:lnTo>
                        <a:pt x="15" y="88"/>
                      </a:lnTo>
                      <a:lnTo>
                        <a:pt x="15" y="96"/>
                      </a:lnTo>
                      <a:close/>
                    </a:path>
                  </a:pathLst>
                </a:custGeom>
                <a:solidFill>
                  <a:srgbClr val="FF3266"/>
                </a:solidFill>
                <a:ln w="9525">
                  <a:noFill/>
                  <a:round/>
                  <a:headEnd/>
                  <a:tailEnd/>
                </a:ln>
              </p:spPr>
              <p:txBody>
                <a:bodyPr/>
                <a:lstStyle/>
                <a:p>
                  <a:endParaRPr lang="es-ES_tradnl"/>
                </a:p>
              </p:txBody>
            </p:sp>
            <p:sp>
              <p:nvSpPr>
                <p:cNvPr id="39341" name="Freeform 612"/>
                <p:cNvSpPr>
                  <a:spLocks/>
                </p:cNvSpPr>
                <p:nvPr/>
              </p:nvSpPr>
              <p:spPr bwMode="auto">
                <a:xfrm>
                  <a:off x="2057" y="2354"/>
                  <a:ext cx="23" cy="88"/>
                </a:xfrm>
                <a:custGeom>
                  <a:avLst/>
                  <a:gdLst>
                    <a:gd name="T0" fmla="*/ 8 w 23"/>
                    <a:gd name="T1" fmla="*/ 0 h 88"/>
                    <a:gd name="T2" fmla="*/ 15 w 23"/>
                    <a:gd name="T3" fmla="*/ 0 h 88"/>
                    <a:gd name="T4" fmla="*/ 15 w 23"/>
                    <a:gd name="T5" fmla="*/ 24 h 88"/>
                    <a:gd name="T6" fmla="*/ 23 w 23"/>
                    <a:gd name="T7" fmla="*/ 32 h 88"/>
                    <a:gd name="T8" fmla="*/ 23 w 23"/>
                    <a:gd name="T9" fmla="*/ 64 h 88"/>
                    <a:gd name="T10" fmla="*/ 15 w 23"/>
                    <a:gd name="T11" fmla="*/ 72 h 88"/>
                    <a:gd name="T12" fmla="*/ 15 w 23"/>
                    <a:gd name="T13" fmla="*/ 88 h 88"/>
                    <a:gd name="T14" fmla="*/ 15 w 23"/>
                    <a:gd name="T15" fmla="*/ 80 h 88"/>
                    <a:gd name="T16" fmla="*/ 8 w 23"/>
                    <a:gd name="T17" fmla="*/ 72 h 88"/>
                    <a:gd name="T18" fmla="*/ 8 w 23"/>
                    <a:gd name="T19" fmla="*/ 56 h 88"/>
                    <a:gd name="T20" fmla="*/ 0 w 23"/>
                    <a:gd name="T21" fmla="*/ 48 h 88"/>
                    <a:gd name="T22" fmla="*/ 0 w 23"/>
                    <a:gd name="T23" fmla="*/ 0 h 88"/>
                    <a:gd name="T24" fmla="*/ 8 w 23"/>
                    <a:gd name="T25" fmla="*/ 0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8"/>
                    <a:gd name="T41" fmla="*/ 23 w 23"/>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8">
                      <a:moveTo>
                        <a:pt x="8" y="0"/>
                      </a:moveTo>
                      <a:lnTo>
                        <a:pt x="15" y="0"/>
                      </a:lnTo>
                      <a:lnTo>
                        <a:pt x="15" y="24"/>
                      </a:lnTo>
                      <a:lnTo>
                        <a:pt x="23" y="32"/>
                      </a:lnTo>
                      <a:lnTo>
                        <a:pt x="23" y="64"/>
                      </a:lnTo>
                      <a:lnTo>
                        <a:pt x="15" y="72"/>
                      </a:lnTo>
                      <a:lnTo>
                        <a:pt x="15" y="88"/>
                      </a:lnTo>
                      <a:lnTo>
                        <a:pt x="15" y="80"/>
                      </a:lnTo>
                      <a:lnTo>
                        <a:pt x="8" y="72"/>
                      </a:lnTo>
                      <a:lnTo>
                        <a:pt x="8" y="56"/>
                      </a:lnTo>
                      <a:lnTo>
                        <a:pt x="0" y="48"/>
                      </a:lnTo>
                      <a:lnTo>
                        <a:pt x="0" y="0"/>
                      </a:lnTo>
                      <a:lnTo>
                        <a:pt x="8" y="0"/>
                      </a:lnTo>
                      <a:close/>
                    </a:path>
                  </a:pathLst>
                </a:custGeom>
                <a:solidFill>
                  <a:srgbClr val="FF386B"/>
                </a:solidFill>
                <a:ln w="9525">
                  <a:noFill/>
                  <a:round/>
                  <a:headEnd/>
                  <a:tailEnd/>
                </a:ln>
              </p:spPr>
              <p:txBody>
                <a:bodyPr/>
                <a:lstStyle/>
                <a:p>
                  <a:endParaRPr lang="es-ES_tradnl"/>
                </a:p>
              </p:txBody>
            </p:sp>
            <p:sp>
              <p:nvSpPr>
                <p:cNvPr id="39342" name="Freeform 613"/>
                <p:cNvSpPr>
                  <a:spLocks/>
                </p:cNvSpPr>
                <p:nvPr/>
              </p:nvSpPr>
              <p:spPr bwMode="auto">
                <a:xfrm>
                  <a:off x="2057" y="2354"/>
                  <a:ext cx="23" cy="80"/>
                </a:xfrm>
                <a:custGeom>
                  <a:avLst/>
                  <a:gdLst>
                    <a:gd name="T0" fmla="*/ 8 w 23"/>
                    <a:gd name="T1" fmla="*/ 0 h 80"/>
                    <a:gd name="T2" fmla="*/ 15 w 23"/>
                    <a:gd name="T3" fmla="*/ 0 h 80"/>
                    <a:gd name="T4" fmla="*/ 15 w 23"/>
                    <a:gd name="T5" fmla="*/ 24 h 80"/>
                    <a:gd name="T6" fmla="*/ 23 w 23"/>
                    <a:gd name="T7" fmla="*/ 32 h 80"/>
                    <a:gd name="T8" fmla="*/ 23 w 23"/>
                    <a:gd name="T9" fmla="*/ 64 h 80"/>
                    <a:gd name="T10" fmla="*/ 15 w 23"/>
                    <a:gd name="T11" fmla="*/ 72 h 80"/>
                    <a:gd name="T12" fmla="*/ 15 w 23"/>
                    <a:gd name="T13" fmla="*/ 80 h 80"/>
                    <a:gd name="T14" fmla="*/ 15 w 23"/>
                    <a:gd name="T15" fmla="*/ 72 h 80"/>
                    <a:gd name="T16" fmla="*/ 8 w 23"/>
                    <a:gd name="T17" fmla="*/ 72 h 80"/>
                    <a:gd name="T18" fmla="*/ 8 w 23"/>
                    <a:gd name="T19" fmla="*/ 48 h 80"/>
                    <a:gd name="T20" fmla="*/ 0 w 23"/>
                    <a:gd name="T21" fmla="*/ 40 h 80"/>
                    <a:gd name="T22" fmla="*/ 0 w 23"/>
                    <a:gd name="T23" fmla="*/ 8 h 80"/>
                    <a:gd name="T24" fmla="*/ 8 w 23"/>
                    <a:gd name="T25" fmla="*/ 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80"/>
                    <a:gd name="T41" fmla="*/ 23 w 23"/>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80">
                      <a:moveTo>
                        <a:pt x="8" y="0"/>
                      </a:moveTo>
                      <a:lnTo>
                        <a:pt x="15" y="0"/>
                      </a:lnTo>
                      <a:lnTo>
                        <a:pt x="15" y="24"/>
                      </a:lnTo>
                      <a:lnTo>
                        <a:pt x="23" y="32"/>
                      </a:lnTo>
                      <a:lnTo>
                        <a:pt x="23" y="64"/>
                      </a:lnTo>
                      <a:lnTo>
                        <a:pt x="15" y="72"/>
                      </a:lnTo>
                      <a:lnTo>
                        <a:pt x="15" y="80"/>
                      </a:lnTo>
                      <a:lnTo>
                        <a:pt x="15" y="72"/>
                      </a:lnTo>
                      <a:lnTo>
                        <a:pt x="8" y="72"/>
                      </a:lnTo>
                      <a:lnTo>
                        <a:pt x="8" y="48"/>
                      </a:lnTo>
                      <a:lnTo>
                        <a:pt x="0" y="40"/>
                      </a:lnTo>
                      <a:lnTo>
                        <a:pt x="0" y="8"/>
                      </a:lnTo>
                      <a:lnTo>
                        <a:pt x="8" y="0"/>
                      </a:lnTo>
                      <a:close/>
                    </a:path>
                  </a:pathLst>
                </a:custGeom>
                <a:solidFill>
                  <a:srgbClr val="FF3A6D"/>
                </a:solidFill>
                <a:ln w="9525">
                  <a:noFill/>
                  <a:round/>
                  <a:headEnd/>
                  <a:tailEnd/>
                </a:ln>
              </p:spPr>
              <p:txBody>
                <a:bodyPr/>
                <a:lstStyle/>
                <a:p>
                  <a:endParaRPr lang="es-ES_tradnl"/>
                </a:p>
              </p:txBody>
            </p:sp>
            <p:sp>
              <p:nvSpPr>
                <p:cNvPr id="39343" name="Freeform 614"/>
                <p:cNvSpPr>
                  <a:spLocks/>
                </p:cNvSpPr>
                <p:nvPr/>
              </p:nvSpPr>
              <p:spPr bwMode="auto">
                <a:xfrm>
                  <a:off x="2065" y="2354"/>
                  <a:ext cx="15" cy="72"/>
                </a:xfrm>
                <a:custGeom>
                  <a:avLst/>
                  <a:gdLst>
                    <a:gd name="T0" fmla="*/ 0 w 15"/>
                    <a:gd name="T1" fmla="*/ 0 h 72"/>
                    <a:gd name="T2" fmla="*/ 0 w 15"/>
                    <a:gd name="T3" fmla="*/ 8 h 72"/>
                    <a:gd name="T4" fmla="*/ 7 w 15"/>
                    <a:gd name="T5" fmla="*/ 8 h 72"/>
                    <a:gd name="T6" fmla="*/ 7 w 15"/>
                    <a:gd name="T7" fmla="*/ 24 h 72"/>
                    <a:gd name="T8" fmla="*/ 15 w 15"/>
                    <a:gd name="T9" fmla="*/ 32 h 72"/>
                    <a:gd name="T10" fmla="*/ 15 w 15"/>
                    <a:gd name="T11" fmla="*/ 64 h 72"/>
                    <a:gd name="T12" fmla="*/ 7 w 15"/>
                    <a:gd name="T13" fmla="*/ 72 h 72"/>
                    <a:gd name="T14" fmla="*/ 7 w 15"/>
                    <a:gd name="T15" fmla="*/ 64 h 72"/>
                    <a:gd name="T16" fmla="*/ 0 w 15"/>
                    <a:gd name="T17" fmla="*/ 64 h 72"/>
                    <a:gd name="T18" fmla="*/ 0 w 15"/>
                    <a:gd name="T19" fmla="*/ 0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72"/>
                    <a:gd name="T32" fmla="*/ 15 w 15"/>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72">
                      <a:moveTo>
                        <a:pt x="0" y="0"/>
                      </a:moveTo>
                      <a:lnTo>
                        <a:pt x="0" y="8"/>
                      </a:lnTo>
                      <a:lnTo>
                        <a:pt x="7" y="8"/>
                      </a:lnTo>
                      <a:lnTo>
                        <a:pt x="7" y="24"/>
                      </a:lnTo>
                      <a:lnTo>
                        <a:pt x="15" y="32"/>
                      </a:lnTo>
                      <a:lnTo>
                        <a:pt x="15" y="64"/>
                      </a:lnTo>
                      <a:lnTo>
                        <a:pt x="7" y="72"/>
                      </a:lnTo>
                      <a:lnTo>
                        <a:pt x="7" y="64"/>
                      </a:lnTo>
                      <a:lnTo>
                        <a:pt x="0" y="64"/>
                      </a:lnTo>
                      <a:lnTo>
                        <a:pt x="0" y="0"/>
                      </a:lnTo>
                      <a:close/>
                    </a:path>
                  </a:pathLst>
                </a:custGeom>
                <a:solidFill>
                  <a:srgbClr val="FF3F72"/>
                </a:solidFill>
                <a:ln w="9525">
                  <a:noFill/>
                  <a:round/>
                  <a:headEnd/>
                  <a:tailEnd/>
                </a:ln>
              </p:spPr>
              <p:txBody>
                <a:bodyPr/>
                <a:lstStyle/>
                <a:p>
                  <a:endParaRPr lang="es-ES_tradnl"/>
                </a:p>
              </p:txBody>
            </p:sp>
            <p:sp>
              <p:nvSpPr>
                <p:cNvPr id="39344" name="Freeform 615"/>
                <p:cNvSpPr>
                  <a:spLocks/>
                </p:cNvSpPr>
                <p:nvPr/>
              </p:nvSpPr>
              <p:spPr bwMode="auto">
                <a:xfrm>
                  <a:off x="2065" y="2362"/>
                  <a:ext cx="15" cy="64"/>
                </a:xfrm>
                <a:custGeom>
                  <a:avLst/>
                  <a:gdLst>
                    <a:gd name="T0" fmla="*/ 0 w 15"/>
                    <a:gd name="T1" fmla="*/ 0 h 64"/>
                    <a:gd name="T2" fmla="*/ 7 w 15"/>
                    <a:gd name="T3" fmla="*/ 0 h 64"/>
                    <a:gd name="T4" fmla="*/ 7 w 15"/>
                    <a:gd name="T5" fmla="*/ 16 h 64"/>
                    <a:gd name="T6" fmla="*/ 15 w 15"/>
                    <a:gd name="T7" fmla="*/ 24 h 64"/>
                    <a:gd name="T8" fmla="*/ 15 w 15"/>
                    <a:gd name="T9" fmla="*/ 48 h 64"/>
                    <a:gd name="T10" fmla="*/ 7 w 15"/>
                    <a:gd name="T11" fmla="*/ 56 h 64"/>
                    <a:gd name="T12" fmla="*/ 7 w 15"/>
                    <a:gd name="T13" fmla="*/ 64 h 64"/>
                    <a:gd name="T14" fmla="*/ 7 w 15"/>
                    <a:gd name="T15" fmla="*/ 56 h 64"/>
                    <a:gd name="T16" fmla="*/ 0 w 15"/>
                    <a:gd name="T17" fmla="*/ 48 h 64"/>
                    <a:gd name="T18" fmla="*/ 0 w 15"/>
                    <a:gd name="T19" fmla="*/ 0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64"/>
                    <a:gd name="T32" fmla="*/ 15 w 15"/>
                    <a:gd name="T33" fmla="*/ 64 h 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64">
                      <a:moveTo>
                        <a:pt x="0" y="0"/>
                      </a:moveTo>
                      <a:lnTo>
                        <a:pt x="7" y="0"/>
                      </a:lnTo>
                      <a:lnTo>
                        <a:pt x="7" y="16"/>
                      </a:lnTo>
                      <a:lnTo>
                        <a:pt x="15" y="24"/>
                      </a:lnTo>
                      <a:lnTo>
                        <a:pt x="15" y="48"/>
                      </a:lnTo>
                      <a:lnTo>
                        <a:pt x="7" y="56"/>
                      </a:lnTo>
                      <a:lnTo>
                        <a:pt x="7" y="64"/>
                      </a:lnTo>
                      <a:lnTo>
                        <a:pt x="7" y="56"/>
                      </a:lnTo>
                      <a:lnTo>
                        <a:pt x="0" y="48"/>
                      </a:lnTo>
                      <a:lnTo>
                        <a:pt x="0" y="0"/>
                      </a:lnTo>
                      <a:close/>
                    </a:path>
                  </a:pathLst>
                </a:custGeom>
                <a:solidFill>
                  <a:srgbClr val="FF4477"/>
                </a:solidFill>
                <a:ln w="9525">
                  <a:noFill/>
                  <a:round/>
                  <a:headEnd/>
                  <a:tailEnd/>
                </a:ln>
              </p:spPr>
              <p:txBody>
                <a:bodyPr/>
                <a:lstStyle/>
                <a:p>
                  <a:endParaRPr lang="es-ES_tradnl"/>
                </a:p>
              </p:txBody>
            </p:sp>
            <p:sp>
              <p:nvSpPr>
                <p:cNvPr id="39345" name="Freeform 616"/>
                <p:cNvSpPr>
                  <a:spLocks/>
                </p:cNvSpPr>
                <p:nvPr/>
              </p:nvSpPr>
              <p:spPr bwMode="auto">
                <a:xfrm>
                  <a:off x="2065" y="2362"/>
                  <a:ext cx="15" cy="56"/>
                </a:xfrm>
                <a:custGeom>
                  <a:avLst/>
                  <a:gdLst>
                    <a:gd name="T0" fmla="*/ 7 w 15"/>
                    <a:gd name="T1" fmla="*/ 0 h 56"/>
                    <a:gd name="T2" fmla="*/ 7 w 15"/>
                    <a:gd name="T3" fmla="*/ 24 h 56"/>
                    <a:gd name="T4" fmla="*/ 15 w 15"/>
                    <a:gd name="T5" fmla="*/ 32 h 56"/>
                    <a:gd name="T6" fmla="*/ 15 w 15"/>
                    <a:gd name="T7" fmla="*/ 48 h 56"/>
                    <a:gd name="T8" fmla="*/ 7 w 15"/>
                    <a:gd name="T9" fmla="*/ 56 h 56"/>
                    <a:gd name="T10" fmla="*/ 7 w 15"/>
                    <a:gd name="T11" fmla="*/ 48 h 56"/>
                    <a:gd name="T12" fmla="*/ 0 w 15"/>
                    <a:gd name="T13" fmla="*/ 40 h 56"/>
                    <a:gd name="T14" fmla="*/ 0 w 15"/>
                    <a:gd name="T15" fmla="*/ 0 h 56"/>
                    <a:gd name="T16" fmla="*/ 7 w 15"/>
                    <a:gd name="T17" fmla="*/ 0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56"/>
                    <a:gd name="T29" fmla="*/ 15 w 15"/>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56">
                      <a:moveTo>
                        <a:pt x="7" y="0"/>
                      </a:moveTo>
                      <a:lnTo>
                        <a:pt x="7" y="24"/>
                      </a:lnTo>
                      <a:lnTo>
                        <a:pt x="15" y="32"/>
                      </a:lnTo>
                      <a:lnTo>
                        <a:pt x="15" y="48"/>
                      </a:lnTo>
                      <a:lnTo>
                        <a:pt x="7" y="56"/>
                      </a:lnTo>
                      <a:lnTo>
                        <a:pt x="7" y="48"/>
                      </a:lnTo>
                      <a:lnTo>
                        <a:pt x="0" y="40"/>
                      </a:lnTo>
                      <a:lnTo>
                        <a:pt x="0" y="0"/>
                      </a:lnTo>
                      <a:lnTo>
                        <a:pt x="7" y="0"/>
                      </a:lnTo>
                      <a:close/>
                    </a:path>
                  </a:pathLst>
                </a:custGeom>
                <a:solidFill>
                  <a:srgbClr val="FF477A"/>
                </a:solidFill>
                <a:ln w="9525">
                  <a:noFill/>
                  <a:round/>
                  <a:headEnd/>
                  <a:tailEnd/>
                </a:ln>
              </p:spPr>
              <p:txBody>
                <a:bodyPr/>
                <a:lstStyle/>
                <a:p>
                  <a:endParaRPr lang="es-ES_tradnl"/>
                </a:p>
              </p:txBody>
            </p:sp>
            <p:sp>
              <p:nvSpPr>
                <p:cNvPr id="39346" name="Freeform 617"/>
                <p:cNvSpPr>
                  <a:spLocks/>
                </p:cNvSpPr>
                <p:nvPr/>
              </p:nvSpPr>
              <p:spPr bwMode="auto">
                <a:xfrm>
                  <a:off x="2065" y="2370"/>
                  <a:ext cx="15" cy="48"/>
                </a:xfrm>
                <a:custGeom>
                  <a:avLst/>
                  <a:gdLst>
                    <a:gd name="T0" fmla="*/ 7 w 15"/>
                    <a:gd name="T1" fmla="*/ 40 h 48"/>
                    <a:gd name="T2" fmla="*/ 7 w 15"/>
                    <a:gd name="T3" fmla="*/ 32 h 48"/>
                    <a:gd name="T4" fmla="*/ 0 w 15"/>
                    <a:gd name="T5" fmla="*/ 32 h 48"/>
                    <a:gd name="T6" fmla="*/ 0 w 15"/>
                    <a:gd name="T7" fmla="*/ 0 h 48"/>
                    <a:gd name="T8" fmla="*/ 7 w 15"/>
                    <a:gd name="T9" fmla="*/ 0 h 48"/>
                    <a:gd name="T10" fmla="*/ 7 w 15"/>
                    <a:gd name="T11" fmla="*/ 16 h 48"/>
                    <a:gd name="T12" fmla="*/ 15 w 15"/>
                    <a:gd name="T13" fmla="*/ 24 h 48"/>
                    <a:gd name="T14" fmla="*/ 15 w 15"/>
                    <a:gd name="T15" fmla="*/ 40 h 48"/>
                    <a:gd name="T16" fmla="*/ 7 w 15"/>
                    <a:gd name="T17" fmla="*/ 48 h 48"/>
                    <a:gd name="T18" fmla="*/ 7 w 15"/>
                    <a:gd name="T19" fmla="*/ 4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48"/>
                    <a:gd name="T32" fmla="*/ 15 w 15"/>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48">
                      <a:moveTo>
                        <a:pt x="7" y="40"/>
                      </a:moveTo>
                      <a:lnTo>
                        <a:pt x="7" y="32"/>
                      </a:lnTo>
                      <a:lnTo>
                        <a:pt x="0" y="32"/>
                      </a:lnTo>
                      <a:lnTo>
                        <a:pt x="0" y="0"/>
                      </a:lnTo>
                      <a:lnTo>
                        <a:pt x="7" y="0"/>
                      </a:lnTo>
                      <a:lnTo>
                        <a:pt x="7" y="16"/>
                      </a:lnTo>
                      <a:lnTo>
                        <a:pt x="15" y="24"/>
                      </a:lnTo>
                      <a:lnTo>
                        <a:pt x="15" y="40"/>
                      </a:lnTo>
                      <a:lnTo>
                        <a:pt x="7" y="48"/>
                      </a:lnTo>
                      <a:lnTo>
                        <a:pt x="7" y="40"/>
                      </a:lnTo>
                      <a:close/>
                    </a:path>
                  </a:pathLst>
                </a:custGeom>
                <a:solidFill>
                  <a:srgbClr val="FF4C7F"/>
                </a:solidFill>
                <a:ln w="9525">
                  <a:noFill/>
                  <a:round/>
                  <a:headEnd/>
                  <a:tailEnd/>
                </a:ln>
              </p:spPr>
              <p:txBody>
                <a:bodyPr/>
                <a:lstStyle/>
                <a:p>
                  <a:endParaRPr lang="es-ES_tradnl"/>
                </a:p>
              </p:txBody>
            </p:sp>
            <p:sp>
              <p:nvSpPr>
                <p:cNvPr id="39347" name="Freeform 618"/>
                <p:cNvSpPr>
                  <a:spLocks/>
                </p:cNvSpPr>
                <p:nvPr/>
              </p:nvSpPr>
              <p:spPr bwMode="auto">
                <a:xfrm>
                  <a:off x="2001" y="2330"/>
                  <a:ext cx="64" cy="16"/>
                </a:xfrm>
                <a:custGeom>
                  <a:avLst/>
                  <a:gdLst>
                    <a:gd name="T0" fmla="*/ 64 w 64"/>
                    <a:gd name="T1" fmla="*/ 16 h 16"/>
                    <a:gd name="T2" fmla="*/ 64 w 64"/>
                    <a:gd name="T3" fmla="*/ 8 h 16"/>
                    <a:gd name="T4" fmla="*/ 48 w 64"/>
                    <a:gd name="T5" fmla="*/ 8 h 16"/>
                    <a:gd name="T6" fmla="*/ 48 w 64"/>
                    <a:gd name="T7" fmla="*/ 0 h 16"/>
                    <a:gd name="T8" fmla="*/ 8 w 64"/>
                    <a:gd name="T9" fmla="*/ 0 h 16"/>
                    <a:gd name="T10" fmla="*/ 8 w 64"/>
                    <a:gd name="T11" fmla="*/ 8 h 16"/>
                    <a:gd name="T12" fmla="*/ 0 w 64"/>
                    <a:gd name="T13" fmla="*/ 8 h 16"/>
                    <a:gd name="T14" fmla="*/ 0 60000 65536"/>
                    <a:gd name="T15" fmla="*/ 0 60000 65536"/>
                    <a:gd name="T16" fmla="*/ 0 60000 65536"/>
                    <a:gd name="T17" fmla="*/ 0 60000 65536"/>
                    <a:gd name="T18" fmla="*/ 0 60000 65536"/>
                    <a:gd name="T19" fmla="*/ 0 60000 65536"/>
                    <a:gd name="T20" fmla="*/ 0 60000 65536"/>
                    <a:gd name="T21" fmla="*/ 0 w 64"/>
                    <a:gd name="T22" fmla="*/ 0 h 16"/>
                    <a:gd name="T23" fmla="*/ 64 w 64"/>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6">
                      <a:moveTo>
                        <a:pt x="64" y="16"/>
                      </a:moveTo>
                      <a:lnTo>
                        <a:pt x="64" y="8"/>
                      </a:lnTo>
                      <a:lnTo>
                        <a:pt x="48" y="8"/>
                      </a:lnTo>
                      <a:lnTo>
                        <a:pt x="48" y="0"/>
                      </a:lnTo>
                      <a:lnTo>
                        <a:pt x="8" y="0"/>
                      </a:lnTo>
                      <a:lnTo>
                        <a:pt x="8" y="8"/>
                      </a:lnTo>
                      <a:lnTo>
                        <a:pt x="0" y="8"/>
                      </a:lnTo>
                    </a:path>
                  </a:pathLst>
                </a:custGeom>
                <a:noFill/>
                <a:ln w="12700">
                  <a:solidFill>
                    <a:srgbClr val="FF3266"/>
                  </a:solidFill>
                  <a:round/>
                  <a:headEnd/>
                  <a:tailEnd/>
                </a:ln>
              </p:spPr>
              <p:txBody>
                <a:bodyPr/>
                <a:lstStyle/>
                <a:p>
                  <a:endParaRPr lang="es-ES_tradnl"/>
                </a:p>
              </p:txBody>
            </p:sp>
            <p:sp>
              <p:nvSpPr>
                <p:cNvPr id="39348" name="Freeform 619"/>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8 w 64"/>
                    <a:gd name="T9" fmla="*/ 8 h 8"/>
                    <a:gd name="T10" fmla="*/ 0 w 64"/>
                    <a:gd name="T11" fmla="*/ 8 h 8"/>
                    <a:gd name="T12" fmla="*/ 0 60000 65536"/>
                    <a:gd name="T13" fmla="*/ 0 60000 65536"/>
                    <a:gd name="T14" fmla="*/ 0 60000 65536"/>
                    <a:gd name="T15" fmla="*/ 0 60000 65536"/>
                    <a:gd name="T16" fmla="*/ 0 60000 65536"/>
                    <a:gd name="T17" fmla="*/ 0 60000 65536"/>
                    <a:gd name="T18" fmla="*/ 0 w 64"/>
                    <a:gd name="T19" fmla="*/ 0 h 8"/>
                    <a:gd name="T20" fmla="*/ 64 w 64"/>
                    <a:gd name="T21" fmla="*/ 8 h 8"/>
                  </a:gdLst>
                  <a:ahLst/>
                  <a:cxnLst>
                    <a:cxn ang="T12">
                      <a:pos x="T0" y="T1"/>
                    </a:cxn>
                    <a:cxn ang="T13">
                      <a:pos x="T2" y="T3"/>
                    </a:cxn>
                    <a:cxn ang="T14">
                      <a:pos x="T4" y="T5"/>
                    </a:cxn>
                    <a:cxn ang="T15">
                      <a:pos x="T6" y="T7"/>
                    </a:cxn>
                    <a:cxn ang="T16">
                      <a:pos x="T8" y="T9"/>
                    </a:cxn>
                    <a:cxn ang="T17">
                      <a:pos x="T10" y="T11"/>
                    </a:cxn>
                  </a:cxnLst>
                  <a:rect l="T18" t="T19" r="T20" b="T21"/>
                  <a:pathLst>
                    <a:path w="64" h="8">
                      <a:moveTo>
                        <a:pt x="64" y="8"/>
                      </a:moveTo>
                      <a:lnTo>
                        <a:pt x="56" y="8"/>
                      </a:lnTo>
                      <a:lnTo>
                        <a:pt x="48" y="0"/>
                      </a:lnTo>
                      <a:lnTo>
                        <a:pt x="8" y="0"/>
                      </a:lnTo>
                      <a:lnTo>
                        <a:pt x="8" y="8"/>
                      </a:lnTo>
                      <a:lnTo>
                        <a:pt x="0" y="8"/>
                      </a:lnTo>
                    </a:path>
                  </a:pathLst>
                </a:custGeom>
                <a:noFill/>
                <a:ln w="12700">
                  <a:solidFill>
                    <a:srgbClr val="FF3563"/>
                  </a:solidFill>
                  <a:round/>
                  <a:headEnd/>
                  <a:tailEnd/>
                </a:ln>
              </p:spPr>
              <p:txBody>
                <a:bodyPr/>
                <a:lstStyle/>
                <a:p>
                  <a:endParaRPr lang="es-ES_tradnl"/>
                </a:p>
              </p:txBody>
            </p:sp>
            <p:sp>
              <p:nvSpPr>
                <p:cNvPr id="39349" name="Freeform 620"/>
                <p:cNvSpPr>
                  <a:spLocks/>
                </p:cNvSpPr>
                <p:nvPr/>
              </p:nvSpPr>
              <p:spPr bwMode="auto">
                <a:xfrm>
                  <a:off x="2001" y="2330"/>
                  <a:ext cx="64" cy="8"/>
                </a:xfrm>
                <a:custGeom>
                  <a:avLst/>
                  <a:gdLst>
                    <a:gd name="T0" fmla="*/ 64 w 64"/>
                    <a:gd name="T1" fmla="*/ 8 h 8"/>
                    <a:gd name="T2" fmla="*/ 56 w 64"/>
                    <a:gd name="T3" fmla="*/ 8 h 8"/>
                    <a:gd name="T4" fmla="*/ 48 w 64"/>
                    <a:gd name="T5" fmla="*/ 0 h 8"/>
                    <a:gd name="T6" fmla="*/ 8 w 64"/>
                    <a:gd name="T7" fmla="*/ 0 h 8"/>
                    <a:gd name="T8" fmla="*/ 0 w 64"/>
                    <a:gd name="T9" fmla="*/ 8 h 8"/>
                    <a:gd name="T10" fmla="*/ 0 60000 65536"/>
                    <a:gd name="T11" fmla="*/ 0 60000 65536"/>
                    <a:gd name="T12" fmla="*/ 0 60000 65536"/>
                    <a:gd name="T13" fmla="*/ 0 60000 65536"/>
                    <a:gd name="T14" fmla="*/ 0 60000 65536"/>
                    <a:gd name="T15" fmla="*/ 0 w 64"/>
                    <a:gd name="T16" fmla="*/ 0 h 8"/>
                    <a:gd name="T17" fmla="*/ 64 w 64"/>
                    <a:gd name="T18" fmla="*/ 8 h 8"/>
                  </a:gdLst>
                  <a:ahLst/>
                  <a:cxnLst>
                    <a:cxn ang="T10">
                      <a:pos x="T0" y="T1"/>
                    </a:cxn>
                    <a:cxn ang="T11">
                      <a:pos x="T2" y="T3"/>
                    </a:cxn>
                    <a:cxn ang="T12">
                      <a:pos x="T4" y="T5"/>
                    </a:cxn>
                    <a:cxn ang="T13">
                      <a:pos x="T6" y="T7"/>
                    </a:cxn>
                    <a:cxn ang="T14">
                      <a:pos x="T8" y="T9"/>
                    </a:cxn>
                  </a:cxnLst>
                  <a:rect l="T15" t="T16" r="T17" b="T18"/>
                  <a:pathLst>
                    <a:path w="64" h="8">
                      <a:moveTo>
                        <a:pt x="64" y="8"/>
                      </a:moveTo>
                      <a:lnTo>
                        <a:pt x="56" y="8"/>
                      </a:lnTo>
                      <a:lnTo>
                        <a:pt x="48" y="0"/>
                      </a:lnTo>
                      <a:lnTo>
                        <a:pt x="8" y="0"/>
                      </a:lnTo>
                      <a:lnTo>
                        <a:pt x="0" y="8"/>
                      </a:lnTo>
                    </a:path>
                  </a:pathLst>
                </a:custGeom>
                <a:noFill/>
                <a:ln w="12700">
                  <a:solidFill>
                    <a:srgbClr val="FF3A63"/>
                  </a:solidFill>
                  <a:round/>
                  <a:headEnd/>
                  <a:tailEnd/>
                </a:ln>
              </p:spPr>
              <p:txBody>
                <a:bodyPr/>
                <a:lstStyle/>
                <a:p>
                  <a:endParaRPr lang="es-ES_tradnl"/>
                </a:p>
              </p:txBody>
            </p:sp>
            <p:sp>
              <p:nvSpPr>
                <p:cNvPr id="39350" name="Freeform 621"/>
                <p:cNvSpPr>
                  <a:spLocks/>
                </p:cNvSpPr>
                <p:nvPr/>
              </p:nvSpPr>
              <p:spPr bwMode="auto">
                <a:xfrm>
                  <a:off x="2001" y="2322"/>
                  <a:ext cx="56" cy="16"/>
                </a:xfrm>
                <a:custGeom>
                  <a:avLst/>
                  <a:gdLst>
                    <a:gd name="T0" fmla="*/ 56 w 56"/>
                    <a:gd name="T1" fmla="*/ 16 h 16"/>
                    <a:gd name="T2" fmla="*/ 56 w 56"/>
                    <a:gd name="T3" fmla="*/ 8 h 16"/>
                    <a:gd name="T4" fmla="*/ 40 w 56"/>
                    <a:gd name="T5" fmla="*/ 8 h 16"/>
                    <a:gd name="T6" fmla="*/ 32 w 56"/>
                    <a:gd name="T7" fmla="*/ 0 h 16"/>
                    <a:gd name="T8" fmla="*/ 16 w 56"/>
                    <a:gd name="T9" fmla="*/ 0 h 16"/>
                    <a:gd name="T10" fmla="*/ 16 w 56"/>
                    <a:gd name="T11" fmla="*/ 8 h 16"/>
                    <a:gd name="T12" fmla="*/ 0 w 56"/>
                    <a:gd name="T13" fmla="*/ 8 h 16"/>
                    <a:gd name="T14" fmla="*/ 0 60000 65536"/>
                    <a:gd name="T15" fmla="*/ 0 60000 65536"/>
                    <a:gd name="T16" fmla="*/ 0 60000 65536"/>
                    <a:gd name="T17" fmla="*/ 0 60000 65536"/>
                    <a:gd name="T18" fmla="*/ 0 60000 65536"/>
                    <a:gd name="T19" fmla="*/ 0 60000 65536"/>
                    <a:gd name="T20" fmla="*/ 0 60000 65536"/>
                    <a:gd name="T21" fmla="*/ 0 w 56"/>
                    <a:gd name="T22" fmla="*/ 0 h 16"/>
                    <a:gd name="T23" fmla="*/ 56 w 5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16">
                      <a:moveTo>
                        <a:pt x="56" y="16"/>
                      </a:moveTo>
                      <a:lnTo>
                        <a:pt x="56" y="8"/>
                      </a:lnTo>
                      <a:lnTo>
                        <a:pt x="40" y="8"/>
                      </a:lnTo>
                      <a:lnTo>
                        <a:pt x="32" y="0"/>
                      </a:lnTo>
                      <a:lnTo>
                        <a:pt x="16" y="0"/>
                      </a:lnTo>
                      <a:lnTo>
                        <a:pt x="16" y="8"/>
                      </a:lnTo>
                      <a:lnTo>
                        <a:pt x="0" y="8"/>
                      </a:lnTo>
                    </a:path>
                  </a:pathLst>
                </a:custGeom>
                <a:noFill/>
                <a:ln w="12700">
                  <a:solidFill>
                    <a:srgbClr val="FF3D60"/>
                  </a:solidFill>
                  <a:round/>
                  <a:headEnd/>
                  <a:tailEnd/>
                </a:ln>
              </p:spPr>
              <p:txBody>
                <a:bodyPr/>
                <a:lstStyle/>
                <a:p>
                  <a:endParaRPr lang="es-ES_tradnl"/>
                </a:p>
              </p:txBody>
            </p:sp>
            <p:sp>
              <p:nvSpPr>
                <p:cNvPr id="39351" name="Freeform 622"/>
                <p:cNvSpPr>
                  <a:spLocks/>
                </p:cNvSpPr>
                <p:nvPr/>
              </p:nvSpPr>
              <p:spPr bwMode="auto">
                <a:xfrm>
                  <a:off x="2009" y="2322"/>
                  <a:ext cx="48" cy="16"/>
                </a:xfrm>
                <a:custGeom>
                  <a:avLst/>
                  <a:gdLst>
                    <a:gd name="T0" fmla="*/ 48 w 48"/>
                    <a:gd name="T1" fmla="*/ 16 h 16"/>
                    <a:gd name="T2" fmla="*/ 48 w 48"/>
                    <a:gd name="T3" fmla="*/ 8 h 16"/>
                    <a:gd name="T4" fmla="*/ 32 w 48"/>
                    <a:gd name="T5" fmla="*/ 8 h 16"/>
                    <a:gd name="T6" fmla="*/ 32 w 48"/>
                    <a:gd name="T7" fmla="*/ 0 h 16"/>
                    <a:gd name="T8" fmla="*/ 8 w 48"/>
                    <a:gd name="T9" fmla="*/ 0 h 16"/>
                    <a:gd name="T10" fmla="*/ 0 w 48"/>
                    <a:gd name="T11" fmla="*/ 8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48" y="16"/>
                      </a:moveTo>
                      <a:lnTo>
                        <a:pt x="48" y="8"/>
                      </a:lnTo>
                      <a:lnTo>
                        <a:pt x="32" y="8"/>
                      </a:lnTo>
                      <a:lnTo>
                        <a:pt x="32" y="0"/>
                      </a:lnTo>
                      <a:lnTo>
                        <a:pt x="8" y="0"/>
                      </a:lnTo>
                      <a:lnTo>
                        <a:pt x="0" y="8"/>
                      </a:lnTo>
                    </a:path>
                  </a:pathLst>
                </a:custGeom>
                <a:noFill/>
                <a:ln w="12700">
                  <a:solidFill>
                    <a:srgbClr val="FF3F5E"/>
                  </a:solidFill>
                  <a:round/>
                  <a:headEnd/>
                  <a:tailEnd/>
                </a:ln>
              </p:spPr>
              <p:txBody>
                <a:bodyPr/>
                <a:lstStyle/>
                <a:p>
                  <a:endParaRPr lang="es-ES_tradnl"/>
                </a:p>
              </p:txBody>
            </p:sp>
            <p:sp>
              <p:nvSpPr>
                <p:cNvPr id="39352" name="Freeform 623"/>
                <p:cNvSpPr>
                  <a:spLocks/>
                </p:cNvSpPr>
                <p:nvPr/>
              </p:nvSpPr>
              <p:spPr bwMode="auto">
                <a:xfrm>
                  <a:off x="2009" y="2322"/>
                  <a:ext cx="48" cy="8"/>
                </a:xfrm>
                <a:custGeom>
                  <a:avLst/>
                  <a:gdLst>
                    <a:gd name="T0" fmla="*/ 48 w 48"/>
                    <a:gd name="T1" fmla="*/ 8 h 8"/>
                    <a:gd name="T2" fmla="*/ 40 w 48"/>
                    <a:gd name="T3" fmla="*/ 8 h 8"/>
                    <a:gd name="T4" fmla="*/ 32 w 48"/>
                    <a:gd name="T5" fmla="*/ 0 h 8"/>
                    <a:gd name="T6" fmla="*/ 0 w 48"/>
                    <a:gd name="T7" fmla="*/ 0 h 8"/>
                    <a:gd name="T8" fmla="*/ 0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48" y="8"/>
                      </a:moveTo>
                      <a:lnTo>
                        <a:pt x="40" y="8"/>
                      </a:lnTo>
                      <a:lnTo>
                        <a:pt x="32" y="0"/>
                      </a:lnTo>
                      <a:lnTo>
                        <a:pt x="0" y="0"/>
                      </a:lnTo>
                      <a:lnTo>
                        <a:pt x="0" y="8"/>
                      </a:lnTo>
                    </a:path>
                  </a:pathLst>
                </a:custGeom>
                <a:noFill/>
                <a:ln w="12700">
                  <a:solidFill>
                    <a:srgbClr val="FF425E"/>
                  </a:solidFill>
                  <a:round/>
                  <a:headEnd/>
                  <a:tailEnd/>
                </a:ln>
              </p:spPr>
              <p:txBody>
                <a:bodyPr/>
                <a:lstStyle/>
                <a:p>
                  <a:endParaRPr lang="es-ES_tradnl"/>
                </a:p>
              </p:txBody>
            </p:sp>
            <p:sp>
              <p:nvSpPr>
                <p:cNvPr id="39353" name="Freeform 624"/>
                <p:cNvSpPr>
                  <a:spLocks/>
                </p:cNvSpPr>
                <p:nvPr/>
              </p:nvSpPr>
              <p:spPr bwMode="auto">
                <a:xfrm>
                  <a:off x="2009" y="2322"/>
                  <a:ext cx="48" cy="8"/>
                </a:xfrm>
                <a:custGeom>
                  <a:avLst/>
                  <a:gdLst>
                    <a:gd name="T0" fmla="*/ 48 w 48"/>
                    <a:gd name="T1" fmla="*/ 8 h 8"/>
                    <a:gd name="T2" fmla="*/ 40 w 48"/>
                    <a:gd name="T3" fmla="*/ 0 h 8"/>
                    <a:gd name="T4" fmla="*/ 0 w 48"/>
                    <a:gd name="T5" fmla="*/ 0 h 8"/>
                    <a:gd name="T6" fmla="*/ 0 w 48"/>
                    <a:gd name="T7" fmla="*/ 8 h 8"/>
                    <a:gd name="T8" fmla="*/ 0 60000 65536"/>
                    <a:gd name="T9" fmla="*/ 0 60000 65536"/>
                    <a:gd name="T10" fmla="*/ 0 60000 65536"/>
                    <a:gd name="T11" fmla="*/ 0 60000 65536"/>
                    <a:gd name="T12" fmla="*/ 0 w 48"/>
                    <a:gd name="T13" fmla="*/ 0 h 8"/>
                    <a:gd name="T14" fmla="*/ 48 w 48"/>
                    <a:gd name="T15" fmla="*/ 8 h 8"/>
                  </a:gdLst>
                  <a:ahLst/>
                  <a:cxnLst>
                    <a:cxn ang="T8">
                      <a:pos x="T0" y="T1"/>
                    </a:cxn>
                    <a:cxn ang="T9">
                      <a:pos x="T2" y="T3"/>
                    </a:cxn>
                    <a:cxn ang="T10">
                      <a:pos x="T4" y="T5"/>
                    </a:cxn>
                    <a:cxn ang="T11">
                      <a:pos x="T6" y="T7"/>
                    </a:cxn>
                  </a:cxnLst>
                  <a:rect l="T12" t="T13" r="T14" b="T15"/>
                  <a:pathLst>
                    <a:path w="48" h="8">
                      <a:moveTo>
                        <a:pt x="48" y="8"/>
                      </a:moveTo>
                      <a:lnTo>
                        <a:pt x="40" y="0"/>
                      </a:lnTo>
                      <a:lnTo>
                        <a:pt x="0" y="0"/>
                      </a:lnTo>
                      <a:lnTo>
                        <a:pt x="0" y="8"/>
                      </a:lnTo>
                    </a:path>
                  </a:pathLst>
                </a:custGeom>
                <a:noFill/>
                <a:ln w="12700">
                  <a:solidFill>
                    <a:srgbClr val="FF445B"/>
                  </a:solidFill>
                  <a:round/>
                  <a:headEnd/>
                  <a:tailEnd/>
                </a:ln>
              </p:spPr>
              <p:txBody>
                <a:bodyPr/>
                <a:lstStyle/>
                <a:p>
                  <a:endParaRPr lang="es-ES_tradnl"/>
                </a:p>
              </p:txBody>
            </p:sp>
            <p:sp>
              <p:nvSpPr>
                <p:cNvPr id="39354" name="Freeform 625"/>
                <p:cNvSpPr>
                  <a:spLocks/>
                </p:cNvSpPr>
                <p:nvPr/>
              </p:nvSpPr>
              <p:spPr bwMode="auto">
                <a:xfrm>
                  <a:off x="2009" y="2314"/>
                  <a:ext cx="48" cy="16"/>
                </a:xfrm>
                <a:custGeom>
                  <a:avLst/>
                  <a:gdLst>
                    <a:gd name="T0" fmla="*/ 48 w 48"/>
                    <a:gd name="T1" fmla="*/ 16 h 16"/>
                    <a:gd name="T2" fmla="*/ 40 w 48"/>
                    <a:gd name="T3" fmla="*/ 8 h 16"/>
                    <a:gd name="T4" fmla="*/ 24 w 48"/>
                    <a:gd name="T5" fmla="*/ 8 h 16"/>
                    <a:gd name="T6" fmla="*/ 24 w 48"/>
                    <a:gd name="T7" fmla="*/ 0 h 16"/>
                    <a:gd name="T8" fmla="*/ 8 w 48"/>
                    <a:gd name="T9" fmla="*/ 0 h 16"/>
                    <a:gd name="T10" fmla="*/ 8 w 48"/>
                    <a:gd name="T11" fmla="*/ 8 h 16"/>
                    <a:gd name="T12" fmla="*/ 0 w 48"/>
                    <a:gd name="T13" fmla="*/ 8 h 16"/>
                    <a:gd name="T14" fmla="*/ 0 60000 65536"/>
                    <a:gd name="T15" fmla="*/ 0 60000 65536"/>
                    <a:gd name="T16" fmla="*/ 0 60000 65536"/>
                    <a:gd name="T17" fmla="*/ 0 60000 65536"/>
                    <a:gd name="T18" fmla="*/ 0 60000 65536"/>
                    <a:gd name="T19" fmla="*/ 0 60000 65536"/>
                    <a:gd name="T20" fmla="*/ 0 60000 65536"/>
                    <a:gd name="T21" fmla="*/ 0 w 48"/>
                    <a:gd name="T22" fmla="*/ 0 h 16"/>
                    <a:gd name="T23" fmla="*/ 48 w 48"/>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6">
                      <a:moveTo>
                        <a:pt x="48" y="16"/>
                      </a:moveTo>
                      <a:lnTo>
                        <a:pt x="40" y="8"/>
                      </a:lnTo>
                      <a:lnTo>
                        <a:pt x="24" y="8"/>
                      </a:lnTo>
                      <a:lnTo>
                        <a:pt x="24" y="0"/>
                      </a:lnTo>
                      <a:lnTo>
                        <a:pt x="8" y="0"/>
                      </a:lnTo>
                      <a:lnTo>
                        <a:pt x="8" y="8"/>
                      </a:lnTo>
                      <a:lnTo>
                        <a:pt x="0" y="8"/>
                      </a:lnTo>
                    </a:path>
                  </a:pathLst>
                </a:custGeom>
                <a:noFill/>
                <a:ln w="12700">
                  <a:solidFill>
                    <a:srgbClr val="FF495B"/>
                  </a:solidFill>
                  <a:round/>
                  <a:headEnd/>
                  <a:tailEnd/>
                </a:ln>
              </p:spPr>
              <p:txBody>
                <a:bodyPr/>
                <a:lstStyle/>
                <a:p>
                  <a:endParaRPr lang="es-ES_tradnl"/>
                </a:p>
              </p:txBody>
            </p:sp>
            <p:sp>
              <p:nvSpPr>
                <p:cNvPr id="39355" name="Freeform 626"/>
                <p:cNvSpPr>
                  <a:spLocks/>
                </p:cNvSpPr>
                <p:nvPr/>
              </p:nvSpPr>
              <p:spPr bwMode="auto">
                <a:xfrm>
                  <a:off x="2009" y="2314"/>
                  <a:ext cx="40" cy="8"/>
                </a:xfrm>
                <a:custGeom>
                  <a:avLst/>
                  <a:gdLst>
                    <a:gd name="T0" fmla="*/ 0 w 40"/>
                    <a:gd name="T1" fmla="*/ 8 h 8"/>
                    <a:gd name="T2" fmla="*/ 8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8" y="0"/>
                      </a:lnTo>
                      <a:lnTo>
                        <a:pt x="32" y="0"/>
                      </a:lnTo>
                      <a:lnTo>
                        <a:pt x="40" y="8"/>
                      </a:lnTo>
                    </a:path>
                  </a:pathLst>
                </a:custGeom>
                <a:noFill/>
                <a:ln w="12700">
                  <a:solidFill>
                    <a:srgbClr val="FF664C"/>
                  </a:solidFill>
                  <a:round/>
                  <a:headEnd/>
                  <a:tailEnd/>
                </a:ln>
              </p:spPr>
              <p:txBody>
                <a:bodyPr/>
                <a:lstStyle/>
                <a:p>
                  <a:endParaRPr lang="es-ES_tradnl"/>
                </a:p>
              </p:txBody>
            </p:sp>
            <p:sp>
              <p:nvSpPr>
                <p:cNvPr id="39356" name="Freeform 627"/>
                <p:cNvSpPr>
                  <a:spLocks/>
                </p:cNvSpPr>
                <p:nvPr/>
              </p:nvSpPr>
              <p:spPr bwMode="auto">
                <a:xfrm>
                  <a:off x="2009" y="2314"/>
                  <a:ext cx="40" cy="8"/>
                </a:xfrm>
                <a:custGeom>
                  <a:avLst/>
                  <a:gdLst>
                    <a:gd name="T0" fmla="*/ 0 w 40"/>
                    <a:gd name="T1" fmla="*/ 8 h 8"/>
                    <a:gd name="T2" fmla="*/ 0 w 40"/>
                    <a:gd name="T3" fmla="*/ 0 h 8"/>
                    <a:gd name="T4" fmla="*/ 32 w 40"/>
                    <a:gd name="T5" fmla="*/ 0 h 8"/>
                    <a:gd name="T6" fmla="*/ 40 w 40"/>
                    <a:gd name="T7" fmla="*/ 8 h 8"/>
                    <a:gd name="T8" fmla="*/ 0 60000 65536"/>
                    <a:gd name="T9" fmla="*/ 0 60000 65536"/>
                    <a:gd name="T10" fmla="*/ 0 60000 65536"/>
                    <a:gd name="T11" fmla="*/ 0 60000 65536"/>
                    <a:gd name="T12" fmla="*/ 0 w 40"/>
                    <a:gd name="T13" fmla="*/ 0 h 8"/>
                    <a:gd name="T14" fmla="*/ 40 w 40"/>
                    <a:gd name="T15" fmla="*/ 8 h 8"/>
                  </a:gdLst>
                  <a:ahLst/>
                  <a:cxnLst>
                    <a:cxn ang="T8">
                      <a:pos x="T0" y="T1"/>
                    </a:cxn>
                    <a:cxn ang="T9">
                      <a:pos x="T2" y="T3"/>
                    </a:cxn>
                    <a:cxn ang="T10">
                      <a:pos x="T4" y="T5"/>
                    </a:cxn>
                    <a:cxn ang="T11">
                      <a:pos x="T6" y="T7"/>
                    </a:cxn>
                  </a:cxnLst>
                  <a:rect l="T12" t="T13" r="T14" b="T15"/>
                  <a:pathLst>
                    <a:path w="40" h="8">
                      <a:moveTo>
                        <a:pt x="0" y="8"/>
                      </a:moveTo>
                      <a:lnTo>
                        <a:pt x="0" y="0"/>
                      </a:lnTo>
                      <a:lnTo>
                        <a:pt x="32" y="0"/>
                      </a:lnTo>
                      <a:lnTo>
                        <a:pt x="40" y="8"/>
                      </a:lnTo>
                    </a:path>
                  </a:pathLst>
                </a:custGeom>
                <a:noFill/>
                <a:ln w="12700">
                  <a:solidFill>
                    <a:srgbClr val="FF604F"/>
                  </a:solidFill>
                  <a:round/>
                  <a:headEnd/>
                  <a:tailEnd/>
                </a:ln>
              </p:spPr>
              <p:txBody>
                <a:bodyPr/>
                <a:lstStyle/>
                <a:p>
                  <a:endParaRPr lang="es-ES_tradnl"/>
                </a:p>
              </p:txBody>
            </p:sp>
            <p:sp>
              <p:nvSpPr>
                <p:cNvPr id="39357" name="Freeform 628"/>
                <p:cNvSpPr>
                  <a:spLocks/>
                </p:cNvSpPr>
                <p:nvPr/>
              </p:nvSpPr>
              <p:spPr bwMode="auto">
                <a:xfrm>
                  <a:off x="2009" y="2314"/>
                  <a:ext cx="48" cy="8"/>
                </a:xfrm>
                <a:custGeom>
                  <a:avLst/>
                  <a:gdLst>
                    <a:gd name="T0" fmla="*/ 0 w 48"/>
                    <a:gd name="T1" fmla="*/ 8 h 8"/>
                    <a:gd name="T2" fmla="*/ 0 w 48"/>
                    <a:gd name="T3" fmla="*/ 0 h 8"/>
                    <a:gd name="T4" fmla="*/ 32 w 48"/>
                    <a:gd name="T5" fmla="*/ 0 h 8"/>
                    <a:gd name="T6" fmla="*/ 40 w 48"/>
                    <a:gd name="T7" fmla="*/ 8 h 8"/>
                    <a:gd name="T8" fmla="*/ 48 w 48"/>
                    <a:gd name="T9" fmla="*/ 8 h 8"/>
                    <a:gd name="T10" fmla="*/ 0 60000 65536"/>
                    <a:gd name="T11" fmla="*/ 0 60000 65536"/>
                    <a:gd name="T12" fmla="*/ 0 60000 65536"/>
                    <a:gd name="T13" fmla="*/ 0 60000 65536"/>
                    <a:gd name="T14" fmla="*/ 0 60000 65536"/>
                    <a:gd name="T15" fmla="*/ 0 w 48"/>
                    <a:gd name="T16" fmla="*/ 0 h 8"/>
                    <a:gd name="T17" fmla="*/ 48 w 48"/>
                    <a:gd name="T18" fmla="*/ 8 h 8"/>
                  </a:gdLst>
                  <a:ahLst/>
                  <a:cxnLst>
                    <a:cxn ang="T10">
                      <a:pos x="T0" y="T1"/>
                    </a:cxn>
                    <a:cxn ang="T11">
                      <a:pos x="T2" y="T3"/>
                    </a:cxn>
                    <a:cxn ang="T12">
                      <a:pos x="T4" y="T5"/>
                    </a:cxn>
                    <a:cxn ang="T13">
                      <a:pos x="T6" y="T7"/>
                    </a:cxn>
                    <a:cxn ang="T14">
                      <a:pos x="T8" y="T9"/>
                    </a:cxn>
                  </a:cxnLst>
                  <a:rect l="T15" t="T16" r="T17" b="T18"/>
                  <a:pathLst>
                    <a:path w="48" h="8">
                      <a:moveTo>
                        <a:pt x="0" y="8"/>
                      </a:moveTo>
                      <a:lnTo>
                        <a:pt x="0" y="0"/>
                      </a:lnTo>
                      <a:lnTo>
                        <a:pt x="32" y="0"/>
                      </a:lnTo>
                      <a:lnTo>
                        <a:pt x="40" y="8"/>
                      </a:lnTo>
                      <a:lnTo>
                        <a:pt x="48" y="8"/>
                      </a:lnTo>
                    </a:path>
                  </a:pathLst>
                </a:custGeom>
                <a:noFill/>
                <a:ln w="12700">
                  <a:solidFill>
                    <a:srgbClr val="FF5B51"/>
                  </a:solidFill>
                  <a:round/>
                  <a:headEnd/>
                  <a:tailEnd/>
                </a:ln>
              </p:spPr>
              <p:txBody>
                <a:bodyPr/>
                <a:lstStyle/>
                <a:p>
                  <a:endParaRPr lang="es-ES_tradnl"/>
                </a:p>
              </p:txBody>
            </p:sp>
            <p:sp>
              <p:nvSpPr>
                <p:cNvPr id="39358" name="Freeform 629"/>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654"/>
                  </a:solidFill>
                  <a:round/>
                  <a:headEnd/>
                  <a:tailEnd/>
                </a:ln>
              </p:spPr>
              <p:txBody>
                <a:bodyPr/>
                <a:lstStyle/>
                <a:p>
                  <a:endParaRPr lang="es-ES_tradnl"/>
                </a:p>
              </p:txBody>
            </p:sp>
            <p:sp>
              <p:nvSpPr>
                <p:cNvPr id="39359" name="Freeform 630"/>
                <p:cNvSpPr>
                  <a:spLocks/>
                </p:cNvSpPr>
                <p:nvPr/>
              </p:nvSpPr>
              <p:spPr bwMode="auto">
                <a:xfrm>
                  <a:off x="2009" y="2314"/>
                  <a:ext cx="48" cy="16"/>
                </a:xfrm>
                <a:custGeom>
                  <a:avLst/>
                  <a:gdLst>
                    <a:gd name="T0" fmla="*/ 0 w 48"/>
                    <a:gd name="T1" fmla="*/ 8 h 16"/>
                    <a:gd name="T2" fmla="*/ 0 w 48"/>
                    <a:gd name="T3" fmla="*/ 0 h 16"/>
                    <a:gd name="T4" fmla="*/ 32 w 48"/>
                    <a:gd name="T5" fmla="*/ 0 h 16"/>
                    <a:gd name="T6" fmla="*/ 48 w 48"/>
                    <a:gd name="T7" fmla="*/ 16 h 16"/>
                    <a:gd name="T8" fmla="*/ 0 60000 65536"/>
                    <a:gd name="T9" fmla="*/ 0 60000 65536"/>
                    <a:gd name="T10" fmla="*/ 0 60000 65536"/>
                    <a:gd name="T11" fmla="*/ 0 60000 65536"/>
                    <a:gd name="T12" fmla="*/ 0 w 48"/>
                    <a:gd name="T13" fmla="*/ 0 h 16"/>
                    <a:gd name="T14" fmla="*/ 48 w 48"/>
                    <a:gd name="T15" fmla="*/ 16 h 16"/>
                  </a:gdLst>
                  <a:ahLst/>
                  <a:cxnLst>
                    <a:cxn ang="T8">
                      <a:pos x="T0" y="T1"/>
                    </a:cxn>
                    <a:cxn ang="T9">
                      <a:pos x="T2" y="T3"/>
                    </a:cxn>
                    <a:cxn ang="T10">
                      <a:pos x="T4" y="T5"/>
                    </a:cxn>
                    <a:cxn ang="T11">
                      <a:pos x="T6" y="T7"/>
                    </a:cxn>
                  </a:cxnLst>
                  <a:rect l="T12" t="T13" r="T14" b="T15"/>
                  <a:pathLst>
                    <a:path w="48" h="16">
                      <a:moveTo>
                        <a:pt x="0" y="8"/>
                      </a:moveTo>
                      <a:lnTo>
                        <a:pt x="0" y="0"/>
                      </a:lnTo>
                      <a:lnTo>
                        <a:pt x="32" y="0"/>
                      </a:lnTo>
                      <a:lnTo>
                        <a:pt x="48" y="16"/>
                      </a:lnTo>
                    </a:path>
                  </a:pathLst>
                </a:custGeom>
                <a:noFill/>
                <a:ln w="12700">
                  <a:solidFill>
                    <a:srgbClr val="FF5156"/>
                  </a:solidFill>
                  <a:round/>
                  <a:headEnd/>
                  <a:tailEnd/>
                </a:ln>
              </p:spPr>
              <p:txBody>
                <a:bodyPr/>
                <a:lstStyle/>
                <a:p>
                  <a:endParaRPr lang="es-ES_tradnl"/>
                </a:p>
              </p:txBody>
            </p:sp>
            <p:sp>
              <p:nvSpPr>
                <p:cNvPr id="39360" name="Freeform 631"/>
                <p:cNvSpPr>
                  <a:spLocks/>
                </p:cNvSpPr>
                <p:nvPr/>
              </p:nvSpPr>
              <p:spPr bwMode="auto">
                <a:xfrm>
                  <a:off x="2009" y="2314"/>
                  <a:ext cx="48" cy="16"/>
                </a:xfrm>
                <a:custGeom>
                  <a:avLst/>
                  <a:gdLst>
                    <a:gd name="T0" fmla="*/ 0 w 48"/>
                    <a:gd name="T1" fmla="*/ 8 h 16"/>
                    <a:gd name="T2" fmla="*/ 8 w 48"/>
                    <a:gd name="T3" fmla="*/ 0 h 16"/>
                    <a:gd name="T4" fmla="*/ 32 w 48"/>
                    <a:gd name="T5" fmla="*/ 0 h 16"/>
                    <a:gd name="T6" fmla="*/ 32 w 48"/>
                    <a:gd name="T7" fmla="*/ 8 h 16"/>
                    <a:gd name="T8" fmla="*/ 48 w 48"/>
                    <a:gd name="T9" fmla="*/ 8 h 16"/>
                    <a:gd name="T10" fmla="*/ 48 w 48"/>
                    <a:gd name="T11" fmla="*/ 16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8"/>
                      </a:moveTo>
                      <a:lnTo>
                        <a:pt x="8" y="0"/>
                      </a:lnTo>
                      <a:lnTo>
                        <a:pt x="32" y="0"/>
                      </a:lnTo>
                      <a:lnTo>
                        <a:pt x="32" y="8"/>
                      </a:lnTo>
                      <a:lnTo>
                        <a:pt x="48" y="8"/>
                      </a:lnTo>
                      <a:lnTo>
                        <a:pt x="48" y="16"/>
                      </a:lnTo>
                    </a:path>
                  </a:pathLst>
                </a:custGeom>
                <a:noFill/>
                <a:ln w="12700">
                  <a:solidFill>
                    <a:srgbClr val="FF4C59"/>
                  </a:solidFill>
                  <a:round/>
                  <a:headEnd/>
                  <a:tailEnd/>
                </a:ln>
              </p:spPr>
              <p:txBody>
                <a:bodyPr/>
                <a:lstStyle/>
                <a:p>
                  <a:endParaRPr lang="es-ES_tradnl"/>
                </a:p>
              </p:txBody>
            </p:sp>
            <p:sp>
              <p:nvSpPr>
                <p:cNvPr id="39361" name="Rectangle 632"/>
                <p:cNvSpPr>
                  <a:spLocks noChangeArrowheads="1"/>
                </p:cNvSpPr>
                <p:nvPr/>
              </p:nvSpPr>
              <p:spPr bwMode="auto">
                <a:xfrm>
                  <a:off x="1985" y="2442"/>
                  <a:ext cx="8" cy="32"/>
                </a:xfrm>
                <a:prstGeom prst="rect">
                  <a:avLst/>
                </a:prstGeom>
                <a:noFill/>
                <a:ln w="12700">
                  <a:solidFill>
                    <a:srgbClr val="FF3F59"/>
                  </a:solidFill>
                  <a:miter lim="800000"/>
                  <a:headEnd/>
                  <a:tailEnd/>
                </a:ln>
              </p:spPr>
              <p:txBody>
                <a:bodyPr/>
                <a:lstStyle/>
                <a:p>
                  <a:endParaRPr lang="es-ES_tradnl">
                    <a:solidFill>
                      <a:srgbClr val="000000"/>
                    </a:solidFill>
                  </a:endParaRPr>
                </a:p>
              </p:txBody>
            </p:sp>
            <p:sp>
              <p:nvSpPr>
                <p:cNvPr id="39362" name="Freeform 633"/>
                <p:cNvSpPr>
                  <a:spLocks/>
                </p:cNvSpPr>
                <p:nvPr/>
              </p:nvSpPr>
              <p:spPr bwMode="auto">
                <a:xfrm>
                  <a:off x="1985" y="2442"/>
                  <a:ext cx="8" cy="32"/>
                </a:xfrm>
                <a:custGeom>
                  <a:avLst/>
                  <a:gdLst>
                    <a:gd name="T0" fmla="*/ 0 w 8"/>
                    <a:gd name="T1" fmla="*/ 0 h 32"/>
                    <a:gd name="T2" fmla="*/ 0 w 8"/>
                    <a:gd name="T3" fmla="*/ 8 h 32"/>
                    <a:gd name="T4" fmla="*/ 8 w 8"/>
                    <a:gd name="T5" fmla="*/ 16 h 32"/>
                    <a:gd name="T6" fmla="*/ 8 w 8"/>
                    <a:gd name="T7" fmla="*/ 24 h 32"/>
                    <a:gd name="T8" fmla="*/ 0 w 8"/>
                    <a:gd name="T9" fmla="*/ 32 h 32"/>
                    <a:gd name="T10" fmla="*/ 0 60000 65536"/>
                    <a:gd name="T11" fmla="*/ 0 60000 65536"/>
                    <a:gd name="T12" fmla="*/ 0 60000 65536"/>
                    <a:gd name="T13" fmla="*/ 0 60000 65536"/>
                    <a:gd name="T14" fmla="*/ 0 60000 65536"/>
                    <a:gd name="T15" fmla="*/ 0 w 8"/>
                    <a:gd name="T16" fmla="*/ 0 h 32"/>
                    <a:gd name="T17" fmla="*/ 8 w 8"/>
                    <a:gd name="T18" fmla="*/ 32 h 32"/>
                  </a:gdLst>
                  <a:ahLst/>
                  <a:cxnLst>
                    <a:cxn ang="T10">
                      <a:pos x="T0" y="T1"/>
                    </a:cxn>
                    <a:cxn ang="T11">
                      <a:pos x="T2" y="T3"/>
                    </a:cxn>
                    <a:cxn ang="T12">
                      <a:pos x="T4" y="T5"/>
                    </a:cxn>
                    <a:cxn ang="T13">
                      <a:pos x="T6" y="T7"/>
                    </a:cxn>
                    <a:cxn ang="T14">
                      <a:pos x="T8" y="T9"/>
                    </a:cxn>
                  </a:cxnLst>
                  <a:rect l="T15" t="T16" r="T17" b="T18"/>
                  <a:pathLst>
                    <a:path w="8" h="32">
                      <a:moveTo>
                        <a:pt x="0" y="0"/>
                      </a:moveTo>
                      <a:lnTo>
                        <a:pt x="0" y="8"/>
                      </a:lnTo>
                      <a:lnTo>
                        <a:pt x="8" y="16"/>
                      </a:lnTo>
                      <a:lnTo>
                        <a:pt x="8" y="24"/>
                      </a:lnTo>
                      <a:lnTo>
                        <a:pt x="0" y="32"/>
                      </a:lnTo>
                    </a:path>
                  </a:pathLst>
                </a:custGeom>
                <a:noFill/>
                <a:ln w="12700">
                  <a:solidFill>
                    <a:srgbClr val="FF3A5B"/>
                  </a:solidFill>
                  <a:round/>
                  <a:headEnd/>
                  <a:tailEnd/>
                </a:ln>
              </p:spPr>
              <p:txBody>
                <a:bodyPr/>
                <a:lstStyle/>
                <a:p>
                  <a:endParaRPr lang="es-ES_tradnl"/>
                </a:p>
              </p:txBody>
            </p:sp>
            <p:sp>
              <p:nvSpPr>
                <p:cNvPr id="39363" name="Line 634"/>
                <p:cNvSpPr>
                  <a:spLocks noChangeShapeType="1"/>
                </p:cNvSpPr>
                <p:nvPr/>
              </p:nvSpPr>
              <p:spPr bwMode="auto">
                <a:xfrm>
                  <a:off x="1985" y="2450"/>
                  <a:ext cx="1" cy="24"/>
                </a:xfrm>
                <a:prstGeom prst="line">
                  <a:avLst/>
                </a:prstGeom>
                <a:noFill/>
                <a:ln w="12700">
                  <a:solidFill>
                    <a:srgbClr val="FF325E"/>
                  </a:solidFill>
                  <a:round/>
                  <a:headEnd/>
                  <a:tailEnd/>
                </a:ln>
              </p:spPr>
              <p:txBody>
                <a:bodyPr/>
                <a:lstStyle/>
                <a:p>
                  <a:endParaRPr lang="es-ES_tradnl"/>
                </a:p>
              </p:txBody>
            </p:sp>
            <p:sp>
              <p:nvSpPr>
                <p:cNvPr id="39364" name="Freeform 635"/>
                <p:cNvSpPr>
                  <a:spLocks/>
                </p:cNvSpPr>
                <p:nvPr/>
              </p:nvSpPr>
              <p:spPr bwMode="auto">
                <a:xfrm>
                  <a:off x="1977" y="2450"/>
                  <a:ext cx="8" cy="24"/>
                </a:xfrm>
                <a:custGeom>
                  <a:avLst/>
                  <a:gdLst>
                    <a:gd name="T0" fmla="*/ 8 w 8"/>
                    <a:gd name="T1" fmla="*/ 0 h 24"/>
                    <a:gd name="T2" fmla="*/ 8 w 8"/>
                    <a:gd name="T3" fmla="*/ 24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24"/>
                      </a:lnTo>
                      <a:lnTo>
                        <a:pt x="0" y="24"/>
                      </a:lnTo>
                    </a:path>
                  </a:pathLst>
                </a:custGeom>
                <a:noFill/>
                <a:ln w="12700">
                  <a:solidFill>
                    <a:srgbClr val="FF2D5E"/>
                  </a:solidFill>
                  <a:round/>
                  <a:headEnd/>
                  <a:tailEnd/>
                </a:ln>
              </p:spPr>
              <p:txBody>
                <a:bodyPr/>
                <a:lstStyle/>
                <a:p>
                  <a:endParaRPr lang="es-ES_tradnl"/>
                </a:p>
              </p:txBody>
            </p:sp>
            <p:sp>
              <p:nvSpPr>
                <p:cNvPr id="39365" name="Freeform 636"/>
                <p:cNvSpPr>
                  <a:spLocks/>
                </p:cNvSpPr>
                <p:nvPr/>
              </p:nvSpPr>
              <p:spPr bwMode="auto">
                <a:xfrm>
                  <a:off x="1977" y="2458"/>
                  <a:ext cx="8" cy="16"/>
                </a:xfrm>
                <a:custGeom>
                  <a:avLst/>
                  <a:gdLst>
                    <a:gd name="T0" fmla="*/ 0 w 8"/>
                    <a:gd name="T1" fmla="*/ 0 h 16"/>
                    <a:gd name="T2" fmla="*/ 8 w 8"/>
                    <a:gd name="T3" fmla="*/ 0 h 16"/>
                    <a:gd name="T4" fmla="*/ 8 w 8"/>
                    <a:gd name="T5" fmla="*/ 8 h 16"/>
                    <a:gd name="T6" fmla="*/ 0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0" y="0"/>
                      </a:moveTo>
                      <a:lnTo>
                        <a:pt x="8" y="0"/>
                      </a:lnTo>
                      <a:lnTo>
                        <a:pt x="8" y="8"/>
                      </a:lnTo>
                      <a:lnTo>
                        <a:pt x="0" y="16"/>
                      </a:lnTo>
                    </a:path>
                  </a:pathLst>
                </a:custGeom>
                <a:noFill/>
                <a:ln w="12700">
                  <a:solidFill>
                    <a:srgbClr val="FF2660"/>
                  </a:solidFill>
                  <a:round/>
                  <a:headEnd/>
                  <a:tailEnd/>
                </a:ln>
              </p:spPr>
              <p:txBody>
                <a:bodyPr/>
                <a:lstStyle/>
                <a:p>
                  <a:endParaRPr lang="es-ES_tradnl"/>
                </a:p>
              </p:txBody>
            </p:sp>
            <p:sp>
              <p:nvSpPr>
                <p:cNvPr id="39366" name="Line 637"/>
                <p:cNvSpPr>
                  <a:spLocks noChangeShapeType="1"/>
                </p:cNvSpPr>
                <p:nvPr/>
              </p:nvSpPr>
              <p:spPr bwMode="auto">
                <a:xfrm>
                  <a:off x="1977" y="2458"/>
                  <a:ext cx="1" cy="16"/>
                </a:xfrm>
                <a:prstGeom prst="line">
                  <a:avLst/>
                </a:prstGeom>
                <a:noFill/>
                <a:ln w="12700">
                  <a:solidFill>
                    <a:srgbClr val="FF1E63"/>
                  </a:solidFill>
                  <a:round/>
                  <a:headEnd/>
                  <a:tailEnd/>
                </a:ln>
              </p:spPr>
              <p:txBody>
                <a:bodyPr/>
                <a:lstStyle/>
                <a:p>
                  <a:endParaRPr lang="es-ES_tradnl"/>
                </a:p>
              </p:txBody>
            </p:sp>
            <p:sp>
              <p:nvSpPr>
                <p:cNvPr id="39367" name="Freeform 638"/>
                <p:cNvSpPr>
                  <a:spLocks/>
                </p:cNvSpPr>
                <p:nvPr/>
              </p:nvSpPr>
              <p:spPr bwMode="auto">
                <a:xfrm>
                  <a:off x="1969" y="2466"/>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FF1966"/>
                  </a:solidFill>
                  <a:round/>
                  <a:headEnd/>
                  <a:tailEnd/>
                </a:ln>
              </p:spPr>
              <p:txBody>
                <a:bodyPr/>
                <a:lstStyle/>
                <a:p>
                  <a:endParaRPr lang="es-ES_tradnl"/>
                </a:p>
              </p:txBody>
            </p:sp>
            <p:sp>
              <p:nvSpPr>
                <p:cNvPr id="39368" name="Freeform 639"/>
                <p:cNvSpPr>
                  <a:spLocks/>
                </p:cNvSpPr>
                <p:nvPr/>
              </p:nvSpPr>
              <p:spPr bwMode="auto">
                <a:xfrm>
                  <a:off x="1954" y="2458"/>
                  <a:ext cx="23" cy="40"/>
                </a:xfrm>
                <a:custGeom>
                  <a:avLst/>
                  <a:gdLst>
                    <a:gd name="T0" fmla="*/ 23 w 23"/>
                    <a:gd name="T1" fmla="*/ 0 h 40"/>
                    <a:gd name="T2" fmla="*/ 23 w 23"/>
                    <a:gd name="T3" fmla="*/ 8 h 40"/>
                    <a:gd name="T4" fmla="*/ 15 w 23"/>
                    <a:gd name="T5" fmla="*/ 8 h 40"/>
                    <a:gd name="T6" fmla="*/ 15 w 23"/>
                    <a:gd name="T7" fmla="*/ 24 h 40"/>
                    <a:gd name="T8" fmla="*/ 7 w 23"/>
                    <a:gd name="T9" fmla="*/ 24 h 40"/>
                    <a:gd name="T10" fmla="*/ 7 w 23"/>
                    <a:gd name="T11" fmla="*/ 32 h 40"/>
                    <a:gd name="T12" fmla="*/ 0 w 23"/>
                    <a:gd name="T13" fmla="*/ 32 h 40"/>
                    <a:gd name="T14" fmla="*/ 0 w 23"/>
                    <a:gd name="T15" fmla="*/ 40 h 40"/>
                    <a:gd name="T16" fmla="*/ 7 w 23"/>
                    <a:gd name="T17" fmla="*/ 32 h 40"/>
                    <a:gd name="T18" fmla="*/ 15 w 23"/>
                    <a:gd name="T19" fmla="*/ 32 h 40"/>
                    <a:gd name="T20" fmla="*/ 15 w 23"/>
                    <a:gd name="T21" fmla="*/ 24 h 40"/>
                    <a:gd name="T22" fmla="*/ 23 w 23"/>
                    <a:gd name="T23" fmla="*/ 24 h 40"/>
                    <a:gd name="T24" fmla="*/ 23 w 23"/>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40"/>
                    <a:gd name="T41" fmla="*/ 23 w 23"/>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40">
                      <a:moveTo>
                        <a:pt x="23" y="0"/>
                      </a:moveTo>
                      <a:lnTo>
                        <a:pt x="23" y="8"/>
                      </a:lnTo>
                      <a:lnTo>
                        <a:pt x="15" y="8"/>
                      </a:lnTo>
                      <a:lnTo>
                        <a:pt x="15" y="24"/>
                      </a:lnTo>
                      <a:lnTo>
                        <a:pt x="7" y="24"/>
                      </a:lnTo>
                      <a:lnTo>
                        <a:pt x="7" y="32"/>
                      </a:lnTo>
                      <a:lnTo>
                        <a:pt x="0" y="32"/>
                      </a:lnTo>
                      <a:lnTo>
                        <a:pt x="0" y="40"/>
                      </a:lnTo>
                      <a:lnTo>
                        <a:pt x="7" y="32"/>
                      </a:lnTo>
                      <a:lnTo>
                        <a:pt x="15" y="32"/>
                      </a:lnTo>
                      <a:lnTo>
                        <a:pt x="15" y="24"/>
                      </a:lnTo>
                      <a:lnTo>
                        <a:pt x="23" y="24"/>
                      </a:lnTo>
                      <a:lnTo>
                        <a:pt x="23" y="0"/>
                      </a:lnTo>
                      <a:close/>
                    </a:path>
                  </a:pathLst>
                </a:custGeom>
                <a:solidFill>
                  <a:srgbClr val="FF3272"/>
                </a:solidFill>
                <a:ln w="0">
                  <a:solidFill>
                    <a:srgbClr val="000000"/>
                  </a:solidFill>
                  <a:round/>
                  <a:headEnd/>
                  <a:tailEnd/>
                </a:ln>
              </p:spPr>
              <p:txBody>
                <a:bodyPr/>
                <a:lstStyle/>
                <a:p>
                  <a:endParaRPr lang="es-ES_tradnl"/>
                </a:p>
              </p:txBody>
            </p:sp>
            <p:sp>
              <p:nvSpPr>
                <p:cNvPr id="39369" name="Line 640"/>
                <p:cNvSpPr>
                  <a:spLocks noChangeShapeType="1"/>
                </p:cNvSpPr>
                <p:nvPr/>
              </p:nvSpPr>
              <p:spPr bwMode="auto">
                <a:xfrm>
                  <a:off x="2041" y="2442"/>
                  <a:ext cx="1" cy="16"/>
                </a:xfrm>
                <a:prstGeom prst="line">
                  <a:avLst/>
                </a:prstGeom>
                <a:noFill/>
                <a:ln w="12700">
                  <a:solidFill>
                    <a:srgbClr val="F41C4F"/>
                  </a:solidFill>
                  <a:round/>
                  <a:headEnd/>
                  <a:tailEnd/>
                </a:ln>
              </p:spPr>
              <p:txBody>
                <a:bodyPr/>
                <a:lstStyle/>
                <a:p>
                  <a:endParaRPr lang="es-ES_tradnl"/>
                </a:p>
              </p:txBody>
            </p:sp>
            <p:sp>
              <p:nvSpPr>
                <p:cNvPr id="39370" name="Line 641"/>
                <p:cNvSpPr>
                  <a:spLocks noChangeShapeType="1"/>
                </p:cNvSpPr>
                <p:nvPr/>
              </p:nvSpPr>
              <p:spPr bwMode="auto">
                <a:xfrm flipV="1">
                  <a:off x="2057" y="2458"/>
                  <a:ext cx="1" cy="8"/>
                </a:xfrm>
                <a:prstGeom prst="line">
                  <a:avLst/>
                </a:prstGeom>
                <a:noFill/>
                <a:ln w="12700">
                  <a:solidFill>
                    <a:srgbClr val="F41C4F"/>
                  </a:solidFill>
                  <a:round/>
                  <a:headEnd/>
                  <a:tailEnd/>
                </a:ln>
              </p:spPr>
              <p:txBody>
                <a:bodyPr/>
                <a:lstStyle/>
                <a:p>
                  <a:endParaRPr lang="es-ES_tradnl"/>
                </a:p>
              </p:txBody>
            </p:sp>
            <p:sp>
              <p:nvSpPr>
                <p:cNvPr id="39371" name="Freeform 642"/>
                <p:cNvSpPr>
                  <a:spLocks/>
                </p:cNvSpPr>
                <p:nvPr/>
              </p:nvSpPr>
              <p:spPr bwMode="auto">
                <a:xfrm>
                  <a:off x="2009" y="2402"/>
                  <a:ext cx="79" cy="72"/>
                </a:xfrm>
                <a:custGeom>
                  <a:avLst/>
                  <a:gdLst>
                    <a:gd name="T0" fmla="*/ 0 w 79"/>
                    <a:gd name="T1" fmla="*/ 0 h 72"/>
                    <a:gd name="T2" fmla="*/ 8 w 79"/>
                    <a:gd name="T3" fmla="*/ 0 h 72"/>
                    <a:gd name="T4" fmla="*/ 8 w 79"/>
                    <a:gd name="T5" fmla="*/ 8 h 72"/>
                    <a:gd name="T6" fmla="*/ 16 w 79"/>
                    <a:gd name="T7" fmla="*/ 16 h 72"/>
                    <a:gd name="T8" fmla="*/ 16 w 79"/>
                    <a:gd name="T9" fmla="*/ 24 h 72"/>
                    <a:gd name="T10" fmla="*/ 40 w 79"/>
                    <a:gd name="T11" fmla="*/ 48 h 72"/>
                    <a:gd name="T12" fmla="*/ 40 w 79"/>
                    <a:gd name="T13" fmla="*/ 56 h 72"/>
                    <a:gd name="T14" fmla="*/ 48 w 79"/>
                    <a:gd name="T15" fmla="*/ 56 h 72"/>
                    <a:gd name="T16" fmla="*/ 48 w 79"/>
                    <a:gd name="T17" fmla="*/ 64 h 72"/>
                    <a:gd name="T18" fmla="*/ 63 w 79"/>
                    <a:gd name="T19" fmla="*/ 64 h 72"/>
                    <a:gd name="T20" fmla="*/ 71 w 79"/>
                    <a:gd name="T21" fmla="*/ 72 h 72"/>
                    <a:gd name="T22" fmla="*/ 48 w 79"/>
                    <a:gd name="T23" fmla="*/ 72 h 72"/>
                    <a:gd name="T24" fmla="*/ 40 w 79"/>
                    <a:gd name="T25" fmla="*/ 64 h 72"/>
                    <a:gd name="T26" fmla="*/ 24 w 79"/>
                    <a:gd name="T27" fmla="*/ 64 h 72"/>
                    <a:gd name="T28" fmla="*/ 40 w 79"/>
                    <a:gd name="T29" fmla="*/ 64 h 72"/>
                    <a:gd name="T30" fmla="*/ 48 w 79"/>
                    <a:gd name="T31" fmla="*/ 72 h 72"/>
                    <a:gd name="T32" fmla="*/ 79 w 79"/>
                    <a:gd name="T33" fmla="*/ 72 h 72"/>
                    <a:gd name="T34" fmla="*/ 79 w 79"/>
                    <a:gd name="T35" fmla="*/ 64 h 72"/>
                    <a:gd name="T36" fmla="*/ 63 w 79"/>
                    <a:gd name="T37" fmla="*/ 64 h 72"/>
                    <a:gd name="T38" fmla="*/ 56 w 79"/>
                    <a:gd name="T39" fmla="*/ 56 h 72"/>
                    <a:gd name="T40" fmla="*/ 48 w 79"/>
                    <a:gd name="T41" fmla="*/ 56 h 72"/>
                    <a:gd name="T42" fmla="*/ 48 w 79"/>
                    <a:gd name="T43" fmla="*/ 48 h 72"/>
                    <a:gd name="T44" fmla="*/ 40 w 79"/>
                    <a:gd name="T45" fmla="*/ 48 h 72"/>
                    <a:gd name="T46" fmla="*/ 40 w 79"/>
                    <a:gd name="T47" fmla="*/ 40 h 72"/>
                    <a:gd name="T48" fmla="*/ 32 w 79"/>
                    <a:gd name="T49" fmla="*/ 40 h 72"/>
                    <a:gd name="T50" fmla="*/ 32 w 79"/>
                    <a:gd name="T51" fmla="*/ 32 h 72"/>
                    <a:gd name="T52" fmla="*/ 8 w 79"/>
                    <a:gd name="T53" fmla="*/ 8 h 72"/>
                    <a:gd name="T54" fmla="*/ 8 w 79"/>
                    <a:gd name="T55" fmla="*/ 0 h 72"/>
                    <a:gd name="T56" fmla="*/ 0 w 79"/>
                    <a:gd name="T57" fmla="*/ 0 h 7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9"/>
                    <a:gd name="T88" fmla="*/ 0 h 72"/>
                    <a:gd name="T89" fmla="*/ 79 w 79"/>
                    <a:gd name="T90" fmla="*/ 72 h 7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9" h="72">
                      <a:moveTo>
                        <a:pt x="0" y="0"/>
                      </a:moveTo>
                      <a:lnTo>
                        <a:pt x="8" y="0"/>
                      </a:lnTo>
                      <a:lnTo>
                        <a:pt x="8" y="8"/>
                      </a:lnTo>
                      <a:lnTo>
                        <a:pt x="16" y="16"/>
                      </a:lnTo>
                      <a:lnTo>
                        <a:pt x="16" y="24"/>
                      </a:lnTo>
                      <a:lnTo>
                        <a:pt x="40" y="48"/>
                      </a:lnTo>
                      <a:lnTo>
                        <a:pt x="40" y="56"/>
                      </a:lnTo>
                      <a:lnTo>
                        <a:pt x="48" y="56"/>
                      </a:lnTo>
                      <a:lnTo>
                        <a:pt x="48" y="64"/>
                      </a:lnTo>
                      <a:lnTo>
                        <a:pt x="63" y="64"/>
                      </a:lnTo>
                      <a:lnTo>
                        <a:pt x="71" y="72"/>
                      </a:lnTo>
                      <a:lnTo>
                        <a:pt x="48" y="72"/>
                      </a:lnTo>
                      <a:lnTo>
                        <a:pt x="40" y="64"/>
                      </a:lnTo>
                      <a:lnTo>
                        <a:pt x="24" y="64"/>
                      </a:lnTo>
                      <a:lnTo>
                        <a:pt x="40" y="64"/>
                      </a:lnTo>
                      <a:lnTo>
                        <a:pt x="48" y="72"/>
                      </a:lnTo>
                      <a:lnTo>
                        <a:pt x="79" y="72"/>
                      </a:lnTo>
                      <a:lnTo>
                        <a:pt x="79" y="64"/>
                      </a:lnTo>
                      <a:lnTo>
                        <a:pt x="63" y="64"/>
                      </a:lnTo>
                      <a:lnTo>
                        <a:pt x="56" y="56"/>
                      </a:lnTo>
                      <a:lnTo>
                        <a:pt x="48" y="56"/>
                      </a:lnTo>
                      <a:lnTo>
                        <a:pt x="48" y="48"/>
                      </a:lnTo>
                      <a:lnTo>
                        <a:pt x="40" y="48"/>
                      </a:lnTo>
                      <a:lnTo>
                        <a:pt x="40" y="40"/>
                      </a:lnTo>
                      <a:lnTo>
                        <a:pt x="32" y="40"/>
                      </a:lnTo>
                      <a:lnTo>
                        <a:pt x="32" y="32"/>
                      </a:lnTo>
                      <a:lnTo>
                        <a:pt x="8" y="8"/>
                      </a:lnTo>
                      <a:lnTo>
                        <a:pt x="8"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39372" name="Freeform 643"/>
                <p:cNvSpPr>
                  <a:spLocks/>
                </p:cNvSpPr>
                <p:nvPr/>
              </p:nvSpPr>
              <p:spPr bwMode="auto">
                <a:xfrm>
                  <a:off x="1874" y="2434"/>
                  <a:ext cx="32" cy="72"/>
                </a:xfrm>
                <a:custGeom>
                  <a:avLst/>
                  <a:gdLst>
                    <a:gd name="T0" fmla="*/ 24 w 32"/>
                    <a:gd name="T1" fmla="*/ 72 h 72"/>
                    <a:gd name="T2" fmla="*/ 16 w 32"/>
                    <a:gd name="T3" fmla="*/ 72 h 72"/>
                    <a:gd name="T4" fmla="*/ 8 w 32"/>
                    <a:gd name="T5" fmla="*/ 64 h 72"/>
                    <a:gd name="T6" fmla="*/ 8 w 32"/>
                    <a:gd name="T7" fmla="*/ 48 h 72"/>
                    <a:gd name="T8" fmla="*/ 0 w 32"/>
                    <a:gd name="T9" fmla="*/ 48 h 72"/>
                    <a:gd name="T10" fmla="*/ 0 w 32"/>
                    <a:gd name="T11" fmla="*/ 16 h 72"/>
                    <a:gd name="T12" fmla="*/ 8 w 32"/>
                    <a:gd name="T13" fmla="*/ 8 h 72"/>
                    <a:gd name="T14" fmla="*/ 16 w 32"/>
                    <a:gd name="T15" fmla="*/ 8 h 72"/>
                    <a:gd name="T16" fmla="*/ 16 w 32"/>
                    <a:gd name="T17" fmla="*/ 0 h 72"/>
                    <a:gd name="T18" fmla="*/ 24 w 32"/>
                    <a:gd name="T19" fmla="*/ 0 h 72"/>
                    <a:gd name="T20" fmla="*/ 8 w 32"/>
                    <a:gd name="T21" fmla="*/ 16 h 72"/>
                    <a:gd name="T22" fmla="*/ 8 w 32"/>
                    <a:gd name="T23" fmla="*/ 24 h 72"/>
                    <a:gd name="T24" fmla="*/ 0 w 32"/>
                    <a:gd name="T25" fmla="*/ 24 h 72"/>
                    <a:gd name="T26" fmla="*/ 0 w 32"/>
                    <a:gd name="T27" fmla="*/ 32 h 72"/>
                    <a:gd name="T28" fmla="*/ 8 w 32"/>
                    <a:gd name="T29" fmla="*/ 40 h 72"/>
                    <a:gd name="T30" fmla="*/ 8 w 32"/>
                    <a:gd name="T31" fmla="*/ 56 h 72"/>
                    <a:gd name="T32" fmla="*/ 24 w 32"/>
                    <a:gd name="T33" fmla="*/ 72 h 72"/>
                    <a:gd name="T34" fmla="*/ 32 w 32"/>
                    <a:gd name="T35" fmla="*/ 72 h 72"/>
                    <a:gd name="T36" fmla="*/ 24 w 32"/>
                    <a:gd name="T37" fmla="*/ 72 h 7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72"/>
                    <a:gd name="T59" fmla="*/ 32 w 32"/>
                    <a:gd name="T60" fmla="*/ 72 h 7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72">
                      <a:moveTo>
                        <a:pt x="24" y="72"/>
                      </a:moveTo>
                      <a:lnTo>
                        <a:pt x="16" y="72"/>
                      </a:lnTo>
                      <a:lnTo>
                        <a:pt x="8" y="64"/>
                      </a:lnTo>
                      <a:lnTo>
                        <a:pt x="8" y="48"/>
                      </a:lnTo>
                      <a:lnTo>
                        <a:pt x="0" y="48"/>
                      </a:lnTo>
                      <a:lnTo>
                        <a:pt x="0" y="16"/>
                      </a:lnTo>
                      <a:lnTo>
                        <a:pt x="8" y="8"/>
                      </a:lnTo>
                      <a:lnTo>
                        <a:pt x="16" y="8"/>
                      </a:lnTo>
                      <a:lnTo>
                        <a:pt x="16" y="0"/>
                      </a:lnTo>
                      <a:lnTo>
                        <a:pt x="24" y="0"/>
                      </a:lnTo>
                      <a:lnTo>
                        <a:pt x="8" y="16"/>
                      </a:lnTo>
                      <a:lnTo>
                        <a:pt x="8" y="24"/>
                      </a:lnTo>
                      <a:lnTo>
                        <a:pt x="0" y="24"/>
                      </a:lnTo>
                      <a:lnTo>
                        <a:pt x="0" y="32"/>
                      </a:lnTo>
                      <a:lnTo>
                        <a:pt x="8" y="40"/>
                      </a:lnTo>
                      <a:lnTo>
                        <a:pt x="8" y="56"/>
                      </a:lnTo>
                      <a:lnTo>
                        <a:pt x="24" y="72"/>
                      </a:lnTo>
                      <a:lnTo>
                        <a:pt x="32" y="72"/>
                      </a:lnTo>
                      <a:lnTo>
                        <a:pt x="24" y="72"/>
                      </a:lnTo>
                      <a:close/>
                    </a:path>
                  </a:pathLst>
                </a:custGeom>
                <a:solidFill>
                  <a:srgbClr val="FF4C7F"/>
                </a:solidFill>
                <a:ln w="12700">
                  <a:solidFill>
                    <a:srgbClr val="FF3F72"/>
                  </a:solidFill>
                  <a:round/>
                  <a:headEnd/>
                  <a:tailEnd/>
                </a:ln>
              </p:spPr>
              <p:txBody>
                <a:bodyPr/>
                <a:lstStyle/>
                <a:p>
                  <a:endParaRPr lang="es-ES_tradnl"/>
                </a:p>
              </p:txBody>
            </p:sp>
          </p:grpSp>
          <p:grpSp>
            <p:nvGrpSpPr>
              <p:cNvPr id="38953" name="Group 644"/>
              <p:cNvGrpSpPr>
                <a:grpSpLocks/>
              </p:cNvGrpSpPr>
              <p:nvPr/>
            </p:nvGrpSpPr>
            <p:grpSpPr bwMode="auto">
              <a:xfrm>
                <a:off x="1819" y="1827"/>
                <a:ext cx="380" cy="751"/>
                <a:chOff x="1819" y="1827"/>
                <a:chExt cx="380" cy="751"/>
              </a:xfrm>
            </p:grpSpPr>
            <p:sp>
              <p:nvSpPr>
                <p:cNvPr id="38973" name="Freeform 645"/>
                <p:cNvSpPr>
                  <a:spLocks/>
                </p:cNvSpPr>
                <p:nvPr/>
              </p:nvSpPr>
              <p:spPr bwMode="auto">
                <a:xfrm>
                  <a:off x="1819" y="2314"/>
                  <a:ext cx="39" cy="104"/>
                </a:xfrm>
                <a:custGeom>
                  <a:avLst/>
                  <a:gdLst>
                    <a:gd name="T0" fmla="*/ 31 w 39"/>
                    <a:gd name="T1" fmla="*/ 104 h 104"/>
                    <a:gd name="T2" fmla="*/ 23 w 39"/>
                    <a:gd name="T3" fmla="*/ 104 h 104"/>
                    <a:gd name="T4" fmla="*/ 23 w 39"/>
                    <a:gd name="T5" fmla="*/ 96 h 104"/>
                    <a:gd name="T6" fmla="*/ 16 w 39"/>
                    <a:gd name="T7" fmla="*/ 88 h 104"/>
                    <a:gd name="T8" fmla="*/ 16 w 39"/>
                    <a:gd name="T9" fmla="*/ 72 h 104"/>
                    <a:gd name="T10" fmla="*/ 8 w 39"/>
                    <a:gd name="T11" fmla="*/ 64 h 104"/>
                    <a:gd name="T12" fmla="*/ 8 w 39"/>
                    <a:gd name="T13" fmla="*/ 56 h 104"/>
                    <a:gd name="T14" fmla="*/ 0 w 39"/>
                    <a:gd name="T15" fmla="*/ 48 h 104"/>
                    <a:gd name="T16" fmla="*/ 0 w 39"/>
                    <a:gd name="T17" fmla="*/ 24 h 104"/>
                    <a:gd name="T18" fmla="*/ 8 w 39"/>
                    <a:gd name="T19" fmla="*/ 24 h 104"/>
                    <a:gd name="T20" fmla="*/ 8 w 39"/>
                    <a:gd name="T21" fmla="*/ 16 h 104"/>
                    <a:gd name="T22" fmla="*/ 23 w 39"/>
                    <a:gd name="T23" fmla="*/ 0 h 104"/>
                    <a:gd name="T24" fmla="*/ 39 w 39"/>
                    <a:gd name="T25" fmla="*/ 0 h 104"/>
                    <a:gd name="T26" fmla="*/ 31 w 39"/>
                    <a:gd name="T27" fmla="*/ 8 h 104"/>
                    <a:gd name="T28" fmla="*/ 23 w 39"/>
                    <a:gd name="T29" fmla="*/ 8 h 104"/>
                    <a:gd name="T30" fmla="*/ 8 w 39"/>
                    <a:gd name="T31" fmla="*/ 24 h 104"/>
                    <a:gd name="T32" fmla="*/ 8 w 39"/>
                    <a:gd name="T33" fmla="*/ 56 h 104"/>
                    <a:gd name="T34" fmla="*/ 23 w 39"/>
                    <a:gd name="T35" fmla="*/ 72 h 104"/>
                    <a:gd name="T36" fmla="*/ 23 w 39"/>
                    <a:gd name="T37" fmla="*/ 96 h 104"/>
                    <a:gd name="T38" fmla="*/ 31 w 39"/>
                    <a:gd name="T39" fmla="*/ 104 h 10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9"/>
                    <a:gd name="T61" fmla="*/ 0 h 104"/>
                    <a:gd name="T62" fmla="*/ 39 w 39"/>
                    <a:gd name="T63" fmla="*/ 104 h 10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9" h="104">
                      <a:moveTo>
                        <a:pt x="31" y="104"/>
                      </a:moveTo>
                      <a:lnTo>
                        <a:pt x="23" y="104"/>
                      </a:lnTo>
                      <a:lnTo>
                        <a:pt x="23" y="96"/>
                      </a:lnTo>
                      <a:lnTo>
                        <a:pt x="16" y="88"/>
                      </a:lnTo>
                      <a:lnTo>
                        <a:pt x="16" y="72"/>
                      </a:lnTo>
                      <a:lnTo>
                        <a:pt x="8" y="64"/>
                      </a:lnTo>
                      <a:lnTo>
                        <a:pt x="8" y="56"/>
                      </a:lnTo>
                      <a:lnTo>
                        <a:pt x="0" y="48"/>
                      </a:lnTo>
                      <a:lnTo>
                        <a:pt x="0" y="24"/>
                      </a:lnTo>
                      <a:lnTo>
                        <a:pt x="8" y="24"/>
                      </a:lnTo>
                      <a:lnTo>
                        <a:pt x="8" y="16"/>
                      </a:lnTo>
                      <a:lnTo>
                        <a:pt x="23" y="0"/>
                      </a:lnTo>
                      <a:lnTo>
                        <a:pt x="39" y="0"/>
                      </a:lnTo>
                      <a:lnTo>
                        <a:pt x="31" y="8"/>
                      </a:lnTo>
                      <a:lnTo>
                        <a:pt x="23" y="8"/>
                      </a:lnTo>
                      <a:lnTo>
                        <a:pt x="8" y="24"/>
                      </a:lnTo>
                      <a:lnTo>
                        <a:pt x="8" y="56"/>
                      </a:lnTo>
                      <a:lnTo>
                        <a:pt x="23" y="72"/>
                      </a:lnTo>
                      <a:lnTo>
                        <a:pt x="23" y="96"/>
                      </a:lnTo>
                      <a:lnTo>
                        <a:pt x="31" y="104"/>
                      </a:lnTo>
                      <a:close/>
                    </a:path>
                  </a:pathLst>
                </a:custGeom>
                <a:solidFill>
                  <a:srgbClr val="FF4C7F"/>
                </a:solidFill>
                <a:ln w="12700">
                  <a:solidFill>
                    <a:srgbClr val="FF3F72"/>
                  </a:solidFill>
                  <a:round/>
                  <a:headEnd/>
                  <a:tailEnd/>
                </a:ln>
              </p:spPr>
              <p:txBody>
                <a:bodyPr/>
                <a:lstStyle/>
                <a:p>
                  <a:endParaRPr lang="es-ES_tradnl"/>
                </a:p>
              </p:txBody>
            </p:sp>
            <p:sp>
              <p:nvSpPr>
                <p:cNvPr id="38974" name="Freeform 646"/>
                <p:cNvSpPr>
                  <a:spLocks/>
                </p:cNvSpPr>
                <p:nvPr/>
              </p:nvSpPr>
              <p:spPr bwMode="auto">
                <a:xfrm>
                  <a:off x="1882" y="2354"/>
                  <a:ext cx="40" cy="24"/>
                </a:xfrm>
                <a:custGeom>
                  <a:avLst/>
                  <a:gdLst>
                    <a:gd name="T0" fmla="*/ 8 w 40"/>
                    <a:gd name="T1" fmla="*/ 24 h 24"/>
                    <a:gd name="T2" fmla="*/ 0 w 40"/>
                    <a:gd name="T3" fmla="*/ 16 h 24"/>
                    <a:gd name="T4" fmla="*/ 0 w 40"/>
                    <a:gd name="T5" fmla="*/ 0 h 24"/>
                    <a:gd name="T6" fmla="*/ 8 w 40"/>
                    <a:gd name="T7" fmla="*/ 0 h 24"/>
                    <a:gd name="T8" fmla="*/ 24 w 40"/>
                    <a:gd name="T9" fmla="*/ 8 h 24"/>
                    <a:gd name="T10" fmla="*/ 32 w 40"/>
                    <a:gd name="T11" fmla="*/ 8 h 24"/>
                    <a:gd name="T12" fmla="*/ 40 w 40"/>
                    <a:gd name="T13" fmla="*/ 16 h 24"/>
                    <a:gd name="T14" fmla="*/ 32 w 40"/>
                    <a:gd name="T15" fmla="*/ 16 h 24"/>
                    <a:gd name="T16" fmla="*/ 24 w 40"/>
                    <a:gd name="T17" fmla="*/ 8 h 24"/>
                    <a:gd name="T18" fmla="*/ 0 w 40"/>
                    <a:gd name="T19" fmla="*/ 8 h 24"/>
                    <a:gd name="T20" fmla="*/ 8 w 40"/>
                    <a:gd name="T21" fmla="*/ 16 h 24"/>
                    <a:gd name="T22" fmla="*/ 8 w 40"/>
                    <a:gd name="T23" fmla="*/ 24 h 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0"/>
                    <a:gd name="T37" fmla="*/ 0 h 24"/>
                    <a:gd name="T38" fmla="*/ 40 w 40"/>
                    <a:gd name="T39" fmla="*/ 24 h 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0" h="24">
                      <a:moveTo>
                        <a:pt x="8" y="24"/>
                      </a:moveTo>
                      <a:lnTo>
                        <a:pt x="0" y="16"/>
                      </a:lnTo>
                      <a:lnTo>
                        <a:pt x="0" y="0"/>
                      </a:lnTo>
                      <a:lnTo>
                        <a:pt x="8" y="0"/>
                      </a:lnTo>
                      <a:lnTo>
                        <a:pt x="24" y="8"/>
                      </a:lnTo>
                      <a:lnTo>
                        <a:pt x="32" y="8"/>
                      </a:lnTo>
                      <a:lnTo>
                        <a:pt x="40" y="16"/>
                      </a:lnTo>
                      <a:lnTo>
                        <a:pt x="32" y="16"/>
                      </a:lnTo>
                      <a:lnTo>
                        <a:pt x="24" y="8"/>
                      </a:lnTo>
                      <a:lnTo>
                        <a:pt x="0" y="8"/>
                      </a:lnTo>
                      <a:lnTo>
                        <a:pt x="8" y="16"/>
                      </a:lnTo>
                      <a:lnTo>
                        <a:pt x="8" y="24"/>
                      </a:lnTo>
                      <a:close/>
                    </a:path>
                  </a:pathLst>
                </a:custGeom>
                <a:solidFill>
                  <a:srgbClr val="FF4C7F"/>
                </a:solidFill>
                <a:ln w="12700">
                  <a:solidFill>
                    <a:srgbClr val="FF3F72"/>
                  </a:solidFill>
                  <a:round/>
                  <a:headEnd/>
                  <a:tailEnd/>
                </a:ln>
              </p:spPr>
              <p:txBody>
                <a:bodyPr/>
                <a:lstStyle/>
                <a:p>
                  <a:endParaRPr lang="es-ES_tradnl"/>
                </a:p>
              </p:txBody>
            </p:sp>
            <p:sp>
              <p:nvSpPr>
                <p:cNvPr id="38975" name="Freeform 647"/>
                <p:cNvSpPr>
                  <a:spLocks/>
                </p:cNvSpPr>
                <p:nvPr/>
              </p:nvSpPr>
              <p:spPr bwMode="auto">
                <a:xfrm>
                  <a:off x="2033" y="2434"/>
                  <a:ext cx="47" cy="40"/>
                </a:xfrm>
                <a:custGeom>
                  <a:avLst/>
                  <a:gdLst>
                    <a:gd name="T0" fmla="*/ 8 w 47"/>
                    <a:gd name="T1" fmla="*/ 32 h 40"/>
                    <a:gd name="T2" fmla="*/ 16 w 47"/>
                    <a:gd name="T3" fmla="*/ 32 h 40"/>
                    <a:gd name="T4" fmla="*/ 24 w 47"/>
                    <a:gd name="T5" fmla="*/ 40 h 40"/>
                    <a:gd name="T6" fmla="*/ 47 w 47"/>
                    <a:gd name="T7" fmla="*/ 40 h 40"/>
                    <a:gd name="T8" fmla="*/ 39 w 47"/>
                    <a:gd name="T9" fmla="*/ 32 h 40"/>
                    <a:gd name="T10" fmla="*/ 32 w 47"/>
                    <a:gd name="T11" fmla="*/ 32 h 40"/>
                    <a:gd name="T12" fmla="*/ 32 w 47"/>
                    <a:gd name="T13" fmla="*/ 24 h 40"/>
                    <a:gd name="T14" fmla="*/ 24 w 47"/>
                    <a:gd name="T15" fmla="*/ 24 h 40"/>
                    <a:gd name="T16" fmla="*/ 16 w 47"/>
                    <a:gd name="T17" fmla="*/ 16 h 40"/>
                    <a:gd name="T18" fmla="*/ 16 w 47"/>
                    <a:gd name="T19" fmla="*/ 8 h 40"/>
                    <a:gd name="T20" fmla="*/ 8 w 47"/>
                    <a:gd name="T21" fmla="*/ 8 h 40"/>
                    <a:gd name="T22" fmla="*/ 0 w 47"/>
                    <a:gd name="T23" fmla="*/ 0 h 40"/>
                    <a:gd name="T24" fmla="*/ 8 w 47"/>
                    <a:gd name="T25" fmla="*/ 8 h 40"/>
                    <a:gd name="T26" fmla="*/ 8 w 47"/>
                    <a:gd name="T27" fmla="*/ 16 h 40"/>
                    <a:gd name="T28" fmla="*/ 16 w 47"/>
                    <a:gd name="T29" fmla="*/ 16 h 40"/>
                    <a:gd name="T30" fmla="*/ 16 w 47"/>
                    <a:gd name="T31" fmla="*/ 24 h 40"/>
                    <a:gd name="T32" fmla="*/ 24 w 47"/>
                    <a:gd name="T33" fmla="*/ 24 h 40"/>
                    <a:gd name="T34" fmla="*/ 32 w 47"/>
                    <a:gd name="T35" fmla="*/ 32 h 40"/>
                    <a:gd name="T36" fmla="*/ 39 w 47"/>
                    <a:gd name="T37" fmla="*/ 32 h 40"/>
                    <a:gd name="T38" fmla="*/ 47 w 47"/>
                    <a:gd name="T39" fmla="*/ 40 h 40"/>
                    <a:gd name="T40" fmla="*/ 24 w 47"/>
                    <a:gd name="T41" fmla="*/ 40 h 40"/>
                    <a:gd name="T42" fmla="*/ 24 w 47"/>
                    <a:gd name="T43" fmla="*/ 32 h 40"/>
                    <a:gd name="T44" fmla="*/ 8 w 47"/>
                    <a:gd name="T45" fmla="*/ 32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7"/>
                    <a:gd name="T70" fmla="*/ 0 h 40"/>
                    <a:gd name="T71" fmla="*/ 47 w 47"/>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7" h="40">
                      <a:moveTo>
                        <a:pt x="8" y="32"/>
                      </a:moveTo>
                      <a:lnTo>
                        <a:pt x="16" y="32"/>
                      </a:lnTo>
                      <a:lnTo>
                        <a:pt x="24" y="40"/>
                      </a:lnTo>
                      <a:lnTo>
                        <a:pt x="47" y="40"/>
                      </a:lnTo>
                      <a:lnTo>
                        <a:pt x="39" y="32"/>
                      </a:lnTo>
                      <a:lnTo>
                        <a:pt x="32" y="32"/>
                      </a:lnTo>
                      <a:lnTo>
                        <a:pt x="32" y="24"/>
                      </a:lnTo>
                      <a:lnTo>
                        <a:pt x="24" y="24"/>
                      </a:lnTo>
                      <a:lnTo>
                        <a:pt x="16" y="16"/>
                      </a:lnTo>
                      <a:lnTo>
                        <a:pt x="16" y="8"/>
                      </a:lnTo>
                      <a:lnTo>
                        <a:pt x="8" y="8"/>
                      </a:lnTo>
                      <a:lnTo>
                        <a:pt x="0" y="0"/>
                      </a:lnTo>
                      <a:lnTo>
                        <a:pt x="8" y="8"/>
                      </a:lnTo>
                      <a:lnTo>
                        <a:pt x="8" y="16"/>
                      </a:lnTo>
                      <a:lnTo>
                        <a:pt x="16" y="16"/>
                      </a:lnTo>
                      <a:lnTo>
                        <a:pt x="16" y="24"/>
                      </a:lnTo>
                      <a:lnTo>
                        <a:pt x="24" y="24"/>
                      </a:lnTo>
                      <a:lnTo>
                        <a:pt x="32" y="32"/>
                      </a:lnTo>
                      <a:lnTo>
                        <a:pt x="39" y="32"/>
                      </a:lnTo>
                      <a:lnTo>
                        <a:pt x="47" y="40"/>
                      </a:lnTo>
                      <a:lnTo>
                        <a:pt x="24" y="40"/>
                      </a:lnTo>
                      <a:lnTo>
                        <a:pt x="24" y="32"/>
                      </a:lnTo>
                      <a:lnTo>
                        <a:pt x="8" y="32"/>
                      </a:lnTo>
                      <a:close/>
                    </a:path>
                  </a:pathLst>
                </a:custGeom>
                <a:solidFill>
                  <a:srgbClr val="FF4C7F"/>
                </a:solidFill>
                <a:ln w="12700">
                  <a:solidFill>
                    <a:srgbClr val="FF3F72"/>
                  </a:solidFill>
                  <a:round/>
                  <a:headEnd/>
                  <a:tailEnd/>
                </a:ln>
              </p:spPr>
              <p:txBody>
                <a:bodyPr/>
                <a:lstStyle/>
                <a:p>
                  <a:endParaRPr lang="es-ES_tradnl"/>
                </a:p>
              </p:txBody>
            </p:sp>
            <p:sp>
              <p:nvSpPr>
                <p:cNvPr id="38976" name="Freeform 648"/>
                <p:cNvSpPr>
                  <a:spLocks/>
                </p:cNvSpPr>
                <p:nvPr/>
              </p:nvSpPr>
              <p:spPr bwMode="auto">
                <a:xfrm>
                  <a:off x="2049" y="2458"/>
                  <a:ext cx="1" cy="8"/>
                </a:xfrm>
                <a:custGeom>
                  <a:avLst/>
                  <a:gdLst>
                    <a:gd name="T0" fmla="*/ 0 w 1"/>
                    <a:gd name="T1" fmla="*/ 8 h 8"/>
                    <a:gd name="T2" fmla="*/ 0 w 1"/>
                    <a:gd name="T3" fmla="*/ 0 h 8"/>
                    <a:gd name="T4" fmla="*/ 0 w 1"/>
                    <a:gd name="T5" fmla="*/ 8 h 8"/>
                    <a:gd name="T6" fmla="*/ 0 60000 65536"/>
                    <a:gd name="T7" fmla="*/ 0 60000 65536"/>
                    <a:gd name="T8" fmla="*/ 0 60000 65536"/>
                    <a:gd name="T9" fmla="*/ 0 w 1"/>
                    <a:gd name="T10" fmla="*/ 0 h 8"/>
                    <a:gd name="T11" fmla="*/ 1 w 1"/>
                    <a:gd name="T12" fmla="*/ 8 h 8"/>
                  </a:gdLst>
                  <a:ahLst/>
                  <a:cxnLst>
                    <a:cxn ang="T6">
                      <a:pos x="T0" y="T1"/>
                    </a:cxn>
                    <a:cxn ang="T7">
                      <a:pos x="T2" y="T3"/>
                    </a:cxn>
                    <a:cxn ang="T8">
                      <a:pos x="T4" y="T5"/>
                    </a:cxn>
                  </a:cxnLst>
                  <a:rect l="T9" t="T10" r="T11" b="T12"/>
                  <a:pathLst>
                    <a:path w="1" h="8">
                      <a:moveTo>
                        <a:pt x="0" y="8"/>
                      </a:moveTo>
                      <a:lnTo>
                        <a:pt x="0" y="0"/>
                      </a:lnTo>
                      <a:lnTo>
                        <a:pt x="0" y="8"/>
                      </a:lnTo>
                      <a:close/>
                    </a:path>
                  </a:pathLst>
                </a:custGeom>
                <a:solidFill>
                  <a:srgbClr val="32B219"/>
                </a:solidFill>
                <a:ln w="0">
                  <a:solidFill>
                    <a:srgbClr val="000000"/>
                  </a:solidFill>
                  <a:round/>
                  <a:headEnd/>
                  <a:tailEnd/>
                </a:ln>
              </p:spPr>
              <p:txBody>
                <a:bodyPr/>
                <a:lstStyle/>
                <a:p>
                  <a:endParaRPr lang="es-ES_tradnl"/>
                </a:p>
              </p:txBody>
            </p:sp>
            <p:sp>
              <p:nvSpPr>
                <p:cNvPr id="38977" name="Freeform 649"/>
                <p:cNvSpPr>
                  <a:spLocks/>
                </p:cNvSpPr>
                <p:nvPr/>
              </p:nvSpPr>
              <p:spPr bwMode="auto">
                <a:xfrm>
                  <a:off x="1906" y="2442"/>
                  <a:ext cx="16" cy="48"/>
                </a:xfrm>
                <a:custGeom>
                  <a:avLst/>
                  <a:gdLst>
                    <a:gd name="T0" fmla="*/ 8 w 16"/>
                    <a:gd name="T1" fmla="*/ 48 h 48"/>
                    <a:gd name="T2" fmla="*/ 8 w 16"/>
                    <a:gd name="T3" fmla="*/ 40 h 48"/>
                    <a:gd name="T4" fmla="*/ 0 w 16"/>
                    <a:gd name="T5" fmla="*/ 40 h 48"/>
                    <a:gd name="T6" fmla="*/ 0 w 16"/>
                    <a:gd name="T7" fmla="*/ 32 h 48"/>
                    <a:gd name="T8" fmla="*/ 8 w 16"/>
                    <a:gd name="T9" fmla="*/ 24 h 48"/>
                    <a:gd name="T10" fmla="*/ 8 w 16"/>
                    <a:gd name="T11" fmla="*/ 8 h 48"/>
                    <a:gd name="T12" fmla="*/ 16 w 16"/>
                    <a:gd name="T13" fmla="*/ 8 h 48"/>
                    <a:gd name="T14" fmla="*/ 16 w 16"/>
                    <a:gd name="T15" fmla="*/ 0 h 48"/>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48"/>
                    <a:gd name="T26" fmla="*/ 16 w 16"/>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48">
                      <a:moveTo>
                        <a:pt x="8" y="48"/>
                      </a:moveTo>
                      <a:lnTo>
                        <a:pt x="8" y="40"/>
                      </a:lnTo>
                      <a:lnTo>
                        <a:pt x="0" y="40"/>
                      </a:lnTo>
                      <a:lnTo>
                        <a:pt x="0" y="32"/>
                      </a:lnTo>
                      <a:lnTo>
                        <a:pt x="8" y="24"/>
                      </a:lnTo>
                      <a:lnTo>
                        <a:pt x="8" y="8"/>
                      </a:lnTo>
                      <a:lnTo>
                        <a:pt x="16" y="8"/>
                      </a:lnTo>
                      <a:lnTo>
                        <a:pt x="16" y="0"/>
                      </a:lnTo>
                    </a:path>
                  </a:pathLst>
                </a:custGeom>
                <a:noFill/>
                <a:ln w="12700">
                  <a:solidFill>
                    <a:srgbClr val="FF3F8C"/>
                  </a:solidFill>
                  <a:round/>
                  <a:headEnd/>
                  <a:tailEnd/>
                </a:ln>
              </p:spPr>
              <p:txBody>
                <a:bodyPr/>
                <a:lstStyle/>
                <a:p>
                  <a:endParaRPr lang="es-ES_tradnl"/>
                </a:p>
              </p:txBody>
            </p:sp>
            <p:sp>
              <p:nvSpPr>
                <p:cNvPr id="38978" name="Freeform 650"/>
                <p:cNvSpPr>
                  <a:spLocks/>
                </p:cNvSpPr>
                <p:nvPr/>
              </p:nvSpPr>
              <p:spPr bwMode="auto">
                <a:xfrm>
                  <a:off x="1922" y="2434"/>
                  <a:ext cx="16" cy="8"/>
                </a:xfrm>
                <a:custGeom>
                  <a:avLst/>
                  <a:gdLst>
                    <a:gd name="T0" fmla="*/ 0 w 16"/>
                    <a:gd name="T1" fmla="*/ 8 h 8"/>
                    <a:gd name="T2" fmla="*/ 8 w 16"/>
                    <a:gd name="T3" fmla="*/ 8 h 8"/>
                    <a:gd name="T4" fmla="*/ 8 w 16"/>
                    <a:gd name="T5" fmla="*/ 0 h 8"/>
                    <a:gd name="T6" fmla="*/ 16 w 16"/>
                    <a:gd name="T7" fmla="*/ 0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8" y="8"/>
                      </a:lnTo>
                      <a:lnTo>
                        <a:pt x="8" y="0"/>
                      </a:lnTo>
                      <a:lnTo>
                        <a:pt x="16" y="0"/>
                      </a:lnTo>
                    </a:path>
                  </a:pathLst>
                </a:custGeom>
                <a:noFill/>
                <a:ln w="12700">
                  <a:solidFill>
                    <a:srgbClr val="FF3F8C"/>
                  </a:solidFill>
                  <a:round/>
                  <a:headEnd/>
                  <a:tailEnd/>
                </a:ln>
              </p:spPr>
              <p:txBody>
                <a:bodyPr/>
                <a:lstStyle/>
                <a:p>
                  <a:endParaRPr lang="es-ES_tradnl"/>
                </a:p>
              </p:txBody>
            </p:sp>
            <p:sp>
              <p:nvSpPr>
                <p:cNvPr id="38979" name="Freeform 651"/>
                <p:cNvSpPr>
                  <a:spLocks/>
                </p:cNvSpPr>
                <p:nvPr/>
              </p:nvSpPr>
              <p:spPr bwMode="auto">
                <a:xfrm>
                  <a:off x="1969" y="2498"/>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F4F51"/>
                  </a:solidFill>
                  <a:round/>
                  <a:headEnd/>
                  <a:tailEnd/>
                </a:ln>
              </p:spPr>
              <p:txBody>
                <a:bodyPr/>
                <a:lstStyle/>
                <a:p>
                  <a:endParaRPr lang="es-ES_tradnl"/>
                </a:p>
              </p:txBody>
            </p:sp>
            <p:sp>
              <p:nvSpPr>
                <p:cNvPr id="38980" name="Freeform 652"/>
                <p:cNvSpPr>
                  <a:spLocks/>
                </p:cNvSpPr>
                <p:nvPr/>
              </p:nvSpPr>
              <p:spPr bwMode="auto">
                <a:xfrm>
                  <a:off x="1993" y="231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F6051"/>
                  </a:solidFill>
                  <a:round/>
                  <a:headEnd/>
                  <a:tailEnd/>
                </a:ln>
              </p:spPr>
              <p:txBody>
                <a:bodyPr/>
                <a:lstStyle/>
                <a:p>
                  <a:endParaRPr lang="es-ES_tradnl"/>
                </a:p>
              </p:txBody>
            </p:sp>
            <p:sp>
              <p:nvSpPr>
                <p:cNvPr id="38981" name="Freeform 653"/>
                <p:cNvSpPr>
                  <a:spLocks/>
                </p:cNvSpPr>
                <p:nvPr/>
              </p:nvSpPr>
              <p:spPr bwMode="auto">
                <a:xfrm>
                  <a:off x="2001" y="2306"/>
                  <a:ext cx="8" cy="8"/>
                </a:xfrm>
                <a:custGeom>
                  <a:avLst/>
                  <a:gdLst>
                    <a:gd name="T0" fmla="*/ 0 w 8"/>
                    <a:gd name="T1" fmla="*/ 8 h 8"/>
                    <a:gd name="T2" fmla="*/ 8 w 8"/>
                    <a:gd name="T3" fmla="*/ 8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8"/>
                      </a:lnTo>
                      <a:lnTo>
                        <a:pt x="8" y="0"/>
                      </a:lnTo>
                    </a:path>
                  </a:pathLst>
                </a:custGeom>
                <a:noFill/>
                <a:ln w="12700">
                  <a:solidFill>
                    <a:srgbClr val="FF6051"/>
                  </a:solidFill>
                  <a:round/>
                  <a:headEnd/>
                  <a:tailEnd/>
                </a:ln>
              </p:spPr>
              <p:txBody>
                <a:bodyPr/>
                <a:lstStyle/>
                <a:p>
                  <a:endParaRPr lang="es-ES_tradnl"/>
                </a:p>
              </p:txBody>
            </p:sp>
            <p:sp>
              <p:nvSpPr>
                <p:cNvPr id="38982" name="Freeform 654"/>
                <p:cNvSpPr>
                  <a:spLocks/>
                </p:cNvSpPr>
                <p:nvPr/>
              </p:nvSpPr>
              <p:spPr bwMode="auto">
                <a:xfrm>
                  <a:off x="1969" y="2322"/>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p>
              </p:txBody>
            </p:sp>
            <p:sp>
              <p:nvSpPr>
                <p:cNvPr id="38983" name="Freeform 655"/>
                <p:cNvSpPr>
                  <a:spLocks/>
                </p:cNvSpPr>
                <p:nvPr/>
              </p:nvSpPr>
              <p:spPr bwMode="auto">
                <a:xfrm>
                  <a:off x="1985" y="2306"/>
                  <a:ext cx="24" cy="16"/>
                </a:xfrm>
                <a:custGeom>
                  <a:avLst/>
                  <a:gdLst>
                    <a:gd name="T0" fmla="*/ 0 w 24"/>
                    <a:gd name="T1" fmla="*/ 16 h 16"/>
                    <a:gd name="T2" fmla="*/ 8 w 24"/>
                    <a:gd name="T3" fmla="*/ 16 h 16"/>
                    <a:gd name="T4" fmla="*/ 8 w 24"/>
                    <a:gd name="T5" fmla="*/ 8 h 16"/>
                    <a:gd name="T6" fmla="*/ 16 w 24"/>
                    <a:gd name="T7" fmla="*/ 0 h 16"/>
                    <a:gd name="T8" fmla="*/ 24 w 24"/>
                    <a:gd name="T9" fmla="*/ 0 h 16"/>
                    <a:gd name="T10" fmla="*/ 0 60000 65536"/>
                    <a:gd name="T11" fmla="*/ 0 60000 65536"/>
                    <a:gd name="T12" fmla="*/ 0 60000 65536"/>
                    <a:gd name="T13" fmla="*/ 0 60000 65536"/>
                    <a:gd name="T14" fmla="*/ 0 60000 65536"/>
                    <a:gd name="T15" fmla="*/ 0 w 24"/>
                    <a:gd name="T16" fmla="*/ 0 h 16"/>
                    <a:gd name="T17" fmla="*/ 24 w 24"/>
                    <a:gd name="T18" fmla="*/ 16 h 16"/>
                  </a:gdLst>
                  <a:ahLst/>
                  <a:cxnLst>
                    <a:cxn ang="T10">
                      <a:pos x="T0" y="T1"/>
                    </a:cxn>
                    <a:cxn ang="T11">
                      <a:pos x="T2" y="T3"/>
                    </a:cxn>
                    <a:cxn ang="T12">
                      <a:pos x="T4" y="T5"/>
                    </a:cxn>
                    <a:cxn ang="T13">
                      <a:pos x="T6" y="T7"/>
                    </a:cxn>
                    <a:cxn ang="T14">
                      <a:pos x="T8" y="T9"/>
                    </a:cxn>
                  </a:cxnLst>
                  <a:rect l="T15" t="T16" r="T17" b="T18"/>
                  <a:pathLst>
                    <a:path w="24" h="16">
                      <a:moveTo>
                        <a:pt x="0" y="16"/>
                      </a:moveTo>
                      <a:lnTo>
                        <a:pt x="8" y="16"/>
                      </a:lnTo>
                      <a:lnTo>
                        <a:pt x="8" y="8"/>
                      </a:lnTo>
                      <a:lnTo>
                        <a:pt x="16" y="0"/>
                      </a:lnTo>
                      <a:lnTo>
                        <a:pt x="24" y="0"/>
                      </a:lnTo>
                    </a:path>
                  </a:pathLst>
                </a:custGeom>
                <a:noFill/>
                <a:ln w="12700">
                  <a:solidFill>
                    <a:srgbClr val="FF6051"/>
                  </a:solidFill>
                  <a:round/>
                  <a:headEnd/>
                  <a:tailEnd/>
                </a:ln>
              </p:spPr>
              <p:txBody>
                <a:bodyPr/>
                <a:lstStyle/>
                <a:p>
                  <a:endParaRPr lang="es-ES_tradnl"/>
                </a:p>
              </p:txBody>
            </p:sp>
            <p:sp>
              <p:nvSpPr>
                <p:cNvPr id="38984" name="Freeform 656"/>
                <p:cNvSpPr>
                  <a:spLocks/>
                </p:cNvSpPr>
                <p:nvPr/>
              </p:nvSpPr>
              <p:spPr bwMode="auto">
                <a:xfrm>
                  <a:off x="1961" y="2322"/>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FF6051"/>
                  </a:solidFill>
                  <a:round/>
                  <a:headEnd/>
                  <a:tailEnd/>
                </a:ln>
              </p:spPr>
              <p:txBody>
                <a:bodyPr/>
                <a:lstStyle/>
                <a:p>
                  <a:endParaRPr lang="es-ES_tradnl"/>
                </a:p>
              </p:txBody>
            </p:sp>
            <p:sp>
              <p:nvSpPr>
                <p:cNvPr id="38985" name="Freeform 657"/>
                <p:cNvSpPr>
                  <a:spLocks/>
                </p:cNvSpPr>
                <p:nvPr/>
              </p:nvSpPr>
              <p:spPr bwMode="auto">
                <a:xfrm>
                  <a:off x="1977" y="2306"/>
                  <a:ext cx="16" cy="16"/>
                </a:xfrm>
                <a:custGeom>
                  <a:avLst/>
                  <a:gdLst>
                    <a:gd name="T0" fmla="*/ 0 w 16"/>
                    <a:gd name="T1" fmla="*/ 16 h 16"/>
                    <a:gd name="T2" fmla="*/ 8 w 16"/>
                    <a:gd name="T3" fmla="*/ 16 h 16"/>
                    <a:gd name="T4" fmla="*/ 8 w 16"/>
                    <a:gd name="T5" fmla="*/ 8 h 16"/>
                    <a:gd name="T6" fmla="*/ 16 w 16"/>
                    <a:gd name="T7" fmla="*/ 8 h 16"/>
                    <a:gd name="T8" fmla="*/ 16 w 16"/>
                    <a:gd name="T9" fmla="*/ 0 h 16"/>
                    <a:gd name="T10" fmla="*/ 0 60000 65536"/>
                    <a:gd name="T11" fmla="*/ 0 60000 65536"/>
                    <a:gd name="T12" fmla="*/ 0 60000 65536"/>
                    <a:gd name="T13" fmla="*/ 0 60000 65536"/>
                    <a:gd name="T14" fmla="*/ 0 60000 65536"/>
                    <a:gd name="T15" fmla="*/ 0 w 16"/>
                    <a:gd name="T16" fmla="*/ 0 h 16"/>
                    <a:gd name="T17" fmla="*/ 16 w 16"/>
                    <a:gd name="T18" fmla="*/ 16 h 16"/>
                  </a:gdLst>
                  <a:ahLst/>
                  <a:cxnLst>
                    <a:cxn ang="T10">
                      <a:pos x="T0" y="T1"/>
                    </a:cxn>
                    <a:cxn ang="T11">
                      <a:pos x="T2" y="T3"/>
                    </a:cxn>
                    <a:cxn ang="T12">
                      <a:pos x="T4" y="T5"/>
                    </a:cxn>
                    <a:cxn ang="T13">
                      <a:pos x="T6" y="T7"/>
                    </a:cxn>
                    <a:cxn ang="T14">
                      <a:pos x="T8" y="T9"/>
                    </a:cxn>
                  </a:cxnLst>
                  <a:rect l="T15" t="T16" r="T17" b="T18"/>
                  <a:pathLst>
                    <a:path w="16" h="16">
                      <a:moveTo>
                        <a:pt x="0" y="16"/>
                      </a:moveTo>
                      <a:lnTo>
                        <a:pt x="8" y="16"/>
                      </a:lnTo>
                      <a:lnTo>
                        <a:pt x="8" y="8"/>
                      </a:lnTo>
                      <a:lnTo>
                        <a:pt x="16" y="8"/>
                      </a:lnTo>
                      <a:lnTo>
                        <a:pt x="16" y="0"/>
                      </a:lnTo>
                    </a:path>
                  </a:pathLst>
                </a:custGeom>
                <a:noFill/>
                <a:ln w="12700">
                  <a:solidFill>
                    <a:srgbClr val="FF6051"/>
                  </a:solidFill>
                  <a:round/>
                  <a:headEnd/>
                  <a:tailEnd/>
                </a:ln>
              </p:spPr>
              <p:txBody>
                <a:bodyPr/>
                <a:lstStyle/>
                <a:p>
                  <a:endParaRPr lang="es-ES_tradnl"/>
                </a:p>
              </p:txBody>
            </p:sp>
            <p:sp>
              <p:nvSpPr>
                <p:cNvPr id="38986" name="Freeform 658"/>
                <p:cNvSpPr>
                  <a:spLocks/>
                </p:cNvSpPr>
                <p:nvPr/>
              </p:nvSpPr>
              <p:spPr bwMode="auto">
                <a:xfrm>
                  <a:off x="1961" y="2322"/>
                  <a:ext cx="16" cy="8"/>
                </a:xfrm>
                <a:custGeom>
                  <a:avLst/>
                  <a:gdLst>
                    <a:gd name="T0" fmla="*/ 0 w 16"/>
                    <a:gd name="T1" fmla="*/ 8 h 8"/>
                    <a:gd name="T2" fmla="*/ 8 w 16"/>
                    <a:gd name="T3" fmla="*/ 0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0"/>
                      </a:lnTo>
                      <a:lnTo>
                        <a:pt x="16" y="0"/>
                      </a:lnTo>
                    </a:path>
                  </a:pathLst>
                </a:custGeom>
                <a:noFill/>
                <a:ln w="12700">
                  <a:solidFill>
                    <a:srgbClr val="FF6051"/>
                  </a:solidFill>
                  <a:round/>
                  <a:headEnd/>
                  <a:tailEnd/>
                </a:ln>
              </p:spPr>
              <p:txBody>
                <a:bodyPr/>
                <a:lstStyle/>
                <a:p>
                  <a:endParaRPr lang="es-ES_tradnl"/>
                </a:p>
              </p:txBody>
            </p:sp>
            <p:sp>
              <p:nvSpPr>
                <p:cNvPr id="38987" name="Freeform 659"/>
                <p:cNvSpPr>
                  <a:spLocks/>
                </p:cNvSpPr>
                <p:nvPr/>
              </p:nvSpPr>
              <p:spPr bwMode="auto">
                <a:xfrm>
                  <a:off x="1977" y="2314"/>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F6051"/>
                  </a:solidFill>
                  <a:round/>
                  <a:headEnd/>
                  <a:tailEnd/>
                </a:ln>
              </p:spPr>
              <p:txBody>
                <a:bodyPr/>
                <a:lstStyle/>
                <a:p>
                  <a:endParaRPr lang="es-ES_tradnl"/>
                </a:p>
              </p:txBody>
            </p:sp>
            <p:sp>
              <p:nvSpPr>
                <p:cNvPr id="38988" name="Freeform 660"/>
                <p:cNvSpPr>
                  <a:spLocks/>
                </p:cNvSpPr>
                <p:nvPr/>
              </p:nvSpPr>
              <p:spPr bwMode="auto">
                <a:xfrm>
                  <a:off x="1977" y="2322"/>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FF6051"/>
                  </a:solidFill>
                  <a:round/>
                  <a:headEnd/>
                  <a:tailEnd/>
                </a:ln>
              </p:spPr>
              <p:txBody>
                <a:bodyPr/>
                <a:lstStyle/>
                <a:p>
                  <a:endParaRPr lang="es-ES_tradnl"/>
                </a:p>
              </p:txBody>
            </p:sp>
            <p:sp>
              <p:nvSpPr>
                <p:cNvPr id="38989" name="Freeform 661"/>
                <p:cNvSpPr>
                  <a:spLocks/>
                </p:cNvSpPr>
                <p:nvPr/>
              </p:nvSpPr>
              <p:spPr bwMode="auto">
                <a:xfrm>
                  <a:off x="2104" y="2458"/>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p>
              </p:txBody>
            </p:sp>
            <p:sp>
              <p:nvSpPr>
                <p:cNvPr id="38990" name="Freeform 662"/>
                <p:cNvSpPr>
                  <a:spLocks/>
                </p:cNvSpPr>
                <p:nvPr/>
              </p:nvSpPr>
              <p:spPr bwMode="auto">
                <a:xfrm>
                  <a:off x="2112" y="2490"/>
                  <a:ext cx="16" cy="16"/>
                </a:xfrm>
                <a:custGeom>
                  <a:avLst/>
                  <a:gdLst>
                    <a:gd name="T0" fmla="*/ 16 w 16"/>
                    <a:gd name="T1" fmla="*/ 16 h 16"/>
                    <a:gd name="T2" fmla="*/ 8 w 16"/>
                    <a:gd name="T3" fmla="*/ 16 h 16"/>
                    <a:gd name="T4" fmla="*/ 0 w 16"/>
                    <a:gd name="T5" fmla="*/ 8 h 16"/>
                    <a:gd name="T6" fmla="*/ 0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16"/>
                      </a:moveTo>
                      <a:lnTo>
                        <a:pt x="8" y="16"/>
                      </a:lnTo>
                      <a:lnTo>
                        <a:pt x="0" y="8"/>
                      </a:lnTo>
                      <a:lnTo>
                        <a:pt x="0" y="0"/>
                      </a:lnTo>
                    </a:path>
                  </a:pathLst>
                </a:custGeom>
                <a:noFill/>
                <a:ln w="12700">
                  <a:solidFill>
                    <a:srgbClr val="F41C4F"/>
                  </a:solidFill>
                  <a:round/>
                  <a:headEnd/>
                  <a:tailEnd/>
                </a:ln>
              </p:spPr>
              <p:txBody>
                <a:bodyPr/>
                <a:lstStyle/>
                <a:p>
                  <a:endParaRPr lang="es-ES_tradnl"/>
                </a:p>
              </p:txBody>
            </p:sp>
            <p:sp>
              <p:nvSpPr>
                <p:cNvPr id="38991" name="Freeform 663"/>
                <p:cNvSpPr>
                  <a:spLocks/>
                </p:cNvSpPr>
                <p:nvPr/>
              </p:nvSpPr>
              <p:spPr bwMode="auto">
                <a:xfrm>
                  <a:off x="2088" y="2482"/>
                  <a:ext cx="24" cy="8"/>
                </a:xfrm>
                <a:custGeom>
                  <a:avLst/>
                  <a:gdLst>
                    <a:gd name="T0" fmla="*/ 24 w 24"/>
                    <a:gd name="T1" fmla="*/ 8 h 8"/>
                    <a:gd name="T2" fmla="*/ 8 w 24"/>
                    <a:gd name="T3" fmla="*/ 8 h 8"/>
                    <a:gd name="T4" fmla="*/ 8 w 24"/>
                    <a:gd name="T5" fmla="*/ 0 h 8"/>
                    <a:gd name="T6" fmla="*/ 0 w 24"/>
                    <a:gd name="T7" fmla="*/ 0 h 8"/>
                    <a:gd name="T8" fmla="*/ 0 60000 65536"/>
                    <a:gd name="T9" fmla="*/ 0 60000 65536"/>
                    <a:gd name="T10" fmla="*/ 0 60000 65536"/>
                    <a:gd name="T11" fmla="*/ 0 60000 65536"/>
                    <a:gd name="T12" fmla="*/ 0 w 24"/>
                    <a:gd name="T13" fmla="*/ 0 h 8"/>
                    <a:gd name="T14" fmla="*/ 24 w 24"/>
                    <a:gd name="T15" fmla="*/ 8 h 8"/>
                  </a:gdLst>
                  <a:ahLst/>
                  <a:cxnLst>
                    <a:cxn ang="T8">
                      <a:pos x="T0" y="T1"/>
                    </a:cxn>
                    <a:cxn ang="T9">
                      <a:pos x="T2" y="T3"/>
                    </a:cxn>
                    <a:cxn ang="T10">
                      <a:pos x="T4" y="T5"/>
                    </a:cxn>
                    <a:cxn ang="T11">
                      <a:pos x="T6" y="T7"/>
                    </a:cxn>
                  </a:cxnLst>
                  <a:rect l="T12" t="T13" r="T14" b="T15"/>
                  <a:pathLst>
                    <a:path w="24" h="8">
                      <a:moveTo>
                        <a:pt x="24" y="8"/>
                      </a:moveTo>
                      <a:lnTo>
                        <a:pt x="8" y="8"/>
                      </a:lnTo>
                      <a:lnTo>
                        <a:pt x="8" y="0"/>
                      </a:lnTo>
                      <a:lnTo>
                        <a:pt x="0" y="0"/>
                      </a:lnTo>
                    </a:path>
                  </a:pathLst>
                </a:custGeom>
                <a:noFill/>
                <a:ln w="12700">
                  <a:solidFill>
                    <a:srgbClr val="F41C4F"/>
                  </a:solidFill>
                  <a:round/>
                  <a:headEnd/>
                  <a:tailEnd/>
                </a:ln>
              </p:spPr>
              <p:txBody>
                <a:bodyPr/>
                <a:lstStyle/>
                <a:p>
                  <a:endParaRPr lang="es-ES_tradnl"/>
                </a:p>
              </p:txBody>
            </p:sp>
            <p:sp>
              <p:nvSpPr>
                <p:cNvPr id="38992" name="Freeform 664"/>
                <p:cNvSpPr>
                  <a:spLocks/>
                </p:cNvSpPr>
                <p:nvPr/>
              </p:nvSpPr>
              <p:spPr bwMode="auto">
                <a:xfrm>
                  <a:off x="2080" y="2482"/>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p>
              </p:txBody>
            </p:sp>
            <p:sp>
              <p:nvSpPr>
                <p:cNvPr id="38993" name="Freeform 665"/>
                <p:cNvSpPr>
                  <a:spLocks/>
                </p:cNvSpPr>
                <p:nvPr/>
              </p:nvSpPr>
              <p:spPr bwMode="auto">
                <a:xfrm>
                  <a:off x="2041" y="2474"/>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F41C4F"/>
                  </a:solidFill>
                  <a:round/>
                  <a:headEnd/>
                  <a:tailEnd/>
                </a:ln>
              </p:spPr>
              <p:txBody>
                <a:bodyPr/>
                <a:lstStyle/>
                <a:p>
                  <a:endParaRPr lang="es-ES_tradnl"/>
                </a:p>
              </p:txBody>
            </p:sp>
            <p:sp>
              <p:nvSpPr>
                <p:cNvPr id="38994" name="Freeform 666"/>
                <p:cNvSpPr>
                  <a:spLocks/>
                </p:cNvSpPr>
                <p:nvPr/>
              </p:nvSpPr>
              <p:spPr bwMode="auto">
                <a:xfrm>
                  <a:off x="2049" y="2490"/>
                  <a:ext cx="8" cy="8"/>
                </a:xfrm>
                <a:custGeom>
                  <a:avLst/>
                  <a:gdLst>
                    <a:gd name="T0" fmla="*/ 8 w 8"/>
                    <a:gd name="T1" fmla="*/ 8 h 8"/>
                    <a:gd name="T2" fmla="*/ 8 w 8"/>
                    <a:gd name="T3" fmla="*/ 0 h 8"/>
                    <a:gd name="T4" fmla="*/ 0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8" y="0"/>
                      </a:lnTo>
                      <a:lnTo>
                        <a:pt x="0" y="0"/>
                      </a:lnTo>
                    </a:path>
                  </a:pathLst>
                </a:custGeom>
                <a:noFill/>
                <a:ln w="12700">
                  <a:solidFill>
                    <a:srgbClr val="F41C4F"/>
                  </a:solidFill>
                  <a:round/>
                  <a:headEnd/>
                  <a:tailEnd/>
                </a:ln>
              </p:spPr>
              <p:txBody>
                <a:bodyPr/>
                <a:lstStyle/>
                <a:p>
                  <a:endParaRPr lang="es-ES_tradnl"/>
                </a:p>
              </p:txBody>
            </p:sp>
            <p:sp>
              <p:nvSpPr>
                <p:cNvPr id="38995" name="Freeform 667"/>
                <p:cNvSpPr>
                  <a:spLocks/>
                </p:cNvSpPr>
                <p:nvPr/>
              </p:nvSpPr>
              <p:spPr bwMode="auto">
                <a:xfrm>
                  <a:off x="1842" y="2330"/>
                  <a:ext cx="56" cy="8"/>
                </a:xfrm>
                <a:custGeom>
                  <a:avLst/>
                  <a:gdLst>
                    <a:gd name="T0" fmla="*/ 0 w 56"/>
                    <a:gd name="T1" fmla="*/ 0 h 8"/>
                    <a:gd name="T2" fmla="*/ 0 w 56"/>
                    <a:gd name="T3" fmla="*/ 8 h 8"/>
                    <a:gd name="T4" fmla="*/ 40 w 56"/>
                    <a:gd name="T5" fmla="*/ 8 h 8"/>
                    <a:gd name="T6" fmla="*/ 48 w 56"/>
                    <a:gd name="T7" fmla="*/ 0 h 8"/>
                    <a:gd name="T8" fmla="*/ 56 w 56"/>
                    <a:gd name="T9" fmla="*/ 0 h 8"/>
                    <a:gd name="T10" fmla="*/ 0 60000 65536"/>
                    <a:gd name="T11" fmla="*/ 0 60000 65536"/>
                    <a:gd name="T12" fmla="*/ 0 60000 65536"/>
                    <a:gd name="T13" fmla="*/ 0 60000 65536"/>
                    <a:gd name="T14" fmla="*/ 0 60000 65536"/>
                    <a:gd name="T15" fmla="*/ 0 w 56"/>
                    <a:gd name="T16" fmla="*/ 0 h 8"/>
                    <a:gd name="T17" fmla="*/ 56 w 56"/>
                    <a:gd name="T18" fmla="*/ 8 h 8"/>
                  </a:gdLst>
                  <a:ahLst/>
                  <a:cxnLst>
                    <a:cxn ang="T10">
                      <a:pos x="T0" y="T1"/>
                    </a:cxn>
                    <a:cxn ang="T11">
                      <a:pos x="T2" y="T3"/>
                    </a:cxn>
                    <a:cxn ang="T12">
                      <a:pos x="T4" y="T5"/>
                    </a:cxn>
                    <a:cxn ang="T13">
                      <a:pos x="T6" y="T7"/>
                    </a:cxn>
                    <a:cxn ang="T14">
                      <a:pos x="T8" y="T9"/>
                    </a:cxn>
                  </a:cxnLst>
                  <a:rect l="T15" t="T16" r="T17" b="T18"/>
                  <a:pathLst>
                    <a:path w="56" h="8">
                      <a:moveTo>
                        <a:pt x="0" y="0"/>
                      </a:moveTo>
                      <a:lnTo>
                        <a:pt x="0" y="8"/>
                      </a:lnTo>
                      <a:lnTo>
                        <a:pt x="40" y="8"/>
                      </a:lnTo>
                      <a:lnTo>
                        <a:pt x="48" y="0"/>
                      </a:lnTo>
                      <a:lnTo>
                        <a:pt x="56" y="0"/>
                      </a:lnTo>
                    </a:path>
                  </a:pathLst>
                </a:custGeom>
                <a:noFill/>
                <a:ln w="12700">
                  <a:solidFill>
                    <a:srgbClr val="F41C4F"/>
                  </a:solidFill>
                  <a:round/>
                  <a:headEnd/>
                  <a:tailEnd/>
                </a:ln>
              </p:spPr>
              <p:txBody>
                <a:bodyPr/>
                <a:lstStyle/>
                <a:p>
                  <a:endParaRPr lang="es-ES_tradnl"/>
                </a:p>
              </p:txBody>
            </p:sp>
            <p:sp>
              <p:nvSpPr>
                <p:cNvPr id="38996" name="Freeform 668"/>
                <p:cNvSpPr>
                  <a:spLocks/>
                </p:cNvSpPr>
                <p:nvPr/>
              </p:nvSpPr>
              <p:spPr bwMode="auto">
                <a:xfrm>
                  <a:off x="1835" y="2346"/>
                  <a:ext cx="39" cy="8"/>
                </a:xfrm>
                <a:custGeom>
                  <a:avLst/>
                  <a:gdLst>
                    <a:gd name="T0" fmla="*/ 0 w 39"/>
                    <a:gd name="T1" fmla="*/ 8 h 8"/>
                    <a:gd name="T2" fmla="*/ 31 w 39"/>
                    <a:gd name="T3" fmla="*/ 8 h 8"/>
                    <a:gd name="T4" fmla="*/ 39 w 39"/>
                    <a:gd name="T5" fmla="*/ 0 h 8"/>
                    <a:gd name="T6" fmla="*/ 0 60000 65536"/>
                    <a:gd name="T7" fmla="*/ 0 60000 65536"/>
                    <a:gd name="T8" fmla="*/ 0 60000 65536"/>
                    <a:gd name="T9" fmla="*/ 0 w 39"/>
                    <a:gd name="T10" fmla="*/ 0 h 8"/>
                    <a:gd name="T11" fmla="*/ 39 w 39"/>
                    <a:gd name="T12" fmla="*/ 8 h 8"/>
                  </a:gdLst>
                  <a:ahLst/>
                  <a:cxnLst>
                    <a:cxn ang="T6">
                      <a:pos x="T0" y="T1"/>
                    </a:cxn>
                    <a:cxn ang="T7">
                      <a:pos x="T2" y="T3"/>
                    </a:cxn>
                    <a:cxn ang="T8">
                      <a:pos x="T4" y="T5"/>
                    </a:cxn>
                  </a:cxnLst>
                  <a:rect l="T9" t="T10" r="T11" b="T12"/>
                  <a:pathLst>
                    <a:path w="39" h="8">
                      <a:moveTo>
                        <a:pt x="0" y="8"/>
                      </a:moveTo>
                      <a:lnTo>
                        <a:pt x="31" y="8"/>
                      </a:lnTo>
                      <a:lnTo>
                        <a:pt x="39" y="0"/>
                      </a:lnTo>
                    </a:path>
                  </a:pathLst>
                </a:custGeom>
                <a:noFill/>
                <a:ln w="12700">
                  <a:solidFill>
                    <a:srgbClr val="F41C4F"/>
                  </a:solidFill>
                  <a:round/>
                  <a:headEnd/>
                  <a:tailEnd/>
                </a:ln>
              </p:spPr>
              <p:txBody>
                <a:bodyPr/>
                <a:lstStyle/>
                <a:p>
                  <a:endParaRPr lang="es-ES_tradnl"/>
                </a:p>
              </p:txBody>
            </p:sp>
            <p:sp>
              <p:nvSpPr>
                <p:cNvPr id="38997" name="Freeform 669"/>
                <p:cNvSpPr>
                  <a:spLocks/>
                </p:cNvSpPr>
                <p:nvPr/>
              </p:nvSpPr>
              <p:spPr bwMode="auto">
                <a:xfrm>
                  <a:off x="1835" y="2354"/>
                  <a:ext cx="31" cy="8"/>
                </a:xfrm>
                <a:custGeom>
                  <a:avLst/>
                  <a:gdLst>
                    <a:gd name="T0" fmla="*/ 31 w 31"/>
                    <a:gd name="T1" fmla="*/ 0 h 8"/>
                    <a:gd name="T2" fmla="*/ 31 w 31"/>
                    <a:gd name="T3" fmla="*/ 8 h 8"/>
                    <a:gd name="T4" fmla="*/ 0 w 31"/>
                    <a:gd name="T5" fmla="*/ 8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31" y="0"/>
                      </a:moveTo>
                      <a:lnTo>
                        <a:pt x="31" y="8"/>
                      </a:lnTo>
                      <a:lnTo>
                        <a:pt x="0" y="8"/>
                      </a:lnTo>
                    </a:path>
                  </a:pathLst>
                </a:custGeom>
                <a:noFill/>
                <a:ln w="12700">
                  <a:solidFill>
                    <a:srgbClr val="F41C4F"/>
                  </a:solidFill>
                  <a:round/>
                  <a:headEnd/>
                  <a:tailEnd/>
                </a:ln>
              </p:spPr>
              <p:txBody>
                <a:bodyPr/>
                <a:lstStyle/>
                <a:p>
                  <a:endParaRPr lang="es-ES_tradnl"/>
                </a:p>
              </p:txBody>
            </p:sp>
            <p:sp>
              <p:nvSpPr>
                <p:cNvPr id="38998" name="Freeform 670"/>
                <p:cNvSpPr>
                  <a:spLocks/>
                </p:cNvSpPr>
                <p:nvPr/>
              </p:nvSpPr>
              <p:spPr bwMode="auto">
                <a:xfrm>
                  <a:off x="1850" y="2394"/>
                  <a:ext cx="32" cy="16"/>
                </a:xfrm>
                <a:custGeom>
                  <a:avLst/>
                  <a:gdLst>
                    <a:gd name="T0" fmla="*/ 32 w 32"/>
                    <a:gd name="T1" fmla="*/ 0 h 16"/>
                    <a:gd name="T2" fmla="*/ 24 w 32"/>
                    <a:gd name="T3" fmla="*/ 8 h 16"/>
                    <a:gd name="T4" fmla="*/ 16 w 32"/>
                    <a:gd name="T5" fmla="*/ 8 h 16"/>
                    <a:gd name="T6" fmla="*/ 16 w 32"/>
                    <a:gd name="T7" fmla="*/ 16 h 16"/>
                    <a:gd name="T8" fmla="*/ 0 w 32"/>
                    <a:gd name="T9" fmla="*/ 16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32" y="0"/>
                      </a:moveTo>
                      <a:lnTo>
                        <a:pt x="24" y="8"/>
                      </a:lnTo>
                      <a:lnTo>
                        <a:pt x="16" y="8"/>
                      </a:lnTo>
                      <a:lnTo>
                        <a:pt x="16" y="16"/>
                      </a:lnTo>
                      <a:lnTo>
                        <a:pt x="0" y="16"/>
                      </a:lnTo>
                    </a:path>
                  </a:pathLst>
                </a:custGeom>
                <a:noFill/>
                <a:ln w="12700">
                  <a:solidFill>
                    <a:srgbClr val="F41C4F"/>
                  </a:solidFill>
                  <a:round/>
                  <a:headEnd/>
                  <a:tailEnd/>
                </a:ln>
              </p:spPr>
              <p:txBody>
                <a:bodyPr/>
                <a:lstStyle/>
                <a:p>
                  <a:endParaRPr lang="es-ES_tradnl"/>
                </a:p>
              </p:txBody>
            </p:sp>
            <p:sp>
              <p:nvSpPr>
                <p:cNvPr id="38999" name="Freeform 671"/>
                <p:cNvSpPr>
                  <a:spLocks/>
                </p:cNvSpPr>
                <p:nvPr/>
              </p:nvSpPr>
              <p:spPr bwMode="auto">
                <a:xfrm>
                  <a:off x="1866" y="2402"/>
                  <a:ext cx="32" cy="24"/>
                </a:xfrm>
                <a:custGeom>
                  <a:avLst/>
                  <a:gdLst>
                    <a:gd name="T0" fmla="*/ 0 w 32"/>
                    <a:gd name="T1" fmla="*/ 24 h 24"/>
                    <a:gd name="T2" fmla="*/ 0 w 32"/>
                    <a:gd name="T3" fmla="*/ 16 h 24"/>
                    <a:gd name="T4" fmla="*/ 16 w 32"/>
                    <a:gd name="T5" fmla="*/ 16 h 24"/>
                    <a:gd name="T6" fmla="*/ 24 w 32"/>
                    <a:gd name="T7" fmla="*/ 8 h 24"/>
                    <a:gd name="T8" fmla="*/ 24 w 32"/>
                    <a:gd name="T9" fmla="*/ 0 h 24"/>
                    <a:gd name="T10" fmla="*/ 32 w 32"/>
                    <a:gd name="T11" fmla="*/ 0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2" h="24">
                      <a:moveTo>
                        <a:pt x="0" y="24"/>
                      </a:moveTo>
                      <a:lnTo>
                        <a:pt x="0" y="16"/>
                      </a:lnTo>
                      <a:lnTo>
                        <a:pt x="16" y="16"/>
                      </a:lnTo>
                      <a:lnTo>
                        <a:pt x="24" y="8"/>
                      </a:lnTo>
                      <a:lnTo>
                        <a:pt x="24" y="0"/>
                      </a:lnTo>
                      <a:lnTo>
                        <a:pt x="32" y="0"/>
                      </a:lnTo>
                    </a:path>
                  </a:pathLst>
                </a:custGeom>
                <a:noFill/>
                <a:ln w="12700">
                  <a:solidFill>
                    <a:srgbClr val="F41C4F"/>
                  </a:solidFill>
                  <a:round/>
                  <a:headEnd/>
                  <a:tailEnd/>
                </a:ln>
              </p:spPr>
              <p:txBody>
                <a:bodyPr/>
                <a:lstStyle/>
                <a:p>
                  <a:endParaRPr lang="es-ES_tradnl"/>
                </a:p>
              </p:txBody>
            </p:sp>
            <p:sp>
              <p:nvSpPr>
                <p:cNvPr id="39000" name="Freeform 672"/>
                <p:cNvSpPr>
                  <a:spLocks/>
                </p:cNvSpPr>
                <p:nvPr/>
              </p:nvSpPr>
              <p:spPr bwMode="auto">
                <a:xfrm>
                  <a:off x="1890" y="2402"/>
                  <a:ext cx="16" cy="16"/>
                </a:xfrm>
                <a:custGeom>
                  <a:avLst/>
                  <a:gdLst>
                    <a:gd name="T0" fmla="*/ 16 w 16"/>
                    <a:gd name="T1" fmla="*/ 0 h 16"/>
                    <a:gd name="T2" fmla="*/ 16 w 16"/>
                    <a:gd name="T3" fmla="*/ 8 h 16"/>
                    <a:gd name="T4" fmla="*/ 8 w 16"/>
                    <a:gd name="T5" fmla="*/ 8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8"/>
                      </a:lnTo>
                      <a:lnTo>
                        <a:pt x="0" y="16"/>
                      </a:lnTo>
                    </a:path>
                  </a:pathLst>
                </a:custGeom>
                <a:noFill/>
                <a:ln w="12700">
                  <a:solidFill>
                    <a:srgbClr val="F41C4F"/>
                  </a:solidFill>
                  <a:round/>
                  <a:headEnd/>
                  <a:tailEnd/>
                </a:ln>
              </p:spPr>
              <p:txBody>
                <a:bodyPr/>
                <a:lstStyle/>
                <a:p>
                  <a:endParaRPr lang="es-ES_tradnl"/>
                </a:p>
              </p:txBody>
            </p:sp>
            <p:sp>
              <p:nvSpPr>
                <p:cNvPr id="39001" name="Line 673"/>
                <p:cNvSpPr>
                  <a:spLocks noChangeShapeType="1"/>
                </p:cNvSpPr>
                <p:nvPr/>
              </p:nvSpPr>
              <p:spPr bwMode="auto">
                <a:xfrm flipH="1">
                  <a:off x="1882" y="2322"/>
                  <a:ext cx="40" cy="1"/>
                </a:xfrm>
                <a:prstGeom prst="line">
                  <a:avLst/>
                </a:prstGeom>
                <a:noFill/>
                <a:ln w="12700">
                  <a:solidFill>
                    <a:srgbClr val="F41C4F"/>
                  </a:solidFill>
                  <a:round/>
                  <a:headEnd/>
                  <a:tailEnd/>
                </a:ln>
              </p:spPr>
              <p:txBody>
                <a:bodyPr/>
                <a:lstStyle/>
                <a:p>
                  <a:endParaRPr lang="es-ES_tradnl"/>
                </a:p>
              </p:txBody>
            </p:sp>
            <p:sp>
              <p:nvSpPr>
                <p:cNvPr id="39002" name="Line 674"/>
                <p:cNvSpPr>
                  <a:spLocks noChangeShapeType="1"/>
                </p:cNvSpPr>
                <p:nvPr/>
              </p:nvSpPr>
              <p:spPr bwMode="auto">
                <a:xfrm flipH="1" flipV="1">
                  <a:off x="1954" y="2298"/>
                  <a:ext cx="7" cy="8"/>
                </a:xfrm>
                <a:prstGeom prst="line">
                  <a:avLst/>
                </a:prstGeom>
                <a:noFill/>
                <a:ln w="12700">
                  <a:solidFill>
                    <a:srgbClr val="F41C4F"/>
                  </a:solidFill>
                  <a:round/>
                  <a:headEnd/>
                  <a:tailEnd/>
                </a:ln>
              </p:spPr>
              <p:txBody>
                <a:bodyPr/>
                <a:lstStyle/>
                <a:p>
                  <a:endParaRPr lang="es-ES_tradnl"/>
                </a:p>
              </p:txBody>
            </p:sp>
            <p:sp>
              <p:nvSpPr>
                <p:cNvPr id="39003" name="Freeform 675"/>
                <p:cNvSpPr>
                  <a:spLocks/>
                </p:cNvSpPr>
                <p:nvPr/>
              </p:nvSpPr>
              <p:spPr bwMode="auto">
                <a:xfrm>
                  <a:off x="1985" y="2514"/>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p>
              </p:txBody>
            </p:sp>
            <p:sp>
              <p:nvSpPr>
                <p:cNvPr id="39004" name="Freeform 676"/>
                <p:cNvSpPr>
                  <a:spLocks/>
                </p:cNvSpPr>
                <p:nvPr/>
              </p:nvSpPr>
              <p:spPr bwMode="auto">
                <a:xfrm>
                  <a:off x="1977" y="2530"/>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F41C4F"/>
                  </a:solidFill>
                  <a:round/>
                  <a:headEnd/>
                  <a:tailEnd/>
                </a:ln>
              </p:spPr>
              <p:txBody>
                <a:bodyPr/>
                <a:lstStyle/>
                <a:p>
                  <a:endParaRPr lang="es-ES_tradnl"/>
                </a:p>
              </p:txBody>
            </p:sp>
            <p:sp>
              <p:nvSpPr>
                <p:cNvPr id="39005" name="Freeform 677"/>
                <p:cNvSpPr>
                  <a:spLocks/>
                </p:cNvSpPr>
                <p:nvPr/>
              </p:nvSpPr>
              <p:spPr bwMode="auto">
                <a:xfrm>
                  <a:off x="1946" y="2554"/>
                  <a:ext cx="15" cy="24"/>
                </a:xfrm>
                <a:custGeom>
                  <a:avLst/>
                  <a:gdLst>
                    <a:gd name="T0" fmla="*/ 0 w 15"/>
                    <a:gd name="T1" fmla="*/ 0 h 24"/>
                    <a:gd name="T2" fmla="*/ 8 w 15"/>
                    <a:gd name="T3" fmla="*/ 8 h 24"/>
                    <a:gd name="T4" fmla="*/ 8 w 15"/>
                    <a:gd name="T5" fmla="*/ 16 h 24"/>
                    <a:gd name="T6" fmla="*/ 15 w 15"/>
                    <a:gd name="T7" fmla="*/ 24 h 24"/>
                    <a:gd name="T8" fmla="*/ 0 60000 65536"/>
                    <a:gd name="T9" fmla="*/ 0 60000 65536"/>
                    <a:gd name="T10" fmla="*/ 0 60000 65536"/>
                    <a:gd name="T11" fmla="*/ 0 60000 65536"/>
                    <a:gd name="T12" fmla="*/ 0 w 15"/>
                    <a:gd name="T13" fmla="*/ 0 h 24"/>
                    <a:gd name="T14" fmla="*/ 15 w 15"/>
                    <a:gd name="T15" fmla="*/ 24 h 24"/>
                  </a:gdLst>
                  <a:ahLst/>
                  <a:cxnLst>
                    <a:cxn ang="T8">
                      <a:pos x="T0" y="T1"/>
                    </a:cxn>
                    <a:cxn ang="T9">
                      <a:pos x="T2" y="T3"/>
                    </a:cxn>
                    <a:cxn ang="T10">
                      <a:pos x="T4" y="T5"/>
                    </a:cxn>
                    <a:cxn ang="T11">
                      <a:pos x="T6" y="T7"/>
                    </a:cxn>
                  </a:cxnLst>
                  <a:rect l="T12" t="T13" r="T14" b="T15"/>
                  <a:pathLst>
                    <a:path w="15" h="24">
                      <a:moveTo>
                        <a:pt x="0" y="0"/>
                      </a:moveTo>
                      <a:lnTo>
                        <a:pt x="8" y="8"/>
                      </a:lnTo>
                      <a:lnTo>
                        <a:pt x="8" y="16"/>
                      </a:lnTo>
                      <a:lnTo>
                        <a:pt x="15" y="24"/>
                      </a:lnTo>
                    </a:path>
                  </a:pathLst>
                </a:custGeom>
                <a:noFill/>
                <a:ln w="12700">
                  <a:solidFill>
                    <a:srgbClr val="F41C4F"/>
                  </a:solidFill>
                  <a:round/>
                  <a:headEnd/>
                  <a:tailEnd/>
                </a:ln>
              </p:spPr>
              <p:txBody>
                <a:bodyPr/>
                <a:lstStyle/>
                <a:p>
                  <a:endParaRPr lang="es-ES_tradnl"/>
                </a:p>
              </p:txBody>
            </p:sp>
            <p:sp>
              <p:nvSpPr>
                <p:cNvPr id="39006" name="Line 678"/>
                <p:cNvSpPr>
                  <a:spLocks noChangeShapeType="1"/>
                </p:cNvSpPr>
                <p:nvPr/>
              </p:nvSpPr>
              <p:spPr bwMode="auto">
                <a:xfrm>
                  <a:off x="1930" y="2554"/>
                  <a:ext cx="1" cy="8"/>
                </a:xfrm>
                <a:prstGeom prst="line">
                  <a:avLst/>
                </a:prstGeom>
                <a:noFill/>
                <a:ln w="12700">
                  <a:solidFill>
                    <a:srgbClr val="F41C4F"/>
                  </a:solidFill>
                  <a:round/>
                  <a:headEnd/>
                  <a:tailEnd/>
                </a:ln>
              </p:spPr>
              <p:txBody>
                <a:bodyPr/>
                <a:lstStyle/>
                <a:p>
                  <a:endParaRPr lang="es-ES_tradnl"/>
                </a:p>
              </p:txBody>
            </p:sp>
            <p:sp>
              <p:nvSpPr>
                <p:cNvPr id="39007" name="Line 679"/>
                <p:cNvSpPr>
                  <a:spLocks noChangeShapeType="1"/>
                </p:cNvSpPr>
                <p:nvPr/>
              </p:nvSpPr>
              <p:spPr bwMode="auto">
                <a:xfrm>
                  <a:off x="1922" y="2546"/>
                  <a:ext cx="1" cy="16"/>
                </a:xfrm>
                <a:prstGeom prst="line">
                  <a:avLst/>
                </a:prstGeom>
                <a:noFill/>
                <a:ln w="12700">
                  <a:solidFill>
                    <a:srgbClr val="F41C4F"/>
                  </a:solidFill>
                  <a:round/>
                  <a:headEnd/>
                  <a:tailEnd/>
                </a:ln>
              </p:spPr>
              <p:txBody>
                <a:bodyPr/>
                <a:lstStyle/>
                <a:p>
                  <a:endParaRPr lang="es-ES_tradnl"/>
                </a:p>
              </p:txBody>
            </p:sp>
            <p:sp>
              <p:nvSpPr>
                <p:cNvPr id="39008" name="Freeform 680"/>
                <p:cNvSpPr>
                  <a:spLocks/>
                </p:cNvSpPr>
                <p:nvPr/>
              </p:nvSpPr>
              <p:spPr bwMode="auto">
                <a:xfrm>
                  <a:off x="1906" y="2538"/>
                  <a:ext cx="8" cy="8"/>
                </a:xfrm>
                <a:custGeom>
                  <a:avLst/>
                  <a:gdLst>
                    <a:gd name="T0" fmla="*/ 8 w 8"/>
                    <a:gd name="T1" fmla="*/ 0 h 8"/>
                    <a:gd name="T2" fmla="*/ 8 w 8"/>
                    <a:gd name="T3" fmla="*/ 8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0"/>
                      </a:moveTo>
                      <a:lnTo>
                        <a:pt x="8" y="8"/>
                      </a:lnTo>
                      <a:lnTo>
                        <a:pt x="0" y="8"/>
                      </a:lnTo>
                    </a:path>
                  </a:pathLst>
                </a:custGeom>
                <a:noFill/>
                <a:ln w="12700">
                  <a:solidFill>
                    <a:srgbClr val="F41C4F"/>
                  </a:solidFill>
                  <a:round/>
                  <a:headEnd/>
                  <a:tailEnd/>
                </a:ln>
              </p:spPr>
              <p:txBody>
                <a:bodyPr/>
                <a:lstStyle/>
                <a:p>
                  <a:endParaRPr lang="es-ES_tradnl"/>
                </a:p>
              </p:txBody>
            </p:sp>
            <p:sp>
              <p:nvSpPr>
                <p:cNvPr id="39009" name="Line 681"/>
                <p:cNvSpPr>
                  <a:spLocks noChangeShapeType="1"/>
                </p:cNvSpPr>
                <p:nvPr/>
              </p:nvSpPr>
              <p:spPr bwMode="auto">
                <a:xfrm>
                  <a:off x="1906" y="2530"/>
                  <a:ext cx="1" cy="8"/>
                </a:xfrm>
                <a:prstGeom prst="line">
                  <a:avLst/>
                </a:prstGeom>
                <a:noFill/>
                <a:ln w="12700">
                  <a:solidFill>
                    <a:srgbClr val="F41C4F"/>
                  </a:solidFill>
                  <a:round/>
                  <a:headEnd/>
                  <a:tailEnd/>
                </a:ln>
              </p:spPr>
              <p:txBody>
                <a:bodyPr/>
                <a:lstStyle/>
                <a:p>
                  <a:endParaRPr lang="es-ES_tradnl"/>
                </a:p>
              </p:txBody>
            </p:sp>
            <p:sp>
              <p:nvSpPr>
                <p:cNvPr id="39010" name="Freeform 682"/>
                <p:cNvSpPr>
                  <a:spLocks/>
                </p:cNvSpPr>
                <p:nvPr/>
              </p:nvSpPr>
              <p:spPr bwMode="auto">
                <a:xfrm>
                  <a:off x="1993" y="2490"/>
                  <a:ext cx="8" cy="16"/>
                </a:xfrm>
                <a:custGeom>
                  <a:avLst/>
                  <a:gdLst>
                    <a:gd name="T0" fmla="*/ 8 w 8"/>
                    <a:gd name="T1" fmla="*/ 16 h 16"/>
                    <a:gd name="T2" fmla="*/ 0 w 8"/>
                    <a:gd name="T3" fmla="*/ 8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8"/>
                      </a:lnTo>
                      <a:lnTo>
                        <a:pt x="0" y="0"/>
                      </a:lnTo>
                    </a:path>
                  </a:pathLst>
                </a:custGeom>
                <a:noFill/>
                <a:ln w="12700">
                  <a:solidFill>
                    <a:srgbClr val="F41C4F"/>
                  </a:solidFill>
                  <a:round/>
                  <a:headEnd/>
                  <a:tailEnd/>
                </a:ln>
              </p:spPr>
              <p:txBody>
                <a:bodyPr/>
                <a:lstStyle/>
                <a:p>
                  <a:endParaRPr lang="es-ES_tradnl"/>
                </a:p>
              </p:txBody>
            </p:sp>
            <p:sp>
              <p:nvSpPr>
                <p:cNvPr id="39011" name="Line 683"/>
                <p:cNvSpPr>
                  <a:spLocks noChangeShapeType="1"/>
                </p:cNvSpPr>
                <p:nvPr/>
              </p:nvSpPr>
              <p:spPr bwMode="auto">
                <a:xfrm>
                  <a:off x="1898" y="2442"/>
                  <a:ext cx="8" cy="1"/>
                </a:xfrm>
                <a:prstGeom prst="line">
                  <a:avLst/>
                </a:prstGeom>
                <a:noFill/>
                <a:ln w="12700">
                  <a:solidFill>
                    <a:srgbClr val="F41C4F"/>
                  </a:solidFill>
                  <a:round/>
                  <a:headEnd/>
                  <a:tailEnd/>
                </a:ln>
              </p:spPr>
              <p:txBody>
                <a:bodyPr/>
                <a:lstStyle/>
                <a:p>
                  <a:endParaRPr lang="es-ES_tradnl"/>
                </a:p>
              </p:txBody>
            </p:sp>
            <p:sp>
              <p:nvSpPr>
                <p:cNvPr id="39012" name="Line 684"/>
                <p:cNvSpPr>
                  <a:spLocks noChangeShapeType="1"/>
                </p:cNvSpPr>
                <p:nvPr/>
              </p:nvSpPr>
              <p:spPr bwMode="auto">
                <a:xfrm>
                  <a:off x="1882" y="2458"/>
                  <a:ext cx="8" cy="1"/>
                </a:xfrm>
                <a:prstGeom prst="line">
                  <a:avLst/>
                </a:prstGeom>
                <a:noFill/>
                <a:ln w="12700">
                  <a:solidFill>
                    <a:srgbClr val="F41C4F"/>
                  </a:solidFill>
                  <a:round/>
                  <a:headEnd/>
                  <a:tailEnd/>
                </a:ln>
              </p:spPr>
              <p:txBody>
                <a:bodyPr/>
                <a:lstStyle/>
                <a:p>
                  <a:endParaRPr lang="es-ES_tradnl"/>
                </a:p>
              </p:txBody>
            </p:sp>
            <p:sp>
              <p:nvSpPr>
                <p:cNvPr id="39013" name="Freeform 685"/>
                <p:cNvSpPr>
                  <a:spLocks/>
                </p:cNvSpPr>
                <p:nvPr/>
              </p:nvSpPr>
              <p:spPr bwMode="auto">
                <a:xfrm>
                  <a:off x="1882" y="2474"/>
                  <a:ext cx="16" cy="8"/>
                </a:xfrm>
                <a:custGeom>
                  <a:avLst/>
                  <a:gdLst>
                    <a:gd name="T0" fmla="*/ 0 w 16"/>
                    <a:gd name="T1" fmla="*/ 8 h 8"/>
                    <a:gd name="T2" fmla="*/ 8 w 16"/>
                    <a:gd name="T3" fmla="*/ 8 h 8"/>
                    <a:gd name="T4" fmla="*/ 16 w 16"/>
                    <a:gd name="T5" fmla="*/ 0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0" y="8"/>
                      </a:moveTo>
                      <a:lnTo>
                        <a:pt x="8" y="8"/>
                      </a:lnTo>
                      <a:lnTo>
                        <a:pt x="16" y="0"/>
                      </a:lnTo>
                    </a:path>
                  </a:pathLst>
                </a:custGeom>
                <a:noFill/>
                <a:ln w="12700">
                  <a:solidFill>
                    <a:srgbClr val="F41C4F"/>
                  </a:solidFill>
                  <a:round/>
                  <a:headEnd/>
                  <a:tailEnd/>
                </a:ln>
              </p:spPr>
              <p:txBody>
                <a:bodyPr/>
                <a:lstStyle/>
                <a:p>
                  <a:endParaRPr lang="es-ES_tradnl"/>
                </a:p>
              </p:txBody>
            </p:sp>
            <p:sp>
              <p:nvSpPr>
                <p:cNvPr id="39014" name="Freeform 686"/>
                <p:cNvSpPr>
                  <a:spLocks/>
                </p:cNvSpPr>
                <p:nvPr/>
              </p:nvSpPr>
              <p:spPr bwMode="auto">
                <a:xfrm>
                  <a:off x="1898" y="2474"/>
                  <a:ext cx="8" cy="24"/>
                </a:xfrm>
                <a:custGeom>
                  <a:avLst/>
                  <a:gdLst>
                    <a:gd name="T0" fmla="*/ 0 w 8"/>
                    <a:gd name="T1" fmla="*/ 24 h 24"/>
                    <a:gd name="T2" fmla="*/ 8 w 8"/>
                    <a:gd name="T3" fmla="*/ 16 h 24"/>
                    <a:gd name="T4" fmla="*/ 8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0" y="24"/>
                      </a:moveTo>
                      <a:lnTo>
                        <a:pt x="8" y="16"/>
                      </a:lnTo>
                      <a:lnTo>
                        <a:pt x="8" y="0"/>
                      </a:lnTo>
                    </a:path>
                  </a:pathLst>
                </a:custGeom>
                <a:noFill/>
                <a:ln w="12700">
                  <a:solidFill>
                    <a:srgbClr val="F41C4F"/>
                  </a:solidFill>
                  <a:round/>
                  <a:headEnd/>
                  <a:tailEnd/>
                </a:ln>
              </p:spPr>
              <p:txBody>
                <a:bodyPr/>
                <a:lstStyle/>
                <a:p>
                  <a:endParaRPr lang="es-ES_tradnl"/>
                </a:p>
              </p:txBody>
            </p:sp>
            <p:sp>
              <p:nvSpPr>
                <p:cNvPr id="39015" name="Freeform 687"/>
                <p:cNvSpPr>
                  <a:spLocks/>
                </p:cNvSpPr>
                <p:nvPr/>
              </p:nvSpPr>
              <p:spPr bwMode="auto">
                <a:xfrm>
                  <a:off x="1890" y="2490"/>
                  <a:ext cx="8" cy="8"/>
                </a:xfrm>
                <a:custGeom>
                  <a:avLst/>
                  <a:gdLst>
                    <a:gd name="T0" fmla="*/ 0 w 8"/>
                    <a:gd name="T1" fmla="*/ 8 h 8"/>
                    <a:gd name="T2" fmla="*/ 0 w 8"/>
                    <a:gd name="T3" fmla="*/ 0 h 8"/>
                    <a:gd name="T4" fmla="*/ 8 w 8"/>
                    <a:gd name="T5" fmla="*/ 0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0" y="0"/>
                      </a:lnTo>
                      <a:lnTo>
                        <a:pt x="8" y="0"/>
                      </a:lnTo>
                    </a:path>
                  </a:pathLst>
                </a:custGeom>
                <a:noFill/>
                <a:ln w="12700">
                  <a:solidFill>
                    <a:srgbClr val="F41C4F"/>
                  </a:solidFill>
                  <a:round/>
                  <a:headEnd/>
                  <a:tailEnd/>
                </a:ln>
              </p:spPr>
              <p:txBody>
                <a:bodyPr/>
                <a:lstStyle/>
                <a:p>
                  <a:endParaRPr lang="es-ES_tradnl"/>
                </a:p>
              </p:txBody>
            </p:sp>
            <p:sp>
              <p:nvSpPr>
                <p:cNvPr id="39016" name="Line 688"/>
                <p:cNvSpPr>
                  <a:spLocks noChangeShapeType="1"/>
                </p:cNvSpPr>
                <p:nvPr/>
              </p:nvSpPr>
              <p:spPr bwMode="auto">
                <a:xfrm>
                  <a:off x="2033" y="2330"/>
                  <a:ext cx="1" cy="32"/>
                </a:xfrm>
                <a:prstGeom prst="line">
                  <a:avLst/>
                </a:prstGeom>
                <a:noFill/>
                <a:ln w="12700">
                  <a:solidFill>
                    <a:srgbClr val="F41C4F"/>
                  </a:solidFill>
                  <a:round/>
                  <a:headEnd/>
                  <a:tailEnd/>
                </a:ln>
              </p:spPr>
              <p:txBody>
                <a:bodyPr/>
                <a:lstStyle/>
                <a:p>
                  <a:endParaRPr lang="es-ES_tradnl"/>
                </a:p>
              </p:txBody>
            </p:sp>
            <p:sp>
              <p:nvSpPr>
                <p:cNvPr id="39017" name="Freeform 689"/>
                <p:cNvSpPr>
                  <a:spLocks/>
                </p:cNvSpPr>
                <p:nvPr/>
              </p:nvSpPr>
              <p:spPr bwMode="auto">
                <a:xfrm>
                  <a:off x="2025" y="2362"/>
                  <a:ext cx="8" cy="16"/>
                </a:xfrm>
                <a:custGeom>
                  <a:avLst/>
                  <a:gdLst>
                    <a:gd name="T0" fmla="*/ 8 w 8"/>
                    <a:gd name="T1" fmla="*/ 0 h 16"/>
                    <a:gd name="T2" fmla="*/ 0 w 8"/>
                    <a:gd name="T3" fmla="*/ 0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0"/>
                      </a:lnTo>
                      <a:lnTo>
                        <a:pt x="0" y="16"/>
                      </a:lnTo>
                    </a:path>
                  </a:pathLst>
                </a:custGeom>
                <a:noFill/>
                <a:ln w="12700">
                  <a:solidFill>
                    <a:srgbClr val="F41C4F"/>
                  </a:solidFill>
                  <a:round/>
                  <a:headEnd/>
                  <a:tailEnd/>
                </a:ln>
              </p:spPr>
              <p:txBody>
                <a:bodyPr/>
                <a:lstStyle/>
                <a:p>
                  <a:endParaRPr lang="es-ES_tradnl"/>
                </a:p>
              </p:txBody>
            </p:sp>
            <p:sp>
              <p:nvSpPr>
                <p:cNvPr id="39018" name="Line 690"/>
                <p:cNvSpPr>
                  <a:spLocks noChangeShapeType="1"/>
                </p:cNvSpPr>
                <p:nvPr/>
              </p:nvSpPr>
              <p:spPr bwMode="auto">
                <a:xfrm flipV="1">
                  <a:off x="2041" y="2362"/>
                  <a:ext cx="1" cy="32"/>
                </a:xfrm>
                <a:prstGeom prst="line">
                  <a:avLst/>
                </a:prstGeom>
                <a:noFill/>
                <a:ln w="12700">
                  <a:solidFill>
                    <a:srgbClr val="F41C4F"/>
                  </a:solidFill>
                  <a:round/>
                  <a:headEnd/>
                  <a:tailEnd/>
                </a:ln>
              </p:spPr>
              <p:txBody>
                <a:bodyPr/>
                <a:lstStyle/>
                <a:p>
                  <a:endParaRPr lang="es-ES_tradnl"/>
                </a:p>
              </p:txBody>
            </p:sp>
            <p:sp>
              <p:nvSpPr>
                <p:cNvPr id="39019" name="Line 691"/>
                <p:cNvSpPr>
                  <a:spLocks noChangeShapeType="1"/>
                </p:cNvSpPr>
                <p:nvPr/>
              </p:nvSpPr>
              <p:spPr bwMode="auto">
                <a:xfrm flipV="1">
                  <a:off x="2041" y="2330"/>
                  <a:ext cx="1" cy="32"/>
                </a:xfrm>
                <a:prstGeom prst="line">
                  <a:avLst/>
                </a:prstGeom>
                <a:noFill/>
                <a:ln w="12700">
                  <a:solidFill>
                    <a:srgbClr val="F41C4F"/>
                  </a:solidFill>
                  <a:round/>
                  <a:headEnd/>
                  <a:tailEnd/>
                </a:ln>
              </p:spPr>
              <p:txBody>
                <a:bodyPr/>
                <a:lstStyle/>
                <a:p>
                  <a:endParaRPr lang="es-ES_tradnl"/>
                </a:p>
              </p:txBody>
            </p:sp>
            <p:sp>
              <p:nvSpPr>
                <p:cNvPr id="39020" name="Freeform 692"/>
                <p:cNvSpPr>
                  <a:spLocks/>
                </p:cNvSpPr>
                <p:nvPr/>
              </p:nvSpPr>
              <p:spPr bwMode="auto">
                <a:xfrm>
                  <a:off x="2049" y="2338"/>
                  <a:ext cx="8" cy="32"/>
                </a:xfrm>
                <a:custGeom>
                  <a:avLst/>
                  <a:gdLst>
                    <a:gd name="T0" fmla="*/ 0 w 8"/>
                    <a:gd name="T1" fmla="*/ 0 h 32"/>
                    <a:gd name="T2" fmla="*/ 8 w 8"/>
                    <a:gd name="T3" fmla="*/ 8 h 32"/>
                    <a:gd name="T4" fmla="*/ 8 w 8"/>
                    <a:gd name="T5" fmla="*/ 32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0" y="0"/>
                      </a:moveTo>
                      <a:lnTo>
                        <a:pt x="8" y="8"/>
                      </a:lnTo>
                      <a:lnTo>
                        <a:pt x="8" y="32"/>
                      </a:lnTo>
                    </a:path>
                  </a:pathLst>
                </a:custGeom>
                <a:noFill/>
                <a:ln w="12700">
                  <a:solidFill>
                    <a:srgbClr val="F41C4F"/>
                  </a:solidFill>
                  <a:round/>
                  <a:headEnd/>
                  <a:tailEnd/>
                </a:ln>
              </p:spPr>
              <p:txBody>
                <a:bodyPr/>
                <a:lstStyle/>
                <a:p>
                  <a:endParaRPr lang="es-ES_tradnl"/>
                </a:p>
              </p:txBody>
            </p:sp>
            <p:sp>
              <p:nvSpPr>
                <p:cNvPr id="39021" name="Line 693"/>
                <p:cNvSpPr>
                  <a:spLocks noChangeShapeType="1"/>
                </p:cNvSpPr>
                <p:nvPr/>
              </p:nvSpPr>
              <p:spPr bwMode="auto">
                <a:xfrm>
                  <a:off x="2057" y="2370"/>
                  <a:ext cx="1" cy="40"/>
                </a:xfrm>
                <a:prstGeom prst="line">
                  <a:avLst/>
                </a:prstGeom>
                <a:noFill/>
                <a:ln w="12700">
                  <a:solidFill>
                    <a:srgbClr val="F41C4F"/>
                  </a:solidFill>
                  <a:round/>
                  <a:headEnd/>
                  <a:tailEnd/>
                </a:ln>
              </p:spPr>
              <p:txBody>
                <a:bodyPr/>
                <a:lstStyle/>
                <a:p>
                  <a:endParaRPr lang="es-ES_tradnl"/>
                </a:p>
              </p:txBody>
            </p:sp>
            <p:sp>
              <p:nvSpPr>
                <p:cNvPr id="39022" name="Freeform 694"/>
                <p:cNvSpPr>
                  <a:spLocks/>
                </p:cNvSpPr>
                <p:nvPr/>
              </p:nvSpPr>
              <p:spPr bwMode="auto">
                <a:xfrm>
                  <a:off x="2057" y="2338"/>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F41C4F"/>
                  </a:solidFill>
                  <a:round/>
                  <a:headEnd/>
                  <a:tailEnd/>
                </a:ln>
              </p:spPr>
              <p:txBody>
                <a:bodyPr/>
                <a:lstStyle/>
                <a:p>
                  <a:endParaRPr lang="es-ES_tradnl"/>
                </a:p>
              </p:txBody>
            </p:sp>
            <p:sp>
              <p:nvSpPr>
                <p:cNvPr id="39023" name="Freeform 695"/>
                <p:cNvSpPr>
                  <a:spLocks/>
                </p:cNvSpPr>
                <p:nvPr/>
              </p:nvSpPr>
              <p:spPr bwMode="auto">
                <a:xfrm>
                  <a:off x="2072" y="2210"/>
                  <a:ext cx="16" cy="8"/>
                </a:xfrm>
                <a:custGeom>
                  <a:avLst/>
                  <a:gdLst>
                    <a:gd name="T0" fmla="*/ 0 w 16"/>
                    <a:gd name="T1" fmla="*/ 8 h 8"/>
                    <a:gd name="T2" fmla="*/ 8 w 16"/>
                    <a:gd name="T3" fmla="*/ 0 h 8"/>
                    <a:gd name="T4" fmla="*/ 16 w 16"/>
                    <a:gd name="T5" fmla="*/ 0 h 8"/>
                    <a:gd name="T6" fmla="*/ 0 w 16"/>
                    <a:gd name="T7" fmla="*/ 0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8" y="0"/>
                      </a:lnTo>
                      <a:lnTo>
                        <a:pt x="16" y="0"/>
                      </a:lnTo>
                      <a:lnTo>
                        <a:pt x="0" y="0"/>
                      </a:lnTo>
                      <a:lnTo>
                        <a:pt x="0" y="8"/>
                      </a:lnTo>
                      <a:close/>
                    </a:path>
                  </a:pathLst>
                </a:custGeom>
                <a:solidFill>
                  <a:srgbClr val="327219"/>
                </a:solidFill>
                <a:ln w="9525">
                  <a:noFill/>
                  <a:round/>
                  <a:headEnd/>
                  <a:tailEnd/>
                </a:ln>
              </p:spPr>
              <p:txBody>
                <a:bodyPr/>
                <a:lstStyle/>
                <a:p>
                  <a:endParaRPr lang="es-ES_tradnl"/>
                </a:p>
              </p:txBody>
            </p:sp>
            <p:sp>
              <p:nvSpPr>
                <p:cNvPr id="39024" name="Freeform 696"/>
                <p:cNvSpPr>
                  <a:spLocks/>
                </p:cNvSpPr>
                <p:nvPr/>
              </p:nvSpPr>
              <p:spPr bwMode="auto">
                <a:xfrm>
                  <a:off x="2072" y="2210"/>
                  <a:ext cx="16" cy="1"/>
                </a:xfrm>
                <a:custGeom>
                  <a:avLst/>
                  <a:gdLst>
                    <a:gd name="T0" fmla="*/ 0 w 16"/>
                    <a:gd name="T1" fmla="*/ 0 h 1"/>
                    <a:gd name="T2" fmla="*/ 16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6" y="0"/>
                      </a:lnTo>
                      <a:lnTo>
                        <a:pt x="0" y="0"/>
                      </a:lnTo>
                      <a:close/>
                    </a:path>
                  </a:pathLst>
                </a:custGeom>
                <a:solidFill>
                  <a:srgbClr val="0C4C00"/>
                </a:solidFill>
                <a:ln w="9525">
                  <a:noFill/>
                  <a:round/>
                  <a:headEnd/>
                  <a:tailEnd/>
                </a:ln>
              </p:spPr>
              <p:txBody>
                <a:bodyPr/>
                <a:lstStyle/>
                <a:p>
                  <a:endParaRPr lang="es-ES_tradnl"/>
                </a:p>
              </p:txBody>
            </p:sp>
            <p:sp>
              <p:nvSpPr>
                <p:cNvPr id="39025" name="Freeform 697"/>
                <p:cNvSpPr>
                  <a:spLocks/>
                </p:cNvSpPr>
                <p:nvPr/>
              </p:nvSpPr>
              <p:spPr bwMode="auto">
                <a:xfrm>
                  <a:off x="2033" y="2107"/>
                  <a:ext cx="16" cy="24"/>
                </a:xfrm>
                <a:custGeom>
                  <a:avLst/>
                  <a:gdLst>
                    <a:gd name="T0" fmla="*/ 0 w 16"/>
                    <a:gd name="T1" fmla="*/ 8 h 24"/>
                    <a:gd name="T2" fmla="*/ 16 w 16"/>
                    <a:gd name="T3" fmla="*/ 24 h 24"/>
                    <a:gd name="T4" fmla="*/ 16 w 16"/>
                    <a:gd name="T5" fmla="*/ 0 h 24"/>
                    <a:gd name="T6" fmla="*/ 16 w 16"/>
                    <a:gd name="T7" fmla="*/ 8 h 24"/>
                    <a:gd name="T8" fmla="*/ 0 w 16"/>
                    <a:gd name="T9" fmla="*/ 8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0" y="8"/>
                      </a:moveTo>
                      <a:lnTo>
                        <a:pt x="16" y="24"/>
                      </a:lnTo>
                      <a:lnTo>
                        <a:pt x="16" y="0"/>
                      </a:lnTo>
                      <a:lnTo>
                        <a:pt x="16" y="8"/>
                      </a:lnTo>
                      <a:lnTo>
                        <a:pt x="0" y="8"/>
                      </a:lnTo>
                      <a:close/>
                    </a:path>
                  </a:pathLst>
                </a:custGeom>
                <a:solidFill>
                  <a:srgbClr val="327219"/>
                </a:solidFill>
                <a:ln w="9525">
                  <a:noFill/>
                  <a:round/>
                  <a:headEnd/>
                  <a:tailEnd/>
                </a:ln>
              </p:spPr>
              <p:txBody>
                <a:bodyPr/>
                <a:lstStyle/>
                <a:p>
                  <a:endParaRPr lang="es-ES_tradnl"/>
                </a:p>
              </p:txBody>
            </p:sp>
            <p:sp>
              <p:nvSpPr>
                <p:cNvPr id="39026" name="Freeform 698"/>
                <p:cNvSpPr>
                  <a:spLocks/>
                </p:cNvSpPr>
                <p:nvPr/>
              </p:nvSpPr>
              <p:spPr bwMode="auto">
                <a:xfrm>
                  <a:off x="2033" y="2107"/>
                  <a:ext cx="16" cy="8"/>
                </a:xfrm>
                <a:custGeom>
                  <a:avLst/>
                  <a:gdLst>
                    <a:gd name="T0" fmla="*/ 16 w 16"/>
                    <a:gd name="T1" fmla="*/ 8 h 8"/>
                    <a:gd name="T2" fmla="*/ 16 w 16"/>
                    <a:gd name="T3" fmla="*/ 0 h 8"/>
                    <a:gd name="T4" fmla="*/ 16 w 16"/>
                    <a:gd name="T5" fmla="*/ 8 h 8"/>
                    <a:gd name="T6" fmla="*/ 0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16" y="0"/>
                      </a:lnTo>
                      <a:lnTo>
                        <a:pt x="16" y="8"/>
                      </a:lnTo>
                      <a:lnTo>
                        <a:pt x="0" y="8"/>
                      </a:lnTo>
                      <a:lnTo>
                        <a:pt x="16" y="8"/>
                      </a:lnTo>
                      <a:close/>
                    </a:path>
                  </a:pathLst>
                </a:custGeom>
                <a:solidFill>
                  <a:srgbClr val="0C4C00"/>
                </a:solidFill>
                <a:ln w="9525">
                  <a:noFill/>
                  <a:round/>
                  <a:headEnd/>
                  <a:tailEnd/>
                </a:ln>
              </p:spPr>
              <p:txBody>
                <a:bodyPr/>
                <a:lstStyle/>
                <a:p>
                  <a:endParaRPr lang="es-ES_tradnl"/>
                </a:p>
              </p:txBody>
            </p:sp>
            <p:sp>
              <p:nvSpPr>
                <p:cNvPr id="39027" name="Freeform 699"/>
                <p:cNvSpPr>
                  <a:spLocks/>
                </p:cNvSpPr>
                <p:nvPr/>
              </p:nvSpPr>
              <p:spPr bwMode="auto">
                <a:xfrm>
                  <a:off x="2080" y="1979"/>
                  <a:ext cx="16" cy="16"/>
                </a:xfrm>
                <a:custGeom>
                  <a:avLst/>
                  <a:gdLst>
                    <a:gd name="T0" fmla="*/ 16 w 16"/>
                    <a:gd name="T1" fmla="*/ 8 h 16"/>
                    <a:gd name="T2" fmla="*/ 8 w 16"/>
                    <a:gd name="T3" fmla="*/ 16 h 16"/>
                    <a:gd name="T4" fmla="*/ 0 w 16"/>
                    <a:gd name="T5" fmla="*/ 16 h 16"/>
                    <a:gd name="T6" fmla="*/ 0 w 16"/>
                    <a:gd name="T7" fmla="*/ 8 h 16"/>
                    <a:gd name="T8" fmla="*/ 8 w 16"/>
                    <a:gd name="T9" fmla="*/ 0 h 16"/>
                    <a:gd name="T10" fmla="*/ 8 w 16"/>
                    <a:gd name="T11" fmla="*/ 8 h 16"/>
                    <a:gd name="T12" fmla="*/ 16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16" y="8"/>
                      </a:moveTo>
                      <a:lnTo>
                        <a:pt x="8" y="16"/>
                      </a:lnTo>
                      <a:lnTo>
                        <a:pt x="0" y="16"/>
                      </a:lnTo>
                      <a:lnTo>
                        <a:pt x="0" y="8"/>
                      </a:lnTo>
                      <a:lnTo>
                        <a:pt x="8" y="0"/>
                      </a:lnTo>
                      <a:lnTo>
                        <a:pt x="8" y="8"/>
                      </a:lnTo>
                      <a:lnTo>
                        <a:pt x="16" y="8"/>
                      </a:lnTo>
                      <a:close/>
                    </a:path>
                  </a:pathLst>
                </a:custGeom>
                <a:solidFill>
                  <a:srgbClr val="327219"/>
                </a:solidFill>
                <a:ln w="9525">
                  <a:noFill/>
                  <a:round/>
                  <a:headEnd/>
                  <a:tailEnd/>
                </a:ln>
              </p:spPr>
              <p:txBody>
                <a:bodyPr/>
                <a:lstStyle/>
                <a:p>
                  <a:endParaRPr lang="es-ES_tradnl"/>
                </a:p>
              </p:txBody>
            </p:sp>
            <p:sp>
              <p:nvSpPr>
                <p:cNvPr id="39028" name="Freeform 700"/>
                <p:cNvSpPr>
                  <a:spLocks/>
                </p:cNvSpPr>
                <p:nvPr/>
              </p:nvSpPr>
              <p:spPr bwMode="auto">
                <a:xfrm>
                  <a:off x="2080" y="1979"/>
                  <a:ext cx="16" cy="8"/>
                </a:xfrm>
                <a:custGeom>
                  <a:avLst/>
                  <a:gdLst>
                    <a:gd name="T0" fmla="*/ 16 w 16"/>
                    <a:gd name="T1" fmla="*/ 8 h 8"/>
                    <a:gd name="T2" fmla="*/ 0 w 16"/>
                    <a:gd name="T3" fmla="*/ 8 h 8"/>
                    <a:gd name="T4" fmla="*/ 8 w 16"/>
                    <a:gd name="T5" fmla="*/ 0 h 8"/>
                    <a:gd name="T6" fmla="*/ 8 w 16"/>
                    <a:gd name="T7" fmla="*/ 8 h 8"/>
                    <a:gd name="T8" fmla="*/ 16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8"/>
                      </a:moveTo>
                      <a:lnTo>
                        <a:pt x="0" y="8"/>
                      </a:lnTo>
                      <a:lnTo>
                        <a:pt x="8" y="0"/>
                      </a:lnTo>
                      <a:lnTo>
                        <a:pt x="8" y="8"/>
                      </a:lnTo>
                      <a:lnTo>
                        <a:pt x="16" y="8"/>
                      </a:lnTo>
                      <a:close/>
                    </a:path>
                  </a:pathLst>
                </a:custGeom>
                <a:solidFill>
                  <a:srgbClr val="0C4C00"/>
                </a:solidFill>
                <a:ln w="9525">
                  <a:noFill/>
                  <a:round/>
                  <a:headEnd/>
                  <a:tailEnd/>
                </a:ln>
              </p:spPr>
              <p:txBody>
                <a:bodyPr/>
                <a:lstStyle/>
                <a:p>
                  <a:endParaRPr lang="es-ES_tradnl"/>
                </a:p>
              </p:txBody>
            </p:sp>
            <p:sp>
              <p:nvSpPr>
                <p:cNvPr id="39029" name="Freeform 701"/>
                <p:cNvSpPr>
                  <a:spLocks/>
                </p:cNvSpPr>
                <p:nvPr/>
              </p:nvSpPr>
              <p:spPr bwMode="auto">
                <a:xfrm>
                  <a:off x="2072" y="1907"/>
                  <a:ext cx="16" cy="16"/>
                </a:xfrm>
                <a:custGeom>
                  <a:avLst/>
                  <a:gdLst>
                    <a:gd name="T0" fmla="*/ 0 w 16"/>
                    <a:gd name="T1" fmla="*/ 8 h 16"/>
                    <a:gd name="T2" fmla="*/ 8 w 16"/>
                    <a:gd name="T3" fmla="*/ 8 h 16"/>
                    <a:gd name="T4" fmla="*/ 8 w 16"/>
                    <a:gd name="T5" fmla="*/ 16 h 16"/>
                    <a:gd name="T6" fmla="*/ 16 w 16"/>
                    <a:gd name="T7" fmla="*/ 8 h 16"/>
                    <a:gd name="T8" fmla="*/ 8 w 16"/>
                    <a:gd name="T9" fmla="*/ 0 h 16"/>
                    <a:gd name="T10" fmla="*/ 8 w 16"/>
                    <a:gd name="T11" fmla="*/ 8 h 16"/>
                    <a:gd name="T12" fmla="*/ 0 w 16"/>
                    <a:gd name="T13" fmla="*/ 8 h 16"/>
                    <a:gd name="T14" fmla="*/ 0 60000 65536"/>
                    <a:gd name="T15" fmla="*/ 0 60000 65536"/>
                    <a:gd name="T16" fmla="*/ 0 60000 65536"/>
                    <a:gd name="T17" fmla="*/ 0 60000 65536"/>
                    <a:gd name="T18" fmla="*/ 0 60000 65536"/>
                    <a:gd name="T19" fmla="*/ 0 60000 65536"/>
                    <a:gd name="T20" fmla="*/ 0 60000 65536"/>
                    <a:gd name="T21" fmla="*/ 0 w 16"/>
                    <a:gd name="T22" fmla="*/ 0 h 16"/>
                    <a:gd name="T23" fmla="*/ 16 w 1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16">
                      <a:moveTo>
                        <a:pt x="0" y="8"/>
                      </a:moveTo>
                      <a:lnTo>
                        <a:pt x="8" y="8"/>
                      </a:lnTo>
                      <a:lnTo>
                        <a:pt x="8" y="16"/>
                      </a:lnTo>
                      <a:lnTo>
                        <a:pt x="16" y="8"/>
                      </a:lnTo>
                      <a:lnTo>
                        <a:pt x="8" y="0"/>
                      </a:lnTo>
                      <a:lnTo>
                        <a:pt x="8" y="8"/>
                      </a:lnTo>
                      <a:lnTo>
                        <a:pt x="0" y="8"/>
                      </a:lnTo>
                      <a:close/>
                    </a:path>
                  </a:pathLst>
                </a:custGeom>
                <a:solidFill>
                  <a:srgbClr val="327219"/>
                </a:solidFill>
                <a:ln w="9525">
                  <a:noFill/>
                  <a:round/>
                  <a:headEnd/>
                  <a:tailEnd/>
                </a:ln>
              </p:spPr>
              <p:txBody>
                <a:bodyPr/>
                <a:lstStyle/>
                <a:p>
                  <a:endParaRPr lang="es-ES_tradnl"/>
                </a:p>
              </p:txBody>
            </p:sp>
            <p:sp>
              <p:nvSpPr>
                <p:cNvPr id="39030" name="Freeform 702"/>
                <p:cNvSpPr>
                  <a:spLocks/>
                </p:cNvSpPr>
                <p:nvPr/>
              </p:nvSpPr>
              <p:spPr bwMode="auto">
                <a:xfrm>
                  <a:off x="2072" y="1907"/>
                  <a:ext cx="16" cy="8"/>
                </a:xfrm>
                <a:custGeom>
                  <a:avLst/>
                  <a:gdLst>
                    <a:gd name="T0" fmla="*/ 0 w 16"/>
                    <a:gd name="T1" fmla="*/ 8 h 8"/>
                    <a:gd name="T2" fmla="*/ 16 w 16"/>
                    <a:gd name="T3" fmla="*/ 8 h 8"/>
                    <a:gd name="T4" fmla="*/ 8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16" y="8"/>
                      </a:lnTo>
                      <a:lnTo>
                        <a:pt x="8" y="0"/>
                      </a:lnTo>
                      <a:lnTo>
                        <a:pt x="8" y="8"/>
                      </a:lnTo>
                      <a:lnTo>
                        <a:pt x="0" y="8"/>
                      </a:lnTo>
                      <a:close/>
                    </a:path>
                  </a:pathLst>
                </a:custGeom>
                <a:solidFill>
                  <a:srgbClr val="0C4C00"/>
                </a:solidFill>
                <a:ln w="9525">
                  <a:noFill/>
                  <a:round/>
                  <a:headEnd/>
                  <a:tailEnd/>
                </a:ln>
              </p:spPr>
              <p:txBody>
                <a:bodyPr/>
                <a:lstStyle/>
                <a:p>
                  <a:endParaRPr lang="es-ES_tradnl"/>
                </a:p>
              </p:txBody>
            </p:sp>
            <p:sp>
              <p:nvSpPr>
                <p:cNvPr id="39031" name="Freeform 703"/>
                <p:cNvSpPr>
                  <a:spLocks/>
                </p:cNvSpPr>
                <p:nvPr/>
              </p:nvSpPr>
              <p:spPr bwMode="auto">
                <a:xfrm>
                  <a:off x="2080" y="1827"/>
                  <a:ext cx="16" cy="16"/>
                </a:xfrm>
                <a:custGeom>
                  <a:avLst/>
                  <a:gdLst>
                    <a:gd name="T0" fmla="*/ 8 w 16"/>
                    <a:gd name="T1" fmla="*/ 16 h 16"/>
                    <a:gd name="T2" fmla="*/ 16 w 16"/>
                    <a:gd name="T3" fmla="*/ 8 h 16"/>
                    <a:gd name="T4" fmla="*/ 16 w 16"/>
                    <a:gd name="T5" fmla="*/ 0 h 16"/>
                    <a:gd name="T6" fmla="*/ 16 w 16"/>
                    <a:gd name="T7" fmla="*/ 8 h 16"/>
                    <a:gd name="T8" fmla="*/ 8 w 16"/>
                    <a:gd name="T9" fmla="*/ 8 h 16"/>
                    <a:gd name="T10" fmla="*/ 8 w 16"/>
                    <a:gd name="T11" fmla="*/ 0 h 16"/>
                    <a:gd name="T12" fmla="*/ 0 w 16"/>
                    <a:gd name="T13" fmla="*/ 8 h 16"/>
                    <a:gd name="T14" fmla="*/ 8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8" y="16"/>
                      </a:moveTo>
                      <a:lnTo>
                        <a:pt x="16" y="8"/>
                      </a:lnTo>
                      <a:lnTo>
                        <a:pt x="16" y="0"/>
                      </a:lnTo>
                      <a:lnTo>
                        <a:pt x="16" y="8"/>
                      </a:lnTo>
                      <a:lnTo>
                        <a:pt x="8" y="8"/>
                      </a:lnTo>
                      <a:lnTo>
                        <a:pt x="8" y="0"/>
                      </a:lnTo>
                      <a:lnTo>
                        <a:pt x="0" y="8"/>
                      </a:lnTo>
                      <a:lnTo>
                        <a:pt x="8" y="16"/>
                      </a:lnTo>
                      <a:close/>
                    </a:path>
                  </a:pathLst>
                </a:custGeom>
                <a:solidFill>
                  <a:srgbClr val="327219"/>
                </a:solidFill>
                <a:ln w="9525">
                  <a:noFill/>
                  <a:round/>
                  <a:headEnd/>
                  <a:tailEnd/>
                </a:ln>
              </p:spPr>
              <p:txBody>
                <a:bodyPr/>
                <a:lstStyle/>
                <a:p>
                  <a:endParaRPr lang="es-ES_tradnl"/>
                </a:p>
              </p:txBody>
            </p:sp>
            <p:sp>
              <p:nvSpPr>
                <p:cNvPr id="39032" name="Line 704"/>
                <p:cNvSpPr>
                  <a:spLocks noChangeShapeType="1"/>
                </p:cNvSpPr>
                <p:nvPr/>
              </p:nvSpPr>
              <p:spPr bwMode="auto">
                <a:xfrm>
                  <a:off x="2033" y="2115"/>
                  <a:ext cx="16" cy="1"/>
                </a:xfrm>
                <a:prstGeom prst="line">
                  <a:avLst/>
                </a:prstGeom>
                <a:noFill/>
                <a:ln w="12700">
                  <a:solidFill>
                    <a:srgbClr val="66A54C"/>
                  </a:solidFill>
                  <a:round/>
                  <a:headEnd/>
                  <a:tailEnd/>
                </a:ln>
              </p:spPr>
              <p:txBody>
                <a:bodyPr/>
                <a:lstStyle/>
                <a:p>
                  <a:endParaRPr lang="es-ES_tradnl"/>
                </a:p>
              </p:txBody>
            </p:sp>
            <p:sp>
              <p:nvSpPr>
                <p:cNvPr id="39033" name="Freeform 705"/>
                <p:cNvSpPr>
                  <a:spLocks/>
                </p:cNvSpPr>
                <p:nvPr/>
              </p:nvSpPr>
              <p:spPr bwMode="auto">
                <a:xfrm>
                  <a:off x="2080" y="1827"/>
                  <a:ext cx="16" cy="8"/>
                </a:xfrm>
                <a:custGeom>
                  <a:avLst/>
                  <a:gdLst>
                    <a:gd name="T0" fmla="*/ 16 w 16"/>
                    <a:gd name="T1" fmla="*/ 0 h 8"/>
                    <a:gd name="T2" fmla="*/ 16 w 16"/>
                    <a:gd name="T3" fmla="*/ 8 h 8"/>
                    <a:gd name="T4" fmla="*/ 0 w 16"/>
                    <a:gd name="T5" fmla="*/ 8 h 8"/>
                    <a:gd name="T6" fmla="*/ 8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16" y="8"/>
                      </a:lnTo>
                      <a:lnTo>
                        <a:pt x="0" y="8"/>
                      </a:lnTo>
                      <a:lnTo>
                        <a:pt x="8" y="0"/>
                      </a:lnTo>
                      <a:lnTo>
                        <a:pt x="16" y="0"/>
                      </a:lnTo>
                      <a:close/>
                    </a:path>
                  </a:pathLst>
                </a:custGeom>
                <a:solidFill>
                  <a:srgbClr val="0C4C00"/>
                </a:solidFill>
                <a:ln w="9525">
                  <a:noFill/>
                  <a:round/>
                  <a:headEnd/>
                  <a:tailEnd/>
                </a:ln>
              </p:spPr>
              <p:txBody>
                <a:bodyPr/>
                <a:lstStyle/>
                <a:p>
                  <a:endParaRPr lang="es-ES_tradnl"/>
                </a:p>
              </p:txBody>
            </p:sp>
            <p:sp>
              <p:nvSpPr>
                <p:cNvPr id="39034" name="Line 706"/>
                <p:cNvSpPr>
                  <a:spLocks noChangeShapeType="1"/>
                </p:cNvSpPr>
                <p:nvPr/>
              </p:nvSpPr>
              <p:spPr bwMode="auto">
                <a:xfrm flipH="1">
                  <a:off x="2072" y="2210"/>
                  <a:ext cx="8" cy="1"/>
                </a:xfrm>
                <a:prstGeom prst="line">
                  <a:avLst/>
                </a:prstGeom>
                <a:noFill/>
                <a:ln w="12700">
                  <a:solidFill>
                    <a:srgbClr val="66A54C"/>
                  </a:solidFill>
                  <a:round/>
                  <a:headEnd/>
                  <a:tailEnd/>
                </a:ln>
              </p:spPr>
              <p:txBody>
                <a:bodyPr/>
                <a:lstStyle/>
                <a:p>
                  <a:endParaRPr lang="es-ES_tradnl"/>
                </a:p>
              </p:txBody>
            </p:sp>
            <p:sp>
              <p:nvSpPr>
                <p:cNvPr id="39035" name="Line 707"/>
                <p:cNvSpPr>
                  <a:spLocks noChangeShapeType="1"/>
                </p:cNvSpPr>
                <p:nvPr/>
              </p:nvSpPr>
              <p:spPr bwMode="auto">
                <a:xfrm>
                  <a:off x="2080" y="1987"/>
                  <a:ext cx="16" cy="1"/>
                </a:xfrm>
                <a:prstGeom prst="line">
                  <a:avLst/>
                </a:prstGeom>
                <a:noFill/>
                <a:ln w="12700">
                  <a:solidFill>
                    <a:srgbClr val="66A54C"/>
                  </a:solidFill>
                  <a:round/>
                  <a:headEnd/>
                  <a:tailEnd/>
                </a:ln>
              </p:spPr>
              <p:txBody>
                <a:bodyPr/>
                <a:lstStyle/>
                <a:p>
                  <a:endParaRPr lang="es-ES_tradnl"/>
                </a:p>
              </p:txBody>
            </p:sp>
            <p:sp>
              <p:nvSpPr>
                <p:cNvPr id="39036" name="Line 708"/>
                <p:cNvSpPr>
                  <a:spLocks noChangeShapeType="1"/>
                </p:cNvSpPr>
                <p:nvPr/>
              </p:nvSpPr>
              <p:spPr bwMode="auto">
                <a:xfrm flipH="1">
                  <a:off x="2072" y="1915"/>
                  <a:ext cx="16" cy="1"/>
                </a:xfrm>
                <a:prstGeom prst="line">
                  <a:avLst/>
                </a:prstGeom>
                <a:noFill/>
                <a:ln w="12700">
                  <a:solidFill>
                    <a:srgbClr val="66A54C"/>
                  </a:solidFill>
                  <a:round/>
                  <a:headEnd/>
                  <a:tailEnd/>
                </a:ln>
              </p:spPr>
              <p:txBody>
                <a:bodyPr/>
                <a:lstStyle/>
                <a:p>
                  <a:endParaRPr lang="es-ES_tradnl"/>
                </a:p>
              </p:txBody>
            </p:sp>
            <p:sp>
              <p:nvSpPr>
                <p:cNvPr id="39037" name="Freeform 709"/>
                <p:cNvSpPr>
                  <a:spLocks/>
                </p:cNvSpPr>
                <p:nvPr/>
              </p:nvSpPr>
              <p:spPr bwMode="auto">
                <a:xfrm>
                  <a:off x="2080" y="1827"/>
                  <a:ext cx="16" cy="8"/>
                </a:xfrm>
                <a:custGeom>
                  <a:avLst/>
                  <a:gdLst>
                    <a:gd name="T0" fmla="*/ 16 w 16"/>
                    <a:gd name="T1" fmla="*/ 0 h 8"/>
                    <a:gd name="T2" fmla="*/ 16 w 16"/>
                    <a:gd name="T3" fmla="*/ 8 h 8"/>
                    <a:gd name="T4" fmla="*/ 0 w 16"/>
                    <a:gd name="T5" fmla="*/ 8 h 8"/>
                    <a:gd name="T6" fmla="*/ 0 60000 65536"/>
                    <a:gd name="T7" fmla="*/ 0 60000 65536"/>
                    <a:gd name="T8" fmla="*/ 0 60000 65536"/>
                    <a:gd name="T9" fmla="*/ 0 w 16"/>
                    <a:gd name="T10" fmla="*/ 0 h 8"/>
                    <a:gd name="T11" fmla="*/ 16 w 16"/>
                    <a:gd name="T12" fmla="*/ 8 h 8"/>
                  </a:gdLst>
                  <a:ahLst/>
                  <a:cxnLst>
                    <a:cxn ang="T6">
                      <a:pos x="T0" y="T1"/>
                    </a:cxn>
                    <a:cxn ang="T7">
                      <a:pos x="T2" y="T3"/>
                    </a:cxn>
                    <a:cxn ang="T8">
                      <a:pos x="T4" y="T5"/>
                    </a:cxn>
                  </a:cxnLst>
                  <a:rect l="T9" t="T10" r="T11" b="T12"/>
                  <a:pathLst>
                    <a:path w="16" h="8">
                      <a:moveTo>
                        <a:pt x="16" y="0"/>
                      </a:moveTo>
                      <a:lnTo>
                        <a:pt x="16" y="8"/>
                      </a:lnTo>
                      <a:lnTo>
                        <a:pt x="0" y="8"/>
                      </a:lnTo>
                    </a:path>
                  </a:pathLst>
                </a:custGeom>
                <a:noFill/>
                <a:ln w="12700">
                  <a:solidFill>
                    <a:srgbClr val="66A54C"/>
                  </a:solidFill>
                  <a:round/>
                  <a:headEnd/>
                  <a:tailEnd/>
                </a:ln>
              </p:spPr>
              <p:txBody>
                <a:bodyPr/>
                <a:lstStyle/>
                <a:p>
                  <a:endParaRPr lang="es-ES_tradnl"/>
                </a:p>
              </p:txBody>
            </p:sp>
            <p:sp>
              <p:nvSpPr>
                <p:cNvPr id="39038" name="Freeform 710"/>
                <p:cNvSpPr>
                  <a:spLocks/>
                </p:cNvSpPr>
                <p:nvPr/>
              </p:nvSpPr>
              <p:spPr bwMode="auto">
                <a:xfrm>
                  <a:off x="1922" y="2194"/>
                  <a:ext cx="119" cy="72"/>
                </a:xfrm>
                <a:custGeom>
                  <a:avLst/>
                  <a:gdLst>
                    <a:gd name="T0" fmla="*/ 119 w 119"/>
                    <a:gd name="T1" fmla="*/ 8 h 72"/>
                    <a:gd name="T2" fmla="*/ 111 w 119"/>
                    <a:gd name="T3" fmla="*/ 0 h 72"/>
                    <a:gd name="T4" fmla="*/ 47 w 119"/>
                    <a:gd name="T5" fmla="*/ 0 h 72"/>
                    <a:gd name="T6" fmla="*/ 47 w 119"/>
                    <a:gd name="T7" fmla="*/ 8 h 72"/>
                    <a:gd name="T8" fmla="*/ 32 w 119"/>
                    <a:gd name="T9" fmla="*/ 8 h 72"/>
                    <a:gd name="T10" fmla="*/ 32 w 119"/>
                    <a:gd name="T11" fmla="*/ 16 h 72"/>
                    <a:gd name="T12" fmla="*/ 24 w 119"/>
                    <a:gd name="T13" fmla="*/ 16 h 72"/>
                    <a:gd name="T14" fmla="*/ 24 w 119"/>
                    <a:gd name="T15" fmla="*/ 24 h 72"/>
                    <a:gd name="T16" fmla="*/ 16 w 119"/>
                    <a:gd name="T17" fmla="*/ 24 h 72"/>
                    <a:gd name="T18" fmla="*/ 16 w 119"/>
                    <a:gd name="T19" fmla="*/ 32 h 72"/>
                    <a:gd name="T20" fmla="*/ 8 w 119"/>
                    <a:gd name="T21" fmla="*/ 40 h 72"/>
                    <a:gd name="T22" fmla="*/ 8 w 119"/>
                    <a:gd name="T23" fmla="*/ 48 h 72"/>
                    <a:gd name="T24" fmla="*/ 0 w 119"/>
                    <a:gd name="T25" fmla="*/ 56 h 72"/>
                    <a:gd name="T26" fmla="*/ 0 w 119"/>
                    <a:gd name="T27" fmla="*/ 64 h 72"/>
                    <a:gd name="T28" fmla="*/ 32 w 119"/>
                    <a:gd name="T29" fmla="*/ 64 h 72"/>
                    <a:gd name="T30" fmla="*/ 32 w 119"/>
                    <a:gd name="T31" fmla="*/ 72 h 72"/>
                    <a:gd name="T32" fmla="*/ 47 w 119"/>
                    <a:gd name="T33" fmla="*/ 72 h 72"/>
                    <a:gd name="T34" fmla="*/ 47 w 119"/>
                    <a:gd name="T35" fmla="*/ 64 h 72"/>
                    <a:gd name="T36" fmla="*/ 47 w 119"/>
                    <a:gd name="T37" fmla="*/ 72 h 72"/>
                    <a:gd name="T38" fmla="*/ 55 w 119"/>
                    <a:gd name="T39" fmla="*/ 72 h 72"/>
                    <a:gd name="T40" fmla="*/ 63 w 119"/>
                    <a:gd name="T41" fmla="*/ 64 h 72"/>
                    <a:gd name="T42" fmla="*/ 79 w 119"/>
                    <a:gd name="T43" fmla="*/ 64 h 72"/>
                    <a:gd name="T44" fmla="*/ 95 w 119"/>
                    <a:gd name="T45" fmla="*/ 48 h 72"/>
                    <a:gd name="T46" fmla="*/ 103 w 119"/>
                    <a:gd name="T47" fmla="*/ 48 h 72"/>
                    <a:gd name="T48" fmla="*/ 119 w 119"/>
                    <a:gd name="T49" fmla="*/ 32 h 72"/>
                    <a:gd name="T50" fmla="*/ 119 w 119"/>
                    <a:gd name="T51" fmla="*/ 8 h 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72"/>
                    <a:gd name="T80" fmla="*/ 119 w 119"/>
                    <a:gd name="T81" fmla="*/ 72 h 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72">
                      <a:moveTo>
                        <a:pt x="119" y="8"/>
                      </a:moveTo>
                      <a:lnTo>
                        <a:pt x="111" y="0"/>
                      </a:lnTo>
                      <a:lnTo>
                        <a:pt x="47" y="0"/>
                      </a:lnTo>
                      <a:lnTo>
                        <a:pt x="47" y="8"/>
                      </a:lnTo>
                      <a:lnTo>
                        <a:pt x="32" y="8"/>
                      </a:lnTo>
                      <a:lnTo>
                        <a:pt x="32" y="16"/>
                      </a:lnTo>
                      <a:lnTo>
                        <a:pt x="24" y="16"/>
                      </a:lnTo>
                      <a:lnTo>
                        <a:pt x="24" y="24"/>
                      </a:lnTo>
                      <a:lnTo>
                        <a:pt x="16" y="24"/>
                      </a:lnTo>
                      <a:lnTo>
                        <a:pt x="16" y="32"/>
                      </a:lnTo>
                      <a:lnTo>
                        <a:pt x="8" y="40"/>
                      </a:lnTo>
                      <a:lnTo>
                        <a:pt x="8" y="48"/>
                      </a:lnTo>
                      <a:lnTo>
                        <a:pt x="0" y="56"/>
                      </a:lnTo>
                      <a:lnTo>
                        <a:pt x="0" y="64"/>
                      </a:lnTo>
                      <a:lnTo>
                        <a:pt x="32" y="64"/>
                      </a:lnTo>
                      <a:lnTo>
                        <a:pt x="32" y="72"/>
                      </a:lnTo>
                      <a:lnTo>
                        <a:pt x="47" y="72"/>
                      </a:lnTo>
                      <a:lnTo>
                        <a:pt x="47" y="64"/>
                      </a:lnTo>
                      <a:lnTo>
                        <a:pt x="47" y="72"/>
                      </a:lnTo>
                      <a:lnTo>
                        <a:pt x="55" y="72"/>
                      </a:lnTo>
                      <a:lnTo>
                        <a:pt x="63" y="64"/>
                      </a:lnTo>
                      <a:lnTo>
                        <a:pt x="79" y="64"/>
                      </a:lnTo>
                      <a:lnTo>
                        <a:pt x="95" y="48"/>
                      </a:lnTo>
                      <a:lnTo>
                        <a:pt x="103" y="48"/>
                      </a:lnTo>
                      <a:lnTo>
                        <a:pt x="119" y="32"/>
                      </a:lnTo>
                      <a:lnTo>
                        <a:pt x="119" y="8"/>
                      </a:lnTo>
                      <a:close/>
                    </a:path>
                  </a:pathLst>
                </a:custGeom>
                <a:solidFill>
                  <a:srgbClr val="26BF00"/>
                </a:solidFill>
                <a:ln w="0">
                  <a:solidFill>
                    <a:srgbClr val="000000"/>
                  </a:solidFill>
                  <a:round/>
                  <a:headEnd/>
                  <a:tailEnd/>
                </a:ln>
              </p:spPr>
              <p:txBody>
                <a:bodyPr/>
                <a:lstStyle/>
                <a:p>
                  <a:endParaRPr lang="es-ES_tradnl"/>
                </a:p>
              </p:txBody>
            </p:sp>
            <p:sp>
              <p:nvSpPr>
                <p:cNvPr id="39039" name="Freeform 711"/>
                <p:cNvSpPr>
                  <a:spLocks/>
                </p:cNvSpPr>
                <p:nvPr/>
              </p:nvSpPr>
              <p:spPr bwMode="auto">
                <a:xfrm>
                  <a:off x="1946" y="2194"/>
                  <a:ext cx="79" cy="24"/>
                </a:xfrm>
                <a:custGeom>
                  <a:avLst/>
                  <a:gdLst>
                    <a:gd name="T0" fmla="*/ 15 w 79"/>
                    <a:gd name="T1" fmla="*/ 8 h 24"/>
                    <a:gd name="T2" fmla="*/ 31 w 79"/>
                    <a:gd name="T3" fmla="*/ 8 h 24"/>
                    <a:gd name="T4" fmla="*/ 31 w 79"/>
                    <a:gd name="T5" fmla="*/ 16 h 24"/>
                    <a:gd name="T6" fmla="*/ 39 w 79"/>
                    <a:gd name="T7" fmla="*/ 16 h 24"/>
                    <a:gd name="T8" fmla="*/ 31 w 79"/>
                    <a:gd name="T9" fmla="*/ 8 h 24"/>
                    <a:gd name="T10" fmla="*/ 71 w 79"/>
                    <a:gd name="T11" fmla="*/ 8 h 24"/>
                    <a:gd name="T12" fmla="*/ 71 w 79"/>
                    <a:gd name="T13" fmla="*/ 0 h 24"/>
                    <a:gd name="T14" fmla="*/ 79 w 79"/>
                    <a:gd name="T15" fmla="*/ 0 h 24"/>
                    <a:gd name="T16" fmla="*/ 39 w 79"/>
                    <a:gd name="T17" fmla="*/ 0 h 24"/>
                    <a:gd name="T18" fmla="*/ 23 w 79"/>
                    <a:gd name="T19" fmla="*/ 8 h 24"/>
                    <a:gd name="T20" fmla="*/ 8 w 79"/>
                    <a:gd name="T21" fmla="*/ 8 h 24"/>
                    <a:gd name="T22" fmla="*/ 8 w 79"/>
                    <a:gd name="T23" fmla="*/ 16 h 24"/>
                    <a:gd name="T24" fmla="*/ 0 w 79"/>
                    <a:gd name="T25" fmla="*/ 16 h 24"/>
                    <a:gd name="T26" fmla="*/ 0 w 79"/>
                    <a:gd name="T27" fmla="*/ 24 h 24"/>
                    <a:gd name="T28" fmla="*/ 0 w 79"/>
                    <a:gd name="T29" fmla="*/ 16 h 24"/>
                    <a:gd name="T30" fmla="*/ 23 w 79"/>
                    <a:gd name="T31" fmla="*/ 16 h 24"/>
                    <a:gd name="T32" fmla="*/ 15 w 79"/>
                    <a:gd name="T33" fmla="*/ 16 h 24"/>
                    <a:gd name="T34" fmla="*/ 15 w 79"/>
                    <a:gd name="T35" fmla="*/ 8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24"/>
                    <a:gd name="T56" fmla="*/ 79 w 79"/>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24">
                      <a:moveTo>
                        <a:pt x="15" y="8"/>
                      </a:moveTo>
                      <a:lnTo>
                        <a:pt x="31" y="8"/>
                      </a:lnTo>
                      <a:lnTo>
                        <a:pt x="31" y="16"/>
                      </a:lnTo>
                      <a:lnTo>
                        <a:pt x="39" y="16"/>
                      </a:lnTo>
                      <a:lnTo>
                        <a:pt x="31" y="8"/>
                      </a:lnTo>
                      <a:lnTo>
                        <a:pt x="71" y="8"/>
                      </a:lnTo>
                      <a:lnTo>
                        <a:pt x="71" y="0"/>
                      </a:lnTo>
                      <a:lnTo>
                        <a:pt x="79" y="0"/>
                      </a:lnTo>
                      <a:lnTo>
                        <a:pt x="39" y="0"/>
                      </a:lnTo>
                      <a:lnTo>
                        <a:pt x="23" y="8"/>
                      </a:lnTo>
                      <a:lnTo>
                        <a:pt x="8" y="8"/>
                      </a:lnTo>
                      <a:lnTo>
                        <a:pt x="8" y="16"/>
                      </a:lnTo>
                      <a:lnTo>
                        <a:pt x="0" y="16"/>
                      </a:lnTo>
                      <a:lnTo>
                        <a:pt x="0" y="24"/>
                      </a:lnTo>
                      <a:lnTo>
                        <a:pt x="0" y="16"/>
                      </a:lnTo>
                      <a:lnTo>
                        <a:pt x="23" y="16"/>
                      </a:lnTo>
                      <a:lnTo>
                        <a:pt x="15" y="16"/>
                      </a:lnTo>
                      <a:lnTo>
                        <a:pt x="15" y="8"/>
                      </a:lnTo>
                      <a:close/>
                    </a:path>
                  </a:pathLst>
                </a:custGeom>
                <a:solidFill>
                  <a:srgbClr val="00A500"/>
                </a:solidFill>
                <a:ln w="12700">
                  <a:solidFill>
                    <a:srgbClr val="14B200"/>
                  </a:solidFill>
                  <a:round/>
                  <a:headEnd/>
                  <a:tailEnd/>
                </a:ln>
              </p:spPr>
              <p:txBody>
                <a:bodyPr/>
                <a:lstStyle/>
                <a:p>
                  <a:endParaRPr lang="es-ES_tradnl"/>
                </a:p>
              </p:txBody>
            </p:sp>
            <p:sp>
              <p:nvSpPr>
                <p:cNvPr id="39040" name="Freeform 712"/>
                <p:cNvSpPr>
                  <a:spLocks/>
                </p:cNvSpPr>
                <p:nvPr/>
              </p:nvSpPr>
              <p:spPr bwMode="auto">
                <a:xfrm>
                  <a:off x="1954" y="2202"/>
                  <a:ext cx="87" cy="48"/>
                </a:xfrm>
                <a:custGeom>
                  <a:avLst/>
                  <a:gdLst>
                    <a:gd name="T0" fmla="*/ 23 w 87"/>
                    <a:gd name="T1" fmla="*/ 40 h 48"/>
                    <a:gd name="T2" fmla="*/ 39 w 87"/>
                    <a:gd name="T3" fmla="*/ 40 h 48"/>
                    <a:gd name="T4" fmla="*/ 39 w 87"/>
                    <a:gd name="T5" fmla="*/ 32 h 48"/>
                    <a:gd name="T6" fmla="*/ 55 w 87"/>
                    <a:gd name="T7" fmla="*/ 32 h 48"/>
                    <a:gd name="T8" fmla="*/ 55 w 87"/>
                    <a:gd name="T9" fmla="*/ 24 h 48"/>
                    <a:gd name="T10" fmla="*/ 63 w 87"/>
                    <a:gd name="T11" fmla="*/ 24 h 48"/>
                    <a:gd name="T12" fmla="*/ 63 w 87"/>
                    <a:gd name="T13" fmla="*/ 32 h 48"/>
                    <a:gd name="T14" fmla="*/ 63 w 87"/>
                    <a:gd name="T15" fmla="*/ 24 h 48"/>
                    <a:gd name="T16" fmla="*/ 71 w 87"/>
                    <a:gd name="T17" fmla="*/ 16 h 48"/>
                    <a:gd name="T18" fmla="*/ 71 w 87"/>
                    <a:gd name="T19" fmla="*/ 24 h 48"/>
                    <a:gd name="T20" fmla="*/ 87 w 87"/>
                    <a:gd name="T21" fmla="*/ 8 h 48"/>
                    <a:gd name="T22" fmla="*/ 87 w 87"/>
                    <a:gd name="T23" fmla="*/ 0 h 48"/>
                    <a:gd name="T24" fmla="*/ 87 w 87"/>
                    <a:gd name="T25" fmla="*/ 8 h 48"/>
                    <a:gd name="T26" fmla="*/ 79 w 87"/>
                    <a:gd name="T27" fmla="*/ 8 h 48"/>
                    <a:gd name="T28" fmla="*/ 79 w 87"/>
                    <a:gd name="T29" fmla="*/ 16 h 48"/>
                    <a:gd name="T30" fmla="*/ 63 w 87"/>
                    <a:gd name="T31" fmla="*/ 16 h 48"/>
                    <a:gd name="T32" fmla="*/ 55 w 87"/>
                    <a:gd name="T33" fmla="*/ 24 h 48"/>
                    <a:gd name="T34" fmla="*/ 47 w 87"/>
                    <a:gd name="T35" fmla="*/ 24 h 48"/>
                    <a:gd name="T36" fmla="*/ 39 w 87"/>
                    <a:gd name="T37" fmla="*/ 32 h 48"/>
                    <a:gd name="T38" fmla="*/ 31 w 87"/>
                    <a:gd name="T39" fmla="*/ 32 h 48"/>
                    <a:gd name="T40" fmla="*/ 23 w 87"/>
                    <a:gd name="T41" fmla="*/ 40 h 48"/>
                    <a:gd name="T42" fmla="*/ 7 w 87"/>
                    <a:gd name="T43" fmla="*/ 40 h 48"/>
                    <a:gd name="T44" fmla="*/ 0 w 87"/>
                    <a:gd name="T45" fmla="*/ 48 h 48"/>
                    <a:gd name="T46" fmla="*/ 15 w 87"/>
                    <a:gd name="T47" fmla="*/ 48 h 48"/>
                    <a:gd name="T48" fmla="*/ 15 w 87"/>
                    <a:gd name="T49" fmla="*/ 40 h 48"/>
                    <a:gd name="T50" fmla="*/ 23 w 87"/>
                    <a:gd name="T51" fmla="*/ 40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7"/>
                    <a:gd name="T79" fmla="*/ 0 h 48"/>
                    <a:gd name="T80" fmla="*/ 87 w 87"/>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7" h="48">
                      <a:moveTo>
                        <a:pt x="23" y="40"/>
                      </a:moveTo>
                      <a:lnTo>
                        <a:pt x="39" y="40"/>
                      </a:lnTo>
                      <a:lnTo>
                        <a:pt x="39" y="32"/>
                      </a:lnTo>
                      <a:lnTo>
                        <a:pt x="55" y="32"/>
                      </a:lnTo>
                      <a:lnTo>
                        <a:pt x="55" y="24"/>
                      </a:lnTo>
                      <a:lnTo>
                        <a:pt x="63" y="24"/>
                      </a:lnTo>
                      <a:lnTo>
                        <a:pt x="63" y="32"/>
                      </a:lnTo>
                      <a:lnTo>
                        <a:pt x="63" y="24"/>
                      </a:lnTo>
                      <a:lnTo>
                        <a:pt x="71" y="16"/>
                      </a:lnTo>
                      <a:lnTo>
                        <a:pt x="71" y="24"/>
                      </a:lnTo>
                      <a:lnTo>
                        <a:pt x="87" y="8"/>
                      </a:lnTo>
                      <a:lnTo>
                        <a:pt x="87" y="0"/>
                      </a:lnTo>
                      <a:lnTo>
                        <a:pt x="87" y="8"/>
                      </a:lnTo>
                      <a:lnTo>
                        <a:pt x="79" y="8"/>
                      </a:lnTo>
                      <a:lnTo>
                        <a:pt x="79" y="16"/>
                      </a:lnTo>
                      <a:lnTo>
                        <a:pt x="63" y="16"/>
                      </a:lnTo>
                      <a:lnTo>
                        <a:pt x="55" y="24"/>
                      </a:lnTo>
                      <a:lnTo>
                        <a:pt x="47" y="24"/>
                      </a:lnTo>
                      <a:lnTo>
                        <a:pt x="39" y="32"/>
                      </a:lnTo>
                      <a:lnTo>
                        <a:pt x="31" y="32"/>
                      </a:lnTo>
                      <a:lnTo>
                        <a:pt x="23" y="40"/>
                      </a:lnTo>
                      <a:lnTo>
                        <a:pt x="7" y="40"/>
                      </a:lnTo>
                      <a:lnTo>
                        <a:pt x="0" y="48"/>
                      </a:lnTo>
                      <a:lnTo>
                        <a:pt x="15" y="48"/>
                      </a:lnTo>
                      <a:lnTo>
                        <a:pt x="15" y="40"/>
                      </a:lnTo>
                      <a:lnTo>
                        <a:pt x="23" y="40"/>
                      </a:lnTo>
                      <a:close/>
                    </a:path>
                  </a:pathLst>
                </a:custGeom>
                <a:solidFill>
                  <a:srgbClr val="00A500"/>
                </a:solidFill>
                <a:ln w="12700">
                  <a:solidFill>
                    <a:srgbClr val="14B200"/>
                  </a:solidFill>
                  <a:round/>
                  <a:headEnd/>
                  <a:tailEnd/>
                </a:ln>
              </p:spPr>
              <p:txBody>
                <a:bodyPr/>
                <a:lstStyle/>
                <a:p>
                  <a:endParaRPr lang="es-ES_tradnl"/>
                </a:p>
              </p:txBody>
            </p:sp>
            <p:sp>
              <p:nvSpPr>
                <p:cNvPr id="39041" name="Freeform 713"/>
                <p:cNvSpPr>
                  <a:spLocks/>
                </p:cNvSpPr>
                <p:nvPr/>
              </p:nvSpPr>
              <p:spPr bwMode="auto">
                <a:xfrm>
                  <a:off x="2001" y="2210"/>
                  <a:ext cx="40" cy="24"/>
                </a:xfrm>
                <a:custGeom>
                  <a:avLst/>
                  <a:gdLst>
                    <a:gd name="T0" fmla="*/ 40 w 40"/>
                    <a:gd name="T1" fmla="*/ 0 h 24"/>
                    <a:gd name="T2" fmla="*/ 32 w 40"/>
                    <a:gd name="T3" fmla="*/ 0 h 24"/>
                    <a:gd name="T4" fmla="*/ 16 w 40"/>
                    <a:gd name="T5" fmla="*/ 16 h 24"/>
                    <a:gd name="T6" fmla="*/ 0 w 40"/>
                    <a:gd name="T7" fmla="*/ 16 h 24"/>
                    <a:gd name="T8" fmla="*/ 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0"/>
                      </a:moveTo>
                      <a:lnTo>
                        <a:pt x="32" y="0"/>
                      </a:lnTo>
                      <a:lnTo>
                        <a:pt x="16" y="16"/>
                      </a:lnTo>
                      <a:lnTo>
                        <a:pt x="0" y="16"/>
                      </a:lnTo>
                      <a:lnTo>
                        <a:pt x="0" y="24"/>
                      </a:lnTo>
                    </a:path>
                  </a:pathLst>
                </a:custGeom>
                <a:noFill/>
                <a:ln w="12700">
                  <a:solidFill>
                    <a:srgbClr val="008C00"/>
                  </a:solidFill>
                  <a:round/>
                  <a:headEnd/>
                  <a:tailEnd/>
                </a:ln>
              </p:spPr>
              <p:txBody>
                <a:bodyPr/>
                <a:lstStyle/>
                <a:p>
                  <a:endParaRPr lang="es-ES_tradnl"/>
                </a:p>
              </p:txBody>
            </p:sp>
            <p:sp>
              <p:nvSpPr>
                <p:cNvPr id="39042" name="Freeform 714"/>
                <p:cNvSpPr>
                  <a:spLocks/>
                </p:cNvSpPr>
                <p:nvPr/>
              </p:nvSpPr>
              <p:spPr bwMode="auto">
                <a:xfrm>
                  <a:off x="1954" y="2234"/>
                  <a:ext cx="47" cy="16"/>
                </a:xfrm>
                <a:custGeom>
                  <a:avLst/>
                  <a:gdLst>
                    <a:gd name="T0" fmla="*/ 47 w 47"/>
                    <a:gd name="T1" fmla="*/ 0 h 16"/>
                    <a:gd name="T2" fmla="*/ 39 w 47"/>
                    <a:gd name="T3" fmla="*/ 0 h 16"/>
                    <a:gd name="T4" fmla="*/ 31 w 47"/>
                    <a:gd name="T5" fmla="*/ 8 h 16"/>
                    <a:gd name="T6" fmla="*/ 7 w 47"/>
                    <a:gd name="T7" fmla="*/ 8 h 16"/>
                    <a:gd name="T8" fmla="*/ 0 w 47"/>
                    <a:gd name="T9" fmla="*/ 16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47" y="0"/>
                      </a:moveTo>
                      <a:lnTo>
                        <a:pt x="39" y="0"/>
                      </a:lnTo>
                      <a:lnTo>
                        <a:pt x="31" y="8"/>
                      </a:lnTo>
                      <a:lnTo>
                        <a:pt x="7" y="8"/>
                      </a:lnTo>
                      <a:lnTo>
                        <a:pt x="0" y="16"/>
                      </a:lnTo>
                    </a:path>
                  </a:pathLst>
                </a:custGeom>
                <a:noFill/>
                <a:ln w="12700">
                  <a:solidFill>
                    <a:srgbClr val="008C00"/>
                  </a:solidFill>
                  <a:round/>
                  <a:headEnd/>
                  <a:tailEnd/>
                </a:ln>
              </p:spPr>
              <p:txBody>
                <a:bodyPr/>
                <a:lstStyle/>
                <a:p>
                  <a:endParaRPr lang="es-ES_tradnl"/>
                </a:p>
              </p:txBody>
            </p:sp>
            <p:sp>
              <p:nvSpPr>
                <p:cNvPr id="39043" name="Line 715"/>
                <p:cNvSpPr>
                  <a:spLocks noChangeShapeType="1"/>
                </p:cNvSpPr>
                <p:nvPr/>
              </p:nvSpPr>
              <p:spPr bwMode="auto">
                <a:xfrm flipH="1">
                  <a:off x="1922" y="2250"/>
                  <a:ext cx="32" cy="1"/>
                </a:xfrm>
                <a:prstGeom prst="line">
                  <a:avLst/>
                </a:prstGeom>
                <a:noFill/>
                <a:ln w="12700">
                  <a:solidFill>
                    <a:srgbClr val="008C00"/>
                  </a:solidFill>
                  <a:round/>
                  <a:headEnd/>
                  <a:tailEnd/>
                </a:ln>
              </p:spPr>
              <p:txBody>
                <a:bodyPr/>
                <a:lstStyle/>
                <a:p>
                  <a:endParaRPr lang="es-ES_tradnl"/>
                </a:p>
              </p:txBody>
            </p:sp>
            <p:sp>
              <p:nvSpPr>
                <p:cNvPr id="39044" name="Freeform 716"/>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008C00"/>
                  </a:solidFill>
                  <a:round/>
                  <a:headEnd/>
                  <a:tailEnd/>
                </a:ln>
              </p:spPr>
              <p:txBody>
                <a:bodyPr/>
                <a:lstStyle/>
                <a:p>
                  <a:endParaRPr lang="es-ES_tradnl"/>
                </a:p>
              </p:txBody>
            </p:sp>
            <p:sp>
              <p:nvSpPr>
                <p:cNvPr id="39045" name="Freeform 717"/>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008C00"/>
                  </a:solidFill>
                  <a:round/>
                  <a:headEnd/>
                  <a:tailEnd/>
                </a:ln>
              </p:spPr>
              <p:txBody>
                <a:bodyPr/>
                <a:lstStyle/>
                <a:p>
                  <a:endParaRPr lang="es-ES_tradnl"/>
                </a:p>
              </p:txBody>
            </p:sp>
            <p:sp>
              <p:nvSpPr>
                <p:cNvPr id="39046" name="Freeform 718"/>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008C00"/>
                  </a:solidFill>
                  <a:round/>
                  <a:headEnd/>
                  <a:tailEnd/>
                </a:ln>
              </p:spPr>
              <p:txBody>
                <a:bodyPr/>
                <a:lstStyle/>
                <a:p>
                  <a:endParaRPr lang="es-ES_tradnl"/>
                </a:p>
              </p:txBody>
            </p:sp>
            <p:sp>
              <p:nvSpPr>
                <p:cNvPr id="39047" name="Freeform 719"/>
                <p:cNvSpPr>
                  <a:spLocks/>
                </p:cNvSpPr>
                <p:nvPr/>
              </p:nvSpPr>
              <p:spPr bwMode="auto">
                <a:xfrm>
                  <a:off x="1938" y="2226"/>
                  <a:ext cx="39" cy="16"/>
                </a:xfrm>
                <a:custGeom>
                  <a:avLst/>
                  <a:gdLst>
                    <a:gd name="T0" fmla="*/ 39 w 39"/>
                    <a:gd name="T1" fmla="*/ 16 h 16"/>
                    <a:gd name="T2" fmla="*/ 23 w 39"/>
                    <a:gd name="T3" fmla="*/ 16 h 16"/>
                    <a:gd name="T4" fmla="*/ 16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23" y="16"/>
                      </a:lnTo>
                      <a:lnTo>
                        <a:pt x="16" y="8"/>
                      </a:lnTo>
                      <a:lnTo>
                        <a:pt x="8" y="8"/>
                      </a:lnTo>
                      <a:lnTo>
                        <a:pt x="0" y="0"/>
                      </a:lnTo>
                    </a:path>
                  </a:pathLst>
                </a:custGeom>
                <a:noFill/>
                <a:ln w="12700">
                  <a:solidFill>
                    <a:srgbClr val="008C00"/>
                  </a:solidFill>
                  <a:round/>
                  <a:headEnd/>
                  <a:tailEnd/>
                </a:ln>
              </p:spPr>
              <p:txBody>
                <a:bodyPr/>
                <a:lstStyle/>
                <a:p>
                  <a:endParaRPr lang="es-ES_tradnl"/>
                </a:p>
              </p:txBody>
            </p:sp>
            <p:sp>
              <p:nvSpPr>
                <p:cNvPr id="39048" name="Freeform 720"/>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0 w 47"/>
                    <a:gd name="T9" fmla="*/ 0 h 24"/>
                    <a:gd name="T10" fmla="*/ 0 60000 65536"/>
                    <a:gd name="T11" fmla="*/ 0 60000 65536"/>
                    <a:gd name="T12" fmla="*/ 0 60000 65536"/>
                    <a:gd name="T13" fmla="*/ 0 60000 65536"/>
                    <a:gd name="T14" fmla="*/ 0 60000 65536"/>
                    <a:gd name="T15" fmla="*/ 0 w 47"/>
                    <a:gd name="T16" fmla="*/ 0 h 24"/>
                    <a:gd name="T17" fmla="*/ 47 w 47"/>
                    <a:gd name="T18" fmla="*/ 24 h 24"/>
                  </a:gdLst>
                  <a:ahLst/>
                  <a:cxnLst>
                    <a:cxn ang="T10">
                      <a:pos x="T0" y="T1"/>
                    </a:cxn>
                    <a:cxn ang="T11">
                      <a:pos x="T2" y="T3"/>
                    </a:cxn>
                    <a:cxn ang="T12">
                      <a:pos x="T4" y="T5"/>
                    </a:cxn>
                    <a:cxn ang="T13">
                      <a:pos x="T6" y="T7"/>
                    </a:cxn>
                    <a:cxn ang="T14">
                      <a:pos x="T8" y="T9"/>
                    </a:cxn>
                  </a:cxnLst>
                  <a:rect l="T15" t="T16" r="T17" b="T18"/>
                  <a:pathLst>
                    <a:path w="47" h="24">
                      <a:moveTo>
                        <a:pt x="47" y="24"/>
                      </a:moveTo>
                      <a:lnTo>
                        <a:pt x="31" y="24"/>
                      </a:lnTo>
                      <a:lnTo>
                        <a:pt x="31" y="16"/>
                      </a:lnTo>
                      <a:lnTo>
                        <a:pt x="15" y="16"/>
                      </a:lnTo>
                      <a:lnTo>
                        <a:pt x="0" y="0"/>
                      </a:lnTo>
                    </a:path>
                  </a:pathLst>
                </a:custGeom>
                <a:noFill/>
                <a:ln w="12700">
                  <a:solidFill>
                    <a:srgbClr val="008C00"/>
                  </a:solidFill>
                  <a:round/>
                  <a:headEnd/>
                  <a:tailEnd/>
                </a:ln>
              </p:spPr>
              <p:txBody>
                <a:bodyPr/>
                <a:lstStyle/>
                <a:p>
                  <a:endParaRPr lang="es-ES_tradnl"/>
                </a:p>
              </p:txBody>
            </p:sp>
            <p:sp>
              <p:nvSpPr>
                <p:cNvPr id="39049" name="Freeform 721"/>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008C00"/>
                  </a:solidFill>
                  <a:round/>
                  <a:headEnd/>
                  <a:tailEnd/>
                </a:ln>
              </p:spPr>
              <p:txBody>
                <a:bodyPr/>
                <a:lstStyle/>
                <a:p>
                  <a:endParaRPr lang="es-ES_tradnl"/>
                </a:p>
              </p:txBody>
            </p:sp>
            <p:sp>
              <p:nvSpPr>
                <p:cNvPr id="39050" name="Freeform 722"/>
                <p:cNvSpPr>
                  <a:spLocks/>
                </p:cNvSpPr>
                <p:nvPr/>
              </p:nvSpPr>
              <p:spPr bwMode="auto">
                <a:xfrm>
                  <a:off x="2001"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p>
              </p:txBody>
            </p:sp>
            <p:sp>
              <p:nvSpPr>
                <p:cNvPr id="39051" name="Freeform 723"/>
                <p:cNvSpPr>
                  <a:spLocks/>
                </p:cNvSpPr>
                <p:nvPr/>
              </p:nvSpPr>
              <p:spPr bwMode="auto">
                <a:xfrm>
                  <a:off x="1954" y="2202"/>
                  <a:ext cx="55" cy="24"/>
                </a:xfrm>
                <a:custGeom>
                  <a:avLst/>
                  <a:gdLst>
                    <a:gd name="T0" fmla="*/ 55 w 55"/>
                    <a:gd name="T1" fmla="*/ 24 h 24"/>
                    <a:gd name="T2" fmla="*/ 31 w 55"/>
                    <a:gd name="T3" fmla="*/ 24 h 24"/>
                    <a:gd name="T4" fmla="*/ 23 w 55"/>
                    <a:gd name="T5" fmla="*/ 16 h 24"/>
                    <a:gd name="T6" fmla="*/ 7 w 55"/>
                    <a:gd name="T7" fmla="*/ 8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1" y="24"/>
                      </a:lnTo>
                      <a:lnTo>
                        <a:pt x="23" y="16"/>
                      </a:lnTo>
                      <a:lnTo>
                        <a:pt x="7" y="8"/>
                      </a:lnTo>
                      <a:lnTo>
                        <a:pt x="0" y="0"/>
                      </a:lnTo>
                    </a:path>
                  </a:pathLst>
                </a:custGeom>
                <a:noFill/>
                <a:ln w="12700">
                  <a:solidFill>
                    <a:srgbClr val="008C00"/>
                  </a:solidFill>
                  <a:round/>
                  <a:headEnd/>
                  <a:tailEnd/>
                </a:ln>
              </p:spPr>
              <p:txBody>
                <a:bodyPr/>
                <a:lstStyle/>
                <a:p>
                  <a:endParaRPr lang="es-ES_tradnl"/>
                </a:p>
              </p:txBody>
            </p:sp>
            <p:sp>
              <p:nvSpPr>
                <p:cNvPr id="39052" name="Freeform 724"/>
                <p:cNvSpPr>
                  <a:spLocks/>
                </p:cNvSpPr>
                <p:nvPr/>
              </p:nvSpPr>
              <p:spPr bwMode="auto">
                <a:xfrm>
                  <a:off x="2009" y="2226"/>
                  <a:ext cx="8" cy="16"/>
                </a:xfrm>
                <a:custGeom>
                  <a:avLst/>
                  <a:gdLst>
                    <a:gd name="T0" fmla="*/ 0 w 8"/>
                    <a:gd name="T1" fmla="*/ 16 h 16"/>
                    <a:gd name="T2" fmla="*/ 8 w 8"/>
                    <a:gd name="T3" fmla="*/ 16 h 16"/>
                    <a:gd name="T4" fmla="*/ 8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16"/>
                      </a:moveTo>
                      <a:lnTo>
                        <a:pt x="8" y="16"/>
                      </a:lnTo>
                      <a:lnTo>
                        <a:pt x="8" y="0"/>
                      </a:lnTo>
                    </a:path>
                  </a:pathLst>
                </a:custGeom>
                <a:noFill/>
                <a:ln w="12700">
                  <a:solidFill>
                    <a:srgbClr val="008C00"/>
                  </a:solidFill>
                  <a:round/>
                  <a:headEnd/>
                  <a:tailEnd/>
                </a:ln>
              </p:spPr>
              <p:txBody>
                <a:bodyPr/>
                <a:lstStyle/>
                <a:p>
                  <a:endParaRPr lang="es-ES_tradnl"/>
                </a:p>
              </p:txBody>
            </p:sp>
            <p:sp>
              <p:nvSpPr>
                <p:cNvPr id="39053" name="Freeform 725"/>
                <p:cNvSpPr>
                  <a:spLocks/>
                </p:cNvSpPr>
                <p:nvPr/>
              </p:nvSpPr>
              <p:spPr bwMode="auto">
                <a:xfrm>
                  <a:off x="1969" y="2202"/>
                  <a:ext cx="48" cy="24"/>
                </a:xfrm>
                <a:custGeom>
                  <a:avLst/>
                  <a:gdLst>
                    <a:gd name="T0" fmla="*/ 48 w 48"/>
                    <a:gd name="T1" fmla="*/ 24 h 24"/>
                    <a:gd name="T2" fmla="*/ 40 w 48"/>
                    <a:gd name="T3" fmla="*/ 16 h 24"/>
                    <a:gd name="T4" fmla="*/ 32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32" y="16"/>
                      </a:lnTo>
                      <a:lnTo>
                        <a:pt x="24" y="8"/>
                      </a:lnTo>
                      <a:lnTo>
                        <a:pt x="16" y="8"/>
                      </a:lnTo>
                      <a:lnTo>
                        <a:pt x="8" y="0"/>
                      </a:lnTo>
                      <a:lnTo>
                        <a:pt x="0" y="0"/>
                      </a:lnTo>
                    </a:path>
                  </a:pathLst>
                </a:custGeom>
                <a:noFill/>
                <a:ln w="12700">
                  <a:solidFill>
                    <a:srgbClr val="008C00"/>
                  </a:solidFill>
                  <a:round/>
                  <a:headEnd/>
                  <a:tailEnd/>
                </a:ln>
              </p:spPr>
              <p:txBody>
                <a:bodyPr/>
                <a:lstStyle/>
                <a:p>
                  <a:endParaRPr lang="es-ES_tradnl"/>
                </a:p>
              </p:txBody>
            </p:sp>
            <p:sp>
              <p:nvSpPr>
                <p:cNvPr id="39054" name="Line 726"/>
                <p:cNvSpPr>
                  <a:spLocks noChangeShapeType="1"/>
                </p:cNvSpPr>
                <p:nvPr/>
              </p:nvSpPr>
              <p:spPr bwMode="auto">
                <a:xfrm flipV="1">
                  <a:off x="2025" y="2218"/>
                  <a:ext cx="1" cy="24"/>
                </a:xfrm>
                <a:prstGeom prst="line">
                  <a:avLst/>
                </a:prstGeom>
                <a:noFill/>
                <a:ln w="12700">
                  <a:solidFill>
                    <a:srgbClr val="008C00"/>
                  </a:solidFill>
                  <a:round/>
                  <a:headEnd/>
                  <a:tailEnd/>
                </a:ln>
              </p:spPr>
              <p:txBody>
                <a:bodyPr/>
                <a:lstStyle/>
                <a:p>
                  <a:endParaRPr lang="es-ES_tradnl"/>
                </a:p>
              </p:txBody>
            </p:sp>
            <p:sp>
              <p:nvSpPr>
                <p:cNvPr id="39055" name="Freeform 727"/>
                <p:cNvSpPr>
                  <a:spLocks/>
                </p:cNvSpPr>
                <p:nvPr/>
              </p:nvSpPr>
              <p:spPr bwMode="auto">
                <a:xfrm>
                  <a:off x="1985" y="2194"/>
                  <a:ext cx="40" cy="24"/>
                </a:xfrm>
                <a:custGeom>
                  <a:avLst/>
                  <a:gdLst>
                    <a:gd name="T0" fmla="*/ 40 w 40"/>
                    <a:gd name="T1" fmla="*/ 24 h 24"/>
                    <a:gd name="T2" fmla="*/ 32 w 40"/>
                    <a:gd name="T3" fmla="*/ 16 h 24"/>
                    <a:gd name="T4" fmla="*/ 24 w 40"/>
                    <a:gd name="T5" fmla="*/ 16 h 24"/>
                    <a:gd name="T6" fmla="*/ 16 w 40"/>
                    <a:gd name="T7" fmla="*/ 8 h 24"/>
                    <a:gd name="T8" fmla="*/ 8 w 40"/>
                    <a:gd name="T9" fmla="*/ 8 h 24"/>
                    <a:gd name="T10" fmla="*/ 0 w 40"/>
                    <a:gd name="T11" fmla="*/ 0 h 24"/>
                    <a:gd name="T12" fmla="*/ 0 60000 65536"/>
                    <a:gd name="T13" fmla="*/ 0 60000 65536"/>
                    <a:gd name="T14" fmla="*/ 0 60000 65536"/>
                    <a:gd name="T15" fmla="*/ 0 60000 65536"/>
                    <a:gd name="T16" fmla="*/ 0 60000 65536"/>
                    <a:gd name="T17" fmla="*/ 0 60000 65536"/>
                    <a:gd name="T18" fmla="*/ 0 w 40"/>
                    <a:gd name="T19" fmla="*/ 0 h 24"/>
                    <a:gd name="T20" fmla="*/ 40 w 40"/>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40" h="24">
                      <a:moveTo>
                        <a:pt x="40" y="24"/>
                      </a:moveTo>
                      <a:lnTo>
                        <a:pt x="32" y="16"/>
                      </a:lnTo>
                      <a:lnTo>
                        <a:pt x="24" y="16"/>
                      </a:lnTo>
                      <a:lnTo>
                        <a:pt x="16" y="8"/>
                      </a:lnTo>
                      <a:lnTo>
                        <a:pt x="8" y="8"/>
                      </a:lnTo>
                      <a:lnTo>
                        <a:pt x="0" y="0"/>
                      </a:lnTo>
                    </a:path>
                  </a:pathLst>
                </a:custGeom>
                <a:noFill/>
                <a:ln w="12700">
                  <a:solidFill>
                    <a:srgbClr val="008C00"/>
                  </a:solidFill>
                  <a:round/>
                  <a:headEnd/>
                  <a:tailEnd/>
                </a:ln>
              </p:spPr>
              <p:txBody>
                <a:bodyPr/>
                <a:lstStyle/>
                <a:p>
                  <a:endParaRPr lang="es-ES_tradnl"/>
                </a:p>
              </p:txBody>
            </p:sp>
            <p:sp>
              <p:nvSpPr>
                <p:cNvPr id="39056" name="Freeform 728"/>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008C00"/>
                  </a:solidFill>
                  <a:round/>
                  <a:headEnd/>
                  <a:tailEnd/>
                </a:ln>
              </p:spPr>
              <p:txBody>
                <a:bodyPr/>
                <a:lstStyle/>
                <a:p>
                  <a:endParaRPr lang="es-ES_tradnl"/>
                </a:p>
              </p:txBody>
            </p:sp>
            <p:sp>
              <p:nvSpPr>
                <p:cNvPr id="39057" name="Line 729"/>
                <p:cNvSpPr>
                  <a:spLocks noChangeShapeType="1"/>
                </p:cNvSpPr>
                <p:nvPr/>
              </p:nvSpPr>
              <p:spPr bwMode="auto">
                <a:xfrm>
                  <a:off x="2033" y="2210"/>
                  <a:ext cx="1" cy="16"/>
                </a:xfrm>
                <a:prstGeom prst="line">
                  <a:avLst/>
                </a:prstGeom>
                <a:noFill/>
                <a:ln w="12700">
                  <a:solidFill>
                    <a:srgbClr val="008C00"/>
                  </a:solidFill>
                  <a:round/>
                  <a:headEnd/>
                  <a:tailEnd/>
                </a:ln>
              </p:spPr>
              <p:txBody>
                <a:bodyPr/>
                <a:lstStyle/>
                <a:p>
                  <a:endParaRPr lang="es-ES_tradnl"/>
                </a:p>
              </p:txBody>
            </p:sp>
            <p:sp>
              <p:nvSpPr>
                <p:cNvPr id="39058" name="Line 730"/>
                <p:cNvSpPr>
                  <a:spLocks noChangeShapeType="1"/>
                </p:cNvSpPr>
                <p:nvPr/>
              </p:nvSpPr>
              <p:spPr bwMode="auto">
                <a:xfrm>
                  <a:off x="1922" y="2250"/>
                  <a:ext cx="32" cy="1"/>
                </a:xfrm>
                <a:prstGeom prst="line">
                  <a:avLst/>
                </a:prstGeom>
                <a:noFill/>
                <a:ln w="12700">
                  <a:solidFill>
                    <a:srgbClr val="59E50C"/>
                  </a:solidFill>
                  <a:round/>
                  <a:headEnd/>
                  <a:tailEnd/>
                </a:ln>
              </p:spPr>
              <p:txBody>
                <a:bodyPr/>
                <a:lstStyle/>
                <a:p>
                  <a:endParaRPr lang="es-ES_tradnl"/>
                </a:p>
              </p:txBody>
            </p:sp>
            <p:sp>
              <p:nvSpPr>
                <p:cNvPr id="39059" name="Freeform 731"/>
                <p:cNvSpPr>
                  <a:spLocks/>
                </p:cNvSpPr>
                <p:nvPr/>
              </p:nvSpPr>
              <p:spPr bwMode="auto">
                <a:xfrm>
                  <a:off x="1954" y="2234"/>
                  <a:ext cx="47" cy="16"/>
                </a:xfrm>
                <a:custGeom>
                  <a:avLst/>
                  <a:gdLst>
                    <a:gd name="T0" fmla="*/ 0 w 47"/>
                    <a:gd name="T1" fmla="*/ 16 h 16"/>
                    <a:gd name="T2" fmla="*/ 7 w 47"/>
                    <a:gd name="T3" fmla="*/ 8 h 16"/>
                    <a:gd name="T4" fmla="*/ 31 w 47"/>
                    <a:gd name="T5" fmla="*/ 8 h 16"/>
                    <a:gd name="T6" fmla="*/ 39 w 47"/>
                    <a:gd name="T7" fmla="*/ 0 h 16"/>
                    <a:gd name="T8" fmla="*/ 47 w 47"/>
                    <a:gd name="T9" fmla="*/ 0 h 16"/>
                    <a:gd name="T10" fmla="*/ 0 60000 65536"/>
                    <a:gd name="T11" fmla="*/ 0 60000 65536"/>
                    <a:gd name="T12" fmla="*/ 0 60000 65536"/>
                    <a:gd name="T13" fmla="*/ 0 60000 65536"/>
                    <a:gd name="T14" fmla="*/ 0 60000 65536"/>
                    <a:gd name="T15" fmla="*/ 0 w 47"/>
                    <a:gd name="T16" fmla="*/ 0 h 16"/>
                    <a:gd name="T17" fmla="*/ 47 w 47"/>
                    <a:gd name="T18" fmla="*/ 16 h 16"/>
                  </a:gdLst>
                  <a:ahLst/>
                  <a:cxnLst>
                    <a:cxn ang="T10">
                      <a:pos x="T0" y="T1"/>
                    </a:cxn>
                    <a:cxn ang="T11">
                      <a:pos x="T2" y="T3"/>
                    </a:cxn>
                    <a:cxn ang="T12">
                      <a:pos x="T4" y="T5"/>
                    </a:cxn>
                    <a:cxn ang="T13">
                      <a:pos x="T6" y="T7"/>
                    </a:cxn>
                    <a:cxn ang="T14">
                      <a:pos x="T8" y="T9"/>
                    </a:cxn>
                  </a:cxnLst>
                  <a:rect l="T15" t="T16" r="T17" b="T18"/>
                  <a:pathLst>
                    <a:path w="47" h="16">
                      <a:moveTo>
                        <a:pt x="0" y="16"/>
                      </a:moveTo>
                      <a:lnTo>
                        <a:pt x="7" y="8"/>
                      </a:lnTo>
                      <a:lnTo>
                        <a:pt x="31" y="8"/>
                      </a:lnTo>
                      <a:lnTo>
                        <a:pt x="39" y="0"/>
                      </a:lnTo>
                      <a:lnTo>
                        <a:pt x="47" y="0"/>
                      </a:lnTo>
                    </a:path>
                  </a:pathLst>
                </a:custGeom>
                <a:noFill/>
                <a:ln w="12700">
                  <a:solidFill>
                    <a:srgbClr val="59E50C"/>
                  </a:solidFill>
                  <a:round/>
                  <a:headEnd/>
                  <a:tailEnd/>
                </a:ln>
              </p:spPr>
              <p:txBody>
                <a:bodyPr/>
                <a:lstStyle/>
                <a:p>
                  <a:endParaRPr lang="es-ES_tradnl"/>
                </a:p>
              </p:txBody>
            </p:sp>
            <p:sp>
              <p:nvSpPr>
                <p:cNvPr id="39060" name="Freeform 732"/>
                <p:cNvSpPr>
                  <a:spLocks/>
                </p:cNvSpPr>
                <p:nvPr/>
              </p:nvSpPr>
              <p:spPr bwMode="auto">
                <a:xfrm>
                  <a:off x="2001" y="2210"/>
                  <a:ext cx="40" cy="24"/>
                </a:xfrm>
                <a:custGeom>
                  <a:avLst/>
                  <a:gdLst>
                    <a:gd name="T0" fmla="*/ 0 w 40"/>
                    <a:gd name="T1" fmla="*/ 24 h 24"/>
                    <a:gd name="T2" fmla="*/ 0 w 40"/>
                    <a:gd name="T3" fmla="*/ 16 h 24"/>
                    <a:gd name="T4" fmla="*/ 16 w 40"/>
                    <a:gd name="T5" fmla="*/ 16 h 24"/>
                    <a:gd name="T6" fmla="*/ 32 w 40"/>
                    <a:gd name="T7" fmla="*/ 0 h 24"/>
                    <a:gd name="T8" fmla="*/ 4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24"/>
                      </a:moveTo>
                      <a:lnTo>
                        <a:pt x="0" y="16"/>
                      </a:lnTo>
                      <a:lnTo>
                        <a:pt x="16" y="16"/>
                      </a:lnTo>
                      <a:lnTo>
                        <a:pt x="32" y="0"/>
                      </a:lnTo>
                      <a:lnTo>
                        <a:pt x="40" y="0"/>
                      </a:lnTo>
                    </a:path>
                  </a:pathLst>
                </a:custGeom>
                <a:noFill/>
                <a:ln w="12700">
                  <a:solidFill>
                    <a:srgbClr val="59E50C"/>
                  </a:solidFill>
                  <a:round/>
                  <a:headEnd/>
                  <a:tailEnd/>
                </a:ln>
              </p:spPr>
              <p:txBody>
                <a:bodyPr/>
                <a:lstStyle/>
                <a:p>
                  <a:endParaRPr lang="es-ES_tradnl"/>
                </a:p>
              </p:txBody>
            </p:sp>
            <p:sp>
              <p:nvSpPr>
                <p:cNvPr id="39061" name="Freeform 733"/>
                <p:cNvSpPr>
                  <a:spLocks/>
                </p:cNvSpPr>
                <p:nvPr/>
              </p:nvSpPr>
              <p:spPr bwMode="auto">
                <a:xfrm>
                  <a:off x="2041" y="2194"/>
                  <a:ext cx="16" cy="16"/>
                </a:xfrm>
                <a:custGeom>
                  <a:avLst/>
                  <a:gdLst>
                    <a:gd name="T0" fmla="*/ 0 w 16"/>
                    <a:gd name="T1" fmla="*/ 16 h 16"/>
                    <a:gd name="T2" fmla="*/ 0 w 16"/>
                    <a:gd name="T3" fmla="*/ 8 h 16"/>
                    <a:gd name="T4" fmla="*/ 8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0" y="8"/>
                      </a:lnTo>
                      <a:lnTo>
                        <a:pt x="8" y="8"/>
                      </a:lnTo>
                      <a:lnTo>
                        <a:pt x="16" y="0"/>
                      </a:lnTo>
                    </a:path>
                  </a:pathLst>
                </a:custGeom>
                <a:noFill/>
                <a:ln w="12700">
                  <a:solidFill>
                    <a:srgbClr val="59E50C"/>
                  </a:solidFill>
                  <a:round/>
                  <a:headEnd/>
                  <a:tailEnd/>
                </a:ln>
              </p:spPr>
              <p:txBody>
                <a:bodyPr/>
                <a:lstStyle/>
                <a:p>
                  <a:endParaRPr lang="es-ES_tradnl"/>
                </a:p>
              </p:txBody>
            </p:sp>
            <p:sp>
              <p:nvSpPr>
                <p:cNvPr id="39062" name="Freeform 734"/>
                <p:cNvSpPr>
                  <a:spLocks/>
                </p:cNvSpPr>
                <p:nvPr/>
              </p:nvSpPr>
              <p:spPr bwMode="auto">
                <a:xfrm>
                  <a:off x="1954" y="2250"/>
                  <a:ext cx="7" cy="8"/>
                </a:xfrm>
                <a:custGeom>
                  <a:avLst/>
                  <a:gdLst>
                    <a:gd name="T0" fmla="*/ 7 w 7"/>
                    <a:gd name="T1" fmla="*/ 0 h 8"/>
                    <a:gd name="T2" fmla="*/ 0 w 7"/>
                    <a:gd name="T3" fmla="*/ 0 h 8"/>
                    <a:gd name="T4" fmla="*/ 0 w 7"/>
                    <a:gd name="T5" fmla="*/ 8 h 8"/>
                    <a:gd name="T6" fmla="*/ 0 60000 65536"/>
                    <a:gd name="T7" fmla="*/ 0 60000 65536"/>
                    <a:gd name="T8" fmla="*/ 0 60000 65536"/>
                    <a:gd name="T9" fmla="*/ 0 w 7"/>
                    <a:gd name="T10" fmla="*/ 0 h 8"/>
                    <a:gd name="T11" fmla="*/ 7 w 7"/>
                    <a:gd name="T12" fmla="*/ 8 h 8"/>
                  </a:gdLst>
                  <a:ahLst/>
                  <a:cxnLst>
                    <a:cxn ang="T6">
                      <a:pos x="T0" y="T1"/>
                    </a:cxn>
                    <a:cxn ang="T7">
                      <a:pos x="T2" y="T3"/>
                    </a:cxn>
                    <a:cxn ang="T8">
                      <a:pos x="T4" y="T5"/>
                    </a:cxn>
                  </a:cxnLst>
                  <a:rect l="T9" t="T10" r="T11" b="T12"/>
                  <a:pathLst>
                    <a:path w="7" h="8">
                      <a:moveTo>
                        <a:pt x="7" y="0"/>
                      </a:moveTo>
                      <a:lnTo>
                        <a:pt x="0" y="0"/>
                      </a:lnTo>
                      <a:lnTo>
                        <a:pt x="0" y="8"/>
                      </a:lnTo>
                    </a:path>
                  </a:pathLst>
                </a:custGeom>
                <a:noFill/>
                <a:ln w="12700">
                  <a:solidFill>
                    <a:srgbClr val="59E50C"/>
                  </a:solidFill>
                  <a:round/>
                  <a:headEnd/>
                  <a:tailEnd/>
                </a:ln>
              </p:spPr>
              <p:txBody>
                <a:bodyPr/>
                <a:lstStyle/>
                <a:p>
                  <a:endParaRPr lang="es-ES_tradnl"/>
                </a:p>
              </p:txBody>
            </p:sp>
            <p:sp>
              <p:nvSpPr>
                <p:cNvPr id="39063" name="Freeform 735"/>
                <p:cNvSpPr>
                  <a:spLocks/>
                </p:cNvSpPr>
                <p:nvPr/>
              </p:nvSpPr>
              <p:spPr bwMode="auto">
                <a:xfrm>
                  <a:off x="1930" y="2242"/>
                  <a:ext cx="31" cy="8"/>
                </a:xfrm>
                <a:custGeom>
                  <a:avLst/>
                  <a:gdLst>
                    <a:gd name="T0" fmla="*/ 31 w 31"/>
                    <a:gd name="T1" fmla="*/ 8 h 8"/>
                    <a:gd name="T2" fmla="*/ 24 w 31"/>
                    <a:gd name="T3" fmla="*/ 8 h 8"/>
                    <a:gd name="T4" fmla="*/ 16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24" y="8"/>
                      </a:lnTo>
                      <a:lnTo>
                        <a:pt x="16" y="0"/>
                      </a:lnTo>
                      <a:lnTo>
                        <a:pt x="0" y="0"/>
                      </a:lnTo>
                    </a:path>
                  </a:pathLst>
                </a:custGeom>
                <a:noFill/>
                <a:ln w="12700">
                  <a:solidFill>
                    <a:srgbClr val="59E50C"/>
                  </a:solidFill>
                  <a:round/>
                  <a:headEnd/>
                  <a:tailEnd/>
                </a:ln>
              </p:spPr>
              <p:txBody>
                <a:bodyPr/>
                <a:lstStyle/>
                <a:p>
                  <a:endParaRPr lang="es-ES_tradnl"/>
                </a:p>
              </p:txBody>
            </p:sp>
            <p:sp>
              <p:nvSpPr>
                <p:cNvPr id="39064" name="Freeform 736"/>
                <p:cNvSpPr>
                  <a:spLocks/>
                </p:cNvSpPr>
                <p:nvPr/>
              </p:nvSpPr>
              <p:spPr bwMode="auto">
                <a:xfrm>
                  <a:off x="1969" y="2242"/>
                  <a:ext cx="8" cy="16"/>
                </a:xfrm>
                <a:custGeom>
                  <a:avLst/>
                  <a:gdLst>
                    <a:gd name="T0" fmla="*/ 8 w 8"/>
                    <a:gd name="T1" fmla="*/ 0 h 16"/>
                    <a:gd name="T2" fmla="*/ 8 w 8"/>
                    <a:gd name="T3" fmla="*/ 16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16"/>
                      </a:lnTo>
                      <a:lnTo>
                        <a:pt x="0" y="16"/>
                      </a:lnTo>
                    </a:path>
                  </a:pathLst>
                </a:custGeom>
                <a:noFill/>
                <a:ln w="12700">
                  <a:solidFill>
                    <a:srgbClr val="59E50C"/>
                  </a:solidFill>
                  <a:round/>
                  <a:headEnd/>
                  <a:tailEnd/>
                </a:ln>
              </p:spPr>
              <p:txBody>
                <a:bodyPr/>
                <a:lstStyle/>
                <a:p>
                  <a:endParaRPr lang="es-ES_tradnl"/>
                </a:p>
              </p:txBody>
            </p:sp>
            <p:sp>
              <p:nvSpPr>
                <p:cNvPr id="39065" name="Freeform 737"/>
                <p:cNvSpPr>
                  <a:spLocks/>
                </p:cNvSpPr>
                <p:nvPr/>
              </p:nvSpPr>
              <p:spPr bwMode="auto">
                <a:xfrm>
                  <a:off x="1938" y="2226"/>
                  <a:ext cx="39" cy="16"/>
                </a:xfrm>
                <a:custGeom>
                  <a:avLst/>
                  <a:gdLst>
                    <a:gd name="T0" fmla="*/ 39 w 39"/>
                    <a:gd name="T1" fmla="*/ 16 h 16"/>
                    <a:gd name="T2" fmla="*/ 31 w 39"/>
                    <a:gd name="T3" fmla="*/ 16 h 16"/>
                    <a:gd name="T4" fmla="*/ 23 w 39"/>
                    <a:gd name="T5" fmla="*/ 8 h 16"/>
                    <a:gd name="T6" fmla="*/ 8 w 39"/>
                    <a:gd name="T7" fmla="*/ 8 h 16"/>
                    <a:gd name="T8" fmla="*/ 0 w 39"/>
                    <a:gd name="T9" fmla="*/ 0 h 16"/>
                    <a:gd name="T10" fmla="*/ 0 60000 65536"/>
                    <a:gd name="T11" fmla="*/ 0 60000 65536"/>
                    <a:gd name="T12" fmla="*/ 0 60000 65536"/>
                    <a:gd name="T13" fmla="*/ 0 60000 65536"/>
                    <a:gd name="T14" fmla="*/ 0 60000 65536"/>
                    <a:gd name="T15" fmla="*/ 0 w 39"/>
                    <a:gd name="T16" fmla="*/ 0 h 16"/>
                    <a:gd name="T17" fmla="*/ 39 w 39"/>
                    <a:gd name="T18" fmla="*/ 16 h 16"/>
                  </a:gdLst>
                  <a:ahLst/>
                  <a:cxnLst>
                    <a:cxn ang="T10">
                      <a:pos x="T0" y="T1"/>
                    </a:cxn>
                    <a:cxn ang="T11">
                      <a:pos x="T2" y="T3"/>
                    </a:cxn>
                    <a:cxn ang="T12">
                      <a:pos x="T4" y="T5"/>
                    </a:cxn>
                    <a:cxn ang="T13">
                      <a:pos x="T6" y="T7"/>
                    </a:cxn>
                    <a:cxn ang="T14">
                      <a:pos x="T8" y="T9"/>
                    </a:cxn>
                  </a:cxnLst>
                  <a:rect l="T15" t="T16" r="T17" b="T18"/>
                  <a:pathLst>
                    <a:path w="39" h="16">
                      <a:moveTo>
                        <a:pt x="39" y="16"/>
                      </a:moveTo>
                      <a:lnTo>
                        <a:pt x="31" y="16"/>
                      </a:lnTo>
                      <a:lnTo>
                        <a:pt x="23" y="8"/>
                      </a:lnTo>
                      <a:lnTo>
                        <a:pt x="8" y="8"/>
                      </a:lnTo>
                      <a:lnTo>
                        <a:pt x="0" y="0"/>
                      </a:lnTo>
                    </a:path>
                  </a:pathLst>
                </a:custGeom>
                <a:noFill/>
                <a:ln w="12700">
                  <a:solidFill>
                    <a:srgbClr val="59E50C"/>
                  </a:solidFill>
                  <a:round/>
                  <a:headEnd/>
                  <a:tailEnd/>
                </a:ln>
              </p:spPr>
              <p:txBody>
                <a:bodyPr/>
                <a:lstStyle/>
                <a:p>
                  <a:endParaRPr lang="es-ES_tradnl"/>
                </a:p>
              </p:txBody>
            </p:sp>
            <p:sp>
              <p:nvSpPr>
                <p:cNvPr id="39066" name="Freeform 738"/>
                <p:cNvSpPr>
                  <a:spLocks/>
                </p:cNvSpPr>
                <p:nvPr/>
              </p:nvSpPr>
              <p:spPr bwMode="auto">
                <a:xfrm>
                  <a:off x="1946" y="2210"/>
                  <a:ext cx="47" cy="24"/>
                </a:xfrm>
                <a:custGeom>
                  <a:avLst/>
                  <a:gdLst>
                    <a:gd name="T0" fmla="*/ 47 w 47"/>
                    <a:gd name="T1" fmla="*/ 24 h 24"/>
                    <a:gd name="T2" fmla="*/ 31 w 47"/>
                    <a:gd name="T3" fmla="*/ 24 h 24"/>
                    <a:gd name="T4" fmla="*/ 31 w 47"/>
                    <a:gd name="T5" fmla="*/ 16 h 24"/>
                    <a:gd name="T6" fmla="*/ 15 w 47"/>
                    <a:gd name="T7" fmla="*/ 16 h 24"/>
                    <a:gd name="T8" fmla="*/ 15 w 47"/>
                    <a:gd name="T9" fmla="*/ 8 h 24"/>
                    <a:gd name="T10" fmla="*/ 8 w 47"/>
                    <a:gd name="T11" fmla="*/ 8 h 24"/>
                    <a:gd name="T12" fmla="*/ 0 w 47"/>
                    <a:gd name="T13" fmla="*/ 0 h 24"/>
                    <a:gd name="T14" fmla="*/ 0 60000 65536"/>
                    <a:gd name="T15" fmla="*/ 0 60000 65536"/>
                    <a:gd name="T16" fmla="*/ 0 60000 65536"/>
                    <a:gd name="T17" fmla="*/ 0 60000 65536"/>
                    <a:gd name="T18" fmla="*/ 0 60000 65536"/>
                    <a:gd name="T19" fmla="*/ 0 60000 65536"/>
                    <a:gd name="T20" fmla="*/ 0 60000 65536"/>
                    <a:gd name="T21" fmla="*/ 0 w 47"/>
                    <a:gd name="T22" fmla="*/ 0 h 24"/>
                    <a:gd name="T23" fmla="*/ 47 w 47"/>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24">
                      <a:moveTo>
                        <a:pt x="47" y="24"/>
                      </a:moveTo>
                      <a:lnTo>
                        <a:pt x="31" y="24"/>
                      </a:lnTo>
                      <a:lnTo>
                        <a:pt x="31" y="16"/>
                      </a:lnTo>
                      <a:lnTo>
                        <a:pt x="15" y="16"/>
                      </a:lnTo>
                      <a:lnTo>
                        <a:pt x="15" y="8"/>
                      </a:lnTo>
                      <a:lnTo>
                        <a:pt x="8" y="8"/>
                      </a:lnTo>
                      <a:lnTo>
                        <a:pt x="0" y="0"/>
                      </a:lnTo>
                    </a:path>
                  </a:pathLst>
                </a:custGeom>
                <a:noFill/>
                <a:ln w="12700">
                  <a:solidFill>
                    <a:srgbClr val="59E50C"/>
                  </a:solidFill>
                  <a:round/>
                  <a:headEnd/>
                  <a:tailEnd/>
                </a:ln>
              </p:spPr>
              <p:txBody>
                <a:bodyPr/>
                <a:lstStyle/>
                <a:p>
                  <a:endParaRPr lang="es-ES_tradnl"/>
                </a:p>
              </p:txBody>
            </p:sp>
            <p:sp>
              <p:nvSpPr>
                <p:cNvPr id="39067" name="Freeform 739"/>
                <p:cNvSpPr>
                  <a:spLocks/>
                </p:cNvSpPr>
                <p:nvPr/>
              </p:nvSpPr>
              <p:spPr bwMode="auto">
                <a:xfrm>
                  <a:off x="1985" y="2234"/>
                  <a:ext cx="8" cy="24"/>
                </a:xfrm>
                <a:custGeom>
                  <a:avLst/>
                  <a:gdLst>
                    <a:gd name="T0" fmla="*/ 8 w 8"/>
                    <a:gd name="T1" fmla="*/ 0 h 24"/>
                    <a:gd name="T2" fmla="*/ 8 w 8"/>
                    <a:gd name="T3" fmla="*/ 16 h 24"/>
                    <a:gd name="T4" fmla="*/ 0 w 8"/>
                    <a:gd name="T5" fmla="*/ 24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0"/>
                      </a:moveTo>
                      <a:lnTo>
                        <a:pt x="8" y="16"/>
                      </a:lnTo>
                      <a:lnTo>
                        <a:pt x="0" y="24"/>
                      </a:lnTo>
                    </a:path>
                  </a:pathLst>
                </a:custGeom>
                <a:noFill/>
                <a:ln w="12700">
                  <a:solidFill>
                    <a:srgbClr val="59E50C"/>
                  </a:solidFill>
                  <a:round/>
                  <a:headEnd/>
                  <a:tailEnd/>
                </a:ln>
              </p:spPr>
              <p:txBody>
                <a:bodyPr/>
                <a:lstStyle/>
                <a:p>
                  <a:endParaRPr lang="es-ES_tradnl"/>
                </a:p>
              </p:txBody>
            </p:sp>
            <p:sp>
              <p:nvSpPr>
                <p:cNvPr id="39068" name="Freeform 740"/>
                <p:cNvSpPr>
                  <a:spLocks/>
                </p:cNvSpPr>
                <p:nvPr/>
              </p:nvSpPr>
              <p:spPr bwMode="auto">
                <a:xfrm>
                  <a:off x="2001" y="2226"/>
                  <a:ext cx="8" cy="32"/>
                </a:xfrm>
                <a:custGeom>
                  <a:avLst/>
                  <a:gdLst>
                    <a:gd name="T0" fmla="*/ 0 w 8"/>
                    <a:gd name="T1" fmla="*/ 32 h 32"/>
                    <a:gd name="T2" fmla="*/ 0 w 8"/>
                    <a:gd name="T3" fmla="*/ 24 h 32"/>
                    <a:gd name="T4" fmla="*/ 8 w 8"/>
                    <a:gd name="T5" fmla="*/ 16 h 32"/>
                    <a:gd name="T6" fmla="*/ 8 w 8"/>
                    <a:gd name="T7" fmla="*/ 0 h 32"/>
                    <a:gd name="T8" fmla="*/ 0 60000 65536"/>
                    <a:gd name="T9" fmla="*/ 0 60000 65536"/>
                    <a:gd name="T10" fmla="*/ 0 60000 65536"/>
                    <a:gd name="T11" fmla="*/ 0 60000 65536"/>
                    <a:gd name="T12" fmla="*/ 0 w 8"/>
                    <a:gd name="T13" fmla="*/ 0 h 32"/>
                    <a:gd name="T14" fmla="*/ 8 w 8"/>
                    <a:gd name="T15" fmla="*/ 32 h 32"/>
                  </a:gdLst>
                  <a:ahLst/>
                  <a:cxnLst>
                    <a:cxn ang="T8">
                      <a:pos x="T0" y="T1"/>
                    </a:cxn>
                    <a:cxn ang="T9">
                      <a:pos x="T2" y="T3"/>
                    </a:cxn>
                    <a:cxn ang="T10">
                      <a:pos x="T4" y="T5"/>
                    </a:cxn>
                    <a:cxn ang="T11">
                      <a:pos x="T6" y="T7"/>
                    </a:cxn>
                  </a:cxnLst>
                  <a:rect l="T12" t="T13" r="T14" b="T15"/>
                  <a:pathLst>
                    <a:path w="8" h="32">
                      <a:moveTo>
                        <a:pt x="0" y="32"/>
                      </a:moveTo>
                      <a:lnTo>
                        <a:pt x="0" y="24"/>
                      </a:lnTo>
                      <a:lnTo>
                        <a:pt x="8" y="16"/>
                      </a:lnTo>
                      <a:lnTo>
                        <a:pt x="8" y="0"/>
                      </a:lnTo>
                    </a:path>
                  </a:pathLst>
                </a:custGeom>
                <a:noFill/>
                <a:ln w="12700">
                  <a:solidFill>
                    <a:srgbClr val="59E50C"/>
                  </a:solidFill>
                  <a:round/>
                  <a:headEnd/>
                  <a:tailEnd/>
                </a:ln>
              </p:spPr>
              <p:txBody>
                <a:bodyPr/>
                <a:lstStyle/>
                <a:p>
                  <a:endParaRPr lang="es-ES_tradnl"/>
                </a:p>
              </p:txBody>
            </p:sp>
            <p:sp>
              <p:nvSpPr>
                <p:cNvPr id="39069" name="Freeform 741"/>
                <p:cNvSpPr>
                  <a:spLocks/>
                </p:cNvSpPr>
                <p:nvPr/>
              </p:nvSpPr>
              <p:spPr bwMode="auto">
                <a:xfrm>
                  <a:off x="1954" y="2202"/>
                  <a:ext cx="55" cy="24"/>
                </a:xfrm>
                <a:custGeom>
                  <a:avLst/>
                  <a:gdLst>
                    <a:gd name="T0" fmla="*/ 55 w 55"/>
                    <a:gd name="T1" fmla="*/ 24 h 24"/>
                    <a:gd name="T2" fmla="*/ 39 w 55"/>
                    <a:gd name="T3" fmla="*/ 24 h 24"/>
                    <a:gd name="T4" fmla="*/ 31 w 55"/>
                    <a:gd name="T5" fmla="*/ 16 h 24"/>
                    <a:gd name="T6" fmla="*/ 15 w 55"/>
                    <a:gd name="T7" fmla="*/ 16 h 24"/>
                    <a:gd name="T8" fmla="*/ 0 w 55"/>
                    <a:gd name="T9" fmla="*/ 0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55" y="24"/>
                      </a:moveTo>
                      <a:lnTo>
                        <a:pt x="39" y="24"/>
                      </a:lnTo>
                      <a:lnTo>
                        <a:pt x="31" y="16"/>
                      </a:lnTo>
                      <a:lnTo>
                        <a:pt x="15" y="16"/>
                      </a:lnTo>
                      <a:lnTo>
                        <a:pt x="0" y="0"/>
                      </a:lnTo>
                    </a:path>
                  </a:pathLst>
                </a:custGeom>
                <a:noFill/>
                <a:ln w="12700">
                  <a:solidFill>
                    <a:srgbClr val="59E50C"/>
                  </a:solidFill>
                  <a:round/>
                  <a:headEnd/>
                  <a:tailEnd/>
                </a:ln>
              </p:spPr>
              <p:txBody>
                <a:bodyPr/>
                <a:lstStyle/>
                <a:p>
                  <a:endParaRPr lang="es-ES_tradnl"/>
                </a:p>
              </p:txBody>
            </p:sp>
            <p:sp>
              <p:nvSpPr>
                <p:cNvPr id="39070" name="Freeform 742"/>
                <p:cNvSpPr>
                  <a:spLocks/>
                </p:cNvSpPr>
                <p:nvPr/>
              </p:nvSpPr>
              <p:spPr bwMode="auto">
                <a:xfrm>
                  <a:off x="2009" y="2226"/>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p>
              </p:txBody>
            </p:sp>
            <p:sp>
              <p:nvSpPr>
                <p:cNvPr id="39071" name="Freeform 743"/>
                <p:cNvSpPr>
                  <a:spLocks/>
                </p:cNvSpPr>
                <p:nvPr/>
              </p:nvSpPr>
              <p:spPr bwMode="auto">
                <a:xfrm>
                  <a:off x="1969" y="2202"/>
                  <a:ext cx="48" cy="24"/>
                </a:xfrm>
                <a:custGeom>
                  <a:avLst/>
                  <a:gdLst>
                    <a:gd name="T0" fmla="*/ 48 w 48"/>
                    <a:gd name="T1" fmla="*/ 24 h 24"/>
                    <a:gd name="T2" fmla="*/ 40 w 48"/>
                    <a:gd name="T3" fmla="*/ 16 h 24"/>
                    <a:gd name="T4" fmla="*/ 24 w 48"/>
                    <a:gd name="T5" fmla="*/ 16 h 24"/>
                    <a:gd name="T6" fmla="*/ 24 w 48"/>
                    <a:gd name="T7" fmla="*/ 8 h 24"/>
                    <a:gd name="T8" fmla="*/ 16 w 48"/>
                    <a:gd name="T9" fmla="*/ 8 h 24"/>
                    <a:gd name="T10" fmla="*/ 8 w 48"/>
                    <a:gd name="T11" fmla="*/ 0 h 24"/>
                    <a:gd name="T12" fmla="*/ 0 w 48"/>
                    <a:gd name="T13" fmla="*/ 0 h 24"/>
                    <a:gd name="T14" fmla="*/ 0 60000 65536"/>
                    <a:gd name="T15" fmla="*/ 0 60000 65536"/>
                    <a:gd name="T16" fmla="*/ 0 60000 65536"/>
                    <a:gd name="T17" fmla="*/ 0 60000 65536"/>
                    <a:gd name="T18" fmla="*/ 0 60000 65536"/>
                    <a:gd name="T19" fmla="*/ 0 60000 65536"/>
                    <a:gd name="T20" fmla="*/ 0 60000 65536"/>
                    <a:gd name="T21" fmla="*/ 0 w 48"/>
                    <a:gd name="T22" fmla="*/ 0 h 24"/>
                    <a:gd name="T23" fmla="*/ 48 w 48"/>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24">
                      <a:moveTo>
                        <a:pt x="48" y="24"/>
                      </a:moveTo>
                      <a:lnTo>
                        <a:pt x="40" y="16"/>
                      </a:lnTo>
                      <a:lnTo>
                        <a:pt x="24" y="16"/>
                      </a:lnTo>
                      <a:lnTo>
                        <a:pt x="24" y="8"/>
                      </a:lnTo>
                      <a:lnTo>
                        <a:pt x="16" y="8"/>
                      </a:lnTo>
                      <a:lnTo>
                        <a:pt x="8" y="0"/>
                      </a:lnTo>
                      <a:lnTo>
                        <a:pt x="0" y="0"/>
                      </a:lnTo>
                    </a:path>
                  </a:pathLst>
                </a:custGeom>
                <a:noFill/>
                <a:ln w="12700">
                  <a:solidFill>
                    <a:srgbClr val="59E50C"/>
                  </a:solidFill>
                  <a:round/>
                  <a:headEnd/>
                  <a:tailEnd/>
                </a:ln>
              </p:spPr>
              <p:txBody>
                <a:bodyPr/>
                <a:lstStyle/>
                <a:p>
                  <a:endParaRPr lang="es-ES_tradnl"/>
                </a:p>
              </p:txBody>
            </p:sp>
            <p:sp>
              <p:nvSpPr>
                <p:cNvPr id="39072" name="Line 744"/>
                <p:cNvSpPr>
                  <a:spLocks noChangeShapeType="1"/>
                </p:cNvSpPr>
                <p:nvPr/>
              </p:nvSpPr>
              <p:spPr bwMode="auto">
                <a:xfrm flipV="1">
                  <a:off x="2025" y="2218"/>
                  <a:ext cx="1" cy="24"/>
                </a:xfrm>
                <a:prstGeom prst="line">
                  <a:avLst/>
                </a:prstGeom>
                <a:noFill/>
                <a:ln w="12700">
                  <a:solidFill>
                    <a:srgbClr val="59E50C"/>
                  </a:solidFill>
                  <a:round/>
                  <a:headEnd/>
                  <a:tailEnd/>
                </a:ln>
              </p:spPr>
              <p:txBody>
                <a:bodyPr/>
                <a:lstStyle/>
                <a:p>
                  <a:endParaRPr lang="es-ES_tradnl"/>
                </a:p>
              </p:txBody>
            </p:sp>
            <p:sp>
              <p:nvSpPr>
                <p:cNvPr id="39073" name="Freeform 745"/>
                <p:cNvSpPr>
                  <a:spLocks/>
                </p:cNvSpPr>
                <p:nvPr/>
              </p:nvSpPr>
              <p:spPr bwMode="auto">
                <a:xfrm>
                  <a:off x="1985" y="2194"/>
                  <a:ext cx="40" cy="24"/>
                </a:xfrm>
                <a:custGeom>
                  <a:avLst/>
                  <a:gdLst>
                    <a:gd name="T0" fmla="*/ 40 w 40"/>
                    <a:gd name="T1" fmla="*/ 24 h 24"/>
                    <a:gd name="T2" fmla="*/ 32 w 40"/>
                    <a:gd name="T3" fmla="*/ 24 h 24"/>
                    <a:gd name="T4" fmla="*/ 32 w 40"/>
                    <a:gd name="T5" fmla="*/ 16 h 24"/>
                    <a:gd name="T6" fmla="*/ 24 w 40"/>
                    <a:gd name="T7" fmla="*/ 16 h 24"/>
                    <a:gd name="T8" fmla="*/ 16 w 40"/>
                    <a:gd name="T9" fmla="*/ 8 h 24"/>
                    <a:gd name="T10" fmla="*/ 8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32" y="16"/>
                      </a:lnTo>
                      <a:lnTo>
                        <a:pt x="24" y="16"/>
                      </a:lnTo>
                      <a:lnTo>
                        <a:pt x="16" y="8"/>
                      </a:lnTo>
                      <a:lnTo>
                        <a:pt x="8" y="8"/>
                      </a:lnTo>
                      <a:lnTo>
                        <a:pt x="0" y="0"/>
                      </a:lnTo>
                    </a:path>
                  </a:pathLst>
                </a:custGeom>
                <a:noFill/>
                <a:ln w="12700">
                  <a:solidFill>
                    <a:srgbClr val="59E50C"/>
                  </a:solidFill>
                  <a:round/>
                  <a:headEnd/>
                  <a:tailEnd/>
                </a:ln>
              </p:spPr>
              <p:txBody>
                <a:bodyPr/>
                <a:lstStyle/>
                <a:p>
                  <a:endParaRPr lang="es-ES_tradnl"/>
                </a:p>
              </p:txBody>
            </p:sp>
            <p:sp>
              <p:nvSpPr>
                <p:cNvPr id="39074" name="Freeform 746"/>
                <p:cNvSpPr>
                  <a:spLocks/>
                </p:cNvSpPr>
                <p:nvPr/>
              </p:nvSpPr>
              <p:spPr bwMode="auto">
                <a:xfrm>
                  <a:off x="2009" y="2194"/>
                  <a:ext cx="24" cy="16"/>
                </a:xfrm>
                <a:custGeom>
                  <a:avLst/>
                  <a:gdLst>
                    <a:gd name="T0" fmla="*/ 24 w 24"/>
                    <a:gd name="T1" fmla="*/ 16 h 16"/>
                    <a:gd name="T2" fmla="*/ 16 w 24"/>
                    <a:gd name="T3" fmla="*/ 8 h 16"/>
                    <a:gd name="T4" fmla="*/ 8 w 24"/>
                    <a:gd name="T5" fmla="*/ 8 h 16"/>
                    <a:gd name="T6" fmla="*/ 0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24" y="16"/>
                      </a:moveTo>
                      <a:lnTo>
                        <a:pt x="16" y="8"/>
                      </a:lnTo>
                      <a:lnTo>
                        <a:pt x="8" y="8"/>
                      </a:lnTo>
                      <a:lnTo>
                        <a:pt x="0" y="0"/>
                      </a:lnTo>
                    </a:path>
                  </a:pathLst>
                </a:custGeom>
                <a:noFill/>
                <a:ln w="12700">
                  <a:solidFill>
                    <a:srgbClr val="59E50C"/>
                  </a:solidFill>
                  <a:round/>
                  <a:headEnd/>
                  <a:tailEnd/>
                </a:ln>
              </p:spPr>
              <p:txBody>
                <a:bodyPr/>
                <a:lstStyle/>
                <a:p>
                  <a:endParaRPr lang="es-ES_tradnl"/>
                </a:p>
              </p:txBody>
            </p:sp>
            <p:sp>
              <p:nvSpPr>
                <p:cNvPr id="39075" name="Line 747"/>
                <p:cNvSpPr>
                  <a:spLocks noChangeShapeType="1"/>
                </p:cNvSpPr>
                <p:nvPr/>
              </p:nvSpPr>
              <p:spPr bwMode="auto">
                <a:xfrm>
                  <a:off x="2033" y="2210"/>
                  <a:ext cx="1" cy="24"/>
                </a:xfrm>
                <a:prstGeom prst="line">
                  <a:avLst/>
                </a:prstGeom>
                <a:noFill/>
                <a:ln w="12700">
                  <a:solidFill>
                    <a:srgbClr val="59E50C"/>
                  </a:solidFill>
                  <a:round/>
                  <a:headEnd/>
                  <a:tailEnd/>
                </a:ln>
              </p:spPr>
              <p:txBody>
                <a:bodyPr/>
                <a:lstStyle/>
                <a:p>
                  <a:endParaRPr lang="es-ES_tradnl"/>
                </a:p>
              </p:txBody>
            </p:sp>
            <p:sp>
              <p:nvSpPr>
                <p:cNvPr id="39076" name="Freeform 748"/>
                <p:cNvSpPr>
                  <a:spLocks/>
                </p:cNvSpPr>
                <p:nvPr/>
              </p:nvSpPr>
              <p:spPr bwMode="auto">
                <a:xfrm>
                  <a:off x="1954" y="2250"/>
                  <a:ext cx="15" cy="8"/>
                </a:xfrm>
                <a:custGeom>
                  <a:avLst/>
                  <a:gdLst>
                    <a:gd name="T0" fmla="*/ 15 w 15"/>
                    <a:gd name="T1" fmla="*/ 8 h 8"/>
                    <a:gd name="T2" fmla="*/ 15 w 15"/>
                    <a:gd name="T3" fmla="*/ 0 h 8"/>
                    <a:gd name="T4" fmla="*/ 7 w 15"/>
                    <a:gd name="T5" fmla="*/ 0 h 8"/>
                    <a:gd name="T6" fmla="*/ 7 w 15"/>
                    <a:gd name="T7" fmla="*/ 8 h 8"/>
                    <a:gd name="T8" fmla="*/ 0 w 15"/>
                    <a:gd name="T9" fmla="*/ 8 h 8"/>
                    <a:gd name="T10" fmla="*/ 15 w 15"/>
                    <a:gd name="T11" fmla="*/ 8 h 8"/>
                    <a:gd name="T12" fmla="*/ 0 60000 65536"/>
                    <a:gd name="T13" fmla="*/ 0 60000 65536"/>
                    <a:gd name="T14" fmla="*/ 0 60000 65536"/>
                    <a:gd name="T15" fmla="*/ 0 60000 65536"/>
                    <a:gd name="T16" fmla="*/ 0 60000 65536"/>
                    <a:gd name="T17" fmla="*/ 0 60000 65536"/>
                    <a:gd name="T18" fmla="*/ 0 w 15"/>
                    <a:gd name="T19" fmla="*/ 0 h 8"/>
                    <a:gd name="T20" fmla="*/ 15 w 15"/>
                    <a:gd name="T21" fmla="*/ 8 h 8"/>
                  </a:gdLst>
                  <a:ahLst/>
                  <a:cxnLst>
                    <a:cxn ang="T12">
                      <a:pos x="T0" y="T1"/>
                    </a:cxn>
                    <a:cxn ang="T13">
                      <a:pos x="T2" y="T3"/>
                    </a:cxn>
                    <a:cxn ang="T14">
                      <a:pos x="T4" y="T5"/>
                    </a:cxn>
                    <a:cxn ang="T15">
                      <a:pos x="T6" y="T7"/>
                    </a:cxn>
                    <a:cxn ang="T16">
                      <a:pos x="T8" y="T9"/>
                    </a:cxn>
                    <a:cxn ang="T17">
                      <a:pos x="T10" y="T11"/>
                    </a:cxn>
                  </a:cxnLst>
                  <a:rect l="T18" t="T19" r="T20" b="T21"/>
                  <a:pathLst>
                    <a:path w="15" h="8">
                      <a:moveTo>
                        <a:pt x="15" y="8"/>
                      </a:moveTo>
                      <a:lnTo>
                        <a:pt x="15" y="0"/>
                      </a:lnTo>
                      <a:lnTo>
                        <a:pt x="7" y="0"/>
                      </a:lnTo>
                      <a:lnTo>
                        <a:pt x="7" y="8"/>
                      </a:lnTo>
                      <a:lnTo>
                        <a:pt x="0" y="8"/>
                      </a:lnTo>
                      <a:lnTo>
                        <a:pt x="15" y="8"/>
                      </a:lnTo>
                      <a:close/>
                    </a:path>
                  </a:pathLst>
                </a:custGeom>
                <a:solidFill>
                  <a:srgbClr val="3AD300"/>
                </a:solidFill>
                <a:ln w="9525">
                  <a:noFill/>
                  <a:round/>
                  <a:headEnd/>
                  <a:tailEnd/>
                </a:ln>
              </p:spPr>
              <p:txBody>
                <a:bodyPr/>
                <a:lstStyle/>
                <a:p>
                  <a:endParaRPr lang="es-ES_tradnl"/>
                </a:p>
              </p:txBody>
            </p:sp>
            <p:sp>
              <p:nvSpPr>
                <p:cNvPr id="39077" name="Rectangle 749"/>
                <p:cNvSpPr>
                  <a:spLocks noChangeArrowheads="1"/>
                </p:cNvSpPr>
                <p:nvPr/>
              </p:nvSpPr>
              <p:spPr bwMode="auto">
                <a:xfrm>
                  <a:off x="1977" y="2250"/>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078" name="Freeform 750"/>
                <p:cNvSpPr>
                  <a:spLocks/>
                </p:cNvSpPr>
                <p:nvPr/>
              </p:nvSpPr>
              <p:spPr bwMode="auto">
                <a:xfrm>
                  <a:off x="1985" y="2242"/>
                  <a:ext cx="16" cy="16"/>
                </a:xfrm>
                <a:custGeom>
                  <a:avLst/>
                  <a:gdLst>
                    <a:gd name="T0" fmla="*/ 0 w 16"/>
                    <a:gd name="T1" fmla="*/ 16 h 16"/>
                    <a:gd name="T2" fmla="*/ 16 w 16"/>
                    <a:gd name="T3" fmla="*/ 0 h 16"/>
                    <a:gd name="T4" fmla="*/ 16 w 16"/>
                    <a:gd name="T5" fmla="*/ 8 h 16"/>
                    <a:gd name="T6" fmla="*/ 8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16" y="0"/>
                      </a:lnTo>
                      <a:lnTo>
                        <a:pt x="16" y="8"/>
                      </a:lnTo>
                      <a:lnTo>
                        <a:pt x="8" y="8"/>
                      </a:lnTo>
                      <a:lnTo>
                        <a:pt x="8" y="16"/>
                      </a:lnTo>
                      <a:lnTo>
                        <a:pt x="0" y="16"/>
                      </a:lnTo>
                      <a:close/>
                    </a:path>
                  </a:pathLst>
                </a:custGeom>
                <a:solidFill>
                  <a:srgbClr val="3AD300"/>
                </a:solidFill>
                <a:ln w="9525">
                  <a:noFill/>
                  <a:round/>
                  <a:headEnd/>
                  <a:tailEnd/>
                </a:ln>
              </p:spPr>
              <p:txBody>
                <a:bodyPr/>
                <a:lstStyle/>
                <a:p>
                  <a:endParaRPr lang="es-ES_tradnl"/>
                </a:p>
              </p:txBody>
            </p:sp>
            <p:sp>
              <p:nvSpPr>
                <p:cNvPr id="39079" name="Freeform 751"/>
                <p:cNvSpPr>
                  <a:spLocks/>
                </p:cNvSpPr>
                <p:nvPr/>
              </p:nvSpPr>
              <p:spPr bwMode="auto">
                <a:xfrm>
                  <a:off x="2001" y="2242"/>
                  <a:ext cx="8" cy="8"/>
                </a:xfrm>
                <a:custGeom>
                  <a:avLst/>
                  <a:gdLst>
                    <a:gd name="T0" fmla="*/ 0 w 8"/>
                    <a:gd name="T1" fmla="*/ 8 h 8"/>
                    <a:gd name="T2" fmla="*/ 8 w 8"/>
                    <a:gd name="T3" fmla="*/ 8 h 8"/>
                    <a:gd name="T4" fmla="*/ 8 w 8"/>
                    <a:gd name="T5" fmla="*/ 0 h 8"/>
                    <a:gd name="T6" fmla="*/ 8 w 8"/>
                    <a:gd name="T7" fmla="*/ 8 h 8"/>
                    <a:gd name="T8" fmla="*/ 0 w 8"/>
                    <a:gd name="T9" fmla="*/ 8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0" y="8"/>
                      </a:moveTo>
                      <a:lnTo>
                        <a:pt x="8" y="8"/>
                      </a:lnTo>
                      <a:lnTo>
                        <a:pt x="8" y="0"/>
                      </a:lnTo>
                      <a:lnTo>
                        <a:pt x="8" y="8"/>
                      </a:lnTo>
                      <a:lnTo>
                        <a:pt x="0" y="8"/>
                      </a:lnTo>
                      <a:close/>
                    </a:path>
                  </a:pathLst>
                </a:custGeom>
                <a:solidFill>
                  <a:srgbClr val="3AD300"/>
                </a:solidFill>
                <a:ln w="9525">
                  <a:noFill/>
                  <a:round/>
                  <a:headEnd/>
                  <a:tailEnd/>
                </a:ln>
              </p:spPr>
              <p:txBody>
                <a:bodyPr/>
                <a:lstStyle/>
                <a:p>
                  <a:endParaRPr lang="es-ES_tradnl"/>
                </a:p>
              </p:txBody>
            </p:sp>
            <p:sp>
              <p:nvSpPr>
                <p:cNvPr id="39080" name="Freeform 752"/>
                <p:cNvSpPr>
                  <a:spLocks/>
                </p:cNvSpPr>
                <p:nvPr/>
              </p:nvSpPr>
              <p:spPr bwMode="auto">
                <a:xfrm>
                  <a:off x="2017" y="2234"/>
                  <a:ext cx="8" cy="8"/>
                </a:xfrm>
                <a:custGeom>
                  <a:avLst/>
                  <a:gdLst>
                    <a:gd name="T0" fmla="*/ 0 w 8"/>
                    <a:gd name="T1" fmla="*/ 8 h 8"/>
                    <a:gd name="T2" fmla="*/ 8 w 8"/>
                    <a:gd name="T3" fmla="*/ 0 h 8"/>
                    <a:gd name="T4" fmla="*/ 0 w 8"/>
                    <a:gd name="T5" fmla="*/ 0 h 8"/>
                    <a:gd name="T6" fmla="*/ 0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0" y="8"/>
                      </a:moveTo>
                      <a:lnTo>
                        <a:pt x="8" y="0"/>
                      </a:lnTo>
                      <a:lnTo>
                        <a:pt x="0" y="0"/>
                      </a:lnTo>
                      <a:lnTo>
                        <a:pt x="0" y="8"/>
                      </a:lnTo>
                      <a:close/>
                    </a:path>
                  </a:pathLst>
                </a:custGeom>
                <a:solidFill>
                  <a:srgbClr val="3AD300"/>
                </a:solidFill>
                <a:ln w="9525">
                  <a:noFill/>
                  <a:round/>
                  <a:headEnd/>
                  <a:tailEnd/>
                </a:ln>
              </p:spPr>
              <p:txBody>
                <a:bodyPr/>
                <a:lstStyle/>
                <a:p>
                  <a:endParaRPr lang="es-ES_tradnl"/>
                </a:p>
              </p:txBody>
            </p:sp>
            <p:sp>
              <p:nvSpPr>
                <p:cNvPr id="39081" name="Freeform 753"/>
                <p:cNvSpPr>
                  <a:spLocks/>
                </p:cNvSpPr>
                <p:nvPr/>
              </p:nvSpPr>
              <p:spPr bwMode="auto">
                <a:xfrm>
                  <a:off x="1938" y="2258"/>
                  <a:ext cx="8" cy="1"/>
                </a:xfrm>
                <a:custGeom>
                  <a:avLst/>
                  <a:gdLst>
                    <a:gd name="T0" fmla="*/ 8 w 8"/>
                    <a:gd name="T1" fmla="*/ 0 h 1"/>
                    <a:gd name="T2" fmla="*/ 0 w 8"/>
                    <a:gd name="T3" fmla="*/ 0 h 1"/>
                    <a:gd name="T4" fmla="*/ 8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8" y="0"/>
                      </a:moveTo>
                      <a:lnTo>
                        <a:pt x="0" y="0"/>
                      </a:lnTo>
                      <a:lnTo>
                        <a:pt x="8" y="0"/>
                      </a:lnTo>
                      <a:close/>
                    </a:path>
                  </a:pathLst>
                </a:custGeom>
                <a:solidFill>
                  <a:srgbClr val="3AD300"/>
                </a:solidFill>
                <a:ln w="9525">
                  <a:noFill/>
                  <a:round/>
                  <a:headEnd/>
                  <a:tailEnd/>
                </a:ln>
              </p:spPr>
              <p:txBody>
                <a:bodyPr/>
                <a:lstStyle/>
                <a:p>
                  <a:endParaRPr lang="es-ES_tradnl"/>
                </a:p>
              </p:txBody>
            </p:sp>
            <p:sp>
              <p:nvSpPr>
                <p:cNvPr id="39082" name="Freeform 754"/>
                <p:cNvSpPr>
                  <a:spLocks/>
                </p:cNvSpPr>
                <p:nvPr/>
              </p:nvSpPr>
              <p:spPr bwMode="auto">
                <a:xfrm>
                  <a:off x="1930" y="2242"/>
                  <a:ext cx="16" cy="8"/>
                </a:xfrm>
                <a:custGeom>
                  <a:avLst/>
                  <a:gdLst>
                    <a:gd name="T0" fmla="*/ 0 w 16"/>
                    <a:gd name="T1" fmla="*/ 8 h 8"/>
                    <a:gd name="T2" fmla="*/ 16 w 16"/>
                    <a:gd name="T3" fmla="*/ 8 h 8"/>
                    <a:gd name="T4" fmla="*/ 8 w 16"/>
                    <a:gd name="T5" fmla="*/ 0 h 8"/>
                    <a:gd name="T6" fmla="*/ 0 w 16"/>
                    <a:gd name="T7" fmla="*/ 8 h 8"/>
                    <a:gd name="T8" fmla="*/ 0 60000 65536"/>
                    <a:gd name="T9" fmla="*/ 0 60000 65536"/>
                    <a:gd name="T10" fmla="*/ 0 60000 65536"/>
                    <a:gd name="T11" fmla="*/ 0 60000 65536"/>
                    <a:gd name="T12" fmla="*/ 0 w 16"/>
                    <a:gd name="T13" fmla="*/ 0 h 8"/>
                    <a:gd name="T14" fmla="*/ 16 w 16"/>
                    <a:gd name="T15" fmla="*/ 8 h 8"/>
                  </a:gdLst>
                  <a:ahLst/>
                  <a:cxnLst>
                    <a:cxn ang="T8">
                      <a:pos x="T0" y="T1"/>
                    </a:cxn>
                    <a:cxn ang="T9">
                      <a:pos x="T2" y="T3"/>
                    </a:cxn>
                    <a:cxn ang="T10">
                      <a:pos x="T4" y="T5"/>
                    </a:cxn>
                    <a:cxn ang="T11">
                      <a:pos x="T6" y="T7"/>
                    </a:cxn>
                  </a:cxnLst>
                  <a:rect l="T12" t="T13" r="T14" b="T15"/>
                  <a:pathLst>
                    <a:path w="16" h="8">
                      <a:moveTo>
                        <a:pt x="0" y="8"/>
                      </a:moveTo>
                      <a:lnTo>
                        <a:pt x="16" y="8"/>
                      </a:lnTo>
                      <a:lnTo>
                        <a:pt x="8" y="0"/>
                      </a:lnTo>
                      <a:lnTo>
                        <a:pt x="0" y="8"/>
                      </a:lnTo>
                      <a:close/>
                    </a:path>
                  </a:pathLst>
                </a:custGeom>
                <a:solidFill>
                  <a:srgbClr val="3AD300"/>
                </a:solidFill>
                <a:ln w="9525">
                  <a:noFill/>
                  <a:round/>
                  <a:headEnd/>
                  <a:tailEnd/>
                </a:ln>
              </p:spPr>
              <p:txBody>
                <a:bodyPr/>
                <a:lstStyle/>
                <a:p>
                  <a:endParaRPr lang="es-ES_tradnl"/>
                </a:p>
              </p:txBody>
            </p:sp>
            <p:sp>
              <p:nvSpPr>
                <p:cNvPr id="39083" name="Freeform 755"/>
                <p:cNvSpPr>
                  <a:spLocks/>
                </p:cNvSpPr>
                <p:nvPr/>
              </p:nvSpPr>
              <p:spPr bwMode="auto">
                <a:xfrm>
                  <a:off x="1946" y="2242"/>
                  <a:ext cx="23" cy="1"/>
                </a:xfrm>
                <a:custGeom>
                  <a:avLst/>
                  <a:gdLst>
                    <a:gd name="T0" fmla="*/ 0 w 23"/>
                    <a:gd name="T1" fmla="*/ 0 h 1"/>
                    <a:gd name="T2" fmla="*/ 23 w 23"/>
                    <a:gd name="T3" fmla="*/ 0 h 1"/>
                    <a:gd name="T4" fmla="*/ 0 w 23"/>
                    <a:gd name="T5" fmla="*/ 0 h 1"/>
                    <a:gd name="T6" fmla="*/ 0 60000 65536"/>
                    <a:gd name="T7" fmla="*/ 0 60000 65536"/>
                    <a:gd name="T8" fmla="*/ 0 60000 65536"/>
                    <a:gd name="T9" fmla="*/ 0 w 23"/>
                    <a:gd name="T10" fmla="*/ 0 h 1"/>
                    <a:gd name="T11" fmla="*/ 23 w 23"/>
                    <a:gd name="T12" fmla="*/ 1 h 1"/>
                  </a:gdLst>
                  <a:ahLst/>
                  <a:cxnLst>
                    <a:cxn ang="T6">
                      <a:pos x="T0" y="T1"/>
                    </a:cxn>
                    <a:cxn ang="T7">
                      <a:pos x="T2" y="T3"/>
                    </a:cxn>
                    <a:cxn ang="T8">
                      <a:pos x="T4" y="T5"/>
                    </a:cxn>
                  </a:cxnLst>
                  <a:rect l="T9" t="T10" r="T11" b="T12"/>
                  <a:pathLst>
                    <a:path w="23" h="1">
                      <a:moveTo>
                        <a:pt x="0" y="0"/>
                      </a:moveTo>
                      <a:lnTo>
                        <a:pt x="23" y="0"/>
                      </a:lnTo>
                      <a:lnTo>
                        <a:pt x="0" y="0"/>
                      </a:lnTo>
                      <a:close/>
                    </a:path>
                  </a:pathLst>
                </a:custGeom>
                <a:solidFill>
                  <a:srgbClr val="3AD300"/>
                </a:solidFill>
                <a:ln w="9525">
                  <a:noFill/>
                  <a:round/>
                  <a:headEnd/>
                  <a:tailEnd/>
                </a:ln>
              </p:spPr>
              <p:txBody>
                <a:bodyPr/>
                <a:lstStyle/>
                <a:p>
                  <a:endParaRPr lang="es-ES_tradnl"/>
                </a:p>
              </p:txBody>
            </p:sp>
            <p:sp>
              <p:nvSpPr>
                <p:cNvPr id="39084" name="Freeform 756"/>
                <p:cNvSpPr>
                  <a:spLocks/>
                </p:cNvSpPr>
                <p:nvPr/>
              </p:nvSpPr>
              <p:spPr bwMode="auto">
                <a:xfrm>
                  <a:off x="1961" y="2234"/>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p>
              </p:txBody>
            </p:sp>
            <p:sp>
              <p:nvSpPr>
                <p:cNvPr id="39085" name="Freeform 757"/>
                <p:cNvSpPr>
                  <a:spLocks/>
                </p:cNvSpPr>
                <p:nvPr/>
              </p:nvSpPr>
              <p:spPr bwMode="auto">
                <a:xfrm>
                  <a:off x="1977" y="2226"/>
                  <a:ext cx="24" cy="8"/>
                </a:xfrm>
                <a:custGeom>
                  <a:avLst/>
                  <a:gdLst>
                    <a:gd name="T0" fmla="*/ 0 w 24"/>
                    <a:gd name="T1" fmla="*/ 0 h 8"/>
                    <a:gd name="T2" fmla="*/ 8 w 24"/>
                    <a:gd name="T3" fmla="*/ 0 h 8"/>
                    <a:gd name="T4" fmla="*/ 8 w 24"/>
                    <a:gd name="T5" fmla="*/ 8 h 8"/>
                    <a:gd name="T6" fmla="*/ 16 w 24"/>
                    <a:gd name="T7" fmla="*/ 8 h 8"/>
                    <a:gd name="T8" fmla="*/ 24 w 24"/>
                    <a:gd name="T9" fmla="*/ 0 h 8"/>
                    <a:gd name="T10" fmla="*/ 0 w 24"/>
                    <a:gd name="T11" fmla="*/ 0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0" y="0"/>
                      </a:moveTo>
                      <a:lnTo>
                        <a:pt x="8" y="0"/>
                      </a:lnTo>
                      <a:lnTo>
                        <a:pt x="8" y="8"/>
                      </a:lnTo>
                      <a:lnTo>
                        <a:pt x="16" y="8"/>
                      </a:lnTo>
                      <a:lnTo>
                        <a:pt x="24" y="0"/>
                      </a:lnTo>
                      <a:lnTo>
                        <a:pt x="0" y="0"/>
                      </a:lnTo>
                      <a:close/>
                    </a:path>
                  </a:pathLst>
                </a:custGeom>
                <a:solidFill>
                  <a:srgbClr val="3AD300"/>
                </a:solidFill>
                <a:ln w="9525">
                  <a:noFill/>
                  <a:round/>
                  <a:headEnd/>
                  <a:tailEnd/>
                </a:ln>
              </p:spPr>
              <p:txBody>
                <a:bodyPr/>
                <a:lstStyle/>
                <a:p>
                  <a:endParaRPr lang="es-ES_tradnl"/>
                </a:p>
              </p:txBody>
            </p:sp>
            <p:sp>
              <p:nvSpPr>
                <p:cNvPr id="39086" name="Rectangle 758"/>
                <p:cNvSpPr>
                  <a:spLocks noChangeArrowheads="1"/>
                </p:cNvSpPr>
                <p:nvPr/>
              </p:nvSpPr>
              <p:spPr bwMode="auto">
                <a:xfrm>
                  <a:off x="1993" y="2218"/>
                  <a:ext cx="16"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087" name="Rectangle 759"/>
                <p:cNvSpPr>
                  <a:spLocks noChangeArrowheads="1"/>
                </p:cNvSpPr>
                <p:nvPr/>
              </p:nvSpPr>
              <p:spPr bwMode="auto">
                <a:xfrm>
                  <a:off x="2009" y="2210"/>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088" name="Freeform 760"/>
                <p:cNvSpPr>
                  <a:spLocks/>
                </p:cNvSpPr>
                <p:nvPr/>
              </p:nvSpPr>
              <p:spPr bwMode="auto">
                <a:xfrm>
                  <a:off x="2017" y="2210"/>
                  <a:ext cx="16" cy="8"/>
                </a:xfrm>
                <a:custGeom>
                  <a:avLst/>
                  <a:gdLst>
                    <a:gd name="T0" fmla="*/ 0 w 16"/>
                    <a:gd name="T1" fmla="*/ 0 h 8"/>
                    <a:gd name="T2" fmla="*/ 8 w 16"/>
                    <a:gd name="T3" fmla="*/ 0 h 8"/>
                    <a:gd name="T4" fmla="*/ 8 w 16"/>
                    <a:gd name="T5" fmla="*/ 8 h 8"/>
                    <a:gd name="T6" fmla="*/ 16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0"/>
                      </a:lnTo>
                      <a:lnTo>
                        <a:pt x="8" y="8"/>
                      </a:lnTo>
                      <a:lnTo>
                        <a:pt x="16" y="0"/>
                      </a:lnTo>
                      <a:lnTo>
                        <a:pt x="0" y="0"/>
                      </a:lnTo>
                      <a:close/>
                    </a:path>
                  </a:pathLst>
                </a:custGeom>
                <a:solidFill>
                  <a:srgbClr val="3AD300"/>
                </a:solidFill>
                <a:ln w="9525">
                  <a:noFill/>
                  <a:round/>
                  <a:headEnd/>
                  <a:tailEnd/>
                </a:ln>
              </p:spPr>
              <p:txBody>
                <a:bodyPr/>
                <a:lstStyle/>
                <a:p>
                  <a:endParaRPr lang="es-ES_tradnl"/>
                </a:p>
              </p:txBody>
            </p:sp>
            <p:sp>
              <p:nvSpPr>
                <p:cNvPr id="39089" name="Freeform 761"/>
                <p:cNvSpPr>
                  <a:spLocks/>
                </p:cNvSpPr>
                <p:nvPr/>
              </p:nvSpPr>
              <p:spPr bwMode="auto">
                <a:xfrm>
                  <a:off x="2080" y="2011"/>
                  <a:ext cx="119" cy="80"/>
                </a:xfrm>
                <a:custGeom>
                  <a:avLst/>
                  <a:gdLst>
                    <a:gd name="T0" fmla="*/ 8 w 119"/>
                    <a:gd name="T1" fmla="*/ 16 h 80"/>
                    <a:gd name="T2" fmla="*/ 8 w 119"/>
                    <a:gd name="T3" fmla="*/ 8 h 80"/>
                    <a:gd name="T4" fmla="*/ 24 w 119"/>
                    <a:gd name="T5" fmla="*/ 8 h 80"/>
                    <a:gd name="T6" fmla="*/ 32 w 119"/>
                    <a:gd name="T7" fmla="*/ 0 h 80"/>
                    <a:gd name="T8" fmla="*/ 40 w 119"/>
                    <a:gd name="T9" fmla="*/ 8 h 80"/>
                    <a:gd name="T10" fmla="*/ 80 w 119"/>
                    <a:gd name="T11" fmla="*/ 8 h 80"/>
                    <a:gd name="T12" fmla="*/ 80 w 119"/>
                    <a:gd name="T13" fmla="*/ 16 h 80"/>
                    <a:gd name="T14" fmla="*/ 88 w 119"/>
                    <a:gd name="T15" fmla="*/ 16 h 80"/>
                    <a:gd name="T16" fmla="*/ 104 w 119"/>
                    <a:gd name="T17" fmla="*/ 32 h 80"/>
                    <a:gd name="T18" fmla="*/ 104 w 119"/>
                    <a:gd name="T19" fmla="*/ 40 h 80"/>
                    <a:gd name="T20" fmla="*/ 111 w 119"/>
                    <a:gd name="T21" fmla="*/ 40 h 80"/>
                    <a:gd name="T22" fmla="*/ 104 w 119"/>
                    <a:gd name="T23" fmla="*/ 40 h 80"/>
                    <a:gd name="T24" fmla="*/ 111 w 119"/>
                    <a:gd name="T25" fmla="*/ 48 h 80"/>
                    <a:gd name="T26" fmla="*/ 111 w 119"/>
                    <a:gd name="T27" fmla="*/ 64 h 80"/>
                    <a:gd name="T28" fmla="*/ 119 w 119"/>
                    <a:gd name="T29" fmla="*/ 64 h 80"/>
                    <a:gd name="T30" fmla="*/ 119 w 119"/>
                    <a:gd name="T31" fmla="*/ 72 h 80"/>
                    <a:gd name="T32" fmla="*/ 111 w 119"/>
                    <a:gd name="T33" fmla="*/ 72 h 80"/>
                    <a:gd name="T34" fmla="*/ 111 w 119"/>
                    <a:gd name="T35" fmla="*/ 80 h 80"/>
                    <a:gd name="T36" fmla="*/ 104 w 119"/>
                    <a:gd name="T37" fmla="*/ 80 h 80"/>
                    <a:gd name="T38" fmla="*/ 104 w 119"/>
                    <a:gd name="T39" fmla="*/ 72 h 80"/>
                    <a:gd name="T40" fmla="*/ 104 w 119"/>
                    <a:gd name="T41" fmla="*/ 80 h 80"/>
                    <a:gd name="T42" fmla="*/ 88 w 119"/>
                    <a:gd name="T43" fmla="*/ 80 h 80"/>
                    <a:gd name="T44" fmla="*/ 96 w 119"/>
                    <a:gd name="T45" fmla="*/ 80 h 80"/>
                    <a:gd name="T46" fmla="*/ 64 w 119"/>
                    <a:gd name="T47" fmla="*/ 80 h 80"/>
                    <a:gd name="T48" fmla="*/ 56 w 119"/>
                    <a:gd name="T49" fmla="*/ 72 h 80"/>
                    <a:gd name="T50" fmla="*/ 56 w 119"/>
                    <a:gd name="T51" fmla="*/ 80 h 80"/>
                    <a:gd name="T52" fmla="*/ 56 w 119"/>
                    <a:gd name="T53" fmla="*/ 72 h 80"/>
                    <a:gd name="T54" fmla="*/ 48 w 119"/>
                    <a:gd name="T55" fmla="*/ 72 h 80"/>
                    <a:gd name="T56" fmla="*/ 40 w 119"/>
                    <a:gd name="T57" fmla="*/ 64 h 80"/>
                    <a:gd name="T58" fmla="*/ 32 w 119"/>
                    <a:gd name="T59" fmla="*/ 64 h 80"/>
                    <a:gd name="T60" fmla="*/ 32 w 119"/>
                    <a:gd name="T61" fmla="*/ 56 h 80"/>
                    <a:gd name="T62" fmla="*/ 24 w 119"/>
                    <a:gd name="T63" fmla="*/ 56 h 80"/>
                    <a:gd name="T64" fmla="*/ 16 w 119"/>
                    <a:gd name="T65" fmla="*/ 48 h 80"/>
                    <a:gd name="T66" fmla="*/ 16 w 119"/>
                    <a:gd name="T67" fmla="*/ 40 h 80"/>
                    <a:gd name="T68" fmla="*/ 16 w 119"/>
                    <a:gd name="T69" fmla="*/ 48 h 80"/>
                    <a:gd name="T70" fmla="*/ 16 w 119"/>
                    <a:gd name="T71" fmla="*/ 40 h 80"/>
                    <a:gd name="T72" fmla="*/ 8 w 119"/>
                    <a:gd name="T73" fmla="*/ 40 h 80"/>
                    <a:gd name="T74" fmla="*/ 8 w 119"/>
                    <a:gd name="T75" fmla="*/ 32 h 80"/>
                    <a:gd name="T76" fmla="*/ 0 w 119"/>
                    <a:gd name="T77" fmla="*/ 24 h 80"/>
                    <a:gd name="T78" fmla="*/ 0 w 119"/>
                    <a:gd name="T79" fmla="*/ 16 h 80"/>
                    <a:gd name="T80" fmla="*/ 8 w 119"/>
                    <a:gd name="T81" fmla="*/ 16 h 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9"/>
                    <a:gd name="T124" fmla="*/ 0 h 80"/>
                    <a:gd name="T125" fmla="*/ 119 w 119"/>
                    <a:gd name="T126" fmla="*/ 80 h 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9" h="80">
                      <a:moveTo>
                        <a:pt x="8" y="16"/>
                      </a:moveTo>
                      <a:lnTo>
                        <a:pt x="8" y="8"/>
                      </a:lnTo>
                      <a:lnTo>
                        <a:pt x="24" y="8"/>
                      </a:lnTo>
                      <a:lnTo>
                        <a:pt x="32" y="0"/>
                      </a:lnTo>
                      <a:lnTo>
                        <a:pt x="40" y="8"/>
                      </a:lnTo>
                      <a:lnTo>
                        <a:pt x="80" y="8"/>
                      </a:lnTo>
                      <a:lnTo>
                        <a:pt x="80" y="16"/>
                      </a:lnTo>
                      <a:lnTo>
                        <a:pt x="88" y="16"/>
                      </a:lnTo>
                      <a:lnTo>
                        <a:pt x="104" y="32"/>
                      </a:lnTo>
                      <a:lnTo>
                        <a:pt x="104" y="40"/>
                      </a:lnTo>
                      <a:lnTo>
                        <a:pt x="111" y="40"/>
                      </a:lnTo>
                      <a:lnTo>
                        <a:pt x="104" y="40"/>
                      </a:lnTo>
                      <a:lnTo>
                        <a:pt x="111" y="48"/>
                      </a:lnTo>
                      <a:lnTo>
                        <a:pt x="111" y="64"/>
                      </a:lnTo>
                      <a:lnTo>
                        <a:pt x="119" y="64"/>
                      </a:lnTo>
                      <a:lnTo>
                        <a:pt x="119" y="72"/>
                      </a:lnTo>
                      <a:lnTo>
                        <a:pt x="111" y="72"/>
                      </a:lnTo>
                      <a:lnTo>
                        <a:pt x="111" y="80"/>
                      </a:lnTo>
                      <a:lnTo>
                        <a:pt x="104" y="80"/>
                      </a:lnTo>
                      <a:lnTo>
                        <a:pt x="104" y="72"/>
                      </a:lnTo>
                      <a:lnTo>
                        <a:pt x="104" y="80"/>
                      </a:lnTo>
                      <a:lnTo>
                        <a:pt x="88" y="80"/>
                      </a:lnTo>
                      <a:lnTo>
                        <a:pt x="96" y="80"/>
                      </a:lnTo>
                      <a:lnTo>
                        <a:pt x="64" y="80"/>
                      </a:lnTo>
                      <a:lnTo>
                        <a:pt x="56" y="72"/>
                      </a:lnTo>
                      <a:lnTo>
                        <a:pt x="56" y="80"/>
                      </a:lnTo>
                      <a:lnTo>
                        <a:pt x="56" y="72"/>
                      </a:lnTo>
                      <a:lnTo>
                        <a:pt x="48" y="72"/>
                      </a:lnTo>
                      <a:lnTo>
                        <a:pt x="40" y="64"/>
                      </a:lnTo>
                      <a:lnTo>
                        <a:pt x="32" y="64"/>
                      </a:lnTo>
                      <a:lnTo>
                        <a:pt x="32" y="56"/>
                      </a:lnTo>
                      <a:lnTo>
                        <a:pt x="24" y="56"/>
                      </a:lnTo>
                      <a:lnTo>
                        <a:pt x="16" y="48"/>
                      </a:lnTo>
                      <a:lnTo>
                        <a:pt x="16" y="40"/>
                      </a:lnTo>
                      <a:lnTo>
                        <a:pt x="16" y="48"/>
                      </a:lnTo>
                      <a:lnTo>
                        <a:pt x="16" y="40"/>
                      </a:lnTo>
                      <a:lnTo>
                        <a:pt x="8" y="40"/>
                      </a:lnTo>
                      <a:lnTo>
                        <a:pt x="8" y="32"/>
                      </a:lnTo>
                      <a:lnTo>
                        <a:pt x="0" y="24"/>
                      </a:lnTo>
                      <a:lnTo>
                        <a:pt x="0" y="16"/>
                      </a:lnTo>
                      <a:lnTo>
                        <a:pt x="8" y="16"/>
                      </a:lnTo>
                      <a:close/>
                    </a:path>
                  </a:pathLst>
                </a:custGeom>
                <a:solidFill>
                  <a:srgbClr val="26BF00"/>
                </a:solidFill>
                <a:ln w="0">
                  <a:solidFill>
                    <a:srgbClr val="000000"/>
                  </a:solidFill>
                  <a:round/>
                  <a:headEnd/>
                  <a:tailEnd/>
                </a:ln>
              </p:spPr>
              <p:txBody>
                <a:bodyPr/>
                <a:lstStyle/>
                <a:p>
                  <a:endParaRPr lang="es-ES_tradnl"/>
                </a:p>
              </p:txBody>
            </p:sp>
            <p:sp>
              <p:nvSpPr>
                <p:cNvPr id="39090" name="Freeform 762"/>
                <p:cNvSpPr>
                  <a:spLocks/>
                </p:cNvSpPr>
                <p:nvPr/>
              </p:nvSpPr>
              <p:spPr bwMode="auto">
                <a:xfrm>
                  <a:off x="2104" y="2019"/>
                  <a:ext cx="80" cy="24"/>
                </a:xfrm>
                <a:custGeom>
                  <a:avLst/>
                  <a:gdLst>
                    <a:gd name="T0" fmla="*/ 56 w 80"/>
                    <a:gd name="T1" fmla="*/ 8 h 24"/>
                    <a:gd name="T2" fmla="*/ 40 w 80"/>
                    <a:gd name="T3" fmla="*/ 8 h 24"/>
                    <a:gd name="T4" fmla="*/ 32 w 80"/>
                    <a:gd name="T5" fmla="*/ 0 h 24"/>
                    <a:gd name="T6" fmla="*/ 24 w 80"/>
                    <a:gd name="T7" fmla="*/ 8 h 24"/>
                    <a:gd name="T8" fmla="*/ 16 w 80"/>
                    <a:gd name="T9" fmla="*/ 0 h 24"/>
                    <a:gd name="T10" fmla="*/ 0 w 80"/>
                    <a:gd name="T11" fmla="*/ 0 h 24"/>
                    <a:gd name="T12" fmla="*/ 56 w 80"/>
                    <a:gd name="T13" fmla="*/ 0 h 24"/>
                    <a:gd name="T14" fmla="*/ 56 w 80"/>
                    <a:gd name="T15" fmla="*/ 8 h 24"/>
                    <a:gd name="T16" fmla="*/ 64 w 80"/>
                    <a:gd name="T17" fmla="*/ 8 h 24"/>
                    <a:gd name="T18" fmla="*/ 64 w 80"/>
                    <a:gd name="T19" fmla="*/ 16 h 24"/>
                    <a:gd name="T20" fmla="*/ 72 w 80"/>
                    <a:gd name="T21" fmla="*/ 16 h 24"/>
                    <a:gd name="T22" fmla="*/ 80 w 80"/>
                    <a:gd name="T23" fmla="*/ 24 h 24"/>
                    <a:gd name="T24" fmla="*/ 72 w 80"/>
                    <a:gd name="T25" fmla="*/ 24 h 24"/>
                    <a:gd name="T26" fmla="*/ 72 w 80"/>
                    <a:gd name="T27" fmla="*/ 16 h 24"/>
                    <a:gd name="T28" fmla="*/ 56 w 80"/>
                    <a:gd name="T29" fmla="*/ 16 h 24"/>
                    <a:gd name="T30" fmla="*/ 56 w 80"/>
                    <a:gd name="T31" fmla="*/ 8 h 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0"/>
                    <a:gd name="T49" fmla="*/ 0 h 24"/>
                    <a:gd name="T50" fmla="*/ 80 w 80"/>
                    <a:gd name="T51" fmla="*/ 24 h 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0" h="24">
                      <a:moveTo>
                        <a:pt x="56" y="8"/>
                      </a:moveTo>
                      <a:lnTo>
                        <a:pt x="40" y="8"/>
                      </a:lnTo>
                      <a:lnTo>
                        <a:pt x="32" y="0"/>
                      </a:lnTo>
                      <a:lnTo>
                        <a:pt x="24" y="8"/>
                      </a:lnTo>
                      <a:lnTo>
                        <a:pt x="16" y="0"/>
                      </a:lnTo>
                      <a:lnTo>
                        <a:pt x="0" y="0"/>
                      </a:lnTo>
                      <a:lnTo>
                        <a:pt x="56" y="0"/>
                      </a:lnTo>
                      <a:lnTo>
                        <a:pt x="56" y="8"/>
                      </a:lnTo>
                      <a:lnTo>
                        <a:pt x="64" y="8"/>
                      </a:lnTo>
                      <a:lnTo>
                        <a:pt x="64" y="16"/>
                      </a:lnTo>
                      <a:lnTo>
                        <a:pt x="72" y="16"/>
                      </a:lnTo>
                      <a:lnTo>
                        <a:pt x="80" y="24"/>
                      </a:lnTo>
                      <a:lnTo>
                        <a:pt x="72" y="24"/>
                      </a:lnTo>
                      <a:lnTo>
                        <a:pt x="72" y="16"/>
                      </a:lnTo>
                      <a:lnTo>
                        <a:pt x="56" y="16"/>
                      </a:lnTo>
                      <a:lnTo>
                        <a:pt x="56" y="8"/>
                      </a:lnTo>
                      <a:close/>
                    </a:path>
                  </a:pathLst>
                </a:custGeom>
                <a:solidFill>
                  <a:srgbClr val="00A500"/>
                </a:solidFill>
                <a:ln w="12700">
                  <a:solidFill>
                    <a:srgbClr val="14B200"/>
                  </a:solidFill>
                  <a:round/>
                  <a:headEnd/>
                  <a:tailEnd/>
                </a:ln>
              </p:spPr>
              <p:txBody>
                <a:bodyPr/>
                <a:lstStyle/>
                <a:p>
                  <a:endParaRPr lang="es-ES_tradnl"/>
                </a:p>
              </p:txBody>
            </p:sp>
            <p:sp>
              <p:nvSpPr>
                <p:cNvPr id="39091" name="Freeform 763"/>
                <p:cNvSpPr>
                  <a:spLocks/>
                </p:cNvSpPr>
                <p:nvPr/>
              </p:nvSpPr>
              <p:spPr bwMode="auto">
                <a:xfrm>
                  <a:off x="2088" y="2027"/>
                  <a:ext cx="80" cy="56"/>
                </a:xfrm>
                <a:custGeom>
                  <a:avLst/>
                  <a:gdLst>
                    <a:gd name="T0" fmla="*/ 56 w 80"/>
                    <a:gd name="T1" fmla="*/ 48 h 56"/>
                    <a:gd name="T2" fmla="*/ 56 w 80"/>
                    <a:gd name="T3" fmla="*/ 40 h 56"/>
                    <a:gd name="T4" fmla="*/ 40 w 80"/>
                    <a:gd name="T5" fmla="*/ 40 h 56"/>
                    <a:gd name="T6" fmla="*/ 40 w 80"/>
                    <a:gd name="T7" fmla="*/ 32 h 56"/>
                    <a:gd name="T8" fmla="*/ 32 w 80"/>
                    <a:gd name="T9" fmla="*/ 32 h 56"/>
                    <a:gd name="T10" fmla="*/ 32 w 80"/>
                    <a:gd name="T11" fmla="*/ 24 h 56"/>
                    <a:gd name="T12" fmla="*/ 16 w 80"/>
                    <a:gd name="T13" fmla="*/ 24 h 56"/>
                    <a:gd name="T14" fmla="*/ 16 w 80"/>
                    <a:gd name="T15" fmla="*/ 16 h 56"/>
                    <a:gd name="T16" fmla="*/ 8 w 80"/>
                    <a:gd name="T17" fmla="*/ 16 h 56"/>
                    <a:gd name="T18" fmla="*/ 8 w 80"/>
                    <a:gd name="T19" fmla="*/ 24 h 56"/>
                    <a:gd name="T20" fmla="*/ 8 w 80"/>
                    <a:gd name="T21" fmla="*/ 8 h 56"/>
                    <a:gd name="T22" fmla="*/ 8 w 80"/>
                    <a:gd name="T23" fmla="*/ 16 h 56"/>
                    <a:gd name="T24" fmla="*/ 0 w 80"/>
                    <a:gd name="T25" fmla="*/ 16 h 56"/>
                    <a:gd name="T26" fmla="*/ 0 w 80"/>
                    <a:gd name="T27" fmla="*/ 0 h 56"/>
                    <a:gd name="T28" fmla="*/ 8 w 80"/>
                    <a:gd name="T29" fmla="*/ 0 h 56"/>
                    <a:gd name="T30" fmla="*/ 8 w 80"/>
                    <a:gd name="T31" fmla="*/ 8 h 56"/>
                    <a:gd name="T32" fmla="*/ 16 w 80"/>
                    <a:gd name="T33" fmla="*/ 8 h 56"/>
                    <a:gd name="T34" fmla="*/ 16 w 80"/>
                    <a:gd name="T35" fmla="*/ 16 h 56"/>
                    <a:gd name="T36" fmla="*/ 24 w 80"/>
                    <a:gd name="T37" fmla="*/ 16 h 56"/>
                    <a:gd name="T38" fmla="*/ 32 w 80"/>
                    <a:gd name="T39" fmla="*/ 24 h 56"/>
                    <a:gd name="T40" fmla="*/ 40 w 80"/>
                    <a:gd name="T41" fmla="*/ 24 h 56"/>
                    <a:gd name="T42" fmla="*/ 40 w 80"/>
                    <a:gd name="T43" fmla="*/ 32 h 56"/>
                    <a:gd name="T44" fmla="*/ 56 w 80"/>
                    <a:gd name="T45" fmla="*/ 32 h 56"/>
                    <a:gd name="T46" fmla="*/ 56 w 80"/>
                    <a:gd name="T47" fmla="*/ 40 h 56"/>
                    <a:gd name="T48" fmla="*/ 64 w 80"/>
                    <a:gd name="T49" fmla="*/ 40 h 56"/>
                    <a:gd name="T50" fmla="*/ 72 w 80"/>
                    <a:gd name="T51" fmla="*/ 48 h 56"/>
                    <a:gd name="T52" fmla="*/ 80 w 80"/>
                    <a:gd name="T53" fmla="*/ 48 h 56"/>
                    <a:gd name="T54" fmla="*/ 80 w 80"/>
                    <a:gd name="T55" fmla="*/ 56 h 56"/>
                    <a:gd name="T56" fmla="*/ 80 w 80"/>
                    <a:gd name="T57" fmla="*/ 48 h 56"/>
                    <a:gd name="T58" fmla="*/ 64 w 80"/>
                    <a:gd name="T59" fmla="*/ 48 h 56"/>
                    <a:gd name="T60" fmla="*/ 64 w 80"/>
                    <a:gd name="T61" fmla="*/ 40 h 56"/>
                    <a:gd name="T62" fmla="*/ 56 w 80"/>
                    <a:gd name="T63" fmla="*/ 48 h 5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0"/>
                    <a:gd name="T97" fmla="*/ 0 h 56"/>
                    <a:gd name="T98" fmla="*/ 80 w 80"/>
                    <a:gd name="T99" fmla="*/ 56 h 5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0" h="56">
                      <a:moveTo>
                        <a:pt x="56" y="48"/>
                      </a:moveTo>
                      <a:lnTo>
                        <a:pt x="56" y="40"/>
                      </a:lnTo>
                      <a:lnTo>
                        <a:pt x="40" y="40"/>
                      </a:lnTo>
                      <a:lnTo>
                        <a:pt x="40" y="32"/>
                      </a:lnTo>
                      <a:lnTo>
                        <a:pt x="32" y="32"/>
                      </a:lnTo>
                      <a:lnTo>
                        <a:pt x="32" y="24"/>
                      </a:lnTo>
                      <a:lnTo>
                        <a:pt x="16" y="24"/>
                      </a:lnTo>
                      <a:lnTo>
                        <a:pt x="16" y="16"/>
                      </a:lnTo>
                      <a:lnTo>
                        <a:pt x="8" y="16"/>
                      </a:lnTo>
                      <a:lnTo>
                        <a:pt x="8" y="24"/>
                      </a:lnTo>
                      <a:lnTo>
                        <a:pt x="8" y="8"/>
                      </a:lnTo>
                      <a:lnTo>
                        <a:pt x="8" y="16"/>
                      </a:lnTo>
                      <a:lnTo>
                        <a:pt x="0" y="16"/>
                      </a:lnTo>
                      <a:lnTo>
                        <a:pt x="0" y="0"/>
                      </a:lnTo>
                      <a:lnTo>
                        <a:pt x="8" y="0"/>
                      </a:lnTo>
                      <a:lnTo>
                        <a:pt x="8" y="8"/>
                      </a:lnTo>
                      <a:lnTo>
                        <a:pt x="16" y="8"/>
                      </a:lnTo>
                      <a:lnTo>
                        <a:pt x="16" y="16"/>
                      </a:lnTo>
                      <a:lnTo>
                        <a:pt x="24" y="16"/>
                      </a:lnTo>
                      <a:lnTo>
                        <a:pt x="32" y="24"/>
                      </a:lnTo>
                      <a:lnTo>
                        <a:pt x="40" y="24"/>
                      </a:lnTo>
                      <a:lnTo>
                        <a:pt x="40" y="32"/>
                      </a:lnTo>
                      <a:lnTo>
                        <a:pt x="56" y="32"/>
                      </a:lnTo>
                      <a:lnTo>
                        <a:pt x="56" y="40"/>
                      </a:lnTo>
                      <a:lnTo>
                        <a:pt x="64" y="40"/>
                      </a:lnTo>
                      <a:lnTo>
                        <a:pt x="72" y="48"/>
                      </a:lnTo>
                      <a:lnTo>
                        <a:pt x="80" y="48"/>
                      </a:lnTo>
                      <a:lnTo>
                        <a:pt x="80" y="56"/>
                      </a:lnTo>
                      <a:lnTo>
                        <a:pt x="80" y="48"/>
                      </a:lnTo>
                      <a:lnTo>
                        <a:pt x="64" y="48"/>
                      </a:lnTo>
                      <a:lnTo>
                        <a:pt x="64" y="40"/>
                      </a:lnTo>
                      <a:lnTo>
                        <a:pt x="56" y="48"/>
                      </a:lnTo>
                      <a:close/>
                    </a:path>
                  </a:pathLst>
                </a:custGeom>
                <a:solidFill>
                  <a:srgbClr val="00A500"/>
                </a:solidFill>
                <a:ln w="12700">
                  <a:solidFill>
                    <a:srgbClr val="14B200"/>
                  </a:solidFill>
                  <a:round/>
                  <a:headEnd/>
                  <a:tailEnd/>
                </a:ln>
              </p:spPr>
              <p:txBody>
                <a:bodyPr/>
                <a:lstStyle/>
                <a:p>
                  <a:endParaRPr lang="es-ES_tradnl"/>
                </a:p>
              </p:txBody>
            </p:sp>
            <p:sp>
              <p:nvSpPr>
                <p:cNvPr id="39092" name="Freeform 764"/>
                <p:cNvSpPr>
                  <a:spLocks/>
                </p:cNvSpPr>
                <p:nvPr/>
              </p:nvSpPr>
              <p:spPr bwMode="auto">
                <a:xfrm>
                  <a:off x="2088" y="2027"/>
                  <a:ext cx="40" cy="24"/>
                </a:xfrm>
                <a:custGeom>
                  <a:avLst/>
                  <a:gdLst>
                    <a:gd name="T0" fmla="*/ 0 w 40"/>
                    <a:gd name="T1" fmla="*/ 0 h 24"/>
                    <a:gd name="T2" fmla="*/ 16 w 40"/>
                    <a:gd name="T3" fmla="*/ 16 h 24"/>
                    <a:gd name="T4" fmla="*/ 24 w 40"/>
                    <a:gd name="T5" fmla="*/ 16 h 24"/>
                    <a:gd name="T6" fmla="*/ 24 w 40"/>
                    <a:gd name="T7" fmla="*/ 24 h 24"/>
                    <a:gd name="T8" fmla="*/ 40 w 40"/>
                    <a:gd name="T9" fmla="*/ 2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0" y="0"/>
                      </a:moveTo>
                      <a:lnTo>
                        <a:pt x="16" y="16"/>
                      </a:lnTo>
                      <a:lnTo>
                        <a:pt x="24" y="16"/>
                      </a:lnTo>
                      <a:lnTo>
                        <a:pt x="24" y="24"/>
                      </a:lnTo>
                      <a:lnTo>
                        <a:pt x="40" y="24"/>
                      </a:lnTo>
                    </a:path>
                  </a:pathLst>
                </a:custGeom>
                <a:noFill/>
                <a:ln w="12700">
                  <a:solidFill>
                    <a:srgbClr val="008C00"/>
                  </a:solidFill>
                  <a:round/>
                  <a:headEnd/>
                  <a:tailEnd/>
                </a:ln>
              </p:spPr>
              <p:txBody>
                <a:bodyPr/>
                <a:lstStyle/>
                <a:p>
                  <a:endParaRPr lang="es-ES_tradnl"/>
                </a:p>
              </p:txBody>
            </p:sp>
            <p:sp>
              <p:nvSpPr>
                <p:cNvPr id="39093" name="Freeform 765"/>
                <p:cNvSpPr>
                  <a:spLocks/>
                </p:cNvSpPr>
                <p:nvPr/>
              </p:nvSpPr>
              <p:spPr bwMode="auto">
                <a:xfrm>
                  <a:off x="2128" y="2051"/>
                  <a:ext cx="40" cy="24"/>
                </a:xfrm>
                <a:custGeom>
                  <a:avLst/>
                  <a:gdLst>
                    <a:gd name="T0" fmla="*/ 0 w 40"/>
                    <a:gd name="T1" fmla="*/ 0 h 24"/>
                    <a:gd name="T2" fmla="*/ 0 w 40"/>
                    <a:gd name="T3" fmla="*/ 8 h 24"/>
                    <a:gd name="T4" fmla="*/ 8 w 40"/>
                    <a:gd name="T5" fmla="*/ 8 h 24"/>
                    <a:gd name="T6" fmla="*/ 16 w 40"/>
                    <a:gd name="T7" fmla="*/ 16 h 24"/>
                    <a:gd name="T8" fmla="*/ 24 w 40"/>
                    <a:gd name="T9" fmla="*/ 16 h 24"/>
                    <a:gd name="T10" fmla="*/ 32 w 40"/>
                    <a:gd name="T11" fmla="*/ 24 h 24"/>
                    <a:gd name="T12" fmla="*/ 40 w 40"/>
                    <a:gd name="T13" fmla="*/ 24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0"/>
                      </a:moveTo>
                      <a:lnTo>
                        <a:pt x="0" y="8"/>
                      </a:lnTo>
                      <a:lnTo>
                        <a:pt x="8" y="8"/>
                      </a:lnTo>
                      <a:lnTo>
                        <a:pt x="16" y="16"/>
                      </a:lnTo>
                      <a:lnTo>
                        <a:pt x="24" y="16"/>
                      </a:lnTo>
                      <a:lnTo>
                        <a:pt x="32" y="24"/>
                      </a:lnTo>
                      <a:lnTo>
                        <a:pt x="40" y="24"/>
                      </a:lnTo>
                    </a:path>
                  </a:pathLst>
                </a:custGeom>
                <a:noFill/>
                <a:ln w="12700">
                  <a:solidFill>
                    <a:srgbClr val="008C00"/>
                  </a:solidFill>
                  <a:round/>
                  <a:headEnd/>
                  <a:tailEnd/>
                </a:ln>
              </p:spPr>
              <p:txBody>
                <a:bodyPr/>
                <a:lstStyle/>
                <a:p>
                  <a:endParaRPr lang="es-ES_tradnl"/>
                </a:p>
              </p:txBody>
            </p:sp>
            <p:sp>
              <p:nvSpPr>
                <p:cNvPr id="39094" name="Freeform 766"/>
                <p:cNvSpPr>
                  <a:spLocks/>
                </p:cNvSpPr>
                <p:nvPr/>
              </p:nvSpPr>
              <p:spPr bwMode="auto">
                <a:xfrm>
                  <a:off x="2168" y="2075"/>
                  <a:ext cx="31" cy="8"/>
                </a:xfrm>
                <a:custGeom>
                  <a:avLst/>
                  <a:gdLst>
                    <a:gd name="T0" fmla="*/ 0 w 31"/>
                    <a:gd name="T1" fmla="*/ 0 h 8"/>
                    <a:gd name="T2" fmla="*/ 8 w 31"/>
                    <a:gd name="T3" fmla="*/ 0 h 8"/>
                    <a:gd name="T4" fmla="*/ 16 w 31"/>
                    <a:gd name="T5" fmla="*/ 8 h 8"/>
                    <a:gd name="T6" fmla="*/ 31 w 31"/>
                    <a:gd name="T7" fmla="*/ 8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0" y="0"/>
                      </a:moveTo>
                      <a:lnTo>
                        <a:pt x="8" y="0"/>
                      </a:lnTo>
                      <a:lnTo>
                        <a:pt x="16" y="8"/>
                      </a:lnTo>
                      <a:lnTo>
                        <a:pt x="31" y="8"/>
                      </a:lnTo>
                    </a:path>
                  </a:pathLst>
                </a:custGeom>
                <a:noFill/>
                <a:ln w="12700">
                  <a:solidFill>
                    <a:srgbClr val="008C00"/>
                  </a:solidFill>
                  <a:round/>
                  <a:headEnd/>
                  <a:tailEnd/>
                </a:ln>
              </p:spPr>
              <p:txBody>
                <a:bodyPr/>
                <a:lstStyle/>
                <a:p>
                  <a:endParaRPr lang="es-ES_tradnl"/>
                </a:p>
              </p:txBody>
            </p:sp>
            <p:sp>
              <p:nvSpPr>
                <p:cNvPr id="39095" name="Line 767"/>
                <p:cNvSpPr>
                  <a:spLocks noChangeShapeType="1"/>
                </p:cNvSpPr>
                <p:nvPr/>
              </p:nvSpPr>
              <p:spPr bwMode="auto">
                <a:xfrm>
                  <a:off x="2168" y="2075"/>
                  <a:ext cx="1" cy="8"/>
                </a:xfrm>
                <a:prstGeom prst="line">
                  <a:avLst/>
                </a:prstGeom>
                <a:noFill/>
                <a:ln w="12700">
                  <a:solidFill>
                    <a:srgbClr val="008C00"/>
                  </a:solidFill>
                  <a:round/>
                  <a:headEnd/>
                  <a:tailEnd/>
                </a:ln>
              </p:spPr>
              <p:txBody>
                <a:bodyPr/>
                <a:lstStyle/>
                <a:p>
                  <a:endParaRPr lang="es-ES_tradnl"/>
                </a:p>
              </p:txBody>
            </p:sp>
            <p:sp>
              <p:nvSpPr>
                <p:cNvPr id="39096" name="Freeform 768"/>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008C00"/>
                  </a:solidFill>
                  <a:round/>
                  <a:headEnd/>
                  <a:tailEnd/>
                </a:ln>
              </p:spPr>
              <p:txBody>
                <a:bodyPr/>
                <a:lstStyle/>
                <a:p>
                  <a:endParaRPr lang="es-ES_tradnl"/>
                </a:p>
              </p:txBody>
            </p:sp>
            <p:sp>
              <p:nvSpPr>
                <p:cNvPr id="39097" name="Freeform 769"/>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008C00"/>
                  </a:solidFill>
                  <a:round/>
                  <a:headEnd/>
                  <a:tailEnd/>
                </a:ln>
              </p:spPr>
              <p:txBody>
                <a:bodyPr/>
                <a:lstStyle/>
                <a:p>
                  <a:endParaRPr lang="es-ES_tradnl"/>
                </a:p>
              </p:txBody>
            </p:sp>
            <p:sp>
              <p:nvSpPr>
                <p:cNvPr id="39098" name="Freeform 770"/>
                <p:cNvSpPr>
                  <a:spLocks/>
                </p:cNvSpPr>
                <p:nvPr/>
              </p:nvSpPr>
              <p:spPr bwMode="auto">
                <a:xfrm>
                  <a:off x="2152" y="2059"/>
                  <a:ext cx="32" cy="8"/>
                </a:xfrm>
                <a:custGeom>
                  <a:avLst/>
                  <a:gdLst>
                    <a:gd name="T0" fmla="*/ 0 w 32"/>
                    <a:gd name="T1" fmla="*/ 8 h 8"/>
                    <a:gd name="T2" fmla="*/ 16 w 32"/>
                    <a:gd name="T3" fmla="*/ 8 h 8"/>
                    <a:gd name="T4" fmla="*/ 24 w 32"/>
                    <a:gd name="T5" fmla="*/ 0 h 8"/>
                    <a:gd name="T6" fmla="*/ 32 w 32"/>
                    <a:gd name="T7" fmla="*/ 0 h 8"/>
                    <a:gd name="T8" fmla="*/ 0 60000 65536"/>
                    <a:gd name="T9" fmla="*/ 0 60000 65536"/>
                    <a:gd name="T10" fmla="*/ 0 60000 65536"/>
                    <a:gd name="T11" fmla="*/ 0 60000 65536"/>
                    <a:gd name="T12" fmla="*/ 0 w 32"/>
                    <a:gd name="T13" fmla="*/ 0 h 8"/>
                    <a:gd name="T14" fmla="*/ 32 w 32"/>
                    <a:gd name="T15" fmla="*/ 8 h 8"/>
                  </a:gdLst>
                  <a:ahLst/>
                  <a:cxnLst>
                    <a:cxn ang="T8">
                      <a:pos x="T0" y="T1"/>
                    </a:cxn>
                    <a:cxn ang="T9">
                      <a:pos x="T2" y="T3"/>
                    </a:cxn>
                    <a:cxn ang="T10">
                      <a:pos x="T4" y="T5"/>
                    </a:cxn>
                    <a:cxn ang="T11">
                      <a:pos x="T6" y="T7"/>
                    </a:cxn>
                  </a:cxnLst>
                  <a:rect l="T12" t="T13" r="T14" b="T15"/>
                  <a:pathLst>
                    <a:path w="32" h="8">
                      <a:moveTo>
                        <a:pt x="0" y="8"/>
                      </a:moveTo>
                      <a:lnTo>
                        <a:pt x="16" y="8"/>
                      </a:lnTo>
                      <a:lnTo>
                        <a:pt x="24" y="0"/>
                      </a:lnTo>
                      <a:lnTo>
                        <a:pt x="32" y="0"/>
                      </a:lnTo>
                    </a:path>
                  </a:pathLst>
                </a:custGeom>
                <a:noFill/>
                <a:ln w="12700">
                  <a:solidFill>
                    <a:srgbClr val="008C00"/>
                  </a:solidFill>
                  <a:round/>
                  <a:headEnd/>
                  <a:tailEnd/>
                </a:ln>
              </p:spPr>
              <p:txBody>
                <a:bodyPr/>
                <a:lstStyle/>
                <a:p>
                  <a:endParaRPr lang="es-ES_tradnl"/>
                </a:p>
              </p:txBody>
            </p:sp>
            <p:sp>
              <p:nvSpPr>
                <p:cNvPr id="39099" name="Freeform 771"/>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p>
              </p:txBody>
            </p:sp>
            <p:sp>
              <p:nvSpPr>
                <p:cNvPr id="39100" name="Line 772"/>
                <p:cNvSpPr>
                  <a:spLocks noChangeShapeType="1"/>
                </p:cNvSpPr>
                <p:nvPr/>
              </p:nvSpPr>
              <p:spPr bwMode="auto">
                <a:xfrm>
                  <a:off x="2136" y="2059"/>
                  <a:ext cx="1" cy="24"/>
                </a:xfrm>
                <a:prstGeom prst="line">
                  <a:avLst/>
                </a:prstGeom>
                <a:noFill/>
                <a:ln w="12700">
                  <a:solidFill>
                    <a:srgbClr val="008C00"/>
                  </a:solidFill>
                  <a:round/>
                  <a:headEnd/>
                  <a:tailEnd/>
                </a:ln>
              </p:spPr>
              <p:txBody>
                <a:bodyPr/>
                <a:lstStyle/>
                <a:p>
                  <a:endParaRPr lang="es-ES_tradnl"/>
                </a:p>
              </p:txBody>
            </p:sp>
            <p:sp>
              <p:nvSpPr>
                <p:cNvPr id="39101" name="Freeform 773"/>
                <p:cNvSpPr>
                  <a:spLocks/>
                </p:cNvSpPr>
                <p:nvPr/>
              </p:nvSpPr>
              <p:spPr bwMode="auto">
                <a:xfrm>
                  <a:off x="2120" y="2051"/>
                  <a:ext cx="8" cy="24"/>
                </a:xfrm>
                <a:custGeom>
                  <a:avLst/>
                  <a:gdLst>
                    <a:gd name="T0" fmla="*/ 8 w 8"/>
                    <a:gd name="T1" fmla="*/ 24 h 24"/>
                    <a:gd name="T2" fmla="*/ 0 w 8"/>
                    <a:gd name="T3" fmla="*/ 24 h 24"/>
                    <a:gd name="T4" fmla="*/ 0 w 8"/>
                    <a:gd name="T5" fmla="*/ 0 h 24"/>
                    <a:gd name="T6" fmla="*/ 0 60000 65536"/>
                    <a:gd name="T7" fmla="*/ 0 60000 65536"/>
                    <a:gd name="T8" fmla="*/ 0 60000 65536"/>
                    <a:gd name="T9" fmla="*/ 0 w 8"/>
                    <a:gd name="T10" fmla="*/ 0 h 24"/>
                    <a:gd name="T11" fmla="*/ 8 w 8"/>
                    <a:gd name="T12" fmla="*/ 24 h 24"/>
                  </a:gdLst>
                  <a:ahLst/>
                  <a:cxnLst>
                    <a:cxn ang="T6">
                      <a:pos x="T0" y="T1"/>
                    </a:cxn>
                    <a:cxn ang="T7">
                      <a:pos x="T2" y="T3"/>
                    </a:cxn>
                    <a:cxn ang="T8">
                      <a:pos x="T4" y="T5"/>
                    </a:cxn>
                  </a:cxnLst>
                  <a:rect l="T9" t="T10" r="T11" b="T12"/>
                  <a:pathLst>
                    <a:path w="8" h="24">
                      <a:moveTo>
                        <a:pt x="8" y="24"/>
                      </a:moveTo>
                      <a:lnTo>
                        <a:pt x="0" y="24"/>
                      </a:lnTo>
                      <a:lnTo>
                        <a:pt x="0" y="0"/>
                      </a:lnTo>
                    </a:path>
                  </a:pathLst>
                </a:custGeom>
                <a:noFill/>
                <a:ln w="12700">
                  <a:solidFill>
                    <a:srgbClr val="008C00"/>
                  </a:solidFill>
                  <a:round/>
                  <a:headEnd/>
                  <a:tailEnd/>
                </a:ln>
              </p:spPr>
              <p:txBody>
                <a:bodyPr/>
                <a:lstStyle/>
                <a:p>
                  <a:endParaRPr lang="es-ES_tradnl"/>
                </a:p>
              </p:txBody>
            </p:sp>
            <p:sp>
              <p:nvSpPr>
                <p:cNvPr id="39102" name="Freeform 774"/>
                <p:cNvSpPr>
                  <a:spLocks/>
                </p:cNvSpPr>
                <p:nvPr/>
              </p:nvSpPr>
              <p:spPr bwMode="auto">
                <a:xfrm>
                  <a:off x="2120" y="2035"/>
                  <a:ext cx="48" cy="16"/>
                </a:xfrm>
                <a:custGeom>
                  <a:avLst/>
                  <a:gdLst>
                    <a:gd name="T0" fmla="*/ 0 w 48"/>
                    <a:gd name="T1" fmla="*/ 16 h 16"/>
                    <a:gd name="T2" fmla="*/ 16 w 48"/>
                    <a:gd name="T3" fmla="*/ 16 h 16"/>
                    <a:gd name="T4" fmla="*/ 24 w 48"/>
                    <a:gd name="T5" fmla="*/ 8 h 16"/>
                    <a:gd name="T6" fmla="*/ 32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32" y="8"/>
                      </a:lnTo>
                      <a:lnTo>
                        <a:pt x="40" y="0"/>
                      </a:lnTo>
                      <a:lnTo>
                        <a:pt x="48" y="0"/>
                      </a:lnTo>
                    </a:path>
                  </a:pathLst>
                </a:custGeom>
                <a:noFill/>
                <a:ln w="12700">
                  <a:solidFill>
                    <a:srgbClr val="008C00"/>
                  </a:solidFill>
                  <a:round/>
                  <a:headEnd/>
                  <a:tailEnd/>
                </a:ln>
              </p:spPr>
              <p:txBody>
                <a:bodyPr/>
                <a:lstStyle/>
                <a:p>
                  <a:endParaRPr lang="es-ES_tradnl"/>
                </a:p>
              </p:txBody>
            </p:sp>
            <p:sp>
              <p:nvSpPr>
                <p:cNvPr id="39103" name="Line 775"/>
                <p:cNvSpPr>
                  <a:spLocks noChangeShapeType="1"/>
                </p:cNvSpPr>
                <p:nvPr/>
              </p:nvSpPr>
              <p:spPr bwMode="auto">
                <a:xfrm flipV="1">
                  <a:off x="2112" y="2043"/>
                  <a:ext cx="1" cy="24"/>
                </a:xfrm>
                <a:prstGeom prst="line">
                  <a:avLst/>
                </a:prstGeom>
                <a:noFill/>
                <a:ln w="12700">
                  <a:solidFill>
                    <a:srgbClr val="008C00"/>
                  </a:solidFill>
                  <a:round/>
                  <a:headEnd/>
                  <a:tailEnd/>
                </a:ln>
              </p:spPr>
              <p:txBody>
                <a:bodyPr/>
                <a:lstStyle/>
                <a:p>
                  <a:endParaRPr lang="es-ES_tradnl"/>
                </a:p>
              </p:txBody>
            </p:sp>
            <p:sp>
              <p:nvSpPr>
                <p:cNvPr id="39104" name="Freeform 776"/>
                <p:cNvSpPr>
                  <a:spLocks/>
                </p:cNvSpPr>
                <p:nvPr/>
              </p:nvSpPr>
              <p:spPr bwMode="auto">
                <a:xfrm>
                  <a:off x="2112" y="2019"/>
                  <a:ext cx="40" cy="24"/>
                </a:xfrm>
                <a:custGeom>
                  <a:avLst/>
                  <a:gdLst>
                    <a:gd name="T0" fmla="*/ 0 w 40"/>
                    <a:gd name="T1" fmla="*/ 24 h 24"/>
                    <a:gd name="T2" fmla="*/ 16 w 40"/>
                    <a:gd name="T3" fmla="*/ 24 h 24"/>
                    <a:gd name="T4" fmla="*/ 40 w 40"/>
                    <a:gd name="T5" fmla="*/ 0 h 24"/>
                    <a:gd name="T6" fmla="*/ 0 60000 65536"/>
                    <a:gd name="T7" fmla="*/ 0 60000 65536"/>
                    <a:gd name="T8" fmla="*/ 0 60000 65536"/>
                    <a:gd name="T9" fmla="*/ 0 w 40"/>
                    <a:gd name="T10" fmla="*/ 0 h 24"/>
                    <a:gd name="T11" fmla="*/ 40 w 40"/>
                    <a:gd name="T12" fmla="*/ 24 h 24"/>
                  </a:gdLst>
                  <a:ahLst/>
                  <a:cxnLst>
                    <a:cxn ang="T6">
                      <a:pos x="T0" y="T1"/>
                    </a:cxn>
                    <a:cxn ang="T7">
                      <a:pos x="T2" y="T3"/>
                    </a:cxn>
                    <a:cxn ang="T8">
                      <a:pos x="T4" y="T5"/>
                    </a:cxn>
                  </a:cxnLst>
                  <a:rect l="T9" t="T10" r="T11" b="T12"/>
                  <a:pathLst>
                    <a:path w="40" h="24">
                      <a:moveTo>
                        <a:pt x="0" y="24"/>
                      </a:moveTo>
                      <a:lnTo>
                        <a:pt x="16" y="24"/>
                      </a:lnTo>
                      <a:lnTo>
                        <a:pt x="40" y="0"/>
                      </a:lnTo>
                    </a:path>
                  </a:pathLst>
                </a:custGeom>
                <a:noFill/>
                <a:ln w="12700">
                  <a:solidFill>
                    <a:srgbClr val="008C00"/>
                  </a:solidFill>
                  <a:round/>
                  <a:headEnd/>
                  <a:tailEnd/>
                </a:ln>
              </p:spPr>
              <p:txBody>
                <a:bodyPr/>
                <a:lstStyle/>
                <a:p>
                  <a:endParaRPr lang="es-ES_tradnl"/>
                </a:p>
              </p:txBody>
            </p:sp>
            <p:sp>
              <p:nvSpPr>
                <p:cNvPr id="39105" name="Freeform 777"/>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008C00"/>
                  </a:solidFill>
                  <a:round/>
                  <a:headEnd/>
                  <a:tailEnd/>
                </a:ln>
              </p:spPr>
              <p:txBody>
                <a:bodyPr/>
                <a:lstStyle/>
                <a:p>
                  <a:endParaRPr lang="es-ES_tradnl"/>
                </a:p>
              </p:txBody>
            </p:sp>
            <p:sp>
              <p:nvSpPr>
                <p:cNvPr id="39106" name="Freeform 778"/>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008C00"/>
                  </a:solidFill>
                  <a:round/>
                  <a:headEnd/>
                  <a:tailEnd/>
                </a:ln>
              </p:spPr>
              <p:txBody>
                <a:bodyPr/>
                <a:lstStyle/>
                <a:p>
                  <a:endParaRPr lang="es-ES_tradnl"/>
                </a:p>
              </p:txBody>
            </p:sp>
            <p:sp>
              <p:nvSpPr>
                <p:cNvPr id="39107" name="Freeform 779"/>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008C00"/>
                  </a:solidFill>
                  <a:round/>
                  <a:headEnd/>
                  <a:tailEnd/>
                </a:ln>
              </p:spPr>
              <p:txBody>
                <a:bodyPr/>
                <a:lstStyle/>
                <a:p>
                  <a:endParaRPr lang="es-ES_tradnl"/>
                </a:p>
              </p:txBody>
            </p:sp>
            <p:sp>
              <p:nvSpPr>
                <p:cNvPr id="39108" name="Freeform 780"/>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008C00"/>
                  </a:solidFill>
                  <a:round/>
                  <a:headEnd/>
                  <a:tailEnd/>
                </a:ln>
              </p:spPr>
              <p:txBody>
                <a:bodyPr/>
                <a:lstStyle/>
                <a:p>
                  <a:endParaRPr lang="es-ES_tradnl"/>
                </a:p>
              </p:txBody>
            </p:sp>
            <p:sp>
              <p:nvSpPr>
                <p:cNvPr id="39109" name="Freeform 781"/>
                <p:cNvSpPr>
                  <a:spLocks/>
                </p:cNvSpPr>
                <p:nvPr/>
              </p:nvSpPr>
              <p:spPr bwMode="auto">
                <a:xfrm>
                  <a:off x="2168" y="2075"/>
                  <a:ext cx="31" cy="8"/>
                </a:xfrm>
                <a:custGeom>
                  <a:avLst/>
                  <a:gdLst>
                    <a:gd name="T0" fmla="*/ 31 w 31"/>
                    <a:gd name="T1" fmla="*/ 8 h 8"/>
                    <a:gd name="T2" fmla="*/ 16 w 31"/>
                    <a:gd name="T3" fmla="*/ 8 h 8"/>
                    <a:gd name="T4" fmla="*/ 8 w 31"/>
                    <a:gd name="T5" fmla="*/ 0 h 8"/>
                    <a:gd name="T6" fmla="*/ 0 w 31"/>
                    <a:gd name="T7" fmla="*/ 0 h 8"/>
                    <a:gd name="T8" fmla="*/ 0 60000 65536"/>
                    <a:gd name="T9" fmla="*/ 0 60000 65536"/>
                    <a:gd name="T10" fmla="*/ 0 60000 65536"/>
                    <a:gd name="T11" fmla="*/ 0 60000 65536"/>
                    <a:gd name="T12" fmla="*/ 0 w 31"/>
                    <a:gd name="T13" fmla="*/ 0 h 8"/>
                    <a:gd name="T14" fmla="*/ 31 w 31"/>
                    <a:gd name="T15" fmla="*/ 8 h 8"/>
                  </a:gdLst>
                  <a:ahLst/>
                  <a:cxnLst>
                    <a:cxn ang="T8">
                      <a:pos x="T0" y="T1"/>
                    </a:cxn>
                    <a:cxn ang="T9">
                      <a:pos x="T2" y="T3"/>
                    </a:cxn>
                    <a:cxn ang="T10">
                      <a:pos x="T4" y="T5"/>
                    </a:cxn>
                    <a:cxn ang="T11">
                      <a:pos x="T6" y="T7"/>
                    </a:cxn>
                  </a:cxnLst>
                  <a:rect l="T12" t="T13" r="T14" b="T15"/>
                  <a:pathLst>
                    <a:path w="31" h="8">
                      <a:moveTo>
                        <a:pt x="31" y="8"/>
                      </a:moveTo>
                      <a:lnTo>
                        <a:pt x="16" y="8"/>
                      </a:lnTo>
                      <a:lnTo>
                        <a:pt x="8" y="0"/>
                      </a:lnTo>
                      <a:lnTo>
                        <a:pt x="0" y="0"/>
                      </a:lnTo>
                    </a:path>
                  </a:pathLst>
                </a:custGeom>
                <a:noFill/>
                <a:ln w="12700">
                  <a:solidFill>
                    <a:srgbClr val="59E50C"/>
                  </a:solidFill>
                  <a:round/>
                  <a:headEnd/>
                  <a:tailEnd/>
                </a:ln>
              </p:spPr>
              <p:txBody>
                <a:bodyPr/>
                <a:lstStyle/>
                <a:p>
                  <a:endParaRPr lang="es-ES_tradnl"/>
                </a:p>
              </p:txBody>
            </p:sp>
            <p:sp>
              <p:nvSpPr>
                <p:cNvPr id="39110" name="Freeform 782"/>
                <p:cNvSpPr>
                  <a:spLocks/>
                </p:cNvSpPr>
                <p:nvPr/>
              </p:nvSpPr>
              <p:spPr bwMode="auto">
                <a:xfrm>
                  <a:off x="2128" y="2051"/>
                  <a:ext cx="40" cy="24"/>
                </a:xfrm>
                <a:custGeom>
                  <a:avLst/>
                  <a:gdLst>
                    <a:gd name="T0" fmla="*/ 40 w 40"/>
                    <a:gd name="T1" fmla="*/ 24 h 24"/>
                    <a:gd name="T2" fmla="*/ 32 w 40"/>
                    <a:gd name="T3" fmla="*/ 24 h 24"/>
                    <a:gd name="T4" fmla="*/ 24 w 40"/>
                    <a:gd name="T5" fmla="*/ 16 h 24"/>
                    <a:gd name="T6" fmla="*/ 16 w 40"/>
                    <a:gd name="T7" fmla="*/ 16 h 24"/>
                    <a:gd name="T8" fmla="*/ 8 w 40"/>
                    <a:gd name="T9" fmla="*/ 8 h 24"/>
                    <a:gd name="T10" fmla="*/ 0 w 40"/>
                    <a:gd name="T11" fmla="*/ 8 h 24"/>
                    <a:gd name="T12" fmla="*/ 0 w 40"/>
                    <a:gd name="T13" fmla="*/ 0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40" y="24"/>
                      </a:moveTo>
                      <a:lnTo>
                        <a:pt x="32" y="24"/>
                      </a:lnTo>
                      <a:lnTo>
                        <a:pt x="24" y="16"/>
                      </a:lnTo>
                      <a:lnTo>
                        <a:pt x="16" y="16"/>
                      </a:lnTo>
                      <a:lnTo>
                        <a:pt x="8" y="8"/>
                      </a:lnTo>
                      <a:lnTo>
                        <a:pt x="0" y="8"/>
                      </a:lnTo>
                      <a:lnTo>
                        <a:pt x="0" y="0"/>
                      </a:lnTo>
                    </a:path>
                  </a:pathLst>
                </a:custGeom>
                <a:noFill/>
                <a:ln w="12700">
                  <a:solidFill>
                    <a:srgbClr val="59E50C"/>
                  </a:solidFill>
                  <a:round/>
                  <a:headEnd/>
                  <a:tailEnd/>
                </a:ln>
              </p:spPr>
              <p:txBody>
                <a:bodyPr/>
                <a:lstStyle/>
                <a:p>
                  <a:endParaRPr lang="es-ES_tradnl"/>
                </a:p>
              </p:txBody>
            </p:sp>
            <p:sp>
              <p:nvSpPr>
                <p:cNvPr id="39111" name="Freeform 783"/>
                <p:cNvSpPr>
                  <a:spLocks/>
                </p:cNvSpPr>
                <p:nvPr/>
              </p:nvSpPr>
              <p:spPr bwMode="auto">
                <a:xfrm>
                  <a:off x="2088" y="2027"/>
                  <a:ext cx="40" cy="24"/>
                </a:xfrm>
                <a:custGeom>
                  <a:avLst/>
                  <a:gdLst>
                    <a:gd name="T0" fmla="*/ 40 w 40"/>
                    <a:gd name="T1" fmla="*/ 24 h 24"/>
                    <a:gd name="T2" fmla="*/ 24 w 40"/>
                    <a:gd name="T3" fmla="*/ 24 h 24"/>
                    <a:gd name="T4" fmla="*/ 24 w 40"/>
                    <a:gd name="T5" fmla="*/ 16 h 24"/>
                    <a:gd name="T6" fmla="*/ 16 w 40"/>
                    <a:gd name="T7" fmla="*/ 16 h 24"/>
                    <a:gd name="T8" fmla="*/ 0 w 40"/>
                    <a:gd name="T9" fmla="*/ 0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24"/>
                      </a:moveTo>
                      <a:lnTo>
                        <a:pt x="24" y="24"/>
                      </a:lnTo>
                      <a:lnTo>
                        <a:pt x="24" y="16"/>
                      </a:lnTo>
                      <a:lnTo>
                        <a:pt x="16" y="16"/>
                      </a:lnTo>
                      <a:lnTo>
                        <a:pt x="0" y="0"/>
                      </a:lnTo>
                    </a:path>
                  </a:pathLst>
                </a:custGeom>
                <a:noFill/>
                <a:ln w="12700">
                  <a:solidFill>
                    <a:srgbClr val="59E50C"/>
                  </a:solidFill>
                  <a:round/>
                  <a:headEnd/>
                  <a:tailEnd/>
                </a:ln>
              </p:spPr>
              <p:txBody>
                <a:bodyPr/>
                <a:lstStyle/>
                <a:p>
                  <a:endParaRPr lang="es-ES_tradnl"/>
                </a:p>
              </p:txBody>
            </p:sp>
            <p:sp>
              <p:nvSpPr>
                <p:cNvPr id="39112" name="Freeform 784"/>
                <p:cNvSpPr>
                  <a:spLocks/>
                </p:cNvSpPr>
                <p:nvPr/>
              </p:nvSpPr>
              <p:spPr bwMode="auto">
                <a:xfrm>
                  <a:off x="2080" y="2011"/>
                  <a:ext cx="8" cy="16"/>
                </a:xfrm>
                <a:custGeom>
                  <a:avLst/>
                  <a:gdLst>
                    <a:gd name="T0" fmla="*/ 8 w 8"/>
                    <a:gd name="T1" fmla="*/ 16 h 16"/>
                    <a:gd name="T2" fmla="*/ 0 w 8"/>
                    <a:gd name="T3" fmla="*/ 16 h 16"/>
                    <a:gd name="T4" fmla="*/ 0 w 8"/>
                    <a:gd name="T5" fmla="*/ 0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16"/>
                      </a:moveTo>
                      <a:lnTo>
                        <a:pt x="0" y="16"/>
                      </a:lnTo>
                      <a:lnTo>
                        <a:pt x="0" y="0"/>
                      </a:lnTo>
                    </a:path>
                  </a:pathLst>
                </a:custGeom>
                <a:noFill/>
                <a:ln w="12700">
                  <a:solidFill>
                    <a:srgbClr val="59E50C"/>
                  </a:solidFill>
                  <a:round/>
                  <a:headEnd/>
                  <a:tailEnd/>
                </a:ln>
              </p:spPr>
              <p:txBody>
                <a:bodyPr/>
                <a:lstStyle/>
                <a:p>
                  <a:endParaRPr lang="es-ES_tradnl"/>
                </a:p>
              </p:txBody>
            </p:sp>
            <p:sp>
              <p:nvSpPr>
                <p:cNvPr id="39113" name="Freeform 785"/>
                <p:cNvSpPr>
                  <a:spLocks/>
                </p:cNvSpPr>
                <p:nvPr/>
              </p:nvSpPr>
              <p:spPr bwMode="auto">
                <a:xfrm>
                  <a:off x="2168" y="2075"/>
                  <a:ext cx="8" cy="16"/>
                </a:xfrm>
                <a:custGeom>
                  <a:avLst/>
                  <a:gdLst>
                    <a:gd name="T0" fmla="*/ 0 w 8"/>
                    <a:gd name="T1" fmla="*/ 0 h 16"/>
                    <a:gd name="T2" fmla="*/ 0 w 8"/>
                    <a:gd name="T3" fmla="*/ 8 h 16"/>
                    <a:gd name="T4" fmla="*/ 8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0" y="0"/>
                      </a:moveTo>
                      <a:lnTo>
                        <a:pt x="0" y="8"/>
                      </a:lnTo>
                      <a:lnTo>
                        <a:pt x="8" y="16"/>
                      </a:lnTo>
                    </a:path>
                  </a:pathLst>
                </a:custGeom>
                <a:noFill/>
                <a:ln w="12700">
                  <a:solidFill>
                    <a:srgbClr val="59E50C"/>
                  </a:solidFill>
                  <a:round/>
                  <a:headEnd/>
                  <a:tailEnd/>
                </a:ln>
              </p:spPr>
              <p:txBody>
                <a:bodyPr/>
                <a:lstStyle/>
                <a:p>
                  <a:endParaRPr lang="es-ES_tradnl"/>
                </a:p>
              </p:txBody>
            </p:sp>
            <p:sp>
              <p:nvSpPr>
                <p:cNvPr id="39114" name="Freeform 786"/>
                <p:cNvSpPr>
                  <a:spLocks/>
                </p:cNvSpPr>
                <p:nvPr/>
              </p:nvSpPr>
              <p:spPr bwMode="auto">
                <a:xfrm>
                  <a:off x="2160" y="2067"/>
                  <a:ext cx="31" cy="8"/>
                </a:xfrm>
                <a:custGeom>
                  <a:avLst/>
                  <a:gdLst>
                    <a:gd name="T0" fmla="*/ 0 w 31"/>
                    <a:gd name="T1" fmla="*/ 8 h 8"/>
                    <a:gd name="T2" fmla="*/ 24 w 31"/>
                    <a:gd name="T3" fmla="*/ 8 h 8"/>
                    <a:gd name="T4" fmla="*/ 31 w 31"/>
                    <a:gd name="T5" fmla="*/ 0 h 8"/>
                    <a:gd name="T6" fmla="*/ 0 60000 65536"/>
                    <a:gd name="T7" fmla="*/ 0 60000 65536"/>
                    <a:gd name="T8" fmla="*/ 0 60000 65536"/>
                    <a:gd name="T9" fmla="*/ 0 w 31"/>
                    <a:gd name="T10" fmla="*/ 0 h 8"/>
                    <a:gd name="T11" fmla="*/ 31 w 31"/>
                    <a:gd name="T12" fmla="*/ 8 h 8"/>
                  </a:gdLst>
                  <a:ahLst/>
                  <a:cxnLst>
                    <a:cxn ang="T6">
                      <a:pos x="T0" y="T1"/>
                    </a:cxn>
                    <a:cxn ang="T7">
                      <a:pos x="T2" y="T3"/>
                    </a:cxn>
                    <a:cxn ang="T8">
                      <a:pos x="T4" y="T5"/>
                    </a:cxn>
                  </a:cxnLst>
                  <a:rect l="T9" t="T10" r="T11" b="T12"/>
                  <a:pathLst>
                    <a:path w="31" h="8">
                      <a:moveTo>
                        <a:pt x="0" y="8"/>
                      </a:moveTo>
                      <a:lnTo>
                        <a:pt x="24" y="8"/>
                      </a:lnTo>
                      <a:lnTo>
                        <a:pt x="31" y="0"/>
                      </a:lnTo>
                    </a:path>
                  </a:pathLst>
                </a:custGeom>
                <a:noFill/>
                <a:ln w="12700">
                  <a:solidFill>
                    <a:srgbClr val="59E50C"/>
                  </a:solidFill>
                  <a:round/>
                  <a:headEnd/>
                  <a:tailEnd/>
                </a:ln>
              </p:spPr>
              <p:txBody>
                <a:bodyPr/>
                <a:lstStyle/>
                <a:p>
                  <a:endParaRPr lang="es-ES_tradnl"/>
                </a:p>
              </p:txBody>
            </p:sp>
            <p:sp>
              <p:nvSpPr>
                <p:cNvPr id="39115" name="Freeform 787"/>
                <p:cNvSpPr>
                  <a:spLocks/>
                </p:cNvSpPr>
                <p:nvPr/>
              </p:nvSpPr>
              <p:spPr bwMode="auto">
                <a:xfrm>
                  <a:off x="2144" y="2067"/>
                  <a:ext cx="8" cy="24"/>
                </a:xfrm>
                <a:custGeom>
                  <a:avLst/>
                  <a:gdLst>
                    <a:gd name="T0" fmla="*/ 0 w 8"/>
                    <a:gd name="T1" fmla="*/ 0 h 24"/>
                    <a:gd name="T2" fmla="*/ 0 w 8"/>
                    <a:gd name="T3" fmla="*/ 8 h 24"/>
                    <a:gd name="T4" fmla="*/ 8 w 8"/>
                    <a:gd name="T5" fmla="*/ 16 h 24"/>
                    <a:gd name="T6" fmla="*/ 8 w 8"/>
                    <a:gd name="T7" fmla="*/ 24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0"/>
                      </a:moveTo>
                      <a:lnTo>
                        <a:pt x="0" y="8"/>
                      </a:lnTo>
                      <a:lnTo>
                        <a:pt x="8" y="16"/>
                      </a:lnTo>
                      <a:lnTo>
                        <a:pt x="8" y="24"/>
                      </a:lnTo>
                    </a:path>
                  </a:pathLst>
                </a:custGeom>
                <a:noFill/>
                <a:ln w="12700">
                  <a:solidFill>
                    <a:srgbClr val="59E50C"/>
                  </a:solidFill>
                  <a:round/>
                  <a:headEnd/>
                  <a:tailEnd/>
                </a:ln>
              </p:spPr>
              <p:txBody>
                <a:bodyPr/>
                <a:lstStyle/>
                <a:p>
                  <a:endParaRPr lang="es-ES_tradnl"/>
                </a:p>
              </p:txBody>
            </p:sp>
            <p:sp>
              <p:nvSpPr>
                <p:cNvPr id="39116" name="Freeform 788"/>
                <p:cNvSpPr>
                  <a:spLocks/>
                </p:cNvSpPr>
                <p:nvPr/>
              </p:nvSpPr>
              <p:spPr bwMode="auto">
                <a:xfrm>
                  <a:off x="2152" y="2051"/>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p>
              </p:txBody>
            </p:sp>
            <p:sp>
              <p:nvSpPr>
                <p:cNvPr id="39117" name="Freeform 789"/>
                <p:cNvSpPr>
                  <a:spLocks/>
                </p:cNvSpPr>
                <p:nvPr/>
              </p:nvSpPr>
              <p:spPr bwMode="auto">
                <a:xfrm>
                  <a:off x="2128" y="2043"/>
                  <a:ext cx="48" cy="16"/>
                </a:xfrm>
                <a:custGeom>
                  <a:avLst/>
                  <a:gdLst>
                    <a:gd name="T0" fmla="*/ 0 w 48"/>
                    <a:gd name="T1" fmla="*/ 16 h 16"/>
                    <a:gd name="T2" fmla="*/ 16 w 48"/>
                    <a:gd name="T3" fmla="*/ 16 h 16"/>
                    <a:gd name="T4" fmla="*/ 24 w 48"/>
                    <a:gd name="T5" fmla="*/ 8 h 16"/>
                    <a:gd name="T6" fmla="*/ 40 w 48"/>
                    <a:gd name="T7" fmla="*/ 8 h 16"/>
                    <a:gd name="T8" fmla="*/ 40 w 48"/>
                    <a:gd name="T9" fmla="*/ 0 h 16"/>
                    <a:gd name="T10" fmla="*/ 48 w 48"/>
                    <a:gd name="T11" fmla="*/ 0 h 16"/>
                    <a:gd name="T12" fmla="*/ 0 60000 65536"/>
                    <a:gd name="T13" fmla="*/ 0 60000 65536"/>
                    <a:gd name="T14" fmla="*/ 0 60000 65536"/>
                    <a:gd name="T15" fmla="*/ 0 60000 65536"/>
                    <a:gd name="T16" fmla="*/ 0 60000 65536"/>
                    <a:gd name="T17" fmla="*/ 0 60000 65536"/>
                    <a:gd name="T18" fmla="*/ 0 w 48"/>
                    <a:gd name="T19" fmla="*/ 0 h 16"/>
                    <a:gd name="T20" fmla="*/ 48 w 48"/>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48" h="16">
                      <a:moveTo>
                        <a:pt x="0" y="16"/>
                      </a:moveTo>
                      <a:lnTo>
                        <a:pt x="16" y="16"/>
                      </a:lnTo>
                      <a:lnTo>
                        <a:pt x="24" y="8"/>
                      </a:lnTo>
                      <a:lnTo>
                        <a:pt x="40" y="8"/>
                      </a:lnTo>
                      <a:lnTo>
                        <a:pt x="40" y="0"/>
                      </a:lnTo>
                      <a:lnTo>
                        <a:pt x="48" y="0"/>
                      </a:lnTo>
                    </a:path>
                  </a:pathLst>
                </a:custGeom>
                <a:noFill/>
                <a:ln w="12700">
                  <a:solidFill>
                    <a:srgbClr val="59E50C"/>
                  </a:solidFill>
                  <a:round/>
                  <a:headEnd/>
                  <a:tailEnd/>
                </a:ln>
              </p:spPr>
              <p:txBody>
                <a:bodyPr/>
                <a:lstStyle/>
                <a:p>
                  <a:endParaRPr lang="es-ES_tradnl"/>
                </a:p>
              </p:txBody>
            </p:sp>
            <p:sp>
              <p:nvSpPr>
                <p:cNvPr id="39118" name="Line 790"/>
                <p:cNvSpPr>
                  <a:spLocks noChangeShapeType="1"/>
                </p:cNvSpPr>
                <p:nvPr/>
              </p:nvSpPr>
              <p:spPr bwMode="auto">
                <a:xfrm>
                  <a:off x="2136" y="2059"/>
                  <a:ext cx="1" cy="24"/>
                </a:xfrm>
                <a:prstGeom prst="line">
                  <a:avLst/>
                </a:prstGeom>
                <a:noFill/>
                <a:ln w="12700">
                  <a:solidFill>
                    <a:srgbClr val="59E50C"/>
                  </a:solidFill>
                  <a:round/>
                  <a:headEnd/>
                  <a:tailEnd/>
                </a:ln>
              </p:spPr>
              <p:txBody>
                <a:bodyPr/>
                <a:lstStyle/>
                <a:p>
                  <a:endParaRPr lang="es-ES_tradnl"/>
                </a:p>
              </p:txBody>
            </p:sp>
            <p:sp>
              <p:nvSpPr>
                <p:cNvPr id="39119" name="Freeform 791"/>
                <p:cNvSpPr>
                  <a:spLocks/>
                </p:cNvSpPr>
                <p:nvPr/>
              </p:nvSpPr>
              <p:spPr bwMode="auto">
                <a:xfrm>
                  <a:off x="2120" y="2051"/>
                  <a:ext cx="8" cy="32"/>
                </a:xfrm>
                <a:custGeom>
                  <a:avLst/>
                  <a:gdLst>
                    <a:gd name="T0" fmla="*/ 8 w 8"/>
                    <a:gd name="T1" fmla="*/ 32 h 32"/>
                    <a:gd name="T2" fmla="*/ 0 w 8"/>
                    <a:gd name="T3" fmla="*/ 24 h 32"/>
                    <a:gd name="T4" fmla="*/ 0 w 8"/>
                    <a:gd name="T5" fmla="*/ 0 h 32"/>
                    <a:gd name="T6" fmla="*/ 0 60000 65536"/>
                    <a:gd name="T7" fmla="*/ 0 60000 65536"/>
                    <a:gd name="T8" fmla="*/ 0 60000 65536"/>
                    <a:gd name="T9" fmla="*/ 0 w 8"/>
                    <a:gd name="T10" fmla="*/ 0 h 32"/>
                    <a:gd name="T11" fmla="*/ 8 w 8"/>
                    <a:gd name="T12" fmla="*/ 32 h 32"/>
                  </a:gdLst>
                  <a:ahLst/>
                  <a:cxnLst>
                    <a:cxn ang="T6">
                      <a:pos x="T0" y="T1"/>
                    </a:cxn>
                    <a:cxn ang="T7">
                      <a:pos x="T2" y="T3"/>
                    </a:cxn>
                    <a:cxn ang="T8">
                      <a:pos x="T4" y="T5"/>
                    </a:cxn>
                  </a:cxnLst>
                  <a:rect l="T9" t="T10" r="T11" b="T12"/>
                  <a:pathLst>
                    <a:path w="8" h="32">
                      <a:moveTo>
                        <a:pt x="8" y="32"/>
                      </a:moveTo>
                      <a:lnTo>
                        <a:pt x="0" y="24"/>
                      </a:lnTo>
                      <a:lnTo>
                        <a:pt x="0" y="0"/>
                      </a:lnTo>
                    </a:path>
                  </a:pathLst>
                </a:custGeom>
                <a:noFill/>
                <a:ln w="12700">
                  <a:solidFill>
                    <a:srgbClr val="59E50C"/>
                  </a:solidFill>
                  <a:round/>
                  <a:headEnd/>
                  <a:tailEnd/>
                </a:ln>
              </p:spPr>
              <p:txBody>
                <a:bodyPr/>
                <a:lstStyle/>
                <a:p>
                  <a:endParaRPr lang="es-ES_tradnl"/>
                </a:p>
              </p:txBody>
            </p:sp>
            <p:sp>
              <p:nvSpPr>
                <p:cNvPr id="39120" name="Freeform 792"/>
                <p:cNvSpPr>
                  <a:spLocks/>
                </p:cNvSpPr>
                <p:nvPr/>
              </p:nvSpPr>
              <p:spPr bwMode="auto">
                <a:xfrm>
                  <a:off x="2120" y="2027"/>
                  <a:ext cx="48" cy="24"/>
                </a:xfrm>
                <a:custGeom>
                  <a:avLst/>
                  <a:gdLst>
                    <a:gd name="T0" fmla="*/ 0 w 48"/>
                    <a:gd name="T1" fmla="*/ 24 h 24"/>
                    <a:gd name="T2" fmla="*/ 16 w 48"/>
                    <a:gd name="T3" fmla="*/ 24 h 24"/>
                    <a:gd name="T4" fmla="*/ 16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16" y="16"/>
                      </a:lnTo>
                      <a:lnTo>
                        <a:pt x="32" y="16"/>
                      </a:lnTo>
                      <a:lnTo>
                        <a:pt x="48" y="0"/>
                      </a:lnTo>
                    </a:path>
                  </a:pathLst>
                </a:custGeom>
                <a:noFill/>
                <a:ln w="12700">
                  <a:solidFill>
                    <a:srgbClr val="59E50C"/>
                  </a:solidFill>
                  <a:round/>
                  <a:headEnd/>
                  <a:tailEnd/>
                </a:ln>
              </p:spPr>
              <p:txBody>
                <a:bodyPr/>
                <a:lstStyle/>
                <a:p>
                  <a:endParaRPr lang="es-ES_tradnl"/>
                </a:p>
              </p:txBody>
            </p:sp>
            <p:sp>
              <p:nvSpPr>
                <p:cNvPr id="39121" name="Line 793"/>
                <p:cNvSpPr>
                  <a:spLocks noChangeShapeType="1"/>
                </p:cNvSpPr>
                <p:nvPr/>
              </p:nvSpPr>
              <p:spPr bwMode="auto">
                <a:xfrm flipV="1">
                  <a:off x="2112" y="2043"/>
                  <a:ext cx="1" cy="24"/>
                </a:xfrm>
                <a:prstGeom prst="line">
                  <a:avLst/>
                </a:prstGeom>
                <a:noFill/>
                <a:ln w="12700">
                  <a:solidFill>
                    <a:srgbClr val="59E50C"/>
                  </a:solidFill>
                  <a:round/>
                  <a:headEnd/>
                  <a:tailEnd/>
                </a:ln>
              </p:spPr>
              <p:txBody>
                <a:bodyPr/>
                <a:lstStyle/>
                <a:p>
                  <a:endParaRPr lang="es-ES_tradnl"/>
                </a:p>
              </p:txBody>
            </p:sp>
            <p:sp>
              <p:nvSpPr>
                <p:cNvPr id="39122" name="Freeform 794"/>
                <p:cNvSpPr>
                  <a:spLocks/>
                </p:cNvSpPr>
                <p:nvPr/>
              </p:nvSpPr>
              <p:spPr bwMode="auto">
                <a:xfrm>
                  <a:off x="2112" y="2019"/>
                  <a:ext cx="48" cy="24"/>
                </a:xfrm>
                <a:custGeom>
                  <a:avLst/>
                  <a:gdLst>
                    <a:gd name="T0" fmla="*/ 0 w 48"/>
                    <a:gd name="T1" fmla="*/ 24 h 24"/>
                    <a:gd name="T2" fmla="*/ 16 w 48"/>
                    <a:gd name="T3" fmla="*/ 24 h 24"/>
                    <a:gd name="T4" fmla="*/ 24 w 48"/>
                    <a:gd name="T5" fmla="*/ 16 h 24"/>
                    <a:gd name="T6" fmla="*/ 32 w 48"/>
                    <a:gd name="T7" fmla="*/ 16 h 24"/>
                    <a:gd name="T8" fmla="*/ 48 w 48"/>
                    <a:gd name="T9" fmla="*/ 0 h 24"/>
                    <a:gd name="T10" fmla="*/ 0 60000 65536"/>
                    <a:gd name="T11" fmla="*/ 0 60000 65536"/>
                    <a:gd name="T12" fmla="*/ 0 60000 65536"/>
                    <a:gd name="T13" fmla="*/ 0 60000 65536"/>
                    <a:gd name="T14" fmla="*/ 0 60000 65536"/>
                    <a:gd name="T15" fmla="*/ 0 w 48"/>
                    <a:gd name="T16" fmla="*/ 0 h 24"/>
                    <a:gd name="T17" fmla="*/ 48 w 48"/>
                    <a:gd name="T18" fmla="*/ 24 h 24"/>
                  </a:gdLst>
                  <a:ahLst/>
                  <a:cxnLst>
                    <a:cxn ang="T10">
                      <a:pos x="T0" y="T1"/>
                    </a:cxn>
                    <a:cxn ang="T11">
                      <a:pos x="T2" y="T3"/>
                    </a:cxn>
                    <a:cxn ang="T12">
                      <a:pos x="T4" y="T5"/>
                    </a:cxn>
                    <a:cxn ang="T13">
                      <a:pos x="T6" y="T7"/>
                    </a:cxn>
                    <a:cxn ang="T14">
                      <a:pos x="T8" y="T9"/>
                    </a:cxn>
                  </a:cxnLst>
                  <a:rect l="T15" t="T16" r="T17" b="T18"/>
                  <a:pathLst>
                    <a:path w="48" h="24">
                      <a:moveTo>
                        <a:pt x="0" y="24"/>
                      </a:moveTo>
                      <a:lnTo>
                        <a:pt x="16" y="24"/>
                      </a:lnTo>
                      <a:lnTo>
                        <a:pt x="24" y="16"/>
                      </a:lnTo>
                      <a:lnTo>
                        <a:pt x="32" y="16"/>
                      </a:lnTo>
                      <a:lnTo>
                        <a:pt x="48" y="0"/>
                      </a:lnTo>
                    </a:path>
                  </a:pathLst>
                </a:custGeom>
                <a:noFill/>
                <a:ln w="12700">
                  <a:solidFill>
                    <a:srgbClr val="59E50C"/>
                  </a:solidFill>
                  <a:round/>
                  <a:headEnd/>
                  <a:tailEnd/>
                </a:ln>
              </p:spPr>
              <p:txBody>
                <a:bodyPr/>
                <a:lstStyle/>
                <a:p>
                  <a:endParaRPr lang="es-ES_tradnl"/>
                </a:p>
              </p:txBody>
            </p:sp>
            <p:sp>
              <p:nvSpPr>
                <p:cNvPr id="39123" name="Freeform 795"/>
                <p:cNvSpPr>
                  <a:spLocks/>
                </p:cNvSpPr>
                <p:nvPr/>
              </p:nvSpPr>
              <p:spPr bwMode="auto">
                <a:xfrm>
                  <a:off x="2096" y="2035"/>
                  <a:ext cx="8" cy="24"/>
                </a:xfrm>
                <a:custGeom>
                  <a:avLst/>
                  <a:gdLst>
                    <a:gd name="T0" fmla="*/ 8 w 8"/>
                    <a:gd name="T1" fmla="*/ 24 h 24"/>
                    <a:gd name="T2" fmla="*/ 0 w 8"/>
                    <a:gd name="T3" fmla="*/ 16 h 24"/>
                    <a:gd name="T4" fmla="*/ 0 w 8"/>
                    <a:gd name="T5" fmla="*/ 8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8" y="24"/>
                      </a:moveTo>
                      <a:lnTo>
                        <a:pt x="0" y="16"/>
                      </a:lnTo>
                      <a:lnTo>
                        <a:pt x="0" y="8"/>
                      </a:lnTo>
                      <a:lnTo>
                        <a:pt x="8" y="0"/>
                      </a:lnTo>
                    </a:path>
                  </a:pathLst>
                </a:custGeom>
                <a:noFill/>
                <a:ln w="12700">
                  <a:solidFill>
                    <a:srgbClr val="59E50C"/>
                  </a:solidFill>
                  <a:round/>
                  <a:headEnd/>
                  <a:tailEnd/>
                </a:ln>
              </p:spPr>
              <p:txBody>
                <a:bodyPr/>
                <a:lstStyle/>
                <a:p>
                  <a:endParaRPr lang="es-ES_tradnl"/>
                </a:p>
              </p:txBody>
            </p:sp>
            <p:sp>
              <p:nvSpPr>
                <p:cNvPr id="39124" name="Freeform 796"/>
                <p:cNvSpPr>
                  <a:spLocks/>
                </p:cNvSpPr>
                <p:nvPr/>
              </p:nvSpPr>
              <p:spPr bwMode="auto">
                <a:xfrm>
                  <a:off x="2104" y="2019"/>
                  <a:ext cx="32" cy="16"/>
                </a:xfrm>
                <a:custGeom>
                  <a:avLst/>
                  <a:gdLst>
                    <a:gd name="T0" fmla="*/ 0 w 32"/>
                    <a:gd name="T1" fmla="*/ 16 h 16"/>
                    <a:gd name="T2" fmla="*/ 8 w 32"/>
                    <a:gd name="T3" fmla="*/ 16 h 16"/>
                    <a:gd name="T4" fmla="*/ 16 w 32"/>
                    <a:gd name="T5" fmla="*/ 8 h 16"/>
                    <a:gd name="T6" fmla="*/ 24 w 32"/>
                    <a:gd name="T7" fmla="*/ 8 h 16"/>
                    <a:gd name="T8" fmla="*/ 32 w 32"/>
                    <a:gd name="T9" fmla="*/ 0 h 16"/>
                    <a:gd name="T10" fmla="*/ 0 60000 65536"/>
                    <a:gd name="T11" fmla="*/ 0 60000 65536"/>
                    <a:gd name="T12" fmla="*/ 0 60000 65536"/>
                    <a:gd name="T13" fmla="*/ 0 60000 65536"/>
                    <a:gd name="T14" fmla="*/ 0 60000 65536"/>
                    <a:gd name="T15" fmla="*/ 0 w 32"/>
                    <a:gd name="T16" fmla="*/ 0 h 16"/>
                    <a:gd name="T17" fmla="*/ 32 w 32"/>
                    <a:gd name="T18" fmla="*/ 16 h 16"/>
                  </a:gdLst>
                  <a:ahLst/>
                  <a:cxnLst>
                    <a:cxn ang="T10">
                      <a:pos x="T0" y="T1"/>
                    </a:cxn>
                    <a:cxn ang="T11">
                      <a:pos x="T2" y="T3"/>
                    </a:cxn>
                    <a:cxn ang="T12">
                      <a:pos x="T4" y="T5"/>
                    </a:cxn>
                    <a:cxn ang="T13">
                      <a:pos x="T6" y="T7"/>
                    </a:cxn>
                    <a:cxn ang="T14">
                      <a:pos x="T8" y="T9"/>
                    </a:cxn>
                  </a:cxnLst>
                  <a:rect l="T15" t="T16" r="T17" b="T18"/>
                  <a:pathLst>
                    <a:path w="32" h="16">
                      <a:moveTo>
                        <a:pt x="0" y="16"/>
                      </a:moveTo>
                      <a:lnTo>
                        <a:pt x="8" y="16"/>
                      </a:lnTo>
                      <a:lnTo>
                        <a:pt x="16" y="8"/>
                      </a:lnTo>
                      <a:lnTo>
                        <a:pt x="24" y="8"/>
                      </a:lnTo>
                      <a:lnTo>
                        <a:pt x="32" y="0"/>
                      </a:lnTo>
                    </a:path>
                  </a:pathLst>
                </a:custGeom>
                <a:noFill/>
                <a:ln w="12700">
                  <a:solidFill>
                    <a:srgbClr val="59E50C"/>
                  </a:solidFill>
                  <a:round/>
                  <a:headEnd/>
                  <a:tailEnd/>
                </a:ln>
              </p:spPr>
              <p:txBody>
                <a:bodyPr/>
                <a:lstStyle/>
                <a:p>
                  <a:endParaRPr lang="es-ES_tradnl"/>
                </a:p>
              </p:txBody>
            </p:sp>
            <p:sp>
              <p:nvSpPr>
                <p:cNvPr id="39125" name="Freeform 797"/>
                <p:cNvSpPr>
                  <a:spLocks/>
                </p:cNvSpPr>
                <p:nvPr/>
              </p:nvSpPr>
              <p:spPr bwMode="auto">
                <a:xfrm>
                  <a:off x="2096" y="2019"/>
                  <a:ext cx="24" cy="16"/>
                </a:xfrm>
                <a:custGeom>
                  <a:avLst/>
                  <a:gdLst>
                    <a:gd name="T0" fmla="*/ 0 w 24"/>
                    <a:gd name="T1" fmla="*/ 16 h 16"/>
                    <a:gd name="T2" fmla="*/ 0 w 24"/>
                    <a:gd name="T3" fmla="*/ 8 h 16"/>
                    <a:gd name="T4" fmla="*/ 8 w 24"/>
                    <a:gd name="T5" fmla="*/ 0 h 16"/>
                    <a:gd name="T6" fmla="*/ 24 w 24"/>
                    <a:gd name="T7" fmla="*/ 0 h 16"/>
                    <a:gd name="T8" fmla="*/ 0 60000 65536"/>
                    <a:gd name="T9" fmla="*/ 0 60000 65536"/>
                    <a:gd name="T10" fmla="*/ 0 60000 65536"/>
                    <a:gd name="T11" fmla="*/ 0 60000 65536"/>
                    <a:gd name="T12" fmla="*/ 0 w 24"/>
                    <a:gd name="T13" fmla="*/ 0 h 16"/>
                    <a:gd name="T14" fmla="*/ 24 w 24"/>
                    <a:gd name="T15" fmla="*/ 16 h 16"/>
                  </a:gdLst>
                  <a:ahLst/>
                  <a:cxnLst>
                    <a:cxn ang="T8">
                      <a:pos x="T0" y="T1"/>
                    </a:cxn>
                    <a:cxn ang="T9">
                      <a:pos x="T2" y="T3"/>
                    </a:cxn>
                    <a:cxn ang="T10">
                      <a:pos x="T4" y="T5"/>
                    </a:cxn>
                    <a:cxn ang="T11">
                      <a:pos x="T6" y="T7"/>
                    </a:cxn>
                  </a:cxnLst>
                  <a:rect l="T12" t="T13" r="T14" b="T15"/>
                  <a:pathLst>
                    <a:path w="24" h="16">
                      <a:moveTo>
                        <a:pt x="0" y="16"/>
                      </a:moveTo>
                      <a:lnTo>
                        <a:pt x="0" y="8"/>
                      </a:lnTo>
                      <a:lnTo>
                        <a:pt x="8" y="0"/>
                      </a:lnTo>
                      <a:lnTo>
                        <a:pt x="24" y="0"/>
                      </a:lnTo>
                    </a:path>
                  </a:pathLst>
                </a:custGeom>
                <a:noFill/>
                <a:ln w="12700">
                  <a:solidFill>
                    <a:srgbClr val="59E50C"/>
                  </a:solidFill>
                  <a:round/>
                  <a:headEnd/>
                  <a:tailEnd/>
                </a:ln>
              </p:spPr>
              <p:txBody>
                <a:bodyPr/>
                <a:lstStyle/>
                <a:p>
                  <a:endParaRPr lang="es-ES_tradnl"/>
                </a:p>
              </p:txBody>
            </p:sp>
            <p:sp>
              <p:nvSpPr>
                <p:cNvPr id="39126" name="Freeform 798"/>
                <p:cNvSpPr>
                  <a:spLocks/>
                </p:cNvSpPr>
                <p:nvPr/>
              </p:nvSpPr>
              <p:spPr bwMode="auto">
                <a:xfrm>
                  <a:off x="2088" y="2035"/>
                  <a:ext cx="8" cy="16"/>
                </a:xfrm>
                <a:custGeom>
                  <a:avLst/>
                  <a:gdLst>
                    <a:gd name="T0" fmla="*/ 8 w 8"/>
                    <a:gd name="T1" fmla="*/ 0 h 16"/>
                    <a:gd name="T2" fmla="*/ 0 w 8"/>
                    <a:gd name="T3" fmla="*/ 0 h 16"/>
                    <a:gd name="T4" fmla="*/ 0 w 8"/>
                    <a:gd name="T5" fmla="*/ 8 h 16"/>
                    <a:gd name="T6" fmla="*/ 8 w 8"/>
                    <a:gd name="T7" fmla="*/ 16 h 16"/>
                    <a:gd name="T8" fmla="*/ 0 60000 65536"/>
                    <a:gd name="T9" fmla="*/ 0 60000 65536"/>
                    <a:gd name="T10" fmla="*/ 0 60000 65536"/>
                    <a:gd name="T11" fmla="*/ 0 60000 65536"/>
                    <a:gd name="T12" fmla="*/ 0 w 8"/>
                    <a:gd name="T13" fmla="*/ 0 h 16"/>
                    <a:gd name="T14" fmla="*/ 8 w 8"/>
                    <a:gd name="T15" fmla="*/ 16 h 16"/>
                  </a:gdLst>
                  <a:ahLst/>
                  <a:cxnLst>
                    <a:cxn ang="T8">
                      <a:pos x="T0" y="T1"/>
                    </a:cxn>
                    <a:cxn ang="T9">
                      <a:pos x="T2" y="T3"/>
                    </a:cxn>
                    <a:cxn ang="T10">
                      <a:pos x="T4" y="T5"/>
                    </a:cxn>
                    <a:cxn ang="T11">
                      <a:pos x="T6" y="T7"/>
                    </a:cxn>
                  </a:cxnLst>
                  <a:rect l="T12" t="T13" r="T14" b="T15"/>
                  <a:pathLst>
                    <a:path w="8" h="16">
                      <a:moveTo>
                        <a:pt x="8" y="0"/>
                      </a:moveTo>
                      <a:lnTo>
                        <a:pt x="0" y="0"/>
                      </a:lnTo>
                      <a:lnTo>
                        <a:pt x="0" y="8"/>
                      </a:lnTo>
                      <a:lnTo>
                        <a:pt x="8" y="16"/>
                      </a:lnTo>
                    </a:path>
                  </a:pathLst>
                </a:custGeom>
                <a:noFill/>
                <a:ln w="12700">
                  <a:solidFill>
                    <a:srgbClr val="59E50C"/>
                  </a:solidFill>
                  <a:round/>
                  <a:headEnd/>
                  <a:tailEnd/>
                </a:ln>
              </p:spPr>
              <p:txBody>
                <a:bodyPr/>
                <a:lstStyle/>
                <a:p>
                  <a:endParaRPr lang="es-ES_tradnl"/>
                </a:p>
              </p:txBody>
            </p:sp>
            <p:sp>
              <p:nvSpPr>
                <p:cNvPr id="39127" name="Freeform 799"/>
                <p:cNvSpPr>
                  <a:spLocks/>
                </p:cNvSpPr>
                <p:nvPr/>
              </p:nvSpPr>
              <p:spPr bwMode="auto">
                <a:xfrm>
                  <a:off x="2152" y="2075"/>
                  <a:ext cx="16" cy="16"/>
                </a:xfrm>
                <a:custGeom>
                  <a:avLst/>
                  <a:gdLst>
                    <a:gd name="T0" fmla="*/ 0 w 16"/>
                    <a:gd name="T1" fmla="*/ 16 h 16"/>
                    <a:gd name="T2" fmla="*/ 0 w 16"/>
                    <a:gd name="T3" fmla="*/ 0 h 16"/>
                    <a:gd name="T4" fmla="*/ 0 w 16"/>
                    <a:gd name="T5" fmla="*/ 8 h 16"/>
                    <a:gd name="T6" fmla="*/ 16 w 16"/>
                    <a:gd name="T7" fmla="*/ 8 h 16"/>
                    <a:gd name="T8" fmla="*/ 8 w 16"/>
                    <a:gd name="T9" fmla="*/ 16 h 16"/>
                    <a:gd name="T10" fmla="*/ 0 w 16"/>
                    <a:gd name="T11" fmla="*/ 16 h 16"/>
                    <a:gd name="T12" fmla="*/ 0 60000 65536"/>
                    <a:gd name="T13" fmla="*/ 0 60000 65536"/>
                    <a:gd name="T14" fmla="*/ 0 60000 65536"/>
                    <a:gd name="T15" fmla="*/ 0 60000 65536"/>
                    <a:gd name="T16" fmla="*/ 0 60000 65536"/>
                    <a:gd name="T17" fmla="*/ 0 60000 65536"/>
                    <a:gd name="T18" fmla="*/ 0 w 16"/>
                    <a:gd name="T19" fmla="*/ 0 h 16"/>
                    <a:gd name="T20" fmla="*/ 16 w 16"/>
                    <a:gd name="T21" fmla="*/ 16 h 16"/>
                  </a:gdLst>
                  <a:ahLst/>
                  <a:cxnLst>
                    <a:cxn ang="T12">
                      <a:pos x="T0" y="T1"/>
                    </a:cxn>
                    <a:cxn ang="T13">
                      <a:pos x="T2" y="T3"/>
                    </a:cxn>
                    <a:cxn ang="T14">
                      <a:pos x="T4" y="T5"/>
                    </a:cxn>
                    <a:cxn ang="T15">
                      <a:pos x="T6" y="T7"/>
                    </a:cxn>
                    <a:cxn ang="T16">
                      <a:pos x="T8" y="T9"/>
                    </a:cxn>
                    <a:cxn ang="T17">
                      <a:pos x="T10" y="T11"/>
                    </a:cxn>
                  </a:cxnLst>
                  <a:rect l="T18" t="T19" r="T20" b="T21"/>
                  <a:pathLst>
                    <a:path w="16" h="16">
                      <a:moveTo>
                        <a:pt x="0" y="16"/>
                      </a:moveTo>
                      <a:lnTo>
                        <a:pt x="0" y="0"/>
                      </a:lnTo>
                      <a:lnTo>
                        <a:pt x="0" y="8"/>
                      </a:lnTo>
                      <a:lnTo>
                        <a:pt x="16" y="8"/>
                      </a:lnTo>
                      <a:lnTo>
                        <a:pt x="8" y="16"/>
                      </a:lnTo>
                      <a:lnTo>
                        <a:pt x="0" y="16"/>
                      </a:lnTo>
                      <a:close/>
                    </a:path>
                  </a:pathLst>
                </a:custGeom>
                <a:solidFill>
                  <a:srgbClr val="3AD300"/>
                </a:solidFill>
                <a:ln w="9525">
                  <a:noFill/>
                  <a:round/>
                  <a:headEnd/>
                  <a:tailEnd/>
                </a:ln>
              </p:spPr>
              <p:txBody>
                <a:bodyPr/>
                <a:lstStyle/>
                <a:p>
                  <a:endParaRPr lang="es-ES_tradnl"/>
                </a:p>
              </p:txBody>
            </p:sp>
            <p:sp>
              <p:nvSpPr>
                <p:cNvPr id="39128" name="Freeform 800"/>
                <p:cNvSpPr>
                  <a:spLocks/>
                </p:cNvSpPr>
                <p:nvPr/>
              </p:nvSpPr>
              <p:spPr bwMode="auto">
                <a:xfrm>
                  <a:off x="2136" y="2075"/>
                  <a:ext cx="16" cy="8"/>
                </a:xfrm>
                <a:custGeom>
                  <a:avLst/>
                  <a:gdLst>
                    <a:gd name="T0" fmla="*/ 16 w 16"/>
                    <a:gd name="T1" fmla="*/ 8 h 8"/>
                    <a:gd name="T2" fmla="*/ 8 w 16"/>
                    <a:gd name="T3" fmla="*/ 8 h 8"/>
                    <a:gd name="T4" fmla="*/ 8 w 16"/>
                    <a:gd name="T5" fmla="*/ 0 h 8"/>
                    <a:gd name="T6" fmla="*/ 0 w 16"/>
                    <a:gd name="T7" fmla="*/ 0 h 8"/>
                    <a:gd name="T8" fmla="*/ 0 w 16"/>
                    <a:gd name="T9" fmla="*/ 8 h 8"/>
                    <a:gd name="T10" fmla="*/ 16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16" y="8"/>
                      </a:moveTo>
                      <a:lnTo>
                        <a:pt x="8" y="8"/>
                      </a:lnTo>
                      <a:lnTo>
                        <a:pt x="8" y="0"/>
                      </a:lnTo>
                      <a:lnTo>
                        <a:pt x="0" y="0"/>
                      </a:lnTo>
                      <a:lnTo>
                        <a:pt x="0" y="8"/>
                      </a:lnTo>
                      <a:lnTo>
                        <a:pt x="16" y="8"/>
                      </a:lnTo>
                      <a:close/>
                    </a:path>
                  </a:pathLst>
                </a:custGeom>
                <a:solidFill>
                  <a:srgbClr val="3AD300"/>
                </a:solidFill>
                <a:ln w="9525">
                  <a:noFill/>
                  <a:round/>
                  <a:headEnd/>
                  <a:tailEnd/>
                </a:ln>
              </p:spPr>
              <p:txBody>
                <a:bodyPr/>
                <a:lstStyle/>
                <a:p>
                  <a:endParaRPr lang="es-ES_tradnl"/>
                </a:p>
              </p:txBody>
            </p:sp>
            <p:sp>
              <p:nvSpPr>
                <p:cNvPr id="39129" name="Freeform 801"/>
                <p:cNvSpPr>
                  <a:spLocks/>
                </p:cNvSpPr>
                <p:nvPr/>
              </p:nvSpPr>
              <p:spPr bwMode="auto">
                <a:xfrm>
                  <a:off x="2120" y="2067"/>
                  <a:ext cx="16" cy="16"/>
                </a:xfrm>
                <a:custGeom>
                  <a:avLst/>
                  <a:gdLst>
                    <a:gd name="T0" fmla="*/ 16 w 16"/>
                    <a:gd name="T1" fmla="*/ 16 h 16"/>
                    <a:gd name="T2" fmla="*/ 16 w 16"/>
                    <a:gd name="T3" fmla="*/ 8 h 16"/>
                    <a:gd name="T4" fmla="*/ 8 w 16"/>
                    <a:gd name="T5" fmla="*/ 8 h 16"/>
                    <a:gd name="T6" fmla="*/ 8 w 16"/>
                    <a:gd name="T7" fmla="*/ 0 h 16"/>
                    <a:gd name="T8" fmla="*/ 0 w 16"/>
                    <a:gd name="T9" fmla="*/ 0 h 16"/>
                    <a:gd name="T10" fmla="*/ 8 w 16"/>
                    <a:gd name="T11" fmla="*/ 8 h 16"/>
                    <a:gd name="T12" fmla="*/ 8 w 16"/>
                    <a:gd name="T13" fmla="*/ 16 h 16"/>
                    <a:gd name="T14" fmla="*/ 16 w 16"/>
                    <a:gd name="T15" fmla="*/ 16 h 16"/>
                    <a:gd name="T16" fmla="*/ 0 60000 65536"/>
                    <a:gd name="T17" fmla="*/ 0 60000 65536"/>
                    <a:gd name="T18" fmla="*/ 0 60000 65536"/>
                    <a:gd name="T19" fmla="*/ 0 60000 65536"/>
                    <a:gd name="T20" fmla="*/ 0 60000 65536"/>
                    <a:gd name="T21" fmla="*/ 0 60000 65536"/>
                    <a:gd name="T22" fmla="*/ 0 60000 65536"/>
                    <a:gd name="T23" fmla="*/ 0 60000 65536"/>
                    <a:gd name="T24" fmla="*/ 0 w 16"/>
                    <a:gd name="T25" fmla="*/ 0 h 16"/>
                    <a:gd name="T26" fmla="*/ 16 w 1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 h="16">
                      <a:moveTo>
                        <a:pt x="16" y="16"/>
                      </a:moveTo>
                      <a:lnTo>
                        <a:pt x="16" y="8"/>
                      </a:lnTo>
                      <a:lnTo>
                        <a:pt x="8" y="8"/>
                      </a:lnTo>
                      <a:lnTo>
                        <a:pt x="8" y="0"/>
                      </a:lnTo>
                      <a:lnTo>
                        <a:pt x="0" y="0"/>
                      </a:lnTo>
                      <a:lnTo>
                        <a:pt x="8" y="8"/>
                      </a:lnTo>
                      <a:lnTo>
                        <a:pt x="8" y="16"/>
                      </a:lnTo>
                      <a:lnTo>
                        <a:pt x="16" y="16"/>
                      </a:lnTo>
                      <a:close/>
                    </a:path>
                  </a:pathLst>
                </a:custGeom>
                <a:solidFill>
                  <a:srgbClr val="3AD300"/>
                </a:solidFill>
                <a:ln w="9525">
                  <a:noFill/>
                  <a:round/>
                  <a:headEnd/>
                  <a:tailEnd/>
                </a:ln>
              </p:spPr>
              <p:txBody>
                <a:bodyPr/>
                <a:lstStyle/>
                <a:p>
                  <a:endParaRPr lang="es-ES_tradnl"/>
                </a:p>
              </p:txBody>
            </p:sp>
            <p:sp>
              <p:nvSpPr>
                <p:cNvPr id="39130" name="Freeform 802"/>
                <p:cNvSpPr>
                  <a:spLocks/>
                </p:cNvSpPr>
                <p:nvPr/>
              </p:nvSpPr>
              <p:spPr bwMode="auto">
                <a:xfrm>
                  <a:off x="2112" y="2067"/>
                  <a:ext cx="8" cy="8"/>
                </a:xfrm>
                <a:custGeom>
                  <a:avLst/>
                  <a:gdLst>
                    <a:gd name="T0" fmla="*/ 8 w 8"/>
                    <a:gd name="T1" fmla="*/ 8 h 8"/>
                    <a:gd name="T2" fmla="*/ 8 w 8"/>
                    <a:gd name="T3" fmla="*/ 0 h 8"/>
                    <a:gd name="T4" fmla="*/ 0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8" y="0"/>
                      </a:lnTo>
                      <a:lnTo>
                        <a:pt x="0" y="0"/>
                      </a:lnTo>
                      <a:lnTo>
                        <a:pt x="8" y="8"/>
                      </a:lnTo>
                      <a:close/>
                    </a:path>
                  </a:pathLst>
                </a:custGeom>
                <a:solidFill>
                  <a:srgbClr val="3AD300"/>
                </a:solidFill>
                <a:ln w="9525">
                  <a:noFill/>
                  <a:round/>
                  <a:headEnd/>
                  <a:tailEnd/>
                </a:ln>
              </p:spPr>
              <p:txBody>
                <a:bodyPr/>
                <a:lstStyle/>
                <a:p>
                  <a:endParaRPr lang="es-ES_tradnl"/>
                </a:p>
              </p:txBody>
            </p:sp>
            <p:sp>
              <p:nvSpPr>
                <p:cNvPr id="39131" name="Freeform 803"/>
                <p:cNvSpPr>
                  <a:spLocks/>
                </p:cNvSpPr>
                <p:nvPr/>
              </p:nvSpPr>
              <p:spPr bwMode="auto">
                <a:xfrm>
                  <a:off x="2104" y="2059"/>
                  <a:ext cx="8" cy="8"/>
                </a:xfrm>
                <a:custGeom>
                  <a:avLst/>
                  <a:gdLst>
                    <a:gd name="T0" fmla="*/ 8 w 8"/>
                    <a:gd name="T1" fmla="*/ 8 h 8"/>
                    <a:gd name="T2" fmla="*/ 0 w 8"/>
                    <a:gd name="T3" fmla="*/ 0 h 8"/>
                    <a:gd name="T4" fmla="*/ 8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8" y="8"/>
                      </a:moveTo>
                      <a:lnTo>
                        <a:pt x="0" y="0"/>
                      </a:lnTo>
                      <a:lnTo>
                        <a:pt x="8" y="8"/>
                      </a:lnTo>
                      <a:close/>
                    </a:path>
                  </a:pathLst>
                </a:custGeom>
                <a:solidFill>
                  <a:srgbClr val="3AD300"/>
                </a:solidFill>
                <a:ln w="9525">
                  <a:noFill/>
                  <a:round/>
                  <a:headEnd/>
                  <a:tailEnd/>
                </a:ln>
              </p:spPr>
              <p:txBody>
                <a:bodyPr/>
                <a:lstStyle/>
                <a:p>
                  <a:endParaRPr lang="es-ES_tradnl"/>
                </a:p>
              </p:txBody>
            </p:sp>
            <p:sp>
              <p:nvSpPr>
                <p:cNvPr id="39132" name="Freeform 804"/>
                <p:cNvSpPr>
                  <a:spLocks/>
                </p:cNvSpPr>
                <p:nvPr/>
              </p:nvSpPr>
              <p:spPr bwMode="auto">
                <a:xfrm>
                  <a:off x="2176" y="208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39133" name="Rectangle 805"/>
                <p:cNvSpPr>
                  <a:spLocks noChangeArrowheads="1"/>
                </p:cNvSpPr>
                <p:nvPr/>
              </p:nvSpPr>
              <p:spPr bwMode="auto">
                <a:xfrm>
                  <a:off x="2184" y="2075"/>
                  <a:ext cx="7"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134" name="Freeform 806"/>
                <p:cNvSpPr>
                  <a:spLocks/>
                </p:cNvSpPr>
                <p:nvPr/>
              </p:nvSpPr>
              <p:spPr bwMode="auto">
                <a:xfrm>
                  <a:off x="2152" y="2067"/>
                  <a:ext cx="24" cy="8"/>
                </a:xfrm>
                <a:custGeom>
                  <a:avLst/>
                  <a:gdLst>
                    <a:gd name="T0" fmla="*/ 24 w 24"/>
                    <a:gd name="T1" fmla="*/ 8 h 8"/>
                    <a:gd name="T2" fmla="*/ 8 w 24"/>
                    <a:gd name="T3" fmla="*/ 8 h 8"/>
                    <a:gd name="T4" fmla="*/ 8 w 24"/>
                    <a:gd name="T5" fmla="*/ 0 h 8"/>
                    <a:gd name="T6" fmla="*/ 0 w 24"/>
                    <a:gd name="T7" fmla="*/ 0 h 8"/>
                    <a:gd name="T8" fmla="*/ 24 w 24"/>
                    <a:gd name="T9" fmla="*/ 0 h 8"/>
                    <a:gd name="T10" fmla="*/ 24 w 24"/>
                    <a:gd name="T11" fmla="*/ 8 h 8"/>
                    <a:gd name="T12" fmla="*/ 0 60000 65536"/>
                    <a:gd name="T13" fmla="*/ 0 60000 65536"/>
                    <a:gd name="T14" fmla="*/ 0 60000 65536"/>
                    <a:gd name="T15" fmla="*/ 0 60000 65536"/>
                    <a:gd name="T16" fmla="*/ 0 60000 65536"/>
                    <a:gd name="T17" fmla="*/ 0 60000 65536"/>
                    <a:gd name="T18" fmla="*/ 0 w 24"/>
                    <a:gd name="T19" fmla="*/ 0 h 8"/>
                    <a:gd name="T20" fmla="*/ 24 w 24"/>
                    <a:gd name="T21" fmla="*/ 8 h 8"/>
                  </a:gdLst>
                  <a:ahLst/>
                  <a:cxnLst>
                    <a:cxn ang="T12">
                      <a:pos x="T0" y="T1"/>
                    </a:cxn>
                    <a:cxn ang="T13">
                      <a:pos x="T2" y="T3"/>
                    </a:cxn>
                    <a:cxn ang="T14">
                      <a:pos x="T4" y="T5"/>
                    </a:cxn>
                    <a:cxn ang="T15">
                      <a:pos x="T6" y="T7"/>
                    </a:cxn>
                    <a:cxn ang="T16">
                      <a:pos x="T8" y="T9"/>
                    </a:cxn>
                    <a:cxn ang="T17">
                      <a:pos x="T10" y="T11"/>
                    </a:cxn>
                  </a:cxnLst>
                  <a:rect l="T18" t="T19" r="T20" b="T21"/>
                  <a:pathLst>
                    <a:path w="24" h="8">
                      <a:moveTo>
                        <a:pt x="24" y="8"/>
                      </a:moveTo>
                      <a:lnTo>
                        <a:pt x="8" y="8"/>
                      </a:lnTo>
                      <a:lnTo>
                        <a:pt x="8" y="0"/>
                      </a:lnTo>
                      <a:lnTo>
                        <a:pt x="0" y="0"/>
                      </a:lnTo>
                      <a:lnTo>
                        <a:pt x="24" y="0"/>
                      </a:lnTo>
                      <a:lnTo>
                        <a:pt x="24" y="8"/>
                      </a:lnTo>
                      <a:close/>
                    </a:path>
                  </a:pathLst>
                </a:custGeom>
                <a:solidFill>
                  <a:srgbClr val="3AD300"/>
                </a:solidFill>
                <a:ln w="9525">
                  <a:noFill/>
                  <a:round/>
                  <a:headEnd/>
                  <a:tailEnd/>
                </a:ln>
              </p:spPr>
              <p:txBody>
                <a:bodyPr/>
                <a:lstStyle/>
                <a:p>
                  <a:endParaRPr lang="es-ES_tradnl"/>
                </a:p>
              </p:txBody>
            </p:sp>
            <p:sp>
              <p:nvSpPr>
                <p:cNvPr id="39135" name="Freeform 807"/>
                <p:cNvSpPr>
                  <a:spLocks/>
                </p:cNvSpPr>
                <p:nvPr/>
              </p:nvSpPr>
              <p:spPr bwMode="auto">
                <a:xfrm>
                  <a:off x="2136" y="2059"/>
                  <a:ext cx="24" cy="8"/>
                </a:xfrm>
                <a:custGeom>
                  <a:avLst/>
                  <a:gdLst>
                    <a:gd name="T0" fmla="*/ 24 w 24"/>
                    <a:gd name="T1" fmla="*/ 8 h 8"/>
                    <a:gd name="T2" fmla="*/ 8 w 24"/>
                    <a:gd name="T3" fmla="*/ 8 h 8"/>
                    <a:gd name="T4" fmla="*/ 0 w 24"/>
                    <a:gd name="T5" fmla="*/ 0 h 8"/>
                    <a:gd name="T6" fmla="*/ 24 w 24"/>
                    <a:gd name="T7" fmla="*/ 0 h 8"/>
                    <a:gd name="T8" fmla="*/ 24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24" y="8"/>
                      </a:moveTo>
                      <a:lnTo>
                        <a:pt x="8" y="8"/>
                      </a:lnTo>
                      <a:lnTo>
                        <a:pt x="0" y="0"/>
                      </a:lnTo>
                      <a:lnTo>
                        <a:pt x="24" y="0"/>
                      </a:lnTo>
                      <a:lnTo>
                        <a:pt x="24" y="8"/>
                      </a:lnTo>
                      <a:close/>
                    </a:path>
                  </a:pathLst>
                </a:custGeom>
                <a:solidFill>
                  <a:srgbClr val="3AD300"/>
                </a:solidFill>
                <a:ln w="9525">
                  <a:noFill/>
                  <a:round/>
                  <a:headEnd/>
                  <a:tailEnd/>
                </a:ln>
              </p:spPr>
              <p:txBody>
                <a:bodyPr/>
                <a:lstStyle/>
                <a:p>
                  <a:endParaRPr lang="es-ES_tradnl"/>
                </a:p>
              </p:txBody>
            </p:sp>
            <p:sp>
              <p:nvSpPr>
                <p:cNvPr id="39136" name="Freeform 808"/>
                <p:cNvSpPr>
                  <a:spLocks/>
                </p:cNvSpPr>
                <p:nvPr/>
              </p:nvSpPr>
              <p:spPr bwMode="auto">
                <a:xfrm>
                  <a:off x="2128" y="2051"/>
                  <a:ext cx="16" cy="8"/>
                </a:xfrm>
                <a:custGeom>
                  <a:avLst/>
                  <a:gdLst>
                    <a:gd name="T0" fmla="*/ 16 w 16"/>
                    <a:gd name="T1" fmla="*/ 0 h 8"/>
                    <a:gd name="T2" fmla="*/ 8 w 16"/>
                    <a:gd name="T3" fmla="*/ 8 h 8"/>
                    <a:gd name="T4" fmla="*/ 0 w 16"/>
                    <a:gd name="T5" fmla="*/ 8 h 8"/>
                    <a:gd name="T6" fmla="*/ 0 w 16"/>
                    <a:gd name="T7" fmla="*/ 0 h 8"/>
                    <a:gd name="T8" fmla="*/ 16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16" y="0"/>
                      </a:moveTo>
                      <a:lnTo>
                        <a:pt x="8" y="8"/>
                      </a:lnTo>
                      <a:lnTo>
                        <a:pt x="0" y="8"/>
                      </a:lnTo>
                      <a:lnTo>
                        <a:pt x="0" y="0"/>
                      </a:lnTo>
                      <a:lnTo>
                        <a:pt x="16" y="0"/>
                      </a:lnTo>
                      <a:close/>
                    </a:path>
                  </a:pathLst>
                </a:custGeom>
                <a:solidFill>
                  <a:srgbClr val="3AD300"/>
                </a:solidFill>
                <a:ln w="9525">
                  <a:noFill/>
                  <a:round/>
                  <a:headEnd/>
                  <a:tailEnd/>
                </a:ln>
              </p:spPr>
              <p:txBody>
                <a:bodyPr/>
                <a:lstStyle/>
                <a:p>
                  <a:endParaRPr lang="es-ES_tradnl"/>
                </a:p>
              </p:txBody>
            </p:sp>
            <p:sp>
              <p:nvSpPr>
                <p:cNvPr id="39137" name="Freeform 809"/>
                <p:cNvSpPr>
                  <a:spLocks/>
                </p:cNvSpPr>
                <p:nvPr/>
              </p:nvSpPr>
              <p:spPr bwMode="auto">
                <a:xfrm>
                  <a:off x="2112" y="2043"/>
                  <a:ext cx="24" cy="8"/>
                </a:xfrm>
                <a:custGeom>
                  <a:avLst/>
                  <a:gdLst>
                    <a:gd name="T0" fmla="*/ 8 w 24"/>
                    <a:gd name="T1" fmla="*/ 8 h 8"/>
                    <a:gd name="T2" fmla="*/ 0 w 24"/>
                    <a:gd name="T3" fmla="*/ 0 h 8"/>
                    <a:gd name="T4" fmla="*/ 24 w 24"/>
                    <a:gd name="T5" fmla="*/ 0 h 8"/>
                    <a:gd name="T6" fmla="*/ 16 w 24"/>
                    <a:gd name="T7" fmla="*/ 8 h 8"/>
                    <a:gd name="T8" fmla="*/ 8 w 24"/>
                    <a:gd name="T9" fmla="*/ 8 h 8"/>
                    <a:gd name="T10" fmla="*/ 0 60000 65536"/>
                    <a:gd name="T11" fmla="*/ 0 60000 65536"/>
                    <a:gd name="T12" fmla="*/ 0 60000 65536"/>
                    <a:gd name="T13" fmla="*/ 0 60000 65536"/>
                    <a:gd name="T14" fmla="*/ 0 60000 65536"/>
                    <a:gd name="T15" fmla="*/ 0 w 24"/>
                    <a:gd name="T16" fmla="*/ 0 h 8"/>
                    <a:gd name="T17" fmla="*/ 24 w 24"/>
                    <a:gd name="T18" fmla="*/ 8 h 8"/>
                  </a:gdLst>
                  <a:ahLst/>
                  <a:cxnLst>
                    <a:cxn ang="T10">
                      <a:pos x="T0" y="T1"/>
                    </a:cxn>
                    <a:cxn ang="T11">
                      <a:pos x="T2" y="T3"/>
                    </a:cxn>
                    <a:cxn ang="T12">
                      <a:pos x="T4" y="T5"/>
                    </a:cxn>
                    <a:cxn ang="T13">
                      <a:pos x="T6" y="T7"/>
                    </a:cxn>
                    <a:cxn ang="T14">
                      <a:pos x="T8" y="T9"/>
                    </a:cxn>
                  </a:cxnLst>
                  <a:rect l="T15" t="T16" r="T17" b="T18"/>
                  <a:pathLst>
                    <a:path w="24" h="8">
                      <a:moveTo>
                        <a:pt x="8" y="8"/>
                      </a:moveTo>
                      <a:lnTo>
                        <a:pt x="0" y="0"/>
                      </a:lnTo>
                      <a:lnTo>
                        <a:pt x="24" y="0"/>
                      </a:lnTo>
                      <a:lnTo>
                        <a:pt x="16" y="8"/>
                      </a:lnTo>
                      <a:lnTo>
                        <a:pt x="8" y="8"/>
                      </a:lnTo>
                      <a:close/>
                    </a:path>
                  </a:pathLst>
                </a:custGeom>
                <a:solidFill>
                  <a:srgbClr val="3AD300"/>
                </a:solidFill>
                <a:ln w="9525">
                  <a:noFill/>
                  <a:round/>
                  <a:headEnd/>
                  <a:tailEnd/>
                </a:ln>
              </p:spPr>
              <p:txBody>
                <a:bodyPr/>
                <a:lstStyle/>
                <a:p>
                  <a:endParaRPr lang="es-ES_tradnl"/>
                </a:p>
              </p:txBody>
            </p:sp>
            <p:sp>
              <p:nvSpPr>
                <p:cNvPr id="39138" name="Rectangle 810"/>
                <p:cNvSpPr>
                  <a:spLocks noChangeArrowheads="1"/>
                </p:cNvSpPr>
                <p:nvPr/>
              </p:nvSpPr>
              <p:spPr bwMode="auto">
                <a:xfrm>
                  <a:off x="2104" y="2035"/>
                  <a:ext cx="16"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139" name="Rectangle 811"/>
                <p:cNvSpPr>
                  <a:spLocks noChangeArrowheads="1"/>
                </p:cNvSpPr>
                <p:nvPr/>
              </p:nvSpPr>
              <p:spPr bwMode="auto">
                <a:xfrm>
                  <a:off x="2096" y="2027"/>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9140" name="Freeform 812"/>
                <p:cNvSpPr>
                  <a:spLocks/>
                </p:cNvSpPr>
                <p:nvPr/>
              </p:nvSpPr>
              <p:spPr bwMode="auto">
                <a:xfrm>
                  <a:off x="1930" y="1963"/>
                  <a:ext cx="127" cy="72"/>
                </a:xfrm>
                <a:custGeom>
                  <a:avLst/>
                  <a:gdLst>
                    <a:gd name="T0" fmla="*/ 127 w 127"/>
                    <a:gd name="T1" fmla="*/ 40 h 72"/>
                    <a:gd name="T2" fmla="*/ 111 w 127"/>
                    <a:gd name="T3" fmla="*/ 24 h 72"/>
                    <a:gd name="T4" fmla="*/ 111 w 127"/>
                    <a:gd name="T5" fmla="*/ 32 h 72"/>
                    <a:gd name="T6" fmla="*/ 111 w 127"/>
                    <a:gd name="T7" fmla="*/ 24 h 72"/>
                    <a:gd name="T8" fmla="*/ 103 w 127"/>
                    <a:gd name="T9" fmla="*/ 16 h 72"/>
                    <a:gd name="T10" fmla="*/ 95 w 127"/>
                    <a:gd name="T11" fmla="*/ 16 h 72"/>
                    <a:gd name="T12" fmla="*/ 87 w 127"/>
                    <a:gd name="T13" fmla="*/ 8 h 72"/>
                    <a:gd name="T14" fmla="*/ 79 w 127"/>
                    <a:gd name="T15" fmla="*/ 8 h 72"/>
                    <a:gd name="T16" fmla="*/ 63 w 127"/>
                    <a:gd name="T17" fmla="*/ 0 h 72"/>
                    <a:gd name="T18" fmla="*/ 63 w 127"/>
                    <a:gd name="T19" fmla="*/ 8 h 72"/>
                    <a:gd name="T20" fmla="*/ 55 w 127"/>
                    <a:gd name="T21" fmla="*/ 8 h 72"/>
                    <a:gd name="T22" fmla="*/ 47 w 127"/>
                    <a:gd name="T23" fmla="*/ 0 h 72"/>
                    <a:gd name="T24" fmla="*/ 47 w 127"/>
                    <a:gd name="T25" fmla="*/ 8 h 72"/>
                    <a:gd name="T26" fmla="*/ 31 w 127"/>
                    <a:gd name="T27" fmla="*/ 8 h 72"/>
                    <a:gd name="T28" fmla="*/ 39 w 127"/>
                    <a:gd name="T29" fmla="*/ 8 h 72"/>
                    <a:gd name="T30" fmla="*/ 31 w 127"/>
                    <a:gd name="T31" fmla="*/ 8 h 72"/>
                    <a:gd name="T32" fmla="*/ 31 w 127"/>
                    <a:gd name="T33" fmla="*/ 16 h 72"/>
                    <a:gd name="T34" fmla="*/ 24 w 127"/>
                    <a:gd name="T35" fmla="*/ 16 h 72"/>
                    <a:gd name="T36" fmla="*/ 24 w 127"/>
                    <a:gd name="T37" fmla="*/ 24 h 72"/>
                    <a:gd name="T38" fmla="*/ 16 w 127"/>
                    <a:gd name="T39" fmla="*/ 24 h 72"/>
                    <a:gd name="T40" fmla="*/ 16 w 127"/>
                    <a:gd name="T41" fmla="*/ 32 h 72"/>
                    <a:gd name="T42" fmla="*/ 8 w 127"/>
                    <a:gd name="T43" fmla="*/ 32 h 72"/>
                    <a:gd name="T44" fmla="*/ 8 w 127"/>
                    <a:gd name="T45" fmla="*/ 40 h 72"/>
                    <a:gd name="T46" fmla="*/ 0 w 127"/>
                    <a:gd name="T47" fmla="*/ 40 h 72"/>
                    <a:gd name="T48" fmla="*/ 8 w 127"/>
                    <a:gd name="T49" fmla="*/ 48 h 72"/>
                    <a:gd name="T50" fmla="*/ 16 w 127"/>
                    <a:gd name="T51" fmla="*/ 48 h 72"/>
                    <a:gd name="T52" fmla="*/ 16 w 127"/>
                    <a:gd name="T53" fmla="*/ 56 h 72"/>
                    <a:gd name="T54" fmla="*/ 24 w 127"/>
                    <a:gd name="T55" fmla="*/ 56 h 72"/>
                    <a:gd name="T56" fmla="*/ 24 w 127"/>
                    <a:gd name="T57" fmla="*/ 64 h 72"/>
                    <a:gd name="T58" fmla="*/ 31 w 127"/>
                    <a:gd name="T59" fmla="*/ 64 h 72"/>
                    <a:gd name="T60" fmla="*/ 39 w 127"/>
                    <a:gd name="T61" fmla="*/ 72 h 72"/>
                    <a:gd name="T62" fmla="*/ 87 w 127"/>
                    <a:gd name="T63" fmla="*/ 72 h 72"/>
                    <a:gd name="T64" fmla="*/ 79 w 127"/>
                    <a:gd name="T65" fmla="*/ 72 h 72"/>
                    <a:gd name="T66" fmla="*/ 103 w 127"/>
                    <a:gd name="T67" fmla="*/ 72 h 72"/>
                    <a:gd name="T68" fmla="*/ 111 w 127"/>
                    <a:gd name="T69" fmla="*/ 64 h 72"/>
                    <a:gd name="T70" fmla="*/ 119 w 127"/>
                    <a:gd name="T71" fmla="*/ 64 h 72"/>
                    <a:gd name="T72" fmla="*/ 119 w 127"/>
                    <a:gd name="T73" fmla="*/ 56 h 72"/>
                    <a:gd name="T74" fmla="*/ 127 w 127"/>
                    <a:gd name="T75" fmla="*/ 48 h 72"/>
                    <a:gd name="T76" fmla="*/ 127 w 127"/>
                    <a:gd name="T77" fmla="*/ 40 h 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7"/>
                    <a:gd name="T118" fmla="*/ 0 h 72"/>
                    <a:gd name="T119" fmla="*/ 127 w 127"/>
                    <a:gd name="T120" fmla="*/ 72 h 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7" h="72">
                      <a:moveTo>
                        <a:pt x="127" y="40"/>
                      </a:moveTo>
                      <a:lnTo>
                        <a:pt x="111" y="24"/>
                      </a:lnTo>
                      <a:lnTo>
                        <a:pt x="111" y="32"/>
                      </a:lnTo>
                      <a:lnTo>
                        <a:pt x="111" y="24"/>
                      </a:lnTo>
                      <a:lnTo>
                        <a:pt x="103" y="16"/>
                      </a:lnTo>
                      <a:lnTo>
                        <a:pt x="95" y="16"/>
                      </a:lnTo>
                      <a:lnTo>
                        <a:pt x="87" y="8"/>
                      </a:lnTo>
                      <a:lnTo>
                        <a:pt x="79" y="8"/>
                      </a:lnTo>
                      <a:lnTo>
                        <a:pt x="63" y="0"/>
                      </a:lnTo>
                      <a:lnTo>
                        <a:pt x="63" y="8"/>
                      </a:lnTo>
                      <a:lnTo>
                        <a:pt x="55" y="8"/>
                      </a:lnTo>
                      <a:lnTo>
                        <a:pt x="47" y="0"/>
                      </a:lnTo>
                      <a:lnTo>
                        <a:pt x="47" y="8"/>
                      </a:lnTo>
                      <a:lnTo>
                        <a:pt x="31" y="8"/>
                      </a:lnTo>
                      <a:lnTo>
                        <a:pt x="39" y="8"/>
                      </a:lnTo>
                      <a:lnTo>
                        <a:pt x="31" y="8"/>
                      </a:lnTo>
                      <a:lnTo>
                        <a:pt x="31" y="16"/>
                      </a:lnTo>
                      <a:lnTo>
                        <a:pt x="24" y="16"/>
                      </a:lnTo>
                      <a:lnTo>
                        <a:pt x="24" y="24"/>
                      </a:lnTo>
                      <a:lnTo>
                        <a:pt x="16" y="24"/>
                      </a:lnTo>
                      <a:lnTo>
                        <a:pt x="16" y="32"/>
                      </a:lnTo>
                      <a:lnTo>
                        <a:pt x="8" y="32"/>
                      </a:lnTo>
                      <a:lnTo>
                        <a:pt x="8" y="40"/>
                      </a:lnTo>
                      <a:lnTo>
                        <a:pt x="0" y="40"/>
                      </a:lnTo>
                      <a:lnTo>
                        <a:pt x="8" y="48"/>
                      </a:lnTo>
                      <a:lnTo>
                        <a:pt x="16" y="48"/>
                      </a:lnTo>
                      <a:lnTo>
                        <a:pt x="16" y="56"/>
                      </a:lnTo>
                      <a:lnTo>
                        <a:pt x="24" y="56"/>
                      </a:lnTo>
                      <a:lnTo>
                        <a:pt x="24" y="64"/>
                      </a:lnTo>
                      <a:lnTo>
                        <a:pt x="31" y="64"/>
                      </a:lnTo>
                      <a:lnTo>
                        <a:pt x="39" y="72"/>
                      </a:lnTo>
                      <a:lnTo>
                        <a:pt x="87" y="72"/>
                      </a:lnTo>
                      <a:lnTo>
                        <a:pt x="79" y="72"/>
                      </a:lnTo>
                      <a:lnTo>
                        <a:pt x="103" y="72"/>
                      </a:lnTo>
                      <a:lnTo>
                        <a:pt x="111" y="64"/>
                      </a:lnTo>
                      <a:lnTo>
                        <a:pt x="119" y="64"/>
                      </a:lnTo>
                      <a:lnTo>
                        <a:pt x="119" y="56"/>
                      </a:lnTo>
                      <a:lnTo>
                        <a:pt x="127" y="48"/>
                      </a:lnTo>
                      <a:lnTo>
                        <a:pt x="127" y="40"/>
                      </a:lnTo>
                      <a:close/>
                    </a:path>
                  </a:pathLst>
                </a:custGeom>
                <a:solidFill>
                  <a:srgbClr val="26BF00"/>
                </a:solidFill>
                <a:ln w="0">
                  <a:solidFill>
                    <a:srgbClr val="000000"/>
                  </a:solidFill>
                  <a:round/>
                  <a:headEnd/>
                  <a:tailEnd/>
                </a:ln>
              </p:spPr>
              <p:txBody>
                <a:bodyPr/>
                <a:lstStyle/>
                <a:p>
                  <a:endParaRPr lang="es-ES_tradnl"/>
                </a:p>
              </p:txBody>
            </p:sp>
            <p:sp>
              <p:nvSpPr>
                <p:cNvPr id="39141" name="Freeform 813"/>
                <p:cNvSpPr>
                  <a:spLocks/>
                </p:cNvSpPr>
                <p:nvPr/>
              </p:nvSpPr>
              <p:spPr bwMode="auto">
                <a:xfrm>
                  <a:off x="1969" y="1971"/>
                  <a:ext cx="72" cy="16"/>
                </a:xfrm>
                <a:custGeom>
                  <a:avLst/>
                  <a:gdLst>
                    <a:gd name="T0" fmla="*/ 16 w 72"/>
                    <a:gd name="T1" fmla="*/ 0 h 16"/>
                    <a:gd name="T2" fmla="*/ 24 w 72"/>
                    <a:gd name="T3" fmla="*/ 0 h 16"/>
                    <a:gd name="T4" fmla="*/ 24 w 72"/>
                    <a:gd name="T5" fmla="*/ 8 h 16"/>
                    <a:gd name="T6" fmla="*/ 40 w 72"/>
                    <a:gd name="T7" fmla="*/ 8 h 16"/>
                    <a:gd name="T8" fmla="*/ 48 w 72"/>
                    <a:gd name="T9" fmla="*/ 16 h 16"/>
                    <a:gd name="T10" fmla="*/ 72 w 72"/>
                    <a:gd name="T11" fmla="*/ 16 h 16"/>
                    <a:gd name="T12" fmla="*/ 64 w 72"/>
                    <a:gd name="T13" fmla="*/ 16 h 16"/>
                    <a:gd name="T14" fmla="*/ 56 w 72"/>
                    <a:gd name="T15" fmla="*/ 8 h 16"/>
                    <a:gd name="T16" fmla="*/ 48 w 72"/>
                    <a:gd name="T17" fmla="*/ 8 h 16"/>
                    <a:gd name="T18" fmla="*/ 40 w 72"/>
                    <a:gd name="T19" fmla="*/ 0 h 16"/>
                    <a:gd name="T20" fmla="*/ 0 w 72"/>
                    <a:gd name="T21" fmla="*/ 0 h 16"/>
                    <a:gd name="T22" fmla="*/ 0 w 72"/>
                    <a:gd name="T23" fmla="*/ 8 h 16"/>
                    <a:gd name="T24" fmla="*/ 0 w 72"/>
                    <a:gd name="T25" fmla="*/ 0 h 16"/>
                    <a:gd name="T26" fmla="*/ 8 w 72"/>
                    <a:gd name="T27" fmla="*/ 0 h 16"/>
                    <a:gd name="T28" fmla="*/ 16 w 72"/>
                    <a:gd name="T29" fmla="*/ 8 h 16"/>
                    <a:gd name="T30" fmla="*/ 16 w 72"/>
                    <a:gd name="T31" fmla="*/ 0 h 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2"/>
                    <a:gd name="T49" fmla="*/ 0 h 16"/>
                    <a:gd name="T50" fmla="*/ 72 w 72"/>
                    <a:gd name="T51" fmla="*/ 16 h 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2" h="16">
                      <a:moveTo>
                        <a:pt x="16" y="0"/>
                      </a:moveTo>
                      <a:lnTo>
                        <a:pt x="24" y="0"/>
                      </a:lnTo>
                      <a:lnTo>
                        <a:pt x="24" y="8"/>
                      </a:lnTo>
                      <a:lnTo>
                        <a:pt x="40" y="8"/>
                      </a:lnTo>
                      <a:lnTo>
                        <a:pt x="48" y="16"/>
                      </a:lnTo>
                      <a:lnTo>
                        <a:pt x="72" y="16"/>
                      </a:lnTo>
                      <a:lnTo>
                        <a:pt x="64" y="16"/>
                      </a:lnTo>
                      <a:lnTo>
                        <a:pt x="56" y="8"/>
                      </a:lnTo>
                      <a:lnTo>
                        <a:pt x="48" y="8"/>
                      </a:lnTo>
                      <a:lnTo>
                        <a:pt x="40" y="0"/>
                      </a:lnTo>
                      <a:lnTo>
                        <a:pt x="0" y="0"/>
                      </a:lnTo>
                      <a:lnTo>
                        <a:pt x="0" y="8"/>
                      </a:lnTo>
                      <a:lnTo>
                        <a:pt x="0" y="0"/>
                      </a:lnTo>
                      <a:lnTo>
                        <a:pt x="8" y="0"/>
                      </a:lnTo>
                      <a:lnTo>
                        <a:pt x="16" y="8"/>
                      </a:lnTo>
                      <a:lnTo>
                        <a:pt x="16" y="0"/>
                      </a:lnTo>
                      <a:close/>
                    </a:path>
                  </a:pathLst>
                </a:custGeom>
                <a:solidFill>
                  <a:srgbClr val="00A500"/>
                </a:solidFill>
                <a:ln w="12700">
                  <a:solidFill>
                    <a:srgbClr val="14B200"/>
                  </a:solidFill>
                  <a:round/>
                  <a:headEnd/>
                  <a:tailEnd/>
                </a:ln>
              </p:spPr>
              <p:txBody>
                <a:bodyPr/>
                <a:lstStyle/>
                <a:p>
                  <a:endParaRPr lang="es-ES_tradnl"/>
                </a:p>
              </p:txBody>
            </p:sp>
            <p:sp>
              <p:nvSpPr>
                <p:cNvPr id="39142" name="Freeform 814"/>
                <p:cNvSpPr>
                  <a:spLocks/>
                </p:cNvSpPr>
                <p:nvPr/>
              </p:nvSpPr>
              <p:spPr bwMode="auto">
                <a:xfrm>
                  <a:off x="1961" y="2003"/>
                  <a:ext cx="96" cy="16"/>
                </a:xfrm>
                <a:custGeom>
                  <a:avLst/>
                  <a:gdLst>
                    <a:gd name="T0" fmla="*/ 24 w 96"/>
                    <a:gd name="T1" fmla="*/ 16 h 16"/>
                    <a:gd name="T2" fmla="*/ 64 w 96"/>
                    <a:gd name="T3" fmla="*/ 16 h 16"/>
                    <a:gd name="T4" fmla="*/ 72 w 96"/>
                    <a:gd name="T5" fmla="*/ 8 h 16"/>
                    <a:gd name="T6" fmla="*/ 72 w 96"/>
                    <a:gd name="T7" fmla="*/ 16 h 16"/>
                    <a:gd name="T8" fmla="*/ 80 w 96"/>
                    <a:gd name="T9" fmla="*/ 16 h 16"/>
                    <a:gd name="T10" fmla="*/ 80 w 96"/>
                    <a:gd name="T11" fmla="*/ 8 h 16"/>
                    <a:gd name="T12" fmla="*/ 80 w 96"/>
                    <a:gd name="T13" fmla="*/ 16 h 16"/>
                    <a:gd name="T14" fmla="*/ 88 w 96"/>
                    <a:gd name="T15" fmla="*/ 16 h 16"/>
                    <a:gd name="T16" fmla="*/ 88 w 96"/>
                    <a:gd name="T17" fmla="*/ 8 h 16"/>
                    <a:gd name="T18" fmla="*/ 96 w 96"/>
                    <a:gd name="T19" fmla="*/ 8 h 16"/>
                    <a:gd name="T20" fmla="*/ 96 w 96"/>
                    <a:gd name="T21" fmla="*/ 0 h 16"/>
                    <a:gd name="T22" fmla="*/ 88 w 96"/>
                    <a:gd name="T23" fmla="*/ 8 h 16"/>
                    <a:gd name="T24" fmla="*/ 0 w 96"/>
                    <a:gd name="T25" fmla="*/ 8 h 16"/>
                    <a:gd name="T26" fmla="*/ 0 w 96"/>
                    <a:gd name="T27" fmla="*/ 16 h 16"/>
                    <a:gd name="T28" fmla="*/ 8 w 96"/>
                    <a:gd name="T29" fmla="*/ 16 h 16"/>
                    <a:gd name="T30" fmla="*/ 8 w 96"/>
                    <a:gd name="T31" fmla="*/ 8 h 16"/>
                    <a:gd name="T32" fmla="*/ 16 w 96"/>
                    <a:gd name="T33" fmla="*/ 8 h 16"/>
                    <a:gd name="T34" fmla="*/ 16 w 96"/>
                    <a:gd name="T35" fmla="*/ 16 h 16"/>
                    <a:gd name="T36" fmla="*/ 24 w 96"/>
                    <a:gd name="T37" fmla="*/ 16 h 1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16"/>
                    <a:gd name="T59" fmla="*/ 96 w 96"/>
                    <a:gd name="T60" fmla="*/ 16 h 1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16">
                      <a:moveTo>
                        <a:pt x="24" y="16"/>
                      </a:moveTo>
                      <a:lnTo>
                        <a:pt x="64" y="16"/>
                      </a:lnTo>
                      <a:lnTo>
                        <a:pt x="72" y="8"/>
                      </a:lnTo>
                      <a:lnTo>
                        <a:pt x="72" y="16"/>
                      </a:lnTo>
                      <a:lnTo>
                        <a:pt x="80" y="16"/>
                      </a:lnTo>
                      <a:lnTo>
                        <a:pt x="80" y="8"/>
                      </a:lnTo>
                      <a:lnTo>
                        <a:pt x="80" y="16"/>
                      </a:lnTo>
                      <a:lnTo>
                        <a:pt x="88" y="16"/>
                      </a:lnTo>
                      <a:lnTo>
                        <a:pt x="88" y="8"/>
                      </a:lnTo>
                      <a:lnTo>
                        <a:pt x="96" y="8"/>
                      </a:lnTo>
                      <a:lnTo>
                        <a:pt x="96" y="0"/>
                      </a:lnTo>
                      <a:lnTo>
                        <a:pt x="88" y="8"/>
                      </a:lnTo>
                      <a:lnTo>
                        <a:pt x="0" y="8"/>
                      </a:lnTo>
                      <a:lnTo>
                        <a:pt x="0" y="16"/>
                      </a:lnTo>
                      <a:lnTo>
                        <a:pt x="8" y="16"/>
                      </a:lnTo>
                      <a:lnTo>
                        <a:pt x="8" y="8"/>
                      </a:lnTo>
                      <a:lnTo>
                        <a:pt x="16" y="8"/>
                      </a:lnTo>
                      <a:lnTo>
                        <a:pt x="16" y="16"/>
                      </a:lnTo>
                      <a:lnTo>
                        <a:pt x="24" y="16"/>
                      </a:lnTo>
                      <a:close/>
                    </a:path>
                  </a:pathLst>
                </a:custGeom>
                <a:solidFill>
                  <a:srgbClr val="00A500"/>
                </a:solidFill>
                <a:ln w="12700">
                  <a:solidFill>
                    <a:srgbClr val="14B200"/>
                  </a:solidFill>
                  <a:round/>
                  <a:headEnd/>
                  <a:tailEnd/>
                </a:ln>
              </p:spPr>
              <p:txBody>
                <a:bodyPr/>
                <a:lstStyle/>
                <a:p>
                  <a:endParaRPr lang="es-ES_tradnl"/>
                </a:p>
              </p:txBody>
            </p:sp>
            <p:sp>
              <p:nvSpPr>
                <p:cNvPr id="39143" name="Line 815"/>
                <p:cNvSpPr>
                  <a:spLocks noChangeShapeType="1"/>
                </p:cNvSpPr>
                <p:nvPr/>
              </p:nvSpPr>
              <p:spPr bwMode="auto">
                <a:xfrm flipH="1">
                  <a:off x="2009" y="2011"/>
                  <a:ext cx="48" cy="1"/>
                </a:xfrm>
                <a:prstGeom prst="line">
                  <a:avLst/>
                </a:prstGeom>
                <a:noFill/>
                <a:ln w="12700">
                  <a:solidFill>
                    <a:srgbClr val="008C00"/>
                  </a:solidFill>
                  <a:round/>
                  <a:headEnd/>
                  <a:tailEnd/>
                </a:ln>
              </p:spPr>
              <p:txBody>
                <a:bodyPr/>
                <a:lstStyle/>
                <a:p>
                  <a:endParaRPr lang="es-ES_tradnl"/>
                </a:p>
              </p:txBody>
            </p:sp>
            <p:sp>
              <p:nvSpPr>
                <p:cNvPr id="39144" name="Line 816"/>
                <p:cNvSpPr>
                  <a:spLocks noChangeShapeType="1"/>
                </p:cNvSpPr>
                <p:nvPr/>
              </p:nvSpPr>
              <p:spPr bwMode="auto">
                <a:xfrm flipH="1">
                  <a:off x="1961" y="2011"/>
                  <a:ext cx="48" cy="1"/>
                </a:xfrm>
                <a:prstGeom prst="line">
                  <a:avLst/>
                </a:prstGeom>
                <a:noFill/>
                <a:ln w="12700">
                  <a:solidFill>
                    <a:srgbClr val="008C00"/>
                  </a:solidFill>
                  <a:round/>
                  <a:headEnd/>
                  <a:tailEnd/>
                </a:ln>
              </p:spPr>
              <p:txBody>
                <a:bodyPr/>
                <a:lstStyle/>
                <a:p>
                  <a:endParaRPr lang="es-ES_tradnl"/>
                </a:p>
              </p:txBody>
            </p:sp>
            <p:sp>
              <p:nvSpPr>
                <p:cNvPr id="39145" name="Freeform 817"/>
                <p:cNvSpPr>
                  <a:spLocks/>
                </p:cNvSpPr>
                <p:nvPr/>
              </p:nvSpPr>
              <p:spPr bwMode="auto">
                <a:xfrm>
                  <a:off x="1938" y="2003"/>
                  <a:ext cx="23" cy="8"/>
                </a:xfrm>
                <a:custGeom>
                  <a:avLst/>
                  <a:gdLst>
                    <a:gd name="T0" fmla="*/ 23 w 23"/>
                    <a:gd name="T1" fmla="*/ 8 h 8"/>
                    <a:gd name="T2" fmla="*/ 16 w 23"/>
                    <a:gd name="T3" fmla="*/ 8 h 8"/>
                    <a:gd name="T4" fmla="*/ 8 w 23"/>
                    <a:gd name="T5" fmla="*/ 0 h 8"/>
                    <a:gd name="T6" fmla="*/ 0 w 23"/>
                    <a:gd name="T7" fmla="*/ 0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23" y="8"/>
                      </a:moveTo>
                      <a:lnTo>
                        <a:pt x="16" y="8"/>
                      </a:lnTo>
                      <a:lnTo>
                        <a:pt x="8" y="0"/>
                      </a:lnTo>
                      <a:lnTo>
                        <a:pt x="0" y="0"/>
                      </a:lnTo>
                    </a:path>
                  </a:pathLst>
                </a:custGeom>
                <a:noFill/>
                <a:ln w="12700">
                  <a:solidFill>
                    <a:srgbClr val="008C00"/>
                  </a:solidFill>
                  <a:round/>
                  <a:headEnd/>
                  <a:tailEnd/>
                </a:ln>
              </p:spPr>
              <p:txBody>
                <a:bodyPr/>
                <a:lstStyle/>
                <a:p>
                  <a:endParaRPr lang="es-ES_tradnl"/>
                </a:p>
              </p:txBody>
            </p:sp>
            <p:sp>
              <p:nvSpPr>
                <p:cNvPr id="39146" name="Freeform 818"/>
                <p:cNvSpPr>
                  <a:spLocks/>
                </p:cNvSpPr>
                <p:nvPr/>
              </p:nvSpPr>
              <p:spPr bwMode="auto">
                <a:xfrm>
                  <a:off x="1954" y="2011"/>
                  <a:ext cx="15" cy="8"/>
                </a:xfrm>
                <a:custGeom>
                  <a:avLst/>
                  <a:gdLst>
                    <a:gd name="T0" fmla="*/ 15 w 15"/>
                    <a:gd name="T1" fmla="*/ 0 h 8"/>
                    <a:gd name="T2" fmla="*/ 7 w 15"/>
                    <a:gd name="T3" fmla="*/ 8 h 8"/>
                    <a:gd name="T4" fmla="*/ 0 w 15"/>
                    <a:gd name="T5" fmla="*/ 8 h 8"/>
                    <a:gd name="T6" fmla="*/ 0 60000 65536"/>
                    <a:gd name="T7" fmla="*/ 0 60000 65536"/>
                    <a:gd name="T8" fmla="*/ 0 60000 65536"/>
                    <a:gd name="T9" fmla="*/ 0 w 15"/>
                    <a:gd name="T10" fmla="*/ 0 h 8"/>
                    <a:gd name="T11" fmla="*/ 15 w 15"/>
                    <a:gd name="T12" fmla="*/ 8 h 8"/>
                  </a:gdLst>
                  <a:ahLst/>
                  <a:cxnLst>
                    <a:cxn ang="T6">
                      <a:pos x="T0" y="T1"/>
                    </a:cxn>
                    <a:cxn ang="T7">
                      <a:pos x="T2" y="T3"/>
                    </a:cxn>
                    <a:cxn ang="T8">
                      <a:pos x="T4" y="T5"/>
                    </a:cxn>
                  </a:cxnLst>
                  <a:rect l="T9" t="T10" r="T11" b="T12"/>
                  <a:pathLst>
                    <a:path w="15" h="8">
                      <a:moveTo>
                        <a:pt x="15" y="0"/>
                      </a:moveTo>
                      <a:lnTo>
                        <a:pt x="7" y="8"/>
                      </a:lnTo>
                      <a:lnTo>
                        <a:pt x="0" y="8"/>
                      </a:lnTo>
                    </a:path>
                  </a:pathLst>
                </a:custGeom>
                <a:noFill/>
                <a:ln w="12700">
                  <a:solidFill>
                    <a:srgbClr val="008C00"/>
                  </a:solidFill>
                  <a:round/>
                  <a:headEnd/>
                  <a:tailEnd/>
                </a:ln>
              </p:spPr>
              <p:txBody>
                <a:bodyPr/>
                <a:lstStyle/>
                <a:p>
                  <a:endParaRPr lang="es-ES_tradnl"/>
                </a:p>
              </p:txBody>
            </p:sp>
            <p:sp>
              <p:nvSpPr>
                <p:cNvPr id="39147" name="Freeform 819"/>
                <p:cNvSpPr>
                  <a:spLocks/>
                </p:cNvSpPr>
                <p:nvPr/>
              </p:nvSpPr>
              <p:spPr bwMode="auto">
                <a:xfrm>
                  <a:off x="1946" y="1995"/>
                  <a:ext cx="23" cy="16"/>
                </a:xfrm>
                <a:custGeom>
                  <a:avLst/>
                  <a:gdLst>
                    <a:gd name="T0" fmla="*/ 23 w 23"/>
                    <a:gd name="T1" fmla="*/ 16 h 16"/>
                    <a:gd name="T2" fmla="*/ 15 w 23"/>
                    <a:gd name="T3" fmla="*/ 16 h 16"/>
                    <a:gd name="T4" fmla="*/ 0 w 23"/>
                    <a:gd name="T5" fmla="*/ 0 h 16"/>
                    <a:gd name="T6" fmla="*/ 0 60000 65536"/>
                    <a:gd name="T7" fmla="*/ 0 60000 65536"/>
                    <a:gd name="T8" fmla="*/ 0 60000 65536"/>
                    <a:gd name="T9" fmla="*/ 0 w 23"/>
                    <a:gd name="T10" fmla="*/ 0 h 16"/>
                    <a:gd name="T11" fmla="*/ 23 w 23"/>
                    <a:gd name="T12" fmla="*/ 16 h 16"/>
                  </a:gdLst>
                  <a:ahLst/>
                  <a:cxnLst>
                    <a:cxn ang="T6">
                      <a:pos x="T0" y="T1"/>
                    </a:cxn>
                    <a:cxn ang="T7">
                      <a:pos x="T2" y="T3"/>
                    </a:cxn>
                    <a:cxn ang="T8">
                      <a:pos x="T4" y="T5"/>
                    </a:cxn>
                  </a:cxnLst>
                  <a:rect l="T9" t="T10" r="T11" b="T12"/>
                  <a:pathLst>
                    <a:path w="23" h="16">
                      <a:moveTo>
                        <a:pt x="23" y="16"/>
                      </a:moveTo>
                      <a:lnTo>
                        <a:pt x="15" y="16"/>
                      </a:lnTo>
                      <a:lnTo>
                        <a:pt x="0" y="0"/>
                      </a:lnTo>
                    </a:path>
                  </a:pathLst>
                </a:custGeom>
                <a:noFill/>
                <a:ln w="12700">
                  <a:solidFill>
                    <a:srgbClr val="008C00"/>
                  </a:solidFill>
                  <a:round/>
                  <a:headEnd/>
                  <a:tailEnd/>
                </a:ln>
              </p:spPr>
              <p:txBody>
                <a:bodyPr/>
                <a:lstStyle/>
                <a:p>
                  <a:endParaRPr lang="es-ES_tradnl"/>
                </a:p>
              </p:txBody>
            </p:sp>
            <p:sp>
              <p:nvSpPr>
                <p:cNvPr id="39148" name="Freeform 820"/>
                <p:cNvSpPr>
                  <a:spLocks/>
                </p:cNvSpPr>
                <p:nvPr/>
              </p:nvSpPr>
              <p:spPr bwMode="auto">
                <a:xfrm>
                  <a:off x="1977"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p>
              </p:txBody>
            </p:sp>
            <p:sp>
              <p:nvSpPr>
                <p:cNvPr id="39149" name="Freeform 821"/>
                <p:cNvSpPr>
                  <a:spLocks/>
                </p:cNvSpPr>
                <p:nvPr/>
              </p:nvSpPr>
              <p:spPr bwMode="auto">
                <a:xfrm>
                  <a:off x="1954" y="1987"/>
                  <a:ext cx="31" cy="24"/>
                </a:xfrm>
                <a:custGeom>
                  <a:avLst/>
                  <a:gdLst>
                    <a:gd name="T0" fmla="*/ 31 w 31"/>
                    <a:gd name="T1" fmla="*/ 24 h 24"/>
                    <a:gd name="T2" fmla="*/ 23 w 31"/>
                    <a:gd name="T3" fmla="*/ 24 h 24"/>
                    <a:gd name="T4" fmla="*/ 0 w 31"/>
                    <a:gd name="T5" fmla="*/ 0 h 24"/>
                    <a:gd name="T6" fmla="*/ 0 60000 65536"/>
                    <a:gd name="T7" fmla="*/ 0 60000 65536"/>
                    <a:gd name="T8" fmla="*/ 0 60000 65536"/>
                    <a:gd name="T9" fmla="*/ 0 w 31"/>
                    <a:gd name="T10" fmla="*/ 0 h 24"/>
                    <a:gd name="T11" fmla="*/ 31 w 31"/>
                    <a:gd name="T12" fmla="*/ 24 h 24"/>
                  </a:gdLst>
                  <a:ahLst/>
                  <a:cxnLst>
                    <a:cxn ang="T6">
                      <a:pos x="T0" y="T1"/>
                    </a:cxn>
                    <a:cxn ang="T7">
                      <a:pos x="T2" y="T3"/>
                    </a:cxn>
                    <a:cxn ang="T8">
                      <a:pos x="T4" y="T5"/>
                    </a:cxn>
                  </a:cxnLst>
                  <a:rect l="T9" t="T10" r="T11" b="T12"/>
                  <a:pathLst>
                    <a:path w="31" h="24">
                      <a:moveTo>
                        <a:pt x="31" y="24"/>
                      </a:moveTo>
                      <a:lnTo>
                        <a:pt x="23" y="24"/>
                      </a:lnTo>
                      <a:lnTo>
                        <a:pt x="0" y="0"/>
                      </a:lnTo>
                    </a:path>
                  </a:pathLst>
                </a:custGeom>
                <a:noFill/>
                <a:ln w="12700">
                  <a:solidFill>
                    <a:srgbClr val="008C00"/>
                  </a:solidFill>
                  <a:round/>
                  <a:headEnd/>
                  <a:tailEnd/>
                </a:ln>
              </p:spPr>
              <p:txBody>
                <a:bodyPr/>
                <a:lstStyle/>
                <a:p>
                  <a:endParaRPr lang="es-ES_tradnl"/>
                </a:p>
              </p:txBody>
            </p:sp>
            <p:sp>
              <p:nvSpPr>
                <p:cNvPr id="39150" name="Freeform 822"/>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0 w 32"/>
                    <a:gd name="T7" fmla="*/ 8 h 40"/>
                    <a:gd name="T8" fmla="*/ 0 w 32"/>
                    <a:gd name="T9" fmla="*/ 0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40"/>
                      </a:moveTo>
                      <a:lnTo>
                        <a:pt x="24" y="40"/>
                      </a:lnTo>
                      <a:lnTo>
                        <a:pt x="24" y="32"/>
                      </a:lnTo>
                      <a:lnTo>
                        <a:pt x="0" y="8"/>
                      </a:lnTo>
                      <a:lnTo>
                        <a:pt x="0" y="0"/>
                      </a:lnTo>
                    </a:path>
                  </a:pathLst>
                </a:custGeom>
                <a:noFill/>
                <a:ln w="12700">
                  <a:solidFill>
                    <a:srgbClr val="008C00"/>
                  </a:solidFill>
                  <a:round/>
                  <a:headEnd/>
                  <a:tailEnd/>
                </a:ln>
              </p:spPr>
              <p:txBody>
                <a:bodyPr/>
                <a:lstStyle/>
                <a:p>
                  <a:endParaRPr lang="es-ES_tradnl"/>
                </a:p>
              </p:txBody>
            </p:sp>
            <p:sp>
              <p:nvSpPr>
                <p:cNvPr id="39151" name="Freeform 823"/>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008C00"/>
                  </a:solidFill>
                  <a:round/>
                  <a:headEnd/>
                  <a:tailEnd/>
                </a:ln>
              </p:spPr>
              <p:txBody>
                <a:bodyPr/>
                <a:lstStyle/>
                <a:p>
                  <a:endParaRPr lang="es-ES_tradnl"/>
                </a:p>
              </p:txBody>
            </p:sp>
            <p:sp>
              <p:nvSpPr>
                <p:cNvPr id="39152" name="Freeform 824"/>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008C00"/>
                  </a:solidFill>
                  <a:round/>
                  <a:headEnd/>
                  <a:tailEnd/>
                </a:ln>
              </p:spPr>
              <p:txBody>
                <a:bodyPr/>
                <a:lstStyle/>
                <a:p>
                  <a:endParaRPr lang="es-ES_tradnl"/>
                </a:p>
              </p:txBody>
            </p:sp>
            <p:sp>
              <p:nvSpPr>
                <p:cNvPr id="39153" name="Freeform 825"/>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32 h 40"/>
                    <a:gd name="T8" fmla="*/ 24 w 40"/>
                    <a:gd name="T9" fmla="*/ 24 h 40"/>
                    <a:gd name="T10" fmla="*/ 0 w 40"/>
                    <a:gd name="T11" fmla="*/ 0 h 40"/>
                    <a:gd name="T12" fmla="*/ 0 60000 65536"/>
                    <a:gd name="T13" fmla="*/ 0 60000 65536"/>
                    <a:gd name="T14" fmla="*/ 0 60000 65536"/>
                    <a:gd name="T15" fmla="*/ 0 60000 65536"/>
                    <a:gd name="T16" fmla="*/ 0 60000 65536"/>
                    <a:gd name="T17" fmla="*/ 0 60000 65536"/>
                    <a:gd name="T18" fmla="*/ 0 w 40"/>
                    <a:gd name="T19" fmla="*/ 0 h 40"/>
                    <a:gd name="T20" fmla="*/ 40 w 40"/>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0" h="40">
                      <a:moveTo>
                        <a:pt x="40" y="40"/>
                      </a:moveTo>
                      <a:lnTo>
                        <a:pt x="32" y="40"/>
                      </a:lnTo>
                      <a:lnTo>
                        <a:pt x="32" y="32"/>
                      </a:lnTo>
                      <a:lnTo>
                        <a:pt x="24" y="32"/>
                      </a:lnTo>
                      <a:lnTo>
                        <a:pt x="24" y="24"/>
                      </a:lnTo>
                      <a:lnTo>
                        <a:pt x="0" y="0"/>
                      </a:lnTo>
                    </a:path>
                  </a:pathLst>
                </a:custGeom>
                <a:noFill/>
                <a:ln w="12700">
                  <a:solidFill>
                    <a:srgbClr val="008C00"/>
                  </a:solidFill>
                  <a:round/>
                  <a:headEnd/>
                  <a:tailEnd/>
                </a:ln>
              </p:spPr>
              <p:txBody>
                <a:bodyPr/>
                <a:lstStyle/>
                <a:p>
                  <a:endParaRPr lang="es-ES_tradnl"/>
                </a:p>
              </p:txBody>
            </p:sp>
            <p:sp>
              <p:nvSpPr>
                <p:cNvPr id="39154" name="Freeform 826"/>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008C00"/>
                  </a:solidFill>
                  <a:round/>
                  <a:headEnd/>
                  <a:tailEnd/>
                </a:ln>
              </p:spPr>
              <p:txBody>
                <a:bodyPr/>
                <a:lstStyle/>
                <a:p>
                  <a:endParaRPr lang="es-ES_tradnl"/>
                </a:p>
              </p:txBody>
            </p:sp>
            <p:sp>
              <p:nvSpPr>
                <p:cNvPr id="39155" name="Freeform 827"/>
                <p:cNvSpPr>
                  <a:spLocks/>
                </p:cNvSpPr>
                <p:nvPr/>
              </p:nvSpPr>
              <p:spPr bwMode="auto">
                <a:xfrm>
                  <a:off x="1993" y="1971"/>
                  <a:ext cx="32" cy="40"/>
                </a:xfrm>
                <a:custGeom>
                  <a:avLst/>
                  <a:gdLst>
                    <a:gd name="T0" fmla="*/ 32 w 32"/>
                    <a:gd name="T1" fmla="*/ 40 h 40"/>
                    <a:gd name="T2" fmla="*/ 8 w 32"/>
                    <a:gd name="T3" fmla="*/ 16 h 40"/>
                    <a:gd name="T4" fmla="*/ 8 w 32"/>
                    <a:gd name="T5" fmla="*/ 8 h 40"/>
                    <a:gd name="T6" fmla="*/ 0 w 32"/>
                    <a:gd name="T7" fmla="*/ 0 h 40"/>
                    <a:gd name="T8" fmla="*/ 0 60000 65536"/>
                    <a:gd name="T9" fmla="*/ 0 60000 65536"/>
                    <a:gd name="T10" fmla="*/ 0 60000 65536"/>
                    <a:gd name="T11" fmla="*/ 0 60000 65536"/>
                    <a:gd name="T12" fmla="*/ 0 w 32"/>
                    <a:gd name="T13" fmla="*/ 0 h 40"/>
                    <a:gd name="T14" fmla="*/ 32 w 32"/>
                    <a:gd name="T15" fmla="*/ 40 h 40"/>
                  </a:gdLst>
                  <a:ahLst/>
                  <a:cxnLst>
                    <a:cxn ang="T8">
                      <a:pos x="T0" y="T1"/>
                    </a:cxn>
                    <a:cxn ang="T9">
                      <a:pos x="T2" y="T3"/>
                    </a:cxn>
                    <a:cxn ang="T10">
                      <a:pos x="T4" y="T5"/>
                    </a:cxn>
                    <a:cxn ang="T11">
                      <a:pos x="T6" y="T7"/>
                    </a:cxn>
                  </a:cxnLst>
                  <a:rect l="T12" t="T13" r="T14" b="T15"/>
                  <a:pathLst>
                    <a:path w="32" h="40">
                      <a:moveTo>
                        <a:pt x="32" y="40"/>
                      </a:moveTo>
                      <a:lnTo>
                        <a:pt x="8" y="16"/>
                      </a:lnTo>
                      <a:lnTo>
                        <a:pt x="8" y="8"/>
                      </a:lnTo>
                      <a:lnTo>
                        <a:pt x="0" y="0"/>
                      </a:lnTo>
                    </a:path>
                  </a:pathLst>
                </a:custGeom>
                <a:noFill/>
                <a:ln w="12700">
                  <a:solidFill>
                    <a:srgbClr val="008C00"/>
                  </a:solidFill>
                  <a:round/>
                  <a:headEnd/>
                  <a:tailEnd/>
                </a:ln>
              </p:spPr>
              <p:txBody>
                <a:bodyPr/>
                <a:lstStyle/>
                <a:p>
                  <a:endParaRPr lang="es-ES_tradnl"/>
                </a:p>
              </p:txBody>
            </p:sp>
            <p:sp>
              <p:nvSpPr>
                <p:cNvPr id="39156" name="Freeform 828"/>
                <p:cNvSpPr>
                  <a:spLocks/>
                </p:cNvSpPr>
                <p:nvPr/>
              </p:nvSpPr>
              <p:spPr bwMode="auto">
                <a:xfrm>
                  <a:off x="2025" y="2011"/>
                  <a:ext cx="16" cy="16"/>
                </a:xfrm>
                <a:custGeom>
                  <a:avLst/>
                  <a:gdLst>
                    <a:gd name="T0" fmla="*/ 0 w 16"/>
                    <a:gd name="T1" fmla="*/ 16 h 16"/>
                    <a:gd name="T2" fmla="*/ 8 w 16"/>
                    <a:gd name="T3" fmla="*/ 16 h 16"/>
                    <a:gd name="T4" fmla="*/ 16 w 16"/>
                    <a:gd name="T5" fmla="*/ 8 h 16"/>
                    <a:gd name="T6" fmla="*/ 16 w 16"/>
                    <a:gd name="T7" fmla="*/ 0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0" y="16"/>
                      </a:moveTo>
                      <a:lnTo>
                        <a:pt x="8" y="16"/>
                      </a:lnTo>
                      <a:lnTo>
                        <a:pt x="16" y="8"/>
                      </a:lnTo>
                      <a:lnTo>
                        <a:pt x="16" y="0"/>
                      </a:lnTo>
                    </a:path>
                  </a:pathLst>
                </a:custGeom>
                <a:noFill/>
                <a:ln w="12700">
                  <a:solidFill>
                    <a:srgbClr val="008C00"/>
                  </a:solidFill>
                  <a:round/>
                  <a:headEnd/>
                  <a:tailEnd/>
                </a:ln>
              </p:spPr>
              <p:txBody>
                <a:bodyPr/>
                <a:lstStyle/>
                <a:p>
                  <a:endParaRPr lang="es-ES_tradnl"/>
                </a:p>
              </p:txBody>
            </p:sp>
            <p:sp>
              <p:nvSpPr>
                <p:cNvPr id="39157" name="Freeform 829"/>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008C00"/>
                  </a:solidFill>
                  <a:round/>
                  <a:headEnd/>
                  <a:tailEnd/>
                </a:ln>
              </p:spPr>
              <p:txBody>
                <a:bodyPr/>
                <a:lstStyle/>
                <a:p>
                  <a:endParaRPr lang="es-ES_tradnl"/>
                </a:p>
              </p:txBody>
            </p:sp>
            <p:sp>
              <p:nvSpPr>
                <p:cNvPr id="39158" name="Freeform 830"/>
                <p:cNvSpPr>
                  <a:spLocks/>
                </p:cNvSpPr>
                <p:nvPr/>
              </p:nvSpPr>
              <p:spPr bwMode="auto">
                <a:xfrm>
                  <a:off x="2033" y="1987"/>
                  <a:ext cx="16" cy="24"/>
                </a:xfrm>
                <a:custGeom>
                  <a:avLst/>
                  <a:gdLst>
                    <a:gd name="T0" fmla="*/ 16 w 16"/>
                    <a:gd name="T1" fmla="*/ 24 h 24"/>
                    <a:gd name="T2" fmla="*/ 16 w 16"/>
                    <a:gd name="T3" fmla="*/ 16 h 24"/>
                    <a:gd name="T4" fmla="*/ 8 w 16"/>
                    <a:gd name="T5" fmla="*/ 16 h 24"/>
                    <a:gd name="T6" fmla="*/ 8 w 16"/>
                    <a:gd name="T7" fmla="*/ 8 h 24"/>
                    <a:gd name="T8" fmla="*/ 0 w 16"/>
                    <a:gd name="T9" fmla="*/ 0 h 24"/>
                    <a:gd name="T10" fmla="*/ 0 60000 65536"/>
                    <a:gd name="T11" fmla="*/ 0 60000 65536"/>
                    <a:gd name="T12" fmla="*/ 0 60000 65536"/>
                    <a:gd name="T13" fmla="*/ 0 60000 65536"/>
                    <a:gd name="T14" fmla="*/ 0 60000 65536"/>
                    <a:gd name="T15" fmla="*/ 0 w 16"/>
                    <a:gd name="T16" fmla="*/ 0 h 24"/>
                    <a:gd name="T17" fmla="*/ 16 w 16"/>
                    <a:gd name="T18" fmla="*/ 24 h 24"/>
                  </a:gdLst>
                  <a:ahLst/>
                  <a:cxnLst>
                    <a:cxn ang="T10">
                      <a:pos x="T0" y="T1"/>
                    </a:cxn>
                    <a:cxn ang="T11">
                      <a:pos x="T2" y="T3"/>
                    </a:cxn>
                    <a:cxn ang="T12">
                      <a:pos x="T4" y="T5"/>
                    </a:cxn>
                    <a:cxn ang="T13">
                      <a:pos x="T6" y="T7"/>
                    </a:cxn>
                    <a:cxn ang="T14">
                      <a:pos x="T8" y="T9"/>
                    </a:cxn>
                  </a:cxnLst>
                  <a:rect l="T15" t="T16" r="T17" b="T18"/>
                  <a:pathLst>
                    <a:path w="16" h="24">
                      <a:moveTo>
                        <a:pt x="16" y="24"/>
                      </a:moveTo>
                      <a:lnTo>
                        <a:pt x="16" y="16"/>
                      </a:lnTo>
                      <a:lnTo>
                        <a:pt x="8" y="16"/>
                      </a:lnTo>
                      <a:lnTo>
                        <a:pt x="8" y="8"/>
                      </a:lnTo>
                      <a:lnTo>
                        <a:pt x="0" y="0"/>
                      </a:lnTo>
                    </a:path>
                  </a:pathLst>
                </a:custGeom>
                <a:noFill/>
                <a:ln w="12700">
                  <a:solidFill>
                    <a:srgbClr val="008C00"/>
                  </a:solidFill>
                  <a:round/>
                  <a:headEnd/>
                  <a:tailEnd/>
                </a:ln>
              </p:spPr>
              <p:txBody>
                <a:bodyPr/>
                <a:lstStyle/>
                <a:p>
                  <a:endParaRPr lang="es-ES_tradnl"/>
                </a:p>
              </p:txBody>
            </p:sp>
            <p:sp>
              <p:nvSpPr>
                <p:cNvPr id="39159" name="Freeform 831"/>
                <p:cNvSpPr>
                  <a:spLocks/>
                </p:cNvSpPr>
                <p:nvPr/>
              </p:nvSpPr>
              <p:spPr bwMode="auto">
                <a:xfrm>
                  <a:off x="2041" y="2011"/>
                  <a:ext cx="8" cy="16"/>
                </a:xfrm>
                <a:custGeom>
                  <a:avLst/>
                  <a:gdLst>
                    <a:gd name="T0" fmla="*/ 8 w 8"/>
                    <a:gd name="T1" fmla="*/ 0 h 16"/>
                    <a:gd name="T2" fmla="*/ 8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8" y="8"/>
                      </a:lnTo>
                      <a:lnTo>
                        <a:pt x="0" y="16"/>
                      </a:lnTo>
                    </a:path>
                  </a:pathLst>
                </a:custGeom>
                <a:noFill/>
                <a:ln w="12700">
                  <a:solidFill>
                    <a:srgbClr val="008C00"/>
                  </a:solidFill>
                  <a:round/>
                  <a:headEnd/>
                  <a:tailEnd/>
                </a:ln>
              </p:spPr>
              <p:txBody>
                <a:bodyPr/>
                <a:lstStyle/>
                <a:p>
                  <a:endParaRPr lang="es-ES_tradnl"/>
                </a:p>
              </p:txBody>
            </p:sp>
            <p:sp>
              <p:nvSpPr>
                <p:cNvPr id="39160" name="Freeform 832"/>
                <p:cNvSpPr>
                  <a:spLocks/>
                </p:cNvSpPr>
                <p:nvPr/>
              </p:nvSpPr>
              <p:spPr bwMode="auto">
                <a:xfrm>
                  <a:off x="1938" y="2003"/>
                  <a:ext cx="23" cy="8"/>
                </a:xfrm>
                <a:custGeom>
                  <a:avLst/>
                  <a:gdLst>
                    <a:gd name="T0" fmla="*/ 0 w 23"/>
                    <a:gd name="T1" fmla="*/ 0 h 8"/>
                    <a:gd name="T2" fmla="*/ 8 w 23"/>
                    <a:gd name="T3" fmla="*/ 0 h 8"/>
                    <a:gd name="T4" fmla="*/ 16 w 23"/>
                    <a:gd name="T5" fmla="*/ 8 h 8"/>
                    <a:gd name="T6" fmla="*/ 23 w 23"/>
                    <a:gd name="T7" fmla="*/ 8 h 8"/>
                    <a:gd name="T8" fmla="*/ 0 60000 65536"/>
                    <a:gd name="T9" fmla="*/ 0 60000 65536"/>
                    <a:gd name="T10" fmla="*/ 0 60000 65536"/>
                    <a:gd name="T11" fmla="*/ 0 60000 65536"/>
                    <a:gd name="T12" fmla="*/ 0 w 23"/>
                    <a:gd name="T13" fmla="*/ 0 h 8"/>
                    <a:gd name="T14" fmla="*/ 23 w 23"/>
                    <a:gd name="T15" fmla="*/ 8 h 8"/>
                  </a:gdLst>
                  <a:ahLst/>
                  <a:cxnLst>
                    <a:cxn ang="T8">
                      <a:pos x="T0" y="T1"/>
                    </a:cxn>
                    <a:cxn ang="T9">
                      <a:pos x="T2" y="T3"/>
                    </a:cxn>
                    <a:cxn ang="T10">
                      <a:pos x="T4" y="T5"/>
                    </a:cxn>
                    <a:cxn ang="T11">
                      <a:pos x="T6" y="T7"/>
                    </a:cxn>
                  </a:cxnLst>
                  <a:rect l="T12" t="T13" r="T14" b="T15"/>
                  <a:pathLst>
                    <a:path w="23" h="8">
                      <a:moveTo>
                        <a:pt x="0" y="0"/>
                      </a:moveTo>
                      <a:lnTo>
                        <a:pt x="8" y="0"/>
                      </a:lnTo>
                      <a:lnTo>
                        <a:pt x="16" y="8"/>
                      </a:lnTo>
                      <a:lnTo>
                        <a:pt x="23" y="8"/>
                      </a:lnTo>
                    </a:path>
                  </a:pathLst>
                </a:custGeom>
                <a:noFill/>
                <a:ln w="12700">
                  <a:solidFill>
                    <a:srgbClr val="59E50C"/>
                  </a:solidFill>
                  <a:round/>
                  <a:headEnd/>
                  <a:tailEnd/>
                </a:ln>
              </p:spPr>
              <p:txBody>
                <a:bodyPr/>
                <a:lstStyle/>
                <a:p>
                  <a:endParaRPr lang="es-ES_tradnl"/>
                </a:p>
              </p:txBody>
            </p:sp>
            <p:sp>
              <p:nvSpPr>
                <p:cNvPr id="39161" name="Line 833"/>
                <p:cNvSpPr>
                  <a:spLocks noChangeShapeType="1"/>
                </p:cNvSpPr>
                <p:nvPr/>
              </p:nvSpPr>
              <p:spPr bwMode="auto">
                <a:xfrm>
                  <a:off x="1961" y="2011"/>
                  <a:ext cx="48" cy="1"/>
                </a:xfrm>
                <a:prstGeom prst="line">
                  <a:avLst/>
                </a:prstGeom>
                <a:noFill/>
                <a:ln w="12700">
                  <a:solidFill>
                    <a:srgbClr val="59E50C"/>
                  </a:solidFill>
                  <a:round/>
                  <a:headEnd/>
                  <a:tailEnd/>
                </a:ln>
              </p:spPr>
              <p:txBody>
                <a:bodyPr/>
                <a:lstStyle/>
                <a:p>
                  <a:endParaRPr lang="es-ES_tradnl"/>
                </a:p>
              </p:txBody>
            </p:sp>
            <p:sp>
              <p:nvSpPr>
                <p:cNvPr id="39162" name="Line 834"/>
                <p:cNvSpPr>
                  <a:spLocks noChangeShapeType="1"/>
                </p:cNvSpPr>
                <p:nvPr/>
              </p:nvSpPr>
              <p:spPr bwMode="auto">
                <a:xfrm>
                  <a:off x="2009" y="2011"/>
                  <a:ext cx="48" cy="1"/>
                </a:xfrm>
                <a:prstGeom prst="line">
                  <a:avLst/>
                </a:prstGeom>
                <a:noFill/>
                <a:ln w="12700">
                  <a:solidFill>
                    <a:srgbClr val="59E50C"/>
                  </a:solidFill>
                  <a:round/>
                  <a:headEnd/>
                  <a:tailEnd/>
                </a:ln>
              </p:spPr>
              <p:txBody>
                <a:bodyPr/>
                <a:lstStyle/>
                <a:p>
                  <a:endParaRPr lang="es-ES_tradnl"/>
                </a:p>
              </p:txBody>
            </p:sp>
            <p:sp>
              <p:nvSpPr>
                <p:cNvPr id="39163" name="Line 835"/>
                <p:cNvSpPr>
                  <a:spLocks noChangeShapeType="1"/>
                </p:cNvSpPr>
                <p:nvPr/>
              </p:nvSpPr>
              <p:spPr bwMode="auto">
                <a:xfrm flipV="1">
                  <a:off x="2057" y="1995"/>
                  <a:ext cx="15" cy="16"/>
                </a:xfrm>
                <a:prstGeom prst="line">
                  <a:avLst/>
                </a:prstGeom>
                <a:noFill/>
                <a:ln w="12700">
                  <a:solidFill>
                    <a:srgbClr val="59E50C"/>
                  </a:solidFill>
                  <a:round/>
                  <a:headEnd/>
                  <a:tailEnd/>
                </a:ln>
              </p:spPr>
              <p:txBody>
                <a:bodyPr/>
                <a:lstStyle/>
                <a:p>
                  <a:endParaRPr lang="es-ES_tradnl"/>
                </a:p>
              </p:txBody>
            </p:sp>
            <p:sp>
              <p:nvSpPr>
                <p:cNvPr id="39164" name="Freeform 836"/>
                <p:cNvSpPr>
                  <a:spLocks/>
                </p:cNvSpPr>
                <p:nvPr/>
              </p:nvSpPr>
              <p:spPr bwMode="auto">
                <a:xfrm>
                  <a:off x="1954" y="2011"/>
                  <a:ext cx="15" cy="8"/>
                </a:xfrm>
                <a:custGeom>
                  <a:avLst/>
                  <a:gdLst>
                    <a:gd name="T0" fmla="*/ 15 w 15"/>
                    <a:gd name="T1" fmla="*/ 0 h 8"/>
                    <a:gd name="T2" fmla="*/ 7 w 15"/>
                    <a:gd name="T3" fmla="*/ 0 h 8"/>
                    <a:gd name="T4" fmla="*/ 7 w 15"/>
                    <a:gd name="T5" fmla="*/ 8 h 8"/>
                    <a:gd name="T6" fmla="*/ 0 w 15"/>
                    <a:gd name="T7" fmla="*/ 8 h 8"/>
                    <a:gd name="T8" fmla="*/ 0 60000 65536"/>
                    <a:gd name="T9" fmla="*/ 0 60000 65536"/>
                    <a:gd name="T10" fmla="*/ 0 60000 65536"/>
                    <a:gd name="T11" fmla="*/ 0 60000 65536"/>
                    <a:gd name="T12" fmla="*/ 0 w 15"/>
                    <a:gd name="T13" fmla="*/ 0 h 8"/>
                    <a:gd name="T14" fmla="*/ 15 w 15"/>
                    <a:gd name="T15" fmla="*/ 8 h 8"/>
                  </a:gdLst>
                  <a:ahLst/>
                  <a:cxnLst>
                    <a:cxn ang="T8">
                      <a:pos x="T0" y="T1"/>
                    </a:cxn>
                    <a:cxn ang="T9">
                      <a:pos x="T2" y="T3"/>
                    </a:cxn>
                    <a:cxn ang="T10">
                      <a:pos x="T4" y="T5"/>
                    </a:cxn>
                    <a:cxn ang="T11">
                      <a:pos x="T6" y="T7"/>
                    </a:cxn>
                  </a:cxnLst>
                  <a:rect l="T12" t="T13" r="T14" b="T15"/>
                  <a:pathLst>
                    <a:path w="15" h="8">
                      <a:moveTo>
                        <a:pt x="15" y="0"/>
                      </a:moveTo>
                      <a:lnTo>
                        <a:pt x="7" y="0"/>
                      </a:lnTo>
                      <a:lnTo>
                        <a:pt x="7" y="8"/>
                      </a:lnTo>
                      <a:lnTo>
                        <a:pt x="0" y="8"/>
                      </a:lnTo>
                    </a:path>
                  </a:pathLst>
                </a:custGeom>
                <a:noFill/>
                <a:ln w="12700">
                  <a:solidFill>
                    <a:srgbClr val="59E50C"/>
                  </a:solidFill>
                  <a:round/>
                  <a:headEnd/>
                  <a:tailEnd/>
                </a:ln>
              </p:spPr>
              <p:txBody>
                <a:bodyPr/>
                <a:lstStyle/>
                <a:p>
                  <a:endParaRPr lang="es-ES_tradnl"/>
                </a:p>
              </p:txBody>
            </p:sp>
            <p:sp>
              <p:nvSpPr>
                <p:cNvPr id="39165" name="Freeform 837"/>
                <p:cNvSpPr>
                  <a:spLocks/>
                </p:cNvSpPr>
                <p:nvPr/>
              </p:nvSpPr>
              <p:spPr bwMode="auto">
                <a:xfrm>
                  <a:off x="1946" y="1995"/>
                  <a:ext cx="23" cy="16"/>
                </a:xfrm>
                <a:custGeom>
                  <a:avLst/>
                  <a:gdLst>
                    <a:gd name="T0" fmla="*/ 23 w 23"/>
                    <a:gd name="T1" fmla="*/ 16 h 16"/>
                    <a:gd name="T2" fmla="*/ 15 w 23"/>
                    <a:gd name="T3" fmla="*/ 16 h 16"/>
                    <a:gd name="T4" fmla="*/ 8 w 23"/>
                    <a:gd name="T5" fmla="*/ 8 h 16"/>
                    <a:gd name="T6" fmla="*/ 8 w 23"/>
                    <a:gd name="T7" fmla="*/ 0 h 16"/>
                    <a:gd name="T8" fmla="*/ 0 w 23"/>
                    <a:gd name="T9" fmla="*/ 0 h 16"/>
                    <a:gd name="T10" fmla="*/ 0 60000 65536"/>
                    <a:gd name="T11" fmla="*/ 0 60000 65536"/>
                    <a:gd name="T12" fmla="*/ 0 60000 65536"/>
                    <a:gd name="T13" fmla="*/ 0 60000 65536"/>
                    <a:gd name="T14" fmla="*/ 0 60000 65536"/>
                    <a:gd name="T15" fmla="*/ 0 w 23"/>
                    <a:gd name="T16" fmla="*/ 0 h 16"/>
                    <a:gd name="T17" fmla="*/ 23 w 23"/>
                    <a:gd name="T18" fmla="*/ 16 h 16"/>
                  </a:gdLst>
                  <a:ahLst/>
                  <a:cxnLst>
                    <a:cxn ang="T10">
                      <a:pos x="T0" y="T1"/>
                    </a:cxn>
                    <a:cxn ang="T11">
                      <a:pos x="T2" y="T3"/>
                    </a:cxn>
                    <a:cxn ang="T12">
                      <a:pos x="T4" y="T5"/>
                    </a:cxn>
                    <a:cxn ang="T13">
                      <a:pos x="T6" y="T7"/>
                    </a:cxn>
                    <a:cxn ang="T14">
                      <a:pos x="T8" y="T9"/>
                    </a:cxn>
                  </a:cxnLst>
                  <a:rect l="T15" t="T16" r="T17" b="T18"/>
                  <a:pathLst>
                    <a:path w="23" h="16">
                      <a:moveTo>
                        <a:pt x="23" y="16"/>
                      </a:moveTo>
                      <a:lnTo>
                        <a:pt x="15" y="16"/>
                      </a:lnTo>
                      <a:lnTo>
                        <a:pt x="8" y="8"/>
                      </a:lnTo>
                      <a:lnTo>
                        <a:pt x="8" y="0"/>
                      </a:lnTo>
                      <a:lnTo>
                        <a:pt x="0" y="0"/>
                      </a:lnTo>
                    </a:path>
                  </a:pathLst>
                </a:custGeom>
                <a:noFill/>
                <a:ln w="12700">
                  <a:solidFill>
                    <a:srgbClr val="59E50C"/>
                  </a:solidFill>
                  <a:round/>
                  <a:headEnd/>
                  <a:tailEnd/>
                </a:ln>
              </p:spPr>
              <p:txBody>
                <a:bodyPr/>
                <a:lstStyle/>
                <a:p>
                  <a:endParaRPr lang="es-ES_tradnl"/>
                </a:p>
              </p:txBody>
            </p:sp>
            <p:sp>
              <p:nvSpPr>
                <p:cNvPr id="39166" name="Freeform 838"/>
                <p:cNvSpPr>
                  <a:spLocks/>
                </p:cNvSpPr>
                <p:nvPr/>
              </p:nvSpPr>
              <p:spPr bwMode="auto">
                <a:xfrm>
                  <a:off x="1969" y="2011"/>
                  <a:ext cx="16" cy="16"/>
                </a:xfrm>
                <a:custGeom>
                  <a:avLst/>
                  <a:gdLst>
                    <a:gd name="T0" fmla="*/ 16 w 16"/>
                    <a:gd name="T1" fmla="*/ 0 h 16"/>
                    <a:gd name="T2" fmla="*/ 16 w 16"/>
                    <a:gd name="T3" fmla="*/ 8 h 16"/>
                    <a:gd name="T4" fmla="*/ 8 w 16"/>
                    <a:gd name="T5" fmla="*/ 16 h 16"/>
                    <a:gd name="T6" fmla="*/ 0 w 16"/>
                    <a:gd name="T7" fmla="*/ 16 h 16"/>
                    <a:gd name="T8" fmla="*/ 0 60000 65536"/>
                    <a:gd name="T9" fmla="*/ 0 60000 65536"/>
                    <a:gd name="T10" fmla="*/ 0 60000 65536"/>
                    <a:gd name="T11" fmla="*/ 0 60000 65536"/>
                    <a:gd name="T12" fmla="*/ 0 w 16"/>
                    <a:gd name="T13" fmla="*/ 0 h 16"/>
                    <a:gd name="T14" fmla="*/ 16 w 16"/>
                    <a:gd name="T15" fmla="*/ 16 h 16"/>
                  </a:gdLst>
                  <a:ahLst/>
                  <a:cxnLst>
                    <a:cxn ang="T8">
                      <a:pos x="T0" y="T1"/>
                    </a:cxn>
                    <a:cxn ang="T9">
                      <a:pos x="T2" y="T3"/>
                    </a:cxn>
                    <a:cxn ang="T10">
                      <a:pos x="T4" y="T5"/>
                    </a:cxn>
                    <a:cxn ang="T11">
                      <a:pos x="T6" y="T7"/>
                    </a:cxn>
                  </a:cxnLst>
                  <a:rect l="T12" t="T13" r="T14" b="T15"/>
                  <a:pathLst>
                    <a:path w="16" h="16">
                      <a:moveTo>
                        <a:pt x="16" y="0"/>
                      </a:moveTo>
                      <a:lnTo>
                        <a:pt x="16" y="8"/>
                      </a:lnTo>
                      <a:lnTo>
                        <a:pt x="8" y="16"/>
                      </a:lnTo>
                      <a:lnTo>
                        <a:pt x="0" y="16"/>
                      </a:lnTo>
                    </a:path>
                  </a:pathLst>
                </a:custGeom>
                <a:noFill/>
                <a:ln w="12700">
                  <a:solidFill>
                    <a:srgbClr val="59E50C"/>
                  </a:solidFill>
                  <a:round/>
                  <a:headEnd/>
                  <a:tailEnd/>
                </a:ln>
              </p:spPr>
              <p:txBody>
                <a:bodyPr/>
                <a:lstStyle/>
                <a:p>
                  <a:endParaRPr lang="es-ES_tradnl"/>
                </a:p>
              </p:txBody>
            </p:sp>
            <p:sp>
              <p:nvSpPr>
                <p:cNvPr id="39167" name="Freeform 839"/>
                <p:cNvSpPr>
                  <a:spLocks/>
                </p:cNvSpPr>
                <p:nvPr/>
              </p:nvSpPr>
              <p:spPr bwMode="auto">
                <a:xfrm>
                  <a:off x="1954" y="1979"/>
                  <a:ext cx="31" cy="32"/>
                </a:xfrm>
                <a:custGeom>
                  <a:avLst/>
                  <a:gdLst>
                    <a:gd name="T0" fmla="*/ 31 w 31"/>
                    <a:gd name="T1" fmla="*/ 32 h 32"/>
                    <a:gd name="T2" fmla="*/ 23 w 31"/>
                    <a:gd name="T3" fmla="*/ 32 h 32"/>
                    <a:gd name="T4" fmla="*/ 15 w 31"/>
                    <a:gd name="T5" fmla="*/ 24 h 32"/>
                    <a:gd name="T6" fmla="*/ 15 w 31"/>
                    <a:gd name="T7" fmla="*/ 16 h 32"/>
                    <a:gd name="T8" fmla="*/ 7 w 31"/>
                    <a:gd name="T9" fmla="*/ 16 h 32"/>
                    <a:gd name="T10" fmla="*/ 0 w 31"/>
                    <a:gd name="T11" fmla="*/ 0 h 32"/>
                    <a:gd name="T12" fmla="*/ 0 60000 65536"/>
                    <a:gd name="T13" fmla="*/ 0 60000 65536"/>
                    <a:gd name="T14" fmla="*/ 0 60000 65536"/>
                    <a:gd name="T15" fmla="*/ 0 60000 65536"/>
                    <a:gd name="T16" fmla="*/ 0 60000 65536"/>
                    <a:gd name="T17" fmla="*/ 0 60000 65536"/>
                    <a:gd name="T18" fmla="*/ 0 w 31"/>
                    <a:gd name="T19" fmla="*/ 0 h 32"/>
                    <a:gd name="T20" fmla="*/ 31 w 3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1" h="32">
                      <a:moveTo>
                        <a:pt x="31" y="32"/>
                      </a:moveTo>
                      <a:lnTo>
                        <a:pt x="23" y="32"/>
                      </a:lnTo>
                      <a:lnTo>
                        <a:pt x="15" y="24"/>
                      </a:lnTo>
                      <a:lnTo>
                        <a:pt x="15" y="16"/>
                      </a:lnTo>
                      <a:lnTo>
                        <a:pt x="7" y="16"/>
                      </a:lnTo>
                      <a:lnTo>
                        <a:pt x="0" y="0"/>
                      </a:lnTo>
                    </a:path>
                  </a:pathLst>
                </a:custGeom>
                <a:noFill/>
                <a:ln w="12700">
                  <a:solidFill>
                    <a:srgbClr val="59E50C"/>
                  </a:solidFill>
                  <a:round/>
                  <a:headEnd/>
                  <a:tailEnd/>
                </a:ln>
              </p:spPr>
              <p:txBody>
                <a:bodyPr/>
                <a:lstStyle/>
                <a:p>
                  <a:endParaRPr lang="es-ES_tradnl"/>
                </a:p>
              </p:txBody>
            </p:sp>
            <p:sp>
              <p:nvSpPr>
                <p:cNvPr id="39168" name="Freeform 840"/>
                <p:cNvSpPr>
                  <a:spLocks/>
                </p:cNvSpPr>
                <p:nvPr/>
              </p:nvSpPr>
              <p:spPr bwMode="auto">
                <a:xfrm>
                  <a:off x="1969" y="1971"/>
                  <a:ext cx="32" cy="40"/>
                </a:xfrm>
                <a:custGeom>
                  <a:avLst/>
                  <a:gdLst>
                    <a:gd name="T0" fmla="*/ 32 w 32"/>
                    <a:gd name="T1" fmla="*/ 40 h 40"/>
                    <a:gd name="T2" fmla="*/ 24 w 32"/>
                    <a:gd name="T3" fmla="*/ 40 h 40"/>
                    <a:gd name="T4" fmla="*/ 24 w 32"/>
                    <a:gd name="T5" fmla="*/ 32 h 40"/>
                    <a:gd name="T6" fmla="*/ 16 w 32"/>
                    <a:gd name="T7" fmla="*/ 24 h 40"/>
                    <a:gd name="T8" fmla="*/ 8 w 32"/>
                    <a:gd name="T9" fmla="*/ 24 h 40"/>
                    <a:gd name="T10" fmla="*/ 8 w 32"/>
                    <a:gd name="T11" fmla="*/ 16 h 40"/>
                    <a:gd name="T12" fmla="*/ 0 w 32"/>
                    <a:gd name="T13" fmla="*/ 8 h 40"/>
                    <a:gd name="T14" fmla="*/ 0 w 32"/>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40"/>
                    <a:gd name="T26" fmla="*/ 32 w 32"/>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40">
                      <a:moveTo>
                        <a:pt x="32" y="40"/>
                      </a:moveTo>
                      <a:lnTo>
                        <a:pt x="24" y="40"/>
                      </a:lnTo>
                      <a:lnTo>
                        <a:pt x="24" y="32"/>
                      </a:lnTo>
                      <a:lnTo>
                        <a:pt x="16" y="24"/>
                      </a:lnTo>
                      <a:lnTo>
                        <a:pt x="8" y="24"/>
                      </a:lnTo>
                      <a:lnTo>
                        <a:pt x="8" y="16"/>
                      </a:lnTo>
                      <a:lnTo>
                        <a:pt x="0" y="8"/>
                      </a:lnTo>
                      <a:lnTo>
                        <a:pt x="0" y="0"/>
                      </a:lnTo>
                    </a:path>
                  </a:pathLst>
                </a:custGeom>
                <a:noFill/>
                <a:ln w="12700">
                  <a:solidFill>
                    <a:srgbClr val="59E50C"/>
                  </a:solidFill>
                  <a:round/>
                  <a:headEnd/>
                  <a:tailEnd/>
                </a:ln>
              </p:spPr>
              <p:txBody>
                <a:bodyPr/>
                <a:lstStyle/>
                <a:p>
                  <a:endParaRPr lang="es-ES_tradnl"/>
                </a:p>
              </p:txBody>
            </p:sp>
            <p:sp>
              <p:nvSpPr>
                <p:cNvPr id="39169" name="Freeform 841"/>
                <p:cNvSpPr>
                  <a:spLocks/>
                </p:cNvSpPr>
                <p:nvPr/>
              </p:nvSpPr>
              <p:spPr bwMode="auto">
                <a:xfrm>
                  <a:off x="1985" y="2011"/>
                  <a:ext cx="16" cy="24"/>
                </a:xfrm>
                <a:custGeom>
                  <a:avLst/>
                  <a:gdLst>
                    <a:gd name="T0" fmla="*/ 16 w 16"/>
                    <a:gd name="T1" fmla="*/ 0 h 24"/>
                    <a:gd name="T2" fmla="*/ 16 w 16"/>
                    <a:gd name="T3" fmla="*/ 8 h 24"/>
                    <a:gd name="T4" fmla="*/ 0 w 16"/>
                    <a:gd name="T5" fmla="*/ 24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16" y="0"/>
                      </a:moveTo>
                      <a:lnTo>
                        <a:pt x="16" y="8"/>
                      </a:lnTo>
                      <a:lnTo>
                        <a:pt x="0" y="24"/>
                      </a:lnTo>
                    </a:path>
                  </a:pathLst>
                </a:custGeom>
                <a:noFill/>
                <a:ln w="12700">
                  <a:solidFill>
                    <a:srgbClr val="59E50C"/>
                  </a:solidFill>
                  <a:round/>
                  <a:headEnd/>
                  <a:tailEnd/>
                </a:ln>
              </p:spPr>
              <p:txBody>
                <a:bodyPr/>
                <a:lstStyle/>
                <a:p>
                  <a:endParaRPr lang="es-ES_tradnl"/>
                </a:p>
              </p:txBody>
            </p:sp>
            <p:sp>
              <p:nvSpPr>
                <p:cNvPr id="39170" name="Freeform 842"/>
                <p:cNvSpPr>
                  <a:spLocks/>
                </p:cNvSpPr>
                <p:nvPr/>
              </p:nvSpPr>
              <p:spPr bwMode="auto">
                <a:xfrm>
                  <a:off x="2001"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p>
              </p:txBody>
            </p:sp>
            <p:sp>
              <p:nvSpPr>
                <p:cNvPr id="39171" name="Freeform 843"/>
                <p:cNvSpPr>
                  <a:spLocks/>
                </p:cNvSpPr>
                <p:nvPr/>
              </p:nvSpPr>
              <p:spPr bwMode="auto">
                <a:xfrm>
                  <a:off x="1977" y="1971"/>
                  <a:ext cx="40" cy="40"/>
                </a:xfrm>
                <a:custGeom>
                  <a:avLst/>
                  <a:gdLst>
                    <a:gd name="T0" fmla="*/ 40 w 40"/>
                    <a:gd name="T1" fmla="*/ 40 h 40"/>
                    <a:gd name="T2" fmla="*/ 32 w 40"/>
                    <a:gd name="T3" fmla="*/ 40 h 40"/>
                    <a:gd name="T4" fmla="*/ 32 w 40"/>
                    <a:gd name="T5" fmla="*/ 32 h 40"/>
                    <a:gd name="T6" fmla="*/ 24 w 40"/>
                    <a:gd name="T7" fmla="*/ 24 h 40"/>
                    <a:gd name="T8" fmla="*/ 16 w 40"/>
                    <a:gd name="T9" fmla="*/ 24 h 40"/>
                    <a:gd name="T10" fmla="*/ 16 w 40"/>
                    <a:gd name="T11" fmla="*/ 16 h 40"/>
                    <a:gd name="T12" fmla="*/ 0 w 40"/>
                    <a:gd name="T13" fmla="*/ 0 h 40"/>
                    <a:gd name="T14" fmla="*/ 0 60000 65536"/>
                    <a:gd name="T15" fmla="*/ 0 60000 65536"/>
                    <a:gd name="T16" fmla="*/ 0 60000 65536"/>
                    <a:gd name="T17" fmla="*/ 0 60000 65536"/>
                    <a:gd name="T18" fmla="*/ 0 60000 65536"/>
                    <a:gd name="T19" fmla="*/ 0 60000 65536"/>
                    <a:gd name="T20" fmla="*/ 0 60000 65536"/>
                    <a:gd name="T21" fmla="*/ 0 w 40"/>
                    <a:gd name="T22" fmla="*/ 0 h 40"/>
                    <a:gd name="T23" fmla="*/ 40 w 40"/>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40">
                      <a:moveTo>
                        <a:pt x="40" y="40"/>
                      </a:moveTo>
                      <a:lnTo>
                        <a:pt x="32" y="40"/>
                      </a:lnTo>
                      <a:lnTo>
                        <a:pt x="32" y="32"/>
                      </a:lnTo>
                      <a:lnTo>
                        <a:pt x="24" y="24"/>
                      </a:lnTo>
                      <a:lnTo>
                        <a:pt x="16" y="24"/>
                      </a:lnTo>
                      <a:lnTo>
                        <a:pt x="16" y="16"/>
                      </a:lnTo>
                      <a:lnTo>
                        <a:pt x="0" y="0"/>
                      </a:lnTo>
                    </a:path>
                  </a:pathLst>
                </a:custGeom>
                <a:noFill/>
                <a:ln w="12700">
                  <a:solidFill>
                    <a:srgbClr val="59E50C"/>
                  </a:solidFill>
                  <a:round/>
                  <a:headEnd/>
                  <a:tailEnd/>
                </a:ln>
              </p:spPr>
              <p:txBody>
                <a:bodyPr/>
                <a:lstStyle/>
                <a:p>
                  <a:endParaRPr lang="es-ES_tradnl"/>
                </a:p>
              </p:txBody>
            </p:sp>
            <p:sp>
              <p:nvSpPr>
                <p:cNvPr id="39172" name="Freeform 844"/>
                <p:cNvSpPr>
                  <a:spLocks/>
                </p:cNvSpPr>
                <p:nvPr/>
              </p:nvSpPr>
              <p:spPr bwMode="auto">
                <a:xfrm>
                  <a:off x="2017" y="2011"/>
                  <a:ext cx="8" cy="24"/>
                </a:xfrm>
                <a:custGeom>
                  <a:avLst/>
                  <a:gdLst>
                    <a:gd name="T0" fmla="*/ 0 w 8"/>
                    <a:gd name="T1" fmla="*/ 24 h 24"/>
                    <a:gd name="T2" fmla="*/ 0 w 8"/>
                    <a:gd name="T3" fmla="*/ 16 h 24"/>
                    <a:gd name="T4" fmla="*/ 8 w 8"/>
                    <a:gd name="T5" fmla="*/ 16 h 24"/>
                    <a:gd name="T6" fmla="*/ 8 w 8"/>
                    <a:gd name="T7" fmla="*/ 0 h 24"/>
                    <a:gd name="T8" fmla="*/ 0 60000 65536"/>
                    <a:gd name="T9" fmla="*/ 0 60000 65536"/>
                    <a:gd name="T10" fmla="*/ 0 60000 65536"/>
                    <a:gd name="T11" fmla="*/ 0 60000 65536"/>
                    <a:gd name="T12" fmla="*/ 0 w 8"/>
                    <a:gd name="T13" fmla="*/ 0 h 24"/>
                    <a:gd name="T14" fmla="*/ 8 w 8"/>
                    <a:gd name="T15" fmla="*/ 24 h 24"/>
                  </a:gdLst>
                  <a:ahLst/>
                  <a:cxnLst>
                    <a:cxn ang="T8">
                      <a:pos x="T0" y="T1"/>
                    </a:cxn>
                    <a:cxn ang="T9">
                      <a:pos x="T2" y="T3"/>
                    </a:cxn>
                    <a:cxn ang="T10">
                      <a:pos x="T4" y="T5"/>
                    </a:cxn>
                    <a:cxn ang="T11">
                      <a:pos x="T6" y="T7"/>
                    </a:cxn>
                  </a:cxnLst>
                  <a:rect l="T12" t="T13" r="T14" b="T15"/>
                  <a:pathLst>
                    <a:path w="8" h="24">
                      <a:moveTo>
                        <a:pt x="0" y="24"/>
                      </a:moveTo>
                      <a:lnTo>
                        <a:pt x="0" y="16"/>
                      </a:lnTo>
                      <a:lnTo>
                        <a:pt x="8" y="16"/>
                      </a:lnTo>
                      <a:lnTo>
                        <a:pt x="8" y="0"/>
                      </a:lnTo>
                    </a:path>
                  </a:pathLst>
                </a:custGeom>
                <a:noFill/>
                <a:ln w="12700">
                  <a:solidFill>
                    <a:srgbClr val="59E50C"/>
                  </a:solidFill>
                  <a:round/>
                  <a:headEnd/>
                  <a:tailEnd/>
                </a:ln>
              </p:spPr>
              <p:txBody>
                <a:bodyPr/>
                <a:lstStyle/>
                <a:p>
                  <a:endParaRPr lang="es-ES_tradnl"/>
                </a:p>
              </p:txBody>
            </p:sp>
          </p:grpSp>
          <p:sp>
            <p:nvSpPr>
              <p:cNvPr id="38954" name="Freeform 845"/>
              <p:cNvSpPr>
                <a:spLocks/>
              </p:cNvSpPr>
              <p:nvPr/>
            </p:nvSpPr>
            <p:spPr bwMode="auto">
              <a:xfrm>
                <a:off x="1993" y="1971"/>
                <a:ext cx="32" cy="40"/>
              </a:xfrm>
              <a:custGeom>
                <a:avLst/>
                <a:gdLst>
                  <a:gd name="T0" fmla="*/ 32 w 32"/>
                  <a:gd name="T1" fmla="*/ 40 h 40"/>
                  <a:gd name="T2" fmla="*/ 16 w 32"/>
                  <a:gd name="T3" fmla="*/ 24 h 40"/>
                  <a:gd name="T4" fmla="*/ 16 w 32"/>
                  <a:gd name="T5" fmla="*/ 16 h 40"/>
                  <a:gd name="T6" fmla="*/ 8 w 32"/>
                  <a:gd name="T7" fmla="*/ 16 h 40"/>
                  <a:gd name="T8" fmla="*/ 8 w 32"/>
                  <a:gd name="T9" fmla="*/ 8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16" y="24"/>
                    </a:lnTo>
                    <a:lnTo>
                      <a:pt x="16" y="16"/>
                    </a:lnTo>
                    <a:lnTo>
                      <a:pt x="8" y="16"/>
                    </a:lnTo>
                    <a:lnTo>
                      <a:pt x="8" y="8"/>
                    </a:lnTo>
                    <a:lnTo>
                      <a:pt x="0" y="0"/>
                    </a:lnTo>
                  </a:path>
                </a:pathLst>
              </a:custGeom>
              <a:noFill/>
              <a:ln w="12700">
                <a:solidFill>
                  <a:srgbClr val="59E50C"/>
                </a:solidFill>
                <a:round/>
                <a:headEnd/>
                <a:tailEnd/>
              </a:ln>
            </p:spPr>
            <p:txBody>
              <a:bodyPr/>
              <a:lstStyle/>
              <a:p>
                <a:endParaRPr lang="es-ES_tradnl"/>
              </a:p>
            </p:txBody>
          </p:sp>
          <p:sp>
            <p:nvSpPr>
              <p:cNvPr id="38955" name="Freeform 846"/>
              <p:cNvSpPr>
                <a:spLocks/>
              </p:cNvSpPr>
              <p:nvPr/>
            </p:nvSpPr>
            <p:spPr bwMode="auto">
              <a:xfrm>
                <a:off x="2025" y="2011"/>
                <a:ext cx="16" cy="24"/>
              </a:xfrm>
              <a:custGeom>
                <a:avLst/>
                <a:gdLst>
                  <a:gd name="T0" fmla="*/ 0 w 16"/>
                  <a:gd name="T1" fmla="*/ 24 h 24"/>
                  <a:gd name="T2" fmla="*/ 16 w 16"/>
                  <a:gd name="T3" fmla="*/ 8 h 24"/>
                  <a:gd name="T4" fmla="*/ 16 w 16"/>
                  <a:gd name="T5" fmla="*/ 0 h 24"/>
                  <a:gd name="T6" fmla="*/ 0 60000 65536"/>
                  <a:gd name="T7" fmla="*/ 0 60000 65536"/>
                  <a:gd name="T8" fmla="*/ 0 60000 65536"/>
                  <a:gd name="T9" fmla="*/ 0 w 16"/>
                  <a:gd name="T10" fmla="*/ 0 h 24"/>
                  <a:gd name="T11" fmla="*/ 16 w 16"/>
                  <a:gd name="T12" fmla="*/ 24 h 24"/>
                </a:gdLst>
                <a:ahLst/>
                <a:cxnLst>
                  <a:cxn ang="T6">
                    <a:pos x="T0" y="T1"/>
                  </a:cxn>
                  <a:cxn ang="T7">
                    <a:pos x="T2" y="T3"/>
                  </a:cxn>
                  <a:cxn ang="T8">
                    <a:pos x="T4" y="T5"/>
                  </a:cxn>
                </a:cxnLst>
                <a:rect l="T9" t="T10" r="T11" b="T12"/>
                <a:pathLst>
                  <a:path w="16" h="24">
                    <a:moveTo>
                      <a:pt x="0" y="24"/>
                    </a:moveTo>
                    <a:lnTo>
                      <a:pt x="16" y="8"/>
                    </a:lnTo>
                    <a:lnTo>
                      <a:pt x="16" y="0"/>
                    </a:lnTo>
                  </a:path>
                </a:pathLst>
              </a:custGeom>
              <a:noFill/>
              <a:ln w="12700">
                <a:solidFill>
                  <a:srgbClr val="59E50C"/>
                </a:solidFill>
                <a:round/>
                <a:headEnd/>
                <a:tailEnd/>
              </a:ln>
            </p:spPr>
            <p:txBody>
              <a:bodyPr/>
              <a:lstStyle/>
              <a:p>
                <a:endParaRPr lang="es-ES_tradnl"/>
              </a:p>
            </p:txBody>
          </p:sp>
          <p:sp>
            <p:nvSpPr>
              <p:cNvPr id="38956" name="Freeform 847"/>
              <p:cNvSpPr>
                <a:spLocks/>
              </p:cNvSpPr>
              <p:nvPr/>
            </p:nvSpPr>
            <p:spPr bwMode="auto">
              <a:xfrm>
                <a:off x="2009" y="1971"/>
                <a:ext cx="32" cy="40"/>
              </a:xfrm>
              <a:custGeom>
                <a:avLst/>
                <a:gdLst>
                  <a:gd name="T0" fmla="*/ 32 w 32"/>
                  <a:gd name="T1" fmla="*/ 40 h 40"/>
                  <a:gd name="T2" fmla="*/ 24 w 32"/>
                  <a:gd name="T3" fmla="*/ 40 h 40"/>
                  <a:gd name="T4" fmla="*/ 24 w 32"/>
                  <a:gd name="T5" fmla="*/ 32 h 40"/>
                  <a:gd name="T6" fmla="*/ 16 w 32"/>
                  <a:gd name="T7" fmla="*/ 24 h 40"/>
                  <a:gd name="T8" fmla="*/ 16 w 32"/>
                  <a:gd name="T9" fmla="*/ 16 h 40"/>
                  <a:gd name="T10" fmla="*/ 0 w 32"/>
                  <a:gd name="T11" fmla="*/ 0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40"/>
                    </a:moveTo>
                    <a:lnTo>
                      <a:pt x="24" y="40"/>
                    </a:lnTo>
                    <a:lnTo>
                      <a:pt x="24" y="32"/>
                    </a:lnTo>
                    <a:lnTo>
                      <a:pt x="16" y="24"/>
                    </a:lnTo>
                    <a:lnTo>
                      <a:pt x="16" y="16"/>
                    </a:lnTo>
                    <a:lnTo>
                      <a:pt x="0" y="0"/>
                    </a:lnTo>
                  </a:path>
                </a:pathLst>
              </a:custGeom>
              <a:noFill/>
              <a:ln w="12700">
                <a:solidFill>
                  <a:srgbClr val="59E50C"/>
                </a:solidFill>
                <a:round/>
                <a:headEnd/>
                <a:tailEnd/>
              </a:ln>
            </p:spPr>
            <p:txBody>
              <a:bodyPr/>
              <a:lstStyle/>
              <a:p>
                <a:endParaRPr lang="es-ES_tradnl"/>
              </a:p>
            </p:txBody>
          </p:sp>
          <p:sp>
            <p:nvSpPr>
              <p:cNvPr id="38957" name="Freeform 848"/>
              <p:cNvSpPr>
                <a:spLocks/>
              </p:cNvSpPr>
              <p:nvPr/>
            </p:nvSpPr>
            <p:spPr bwMode="auto">
              <a:xfrm>
                <a:off x="2033" y="1979"/>
                <a:ext cx="16" cy="32"/>
              </a:xfrm>
              <a:custGeom>
                <a:avLst/>
                <a:gdLst>
                  <a:gd name="T0" fmla="*/ 16 w 16"/>
                  <a:gd name="T1" fmla="*/ 32 h 32"/>
                  <a:gd name="T2" fmla="*/ 16 w 16"/>
                  <a:gd name="T3" fmla="*/ 24 h 32"/>
                  <a:gd name="T4" fmla="*/ 8 w 16"/>
                  <a:gd name="T5" fmla="*/ 24 h 32"/>
                  <a:gd name="T6" fmla="*/ 8 w 16"/>
                  <a:gd name="T7" fmla="*/ 16 h 32"/>
                  <a:gd name="T8" fmla="*/ 0 w 16"/>
                  <a:gd name="T9" fmla="*/ 0 h 32"/>
                  <a:gd name="T10" fmla="*/ 0 60000 65536"/>
                  <a:gd name="T11" fmla="*/ 0 60000 65536"/>
                  <a:gd name="T12" fmla="*/ 0 60000 65536"/>
                  <a:gd name="T13" fmla="*/ 0 60000 65536"/>
                  <a:gd name="T14" fmla="*/ 0 60000 65536"/>
                  <a:gd name="T15" fmla="*/ 0 w 16"/>
                  <a:gd name="T16" fmla="*/ 0 h 32"/>
                  <a:gd name="T17" fmla="*/ 16 w 16"/>
                  <a:gd name="T18" fmla="*/ 32 h 32"/>
                </a:gdLst>
                <a:ahLst/>
                <a:cxnLst>
                  <a:cxn ang="T10">
                    <a:pos x="T0" y="T1"/>
                  </a:cxn>
                  <a:cxn ang="T11">
                    <a:pos x="T2" y="T3"/>
                  </a:cxn>
                  <a:cxn ang="T12">
                    <a:pos x="T4" y="T5"/>
                  </a:cxn>
                  <a:cxn ang="T13">
                    <a:pos x="T6" y="T7"/>
                  </a:cxn>
                  <a:cxn ang="T14">
                    <a:pos x="T8" y="T9"/>
                  </a:cxn>
                </a:cxnLst>
                <a:rect l="T15" t="T16" r="T17" b="T18"/>
                <a:pathLst>
                  <a:path w="16" h="32">
                    <a:moveTo>
                      <a:pt x="16" y="32"/>
                    </a:moveTo>
                    <a:lnTo>
                      <a:pt x="16" y="24"/>
                    </a:lnTo>
                    <a:lnTo>
                      <a:pt x="8" y="24"/>
                    </a:lnTo>
                    <a:lnTo>
                      <a:pt x="8" y="16"/>
                    </a:lnTo>
                    <a:lnTo>
                      <a:pt x="0" y="0"/>
                    </a:lnTo>
                  </a:path>
                </a:pathLst>
              </a:custGeom>
              <a:noFill/>
              <a:ln w="12700">
                <a:solidFill>
                  <a:srgbClr val="59E50C"/>
                </a:solidFill>
                <a:round/>
                <a:headEnd/>
                <a:tailEnd/>
              </a:ln>
            </p:spPr>
            <p:txBody>
              <a:bodyPr/>
              <a:lstStyle/>
              <a:p>
                <a:endParaRPr lang="es-ES_tradnl"/>
              </a:p>
            </p:txBody>
          </p:sp>
          <p:sp>
            <p:nvSpPr>
              <p:cNvPr id="38958" name="Freeform 849"/>
              <p:cNvSpPr>
                <a:spLocks/>
              </p:cNvSpPr>
              <p:nvPr/>
            </p:nvSpPr>
            <p:spPr bwMode="auto">
              <a:xfrm>
                <a:off x="2041" y="2011"/>
                <a:ext cx="8" cy="16"/>
              </a:xfrm>
              <a:custGeom>
                <a:avLst/>
                <a:gdLst>
                  <a:gd name="T0" fmla="*/ 8 w 8"/>
                  <a:gd name="T1" fmla="*/ 0 h 16"/>
                  <a:gd name="T2" fmla="*/ 0 w 8"/>
                  <a:gd name="T3" fmla="*/ 8 h 16"/>
                  <a:gd name="T4" fmla="*/ 0 w 8"/>
                  <a:gd name="T5" fmla="*/ 16 h 16"/>
                  <a:gd name="T6" fmla="*/ 0 60000 65536"/>
                  <a:gd name="T7" fmla="*/ 0 60000 65536"/>
                  <a:gd name="T8" fmla="*/ 0 60000 65536"/>
                  <a:gd name="T9" fmla="*/ 0 w 8"/>
                  <a:gd name="T10" fmla="*/ 0 h 16"/>
                  <a:gd name="T11" fmla="*/ 8 w 8"/>
                  <a:gd name="T12" fmla="*/ 16 h 16"/>
                </a:gdLst>
                <a:ahLst/>
                <a:cxnLst>
                  <a:cxn ang="T6">
                    <a:pos x="T0" y="T1"/>
                  </a:cxn>
                  <a:cxn ang="T7">
                    <a:pos x="T2" y="T3"/>
                  </a:cxn>
                  <a:cxn ang="T8">
                    <a:pos x="T4" y="T5"/>
                  </a:cxn>
                </a:cxnLst>
                <a:rect l="T9" t="T10" r="T11" b="T12"/>
                <a:pathLst>
                  <a:path w="8" h="16">
                    <a:moveTo>
                      <a:pt x="8" y="0"/>
                    </a:moveTo>
                    <a:lnTo>
                      <a:pt x="0" y="8"/>
                    </a:lnTo>
                    <a:lnTo>
                      <a:pt x="0" y="16"/>
                    </a:lnTo>
                  </a:path>
                </a:pathLst>
              </a:custGeom>
              <a:noFill/>
              <a:ln w="12700">
                <a:solidFill>
                  <a:srgbClr val="59E50C"/>
                </a:solidFill>
                <a:round/>
                <a:headEnd/>
                <a:tailEnd/>
              </a:ln>
            </p:spPr>
            <p:txBody>
              <a:bodyPr/>
              <a:lstStyle/>
              <a:p>
                <a:endParaRPr lang="es-ES_tradnl"/>
              </a:p>
            </p:txBody>
          </p:sp>
          <p:sp>
            <p:nvSpPr>
              <p:cNvPr id="38959" name="Freeform 850"/>
              <p:cNvSpPr>
                <a:spLocks/>
              </p:cNvSpPr>
              <p:nvPr/>
            </p:nvSpPr>
            <p:spPr bwMode="auto">
              <a:xfrm>
                <a:off x="1961" y="2019"/>
                <a:ext cx="16" cy="8"/>
              </a:xfrm>
              <a:custGeom>
                <a:avLst/>
                <a:gdLst>
                  <a:gd name="T0" fmla="*/ 8 w 16"/>
                  <a:gd name="T1" fmla="*/ 8 h 8"/>
                  <a:gd name="T2" fmla="*/ 16 w 16"/>
                  <a:gd name="T3" fmla="*/ 8 h 8"/>
                  <a:gd name="T4" fmla="*/ 16 w 16"/>
                  <a:gd name="T5" fmla="*/ 0 h 8"/>
                  <a:gd name="T6" fmla="*/ 0 w 16"/>
                  <a:gd name="T7" fmla="*/ 0 h 8"/>
                  <a:gd name="T8" fmla="*/ 0 w 16"/>
                  <a:gd name="T9" fmla="*/ 8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16" y="0"/>
                    </a:lnTo>
                    <a:lnTo>
                      <a:pt x="0" y="0"/>
                    </a:lnTo>
                    <a:lnTo>
                      <a:pt x="0" y="8"/>
                    </a:lnTo>
                    <a:lnTo>
                      <a:pt x="8" y="8"/>
                    </a:lnTo>
                    <a:close/>
                  </a:path>
                </a:pathLst>
              </a:custGeom>
              <a:solidFill>
                <a:srgbClr val="3AD300"/>
              </a:solidFill>
              <a:ln w="9525">
                <a:noFill/>
                <a:round/>
                <a:headEnd/>
                <a:tailEnd/>
              </a:ln>
            </p:spPr>
            <p:txBody>
              <a:bodyPr/>
              <a:lstStyle/>
              <a:p>
                <a:endParaRPr lang="es-ES_tradnl"/>
              </a:p>
            </p:txBody>
          </p:sp>
          <p:sp>
            <p:nvSpPr>
              <p:cNvPr id="38960" name="Freeform 851"/>
              <p:cNvSpPr>
                <a:spLocks/>
              </p:cNvSpPr>
              <p:nvPr/>
            </p:nvSpPr>
            <p:spPr bwMode="auto">
              <a:xfrm>
                <a:off x="1977" y="2027"/>
                <a:ext cx="16" cy="8"/>
              </a:xfrm>
              <a:custGeom>
                <a:avLst/>
                <a:gdLst>
                  <a:gd name="T0" fmla="*/ 0 w 16"/>
                  <a:gd name="T1" fmla="*/ 0 h 8"/>
                  <a:gd name="T2" fmla="*/ 16 w 16"/>
                  <a:gd name="T3" fmla="*/ 0 h 8"/>
                  <a:gd name="T4" fmla="*/ 8 w 16"/>
                  <a:gd name="T5" fmla="*/ 0 h 8"/>
                  <a:gd name="T6" fmla="*/ 8 w 16"/>
                  <a:gd name="T7" fmla="*/ 8 h 8"/>
                  <a:gd name="T8" fmla="*/ 0 w 16"/>
                  <a:gd name="T9" fmla="*/ 8 h 8"/>
                  <a:gd name="T10" fmla="*/ 0 w 16"/>
                  <a:gd name="T11" fmla="*/ 0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0" y="0"/>
                    </a:moveTo>
                    <a:lnTo>
                      <a:pt x="16" y="0"/>
                    </a:lnTo>
                    <a:lnTo>
                      <a:pt x="8" y="0"/>
                    </a:lnTo>
                    <a:lnTo>
                      <a:pt x="8" y="8"/>
                    </a:lnTo>
                    <a:lnTo>
                      <a:pt x="0" y="8"/>
                    </a:lnTo>
                    <a:lnTo>
                      <a:pt x="0" y="0"/>
                    </a:lnTo>
                    <a:close/>
                  </a:path>
                </a:pathLst>
              </a:custGeom>
              <a:solidFill>
                <a:srgbClr val="3AD300"/>
              </a:solidFill>
              <a:ln w="9525">
                <a:noFill/>
                <a:round/>
                <a:headEnd/>
                <a:tailEnd/>
              </a:ln>
            </p:spPr>
            <p:txBody>
              <a:bodyPr/>
              <a:lstStyle/>
              <a:p>
                <a:endParaRPr lang="es-ES_tradnl"/>
              </a:p>
            </p:txBody>
          </p:sp>
          <p:sp>
            <p:nvSpPr>
              <p:cNvPr id="38961" name="Freeform 852"/>
              <p:cNvSpPr>
                <a:spLocks/>
              </p:cNvSpPr>
              <p:nvPr/>
            </p:nvSpPr>
            <p:spPr bwMode="auto">
              <a:xfrm>
                <a:off x="1993" y="2027"/>
                <a:ext cx="16" cy="8"/>
              </a:xfrm>
              <a:custGeom>
                <a:avLst/>
                <a:gdLst>
                  <a:gd name="T0" fmla="*/ 0 w 16"/>
                  <a:gd name="T1" fmla="*/ 8 h 8"/>
                  <a:gd name="T2" fmla="*/ 0 w 16"/>
                  <a:gd name="T3" fmla="*/ 0 h 8"/>
                  <a:gd name="T4" fmla="*/ 16 w 16"/>
                  <a:gd name="T5" fmla="*/ 0 h 8"/>
                  <a:gd name="T6" fmla="*/ 8 w 16"/>
                  <a:gd name="T7" fmla="*/ 8 h 8"/>
                  <a:gd name="T8" fmla="*/ 0 w 16"/>
                  <a:gd name="T9" fmla="*/ 8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8"/>
                    </a:moveTo>
                    <a:lnTo>
                      <a:pt x="0" y="0"/>
                    </a:lnTo>
                    <a:lnTo>
                      <a:pt x="16" y="0"/>
                    </a:lnTo>
                    <a:lnTo>
                      <a:pt x="8" y="8"/>
                    </a:lnTo>
                    <a:lnTo>
                      <a:pt x="0" y="8"/>
                    </a:lnTo>
                    <a:close/>
                  </a:path>
                </a:pathLst>
              </a:custGeom>
              <a:solidFill>
                <a:srgbClr val="3AD300"/>
              </a:solidFill>
              <a:ln w="9525">
                <a:noFill/>
                <a:round/>
                <a:headEnd/>
                <a:tailEnd/>
              </a:ln>
            </p:spPr>
            <p:txBody>
              <a:bodyPr/>
              <a:lstStyle/>
              <a:p>
                <a:endParaRPr lang="es-ES_tradnl"/>
              </a:p>
            </p:txBody>
          </p:sp>
          <p:sp>
            <p:nvSpPr>
              <p:cNvPr id="38962" name="Rectangle 853"/>
              <p:cNvSpPr>
                <a:spLocks noChangeArrowheads="1"/>
              </p:cNvSpPr>
              <p:nvPr/>
            </p:nvSpPr>
            <p:spPr bwMode="auto">
              <a:xfrm>
                <a:off x="2009" y="2027"/>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8963" name="Freeform 854"/>
              <p:cNvSpPr>
                <a:spLocks/>
              </p:cNvSpPr>
              <p:nvPr/>
            </p:nvSpPr>
            <p:spPr bwMode="auto">
              <a:xfrm>
                <a:off x="2017" y="2027"/>
                <a:ext cx="8" cy="8"/>
              </a:xfrm>
              <a:custGeom>
                <a:avLst/>
                <a:gdLst>
                  <a:gd name="T0" fmla="*/ 0 w 8"/>
                  <a:gd name="T1" fmla="*/ 8 h 8"/>
                  <a:gd name="T2" fmla="*/ 8 w 8"/>
                  <a:gd name="T3" fmla="*/ 0 h 8"/>
                  <a:gd name="T4" fmla="*/ 0 w 8"/>
                  <a:gd name="T5" fmla="*/ 8 h 8"/>
                  <a:gd name="T6" fmla="*/ 0 60000 65536"/>
                  <a:gd name="T7" fmla="*/ 0 60000 65536"/>
                  <a:gd name="T8" fmla="*/ 0 60000 65536"/>
                  <a:gd name="T9" fmla="*/ 0 w 8"/>
                  <a:gd name="T10" fmla="*/ 0 h 8"/>
                  <a:gd name="T11" fmla="*/ 8 w 8"/>
                  <a:gd name="T12" fmla="*/ 8 h 8"/>
                </a:gdLst>
                <a:ahLst/>
                <a:cxnLst>
                  <a:cxn ang="T6">
                    <a:pos x="T0" y="T1"/>
                  </a:cxn>
                  <a:cxn ang="T7">
                    <a:pos x="T2" y="T3"/>
                  </a:cxn>
                  <a:cxn ang="T8">
                    <a:pos x="T4" y="T5"/>
                  </a:cxn>
                </a:cxnLst>
                <a:rect l="T9" t="T10" r="T11" b="T12"/>
                <a:pathLst>
                  <a:path w="8" h="8">
                    <a:moveTo>
                      <a:pt x="0" y="8"/>
                    </a:moveTo>
                    <a:lnTo>
                      <a:pt x="8" y="0"/>
                    </a:lnTo>
                    <a:lnTo>
                      <a:pt x="0" y="8"/>
                    </a:lnTo>
                    <a:close/>
                  </a:path>
                </a:pathLst>
              </a:custGeom>
              <a:solidFill>
                <a:srgbClr val="3AD300"/>
              </a:solidFill>
              <a:ln w="9525">
                <a:noFill/>
                <a:round/>
                <a:headEnd/>
                <a:tailEnd/>
              </a:ln>
            </p:spPr>
            <p:txBody>
              <a:bodyPr/>
              <a:lstStyle/>
              <a:p>
                <a:endParaRPr lang="es-ES_tradnl"/>
              </a:p>
            </p:txBody>
          </p:sp>
          <p:sp>
            <p:nvSpPr>
              <p:cNvPr id="38964" name="Freeform 855"/>
              <p:cNvSpPr>
                <a:spLocks/>
              </p:cNvSpPr>
              <p:nvPr/>
            </p:nvSpPr>
            <p:spPr bwMode="auto">
              <a:xfrm>
                <a:off x="1946" y="2011"/>
                <a:ext cx="8" cy="8"/>
              </a:xfrm>
              <a:custGeom>
                <a:avLst/>
                <a:gdLst>
                  <a:gd name="T0" fmla="*/ 8 w 8"/>
                  <a:gd name="T1" fmla="*/ 8 h 8"/>
                  <a:gd name="T2" fmla="*/ 0 w 8"/>
                  <a:gd name="T3" fmla="*/ 0 h 8"/>
                  <a:gd name="T4" fmla="*/ 8 w 8"/>
                  <a:gd name="T5" fmla="*/ 0 h 8"/>
                  <a:gd name="T6" fmla="*/ 8 w 8"/>
                  <a:gd name="T7" fmla="*/ 8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8" y="8"/>
                    </a:moveTo>
                    <a:lnTo>
                      <a:pt x="0" y="0"/>
                    </a:lnTo>
                    <a:lnTo>
                      <a:pt x="8" y="0"/>
                    </a:lnTo>
                    <a:lnTo>
                      <a:pt x="8" y="8"/>
                    </a:lnTo>
                    <a:close/>
                  </a:path>
                </a:pathLst>
              </a:custGeom>
              <a:solidFill>
                <a:srgbClr val="3AD300"/>
              </a:solidFill>
              <a:ln w="9525">
                <a:noFill/>
                <a:round/>
                <a:headEnd/>
                <a:tailEnd/>
              </a:ln>
            </p:spPr>
            <p:txBody>
              <a:bodyPr/>
              <a:lstStyle/>
              <a:p>
                <a:endParaRPr lang="es-ES_tradnl"/>
              </a:p>
            </p:txBody>
          </p:sp>
          <p:sp>
            <p:nvSpPr>
              <p:cNvPr id="38965" name="Freeform 856"/>
              <p:cNvSpPr>
                <a:spLocks/>
              </p:cNvSpPr>
              <p:nvPr/>
            </p:nvSpPr>
            <p:spPr bwMode="auto">
              <a:xfrm>
                <a:off x="1946" y="2003"/>
                <a:ext cx="8" cy="1"/>
              </a:xfrm>
              <a:custGeom>
                <a:avLst/>
                <a:gdLst>
                  <a:gd name="T0" fmla="*/ 0 w 8"/>
                  <a:gd name="T1" fmla="*/ 0 h 1"/>
                  <a:gd name="T2" fmla="*/ 8 w 8"/>
                  <a:gd name="T3" fmla="*/ 0 h 1"/>
                  <a:gd name="T4" fmla="*/ 0 w 8"/>
                  <a:gd name="T5" fmla="*/ 0 h 1"/>
                  <a:gd name="T6" fmla="*/ 0 60000 65536"/>
                  <a:gd name="T7" fmla="*/ 0 60000 65536"/>
                  <a:gd name="T8" fmla="*/ 0 60000 65536"/>
                  <a:gd name="T9" fmla="*/ 0 w 8"/>
                  <a:gd name="T10" fmla="*/ 0 h 1"/>
                  <a:gd name="T11" fmla="*/ 8 w 8"/>
                  <a:gd name="T12" fmla="*/ 1 h 1"/>
                </a:gdLst>
                <a:ahLst/>
                <a:cxnLst>
                  <a:cxn ang="T6">
                    <a:pos x="T0" y="T1"/>
                  </a:cxn>
                  <a:cxn ang="T7">
                    <a:pos x="T2" y="T3"/>
                  </a:cxn>
                  <a:cxn ang="T8">
                    <a:pos x="T4" y="T5"/>
                  </a:cxn>
                </a:cxnLst>
                <a:rect l="T9" t="T10" r="T11" b="T12"/>
                <a:pathLst>
                  <a:path w="8" h="1">
                    <a:moveTo>
                      <a:pt x="0" y="0"/>
                    </a:moveTo>
                    <a:lnTo>
                      <a:pt x="8" y="0"/>
                    </a:lnTo>
                    <a:lnTo>
                      <a:pt x="0" y="0"/>
                    </a:lnTo>
                    <a:close/>
                  </a:path>
                </a:pathLst>
              </a:custGeom>
              <a:solidFill>
                <a:srgbClr val="3AD300"/>
              </a:solidFill>
              <a:ln w="9525">
                <a:noFill/>
                <a:round/>
                <a:headEnd/>
                <a:tailEnd/>
              </a:ln>
            </p:spPr>
            <p:txBody>
              <a:bodyPr/>
              <a:lstStyle/>
              <a:p>
                <a:endParaRPr lang="es-ES_tradnl"/>
              </a:p>
            </p:txBody>
          </p:sp>
          <p:sp>
            <p:nvSpPr>
              <p:cNvPr id="38966" name="Freeform 857"/>
              <p:cNvSpPr>
                <a:spLocks/>
              </p:cNvSpPr>
              <p:nvPr/>
            </p:nvSpPr>
            <p:spPr bwMode="auto">
              <a:xfrm>
                <a:off x="1961"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38967" name="Freeform 858"/>
              <p:cNvSpPr>
                <a:spLocks/>
              </p:cNvSpPr>
              <p:nvPr/>
            </p:nvSpPr>
            <p:spPr bwMode="auto">
              <a:xfrm>
                <a:off x="1977"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38968" name="Freeform 859"/>
              <p:cNvSpPr>
                <a:spLocks/>
              </p:cNvSpPr>
              <p:nvPr/>
            </p:nvSpPr>
            <p:spPr bwMode="auto">
              <a:xfrm>
                <a:off x="199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38969" name="Freeform 860"/>
              <p:cNvSpPr>
                <a:spLocks/>
              </p:cNvSpPr>
              <p:nvPr/>
            </p:nvSpPr>
            <p:spPr bwMode="auto">
              <a:xfrm>
                <a:off x="2009" y="2003"/>
                <a:ext cx="16" cy="8"/>
              </a:xfrm>
              <a:custGeom>
                <a:avLst/>
                <a:gdLst>
                  <a:gd name="T0" fmla="*/ 8 w 16"/>
                  <a:gd name="T1" fmla="*/ 8 h 8"/>
                  <a:gd name="T2" fmla="*/ 16 w 16"/>
                  <a:gd name="T3" fmla="*/ 8 h 8"/>
                  <a:gd name="T4" fmla="*/ 8 w 16"/>
                  <a:gd name="T5" fmla="*/ 8 h 8"/>
                  <a:gd name="T6" fmla="*/ 8 w 16"/>
                  <a:gd name="T7" fmla="*/ 0 h 8"/>
                  <a:gd name="T8" fmla="*/ 0 w 16"/>
                  <a:gd name="T9" fmla="*/ 0 h 8"/>
                  <a:gd name="T10" fmla="*/ 8 w 16"/>
                  <a:gd name="T11" fmla="*/ 8 h 8"/>
                  <a:gd name="T12" fmla="*/ 0 60000 65536"/>
                  <a:gd name="T13" fmla="*/ 0 60000 65536"/>
                  <a:gd name="T14" fmla="*/ 0 60000 65536"/>
                  <a:gd name="T15" fmla="*/ 0 60000 65536"/>
                  <a:gd name="T16" fmla="*/ 0 60000 65536"/>
                  <a:gd name="T17" fmla="*/ 0 60000 65536"/>
                  <a:gd name="T18" fmla="*/ 0 w 16"/>
                  <a:gd name="T19" fmla="*/ 0 h 8"/>
                  <a:gd name="T20" fmla="*/ 16 w 16"/>
                  <a:gd name="T21" fmla="*/ 8 h 8"/>
                </a:gdLst>
                <a:ahLst/>
                <a:cxnLst>
                  <a:cxn ang="T12">
                    <a:pos x="T0" y="T1"/>
                  </a:cxn>
                  <a:cxn ang="T13">
                    <a:pos x="T2" y="T3"/>
                  </a:cxn>
                  <a:cxn ang="T14">
                    <a:pos x="T4" y="T5"/>
                  </a:cxn>
                  <a:cxn ang="T15">
                    <a:pos x="T6" y="T7"/>
                  </a:cxn>
                  <a:cxn ang="T16">
                    <a:pos x="T8" y="T9"/>
                  </a:cxn>
                  <a:cxn ang="T17">
                    <a:pos x="T10" y="T11"/>
                  </a:cxn>
                </a:cxnLst>
                <a:rect l="T18" t="T19" r="T20" b="T21"/>
                <a:pathLst>
                  <a:path w="16" h="8">
                    <a:moveTo>
                      <a:pt x="8" y="8"/>
                    </a:moveTo>
                    <a:lnTo>
                      <a:pt x="16" y="8"/>
                    </a:lnTo>
                    <a:lnTo>
                      <a:pt x="8" y="8"/>
                    </a:lnTo>
                    <a:lnTo>
                      <a:pt x="8" y="0"/>
                    </a:lnTo>
                    <a:lnTo>
                      <a:pt x="0" y="0"/>
                    </a:lnTo>
                    <a:lnTo>
                      <a:pt x="8" y="8"/>
                    </a:lnTo>
                    <a:close/>
                  </a:path>
                </a:pathLst>
              </a:custGeom>
              <a:solidFill>
                <a:srgbClr val="3AD300"/>
              </a:solidFill>
              <a:ln w="9525">
                <a:noFill/>
                <a:round/>
                <a:headEnd/>
                <a:tailEnd/>
              </a:ln>
            </p:spPr>
            <p:txBody>
              <a:bodyPr/>
              <a:lstStyle/>
              <a:p>
                <a:endParaRPr lang="es-ES_tradnl"/>
              </a:p>
            </p:txBody>
          </p:sp>
          <p:sp>
            <p:nvSpPr>
              <p:cNvPr id="38970" name="Rectangle 861"/>
              <p:cNvSpPr>
                <a:spLocks noChangeArrowheads="1"/>
              </p:cNvSpPr>
              <p:nvPr/>
            </p:nvSpPr>
            <p:spPr bwMode="auto">
              <a:xfrm>
                <a:off x="2025" y="2003"/>
                <a:ext cx="8" cy="8"/>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38971" name="Freeform 862"/>
              <p:cNvSpPr>
                <a:spLocks/>
              </p:cNvSpPr>
              <p:nvPr/>
            </p:nvSpPr>
            <p:spPr bwMode="auto">
              <a:xfrm>
                <a:off x="2033" y="2003"/>
                <a:ext cx="16" cy="8"/>
              </a:xfrm>
              <a:custGeom>
                <a:avLst/>
                <a:gdLst>
                  <a:gd name="T0" fmla="*/ 0 w 16"/>
                  <a:gd name="T1" fmla="*/ 0 h 8"/>
                  <a:gd name="T2" fmla="*/ 8 w 16"/>
                  <a:gd name="T3" fmla="*/ 8 h 8"/>
                  <a:gd name="T4" fmla="*/ 16 w 16"/>
                  <a:gd name="T5" fmla="*/ 8 h 8"/>
                  <a:gd name="T6" fmla="*/ 8 w 16"/>
                  <a:gd name="T7" fmla="*/ 0 h 8"/>
                  <a:gd name="T8" fmla="*/ 0 w 16"/>
                  <a:gd name="T9" fmla="*/ 0 h 8"/>
                  <a:gd name="T10" fmla="*/ 0 60000 65536"/>
                  <a:gd name="T11" fmla="*/ 0 60000 65536"/>
                  <a:gd name="T12" fmla="*/ 0 60000 65536"/>
                  <a:gd name="T13" fmla="*/ 0 60000 65536"/>
                  <a:gd name="T14" fmla="*/ 0 60000 65536"/>
                  <a:gd name="T15" fmla="*/ 0 w 16"/>
                  <a:gd name="T16" fmla="*/ 0 h 8"/>
                  <a:gd name="T17" fmla="*/ 16 w 16"/>
                  <a:gd name="T18" fmla="*/ 8 h 8"/>
                </a:gdLst>
                <a:ahLst/>
                <a:cxnLst>
                  <a:cxn ang="T10">
                    <a:pos x="T0" y="T1"/>
                  </a:cxn>
                  <a:cxn ang="T11">
                    <a:pos x="T2" y="T3"/>
                  </a:cxn>
                  <a:cxn ang="T12">
                    <a:pos x="T4" y="T5"/>
                  </a:cxn>
                  <a:cxn ang="T13">
                    <a:pos x="T6" y="T7"/>
                  </a:cxn>
                  <a:cxn ang="T14">
                    <a:pos x="T8" y="T9"/>
                  </a:cxn>
                </a:cxnLst>
                <a:rect l="T15" t="T16" r="T17" b="T18"/>
                <a:pathLst>
                  <a:path w="16" h="8">
                    <a:moveTo>
                      <a:pt x="0" y="0"/>
                    </a:moveTo>
                    <a:lnTo>
                      <a:pt x="8" y="8"/>
                    </a:lnTo>
                    <a:lnTo>
                      <a:pt x="16" y="8"/>
                    </a:lnTo>
                    <a:lnTo>
                      <a:pt x="8" y="0"/>
                    </a:lnTo>
                    <a:lnTo>
                      <a:pt x="0" y="0"/>
                    </a:lnTo>
                    <a:close/>
                  </a:path>
                </a:pathLst>
              </a:custGeom>
              <a:solidFill>
                <a:srgbClr val="3AD300"/>
              </a:solidFill>
              <a:ln w="9525">
                <a:noFill/>
                <a:round/>
                <a:headEnd/>
                <a:tailEnd/>
              </a:ln>
            </p:spPr>
            <p:txBody>
              <a:bodyPr/>
              <a:lstStyle/>
              <a:p>
                <a:endParaRPr lang="es-ES_tradnl"/>
              </a:p>
            </p:txBody>
          </p:sp>
          <p:sp>
            <p:nvSpPr>
              <p:cNvPr id="38972" name="Freeform 863"/>
              <p:cNvSpPr>
                <a:spLocks/>
              </p:cNvSpPr>
              <p:nvPr/>
            </p:nvSpPr>
            <p:spPr bwMode="auto">
              <a:xfrm>
                <a:off x="2033" y="2306"/>
                <a:ext cx="24" cy="40"/>
              </a:xfrm>
              <a:custGeom>
                <a:avLst/>
                <a:gdLst>
                  <a:gd name="T0" fmla="*/ 0 w 24"/>
                  <a:gd name="T1" fmla="*/ 0 h 40"/>
                  <a:gd name="T2" fmla="*/ 0 w 24"/>
                  <a:gd name="T3" fmla="*/ 8 h 40"/>
                  <a:gd name="T4" fmla="*/ 8 w 24"/>
                  <a:gd name="T5" fmla="*/ 8 h 40"/>
                  <a:gd name="T6" fmla="*/ 8 w 24"/>
                  <a:gd name="T7" fmla="*/ 16 h 40"/>
                  <a:gd name="T8" fmla="*/ 16 w 24"/>
                  <a:gd name="T9" fmla="*/ 24 h 40"/>
                  <a:gd name="T10" fmla="*/ 16 w 24"/>
                  <a:gd name="T11" fmla="*/ 40 h 40"/>
                  <a:gd name="T12" fmla="*/ 16 w 24"/>
                  <a:gd name="T13" fmla="*/ 32 h 40"/>
                  <a:gd name="T14" fmla="*/ 24 w 24"/>
                  <a:gd name="T15" fmla="*/ 24 h 40"/>
                  <a:gd name="T16" fmla="*/ 24 w 24"/>
                  <a:gd name="T17" fmla="*/ 16 h 40"/>
                  <a:gd name="T18" fmla="*/ 16 w 24"/>
                  <a:gd name="T19" fmla="*/ 16 h 40"/>
                  <a:gd name="T20" fmla="*/ 16 w 24"/>
                  <a:gd name="T21" fmla="*/ 0 h 40"/>
                  <a:gd name="T22" fmla="*/ 0 w 24"/>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40"/>
                  <a:gd name="T38" fmla="*/ 24 w 24"/>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40">
                    <a:moveTo>
                      <a:pt x="0" y="0"/>
                    </a:moveTo>
                    <a:lnTo>
                      <a:pt x="0" y="8"/>
                    </a:lnTo>
                    <a:lnTo>
                      <a:pt x="8" y="8"/>
                    </a:lnTo>
                    <a:lnTo>
                      <a:pt x="8" y="16"/>
                    </a:lnTo>
                    <a:lnTo>
                      <a:pt x="16" y="24"/>
                    </a:lnTo>
                    <a:lnTo>
                      <a:pt x="16" y="40"/>
                    </a:lnTo>
                    <a:lnTo>
                      <a:pt x="16" y="32"/>
                    </a:lnTo>
                    <a:lnTo>
                      <a:pt x="24" y="24"/>
                    </a:lnTo>
                    <a:lnTo>
                      <a:pt x="24" y="16"/>
                    </a:lnTo>
                    <a:lnTo>
                      <a:pt x="16" y="16"/>
                    </a:lnTo>
                    <a:lnTo>
                      <a:pt x="16"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38951" name="Text Box 874"/>
            <p:cNvSpPr txBox="1">
              <a:spLocks noChangeArrowheads="1"/>
            </p:cNvSpPr>
            <p:nvPr/>
          </p:nvSpPr>
          <p:spPr bwMode="auto">
            <a:xfrm>
              <a:off x="7858125" y="2271713"/>
              <a:ext cx="628650" cy="519112"/>
            </a:xfrm>
            <a:prstGeom prst="rect">
              <a:avLst/>
            </a:prstGeom>
            <a:noFill/>
            <a:ln w="9525">
              <a:noFill/>
              <a:miter lim="800000"/>
              <a:headEnd/>
              <a:tailEnd/>
            </a:ln>
          </p:spPr>
          <p:txBody>
            <a:bodyPr>
              <a:spAutoFit/>
            </a:bodyPr>
            <a:lstStyle/>
            <a:p>
              <a:pPr>
                <a:spcBef>
                  <a:spcPct val="50000"/>
                </a:spcBef>
              </a:pPr>
              <a:r>
                <a:rPr lang="es-ES" sz="2800">
                  <a:solidFill>
                    <a:srgbClr val="000000"/>
                  </a:solidFill>
                </a:rPr>
                <a:t>O</a:t>
              </a:r>
              <a:r>
                <a:rPr lang="en-US" sz="2800">
                  <a:solidFill>
                    <a:srgbClr val="000000"/>
                  </a:solidFill>
                  <a:cs typeface="Times New Roman" pitchFamily="18" charset="0"/>
                </a:rPr>
                <a:t>'</a:t>
              </a:r>
            </a:p>
          </p:txBody>
        </p:sp>
      </p:grpSp>
      <p:sp>
        <p:nvSpPr>
          <p:cNvPr id="38926" name="Text Box 875"/>
          <p:cNvSpPr txBox="1">
            <a:spLocks noChangeArrowheads="1"/>
          </p:cNvSpPr>
          <p:nvPr/>
        </p:nvSpPr>
        <p:spPr bwMode="auto">
          <a:xfrm>
            <a:off x="4643438" y="2571750"/>
            <a:ext cx="628650" cy="519113"/>
          </a:xfrm>
          <a:prstGeom prst="rect">
            <a:avLst/>
          </a:prstGeom>
          <a:noFill/>
          <a:ln w="9525">
            <a:noFill/>
            <a:miter lim="800000"/>
            <a:headEnd/>
            <a:tailEnd/>
          </a:ln>
        </p:spPr>
        <p:txBody>
          <a:bodyPr>
            <a:spAutoFit/>
          </a:bodyPr>
          <a:lstStyle/>
          <a:p>
            <a:pPr>
              <a:spcBef>
                <a:spcPct val="50000"/>
              </a:spcBef>
            </a:pPr>
            <a:r>
              <a:rPr lang="es-ES" sz="2800">
                <a:solidFill>
                  <a:srgbClr val="000000"/>
                </a:solidFill>
              </a:rPr>
              <a:t>L</a:t>
            </a:r>
          </a:p>
        </p:txBody>
      </p:sp>
      <p:grpSp>
        <p:nvGrpSpPr>
          <p:cNvPr id="13" name="Group 887"/>
          <p:cNvGrpSpPr>
            <a:grpSpLocks/>
          </p:cNvGrpSpPr>
          <p:nvPr/>
        </p:nvGrpSpPr>
        <p:grpSpPr bwMode="auto">
          <a:xfrm>
            <a:off x="4843463" y="242888"/>
            <a:ext cx="2000250" cy="2043112"/>
            <a:chOff x="3051" y="153"/>
            <a:chExt cx="1260" cy="1287"/>
          </a:xfrm>
        </p:grpSpPr>
        <p:sp>
          <p:nvSpPr>
            <p:cNvPr id="38946" name="Line 879"/>
            <p:cNvSpPr>
              <a:spLocks noChangeShapeType="1"/>
            </p:cNvSpPr>
            <p:nvPr/>
          </p:nvSpPr>
          <p:spPr bwMode="auto">
            <a:xfrm>
              <a:off x="3051" y="387"/>
              <a:ext cx="0" cy="297"/>
            </a:xfrm>
            <a:prstGeom prst="line">
              <a:avLst/>
            </a:prstGeom>
            <a:noFill/>
            <a:ln w="9525">
              <a:solidFill>
                <a:schemeClr val="tx1"/>
              </a:solidFill>
              <a:prstDash val="dash"/>
              <a:round/>
              <a:headEnd/>
              <a:tailEnd/>
            </a:ln>
          </p:spPr>
          <p:txBody>
            <a:bodyPr/>
            <a:lstStyle/>
            <a:p>
              <a:endParaRPr lang="es-ES_tradnl"/>
            </a:p>
          </p:txBody>
        </p:sp>
        <p:sp>
          <p:nvSpPr>
            <p:cNvPr id="38947" name="Line 880"/>
            <p:cNvSpPr>
              <a:spLocks noChangeShapeType="1"/>
            </p:cNvSpPr>
            <p:nvPr/>
          </p:nvSpPr>
          <p:spPr bwMode="auto">
            <a:xfrm>
              <a:off x="4140" y="387"/>
              <a:ext cx="0" cy="1053"/>
            </a:xfrm>
            <a:prstGeom prst="line">
              <a:avLst/>
            </a:prstGeom>
            <a:noFill/>
            <a:ln w="9525">
              <a:solidFill>
                <a:schemeClr val="tx1"/>
              </a:solidFill>
              <a:prstDash val="dash"/>
              <a:round/>
              <a:headEnd/>
              <a:tailEnd/>
            </a:ln>
          </p:spPr>
          <p:txBody>
            <a:bodyPr/>
            <a:lstStyle/>
            <a:p>
              <a:endParaRPr lang="es-ES_tradnl"/>
            </a:p>
          </p:txBody>
        </p:sp>
        <p:sp>
          <p:nvSpPr>
            <p:cNvPr id="38948" name="Line 881"/>
            <p:cNvSpPr>
              <a:spLocks noChangeShapeType="1"/>
            </p:cNvSpPr>
            <p:nvPr/>
          </p:nvSpPr>
          <p:spPr bwMode="auto">
            <a:xfrm>
              <a:off x="3060" y="540"/>
              <a:ext cx="1098" cy="0"/>
            </a:xfrm>
            <a:prstGeom prst="line">
              <a:avLst/>
            </a:prstGeom>
            <a:noFill/>
            <a:ln w="9525">
              <a:solidFill>
                <a:schemeClr val="tx1"/>
              </a:solidFill>
              <a:round/>
              <a:headEnd/>
              <a:tailEnd type="triangle" w="med" len="med"/>
            </a:ln>
          </p:spPr>
          <p:txBody>
            <a:bodyPr/>
            <a:lstStyle/>
            <a:p>
              <a:endParaRPr lang="es-ES_tradnl"/>
            </a:p>
          </p:txBody>
        </p:sp>
        <p:sp>
          <p:nvSpPr>
            <p:cNvPr id="38949" name="Text Box 883"/>
            <p:cNvSpPr txBox="1">
              <a:spLocks noChangeArrowheads="1"/>
            </p:cNvSpPr>
            <p:nvPr/>
          </p:nvSpPr>
          <p:spPr bwMode="auto">
            <a:xfrm>
              <a:off x="3141" y="153"/>
              <a:ext cx="1170"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rPr>
                <a:t>f </a:t>
              </a:r>
              <a:r>
                <a:rPr lang="en-US" sz="3200" i="1">
                  <a:solidFill>
                    <a:srgbClr val="000000"/>
                  </a:solidFill>
                  <a:cs typeface="Times New Roman" pitchFamily="18" charset="0"/>
                </a:rPr>
                <a:t>' = LF'</a:t>
              </a:r>
            </a:p>
          </p:txBody>
        </p:sp>
      </p:grpSp>
      <p:grpSp>
        <p:nvGrpSpPr>
          <p:cNvPr id="14" name="Group 886"/>
          <p:cNvGrpSpPr>
            <a:grpSpLocks/>
          </p:cNvGrpSpPr>
          <p:nvPr/>
        </p:nvGrpSpPr>
        <p:grpSpPr bwMode="auto">
          <a:xfrm>
            <a:off x="4829175" y="4286250"/>
            <a:ext cx="3257550" cy="985838"/>
            <a:chOff x="3042" y="2700"/>
            <a:chExt cx="2052" cy="621"/>
          </a:xfrm>
        </p:grpSpPr>
        <p:sp>
          <p:nvSpPr>
            <p:cNvPr id="38943" name="Line 867"/>
            <p:cNvSpPr>
              <a:spLocks noChangeShapeType="1"/>
            </p:cNvSpPr>
            <p:nvPr/>
          </p:nvSpPr>
          <p:spPr bwMode="auto">
            <a:xfrm>
              <a:off x="5085" y="2700"/>
              <a:ext cx="0" cy="621"/>
            </a:xfrm>
            <a:prstGeom prst="line">
              <a:avLst/>
            </a:prstGeom>
            <a:noFill/>
            <a:ln w="9525">
              <a:solidFill>
                <a:schemeClr val="tx1"/>
              </a:solidFill>
              <a:prstDash val="dash"/>
              <a:round/>
              <a:headEnd/>
              <a:tailEnd/>
            </a:ln>
          </p:spPr>
          <p:txBody>
            <a:bodyPr/>
            <a:lstStyle/>
            <a:p>
              <a:endParaRPr lang="es-ES_tradnl"/>
            </a:p>
          </p:txBody>
        </p:sp>
        <p:sp>
          <p:nvSpPr>
            <p:cNvPr id="38944" name="Text Box 872"/>
            <p:cNvSpPr txBox="1">
              <a:spLocks noChangeArrowheads="1"/>
            </p:cNvSpPr>
            <p:nvPr/>
          </p:nvSpPr>
          <p:spPr bwMode="auto">
            <a:xfrm>
              <a:off x="3654" y="2835"/>
              <a:ext cx="1170" cy="365"/>
            </a:xfrm>
            <a:prstGeom prst="rect">
              <a:avLst/>
            </a:prstGeom>
            <a:noFill/>
            <a:ln w="9525">
              <a:noFill/>
              <a:miter lim="800000"/>
              <a:headEnd/>
              <a:tailEnd/>
            </a:ln>
          </p:spPr>
          <p:txBody>
            <a:bodyPr>
              <a:spAutoFit/>
            </a:bodyPr>
            <a:lstStyle/>
            <a:p>
              <a:pPr>
                <a:spcBef>
                  <a:spcPct val="50000"/>
                </a:spcBef>
              </a:pPr>
              <a:r>
                <a:rPr lang="es-ES" sz="3200" i="1">
                  <a:solidFill>
                    <a:srgbClr val="000000"/>
                  </a:solidFill>
                </a:rPr>
                <a:t>s</a:t>
              </a:r>
              <a:r>
                <a:rPr lang="en-US" sz="3200" i="1">
                  <a:solidFill>
                    <a:srgbClr val="000000"/>
                  </a:solidFill>
                  <a:cs typeface="Times New Roman" pitchFamily="18" charset="0"/>
                </a:rPr>
                <a:t>' = LO'</a:t>
              </a:r>
            </a:p>
          </p:txBody>
        </p:sp>
        <p:sp>
          <p:nvSpPr>
            <p:cNvPr id="38945" name="Line 884"/>
            <p:cNvSpPr>
              <a:spLocks noChangeShapeType="1"/>
            </p:cNvSpPr>
            <p:nvPr/>
          </p:nvSpPr>
          <p:spPr bwMode="auto">
            <a:xfrm flipH="1">
              <a:off x="3042" y="3186"/>
              <a:ext cx="2052" cy="0"/>
            </a:xfrm>
            <a:prstGeom prst="line">
              <a:avLst/>
            </a:prstGeom>
            <a:noFill/>
            <a:ln w="9525">
              <a:solidFill>
                <a:schemeClr val="tx1"/>
              </a:solidFill>
              <a:round/>
              <a:headEnd type="triangle" w="med" len="med"/>
              <a:tailEnd/>
            </a:ln>
          </p:spPr>
          <p:txBody>
            <a:bodyPr/>
            <a:lstStyle/>
            <a:p>
              <a:endParaRPr lang="es-ES_tradnl"/>
            </a:p>
          </p:txBody>
        </p:sp>
      </p:grpSp>
      <p:grpSp>
        <p:nvGrpSpPr>
          <p:cNvPr id="15" name="891 Grupo"/>
          <p:cNvGrpSpPr>
            <a:grpSpLocks/>
          </p:cNvGrpSpPr>
          <p:nvPr/>
        </p:nvGrpSpPr>
        <p:grpSpPr bwMode="auto">
          <a:xfrm>
            <a:off x="914400" y="3600450"/>
            <a:ext cx="3971925" cy="1671638"/>
            <a:chOff x="914400" y="3600450"/>
            <a:chExt cx="3971925" cy="1671638"/>
          </a:xfrm>
        </p:grpSpPr>
        <p:sp>
          <p:nvSpPr>
            <p:cNvPr id="38936" name="Line 868"/>
            <p:cNvSpPr>
              <a:spLocks noChangeShapeType="1"/>
            </p:cNvSpPr>
            <p:nvPr/>
          </p:nvSpPr>
          <p:spPr bwMode="auto">
            <a:xfrm>
              <a:off x="4843463" y="4800600"/>
              <a:ext cx="0" cy="471488"/>
            </a:xfrm>
            <a:prstGeom prst="line">
              <a:avLst/>
            </a:prstGeom>
            <a:noFill/>
            <a:ln w="9525">
              <a:solidFill>
                <a:schemeClr val="tx1"/>
              </a:solidFill>
              <a:prstDash val="dash"/>
              <a:round/>
              <a:headEnd/>
              <a:tailEnd/>
            </a:ln>
          </p:spPr>
          <p:txBody>
            <a:bodyPr/>
            <a:lstStyle/>
            <a:p>
              <a:endParaRPr lang="es-ES_tradnl"/>
            </a:p>
          </p:txBody>
        </p:sp>
        <p:grpSp>
          <p:nvGrpSpPr>
            <p:cNvPr id="38937" name="890 Grupo"/>
            <p:cNvGrpSpPr>
              <a:grpSpLocks/>
            </p:cNvGrpSpPr>
            <p:nvPr/>
          </p:nvGrpSpPr>
          <p:grpSpPr bwMode="auto">
            <a:xfrm>
              <a:off x="914400" y="3600450"/>
              <a:ext cx="3971925" cy="1671638"/>
              <a:chOff x="914400" y="3600450"/>
              <a:chExt cx="3971925" cy="1671638"/>
            </a:xfrm>
          </p:grpSpPr>
          <p:grpSp>
            <p:nvGrpSpPr>
              <p:cNvPr id="38938" name="885 Grupo"/>
              <p:cNvGrpSpPr>
                <a:grpSpLocks/>
              </p:cNvGrpSpPr>
              <p:nvPr/>
            </p:nvGrpSpPr>
            <p:grpSpPr bwMode="auto">
              <a:xfrm>
                <a:off x="914400" y="3600450"/>
                <a:ext cx="3914775" cy="1671638"/>
                <a:chOff x="914400" y="3600450"/>
                <a:chExt cx="3914775" cy="1671638"/>
              </a:xfrm>
            </p:grpSpPr>
            <p:sp>
              <p:nvSpPr>
                <p:cNvPr id="38940" name="Line 866"/>
                <p:cNvSpPr>
                  <a:spLocks noChangeShapeType="1"/>
                </p:cNvSpPr>
                <p:nvPr/>
              </p:nvSpPr>
              <p:spPr bwMode="auto">
                <a:xfrm>
                  <a:off x="914400" y="3600450"/>
                  <a:ext cx="0" cy="1671638"/>
                </a:xfrm>
                <a:prstGeom prst="line">
                  <a:avLst/>
                </a:prstGeom>
                <a:noFill/>
                <a:ln w="9525">
                  <a:solidFill>
                    <a:schemeClr val="tx1"/>
                  </a:solidFill>
                  <a:prstDash val="dash"/>
                  <a:round/>
                  <a:headEnd/>
                  <a:tailEnd/>
                </a:ln>
              </p:spPr>
              <p:txBody>
                <a:bodyPr/>
                <a:lstStyle/>
                <a:p>
                  <a:endParaRPr lang="es-ES_tradnl"/>
                </a:p>
              </p:txBody>
            </p:sp>
            <p:sp>
              <p:nvSpPr>
                <p:cNvPr id="38941" name="Line 869"/>
                <p:cNvSpPr>
                  <a:spLocks noChangeShapeType="1"/>
                </p:cNvSpPr>
                <p:nvPr/>
              </p:nvSpPr>
              <p:spPr bwMode="auto">
                <a:xfrm flipH="1">
                  <a:off x="914400" y="5057775"/>
                  <a:ext cx="3914775" cy="0"/>
                </a:xfrm>
                <a:prstGeom prst="line">
                  <a:avLst/>
                </a:prstGeom>
                <a:noFill/>
                <a:ln w="9525">
                  <a:solidFill>
                    <a:schemeClr val="tx1"/>
                  </a:solidFill>
                  <a:round/>
                  <a:headEnd/>
                  <a:tailEnd type="triangle" w="med" len="med"/>
                </a:ln>
              </p:spPr>
              <p:txBody>
                <a:bodyPr/>
                <a:lstStyle/>
                <a:p>
                  <a:endParaRPr lang="es-ES_tradnl"/>
                </a:p>
              </p:txBody>
            </p:sp>
            <p:sp>
              <p:nvSpPr>
                <p:cNvPr id="38942" name="Text Box 871"/>
                <p:cNvSpPr txBox="1">
                  <a:spLocks noChangeArrowheads="1"/>
                </p:cNvSpPr>
                <p:nvPr/>
              </p:nvSpPr>
              <p:spPr bwMode="auto">
                <a:xfrm>
                  <a:off x="2314575" y="4500563"/>
                  <a:ext cx="1414463" cy="579437"/>
                </a:xfrm>
                <a:prstGeom prst="rect">
                  <a:avLst/>
                </a:prstGeom>
                <a:noFill/>
                <a:ln w="9525">
                  <a:noFill/>
                  <a:miter lim="800000"/>
                  <a:headEnd/>
                  <a:tailEnd/>
                </a:ln>
              </p:spPr>
              <p:txBody>
                <a:bodyPr>
                  <a:spAutoFit/>
                </a:bodyPr>
                <a:lstStyle/>
                <a:p>
                  <a:pPr>
                    <a:spcBef>
                      <a:spcPct val="50000"/>
                    </a:spcBef>
                  </a:pPr>
                  <a:r>
                    <a:rPr lang="es-ES" sz="3200" i="1">
                      <a:solidFill>
                        <a:srgbClr val="000000"/>
                      </a:solidFill>
                    </a:rPr>
                    <a:t>s = LO</a:t>
                  </a:r>
                </a:p>
              </p:txBody>
            </p:sp>
          </p:grpSp>
          <p:sp>
            <p:nvSpPr>
              <p:cNvPr id="38939" name="Oval 888"/>
              <p:cNvSpPr>
                <a:spLocks noChangeArrowheads="1"/>
              </p:cNvSpPr>
              <p:nvPr/>
            </p:nvSpPr>
            <p:spPr bwMode="auto">
              <a:xfrm>
                <a:off x="4797425" y="5005388"/>
                <a:ext cx="88900" cy="8890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grpSp>
        <p:nvGrpSpPr>
          <p:cNvPr id="38930" name="886 Grupo"/>
          <p:cNvGrpSpPr>
            <a:grpSpLocks/>
          </p:cNvGrpSpPr>
          <p:nvPr/>
        </p:nvGrpSpPr>
        <p:grpSpPr bwMode="auto">
          <a:xfrm>
            <a:off x="6386513" y="2300288"/>
            <a:ext cx="628650" cy="609600"/>
            <a:chOff x="6386513" y="2300288"/>
            <a:chExt cx="628650" cy="609167"/>
          </a:xfrm>
        </p:grpSpPr>
        <p:sp>
          <p:nvSpPr>
            <p:cNvPr id="38934" name="Text Box 877"/>
            <p:cNvSpPr txBox="1">
              <a:spLocks noChangeArrowheads="1"/>
            </p:cNvSpPr>
            <p:nvPr/>
          </p:nvSpPr>
          <p:spPr bwMode="auto">
            <a:xfrm>
              <a:off x="6386513" y="2300288"/>
              <a:ext cx="628650" cy="519112"/>
            </a:xfrm>
            <a:prstGeom prst="rect">
              <a:avLst/>
            </a:prstGeom>
            <a:noFill/>
            <a:ln w="9525">
              <a:noFill/>
              <a:miter lim="800000"/>
              <a:headEnd/>
              <a:tailEnd/>
            </a:ln>
          </p:spPr>
          <p:txBody>
            <a:bodyPr>
              <a:spAutoFit/>
            </a:bodyPr>
            <a:lstStyle/>
            <a:p>
              <a:pPr>
                <a:spcBef>
                  <a:spcPct val="50000"/>
                </a:spcBef>
              </a:pPr>
              <a:r>
                <a:rPr lang="es-ES" sz="2800">
                  <a:solidFill>
                    <a:srgbClr val="000000"/>
                  </a:solidFill>
                </a:rPr>
                <a:t>F</a:t>
              </a:r>
              <a:r>
                <a:rPr lang="en-US" sz="2800">
                  <a:solidFill>
                    <a:srgbClr val="000000"/>
                  </a:solidFill>
                  <a:cs typeface="Times New Roman" pitchFamily="18" charset="0"/>
                </a:rPr>
                <a:t>'</a:t>
              </a:r>
            </a:p>
          </p:txBody>
        </p:sp>
        <p:sp>
          <p:nvSpPr>
            <p:cNvPr id="883" name="882 Elipse"/>
            <p:cNvSpPr/>
            <p:nvPr/>
          </p:nvSpPr>
          <p:spPr>
            <a:xfrm>
              <a:off x="6543675" y="2790477"/>
              <a:ext cx="119063" cy="11897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grpSp>
        <p:nvGrpSpPr>
          <p:cNvPr id="38931" name="886 Grupo"/>
          <p:cNvGrpSpPr>
            <a:grpSpLocks/>
          </p:cNvGrpSpPr>
          <p:nvPr/>
        </p:nvGrpSpPr>
        <p:grpSpPr bwMode="auto">
          <a:xfrm>
            <a:off x="2657475" y="2300288"/>
            <a:ext cx="628650" cy="609600"/>
            <a:chOff x="6386513" y="2300288"/>
            <a:chExt cx="628650" cy="609167"/>
          </a:xfrm>
        </p:grpSpPr>
        <p:sp>
          <p:nvSpPr>
            <p:cNvPr id="38932" name="Text Box 877"/>
            <p:cNvSpPr txBox="1">
              <a:spLocks noChangeArrowheads="1"/>
            </p:cNvSpPr>
            <p:nvPr/>
          </p:nvSpPr>
          <p:spPr bwMode="auto">
            <a:xfrm>
              <a:off x="6386513" y="2300288"/>
              <a:ext cx="628650" cy="519112"/>
            </a:xfrm>
            <a:prstGeom prst="rect">
              <a:avLst/>
            </a:prstGeom>
            <a:noFill/>
            <a:ln w="9525">
              <a:noFill/>
              <a:miter lim="800000"/>
              <a:headEnd/>
              <a:tailEnd/>
            </a:ln>
          </p:spPr>
          <p:txBody>
            <a:bodyPr>
              <a:spAutoFit/>
            </a:bodyPr>
            <a:lstStyle/>
            <a:p>
              <a:pPr>
                <a:spcBef>
                  <a:spcPct val="50000"/>
                </a:spcBef>
              </a:pPr>
              <a:r>
                <a:rPr lang="es-ES" sz="2800">
                  <a:solidFill>
                    <a:srgbClr val="000000"/>
                  </a:solidFill>
                </a:rPr>
                <a:t>F</a:t>
              </a:r>
              <a:endParaRPr lang="en-US" sz="2800">
                <a:solidFill>
                  <a:srgbClr val="000000"/>
                </a:solidFill>
                <a:cs typeface="Times New Roman" pitchFamily="18" charset="0"/>
              </a:endParaRPr>
            </a:p>
          </p:txBody>
        </p:sp>
        <p:sp>
          <p:nvSpPr>
            <p:cNvPr id="892" name="891 Elipse"/>
            <p:cNvSpPr/>
            <p:nvPr/>
          </p:nvSpPr>
          <p:spPr>
            <a:xfrm>
              <a:off x="6543676" y="2790477"/>
              <a:ext cx="119062" cy="118978"/>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2000"/>
                                        <p:tgtEl>
                                          <p:spTgt spid="2"/>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par>
                          <p:cTn id="19" fill="hold">
                            <p:stCondLst>
                              <p:cond delay="2000"/>
                            </p:stCondLst>
                            <p:childTnLst>
                              <p:par>
                                <p:cTn id="20" presetID="22" presetClass="entr" presetSubtype="8"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animEffect transition="in" filter="wipe(left)">
                                      <p:cBhvr>
                                        <p:cTn id="22" dur="2000"/>
                                        <p:tgtEl>
                                          <p:spTgt spid="5"/>
                                        </p:tgtEl>
                                      </p:cBhvr>
                                    </p:animEffect>
                                  </p:childTnLst>
                                </p:cTn>
                              </p:par>
                            </p:childTnLst>
                          </p:cTn>
                        </p:par>
                        <p:par>
                          <p:cTn id="23" fill="hold">
                            <p:stCondLst>
                              <p:cond delay="4000"/>
                            </p:stCondLst>
                            <p:childTnLst>
                              <p:par>
                                <p:cTn id="24" presetID="1" presetClass="entr" presetSubtype="0" fill="hold" nodeType="afterEffect">
                                  <p:stCondLst>
                                    <p:cond delay="0"/>
                                  </p:stCondLst>
                                  <p:childTnLst>
                                    <p:set>
                                      <p:cBhvr>
                                        <p:cTn id="25" dur="1" fill="hold">
                                          <p:stCondLst>
                                            <p:cond delay="0"/>
                                          </p:stCondLst>
                                        </p:cTn>
                                        <p:tgtEl>
                                          <p:spTgt spid="4"/>
                                        </p:tgtEl>
                                        <p:attrNameLst>
                                          <p:attrName>style.visibility</p:attrName>
                                        </p:attrNameLst>
                                      </p:cBhvr>
                                      <p:to>
                                        <p:strVal val="visible"/>
                                      </p:to>
                                    </p:set>
                                  </p:childTnLst>
                                </p:cTn>
                              </p:par>
                            </p:childTnLst>
                          </p:cTn>
                        </p:par>
                        <p:par>
                          <p:cTn id="26" fill="hold">
                            <p:stCondLst>
                              <p:cond delay="4000"/>
                            </p:stCondLst>
                            <p:childTnLst>
                              <p:par>
                                <p:cTn id="27" presetID="1" presetClass="entr" presetSubtype="0" fill="hold" nodeType="after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7017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1.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273410" name="Rectangle 2"/>
          <p:cNvSpPr>
            <a:spLocks noGrp="1" noChangeArrowheads="1"/>
          </p:cNvSpPr>
          <p:nvPr>
            <p:ph type="ctrTitle"/>
          </p:nvPr>
        </p:nvSpPr>
        <p:spPr>
          <a:xfrm>
            <a:off x="685800" y="1536700"/>
            <a:ext cx="7772400" cy="3044825"/>
          </a:xfrm>
        </p:spPr>
        <p:txBody>
          <a:bodyPr/>
          <a:lstStyle/>
          <a:p>
            <a:pPr eaLnBrk="1" hangingPunct="1"/>
            <a:r>
              <a:rPr lang="es-ES" sz="5400" b="1" dirty="0" smtClean="0">
                <a:solidFill>
                  <a:schemeClr val="bg1"/>
                </a:solidFill>
              </a:rPr>
              <a:t>3.5.6</a:t>
            </a:r>
            <a:br>
              <a:rPr lang="es-ES" sz="5400" b="1" dirty="0" smtClean="0">
                <a:solidFill>
                  <a:schemeClr val="bg1"/>
                </a:solidFill>
              </a:rPr>
            </a:br>
            <a:r>
              <a:rPr lang="es-ES" sz="5400" b="1" dirty="0" smtClean="0">
                <a:solidFill>
                  <a:schemeClr val="bg1"/>
                </a:solidFill>
              </a:rPr>
              <a:t>Tamaño de la imagen:</a:t>
            </a:r>
            <a:br>
              <a:rPr lang="es-ES" sz="5400" b="1" dirty="0" smtClean="0">
                <a:solidFill>
                  <a:schemeClr val="bg1"/>
                </a:solidFill>
              </a:rPr>
            </a:br>
            <a:r>
              <a:rPr lang="es-ES" sz="5400" b="1" dirty="0" smtClean="0">
                <a:solidFill>
                  <a:schemeClr val="bg1"/>
                </a:solidFill>
              </a:rPr>
              <a:t>Aumento.</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5" name="34 Rectángulo"/>
          <p:cNvSpPr/>
          <p:nvPr/>
        </p:nvSpPr>
        <p:spPr>
          <a:xfrm>
            <a:off x="866775" y="308760"/>
            <a:ext cx="7362825" cy="394260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42 Grupo"/>
          <p:cNvGrpSpPr/>
          <p:nvPr/>
        </p:nvGrpSpPr>
        <p:grpSpPr>
          <a:xfrm>
            <a:off x="1614488" y="879909"/>
            <a:ext cx="5811837" cy="1619250"/>
            <a:chOff x="1614488" y="1046163"/>
            <a:chExt cx="5811837" cy="1619250"/>
          </a:xfrm>
        </p:grpSpPr>
        <p:sp>
          <p:nvSpPr>
            <p:cNvPr id="39941" name="AutoShape 3"/>
            <p:cNvSpPr>
              <a:spLocks noChangeArrowheads="1"/>
            </p:cNvSpPr>
            <p:nvPr/>
          </p:nvSpPr>
          <p:spPr bwMode="auto">
            <a:xfrm>
              <a:off x="1614488" y="1046163"/>
              <a:ext cx="3390900" cy="965200"/>
            </a:xfrm>
            <a:prstGeom prst="rtTriangle">
              <a:avLst/>
            </a:prstGeom>
            <a:solidFill>
              <a:srgbClr val="DDDDDD"/>
            </a:solidFill>
            <a:ln w="9525">
              <a:noFill/>
              <a:miter lim="800000"/>
              <a:headEnd/>
              <a:tailEnd/>
            </a:ln>
          </p:spPr>
          <p:txBody>
            <a:bodyPr wrap="none" anchor="ctr"/>
            <a:lstStyle/>
            <a:p>
              <a:endParaRPr lang="es-ES_tradnl">
                <a:solidFill>
                  <a:srgbClr val="000000"/>
                </a:solidFill>
                <a:latin typeface="Times New Roman"/>
              </a:endParaRPr>
            </a:p>
          </p:txBody>
        </p:sp>
        <p:sp>
          <p:nvSpPr>
            <p:cNvPr id="39942" name="AutoShape 2"/>
            <p:cNvSpPr>
              <a:spLocks noChangeArrowheads="1"/>
            </p:cNvSpPr>
            <p:nvPr/>
          </p:nvSpPr>
          <p:spPr bwMode="auto">
            <a:xfrm flipH="1" flipV="1">
              <a:off x="5119688" y="2020888"/>
              <a:ext cx="2306637" cy="644525"/>
            </a:xfrm>
            <a:prstGeom prst="rtTriangle">
              <a:avLst/>
            </a:prstGeom>
            <a:solidFill>
              <a:srgbClr val="DDDDDD"/>
            </a:solidFill>
            <a:ln w="9525">
              <a:noFill/>
              <a:miter lim="800000"/>
              <a:headEnd/>
              <a:tailEnd/>
            </a:ln>
          </p:spPr>
          <p:txBody>
            <a:bodyPr wrap="none" anchor="ctr"/>
            <a:lstStyle/>
            <a:p>
              <a:endParaRPr lang="es-ES_tradnl">
                <a:solidFill>
                  <a:srgbClr val="000000"/>
                </a:solidFill>
                <a:latin typeface="Times New Roman"/>
              </a:endParaRPr>
            </a:p>
          </p:txBody>
        </p:sp>
      </p:grpSp>
      <p:sp>
        <p:nvSpPr>
          <p:cNvPr id="39943" name="Line 4"/>
          <p:cNvSpPr>
            <a:spLocks noChangeShapeType="1"/>
          </p:cNvSpPr>
          <p:nvPr/>
        </p:nvSpPr>
        <p:spPr bwMode="auto">
          <a:xfrm>
            <a:off x="977900" y="1849871"/>
            <a:ext cx="6781800" cy="0"/>
          </a:xfrm>
          <a:prstGeom prst="line">
            <a:avLst/>
          </a:prstGeom>
          <a:noFill/>
          <a:ln w="9525">
            <a:solidFill>
              <a:schemeClr val="tx1"/>
            </a:solidFill>
            <a:round/>
            <a:headEnd/>
            <a:tailEnd/>
          </a:ln>
        </p:spPr>
        <p:txBody>
          <a:bodyPr/>
          <a:lstStyle/>
          <a:p>
            <a:endParaRPr lang="es-ES_tradnl">
              <a:solidFill>
                <a:srgbClr val="000000"/>
              </a:solidFill>
              <a:latin typeface="Times New Roman"/>
            </a:endParaRPr>
          </a:p>
        </p:txBody>
      </p:sp>
      <p:grpSp>
        <p:nvGrpSpPr>
          <p:cNvPr id="3" name="39 Grupo"/>
          <p:cNvGrpSpPr/>
          <p:nvPr/>
        </p:nvGrpSpPr>
        <p:grpSpPr>
          <a:xfrm>
            <a:off x="1587500" y="859271"/>
            <a:ext cx="5821363" cy="1657350"/>
            <a:chOff x="1587500" y="1025525"/>
            <a:chExt cx="5821363" cy="1657350"/>
          </a:xfrm>
        </p:grpSpPr>
        <p:sp>
          <p:nvSpPr>
            <p:cNvPr id="39944" name="Line 5"/>
            <p:cNvSpPr>
              <a:spLocks noChangeShapeType="1"/>
            </p:cNvSpPr>
            <p:nvPr/>
          </p:nvSpPr>
          <p:spPr bwMode="auto">
            <a:xfrm>
              <a:off x="1587500" y="1025525"/>
              <a:ext cx="3505200" cy="0"/>
            </a:xfrm>
            <a:prstGeom prst="line">
              <a:avLst/>
            </a:prstGeom>
            <a:noFill/>
            <a:ln w="38100">
              <a:solidFill>
                <a:srgbClr val="FF3300"/>
              </a:solidFill>
              <a:round/>
              <a:headEnd/>
              <a:tailEnd/>
            </a:ln>
          </p:spPr>
          <p:txBody>
            <a:bodyPr/>
            <a:lstStyle/>
            <a:p>
              <a:endParaRPr lang="es-ES_tradnl">
                <a:solidFill>
                  <a:srgbClr val="000000"/>
                </a:solidFill>
                <a:latin typeface="Times New Roman"/>
              </a:endParaRPr>
            </a:p>
          </p:txBody>
        </p:sp>
        <p:sp>
          <p:nvSpPr>
            <p:cNvPr id="39948" name="Line 9"/>
            <p:cNvSpPr>
              <a:spLocks noChangeShapeType="1"/>
            </p:cNvSpPr>
            <p:nvPr/>
          </p:nvSpPr>
          <p:spPr bwMode="auto">
            <a:xfrm>
              <a:off x="5092700" y="1025525"/>
              <a:ext cx="2316163" cy="1657350"/>
            </a:xfrm>
            <a:prstGeom prst="line">
              <a:avLst/>
            </a:prstGeom>
            <a:noFill/>
            <a:ln w="38100">
              <a:solidFill>
                <a:srgbClr val="FF3300"/>
              </a:solidFill>
              <a:round/>
              <a:headEnd/>
              <a:tailEnd/>
            </a:ln>
          </p:spPr>
          <p:txBody>
            <a:bodyPr/>
            <a:lstStyle/>
            <a:p>
              <a:endParaRPr lang="es-ES_tradnl">
                <a:solidFill>
                  <a:srgbClr val="000000"/>
                </a:solidFill>
                <a:latin typeface="Times New Roman"/>
              </a:endParaRPr>
            </a:p>
          </p:txBody>
        </p:sp>
      </p:grpSp>
      <p:grpSp>
        <p:nvGrpSpPr>
          <p:cNvPr id="4" name="40 Grupo"/>
          <p:cNvGrpSpPr/>
          <p:nvPr/>
        </p:nvGrpSpPr>
        <p:grpSpPr>
          <a:xfrm>
            <a:off x="2952750" y="744971"/>
            <a:ext cx="3136900" cy="844550"/>
            <a:chOff x="2952750" y="911225"/>
            <a:chExt cx="3136900" cy="844550"/>
          </a:xfrm>
        </p:grpSpPr>
        <p:sp>
          <p:nvSpPr>
            <p:cNvPr id="39947" name="AutoShape 8"/>
            <p:cNvSpPr>
              <a:spLocks noChangeArrowheads="1"/>
            </p:cNvSpPr>
            <p:nvPr/>
          </p:nvSpPr>
          <p:spPr bwMode="auto">
            <a:xfrm rot="5400000" flipH="1">
              <a:off x="2952750" y="911225"/>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latin typeface="Times New Roman"/>
              </a:endParaRPr>
            </a:p>
          </p:txBody>
        </p:sp>
        <p:sp>
          <p:nvSpPr>
            <p:cNvPr id="39950" name="AutoShape 11"/>
            <p:cNvSpPr>
              <a:spLocks noChangeArrowheads="1"/>
            </p:cNvSpPr>
            <p:nvPr/>
          </p:nvSpPr>
          <p:spPr bwMode="auto">
            <a:xfrm rot="7677734" flipH="1">
              <a:off x="5861050" y="1527175"/>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latin typeface="Times New Roman"/>
              </a:endParaRPr>
            </a:p>
          </p:txBody>
        </p:sp>
      </p:grpSp>
      <p:sp>
        <p:nvSpPr>
          <p:cNvPr id="39951" name="Line 12"/>
          <p:cNvSpPr>
            <a:spLocks noChangeShapeType="1"/>
          </p:cNvSpPr>
          <p:nvPr/>
        </p:nvSpPr>
        <p:spPr bwMode="auto">
          <a:xfrm>
            <a:off x="1587500" y="859271"/>
            <a:ext cx="0" cy="990600"/>
          </a:xfrm>
          <a:prstGeom prst="line">
            <a:avLst/>
          </a:prstGeom>
          <a:noFill/>
          <a:ln w="57150">
            <a:solidFill>
              <a:schemeClr val="tx1"/>
            </a:solidFill>
            <a:round/>
            <a:headEnd type="triangle" w="med" len="med"/>
            <a:tailEnd/>
          </a:ln>
        </p:spPr>
        <p:txBody>
          <a:bodyPr/>
          <a:lstStyle/>
          <a:p>
            <a:endParaRPr lang="es-ES_tradnl">
              <a:solidFill>
                <a:srgbClr val="000000"/>
              </a:solidFill>
              <a:latin typeface="Times New Roman"/>
            </a:endParaRPr>
          </a:p>
        </p:txBody>
      </p:sp>
      <p:sp>
        <p:nvSpPr>
          <p:cNvPr id="39953" name="Line 14"/>
          <p:cNvSpPr>
            <a:spLocks noChangeShapeType="1"/>
          </p:cNvSpPr>
          <p:nvPr/>
        </p:nvSpPr>
        <p:spPr bwMode="auto">
          <a:xfrm flipV="1">
            <a:off x="7439025" y="1849871"/>
            <a:ext cx="0" cy="688975"/>
          </a:xfrm>
          <a:prstGeom prst="line">
            <a:avLst/>
          </a:prstGeom>
          <a:noFill/>
          <a:ln w="57150">
            <a:solidFill>
              <a:schemeClr val="tx1"/>
            </a:solidFill>
            <a:round/>
            <a:headEnd type="triangle" w="med" len="med"/>
            <a:tailEnd/>
          </a:ln>
        </p:spPr>
        <p:txBody>
          <a:bodyPr/>
          <a:lstStyle/>
          <a:p>
            <a:endParaRPr lang="es-ES_tradnl">
              <a:solidFill>
                <a:srgbClr val="000000"/>
              </a:solidFill>
              <a:latin typeface="Times New Roman"/>
            </a:endParaRPr>
          </a:p>
        </p:txBody>
      </p:sp>
      <p:sp>
        <p:nvSpPr>
          <p:cNvPr id="39954" name="Text Box 15"/>
          <p:cNvSpPr txBox="1">
            <a:spLocks noChangeArrowheads="1"/>
          </p:cNvSpPr>
          <p:nvPr/>
        </p:nvSpPr>
        <p:spPr bwMode="auto">
          <a:xfrm>
            <a:off x="3467100" y="1895909"/>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F</a:t>
            </a:r>
          </a:p>
        </p:txBody>
      </p:sp>
      <p:sp>
        <p:nvSpPr>
          <p:cNvPr id="39955" name="Oval 16"/>
          <p:cNvSpPr>
            <a:spLocks noChangeArrowheads="1"/>
          </p:cNvSpPr>
          <p:nvPr/>
        </p:nvSpPr>
        <p:spPr bwMode="auto">
          <a:xfrm>
            <a:off x="3616325" y="1792721"/>
            <a:ext cx="123825" cy="123825"/>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39956" name="Oval 17"/>
          <p:cNvSpPr>
            <a:spLocks noChangeArrowheads="1"/>
          </p:cNvSpPr>
          <p:nvPr/>
        </p:nvSpPr>
        <p:spPr bwMode="auto">
          <a:xfrm>
            <a:off x="6421438" y="1792721"/>
            <a:ext cx="123825" cy="123825"/>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39957" name="Text Box 18"/>
          <p:cNvSpPr txBox="1">
            <a:spLocks noChangeArrowheads="1"/>
          </p:cNvSpPr>
          <p:nvPr/>
        </p:nvSpPr>
        <p:spPr bwMode="auto">
          <a:xfrm>
            <a:off x="1211263" y="1124384"/>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y</a:t>
            </a:r>
          </a:p>
        </p:txBody>
      </p:sp>
      <p:sp>
        <p:nvSpPr>
          <p:cNvPr id="39958" name="Text Box 19"/>
          <p:cNvSpPr txBox="1">
            <a:spLocks noChangeArrowheads="1"/>
          </p:cNvSpPr>
          <p:nvPr/>
        </p:nvSpPr>
        <p:spPr bwMode="auto">
          <a:xfrm>
            <a:off x="7510463" y="1897496"/>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y</a:t>
            </a:r>
            <a:r>
              <a:rPr lang="es-ES_tradnl" b="1">
                <a:solidFill>
                  <a:srgbClr val="000000"/>
                </a:solidFill>
                <a:latin typeface="Times New Roman"/>
                <a:cs typeface="Times New Roman" pitchFamily="18" charset="0"/>
              </a:rPr>
              <a:t>'</a:t>
            </a:r>
            <a:endParaRPr lang="es-ES_tradnl" b="1">
              <a:solidFill>
                <a:srgbClr val="000000"/>
              </a:solidFill>
              <a:latin typeface="Times New Roman"/>
            </a:endParaRPr>
          </a:p>
        </p:txBody>
      </p:sp>
      <p:grpSp>
        <p:nvGrpSpPr>
          <p:cNvPr id="5" name="Group 20"/>
          <p:cNvGrpSpPr>
            <a:grpSpLocks/>
          </p:cNvGrpSpPr>
          <p:nvPr/>
        </p:nvGrpSpPr>
        <p:grpSpPr bwMode="auto">
          <a:xfrm>
            <a:off x="5092700" y="402071"/>
            <a:ext cx="0" cy="2895600"/>
            <a:chOff x="2880" y="1248"/>
            <a:chExt cx="0" cy="1824"/>
          </a:xfrm>
        </p:grpSpPr>
        <p:sp>
          <p:nvSpPr>
            <p:cNvPr id="39975" name="Line 21"/>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solidFill>
                  <a:srgbClr val="000000"/>
                </a:solidFill>
                <a:latin typeface="Times New Roman"/>
              </a:endParaRPr>
            </a:p>
          </p:txBody>
        </p:sp>
        <p:sp>
          <p:nvSpPr>
            <p:cNvPr id="39976" name="Line 22"/>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solidFill>
                  <a:srgbClr val="000000"/>
                </a:solidFill>
                <a:latin typeface="Times New Roman"/>
              </a:endParaRPr>
            </a:p>
          </p:txBody>
        </p:sp>
      </p:grpSp>
      <p:sp>
        <p:nvSpPr>
          <p:cNvPr id="39960" name="Line 23"/>
          <p:cNvSpPr>
            <a:spLocks noChangeShapeType="1"/>
          </p:cNvSpPr>
          <p:nvPr/>
        </p:nvSpPr>
        <p:spPr bwMode="auto">
          <a:xfrm>
            <a:off x="1597025" y="2341996"/>
            <a:ext cx="0" cy="1787525"/>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9961" name="Line 24"/>
          <p:cNvSpPr>
            <a:spLocks noChangeShapeType="1"/>
          </p:cNvSpPr>
          <p:nvPr/>
        </p:nvSpPr>
        <p:spPr bwMode="auto">
          <a:xfrm>
            <a:off x="5091113" y="3480234"/>
            <a:ext cx="0" cy="649287"/>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9962" name="Line 25"/>
          <p:cNvSpPr>
            <a:spLocks noChangeShapeType="1"/>
          </p:cNvSpPr>
          <p:nvPr/>
        </p:nvSpPr>
        <p:spPr bwMode="auto">
          <a:xfrm>
            <a:off x="1597025" y="3864409"/>
            <a:ext cx="5870575" cy="0"/>
          </a:xfrm>
          <a:prstGeom prst="line">
            <a:avLst/>
          </a:prstGeom>
          <a:noFill/>
          <a:ln w="12700">
            <a:solidFill>
              <a:schemeClr val="tx1"/>
            </a:solidFill>
            <a:round/>
            <a:headEnd type="triangle" w="lg" len="lg"/>
            <a:tailEnd type="triangle" w="lg" len="lg"/>
          </a:ln>
        </p:spPr>
        <p:txBody>
          <a:bodyPr/>
          <a:lstStyle/>
          <a:p>
            <a:endParaRPr lang="es-ES_tradnl">
              <a:solidFill>
                <a:srgbClr val="000000"/>
              </a:solidFill>
              <a:latin typeface="Times New Roman"/>
            </a:endParaRPr>
          </a:p>
        </p:txBody>
      </p:sp>
      <p:sp>
        <p:nvSpPr>
          <p:cNvPr id="39963" name="Line 26"/>
          <p:cNvSpPr>
            <a:spLocks noChangeShapeType="1"/>
          </p:cNvSpPr>
          <p:nvPr/>
        </p:nvSpPr>
        <p:spPr bwMode="auto">
          <a:xfrm>
            <a:off x="7448550" y="2889684"/>
            <a:ext cx="0" cy="1219200"/>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39964" name="Oval 27"/>
          <p:cNvSpPr>
            <a:spLocks noChangeArrowheads="1"/>
          </p:cNvSpPr>
          <p:nvPr/>
        </p:nvSpPr>
        <p:spPr bwMode="auto">
          <a:xfrm>
            <a:off x="5046663" y="3821546"/>
            <a:ext cx="88900" cy="8890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39965" name="Text Box 28"/>
          <p:cNvSpPr txBox="1">
            <a:spLocks noChangeArrowheads="1"/>
          </p:cNvSpPr>
          <p:nvPr/>
        </p:nvSpPr>
        <p:spPr bwMode="auto">
          <a:xfrm>
            <a:off x="3160713" y="3400859"/>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s</a:t>
            </a:r>
          </a:p>
        </p:txBody>
      </p:sp>
      <p:sp>
        <p:nvSpPr>
          <p:cNvPr id="39966" name="Text Box 29"/>
          <p:cNvSpPr txBox="1">
            <a:spLocks noChangeArrowheads="1"/>
          </p:cNvSpPr>
          <p:nvPr/>
        </p:nvSpPr>
        <p:spPr bwMode="auto">
          <a:xfrm>
            <a:off x="6148388" y="3400859"/>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s</a:t>
            </a:r>
            <a:r>
              <a:rPr lang="es-ES_tradnl" b="1">
                <a:solidFill>
                  <a:srgbClr val="000000"/>
                </a:solidFill>
                <a:latin typeface="Times New Roman"/>
                <a:cs typeface="Times New Roman" pitchFamily="18" charset="0"/>
              </a:rPr>
              <a:t>'</a:t>
            </a:r>
            <a:endParaRPr lang="es-ES_tradnl" b="1">
              <a:solidFill>
                <a:srgbClr val="000000"/>
              </a:solidFill>
              <a:latin typeface="Times New Roman"/>
            </a:endParaRPr>
          </a:p>
        </p:txBody>
      </p:sp>
      <p:sp>
        <p:nvSpPr>
          <p:cNvPr id="39967" name="Line 30"/>
          <p:cNvSpPr>
            <a:spLocks noChangeShapeType="1"/>
          </p:cNvSpPr>
          <p:nvPr/>
        </p:nvSpPr>
        <p:spPr bwMode="auto">
          <a:xfrm>
            <a:off x="1597025" y="857684"/>
            <a:ext cx="5830888" cy="1666875"/>
          </a:xfrm>
          <a:prstGeom prst="line">
            <a:avLst/>
          </a:prstGeom>
          <a:noFill/>
          <a:ln w="38100">
            <a:solidFill>
              <a:schemeClr val="accent2"/>
            </a:solidFill>
            <a:round/>
            <a:headEnd/>
            <a:tailEnd/>
          </a:ln>
        </p:spPr>
        <p:txBody>
          <a:bodyPr/>
          <a:lstStyle/>
          <a:p>
            <a:endParaRPr lang="es-ES_tradnl">
              <a:solidFill>
                <a:srgbClr val="000000"/>
              </a:solidFill>
              <a:latin typeface="Times New Roman"/>
            </a:endParaRPr>
          </a:p>
        </p:txBody>
      </p:sp>
      <p:graphicFrame>
        <p:nvGraphicFramePr>
          <p:cNvPr id="39938" name="Object 31"/>
          <p:cNvGraphicFramePr>
            <a:graphicFrameLocks noChangeAspect="1"/>
          </p:cNvGraphicFramePr>
          <p:nvPr/>
        </p:nvGraphicFramePr>
        <p:xfrm>
          <a:off x="3727450" y="4975719"/>
          <a:ext cx="1947863" cy="1146175"/>
        </p:xfrm>
        <a:graphic>
          <a:graphicData uri="http://schemas.openxmlformats.org/presentationml/2006/ole">
            <p:oleObj spid="_x0000_s2979842" name="Equation" r:id="rId3" imgW="647640" imgH="380880" progId="Equation.DSMT4">
              <p:embed/>
            </p:oleObj>
          </a:graphicData>
        </a:graphic>
      </p:graphicFrame>
      <p:grpSp>
        <p:nvGrpSpPr>
          <p:cNvPr id="6" name="41 Grupo"/>
          <p:cNvGrpSpPr/>
          <p:nvPr/>
        </p:nvGrpSpPr>
        <p:grpSpPr>
          <a:xfrm>
            <a:off x="2952750" y="1165659"/>
            <a:ext cx="3171825" cy="1071562"/>
            <a:chOff x="2952750" y="1331913"/>
            <a:chExt cx="3171825" cy="1071562"/>
          </a:xfrm>
        </p:grpSpPr>
        <p:sp>
          <p:nvSpPr>
            <p:cNvPr id="39968" name="AutoShape 33"/>
            <p:cNvSpPr>
              <a:spLocks noChangeArrowheads="1"/>
            </p:cNvSpPr>
            <p:nvPr/>
          </p:nvSpPr>
          <p:spPr bwMode="auto">
            <a:xfrm rot="6294346" flipH="1">
              <a:off x="2952750" y="1331913"/>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latin typeface="Times New Roman"/>
              </a:endParaRPr>
            </a:p>
          </p:txBody>
        </p:sp>
        <p:sp>
          <p:nvSpPr>
            <p:cNvPr id="39969" name="AutoShape 34"/>
            <p:cNvSpPr>
              <a:spLocks noChangeArrowheads="1"/>
            </p:cNvSpPr>
            <p:nvPr/>
          </p:nvSpPr>
          <p:spPr bwMode="auto">
            <a:xfrm rot="6294346" flipH="1">
              <a:off x="5895975" y="2174875"/>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latin typeface="Times New Roman"/>
              </a:endParaRPr>
            </a:p>
          </p:txBody>
        </p:sp>
      </p:grpSp>
      <p:sp>
        <p:nvSpPr>
          <p:cNvPr id="39970" name="Text Box 35"/>
          <p:cNvSpPr txBox="1">
            <a:spLocks noChangeArrowheads="1"/>
          </p:cNvSpPr>
          <p:nvPr/>
        </p:nvSpPr>
        <p:spPr bwMode="auto">
          <a:xfrm>
            <a:off x="6256338" y="1857809"/>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latin typeface="Times New Roman"/>
              </a:rPr>
              <a:t>F</a:t>
            </a:r>
            <a:r>
              <a:rPr lang="es-ES_tradnl" b="1">
                <a:solidFill>
                  <a:srgbClr val="000000"/>
                </a:solidFill>
                <a:latin typeface="Times New Roman"/>
                <a:cs typeface="Times New Roman" pitchFamily="18" charset="0"/>
              </a:rPr>
              <a:t>'</a:t>
            </a:r>
            <a:endParaRPr lang="es-ES_tradnl" b="1">
              <a:solidFill>
                <a:srgbClr val="000000"/>
              </a:solidFill>
              <a:latin typeface="Times New Roman"/>
            </a:endParaRPr>
          </a:p>
        </p:txBody>
      </p:sp>
      <p:grpSp>
        <p:nvGrpSpPr>
          <p:cNvPr id="7" name="38 Grupo"/>
          <p:cNvGrpSpPr>
            <a:grpSpLocks/>
          </p:cNvGrpSpPr>
          <p:nvPr/>
        </p:nvGrpSpPr>
        <p:grpSpPr bwMode="auto">
          <a:xfrm>
            <a:off x="5016500" y="3769159"/>
            <a:ext cx="153988" cy="190500"/>
            <a:chOff x="5004242" y="4161064"/>
            <a:chExt cx="154411" cy="190005"/>
          </a:xfrm>
        </p:grpSpPr>
        <p:cxnSp>
          <p:nvCxnSpPr>
            <p:cNvPr id="37" name="36 Conector recto"/>
            <p:cNvCxnSpPr/>
            <p:nvPr/>
          </p:nvCxnSpPr>
          <p:spPr>
            <a:xfrm flipH="1">
              <a:off x="5015386" y="4161064"/>
              <a:ext cx="143267" cy="19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5004242" y="4161064"/>
              <a:ext cx="143267" cy="19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972" name="38 CuadroTexto"/>
          <p:cNvSpPr txBox="1">
            <a:spLocks noChangeArrowheads="1"/>
          </p:cNvSpPr>
          <p:nvPr/>
        </p:nvSpPr>
        <p:spPr bwMode="auto">
          <a:xfrm>
            <a:off x="878774" y="4382057"/>
            <a:ext cx="7350826" cy="400050"/>
          </a:xfrm>
          <a:prstGeom prst="rect">
            <a:avLst/>
          </a:prstGeom>
          <a:solidFill>
            <a:schemeClr val="bg1"/>
          </a:solidFill>
          <a:ln w="9525">
            <a:solidFill>
              <a:schemeClr val="tx1"/>
            </a:solidFill>
            <a:miter lim="800000"/>
            <a:headEnd/>
            <a:tailEnd/>
          </a:ln>
        </p:spPr>
        <p:txBody>
          <a:bodyPr wrap="square">
            <a:spAutoFit/>
          </a:bodyPr>
          <a:lstStyle/>
          <a:p>
            <a:pPr algn="ctr"/>
            <a:r>
              <a:rPr lang="es-ES_tradnl" sz="2000" dirty="0">
                <a:solidFill>
                  <a:srgbClr val="000000"/>
                </a:solidFill>
                <a:latin typeface="Calibri" pitchFamily="34" charset="0"/>
              </a:rPr>
              <a:t>De la semejanza de los triángulos sombreados se deduce:</a:t>
            </a:r>
          </a:p>
        </p:txBody>
      </p:sp>
      <p:sp>
        <p:nvSpPr>
          <p:cNvPr id="40" name="39 CuadroTexto"/>
          <p:cNvSpPr txBox="1"/>
          <p:nvPr/>
        </p:nvSpPr>
        <p:spPr>
          <a:xfrm>
            <a:off x="3431970" y="6246420"/>
            <a:ext cx="2790701" cy="461665"/>
          </a:xfrm>
          <a:prstGeom prst="rect">
            <a:avLst/>
          </a:prstGeom>
          <a:solidFill>
            <a:schemeClr val="accent1">
              <a:lumMod val="60000"/>
              <a:lumOff val="40000"/>
            </a:schemeClr>
          </a:solidFill>
        </p:spPr>
        <p:txBody>
          <a:bodyPr wrap="square" rtlCol="0">
            <a:spAutoFit/>
          </a:bodyPr>
          <a:lstStyle/>
          <a:p>
            <a:r>
              <a:rPr lang="el-GR" i="1" dirty="0" smtClean="0"/>
              <a:t>β</a:t>
            </a:r>
            <a:r>
              <a:rPr lang="es-ES_tradnl" dirty="0" smtClean="0"/>
              <a:t> = </a:t>
            </a:r>
            <a:r>
              <a:rPr lang="es-ES_tradnl" dirty="0" smtClean="0">
                <a:latin typeface="Calibri" pitchFamily="34" charset="0"/>
                <a:cs typeface="Calibri" pitchFamily="34" charset="0"/>
              </a:rPr>
              <a:t>aumento lateral</a:t>
            </a:r>
            <a:endParaRPr lang="es-ES_tradnl" dirty="0">
              <a:latin typeface="Calibri" pitchFamily="34" charset="0"/>
              <a:cs typeface="Calibri" pitchFamily="34" charset="0"/>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2000"/>
                                        <p:tgtEl>
                                          <p:spTgt spid="3"/>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39967"/>
                                        </p:tgtEl>
                                        <p:attrNameLst>
                                          <p:attrName>style.visibility</p:attrName>
                                        </p:attrNameLst>
                                      </p:cBhvr>
                                      <p:to>
                                        <p:strVal val="visible"/>
                                      </p:to>
                                    </p:set>
                                    <p:animEffect transition="in" filter="wipe(left)">
                                      <p:cBhvr>
                                        <p:cTn id="15" dur="2000"/>
                                        <p:tgtEl>
                                          <p:spTgt spid="39967"/>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fade">
                                      <p:cBhvr>
                                        <p:cTn id="23"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67"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477186" name="Rectangle 2"/>
          <p:cNvSpPr>
            <a:spLocks noGrp="1" noChangeArrowheads="1"/>
          </p:cNvSpPr>
          <p:nvPr>
            <p:ph type="title"/>
          </p:nvPr>
        </p:nvSpPr>
        <p:spPr>
          <a:xfrm>
            <a:off x="215900" y="1563688"/>
            <a:ext cx="8783638" cy="2697162"/>
          </a:xfrm>
          <a:solidFill>
            <a:srgbClr val="000066"/>
          </a:solidFill>
        </p:spPr>
        <p:txBody>
          <a:bodyPr/>
          <a:lstStyle/>
          <a:p>
            <a:pPr eaLnBrk="1" hangingPunct="1"/>
            <a:r>
              <a:rPr lang="es-ES" sz="5400" b="1" dirty="0" smtClean="0">
                <a:solidFill>
                  <a:schemeClr val="bg1"/>
                </a:solidFill>
              </a:rPr>
              <a:t>3.6.</a:t>
            </a:r>
            <a:br>
              <a:rPr lang="es-ES" sz="5400" b="1" dirty="0" smtClean="0">
                <a:solidFill>
                  <a:schemeClr val="bg1"/>
                </a:solidFill>
              </a:rPr>
            </a:br>
            <a:r>
              <a:rPr lang="es-ES" sz="3600" b="1" dirty="0" smtClean="0">
                <a:solidFill>
                  <a:schemeClr val="bg1"/>
                </a:solidFill>
              </a:rPr>
              <a:t>TRAZADO DE RAYOS:</a:t>
            </a:r>
            <a:r>
              <a:rPr lang="es-ES" sz="5400" b="1" dirty="0" smtClean="0">
                <a:solidFill>
                  <a:schemeClr val="bg1"/>
                </a:solidFill>
              </a:rPr>
              <a:t/>
            </a:r>
            <a:br>
              <a:rPr lang="es-ES" sz="5400" b="1" dirty="0" smtClean="0">
                <a:solidFill>
                  <a:schemeClr val="bg1"/>
                </a:solidFill>
              </a:rPr>
            </a:br>
            <a:r>
              <a:rPr lang="es-ES" sz="3600" b="1" dirty="0" smtClean="0">
                <a:solidFill>
                  <a:schemeClr val="bg1"/>
                </a:solidFill>
              </a:rPr>
              <a:t>rayos auxiliares</a:t>
            </a:r>
          </a:p>
        </p:txBody>
      </p:sp>
    </p:spTree>
  </p:cSld>
  <p:clrMapOvr>
    <a:masterClrMapping/>
  </p:clrMapOvr>
  <p:transition>
    <p:fade thruBlk="1"/>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bg>
      <p:bgPr>
        <a:solidFill>
          <a:srgbClr val="DDDDDD"/>
        </a:solidFill>
        <a:effectLst/>
      </p:bgPr>
    </p:bg>
    <p:spTree>
      <p:nvGrpSpPr>
        <p:cNvPr id="1" name=""/>
        <p:cNvGrpSpPr/>
        <p:nvPr/>
      </p:nvGrpSpPr>
      <p:grpSpPr>
        <a:xfrm>
          <a:off x="0" y="0"/>
          <a:ext cx="0" cy="0"/>
          <a:chOff x="0" y="0"/>
          <a:chExt cx="0" cy="0"/>
        </a:xfrm>
      </p:grpSpPr>
      <p:sp>
        <p:nvSpPr>
          <p:cNvPr id="43" name="42 Rectángulo"/>
          <p:cNvSpPr/>
          <p:nvPr/>
        </p:nvSpPr>
        <p:spPr>
          <a:xfrm>
            <a:off x="403225" y="1033463"/>
            <a:ext cx="8277225" cy="54387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cxnSp>
        <p:nvCxnSpPr>
          <p:cNvPr id="45" name="44 Conector recto"/>
          <p:cNvCxnSpPr/>
          <p:nvPr/>
        </p:nvCxnSpPr>
        <p:spPr>
          <a:xfrm>
            <a:off x="4358244" y="4334494"/>
            <a:ext cx="3883231" cy="1151906"/>
          </a:xfrm>
          <a:prstGeom prst="line">
            <a:avLst/>
          </a:prstGeom>
          <a:ln w="38100">
            <a:solidFill>
              <a:srgbClr val="0D21B3"/>
            </a:solidFill>
          </a:ln>
        </p:spPr>
        <p:style>
          <a:lnRef idx="1">
            <a:schemeClr val="accent1"/>
          </a:lnRef>
          <a:fillRef idx="0">
            <a:schemeClr val="accent1"/>
          </a:fillRef>
          <a:effectRef idx="0">
            <a:schemeClr val="accent1"/>
          </a:effectRef>
          <a:fontRef idx="minor">
            <a:schemeClr val="tx1"/>
          </a:fontRef>
        </p:style>
      </p:cxnSp>
      <p:sp>
        <p:nvSpPr>
          <p:cNvPr id="478211" name="Rectangle 2"/>
          <p:cNvSpPr>
            <a:spLocks noGrp="1" noChangeArrowheads="1"/>
          </p:cNvSpPr>
          <p:nvPr>
            <p:ph type="title"/>
          </p:nvPr>
        </p:nvSpPr>
        <p:spPr>
          <a:xfrm>
            <a:off x="0" y="0"/>
            <a:ext cx="9144000" cy="782638"/>
          </a:xfrm>
          <a:solidFill>
            <a:srgbClr val="333399"/>
          </a:solidFill>
        </p:spPr>
        <p:txBody>
          <a:bodyPr/>
          <a:lstStyle/>
          <a:p>
            <a:pPr eaLnBrk="1" hangingPunct="1"/>
            <a:r>
              <a:rPr lang="es-ES" sz="3200" b="1" smtClean="0">
                <a:solidFill>
                  <a:schemeClr val="bg1"/>
                </a:solidFill>
              </a:rPr>
              <a:t>INTRODUCCIÓN</a:t>
            </a:r>
          </a:p>
        </p:txBody>
      </p:sp>
      <p:sp>
        <p:nvSpPr>
          <p:cNvPr id="641027" name="Line 3"/>
          <p:cNvSpPr>
            <a:spLocks noChangeShapeType="1"/>
          </p:cNvSpPr>
          <p:nvPr/>
        </p:nvSpPr>
        <p:spPr bwMode="auto">
          <a:xfrm>
            <a:off x="606425" y="1597025"/>
            <a:ext cx="2538413" cy="0"/>
          </a:xfrm>
          <a:prstGeom prst="line">
            <a:avLst/>
          </a:prstGeom>
          <a:noFill/>
          <a:ln w="38100">
            <a:solidFill>
              <a:srgbClr val="FF3300"/>
            </a:solidFill>
            <a:round/>
            <a:headEnd/>
            <a:tailEnd/>
          </a:ln>
        </p:spPr>
        <p:txBody>
          <a:bodyPr/>
          <a:lstStyle/>
          <a:p>
            <a:endParaRPr lang="es-ES_tradnl"/>
          </a:p>
        </p:txBody>
      </p:sp>
      <p:sp>
        <p:nvSpPr>
          <p:cNvPr id="641028" name="AutoShape 4"/>
          <p:cNvSpPr>
            <a:spLocks noChangeArrowheads="1"/>
          </p:cNvSpPr>
          <p:nvPr/>
        </p:nvSpPr>
        <p:spPr bwMode="auto">
          <a:xfrm rot="5400000" flipH="1">
            <a:off x="1004888" y="1482725"/>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41029" name="Line 5"/>
          <p:cNvSpPr>
            <a:spLocks noChangeShapeType="1"/>
          </p:cNvSpPr>
          <p:nvPr/>
        </p:nvSpPr>
        <p:spPr bwMode="auto">
          <a:xfrm>
            <a:off x="3144838" y="1597025"/>
            <a:ext cx="1878012" cy="1344613"/>
          </a:xfrm>
          <a:prstGeom prst="line">
            <a:avLst/>
          </a:prstGeom>
          <a:noFill/>
          <a:ln w="38100">
            <a:solidFill>
              <a:srgbClr val="FF3300"/>
            </a:solidFill>
            <a:round/>
            <a:headEnd/>
            <a:tailEnd/>
          </a:ln>
        </p:spPr>
        <p:txBody>
          <a:bodyPr/>
          <a:lstStyle/>
          <a:p>
            <a:endParaRPr lang="es-ES_tradnl"/>
          </a:p>
        </p:txBody>
      </p:sp>
      <p:sp>
        <p:nvSpPr>
          <p:cNvPr id="641030" name="AutoShape 6"/>
          <p:cNvSpPr>
            <a:spLocks noChangeArrowheads="1"/>
          </p:cNvSpPr>
          <p:nvPr/>
        </p:nvSpPr>
        <p:spPr bwMode="auto">
          <a:xfrm rot="7677734" flipH="1">
            <a:off x="3913188" y="2098675"/>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478216" name="Line 7"/>
          <p:cNvSpPr>
            <a:spLocks noChangeShapeType="1"/>
          </p:cNvSpPr>
          <p:nvPr/>
        </p:nvSpPr>
        <p:spPr bwMode="auto">
          <a:xfrm>
            <a:off x="582613" y="2587625"/>
            <a:ext cx="4583112" cy="0"/>
          </a:xfrm>
          <a:prstGeom prst="line">
            <a:avLst/>
          </a:prstGeom>
          <a:noFill/>
          <a:ln w="9525">
            <a:solidFill>
              <a:schemeClr val="tx1"/>
            </a:solidFill>
            <a:round/>
            <a:headEnd/>
            <a:tailEnd/>
          </a:ln>
        </p:spPr>
        <p:txBody>
          <a:bodyPr/>
          <a:lstStyle/>
          <a:p>
            <a:endParaRPr lang="es-ES_tradnl"/>
          </a:p>
        </p:txBody>
      </p:sp>
      <p:grpSp>
        <p:nvGrpSpPr>
          <p:cNvPr id="478217" name="Group 8"/>
          <p:cNvGrpSpPr>
            <a:grpSpLocks/>
          </p:cNvGrpSpPr>
          <p:nvPr/>
        </p:nvGrpSpPr>
        <p:grpSpPr bwMode="auto">
          <a:xfrm>
            <a:off x="3144838" y="1139825"/>
            <a:ext cx="0" cy="2895600"/>
            <a:chOff x="2880" y="1248"/>
            <a:chExt cx="0" cy="1824"/>
          </a:xfrm>
        </p:grpSpPr>
        <p:sp>
          <p:nvSpPr>
            <p:cNvPr id="478250" name="Line 9"/>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78251" name="Line 10"/>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nvGrpSpPr>
          <p:cNvPr id="3" name="Group 11"/>
          <p:cNvGrpSpPr>
            <a:grpSpLocks/>
          </p:cNvGrpSpPr>
          <p:nvPr/>
        </p:nvGrpSpPr>
        <p:grpSpPr bwMode="auto">
          <a:xfrm>
            <a:off x="4383089" y="3489325"/>
            <a:ext cx="4059238" cy="2895600"/>
            <a:chOff x="2955" y="2213"/>
            <a:chExt cx="2557" cy="1824"/>
          </a:xfrm>
        </p:grpSpPr>
        <p:sp>
          <p:nvSpPr>
            <p:cNvPr id="478242" name="Text Box 12"/>
            <p:cNvSpPr txBox="1">
              <a:spLocks noChangeArrowheads="1"/>
            </p:cNvSpPr>
            <p:nvPr/>
          </p:nvSpPr>
          <p:spPr bwMode="auto">
            <a:xfrm>
              <a:off x="3230" y="2836"/>
              <a:ext cx="384" cy="288"/>
            </a:xfrm>
            <a:prstGeom prst="rect">
              <a:avLst/>
            </a:prstGeom>
            <a:noFill/>
            <a:ln w="9525">
              <a:noFill/>
              <a:miter lim="800000"/>
              <a:headEnd/>
              <a:tailEnd/>
            </a:ln>
          </p:spPr>
          <p:txBody>
            <a:bodyPr>
              <a:spAutoFit/>
            </a:bodyPr>
            <a:lstStyle/>
            <a:p>
              <a:pPr>
                <a:spcBef>
                  <a:spcPct val="50000"/>
                </a:spcBef>
              </a:pPr>
              <a:r>
                <a:rPr lang="es-ES_tradnl" b="1" dirty="0">
                  <a:solidFill>
                    <a:srgbClr val="000000"/>
                  </a:solidFill>
                </a:rPr>
                <a:t>F</a:t>
              </a:r>
            </a:p>
          </p:txBody>
        </p:sp>
        <p:sp>
          <p:nvSpPr>
            <p:cNvPr id="478243" name="Text Box 13"/>
            <p:cNvSpPr txBox="1">
              <a:spLocks noChangeArrowheads="1"/>
            </p:cNvSpPr>
            <p:nvPr/>
          </p:nvSpPr>
          <p:spPr bwMode="auto">
            <a:xfrm>
              <a:off x="5128" y="2863"/>
              <a:ext cx="384" cy="288"/>
            </a:xfrm>
            <a:prstGeom prst="rect">
              <a:avLst/>
            </a:prstGeom>
            <a:noFill/>
            <a:ln w="9525">
              <a:noFill/>
              <a:miter lim="800000"/>
              <a:headEnd/>
              <a:tailEnd/>
            </a:ln>
          </p:spPr>
          <p:txBody>
            <a:bodyPr>
              <a:spAutoFit/>
            </a:bodyPr>
            <a:lstStyle/>
            <a:p>
              <a:pPr>
                <a:spcBef>
                  <a:spcPct val="50000"/>
                </a:spcBef>
              </a:pPr>
              <a:r>
                <a:rPr lang="es-ES_tradnl" b="1" dirty="0">
                  <a:solidFill>
                    <a:srgbClr val="000000"/>
                  </a:solidFill>
                </a:rPr>
                <a:t>F</a:t>
              </a:r>
              <a:r>
                <a:rPr lang="es-ES_tradnl" b="1" dirty="0">
                  <a:solidFill>
                    <a:srgbClr val="000000"/>
                  </a:solidFill>
                  <a:cs typeface="Times New Roman" pitchFamily="18" charset="0"/>
                </a:rPr>
                <a:t>'</a:t>
              </a:r>
              <a:endParaRPr lang="es-ES_tradnl" b="1" dirty="0">
                <a:solidFill>
                  <a:srgbClr val="000000"/>
                </a:solidFill>
              </a:endParaRPr>
            </a:p>
          </p:txBody>
        </p:sp>
        <p:sp>
          <p:nvSpPr>
            <p:cNvPr id="478244" name="Oval 14"/>
            <p:cNvSpPr>
              <a:spLocks noChangeArrowheads="1"/>
            </p:cNvSpPr>
            <p:nvPr/>
          </p:nvSpPr>
          <p:spPr bwMode="auto">
            <a:xfrm>
              <a:off x="3316" y="308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78245" name="Oval 15"/>
            <p:cNvSpPr>
              <a:spLocks noChangeArrowheads="1"/>
            </p:cNvSpPr>
            <p:nvPr/>
          </p:nvSpPr>
          <p:spPr bwMode="auto">
            <a:xfrm>
              <a:off x="5083" y="308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78246" name="Line 16"/>
            <p:cNvSpPr>
              <a:spLocks noChangeShapeType="1"/>
            </p:cNvSpPr>
            <p:nvPr/>
          </p:nvSpPr>
          <p:spPr bwMode="auto">
            <a:xfrm>
              <a:off x="2955" y="3125"/>
              <a:ext cx="2543" cy="0"/>
            </a:xfrm>
            <a:prstGeom prst="line">
              <a:avLst/>
            </a:prstGeom>
            <a:noFill/>
            <a:ln w="9525">
              <a:solidFill>
                <a:schemeClr val="tx1"/>
              </a:solidFill>
              <a:round/>
              <a:headEnd/>
              <a:tailEnd/>
            </a:ln>
          </p:spPr>
          <p:txBody>
            <a:bodyPr/>
            <a:lstStyle/>
            <a:p>
              <a:endParaRPr lang="es-ES_tradnl"/>
            </a:p>
          </p:txBody>
        </p:sp>
        <p:grpSp>
          <p:nvGrpSpPr>
            <p:cNvPr id="478247" name="Group 17"/>
            <p:cNvGrpSpPr>
              <a:grpSpLocks/>
            </p:cNvGrpSpPr>
            <p:nvPr/>
          </p:nvGrpSpPr>
          <p:grpSpPr bwMode="auto">
            <a:xfrm>
              <a:off x="4246" y="2213"/>
              <a:ext cx="0" cy="1824"/>
              <a:chOff x="2880" y="1248"/>
              <a:chExt cx="0" cy="1824"/>
            </a:xfrm>
          </p:grpSpPr>
          <p:sp>
            <p:nvSpPr>
              <p:cNvPr id="478248" name="Line 18"/>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78249" name="Line 19"/>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sp>
        <p:nvSpPr>
          <p:cNvPr id="641047" name="Line 23"/>
          <p:cNvSpPr>
            <a:spLocks noChangeShapeType="1"/>
          </p:cNvSpPr>
          <p:nvPr/>
        </p:nvSpPr>
        <p:spPr bwMode="auto">
          <a:xfrm>
            <a:off x="606425" y="3546475"/>
            <a:ext cx="2538413" cy="0"/>
          </a:xfrm>
          <a:prstGeom prst="line">
            <a:avLst/>
          </a:prstGeom>
          <a:noFill/>
          <a:ln w="38100">
            <a:solidFill>
              <a:srgbClr val="FF3300"/>
            </a:solidFill>
            <a:round/>
            <a:headEnd/>
            <a:tailEnd/>
          </a:ln>
        </p:spPr>
        <p:txBody>
          <a:bodyPr/>
          <a:lstStyle/>
          <a:p>
            <a:endParaRPr lang="es-ES_tradnl"/>
          </a:p>
        </p:txBody>
      </p:sp>
      <p:sp>
        <p:nvSpPr>
          <p:cNvPr id="641048" name="Line 24"/>
          <p:cNvSpPr>
            <a:spLocks noChangeShapeType="1"/>
          </p:cNvSpPr>
          <p:nvPr/>
        </p:nvSpPr>
        <p:spPr bwMode="auto">
          <a:xfrm flipV="1">
            <a:off x="3144838" y="2211388"/>
            <a:ext cx="1914525" cy="1331912"/>
          </a:xfrm>
          <a:prstGeom prst="line">
            <a:avLst/>
          </a:prstGeom>
          <a:noFill/>
          <a:ln w="38100">
            <a:solidFill>
              <a:srgbClr val="FF3300"/>
            </a:solidFill>
            <a:round/>
            <a:headEnd/>
            <a:tailEnd/>
          </a:ln>
        </p:spPr>
        <p:txBody>
          <a:bodyPr/>
          <a:lstStyle/>
          <a:p>
            <a:endParaRPr lang="es-ES_tradnl"/>
          </a:p>
        </p:txBody>
      </p:sp>
      <p:sp>
        <p:nvSpPr>
          <p:cNvPr id="641049" name="AutoShape 25"/>
          <p:cNvSpPr>
            <a:spLocks noChangeArrowheads="1"/>
          </p:cNvSpPr>
          <p:nvPr/>
        </p:nvSpPr>
        <p:spPr bwMode="auto">
          <a:xfrm rot="-7677734" flipH="1" flipV="1">
            <a:off x="3917950" y="2814638"/>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41050" name="AutoShape 26"/>
          <p:cNvSpPr>
            <a:spLocks noChangeArrowheads="1"/>
          </p:cNvSpPr>
          <p:nvPr/>
        </p:nvSpPr>
        <p:spPr bwMode="auto">
          <a:xfrm rot="5400000" flipH="1">
            <a:off x="1004888" y="3432175"/>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nvGrpSpPr>
          <p:cNvPr id="478226" name="Group 27"/>
          <p:cNvGrpSpPr>
            <a:grpSpLocks/>
          </p:cNvGrpSpPr>
          <p:nvPr/>
        </p:nvGrpSpPr>
        <p:grpSpPr bwMode="auto">
          <a:xfrm>
            <a:off x="1519238" y="2530475"/>
            <a:ext cx="3394075" cy="560388"/>
            <a:chOff x="2253" y="2119"/>
            <a:chExt cx="2138" cy="353"/>
          </a:xfrm>
        </p:grpSpPr>
        <p:sp>
          <p:nvSpPr>
            <p:cNvPr id="478238" name="Text Box 28"/>
            <p:cNvSpPr txBox="1">
              <a:spLocks noChangeArrowheads="1"/>
            </p:cNvSpPr>
            <p:nvPr/>
          </p:nvSpPr>
          <p:spPr bwMode="auto">
            <a:xfrm>
              <a:off x="2253"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78239" name="Text Box 29"/>
            <p:cNvSpPr txBox="1">
              <a:spLocks noChangeArrowheads="1"/>
            </p:cNvSpPr>
            <p:nvPr/>
          </p:nvSpPr>
          <p:spPr bwMode="auto">
            <a:xfrm>
              <a:off x="4007"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78240" name="Oval 30"/>
            <p:cNvSpPr>
              <a:spLocks noChangeArrowheads="1"/>
            </p:cNvSpPr>
            <p:nvPr/>
          </p:nvSpPr>
          <p:spPr bwMode="auto">
            <a:xfrm>
              <a:off x="2347"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78241" name="Oval 31"/>
            <p:cNvSpPr>
              <a:spLocks noChangeArrowheads="1"/>
            </p:cNvSpPr>
            <p:nvPr/>
          </p:nvSpPr>
          <p:spPr bwMode="auto">
            <a:xfrm>
              <a:off x="4114"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55" name="54 Grupo"/>
          <p:cNvGrpSpPr/>
          <p:nvPr/>
        </p:nvGrpSpPr>
        <p:grpSpPr>
          <a:xfrm>
            <a:off x="4364038" y="3643313"/>
            <a:ext cx="3884612" cy="2074862"/>
            <a:chOff x="4364038" y="3643313"/>
            <a:chExt cx="3884612" cy="2074862"/>
          </a:xfrm>
        </p:grpSpPr>
        <p:sp>
          <p:nvSpPr>
            <p:cNvPr id="641044" name="Line 20"/>
            <p:cNvSpPr>
              <a:spLocks noChangeShapeType="1"/>
            </p:cNvSpPr>
            <p:nvPr/>
          </p:nvSpPr>
          <p:spPr bwMode="auto">
            <a:xfrm rot="196661">
              <a:off x="4364038" y="3643313"/>
              <a:ext cx="2081212" cy="474662"/>
            </a:xfrm>
            <a:prstGeom prst="line">
              <a:avLst/>
            </a:prstGeom>
            <a:noFill/>
            <a:ln w="38100">
              <a:solidFill>
                <a:schemeClr val="accent2"/>
              </a:solidFill>
              <a:round/>
              <a:headEnd/>
              <a:tailEnd/>
            </a:ln>
          </p:spPr>
          <p:txBody>
            <a:bodyPr/>
            <a:lstStyle/>
            <a:p>
              <a:endParaRPr lang="es-ES_tradnl"/>
            </a:p>
          </p:txBody>
        </p:sp>
        <p:sp>
          <p:nvSpPr>
            <p:cNvPr id="641057" name="Line 33"/>
            <p:cNvSpPr>
              <a:spLocks noChangeShapeType="1"/>
            </p:cNvSpPr>
            <p:nvPr/>
          </p:nvSpPr>
          <p:spPr bwMode="auto">
            <a:xfrm>
              <a:off x="6442075" y="4175125"/>
              <a:ext cx="1806575" cy="1543050"/>
            </a:xfrm>
            <a:prstGeom prst="line">
              <a:avLst/>
            </a:prstGeom>
            <a:noFill/>
            <a:ln w="38100">
              <a:solidFill>
                <a:schemeClr val="accent2"/>
              </a:solidFill>
              <a:round/>
              <a:headEnd/>
              <a:tailEnd/>
            </a:ln>
          </p:spPr>
          <p:txBody>
            <a:bodyPr/>
            <a:lstStyle/>
            <a:p>
              <a:endParaRPr lang="es-ES_tradnl"/>
            </a:p>
          </p:txBody>
        </p:sp>
      </p:grpSp>
      <p:grpSp>
        <p:nvGrpSpPr>
          <p:cNvPr id="56" name="55 Grupo"/>
          <p:cNvGrpSpPr/>
          <p:nvPr/>
        </p:nvGrpSpPr>
        <p:grpSpPr>
          <a:xfrm>
            <a:off x="4392613" y="5135563"/>
            <a:ext cx="3905250" cy="854075"/>
            <a:chOff x="4392613" y="5135563"/>
            <a:chExt cx="3905250" cy="854075"/>
          </a:xfrm>
        </p:grpSpPr>
        <p:sp>
          <p:nvSpPr>
            <p:cNvPr id="641056" name="Line 32"/>
            <p:cNvSpPr>
              <a:spLocks noChangeShapeType="1"/>
            </p:cNvSpPr>
            <p:nvPr/>
          </p:nvSpPr>
          <p:spPr bwMode="auto">
            <a:xfrm rot="196661">
              <a:off x="4392613" y="5468938"/>
              <a:ext cx="2052637" cy="468312"/>
            </a:xfrm>
            <a:prstGeom prst="line">
              <a:avLst/>
            </a:prstGeom>
            <a:noFill/>
            <a:ln w="38100">
              <a:solidFill>
                <a:schemeClr val="accent2"/>
              </a:solidFill>
              <a:round/>
              <a:headEnd/>
              <a:tailEnd/>
            </a:ln>
          </p:spPr>
          <p:txBody>
            <a:bodyPr/>
            <a:lstStyle/>
            <a:p>
              <a:endParaRPr lang="es-ES_tradnl"/>
            </a:p>
          </p:txBody>
        </p:sp>
        <p:sp>
          <p:nvSpPr>
            <p:cNvPr id="641058" name="Line 34"/>
            <p:cNvSpPr>
              <a:spLocks noChangeShapeType="1"/>
            </p:cNvSpPr>
            <p:nvPr/>
          </p:nvSpPr>
          <p:spPr bwMode="auto">
            <a:xfrm flipV="1">
              <a:off x="6429375" y="5135563"/>
              <a:ext cx="1868488" cy="854075"/>
            </a:xfrm>
            <a:prstGeom prst="line">
              <a:avLst/>
            </a:prstGeom>
            <a:noFill/>
            <a:ln w="38100">
              <a:solidFill>
                <a:schemeClr val="accent2"/>
              </a:solidFill>
              <a:round/>
              <a:headEnd/>
              <a:tailEnd/>
            </a:ln>
          </p:spPr>
          <p:txBody>
            <a:bodyPr/>
            <a:lstStyle/>
            <a:p>
              <a:endParaRPr lang="es-ES_tradnl"/>
            </a:p>
          </p:txBody>
        </p:sp>
      </p:grpSp>
      <p:sp>
        <p:nvSpPr>
          <p:cNvPr id="641062" name="Text Box 38"/>
          <p:cNvSpPr txBox="1">
            <a:spLocks noChangeArrowheads="1"/>
          </p:cNvSpPr>
          <p:nvPr/>
        </p:nvSpPr>
        <p:spPr bwMode="auto">
          <a:xfrm>
            <a:off x="5249863" y="1935163"/>
            <a:ext cx="3355975" cy="1190625"/>
          </a:xfrm>
          <a:prstGeom prst="rect">
            <a:avLst/>
          </a:prstGeom>
          <a:noFill/>
          <a:ln w="9525">
            <a:noFill/>
            <a:miter lim="800000"/>
            <a:headEnd/>
            <a:tailEnd/>
          </a:ln>
        </p:spPr>
        <p:txBody>
          <a:bodyPr>
            <a:spAutoFit/>
          </a:bodyPr>
          <a:lstStyle/>
          <a:p>
            <a:pPr algn="just">
              <a:spcBef>
                <a:spcPct val="50000"/>
              </a:spcBef>
            </a:pPr>
            <a:r>
              <a:rPr lang="es-ES" sz="1800" dirty="0">
                <a:solidFill>
                  <a:srgbClr val="000000"/>
                </a:solidFill>
                <a:latin typeface="Arial" charset="0"/>
              </a:rPr>
              <a:t>Los rayos que inciden paralelos entre sí y paralelos al eje, después de refractarse convergen en </a:t>
            </a:r>
            <a:r>
              <a:rPr lang="es-ES" sz="1800" b="1" dirty="0">
                <a:solidFill>
                  <a:srgbClr val="000000"/>
                </a:solidFill>
                <a:latin typeface="Arial" charset="0"/>
              </a:rPr>
              <a:t>F</a:t>
            </a:r>
            <a:r>
              <a:rPr lang="es-ES" sz="1800" dirty="0">
                <a:solidFill>
                  <a:srgbClr val="000000"/>
                </a:solidFill>
                <a:latin typeface="Arial" charset="0"/>
              </a:rPr>
              <a:t>′.</a:t>
            </a:r>
          </a:p>
        </p:txBody>
      </p:sp>
      <p:sp>
        <p:nvSpPr>
          <p:cNvPr id="641063" name="Text Box 39"/>
          <p:cNvSpPr txBox="1">
            <a:spLocks noChangeArrowheads="1"/>
          </p:cNvSpPr>
          <p:nvPr/>
        </p:nvSpPr>
        <p:spPr bwMode="auto">
          <a:xfrm>
            <a:off x="454025" y="4427538"/>
            <a:ext cx="3778250" cy="1465262"/>
          </a:xfrm>
          <a:prstGeom prst="rect">
            <a:avLst/>
          </a:prstGeom>
          <a:noFill/>
          <a:ln w="9525">
            <a:noFill/>
            <a:miter lim="800000"/>
            <a:headEnd/>
            <a:tailEnd/>
          </a:ln>
        </p:spPr>
        <p:txBody>
          <a:bodyPr>
            <a:spAutoFit/>
          </a:bodyPr>
          <a:lstStyle/>
          <a:p>
            <a:pPr algn="just">
              <a:spcBef>
                <a:spcPct val="50000"/>
              </a:spcBef>
            </a:pPr>
            <a:r>
              <a:rPr lang="es-ES" sz="1800" dirty="0">
                <a:solidFill>
                  <a:srgbClr val="000000"/>
                </a:solidFill>
                <a:latin typeface="Arial" charset="0"/>
              </a:rPr>
              <a:t>Los rayos que inciden paralelos entre sí pero </a:t>
            </a:r>
            <a:r>
              <a:rPr lang="es-ES" sz="1800" b="1" dirty="0">
                <a:solidFill>
                  <a:srgbClr val="FF0000"/>
                </a:solidFill>
                <a:latin typeface="Arial" charset="0"/>
              </a:rPr>
              <a:t>NO</a:t>
            </a:r>
            <a:r>
              <a:rPr lang="es-ES" sz="1800" dirty="0">
                <a:solidFill>
                  <a:srgbClr val="000000"/>
                </a:solidFill>
                <a:latin typeface="Arial" charset="0"/>
              </a:rPr>
              <a:t> paralelos al eje, después de refractarse convergen en un punto </a:t>
            </a:r>
            <a:r>
              <a:rPr lang="es-ES" sz="1800" b="1" dirty="0">
                <a:solidFill>
                  <a:srgbClr val="FF3300"/>
                </a:solidFill>
                <a:latin typeface="Arial" charset="0"/>
              </a:rPr>
              <a:t>P</a:t>
            </a:r>
            <a:r>
              <a:rPr lang="es-ES" sz="1800" dirty="0">
                <a:solidFill>
                  <a:srgbClr val="000000"/>
                </a:solidFill>
                <a:latin typeface="Arial" charset="0"/>
              </a:rPr>
              <a:t> del plano focal imagen </a:t>
            </a:r>
            <a:r>
              <a:rPr lang="es-ES" sz="1800" b="1" dirty="0">
                <a:solidFill>
                  <a:srgbClr val="000000"/>
                </a:solidFill>
                <a:latin typeface="Arial" charset="0"/>
              </a:rPr>
              <a:t>F</a:t>
            </a:r>
            <a:r>
              <a:rPr lang="es-ES" sz="1800" dirty="0">
                <a:solidFill>
                  <a:srgbClr val="000000"/>
                </a:solidFill>
                <a:latin typeface="Arial" charset="0"/>
              </a:rPr>
              <a:t>´.</a:t>
            </a:r>
          </a:p>
        </p:txBody>
      </p:sp>
      <p:grpSp>
        <p:nvGrpSpPr>
          <p:cNvPr id="58" name="57 Grupo"/>
          <p:cNvGrpSpPr/>
          <p:nvPr/>
        </p:nvGrpSpPr>
        <p:grpSpPr>
          <a:xfrm>
            <a:off x="7627938" y="4529138"/>
            <a:ext cx="609600" cy="1363662"/>
            <a:chOff x="7627938" y="4529138"/>
            <a:chExt cx="609600" cy="1363662"/>
          </a:xfrm>
        </p:grpSpPr>
        <p:sp>
          <p:nvSpPr>
            <p:cNvPr id="641061" name="Line 37"/>
            <p:cNvSpPr>
              <a:spLocks noChangeShapeType="1"/>
            </p:cNvSpPr>
            <p:nvPr/>
          </p:nvSpPr>
          <p:spPr bwMode="auto">
            <a:xfrm>
              <a:off x="7821613" y="4529138"/>
              <a:ext cx="0" cy="1314450"/>
            </a:xfrm>
            <a:prstGeom prst="line">
              <a:avLst/>
            </a:prstGeom>
            <a:noFill/>
            <a:ln w="12700">
              <a:solidFill>
                <a:schemeClr val="tx1"/>
              </a:solidFill>
              <a:prstDash val="dash"/>
              <a:round/>
              <a:headEnd/>
              <a:tailEnd/>
            </a:ln>
          </p:spPr>
          <p:txBody>
            <a:bodyPr/>
            <a:lstStyle/>
            <a:p>
              <a:endParaRPr lang="es-ES_tradnl"/>
            </a:p>
          </p:txBody>
        </p:sp>
        <p:grpSp>
          <p:nvGrpSpPr>
            <p:cNvPr id="6" name="Group 40"/>
            <p:cNvGrpSpPr>
              <a:grpSpLocks/>
            </p:cNvGrpSpPr>
            <p:nvPr/>
          </p:nvGrpSpPr>
          <p:grpSpPr bwMode="auto">
            <a:xfrm>
              <a:off x="7627938" y="5289550"/>
              <a:ext cx="609600" cy="603250"/>
              <a:chOff x="4999" y="3347"/>
              <a:chExt cx="384" cy="380"/>
            </a:xfrm>
          </p:grpSpPr>
          <p:sp>
            <p:nvSpPr>
              <p:cNvPr id="478236" name="Text Box 41"/>
              <p:cNvSpPr txBox="1">
                <a:spLocks noChangeArrowheads="1"/>
              </p:cNvSpPr>
              <p:nvPr/>
            </p:nvSpPr>
            <p:spPr bwMode="auto">
              <a:xfrm>
                <a:off x="4999" y="3439"/>
                <a:ext cx="384" cy="288"/>
              </a:xfrm>
              <a:prstGeom prst="rect">
                <a:avLst/>
              </a:prstGeom>
              <a:noFill/>
              <a:ln w="9525">
                <a:noFill/>
                <a:miter lim="800000"/>
                <a:headEnd/>
                <a:tailEnd/>
              </a:ln>
            </p:spPr>
            <p:txBody>
              <a:bodyPr>
                <a:spAutoFit/>
              </a:bodyPr>
              <a:lstStyle/>
              <a:p>
                <a:pPr>
                  <a:spcBef>
                    <a:spcPct val="50000"/>
                  </a:spcBef>
                </a:pPr>
                <a:r>
                  <a:rPr lang="es-ES_tradnl" b="1">
                    <a:solidFill>
                      <a:srgbClr val="FF3300"/>
                    </a:solidFill>
                  </a:rPr>
                  <a:t>P</a:t>
                </a:r>
              </a:p>
            </p:txBody>
          </p:sp>
          <p:sp>
            <p:nvSpPr>
              <p:cNvPr id="478237" name="Oval 42"/>
              <p:cNvSpPr>
                <a:spLocks noChangeArrowheads="1"/>
              </p:cNvSpPr>
              <p:nvPr/>
            </p:nvSpPr>
            <p:spPr bwMode="auto">
              <a:xfrm>
                <a:off x="5082" y="3347"/>
                <a:ext cx="78" cy="78"/>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grpSp>
      <p:grpSp>
        <p:nvGrpSpPr>
          <p:cNvPr id="57" name="56 Grupo"/>
          <p:cNvGrpSpPr/>
          <p:nvPr/>
        </p:nvGrpSpPr>
        <p:grpSpPr>
          <a:xfrm>
            <a:off x="5108575" y="3708400"/>
            <a:ext cx="2128838" cy="2081213"/>
            <a:chOff x="5108575" y="3708400"/>
            <a:chExt cx="2128838" cy="2081213"/>
          </a:xfrm>
        </p:grpSpPr>
        <p:sp>
          <p:nvSpPr>
            <p:cNvPr id="641045" name="AutoShape 21"/>
            <p:cNvSpPr>
              <a:spLocks noChangeArrowheads="1"/>
            </p:cNvSpPr>
            <p:nvPr/>
          </p:nvSpPr>
          <p:spPr bwMode="auto">
            <a:xfrm rot="6453050" flipH="1">
              <a:off x="5108575" y="3708400"/>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641046" name="AutoShape 22"/>
            <p:cNvSpPr>
              <a:spLocks noChangeArrowheads="1"/>
            </p:cNvSpPr>
            <p:nvPr/>
          </p:nvSpPr>
          <p:spPr bwMode="auto">
            <a:xfrm rot="7832373" flipH="1">
              <a:off x="7008813" y="4637088"/>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641059" name="AutoShape 35"/>
            <p:cNvSpPr>
              <a:spLocks noChangeArrowheads="1"/>
            </p:cNvSpPr>
            <p:nvPr/>
          </p:nvSpPr>
          <p:spPr bwMode="auto">
            <a:xfrm rot="6453050" flipH="1">
              <a:off x="5108575" y="5527675"/>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641060" name="AutoShape 36"/>
            <p:cNvSpPr>
              <a:spLocks noChangeArrowheads="1"/>
            </p:cNvSpPr>
            <p:nvPr/>
          </p:nvSpPr>
          <p:spPr bwMode="auto">
            <a:xfrm rot="3753050" flipH="1">
              <a:off x="6999288" y="5561013"/>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grpSp>
          <p:nvGrpSpPr>
            <p:cNvPr id="54" name="53 Grupo"/>
            <p:cNvGrpSpPr/>
            <p:nvPr/>
          </p:nvGrpSpPr>
          <p:grpSpPr>
            <a:xfrm>
              <a:off x="5322331" y="4551549"/>
              <a:ext cx="1808018" cy="691739"/>
              <a:chOff x="5322331" y="4551549"/>
              <a:chExt cx="1808018" cy="691739"/>
            </a:xfrm>
          </p:grpSpPr>
          <p:sp>
            <p:nvSpPr>
              <p:cNvPr id="52" name="AutoShape 21"/>
              <p:cNvSpPr>
                <a:spLocks noChangeArrowheads="1"/>
              </p:cNvSpPr>
              <p:nvPr/>
            </p:nvSpPr>
            <p:spPr bwMode="auto">
              <a:xfrm rot="6453050" flipH="1">
                <a:off x="5322331" y="4551549"/>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53" name="AutoShape 21"/>
              <p:cNvSpPr>
                <a:spLocks noChangeArrowheads="1"/>
              </p:cNvSpPr>
              <p:nvPr/>
            </p:nvSpPr>
            <p:spPr bwMode="auto">
              <a:xfrm rot="6453050" flipH="1">
                <a:off x="6901749" y="5014688"/>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gr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41027"/>
                                        </p:tgtEl>
                                        <p:attrNameLst>
                                          <p:attrName>style.visibility</p:attrName>
                                        </p:attrNameLst>
                                      </p:cBhvr>
                                      <p:to>
                                        <p:strVal val="visible"/>
                                      </p:to>
                                    </p:set>
                                    <p:animEffect transition="in" filter="wipe(left)">
                                      <p:cBhvr>
                                        <p:cTn id="7" dur="2000"/>
                                        <p:tgtEl>
                                          <p:spTgt spid="641027"/>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641047"/>
                                        </p:tgtEl>
                                        <p:attrNameLst>
                                          <p:attrName>style.visibility</p:attrName>
                                        </p:attrNameLst>
                                      </p:cBhvr>
                                      <p:to>
                                        <p:strVal val="visible"/>
                                      </p:to>
                                    </p:set>
                                    <p:animEffect transition="in" filter="wipe(left)">
                                      <p:cBhvr>
                                        <p:cTn id="10" dur="2000"/>
                                        <p:tgtEl>
                                          <p:spTgt spid="641047"/>
                                        </p:tgtEl>
                                      </p:cBhvr>
                                    </p:animEffect>
                                  </p:childTnLst>
                                </p:cTn>
                              </p:par>
                            </p:childTnLst>
                          </p:cTn>
                        </p:par>
                        <p:par>
                          <p:cTn id="11" fill="hold">
                            <p:stCondLst>
                              <p:cond delay="2000"/>
                            </p:stCondLst>
                            <p:childTnLst>
                              <p:par>
                                <p:cTn id="12" presetID="1" presetClass="entr" presetSubtype="0" fill="hold" grpId="0" nodeType="afterEffect">
                                  <p:stCondLst>
                                    <p:cond delay="0"/>
                                  </p:stCondLst>
                                  <p:childTnLst>
                                    <p:set>
                                      <p:cBhvr>
                                        <p:cTn id="13" dur="1" fill="hold">
                                          <p:stCondLst>
                                            <p:cond delay="0"/>
                                          </p:stCondLst>
                                        </p:cTn>
                                        <p:tgtEl>
                                          <p:spTgt spid="641028"/>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641050"/>
                                        </p:tgtEl>
                                        <p:attrNameLst>
                                          <p:attrName>style.visibility</p:attrName>
                                        </p:attrNameLst>
                                      </p:cBhvr>
                                      <p:to>
                                        <p:strVal val="visible"/>
                                      </p:to>
                                    </p:set>
                                  </p:childTnLst>
                                </p:cTn>
                              </p:par>
                              <p:par>
                                <p:cTn id="16" presetID="22" presetClass="entr" presetSubtype="8" fill="hold" grpId="0" nodeType="withEffect">
                                  <p:stCondLst>
                                    <p:cond delay="0"/>
                                  </p:stCondLst>
                                  <p:childTnLst>
                                    <p:set>
                                      <p:cBhvr>
                                        <p:cTn id="17" dur="1" fill="hold">
                                          <p:stCondLst>
                                            <p:cond delay="0"/>
                                          </p:stCondLst>
                                        </p:cTn>
                                        <p:tgtEl>
                                          <p:spTgt spid="641029"/>
                                        </p:tgtEl>
                                        <p:attrNameLst>
                                          <p:attrName>style.visibility</p:attrName>
                                        </p:attrNameLst>
                                      </p:cBhvr>
                                      <p:to>
                                        <p:strVal val="visible"/>
                                      </p:to>
                                    </p:set>
                                    <p:animEffect transition="in" filter="wipe(left)">
                                      <p:cBhvr>
                                        <p:cTn id="18" dur="2000"/>
                                        <p:tgtEl>
                                          <p:spTgt spid="641029"/>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641048"/>
                                        </p:tgtEl>
                                        <p:attrNameLst>
                                          <p:attrName>style.visibility</p:attrName>
                                        </p:attrNameLst>
                                      </p:cBhvr>
                                      <p:to>
                                        <p:strVal val="visible"/>
                                      </p:to>
                                    </p:set>
                                    <p:animEffect transition="in" filter="wipe(left)">
                                      <p:cBhvr>
                                        <p:cTn id="21" dur="2000"/>
                                        <p:tgtEl>
                                          <p:spTgt spid="641048"/>
                                        </p:tgtEl>
                                      </p:cBhvr>
                                    </p:animEffect>
                                  </p:childTnLst>
                                </p:cTn>
                              </p:par>
                            </p:childTnLst>
                          </p:cTn>
                        </p:par>
                        <p:par>
                          <p:cTn id="22" fill="hold">
                            <p:stCondLst>
                              <p:cond delay="4000"/>
                            </p:stCondLst>
                            <p:childTnLst>
                              <p:par>
                                <p:cTn id="23" presetID="1" presetClass="entr" presetSubtype="0" fill="hold" grpId="0" nodeType="afterEffect">
                                  <p:stCondLst>
                                    <p:cond delay="0"/>
                                  </p:stCondLst>
                                  <p:childTnLst>
                                    <p:set>
                                      <p:cBhvr>
                                        <p:cTn id="24" dur="1" fill="hold">
                                          <p:stCondLst>
                                            <p:cond delay="0"/>
                                          </p:stCondLst>
                                        </p:cTn>
                                        <p:tgtEl>
                                          <p:spTgt spid="641030"/>
                                        </p:tgtEl>
                                        <p:attrNameLst>
                                          <p:attrName>style.visibility</p:attrName>
                                        </p:attrNameLst>
                                      </p:cBhvr>
                                      <p:to>
                                        <p:strVal val="visible"/>
                                      </p:to>
                                    </p:set>
                                  </p:childTnLst>
                                </p:cTn>
                              </p:par>
                            </p:childTnLst>
                          </p:cTn>
                        </p:par>
                        <p:par>
                          <p:cTn id="25" fill="hold">
                            <p:stCondLst>
                              <p:cond delay="4000"/>
                            </p:stCondLst>
                            <p:childTnLst>
                              <p:par>
                                <p:cTn id="26" presetID="1" presetClass="entr" presetSubtype="0" fill="hold" grpId="0" nodeType="afterEffect">
                                  <p:stCondLst>
                                    <p:cond delay="0"/>
                                  </p:stCondLst>
                                  <p:childTnLst>
                                    <p:set>
                                      <p:cBhvr>
                                        <p:cTn id="27" dur="1" fill="hold">
                                          <p:stCondLst>
                                            <p:cond delay="0"/>
                                          </p:stCondLst>
                                        </p:cTn>
                                        <p:tgtEl>
                                          <p:spTgt spid="641049"/>
                                        </p:tgtEl>
                                        <p:attrNameLst>
                                          <p:attrName>style.visibility</p:attrName>
                                        </p:attrNameLst>
                                      </p:cBhvr>
                                      <p:to>
                                        <p:strVal val="visible"/>
                                      </p:to>
                                    </p:set>
                                  </p:childTnLst>
                                </p:cTn>
                              </p:par>
                            </p:childTnLst>
                          </p:cTn>
                        </p:par>
                        <p:par>
                          <p:cTn id="28" fill="hold">
                            <p:stCondLst>
                              <p:cond delay="4000"/>
                            </p:stCondLst>
                            <p:childTnLst>
                              <p:par>
                                <p:cTn id="29" presetID="1" presetClass="entr" presetSubtype="0" fill="hold" grpId="0" nodeType="afterEffect">
                                  <p:stCondLst>
                                    <p:cond delay="0"/>
                                  </p:stCondLst>
                                  <p:childTnLst>
                                    <p:set>
                                      <p:cBhvr>
                                        <p:cTn id="30" dur="1" fill="hold">
                                          <p:stCondLst>
                                            <p:cond delay="0"/>
                                          </p:stCondLst>
                                        </p:cTn>
                                        <p:tgtEl>
                                          <p:spTgt spid="64106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nodeType="clickEffect">
                                  <p:stCondLst>
                                    <p:cond delay="0"/>
                                  </p:stCondLst>
                                  <p:childTnLst>
                                    <p:set>
                                      <p:cBhvr>
                                        <p:cTn id="38" dur="1" fill="hold">
                                          <p:stCondLst>
                                            <p:cond delay="0"/>
                                          </p:stCondLst>
                                        </p:cTn>
                                        <p:tgtEl>
                                          <p:spTgt spid="55"/>
                                        </p:tgtEl>
                                        <p:attrNameLst>
                                          <p:attrName>style.visibility</p:attrName>
                                        </p:attrNameLst>
                                      </p:cBhvr>
                                      <p:to>
                                        <p:strVal val="visible"/>
                                      </p:to>
                                    </p:set>
                                    <p:animEffect transition="in" filter="wipe(left)">
                                      <p:cBhvr>
                                        <p:cTn id="39" dur="2000"/>
                                        <p:tgtEl>
                                          <p:spTgt spid="55"/>
                                        </p:tgtEl>
                                      </p:cBhvr>
                                    </p:animEffect>
                                  </p:childTnLst>
                                </p:cTn>
                              </p:par>
                              <p:par>
                                <p:cTn id="40" presetID="22" presetClass="entr" presetSubtype="8" fill="hold" nodeType="withEffect">
                                  <p:stCondLst>
                                    <p:cond delay="0"/>
                                  </p:stCondLst>
                                  <p:childTnLst>
                                    <p:set>
                                      <p:cBhvr>
                                        <p:cTn id="41" dur="1" fill="hold">
                                          <p:stCondLst>
                                            <p:cond delay="0"/>
                                          </p:stCondLst>
                                        </p:cTn>
                                        <p:tgtEl>
                                          <p:spTgt spid="45"/>
                                        </p:tgtEl>
                                        <p:attrNameLst>
                                          <p:attrName>style.visibility</p:attrName>
                                        </p:attrNameLst>
                                      </p:cBhvr>
                                      <p:to>
                                        <p:strVal val="visible"/>
                                      </p:to>
                                    </p:set>
                                    <p:animEffect transition="in" filter="wipe(left)">
                                      <p:cBhvr>
                                        <p:cTn id="42" dur="2000"/>
                                        <p:tgtEl>
                                          <p:spTgt spid="45"/>
                                        </p:tgtEl>
                                      </p:cBhvr>
                                    </p:animEffect>
                                  </p:childTnLst>
                                </p:cTn>
                              </p:par>
                              <p:par>
                                <p:cTn id="43" presetID="22" presetClass="entr" presetSubtype="8" fill="hold" nodeType="withEffect">
                                  <p:stCondLst>
                                    <p:cond delay="0"/>
                                  </p:stCondLst>
                                  <p:childTnLst>
                                    <p:set>
                                      <p:cBhvr>
                                        <p:cTn id="44" dur="1" fill="hold">
                                          <p:stCondLst>
                                            <p:cond delay="0"/>
                                          </p:stCondLst>
                                        </p:cTn>
                                        <p:tgtEl>
                                          <p:spTgt spid="56"/>
                                        </p:tgtEl>
                                        <p:attrNameLst>
                                          <p:attrName>style.visibility</p:attrName>
                                        </p:attrNameLst>
                                      </p:cBhvr>
                                      <p:to>
                                        <p:strVal val="visible"/>
                                      </p:to>
                                    </p:set>
                                    <p:animEffect transition="in" filter="wipe(left)">
                                      <p:cBhvr>
                                        <p:cTn id="45" dur="2000"/>
                                        <p:tgtEl>
                                          <p:spTgt spid="56"/>
                                        </p:tgtEl>
                                      </p:cBhvr>
                                    </p:animEffect>
                                  </p:childTnLst>
                                </p:cTn>
                              </p:par>
                            </p:childTnLst>
                          </p:cTn>
                        </p:par>
                        <p:par>
                          <p:cTn id="46" fill="hold">
                            <p:stCondLst>
                              <p:cond delay="2000"/>
                            </p:stCondLst>
                            <p:childTnLst>
                              <p:par>
                                <p:cTn id="47" presetID="1" presetClass="entr" presetSubtype="0" fill="hold" nodeType="afterEffect">
                                  <p:stCondLst>
                                    <p:cond delay="0"/>
                                  </p:stCondLst>
                                  <p:childTnLst>
                                    <p:set>
                                      <p:cBhvr>
                                        <p:cTn id="48" dur="1" fill="hold">
                                          <p:stCondLst>
                                            <p:cond delay="0"/>
                                          </p:stCondLst>
                                        </p:cTn>
                                        <p:tgtEl>
                                          <p:spTgt spid="57"/>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58"/>
                                        </p:tgtEl>
                                        <p:attrNameLst>
                                          <p:attrName>style.visibility</p:attrName>
                                        </p:attrNameLst>
                                      </p:cBhvr>
                                      <p:to>
                                        <p:strVal val="visible"/>
                                      </p:to>
                                    </p:set>
                                  </p:childTnLst>
                                </p:cTn>
                              </p:par>
                            </p:childTnLst>
                          </p:cTn>
                        </p:par>
                        <p:par>
                          <p:cTn id="51" fill="hold">
                            <p:stCondLst>
                              <p:cond delay="2000"/>
                            </p:stCondLst>
                            <p:childTnLst>
                              <p:par>
                                <p:cTn id="52" presetID="1" presetClass="entr" presetSubtype="0" fill="hold" grpId="0" nodeType="afterEffect">
                                  <p:stCondLst>
                                    <p:cond delay="0"/>
                                  </p:stCondLst>
                                  <p:childTnLst>
                                    <p:set>
                                      <p:cBhvr>
                                        <p:cTn id="53" dur="1" fill="hold">
                                          <p:stCondLst>
                                            <p:cond delay="0"/>
                                          </p:stCondLst>
                                        </p:cTn>
                                        <p:tgtEl>
                                          <p:spTgt spid="6410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1027" grpId="0" animBg="1"/>
      <p:bldP spid="641028" grpId="0" animBg="1"/>
      <p:bldP spid="641029" grpId="0" animBg="1"/>
      <p:bldP spid="641030" grpId="0" animBg="1"/>
      <p:bldP spid="641047" grpId="0" animBg="1"/>
      <p:bldP spid="641048" grpId="0" animBg="1"/>
      <p:bldP spid="641049" grpId="0" animBg="1"/>
      <p:bldP spid="641050" grpId="0" animBg="1"/>
      <p:bldP spid="641062" grpId="0"/>
      <p:bldP spid="641063" grpId="0"/>
    </p:bldLst>
  </p:timing>
</p:sld>
</file>

<file path=ppt/slides/slide175.xml><?xml version="1.0" encoding="utf-8"?>
<p:sld xmlns:a="http://schemas.openxmlformats.org/drawingml/2006/main" xmlns:r="http://schemas.openxmlformats.org/officeDocument/2006/relationships" xmlns:p="http://schemas.openxmlformats.org/presentationml/2006/main">
  <p:cSld>
    <p:bg>
      <p:bgPr>
        <a:solidFill>
          <a:srgbClr val="DEDEDE"/>
        </a:solidFill>
        <a:effectLst/>
      </p:bgPr>
    </p:bg>
    <p:spTree>
      <p:nvGrpSpPr>
        <p:cNvPr id="1" name=""/>
        <p:cNvGrpSpPr/>
        <p:nvPr/>
      </p:nvGrpSpPr>
      <p:grpSpPr>
        <a:xfrm>
          <a:off x="0" y="0"/>
          <a:ext cx="0" cy="0"/>
          <a:chOff x="0" y="0"/>
          <a:chExt cx="0" cy="0"/>
        </a:xfrm>
      </p:grpSpPr>
      <p:sp>
        <p:nvSpPr>
          <p:cNvPr id="25" name="24 Rectángulo"/>
          <p:cNvSpPr/>
          <p:nvPr/>
        </p:nvSpPr>
        <p:spPr>
          <a:xfrm>
            <a:off x="997527" y="379413"/>
            <a:ext cx="7374577" cy="334962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42050" name="Line 2"/>
          <p:cNvSpPr>
            <a:spLocks noChangeShapeType="1"/>
          </p:cNvSpPr>
          <p:nvPr/>
        </p:nvSpPr>
        <p:spPr bwMode="auto">
          <a:xfrm>
            <a:off x="1935163" y="1009650"/>
            <a:ext cx="2879725" cy="0"/>
          </a:xfrm>
          <a:prstGeom prst="line">
            <a:avLst/>
          </a:prstGeom>
          <a:noFill/>
          <a:ln w="38100">
            <a:solidFill>
              <a:srgbClr val="FF3300"/>
            </a:solidFill>
            <a:round/>
            <a:headEnd/>
            <a:tailEnd/>
          </a:ln>
        </p:spPr>
        <p:txBody>
          <a:bodyPr/>
          <a:lstStyle/>
          <a:p>
            <a:endParaRPr lang="es-ES_tradnl"/>
          </a:p>
        </p:txBody>
      </p:sp>
      <p:sp>
        <p:nvSpPr>
          <p:cNvPr id="642051" name="AutoShape 3"/>
          <p:cNvSpPr>
            <a:spLocks noChangeArrowheads="1"/>
          </p:cNvSpPr>
          <p:nvPr/>
        </p:nvSpPr>
        <p:spPr bwMode="auto">
          <a:xfrm rot="5400000" flipH="1">
            <a:off x="2674938" y="895350"/>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42052" name="Line 4"/>
          <p:cNvSpPr>
            <a:spLocks noChangeShapeType="1"/>
          </p:cNvSpPr>
          <p:nvPr/>
        </p:nvSpPr>
        <p:spPr bwMode="auto">
          <a:xfrm>
            <a:off x="4814888" y="1009650"/>
            <a:ext cx="1878012" cy="1344613"/>
          </a:xfrm>
          <a:prstGeom prst="line">
            <a:avLst/>
          </a:prstGeom>
          <a:noFill/>
          <a:ln w="38100">
            <a:solidFill>
              <a:srgbClr val="FF3300"/>
            </a:solidFill>
            <a:round/>
            <a:headEnd/>
            <a:tailEnd/>
          </a:ln>
        </p:spPr>
        <p:txBody>
          <a:bodyPr/>
          <a:lstStyle/>
          <a:p>
            <a:endParaRPr lang="es-ES_tradnl"/>
          </a:p>
        </p:txBody>
      </p:sp>
      <p:sp>
        <p:nvSpPr>
          <p:cNvPr id="642053" name="AutoShape 5"/>
          <p:cNvSpPr>
            <a:spLocks noChangeArrowheads="1"/>
          </p:cNvSpPr>
          <p:nvPr/>
        </p:nvSpPr>
        <p:spPr bwMode="auto">
          <a:xfrm rot="7677734" flipH="1">
            <a:off x="5583238" y="1511300"/>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42054" name="Line 6"/>
          <p:cNvSpPr>
            <a:spLocks noChangeShapeType="1"/>
          </p:cNvSpPr>
          <p:nvPr/>
        </p:nvSpPr>
        <p:spPr bwMode="auto">
          <a:xfrm>
            <a:off x="1990725" y="1335088"/>
            <a:ext cx="2824163" cy="1350962"/>
          </a:xfrm>
          <a:prstGeom prst="line">
            <a:avLst/>
          </a:prstGeom>
          <a:noFill/>
          <a:ln w="38100">
            <a:solidFill>
              <a:srgbClr val="009900"/>
            </a:solidFill>
            <a:round/>
            <a:headEnd/>
            <a:tailEnd/>
          </a:ln>
        </p:spPr>
        <p:txBody>
          <a:bodyPr/>
          <a:lstStyle/>
          <a:p>
            <a:endParaRPr lang="es-ES_tradnl"/>
          </a:p>
        </p:txBody>
      </p:sp>
      <p:sp>
        <p:nvSpPr>
          <p:cNvPr id="642055" name="AutoShape 7"/>
          <p:cNvSpPr>
            <a:spLocks noChangeArrowheads="1"/>
          </p:cNvSpPr>
          <p:nvPr/>
        </p:nvSpPr>
        <p:spPr bwMode="auto">
          <a:xfrm rot="6886509" flipH="1">
            <a:off x="2528888" y="1527175"/>
            <a:ext cx="228600" cy="228600"/>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642056" name="Line 8"/>
          <p:cNvSpPr>
            <a:spLocks noChangeShapeType="1"/>
          </p:cNvSpPr>
          <p:nvPr/>
        </p:nvSpPr>
        <p:spPr bwMode="auto">
          <a:xfrm flipV="1">
            <a:off x="4814888" y="2678113"/>
            <a:ext cx="1868487" cy="0"/>
          </a:xfrm>
          <a:prstGeom prst="line">
            <a:avLst/>
          </a:prstGeom>
          <a:noFill/>
          <a:ln w="38100">
            <a:solidFill>
              <a:srgbClr val="009900"/>
            </a:solidFill>
            <a:round/>
            <a:headEnd/>
            <a:tailEnd/>
          </a:ln>
        </p:spPr>
        <p:txBody>
          <a:bodyPr/>
          <a:lstStyle/>
          <a:p>
            <a:endParaRPr lang="es-ES_tradnl"/>
          </a:p>
        </p:txBody>
      </p:sp>
      <p:sp>
        <p:nvSpPr>
          <p:cNvPr id="642057" name="AutoShape 9"/>
          <p:cNvSpPr>
            <a:spLocks noChangeArrowheads="1"/>
          </p:cNvSpPr>
          <p:nvPr/>
        </p:nvSpPr>
        <p:spPr bwMode="auto">
          <a:xfrm rot="5400000" flipH="1">
            <a:off x="5659438" y="2554288"/>
            <a:ext cx="228600" cy="228600"/>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grpSp>
        <p:nvGrpSpPr>
          <p:cNvPr id="479243" name="Group 10"/>
          <p:cNvGrpSpPr>
            <a:grpSpLocks/>
          </p:cNvGrpSpPr>
          <p:nvPr/>
        </p:nvGrpSpPr>
        <p:grpSpPr bwMode="auto">
          <a:xfrm>
            <a:off x="3189288" y="1500188"/>
            <a:ext cx="3465512" cy="1003300"/>
            <a:chOff x="2253" y="1840"/>
            <a:chExt cx="2183" cy="632"/>
          </a:xfrm>
        </p:grpSpPr>
        <p:sp>
          <p:nvSpPr>
            <p:cNvPr id="479254" name="Text Box 11"/>
            <p:cNvSpPr txBox="1">
              <a:spLocks noChangeArrowheads="1"/>
            </p:cNvSpPr>
            <p:nvPr/>
          </p:nvSpPr>
          <p:spPr bwMode="auto">
            <a:xfrm>
              <a:off x="2253" y="2184"/>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79255" name="Text Box 12"/>
            <p:cNvSpPr txBox="1">
              <a:spLocks noChangeArrowheads="1"/>
            </p:cNvSpPr>
            <p:nvPr/>
          </p:nvSpPr>
          <p:spPr bwMode="auto">
            <a:xfrm>
              <a:off x="4052" y="1840"/>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79256" name="Oval 13"/>
            <p:cNvSpPr>
              <a:spLocks noChangeArrowheads="1"/>
            </p:cNvSpPr>
            <p:nvPr/>
          </p:nvSpPr>
          <p:spPr bwMode="auto">
            <a:xfrm>
              <a:off x="2347"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79257" name="Oval 14"/>
            <p:cNvSpPr>
              <a:spLocks noChangeArrowheads="1"/>
            </p:cNvSpPr>
            <p:nvPr/>
          </p:nvSpPr>
          <p:spPr bwMode="auto">
            <a:xfrm>
              <a:off x="4114" y="211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sp>
        <p:nvSpPr>
          <p:cNvPr id="479244" name="Line 15"/>
          <p:cNvSpPr>
            <a:spLocks noChangeShapeType="1"/>
          </p:cNvSpPr>
          <p:nvPr/>
        </p:nvSpPr>
        <p:spPr bwMode="auto">
          <a:xfrm>
            <a:off x="1735138" y="2000250"/>
            <a:ext cx="5240337" cy="0"/>
          </a:xfrm>
          <a:prstGeom prst="line">
            <a:avLst/>
          </a:prstGeom>
          <a:noFill/>
          <a:ln w="9525">
            <a:solidFill>
              <a:schemeClr val="tx1"/>
            </a:solidFill>
            <a:round/>
            <a:headEnd/>
            <a:tailEnd/>
          </a:ln>
        </p:spPr>
        <p:txBody>
          <a:bodyPr/>
          <a:lstStyle/>
          <a:p>
            <a:endParaRPr lang="es-ES_tradnl"/>
          </a:p>
        </p:txBody>
      </p:sp>
      <p:grpSp>
        <p:nvGrpSpPr>
          <p:cNvPr id="479245" name="Group 16"/>
          <p:cNvGrpSpPr>
            <a:grpSpLocks/>
          </p:cNvGrpSpPr>
          <p:nvPr/>
        </p:nvGrpSpPr>
        <p:grpSpPr bwMode="auto">
          <a:xfrm>
            <a:off x="4814888" y="552450"/>
            <a:ext cx="0" cy="2895600"/>
            <a:chOff x="2880" y="1248"/>
            <a:chExt cx="0" cy="1824"/>
          </a:xfrm>
        </p:grpSpPr>
        <p:sp>
          <p:nvSpPr>
            <p:cNvPr id="479252" name="Line 17"/>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79253" name="Line 18"/>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sp>
        <p:nvSpPr>
          <p:cNvPr id="642067" name="Line 19"/>
          <p:cNvSpPr>
            <a:spLocks noChangeShapeType="1"/>
          </p:cNvSpPr>
          <p:nvPr/>
        </p:nvSpPr>
        <p:spPr bwMode="auto">
          <a:xfrm rot="196661">
            <a:off x="1978025" y="1266825"/>
            <a:ext cx="2855913" cy="650875"/>
          </a:xfrm>
          <a:prstGeom prst="line">
            <a:avLst/>
          </a:prstGeom>
          <a:noFill/>
          <a:ln w="38100">
            <a:solidFill>
              <a:schemeClr val="accent2"/>
            </a:solidFill>
            <a:round/>
            <a:headEnd/>
            <a:tailEnd/>
          </a:ln>
        </p:spPr>
        <p:txBody>
          <a:bodyPr/>
          <a:lstStyle/>
          <a:p>
            <a:endParaRPr lang="es-ES_tradnl"/>
          </a:p>
        </p:txBody>
      </p:sp>
      <p:sp>
        <p:nvSpPr>
          <p:cNvPr id="642068" name="Line 20"/>
          <p:cNvSpPr>
            <a:spLocks noChangeShapeType="1"/>
          </p:cNvSpPr>
          <p:nvPr/>
        </p:nvSpPr>
        <p:spPr bwMode="auto">
          <a:xfrm rot="196661">
            <a:off x="4770438" y="2046288"/>
            <a:ext cx="1906587" cy="433387"/>
          </a:xfrm>
          <a:prstGeom prst="line">
            <a:avLst/>
          </a:prstGeom>
          <a:noFill/>
          <a:ln w="38100">
            <a:solidFill>
              <a:schemeClr val="accent2"/>
            </a:solidFill>
            <a:round/>
            <a:headEnd/>
            <a:tailEnd/>
          </a:ln>
        </p:spPr>
        <p:txBody>
          <a:bodyPr/>
          <a:lstStyle/>
          <a:p>
            <a:endParaRPr lang="es-ES_tradnl"/>
          </a:p>
        </p:txBody>
      </p:sp>
      <p:sp>
        <p:nvSpPr>
          <p:cNvPr id="642069" name="AutoShape 21"/>
          <p:cNvSpPr>
            <a:spLocks noChangeArrowheads="1"/>
          </p:cNvSpPr>
          <p:nvPr/>
        </p:nvSpPr>
        <p:spPr bwMode="auto">
          <a:xfrm rot="6453050" flipH="1">
            <a:off x="2757488" y="1319213"/>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642070" name="AutoShape 22"/>
          <p:cNvSpPr>
            <a:spLocks noChangeArrowheads="1"/>
          </p:cNvSpPr>
          <p:nvPr/>
        </p:nvSpPr>
        <p:spPr bwMode="auto">
          <a:xfrm rot="6453050" flipH="1">
            <a:off x="5543550" y="2128838"/>
            <a:ext cx="228600" cy="228600"/>
          </a:xfrm>
          <a:prstGeom prst="triangle">
            <a:avLst>
              <a:gd name="adj" fmla="val 50000"/>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642071" name="Text Box 23"/>
          <p:cNvSpPr txBox="1">
            <a:spLocks noChangeArrowheads="1"/>
          </p:cNvSpPr>
          <p:nvPr/>
        </p:nvSpPr>
        <p:spPr bwMode="auto">
          <a:xfrm>
            <a:off x="973138" y="4075113"/>
            <a:ext cx="7399337" cy="1604962"/>
          </a:xfrm>
          <a:prstGeom prst="rect">
            <a:avLst/>
          </a:prstGeom>
          <a:solidFill>
            <a:schemeClr val="bg1"/>
          </a:solidFill>
          <a:ln w="9525">
            <a:solidFill>
              <a:schemeClr val="tx1"/>
            </a:solidFill>
            <a:miter lim="800000"/>
            <a:headEnd/>
            <a:tailEnd/>
          </a:ln>
        </p:spPr>
        <p:txBody>
          <a:bodyPr>
            <a:spAutoFit/>
          </a:bodyPr>
          <a:lstStyle/>
          <a:p>
            <a:pPr>
              <a:spcBef>
                <a:spcPct val="50000"/>
              </a:spcBef>
            </a:pPr>
            <a:r>
              <a:rPr lang="es-ES" sz="1800">
                <a:solidFill>
                  <a:srgbClr val="000000"/>
                </a:solidFill>
                <a:latin typeface="Arial" charset="0"/>
              </a:rPr>
              <a:t>La dirección de estos tres rayos, después de refractarse, es conocida:</a:t>
            </a:r>
          </a:p>
          <a:p>
            <a:pPr>
              <a:spcBef>
                <a:spcPct val="50000"/>
              </a:spcBef>
              <a:buFont typeface="Wingdings" pitchFamily="2" charset="2"/>
              <a:buChar char="§"/>
            </a:pPr>
            <a:r>
              <a:rPr lang="es-ES" sz="1800">
                <a:solidFill>
                  <a:srgbClr val="FF3300"/>
                </a:solidFill>
                <a:latin typeface="Arial" charset="0"/>
              </a:rPr>
              <a:t> El incidente paralelo al eje emerge en dirección al foco imagen </a:t>
            </a:r>
            <a:r>
              <a:rPr lang="es-ES" sz="1800" b="1">
                <a:solidFill>
                  <a:srgbClr val="FF3300"/>
                </a:solidFill>
                <a:latin typeface="Arial" charset="0"/>
              </a:rPr>
              <a:t>F´.</a:t>
            </a:r>
          </a:p>
          <a:p>
            <a:pPr>
              <a:spcBef>
                <a:spcPct val="50000"/>
              </a:spcBef>
              <a:buFont typeface="Wingdings" pitchFamily="2" charset="2"/>
              <a:buChar char="§"/>
            </a:pPr>
            <a:r>
              <a:rPr lang="es-ES" sz="1800">
                <a:solidFill>
                  <a:srgbClr val="3333CC"/>
                </a:solidFill>
                <a:latin typeface="Arial" charset="0"/>
              </a:rPr>
              <a:t> El incidente por el centro óptico de la lente no se desvía.</a:t>
            </a:r>
          </a:p>
          <a:p>
            <a:pPr>
              <a:spcBef>
                <a:spcPct val="50000"/>
              </a:spcBef>
              <a:buFont typeface="Wingdings" pitchFamily="2" charset="2"/>
              <a:buChar char="§"/>
            </a:pPr>
            <a:r>
              <a:rPr lang="es-ES" sz="1800">
                <a:solidFill>
                  <a:srgbClr val="008000"/>
                </a:solidFill>
                <a:latin typeface="Arial" charset="0"/>
              </a:rPr>
              <a:t> El incidente por el foco objeto </a:t>
            </a:r>
            <a:r>
              <a:rPr lang="es-ES" sz="1800" b="1">
                <a:solidFill>
                  <a:srgbClr val="008000"/>
                </a:solidFill>
                <a:latin typeface="Arial" charset="0"/>
              </a:rPr>
              <a:t>F</a:t>
            </a:r>
            <a:r>
              <a:rPr lang="es-ES" sz="1800">
                <a:solidFill>
                  <a:srgbClr val="008000"/>
                </a:solidFill>
                <a:latin typeface="Arial" charset="0"/>
              </a:rPr>
              <a:t> emerge paralelo al eje.</a:t>
            </a:r>
          </a:p>
        </p:txBody>
      </p:sp>
      <p:sp>
        <p:nvSpPr>
          <p:cNvPr id="642072" name="Text Box 24"/>
          <p:cNvSpPr txBox="1">
            <a:spLocks noChangeArrowheads="1"/>
          </p:cNvSpPr>
          <p:nvPr/>
        </p:nvSpPr>
        <p:spPr bwMode="auto">
          <a:xfrm>
            <a:off x="4219575" y="5918200"/>
            <a:ext cx="1195388" cy="366713"/>
          </a:xfrm>
          <a:prstGeom prst="rect">
            <a:avLst/>
          </a:prstGeom>
          <a:noFill/>
          <a:ln w="9525">
            <a:noFill/>
            <a:miter lim="800000"/>
            <a:headEnd/>
            <a:tailEnd/>
          </a:ln>
        </p:spPr>
        <p:txBody>
          <a:bodyPr>
            <a:spAutoFit/>
          </a:bodyPr>
          <a:lstStyle/>
          <a:p>
            <a:pPr>
              <a:spcBef>
                <a:spcPct val="50000"/>
              </a:spcBef>
            </a:pPr>
            <a:r>
              <a:rPr lang="es-ES" sz="1800" b="1">
                <a:solidFill>
                  <a:srgbClr val="FF3399"/>
                </a:solidFill>
                <a:latin typeface="Arial" charset="0"/>
              </a:rPr>
              <a:t>PERO…</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42050"/>
                                        </p:tgtEl>
                                        <p:attrNameLst>
                                          <p:attrName>style.visibility</p:attrName>
                                        </p:attrNameLst>
                                      </p:cBhvr>
                                      <p:to>
                                        <p:strVal val="visible"/>
                                      </p:to>
                                    </p:set>
                                    <p:animEffect transition="in" filter="wipe(left)">
                                      <p:cBhvr>
                                        <p:cTn id="7" dur="3000"/>
                                        <p:tgtEl>
                                          <p:spTgt spid="642050"/>
                                        </p:tgtEl>
                                      </p:cBhvr>
                                    </p:animEffect>
                                  </p:childTnLst>
                                </p:cTn>
                              </p:par>
                            </p:childTnLst>
                          </p:cTn>
                        </p:par>
                        <p:par>
                          <p:cTn id="8" fill="hold">
                            <p:stCondLst>
                              <p:cond delay="3000"/>
                            </p:stCondLst>
                            <p:childTnLst>
                              <p:par>
                                <p:cTn id="9" presetID="1" presetClass="entr" presetSubtype="0" fill="hold" grpId="0" nodeType="afterEffect">
                                  <p:stCondLst>
                                    <p:cond delay="0"/>
                                  </p:stCondLst>
                                  <p:childTnLst>
                                    <p:set>
                                      <p:cBhvr>
                                        <p:cTn id="10" dur="1" fill="hold">
                                          <p:stCondLst>
                                            <p:cond delay="0"/>
                                          </p:stCondLst>
                                        </p:cTn>
                                        <p:tgtEl>
                                          <p:spTgt spid="64205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42067"/>
                                        </p:tgtEl>
                                        <p:attrNameLst>
                                          <p:attrName>style.visibility</p:attrName>
                                        </p:attrNameLst>
                                      </p:cBhvr>
                                      <p:to>
                                        <p:strVal val="visible"/>
                                      </p:to>
                                    </p:set>
                                    <p:animEffect transition="in" filter="wipe(left)">
                                      <p:cBhvr>
                                        <p:cTn id="15" dur="3000"/>
                                        <p:tgtEl>
                                          <p:spTgt spid="642067"/>
                                        </p:tgtEl>
                                      </p:cBhvr>
                                    </p:animEffect>
                                  </p:childTnLst>
                                </p:cTn>
                              </p:par>
                            </p:childTnLst>
                          </p:cTn>
                        </p:par>
                        <p:par>
                          <p:cTn id="16" fill="hold">
                            <p:stCondLst>
                              <p:cond delay="3000"/>
                            </p:stCondLst>
                            <p:childTnLst>
                              <p:par>
                                <p:cTn id="17" presetID="1" presetClass="entr" presetSubtype="0" fill="hold" grpId="0" nodeType="afterEffect">
                                  <p:stCondLst>
                                    <p:cond delay="0"/>
                                  </p:stCondLst>
                                  <p:childTnLst>
                                    <p:set>
                                      <p:cBhvr>
                                        <p:cTn id="18" dur="1" fill="hold">
                                          <p:stCondLst>
                                            <p:cond delay="0"/>
                                          </p:stCondLst>
                                        </p:cTn>
                                        <p:tgtEl>
                                          <p:spTgt spid="64206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642054"/>
                                        </p:tgtEl>
                                        <p:attrNameLst>
                                          <p:attrName>style.visibility</p:attrName>
                                        </p:attrNameLst>
                                      </p:cBhvr>
                                      <p:to>
                                        <p:strVal val="visible"/>
                                      </p:to>
                                    </p:set>
                                    <p:animEffect transition="in" filter="wipe(left)">
                                      <p:cBhvr>
                                        <p:cTn id="23" dur="3000"/>
                                        <p:tgtEl>
                                          <p:spTgt spid="642054"/>
                                        </p:tgtEl>
                                      </p:cBhvr>
                                    </p:animEffect>
                                  </p:childTnLst>
                                </p:cTn>
                              </p:par>
                            </p:childTnLst>
                          </p:cTn>
                        </p:par>
                        <p:par>
                          <p:cTn id="24" fill="hold">
                            <p:stCondLst>
                              <p:cond delay="3000"/>
                            </p:stCondLst>
                            <p:childTnLst>
                              <p:par>
                                <p:cTn id="25" presetID="1" presetClass="entr" presetSubtype="0" fill="hold" grpId="0" nodeType="afterEffect">
                                  <p:stCondLst>
                                    <p:cond delay="0"/>
                                  </p:stCondLst>
                                  <p:childTnLst>
                                    <p:set>
                                      <p:cBhvr>
                                        <p:cTn id="26" dur="1" fill="hold">
                                          <p:stCondLst>
                                            <p:cond delay="0"/>
                                          </p:stCondLst>
                                        </p:cTn>
                                        <p:tgtEl>
                                          <p:spTgt spid="64205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642071">
                                            <p:txEl>
                                              <p:pRg st="0" end="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642071">
                                            <p:txEl>
                                              <p:pRg st="1" end="1"/>
                                            </p:txEl>
                                          </p:spTgt>
                                        </p:tgtEl>
                                        <p:attrNameLst>
                                          <p:attrName>style.visibility</p:attrName>
                                        </p:attrNameLst>
                                      </p:cBhvr>
                                      <p:to>
                                        <p:strVal val="visible"/>
                                      </p:to>
                                    </p:set>
                                  </p:childTnLst>
                                </p:cTn>
                              </p:par>
                              <p:par>
                                <p:cTn id="35" presetID="22" presetClass="entr" presetSubtype="8" fill="hold" grpId="0" nodeType="withEffect">
                                  <p:stCondLst>
                                    <p:cond delay="0"/>
                                  </p:stCondLst>
                                  <p:childTnLst>
                                    <p:set>
                                      <p:cBhvr>
                                        <p:cTn id="36" dur="1" fill="hold">
                                          <p:stCondLst>
                                            <p:cond delay="0"/>
                                          </p:stCondLst>
                                        </p:cTn>
                                        <p:tgtEl>
                                          <p:spTgt spid="642052"/>
                                        </p:tgtEl>
                                        <p:attrNameLst>
                                          <p:attrName>style.visibility</p:attrName>
                                        </p:attrNameLst>
                                      </p:cBhvr>
                                      <p:to>
                                        <p:strVal val="visible"/>
                                      </p:to>
                                    </p:set>
                                    <p:animEffect transition="in" filter="wipe(left)">
                                      <p:cBhvr>
                                        <p:cTn id="37" dur="3000"/>
                                        <p:tgtEl>
                                          <p:spTgt spid="642052"/>
                                        </p:tgtEl>
                                      </p:cBhvr>
                                    </p:animEffect>
                                  </p:childTnLst>
                                </p:cTn>
                              </p:par>
                            </p:childTnLst>
                          </p:cTn>
                        </p:par>
                        <p:par>
                          <p:cTn id="38" fill="hold">
                            <p:stCondLst>
                              <p:cond delay="3000"/>
                            </p:stCondLst>
                            <p:childTnLst>
                              <p:par>
                                <p:cTn id="39" presetID="1" presetClass="entr" presetSubtype="0" fill="hold" grpId="0" nodeType="afterEffect">
                                  <p:stCondLst>
                                    <p:cond delay="0"/>
                                  </p:stCondLst>
                                  <p:childTnLst>
                                    <p:set>
                                      <p:cBhvr>
                                        <p:cTn id="40" dur="1" fill="hold">
                                          <p:stCondLst>
                                            <p:cond delay="0"/>
                                          </p:stCondLst>
                                        </p:cTn>
                                        <p:tgtEl>
                                          <p:spTgt spid="64205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642071">
                                            <p:txEl>
                                              <p:pRg st="2" end="2"/>
                                            </p:txEl>
                                          </p:spTgt>
                                        </p:tgtEl>
                                        <p:attrNameLst>
                                          <p:attrName>style.visibility</p:attrName>
                                        </p:attrNameLst>
                                      </p:cBhvr>
                                      <p:to>
                                        <p:strVal val="visible"/>
                                      </p:to>
                                    </p:set>
                                  </p:childTnLst>
                                </p:cTn>
                              </p:par>
                              <p:par>
                                <p:cTn id="45" presetID="22" presetClass="entr" presetSubtype="8" fill="hold" grpId="0" nodeType="withEffect">
                                  <p:stCondLst>
                                    <p:cond delay="0"/>
                                  </p:stCondLst>
                                  <p:childTnLst>
                                    <p:set>
                                      <p:cBhvr>
                                        <p:cTn id="46" dur="1" fill="hold">
                                          <p:stCondLst>
                                            <p:cond delay="0"/>
                                          </p:stCondLst>
                                        </p:cTn>
                                        <p:tgtEl>
                                          <p:spTgt spid="642068"/>
                                        </p:tgtEl>
                                        <p:attrNameLst>
                                          <p:attrName>style.visibility</p:attrName>
                                        </p:attrNameLst>
                                      </p:cBhvr>
                                      <p:to>
                                        <p:strVal val="visible"/>
                                      </p:to>
                                    </p:set>
                                    <p:animEffect transition="in" filter="wipe(left)">
                                      <p:cBhvr>
                                        <p:cTn id="47" dur="3000"/>
                                        <p:tgtEl>
                                          <p:spTgt spid="642068"/>
                                        </p:tgtEl>
                                      </p:cBhvr>
                                    </p:animEffect>
                                  </p:childTnLst>
                                </p:cTn>
                              </p:par>
                            </p:childTnLst>
                          </p:cTn>
                        </p:par>
                        <p:par>
                          <p:cTn id="48" fill="hold">
                            <p:stCondLst>
                              <p:cond delay="3000"/>
                            </p:stCondLst>
                            <p:childTnLst>
                              <p:par>
                                <p:cTn id="49" presetID="1" presetClass="entr" presetSubtype="0" fill="hold" grpId="0" nodeType="afterEffect">
                                  <p:stCondLst>
                                    <p:cond delay="0"/>
                                  </p:stCondLst>
                                  <p:childTnLst>
                                    <p:set>
                                      <p:cBhvr>
                                        <p:cTn id="50" dur="1" fill="hold">
                                          <p:stCondLst>
                                            <p:cond delay="0"/>
                                          </p:stCondLst>
                                        </p:cTn>
                                        <p:tgtEl>
                                          <p:spTgt spid="642070"/>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642071">
                                            <p:txEl>
                                              <p:pRg st="3" end="3"/>
                                            </p:txEl>
                                          </p:spTgt>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642072"/>
                                        </p:tgtEl>
                                        <p:attrNameLst>
                                          <p:attrName>style.visibility</p:attrName>
                                        </p:attrNameLst>
                                      </p:cBhvr>
                                      <p:to>
                                        <p:strVal val="visible"/>
                                      </p:to>
                                    </p:set>
                                  </p:childTnLst>
                                </p:cTn>
                              </p:par>
                              <p:par>
                                <p:cTn id="57" presetID="35" presetClass="emph" presetSubtype="0" repeatCount="indefinite" fill="hold" grpId="1" nodeType="withEffect">
                                  <p:stCondLst>
                                    <p:cond delay="0"/>
                                  </p:stCondLst>
                                  <p:childTnLst>
                                    <p:anim calcmode="discrete" valueType="str">
                                      <p:cBhvr>
                                        <p:cTn id="58" dur="500" fill="hold"/>
                                        <p:tgtEl>
                                          <p:spTgt spid="642072"/>
                                        </p:tgtEl>
                                        <p:attrNameLst>
                                          <p:attrName>style.visibility</p:attrName>
                                        </p:attrNameLst>
                                      </p:cBhvr>
                                      <p:tavLst>
                                        <p:tav tm="0">
                                          <p:val>
                                            <p:strVal val="hidden"/>
                                          </p:val>
                                        </p:tav>
                                        <p:tav tm="50000">
                                          <p:val>
                                            <p:strVal val="visible"/>
                                          </p:val>
                                        </p:tav>
                                      </p:tavLst>
                                    </p:anim>
                                  </p:childTnLst>
                                </p:cTn>
                              </p:par>
                              <p:par>
                                <p:cTn id="59" presetID="22" presetClass="entr" presetSubtype="8" fill="hold" grpId="0" nodeType="withEffect">
                                  <p:stCondLst>
                                    <p:cond delay="0"/>
                                  </p:stCondLst>
                                  <p:childTnLst>
                                    <p:set>
                                      <p:cBhvr>
                                        <p:cTn id="60" dur="1" fill="hold">
                                          <p:stCondLst>
                                            <p:cond delay="0"/>
                                          </p:stCondLst>
                                        </p:cTn>
                                        <p:tgtEl>
                                          <p:spTgt spid="642056"/>
                                        </p:tgtEl>
                                        <p:attrNameLst>
                                          <p:attrName>style.visibility</p:attrName>
                                        </p:attrNameLst>
                                      </p:cBhvr>
                                      <p:to>
                                        <p:strVal val="visible"/>
                                      </p:to>
                                    </p:set>
                                    <p:animEffect transition="in" filter="wipe(left)">
                                      <p:cBhvr>
                                        <p:cTn id="61" dur="3000"/>
                                        <p:tgtEl>
                                          <p:spTgt spid="642056"/>
                                        </p:tgtEl>
                                      </p:cBhvr>
                                    </p:animEffect>
                                  </p:childTnLst>
                                </p:cTn>
                              </p:par>
                            </p:childTnLst>
                          </p:cTn>
                        </p:par>
                        <p:par>
                          <p:cTn id="62" fill="hold">
                            <p:stCondLst>
                              <p:cond delay="3000"/>
                            </p:stCondLst>
                            <p:childTnLst>
                              <p:par>
                                <p:cTn id="63" presetID="1" presetClass="entr" presetSubtype="0" fill="hold" grpId="0" nodeType="afterEffect">
                                  <p:stCondLst>
                                    <p:cond delay="0"/>
                                  </p:stCondLst>
                                  <p:childTnLst>
                                    <p:set>
                                      <p:cBhvr>
                                        <p:cTn id="64" dur="1" fill="hold">
                                          <p:stCondLst>
                                            <p:cond delay="0"/>
                                          </p:stCondLst>
                                        </p:cTn>
                                        <p:tgtEl>
                                          <p:spTgt spid="6420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2050" grpId="0" animBg="1"/>
      <p:bldP spid="642051" grpId="0" animBg="1"/>
      <p:bldP spid="642052" grpId="0" animBg="1"/>
      <p:bldP spid="642053" grpId="0" animBg="1"/>
      <p:bldP spid="642054" grpId="0" animBg="1"/>
      <p:bldP spid="642055" grpId="0" animBg="1"/>
      <p:bldP spid="642056" grpId="0" animBg="1"/>
      <p:bldP spid="642057" grpId="0" animBg="1"/>
      <p:bldP spid="642067" grpId="0" animBg="1"/>
      <p:bldP spid="642068" grpId="0" animBg="1"/>
      <p:bldP spid="642069" grpId="0" animBg="1"/>
      <p:bldP spid="642070" grpId="0" animBg="1"/>
      <p:bldP spid="642072" grpId="0"/>
      <p:bldP spid="642072" grpId="1"/>
    </p:bldLst>
  </p:timing>
</p:sld>
</file>

<file path=ppt/slides/slide176.xml><?xml version="1.0" encoding="utf-8"?>
<p:sld xmlns:a="http://schemas.openxmlformats.org/drawingml/2006/main" xmlns:r="http://schemas.openxmlformats.org/officeDocument/2006/relationships" xmlns:p="http://schemas.openxmlformats.org/presentationml/2006/main">
  <p:cSld>
    <p:bg>
      <p:bgPr>
        <a:solidFill>
          <a:srgbClr val="DDDDDD"/>
        </a:solidFill>
        <a:effectLst/>
      </p:bgPr>
    </p:bg>
    <p:spTree>
      <p:nvGrpSpPr>
        <p:cNvPr id="1" name=""/>
        <p:cNvGrpSpPr/>
        <p:nvPr/>
      </p:nvGrpSpPr>
      <p:grpSpPr>
        <a:xfrm>
          <a:off x="0" y="0"/>
          <a:ext cx="0" cy="0"/>
          <a:chOff x="0" y="0"/>
          <a:chExt cx="0" cy="0"/>
        </a:xfrm>
      </p:grpSpPr>
      <p:sp>
        <p:nvSpPr>
          <p:cNvPr id="33" name="32 Rectángulo"/>
          <p:cNvSpPr/>
          <p:nvPr/>
        </p:nvSpPr>
        <p:spPr>
          <a:xfrm>
            <a:off x="439738" y="1171321"/>
            <a:ext cx="8396287" cy="35163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43074" name="AutoShape 2"/>
          <p:cNvSpPr>
            <a:spLocks noChangeArrowheads="1"/>
          </p:cNvSpPr>
          <p:nvPr/>
        </p:nvSpPr>
        <p:spPr bwMode="auto">
          <a:xfrm rot="6842653" flipH="1">
            <a:off x="1204913" y="1923796"/>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43075" name="Line 3"/>
          <p:cNvSpPr>
            <a:spLocks noChangeShapeType="1"/>
          </p:cNvSpPr>
          <p:nvPr/>
        </p:nvSpPr>
        <p:spPr bwMode="auto">
          <a:xfrm>
            <a:off x="677863" y="2884234"/>
            <a:ext cx="2824162" cy="1350962"/>
          </a:xfrm>
          <a:prstGeom prst="line">
            <a:avLst/>
          </a:prstGeom>
          <a:noFill/>
          <a:ln w="38100">
            <a:solidFill>
              <a:srgbClr val="009900"/>
            </a:solidFill>
            <a:round/>
            <a:headEnd/>
            <a:tailEnd/>
          </a:ln>
        </p:spPr>
        <p:txBody>
          <a:bodyPr/>
          <a:lstStyle/>
          <a:p>
            <a:endParaRPr lang="es-ES_tradnl"/>
          </a:p>
        </p:txBody>
      </p:sp>
      <p:sp>
        <p:nvSpPr>
          <p:cNvPr id="643076" name="AutoShape 4"/>
          <p:cNvSpPr>
            <a:spLocks noChangeArrowheads="1"/>
          </p:cNvSpPr>
          <p:nvPr/>
        </p:nvSpPr>
        <p:spPr bwMode="auto">
          <a:xfrm rot="6886509" flipH="1">
            <a:off x="1444625" y="3182684"/>
            <a:ext cx="228600" cy="228600"/>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643077" name="Line 5"/>
          <p:cNvSpPr>
            <a:spLocks noChangeShapeType="1"/>
          </p:cNvSpPr>
          <p:nvPr/>
        </p:nvSpPr>
        <p:spPr bwMode="auto">
          <a:xfrm flipV="1">
            <a:off x="3502025" y="3443034"/>
            <a:ext cx="2146300" cy="769937"/>
          </a:xfrm>
          <a:prstGeom prst="line">
            <a:avLst/>
          </a:prstGeom>
          <a:noFill/>
          <a:ln w="38100">
            <a:solidFill>
              <a:srgbClr val="009900"/>
            </a:solidFill>
            <a:round/>
            <a:headEnd/>
            <a:tailEnd/>
          </a:ln>
        </p:spPr>
        <p:txBody>
          <a:bodyPr/>
          <a:lstStyle/>
          <a:p>
            <a:endParaRPr lang="es-ES_tradnl"/>
          </a:p>
        </p:txBody>
      </p:sp>
      <p:sp>
        <p:nvSpPr>
          <p:cNvPr id="643078" name="AutoShape 6"/>
          <p:cNvSpPr>
            <a:spLocks noChangeArrowheads="1"/>
          </p:cNvSpPr>
          <p:nvPr/>
        </p:nvSpPr>
        <p:spPr bwMode="auto">
          <a:xfrm rot="4233598" flipH="1">
            <a:off x="4205288" y="3804984"/>
            <a:ext cx="228600" cy="228600"/>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643079" name="Line 7"/>
          <p:cNvSpPr>
            <a:spLocks noChangeShapeType="1"/>
          </p:cNvSpPr>
          <p:nvPr/>
        </p:nvSpPr>
        <p:spPr bwMode="auto">
          <a:xfrm>
            <a:off x="677863" y="1730121"/>
            <a:ext cx="4938712" cy="2362200"/>
          </a:xfrm>
          <a:prstGeom prst="line">
            <a:avLst/>
          </a:prstGeom>
          <a:noFill/>
          <a:ln w="38100">
            <a:solidFill>
              <a:srgbClr val="FF3300"/>
            </a:solidFill>
            <a:round/>
            <a:headEnd/>
            <a:tailEnd/>
          </a:ln>
        </p:spPr>
        <p:txBody>
          <a:bodyPr/>
          <a:lstStyle/>
          <a:p>
            <a:endParaRPr lang="es-ES_tradnl"/>
          </a:p>
        </p:txBody>
      </p:sp>
      <p:sp>
        <p:nvSpPr>
          <p:cNvPr id="643080" name="AutoShape 8"/>
          <p:cNvSpPr>
            <a:spLocks noChangeArrowheads="1"/>
          </p:cNvSpPr>
          <p:nvPr/>
        </p:nvSpPr>
        <p:spPr bwMode="auto">
          <a:xfrm rot="6886509" flipH="1">
            <a:off x="4221163" y="3365246"/>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43082" name="Text Box 10"/>
          <p:cNvSpPr txBox="1">
            <a:spLocks noChangeArrowheads="1"/>
          </p:cNvSpPr>
          <p:nvPr/>
        </p:nvSpPr>
        <p:spPr bwMode="auto">
          <a:xfrm>
            <a:off x="563563" y="1366584"/>
            <a:ext cx="733425" cy="366712"/>
          </a:xfrm>
          <a:prstGeom prst="rect">
            <a:avLst/>
          </a:prstGeom>
          <a:noFill/>
          <a:ln w="9525">
            <a:noFill/>
            <a:miter lim="800000"/>
            <a:headEnd/>
            <a:tailEnd/>
          </a:ln>
        </p:spPr>
        <p:txBody>
          <a:bodyPr>
            <a:spAutoFit/>
          </a:bodyPr>
          <a:lstStyle/>
          <a:p>
            <a:pPr>
              <a:spcBef>
                <a:spcPct val="50000"/>
              </a:spcBef>
            </a:pPr>
            <a:r>
              <a:rPr lang="es-ES" sz="1800" b="1">
                <a:solidFill>
                  <a:srgbClr val="FF3300"/>
                </a:solidFill>
                <a:latin typeface="Arial" charset="0"/>
              </a:rPr>
              <a:t>R.A.</a:t>
            </a:r>
          </a:p>
        </p:txBody>
      </p:sp>
      <p:sp>
        <p:nvSpPr>
          <p:cNvPr id="643083" name="Text Box 11"/>
          <p:cNvSpPr txBox="1">
            <a:spLocks noChangeArrowheads="1"/>
          </p:cNvSpPr>
          <p:nvPr/>
        </p:nvSpPr>
        <p:spPr bwMode="auto">
          <a:xfrm>
            <a:off x="6189663" y="3041396"/>
            <a:ext cx="2417762" cy="366713"/>
          </a:xfrm>
          <a:prstGeom prst="rect">
            <a:avLst/>
          </a:prstGeom>
          <a:noFill/>
          <a:ln w="9525">
            <a:noFill/>
            <a:miter lim="800000"/>
            <a:headEnd/>
            <a:tailEnd/>
          </a:ln>
        </p:spPr>
        <p:txBody>
          <a:bodyPr>
            <a:spAutoFit/>
          </a:bodyPr>
          <a:lstStyle/>
          <a:p>
            <a:pPr>
              <a:spcBef>
                <a:spcPct val="50000"/>
              </a:spcBef>
            </a:pPr>
            <a:r>
              <a:rPr lang="es-ES" sz="1800" b="1">
                <a:solidFill>
                  <a:srgbClr val="FF3300"/>
                </a:solidFill>
                <a:latin typeface="Arial" charset="0"/>
              </a:rPr>
              <a:t>R.A. = Rayo auxiliar</a:t>
            </a:r>
          </a:p>
        </p:txBody>
      </p:sp>
      <p:sp>
        <p:nvSpPr>
          <p:cNvPr id="643084" name="Text Box 12"/>
          <p:cNvSpPr txBox="1">
            <a:spLocks noChangeArrowheads="1"/>
          </p:cNvSpPr>
          <p:nvPr/>
        </p:nvSpPr>
        <p:spPr bwMode="auto">
          <a:xfrm>
            <a:off x="552450" y="2509584"/>
            <a:ext cx="733425" cy="366712"/>
          </a:xfrm>
          <a:prstGeom prst="rect">
            <a:avLst/>
          </a:prstGeom>
          <a:noFill/>
          <a:ln w="9525">
            <a:noFill/>
            <a:miter lim="800000"/>
            <a:headEnd/>
            <a:tailEnd/>
          </a:ln>
        </p:spPr>
        <p:txBody>
          <a:bodyPr>
            <a:spAutoFit/>
          </a:bodyPr>
          <a:lstStyle/>
          <a:p>
            <a:pPr>
              <a:spcBef>
                <a:spcPct val="50000"/>
              </a:spcBef>
            </a:pPr>
            <a:r>
              <a:rPr lang="es-ES" sz="1800" b="1">
                <a:solidFill>
                  <a:srgbClr val="008000"/>
                </a:solidFill>
                <a:latin typeface="Arial" charset="0"/>
              </a:rPr>
              <a:t>R.P.</a:t>
            </a:r>
          </a:p>
        </p:txBody>
      </p:sp>
      <p:sp>
        <p:nvSpPr>
          <p:cNvPr id="643085" name="Text Box 13"/>
          <p:cNvSpPr txBox="1">
            <a:spLocks noChangeArrowheads="1"/>
          </p:cNvSpPr>
          <p:nvPr/>
        </p:nvSpPr>
        <p:spPr bwMode="auto">
          <a:xfrm>
            <a:off x="6191250" y="2631821"/>
            <a:ext cx="2597150" cy="366713"/>
          </a:xfrm>
          <a:prstGeom prst="rect">
            <a:avLst/>
          </a:prstGeom>
          <a:noFill/>
          <a:ln w="9525">
            <a:noFill/>
            <a:miter lim="800000"/>
            <a:headEnd/>
            <a:tailEnd/>
          </a:ln>
        </p:spPr>
        <p:txBody>
          <a:bodyPr>
            <a:spAutoFit/>
          </a:bodyPr>
          <a:lstStyle/>
          <a:p>
            <a:pPr>
              <a:spcBef>
                <a:spcPct val="50000"/>
              </a:spcBef>
            </a:pPr>
            <a:r>
              <a:rPr lang="es-ES" sz="1800" b="1">
                <a:solidFill>
                  <a:srgbClr val="008000"/>
                </a:solidFill>
                <a:latin typeface="Arial" charset="0"/>
              </a:rPr>
              <a:t>R.P. = Rayo problema</a:t>
            </a:r>
          </a:p>
        </p:txBody>
      </p:sp>
      <p:grpSp>
        <p:nvGrpSpPr>
          <p:cNvPr id="2" name="Group 14"/>
          <p:cNvGrpSpPr>
            <a:grpSpLocks/>
          </p:cNvGrpSpPr>
          <p:nvPr/>
        </p:nvGrpSpPr>
        <p:grpSpPr bwMode="auto">
          <a:xfrm>
            <a:off x="4122738" y="2007934"/>
            <a:ext cx="2368550" cy="2282825"/>
            <a:chOff x="3442" y="1531"/>
            <a:chExt cx="1492" cy="1438"/>
          </a:xfrm>
        </p:grpSpPr>
        <p:sp>
          <p:nvSpPr>
            <p:cNvPr id="480288" name="Line 15"/>
            <p:cNvSpPr>
              <a:spLocks noChangeShapeType="1"/>
            </p:cNvSpPr>
            <p:nvPr/>
          </p:nvSpPr>
          <p:spPr bwMode="auto">
            <a:xfrm>
              <a:off x="3921" y="1771"/>
              <a:ext cx="0" cy="1198"/>
            </a:xfrm>
            <a:prstGeom prst="line">
              <a:avLst/>
            </a:prstGeom>
            <a:noFill/>
            <a:ln w="12700">
              <a:solidFill>
                <a:schemeClr val="tx1"/>
              </a:solidFill>
              <a:prstDash val="dash"/>
              <a:round/>
              <a:headEnd/>
              <a:tailEnd/>
            </a:ln>
          </p:spPr>
          <p:txBody>
            <a:bodyPr/>
            <a:lstStyle/>
            <a:p>
              <a:endParaRPr lang="es-ES_tradnl"/>
            </a:p>
          </p:txBody>
        </p:sp>
        <p:sp>
          <p:nvSpPr>
            <p:cNvPr id="480289" name="Text Box 16"/>
            <p:cNvSpPr txBox="1">
              <a:spLocks noChangeArrowheads="1"/>
            </p:cNvSpPr>
            <p:nvPr/>
          </p:nvSpPr>
          <p:spPr bwMode="auto">
            <a:xfrm>
              <a:off x="3442" y="1531"/>
              <a:ext cx="1492" cy="192"/>
            </a:xfrm>
            <a:prstGeom prst="rect">
              <a:avLst/>
            </a:prstGeom>
            <a:noFill/>
            <a:ln w="9525">
              <a:noFill/>
              <a:miter lim="800000"/>
              <a:headEnd/>
              <a:tailEnd/>
            </a:ln>
          </p:spPr>
          <p:txBody>
            <a:bodyPr>
              <a:spAutoFit/>
            </a:bodyPr>
            <a:lstStyle/>
            <a:p>
              <a:pPr>
                <a:spcBef>
                  <a:spcPct val="50000"/>
                </a:spcBef>
              </a:pPr>
              <a:r>
                <a:rPr lang="es-ES" sz="1400" b="1">
                  <a:solidFill>
                    <a:srgbClr val="000000"/>
                  </a:solidFill>
                  <a:latin typeface="Arial" charset="0"/>
                </a:rPr>
                <a:t>Plano focal imagen</a:t>
              </a:r>
            </a:p>
          </p:txBody>
        </p:sp>
      </p:grpSp>
      <p:grpSp>
        <p:nvGrpSpPr>
          <p:cNvPr id="3" name="Group 17"/>
          <p:cNvGrpSpPr>
            <a:grpSpLocks/>
          </p:cNvGrpSpPr>
          <p:nvPr/>
        </p:nvGrpSpPr>
        <p:grpSpPr bwMode="auto">
          <a:xfrm>
            <a:off x="4689475" y="3674809"/>
            <a:ext cx="609600" cy="531812"/>
            <a:chOff x="3799" y="2581"/>
            <a:chExt cx="384" cy="335"/>
          </a:xfrm>
        </p:grpSpPr>
        <p:sp>
          <p:nvSpPr>
            <p:cNvPr id="480286" name="Text Box 18"/>
            <p:cNvSpPr txBox="1">
              <a:spLocks noChangeArrowheads="1"/>
            </p:cNvSpPr>
            <p:nvPr/>
          </p:nvSpPr>
          <p:spPr bwMode="auto">
            <a:xfrm>
              <a:off x="3799" y="2628"/>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P</a:t>
              </a:r>
            </a:p>
          </p:txBody>
        </p:sp>
        <p:sp>
          <p:nvSpPr>
            <p:cNvPr id="480287" name="Oval 19"/>
            <p:cNvSpPr>
              <a:spLocks noChangeArrowheads="1"/>
            </p:cNvSpPr>
            <p:nvPr/>
          </p:nvSpPr>
          <p:spPr bwMode="auto">
            <a:xfrm>
              <a:off x="3884" y="2581"/>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sp>
        <p:nvSpPr>
          <p:cNvPr id="643092" name="Text Box 20"/>
          <p:cNvSpPr txBox="1">
            <a:spLocks noChangeArrowheads="1"/>
          </p:cNvSpPr>
          <p:nvPr/>
        </p:nvSpPr>
        <p:spPr bwMode="auto">
          <a:xfrm>
            <a:off x="450850" y="4925759"/>
            <a:ext cx="8372475" cy="1322387"/>
          </a:xfrm>
          <a:prstGeom prst="rect">
            <a:avLst/>
          </a:prstGeom>
          <a:solidFill>
            <a:schemeClr val="bg1"/>
          </a:solidFill>
          <a:ln w="19050">
            <a:solidFill>
              <a:schemeClr val="tx1"/>
            </a:solidFill>
            <a:miter lim="800000"/>
            <a:headEnd/>
            <a:tailEnd/>
          </a:ln>
        </p:spPr>
        <p:txBody>
          <a:bodyPr>
            <a:spAutoFit/>
          </a:bodyPr>
          <a:lstStyle/>
          <a:p>
            <a:pPr algn="just">
              <a:spcBef>
                <a:spcPct val="50000"/>
              </a:spcBef>
            </a:pPr>
            <a:r>
              <a:rPr lang="es-ES" sz="2000">
                <a:solidFill>
                  <a:srgbClr val="000000"/>
                </a:solidFill>
                <a:latin typeface="Calibri" pitchFamily="34" charset="0"/>
              </a:rPr>
              <a:t>El rayo auxiliar </a:t>
            </a:r>
            <a:r>
              <a:rPr lang="es-ES" sz="2000" b="1">
                <a:solidFill>
                  <a:srgbClr val="FF3300"/>
                </a:solidFill>
                <a:latin typeface="Calibri" pitchFamily="34" charset="0"/>
              </a:rPr>
              <a:t>R.A</a:t>
            </a:r>
            <a:r>
              <a:rPr lang="es-ES" sz="2000">
                <a:solidFill>
                  <a:srgbClr val="FF3300"/>
                </a:solidFill>
                <a:latin typeface="Calibri" pitchFamily="34" charset="0"/>
              </a:rPr>
              <a:t>.</a:t>
            </a:r>
            <a:r>
              <a:rPr lang="es-ES" sz="2000">
                <a:solidFill>
                  <a:srgbClr val="000000"/>
                </a:solidFill>
                <a:latin typeface="Calibri" pitchFamily="34" charset="0"/>
              </a:rPr>
              <a:t>, paralelo al rayo problema </a:t>
            </a:r>
            <a:r>
              <a:rPr lang="es-ES" sz="2000" b="1">
                <a:solidFill>
                  <a:srgbClr val="008000"/>
                </a:solidFill>
                <a:latin typeface="Calibri" pitchFamily="34" charset="0"/>
              </a:rPr>
              <a:t>R.P. </a:t>
            </a:r>
            <a:r>
              <a:rPr lang="es-ES" sz="2000">
                <a:solidFill>
                  <a:srgbClr val="000000"/>
                </a:solidFill>
                <a:latin typeface="Calibri" pitchFamily="34" charset="0"/>
              </a:rPr>
              <a:t>en su incidencia sobre la lente, corta al plano focal imagen en el punto </a:t>
            </a:r>
            <a:r>
              <a:rPr lang="es-ES" sz="2000" b="1">
                <a:solidFill>
                  <a:srgbClr val="000000"/>
                </a:solidFill>
                <a:latin typeface="Calibri" pitchFamily="34" charset="0"/>
              </a:rPr>
              <a:t>P</a:t>
            </a:r>
            <a:r>
              <a:rPr lang="es-ES" sz="2000">
                <a:solidFill>
                  <a:srgbClr val="000000"/>
                </a:solidFill>
                <a:latin typeface="Calibri" pitchFamily="34" charset="0"/>
              </a:rPr>
              <a:t>. En consecuencia, por incidir ambos rayos paralelos entre sí pero no paralelos al eje, el rayo problema después de refractarse ha de pasar por el punto </a:t>
            </a:r>
            <a:r>
              <a:rPr lang="es-ES" sz="2000" b="1">
                <a:solidFill>
                  <a:srgbClr val="000000"/>
                </a:solidFill>
                <a:latin typeface="Calibri" pitchFamily="34" charset="0"/>
              </a:rPr>
              <a:t>P</a:t>
            </a:r>
            <a:r>
              <a:rPr lang="es-ES" sz="2000">
                <a:solidFill>
                  <a:srgbClr val="000000"/>
                </a:solidFill>
                <a:latin typeface="Calibri" pitchFamily="34" charset="0"/>
              </a:rPr>
              <a:t>.</a:t>
            </a:r>
          </a:p>
        </p:txBody>
      </p:sp>
      <p:grpSp>
        <p:nvGrpSpPr>
          <p:cNvPr id="4" name="Group 21"/>
          <p:cNvGrpSpPr>
            <a:grpSpLocks/>
          </p:cNvGrpSpPr>
          <p:nvPr/>
        </p:nvGrpSpPr>
        <p:grpSpPr bwMode="auto">
          <a:xfrm>
            <a:off x="422275" y="1630109"/>
            <a:ext cx="5240338" cy="2895600"/>
            <a:chOff x="1111" y="1293"/>
            <a:chExt cx="3301" cy="1824"/>
          </a:xfrm>
        </p:grpSpPr>
        <p:sp>
          <p:nvSpPr>
            <p:cNvPr id="480278" name="Text Box 22"/>
            <p:cNvSpPr txBox="1">
              <a:spLocks noChangeArrowheads="1"/>
            </p:cNvSpPr>
            <p:nvPr/>
          </p:nvSpPr>
          <p:spPr bwMode="auto">
            <a:xfrm>
              <a:off x="2042" y="1901"/>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80279" name="Text Box 23"/>
            <p:cNvSpPr txBox="1">
              <a:spLocks noChangeArrowheads="1"/>
            </p:cNvSpPr>
            <p:nvPr/>
          </p:nvSpPr>
          <p:spPr bwMode="auto">
            <a:xfrm>
              <a:off x="3918" y="1931"/>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80280" name="Oval 24"/>
            <p:cNvSpPr>
              <a:spLocks noChangeArrowheads="1"/>
            </p:cNvSpPr>
            <p:nvPr/>
          </p:nvSpPr>
          <p:spPr bwMode="auto">
            <a:xfrm>
              <a:off x="2121" y="21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0281" name="Oval 25"/>
            <p:cNvSpPr>
              <a:spLocks noChangeArrowheads="1"/>
            </p:cNvSpPr>
            <p:nvPr/>
          </p:nvSpPr>
          <p:spPr bwMode="auto">
            <a:xfrm>
              <a:off x="3882" y="21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0282" name="Line 26"/>
            <p:cNvSpPr>
              <a:spLocks noChangeShapeType="1"/>
            </p:cNvSpPr>
            <p:nvPr/>
          </p:nvSpPr>
          <p:spPr bwMode="auto">
            <a:xfrm>
              <a:off x="1111" y="2205"/>
              <a:ext cx="3301" cy="0"/>
            </a:xfrm>
            <a:prstGeom prst="line">
              <a:avLst/>
            </a:prstGeom>
            <a:noFill/>
            <a:ln w="9525">
              <a:solidFill>
                <a:schemeClr val="tx1"/>
              </a:solidFill>
              <a:round/>
              <a:headEnd/>
              <a:tailEnd/>
            </a:ln>
          </p:spPr>
          <p:txBody>
            <a:bodyPr/>
            <a:lstStyle/>
            <a:p>
              <a:endParaRPr lang="es-ES_tradnl"/>
            </a:p>
          </p:txBody>
        </p:sp>
        <p:grpSp>
          <p:nvGrpSpPr>
            <p:cNvPr id="480283" name="Group 27"/>
            <p:cNvGrpSpPr>
              <a:grpSpLocks/>
            </p:cNvGrpSpPr>
            <p:nvPr/>
          </p:nvGrpSpPr>
          <p:grpSpPr bwMode="auto">
            <a:xfrm>
              <a:off x="3051" y="1293"/>
              <a:ext cx="0" cy="1824"/>
              <a:chOff x="2880" y="1248"/>
              <a:chExt cx="0" cy="1824"/>
            </a:xfrm>
          </p:grpSpPr>
          <p:sp>
            <p:nvSpPr>
              <p:cNvPr id="480284" name="Line 28"/>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80285" name="Line 29"/>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grpSp>
        <p:nvGrpSpPr>
          <p:cNvPr id="480275" name="Group 32"/>
          <p:cNvGrpSpPr>
            <a:grpSpLocks/>
          </p:cNvGrpSpPr>
          <p:nvPr/>
        </p:nvGrpSpPr>
        <p:grpSpPr bwMode="auto">
          <a:xfrm>
            <a:off x="7850188" y="1366584"/>
            <a:ext cx="690562" cy="708025"/>
            <a:chOff x="4896" y="755"/>
            <a:chExt cx="533" cy="545"/>
          </a:xfrm>
        </p:grpSpPr>
        <p:sp>
          <p:nvSpPr>
            <p:cNvPr id="480276" name="Oval 30"/>
            <p:cNvSpPr>
              <a:spLocks noChangeArrowheads="1"/>
            </p:cNvSpPr>
            <p:nvPr/>
          </p:nvSpPr>
          <p:spPr bwMode="auto">
            <a:xfrm>
              <a:off x="4896" y="756"/>
              <a:ext cx="533" cy="533"/>
            </a:xfrm>
            <a:prstGeom prst="ellipse">
              <a:avLst/>
            </a:prstGeom>
            <a:solidFill>
              <a:schemeClr val="accent1"/>
            </a:solidFill>
            <a:ln w="9525">
              <a:solidFill>
                <a:schemeClr val="tx1"/>
              </a:solidFill>
              <a:round/>
              <a:headEnd/>
              <a:tailEnd/>
            </a:ln>
          </p:spPr>
          <p:txBody>
            <a:bodyPr wrap="none" anchor="ctr"/>
            <a:lstStyle/>
            <a:p>
              <a:endParaRPr lang="es-ES_tradnl">
                <a:solidFill>
                  <a:srgbClr val="000000"/>
                </a:solidFill>
              </a:endParaRPr>
            </a:p>
          </p:txBody>
        </p:sp>
        <p:sp>
          <p:nvSpPr>
            <p:cNvPr id="480277" name="Text Box 31"/>
            <p:cNvSpPr txBox="1">
              <a:spLocks noChangeArrowheads="1"/>
            </p:cNvSpPr>
            <p:nvPr/>
          </p:nvSpPr>
          <p:spPr bwMode="auto">
            <a:xfrm>
              <a:off x="4997" y="755"/>
              <a:ext cx="388" cy="545"/>
            </a:xfrm>
            <a:prstGeom prst="rect">
              <a:avLst/>
            </a:prstGeom>
            <a:noFill/>
            <a:ln w="9525">
              <a:noFill/>
              <a:miter lim="800000"/>
              <a:headEnd/>
              <a:tailEnd/>
            </a:ln>
          </p:spPr>
          <p:txBody>
            <a:bodyPr>
              <a:spAutoFit/>
            </a:bodyPr>
            <a:lstStyle/>
            <a:p>
              <a:pPr>
                <a:spcBef>
                  <a:spcPct val="50000"/>
                </a:spcBef>
              </a:pPr>
              <a:r>
                <a:rPr lang="es-ES" sz="4000" b="1">
                  <a:solidFill>
                    <a:srgbClr val="000000"/>
                  </a:solidFill>
                </a:rPr>
                <a:t>1</a:t>
              </a:r>
            </a:p>
          </p:txBody>
        </p:sp>
      </p:grpSp>
      <p:sp>
        <p:nvSpPr>
          <p:cNvPr id="35" name="34 CuadroTexto"/>
          <p:cNvSpPr txBox="1"/>
          <p:nvPr/>
        </p:nvSpPr>
        <p:spPr>
          <a:xfrm>
            <a:off x="0" y="1"/>
            <a:ext cx="9144000" cy="830997"/>
          </a:xfrm>
          <a:prstGeom prst="rect">
            <a:avLst/>
          </a:prstGeom>
          <a:solidFill>
            <a:srgbClr val="005DA2"/>
          </a:solidFill>
        </p:spPr>
        <p:txBody>
          <a:bodyPr wrap="square" rtlCol="0">
            <a:spAutoFit/>
          </a:bodyPr>
          <a:lstStyle/>
          <a:p>
            <a:pPr algn="ctr"/>
            <a:r>
              <a:rPr lang="es-ES" b="1" dirty="0" smtClean="0">
                <a:solidFill>
                  <a:srgbClr val="FFFFFF"/>
                </a:solidFill>
                <a:latin typeface="Calibri" pitchFamily="34" charset="0"/>
                <a:cs typeface="Calibri" pitchFamily="34" charset="0"/>
              </a:rPr>
              <a:t>…¿Qué dirección seguirá un rayo que no incida de ninguna de estas formas después de atravesar la lente?</a:t>
            </a:r>
            <a:endParaRPr lang="es-ES" b="1" dirty="0" smtClean="0">
              <a:solidFill>
                <a:srgbClr val="000000"/>
              </a:solidFill>
              <a:latin typeface="Calibri" pitchFamily="34" charset="0"/>
              <a:cs typeface="Calibri" pitchFamily="34" charset="0"/>
            </a:endParaRPr>
          </a:p>
        </p:txBody>
      </p:sp>
      <p:grpSp>
        <p:nvGrpSpPr>
          <p:cNvPr id="36" name="76 Grupo"/>
          <p:cNvGrpSpPr/>
          <p:nvPr/>
        </p:nvGrpSpPr>
        <p:grpSpPr>
          <a:xfrm rot="1988347">
            <a:off x="1829388" y="2422847"/>
            <a:ext cx="966541" cy="1362936"/>
            <a:chOff x="2238376" y="2547937"/>
            <a:chExt cx="683921" cy="589073"/>
          </a:xfrm>
        </p:grpSpPr>
        <p:grpSp>
          <p:nvGrpSpPr>
            <p:cNvPr id="37" name="72 Grupo"/>
            <p:cNvGrpSpPr/>
            <p:nvPr/>
          </p:nvGrpSpPr>
          <p:grpSpPr>
            <a:xfrm>
              <a:off x="2741322" y="2965561"/>
              <a:ext cx="180975" cy="171449"/>
              <a:chOff x="2331747" y="2470261"/>
              <a:chExt cx="180975" cy="171449"/>
            </a:xfrm>
          </p:grpSpPr>
          <p:cxnSp>
            <p:nvCxnSpPr>
              <p:cNvPr id="41" name="40 Conector recto"/>
              <p:cNvCxnSpPr/>
              <p:nvPr/>
            </p:nvCxnSpPr>
            <p:spPr>
              <a:xfrm>
                <a:off x="2331747" y="2513122"/>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2355560" y="2470261"/>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8" name="73 Grupo"/>
            <p:cNvGrpSpPr/>
            <p:nvPr/>
          </p:nvGrpSpPr>
          <p:grpSpPr>
            <a:xfrm>
              <a:off x="2238376" y="2547937"/>
              <a:ext cx="180975" cy="171451"/>
              <a:chOff x="2147888" y="2157412"/>
              <a:chExt cx="180975" cy="171451"/>
            </a:xfrm>
          </p:grpSpPr>
          <p:cxnSp>
            <p:nvCxnSpPr>
              <p:cNvPr id="39" name="38 Conector recto"/>
              <p:cNvCxnSpPr/>
              <p:nvPr/>
            </p:nvCxnSpPr>
            <p:spPr>
              <a:xfrm>
                <a:off x="2147888" y="2200275"/>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39 Conector recto"/>
              <p:cNvCxnSpPr/>
              <p:nvPr/>
            </p:nvCxnSpPr>
            <p:spPr>
              <a:xfrm>
                <a:off x="2171701" y="2157412"/>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643075"/>
                                        </p:tgtEl>
                                        <p:attrNameLst>
                                          <p:attrName>style.visibility</p:attrName>
                                        </p:attrNameLst>
                                      </p:cBhvr>
                                      <p:to>
                                        <p:strVal val="visible"/>
                                      </p:to>
                                    </p:set>
                                    <p:animEffect transition="in" filter="wipe(left)">
                                      <p:cBhvr>
                                        <p:cTn id="11" dur="3000"/>
                                        <p:tgtEl>
                                          <p:spTgt spid="643075"/>
                                        </p:tgtEl>
                                      </p:cBhvr>
                                    </p:animEffect>
                                  </p:childTnLst>
                                </p:cTn>
                              </p:par>
                            </p:childTnLst>
                          </p:cTn>
                        </p:par>
                        <p:par>
                          <p:cTn id="12" fill="hold">
                            <p:stCondLst>
                              <p:cond delay="3000"/>
                            </p:stCondLst>
                            <p:childTnLst>
                              <p:par>
                                <p:cTn id="13" presetID="1" presetClass="entr" presetSubtype="0" fill="hold" grpId="0" nodeType="afterEffect">
                                  <p:stCondLst>
                                    <p:cond delay="0"/>
                                  </p:stCondLst>
                                  <p:childTnLst>
                                    <p:set>
                                      <p:cBhvr>
                                        <p:cTn id="14" dur="1" fill="hold">
                                          <p:stCondLst>
                                            <p:cond delay="0"/>
                                          </p:stCondLst>
                                        </p:cTn>
                                        <p:tgtEl>
                                          <p:spTgt spid="64307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43084"/>
                                        </p:tgtEl>
                                        <p:attrNameLst>
                                          <p:attrName>style.visibility</p:attrName>
                                        </p:attrNameLst>
                                      </p:cBhvr>
                                      <p:to>
                                        <p:strVal val="visible"/>
                                      </p:to>
                                    </p:set>
                                  </p:childTnLst>
                                </p:cTn>
                              </p:par>
                            </p:childTnLst>
                          </p:cTn>
                        </p:par>
                        <p:par>
                          <p:cTn id="17" fill="hold">
                            <p:stCondLst>
                              <p:cond delay="3000"/>
                            </p:stCondLst>
                            <p:childTnLst>
                              <p:par>
                                <p:cTn id="18" presetID="1" presetClass="entr" presetSubtype="0" fill="hold" grpId="0" nodeType="afterEffect">
                                  <p:stCondLst>
                                    <p:cond delay="0"/>
                                  </p:stCondLst>
                                  <p:childTnLst>
                                    <p:set>
                                      <p:cBhvr>
                                        <p:cTn id="19" dur="1" fill="hold">
                                          <p:stCondLst>
                                            <p:cond delay="0"/>
                                          </p:stCondLst>
                                        </p:cTn>
                                        <p:tgtEl>
                                          <p:spTgt spid="643085"/>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643079"/>
                                        </p:tgtEl>
                                        <p:attrNameLst>
                                          <p:attrName>style.visibility</p:attrName>
                                        </p:attrNameLst>
                                      </p:cBhvr>
                                      <p:to>
                                        <p:strVal val="visible"/>
                                      </p:to>
                                    </p:set>
                                    <p:animEffect transition="in" filter="wipe(left)">
                                      <p:cBhvr>
                                        <p:cTn id="24" dur="3000"/>
                                        <p:tgtEl>
                                          <p:spTgt spid="643079"/>
                                        </p:tgtEl>
                                      </p:cBhvr>
                                    </p:animEffect>
                                  </p:childTnLst>
                                </p:cTn>
                              </p:par>
                            </p:childTnLst>
                          </p:cTn>
                        </p:par>
                        <p:par>
                          <p:cTn id="25" fill="hold">
                            <p:stCondLst>
                              <p:cond delay="3000"/>
                            </p:stCondLst>
                            <p:childTnLst>
                              <p:par>
                                <p:cTn id="26" presetID="1" presetClass="entr" presetSubtype="0" fill="hold" nodeType="afterEffect">
                                  <p:stCondLst>
                                    <p:cond delay="0"/>
                                  </p:stCondLst>
                                  <p:childTnLst>
                                    <p:set>
                                      <p:cBhvr>
                                        <p:cTn id="27" dur="1" fill="hold">
                                          <p:stCondLst>
                                            <p:cond delay="0"/>
                                          </p:stCondLst>
                                        </p:cTn>
                                        <p:tgtEl>
                                          <p:spTgt spid="36"/>
                                        </p:tgtEl>
                                        <p:attrNameLst>
                                          <p:attrName>style.visibility</p:attrName>
                                        </p:attrNameLst>
                                      </p:cBhvr>
                                      <p:to>
                                        <p:strVal val="visible"/>
                                      </p:to>
                                    </p:set>
                                  </p:childTnLst>
                                </p:cTn>
                              </p:par>
                            </p:childTnLst>
                          </p:cTn>
                        </p:par>
                        <p:par>
                          <p:cTn id="28" fill="hold">
                            <p:stCondLst>
                              <p:cond delay="3000"/>
                            </p:stCondLst>
                            <p:childTnLst>
                              <p:par>
                                <p:cTn id="29" presetID="1" presetClass="entr" presetSubtype="0" fill="hold" grpId="0" nodeType="afterEffect">
                                  <p:stCondLst>
                                    <p:cond delay="0"/>
                                  </p:stCondLst>
                                  <p:childTnLst>
                                    <p:set>
                                      <p:cBhvr>
                                        <p:cTn id="30" dur="1" fill="hold">
                                          <p:stCondLst>
                                            <p:cond delay="0"/>
                                          </p:stCondLst>
                                        </p:cTn>
                                        <p:tgtEl>
                                          <p:spTgt spid="64307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43080"/>
                                        </p:tgtEl>
                                        <p:attrNameLst>
                                          <p:attrName>style.visibility</p:attrName>
                                        </p:attrNameLst>
                                      </p:cBhvr>
                                      <p:to>
                                        <p:strVal val="visible"/>
                                      </p:to>
                                    </p:set>
                                  </p:childTnLst>
                                </p:cTn>
                              </p:par>
                            </p:childTnLst>
                          </p:cTn>
                        </p:par>
                        <p:par>
                          <p:cTn id="33" fill="hold">
                            <p:stCondLst>
                              <p:cond delay="3000"/>
                            </p:stCondLst>
                            <p:childTnLst>
                              <p:par>
                                <p:cTn id="34" presetID="1" presetClass="entr" presetSubtype="0" fill="hold" grpId="1" nodeType="afterEffect">
                                  <p:stCondLst>
                                    <p:cond delay="0"/>
                                  </p:stCondLst>
                                  <p:childTnLst>
                                    <p:set>
                                      <p:cBhvr>
                                        <p:cTn id="35" dur="1" fill="hold">
                                          <p:stCondLst>
                                            <p:cond delay="0"/>
                                          </p:stCondLst>
                                        </p:cTn>
                                        <p:tgtEl>
                                          <p:spTgt spid="643082"/>
                                        </p:tgtEl>
                                        <p:attrNameLst>
                                          <p:attrName>style.visibility</p:attrName>
                                        </p:attrNameLst>
                                      </p:cBhvr>
                                      <p:to>
                                        <p:strVal val="visible"/>
                                      </p:to>
                                    </p:set>
                                  </p:childTnLst>
                                </p:cTn>
                              </p:par>
                              <p:par>
                                <p:cTn id="36" presetID="1" presetClass="entr" presetSubtype="0" fill="hold" grpId="1" nodeType="withEffect">
                                  <p:stCondLst>
                                    <p:cond delay="0"/>
                                  </p:stCondLst>
                                  <p:childTnLst>
                                    <p:set>
                                      <p:cBhvr>
                                        <p:cTn id="37" dur="1" fill="hold">
                                          <p:stCondLst>
                                            <p:cond delay="0"/>
                                          </p:stCondLst>
                                        </p:cTn>
                                        <p:tgtEl>
                                          <p:spTgt spid="643083"/>
                                        </p:tgtEl>
                                        <p:attrNameLst>
                                          <p:attrName>style.visibility</p:attrName>
                                        </p:attrNameLst>
                                      </p:cBhvr>
                                      <p:to>
                                        <p:strVal val="visible"/>
                                      </p:to>
                                    </p:set>
                                  </p:childTnLst>
                                </p:cTn>
                              </p:par>
                            </p:childTnLst>
                          </p:cTn>
                        </p:par>
                        <p:par>
                          <p:cTn id="38" fill="hold">
                            <p:stCondLst>
                              <p:cond delay="3000"/>
                            </p:stCondLst>
                            <p:childTnLst>
                              <p:par>
                                <p:cTn id="39" presetID="35" presetClass="emph" presetSubtype="0" repeatCount="indefinite" fill="hold" grpId="0" nodeType="afterEffect">
                                  <p:stCondLst>
                                    <p:cond delay="0"/>
                                  </p:stCondLst>
                                  <p:childTnLst>
                                    <p:anim calcmode="discrete" valueType="str">
                                      <p:cBhvr>
                                        <p:cTn id="40" dur="1000" fill="hold"/>
                                        <p:tgtEl>
                                          <p:spTgt spid="643082"/>
                                        </p:tgtEl>
                                        <p:attrNameLst>
                                          <p:attrName>style.visibility</p:attrName>
                                        </p:attrNameLst>
                                      </p:cBhvr>
                                      <p:tavLst>
                                        <p:tav tm="0">
                                          <p:val>
                                            <p:strVal val="hidden"/>
                                          </p:val>
                                        </p:tav>
                                        <p:tav tm="50000">
                                          <p:val>
                                            <p:strVal val="visible"/>
                                          </p:val>
                                        </p:tav>
                                      </p:tavLst>
                                    </p:anim>
                                  </p:childTnLst>
                                </p:cTn>
                              </p:par>
                            </p:childTnLst>
                          </p:cTn>
                        </p:par>
                        <p:par>
                          <p:cTn id="41" fill="hold">
                            <p:stCondLst>
                              <p:cond delay="4000"/>
                            </p:stCondLst>
                            <p:childTnLst>
                              <p:par>
                                <p:cTn id="42" presetID="35" presetClass="emph" presetSubtype="0" repeatCount="indefinite" fill="hold" grpId="0" nodeType="afterEffect">
                                  <p:stCondLst>
                                    <p:cond delay="0"/>
                                  </p:stCondLst>
                                  <p:childTnLst>
                                    <p:anim calcmode="discrete" valueType="str">
                                      <p:cBhvr>
                                        <p:cTn id="43" dur="1000" fill="hold"/>
                                        <p:tgtEl>
                                          <p:spTgt spid="643083"/>
                                        </p:tgtEl>
                                        <p:attrNameLst>
                                          <p:attrName>style.visibility</p:attrName>
                                        </p:attrNameLst>
                                      </p:cBhvr>
                                      <p:tavLst>
                                        <p:tav tm="0">
                                          <p:val>
                                            <p:strVal val="hidden"/>
                                          </p:val>
                                        </p:tav>
                                        <p:tav tm="50000">
                                          <p:val>
                                            <p:strVal val="visible"/>
                                          </p:val>
                                        </p:tav>
                                      </p:tavLst>
                                    </p:anim>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2"/>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3"/>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643092"/>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643077"/>
                                        </p:tgtEl>
                                        <p:attrNameLst>
                                          <p:attrName>style.visibility</p:attrName>
                                        </p:attrNameLst>
                                      </p:cBhvr>
                                      <p:to>
                                        <p:strVal val="visible"/>
                                      </p:to>
                                    </p:set>
                                    <p:animEffect transition="in" filter="wipe(left)">
                                      <p:cBhvr>
                                        <p:cTn id="58" dur="3000"/>
                                        <p:tgtEl>
                                          <p:spTgt spid="643077"/>
                                        </p:tgtEl>
                                      </p:cBhvr>
                                    </p:animEffect>
                                  </p:childTnLst>
                                </p:cTn>
                              </p:par>
                            </p:childTnLst>
                          </p:cTn>
                        </p:par>
                        <p:par>
                          <p:cTn id="59" fill="hold">
                            <p:stCondLst>
                              <p:cond delay="3000"/>
                            </p:stCondLst>
                            <p:childTnLst>
                              <p:par>
                                <p:cTn id="60" presetID="1" presetClass="entr" presetSubtype="0" fill="hold" grpId="0" nodeType="afterEffect">
                                  <p:stCondLst>
                                    <p:cond delay="0"/>
                                  </p:stCondLst>
                                  <p:childTnLst>
                                    <p:set>
                                      <p:cBhvr>
                                        <p:cTn id="61" dur="1" fill="hold">
                                          <p:stCondLst>
                                            <p:cond delay="0"/>
                                          </p:stCondLst>
                                        </p:cTn>
                                        <p:tgtEl>
                                          <p:spTgt spid="643078"/>
                                        </p:tgtEl>
                                        <p:attrNameLst>
                                          <p:attrName>style.visibility</p:attrName>
                                        </p:attrNameLst>
                                      </p:cBhvr>
                                      <p:to>
                                        <p:strVal val="visible"/>
                                      </p:to>
                                    </p:set>
                                  </p:childTnLst>
                                </p:cTn>
                              </p:par>
                              <p:par>
                                <p:cTn id="62" presetID="1" presetClass="exit" presetSubtype="0" fill="hold" nodeType="withEffect">
                                  <p:stCondLst>
                                    <p:cond delay="0"/>
                                  </p:stCondLst>
                                  <p:childTnLst>
                                    <p:set>
                                      <p:cBhvr>
                                        <p:cTn id="63" dur="1" fill="hold">
                                          <p:stCondLst>
                                            <p:cond delay="0"/>
                                          </p:stCondLst>
                                        </p:cTn>
                                        <p:tgtEl>
                                          <p:spTgt spid="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3074" grpId="0" animBg="1"/>
      <p:bldP spid="643075" grpId="0" animBg="1"/>
      <p:bldP spid="643076" grpId="0" animBg="1"/>
      <p:bldP spid="643077" grpId="0" animBg="1"/>
      <p:bldP spid="643078" grpId="0" animBg="1"/>
      <p:bldP spid="643079" grpId="0" animBg="1"/>
      <p:bldP spid="643080" grpId="0" animBg="1"/>
      <p:bldP spid="643082" grpId="0"/>
      <p:bldP spid="643082" grpId="1"/>
      <p:bldP spid="643083" grpId="0"/>
      <p:bldP spid="643083" grpId="1"/>
      <p:bldP spid="643084" grpId="0"/>
      <p:bldP spid="643085" grpId="0"/>
      <p:bldP spid="643092"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bg>
      <p:bgPr>
        <a:solidFill>
          <a:srgbClr val="DDDDDD"/>
        </a:solidFill>
        <a:effectLst/>
      </p:bgPr>
    </p:bg>
    <p:spTree>
      <p:nvGrpSpPr>
        <p:cNvPr id="1" name=""/>
        <p:cNvGrpSpPr/>
        <p:nvPr/>
      </p:nvGrpSpPr>
      <p:grpSpPr>
        <a:xfrm>
          <a:off x="0" y="0"/>
          <a:ext cx="0" cy="0"/>
          <a:chOff x="0" y="0"/>
          <a:chExt cx="0" cy="0"/>
        </a:xfrm>
      </p:grpSpPr>
      <p:sp>
        <p:nvSpPr>
          <p:cNvPr id="33" name="32 Rectángulo"/>
          <p:cNvSpPr/>
          <p:nvPr/>
        </p:nvSpPr>
        <p:spPr>
          <a:xfrm>
            <a:off x="427038" y="1389063"/>
            <a:ext cx="8396287" cy="33131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58468" name="Freeform 36"/>
          <p:cNvSpPr>
            <a:spLocks/>
          </p:cNvSpPr>
          <p:nvPr/>
        </p:nvSpPr>
        <p:spPr bwMode="auto">
          <a:xfrm>
            <a:off x="760413" y="2312988"/>
            <a:ext cx="4959350" cy="1358900"/>
          </a:xfrm>
          <a:custGeom>
            <a:avLst/>
            <a:gdLst>
              <a:gd name="T0" fmla="*/ 0 w 3124"/>
              <a:gd name="T1" fmla="*/ 0 h 856"/>
              <a:gd name="T2" fmla="*/ 2147483647 w 3124"/>
              <a:gd name="T3" fmla="*/ 2147483647 h 856"/>
              <a:gd name="T4" fmla="*/ 2147483647 w 3124"/>
              <a:gd name="T5" fmla="*/ 2147483647 h 856"/>
              <a:gd name="T6" fmla="*/ 0 60000 65536"/>
              <a:gd name="T7" fmla="*/ 0 60000 65536"/>
              <a:gd name="T8" fmla="*/ 0 60000 65536"/>
              <a:gd name="T9" fmla="*/ 0 w 3124"/>
              <a:gd name="T10" fmla="*/ 0 h 856"/>
              <a:gd name="T11" fmla="*/ 3124 w 3124"/>
              <a:gd name="T12" fmla="*/ 856 h 856"/>
            </a:gdLst>
            <a:ahLst/>
            <a:cxnLst>
              <a:cxn ang="T6">
                <a:pos x="T0" y="T1"/>
              </a:cxn>
              <a:cxn ang="T7">
                <a:pos x="T2" y="T3"/>
              </a:cxn>
              <a:cxn ang="T8">
                <a:pos x="T4" y="T5"/>
              </a:cxn>
            </a:cxnLst>
            <a:rect l="T9" t="T10" r="T11" b="T12"/>
            <a:pathLst>
              <a:path w="3124" h="856">
                <a:moveTo>
                  <a:pt x="0" y="0"/>
                </a:moveTo>
                <a:lnTo>
                  <a:pt x="1784" y="856"/>
                </a:lnTo>
                <a:lnTo>
                  <a:pt x="3124" y="856"/>
                </a:lnTo>
              </a:path>
            </a:pathLst>
          </a:custGeom>
          <a:noFill/>
          <a:ln w="38100">
            <a:solidFill>
              <a:srgbClr val="FF3300"/>
            </a:solidFill>
            <a:round/>
            <a:headEnd/>
            <a:tailEnd/>
          </a:ln>
        </p:spPr>
        <p:txBody>
          <a:bodyPr/>
          <a:lstStyle/>
          <a:p>
            <a:endParaRPr lang="es-ES_tradnl"/>
          </a:p>
        </p:txBody>
      </p:sp>
      <p:sp>
        <p:nvSpPr>
          <p:cNvPr id="658435" name="Line 3"/>
          <p:cNvSpPr>
            <a:spLocks noChangeShapeType="1"/>
          </p:cNvSpPr>
          <p:nvPr/>
        </p:nvSpPr>
        <p:spPr bwMode="auto">
          <a:xfrm>
            <a:off x="771525" y="2813050"/>
            <a:ext cx="2824163" cy="1350963"/>
          </a:xfrm>
          <a:prstGeom prst="line">
            <a:avLst/>
          </a:prstGeom>
          <a:noFill/>
          <a:ln w="38100">
            <a:solidFill>
              <a:srgbClr val="009900"/>
            </a:solidFill>
            <a:round/>
            <a:headEnd/>
            <a:tailEnd/>
          </a:ln>
        </p:spPr>
        <p:txBody>
          <a:bodyPr/>
          <a:lstStyle/>
          <a:p>
            <a:endParaRPr lang="es-ES_tradnl"/>
          </a:p>
        </p:txBody>
      </p:sp>
      <p:sp>
        <p:nvSpPr>
          <p:cNvPr id="658436" name="AutoShape 4"/>
          <p:cNvSpPr>
            <a:spLocks noChangeArrowheads="1"/>
          </p:cNvSpPr>
          <p:nvPr/>
        </p:nvSpPr>
        <p:spPr bwMode="auto">
          <a:xfrm rot="6886509" flipH="1">
            <a:off x="1538288" y="3111500"/>
            <a:ext cx="228600" cy="228600"/>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658437" name="Line 5"/>
          <p:cNvSpPr>
            <a:spLocks noChangeShapeType="1"/>
          </p:cNvSpPr>
          <p:nvPr/>
        </p:nvSpPr>
        <p:spPr bwMode="auto">
          <a:xfrm flipV="1">
            <a:off x="3595688" y="3371850"/>
            <a:ext cx="2146300" cy="769938"/>
          </a:xfrm>
          <a:prstGeom prst="line">
            <a:avLst/>
          </a:prstGeom>
          <a:noFill/>
          <a:ln w="38100">
            <a:solidFill>
              <a:srgbClr val="009900"/>
            </a:solidFill>
            <a:round/>
            <a:headEnd/>
            <a:tailEnd/>
          </a:ln>
        </p:spPr>
        <p:txBody>
          <a:bodyPr/>
          <a:lstStyle/>
          <a:p>
            <a:endParaRPr lang="es-ES_tradnl"/>
          </a:p>
        </p:txBody>
      </p:sp>
      <p:sp>
        <p:nvSpPr>
          <p:cNvPr id="658438" name="AutoShape 6"/>
          <p:cNvSpPr>
            <a:spLocks noChangeArrowheads="1"/>
          </p:cNvSpPr>
          <p:nvPr/>
        </p:nvSpPr>
        <p:spPr bwMode="auto">
          <a:xfrm rot="4233598" flipH="1">
            <a:off x="4298950" y="3733800"/>
            <a:ext cx="228600" cy="228600"/>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solidFill>
                <a:srgbClr val="000000"/>
              </a:solidFill>
            </a:endParaRPr>
          </a:p>
        </p:txBody>
      </p:sp>
      <p:sp>
        <p:nvSpPr>
          <p:cNvPr id="658443" name="Text Box 11"/>
          <p:cNvSpPr txBox="1">
            <a:spLocks noChangeArrowheads="1"/>
          </p:cNvSpPr>
          <p:nvPr/>
        </p:nvSpPr>
        <p:spPr bwMode="auto">
          <a:xfrm>
            <a:off x="6283325" y="2970213"/>
            <a:ext cx="2417763" cy="366712"/>
          </a:xfrm>
          <a:prstGeom prst="rect">
            <a:avLst/>
          </a:prstGeom>
          <a:noFill/>
          <a:ln w="9525">
            <a:noFill/>
            <a:miter lim="800000"/>
            <a:headEnd/>
            <a:tailEnd/>
          </a:ln>
        </p:spPr>
        <p:txBody>
          <a:bodyPr>
            <a:spAutoFit/>
          </a:bodyPr>
          <a:lstStyle/>
          <a:p>
            <a:pPr>
              <a:spcBef>
                <a:spcPct val="50000"/>
              </a:spcBef>
            </a:pPr>
            <a:r>
              <a:rPr lang="es-ES" sz="1800" b="1">
                <a:solidFill>
                  <a:srgbClr val="FF3300"/>
                </a:solidFill>
                <a:latin typeface="Arial" charset="0"/>
              </a:rPr>
              <a:t>R.A. = Rayo auxiliar</a:t>
            </a:r>
          </a:p>
        </p:txBody>
      </p:sp>
      <p:sp>
        <p:nvSpPr>
          <p:cNvPr id="658444" name="Text Box 12"/>
          <p:cNvSpPr txBox="1">
            <a:spLocks noChangeArrowheads="1"/>
          </p:cNvSpPr>
          <p:nvPr/>
        </p:nvSpPr>
        <p:spPr bwMode="auto">
          <a:xfrm>
            <a:off x="663575" y="3005138"/>
            <a:ext cx="733425" cy="366712"/>
          </a:xfrm>
          <a:prstGeom prst="rect">
            <a:avLst/>
          </a:prstGeom>
          <a:noFill/>
          <a:ln w="9525">
            <a:noFill/>
            <a:miter lim="800000"/>
            <a:headEnd/>
            <a:tailEnd/>
          </a:ln>
        </p:spPr>
        <p:txBody>
          <a:bodyPr>
            <a:spAutoFit/>
          </a:bodyPr>
          <a:lstStyle/>
          <a:p>
            <a:pPr>
              <a:spcBef>
                <a:spcPct val="50000"/>
              </a:spcBef>
            </a:pPr>
            <a:r>
              <a:rPr lang="es-ES" sz="1800" b="1">
                <a:solidFill>
                  <a:srgbClr val="008000"/>
                </a:solidFill>
                <a:latin typeface="Arial" charset="0"/>
              </a:rPr>
              <a:t>R.P.</a:t>
            </a:r>
          </a:p>
        </p:txBody>
      </p:sp>
      <p:sp>
        <p:nvSpPr>
          <p:cNvPr id="658445" name="Text Box 13"/>
          <p:cNvSpPr txBox="1">
            <a:spLocks noChangeArrowheads="1"/>
          </p:cNvSpPr>
          <p:nvPr/>
        </p:nvSpPr>
        <p:spPr bwMode="auto">
          <a:xfrm>
            <a:off x="6284913" y="2560638"/>
            <a:ext cx="2597150" cy="366712"/>
          </a:xfrm>
          <a:prstGeom prst="rect">
            <a:avLst/>
          </a:prstGeom>
          <a:noFill/>
          <a:ln w="9525">
            <a:noFill/>
            <a:miter lim="800000"/>
            <a:headEnd/>
            <a:tailEnd/>
          </a:ln>
        </p:spPr>
        <p:txBody>
          <a:bodyPr>
            <a:spAutoFit/>
          </a:bodyPr>
          <a:lstStyle/>
          <a:p>
            <a:pPr>
              <a:spcBef>
                <a:spcPct val="50000"/>
              </a:spcBef>
            </a:pPr>
            <a:r>
              <a:rPr lang="es-ES" sz="1800" b="1">
                <a:solidFill>
                  <a:srgbClr val="008000"/>
                </a:solidFill>
                <a:latin typeface="Arial" charset="0"/>
              </a:rPr>
              <a:t>R.P. = Rayo problema</a:t>
            </a:r>
          </a:p>
        </p:txBody>
      </p:sp>
      <p:grpSp>
        <p:nvGrpSpPr>
          <p:cNvPr id="2" name="Group 14"/>
          <p:cNvGrpSpPr>
            <a:grpSpLocks/>
          </p:cNvGrpSpPr>
          <p:nvPr/>
        </p:nvGrpSpPr>
        <p:grpSpPr bwMode="auto">
          <a:xfrm>
            <a:off x="4216400" y="1936750"/>
            <a:ext cx="2368550" cy="2282825"/>
            <a:chOff x="3442" y="1531"/>
            <a:chExt cx="1492" cy="1438"/>
          </a:xfrm>
        </p:grpSpPr>
        <p:sp>
          <p:nvSpPr>
            <p:cNvPr id="481312" name="Line 15"/>
            <p:cNvSpPr>
              <a:spLocks noChangeShapeType="1"/>
            </p:cNvSpPr>
            <p:nvPr/>
          </p:nvSpPr>
          <p:spPr bwMode="auto">
            <a:xfrm>
              <a:off x="3921" y="1771"/>
              <a:ext cx="0" cy="1198"/>
            </a:xfrm>
            <a:prstGeom prst="line">
              <a:avLst/>
            </a:prstGeom>
            <a:noFill/>
            <a:ln w="12700">
              <a:solidFill>
                <a:schemeClr val="tx1"/>
              </a:solidFill>
              <a:prstDash val="dash"/>
              <a:round/>
              <a:headEnd/>
              <a:tailEnd/>
            </a:ln>
          </p:spPr>
          <p:txBody>
            <a:bodyPr/>
            <a:lstStyle/>
            <a:p>
              <a:endParaRPr lang="es-ES_tradnl"/>
            </a:p>
          </p:txBody>
        </p:sp>
        <p:sp>
          <p:nvSpPr>
            <p:cNvPr id="481313" name="Text Box 16"/>
            <p:cNvSpPr txBox="1">
              <a:spLocks noChangeArrowheads="1"/>
            </p:cNvSpPr>
            <p:nvPr/>
          </p:nvSpPr>
          <p:spPr bwMode="auto">
            <a:xfrm>
              <a:off x="3442" y="1531"/>
              <a:ext cx="1492" cy="192"/>
            </a:xfrm>
            <a:prstGeom prst="rect">
              <a:avLst/>
            </a:prstGeom>
            <a:noFill/>
            <a:ln w="9525">
              <a:noFill/>
              <a:miter lim="800000"/>
              <a:headEnd/>
              <a:tailEnd/>
            </a:ln>
          </p:spPr>
          <p:txBody>
            <a:bodyPr>
              <a:spAutoFit/>
            </a:bodyPr>
            <a:lstStyle/>
            <a:p>
              <a:pPr>
                <a:spcBef>
                  <a:spcPct val="50000"/>
                </a:spcBef>
              </a:pPr>
              <a:r>
                <a:rPr lang="es-ES" sz="1400" b="1">
                  <a:solidFill>
                    <a:srgbClr val="000000"/>
                  </a:solidFill>
                  <a:latin typeface="Arial" charset="0"/>
                </a:rPr>
                <a:t>Plano focal imagen</a:t>
              </a:r>
            </a:p>
          </p:txBody>
        </p:sp>
      </p:grpSp>
      <p:grpSp>
        <p:nvGrpSpPr>
          <p:cNvPr id="3" name="Group 17"/>
          <p:cNvGrpSpPr>
            <a:grpSpLocks/>
          </p:cNvGrpSpPr>
          <p:nvPr/>
        </p:nvGrpSpPr>
        <p:grpSpPr bwMode="auto">
          <a:xfrm>
            <a:off x="4918076" y="3603630"/>
            <a:ext cx="628650" cy="508001"/>
            <a:chOff x="3884" y="2581"/>
            <a:chExt cx="396" cy="320"/>
          </a:xfrm>
        </p:grpSpPr>
        <p:sp>
          <p:nvSpPr>
            <p:cNvPr id="481310" name="Text Box 18"/>
            <p:cNvSpPr txBox="1">
              <a:spLocks noChangeArrowheads="1"/>
            </p:cNvSpPr>
            <p:nvPr/>
          </p:nvSpPr>
          <p:spPr bwMode="auto">
            <a:xfrm>
              <a:off x="3896" y="2613"/>
              <a:ext cx="384" cy="288"/>
            </a:xfrm>
            <a:prstGeom prst="rect">
              <a:avLst/>
            </a:prstGeom>
            <a:noFill/>
            <a:ln w="9525">
              <a:noFill/>
              <a:miter lim="800000"/>
              <a:headEnd/>
              <a:tailEnd/>
            </a:ln>
          </p:spPr>
          <p:txBody>
            <a:bodyPr>
              <a:spAutoFit/>
            </a:bodyPr>
            <a:lstStyle/>
            <a:p>
              <a:pPr>
                <a:spcBef>
                  <a:spcPct val="50000"/>
                </a:spcBef>
              </a:pPr>
              <a:r>
                <a:rPr lang="es-ES_tradnl" b="1" dirty="0">
                  <a:solidFill>
                    <a:srgbClr val="000000"/>
                  </a:solidFill>
                </a:rPr>
                <a:t>P</a:t>
              </a:r>
            </a:p>
          </p:txBody>
        </p:sp>
        <p:sp>
          <p:nvSpPr>
            <p:cNvPr id="481311" name="Oval 19"/>
            <p:cNvSpPr>
              <a:spLocks noChangeArrowheads="1"/>
            </p:cNvSpPr>
            <p:nvPr/>
          </p:nvSpPr>
          <p:spPr bwMode="auto">
            <a:xfrm>
              <a:off x="3884" y="2581"/>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sp>
        <p:nvSpPr>
          <p:cNvPr id="658452" name="Text Box 20"/>
          <p:cNvSpPr txBox="1">
            <a:spLocks noChangeArrowheads="1"/>
          </p:cNvSpPr>
          <p:nvPr/>
        </p:nvSpPr>
        <p:spPr bwMode="auto">
          <a:xfrm>
            <a:off x="439738" y="5105400"/>
            <a:ext cx="8372475" cy="1200150"/>
          </a:xfrm>
          <a:prstGeom prst="rect">
            <a:avLst/>
          </a:prstGeom>
          <a:solidFill>
            <a:schemeClr val="bg1"/>
          </a:solidFill>
          <a:ln w="19050">
            <a:solidFill>
              <a:schemeClr val="tx1"/>
            </a:solidFill>
            <a:miter lim="800000"/>
            <a:headEnd/>
            <a:tailEnd/>
          </a:ln>
        </p:spPr>
        <p:txBody>
          <a:bodyPr>
            <a:spAutoFit/>
          </a:bodyPr>
          <a:lstStyle/>
          <a:p>
            <a:pPr algn="just">
              <a:spcBef>
                <a:spcPct val="50000"/>
              </a:spcBef>
            </a:pPr>
            <a:r>
              <a:rPr lang="es-ES" sz="1800" dirty="0">
                <a:solidFill>
                  <a:srgbClr val="000000"/>
                </a:solidFill>
                <a:latin typeface="Calibri" pitchFamily="34" charset="0"/>
              </a:rPr>
              <a:t>El rayo auxiliar </a:t>
            </a:r>
            <a:r>
              <a:rPr lang="es-ES" sz="1800" b="1" dirty="0">
                <a:solidFill>
                  <a:srgbClr val="FF3300"/>
                </a:solidFill>
                <a:latin typeface="Calibri" pitchFamily="34" charset="0"/>
              </a:rPr>
              <a:t>R.A.</a:t>
            </a:r>
            <a:r>
              <a:rPr lang="es-ES" sz="1800" dirty="0">
                <a:solidFill>
                  <a:srgbClr val="000000"/>
                </a:solidFill>
                <a:latin typeface="Calibri" pitchFamily="34" charset="0"/>
              </a:rPr>
              <a:t>, paralelo al rayo problema </a:t>
            </a:r>
            <a:r>
              <a:rPr lang="es-ES" sz="1800" b="1" dirty="0">
                <a:solidFill>
                  <a:srgbClr val="008000"/>
                </a:solidFill>
                <a:latin typeface="Calibri" pitchFamily="34" charset="0"/>
              </a:rPr>
              <a:t>R.P.</a:t>
            </a:r>
            <a:r>
              <a:rPr lang="es-ES" sz="1800" dirty="0">
                <a:solidFill>
                  <a:srgbClr val="000000"/>
                </a:solidFill>
                <a:latin typeface="Calibri" pitchFamily="34" charset="0"/>
              </a:rPr>
              <a:t>, por incidir por el foco objeto </a:t>
            </a:r>
            <a:r>
              <a:rPr lang="es-ES" sz="1800" b="1" dirty="0">
                <a:solidFill>
                  <a:srgbClr val="000000"/>
                </a:solidFill>
                <a:latin typeface="Calibri" pitchFamily="34" charset="0"/>
              </a:rPr>
              <a:t>F</a:t>
            </a:r>
            <a:r>
              <a:rPr lang="es-ES" sz="1800" dirty="0">
                <a:solidFill>
                  <a:srgbClr val="000000"/>
                </a:solidFill>
                <a:latin typeface="Calibri" pitchFamily="34" charset="0"/>
              </a:rPr>
              <a:t> emerge paralelo al eje y corta al plano focal imagen en el punto </a:t>
            </a:r>
            <a:r>
              <a:rPr lang="es-ES" sz="1800" b="1" dirty="0">
                <a:solidFill>
                  <a:srgbClr val="000000"/>
                </a:solidFill>
                <a:latin typeface="Calibri" pitchFamily="34" charset="0"/>
              </a:rPr>
              <a:t>P</a:t>
            </a:r>
            <a:r>
              <a:rPr lang="es-ES" sz="1800" dirty="0">
                <a:solidFill>
                  <a:srgbClr val="000000"/>
                </a:solidFill>
                <a:latin typeface="Calibri" pitchFamily="34" charset="0"/>
              </a:rPr>
              <a:t>. Por incidir ambos rayos paralelos entre sí pero no paralelos al eje, el rayo problema ha de pasar por el punto </a:t>
            </a:r>
            <a:r>
              <a:rPr lang="es-ES" sz="1800" b="1" dirty="0">
                <a:solidFill>
                  <a:srgbClr val="000000"/>
                </a:solidFill>
                <a:latin typeface="Calibri" pitchFamily="34" charset="0"/>
              </a:rPr>
              <a:t>P</a:t>
            </a:r>
            <a:r>
              <a:rPr lang="es-ES" sz="1800" dirty="0">
                <a:solidFill>
                  <a:srgbClr val="000000"/>
                </a:solidFill>
                <a:latin typeface="Calibri" pitchFamily="34" charset="0"/>
              </a:rPr>
              <a:t> después de refractarse.</a:t>
            </a:r>
          </a:p>
        </p:txBody>
      </p:sp>
      <p:grpSp>
        <p:nvGrpSpPr>
          <p:cNvPr id="4" name="Group 21"/>
          <p:cNvGrpSpPr>
            <a:grpSpLocks/>
          </p:cNvGrpSpPr>
          <p:nvPr/>
        </p:nvGrpSpPr>
        <p:grpSpPr bwMode="auto">
          <a:xfrm>
            <a:off x="515938" y="1558925"/>
            <a:ext cx="5240337" cy="2895600"/>
            <a:chOff x="1111" y="1293"/>
            <a:chExt cx="3301" cy="1824"/>
          </a:xfrm>
        </p:grpSpPr>
        <p:sp>
          <p:nvSpPr>
            <p:cNvPr id="481302" name="Text Box 22"/>
            <p:cNvSpPr txBox="1">
              <a:spLocks noChangeArrowheads="1"/>
            </p:cNvSpPr>
            <p:nvPr/>
          </p:nvSpPr>
          <p:spPr bwMode="auto">
            <a:xfrm>
              <a:off x="2042" y="1901"/>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81303" name="Text Box 23"/>
            <p:cNvSpPr txBox="1">
              <a:spLocks noChangeArrowheads="1"/>
            </p:cNvSpPr>
            <p:nvPr/>
          </p:nvSpPr>
          <p:spPr bwMode="auto">
            <a:xfrm>
              <a:off x="3918" y="1931"/>
              <a:ext cx="384" cy="288"/>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sp>
          <p:nvSpPr>
            <p:cNvPr id="481304" name="Oval 24"/>
            <p:cNvSpPr>
              <a:spLocks noChangeArrowheads="1"/>
            </p:cNvSpPr>
            <p:nvPr/>
          </p:nvSpPr>
          <p:spPr bwMode="auto">
            <a:xfrm>
              <a:off x="2121" y="21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1305" name="Oval 25"/>
            <p:cNvSpPr>
              <a:spLocks noChangeArrowheads="1"/>
            </p:cNvSpPr>
            <p:nvPr/>
          </p:nvSpPr>
          <p:spPr bwMode="auto">
            <a:xfrm>
              <a:off x="3882" y="21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1306" name="Line 26"/>
            <p:cNvSpPr>
              <a:spLocks noChangeShapeType="1"/>
            </p:cNvSpPr>
            <p:nvPr/>
          </p:nvSpPr>
          <p:spPr bwMode="auto">
            <a:xfrm>
              <a:off x="1111" y="2205"/>
              <a:ext cx="3301" cy="0"/>
            </a:xfrm>
            <a:prstGeom prst="line">
              <a:avLst/>
            </a:prstGeom>
            <a:noFill/>
            <a:ln w="9525">
              <a:solidFill>
                <a:schemeClr val="tx1"/>
              </a:solidFill>
              <a:round/>
              <a:headEnd/>
              <a:tailEnd/>
            </a:ln>
          </p:spPr>
          <p:txBody>
            <a:bodyPr/>
            <a:lstStyle/>
            <a:p>
              <a:endParaRPr lang="es-ES_tradnl"/>
            </a:p>
          </p:txBody>
        </p:sp>
        <p:grpSp>
          <p:nvGrpSpPr>
            <p:cNvPr id="481307" name="Group 27"/>
            <p:cNvGrpSpPr>
              <a:grpSpLocks/>
            </p:cNvGrpSpPr>
            <p:nvPr/>
          </p:nvGrpSpPr>
          <p:grpSpPr bwMode="auto">
            <a:xfrm>
              <a:off x="3051" y="1293"/>
              <a:ext cx="0" cy="1824"/>
              <a:chOff x="2880" y="1248"/>
              <a:chExt cx="0" cy="1824"/>
            </a:xfrm>
          </p:grpSpPr>
          <p:sp>
            <p:nvSpPr>
              <p:cNvPr id="481308" name="Line 28"/>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81309" name="Line 29"/>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grpSp>
      <p:sp>
        <p:nvSpPr>
          <p:cNvPr id="658462" name="AutoShape 30"/>
          <p:cNvSpPr>
            <a:spLocks noChangeArrowheads="1"/>
          </p:cNvSpPr>
          <p:nvPr/>
        </p:nvSpPr>
        <p:spPr bwMode="auto">
          <a:xfrm rot="6842653" flipH="1">
            <a:off x="1311275" y="2519363"/>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58464" name="AutoShape 32"/>
          <p:cNvSpPr>
            <a:spLocks noChangeArrowheads="1"/>
          </p:cNvSpPr>
          <p:nvPr/>
        </p:nvSpPr>
        <p:spPr bwMode="auto">
          <a:xfrm rot="5437776" flipH="1">
            <a:off x="4079875" y="3554413"/>
            <a:ext cx="228600" cy="228600"/>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658465" name="Text Box 33"/>
          <p:cNvSpPr txBox="1">
            <a:spLocks noChangeArrowheads="1"/>
          </p:cNvSpPr>
          <p:nvPr/>
        </p:nvSpPr>
        <p:spPr bwMode="auto">
          <a:xfrm>
            <a:off x="615950" y="1954213"/>
            <a:ext cx="733425" cy="366712"/>
          </a:xfrm>
          <a:prstGeom prst="rect">
            <a:avLst/>
          </a:prstGeom>
          <a:noFill/>
          <a:ln w="9525">
            <a:noFill/>
            <a:miter lim="800000"/>
            <a:headEnd/>
            <a:tailEnd/>
          </a:ln>
        </p:spPr>
        <p:txBody>
          <a:bodyPr>
            <a:spAutoFit/>
          </a:bodyPr>
          <a:lstStyle/>
          <a:p>
            <a:pPr>
              <a:spcBef>
                <a:spcPct val="50000"/>
              </a:spcBef>
            </a:pPr>
            <a:r>
              <a:rPr lang="es-ES" sz="1800" b="1">
                <a:solidFill>
                  <a:srgbClr val="FF3300"/>
                </a:solidFill>
                <a:latin typeface="Arial" charset="0"/>
              </a:rPr>
              <a:t>R.A.</a:t>
            </a:r>
          </a:p>
        </p:txBody>
      </p:sp>
      <p:grpSp>
        <p:nvGrpSpPr>
          <p:cNvPr id="481299" name="Group 39"/>
          <p:cNvGrpSpPr>
            <a:grpSpLocks/>
          </p:cNvGrpSpPr>
          <p:nvPr/>
        </p:nvGrpSpPr>
        <p:grpSpPr bwMode="auto">
          <a:xfrm>
            <a:off x="7867650" y="1709738"/>
            <a:ext cx="631825" cy="708025"/>
            <a:chOff x="4896" y="715"/>
            <a:chExt cx="533" cy="598"/>
          </a:xfrm>
        </p:grpSpPr>
        <p:sp>
          <p:nvSpPr>
            <p:cNvPr id="481300" name="Oval 37"/>
            <p:cNvSpPr>
              <a:spLocks noChangeArrowheads="1"/>
            </p:cNvSpPr>
            <p:nvPr/>
          </p:nvSpPr>
          <p:spPr bwMode="auto">
            <a:xfrm>
              <a:off x="4896" y="756"/>
              <a:ext cx="533" cy="533"/>
            </a:xfrm>
            <a:prstGeom prst="ellipse">
              <a:avLst/>
            </a:prstGeom>
            <a:solidFill>
              <a:schemeClr val="accent1"/>
            </a:solidFill>
            <a:ln w="9525">
              <a:solidFill>
                <a:schemeClr val="tx1"/>
              </a:solidFill>
              <a:round/>
              <a:headEnd/>
              <a:tailEnd/>
            </a:ln>
          </p:spPr>
          <p:txBody>
            <a:bodyPr wrap="none" anchor="ctr"/>
            <a:lstStyle/>
            <a:p>
              <a:endParaRPr lang="es-ES_tradnl">
                <a:solidFill>
                  <a:srgbClr val="000000"/>
                </a:solidFill>
              </a:endParaRPr>
            </a:p>
          </p:txBody>
        </p:sp>
        <p:sp>
          <p:nvSpPr>
            <p:cNvPr id="481301" name="Text Box 38"/>
            <p:cNvSpPr txBox="1">
              <a:spLocks noChangeArrowheads="1"/>
            </p:cNvSpPr>
            <p:nvPr/>
          </p:nvSpPr>
          <p:spPr bwMode="auto">
            <a:xfrm>
              <a:off x="4997" y="715"/>
              <a:ext cx="388" cy="598"/>
            </a:xfrm>
            <a:prstGeom prst="rect">
              <a:avLst/>
            </a:prstGeom>
            <a:noFill/>
            <a:ln w="9525">
              <a:noFill/>
              <a:miter lim="800000"/>
              <a:headEnd/>
              <a:tailEnd/>
            </a:ln>
          </p:spPr>
          <p:txBody>
            <a:bodyPr>
              <a:spAutoFit/>
            </a:bodyPr>
            <a:lstStyle/>
            <a:p>
              <a:pPr>
                <a:spcBef>
                  <a:spcPct val="50000"/>
                </a:spcBef>
              </a:pPr>
              <a:r>
                <a:rPr lang="es-ES" sz="4000" b="1">
                  <a:solidFill>
                    <a:srgbClr val="000000"/>
                  </a:solidFill>
                </a:rPr>
                <a:t>2</a:t>
              </a:r>
            </a:p>
          </p:txBody>
        </p:sp>
      </p:grpSp>
      <p:sp>
        <p:nvSpPr>
          <p:cNvPr id="34" name="33 CuadroTexto"/>
          <p:cNvSpPr txBox="1"/>
          <p:nvPr/>
        </p:nvSpPr>
        <p:spPr>
          <a:xfrm>
            <a:off x="0" y="1"/>
            <a:ext cx="9144000" cy="830997"/>
          </a:xfrm>
          <a:prstGeom prst="rect">
            <a:avLst/>
          </a:prstGeom>
          <a:solidFill>
            <a:srgbClr val="005DA2"/>
          </a:solidFill>
        </p:spPr>
        <p:txBody>
          <a:bodyPr wrap="square" rtlCol="0">
            <a:spAutoFit/>
          </a:bodyPr>
          <a:lstStyle/>
          <a:p>
            <a:pPr algn="ctr"/>
            <a:r>
              <a:rPr lang="es-ES" b="1" dirty="0" smtClean="0">
                <a:solidFill>
                  <a:srgbClr val="FFFFFF"/>
                </a:solidFill>
                <a:latin typeface="Calibri" pitchFamily="34" charset="0"/>
                <a:cs typeface="Calibri" pitchFamily="34" charset="0"/>
              </a:rPr>
              <a:t>Otra forma de trazar la dirección de un rayo problema después de atravesar la lente.</a:t>
            </a:r>
            <a:endParaRPr lang="es-ES" b="1" dirty="0" smtClean="0">
              <a:solidFill>
                <a:srgbClr val="000000"/>
              </a:solidFill>
              <a:latin typeface="Calibri" pitchFamily="34" charset="0"/>
              <a:cs typeface="Calibri" pitchFamily="34" charset="0"/>
            </a:endParaRPr>
          </a:p>
        </p:txBody>
      </p:sp>
      <p:grpSp>
        <p:nvGrpSpPr>
          <p:cNvPr id="35" name="76 Grupo"/>
          <p:cNvGrpSpPr/>
          <p:nvPr/>
        </p:nvGrpSpPr>
        <p:grpSpPr>
          <a:xfrm rot="2732606">
            <a:off x="2312927" y="3148218"/>
            <a:ext cx="706032" cy="643039"/>
            <a:chOff x="2238376" y="2547937"/>
            <a:chExt cx="483730" cy="355210"/>
          </a:xfrm>
        </p:grpSpPr>
        <p:grpSp>
          <p:nvGrpSpPr>
            <p:cNvPr id="36" name="72 Grupo"/>
            <p:cNvGrpSpPr/>
            <p:nvPr/>
          </p:nvGrpSpPr>
          <p:grpSpPr>
            <a:xfrm>
              <a:off x="2541133" y="2731695"/>
              <a:ext cx="180973" cy="171452"/>
              <a:chOff x="2131558" y="2236395"/>
              <a:chExt cx="180973" cy="171452"/>
            </a:xfrm>
          </p:grpSpPr>
          <p:cxnSp>
            <p:nvCxnSpPr>
              <p:cNvPr id="40" name="39 Conector recto"/>
              <p:cNvCxnSpPr/>
              <p:nvPr/>
            </p:nvCxnSpPr>
            <p:spPr>
              <a:xfrm>
                <a:off x="2131558" y="2279259"/>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2155369" y="2236395"/>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7" name="73 Grupo"/>
            <p:cNvGrpSpPr/>
            <p:nvPr/>
          </p:nvGrpSpPr>
          <p:grpSpPr>
            <a:xfrm>
              <a:off x="2238376" y="2547937"/>
              <a:ext cx="180975" cy="171451"/>
              <a:chOff x="2147888" y="2157412"/>
              <a:chExt cx="180975" cy="171451"/>
            </a:xfrm>
          </p:grpSpPr>
          <p:cxnSp>
            <p:nvCxnSpPr>
              <p:cNvPr id="38" name="37 Conector recto"/>
              <p:cNvCxnSpPr/>
              <p:nvPr/>
            </p:nvCxnSpPr>
            <p:spPr>
              <a:xfrm>
                <a:off x="2147888" y="2200275"/>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38 Conector recto"/>
              <p:cNvCxnSpPr/>
              <p:nvPr/>
            </p:nvCxnSpPr>
            <p:spPr>
              <a:xfrm>
                <a:off x="2171701" y="2157412"/>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658435"/>
                                        </p:tgtEl>
                                        <p:attrNameLst>
                                          <p:attrName>style.visibility</p:attrName>
                                        </p:attrNameLst>
                                      </p:cBhvr>
                                      <p:to>
                                        <p:strVal val="visible"/>
                                      </p:to>
                                    </p:set>
                                    <p:animEffect transition="in" filter="wipe(left)">
                                      <p:cBhvr>
                                        <p:cTn id="11" dur="3000"/>
                                        <p:tgtEl>
                                          <p:spTgt spid="658435"/>
                                        </p:tgtEl>
                                      </p:cBhvr>
                                    </p:animEffect>
                                  </p:childTnLst>
                                </p:cTn>
                              </p:par>
                            </p:childTnLst>
                          </p:cTn>
                        </p:par>
                        <p:par>
                          <p:cTn id="12" fill="hold">
                            <p:stCondLst>
                              <p:cond delay="3000"/>
                            </p:stCondLst>
                            <p:childTnLst>
                              <p:par>
                                <p:cTn id="13" presetID="1" presetClass="entr" presetSubtype="0" fill="hold" grpId="0" nodeType="afterEffect">
                                  <p:stCondLst>
                                    <p:cond delay="0"/>
                                  </p:stCondLst>
                                  <p:childTnLst>
                                    <p:set>
                                      <p:cBhvr>
                                        <p:cTn id="14" dur="1" fill="hold">
                                          <p:stCondLst>
                                            <p:cond delay="0"/>
                                          </p:stCondLst>
                                        </p:cTn>
                                        <p:tgtEl>
                                          <p:spTgt spid="65843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58444"/>
                                        </p:tgtEl>
                                        <p:attrNameLst>
                                          <p:attrName>style.visibility</p:attrName>
                                        </p:attrNameLst>
                                      </p:cBhvr>
                                      <p:to>
                                        <p:strVal val="visible"/>
                                      </p:to>
                                    </p:set>
                                  </p:childTnLst>
                                </p:cTn>
                              </p:par>
                            </p:childTnLst>
                          </p:cTn>
                        </p:par>
                        <p:par>
                          <p:cTn id="17" fill="hold">
                            <p:stCondLst>
                              <p:cond delay="3000"/>
                            </p:stCondLst>
                            <p:childTnLst>
                              <p:par>
                                <p:cTn id="18" presetID="1" presetClass="entr" presetSubtype="0" fill="hold" grpId="0" nodeType="afterEffect">
                                  <p:stCondLst>
                                    <p:cond delay="0"/>
                                  </p:stCondLst>
                                  <p:childTnLst>
                                    <p:set>
                                      <p:cBhvr>
                                        <p:cTn id="19" dur="1" fill="hold">
                                          <p:stCondLst>
                                            <p:cond delay="0"/>
                                          </p:stCondLst>
                                        </p:cTn>
                                        <p:tgtEl>
                                          <p:spTgt spid="658445"/>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658468"/>
                                        </p:tgtEl>
                                        <p:attrNameLst>
                                          <p:attrName>style.visibility</p:attrName>
                                        </p:attrNameLst>
                                      </p:cBhvr>
                                      <p:to>
                                        <p:strVal val="visible"/>
                                      </p:to>
                                    </p:set>
                                    <p:animEffect transition="in" filter="wipe(left)">
                                      <p:cBhvr>
                                        <p:cTn id="24" dur="3000"/>
                                        <p:tgtEl>
                                          <p:spTgt spid="658468"/>
                                        </p:tgtEl>
                                      </p:cBhvr>
                                    </p:animEffect>
                                  </p:childTnLst>
                                </p:cTn>
                              </p:par>
                            </p:childTnLst>
                          </p:cTn>
                        </p:par>
                        <p:par>
                          <p:cTn id="25" fill="hold">
                            <p:stCondLst>
                              <p:cond delay="3000"/>
                            </p:stCondLst>
                            <p:childTnLst>
                              <p:par>
                                <p:cTn id="26" presetID="1" presetClass="entr" presetSubtype="0" fill="hold" nodeType="afterEffect">
                                  <p:stCondLst>
                                    <p:cond delay="0"/>
                                  </p:stCondLst>
                                  <p:childTnLst>
                                    <p:set>
                                      <p:cBhvr>
                                        <p:cTn id="27" dur="1" fill="hold">
                                          <p:stCondLst>
                                            <p:cond delay="0"/>
                                          </p:stCondLst>
                                        </p:cTn>
                                        <p:tgtEl>
                                          <p:spTgt spid="35"/>
                                        </p:tgtEl>
                                        <p:attrNameLst>
                                          <p:attrName>style.visibility</p:attrName>
                                        </p:attrNameLst>
                                      </p:cBhvr>
                                      <p:to>
                                        <p:strVal val="visible"/>
                                      </p:to>
                                    </p:set>
                                  </p:childTnLst>
                                </p:cTn>
                              </p:par>
                            </p:childTnLst>
                          </p:cTn>
                        </p:par>
                        <p:par>
                          <p:cTn id="28" fill="hold">
                            <p:stCondLst>
                              <p:cond delay="3000"/>
                            </p:stCondLst>
                            <p:childTnLst>
                              <p:par>
                                <p:cTn id="29" presetID="1" presetClass="entr" presetSubtype="0" fill="hold" grpId="0" nodeType="afterEffect">
                                  <p:stCondLst>
                                    <p:cond delay="0"/>
                                  </p:stCondLst>
                                  <p:childTnLst>
                                    <p:set>
                                      <p:cBhvr>
                                        <p:cTn id="30" dur="1" fill="hold">
                                          <p:stCondLst>
                                            <p:cond delay="0"/>
                                          </p:stCondLst>
                                        </p:cTn>
                                        <p:tgtEl>
                                          <p:spTgt spid="65846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58464"/>
                                        </p:tgtEl>
                                        <p:attrNameLst>
                                          <p:attrName>style.visibility</p:attrName>
                                        </p:attrNameLst>
                                      </p:cBhvr>
                                      <p:to>
                                        <p:strVal val="visible"/>
                                      </p:to>
                                    </p:set>
                                  </p:childTnLst>
                                </p:cTn>
                              </p:par>
                              <p:par>
                                <p:cTn id="33" presetID="1" presetClass="entr" presetSubtype="0" fill="hold" grpId="1" nodeType="withEffect">
                                  <p:stCondLst>
                                    <p:cond delay="0"/>
                                  </p:stCondLst>
                                  <p:childTnLst>
                                    <p:set>
                                      <p:cBhvr>
                                        <p:cTn id="34" dur="1" fill="hold">
                                          <p:stCondLst>
                                            <p:cond delay="0"/>
                                          </p:stCondLst>
                                        </p:cTn>
                                        <p:tgtEl>
                                          <p:spTgt spid="658443"/>
                                        </p:tgtEl>
                                        <p:attrNameLst>
                                          <p:attrName>style.visibility</p:attrName>
                                        </p:attrNameLst>
                                      </p:cBhvr>
                                      <p:to>
                                        <p:strVal val="visible"/>
                                      </p:to>
                                    </p:set>
                                  </p:childTnLst>
                                </p:cTn>
                              </p:par>
                            </p:childTnLst>
                          </p:cTn>
                        </p:par>
                        <p:par>
                          <p:cTn id="35" fill="hold">
                            <p:stCondLst>
                              <p:cond delay="3000"/>
                            </p:stCondLst>
                            <p:childTnLst>
                              <p:par>
                                <p:cTn id="36" presetID="35" presetClass="emph" presetSubtype="0" repeatCount="indefinite" fill="hold" grpId="0" nodeType="afterEffect">
                                  <p:stCondLst>
                                    <p:cond delay="0"/>
                                  </p:stCondLst>
                                  <p:childTnLst>
                                    <p:anim calcmode="discrete" valueType="str">
                                      <p:cBhvr>
                                        <p:cTn id="37" dur="1000" fill="hold"/>
                                        <p:tgtEl>
                                          <p:spTgt spid="658443"/>
                                        </p:tgtEl>
                                        <p:attrNameLst>
                                          <p:attrName>style.visibility</p:attrName>
                                        </p:attrNameLst>
                                      </p:cBhvr>
                                      <p:tavLst>
                                        <p:tav tm="0">
                                          <p:val>
                                            <p:strVal val="hidden"/>
                                          </p:val>
                                        </p:tav>
                                        <p:tav tm="50000">
                                          <p:val>
                                            <p:strVal val="visible"/>
                                          </p:val>
                                        </p:tav>
                                      </p:tavLst>
                                    </p:anim>
                                  </p:childTnLst>
                                </p:cTn>
                              </p:par>
                              <p:par>
                                <p:cTn id="38" presetID="1" presetClass="entr" presetSubtype="0" fill="hold" grpId="1" nodeType="withEffect">
                                  <p:stCondLst>
                                    <p:cond delay="0"/>
                                  </p:stCondLst>
                                  <p:childTnLst>
                                    <p:set>
                                      <p:cBhvr>
                                        <p:cTn id="39" dur="1" fill="hold">
                                          <p:stCondLst>
                                            <p:cond delay="0"/>
                                          </p:stCondLst>
                                        </p:cTn>
                                        <p:tgtEl>
                                          <p:spTgt spid="658465"/>
                                        </p:tgtEl>
                                        <p:attrNameLst>
                                          <p:attrName>style.visibility</p:attrName>
                                        </p:attrNameLst>
                                      </p:cBhvr>
                                      <p:to>
                                        <p:strVal val="visible"/>
                                      </p:to>
                                    </p:set>
                                  </p:childTnLst>
                                </p:cTn>
                              </p:par>
                              <p:par>
                                <p:cTn id="40" presetID="35" presetClass="emph" presetSubtype="0" repeatCount="indefinite" fill="hold" grpId="0" nodeType="withEffect">
                                  <p:stCondLst>
                                    <p:cond delay="0"/>
                                  </p:stCondLst>
                                  <p:childTnLst>
                                    <p:anim calcmode="discrete" valueType="str">
                                      <p:cBhvr>
                                        <p:cTn id="41" dur="1000" fill="hold"/>
                                        <p:tgtEl>
                                          <p:spTgt spid="658465"/>
                                        </p:tgtEl>
                                        <p:attrNameLst>
                                          <p:attrName>style.visibility</p:attrName>
                                        </p:attrNameLst>
                                      </p:cBhvr>
                                      <p:tavLst>
                                        <p:tav tm="0">
                                          <p:val>
                                            <p:strVal val="hidden"/>
                                          </p:val>
                                        </p:tav>
                                        <p:tav tm="50000">
                                          <p:val>
                                            <p:strVal val="visible"/>
                                          </p:val>
                                        </p:tav>
                                      </p:tavLst>
                                    </p:anim>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2"/>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3"/>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65845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8" fill="hold" grpId="0" nodeType="clickEffect">
                                  <p:stCondLst>
                                    <p:cond delay="0"/>
                                  </p:stCondLst>
                                  <p:childTnLst>
                                    <p:set>
                                      <p:cBhvr>
                                        <p:cTn id="55" dur="1" fill="hold">
                                          <p:stCondLst>
                                            <p:cond delay="0"/>
                                          </p:stCondLst>
                                        </p:cTn>
                                        <p:tgtEl>
                                          <p:spTgt spid="658437"/>
                                        </p:tgtEl>
                                        <p:attrNameLst>
                                          <p:attrName>style.visibility</p:attrName>
                                        </p:attrNameLst>
                                      </p:cBhvr>
                                      <p:to>
                                        <p:strVal val="visible"/>
                                      </p:to>
                                    </p:set>
                                    <p:animEffect transition="in" filter="wipe(left)">
                                      <p:cBhvr>
                                        <p:cTn id="56" dur="3000"/>
                                        <p:tgtEl>
                                          <p:spTgt spid="658437"/>
                                        </p:tgtEl>
                                      </p:cBhvr>
                                    </p:animEffect>
                                  </p:childTnLst>
                                </p:cTn>
                              </p:par>
                            </p:childTnLst>
                          </p:cTn>
                        </p:par>
                        <p:par>
                          <p:cTn id="57" fill="hold">
                            <p:stCondLst>
                              <p:cond delay="3000"/>
                            </p:stCondLst>
                            <p:childTnLst>
                              <p:par>
                                <p:cTn id="58" presetID="1" presetClass="entr" presetSubtype="0" fill="hold" grpId="0" nodeType="afterEffect">
                                  <p:stCondLst>
                                    <p:cond delay="0"/>
                                  </p:stCondLst>
                                  <p:childTnLst>
                                    <p:set>
                                      <p:cBhvr>
                                        <p:cTn id="59" dur="1" fill="hold">
                                          <p:stCondLst>
                                            <p:cond delay="0"/>
                                          </p:stCondLst>
                                        </p:cTn>
                                        <p:tgtEl>
                                          <p:spTgt spid="658438"/>
                                        </p:tgtEl>
                                        <p:attrNameLst>
                                          <p:attrName>style.visibility</p:attrName>
                                        </p:attrNameLst>
                                      </p:cBhvr>
                                      <p:to>
                                        <p:strVal val="visible"/>
                                      </p:to>
                                    </p:set>
                                  </p:childTnLst>
                                </p:cTn>
                              </p:par>
                              <p:par>
                                <p:cTn id="60" presetID="1" presetClass="exit" presetSubtype="0" fill="hold" nodeType="withEffect">
                                  <p:stCondLst>
                                    <p:cond delay="0"/>
                                  </p:stCondLst>
                                  <p:childTnLst>
                                    <p:set>
                                      <p:cBhvr>
                                        <p:cTn id="61" dur="1" fill="hold">
                                          <p:stCondLst>
                                            <p:cond delay="0"/>
                                          </p:stCondLst>
                                        </p:cTn>
                                        <p:tgtEl>
                                          <p:spTgt spid="3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8468" grpId="0" animBg="1"/>
      <p:bldP spid="658435" grpId="0" animBg="1"/>
      <p:bldP spid="658436" grpId="0" animBg="1"/>
      <p:bldP spid="658437" grpId="0" animBg="1"/>
      <p:bldP spid="658438" grpId="0" animBg="1"/>
      <p:bldP spid="658443" grpId="0"/>
      <p:bldP spid="658443" grpId="1"/>
      <p:bldP spid="658444" grpId="0"/>
      <p:bldP spid="658445" grpId="0"/>
      <p:bldP spid="658452" grpId="0" animBg="1"/>
      <p:bldP spid="658462" grpId="0" animBg="1"/>
      <p:bldP spid="658464" grpId="0" animBg="1"/>
      <p:bldP spid="658465" grpId="0"/>
      <p:bldP spid="658465" grpId="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5" name="84 Rectángulo"/>
          <p:cNvSpPr/>
          <p:nvPr/>
        </p:nvSpPr>
        <p:spPr>
          <a:xfrm>
            <a:off x="866899" y="4108862"/>
            <a:ext cx="7576457" cy="243444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56" name="55 Rectángulo"/>
          <p:cNvSpPr/>
          <p:nvPr/>
        </p:nvSpPr>
        <p:spPr>
          <a:xfrm>
            <a:off x="866775" y="748146"/>
            <a:ext cx="7553325" cy="32063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60 Grupo"/>
          <p:cNvGrpSpPr/>
          <p:nvPr/>
        </p:nvGrpSpPr>
        <p:grpSpPr>
          <a:xfrm>
            <a:off x="3314700" y="2654733"/>
            <a:ext cx="2281238" cy="641350"/>
            <a:chOff x="3314700" y="3141621"/>
            <a:chExt cx="2281238" cy="641350"/>
          </a:xfrm>
        </p:grpSpPr>
        <p:sp>
          <p:nvSpPr>
            <p:cNvPr id="605187" name="Line 3"/>
            <p:cNvSpPr>
              <a:spLocks noChangeShapeType="1"/>
            </p:cNvSpPr>
            <p:nvPr/>
          </p:nvSpPr>
          <p:spPr bwMode="auto">
            <a:xfrm>
              <a:off x="4395788" y="3782971"/>
              <a:ext cx="1200150" cy="0"/>
            </a:xfrm>
            <a:prstGeom prst="line">
              <a:avLst/>
            </a:prstGeom>
            <a:noFill/>
            <a:ln w="12700">
              <a:solidFill>
                <a:srgbClr val="006600"/>
              </a:solidFill>
              <a:prstDash val="dash"/>
              <a:round/>
              <a:headEnd/>
              <a:tailEnd/>
            </a:ln>
          </p:spPr>
          <p:txBody>
            <a:bodyPr/>
            <a:lstStyle/>
            <a:p>
              <a:endParaRPr lang="es-ES_tradnl">
                <a:solidFill>
                  <a:srgbClr val="000000"/>
                </a:solidFill>
              </a:endParaRPr>
            </a:p>
          </p:txBody>
        </p:sp>
        <p:sp>
          <p:nvSpPr>
            <p:cNvPr id="605188" name="Line 4"/>
            <p:cNvSpPr>
              <a:spLocks noChangeShapeType="1"/>
            </p:cNvSpPr>
            <p:nvPr/>
          </p:nvSpPr>
          <p:spPr bwMode="auto">
            <a:xfrm>
              <a:off x="3314700" y="3141621"/>
              <a:ext cx="1079500" cy="635000"/>
            </a:xfrm>
            <a:prstGeom prst="line">
              <a:avLst/>
            </a:prstGeom>
            <a:noFill/>
            <a:ln w="12700">
              <a:solidFill>
                <a:srgbClr val="006600"/>
              </a:solidFill>
              <a:prstDash val="dash"/>
              <a:round/>
              <a:headEnd/>
              <a:tailEnd/>
            </a:ln>
          </p:spPr>
          <p:txBody>
            <a:bodyPr/>
            <a:lstStyle/>
            <a:p>
              <a:endParaRPr lang="es-ES_tradnl">
                <a:solidFill>
                  <a:srgbClr val="000000"/>
                </a:solidFill>
              </a:endParaRPr>
            </a:p>
          </p:txBody>
        </p:sp>
      </p:grpSp>
      <p:grpSp>
        <p:nvGrpSpPr>
          <p:cNvPr id="3" name="48 Grupo"/>
          <p:cNvGrpSpPr/>
          <p:nvPr/>
        </p:nvGrpSpPr>
        <p:grpSpPr>
          <a:xfrm>
            <a:off x="2062163" y="2697595"/>
            <a:ext cx="1993900" cy="211138"/>
            <a:chOff x="2062163" y="3184483"/>
            <a:chExt cx="1993900" cy="211138"/>
          </a:xfrm>
        </p:grpSpPr>
        <p:sp>
          <p:nvSpPr>
            <p:cNvPr id="605186" name="Line 2"/>
            <p:cNvSpPr>
              <a:spLocks noChangeShapeType="1"/>
            </p:cNvSpPr>
            <p:nvPr/>
          </p:nvSpPr>
          <p:spPr bwMode="auto">
            <a:xfrm>
              <a:off x="2817813" y="3184483"/>
              <a:ext cx="1238250" cy="0"/>
            </a:xfrm>
            <a:prstGeom prst="line">
              <a:avLst/>
            </a:prstGeom>
            <a:noFill/>
            <a:ln w="12700">
              <a:solidFill>
                <a:srgbClr val="00B050"/>
              </a:solidFill>
              <a:prstDash val="dash"/>
              <a:round/>
              <a:headEnd/>
              <a:tailEnd/>
            </a:ln>
          </p:spPr>
          <p:txBody>
            <a:bodyPr/>
            <a:lstStyle/>
            <a:p>
              <a:endParaRPr lang="es-ES_tradnl">
                <a:solidFill>
                  <a:srgbClr val="000000"/>
                </a:solidFill>
              </a:endParaRPr>
            </a:p>
          </p:txBody>
        </p:sp>
        <p:sp>
          <p:nvSpPr>
            <p:cNvPr id="605189" name="Line 5"/>
            <p:cNvSpPr>
              <a:spLocks noChangeShapeType="1"/>
            </p:cNvSpPr>
            <p:nvPr/>
          </p:nvSpPr>
          <p:spPr bwMode="auto">
            <a:xfrm flipV="1">
              <a:off x="2062163" y="3190833"/>
              <a:ext cx="749300" cy="204788"/>
            </a:xfrm>
            <a:prstGeom prst="line">
              <a:avLst/>
            </a:prstGeom>
            <a:noFill/>
            <a:ln w="12700">
              <a:solidFill>
                <a:srgbClr val="00B050"/>
              </a:solidFill>
              <a:prstDash val="dash"/>
              <a:round/>
              <a:headEnd/>
              <a:tailEnd/>
            </a:ln>
          </p:spPr>
          <p:txBody>
            <a:bodyPr/>
            <a:lstStyle/>
            <a:p>
              <a:endParaRPr lang="es-ES_tradnl">
                <a:solidFill>
                  <a:srgbClr val="000000"/>
                </a:solidFill>
              </a:endParaRPr>
            </a:p>
          </p:txBody>
        </p:sp>
      </p:grpSp>
      <p:sp>
        <p:nvSpPr>
          <p:cNvPr id="605190" name="Line 6"/>
          <p:cNvSpPr>
            <a:spLocks noChangeShapeType="1"/>
          </p:cNvSpPr>
          <p:nvPr/>
        </p:nvSpPr>
        <p:spPr bwMode="auto">
          <a:xfrm flipV="1">
            <a:off x="1719263" y="2507095"/>
            <a:ext cx="1092200" cy="2984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05191" name="Line 7"/>
          <p:cNvSpPr>
            <a:spLocks noChangeShapeType="1"/>
          </p:cNvSpPr>
          <p:nvPr/>
        </p:nvSpPr>
        <p:spPr bwMode="auto">
          <a:xfrm>
            <a:off x="2805113" y="2500745"/>
            <a:ext cx="1587500" cy="9334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05192" name="Line 8"/>
          <p:cNvSpPr>
            <a:spLocks noChangeShapeType="1"/>
          </p:cNvSpPr>
          <p:nvPr/>
        </p:nvSpPr>
        <p:spPr bwMode="auto">
          <a:xfrm flipV="1">
            <a:off x="4411663" y="2807133"/>
            <a:ext cx="3189287" cy="652462"/>
          </a:xfrm>
          <a:prstGeom prst="line">
            <a:avLst/>
          </a:prstGeom>
          <a:noFill/>
          <a:ln w="19050">
            <a:solidFill>
              <a:srgbClr val="FF3300"/>
            </a:solidFill>
            <a:round/>
            <a:headEnd/>
            <a:tailEnd/>
          </a:ln>
        </p:spPr>
        <p:txBody>
          <a:bodyPr/>
          <a:lstStyle/>
          <a:p>
            <a:endParaRPr lang="es-ES_tradnl">
              <a:solidFill>
                <a:srgbClr val="000000"/>
              </a:solidFill>
            </a:endParaRPr>
          </a:p>
        </p:txBody>
      </p:sp>
      <p:grpSp>
        <p:nvGrpSpPr>
          <p:cNvPr id="4" name="Group 10"/>
          <p:cNvGrpSpPr>
            <a:grpSpLocks/>
          </p:cNvGrpSpPr>
          <p:nvPr/>
        </p:nvGrpSpPr>
        <p:grpSpPr bwMode="auto">
          <a:xfrm>
            <a:off x="1220788" y="721159"/>
            <a:ext cx="1039812" cy="3078163"/>
            <a:chOff x="874" y="754"/>
            <a:chExt cx="655" cy="1939"/>
          </a:xfrm>
        </p:grpSpPr>
        <p:sp>
          <p:nvSpPr>
            <p:cNvPr id="482346" name="Line 11"/>
            <p:cNvSpPr>
              <a:spLocks noChangeShapeType="1"/>
            </p:cNvSpPr>
            <p:nvPr/>
          </p:nvSpPr>
          <p:spPr bwMode="auto">
            <a:xfrm>
              <a:off x="1193" y="1093"/>
              <a:ext cx="0" cy="1600"/>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347" name="Text Box 12"/>
            <p:cNvSpPr txBox="1">
              <a:spLocks noChangeArrowheads="1"/>
            </p:cNvSpPr>
            <p:nvPr/>
          </p:nvSpPr>
          <p:spPr bwMode="auto">
            <a:xfrm>
              <a:off x="874" y="754"/>
              <a:ext cx="655" cy="330"/>
            </a:xfrm>
            <a:prstGeom prst="rect">
              <a:avLst/>
            </a:prstGeom>
            <a:noFill/>
            <a:ln w="9525">
              <a:noFill/>
              <a:miter lim="800000"/>
              <a:headEnd/>
              <a:tailEnd/>
            </a:ln>
          </p:spPr>
          <p:txBody>
            <a:bodyPr>
              <a:spAutoFit/>
            </a:bodyPr>
            <a:lstStyle/>
            <a:p>
              <a:pPr algn="ctr">
                <a:spcBef>
                  <a:spcPct val="50000"/>
                </a:spcBef>
              </a:pPr>
              <a:r>
                <a:rPr lang="es-ES" sz="1400" dirty="0">
                  <a:solidFill>
                    <a:srgbClr val="000000"/>
                  </a:solidFill>
                  <a:latin typeface="Calibri" pitchFamily="34" charset="0"/>
                  <a:cs typeface="Calibri" pitchFamily="34" charset="0"/>
                </a:rPr>
                <a:t>PLANO OBJETO</a:t>
              </a:r>
            </a:p>
          </p:txBody>
        </p:sp>
      </p:grpSp>
      <p:sp>
        <p:nvSpPr>
          <p:cNvPr id="482344" name="Oval 13"/>
          <p:cNvSpPr>
            <a:spLocks noChangeArrowheads="1"/>
          </p:cNvSpPr>
          <p:nvPr/>
        </p:nvSpPr>
        <p:spPr bwMode="auto">
          <a:xfrm>
            <a:off x="1665288" y="2751571"/>
            <a:ext cx="120650" cy="1206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2345" name="Text Box 14"/>
          <p:cNvSpPr txBox="1">
            <a:spLocks noChangeArrowheads="1"/>
          </p:cNvSpPr>
          <p:nvPr/>
        </p:nvSpPr>
        <p:spPr bwMode="auto">
          <a:xfrm>
            <a:off x="1360488" y="2778558"/>
            <a:ext cx="393700" cy="457200"/>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nvGrpSpPr>
          <p:cNvPr id="5" name="Group 29"/>
          <p:cNvGrpSpPr>
            <a:grpSpLocks/>
          </p:cNvGrpSpPr>
          <p:nvPr/>
        </p:nvGrpSpPr>
        <p:grpSpPr bwMode="auto">
          <a:xfrm>
            <a:off x="2652713" y="1822883"/>
            <a:ext cx="438150" cy="1649412"/>
            <a:chOff x="1752" y="1448"/>
            <a:chExt cx="276" cy="1039"/>
          </a:xfrm>
        </p:grpSpPr>
        <p:sp>
          <p:nvSpPr>
            <p:cNvPr id="482341" name="Line 30"/>
            <p:cNvSpPr>
              <a:spLocks noChangeShapeType="1"/>
            </p:cNvSpPr>
            <p:nvPr/>
          </p:nvSpPr>
          <p:spPr bwMode="auto">
            <a:xfrm>
              <a:off x="1857" y="1647"/>
              <a:ext cx="0" cy="840"/>
            </a:xfrm>
            <a:prstGeom prst="line">
              <a:avLst/>
            </a:prstGeom>
            <a:noFill/>
            <a:ln w="57150">
              <a:solidFill>
                <a:srgbClr val="008EC0"/>
              </a:solidFill>
              <a:round/>
              <a:headEnd type="triangle" w="med" len="med"/>
              <a:tailEnd type="triangle" w="med" len="med"/>
            </a:ln>
          </p:spPr>
          <p:txBody>
            <a:bodyPr/>
            <a:lstStyle/>
            <a:p>
              <a:endParaRPr lang="es-ES_tradnl">
                <a:solidFill>
                  <a:srgbClr val="000000"/>
                </a:solidFill>
              </a:endParaRPr>
            </a:p>
          </p:txBody>
        </p:sp>
        <p:sp>
          <p:nvSpPr>
            <p:cNvPr id="482342" name="Text Box 31"/>
            <p:cNvSpPr txBox="1">
              <a:spLocks noChangeArrowheads="1"/>
            </p:cNvSpPr>
            <p:nvPr/>
          </p:nvSpPr>
          <p:spPr bwMode="auto">
            <a:xfrm>
              <a:off x="1752" y="1448"/>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grpSp>
        <p:nvGrpSpPr>
          <p:cNvPr id="6" name="Group 32"/>
          <p:cNvGrpSpPr>
            <a:grpSpLocks/>
          </p:cNvGrpSpPr>
          <p:nvPr/>
        </p:nvGrpSpPr>
        <p:grpSpPr bwMode="auto">
          <a:xfrm>
            <a:off x="4183063" y="1491095"/>
            <a:ext cx="438150" cy="2314575"/>
            <a:chOff x="2740" y="1239"/>
            <a:chExt cx="276" cy="1458"/>
          </a:xfrm>
        </p:grpSpPr>
        <p:sp>
          <p:nvSpPr>
            <p:cNvPr id="482339" name="Line 33"/>
            <p:cNvSpPr>
              <a:spLocks noChangeShapeType="1"/>
            </p:cNvSpPr>
            <p:nvPr/>
          </p:nvSpPr>
          <p:spPr bwMode="auto">
            <a:xfrm>
              <a:off x="2880" y="1450"/>
              <a:ext cx="0" cy="1247"/>
            </a:xfrm>
            <a:prstGeom prst="line">
              <a:avLst/>
            </a:prstGeom>
            <a:noFill/>
            <a:ln w="57150">
              <a:solidFill>
                <a:srgbClr val="008EC0"/>
              </a:solidFill>
              <a:round/>
              <a:headEnd type="triangle" w="med" len="med"/>
              <a:tailEnd type="triangle" w="med" len="med"/>
            </a:ln>
          </p:spPr>
          <p:txBody>
            <a:bodyPr/>
            <a:lstStyle/>
            <a:p>
              <a:endParaRPr lang="es-ES_tradnl">
                <a:solidFill>
                  <a:srgbClr val="000000"/>
                </a:solidFill>
              </a:endParaRPr>
            </a:p>
          </p:txBody>
        </p:sp>
        <p:sp>
          <p:nvSpPr>
            <p:cNvPr id="482340" name="Text Box 34"/>
            <p:cNvSpPr txBox="1">
              <a:spLocks noChangeArrowheads="1"/>
            </p:cNvSpPr>
            <p:nvPr/>
          </p:nvSpPr>
          <p:spPr bwMode="auto">
            <a:xfrm>
              <a:off x="2740" y="1239"/>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grpSp>
        <p:nvGrpSpPr>
          <p:cNvPr id="7" name="43 Grupo"/>
          <p:cNvGrpSpPr>
            <a:grpSpLocks/>
          </p:cNvGrpSpPr>
          <p:nvPr/>
        </p:nvGrpSpPr>
        <p:grpSpPr bwMode="auto">
          <a:xfrm>
            <a:off x="6999288" y="756124"/>
            <a:ext cx="1179512" cy="3020231"/>
            <a:chOff x="7000071" y="1836779"/>
            <a:chExt cx="1179512" cy="3020232"/>
          </a:xfrm>
        </p:grpSpPr>
        <p:sp>
          <p:nvSpPr>
            <p:cNvPr id="482335" name="Line 36"/>
            <p:cNvSpPr>
              <a:spLocks noChangeShapeType="1"/>
            </p:cNvSpPr>
            <p:nvPr/>
          </p:nvSpPr>
          <p:spPr bwMode="auto">
            <a:xfrm>
              <a:off x="7604083" y="2375066"/>
              <a:ext cx="0" cy="2481945"/>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336" name="Text Box 37"/>
            <p:cNvSpPr txBox="1">
              <a:spLocks noChangeArrowheads="1"/>
            </p:cNvSpPr>
            <p:nvPr/>
          </p:nvSpPr>
          <p:spPr bwMode="auto">
            <a:xfrm>
              <a:off x="7569984" y="3859213"/>
              <a:ext cx="511175" cy="457200"/>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r>
                <a:rPr lang="en-US" b="1">
                  <a:solidFill>
                    <a:srgbClr val="000000"/>
                  </a:solidFill>
                  <a:cs typeface="Times New Roman" pitchFamily="18" charset="0"/>
                </a:rPr>
                <a:t>'</a:t>
              </a:r>
            </a:p>
          </p:txBody>
        </p:sp>
        <p:sp>
          <p:nvSpPr>
            <p:cNvPr id="482337" name="Oval 38"/>
            <p:cNvSpPr>
              <a:spLocks noChangeArrowheads="1"/>
            </p:cNvSpPr>
            <p:nvPr/>
          </p:nvSpPr>
          <p:spPr bwMode="auto">
            <a:xfrm>
              <a:off x="7539470" y="3832226"/>
              <a:ext cx="120650" cy="1206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2338" name="Text Box 39"/>
            <p:cNvSpPr txBox="1">
              <a:spLocks noChangeArrowheads="1"/>
            </p:cNvSpPr>
            <p:nvPr/>
          </p:nvSpPr>
          <p:spPr bwMode="auto">
            <a:xfrm>
              <a:off x="7000071" y="1836779"/>
              <a:ext cx="1179512" cy="523220"/>
            </a:xfrm>
            <a:prstGeom prst="rect">
              <a:avLst/>
            </a:prstGeom>
            <a:noFill/>
            <a:ln w="9525">
              <a:noFill/>
              <a:miter lim="800000"/>
              <a:headEnd/>
              <a:tailEnd/>
            </a:ln>
          </p:spPr>
          <p:txBody>
            <a:bodyPr>
              <a:spAutoFit/>
            </a:bodyPr>
            <a:lstStyle/>
            <a:p>
              <a:pPr algn="ctr">
                <a:spcBef>
                  <a:spcPct val="50000"/>
                </a:spcBef>
              </a:pPr>
              <a:r>
                <a:rPr lang="es-ES" sz="1400" dirty="0">
                  <a:solidFill>
                    <a:srgbClr val="000000"/>
                  </a:solidFill>
                  <a:latin typeface="Calibri" pitchFamily="34" charset="0"/>
                  <a:cs typeface="Calibri" pitchFamily="34" charset="0"/>
                </a:rPr>
                <a:t>PLANO IMAGEN</a:t>
              </a:r>
            </a:p>
          </p:txBody>
        </p:sp>
      </p:grpSp>
      <p:sp>
        <p:nvSpPr>
          <p:cNvPr id="482318" name="Line 40"/>
          <p:cNvSpPr>
            <a:spLocks noChangeShapeType="1"/>
          </p:cNvSpPr>
          <p:nvPr/>
        </p:nvSpPr>
        <p:spPr bwMode="auto">
          <a:xfrm>
            <a:off x="3195638" y="1999095"/>
            <a:ext cx="0"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605225" name="Line 41"/>
          <p:cNvSpPr>
            <a:spLocks noChangeShapeType="1"/>
          </p:cNvSpPr>
          <p:nvPr/>
        </p:nvSpPr>
        <p:spPr bwMode="auto">
          <a:xfrm>
            <a:off x="1492250" y="2805545"/>
            <a:ext cx="6345238"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482321" name="Text Box 43"/>
          <p:cNvSpPr txBox="1">
            <a:spLocks noChangeArrowheads="1"/>
          </p:cNvSpPr>
          <p:nvPr/>
        </p:nvSpPr>
        <p:spPr bwMode="auto">
          <a:xfrm>
            <a:off x="0" y="0"/>
            <a:ext cx="9144000" cy="446276"/>
          </a:xfrm>
          <a:prstGeom prst="rect">
            <a:avLst/>
          </a:prstGeom>
          <a:solidFill>
            <a:srgbClr val="002F8E"/>
          </a:solidFill>
          <a:ln w="9525">
            <a:noFill/>
            <a:miter lim="800000"/>
            <a:headEnd/>
            <a:tailEnd/>
          </a:ln>
        </p:spPr>
        <p:txBody>
          <a:bodyPr wrap="square">
            <a:spAutoFit/>
          </a:bodyPr>
          <a:lstStyle/>
          <a:p>
            <a:pPr algn="ctr">
              <a:spcBef>
                <a:spcPct val="50000"/>
              </a:spcBef>
            </a:pPr>
            <a:r>
              <a:rPr lang="es-ES" sz="2300" b="1" dirty="0">
                <a:solidFill>
                  <a:srgbClr val="FFFFFF"/>
                </a:solidFill>
                <a:latin typeface="Calibri" pitchFamily="34" charset="0"/>
                <a:cs typeface="Calibri" pitchFamily="34" charset="0"/>
              </a:rPr>
              <a:t>Localización del plano imagen mediante </a:t>
            </a:r>
            <a:r>
              <a:rPr lang="es-ES" sz="2300" b="1" dirty="0" smtClean="0">
                <a:solidFill>
                  <a:srgbClr val="FFFFFF"/>
                </a:solidFill>
                <a:latin typeface="Calibri" pitchFamily="34" charset="0"/>
                <a:cs typeface="Calibri" pitchFamily="34" charset="0"/>
              </a:rPr>
              <a:t>el trazado con rayos </a:t>
            </a:r>
            <a:r>
              <a:rPr lang="es-ES" sz="2300" b="1" dirty="0">
                <a:solidFill>
                  <a:srgbClr val="FFFFFF"/>
                </a:solidFill>
                <a:latin typeface="Calibri" pitchFamily="34" charset="0"/>
                <a:cs typeface="Calibri" pitchFamily="34" charset="0"/>
              </a:rPr>
              <a:t>auxiliares.</a:t>
            </a:r>
          </a:p>
        </p:txBody>
      </p:sp>
      <p:grpSp>
        <p:nvGrpSpPr>
          <p:cNvPr id="8" name="Group 46"/>
          <p:cNvGrpSpPr>
            <a:grpSpLocks/>
          </p:cNvGrpSpPr>
          <p:nvPr/>
        </p:nvGrpSpPr>
        <p:grpSpPr bwMode="auto">
          <a:xfrm>
            <a:off x="2319338" y="2770625"/>
            <a:ext cx="1152525" cy="373063"/>
            <a:chOff x="1566" y="2426"/>
            <a:chExt cx="726" cy="235"/>
          </a:xfrm>
        </p:grpSpPr>
        <p:sp>
          <p:nvSpPr>
            <p:cNvPr id="482332" name="Oval 48"/>
            <p:cNvSpPr>
              <a:spLocks noChangeArrowheads="1"/>
            </p:cNvSpPr>
            <p:nvPr/>
          </p:nvSpPr>
          <p:spPr bwMode="auto">
            <a:xfrm>
              <a:off x="16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482333" name="Text Box 49"/>
            <p:cNvSpPr txBox="1">
              <a:spLocks noChangeArrowheads="1"/>
            </p:cNvSpPr>
            <p:nvPr/>
          </p:nvSpPr>
          <p:spPr bwMode="auto">
            <a:xfrm>
              <a:off x="1566" y="2469"/>
              <a:ext cx="288" cy="192"/>
            </a:xfrm>
            <a:prstGeom prst="rect">
              <a:avLst/>
            </a:prstGeom>
            <a:noFill/>
            <a:ln w="9525">
              <a:noFill/>
              <a:miter lim="800000"/>
              <a:headEnd/>
              <a:tailEnd/>
            </a:ln>
          </p:spPr>
          <p:txBody>
            <a:bodyPr>
              <a:spAutoFit/>
            </a:bodyPr>
            <a:lstStyle/>
            <a:p>
              <a:pPr>
                <a:spcBef>
                  <a:spcPct val="50000"/>
                </a:spcBef>
              </a:pPr>
              <a:r>
                <a:rPr lang="es-ES" sz="1400" dirty="0">
                  <a:solidFill>
                    <a:srgbClr val="000000"/>
                  </a:solidFill>
                  <a:cs typeface="Times New Roman" pitchFamily="18" charset="0"/>
                </a:rPr>
                <a:t>F</a:t>
              </a:r>
              <a:r>
                <a:rPr lang="es-ES" sz="1400" baseline="-25000" dirty="0">
                  <a:solidFill>
                    <a:srgbClr val="000000"/>
                  </a:solidFill>
                  <a:cs typeface="Times New Roman" pitchFamily="18" charset="0"/>
                </a:rPr>
                <a:t>1</a:t>
              </a:r>
            </a:p>
          </p:txBody>
        </p:sp>
        <p:sp>
          <p:nvSpPr>
            <p:cNvPr id="482334" name="Text Box 50"/>
            <p:cNvSpPr txBox="1">
              <a:spLocks noChangeArrowheads="1"/>
            </p:cNvSpPr>
            <p:nvPr/>
          </p:nvSpPr>
          <p:spPr bwMode="auto">
            <a:xfrm>
              <a:off x="2004" y="2469"/>
              <a:ext cx="288" cy="192"/>
            </a:xfrm>
            <a:prstGeom prst="rect">
              <a:avLst/>
            </a:prstGeom>
            <a:noFill/>
            <a:ln w="9525">
              <a:noFill/>
              <a:miter lim="800000"/>
              <a:headEnd/>
              <a:tailEnd/>
            </a:ln>
          </p:spPr>
          <p:txBody>
            <a:bodyPr>
              <a:spAutoFit/>
            </a:bodyPr>
            <a:lstStyle/>
            <a:p>
              <a:pPr>
                <a:spcBef>
                  <a:spcPct val="50000"/>
                </a:spcBef>
              </a:pPr>
              <a:r>
                <a:rPr lang="es-ES" sz="1400" dirty="0">
                  <a:solidFill>
                    <a:srgbClr val="000000"/>
                  </a:solidFill>
                  <a:cs typeface="Times New Roman" pitchFamily="18" charset="0"/>
                </a:rPr>
                <a:t>F</a:t>
              </a:r>
              <a:r>
                <a:rPr lang="en-US" sz="1400" dirty="0">
                  <a:solidFill>
                    <a:srgbClr val="000000"/>
                  </a:solidFill>
                  <a:cs typeface="Times New Roman" pitchFamily="18" charset="0"/>
                </a:rPr>
                <a:t>'</a:t>
              </a:r>
              <a:r>
                <a:rPr lang="es-ES" sz="1400" baseline="-25000" dirty="0">
                  <a:solidFill>
                    <a:srgbClr val="000000"/>
                  </a:solidFill>
                  <a:cs typeface="Times New Roman" pitchFamily="18" charset="0"/>
                </a:rPr>
                <a:t>1</a:t>
              </a:r>
            </a:p>
          </p:txBody>
        </p:sp>
        <p:sp>
          <p:nvSpPr>
            <p:cNvPr id="482331" name="Oval 47"/>
            <p:cNvSpPr>
              <a:spLocks noChangeArrowheads="1"/>
            </p:cNvSpPr>
            <p:nvPr/>
          </p:nvSpPr>
          <p:spPr bwMode="auto">
            <a:xfrm>
              <a:off x="2066"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grpSp>
        <p:nvGrpSpPr>
          <p:cNvPr id="9" name="Group 51"/>
          <p:cNvGrpSpPr>
            <a:grpSpLocks/>
          </p:cNvGrpSpPr>
          <p:nvPr/>
        </p:nvGrpSpPr>
        <p:grpSpPr bwMode="auto">
          <a:xfrm>
            <a:off x="3424238" y="2386445"/>
            <a:ext cx="2095500" cy="454025"/>
            <a:chOff x="2262" y="2184"/>
            <a:chExt cx="1320" cy="286"/>
          </a:xfrm>
        </p:grpSpPr>
        <p:sp>
          <p:nvSpPr>
            <p:cNvPr id="482327" name="Oval 52"/>
            <p:cNvSpPr>
              <a:spLocks noChangeArrowheads="1"/>
            </p:cNvSpPr>
            <p:nvPr/>
          </p:nvSpPr>
          <p:spPr bwMode="auto">
            <a:xfrm>
              <a:off x="337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482328" name="Oval 53"/>
            <p:cNvSpPr>
              <a:spLocks noChangeArrowheads="1"/>
            </p:cNvSpPr>
            <p:nvPr/>
          </p:nvSpPr>
          <p:spPr bwMode="auto">
            <a:xfrm>
              <a:off x="23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482329" name="Text Box 54"/>
            <p:cNvSpPr txBox="1">
              <a:spLocks noChangeArrowheads="1"/>
            </p:cNvSpPr>
            <p:nvPr/>
          </p:nvSpPr>
          <p:spPr bwMode="auto">
            <a:xfrm>
              <a:off x="2262" y="2184"/>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2</a:t>
              </a:r>
            </a:p>
          </p:txBody>
        </p:sp>
        <p:sp>
          <p:nvSpPr>
            <p:cNvPr id="482330" name="Text Box 55"/>
            <p:cNvSpPr txBox="1">
              <a:spLocks noChangeArrowheads="1"/>
            </p:cNvSpPr>
            <p:nvPr/>
          </p:nvSpPr>
          <p:spPr bwMode="auto">
            <a:xfrm>
              <a:off x="3294" y="2208"/>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2</a:t>
              </a:r>
            </a:p>
          </p:txBody>
        </p:sp>
      </p:grpSp>
      <p:sp>
        <p:nvSpPr>
          <p:cNvPr id="58" name="57 CuadroTexto"/>
          <p:cNvSpPr txBox="1">
            <a:spLocks noChangeArrowheads="1"/>
          </p:cNvSpPr>
          <p:nvPr/>
        </p:nvSpPr>
        <p:spPr bwMode="auto">
          <a:xfrm>
            <a:off x="2849582" y="1164214"/>
            <a:ext cx="3871851" cy="338554"/>
          </a:xfrm>
          <a:prstGeom prst="rect">
            <a:avLst/>
          </a:prstGeom>
          <a:noFill/>
          <a:ln w="9525">
            <a:noFill/>
            <a:miter lim="800000"/>
            <a:headEnd/>
            <a:tailEnd/>
          </a:ln>
        </p:spPr>
        <p:txBody>
          <a:bodyPr wrap="square">
            <a:spAutoFit/>
          </a:bodyPr>
          <a:lstStyle/>
          <a:p>
            <a:r>
              <a:rPr lang="es-ES_tradnl" sz="1600" b="1" dirty="0">
                <a:solidFill>
                  <a:srgbClr val="00B050"/>
                </a:solidFill>
                <a:latin typeface="Calibri" pitchFamily="34" charset="0"/>
              </a:rPr>
              <a:t>Los rayos punteados son rayos auxiliares.</a:t>
            </a:r>
          </a:p>
        </p:txBody>
      </p:sp>
      <p:sp>
        <p:nvSpPr>
          <p:cNvPr id="44" name="43 CuadroTexto"/>
          <p:cNvSpPr txBox="1"/>
          <p:nvPr/>
        </p:nvSpPr>
        <p:spPr>
          <a:xfrm>
            <a:off x="843148" y="4631378"/>
            <a:ext cx="7588333" cy="584775"/>
          </a:xfrm>
          <a:prstGeom prst="rect">
            <a:avLst/>
          </a:prstGeom>
          <a:noFill/>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El rayo rojo, por haber incidido sobre la lente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paralelo al rayo auxiliar, ha de converger con él en ese punto A quedando así definida su dirección entre las dos lentes.  </a:t>
            </a:r>
          </a:p>
        </p:txBody>
      </p:sp>
      <p:grpSp>
        <p:nvGrpSpPr>
          <p:cNvPr id="10" name="58 Grupo"/>
          <p:cNvGrpSpPr/>
          <p:nvPr/>
        </p:nvGrpSpPr>
        <p:grpSpPr>
          <a:xfrm>
            <a:off x="3076575" y="2344376"/>
            <a:ext cx="223837" cy="425450"/>
            <a:chOff x="3076575" y="2831264"/>
            <a:chExt cx="223837" cy="425450"/>
          </a:xfrm>
        </p:grpSpPr>
        <p:sp>
          <p:nvSpPr>
            <p:cNvPr id="605228" name="Line 44"/>
            <p:cNvSpPr>
              <a:spLocks noChangeShapeType="1"/>
            </p:cNvSpPr>
            <p:nvPr/>
          </p:nvSpPr>
          <p:spPr bwMode="auto">
            <a:xfrm flipV="1">
              <a:off x="3148013" y="2831264"/>
              <a:ext cx="0" cy="42545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11" name="47 Grupo"/>
            <p:cNvGrpSpPr/>
            <p:nvPr/>
          </p:nvGrpSpPr>
          <p:grpSpPr>
            <a:xfrm>
              <a:off x="3076575" y="2964656"/>
              <a:ext cx="223837" cy="276999"/>
              <a:chOff x="3076575" y="2964656"/>
              <a:chExt cx="223837" cy="276999"/>
            </a:xfrm>
          </p:grpSpPr>
          <p:sp>
            <p:nvSpPr>
              <p:cNvPr id="46" name="45 CuadroTexto"/>
              <p:cNvSpPr txBox="1"/>
              <p:nvPr/>
            </p:nvSpPr>
            <p:spPr>
              <a:xfrm>
                <a:off x="3076575" y="2964656"/>
                <a:ext cx="223837" cy="276999"/>
              </a:xfrm>
              <a:prstGeom prst="rect">
                <a:avLst/>
              </a:prstGeom>
              <a:noFill/>
            </p:spPr>
            <p:txBody>
              <a:bodyPr wrap="square" rtlCol="0">
                <a:spAutoFit/>
              </a:bodyPr>
              <a:lstStyle/>
              <a:p>
                <a:pPr fontAlgn="auto">
                  <a:spcBef>
                    <a:spcPts val="0"/>
                  </a:spcBef>
                  <a:spcAft>
                    <a:spcPts val="0"/>
                  </a:spcAft>
                </a:pPr>
                <a:r>
                  <a:rPr lang="es-ES_tradnl" sz="1200" dirty="0" smtClean="0">
                    <a:solidFill>
                      <a:srgbClr val="000000"/>
                    </a:solidFill>
                    <a:cs typeface="Times New Roman" pitchFamily="18" charset="0"/>
                  </a:rPr>
                  <a:t>A</a:t>
                </a:r>
              </a:p>
            </p:txBody>
          </p:sp>
          <p:sp>
            <p:nvSpPr>
              <p:cNvPr id="47" name="46 Elipse"/>
              <p:cNvSpPr/>
              <p:nvPr/>
            </p:nvSpPr>
            <p:spPr>
              <a:xfrm>
                <a:off x="3121819" y="3164681"/>
                <a:ext cx="47625" cy="476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grpSp>
        <p:nvGrpSpPr>
          <p:cNvPr id="12" name="68 Grupo"/>
          <p:cNvGrpSpPr/>
          <p:nvPr/>
        </p:nvGrpSpPr>
        <p:grpSpPr>
          <a:xfrm>
            <a:off x="862198" y="4135027"/>
            <a:ext cx="7588333" cy="619960"/>
            <a:chOff x="862198" y="4063775"/>
            <a:chExt cx="7588333" cy="619960"/>
          </a:xfrm>
        </p:grpSpPr>
        <p:sp>
          <p:nvSpPr>
            <p:cNvPr id="50" name="49 CuadroTexto"/>
            <p:cNvSpPr txBox="1"/>
            <p:nvPr/>
          </p:nvSpPr>
          <p:spPr>
            <a:xfrm>
              <a:off x="862198" y="4063775"/>
              <a:ext cx="7588333" cy="584775"/>
            </a:xfrm>
            <a:prstGeom prst="rect">
              <a:avLst/>
            </a:prstGeom>
            <a:noFill/>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El rayo auxiliar, que incide sobre la lente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paralelo al rojo y en dirección a su foco objeto </a:t>
              </a:r>
              <a:r>
                <a:rPr lang="es-ES_tradnl" sz="1600" b="1" dirty="0" smtClean="0">
                  <a:solidFill>
                    <a:srgbClr val="000000"/>
                  </a:solidFill>
                  <a:cs typeface="Times New Roman" pitchFamily="18" charset="0"/>
                </a:rPr>
                <a:t>F</a:t>
              </a:r>
              <a:r>
                <a:rPr lang="es-ES_tradnl" sz="1600" b="1" baseline="-25000" dirty="0" smtClean="0">
                  <a:solidFill>
                    <a:srgbClr val="000000"/>
                  </a:solidFill>
                  <a:cs typeface="Times New Roman" pitchFamily="18" charset="0"/>
                </a:rPr>
                <a:t>1</a:t>
              </a:r>
              <a:r>
                <a:rPr lang="es-ES_tradnl" sz="1600" b="1" dirty="0" smtClean="0">
                  <a:solidFill>
                    <a:srgbClr val="000000"/>
                  </a:solidFill>
                  <a:latin typeface="Calibri" pitchFamily="34" charset="0"/>
                  <a:cs typeface="Calibri" pitchFamily="34" charset="0"/>
                </a:rPr>
                <a:t>, emerge paralelo al eje cortando al plano focal imagen     en el punto A.</a:t>
              </a:r>
            </a:p>
          </p:txBody>
        </p:sp>
        <p:graphicFrame>
          <p:nvGraphicFramePr>
            <p:cNvPr id="45" name="44 Objeto"/>
            <p:cNvGraphicFramePr>
              <a:graphicFrameLocks noChangeAspect="1"/>
            </p:cNvGraphicFramePr>
            <p:nvPr/>
          </p:nvGraphicFramePr>
          <p:xfrm>
            <a:off x="6312591" y="4284612"/>
            <a:ext cx="332823" cy="399123"/>
          </p:xfrm>
          <a:graphic>
            <a:graphicData uri="http://schemas.openxmlformats.org/presentationml/2006/ole">
              <p:oleObj spid="_x0000_s2983938" name="Equation" r:id="rId3" imgW="126720" imgH="152280" progId="Equation.DSMT4">
                <p:embed/>
              </p:oleObj>
            </a:graphicData>
          </a:graphic>
        </p:graphicFrame>
      </p:grpSp>
      <p:grpSp>
        <p:nvGrpSpPr>
          <p:cNvPr id="13" name="62 Grupo"/>
          <p:cNvGrpSpPr/>
          <p:nvPr/>
        </p:nvGrpSpPr>
        <p:grpSpPr>
          <a:xfrm>
            <a:off x="843148" y="5133195"/>
            <a:ext cx="7588333" cy="614464"/>
            <a:chOff x="843148" y="5964467"/>
            <a:chExt cx="7588333" cy="614464"/>
          </a:xfrm>
        </p:grpSpPr>
        <p:sp>
          <p:nvSpPr>
            <p:cNvPr id="51" name="50 CuadroTexto"/>
            <p:cNvSpPr txBox="1"/>
            <p:nvPr/>
          </p:nvSpPr>
          <p:spPr>
            <a:xfrm>
              <a:off x="843148" y="5964467"/>
              <a:ext cx="7588333" cy="584775"/>
            </a:xfrm>
            <a:prstGeom prst="rect">
              <a:avLst/>
            </a:prstGeom>
            <a:noFill/>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Un segundo rayo auxiliar, que incide sobre la lente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paralelo al rojo pasando por  su foco objeto </a:t>
              </a:r>
              <a:r>
                <a:rPr lang="es-ES_tradnl" sz="1600" b="1" dirty="0" smtClean="0">
                  <a:solidFill>
                    <a:srgbClr val="000000"/>
                  </a:solidFill>
                  <a:cs typeface="Times New Roman" pitchFamily="18" charset="0"/>
                </a:rPr>
                <a:t>F</a:t>
              </a:r>
              <a:r>
                <a:rPr lang="es-ES_tradnl" sz="1600" b="1" baseline="-25000" dirty="0" smtClean="0">
                  <a:solidFill>
                    <a:srgbClr val="000000"/>
                  </a:solidFill>
                  <a:cs typeface="Times New Roman" pitchFamily="18" charset="0"/>
                </a:rPr>
                <a:t>2</a:t>
              </a:r>
              <a:r>
                <a:rPr lang="es-ES_tradnl" sz="1600" b="1" dirty="0" smtClean="0">
                  <a:solidFill>
                    <a:srgbClr val="000000"/>
                  </a:solidFill>
                  <a:latin typeface="Calibri" pitchFamily="34" charset="0"/>
                  <a:cs typeface="Calibri" pitchFamily="34" charset="0"/>
                </a:rPr>
                <a:t>, emerge paralelo al eje cortando al plano focal imagen      en el punto B.</a:t>
              </a:r>
            </a:p>
          </p:txBody>
        </p:sp>
        <p:graphicFrame>
          <p:nvGraphicFramePr>
            <p:cNvPr id="52" name="51 Objeto"/>
            <p:cNvGraphicFramePr>
              <a:graphicFrameLocks noChangeAspect="1"/>
            </p:cNvGraphicFramePr>
            <p:nvPr/>
          </p:nvGraphicFramePr>
          <p:xfrm>
            <a:off x="6706611" y="6179808"/>
            <a:ext cx="332823" cy="399123"/>
          </p:xfrm>
          <a:graphic>
            <a:graphicData uri="http://schemas.openxmlformats.org/presentationml/2006/ole">
              <p:oleObj spid="_x0000_s2983939" name="Equation" r:id="rId4" imgW="126720" imgH="152280" progId="Equation.DSMT4">
                <p:embed/>
              </p:oleObj>
            </a:graphicData>
          </a:graphic>
        </p:graphicFrame>
      </p:grpSp>
      <p:grpSp>
        <p:nvGrpSpPr>
          <p:cNvPr id="14" name="59 Grupo"/>
          <p:cNvGrpSpPr/>
          <p:nvPr/>
        </p:nvGrpSpPr>
        <p:grpSpPr>
          <a:xfrm>
            <a:off x="5153026" y="2824595"/>
            <a:ext cx="223837" cy="694553"/>
            <a:chOff x="5153026" y="3311483"/>
            <a:chExt cx="223837" cy="694553"/>
          </a:xfrm>
        </p:grpSpPr>
        <p:sp>
          <p:nvSpPr>
            <p:cNvPr id="605229" name="Line 45"/>
            <p:cNvSpPr>
              <a:spLocks noChangeShapeType="1"/>
            </p:cNvSpPr>
            <p:nvPr/>
          </p:nvSpPr>
          <p:spPr bwMode="auto">
            <a:xfrm flipV="1">
              <a:off x="5218113" y="3311483"/>
              <a:ext cx="0" cy="606425"/>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15" name="53 Grupo"/>
            <p:cNvGrpSpPr/>
            <p:nvPr/>
          </p:nvGrpSpPr>
          <p:grpSpPr>
            <a:xfrm>
              <a:off x="5153026" y="3729037"/>
              <a:ext cx="223837" cy="276999"/>
              <a:chOff x="3081338" y="3138487"/>
              <a:chExt cx="223837" cy="276999"/>
            </a:xfrm>
          </p:grpSpPr>
          <p:sp>
            <p:nvSpPr>
              <p:cNvPr id="55" name="54 CuadroTexto"/>
              <p:cNvSpPr txBox="1"/>
              <p:nvPr/>
            </p:nvSpPr>
            <p:spPr>
              <a:xfrm>
                <a:off x="3081338" y="3138487"/>
                <a:ext cx="223837" cy="276999"/>
              </a:xfrm>
              <a:prstGeom prst="rect">
                <a:avLst/>
              </a:prstGeom>
              <a:noFill/>
            </p:spPr>
            <p:txBody>
              <a:bodyPr wrap="square" rtlCol="0">
                <a:spAutoFit/>
              </a:bodyPr>
              <a:lstStyle/>
              <a:p>
                <a:pPr fontAlgn="auto">
                  <a:spcBef>
                    <a:spcPts val="0"/>
                  </a:spcBef>
                  <a:spcAft>
                    <a:spcPts val="0"/>
                  </a:spcAft>
                </a:pPr>
                <a:r>
                  <a:rPr lang="es-ES_tradnl" sz="1200" dirty="0" smtClean="0">
                    <a:solidFill>
                      <a:srgbClr val="000000"/>
                    </a:solidFill>
                    <a:cs typeface="Times New Roman" pitchFamily="18" charset="0"/>
                  </a:rPr>
                  <a:t>B</a:t>
                </a:r>
              </a:p>
            </p:txBody>
          </p:sp>
          <p:sp>
            <p:nvSpPr>
              <p:cNvPr id="57" name="56 Elipse"/>
              <p:cNvSpPr/>
              <p:nvPr/>
            </p:nvSpPr>
            <p:spPr>
              <a:xfrm>
                <a:off x="3121819" y="3164681"/>
                <a:ext cx="47625" cy="4762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sp>
        <p:nvSpPr>
          <p:cNvPr id="68" name="67 CuadroTexto"/>
          <p:cNvSpPr txBox="1"/>
          <p:nvPr/>
        </p:nvSpPr>
        <p:spPr>
          <a:xfrm>
            <a:off x="843148" y="5646993"/>
            <a:ext cx="7588333" cy="830997"/>
          </a:xfrm>
          <a:prstGeom prst="rect">
            <a:avLst/>
          </a:prstGeom>
          <a:noFill/>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El rayo rojo en su emergencia de la lente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ha de converger con el auxiliar en el punto B por haber incidido sobre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paralelo a él, quedando así definida la posición del punto imagen O’ en el punto de corte con el eje.</a:t>
            </a:r>
          </a:p>
        </p:txBody>
      </p:sp>
      <p:grpSp>
        <p:nvGrpSpPr>
          <p:cNvPr id="16" name="76 Grupo"/>
          <p:cNvGrpSpPr/>
          <p:nvPr/>
        </p:nvGrpSpPr>
        <p:grpSpPr>
          <a:xfrm>
            <a:off x="2238376" y="2547937"/>
            <a:ext cx="500062" cy="276226"/>
            <a:chOff x="2238376" y="2547937"/>
            <a:chExt cx="500062" cy="276226"/>
          </a:xfrm>
        </p:grpSpPr>
        <p:grpSp>
          <p:nvGrpSpPr>
            <p:cNvPr id="17" name="72 Grupo"/>
            <p:cNvGrpSpPr/>
            <p:nvPr/>
          </p:nvGrpSpPr>
          <p:grpSpPr>
            <a:xfrm>
              <a:off x="2557463" y="2652712"/>
              <a:ext cx="180975" cy="171451"/>
              <a:chOff x="2147888" y="2157412"/>
              <a:chExt cx="180975" cy="171451"/>
            </a:xfrm>
          </p:grpSpPr>
          <p:cxnSp>
            <p:nvCxnSpPr>
              <p:cNvPr id="71" name="70 Conector recto"/>
              <p:cNvCxnSpPr/>
              <p:nvPr/>
            </p:nvCxnSpPr>
            <p:spPr>
              <a:xfrm>
                <a:off x="2147888" y="2200275"/>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a:off x="2171701" y="2157412"/>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73 Grupo"/>
            <p:cNvGrpSpPr/>
            <p:nvPr/>
          </p:nvGrpSpPr>
          <p:grpSpPr>
            <a:xfrm>
              <a:off x="2238376" y="2547937"/>
              <a:ext cx="180975" cy="171451"/>
              <a:chOff x="2147888" y="2157412"/>
              <a:chExt cx="180975" cy="171451"/>
            </a:xfrm>
          </p:grpSpPr>
          <p:cxnSp>
            <p:nvCxnSpPr>
              <p:cNvPr id="75" name="74 Conector recto"/>
              <p:cNvCxnSpPr/>
              <p:nvPr/>
            </p:nvCxnSpPr>
            <p:spPr>
              <a:xfrm>
                <a:off x="2147888" y="2200275"/>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2171701" y="2157412"/>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 name="77 Grupo"/>
          <p:cNvGrpSpPr/>
          <p:nvPr/>
        </p:nvGrpSpPr>
        <p:grpSpPr>
          <a:xfrm rot="16540289">
            <a:off x="3786705" y="3005318"/>
            <a:ext cx="443487" cy="275865"/>
            <a:chOff x="2294951" y="2652712"/>
            <a:chExt cx="443487" cy="275865"/>
          </a:xfrm>
        </p:grpSpPr>
        <p:grpSp>
          <p:nvGrpSpPr>
            <p:cNvPr id="20" name="78 Grupo"/>
            <p:cNvGrpSpPr/>
            <p:nvPr/>
          </p:nvGrpSpPr>
          <p:grpSpPr>
            <a:xfrm>
              <a:off x="2557463" y="2652712"/>
              <a:ext cx="180975" cy="171451"/>
              <a:chOff x="2147888" y="2157412"/>
              <a:chExt cx="180975" cy="171451"/>
            </a:xfrm>
          </p:grpSpPr>
          <p:cxnSp>
            <p:nvCxnSpPr>
              <p:cNvPr id="83" name="82 Conector recto"/>
              <p:cNvCxnSpPr/>
              <p:nvPr/>
            </p:nvCxnSpPr>
            <p:spPr>
              <a:xfrm>
                <a:off x="2147888" y="2200275"/>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a:off x="2171701" y="2157412"/>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 name="79 Grupo"/>
            <p:cNvGrpSpPr/>
            <p:nvPr/>
          </p:nvGrpSpPr>
          <p:grpSpPr>
            <a:xfrm>
              <a:off x="2294951" y="2757126"/>
              <a:ext cx="180976" cy="171451"/>
              <a:chOff x="2204463" y="2366601"/>
              <a:chExt cx="180976" cy="171451"/>
            </a:xfrm>
          </p:grpSpPr>
          <p:cxnSp>
            <p:nvCxnSpPr>
              <p:cNvPr id="81" name="80 Conector recto"/>
              <p:cNvCxnSpPr/>
              <p:nvPr/>
            </p:nvCxnSpPr>
            <p:spPr>
              <a:xfrm>
                <a:off x="2204463" y="2409464"/>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2228277" y="2366601"/>
                <a:ext cx="157162" cy="128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605190"/>
                                        </p:tgtEl>
                                        <p:attrNameLst>
                                          <p:attrName>style.visibility</p:attrName>
                                        </p:attrNameLst>
                                      </p:cBhvr>
                                      <p:to>
                                        <p:strVal val="visible"/>
                                      </p:to>
                                    </p:set>
                                    <p:animEffect transition="in" filter="wipe(left)">
                                      <p:cBhvr>
                                        <p:cTn id="19" dur="2000"/>
                                        <p:tgtEl>
                                          <p:spTgt spid="605190"/>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wipe(left)">
                                      <p:cBhvr>
                                        <p:cTn id="24" dur="2000"/>
                                        <p:tgtEl>
                                          <p:spTgt spid="3"/>
                                        </p:tgtEl>
                                      </p:cBhvr>
                                    </p:animEffect>
                                  </p:childTnLst>
                                </p:cTn>
                              </p:par>
                            </p:childTnLst>
                          </p:cTn>
                        </p:par>
                        <p:par>
                          <p:cTn id="25" fill="hold">
                            <p:stCondLst>
                              <p:cond delay="2000"/>
                            </p:stCondLst>
                            <p:childTnLst>
                              <p:par>
                                <p:cTn id="26" presetID="1" presetClass="entr" presetSubtype="0" fill="hold" nodeType="afterEffect">
                                  <p:stCondLst>
                                    <p:cond delay="0"/>
                                  </p:stCondLst>
                                  <p:childTnLst>
                                    <p:set>
                                      <p:cBhvr>
                                        <p:cTn id="27" dur="1" fill="hold">
                                          <p:stCondLst>
                                            <p:cond delay="0"/>
                                          </p:stCondLst>
                                        </p:cTn>
                                        <p:tgtEl>
                                          <p:spTgt spid="1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grpId="0" nodeType="clickEffect">
                                  <p:stCondLst>
                                    <p:cond delay="0"/>
                                  </p:stCondLst>
                                  <p:childTnLst>
                                    <p:set>
                                      <p:cBhvr>
                                        <p:cTn id="31" dur="1" fill="hold">
                                          <p:stCondLst>
                                            <p:cond delay="0"/>
                                          </p:stCondLst>
                                        </p:cTn>
                                        <p:tgtEl>
                                          <p:spTgt spid="85"/>
                                        </p:tgtEl>
                                        <p:attrNameLst>
                                          <p:attrName>style.visibility</p:attrName>
                                        </p:attrNameLst>
                                      </p:cBhvr>
                                      <p:to>
                                        <p:strVal val="visible"/>
                                      </p:to>
                                    </p:set>
                                  </p:childTnLst>
                                </p:cTn>
                              </p:par>
                              <p:par>
                                <p:cTn id="32" presetID="1" presetClass="entr" presetSubtype="0" fill="hold" nodeType="withEffect">
                                  <p:stCondLst>
                                    <p:cond delay="0"/>
                                  </p:stCondLst>
                                  <p:childTnLst>
                                    <p:set>
                                      <p:cBhvr>
                                        <p:cTn id="33" dur="1" fill="hold">
                                          <p:stCondLst>
                                            <p:cond delay="0"/>
                                          </p:stCondLst>
                                        </p:cTn>
                                        <p:tgtEl>
                                          <p:spTgt spid="12"/>
                                        </p:tgtEl>
                                        <p:attrNameLst>
                                          <p:attrName>style.visibility</p:attrName>
                                        </p:attrNameLst>
                                      </p:cBhvr>
                                      <p:to>
                                        <p:strVal val="visible"/>
                                      </p:to>
                                    </p:set>
                                  </p:childTnLst>
                                </p:cTn>
                              </p:par>
                              <p:par>
                                <p:cTn id="34" presetID="1" presetClass="entr" presetSubtype="0" fill="hold" grpId="1" nodeType="withEffect">
                                  <p:stCondLst>
                                    <p:cond delay="0"/>
                                  </p:stCondLst>
                                  <p:childTnLst>
                                    <p:set>
                                      <p:cBhvr>
                                        <p:cTn id="35" dur="1" fill="hold">
                                          <p:stCondLst>
                                            <p:cond delay="0"/>
                                          </p:stCondLst>
                                        </p:cTn>
                                        <p:tgtEl>
                                          <p:spTgt spid="58"/>
                                        </p:tgtEl>
                                        <p:attrNameLst>
                                          <p:attrName>style.visibility</p:attrName>
                                        </p:attrNameLst>
                                      </p:cBhvr>
                                      <p:to>
                                        <p:strVal val="visible"/>
                                      </p:to>
                                    </p:set>
                                  </p:childTnLst>
                                </p:cTn>
                              </p:par>
                              <p:par>
                                <p:cTn id="36" presetID="35" presetClass="emph" presetSubtype="0" repeatCount="indefinite" fill="hold" grpId="0" nodeType="withEffect">
                                  <p:stCondLst>
                                    <p:cond delay="0"/>
                                  </p:stCondLst>
                                  <p:childTnLst>
                                    <p:anim calcmode="discrete" valueType="str">
                                      <p:cBhvr>
                                        <p:cTn id="37" dur="1000" fill="hold"/>
                                        <p:tgtEl>
                                          <p:spTgt spid="58"/>
                                        </p:tgtEl>
                                        <p:attrNameLst>
                                          <p:attrName>style.visibility</p:attrName>
                                        </p:attrNameLst>
                                      </p:cBhvr>
                                      <p:tavLst>
                                        <p:tav tm="0">
                                          <p:val>
                                            <p:strVal val="hidden"/>
                                          </p:val>
                                        </p:tav>
                                        <p:tav tm="50000">
                                          <p:val>
                                            <p:strVal val="visible"/>
                                          </p:val>
                                        </p:tav>
                                      </p:tavLst>
                                    </p:anim>
                                  </p:childTnLst>
                                </p:cTn>
                              </p:par>
                              <p:par>
                                <p:cTn id="38" presetID="1" presetClass="entr" presetSubtype="0" fill="hold" nodeType="withEffect">
                                  <p:stCondLst>
                                    <p:cond delay="0"/>
                                  </p:stCondLst>
                                  <p:childTnLst>
                                    <p:set>
                                      <p:cBhvr>
                                        <p:cTn id="39" dur="1" fill="hold">
                                          <p:stCondLst>
                                            <p:cond delay="0"/>
                                          </p:stCondLst>
                                        </p:cTn>
                                        <p:tgtEl>
                                          <p:spTgt spid="10"/>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22" presetClass="entr" presetSubtype="8" fill="hold" grpId="0" nodeType="clickEffect">
                                  <p:stCondLst>
                                    <p:cond delay="0"/>
                                  </p:stCondLst>
                                  <p:childTnLst>
                                    <p:set>
                                      <p:cBhvr>
                                        <p:cTn id="43" dur="1" fill="hold">
                                          <p:stCondLst>
                                            <p:cond delay="0"/>
                                          </p:stCondLst>
                                        </p:cTn>
                                        <p:tgtEl>
                                          <p:spTgt spid="605191"/>
                                        </p:tgtEl>
                                        <p:attrNameLst>
                                          <p:attrName>style.visibility</p:attrName>
                                        </p:attrNameLst>
                                      </p:cBhvr>
                                      <p:to>
                                        <p:strVal val="visible"/>
                                      </p:to>
                                    </p:set>
                                    <p:animEffect transition="in" filter="wipe(left)">
                                      <p:cBhvr>
                                        <p:cTn id="44" dur="2000"/>
                                        <p:tgtEl>
                                          <p:spTgt spid="605191"/>
                                        </p:tgtEl>
                                      </p:cBhvr>
                                    </p:animEffect>
                                  </p:childTnLst>
                                </p:cTn>
                              </p:par>
                              <p:par>
                                <p:cTn id="45" presetID="1" presetClass="entr" presetSubtype="0" fill="hold" nodeType="withEffect">
                                  <p:stCondLst>
                                    <p:cond delay="0"/>
                                  </p:stCondLst>
                                  <p:childTnLst>
                                    <p:set>
                                      <p:cBhvr>
                                        <p:cTn id="46" dur="1" fill="hold">
                                          <p:stCondLst>
                                            <p:cond delay="0"/>
                                          </p:stCondLst>
                                        </p:cTn>
                                        <p:tgtEl>
                                          <p:spTgt spid="44"/>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2"/>
                                        </p:tgtEl>
                                        <p:attrNameLst>
                                          <p:attrName>style.visibility</p:attrName>
                                        </p:attrNameLst>
                                      </p:cBhvr>
                                      <p:to>
                                        <p:strVal val="visible"/>
                                      </p:to>
                                    </p:set>
                                    <p:animEffect transition="in" filter="wipe(left)">
                                      <p:cBhvr>
                                        <p:cTn id="51" dur="2000"/>
                                        <p:tgtEl>
                                          <p:spTgt spid="2"/>
                                        </p:tgtEl>
                                      </p:cBhvr>
                                    </p:animEffect>
                                  </p:childTnLst>
                                </p:cTn>
                              </p:par>
                              <p:par>
                                <p:cTn id="52" presetID="1" presetClass="exit" presetSubtype="0" fill="hold" nodeType="withEffect">
                                  <p:stCondLst>
                                    <p:cond delay="0"/>
                                  </p:stCondLst>
                                  <p:childTnLst>
                                    <p:set>
                                      <p:cBhvr>
                                        <p:cTn id="53" dur="1" fill="hold">
                                          <p:stCondLst>
                                            <p:cond delay="0"/>
                                          </p:stCondLst>
                                        </p:cTn>
                                        <p:tgtEl>
                                          <p:spTgt spid="16"/>
                                        </p:tgtEl>
                                        <p:attrNameLst>
                                          <p:attrName>style.visibility</p:attrName>
                                        </p:attrNameLst>
                                      </p:cBhvr>
                                      <p:to>
                                        <p:strVal val="hidden"/>
                                      </p:to>
                                    </p:set>
                                  </p:childTnLst>
                                </p:cTn>
                              </p:par>
                            </p:childTnLst>
                          </p:cTn>
                        </p:par>
                        <p:par>
                          <p:cTn id="54" fill="hold">
                            <p:stCondLst>
                              <p:cond delay="2000"/>
                            </p:stCondLst>
                            <p:childTnLst>
                              <p:par>
                                <p:cTn id="55" presetID="1" presetClass="entr" presetSubtype="0" fill="hold" nodeType="afterEffect">
                                  <p:stCondLst>
                                    <p:cond delay="0"/>
                                  </p:stCondLst>
                                  <p:childTnLst>
                                    <p:set>
                                      <p:cBhvr>
                                        <p:cTn id="56" dur="1" fill="hold">
                                          <p:stCondLst>
                                            <p:cond delay="0"/>
                                          </p:stCondLst>
                                        </p:cTn>
                                        <p:tgtEl>
                                          <p:spTgt spid="19"/>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3"/>
                                        </p:tgtEl>
                                        <p:attrNameLst>
                                          <p:attrName>style.visibility</p:attrName>
                                        </p:attrNameLst>
                                      </p:cBhvr>
                                      <p:to>
                                        <p:strVal val="visible"/>
                                      </p:to>
                                    </p:set>
                                  </p:childTnLst>
                                </p:cTn>
                              </p:par>
                            </p:childTnLst>
                          </p:cTn>
                        </p:par>
                        <p:par>
                          <p:cTn id="59" fill="hold">
                            <p:stCondLst>
                              <p:cond delay="2000"/>
                            </p:stCondLst>
                            <p:childTnLst>
                              <p:par>
                                <p:cTn id="60" presetID="1" presetClass="entr" presetSubtype="0" fill="hold" nodeType="afterEffect">
                                  <p:stCondLst>
                                    <p:cond delay="0"/>
                                  </p:stCondLst>
                                  <p:childTnLst>
                                    <p:set>
                                      <p:cBhvr>
                                        <p:cTn id="61" dur="1" fill="hold">
                                          <p:stCondLst>
                                            <p:cond delay="0"/>
                                          </p:stCondLst>
                                        </p:cTn>
                                        <p:tgtEl>
                                          <p:spTgt spid="14"/>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605192"/>
                                        </p:tgtEl>
                                        <p:attrNameLst>
                                          <p:attrName>style.visibility</p:attrName>
                                        </p:attrNameLst>
                                      </p:cBhvr>
                                      <p:to>
                                        <p:strVal val="visible"/>
                                      </p:to>
                                    </p:set>
                                    <p:animEffect transition="in" filter="wipe(left)">
                                      <p:cBhvr>
                                        <p:cTn id="66" dur="2000"/>
                                        <p:tgtEl>
                                          <p:spTgt spid="605192"/>
                                        </p:tgtEl>
                                      </p:cBhvr>
                                    </p:animEffect>
                                  </p:childTnLst>
                                </p:cTn>
                              </p:par>
                              <p:par>
                                <p:cTn id="67" presetID="1" presetClass="entr" presetSubtype="0" fill="hold" grpId="0" nodeType="withEffect">
                                  <p:stCondLst>
                                    <p:cond delay="0"/>
                                  </p:stCondLst>
                                  <p:childTnLst>
                                    <p:set>
                                      <p:cBhvr>
                                        <p:cTn id="68" dur="1" fill="hold">
                                          <p:stCondLst>
                                            <p:cond delay="0"/>
                                          </p:stCondLst>
                                        </p:cTn>
                                        <p:tgtEl>
                                          <p:spTgt spid="68"/>
                                        </p:tgtEl>
                                        <p:attrNameLst>
                                          <p:attrName>style.visibility</p:attrName>
                                        </p:attrNameLst>
                                      </p:cBhvr>
                                      <p:to>
                                        <p:strVal val="visible"/>
                                      </p:to>
                                    </p:set>
                                  </p:childTnLst>
                                </p:cTn>
                              </p:par>
                            </p:childTnLst>
                          </p:cTn>
                        </p:par>
                        <p:par>
                          <p:cTn id="69" fill="hold">
                            <p:stCondLst>
                              <p:cond delay="2000"/>
                            </p:stCondLst>
                            <p:childTnLst>
                              <p:par>
                                <p:cTn id="70" presetID="1" presetClass="entr" presetSubtype="0" fill="hold" nodeType="afterEffect">
                                  <p:stCondLst>
                                    <p:cond delay="0"/>
                                  </p:stCondLst>
                                  <p:childTnLst>
                                    <p:set>
                                      <p:cBhvr>
                                        <p:cTn id="71"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 grpId="0" animBg="1"/>
      <p:bldP spid="605190" grpId="0" animBg="1"/>
      <p:bldP spid="605191" grpId="0" animBg="1"/>
      <p:bldP spid="605192" grpId="0" animBg="1"/>
      <p:bldP spid="58" grpId="0"/>
      <p:bldP spid="58" grpId="1"/>
      <p:bldP spid="68" grpId="0"/>
    </p:bldLst>
  </p:timing>
</p:sld>
</file>

<file path=ppt/slides/slide179.xml><?xml version="1.0" encoding="utf-8"?>
<p:sld xmlns:a="http://schemas.openxmlformats.org/drawingml/2006/main" xmlns:r="http://schemas.openxmlformats.org/officeDocument/2006/relationships" xmlns:p="http://schemas.openxmlformats.org/presentationml/2006/main">
  <p:cSld>
    <p:bg>
      <p:bgPr>
        <a:solidFill>
          <a:srgbClr val="1E1E7C"/>
        </a:solidFill>
        <a:effectLst/>
      </p:bgPr>
    </p:bg>
    <p:spTree>
      <p:nvGrpSpPr>
        <p:cNvPr id="1" name=""/>
        <p:cNvGrpSpPr/>
        <p:nvPr/>
      </p:nvGrpSpPr>
      <p:grpSpPr>
        <a:xfrm>
          <a:off x="0" y="0"/>
          <a:ext cx="0" cy="0"/>
          <a:chOff x="0" y="0"/>
          <a:chExt cx="0" cy="0"/>
        </a:xfrm>
      </p:grpSpPr>
      <p:sp>
        <p:nvSpPr>
          <p:cNvPr id="483330" name="Rectangle 3"/>
          <p:cNvSpPr>
            <a:spLocks noChangeArrowheads="1"/>
          </p:cNvSpPr>
          <p:nvPr/>
        </p:nvSpPr>
        <p:spPr bwMode="auto">
          <a:xfrm>
            <a:off x="0" y="0"/>
            <a:ext cx="9144000" cy="822325"/>
          </a:xfrm>
          <a:prstGeom prst="rect">
            <a:avLst/>
          </a:prstGeom>
          <a:noFill/>
          <a:ln w="9525">
            <a:noFill/>
            <a:miter lim="800000"/>
            <a:headEnd/>
            <a:tailEnd/>
          </a:ln>
        </p:spPr>
        <p:txBody>
          <a:bodyPr wrap="none" anchor="ctr"/>
          <a:lstStyle/>
          <a:p>
            <a:endParaRPr lang="es-ES_tradnl">
              <a:solidFill>
                <a:srgbClr val="000000"/>
              </a:solidFill>
            </a:endParaRPr>
          </a:p>
        </p:txBody>
      </p:sp>
      <p:sp>
        <p:nvSpPr>
          <p:cNvPr id="483331" name="Text Box 4"/>
          <p:cNvSpPr txBox="1">
            <a:spLocks noChangeArrowheads="1"/>
          </p:cNvSpPr>
          <p:nvPr/>
        </p:nvSpPr>
        <p:spPr bwMode="auto">
          <a:xfrm>
            <a:off x="2043113" y="1476375"/>
            <a:ext cx="5237162" cy="831850"/>
          </a:xfrm>
          <a:prstGeom prst="rect">
            <a:avLst/>
          </a:prstGeom>
          <a:noFill/>
          <a:ln w="9525">
            <a:noFill/>
            <a:miter lim="800000"/>
            <a:headEnd/>
            <a:tailEnd/>
          </a:ln>
        </p:spPr>
        <p:txBody>
          <a:bodyPr>
            <a:spAutoFit/>
          </a:bodyPr>
          <a:lstStyle/>
          <a:p>
            <a:pPr>
              <a:spcBef>
                <a:spcPct val="50000"/>
              </a:spcBef>
            </a:pPr>
            <a:r>
              <a:rPr lang="es-ES" sz="4800" b="1" dirty="0" smtClean="0">
                <a:solidFill>
                  <a:srgbClr val="FFFFFF"/>
                </a:solidFill>
              </a:rPr>
              <a:t>3.7. </a:t>
            </a:r>
            <a:r>
              <a:rPr lang="es-ES" sz="4800" b="1" dirty="0">
                <a:solidFill>
                  <a:srgbClr val="FFFFFF"/>
                </a:solidFill>
              </a:rPr>
              <a:t>FÓRMULAS</a:t>
            </a:r>
          </a:p>
        </p:txBody>
      </p:sp>
      <p:sp>
        <p:nvSpPr>
          <p:cNvPr id="483332" name="9 CuadroTexto"/>
          <p:cNvSpPr txBox="1">
            <a:spLocks noChangeArrowheads="1"/>
          </p:cNvSpPr>
          <p:nvPr/>
        </p:nvSpPr>
        <p:spPr bwMode="auto">
          <a:xfrm>
            <a:off x="688975" y="2909888"/>
            <a:ext cx="7731125" cy="1568450"/>
          </a:xfrm>
          <a:prstGeom prst="rect">
            <a:avLst/>
          </a:prstGeom>
          <a:noFill/>
          <a:ln w="9525">
            <a:noFill/>
            <a:miter lim="800000"/>
            <a:headEnd/>
            <a:tailEnd/>
          </a:ln>
        </p:spPr>
        <p:txBody>
          <a:bodyPr>
            <a:spAutoFit/>
          </a:bodyPr>
          <a:lstStyle/>
          <a:p>
            <a:pPr algn="ctr"/>
            <a:r>
              <a:rPr lang="es-ES_tradnl" b="1">
                <a:solidFill>
                  <a:srgbClr val="FFFF00"/>
                </a:solidFill>
                <a:latin typeface="Calibri" pitchFamily="34" charset="0"/>
              </a:rPr>
              <a:t>La aplicación del convenio de signos en la deducción de las fórmulas de la Óptica Geométrica paraxial conduce a las expresiones siguientes:</a:t>
            </a:r>
            <a:endParaRPr lang="es-ES" b="1">
              <a:solidFill>
                <a:srgbClr val="FFFF00"/>
              </a:solidFill>
              <a:latin typeface="Calibri" pitchFamily="34" charset="0"/>
            </a:endParaRPr>
          </a:p>
          <a:p>
            <a:pPr algn="ctr"/>
            <a:endParaRPr lang="es-ES_tradnl" b="1">
              <a:solidFill>
                <a:srgbClr val="FFFF00"/>
              </a:solidFill>
              <a:latin typeface="Calibri" pitchFamily="34" charset="0"/>
            </a:endParaRPr>
          </a:p>
        </p:txBody>
      </p:sp>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7" name="86 Rectángulo"/>
          <p:cNvSpPr/>
          <p:nvPr/>
        </p:nvSpPr>
        <p:spPr>
          <a:xfrm>
            <a:off x="0" y="542925"/>
            <a:ext cx="9144000" cy="47005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7300913" y="1593850"/>
            <a:ext cx="1843087" cy="1290638"/>
            <a:chOff x="4599" y="1483"/>
            <a:chExt cx="1161" cy="813"/>
          </a:xfrm>
        </p:grpSpPr>
        <p:grpSp>
          <p:nvGrpSpPr>
            <p:cNvPr id="365648" name="Group 3"/>
            <p:cNvGrpSpPr>
              <a:grpSpLocks/>
            </p:cNvGrpSpPr>
            <p:nvPr/>
          </p:nvGrpSpPr>
          <p:grpSpPr bwMode="auto">
            <a:xfrm>
              <a:off x="4646" y="1556"/>
              <a:ext cx="1114" cy="740"/>
              <a:chOff x="4646" y="1556"/>
              <a:chExt cx="1114" cy="740"/>
            </a:xfrm>
          </p:grpSpPr>
          <p:sp>
            <p:nvSpPr>
              <p:cNvPr id="365653" name="Text Box 4"/>
              <p:cNvSpPr txBox="1">
                <a:spLocks noChangeArrowheads="1"/>
              </p:cNvSpPr>
              <p:nvPr/>
            </p:nvSpPr>
            <p:spPr bwMode="auto">
              <a:xfrm>
                <a:off x="4848" y="2104"/>
                <a:ext cx="912" cy="192"/>
              </a:xfrm>
              <a:prstGeom prst="rect">
                <a:avLst/>
              </a:prstGeom>
              <a:noFill/>
              <a:ln w="9525">
                <a:noFill/>
                <a:miter lim="800000"/>
                <a:headEnd/>
                <a:tailEnd/>
              </a:ln>
            </p:spPr>
            <p:txBody>
              <a:bodyPr>
                <a:spAutoFit/>
              </a:bodyPr>
              <a:lstStyle/>
              <a:p>
                <a:pPr algn="ctr">
                  <a:spcBef>
                    <a:spcPct val="50000"/>
                  </a:spcBef>
                </a:pPr>
                <a:r>
                  <a:rPr lang="es-ES" sz="1400" b="1"/>
                  <a:t>Espejo plano</a:t>
                </a:r>
              </a:p>
            </p:txBody>
          </p:sp>
          <p:sp>
            <p:nvSpPr>
              <p:cNvPr id="365654" name="Freeform 5"/>
              <p:cNvSpPr>
                <a:spLocks/>
              </p:cNvSpPr>
              <p:nvPr/>
            </p:nvSpPr>
            <p:spPr bwMode="auto">
              <a:xfrm>
                <a:off x="4646" y="1556"/>
                <a:ext cx="906" cy="555"/>
              </a:xfrm>
              <a:custGeom>
                <a:avLst/>
                <a:gdLst>
                  <a:gd name="T0" fmla="*/ 0 w 906"/>
                  <a:gd name="T1" fmla="*/ 0 h 555"/>
                  <a:gd name="T2" fmla="*/ 0 w 906"/>
                  <a:gd name="T3" fmla="*/ 277 h 555"/>
                  <a:gd name="T4" fmla="*/ 906 w 906"/>
                  <a:gd name="T5" fmla="*/ 555 h 555"/>
                  <a:gd name="T6" fmla="*/ 906 w 906"/>
                  <a:gd name="T7" fmla="*/ 277 h 555"/>
                  <a:gd name="T8" fmla="*/ 0 w 906"/>
                  <a:gd name="T9" fmla="*/ 0 h 555"/>
                  <a:gd name="T10" fmla="*/ 0 60000 65536"/>
                  <a:gd name="T11" fmla="*/ 0 60000 65536"/>
                  <a:gd name="T12" fmla="*/ 0 60000 65536"/>
                  <a:gd name="T13" fmla="*/ 0 60000 65536"/>
                  <a:gd name="T14" fmla="*/ 0 60000 65536"/>
                  <a:gd name="T15" fmla="*/ 0 w 906"/>
                  <a:gd name="T16" fmla="*/ 0 h 555"/>
                  <a:gd name="T17" fmla="*/ 906 w 906"/>
                  <a:gd name="T18" fmla="*/ 555 h 555"/>
                </a:gdLst>
                <a:ahLst/>
                <a:cxnLst>
                  <a:cxn ang="T10">
                    <a:pos x="T0" y="T1"/>
                  </a:cxn>
                  <a:cxn ang="T11">
                    <a:pos x="T2" y="T3"/>
                  </a:cxn>
                  <a:cxn ang="T12">
                    <a:pos x="T4" y="T5"/>
                  </a:cxn>
                  <a:cxn ang="T13">
                    <a:pos x="T6" y="T7"/>
                  </a:cxn>
                  <a:cxn ang="T14">
                    <a:pos x="T8" y="T9"/>
                  </a:cxn>
                </a:cxnLst>
                <a:rect l="T15" t="T16" r="T17" b="T18"/>
                <a:pathLst>
                  <a:path w="906" h="555">
                    <a:moveTo>
                      <a:pt x="0" y="0"/>
                    </a:moveTo>
                    <a:lnTo>
                      <a:pt x="0" y="277"/>
                    </a:lnTo>
                    <a:lnTo>
                      <a:pt x="906" y="555"/>
                    </a:lnTo>
                    <a:lnTo>
                      <a:pt x="906" y="277"/>
                    </a:lnTo>
                    <a:lnTo>
                      <a:pt x="0" y="0"/>
                    </a:lnTo>
                  </a:path>
                </a:pathLst>
              </a:custGeom>
              <a:solidFill>
                <a:srgbClr val="C2C2C2"/>
              </a:solidFill>
              <a:ln w="0">
                <a:solidFill>
                  <a:srgbClr val="000000"/>
                </a:solidFill>
                <a:round/>
                <a:headEnd/>
                <a:tailEnd/>
              </a:ln>
            </p:spPr>
            <p:txBody>
              <a:bodyPr/>
              <a:lstStyle/>
              <a:p>
                <a:endParaRPr lang="es-ES_tradnl"/>
              </a:p>
            </p:txBody>
          </p:sp>
        </p:grpSp>
        <p:grpSp>
          <p:nvGrpSpPr>
            <p:cNvPr id="365649" name="Group 6"/>
            <p:cNvGrpSpPr>
              <a:grpSpLocks/>
            </p:cNvGrpSpPr>
            <p:nvPr/>
          </p:nvGrpSpPr>
          <p:grpSpPr bwMode="auto">
            <a:xfrm>
              <a:off x="4599" y="1483"/>
              <a:ext cx="1032" cy="679"/>
              <a:chOff x="4599" y="1483"/>
              <a:chExt cx="1032" cy="679"/>
            </a:xfrm>
          </p:grpSpPr>
          <p:sp>
            <p:nvSpPr>
              <p:cNvPr id="365650" name="AutoShape 7"/>
              <p:cNvSpPr>
                <a:spLocks noChangeAspect="1" noChangeArrowheads="1" noTextEdit="1"/>
              </p:cNvSpPr>
              <p:nvPr/>
            </p:nvSpPr>
            <p:spPr bwMode="auto">
              <a:xfrm>
                <a:off x="4599" y="1483"/>
                <a:ext cx="1032" cy="679"/>
              </a:xfrm>
              <a:prstGeom prst="rect">
                <a:avLst/>
              </a:prstGeom>
              <a:noFill/>
              <a:ln w="9525">
                <a:noFill/>
                <a:miter lim="800000"/>
                <a:headEnd/>
                <a:tailEnd/>
              </a:ln>
            </p:spPr>
            <p:txBody>
              <a:bodyPr/>
              <a:lstStyle/>
              <a:p>
                <a:endParaRPr lang="es-ES_tradnl"/>
              </a:p>
            </p:txBody>
          </p:sp>
          <p:sp>
            <p:nvSpPr>
              <p:cNvPr id="365651" name="Freeform 8"/>
              <p:cNvSpPr>
                <a:spLocks/>
              </p:cNvSpPr>
              <p:nvPr/>
            </p:nvSpPr>
            <p:spPr bwMode="auto">
              <a:xfrm>
                <a:off x="4646" y="1527"/>
                <a:ext cx="930" cy="306"/>
              </a:xfrm>
              <a:custGeom>
                <a:avLst/>
                <a:gdLst>
                  <a:gd name="T0" fmla="*/ 0 w 930"/>
                  <a:gd name="T1" fmla="*/ 29 h 306"/>
                  <a:gd name="T2" fmla="*/ 32 w 930"/>
                  <a:gd name="T3" fmla="*/ 0 h 306"/>
                  <a:gd name="T4" fmla="*/ 930 w 930"/>
                  <a:gd name="T5" fmla="*/ 285 h 306"/>
                  <a:gd name="T6" fmla="*/ 906 w 930"/>
                  <a:gd name="T7" fmla="*/ 306 h 306"/>
                  <a:gd name="T8" fmla="*/ 0 w 930"/>
                  <a:gd name="T9" fmla="*/ 29 h 306"/>
                  <a:gd name="T10" fmla="*/ 0 60000 65536"/>
                  <a:gd name="T11" fmla="*/ 0 60000 65536"/>
                  <a:gd name="T12" fmla="*/ 0 60000 65536"/>
                  <a:gd name="T13" fmla="*/ 0 60000 65536"/>
                  <a:gd name="T14" fmla="*/ 0 60000 65536"/>
                  <a:gd name="T15" fmla="*/ 0 w 930"/>
                  <a:gd name="T16" fmla="*/ 0 h 306"/>
                  <a:gd name="T17" fmla="*/ 930 w 930"/>
                  <a:gd name="T18" fmla="*/ 306 h 306"/>
                </a:gdLst>
                <a:ahLst/>
                <a:cxnLst>
                  <a:cxn ang="T10">
                    <a:pos x="T0" y="T1"/>
                  </a:cxn>
                  <a:cxn ang="T11">
                    <a:pos x="T2" y="T3"/>
                  </a:cxn>
                  <a:cxn ang="T12">
                    <a:pos x="T4" y="T5"/>
                  </a:cxn>
                  <a:cxn ang="T13">
                    <a:pos x="T6" y="T7"/>
                  </a:cxn>
                  <a:cxn ang="T14">
                    <a:pos x="T8" y="T9"/>
                  </a:cxn>
                </a:cxnLst>
                <a:rect l="T15" t="T16" r="T17" b="T18"/>
                <a:pathLst>
                  <a:path w="930" h="306">
                    <a:moveTo>
                      <a:pt x="0" y="29"/>
                    </a:moveTo>
                    <a:lnTo>
                      <a:pt x="32" y="0"/>
                    </a:lnTo>
                    <a:lnTo>
                      <a:pt x="930" y="285"/>
                    </a:lnTo>
                    <a:lnTo>
                      <a:pt x="906" y="306"/>
                    </a:lnTo>
                    <a:lnTo>
                      <a:pt x="0" y="29"/>
                    </a:lnTo>
                  </a:path>
                </a:pathLst>
              </a:custGeom>
              <a:noFill/>
              <a:ln w="0">
                <a:solidFill>
                  <a:srgbClr val="000000"/>
                </a:solidFill>
                <a:round/>
                <a:headEnd/>
                <a:tailEnd/>
              </a:ln>
            </p:spPr>
            <p:txBody>
              <a:bodyPr/>
              <a:lstStyle/>
              <a:p>
                <a:endParaRPr lang="es-ES_tradnl"/>
              </a:p>
            </p:txBody>
          </p:sp>
          <p:sp>
            <p:nvSpPr>
              <p:cNvPr id="365652" name="Freeform 9"/>
              <p:cNvSpPr>
                <a:spLocks/>
              </p:cNvSpPr>
              <p:nvPr/>
            </p:nvSpPr>
            <p:spPr bwMode="auto">
              <a:xfrm>
                <a:off x="5552" y="1812"/>
                <a:ext cx="24" cy="299"/>
              </a:xfrm>
              <a:custGeom>
                <a:avLst/>
                <a:gdLst>
                  <a:gd name="T0" fmla="*/ 0 w 24"/>
                  <a:gd name="T1" fmla="*/ 21 h 299"/>
                  <a:gd name="T2" fmla="*/ 16 w 24"/>
                  <a:gd name="T3" fmla="*/ 0 h 299"/>
                  <a:gd name="T4" fmla="*/ 24 w 24"/>
                  <a:gd name="T5" fmla="*/ 277 h 299"/>
                  <a:gd name="T6" fmla="*/ 0 w 24"/>
                  <a:gd name="T7" fmla="*/ 299 h 299"/>
                  <a:gd name="T8" fmla="*/ 0 w 24"/>
                  <a:gd name="T9" fmla="*/ 21 h 299"/>
                  <a:gd name="T10" fmla="*/ 0 60000 65536"/>
                  <a:gd name="T11" fmla="*/ 0 60000 65536"/>
                  <a:gd name="T12" fmla="*/ 0 60000 65536"/>
                  <a:gd name="T13" fmla="*/ 0 60000 65536"/>
                  <a:gd name="T14" fmla="*/ 0 60000 65536"/>
                  <a:gd name="T15" fmla="*/ 0 w 24"/>
                  <a:gd name="T16" fmla="*/ 0 h 299"/>
                  <a:gd name="T17" fmla="*/ 24 w 24"/>
                  <a:gd name="T18" fmla="*/ 299 h 299"/>
                </a:gdLst>
                <a:ahLst/>
                <a:cxnLst>
                  <a:cxn ang="T10">
                    <a:pos x="T0" y="T1"/>
                  </a:cxn>
                  <a:cxn ang="T11">
                    <a:pos x="T2" y="T3"/>
                  </a:cxn>
                  <a:cxn ang="T12">
                    <a:pos x="T4" y="T5"/>
                  </a:cxn>
                  <a:cxn ang="T13">
                    <a:pos x="T6" y="T7"/>
                  </a:cxn>
                  <a:cxn ang="T14">
                    <a:pos x="T8" y="T9"/>
                  </a:cxn>
                </a:cxnLst>
                <a:rect l="T15" t="T16" r="T17" b="T18"/>
                <a:pathLst>
                  <a:path w="24" h="299">
                    <a:moveTo>
                      <a:pt x="0" y="21"/>
                    </a:moveTo>
                    <a:lnTo>
                      <a:pt x="16" y="0"/>
                    </a:lnTo>
                    <a:lnTo>
                      <a:pt x="24" y="277"/>
                    </a:lnTo>
                    <a:lnTo>
                      <a:pt x="0" y="299"/>
                    </a:lnTo>
                    <a:lnTo>
                      <a:pt x="0" y="21"/>
                    </a:lnTo>
                  </a:path>
                </a:pathLst>
              </a:custGeom>
              <a:noFill/>
              <a:ln w="0">
                <a:solidFill>
                  <a:srgbClr val="000000"/>
                </a:solidFill>
                <a:round/>
                <a:headEnd/>
                <a:tailEnd/>
              </a:ln>
            </p:spPr>
            <p:txBody>
              <a:bodyPr/>
              <a:lstStyle/>
              <a:p>
                <a:endParaRPr lang="es-ES_tradnl"/>
              </a:p>
            </p:txBody>
          </p:sp>
        </p:grpSp>
      </p:grpSp>
      <p:sp>
        <p:nvSpPr>
          <p:cNvPr id="567306" name="AutoShape 10"/>
          <p:cNvSpPr>
            <a:spLocks noChangeArrowheads="1"/>
          </p:cNvSpPr>
          <p:nvPr/>
        </p:nvSpPr>
        <p:spPr bwMode="auto">
          <a:xfrm rot="-6022086">
            <a:off x="7505700" y="2211388"/>
            <a:ext cx="73025" cy="120650"/>
          </a:xfrm>
          <a:prstGeom prst="pentagon">
            <a:avLst/>
          </a:prstGeom>
          <a:solidFill>
            <a:schemeClr val="accent1"/>
          </a:solidFill>
          <a:ln w="9525">
            <a:solidFill>
              <a:schemeClr val="tx1"/>
            </a:solidFill>
            <a:miter lim="800000"/>
            <a:headEnd/>
            <a:tailEnd/>
          </a:ln>
        </p:spPr>
        <p:txBody>
          <a:bodyPr wrap="none" anchor="ctr"/>
          <a:lstStyle/>
          <a:p>
            <a:endParaRPr lang="es-ES_tradnl"/>
          </a:p>
        </p:txBody>
      </p:sp>
      <p:sp>
        <p:nvSpPr>
          <p:cNvPr id="567307" name="AutoShape 11"/>
          <p:cNvSpPr>
            <a:spLocks noChangeArrowheads="1"/>
          </p:cNvSpPr>
          <p:nvPr/>
        </p:nvSpPr>
        <p:spPr bwMode="auto">
          <a:xfrm rot="4777913">
            <a:off x="2706687" y="3062288"/>
            <a:ext cx="73025" cy="120650"/>
          </a:xfrm>
          <a:prstGeom prst="pentagon">
            <a:avLst/>
          </a:prstGeom>
          <a:solidFill>
            <a:schemeClr val="accent1"/>
          </a:solidFill>
          <a:ln w="9525">
            <a:solidFill>
              <a:schemeClr val="tx1"/>
            </a:solidFill>
            <a:miter lim="800000"/>
            <a:headEnd/>
            <a:tailEnd/>
          </a:ln>
        </p:spPr>
        <p:txBody>
          <a:bodyPr wrap="none" anchor="ctr"/>
          <a:lstStyle/>
          <a:p>
            <a:endParaRPr lang="es-ES_tradnl"/>
          </a:p>
        </p:txBody>
      </p:sp>
      <p:sp>
        <p:nvSpPr>
          <p:cNvPr id="567308" name="AutoShape 12"/>
          <p:cNvSpPr>
            <a:spLocks noChangeArrowheads="1"/>
          </p:cNvSpPr>
          <p:nvPr/>
        </p:nvSpPr>
        <p:spPr bwMode="auto">
          <a:xfrm rot="-9518483">
            <a:off x="3213100" y="1347788"/>
            <a:ext cx="73025" cy="120650"/>
          </a:xfrm>
          <a:prstGeom prst="pentagon">
            <a:avLst/>
          </a:prstGeom>
          <a:solidFill>
            <a:schemeClr val="accent1"/>
          </a:solidFill>
          <a:ln w="9525">
            <a:solidFill>
              <a:schemeClr val="tx1"/>
            </a:solidFill>
            <a:miter lim="800000"/>
            <a:headEnd/>
            <a:tailEnd/>
          </a:ln>
        </p:spPr>
        <p:txBody>
          <a:bodyPr wrap="none" anchor="ctr"/>
          <a:lstStyle/>
          <a:p>
            <a:endParaRPr lang="es-ES_tradnl"/>
          </a:p>
        </p:txBody>
      </p:sp>
      <p:grpSp>
        <p:nvGrpSpPr>
          <p:cNvPr id="365575" name="Group 13"/>
          <p:cNvGrpSpPr>
            <a:grpSpLocks/>
          </p:cNvGrpSpPr>
          <p:nvPr/>
        </p:nvGrpSpPr>
        <p:grpSpPr bwMode="auto">
          <a:xfrm>
            <a:off x="1676400" y="681038"/>
            <a:ext cx="5553075" cy="3325812"/>
            <a:chOff x="1056" y="908"/>
            <a:chExt cx="3498" cy="2095"/>
          </a:xfrm>
        </p:grpSpPr>
        <p:grpSp>
          <p:nvGrpSpPr>
            <p:cNvPr id="365621" name="Group 14"/>
            <p:cNvGrpSpPr>
              <a:grpSpLocks/>
            </p:cNvGrpSpPr>
            <p:nvPr/>
          </p:nvGrpSpPr>
          <p:grpSpPr bwMode="auto">
            <a:xfrm>
              <a:off x="4154" y="1607"/>
              <a:ext cx="400" cy="579"/>
              <a:chOff x="4154" y="1607"/>
              <a:chExt cx="400" cy="579"/>
            </a:xfrm>
          </p:grpSpPr>
          <p:grpSp>
            <p:nvGrpSpPr>
              <p:cNvPr id="365644" name="Group 15"/>
              <p:cNvGrpSpPr>
                <a:grpSpLocks/>
              </p:cNvGrpSpPr>
              <p:nvPr/>
            </p:nvGrpSpPr>
            <p:grpSpPr bwMode="auto">
              <a:xfrm>
                <a:off x="4200" y="1823"/>
                <a:ext cx="227" cy="363"/>
                <a:chOff x="1609" y="2902"/>
                <a:chExt cx="227" cy="363"/>
              </a:xfrm>
            </p:grpSpPr>
            <p:sp>
              <p:nvSpPr>
                <p:cNvPr id="365646" name="Oval 16"/>
                <p:cNvSpPr>
                  <a:spLocks noChangeArrowheads="1"/>
                </p:cNvSpPr>
                <p:nvPr/>
              </p:nvSpPr>
              <p:spPr bwMode="auto">
                <a:xfrm rot="-796214">
                  <a:off x="1609" y="2902"/>
                  <a:ext cx="227" cy="363"/>
                </a:xfrm>
                <a:prstGeom prst="ellipse">
                  <a:avLst/>
                </a:prstGeom>
                <a:solidFill>
                  <a:schemeClr val="accent1"/>
                </a:solidFill>
                <a:ln w="9525">
                  <a:round/>
                  <a:headEnd/>
                  <a:tailEnd/>
                </a:ln>
                <a:scene3d>
                  <a:camera prst="legacyObliqueTopRight">
                    <a:rot lat="20699957" lon="600000" rev="0"/>
                  </a:camera>
                  <a:lightRig rig="legacyFlat3" dir="b"/>
                </a:scene3d>
                <a:sp3d extrusionH="227000" prstMaterial="legacyMatte">
                  <a:bevelT w="13500" h="13500" prst="angle"/>
                  <a:bevelB w="13500" h="13500" prst="angle"/>
                  <a:extrusionClr>
                    <a:schemeClr val="accent1"/>
                  </a:extrusionClr>
                </a:sp3d>
              </p:spPr>
              <p:txBody>
                <a:bodyPr wrap="none" anchor="ctr">
                  <a:flatTx/>
                </a:bodyPr>
                <a:lstStyle/>
                <a:p>
                  <a:endParaRPr lang="es-ES_tradnl"/>
                </a:p>
              </p:txBody>
            </p:sp>
            <p:sp>
              <p:nvSpPr>
                <p:cNvPr id="365647" name="Oval 17"/>
                <p:cNvSpPr>
                  <a:spLocks noChangeArrowheads="1"/>
                </p:cNvSpPr>
                <p:nvPr/>
              </p:nvSpPr>
              <p:spPr bwMode="auto">
                <a:xfrm rot="-297315">
                  <a:off x="1662" y="2953"/>
                  <a:ext cx="120" cy="251"/>
                </a:xfrm>
                <a:prstGeom prst="ellipse">
                  <a:avLst/>
                </a:prstGeom>
                <a:solidFill>
                  <a:schemeClr val="bg1"/>
                </a:solidFill>
                <a:ln w="9525">
                  <a:solidFill>
                    <a:schemeClr val="tx1"/>
                  </a:solidFill>
                  <a:round/>
                  <a:headEnd/>
                  <a:tailEnd/>
                </a:ln>
              </p:spPr>
              <p:txBody>
                <a:bodyPr wrap="none" anchor="ctr"/>
                <a:lstStyle/>
                <a:p>
                  <a:endParaRPr lang="es-ES_tradnl"/>
                </a:p>
              </p:txBody>
            </p:sp>
          </p:grpSp>
          <p:sp>
            <p:nvSpPr>
              <p:cNvPr id="365645" name="Text Box 18"/>
              <p:cNvSpPr txBox="1">
                <a:spLocks noChangeArrowheads="1"/>
              </p:cNvSpPr>
              <p:nvPr/>
            </p:nvSpPr>
            <p:spPr bwMode="auto">
              <a:xfrm>
                <a:off x="4154" y="1607"/>
                <a:ext cx="400" cy="192"/>
              </a:xfrm>
              <a:prstGeom prst="rect">
                <a:avLst/>
              </a:prstGeom>
              <a:noFill/>
              <a:ln w="9525">
                <a:noFill/>
                <a:miter lim="800000"/>
                <a:headEnd/>
                <a:tailEnd/>
              </a:ln>
            </p:spPr>
            <p:txBody>
              <a:bodyPr>
                <a:spAutoFit/>
              </a:bodyPr>
              <a:lstStyle/>
              <a:p>
                <a:pPr algn="ctr">
                  <a:spcBef>
                    <a:spcPct val="50000"/>
                  </a:spcBef>
                </a:pPr>
                <a:r>
                  <a:rPr lang="es-ES" sz="1400" b="1"/>
                  <a:t>Lente</a:t>
                </a:r>
              </a:p>
            </p:txBody>
          </p:sp>
        </p:grpSp>
        <p:grpSp>
          <p:nvGrpSpPr>
            <p:cNvPr id="365622" name="Group 19"/>
            <p:cNvGrpSpPr>
              <a:grpSpLocks/>
            </p:cNvGrpSpPr>
            <p:nvPr/>
          </p:nvGrpSpPr>
          <p:grpSpPr bwMode="auto">
            <a:xfrm>
              <a:off x="3117" y="1793"/>
              <a:ext cx="400" cy="572"/>
              <a:chOff x="3117" y="1793"/>
              <a:chExt cx="400" cy="572"/>
            </a:xfrm>
          </p:grpSpPr>
          <p:grpSp>
            <p:nvGrpSpPr>
              <p:cNvPr id="365640" name="Group 20"/>
              <p:cNvGrpSpPr>
                <a:grpSpLocks/>
              </p:cNvGrpSpPr>
              <p:nvPr/>
            </p:nvGrpSpPr>
            <p:grpSpPr bwMode="auto">
              <a:xfrm>
                <a:off x="3180" y="2002"/>
                <a:ext cx="227" cy="363"/>
                <a:chOff x="1609" y="2902"/>
                <a:chExt cx="227" cy="363"/>
              </a:xfrm>
            </p:grpSpPr>
            <p:sp>
              <p:nvSpPr>
                <p:cNvPr id="365642" name="Oval 21"/>
                <p:cNvSpPr>
                  <a:spLocks noChangeArrowheads="1"/>
                </p:cNvSpPr>
                <p:nvPr/>
              </p:nvSpPr>
              <p:spPr bwMode="auto">
                <a:xfrm rot="-796214">
                  <a:off x="1609" y="2902"/>
                  <a:ext cx="227" cy="363"/>
                </a:xfrm>
                <a:prstGeom prst="ellipse">
                  <a:avLst/>
                </a:prstGeom>
                <a:solidFill>
                  <a:schemeClr val="accent1"/>
                </a:solidFill>
                <a:ln w="9525">
                  <a:round/>
                  <a:headEnd/>
                  <a:tailEnd/>
                </a:ln>
                <a:scene3d>
                  <a:camera prst="legacyObliqueTopRight">
                    <a:rot lat="20699957" lon="600000" rev="0"/>
                  </a:camera>
                  <a:lightRig rig="legacyFlat3" dir="b"/>
                </a:scene3d>
                <a:sp3d extrusionH="227000" prstMaterial="legacyMatte">
                  <a:bevelT w="13500" h="13500" prst="angle"/>
                  <a:bevelB w="13500" h="13500" prst="angle"/>
                  <a:extrusionClr>
                    <a:schemeClr val="accent1"/>
                  </a:extrusionClr>
                </a:sp3d>
              </p:spPr>
              <p:txBody>
                <a:bodyPr wrap="none" anchor="ctr">
                  <a:flatTx/>
                </a:bodyPr>
                <a:lstStyle/>
                <a:p>
                  <a:endParaRPr lang="es-ES_tradnl"/>
                </a:p>
              </p:txBody>
            </p:sp>
            <p:sp>
              <p:nvSpPr>
                <p:cNvPr id="365643" name="Oval 22"/>
                <p:cNvSpPr>
                  <a:spLocks noChangeArrowheads="1"/>
                </p:cNvSpPr>
                <p:nvPr/>
              </p:nvSpPr>
              <p:spPr bwMode="auto">
                <a:xfrm rot="-297315">
                  <a:off x="1662" y="2953"/>
                  <a:ext cx="120" cy="251"/>
                </a:xfrm>
                <a:prstGeom prst="ellipse">
                  <a:avLst/>
                </a:prstGeom>
                <a:solidFill>
                  <a:schemeClr val="bg1"/>
                </a:solidFill>
                <a:ln w="9525">
                  <a:solidFill>
                    <a:schemeClr val="tx1"/>
                  </a:solidFill>
                  <a:round/>
                  <a:headEnd/>
                  <a:tailEnd/>
                </a:ln>
              </p:spPr>
              <p:txBody>
                <a:bodyPr wrap="none" anchor="ctr"/>
                <a:lstStyle/>
                <a:p>
                  <a:endParaRPr lang="es-ES_tradnl"/>
                </a:p>
              </p:txBody>
            </p:sp>
          </p:grpSp>
          <p:sp>
            <p:nvSpPr>
              <p:cNvPr id="365641" name="Text Box 23"/>
              <p:cNvSpPr txBox="1">
                <a:spLocks noChangeArrowheads="1"/>
              </p:cNvSpPr>
              <p:nvPr/>
            </p:nvSpPr>
            <p:spPr bwMode="auto">
              <a:xfrm>
                <a:off x="3117" y="1793"/>
                <a:ext cx="400" cy="192"/>
              </a:xfrm>
              <a:prstGeom prst="rect">
                <a:avLst/>
              </a:prstGeom>
              <a:noFill/>
              <a:ln w="9525">
                <a:noFill/>
                <a:miter lim="800000"/>
                <a:headEnd/>
                <a:tailEnd/>
              </a:ln>
            </p:spPr>
            <p:txBody>
              <a:bodyPr>
                <a:spAutoFit/>
              </a:bodyPr>
              <a:lstStyle/>
              <a:p>
                <a:pPr algn="ctr">
                  <a:spcBef>
                    <a:spcPct val="50000"/>
                  </a:spcBef>
                </a:pPr>
                <a:r>
                  <a:rPr lang="es-ES" sz="1400" b="1"/>
                  <a:t>Lente</a:t>
                </a:r>
              </a:p>
            </p:txBody>
          </p:sp>
        </p:grpSp>
        <p:grpSp>
          <p:nvGrpSpPr>
            <p:cNvPr id="365623" name="Group 24"/>
            <p:cNvGrpSpPr>
              <a:grpSpLocks/>
            </p:cNvGrpSpPr>
            <p:nvPr/>
          </p:nvGrpSpPr>
          <p:grpSpPr bwMode="auto">
            <a:xfrm>
              <a:off x="1056" y="908"/>
              <a:ext cx="2054" cy="2095"/>
              <a:chOff x="1056" y="908"/>
              <a:chExt cx="2054" cy="2095"/>
            </a:xfrm>
          </p:grpSpPr>
          <p:grpSp>
            <p:nvGrpSpPr>
              <p:cNvPr id="365624" name="Group 25"/>
              <p:cNvGrpSpPr>
                <a:grpSpLocks/>
              </p:cNvGrpSpPr>
              <p:nvPr/>
            </p:nvGrpSpPr>
            <p:grpSpPr bwMode="auto">
              <a:xfrm>
                <a:off x="1056" y="2104"/>
                <a:ext cx="1154" cy="899"/>
                <a:chOff x="1056" y="2104"/>
                <a:chExt cx="1154" cy="899"/>
              </a:xfrm>
            </p:grpSpPr>
            <p:sp>
              <p:nvSpPr>
                <p:cNvPr id="365634" name="Text Box 26"/>
                <p:cNvSpPr txBox="1">
                  <a:spLocks noChangeArrowheads="1"/>
                </p:cNvSpPr>
                <p:nvPr/>
              </p:nvSpPr>
              <p:spPr bwMode="auto">
                <a:xfrm>
                  <a:off x="1056" y="2677"/>
                  <a:ext cx="1154" cy="326"/>
                </a:xfrm>
                <a:prstGeom prst="rect">
                  <a:avLst/>
                </a:prstGeom>
                <a:noFill/>
                <a:ln w="9525">
                  <a:noFill/>
                  <a:miter lim="800000"/>
                  <a:headEnd/>
                  <a:tailEnd/>
                </a:ln>
              </p:spPr>
              <p:txBody>
                <a:bodyPr>
                  <a:spAutoFit/>
                </a:bodyPr>
                <a:lstStyle/>
                <a:p>
                  <a:pPr algn="ctr">
                    <a:spcBef>
                      <a:spcPct val="50000"/>
                    </a:spcBef>
                  </a:pPr>
                  <a:r>
                    <a:rPr lang="es-ES" sz="1400" b="1"/>
                    <a:t>Espejo semitransparente</a:t>
                  </a:r>
                </a:p>
              </p:txBody>
            </p:sp>
            <p:grpSp>
              <p:nvGrpSpPr>
                <p:cNvPr id="365635" name="Group 27"/>
                <p:cNvGrpSpPr>
                  <a:grpSpLocks noChangeAspect="1"/>
                </p:cNvGrpSpPr>
                <p:nvPr/>
              </p:nvGrpSpPr>
              <p:grpSpPr bwMode="auto">
                <a:xfrm>
                  <a:off x="1124" y="2104"/>
                  <a:ext cx="1032" cy="679"/>
                  <a:chOff x="1628" y="2938"/>
                  <a:chExt cx="1032" cy="679"/>
                </a:xfrm>
              </p:grpSpPr>
              <p:sp>
                <p:nvSpPr>
                  <p:cNvPr id="365636" name="AutoShape 28"/>
                  <p:cNvSpPr>
                    <a:spLocks noChangeAspect="1" noChangeArrowheads="1" noTextEdit="1"/>
                  </p:cNvSpPr>
                  <p:nvPr/>
                </p:nvSpPr>
                <p:spPr bwMode="auto">
                  <a:xfrm>
                    <a:off x="1628" y="2938"/>
                    <a:ext cx="1032" cy="679"/>
                  </a:xfrm>
                  <a:prstGeom prst="rect">
                    <a:avLst/>
                  </a:prstGeom>
                  <a:noFill/>
                  <a:ln w="9525">
                    <a:noFill/>
                    <a:miter lim="800000"/>
                    <a:headEnd/>
                    <a:tailEnd/>
                  </a:ln>
                </p:spPr>
                <p:txBody>
                  <a:bodyPr/>
                  <a:lstStyle/>
                  <a:p>
                    <a:endParaRPr lang="es-ES_tradnl"/>
                  </a:p>
                </p:txBody>
              </p:sp>
              <p:sp>
                <p:nvSpPr>
                  <p:cNvPr id="365637" name="Freeform 29"/>
                  <p:cNvSpPr>
                    <a:spLocks/>
                  </p:cNvSpPr>
                  <p:nvPr/>
                </p:nvSpPr>
                <p:spPr bwMode="auto">
                  <a:xfrm>
                    <a:off x="1675" y="3011"/>
                    <a:ext cx="906" cy="555"/>
                  </a:xfrm>
                  <a:custGeom>
                    <a:avLst/>
                    <a:gdLst>
                      <a:gd name="T0" fmla="*/ 0 w 906"/>
                      <a:gd name="T1" fmla="*/ 0 h 555"/>
                      <a:gd name="T2" fmla="*/ 0 w 906"/>
                      <a:gd name="T3" fmla="*/ 277 h 555"/>
                      <a:gd name="T4" fmla="*/ 906 w 906"/>
                      <a:gd name="T5" fmla="*/ 555 h 555"/>
                      <a:gd name="T6" fmla="*/ 906 w 906"/>
                      <a:gd name="T7" fmla="*/ 277 h 555"/>
                      <a:gd name="T8" fmla="*/ 0 w 906"/>
                      <a:gd name="T9" fmla="*/ 0 h 555"/>
                      <a:gd name="T10" fmla="*/ 0 60000 65536"/>
                      <a:gd name="T11" fmla="*/ 0 60000 65536"/>
                      <a:gd name="T12" fmla="*/ 0 60000 65536"/>
                      <a:gd name="T13" fmla="*/ 0 60000 65536"/>
                      <a:gd name="T14" fmla="*/ 0 60000 65536"/>
                      <a:gd name="T15" fmla="*/ 0 w 906"/>
                      <a:gd name="T16" fmla="*/ 0 h 555"/>
                      <a:gd name="T17" fmla="*/ 906 w 906"/>
                      <a:gd name="T18" fmla="*/ 555 h 555"/>
                    </a:gdLst>
                    <a:ahLst/>
                    <a:cxnLst>
                      <a:cxn ang="T10">
                        <a:pos x="T0" y="T1"/>
                      </a:cxn>
                      <a:cxn ang="T11">
                        <a:pos x="T2" y="T3"/>
                      </a:cxn>
                      <a:cxn ang="T12">
                        <a:pos x="T4" y="T5"/>
                      </a:cxn>
                      <a:cxn ang="T13">
                        <a:pos x="T6" y="T7"/>
                      </a:cxn>
                      <a:cxn ang="T14">
                        <a:pos x="T8" y="T9"/>
                      </a:cxn>
                    </a:cxnLst>
                    <a:rect l="T15" t="T16" r="T17" b="T18"/>
                    <a:pathLst>
                      <a:path w="906" h="555">
                        <a:moveTo>
                          <a:pt x="0" y="0"/>
                        </a:moveTo>
                        <a:lnTo>
                          <a:pt x="0" y="277"/>
                        </a:lnTo>
                        <a:lnTo>
                          <a:pt x="906" y="555"/>
                        </a:lnTo>
                        <a:lnTo>
                          <a:pt x="906" y="277"/>
                        </a:lnTo>
                        <a:lnTo>
                          <a:pt x="0" y="0"/>
                        </a:lnTo>
                      </a:path>
                    </a:pathLst>
                  </a:custGeom>
                  <a:noFill/>
                  <a:ln w="0">
                    <a:solidFill>
                      <a:srgbClr val="000000"/>
                    </a:solidFill>
                    <a:round/>
                    <a:headEnd/>
                    <a:tailEnd/>
                  </a:ln>
                </p:spPr>
                <p:txBody>
                  <a:bodyPr/>
                  <a:lstStyle/>
                  <a:p>
                    <a:endParaRPr lang="es-ES_tradnl"/>
                  </a:p>
                </p:txBody>
              </p:sp>
              <p:sp>
                <p:nvSpPr>
                  <p:cNvPr id="365638" name="Freeform 30"/>
                  <p:cNvSpPr>
                    <a:spLocks/>
                  </p:cNvSpPr>
                  <p:nvPr/>
                </p:nvSpPr>
                <p:spPr bwMode="auto">
                  <a:xfrm>
                    <a:off x="1675" y="2982"/>
                    <a:ext cx="930" cy="306"/>
                  </a:xfrm>
                  <a:custGeom>
                    <a:avLst/>
                    <a:gdLst>
                      <a:gd name="T0" fmla="*/ 0 w 930"/>
                      <a:gd name="T1" fmla="*/ 29 h 306"/>
                      <a:gd name="T2" fmla="*/ 32 w 930"/>
                      <a:gd name="T3" fmla="*/ 0 h 306"/>
                      <a:gd name="T4" fmla="*/ 930 w 930"/>
                      <a:gd name="T5" fmla="*/ 285 h 306"/>
                      <a:gd name="T6" fmla="*/ 906 w 930"/>
                      <a:gd name="T7" fmla="*/ 306 h 306"/>
                      <a:gd name="T8" fmla="*/ 0 w 930"/>
                      <a:gd name="T9" fmla="*/ 29 h 306"/>
                      <a:gd name="T10" fmla="*/ 0 60000 65536"/>
                      <a:gd name="T11" fmla="*/ 0 60000 65536"/>
                      <a:gd name="T12" fmla="*/ 0 60000 65536"/>
                      <a:gd name="T13" fmla="*/ 0 60000 65536"/>
                      <a:gd name="T14" fmla="*/ 0 60000 65536"/>
                      <a:gd name="T15" fmla="*/ 0 w 930"/>
                      <a:gd name="T16" fmla="*/ 0 h 306"/>
                      <a:gd name="T17" fmla="*/ 930 w 930"/>
                      <a:gd name="T18" fmla="*/ 306 h 306"/>
                    </a:gdLst>
                    <a:ahLst/>
                    <a:cxnLst>
                      <a:cxn ang="T10">
                        <a:pos x="T0" y="T1"/>
                      </a:cxn>
                      <a:cxn ang="T11">
                        <a:pos x="T2" y="T3"/>
                      </a:cxn>
                      <a:cxn ang="T12">
                        <a:pos x="T4" y="T5"/>
                      </a:cxn>
                      <a:cxn ang="T13">
                        <a:pos x="T6" y="T7"/>
                      </a:cxn>
                      <a:cxn ang="T14">
                        <a:pos x="T8" y="T9"/>
                      </a:cxn>
                    </a:cxnLst>
                    <a:rect l="T15" t="T16" r="T17" b="T18"/>
                    <a:pathLst>
                      <a:path w="930" h="306">
                        <a:moveTo>
                          <a:pt x="0" y="29"/>
                        </a:moveTo>
                        <a:lnTo>
                          <a:pt x="32" y="0"/>
                        </a:lnTo>
                        <a:lnTo>
                          <a:pt x="930" y="285"/>
                        </a:lnTo>
                        <a:lnTo>
                          <a:pt x="906" y="306"/>
                        </a:lnTo>
                        <a:lnTo>
                          <a:pt x="0" y="29"/>
                        </a:lnTo>
                      </a:path>
                    </a:pathLst>
                  </a:custGeom>
                  <a:noFill/>
                  <a:ln w="0">
                    <a:solidFill>
                      <a:srgbClr val="000000"/>
                    </a:solidFill>
                    <a:round/>
                    <a:headEnd/>
                    <a:tailEnd/>
                  </a:ln>
                </p:spPr>
                <p:txBody>
                  <a:bodyPr/>
                  <a:lstStyle/>
                  <a:p>
                    <a:endParaRPr lang="es-ES_tradnl"/>
                  </a:p>
                </p:txBody>
              </p:sp>
              <p:sp>
                <p:nvSpPr>
                  <p:cNvPr id="365639" name="Freeform 31"/>
                  <p:cNvSpPr>
                    <a:spLocks/>
                  </p:cNvSpPr>
                  <p:nvPr/>
                </p:nvSpPr>
                <p:spPr bwMode="auto">
                  <a:xfrm>
                    <a:off x="2581" y="3267"/>
                    <a:ext cx="24" cy="299"/>
                  </a:xfrm>
                  <a:custGeom>
                    <a:avLst/>
                    <a:gdLst>
                      <a:gd name="T0" fmla="*/ 0 w 24"/>
                      <a:gd name="T1" fmla="*/ 21 h 299"/>
                      <a:gd name="T2" fmla="*/ 16 w 24"/>
                      <a:gd name="T3" fmla="*/ 0 h 299"/>
                      <a:gd name="T4" fmla="*/ 24 w 24"/>
                      <a:gd name="T5" fmla="*/ 277 h 299"/>
                      <a:gd name="T6" fmla="*/ 0 w 24"/>
                      <a:gd name="T7" fmla="*/ 299 h 299"/>
                      <a:gd name="T8" fmla="*/ 0 w 24"/>
                      <a:gd name="T9" fmla="*/ 21 h 299"/>
                      <a:gd name="T10" fmla="*/ 0 60000 65536"/>
                      <a:gd name="T11" fmla="*/ 0 60000 65536"/>
                      <a:gd name="T12" fmla="*/ 0 60000 65536"/>
                      <a:gd name="T13" fmla="*/ 0 60000 65536"/>
                      <a:gd name="T14" fmla="*/ 0 60000 65536"/>
                      <a:gd name="T15" fmla="*/ 0 w 24"/>
                      <a:gd name="T16" fmla="*/ 0 h 299"/>
                      <a:gd name="T17" fmla="*/ 24 w 24"/>
                      <a:gd name="T18" fmla="*/ 299 h 299"/>
                    </a:gdLst>
                    <a:ahLst/>
                    <a:cxnLst>
                      <a:cxn ang="T10">
                        <a:pos x="T0" y="T1"/>
                      </a:cxn>
                      <a:cxn ang="T11">
                        <a:pos x="T2" y="T3"/>
                      </a:cxn>
                      <a:cxn ang="T12">
                        <a:pos x="T4" y="T5"/>
                      </a:cxn>
                      <a:cxn ang="T13">
                        <a:pos x="T6" y="T7"/>
                      </a:cxn>
                      <a:cxn ang="T14">
                        <a:pos x="T8" y="T9"/>
                      </a:cxn>
                    </a:cxnLst>
                    <a:rect l="T15" t="T16" r="T17" b="T18"/>
                    <a:pathLst>
                      <a:path w="24" h="299">
                        <a:moveTo>
                          <a:pt x="0" y="21"/>
                        </a:moveTo>
                        <a:lnTo>
                          <a:pt x="16" y="0"/>
                        </a:lnTo>
                        <a:lnTo>
                          <a:pt x="24" y="277"/>
                        </a:lnTo>
                        <a:lnTo>
                          <a:pt x="0" y="299"/>
                        </a:lnTo>
                        <a:lnTo>
                          <a:pt x="0" y="21"/>
                        </a:lnTo>
                      </a:path>
                    </a:pathLst>
                  </a:custGeom>
                  <a:noFill/>
                  <a:ln w="0">
                    <a:solidFill>
                      <a:srgbClr val="000000"/>
                    </a:solidFill>
                    <a:round/>
                    <a:headEnd/>
                    <a:tailEnd/>
                  </a:ln>
                </p:spPr>
                <p:txBody>
                  <a:bodyPr/>
                  <a:lstStyle/>
                  <a:p>
                    <a:endParaRPr lang="es-ES_tradnl"/>
                  </a:p>
                </p:txBody>
              </p:sp>
            </p:grpSp>
          </p:grpSp>
          <p:grpSp>
            <p:nvGrpSpPr>
              <p:cNvPr id="365625" name="Group 32"/>
              <p:cNvGrpSpPr>
                <a:grpSpLocks/>
              </p:cNvGrpSpPr>
              <p:nvPr/>
            </p:nvGrpSpPr>
            <p:grpSpPr bwMode="auto">
              <a:xfrm>
                <a:off x="1613" y="908"/>
                <a:ext cx="1497" cy="1188"/>
                <a:chOff x="1613" y="908"/>
                <a:chExt cx="1497" cy="1188"/>
              </a:xfrm>
            </p:grpSpPr>
            <p:grpSp>
              <p:nvGrpSpPr>
                <p:cNvPr id="365626" name="Group 33"/>
                <p:cNvGrpSpPr>
                  <a:grpSpLocks/>
                </p:cNvGrpSpPr>
                <p:nvPr/>
              </p:nvGrpSpPr>
              <p:grpSpPr bwMode="auto">
                <a:xfrm>
                  <a:off x="1613" y="1651"/>
                  <a:ext cx="761" cy="445"/>
                  <a:chOff x="1613" y="1651"/>
                  <a:chExt cx="761" cy="445"/>
                </a:xfrm>
              </p:grpSpPr>
              <p:grpSp>
                <p:nvGrpSpPr>
                  <p:cNvPr id="365630" name="Group 34"/>
                  <p:cNvGrpSpPr>
                    <a:grpSpLocks/>
                  </p:cNvGrpSpPr>
                  <p:nvPr/>
                </p:nvGrpSpPr>
                <p:grpSpPr bwMode="auto">
                  <a:xfrm>
                    <a:off x="1613" y="1869"/>
                    <a:ext cx="363" cy="227"/>
                    <a:chOff x="1613" y="1869"/>
                    <a:chExt cx="363" cy="227"/>
                  </a:xfrm>
                </p:grpSpPr>
                <p:sp>
                  <p:nvSpPr>
                    <p:cNvPr id="365632" name="Oval 35"/>
                    <p:cNvSpPr>
                      <a:spLocks noChangeArrowheads="1"/>
                    </p:cNvSpPr>
                    <p:nvPr/>
                  </p:nvSpPr>
                  <p:spPr bwMode="auto">
                    <a:xfrm rot="-4829738">
                      <a:off x="1681" y="1801"/>
                      <a:ext cx="227" cy="363"/>
                    </a:xfrm>
                    <a:prstGeom prst="ellipse">
                      <a:avLst/>
                    </a:prstGeom>
                    <a:solidFill>
                      <a:schemeClr val="accent1"/>
                    </a:solidFill>
                    <a:ln w="9525">
                      <a:round/>
                      <a:headEnd/>
                      <a:tailEnd/>
                    </a:ln>
                    <a:scene3d>
                      <a:camera prst="legacyObliqueTop">
                        <a:rot lat="0" lon="899994" rev="0"/>
                      </a:camera>
                      <a:lightRig rig="legacyFlat3" dir="b"/>
                    </a:scene3d>
                    <a:sp3d extrusionH="227000" prstMaterial="legacyMatte">
                      <a:bevelT w="13500" h="13500" prst="angle"/>
                      <a:bevelB w="13500" h="13500" prst="angle"/>
                      <a:extrusionClr>
                        <a:schemeClr val="accent1"/>
                      </a:extrusionClr>
                    </a:sp3d>
                  </p:spPr>
                  <p:txBody>
                    <a:bodyPr wrap="none" anchor="ctr">
                      <a:flatTx/>
                    </a:bodyPr>
                    <a:lstStyle/>
                    <a:p>
                      <a:endParaRPr lang="es-ES_tradnl"/>
                    </a:p>
                  </p:txBody>
                </p:sp>
                <p:sp>
                  <p:nvSpPr>
                    <p:cNvPr id="365633" name="Oval 36"/>
                    <p:cNvSpPr>
                      <a:spLocks noChangeArrowheads="1"/>
                    </p:cNvSpPr>
                    <p:nvPr/>
                  </p:nvSpPr>
                  <p:spPr bwMode="auto">
                    <a:xfrm rot="-4292862">
                      <a:off x="1735" y="1863"/>
                      <a:ext cx="120" cy="251"/>
                    </a:xfrm>
                    <a:prstGeom prst="ellipse">
                      <a:avLst/>
                    </a:prstGeom>
                    <a:solidFill>
                      <a:schemeClr val="bg1"/>
                    </a:solidFill>
                    <a:ln w="9525">
                      <a:solidFill>
                        <a:schemeClr val="tx1"/>
                      </a:solidFill>
                      <a:round/>
                      <a:headEnd/>
                      <a:tailEnd/>
                    </a:ln>
                  </p:spPr>
                  <p:txBody>
                    <a:bodyPr wrap="none" anchor="ctr"/>
                    <a:lstStyle/>
                    <a:p>
                      <a:endParaRPr lang="es-ES_tradnl"/>
                    </a:p>
                  </p:txBody>
                </p:sp>
              </p:grpSp>
              <p:sp>
                <p:nvSpPr>
                  <p:cNvPr id="365631" name="Text Box 37"/>
                  <p:cNvSpPr txBox="1">
                    <a:spLocks noChangeArrowheads="1"/>
                  </p:cNvSpPr>
                  <p:nvPr/>
                </p:nvSpPr>
                <p:spPr bwMode="auto">
                  <a:xfrm>
                    <a:off x="1974" y="1651"/>
                    <a:ext cx="400" cy="192"/>
                  </a:xfrm>
                  <a:prstGeom prst="rect">
                    <a:avLst/>
                  </a:prstGeom>
                  <a:noFill/>
                  <a:ln w="9525">
                    <a:noFill/>
                    <a:miter lim="800000"/>
                    <a:headEnd/>
                    <a:tailEnd/>
                  </a:ln>
                </p:spPr>
                <p:txBody>
                  <a:bodyPr>
                    <a:spAutoFit/>
                  </a:bodyPr>
                  <a:lstStyle/>
                  <a:p>
                    <a:pPr algn="ctr">
                      <a:spcBef>
                        <a:spcPct val="50000"/>
                      </a:spcBef>
                    </a:pPr>
                    <a:r>
                      <a:rPr lang="es-ES" sz="1400" b="1"/>
                      <a:t>Lente</a:t>
                    </a:r>
                  </a:p>
                </p:txBody>
              </p:sp>
            </p:grpSp>
            <p:grpSp>
              <p:nvGrpSpPr>
                <p:cNvPr id="365627" name="Group 38"/>
                <p:cNvGrpSpPr>
                  <a:grpSpLocks/>
                </p:cNvGrpSpPr>
                <p:nvPr/>
              </p:nvGrpSpPr>
              <p:grpSpPr bwMode="auto">
                <a:xfrm>
                  <a:off x="2101" y="908"/>
                  <a:ext cx="1009" cy="381"/>
                  <a:chOff x="2101" y="908"/>
                  <a:chExt cx="1009" cy="381"/>
                </a:xfrm>
              </p:grpSpPr>
              <p:sp>
                <p:nvSpPr>
                  <p:cNvPr id="365628" name="Text Box 39"/>
                  <p:cNvSpPr txBox="1">
                    <a:spLocks noChangeArrowheads="1"/>
                  </p:cNvSpPr>
                  <p:nvPr/>
                </p:nvSpPr>
                <p:spPr bwMode="auto">
                  <a:xfrm>
                    <a:off x="2220" y="993"/>
                    <a:ext cx="890" cy="192"/>
                  </a:xfrm>
                  <a:prstGeom prst="rect">
                    <a:avLst/>
                  </a:prstGeom>
                  <a:noFill/>
                  <a:ln w="9525">
                    <a:noFill/>
                    <a:miter lim="800000"/>
                    <a:headEnd/>
                    <a:tailEnd/>
                  </a:ln>
                </p:spPr>
                <p:txBody>
                  <a:bodyPr>
                    <a:spAutoFit/>
                  </a:bodyPr>
                  <a:lstStyle/>
                  <a:p>
                    <a:pPr algn="ctr">
                      <a:spcBef>
                        <a:spcPct val="50000"/>
                      </a:spcBef>
                    </a:pPr>
                    <a:r>
                      <a:rPr lang="es-ES" sz="1400" b="1"/>
                      <a:t>Fuente de luz</a:t>
                    </a:r>
                  </a:p>
                </p:txBody>
              </p:sp>
              <p:sp>
                <p:nvSpPr>
                  <p:cNvPr id="365629" name="Rectangle 40"/>
                  <p:cNvSpPr>
                    <a:spLocks noChangeArrowheads="1"/>
                  </p:cNvSpPr>
                  <p:nvPr/>
                </p:nvSpPr>
                <p:spPr bwMode="auto">
                  <a:xfrm rot="1344213">
                    <a:off x="2101" y="908"/>
                    <a:ext cx="106" cy="381"/>
                  </a:xfrm>
                  <a:prstGeom prst="rect">
                    <a:avLst/>
                  </a:prstGeom>
                  <a:solidFill>
                    <a:schemeClr val="accent1"/>
                  </a:solidFill>
                  <a:ln w="9525">
                    <a:solidFill>
                      <a:schemeClr val="tx1"/>
                    </a:solidFill>
                    <a:miter lim="800000"/>
                    <a:headEnd/>
                    <a:tailEnd/>
                  </a:ln>
                </p:spPr>
                <p:txBody>
                  <a:bodyPr wrap="none" anchor="ctr"/>
                  <a:lstStyle/>
                  <a:p>
                    <a:endParaRPr lang="es-ES_tradnl"/>
                  </a:p>
                </p:txBody>
              </p:sp>
            </p:grpSp>
          </p:grpSp>
        </p:grpSp>
      </p:grpSp>
      <p:sp>
        <p:nvSpPr>
          <p:cNvPr id="365576" name="Text Box 41"/>
          <p:cNvSpPr txBox="1">
            <a:spLocks noChangeArrowheads="1"/>
          </p:cNvSpPr>
          <p:nvPr/>
        </p:nvSpPr>
        <p:spPr bwMode="auto">
          <a:xfrm>
            <a:off x="4821238" y="3448050"/>
            <a:ext cx="1395412" cy="517525"/>
          </a:xfrm>
          <a:prstGeom prst="rect">
            <a:avLst/>
          </a:prstGeom>
          <a:noFill/>
          <a:ln w="9525">
            <a:noFill/>
            <a:miter lim="800000"/>
            <a:headEnd/>
            <a:tailEnd/>
          </a:ln>
        </p:spPr>
        <p:txBody>
          <a:bodyPr>
            <a:spAutoFit/>
          </a:bodyPr>
          <a:lstStyle/>
          <a:p>
            <a:pPr algn="ctr">
              <a:spcBef>
                <a:spcPct val="50000"/>
              </a:spcBef>
            </a:pPr>
            <a:r>
              <a:rPr lang="es-ES" sz="1400" b="1"/>
              <a:t>Rueda dentada giratoria</a:t>
            </a:r>
          </a:p>
        </p:txBody>
      </p:sp>
      <p:grpSp>
        <p:nvGrpSpPr>
          <p:cNvPr id="365577" name="Group 42"/>
          <p:cNvGrpSpPr>
            <a:grpSpLocks/>
          </p:cNvGrpSpPr>
          <p:nvPr/>
        </p:nvGrpSpPr>
        <p:grpSpPr bwMode="auto">
          <a:xfrm>
            <a:off x="3797300" y="2681288"/>
            <a:ext cx="1008063" cy="1720850"/>
            <a:chOff x="2392" y="1599"/>
            <a:chExt cx="635" cy="1084"/>
          </a:xfrm>
        </p:grpSpPr>
        <p:sp>
          <p:nvSpPr>
            <p:cNvPr id="365602" name="Oval 43"/>
            <p:cNvSpPr>
              <a:spLocks noChangeArrowheads="1"/>
            </p:cNvSpPr>
            <p:nvPr/>
          </p:nvSpPr>
          <p:spPr bwMode="auto">
            <a:xfrm>
              <a:off x="2852" y="2023"/>
              <a:ext cx="108" cy="108"/>
            </a:xfrm>
            <a:prstGeom prst="ellipse">
              <a:avLst/>
            </a:prstGeom>
            <a:solidFill>
              <a:schemeClr val="accent1"/>
            </a:solidFill>
            <a:ln w="9525">
              <a:round/>
              <a:headEnd/>
              <a:tailEnd/>
            </a:ln>
            <a:scene3d>
              <a:camera prst="legacyObliqueTopRight">
                <a:rot lat="0" lon="3000000" rev="0"/>
              </a:camera>
              <a:lightRig rig="legacyFlat3" dir="b"/>
            </a:scene3d>
            <a:sp3d extrusionH="354000" prstMaterial="legacyMatte">
              <a:bevelT w="13500" h="13500" prst="angle"/>
              <a:bevelB w="13500" h="13500" prst="angle"/>
              <a:extrusionClr>
                <a:srgbClr val="996600"/>
              </a:extrusionClr>
            </a:sp3d>
          </p:spPr>
          <p:txBody>
            <a:bodyPr wrap="none" anchor="ctr">
              <a:flatTx/>
            </a:bodyPr>
            <a:lstStyle/>
            <a:p>
              <a:endParaRPr lang="es-ES_tradnl"/>
            </a:p>
          </p:txBody>
        </p:sp>
        <p:grpSp>
          <p:nvGrpSpPr>
            <p:cNvPr id="365603" name="Group 44"/>
            <p:cNvGrpSpPr>
              <a:grpSpLocks/>
            </p:cNvGrpSpPr>
            <p:nvPr/>
          </p:nvGrpSpPr>
          <p:grpSpPr bwMode="auto">
            <a:xfrm flipH="1">
              <a:off x="2453" y="1599"/>
              <a:ext cx="574" cy="1084"/>
              <a:chOff x="703" y="1570"/>
              <a:chExt cx="1206" cy="1200"/>
            </a:xfrm>
          </p:grpSpPr>
          <p:sp>
            <p:nvSpPr>
              <p:cNvPr id="365607" name="AutoShape 45"/>
              <p:cNvSpPr>
                <a:spLocks noChangeAspect="1" noChangeArrowheads="1" noTextEdit="1"/>
              </p:cNvSpPr>
              <p:nvPr/>
            </p:nvSpPr>
            <p:spPr bwMode="auto">
              <a:xfrm>
                <a:off x="703" y="1570"/>
                <a:ext cx="1206" cy="1200"/>
              </a:xfrm>
              <a:prstGeom prst="rect">
                <a:avLst/>
              </a:prstGeom>
              <a:noFill/>
              <a:ln w="9525">
                <a:noFill/>
                <a:miter lim="800000"/>
                <a:headEnd/>
                <a:tailEnd/>
              </a:ln>
            </p:spPr>
            <p:txBody>
              <a:bodyPr/>
              <a:lstStyle/>
              <a:p>
                <a:endParaRPr lang="es-ES_tradnl"/>
              </a:p>
            </p:txBody>
          </p:sp>
          <p:sp>
            <p:nvSpPr>
              <p:cNvPr id="365608" name="Freeform 46"/>
              <p:cNvSpPr>
                <a:spLocks/>
              </p:cNvSpPr>
              <p:nvPr/>
            </p:nvSpPr>
            <p:spPr bwMode="auto">
              <a:xfrm>
                <a:off x="846" y="1713"/>
                <a:ext cx="914" cy="908"/>
              </a:xfrm>
              <a:custGeom>
                <a:avLst/>
                <a:gdLst>
                  <a:gd name="T0" fmla="*/ 0 w 914"/>
                  <a:gd name="T1" fmla="*/ 454 h 908"/>
                  <a:gd name="T2" fmla="*/ 12 w 914"/>
                  <a:gd name="T3" fmla="*/ 364 h 908"/>
                  <a:gd name="T4" fmla="*/ 36 w 914"/>
                  <a:gd name="T5" fmla="*/ 281 h 908"/>
                  <a:gd name="T6" fmla="*/ 78 w 914"/>
                  <a:gd name="T7" fmla="*/ 203 h 908"/>
                  <a:gd name="T8" fmla="*/ 138 w 914"/>
                  <a:gd name="T9" fmla="*/ 138 h 908"/>
                  <a:gd name="T10" fmla="*/ 203 w 914"/>
                  <a:gd name="T11" fmla="*/ 78 h 908"/>
                  <a:gd name="T12" fmla="*/ 281 w 914"/>
                  <a:gd name="T13" fmla="*/ 36 h 908"/>
                  <a:gd name="T14" fmla="*/ 370 w 914"/>
                  <a:gd name="T15" fmla="*/ 12 h 908"/>
                  <a:gd name="T16" fmla="*/ 460 w 914"/>
                  <a:gd name="T17" fmla="*/ 0 h 908"/>
                  <a:gd name="T18" fmla="*/ 550 w 914"/>
                  <a:gd name="T19" fmla="*/ 12 h 908"/>
                  <a:gd name="T20" fmla="*/ 633 w 914"/>
                  <a:gd name="T21" fmla="*/ 36 h 908"/>
                  <a:gd name="T22" fmla="*/ 711 w 914"/>
                  <a:gd name="T23" fmla="*/ 78 h 908"/>
                  <a:gd name="T24" fmla="*/ 776 w 914"/>
                  <a:gd name="T25" fmla="*/ 138 h 908"/>
                  <a:gd name="T26" fmla="*/ 836 w 914"/>
                  <a:gd name="T27" fmla="*/ 203 h 908"/>
                  <a:gd name="T28" fmla="*/ 878 w 914"/>
                  <a:gd name="T29" fmla="*/ 281 h 908"/>
                  <a:gd name="T30" fmla="*/ 902 w 914"/>
                  <a:gd name="T31" fmla="*/ 364 h 908"/>
                  <a:gd name="T32" fmla="*/ 914 w 914"/>
                  <a:gd name="T33" fmla="*/ 454 h 908"/>
                  <a:gd name="T34" fmla="*/ 914 w 914"/>
                  <a:gd name="T35" fmla="*/ 502 h 908"/>
                  <a:gd name="T36" fmla="*/ 902 w 914"/>
                  <a:gd name="T37" fmla="*/ 544 h 908"/>
                  <a:gd name="T38" fmla="*/ 878 w 914"/>
                  <a:gd name="T39" fmla="*/ 633 h 908"/>
                  <a:gd name="T40" fmla="*/ 836 w 914"/>
                  <a:gd name="T41" fmla="*/ 711 h 908"/>
                  <a:gd name="T42" fmla="*/ 776 w 914"/>
                  <a:gd name="T43" fmla="*/ 776 h 908"/>
                  <a:gd name="T44" fmla="*/ 711 w 914"/>
                  <a:gd name="T45" fmla="*/ 830 h 908"/>
                  <a:gd name="T46" fmla="*/ 633 w 914"/>
                  <a:gd name="T47" fmla="*/ 872 h 908"/>
                  <a:gd name="T48" fmla="*/ 550 w 914"/>
                  <a:gd name="T49" fmla="*/ 896 h 908"/>
                  <a:gd name="T50" fmla="*/ 460 w 914"/>
                  <a:gd name="T51" fmla="*/ 908 h 908"/>
                  <a:gd name="T52" fmla="*/ 370 w 914"/>
                  <a:gd name="T53" fmla="*/ 896 h 908"/>
                  <a:gd name="T54" fmla="*/ 281 w 914"/>
                  <a:gd name="T55" fmla="*/ 872 h 908"/>
                  <a:gd name="T56" fmla="*/ 203 w 914"/>
                  <a:gd name="T57" fmla="*/ 830 h 908"/>
                  <a:gd name="T58" fmla="*/ 138 w 914"/>
                  <a:gd name="T59" fmla="*/ 776 h 908"/>
                  <a:gd name="T60" fmla="*/ 78 w 914"/>
                  <a:gd name="T61" fmla="*/ 711 h 908"/>
                  <a:gd name="T62" fmla="*/ 36 w 914"/>
                  <a:gd name="T63" fmla="*/ 633 h 908"/>
                  <a:gd name="T64" fmla="*/ 24 w 914"/>
                  <a:gd name="T65" fmla="*/ 591 h 908"/>
                  <a:gd name="T66" fmla="*/ 12 w 914"/>
                  <a:gd name="T67" fmla="*/ 544 h 908"/>
                  <a:gd name="T68" fmla="*/ 0 w 914"/>
                  <a:gd name="T69" fmla="*/ 502 h 908"/>
                  <a:gd name="T70" fmla="*/ 0 w 914"/>
                  <a:gd name="T71" fmla="*/ 454 h 9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14"/>
                  <a:gd name="T109" fmla="*/ 0 h 908"/>
                  <a:gd name="T110" fmla="*/ 914 w 914"/>
                  <a:gd name="T111" fmla="*/ 908 h 9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14" h="908">
                    <a:moveTo>
                      <a:pt x="0" y="454"/>
                    </a:moveTo>
                    <a:lnTo>
                      <a:pt x="12" y="364"/>
                    </a:lnTo>
                    <a:lnTo>
                      <a:pt x="36" y="281"/>
                    </a:lnTo>
                    <a:lnTo>
                      <a:pt x="78" y="203"/>
                    </a:lnTo>
                    <a:lnTo>
                      <a:pt x="138" y="138"/>
                    </a:lnTo>
                    <a:lnTo>
                      <a:pt x="203" y="78"/>
                    </a:lnTo>
                    <a:lnTo>
                      <a:pt x="281" y="36"/>
                    </a:lnTo>
                    <a:lnTo>
                      <a:pt x="370" y="12"/>
                    </a:lnTo>
                    <a:lnTo>
                      <a:pt x="460" y="0"/>
                    </a:lnTo>
                    <a:lnTo>
                      <a:pt x="550" y="12"/>
                    </a:lnTo>
                    <a:lnTo>
                      <a:pt x="633" y="36"/>
                    </a:lnTo>
                    <a:lnTo>
                      <a:pt x="711" y="78"/>
                    </a:lnTo>
                    <a:lnTo>
                      <a:pt x="776" y="138"/>
                    </a:lnTo>
                    <a:lnTo>
                      <a:pt x="836" y="203"/>
                    </a:lnTo>
                    <a:lnTo>
                      <a:pt x="878" y="281"/>
                    </a:lnTo>
                    <a:lnTo>
                      <a:pt x="902" y="364"/>
                    </a:lnTo>
                    <a:lnTo>
                      <a:pt x="914" y="454"/>
                    </a:lnTo>
                    <a:lnTo>
                      <a:pt x="914" y="502"/>
                    </a:lnTo>
                    <a:lnTo>
                      <a:pt x="902" y="544"/>
                    </a:lnTo>
                    <a:lnTo>
                      <a:pt x="878" y="633"/>
                    </a:lnTo>
                    <a:lnTo>
                      <a:pt x="836" y="711"/>
                    </a:lnTo>
                    <a:lnTo>
                      <a:pt x="776" y="776"/>
                    </a:lnTo>
                    <a:lnTo>
                      <a:pt x="711" y="830"/>
                    </a:lnTo>
                    <a:lnTo>
                      <a:pt x="633" y="872"/>
                    </a:lnTo>
                    <a:lnTo>
                      <a:pt x="550" y="896"/>
                    </a:lnTo>
                    <a:lnTo>
                      <a:pt x="460" y="908"/>
                    </a:lnTo>
                    <a:lnTo>
                      <a:pt x="370" y="896"/>
                    </a:lnTo>
                    <a:lnTo>
                      <a:pt x="281" y="872"/>
                    </a:lnTo>
                    <a:lnTo>
                      <a:pt x="203" y="830"/>
                    </a:lnTo>
                    <a:lnTo>
                      <a:pt x="138" y="776"/>
                    </a:lnTo>
                    <a:lnTo>
                      <a:pt x="78" y="711"/>
                    </a:lnTo>
                    <a:lnTo>
                      <a:pt x="36" y="633"/>
                    </a:lnTo>
                    <a:lnTo>
                      <a:pt x="24" y="591"/>
                    </a:lnTo>
                    <a:lnTo>
                      <a:pt x="12" y="544"/>
                    </a:lnTo>
                    <a:lnTo>
                      <a:pt x="0" y="502"/>
                    </a:lnTo>
                    <a:lnTo>
                      <a:pt x="0" y="454"/>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09" name="Freeform 47"/>
              <p:cNvSpPr>
                <a:spLocks/>
              </p:cNvSpPr>
              <p:nvPr/>
            </p:nvSpPr>
            <p:spPr bwMode="auto">
              <a:xfrm>
                <a:off x="1157" y="1624"/>
                <a:ext cx="149" cy="388"/>
              </a:xfrm>
              <a:custGeom>
                <a:avLst/>
                <a:gdLst>
                  <a:gd name="T0" fmla="*/ 0 w 149"/>
                  <a:gd name="T1" fmla="*/ 18 h 388"/>
                  <a:gd name="T2" fmla="*/ 65 w 149"/>
                  <a:gd name="T3" fmla="*/ 6 h 388"/>
                  <a:gd name="T4" fmla="*/ 131 w 149"/>
                  <a:gd name="T5" fmla="*/ 0 h 388"/>
                  <a:gd name="T6" fmla="*/ 149 w 149"/>
                  <a:gd name="T7" fmla="*/ 0 h 388"/>
                  <a:gd name="T8" fmla="*/ 131 w 149"/>
                  <a:gd name="T9" fmla="*/ 388 h 388"/>
                  <a:gd name="T10" fmla="*/ 0 w 149"/>
                  <a:gd name="T11" fmla="*/ 18 h 388"/>
                  <a:gd name="T12" fmla="*/ 0 60000 65536"/>
                  <a:gd name="T13" fmla="*/ 0 60000 65536"/>
                  <a:gd name="T14" fmla="*/ 0 60000 65536"/>
                  <a:gd name="T15" fmla="*/ 0 60000 65536"/>
                  <a:gd name="T16" fmla="*/ 0 60000 65536"/>
                  <a:gd name="T17" fmla="*/ 0 60000 65536"/>
                  <a:gd name="T18" fmla="*/ 0 w 149"/>
                  <a:gd name="T19" fmla="*/ 0 h 388"/>
                  <a:gd name="T20" fmla="*/ 149 w 149"/>
                  <a:gd name="T21" fmla="*/ 388 h 388"/>
                </a:gdLst>
                <a:ahLst/>
                <a:cxnLst>
                  <a:cxn ang="T12">
                    <a:pos x="T0" y="T1"/>
                  </a:cxn>
                  <a:cxn ang="T13">
                    <a:pos x="T2" y="T3"/>
                  </a:cxn>
                  <a:cxn ang="T14">
                    <a:pos x="T4" y="T5"/>
                  </a:cxn>
                  <a:cxn ang="T15">
                    <a:pos x="T6" y="T7"/>
                  </a:cxn>
                  <a:cxn ang="T16">
                    <a:pos x="T8" y="T9"/>
                  </a:cxn>
                  <a:cxn ang="T17">
                    <a:pos x="T10" y="T11"/>
                  </a:cxn>
                </a:cxnLst>
                <a:rect l="T18" t="T19" r="T20" b="T21"/>
                <a:pathLst>
                  <a:path w="149" h="388">
                    <a:moveTo>
                      <a:pt x="0" y="18"/>
                    </a:moveTo>
                    <a:lnTo>
                      <a:pt x="65" y="6"/>
                    </a:lnTo>
                    <a:lnTo>
                      <a:pt x="131" y="0"/>
                    </a:lnTo>
                    <a:lnTo>
                      <a:pt x="149" y="0"/>
                    </a:lnTo>
                    <a:lnTo>
                      <a:pt x="131" y="388"/>
                    </a:lnTo>
                    <a:lnTo>
                      <a:pt x="0" y="18"/>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0" name="Freeform 48"/>
              <p:cNvSpPr>
                <a:spLocks/>
              </p:cNvSpPr>
              <p:nvPr/>
            </p:nvSpPr>
            <p:spPr bwMode="auto">
              <a:xfrm>
                <a:off x="775" y="1892"/>
                <a:ext cx="388" cy="209"/>
              </a:xfrm>
              <a:custGeom>
                <a:avLst/>
                <a:gdLst>
                  <a:gd name="T0" fmla="*/ 0 w 388"/>
                  <a:gd name="T1" fmla="*/ 138 h 209"/>
                  <a:gd name="T2" fmla="*/ 18 w 388"/>
                  <a:gd name="T3" fmla="*/ 72 h 209"/>
                  <a:gd name="T4" fmla="*/ 47 w 388"/>
                  <a:gd name="T5" fmla="*/ 18 h 209"/>
                  <a:gd name="T6" fmla="*/ 53 w 388"/>
                  <a:gd name="T7" fmla="*/ 12 h 209"/>
                  <a:gd name="T8" fmla="*/ 59 w 388"/>
                  <a:gd name="T9" fmla="*/ 0 h 209"/>
                  <a:gd name="T10" fmla="*/ 388 w 388"/>
                  <a:gd name="T11" fmla="*/ 209 h 209"/>
                  <a:gd name="T12" fmla="*/ 0 w 388"/>
                  <a:gd name="T13" fmla="*/ 138 h 209"/>
                  <a:gd name="T14" fmla="*/ 0 60000 65536"/>
                  <a:gd name="T15" fmla="*/ 0 60000 65536"/>
                  <a:gd name="T16" fmla="*/ 0 60000 65536"/>
                  <a:gd name="T17" fmla="*/ 0 60000 65536"/>
                  <a:gd name="T18" fmla="*/ 0 60000 65536"/>
                  <a:gd name="T19" fmla="*/ 0 60000 65536"/>
                  <a:gd name="T20" fmla="*/ 0 60000 65536"/>
                  <a:gd name="T21" fmla="*/ 0 w 388"/>
                  <a:gd name="T22" fmla="*/ 0 h 209"/>
                  <a:gd name="T23" fmla="*/ 388 w 388"/>
                  <a:gd name="T24" fmla="*/ 209 h 2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8" h="209">
                    <a:moveTo>
                      <a:pt x="0" y="138"/>
                    </a:moveTo>
                    <a:lnTo>
                      <a:pt x="18" y="72"/>
                    </a:lnTo>
                    <a:lnTo>
                      <a:pt x="47" y="18"/>
                    </a:lnTo>
                    <a:lnTo>
                      <a:pt x="53" y="12"/>
                    </a:lnTo>
                    <a:lnTo>
                      <a:pt x="59" y="0"/>
                    </a:lnTo>
                    <a:lnTo>
                      <a:pt x="388" y="209"/>
                    </a:lnTo>
                    <a:lnTo>
                      <a:pt x="0" y="138"/>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1" name="Freeform 49"/>
              <p:cNvSpPr>
                <a:spLocks/>
              </p:cNvSpPr>
              <p:nvPr/>
            </p:nvSpPr>
            <p:spPr bwMode="auto">
              <a:xfrm>
                <a:off x="757" y="2161"/>
                <a:ext cx="394" cy="149"/>
              </a:xfrm>
              <a:custGeom>
                <a:avLst/>
                <a:gdLst>
                  <a:gd name="T0" fmla="*/ 24 w 394"/>
                  <a:gd name="T1" fmla="*/ 149 h 149"/>
                  <a:gd name="T2" fmla="*/ 6 w 394"/>
                  <a:gd name="T3" fmla="*/ 90 h 149"/>
                  <a:gd name="T4" fmla="*/ 0 w 394"/>
                  <a:gd name="T5" fmla="*/ 24 h 149"/>
                  <a:gd name="T6" fmla="*/ 0 w 394"/>
                  <a:gd name="T7" fmla="*/ 0 h 149"/>
                  <a:gd name="T8" fmla="*/ 394 w 394"/>
                  <a:gd name="T9" fmla="*/ 24 h 149"/>
                  <a:gd name="T10" fmla="*/ 24 w 394"/>
                  <a:gd name="T11" fmla="*/ 149 h 149"/>
                  <a:gd name="T12" fmla="*/ 0 60000 65536"/>
                  <a:gd name="T13" fmla="*/ 0 60000 65536"/>
                  <a:gd name="T14" fmla="*/ 0 60000 65536"/>
                  <a:gd name="T15" fmla="*/ 0 60000 65536"/>
                  <a:gd name="T16" fmla="*/ 0 60000 65536"/>
                  <a:gd name="T17" fmla="*/ 0 60000 65536"/>
                  <a:gd name="T18" fmla="*/ 0 w 394"/>
                  <a:gd name="T19" fmla="*/ 0 h 149"/>
                  <a:gd name="T20" fmla="*/ 394 w 394"/>
                  <a:gd name="T21" fmla="*/ 149 h 149"/>
                </a:gdLst>
                <a:ahLst/>
                <a:cxnLst>
                  <a:cxn ang="T12">
                    <a:pos x="T0" y="T1"/>
                  </a:cxn>
                  <a:cxn ang="T13">
                    <a:pos x="T2" y="T3"/>
                  </a:cxn>
                  <a:cxn ang="T14">
                    <a:pos x="T4" y="T5"/>
                  </a:cxn>
                  <a:cxn ang="T15">
                    <a:pos x="T6" y="T7"/>
                  </a:cxn>
                  <a:cxn ang="T16">
                    <a:pos x="T8" y="T9"/>
                  </a:cxn>
                  <a:cxn ang="T17">
                    <a:pos x="T10" y="T11"/>
                  </a:cxn>
                </a:cxnLst>
                <a:rect l="T18" t="T19" r="T20" b="T21"/>
                <a:pathLst>
                  <a:path w="394" h="149">
                    <a:moveTo>
                      <a:pt x="24" y="149"/>
                    </a:moveTo>
                    <a:lnTo>
                      <a:pt x="6" y="90"/>
                    </a:lnTo>
                    <a:lnTo>
                      <a:pt x="0" y="24"/>
                    </a:lnTo>
                    <a:lnTo>
                      <a:pt x="0" y="0"/>
                    </a:lnTo>
                    <a:lnTo>
                      <a:pt x="394" y="24"/>
                    </a:lnTo>
                    <a:lnTo>
                      <a:pt x="24" y="149"/>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2" name="Freeform 50"/>
              <p:cNvSpPr>
                <a:spLocks/>
              </p:cNvSpPr>
              <p:nvPr/>
            </p:nvSpPr>
            <p:spPr bwMode="auto">
              <a:xfrm>
                <a:off x="828" y="2257"/>
                <a:ext cx="353" cy="292"/>
              </a:xfrm>
              <a:custGeom>
                <a:avLst/>
                <a:gdLst>
                  <a:gd name="T0" fmla="*/ 96 w 353"/>
                  <a:gd name="T1" fmla="*/ 292 h 292"/>
                  <a:gd name="T2" fmla="*/ 48 w 353"/>
                  <a:gd name="T3" fmla="*/ 244 h 292"/>
                  <a:gd name="T4" fmla="*/ 12 w 353"/>
                  <a:gd name="T5" fmla="*/ 197 h 292"/>
                  <a:gd name="T6" fmla="*/ 6 w 353"/>
                  <a:gd name="T7" fmla="*/ 191 h 292"/>
                  <a:gd name="T8" fmla="*/ 0 w 353"/>
                  <a:gd name="T9" fmla="*/ 179 h 292"/>
                  <a:gd name="T10" fmla="*/ 353 w 353"/>
                  <a:gd name="T11" fmla="*/ 0 h 292"/>
                  <a:gd name="T12" fmla="*/ 96 w 353"/>
                  <a:gd name="T13" fmla="*/ 292 h 292"/>
                  <a:gd name="T14" fmla="*/ 0 60000 65536"/>
                  <a:gd name="T15" fmla="*/ 0 60000 65536"/>
                  <a:gd name="T16" fmla="*/ 0 60000 65536"/>
                  <a:gd name="T17" fmla="*/ 0 60000 65536"/>
                  <a:gd name="T18" fmla="*/ 0 60000 65536"/>
                  <a:gd name="T19" fmla="*/ 0 60000 65536"/>
                  <a:gd name="T20" fmla="*/ 0 60000 65536"/>
                  <a:gd name="T21" fmla="*/ 0 w 353"/>
                  <a:gd name="T22" fmla="*/ 0 h 292"/>
                  <a:gd name="T23" fmla="*/ 353 w 353"/>
                  <a:gd name="T24" fmla="*/ 292 h 2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3" h="292">
                    <a:moveTo>
                      <a:pt x="96" y="292"/>
                    </a:moveTo>
                    <a:lnTo>
                      <a:pt x="48" y="244"/>
                    </a:lnTo>
                    <a:lnTo>
                      <a:pt x="12" y="197"/>
                    </a:lnTo>
                    <a:lnTo>
                      <a:pt x="6" y="191"/>
                    </a:lnTo>
                    <a:lnTo>
                      <a:pt x="0" y="179"/>
                    </a:lnTo>
                    <a:lnTo>
                      <a:pt x="353" y="0"/>
                    </a:lnTo>
                    <a:lnTo>
                      <a:pt x="96" y="292"/>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3" name="Freeform 51"/>
              <p:cNvSpPr>
                <a:spLocks/>
              </p:cNvSpPr>
              <p:nvPr/>
            </p:nvSpPr>
            <p:spPr bwMode="auto">
              <a:xfrm>
                <a:off x="1025" y="2310"/>
                <a:ext cx="215" cy="382"/>
              </a:xfrm>
              <a:custGeom>
                <a:avLst/>
                <a:gdLst>
                  <a:gd name="T0" fmla="*/ 138 w 215"/>
                  <a:gd name="T1" fmla="*/ 382 h 382"/>
                  <a:gd name="T2" fmla="*/ 78 w 215"/>
                  <a:gd name="T3" fmla="*/ 370 h 382"/>
                  <a:gd name="T4" fmla="*/ 18 w 215"/>
                  <a:gd name="T5" fmla="*/ 341 h 382"/>
                  <a:gd name="T6" fmla="*/ 12 w 215"/>
                  <a:gd name="T7" fmla="*/ 335 h 382"/>
                  <a:gd name="T8" fmla="*/ 0 w 215"/>
                  <a:gd name="T9" fmla="*/ 329 h 382"/>
                  <a:gd name="T10" fmla="*/ 215 w 215"/>
                  <a:gd name="T11" fmla="*/ 0 h 382"/>
                  <a:gd name="T12" fmla="*/ 138 w 215"/>
                  <a:gd name="T13" fmla="*/ 382 h 382"/>
                  <a:gd name="T14" fmla="*/ 0 60000 65536"/>
                  <a:gd name="T15" fmla="*/ 0 60000 65536"/>
                  <a:gd name="T16" fmla="*/ 0 60000 65536"/>
                  <a:gd name="T17" fmla="*/ 0 60000 65536"/>
                  <a:gd name="T18" fmla="*/ 0 60000 65536"/>
                  <a:gd name="T19" fmla="*/ 0 60000 65536"/>
                  <a:gd name="T20" fmla="*/ 0 60000 65536"/>
                  <a:gd name="T21" fmla="*/ 0 w 215"/>
                  <a:gd name="T22" fmla="*/ 0 h 382"/>
                  <a:gd name="T23" fmla="*/ 215 w 215"/>
                  <a:gd name="T24" fmla="*/ 382 h 3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5" h="382">
                    <a:moveTo>
                      <a:pt x="138" y="382"/>
                    </a:moveTo>
                    <a:lnTo>
                      <a:pt x="78" y="370"/>
                    </a:lnTo>
                    <a:lnTo>
                      <a:pt x="18" y="341"/>
                    </a:lnTo>
                    <a:lnTo>
                      <a:pt x="12" y="335"/>
                    </a:lnTo>
                    <a:lnTo>
                      <a:pt x="0" y="329"/>
                    </a:lnTo>
                    <a:lnTo>
                      <a:pt x="215" y="0"/>
                    </a:lnTo>
                    <a:lnTo>
                      <a:pt x="138" y="382"/>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4" name="Freeform 52"/>
              <p:cNvSpPr>
                <a:spLocks/>
              </p:cNvSpPr>
              <p:nvPr/>
            </p:nvSpPr>
            <p:spPr bwMode="auto">
              <a:xfrm>
                <a:off x="1294" y="2322"/>
                <a:ext cx="149" cy="388"/>
              </a:xfrm>
              <a:custGeom>
                <a:avLst/>
                <a:gdLst>
                  <a:gd name="T0" fmla="*/ 149 w 149"/>
                  <a:gd name="T1" fmla="*/ 370 h 388"/>
                  <a:gd name="T2" fmla="*/ 90 w 149"/>
                  <a:gd name="T3" fmla="*/ 382 h 388"/>
                  <a:gd name="T4" fmla="*/ 24 w 149"/>
                  <a:gd name="T5" fmla="*/ 388 h 388"/>
                  <a:gd name="T6" fmla="*/ 0 w 149"/>
                  <a:gd name="T7" fmla="*/ 388 h 388"/>
                  <a:gd name="T8" fmla="*/ 24 w 149"/>
                  <a:gd name="T9" fmla="*/ 0 h 388"/>
                  <a:gd name="T10" fmla="*/ 149 w 149"/>
                  <a:gd name="T11" fmla="*/ 370 h 388"/>
                  <a:gd name="T12" fmla="*/ 0 60000 65536"/>
                  <a:gd name="T13" fmla="*/ 0 60000 65536"/>
                  <a:gd name="T14" fmla="*/ 0 60000 65536"/>
                  <a:gd name="T15" fmla="*/ 0 60000 65536"/>
                  <a:gd name="T16" fmla="*/ 0 60000 65536"/>
                  <a:gd name="T17" fmla="*/ 0 60000 65536"/>
                  <a:gd name="T18" fmla="*/ 0 w 149"/>
                  <a:gd name="T19" fmla="*/ 0 h 388"/>
                  <a:gd name="T20" fmla="*/ 149 w 149"/>
                  <a:gd name="T21" fmla="*/ 388 h 388"/>
                </a:gdLst>
                <a:ahLst/>
                <a:cxnLst>
                  <a:cxn ang="T12">
                    <a:pos x="T0" y="T1"/>
                  </a:cxn>
                  <a:cxn ang="T13">
                    <a:pos x="T2" y="T3"/>
                  </a:cxn>
                  <a:cxn ang="T14">
                    <a:pos x="T4" y="T5"/>
                  </a:cxn>
                  <a:cxn ang="T15">
                    <a:pos x="T6" y="T7"/>
                  </a:cxn>
                  <a:cxn ang="T16">
                    <a:pos x="T8" y="T9"/>
                  </a:cxn>
                  <a:cxn ang="T17">
                    <a:pos x="T10" y="T11"/>
                  </a:cxn>
                </a:cxnLst>
                <a:rect l="T18" t="T19" r="T20" b="T21"/>
                <a:pathLst>
                  <a:path w="149" h="388">
                    <a:moveTo>
                      <a:pt x="149" y="370"/>
                    </a:moveTo>
                    <a:lnTo>
                      <a:pt x="90" y="382"/>
                    </a:lnTo>
                    <a:lnTo>
                      <a:pt x="24" y="388"/>
                    </a:lnTo>
                    <a:lnTo>
                      <a:pt x="0" y="388"/>
                    </a:lnTo>
                    <a:lnTo>
                      <a:pt x="24" y="0"/>
                    </a:lnTo>
                    <a:lnTo>
                      <a:pt x="149" y="370"/>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5" name="Freeform 53"/>
              <p:cNvSpPr>
                <a:spLocks/>
              </p:cNvSpPr>
              <p:nvPr/>
            </p:nvSpPr>
            <p:spPr bwMode="auto">
              <a:xfrm>
                <a:off x="1402" y="2292"/>
                <a:ext cx="298" cy="347"/>
              </a:xfrm>
              <a:custGeom>
                <a:avLst/>
                <a:gdLst>
                  <a:gd name="T0" fmla="*/ 298 w 298"/>
                  <a:gd name="T1" fmla="*/ 257 h 347"/>
                  <a:gd name="T2" fmla="*/ 250 w 298"/>
                  <a:gd name="T3" fmla="*/ 305 h 347"/>
                  <a:gd name="T4" fmla="*/ 197 w 298"/>
                  <a:gd name="T5" fmla="*/ 341 h 347"/>
                  <a:gd name="T6" fmla="*/ 191 w 298"/>
                  <a:gd name="T7" fmla="*/ 347 h 347"/>
                  <a:gd name="T8" fmla="*/ 179 w 298"/>
                  <a:gd name="T9" fmla="*/ 347 h 347"/>
                  <a:gd name="T10" fmla="*/ 0 w 298"/>
                  <a:gd name="T11" fmla="*/ 0 h 347"/>
                  <a:gd name="T12" fmla="*/ 298 w 298"/>
                  <a:gd name="T13" fmla="*/ 257 h 347"/>
                  <a:gd name="T14" fmla="*/ 0 60000 65536"/>
                  <a:gd name="T15" fmla="*/ 0 60000 65536"/>
                  <a:gd name="T16" fmla="*/ 0 60000 65536"/>
                  <a:gd name="T17" fmla="*/ 0 60000 65536"/>
                  <a:gd name="T18" fmla="*/ 0 60000 65536"/>
                  <a:gd name="T19" fmla="*/ 0 60000 65536"/>
                  <a:gd name="T20" fmla="*/ 0 60000 65536"/>
                  <a:gd name="T21" fmla="*/ 0 w 298"/>
                  <a:gd name="T22" fmla="*/ 0 h 347"/>
                  <a:gd name="T23" fmla="*/ 298 w 298"/>
                  <a:gd name="T24" fmla="*/ 347 h 3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8" h="347">
                    <a:moveTo>
                      <a:pt x="298" y="257"/>
                    </a:moveTo>
                    <a:lnTo>
                      <a:pt x="250" y="305"/>
                    </a:lnTo>
                    <a:lnTo>
                      <a:pt x="197" y="341"/>
                    </a:lnTo>
                    <a:lnTo>
                      <a:pt x="191" y="347"/>
                    </a:lnTo>
                    <a:lnTo>
                      <a:pt x="179" y="347"/>
                    </a:lnTo>
                    <a:lnTo>
                      <a:pt x="0" y="0"/>
                    </a:lnTo>
                    <a:lnTo>
                      <a:pt x="298" y="257"/>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6" name="Freeform 54"/>
              <p:cNvSpPr>
                <a:spLocks/>
              </p:cNvSpPr>
              <p:nvPr/>
            </p:nvSpPr>
            <p:spPr bwMode="auto">
              <a:xfrm>
                <a:off x="1443" y="2233"/>
                <a:ext cx="388" cy="209"/>
              </a:xfrm>
              <a:custGeom>
                <a:avLst/>
                <a:gdLst>
                  <a:gd name="T0" fmla="*/ 388 w 388"/>
                  <a:gd name="T1" fmla="*/ 71 h 209"/>
                  <a:gd name="T2" fmla="*/ 370 w 388"/>
                  <a:gd name="T3" fmla="*/ 137 h 209"/>
                  <a:gd name="T4" fmla="*/ 341 w 388"/>
                  <a:gd name="T5" fmla="*/ 191 h 209"/>
                  <a:gd name="T6" fmla="*/ 335 w 388"/>
                  <a:gd name="T7" fmla="*/ 203 h 209"/>
                  <a:gd name="T8" fmla="*/ 329 w 388"/>
                  <a:gd name="T9" fmla="*/ 209 h 209"/>
                  <a:gd name="T10" fmla="*/ 0 w 388"/>
                  <a:gd name="T11" fmla="*/ 0 h 209"/>
                  <a:gd name="T12" fmla="*/ 388 w 388"/>
                  <a:gd name="T13" fmla="*/ 71 h 209"/>
                  <a:gd name="T14" fmla="*/ 0 60000 65536"/>
                  <a:gd name="T15" fmla="*/ 0 60000 65536"/>
                  <a:gd name="T16" fmla="*/ 0 60000 65536"/>
                  <a:gd name="T17" fmla="*/ 0 60000 65536"/>
                  <a:gd name="T18" fmla="*/ 0 60000 65536"/>
                  <a:gd name="T19" fmla="*/ 0 60000 65536"/>
                  <a:gd name="T20" fmla="*/ 0 60000 65536"/>
                  <a:gd name="T21" fmla="*/ 0 w 388"/>
                  <a:gd name="T22" fmla="*/ 0 h 209"/>
                  <a:gd name="T23" fmla="*/ 388 w 388"/>
                  <a:gd name="T24" fmla="*/ 209 h 2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8" h="209">
                    <a:moveTo>
                      <a:pt x="388" y="71"/>
                    </a:moveTo>
                    <a:lnTo>
                      <a:pt x="370" y="137"/>
                    </a:lnTo>
                    <a:lnTo>
                      <a:pt x="341" y="191"/>
                    </a:lnTo>
                    <a:lnTo>
                      <a:pt x="335" y="203"/>
                    </a:lnTo>
                    <a:lnTo>
                      <a:pt x="329" y="209"/>
                    </a:lnTo>
                    <a:lnTo>
                      <a:pt x="0" y="0"/>
                    </a:lnTo>
                    <a:lnTo>
                      <a:pt x="388" y="71"/>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7" name="Freeform 55"/>
              <p:cNvSpPr>
                <a:spLocks/>
              </p:cNvSpPr>
              <p:nvPr/>
            </p:nvSpPr>
            <p:spPr bwMode="auto">
              <a:xfrm>
                <a:off x="1455" y="2018"/>
                <a:ext cx="394" cy="149"/>
              </a:xfrm>
              <a:custGeom>
                <a:avLst/>
                <a:gdLst>
                  <a:gd name="T0" fmla="*/ 370 w 394"/>
                  <a:gd name="T1" fmla="*/ 0 h 149"/>
                  <a:gd name="T2" fmla="*/ 382 w 394"/>
                  <a:gd name="T3" fmla="*/ 36 h 149"/>
                  <a:gd name="T4" fmla="*/ 388 w 394"/>
                  <a:gd name="T5" fmla="*/ 65 h 149"/>
                  <a:gd name="T6" fmla="*/ 394 w 394"/>
                  <a:gd name="T7" fmla="*/ 131 h 149"/>
                  <a:gd name="T8" fmla="*/ 394 w 394"/>
                  <a:gd name="T9" fmla="*/ 149 h 149"/>
                  <a:gd name="T10" fmla="*/ 0 w 394"/>
                  <a:gd name="T11" fmla="*/ 131 h 149"/>
                  <a:gd name="T12" fmla="*/ 370 w 394"/>
                  <a:gd name="T13" fmla="*/ 0 h 149"/>
                  <a:gd name="T14" fmla="*/ 0 60000 65536"/>
                  <a:gd name="T15" fmla="*/ 0 60000 65536"/>
                  <a:gd name="T16" fmla="*/ 0 60000 65536"/>
                  <a:gd name="T17" fmla="*/ 0 60000 65536"/>
                  <a:gd name="T18" fmla="*/ 0 60000 65536"/>
                  <a:gd name="T19" fmla="*/ 0 60000 65536"/>
                  <a:gd name="T20" fmla="*/ 0 60000 65536"/>
                  <a:gd name="T21" fmla="*/ 0 w 394"/>
                  <a:gd name="T22" fmla="*/ 0 h 149"/>
                  <a:gd name="T23" fmla="*/ 394 w 394"/>
                  <a:gd name="T24" fmla="*/ 149 h 1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4" h="149">
                    <a:moveTo>
                      <a:pt x="370" y="0"/>
                    </a:moveTo>
                    <a:lnTo>
                      <a:pt x="382" y="36"/>
                    </a:lnTo>
                    <a:lnTo>
                      <a:pt x="388" y="65"/>
                    </a:lnTo>
                    <a:lnTo>
                      <a:pt x="394" y="131"/>
                    </a:lnTo>
                    <a:lnTo>
                      <a:pt x="394" y="149"/>
                    </a:lnTo>
                    <a:lnTo>
                      <a:pt x="0" y="131"/>
                    </a:lnTo>
                    <a:lnTo>
                      <a:pt x="370" y="0"/>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8" name="Freeform 56"/>
              <p:cNvSpPr>
                <a:spLocks/>
              </p:cNvSpPr>
              <p:nvPr/>
            </p:nvSpPr>
            <p:spPr bwMode="auto">
              <a:xfrm>
                <a:off x="1431" y="1785"/>
                <a:ext cx="353" cy="292"/>
              </a:xfrm>
              <a:custGeom>
                <a:avLst/>
                <a:gdLst>
                  <a:gd name="T0" fmla="*/ 257 w 353"/>
                  <a:gd name="T1" fmla="*/ 0 h 292"/>
                  <a:gd name="T2" fmla="*/ 281 w 353"/>
                  <a:gd name="T3" fmla="*/ 18 h 292"/>
                  <a:gd name="T4" fmla="*/ 305 w 353"/>
                  <a:gd name="T5" fmla="*/ 42 h 292"/>
                  <a:gd name="T6" fmla="*/ 341 w 353"/>
                  <a:gd name="T7" fmla="*/ 95 h 292"/>
                  <a:gd name="T8" fmla="*/ 347 w 353"/>
                  <a:gd name="T9" fmla="*/ 107 h 292"/>
                  <a:gd name="T10" fmla="*/ 353 w 353"/>
                  <a:gd name="T11" fmla="*/ 113 h 292"/>
                  <a:gd name="T12" fmla="*/ 0 w 353"/>
                  <a:gd name="T13" fmla="*/ 292 h 292"/>
                  <a:gd name="T14" fmla="*/ 257 w 353"/>
                  <a:gd name="T15" fmla="*/ 0 h 292"/>
                  <a:gd name="T16" fmla="*/ 0 60000 65536"/>
                  <a:gd name="T17" fmla="*/ 0 60000 65536"/>
                  <a:gd name="T18" fmla="*/ 0 60000 65536"/>
                  <a:gd name="T19" fmla="*/ 0 60000 65536"/>
                  <a:gd name="T20" fmla="*/ 0 60000 65536"/>
                  <a:gd name="T21" fmla="*/ 0 60000 65536"/>
                  <a:gd name="T22" fmla="*/ 0 60000 65536"/>
                  <a:gd name="T23" fmla="*/ 0 60000 65536"/>
                  <a:gd name="T24" fmla="*/ 0 w 353"/>
                  <a:gd name="T25" fmla="*/ 0 h 292"/>
                  <a:gd name="T26" fmla="*/ 353 w 353"/>
                  <a:gd name="T27" fmla="*/ 292 h 2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53" h="292">
                    <a:moveTo>
                      <a:pt x="257" y="0"/>
                    </a:moveTo>
                    <a:lnTo>
                      <a:pt x="281" y="18"/>
                    </a:lnTo>
                    <a:lnTo>
                      <a:pt x="305" y="42"/>
                    </a:lnTo>
                    <a:lnTo>
                      <a:pt x="341" y="95"/>
                    </a:lnTo>
                    <a:lnTo>
                      <a:pt x="347" y="107"/>
                    </a:lnTo>
                    <a:lnTo>
                      <a:pt x="353" y="113"/>
                    </a:lnTo>
                    <a:lnTo>
                      <a:pt x="0" y="292"/>
                    </a:lnTo>
                    <a:lnTo>
                      <a:pt x="257" y="0"/>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19" name="Freeform 57"/>
              <p:cNvSpPr>
                <a:spLocks/>
              </p:cNvSpPr>
              <p:nvPr/>
            </p:nvSpPr>
            <p:spPr bwMode="auto">
              <a:xfrm>
                <a:off x="1366" y="1642"/>
                <a:ext cx="215" cy="382"/>
              </a:xfrm>
              <a:custGeom>
                <a:avLst/>
                <a:gdLst>
                  <a:gd name="T0" fmla="*/ 77 w 215"/>
                  <a:gd name="T1" fmla="*/ 0 h 382"/>
                  <a:gd name="T2" fmla="*/ 137 w 215"/>
                  <a:gd name="T3" fmla="*/ 18 h 382"/>
                  <a:gd name="T4" fmla="*/ 209 w 215"/>
                  <a:gd name="T5" fmla="*/ 53 h 382"/>
                  <a:gd name="T6" fmla="*/ 215 w 215"/>
                  <a:gd name="T7" fmla="*/ 53 h 382"/>
                  <a:gd name="T8" fmla="*/ 0 w 215"/>
                  <a:gd name="T9" fmla="*/ 382 h 382"/>
                  <a:gd name="T10" fmla="*/ 77 w 215"/>
                  <a:gd name="T11" fmla="*/ 0 h 382"/>
                  <a:gd name="T12" fmla="*/ 0 60000 65536"/>
                  <a:gd name="T13" fmla="*/ 0 60000 65536"/>
                  <a:gd name="T14" fmla="*/ 0 60000 65536"/>
                  <a:gd name="T15" fmla="*/ 0 60000 65536"/>
                  <a:gd name="T16" fmla="*/ 0 60000 65536"/>
                  <a:gd name="T17" fmla="*/ 0 60000 65536"/>
                  <a:gd name="T18" fmla="*/ 0 w 215"/>
                  <a:gd name="T19" fmla="*/ 0 h 382"/>
                  <a:gd name="T20" fmla="*/ 215 w 215"/>
                  <a:gd name="T21" fmla="*/ 382 h 382"/>
                </a:gdLst>
                <a:ahLst/>
                <a:cxnLst>
                  <a:cxn ang="T12">
                    <a:pos x="T0" y="T1"/>
                  </a:cxn>
                  <a:cxn ang="T13">
                    <a:pos x="T2" y="T3"/>
                  </a:cxn>
                  <a:cxn ang="T14">
                    <a:pos x="T4" y="T5"/>
                  </a:cxn>
                  <a:cxn ang="T15">
                    <a:pos x="T6" y="T7"/>
                  </a:cxn>
                  <a:cxn ang="T16">
                    <a:pos x="T8" y="T9"/>
                  </a:cxn>
                  <a:cxn ang="T17">
                    <a:pos x="T10" y="T11"/>
                  </a:cxn>
                </a:cxnLst>
                <a:rect l="T18" t="T19" r="T20" b="T21"/>
                <a:pathLst>
                  <a:path w="215" h="382">
                    <a:moveTo>
                      <a:pt x="77" y="0"/>
                    </a:moveTo>
                    <a:lnTo>
                      <a:pt x="137" y="18"/>
                    </a:lnTo>
                    <a:lnTo>
                      <a:pt x="209" y="53"/>
                    </a:lnTo>
                    <a:lnTo>
                      <a:pt x="215" y="53"/>
                    </a:lnTo>
                    <a:lnTo>
                      <a:pt x="0" y="382"/>
                    </a:lnTo>
                    <a:lnTo>
                      <a:pt x="77" y="0"/>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sp>
            <p:nvSpPr>
              <p:cNvPr id="365620" name="Freeform 58"/>
              <p:cNvSpPr>
                <a:spLocks/>
              </p:cNvSpPr>
              <p:nvPr/>
            </p:nvSpPr>
            <p:spPr bwMode="auto">
              <a:xfrm>
                <a:off x="918" y="1695"/>
                <a:ext cx="298" cy="347"/>
              </a:xfrm>
              <a:custGeom>
                <a:avLst/>
                <a:gdLst>
                  <a:gd name="T0" fmla="*/ 0 w 298"/>
                  <a:gd name="T1" fmla="*/ 90 h 347"/>
                  <a:gd name="T2" fmla="*/ 48 w 298"/>
                  <a:gd name="T3" fmla="*/ 48 h 347"/>
                  <a:gd name="T4" fmla="*/ 72 w 298"/>
                  <a:gd name="T5" fmla="*/ 30 h 347"/>
                  <a:gd name="T6" fmla="*/ 101 w 298"/>
                  <a:gd name="T7" fmla="*/ 12 h 347"/>
                  <a:gd name="T8" fmla="*/ 113 w 298"/>
                  <a:gd name="T9" fmla="*/ 6 h 347"/>
                  <a:gd name="T10" fmla="*/ 119 w 298"/>
                  <a:gd name="T11" fmla="*/ 0 h 347"/>
                  <a:gd name="T12" fmla="*/ 298 w 298"/>
                  <a:gd name="T13" fmla="*/ 347 h 347"/>
                  <a:gd name="T14" fmla="*/ 0 w 298"/>
                  <a:gd name="T15" fmla="*/ 90 h 347"/>
                  <a:gd name="T16" fmla="*/ 0 60000 65536"/>
                  <a:gd name="T17" fmla="*/ 0 60000 65536"/>
                  <a:gd name="T18" fmla="*/ 0 60000 65536"/>
                  <a:gd name="T19" fmla="*/ 0 60000 65536"/>
                  <a:gd name="T20" fmla="*/ 0 60000 65536"/>
                  <a:gd name="T21" fmla="*/ 0 60000 65536"/>
                  <a:gd name="T22" fmla="*/ 0 60000 65536"/>
                  <a:gd name="T23" fmla="*/ 0 60000 65536"/>
                  <a:gd name="T24" fmla="*/ 0 w 298"/>
                  <a:gd name="T25" fmla="*/ 0 h 347"/>
                  <a:gd name="T26" fmla="*/ 298 w 298"/>
                  <a:gd name="T27" fmla="*/ 347 h 34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8" h="347">
                    <a:moveTo>
                      <a:pt x="0" y="90"/>
                    </a:moveTo>
                    <a:lnTo>
                      <a:pt x="48" y="48"/>
                    </a:lnTo>
                    <a:lnTo>
                      <a:pt x="72" y="30"/>
                    </a:lnTo>
                    <a:lnTo>
                      <a:pt x="101" y="12"/>
                    </a:lnTo>
                    <a:lnTo>
                      <a:pt x="113" y="6"/>
                    </a:lnTo>
                    <a:lnTo>
                      <a:pt x="119" y="0"/>
                    </a:lnTo>
                    <a:lnTo>
                      <a:pt x="298" y="347"/>
                    </a:lnTo>
                    <a:lnTo>
                      <a:pt x="0" y="90"/>
                    </a:lnTo>
                    <a:close/>
                  </a:path>
                </a:pathLst>
              </a:custGeom>
              <a:solidFill>
                <a:srgbClr val="008080"/>
              </a:solidFill>
              <a:ln w="9525">
                <a:round/>
                <a:headEnd/>
                <a:tailEnd/>
              </a:ln>
              <a:scene3d>
                <a:camera prst="legacyPerspectiveFront">
                  <a:rot lat="1500000" lon="1500000" rev="0"/>
                </a:camera>
                <a:lightRig rig="legacyFlat2" dir="b"/>
              </a:scene3d>
              <a:sp3d extrusionH="100000" prstMaterial="legacyMatte">
                <a:bevelT w="13500" h="13500" prst="angle"/>
                <a:bevelB w="13500" h="13500" prst="angle"/>
                <a:extrusionClr>
                  <a:srgbClr val="008080"/>
                </a:extrusionClr>
              </a:sp3d>
            </p:spPr>
            <p:txBody>
              <a:bodyPr>
                <a:flatTx/>
              </a:bodyPr>
              <a:lstStyle/>
              <a:p>
                <a:endParaRPr lang="es-ES_tradnl"/>
              </a:p>
            </p:txBody>
          </p:sp>
        </p:grpSp>
        <p:sp>
          <p:nvSpPr>
            <p:cNvPr id="365604" name="Oval 59"/>
            <p:cNvSpPr>
              <a:spLocks noChangeArrowheads="1"/>
            </p:cNvSpPr>
            <p:nvPr/>
          </p:nvSpPr>
          <p:spPr bwMode="auto">
            <a:xfrm>
              <a:off x="2534" y="1750"/>
              <a:ext cx="410" cy="749"/>
            </a:xfrm>
            <a:prstGeom prst="ellipse">
              <a:avLst/>
            </a:prstGeom>
            <a:solidFill>
              <a:srgbClr val="4C7467"/>
            </a:solidFill>
            <a:ln w="9525" algn="ctr">
              <a:noFill/>
              <a:round/>
              <a:headEnd/>
              <a:tailEnd/>
            </a:ln>
          </p:spPr>
          <p:txBody>
            <a:bodyPr wrap="none" anchor="ctr"/>
            <a:lstStyle/>
            <a:p>
              <a:endParaRPr lang="es-ES_tradnl"/>
            </a:p>
          </p:txBody>
        </p:sp>
        <p:sp>
          <p:nvSpPr>
            <p:cNvPr id="365605" name="Oval 60"/>
            <p:cNvSpPr>
              <a:spLocks noChangeArrowheads="1"/>
            </p:cNvSpPr>
            <p:nvPr/>
          </p:nvSpPr>
          <p:spPr bwMode="auto">
            <a:xfrm rot="-848743">
              <a:off x="2467" y="2125"/>
              <a:ext cx="77" cy="104"/>
            </a:xfrm>
            <a:prstGeom prst="ellipse">
              <a:avLst/>
            </a:prstGeom>
            <a:solidFill>
              <a:srgbClr val="996633"/>
            </a:solidFill>
            <a:ln w="9525">
              <a:round/>
              <a:headEnd/>
              <a:tailEnd/>
            </a:ln>
            <a:scene3d>
              <a:camera prst="legacyObliqueTopRight">
                <a:rot lat="20699957" lon="0" rev="0"/>
              </a:camera>
              <a:lightRig rig="legacyFlat3" dir="b"/>
            </a:scene3d>
            <a:sp3d extrusionH="1116000" prstMaterial="legacyMatte">
              <a:bevelT w="13500" h="13500" prst="angle"/>
              <a:bevelB w="13500" h="13500" prst="angle"/>
              <a:extrusionClr>
                <a:srgbClr val="996633"/>
              </a:extrusionClr>
            </a:sp3d>
          </p:spPr>
          <p:txBody>
            <a:bodyPr wrap="none" anchor="ctr">
              <a:flatTx/>
            </a:bodyPr>
            <a:lstStyle/>
            <a:p>
              <a:endParaRPr lang="es-ES_tradnl"/>
            </a:p>
          </p:txBody>
        </p:sp>
        <p:sp>
          <p:nvSpPr>
            <p:cNvPr id="365606" name="Arc 61"/>
            <p:cNvSpPr>
              <a:spLocks/>
            </p:cNvSpPr>
            <p:nvPr/>
          </p:nvSpPr>
          <p:spPr bwMode="auto">
            <a:xfrm rot="-304523">
              <a:off x="2392" y="2009"/>
              <a:ext cx="235" cy="292"/>
            </a:xfrm>
            <a:custGeom>
              <a:avLst/>
              <a:gdLst>
                <a:gd name="T0" fmla="*/ 0 w 43200"/>
                <a:gd name="T1" fmla="*/ 0 h 36339"/>
                <a:gd name="T2" fmla="*/ 0 w 43200"/>
                <a:gd name="T3" fmla="*/ 0 h 36339"/>
                <a:gd name="T4" fmla="*/ 0 w 43200"/>
                <a:gd name="T5" fmla="*/ 0 h 36339"/>
                <a:gd name="T6" fmla="*/ 0 60000 65536"/>
                <a:gd name="T7" fmla="*/ 0 60000 65536"/>
                <a:gd name="T8" fmla="*/ 0 60000 65536"/>
                <a:gd name="T9" fmla="*/ 0 w 43200"/>
                <a:gd name="T10" fmla="*/ 0 h 36339"/>
                <a:gd name="T11" fmla="*/ 43200 w 43200"/>
                <a:gd name="T12" fmla="*/ 36339 h 36339"/>
              </a:gdLst>
              <a:ahLst/>
              <a:cxnLst>
                <a:cxn ang="T6">
                  <a:pos x="T0" y="T1"/>
                </a:cxn>
                <a:cxn ang="T7">
                  <a:pos x="T2" y="T3"/>
                </a:cxn>
                <a:cxn ang="T8">
                  <a:pos x="T4" y="T5"/>
                </a:cxn>
              </a:cxnLst>
              <a:rect l="T9" t="T10" r="T11" b="T12"/>
              <a:pathLst>
                <a:path w="43200" h="36339" fill="none" extrusionOk="0">
                  <a:moveTo>
                    <a:pt x="5810" y="36338"/>
                  </a:moveTo>
                  <a:cubicBezTo>
                    <a:pt x="2076" y="32339"/>
                    <a:pt x="0" y="27071"/>
                    <a:pt x="0" y="21600"/>
                  </a:cubicBezTo>
                  <a:cubicBezTo>
                    <a:pt x="0" y="9670"/>
                    <a:pt x="9670" y="0"/>
                    <a:pt x="21600" y="0"/>
                  </a:cubicBezTo>
                  <a:cubicBezTo>
                    <a:pt x="33529" y="0"/>
                    <a:pt x="43200" y="9670"/>
                    <a:pt x="43200" y="21600"/>
                  </a:cubicBezTo>
                  <a:cubicBezTo>
                    <a:pt x="43200" y="26898"/>
                    <a:pt x="41252" y="32011"/>
                    <a:pt x="37728" y="35967"/>
                  </a:cubicBezTo>
                </a:path>
                <a:path w="43200" h="36339" stroke="0" extrusionOk="0">
                  <a:moveTo>
                    <a:pt x="5810" y="36338"/>
                  </a:moveTo>
                  <a:cubicBezTo>
                    <a:pt x="2076" y="32339"/>
                    <a:pt x="0" y="27071"/>
                    <a:pt x="0" y="21600"/>
                  </a:cubicBezTo>
                  <a:cubicBezTo>
                    <a:pt x="0" y="9670"/>
                    <a:pt x="9670" y="0"/>
                    <a:pt x="21600" y="0"/>
                  </a:cubicBezTo>
                  <a:cubicBezTo>
                    <a:pt x="33529" y="0"/>
                    <a:pt x="43200" y="9670"/>
                    <a:pt x="43200" y="21600"/>
                  </a:cubicBezTo>
                  <a:cubicBezTo>
                    <a:pt x="43200" y="26898"/>
                    <a:pt x="41252" y="32011"/>
                    <a:pt x="37728" y="35967"/>
                  </a:cubicBezTo>
                  <a:lnTo>
                    <a:pt x="21600" y="21600"/>
                  </a:lnTo>
                  <a:close/>
                </a:path>
              </a:pathLst>
            </a:custGeom>
            <a:noFill/>
            <a:ln w="38100">
              <a:solidFill>
                <a:srgbClr val="FF3300"/>
              </a:solidFill>
              <a:round/>
              <a:headEnd/>
              <a:tailEnd type="triangle" w="med" len="med"/>
            </a:ln>
          </p:spPr>
          <p:txBody>
            <a:bodyPr wrap="none" anchor="ctr"/>
            <a:lstStyle/>
            <a:p>
              <a:endParaRPr lang="es-ES_tradnl"/>
            </a:p>
          </p:txBody>
        </p:sp>
      </p:grpSp>
      <p:grpSp>
        <p:nvGrpSpPr>
          <p:cNvPr id="19" name="Group 62"/>
          <p:cNvGrpSpPr>
            <a:grpSpLocks/>
          </p:cNvGrpSpPr>
          <p:nvPr/>
        </p:nvGrpSpPr>
        <p:grpSpPr bwMode="auto">
          <a:xfrm>
            <a:off x="1108075" y="2733675"/>
            <a:ext cx="635000" cy="908050"/>
            <a:chOff x="3117" y="1793"/>
            <a:chExt cx="400" cy="572"/>
          </a:xfrm>
        </p:grpSpPr>
        <p:grpSp>
          <p:nvGrpSpPr>
            <p:cNvPr id="365598" name="Group 63"/>
            <p:cNvGrpSpPr>
              <a:grpSpLocks/>
            </p:cNvGrpSpPr>
            <p:nvPr/>
          </p:nvGrpSpPr>
          <p:grpSpPr bwMode="auto">
            <a:xfrm>
              <a:off x="3180" y="2002"/>
              <a:ext cx="227" cy="363"/>
              <a:chOff x="1609" y="2902"/>
              <a:chExt cx="227" cy="363"/>
            </a:xfrm>
          </p:grpSpPr>
          <p:sp>
            <p:nvSpPr>
              <p:cNvPr id="365600" name="Oval 64"/>
              <p:cNvSpPr>
                <a:spLocks noChangeArrowheads="1"/>
              </p:cNvSpPr>
              <p:nvPr/>
            </p:nvSpPr>
            <p:spPr bwMode="auto">
              <a:xfrm rot="-796214">
                <a:off x="1609" y="2902"/>
                <a:ext cx="227" cy="363"/>
              </a:xfrm>
              <a:prstGeom prst="ellipse">
                <a:avLst/>
              </a:prstGeom>
              <a:solidFill>
                <a:schemeClr val="accent1"/>
              </a:solidFill>
              <a:ln w="9525">
                <a:round/>
                <a:headEnd/>
                <a:tailEnd/>
              </a:ln>
              <a:scene3d>
                <a:camera prst="legacyObliqueTopRight">
                  <a:rot lat="20699957" lon="600000" rev="0"/>
                </a:camera>
                <a:lightRig rig="legacyFlat3" dir="b"/>
              </a:scene3d>
              <a:sp3d extrusionH="227000" prstMaterial="legacyMatte">
                <a:bevelT w="13500" h="13500" prst="angle"/>
                <a:bevelB w="13500" h="13500" prst="angle"/>
                <a:extrusionClr>
                  <a:schemeClr val="accent1"/>
                </a:extrusionClr>
              </a:sp3d>
            </p:spPr>
            <p:txBody>
              <a:bodyPr wrap="none" anchor="ctr">
                <a:flatTx/>
              </a:bodyPr>
              <a:lstStyle/>
              <a:p>
                <a:endParaRPr lang="es-ES_tradnl"/>
              </a:p>
            </p:txBody>
          </p:sp>
          <p:sp>
            <p:nvSpPr>
              <p:cNvPr id="365601" name="Oval 65"/>
              <p:cNvSpPr>
                <a:spLocks noChangeArrowheads="1"/>
              </p:cNvSpPr>
              <p:nvPr/>
            </p:nvSpPr>
            <p:spPr bwMode="auto">
              <a:xfrm rot="-297315">
                <a:off x="1662" y="2953"/>
                <a:ext cx="120" cy="251"/>
              </a:xfrm>
              <a:prstGeom prst="ellipse">
                <a:avLst/>
              </a:prstGeom>
              <a:solidFill>
                <a:schemeClr val="bg1"/>
              </a:solidFill>
              <a:ln w="9525">
                <a:solidFill>
                  <a:schemeClr val="tx1"/>
                </a:solidFill>
                <a:round/>
                <a:headEnd/>
                <a:tailEnd/>
              </a:ln>
            </p:spPr>
            <p:txBody>
              <a:bodyPr wrap="none" anchor="ctr"/>
              <a:lstStyle/>
              <a:p>
                <a:endParaRPr lang="es-ES_tradnl"/>
              </a:p>
            </p:txBody>
          </p:sp>
        </p:grpSp>
        <p:sp>
          <p:nvSpPr>
            <p:cNvPr id="365599" name="Text Box 66"/>
            <p:cNvSpPr txBox="1">
              <a:spLocks noChangeArrowheads="1"/>
            </p:cNvSpPr>
            <p:nvPr/>
          </p:nvSpPr>
          <p:spPr bwMode="auto">
            <a:xfrm>
              <a:off x="3117" y="1793"/>
              <a:ext cx="400" cy="192"/>
            </a:xfrm>
            <a:prstGeom prst="rect">
              <a:avLst/>
            </a:prstGeom>
            <a:noFill/>
            <a:ln w="9525">
              <a:noFill/>
              <a:miter lim="800000"/>
              <a:headEnd/>
              <a:tailEnd/>
            </a:ln>
          </p:spPr>
          <p:txBody>
            <a:bodyPr>
              <a:spAutoFit/>
            </a:bodyPr>
            <a:lstStyle/>
            <a:p>
              <a:pPr algn="ctr">
                <a:spcBef>
                  <a:spcPct val="50000"/>
                </a:spcBef>
              </a:pPr>
              <a:r>
                <a:rPr lang="es-ES" sz="1400" b="1"/>
                <a:t>Lente</a:t>
              </a:r>
            </a:p>
          </p:txBody>
        </p:sp>
      </p:grpSp>
      <p:grpSp>
        <p:nvGrpSpPr>
          <p:cNvPr id="21" name="Group 67"/>
          <p:cNvGrpSpPr>
            <a:grpSpLocks/>
          </p:cNvGrpSpPr>
          <p:nvPr/>
        </p:nvGrpSpPr>
        <p:grpSpPr bwMode="auto">
          <a:xfrm>
            <a:off x="4354513" y="3143250"/>
            <a:ext cx="3749675" cy="2006600"/>
            <a:chOff x="2743" y="1890"/>
            <a:chExt cx="2362" cy="1264"/>
          </a:xfrm>
        </p:grpSpPr>
        <p:sp>
          <p:nvSpPr>
            <p:cNvPr id="365594" name="Line 68"/>
            <p:cNvSpPr>
              <a:spLocks noChangeShapeType="1"/>
            </p:cNvSpPr>
            <p:nvPr/>
          </p:nvSpPr>
          <p:spPr bwMode="auto">
            <a:xfrm>
              <a:off x="2743" y="2764"/>
              <a:ext cx="0" cy="390"/>
            </a:xfrm>
            <a:prstGeom prst="line">
              <a:avLst/>
            </a:prstGeom>
            <a:noFill/>
            <a:ln w="9525">
              <a:solidFill>
                <a:schemeClr val="tx1"/>
              </a:solidFill>
              <a:prstDash val="dash"/>
              <a:round/>
              <a:headEnd/>
              <a:tailEnd/>
            </a:ln>
          </p:spPr>
          <p:txBody>
            <a:bodyPr/>
            <a:lstStyle/>
            <a:p>
              <a:endParaRPr lang="es-ES_tradnl"/>
            </a:p>
          </p:txBody>
        </p:sp>
        <p:sp>
          <p:nvSpPr>
            <p:cNvPr id="365595" name="Line 69"/>
            <p:cNvSpPr>
              <a:spLocks noChangeShapeType="1"/>
            </p:cNvSpPr>
            <p:nvPr/>
          </p:nvSpPr>
          <p:spPr bwMode="auto">
            <a:xfrm>
              <a:off x="5105" y="1890"/>
              <a:ext cx="0" cy="1264"/>
            </a:xfrm>
            <a:prstGeom prst="line">
              <a:avLst/>
            </a:prstGeom>
            <a:noFill/>
            <a:ln w="9525">
              <a:solidFill>
                <a:schemeClr val="tx1"/>
              </a:solidFill>
              <a:prstDash val="dash"/>
              <a:round/>
              <a:headEnd/>
              <a:tailEnd/>
            </a:ln>
          </p:spPr>
          <p:txBody>
            <a:bodyPr/>
            <a:lstStyle/>
            <a:p>
              <a:endParaRPr lang="es-ES_tradnl"/>
            </a:p>
          </p:txBody>
        </p:sp>
        <p:sp>
          <p:nvSpPr>
            <p:cNvPr id="365596" name="Line 70"/>
            <p:cNvSpPr>
              <a:spLocks noChangeShapeType="1"/>
            </p:cNvSpPr>
            <p:nvPr/>
          </p:nvSpPr>
          <p:spPr bwMode="auto">
            <a:xfrm>
              <a:off x="2750" y="2959"/>
              <a:ext cx="2354" cy="0"/>
            </a:xfrm>
            <a:prstGeom prst="line">
              <a:avLst/>
            </a:prstGeom>
            <a:noFill/>
            <a:ln w="9525">
              <a:solidFill>
                <a:schemeClr val="tx1"/>
              </a:solidFill>
              <a:round/>
              <a:headEnd type="triangle" w="med" len="med"/>
              <a:tailEnd type="triangle" w="med" len="med"/>
            </a:ln>
          </p:spPr>
          <p:txBody>
            <a:bodyPr/>
            <a:lstStyle/>
            <a:p>
              <a:endParaRPr lang="es-ES_tradnl"/>
            </a:p>
          </p:txBody>
        </p:sp>
        <p:sp>
          <p:nvSpPr>
            <p:cNvPr id="365597" name="Text Box 71"/>
            <p:cNvSpPr txBox="1">
              <a:spLocks noChangeArrowheads="1"/>
            </p:cNvSpPr>
            <p:nvPr/>
          </p:nvSpPr>
          <p:spPr bwMode="auto">
            <a:xfrm>
              <a:off x="3537" y="2711"/>
              <a:ext cx="708" cy="231"/>
            </a:xfrm>
            <a:prstGeom prst="rect">
              <a:avLst/>
            </a:prstGeom>
            <a:noFill/>
            <a:ln w="9525">
              <a:noFill/>
              <a:miter lim="800000"/>
              <a:headEnd/>
              <a:tailEnd/>
            </a:ln>
          </p:spPr>
          <p:txBody>
            <a:bodyPr>
              <a:spAutoFit/>
            </a:bodyPr>
            <a:lstStyle/>
            <a:p>
              <a:pPr>
                <a:spcBef>
                  <a:spcPct val="50000"/>
                </a:spcBef>
              </a:pPr>
              <a:r>
                <a:rPr lang="es-ES" sz="1800" b="1">
                  <a:cs typeface="Times New Roman" pitchFamily="18" charset="0"/>
                </a:rPr>
                <a:t>8,63 km</a:t>
              </a:r>
            </a:p>
          </p:txBody>
        </p:sp>
      </p:grpSp>
      <p:sp>
        <p:nvSpPr>
          <p:cNvPr id="365580" name="Text Box 81"/>
          <p:cNvSpPr txBox="1">
            <a:spLocks noChangeArrowheads="1"/>
          </p:cNvSpPr>
          <p:nvPr/>
        </p:nvSpPr>
        <p:spPr bwMode="auto">
          <a:xfrm>
            <a:off x="4721225" y="5526088"/>
            <a:ext cx="3784600" cy="366712"/>
          </a:xfrm>
          <a:prstGeom prst="rect">
            <a:avLst/>
          </a:prstGeom>
          <a:solidFill>
            <a:schemeClr val="bg1"/>
          </a:solidFill>
          <a:ln w="9525">
            <a:solidFill>
              <a:schemeClr val="tx1"/>
            </a:solidFill>
            <a:miter lim="800000"/>
            <a:headEnd/>
            <a:tailEnd/>
          </a:ln>
        </p:spPr>
        <p:txBody>
          <a:bodyPr>
            <a:spAutoFit/>
          </a:bodyPr>
          <a:lstStyle/>
          <a:p>
            <a:pPr>
              <a:spcBef>
                <a:spcPct val="50000"/>
              </a:spcBef>
            </a:pPr>
            <a:r>
              <a:rPr lang="es-ES" sz="1800" b="1">
                <a:solidFill>
                  <a:schemeClr val="accent2"/>
                </a:solidFill>
              </a:rPr>
              <a:t>Nº de revoluciones/segundo = 25,2</a:t>
            </a:r>
          </a:p>
        </p:txBody>
      </p:sp>
      <p:sp>
        <p:nvSpPr>
          <p:cNvPr id="365581" name="Text Box 82"/>
          <p:cNvSpPr txBox="1">
            <a:spLocks noChangeArrowheads="1"/>
          </p:cNvSpPr>
          <p:nvPr/>
        </p:nvSpPr>
        <p:spPr bwMode="auto">
          <a:xfrm>
            <a:off x="1106488" y="5508625"/>
            <a:ext cx="3373437" cy="366713"/>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chemeClr val="accent2"/>
                </a:solidFill>
              </a:rPr>
              <a:t>Nº de dientes de la rueda = 720</a:t>
            </a:r>
          </a:p>
        </p:txBody>
      </p:sp>
      <p:sp>
        <p:nvSpPr>
          <p:cNvPr id="567379" name="Text Box 83"/>
          <p:cNvSpPr txBox="1">
            <a:spLocks noChangeArrowheads="1"/>
          </p:cNvSpPr>
          <p:nvPr/>
        </p:nvSpPr>
        <p:spPr bwMode="auto">
          <a:xfrm>
            <a:off x="3317875" y="6129338"/>
            <a:ext cx="2419350" cy="457200"/>
          </a:xfrm>
          <a:prstGeom prst="rect">
            <a:avLst/>
          </a:prstGeom>
          <a:solidFill>
            <a:schemeClr val="bg1"/>
          </a:solidFill>
          <a:ln w="9525">
            <a:solidFill>
              <a:schemeClr val="tx1"/>
            </a:solidFill>
            <a:miter lim="800000"/>
            <a:headEnd/>
            <a:tailEnd/>
          </a:ln>
        </p:spPr>
        <p:txBody>
          <a:bodyPr>
            <a:spAutoFit/>
          </a:bodyPr>
          <a:lstStyle/>
          <a:p>
            <a:pPr>
              <a:spcBef>
                <a:spcPct val="50000"/>
              </a:spcBef>
            </a:pPr>
            <a:r>
              <a:rPr lang="es-ES" b="1">
                <a:solidFill>
                  <a:srgbClr val="FF3300"/>
                </a:solidFill>
              </a:rPr>
              <a:t>c = 313.000 km/s</a:t>
            </a:r>
          </a:p>
        </p:txBody>
      </p:sp>
      <p:sp>
        <p:nvSpPr>
          <p:cNvPr id="567380" name="Line 84"/>
          <p:cNvSpPr>
            <a:spLocks noChangeShapeType="1"/>
          </p:cNvSpPr>
          <p:nvPr/>
        </p:nvSpPr>
        <p:spPr bwMode="auto">
          <a:xfrm flipH="1">
            <a:off x="2514600" y="1266825"/>
            <a:ext cx="790575" cy="1895475"/>
          </a:xfrm>
          <a:prstGeom prst="line">
            <a:avLst/>
          </a:prstGeom>
          <a:noFill/>
          <a:ln w="9525">
            <a:solidFill>
              <a:schemeClr val="tx1"/>
            </a:solidFill>
            <a:prstDash val="dash"/>
            <a:round/>
            <a:headEnd/>
            <a:tailEnd/>
          </a:ln>
        </p:spPr>
        <p:txBody>
          <a:bodyPr anchor="ctr"/>
          <a:lstStyle/>
          <a:p>
            <a:endParaRPr lang="es-ES_tradnl"/>
          </a:p>
        </p:txBody>
      </p:sp>
      <p:sp>
        <p:nvSpPr>
          <p:cNvPr id="567381" name="Line 85"/>
          <p:cNvSpPr>
            <a:spLocks noChangeShapeType="1"/>
          </p:cNvSpPr>
          <p:nvPr/>
        </p:nvSpPr>
        <p:spPr bwMode="auto">
          <a:xfrm flipH="1">
            <a:off x="2495550" y="2162175"/>
            <a:ext cx="5572125" cy="996950"/>
          </a:xfrm>
          <a:prstGeom prst="line">
            <a:avLst/>
          </a:prstGeom>
          <a:noFill/>
          <a:ln w="9525">
            <a:solidFill>
              <a:schemeClr val="tx1"/>
            </a:solidFill>
            <a:prstDash val="dash"/>
            <a:round/>
            <a:headEnd/>
            <a:tailEnd/>
          </a:ln>
        </p:spPr>
        <p:txBody>
          <a:bodyPr anchor="ctr"/>
          <a:lstStyle/>
          <a:p>
            <a:endParaRPr lang="es-ES_tradnl"/>
          </a:p>
        </p:txBody>
      </p:sp>
      <p:sp>
        <p:nvSpPr>
          <p:cNvPr id="567382" name="Line 86"/>
          <p:cNvSpPr>
            <a:spLocks noChangeShapeType="1"/>
          </p:cNvSpPr>
          <p:nvPr/>
        </p:nvSpPr>
        <p:spPr bwMode="auto">
          <a:xfrm flipV="1">
            <a:off x="666750" y="3157538"/>
            <a:ext cx="1843088" cy="338137"/>
          </a:xfrm>
          <a:prstGeom prst="line">
            <a:avLst/>
          </a:prstGeom>
          <a:noFill/>
          <a:ln w="9525">
            <a:solidFill>
              <a:schemeClr val="tx1"/>
            </a:solidFill>
            <a:prstDash val="dash"/>
            <a:round/>
            <a:headEnd/>
            <a:tailEnd/>
          </a:ln>
        </p:spPr>
        <p:txBody>
          <a:bodyPr anchor="ctr"/>
          <a:lstStyle/>
          <a:p>
            <a:endParaRPr lang="es-ES_tradnl"/>
          </a:p>
        </p:txBody>
      </p:sp>
      <p:grpSp>
        <p:nvGrpSpPr>
          <p:cNvPr id="22" name="93 Grupo"/>
          <p:cNvGrpSpPr>
            <a:grpSpLocks/>
          </p:cNvGrpSpPr>
          <p:nvPr/>
        </p:nvGrpSpPr>
        <p:grpSpPr bwMode="auto">
          <a:xfrm>
            <a:off x="0" y="3187700"/>
            <a:ext cx="1203325" cy="1106488"/>
            <a:chOff x="0" y="3044608"/>
            <a:chExt cx="1203325" cy="1106931"/>
          </a:xfrm>
        </p:grpSpPr>
        <p:sp>
          <p:nvSpPr>
            <p:cNvPr id="365587" name="Text Box 73"/>
            <p:cNvSpPr txBox="1">
              <a:spLocks noChangeArrowheads="1"/>
            </p:cNvSpPr>
            <p:nvPr/>
          </p:nvSpPr>
          <p:spPr bwMode="auto">
            <a:xfrm>
              <a:off x="0" y="3846739"/>
              <a:ext cx="1203325" cy="304800"/>
            </a:xfrm>
            <a:prstGeom prst="rect">
              <a:avLst/>
            </a:prstGeom>
            <a:noFill/>
            <a:ln w="9525">
              <a:noFill/>
              <a:miter lim="800000"/>
              <a:headEnd/>
              <a:tailEnd/>
            </a:ln>
          </p:spPr>
          <p:txBody>
            <a:bodyPr>
              <a:spAutoFit/>
            </a:bodyPr>
            <a:lstStyle/>
            <a:p>
              <a:pPr algn="ctr">
                <a:spcBef>
                  <a:spcPct val="50000"/>
                </a:spcBef>
              </a:pPr>
              <a:r>
                <a:rPr lang="es-ES" sz="1400" b="1"/>
                <a:t>Observador</a:t>
              </a:r>
            </a:p>
          </p:txBody>
        </p:sp>
        <p:grpSp>
          <p:nvGrpSpPr>
            <p:cNvPr id="365588" name="Group 2"/>
            <p:cNvGrpSpPr>
              <a:grpSpLocks/>
            </p:cNvGrpSpPr>
            <p:nvPr/>
          </p:nvGrpSpPr>
          <p:grpSpPr bwMode="auto">
            <a:xfrm rot="-1164747">
              <a:off x="122033" y="3044608"/>
              <a:ext cx="404925" cy="803594"/>
              <a:chOff x="1588" y="1253"/>
              <a:chExt cx="734" cy="1499"/>
            </a:xfrm>
          </p:grpSpPr>
          <p:sp>
            <p:nvSpPr>
              <p:cNvPr id="365589" name="Freeform 3"/>
              <p:cNvSpPr>
                <a:spLocks/>
              </p:cNvSpPr>
              <p:nvPr/>
            </p:nvSpPr>
            <p:spPr bwMode="auto">
              <a:xfrm>
                <a:off x="1700" y="1253"/>
                <a:ext cx="273" cy="749"/>
              </a:xfrm>
              <a:custGeom>
                <a:avLst/>
                <a:gdLst>
                  <a:gd name="T0" fmla="*/ 3 w 318"/>
                  <a:gd name="T1" fmla="*/ 0 h 726"/>
                  <a:gd name="T2" fmla="*/ 3 w 318"/>
                  <a:gd name="T3" fmla="*/ 1523 h 726"/>
                  <a:gd name="T4" fmla="*/ 3 w 318"/>
                  <a:gd name="T5" fmla="*/ 2473 h 726"/>
                  <a:gd name="T6" fmla="*/ 0 w 318"/>
                  <a:gd name="T7" fmla="*/ 3047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365590"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365591"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a:p>
            </p:txBody>
          </p:sp>
          <p:sp>
            <p:nvSpPr>
              <p:cNvPr id="365592"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a:p>
            </p:txBody>
          </p:sp>
          <p:sp>
            <p:nvSpPr>
              <p:cNvPr id="365593" name="Freeform 7"/>
              <p:cNvSpPr>
                <a:spLocks/>
              </p:cNvSpPr>
              <p:nvPr/>
            </p:nvSpPr>
            <p:spPr bwMode="auto">
              <a:xfrm flipV="1">
                <a:off x="1700" y="2003"/>
                <a:ext cx="273" cy="749"/>
              </a:xfrm>
              <a:custGeom>
                <a:avLst/>
                <a:gdLst>
                  <a:gd name="T0" fmla="*/ 3 w 318"/>
                  <a:gd name="T1" fmla="*/ 0 h 726"/>
                  <a:gd name="T2" fmla="*/ 3 w 318"/>
                  <a:gd name="T3" fmla="*/ 1523 h 726"/>
                  <a:gd name="T4" fmla="*/ 3 w 318"/>
                  <a:gd name="T5" fmla="*/ 2473 h 726"/>
                  <a:gd name="T6" fmla="*/ 0 w 318"/>
                  <a:gd name="T7" fmla="*/ 3047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7308"/>
                                        </p:tgtEl>
                                        <p:attrNameLst>
                                          <p:attrName>style.visibility</p:attrName>
                                        </p:attrNameLst>
                                      </p:cBhvr>
                                      <p:to>
                                        <p:strVal val="visible"/>
                                      </p:to>
                                    </p:set>
                                  </p:childTnLst>
                                </p:cTn>
                              </p:par>
                              <p:par>
                                <p:cTn id="15" presetID="0" presetClass="path" presetSubtype="0" fill="hold" grpId="1" nodeType="withEffect">
                                  <p:stCondLst>
                                    <p:cond delay="0"/>
                                  </p:stCondLst>
                                  <p:childTnLst>
                                    <p:animMotion origin="layout" path="M -1.11111E-6 -1.85185E-6 L -0.0783 0.25463 " pathEditMode="relative" rAng="0" ptsTypes="AA">
                                      <p:cBhvr>
                                        <p:cTn id="16" dur="3000" fill="hold"/>
                                        <p:tgtEl>
                                          <p:spTgt spid="567308"/>
                                        </p:tgtEl>
                                        <p:attrNameLst>
                                          <p:attrName>ppt_x</p:attrName>
                                          <p:attrName>ppt_y</p:attrName>
                                        </p:attrNameLst>
                                      </p:cBhvr>
                                      <p:rCtr x="-39" y="127"/>
                                    </p:animMotion>
                                  </p:childTnLst>
                                  <p:subTnLst>
                                    <p:set>
                                      <p:cBhvr override="childStyle">
                                        <p:cTn dur="1" fill="hold" display="0" masterRel="sameClick" afterEffect="1">
                                          <p:stCondLst>
                                            <p:cond evt="end" delay="0">
                                              <p:tn val="15"/>
                                            </p:cond>
                                          </p:stCondLst>
                                        </p:cTn>
                                        <p:tgtEl>
                                          <p:spTgt spid="567308"/>
                                        </p:tgtEl>
                                        <p:attrNameLst>
                                          <p:attrName>style.visibility</p:attrName>
                                        </p:attrNameLst>
                                      </p:cBhvr>
                                      <p:to>
                                        <p:strVal val="hidden"/>
                                      </p:to>
                                    </p:set>
                                  </p:subTnLst>
                                </p:cTn>
                              </p:par>
                              <p:par>
                                <p:cTn id="17" presetID="1" presetClass="entr" presetSubtype="0" fill="hold" grpId="0" nodeType="withEffect">
                                  <p:stCondLst>
                                    <p:cond delay="0"/>
                                  </p:stCondLst>
                                  <p:childTnLst>
                                    <p:set>
                                      <p:cBhvr>
                                        <p:cTn id="18" dur="1" fill="hold">
                                          <p:stCondLst>
                                            <p:cond delay="0"/>
                                          </p:stCondLst>
                                        </p:cTn>
                                        <p:tgtEl>
                                          <p:spTgt spid="567380"/>
                                        </p:tgtEl>
                                        <p:attrNameLst>
                                          <p:attrName>style.visibility</p:attrName>
                                        </p:attrNameLst>
                                      </p:cBhvr>
                                      <p:to>
                                        <p:strVal val="visible"/>
                                      </p:to>
                                    </p:set>
                                  </p:childTnLst>
                                </p:cTn>
                              </p:par>
                            </p:childTnLst>
                          </p:cTn>
                        </p:par>
                        <p:par>
                          <p:cTn id="19" fill="hold">
                            <p:stCondLst>
                              <p:cond delay="3000"/>
                            </p:stCondLst>
                            <p:childTnLst>
                              <p:par>
                                <p:cTn id="20" presetID="1" presetClass="entr" presetSubtype="0" fill="hold" grpId="0" nodeType="afterEffect">
                                  <p:stCondLst>
                                    <p:cond delay="0"/>
                                  </p:stCondLst>
                                  <p:childTnLst>
                                    <p:set>
                                      <p:cBhvr>
                                        <p:cTn id="21" dur="1" fill="hold">
                                          <p:stCondLst>
                                            <p:cond delay="0"/>
                                          </p:stCondLst>
                                        </p:cTn>
                                        <p:tgtEl>
                                          <p:spTgt spid="567307"/>
                                        </p:tgtEl>
                                        <p:attrNameLst>
                                          <p:attrName>style.visibility</p:attrName>
                                        </p:attrNameLst>
                                      </p:cBhvr>
                                      <p:to>
                                        <p:strVal val="visible"/>
                                      </p:to>
                                    </p:set>
                                  </p:childTnLst>
                                </p:cTn>
                              </p:par>
                              <p:par>
                                <p:cTn id="22" presetID="0" presetClass="path" presetSubtype="0" fill="hold" grpId="1" nodeType="withEffect">
                                  <p:stCondLst>
                                    <p:cond delay="0"/>
                                  </p:stCondLst>
                                  <p:childTnLst>
                                    <p:animMotion origin="layout" path="M -1.66667E-6 -1.11111E-6 L 0.58455 -0.13935 " pathEditMode="relative" rAng="0" ptsTypes="AA">
                                      <p:cBhvr>
                                        <p:cTn id="23" dur="3000" fill="hold"/>
                                        <p:tgtEl>
                                          <p:spTgt spid="567307"/>
                                        </p:tgtEl>
                                        <p:attrNameLst>
                                          <p:attrName>ppt_x</p:attrName>
                                          <p:attrName>ppt_y</p:attrName>
                                        </p:attrNameLst>
                                      </p:cBhvr>
                                      <p:rCtr x="292" y="-70"/>
                                    </p:animMotion>
                                  </p:childTnLst>
                                  <p:subTnLst>
                                    <p:set>
                                      <p:cBhvr override="childStyle">
                                        <p:cTn dur="1" fill="hold" display="0" masterRel="sameClick" afterEffect="1">
                                          <p:stCondLst>
                                            <p:cond evt="end" delay="0">
                                              <p:tn val="22"/>
                                            </p:cond>
                                          </p:stCondLst>
                                        </p:cTn>
                                        <p:tgtEl>
                                          <p:spTgt spid="567307"/>
                                        </p:tgtEl>
                                        <p:attrNameLst>
                                          <p:attrName>style.visibility</p:attrName>
                                        </p:attrNameLst>
                                      </p:cBhvr>
                                      <p:to>
                                        <p:strVal val="hidden"/>
                                      </p:to>
                                    </p:set>
                                  </p:subTnLst>
                                </p:cTn>
                              </p:par>
                              <p:par>
                                <p:cTn id="24" presetID="1" presetClass="entr" presetSubtype="0" fill="hold" grpId="0" nodeType="withEffect">
                                  <p:stCondLst>
                                    <p:cond delay="0"/>
                                  </p:stCondLst>
                                  <p:childTnLst>
                                    <p:set>
                                      <p:cBhvr>
                                        <p:cTn id="25" dur="1" fill="hold">
                                          <p:stCondLst>
                                            <p:cond delay="0"/>
                                          </p:stCondLst>
                                        </p:cTn>
                                        <p:tgtEl>
                                          <p:spTgt spid="567381"/>
                                        </p:tgtEl>
                                        <p:attrNameLst>
                                          <p:attrName>style.visibility</p:attrName>
                                        </p:attrNameLst>
                                      </p:cBhvr>
                                      <p:to>
                                        <p:strVal val="visible"/>
                                      </p:to>
                                    </p:set>
                                  </p:childTnLst>
                                </p:cTn>
                              </p:par>
                            </p:childTnLst>
                          </p:cTn>
                        </p:par>
                        <p:par>
                          <p:cTn id="26" fill="hold">
                            <p:stCondLst>
                              <p:cond delay="6000"/>
                            </p:stCondLst>
                            <p:childTnLst>
                              <p:par>
                                <p:cTn id="27" presetID="1" presetClass="entr" presetSubtype="0" fill="hold" grpId="0" nodeType="afterEffect">
                                  <p:stCondLst>
                                    <p:cond delay="0"/>
                                  </p:stCondLst>
                                  <p:childTnLst>
                                    <p:set>
                                      <p:cBhvr>
                                        <p:cTn id="28" dur="1" fill="hold">
                                          <p:stCondLst>
                                            <p:cond delay="0"/>
                                          </p:stCondLst>
                                        </p:cTn>
                                        <p:tgtEl>
                                          <p:spTgt spid="567306"/>
                                        </p:tgtEl>
                                        <p:attrNameLst>
                                          <p:attrName>style.visibility</p:attrName>
                                        </p:attrNameLst>
                                      </p:cBhvr>
                                      <p:to>
                                        <p:strVal val="visible"/>
                                      </p:to>
                                    </p:set>
                                  </p:childTnLst>
                                </p:cTn>
                              </p:par>
                              <p:par>
                                <p:cTn id="29" presetID="0" presetClass="path" presetSubtype="0" fill="hold" grpId="1" nodeType="withEffect">
                                  <p:stCondLst>
                                    <p:cond delay="0"/>
                                  </p:stCondLst>
                                  <p:childTnLst>
                                    <p:animMotion origin="layout" path="M 0.05972 -0.01527 L -0.75174 0.17801 " pathEditMode="relative" rAng="0" ptsTypes="AA">
                                      <p:cBhvr>
                                        <p:cTn id="30" dur="3000" fill="hold"/>
                                        <p:tgtEl>
                                          <p:spTgt spid="567306"/>
                                        </p:tgtEl>
                                        <p:attrNameLst>
                                          <p:attrName>ppt_x</p:attrName>
                                          <p:attrName>ppt_y</p:attrName>
                                        </p:attrNameLst>
                                      </p:cBhvr>
                                      <p:rCtr x="-406" y="97"/>
                                    </p:animMotion>
                                  </p:childTnLst>
                                </p:cTn>
                              </p:par>
                              <p:par>
                                <p:cTn id="31" presetID="1" presetClass="entr" presetSubtype="0"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childTnLst>
                                </p:cTn>
                              </p:par>
                            </p:childTnLst>
                          </p:cTn>
                        </p:par>
                        <p:par>
                          <p:cTn id="33" fill="hold">
                            <p:stCondLst>
                              <p:cond delay="9000"/>
                            </p:stCondLst>
                            <p:childTnLst>
                              <p:par>
                                <p:cTn id="34" presetID="1" presetClass="entr" presetSubtype="0" fill="hold" grpId="0" nodeType="afterEffect">
                                  <p:stCondLst>
                                    <p:cond delay="0"/>
                                  </p:stCondLst>
                                  <p:childTnLst>
                                    <p:set>
                                      <p:cBhvr>
                                        <p:cTn id="35" dur="1" fill="hold">
                                          <p:stCondLst>
                                            <p:cond delay="0"/>
                                          </p:stCondLst>
                                        </p:cTn>
                                        <p:tgtEl>
                                          <p:spTgt spid="567382"/>
                                        </p:tgtEl>
                                        <p:attrNameLst>
                                          <p:attrName>style.visibility</p:attrName>
                                        </p:attrNameLst>
                                      </p:cBhvr>
                                      <p:to>
                                        <p:strVal val="visible"/>
                                      </p:to>
                                    </p:set>
                                  </p:childTnLst>
                                </p:cTn>
                              </p:par>
                            </p:childTnLst>
                          </p:cTn>
                        </p:par>
                        <p:par>
                          <p:cTn id="36" fill="hold">
                            <p:stCondLst>
                              <p:cond delay="9000"/>
                            </p:stCondLst>
                            <p:childTnLst>
                              <p:par>
                                <p:cTn id="37" presetID="1" presetClass="entr" presetSubtype="0" fill="hold" nodeType="afterEffect">
                                  <p:stCondLst>
                                    <p:cond delay="0"/>
                                  </p:stCondLst>
                                  <p:childTnLst>
                                    <p:set>
                                      <p:cBhvr>
                                        <p:cTn id="38" dur="1" fill="hold">
                                          <p:stCondLst>
                                            <p:cond delay="0"/>
                                          </p:stCondLst>
                                        </p:cTn>
                                        <p:tgtEl>
                                          <p:spTgt spid="22"/>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673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7306" grpId="0" animBg="1"/>
      <p:bldP spid="567306" grpId="1" animBg="1"/>
      <p:bldP spid="567307" grpId="0" animBg="1"/>
      <p:bldP spid="567307" grpId="1" animBg="1"/>
      <p:bldP spid="567308" grpId="0" animBg="1"/>
      <p:bldP spid="567308" grpId="1" animBg="1"/>
      <p:bldP spid="567379" grpId="0" animBg="1"/>
      <p:bldP spid="567380" grpId="0" animBg="1"/>
      <p:bldP spid="567381" grpId="0" animBg="1"/>
      <p:bldP spid="567382"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5" name="34 Rectángulo"/>
          <p:cNvSpPr/>
          <p:nvPr/>
        </p:nvSpPr>
        <p:spPr>
          <a:xfrm>
            <a:off x="866775" y="1627188"/>
            <a:ext cx="7362825" cy="45243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84355" name="Line 4"/>
          <p:cNvSpPr>
            <a:spLocks noChangeShapeType="1"/>
          </p:cNvSpPr>
          <p:nvPr/>
        </p:nvSpPr>
        <p:spPr bwMode="auto">
          <a:xfrm>
            <a:off x="977900" y="3251200"/>
            <a:ext cx="6781800" cy="0"/>
          </a:xfrm>
          <a:prstGeom prst="line">
            <a:avLst/>
          </a:prstGeom>
          <a:noFill/>
          <a:ln w="9525">
            <a:solidFill>
              <a:schemeClr val="tx1"/>
            </a:solidFill>
            <a:round/>
            <a:headEnd/>
            <a:tailEnd/>
          </a:ln>
        </p:spPr>
        <p:txBody>
          <a:bodyPr/>
          <a:lstStyle/>
          <a:p>
            <a:endParaRPr lang="es-ES_tradnl"/>
          </a:p>
        </p:txBody>
      </p:sp>
      <p:sp>
        <p:nvSpPr>
          <p:cNvPr id="484356" name="Line 12"/>
          <p:cNvSpPr>
            <a:spLocks noChangeShapeType="1"/>
          </p:cNvSpPr>
          <p:nvPr/>
        </p:nvSpPr>
        <p:spPr bwMode="auto">
          <a:xfrm>
            <a:off x="1587500" y="2260600"/>
            <a:ext cx="0" cy="990600"/>
          </a:xfrm>
          <a:prstGeom prst="line">
            <a:avLst/>
          </a:prstGeom>
          <a:noFill/>
          <a:ln w="57150">
            <a:solidFill>
              <a:schemeClr val="tx1"/>
            </a:solidFill>
            <a:round/>
            <a:headEnd type="triangle" w="med" len="med"/>
            <a:tailEnd/>
          </a:ln>
        </p:spPr>
        <p:txBody>
          <a:bodyPr/>
          <a:lstStyle/>
          <a:p>
            <a:endParaRPr lang="es-ES_tradnl"/>
          </a:p>
        </p:txBody>
      </p:sp>
      <p:sp>
        <p:nvSpPr>
          <p:cNvPr id="484357" name="Line 14"/>
          <p:cNvSpPr>
            <a:spLocks noChangeShapeType="1"/>
          </p:cNvSpPr>
          <p:nvPr/>
        </p:nvSpPr>
        <p:spPr bwMode="auto">
          <a:xfrm flipV="1">
            <a:off x="7439025" y="3251200"/>
            <a:ext cx="0" cy="688975"/>
          </a:xfrm>
          <a:prstGeom prst="line">
            <a:avLst/>
          </a:prstGeom>
          <a:noFill/>
          <a:ln w="57150">
            <a:solidFill>
              <a:schemeClr val="tx1"/>
            </a:solidFill>
            <a:round/>
            <a:headEnd type="triangle" w="med" len="med"/>
            <a:tailEnd/>
          </a:ln>
        </p:spPr>
        <p:txBody>
          <a:bodyPr/>
          <a:lstStyle/>
          <a:p>
            <a:endParaRPr lang="es-ES_tradnl"/>
          </a:p>
        </p:txBody>
      </p:sp>
      <p:sp>
        <p:nvSpPr>
          <p:cNvPr id="484358" name="Text Box 15"/>
          <p:cNvSpPr txBox="1">
            <a:spLocks noChangeArrowheads="1"/>
          </p:cNvSpPr>
          <p:nvPr/>
        </p:nvSpPr>
        <p:spPr bwMode="auto">
          <a:xfrm>
            <a:off x="3478213" y="3297238"/>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p>
        </p:txBody>
      </p:sp>
      <p:sp>
        <p:nvSpPr>
          <p:cNvPr id="484359" name="Oval 16"/>
          <p:cNvSpPr>
            <a:spLocks noChangeArrowheads="1"/>
          </p:cNvSpPr>
          <p:nvPr/>
        </p:nvSpPr>
        <p:spPr bwMode="auto">
          <a:xfrm>
            <a:off x="3581400" y="3194050"/>
            <a:ext cx="123825" cy="123825"/>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4360" name="Oval 17"/>
          <p:cNvSpPr>
            <a:spLocks noChangeArrowheads="1"/>
          </p:cNvSpPr>
          <p:nvPr/>
        </p:nvSpPr>
        <p:spPr bwMode="auto">
          <a:xfrm>
            <a:off x="6445250" y="3194050"/>
            <a:ext cx="123825" cy="123825"/>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84361" name="Text Box 18"/>
          <p:cNvSpPr txBox="1">
            <a:spLocks noChangeArrowheads="1"/>
          </p:cNvSpPr>
          <p:nvPr/>
        </p:nvSpPr>
        <p:spPr bwMode="auto">
          <a:xfrm>
            <a:off x="1211263" y="2525713"/>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p>
        </p:txBody>
      </p:sp>
      <p:sp>
        <p:nvSpPr>
          <p:cNvPr id="484362" name="Text Box 19"/>
          <p:cNvSpPr txBox="1">
            <a:spLocks noChangeArrowheads="1"/>
          </p:cNvSpPr>
          <p:nvPr/>
        </p:nvSpPr>
        <p:spPr bwMode="auto">
          <a:xfrm>
            <a:off x="7510463" y="3298825"/>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y</a:t>
            </a:r>
            <a:r>
              <a:rPr lang="es-ES_tradnl" b="1">
                <a:solidFill>
                  <a:srgbClr val="000000"/>
                </a:solidFill>
                <a:cs typeface="Times New Roman" pitchFamily="18" charset="0"/>
              </a:rPr>
              <a:t>'</a:t>
            </a:r>
            <a:endParaRPr lang="es-ES_tradnl" b="1">
              <a:solidFill>
                <a:srgbClr val="000000"/>
              </a:solidFill>
            </a:endParaRPr>
          </a:p>
        </p:txBody>
      </p:sp>
      <p:grpSp>
        <p:nvGrpSpPr>
          <p:cNvPr id="484363" name="Group 20"/>
          <p:cNvGrpSpPr>
            <a:grpSpLocks/>
          </p:cNvGrpSpPr>
          <p:nvPr/>
        </p:nvGrpSpPr>
        <p:grpSpPr bwMode="auto">
          <a:xfrm>
            <a:off x="5092700" y="1803400"/>
            <a:ext cx="0" cy="2895600"/>
            <a:chOff x="2880" y="1248"/>
            <a:chExt cx="0" cy="1824"/>
          </a:xfrm>
        </p:grpSpPr>
        <p:sp>
          <p:nvSpPr>
            <p:cNvPr id="484391" name="Line 21"/>
            <p:cNvSpPr>
              <a:spLocks noChangeShapeType="1"/>
            </p:cNvSpPr>
            <p:nvPr/>
          </p:nvSpPr>
          <p:spPr bwMode="auto">
            <a:xfrm>
              <a:off x="2880" y="1248"/>
              <a:ext cx="0" cy="912"/>
            </a:xfrm>
            <a:prstGeom prst="line">
              <a:avLst/>
            </a:prstGeom>
            <a:noFill/>
            <a:ln w="57150">
              <a:solidFill>
                <a:schemeClr val="tx1"/>
              </a:solidFill>
              <a:round/>
              <a:headEnd type="arrow" w="med" len="med"/>
              <a:tailEnd/>
            </a:ln>
          </p:spPr>
          <p:txBody>
            <a:bodyPr/>
            <a:lstStyle/>
            <a:p>
              <a:endParaRPr lang="es-ES_tradnl"/>
            </a:p>
          </p:txBody>
        </p:sp>
        <p:sp>
          <p:nvSpPr>
            <p:cNvPr id="484392" name="Line 22"/>
            <p:cNvSpPr>
              <a:spLocks noChangeShapeType="1"/>
            </p:cNvSpPr>
            <p:nvPr/>
          </p:nvSpPr>
          <p:spPr bwMode="auto">
            <a:xfrm flipV="1">
              <a:off x="2880" y="2160"/>
              <a:ext cx="0" cy="912"/>
            </a:xfrm>
            <a:prstGeom prst="line">
              <a:avLst/>
            </a:prstGeom>
            <a:noFill/>
            <a:ln w="57150">
              <a:solidFill>
                <a:schemeClr val="tx1"/>
              </a:solidFill>
              <a:round/>
              <a:headEnd type="arrow" w="med" len="med"/>
              <a:tailEnd/>
            </a:ln>
          </p:spPr>
          <p:txBody>
            <a:bodyPr/>
            <a:lstStyle/>
            <a:p>
              <a:endParaRPr lang="es-ES_tradnl"/>
            </a:p>
          </p:txBody>
        </p:sp>
      </p:grpSp>
      <p:sp>
        <p:nvSpPr>
          <p:cNvPr id="484364" name="Line 23"/>
          <p:cNvSpPr>
            <a:spLocks noChangeShapeType="1"/>
          </p:cNvSpPr>
          <p:nvPr/>
        </p:nvSpPr>
        <p:spPr bwMode="auto">
          <a:xfrm>
            <a:off x="1597025" y="3743325"/>
            <a:ext cx="0" cy="2135188"/>
          </a:xfrm>
          <a:prstGeom prst="line">
            <a:avLst/>
          </a:prstGeom>
          <a:noFill/>
          <a:ln w="9525">
            <a:solidFill>
              <a:schemeClr val="tx1"/>
            </a:solidFill>
            <a:prstDash val="dash"/>
            <a:round/>
            <a:headEnd/>
            <a:tailEnd/>
          </a:ln>
        </p:spPr>
        <p:txBody>
          <a:bodyPr/>
          <a:lstStyle/>
          <a:p>
            <a:endParaRPr lang="es-ES_tradnl"/>
          </a:p>
        </p:txBody>
      </p:sp>
      <p:sp>
        <p:nvSpPr>
          <p:cNvPr id="484365" name="Line 24"/>
          <p:cNvSpPr>
            <a:spLocks noChangeShapeType="1"/>
          </p:cNvSpPr>
          <p:nvPr/>
        </p:nvSpPr>
        <p:spPr bwMode="auto">
          <a:xfrm>
            <a:off x="5091113" y="4857750"/>
            <a:ext cx="0" cy="1112838"/>
          </a:xfrm>
          <a:prstGeom prst="line">
            <a:avLst/>
          </a:prstGeom>
          <a:noFill/>
          <a:ln w="9525">
            <a:solidFill>
              <a:schemeClr val="tx1"/>
            </a:solidFill>
            <a:prstDash val="dash"/>
            <a:round/>
            <a:headEnd/>
            <a:tailEnd/>
          </a:ln>
        </p:spPr>
        <p:txBody>
          <a:bodyPr/>
          <a:lstStyle/>
          <a:p>
            <a:endParaRPr lang="es-ES_tradnl"/>
          </a:p>
        </p:txBody>
      </p:sp>
      <p:sp>
        <p:nvSpPr>
          <p:cNvPr id="484366" name="Line 25"/>
          <p:cNvSpPr>
            <a:spLocks noChangeShapeType="1"/>
          </p:cNvSpPr>
          <p:nvPr/>
        </p:nvSpPr>
        <p:spPr bwMode="auto">
          <a:xfrm>
            <a:off x="1597025" y="5705475"/>
            <a:ext cx="5870575" cy="0"/>
          </a:xfrm>
          <a:prstGeom prst="line">
            <a:avLst/>
          </a:prstGeom>
          <a:noFill/>
          <a:ln w="12700">
            <a:solidFill>
              <a:schemeClr val="tx1"/>
            </a:solidFill>
            <a:round/>
            <a:headEnd type="triangle" w="lg" len="lg"/>
            <a:tailEnd type="triangle" w="lg" len="lg"/>
          </a:ln>
        </p:spPr>
        <p:txBody>
          <a:bodyPr/>
          <a:lstStyle/>
          <a:p>
            <a:endParaRPr lang="es-ES_tradnl"/>
          </a:p>
        </p:txBody>
      </p:sp>
      <p:sp>
        <p:nvSpPr>
          <p:cNvPr id="484367" name="Line 26"/>
          <p:cNvSpPr>
            <a:spLocks noChangeShapeType="1"/>
          </p:cNvSpPr>
          <p:nvPr/>
        </p:nvSpPr>
        <p:spPr bwMode="auto">
          <a:xfrm>
            <a:off x="7448550" y="4291013"/>
            <a:ext cx="0" cy="1598612"/>
          </a:xfrm>
          <a:prstGeom prst="line">
            <a:avLst/>
          </a:prstGeom>
          <a:noFill/>
          <a:ln w="9525">
            <a:solidFill>
              <a:schemeClr val="tx1"/>
            </a:solidFill>
            <a:prstDash val="dash"/>
            <a:round/>
            <a:headEnd/>
            <a:tailEnd/>
          </a:ln>
        </p:spPr>
        <p:txBody>
          <a:bodyPr/>
          <a:lstStyle/>
          <a:p>
            <a:endParaRPr lang="es-ES_tradnl"/>
          </a:p>
        </p:txBody>
      </p:sp>
      <p:sp>
        <p:nvSpPr>
          <p:cNvPr id="484368" name="Text Box 28"/>
          <p:cNvSpPr txBox="1">
            <a:spLocks noChangeArrowheads="1"/>
          </p:cNvSpPr>
          <p:nvPr/>
        </p:nvSpPr>
        <p:spPr bwMode="auto">
          <a:xfrm>
            <a:off x="2911475" y="5300663"/>
            <a:ext cx="1173163" cy="400050"/>
          </a:xfrm>
          <a:prstGeom prst="rect">
            <a:avLst/>
          </a:prstGeom>
          <a:noFill/>
          <a:ln w="9525">
            <a:noFill/>
            <a:miter lim="800000"/>
            <a:headEnd/>
            <a:tailEnd/>
          </a:ln>
        </p:spPr>
        <p:txBody>
          <a:bodyPr>
            <a:spAutoFit/>
          </a:bodyPr>
          <a:lstStyle/>
          <a:p>
            <a:pPr>
              <a:spcBef>
                <a:spcPct val="50000"/>
              </a:spcBef>
            </a:pPr>
            <a:r>
              <a:rPr lang="es-ES_tradnl" sz="2000" b="1">
                <a:solidFill>
                  <a:srgbClr val="000000"/>
                </a:solidFill>
              </a:rPr>
              <a:t>s = LO</a:t>
            </a:r>
          </a:p>
        </p:txBody>
      </p:sp>
      <p:sp>
        <p:nvSpPr>
          <p:cNvPr id="484369" name="Text Box 29"/>
          <p:cNvSpPr txBox="1">
            <a:spLocks noChangeArrowheads="1"/>
          </p:cNvSpPr>
          <p:nvPr/>
        </p:nvSpPr>
        <p:spPr bwMode="auto">
          <a:xfrm>
            <a:off x="5684838" y="5289550"/>
            <a:ext cx="1452562" cy="400050"/>
          </a:xfrm>
          <a:prstGeom prst="rect">
            <a:avLst/>
          </a:prstGeom>
          <a:noFill/>
          <a:ln w="9525">
            <a:noFill/>
            <a:miter lim="800000"/>
            <a:headEnd/>
            <a:tailEnd/>
          </a:ln>
        </p:spPr>
        <p:txBody>
          <a:bodyPr>
            <a:spAutoFit/>
          </a:bodyPr>
          <a:lstStyle/>
          <a:p>
            <a:pPr>
              <a:spcBef>
                <a:spcPct val="50000"/>
              </a:spcBef>
            </a:pPr>
            <a:r>
              <a:rPr lang="es-ES_tradnl" sz="2000" b="1">
                <a:solidFill>
                  <a:srgbClr val="000000"/>
                </a:solidFill>
              </a:rPr>
              <a:t>s</a:t>
            </a:r>
            <a:r>
              <a:rPr lang="es-ES_tradnl" sz="2000" b="1">
                <a:solidFill>
                  <a:srgbClr val="000000"/>
                </a:solidFill>
                <a:cs typeface="Times New Roman" pitchFamily="18" charset="0"/>
              </a:rPr>
              <a:t>′ = LO′</a:t>
            </a:r>
            <a:endParaRPr lang="es-ES_tradnl" sz="2000" b="1">
              <a:solidFill>
                <a:srgbClr val="000000"/>
              </a:solidFill>
            </a:endParaRPr>
          </a:p>
        </p:txBody>
      </p:sp>
      <p:sp>
        <p:nvSpPr>
          <p:cNvPr id="484370" name="Text Box 35"/>
          <p:cNvSpPr txBox="1">
            <a:spLocks noChangeArrowheads="1"/>
          </p:cNvSpPr>
          <p:nvPr/>
        </p:nvSpPr>
        <p:spPr bwMode="auto">
          <a:xfrm>
            <a:off x="6327775" y="2795588"/>
            <a:ext cx="609600" cy="457200"/>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F</a:t>
            </a:r>
            <a:r>
              <a:rPr lang="es-ES_tradnl" b="1">
                <a:solidFill>
                  <a:srgbClr val="000000"/>
                </a:solidFill>
                <a:cs typeface="Times New Roman" pitchFamily="18" charset="0"/>
              </a:rPr>
              <a:t>'</a:t>
            </a:r>
            <a:endParaRPr lang="es-ES_tradnl" b="1">
              <a:solidFill>
                <a:srgbClr val="000000"/>
              </a:solidFill>
            </a:endParaRPr>
          </a:p>
        </p:txBody>
      </p:sp>
      <p:grpSp>
        <p:nvGrpSpPr>
          <p:cNvPr id="484371" name="46 Grupo"/>
          <p:cNvGrpSpPr>
            <a:grpSpLocks/>
          </p:cNvGrpSpPr>
          <p:nvPr/>
        </p:nvGrpSpPr>
        <p:grpSpPr bwMode="auto">
          <a:xfrm>
            <a:off x="5016500" y="5610225"/>
            <a:ext cx="153988" cy="190500"/>
            <a:chOff x="5016500" y="4374800"/>
            <a:chExt cx="153988" cy="190500"/>
          </a:xfrm>
        </p:grpSpPr>
        <p:sp>
          <p:nvSpPr>
            <p:cNvPr id="484387" name="Oval 27"/>
            <p:cNvSpPr>
              <a:spLocks noChangeArrowheads="1"/>
            </p:cNvSpPr>
            <p:nvPr/>
          </p:nvSpPr>
          <p:spPr bwMode="auto">
            <a:xfrm>
              <a:off x="5046663" y="4425950"/>
              <a:ext cx="88900" cy="8890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84388" name="38 Grupo"/>
            <p:cNvGrpSpPr>
              <a:grpSpLocks/>
            </p:cNvGrpSpPr>
            <p:nvPr/>
          </p:nvGrpSpPr>
          <p:grpSpPr bwMode="auto">
            <a:xfrm>
              <a:off x="5016500" y="4374800"/>
              <a:ext cx="153988" cy="190500"/>
              <a:chOff x="5004242" y="4161064"/>
              <a:chExt cx="154411" cy="190005"/>
            </a:xfrm>
          </p:grpSpPr>
          <p:cxnSp>
            <p:nvCxnSpPr>
              <p:cNvPr id="37" name="36 Conector recto"/>
              <p:cNvCxnSpPr/>
              <p:nvPr/>
            </p:nvCxnSpPr>
            <p:spPr>
              <a:xfrm flipH="1">
                <a:off x="5015386" y="4161064"/>
                <a:ext cx="143267" cy="19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a:off x="5004242" y="4161064"/>
                <a:ext cx="143267" cy="19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4372" name="Text Box 29"/>
          <p:cNvSpPr txBox="1">
            <a:spLocks noChangeArrowheads="1"/>
          </p:cNvSpPr>
          <p:nvPr/>
        </p:nvSpPr>
        <p:spPr bwMode="auto">
          <a:xfrm>
            <a:off x="7205663" y="2782888"/>
            <a:ext cx="596900" cy="461962"/>
          </a:xfrm>
          <a:prstGeom prst="rect">
            <a:avLst/>
          </a:prstGeom>
          <a:noFill/>
          <a:ln w="9525">
            <a:noFill/>
            <a:miter lim="800000"/>
            <a:headEnd/>
            <a:tailEnd/>
          </a:ln>
        </p:spPr>
        <p:txBody>
          <a:bodyPr>
            <a:spAutoFit/>
          </a:bodyPr>
          <a:lstStyle/>
          <a:p>
            <a:pPr>
              <a:spcBef>
                <a:spcPct val="50000"/>
              </a:spcBef>
            </a:pPr>
            <a:r>
              <a:rPr lang="es-ES_tradnl" b="1">
                <a:solidFill>
                  <a:srgbClr val="000000"/>
                </a:solidFill>
                <a:cs typeface="Times New Roman" pitchFamily="18" charset="0"/>
              </a:rPr>
              <a:t>O′</a:t>
            </a:r>
            <a:endParaRPr lang="es-ES_tradnl" b="1">
              <a:solidFill>
                <a:srgbClr val="000000"/>
              </a:solidFill>
            </a:endParaRPr>
          </a:p>
        </p:txBody>
      </p:sp>
      <p:sp>
        <p:nvSpPr>
          <p:cNvPr id="484373" name="Text Box 29"/>
          <p:cNvSpPr txBox="1">
            <a:spLocks noChangeArrowheads="1"/>
          </p:cNvSpPr>
          <p:nvPr/>
        </p:nvSpPr>
        <p:spPr bwMode="auto">
          <a:xfrm>
            <a:off x="1374775" y="3235325"/>
            <a:ext cx="596900" cy="460375"/>
          </a:xfrm>
          <a:prstGeom prst="rect">
            <a:avLst/>
          </a:prstGeom>
          <a:noFill/>
          <a:ln w="9525">
            <a:noFill/>
            <a:miter lim="800000"/>
            <a:headEnd/>
            <a:tailEnd/>
          </a:ln>
        </p:spPr>
        <p:txBody>
          <a:bodyPr>
            <a:spAutoFit/>
          </a:bodyPr>
          <a:lstStyle/>
          <a:p>
            <a:pPr>
              <a:spcBef>
                <a:spcPct val="50000"/>
              </a:spcBef>
            </a:pPr>
            <a:r>
              <a:rPr lang="es-ES_tradnl" b="1">
                <a:solidFill>
                  <a:srgbClr val="000000"/>
                </a:solidFill>
                <a:cs typeface="Times New Roman" pitchFamily="18" charset="0"/>
              </a:rPr>
              <a:t>O</a:t>
            </a:r>
            <a:endParaRPr lang="es-ES_tradnl" b="1">
              <a:solidFill>
                <a:srgbClr val="000000"/>
              </a:solidFill>
            </a:endParaRPr>
          </a:p>
        </p:txBody>
      </p:sp>
      <p:sp>
        <p:nvSpPr>
          <p:cNvPr id="484374" name="Text Box 28"/>
          <p:cNvSpPr txBox="1">
            <a:spLocks noChangeArrowheads="1"/>
          </p:cNvSpPr>
          <p:nvPr/>
        </p:nvSpPr>
        <p:spPr bwMode="auto">
          <a:xfrm>
            <a:off x="5143500" y="2795588"/>
            <a:ext cx="449263" cy="461962"/>
          </a:xfrm>
          <a:prstGeom prst="rect">
            <a:avLst/>
          </a:prstGeom>
          <a:noFill/>
          <a:ln w="9525">
            <a:noFill/>
            <a:miter lim="800000"/>
            <a:headEnd/>
            <a:tailEnd/>
          </a:ln>
        </p:spPr>
        <p:txBody>
          <a:bodyPr>
            <a:spAutoFit/>
          </a:bodyPr>
          <a:lstStyle/>
          <a:p>
            <a:pPr>
              <a:spcBef>
                <a:spcPct val="50000"/>
              </a:spcBef>
            </a:pPr>
            <a:r>
              <a:rPr lang="es-ES_tradnl" b="1">
                <a:solidFill>
                  <a:srgbClr val="000000"/>
                </a:solidFill>
              </a:rPr>
              <a:t>L</a:t>
            </a:r>
          </a:p>
        </p:txBody>
      </p:sp>
      <p:sp>
        <p:nvSpPr>
          <p:cNvPr id="484375" name="Line 26"/>
          <p:cNvSpPr>
            <a:spLocks noChangeShapeType="1"/>
          </p:cNvSpPr>
          <p:nvPr/>
        </p:nvSpPr>
        <p:spPr bwMode="auto">
          <a:xfrm>
            <a:off x="6523038" y="3432175"/>
            <a:ext cx="0" cy="1651000"/>
          </a:xfrm>
          <a:prstGeom prst="line">
            <a:avLst/>
          </a:prstGeom>
          <a:noFill/>
          <a:ln w="9525">
            <a:solidFill>
              <a:schemeClr val="tx1"/>
            </a:solidFill>
            <a:prstDash val="dash"/>
            <a:round/>
            <a:headEnd/>
            <a:tailEnd/>
          </a:ln>
        </p:spPr>
        <p:txBody>
          <a:bodyPr/>
          <a:lstStyle/>
          <a:p>
            <a:endParaRPr lang="es-ES_tradnl"/>
          </a:p>
        </p:txBody>
      </p:sp>
      <p:sp>
        <p:nvSpPr>
          <p:cNvPr id="484376" name="Line 26"/>
          <p:cNvSpPr>
            <a:spLocks noChangeShapeType="1"/>
          </p:cNvSpPr>
          <p:nvPr/>
        </p:nvSpPr>
        <p:spPr bwMode="auto">
          <a:xfrm>
            <a:off x="3660775" y="3756025"/>
            <a:ext cx="0" cy="1303338"/>
          </a:xfrm>
          <a:prstGeom prst="line">
            <a:avLst/>
          </a:prstGeom>
          <a:noFill/>
          <a:ln w="9525">
            <a:solidFill>
              <a:schemeClr val="tx1"/>
            </a:solidFill>
            <a:prstDash val="dash"/>
            <a:round/>
            <a:headEnd/>
            <a:tailEnd/>
          </a:ln>
        </p:spPr>
        <p:txBody>
          <a:bodyPr/>
          <a:lstStyle/>
          <a:p>
            <a:endParaRPr lang="es-ES_tradnl"/>
          </a:p>
        </p:txBody>
      </p:sp>
      <p:sp>
        <p:nvSpPr>
          <p:cNvPr id="484377" name="Line 25"/>
          <p:cNvSpPr>
            <a:spLocks noChangeShapeType="1"/>
          </p:cNvSpPr>
          <p:nvPr/>
        </p:nvSpPr>
        <p:spPr bwMode="auto">
          <a:xfrm>
            <a:off x="3646488" y="4956175"/>
            <a:ext cx="2873375" cy="0"/>
          </a:xfrm>
          <a:prstGeom prst="line">
            <a:avLst/>
          </a:prstGeom>
          <a:noFill/>
          <a:ln w="12700">
            <a:solidFill>
              <a:schemeClr val="tx1"/>
            </a:solidFill>
            <a:round/>
            <a:headEnd type="triangle" w="lg" len="lg"/>
            <a:tailEnd type="triangle" w="lg" len="lg"/>
          </a:ln>
        </p:spPr>
        <p:txBody>
          <a:bodyPr/>
          <a:lstStyle/>
          <a:p>
            <a:endParaRPr lang="es-ES_tradnl"/>
          </a:p>
        </p:txBody>
      </p:sp>
      <p:grpSp>
        <p:nvGrpSpPr>
          <p:cNvPr id="484378" name="47 Grupo"/>
          <p:cNvGrpSpPr>
            <a:grpSpLocks/>
          </p:cNvGrpSpPr>
          <p:nvPr/>
        </p:nvGrpSpPr>
        <p:grpSpPr bwMode="auto">
          <a:xfrm>
            <a:off x="5016500" y="4860925"/>
            <a:ext cx="153988" cy="190500"/>
            <a:chOff x="5016500" y="4374800"/>
            <a:chExt cx="153988" cy="190500"/>
          </a:xfrm>
        </p:grpSpPr>
        <p:sp>
          <p:nvSpPr>
            <p:cNvPr id="484383" name="Oval 27"/>
            <p:cNvSpPr>
              <a:spLocks noChangeArrowheads="1"/>
            </p:cNvSpPr>
            <p:nvPr/>
          </p:nvSpPr>
          <p:spPr bwMode="auto">
            <a:xfrm>
              <a:off x="5046663" y="4425950"/>
              <a:ext cx="88900" cy="8890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84384" name="38 Grupo"/>
            <p:cNvGrpSpPr>
              <a:grpSpLocks/>
            </p:cNvGrpSpPr>
            <p:nvPr/>
          </p:nvGrpSpPr>
          <p:grpSpPr bwMode="auto">
            <a:xfrm>
              <a:off x="5016500" y="4374800"/>
              <a:ext cx="153988" cy="190500"/>
              <a:chOff x="5004242" y="4161064"/>
              <a:chExt cx="154411" cy="190005"/>
            </a:xfrm>
          </p:grpSpPr>
          <p:cxnSp>
            <p:nvCxnSpPr>
              <p:cNvPr id="51" name="50 Conector recto"/>
              <p:cNvCxnSpPr/>
              <p:nvPr/>
            </p:nvCxnSpPr>
            <p:spPr>
              <a:xfrm flipH="1">
                <a:off x="5015386" y="4161064"/>
                <a:ext cx="143267" cy="19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5004242" y="4161064"/>
                <a:ext cx="143267" cy="19000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484379" name="Text Box 28"/>
          <p:cNvSpPr txBox="1">
            <a:spLocks noChangeArrowheads="1"/>
          </p:cNvSpPr>
          <p:nvPr/>
        </p:nvSpPr>
        <p:spPr bwMode="auto">
          <a:xfrm>
            <a:off x="3873500" y="4587875"/>
            <a:ext cx="1173163" cy="400050"/>
          </a:xfrm>
          <a:prstGeom prst="rect">
            <a:avLst/>
          </a:prstGeom>
          <a:noFill/>
          <a:ln w="9525">
            <a:noFill/>
            <a:miter lim="800000"/>
            <a:headEnd/>
            <a:tailEnd/>
          </a:ln>
        </p:spPr>
        <p:txBody>
          <a:bodyPr>
            <a:spAutoFit/>
          </a:bodyPr>
          <a:lstStyle/>
          <a:p>
            <a:pPr>
              <a:spcBef>
                <a:spcPct val="50000"/>
              </a:spcBef>
            </a:pPr>
            <a:r>
              <a:rPr lang="es-ES_tradnl" sz="2000" b="1">
                <a:solidFill>
                  <a:srgbClr val="000000"/>
                </a:solidFill>
              </a:rPr>
              <a:t>f  = LF</a:t>
            </a:r>
          </a:p>
        </p:txBody>
      </p:sp>
      <p:sp>
        <p:nvSpPr>
          <p:cNvPr id="484380" name="Text Box 28"/>
          <p:cNvSpPr txBox="1">
            <a:spLocks noChangeArrowheads="1"/>
          </p:cNvSpPr>
          <p:nvPr/>
        </p:nvSpPr>
        <p:spPr bwMode="auto">
          <a:xfrm>
            <a:off x="5275263" y="4587875"/>
            <a:ext cx="1173162" cy="400050"/>
          </a:xfrm>
          <a:prstGeom prst="rect">
            <a:avLst/>
          </a:prstGeom>
          <a:noFill/>
          <a:ln w="9525">
            <a:noFill/>
            <a:miter lim="800000"/>
            <a:headEnd/>
            <a:tailEnd/>
          </a:ln>
        </p:spPr>
        <p:txBody>
          <a:bodyPr>
            <a:spAutoFit/>
          </a:bodyPr>
          <a:lstStyle/>
          <a:p>
            <a:pPr>
              <a:spcBef>
                <a:spcPct val="50000"/>
              </a:spcBef>
            </a:pPr>
            <a:r>
              <a:rPr lang="es-ES_tradnl" sz="2000" b="1">
                <a:solidFill>
                  <a:srgbClr val="000000"/>
                </a:solidFill>
              </a:rPr>
              <a:t>f ′ = LF′</a:t>
            </a:r>
          </a:p>
        </p:txBody>
      </p:sp>
      <p:sp>
        <p:nvSpPr>
          <p:cNvPr id="484381" name="Text Box 4"/>
          <p:cNvSpPr txBox="1">
            <a:spLocks noChangeArrowheads="1"/>
          </p:cNvSpPr>
          <p:nvPr/>
        </p:nvSpPr>
        <p:spPr bwMode="auto">
          <a:xfrm>
            <a:off x="0" y="0"/>
            <a:ext cx="9144000" cy="646113"/>
          </a:xfrm>
          <a:prstGeom prst="rect">
            <a:avLst/>
          </a:prstGeom>
          <a:solidFill>
            <a:srgbClr val="1E1E7C"/>
          </a:solidFill>
          <a:ln w="9525">
            <a:noFill/>
            <a:miter lim="800000"/>
            <a:headEnd/>
            <a:tailEnd/>
          </a:ln>
        </p:spPr>
        <p:txBody>
          <a:bodyPr>
            <a:spAutoFit/>
          </a:bodyPr>
          <a:lstStyle/>
          <a:p>
            <a:pPr algn="ctr">
              <a:spcBef>
                <a:spcPct val="50000"/>
              </a:spcBef>
            </a:pPr>
            <a:r>
              <a:rPr lang="es-ES" sz="3600" b="1" dirty="0" smtClean="0">
                <a:solidFill>
                  <a:srgbClr val="FFFFFF"/>
                </a:solidFill>
              </a:rPr>
              <a:t>3.7. </a:t>
            </a:r>
            <a:r>
              <a:rPr lang="es-ES" sz="3600" b="1" dirty="0">
                <a:solidFill>
                  <a:srgbClr val="FFFFFF"/>
                </a:solidFill>
              </a:rPr>
              <a:t>FÓRMULAS</a:t>
            </a:r>
          </a:p>
        </p:txBody>
      </p:sp>
      <p:sp>
        <p:nvSpPr>
          <p:cNvPr id="130" name="129 CuadroTexto"/>
          <p:cNvSpPr txBox="1"/>
          <p:nvPr/>
        </p:nvSpPr>
        <p:spPr>
          <a:xfrm>
            <a:off x="0" y="747713"/>
            <a:ext cx="9144000" cy="1016000"/>
          </a:xfrm>
          <a:prstGeom prst="rect">
            <a:avLst/>
          </a:prstGeom>
          <a:noFill/>
        </p:spPr>
        <p:txBody>
          <a:bodyPr>
            <a:spAutoFit/>
          </a:bodyPr>
          <a:lstStyle/>
          <a:p>
            <a:pPr algn="ctr">
              <a:defRPr/>
            </a:pPr>
            <a:r>
              <a:rPr lang="es-ES_tradnl" sz="2000" b="1" dirty="0">
                <a:solidFill>
                  <a:schemeClr val="accent1">
                    <a:lumMod val="75000"/>
                  </a:schemeClr>
                </a:solidFill>
                <a:latin typeface="Calibri" pitchFamily="34" charset="0"/>
              </a:rPr>
              <a:t>La aplicación del convenio de signos en la deducción de las fórmulas de la Óptica Geométrica paraxial conduce a las expresiones siguientes:</a:t>
            </a:r>
            <a:endParaRPr lang="es-ES" sz="2000" b="1" dirty="0">
              <a:solidFill>
                <a:schemeClr val="accent1">
                  <a:lumMod val="75000"/>
                </a:schemeClr>
              </a:solidFill>
              <a:latin typeface="Calibri" pitchFamily="34" charset="0"/>
            </a:endParaRPr>
          </a:p>
          <a:p>
            <a:pPr algn="ctr">
              <a:defRPr/>
            </a:pPr>
            <a:endParaRPr lang="es-ES_tradnl" sz="2000" b="1" dirty="0">
              <a:latin typeface="Calibri" pitchFamily="34" charset="0"/>
            </a:endParaRPr>
          </a:p>
        </p:txBody>
      </p:sp>
    </p:spTree>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0962" name="Object 4"/>
          <p:cNvGraphicFramePr>
            <a:graphicFrameLocks noChangeAspect="1"/>
          </p:cNvGraphicFramePr>
          <p:nvPr/>
        </p:nvGraphicFramePr>
        <p:xfrm>
          <a:off x="762000" y="144463"/>
          <a:ext cx="7308850" cy="6434137"/>
        </p:xfrm>
        <a:graphic>
          <a:graphicData uri="http://schemas.openxmlformats.org/presentationml/2006/ole">
            <p:oleObj spid="_x0000_s40962" name="Document" r:id="rId3" imgW="5505480" imgH="6715080" progId="">
              <p:embed/>
            </p:oleObj>
          </a:graphicData>
        </a:graphic>
      </p:graphicFrame>
      <p:sp>
        <p:nvSpPr>
          <p:cNvPr id="3" name="2 Rectángulo"/>
          <p:cNvSpPr/>
          <p:nvPr/>
        </p:nvSpPr>
        <p:spPr>
          <a:xfrm>
            <a:off x="471488" y="671513"/>
            <a:ext cx="7972425" cy="24288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4" name="3 Rectángulo"/>
          <p:cNvSpPr/>
          <p:nvPr/>
        </p:nvSpPr>
        <p:spPr>
          <a:xfrm>
            <a:off x="471488" y="3171825"/>
            <a:ext cx="7972425" cy="1543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5" name="4 Rectángulo"/>
          <p:cNvSpPr/>
          <p:nvPr/>
        </p:nvSpPr>
        <p:spPr>
          <a:xfrm>
            <a:off x="471488" y="4814888"/>
            <a:ext cx="7972425" cy="15430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7" name="6 Rectángulo"/>
          <p:cNvSpPr/>
          <p:nvPr/>
        </p:nvSpPr>
        <p:spPr>
          <a:xfrm>
            <a:off x="3757613" y="314325"/>
            <a:ext cx="2871787" cy="2857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40967" name="5 CuadroTexto"/>
          <p:cNvSpPr txBox="1">
            <a:spLocks noChangeArrowheads="1"/>
          </p:cNvSpPr>
          <p:nvPr/>
        </p:nvSpPr>
        <p:spPr bwMode="auto">
          <a:xfrm>
            <a:off x="3071813" y="185738"/>
            <a:ext cx="3714750" cy="369887"/>
          </a:xfrm>
          <a:prstGeom prst="rect">
            <a:avLst/>
          </a:prstGeom>
          <a:solidFill>
            <a:schemeClr val="bg1"/>
          </a:solidFill>
          <a:ln w="9525">
            <a:noFill/>
            <a:miter lim="800000"/>
            <a:headEnd/>
            <a:tailEnd/>
          </a:ln>
        </p:spPr>
        <p:txBody>
          <a:bodyPr>
            <a:spAutoFit/>
          </a:bodyPr>
          <a:lstStyle/>
          <a:p>
            <a:r>
              <a:rPr lang="es-ES" sz="1800" b="1">
                <a:latin typeface="Calibri" pitchFamily="34" charset="0"/>
              </a:rPr>
              <a:t>LENTES DELGADAS (en aire)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5"/>
                                        </p:tgtEl>
                                      </p:cBhvr>
                                    </p:animEffect>
                                    <p:set>
                                      <p:cBhvr>
                                        <p:cTn id="17" dur="1" fill="hold">
                                          <p:stCondLst>
                                            <p:cond delay="1999"/>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bg>
      <p:bgPr>
        <a:solidFill>
          <a:srgbClr val="151557"/>
        </a:solidFill>
        <a:effectLst/>
      </p:bgPr>
    </p:bg>
    <p:spTree>
      <p:nvGrpSpPr>
        <p:cNvPr id="1" name=""/>
        <p:cNvGrpSpPr/>
        <p:nvPr/>
      </p:nvGrpSpPr>
      <p:grpSpPr>
        <a:xfrm>
          <a:off x="0" y="0"/>
          <a:ext cx="0" cy="0"/>
          <a:chOff x="0" y="0"/>
          <a:chExt cx="0" cy="0"/>
        </a:xfrm>
      </p:grpSpPr>
      <p:sp>
        <p:nvSpPr>
          <p:cNvPr id="485378" name="1 CuadroTexto"/>
          <p:cNvSpPr txBox="1">
            <a:spLocks noChangeArrowheads="1"/>
          </p:cNvSpPr>
          <p:nvPr/>
        </p:nvSpPr>
        <p:spPr bwMode="auto">
          <a:xfrm>
            <a:off x="1710047" y="2374900"/>
            <a:ext cx="5664529" cy="1015663"/>
          </a:xfrm>
          <a:prstGeom prst="rect">
            <a:avLst/>
          </a:prstGeom>
          <a:noFill/>
          <a:ln w="9525">
            <a:noFill/>
            <a:miter lim="800000"/>
            <a:headEnd/>
            <a:tailEnd/>
          </a:ln>
        </p:spPr>
        <p:txBody>
          <a:bodyPr wrap="square">
            <a:spAutoFit/>
          </a:bodyPr>
          <a:lstStyle/>
          <a:p>
            <a:r>
              <a:rPr lang="es-ES_tradnl" sz="6000" b="1" dirty="0" smtClean="0">
                <a:solidFill>
                  <a:srgbClr val="FFFFFF"/>
                </a:solidFill>
                <a:latin typeface="Calibri" pitchFamily="34" charset="0"/>
              </a:rPr>
              <a:t>3.8. PROBLEMAS</a:t>
            </a:r>
            <a:endParaRPr lang="es-ES_tradnl" sz="6000" b="1" dirty="0">
              <a:solidFill>
                <a:srgbClr val="FFFFFF"/>
              </a:solidFill>
              <a:latin typeface="Calibri" pitchFamily="34" charset="0"/>
            </a:endParaRPr>
          </a:p>
        </p:txBody>
      </p:sp>
      <p:sp>
        <p:nvSpPr>
          <p:cNvPr id="3" name="2 CuadroTexto"/>
          <p:cNvSpPr txBox="1"/>
          <p:nvPr/>
        </p:nvSpPr>
        <p:spPr>
          <a:xfrm>
            <a:off x="1472540" y="3693226"/>
            <a:ext cx="6032665" cy="461665"/>
          </a:xfrm>
          <a:prstGeom prst="rect">
            <a:avLst/>
          </a:prstGeom>
          <a:noFill/>
        </p:spPr>
        <p:txBody>
          <a:bodyPr wrap="square" rtlCol="0">
            <a:spAutoFit/>
          </a:bodyPr>
          <a:lstStyle/>
          <a:p>
            <a:r>
              <a:rPr lang="es-ES_tradnl" b="1" dirty="0" smtClean="0">
                <a:solidFill>
                  <a:srgbClr val="FFFF00"/>
                </a:solidFill>
                <a:latin typeface="Calibri"/>
              </a:rPr>
              <a:t>Ejemplos de aplicación del convenio de signos </a:t>
            </a:r>
            <a:endParaRPr lang="es-ES_tradnl" dirty="0"/>
          </a:p>
        </p:txBody>
      </p:sp>
    </p:spTree>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1987" name="3 Rectángulo"/>
          <p:cNvSpPr>
            <a:spLocks noChangeArrowheads="1"/>
          </p:cNvSpPr>
          <p:nvPr/>
        </p:nvSpPr>
        <p:spPr bwMode="auto">
          <a:xfrm>
            <a:off x="347663" y="3765284"/>
            <a:ext cx="7704137" cy="2492990"/>
          </a:xfrm>
          <a:prstGeom prst="rect">
            <a:avLst/>
          </a:prstGeom>
          <a:noFill/>
          <a:ln w="9525">
            <a:noFill/>
            <a:miter lim="800000"/>
            <a:headEnd/>
            <a:tailEnd/>
          </a:ln>
        </p:spPr>
        <p:txBody>
          <a:bodyPr>
            <a:spAutoFit/>
          </a:bodyPr>
          <a:lstStyle/>
          <a:p>
            <a:r>
              <a:rPr lang="es-ES_tradnl" sz="1200" dirty="0">
                <a:solidFill>
                  <a:srgbClr val="000000"/>
                </a:solidFill>
                <a:latin typeface="Calibri"/>
              </a:rPr>
              <a:t>por lo que, teniendo en cuenta que:                                                    s' = - 40.s, </a:t>
            </a:r>
          </a:p>
          <a:p>
            <a:endParaRPr lang="es-ES_tradnl" sz="1200" dirty="0">
              <a:solidFill>
                <a:srgbClr val="000000"/>
              </a:solidFill>
              <a:latin typeface="Calibri"/>
            </a:endParaRPr>
          </a:p>
          <a:p>
            <a:r>
              <a:rPr lang="es-ES_tradnl" sz="1200" dirty="0">
                <a:solidFill>
                  <a:srgbClr val="000000"/>
                </a:solidFill>
                <a:latin typeface="Calibri"/>
              </a:rPr>
              <a:t>al sustituir queda:                                           s + s' = + 10 m     ;     -s + (-40.s) = + 10 m      ;     s = - 0,24 m</a:t>
            </a:r>
          </a:p>
          <a:p>
            <a:endParaRPr lang="es-ES_tradnl" sz="1200" dirty="0">
              <a:solidFill>
                <a:srgbClr val="000000"/>
              </a:solidFill>
              <a:latin typeface="Calibri"/>
            </a:endParaRPr>
          </a:p>
          <a:p>
            <a:r>
              <a:rPr lang="es-ES_tradnl" sz="1200" dirty="0">
                <a:solidFill>
                  <a:srgbClr val="000000"/>
                </a:solidFill>
                <a:latin typeface="Calibri"/>
              </a:rPr>
              <a:t>y la distancia imagen:                                                       s' = - 40.s = - 40.(-0,24) = + 9,6 m</a:t>
            </a:r>
          </a:p>
          <a:p>
            <a:endParaRPr lang="es-ES_tradnl" sz="1200" dirty="0">
              <a:solidFill>
                <a:srgbClr val="000000"/>
              </a:solidFill>
              <a:latin typeface="Calibri"/>
            </a:endParaRPr>
          </a:p>
          <a:p>
            <a:r>
              <a:rPr lang="es-ES_tradnl" sz="1200" dirty="0">
                <a:solidFill>
                  <a:srgbClr val="000000"/>
                </a:solidFill>
                <a:latin typeface="Calibri"/>
              </a:rPr>
              <a:t>Por último, la potencia de la lente es:</a:t>
            </a:r>
          </a:p>
          <a:p>
            <a:endParaRPr lang="es-ES_tradnl" sz="1200" dirty="0">
              <a:solidFill>
                <a:srgbClr val="000000"/>
              </a:solidFill>
              <a:latin typeface="Calibri"/>
            </a:endParaRPr>
          </a:p>
          <a:p>
            <a:endParaRPr lang="es-ES_tradnl" sz="1200" dirty="0">
              <a:solidFill>
                <a:srgbClr val="000000"/>
              </a:solidFill>
              <a:latin typeface="Calibri"/>
            </a:endParaRPr>
          </a:p>
          <a:p>
            <a:endParaRPr lang="es-ES_tradnl" sz="1200" b="1" dirty="0">
              <a:solidFill>
                <a:srgbClr val="000000"/>
              </a:solidFill>
              <a:latin typeface="Calibri"/>
            </a:endParaRPr>
          </a:p>
          <a:p>
            <a:endParaRPr lang="es-ES_tradnl" sz="1200" b="1" dirty="0">
              <a:solidFill>
                <a:srgbClr val="000000"/>
              </a:solidFill>
              <a:latin typeface="Calibri"/>
            </a:endParaRPr>
          </a:p>
          <a:p>
            <a:endParaRPr lang="es-ES_tradnl" sz="1200" b="1" dirty="0" smtClean="0">
              <a:solidFill>
                <a:srgbClr val="000000"/>
              </a:solidFill>
              <a:latin typeface="Calibri"/>
            </a:endParaRPr>
          </a:p>
          <a:p>
            <a:r>
              <a:rPr lang="es-ES_tradnl" sz="1200" b="1" dirty="0" smtClean="0">
                <a:solidFill>
                  <a:srgbClr val="000000"/>
                </a:solidFill>
                <a:latin typeface="Calibri"/>
              </a:rPr>
              <a:t>Conclusión</a:t>
            </a:r>
            <a:r>
              <a:rPr lang="es-ES_tradnl" sz="1200" b="1" dirty="0">
                <a:solidFill>
                  <a:srgbClr val="000000"/>
                </a:solidFill>
                <a:latin typeface="Calibri"/>
              </a:rPr>
              <a:t>: </a:t>
            </a:r>
            <a:r>
              <a:rPr lang="es-ES_tradnl" sz="1200" dirty="0">
                <a:solidFill>
                  <a:srgbClr val="000000"/>
                </a:solidFill>
                <a:latin typeface="Calibri"/>
              </a:rPr>
              <a:t>la lente ha de ser convergente de </a:t>
            </a:r>
            <a:r>
              <a:rPr lang="es-ES_tradnl" sz="1200" b="1" dirty="0">
                <a:solidFill>
                  <a:srgbClr val="000000"/>
                </a:solidFill>
                <a:latin typeface="Calibri"/>
              </a:rPr>
              <a:t>+ 4,27 dioptrías </a:t>
            </a:r>
            <a:r>
              <a:rPr lang="es-ES_tradnl" sz="1200" dirty="0">
                <a:solidFill>
                  <a:srgbClr val="000000"/>
                </a:solidFill>
                <a:latin typeface="Calibri"/>
              </a:rPr>
              <a:t>y ha de estar situada a </a:t>
            </a:r>
            <a:r>
              <a:rPr lang="es-ES_tradnl" sz="1200" b="1" dirty="0">
                <a:solidFill>
                  <a:srgbClr val="000000"/>
                </a:solidFill>
                <a:latin typeface="Calibri"/>
              </a:rPr>
              <a:t>24 cm a la derecha del objeto</a:t>
            </a:r>
            <a:r>
              <a:rPr lang="es-ES_tradnl" sz="1200" dirty="0">
                <a:solidFill>
                  <a:srgbClr val="000000"/>
                </a:solidFill>
                <a:latin typeface="Calibri"/>
              </a:rPr>
              <a:t>.</a:t>
            </a:r>
          </a:p>
        </p:txBody>
      </p:sp>
      <p:graphicFrame>
        <p:nvGraphicFramePr>
          <p:cNvPr id="41986" name="Object 2"/>
          <p:cNvGraphicFramePr>
            <a:graphicFrameLocks noChangeAspect="1"/>
          </p:cNvGraphicFramePr>
          <p:nvPr/>
        </p:nvGraphicFramePr>
        <p:xfrm>
          <a:off x="3332163" y="5207311"/>
          <a:ext cx="2806700" cy="525462"/>
        </p:xfrm>
        <a:graphic>
          <a:graphicData uri="http://schemas.openxmlformats.org/presentationml/2006/ole">
            <p:oleObj spid="_x0000_s2721794" name="Ecuación" r:id="rId3" imgW="2108160" imgH="393480" progId="Equation.3">
              <p:embed/>
            </p:oleObj>
          </a:graphicData>
        </a:graphic>
      </p:graphicFrame>
      <p:sp>
        <p:nvSpPr>
          <p:cNvPr id="41990" name="6 CuadroTexto"/>
          <p:cNvSpPr txBox="1">
            <a:spLocks noChangeArrowheads="1"/>
          </p:cNvSpPr>
          <p:nvPr/>
        </p:nvSpPr>
        <p:spPr bwMode="auto">
          <a:xfrm>
            <a:off x="0" y="0"/>
            <a:ext cx="9144000" cy="1015663"/>
          </a:xfrm>
          <a:prstGeom prst="rect">
            <a:avLst/>
          </a:prstGeom>
          <a:solidFill>
            <a:srgbClr val="FFFF00"/>
          </a:solidFill>
          <a:ln w="9525">
            <a:noFill/>
            <a:miter lim="800000"/>
            <a:headEnd/>
            <a:tailEnd/>
          </a:ln>
        </p:spPr>
        <p:txBody>
          <a:bodyPr wrap="square">
            <a:spAutoFit/>
          </a:bodyPr>
          <a:lstStyle/>
          <a:p>
            <a:pPr marL="355600" indent="-355600" algn="just"/>
            <a:r>
              <a:rPr lang="es-ES_tradnl" b="1" dirty="0" smtClean="0">
                <a:solidFill>
                  <a:srgbClr val="000000"/>
                </a:solidFill>
                <a:latin typeface="Calibri"/>
              </a:rPr>
              <a:t>1.	</a:t>
            </a:r>
            <a:r>
              <a:rPr lang="es-ES_tradnl" sz="1800" b="1" dirty="0" smtClean="0">
                <a:solidFill>
                  <a:srgbClr val="000000"/>
                </a:solidFill>
                <a:latin typeface="Calibri"/>
              </a:rPr>
              <a:t>Un </a:t>
            </a:r>
            <a:r>
              <a:rPr lang="es-ES_tradnl" sz="1800" b="1" dirty="0">
                <a:solidFill>
                  <a:srgbClr val="000000"/>
                </a:solidFill>
                <a:latin typeface="Calibri"/>
              </a:rPr>
              <a:t>objeto luminoso de 5 cm se quiere proyectar sobre una pantalla situada a 10 m de él para ver su imagen con un tamaño de 2 m. ¿Cuál debe ser la potencia de la lente y dónde se debe colocar?</a:t>
            </a:r>
          </a:p>
        </p:txBody>
      </p:sp>
      <p:sp>
        <p:nvSpPr>
          <p:cNvPr id="3" name="9 CuadroTexto"/>
          <p:cNvSpPr txBox="1">
            <a:spLocks noChangeArrowheads="1"/>
          </p:cNvSpPr>
          <p:nvPr/>
        </p:nvSpPr>
        <p:spPr bwMode="auto">
          <a:xfrm>
            <a:off x="3527425" y="1224129"/>
            <a:ext cx="5248275" cy="2492375"/>
          </a:xfrm>
          <a:prstGeom prst="rect">
            <a:avLst/>
          </a:prstGeom>
          <a:noFill/>
          <a:ln w="9525">
            <a:noFill/>
            <a:miter lim="800000"/>
            <a:headEnd/>
            <a:tailEnd/>
          </a:ln>
        </p:spPr>
        <p:txBody>
          <a:bodyPr>
            <a:spAutoFit/>
          </a:bodyPr>
          <a:lstStyle/>
          <a:p>
            <a:r>
              <a:rPr lang="es-ES_tradnl" sz="1200" dirty="0">
                <a:solidFill>
                  <a:srgbClr val="000000"/>
                </a:solidFill>
                <a:latin typeface="Calibri"/>
              </a:rPr>
              <a:t>Puesto que la imagen se va a recoger en una pantalla, se trata de una imagen real y por lo tanto invertida. Su tamaño es:</a:t>
            </a:r>
          </a:p>
          <a:p>
            <a:pPr algn="ctr"/>
            <a:endParaRPr lang="es-ES_tradnl" sz="1200" dirty="0">
              <a:solidFill>
                <a:srgbClr val="000000"/>
              </a:solidFill>
              <a:latin typeface="Calibri"/>
            </a:endParaRPr>
          </a:p>
          <a:p>
            <a:pPr algn="ctr"/>
            <a:r>
              <a:rPr lang="es-ES_tradnl" sz="1200" dirty="0">
                <a:solidFill>
                  <a:srgbClr val="000000"/>
                </a:solidFill>
                <a:latin typeface="Calibri"/>
              </a:rPr>
              <a:t>y' = -2 m =  - 200 cm.</a:t>
            </a:r>
          </a:p>
          <a:p>
            <a:endParaRPr lang="es-ES_tradnl" sz="1200" dirty="0">
              <a:solidFill>
                <a:srgbClr val="000000"/>
              </a:solidFill>
              <a:latin typeface="Calibri"/>
            </a:endParaRPr>
          </a:p>
          <a:p>
            <a:r>
              <a:rPr lang="es-ES_tradnl" sz="1200" dirty="0">
                <a:solidFill>
                  <a:srgbClr val="000000"/>
                </a:solidFill>
                <a:latin typeface="Calibri"/>
              </a:rPr>
              <a:t>y el aumento:         β' = y'/y = - 200/5 = - 40 = s'/s      ;      s' = - 40.s</a:t>
            </a:r>
          </a:p>
          <a:p>
            <a:endParaRPr lang="es-ES_tradnl" sz="1200" dirty="0">
              <a:solidFill>
                <a:srgbClr val="000000"/>
              </a:solidFill>
              <a:latin typeface="Calibri"/>
            </a:endParaRPr>
          </a:p>
          <a:p>
            <a:r>
              <a:rPr lang="es-ES_tradnl" sz="1200" dirty="0">
                <a:solidFill>
                  <a:srgbClr val="000000"/>
                </a:solidFill>
                <a:latin typeface="Calibri"/>
              </a:rPr>
              <a:t>Por otra parte, de la figura se deduce la relación de segmentos </a:t>
            </a:r>
            <a:r>
              <a:rPr lang="es-ES_tradnl" sz="1200" b="1" dirty="0">
                <a:solidFill>
                  <a:srgbClr val="000000"/>
                </a:solidFill>
                <a:latin typeface="Calibri"/>
              </a:rPr>
              <a:t>orientados</a:t>
            </a:r>
            <a:r>
              <a:rPr lang="es-ES_tradnl" sz="1200" dirty="0">
                <a:solidFill>
                  <a:srgbClr val="000000"/>
                </a:solidFill>
                <a:latin typeface="Calibri"/>
              </a:rPr>
              <a:t>:</a:t>
            </a:r>
          </a:p>
          <a:p>
            <a:pPr algn="ctr"/>
            <a:endParaRPr lang="es-ES_tradnl" sz="1200" dirty="0">
              <a:solidFill>
                <a:srgbClr val="000000"/>
              </a:solidFill>
              <a:latin typeface="Calibri"/>
            </a:endParaRPr>
          </a:p>
          <a:p>
            <a:pPr algn="ctr"/>
            <a:r>
              <a:rPr lang="es-ES_tradnl" sz="1200" dirty="0">
                <a:solidFill>
                  <a:srgbClr val="000000"/>
                </a:solidFill>
                <a:latin typeface="Calibri"/>
              </a:rPr>
              <a:t>OL + LO' = OO‘</a:t>
            </a:r>
          </a:p>
          <a:p>
            <a:pPr algn="ctr"/>
            <a:endParaRPr lang="es-ES_tradnl" sz="1200" dirty="0">
              <a:solidFill>
                <a:srgbClr val="000000"/>
              </a:solidFill>
              <a:latin typeface="Calibri"/>
            </a:endParaRPr>
          </a:p>
          <a:p>
            <a:pPr algn="ctr"/>
            <a:r>
              <a:rPr lang="es-ES_tradnl" sz="1200" dirty="0">
                <a:solidFill>
                  <a:srgbClr val="000000"/>
                </a:solidFill>
                <a:latin typeface="Calibri"/>
              </a:rPr>
              <a:t>LO = s    ;    OL = - s    ;    LO' = s'    ;    OO' = + 10 cm      </a:t>
            </a:r>
          </a:p>
          <a:p>
            <a:endParaRPr lang="es-ES_tradnl" sz="1200" dirty="0">
              <a:solidFill>
                <a:srgbClr val="000000"/>
              </a:solidFill>
              <a:latin typeface="Calibri"/>
            </a:endParaRPr>
          </a:p>
        </p:txBody>
      </p:sp>
      <p:grpSp>
        <p:nvGrpSpPr>
          <p:cNvPr id="2" name="13 Grupo"/>
          <p:cNvGrpSpPr>
            <a:grpSpLocks/>
          </p:cNvGrpSpPr>
          <p:nvPr/>
        </p:nvGrpSpPr>
        <p:grpSpPr bwMode="auto">
          <a:xfrm>
            <a:off x="356487" y="1319379"/>
            <a:ext cx="3098800" cy="2146300"/>
            <a:chOff x="439386" y="1520042"/>
            <a:chExt cx="3099461" cy="2146623"/>
          </a:xfrm>
        </p:grpSpPr>
        <p:pic>
          <p:nvPicPr>
            <p:cNvPr id="41994" name="12 Imagen" descr="fig PIII_12.gif"/>
            <p:cNvPicPr>
              <a:picLocks noChangeAspect="1"/>
            </p:cNvPicPr>
            <p:nvPr/>
          </p:nvPicPr>
          <p:blipFill>
            <a:blip r:embed="rId4" cstate="print"/>
            <a:srcRect l="7558" t="10271" r="10175" b="13760"/>
            <a:stretch>
              <a:fillRect/>
            </a:stretch>
          </p:blipFill>
          <p:spPr bwMode="auto">
            <a:xfrm>
              <a:off x="439386" y="1520042"/>
              <a:ext cx="3099461" cy="2146623"/>
            </a:xfrm>
            <a:prstGeom prst="rect">
              <a:avLst/>
            </a:prstGeom>
            <a:noFill/>
            <a:ln w="9525">
              <a:solidFill>
                <a:schemeClr val="tx1"/>
              </a:solidFill>
              <a:miter lim="800000"/>
              <a:headEnd/>
              <a:tailEnd/>
            </a:ln>
          </p:spPr>
        </p:pic>
        <p:sp>
          <p:nvSpPr>
            <p:cNvPr id="41995" name="11 CuadroTexto"/>
            <p:cNvSpPr txBox="1">
              <a:spLocks noChangeArrowheads="1"/>
            </p:cNvSpPr>
            <p:nvPr/>
          </p:nvSpPr>
          <p:spPr bwMode="auto">
            <a:xfrm flipH="1">
              <a:off x="1542674" y="2472927"/>
              <a:ext cx="530578" cy="292388"/>
            </a:xfrm>
            <a:prstGeom prst="rect">
              <a:avLst/>
            </a:prstGeom>
            <a:noFill/>
            <a:ln w="9525">
              <a:noFill/>
              <a:miter lim="800000"/>
              <a:headEnd/>
              <a:tailEnd/>
            </a:ln>
          </p:spPr>
          <p:txBody>
            <a:bodyPr>
              <a:spAutoFit/>
            </a:bodyPr>
            <a:lstStyle/>
            <a:p>
              <a:r>
                <a:rPr lang="es-ES_tradnl" sz="1300" b="1">
                  <a:solidFill>
                    <a:srgbClr val="494949"/>
                  </a:solidFill>
                  <a:cs typeface="Times New Roman" pitchFamily="18" charset="0"/>
                </a:rPr>
                <a:t>L</a:t>
              </a:r>
            </a:p>
          </p:txBody>
        </p:sp>
      </p:grpSp>
      <p:cxnSp>
        <p:nvCxnSpPr>
          <p:cNvPr id="12" name="11 Conector recto"/>
          <p:cNvCxnSpPr/>
          <p:nvPr/>
        </p:nvCxnSpPr>
        <p:spPr>
          <a:xfrm>
            <a:off x="0" y="985652"/>
            <a:ext cx="914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nodeType="click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Effect transition="in" filter="fade">
                                      <p:cBhvr>
                                        <p:cTn id="11" dur="1000"/>
                                        <p:tgtEl>
                                          <p:spTgt spid="3">
                                            <p:txEl>
                                              <p:pRg st="0" end="0"/>
                                            </p:txEl>
                                          </p:spTgt>
                                        </p:tgtEl>
                                      </p:cBhvr>
                                    </p:animEffect>
                                  </p:childTnLst>
                                </p:cTn>
                              </p:par>
                              <p:par>
                                <p:cTn id="12" presetID="10" presetClass="entr" presetSubtype="0" fill="hold" nodeType="withEffect">
                                  <p:stCondLst>
                                    <p:cond delay="0"/>
                                  </p:stCondLst>
                                  <p:childTnLst>
                                    <p:set>
                                      <p:cBhvr>
                                        <p:cTn id="13" dur="1" fill="hold">
                                          <p:stCondLst>
                                            <p:cond delay="0"/>
                                          </p:stCondLst>
                                        </p:cTn>
                                        <p:tgtEl>
                                          <p:spTgt spid="3">
                                            <p:txEl>
                                              <p:pRg st="2" end="2"/>
                                            </p:txEl>
                                          </p:spTgt>
                                        </p:tgtEl>
                                        <p:attrNameLst>
                                          <p:attrName>style.visibility</p:attrName>
                                        </p:attrNameLst>
                                      </p:cBhvr>
                                      <p:to>
                                        <p:strVal val="visible"/>
                                      </p:to>
                                    </p:set>
                                    <p:animEffect transition="in" filter="fade">
                                      <p:cBhvr>
                                        <p:cTn id="14" dur="1000"/>
                                        <p:tgtEl>
                                          <p:spTgt spid="3">
                                            <p:txEl>
                                              <p:pRg st="2" end="2"/>
                                            </p:txEl>
                                          </p:spTgt>
                                        </p:tgtEl>
                                      </p:cBhvr>
                                    </p:animEffect>
                                  </p:childTnLst>
                                </p:cTn>
                              </p:par>
                              <p:par>
                                <p:cTn id="15" presetID="10" presetClass="entr" presetSubtype="0" fill="hold" nodeType="with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animEffect transition="in" filter="fade">
                                      <p:cBhvr>
                                        <p:cTn id="17" dur="1000"/>
                                        <p:tgtEl>
                                          <p:spTgt spid="3">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animEffect transition="in" filter="fade">
                                      <p:cBhvr>
                                        <p:cTn id="22" dur="1000"/>
                                        <p:tgtEl>
                                          <p:spTgt spid="3">
                                            <p:txEl>
                                              <p:pRg st="6" end="6"/>
                                            </p:txEl>
                                          </p:spTgt>
                                        </p:tgtEl>
                                      </p:cBhvr>
                                    </p:animEffect>
                                  </p:childTnLst>
                                </p:cTn>
                              </p:par>
                              <p:par>
                                <p:cTn id="23" presetID="10" presetClass="entr" presetSubtype="0" fill="hold" nodeType="withEffect">
                                  <p:stCondLst>
                                    <p:cond delay="0"/>
                                  </p:stCondLst>
                                  <p:childTnLst>
                                    <p:set>
                                      <p:cBhvr>
                                        <p:cTn id="24" dur="1" fill="hold">
                                          <p:stCondLst>
                                            <p:cond delay="0"/>
                                          </p:stCondLst>
                                        </p:cTn>
                                        <p:tgtEl>
                                          <p:spTgt spid="3">
                                            <p:txEl>
                                              <p:pRg st="8" end="8"/>
                                            </p:txEl>
                                          </p:spTgt>
                                        </p:tgtEl>
                                        <p:attrNameLst>
                                          <p:attrName>style.visibility</p:attrName>
                                        </p:attrNameLst>
                                      </p:cBhvr>
                                      <p:to>
                                        <p:strVal val="visible"/>
                                      </p:to>
                                    </p:set>
                                    <p:animEffect transition="in" filter="fade">
                                      <p:cBhvr>
                                        <p:cTn id="25" dur="1000"/>
                                        <p:tgtEl>
                                          <p:spTgt spid="3">
                                            <p:txEl>
                                              <p:pRg st="8" end="8"/>
                                            </p:txEl>
                                          </p:spTgt>
                                        </p:tgtEl>
                                      </p:cBhvr>
                                    </p:animEffect>
                                  </p:childTnLst>
                                </p:cTn>
                              </p:par>
                              <p:par>
                                <p:cTn id="26" presetID="10" presetClass="entr" presetSubtype="0" fill="hold" nodeType="withEffect">
                                  <p:stCondLst>
                                    <p:cond delay="0"/>
                                  </p:stCondLst>
                                  <p:childTnLst>
                                    <p:set>
                                      <p:cBhvr>
                                        <p:cTn id="27" dur="1" fill="hold">
                                          <p:stCondLst>
                                            <p:cond delay="0"/>
                                          </p:stCondLst>
                                        </p:cTn>
                                        <p:tgtEl>
                                          <p:spTgt spid="3">
                                            <p:txEl>
                                              <p:pRg st="10" end="10"/>
                                            </p:txEl>
                                          </p:spTgt>
                                        </p:tgtEl>
                                        <p:attrNameLst>
                                          <p:attrName>style.visibility</p:attrName>
                                        </p:attrNameLst>
                                      </p:cBhvr>
                                      <p:to>
                                        <p:strVal val="visible"/>
                                      </p:to>
                                    </p:set>
                                    <p:animEffect transition="in" filter="fade">
                                      <p:cBhvr>
                                        <p:cTn id="28" dur="1000"/>
                                        <p:tgtEl>
                                          <p:spTgt spid="3">
                                            <p:txEl>
                                              <p:pRg st="10" end="10"/>
                                            </p:txEl>
                                          </p:spTgt>
                                        </p:tgtEl>
                                      </p:cBhvr>
                                    </p:animEffect>
                                  </p:childTnLst>
                                </p:cTn>
                              </p:par>
                            </p:childTnLst>
                          </p:cTn>
                        </p:par>
                      </p:childTnLst>
                    </p:cTn>
                  </p:par>
                  <p:par>
                    <p:cTn id="29" fill="hold">
                      <p:stCondLst>
                        <p:cond delay="indefinite"/>
                      </p:stCondLst>
                      <p:childTnLst>
                        <p:par>
                          <p:cTn id="30" fill="hold">
                            <p:stCondLst>
                              <p:cond delay="0"/>
                            </p:stCondLst>
                            <p:childTnLst>
                              <p:par>
                                <p:cTn id="31" presetID="10" presetClass="entr" presetSubtype="0" fill="hold" nodeType="clickEffect">
                                  <p:stCondLst>
                                    <p:cond delay="0"/>
                                  </p:stCondLst>
                                  <p:childTnLst>
                                    <p:set>
                                      <p:cBhvr>
                                        <p:cTn id="32" dur="1" fill="hold">
                                          <p:stCondLst>
                                            <p:cond delay="0"/>
                                          </p:stCondLst>
                                        </p:cTn>
                                        <p:tgtEl>
                                          <p:spTgt spid="41987">
                                            <p:txEl>
                                              <p:pRg st="0" end="0"/>
                                            </p:txEl>
                                          </p:spTgt>
                                        </p:tgtEl>
                                        <p:attrNameLst>
                                          <p:attrName>style.visibility</p:attrName>
                                        </p:attrNameLst>
                                      </p:cBhvr>
                                      <p:to>
                                        <p:strVal val="visible"/>
                                      </p:to>
                                    </p:set>
                                    <p:animEffect transition="in" filter="fade">
                                      <p:cBhvr>
                                        <p:cTn id="33" dur="1000"/>
                                        <p:tgtEl>
                                          <p:spTgt spid="41987">
                                            <p:txEl>
                                              <p:pRg st="0" end="0"/>
                                            </p:txEl>
                                          </p:spTgt>
                                        </p:tgtEl>
                                      </p:cBhvr>
                                    </p:animEffect>
                                  </p:childTnLst>
                                </p:cTn>
                              </p:par>
                              <p:par>
                                <p:cTn id="34" presetID="10" presetClass="entr" presetSubtype="0" fill="hold" nodeType="withEffect">
                                  <p:stCondLst>
                                    <p:cond delay="0"/>
                                  </p:stCondLst>
                                  <p:childTnLst>
                                    <p:set>
                                      <p:cBhvr>
                                        <p:cTn id="35" dur="1" fill="hold">
                                          <p:stCondLst>
                                            <p:cond delay="0"/>
                                          </p:stCondLst>
                                        </p:cTn>
                                        <p:tgtEl>
                                          <p:spTgt spid="41987">
                                            <p:txEl>
                                              <p:pRg st="2" end="2"/>
                                            </p:txEl>
                                          </p:spTgt>
                                        </p:tgtEl>
                                        <p:attrNameLst>
                                          <p:attrName>style.visibility</p:attrName>
                                        </p:attrNameLst>
                                      </p:cBhvr>
                                      <p:to>
                                        <p:strVal val="visible"/>
                                      </p:to>
                                    </p:set>
                                    <p:animEffect transition="in" filter="fade">
                                      <p:cBhvr>
                                        <p:cTn id="36" dur="1000"/>
                                        <p:tgtEl>
                                          <p:spTgt spid="41987">
                                            <p:txEl>
                                              <p:pRg st="2" end="2"/>
                                            </p:txEl>
                                          </p:spTgt>
                                        </p:tgtEl>
                                      </p:cBhvr>
                                    </p:animEffect>
                                  </p:childTnLst>
                                </p:cTn>
                              </p:par>
                              <p:par>
                                <p:cTn id="37" presetID="10" presetClass="entr" presetSubtype="0" fill="hold" nodeType="withEffect">
                                  <p:stCondLst>
                                    <p:cond delay="0"/>
                                  </p:stCondLst>
                                  <p:childTnLst>
                                    <p:set>
                                      <p:cBhvr>
                                        <p:cTn id="38" dur="1" fill="hold">
                                          <p:stCondLst>
                                            <p:cond delay="0"/>
                                          </p:stCondLst>
                                        </p:cTn>
                                        <p:tgtEl>
                                          <p:spTgt spid="41987">
                                            <p:txEl>
                                              <p:pRg st="4" end="4"/>
                                            </p:txEl>
                                          </p:spTgt>
                                        </p:tgtEl>
                                        <p:attrNameLst>
                                          <p:attrName>style.visibility</p:attrName>
                                        </p:attrNameLst>
                                      </p:cBhvr>
                                      <p:to>
                                        <p:strVal val="visible"/>
                                      </p:to>
                                    </p:set>
                                    <p:animEffect transition="in" filter="fade">
                                      <p:cBhvr>
                                        <p:cTn id="39" dur="1000"/>
                                        <p:tgtEl>
                                          <p:spTgt spid="41987">
                                            <p:txEl>
                                              <p:pRg st="4" end="4"/>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41987">
                                            <p:txEl>
                                              <p:pRg st="6" end="6"/>
                                            </p:txEl>
                                          </p:spTgt>
                                        </p:tgtEl>
                                        <p:attrNameLst>
                                          <p:attrName>style.visibility</p:attrName>
                                        </p:attrNameLst>
                                      </p:cBhvr>
                                      <p:to>
                                        <p:strVal val="visible"/>
                                      </p:to>
                                    </p:set>
                                    <p:animEffect transition="in" filter="fade">
                                      <p:cBhvr>
                                        <p:cTn id="44" dur="1000"/>
                                        <p:tgtEl>
                                          <p:spTgt spid="41987">
                                            <p:txEl>
                                              <p:pRg st="6" end="6"/>
                                            </p:txEl>
                                          </p:spTgt>
                                        </p:tgtEl>
                                      </p:cBhvr>
                                    </p:animEffect>
                                  </p:childTnLst>
                                </p:cTn>
                              </p:par>
                              <p:par>
                                <p:cTn id="45" presetID="10" presetClass="entr" presetSubtype="0" fill="hold" nodeType="withEffect">
                                  <p:stCondLst>
                                    <p:cond delay="0"/>
                                  </p:stCondLst>
                                  <p:childTnLst>
                                    <p:set>
                                      <p:cBhvr>
                                        <p:cTn id="46" dur="1" fill="hold">
                                          <p:stCondLst>
                                            <p:cond delay="0"/>
                                          </p:stCondLst>
                                        </p:cTn>
                                        <p:tgtEl>
                                          <p:spTgt spid="41986"/>
                                        </p:tgtEl>
                                        <p:attrNameLst>
                                          <p:attrName>style.visibility</p:attrName>
                                        </p:attrNameLst>
                                      </p:cBhvr>
                                      <p:to>
                                        <p:strVal val="visible"/>
                                      </p:to>
                                    </p:set>
                                    <p:animEffect transition="in" filter="fade">
                                      <p:cBhvr>
                                        <p:cTn id="47" dur="1000"/>
                                        <p:tgtEl>
                                          <p:spTgt spid="41986"/>
                                        </p:tgtEl>
                                      </p:cBhvr>
                                    </p:animEffect>
                                  </p:childTnLst>
                                </p:cTn>
                              </p:par>
                              <p:par>
                                <p:cTn id="48" presetID="10" presetClass="entr" presetSubtype="0" fill="hold" nodeType="withEffect">
                                  <p:stCondLst>
                                    <p:cond delay="0"/>
                                  </p:stCondLst>
                                  <p:childTnLst>
                                    <p:set>
                                      <p:cBhvr>
                                        <p:cTn id="49" dur="1" fill="hold">
                                          <p:stCondLst>
                                            <p:cond delay="0"/>
                                          </p:stCondLst>
                                        </p:cTn>
                                        <p:tgtEl>
                                          <p:spTgt spid="41987">
                                            <p:txEl>
                                              <p:pRg st="12" end="12"/>
                                            </p:txEl>
                                          </p:spTgt>
                                        </p:tgtEl>
                                        <p:attrNameLst>
                                          <p:attrName>style.visibility</p:attrName>
                                        </p:attrNameLst>
                                      </p:cBhvr>
                                      <p:to>
                                        <p:strVal val="visible"/>
                                      </p:to>
                                    </p:set>
                                    <p:animEffect transition="in" filter="fade">
                                      <p:cBhvr>
                                        <p:cTn id="50" dur="1000"/>
                                        <p:tgtEl>
                                          <p:spTgt spid="41987">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22 Grupo"/>
          <p:cNvGrpSpPr/>
          <p:nvPr/>
        </p:nvGrpSpPr>
        <p:grpSpPr>
          <a:xfrm>
            <a:off x="0" y="332509"/>
            <a:ext cx="9144000" cy="6525491"/>
            <a:chOff x="0" y="332509"/>
            <a:chExt cx="9144000" cy="6525491"/>
          </a:xfrm>
        </p:grpSpPr>
        <p:grpSp>
          <p:nvGrpSpPr>
            <p:cNvPr id="2" name="14 Grupo"/>
            <p:cNvGrpSpPr/>
            <p:nvPr/>
          </p:nvGrpSpPr>
          <p:grpSpPr>
            <a:xfrm>
              <a:off x="0" y="332509"/>
              <a:ext cx="9144000" cy="6525491"/>
              <a:chOff x="0" y="332509"/>
              <a:chExt cx="9144000" cy="6525491"/>
            </a:xfrm>
          </p:grpSpPr>
          <p:pic>
            <p:nvPicPr>
              <p:cNvPr id="486402" name="Picture 3"/>
              <p:cNvPicPr>
                <a:picLocks noChangeAspect="1" noChangeArrowheads="1"/>
              </p:cNvPicPr>
              <p:nvPr/>
            </p:nvPicPr>
            <p:blipFill>
              <a:blip r:embed="rId2" cstate="print"/>
              <a:srcRect l="18486" t="23314" r="20946" b="6595"/>
              <a:stretch>
                <a:fillRect/>
              </a:stretch>
            </p:blipFill>
            <p:spPr bwMode="auto">
              <a:xfrm>
                <a:off x="153988" y="700644"/>
                <a:ext cx="8802687" cy="5729844"/>
              </a:xfrm>
              <a:prstGeom prst="rect">
                <a:avLst/>
              </a:prstGeom>
              <a:noFill/>
              <a:ln w="9525">
                <a:noFill/>
                <a:miter lim="800000"/>
                <a:headEnd/>
                <a:tailEnd/>
              </a:ln>
            </p:spPr>
          </p:pic>
          <p:cxnSp>
            <p:nvCxnSpPr>
              <p:cNvPr id="3" name="2 Conector recto"/>
              <p:cNvCxnSpPr/>
              <p:nvPr/>
            </p:nvCxnSpPr>
            <p:spPr>
              <a:xfrm>
                <a:off x="8424337" y="380010"/>
                <a:ext cx="0" cy="647799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 name="3 Conector recto"/>
              <p:cNvCxnSpPr/>
              <p:nvPr/>
            </p:nvCxnSpPr>
            <p:spPr>
              <a:xfrm>
                <a:off x="843706" y="629392"/>
                <a:ext cx="0" cy="4678878"/>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7" name="6 Rectángulo"/>
              <p:cNvSpPr/>
              <p:nvPr/>
            </p:nvSpPr>
            <p:spPr>
              <a:xfrm>
                <a:off x="8281988" y="1684688"/>
                <a:ext cx="171450" cy="12620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s-ES_tradnl" sz="2400">
                  <a:solidFill>
                    <a:prstClr val="white"/>
                  </a:solidFill>
                </a:endParaRPr>
              </a:p>
            </p:txBody>
          </p:sp>
          <p:sp>
            <p:nvSpPr>
              <p:cNvPr id="6" name="5 CuadroTexto"/>
              <p:cNvSpPr txBox="1"/>
              <p:nvPr/>
            </p:nvSpPr>
            <p:spPr>
              <a:xfrm>
                <a:off x="8187942" y="1596056"/>
                <a:ext cx="610343" cy="307777"/>
              </a:xfrm>
              <a:prstGeom prst="rect">
                <a:avLst/>
              </a:prstGeom>
              <a:noFill/>
            </p:spPr>
            <p:txBody>
              <a:bodyPr wrap="square" rtlCol="0">
                <a:spAutoFit/>
              </a:bodyPr>
              <a:lstStyle/>
              <a:p>
                <a:pPr fontAlgn="base">
                  <a:spcBef>
                    <a:spcPct val="0"/>
                  </a:spcBef>
                  <a:spcAft>
                    <a:spcPct val="0"/>
                  </a:spcAft>
                </a:pPr>
                <a:r>
                  <a:rPr lang="es-ES_tradnl" sz="1400" b="1" dirty="0">
                    <a:solidFill>
                      <a:prstClr val="white">
                        <a:lumMod val="50000"/>
                      </a:prstClr>
                    </a:solidFill>
                    <a:latin typeface="Times New Roman" pitchFamily="18" charset="0"/>
                  </a:rPr>
                  <a:t>es</a:t>
                </a:r>
              </a:p>
            </p:txBody>
          </p:sp>
          <p:cxnSp>
            <p:nvCxnSpPr>
              <p:cNvPr id="9" name="8 Conector recto"/>
              <p:cNvCxnSpPr/>
              <p:nvPr/>
            </p:nvCxnSpPr>
            <p:spPr>
              <a:xfrm>
                <a:off x="871538" y="1263176"/>
                <a:ext cx="0" cy="248126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11 Rectángulo"/>
              <p:cNvSpPr/>
              <p:nvPr/>
            </p:nvSpPr>
            <p:spPr>
              <a:xfrm>
                <a:off x="0" y="332509"/>
                <a:ext cx="9144000" cy="8075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base">
                  <a:spcBef>
                    <a:spcPct val="0"/>
                  </a:spcBef>
                  <a:spcAft>
                    <a:spcPct val="0"/>
                  </a:spcAft>
                </a:pPr>
                <a:endParaRPr lang="es-ES_tradnl" sz="2400">
                  <a:solidFill>
                    <a:prstClr val="white"/>
                  </a:solidFill>
                </a:endParaRPr>
              </a:p>
            </p:txBody>
          </p:sp>
          <p:cxnSp>
            <p:nvCxnSpPr>
              <p:cNvPr id="16" name="15 Conector recto"/>
              <p:cNvCxnSpPr/>
              <p:nvPr/>
            </p:nvCxnSpPr>
            <p:spPr>
              <a:xfrm>
                <a:off x="827098" y="5479257"/>
                <a:ext cx="0" cy="979745"/>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0" y="6400800"/>
                <a:ext cx="9144000"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3414713" y="5650706"/>
                <a:ext cx="0" cy="62865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839005" y="5381625"/>
                <a:ext cx="0" cy="59531"/>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grpSp>
        <p:cxnSp>
          <p:nvCxnSpPr>
            <p:cNvPr id="21" name="20 Conector recto"/>
            <p:cNvCxnSpPr/>
            <p:nvPr/>
          </p:nvCxnSpPr>
          <p:spPr>
            <a:xfrm>
              <a:off x="3717131" y="4291013"/>
              <a:ext cx="161925" cy="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 name="16 Grupo"/>
          <p:cNvGrpSpPr/>
          <p:nvPr/>
        </p:nvGrpSpPr>
        <p:grpSpPr>
          <a:xfrm>
            <a:off x="0" y="0"/>
            <a:ext cx="9144000" cy="738664"/>
            <a:chOff x="0" y="332509"/>
            <a:chExt cx="9144000" cy="738664"/>
          </a:xfrm>
        </p:grpSpPr>
        <p:sp>
          <p:nvSpPr>
            <p:cNvPr id="10" name="6 CuadroTexto"/>
            <p:cNvSpPr txBox="1">
              <a:spLocks noChangeArrowheads="1"/>
            </p:cNvSpPr>
            <p:nvPr/>
          </p:nvSpPr>
          <p:spPr bwMode="auto">
            <a:xfrm>
              <a:off x="0" y="332509"/>
              <a:ext cx="9144000" cy="738664"/>
            </a:xfrm>
            <a:prstGeom prst="rect">
              <a:avLst/>
            </a:prstGeom>
            <a:solidFill>
              <a:srgbClr val="FFFF00"/>
            </a:solidFill>
            <a:ln w="9525">
              <a:noFill/>
              <a:miter lim="800000"/>
              <a:headEnd/>
              <a:tailEnd/>
            </a:ln>
          </p:spPr>
          <p:txBody>
            <a:bodyPr wrap="square">
              <a:spAutoFit/>
            </a:bodyPr>
            <a:lstStyle/>
            <a:p>
              <a:pPr marL="355600" indent="-355600" algn="just" fontAlgn="base">
                <a:spcBef>
                  <a:spcPct val="0"/>
                </a:spcBef>
                <a:spcAft>
                  <a:spcPct val="0"/>
                </a:spcAft>
              </a:pPr>
              <a:r>
                <a:rPr lang="es-ES_tradnl" sz="2400" b="1" dirty="0" smtClean="0">
                  <a:solidFill>
                    <a:srgbClr val="000000"/>
                  </a:solidFill>
                  <a:latin typeface="+mn-lt"/>
                </a:rPr>
                <a:t>2</a:t>
              </a:r>
              <a:r>
                <a:rPr lang="es-ES_tradnl" sz="1600" b="1" dirty="0" smtClean="0">
                  <a:solidFill>
                    <a:srgbClr val="000000"/>
                  </a:solidFill>
                  <a:latin typeface="+mn-lt"/>
                </a:rPr>
                <a:t>.	</a:t>
              </a:r>
              <a:r>
                <a:rPr lang="es-ES_tradnl" sz="1800" b="1" dirty="0" smtClean="0">
                  <a:solidFill>
                    <a:srgbClr val="000000"/>
                  </a:solidFill>
                  <a:latin typeface="+mn-lt"/>
                </a:rPr>
                <a:t>Encontrar </a:t>
              </a:r>
              <a:r>
                <a:rPr lang="es-ES_tradnl" sz="1800" b="1" dirty="0">
                  <a:solidFill>
                    <a:srgbClr val="000000"/>
                  </a:solidFill>
                  <a:latin typeface="+mn-lt"/>
                </a:rPr>
                <a:t>la distancia entre el objeto y la imagen para una lente convergente que produce un aumento transversal de cuatro veces el tamaño del objeto.</a:t>
              </a:r>
            </a:p>
          </p:txBody>
        </p:sp>
        <p:cxnSp>
          <p:nvCxnSpPr>
            <p:cNvPr id="29" name="28 Conector recto"/>
            <p:cNvCxnSpPr/>
            <p:nvPr/>
          </p:nvCxnSpPr>
          <p:spPr>
            <a:xfrm>
              <a:off x="0" y="1045029"/>
              <a:ext cx="914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12 Grupo"/>
          <p:cNvGrpSpPr/>
          <p:nvPr/>
        </p:nvGrpSpPr>
        <p:grpSpPr>
          <a:xfrm>
            <a:off x="0" y="380010"/>
            <a:ext cx="8853488" cy="6238165"/>
            <a:chOff x="0" y="380010"/>
            <a:chExt cx="8853488" cy="6238165"/>
          </a:xfrm>
        </p:grpSpPr>
        <p:pic>
          <p:nvPicPr>
            <p:cNvPr id="487426" name="Picture 2"/>
            <p:cNvPicPr>
              <a:picLocks noChangeAspect="1" noChangeArrowheads="1"/>
            </p:cNvPicPr>
            <p:nvPr/>
          </p:nvPicPr>
          <p:blipFill>
            <a:blip r:embed="rId2" cstate="print"/>
            <a:srcRect l="18486" t="9514" r="20703" b="18269"/>
            <a:stretch>
              <a:fillRect/>
            </a:stretch>
          </p:blipFill>
          <p:spPr bwMode="auto">
            <a:xfrm>
              <a:off x="0" y="427038"/>
              <a:ext cx="8853488" cy="5915025"/>
            </a:xfrm>
            <a:prstGeom prst="rect">
              <a:avLst/>
            </a:prstGeom>
            <a:noFill/>
            <a:ln w="9525">
              <a:noFill/>
              <a:miter lim="800000"/>
              <a:headEnd/>
              <a:tailEnd/>
            </a:ln>
          </p:spPr>
        </p:pic>
        <p:cxnSp>
          <p:nvCxnSpPr>
            <p:cNvPr id="4" name="3 Conector recto"/>
            <p:cNvCxnSpPr/>
            <p:nvPr/>
          </p:nvCxnSpPr>
          <p:spPr>
            <a:xfrm>
              <a:off x="8288977" y="380010"/>
              <a:ext cx="0" cy="6115793"/>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688769" y="3195638"/>
              <a:ext cx="0" cy="242887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688737" y="665018"/>
              <a:ext cx="0" cy="25175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684038" y="5917531"/>
              <a:ext cx="0" cy="700644"/>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684038" y="5715000"/>
              <a:ext cx="0" cy="100013"/>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684038" y="419100"/>
              <a:ext cx="0" cy="22621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40806" y="3576638"/>
              <a:ext cx="145257"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8450" name="Picture 2"/>
          <p:cNvPicPr>
            <a:picLocks noChangeAspect="1" noChangeArrowheads="1"/>
          </p:cNvPicPr>
          <p:nvPr/>
        </p:nvPicPr>
        <p:blipFill>
          <a:blip r:embed="rId2" cstate="print"/>
          <a:srcRect l="19621" t="13820" r="21677" b="12521"/>
          <a:stretch>
            <a:fillRect/>
          </a:stretch>
        </p:blipFill>
        <p:spPr bwMode="auto">
          <a:xfrm>
            <a:off x="0" y="0"/>
            <a:ext cx="8945563" cy="6315075"/>
          </a:xfrm>
          <a:prstGeom prst="rect">
            <a:avLst/>
          </a:prstGeom>
          <a:noFill/>
          <a:ln w="9525">
            <a:noFill/>
            <a:miter lim="800000"/>
            <a:headEnd/>
            <a:tailEnd/>
          </a:ln>
        </p:spPr>
      </p:pic>
      <p:sp>
        <p:nvSpPr>
          <p:cNvPr id="3" name="2 Rectángulo"/>
          <p:cNvSpPr/>
          <p:nvPr/>
        </p:nvSpPr>
        <p:spPr>
          <a:xfrm>
            <a:off x="4275117" y="5367647"/>
            <a:ext cx="451262" cy="23750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cxnSp>
        <p:nvCxnSpPr>
          <p:cNvPr id="5" name="4 Conector recto"/>
          <p:cNvCxnSpPr/>
          <p:nvPr/>
        </p:nvCxnSpPr>
        <p:spPr>
          <a:xfrm>
            <a:off x="534390" y="0"/>
            <a:ext cx="0" cy="5201392"/>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534390" y="5332021"/>
            <a:ext cx="0" cy="1525979"/>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8490857" y="0"/>
            <a:ext cx="0" cy="6448301"/>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15 Rectángulo"/>
          <p:cNvSpPr/>
          <p:nvPr/>
        </p:nvSpPr>
        <p:spPr>
          <a:xfrm>
            <a:off x="154379" y="0"/>
            <a:ext cx="8573985" cy="144879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grpSp>
        <p:nvGrpSpPr>
          <p:cNvPr id="13" name="16 Grupo"/>
          <p:cNvGrpSpPr/>
          <p:nvPr/>
        </p:nvGrpSpPr>
        <p:grpSpPr>
          <a:xfrm>
            <a:off x="0" y="0"/>
            <a:ext cx="9144000" cy="1021278"/>
            <a:chOff x="0" y="332509"/>
            <a:chExt cx="9144000" cy="1021278"/>
          </a:xfrm>
        </p:grpSpPr>
        <p:sp>
          <p:nvSpPr>
            <p:cNvPr id="14" name="6 CuadroTexto"/>
            <p:cNvSpPr txBox="1">
              <a:spLocks noChangeArrowheads="1"/>
            </p:cNvSpPr>
            <p:nvPr/>
          </p:nvSpPr>
          <p:spPr bwMode="auto">
            <a:xfrm>
              <a:off x="0" y="332509"/>
              <a:ext cx="9144000" cy="1015663"/>
            </a:xfrm>
            <a:prstGeom prst="rect">
              <a:avLst/>
            </a:prstGeom>
            <a:solidFill>
              <a:srgbClr val="FFFF00"/>
            </a:solidFill>
            <a:ln w="9525">
              <a:noFill/>
              <a:miter lim="800000"/>
              <a:headEnd/>
              <a:tailEnd/>
            </a:ln>
          </p:spPr>
          <p:txBody>
            <a:bodyPr wrap="square">
              <a:spAutoFit/>
            </a:bodyPr>
            <a:lstStyle/>
            <a:p>
              <a:pPr marL="273050" indent="-273050" algn="just" fontAlgn="base">
                <a:spcBef>
                  <a:spcPct val="0"/>
                </a:spcBef>
                <a:spcAft>
                  <a:spcPct val="0"/>
                </a:spcAft>
                <a:tabLst>
                  <a:tab pos="355600" algn="l"/>
                </a:tabLst>
              </a:pPr>
              <a:r>
                <a:rPr lang="es-ES_tradnl" b="1" dirty="0" smtClean="0">
                  <a:solidFill>
                    <a:srgbClr val="000000"/>
                  </a:solidFill>
                  <a:latin typeface="Calibri" pitchFamily="34" charset="0"/>
                  <a:cs typeface="Calibri" pitchFamily="34" charset="0"/>
                </a:rPr>
                <a:t>3</a:t>
              </a:r>
              <a:r>
                <a:rPr lang="es-ES_tradnl" sz="1600" b="1" dirty="0" smtClean="0">
                  <a:solidFill>
                    <a:srgbClr val="000000"/>
                  </a:solidFill>
                  <a:latin typeface="Calibri" pitchFamily="34" charset="0"/>
                  <a:cs typeface="Calibri" pitchFamily="34" charset="0"/>
                </a:rPr>
                <a:t>. 	</a:t>
              </a:r>
              <a:r>
                <a:rPr lang="es-ES_tradnl" sz="1800" b="1" dirty="0" smtClean="0">
                  <a:solidFill>
                    <a:srgbClr val="000000"/>
                  </a:solidFill>
                  <a:latin typeface="Calibri" pitchFamily="34" charset="0"/>
                  <a:cs typeface="Calibri" pitchFamily="34" charset="0"/>
                </a:rPr>
                <a:t>Hallar gráfica y analíticamente la posición y el tamaño de la imagen de un pequeño objeto situado a 50 cm de una primera lente de potencia 4 dioptrías que está situada a 10 cm de una segunda lente de -5 dioptrías.</a:t>
              </a:r>
            </a:p>
          </p:txBody>
        </p:sp>
        <p:cxnSp>
          <p:nvCxnSpPr>
            <p:cNvPr id="15" name="14 Conector recto"/>
            <p:cNvCxnSpPr/>
            <p:nvPr/>
          </p:nvCxnSpPr>
          <p:spPr>
            <a:xfrm>
              <a:off x="0" y="1353787"/>
              <a:ext cx="914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32 Grupo"/>
          <p:cNvGrpSpPr/>
          <p:nvPr/>
        </p:nvGrpSpPr>
        <p:grpSpPr>
          <a:xfrm>
            <a:off x="0" y="0"/>
            <a:ext cx="9144000" cy="6908006"/>
            <a:chOff x="0" y="0"/>
            <a:chExt cx="9144000" cy="6908006"/>
          </a:xfrm>
        </p:grpSpPr>
        <p:pic>
          <p:nvPicPr>
            <p:cNvPr id="489474" name="Picture 2"/>
            <p:cNvPicPr>
              <a:picLocks noChangeAspect="1" noChangeArrowheads="1"/>
            </p:cNvPicPr>
            <p:nvPr/>
          </p:nvPicPr>
          <p:blipFill>
            <a:blip r:embed="rId3" cstate="print"/>
            <a:srcRect l="19785" t="11946" r="21271" b="8919"/>
            <a:stretch>
              <a:fillRect/>
            </a:stretch>
          </p:blipFill>
          <p:spPr bwMode="auto">
            <a:xfrm>
              <a:off x="0" y="0"/>
              <a:ext cx="9144000" cy="6905625"/>
            </a:xfrm>
            <a:prstGeom prst="rect">
              <a:avLst/>
            </a:prstGeom>
            <a:noFill/>
            <a:ln w="9525">
              <a:noFill/>
              <a:miter lim="800000"/>
              <a:headEnd/>
              <a:tailEnd/>
            </a:ln>
          </p:spPr>
        </p:pic>
        <p:cxnSp>
          <p:nvCxnSpPr>
            <p:cNvPr id="4" name="3 Conector recto"/>
            <p:cNvCxnSpPr/>
            <p:nvPr/>
          </p:nvCxnSpPr>
          <p:spPr>
            <a:xfrm>
              <a:off x="8609610" y="0"/>
              <a:ext cx="0" cy="685800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344384" y="5367647"/>
              <a:ext cx="0" cy="1490353"/>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534389" y="0"/>
              <a:ext cx="0" cy="1509713"/>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534389" y="3301340"/>
              <a:ext cx="0" cy="2208811"/>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534389" y="5667375"/>
              <a:ext cx="0" cy="75717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a:off x="534389" y="1681163"/>
              <a:ext cx="0" cy="45639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534389" y="2250374"/>
              <a:ext cx="0" cy="528452"/>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534389" y="2897981"/>
              <a:ext cx="0" cy="304800"/>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534389" y="6512719"/>
              <a:ext cx="0" cy="395287"/>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a:off x="534389" y="6434138"/>
              <a:ext cx="0" cy="7620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0" name="29 Conector recto"/>
            <p:cNvCxnSpPr/>
            <p:nvPr/>
          </p:nvCxnSpPr>
          <p:spPr>
            <a:xfrm>
              <a:off x="534389" y="5543551"/>
              <a:ext cx="0" cy="76200"/>
            </a:xfrm>
            <a:prstGeom prst="line">
              <a:avLst/>
            </a:prstGeom>
            <a:ln w="95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a:off x="522483" y="1559718"/>
              <a:ext cx="0" cy="7620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graphicFrame>
        <p:nvGraphicFramePr>
          <p:cNvPr id="34" name="33 Objeto"/>
          <p:cNvGraphicFramePr>
            <a:graphicFrameLocks noChangeAspect="1"/>
          </p:cNvGraphicFramePr>
          <p:nvPr/>
        </p:nvGraphicFramePr>
        <p:xfrm>
          <a:off x="3386136" y="3940968"/>
          <a:ext cx="212528" cy="283370"/>
        </p:xfrm>
        <a:graphic>
          <a:graphicData uri="http://schemas.openxmlformats.org/presentationml/2006/ole">
            <p:oleObj spid="_x0000_s2649089" name="Equation" r:id="rId4" imgW="114120" imgH="152280" progId="Equation.DSMT4">
              <p:embed/>
            </p:oleObj>
          </a:graphicData>
        </a:graphic>
      </p:graphicFrame>
      <p:graphicFrame>
        <p:nvGraphicFramePr>
          <p:cNvPr id="35" name="34 Objeto"/>
          <p:cNvGraphicFramePr>
            <a:graphicFrameLocks noChangeAspect="1"/>
          </p:cNvGraphicFramePr>
          <p:nvPr/>
        </p:nvGraphicFramePr>
        <p:xfrm>
          <a:off x="3375025" y="4366419"/>
          <a:ext cx="236538" cy="284163"/>
        </p:xfrm>
        <a:graphic>
          <a:graphicData uri="http://schemas.openxmlformats.org/presentationml/2006/ole">
            <p:oleObj spid="_x0000_s2649090" name="Equation" r:id="rId5" imgW="126720" imgH="152280" progId="Equation.DSMT4">
              <p:embed/>
            </p:oleObj>
          </a:graphicData>
        </a:graphic>
      </p:graphicFrame>
      <p:graphicFrame>
        <p:nvGraphicFramePr>
          <p:cNvPr id="36" name="35 Objeto"/>
          <p:cNvGraphicFramePr>
            <a:graphicFrameLocks noChangeAspect="1"/>
          </p:cNvGraphicFramePr>
          <p:nvPr/>
        </p:nvGraphicFramePr>
        <p:xfrm>
          <a:off x="3329782" y="5871369"/>
          <a:ext cx="236538" cy="284163"/>
        </p:xfrm>
        <a:graphic>
          <a:graphicData uri="http://schemas.openxmlformats.org/presentationml/2006/ole">
            <p:oleObj spid="_x0000_s2649091" name="Equation" r:id="rId6" imgW="126720" imgH="152280" progId="Equation.DSMT4">
              <p:embed/>
            </p:oleObj>
          </a:graphicData>
        </a:graphic>
      </p:graphicFrame>
      <p:sp>
        <p:nvSpPr>
          <p:cNvPr id="38" name="37 Rectángulo"/>
          <p:cNvSpPr/>
          <p:nvPr/>
        </p:nvSpPr>
        <p:spPr>
          <a:xfrm>
            <a:off x="3075709" y="4797631"/>
            <a:ext cx="914400" cy="29688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graphicFrame>
        <p:nvGraphicFramePr>
          <p:cNvPr id="37" name="36 Objeto"/>
          <p:cNvGraphicFramePr>
            <a:graphicFrameLocks noChangeAspect="1"/>
          </p:cNvGraphicFramePr>
          <p:nvPr/>
        </p:nvGraphicFramePr>
        <p:xfrm>
          <a:off x="3295650" y="4760913"/>
          <a:ext cx="750888" cy="322262"/>
        </p:xfrm>
        <a:graphic>
          <a:graphicData uri="http://schemas.openxmlformats.org/presentationml/2006/ole">
            <p:oleObj spid="_x0000_s2649092" name="Equation" r:id="rId7" imgW="355320" imgH="152280" progId="Equation.DSMT4">
              <p:embed/>
            </p:oleObj>
          </a:graphicData>
        </a:graphic>
      </p:graphicFrame>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90498" name="Rectangle 2"/>
          <p:cNvSpPr>
            <a:spLocks noGrp="1" noChangeArrowheads="1"/>
          </p:cNvSpPr>
          <p:nvPr>
            <p:ph type="ctrTitle"/>
          </p:nvPr>
        </p:nvSpPr>
        <p:spPr>
          <a:xfrm>
            <a:off x="685800" y="1671638"/>
            <a:ext cx="7772400" cy="2028825"/>
          </a:xfrm>
        </p:spPr>
        <p:txBody>
          <a:bodyPr/>
          <a:lstStyle/>
          <a:p>
            <a:pPr eaLnBrk="1" hangingPunct="1"/>
            <a:r>
              <a:rPr lang="es-ES" sz="6000" b="1" smtClean="0">
                <a:solidFill>
                  <a:schemeClr val="bg1"/>
                </a:solidFill>
              </a:rPr>
              <a:t>4</a:t>
            </a:r>
            <a:br>
              <a:rPr lang="es-ES" sz="6000" b="1" smtClean="0">
                <a:solidFill>
                  <a:schemeClr val="bg1"/>
                </a:solidFill>
              </a:rPr>
            </a:br>
            <a:r>
              <a:rPr lang="es-ES" sz="6000" b="1" smtClean="0">
                <a:solidFill>
                  <a:schemeClr val="bg1"/>
                </a:solidFill>
              </a:rPr>
              <a:t>AMETROPÍAS</a:t>
            </a:r>
          </a:p>
        </p:txBody>
      </p:sp>
      <p:sp>
        <p:nvSpPr>
          <p:cNvPr id="490499" name="Rectangle 3"/>
          <p:cNvSpPr>
            <a:spLocks noGrp="1" noChangeArrowheads="1"/>
          </p:cNvSpPr>
          <p:nvPr>
            <p:ph type="subTitle" idx="1"/>
          </p:nvPr>
        </p:nvSpPr>
        <p:spPr/>
        <p:txBody>
          <a:bodyPr/>
          <a:lstStyle/>
          <a:p>
            <a:pPr eaLnBrk="1" hangingPunct="1"/>
            <a:r>
              <a:rPr lang="es-ES" sz="3600" b="1" smtClean="0">
                <a:solidFill>
                  <a:schemeClr val="bg1"/>
                </a:solidFill>
              </a:rPr>
              <a:t>(DEFECTOS DE LA VISIÓN)</a:t>
            </a:r>
          </a:p>
        </p:txBody>
      </p:sp>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91522" name="Rectangle 2"/>
          <p:cNvSpPr>
            <a:spLocks noGrp="1" noChangeArrowheads="1"/>
          </p:cNvSpPr>
          <p:nvPr>
            <p:ph type="ctrTitle"/>
          </p:nvPr>
        </p:nvSpPr>
        <p:spPr>
          <a:xfrm>
            <a:off x="685800" y="1773238"/>
            <a:ext cx="7772400" cy="2287587"/>
          </a:xfrm>
        </p:spPr>
        <p:txBody>
          <a:bodyPr/>
          <a:lstStyle/>
          <a:p>
            <a:pPr eaLnBrk="1" hangingPunct="1"/>
            <a:r>
              <a:rPr lang="es-ES" sz="6000" b="1" smtClean="0">
                <a:solidFill>
                  <a:srgbClr val="FFFF66"/>
                </a:solidFill>
              </a:rPr>
              <a:t>4.1</a:t>
            </a:r>
            <a:br>
              <a:rPr lang="es-ES" sz="6000" b="1" smtClean="0">
                <a:solidFill>
                  <a:srgbClr val="FFFF66"/>
                </a:solidFill>
              </a:rPr>
            </a:br>
            <a:r>
              <a:rPr lang="es-ES" sz="6000" b="1" smtClean="0">
                <a:solidFill>
                  <a:srgbClr val="FFFF66"/>
                </a:solidFill>
              </a:rPr>
              <a:t>EL OJO HUMANO</a:t>
            </a: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687106" name="Text Box 2"/>
          <p:cNvSpPr txBox="1">
            <a:spLocks noChangeArrowheads="1"/>
          </p:cNvSpPr>
          <p:nvPr/>
        </p:nvSpPr>
        <p:spPr bwMode="auto">
          <a:xfrm>
            <a:off x="409575" y="2797175"/>
            <a:ext cx="8408988" cy="46037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solidFill>
                  <a:srgbClr val="000000"/>
                </a:solidFill>
              </a:rPr>
              <a:t>En girar de un diente al contiguo tarda = 1/18.144 s = 5,51 x 10</a:t>
            </a:r>
            <a:r>
              <a:rPr lang="es-ES" baseline="30000">
                <a:solidFill>
                  <a:srgbClr val="000000"/>
                </a:solidFill>
              </a:rPr>
              <a:t>-5</a:t>
            </a:r>
            <a:r>
              <a:rPr lang="es-ES">
                <a:solidFill>
                  <a:srgbClr val="000000"/>
                </a:solidFill>
              </a:rPr>
              <a:t> s</a:t>
            </a:r>
            <a:endParaRPr lang="es-ES"/>
          </a:p>
        </p:txBody>
      </p:sp>
      <p:sp>
        <p:nvSpPr>
          <p:cNvPr id="687107" name="Text Box 3"/>
          <p:cNvSpPr txBox="1">
            <a:spLocks noChangeArrowheads="1"/>
          </p:cNvSpPr>
          <p:nvPr/>
        </p:nvSpPr>
        <p:spPr bwMode="auto">
          <a:xfrm>
            <a:off x="885825" y="3856038"/>
            <a:ext cx="7356475" cy="46037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solidFill>
                  <a:srgbClr val="000000"/>
                </a:solidFill>
              </a:rPr>
              <a:t>v = e/t = 2 x 8,63 km / 5,51 x 10</a:t>
            </a:r>
            <a:r>
              <a:rPr lang="es-ES" baseline="30000">
                <a:solidFill>
                  <a:srgbClr val="000000"/>
                </a:solidFill>
              </a:rPr>
              <a:t>-5</a:t>
            </a:r>
            <a:r>
              <a:rPr lang="es-ES">
                <a:solidFill>
                  <a:srgbClr val="000000"/>
                </a:solidFill>
              </a:rPr>
              <a:t> s = 313.000 km/s</a:t>
            </a:r>
          </a:p>
        </p:txBody>
      </p:sp>
      <p:sp>
        <p:nvSpPr>
          <p:cNvPr id="366596" name="Text Box 5"/>
          <p:cNvSpPr txBox="1">
            <a:spLocks noChangeArrowheads="1"/>
          </p:cNvSpPr>
          <p:nvPr/>
        </p:nvSpPr>
        <p:spPr bwMode="auto">
          <a:xfrm>
            <a:off x="0" y="0"/>
            <a:ext cx="9144000" cy="579438"/>
          </a:xfrm>
          <a:prstGeom prst="rect">
            <a:avLst/>
          </a:prstGeom>
          <a:solidFill>
            <a:schemeClr val="accent2"/>
          </a:solidFill>
          <a:ln w="9525">
            <a:noFill/>
            <a:miter lim="800000"/>
            <a:headEnd/>
            <a:tailEnd/>
          </a:ln>
        </p:spPr>
        <p:txBody>
          <a:bodyPr>
            <a:spAutoFit/>
          </a:bodyPr>
          <a:lstStyle/>
          <a:p>
            <a:pPr algn="ctr">
              <a:spcBef>
                <a:spcPct val="50000"/>
              </a:spcBef>
            </a:pPr>
            <a:r>
              <a:rPr lang="es-ES" sz="3200" b="1">
                <a:solidFill>
                  <a:srgbClr val="FFFF00"/>
                </a:solidFill>
              </a:rPr>
              <a:t>Cálculo de c (Ficeau)</a:t>
            </a:r>
          </a:p>
        </p:txBody>
      </p:sp>
      <p:sp>
        <p:nvSpPr>
          <p:cNvPr id="687110" name="Text Box 2"/>
          <p:cNvSpPr txBox="1">
            <a:spLocks noChangeArrowheads="1"/>
          </p:cNvSpPr>
          <p:nvPr/>
        </p:nvSpPr>
        <p:spPr bwMode="auto">
          <a:xfrm>
            <a:off x="804863" y="1830388"/>
            <a:ext cx="7559675" cy="46037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a:solidFill>
                  <a:srgbClr val="000000"/>
                </a:solidFill>
              </a:rPr>
              <a:t>En 1 s da 25,2 rev = 25,2 x 720 dientes = 18.144 dientes</a:t>
            </a:r>
          </a:p>
        </p:txBody>
      </p:sp>
      <p:sp>
        <p:nvSpPr>
          <p:cNvPr id="7" name="6 Rectángulo"/>
          <p:cNvSpPr/>
          <p:nvPr/>
        </p:nvSpPr>
        <p:spPr>
          <a:xfrm>
            <a:off x="1404938" y="3895725"/>
            <a:ext cx="511175" cy="388938"/>
          </a:xfrm>
          <a:prstGeom prst="rect">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8" name="7 Rectángulo"/>
          <p:cNvSpPr/>
          <p:nvPr/>
        </p:nvSpPr>
        <p:spPr>
          <a:xfrm>
            <a:off x="5907088" y="3906838"/>
            <a:ext cx="1801812" cy="388937"/>
          </a:xfrm>
          <a:prstGeom prst="rect">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871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8710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8710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7106" grpId="0" animBg="1"/>
      <p:bldP spid="687107" grpId="0" animBg="1"/>
      <p:bldP spid="687110" grpId="0" animBg="1"/>
      <p:bldP spid="7" grpId="0" animBg="1"/>
      <p:bldP spid="8"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pic>
        <p:nvPicPr>
          <p:cNvPr id="492546" name="Picture 2" descr="Ojo_Tipler_retocado"/>
          <p:cNvPicPr>
            <a:picLocks noChangeAspect="1" noChangeArrowheads="1"/>
          </p:cNvPicPr>
          <p:nvPr/>
        </p:nvPicPr>
        <p:blipFill>
          <a:blip r:embed="rId3" cstate="print"/>
          <a:srcRect t="6395" b="1408"/>
          <a:stretch>
            <a:fillRect/>
          </a:stretch>
        </p:blipFill>
        <p:spPr bwMode="auto">
          <a:xfrm>
            <a:off x="457200" y="427038"/>
            <a:ext cx="8153400" cy="6164262"/>
          </a:xfrm>
          <a:prstGeom prst="rect">
            <a:avLst/>
          </a:prstGeom>
          <a:noFill/>
          <a:ln w="28575">
            <a:solidFill>
              <a:schemeClr val="tx1"/>
            </a:solidFill>
            <a:miter lim="800000"/>
            <a:headEnd/>
            <a:tailEnd/>
          </a:ln>
        </p:spPr>
      </p:pic>
      <p:sp>
        <p:nvSpPr>
          <p:cNvPr id="3" name="2 Rectángulo"/>
          <p:cNvSpPr/>
          <p:nvPr/>
        </p:nvSpPr>
        <p:spPr>
          <a:xfrm>
            <a:off x="784225" y="1603375"/>
            <a:ext cx="1306513" cy="4873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 name="3 Rectángulo"/>
          <p:cNvSpPr/>
          <p:nvPr/>
        </p:nvSpPr>
        <p:spPr>
          <a:xfrm>
            <a:off x="534988" y="3182938"/>
            <a:ext cx="1601787" cy="10096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5" name="4 Rectángulo"/>
          <p:cNvSpPr/>
          <p:nvPr/>
        </p:nvSpPr>
        <p:spPr>
          <a:xfrm>
            <a:off x="760413" y="4429125"/>
            <a:ext cx="1139825" cy="7604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 name="5 Rectángulo"/>
          <p:cNvSpPr/>
          <p:nvPr/>
        </p:nvSpPr>
        <p:spPr>
          <a:xfrm>
            <a:off x="3883025" y="3040063"/>
            <a:ext cx="1995488" cy="5111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7" name="6 Rectángulo"/>
          <p:cNvSpPr/>
          <p:nvPr/>
        </p:nvSpPr>
        <p:spPr>
          <a:xfrm>
            <a:off x="4240213" y="2244725"/>
            <a:ext cx="1662112" cy="5095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8" name="7 Rectángulo"/>
          <p:cNvSpPr/>
          <p:nvPr/>
        </p:nvSpPr>
        <p:spPr>
          <a:xfrm>
            <a:off x="7243763" y="2517775"/>
            <a:ext cx="1282700" cy="9017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9" name="8 Rectángulo"/>
          <p:cNvSpPr/>
          <p:nvPr/>
        </p:nvSpPr>
        <p:spPr>
          <a:xfrm>
            <a:off x="1425575" y="498475"/>
            <a:ext cx="2754313" cy="4873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3"/>
                                        </p:tgtEl>
                                      </p:cBhvr>
                                    </p:animEffect>
                                    <p:set>
                                      <p:cBhvr>
                                        <p:cTn id="7" dur="1" fill="hold">
                                          <p:stCondLst>
                                            <p:cond delay="1999"/>
                                          </p:stCondLst>
                                        </p:cTn>
                                        <p:tgtEl>
                                          <p:spTgt spid="3"/>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4"/>
                                        </p:tgtEl>
                                      </p:cBhvr>
                                    </p:animEffect>
                                    <p:set>
                                      <p:cBhvr>
                                        <p:cTn id="12" dur="1" fill="hold">
                                          <p:stCondLst>
                                            <p:cond delay="1999"/>
                                          </p:stCondLst>
                                        </p:cTn>
                                        <p:tgtEl>
                                          <p:spTgt spid="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5"/>
                                        </p:tgtEl>
                                      </p:cBhvr>
                                    </p:animEffect>
                                    <p:set>
                                      <p:cBhvr>
                                        <p:cTn id="17" dur="1" fill="hold">
                                          <p:stCondLst>
                                            <p:cond delay="1999"/>
                                          </p:stCondLst>
                                        </p:cTn>
                                        <p:tgtEl>
                                          <p:spTgt spid="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6"/>
                                        </p:tgtEl>
                                      </p:cBhvr>
                                    </p:animEffect>
                                    <p:set>
                                      <p:cBhvr>
                                        <p:cTn id="22" dur="1" fill="hold">
                                          <p:stCondLst>
                                            <p:cond delay="1999"/>
                                          </p:stCondLst>
                                        </p:cTn>
                                        <p:tgtEl>
                                          <p:spTgt spid="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2000"/>
                                        <p:tgtEl>
                                          <p:spTgt spid="7"/>
                                        </p:tgtEl>
                                      </p:cBhvr>
                                    </p:animEffect>
                                    <p:set>
                                      <p:cBhvr>
                                        <p:cTn id="27" dur="1" fill="hold">
                                          <p:stCondLst>
                                            <p:cond delay="1999"/>
                                          </p:stCondLst>
                                        </p:cTn>
                                        <p:tgtEl>
                                          <p:spTgt spid="7"/>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2000"/>
                                        <p:tgtEl>
                                          <p:spTgt spid="8"/>
                                        </p:tgtEl>
                                      </p:cBhvr>
                                    </p:animEffect>
                                    <p:set>
                                      <p:cBhvr>
                                        <p:cTn id="32" dur="1" fill="hold">
                                          <p:stCondLst>
                                            <p:cond delay="1999"/>
                                          </p:stCondLst>
                                        </p:cTn>
                                        <p:tgtEl>
                                          <p:spTgt spid="8"/>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9"/>
                                        </p:tgtEl>
                                      </p:cBhvr>
                                    </p:animEffect>
                                    <p:set>
                                      <p:cBhvr>
                                        <p:cTn id="37" dur="1" fill="hold">
                                          <p:stCondLst>
                                            <p:cond delay="19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5" grpId="0" animBg="1"/>
      <p:bldP spid="6" grpId="0" animBg="1"/>
      <p:bldP spid="7" grpId="0" animBg="1"/>
      <p:bldP spid="8" grpId="0" animBg="1"/>
      <p:bldP spid="9"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93570" name="Rectangle 2"/>
          <p:cNvSpPr>
            <a:spLocks noGrp="1" noChangeArrowheads="1"/>
          </p:cNvSpPr>
          <p:nvPr>
            <p:ph type="ctrTitle"/>
          </p:nvPr>
        </p:nvSpPr>
        <p:spPr>
          <a:xfrm>
            <a:off x="685800" y="1387475"/>
            <a:ext cx="7772400" cy="2811463"/>
          </a:xfrm>
        </p:spPr>
        <p:txBody>
          <a:bodyPr/>
          <a:lstStyle/>
          <a:p>
            <a:pPr eaLnBrk="1" hangingPunct="1"/>
            <a:r>
              <a:rPr lang="es-ES" sz="6000" b="1" smtClean="0">
                <a:solidFill>
                  <a:srgbClr val="FFFF66"/>
                </a:solidFill>
              </a:rPr>
              <a:t>4.2 </a:t>
            </a:r>
            <a:br>
              <a:rPr lang="es-ES" sz="6000" b="1" smtClean="0">
                <a:solidFill>
                  <a:srgbClr val="FFFF66"/>
                </a:solidFill>
              </a:rPr>
            </a:br>
            <a:r>
              <a:rPr lang="es-ES" sz="6000" b="1" smtClean="0">
                <a:solidFill>
                  <a:srgbClr val="FFFF66"/>
                </a:solidFill>
              </a:rPr>
              <a:t>LENTES</a:t>
            </a:r>
            <a:br>
              <a:rPr lang="es-ES" sz="6000" b="1" smtClean="0">
                <a:solidFill>
                  <a:srgbClr val="FFFF66"/>
                </a:solidFill>
              </a:rPr>
            </a:br>
            <a:r>
              <a:rPr lang="es-ES" sz="6000" b="1" smtClean="0">
                <a:solidFill>
                  <a:srgbClr val="FFFF66"/>
                </a:solidFill>
              </a:rPr>
              <a:t>CORRECTORAS</a:t>
            </a:r>
          </a:p>
        </p:txBody>
      </p:sp>
      <p:sp>
        <p:nvSpPr>
          <p:cNvPr id="3" name="2 CuadroTexto"/>
          <p:cNvSpPr txBox="1"/>
          <p:nvPr/>
        </p:nvSpPr>
        <p:spPr>
          <a:xfrm>
            <a:off x="653143" y="4750130"/>
            <a:ext cx="8015844" cy="1200329"/>
          </a:xfrm>
          <a:prstGeom prst="rect">
            <a:avLst/>
          </a:prstGeom>
          <a:solidFill>
            <a:schemeClr val="bg1"/>
          </a:solidFill>
          <a:ln w="57150">
            <a:solidFill>
              <a:schemeClr val="accent1">
                <a:lumMod val="60000"/>
                <a:lumOff val="40000"/>
              </a:schemeClr>
            </a:solidFill>
          </a:ln>
        </p:spPr>
        <p:txBody>
          <a:bodyPr wrap="square" rtlCol="0">
            <a:spAutoFit/>
          </a:bodyPr>
          <a:lstStyle/>
          <a:p>
            <a:pPr algn="just"/>
            <a:r>
              <a:rPr lang="es-ES_tradnl" sz="1800" b="1" dirty="0" smtClean="0">
                <a:latin typeface="+mn-lt"/>
              </a:rPr>
              <a:t>Las lentes correctoras de las ametropías o </a:t>
            </a:r>
            <a:r>
              <a:rPr lang="es-ES_tradnl" sz="1800" b="1" i="1" dirty="0" smtClean="0">
                <a:cs typeface="Times New Roman" pitchFamily="18" charset="0"/>
              </a:rPr>
              <a:t>lentes menisco</a:t>
            </a:r>
            <a:r>
              <a:rPr lang="es-ES_tradnl" sz="1800" b="1" i="1" dirty="0" smtClean="0">
                <a:latin typeface="+mn-lt"/>
              </a:rPr>
              <a:t>, </a:t>
            </a:r>
            <a:r>
              <a:rPr lang="es-ES_tradnl" sz="1800" b="1" dirty="0" smtClean="0">
                <a:latin typeface="+mn-lt"/>
              </a:rPr>
              <a:t>están limitadas por dos superficies, una cóncava y otra convexa dando lugar a lentes convergentes (positivas) o divergentes (negativas) según el tamaño relativo de sus respectivos radios, como se ilustra en las siguientes diapositivas.</a:t>
            </a:r>
            <a:endParaRPr lang="es-ES_tradnl" sz="1800" b="1" dirty="0">
              <a:latin typeface="+mn-lt"/>
            </a:endParaRPr>
          </a:p>
        </p:txBody>
      </p:sp>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13" name="12 Rectángulo"/>
          <p:cNvSpPr/>
          <p:nvPr/>
        </p:nvSpPr>
        <p:spPr>
          <a:xfrm>
            <a:off x="652463" y="1222375"/>
            <a:ext cx="7815262" cy="50006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dirty="0">
              <a:solidFill>
                <a:srgbClr val="FFFFFF"/>
              </a:solidFill>
            </a:endParaRPr>
          </a:p>
        </p:txBody>
      </p:sp>
      <p:sp>
        <p:nvSpPr>
          <p:cNvPr id="309250" name="Oval 2"/>
          <p:cNvSpPr>
            <a:spLocks noChangeArrowheads="1"/>
          </p:cNvSpPr>
          <p:nvPr/>
        </p:nvSpPr>
        <p:spPr bwMode="auto">
          <a:xfrm>
            <a:off x="3068638" y="2044700"/>
            <a:ext cx="2590800" cy="2590800"/>
          </a:xfrm>
          <a:prstGeom prst="ellipse">
            <a:avLst/>
          </a:prstGeom>
          <a:solidFill>
            <a:schemeClr val="accent1"/>
          </a:solidFill>
          <a:ln w="9525">
            <a:solidFill>
              <a:schemeClr val="accent1"/>
            </a:solidFill>
            <a:round/>
            <a:headEnd/>
            <a:tailEnd/>
          </a:ln>
        </p:spPr>
        <p:txBody>
          <a:bodyPr wrap="none" anchor="ctr"/>
          <a:lstStyle/>
          <a:p>
            <a:endParaRPr lang="es-ES_tradnl" dirty="0">
              <a:solidFill>
                <a:srgbClr val="000000"/>
              </a:solidFill>
            </a:endParaRPr>
          </a:p>
        </p:txBody>
      </p:sp>
      <p:sp>
        <p:nvSpPr>
          <p:cNvPr id="309251" name="Text Box 3"/>
          <p:cNvSpPr txBox="1">
            <a:spLocks noChangeArrowheads="1"/>
          </p:cNvSpPr>
          <p:nvPr/>
        </p:nvSpPr>
        <p:spPr bwMode="auto">
          <a:xfrm>
            <a:off x="0" y="0"/>
            <a:ext cx="9144000" cy="701675"/>
          </a:xfrm>
          <a:prstGeom prst="rect">
            <a:avLst/>
          </a:prstGeom>
          <a:solidFill>
            <a:schemeClr val="bg1"/>
          </a:solidFill>
          <a:ln w="9525">
            <a:noFill/>
            <a:miter lim="800000"/>
            <a:headEnd/>
            <a:tailEnd/>
          </a:ln>
        </p:spPr>
        <p:txBody>
          <a:bodyPr>
            <a:spAutoFit/>
          </a:bodyPr>
          <a:lstStyle/>
          <a:p>
            <a:pPr algn="ctr">
              <a:spcBef>
                <a:spcPct val="50000"/>
              </a:spcBef>
            </a:pPr>
            <a:r>
              <a:rPr lang="es-ES" sz="4000" b="1" dirty="0">
                <a:solidFill>
                  <a:srgbClr val="009900"/>
                </a:solidFill>
                <a:latin typeface="Calibri" pitchFamily="34" charset="0"/>
              </a:rPr>
              <a:t>Lente menisco convergente</a:t>
            </a:r>
          </a:p>
        </p:txBody>
      </p:sp>
      <p:grpSp>
        <p:nvGrpSpPr>
          <p:cNvPr id="2" name="Group 4"/>
          <p:cNvGrpSpPr>
            <a:grpSpLocks/>
          </p:cNvGrpSpPr>
          <p:nvPr/>
        </p:nvGrpSpPr>
        <p:grpSpPr bwMode="auto">
          <a:xfrm>
            <a:off x="3078163" y="1511300"/>
            <a:ext cx="4014787" cy="3657600"/>
            <a:chOff x="1707" y="1161"/>
            <a:chExt cx="2529" cy="2304"/>
          </a:xfrm>
        </p:grpSpPr>
        <p:sp>
          <p:nvSpPr>
            <p:cNvPr id="344074" name="Oval 5"/>
            <p:cNvSpPr>
              <a:spLocks noChangeArrowheads="1"/>
            </p:cNvSpPr>
            <p:nvPr/>
          </p:nvSpPr>
          <p:spPr bwMode="auto">
            <a:xfrm>
              <a:off x="1932" y="1161"/>
              <a:ext cx="2304" cy="2304"/>
            </a:xfrm>
            <a:prstGeom prst="ellipse">
              <a:avLst/>
            </a:prstGeom>
            <a:solidFill>
              <a:schemeClr val="bg1">
                <a:lumMod val="85000"/>
              </a:schemeClr>
            </a:solidFill>
            <a:ln w="9525">
              <a:noFill/>
              <a:round/>
              <a:headEnd/>
              <a:tailEnd/>
            </a:ln>
          </p:spPr>
          <p:txBody>
            <a:bodyPr wrap="none" anchor="ctr"/>
            <a:lstStyle/>
            <a:p>
              <a:pPr>
                <a:defRPr/>
              </a:pPr>
              <a:endParaRPr lang="es-ES_tradnl" dirty="0">
                <a:solidFill>
                  <a:srgbClr val="000000"/>
                </a:solidFill>
                <a:latin typeface="Times New Roman"/>
              </a:endParaRPr>
            </a:p>
          </p:txBody>
        </p:sp>
        <p:sp>
          <p:nvSpPr>
            <p:cNvPr id="494604" name="Oval 6"/>
            <p:cNvSpPr>
              <a:spLocks noChangeArrowheads="1"/>
            </p:cNvSpPr>
            <p:nvPr/>
          </p:nvSpPr>
          <p:spPr bwMode="auto">
            <a:xfrm>
              <a:off x="1707" y="1501"/>
              <a:ext cx="1632" cy="1632"/>
            </a:xfrm>
            <a:prstGeom prst="ellipse">
              <a:avLst/>
            </a:prstGeom>
            <a:noFill/>
            <a:ln w="19050">
              <a:solidFill>
                <a:schemeClr val="accent1"/>
              </a:solidFill>
              <a:prstDash val="sysDot"/>
              <a:round/>
              <a:headEnd/>
              <a:tailEnd/>
            </a:ln>
          </p:spPr>
          <p:txBody>
            <a:bodyPr wrap="none" anchor="ctr"/>
            <a:lstStyle/>
            <a:p>
              <a:endParaRPr lang="es-ES_tradnl" dirty="0">
                <a:solidFill>
                  <a:srgbClr val="000000"/>
                </a:solidFill>
              </a:endParaRPr>
            </a:p>
          </p:txBody>
        </p:sp>
      </p:grpSp>
      <p:sp>
        <p:nvSpPr>
          <p:cNvPr id="309255" name="Rectangle 7"/>
          <p:cNvSpPr>
            <a:spLocks noChangeArrowheads="1"/>
          </p:cNvSpPr>
          <p:nvPr/>
        </p:nvSpPr>
        <p:spPr bwMode="auto">
          <a:xfrm>
            <a:off x="3038475" y="2135188"/>
            <a:ext cx="871538" cy="2409825"/>
          </a:xfrm>
          <a:prstGeom prst="rect">
            <a:avLst/>
          </a:prstGeom>
          <a:noFill/>
          <a:ln w="12700">
            <a:solidFill>
              <a:srgbClr val="FF3300"/>
            </a:solidFill>
            <a:prstDash val="sysDot"/>
            <a:miter lim="800000"/>
            <a:headEnd/>
            <a:tailEnd/>
          </a:ln>
        </p:spPr>
        <p:txBody>
          <a:bodyPr wrap="none" anchor="ctr"/>
          <a:lstStyle/>
          <a:p>
            <a:pPr algn="ctr"/>
            <a:endParaRPr lang="es-ES_tradnl" dirty="0">
              <a:solidFill>
                <a:srgbClr val="FF3300"/>
              </a:solidFill>
            </a:endParaRPr>
          </a:p>
        </p:txBody>
      </p:sp>
      <p:sp>
        <p:nvSpPr>
          <p:cNvPr id="309256" name="Oval 8"/>
          <p:cNvSpPr>
            <a:spLocks noChangeArrowheads="1"/>
          </p:cNvSpPr>
          <p:nvPr/>
        </p:nvSpPr>
        <p:spPr bwMode="auto">
          <a:xfrm>
            <a:off x="3416300" y="1449388"/>
            <a:ext cx="3706813" cy="3762375"/>
          </a:xfrm>
          <a:prstGeom prst="ellipse">
            <a:avLst/>
          </a:prstGeom>
          <a:solidFill>
            <a:schemeClr val="bg1"/>
          </a:solidFill>
          <a:ln w="9525">
            <a:noFill/>
            <a:round/>
            <a:headEnd/>
            <a:tailEnd/>
          </a:ln>
        </p:spPr>
        <p:txBody>
          <a:bodyPr wrap="none" anchor="ctr"/>
          <a:lstStyle/>
          <a:p>
            <a:endParaRPr lang="es-ES_tradnl" dirty="0">
              <a:solidFill>
                <a:srgbClr val="000000"/>
              </a:solidFill>
            </a:endParaRPr>
          </a:p>
        </p:txBody>
      </p:sp>
      <p:sp>
        <p:nvSpPr>
          <p:cNvPr id="309257" name="Text Box 9"/>
          <p:cNvSpPr txBox="1">
            <a:spLocks noChangeArrowheads="1"/>
          </p:cNvSpPr>
          <p:nvPr/>
        </p:nvSpPr>
        <p:spPr bwMode="auto">
          <a:xfrm>
            <a:off x="1709738" y="3116263"/>
            <a:ext cx="1249362" cy="457200"/>
          </a:xfrm>
          <a:prstGeom prst="rect">
            <a:avLst/>
          </a:prstGeom>
          <a:noFill/>
          <a:ln w="9525">
            <a:noFill/>
            <a:miter lim="800000"/>
            <a:headEnd/>
            <a:tailEnd/>
          </a:ln>
        </p:spPr>
        <p:txBody>
          <a:bodyPr>
            <a:spAutoFit/>
          </a:bodyPr>
          <a:lstStyle/>
          <a:p>
            <a:pPr>
              <a:spcBef>
                <a:spcPct val="50000"/>
              </a:spcBef>
            </a:pPr>
            <a:r>
              <a:rPr lang="es-ES" dirty="0">
                <a:solidFill>
                  <a:srgbClr val="FF3300"/>
                </a:solidFill>
              </a:rPr>
              <a:t>convexa</a:t>
            </a:r>
          </a:p>
        </p:txBody>
      </p:sp>
      <p:sp>
        <p:nvSpPr>
          <p:cNvPr id="309258" name="Text Box 10"/>
          <p:cNvSpPr txBox="1">
            <a:spLocks noChangeArrowheads="1"/>
          </p:cNvSpPr>
          <p:nvPr/>
        </p:nvSpPr>
        <p:spPr bwMode="auto">
          <a:xfrm>
            <a:off x="2398713" y="5321300"/>
            <a:ext cx="3816350" cy="701675"/>
          </a:xfrm>
          <a:prstGeom prst="rect">
            <a:avLst/>
          </a:prstGeom>
          <a:noFill/>
          <a:ln w="9525">
            <a:noFill/>
            <a:miter lim="800000"/>
            <a:headEnd/>
            <a:tailEnd/>
          </a:ln>
        </p:spPr>
        <p:txBody>
          <a:bodyPr>
            <a:spAutoFit/>
          </a:bodyPr>
          <a:lstStyle/>
          <a:p>
            <a:pPr>
              <a:spcBef>
                <a:spcPct val="50000"/>
              </a:spcBef>
            </a:pPr>
            <a:r>
              <a:rPr lang="es-ES" sz="4000" dirty="0" err="1">
                <a:solidFill>
                  <a:srgbClr val="FF3300"/>
                </a:solidFill>
              </a:rPr>
              <a:t>R</a:t>
            </a:r>
            <a:r>
              <a:rPr lang="es-ES" sz="4000" baseline="-25000" dirty="0" err="1">
                <a:solidFill>
                  <a:srgbClr val="FF3300"/>
                </a:solidFill>
              </a:rPr>
              <a:t>convexa</a:t>
            </a:r>
            <a:r>
              <a:rPr lang="es-ES" sz="4000" dirty="0">
                <a:solidFill>
                  <a:srgbClr val="FF3300"/>
                </a:solidFill>
              </a:rPr>
              <a:t> &lt; </a:t>
            </a:r>
            <a:r>
              <a:rPr lang="es-ES" sz="4000" dirty="0" err="1">
                <a:solidFill>
                  <a:srgbClr val="FF3300"/>
                </a:solidFill>
              </a:rPr>
              <a:t>R</a:t>
            </a:r>
            <a:r>
              <a:rPr lang="es-ES" sz="4000" baseline="-25000" dirty="0" err="1">
                <a:solidFill>
                  <a:srgbClr val="FF3300"/>
                </a:solidFill>
              </a:rPr>
              <a:t>cóncava</a:t>
            </a:r>
            <a:endParaRPr lang="es-ES" sz="4000" baseline="-25000" dirty="0">
              <a:solidFill>
                <a:srgbClr val="FF3300"/>
              </a:solidFill>
            </a:endParaRPr>
          </a:p>
        </p:txBody>
      </p:sp>
      <p:sp>
        <p:nvSpPr>
          <p:cNvPr id="309259" name="Text Box 11"/>
          <p:cNvSpPr txBox="1">
            <a:spLocks noChangeArrowheads="1"/>
          </p:cNvSpPr>
          <p:nvPr/>
        </p:nvSpPr>
        <p:spPr bwMode="auto">
          <a:xfrm>
            <a:off x="3451225" y="3116263"/>
            <a:ext cx="1249363" cy="457200"/>
          </a:xfrm>
          <a:prstGeom prst="rect">
            <a:avLst/>
          </a:prstGeom>
          <a:noFill/>
          <a:ln w="9525">
            <a:noFill/>
            <a:miter lim="800000"/>
            <a:headEnd/>
            <a:tailEnd/>
          </a:ln>
        </p:spPr>
        <p:txBody>
          <a:bodyPr>
            <a:spAutoFit/>
          </a:bodyPr>
          <a:lstStyle/>
          <a:p>
            <a:pPr>
              <a:spcBef>
                <a:spcPct val="50000"/>
              </a:spcBef>
            </a:pPr>
            <a:r>
              <a:rPr lang="es-ES">
                <a:solidFill>
                  <a:srgbClr val="FF3300"/>
                </a:solidFill>
              </a:rPr>
              <a:t>cóncava</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30925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30925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0925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30925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30925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309255"/>
                                        </p:tgtEl>
                                        <p:attrNameLst>
                                          <p:attrName>style.visibility</p:attrName>
                                        </p:attrNameLst>
                                      </p:cBhvr>
                                      <p:to>
                                        <p:strVal val="visible"/>
                                      </p:to>
                                    </p:set>
                                  </p:childTnLst>
                                  <p:subTnLst>
                                    <p:set>
                                      <p:cBhvr override="childStyle">
                                        <p:cTn dur="1" fill="hold" display="0" masterRel="nextClick" afterEffect="1"/>
                                        <p:tgtEl>
                                          <p:spTgt spid="309255"/>
                                        </p:tgtEl>
                                        <p:attrNameLst>
                                          <p:attrName>style.visibility</p:attrName>
                                        </p:attrNameLst>
                                      </p:cBhvr>
                                      <p:to>
                                        <p:strVal val="hidden"/>
                                      </p:to>
                                    </p:set>
                                  </p:sub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309256"/>
                                        </p:tgtEl>
                                        <p:attrNameLst>
                                          <p:attrName>style.visibility</p:attrName>
                                        </p:attrNameLst>
                                      </p:cBhvr>
                                      <p:to>
                                        <p:strVal val="visible"/>
                                      </p:to>
                                    </p:set>
                                    <p:animEffect transition="in" filter="fade">
                                      <p:cBhvr>
                                        <p:cTn id="35" dur="1000"/>
                                        <p:tgtEl>
                                          <p:spTgt spid="3092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9250" grpId="0" animBg="1"/>
      <p:bldP spid="309251" grpId="0" animBg="1" autoUpdateAnimBg="0"/>
      <p:bldP spid="309255" grpId="0" animBg="1" autoUpdateAnimBg="0"/>
      <p:bldP spid="309256" grpId="0" animBg="1"/>
      <p:bldP spid="309257" grpId="0" autoUpdateAnimBg="0"/>
      <p:bldP spid="309258" grpId="0" autoUpdateAnimBg="0"/>
      <p:bldP spid="309259" grpId="0" autoUpdateAnimBg="0"/>
    </p:bldLst>
  </p:timing>
</p:sld>
</file>

<file path=ppt/slides/slide193.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13" name="12 Rectángulo"/>
          <p:cNvSpPr/>
          <p:nvPr/>
        </p:nvSpPr>
        <p:spPr>
          <a:xfrm>
            <a:off x="736600" y="890588"/>
            <a:ext cx="7670800" cy="56403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310274" name="Text Box 2"/>
          <p:cNvSpPr txBox="1">
            <a:spLocks noChangeArrowheads="1"/>
          </p:cNvSpPr>
          <p:nvPr/>
        </p:nvSpPr>
        <p:spPr bwMode="auto">
          <a:xfrm>
            <a:off x="0" y="0"/>
            <a:ext cx="9144000" cy="708025"/>
          </a:xfrm>
          <a:prstGeom prst="rect">
            <a:avLst/>
          </a:prstGeom>
          <a:solidFill>
            <a:schemeClr val="bg1"/>
          </a:solidFill>
          <a:ln w="9525">
            <a:noFill/>
            <a:miter lim="800000"/>
            <a:headEnd/>
            <a:tailEnd/>
          </a:ln>
        </p:spPr>
        <p:txBody>
          <a:bodyPr>
            <a:spAutoFit/>
          </a:bodyPr>
          <a:lstStyle/>
          <a:p>
            <a:pPr algn="ctr">
              <a:spcBef>
                <a:spcPct val="50000"/>
              </a:spcBef>
            </a:pPr>
            <a:r>
              <a:rPr lang="es-ES" sz="4000" b="1">
                <a:solidFill>
                  <a:srgbClr val="009900"/>
                </a:solidFill>
                <a:latin typeface="Calibri" pitchFamily="34" charset="0"/>
              </a:rPr>
              <a:t>Lente menisco divergente</a:t>
            </a:r>
          </a:p>
        </p:txBody>
      </p:sp>
      <p:sp>
        <p:nvSpPr>
          <p:cNvPr id="310275" name="Oval 3"/>
          <p:cNvSpPr>
            <a:spLocks noChangeArrowheads="1"/>
          </p:cNvSpPr>
          <p:nvPr/>
        </p:nvSpPr>
        <p:spPr bwMode="auto">
          <a:xfrm>
            <a:off x="2579688" y="1184275"/>
            <a:ext cx="5108575" cy="5106988"/>
          </a:xfrm>
          <a:prstGeom prst="ellipse">
            <a:avLst/>
          </a:prstGeom>
          <a:solidFill>
            <a:schemeClr val="accent1"/>
          </a:solidFill>
          <a:ln w="9525">
            <a:noFill/>
            <a:round/>
            <a:headEnd/>
            <a:tailEnd/>
          </a:ln>
        </p:spPr>
        <p:txBody>
          <a:bodyPr wrap="none" anchor="ctr"/>
          <a:lstStyle/>
          <a:p>
            <a:endParaRPr lang="es-ES_tradnl">
              <a:solidFill>
                <a:srgbClr val="000000"/>
              </a:solidFill>
              <a:latin typeface="Times New Roman"/>
            </a:endParaRPr>
          </a:p>
        </p:txBody>
      </p:sp>
      <p:sp>
        <p:nvSpPr>
          <p:cNvPr id="310276" name="Oval 4"/>
          <p:cNvSpPr>
            <a:spLocks noChangeArrowheads="1"/>
          </p:cNvSpPr>
          <p:nvPr/>
        </p:nvSpPr>
        <p:spPr bwMode="auto">
          <a:xfrm>
            <a:off x="2733675" y="2132013"/>
            <a:ext cx="3194050" cy="3192462"/>
          </a:xfrm>
          <a:prstGeom prst="ellipse">
            <a:avLst/>
          </a:prstGeom>
          <a:solidFill>
            <a:schemeClr val="bg1"/>
          </a:solidFill>
          <a:ln w="9525">
            <a:noFill/>
            <a:round/>
            <a:headEnd/>
            <a:tailEnd/>
          </a:ln>
        </p:spPr>
        <p:txBody>
          <a:bodyPr wrap="none" anchor="ctr"/>
          <a:lstStyle/>
          <a:p>
            <a:endParaRPr lang="es-ES_tradnl">
              <a:solidFill>
                <a:srgbClr val="000000"/>
              </a:solidFill>
              <a:latin typeface="Times New Roman"/>
            </a:endParaRPr>
          </a:p>
        </p:txBody>
      </p:sp>
      <p:grpSp>
        <p:nvGrpSpPr>
          <p:cNvPr id="2" name="Group 5"/>
          <p:cNvGrpSpPr>
            <a:grpSpLocks/>
          </p:cNvGrpSpPr>
          <p:nvPr/>
        </p:nvGrpSpPr>
        <p:grpSpPr bwMode="auto">
          <a:xfrm>
            <a:off x="2898115" y="1001713"/>
            <a:ext cx="5310188" cy="5434713"/>
            <a:chOff x="2415" y="631"/>
            <a:chExt cx="3345" cy="3537"/>
          </a:xfrm>
          <a:solidFill>
            <a:schemeClr val="bg1"/>
          </a:solidFill>
        </p:grpSpPr>
        <p:sp>
          <p:nvSpPr>
            <p:cNvPr id="345098" name="Rectangle 6"/>
            <p:cNvSpPr>
              <a:spLocks noChangeArrowheads="1"/>
            </p:cNvSpPr>
            <p:nvPr/>
          </p:nvSpPr>
          <p:spPr bwMode="auto">
            <a:xfrm>
              <a:off x="2415" y="631"/>
              <a:ext cx="3345" cy="843"/>
            </a:xfrm>
            <a:prstGeom prst="rect">
              <a:avLst/>
            </a:prstGeom>
            <a:grpFill/>
            <a:ln w="9525">
              <a:noFill/>
              <a:miter lim="800000"/>
              <a:headEnd/>
              <a:tailEnd/>
            </a:ln>
          </p:spPr>
          <p:txBody>
            <a:bodyPr wrap="none" anchor="ctr"/>
            <a:lstStyle/>
            <a:p>
              <a:pPr>
                <a:defRPr/>
              </a:pPr>
              <a:endParaRPr lang="es-ES_tradnl">
                <a:solidFill>
                  <a:srgbClr val="000000"/>
                </a:solidFill>
                <a:latin typeface="Times New Roman"/>
              </a:endParaRPr>
            </a:p>
          </p:txBody>
        </p:sp>
        <p:sp>
          <p:nvSpPr>
            <p:cNvPr id="345099" name="Rectangle 7"/>
            <p:cNvSpPr>
              <a:spLocks noChangeArrowheads="1"/>
            </p:cNvSpPr>
            <p:nvPr/>
          </p:nvSpPr>
          <p:spPr bwMode="auto">
            <a:xfrm>
              <a:off x="2415" y="3235"/>
              <a:ext cx="3345" cy="933"/>
            </a:xfrm>
            <a:prstGeom prst="rect">
              <a:avLst/>
            </a:prstGeom>
            <a:grpFill/>
            <a:ln w="9525">
              <a:noFill/>
              <a:miter lim="800000"/>
              <a:headEnd/>
              <a:tailEnd/>
            </a:ln>
          </p:spPr>
          <p:txBody>
            <a:bodyPr wrap="none" anchor="ctr"/>
            <a:lstStyle/>
            <a:p>
              <a:pPr>
                <a:defRPr/>
              </a:pPr>
              <a:endParaRPr lang="es-ES_tradnl">
                <a:solidFill>
                  <a:srgbClr val="000000"/>
                </a:solidFill>
                <a:latin typeface="Times New Roman"/>
              </a:endParaRPr>
            </a:p>
          </p:txBody>
        </p:sp>
        <p:sp>
          <p:nvSpPr>
            <p:cNvPr id="345100" name="Rectangle 8"/>
            <p:cNvSpPr>
              <a:spLocks noChangeArrowheads="1"/>
            </p:cNvSpPr>
            <p:nvPr/>
          </p:nvSpPr>
          <p:spPr bwMode="auto">
            <a:xfrm>
              <a:off x="3590" y="631"/>
              <a:ext cx="2170" cy="3523"/>
            </a:xfrm>
            <a:prstGeom prst="rect">
              <a:avLst/>
            </a:prstGeom>
            <a:grpFill/>
            <a:ln w="9525">
              <a:noFill/>
              <a:miter lim="800000"/>
              <a:headEnd/>
              <a:tailEnd/>
            </a:ln>
          </p:spPr>
          <p:txBody>
            <a:bodyPr wrap="none" anchor="ctr"/>
            <a:lstStyle/>
            <a:p>
              <a:pPr>
                <a:defRPr/>
              </a:pPr>
              <a:endParaRPr lang="es-ES_tradnl">
                <a:solidFill>
                  <a:srgbClr val="000000"/>
                </a:solidFill>
                <a:latin typeface="Times New Roman"/>
              </a:endParaRPr>
            </a:p>
          </p:txBody>
        </p:sp>
      </p:grpSp>
      <p:sp>
        <p:nvSpPr>
          <p:cNvPr id="310281" name="Rectangle 9"/>
          <p:cNvSpPr>
            <a:spLocks noChangeArrowheads="1"/>
          </p:cNvSpPr>
          <p:nvPr/>
        </p:nvSpPr>
        <p:spPr bwMode="auto">
          <a:xfrm>
            <a:off x="2560638" y="2336800"/>
            <a:ext cx="1074737" cy="2801938"/>
          </a:xfrm>
          <a:prstGeom prst="rect">
            <a:avLst/>
          </a:prstGeom>
          <a:noFill/>
          <a:ln w="19050">
            <a:solidFill>
              <a:srgbClr val="FF3300"/>
            </a:solidFill>
            <a:prstDash val="sysDot"/>
            <a:miter lim="800000"/>
            <a:headEnd/>
            <a:tailEnd/>
          </a:ln>
        </p:spPr>
        <p:txBody>
          <a:bodyPr wrap="none" anchor="ctr"/>
          <a:lstStyle/>
          <a:p>
            <a:pPr algn="ctr"/>
            <a:endParaRPr lang="es-ES_tradnl">
              <a:solidFill>
                <a:srgbClr val="000000"/>
              </a:solidFill>
              <a:latin typeface="Times New Roman"/>
            </a:endParaRPr>
          </a:p>
        </p:txBody>
      </p:sp>
      <p:sp>
        <p:nvSpPr>
          <p:cNvPr id="310282" name="Text Box 10"/>
          <p:cNvSpPr txBox="1">
            <a:spLocks noChangeArrowheads="1"/>
          </p:cNvSpPr>
          <p:nvPr/>
        </p:nvSpPr>
        <p:spPr bwMode="auto">
          <a:xfrm>
            <a:off x="1196975" y="3440113"/>
            <a:ext cx="1249363" cy="457200"/>
          </a:xfrm>
          <a:prstGeom prst="rect">
            <a:avLst/>
          </a:prstGeom>
          <a:noFill/>
          <a:ln w="9525">
            <a:noFill/>
            <a:miter lim="800000"/>
            <a:headEnd/>
            <a:tailEnd/>
          </a:ln>
        </p:spPr>
        <p:txBody>
          <a:bodyPr>
            <a:spAutoFit/>
          </a:bodyPr>
          <a:lstStyle/>
          <a:p>
            <a:pPr>
              <a:spcBef>
                <a:spcPct val="50000"/>
              </a:spcBef>
            </a:pPr>
            <a:r>
              <a:rPr lang="es-ES">
                <a:solidFill>
                  <a:srgbClr val="FF3300"/>
                </a:solidFill>
                <a:latin typeface="Times New Roman"/>
              </a:rPr>
              <a:t>convexa</a:t>
            </a:r>
          </a:p>
        </p:txBody>
      </p:sp>
      <p:sp>
        <p:nvSpPr>
          <p:cNvPr id="310283" name="Text Box 11"/>
          <p:cNvSpPr txBox="1">
            <a:spLocks noChangeArrowheads="1"/>
          </p:cNvSpPr>
          <p:nvPr/>
        </p:nvSpPr>
        <p:spPr bwMode="auto">
          <a:xfrm>
            <a:off x="2938463" y="3440113"/>
            <a:ext cx="1249362" cy="457200"/>
          </a:xfrm>
          <a:prstGeom prst="rect">
            <a:avLst/>
          </a:prstGeom>
          <a:noFill/>
          <a:ln w="9525">
            <a:noFill/>
            <a:miter lim="800000"/>
            <a:headEnd/>
            <a:tailEnd/>
          </a:ln>
        </p:spPr>
        <p:txBody>
          <a:bodyPr>
            <a:spAutoFit/>
          </a:bodyPr>
          <a:lstStyle/>
          <a:p>
            <a:pPr>
              <a:spcBef>
                <a:spcPct val="50000"/>
              </a:spcBef>
            </a:pPr>
            <a:r>
              <a:rPr lang="es-ES">
                <a:solidFill>
                  <a:srgbClr val="FF3300"/>
                </a:solidFill>
                <a:latin typeface="Times New Roman"/>
              </a:rPr>
              <a:t>cóncava</a:t>
            </a:r>
          </a:p>
        </p:txBody>
      </p:sp>
      <p:sp>
        <p:nvSpPr>
          <p:cNvPr id="310284" name="Text Box 12"/>
          <p:cNvSpPr txBox="1">
            <a:spLocks noChangeArrowheads="1"/>
          </p:cNvSpPr>
          <p:nvPr/>
        </p:nvSpPr>
        <p:spPr bwMode="auto">
          <a:xfrm>
            <a:off x="3148013" y="5526088"/>
            <a:ext cx="3816350" cy="701675"/>
          </a:xfrm>
          <a:prstGeom prst="rect">
            <a:avLst/>
          </a:prstGeom>
          <a:noFill/>
          <a:ln w="9525">
            <a:noFill/>
            <a:miter lim="800000"/>
            <a:headEnd/>
            <a:tailEnd/>
          </a:ln>
        </p:spPr>
        <p:txBody>
          <a:bodyPr>
            <a:spAutoFit/>
          </a:bodyPr>
          <a:lstStyle/>
          <a:p>
            <a:pPr>
              <a:spcBef>
                <a:spcPct val="50000"/>
              </a:spcBef>
            </a:pPr>
            <a:r>
              <a:rPr lang="es-ES" sz="4000">
                <a:solidFill>
                  <a:srgbClr val="FF3300"/>
                </a:solidFill>
                <a:latin typeface="Times New Roman"/>
              </a:rPr>
              <a:t>R</a:t>
            </a:r>
            <a:r>
              <a:rPr lang="es-ES" sz="4000" baseline="-25000">
                <a:solidFill>
                  <a:srgbClr val="FF3300"/>
                </a:solidFill>
                <a:latin typeface="Times New Roman"/>
              </a:rPr>
              <a:t>convexa</a:t>
            </a:r>
            <a:r>
              <a:rPr lang="es-ES" sz="4000">
                <a:solidFill>
                  <a:srgbClr val="FF3300"/>
                </a:solidFill>
                <a:latin typeface="Times New Roman"/>
              </a:rPr>
              <a:t> &gt; R</a:t>
            </a:r>
            <a:r>
              <a:rPr lang="es-ES" sz="4000" baseline="-25000">
                <a:solidFill>
                  <a:srgbClr val="FF3300"/>
                </a:solidFill>
                <a:latin typeface="Times New Roman"/>
              </a:rPr>
              <a:t>cóncava</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499"/>
                                          </p:stCondLst>
                                        </p:cTn>
                                        <p:tgtEl>
                                          <p:spTgt spid="31027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31027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31027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31028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31028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310281"/>
                                        </p:tgtEl>
                                        <p:attrNameLst>
                                          <p:attrName>style.visibility</p:attrName>
                                        </p:attrNameLst>
                                      </p:cBhvr>
                                      <p:to>
                                        <p:strVal val="visible"/>
                                      </p:to>
                                    </p:set>
                                  </p:childTnLst>
                                  <p:subTnLst>
                                    <p:set>
                                      <p:cBhvr override="childStyle">
                                        <p:cTn dur="1" fill="hold" display="0" masterRel="nextClick" afterEffect="1"/>
                                        <p:tgtEl>
                                          <p:spTgt spid="310281"/>
                                        </p:tgtEl>
                                        <p:attrNameLst>
                                          <p:attrName>style.visibility</p:attrName>
                                        </p:attrNameLst>
                                      </p:cBhvr>
                                      <p:to>
                                        <p:strVal val="hidden"/>
                                      </p:to>
                                    </p:set>
                                  </p:subTnLst>
                                </p:cTn>
                              </p:par>
                              <p:par>
                                <p:cTn id="31" presetID="10" presetClass="entr" presetSubtype="0"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Effect transition="in" filter="fade">
                                      <p:cBhvr>
                                        <p:cTn id="33" dur="3000"/>
                                        <p:tgtEl>
                                          <p:spTgt spid="2"/>
                                        </p:tgtEl>
                                      </p:cBhvr>
                                    </p:animEffect>
                                  </p:childTnLst>
                                </p:cTn>
                              </p:par>
                            </p:childTnLst>
                          </p:cTn>
                        </p:par>
                        <p:par>
                          <p:cTn id="34" fill="hold">
                            <p:stCondLst>
                              <p:cond delay="3000"/>
                            </p:stCondLst>
                            <p:childTnLst>
                              <p:par>
                                <p:cTn id="35" presetID="1" presetClass="entr" presetSubtype="0" fill="hold" grpId="0" nodeType="afterEffect">
                                  <p:stCondLst>
                                    <p:cond delay="0"/>
                                  </p:stCondLst>
                                  <p:childTnLst>
                                    <p:set>
                                      <p:cBhvr>
                                        <p:cTn id="36" dur="1" fill="hold">
                                          <p:stCondLst>
                                            <p:cond delay="499"/>
                                          </p:stCondLst>
                                        </p:cTn>
                                        <p:tgtEl>
                                          <p:spTgt spid="31028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310274" grpId="0" animBg="1" autoUpdateAnimBg="0"/>
      <p:bldP spid="310275" grpId="0" animBg="1"/>
      <p:bldP spid="310276" grpId="0" animBg="1"/>
      <p:bldP spid="310281" grpId="0" animBg="1" autoUpdateAnimBg="0"/>
      <p:bldP spid="310282" grpId="0" autoUpdateAnimBg="0"/>
      <p:bldP spid="310283" grpId="0" autoUpdateAnimBg="0"/>
      <p:bldP spid="310284" grpId="0" autoUpdateAnimBg="0"/>
    </p:bldLst>
  </p:timing>
</p:sld>
</file>

<file path=ppt/slides/slide194.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96642" name="Rectangle 2"/>
          <p:cNvSpPr>
            <a:spLocks noGrp="1" noChangeArrowheads="1"/>
          </p:cNvSpPr>
          <p:nvPr>
            <p:ph type="ctrTitle"/>
          </p:nvPr>
        </p:nvSpPr>
        <p:spPr>
          <a:xfrm>
            <a:off x="685800" y="1824038"/>
            <a:ext cx="7772400" cy="2135187"/>
          </a:xfrm>
        </p:spPr>
        <p:txBody>
          <a:bodyPr/>
          <a:lstStyle/>
          <a:p>
            <a:pPr eaLnBrk="1" hangingPunct="1"/>
            <a:r>
              <a:rPr lang="es-ES" sz="6000" b="1" smtClean="0">
                <a:solidFill>
                  <a:srgbClr val="FFFF66"/>
                </a:solidFill>
              </a:rPr>
              <a:t>4.3</a:t>
            </a:r>
            <a:r>
              <a:rPr lang="es-ES" sz="6600" b="1" smtClean="0">
                <a:solidFill>
                  <a:srgbClr val="FFFF66"/>
                </a:solidFill>
              </a:rPr>
              <a:t> </a:t>
            </a:r>
            <a:br>
              <a:rPr lang="es-ES" sz="6600" b="1" smtClean="0">
                <a:solidFill>
                  <a:srgbClr val="FFFF66"/>
                </a:solidFill>
              </a:rPr>
            </a:br>
            <a:r>
              <a:rPr lang="es-ES" sz="6600" b="1" smtClean="0">
                <a:solidFill>
                  <a:srgbClr val="FFFF66"/>
                </a:solidFill>
              </a:rPr>
              <a:t>OJO EMÉTROPE</a:t>
            </a:r>
          </a:p>
        </p:txBody>
      </p:sp>
      <p:sp>
        <p:nvSpPr>
          <p:cNvPr id="3" name="2 CuadroTexto"/>
          <p:cNvSpPr txBox="1"/>
          <p:nvPr/>
        </p:nvSpPr>
        <p:spPr>
          <a:xfrm>
            <a:off x="3811981" y="4096987"/>
            <a:ext cx="1935676" cy="461665"/>
          </a:xfrm>
          <a:prstGeom prst="rect">
            <a:avLst/>
          </a:prstGeom>
          <a:noFill/>
        </p:spPr>
        <p:txBody>
          <a:bodyPr wrap="square" rtlCol="0">
            <a:spAutoFit/>
          </a:bodyPr>
          <a:lstStyle/>
          <a:p>
            <a:r>
              <a:rPr lang="es-ES_tradnl" dirty="0" smtClean="0">
                <a:solidFill>
                  <a:schemeClr val="bg1"/>
                </a:solidFill>
              </a:rPr>
              <a:t>(Ojo normal)</a:t>
            </a:r>
            <a:endParaRPr lang="es-ES_tradnl" dirty="0">
              <a:solidFill>
                <a:schemeClr val="bg1"/>
              </a:solidFill>
            </a:endParaRPr>
          </a:p>
        </p:txBody>
      </p:sp>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73" name="872 Rectángulo"/>
          <p:cNvSpPr/>
          <p:nvPr/>
        </p:nvSpPr>
        <p:spPr>
          <a:xfrm>
            <a:off x="319913" y="1033153"/>
            <a:ext cx="8504237" cy="546264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498691" name="Text Box 2"/>
          <p:cNvSpPr txBox="1">
            <a:spLocks noChangeArrowheads="1"/>
          </p:cNvSpPr>
          <p:nvPr/>
        </p:nvSpPr>
        <p:spPr bwMode="auto">
          <a:xfrm>
            <a:off x="0" y="0"/>
            <a:ext cx="9144000" cy="701675"/>
          </a:xfrm>
          <a:prstGeom prst="rect">
            <a:avLst/>
          </a:prstGeom>
          <a:solidFill>
            <a:schemeClr val="bg1"/>
          </a:solidFill>
          <a:ln w="9525">
            <a:noFill/>
            <a:miter lim="800000"/>
            <a:headEnd/>
            <a:tailEnd/>
          </a:ln>
        </p:spPr>
        <p:txBody>
          <a:bodyPr>
            <a:spAutoFit/>
          </a:bodyPr>
          <a:lstStyle/>
          <a:p>
            <a:pPr algn="ctr">
              <a:spcBef>
                <a:spcPct val="50000"/>
              </a:spcBef>
            </a:pPr>
            <a:r>
              <a:rPr lang="es-ES" sz="4000" b="1">
                <a:solidFill>
                  <a:srgbClr val="009900"/>
                </a:solidFill>
                <a:latin typeface="Calibri"/>
              </a:rPr>
              <a:t>Ojo emétrope</a:t>
            </a:r>
          </a:p>
        </p:txBody>
      </p:sp>
      <p:grpSp>
        <p:nvGrpSpPr>
          <p:cNvPr id="2" name="Group 4"/>
          <p:cNvGrpSpPr>
            <a:grpSpLocks/>
          </p:cNvGrpSpPr>
          <p:nvPr/>
        </p:nvGrpSpPr>
        <p:grpSpPr bwMode="auto">
          <a:xfrm>
            <a:off x="1188275" y="2113520"/>
            <a:ext cx="7362825" cy="2779713"/>
            <a:chOff x="696" y="1466"/>
            <a:chExt cx="4638" cy="1751"/>
          </a:xfrm>
        </p:grpSpPr>
        <p:grpSp>
          <p:nvGrpSpPr>
            <p:cNvPr id="3" name="Group 5"/>
            <p:cNvGrpSpPr>
              <a:grpSpLocks/>
            </p:cNvGrpSpPr>
            <p:nvPr/>
          </p:nvGrpSpPr>
          <p:grpSpPr bwMode="auto">
            <a:xfrm>
              <a:off x="3072" y="1466"/>
              <a:ext cx="1839" cy="1751"/>
              <a:chOff x="3961" y="2685"/>
              <a:chExt cx="3629" cy="3390"/>
            </a:xfrm>
          </p:grpSpPr>
          <p:sp>
            <p:nvSpPr>
              <p:cNvPr id="499551"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499552"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499553"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499554"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499550" name="Line 10"/>
            <p:cNvSpPr>
              <a:spLocks noChangeShapeType="1"/>
            </p:cNvSpPr>
            <p:nvPr/>
          </p:nvSpPr>
          <p:spPr bwMode="auto">
            <a:xfrm>
              <a:off x="696" y="2334"/>
              <a:ext cx="4638" cy="0"/>
            </a:xfrm>
            <a:prstGeom prst="line">
              <a:avLst/>
            </a:prstGeom>
            <a:noFill/>
            <a:ln w="9525">
              <a:solidFill>
                <a:schemeClr val="tx1"/>
              </a:solidFill>
              <a:round/>
              <a:headEnd/>
              <a:tailEnd/>
            </a:ln>
          </p:spPr>
          <p:txBody>
            <a:bodyPr/>
            <a:lstStyle/>
            <a:p>
              <a:endParaRPr lang="es-ES_tradnl">
                <a:solidFill>
                  <a:srgbClr val="000000"/>
                </a:solidFill>
              </a:endParaRPr>
            </a:p>
          </p:txBody>
        </p:sp>
      </p:grpSp>
      <p:grpSp>
        <p:nvGrpSpPr>
          <p:cNvPr id="4" name="Group 434"/>
          <p:cNvGrpSpPr>
            <a:grpSpLocks/>
          </p:cNvGrpSpPr>
          <p:nvPr/>
        </p:nvGrpSpPr>
        <p:grpSpPr bwMode="auto">
          <a:xfrm rot="630703" flipH="1">
            <a:off x="7708674" y="3521633"/>
            <a:ext cx="373062" cy="800100"/>
            <a:chOff x="5066" y="2330"/>
            <a:chExt cx="244" cy="513"/>
          </a:xfrm>
        </p:grpSpPr>
        <p:grpSp>
          <p:nvGrpSpPr>
            <p:cNvPr id="5" name="Group 435"/>
            <p:cNvGrpSpPr>
              <a:grpSpLocks/>
            </p:cNvGrpSpPr>
            <p:nvPr/>
          </p:nvGrpSpPr>
          <p:grpSpPr bwMode="auto">
            <a:xfrm>
              <a:off x="5066" y="2330"/>
              <a:ext cx="204" cy="513"/>
              <a:chOff x="5066" y="2330"/>
              <a:chExt cx="204" cy="513"/>
            </a:xfrm>
          </p:grpSpPr>
          <p:sp>
            <p:nvSpPr>
              <p:cNvPr id="498929"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98930"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solidFill>
                    <a:srgbClr val="000000"/>
                  </a:solidFill>
                </a:endParaRPr>
              </a:p>
            </p:txBody>
          </p:sp>
          <p:sp>
            <p:nvSpPr>
              <p:cNvPr id="498931"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solidFill>
                    <a:srgbClr val="000000"/>
                  </a:solidFill>
                </a:endParaRPr>
              </a:p>
            </p:txBody>
          </p:sp>
          <p:sp>
            <p:nvSpPr>
              <p:cNvPr id="498932"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solidFill>
                    <a:srgbClr val="000000"/>
                  </a:solidFill>
                </a:endParaRPr>
              </a:p>
            </p:txBody>
          </p:sp>
          <p:sp>
            <p:nvSpPr>
              <p:cNvPr id="498933"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solidFill>
                    <a:srgbClr val="000000"/>
                  </a:solidFill>
                </a:endParaRPr>
              </a:p>
            </p:txBody>
          </p:sp>
          <p:sp>
            <p:nvSpPr>
              <p:cNvPr id="498934"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solidFill>
                    <a:srgbClr val="000000"/>
                  </a:solidFill>
                </a:endParaRPr>
              </a:p>
            </p:txBody>
          </p:sp>
          <p:sp>
            <p:nvSpPr>
              <p:cNvPr id="498935"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solidFill>
                    <a:srgbClr val="000000"/>
                  </a:solidFill>
                </a:endParaRPr>
              </a:p>
            </p:txBody>
          </p:sp>
          <p:sp>
            <p:nvSpPr>
              <p:cNvPr id="498936"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98937"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938"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939"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98940"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941"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98942"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943"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98944"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98945"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98946"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solidFill>
                    <a:srgbClr val="000000"/>
                  </a:solidFill>
                </a:endParaRPr>
              </a:p>
            </p:txBody>
          </p:sp>
          <p:sp>
            <p:nvSpPr>
              <p:cNvPr id="498947"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solidFill>
                    <a:srgbClr val="000000"/>
                  </a:solidFill>
                </a:endParaRPr>
              </a:p>
            </p:txBody>
          </p:sp>
          <p:sp>
            <p:nvSpPr>
              <p:cNvPr id="498948"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solidFill>
                    <a:srgbClr val="000000"/>
                  </a:solidFill>
                </a:endParaRPr>
              </a:p>
            </p:txBody>
          </p:sp>
          <p:sp>
            <p:nvSpPr>
              <p:cNvPr id="498949"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solidFill>
                    <a:srgbClr val="000000"/>
                  </a:solidFill>
                </a:endParaRPr>
              </a:p>
            </p:txBody>
          </p:sp>
          <p:sp>
            <p:nvSpPr>
              <p:cNvPr id="498950"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solidFill>
                    <a:srgbClr val="000000"/>
                  </a:solidFill>
                </a:endParaRPr>
              </a:p>
            </p:txBody>
          </p:sp>
          <p:sp>
            <p:nvSpPr>
              <p:cNvPr id="498951"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solidFill>
                    <a:srgbClr val="000000"/>
                  </a:solidFill>
                </a:endParaRPr>
              </a:p>
            </p:txBody>
          </p:sp>
          <p:sp>
            <p:nvSpPr>
              <p:cNvPr id="498952"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98953"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solidFill>
                    <a:srgbClr val="000000"/>
                  </a:solidFill>
                </a:endParaRPr>
              </a:p>
            </p:txBody>
          </p:sp>
          <p:sp>
            <p:nvSpPr>
              <p:cNvPr id="498954"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solidFill>
                    <a:srgbClr val="000000"/>
                  </a:solidFill>
                </a:endParaRPr>
              </a:p>
            </p:txBody>
          </p:sp>
          <p:sp>
            <p:nvSpPr>
              <p:cNvPr id="498955"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solidFill>
                    <a:srgbClr val="000000"/>
                  </a:solidFill>
                </a:endParaRPr>
              </a:p>
            </p:txBody>
          </p:sp>
          <p:sp>
            <p:nvSpPr>
              <p:cNvPr id="498956"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solidFill>
                    <a:srgbClr val="000000"/>
                  </a:solidFill>
                </a:endParaRPr>
              </a:p>
            </p:txBody>
          </p:sp>
          <p:sp>
            <p:nvSpPr>
              <p:cNvPr id="498957"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solidFill>
                    <a:srgbClr val="000000"/>
                  </a:solidFill>
                </a:endParaRPr>
              </a:p>
            </p:txBody>
          </p:sp>
          <p:sp>
            <p:nvSpPr>
              <p:cNvPr id="498958"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959"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960"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solidFill>
                    <a:srgbClr val="000000"/>
                  </a:solidFill>
                </a:endParaRPr>
              </a:p>
            </p:txBody>
          </p:sp>
          <p:sp>
            <p:nvSpPr>
              <p:cNvPr id="498961"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solidFill>
                    <a:srgbClr val="000000"/>
                  </a:solidFill>
                </a:endParaRPr>
              </a:p>
            </p:txBody>
          </p:sp>
          <p:sp>
            <p:nvSpPr>
              <p:cNvPr id="498962"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solidFill>
                    <a:srgbClr val="000000"/>
                  </a:solidFill>
                </a:endParaRPr>
              </a:p>
            </p:txBody>
          </p:sp>
          <p:sp>
            <p:nvSpPr>
              <p:cNvPr id="498963"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solidFill>
                    <a:srgbClr val="000000"/>
                  </a:solidFill>
                </a:endParaRPr>
              </a:p>
            </p:txBody>
          </p:sp>
          <p:sp>
            <p:nvSpPr>
              <p:cNvPr id="498964"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98965"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966"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98967"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968"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98969"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8970"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971"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8972"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98973"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974"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8975"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solidFill>
                    <a:srgbClr val="000000"/>
                  </a:solidFill>
                </a:endParaRPr>
              </a:p>
            </p:txBody>
          </p:sp>
          <p:sp>
            <p:nvSpPr>
              <p:cNvPr id="498976"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solidFill>
                    <a:srgbClr val="000000"/>
                  </a:solidFill>
                </a:endParaRPr>
              </a:p>
            </p:txBody>
          </p:sp>
          <p:sp>
            <p:nvSpPr>
              <p:cNvPr id="498977"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solidFill>
                    <a:srgbClr val="000000"/>
                  </a:solidFill>
                </a:endParaRPr>
              </a:p>
            </p:txBody>
          </p:sp>
          <p:sp>
            <p:nvSpPr>
              <p:cNvPr id="498978"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solidFill>
                    <a:srgbClr val="000000"/>
                  </a:solidFill>
                </a:endParaRPr>
              </a:p>
            </p:txBody>
          </p:sp>
          <p:sp>
            <p:nvSpPr>
              <p:cNvPr id="498979"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980"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981"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982"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98983"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98984"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98985"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986"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98987"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98988"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98989"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990"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8991"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8992"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8993"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8994"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8995"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8996"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8997"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8998"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8999"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9000"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9001"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9002"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9003"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9004"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9005"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9006"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9007"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99008"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9009"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9010"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9011"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99012"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9013"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9014"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99015"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solidFill>
                    <a:srgbClr val="000000"/>
                  </a:solidFill>
                </a:endParaRPr>
              </a:p>
            </p:txBody>
          </p:sp>
          <p:sp>
            <p:nvSpPr>
              <p:cNvPr id="499016"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solidFill>
                    <a:srgbClr val="000000"/>
                  </a:solidFill>
                </a:endParaRPr>
              </a:p>
            </p:txBody>
          </p:sp>
          <p:sp>
            <p:nvSpPr>
              <p:cNvPr id="499017"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solidFill>
                    <a:srgbClr val="000000"/>
                  </a:solidFill>
                </a:endParaRPr>
              </a:p>
            </p:txBody>
          </p:sp>
          <p:sp>
            <p:nvSpPr>
              <p:cNvPr id="499018"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solidFill>
                    <a:srgbClr val="000000"/>
                  </a:solidFill>
                </a:endParaRPr>
              </a:p>
            </p:txBody>
          </p:sp>
          <p:sp>
            <p:nvSpPr>
              <p:cNvPr id="499019"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solidFill>
                    <a:srgbClr val="000000"/>
                  </a:solidFill>
                </a:endParaRPr>
              </a:p>
            </p:txBody>
          </p:sp>
          <p:sp>
            <p:nvSpPr>
              <p:cNvPr id="499020"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solidFill>
                    <a:srgbClr val="000000"/>
                  </a:solidFill>
                </a:endParaRPr>
              </a:p>
            </p:txBody>
          </p:sp>
          <p:sp>
            <p:nvSpPr>
              <p:cNvPr id="499021"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solidFill>
                    <a:srgbClr val="000000"/>
                  </a:solidFill>
                </a:endParaRPr>
              </a:p>
            </p:txBody>
          </p:sp>
          <p:sp>
            <p:nvSpPr>
              <p:cNvPr id="499022"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9023"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99024"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99025"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99026"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99027"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99028"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99029"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99030"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9031"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9032"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99033"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99034"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99035"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99036"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99037"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99038"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99039"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99040"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9041"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9042"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solidFill>
                    <a:srgbClr val="000000"/>
                  </a:solidFill>
                </a:endParaRPr>
              </a:p>
            </p:txBody>
          </p:sp>
          <p:sp>
            <p:nvSpPr>
              <p:cNvPr id="499043"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solidFill>
                    <a:srgbClr val="000000"/>
                  </a:solidFill>
                </a:endParaRPr>
              </a:p>
            </p:txBody>
          </p:sp>
          <p:sp>
            <p:nvSpPr>
              <p:cNvPr id="499044"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solidFill>
                    <a:srgbClr val="000000"/>
                  </a:solidFill>
                </a:endParaRPr>
              </a:p>
            </p:txBody>
          </p:sp>
          <p:sp>
            <p:nvSpPr>
              <p:cNvPr id="499045"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solidFill>
                    <a:srgbClr val="000000"/>
                  </a:solidFill>
                </a:endParaRPr>
              </a:p>
            </p:txBody>
          </p:sp>
          <p:sp>
            <p:nvSpPr>
              <p:cNvPr id="499046"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solidFill>
                    <a:srgbClr val="000000"/>
                  </a:solidFill>
                </a:endParaRPr>
              </a:p>
            </p:txBody>
          </p:sp>
          <p:sp>
            <p:nvSpPr>
              <p:cNvPr id="499047"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solidFill>
                    <a:srgbClr val="000000"/>
                  </a:solidFill>
                </a:endParaRPr>
              </a:p>
            </p:txBody>
          </p:sp>
          <p:sp>
            <p:nvSpPr>
              <p:cNvPr id="499048"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solidFill>
                    <a:srgbClr val="000000"/>
                  </a:solidFill>
                </a:endParaRPr>
              </a:p>
            </p:txBody>
          </p:sp>
          <p:sp>
            <p:nvSpPr>
              <p:cNvPr id="499049"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solidFill>
                    <a:srgbClr val="000000"/>
                  </a:solidFill>
                </a:endParaRPr>
              </a:p>
            </p:txBody>
          </p:sp>
          <p:sp>
            <p:nvSpPr>
              <p:cNvPr id="499050"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9051"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9052"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solidFill>
                    <a:srgbClr val="000000"/>
                  </a:solidFill>
                </a:endParaRPr>
              </a:p>
            </p:txBody>
          </p:sp>
          <p:sp>
            <p:nvSpPr>
              <p:cNvPr id="499053"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solidFill>
                    <a:srgbClr val="000000"/>
                  </a:solidFill>
                </a:endParaRPr>
              </a:p>
            </p:txBody>
          </p:sp>
          <p:sp>
            <p:nvSpPr>
              <p:cNvPr id="499054"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solidFill>
                    <a:srgbClr val="000000"/>
                  </a:solidFill>
                </a:endParaRPr>
              </a:p>
            </p:txBody>
          </p:sp>
          <p:sp>
            <p:nvSpPr>
              <p:cNvPr id="499055"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solidFill>
                    <a:srgbClr val="000000"/>
                  </a:solidFill>
                </a:endParaRPr>
              </a:p>
            </p:txBody>
          </p:sp>
          <p:sp>
            <p:nvSpPr>
              <p:cNvPr id="499056"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solidFill>
                    <a:srgbClr val="000000"/>
                  </a:solidFill>
                </a:endParaRPr>
              </a:p>
            </p:txBody>
          </p:sp>
          <p:sp>
            <p:nvSpPr>
              <p:cNvPr id="499057"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solidFill>
                    <a:srgbClr val="000000"/>
                  </a:solidFill>
                </a:endParaRPr>
              </a:p>
            </p:txBody>
          </p:sp>
          <p:sp>
            <p:nvSpPr>
              <p:cNvPr id="499058"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solidFill>
                    <a:srgbClr val="000000"/>
                  </a:solidFill>
                </a:endParaRPr>
              </a:p>
            </p:txBody>
          </p:sp>
          <p:sp>
            <p:nvSpPr>
              <p:cNvPr id="499059"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solidFill>
                    <a:srgbClr val="000000"/>
                  </a:solidFill>
                </a:endParaRPr>
              </a:p>
            </p:txBody>
          </p:sp>
          <p:sp>
            <p:nvSpPr>
              <p:cNvPr id="499060"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solidFill>
                    <a:srgbClr val="000000"/>
                  </a:solidFill>
                </a:endParaRPr>
              </a:p>
            </p:txBody>
          </p:sp>
          <p:sp>
            <p:nvSpPr>
              <p:cNvPr id="499061"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9062"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solidFill>
                    <a:srgbClr val="000000"/>
                  </a:solidFill>
                </a:endParaRPr>
              </a:p>
            </p:txBody>
          </p:sp>
          <p:sp>
            <p:nvSpPr>
              <p:cNvPr id="499063"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solidFill>
                    <a:srgbClr val="000000"/>
                  </a:solidFill>
                </a:endParaRPr>
              </a:p>
            </p:txBody>
          </p:sp>
          <p:sp>
            <p:nvSpPr>
              <p:cNvPr id="499064"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solidFill>
                    <a:srgbClr val="000000"/>
                  </a:solidFill>
                </a:endParaRPr>
              </a:p>
            </p:txBody>
          </p:sp>
          <p:sp>
            <p:nvSpPr>
              <p:cNvPr id="499065"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solidFill>
                    <a:srgbClr val="000000"/>
                  </a:solidFill>
                </a:endParaRPr>
              </a:p>
            </p:txBody>
          </p:sp>
          <p:sp>
            <p:nvSpPr>
              <p:cNvPr id="499066"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solidFill>
                    <a:srgbClr val="000000"/>
                  </a:solidFill>
                </a:endParaRPr>
              </a:p>
            </p:txBody>
          </p:sp>
          <p:sp>
            <p:nvSpPr>
              <p:cNvPr id="499067"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solidFill>
                    <a:srgbClr val="000000"/>
                  </a:solidFill>
                </a:endParaRPr>
              </a:p>
            </p:txBody>
          </p:sp>
          <p:sp>
            <p:nvSpPr>
              <p:cNvPr id="499068"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solidFill>
                    <a:srgbClr val="000000"/>
                  </a:solidFill>
                </a:endParaRPr>
              </a:p>
            </p:txBody>
          </p:sp>
          <p:sp>
            <p:nvSpPr>
              <p:cNvPr id="499069"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solidFill>
                    <a:srgbClr val="000000"/>
                  </a:solidFill>
                </a:endParaRPr>
              </a:p>
            </p:txBody>
          </p:sp>
          <p:sp>
            <p:nvSpPr>
              <p:cNvPr id="499070"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solidFill>
                    <a:srgbClr val="000000"/>
                  </a:solidFill>
                </a:endParaRPr>
              </a:p>
            </p:txBody>
          </p:sp>
          <p:sp>
            <p:nvSpPr>
              <p:cNvPr id="499071"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solidFill>
                    <a:srgbClr val="000000"/>
                  </a:solidFill>
                </a:endParaRPr>
              </a:p>
            </p:txBody>
          </p:sp>
          <p:sp>
            <p:nvSpPr>
              <p:cNvPr id="499072"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solidFill>
                    <a:srgbClr val="000000"/>
                  </a:solidFill>
                </a:endParaRPr>
              </a:p>
            </p:txBody>
          </p:sp>
          <p:sp>
            <p:nvSpPr>
              <p:cNvPr id="499073"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solidFill>
                    <a:srgbClr val="000000"/>
                  </a:solidFill>
                </a:endParaRPr>
              </a:p>
            </p:txBody>
          </p:sp>
          <p:sp>
            <p:nvSpPr>
              <p:cNvPr id="499074"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9075"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9076"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9077"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99078"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99079"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9080"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99081"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99082"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9083"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99084"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99085"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9086"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9087"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9088"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solidFill>
                    <a:srgbClr val="000000"/>
                  </a:solidFill>
                </a:endParaRPr>
              </a:p>
            </p:txBody>
          </p:sp>
          <p:sp>
            <p:nvSpPr>
              <p:cNvPr id="499089"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solidFill>
                    <a:srgbClr val="000000"/>
                  </a:solidFill>
                </a:endParaRPr>
              </a:p>
            </p:txBody>
          </p:sp>
          <p:sp>
            <p:nvSpPr>
              <p:cNvPr id="499090"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solidFill>
                    <a:srgbClr val="000000"/>
                  </a:solidFill>
                </a:endParaRPr>
              </a:p>
            </p:txBody>
          </p:sp>
          <p:sp>
            <p:nvSpPr>
              <p:cNvPr id="499091"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solidFill>
                    <a:srgbClr val="000000"/>
                  </a:solidFill>
                </a:endParaRPr>
              </a:p>
            </p:txBody>
          </p:sp>
          <p:sp>
            <p:nvSpPr>
              <p:cNvPr id="499092"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solidFill>
                    <a:srgbClr val="000000"/>
                  </a:solidFill>
                </a:endParaRPr>
              </a:p>
            </p:txBody>
          </p:sp>
          <p:sp>
            <p:nvSpPr>
              <p:cNvPr id="499093"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solidFill>
                    <a:srgbClr val="000000"/>
                  </a:solidFill>
                </a:endParaRPr>
              </a:p>
            </p:txBody>
          </p:sp>
          <p:sp>
            <p:nvSpPr>
              <p:cNvPr id="499094"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solidFill>
                    <a:srgbClr val="000000"/>
                  </a:solidFill>
                </a:endParaRPr>
              </a:p>
            </p:txBody>
          </p:sp>
          <p:sp>
            <p:nvSpPr>
              <p:cNvPr id="499095"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9096"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9097"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99098"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99099"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99100"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99101"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99102"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99103"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solidFill>
                    <a:srgbClr val="000000"/>
                  </a:solidFill>
                </a:endParaRPr>
              </a:p>
            </p:txBody>
          </p:sp>
          <p:sp>
            <p:nvSpPr>
              <p:cNvPr id="499104"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solidFill>
                    <a:srgbClr val="000000"/>
                  </a:solidFill>
                </a:endParaRPr>
              </a:p>
            </p:txBody>
          </p:sp>
          <p:sp>
            <p:nvSpPr>
              <p:cNvPr id="499105"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solidFill>
                    <a:srgbClr val="000000"/>
                  </a:solidFill>
                </a:endParaRPr>
              </a:p>
            </p:txBody>
          </p:sp>
          <p:sp>
            <p:nvSpPr>
              <p:cNvPr id="499106"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solidFill>
                    <a:srgbClr val="000000"/>
                  </a:solidFill>
                </a:endParaRPr>
              </a:p>
            </p:txBody>
          </p:sp>
          <p:sp>
            <p:nvSpPr>
              <p:cNvPr id="499107"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solidFill>
                    <a:srgbClr val="000000"/>
                  </a:solidFill>
                </a:endParaRPr>
              </a:p>
            </p:txBody>
          </p:sp>
          <p:sp>
            <p:nvSpPr>
              <p:cNvPr id="499108"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solidFill>
                    <a:srgbClr val="000000"/>
                  </a:solidFill>
                </a:endParaRPr>
              </a:p>
            </p:txBody>
          </p:sp>
          <p:sp>
            <p:nvSpPr>
              <p:cNvPr id="499109"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solidFill>
                    <a:srgbClr val="000000"/>
                  </a:solidFill>
                </a:endParaRPr>
              </a:p>
            </p:txBody>
          </p:sp>
          <p:sp>
            <p:nvSpPr>
              <p:cNvPr id="499110"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solidFill>
                    <a:srgbClr val="000000"/>
                  </a:solidFill>
                </a:endParaRPr>
              </a:p>
            </p:txBody>
          </p:sp>
          <p:sp>
            <p:nvSpPr>
              <p:cNvPr id="499111"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solidFill>
                    <a:srgbClr val="000000"/>
                  </a:solidFill>
                </a:endParaRPr>
              </a:p>
            </p:txBody>
          </p:sp>
          <p:sp>
            <p:nvSpPr>
              <p:cNvPr id="499112"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solidFill>
                    <a:srgbClr val="000000"/>
                  </a:solidFill>
                </a:endParaRPr>
              </a:p>
            </p:txBody>
          </p:sp>
          <p:sp>
            <p:nvSpPr>
              <p:cNvPr id="499113"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solidFill>
                    <a:srgbClr val="000000"/>
                  </a:solidFill>
                </a:endParaRPr>
              </a:p>
            </p:txBody>
          </p:sp>
          <p:sp>
            <p:nvSpPr>
              <p:cNvPr id="499114"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solidFill>
                    <a:srgbClr val="000000"/>
                  </a:solidFill>
                </a:endParaRPr>
              </a:p>
            </p:txBody>
          </p:sp>
          <p:sp>
            <p:nvSpPr>
              <p:cNvPr id="499115"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solidFill>
                    <a:srgbClr val="000000"/>
                  </a:solidFill>
                </a:endParaRPr>
              </a:p>
            </p:txBody>
          </p:sp>
          <p:sp>
            <p:nvSpPr>
              <p:cNvPr id="499116"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solidFill>
                    <a:srgbClr val="000000"/>
                  </a:solidFill>
                </a:endParaRPr>
              </a:p>
            </p:txBody>
          </p:sp>
          <p:sp>
            <p:nvSpPr>
              <p:cNvPr id="499117"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499118"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solidFill>
                    <a:srgbClr val="000000"/>
                  </a:solidFill>
                </a:endParaRPr>
              </a:p>
            </p:txBody>
          </p:sp>
          <p:sp>
            <p:nvSpPr>
              <p:cNvPr id="499119"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solidFill>
                    <a:srgbClr val="000000"/>
                  </a:solidFill>
                </a:endParaRPr>
              </a:p>
            </p:txBody>
          </p:sp>
          <p:sp>
            <p:nvSpPr>
              <p:cNvPr id="499120"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solidFill>
                    <a:srgbClr val="000000"/>
                  </a:solidFill>
                </a:endParaRPr>
              </a:p>
            </p:txBody>
          </p:sp>
          <p:sp>
            <p:nvSpPr>
              <p:cNvPr id="499121"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solidFill>
                    <a:srgbClr val="000000"/>
                  </a:solidFill>
                </a:endParaRPr>
              </a:p>
            </p:txBody>
          </p:sp>
          <p:sp>
            <p:nvSpPr>
              <p:cNvPr id="499122"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solidFill>
                    <a:srgbClr val="000000"/>
                  </a:solidFill>
                </a:endParaRPr>
              </a:p>
            </p:txBody>
          </p:sp>
          <p:sp>
            <p:nvSpPr>
              <p:cNvPr id="499123"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solidFill>
                    <a:srgbClr val="000000"/>
                  </a:solidFill>
                </a:endParaRPr>
              </a:p>
            </p:txBody>
          </p:sp>
          <p:sp>
            <p:nvSpPr>
              <p:cNvPr id="499124"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9125"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9126"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9127"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99128"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grpSp>
        <p:grpSp>
          <p:nvGrpSpPr>
            <p:cNvPr id="6" name="Group 636"/>
            <p:cNvGrpSpPr>
              <a:grpSpLocks/>
            </p:cNvGrpSpPr>
            <p:nvPr/>
          </p:nvGrpSpPr>
          <p:grpSpPr bwMode="auto">
            <a:xfrm>
              <a:off x="5066" y="2355"/>
              <a:ext cx="244" cy="483"/>
              <a:chOff x="5066" y="2355"/>
              <a:chExt cx="244" cy="483"/>
            </a:xfrm>
          </p:grpSpPr>
          <p:sp>
            <p:nvSpPr>
              <p:cNvPr id="498729"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8730"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8731"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8732"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98733"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solidFill>
                    <a:srgbClr val="000000"/>
                  </a:solidFill>
                </a:endParaRPr>
              </a:p>
            </p:txBody>
          </p:sp>
          <p:sp>
            <p:nvSpPr>
              <p:cNvPr id="498734"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solidFill>
                    <a:srgbClr val="000000"/>
                  </a:solidFill>
                </a:endParaRPr>
              </a:p>
            </p:txBody>
          </p:sp>
          <p:sp>
            <p:nvSpPr>
              <p:cNvPr id="498735"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solidFill>
                    <a:srgbClr val="000000"/>
                  </a:solidFill>
                </a:endParaRPr>
              </a:p>
            </p:txBody>
          </p:sp>
          <p:sp>
            <p:nvSpPr>
              <p:cNvPr id="498736"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solidFill>
                    <a:srgbClr val="000000"/>
                  </a:solidFill>
                </a:endParaRPr>
              </a:p>
            </p:txBody>
          </p:sp>
          <p:sp>
            <p:nvSpPr>
              <p:cNvPr id="498737"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solidFill>
                    <a:srgbClr val="000000"/>
                  </a:solidFill>
                </a:endParaRPr>
              </a:p>
            </p:txBody>
          </p:sp>
          <p:sp>
            <p:nvSpPr>
              <p:cNvPr id="498738"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solidFill>
                    <a:srgbClr val="000000"/>
                  </a:solidFill>
                </a:endParaRPr>
              </a:p>
            </p:txBody>
          </p:sp>
          <p:sp>
            <p:nvSpPr>
              <p:cNvPr id="498739"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solidFill>
                    <a:srgbClr val="000000"/>
                  </a:solidFill>
                </a:endParaRPr>
              </a:p>
            </p:txBody>
          </p:sp>
          <p:sp>
            <p:nvSpPr>
              <p:cNvPr id="498740"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solidFill>
                    <a:srgbClr val="000000"/>
                  </a:solidFill>
                </a:endParaRPr>
              </a:p>
            </p:txBody>
          </p:sp>
          <p:sp>
            <p:nvSpPr>
              <p:cNvPr id="498741"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solidFill>
                    <a:srgbClr val="000000"/>
                  </a:solidFill>
                </a:endParaRPr>
              </a:p>
            </p:txBody>
          </p:sp>
          <p:sp>
            <p:nvSpPr>
              <p:cNvPr id="498742"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solidFill>
                    <a:srgbClr val="000000"/>
                  </a:solidFill>
                </a:endParaRPr>
              </a:p>
            </p:txBody>
          </p:sp>
          <p:sp>
            <p:nvSpPr>
              <p:cNvPr id="498743"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solidFill>
                    <a:srgbClr val="000000"/>
                  </a:solidFill>
                </a:endParaRPr>
              </a:p>
            </p:txBody>
          </p:sp>
          <p:sp>
            <p:nvSpPr>
              <p:cNvPr id="498744"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solidFill>
                    <a:srgbClr val="000000"/>
                  </a:solidFill>
                </a:endParaRPr>
              </a:p>
            </p:txBody>
          </p:sp>
          <p:sp>
            <p:nvSpPr>
              <p:cNvPr id="498745"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46"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47"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48"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49"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50"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51"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solidFill>
                    <a:srgbClr val="000000"/>
                  </a:solidFill>
                </a:endParaRPr>
              </a:p>
            </p:txBody>
          </p:sp>
          <p:sp>
            <p:nvSpPr>
              <p:cNvPr id="498752"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solidFill>
                    <a:srgbClr val="000000"/>
                  </a:solidFill>
                </a:endParaRPr>
              </a:p>
            </p:txBody>
          </p:sp>
          <p:sp>
            <p:nvSpPr>
              <p:cNvPr id="498753"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solidFill>
                    <a:srgbClr val="000000"/>
                  </a:solidFill>
                </a:endParaRPr>
              </a:p>
            </p:txBody>
          </p:sp>
          <p:sp>
            <p:nvSpPr>
              <p:cNvPr id="498754"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solidFill>
                    <a:srgbClr val="000000"/>
                  </a:solidFill>
                </a:endParaRPr>
              </a:p>
            </p:txBody>
          </p:sp>
          <p:sp>
            <p:nvSpPr>
              <p:cNvPr id="498755"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solidFill>
                    <a:srgbClr val="000000"/>
                  </a:solidFill>
                </a:endParaRPr>
              </a:p>
            </p:txBody>
          </p:sp>
          <p:sp>
            <p:nvSpPr>
              <p:cNvPr id="498756"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solidFill>
                    <a:srgbClr val="000000"/>
                  </a:solidFill>
                </a:endParaRPr>
              </a:p>
            </p:txBody>
          </p:sp>
          <p:sp>
            <p:nvSpPr>
              <p:cNvPr id="498757"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58"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59"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solidFill>
                    <a:srgbClr val="000000"/>
                  </a:solidFill>
                </a:endParaRPr>
              </a:p>
            </p:txBody>
          </p:sp>
          <p:sp>
            <p:nvSpPr>
              <p:cNvPr id="498760"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solidFill>
                    <a:srgbClr val="000000"/>
                  </a:solidFill>
                </a:endParaRPr>
              </a:p>
            </p:txBody>
          </p:sp>
          <p:sp>
            <p:nvSpPr>
              <p:cNvPr id="498761"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solidFill>
                    <a:srgbClr val="000000"/>
                  </a:solidFill>
                </a:endParaRPr>
              </a:p>
            </p:txBody>
          </p:sp>
          <p:sp>
            <p:nvSpPr>
              <p:cNvPr id="498762"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63"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64"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solidFill>
                    <a:srgbClr val="000000"/>
                  </a:solidFill>
                </a:endParaRPr>
              </a:p>
            </p:txBody>
          </p:sp>
          <p:sp>
            <p:nvSpPr>
              <p:cNvPr id="498765"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66"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8767"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68"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69"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solidFill>
                    <a:srgbClr val="000000"/>
                  </a:solidFill>
                </a:endParaRPr>
              </a:p>
            </p:txBody>
          </p:sp>
          <p:sp>
            <p:nvSpPr>
              <p:cNvPr id="498770"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solidFill>
                    <a:srgbClr val="000000"/>
                  </a:solidFill>
                </a:endParaRPr>
              </a:p>
            </p:txBody>
          </p:sp>
          <p:sp>
            <p:nvSpPr>
              <p:cNvPr id="498771"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solidFill>
                    <a:srgbClr val="000000"/>
                  </a:solidFill>
                </a:endParaRPr>
              </a:p>
            </p:txBody>
          </p:sp>
          <p:sp>
            <p:nvSpPr>
              <p:cNvPr id="498772"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73"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solidFill>
                    <a:srgbClr val="000000"/>
                  </a:solidFill>
                </a:endParaRPr>
              </a:p>
            </p:txBody>
          </p:sp>
          <p:sp>
            <p:nvSpPr>
              <p:cNvPr id="498774"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75"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76"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solidFill>
                    <a:srgbClr val="000000"/>
                  </a:solidFill>
                </a:endParaRPr>
              </a:p>
            </p:txBody>
          </p:sp>
          <p:sp>
            <p:nvSpPr>
              <p:cNvPr id="498777"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778"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solidFill>
                    <a:srgbClr val="000000"/>
                  </a:solidFill>
                </a:endParaRPr>
              </a:p>
            </p:txBody>
          </p:sp>
          <p:sp>
            <p:nvSpPr>
              <p:cNvPr id="498779"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780"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781"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782"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783"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784"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785"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786"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787"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788"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8789"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790"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8791"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8792"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8793"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solidFill>
                    <a:srgbClr val="000000"/>
                  </a:solidFill>
                </a:endParaRPr>
              </a:p>
            </p:txBody>
          </p:sp>
          <p:sp>
            <p:nvSpPr>
              <p:cNvPr id="498794"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8795"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8796"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8797"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solidFill>
                    <a:srgbClr val="000000"/>
                  </a:solidFill>
                </a:endParaRPr>
              </a:p>
            </p:txBody>
          </p:sp>
          <p:sp>
            <p:nvSpPr>
              <p:cNvPr id="498798"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8799"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800"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solidFill>
                    <a:srgbClr val="000000"/>
                  </a:solidFill>
                </a:endParaRPr>
              </a:p>
            </p:txBody>
          </p:sp>
          <p:sp>
            <p:nvSpPr>
              <p:cNvPr id="498801"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02"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8803"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04"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05"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solidFill>
                    <a:srgbClr val="000000"/>
                  </a:solidFill>
                </a:endParaRPr>
              </a:p>
            </p:txBody>
          </p:sp>
          <p:sp>
            <p:nvSpPr>
              <p:cNvPr id="498806"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8807"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08"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8809"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10"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811"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12"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13"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814"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815"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8816"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solidFill>
                    <a:srgbClr val="000000"/>
                  </a:solidFill>
                </a:endParaRPr>
              </a:p>
            </p:txBody>
          </p:sp>
          <p:sp>
            <p:nvSpPr>
              <p:cNvPr id="498817"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solidFill>
                    <a:srgbClr val="000000"/>
                  </a:solidFill>
                </a:endParaRPr>
              </a:p>
            </p:txBody>
          </p:sp>
          <p:sp>
            <p:nvSpPr>
              <p:cNvPr id="498818"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solidFill>
                    <a:srgbClr val="000000"/>
                  </a:solidFill>
                </a:endParaRPr>
              </a:p>
            </p:txBody>
          </p:sp>
          <p:sp>
            <p:nvSpPr>
              <p:cNvPr id="498819"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0"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solidFill>
                    <a:srgbClr val="000000"/>
                  </a:solidFill>
                </a:endParaRPr>
              </a:p>
            </p:txBody>
          </p:sp>
          <p:sp>
            <p:nvSpPr>
              <p:cNvPr id="498821"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2"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3"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solidFill>
                    <a:srgbClr val="000000"/>
                  </a:solidFill>
                </a:endParaRPr>
              </a:p>
            </p:txBody>
          </p:sp>
          <p:sp>
            <p:nvSpPr>
              <p:cNvPr id="498824"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5"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6"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7"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28"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829"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30"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31"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832"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33"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834"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35"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36"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37"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38"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39"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40"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41"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42"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843"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844"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45"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8846"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8847"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8848"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solidFill>
                    <a:srgbClr val="000000"/>
                  </a:solidFill>
                </a:endParaRPr>
              </a:p>
            </p:txBody>
          </p:sp>
          <p:sp>
            <p:nvSpPr>
              <p:cNvPr id="498849"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solidFill>
                    <a:srgbClr val="000000"/>
                  </a:solidFill>
                </a:endParaRPr>
              </a:p>
            </p:txBody>
          </p:sp>
          <p:sp>
            <p:nvSpPr>
              <p:cNvPr id="498850"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solidFill>
                    <a:srgbClr val="000000"/>
                  </a:solidFill>
                </a:endParaRPr>
              </a:p>
            </p:txBody>
          </p:sp>
          <p:sp>
            <p:nvSpPr>
              <p:cNvPr id="498851"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852"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53"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solidFill>
                    <a:srgbClr val="000000"/>
                  </a:solidFill>
                </a:endParaRPr>
              </a:p>
            </p:txBody>
          </p:sp>
          <p:sp>
            <p:nvSpPr>
              <p:cNvPr id="498854"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55"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solidFill>
                    <a:srgbClr val="000000"/>
                  </a:solidFill>
                </a:endParaRPr>
              </a:p>
            </p:txBody>
          </p:sp>
          <p:sp>
            <p:nvSpPr>
              <p:cNvPr id="498856"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857"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858"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solidFill>
                    <a:srgbClr val="000000"/>
                  </a:solidFill>
                </a:endParaRPr>
              </a:p>
            </p:txBody>
          </p:sp>
          <p:sp>
            <p:nvSpPr>
              <p:cNvPr id="498859"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860"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solidFill>
                    <a:srgbClr val="000000"/>
                  </a:solidFill>
                </a:endParaRPr>
              </a:p>
            </p:txBody>
          </p:sp>
          <p:sp>
            <p:nvSpPr>
              <p:cNvPr id="498861"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8862"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solidFill>
                    <a:srgbClr val="000000"/>
                  </a:solidFill>
                </a:endParaRPr>
              </a:p>
            </p:txBody>
          </p:sp>
          <p:sp>
            <p:nvSpPr>
              <p:cNvPr id="498863"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solidFill>
                    <a:srgbClr val="000000"/>
                  </a:solidFill>
                </a:endParaRPr>
              </a:p>
            </p:txBody>
          </p:sp>
          <p:sp>
            <p:nvSpPr>
              <p:cNvPr id="498864"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solidFill>
                    <a:srgbClr val="000000"/>
                  </a:solidFill>
                </a:endParaRPr>
              </a:p>
            </p:txBody>
          </p:sp>
          <p:sp>
            <p:nvSpPr>
              <p:cNvPr id="498865"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66"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67"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68"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69"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solidFill>
                    <a:srgbClr val="000000"/>
                  </a:solidFill>
                </a:endParaRPr>
              </a:p>
            </p:txBody>
          </p:sp>
          <p:sp>
            <p:nvSpPr>
              <p:cNvPr id="498870"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71"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solidFill>
                    <a:srgbClr val="000000"/>
                  </a:solidFill>
                </a:endParaRPr>
              </a:p>
            </p:txBody>
          </p:sp>
          <p:sp>
            <p:nvSpPr>
              <p:cNvPr id="498872"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73"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8874"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875"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876"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8877"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878"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8879"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solidFill>
                    <a:srgbClr val="000000"/>
                  </a:solidFill>
                </a:endParaRPr>
              </a:p>
            </p:txBody>
          </p:sp>
          <p:sp>
            <p:nvSpPr>
              <p:cNvPr id="498880"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solidFill>
                    <a:srgbClr val="000000"/>
                  </a:solidFill>
                </a:endParaRPr>
              </a:p>
            </p:txBody>
          </p:sp>
          <p:sp>
            <p:nvSpPr>
              <p:cNvPr id="498881"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solidFill>
                    <a:srgbClr val="000000"/>
                  </a:solidFill>
                </a:endParaRPr>
              </a:p>
            </p:txBody>
          </p:sp>
          <p:sp>
            <p:nvSpPr>
              <p:cNvPr id="498882"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solidFill>
                    <a:srgbClr val="000000"/>
                  </a:solidFill>
                </a:endParaRPr>
              </a:p>
            </p:txBody>
          </p:sp>
          <p:sp>
            <p:nvSpPr>
              <p:cNvPr id="498883"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84"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85"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86"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87"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88"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89"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890"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91"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92"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93"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894"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895"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896"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8897"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8898"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8899"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900"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8901"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02"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solidFill>
                    <a:srgbClr val="000000"/>
                  </a:solidFill>
                </a:endParaRPr>
              </a:p>
            </p:txBody>
          </p:sp>
          <p:sp>
            <p:nvSpPr>
              <p:cNvPr id="498903"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04"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8905"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06"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07"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solidFill>
                    <a:srgbClr val="000000"/>
                  </a:solidFill>
                </a:endParaRPr>
              </a:p>
            </p:txBody>
          </p:sp>
          <p:sp>
            <p:nvSpPr>
              <p:cNvPr id="498908"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09"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10"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8911"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12"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13"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14"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8915"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8916"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solidFill>
                    <a:srgbClr val="000000"/>
                  </a:solidFill>
                </a:endParaRPr>
              </a:p>
            </p:txBody>
          </p:sp>
          <p:sp>
            <p:nvSpPr>
              <p:cNvPr id="498917"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918"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919"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8920"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solidFill>
                    <a:srgbClr val="000000"/>
                  </a:solidFill>
                </a:endParaRPr>
              </a:p>
            </p:txBody>
          </p:sp>
          <p:sp>
            <p:nvSpPr>
              <p:cNvPr id="498921"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922"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solidFill>
                    <a:srgbClr val="000000"/>
                  </a:solidFill>
                </a:endParaRPr>
              </a:p>
            </p:txBody>
          </p:sp>
          <p:sp>
            <p:nvSpPr>
              <p:cNvPr id="498923"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924"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925"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solidFill>
                    <a:srgbClr val="000000"/>
                  </a:solidFill>
                </a:endParaRPr>
              </a:p>
            </p:txBody>
          </p:sp>
          <p:sp>
            <p:nvSpPr>
              <p:cNvPr id="498926"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solidFill>
                    <a:srgbClr val="000000"/>
                  </a:solidFill>
                </a:endParaRPr>
              </a:p>
            </p:txBody>
          </p:sp>
          <p:sp>
            <p:nvSpPr>
              <p:cNvPr id="498927"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928"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solidFill>
                    <a:srgbClr val="000000"/>
                  </a:solidFill>
                </a:endParaRPr>
              </a:p>
            </p:txBody>
          </p:sp>
        </p:grpSp>
        <p:sp>
          <p:nvSpPr>
            <p:cNvPr id="498712"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713"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solidFill>
                  <a:srgbClr val="000000"/>
                </a:solidFill>
              </a:endParaRPr>
            </a:p>
          </p:txBody>
        </p:sp>
        <p:sp>
          <p:nvSpPr>
            <p:cNvPr id="498714"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715"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8716"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solidFill>
                  <a:srgbClr val="000000"/>
                </a:solidFill>
              </a:endParaRPr>
            </a:p>
          </p:txBody>
        </p:sp>
        <p:sp>
          <p:nvSpPr>
            <p:cNvPr id="498717"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18"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19"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0"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721"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2"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3"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4"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5"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6"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7"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728"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sp>
        <p:nvSpPr>
          <p:cNvPr id="233303" name="Text Box 855"/>
          <p:cNvSpPr txBox="1">
            <a:spLocks noChangeArrowheads="1"/>
          </p:cNvSpPr>
          <p:nvPr/>
        </p:nvSpPr>
        <p:spPr bwMode="auto">
          <a:xfrm>
            <a:off x="5540829" y="3293383"/>
            <a:ext cx="1679575" cy="400050"/>
          </a:xfrm>
          <a:prstGeom prst="rect">
            <a:avLst/>
          </a:prstGeom>
          <a:solidFill>
            <a:srgbClr val="DCDCDC"/>
          </a:solidFill>
          <a:ln w="9525">
            <a:noFill/>
            <a:miter lim="800000"/>
            <a:headEnd/>
            <a:tailEnd/>
          </a:ln>
        </p:spPr>
        <p:txBody>
          <a:bodyPr>
            <a:spAutoFit/>
          </a:bodyPr>
          <a:lstStyle/>
          <a:p>
            <a:pPr>
              <a:spcBef>
                <a:spcPct val="50000"/>
              </a:spcBef>
            </a:pPr>
            <a:r>
              <a:rPr lang="es-ES" sz="2000" b="1" dirty="0">
                <a:solidFill>
                  <a:srgbClr val="3333CC"/>
                </a:solidFill>
                <a:latin typeface="Calibri"/>
              </a:rPr>
              <a:t>Acomodación</a:t>
            </a:r>
          </a:p>
        </p:txBody>
      </p:sp>
      <p:sp>
        <p:nvSpPr>
          <p:cNvPr id="498696" name="Text Box 856"/>
          <p:cNvSpPr txBox="1">
            <a:spLocks noChangeArrowheads="1"/>
          </p:cNvSpPr>
          <p:nvPr/>
        </p:nvSpPr>
        <p:spPr bwMode="auto">
          <a:xfrm>
            <a:off x="462788" y="3400983"/>
            <a:ext cx="633412" cy="701675"/>
          </a:xfrm>
          <a:prstGeom prst="rect">
            <a:avLst/>
          </a:prstGeom>
          <a:noFill/>
          <a:ln w="9525">
            <a:noFill/>
            <a:miter lim="800000"/>
            <a:headEnd/>
            <a:tailEnd/>
          </a:ln>
        </p:spPr>
        <p:txBody>
          <a:bodyPr>
            <a:spAutoFit/>
          </a:bodyPr>
          <a:lstStyle/>
          <a:p>
            <a:pPr>
              <a:spcBef>
                <a:spcPct val="50000"/>
              </a:spcBef>
            </a:pPr>
            <a:r>
              <a:rPr lang="es-ES" sz="4000" b="1">
                <a:solidFill>
                  <a:srgbClr val="3333CC"/>
                </a:solidFill>
                <a:cs typeface="Times New Roman" pitchFamily="18" charset="0"/>
              </a:rPr>
              <a:t>∞</a:t>
            </a:r>
          </a:p>
        </p:txBody>
      </p:sp>
      <p:cxnSp>
        <p:nvCxnSpPr>
          <p:cNvPr id="860" name="859 Conector recto"/>
          <p:cNvCxnSpPr>
            <a:stCxn id="499550" idx="0"/>
          </p:cNvCxnSpPr>
          <p:nvPr/>
        </p:nvCxnSpPr>
        <p:spPr>
          <a:xfrm flipH="1" flipV="1">
            <a:off x="475488" y="3491470"/>
            <a:ext cx="712787"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7" name="53 Grupo"/>
          <p:cNvGrpSpPr>
            <a:grpSpLocks/>
          </p:cNvGrpSpPr>
          <p:nvPr/>
        </p:nvGrpSpPr>
        <p:grpSpPr bwMode="auto">
          <a:xfrm rot="2392548">
            <a:off x="3856863" y="986395"/>
            <a:ext cx="704850" cy="1438275"/>
            <a:chOff x="3737929" y="55503"/>
            <a:chExt cx="684212" cy="1397000"/>
          </a:xfrm>
        </p:grpSpPr>
        <p:sp>
          <p:nvSpPr>
            <p:cNvPr id="863" name="862 Forma libre"/>
            <p:cNvSpPr/>
            <p:nvPr/>
          </p:nvSpPr>
          <p:spPr>
            <a:xfrm>
              <a:off x="3838896" y="333805"/>
              <a:ext cx="408370"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8" name="Group 2"/>
            <p:cNvGrpSpPr>
              <a:grpSpLocks/>
            </p:cNvGrpSpPr>
            <p:nvPr/>
          </p:nvGrpSpPr>
          <p:grpSpPr bwMode="auto">
            <a:xfrm rot="713450">
              <a:off x="3737931" y="55503"/>
              <a:ext cx="684212" cy="1397000"/>
              <a:chOff x="1588" y="1253"/>
              <a:chExt cx="734" cy="1499"/>
            </a:xfrm>
          </p:grpSpPr>
          <p:sp>
            <p:nvSpPr>
              <p:cNvPr id="498705"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sp>
            <p:nvSpPr>
              <p:cNvPr id="498706"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endParaRPr>
              </a:p>
            </p:txBody>
          </p:sp>
          <p:sp>
            <p:nvSpPr>
              <p:cNvPr id="498707"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498708"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498709"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grpSp>
      </p:grpSp>
      <p:cxnSp>
        <p:nvCxnSpPr>
          <p:cNvPr id="871" name="870 Conector recto de flecha"/>
          <p:cNvCxnSpPr/>
          <p:nvPr/>
        </p:nvCxnSpPr>
        <p:spPr>
          <a:xfrm>
            <a:off x="4429950" y="1911908"/>
            <a:ext cx="712788" cy="1317625"/>
          </a:xfrm>
          <a:prstGeom prst="straightConnector1">
            <a:avLst/>
          </a:prstGeom>
          <a:ln w="127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76" name="875 Rectángulo"/>
          <p:cNvSpPr/>
          <p:nvPr/>
        </p:nvSpPr>
        <p:spPr>
          <a:xfrm>
            <a:off x="5298313" y="4005820"/>
            <a:ext cx="46037" cy="4603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877" name="876 Forma libre"/>
          <p:cNvSpPr/>
          <p:nvPr/>
        </p:nvSpPr>
        <p:spPr>
          <a:xfrm>
            <a:off x="5274500" y="2851708"/>
            <a:ext cx="190500" cy="153987"/>
          </a:xfrm>
          <a:custGeom>
            <a:avLst/>
            <a:gdLst>
              <a:gd name="connsiteX0" fmla="*/ 0 w 190500"/>
              <a:gd name="connsiteY0" fmla="*/ 107156 h 154781"/>
              <a:gd name="connsiteX1" fmla="*/ 35719 w 190500"/>
              <a:gd name="connsiteY1" fmla="*/ 154781 h 154781"/>
              <a:gd name="connsiteX2" fmla="*/ 76200 w 190500"/>
              <a:gd name="connsiteY2" fmla="*/ 154781 h 154781"/>
              <a:gd name="connsiteX3" fmla="*/ 190500 w 190500"/>
              <a:gd name="connsiteY3" fmla="*/ 0 h 154781"/>
              <a:gd name="connsiteX4" fmla="*/ 78581 w 190500"/>
              <a:gd name="connsiteY4" fmla="*/ 2381 h 154781"/>
              <a:gd name="connsiteX5" fmla="*/ 69056 w 190500"/>
              <a:gd name="connsiteY5" fmla="*/ 40481 h 154781"/>
              <a:gd name="connsiteX6" fmla="*/ 0 w 190500"/>
              <a:gd name="connsiteY6" fmla="*/ 107156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54781">
                <a:moveTo>
                  <a:pt x="0" y="107156"/>
                </a:moveTo>
                <a:lnTo>
                  <a:pt x="35719" y="154781"/>
                </a:lnTo>
                <a:lnTo>
                  <a:pt x="76200" y="154781"/>
                </a:lnTo>
                <a:lnTo>
                  <a:pt x="190500" y="0"/>
                </a:lnTo>
                <a:lnTo>
                  <a:pt x="78581" y="2381"/>
                </a:lnTo>
                <a:lnTo>
                  <a:pt x="69056" y="40481"/>
                </a:lnTo>
                <a:lnTo>
                  <a:pt x="0" y="107156"/>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870" name="Oval 12"/>
          <p:cNvSpPr>
            <a:spLocks noChangeArrowheads="1"/>
          </p:cNvSpPr>
          <p:nvPr/>
        </p:nvSpPr>
        <p:spPr bwMode="auto">
          <a:xfrm>
            <a:off x="5161788" y="3019983"/>
            <a:ext cx="293687" cy="973137"/>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nvGrpSpPr>
          <p:cNvPr id="9" name="Group 13"/>
          <p:cNvGrpSpPr>
            <a:grpSpLocks/>
          </p:cNvGrpSpPr>
          <p:nvPr/>
        </p:nvGrpSpPr>
        <p:grpSpPr bwMode="auto">
          <a:xfrm>
            <a:off x="455798" y="2115870"/>
            <a:ext cx="631825" cy="1358900"/>
            <a:chOff x="190" y="1460"/>
            <a:chExt cx="398" cy="856"/>
          </a:xfrm>
        </p:grpSpPr>
        <p:grpSp>
          <p:nvGrpSpPr>
            <p:cNvPr id="10" name="Group 14"/>
            <p:cNvGrpSpPr>
              <a:grpSpLocks/>
            </p:cNvGrpSpPr>
            <p:nvPr/>
          </p:nvGrpSpPr>
          <p:grpSpPr bwMode="auto">
            <a:xfrm rot="-312359">
              <a:off x="257" y="1460"/>
              <a:ext cx="331" cy="856"/>
              <a:chOff x="396" y="1432"/>
              <a:chExt cx="343" cy="871"/>
            </a:xfrm>
          </p:grpSpPr>
          <p:sp>
            <p:nvSpPr>
              <p:cNvPr id="1093"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1094"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solidFill>
                    <a:srgbClr val="000000"/>
                  </a:solidFill>
                </a:endParaRPr>
              </a:p>
            </p:txBody>
          </p:sp>
          <p:sp>
            <p:nvSpPr>
              <p:cNvPr id="1095"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solidFill>
                    <a:srgbClr val="000000"/>
                  </a:solidFill>
                </a:endParaRPr>
              </a:p>
            </p:txBody>
          </p:sp>
          <p:sp>
            <p:nvSpPr>
              <p:cNvPr id="1096"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solidFill>
                    <a:srgbClr val="000000"/>
                  </a:solidFill>
                </a:endParaRPr>
              </a:p>
            </p:txBody>
          </p:sp>
          <p:sp>
            <p:nvSpPr>
              <p:cNvPr id="1097"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solidFill>
                    <a:srgbClr val="000000"/>
                  </a:solidFill>
                </a:endParaRPr>
              </a:p>
            </p:txBody>
          </p:sp>
          <p:sp>
            <p:nvSpPr>
              <p:cNvPr id="1098"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solidFill>
                    <a:srgbClr val="000000"/>
                  </a:solidFill>
                </a:endParaRPr>
              </a:p>
            </p:txBody>
          </p:sp>
          <p:sp>
            <p:nvSpPr>
              <p:cNvPr id="1099"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solidFill>
                    <a:srgbClr val="000000"/>
                  </a:solidFill>
                </a:endParaRPr>
              </a:p>
            </p:txBody>
          </p:sp>
          <p:sp>
            <p:nvSpPr>
              <p:cNvPr id="1100"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1101"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102"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1103"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solidFill>
                    <a:srgbClr val="000000"/>
                  </a:solidFill>
                </a:endParaRPr>
              </a:p>
            </p:txBody>
          </p:sp>
          <p:sp>
            <p:nvSpPr>
              <p:cNvPr id="1104"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solidFill>
                    <a:srgbClr val="000000"/>
                  </a:solidFill>
                </a:endParaRPr>
              </a:p>
            </p:txBody>
          </p:sp>
          <p:sp>
            <p:nvSpPr>
              <p:cNvPr id="1105"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solidFill>
                    <a:srgbClr val="000000"/>
                  </a:solidFill>
                </a:endParaRPr>
              </a:p>
            </p:txBody>
          </p:sp>
          <p:sp>
            <p:nvSpPr>
              <p:cNvPr id="1106"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solidFill>
                    <a:srgbClr val="000000"/>
                  </a:solidFill>
                </a:endParaRPr>
              </a:p>
            </p:txBody>
          </p:sp>
          <p:sp>
            <p:nvSpPr>
              <p:cNvPr id="1107"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solidFill>
                    <a:srgbClr val="000000"/>
                  </a:solidFill>
                </a:endParaRPr>
              </a:p>
            </p:txBody>
          </p:sp>
          <p:sp>
            <p:nvSpPr>
              <p:cNvPr id="1108"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solidFill>
                    <a:srgbClr val="000000"/>
                  </a:solidFill>
                </a:endParaRPr>
              </a:p>
            </p:txBody>
          </p:sp>
          <p:sp>
            <p:nvSpPr>
              <p:cNvPr id="1109"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solidFill>
                    <a:srgbClr val="000000"/>
                  </a:solidFill>
                </a:endParaRPr>
              </a:p>
            </p:txBody>
          </p:sp>
          <p:sp>
            <p:nvSpPr>
              <p:cNvPr id="1110"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solidFill>
                    <a:srgbClr val="000000"/>
                  </a:solidFill>
                </a:endParaRPr>
              </a:p>
            </p:txBody>
          </p:sp>
          <p:sp>
            <p:nvSpPr>
              <p:cNvPr id="1111"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solidFill>
                    <a:srgbClr val="000000"/>
                  </a:solidFill>
                </a:endParaRPr>
              </a:p>
            </p:txBody>
          </p:sp>
          <p:sp>
            <p:nvSpPr>
              <p:cNvPr id="1112"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solidFill>
                    <a:srgbClr val="000000"/>
                  </a:solidFill>
                </a:endParaRPr>
              </a:p>
            </p:txBody>
          </p:sp>
          <p:sp>
            <p:nvSpPr>
              <p:cNvPr id="1113"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solidFill>
                    <a:srgbClr val="000000"/>
                  </a:solidFill>
                </a:endParaRPr>
              </a:p>
            </p:txBody>
          </p:sp>
          <p:sp>
            <p:nvSpPr>
              <p:cNvPr id="1114"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solidFill>
                    <a:srgbClr val="000000"/>
                  </a:solidFill>
                </a:endParaRPr>
              </a:p>
            </p:txBody>
          </p:sp>
          <p:sp>
            <p:nvSpPr>
              <p:cNvPr id="1115"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solidFill>
                    <a:srgbClr val="000000"/>
                  </a:solidFill>
                </a:endParaRPr>
              </a:p>
            </p:txBody>
          </p:sp>
          <p:sp>
            <p:nvSpPr>
              <p:cNvPr id="1116"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solidFill>
                    <a:srgbClr val="000000"/>
                  </a:solidFill>
                </a:endParaRPr>
              </a:p>
            </p:txBody>
          </p:sp>
          <p:sp>
            <p:nvSpPr>
              <p:cNvPr id="1117"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solidFill>
                    <a:srgbClr val="000000"/>
                  </a:solidFill>
                </a:endParaRPr>
              </a:p>
            </p:txBody>
          </p:sp>
          <p:sp>
            <p:nvSpPr>
              <p:cNvPr id="1118"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solidFill>
                    <a:srgbClr val="000000"/>
                  </a:solidFill>
                </a:endParaRPr>
              </a:p>
            </p:txBody>
          </p:sp>
          <p:sp>
            <p:nvSpPr>
              <p:cNvPr id="1119"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solidFill>
                    <a:srgbClr val="000000"/>
                  </a:solidFill>
                </a:endParaRPr>
              </a:p>
            </p:txBody>
          </p:sp>
          <p:sp>
            <p:nvSpPr>
              <p:cNvPr id="1120"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solidFill>
                    <a:srgbClr val="000000"/>
                  </a:solidFill>
                </a:endParaRPr>
              </a:p>
            </p:txBody>
          </p:sp>
          <p:sp>
            <p:nvSpPr>
              <p:cNvPr id="1121"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1122"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123"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1124"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1125"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1126"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1127"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1128"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solidFill>
                    <a:srgbClr val="000000"/>
                  </a:solidFill>
                </a:endParaRPr>
              </a:p>
            </p:txBody>
          </p:sp>
          <p:sp>
            <p:nvSpPr>
              <p:cNvPr id="1129"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130"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1131"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1132"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1133"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1134"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1135"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1136"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1137"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solidFill>
                    <a:srgbClr val="000000"/>
                  </a:solidFill>
                </a:endParaRPr>
              </a:p>
            </p:txBody>
          </p:sp>
          <p:sp>
            <p:nvSpPr>
              <p:cNvPr id="1138"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solidFill>
                    <a:srgbClr val="000000"/>
                  </a:solidFill>
                </a:endParaRPr>
              </a:p>
            </p:txBody>
          </p:sp>
          <p:sp>
            <p:nvSpPr>
              <p:cNvPr id="1139"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solidFill>
                    <a:srgbClr val="000000"/>
                  </a:solidFill>
                </a:endParaRPr>
              </a:p>
            </p:txBody>
          </p:sp>
          <p:sp>
            <p:nvSpPr>
              <p:cNvPr id="1140"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solidFill>
                    <a:srgbClr val="000000"/>
                  </a:solidFill>
                </a:endParaRPr>
              </a:p>
            </p:txBody>
          </p:sp>
          <p:sp>
            <p:nvSpPr>
              <p:cNvPr id="1141"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solidFill>
                    <a:srgbClr val="000000"/>
                  </a:solidFill>
                </a:endParaRPr>
              </a:p>
            </p:txBody>
          </p:sp>
          <p:sp>
            <p:nvSpPr>
              <p:cNvPr id="1142"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solidFill>
                    <a:srgbClr val="000000"/>
                  </a:solidFill>
                </a:endParaRPr>
              </a:p>
            </p:txBody>
          </p:sp>
          <p:sp>
            <p:nvSpPr>
              <p:cNvPr id="1143"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144"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145"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1146"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solidFill>
                    <a:srgbClr val="000000"/>
                  </a:solidFill>
                </a:endParaRPr>
              </a:p>
            </p:txBody>
          </p:sp>
          <p:sp>
            <p:nvSpPr>
              <p:cNvPr id="1147"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solidFill>
                    <a:srgbClr val="000000"/>
                  </a:solidFill>
                </a:endParaRPr>
              </a:p>
            </p:txBody>
          </p:sp>
          <p:sp>
            <p:nvSpPr>
              <p:cNvPr id="1148"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solidFill>
                    <a:srgbClr val="000000"/>
                  </a:solidFill>
                </a:endParaRPr>
              </a:p>
            </p:txBody>
          </p:sp>
          <p:sp>
            <p:nvSpPr>
              <p:cNvPr id="1149"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1150"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solidFill>
                    <a:srgbClr val="000000"/>
                  </a:solidFill>
                </a:endParaRPr>
              </a:p>
            </p:txBody>
          </p:sp>
          <p:sp>
            <p:nvSpPr>
              <p:cNvPr id="1151"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solidFill>
                    <a:srgbClr val="000000"/>
                  </a:solidFill>
                </a:endParaRPr>
              </a:p>
            </p:txBody>
          </p:sp>
          <p:sp>
            <p:nvSpPr>
              <p:cNvPr id="1152"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1153"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1154"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55"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solidFill>
                    <a:srgbClr val="000000"/>
                  </a:solidFill>
                </a:endParaRPr>
              </a:p>
            </p:txBody>
          </p:sp>
          <p:sp>
            <p:nvSpPr>
              <p:cNvPr id="1156"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57"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solidFill>
                    <a:srgbClr val="000000"/>
                  </a:solidFill>
                </a:endParaRPr>
              </a:p>
            </p:txBody>
          </p:sp>
          <p:sp>
            <p:nvSpPr>
              <p:cNvPr id="1158"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59"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solidFill>
                    <a:srgbClr val="000000"/>
                  </a:solidFill>
                </a:endParaRPr>
              </a:p>
            </p:txBody>
          </p:sp>
          <p:sp>
            <p:nvSpPr>
              <p:cNvPr id="1160"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61"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solidFill>
                    <a:srgbClr val="000000"/>
                  </a:solidFill>
                </a:endParaRPr>
              </a:p>
            </p:txBody>
          </p:sp>
          <p:sp>
            <p:nvSpPr>
              <p:cNvPr id="1162"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63"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64"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65"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66"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1167"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solidFill>
                    <a:srgbClr val="000000"/>
                  </a:solidFill>
                </a:endParaRPr>
              </a:p>
            </p:txBody>
          </p:sp>
          <p:sp>
            <p:nvSpPr>
              <p:cNvPr id="1168"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1169"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170"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1171"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1172"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1173"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1174"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1175"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1176"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1177"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1178"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1179"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solidFill>
                    <a:srgbClr val="000000"/>
                  </a:solidFill>
                </a:endParaRPr>
              </a:p>
            </p:txBody>
          </p:sp>
          <p:sp>
            <p:nvSpPr>
              <p:cNvPr id="1180"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solidFill>
                    <a:srgbClr val="000000"/>
                  </a:solidFill>
                </a:endParaRPr>
              </a:p>
            </p:txBody>
          </p:sp>
          <p:sp>
            <p:nvSpPr>
              <p:cNvPr id="1181"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solidFill>
                    <a:srgbClr val="000000"/>
                  </a:solidFill>
                </a:endParaRPr>
              </a:p>
            </p:txBody>
          </p:sp>
          <p:sp>
            <p:nvSpPr>
              <p:cNvPr id="1182"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solidFill>
                    <a:srgbClr val="000000"/>
                  </a:solidFill>
                </a:endParaRPr>
              </a:p>
            </p:txBody>
          </p:sp>
          <p:sp>
            <p:nvSpPr>
              <p:cNvPr id="1183"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solidFill>
                    <a:srgbClr val="000000"/>
                  </a:solidFill>
                </a:endParaRPr>
              </a:p>
            </p:txBody>
          </p:sp>
          <p:sp>
            <p:nvSpPr>
              <p:cNvPr id="1184"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solidFill>
                    <a:srgbClr val="000000"/>
                  </a:solidFill>
                </a:endParaRPr>
              </a:p>
            </p:txBody>
          </p:sp>
          <p:sp>
            <p:nvSpPr>
              <p:cNvPr id="1185"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solidFill>
                    <a:srgbClr val="000000"/>
                  </a:solidFill>
                </a:endParaRPr>
              </a:p>
            </p:txBody>
          </p:sp>
          <p:sp>
            <p:nvSpPr>
              <p:cNvPr id="1186"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1187"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1188"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solidFill>
                    <a:srgbClr val="000000"/>
                  </a:solidFill>
                </a:endParaRPr>
              </a:p>
            </p:txBody>
          </p:sp>
          <p:sp>
            <p:nvSpPr>
              <p:cNvPr id="1189"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solidFill>
                    <a:srgbClr val="000000"/>
                  </a:solidFill>
                </a:endParaRPr>
              </a:p>
            </p:txBody>
          </p:sp>
          <p:sp>
            <p:nvSpPr>
              <p:cNvPr id="1190"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solidFill>
                    <a:srgbClr val="000000"/>
                  </a:solidFill>
                </a:endParaRPr>
              </a:p>
            </p:txBody>
          </p:sp>
          <p:sp>
            <p:nvSpPr>
              <p:cNvPr id="1191"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solidFill>
                    <a:srgbClr val="000000"/>
                  </a:solidFill>
                </a:endParaRPr>
              </a:p>
            </p:txBody>
          </p:sp>
          <p:sp>
            <p:nvSpPr>
              <p:cNvPr id="1192"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solidFill>
                    <a:srgbClr val="000000"/>
                  </a:solidFill>
                </a:endParaRPr>
              </a:p>
            </p:txBody>
          </p:sp>
          <p:sp>
            <p:nvSpPr>
              <p:cNvPr id="1193"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solidFill>
                    <a:srgbClr val="000000"/>
                  </a:solidFill>
                </a:endParaRPr>
              </a:p>
            </p:txBody>
          </p:sp>
          <p:sp>
            <p:nvSpPr>
              <p:cNvPr id="1194"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1195"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1196"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1197"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solidFill>
                    <a:srgbClr val="000000"/>
                  </a:solidFill>
                </a:endParaRPr>
              </a:p>
            </p:txBody>
          </p:sp>
          <p:sp>
            <p:nvSpPr>
              <p:cNvPr id="1198"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solidFill>
                    <a:srgbClr val="000000"/>
                  </a:solidFill>
                </a:endParaRPr>
              </a:p>
            </p:txBody>
          </p:sp>
          <p:sp>
            <p:nvSpPr>
              <p:cNvPr id="1199"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solidFill>
                    <a:srgbClr val="000000"/>
                  </a:solidFill>
                </a:endParaRPr>
              </a:p>
            </p:txBody>
          </p:sp>
          <p:sp>
            <p:nvSpPr>
              <p:cNvPr id="1200"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solidFill>
                    <a:srgbClr val="000000"/>
                  </a:solidFill>
                </a:endParaRPr>
              </a:p>
            </p:txBody>
          </p:sp>
          <p:sp>
            <p:nvSpPr>
              <p:cNvPr id="1201"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solidFill>
                    <a:srgbClr val="000000"/>
                  </a:solidFill>
                </a:endParaRPr>
              </a:p>
            </p:txBody>
          </p:sp>
          <p:sp>
            <p:nvSpPr>
              <p:cNvPr id="1202"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1203"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1204"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1205"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solidFill>
                    <a:srgbClr val="000000"/>
                  </a:solidFill>
                </a:endParaRPr>
              </a:p>
            </p:txBody>
          </p:sp>
          <p:sp>
            <p:nvSpPr>
              <p:cNvPr id="1206"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solidFill>
                    <a:srgbClr val="000000"/>
                  </a:solidFill>
                </a:endParaRPr>
              </a:p>
            </p:txBody>
          </p:sp>
          <p:sp>
            <p:nvSpPr>
              <p:cNvPr id="1207"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solidFill>
                    <a:srgbClr val="000000"/>
                  </a:solidFill>
                </a:endParaRPr>
              </a:p>
            </p:txBody>
          </p:sp>
          <p:sp>
            <p:nvSpPr>
              <p:cNvPr id="1208"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solidFill>
                    <a:srgbClr val="000000"/>
                  </a:solidFill>
                </a:endParaRPr>
              </a:p>
            </p:txBody>
          </p:sp>
          <p:sp>
            <p:nvSpPr>
              <p:cNvPr id="1209"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solidFill>
                    <a:srgbClr val="000000"/>
                  </a:solidFill>
                </a:endParaRPr>
              </a:p>
            </p:txBody>
          </p:sp>
          <p:sp>
            <p:nvSpPr>
              <p:cNvPr id="1210"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solidFill>
                    <a:srgbClr val="000000"/>
                  </a:solidFill>
                </a:endParaRPr>
              </a:p>
            </p:txBody>
          </p:sp>
          <p:sp>
            <p:nvSpPr>
              <p:cNvPr id="1211"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solidFill>
                    <a:srgbClr val="000000"/>
                  </a:solidFill>
                </a:endParaRPr>
              </a:p>
            </p:txBody>
          </p:sp>
          <p:sp>
            <p:nvSpPr>
              <p:cNvPr id="1212"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solidFill>
                    <a:srgbClr val="000000"/>
                  </a:solidFill>
                </a:endParaRPr>
              </a:p>
            </p:txBody>
          </p:sp>
          <p:sp>
            <p:nvSpPr>
              <p:cNvPr id="1213"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solidFill>
                    <a:srgbClr val="000000"/>
                  </a:solidFill>
                </a:endParaRPr>
              </a:p>
            </p:txBody>
          </p:sp>
          <p:sp>
            <p:nvSpPr>
              <p:cNvPr id="1214"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1215"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solidFill>
                    <a:srgbClr val="000000"/>
                  </a:solidFill>
                </a:endParaRPr>
              </a:p>
            </p:txBody>
          </p:sp>
          <p:sp>
            <p:nvSpPr>
              <p:cNvPr id="1216"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solidFill>
                    <a:srgbClr val="000000"/>
                  </a:solidFill>
                </a:endParaRPr>
              </a:p>
            </p:txBody>
          </p:sp>
          <p:sp>
            <p:nvSpPr>
              <p:cNvPr id="1217"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solidFill>
                    <a:srgbClr val="000000"/>
                  </a:solidFill>
                </a:endParaRPr>
              </a:p>
            </p:txBody>
          </p:sp>
          <p:sp>
            <p:nvSpPr>
              <p:cNvPr id="1218"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solidFill>
                    <a:srgbClr val="000000"/>
                  </a:solidFill>
                </a:endParaRPr>
              </a:p>
            </p:txBody>
          </p:sp>
          <p:sp>
            <p:nvSpPr>
              <p:cNvPr id="1219"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solidFill>
                    <a:srgbClr val="000000"/>
                  </a:solidFill>
                </a:endParaRPr>
              </a:p>
            </p:txBody>
          </p:sp>
          <p:sp>
            <p:nvSpPr>
              <p:cNvPr id="1220"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solidFill>
                    <a:srgbClr val="000000"/>
                  </a:solidFill>
                </a:endParaRPr>
              </a:p>
            </p:txBody>
          </p:sp>
          <p:sp>
            <p:nvSpPr>
              <p:cNvPr id="1221"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solidFill>
                    <a:srgbClr val="000000"/>
                  </a:solidFill>
                </a:endParaRPr>
              </a:p>
            </p:txBody>
          </p:sp>
          <p:sp>
            <p:nvSpPr>
              <p:cNvPr id="1222"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solidFill>
                    <a:srgbClr val="000000"/>
                  </a:solidFill>
                </a:endParaRPr>
              </a:p>
            </p:txBody>
          </p:sp>
          <p:sp>
            <p:nvSpPr>
              <p:cNvPr id="1223"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solidFill>
                    <a:srgbClr val="000000"/>
                  </a:solidFill>
                </a:endParaRPr>
              </a:p>
            </p:txBody>
          </p:sp>
          <p:sp>
            <p:nvSpPr>
              <p:cNvPr id="1224"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solidFill>
                    <a:srgbClr val="000000"/>
                  </a:solidFill>
                </a:endParaRPr>
              </a:p>
            </p:txBody>
          </p:sp>
          <p:sp>
            <p:nvSpPr>
              <p:cNvPr id="1225"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1226"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solidFill>
                    <a:srgbClr val="000000"/>
                  </a:solidFill>
                </a:endParaRPr>
              </a:p>
            </p:txBody>
          </p:sp>
          <p:sp>
            <p:nvSpPr>
              <p:cNvPr id="1227"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solidFill>
                    <a:srgbClr val="000000"/>
                  </a:solidFill>
                </a:endParaRPr>
              </a:p>
            </p:txBody>
          </p:sp>
          <p:sp>
            <p:nvSpPr>
              <p:cNvPr id="1228"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solidFill>
                    <a:srgbClr val="000000"/>
                  </a:solidFill>
                </a:endParaRPr>
              </a:p>
            </p:txBody>
          </p:sp>
          <p:sp>
            <p:nvSpPr>
              <p:cNvPr id="1229"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solidFill>
                    <a:srgbClr val="000000"/>
                  </a:solidFill>
                </a:endParaRPr>
              </a:p>
            </p:txBody>
          </p:sp>
          <p:sp>
            <p:nvSpPr>
              <p:cNvPr id="1230"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solidFill>
                    <a:srgbClr val="000000"/>
                  </a:solidFill>
                </a:endParaRPr>
              </a:p>
            </p:txBody>
          </p:sp>
          <p:sp>
            <p:nvSpPr>
              <p:cNvPr id="1231"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solidFill>
                    <a:srgbClr val="000000"/>
                  </a:solidFill>
                </a:endParaRPr>
              </a:p>
            </p:txBody>
          </p:sp>
          <p:sp>
            <p:nvSpPr>
              <p:cNvPr id="1232"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solidFill>
                    <a:srgbClr val="000000"/>
                  </a:solidFill>
                </a:endParaRPr>
              </a:p>
            </p:txBody>
          </p:sp>
          <p:sp>
            <p:nvSpPr>
              <p:cNvPr id="1233"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solidFill>
                    <a:srgbClr val="000000"/>
                  </a:solidFill>
                </a:endParaRPr>
              </a:p>
            </p:txBody>
          </p:sp>
          <p:sp>
            <p:nvSpPr>
              <p:cNvPr id="1234"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solidFill>
                    <a:srgbClr val="000000"/>
                  </a:solidFill>
                </a:endParaRPr>
              </a:p>
            </p:txBody>
          </p:sp>
          <p:sp>
            <p:nvSpPr>
              <p:cNvPr id="1235"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solidFill>
                    <a:srgbClr val="000000"/>
                  </a:solidFill>
                </a:endParaRPr>
              </a:p>
            </p:txBody>
          </p:sp>
          <p:sp>
            <p:nvSpPr>
              <p:cNvPr id="1236"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solidFill>
                    <a:srgbClr val="000000"/>
                  </a:solidFill>
                </a:endParaRPr>
              </a:p>
            </p:txBody>
          </p:sp>
          <p:sp>
            <p:nvSpPr>
              <p:cNvPr id="1237"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solidFill>
                    <a:srgbClr val="000000"/>
                  </a:solidFill>
                </a:endParaRPr>
              </a:p>
            </p:txBody>
          </p:sp>
          <p:sp>
            <p:nvSpPr>
              <p:cNvPr id="1238"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1239"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240"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1241"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solidFill>
                    <a:srgbClr val="000000"/>
                  </a:solidFill>
                </a:endParaRPr>
              </a:p>
            </p:txBody>
          </p:sp>
          <p:sp>
            <p:nvSpPr>
              <p:cNvPr id="1242"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solidFill>
                    <a:srgbClr val="000000"/>
                  </a:solidFill>
                </a:endParaRPr>
              </a:p>
            </p:txBody>
          </p:sp>
          <p:sp>
            <p:nvSpPr>
              <p:cNvPr id="1243"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1244"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solidFill>
                    <a:srgbClr val="000000"/>
                  </a:solidFill>
                </a:endParaRPr>
              </a:p>
            </p:txBody>
          </p:sp>
          <p:sp>
            <p:nvSpPr>
              <p:cNvPr id="1245"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solidFill>
                    <a:srgbClr val="000000"/>
                  </a:solidFill>
                </a:endParaRPr>
              </a:p>
            </p:txBody>
          </p:sp>
          <p:sp>
            <p:nvSpPr>
              <p:cNvPr id="1246"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1247"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solidFill>
                    <a:srgbClr val="000000"/>
                  </a:solidFill>
                </a:endParaRPr>
              </a:p>
            </p:txBody>
          </p:sp>
          <p:sp>
            <p:nvSpPr>
              <p:cNvPr id="1248"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1249"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1250"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solidFill>
                    <a:srgbClr val="000000"/>
                  </a:solidFill>
                </a:endParaRPr>
              </a:p>
            </p:txBody>
          </p:sp>
          <p:sp>
            <p:nvSpPr>
              <p:cNvPr id="1251"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1252"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solidFill>
                    <a:srgbClr val="000000"/>
                  </a:solidFill>
                </a:endParaRPr>
              </a:p>
            </p:txBody>
          </p:sp>
          <p:sp>
            <p:nvSpPr>
              <p:cNvPr id="1253"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solidFill>
                    <a:srgbClr val="000000"/>
                  </a:solidFill>
                </a:endParaRPr>
              </a:p>
            </p:txBody>
          </p:sp>
          <p:sp>
            <p:nvSpPr>
              <p:cNvPr id="1254"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solidFill>
                    <a:srgbClr val="000000"/>
                  </a:solidFill>
                </a:endParaRPr>
              </a:p>
            </p:txBody>
          </p:sp>
          <p:sp>
            <p:nvSpPr>
              <p:cNvPr id="1255"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solidFill>
                    <a:srgbClr val="000000"/>
                  </a:solidFill>
                </a:endParaRPr>
              </a:p>
            </p:txBody>
          </p:sp>
          <p:sp>
            <p:nvSpPr>
              <p:cNvPr id="1256"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solidFill>
                    <a:srgbClr val="000000"/>
                  </a:solidFill>
                </a:endParaRPr>
              </a:p>
            </p:txBody>
          </p:sp>
          <p:sp>
            <p:nvSpPr>
              <p:cNvPr id="1257"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solidFill>
                    <a:srgbClr val="000000"/>
                  </a:solidFill>
                </a:endParaRPr>
              </a:p>
            </p:txBody>
          </p:sp>
          <p:sp>
            <p:nvSpPr>
              <p:cNvPr id="1258"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solidFill>
                    <a:srgbClr val="000000"/>
                  </a:solidFill>
                </a:endParaRPr>
              </a:p>
            </p:txBody>
          </p:sp>
          <p:sp>
            <p:nvSpPr>
              <p:cNvPr id="1259"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1260"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1261"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solidFill>
                    <a:srgbClr val="000000"/>
                  </a:solidFill>
                </a:endParaRPr>
              </a:p>
            </p:txBody>
          </p:sp>
          <p:sp>
            <p:nvSpPr>
              <p:cNvPr id="1262"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solidFill>
                    <a:srgbClr val="000000"/>
                  </a:solidFill>
                </a:endParaRPr>
              </a:p>
            </p:txBody>
          </p:sp>
          <p:sp>
            <p:nvSpPr>
              <p:cNvPr id="1263"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solidFill>
                    <a:srgbClr val="000000"/>
                  </a:solidFill>
                </a:endParaRPr>
              </a:p>
            </p:txBody>
          </p:sp>
          <p:sp>
            <p:nvSpPr>
              <p:cNvPr id="1264"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solidFill>
                    <a:srgbClr val="000000"/>
                  </a:solidFill>
                </a:endParaRPr>
              </a:p>
            </p:txBody>
          </p:sp>
          <p:sp>
            <p:nvSpPr>
              <p:cNvPr id="1265"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solidFill>
                    <a:srgbClr val="000000"/>
                  </a:solidFill>
                </a:endParaRPr>
              </a:p>
            </p:txBody>
          </p:sp>
          <p:sp>
            <p:nvSpPr>
              <p:cNvPr id="1266"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solidFill>
                    <a:srgbClr val="000000"/>
                  </a:solidFill>
                </a:endParaRPr>
              </a:p>
            </p:txBody>
          </p:sp>
          <p:sp>
            <p:nvSpPr>
              <p:cNvPr id="1267"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solidFill>
                    <a:srgbClr val="000000"/>
                  </a:solidFill>
                </a:endParaRPr>
              </a:p>
            </p:txBody>
          </p:sp>
          <p:sp>
            <p:nvSpPr>
              <p:cNvPr id="1268"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solidFill>
                    <a:srgbClr val="000000"/>
                  </a:solidFill>
                </a:endParaRPr>
              </a:p>
            </p:txBody>
          </p:sp>
          <p:sp>
            <p:nvSpPr>
              <p:cNvPr id="1269"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solidFill>
                    <a:srgbClr val="000000"/>
                  </a:solidFill>
                </a:endParaRPr>
              </a:p>
            </p:txBody>
          </p:sp>
          <p:sp>
            <p:nvSpPr>
              <p:cNvPr id="1270"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solidFill>
                    <a:srgbClr val="000000"/>
                  </a:solidFill>
                </a:endParaRPr>
              </a:p>
            </p:txBody>
          </p:sp>
          <p:sp>
            <p:nvSpPr>
              <p:cNvPr id="1271"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solidFill>
                    <a:srgbClr val="000000"/>
                  </a:solidFill>
                </a:endParaRPr>
              </a:p>
            </p:txBody>
          </p:sp>
          <p:sp>
            <p:nvSpPr>
              <p:cNvPr id="1272"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1273"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solidFill>
                    <a:srgbClr val="000000"/>
                  </a:solidFill>
                </a:endParaRPr>
              </a:p>
            </p:txBody>
          </p:sp>
          <p:sp>
            <p:nvSpPr>
              <p:cNvPr id="1274"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solidFill>
                    <a:srgbClr val="000000"/>
                  </a:solidFill>
                </a:endParaRPr>
              </a:p>
            </p:txBody>
          </p:sp>
          <p:sp>
            <p:nvSpPr>
              <p:cNvPr id="1275"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solidFill>
                    <a:srgbClr val="000000"/>
                  </a:solidFill>
                </a:endParaRPr>
              </a:p>
            </p:txBody>
          </p:sp>
          <p:sp>
            <p:nvSpPr>
              <p:cNvPr id="1276"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solidFill>
                    <a:srgbClr val="000000"/>
                  </a:solidFill>
                </a:endParaRPr>
              </a:p>
            </p:txBody>
          </p:sp>
          <p:sp>
            <p:nvSpPr>
              <p:cNvPr id="1277"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solidFill>
                    <a:srgbClr val="000000"/>
                  </a:solidFill>
                </a:endParaRPr>
              </a:p>
            </p:txBody>
          </p:sp>
          <p:sp>
            <p:nvSpPr>
              <p:cNvPr id="1278"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solidFill>
                    <a:srgbClr val="000000"/>
                  </a:solidFill>
                </a:endParaRPr>
              </a:p>
            </p:txBody>
          </p:sp>
          <p:sp>
            <p:nvSpPr>
              <p:cNvPr id="1279"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solidFill>
                    <a:srgbClr val="000000"/>
                  </a:solidFill>
                </a:endParaRPr>
              </a:p>
            </p:txBody>
          </p:sp>
          <p:sp>
            <p:nvSpPr>
              <p:cNvPr id="1280"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solidFill>
                    <a:srgbClr val="000000"/>
                  </a:solidFill>
                </a:endParaRPr>
              </a:p>
            </p:txBody>
          </p:sp>
          <p:sp>
            <p:nvSpPr>
              <p:cNvPr id="1281"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solidFill>
                    <a:srgbClr val="000000"/>
                  </a:solidFill>
                </a:endParaRPr>
              </a:p>
            </p:txBody>
          </p:sp>
          <p:sp>
            <p:nvSpPr>
              <p:cNvPr id="1282"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solidFill>
                    <a:srgbClr val="000000"/>
                  </a:solidFill>
                </a:endParaRPr>
              </a:p>
            </p:txBody>
          </p:sp>
          <p:sp>
            <p:nvSpPr>
              <p:cNvPr id="1283"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solidFill>
                    <a:srgbClr val="000000"/>
                  </a:solidFill>
                </a:endParaRPr>
              </a:p>
            </p:txBody>
          </p:sp>
          <p:sp>
            <p:nvSpPr>
              <p:cNvPr id="1284"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solidFill>
                    <a:srgbClr val="000000"/>
                  </a:solidFill>
                </a:endParaRPr>
              </a:p>
            </p:txBody>
          </p:sp>
          <p:sp>
            <p:nvSpPr>
              <p:cNvPr id="1285"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solidFill>
                    <a:srgbClr val="000000"/>
                  </a:solidFill>
                </a:endParaRPr>
              </a:p>
            </p:txBody>
          </p:sp>
          <p:sp>
            <p:nvSpPr>
              <p:cNvPr id="1286"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solidFill>
                    <a:srgbClr val="000000"/>
                  </a:solidFill>
                </a:endParaRPr>
              </a:p>
            </p:txBody>
          </p:sp>
          <p:sp>
            <p:nvSpPr>
              <p:cNvPr id="1287"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solidFill>
                    <a:srgbClr val="000000"/>
                  </a:solidFill>
                </a:endParaRPr>
              </a:p>
            </p:txBody>
          </p:sp>
          <p:sp>
            <p:nvSpPr>
              <p:cNvPr id="1288"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1289"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1290"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1291"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1292"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grpSp>
        <p:grpSp>
          <p:nvGrpSpPr>
            <p:cNvPr id="11" name="Group 215"/>
            <p:cNvGrpSpPr>
              <a:grpSpLocks/>
            </p:cNvGrpSpPr>
            <p:nvPr/>
          </p:nvGrpSpPr>
          <p:grpSpPr bwMode="auto">
            <a:xfrm rot="-312359">
              <a:off x="190" y="1482"/>
              <a:ext cx="397" cy="788"/>
              <a:chOff x="327" y="1451"/>
              <a:chExt cx="412" cy="802"/>
            </a:xfrm>
          </p:grpSpPr>
          <p:sp>
            <p:nvSpPr>
              <p:cNvPr id="893"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894"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895"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896"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897"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solidFill>
                    <a:srgbClr val="000000"/>
                  </a:solidFill>
                </a:endParaRPr>
              </a:p>
            </p:txBody>
          </p:sp>
          <p:sp>
            <p:nvSpPr>
              <p:cNvPr id="898"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solidFill>
                    <a:srgbClr val="000000"/>
                  </a:solidFill>
                </a:endParaRPr>
              </a:p>
            </p:txBody>
          </p:sp>
          <p:sp>
            <p:nvSpPr>
              <p:cNvPr id="899"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900"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solidFill>
                    <a:srgbClr val="000000"/>
                  </a:solidFill>
                </a:endParaRPr>
              </a:p>
            </p:txBody>
          </p:sp>
          <p:sp>
            <p:nvSpPr>
              <p:cNvPr id="901"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902"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solidFill>
                    <a:srgbClr val="000000"/>
                  </a:solidFill>
                </a:endParaRPr>
              </a:p>
            </p:txBody>
          </p:sp>
          <p:sp>
            <p:nvSpPr>
              <p:cNvPr id="903"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solidFill>
                    <a:srgbClr val="000000"/>
                  </a:solidFill>
                </a:endParaRPr>
              </a:p>
            </p:txBody>
          </p:sp>
          <p:sp>
            <p:nvSpPr>
              <p:cNvPr id="904"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905"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solidFill>
                    <a:srgbClr val="000000"/>
                  </a:solidFill>
                </a:endParaRPr>
              </a:p>
            </p:txBody>
          </p:sp>
          <p:sp>
            <p:nvSpPr>
              <p:cNvPr id="906"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907"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solidFill>
                    <a:srgbClr val="000000"/>
                  </a:solidFill>
                </a:endParaRPr>
              </a:p>
            </p:txBody>
          </p:sp>
          <p:sp>
            <p:nvSpPr>
              <p:cNvPr id="908"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solidFill>
                    <a:srgbClr val="000000"/>
                  </a:solidFill>
                </a:endParaRPr>
              </a:p>
            </p:txBody>
          </p:sp>
          <p:sp>
            <p:nvSpPr>
              <p:cNvPr id="909"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0"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solidFill>
                    <a:srgbClr val="000000"/>
                  </a:solidFill>
                </a:endParaRPr>
              </a:p>
            </p:txBody>
          </p:sp>
          <p:sp>
            <p:nvSpPr>
              <p:cNvPr id="911"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2"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3"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4"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5"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6"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7"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18"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solidFill>
                    <a:srgbClr val="000000"/>
                  </a:solidFill>
                </a:endParaRPr>
              </a:p>
            </p:txBody>
          </p:sp>
          <p:sp>
            <p:nvSpPr>
              <p:cNvPr id="919"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solidFill>
                    <a:srgbClr val="000000"/>
                  </a:solidFill>
                </a:endParaRPr>
              </a:p>
            </p:txBody>
          </p:sp>
          <p:sp>
            <p:nvSpPr>
              <p:cNvPr id="920"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solidFill>
                    <a:srgbClr val="000000"/>
                  </a:solidFill>
                </a:endParaRPr>
              </a:p>
            </p:txBody>
          </p:sp>
          <p:sp>
            <p:nvSpPr>
              <p:cNvPr id="921"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solidFill>
                    <a:srgbClr val="000000"/>
                  </a:solidFill>
                </a:endParaRPr>
              </a:p>
            </p:txBody>
          </p:sp>
          <p:sp>
            <p:nvSpPr>
              <p:cNvPr id="922"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23"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24"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solidFill>
                    <a:srgbClr val="000000"/>
                  </a:solidFill>
                </a:endParaRPr>
              </a:p>
            </p:txBody>
          </p:sp>
          <p:sp>
            <p:nvSpPr>
              <p:cNvPr id="925"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solidFill>
                    <a:srgbClr val="000000"/>
                  </a:solidFill>
                </a:endParaRPr>
              </a:p>
            </p:txBody>
          </p:sp>
          <p:sp>
            <p:nvSpPr>
              <p:cNvPr id="926"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27"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solidFill>
                    <a:srgbClr val="000000"/>
                  </a:solidFill>
                </a:endParaRPr>
              </a:p>
            </p:txBody>
          </p:sp>
          <p:sp>
            <p:nvSpPr>
              <p:cNvPr id="928"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solidFill>
                    <a:srgbClr val="000000"/>
                  </a:solidFill>
                </a:endParaRPr>
              </a:p>
            </p:txBody>
          </p:sp>
          <p:sp>
            <p:nvSpPr>
              <p:cNvPr id="929"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solidFill>
                    <a:srgbClr val="000000"/>
                  </a:solidFill>
                </a:endParaRPr>
              </a:p>
            </p:txBody>
          </p:sp>
          <p:sp>
            <p:nvSpPr>
              <p:cNvPr id="930"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1"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2"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3"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solidFill>
                    <a:srgbClr val="000000"/>
                  </a:solidFill>
                </a:endParaRPr>
              </a:p>
            </p:txBody>
          </p:sp>
          <p:sp>
            <p:nvSpPr>
              <p:cNvPr id="934"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5"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6"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solidFill>
                    <a:srgbClr val="000000"/>
                  </a:solidFill>
                </a:endParaRPr>
              </a:p>
            </p:txBody>
          </p:sp>
          <p:sp>
            <p:nvSpPr>
              <p:cNvPr id="937"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8"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39"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solidFill>
                    <a:srgbClr val="000000"/>
                  </a:solidFill>
                </a:endParaRPr>
              </a:p>
            </p:txBody>
          </p:sp>
          <p:sp>
            <p:nvSpPr>
              <p:cNvPr id="940"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41"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942"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solidFill>
                    <a:srgbClr val="000000"/>
                  </a:solidFill>
                </a:endParaRPr>
              </a:p>
            </p:txBody>
          </p:sp>
          <p:sp>
            <p:nvSpPr>
              <p:cNvPr id="943"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944"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945"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946"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947"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948"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949"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950"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951"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952"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953"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954"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955"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956"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957"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solidFill>
                    <a:srgbClr val="000000"/>
                  </a:solidFill>
                </a:endParaRPr>
              </a:p>
            </p:txBody>
          </p:sp>
          <p:sp>
            <p:nvSpPr>
              <p:cNvPr id="958"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959"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960"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961"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solidFill>
                    <a:srgbClr val="000000"/>
                  </a:solidFill>
                </a:endParaRPr>
              </a:p>
            </p:txBody>
          </p:sp>
          <p:sp>
            <p:nvSpPr>
              <p:cNvPr id="962"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solidFill>
                    <a:srgbClr val="000000"/>
                  </a:solidFill>
                </a:endParaRPr>
              </a:p>
            </p:txBody>
          </p:sp>
          <p:sp>
            <p:nvSpPr>
              <p:cNvPr id="963"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964"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965"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solidFill>
                    <a:srgbClr val="000000"/>
                  </a:solidFill>
                </a:endParaRPr>
              </a:p>
            </p:txBody>
          </p:sp>
          <p:sp>
            <p:nvSpPr>
              <p:cNvPr id="966"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solidFill>
                    <a:srgbClr val="000000"/>
                  </a:solidFill>
                </a:endParaRPr>
              </a:p>
            </p:txBody>
          </p:sp>
          <p:sp>
            <p:nvSpPr>
              <p:cNvPr id="967"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solidFill>
                    <a:srgbClr val="000000"/>
                  </a:solidFill>
                </a:endParaRPr>
              </a:p>
            </p:txBody>
          </p:sp>
          <p:sp>
            <p:nvSpPr>
              <p:cNvPr id="968"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solidFill>
                    <a:srgbClr val="000000"/>
                  </a:solidFill>
                </a:endParaRPr>
              </a:p>
            </p:txBody>
          </p:sp>
          <p:sp>
            <p:nvSpPr>
              <p:cNvPr id="969"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970"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971"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solidFill>
                    <a:srgbClr val="000000"/>
                  </a:solidFill>
                </a:endParaRPr>
              </a:p>
            </p:txBody>
          </p:sp>
          <p:sp>
            <p:nvSpPr>
              <p:cNvPr id="972"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solidFill>
                    <a:srgbClr val="000000"/>
                  </a:solidFill>
                </a:endParaRPr>
              </a:p>
            </p:txBody>
          </p:sp>
          <p:sp>
            <p:nvSpPr>
              <p:cNvPr id="973"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solidFill>
                    <a:srgbClr val="000000"/>
                  </a:solidFill>
                </a:endParaRPr>
              </a:p>
            </p:txBody>
          </p:sp>
          <p:sp>
            <p:nvSpPr>
              <p:cNvPr id="974"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975"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solidFill>
                    <a:srgbClr val="000000"/>
                  </a:solidFill>
                </a:endParaRPr>
              </a:p>
            </p:txBody>
          </p:sp>
          <p:sp>
            <p:nvSpPr>
              <p:cNvPr id="976"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solidFill>
                    <a:srgbClr val="000000"/>
                  </a:solidFill>
                </a:endParaRPr>
              </a:p>
            </p:txBody>
          </p:sp>
          <p:sp>
            <p:nvSpPr>
              <p:cNvPr id="977"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978"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979"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980"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981"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982"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983"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solidFill>
                    <a:srgbClr val="000000"/>
                  </a:solidFill>
                </a:endParaRPr>
              </a:p>
            </p:txBody>
          </p:sp>
          <p:sp>
            <p:nvSpPr>
              <p:cNvPr id="984"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solidFill>
                    <a:srgbClr val="000000"/>
                  </a:solidFill>
                </a:endParaRPr>
              </a:p>
            </p:txBody>
          </p:sp>
          <p:sp>
            <p:nvSpPr>
              <p:cNvPr id="985"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solidFill>
                    <a:srgbClr val="000000"/>
                  </a:solidFill>
                </a:endParaRPr>
              </a:p>
            </p:txBody>
          </p:sp>
          <p:sp>
            <p:nvSpPr>
              <p:cNvPr id="986"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solidFill>
                    <a:srgbClr val="000000"/>
                  </a:solidFill>
                </a:endParaRPr>
              </a:p>
            </p:txBody>
          </p:sp>
          <p:sp>
            <p:nvSpPr>
              <p:cNvPr id="987"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988"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989"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solidFill>
                    <a:srgbClr val="000000"/>
                  </a:solidFill>
                </a:endParaRPr>
              </a:p>
            </p:txBody>
          </p:sp>
          <p:sp>
            <p:nvSpPr>
              <p:cNvPr id="990"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991"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solidFill>
                    <a:srgbClr val="000000"/>
                  </a:solidFill>
                </a:endParaRPr>
              </a:p>
            </p:txBody>
          </p:sp>
          <p:sp>
            <p:nvSpPr>
              <p:cNvPr id="992"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993"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solidFill>
                    <a:srgbClr val="000000"/>
                  </a:solidFill>
                </a:endParaRPr>
              </a:p>
            </p:txBody>
          </p:sp>
          <p:sp>
            <p:nvSpPr>
              <p:cNvPr id="994"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solidFill>
                    <a:srgbClr val="000000"/>
                  </a:solidFill>
                </a:endParaRPr>
              </a:p>
            </p:txBody>
          </p:sp>
          <p:sp>
            <p:nvSpPr>
              <p:cNvPr id="995"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996"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997"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998"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999"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0"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1"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2"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3"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4"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1005"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6"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7"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1008"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09"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1010"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1011"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1012"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1013"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1014"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1015"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1016"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solidFill>
                    <a:srgbClr val="000000"/>
                  </a:solidFill>
                </a:endParaRPr>
              </a:p>
            </p:txBody>
          </p:sp>
          <p:sp>
            <p:nvSpPr>
              <p:cNvPr id="1017"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1018"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solidFill>
                    <a:srgbClr val="000000"/>
                  </a:solidFill>
                </a:endParaRPr>
              </a:p>
            </p:txBody>
          </p:sp>
          <p:sp>
            <p:nvSpPr>
              <p:cNvPr id="1019"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solidFill>
                    <a:srgbClr val="000000"/>
                  </a:solidFill>
                </a:endParaRPr>
              </a:p>
            </p:txBody>
          </p:sp>
          <p:sp>
            <p:nvSpPr>
              <p:cNvPr id="1020"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1021"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solidFill>
                    <a:srgbClr val="000000"/>
                  </a:solidFill>
                </a:endParaRPr>
              </a:p>
            </p:txBody>
          </p:sp>
          <p:sp>
            <p:nvSpPr>
              <p:cNvPr id="1022"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solidFill>
                    <a:srgbClr val="000000"/>
                  </a:solidFill>
                </a:endParaRPr>
              </a:p>
            </p:txBody>
          </p:sp>
          <p:sp>
            <p:nvSpPr>
              <p:cNvPr id="1023"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solidFill>
                    <a:srgbClr val="000000"/>
                  </a:solidFill>
                </a:endParaRPr>
              </a:p>
            </p:txBody>
          </p:sp>
          <p:sp>
            <p:nvSpPr>
              <p:cNvPr id="1024"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solidFill>
                    <a:srgbClr val="000000"/>
                  </a:solidFill>
                </a:endParaRPr>
              </a:p>
            </p:txBody>
          </p:sp>
          <p:sp>
            <p:nvSpPr>
              <p:cNvPr id="1025"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1026"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1027"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solidFill>
                    <a:srgbClr val="000000"/>
                  </a:solidFill>
                </a:endParaRPr>
              </a:p>
            </p:txBody>
          </p:sp>
          <p:sp>
            <p:nvSpPr>
              <p:cNvPr id="1028"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1029"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solidFill>
                    <a:srgbClr val="000000"/>
                  </a:solidFill>
                </a:endParaRPr>
              </a:p>
            </p:txBody>
          </p:sp>
          <p:sp>
            <p:nvSpPr>
              <p:cNvPr id="1030"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solidFill>
                    <a:srgbClr val="000000"/>
                  </a:solidFill>
                </a:endParaRPr>
              </a:p>
            </p:txBody>
          </p:sp>
          <p:sp>
            <p:nvSpPr>
              <p:cNvPr id="1031"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solidFill>
                    <a:srgbClr val="000000"/>
                  </a:solidFill>
                </a:endParaRPr>
              </a:p>
            </p:txBody>
          </p:sp>
          <p:sp>
            <p:nvSpPr>
              <p:cNvPr id="1032"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solidFill>
                    <a:srgbClr val="000000"/>
                  </a:solidFill>
                </a:endParaRPr>
              </a:p>
            </p:txBody>
          </p:sp>
          <p:sp>
            <p:nvSpPr>
              <p:cNvPr id="1033"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34"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solidFill>
                    <a:srgbClr val="000000"/>
                  </a:solidFill>
                </a:endParaRPr>
              </a:p>
            </p:txBody>
          </p:sp>
          <p:sp>
            <p:nvSpPr>
              <p:cNvPr id="1035"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solidFill>
                    <a:srgbClr val="000000"/>
                  </a:solidFill>
                </a:endParaRPr>
              </a:p>
            </p:txBody>
          </p:sp>
          <p:sp>
            <p:nvSpPr>
              <p:cNvPr id="1036"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solidFill>
                    <a:srgbClr val="000000"/>
                  </a:solidFill>
                </a:endParaRPr>
              </a:p>
            </p:txBody>
          </p:sp>
          <p:sp>
            <p:nvSpPr>
              <p:cNvPr id="1037"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solidFill>
                    <a:srgbClr val="000000"/>
                  </a:solidFill>
                </a:endParaRPr>
              </a:p>
            </p:txBody>
          </p:sp>
          <p:sp>
            <p:nvSpPr>
              <p:cNvPr id="1038"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39"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solidFill>
                    <a:srgbClr val="000000"/>
                  </a:solidFill>
                </a:endParaRPr>
              </a:p>
            </p:txBody>
          </p:sp>
          <p:sp>
            <p:nvSpPr>
              <p:cNvPr id="1040"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solidFill>
                    <a:srgbClr val="000000"/>
                  </a:solidFill>
                </a:endParaRPr>
              </a:p>
            </p:txBody>
          </p:sp>
          <p:sp>
            <p:nvSpPr>
              <p:cNvPr id="1041"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solidFill>
                    <a:srgbClr val="000000"/>
                  </a:solidFill>
                </a:endParaRPr>
              </a:p>
            </p:txBody>
          </p:sp>
          <p:sp>
            <p:nvSpPr>
              <p:cNvPr id="1042"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1043"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44"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1045"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1046"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47"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48"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49"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0"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1"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2"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3"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4"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5"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6"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1057"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8"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59"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1060"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1061"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1062"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1063"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solidFill>
                    <a:srgbClr val="000000"/>
                  </a:solidFill>
                </a:endParaRPr>
              </a:p>
            </p:txBody>
          </p:sp>
          <p:sp>
            <p:nvSpPr>
              <p:cNvPr id="1064"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1065"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solidFill>
                    <a:srgbClr val="000000"/>
                  </a:solidFill>
                </a:endParaRPr>
              </a:p>
            </p:txBody>
          </p:sp>
          <p:sp>
            <p:nvSpPr>
              <p:cNvPr id="1066"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1067"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solidFill>
                    <a:srgbClr val="000000"/>
                  </a:solidFill>
                </a:endParaRPr>
              </a:p>
            </p:txBody>
          </p:sp>
          <p:sp>
            <p:nvSpPr>
              <p:cNvPr id="1068"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solidFill>
                    <a:srgbClr val="000000"/>
                  </a:solidFill>
                </a:endParaRPr>
              </a:p>
            </p:txBody>
          </p:sp>
          <p:sp>
            <p:nvSpPr>
              <p:cNvPr id="1069"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solidFill>
                    <a:srgbClr val="000000"/>
                  </a:solidFill>
                </a:endParaRPr>
              </a:p>
            </p:txBody>
          </p:sp>
          <p:sp>
            <p:nvSpPr>
              <p:cNvPr id="1070"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solidFill>
                    <a:srgbClr val="000000"/>
                  </a:solidFill>
                </a:endParaRPr>
              </a:p>
            </p:txBody>
          </p:sp>
          <p:sp>
            <p:nvSpPr>
              <p:cNvPr id="1071"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1072"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1073"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solidFill>
                    <a:srgbClr val="000000"/>
                  </a:solidFill>
                </a:endParaRPr>
              </a:p>
            </p:txBody>
          </p:sp>
          <p:sp>
            <p:nvSpPr>
              <p:cNvPr id="1074"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1075"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solidFill>
                    <a:srgbClr val="000000"/>
                  </a:solidFill>
                </a:endParaRPr>
              </a:p>
            </p:txBody>
          </p:sp>
          <p:sp>
            <p:nvSpPr>
              <p:cNvPr id="1076"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1077"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solidFill>
                    <a:srgbClr val="000000"/>
                  </a:solidFill>
                </a:endParaRPr>
              </a:p>
            </p:txBody>
          </p:sp>
          <p:sp>
            <p:nvSpPr>
              <p:cNvPr id="1078"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solidFill>
                    <a:srgbClr val="000000"/>
                  </a:solidFill>
                </a:endParaRPr>
              </a:p>
            </p:txBody>
          </p:sp>
          <p:sp>
            <p:nvSpPr>
              <p:cNvPr id="1079"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1080"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solidFill>
                    <a:srgbClr val="000000"/>
                  </a:solidFill>
                </a:endParaRPr>
              </a:p>
            </p:txBody>
          </p:sp>
          <p:sp>
            <p:nvSpPr>
              <p:cNvPr id="1081"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82"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83"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1084"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1085"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solidFill>
                    <a:srgbClr val="000000"/>
                  </a:solidFill>
                </a:endParaRPr>
              </a:p>
            </p:txBody>
          </p:sp>
          <p:sp>
            <p:nvSpPr>
              <p:cNvPr id="1086"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solidFill>
                    <a:srgbClr val="000000"/>
                  </a:solidFill>
                </a:endParaRPr>
              </a:p>
            </p:txBody>
          </p:sp>
          <p:sp>
            <p:nvSpPr>
              <p:cNvPr id="1087"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88"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1089"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1090"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solidFill>
                    <a:srgbClr val="000000"/>
                  </a:solidFill>
                </a:endParaRPr>
              </a:p>
            </p:txBody>
          </p:sp>
          <p:sp>
            <p:nvSpPr>
              <p:cNvPr id="1091"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solidFill>
                    <a:srgbClr val="000000"/>
                  </a:solidFill>
                </a:endParaRPr>
              </a:p>
            </p:txBody>
          </p:sp>
          <p:sp>
            <p:nvSpPr>
              <p:cNvPr id="1092"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grpSp>
        <p:sp>
          <p:nvSpPr>
            <p:cNvPr id="872"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solidFill>
                  <a:srgbClr val="000000"/>
                </a:solidFill>
              </a:endParaRPr>
            </a:p>
          </p:txBody>
        </p:sp>
        <p:sp>
          <p:nvSpPr>
            <p:cNvPr id="874"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875"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solidFill>
                  <a:srgbClr val="000000"/>
                </a:solidFill>
              </a:endParaRPr>
            </a:p>
          </p:txBody>
        </p:sp>
        <p:sp>
          <p:nvSpPr>
            <p:cNvPr id="878"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solidFill>
                  <a:srgbClr val="000000"/>
                </a:solidFill>
              </a:endParaRPr>
            </a:p>
          </p:txBody>
        </p:sp>
        <p:sp>
          <p:nvSpPr>
            <p:cNvPr id="879"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880"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1"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882"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3"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4"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5"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6"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7"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8"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89"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90"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91"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892"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sp>
        <p:nvSpPr>
          <p:cNvPr id="867" name="866 CuadroTexto"/>
          <p:cNvSpPr txBox="1"/>
          <p:nvPr/>
        </p:nvSpPr>
        <p:spPr>
          <a:xfrm>
            <a:off x="605642" y="5094514"/>
            <a:ext cx="7980218" cy="1200329"/>
          </a:xfrm>
          <a:prstGeom prst="rect">
            <a:avLst/>
          </a:prstGeom>
          <a:noFill/>
        </p:spPr>
        <p:txBody>
          <a:bodyPr wrap="square" rtlCol="0">
            <a:spAutoFit/>
          </a:bodyPr>
          <a:lstStyle/>
          <a:p>
            <a:pPr algn="just"/>
            <a:r>
              <a:rPr lang="es-ES_tradnl" sz="1800" b="1" dirty="0" smtClean="0">
                <a:solidFill>
                  <a:srgbClr val="000000"/>
                </a:solidFill>
                <a:latin typeface="Calibri"/>
              </a:rPr>
              <a:t>En el ojo emétrope, mediante el proceso de </a:t>
            </a:r>
            <a:r>
              <a:rPr lang="es-ES_tradnl" sz="1800" b="1" i="1" dirty="0" smtClean="0">
                <a:solidFill>
                  <a:srgbClr val="FF0000"/>
                </a:solidFill>
                <a:latin typeface="Calibri"/>
              </a:rPr>
              <a:t>acomodación</a:t>
            </a:r>
            <a:r>
              <a:rPr lang="es-ES_tradnl" sz="1800" b="1" i="1" dirty="0" smtClean="0">
                <a:solidFill>
                  <a:srgbClr val="000000"/>
                </a:solidFill>
                <a:latin typeface="Calibri"/>
              </a:rPr>
              <a:t>,</a:t>
            </a:r>
            <a:r>
              <a:rPr lang="es-ES_tradnl" sz="1800" b="1" dirty="0" smtClean="0">
                <a:solidFill>
                  <a:srgbClr val="000000"/>
                </a:solidFill>
                <a:latin typeface="Calibri"/>
              </a:rPr>
              <a:t> la imagen se forma siempre en la retina, independientemente de la posición del objeto. En este proceso, el cristalino adquiere siempre la forma, y por lo tanto la potencia, requerida para ello.</a:t>
            </a:r>
            <a:endParaRPr lang="es-ES_tradnl" sz="1800" b="1" dirty="0">
              <a:solidFill>
                <a:srgbClr val="000000"/>
              </a:solidFill>
              <a:latin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0" presetClass="path" presetSubtype="0" repeatCount="indefinite" autoRev="1" fill="hold" nodeType="clickEffect">
                                  <p:stCondLst>
                                    <p:cond delay="0"/>
                                  </p:stCondLst>
                                  <p:childTnLst>
                                    <p:animMotion origin="layout" path="M 5E-6 -1.79463E-6 L 0.30001 -1.79463E-6 " pathEditMode="relative" rAng="0" ptsTypes="AA">
                                      <p:cBhvr>
                                        <p:cTn id="10" dur="3000" fill="hold"/>
                                        <p:tgtEl>
                                          <p:spTgt spid="9"/>
                                        </p:tgtEl>
                                        <p:attrNameLst>
                                          <p:attrName>ppt_x</p:attrName>
                                          <p:attrName>ppt_y</p:attrName>
                                        </p:attrNameLst>
                                      </p:cBhvr>
                                      <p:rCtr x="150" y="0"/>
                                    </p:animMotion>
                                  </p:childTnLst>
                                </p:cTn>
                              </p:par>
                              <p:par>
                                <p:cTn id="11" presetID="1" presetClass="entr" presetSubtype="0" fill="hold" nodeType="withEffect">
                                  <p:stCondLst>
                                    <p:cond delay="0"/>
                                  </p:stCondLst>
                                  <p:childTnLst>
                                    <p:set>
                                      <p:cBhvr>
                                        <p:cTn id="12" dur="1" fill="hold">
                                          <p:stCondLst>
                                            <p:cond delay="0"/>
                                          </p:stCondLst>
                                        </p:cTn>
                                        <p:tgtEl>
                                          <p:spTgt spid="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871"/>
                                        </p:tgtEl>
                                        <p:attrNameLst>
                                          <p:attrName>style.visibility</p:attrName>
                                        </p:attrNameLst>
                                      </p:cBhvr>
                                      <p:to>
                                        <p:strVal val="visible"/>
                                      </p:to>
                                    </p:set>
                                  </p:childTnLst>
                                </p:cTn>
                              </p:par>
                              <p:par>
                                <p:cTn id="15" presetID="35" presetClass="emph" presetSubtype="0" repeatCount="indefinite" fill="hold" nodeType="withEffect">
                                  <p:stCondLst>
                                    <p:cond delay="0"/>
                                  </p:stCondLst>
                                  <p:childTnLst>
                                    <p:anim calcmode="discrete" valueType="str">
                                      <p:cBhvr>
                                        <p:cTn id="16" dur="500" fill="hold"/>
                                        <p:tgtEl>
                                          <p:spTgt spid="871"/>
                                        </p:tgtEl>
                                        <p:attrNameLst>
                                          <p:attrName>style.visibility</p:attrName>
                                        </p:attrNameLst>
                                      </p:cBhvr>
                                      <p:tavLst>
                                        <p:tav tm="0">
                                          <p:val>
                                            <p:strVal val="hidden"/>
                                          </p:val>
                                        </p:tav>
                                        <p:tav tm="50000">
                                          <p:val>
                                            <p:strVal val="visible"/>
                                          </p:val>
                                        </p:tav>
                                      </p:tavLst>
                                    </p:anim>
                                  </p:childTnLst>
                                </p:cTn>
                              </p:par>
                              <p:par>
                                <p:cTn id="17" presetID="6" presetClass="emph" presetSubtype="0" repeatCount="indefinite" autoRev="1" fill="hold" grpId="0" nodeType="withEffect">
                                  <p:stCondLst>
                                    <p:cond delay="0"/>
                                  </p:stCondLst>
                                  <p:childTnLst>
                                    <p:animScale>
                                      <p:cBhvr>
                                        <p:cTn id="18" dur="3000" fill="hold"/>
                                        <p:tgtEl>
                                          <p:spTgt spid="870"/>
                                        </p:tgtEl>
                                      </p:cBhvr>
                                      <p:by x="150000" y="100000"/>
                                    </p:animScale>
                                  </p:childTnLst>
                                </p:cTn>
                              </p:par>
                              <p:par>
                                <p:cTn id="19" presetID="1" presetClass="entr" presetSubtype="0" fill="hold" grpId="0" nodeType="withEffect">
                                  <p:stCondLst>
                                    <p:cond delay="0"/>
                                  </p:stCondLst>
                                  <p:childTnLst>
                                    <p:set>
                                      <p:cBhvr>
                                        <p:cTn id="20" dur="1" fill="hold">
                                          <p:stCondLst>
                                            <p:cond delay="0"/>
                                          </p:stCondLst>
                                        </p:cTn>
                                        <p:tgtEl>
                                          <p:spTgt spid="23330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6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nodeType="clickEffect">
                                  <p:stCondLst>
                                    <p:cond delay="0"/>
                                  </p:stCondLst>
                                  <p:childTnLst>
                                    <p:set>
                                      <p:cBhvr>
                                        <p:cTn id="26" dur="1" fill="hold">
                                          <p:stCondLst>
                                            <p:cond delay="0"/>
                                          </p:stCondLst>
                                        </p:cTn>
                                        <p:tgtEl>
                                          <p:spTgt spid="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87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303" grpId="0" animBg="1"/>
      <p:bldP spid="870" grpId="0" animBg="1"/>
      <p:bldP spid="867" grpId="0"/>
    </p:bldLst>
  </p:timing>
</p:sld>
</file>

<file path=ppt/slides/slide196.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99714" name="Rectangle 2"/>
          <p:cNvSpPr>
            <a:spLocks noGrp="1" noChangeArrowheads="1"/>
          </p:cNvSpPr>
          <p:nvPr>
            <p:ph type="ctrTitle"/>
          </p:nvPr>
        </p:nvSpPr>
        <p:spPr>
          <a:xfrm>
            <a:off x="685800" y="1892300"/>
            <a:ext cx="7772400" cy="1809750"/>
          </a:xfrm>
        </p:spPr>
        <p:txBody>
          <a:bodyPr/>
          <a:lstStyle/>
          <a:p>
            <a:pPr eaLnBrk="1" hangingPunct="1"/>
            <a:r>
              <a:rPr lang="es-ES" sz="5400" b="1" smtClean="0">
                <a:solidFill>
                  <a:srgbClr val="FFFF66"/>
                </a:solidFill>
              </a:rPr>
              <a:t>4.4</a:t>
            </a:r>
            <a:r>
              <a:rPr lang="es-ES" sz="6000" b="1" smtClean="0">
                <a:solidFill>
                  <a:srgbClr val="FFFF66"/>
                </a:solidFill>
              </a:rPr>
              <a:t/>
            </a:r>
            <a:br>
              <a:rPr lang="es-ES" sz="6000" b="1" smtClean="0">
                <a:solidFill>
                  <a:srgbClr val="FFFF66"/>
                </a:solidFill>
              </a:rPr>
            </a:br>
            <a:r>
              <a:rPr lang="es-ES" sz="6000" b="1" smtClean="0">
                <a:solidFill>
                  <a:srgbClr val="FFFF66"/>
                </a:solidFill>
              </a:rPr>
              <a:t>MIOPÍA</a:t>
            </a:r>
          </a:p>
        </p:txBody>
      </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54" name="853 Rectángulo"/>
          <p:cNvSpPr/>
          <p:nvPr/>
        </p:nvSpPr>
        <p:spPr>
          <a:xfrm>
            <a:off x="320675" y="1412875"/>
            <a:ext cx="8526463" cy="38592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853"/>
          <p:cNvGrpSpPr>
            <a:grpSpLocks/>
          </p:cNvGrpSpPr>
          <p:nvPr/>
        </p:nvGrpSpPr>
        <p:grpSpPr bwMode="auto">
          <a:xfrm>
            <a:off x="661988" y="1957388"/>
            <a:ext cx="7808912" cy="2828925"/>
            <a:chOff x="417" y="1435"/>
            <a:chExt cx="4919" cy="1782"/>
          </a:xfrm>
        </p:grpSpPr>
        <p:grpSp>
          <p:nvGrpSpPr>
            <p:cNvPr id="501583" name="Group 2"/>
            <p:cNvGrpSpPr>
              <a:grpSpLocks/>
            </p:cNvGrpSpPr>
            <p:nvPr/>
          </p:nvGrpSpPr>
          <p:grpSpPr bwMode="auto">
            <a:xfrm>
              <a:off x="417" y="1435"/>
              <a:ext cx="4919" cy="1782"/>
              <a:chOff x="417" y="1435"/>
              <a:chExt cx="4919" cy="1782"/>
            </a:xfrm>
          </p:grpSpPr>
          <p:grpSp>
            <p:nvGrpSpPr>
              <p:cNvPr id="501585" name="Group 3"/>
              <p:cNvGrpSpPr>
                <a:grpSpLocks/>
              </p:cNvGrpSpPr>
              <p:nvPr/>
            </p:nvGrpSpPr>
            <p:grpSpPr bwMode="auto">
              <a:xfrm>
                <a:off x="2940" y="1435"/>
                <a:ext cx="1907" cy="1782"/>
                <a:chOff x="3961" y="2685"/>
                <a:chExt cx="3629" cy="3390"/>
              </a:xfrm>
            </p:grpSpPr>
            <p:sp>
              <p:nvSpPr>
                <p:cNvPr id="501587" name="Oval 4"/>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01588" name="AutoShape 5"/>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01589" name="Rectangle 6"/>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01590" name="Rectangle 7"/>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01586" name="Line 8"/>
              <p:cNvSpPr>
                <a:spLocks noChangeShapeType="1"/>
              </p:cNvSpPr>
              <p:nvPr/>
            </p:nvSpPr>
            <p:spPr bwMode="auto">
              <a:xfrm>
                <a:off x="417" y="2318"/>
                <a:ext cx="4919" cy="0"/>
              </a:xfrm>
              <a:prstGeom prst="line">
                <a:avLst/>
              </a:prstGeom>
              <a:noFill/>
              <a:ln w="9525">
                <a:solidFill>
                  <a:schemeClr val="tx1"/>
                </a:solidFill>
                <a:round/>
                <a:headEnd/>
                <a:tailEnd/>
              </a:ln>
            </p:spPr>
            <p:txBody>
              <a:bodyPr/>
              <a:lstStyle/>
              <a:p>
                <a:endParaRPr lang="es-ES_tradnl"/>
              </a:p>
            </p:txBody>
          </p:sp>
        </p:grpSp>
        <p:sp>
          <p:nvSpPr>
            <p:cNvPr id="501584" name="Oval 852"/>
            <p:cNvSpPr>
              <a:spLocks noChangeArrowheads="1"/>
            </p:cNvSpPr>
            <p:nvPr/>
          </p:nvSpPr>
          <p:spPr bwMode="auto">
            <a:xfrm>
              <a:off x="3064" y="2012"/>
              <a:ext cx="176" cy="613"/>
            </a:xfrm>
            <a:prstGeom prst="ellipse">
              <a:avLst/>
            </a:prstGeom>
            <a:solidFill>
              <a:srgbClr val="66CCFF"/>
            </a:solidFill>
            <a:ln w="9525">
              <a:noFill/>
              <a:round/>
              <a:headEnd/>
              <a:tailEnd/>
            </a:ln>
          </p:spPr>
          <p:txBody>
            <a:bodyPr wrap="none" anchor="ctr"/>
            <a:lstStyle/>
            <a:p>
              <a:pPr algn="ctr" rtl="1"/>
              <a:endParaRPr lang="es-ES_tradnl">
                <a:solidFill>
                  <a:srgbClr val="000000"/>
                </a:solidFill>
              </a:endParaRPr>
            </a:p>
          </p:txBody>
        </p:sp>
      </p:grpSp>
      <p:sp>
        <p:nvSpPr>
          <p:cNvPr id="235529" name="Text Box 9"/>
          <p:cNvSpPr txBox="1">
            <a:spLocks noChangeArrowheads="1"/>
          </p:cNvSpPr>
          <p:nvPr/>
        </p:nvSpPr>
        <p:spPr bwMode="auto">
          <a:xfrm>
            <a:off x="0" y="0"/>
            <a:ext cx="9144000" cy="701675"/>
          </a:xfrm>
          <a:prstGeom prst="rect">
            <a:avLst/>
          </a:prstGeom>
          <a:solidFill>
            <a:schemeClr val="bg1"/>
          </a:solidFill>
          <a:ln w="9525">
            <a:noFill/>
            <a:miter lim="800000"/>
            <a:headEnd/>
            <a:tailEnd/>
          </a:ln>
        </p:spPr>
        <p:txBody>
          <a:bodyPr>
            <a:spAutoFit/>
          </a:bodyPr>
          <a:lstStyle/>
          <a:p>
            <a:pPr algn="ctr">
              <a:spcBef>
                <a:spcPct val="50000"/>
              </a:spcBef>
            </a:pPr>
            <a:r>
              <a:rPr lang="es-ES" sz="4000" b="1">
                <a:solidFill>
                  <a:srgbClr val="009900"/>
                </a:solidFill>
              </a:rPr>
              <a:t>Ojo miope</a:t>
            </a:r>
          </a:p>
        </p:txBody>
      </p:sp>
      <p:grpSp>
        <p:nvGrpSpPr>
          <p:cNvPr id="5" name="Group 10"/>
          <p:cNvGrpSpPr>
            <a:grpSpLocks/>
          </p:cNvGrpSpPr>
          <p:nvPr/>
        </p:nvGrpSpPr>
        <p:grpSpPr bwMode="auto">
          <a:xfrm>
            <a:off x="2205038" y="1997075"/>
            <a:ext cx="631825" cy="1358900"/>
            <a:chOff x="190" y="1460"/>
            <a:chExt cx="398" cy="856"/>
          </a:xfrm>
        </p:grpSpPr>
        <p:grpSp>
          <p:nvGrpSpPr>
            <p:cNvPr id="501163" name="Group 11"/>
            <p:cNvGrpSpPr>
              <a:grpSpLocks/>
            </p:cNvGrpSpPr>
            <p:nvPr/>
          </p:nvGrpSpPr>
          <p:grpSpPr bwMode="auto">
            <a:xfrm rot="-312359">
              <a:off x="257" y="1460"/>
              <a:ext cx="331" cy="856"/>
              <a:chOff x="396" y="1432"/>
              <a:chExt cx="343" cy="871"/>
            </a:xfrm>
          </p:grpSpPr>
          <p:sp>
            <p:nvSpPr>
              <p:cNvPr id="501383" name="Freeform 12"/>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01384" name="Freeform 13"/>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01385" name="Freeform 14"/>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01386" name="Freeform 15"/>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01387" name="Freeform 16"/>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01388" name="Freeform 17"/>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01389" name="Freeform 18"/>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01390" name="Freeform 19"/>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1391" name="Freeform 20"/>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01392" name="Freeform 21"/>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01393" name="Freeform 22"/>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01394" name="Freeform 23"/>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01395" name="Freeform 24"/>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01396" name="Freeform 25"/>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01397" name="Freeform 26"/>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01398" name="Freeform 27"/>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01399" name="Freeform 28"/>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01400" name="Line 29"/>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01401" name="Freeform 30"/>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01402" name="Line 31"/>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01403" name="Freeform 32"/>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01404" name="Freeform 33"/>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01405" name="Freeform 34"/>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01406" name="Freeform 35"/>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01407" name="Line 36"/>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01408" name="Line 37"/>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01409" name="Line 38"/>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01410" name="Freeform 39"/>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01411" name="Freeform 40"/>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01412" name="Freeform 41"/>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01413" name="Freeform 42"/>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1414" name="Freeform 43"/>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01415" name="Freeform 44"/>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1416" name="Freeform 45"/>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01417" name="Freeform 46"/>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01418" name="Freeform 47"/>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01419" name="Freeform 48"/>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01420" name="Freeform 49"/>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01421" name="Freeform 50"/>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01422" name="Freeform 51"/>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01423" name="Freeform 52"/>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01424" name="Freeform 53"/>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01425" name="Freeform 54"/>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01426" name="Freeform 55"/>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01427" name="Freeform 56"/>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01428" name="Freeform 57"/>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01429" name="Freeform 58"/>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01430" name="Freeform 59"/>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01431" name="Freeform 60"/>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01432" name="Freeform 61"/>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01433" name="Freeform 62"/>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1434" name="Freeform 63"/>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01435" name="Freeform 64"/>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01436" name="Freeform 65"/>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01437" name="Freeform 66"/>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01438" name="Freeform 67"/>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01439" name="Freeform 68"/>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01440" name="Freeform 69"/>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01441" name="Freeform 70"/>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01442" name="Freeform 71"/>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01443" name="Freeform 72"/>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01444" name="Line 73"/>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01445" name="Freeform 74"/>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01446" name="Line 75"/>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01447" name="Freeform 76"/>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01448" name="Line 77"/>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01449" name="Freeform 78"/>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01450" name="Line 79"/>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01451" name="Freeform 80"/>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01452" name="Line 81"/>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01453" name="Line 82"/>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01454" name="Line 83"/>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01455" name="Line 84"/>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01456" name="Line 85"/>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01457" name="Freeform 86"/>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01458" name="Freeform 87"/>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01459" name="Freeform 88"/>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01460" name="Freeform 89"/>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01461" name="Freeform 90"/>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01462" name="Freeform 91"/>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01463" name="Freeform 92"/>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01464" name="Freeform 93"/>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01465" name="Freeform 94"/>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01466" name="Freeform 95"/>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01467" name="Freeform 96"/>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01468" name="Freeform 97"/>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01469" name="Freeform 98"/>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01470" name="Freeform 99"/>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01471" name="Freeform 100"/>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01472" name="Freeform 101"/>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01473" name="Freeform 102"/>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01474" name="Freeform 103"/>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01475" name="Freeform 104"/>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01476" name="Freeform 105"/>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01477" name="Freeform 106"/>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01478" name="Freeform 107"/>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01479" name="Freeform 108"/>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01480" name="Freeform 109"/>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01481" name="Freeform 110"/>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01482" name="Freeform 111"/>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01483" name="Freeform 112"/>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01484" name="Freeform 113"/>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1485" name="Freeform 114"/>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1486" name="Freeform 115"/>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01487" name="Freeform 116"/>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01488" name="Freeform 117"/>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01489" name="Freeform 118"/>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01490" name="Freeform 119"/>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01491" name="Freeform 120"/>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01492" name="Freeform 121"/>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01493" name="Freeform 122"/>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01494" name="Freeform 123"/>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01495" name="Freeform 124"/>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01496" name="Freeform 125"/>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01497" name="Freeform 126"/>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01498" name="Freeform 127"/>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01499" name="Freeform 128"/>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01500" name="Freeform 129"/>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01501" name="Freeform 130"/>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01502" name="Freeform 131"/>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01503" name="Freeform 132"/>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01504" name="Freeform 133"/>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01505" name="Freeform 134"/>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01506" name="Line 135"/>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01507" name="Line 136"/>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01508" name="Freeform 137"/>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01509" name="Line 138"/>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01510" name="Line 139"/>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01511" name="Line 140"/>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01512" name="Freeform 141"/>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01513" name="Line 142"/>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01514" name="Line 143"/>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01515" name="Freeform 144"/>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01516" name="Freeform 145"/>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01517" name="Freeform 146"/>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01518" name="Freeform 147"/>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01519" name="Freeform 148"/>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01520" name="Freeform 149"/>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01521" name="Freeform 150"/>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01522" name="Freeform 151"/>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01523" name="Freeform 152"/>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01524" name="Freeform 153"/>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01525" name="Line 154"/>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01526" name="Freeform 155"/>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01527" name="Freeform 156"/>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01528" name="Freeform 157"/>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01529" name="Freeform 158"/>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01530" name="Freeform 159"/>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01531" name="Freeform 160"/>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01532" name="Freeform 161"/>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01533" name="Freeform 162"/>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01534" name="Freeform 163"/>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01535" name="Freeform 164"/>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01536" name="Freeform 165"/>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01537" name="Freeform 166"/>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01538" name="Freeform 167"/>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01539" name="Freeform 168"/>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01540" name="Freeform 169"/>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01541" name="Freeform 170"/>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1542" name="Freeform 171"/>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01543" name="Freeform 172"/>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01544" name="Freeform 173"/>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01545" name="Freeform 174"/>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01546" name="Freeform 175"/>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01547" name="Freeform 176"/>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01548" name="Freeform 177"/>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01549" name="Freeform 178"/>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01550" name="Freeform 179"/>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01551" name="Freeform 180"/>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01552" name="Freeform 181"/>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01553" name="Freeform 182"/>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01554" name="Freeform 183"/>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01555" name="Freeform 184"/>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01556" name="Freeform 185"/>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01557" name="Freeform 186"/>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01558" name="Freeform 187"/>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01559" name="Freeform 188"/>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01560" name="Freeform 189"/>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01561" name="Freeform 190"/>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01562" name="Rectangle 191"/>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01563" name="Freeform 192"/>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01564" name="Freeform 193"/>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01565" name="Freeform 194"/>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01566" name="Freeform 195"/>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01567" name="Freeform 196"/>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01568" name="Freeform 197"/>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01569"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01570"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01571" name="Line 200"/>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01572" name="Freeform 201"/>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01573" name="Freeform 202"/>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01574" name="Line 203"/>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01575" name="Freeform 204"/>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01576" name="Freeform 205"/>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01577" name="Line 206"/>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01578" name="Freeform 207"/>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01579" name="Line 208"/>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01580" name="Line 209"/>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01581" name="Freeform 210"/>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01582" name="Freeform 211"/>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01164" name="Group 212"/>
            <p:cNvGrpSpPr>
              <a:grpSpLocks/>
            </p:cNvGrpSpPr>
            <p:nvPr/>
          </p:nvGrpSpPr>
          <p:grpSpPr bwMode="auto">
            <a:xfrm rot="-312359">
              <a:off x="190" y="1482"/>
              <a:ext cx="397" cy="788"/>
              <a:chOff x="327" y="1451"/>
              <a:chExt cx="412" cy="802"/>
            </a:xfrm>
          </p:grpSpPr>
          <p:sp>
            <p:nvSpPr>
              <p:cNvPr id="501183" name="Freeform 213"/>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01184" name="Freeform 214"/>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01185" name="Freeform 215"/>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01186" name="Freeform 216"/>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01187" name="Freeform 217"/>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01188" name="Line 218"/>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01189" name="Line 219"/>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01190" name="Freeform 220"/>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01191" name="Freeform 221"/>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01192" name="Freeform 222"/>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01193" name="Freeform 223"/>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01194" name="Freeform 224"/>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01195" name="Line 225"/>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01196" name="Freeform 226"/>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01197" name="Freeform 227"/>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01198" name="Freeform 228"/>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01199" name="Line 229"/>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01200" name="Freeform 230"/>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01201" name="Line 231"/>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01202" name="Line 232"/>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01203" name="Line 233"/>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01204" name="Line 234"/>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01205" name="Line 235"/>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01206" name="Line 236"/>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01207" name="Line 237"/>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01208" name="Freeform 238"/>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01209" name="Freeform 239"/>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01210" name="Freeform 240"/>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01211" name="Freeform 241"/>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01212" name="Line 242"/>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01213" name="Line 243"/>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01214" name="Freeform 244"/>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01215" name="Freeform 245"/>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01216" name="Line 246"/>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01217" name="Freeform 247"/>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1218" name="Freeform 248"/>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1219" name="Freeform 249"/>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01220" name="Line 250"/>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01221" name="Line 251"/>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01222" name="Line 252"/>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01223" name="Freeform 253"/>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01224" name="Line 254"/>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01225" name="Line 255"/>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01226" name="Freeform 256"/>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01227" name="Line 257"/>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01228" name="Line 258"/>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01229" name="Freeform 259"/>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01230" name="Line 260"/>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01231" name="Line 261"/>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01232" name="Freeform 262"/>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01233" name="Freeform 263"/>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01234" name="Freeform 264"/>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01235" name="Freeform 265"/>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01236" name="Freeform 266"/>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01237" name="Rectangle 267"/>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01238" name="Freeform 268"/>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01239" name="Freeform 269"/>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01240" name="Freeform 270"/>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01241" name="Freeform 271"/>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01242" name="Line 272"/>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01243" name="Freeform 273"/>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01244" name="Line 274"/>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01245" name="Line 275"/>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01246" name="Line 276"/>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01247" name="Freeform 277"/>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01248" name="Freeform 278"/>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01249" name="Freeform 279"/>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01250" name="Freeform 280"/>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01251" name="Freeform 281"/>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01252" name="Freeform 282"/>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01253" name="Line 283"/>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01254" name="Line 284"/>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01255" name="Freeform 285"/>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01256" name="Freeform 286"/>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01257" name="Freeform 287"/>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01258" name="Freeform 288"/>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01259" name="Freeform 289"/>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01260" name="Freeform 290"/>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1261" name="Freeform 291"/>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01262" name="Freeform 292"/>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01263" name="Freeform 293"/>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01264" name="Line 294"/>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01265" name="Freeform 295"/>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01266" name="Freeform 296"/>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01267" name="Line 297"/>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01268" name="Line 298"/>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01269" name="Freeform 299"/>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01270" name="Freeform 300"/>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01271" name="Line 301"/>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01272" name="Line 302"/>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01273" name="Freeform 303"/>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01274" name="Freeform 304"/>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01275" name="Freeform 305"/>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01276" name="Freeform 306"/>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01277" name="Freeform 307"/>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01278" name="Freeform 308"/>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01279" name="Freeform 309"/>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01280" name="Freeform 310"/>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01281" name="Freeform 311"/>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01282" name="Freeform 312"/>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01283" name="Freeform 313"/>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01284" name="Freeform 314"/>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01285" name="Line 315"/>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01286" name="Freeform 316"/>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01287" name="Freeform 317"/>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01288" name="Freeform 318"/>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01289" name="Freeform 319"/>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1290" name="Freeform 320"/>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1291" name="Freeform 321"/>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1292" name="Freeform 322"/>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01293" name="Freeform 323"/>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01294" name="Rectangle 324"/>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295" name="Freeform 325"/>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01296" name="Freeform 326"/>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01297" name="Rectangle 327"/>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298" name="Freeform 328"/>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01299" name="Freeform 329"/>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01300" name="Freeform 330"/>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01301" name="Freeform 331"/>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01302" name="Freeform 332"/>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01303" name="Freeform 333"/>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01304" name="Freeform 334"/>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01305" name="Line 335"/>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01306" name="Freeform 336"/>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01307" name="Freeform 337"/>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01308" name="Freeform 338"/>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01309" name="Freeform 339"/>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01310" name="Line 340"/>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01311" name="Freeform 341"/>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01312" name="Freeform 342"/>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01313" name="Freeform 343"/>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01314" name="Freeform 344"/>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01315" name="Line 345"/>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01316" name="Freeform 346"/>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01317" name="Freeform 347"/>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01318" name="Line 348"/>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01319" name="Freeform 349"/>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01320" name="Freeform 350"/>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01321" name="Freeform 351"/>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01322" name="Freeform 352"/>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01323" name="Line 353"/>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01324" name="Freeform 354"/>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01325" name="Freeform 355"/>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01326" name="Freeform 356"/>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01327" name="Freeform 357"/>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01328" name="Line 358"/>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01329" name="Freeform 359"/>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01330" name="Freeform 360"/>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01331" name="Freeform 361"/>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01332" name="Freeform 362"/>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01333" name="Line 363"/>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01334" name="Freeform 364"/>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01335" name="Freeform 365"/>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01336" name="Line 366"/>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01337" name="Freeform 367"/>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01338" name="Freeform 368"/>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1339" name="Freeform 369"/>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01340" name="Freeform 370"/>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1341" name="Freeform 371"/>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01342" name="Freeform 372"/>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1343" name="Freeform 373"/>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1344" name="Freeform 374"/>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01345" name="Freeform 375"/>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01346" name="Rectangle 376"/>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347" name="Freeform 377"/>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01348" name="Freeform 378"/>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1349" name="Freeform 379"/>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01350" name="Freeform 380"/>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01351" name="Freeform 381"/>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01352" name="Freeform 382"/>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01353" name="Freeform 383"/>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01354" name="Line 384"/>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01355" name="Freeform 385"/>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01356" name="Freeform 386"/>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1357" name="Freeform 387"/>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01358" name="Freeform 388"/>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01359" name="Freeform 389"/>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01360" name="Freeform 390"/>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01361" name="Freeform 391"/>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01362" name="Freeform 392"/>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01363" name="Freeform 393"/>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01364" name="Freeform 394"/>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1365" name="Freeform 395"/>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01366" name="Freeform 396"/>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01367" name="Freeform 397"/>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01368" name="Freeform 398"/>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01369" name="Freeform 399"/>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1370" name="Freeform 400"/>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01371" name="Line 401"/>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01372" name="Line 402"/>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01373" name="Freeform 403"/>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01374" name="Freeform 404"/>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01375" name="Freeform 405"/>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01376" name="Freeform 406"/>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01377" name="Line 407"/>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01378" name="Line 408"/>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01379" name="Freeform 409"/>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1380" name="Freeform 410"/>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01381" name="Freeform 411"/>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01382" name="Freeform 412"/>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01165" name="Freeform 413"/>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01166" name="Freeform 414"/>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01167" name="Freeform 415"/>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01168" name="Freeform 416"/>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01169" name="Freeform 417"/>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1170" name="Freeform 418"/>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01171" name="Rectangle 419"/>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172" name="Freeform 420"/>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01173" name="Freeform 421"/>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1174" name="Freeform 422"/>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1175" name="Freeform 423"/>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1176" name="Freeform 424"/>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1177" name="Freeform 425"/>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01178" name="Freeform 426"/>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01179" name="Freeform 427"/>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01180" name="Freeform 428"/>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1181" name="Freeform 429"/>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01182" name="Freeform 430"/>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8" name="Group 431"/>
          <p:cNvGrpSpPr>
            <a:grpSpLocks/>
          </p:cNvGrpSpPr>
          <p:nvPr/>
        </p:nvGrpSpPr>
        <p:grpSpPr bwMode="auto">
          <a:xfrm rot="630703" flipH="1">
            <a:off x="7483475" y="3338513"/>
            <a:ext cx="373063" cy="800100"/>
            <a:chOff x="5066" y="2330"/>
            <a:chExt cx="244" cy="513"/>
          </a:xfrm>
        </p:grpSpPr>
        <p:grpSp>
          <p:nvGrpSpPr>
            <p:cNvPr id="500744" name="Group 432"/>
            <p:cNvGrpSpPr>
              <a:grpSpLocks/>
            </p:cNvGrpSpPr>
            <p:nvPr/>
          </p:nvGrpSpPr>
          <p:grpSpPr bwMode="auto">
            <a:xfrm>
              <a:off x="5066" y="2330"/>
              <a:ext cx="204" cy="513"/>
              <a:chOff x="5066" y="2330"/>
              <a:chExt cx="204" cy="513"/>
            </a:xfrm>
          </p:grpSpPr>
          <p:sp>
            <p:nvSpPr>
              <p:cNvPr id="500963" name="Freeform 433"/>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00964" name="Freeform 434"/>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00965" name="Freeform 435"/>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00966" name="Line 436"/>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00967" name="Freeform 437"/>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00968" name="Freeform 438"/>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00969" name="Freeform 439"/>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00970" name="Freeform 440"/>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00971" name="Freeform 441"/>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00972" name="Freeform 442"/>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00973" name="Freeform 443"/>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00974" name="Freeform 444"/>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00975" name="Freeform 445"/>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00976" name="Freeform 446"/>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00977" name="Freeform 447"/>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00978" name="Freeform 448"/>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00979" name="Freeform 449"/>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00980" name="Freeform 450"/>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00981" name="Freeform 451"/>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00982" name="Freeform 452"/>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00983" name="Freeform 453"/>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00984" name="Freeform 454"/>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00985" name="Freeform 455"/>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00986" name="Freeform 456"/>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00987" name="Line 457"/>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00988" name="Freeform 458"/>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00989" name="Line 459"/>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00990" name="Freeform 460"/>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00991" name="Freeform 461"/>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00992" name="Freeform 462"/>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00993" name="Line 463"/>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00994" name="Freeform 464"/>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0995" name="Freeform 465"/>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0996" name="Freeform 466"/>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00997" name="Freeform 467"/>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00998" name="Freeform 468"/>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00999" name="Freeform 469"/>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01000" name="Freeform 470"/>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1001" name="Freeform 471"/>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01002" name="Freeform 472"/>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01003" name="Freeform 473"/>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01004" name="Freeform 474"/>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01005" name="Freeform 475"/>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01006" name="Freeform 476"/>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01007" name="Freeform 477"/>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01008" name="Line 478"/>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01009" name="Freeform 479"/>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01010" name="Freeform 480"/>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1011" name="Freeform 481"/>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1012" name="Freeform 482"/>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01013" name="Freeform 483"/>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01014" name="Freeform 484"/>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01015" name="Freeform 485"/>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01016" name="Freeform 486"/>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01017" name="Freeform 487"/>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01018" name="Freeform 488"/>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01019" name="Freeform 489"/>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01020" name="Freeform 490"/>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01021" name="Freeform 491"/>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01022" name="Freeform 492"/>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01023" name="Freeform 493"/>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01024" name="Line 494"/>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01025" name="Freeform 495"/>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1026" name="Line 496"/>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01027" name="Freeform 497"/>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01028" name="Freeform 498"/>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01029" name="Freeform 499"/>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01030" name="Line 500"/>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01031" name="Freeform 501"/>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1032" name="Line 502"/>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01033" name="Line 503"/>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01034" name="Line 504"/>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01035" name="Freeform 505"/>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01036" name="Line 506"/>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01037" name="Line 507"/>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01038" name="Freeform 508"/>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01039" name="Freeform 509"/>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01040" name="Freeform 510"/>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01041" name="Freeform 511"/>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01042" name="Freeform 512"/>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01043" name="Freeform 513"/>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01044" name="Freeform 514"/>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01045" name="Freeform 515"/>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01046" name="Freeform 516"/>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01047" name="Freeform 517"/>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01048" name="Freeform 518"/>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01049" name="Freeform 519"/>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01050" name="Freeform 520"/>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01051" name="Freeform 521"/>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01052" name="Freeform 522"/>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01053" name="Freeform 523"/>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01054" name="Freeform 524"/>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01055" name="Freeform 525"/>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01056" name="Freeform 526"/>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01057" name="Freeform 527"/>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01058" name="Freeform 528"/>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01059" name="Freeform 529"/>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01060" name="Freeform 530"/>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01061" name="Freeform 531"/>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01062" name="Freeform 532"/>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01063" name="Freeform 533"/>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01064" name="Freeform 534"/>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01065" name="Freeform 535"/>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01066" name="Freeform 536"/>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01067" name="Freeform 537"/>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01068" name="Freeform 538"/>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01069" name="Freeform 539"/>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01070" name="Freeform 540"/>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01071" name="Freeform 541"/>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01072" name="Freeform 542"/>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01073" name="Freeform 543"/>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01074" name="Freeform 544"/>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01075" name="Freeform 545"/>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01076" name="Freeform 546"/>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01077" name="Freeform 547"/>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01078" name="Freeform 548"/>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01079" name="Freeform 549"/>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01080" name="Freeform 550"/>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01081" name="Freeform 551"/>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01082" name="Freeform 552"/>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01083" name="Freeform 553"/>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01084" name="Freeform 554"/>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01085" name="Freeform 555"/>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01086" name="Line 556"/>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01087" name="Freeform 557"/>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01088" name="Line 558"/>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01089" name="Line 559"/>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01090" name="Line 560"/>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01091" name="Freeform 561"/>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01092" name="Line 562"/>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01093" name="Line 563"/>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01094" name="Freeform 564"/>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01095" name="Freeform 565"/>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01096" name="Freeform 566"/>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01097" name="Freeform 567"/>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01098" name="Freeform 568"/>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01099" name="Freeform 569"/>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01100" name="Freeform 570"/>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01101" name="Freeform 571"/>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01102" name="Freeform 572"/>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01103" name="Freeform 573"/>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01104" name="Freeform 574"/>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01105" name="Freeform 575"/>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01106" name="Freeform 576"/>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01107" name="Freeform 577"/>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01108" name="Freeform 578"/>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01109" name="Freeform 579"/>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01110" name="Freeform 580"/>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01111" name="Freeform 581"/>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01112" name="Freeform 582"/>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01113" name="Freeform 583"/>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01114" name="Freeform 584"/>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01115" name="Freeform 585"/>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01116" name="Freeform 586"/>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01117" name="Freeform 587"/>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01118" name="Freeform 588"/>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01119" name="Freeform 589"/>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01120" name="Freeform 590"/>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01121" name="Freeform 591"/>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01122" name="Freeform 592"/>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01123" name="Freeform 593"/>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01124" name="Freeform 594"/>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01125" name="Freeform 595"/>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01126" name="Freeform 596"/>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01127" name="Freeform 597"/>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01128" name="Freeform 598"/>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01129" name="Freeform 599"/>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01130" name="Freeform 600"/>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01131" name="Freeform 601"/>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01132" name="Freeform 602"/>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01133" name="Freeform 603"/>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01134" name="Freeform 604"/>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01135" name="Freeform 605"/>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01136" name="Freeform 606"/>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01137" name="Freeform 607"/>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01138" name="Freeform 608"/>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01139" name="Freeform 609"/>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01140" name="Freeform 610"/>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01141" name="Freeform 611"/>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01142" name="Freeform 612"/>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01143" name="Freeform 613"/>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01144" name="Freeform 614"/>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01145" name="Freeform 615"/>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01146" name="Freeform 616"/>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01147" name="Freeform 617"/>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01148" name="Freeform 618"/>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01149" name="Freeform 619"/>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01150" name="Freeform 620"/>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01151" name="Rectangle 621"/>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01152" name="Freeform 622"/>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01153" name="Line 623"/>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01154" name="Freeform 624"/>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01155" name="Freeform 625"/>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01156" name="Line 626"/>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01157" name="Freeform 627"/>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01158" name="Freeform 628"/>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01159" name="Line 629"/>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01160" name="Line 630"/>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01161" name="Freeform 631"/>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01162" name="Freeform 632"/>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00745" name="Group 633"/>
            <p:cNvGrpSpPr>
              <a:grpSpLocks/>
            </p:cNvGrpSpPr>
            <p:nvPr/>
          </p:nvGrpSpPr>
          <p:grpSpPr bwMode="auto">
            <a:xfrm>
              <a:off x="5066" y="2355"/>
              <a:ext cx="244" cy="483"/>
              <a:chOff x="5066" y="2355"/>
              <a:chExt cx="244" cy="483"/>
            </a:xfrm>
          </p:grpSpPr>
          <p:sp>
            <p:nvSpPr>
              <p:cNvPr id="500763" name="Freeform 634"/>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00764" name="Freeform 635"/>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00765" name="Freeform 636"/>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00766" name="Freeform 637"/>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00767" name="Freeform 638"/>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00768" name="Freeform 639"/>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00769" name="Freeform 640"/>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00770" name="Freeform 641"/>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00771" name="Freeform 642"/>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00772" name="Freeform 643"/>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00773" name="Freeform 644"/>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00774" name="Freeform 645"/>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00775" name="Freeform 646"/>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00776" name="Freeform 647"/>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00777" name="Freeform 648"/>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00778" name="Freeform 649"/>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00779" name="Freeform 650"/>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00780" name="Freeform 651"/>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00781" name="Freeform 652"/>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00782" name="Freeform 653"/>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0783" name="Freeform 654"/>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0784" name="Freeform 655"/>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00785" name="Freeform 656"/>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00786" name="Freeform 657"/>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00787" name="Freeform 658"/>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00788" name="Freeform 659"/>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00789" name="Freeform 660"/>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00790" name="Freeform 661"/>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00791" name="Line 662"/>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00792" name="Line 663"/>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00793" name="Freeform 664"/>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00794" name="Freeform 665"/>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00795" name="Freeform 666"/>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00796" name="Line 667"/>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00797" name="Line 668"/>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00798" name="Freeform 669"/>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00799" name="Line 670"/>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00800" name="Freeform 671"/>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00801" name="Line 672"/>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00802" name="Line 673"/>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00803" name="Freeform 674"/>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00804" name="Freeform 675"/>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00805" name="Freeform 676"/>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00806" name="Line 677"/>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00807" name="Freeform 678"/>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00808" name="Line 679"/>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00809" name="Line 680"/>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00810" name="Freeform 681"/>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00811" name="Line 682"/>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00812" name="Freeform 683"/>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00813" name="Freeform 684"/>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00814" name="Freeform 685"/>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00815" name="Freeform 686"/>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00816" name="Freeform 687"/>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00817" name="Freeform 688"/>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00818" name="Freeform 689"/>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00819" name="Freeform 690"/>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00820" name="Freeform 691"/>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00821" name="Freeform 692"/>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00822" name="Line 693"/>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00823" name="Freeform 694"/>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00824" name="Line 695"/>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00825" name="Line 696"/>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00826" name="Line 697"/>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00827" name="Freeform 698"/>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00828" name="Freeform 699"/>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00829" name="Freeform 700"/>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00830" name="Freeform 701"/>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00831" name="Freeform 702"/>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00832" name="Freeform 703"/>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00833" name="Line 704"/>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00834" name="Freeform 705"/>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00835" name="Freeform 706"/>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00836" name="Freeform 707"/>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00837" name="Freeform 708"/>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0838" name="Freeform 709"/>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00839" name="Freeform 710"/>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00840" name="Freeform 711"/>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00841" name="Freeform 712"/>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00842" name="Freeform 713"/>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00843" name="Freeform 714"/>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00844" name="Line 715"/>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00845" name="Freeform 716"/>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0846" name="Freeform 717"/>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0847" name="Line 718"/>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00848" name="Line 719"/>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00849" name="Freeform 720"/>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00850" name="Freeform 721"/>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00851" name="Freeform 722"/>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00852" name="Freeform 723"/>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00853" name="Freeform 724"/>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00854" name="Freeform 725"/>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00855" name="Freeform 726"/>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00856" name="Freeform 727"/>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0857" name="Freeform 728"/>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00858" name="Freeform 729"/>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00859" name="Freeform 730"/>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00860" name="Freeform 731"/>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00861" name="Freeform 732"/>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00862" name="Line 733"/>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00863" name="Freeform 734"/>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0864" name="Freeform 735"/>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0865" name="Line 736"/>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00866" name="Freeform 737"/>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00867" name="Rectangle 738"/>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868" name="Freeform 739"/>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00869" name="Freeform 740"/>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00870" name="Freeform 741"/>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00871" name="Freeform 742"/>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00872" name="Freeform 743"/>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00873" name="Freeform 744"/>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00874" name="Freeform 745"/>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00875" name="Freeform 746"/>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00876" name="Rectangle 747"/>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877" name="Rectangle 748"/>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878" name="Freeform 749"/>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00879" name="Freeform 750"/>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00880" name="Freeform 751"/>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00881" name="Freeform 752"/>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00882" name="Freeform 753"/>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00883" name="Freeform 754"/>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00884" name="Freeform 755"/>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00885" name="Line 756"/>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00886" name="Freeform 757"/>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00887" name="Freeform 758"/>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00888" name="Freeform 759"/>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00889" name="Freeform 760"/>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0890" name="Line 761"/>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00891" name="Freeform 762"/>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00892" name="Freeform 763"/>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0893" name="Line 764"/>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00894" name="Freeform 765"/>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00895" name="Freeform 766"/>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00896" name="Freeform 767"/>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00897" name="Freeform 768"/>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00898" name="Freeform 769"/>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00899" name="Freeform 770"/>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00900" name="Freeform 771"/>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00901" name="Freeform 772"/>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00902" name="Freeform 773"/>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00903" name="Freeform 774"/>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00904" name="Freeform 775"/>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00905" name="Freeform 776"/>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00906" name="Freeform 777"/>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00907" name="Freeform 778"/>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00908" name="Line 779"/>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00909" name="Freeform 780"/>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00910" name="Freeform 781"/>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00911" name="Line 782"/>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00912" name="Freeform 783"/>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00913" name="Freeform 784"/>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00914" name="Freeform 785"/>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00915" name="Freeform 786"/>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00916" name="Freeform 787"/>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00917" name="Freeform 788"/>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00918" name="Freeform 789"/>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00919" name="Freeform 790"/>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00920" name="Freeform 791"/>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00921" name="Freeform 792"/>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00922" name="Freeform 793"/>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0923" name="Rectangle 794"/>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924" name="Freeform 795"/>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00925" name="Freeform 796"/>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00926" name="Freeform 797"/>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00927" name="Freeform 798"/>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00928" name="Rectangle 799"/>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929" name="Rectangle 800"/>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930" name="Freeform 801"/>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00931" name="Freeform 802"/>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00932" name="Freeform 803"/>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00933" name="Line 804"/>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00934" name="Line 805"/>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00935" name="Freeform 806"/>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00936" name="Freeform 807"/>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00937" name="Freeform 808"/>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00938" name="Freeform 809"/>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0939" name="Freeform 810"/>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00940" name="Freeform 811"/>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00941" name="Freeform 812"/>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00942" name="Freeform 813"/>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00943" name="Freeform 814"/>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00944" name="Freeform 815"/>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00945" name="Freeform 816"/>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0946" name="Freeform 817"/>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00947" name="Freeform 818"/>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00948" name="Freeform 819"/>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0949" name="Freeform 820"/>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0950" name="Freeform 821"/>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00951" name="Line 822"/>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00952" name="Line 823"/>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00953" name="Line 824"/>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00954" name="Freeform 825"/>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00955" name="Freeform 826"/>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00956" name="Freeform 827"/>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00957" name="Freeform 828"/>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00958" name="Freeform 829"/>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00959" name="Freeform 830"/>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00960" name="Freeform 831"/>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0961" name="Freeform 832"/>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0962" name="Freeform 833"/>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00746" name="Freeform 834"/>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00747" name="Freeform 835"/>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0748" name="Freeform 836"/>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0749" name="Freeform 837"/>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00750" name="Freeform 838"/>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00751" name="Freeform 839"/>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00752" name="Freeform 840"/>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00753" name="Freeform 841"/>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00754" name="Rectangle 842"/>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0755" name="Freeform 843"/>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00756" name="Freeform 844"/>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0757" name="Freeform 845"/>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00758" name="Freeform 846"/>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0759" name="Freeform 847"/>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0760" name="Freeform 848"/>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00761" name="Freeform 849"/>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0762" name="Freeform 850"/>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236371" name="Text Box 851"/>
          <p:cNvSpPr txBox="1">
            <a:spLocks noChangeArrowheads="1"/>
          </p:cNvSpPr>
          <p:nvPr/>
        </p:nvSpPr>
        <p:spPr bwMode="auto">
          <a:xfrm>
            <a:off x="385763" y="3470275"/>
            <a:ext cx="633412" cy="701675"/>
          </a:xfrm>
          <a:prstGeom prst="rect">
            <a:avLst/>
          </a:prstGeom>
          <a:noFill/>
          <a:ln w="9525">
            <a:noFill/>
            <a:miter lim="800000"/>
            <a:headEnd/>
            <a:tailEnd/>
          </a:ln>
        </p:spPr>
        <p:txBody>
          <a:bodyPr>
            <a:spAutoFit/>
          </a:bodyPr>
          <a:lstStyle/>
          <a:p>
            <a:pPr>
              <a:spcBef>
                <a:spcPct val="50000"/>
              </a:spcBef>
            </a:pPr>
            <a:r>
              <a:rPr lang="es-ES" sz="4000" b="1">
                <a:solidFill>
                  <a:srgbClr val="3333CC"/>
                </a:solidFill>
                <a:cs typeface="Times New Roman" pitchFamily="18" charset="0"/>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499"/>
                                          </p:stCondLst>
                                        </p:cTn>
                                        <p:tgtEl>
                                          <p:spTgt spid="23552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0" presetClass="path" presetSubtype="0" fill="hold" nodeType="clickEffect">
                                  <p:stCondLst>
                                    <p:cond delay="0"/>
                                  </p:stCondLst>
                                  <p:childTnLst>
                                    <p:animMotion origin="layout" path="M -0.2 3.46821E-7 L 1.94444E-6 3.46821E-7 " pathEditMode="relative" rAng="0" ptsTypes="AA">
                                      <p:cBhvr>
                                        <p:cTn id="22" dur="2000" spd="-100000" fill="hold"/>
                                        <p:tgtEl>
                                          <p:spTgt spid="5"/>
                                        </p:tgtEl>
                                        <p:attrNameLst>
                                          <p:attrName>ppt_x</p:attrName>
                                          <p:attrName>ppt_y</p:attrName>
                                        </p:attrNameLst>
                                      </p:cBhvr>
                                      <p:rCtr x="100" y="0"/>
                                    </p:animMotion>
                                  </p:childTnLst>
                                </p:cTn>
                              </p:par>
                              <p:par>
                                <p:cTn id="23" presetID="0" presetClass="path" presetSubtype="0" fill="hold" nodeType="withEffect">
                                  <p:stCondLst>
                                    <p:cond delay="0"/>
                                  </p:stCondLst>
                                  <p:childTnLst>
                                    <p:animMotion origin="layout" path="M -2.77778E-7 2.25434E-6 L -0.05573 2.25434E-6 " pathEditMode="relative" rAng="0" ptsTypes="AA">
                                      <p:cBhvr>
                                        <p:cTn id="24" dur="2000" fill="hold"/>
                                        <p:tgtEl>
                                          <p:spTgt spid="8"/>
                                        </p:tgtEl>
                                        <p:attrNameLst>
                                          <p:attrName>ppt_x</p:attrName>
                                          <p:attrName>ppt_y</p:attrName>
                                        </p:attrNameLst>
                                      </p:cBhvr>
                                      <p:rCtr x="-28" y="0"/>
                                    </p:animMotion>
                                  </p:childTnLst>
                                </p:cTn>
                              </p:par>
                            </p:childTnLst>
                          </p:cTn>
                        </p:par>
                        <p:par>
                          <p:cTn id="25" fill="hold">
                            <p:stCondLst>
                              <p:cond delay="2000"/>
                            </p:stCondLst>
                            <p:childTnLst>
                              <p:par>
                                <p:cTn id="26" presetID="1" presetClass="entr" presetSubtype="0" fill="hold" grpId="0" nodeType="afterEffect">
                                  <p:stCondLst>
                                    <p:cond delay="0"/>
                                  </p:stCondLst>
                                  <p:childTnLst>
                                    <p:set>
                                      <p:cBhvr>
                                        <p:cTn id="27" dur="1" fill="hold">
                                          <p:stCondLst>
                                            <p:cond delay="0"/>
                                          </p:stCondLst>
                                        </p:cTn>
                                        <p:tgtEl>
                                          <p:spTgt spid="23637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9" grpId="0" animBg="1" autoUpdateAnimBg="0"/>
      <p:bldP spid="236371" grpId="0"/>
    </p:bldLst>
  </p:timing>
</p:sld>
</file>

<file path=ppt/slides/slide19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58" name="857 Rectángulo"/>
          <p:cNvSpPr/>
          <p:nvPr/>
        </p:nvSpPr>
        <p:spPr>
          <a:xfrm>
            <a:off x="450850" y="1377950"/>
            <a:ext cx="8253413" cy="39893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nvGrpSpPr>
          <p:cNvPr id="2" name="856 Grupo"/>
          <p:cNvGrpSpPr>
            <a:grpSpLocks/>
          </p:cNvGrpSpPr>
          <p:nvPr/>
        </p:nvGrpSpPr>
        <p:grpSpPr bwMode="auto">
          <a:xfrm>
            <a:off x="2303463" y="1839913"/>
            <a:ext cx="4703762" cy="3135312"/>
            <a:chOff x="2315687" y="2173184"/>
            <a:chExt cx="4702629" cy="3135086"/>
          </a:xfrm>
        </p:grpSpPr>
        <p:sp>
          <p:nvSpPr>
            <p:cNvPr id="856" name="855 Rectángulo"/>
            <p:cNvSpPr/>
            <p:nvPr/>
          </p:nvSpPr>
          <p:spPr>
            <a:xfrm>
              <a:off x="3931373" y="2719245"/>
              <a:ext cx="1341114" cy="2125509"/>
            </a:xfrm>
            <a:prstGeom prst="rect">
              <a:avLst/>
            </a:prstGeom>
            <a:solidFill>
              <a:srgbClr val="61D6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854" name="853 Elipse"/>
            <p:cNvSpPr/>
            <p:nvPr/>
          </p:nvSpPr>
          <p:spPr>
            <a:xfrm>
              <a:off x="2315687" y="2173184"/>
              <a:ext cx="2209268" cy="313508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855" name="854 Elipse"/>
            <p:cNvSpPr/>
            <p:nvPr/>
          </p:nvSpPr>
          <p:spPr>
            <a:xfrm>
              <a:off x="4809048" y="2173184"/>
              <a:ext cx="2209268" cy="313508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grpSp>
        <p:nvGrpSpPr>
          <p:cNvPr id="3" name="Group 4"/>
          <p:cNvGrpSpPr>
            <a:grpSpLocks/>
          </p:cNvGrpSpPr>
          <p:nvPr/>
        </p:nvGrpSpPr>
        <p:grpSpPr bwMode="auto">
          <a:xfrm>
            <a:off x="631825" y="1992313"/>
            <a:ext cx="7500938" cy="2863850"/>
            <a:chOff x="405" y="1464"/>
            <a:chExt cx="4725" cy="1804"/>
          </a:xfrm>
        </p:grpSpPr>
        <p:grpSp>
          <p:nvGrpSpPr>
            <p:cNvPr id="502612" name="Group 5"/>
            <p:cNvGrpSpPr>
              <a:grpSpLocks/>
            </p:cNvGrpSpPr>
            <p:nvPr/>
          </p:nvGrpSpPr>
          <p:grpSpPr bwMode="auto">
            <a:xfrm>
              <a:off x="3198" y="1464"/>
              <a:ext cx="1932" cy="1804"/>
              <a:chOff x="3961" y="2685"/>
              <a:chExt cx="3629" cy="3390"/>
            </a:xfrm>
          </p:grpSpPr>
          <p:sp>
            <p:nvSpPr>
              <p:cNvPr id="502615"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02616"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02617"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02618"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02613" name="Line 10"/>
            <p:cNvSpPr>
              <a:spLocks noChangeShapeType="1"/>
            </p:cNvSpPr>
            <p:nvPr/>
          </p:nvSpPr>
          <p:spPr bwMode="auto">
            <a:xfrm>
              <a:off x="928" y="2358"/>
              <a:ext cx="4186" cy="0"/>
            </a:xfrm>
            <a:prstGeom prst="line">
              <a:avLst/>
            </a:prstGeom>
            <a:noFill/>
            <a:ln w="9525">
              <a:solidFill>
                <a:schemeClr val="tx1"/>
              </a:solidFill>
              <a:round/>
              <a:headEnd/>
              <a:tailEnd/>
            </a:ln>
          </p:spPr>
          <p:txBody>
            <a:bodyPr/>
            <a:lstStyle/>
            <a:p>
              <a:endParaRPr lang="es-ES_tradnl"/>
            </a:p>
          </p:txBody>
        </p:sp>
        <p:sp>
          <p:nvSpPr>
            <p:cNvPr id="502614" name="Line 10"/>
            <p:cNvSpPr>
              <a:spLocks noChangeShapeType="1"/>
            </p:cNvSpPr>
            <p:nvPr/>
          </p:nvSpPr>
          <p:spPr bwMode="auto">
            <a:xfrm>
              <a:off x="405" y="2358"/>
              <a:ext cx="538" cy="0"/>
            </a:xfrm>
            <a:prstGeom prst="line">
              <a:avLst/>
            </a:prstGeom>
            <a:noFill/>
            <a:ln w="9525">
              <a:solidFill>
                <a:schemeClr val="tx1"/>
              </a:solidFill>
              <a:prstDash val="dash"/>
              <a:round/>
              <a:headEnd/>
              <a:tailEnd/>
            </a:ln>
          </p:spPr>
          <p:txBody>
            <a:bodyPr/>
            <a:lstStyle/>
            <a:p>
              <a:endParaRPr lang="es-ES_tradnl"/>
            </a:p>
          </p:txBody>
        </p:sp>
      </p:grpSp>
      <p:sp>
        <p:nvSpPr>
          <p:cNvPr id="501765" name="Text Box 2"/>
          <p:cNvSpPr txBox="1">
            <a:spLocks noChangeArrowheads="1"/>
          </p:cNvSpPr>
          <p:nvPr/>
        </p:nvSpPr>
        <p:spPr bwMode="auto">
          <a:xfrm>
            <a:off x="0" y="0"/>
            <a:ext cx="9144000" cy="701675"/>
          </a:xfrm>
          <a:prstGeom prst="rect">
            <a:avLst/>
          </a:prstGeom>
          <a:solidFill>
            <a:schemeClr val="bg1"/>
          </a:solidFill>
          <a:ln w="9525">
            <a:noFill/>
            <a:miter lim="800000"/>
            <a:headEnd/>
            <a:tailEnd/>
          </a:ln>
        </p:spPr>
        <p:txBody>
          <a:bodyPr>
            <a:spAutoFit/>
          </a:bodyPr>
          <a:lstStyle/>
          <a:p>
            <a:pPr algn="ctr">
              <a:spcBef>
                <a:spcPct val="50000"/>
              </a:spcBef>
            </a:pPr>
            <a:r>
              <a:rPr lang="es-ES" sz="4000" b="1">
                <a:solidFill>
                  <a:srgbClr val="009900"/>
                </a:solidFill>
                <a:latin typeface="Calibri" pitchFamily="34" charset="0"/>
              </a:rPr>
              <a:t>Ojo miope corregido</a:t>
            </a:r>
          </a:p>
        </p:txBody>
      </p:sp>
      <p:grpSp>
        <p:nvGrpSpPr>
          <p:cNvPr id="5" name="Group 11"/>
          <p:cNvGrpSpPr>
            <a:grpSpLocks/>
          </p:cNvGrpSpPr>
          <p:nvPr/>
        </p:nvGrpSpPr>
        <p:grpSpPr bwMode="auto">
          <a:xfrm>
            <a:off x="728663" y="2032000"/>
            <a:ext cx="631825" cy="1358900"/>
            <a:chOff x="190" y="1460"/>
            <a:chExt cx="398" cy="856"/>
          </a:xfrm>
        </p:grpSpPr>
        <p:grpSp>
          <p:nvGrpSpPr>
            <p:cNvPr id="502192" name="Group 12"/>
            <p:cNvGrpSpPr>
              <a:grpSpLocks/>
            </p:cNvGrpSpPr>
            <p:nvPr/>
          </p:nvGrpSpPr>
          <p:grpSpPr bwMode="auto">
            <a:xfrm rot="-312359">
              <a:off x="257" y="1460"/>
              <a:ext cx="331" cy="856"/>
              <a:chOff x="396" y="1432"/>
              <a:chExt cx="343" cy="871"/>
            </a:xfrm>
          </p:grpSpPr>
          <p:sp>
            <p:nvSpPr>
              <p:cNvPr id="502412" name="Freeform 13"/>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02413" name="Freeform 14"/>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02414" name="Freeform 15"/>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02415" name="Freeform 16"/>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02416" name="Freeform 17"/>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02417" name="Freeform 18"/>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02418" name="Freeform 19"/>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02419" name="Freeform 20"/>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2420" name="Freeform 21"/>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02421" name="Freeform 22"/>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02422" name="Freeform 23"/>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02423" name="Freeform 24"/>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02424" name="Freeform 25"/>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02425" name="Freeform 26"/>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02426" name="Freeform 27"/>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02427" name="Freeform 28"/>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02428" name="Freeform 29"/>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02429" name="Line 30"/>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02430" name="Freeform 31"/>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02431" name="Line 32"/>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02432" name="Freeform 33"/>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02433" name="Freeform 34"/>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02434" name="Freeform 35"/>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02435" name="Freeform 36"/>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02436" name="Line 37"/>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02437" name="Line 38"/>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02438" name="Line 39"/>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02439" name="Freeform 40"/>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02440" name="Freeform 41"/>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02441" name="Freeform 42"/>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02442" name="Freeform 43"/>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2443" name="Freeform 44"/>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02444" name="Freeform 45"/>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2445" name="Freeform 46"/>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02446" name="Freeform 47"/>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02447" name="Freeform 48"/>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02448" name="Freeform 49"/>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02449" name="Freeform 50"/>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02450" name="Freeform 51"/>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02451" name="Freeform 52"/>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02452" name="Freeform 53"/>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02453" name="Freeform 54"/>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02454" name="Freeform 55"/>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02455" name="Freeform 56"/>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02456" name="Freeform 57"/>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02457" name="Freeform 58"/>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02458" name="Freeform 59"/>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02459" name="Freeform 60"/>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02460" name="Freeform 61"/>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02461" name="Freeform 62"/>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02462" name="Freeform 63"/>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2463" name="Freeform 64"/>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02464" name="Freeform 65"/>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02465" name="Freeform 66"/>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02466" name="Freeform 67"/>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02467" name="Freeform 68"/>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02468" name="Freeform 69"/>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02469" name="Freeform 70"/>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02470" name="Freeform 71"/>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02471" name="Freeform 72"/>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02472" name="Freeform 73"/>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02473" name="Line 74"/>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02474" name="Freeform 75"/>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02475" name="Line 76"/>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02476" name="Freeform 77"/>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02477" name="Line 78"/>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02478" name="Freeform 79"/>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02479" name="Line 80"/>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02480" name="Freeform 81"/>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02481" name="Line 82"/>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02482" name="Line 83"/>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02483" name="Line 84"/>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02484" name="Line 85"/>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02485" name="Line 86"/>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02486" name="Freeform 87"/>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02487" name="Freeform 88"/>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02488" name="Freeform 89"/>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02489" name="Freeform 90"/>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02490" name="Freeform 91"/>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02491" name="Freeform 92"/>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02492" name="Freeform 93"/>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02493" name="Freeform 94"/>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02494" name="Freeform 95"/>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02495" name="Freeform 96"/>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02496" name="Freeform 97"/>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02497" name="Freeform 98"/>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02498" name="Freeform 99"/>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02499" name="Freeform 100"/>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02500" name="Freeform 101"/>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02501" name="Freeform 102"/>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02502" name="Freeform 103"/>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02503" name="Freeform 104"/>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02504" name="Freeform 105"/>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02505" name="Freeform 106"/>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02506" name="Freeform 107"/>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02507" name="Freeform 108"/>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02508" name="Freeform 109"/>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02509" name="Freeform 110"/>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02510" name="Freeform 111"/>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02511" name="Freeform 112"/>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02512" name="Freeform 113"/>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02513" name="Freeform 114"/>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2514" name="Freeform 115"/>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2515" name="Freeform 116"/>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02516" name="Freeform 117"/>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02517" name="Freeform 118"/>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02518" name="Freeform 119"/>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02519" name="Freeform 120"/>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02520" name="Freeform 121"/>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02521" name="Freeform 122"/>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02522" name="Freeform 123"/>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02523" name="Freeform 124"/>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02524" name="Freeform 125"/>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02525" name="Freeform 126"/>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02526" name="Freeform 127"/>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02527" name="Freeform 128"/>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02528" name="Freeform 129"/>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02529" name="Freeform 130"/>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02530" name="Freeform 131"/>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02531" name="Freeform 132"/>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02532" name="Freeform 133"/>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02533" name="Freeform 134"/>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02534" name="Freeform 135"/>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02535" name="Line 136"/>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02536" name="Line 137"/>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02537" name="Freeform 138"/>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02538" name="Line 139"/>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02539" name="Line 140"/>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02540" name="Line 141"/>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02541" name="Freeform 142"/>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02542" name="Line 143"/>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02543" name="Line 144"/>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02544" name="Freeform 145"/>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02545" name="Freeform 146"/>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02546" name="Freeform 147"/>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02547" name="Freeform 148"/>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02548" name="Freeform 149"/>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02549" name="Freeform 150"/>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02550" name="Freeform 151"/>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02551" name="Freeform 152"/>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02552" name="Freeform 153"/>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02553" name="Freeform 154"/>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02554" name="Line 155"/>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02555" name="Freeform 156"/>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02556" name="Freeform 157"/>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02557" name="Freeform 158"/>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02558" name="Freeform 159"/>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02559" name="Freeform 160"/>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02560" name="Freeform 161"/>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02561" name="Freeform 162"/>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02562" name="Freeform 163"/>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02563" name="Freeform 164"/>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02564" name="Freeform 165"/>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02565" name="Freeform 166"/>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02566" name="Freeform 167"/>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02567" name="Freeform 168"/>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02568" name="Freeform 169"/>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02569" name="Freeform 170"/>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02570" name="Freeform 171"/>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2571" name="Freeform 172"/>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02572" name="Freeform 173"/>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02573" name="Freeform 174"/>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02574" name="Freeform 175"/>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02575" name="Freeform 176"/>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02576" name="Freeform 177"/>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02577" name="Freeform 178"/>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02578" name="Freeform 179"/>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02579" name="Freeform 180"/>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02580" name="Freeform 181"/>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02581" name="Freeform 182"/>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02582" name="Freeform 183"/>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02583" name="Freeform 184"/>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02584" name="Freeform 185"/>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02585" name="Freeform 186"/>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02586" name="Freeform 187"/>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02587" name="Freeform 188"/>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02588" name="Freeform 189"/>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02589" name="Freeform 190"/>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02590" name="Freeform 191"/>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02591" name="Rectangle 192"/>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02592" name="Freeform 193"/>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02593" name="Freeform 194"/>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02594" name="Freeform 195"/>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02595" name="Freeform 196"/>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02596" name="Freeform 197"/>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02597"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02598"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02599"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02600" name="Line 201"/>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02601" name="Freeform 202"/>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02602" name="Freeform 203"/>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02603" name="Line 204"/>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02604" name="Freeform 205"/>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02605" name="Freeform 206"/>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02606" name="Line 207"/>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02607" name="Freeform 208"/>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02608" name="Line 209"/>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02609" name="Line 210"/>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02610" name="Freeform 211"/>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02611" name="Freeform 212"/>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02193" name="Group 213"/>
            <p:cNvGrpSpPr>
              <a:grpSpLocks/>
            </p:cNvGrpSpPr>
            <p:nvPr/>
          </p:nvGrpSpPr>
          <p:grpSpPr bwMode="auto">
            <a:xfrm rot="-312359">
              <a:off x="190" y="1482"/>
              <a:ext cx="397" cy="788"/>
              <a:chOff x="327" y="1451"/>
              <a:chExt cx="412" cy="802"/>
            </a:xfrm>
          </p:grpSpPr>
          <p:sp>
            <p:nvSpPr>
              <p:cNvPr id="502212" name="Freeform 214"/>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02213" name="Freeform 215"/>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02214" name="Freeform 216"/>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02215" name="Freeform 217"/>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02216" name="Freeform 218"/>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02217" name="Line 219"/>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02218" name="Line 220"/>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02219" name="Freeform 221"/>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02220" name="Freeform 222"/>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02221" name="Freeform 223"/>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02222" name="Freeform 224"/>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02223" name="Freeform 225"/>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02224" name="Line 226"/>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02225" name="Freeform 227"/>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02226" name="Freeform 228"/>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02227" name="Freeform 229"/>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02228" name="Line 230"/>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02229" name="Freeform 231"/>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02230" name="Line 232"/>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02231" name="Line 233"/>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02232" name="Line 234"/>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02233" name="Line 235"/>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02234" name="Line 236"/>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02235" name="Line 237"/>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02236" name="Line 238"/>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02237" name="Freeform 239"/>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02238" name="Freeform 240"/>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02239" name="Freeform 241"/>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02240" name="Freeform 242"/>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02241" name="Line 243"/>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02242" name="Line 244"/>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02243" name="Freeform 245"/>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02244" name="Freeform 246"/>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02245" name="Line 247"/>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02246" name="Freeform 248"/>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2247" name="Freeform 249"/>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2248" name="Freeform 250"/>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02249" name="Line 251"/>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02250" name="Line 252"/>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02251" name="Line 253"/>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02252" name="Freeform 254"/>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02253" name="Line 255"/>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02254" name="Line 256"/>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02255" name="Freeform 257"/>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02256" name="Line 258"/>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02257" name="Line 259"/>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02258" name="Freeform 260"/>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02259" name="Line 261"/>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02260" name="Line 262"/>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02261" name="Freeform 263"/>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02262" name="Freeform 264"/>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02263" name="Freeform 265"/>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02264" name="Freeform 266"/>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02265" name="Freeform 267"/>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02266" name="Rectangle 268"/>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02267" name="Freeform 269"/>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02268" name="Freeform 270"/>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02269" name="Freeform 271"/>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02270" name="Freeform 272"/>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02271" name="Line 273"/>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02272" name="Freeform 274"/>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02273" name="Line 275"/>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02274" name="Line 276"/>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02275" name="Line 277"/>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02276" name="Freeform 278"/>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02277" name="Freeform 279"/>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02278" name="Freeform 280"/>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02279" name="Freeform 281"/>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02280" name="Freeform 282"/>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02281" name="Freeform 283"/>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02282" name="Line 284"/>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02283" name="Line 285"/>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02284" name="Freeform 286"/>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02285" name="Freeform 287"/>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02286" name="Freeform 288"/>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02287" name="Freeform 28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02288" name="Freeform 29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02289" name="Freeform 29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2290" name="Freeform 29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02291" name="Freeform 29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02292" name="Freeform 294"/>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02293" name="Line 295"/>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02294" name="Freeform 296"/>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02295" name="Freeform 297"/>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02296" name="Line 298"/>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02297" name="Line 299"/>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02298" name="Freeform 300"/>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02299" name="Freeform 301"/>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02300" name="Line 302"/>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02301" name="Line 303"/>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02302" name="Freeform 304"/>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02303" name="Freeform 305"/>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02304" name="Freeform 306"/>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02305" name="Freeform 307"/>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02306" name="Freeform 308"/>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02307" name="Freeform 309"/>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02308" name="Freeform 310"/>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02309" name="Freeform 311"/>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02310" name="Freeform 312"/>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02311" name="Freeform 313"/>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02312" name="Freeform 314"/>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02313" name="Freeform 315"/>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02314" name="Line 316"/>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02315" name="Freeform 317"/>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02316" name="Freeform 318"/>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02317" name="Freeform 319"/>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02318" name="Freeform 320"/>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2319" name="Freeform 321"/>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2320" name="Freeform 322"/>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2321" name="Freeform 323"/>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02322" name="Freeform 324"/>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02323" name="Rectangle 325"/>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2324" name="Freeform 326"/>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02325" name="Freeform 327"/>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02326" name="Rectangle 328"/>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2327" name="Freeform 329"/>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02328" name="Freeform 330"/>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02329" name="Freeform 331"/>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02330" name="Freeform 332"/>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02331" name="Freeform 333"/>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02332" name="Freeform 334"/>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02333" name="Freeform 335"/>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02334" name="Line 336"/>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02335" name="Freeform 337"/>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02336" name="Freeform 338"/>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02337" name="Freeform 33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02338" name="Freeform 34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02339" name="Line 341"/>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02340" name="Freeform 34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02341" name="Freeform 343"/>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02342" name="Freeform 34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02343" name="Freeform 34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02344" name="Line 346"/>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02345" name="Freeform 34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02346" name="Freeform 348"/>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02347" name="Line 349"/>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02348" name="Freeform 350"/>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02349" name="Freeform 351"/>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02350" name="Freeform 352"/>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02351" name="Freeform 353"/>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02352" name="Line 354"/>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02353" name="Freeform 355"/>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02354" name="Freeform 356"/>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02355" name="Freeform 357"/>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02356" name="Freeform 358"/>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02357" name="Line 359"/>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02358" name="Freeform 360"/>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02359" name="Freeform 361"/>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02360" name="Freeform 362"/>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02361" name="Freeform 363"/>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02362" name="Line 364"/>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02363" name="Freeform 365"/>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02364" name="Freeform 366"/>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02365" name="Line 367"/>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02366" name="Freeform 368"/>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02367" name="Freeform 369"/>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2368" name="Freeform 370"/>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02369" name="Freeform 371"/>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2370" name="Freeform 372"/>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02371" name="Freeform 373"/>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2372" name="Freeform 374"/>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2373" name="Freeform 375"/>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02374" name="Freeform 376"/>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02375" name="Rectangle 377"/>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2376" name="Freeform 378"/>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02377" name="Freeform 379"/>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2378" name="Freeform 380"/>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02379" name="Freeform 381"/>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02380" name="Freeform 382"/>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02381" name="Freeform 383"/>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02382" name="Freeform 384"/>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02383" name="Line 385"/>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02384" name="Freeform 386"/>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02385" name="Freeform 38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2386" name="Freeform 38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02387" name="Freeform 38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02388" name="Freeform 390"/>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02389" name="Freeform 391"/>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02390" name="Freeform 39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02391" name="Freeform 393"/>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02392" name="Freeform 39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02393" name="Freeform 395"/>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2394" name="Freeform 396"/>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02395" name="Freeform 397"/>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02396" name="Freeform 398"/>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02397" name="Freeform 399"/>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02398" name="Freeform 400"/>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2399" name="Freeform 401"/>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02400" name="Line 402"/>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02401" name="Line 403"/>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02402" name="Freeform 404"/>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02403" name="Freeform 405"/>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02404" name="Freeform 406"/>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02405" name="Freeform 407"/>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02406" name="Line 408"/>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02407" name="Line 409"/>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02408" name="Freeform 410"/>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2409" name="Freeform 411"/>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02410" name="Freeform 412"/>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02411" name="Freeform 413"/>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02194" name="Freeform 414"/>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02195" name="Freeform 415"/>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02196" name="Freeform 416"/>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02197" name="Freeform 417"/>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02198" name="Freeform 418"/>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2199" name="Freeform 419"/>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02200" name="Rectangle 420"/>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2201" name="Freeform 421"/>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02202" name="Freeform 422"/>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2203" name="Freeform 423"/>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2204" name="Freeform 424"/>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2205" name="Freeform 425"/>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2206" name="Freeform 426"/>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02207" name="Freeform 427"/>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02208" name="Freeform 428"/>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02209" name="Freeform 429"/>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2210" name="Freeform 430"/>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02211" name="Freeform 431"/>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8" name="Group 432"/>
          <p:cNvGrpSpPr>
            <a:grpSpLocks/>
          </p:cNvGrpSpPr>
          <p:nvPr/>
        </p:nvGrpSpPr>
        <p:grpSpPr bwMode="auto">
          <a:xfrm rot="630703" flipH="1">
            <a:off x="7578725" y="3403600"/>
            <a:ext cx="373063" cy="800100"/>
            <a:chOff x="5066" y="2330"/>
            <a:chExt cx="244" cy="513"/>
          </a:xfrm>
        </p:grpSpPr>
        <p:grpSp>
          <p:nvGrpSpPr>
            <p:cNvPr id="501773" name="Group 433"/>
            <p:cNvGrpSpPr>
              <a:grpSpLocks/>
            </p:cNvGrpSpPr>
            <p:nvPr/>
          </p:nvGrpSpPr>
          <p:grpSpPr bwMode="auto">
            <a:xfrm>
              <a:off x="5066" y="2330"/>
              <a:ext cx="204" cy="513"/>
              <a:chOff x="5066" y="2330"/>
              <a:chExt cx="204" cy="513"/>
            </a:xfrm>
          </p:grpSpPr>
          <p:sp>
            <p:nvSpPr>
              <p:cNvPr id="501992" name="Freeform 434"/>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01993" name="Freeform 435"/>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01994" name="Freeform 436"/>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01995" name="Line 437"/>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01996" name="Freeform 438"/>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01997" name="Freeform 439"/>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01998" name="Freeform 440"/>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01999" name="Freeform 441"/>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02000" name="Freeform 442"/>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02001" name="Freeform 443"/>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02002" name="Freeform 444"/>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02003" name="Freeform 445"/>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02004" name="Freeform 446"/>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02005" name="Freeform 447"/>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02006" name="Freeform 448"/>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02007" name="Freeform 449"/>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02008" name="Freeform 450"/>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02009" name="Freeform 451"/>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02010" name="Freeform 452"/>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02011" name="Freeform 453"/>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02012" name="Freeform 454"/>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02013" name="Freeform 455"/>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02014" name="Freeform 456"/>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02015" name="Freeform 457"/>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02016" name="Line 458"/>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02017" name="Freeform 459"/>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02018" name="Line 460"/>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02019" name="Freeform 461"/>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02020" name="Freeform 462"/>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02021" name="Freeform 463"/>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02022" name="Line 464"/>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02023" name="Freeform 465"/>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2024" name="Freeform 466"/>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2025" name="Freeform 467"/>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02026" name="Freeform 468"/>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02027" name="Freeform 469"/>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02028" name="Freeform 470"/>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02029" name="Freeform 471"/>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2030" name="Freeform 472"/>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02031" name="Freeform 473"/>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02032" name="Freeform 474"/>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02033" name="Freeform 475"/>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02034" name="Freeform 476"/>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02035" name="Freeform 477"/>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02036" name="Freeform 478"/>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02037" name="Line 479"/>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02038" name="Freeform 480"/>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02039" name="Freeform 481"/>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2040" name="Freeform 482"/>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2041" name="Freeform 483"/>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02042" name="Freeform 484"/>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02043" name="Freeform 485"/>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02044" name="Freeform 486"/>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02045" name="Freeform 487"/>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02046" name="Freeform 488"/>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02047" name="Freeform 489"/>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02048" name="Freeform 490"/>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02049" name="Freeform 491"/>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02050" name="Freeform 492"/>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02051" name="Freeform 493"/>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02052" name="Freeform 494"/>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02053" name="Line 495"/>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02054" name="Freeform 496"/>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2055" name="Line 497"/>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02056" name="Freeform 498"/>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02057" name="Freeform 499"/>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02058" name="Freeform 500"/>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02059" name="Line 501"/>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02060" name="Freeform 502"/>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2061" name="Line 503"/>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02062" name="Line 504"/>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02063" name="Line 505"/>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02064" name="Freeform 506"/>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02065" name="Line 507"/>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02066" name="Line 508"/>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02067" name="Freeform 509"/>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02068" name="Freeform 510"/>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02069" name="Freeform 511"/>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02070" name="Freeform 512"/>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02071" name="Freeform 513"/>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02072" name="Freeform 514"/>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02073" name="Freeform 515"/>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02074" name="Freeform 516"/>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02075" name="Freeform 517"/>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02076" name="Freeform 518"/>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02077" name="Freeform 519"/>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02078" name="Freeform 520"/>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02079" name="Freeform 521"/>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02080" name="Freeform 522"/>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02081" name="Freeform 523"/>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02082" name="Freeform 524"/>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02083" name="Freeform 525"/>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02084" name="Freeform 526"/>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02085" name="Freeform 527"/>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02086" name="Freeform 528"/>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02087" name="Freeform 529"/>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02088" name="Freeform 530"/>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02089" name="Freeform 531"/>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02090" name="Freeform 532"/>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02091" name="Freeform 533"/>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02092" name="Freeform 534"/>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02093" name="Freeform 535"/>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02094" name="Freeform 536"/>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02095" name="Freeform 537"/>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02096" name="Freeform 538"/>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02097" name="Freeform 539"/>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02098" name="Freeform 540"/>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02099" name="Freeform 541"/>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02100" name="Freeform 542"/>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02101" name="Freeform 543"/>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02102" name="Freeform 544"/>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02103" name="Freeform 545"/>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02104" name="Freeform 546"/>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02105" name="Freeform 547"/>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02106" name="Freeform 548"/>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02107" name="Freeform 549"/>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02108" name="Freeform 550"/>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02109" name="Freeform 551"/>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02110" name="Freeform 552"/>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02111" name="Freeform 553"/>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02112" name="Freeform 554"/>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02113" name="Freeform 555"/>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02114" name="Freeform 556"/>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02115" name="Line 557"/>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02116" name="Freeform 558"/>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02117" name="Line 559"/>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02118" name="Line 560"/>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02119" name="Line 561"/>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02120" name="Freeform 562"/>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02121" name="Line 563"/>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02122" name="Line 564"/>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02123" name="Freeform 565"/>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02124" name="Freeform 566"/>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02125" name="Freeform 567"/>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02126" name="Freeform 568"/>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02127" name="Freeform 569"/>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02128" name="Freeform 570"/>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02129" name="Freeform 571"/>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02130" name="Freeform 572"/>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02131" name="Freeform 573"/>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02132" name="Freeform 574"/>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02133" name="Freeform 575"/>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02134" name="Freeform 576"/>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02135" name="Freeform 577"/>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02136" name="Freeform 578"/>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02137" name="Freeform 579"/>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02138" name="Freeform 580"/>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02139" name="Freeform 581"/>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02140" name="Freeform 582"/>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02141" name="Freeform 583"/>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02142" name="Freeform 584"/>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02143" name="Freeform 585"/>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02144" name="Freeform 586"/>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02145" name="Freeform 587"/>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02146" name="Freeform 588"/>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02147" name="Freeform 589"/>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02148" name="Freeform 590"/>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02149" name="Freeform 591"/>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02150" name="Freeform 592"/>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02151" name="Freeform 593"/>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02152" name="Freeform 594"/>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02153" name="Freeform 595"/>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02154" name="Freeform 596"/>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02155" name="Freeform 597"/>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02156" name="Freeform 598"/>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02157" name="Freeform 599"/>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02158" name="Freeform 600"/>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02159" name="Freeform 601"/>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02160" name="Freeform 602"/>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02161" name="Freeform 603"/>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02162" name="Freeform 604"/>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02163" name="Freeform 605"/>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02164" name="Freeform 606"/>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02165" name="Freeform 607"/>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02166" name="Freeform 608"/>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02167" name="Freeform 609"/>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02168" name="Freeform 610"/>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02169" name="Freeform 611"/>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02170" name="Freeform 612"/>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02171" name="Freeform 613"/>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02172" name="Freeform 614"/>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02173" name="Freeform 615"/>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02174" name="Freeform 616"/>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02175" name="Freeform 617"/>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02176" name="Freeform 618"/>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02177" name="Freeform 619"/>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02178" name="Freeform 620"/>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02179" name="Freeform 621"/>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02180" name="Rectangle 622"/>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02181" name="Freeform 623"/>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02182" name="Line 624"/>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02183" name="Freeform 625"/>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02184" name="Freeform 626"/>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02185" name="Line 627"/>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02186" name="Freeform 628"/>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02187" name="Freeform 629"/>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02188" name="Line 630"/>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02189" name="Line 631"/>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02190" name="Freeform 632"/>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02191" name="Freeform 633"/>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01774" name="Group 634"/>
            <p:cNvGrpSpPr>
              <a:grpSpLocks/>
            </p:cNvGrpSpPr>
            <p:nvPr/>
          </p:nvGrpSpPr>
          <p:grpSpPr bwMode="auto">
            <a:xfrm>
              <a:off x="5066" y="2355"/>
              <a:ext cx="244" cy="483"/>
              <a:chOff x="5066" y="2355"/>
              <a:chExt cx="244" cy="483"/>
            </a:xfrm>
          </p:grpSpPr>
          <p:sp>
            <p:nvSpPr>
              <p:cNvPr id="501792" name="Freeform 635"/>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01793" name="Freeform 636"/>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01794" name="Freeform 637"/>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01795" name="Freeform 638"/>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01796" name="Freeform 639"/>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01797" name="Freeform 640"/>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01798" name="Freeform 641"/>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01799" name="Freeform 642"/>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01800" name="Freeform 643"/>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01801" name="Freeform 644"/>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01802" name="Freeform 645"/>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01803" name="Freeform 646"/>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01804" name="Freeform 647"/>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01805" name="Freeform 648"/>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01806" name="Freeform 649"/>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01807" name="Freeform 650"/>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01808" name="Freeform 651"/>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01809" name="Freeform 652"/>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01810" name="Freeform 653"/>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01811" name="Freeform 654"/>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1812" name="Freeform 655"/>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1813" name="Freeform 656"/>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01814" name="Freeform 657"/>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01815" name="Freeform 658"/>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01816" name="Freeform 659"/>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01817" name="Freeform 660"/>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01818" name="Freeform 661"/>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01819" name="Freeform 662"/>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01820" name="Line 663"/>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01821" name="Line 664"/>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01822" name="Freeform 665"/>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01823" name="Freeform 666"/>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01824" name="Freeform 667"/>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01825" name="Line 668"/>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01826" name="Line 669"/>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01827" name="Freeform 670"/>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01828" name="Line 671"/>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01829" name="Freeform 672"/>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01830" name="Line 673"/>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01831" name="Line 674"/>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01832" name="Freeform 675"/>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01833" name="Freeform 676"/>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01834" name="Freeform 677"/>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01835" name="Line 678"/>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01836" name="Freeform 679"/>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01837" name="Line 680"/>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01838" name="Line 681"/>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01839" name="Freeform 682"/>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01840" name="Line 683"/>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01841" name="Freeform 684"/>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01842" name="Freeform 685"/>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01843" name="Freeform 686"/>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01844" name="Freeform 687"/>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01845" name="Freeform 688"/>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01846" name="Freeform 689"/>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01847" name="Freeform 690"/>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01848" name="Freeform 691"/>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01849" name="Freeform 692"/>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01850" name="Freeform 693"/>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01851" name="Line 694"/>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01852" name="Freeform 695"/>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01853" name="Line 696"/>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01854" name="Line 697"/>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01855" name="Line 698"/>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01856" name="Freeform 699"/>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01857" name="Freeform 700"/>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01858" name="Freeform 701"/>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01859" name="Freeform 702"/>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01860" name="Freeform 703"/>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01861" name="Freeform 704"/>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01862" name="Line 705"/>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01863" name="Freeform 70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01864" name="Freeform 70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01865" name="Freeform 70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01866" name="Freeform 709"/>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1867" name="Freeform 71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01868" name="Freeform 71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01869" name="Freeform 712"/>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01870" name="Freeform 713"/>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01871" name="Freeform 714"/>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01872" name="Freeform 715"/>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01873" name="Line 716"/>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01874" name="Freeform 717"/>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1875" name="Freeform 71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1876" name="Line 719"/>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01877" name="Line 720"/>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01878" name="Freeform 721"/>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01879" name="Freeform 722"/>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01880" name="Freeform 723"/>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01881" name="Freeform 724"/>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01882" name="Freeform 725"/>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01883" name="Freeform 726"/>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01884" name="Freeform 727"/>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01885" name="Freeform 728"/>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1886" name="Freeform 729"/>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01887" name="Freeform 730"/>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01888" name="Freeform 731"/>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01889" name="Freeform 732"/>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01890" name="Freeform 733"/>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01891" name="Line 734"/>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01892" name="Freeform 735"/>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1893" name="Freeform 736"/>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1894" name="Line 737"/>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01895" name="Freeform 738"/>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01896" name="Rectangle 739"/>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897" name="Freeform 740"/>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01898" name="Freeform 741"/>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01899" name="Freeform 742"/>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01900" name="Freeform 743"/>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01901" name="Freeform 744"/>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01902" name="Freeform 745"/>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01903" name="Freeform 746"/>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01904" name="Freeform 747"/>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01905" name="Rectangle 748"/>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906" name="Rectangle 749"/>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907" name="Freeform 750"/>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01908" name="Freeform 751"/>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01909" name="Freeform 752"/>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01910" name="Freeform 753"/>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01911" name="Freeform 754"/>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01912" name="Freeform 755"/>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01913" name="Freeform 756"/>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01914" name="Line 757"/>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01915" name="Freeform 75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01916" name="Freeform 75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01917" name="Freeform 760"/>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01918" name="Freeform 76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1919" name="Line 762"/>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01920" name="Freeform 763"/>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01921" name="Freeform 764"/>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1922" name="Line 765"/>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01923" name="Freeform 766"/>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01924" name="Freeform 76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01925" name="Freeform 76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01926" name="Freeform 76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01927" name="Freeform 77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01928" name="Freeform 771"/>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01929" name="Freeform 772"/>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01930" name="Freeform 773"/>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01931" name="Freeform 774"/>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01932" name="Freeform 775"/>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01933" name="Freeform 776"/>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01934" name="Freeform 777"/>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01935" name="Freeform 778"/>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01936" name="Freeform 779"/>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01937" name="Line 780"/>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01938" name="Freeform 781"/>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01939" name="Freeform 782"/>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01940" name="Line 783"/>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01941" name="Freeform 784"/>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01942" name="Freeform 785"/>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01943" name="Freeform 786"/>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01944" name="Freeform 787"/>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01945" name="Freeform 788"/>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01946" name="Freeform 789"/>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01947" name="Freeform 790"/>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01948" name="Freeform 791"/>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01949" name="Freeform 792"/>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01950" name="Freeform 793"/>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01951" name="Freeform 794"/>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1952" name="Rectangle 795"/>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953" name="Freeform 796"/>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01954" name="Freeform 797"/>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01955" name="Freeform 798"/>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01956" name="Freeform 799"/>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01957" name="Rectangle 800"/>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958" name="Rectangle 801"/>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959" name="Freeform 802"/>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01960" name="Freeform 803"/>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01961" name="Freeform 804"/>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01962" name="Line 805"/>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01963" name="Line 806"/>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01964" name="Freeform 807"/>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01965" name="Freeform 808"/>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01966" name="Freeform 809"/>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01967" name="Freeform 810"/>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1968" name="Freeform 811"/>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01969" name="Freeform 81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01970" name="Freeform 81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01971" name="Freeform 81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01972" name="Freeform 81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01973" name="Freeform 81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01974" name="Freeform 817"/>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1975" name="Freeform 818"/>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01976" name="Freeform 81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01977" name="Freeform 820"/>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1978" name="Freeform 821"/>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1979" name="Freeform 822"/>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01980" name="Line 823"/>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01981" name="Line 824"/>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01982" name="Line 825"/>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01983" name="Freeform 826"/>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01984" name="Freeform 827"/>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01985" name="Freeform 828"/>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01986" name="Freeform 829"/>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01987" name="Freeform 830"/>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01988" name="Freeform 831"/>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01989" name="Freeform 832"/>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1990" name="Freeform 833"/>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1991" name="Freeform 834"/>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01775" name="Freeform 835"/>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01776" name="Freeform 836"/>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1777" name="Freeform 837"/>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1778" name="Freeform 838"/>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01779" name="Freeform 839"/>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01780" name="Freeform 840"/>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01781" name="Freeform 841"/>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01782" name="Freeform 842"/>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01783" name="Rectangle 843"/>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1784" name="Freeform 844"/>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01785" name="Freeform 845"/>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1786" name="Freeform 846"/>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01787" name="Freeform 847"/>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1788" name="Freeform 848"/>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1789" name="Freeform 849"/>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01790" name="Freeform 850"/>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1791" name="Freeform 851"/>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237396" name="Text Box 852"/>
          <p:cNvSpPr txBox="1">
            <a:spLocks noChangeArrowheads="1"/>
          </p:cNvSpPr>
          <p:nvPr/>
        </p:nvSpPr>
        <p:spPr bwMode="auto">
          <a:xfrm>
            <a:off x="714375" y="3262313"/>
            <a:ext cx="633413" cy="701675"/>
          </a:xfrm>
          <a:prstGeom prst="rect">
            <a:avLst/>
          </a:prstGeom>
          <a:noFill/>
          <a:ln w="9525">
            <a:noFill/>
            <a:miter lim="800000"/>
            <a:headEnd/>
            <a:tailEnd/>
          </a:ln>
        </p:spPr>
        <p:txBody>
          <a:bodyPr>
            <a:spAutoFit/>
          </a:bodyPr>
          <a:lstStyle/>
          <a:p>
            <a:pPr>
              <a:spcBef>
                <a:spcPct val="50000"/>
              </a:spcBef>
            </a:pPr>
            <a:r>
              <a:rPr lang="es-ES" sz="4000" b="1">
                <a:solidFill>
                  <a:srgbClr val="3333CC"/>
                </a:solidFill>
                <a:cs typeface="Times New Roman" pitchFamily="18" charset="0"/>
              </a:rPr>
              <a:t>∞</a:t>
            </a:r>
          </a:p>
        </p:txBody>
      </p:sp>
      <p:sp>
        <p:nvSpPr>
          <p:cNvPr id="237397" name="Oval 853"/>
          <p:cNvSpPr>
            <a:spLocks noChangeArrowheads="1"/>
          </p:cNvSpPr>
          <p:nvPr/>
        </p:nvSpPr>
        <p:spPr bwMode="auto">
          <a:xfrm>
            <a:off x="5264150" y="2941638"/>
            <a:ext cx="279400" cy="973137"/>
          </a:xfrm>
          <a:prstGeom prst="ellipse">
            <a:avLst/>
          </a:prstGeom>
          <a:solidFill>
            <a:srgbClr val="66CCFF"/>
          </a:solidFill>
          <a:ln w="9525">
            <a:noFill/>
            <a:round/>
            <a:headEnd/>
            <a:tailEnd/>
          </a:ln>
        </p:spPr>
        <p:txBody>
          <a:bodyPr wrap="none" anchor="ctr"/>
          <a:lstStyle/>
          <a:p>
            <a:pPr algn="ctr" rtl="1"/>
            <a:endParaRPr lang="es-ES_tradnl">
              <a:solidFill>
                <a:srgbClr val="000000"/>
              </a:solidFill>
            </a:endParaRPr>
          </a:p>
        </p:txBody>
      </p:sp>
      <p:grpSp>
        <p:nvGrpSpPr>
          <p:cNvPr id="11" name="863 Grupo"/>
          <p:cNvGrpSpPr>
            <a:grpSpLocks/>
          </p:cNvGrpSpPr>
          <p:nvPr/>
        </p:nvGrpSpPr>
        <p:grpSpPr bwMode="auto">
          <a:xfrm>
            <a:off x="5413375" y="2736850"/>
            <a:ext cx="171450" cy="1238250"/>
            <a:chOff x="5424488" y="3069431"/>
            <a:chExt cx="171450" cy="1238726"/>
          </a:xfrm>
        </p:grpSpPr>
        <p:sp>
          <p:nvSpPr>
            <p:cNvPr id="862" name="861 Forma libre"/>
            <p:cNvSpPr/>
            <p:nvPr/>
          </p:nvSpPr>
          <p:spPr>
            <a:xfrm>
              <a:off x="5424488" y="3069431"/>
              <a:ext cx="171450" cy="185809"/>
            </a:xfrm>
            <a:custGeom>
              <a:avLst/>
              <a:gdLst>
                <a:gd name="connsiteX0" fmla="*/ 73818 w 171450"/>
                <a:gd name="connsiteY0" fmla="*/ 0 h 185738"/>
                <a:gd name="connsiteX1" fmla="*/ 50006 w 171450"/>
                <a:gd name="connsiteY1" fmla="*/ 38100 h 185738"/>
                <a:gd name="connsiteX2" fmla="*/ 45243 w 171450"/>
                <a:gd name="connsiteY2" fmla="*/ 92869 h 185738"/>
                <a:gd name="connsiteX3" fmla="*/ 0 w 171450"/>
                <a:gd name="connsiteY3" fmla="*/ 159544 h 185738"/>
                <a:gd name="connsiteX4" fmla="*/ 54768 w 171450"/>
                <a:gd name="connsiteY4" fmla="*/ 185738 h 185738"/>
                <a:gd name="connsiteX5" fmla="*/ 85725 w 171450"/>
                <a:gd name="connsiteY5" fmla="*/ 161925 h 185738"/>
                <a:gd name="connsiteX6" fmla="*/ 111918 w 171450"/>
                <a:gd name="connsiteY6" fmla="*/ 119063 h 185738"/>
                <a:gd name="connsiteX7" fmla="*/ 166687 w 171450"/>
                <a:gd name="connsiteY7" fmla="*/ 50007 h 185738"/>
                <a:gd name="connsiteX8" fmla="*/ 171450 w 171450"/>
                <a:gd name="connsiteY8" fmla="*/ 11907 h 185738"/>
                <a:gd name="connsiteX9" fmla="*/ 73818 w 171450"/>
                <a:gd name="connsiteY9" fmla="*/ 0 h 185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450" h="185738">
                  <a:moveTo>
                    <a:pt x="73818" y="0"/>
                  </a:moveTo>
                  <a:lnTo>
                    <a:pt x="50006" y="38100"/>
                  </a:lnTo>
                  <a:lnTo>
                    <a:pt x="45243" y="92869"/>
                  </a:lnTo>
                  <a:lnTo>
                    <a:pt x="0" y="159544"/>
                  </a:lnTo>
                  <a:lnTo>
                    <a:pt x="54768" y="185738"/>
                  </a:lnTo>
                  <a:lnTo>
                    <a:pt x="85725" y="161925"/>
                  </a:lnTo>
                  <a:lnTo>
                    <a:pt x="111918" y="119063"/>
                  </a:lnTo>
                  <a:lnTo>
                    <a:pt x="166687" y="50007"/>
                  </a:lnTo>
                  <a:lnTo>
                    <a:pt x="171450" y="11907"/>
                  </a:lnTo>
                  <a:lnTo>
                    <a:pt x="73818" y="0"/>
                  </a:lnTo>
                  <a:close/>
                </a:path>
              </a:pathLst>
            </a:custGeom>
            <a:solidFill>
              <a:srgbClr val="DBDBD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863" name="862 Rectángulo"/>
            <p:cNvSpPr/>
            <p:nvPr/>
          </p:nvSpPr>
          <p:spPr>
            <a:xfrm>
              <a:off x="5438776" y="4262102"/>
              <a:ext cx="46037" cy="46055"/>
            </a:xfrm>
            <a:prstGeom prst="rect">
              <a:avLst/>
            </a:prstGeom>
            <a:solidFill>
              <a:srgbClr val="DBDBD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3739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739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500"/>
                                        <p:tgtEl>
                                          <p:spTgt spid="2"/>
                                        </p:tgtEl>
                                      </p:cBhvr>
                                    </p:animEffect>
                                  </p:childTnLst>
                                </p:cTn>
                              </p:par>
                              <p:par>
                                <p:cTn id="26" presetID="0" presetClass="path" presetSubtype="0" fill="hold" nodeType="withEffect">
                                  <p:stCondLst>
                                    <p:cond delay="0"/>
                                  </p:stCondLst>
                                  <p:childTnLst>
                                    <p:animMotion origin="layout" path="M 2.77778E-6 -2.13873E-6 L 0.04271 -2.13873E-6 " pathEditMode="relative" rAng="0" ptsTypes="AA">
                                      <p:cBhvr>
                                        <p:cTn id="27" dur="2000" fill="hold"/>
                                        <p:tgtEl>
                                          <p:spTgt spid="8"/>
                                        </p:tgtEl>
                                        <p:attrNameLst>
                                          <p:attrName>ppt_x</p:attrName>
                                          <p:attrName>ppt_y</p:attrName>
                                        </p:attrNameLst>
                                      </p:cBhvr>
                                      <p:rCtr x="2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396" grpId="0"/>
      <p:bldP spid="237397" grpId="0" animBg="1"/>
    </p:bldLst>
  </p:timing>
</p:sld>
</file>

<file path=ppt/slides/slide199.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636932" name="Rectangle 4"/>
          <p:cNvSpPr>
            <a:spLocks noChangeArrowheads="1"/>
          </p:cNvSpPr>
          <p:nvPr/>
        </p:nvSpPr>
        <p:spPr bwMode="auto">
          <a:xfrm>
            <a:off x="249238" y="3875088"/>
            <a:ext cx="8621712" cy="2141537"/>
          </a:xfrm>
          <a:prstGeom prst="rect">
            <a:avLst/>
          </a:prstGeom>
          <a:solidFill>
            <a:schemeClr val="bg1"/>
          </a:solidFill>
          <a:ln w="9525">
            <a:solidFill>
              <a:schemeClr val="tx1"/>
            </a:solidFill>
            <a:miter lim="800000"/>
            <a:headEnd/>
            <a:tailEnd/>
          </a:ln>
        </p:spPr>
        <p:txBody>
          <a:bodyPr>
            <a:spAutoFit/>
          </a:bodyPr>
          <a:lstStyle/>
          <a:p>
            <a:pPr algn="just">
              <a:spcBef>
                <a:spcPct val="20000"/>
              </a:spcBef>
            </a:pPr>
            <a:r>
              <a:rPr lang="es-ES" altLang="zh-CN" sz="1800" dirty="0">
                <a:solidFill>
                  <a:srgbClr val="000000"/>
                </a:solidFill>
                <a:latin typeface="Calibri" pitchFamily="34" charset="0"/>
                <a:ea typeface="SimSun" pitchFamily="2" charset="-122"/>
              </a:rPr>
              <a:t>El observador miope, directamente, sin gafas, no ve con nitidez el objeto </a:t>
            </a:r>
            <a:r>
              <a:rPr lang="es-ES" altLang="zh-CN" sz="1800" b="1" dirty="0">
                <a:solidFill>
                  <a:srgbClr val="FF3300"/>
                </a:solidFill>
                <a:latin typeface="Calibri" pitchFamily="34" charset="0"/>
                <a:ea typeface="SimSun" pitchFamily="2" charset="-122"/>
              </a:rPr>
              <a:t>y</a:t>
            </a:r>
            <a:r>
              <a:rPr lang="es-ES" altLang="zh-CN" sz="1800" b="1" dirty="0">
                <a:solidFill>
                  <a:srgbClr val="000000"/>
                </a:solidFill>
                <a:latin typeface="Calibri" pitchFamily="34" charset="0"/>
                <a:ea typeface="SimSun" pitchFamily="2" charset="-122"/>
              </a:rPr>
              <a:t> </a:t>
            </a:r>
            <a:r>
              <a:rPr lang="es-ES" altLang="zh-CN" sz="1800" dirty="0">
                <a:solidFill>
                  <a:srgbClr val="000000"/>
                </a:solidFill>
                <a:latin typeface="Calibri" pitchFamily="34" charset="0"/>
                <a:ea typeface="SimSun" pitchFamily="2" charset="-122"/>
              </a:rPr>
              <a:t>por estar lejos.</a:t>
            </a:r>
          </a:p>
          <a:p>
            <a:pPr algn="just">
              <a:spcBef>
                <a:spcPct val="20000"/>
              </a:spcBef>
            </a:pPr>
            <a:r>
              <a:rPr lang="es-ES" altLang="zh-CN" sz="1800" dirty="0">
                <a:solidFill>
                  <a:srgbClr val="000000"/>
                </a:solidFill>
                <a:latin typeface="Calibri" pitchFamily="34" charset="0"/>
                <a:ea typeface="SimSun" pitchFamily="2" charset="-122"/>
              </a:rPr>
              <a:t>Cuando el observador mira a través de las gafas, para él todo sucede como si no existiera ni la lente ni el objeto (fig. derecha). Para él todo sucede como si únicamente existiera la imagen </a:t>
            </a:r>
            <a:r>
              <a:rPr lang="es-ES" altLang="zh-CN" sz="1800" b="1" dirty="0" smtClean="0">
                <a:solidFill>
                  <a:srgbClr val="FF3300"/>
                </a:solidFill>
                <a:latin typeface="Calibri" pitchFamily="34" charset="0"/>
                <a:ea typeface="SimSun" pitchFamily="2" charset="-122"/>
              </a:rPr>
              <a:t>y´</a:t>
            </a:r>
            <a:r>
              <a:rPr lang="es-ES" altLang="zh-CN" sz="1800" dirty="0" smtClean="0">
                <a:solidFill>
                  <a:srgbClr val="000000"/>
                </a:solidFill>
                <a:latin typeface="Calibri" pitchFamily="34" charset="0"/>
                <a:ea typeface="SimSun" pitchFamily="2" charset="-122"/>
              </a:rPr>
              <a:t>, </a:t>
            </a:r>
            <a:r>
              <a:rPr lang="es-ES" altLang="zh-CN" sz="1800" dirty="0">
                <a:solidFill>
                  <a:srgbClr val="000000"/>
                </a:solidFill>
                <a:latin typeface="Calibri" pitchFamily="34" charset="0"/>
                <a:ea typeface="SimSun" pitchFamily="2" charset="-122"/>
              </a:rPr>
              <a:t>como si la luz, en lugar de proceder del punto </a:t>
            </a:r>
            <a:r>
              <a:rPr lang="es-ES" altLang="zh-CN" sz="1800" b="1" dirty="0">
                <a:solidFill>
                  <a:srgbClr val="FF3300"/>
                </a:solidFill>
                <a:latin typeface="Calibri" pitchFamily="34" charset="0"/>
                <a:ea typeface="SimSun" pitchFamily="2" charset="-122"/>
              </a:rPr>
              <a:t>P</a:t>
            </a:r>
            <a:r>
              <a:rPr lang="es-ES" altLang="zh-CN" sz="1800" dirty="0">
                <a:solidFill>
                  <a:srgbClr val="000000"/>
                </a:solidFill>
                <a:latin typeface="Calibri" pitchFamily="34" charset="0"/>
                <a:ea typeface="SimSun" pitchFamily="2" charset="-122"/>
              </a:rPr>
              <a:t> a través de la lente, procediera del punto </a:t>
            </a:r>
            <a:r>
              <a:rPr lang="es-ES" altLang="zh-CN" sz="1800" b="1" dirty="0">
                <a:solidFill>
                  <a:srgbClr val="000000"/>
                </a:solidFill>
                <a:latin typeface="Calibri" pitchFamily="34" charset="0"/>
                <a:ea typeface="SimSun" pitchFamily="2" charset="-122"/>
              </a:rPr>
              <a:t>P’</a:t>
            </a:r>
            <a:r>
              <a:rPr lang="es-ES" altLang="zh-CN" sz="1800" dirty="0">
                <a:solidFill>
                  <a:srgbClr val="000000"/>
                </a:solidFill>
                <a:latin typeface="Calibri" pitchFamily="34" charset="0"/>
                <a:ea typeface="SimSun" pitchFamily="2" charset="-122"/>
              </a:rPr>
              <a:t> </a:t>
            </a:r>
            <a:r>
              <a:rPr lang="es-ES" altLang="zh-CN" sz="1800" b="1" dirty="0">
                <a:solidFill>
                  <a:srgbClr val="000000"/>
                </a:solidFill>
                <a:latin typeface="Calibri" pitchFamily="34" charset="0"/>
                <a:ea typeface="SimSun" pitchFamily="2" charset="-122"/>
              </a:rPr>
              <a:t>directamente </a:t>
            </a:r>
            <a:r>
              <a:rPr lang="es-ES" altLang="zh-CN" sz="1800" dirty="0">
                <a:solidFill>
                  <a:srgbClr val="000000"/>
                </a:solidFill>
                <a:latin typeface="Calibri" pitchFamily="34" charset="0"/>
                <a:ea typeface="SimSun" pitchFamily="2" charset="-122"/>
              </a:rPr>
              <a:t>(fig. derecha).</a:t>
            </a:r>
          </a:p>
          <a:p>
            <a:pPr algn="just">
              <a:spcBef>
                <a:spcPct val="20000"/>
              </a:spcBef>
            </a:pPr>
            <a:r>
              <a:rPr lang="es-ES" altLang="zh-CN" sz="1800" dirty="0">
                <a:solidFill>
                  <a:srgbClr val="000000"/>
                </a:solidFill>
                <a:latin typeface="Calibri" pitchFamily="34" charset="0"/>
                <a:ea typeface="SimSun" pitchFamily="2" charset="-122"/>
              </a:rPr>
              <a:t>La imagen </a:t>
            </a:r>
            <a:r>
              <a:rPr lang="es-ES" altLang="zh-CN" sz="1800" b="1" dirty="0" err="1" smtClean="0">
                <a:solidFill>
                  <a:srgbClr val="FF3300"/>
                </a:solidFill>
                <a:latin typeface="Calibri" pitchFamily="34" charset="0"/>
                <a:ea typeface="SimSun" pitchFamily="2" charset="-122"/>
              </a:rPr>
              <a:t>y´</a:t>
            </a:r>
            <a:r>
              <a:rPr lang="es-ES" altLang="zh-CN" sz="1800" dirty="0" err="1" smtClean="0">
                <a:solidFill>
                  <a:srgbClr val="000000"/>
                </a:solidFill>
                <a:latin typeface="Calibri" pitchFamily="34" charset="0"/>
                <a:ea typeface="SimSun" pitchFamily="2" charset="-122"/>
              </a:rPr>
              <a:t>actúa</a:t>
            </a:r>
            <a:r>
              <a:rPr lang="es-ES" altLang="zh-CN" sz="1800" dirty="0" smtClean="0">
                <a:solidFill>
                  <a:srgbClr val="000000"/>
                </a:solidFill>
                <a:latin typeface="Calibri" pitchFamily="34" charset="0"/>
                <a:ea typeface="SimSun" pitchFamily="2" charset="-122"/>
              </a:rPr>
              <a:t> </a:t>
            </a:r>
            <a:r>
              <a:rPr lang="es-ES" altLang="zh-CN" sz="1800" dirty="0">
                <a:solidFill>
                  <a:srgbClr val="000000"/>
                </a:solidFill>
                <a:latin typeface="Calibri" pitchFamily="34" charset="0"/>
                <a:ea typeface="SimSun" pitchFamily="2" charset="-122"/>
              </a:rPr>
              <a:t>como si fuera un objeto real para el ojo. La función de la lente divergente es formar una imagen más </a:t>
            </a:r>
            <a:r>
              <a:rPr lang="es-ES" altLang="zh-CN" sz="1800" dirty="0" smtClean="0">
                <a:solidFill>
                  <a:srgbClr val="000000"/>
                </a:solidFill>
                <a:latin typeface="Calibri" pitchFamily="34" charset="0"/>
                <a:ea typeface="SimSun" pitchFamily="2" charset="-122"/>
              </a:rPr>
              <a:t>cerca del ojo, </a:t>
            </a:r>
            <a:r>
              <a:rPr lang="es-ES" altLang="zh-CN" sz="1800" dirty="0">
                <a:solidFill>
                  <a:srgbClr val="000000"/>
                </a:solidFill>
                <a:latin typeface="Calibri" pitchFamily="34" charset="0"/>
                <a:ea typeface="SimSun" pitchFamily="2" charset="-122"/>
              </a:rPr>
              <a:t>donde el observador puede verla.</a:t>
            </a:r>
            <a:endParaRPr lang="es-ES" sz="1800" dirty="0">
              <a:solidFill>
                <a:srgbClr val="000000"/>
              </a:solidFill>
              <a:latin typeface="Calibri" pitchFamily="34" charset="0"/>
              <a:ea typeface="SimSun" pitchFamily="2" charset="-122"/>
            </a:endParaRPr>
          </a:p>
        </p:txBody>
      </p:sp>
      <p:grpSp>
        <p:nvGrpSpPr>
          <p:cNvPr id="502787" name="22 Grupo"/>
          <p:cNvGrpSpPr>
            <a:grpSpLocks/>
          </p:cNvGrpSpPr>
          <p:nvPr/>
        </p:nvGrpSpPr>
        <p:grpSpPr bwMode="auto">
          <a:xfrm>
            <a:off x="249238" y="355600"/>
            <a:ext cx="4217987" cy="3135313"/>
            <a:chOff x="249382" y="355498"/>
            <a:chExt cx="4218423" cy="3135086"/>
          </a:xfrm>
        </p:grpSpPr>
        <p:pic>
          <p:nvPicPr>
            <p:cNvPr id="502799" name="Picture 2" descr="lente divergente_2"/>
            <p:cNvPicPr>
              <a:picLocks noChangeAspect="1" noChangeArrowheads="1"/>
            </p:cNvPicPr>
            <p:nvPr/>
          </p:nvPicPr>
          <p:blipFill>
            <a:blip r:embed="rId2" cstate="print"/>
            <a:srcRect/>
            <a:stretch>
              <a:fillRect/>
            </a:stretch>
          </p:blipFill>
          <p:spPr bwMode="auto">
            <a:xfrm>
              <a:off x="249382" y="355498"/>
              <a:ext cx="4180114" cy="3135086"/>
            </a:xfrm>
            <a:prstGeom prst="rect">
              <a:avLst/>
            </a:prstGeom>
            <a:noFill/>
            <a:ln w="9525">
              <a:solidFill>
                <a:schemeClr val="tx1"/>
              </a:solidFill>
              <a:miter lim="800000"/>
              <a:headEnd/>
              <a:tailEnd/>
            </a:ln>
          </p:spPr>
        </p:pic>
        <p:sp>
          <p:nvSpPr>
            <p:cNvPr id="5" name="4 Rectángulo"/>
            <p:cNvSpPr/>
            <p:nvPr/>
          </p:nvSpPr>
          <p:spPr>
            <a:xfrm>
              <a:off x="3467577" y="1152365"/>
              <a:ext cx="855751" cy="18524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nvGrpSpPr>
            <p:cNvPr id="502801" name="53 Grupo"/>
            <p:cNvGrpSpPr>
              <a:grpSpLocks/>
            </p:cNvGrpSpPr>
            <p:nvPr/>
          </p:nvGrpSpPr>
          <p:grpSpPr bwMode="auto">
            <a:xfrm rot="10136068">
              <a:off x="3476455" y="967837"/>
              <a:ext cx="991350" cy="2022892"/>
              <a:chOff x="3737929" y="55503"/>
              <a:chExt cx="684212" cy="1397000"/>
            </a:xfrm>
          </p:grpSpPr>
          <p:sp>
            <p:nvSpPr>
              <p:cNvPr id="8" name="7 Forma libre"/>
              <p:cNvSpPr/>
              <p:nvPr/>
            </p:nvSpPr>
            <p:spPr>
              <a:xfrm>
                <a:off x="3886577" y="344986"/>
                <a:ext cx="401054" cy="903303"/>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502803" name="Group 2"/>
              <p:cNvGrpSpPr>
                <a:grpSpLocks/>
              </p:cNvGrpSpPr>
              <p:nvPr/>
            </p:nvGrpSpPr>
            <p:grpSpPr bwMode="auto">
              <a:xfrm rot="713450">
                <a:off x="3737931" y="55503"/>
                <a:ext cx="684212" cy="1397000"/>
                <a:chOff x="1588" y="1253"/>
                <a:chExt cx="734" cy="1499"/>
              </a:xfrm>
            </p:grpSpPr>
            <p:sp>
              <p:nvSpPr>
                <p:cNvPr id="502804"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502805"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502806"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502807"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502808"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grpSp>
      <p:grpSp>
        <p:nvGrpSpPr>
          <p:cNvPr id="502788" name="23 Grupo"/>
          <p:cNvGrpSpPr>
            <a:grpSpLocks/>
          </p:cNvGrpSpPr>
          <p:nvPr/>
        </p:nvGrpSpPr>
        <p:grpSpPr bwMode="auto">
          <a:xfrm>
            <a:off x="4699000" y="379413"/>
            <a:ext cx="4195763" cy="3148012"/>
            <a:chOff x="4699387" y="378701"/>
            <a:chExt cx="4195231" cy="3148271"/>
          </a:xfrm>
        </p:grpSpPr>
        <p:pic>
          <p:nvPicPr>
            <p:cNvPr id="502789" name="Picture 3" descr="lente divergente_3"/>
            <p:cNvPicPr>
              <a:picLocks noChangeAspect="1" noChangeArrowheads="1"/>
            </p:cNvPicPr>
            <p:nvPr/>
          </p:nvPicPr>
          <p:blipFill>
            <a:blip r:embed="rId3" cstate="print"/>
            <a:srcRect/>
            <a:stretch>
              <a:fillRect/>
            </a:stretch>
          </p:blipFill>
          <p:spPr bwMode="auto">
            <a:xfrm>
              <a:off x="4699387" y="378701"/>
              <a:ext cx="4195231" cy="3148271"/>
            </a:xfrm>
            <a:prstGeom prst="rect">
              <a:avLst/>
            </a:prstGeom>
            <a:noFill/>
            <a:ln w="9525">
              <a:solidFill>
                <a:schemeClr val="tx1"/>
              </a:solidFill>
              <a:miter lim="800000"/>
              <a:headEnd/>
              <a:tailEnd/>
            </a:ln>
          </p:spPr>
        </p:pic>
        <p:sp>
          <p:nvSpPr>
            <p:cNvPr id="6" name="5 Rectángulo"/>
            <p:cNvSpPr/>
            <p:nvPr/>
          </p:nvSpPr>
          <p:spPr>
            <a:xfrm>
              <a:off x="7943826" y="1151877"/>
              <a:ext cx="855555" cy="185276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nvGrpSpPr>
            <p:cNvPr id="502791" name="53 Grupo"/>
            <p:cNvGrpSpPr>
              <a:grpSpLocks/>
            </p:cNvGrpSpPr>
            <p:nvPr/>
          </p:nvGrpSpPr>
          <p:grpSpPr bwMode="auto">
            <a:xfrm rot="10136068">
              <a:off x="7822824" y="967837"/>
              <a:ext cx="991350" cy="2022892"/>
              <a:chOff x="3737929" y="55503"/>
              <a:chExt cx="684212" cy="1397000"/>
            </a:xfrm>
          </p:grpSpPr>
          <p:sp>
            <p:nvSpPr>
              <p:cNvPr id="16" name="15 Forma libre"/>
              <p:cNvSpPr/>
              <p:nvPr/>
            </p:nvSpPr>
            <p:spPr>
              <a:xfrm>
                <a:off x="3895408" y="339226"/>
                <a:ext cx="402057" cy="907828"/>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502793" name="Group 2"/>
              <p:cNvGrpSpPr>
                <a:grpSpLocks/>
              </p:cNvGrpSpPr>
              <p:nvPr/>
            </p:nvGrpSpPr>
            <p:grpSpPr bwMode="auto">
              <a:xfrm rot="713450">
                <a:off x="3737931" y="55503"/>
                <a:ext cx="684212" cy="1397000"/>
                <a:chOff x="1588" y="1253"/>
                <a:chExt cx="734" cy="1499"/>
              </a:xfrm>
            </p:grpSpPr>
            <p:sp>
              <p:nvSpPr>
                <p:cNvPr id="502794"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502795"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502796"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502797"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502798"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36932">
                                            <p:txEl>
                                              <p:pRg st="0" end="0"/>
                                            </p:txEl>
                                          </p:spTgt>
                                        </p:tgtEl>
                                        <p:attrNameLst>
                                          <p:attrName>style.visibility</p:attrName>
                                        </p:attrNameLst>
                                      </p:cBhvr>
                                      <p:to>
                                        <p:strVal val="visible"/>
                                      </p:to>
                                    </p:set>
                                    <p:animEffect transition="in" filter="fade">
                                      <p:cBhvr>
                                        <p:cTn id="7" dur="2000"/>
                                        <p:tgtEl>
                                          <p:spTgt spid="63693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636932">
                                            <p:txEl>
                                              <p:pRg st="1" end="1"/>
                                            </p:txEl>
                                          </p:spTgt>
                                        </p:tgtEl>
                                        <p:attrNameLst>
                                          <p:attrName>style.visibility</p:attrName>
                                        </p:attrNameLst>
                                      </p:cBhvr>
                                      <p:to>
                                        <p:strVal val="visible"/>
                                      </p:to>
                                    </p:set>
                                    <p:animEffect transition="in" filter="fade">
                                      <p:cBhvr>
                                        <p:cTn id="12" dur="2000"/>
                                        <p:tgtEl>
                                          <p:spTgt spid="63693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636932">
                                            <p:txEl>
                                              <p:pRg st="2" end="2"/>
                                            </p:txEl>
                                          </p:spTgt>
                                        </p:tgtEl>
                                        <p:attrNameLst>
                                          <p:attrName>style.visibility</p:attrName>
                                        </p:attrNameLst>
                                      </p:cBhvr>
                                      <p:to>
                                        <p:strVal val="visible"/>
                                      </p:to>
                                    </p:set>
                                    <p:animEffect transition="in" filter="fade">
                                      <p:cBhvr>
                                        <p:cTn id="17" dur="2000"/>
                                        <p:tgtEl>
                                          <p:spTgt spid="63693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16165A"/>
        </a:solidFill>
        <a:effectLst/>
      </p:bgPr>
    </p:bg>
    <p:spTree>
      <p:nvGrpSpPr>
        <p:cNvPr id="1" name=""/>
        <p:cNvGrpSpPr/>
        <p:nvPr/>
      </p:nvGrpSpPr>
      <p:grpSpPr>
        <a:xfrm>
          <a:off x="0" y="0"/>
          <a:ext cx="0" cy="0"/>
          <a:chOff x="0" y="0"/>
          <a:chExt cx="0" cy="0"/>
        </a:xfrm>
      </p:grpSpPr>
      <p:sp>
        <p:nvSpPr>
          <p:cNvPr id="526339" name="Text Box 3"/>
          <p:cNvSpPr txBox="1">
            <a:spLocks noChangeArrowheads="1"/>
          </p:cNvSpPr>
          <p:nvPr/>
        </p:nvSpPr>
        <p:spPr bwMode="auto">
          <a:xfrm>
            <a:off x="768350" y="695325"/>
            <a:ext cx="7883525" cy="6247864"/>
          </a:xfrm>
          <a:prstGeom prst="rect">
            <a:avLst/>
          </a:prstGeom>
          <a:noFill/>
          <a:ln w="9525">
            <a:noFill/>
            <a:miter lim="800000"/>
            <a:headEnd/>
            <a:tailEnd/>
          </a:ln>
        </p:spPr>
        <p:txBody>
          <a:bodyPr>
            <a:spAutoFit/>
          </a:bodyPr>
          <a:lstStyle/>
          <a:p>
            <a:pPr marL="266700" indent="-266700">
              <a:lnSpc>
                <a:spcPts val="3000"/>
              </a:lnSpc>
              <a:tabLst>
                <a:tab pos="622300" algn="l"/>
              </a:tabLst>
            </a:pPr>
            <a:r>
              <a:rPr lang="es-ES" sz="1800" b="1" dirty="0">
                <a:solidFill>
                  <a:srgbClr val="FFFF00"/>
                </a:solidFill>
              </a:rPr>
              <a:t>3. Lentes.</a:t>
            </a:r>
          </a:p>
          <a:p>
            <a:pPr marL="266700" indent="-266700">
              <a:lnSpc>
                <a:spcPts val="3000"/>
              </a:lnSpc>
              <a:tabLst>
                <a:tab pos="622300" algn="l"/>
              </a:tabLst>
            </a:pPr>
            <a:r>
              <a:rPr lang="es-ES" sz="1800" b="1" dirty="0">
                <a:solidFill>
                  <a:srgbClr val="FFFF00"/>
                </a:solidFill>
              </a:rPr>
              <a:t>	</a:t>
            </a:r>
            <a:r>
              <a:rPr lang="es-ES" sz="1800" b="1" dirty="0">
                <a:solidFill>
                  <a:srgbClr val="FFFFFF"/>
                </a:solidFill>
              </a:rPr>
              <a:t>3.1. Secciones de lentes.</a:t>
            </a:r>
          </a:p>
          <a:p>
            <a:pPr marL="266700" indent="-266700">
              <a:lnSpc>
                <a:spcPts val="3000"/>
              </a:lnSpc>
              <a:tabLst>
                <a:tab pos="622300" algn="l"/>
              </a:tabLst>
            </a:pPr>
            <a:r>
              <a:rPr lang="es-ES" sz="1800" b="1" dirty="0">
                <a:solidFill>
                  <a:srgbClr val="FFFFFF"/>
                </a:solidFill>
              </a:rPr>
              <a:t>	3.2. Distancias focales de una lente.</a:t>
            </a:r>
          </a:p>
          <a:p>
            <a:pPr marL="266700" indent="-266700">
              <a:lnSpc>
                <a:spcPts val="3000"/>
              </a:lnSpc>
              <a:tabLst>
                <a:tab pos="622300" algn="l"/>
              </a:tabLst>
            </a:pPr>
            <a:r>
              <a:rPr lang="es-ES" sz="1800" b="1" dirty="0">
                <a:solidFill>
                  <a:srgbClr val="FFFFFF"/>
                </a:solidFill>
              </a:rPr>
              <a:t>	3.3. Potencia de una lente</a:t>
            </a:r>
            <a:r>
              <a:rPr lang="es-ES" sz="1800" b="1" dirty="0" smtClean="0">
                <a:solidFill>
                  <a:srgbClr val="FFFFFF"/>
                </a:solidFill>
              </a:rPr>
              <a:t>.</a:t>
            </a:r>
          </a:p>
          <a:p>
            <a:pPr marL="266700" indent="-266700">
              <a:lnSpc>
                <a:spcPts val="3000"/>
              </a:lnSpc>
              <a:tabLst>
                <a:tab pos="622300" algn="l"/>
              </a:tabLst>
            </a:pPr>
            <a:r>
              <a:rPr lang="es-ES" sz="1800" b="1" dirty="0" smtClean="0">
                <a:solidFill>
                  <a:srgbClr val="FFFFFF"/>
                </a:solidFill>
              </a:rPr>
              <a:t>	3.4. Aproximación paraxial: aberración esférica</a:t>
            </a:r>
            <a:endParaRPr lang="es-ES" sz="1800" b="1" dirty="0">
              <a:solidFill>
                <a:srgbClr val="FFFFFF"/>
              </a:solidFill>
            </a:endParaRP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 . Imágenes </a:t>
            </a:r>
            <a:r>
              <a:rPr lang="es-ES" sz="1800" b="1" dirty="0">
                <a:solidFill>
                  <a:srgbClr val="FFFFFF"/>
                </a:solidFill>
              </a:rPr>
              <a:t>formadas por las lentes.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3.5.1</a:t>
            </a:r>
            <a:r>
              <a:rPr lang="es-ES" sz="1800" b="1" dirty="0">
                <a:solidFill>
                  <a:srgbClr val="FFFFFF"/>
                </a:solidFill>
              </a:rPr>
              <a:t>. Lentes convergentes.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3.5.2</a:t>
            </a:r>
            <a:r>
              <a:rPr lang="es-ES" sz="1800" b="1" dirty="0">
                <a:solidFill>
                  <a:srgbClr val="FFFFFF"/>
                </a:solidFill>
              </a:rPr>
              <a:t>. Movimiento relativo de objeto e imagen en lentes convergentes.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3.5.3</a:t>
            </a:r>
            <a:r>
              <a:rPr lang="es-ES" sz="1800" b="1" dirty="0">
                <a:solidFill>
                  <a:srgbClr val="FFFFFF"/>
                </a:solidFill>
              </a:rPr>
              <a:t>. Lentes divergentes.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3.5.4</a:t>
            </a:r>
            <a:r>
              <a:rPr lang="es-ES" sz="1800" b="1" dirty="0">
                <a:solidFill>
                  <a:srgbClr val="FFFFFF"/>
                </a:solidFill>
              </a:rPr>
              <a:t>. Movimiento relativo de objeto e imagen en lentes divergentes.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3.5.5</a:t>
            </a:r>
            <a:r>
              <a:rPr lang="es-ES" sz="1800" b="1" dirty="0">
                <a:solidFill>
                  <a:srgbClr val="FFFFFF"/>
                </a:solidFill>
              </a:rPr>
              <a:t>. Posición de la imagen: fórmula de las lentes.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3.5.6</a:t>
            </a:r>
            <a:r>
              <a:rPr lang="es-ES" sz="1800" b="1" dirty="0">
                <a:solidFill>
                  <a:srgbClr val="FFFFFF"/>
                </a:solidFill>
              </a:rPr>
              <a:t>. Tamaño de la imagen: aumento.</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3.6. </a:t>
            </a:r>
            <a:r>
              <a:rPr lang="es-ES" sz="1800" b="1" dirty="0">
                <a:solidFill>
                  <a:srgbClr val="FFFFFF"/>
                </a:solidFill>
              </a:rPr>
              <a:t>Trazado de rayos: rayos auxiliares.</a:t>
            </a:r>
          </a:p>
          <a:p>
            <a:pPr marL="266700" indent="-266700">
              <a:lnSpc>
                <a:spcPts val="3000"/>
              </a:lnSpc>
              <a:tabLst>
                <a:tab pos="622300" algn="l"/>
              </a:tabLst>
            </a:pPr>
            <a:r>
              <a:rPr lang="es-ES" sz="1800" b="1" dirty="0">
                <a:solidFill>
                  <a:srgbClr val="FFFFFF"/>
                </a:solidFill>
              </a:rPr>
              <a:t>	</a:t>
            </a:r>
            <a:r>
              <a:rPr lang="es-ES" sz="1800" b="1" dirty="0" smtClean="0">
                <a:solidFill>
                  <a:srgbClr val="FFFFFF"/>
                </a:solidFill>
              </a:rPr>
              <a:t>3.7. </a:t>
            </a:r>
            <a:r>
              <a:rPr lang="es-ES" sz="1800" b="1" dirty="0">
                <a:solidFill>
                  <a:srgbClr val="FFFFFF"/>
                </a:solidFill>
              </a:rPr>
              <a:t>Fórmulas</a:t>
            </a:r>
            <a:r>
              <a:rPr lang="es-ES" sz="1800" b="1" dirty="0" smtClean="0">
                <a:solidFill>
                  <a:srgbClr val="FFFFFF"/>
                </a:solidFill>
              </a:rPr>
              <a:t>.</a:t>
            </a:r>
          </a:p>
          <a:p>
            <a:pPr marL="266700" indent="-266700">
              <a:lnSpc>
                <a:spcPts val="3000"/>
              </a:lnSpc>
              <a:tabLst>
                <a:tab pos="622300" algn="l"/>
              </a:tabLst>
            </a:pPr>
            <a:r>
              <a:rPr lang="es-ES" sz="1800" b="1" dirty="0" smtClean="0">
                <a:solidFill>
                  <a:srgbClr val="FFFFFF"/>
                </a:solidFill>
              </a:rPr>
              <a:t>	3.8. Problemas.</a:t>
            </a:r>
            <a:endParaRPr lang="es-ES" sz="1800" b="1" dirty="0">
              <a:solidFill>
                <a:srgbClr val="FFFFFF"/>
              </a:solidFill>
            </a:endParaRPr>
          </a:p>
          <a:p>
            <a:pPr marL="266700" indent="-266700">
              <a:lnSpc>
                <a:spcPts val="3000"/>
              </a:lnSpc>
              <a:tabLst>
                <a:tab pos="622300" algn="l"/>
              </a:tabLst>
            </a:pPr>
            <a:endParaRPr lang="es-ES" sz="1800" b="1" dirty="0">
              <a:solidFill>
                <a:srgbClr val="FFFFFF"/>
              </a:solidFill>
            </a:endParaRP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6339"/>
                                        </p:tgtEl>
                                        <p:attrNameLst>
                                          <p:attrName>style.visibility</p:attrName>
                                        </p:attrNameLst>
                                      </p:cBhvr>
                                      <p:to>
                                        <p:strVal val="visible"/>
                                      </p:to>
                                    </p:set>
                                    <p:animEffect transition="in" filter="fade">
                                      <p:cBhvr>
                                        <p:cTn id="7" dur="2000"/>
                                        <p:tgtEl>
                                          <p:spTgt spid="5263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39" grpId="0"/>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graphicFrame>
        <p:nvGraphicFramePr>
          <p:cNvPr id="648194" name="Group 2"/>
          <p:cNvGraphicFramePr>
            <a:graphicFrameLocks noGrp="1"/>
          </p:cNvGraphicFramePr>
          <p:nvPr/>
        </p:nvGraphicFramePr>
        <p:xfrm>
          <a:off x="958850" y="2228850"/>
          <a:ext cx="7326313" cy="2247232"/>
        </p:xfrm>
        <a:graphic>
          <a:graphicData uri="http://schemas.openxmlformats.org/drawingml/2006/table">
            <a:tbl>
              <a:tblPr/>
              <a:tblGrid>
                <a:gridCol w="1101725"/>
                <a:gridCol w="2636838"/>
                <a:gridCol w="3587750"/>
              </a:tblGrid>
              <a:tr h="6286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pitchFamily="34" charset="0"/>
                        </a:rPr>
                        <a:t>Símbolo</a:t>
                      </a:r>
                    </a:p>
                  </a:txBody>
                  <a:tcPr marL="90000" marR="90000" marT="46800" marB="46800"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800" b="1" i="0" u="none" strike="noStrike" cap="none" normalizeH="0" baseline="0" smtClean="0">
                          <a:ln>
                            <a:noFill/>
                          </a:ln>
                          <a:solidFill>
                            <a:schemeClr val="tx1"/>
                          </a:solidFill>
                          <a:effectLst/>
                          <a:latin typeface="Arial" pitchFamily="34" charset="0"/>
                        </a:rPr>
                        <a:t>Nombre</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800" b="1" i="0" u="none" strike="noStrike" cap="none" normalizeH="0" baseline="0" dirty="0" smtClean="0">
                          <a:ln>
                            <a:noFill/>
                          </a:ln>
                          <a:solidFill>
                            <a:schemeClr val="tx1"/>
                          </a:solidFill>
                          <a:effectLst/>
                          <a:latin typeface="Arial" pitchFamily="34" charset="0"/>
                        </a:rPr>
                        <a:t>Valor Numérico</a:t>
                      </a:r>
                    </a:p>
                  </a:txBody>
                  <a:tcPr marL="90000" marR="900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78840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l-GR" sz="2800" b="1" i="1" u="none" strike="noStrike" cap="none" normalizeH="0" baseline="0" dirty="0" smtClean="0">
                          <a:ln>
                            <a:noFill/>
                          </a:ln>
                          <a:solidFill>
                            <a:schemeClr val="tx1"/>
                          </a:solidFill>
                          <a:effectLst/>
                          <a:latin typeface="Times New Roman" pitchFamily="18" charset="0"/>
                          <a:cs typeface="Times New Roman" pitchFamily="18" charset="0"/>
                        </a:rPr>
                        <a:t>ε</a:t>
                      </a:r>
                      <a:r>
                        <a:rPr kumimoji="0" lang="es-ES" sz="2800" b="1" i="1" u="none" strike="noStrike" cap="none" normalizeH="0" baseline="-25000" dirty="0" smtClean="0">
                          <a:ln>
                            <a:noFill/>
                          </a:ln>
                          <a:solidFill>
                            <a:schemeClr val="tx1"/>
                          </a:solidFill>
                          <a:effectLst/>
                          <a:latin typeface="Times New Roman" pitchFamily="18" charset="0"/>
                          <a:cs typeface="Times New Roman" pitchFamily="18" charset="0"/>
                        </a:rPr>
                        <a:t>0</a:t>
                      </a:r>
                      <a:endParaRPr kumimoji="0" lang="el-GR" sz="2800" b="1" i="1" u="none" strike="noStrike" cap="none" normalizeH="0" baseline="0" dirty="0" smtClean="0">
                        <a:ln>
                          <a:noFill/>
                        </a:ln>
                        <a:solidFill>
                          <a:schemeClr val="tx1"/>
                        </a:solidFill>
                        <a:effectLst/>
                        <a:latin typeface="Times New Roman" pitchFamily="18" charset="0"/>
                        <a:cs typeface="Times New Roman" pitchFamily="18"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800" b="0" i="0" u="none" strike="noStrike" cap="none" normalizeH="0" baseline="0" dirty="0" err="1" smtClean="0">
                          <a:ln>
                            <a:noFill/>
                          </a:ln>
                          <a:solidFill>
                            <a:schemeClr val="tx1"/>
                          </a:solidFill>
                          <a:effectLst/>
                          <a:latin typeface="Arial" pitchFamily="34" charset="0"/>
                        </a:rPr>
                        <a:t>Permitividad</a:t>
                      </a:r>
                      <a:r>
                        <a:rPr kumimoji="0" lang="es-ES" sz="1800" b="0" i="0" u="none" strike="noStrike" cap="none" normalizeH="0" baseline="0" dirty="0" smtClean="0">
                          <a:ln>
                            <a:noFill/>
                          </a:ln>
                          <a:solidFill>
                            <a:schemeClr val="tx1"/>
                          </a:solidFill>
                          <a:effectLst/>
                          <a:latin typeface="Arial" pitchFamily="34" charset="0"/>
                        </a:rPr>
                        <a:t> del vacío</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s-ES" sz="1800" b="0" i="0" u="none" strike="noStrike" cap="none" normalizeH="0" baseline="0" dirty="0" smtClean="0">
                        <a:ln>
                          <a:noFill/>
                        </a:ln>
                        <a:solidFill>
                          <a:schemeClr val="tx1"/>
                        </a:solidFill>
                        <a:effectLst/>
                        <a:latin typeface="Arial" pitchFamily="34" charset="0"/>
                      </a:endParaRPr>
                    </a:p>
                  </a:txBody>
                  <a:tcPr marL="90000" marR="900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bg1"/>
                    </a:solidFill>
                  </a:tcPr>
                </a:tc>
              </a:tr>
              <a:tr h="83017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l-GR" sz="2800" b="1" i="1" u="none" strike="noStrike" cap="none" normalizeH="0" baseline="0" dirty="0" smtClean="0">
                          <a:ln>
                            <a:noFill/>
                          </a:ln>
                          <a:solidFill>
                            <a:schemeClr val="tx1"/>
                          </a:solidFill>
                          <a:effectLst/>
                          <a:latin typeface="Times New Roman" pitchFamily="18" charset="0"/>
                          <a:cs typeface="Times New Roman" pitchFamily="18" charset="0"/>
                        </a:rPr>
                        <a:t>μ</a:t>
                      </a:r>
                      <a:r>
                        <a:rPr kumimoji="0" lang="es-ES" sz="2800" b="1" i="1" u="none" strike="noStrike" cap="none" normalizeH="0" baseline="-25000" dirty="0" smtClean="0">
                          <a:ln>
                            <a:noFill/>
                          </a:ln>
                          <a:solidFill>
                            <a:schemeClr val="tx1"/>
                          </a:solidFill>
                          <a:effectLst/>
                          <a:latin typeface="Times New Roman" pitchFamily="18" charset="0"/>
                          <a:cs typeface="Times New Roman" pitchFamily="18" charset="0"/>
                        </a:rPr>
                        <a:t>0</a:t>
                      </a:r>
                      <a:endParaRPr kumimoji="0" lang="es-ES" sz="2800" b="1" i="1" u="none" strike="noStrike" cap="none" normalizeH="0" baseline="0" dirty="0" smtClean="0">
                        <a:ln>
                          <a:noFill/>
                        </a:ln>
                        <a:solidFill>
                          <a:schemeClr val="tx1"/>
                        </a:solidFill>
                        <a:effectLst/>
                        <a:latin typeface="Times New Roman" pitchFamily="18" charset="0"/>
                        <a:cs typeface="Times New Roman" pitchFamily="18"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s-ES" sz="1800" b="0" i="0" u="none" strike="noStrike" cap="none" normalizeH="0" baseline="0" dirty="0" smtClean="0">
                          <a:ln>
                            <a:noFill/>
                          </a:ln>
                          <a:solidFill>
                            <a:schemeClr val="tx1"/>
                          </a:solidFill>
                          <a:effectLst/>
                          <a:latin typeface="Arial" pitchFamily="34" charset="0"/>
                        </a:rPr>
                        <a:t>Permeabilidad magnética del vacío</a:t>
                      </a:r>
                    </a:p>
                  </a:txBody>
                  <a:tcPr marL="90000" marR="90000" marT="46800" marB="46800"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l-GR" sz="1800" b="0" i="0" u="none" strike="noStrike" cap="none" normalizeH="0" baseline="0" dirty="0" smtClean="0">
                        <a:ln>
                          <a:noFill/>
                        </a:ln>
                        <a:solidFill>
                          <a:schemeClr val="tx1"/>
                        </a:solidFill>
                        <a:effectLst/>
                        <a:latin typeface="Arial" pitchFamily="34" charset="0"/>
                        <a:cs typeface="Arial" pitchFamily="34" charset="0"/>
                      </a:endParaRPr>
                    </a:p>
                  </a:txBody>
                  <a:tcPr marL="90000" marR="90000" marT="46800" marB="46800"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solidFill>
                  </a:tcPr>
                </a:tc>
              </a:tr>
            </a:tbl>
          </a:graphicData>
        </a:graphic>
      </p:graphicFrame>
      <p:sp>
        <p:nvSpPr>
          <p:cNvPr id="6180" name="Text Box 42"/>
          <p:cNvSpPr txBox="1">
            <a:spLocks noChangeArrowheads="1"/>
          </p:cNvSpPr>
          <p:nvPr/>
        </p:nvSpPr>
        <p:spPr bwMode="auto">
          <a:xfrm>
            <a:off x="0" y="0"/>
            <a:ext cx="9144000" cy="854075"/>
          </a:xfrm>
          <a:prstGeom prst="rect">
            <a:avLst/>
          </a:prstGeom>
          <a:solidFill>
            <a:schemeClr val="accent2"/>
          </a:solidFill>
          <a:ln w="9525">
            <a:noFill/>
            <a:miter lim="800000"/>
            <a:headEnd/>
            <a:tailEnd/>
          </a:ln>
        </p:spPr>
        <p:txBody>
          <a:bodyPr>
            <a:spAutoFit/>
          </a:bodyPr>
          <a:lstStyle/>
          <a:p>
            <a:pPr algn="ctr">
              <a:spcBef>
                <a:spcPct val="50000"/>
              </a:spcBef>
            </a:pPr>
            <a:r>
              <a:rPr lang="es-ES" sz="2000" b="1">
                <a:solidFill>
                  <a:schemeClr val="bg1"/>
                </a:solidFill>
                <a:latin typeface="Arial" charset="0"/>
              </a:rPr>
              <a:t>CÁLCULO DE LA VELOCIDAD DE LA LUZ EN EL VACÍO</a:t>
            </a:r>
            <a:endParaRPr lang="es-ES" sz="2000" b="1">
              <a:solidFill>
                <a:schemeClr val="bg1"/>
              </a:solidFill>
              <a:cs typeface="Times New Roman" pitchFamily="18" charset="0"/>
            </a:endParaRPr>
          </a:p>
          <a:p>
            <a:pPr algn="ctr">
              <a:spcBef>
                <a:spcPct val="50000"/>
              </a:spcBef>
            </a:pPr>
            <a:r>
              <a:rPr lang="es-ES" sz="2000" b="1">
                <a:solidFill>
                  <a:schemeClr val="bg1"/>
                </a:solidFill>
                <a:latin typeface="Arial" charset="0"/>
              </a:rPr>
              <a:t>COMO ONDA ELECTROMAGNÉTICA </a:t>
            </a:r>
            <a:r>
              <a:rPr lang="es-ES" sz="2000" b="1">
                <a:solidFill>
                  <a:schemeClr val="bg1"/>
                </a:solidFill>
                <a:cs typeface="Times New Roman" pitchFamily="18" charset="0"/>
              </a:rPr>
              <a:t>(</a:t>
            </a:r>
            <a:r>
              <a:rPr lang="es-ES" sz="2000" b="1" i="1">
                <a:solidFill>
                  <a:schemeClr val="bg1"/>
                </a:solidFill>
                <a:cs typeface="Times New Roman" pitchFamily="18" charset="0"/>
              </a:rPr>
              <a:t>c</a:t>
            </a:r>
            <a:r>
              <a:rPr lang="es-ES" sz="2000" b="1">
                <a:solidFill>
                  <a:schemeClr val="bg1"/>
                </a:solidFill>
                <a:cs typeface="Times New Roman" pitchFamily="18" charset="0"/>
              </a:rPr>
              <a:t>)</a:t>
            </a:r>
            <a:endParaRPr lang="es-ES" sz="2000" b="1">
              <a:solidFill>
                <a:schemeClr val="bg1"/>
              </a:solidFill>
              <a:latin typeface="Arial" charset="0"/>
            </a:endParaRPr>
          </a:p>
        </p:txBody>
      </p:sp>
      <p:graphicFrame>
        <p:nvGraphicFramePr>
          <p:cNvPr id="18" name="Object 41"/>
          <p:cNvGraphicFramePr>
            <a:graphicFrameLocks noChangeAspect="1"/>
          </p:cNvGraphicFramePr>
          <p:nvPr/>
        </p:nvGraphicFramePr>
        <p:xfrm>
          <a:off x="314325" y="4752975"/>
          <a:ext cx="8566150" cy="1195388"/>
        </p:xfrm>
        <a:graphic>
          <a:graphicData uri="http://schemas.openxmlformats.org/presentationml/2006/ole">
            <p:oleObj spid="_x0000_s6146" name="Ecuación" r:id="rId3" imgW="3276360" imgH="457200" progId="Equation.3">
              <p:embed/>
            </p:oleObj>
          </a:graphicData>
        </a:graphic>
      </p:graphicFrame>
      <p:graphicFrame>
        <p:nvGraphicFramePr>
          <p:cNvPr id="19" name="Object 46"/>
          <p:cNvGraphicFramePr>
            <a:graphicFrameLocks noChangeAspect="1"/>
          </p:cNvGraphicFramePr>
          <p:nvPr/>
        </p:nvGraphicFramePr>
        <p:xfrm>
          <a:off x="3602038" y="1109663"/>
          <a:ext cx="1425575" cy="884237"/>
        </p:xfrm>
        <a:graphic>
          <a:graphicData uri="http://schemas.openxmlformats.org/presentationml/2006/ole">
            <p:oleObj spid="_x0000_s6147" name="Ecuación" r:id="rId4" imgW="736560" imgH="457200" progId="Equation.3">
              <p:embed/>
            </p:oleObj>
          </a:graphicData>
        </a:graphic>
      </p:graphicFrame>
      <p:sp>
        <p:nvSpPr>
          <p:cNvPr id="20" name="19 Rectángulo"/>
          <p:cNvSpPr/>
          <p:nvPr/>
        </p:nvSpPr>
        <p:spPr>
          <a:xfrm>
            <a:off x="427038" y="5029200"/>
            <a:ext cx="619125" cy="550863"/>
          </a:xfrm>
          <a:prstGeom prst="rect">
            <a:avLst/>
          </a:prstGeom>
          <a:solidFill>
            <a:srgbClr val="00B05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21" name="20 Rectángulo"/>
          <p:cNvSpPr/>
          <p:nvPr/>
        </p:nvSpPr>
        <p:spPr>
          <a:xfrm>
            <a:off x="6397625" y="4960938"/>
            <a:ext cx="2366963" cy="685800"/>
          </a:xfrm>
          <a:prstGeom prst="rect">
            <a:avLst/>
          </a:prstGeom>
          <a:solidFill>
            <a:srgbClr val="00B05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aphicFrame>
        <p:nvGraphicFramePr>
          <p:cNvPr id="24" name="Object 40"/>
          <p:cNvGraphicFramePr>
            <a:graphicFrameLocks noChangeAspect="1"/>
          </p:cNvGraphicFramePr>
          <p:nvPr/>
        </p:nvGraphicFramePr>
        <p:xfrm>
          <a:off x="4797425" y="2876550"/>
          <a:ext cx="3314700" cy="793750"/>
        </p:xfrm>
        <a:graphic>
          <a:graphicData uri="http://schemas.openxmlformats.org/presentationml/2006/ole">
            <p:oleObj spid="_x0000_s6148" name="Ecuación" r:id="rId5" imgW="1803240" imgH="431640" progId="Equation.3">
              <p:embed/>
            </p:oleObj>
          </a:graphicData>
        </a:graphic>
      </p:graphicFrame>
      <p:graphicFrame>
        <p:nvGraphicFramePr>
          <p:cNvPr id="27" name="Object 5"/>
          <p:cNvGraphicFramePr>
            <a:graphicFrameLocks noChangeAspect="1"/>
          </p:cNvGraphicFramePr>
          <p:nvPr/>
        </p:nvGraphicFramePr>
        <p:xfrm>
          <a:off x="5556250" y="3697288"/>
          <a:ext cx="1938338" cy="722312"/>
        </p:xfrm>
        <a:graphic>
          <a:graphicData uri="http://schemas.openxmlformats.org/presentationml/2006/ole">
            <p:oleObj spid="_x0000_s6149" name="Ecuación" r:id="rId6" imgW="1054080" imgH="393480" progId="Equation.3">
              <p:embed/>
            </p:oleObj>
          </a:graphicData>
        </a:graphic>
      </p:graphicFrame>
      <p:sp>
        <p:nvSpPr>
          <p:cNvPr id="35" name="Rectangle 29"/>
          <p:cNvSpPr>
            <a:spLocks noChangeArrowheads="1"/>
          </p:cNvSpPr>
          <p:nvPr/>
        </p:nvSpPr>
        <p:spPr bwMode="auto">
          <a:xfrm>
            <a:off x="2225675" y="2979738"/>
            <a:ext cx="2357438" cy="546100"/>
          </a:xfrm>
          <a:prstGeom prst="rect">
            <a:avLst/>
          </a:prstGeom>
          <a:solidFill>
            <a:schemeClr val="bg1"/>
          </a:solidFill>
          <a:ln w="9525">
            <a:noFill/>
            <a:miter lim="800000"/>
            <a:headEnd/>
            <a:tailEnd/>
          </a:ln>
        </p:spPr>
        <p:txBody>
          <a:bodyPr wrap="none" anchor="ctr"/>
          <a:lstStyle/>
          <a:p>
            <a:endParaRPr lang="es-ES_tradnl"/>
          </a:p>
        </p:txBody>
      </p:sp>
      <p:sp>
        <p:nvSpPr>
          <p:cNvPr id="36" name="Rectangle 30"/>
          <p:cNvSpPr>
            <a:spLocks noChangeArrowheads="1"/>
          </p:cNvSpPr>
          <p:nvPr/>
        </p:nvSpPr>
        <p:spPr bwMode="auto">
          <a:xfrm>
            <a:off x="1128713" y="2997200"/>
            <a:ext cx="882650" cy="363538"/>
          </a:xfrm>
          <a:prstGeom prst="rect">
            <a:avLst/>
          </a:prstGeom>
          <a:solidFill>
            <a:schemeClr val="bg1"/>
          </a:solidFill>
          <a:ln w="9525">
            <a:noFill/>
            <a:miter lim="800000"/>
            <a:headEnd/>
            <a:tailEnd/>
          </a:ln>
        </p:spPr>
        <p:txBody>
          <a:bodyPr wrap="none" anchor="ctr"/>
          <a:lstStyle/>
          <a:p>
            <a:endParaRPr lang="es-ES_tradnl"/>
          </a:p>
        </p:txBody>
      </p:sp>
      <p:sp>
        <p:nvSpPr>
          <p:cNvPr id="37" name="Rectangle 32"/>
          <p:cNvSpPr>
            <a:spLocks noChangeArrowheads="1"/>
          </p:cNvSpPr>
          <p:nvPr/>
        </p:nvSpPr>
        <p:spPr bwMode="auto">
          <a:xfrm>
            <a:off x="1116013" y="3821113"/>
            <a:ext cx="882650" cy="363537"/>
          </a:xfrm>
          <a:prstGeom prst="rect">
            <a:avLst/>
          </a:prstGeom>
          <a:solidFill>
            <a:schemeClr val="bg1"/>
          </a:solidFill>
          <a:ln w="9525">
            <a:noFill/>
            <a:miter lim="800000"/>
            <a:headEnd/>
            <a:tailEnd/>
          </a:ln>
        </p:spPr>
        <p:txBody>
          <a:bodyPr wrap="none" anchor="ctr"/>
          <a:lstStyle/>
          <a:p>
            <a:endParaRPr lang="es-ES_tradnl"/>
          </a:p>
        </p:txBody>
      </p:sp>
      <p:sp>
        <p:nvSpPr>
          <p:cNvPr id="38" name="Rectangle 33"/>
          <p:cNvSpPr>
            <a:spLocks noChangeArrowheads="1"/>
          </p:cNvSpPr>
          <p:nvPr/>
        </p:nvSpPr>
        <p:spPr bwMode="auto">
          <a:xfrm>
            <a:off x="2259013" y="3744913"/>
            <a:ext cx="2289175" cy="622300"/>
          </a:xfrm>
          <a:prstGeom prst="rect">
            <a:avLst/>
          </a:prstGeom>
          <a:solidFill>
            <a:schemeClr val="bg1"/>
          </a:solidFill>
          <a:ln w="9525">
            <a:noFill/>
            <a:miter lim="800000"/>
            <a:headEnd/>
            <a:tailEnd/>
          </a:ln>
        </p:spPr>
        <p:txBody>
          <a:bodyPr wrap="none" anchor="ctr"/>
          <a:lstStyle/>
          <a:p>
            <a:endParaRPr lang="es-ES_tradnl"/>
          </a:p>
        </p:txBody>
      </p:sp>
      <p:sp>
        <p:nvSpPr>
          <p:cNvPr id="39" name="Rectangle 39"/>
          <p:cNvSpPr>
            <a:spLocks noChangeArrowheads="1"/>
          </p:cNvSpPr>
          <p:nvPr/>
        </p:nvSpPr>
        <p:spPr bwMode="auto">
          <a:xfrm>
            <a:off x="4813300" y="2924175"/>
            <a:ext cx="3392488" cy="636588"/>
          </a:xfrm>
          <a:prstGeom prst="rect">
            <a:avLst/>
          </a:prstGeom>
          <a:solidFill>
            <a:schemeClr val="bg1"/>
          </a:solidFill>
          <a:ln w="9525">
            <a:noFill/>
            <a:miter lim="800000"/>
            <a:headEnd/>
            <a:tailEnd/>
          </a:ln>
        </p:spPr>
        <p:txBody>
          <a:bodyPr wrap="none" anchor="ctr"/>
          <a:lstStyle/>
          <a:p>
            <a:endParaRPr lang="es-ES_tradnl"/>
          </a:p>
        </p:txBody>
      </p:sp>
      <p:sp>
        <p:nvSpPr>
          <p:cNvPr id="40" name="Rectangle 39"/>
          <p:cNvSpPr>
            <a:spLocks noChangeArrowheads="1"/>
          </p:cNvSpPr>
          <p:nvPr/>
        </p:nvSpPr>
        <p:spPr bwMode="auto">
          <a:xfrm>
            <a:off x="4778375" y="3694113"/>
            <a:ext cx="3390900" cy="696912"/>
          </a:xfrm>
          <a:prstGeom prst="rect">
            <a:avLst/>
          </a:prstGeom>
          <a:solidFill>
            <a:schemeClr val="bg1"/>
          </a:solidFill>
          <a:ln w="9525">
            <a:noFill/>
            <a:miter lim="800000"/>
            <a:headEnd/>
            <a:tailEnd/>
          </a:ln>
        </p:spPr>
        <p:txBody>
          <a:bodyPr wrap="none" anchor="ctr"/>
          <a:lstStyle/>
          <a:p>
            <a:endParaRPr lang="es-ES_tradnl"/>
          </a:p>
        </p:txBody>
      </p:sp>
      <p:sp>
        <p:nvSpPr>
          <p:cNvPr id="41" name="40 CuadroTexto"/>
          <p:cNvSpPr txBox="1">
            <a:spLocks noChangeArrowheads="1"/>
          </p:cNvSpPr>
          <p:nvPr/>
        </p:nvSpPr>
        <p:spPr bwMode="auto">
          <a:xfrm>
            <a:off x="2309813" y="6124575"/>
            <a:ext cx="4645025" cy="460375"/>
          </a:xfrm>
          <a:prstGeom prst="rect">
            <a:avLst/>
          </a:prstGeom>
          <a:noFill/>
          <a:ln w="9525">
            <a:noFill/>
            <a:miter lim="800000"/>
            <a:headEnd/>
            <a:tailEnd/>
          </a:ln>
        </p:spPr>
        <p:txBody>
          <a:bodyPr>
            <a:spAutoFit/>
          </a:bodyPr>
          <a:lstStyle/>
          <a:p>
            <a:r>
              <a:rPr lang="es-ES_tradnl">
                <a:solidFill>
                  <a:srgbClr val="FF0000"/>
                </a:solidFill>
              </a:rPr>
              <a:t>(Nota: </a:t>
            </a:r>
            <a:r>
              <a:rPr lang="es-ES_tradnl" b="1">
                <a:solidFill>
                  <a:srgbClr val="FF0000"/>
                </a:solidFill>
              </a:rPr>
              <a:t>F</a:t>
            </a:r>
            <a:r>
              <a:rPr lang="es-ES_tradnl">
                <a:solidFill>
                  <a:srgbClr val="FF0000"/>
                </a:solidFill>
              </a:rPr>
              <a:t> = faradio  ;  </a:t>
            </a:r>
            <a:r>
              <a:rPr lang="es-ES_tradnl" b="1">
                <a:solidFill>
                  <a:srgbClr val="FF0000"/>
                </a:solidFill>
              </a:rPr>
              <a:t>H </a:t>
            </a:r>
            <a:r>
              <a:rPr lang="es-ES_tradnl">
                <a:solidFill>
                  <a:srgbClr val="FF0000"/>
                </a:solidFill>
              </a:rPr>
              <a:t>= Henrio)</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18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48194"/>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8"/>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0" presetClass="exit" presetSubtype="0" fill="hold" grpId="1" nodeType="clickEffect">
                                  <p:stCondLst>
                                    <p:cond delay="0"/>
                                  </p:stCondLst>
                                  <p:childTnLst>
                                    <p:animEffect transition="out" filter="fade">
                                      <p:cBhvr>
                                        <p:cTn id="34" dur="2000"/>
                                        <p:tgtEl>
                                          <p:spTgt spid="36"/>
                                        </p:tgtEl>
                                      </p:cBhvr>
                                    </p:animEffect>
                                    <p:set>
                                      <p:cBhvr>
                                        <p:cTn id="35" dur="1" fill="hold">
                                          <p:stCondLst>
                                            <p:cond delay="1999"/>
                                          </p:stCondLst>
                                        </p:cTn>
                                        <p:tgtEl>
                                          <p:spTgt spid="36"/>
                                        </p:tgtEl>
                                        <p:attrNameLst>
                                          <p:attrName>style.visibility</p:attrName>
                                        </p:attrNameLst>
                                      </p:cBhvr>
                                      <p:to>
                                        <p:strVal val="hidden"/>
                                      </p:to>
                                    </p:set>
                                  </p:childTnLst>
                                </p:cTn>
                              </p:par>
                            </p:childTnLst>
                          </p:cTn>
                        </p:par>
                      </p:childTnLst>
                    </p:cTn>
                  </p:par>
                  <p:par>
                    <p:cTn id="36" fill="hold">
                      <p:stCondLst>
                        <p:cond delay="indefinite"/>
                      </p:stCondLst>
                      <p:childTnLst>
                        <p:par>
                          <p:cTn id="37" fill="hold">
                            <p:stCondLst>
                              <p:cond delay="0"/>
                            </p:stCondLst>
                            <p:childTnLst>
                              <p:par>
                                <p:cTn id="38" presetID="10" presetClass="exit" presetSubtype="0" fill="hold" grpId="1" nodeType="clickEffect">
                                  <p:stCondLst>
                                    <p:cond delay="0"/>
                                  </p:stCondLst>
                                  <p:childTnLst>
                                    <p:animEffect transition="out" filter="fade">
                                      <p:cBhvr>
                                        <p:cTn id="39" dur="2000"/>
                                        <p:tgtEl>
                                          <p:spTgt spid="35"/>
                                        </p:tgtEl>
                                      </p:cBhvr>
                                    </p:animEffect>
                                    <p:set>
                                      <p:cBhvr>
                                        <p:cTn id="40" dur="1" fill="hold">
                                          <p:stCondLst>
                                            <p:cond delay="1999"/>
                                          </p:stCondLst>
                                        </p:cTn>
                                        <p:tgtEl>
                                          <p:spTgt spid="3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0" presetClass="exit" presetSubtype="0" fill="hold" grpId="1" nodeType="clickEffect">
                                  <p:stCondLst>
                                    <p:cond delay="0"/>
                                  </p:stCondLst>
                                  <p:childTnLst>
                                    <p:animEffect transition="out" filter="fade">
                                      <p:cBhvr>
                                        <p:cTn id="44" dur="2000"/>
                                        <p:tgtEl>
                                          <p:spTgt spid="39"/>
                                        </p:tgtEl>
                                      </p:cBhvr>
                                    </p:animEffect>
                                    <p:set>
                                      <p:cBhvr>
                                        <p:cTn id="45" dur="1" fill="hold">
                                          <p:stCondLst>
                                            <p:cond delay="1999"/>
                                          </p:stCondLst>
                                        </p:cTn>
                                        <p:tgtEl>
                                          <p:spTgt spid="39"/>
                                        </p:tgtEl>
                                        <p:attrNameLst>
                                          <p:attrName>style.visibility</p:attrName>
                                        </p:attrNameLst>
                                      </p:cBhvr>
                                      <p:to>
                                        <p:strVal val="hidden"/>
                                      </p:to>
                                    </p:se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1" nodeType="clickEffect">
                                  <p:stCondLst>
                                    <p:cond delay="0"/>
                                  </p:stCondLst>
                                  <p:childTnLst>
                                    <p:animEffect transition="out" filter="fade">
                                      <p:cBhvr>
                                        <p:cTn id="49" dur="2000"/>
                                        <p:tgtEl>
                                          <p:spTgt spid="37"/>
                                        </p:tgtEl>
                                      </p:cBhvr>
                                    </p:animEffect>
                                    <p:set>
                                      <p:cBhvr>
                                        <p:cTn id="50" dur="1" fill="hold">
                                          <p:stCondLst>
                                            <p:cond delay="1999"/>
                                          </p:stCondLst>
                                        </p:cTn>
                                        <p:tgtEl>
                                          <p:spTgt spid="37"/>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grpId="1" nodeType="clickEffect">
                                  <p:stCondLst>
                                    <p:cond delay="0"/>
                                  </p:stCondLst>
                                  <p:childTnLst>
                                    <p:animEffect transition="out" filter="fade">
                                      <p:cBhvr>
                                        <p:cTn id="54" dur="2000"/>
                                        <p:tgtEl>
                                          <p:spTgt spid="38"/>
                                        </p:tgtEl>
                                      </p:cBhvr>
                                    </p:animEffect>
                                    <p:set>
                                      <p:cBhvr>
                                        <p:cTn id="55" dur="1" fill="hold">
                                          <p:stCondLst>
                                            <p:cond delay="1999"/>
                                          </p:stCondLst>
                                        </p:cTn>
                                        <p:tgtEl>
                                          <p:spTgt spid="38"/>
                                        </p:tgtEl>
                                        <p:attrNameLst>
                                          <p:attrName>style.visibility</p:attrName>
                                        </p:attrNameLst>
                                      </p:cBhvr>
                                      <p:to>
                                        <p:strVal val="hidden"/>
                                      </p:to>
                                    </p:set>
                                  </p:childTnLst>
                                </p:cTn>
                              </p:par>
                            </p:childTnLst>
                          </p:cTn>
                        </p:par>
                      </p:childTnLst>
                    </p:cTn>
                  </p:par>
                  <p:par>
                    <p:cTn id="56" fill="hold">
                      <p:stCondLst>
                        <p:cond delay="indefinite"/>
                      </p:stCondLst>
                      <p:childTnLst>
                        <p:par>
                          <p:cTn id="57" fill="hold">
                            <p:stCondLst>
                              <p:cond delay="0"/>
                            </p:stCondLst>
                            <p:childTnLst>
                              <p:par>
                                <p:cTn id="58" presetID="10" presetClass="exit" presetSubtype="0" fill="hold" grpId="1" nodeType="clickEffect">
                                  <p:stCondLst>
                                    <p:cond delay="0"/>
                                  </p:stCondLst>
                                  <p:childTnLst>
                                    <p:animEffect transition="out" filter="fade">
                                      <p:cBhvr>
                                        <p:cTn id="59" dur="2000"/>
                                        <p:tgtEl>
                                          <p:spTgt spid="40"/>
                                        </p:tgtEl>
                                      </p:cBhvr>
                                    </p:animEffect>
                                    <p:set>
                                      <p:cBhvr>
                                        <p:cTn id="60" dur="1" fill="hold">
                                          <p:stCondLst>
                                            <p:cond delay="1999"/>
                                          </p:stCondLst>
                                        </p:cTn>
                                        <p:tgtEl>
                                          <p:spTgt spid="40"/>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18"/>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20"/>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21"/>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4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80" grpId="0" animBg="1"/>
      <p:bldP spid="20" grpId="0" animBg="1"/>
      <p:bldP spid="21" grpId="0" animBg="1"/>
      <p:bldP spid="35" grpId="0" animBg="1"/>
      <p:bldP spid="35" grpId="1" animBg="1"/>
      <p:bldP spid="36" grpId="0" animBg="1"/>
      <p:bldP spid="36" grpId="1" animBg="1"/>
      <p:bldP spid="37" grpId="0" animBg="1"/>
      <p:bldP spid="37" grpId="1" animBg="1"/>
      <p:bldP spid="38" grpId="0" animBg="1"/>
      <p:bldP spid="38" grpId="1" animBg="1"/>
      <p:bldP spid="39" grpId="0" animBg="1"/>
      <p:bldP spid="39" grpId="1" animBg="1"/>
      <p:bldP spid="40" grpId="0" animBg="1"/>
      <p:bldP spid="40" grpId="1" animBg="1"/>
      <p:bldP spid="41" grpId="0"/>
    </p:bldLst>
  </p:timing>
</p:sld>
</file>

<file path=ppt/slides/slide200.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03810" name="Rectangle 2"/>
          <p:cNvSpPr>
            <a:spLocks noGrp="1" noChangeArrowheads="1"/>
          </p:cNvSpPr>
          <p:nvPr>
            <p:ph type="ctrTitle"/>
          </p:nvPr>
        </p:nvSpPr>
        <p:spPr>
          <a:xfrm>
            <a:off x="685800" y="1747838"/>
            <a:ext cx="7772400" cy="2108200"/>
          </a:xfrm>
        </p:spPr>
        <p:txBody>
          <a:bodyPr/>
          <a:lstStyle/>
          <a:p>
            <a:pPr eaLnBrk="1" hangingPunct="1"/>
            <a:r>
              <a:rPr lang="es-ES" sz="6000" b="1" smtClean="0">
                <a:solidFill>
                  <a:srgbClr val="FFFF66"/>
                </a:solidFill>
              </a:rPr>
              <a:t>4.5</a:t>
            </a:r>
            <a:r>
              <a:rPr lang="es-ES" sz="6600" b="1" smtClean="0">
                <a:solidFill>
                  <a:srgbClr val="FFFF66"/>
                </a:solidFill>
              </a:rPr>
              <a:t> </a:t>
            </a:r>
            <a:br>
              <a:rPr lang="es-ES" sz="6600" b="1" smtClean="0">
                <a:solidFill>
                  <a:srgbClr val="FFFF66"/>
                </a:solidFill>
              </a:rPr>
            </a:br>
            <a:r>
              <a:rPr lang="es-ES" sz="6600" b="1" smtClean="0">
                <a:solidFill>
                  <a:srgbClr val="FFFF66"/>
                </a:solidFill>
              </a:rPr>
              <a:t>HIPERMETROPÍA</a:t>
            </a:r>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58" name="857 Rectángulo"/>
          <p:cNvSpPr/>
          <p:nvPr/>
        </p:nvSpPr>
        <p:spPr>
          <a:xfrm>
            <a:off x="379413" y="1306513"/>
            <a:ext cx="8337550" cy="433387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04835" name="Text Box 2"/>
          <p:cNvSpPr txBox="1">
            <a:spLocks noChangeArrowheads="1"/>
          </p:cNvSpPr>
          <p:nvPr/>
        </p:nvSpPr>
        <p:spPr bwMode="auto">
          <a:xfrm>
            <a:off x="0" y="0"/>
            <a:ext cx="9144000" cy="701675"/>
          </a:xfrm>
          <a:prstGeom prst="rect">
            <a:avLst/>
          </a:prstGeom>
          <a:solidFill>
            <a:schemeClr val="bg1"/>
          </a:solidFill>
          <a:ln w="9525">
            <a:noFill/>
            <a:miter lim="800000"/>
            <a:headEnd/>
            <a:tailEnd/>
          </a:ln>
        </p:spPr>
        <p:txBody>
          <a:bodyPr>
            <a:spAutoFit/>
          </a:bodyPr>
          <a:lstStyle/>
          <a:p>
            <a:pPr algn="ctr">
              <a:spcBef>
                <a:spcPct val="50000"/>
              </a:spcBef>
            </a:pPr>
            <a:r>
              <a:rPr lang="es-ES" sz="4000" b="1">
                <a:solidFill>
                  <a:srgbClr val="009900"/>
                </a:solidFill>
                <a:latin typeface="Calibri" pitchFamily="34" charset="0"/>
              </a:rPr>
              <a:t>Ojo hipermétrope</a:t>
            </a:r>
          </a:p>
        </p:txBody>
      </p:sp>
      <p:grpSp>
        <p:nvGrpSpPr>
          <p:cNvPr id="2" name="Group 3"/>
          <p:cNvGrpSpPr>
            <a:grpSpLocks/>
          </p:cNvGrpSpPr>
          <p:nvPr/>
        </p:nvGrpSpPr>
        <p:grpSpPr bwMode="auto">
          <a:xfrm>
            <a:off x="544513" y="2439988"/>
            <a:ext cx="631825" cy="1358900"/>
            <a:chOff x="190" y="1460"/>
            <a:chExt cx="398" cy="856"/>
          </a:xfrm>
        </p:grpSpPr>
        <p:grpSp>
          <p:nvGrpSpPr>
            <p:cNvPr id="505279" name="Group 4"/>
            <p:cNvGrpSpPr>
              <a:grpSpLocks/>
            </p:cNvGrpSpPr>
            <p:nvPr/>
          </p:nvGrpSpPr>
          <p:grpSpPr bwMode="auto">
            <a:xfrm rot="-312359">
              <a:off x="257" y="1460"/>
              <a:ext cx="331" cy="856"/>
              <a:chOff x="396" y="1432"/>
              <a:chExt cx="343" cy="871"/>
            </a:xfrm>
          </p:grpSpPr>
          <p:sp>
            <p:nvSpPr>
              <p:cNvPr id="505499" name="Freeform 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05500" name="Freeform 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05501" name="Freeform 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05502" name="Freeform 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05503" name="Freeform 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05504" name="Freeform 1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05505" name="Freeform 1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05506" name="Freeform 1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5507" name="Freeform 1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05508" name="Freeform 1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05509" name="Freeform 1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05510" name="Freeform 1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05511" name="Freeform 1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05512" name="Freeform 1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05513" name="Freeform 1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05514" name="Freeform 2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05515" name="Freeform 2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05516" name="Line 2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05517" name="Freeform 2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05518" name="Line 2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05519" name="Freeform 2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05520" name="Freeform 2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05521" name="Freeform 2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05522" name="Freeform 2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05523" name="Line 2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05524" name="Line 3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05525" name="Line 3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05526" name="Freeform 3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05527" name="Freeform 3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05528" name="Freeform 3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05529" name="Freeform 3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5530" name="Freeform 3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05531" name="Freeform 3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5532" name="Freeform 3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05533" name="Freeform 3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05534" name="Freeform 4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05535" name="Freeform 4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05536" name="Freeform 4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05537" name="Freeform 4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05538" name="Freeform 4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05539" name="Freeform 4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05540" name="Freeform 4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05541" name="Freeform 4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05542" name="Freeform 4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05543" name="Freeform 4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05544" name="Freeform 5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05545" name="Freeform 5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05546" name="Freeform 5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05547" name="Freeform 5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05548" name="Freeform 5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05549" name="Freeform 5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5550" name="Freeform 5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05551" name="Freeform 5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05552" name="Freeform 5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05553" name="Freeform 5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05554" name="Freeform 6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05555" name="Freeform 6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05556" name="Freeform 6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05557" name="Freeform 6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05558" name="Freeform 6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05559" name="Freeform 6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05560" name="Line 6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05561" name="Freeform 6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05562" name="Line 6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05563" name="Freeform 6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05564" name="Line 7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05565" name="Freeform 7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05566" name="Line 7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05567" name="Freeform 7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05568" name="Line 7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05569" name="Line 7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05570" name="Line 7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05571" name="Line 7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05572" name="Line 7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05573" name="Freeform 7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05574" name="Freeform 8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05575" name="Freeform 8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05576" name="Freeform 8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05577" name="Freeform 8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05578" name="Freeform 8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05579" name="Freeform 8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05580" name="Freeform 8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05581" name="Freeform 8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05582" name="Freeform 8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05583" name="Freeform 8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05584" name="Freeform 9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05585" name="Freeform 9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05586" name="Freeform 9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05587" name="Freeform 9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05588" name="Freeform 9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05589" name="Freeform 9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05590" name="Freeform 9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05591" name="Freeform 9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05592" name="Freeform 9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05593" name="Freeform 9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05594" name="Freeform 10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05595" name="Freeform 10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05596" name="Freeform 10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05597" name="Freeform 10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05598" name="Freeform 10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05599" name="Freeform 10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05600" name="Freeform 10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5601" name="Freeform 10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5602" name="Freeform 10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05603" name="Freeform 10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05604" name="Freeform 11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05605" name="Freeform 11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05606" name="Freeform 11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05607" name="Freeform 11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05608" name="Freeform 11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05609" name="Freeform 11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05610" name="Freeform 11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05611" name="Freeform 11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05612" name="Freeform 11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05613" name="Freeform 11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05614" name="Freeform 12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05615" name="Freeform 12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05616" name="Freeform 12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05617" name="Freeform 12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05618" name="Freeform 12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05619" name="Freeform 12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05620" name="Freeform 12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05621" name="Freeform 12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05622" name="Line 12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05623" name="Line 12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05624" name="Freeform 13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05625" name="Line 13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05626" name="Line 13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05627" name="Line 13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05628" name="Freeform 13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05629" name="Line 13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05630" name="Line 13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05631" name="Freeform 13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05632" name="Freeform 13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05633" name="Freeform 13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05634" name="Freeform 14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05635" name="Freeform 14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05636" name="Freeform 14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05637" name="Freeform 14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05638" name="Freeform 14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05639" name="Freeform 14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05640" name="Freeform 14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05641" name="Line 14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05642" name="Freeform 14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05643" name="Freeform 14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05644" name="Freeform 15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05645" name="Freeform 15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05646" name="Freeform 15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05647" name="Freeform 15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05648" name="Freeform 15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05649" name="Freeform 15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05650" name="Freeform 15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05651" name="Freeform 15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05652" name="Freeform 15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05653" name="Freeform 15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05654" name="Freeform 16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05655" name="Freeform 16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05656" name="Freeform 16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05657" name="Freeform 16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5658" name="Freeform 16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05659" name="Freeform 16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05660" name="Freeform 16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05661" name="Freeform 16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05662" name="Freeform 16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05663" name="Freeform 16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05664" name="Freeform 17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05665" name="Freeform 17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05666" name="Freeform 17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05667" name="Freeform 17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05668" name="Freeform 17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05669" name="Freeform 17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05670" name="Freeform 17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05671" name="Freeform 17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05672" name="Freeform 17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05673" name="Freeform 17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05674" name="Freeform 18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05675" name="Freeform 18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05676" name="Freeform 18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05677" name="Freeform 18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05678" name="Rectangle 18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05679" name="Freeform 18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05680" name="Freeform 18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05681" name="Freeform 18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05682" name="Freeform 18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05683" name="Freeform 18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05684" name="Freeform 19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05685" name="Freeform 19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05686" name="Freeform 19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05687" name="Line 19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05688" name="Freeform 19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05689" name="Freeform 19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05690" name="Line 19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05691" name="Freeform 19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05692" name="Freeform 19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05693" name="Line 19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05694" name="Freeform 20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05695" name="Line 20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05696" name="Line 20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05697" name="Freeform 20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05698" name="Freeform 20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05280" name="Group 205"/>
            <p:cNvGrpSpPr>
              <a:grpSpLocks/>
            </p:cNvGrpSpPr>
            <p:nvPr/>
          </p:nvGrpSpPr>
          <p:grpSpPr bwMode="auto">
            <a:xfrm rot="-312359">
              <a:off x="190" y="1482"/>
              <a:ext cx="397" cy="788"/>
              <a:chOff x="327" y="1451"/>
              <a:chExt cx="412" cy="802"/>
            </a:xfrm>
          </p:grpSpPr>
          <p:sp>
            <p:nvSpPr>
              <p:cNvPr id="505299" name="Freeform 20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05300" name="Freeform 20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05301" name="Freeform 20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05302" name="Freeform 20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05303" name="Freeform 21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05304" name="Line 21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05305" name="Line 21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05306" name="Freeform 21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05307" name="Freeform 21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05308" name="Freeform 21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05309" name="Freeform 21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05310" name="Freeform 21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05311" name="Line 21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05312" name="Freeform 21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05313" name="Freeform 22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05314" name="Freeform 22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05315" name="Line 22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05316" name="Freeform 22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05317" name="Line 22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05318" name="Line 22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05319" name="Line 22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05320" name="Line 22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05321" name="Line 22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05322" name="Line 22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05323" name="Line 23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05324" name="Freeform 23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05325" name="Freeform 23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05326" name="Freeform 23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05327" name="Freeform 23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05328" name="Line 23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05329" name="Line 23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05330" name="Freeform 23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05331" name="Freeform 23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05332" name="Line 23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05333" name="Freeform 24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5334" name="Freeform 24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5335" name="Freeform 24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05336" name="Line 24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05337" name="Line 24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05338" name="Line 24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05339" name="Freeform 24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05340" name="Line 24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05341" name="Line 24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05342" name="Freeform 24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05343" name="Line 25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05344" name="Line 25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05345" name="Freeform 25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05346" name="Line 25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05347" name="Line 25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05348" name="Freeform 25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05349" name="Freeform 25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05350" name="Freeform 25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05351" name="Freeform 25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05352" name="Freeform 25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05353" name="Rectangle 26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05354" name="Freeform 26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05355" name="Freeform 26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05356" name="Freeform 26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05357" name="Freeform 26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05358" name="Line 26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05359" name="Freeform 26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05360" name="Line 26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05361" name="Line 26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05362" name="Line 26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05363" name="Freeform 27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05364" name="Freeform 27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05365" name="Freeform 27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05366" name="Freeform 27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05367" name="Freeform 27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05368" name="Freeform 27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05369" name="Line 27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05370" name="Line 27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05371" name="Freeform 27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05372" name="Freeform 27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05373" name="Freeform 28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05374" name="Freeform 28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05375" name="Freeform 28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05376" name="Freeform 28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5377" name="Freeform 28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05378" name="Freeform 28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05379" name="Freeform 28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05380" name="Line 28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05381" name="Freeform 28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05382" name="Freeform 28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05383" name="Line 29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05384" name="Line 29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05385" name="Freeform 29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05386" name="Freeform 29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05387" name="Line 29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05388" name="Line 29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05389" name="Freeform 29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05390" name="Freeform 29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05391" name="Freeform 29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05392" name="Freeform 29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05393" name="Freeform 30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05394" name="Freeform 30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05395" name="Freeform 30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05396" name="Freeform 30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05397" name="Freeform 30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05398" name="Freeform 30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05399" name="Freeform 30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05400" name="Freeform 30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05401" name="Line 30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05402" name="Freeform 30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05403" name="Freeform 31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05404" name="Freeform 31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05405" name="Freeform 31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5406" name="Freeform 31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5407" name="Freeform 31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5408" name="Freeform 31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05409" name="Freeform 31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05410" name="Rectangle 31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411" name="Freeform 31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05412" name="Freeform 31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05413" name="Rectangle 32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414" name="Freeform 32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05415" name="Freeform 32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05416" name="Freeform 32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05417" name="Freeform 32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05418" name="Freeform 32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05419" name="Freeform 32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05420" name="Freeform 32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05421" name="Line 32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05422" name="Freeform 32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05423" name="Freeform 33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05424" name="Freeform 33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05425" name="Freeform 33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05426" name="Line 33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05427" name="Freeform 33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05428" name="Freeform 33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05429" name="Freeform 33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05430" name="Freeform 33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05431" name="Line 33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05432" name="Freeform 33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05433" name="Freeform 34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05434" name="Line 34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05435" name="Freeform 34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05436" name="Freeform 34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05437" name="Freeform 34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05438" name="Freeform 34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05439" name="Line 34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05440" name="Freeform 34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05441" name="Freeform 34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05442" name="Freeform 34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05443" name="Freeform 35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05444" name="Line 35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05445" name="Freeform 35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05446" name="Freeform 35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05447" name="Freeform 35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05448" name="Freeform 35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05449" name="Line 35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05450" name="Freeform 35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05451" name="Freeform 35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05452" name="Line 35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05453" name="Freeform 36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05454" name="Freeform 36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5455" name="Freeform 36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05456" name="Freeform 36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5457" name="Freeform 36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05458" name="Freeform 36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5459" name="Freeform 36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5460" name="Freeform 36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05461" name="Freeform 36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05462" name="Rectangle 36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463" name="Freeform 37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05464" name="Freeform 37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5465" name="Freeform 37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05466" name="Freeform 37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05467" name="Freeform 37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05468" name="Freeform 37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05469" name="Freeform 37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05470" name="Line 37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05471" name="Freeform 37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05472" name="Freeform 37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5473" name="Freeform 38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05474" name="Freeform 38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05475" name="Freeform 38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05476" name="Freeform 38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05477" name="Freeform 38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05478" name="Freeform 38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05479" name="Freeform 38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05480" name="Freeform 38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5481" name="Freeform 38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05482" name="Freeform 38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05483" name="Freeform 39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05484" name="Freeform 39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05485" name="Freeform 39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5486" name="Freeform 39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05487" name="Line 39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05488" name="Line 39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05489" name="Freeform 39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05490" name="Freeform 39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05491" name="Freeform 39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05492" name="Freeform 39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05493" name="Line 40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05494" name="Line 40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05495" name="Freeform 40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5496" name="Freeform 40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05497" name="Freeform 40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05498" name="Freeform 40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05281" name="Freeform 40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05282" name="Freeform 40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05283" name="Freeform 40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05284" name="Freeform 40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05285" name="Freeform 41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5286" name="Freeform 41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05287" name="Rectangle 41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288" name="Freeform 41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05289" name="Freeform 41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5290" name="Freeform 41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5291" name="Freeform 41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5292" name="Freeform 41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5293" name="Freeform 41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05294" name="Freeform 41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05295" name="Freeform 42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05296" name="Freeform 42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5297" name="Freeform 42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05298" name="Freeform 42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sp>
        <p:nvSpPr>
          <p:cNvPr id="240040" name="Text Box 424"/>
          <p:cNvSpPr txBox="1">
            <a:spLocks noChangeArrowheads="1"/>
          </p:cNvSpPr>
          <p:nvPr/>
        </p:nvSpPr>
        <p:spPr bwMode="auto">
          <a:xfrm>
            <a:off x="590550" y="3792538"/>
            <a:ext cx="633413" cy="701675"/>
          </a:xfrm>
          <a:prstGeom prst="rect">
            <a:avLst/>
          </a:prstGeom>
          <a:noFill/>
          <a:ln w="9525">
            <a:noFill/>
            <a:miter lim="800000"/>
            <a:headEnd/>
            <a:tailEnd/>
          </a:ln>
        </p:spPr>
        <p:txBody>
          <a:bodyPr>
            <a:spAutoFit/>
          </a:bodyPr>
          <a:lstStyle/>
          <a:p>
            <a:pPr>
              <a:spcBef>
                <a:spcPct val="50000"/>
              </a:spcBef>
            </a:pPr>
            <a:r>
              <a:rPr lang="es-ES" sz="4000" b="1">
                <a:solidFill>
                  <a:srgbClr val="3333CC"/>
                </a:solidFill>
                <a:cs typeface="Times New Roman" pitchFamily="18" charset="0"/>
              </a:rPr>
              <a:t>∞</a:t>
            </a:r>
          </a:p>
        </p:txBody>
      </p:sp>
      <p:grpSp>
        <p:nvGrpSpPr>
          <p:cNvPr id="5" name="Group 425"/>
          <p:cNvGrpSpPr>
            <a:grpSpLocks/>
          </p:cNvGrpSpPr>
          <p:nvPr/>
        </p:nvGrpSpPr>
        <p:grpSpPr bwMode="auto">
          <a:xfrm>
            <a:off x="784225" y="2460625"/>
            <a:ext cx="7400925" cy="2705100"/>
            <a:chOff x="427" y="1378"/>
            <a:chExt cx="4662" cy="1704"/>
          </a:xfrm>
        </p:grpSpPr>
        <p:sp>
          <p:nvSpPr>
            <p:cNvPr id="505270" name="Oval 426"/>
            <p:cNvSpPr>
              <a:spLocks noChangeArrowheads="1"/>
            </p:cNvSpPr>
            <p:nvPr/>
          </p:nvSpPr>
          <p:spPr bwMode="auto">
            <a:xfrm>
              <a:off x="2977" y="1378"/>
              <a:ext cx="1705" cy="1704"/>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05271" name="AutoShape 427"/>
            <p:cNvSpPr>
              <a:spLocks noChangeArrowheads="1"/>
            </p:cNvSpPr>
            <p:nvPr/>
          </p:nvSpPr>
          <p:spPr bwMode="auto">
            <a:xfrm>
              <a:off x="2857" y="1845"/>
              <a:ext cx="272" cy="77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05272" name="Rectangle 428"/>
            <p:cNvSpPr>
              <a:spLocks noChangeArrowheads="1"/>
            </p:cNvSpPr>
            <p:nvPr/>
          </p:nvSpPr>
          <p:spPr bwMode="auto">
            <a:xfrm>
              <a:off x="3086" y="1838"/>
              <a:ext cx="113" cy="792"/>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05273" name="Rectangle 429"/>
            <p:cNvSpPr>
              <a:spLocks noChangeArrowheads="1"/>
            </p:cNvSpPr>
            <p:nvPr/>
          </p:nvSpPr>
          <p:spPr bwMode="auto">
            <a:xfrm>
              <a:off x="2986" y="1921"/>
              <a:ext cx="247" cy="627"/>
            </a:xfrm>
            <a:prstGeom prst="rect">
              <a:avLst/>
            </a:prstGeom>
            <a:solidFill>
              <a:srgbClr val="DEDEDE"/>
            </a:solidFill>
            <a:ln w="28575">
              <a:noFill/>
              <a:miter lim="800000"/>
              <a:headEnd/>
              <a:tailEnd/>
            </a:ln>
          </p:spPr>
          <p:txBody>
            <a:bodyPr/>
            <a:lstStyle/>
            <a:p>
              <a:endParaRPr lang="es-ES_tradnl">
                <a:solidFill>
                  <a:srgbClr val="000000"/>
                </a:solidFill>
              </a:endParaRPr>
            </a:p>
          </p:txBody>
        </p:sp>
        <p:sp>
          <p:nvSpPr>
            <p:cNvPr id="505274" name="Line 430"/>
            <p:cNvSpPr>
              <a:spLocks noChangeShapeType="1"/>
            </p:cNvSpPr>
            <p:nvPr/>
          </p:nvSpPr>
          <p:spPr bwMode="auto">
            <a:xfrm>
              <a:off x="1280" y="2222"/>
              <a:ext cx="3809" cy="0"/>
            </a:xfrm>
            <a:prstGeom prst="line">
              <a:avLst/>
            </a:prstGeom>
            <a:noFill/>
            <a:ln w="9525">
              <a:solidFill>
                <a:schemeClr val="tx1"/>
              </a:solidFill>
              <a:round/>
              <a:headEnd/>
              <a:tailEnd/>
            </a:ln>
          </p:spPr>
          <p:txBody>
            <a:bodyPr/>
            <a:lstStyle/>
            <a:p>
              <a:endParaRPr lang="es-ES_tradnl"/>
            </a:p>
          </p:txBody>
        </p:sp>
        <p:sp>
          <p:nvSpPr>
            <p:cNvPr id="505275" name="Rectangle 431"/>
            <p:cNvSpPr>
              <a:spLocks noChangeArrowheads="1"/>
            </p:cNvSpPr>
            <p:nvPr/>
          </p:nvSpPr>
          <p:spPr bwMode="auto">
            <a:xfrm>
              <a:off x="3064" y="1896"/>
              <a:ext cx="60" cy="56"/>
            </a:xfrm>
            <a:prstGeom prst="rect">
              <a:avLst/>
            </a:prstGeom>
            <a:solidFill>
              <a:srgbClr val="DDDDDD"/>
            </a:solidFill>
            <a:ln w="9525">
              <a:noFill/>
              <a:miter lim="800000"/>
              <a:headEnd/>
              <a:tailEnd/>
            </a:ln>
          </p:spPr>
          <p:txBody>
            <a:bodyPr wrap="none" anchor="ctr"/>
            <a:lstStyle/>
            <a:p>
              <a:endParaRPr lang="es-ES_tradnl">
                <a:solidFill>
                  <a:srgbClr val="000000"/>
                </a:solidFill>
              </a:endParaRPr>
            </a:p>
          </p:txBody>
        </p:sp>
        <p:sp>
          <p:nvSpPr>
            <p:cNvPr id="505276" name="Rectangle 432"/>
            <p:cNvSpPr>
              <a:spLocks noChangeArrowheads="1"/>
            </p:cNvSpPr>
            <p:nvPr/>
          </p:nvSpPr>
          <p:spPr bwMode="auto">
            <a:xfrm>
              <a:off x="3056" y="2516"/>
              <a:ext cx="60" cy="56"/>
            </a:xfrm>
            <a:prstGeom prst="rect">
              <a:avLst/>
            </a:prstGeom>
            <a:solidFill>
              <a:srgbClr val="DDDDDD"/>
            </a:solidFill>
            <a:ln w="9525">
              <a:noFill/>
              <a:miter lim="800000"/>
              <a:headEnd/>
              <a:tailEnd/>
            </a:ln>
          </p:spPr>
          <p:txBody>
            <a:bodyPr wrap="none" anchor="ctr"/>
            <a:lstStyle/>
            <a:p>
              <a:endParaRPr lang="es-ES_tradnl">
                <a:solidFill>
                  <a:srgbClr val="000000"/>
                </a:solidFill>
              </a:endParaRPr>
            </a:p>
          </p:txBody>
        </p:sp>
        <p:sp>
          <p:nvSpPr>
            <p:cNvPr id="505277" name="Rectangle 433"/>
            <p:cNvSpPr>
              <a:spLocks noChangeArrowheads="1"/>
            </p:cNvSpPr>
            <p:nvPr/>
          </p:nvSpPr>
          <p:spPr bwMode="auto">
            <a:xfrm>
              <a:off x="3100" y="1816"/>
              <a:ext cx="60" cy="56"/>
            </a:xfrm>
            <a:prstGeom prst="rect">
              <a:avLst/>
            </a:prstGeom>
            <a:solidFill>
              <a:srgbClr val="DDDDDD"/>
            </a:solidFill>
            <a:ln w="9525">
              <a:noFill/>
              <a:miter lim="800000"/>
              <a:headEnd/>
              <a:tailEnd/>
            </a:ln>
          </p:spPr>
          <p:txBody>
            <a:bodyPr wrap="none" anchor="ctr"/>
            <a:lstStyle/>
            <a:p>
              <a:endParaRPr lang="es-ES_tradnl">
                <a:solidFill>
                  <a:srgbClr val="000000"/>
                </a:solidFill>
              </a:endParaRPr>
            </a:p>
          </p:txBody>
        </p:sp>
        <p:sp>
          <p:nvSpPr>
            <p:cNvPr id="505278" name="Line 434"/>
            <p:cNvSpPr>
              <a:spLocks noChangeShapeType="1"/>
            </p:cNvSpPr>
            <p:nvPr/>
          </p:nvSpPr>
          <p:spPr bwMode="auto">
            <a:xfrm flipH="1">
              <a:off x="427" y="2220"/>
              <a:ext cx="855" cy="0"/>
            </a:xfrm>
            <a:prstGeom prst="line">
              <a:avLst/>
            </a:prstGeom>
            <a:noFill/>
            <a:ln w="9525">
              <a:solidFill>
                <a:schemeClr val="tx1"/>
              </a:solidFill>
              <a:prstDash val="dash"/>
              <a:round/>
              <a:headEnd/>
              <a:tailEnd/>
            </a:ln>
          </p:spPr>
          <p:txBody>
            <a:bodyPr/>
            <a:lstStyle/>
            <a:p>
              <a:endParaRPr lang="es-ES_tradnl"/>
            </a:p>
          </p:txBody>
        </p:sp>
      </p:grpSp>
      <p:grpSp>
        <p:nvGrpSpPr>
          <p:cNvPr id="6" name="Group 438"/>
          <p:cNvGrpSpPr>
            <a:grpSpLocks/>
          </p:cNvGrpSpPr>
          <p:nvPr/>
        </p:nvGrpSpPr>
        <p:grpSpPr bwMode="auto">
          <a:xfrm rot="630703" flipH="1">
            <a:off x="7912100" y="3797300"/>
            <a:ext cx="373063" cy="800100"/>
            <a:chOff x="5066" y="2330"/>
            <a:chExt cx="244" cy="513"/>
          </a:xfrm>
        </p:grpSpPr>
        <p:grpSp>
          <p:nvGrpSpPr>
            <p:cNvPr id="504851" name="Group 439"/>
            <p:cNvGrpSpPr>
              <a:grpSpLocks/>
            </p:cNvGrpSpPr>
            <p:nvPr/>
          </p:nvGrpSpPr>
          <p:grpSpPr bwMode="auto">
            <a:xfrm>
              <a:off x="5066" y="2330"/>
              <a:ext cx="204" cy="513"/>
              <a:chOff x="5066" y="2330"/>
              <a:chExt cx="204" cy="513"/>
            </a:xfrm>
          </p:grpSpPr>
          <p:sp>
            <p:nvSpPr>
              <p:cNvPr id="505070" name="Freeform 440"/>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05071" name="Freeform 441"/>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05072" name="Freeform 442"/>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05073" name="Line 443"/>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05074" name="Freeform 444"/>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05075" name="Freeform 445"/>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05076" name="Freeform 446"/>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05077" name="Freeform 447"/>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05078" name="Freeform 448"/>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05079" name="Freeform 449"/>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05080" name="Freeform 450"/>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05081" name="Freeform 451"/>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05082" name="Freeform 452"/>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05083" name="Freeform 453"/>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05084" name="Freeform 454"/>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05085" name="Freeform 455"/>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05086" name="Freeform 456"/>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05087" name="Freeform 457"/>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05088" name="Freeform 458"/>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05089" name="Freeform 459"/>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05090" name="Freeform 460"/>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05091" name="Freeform 461"/>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05092" name="Freeform 462"/>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05093" name="Freeform 463"/>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05094" name="Line 464"/>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05095" name="Freeform 46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05096" name="Line 466"/>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05097" name="Freeform 467"/>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05098" name="Freeform 468"/>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05099" name="Freeform 469"/>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05100" name="Line 470"/>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05101" name="Freeform 471"/>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5102" name="Freeform 472"/>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5103" name="Freeform 473"/>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05104" name="Freeform 474"/>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05105" name="Freeform 475"/>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05106" name="Freeform 476"/>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05107" name="Freeform 477"/>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5108" name="Freeform 478"/>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05109" name="Freeform 479"/>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05110" name="Freeform 480"/>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05111" name="Freeform 481"/>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05112" name="Freeform 482"/>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05113" name="Freeform 483"/>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05114" name="Freeform 484"/>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05115" name="Line 485"/>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05116" name="Freeform 486"/>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05117" name="Freeform 487"/>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5118" name="Freeform 488"/>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5119" name="Freeform 489"/>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05120" name="Freeform 490"/>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05121" name="Freeform 491"/>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05122" name="Freeform 492"/>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05123" name="Freeform 493"/>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05124" name="Freeform 494"/>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05125" name="Freeform 495"/>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05126" name="Freeform 496"/>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05127" name="Freeform 497"/>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05128" name="Freeform 498"/>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05129" name="Freeform 499"/>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05130" name="Freeform 500"/>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05131" name="Line 501"/>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05132" name="Freeform 502"/>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5133" name="Line 503"/>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05134" name="Freeform 504"/>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05135" name="Freeform 505"/>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05136" name="Freeform 506"/>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05137" name="Line 507"/>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05138" name="Freeform 508"/>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5139" name="Line 509"/>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05140" name="Line 510"/>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05141" name="Line 511"/>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05142" name="Freeform 512"/>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05143" name="Line 513"/>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05144" name="Line 514"/>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05145" name="Freeform 515"/>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05146" name="Freeform 516"/>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05147" name="Freeform 517"/>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05148" name="Freeform 518"/>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05149" name="Freeform 519"/>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05150" name="Freeform 520"/>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05151" name="Freeform 521"/>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05152" name="Freeform 522"/>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05153" name="Freeform 523"/>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05154" name="Freeform 524"/>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05155" name="Freeform 525"/>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05156" name="Freeform 526"/>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05157" name="Freeform 527"/>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05158" name="Freeform 528"/>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05159" name="Freeform 529"/>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05160" name="Freeform 530"/>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05161" name="Freeform 531"/>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05162" name="Freeform 532"/>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05163" name="Freeform 533"/>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05164" name="Freeform 534"/>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05165" name="Freeform 535"/>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05166" name="Freeform 536"/>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05167" name="Freeform 537"/>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05168" name="Freeform 538"/>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05169" name="Freeform 539"/>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05170" name="Freeform 540"/>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05171" name="Freeform 541"/>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05172" name="Freeform 542"/>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05173" name="Freeform 543"/>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05174" name="Freeform 544"/>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05175" name="Freeform 545"/>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05176" name="Freeform 546"/>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05177" name="Freeform 547"/>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05178" name="Freeform 548"/>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05179" name="Freeform 549"/>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05180" name="Freeform 550"/>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05181" name="Freeform 551"/>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05182" name="Freeform 552"/>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05183" name="Freeform 553"/>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05184" name="Freeform 554"/>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05185" name="Freeform 555"/>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05186" name="Freeform 556"/>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05187" name="Freeform 557"/>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05188" name="Freeform 558"/>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05189" name="Freeform 559"/>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05190" name="Freeform 560"/>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05191" name="Freeform 561"/>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05192" name="Freeform 562"/>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05193" name="Line 563"/>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05194" name="Freeform 564"/>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05195" name="Line 565"/>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05196" name="Line 566"/>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05197" name="Line 567"/>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05198" name="Freeform 568"/>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05199" name="Line 569"/>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05200" name="Line 570"/>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05201" name="Freeform 571"/>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05202" name="Freeform 572"/>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05203" name="Freeform 573"/>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05204" name="Freeform 574"/>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05205" name="Freeform 575"/>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05206" name="Freeform 576"/>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05207" name="Freeform 577"/>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05208" name="Freeform 578"/>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05209" name="Freeform 579"/>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05210" name="Freeform 580"/>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05211" name="Freeform 581"/>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05212" name="Freeform 582"/>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05213" name="Freeform 583"/>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05214" name="Freeform 584"/>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05215" name="Freeform 585"/>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05216" name="Freeform 586"/>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05217" name="Freeform 587"/>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05218" name="Freeform 588"/>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05219" name="Freeform 589"/>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05220" name="Freeform 590"/>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05221" name="Freeform 591"/>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05222" name="Freeform 592"/>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05223" name="Freeform 593"/>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05224" name="Freeform 594"/>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05225" name="Freeform 595"/>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05226" name="Freeform 596"/>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05227" name="Freeform 597"/>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05228" name="Freeform 598"/>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05229" name="Freeform 599"/>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05230" name="Freeform 600"/>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05231" name="Freeform 601"/>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05232" name="Freeform 602"/>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05233" name="Freeform 603"/>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05234" name="Freeform 604"/>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05235" name="Freeform 605"/>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05236" name="Freeform 606"/>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05237" name="Freeform 607"/>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05238" name="Freeform 608"/>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05239" name="Freeform 609"/>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05240" name="Freeform 610"/>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05241" name="Freeform 611"/>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05242" name="Freeform 612"/>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05243" name="Freeform 613"/>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05244" name="Freeform 614"/>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05245" name="Freeform 615"/>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05246" name="Freeform 616"/>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05247" name="Freeform 617"/>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05248" name="Freeform 618"/>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05249" name="Freeform 619"/>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05250" name="Freeform 620"/>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05251" name="Freeform 621"/>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05252" name="Freeform 622"/>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05253" name="Freeform 623"/>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05254" name="Freeform 624"/>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05255" name="Freeform 625"/>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05256" name="Freeform 626"/>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05257" name="Freeform 627"/>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05258" name="Rectangle 628"/>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05259" name="Freeform 629"/>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05260" name="Line 630"/>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05261" name="Freeform 631"/>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05262" name="Freeform 632"/>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05263" name="Line 633"/>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05264" name="Freeform 634"/>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05265" name="Freeform 635"/>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05266" name="Line 636"/>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05267" name="Line 637"/>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05268" name="Freeform 638"/>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05269" name="Freeform 639"/>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04852" name="Group 640"/>
            <p:cNvGrpSpPr>
              <a:grpSpLocks/>
            </p:cNvGrpSpPr>
            <p:nvPr/>
          </p:nvGrpSpPr>
          <p:grpSpPr bwMode="auto">
            <a:xfrm>
              <a:off x="5066" y="2355"/>
              <a:ext cx="244" cy="483"/>
              <a:chOff x="5066" y="2355"/>
              <a:chExt cx="244" cy="483"/>
            </a:xfrm>
          </p:grpSpPr>
          <p:sp>
            <p:nvSpPr>
              <p:cNvPr id="504870" name="Freeform 641"/>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04871" name="Freeform 642"/>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04872" name="Freeform 643"/>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04873" name="Freeform 644"/>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04874" name="Freeform 645"/>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04875" name="Freeform 646"/>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04876" name="Freeform 647"/>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04877" name="Freeform 648"/>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04878" name="Freeform 649"/>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04879" name="Freeform 650"/>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04880" name="Freeform 651"/>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04881" name="Freeform 652"/>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04882" name="Freeform 653"/>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04883" name="Freeform 654"/>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04884" name="Freeform 655"/>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04885" name="Freeform 656"/>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04886" name="Freeform 657"/>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04887" name="Freeform 658"/>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04888" name="Freeform 659"/>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04889" name="Freeform 660"/>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4890" name="Freeform 661"/>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4891" name="Freeform 662"/>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04892" name="Freeform 663"/>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04893" name="Freeform 664"/>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04894" name="Freeform 665"/>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04895" name="Freeform 666"/>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04896" name="Freeform 667"/>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04897" name="Freeform 668"/>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04898" name="Line 669"/>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04899" name="Line 670"/>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04900" name="Freeform 671"/>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04901" name="Freeform 672"/>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04902" name="Freeform 673"/>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04903" name="Line 674"/>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04904" name="Line 675"/>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04905" name="Freeform 676"/>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04906" name="Line 677"/>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04907" name="Freeform 678"/>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04908" name="Line 679"/>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04909" name="Line 680"/>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04910" name="Freeform 681"/>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04911" name="Freeform 682"/>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04912" name="Freeform 683"/>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04913" name="Line 684"/>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04914" name="Freeform 685"/>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04915" name="Line 686"/>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04916" name="Line 687"/>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04917" name="Freeform 688"/>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04918" name="Line 689"/>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04919" name="Freeform 690"/>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04920" name="Freeform 691"/>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04921" name="Freeform 692"/>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04922" name="Freeform 693"/>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04923" name="Freeform 694"/>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04924" name="Freeform 695"/>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04925" name="Freeform 696"/>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04926" name="Freeform 697"/>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04927" name="Freeform 698"/>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04928" name="Freeform 699"/>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04929" name="Line 700"/>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04930"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04931" name="Line 702"/>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04932" name="Line 703"/>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04933" name="Line 704"/>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04934" name="Freeform 705"/>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04935" name="Freeform 706"/>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04936" name="Freeform 707"/>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04937" name="Freeform 708"/>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04938" name="Freeform 709"/>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04939" name="Freeform 710"/>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04940" name="Line 711"/>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04941" name="Freeform 712"/>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04942" name="Freeform 713"/>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04943" name="Freeform 714"/>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04944" name="Freeform 715"/>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4945" name="Freeform 716"/>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04946" name="Freeform 717"/>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04947" name="Freeform 718"/>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04948" name="Freeform 719"/>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04949" name="Freeform 720"/>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04950" name="Freeform 721"/>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04951" name="Line 722"/>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04952" name="Freeform 723"/>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4953" name="Freeform 724"/>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4954" name="Line 725"/>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04955" name="Line 726"/>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04956" name="Freeform 727"/>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04957" name="Freeform 728"/>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04958" name="Freeform 729"/>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04959" name="Freeform 730"/>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04960" name="Freeform 731"/>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04961" name="Freeform 732"/>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04962" name="Freeform 733"/>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04963" name="Freeform 734"/>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4964" name="Freeform 735"/>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04965" name="Freeform 736"/>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04966" name="Freeform 737"/>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04967" name="Freeform 738"/>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04968" name="Freeform 739"/>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04969" name="Line 740"/>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04970" name="Freeform 741"/>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4971" name="Freeform 742"/>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4972" name="Line 743"/>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04973" name="Freeform 744"/>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04974" name="Rectangle 745"/>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4975" name="Freeform 746"/>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04976" name="Freeform 747"/>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04977" name="Freeform 748"/>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04978" name="Freeform 749"/>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04979" name="Freeform 750"/>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04980" name="Freeform 751"/>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04981" name="Freeform 752"/>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04982" name="Freeform 753"/>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04983" name="Rectangle 754"/>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4984" name="Rectangle 755"/>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4985" name="Freeform 756"/>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04986" name="Freeform 757"/>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04987" name="Freeform 758"/>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04988" name="Freeform 759"/>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04989" name="Freeform 760"/>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04990" name="Freeform 761"/>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04991" name="Freeform 762"/>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04992" name="Line 763"/>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04993" name="Freeform 764"/>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04994" name="Freeform 765"/>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04995" name="Freeform 766"/>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04996" name="Freeform 767"/>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4997" name="Line 768"/>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04998" name="Freeform 769"/>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04999" name="Freeform 770"/>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5000" name="Line 771"/>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05001" name="Freeform 772"/>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05002" name="Freeform 773"/>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05003" name="Freeform 774"/>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05004" name="Freeform 775"/>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05005" name="Freeform 776"/>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05006" name="Freeform 777"/>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05007" name="Freeform 778"/>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05008" name="Freeform 779"/>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05009" name="Freeform 780"/>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05010" name="Freeform 781"/>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05011" name="Freeform 782"/>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05012" name="Freeform 783"/>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05013" name="Freeform 784"/>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05014" name="Freeform 785"/>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05015" name="Line 786"/>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05016" name="Freeform 787"/>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05017" name="Freeform 788"/>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05018" name="Line 789"/>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05019" name="Freeform 790"/>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05020" name="Freeform 791"/>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05021" name="Freeform 792"/>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05022" name="Freeform 793"/>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05023" name="Freeform 794"/>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05024" name="Freeform 795"/>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05025" name="Freeform 796"/>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05026" name="Freeform 797"/>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05027" name="Freeform 798"/>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05028" name="Freeform 799"/>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05029" name="Freeform 800"/>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5030" name="Rectangle 801"/>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031" name="Freeform 802"/>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05032" name="Freeform 803"/>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05033" name="Freeform 804"/>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05034" name="Freeform 805"/>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05035" name="Rectangle 806"/>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036" name="Rectangle 807"/>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037" name="Freeform 808"/>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05038" name="Freeform 809"/>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05039" name="Freeform 810"/>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05040" name="Line 811"/>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05041" name="Line 812"/>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05042" name="Freeform 813"/>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05043" name="Freeform 814"/>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05044" name="Freeform 815"/>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05045" name="Freeform 816"/>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5046" name="Freeform 817"/>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05047" name="Freeform 818"/>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05048" name="Freeform 819"/>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05049" name="Freeform 820"/>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05050" name="Freeform 821"/>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05051" name="Freeform 822"/>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05052" name="Freeform 823"/>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5053" name="Freeform 824"/>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05054" name="Freeform 825"/>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05055" name="Freeform 826"/>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5056" name="Freeform 827"/>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5057" name="Freeform 828"/>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05058" name="Line 829"/>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05059" name="Line 830"/>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05060" name="Line 831"/>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05061" name="Freeform 832"/>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05062" name="Freeform 833"/>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05063" name="Freeform 834"/>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05064" name="Freeform 835"/>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05065" name="Freeform 836"/>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05066" name="Freeform 837"/>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05067" name="Freeform 838"/>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5068" name="Freeform 839"/>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5069" name="Freeform 840"/>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04853" name="Freeform 841"/>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04854" name="Freeform 842"/>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4855" name="Freeform 843"/>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4856" name="Freeform 844"/>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04857" name="Freeform 845"/>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04858" name="Freeform 846"/>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04859" name="Freeform 847"/>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04860" name="Freeform 848"/>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04861" name="Rectangle 849"/>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4862" name="Freeform 850"/>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04863" name="Freeform 851"/>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4864" name="Freeform 852"/>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04865" name="Freeform 853"/>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4866" name="Freeform 854"/>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4867" name="Freeform 855"/>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04868" name="Freeform 856"/>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4869" name="Freeform 857"/>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859" name="Text Box 855"/>
          <p:cNvSpPr txBox="1">
            <a:spLocks noChangeArrowheads="1"/>
          </p:cNvSpPr>
          <p:nvPr/>
        </p:nvSpPr>
        <p:spPr bwMode="auto">
          <a:xfrm>
            <a:off x="7156450" y="4646613"/>
            <a:ext cx="1679575" cy="400050"/>
          </a:xfrm>
          <a:prstGeom prst="rect">
            <a:avLst/>
          </a:prstGeom>
          <a:noFill/>
          <a:ln w="9525">
            <a:noFill/>
            <a:miter lim="800000"/>
            <a:headEnd/>
            <a:tailEnd/>
          </a:ln>
        </p:spPr>
        <p:txBody>
          <a:bodyPr>
            <a:spAutoFit/>
          </a:bodyPr>
          <a:lstStyle/>
          <a:p>
            <a:pPr>
              <a:spcBef>
                <a:spcPct val="50000"/>
              </a:spcBef>
            </a:pPr>
            <a:r>
              <a:rPr lang="es-ES" sz="2000" b="1">
                <a:solidFill>
                  <a:srgbClr val="3333CC"/>
                </a:solidFill>
                <a:latin typeface="Calibri" pitchFamily="34" charset="0"/>
              </a:rPr>
              <a:t>Acomodación</a:t>
            </a:r>
          </a:p>
        </p:txBody>
      </p:sp>
      <p:grpSp>
        <p:nvGrpSpPr>
          <p:cNvPr id="9" name="53 Grupo"/>
          <p:cNvGrpSpPr>
            <a:grpSpLocks/>
          </p:cNvGrpSpPr>
          <p:nvPr/>
        </p:nvGrpSpPr>
        <p:grpSpPr bwMode="auto">
          <a:xfrm rot="2392548">
            <a:off x="3513138" y="1284288"/>
            <a:ext cx="704850" cy="1438275"/>
            <a:chOff x="3737929" y="55503"/>
            <a:chExt cx="684212" cy="1397000"/>
          </a:xfrm>
        </p:grpSpPr>
        <p:sp>
          <p:nvSpPr>
            <p:cNvPr id="872" name="871 Forma libre"/>
            <p:cNvSpPr/>
            <p:nvPr/>
          </p:nvSpPr>
          <p:spPr>
            <a:xfrm>
              <a:off x="3838896" y="333805"/>
              <a:ext cx="408370" cy="908204"/>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ysClr val="window" lastClr="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Calibri"/>
              </a:endParaRPr>
            </a:p>
          </p:txBody>
        </p:sp>
        <p:grpSp>
          <p:nvGrpSpPr>
            <p:cNvPr id="504845" name="Group 2"/>
            <p:cNvGrpSpPr>
              <a:grpSpLocks/>
            </p:cNvGrpSpPr>
            <p:nvPr/>
          </p:nvGrpSpPr>
          <p:grpSpPr bwMode="auto">
            <a:xfrm rot="713450">
              <a:off x="3737931" y="55503"/>
              <a:ext cx="684212" cy="1397000"/>
              <a:chOff x="1588" y="1253"/>
              <a:chExt cx="734" cy="1499"/>
            </a:xfrm>
          </p:grpSpPr>
          <p:sp>
            <p:nvSpPr>
              <p:cNvPr id="874" name="Freeform 3"/>
              <p:cNvSpPr>
                <a:spLocks/>
              </p:cNvSpPr>
              <p:nvPr/>
            </p:nvSpPr>
            <p:spPr bwMode="auto">
              <a:xfrm>
                <a:off x="1695" y="1255"/>
                <a:ext cx="273" cy="748"/>
              </a:xfrm>
              <a:custGeom>
                <a:avLst/>
                <a:gdLst>
                  <a:gd name="T0" fmla="*/ 52 w 318"/>
                  <a:gd name="T1" fmla="*/ 0 h 726"/>
                  <a:gd name="T2" fmla="*/ 45 w 318"/>
                  <a:gd name="T3" fmla="*/ 528 h 726"/>
                  <a:gd name="T4" fmla="*/ 21 w 318"/>
                  <a:gd name="T5" fmla="*/ 855 h 726"/>
                  <a:gd name="T6" fmla="*/ 0 w 318"/>
                  <a:gd name="T7" fmla="*/ 1055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sp>
            <p:nvSpPr>
              <p:cNvPr id="875" name="Arc 4"/>
              <p:cNvSpPr>
                <a:spLocks/>
              </p:cNvSpPr>
              <p:nvPr/>
            </p:nvSpPr>
            <p:spPr bwMode="auto">
              <a:xfrm rot="2744521">
                <a:off x="1579"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ysClr val="windowText" lastClr="000000"/>
                </a:solidFill>
                <a:round/>
                <a:headEnd/>
                <a:tailEnd/>
              </a:ln>
            </p:spPr>
            <p:txBody>
              <a:bodyPr wrap="none" anchor="ctr"/>
              <a:lstStyle/>
              <a:p>
                <a:pPr fontAlgn="auto">
                  <a:spcBef>
                    <a:spcPts val="0"/>
                  </a:spcBef>
                  <a:spcAft>
                    <a:spcPts val="0"/>
                  </a:spcAft>
                  <a:defRPr/>
                </a:pPr>
                <a:endParaRPr lang="es-ES_tradnl" sz="1800" kern="0">
                  <a:solidFill>
                    <a:srgbClr val="000000"/>
                  </a:solidFill>
                  <a:latin typeface="Times New Roman"/>
                </a:endParaRPr>
              </a:p>
            </p:txBody>
          </p:sp>
          <p:sp>
            <p:nvSpPr>
              <p:cNvPr id="876" name="Oval 5"/>
              <p:cNvSpPr>
                <a:spLocks noChangeArrowheads="1"/>
              </p:cNvSpPr>
              <p:nvPr/>
            </p:nvSpPr>
            <p:spPr bwMode="auto">
              <a:xfrm>
                <a:off x="1996" y="1721"/>
                <a:ext cx="174" cy="486"/>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877" name="Oval 6"/>
              <p:cNvSpPr>
                <a:spLocks noChangeArrowheads="1"/>
              </p:cNvSpPr>
              <p:nvPr/>
            </p:nvSpPr>
            <p:spPr bwMode="auto">
              <a:xfrm>
                <a:off x="2070" y="1844"/>
                <a:ext cx="98" cy="273"/>
              </a:xfrm>
              <a:prstGeom prst="ellipse">
                <a:avLst/>
              </a:prstGeom>
              <a:solidFill>
                <a:sysClr val="windowText" lastClr="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878" name="Freeform 7"/>
              <p:cNvSpPr>
                <a:spLocks/>
              </p:cNvSpPr>
              <p:nvPr/>
            </p:nvSpPr>
            <p:spPr bwMode="auto">
              <a:xfrm flipV="1">
                <a:off x="1695" y="2007"/>
                <a:ext cx="273" cy="751"/>
              </a:xfrm>
              <a:custGeom>
                <a:avLst/>
                <a:gdLst>
                  <a:gd name="T0" fmla="*/ 52 w 318"/>
                  <a:gd name="T1" fmla="*/ 0 h 726"/>
                  <a:gd name="T2" fmla="*/ 45 w 318"/>
                  <a:gd name="T3" fmla="*/ 528 h 726"/>
                  <a:gd name="T4" fmla="*/ 21 w 318"/>
                  <a:gd name="T5" fmla="*/ 855 h 726"/>
                  <a:gd name="T6" fmla="*/ 0 w 318"/>
                  <a:gd name="T7" fmla="*/ 1055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grpSp>
      </p:grpSp>
      <p:cxnSp>
        <p:nvCxnSpPr>
          <p:cNvPr id="879" name="878 Conector recto de flecha"/>
          <p:cNvCxnSpPr>
            <a:cxnSpLocks noChangeShapeType="1"/>
          </p:cNvCxnSpPr>
          <p:nvPr/>
        </p:nvCxnSpPr>
        <p:spPr bwMode="auto">
          <a:xfrm>
            <a:off x="4084638" y="2208213"/>
            <a:ext cx="712787" cy="1319212"/>
          </a:xfrm>
          <a:prstGeom prst="straightConnector1">
            <a:avLst/>
          </a:prstGeom>
          <a:noFill/>
          <a:ln w="12700" algn="ctr">
            <a:solidFill>
              <a:srgbClr val="000000"/>
            </a:solidFill>
            <a:round/>
            <a:headEnd/>
            <a:tailEnd type="arrow" w="med" len="med"/>
          </a:ln>
        </p:spPr>
      </p:cxnSp>
      <p:sp>
        <p:nvSpPr>
          <p:cNvPr id="880" name="Oval 12"/>
          <p:cNvSpPr>
            <a:spLocks noChangeArrowheads="1"/>
          </p:cNvSpPr>
          <p:nvPr/>
        </p:nvSpPr>
        <p:spPr bwMode="auto">
          <a:xfrm>
            <a:off x="4840288" y="3340100"/>
            <a:ext cx="293687" cy="973138"/>
          </a:xfrm>
          <a:prstGeom prst="ellipse">
            <a:avLst/>
          </a:prstGeom>
          <a:solidFill>
            <a:srgbClr val="66CCFF"/>
          </a:solidFill>
          <a:ln w="9525">
            <a:noFill/>
            <a:round/>
            <a:headEnd/>
            <a:tailEnd/>
          </a:ln>
        </p:spPr>
        <p:txBody>
          <a:bodyPr wrap="none" anchor="ctr"/>
          <a:lstStyle/>
          <a:p>
            <a:endParaRPr lang="es-ES_tradnl" sz="1800">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par>
                                <p:cTn id="7" presetID="1" presetClass="entr" presetSubtype="0" fill="hold" grpId="1" nodeType="withEffect">
                                  <p:stCondLst>
                                    <p:cond delay="0"/>
                                  </p:stCondLst>
                                  <p:childTnLst>
                                    <p:set>
                                      <p:cBhvr>
                                        <p:cTn id="8" dur="1" fill="hold">
                                          <p:stCondLst>
                                            <p:cond delay="0"/>
                                          </p:stCondLst>
                                        </p:cTn>
                                        <p:tgtEl>
                                          <p:spTgt spid="880"/>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4004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0" presetClass="path" presetSubtype="0" repeatCount="indefinite" autoRev="1" fill="hold" nodeType="clickEffect">
                                  <p:stCondLst>
                                    <p:cond delay="0"/>
                                  </p:stCondLst>
                                  <p:childTnLst>
                                    <p:animMotion origin="layout" path="M -0.06215 -2.22222E-6 L 1.66667E-6 -2.22222E-6 " pathEditMode="relative" rAng="0" ptsTypes="AA">
                                      <p:cBhvr>
                                        <p:cTn id="22" dur="2000" spd="-100000" fill="hold"/>
                                        <p:tgtEl>
                                          <p:spTgt spid="6"/>
                                        </p:tgtEl>
                                        <p:attrNameLst>
                                          <p:attrName>ppt_x</p:attrName>
                                          <p:attrName>ppt_y</p:attrName>
                                        </p:attrNameLst>
                                      </p:cBhvr>
                                      <p:rCtr x="31" y="0"/>
                                    </p:animMotion>
                                  </p:childTnLst>
                                </p:cTn>
                              </p:par>
                              <p:par>
                                <p:cTn id="23" presetID="6" presetClass="emph" presetSubtype="0" repeatCount="indefinite" autoRev="1" fill="hold" grpId="0" nodeType="withEffect">
                                  <p:stCondLst>
                                    <p:cond delay="0"/>
                                  </p:stCondLst>
                                  <p:childTnLst>
                                    <p:animScale>
                                      <p:cBhvr>
                                        <p:cTn id="24" dur="2000" fill="hold"/>
                                        <p:tgtEl>
                                          <p:spTgt spid="880"/>
                                        </p:tgtEl>
                                      </p:cBhvr>
                                      <p:by x="150000" y="100000"/>
                                    </p:animScale>
                                  </p:childTnLst>
                                </p:cTn>
                              </p:par>
                              <p:par>
                                <p:cTn id="25" presetID="1" presetClass="entr" presetSubtype="0" fill="hold" grpId="0" nodeType="withEffect">
                                  <p:stCondLst>
                                    <p:cond delay="0"/>
                                  </p:stCondLst>
                                  <p:childTnLst>
                                    <p:set>
                                      <p:cBhvr>
                                        <p:cTn id="26" dur="1" fill="hold">
                                          <p:stCondLst>
                                            <p:cond delay="0"/>
                                          </p:stCondLst>
                                        </p:cTn>
                                        <p:tgtEl>
                                          <p:spTgt spid="85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879"/>
                                        </p:tgtEl>
                                        <p:attrNameLst>
                                          <p:attrName>style.visibility</p:attrName>
                                        </p:attrNameLst>
                                      </p:cBhvr>
                                      <p:to>
                                        <p:strVal val="visible"/>
                                      </p:to>
                                    </p:set>
                                  </p:childTnLst>
                                </p:cTn>
                              </p:par>
                              <p:par>
                                <p:cTn id="31" presetID="35" presetClass="emph" presetSubtype="0" repeatCount="indefinite" fill="hold" nodeType="withEffect">
                                  <p:stCondLst>
                                    <p:cond delay="0"/>
                                  </p:stCondLst>
                                  <p:childTnLst>
                                    <p:anim calcmode="discrete" valueType="str">
                                      <p:cBhvr>
                                        <p:cTn id="32" dur="500" fill="hold"/>
                                        <p:tgtEl>
                                          <p:spTgt spid="879"/>
                                        </p:tgtEl>
                                        <p:attrNameLst>
                                          <p:attrName>style.visibility</p:attrName>
                                        </p:attrNameLst>
                                      </p:cBhvr>
                                      <p:tavLst>
                                        <p:tav tm="0">
                                          <p:val>
                                            <p:strVal val="hidden"/>
                                          </p:val>
                                        </p:tav>
                                        <p:tav tm="50000">
                                          <p:val>
                                            <p:strVal val="visible"/>
                                          </p:val>
                                        </p:tav>
                                      </p:tavLst>
                                    </p:anim>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nodeType="clickEffect">
                                  <p:stCondLst>
                                    <p:cond delay="0"/>
                                  </p:stCondLst>
                                  <p:childTnLst>
                                    <p:set>
                                      <p:cBhvr>
                                        <p:cTn id="36" dur="1" fill="hold">
                                          <p:stCondLst>
                                            <p:cond delay="0"/>
                                          </p:stCondLst>
                                        </p:cTn>
                                        <p:tgtEl>
                                          <p:spTgt spid="9"/>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87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040" grpId="0"/>
      <p:bldP spid="859" grpId="0"/>
      <p:bldP spid="880" grpId="0" animBg="1"/>
      <p:bldP spid="880" grpId="1" animBg="1"/>
    </p:bldLst>
  </p:timing>
</p:sld>
</file>

<file path=ppt/slides/slide20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55" name="854 Rectángulo"/>
          <p:cNvSpPr/>
          <p:nvPr/>
        </p:nvSpPr>
        <p:spPr>
          <a:xfrm>
            <a:off x="368300" y="1354138"/>
            <a:ext cx="8455025" cy="43815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864 Grupo"/>
          <p:cNvGrpSpPr>
            <a:grpSpLocks/>
          </p:cNvGrpSpPr>
          <p:nvPr/>
        </p:nvGrpSpPr>
        <p:grpSpPr bwMode="auto">
          <a:xfrm rot="-60000">
            <a:off x="3916363" y="2070100"/>
            <a:ext cx="2700337" cy="3490913"/>
            <a:chOff x="4590646" y="1684653"/>
            <a:chExt cx="3336531" cy="3490630"/>
          </a:xfrm>
        </p:grpSpPr>
        <p:grpSp>
          <p:nvGrpSpPr>
            <p:cNvPr id="3" name="22 Grupo"/>
            <p:cNvGrpSpPr/>
            <p:nvPr/>
          </p:nvGrpSpPr>
          <p:grpSpPr>
            <a:xfrm>
              <a:off x="4590646" y="1684653"/>
              <a:ext cx="3336531" cy="3398175"/>
              <a:chOff x="4590646" y="1684653"/>
              <a:chExt cx="3336531" cy="3398175"/>
            </a:xfrm>
            <a:solidFill>
              <a:srgbClr val="9FE6FF"/>
            </a:solidFill>
          </p:grpSpPr>
          <p:sp>
            <p:nvSpPr>
              <p:cNvPr id="868" name="867 Arco"/>
              <p:cNvSpPr/>
              <p:nvPr/>
            </p:nvSpPr>
            <p:spPr>
              <a:xfrm flipH="1">
                <a:off x="4590646" y="2105820"/>
                <a:ext cx="1949117" cy="2382253"/>
              </a:xfrm>
              <a:prstGeom prst="arc">
                <a:avLst>
                  <a:gd name="adj1" fmla="val 16200000"/>
                  <a:gd name="adj2" fmla="val 5342273"/>
                </a:avLst>
              </a:prstGeom>
              <a:grpFill/>
              <a:ln>
                <a:no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869" name="868 Arco"/>
              <p:cNvSpPr/>
              <p:nvPr/>
            </p:nvSpPr>
            <p:spPr>
              <a:xfrm rot="21007841" flipH="1">
                <a:off x="5146851" y="1684653"/>
                <a:ext cx="2780326" cy="3398175"/>
              </a:xfrm>
              <a:prstGeom prst="arc">
                <a:avLst>
                  <a:gd name="adj1" fmla="val 17872170"/>
                  <a:gd name="adj2" fmla="val 2266702"/>
                </a:avLst>
              </a:prstGeom>
              <a:grpFill/>
              <a:ln>
                <a:no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grpSp>
        <p:sp>
          <p:nvSpPr>
            <p:cNvPr id="867" name="866 Arco"/>
            <p:cNvSpPr/>
            <p:nvPr/>
          </p:nvSpPr>
          <p:spPr>
            <a:xfrm rot="21007841" flipH="1">
              <a:off x="5087912" y="1776656"/>
              <a:ext cx="2781424" cy="3398562"/>
            </a:xfrm>
            <a:prstGeom prst="arc">
              <a:avLst>
                <a:gd name="adj1" fmla="val 2275843"/>
                <a:gd name="adj2" fmla="val 2266702"/>
              </a:avLst>
            </a:prstGeom>
            <a:solidFill>
              <a:schemeClr val="bg1"/>
            </a:solidFill>
            <a:ln>
              <a:no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grpSp>
      <p:sp>
        <p:nvSpPr>
          <p:cNvPr id="505860" name="Text Box 2"/>
          <p:cNvSpPr txBox="1">
            <a:spLocks noChangeArrowheads="1"/>
          </p:cNvSpPr>
          <p:nvPr/>
        </p:nvSpPr>
        <p:spPr bwMode="auto">
          <a:xfrm>
            <a:off x="0" y="0"/>
            <a:ext cx="9144000" cy="701675"/>
          </a:xfrm>
          <a:prstGeom prst="rect">
            <a:avLst/>
          </a:prstGeom>
          <a:solidFill>
            <a:schemeClr val="bg1"/>
          </a:solidFill>
          <a:ln w="9525">
            <a:noFill/>
            <a:miter lim="800000"/>
            <a:headEnd/>
            <a:tailEnd/>
          </a:ln>
        </p:spPr>
        <p:txBody>
          <a:bodyPr>
            <a:spAutoFit/>
          </a:bodyPr>
          <a:lstStyle/>
          <a:p>
            <a:pPr algn="ctr">
              <a:spcBef>
                <a:spcPct val="50000"/>
              </a:spcBef>
            </a:pPr>
            <a:r>
              <a:rPr lang="es-ES" sz="4000" b="1">
                <a:solidFill>
                  <a:srgbClr val="009900"/>
                </a:solidFill>
                <a:latin typeface="Calibri" pitchFamily="34" charset="0"/>
              </a:rPr>
              <a:t>Ojo hipermétrope corregido</a:t>
            </a:r>
          </a:p>
        </p:txBody>
      </p:sp>
      <p:grpSp>
        <p:nvGrpSpPr>
          <p:cNvPr id="4" name="Group 4"/>
          <p:cNvGrpSpPr>
            <a:grpSpLocks/>
          </p:cNvGrpSpPr>
          <p:nvPr/>
        </p:nvGrpSpPr>
        <p:grpSpPr bwMode="auto">
          <a:xfrm>
            <a:off x="796925" y="2320925"/>
            <a:ext cx="7108825" cy="2805113"/>
            <a:chOff x="502" y="1462"/>
            <a:chExt cx="4478" cy="1767"/>
          </a:xfrm>
        </p:grpSpPr>
        <p:grpSp>
          <p:nvGrpSpPr>
            <p:cNvPr id="506709" name="Group 5"/>
            <p:cNvGrpSpPr>
              <a:grpSpLocks/>
            </p:cNvGrpSpPr>
            <p:nvPr/>
          </p:nvGrpSpPr>
          <p:grpSpPr bwMode="auto">
            <a:xfrm>
              <a:off x="2910" y="1462"/>
              <a:ext cx="1692" cy="1767"/>
              <a:chOff x="2910" y="1462"/>
              <a:chExt cx="1692" cy="1767"/>
            </a:xfrm>
          </p:grpSpPr>
          <p:sp>
            <p:nvSpPr>
              <p:cNvPr id="506712" name="Oval 6"/>
              <p:cNvSpPr>
                <a:spLocks noChangeArrowheads="1"/>
              </p:cNvSpPr>
              <p:nvPr/>
            </p:nvSpPr>
            <p:spPr bwMode="auto">
              <a:xfrm>
                <a:off x="3021" y="1462"/>
                <a:ext cx="1581" cy="1767"/>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06713" name="AutoShape 7"/>
              <p:cNvSpPr>
                <a:spLocks noChangeArrowheads="1"/>
              </p:cNvSpPr>
              <p:nvPr/>
            </p:nvSpPr>
            <p:spPr bwMode="auto">
              <a:xfrm>
                <a:off x="2910" y="1947"/>
                <a:ext cx="252" cy="797"/>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06714" name="Rectangle 8"/>
              <p:cNvSpPr>
                <a:spLocks noChangeArrowheads="1"/>
              </p:cNvSpPr>
              <p:nvPr/>
            </p:nvSpPr>
            <p:spPr bwMode="auto">
              <a:xfrm>
                <a:off x="3122" y="1939"/>
                <a:ext cx="105" cy="821"/>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06715" name="Rectangle 9"/>
              <p:cNvSpPr>
                <a:spLocks noChangeArrowheads="1"/>
              </p:cNvSpPr>
              <p:nvPr/>
            </p:nvSpPr>
            <p:spPr bwMode="auto">
              <a:xfrm>
                <a:off x="3021" y="2028"/>
                <a:ext cx="169" cy="638"/>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06710" name="Line 10"/>
            <p:cNvSpPr>
              <a:spLocks noChangeShapeType="1"/>
            </p:cNvSpPr>
            <p:nvPr/>
          </p:nvSpPr>
          <p:spPr bwMode="auto">
            <a:xfrm>
              <a:off x="1657" y="2338"/>
              <a:ext cx="3323" cy="0"/>
            </a:xfrm>
            <a:prstGeom prst="line">
              <a:avLst/>
            </a:prstGeom>
            <a:noFill/>
            <a:ln w="9525">
              <a:solidFill>
                <a:schemeClr val="tx1"/>
              </a:solidFill>
              <a:round/>
              <a:headEnd/>
              <a:tailEnd/>
            </a:ln>
          </p:spPr>
          <p:txBody>
            <a:bodyPr/>
            <a:lstStyle/>
            <a:p>
              <a:endParaRPr lang="es-ES_tradnl"/>
            </a:p>
          </p:txBody>
        </p:sp>
        <p:sp>
          <p:nvSpPr>
            <p:cNvPr id="506711" name="Line 11"/>
            <p:cNvSpPr>
              <a:spLocks noChangeShapeType="1"/>
            </p:cNvSpPr>
            <p:nvPr/>
          </p:nvSpPr>
          <p:spPr bwMode="auto">
            <a:xfrm flipH="1">
              <a:off x="502" y="2339"/>
              <a:ext cx="1161" cy="0"/>
            </a:xfrm>
            <a:prstGeom prst="line">
              <a:avLst/>
            </a:prstGeom>
            <a:noFill/>
            <a:ln w="9525">
              <a:solidFill>
                <a:schemeClr val="tx1"/>
              </a:solidFill>
              <a:prstDash val="dash"/>
              <a:round/>
              <a:headEnd/>
              <a:tailEnd/>
            </a:ln>
          </p:spPr>
          <p:txBody>
            <a:bodyPr/>
            <a:lstStyle/>
            <a:p>
              <a:endParaRPr lang="es-ES_tradnl"/>
            </a:p>
          </p:txBody>
        </p:sp>
      </p:grpSp>
      <p:grpSp>
        <p:nvGrpSpPr>
          <p:cNvPr id="6" name="Group 12"/>
          <p:cNvGrpSpPr>
            <a:grpSpLocks/>
          </p:cNvGrpSpPr>
          <p:nvPr/>
        </p:nvGrpSpPr>
        <p:grpSpPr bwMode="auto">
          <a:xfrm>
            <a:off x="555625" y="2328863"/>
            <a:ext cx="631825" cy="1358900"/>
            <a:chOff x="190" y="1460"/>
            <a:chExt cx="398" cy="856"/>
          </a:xfrm>
        </p:grpSpPr>
        <p:grpSp>
          <p:nvGrpSpPr>
            <p:cNvPr id="506289" name="Group 13"/>
            <p:cNvGrpSpPr>
              <a:grpSpLocks/>
            </p:cNvGrpSpPr>
            <p:nvPr/>
          </p:nvGrpSpPr>
          <p:grpSpPr bwMode="auto">
            <a:xfrm rot="-312359">
              <a:off x="257" y="1460"/>
              <a:ext cx="331" cy="856"/>
              <a:chOff x="396" y="1432"/>
              <a:chExt cx="343" cy="871"/>
            </a:xfrm>
          </p:grpSpPr>
          <p:sp>
            <p:nvSpPr>
              <p:cNvPr id="506509" name="Freeform 14"/>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06510" name="Freeform 15"/>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06511" name="Freeform 16"/>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06512" name="Freeform 17"/>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06513" name="Freeform 18"/>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06514" name="Freeform 19"/>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06515" name="Freeform 20"/>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06516" name="Freeform 21"/>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6517" name="Freeform 22"/>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06518" name="Freeform 23"/>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06519" name="Freeform 24"/>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06520" name="Freeform 25"/>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06521" name="Freeform 26"/>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06522" name="Freeform 27"/>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06523" name="Freeform 28"/>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06524" name="Freeform 29"/>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06525" name="Freeform 30"/>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06526" name="Line 31"/>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06527" name="Freeform 32"/>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06528" name="Line 33"/>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06529" name="Freeform 34"/>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06530" name="Freeform 35"/>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06531" name="Freeform 36"/>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06532" name="Freeform 37"/>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06533" name="Line 38"/>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06534" name="Line 39"/>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06535" name="Line 40"/>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06536" name="Freeform 41"/>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06537" name="Freeform 42"/>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06538" name="Freeform 43"/>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06539" name="Freeform 44"/>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6540" name="Freeform 45"/>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06541" name="Freeform 46"/>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06542" name="Freeform 47"/>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06543" name="Freeform 48"/>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06544" name="Freeform 49"/>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06545" name="Freeform 50"/>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06546" name="Freeform 51"/>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06547" name="Freeform 52"/>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06548" name="Freeform 53"/>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06549" name="Freeform 54"/>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06550" name="Freeform 55"/>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06551" name="Freeform 56"/>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06552" name="Freeform 57"/>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06553" name="Freeform 58"/>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06554" name="Freeform 59"/>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06555" name="Freeform 60"/>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06556" name="Freeform 61"/>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06557" name="Freeform 62"/>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06558" name="Freeform 63"/>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06559" name="Freeform 64"/>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6560" name="Freeform 65"/>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06561" name="Freeform 66"/>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06562" name="Freeform 67"/>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06563" name="Freeform 68"/>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06564" name="Freeform 69"/>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06565" name="Freeform 70"/>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06566" name="Freeform 71"/>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06567" name="Freeform 72"/>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06568" name="Freeform 73"/>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06569" name="Freeform 74"/>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06570" name="Line 75"/>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06571" name="Freeform 76"/>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06572" name="Line 77"/>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06573" name="Freeform 78"/>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06574" name="Line 79"/>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06575" name="Freeform 80"/>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06576" name="Line 81"/>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06577" name="Freeform 82"/>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06578" name="Line 83"/>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06579" name="Line 84"/>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06580" name="Line 85"/>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06581" name="Line 86"/>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06582" name="Line 87"/>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06583" name="Freeform 88"/>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06584" name="Freeform 89"/>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06585" name="Freeform 90"/>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06586" name="Freeform 91"/>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06587" name="Freeform 92"/>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06588" name="Freeform 93"/>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06589" name="Freeform 94"/>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06590" name="Freeform 95"/>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06591" name="Freeform 96"/>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06592" name="Freeform 97"/>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06593" name="Freeform 98"/>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06594" name="Freeform 99"/>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06595" name="Freeform 100"/>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06596" name="Freeform 101"/>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06597" name="Freeform 102"/>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06598" name="Freeform 103"/>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06599" name="Freeform 104"/>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06600" name="Freeform 105"/>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06601"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06602" name="Freeform 107"/>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06603" name="Freeform 108"/>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06604" name="Freeform 109"/>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06605" name="Freeform 110"/>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06606" name="Freeform 111"/>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06607" name="Freeform 112"/>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06608"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06609" name="Freeform 114"/>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06610" name="Freeform 115"/>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6611" name="Freeform 116"/>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06612" name="Freeform 117"/>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06613" name="Freeform 118"/>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06614" name="Freeform 119"/>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06615" name="Freeform 120"/>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06616" name="Freeform 121"/>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06617" name="Freeform 122"/>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06618" name="Freeform 123"/>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06619" name="Freeform 124"/>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06620" name="Freeform 125"/>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06621" name="Freeform 126"/>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06622" name="Freeform 127"/>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06623" name="Freeform 128"/>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06624" name="Freeform 129"/>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06625" name="Freeform 130"/>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06626" name="Freeform 131"/>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06627" name="Freeform 132"/>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06628" name="Freeform 133"/>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06629" name="Freeform 134"/>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06630" name="Freeform 135"/>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06631" name="Freeform 136"/>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06632" name="Line 137"/>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06633" name="Line 138"/>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06634" name="Freeform 139"/>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06635" name="Line 140"/>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06636" name="Line 141"/>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06637" name="Line 142"/>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06638" name="Freeform 143"/>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06639" name="Line 144"/>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06640" name="Line 145"/>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06641" name="Freeform 146"/>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06642" name="Freeform 147"/>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06643" name="Freeform 148"/>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06644" name="Freeform 149"/>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06645" name="Freeform 150"/>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06646" name="Freeform 151"/>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06647" name="Freeform 152"/>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06648" name="Freeform 153"/>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06649" name="Freeform 154"/>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06650" name="Freeform 155"/>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06651" name="Line 156"/>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06652" name="Freeform 157"/>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06653" name="Freeform 158"/>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06654" name="Freeform 159"/>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06655" name="Freeform 160"/>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06656" name="Freeform 161"/>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06657" name="Freeform 162"/>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06658" name="Freeform 163"/>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06659" name="Freeform 164"/>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06660" name="Freeform 165"/>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06661" name="Freeform 166"/>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06662" name="Freeform 167"/>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06663" name="Freeform 168"/>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06664" name="Freeform 169"/>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06665" name="Freeform 170"/>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06666" name="Freeform 171"/>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06667" name="Freeform 172"/>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06668" name="Freeform 173"/>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06669" name="Freeform 174"/>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06670" name="Freeform 175"/>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06671" name="Freeform 176"/>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06672" name="Freeform 177"/>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06673" name="Freeform 178"/>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06674" name="Freeform 179"/>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06675" name="Freeform 180"/>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06676" name="Freeform 181"/>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06677" name="Freeform 182"/>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06678" name="Freeform 183"/>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06679" name="Freeform 184"/>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06680" name="Freeform 185"/>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06681"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06682" name="Freeform 187"/>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06683" name="Freeform 188"/>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06684" name="Freeform 189"/>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06685" name="Freeform 190"/>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06686" name="Freeform 191"/>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06687"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06688" name="Rectangle 193"/>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06689" name="Freeform 194"/>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06690" name="Freeform 195"/>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06691" name="Freeform 196"/>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06692" name="Freeform 197"/>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06693"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06694"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06695"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06696"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06697" name="Line 202"/>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06698" name="Freeform 203"/>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06699" name="Freeform 204"/>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06700" name="Line 205"/>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06701" name="Freeform 206"/>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06702" name="Freeform 207"/>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06703" name="Line 208"/>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06704" name="Freeform 209"/>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06705" name="Line 210"/>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06706" name="Line 211"/>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06707" name="Freeform 212"/>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06708" name="Freeform 213"/>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06290" name="Group 214"/>
            <p:cNvGrpSpPr>
              <a:grpSpLocks/>
            </p:cNvGrpSpPr>
            <p:nvPr/>
          </p:nvGrpSpPr>
          <p:grpSpPr bwMode="auto">
            <a:xfrm rot="-312359">
              <a:off x="190" y="1482"/>
              <a:ext cx="397" cy="788"/>
              <a:chOff x="327" y="1451"/>
              <a:chExt cx="412" cy="802"/>
            </a:xfrm>
          </p:grpSpPr>
          <p:sp>
            <p:nvSpPr>
              <p:cNvPr id="506309" name="Freeform 215"/>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06310" name="Freeform 216"/>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06311" name="Freeform 217"/>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06312" name="Freeform 218"/>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06313" name="Freeform 219"/>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06314" name="Line 220"/>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06315" name="Line 221"/>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06316" name="Freeform 222"/>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06317" name="Freeform 223"/>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06318" name="Freeform 224"/>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06319" name="Freeform 225"/>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06320" name="Freeform 226"/>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06321" name="Line 227"/>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06322" name="Freeform 228"/>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06323" name="Freeform 229"/>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06324" name="Freeform 230"/>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06325" name="Line 231"/>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06326" name="Freeform 232"/>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06327" name="Line 233"/>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06328" name="Line 234"/>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06329" name="Line 235"/>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06330" name="Line 236"/>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06331" name="Line 237"/>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06332" name="Line 238"/>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06333" name="Line 239"/>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06334" name="Freeform 240"/>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06335" name="Freeform 241"/>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06336" name="Freeform 242"/>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06337" name="Freeform 243"/>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06338" name="Line 244"/>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06339" name="Line 245"/>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06340" name="Freeform 246"/>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06341" name="Freeform 247"/>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06342" name="Line 248"/>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06343" name="Freeform 249"/>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6344" name="Freeform 250"/>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06345" name="Freeform 251"/>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06346" name="Line 252"/>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06347" name="Line 253"/>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06348" name="Line 254"/>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06349" name="Freeform 255"/>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06350" name="Line 256"/>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06351" name="Line 257"/>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06352" name="Freeform 258"/>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06353" name="Line 259"/>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06354" name="Line 260"/>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06355" name="Freeform 261"/>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06356" name="Line 262"/>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06357" name="Line 263"/>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06358" name="Freeform 264"/>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06359" name="Freeform 265"/>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06360"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06361" name="Freeform 267"/>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06362" name="Freeform 268"/>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06363" name="Rectangle 269"/>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06364" name="Freeform 270"/>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06365" name="Freeform 271"/>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06366" name="Freeform 272"/>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06367" name="Freeform 273"/>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06368" name="Line 274"/>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06369" name="Freeform 275"/>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06370" name="Line 276"/>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06371" name="Line 277"/>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06372" name="Line 278"/>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06373" name="Freeform 279"/>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06374" name="Freeform 280"/>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06375" name="Freeform 281"/>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06376" name="Freeform 282"/>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06377" name="Freeform 283"/>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06378" name="Freeform 284"/>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06379" name="Line 285"/>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06380" name="Line 286"/>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06381" name="Freeform 287"/>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06382" name="Freeform 288"/>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06383" name="Freeform 289"/>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06384" name="Freeform 290"/>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06385" name="Freeform 291"/>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06386" name="Freeform 292"/>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6387" name="Freeform 293"/>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06388" name="Freeform 294"/>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06389" name="Freeform 295"/>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06390" name="Line 296"/>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06391" name="Freeform 297"/>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06392" name="Freeform 298"/>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06393" name="Line 299"/>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06394" name="Line 300"/>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06395" name="Freeform 301"/>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06396" name="Freeform 302"/>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06397" name="Line 303"/>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06398" name="Line 304"/>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06399" name="Freeform 305"/>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06400" name="Freeform 306"/>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06401" name="Freeform 307"/>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06402" name="Freeform 308"/>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06403" name="Freeform 309"/>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06404" name="Freeform 310"/>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06405" name="Freeform 311"/>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06406" name="Freeform 312"/>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06407" name="Freeform 313"/>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06408" name="Freeform 314"/>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06409" name="Freeform 315"/>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06410" name="Freeform 316"/>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06411" name="Line 317"/>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06412" name="Freeform 318"/>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06413" name="Freeform 319"/>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06414" name="Freeform 320"/>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06415" name="Freeform 321"/>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6416" name="Freeform 322"/>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6417" name="Freeform 323"/>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6418" name="Freeform 324"/>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06419" name="Freeform 325"/>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06420" name="Rectangle 326"/>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421" name="Freeform 327"/>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06422" name="Freeform 328"/>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06423" name="Rectangle 329"/>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424" name="Freeform 330"/>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06425" name="Freeform 331"/>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06426" name="Freeform 332"/>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06427" name="Freeform 333"/>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06428" name="Freeform 334"/>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06429" name="Freeform 335"/>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06430" name="Freeform 336"/>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06431" name="Line 337"/>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06432" name="Freeform 338"/>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06433" name="Freeform 339"/>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06434" name="Freeform 340"/>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06435" name="Freeform 341"/>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06436" name="Line 342"/>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06437" name="Freeform 343"/>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06438" name="Freeform 344"/>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06439" name="Freeform 345"/>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06440" name="Freeform 346"/>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06441" name="Line 347"/>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06442" name="Freeform 348"/>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06443" name="Freeform 349"/>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06444" name="Line 350"/>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06445" name="Freeform 351"/>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06446" name="Freeform 352"/>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06447" name="Freeform 353"/>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06448" name="Freeform 354"/>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06449" name="Line 355"/>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06450" name="Freeform 356"/>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06451" name="Freeform 357"/>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06452" name="Freeform 358"/>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06453" name="Freeform 359"/>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06454" name="Line 360"/>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06455" name="Freeform 361"/>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06456" name="Freeform 362"/>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06457" name="Freeform 363"/>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06458" name="Freeform 364"/>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06459" name="Line 365"/>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06460" name="Freeform 366"/>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06461" name="Freeform 367"/>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06462" name="Line 368"/>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06463" name="Freeform 369"/>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06464" name="Freeform 370"/>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6465" name="Freeform 371"/>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06466" name="Freeform 372"/>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06467" name="Freeform 373"/>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06468" name="Freeform 374"/>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6469" name="Freeform 375"/>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6470" name="Freeform 376"/>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06471" name="Freeform 377"/>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06472" name="Rectangle 378"/>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473" name="Freeform 379"/>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06474" name="Freeform 380"/>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06475" name="Freeform 381"/>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06476" name="Freeform 382"/>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06477" name="Freeform 383"/>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06478" name="Freeform 384"/>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06479" name="Freeform 385"/>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06480" name="Line 386"/>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06481" name="Freeform 387"/>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06482" name="Freeform 388"/>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6483" name="Freeform 389"/>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06484" name="Freeform 390"/>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06485" name="Freeform 391"/>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06486" name="Freeform 392"/>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06487" name="Freeform 393"/>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06488" name="Freeform 394"/>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06489" name="Freeform 395"/>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06490" name="Freeform 396"/>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06491" name="Freeform 397"/>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06492" name="Freeform 398"/>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06493" name="Freeform 399"/>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06494" name="Freeform 400"/>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06495" name="Freeform 401"/>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06496" name="Freeform 402"/>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06497" name="Line 403"/>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06498" name="Line 404"/>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06499" name="Freeform 405"/>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06500" name="Freeform 406"/>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06501" name="Freeform 407"/>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06502" name="Freeform 408"/>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06503" name="Line 409"/>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06504" name="Line 410"/>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06505" name="Freeform 411"/>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6506" name="Freeform 412"/>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06507" name="Freeform 413"/>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06508" name="Freeform 414"/>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06291" name="Freeform 415"/>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06292" name="Freeform 416"/>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06293" name="Freeform 417"/>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06294" name="Freeform 418"/>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06295" name="Freeform 419"/>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06296" name="Freeform 420"/>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06297" name="Rectangle 421"/>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298" name="Freeform 422"/>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06299" name="Freeform 423"/>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6300" name="Freeform 424"/>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06301" name="Freeform 425"/>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06302" name="Freeform 426"/>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06303" name="Freeform 427"/>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06304" name="Freeform 428"/>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06305" name="Freeform 429"/>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06306" name="Freeform 430"/>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06307" name="Freeform 431"/>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06308" name="Freeform 432"/>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sp>
        <p:nvSpPr>
          <p:cNvPr id="241073" name="Text Box 433"/>
          <p:cNvSpPr txBox="1">
            <a:spLocks noChangeArrowheads="1"/>
          </p:cNvSpPr>
          <p:nvPr/>
        </p:nvSpPr>
        <p:spPr bwMode="auto">
          <a:xfrm>
            <a:off x="542925" y="3638550"/>
            <a:ext cx="633413" cy="701675"/>
          </a:xfrm>
          <a:prstGeom prst="rect">
            <a:avLst/>
          </a:prstGeom>
          <a:noFill/>
          <a:ln w="9525">
            <a:noFill/>
            <a:miter lim="800000"/>
            <a:headEnd/>
            <a:tailEnd/>
          </a:ln>
        </p:spPr>
        <p:txBody>
          <a:bodyPr>
            <a:spAutoFit/>
          </a:bodyPr>
          <a:lstStyle/>
          <a:p>
            <a:pPr>
              <a:spcBef>
                <a:spcPct val="50000"/>
              </a:spcBef>
            </a:pPr>
            <a:r>
              <a:rPr lang="es-ES" sz="4000" b="1">
                <a:solidFill>
                  <a:srgbClr val="3333CC"/>
                </a:solidFill>
                <a:cs typeface="Times New Roman" pitchFamily="18" charset="0"/>
              </a:rPr>
              <a:t>∞</a:t>
            </a:r>
          </a:p>
        </p:txBody>
      </p:sp>
      <p:grpSp>
        <p:nvGrpSpPr>
          <p:cNvPr id="9" name="Group 434"/>
          <p:cNvGrpSpPr>
            <a:grpSpLocks/>
          </p:cNvGrpSpPr>
          <p:nvPr/>
        </p:nvGrpSpPr>
        <p:grpSpPr bwMode="auto">
          <a:xfrm rot="630703" flipH="1">
            <a:off x="7688263" y="3716338"/>
            <a:ext cx="373062" cy="800100"/>
            <a:chOff x="5066" y="2330"/>
            <a:chExt cx="244" cy="513"/>
          </a:xfrm>
        </p:grpSpPr>
        <p:grpSp>
          <p:nvGrpSpPr>
            <p:cNvPr id="505870" name="Group 435"/>
            <p:cNvGrpSpPr>
              <a:grpSpLocks/>
            </p:cNvGrpSpPr>
            <p:nvPr/>
          </p:nvGrpSpPr>
          <p:grpSpPr bwMode="auto">
            <a:xfrm>
              <a:off x="5066" y="2330"/>
              <a:ext cx="204" cy="513"/>
              <a:chOff x="5066" y="2330"/>
              <a:chExt cx="204" cy="513"/>
            </a:xfrm>
          </p:grpSpPr>
          <p:sp>
            <p:nvSpPr>
              <p:cNvPr id="506089"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06090"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06091"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06092"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06093"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06094"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06095"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06096"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06097"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06098"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06099"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06100"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06101"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06102"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06103"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06104"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06105"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06106"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06107"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06108"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06109"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06110"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06111"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06112"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06113"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06114"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06115"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06116"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06117"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06118"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06119"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06120"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6121"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06122"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06123"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06124"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06125"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06126"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06127"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06128"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06129"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06130"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06131"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06132"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06133"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06134"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06135"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06136"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6137"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06138"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06139"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06140"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06141"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06142"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06143"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06144"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06145"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06146"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06147"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06148"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06149"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06150"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06151"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6152"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06153"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06154"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06155"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06156"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06157"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06158"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06159"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06160"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06161"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06162"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06163"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06164"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06165"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06166"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06167"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06168"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06169"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06170"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06171"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06172"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06173"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06174"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06175"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06176"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06177"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06178"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06179"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06180"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06181"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06182"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06183"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06184"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06185"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06186"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06187"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06188"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06189"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06190"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06191"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06192"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06193"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06194"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06195"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06196"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06197"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06198"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06199"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06200"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06201"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06202"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06203"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06204"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06205"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06206"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06207"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06208"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06209"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06210"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06211"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06212"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06213"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06214"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06215"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06216"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06217"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06218"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06219"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06220"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06221"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06222"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06223"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06224"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06225"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06226"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06227"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06228"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06229"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06230"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06231"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06232"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06233"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06234"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06235"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06236"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06237"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06238"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06239"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06240"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06241"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06242"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06243"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06244"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06245"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06246"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06247"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06248"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06249"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06250"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06251"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06252"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06253"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06254"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06255"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06256"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06257"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06258"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06259"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06260"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06261"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06262"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06263"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06264"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06265"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06266"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06267"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06268"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06269"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06270"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06271"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06272"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06273"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06274"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06275"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06276"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06277"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06278"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06279"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06280"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06281"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06282"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06283"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06284"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06285"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06286"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06287"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06288"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05871" name="Group 636"/>
            <p:cNvGrpSpPr>
              <a:grpSpLocks/>
            </p:cNvGrpSpPr>
            <p:nvPr/>
          </p:nvGrpSpPr>
          <p:grpSpPr bwMode="auto">
            <a:xfrm>
              <a:off x="5066" y="2355"/>
              <a:ext cx="244" cy="483"/>
              <a:chOff x="5066" y="2355"/>
              <a:chExt cx="244" cy="483"/>
            </a:xfrm>
          </p:grpSpPr>
          <p:sp>
            <p:nvSpPr>
              <p:cNvPr id="505889"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05890"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05891"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05892"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05893"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05894"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05895"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05896"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05897"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05898"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05899"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05900"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05901"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05902"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05903"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05904"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05905"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05906"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05907"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05908"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5909"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05910"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05911"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05912"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05913"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05914"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05915"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05916"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05917"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05918"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05919"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05920"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05921"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05922"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05923"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05924"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05925"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05926"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05927"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05928"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05929"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05930"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05931"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05932"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05933"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05934"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05935"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05936"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05937"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05938"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05939"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05940"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05941"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05942"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05943"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05944"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05945"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05946"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05947"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05948"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05949"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05950"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05951"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05952"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05953"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05954"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05955"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05956"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05957"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05958"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05959"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05960"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05961"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05962"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05963"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5964"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05965"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05966"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05967"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05968"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05969"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05970"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05971"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5972"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05973"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05974"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05975"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05976"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05977"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05978"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05979"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05980"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05981"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05982"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5983"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05984"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05985"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05986"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05987"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05988"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05989"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5990"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05991"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05992"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05993"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994"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05995"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05996"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05997"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05998"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05999"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06000"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06001"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06002"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003"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004"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06005"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06006"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06007"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06008"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06009"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06010"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06011"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06012"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06013"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06014"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06015"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6016"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06017"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06018"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06019"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06020"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06021"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06022"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06023"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06024"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06025"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06026"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06027"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06028"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06029"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06030"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06031"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06032"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06033"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06034"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06035"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06036"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06037"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06038"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06039"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06040"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06041"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06042"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06043"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06044"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06045"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06046"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06047"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06048"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6049"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050"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06051"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06052"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06053"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06054"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055"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6056"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06057"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06058"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06059"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06060"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06061"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06062"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06063"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06064"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6065"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06066"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06067"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06068"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06069"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06070"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06071"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6072"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06073"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06074"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06075"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06076"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06077"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06078"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06079"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06080"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06081"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06082"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06083"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06084"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06085"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06086"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6087"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6088"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05872"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05873"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05874"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05875"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05876"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05877"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05878"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05879"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05880"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05881"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05882"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05883"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05884"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5885"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5886"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05887"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05888"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241494" name="Oval 854"/>
          <p:cNvSpPr>
            <a:spLocks noChangeArrowheads="1"/>
          </p:cNvSpPr>
          <p:nvPr/>
        </p:nvSpPr>
        <p:spPr bwMode="auto">
          <a:xfrm>
            <a:off x="4799013" y="3248025"/>
            <a:ext cx="279400" cy="973138"/>
          </a:xfrm>
          <a:prstGeom prst="ellipse">
            <a:avLst/>
          </a:prstGeom>
          <a:solidFill>
            <a:srgbClr val="66CCFF"/>
          </a:solidFill>
          <a:ln w="9525">
            <a:noFill/>
            <a:round/>
            <a:headEnd/>
            <a:tailEnd/>
          </a:ln>
        </p:spPr>
        <p:txBody>
          <a:bodyPr wrap="none" anchor="ctr"/>
          <a:lstStyle/>
          <a:p>
            <a:pPr algn="ctr" rtl="1"/>
            <a:endParaRPr lang="es-ES_tradnl">
              <a:solidFill>
                <a:srgbClr val="000000"/>
              </a:solidFill>
            </a:endParaRPr>
          </a:p>
        </p:txBody>
      </p:sp>
      <p:cxnSp>
        <p:nvCxnSpPr>
          <p:cNvPr id="857" name="856 Conector recto de flecha"/>
          <p:cNvCxnSpPr/>
          <p:nvPr/>
        </p:nvCxnSpPr>
        <p:spPr>
          <a:xfrm>
            <a:off x="4144963" y="2268538"/>
            <a:ext cx="0" cy="2992437"/>
          </a:xfrm>
          <a:prstGeom prst="straightConnector1">
            <a:avLst/>
          </a:prstGeom>
          <a:ln w="57150">
            <a:solidFill>
              <a:schemeClr val="tx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grpSp>
        <p:nvGrpSpPr>
          <p:cNvPr id="12" name="859 Grupo"/>
          <p:cNvGrpSpPr>
            <a:grpSpLocks/>
          </p:cNvGrpSpPr>
          <p:nvPr/>
        </p:nvGrpSpPr>
        <p:grpSpPr bwMode="auto">
          <a:xfrm>
            <a:off x="4922838" y="3052763"/>
            <a:ext cx="142875" cy="1219200"/>
            <a:chOff x="4922044" y="3052763"/>
            <a:chExt cx="142875" cy="1219675"/>
          </a:xfrm>
        </p:grpSpPr>
        <p:sp>
          <p:nvSpPr>
            <p:cNvPr id="858" name="857 Forma libre"/>
            <p:cNvSpPr/>
            <p:nvPr/>
          </p:nvSpPr>
          <p:spPr>
            <a:xfrm>
              <a:off x="4922044" y="3052763"/>
              <a:ext cx="142875" cy="181046"/>
            </a:xfrm>
            <a:custGeom>
              <a:avLst/>
              <a:gdLst>
                <a:gd name="connsiteX0" fmla="*/ 142875 w 142875"/>
                <a:gd name="connsiteY0" fmla="*/ 0 h 180975"/>
                <a:gd name="connsiteX1" fmla="*/ 59531 w 142875"/>
                <a:gd name="connsiteY1" fmla="*/ 9525 h 180975"/>
                <a:gd name="connsiteX2" fmla="*/ 50006 w 142875"/>
                <a:gd name="connsiteY2" fmla="*/ 88106 h 180975"/>
                <a:gd name="connsiteX3" fmla="*/ 0 w 142875"/>
                <a:gd name="connsiteY3" fmla="*/ 147637 h 180975"/>
                <a:gd name="connsiteX4" fmla="*/ 30956 w 142875"/>
                <a:gd name="connsiteY4" fmla="*/ 180975 h 180975"/>
                <a:gd name="connsiteX5" fmla="*/ 66675 w 142875"/>
                <a:gd name="connsiteY5" fmla="*/ 173831 h 180975"/>
                <a:gd name="connsiteX6" fmla="*/ 142875 w 142875"/>
                <a:gd name="connsiteY6" fmla="*/ 0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2875" h="180975">
                  <a:moveTo>
                    <a:pt x="142875" y="0"/>
                  </a:moveTo>
                  <a:lnTo>
                    <a:pt x="59531" y="9525"/>
                  </a:lnTo>
                  <a:lnTo>
                    <a:pt x="50006" y="88106"/>
                  </a:lnTo>
                  <a:lnTo>
                    <a:pt x="0" y="147637"/>
                  </a:lnTo>
                  <a:lnTo>
                    <a:pt x="30956" y="180975"/>
                  </a:lnTo>
                  <a:lnTo>
                    <a:pt x="66675" y="173831"/>
                  </a:lnTo>
                  <a:lnTo>
                    <a:pt x="142875" y="0"/>
                  </a:lnTo>
                  <a:close/>
                </a:path>
              </a:pathLst>
            </a:cu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859" name="858 Rectángulo"/>
            <p:cNvSpPr/>
            <p:nvPr/>
          </p:nvSpPr>
          <p:spPr>
            <a:xfrm>
              <a:off x="4939506" y="4226382"/>
              <a:ext cx="50800" cy="46056"/>
            </a:xfrm>
            <a:prstGeom prst="rect">
              <a:avLst/>
            </a:prstGeom>
            <a:solidFill>
              <a:srgbClr val="DCDCD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4149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4107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childTnLst>
                                </p:cTn>
                              </p:par>
                              <p:par>
                                <p:cTn id="25" presetID="0" presetClass="path" presetSubtype="0" fill="hold" nodeType="withEffect">
                                  <p:stCondLst>
                                    <p:cond delay="0"/>
                                  </p:stCondLst>
                                  <p:childTnLst>
                                    <p:animMotion origin="layout" path="M -0.06198 -1.48148E-6 L -1.11111E-6 -1.48148E-6 " pathEditMode="relative" rAng="0" ptsTypes="AA">
                                      <p:cBhvr>
                                        <p:cTn id="26" dur="2000" spd="-100000" fill="hold"/>
                                        <p:tgtEl>
                                          <p:spTgt spid="9"/>
                                        </p:tgtEl>
                                        <p:attrNameLst>
                                          <p:attrName>ppt_x</p:attrName>
                                          <p:attrName>ppt_y</p:attrName>
                                        </p:attrNameLst>
                                      </p:cBhvr>
                                      <p:rCtr x="31" y="0"/>
                                    </p:animMotion>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857"/>
                                        </p:tgtEl>
                                        <p:attrNameLst>
                                          <p:attrName>style.visibility</p:attrName>
                                        </p:attrNameLst>
                                      </p:cBhvr>
                                      <p:to>
                                        <p:strVal val="visible"/>
                                      </p:to>
                                    </p:set>
                                    <p:animEffect transition="in" filter="fade">
                                      <p:cBhvr>
                                        <p:cTn id="31" dur="2000"/>
                                        <p:tgtEl>
                                          <p:spTgt spid="8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073" grpId="0"/>
      <p:bldP spid="241494"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06882" name="Rectangle 2"/>
          <p:cNvSpPr>
            <a:spLocks noGrp="1" noChangeArrowheads="1"/>
          </p:cNvSpPr>
          <p:nvPr>
            <p:ph type="ctrTitle"/>
          </p:nvPr>
        </p:nvSpPr>
        <p:spPr>
          <a:xfrm>
            <a:off x="685800" y="1808163"/>
            <a:ext cx="7772400" cy="2538206"/>
          </a:xfrm>
        </p:spPr>
        <p:txBody>
          <a:bodyPr/>
          <a:lstStyle/>
          <a:p>
            <a:pPr eaLnBrk="1" hangingPunct="1"/>
            <a:r>
              <a:rPr lang="es-ES" sz="5400" b="1" dirty="0" smtClean="0">
                <a:solidFill>
                  <a:srgbClr val="FFFF66"/>
                </a:solidFill>
              </a:rPr>
              <a:t>4.6</a:t>
            </a:r>
            <a:r>
              <a:rPr lang="es-ES" sz="6000" b="1" dirty="0" smtClean="0">
                <a:solidFill>
                  <a:srgbClr val="FFFF66"/>
                </a:solidFill>
              </a:rPr>
              <a:t/>
            </a:r>
            <a:br>
              <a:rPr lang="es-ES" sz="6000" b="1" dirty="0" smtClean="0">
                <a:solidFill>
                  <a:srgbClr val="FFFF66"/>
                </a:solidFill>
              </a:rPr>
            </a:br>
            <a:r>
              <a:rPr lang="es-ES" sz="6000" b="1" dirty="0" smtClean="0">
                <a:solidFill>
                  <a:srgbClr val="FFFF66"/>
                </a:solidFill>
              </a:rPr>
              <a:t>ASTIGMATISMO:</a:t>
            </a:r>
            <a:br>
              <a:rPr lang="es-ES" sz="6000" b="1" dirty="0" smtClean="0">
                <a:solidFill>
                  <a:srgbClr val="FFFF66"/>
                </a:solidFill>
              </a:rPr>
            </a:br>
            <a:r>
              <a:rPr lang="es-ES" b="1" dirty="0" smtClean="0">
                <a:solidFill>
                  <a:schemeClr val="accent1">
                    <a:lumMod val="60000"/>
                    <a:lumOff val="40000"/>
                  </a:schemeClr>
                </a:solidFill>
              </a:rPr>
              <a:t>lentes cilíndricas</a:t>
            </a:r>
          </a:p>
        </p:txBody>
      </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6" name="55 Rectángulo"/>
          <p:cNvSpPr/>
          <p:nvPr/>
        </p:nvSpPr>
        <p:spPr>
          <a:xfrm>
            <a:off x="457200" y="782638"/>
            <a:ext cx="4487863" cy="5907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07907" name="60 CuadroTexto"/>
          <p:cNvSpPr txBox="1">
            <a:spLocks noChangeArrowheads="1"/>
          </p:cNvSpPr>
          <p:nvPr/>
        </p:nvSpPr>
        <p:spPr bwMode="auto">
          <a:xfrm>
            <a:off x="0" y="0"/>
            <a:ext cx="9144000" cy="584200"/>
          </a:xfrm>
          <a:prstGeom prst="rect">
            <a:avLst/>
          </a:prstGeom>
          <a:solidFill>
            <a:schemeClr val="bg1"/>
          </a:solidFill>
          <a:ln w="9525">
            <a:noFill/>
            <a:miter lim="800000"/>
            <a:headEnd/>
            <a:tailEnd/>
          </a:ln>
        </p:spPr>
        <p:txBody>
          <a:bodyPr>
            <a:spAutoFit/>
          </a:bodyPr>
          <a:lstStyle/>
          <a:p>
            <a:pPr algn="ctr"/>
            <a:r>
              <a:rPr lang="es-ES_tradnl" sz="3200" b="1">
                <a:solidFill>
                  <a:srgbClr val="669900"/>
                </a:solidFill>
              </a:rPr>
              <a:t>Córnea Estigmática</a:t>
            </a:r>
          </a:p>
        </p:txBody>
      </p:sp>
      <p:sp>
        <p:nvSpPr>
          <p:cNvPr id="507908" name="Oval 2"/>
          <p:cNvSpPr>
            <a:spLocks noChangeArrowheads="1"/>
          </p:cNvSpPr>
          <p:nvPr/>
        </p:nvSpPr>
        <p:spPr bwMode="auto">
          <a:xfrm>
            <a:off x="1231900" y="2425700"/>
            <a:ext cx="2962275" cy="2962275"/>
          </a:xfrm>
          <a:prstGeom prst="ellipse">
            <a:avLst/>
          </a:prstGeom>
          <a:solidFill>
            <a:srgbClr val="B3FFFF"/>
          </a:solidFill>
          <a:ln w="9525">
            <a:noFill/>
            <a:round/>
            <a:headEnd/>
            <a:tailEnd/>
          </a:ln>
        </p:spPr>
        <p:txBody>
          <a:bodyPr wrap="none" anchor="ctr"/>
          <a:lstStyle/>
          <a:p>
            <a:endParaRPr lang="es-ES_tradnl">
              <a:solidFill>
                <a:srgbClr val="000000"/>
              </a:solidFill>
            </a:endParaRPr>
          </a:p>
        </p:txBody>
      </p:sp>
      <p:grpSp>
        <p:nvGrpSpPr>
          <p:cNvPr id="2" name="69 Grupo"/>
          <p:cNvGrpSpPr>
            <a:grpSpLocks/>
          </p:cNvGrpSpPr>
          <p:nvPr/>
        </p:nvGrpSpPr>
        <p:grpSpPr bwMode="auto">
          <a:xfrm>
            <a:off x="5456238" y="1816100"/>
            <a:ext cx="3092450" cy="3048000"/>
            <a:chOff x="5455833" y="1816768"/>
            <a:chExt cx="3092116" cy="3046988"/>
          </a:xfrm>
        </p:grpSpPr>
        <p:sp>
          <p:nvSpPr>
            <p:cNvPr id="507930" name="58 CuadroTexto"/>
            <p:cNvSpPr txBox="1">
              <a:spLocks noChangeArrowheads="1"/>
            </p:cNvSpPr>
            <p:nvPr/>
          </p:nvSpPr>
          <p:spPr bwMode="auto">
            <a:xfrm>
              <a:off x="5455833" y="1816768"/>
              <a:ext cx="3092116" cy="3046988"/>
            </a:xfrm>
            <a:prstGeom prst="rect">
              <a:avLst/>
            </a:prstGeom>
            <a:solidFill>
              <a:schemeClr val="bg1"/>
            </a:solidFill>
            <a:ln w="9525">
              <a:solidFill>
                <a:schemeClr val="tx1"/>
              </a:solidFill>
              <a:miter lim="800000"/>
              <a:headEnd/>
              <a:tailEnd/>
            </a:ln>
          </p:spPr>
          <p:txBody>
            <a:bodyPr>
              <a:spAutoFit/>
            </a:bodyPr>
            <a:lstStyle/>
            <a:p>
              <a:pPr algn="ctr"/>
              <a:r>
                <a:rPr lang="es-ES_tradnl">
                  <a:solidFill>
                    <a:srgbClr val="000000"/>
                  </a:solidFill>
                  <a:latin typeface="Calibri" pitchFamily="34" charset="0"/>
                </a:rPr>
                <a:t>Una córnea </a:t>
              </a:r>
              <a:r>
                <a:rPr lang="es-ES_tradnl">
                  <a:solidFill>
                    <a:srgbClr val="FF0000"/>
                  </a:solidFill>
                  <a:latin typeface="Calibri" pitchFamily="34" charset="0"/>
                </a:rPr>
                <a:t>es</a:t>
              </a:r>
              <a:r>
                <a:rPr lang="es-ES_tradnl">
                  <a:solidFill>
                    <a:srgbClr val="000000"/>
                  </a:solidFill>
                  <a:latin typeface="Calibri" pitchFamily="34" charset="0"/>
                </a:rPr>
                <a:t>tigmática tiene una superficie perfectamente esférica por lo que los radios de todos sus meridianos son iguales:</a:t>
              </a:r>
            </a:p>
            <a:p>
              <a:pPr algn="ctr"/>
              <a:endParaRPr lang="es-ES_tradnl">
                <a:solidFill>
                  <a:srgbClr val="000000"/>
                </a:solidFill>
                <a:latin typeface="Calibri" pitchFamily="34" charset="0"/>
              </a:endParaRPr>
            </a:p>
            <a:p>
              <a:pPr algn="ctr"/>
              <a:r>
                <a:rPr lang="es-ES_tradnl">
                  <a:solidFill>
                    <a:srgbClr val="000000"/>
                  </a:solidFill>
                  <a:latin typeface="Calibri" pitchFamily="34" charset="0"/>
                </a:rPr>
                <a:t> </a:t>
              </a:r>
            </a:p>
          </p:txBody>
        </p:sp>
        <p:sp>
          <p:nvSpPr>
            <p:cNvPr id="507931" name="Text Box 49"/>
            <p:cNvSpPr txBox="1">
              <a:spLocks noChangeArrowheads="1"/>
            </p:cNvSpPr>
            <p:nvPr/>
          </p:nvSpPr>
          <p:spPr bwMode="auto">
            <a:xfrm>
              <a:off x="6458303" y="4141523"/>
              <a:ext cx="1193132" cy="523220"/>
            </a:xfrm>
            <a:prstGeom prst="rect">
              <a:avLst/>
            </a:prstGeom>
            <a:noFill/>
            <a:ln w="9525">
              <a:noFill/>
              <a:miter lim="800000"/>
              <a:headEnd/>
              <a:tailEnd/>
            </a:ln>
          </p:spPr>
          <p:txBody>
            <a:bodyPr>
              <a:spAutoFit/>
            </a:bodyPr>
            <a:lstStyle/>
            <a:p>
              <a:pPr>
                <a:spcBef>
                  <a:spcPct val="50000"/>
                </a:spcBef>
              </a:pPr>
              <a:r>
                <a:rPr lang="es-ES_tradnl" sz="2800" b="1">
                  <a:solidFill>
                    <a:srgbClr val="3333CC"/>
                  </a:solidFill>
                </a:rPr>
                <a:t>R </a:t>
              </a:r>
              <a:r>
                <a:rPr lang="es-ES_tradnl" sz="2800" b="1">
                  <a:solidFill>
                    <a:srgbClr val="000000"/>
                  </a:solidFill>
                </a:rPr>
                <a:t>= </a:t>
              </a:r>
              <a:r>
                <a:rPr lang="es-ES_tradnl" sz="2800" b="1">
                  <a:solidFill>
                    <a:srgbClr val="FF3300"/>
                  </a:solidFill>
                </a:rPr>
                <a:t>R</a:t>
              </a:r>
            </a:p>
          </p:txBody>
        </p:sp>
      </p:grpSp>
      <p:grpSp>
        <p:nvGrpSpPr>
          <p:cNvPr id="3" name="67 Grupo"/>
          <p:cNvGrpSpPr>
            <a:grpSpLocks/>
          </p:cNvGrpSpPr>
          <p:nvPr/>
        </p:nvGrpSpPr>
        <p:grpSpPr bwMode="auto">
          <a:xfrm>
            <a:off x="1223963" y="3876675"/>
            <a:ext cx="2981325" cy="555625"/>
            <a:chOff x="1223964" y="3876675"/>
            <a:chExt cx="2981148" cy="555412"/>
          </a:xfrm>
        </p:grpSpPr>
        <p:sp>
          <p:nvSpPr>
            <p:cNvPr id="507928" name="62 CuadroTexto"/>
            <p:cNvSpPr txBox="1">
              <a:spLocks noChangeArrowheads="1"/>
            </p:cNvSpPr>
            <p:nvPr/>
          </p:nvSpPr>
          <p:spPr bwMode="auto">
            <a:xfrm>
              <a:off x="2683042" y="3970422"/>
              <a:ext cx="613611" cy="461665"/>
            </a:xfrm>
            <a:prstGeom prst="rect">
              <a:avLst/>
            </a:prstGeom>
            <a:noFill/>
            <a:ln w="9525">
              <a:noFill/>
              <a:miter lim="800000"/>
              <a:headEnd/>
              <a:tailEnd/>
            </a:ln>
          </p:spPr>
          <p:txBody>
            <a:bodyPr>
              <a:spAutoFit/>
            </a:bodyPr>
            <a:lstStyle/>
            <a:p>
              <a:r>
                <a:rPr lang="es-ES_tradnl" b="1">
                  <a:solidFill>
                    <a:srgbClr val="FF0000"/>
                  </a:solidFill>
                </a:rPr>
                <a:t>R</a:t>
              </a:r>
            </a:p>
          </p:txBody>
        </p:sp>
        <p:sp>
          <p:nvSpPr>
            <p:cNvPr id="65" name="64 Forma libre"/>
            <p:cNvSpPr/>
            <p:nvPr/>
          </p:nvSpPr>
          <p:spPr>
            <a:xfrm>
              <a:off x="1223964" y="3876675"/>
              <a:ext cx="2981148" cy="522088"/>
            </a:xfrm>
            <a:custGeom>
              <a:avLst/>
              <a:gdLst>
                <a:gd name="connsiteX0" fmla="*/ 0 w 3000375"/>
                <a:gd name="connsiteY0" fmla="*/ 0 h 521493"/>
                <a:gd name="connsiteX1" fmla="*/ 133350 w 3000375"/>
                <a:gd name="connsiteY1" fmla="*/ 180975 h 521493"/>
                <a:gd name="connsiteX2" fmla="*/ 438150 w 3000375"/>
                <a:gd name="connsiteY2" fmla="*/ 352425 h 521493"/>
                <a:gd name="connsiteX3" fmla="*/ 771525 w 3000375"/>
                <a:gd name="connsiteY3" fmla="*/ 438150 h 521493"/>
                <a:gd name="connsiteX4" fmla="*/ 1271587 w 3000375"/>
                <a:gd name="connsiteY4" fmla="*/ 509587 h 521493"/>
                <a:gd name="connsiteX5" fmla="*/ 1719262 w 3000375"/>
                <a:gd name="connsiteY5" fmla="*/ 509587 h 521493"/>
                <a:gd name="connsiteX6" fmla="*/ 2105025 w 3000375"/>
                <a:gd name="connsiteY6" fmla="*/ 461962 h 521493"/>
                <a:gd name="connsiteX7" fmla="*/ 2433637 w 3000375"/>
                <a:gd name="connsiteY7" fmla="*/ 395287 h 521493"/>
                <a:gd name="connsiteX8" fmla="*/ 2709862 w 3000375"/>
                <a:gd name="connsiteY8" fmla="*/ 295275 h 521493"/>
                <a:gd name="connsiteX9" fmla="*/ 2867025 w 3000375"/>
                <a:gd name="connsiteY9" fmla="*/ 204787 h 521493"/>
                <a:gd name="connsiteX10" fmla="*/ 2952750 w 3000375"/>
                <a:gd name="connsiteY10" fmla="*/ 114300 h 521493"/>
                <a:gd name="connsiteX11" fmla="*/ 3000375 w 3000375"/>
                <a:gd name="connsiteY11" fmla="*/ 0 h 5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0375" h="521493">
                  <a:moveTo>
                    <a:pt x="0" y="0"/>
                  </a:moveTo>
                  <a:cubicBezTo>
                    <a:pt x="30162" y="61119"/>
                    <a:pt x="60325" y="122238"/>
                    <a:pt x="133350" y="180975"/>
                  </a:cubicBezTo>
                  <a:cubicBezTo>
                    <a:pt x="206375" y="239712"/>
                    <a:pt x="331788" y="309563"/>
                    <a:pt x="438150" y="352425"/>
                  </a:cubicBezTo>
                  <a:cubicBezTo>
                    <a:pt x="544512" y="395287"/>
                    <a:pt x="632619" y="411956"/>
                    <a:pt x="771525" y="438150"/>
                  </a:cubicBezTo>
                  <a:cubicBezTo>
                    <a:pt x="910431" y="464344"/>
                    <a:pt x="1113631" y="497681"/>
                    <a:pt x="1271587" y="509587"/>
                  </a:cubicBezTo>
                  <a:cubicBezTo>
                    <a:pt x="1429543" y="521493"/>
                    <a:pt x="1580356" y="517525"/>
                    <a:pt x="1719262" y="509587"/>
                  </a:cubicBezTo>
                  <a:cubicBezTo>
                    <a:pt x="1858168" y="501650"/>
                    <a:pt x="1985963" y="481012"/>
                    <a:pt x="2105025" y="461962"/>
                  </a:cubicBezTo>
                  <a:cubicBezTo>
                    <a:pt x="2224088" y="442912"/>
                    <a:pt x="2332831" y="423068"/>
                    <a:pt x="2433637" y="395287"/>
                  </a:cubicBezTo>
                  <a:cubicBezTo>
                    <a:pt x="2534443" y="367506"/>
                    <a:pt x="2637631" y="327025"/>
                    <a:pt x="2709862" y="295275"/>
                  </a:cubicBezTo>
                  <a:cubicBezTo>
                    <a:pt x="2782093" y="263525"/>
                    <a:pt x="2826544" y="234949"/>
                    <a:pt x="2867025" y="204787"/>
                  </a:cubicBezTo>
                  <a:cubicBezTo>
                    <a:pt x="2907506" y="174625"/>
                    <a:pt x="2930525" y="148431"/>
                    <a:pt x="2952750" y="114300"/>
                  </a:cubicBezTo>
                  <a:cubicBezTo>
                    <a:pt x="2974975" y="80169"/>
                    <a:pt x="2987675" y="40084"/>
                    <a:pt x="3000375" y="0"/>
                  </a:cubicBezTo>
                </a:path>
              </a:pathLst>
            </a:cu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grpSp>
      <p:grpSp>
        <p:nvGrpSpPr>
          <p:cNvPr id="4" name="68 Grupo"/>
          <p:cNvGrpSpPr>
            <a:grpSpLocks/>
          </p:cNvGrpSpPr>
          <p:nvPr/>
        </p:nvGrpSpPr>
        <p:grpSpPr bwMode="auto">
          <a:xfrm>
            <a:off x="2382838" y="2427288"/>
            <a:ext cx="612775" cy="2968625"/>
            <a:chOff x="2382253" y="2427111"/>
            <a:chExt cx="613611" cy="2968978"/>
          </a:xfrm>
        </p:grpSpPr>
        <p:sp>
          <p:nvSpPr>
            <p:cNvPr id="507926" name="61 CuadroTexto"/>
            <p:cNvSpPr txBox="1">
              <a:spLocks noChangeArrowheads="1"/>
            </p:cNvSpPr>
            <p:nvPr/>
          </p:nvSpPr>
          <p:spPr bwMode="auto">
            <a:xfrm>
              <a:off x="2382253" y="3501191"/>
              <a:ext cx="613611" cy="461665"/>
            </a:xfrm>
            <a:prstGeom prst="rect">
              <a:avLst/>
            </a:prstGeom>
            <a:noFill/>
            <a:ln w="9525">
              <a:noFill/>
              <a:miter lim="800000"/>
              <a:headEnd/>
              <a:tailEnd/>
            </a:ln>
          </p:spPr>
          <p:txBody>
            <a:bodyPr>
              <a:spAutoFit/>
            </a:bodyPr>
            <a:lstStyle/>
            <a:p>
              <a:r>
                <a:rPr lang="es-ES_tradnl" b="1">
                  <a:solidFill>
                    <a:srgbClr val="0518CD"/>
                  </a:solidFill>
                </a:rPr>
                <a:t>R</a:t>
              </a:r>
            </a:p>
          </p:txBody>
        </p:sp>
        <p:sp>
          <p:nvSpPr>
            <p:cNvPr id="66" name="65 Forma libre"/>
            <p:cNvSpPr/>
            <p:nvPr/>
          </p:nvSpPr>
          <p:spPr>
            <a:xfrm>
              <a:off x="2388612" y="2427111"/>
              <a:ext cx="337009" cy="2968978"/>
            </a:xfrm>
            <a:custGeom>
              <a:avLst/>
              <a:gdLst>
                <a:gd name="connsiteX0" fmla="*/ 338666 w 338666"/>
                <a:gd name="connsiteY0" fmla="*/ 0 h 2974622"/>
                <a:gd name="connsiteX1" fmla="*/ 287866 w 338666"/>
                <a:gd name="connsiteY1" fmla="*/ 16933 h 2974622"/>
                <a:gd name="connsiteX2" fmla="*/ 225777 w 338666"/>
                <a:gd name="connsiteY2" fmla="*/ 95955 h 2974622"/>
                <a:gd name="connsiteX3" fmla="*/ 169332 w 338666"/>
                <a:gd name="connsiteY3" fmla="*/ 231422 h 2974622"/>
                <a:gd name="connsiteX4" fmla="*/ 112888 w 338666"/>
                <a:gd name="connsiteY4" fmla="*/ 440266 h 2974622"/>
                <a:gd name="connsiteX5" fmla="*/ 67732 w 338666"/>
                <a:gd name="connsiteY5" fmla="*/ 688622 h 2974622"/>
                <a:gd name="connsiteX6" fmla="*/ 28221 w 338666"/>
                <a:gd name="connsiteY6" fmla="*/ 993422 h 2974622"/>
                <a:gd name="connsiteX7" fmla="*/ 5644 w 338666"/>
                <a:gd name="connsiteY7" fmla="*/ 1224844 h 2974622"/>
                <a:gd name="connsiteX8" fmla="*/ 5644 w 338666"/>
                <a:gd name="connsiteY8" fmla="*/ 1456266 h 2974622"/>
                <a:gd name="connsiteX9" fmla="*/ 5644 w 338666"/>
                <a:gd name="connsiteY9" fmla="*/ 1755422 h 2974622"/>
                <a:gd name="connsiteX10" fmla="*/ 39510 w 338666"/>
                <a:gd name="connsiteY10" fmla="*/ 2099733 h 2974622"/>
                <a:gd name="connsiteX11" fmla="*/ 95955 w 338666"/>
                <a:gd name="connsiteY11" fmla="*/ 2500489 h 2974622"/>
                <a:gd name="connsiteX12" fmla="*/ 163688 w 338666"/>
                <a:gd name="connsiteY12" fmla="*/ 2731911 h 2974622"/>
                <a:gd name="connsiteX13" fmla="*/ 237066 w 338666"/>
                <a:gd name="connsiteY13" fmla="*/ 2889955 h 2974622"/>
                <a:gd name="connsiteX14" fmla="*/ 333021 w 338666"/>
                <a:gd name="connsiteY14" fmla="*/ 2974622 h 2974622"/>
                <a:gd name="connsiteX0" fmla="*/ 337725 w 337725"/>
                <a:gd name="connsiteY0" fmla="*/ 0 h 2974622"/>
                <a:gd name="connsiteX1" fmla="*/ 286925 w 337725"/>
                <a:gd name="connsiteY1" fmla="*/ 16933 h 2974622"/>
                <a:gd name="connsiteX2" fmla="*/ 224836 w 337725"/>
                <a:gd name="connsiteY2" fmla="*/ 95955 h 2974622"/>
                <a:gd name="connsiteX3" fmla="*/ 168391 w 337725"/>
                <a:gd name="connsiteY3" fmla="*/ 231422 h 2974622"/>
                <a:gd name="connsiteX4" fmla="*/ 111947 w 337725"/>
                <a:gd name="connsiteY4" fmla="*/ 440266 h 2974622"/>
                <a:gd name="connsiteX5" fmla="*/ 66791 w 337725"/>
                <a:gd name="connsiteY5" fmla="*/ 688622 h 2974622"/>
                <a:gd name="connsiteX6" fmla="*/ 27280 w 337725"/>
                <a:gd name="connsiteY6" fmla="*/ 993422 h 2974622"/>
                <a:gd name="connsiteX7" fmla="*/ 4703 w 337725"/>
                <a:gd name="connsiteY7" fmla="*/ 1224844 h 2974622"/>
                <a:gd name="connsiteX8" fmla="*/ 4703 w 337725"/>
                <a:gd name="connsiteY8" fmla="*/ 1456266 h 2974622"/>
                <a:gd name="connsiteX9" fmla="*/ 4703 w 337725"/>
                <a:gd name="connsiteY9" fmla="*/ 1755422 h 2974622"/>
                <a:gd name="connsiteX10" fmla="*/ 32924 w 337725"/>
                <a:gd name="connsiteY10" fmla="*/ 2082800 h 2974622"/>
                <a:gd name="connsiteX11" fmla="*/ 95014 w 337725"/>
                <a:gd name="connsiteY11" fmla="*/ 2500489 h 2974622"/>
                <a:gd name="connsiteX12" fmla="*/ 162747 w 337725"/>
                <a:gd name="connsiteY12" fmla="*/ 2731911 h 2974622"/>
                <a:gd name="connsiteX13" fmla="*/ 236125 w 337725"/>
                <a:gd name="connsiteY13" fmla="*/ 2889955 h 2974622"/>
                <a:gd name="connsiteX14" fmla="*/ 332080 w 337725"/>
                <a:gd name="connsiteY14" fmla="*/ 2974622 h 297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7725" h="2974622">
                  <a:moveTo>
                    <a:pt x="337725" y="0"/>
                  </a:moveTo>
                  <a:cubicBezTo>
                    <a:pt x="321732" y="470"/>
                    <a:pt x="305740" y="940"/>
                    <a:pt x="286925" y="16933"/>
                  </a:cubicBezTo>
                  <a:cubicBezTo>
                    <a:pt x="268110" y="32926"/>
                    <a:pt x="244592" y="60207"/>
                    <a:pt x="224836" y="95955"/>
                  </a:cubicBezTo>
                  <a:cubicBezTo>
                    <a:pt x="205080" y="131703"/>
                    <a:pt x="187206" y="174037"/>
                    <a:pt x="168391" y="231422"/>
                  </a:cubicBezTo>
                  <a:cubicBezTo>
                    <a:pt x="149576" y="288807"/>
                    <a:pt x="128880" y="364066"/>
                    <a:pt x="111947" y="440266"/>
                  </a:cubicBezTo>
                  <a:cubicBezTo>
                    <a:pt x="95014" y="516466"/>
                    <a:pt x="80902" y="596429"/>
                    <a:pt x="66791" y="688622"/>
                  </a:cubicBezTo>
                  <a:cubicBezTo>
                    <a:pt x="52680" y="780815"/>
                    <a:pt x="37628" y="904052"/>
                    <a:pt x="27280" y="993422"/>
                  </a:cubicBezTo>
                  <a:cubicBezTo>
                    <a:pt x="16932" y="1082792"/>
                    <a:pt x="8466" y="1147703"/>
                    <a:pt x="4703" y="1224844"/>
                  </a:cubicBezTo>
                  <a:cubicBezTo>
                    <a:pt x="940" y="1301985"/>
                    <a:pt x="4703" y="1456266"/>
                    <a:pt x="4703" y="1456266"/>
                  </a:cubicBezTo>
                  <a:cubicBezTo>
                    <a:pt x="4703" y="1544696"/>
                    <a:pt x="0" y="1651000"/>
                    <a:pt x="4703" y="1755422"/>
                  </a:cubicBezTo>
                  <a:cubicBezTo>
                    <a:pt x="9407" y="1859844"/>
                    <a:pt x="17872" y="1958622"/>
                    <a:pt x="32924" y="2082800"/>
                  </a:cubicBezTo>
                  <a:cubicBezTo>
                    <a:pt x="47976" y="2206978"/>
                    <a:pt x="73377" y="2392304"/>
                    <a:pt x="95014" y="2500489"/>
                  </a:cubicBezTo>
                  <a:cubicBezTo>
                    <a:pt x="116651" y="2608674"/>
                    <a:pt x="139229" y="2667000"/>
                    <a:pt x="162747" y="2731911"/>
                  </a:cubicBezTo>
                  <a:cubicBezTo>
                    <a:pt x="186266" y="2796822"/>
                    <a:pt x="207903" y="2849503"/>
                    <a:pt x="236125" y="2889955"/>
                  </a:cubicBezTo>
                  <a:cubicBezTo>
                    <a:pt x="264347" y="2930407"/>
                    <a:pt x="298213" y="2952514"/>
                    <a:pt x="332080" y="2974622"/>
                  </a:cubicBezTo>
                </a:path>
              </a:pathLst>
            </a:custGeom>
            <a:ln w="38100">
              <a:solidFill>
                <a:srgbClr val="0000FF"/>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grpSp>
      <p:grpSp>
        <p:nvGrpSpPr>
          <p:cNvPr id="5" name="Group 27"/>
          <p:cNvGrpSpPr>
            <a:grpSpLocks/>
          </p:cNvGrpSpPr>
          <p:nvPr/>
        </p:nvGrpSpPr>
        <p:grpSpPr bwMode="auto">
          <a:xfrm>
            <a:off x="750888" y="866775"/>
            <a:ext cx="3924300" cy="5715000"/>
            <a:chOff x="1458" y="303"/>
            <a:chExt cx="2472" cy="3600"/>
          </a:xfrm>
        </p:grpSpPr>
        <p:grpSp>
          <p:nvGrpSpPr>
            <p:cNvPr id="507913" name="Group 28"/>
            <p:cNvGrpSpPr>
              <a:grpSpLocks/>
            </p:cNvGrpSpPr>
            <p:nvPr/>
          </p:nvGrpSpPr>
          <p:grpSpPr bwMode="auto">
            <a:xfrm>
              <a:off x="1698" y="303"/>
              <a:ext cx="2107" cy="3600"/>
              <a:chOff x="1698" y="303"/>
              <a:chExt cx="2107" cy="3600"/>
            </a:xfrm>
          </p:grpSpPr>
          <p:sp>
            <p:nvSpPr>
              <p:cNvPr id="507923" name="Line 29"/>
              <p:cNvSpPr>
                <a:spLocks noChangeShapeType="1"/>
              </p:cNvSpPr>
              <p:nvPr/>
            </p:nvSpPr>
            <p:spPr bwMode="auto">
              <a:xfrm flipV="1">
                <a:off x="2498" y="1390"/>
                <a:ext cx="662" cy="1137"/>
              </a:xfrm>
              <a:prstGeom prst="line">
                <a:avLst/>
              </a:prstGeom>
              <a:noFill/>
              <a:ln w="9525">
                <a:solidFill>
                  <a:schemeClr val="tx1"/>
                </a:solidFill>
                <a:prstDash val="dash"/>
                <a:round/>
                <a:headEnd/>
                <a:tailEnd/>
              </a:ln>
            </p:spPr>
            <p:txBody>
              <a:bodyPr/>
              <a:lstStyle/>
              <a:p>
                <a:endParaRPr lang="es-ES_tradnl"/>
              </a:p>
            </p:txBody>
          </p:sp>
          <p:sp>
            <p:nvSpPr>
              <p:cNvPr id="507924" name="Line 30"/>
              <p:cNvSpPr>
                <a:spLocks noChangeShapeType="1"/>
              </p:cNvSpPr>
              <p:nvPr/>
            </p:nvSpPr>
            <p:spPr bwMode="auto">
              <a:xfrm flipV="1">
                <a:off x="3163" y="303"/>
                <a:ext cx="642" cy="1084"/>
              </a:xfrm>
              <a:prstGeom prst="line">
                <a:avLst/>
              </a:prstGeom>
              <a:noFill/>
              <a:ln w="9525">
                <a:solidFill>
                  <a:schemeClr val="tx1"/>
                </a:solidFill>
                <a:round/>
                <a:headEnd/>
                <a:tailEnd/>
              </a:ln>
            </p:spPr>
            <p:txBody>
              <a:bodyPr/>
              <a:lstStyle/>
              <a:p>
                <a:endParaRPr lang="es-ES_tradnl"/>
              </a:p>
            </p:txBody>
          </p:sp>
          <p:sp>
            <p:nvSpPr>
              <p:cNvPr id="507925" name="Line 31"/>
              <p:cNvSpPr>
                <a:spLocks noChangeShapeType="1"/>
              </p:cNvSpPr>
              <p:nvPr/>
            </p:nvSpPr>
            <p:spPr bwMode="auto">
              <a:xfrm flipV="1">
                <a:off x="1698" y="2514"/>
                <a:ext cx="808" cy="1389"/>
              </a:xfrm>
              <a:prstGeom prst="line">
                <a:avLst/>
              </a:prstGeom>
              <a:noFill/>
              <a:ln w="9525">
                <a:solidFill>
                  <a:schemeClr val="tx1"/>
                </a:solidFill>
                <a:round/>
                <a:headEnd/>
                <a:tailEnd/>
              </a:ln>
            </p:spPr>
            <p:txBody>
              <a:bodyPr/>
              <a:lstStyle/>
              <a:p>
                <a:endParaRPr lang="es-ES_tradnl"/>
              </a:p>
            </p:txBody>
          </p:sp>
        </p:grpSp>
        <p:grpSp>
          <p:nvGrpSpPr>
            <p:cNvPr id="507914" name="Group 39"/>
            <p:cNvGrpSpPr>
              <a:grpSpLocks/>
            </p:cNvGrpSpPr>
            <p:nvPr/>
          </p:nvGrpSpPr>
          <p:grpSpPr bwMode="auto">
            <a:xfrm>
              <a:off x="1458" y="990"/>
              <a:ext cx="2472" cy="2436"/>
              <a:chOff x="1458" y="990"/>
              <a:chExt cx="2472" cy="2436"/>
            </a:xfrm>
          </p:grpSpPr>
          <p:grpSp>
            <p:nvGrpSpPr>
              <p:cNvPr id="507915" name="Group 40"/>
              <p:cNvGrpSpPr>
                <a:grpSpLocks/>
              </p:cNvGrpSpPr>
              <p:nvPr/>
            </p:nvGrpSpPr>
            <p:grpSpPr bwMode="auto">
              <a:xfrm>
                <a:off x="1458" y="2202"/>
                <a:ext cx="2472" cy="0"/>
                <a:chOff x="1458" y="2202"/>
                <a:chExt cx="2472" cy="0"/>
              </a:xfrm>
            </p:grpSpPr>
            <p:sp>
              <p:nvSpPr>
                <p:cNvPr id="507920" name="Line 41"/>
                <p:cNvSpPr>
                  <a:spLocks noChangeShapeType="1"/>
                </p:cNvSpPr>
                <p:nvPr/>
              </p:nvSpPr>
              <p:spPr bwMode="auto">
                <a:xfrm>
                  <a:off x="1758" y="2202"/>
                  <a:ext cx="1878" cy="0"/>
                </a:xfrm>
                <a:prstGeom prst="line">
                  <a:avLst/>
                </a:prstGeom>
                <a:noFill/>
                <a:ln w="9525">
                  <a:solidFill>
                    <a:schemeClr val="tx1"/>
                  </a:solidFill>
                  <a:prstDash val="dash"/>
                  <a:round/>
                  <a:headEnd/>
                  <a:tailEnd/>
                </a:ln>
              </p:spPr>
              <p:txBody>
                <a:bodyPr/>
                <a:lstStyle/>
                <a:p>
                  <a:endParaRPr lang="es-ES_tradnl"/>
                </a:p>
              </p:txBody>
            </p:sp>
            <p:sp>
              <p:nvSpPr>
                <p:cNvPr id="507921" name="Line 42"/>
                <p:cNvSpPr>
                  <a:spLocks noChangeShapeType="1"/>
                </p:cNvSpPr>
                <p:nvPr/>
              </p:nvSpPr>
              <p:spPr bwMode="auto">
                <a:xfrm flipH="1">
                  <a:off x="1458" y="2202"/>
                  <a:ext cx="300" cy="0"/>
                </a:xfrm>
                <a:prstGeom prst="line">
                  <a:avLst/>
                </a:prstGeom>
                <a:noFill/>
                <a:ln w="9525">
                  <a:solidFill>
                    <a:schemeClr val="tx1"/>
                  </a:solidFill>
                  <a:round/>
                  <a:headEnd/>
                  <a:tailEnd/>
                </a:ln>
              </p:spPr>
              <p:txBody>
                <a:bodyPr/>
                <a:lstStyle/>
                <a:p>
                  <a:endParaRPr lang="es-ES_tradnl"/>
                </a:p>
              </p:txBody>
            </p:sp>
            <p:sp>
              <p:nvSpPr>
                <p:cNvPr id="507922" name="Line 43"/>
                <p:cNvSpPr>
                  <a:spLocks noChangeShapeType="1"/>
                </p:cNvSpPr>
                <p:nvPr/>
              </p:nvSpPr>
              <p:spPr bwMode="auto">
                <a:xfrm flipH="1">
                  <a:off x="3630" y="2202"/>
                  <a:ext cx="300" cy="0"/>
                </a:xfrm>
                <a:prstGeom prst="line">
                  <a:avLst/>
                </a:prstGeom>
                <a:noFill/>
                <a:ln w="9525">
                  <a:solidFill>
                    <a:schemeClr val="tx1"/>
                  </a:solidFill>
                  <a:round/>
                  <a:headEnd/>
                  <a:tailEnd/>
                </a:ln>
              </p:spPr>
              <p:txBody>
                <a:bodyPr/>
                <a:lstStyle/>
                <a:p>
                  <a:endParaRPr lang="es-ES_tradnl"/>
                </a:p>
              </p:txBody>
            </p:sp>
          </p:grpSp>
          <p:grpSp>
            <p:nvGrpSpPr>
              <p:cNvPr id="507916" name="Group 44"/>
              <p:cNvGrpSpPr>
                <a:grpSpLocks/>
              </p:cNvGrpSpPr>
              <p:nvPr/>
            </p:nvGrpSpPr>
            <p:grpSpPr bwMode="auto">
              <a:xfrm>
                <a:off x="2694" y="990"/>
                <a:ext cx="0" cy="2436"/>
                <a:chOff x="2694" y="990"/>
                <a:chExt cx="0" cy="2436"/>
              </a:xfrm>
            </p:grpSpPr>
            <p:sp>
              <p:nvSpPr>
                <p:cNvPr id="507917" name="Line 45"/>
                <p:cNvSpPr>
                  <a:spLocks noChangeShapeType="1"/>
                </p:cNvSpPr>
                <p:nvPr/>
              </p:nvSpPr>
              <p:spPr bwMode="auto">
                <a:xfrm>
                  <a:off x="2694" y="1278"/>
                  <a:ext cx="0" cy="1872"/>
                </a:xfrm>
                <a:prstGeom prst="line">
                  <a:avLst/>
                </a:prstGeom>
                <a:noFill/>
                <a:ln w="9525">
                  <a:solidFill>
                    <a:schemeClr val="tx1"/>
                  </a:solidFill>
                  <a:prstDash val="dash"/>
                  <a:round/>
                  <a:headEnd/>
                  <a:tailEnd/>
                </a:ln>
              </p:spPr>
              <p:txBody>
                <a:bodyPr/>
                <a:lstStyle/>
                <a:p>
                  <a:endParaRPr lang="es-ES_tradnl"/>
                </a:p>
              </p:txBody>
            </p:sp>
            <p:sp>
              <p:nvSpPr>
                <p:cNvPr id="507918" name="Line 46"/>
                <p:cNvSpPr>
                  <a:spLocks noChangeShapeType="1"/>
                </p:cNvSpPr>
                <p:nvPr/>
              </p:nvSpPr>
              <p:spPr bwMode="auto">
                <a:xfrm flipV="1">
                  <a:off x="2694" y="990"/>
                  <a:ext cx="0" cy="282"/>
                </a:xfrm>
                <a:prstGeom prst="line">
                  <a:avLst/>
                </a:prstGeom>
                <a:noFill/>
                <a:ln w="9525">
                  <a:solidFill>
                    <a:schemeClr val="tx1"/>
                  </a:solidFill>
                  <a:round/>
                  <a:headEnd/>
                  <a:tailEnd/>
                </a:ln>
              </p:spPr>
              <p:txBody>
                <a:bodyPr/>
                <a:lstStyle/>
                <a:p>
                  <a:endParaRPr lang="es-ES_tradnl"/>
                </a:p>
              </p:txBody>
            </p:sp>
            <p:sp>
              <p:nvSpPr>
                <p:cNvPr id="507919" name="Line 47"/>
                <p:cNvSpPr>
                  <a:spLocks noChangeShapeType="1"/>
                </p:cNvSpPr>
                <p:nvPr/>
              </p:nvSpPr>
              <p:spPr bwMode="auto">
                <a:xfrm flipV="1">
                  <a:off x="2694" y="3144"/>
                  <a:ext cx="0" cy="282"/>
                </a:xfrm>
                <a:prstGeom prst="line">
                  <a:avLst/>
                </a:prstGeom>
                <a:noFill/>
                <a:ln w="9525">
                  <a:solidFill>
                    <a:schemeClr val="tx1"/>
                  </a:solidFill>
                  <a:round/>
                  <a:headEnd/>
                  <a:tailEnd/>
                </a:ln>
              </p:spPr>
              <p:txBody>
                <a:bodyPr/>
                <a:lstStyle/>
                <a:p>
                  <a:endParaRPr lang="es-ES_tradnl"/>
                </a:p>
              </p:txBody>
            </p:sp>
          </p:gr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par>
                          <p:cTn id="15" fill="hold">
                            <p:stCondLst>
                              <p:cond delay="0"/>
                            </p:stCondLst>
                            <p:childTnLst>
                              <p:par>
                                <p:cTn id="16" presetID="1" presetClass="entr" presetSubtype="0"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6" name="55 Rectángulo"/>
          <p:cNvSpPr/>
          <p:nvPr/>
        </p:nvSpPr>
        <p:spPr>
          <a:xfrm>
            <a:off x="2286000" y="782638"/>
            <a:ext cx="4487863" cy="5907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243714" name="Oval 2"/>
          <p:cNvSpPr>
            <a:spLocks noChangeArrowheads="1"/>
          </p:cNvSpPr>
          <p:nvPr/>
        </p:nvSpPr>
        <p:spPr bwMode="auto">
          <a:xfrm>
            <a:off x="3060700" y="2425700"/>
            <a:ext cx="2962275" cy="2962275"/>
          </a:xfrm>
          <a:prstGeom prst="ellipse">
            <a:avLst/>
          </a:prstGeom>
          <a:solidFill>
            <a:srgbClr val="B3FFFF"/>
          </a:solidFill>
          <a:ln w="9525">
            <a:noFill/>
            <a:round/>
            <a:headEnd/>
            <a:tailEnd/>
          </a:ln>
        </p:spPr>
        <p:txBody>
          <a:bodyPr wrap="none" anchor="ctr"/>
          <a:lstStyle/>
          <a:p>
            <a:endParaRPr lang="es-ES_tradnl">
              <a:solidFill>
                <a:srgbClr val="000000"/>
              </a:solidFill>
            </a:endParaRPr>
          </a:p>
        </p:txBody>
      </p:sp>
      <p:sp>
        <p:nvSpPr>
          <p:cNvPr id="243727" name="Line 15"/>
          <p:cNvSpPr>
            <a:spLocks noChangeShapeType="1"/>
          </p:cNvSpPr>
          <p:nvPr/>
        </p:nvSpPr>
        <p:spPr bwMode="auto">
          <a:xfrm flipV="1">
            <a:off x="3035300" y="3886200"/>
            <a:ext cx="19050" cy="2551113"/>
          </a:xfrm>
          <a:prstGeom prst="line">
            <a:avLst/>
          </a:prstGeom>
          <a:noFill/>
          <a:ln w="19050">
            <a:solidFill>
              <a:srgbClr val="FF3300"/>
            </a:solidFill>
            <a:round/>
            <a:headEnd/>
            <a:tailEnd/>
          </a:ln>
        </p:spPr>
        <p:txBody>
          <a:bodyPr/>
          <a:lstStyle/>
          <a:p>
            <a:endParaRPr lang="es-ES_tradnl"/>
          </a:p>
        </p:txBody>
      </p:sp>
      <p:sp>
        <p:nvSpPr>
          <p:cNvPr id="243728" name="Freeform 16"/>
          <p:cNvSpPr>
            <a:spLocks/>
          </p:cNvSpPr>
          <p:nvPr/>
        </p:nvSpPr>
        <p:spPr bwMode="auto">
          <a:xfrm rot="-5164248">
            <a:off x="2972594" y="4944269"/>
            <a:ext cx="157162"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sp>
        <p:nvSpPr>
          <p:cNvPr id="243729" name="Line 17"/>
          <p:cNvSpPr>
            <a:spLocks noChangeShapeType="1"/>
          </p:cNvSpPr>
          <p:nvPr/>
        </p:nvSpPr>
        <p:spPr bwMode="auto">
          <a:xfrm flipV="1">
            <a:off x="3035300" y="4216400"/>
            <a:ext cx="2584450" cy="2201863"/>
          </a:xfrm>
          <a:prstGeom prst="line">
            <a:avLst/>
          </a:prstGeom>
          <a:noFill/>
          <a:ln w="19050">
            <a:solidFill>
              <a:srgbClr val="FF3300"/>
            </a:solidFill>
            <a:round/>
            <a:headEnd/>
            <a:tailEnd/>
          </a:ln>
        </p:spPr>
        <p:txBody>
          <a:bodyPr/>
          <a:lstStyle/>
          <a:p>
            <a:endParaRPr lang="es-ES_tradnl"/>
          </a:p>
        </p:txBody>
      </p:sp>
      <p:sp>
        <p:nvSpPr>
          <p:cNvPr id="243730" name="Freeform 18"/>
          <p:cNvSpPr>
            <a:spLocks/>
          </p:cNvSpPr>
          <p:nvPr/>
        </p:nvSpPr>
        <p:spPr bwMode="auto">
          <a:xfrm rot="-2469531">
            <a:off x="4876800" y="4710113"/>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grpSp>
        <p:nvGrpSpPr>
          <p:cNvPr id="2" name="Group 19"/>
          <p:cNvGrpSpPr>
            <a:grpSpLocks/>
          </p:cNvGrpSpPr>
          <p:nvPr/>
        </p:nvGrpSpPr>
        <p:grpSpPr bwMode="auto">
          <a:xfrm>
            <a:off x="3054350" y="1085850"/>
            <a:ext cx="3114675" cy="2800350"/>
            <a:chOff x="1757" y="441"/>
            <a:chExt cx="1962" cy="1764"/>
          </a:xfrm>
        </p:grpSpPr>
        <p:sp>
          <p:nvSpPr>
            <p:cNvPr id="508966" name="Line 20"/>
            <p:cNvSpPr>
              <a:spLocks noChangeShapeType="1"/>
            </p:cNvSpPr>
            <p:nvPr/>
          </p:nvSpPr>
          <p:spPr bwMode="auto">
            <a:xfrm flipV="1">
              <a:off x="1757" y="1281"/>
              <a:ext cx="1014" cy="924"/>
            </a:xfrm>
            <a:prstGeom prst="line">
              <a:avLst/>
            </a:prstGeom>
            <a:noFill/>
            <a:ln w="19050">
              <a:solidFill>
                <a:srgbClr val="FF3300"/>
              </a:solidFill>
              <a:prstDash val="dash"/>
              <a:round/>
              <a:headEnd/>
              <a:tailEnd/>
            </a:ln>
          </p:spPr>
          <p:txBody>
            <a:bodyPr/>
            <a:lstStyle/>
            <a:p>
              <a:endParaRPr lang="es-ES_tradnl"/>
            </a:p>
          </p:txBody>
        </p:sp>
        <p:sp>
          <p:nvSpPr>
            <p:cNvPr id="508967" name="Line 21"/>
            <p:cNvSpPr>
              <a:spLocks noChangeShapeType="1"/>
            </p:cNvSpPr>
            <p:nvPr/>
          </p:nvSpPr>
          <p:spPr bwMode="auto">
            <a:xfrm flipV="1">
              <a:off x="2755" y="441"/>
              <a:ext cx="964" cy="855"/>
            </a:xfrm>
            <a:prstGeom prst="line">
              <a:avLst/>
            </a:prstGeom>
            <a:noFill/>
            <a:ln w="19050">
              <a:solidFill>
                <a:srgbClr val="FF3300"/>
              </a:solidFill>
              <a:round/>
              <a:headEnd/>
              <a:tailEnd/>
            </a:ln>
          </p:spPr>
          <p:txBody>
            <a:bodyPr/>
            <a:lstStyle/>
            <a:p>
              <a:endParaRPr lang="es-ES_tradnl"/>
            </a:p>
          </p:txBody>
        </p:sp>
      </p:grpSp>
      <p:sp>
        <p:nvSpPr>
          <p:cNvPr id="243734" name="Freeform 22"/>
          <p:cNvSpPr>
            <a:spLocks/>
          </p:cNvSpPr>
          <p:nvPr/>
        </p:nvSpPr>
        <p:spPr bwMode="auto">
          <a:xfrm rot="-2268120">
            <a:off x="4938713" y="2030413"/>
            <a:ext cx="157162"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sp>
        <p:nvSpPr>
          <p:cNvPr id="243735" name="Freeform 23"/>
          <p:cNvSpPr>
            <a:spLocks/>
          </p:cNvSpPr>
          <p:nvPr/>
        </p:nvSpPr>
        <p:spPr bwMode="auto">
          <a:xfrm rot="-4449071">
            <a:off x="5815013" y="2584450"/>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grpSp>
        <p:nvGrpSpPr>
          <p:cNvPr id="3" name="Group 24"/>
          <p:cNvGrpSpPr>
            <a:grpSpLocks/>
          </p:cNvGrpSpPr>
          <p:nvPr/>
        </p:nvGrpSpPr>
        <p:grpSpPr bwMode="auto">
          <a:xfrm>
            <a:off x="5586413" y="1030288"/>
            <a:ext cx="587375" cy="3160712"/>
            <a:chOff x="3361" y="434"/>
            <a:chExt cx="370" cy="1991"/>
          </a:xfrm>
        </p:grpSpPr>
        <p:sp>
          <p:nvSpPr>
            <p:cNvPr id="508964" name="Line 25"/>
            <p:cNvSpPr>
              <a:spLocks noChangeShapeType="1"/>
            </p:cNvSpPr>
            <p:nvPr/>
          </p:nvSpPr>
          <p:spPr bwMode="auto">
            <a:xfrm flipV="1">
              <a:off x="3498" y="434"/>
              <a:ext cx="233" cy="1281"/>
            </a:xfrm>
            <a:prstGeom prst="line">
              <a:avLst/>
            </a:prstGeom>
            <a:noFill/>
            <a:ln w="19050">
              <a:solidFill>
                <a:srgbClr val="FF3300"/>
              </a:solidFill>
              <a:round/>
              <a:headEnd/>
              <a:tailEnd/>
            </a:ln>
          </p:spPr>
          <p:txBody>
            <a:bodyPr/>
            <a:lstStyle/>
            <a:p>
              <a:endParaRPr lang="es-ES_tradnl"/>
            </a:p>
          </p:txBody>
        </p:sp>
        <p:sp>
          <p:nvSpPr>
            <p:cNvPr id="508965" name="Line 26"/>
            <p:cNvSpPr>
              <a:spLocks noChangeShapeType="1"/>
            </p:cNvSpPr>
            <p:nvPr/>
          </p:nvSpPr>
          <p:spPr bwMode="auto">
            <a:xfrm flipV="1">
              <a:off x="3361" y="1728"/>
              <a:ext cx="125" cy="697"/>
            </a:xfrm>
            <a:prstGeom prst="line">
              <a:avLst/>
            </a:prstGeom>
            <a:noFill/>
            <a:ln w="19050">
              <a:solidFill>
                <a:srgbClr val="FF3300"/>
              </a:solidFill>
              <a:prstDash val="dash"/>
              <a:round/>
              <a:headEnd/>
              <a:tailEnd/>
            </a:ln>
          </p:spPr>
          <p:txBody>
            <a:bodyPr/>
            <a:lstStyle/>
            <a:p>
              <a:endParaRPr lang="es-ES_tradnl"/>
            </a:p>
          </p:txBody>
        </p:sp>
      </p:grpSp>
      <p:grpSp>
        <p:nvGrpSpPr>
          <p:cNvPr id="4" name="Group 27"/>
          <p:cNvGrpSpPr>
            <a:grpSpLocks/>
          </p:cNvGrpSpPr>
          <p:nvPr/>
        </p:nvGrpSpPr>
        <p:grpSpPr bwMode="auto">
          <a:xfrm>
            <a:off x="2579688" y="866775"/>
            <a:ext cx="3924300" cy="5715000"/>
            <a:chOff x="1458" y="303"/>
            <a:chExt cx="2472" cy="3600"/>
          </a:xfrm>
        </p:grpSpPr>
        <p:grpSp>
          <p:nvGrpSpPr>
            <p:cNvPr id="508951" name="Group 28"/>
            <p:cNvGrpSpPr>
              <a:grpSpLocks/>
            </p:cNvGrpSpPr>
            <p:nvPr/>
          </p:nvGrpSpPr>
          <p:grpSpPr bwMode="auto">
            <a:xfrm>
              <a:off x="1698" y="303"/>
              <a:ext cx="2107" cy="3600"/>
              <a:chOff x="1698" y="303"/>
              <a:chExt cx="2107" cy="3600"/>
            </a:xfrm>
          </p:grpSpPr>
          <p:sp>
            <p:nvSpPr>
              <p:cNvPr id="508961" name="Line 29"/>
              <p:cNvSpPr>
                <a:spLocks noChangeShapeType="1"/>
              </p:cNvSpPr>
              <p:nvPr/>
            </p:nvSpPr>
            <p:spPr bwMode="auto">
              <a:xfrm flipV="1">
                <a:off x="2498" y="1390"/>
                <a:ext cx="662" cy="1137"/>
              </a:xfrm>
              <a:prstGeom prst="line">
                <a:avLst/>
              </a:prstGeom>
              <a:noFill/>
              <a:ln w="9525">
                <a:solidFill>
                  <a:schemeClr val="tx1"/>
                </a:solidFill>
                <a:prstDash val="dash"/>
                <a:round/>
                <a:headEnd/>
                <a:tailEnd/>
              </a:ln>
            </p:spPr>
            <p:txBody>
              <a:bodyPr/>
              <a:lstStyle/>
              <a:p>
                <a:endParaRPr lang="es-ES_tradnl"/>
              </a:p>
            </p:txBody>
          </p:sp>
          <p:sp>
            <p:nvSpPr>
              <p:cNvPr id="508962" name="Line 30"/>
              <p:cNvSpPr>
                <a:spLocks noChangeShapeType="1"/>
              </p:cNvSpPr>
              <p:nvPr/>
            </p:nvSpPr>
            <p:spPr bwMode="auto">
              <a:xfrm flipV="1">
                <a:off x="3163" y="303"/>
                <a:ext cx="642" cy="1084"/>
              </a:xfrm>
              <a:prstGeom prst="line">
                <a:avLst/>
              </a:prstGeom>
              <a:noFill/>
              <a:ln w="9525">
                <a:solidFill>
                  <a:schemeClr val="tx1"/>
                </a:solidFill>
                <a:round/>
                <a:headEnd/>
                <a:tailEnd/>
              </a:ln>
            </p:spPr>
            <p:txBody>
              <a:bodyPr/>
              <a:lstStyle/>
              <a:p>
                <a:endParaRPr lang="es-ES_tradnl"/>
              </a:p>
            </p:txBody>
          </p:sp>
          <p:sp>
            <p:nvSpPr>
              <p:cNvPr id="508963" name="Line 31"/>
              <p:cNvSpPr>
                <a:spLocks noChangeShapeType="1"/>
              </p:cNvSpPr>
              <p:nvPr/>
            </p:nvSpPr>
            <p:spPr bwMode="auto">
              <a:xfrm flipV="1">
                <a:off x="1698" y="2514"/>
                <a:ext cx="808" cy="1389"/>
              </a:xfrm>
              <a:prstGeom prst="line">
                <a:avLst/>
              </a:prstGeom>
              <a:noFill/>
              <a:ln w="9525">
                <a:solidFill>
                  <a:schemeClr val="tx1"/>
                </a:solidFill>
                <a:round/>
                <a:headEnd/>
                <a:tailEnd/>
              </a:ln>
            </p:spPr>
            <p:txBody>
              <a:bodyPr/>
              <a:lstStyle/>
              <a:p>
                <a:endParaRPr lang="es-ES_tradnl"/>
              </a:p>
            </p:txBody>
          </p:sp>
        </p:grpSp>
        <p:grpSp>
          <p:nvGrpSpPr>
            <p:cNvPr id="508952" name="Group 39"/>
            <p:cNvGrpSpPr>
              <a:grpSpLocks/>
            </p:cNvGrpSpPr>
            <p:nvPr/>
          </p:nvGrpSpPr>
          <p:grpSpPr bwMode="auto">
            <a:xfrm>
              <a:off x="1458" y="990"/>
              <a:ext cx="2472" cy="2436"/>
              <a:chOff x="1458" y="990"/>
              <a:chExt cx="2472" cy="2436"/>
            </a:xfrm>
          </p:grpSpPr>
          <p:grpSp>
            <p:nvGrpSpPr>
              <p:cNvPr id="508953" name="Group 40"/>
              <p:cNvGrpSpPr>
                <a:grpSpLocks/>
              </p:cNvGrpSpPr>
              <p:nvPr/>
            </p:nvGrpSpPr>
            <p:grpSpPr bwMode="auto">
              <a:xfrm>
                <a:off x="1458" y="2202"/>
                <a:ext cx="2472" cy="0"/>
                <a:chOff x="1458" y="2202"/>
                <a:chExt cx="2472" cy="0"/>
              </a:xfrm>
            </p:grpSpPr>
            <p:sp>
              <p:nvSpPr>
                <p:cNvPr id="508958" name="Line 41"/>
                <p:cNvSpPr>
                  <a:spLocks noChangeShapeType="1"/>
                </p:cNvSpPr>
                <p:nvPr/>
              </p:nvSpPr>
              <p:spPr bwMode="auto">
                <a:xfrm>
                  <a:off x="1758" y="2202"/>
                  <a:ext cx="1878" cy="0"/>
                </a:xfrm>
                <a:prstGeom prst="line">
                  <a:avLst/>
                </a:prstGeom>
                <a:noFill/>
                <a:ln w="9525">
                  <a:solidFill>
                    <a:schemeClr val="tx1"/>
                  </a:solidFill>
                  <a:prstDash val="dash"/>
                  <a:round/>
                  <a:headEnd/>
                  <a:tailEnd/>
                </a:ln>
              </p:spPr>
              <p:txBody>
                <a:bodyPr/>
                <a:lstStyle/>
                <a:p>
                  <a:endParaRPr lang="es-ES_tradnl"/>
                </a:p>
              </p:txBody>
            </p:sp>
            <p:sp>
              <p:nvSpPr>
                <p:cNvPr id="508959" name="Line 42"/>
                <p:cNvSpPr>
                  <a:spLocks noChangeShapeType="1"/>
                </p:cNvSpPr>
                <p:nvPr/>
              </p:nvSpPr>
              <p:spPr bwMode="auto">
                <a:xfrm flipH="1">
                  <a:off x="1458" y="2202"/>
                  <a:ext cx="300" cy="0"/>
                </a:xfrm>
                <a:prstGeom prst="line">
                  <a:avLst/>
                </a:prstGeom>
                <a:noFill/>
                <a:ln w="9525">
                  <a:solidFill>
                    <a:schemeClr val="tx1"/>
                  </a:solidFill>
                  <a:round/>
                  <a:headEnd/>
                  <a:tailEnd/>
                </a:ln>
              </p:spPr>
              <p:txBody>
                <a:bodyPr/>
                <a:lstStyle/>
                <a:p>
                  <a:endParaRPr lang="es-ES_tradnl"/>
                </a:p>
              </p:txBody>
            </p:sp>
            <p:sp>
              <p:nvSpPr>
                <p:cNvPr id="508960" name="Line 43"/>
                <p:cNvSpPr>
                  <a:spLocks noChangeShapeType="1"/>
                </p:cNvSpPr>
                <p:nvPr/>
              </p:nvSpPr>
              <p:spPr bwMode="auto">
                <a:xfrm flipH="1">
                  <a:off x="3630" y="2202"/>
                  <a:ext cx="300" cy="0"/>
                </a:xfrm>
                <a:prstGeom prst="line">
                  <a:avLst/>
                </a:prstGeom>
                <a:noFill/>
                <a:ln w="9525">
                  <a:solidFill>
                    <a:schemeClr val="tx1"/>
                  </a:solidFill>
                  <a:round/>
                  <a:headEnd/>
                  <a:tailEnd/>
                </a:ln>
              </p:spPr>
              <p:txBody>
                <a:bodyPr/>
                <a:lstStyle/>
                <a:p>
                  <a:endParaRPr lang="es-ES_tradnl"/>
                </a:p>
              </p:txBody>
            </p:sp>
          </p:grpSp>
          <p:grpSp>
            <p:nvGrpSpPr>
              <p:cNvPr id="508954" name="Group 44"/>
              <p:cNvGrpSpPr>
                <a:grpSpLocks/>
              </p:cNvGrpSpPr>
              <p:nvPr/>
            </p:nvGrpSpPr>
            <p:grpSpPr bwMode="auto">
              <a:xfrm>
                <a:off x="2694" y="990"/>
                <a:ext cx="0" cy="2436"/>
                <a:chOff x="2694" y="990"/>
                <a:chExt cx="0" cy="2436"/>
              </a:xfrm>
            </p:grpSpPr>
            <p:sp>
              <p:nvSpPr>
                <p:cNvPr id="508955" name="Line 45"/>
                <p:cNvSpPr>
                  <a:spLocks noChangeShapeType="1"/>
                </p:cNvSpPr>
                <p:nvPr/>
              </p:nvSpPr>
              <p:spPr bwMode="auto">
                <a:xfrm>
                  <a:off x="2694" y="1278"/>
                  <a:ext cx="0" cy="1872"/>
                </a:xfrm>
                <a:prstGeom prst="line">
                  <a:avLst/>
                </a:prstGeom>
                <a:noFill/>
                <a:ln w="9525">
                  <a:solidFill>
                    <a:schemeClr val="tx1"/>
                  </a:solidFill>
                  <a:prstDash val="dash"/>
                  <a:round/>
                  <a:headEnd/>
                  <a:tailEnd/>
                </a:ln>
              </p:spPr>
              <p:txBody>
                <a:bodyPr/>
                <a:lstStyle/>
                <a:p>
                  <a:endParaRPr lang="es-ES_tradnl"/>
                </a:p>
              </p:txBody>
            </p:sp>
            <p:sp>
              <p:nvSpPr>
                <p:cNvPr id="508956" name="Line 46"/>
                <p:cNvSpPr>
                  <a:spLocks noChangeShapeType="1"/>
                </p:cNvSpPr>
                <p:nvPr/>
              </p:nvSpPr>
              <p:spPr bwMode="auto">
                <a:xfrm flipV="1">
                  <a:off x="2694" y="990"/>
                  <a:ext cx="0" cy="282"/>
                </a:xfrm>
                <a:prstGeom prst="line">
                  <a:avLst/>
                </a:prstGeom>
                <a:noFill/>
                <a:ln w="9525">
                  <a:solidFill>
                    <a:schemeClr val="tx1"/>
                  </a:solidFill>
                  <a:round/>
                  <a:headEnd/>
                  <a:tailEnd/>
                </a:ln>
              </p:spPr>
              <p:txBody>
                <a:bodyPr/>
                <a:lstStyle/>
                <a:p>
                  <a:endParaRPr lang="es-ES_tradnl"/>
                </a:p>
              </p:txBody>
            </p:sp>
            <p:sp>
              <p:nvSpPr>
                <p:cNvPr id="508957" name="Line 47"/>
                <p:cNvSpPr>
                  <a:spLocks noChangeShapeType="1"/>
                </p:cNvSpPr>
                <p:nvPr/>
              </p:nvSpPr>
              <p:spPr bwMode="auto">
                <a:xfrm flipV="1">
                  <a:off x="2694" y="3144"/>
                  <a:ext cx="0" cy="282"/>
                </a:xfrm>
                <a:prstGeom prst="line">
                  <a:avLst/>
                </a:prstGeom>
                <a:noFill/>
                <a:ln w="9525">
                  <a:solidFill>
                    <a:schemeClr val="tx1"/>
                  </a:solidFill>
                  <a:round/>
                  <a:headEnd/>
                  <a:tailEnd/>
                </a:ln>
              </p:spPr>
              <p:txBody>
                <a:bodyPr/>
                <a:lstStyle/>
                <a:p>
                  <a:endParaRPr lang="es-ES_tradnl"/>
                </a:p>
              </p:txBody>
            </p:sp>
          </p:grpSp>
        </p:grpSp>
      </p:grpSp>
      <p:grpSp>
        <p:nvGrpSpPr>
          <p:cNvPr id="9" name="Group 50"/>
          <p:cNvGrpSpPr>
            <a:grpSpLocks/>
          </p:cNvGrpSpPr>
          <p:nvPr/>
        </p:nvGrpSpPr>
        <p:grpSpPr bwMode="auto">
          <a:xfrm>
            <a:off x="2963863" y="6257925"/>
            <a:ext cx="1409700" cy="400050"/>
            <a:chOff x="1700" y="3699"/>
            <a:chExt cx="888" cy="252"/>
          </a:xfrm>
        </p:grpSpPr>
        <p:sp>
          <p:nvSpPr>
            <p:cNvPr id="508949" name="Oval 51"/>
            <p:cNvSpPr>
              <a:spLocks noChangeArrowheads="1"/>
            </p:cNvSpPr>
            <p:nvPr/>
          </p:nvSpPr>
          <p:spPr bwMode="auto">
            <a:xfrm>
              <a:off x="1700" y="37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08950" name="Text Box 52"/>
            <p:cNvSpPr txBox="1">
              <a:spLocks noChangeArrowheads="1"/>
            </p:cNvSpPr>
            <p:nvPr/>
          </p:nvSpPr>
          <p:spPr bwMode="auto">
            <a:xfrm>
              <a:off x="1820" y="3699"/>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Objeto</a:t>
              </a:r>
            </a:p>
          </p:txBody>
        </p:sp>
      </p:grpSp>
      <p:grpSp>
        <p:nvGrpSpPr>
          <p:cNvPr id="10" name="Group 53"/>
          <p:cNvGrpSpPr>
            <a:grpSpLocks/>
          </p:cNvGrpSpPr>
          <p:nvPr/>
        </p:nvGrpSpPr>
        <p:grpSpPr bwMode="auto">
          <a:xfrm>
            <a:off x="5068888" y="823913"/>
            <a:ext cx="1219200" cy="400050"/>
            <a:chOff x="3026" y="276"/>
            <a:chExt cx="768" cy="252"/>
          </a:xfrm>
        </p:grpSpPr>
        <p:sp>
          <p:nvSpPr>
            <p:cNvPr id="508947" name="Oval 54"/>
            <p:cNvSpPr>
              <a:spLocks noChangeArrowheads="1"/>
            </p:cNvSpPr>
            <p:nvPr/>
          </p:nvSpPr>
          <p:spPr bwMode="auto">
            <a:xfrm>
              <a:off x="3690" y="402"/>
              <a:ext cx="77" cy="77"/>
            </a:xfrm>
            <a:prstGeom prst="ellipse">
              <a:avLst/>
            </a:prstGeom>
            <a:solidFill>
              <a:srgbClr val="FF0000"/>
            </a:solidFill>
            <a:ln w="9525">
              <a:solidFill>
                <a:srgbClr val="FF0000"/>
              </a:solidFill>
              <a:round/>
              <a:headEnd/>
              <a:tailEnd/>
            </a:ln>
          </p:spPr>
          <p:txBody>
            <a:bodyPr wrap="none" anchor="ctr"/>
            <a:lstStyle/>
            <a:p>
              <a:endParaRPr lang="es-ES_tradnl">
                <a:solidFill>
                  <a:srgbClr val="000000"/>
                </a:solidFill>
              </a:endParaRPr>
            </a:p>
          </p:txBody>
        </p:sp>
        <p:sp>
          <p:nvSpPr>
            <p:cNvPr id="508948" name="Text Box 55"/>
            <p:cNvSpPr txBox="1">
              <a:spLocks noChangeArrowheads="1"/>
            </p:cNvSpPr>
            <p:nvPr/>
          </p:nvSpPr>
          <p:spPr bwMode="auto">
            <a:xfrm>
              <a:off x="3026" y="276"/>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Imagen</a:t>
              </a:r>
            </a:p>
          </p:txBody>
        </p:sp>
      </p:grpSp>
      <p:sp>
        <p:nvSpPr>
          <p:cNvPr id="508943" name="60 CuadroTexto"/>
          <p:cNvSpPr txBox="1">
            <a:spLocks noChangeArrowheads="1"/>
          </p:cNvSpPr>
          <p:nvPr/>
        </p:nvSpPr>
        <p:spPr bwMode="auto">
          <a:xfrm>
            <a:off x="0" y="0"/>
            <a:ext cx="9144000" cy="584200"/>
          </a:xfrm>
          <a:prstGeom prst="rect">
            <a:avLst/>
          </a:prstGeom>
          <a:solidFill>
            <a:schemeClr val="bg1"/>
          </a:solidFill>
          <a:ln w="9525">
            <a:noFill/>
            <a:miter lim="800000"/>
            <a:headEnd/>
            <a:tailEnd/>
          </a:ln>
        </p:spPr>
        <p:txBody>
          <a:bodyPr>
            <a:spAutoFit/>
          </a:bodyPr>
          <a:lstStyle/>
          <a:p>
            <a:pPr algn="ctr"/>
            <a:r>
              <a:rPr lang="es-ES_tradnl" sz="3200" b="1">
                <a:solidFill>
                  <a:srgbClr val="669900"/>
                </a:solidFill>
              </a:rPr>
              <a:t>Córnea Estigmática</a:t>
            </a:r>
          </a:p>
        </p:txBody>
      </p:sp>
      <p:grpSp>
        <p:nvGrpSpPr>
          <p:cNvPr id="11" name="54 Grupo"/>
          <p:cNvGrpSpPr>
            <a:grpSpLocks/>
          </p:cNvGrpSpPr>
          <p:nvPr/>
        </p:nvGrpSpPr>
        <p:grpSpPr bwMode="auto">
          <a:xfrm>
            <a:off x="3052763" y="3876675"/>
            <a:ext cx="2981325" cy="555625"/>
            <a:chOff x="3052764" y="3876675"/>
            <a:chExt cx="2981148" cy="555412"/>
          </a:xfrm>
        </p:grpSpPr>
        <p:sp>
          <p:nvSpPr>
            <p:cNvPr id="508945" name="62 CuadroTexto"/>
            <p:cNvSpPr txBox="1">
              <a:spLocks noChangeArrowheads="1"/>
            </p:cNvSpPr>
            <p:nvPr/>
          </p:nvSpPr>
          <p:spPr bwMode="auto">
            <a:xfrm>
              <a:off x="4511842" y="3970422"/>
              <a:ext cx="613611" cy="461665"/>
            </a:xfrm>
            <a:prstGeom prst="rect">
              <a:avLst/>
            </a:prstGeom>
            <a:noFill/>
            <a:ln w="9525">
              <a:noFill/>
              <a:miter lim="800000"/>
              <a:headEnd/>
              <a:tailEnd/>
            </a:ln>
          </p:spPr>
          <p:txBody>
            <a:bodyPr>
              <a:spAutoFit/>
            </a:bodyPr>
            <a:lstStyle/>
            <a:p>
              <a:r>
                <a:rPr lang="es-ES_tradnl" b="1">
                  <a:solidFill>
                    <a:srgbClr val="FF0000"/>
                  </a:solidFill>
                </a:rPr>
                <a:t>R</a:t>
              </a:r>
            </a:p>
          </p:txBody>
        </p:sp>
        <p:sp>
          <p:nvSpPr>
            <p:cNvPr id="65" name="64 Forma libre"/>
            <p:cNvSpPr/>
            <p:nvPr/>
          </p:nvSpPr>
          <p:spPr>
            <a:xfrm>
              <a:off x="3052764" y="3876675"/>
              <a:ext cx="2981148" cy="522088"/>
            </a:xfrm>
            <a:custGeom>
              <a:avLst/>
              <a:gdLst>
                <a:gd name="connsiteX0" fmla="*/ 0 w 3000375"/>
                <a:gd name="connsiteY0" fmla="*/ 0 h 521493"/>
                <a:gd name="connsiteX1" fmla="*/ 133350 w 3000375"/>
                <a:gd name="connsiteY1" fmla="*/ 180975 h 521493"/>
                <a:gd name="connsiteX2" fmla="*/ 438150 w 3000375"/>
                <a:gd name="connsiteY2" fmla="*/ 352425 h 521493"/>
                <a:gd name="connsiteX3" fmla="*/ 771525 w 3000375"/>
                <a:gd name="connsiteY3" fmla="*/ 438150 h 521493"/>
                <a:gd name="connsiteX4" fmla="*/ 1271587 w 3000375"/>
                <a:gd name="connsiteY4" fmla="*/ 509587 h 521493"/>
                <a:gd name="connsiteX5" fmla="*/ 1719262 w 3000375"/>
                <a:gd name="connsiteY5" fmla="*/ 509587 h 521493"/>
                <a:gd name="connsiteX6" fmla="*/ 2105025 w 3000375"/>
                <a:gd name="connsiteY6" fmla="*/ 461962 h 521493"/>
                <a:gd name="connsiteX7" fmla="*/ 2433637 w 3000375"/>
                <a:gd name="connsiteY7" fmla="*/ 395287 h 521493"/>
                <a:gd name="connsiteX8" fmla="*/ 2709862 w 3000375"/>
                <a:gd name="connsiteY8" fmla="*/ 295275 h 521493"/>
                <a:gd name="connsiteX9" fmla="*/ 2867025 w 3000375"/>
                <a:gd name="connsiteY9" fmla="*/ 204787 h 521493"/>
                <a:gd name="connsiteX10" fmla="*/ 2952750 w 3000375"/>
                <a:gd name="connsiteY10" fmla="*/ 114300 h 521493"/>
                <a:gd name="connsiteX11" fmla="*/ 3000375 w 3000375"/>
                <a:gd name="connsiteY11" fmla="*/ 0 h 5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0375" h="521493">
                  <a:moveTo>
                    <a:pt x="0" y="0"/>
                  </a:moveTo>
                  <a:cubicBezTo>
                    <a:pt x="30162" y="61119"/>
                    <a:pt x="60325" y="122238"/>
                    <a:pt x="133350" y="180975"/>
                  </a:cubicBezTo>
                  <a:cubicBezTo>
                    <a:pt x="206375" y="239712"/>
                    <a:pt x="331788" y="309563"/>
                    <a:pt x="438150" y="352425"/>
                  </a:cubicBezTo>
                  <a:cubicBezTo>
                    <a:pt x="544512" y="395287"/>
                    <a:pt x="632619" y="411956"/>
                    <a:pt x="771525" y="438150"/>
                  </a:cubicBezTo>
                  <a:cubicBezTo>
                    <a:pt x="910431" y="464344"/>
                    <a:pt x="1113631" y="497681"/>
                    <a:pt x="1271587" y="509587"/>
                  </a:cubicBezTo>
                  <a:cubicBezTo>
                    <a:pt x="1429543" y="521493"/>
                    <a:pt x="1580356" y="517525"/>
                    <a:pt x="1719262" y="509587"/>
                  </a:cubicBezTo>
                  <a:cubicBezTo>
                    <a:pt x="1858168" y="501650"/>
                    <a:pt x="1985963" y="481012"/>
                    <a:pt x="2105025" y="461962"/>
                  </a:cubicBezTo>
                  <a:cubicBezTo>
                    <a:pt x="2224088" y="442912"/>
                    <a:pt x="2332831" y="423068"/>
                    <a:pt x="2433637" y="395287"/>
                  </a:cubicBezTo>
                  <a:cubicBezTo>
                    <a:pt x="2534443" y="367506"/>
                    <a:pt x="2637631" y="327025"/>
                    <a:pt x="2709862" y="295275"/>
                  </a:cubicBezTo>
                  <a:cubicBezTo>
                    <a:pt x="2782093" y="263525"/>
                    <a:pt x="2826544" y="234949"/>
                    <a:pt x="2867025" y="204787"/>
                  </a:cubicBezTo>
                  <a:cubicBezTo>
                    <a:pt x="2907506" y="174625"/>
                    <a:pt x="2930525" y="148431"/>
                    <a:pt x="2952750" y="114300"/>
                  </a:cubicBezTo>
                  <a:cubicBezTo>
                    <a:pt x="2974975" y="80169"/>
                    <a:pt x="2987675" y="40084"/>
                    <a:pt x="3000375" y="0"/>
                  </a:cubicBezTo>
                </a:path>
              </a:pathLst>
            </a:cu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24371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4372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43728"/>
                                        </p:tgtEl>
                                        <p:attrNameLst>
                                          <p:attrName>style.visibility</p:attrName>
                                        </p:attrNameLst>
                                      </p:cBhvr>
                                      <p:to>
                                        <p:strVal val="visible"/>
                                      </p:to>
                                    </p:set>
                                  </p:childTnLst>
                                </p:cTn>
                              </p:par>
                              <p:par>
                                <p:cTn id="25" presetID="0" presetClass="path" presetSubtype="0" repeatCount="indefinite" fill="hold" grpId="1" nodeType="withEffect">
                                  <p:stCondLst>
                                    <p:cond delay="0"/>
                                  </p:stCondLst>
                                  <p:childTnLst>
                                    <p:animMotion origin="layout" path="M -0.00313 0.20301 L 0.00017 -0.16481 " pathEditMode="relative" ptsTypes="AA">
                                      <p:cBhvr>
                                        <p:cTn id="26" dur="2000" fill="hold"/>
                                        <p:tgtEl>
                                          <p:spTgt spid="243728"/>
                                        </p:tgtEl>
                                        <p:attrNameLst>
                                          <p:attrName>ppt_x</p:attrName>
                                          <p:attrName>ppt_y</p:attrName>
                                        </p:attrNameLst>
                                      </p:cBhvr>
                                    </p:animMotion>
                                  </p:childTnLst>
                                </p:cTn>
                              </p:par>
                              <p:par>
                                <p:cTn id="27" presetID="1" presetClass="entr" presetSubtype="0" fill="hold" grpId="0" nodeType="withEffect">
                                  <p:stCondLst>
                                    <p:cond delay="0"/>
                                  </p:stCondLst>
                                  <p:childTnLst>
                                    <p:set>
                                      <p:cBhvr>
                                        <p:cTn id="28" dur="1" fill="hold">
                                          <p:stCondLst>
                                            <p:cond delay="0"/>
                                          </p:stCondLst>
                                        </p:cTn>
                                        <p:tgtEl>
                                          <p:spTgt spid="243729"/>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3730"/>
                                        </p:tgtEl>
                                        <p:attrNameLst>
                                          <p:attrName>style.visibility</p:attrName>
                                        </p:attrNameLst>
                                      </p:cBhvr>
                                      <p:to>
                                        <p:strVal val="visible"/>
                                      </p:to>
                                    </p:set>
                                  </p:childTnLst>
                                </p:cTn>
                              </p:par>
                              <p:par>
                                <p:cTn id="31" presetID="0" presetClass="path" presetSubtype="0" repeatCount="indefinite" fill="hold" grpId="1" nodeType="withEffect">
                                  <p:stCondLst>
                                    <p:cond delay="0"/>
                                  </p:stCondLst>
                                  <p:childTnLst>
                                    <p:animMotion origin="layout" path="M -0.21146 0.23912 L 0.06927 -0.08125 " pathEditMode="relative" ptsTypes="AA">
                                      <p:cBhvr>
                                        <p:cTn id="32" dur="2000" fill="hold"/>
                                        <p:tgtEl>
                                          <p:spTgt spid="243730"/>
                                        </p:tgtEl>
                                        <p:attrNameLst>
                                          <p:attrName>ppt_x</p:attrName>
                                          <p:attrName>ppt_y</p:attrName>
                                        </p:attrNameLst>
                                      </p:cBhvr>
                                    </p:animMotion>
                                  </p:childTnLst>
                                </p:cTn>
                              </p:par>
                            </p:childTnLst>
                          </p:cTn>
                        </p:par>
                        <p:par>
                          <p:cTn id="33" fill="hold">
                            <p:stCondLst>
                              <p:cond delay="2000"/>
                            </p:stCondLst>
                            <p:childTnLst>
                              <p:par>
                                <p:cTn id="34" presetID="1" presetClass="entr" presetSubtype="0" fill="hold" nodeType="afterEffect">
                                  <p:stCondLst>
                                    <p:cond delay="0"/>
                                  </p:stCondLst>
                                  <p:childTnLst>
                                    <p:set>
                                      <p:cBhvr>
                                        <p:cTn id="35" dur="1" fill="hold">
                                          <p:stCondLst>
                                            <p:cond delay="0"/>
                                          </p:stCondLst>
                                        </p:cTn>
                                        <p:tgtEl>
                                          <p:spTgt spid="2"/>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243734"/>
                                        </p:tgtEl>
                                        <p:attrNameLst>
                                          <p:attrName>style.visibility</p:attrName>
                                        </p:attrNameLst>
                                      </p:cBhvr>
                                      <p:to>
                                        <p:strVal val="visible"/>
                                      </p:to>
                                    </p:set>
                                  </p:childTnLst>
                                </p:cTn>
                              </p:par>
                              <p:par>
                                <p:cTn id="38" presetID="0" presetClass="path" presetSubtype="0" repeatCount="indefinite" fill="hold" grpId="1" nodeType="withEffect">
                                  <p:stCondLst>
                                    <p:cond delay="0"/>
                                  </p:stCondLst>
                                  <p:childTnLst>
                                    <p:animMotion origin="layout" path="M -0.21476 0.25996 L 0.12396 -0.14652 " pathEditMode="relative" rAng="0" ptsTypes="AA">
                                      <p:cBhvr>
                                        <p:cTn id="39" dur="2000" fill="hold"/>
                                        <p:tgtEl>
                                          <p:spTgt spid="243734"/>
                                        </p:tgtEl>
                                        <p:attrNameLst>
                                          <p:attrName>ppt_x</p:attrName>
                                          <p:attrName>ppt_y</p:attrName>
                                        </p:attrNameLst>
                                      </p:cBhvr>
                                      <p:rCtr x="169" y="-203"/>
                                    </p:animMotion>
                                  </p:childTnLst>
                                </p:cTn>
                              </p:par>
                              <p:par>
                                <p:cTn id="40" presetID="1" presetClass="entr" presetSubtype="0" fill="hold" nodeType="withEffect">
                                  <p:stCondLst>
                                    <p:cond delay="0"/>
                                  </p:stCondLst>
                                  <p:childTnLst>
                                    <p:set>
                                      <p:cBhvr>
                                        <p:cTn id="41" dur="1" fill="hold">
                                          <p:stCondLst>
                                            <p:cond delay="0"/>
                                          </p:stCondLst>
                                        </p:cTn>
                                        <p:tgtEl>
                                          <p:spTgt spid="3"/>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243735"/>
                                        </p:tgtEl>
                                        <p:attrNameLst>
                                          <p:attrName>style.visibility</p:attrName>
                                        </p:attrNameLst>
                                      </p:cBhvr>
                                      <p:to>
                                        <p:strVal val="visible"/>
                                      </p:to>
                                    </p:set>
                                  </p:childTnLst>
                                </p:cTn>
                              </p:par>
                              <p:par>
                                <p:cTn id="44" presetID="0" presetClass="path" presetSubtype="0" repeatCount="indefinite" fill="hold" grpId="1" nodeType="withEffect">
                                  <p:stCondLst>
                                    <p:cond delay="0"/>
                                  </p:stCondLst>
                                  <p:childTnLst>
                                    <p:animMotion origin="layout" path="M -0.03333 0.2287 L 0.02952 -0.22501 " pathEditMode="relative" ptsTypes="AA">
                                      <p:cBhvr>
                                        <p:cTn id="45" dur="2000" fill="hold"/>
                                        <p:tgtEl>
                                          <p:spTgt spid="243735"/>
                                        </p:tgtEl>
                                        <p:attrNameLst>
                                          <p:attrName>ppt_x</p:attrName>
                                          <p:attrName>ppt_y</p:attrName>
                                        </p:attrNameLst>
                                      </p:cBhvr>
                                    </p:animMotion>
                                  </p:childTnLst>
                                </p:cTn>
                              </p:par>
                              <p:par>
                                <p:cTn id="46" presetID="1" presetClass="entr" presetSubtype="0" fill="hold" nodeType="withEffect">
                                  <p:stCondLst>
                                    <p:cond delay="0"/>
                                  </p:stCondLst>
                                  <p:childTnLst>
                                    <p:set>
                                      <p:cBhvr>
                                        <p:cTn id="47" dur="1" fill="hold">
                                          <p:stCondLst>
                                            <p:cond delay="499"/>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4" grpId="0" animBg="1"/>
      <p:bldP spid="243727" grpId="0" animBg="1"/>
      <p:bldP spid="243728" grpId="0" animBg="1"/>
      <p:bldP spid="243728" grpId="1" animBg="1"/>
      <p:bldP spid="243729" grpId="0" animBg="1"/>
      <p:bldP spid="243730" grpId="0" animBg="1"/>
      <p:bldP spid="243730" grpId="1" animBg="1"/>
      <p:bldP spid="243734" grpId="0" animBg="1"/>
      <p:bldP spid="243734" grpId="1" animBg="1"/>
      <p:bldP spid="243735" grpId="0" animBg="1"/>
      <p:bldP spid="243735" grpId="1" animBg="1"/>
    </p:bldLst>
  </p:timing>
</p:sld>
</file>

<file path=ppt/slides/slide20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6" name="55 Rectángulo"/>
          <p:cNvSpPr/>
          <p:nvPr/>
        </p:nvSpPr>
        <p:spPr>
          <a:xfrm>
            <a:off x="2286000" y="782638"/>
            <a:ext cx="4487863" cy="5907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09955" name="Oval 2"/>
          <p:cNvSpPr>
            <a:spLocks noChangeArrowheads="1"/>
          </p:cNvSpPr>
          <p:nvPr/>
        </p:nvSpPr>
        <p:spPr bwMode="auto">
          <a:xfrm>
            <a:off x="3060700" y="2425700"/>
            <a:ext cx="2962275" cy="2962275"/>
          </a:xfrm>
          <a:prstGeom prst="ellipse">
            <a:avLst/>
          </a:prstGeom>
          <a:solidFill>
            <a:srgbClr val="B3FFFF"/>
          </a:solidFill>
          <a:ln w="9525">
            <a:noFill/>
            <a:round/>
            <a:headEnd/>
            <a:tailEnd/>
          </a:ln>
        </p:spPr>
        <p:txBody>
          <a:bodyPr wrap="none" anchor="ctr"/>
          <a:lstStyle/>
          <a:p>
            <a:endParaRPr lang="es-ES_tradnl">
              <a:solidFill>
                <a:srgbClr val="000000"/>
              </a:solidFill>
            </a:endParaRPr>
          </a:p>
        </p:txBody>
      </p:sp>
      <p:sp>
        <p:nvSpPr>
          <p:cNvPr id="243715" name="Line 3"/>
          <p:cNvSpPr>
            <a:spLocks noChangeShapeType="1"/>
          </p:cNvSpPr>
          <p:nvPr/>
        </p:nvSpPr>
        <p:spPr bwMode="auto">
          <a:xfrm flipV="1">
            <a:off x="3035300" y="2959100"/>
            <a:ext cx="1255713" cy="3459163"/>
          </a:xfrm>
          <a:prstGeom prst="line">
            <a:avLst/>
          </a:prstGeom>
          <a:noFill/>
          <a:ln w="19050">
            <a:solidFill>
              <a:schemeClr val="accent2"/>
            </a:solidFill>
            <a:round/>
            <a:headEnd/>
            <a:tailEnd/>
          </a:ln>
        </p:spPr>
        <p:txBody>
          <a:bodyPr/>
          <a:lstStyle/>
          <a:p>
            <a:endParaRPr lang="es-ES_tradnl"/>
          </a:p>
        </p:txBody>
      </p:sp>
      <p:sp>
        <p:nvSpPr>
          <p:cNvPr id="243716" name="Freeform 4"/>
          <p:cNvSpPr>
            <a:spLocks/>
          </p:cNvSpPr>
          <p:nvPr/>
        </p:nvSpPr>
        <p:spPr bwMode="auto">
          <a:xfrm rot="-3919570">
            <a:off x="3509168" y="4812507"/>
            <a:ext cx="157163"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sp>
        <p:nvSpPr>
          <p:cNvPr id="243717" name="Line 5"/>
          <p:cNvSpPr>
            <a:spLocks noChangeShapeType="1"/>
          </p:cNvSpPr>
          <p:nvPr/>
        </p:nvSpPr>
        <p:spPr bwMode="auto">
          <a:xfrm flipV="1">
            <a:off x="3035300" y="5372100"/>
            <a:ext cx="1506538" cy="1046163"/>
          </a:xfrm>
          <a:prstGeom prst="line">
            <a:avLst/>
          </a:prstGeom>
          <a:noFill/>
          <a:ln w="19050">
            <a:solidFill>
              <a:schemeClr val="accent2"/>
            </a:solidFill>
            <a:round/>
            <a:headEnd/>
            <a:tailEnd/>
          </a:ln>
        </p:spPr>
        <p:txBody>
          <a:bodyPr/>
          <a:lstStyle/>
          <a:p>
            <a:endParaRPr lang="es-ES_tradnl"/>
          </a:p>
        </p:txBody>
      </p:sp>
      <p:sp>
        <p:nvSpPr>
          <p:cNvPr id="243718" name="Freeform 6"/>
          <p:cNvSpPr>
            <a:spLocks/>
          </p:cNvSpPr>
          <p:nvPr/>
        </p:nvSpPr>
        <p:spPr bwMode="auto">
          <a:xfrm rot="-1809517">
            <a:off x="3898900" y="5688013"/>
            <a:ext cx="157163"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grpSp>
        <p:nvGrpSpPr>
          <p:cNvPr id="2" name="Group 7"/>
          <p:cNvGrpSpPr>
            <a:grpSpLocks/>
          </p:cNvGrpSpPr>
          <p:nvPr/>
        </p:nvGrpSpPr>
        <p:grpSpPr bwMode="auto">
          <a:xfrm>
            <a:off x="4559300" y="1071563"/>
            <a:ext cx="1622425" cy="4311650"/>
            <a:chOff x="2705" y="432"/>
            <a:chExt cx="1022" cy="2716"/>
          </a:xfrm>
        </p:grpSpPr>
        <p:sp>
          <p:nvSpPr>
            <p:cNvPr id="509990" name="Line 8"/>
            <p:cNvSpPr>
              <a:spLocks noChangeShapeType="1"/>
            </p:cNvSpPr>
            <p:nvPr/>
          </p:nvSpPr>
          <p:spPr bwMode="auto">
            <a:xfrm flipV="1">
              <a:off x="2705" y="1528"/>
              <a:ext cx="607" cy="1620"/>
            </a:xfrm>
            <a:prstGeom prst="line">
              <a:avLst/>
            </a:prstGeom>
            <a:noFill/>
            <a:ln w="19050">
              <a:solidFill>
                <a:schemeClr val="accent2"/>
              </a:solidFill>
              <a:prstDash val="dash"/>
              <a:round/>
              <a:headEnd/>
              <a:tailEnd/>
            </a:ln>
          </p:spPr>
          <p:txBody>
            <a:bodyPr/>
            <a:lstStyle/>
            <a:p>
              <a:endParaRPr lang="es-ES_tradnl"/>
            </a:p>
          </p:txBody>
        </p:sp>
        <p:sp>
          <p:nvSpPr>
            <p:cNvPr id="509991" name="Line 9"/>
            <p:cNvSpPr>
              <a:spLocks noChangeShapeType="1"/>
            </p:cNvSpPr>
            <p:nvPr/>
          </p:nvSpPr>
          <p:spPr bwMode="auto">
            <a:xfrm flipV="1">
              <a:off x="3312" y="432"/>
              <a:ext cx="415" cy="1088"/>
            </a:xfrm>
            <a:prstGeom prst="line">
              <a:avLst/>
            </a:prstGeom>
            <a:noFill/>
            <a:ln w="19050">
              <a:solidFill>
                <a:schemeClr val="accent2"/>
              </a:solidFill>
              <a:round/>
              <a:headEnd/>
              <a:tailEnd/>
            </a:ln>
          </p:spPr>
          <p:txBody>
            <a:bodyPr/>
            <a:lstStyle/>
            <a:p>
              <a:endParaRPr lang="es-ES_tradnl"/>
            </a:p>
          </p:txBody>
        </p:sp>
      </p:grpSp>
      <p:sp>
        <p:nvSpPr>
          <p:cNvPr id="243722" name="Freeform 10"/>
          <p:cNvSpPr>
            <a:spLocks/>
          </p:cNvSpPr>
          <p:nvPr/>
        </p:nvSpPr>
        <p:spPr bwMode="auto">
          <a:xfrm rot="-3929440">
            <a:off x="5640388" y="2525713"/>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grpSp>
        <p:nvGrpSpPr>
          <p:cNvPr id="3" name="Group 11"/>
          <p:cNvGrpSpPr>
            <a:grpSpLocks/>
          </p:cNvGrpSpPr>
          <p:nvPr/>
        </p:nvGrpSpPr>
        <p:grpSpPr bwMode="auto">
          <a:xfrm>
            <a:off x="4283075" y="1084263"/>
            <a:ext cx="1898650" cy="1898650"/>
            <a:chOff x="2531" y="440"/>
            <a:chExt cx="1196" cy="1196"/>
          </a:xfrm>
        </p:grpSpPr>
        <p:sp>
          <p:nvSpPr>
            <p:cNvPr id="509988" name="Line 12"/>
            <p:cNvSpPr>
              <a:spLocks noChangeShapeType="1"/>
            </p:cNvSpPr>
            <p:nvPr/>
          </p:nvSpPr>
          <p:spPr bwMode="auto">
            <a:xfrm flipV="1">
              <a:off x="2531" y="1230"/>
              <a:ext cx="410" cy="406"/>
            </a:xfrm>
            <a:prstGeom prst="line">
              <a:avLst/>
            </a:prstGeom>
            <a:noFill/>
            <a:ln w="19050">
              <a:solidFill>
                <a:schemeClr val="accent2"/>
              </a:solidFill>
              <a:prstDash val="dash"/>
              <a:round/>
              <a:headEnd/>
              <a:tailEnd/>
            </a:ln>
          </p:spPr>
          <p:txBody>
            <a:bodyPr/>
            <a:lstStyle/>
            <a:p>
              <a:endParaRPr lang="es-ES_tradnl"/>
            </a:p>
          </p:txBody>
        </p:sp>
        <p:sp>
          <p:nvSpPr>
            <p:cNvPr id="509989" name="Line 13"/>
            <p:cNvSpPr>
              <a:spLocks noChangeShapeType="1"/>
            </p:cNvSpPr>
            <p:nvPr/>
          </p:nvSpPr>
          <p:spPr bwMode="auto">
            <a:xfrm flipV="1">
              <a:off x="2941" y="440"/>
              <a:ext cx="786" cy="782"/>
            </a:xfrm>
            <a:prstGeom prst="line">
              <a:avLst/>
            </a:prstGeom>
            <a:noFill/>
            <a:ln w="19050">
              <a:solidFill>
                <a:schemeClr val="accent2"/>
              </a:solidFill>
              <a:round/>
              <a:headEnd/>
              <a:tailEnd/>
            </a:ln>
          </p:spPr>
          <p:txBody>
            <a:bodyPr/>
            <a:lstStyle/>
            <a:p>
              <a:endParaRPr lang="es-ES_tradnl"/>
            </a:p>
          </p:txBody>
        </p:sp>
      </p:grpSp>
      <p:sp>
        <p:nvSpPr>
          <p:cNvPr id="243726" name="Freeform 14"/>
          <p:cNvSpPr>
            <a:spLocks/>
          </p:cNvSpPr>
          <p:nvPr/>
        </p:nvSpPr>
        <p:spPr bwMode="auto">
          <a:xfrm rot="-2728034">
            <a:off x="5156200" y="1957388"/>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grpSp>
        <p:nvGrpSpPr>
          <p:cNvPr id="509964" name="Group 27"/>
          <p:cNvGrpSpPr>
            <a:grpSpLocks/>
          </p:cNvGrpSpPr>
          <p:nvPr/>
        </p:nvGrpSpPr>
        <p:grpSpPr bwMode="auto">
          <a:xfrm>
            <a:off x="2579688" y="866775"/>
            <a:ext cx="3924300" cy="5715000"/>
            <a:chOff x="1458" y="303"/>
            <a:chExt cx="2472" cy="3600"/>
          </a:xfrm>
        </p:grpSpPr>
        <p:grpSp>
          <p:nvGrpSpPr>
            <p:cNvPr id="509975" name="Group 28"/>
            <p:cNvGrpSpPr>
              <a:grpSpLocks/>
            </p:cNvGrpSpPr>
            <p:nvPr/>
          </p:nvGrpSpPr>
          <p:grpSpPr bwMode="auto">
            <a:xfrm>
              <a:off x="1698" y="303"/>
              <a:ext cx="2107" cy="3600"/>
              <a:chOff x="1698" y="303"/>
              <a:chExt cx="2107" cy="3600"/>
            </a:xfrm>
          </p:grpSpPr>
          <p:sp>
            <p:nvSpPr>
              <p:cNvPr id="509985" name="Line 29"/>
              <p:cNvSpPr>
                <a:spLocks noChangeShapeType="1"/>
              </p:cNvSpPr>
              <p:nvPr/>
            </p:nvSpPr>
            <p:spPr bwMode="auto">
              <a:xfrm flipV="1">
                <a:off x="2498" y="1390"/>
                <a:ext cx="662" cy="1137"/>
              </a:xfrm>
              <a:prstGeom prst="line">
                <a:avLst/>
              </a:prstGeom>
              <a:noFill/>
              <a:ln w="9525">
                <a:solidFill>
                  <a:schemeClr val="tx1"/>
                </a:solidFill>
                <a:prstDash val="dash"/>
                <a:round/>
                <a:headEnd/>
                <a:tailEnd/>
              </a:ln>
            </p:spPr>
            <p:txBody>
              <a:bodyPr/>
              <a:lstStyle/>
              <a:p>
                <a:endParaRPr lang="es-ES_tradnl"/>
              </a:p>
            </p:txBody>
          </p:sp>
          <p:sp>
            <p:nvSpPr>
              <p:cNvPr id="509986" name="Line 30"/>
              <p:cNvSpPr>
                <a:spLocks noChangeShapeType="1"/>
              </p:cNvSpPr>
              <p:nvPr/>
            </p:nvSpPr>
            <p:spPr bwMode="auto">
              <a:xfrm flipV="1">
                <a:off x="3163" y="303"/>
                <a:ext cx="642" cy="1084"/>
              </a:xfrm>
              <a:prstGeom prst="line">
                <a:avLst/>
              </a:prstGeom>
              <a:noFill/>
              <a:ln w="9525">
                <a:solidFill>
                  <a:schemeClr val="tx1"/>
                </a:solidFill>
                <a:round/>
                <a:headEnd/>
                <a:tailEnd/>
              </a:ln>
            </p:spPr>
            <p:txBody>
              <a:bodyPr/>
              <a:lstStyle/>
              <a:p>
                <a:endParaRPr lang="es-ES_tradnl"/>
              </a:p>
            </p:txBody>
          </p:sp>
          <p:sp>
            <p:nvSpPr>
              <p:cNvPr id="509987" name="Line 31"/>
              <p:cNvSpPr>
                <a:spLocks noChangeShapeType="1"/>
              </p:cNvSpPr>
              <p:nvPr/>
            </p:nvSpPr>
            <p:spPr bwMode="auto">
              <a:xfrm flipV="1">
                <a:off x="1698" y="2514"/>
                <a:ext cx="808" cy="1389"/>
              </a:xfrm>
              <a:prstGeom prst="line">
                <a:avLst/>
              </a:prstGeom>
              <a:noFill/>
              <a:ln w="9525">
                <a:solidFill>
                  <a:schemeClr val="tx1"/>
                </a:solidFill>
                <a:round/>
                <a:headEnd/>
                <a:tailEnd/>
              </a:ln>
            </p:spPr>
            <p:txBody>
              <a:bodyPr/>
              <a:lstStyle/>
              <a:p>
                <a:endParaRPr lang="es-ES_tradnl"/>
              </a:p>
            </p:txBody>
          </p:sp>
        </p:grpSp>
        <p:grpSp>
          <p:nvGrpSpPr>
            <p:cNvPr id="509976" name="Group 39"/>
            <p:cNvGrpSpPr>
              <a:grpSpLocks/>
            </p:cNvGrpSpPr>
            <p:nvPr/>
          </p:nvGrpSpPr>
          <p:grpSpPr bwMode="auto">
            <a:xfrm>
              <a:off x="1458" y="990"/>
              <a:ext cx="2472" cy="2436"/>
              <a:chOff x="1458" y="990"/>
              <a:chExt cx="2472" cy="2436"/>
            </a:xfrm>
          </p:grpSpPr>
          <p:grpSp>
            <p:nvGrpSpPr>
              <p:cNvPr id="509977" name="Group 40"/>
              <p:cNvGrpSpPr>
                <a:grpSpLocks/>
              </p:cNvGrpSpPr>
              <p:nvPr/>
            </p:nvGrpSpPr>
            <p:grpSpPr bwMode="auto">
              <a:xfrm>
                <a:off x="1458" y="2202"/>
                <a:ext cx="2472" cy="0"/>
                <a:chOff x="1458" y="2202"/>
                <a:chExt cx="2472" cy="0"/>
              </a:xfrm>
            </p:grpSpPr>
            <p:sp>
              <p:nvSpPr>
                <p:cNvPr id="509982" name="Line 41"/>
                <p:cNvSpPr>
                  <a:spLocks noChangeShapeType="1"/>
                </p:cNvSpPr>
                <p:nvPr/>
              </p:nvSpPr>
              <p:spPr bwMode="auto">
                <a:xfrm>
                  <a:off x="1758" y="2202"/>
                  <a:ext cx="1878" cy="0"/>
                </a:xfrm>
                <a:prstGeom prst="line">
                  <a:avLst/>
                </a:prstGeom>
                <a:noFill/>
                <a:ln w="9525">
                  <a:solidFill>
                    <a:schemeClr val="tx1"/>
                  </a:solidFill>
                  <a:prstDash val="dash"/>
                  <a:round/>
                  <a:headEnd/>
                  <a:tailEnd/>
                </a:ln>
              </p:spPr>
              <p:txBody>
                <a:bodyPr/>
                <a:lstStyle/>
                <a:p>
                  <a:endParaRPr lang="es-ES_tradnl"/>
                </a:p>
              </p:txBody>
            </p:sp>
            <p:sp>
              <p:nvSpPr>
                <p:cNvPr id="509983" name="Line 42"/>
                <p:cNvSpPr>
                  <a:spLocks noChangeShapeType="1"/>
                </p:cNvSpPr>
                <p:nvPr/>
              </p:nvSpPr>
              <p:spPr bwMode="auto">
                <a:xfrm flipH="1">
                  <a:off x="1458" y="2202"/>
                  <a:ext cx="300" cy="0"/>
                </a:xfrm>
                <a:prstGeom prst="line">
                  <a:avLst/>
                </a:prstGeom>
                <a:noFill/>
                <a:ln w="9525">
                  <a:solidFill>
                    <a:schemeClr val="tx1"/>
                  </a:solidFill>
                  <a:round/>
                  <a:headEnd/>
                  <a:tailEnd/>
                </a:ln>
              </p:spPr>
              <p:txBody>
                <a:bodyPr/>
                <a:lstStyle/>
                <a:p>
                  <a:endParaRPr lang="es-ES_tradnl"/>
                </a:p>
              </p:txBody>
            </p:sp>
            <p:sp>
              <p:nvSpPr>
                <p:cNvPr id="509984" name="Line 43"/>
                <p:cNvSpPr>
                  <a:spLocks noChangeShapeType="1"/>
                </p:cNvSpPr>
                <p:nvPr/>
              </p:nvSpPr>
              <p:spPr bwMode="auto">
                <a:xfrm flipH="1">
                  <a:off x="3630" y="2202"/>
                  <a:ext cx="300" cy="0"/>
                </a:xfrm>
                <a:prstGeom prst="line">
                  <a:avLst/>
                </a:prstGeom>
                <a:noFill/>
                <a:ln w="9525">
                  <a:solidFill>
                    <a:schemeClr val="tx1"/>
                  </a:solidFill>
                  <a:round/>
                  <a:headEnd/>
                  <a:tailEnd/>
                </a:ln>
              </p:spPr>
              <p:txBody>
                <a:bodyPr/>
                <a:lstStyle/>
                <a:p>
                  <a:endParaRPr lang="es-ES_tradnl"/>
                </a:p>
              </p:txBody>
            </p:sp>
          </p:grpSp>
          <p:grpSp>
            <p:nvGrpSpPr>
              <p:cNvPr id="509978" name="Group 44"/>
              <p:cNvGrpSpPr>
                <a:grpSpLocks/>
              </p:cNvGrpSpPr>
              <p:nvPr/>
            </p:nvGrpSpPr>
            <p:grpSpPr bwMode="auto">
              <a:xfrm>
                <a:off x="2694" y="990"/>
                <a:ext cx="0" cy="2436"/>
                <a:chOff x="2694" y="990"/>
                <a:chExt cx="0" cy="2436"/>
              </a:xfrm>
            </p:grpSpPr>
            <p:sp>
              <p:nvSpPr>
                <p:cNvPr id="509979" name="Line 45"/>
                <p:cNvSpPr>
                  <a:spLocks noChangeShapeType="1"/>
                </p:cNvSpPr>
                <p:nvPr/>
              </p:nvSpPr>
              <p:spPr bwMode="auto">
                <a:xfrm>
                  <a:off x="2694" y="1278"/>
                  <a:ext cx="0" cy="1872"/>
                </a:xfrm>
                <a:prstGeom prst="line">
                  <a:avLst/>
                </a:prstGeom>
                <a:noFill/>
                <a:ln w="9525">
                  <a:solidFill>
                    <a:schemeClr val="tx1"/>
                  </a:solidFill>
                  <a:prstDash val="dash"/>
                  <a:round/>
                  <a:headEnd/>
                  <a:tailEnd/>
                </a:ln>
              </p:spPr>
              <p:txBody>
                <a:bodyPr/>
                <a:lstStyle/>
                <a:p>
                  <a:endParaRPr lang="es-ES_tradnl"/>
                </a:p>
              </p:txBody>
            </p:sp>
            <p:sp>
              <p:nvSpPr>
                <p:cNvPr id="509980" name="Line 46"/>
                <p:cNvSpPr>
                  <a:spLocks noChangeShapeType="1"/>
                </p:cNvSpPr>
                <p:nvPr/>
              </p:nvSpPr>
              <p:spPr bwMode="auto">
                <a:xfrm flipV="1">
                  <a:off x="2694" y="990"/>
                  <a:ext cx="0" cy="282"/>
                </a:xfrm>
                <a:prstGeom prst="line">
                  <a:avLst/>
                </a:prstGeom>
                <a:noFill/>
                <a:ln w="9525">
                  <a:solidFill>
                    <a:schemeClr val="tx1"/>
                  </a:solidFill>
                  <a:round/>
                  <a:headEnd/>
                  <a:tailEnd/>
                </a:ln>
              </p:spPr>
              <p:txBody>
                <a:bodyPr/>
                <a:lstStyle/>
                <a:p>
                  <a:endParaRPr lang="es-ES_tradnl"/>
                </a:p>
              </p:txBody>
            </p:sp>
            <p:sp>
              <p:nvSpPr>
                <p:cNvPr id="509981" name="Line 47"/>
                <p:cNvSpPr>
                  <a:spLocks noChangeShapeType="1"/>
                </p:cNvSpPr>
                <p:nvPr/>
              </p:nvSpPr>
              <p:spPr bwMode="auto">
                <a:xfrm flipV="1">
                  <a:off x="2694" y="3144"/>
                  <a:ext cx="0" cy="282"/>
                </a:xfrm>
                <a:prstGeom prst="line">
                  <a:avLst/>
                </a:prstGeom>
                <a:noFill/>
                <a:ln w="9525">
                  <a:solidFill>
                    <a:schemeClr val="tx1"/>
                  </a:solidFill>
                  <a:round/>
                  <a:headEnd/>
                  <a:tailEnd/>
                </a:ln>
              </p:spPr>
              <p:txBody>
                <a:bodyPr/>
                <a:lstStyle/>
                <a:p>
                  <a:endParaRPr lang="es-ES_tradnl"/>
                </a:p>
              </p:txBody>
            </p:sp>
          </p:grpSp>
        </p:grpSp>
      </p:grpSp>
      <p:grpSp>
        <p:nvGrpSpPr>
          <p:cNvPr id="9" name="Group 50"/>
          <p:cNvGrpSpPr>
            <a:grpSpLocks/>
          </p:cNvGrpSpPr>
          <p:nvPr/>
        </p:nvGrpSpPr>
        <p:grpSpPr bwMode="auto">
          <a:xfrm>
            <a:off x="2963863" y="6257925"/>
            <a:ext cx="1409700" cy="400050"/>
            <a:chOff x="1700" y="3699"/>
            <a:chExt cx="888" cy="252"/>
          </a:xfrm>
        </p:grpSpPr>
        <p:sp>
          <p:nvSpPr>
            <p:cNvPr id="509973" name="Oval 51"/>
            <p:cNvSpPr>
              <a:spLocks noChangeArrowheads="1"/>
            </p:cNvSpPr>
            <p:nvPr/>
          </p:nvSpPr>
          <p:spPr bwMode="auto">
            <a:xfrm>
              <a:off x="1700" y="37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09974" name="Text Box 52"/>
            <p:cNvSpPr txBox="1">
              <a:spLocks noChangeArrowheads="1"/>
            </p:cNvSpPr>
            <p:nvPr/>
          </p:nvSpPr>
          <p:spPr bwMode="auto">
            <a:xfrm>
              <a:off x="1820" y="3699"/>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Objeto</a:t>
              </a:r>
            </a:p>
          </p:txBody>
        </p:sp>
      </p:grpSp>
      <p:grpSp>
        <p:nvGrpSpPr>
          <p:cNvPr id="10" name="Group 53"/>
          <p:cNvGrpSpPr>
            <a:grpSpLocks/>
          </p:cNvGrpSpPr>
          <p:nvPr/>
        </p:nvGrpSpPr>
        <p:grpSpPr bwMode="auto">
          <a:xfrm>
            <a:off x="5068888" y="823913"/>
            <a:ext cx="1219200" cy="400050"/>
            <a:chOff x="3026" y="276"/>
            <a:chExt cx="768" cy="252"/>
          </a:xfrm>
        </p:grpSpPr>
        <p:sp>
          <p:nvSpPr>
            <p:cNvPr id="509971" name="Oval 54"/>
            <p:cNvSpPr>
              <a:spLocks noChangeArrowheads="1"/>
            </p:cNvSpPr>
            <p:nvPr/>
          </p:nvSpPr>
          <p:spPr bwMode="auto">
            <a:xfrm>
              <a:off x="3690" y="402"/>
              <a:ext cx="77" cy="77"/>
            </a:xfrm>
            <a:prstGeom prst="ellipse">
              <a:avLst/>
            </a:prstGeom>
            <a:solidFill>
              <a:srgbClr val="0000FF"/>
            </a:solidFill>
            <a:ln w="9525">
              <a:solidFill>
                <a:srgbClr val="0000FF"/>
              </a:solidFill>
              <a:round/>
              <a:headEnd/>
              <a:tailEnd/>
            </a:ln>
          </p:spPr>
          <p:txBody>
            <a:bodyPr wrap="none" anchor="ctr"/>
            <a:lstStyle/>
            <a:p>
              <a:endParaRPr lang="es-ES_tradnl">
                <a:solidFill>
                  <a:srgbClr val="000000"/>
                </a:solidFill>
              </a:endParaRPr>
            </a:p>
          </p:txBody>
        </p:sp>
        <p:sp>
          <p:nvSpPr>
            <p:cNvPr id="509972" name="Text Box 55"/>
            <p:cNvSpPr txBox="1">
              <a:spLocks noChangeArrowheads="1"/>
            </p:cNvSpPr>
            <p:nvPr/>
          </p:nvSpPr>
          <p:spPr bwMode="auto">
            <a:xfrm>
              <a:off x="3026" y="276"/>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Imagen</a:t>
              </a:r>
            </a:p>
          </p:txBody>
        </p:sp>
      </p:grpSp>
      <p:sp>
        <p:nvSpPr>
          <p:cNvPr id="509967" name="60 CuadroTexto"/>
          <p:cNvSpPr txBox="1">
            <a:spLocks noChangeArrowheads="1"/>
          </p:cNvSpPr>
          <p:nvPr/>
        </p:nvSpPr>
        <p:spPr bwMode="auto">
          <a:xfrm>
            <a:off x="0" y="0"/>
            <a:ext cx="9144000" cy="584200"/>
          </a:xfrm>
          <a:prstGeom prst="rect">
            <a:avLst/>
          </a:prstGeom>
          <a:solidFill>
            <a:schemeClr val="bg1"/>
          </a:solidFill>
          <a:ln w="9525">
            <a:noFill/>
            <a:miter lim="800000"/>
            <a:headEnd/>
            <a:tailEnd/>
          </a:ln>
        </p:spPr>
        <p:txBody>
          <a:bodyPr>
            <a:spAutoFit/>
          </a:bodyPr>
          <a:lstStyle/>
          <a:p>
            <a:pPr algn="ctr"/>
            <a:r>
              <a:rPr lang="es-ES_tradnl" sz="3200" b="1">
                <a:solidFill>
                  <a:srgbClr val="669900"/>
                </a:solidFill>
              </a:rPr>
              <a:t>Córnea Estigmática</a:t>
            </a:r>
          </a:p>
        </p:txBody>
      </p:sp>
      <p:grpSp>
        <p:nvGrpSpPr>
          <p:cNvPr id="11" name="53 Grupo"/>
          <p:cNvGrpSpPr>
            <a:grpSpLocks/>
          </p:cNvGrpSpPr>
          <p:nvPr/>
        </p:nvGrpSpPr>
        <p:grpSpPr bwMode="auto">
          <a:xfrm>
            <a:off x="4211638" y="2427288"/>
            <a:ext cx="612775" cy="2968625"/>
            <a:chOff x="4211053" y="2427111"/>
            <a:chExt cx="613611" cy="2968978"/>
          </a:xfrm>
        </p:grpSpPr>
        <p:sp>
          <p:nvSpPr>
            <p:cNvPr id="66" name="65 Forma libre"/>
            <p:cNvSpPr/>
            <p:nvPr/>
          </p:nvSpPr>
          <p:spPr>
            <a:xfrm>
              <a:off x="4217412" y="2427111"/>
              <a:ext cx="337009" cy="2968978"/>
            </a:xfrm>
            <a:custGeom>
              <a:avLst/>
              <a:gdLst>
                <a:gd name="connsiteX0" fmla="*/ 338666 w 338666"/>
                <a:gd name="connsiteY0" fmla="*/ 0 h 2974622"/>
                <a:gd name="connsiteX1" fmla="*/ 287866 w 338666"/>
                <a:gd name="connsiteY1" fmla="*/ 16933 h 2974622"/>
                <a:gd name="connsiteX2" fmla="*/ 225777 w 338666"/>
                <a:gd name="connsiteY2" fmla="*/ 95955 h 2974622"/>
                <a:gd name="connsiteX3" fmla="*/ 169332 w 338666"/>
                <a:gd name="connsiteY3" fmla="*/ 231422 h 2974622"/>
                <a:gd name="connsiteX4" fmla="*/ 112888 w 338666"/>
                <a:gd name="connsiteY4" fmla="*/ 440266 h 2974622"/>
                <a:gd name="connsiteX5" fmla="*/ 67732 w 338666"/>
                <a:gd name="connsiteY5" fmla="*/ 688622 h 2974622"/>
                <a:gd name="connsiteX6" fmla="*/ 28221 w 338666"/>
                <a:gd name="connsiteY6" fmla="*/ 993422 h 2974622"/>
                <a:gd name="connsiteX7" fmla="*/ 5644 w 338666"/>
                <a:gd name="connsiteY7" fmla="*/ 1224844 h 2974622"/>
                <a:gd name="connsiteX8" fmla="*/ 5644 w 338666"/>
                <a:gd name="connsiteY8" fmla="*/ 1456266 h 2974622"/>
                <a:gd name="connsiteX9" fmla="*/ 5644 w 338666"/>
                <a:gd name="connsiteY9" fmla="*/ 1755422 h 2974622"/>
                <a:gd name="connsiteX10" fmla="*/ 39510 w 338666"/>
                <a:gd name="connsiteY10" fmla="*/ 2099733 h 2974622"/>
                <a:gd name="connsiteX11" fmla="*/ 95955 w 338666"/>
                <a:gd name="connsiteY11" fmla="*/ 2500489 h 2974622"/>
                <a:gd name="connsiteX12" fmla="*/ 163688 w 338666"/>
                <a:gd name="connsiteY12" fmla="*/ 2731911 h 2974622"/>
                <a:gd name="connsiteX13" fmla="*/ 237066 w 338666"/>
                <a:gd name="connsiteY13" fmla="*/ 2889955 h 2974622"/>
                <a:gd name="connsiteX14" fmla="*/ 333021 w 338666"/>
                <a:gd name="connsiteY14" fmla="*/ 2974622 h 2974622"/>
                <a:gd name="connsiteX0" fmla="*/ 337725 w 337725"/>
                <a:gd name="connsiteY0" fmla="*/ 0 h 2974622"/>
                <a:gd name="connsiteX1" fmla="*/ 286925 w 337725"/>
                <a:gd name="connsiteY1" fmla="*/ 16933 h 2974622"/>
                <a:gd name="connsiteX2" fmla="*/ 224836 w 337725"/>
                <a:gd name="connsiteY2" fmla="*/ 95955 h 2974622"/>
                <a:gd name="connsiteX3" fmla="*/ 168391 w 337725"/>
                <a:gd name="connsiteY3" fmla="*/ 231422 h 2974622"/>
                <a:gd name="connsiteX4" fmla="*/ 111947 w 337725"/>
                <a:gd name="connsiteY4" fmla="*/ 440266 h 2974622"/>
                <a:gd name="connsiteX5" fmla="*/ 66791 w 337725"/>
                <a:gd name="connsiteY5" fmla="*/ 688622 h 2974622"/>
                <a:gd name="connsiteX6" fmla="*/ 27280 w 337725"/>
                <a:gd name="connsiteY6" fmla="*/ 993422 h 2974622"/>
                <a:gd name="connsiteX7" fmla="*/ 4703 w 337725"/>
                <a:gd name="connsiteY7" fmla="*/ 1224844 h 2974622"/>
                <a:gd name="connsiteX8" fmla="*/ 4703 w 337725"/>
                <a:gd name="connsiteY8" fmla="*/ 1456266 h 2974622"/>
                <a:gd name="connsiteX9" fmla="*/ 4703 w 337725"/>
                <a:gd name="connsiteY9" fmla="*/ 1755422 h 2974622"/>
                <a:gd name="connsiteX10" fmla="*/ 32924 w 337725"/>
                <a:gd name="connsiteY10" fmla="*/ 2082800 h 2974622"/>
                <a:gd name="connsiteX11" fmla="*/ 95014 w 337725"/>
                <a:gd name="connsiteY11" fmla="*/ 2500489 h 2974622"/>
                <a:gd name="connsiteX12" fmla="*/ 162747 w 337725"/>
                <a:gd name="connsiteY12" fmla="*/ 2731911 h 2974622"/>
                <a:gd name="connsiteX13" fmla="*/ 236125 w 337725"/>
                <a:gd name="connsiteY13" fmla="*/ 2889955 h 2974622"/>
                <a:gd name="connsiteX14" fmla="*/ 332080 w 337725"/>
                <a:gd name="connsiteY14" fmla="*/ 2974622 h 297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7725" h="2974622">
                  <a:moveTo>
                    <a:pt x="337725" y="0"/>
                  </a:moveTo>
                  <a:cubicBezTo>
                    <a:pt x="321732" y="470"/>
                    <a:pt x="305740" y="940"/>
                    <a:pt x="286925" y="16933"/>
                  </a:cubicBezTo>
                  <a:cubicBezTo>
                    <a:pt x="268110" y="32926"/>
                    <a:pt x="244592" y="60207"/>
                    <a:pt x="224836" y="95955"/>
                  </a:cubicBezTo>
                  <a:cubicBezTo>
                    <a:pt x="205080" y="131703"/>
                    <a:pt x="187206" y="174037"/>
                    <a:pt x="168391" y="231422"/>
                  </a:cubicBezTo>
                  <a:cubicBezTo>
                    <a:pt x="149576" y="288807"/>
                    <a:pt x="128880" y="364066"/>
                    <a:pt x="111947" y="440266"/>
                  </a:cubicBezTo>
                  <a:cubicBezTo>
                    <a:pt x="95014" y="516466"/>
                    <a:pt x="80902" y="596429"/>
                    <a:pt x="66791" y="688622"/>
                  </a:cubicBezTo>
                  <a:cubicBezTo>
                    <a:pt x="52680" y="780815"/>
                    <a:pt x="37628" y="904052"/>
                    <a:pt x="27280" y="993422"/>
                  </a:cubicBezTo>
                  <a:cubicBezTo>
                    <a:pt x="16932" y="1082792"/>
                    <a:pt x="8466" y="1147703"/>
                    <a:pt x="4703" y="1224844"/>
                  </a:cubicBezTo>
                  <a:cubicBezTo>
                    <a:pt x="940" y="1301985"/>
                    <a:pt x="4703" y="1456266"/>
                    <a:pt x="4703" y="1456266"/>
                  </a:cubicBezTo>
                  <a:cubicBezTo>
                    <a:pt x="4703" y="1544696"/>
                    <a:pt x="0" y="1651000"/>
                    <a:pt x="4703" y="1755422"/>
                  </a:cubicBezTo>
                  <a:cubicBezTo>
                    <a:pt x="9407" y="1859844"/>
                    <a:pt x="17872" y="1958622"/>
                    <a:pt x="32924" y="2082800"/>
                  </a:cubicBezTo>
                  <a:cubicBezTo>
                    <a:pt x="47976" y="2206978"/>
                    <a:pt x="73377" y="2392304"/>
                    <a:pt x="95014" y="2500489"/>
                  </a:cubicBezTo>
                  <a:cubicBezTo>
                    <a:pt x="116651" y="2608674"/>
                    <a:pt x="139229" y="2667000"/>
                    <a:pt x="162747" y="2731911"/>
                  </a:cubicBezTo>
                  <a:cubicBezTo>
                    <a:pt x="186266" y="2796822"/>
                    <a:pt x="207903" y="2849503"/>
                    <a:pt x="236125" y="2889955"/>
                  </a:cubicBezTo>
                  <a:cubicBezTo>
                    <a:pt x="264347" y="2930407"/>
                    <a:pt x="298213" y="2952514"/>
                    <a:pt x="332080" y="2974622"/>
                  </a:cubicBezTo>
                </a:path>
              </a:pathLst>
            </a:custGeom>
            <a:ln w="38100">
              <a:solidFill>
                <a:srgbClr val="0000FF"/>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09970" name="52 CuadroTexto"/>
            <p:cNvSpPr txBox="1">
              <a:spLocks noChangeArrowheads="1"/>
            </p:cNvSpPr>
            <p:nvPr/>
          </p:nvSpPr>
          <p:spPr bwMode="auto">
            <a:xfrm>
              <a:off x="4211053" y="3513222"/>
              <a:ext cx="613611" cy="461665"/>
            </a:xfrm>
            <a:prstGeom prst="rect">
              <a:avLst/>
            </a:prstGeom>
            <a:noFill/>
            <a:ln w="9525">
              <a:noFill/>
              <a:miter lim="800000"/>
              <a:headEnd/>
              <a:tailEnd/>
            </a:ln>
          </p:spPr>
          <p:txBody>
            <a:bodyPr>
              <a:spAutoFit/>
            </a:bodyPr>
            <a:lstStyle/>
            <a:p>
              <a:r>
                <a:rPr lang="es-ES_tradnl" b="1">
                  <a:solidFill>
                    <a:srgbClr val="0518CD"/>
                  </a:solidFill>
                </a:rPr>
                <a:t>R</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4371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43716"/>
                                        </p:tgtEl>
                                        <p:attrNameLst>
                                          <p:attrName>style.visibility</p:attrName>
                                        </p:attrNameLst>
                                      </p:cBhvr>
                                      <p:to>
                                        <p:strVal val="visible"/>
                                      </p:to>
                                    </p:set>
                                  </p:childTnLst>
                                </p:cTn>
                              </p:par>
                              <p:par>
                                <p:cTn id="17" presetID="0" presetClass="path" presetSubtype="0" repeatCount="indefinite" fill="hold" grpId="1" nodeType="withEffect">
                                  <p:stCondLst>
                                    <p:cond delay="0"/>
                                  </p:stCondLst>
                                  <p:childTnLst>
                                    <p:animMotion origin="layout" path="M -0.06181 0.22639 L 0.07691 -0.2831 " pathEditMode="relative" ptsTypes="AA">
                                      <p:cBhvr>
                                        <p:cTn id="18" dur="2000" fill="hold"/>
                                        <p:tgtEl>
                                          <p:spTgt spid="243716"/>
                                        </p:tgtEl>
                                        <p:attrNameLst>
                                          <p:attrName>ppt_x</p:attrName>
                                          <p:attrName>ppt_y</p:attrName>
                                        </p:attrNameLst>
                                      </p:cBhvr>
                                    </p:animMotion>
                                  </p:childTnLst>
                                </p:cTn>
                              </p:par>
                              <p:par>
                                <p:cTn id="19" presetID="1" presetClass="entr" presetSubtype="0" fill="hold" grpId="0" nodeType="withEffect">
                                  <p:stCondLst>
                                    <p:cond delay="0"/>
                                  </p:stCondLst>
                                  <p:childTnLst>
                                    <p:set>
                                      <p:cBhvr>
                                        <p:cTn id="20" dur="1" fill="hold">
                                          <p:stCondLst>
                                            <p:cond delay="0"/>
                                          </p:stCondLst>
                                        </p:cTn>
                                        <p:tgtEl>
                                          <p:spTgt spid="24371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43718"/>
                                        </p:tgtEl>
                                        <p:attrNameLst>
                                          <p:attrName>style.visibility</p:attrName>
                                        </p:attrNameLst>
                                      </p:cBhvr>
                                      <p:to>
                                        <p:strVal val="visible"/>
                                      </p:to>
                                    </p:set>
                                  </p:childTnLst>
                                </p:cTn>
                              </p:par>
                              <p:par>
                                <p:cTn id="23" presetID="0" presetClass="path" presetSubtype="0" repeatCount="indefinite" fill="hold" grpId="1" nodeType="withEffect">
                                  <p:stCondLst>
                                    <p:cond delay="0"/>
                                  </p:stCondLst>
                                  <p:childTnLst>
                                    <p:animMotion origin="layout" path="M -0.10434 0.09652 L 0.05868 -0.05625 " pathEditMode="relative" ptsTypes="AA">
                                      <p:cBhvr>
                                        <p:cTn id="24" dur="2000" fill="hold"/>
                                        <p:tgtEl>
                                          <p:spTgt spid="243718"/>
                                        </p:tgtEl>
                                        <p:attrNameLst>
                                          <p:attrName>ppt_x</p:attrName>
                                          <p:attrName>ppt_y</p:attrName>
                                        </p:attrNameLst>
                                      </p:cBhvr>
                                    </p:animMotion>
                                  </p:childTnLst>
                                </p:cTn>
                              </p:par>
                              <p:par>
                                <p:cTn id="25" presetID="1" presetClass="entr" presetSubtype="0" fill="hold" nodeType="withEffect">
                                  <p:stCondLst>
                                    <p:cond delay="0"/>
                                  </p:stCondLst>
                                  <p:childTnLst>
                                    <p:set>
                                      <p:cBhvr>
                                        <p:cTn id="26" dur="1" fill="hold">
                                          <p:stCondLst>
                                            <p:cond delay="0"/>
                                          </p:stCondLst>
                                        </p:cTn>
                                        <p:tgtEl>
                                          <p:spTgt spid="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43726"/>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1033 0.13311 L 0.1 -0.13356 " pathEditMode="relative" ptsTypes="AA">
                                      <p:cBhvr>
                                        <p:cTn id="30" dur="2000" fill="hold"/>
                                        <p:tgtEl>
                                          <p:spTgt spid="243726"/>
                                        </p:tgtEl>
                                        <p:attrNameLst>
                                          <p:attrName>ppt_x</p:attrName>
                                          <p:attrName>ppt_y</p:attrName>
                                        </p:attrNameLst>
                                      </p:cBhvr>
                                    </p:animMotion>
                                  </p:childTnLst>
                                </p:cTn>
                              </p:par>
                              <p:par>
                                <p:cTn id="31" presetID="1" presetClass="entr" presetSubtype="0" fill="hold" nodeType="withEffect">
                                  <p:stCondLst>
                                    <p:cond delay="0"/>
                                  </p:stCondLst>
                                  <p:childTnLst>
                                    <p:set>
                                      <p:cBhvr>
                                        <p:cTn id="32" dur="1" fill="hold">
                                          <p:stCondLst>
                                            <p:cond delay="0"/>
                                          </p:stCondLst>
                                        </p:cTn>
                                        <p:tgtEl>
                                          <p:spTgt spid="2"/>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43722"/>
                                        </p:tgtEl>
                                        <p:attrNameLst>
                                          <p:attrName>style.visibility</p:attrName>
                                        </p:attrNameLst>
                                      </p:cBhvr>
                                      <p:to>
                                        <p:strVal val="visible"/>
                                      </p:to>
                                    </p:set>
                                  </p:childTnLst>
                                </p:cTn>
                              </p:par>
                              <p:par>
                                <p:cTn id="35" presetID="0" presetClass="path" presetSubtype="0" repeatCount="indefinite" fill="hold" grpId="1" nodeType="withEffect">
                                  <p:stCondLst>
                                    <p:cond delay="0"/>
                                  </p:stCondLst>
                                  <p:childTnLst>
                                    <p:animMotion origin="layout" path="M -0.12865 0.41111 L 0.04566 -0.2125 " pathEditMode="relative" rAng="0" ptsTypes="AA">
                                      <p:cBhvr>
                                        <p:cTn id="36" dur="2000" fill="hold"/>
                                        <p:tgtEl>
                                          <p:spTgt spid="243722"/>
                                        </p:tgtEl>
                                        <p:attrNameLst>
                                          <p:attrName>ppt_x</p:attrName>
                                          <p:attrName>ppt_y</p:attrName>
                                        </p:attrNameLst>
                                      </p:cBhvr>
                                      <p:rCtr x="87" y="-312"/>
                                    </p:animMotion>
                                  </p:childTnLst>
                                </p:cTn>
                              </p:par>
                              <p:par>
                                <p:cTn id="37" presetID="1" presetClass="entr" presetSubtype="0" fill="hold" nodeType="withEffect">
                                  <p:stCondLst>
                                    <p:cond delay="0"/>
                                  </p:stCondLst>
                                  <p:childTnLst>
                                    <p:set>
                                      <p:cBhvr>
                                        <p:cTn id="38" dur="1" fill="hold">
                                          <p:stCondLst>
                                            <p:cond delay="499"/>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5" grpId="0" animBg="1"/>
      <p:bldP spid="243716" grpId="0" animBg="1"/>
      <p:bldP spid="243716" grpId="1" animBg="1"/>
      <p:bldP spid="243717" grpId="0" animBg="1"/>
      <p:bldP spid="243718" grpId="0" animBg="1"/>
      <p:bldP spid="243718" grpId="1" animBg="1"/>
      <p:bldP spid="243722" grpId="0" animBg="1"/>
      <p:bldP spid="243722" grpId="1" animBg="1"/>
      <p:bldP spid="243726" grpId="0" animBg="1"/>
      <p:bldP spid="243726" grpId="1" animBg="1"/>
    </p:bldLst>
  </p:timing>
</p:sld>
</file>

<file path=ppt/slides/slide20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6" name="55 Rectángulo"/>
          <p:cNvSpPr/>
          <p:nvPr/>
        </p:nvSpPr>
        <p:spPr>
          <a:xfrm>
            <a:off x="661988" y="782638"/>
            <a:ext cx="4487862" cy="59070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10979" name="Oval 2"/>
          <p:cNvSpPr>
            <a:spLocks noChangeArrowheads="1"/>
          </p:cNvSpPr>
          <p:nvPr/>
        </p:nvSpPr>
        <p:spPr bwMode="auto">
          <a:xfrm>
            <a:off x="1436688" y="2425700"/>
            <a:ext cx="2962275" cy="2962275"/>
          </a:xfrm>
          <a:prstGeom prst="ellipse">
            <a:avLst/>
          </a:prstGeom>
          <a:solidFill>
            <a:srgbClr val="B3FFFF"/>
          </a:solidFill>
          <a:ln w="9525">
            <a:noFill/>
            <a:round/>
            <a:headEnd/>
            <a:tailEnd/>
          </a:ln>
        </p:spPr>
        <p:txBody>
          <a:bodyPr wrap="none" anchor="ctr"/>
          <a:lstStyle/>
          <a:p>
            <a:endParaRPr lang="es-ES_tradnl">
              <a:solidFill>
                <a:srgbClr val="000000"/>
              </a:solidFill>
            </a:endParaRPr>
          </a:p>
        </p:txBody>
      </p:sp>
      <p:sp>
        <p:nvSpPr>
          <p:cNvPr id="243715" name="Line 3"/>
          <p:cNvSpPr>
            <a:spLocks noChangeShapeType="1"/>
          </p:cNvSpPr>
          <p:nvPr/>
        </p:nvSpPr>
        <p:spPr bwMode="auto">
          <a:xfrm flipV="1">
            <a:off x="1411288" y="2959100"/>
            <a:ext cx="1255712" cy="3459163"/>
          </a:xfrm>
          <a:prstGeom prst="line">
            <a:avLst/>
          </a:prstGeom>
          <a:noFill/>
          <a:ln w="19050">
            <a:solidFill>
              <a:schemeClr val="accent2"/>
            </a:solidFill>
            <a:round/>
            <a:headEnd/>
            <a:tailEnd/>
          </a:ln>
        </p:spPr>
        <p:txBody>
          <a:bodyPr/>
          <a:lstStyle/>
          <a:p>
            <a:endParaRPr lang="es-ES_tradnl"/>
          </a:p>
        </p:txBody>
      </p:sp>
      <p:sp>
        <p:nvSpPr>
          <p:cNvPr id="243716" name="Freeform 4"/>
          <p:cNvSpPr>
            <a:spLocks/>
          </p:cNvSpPr>
          <p:nvPr/>
        </p:nvSpPr>
        <p:spPr bwMode="auto">
          <a:xfrm rot="-3919570">
            <a:off x="1885156" y="4812507"/>
            <a:ext cx="157163"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sp>
        <p:nvSpPr>
          <p:cNvPr id="243717" name="Line 5"/>
          <p:cNvSpPr>
            <a:spLocks noChangeShapeType="1"/>
          </p:cNvSpPr>
          <p:nvPr/>
        </p:nvSpPr>
        <p:spPr bwMode="auto">
          <a:xfrm flipV="1">
            <a:off x="1411288" y="5372100"/>
            <a:ext cx="1506537" cy="1046163"/>
          </a:xfrm>
          <a:prstGeom prst="line">
            <a:avLst/>
          </a:prstGeom>
          <a:noFill/>
          <a:ln w="19050">
            <a:solidFill>
              <a:schemeClr val="accent2"/>
            </a:solidFill>
            <a:round/>
            <a:headEnd/>
            <a:tailEnd/>
          </a:ln>
        </p:spPr>
        <p:txBody>
          <a:bodyPr/>
          <a:lstStyle/>
          <a:p>
            <a:endParaRPr lang="es-ES_tradnl"/>
          </a:p>
        </p:txBody>
      </p:sp>
      <p:sp>
        <p:nvSpPr>
          <p:cNvPr id="243718" name="Freeform 6"/>
          <p:cNvSpPr>
            <a:spLocks/>
          </p:cNvSpPr>
          <p:nvPr/>
        </p:nvSpPr>
        <p:spPr bwMode="auto">
          <a:xfrm rot="-1809517">
            <a:off x="2274888" y="5688013"/>
            <a:ext cx="157162"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grpSp>
        <p:nvGrpSpPr>
          <p:cNvPr id="2" name="Group 7"/>
          <p:cNvGrpSpPr>
            <a:grpSpLocks/>
          </p:cNvGrpSpPr>
          <p:nvPr/>
        </p:nvGrpSpPr>
        <p:grpSpPr bwMode="auto">
          <a:xfrm>
            <a:off x="2935288" y="1071563"/>
            <a:ext cx="1622425" cy="4311650"/>
            <a:chOff x="2705" y="432"/>
            <a:chExt cx="1022" cy="2716"/>
          </a:xfrm>
        </p:grpSpPr>
        <p:sp>
          <p:nvSpPr>
            <p:cNvPr id="511027" name="Line 8"/>
            <p:cNvSpPr>
              <a:spLocks noChangeShapeType="1"/>
            </p:cNvSpPr>
            <p:nvPr/>
          </p:nvSpPr>
          <p:spPr bwMode="auto">
            <a:xfrm flipV="1">
              <a:off x="2705" y="1528"/>
              <a:ext cx="607" cy="1620"/>
            </a:xfrm>
            <a:prstGeom prst="line">
              <a:avLst/>
            </a:prstGeom>
            <a:noFill/>
            <a:ln w="19050">
              <a:solidFill>
                <a:schemeClr val="accent2"/>
              </a:solidFill>
              <a:prstDash val="dash"/>
              <a:round/>
              <a:headEnd/>
              <a:tailEnd/>
            </a:ln>
          </p:spPr>
          <p:txBody>
            <a:bodyPr/>
            <a:lstStyle/>
            <a:p>
              <a:endParaRPr lang="es-ES_tradnl"/>
            </a:p>
          </p:txBody>
        </p:sp>
        <p:sp>
          <p:nvSpPr>
            <p:cNvPr id="511028" name="Line 9"/>
            <p:cNvSpPr>
              <a:spLocks noChangeShapeType="1"/>
            </p:cNvSpPr>
            <p:nvPr/>
          </p:nvSpPr>
          <p:spPr bwMode="auto">
            <a:xfrm flipV="1">
              <a:off x="3312" y="432"/>
              <a:ext cx="415" cy="1088"/>
            </a:xfrm>
            <a:prstGeom prst="line">
              <a:avLst/>
            </a:prstGeom>
            <a:noFill/>
            <a:ln w="19050">
              <a:solidFill>
                <a:schemeClr val="accent2"/>
              </a:solidFill>
              <a:round/>
              <a:headEnd/>
              <a:tailEnd/>
            </a:ln>
          </p:spPr>
          <p:txBody>
            <a:bodyPr/>
            <a:lstStyle/>
            <a:p>
              <a:endParaRPr lang="es-ES_tradnl"/>
            </a:p>
          </p:txBody>
        </p:sp>
      </p:grpSp>
      <p:sp>
        <p:nvSpPr>
          <p:cNvPr id="243722" name="Freeform 10"/>
          <p:cNvSpPr>
            <a:spLocks/>
          </p:cNvSpPr>
          <p:nvPr/>
        </p:nvSpPr>
        <p:spPr bwMode="auto">
          <a:xfrm rot="-3929440">
            <a:off x="4016375" y="2525713"/>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grpSp>
        <p:nvGrpSpPr>
          <p:cNvPr id="3" name="Group 11"/>
          <p:cNvGrpSpPr>
            <a:grpSpLocks/>
          </p:cNvGrpSpPr>
          <p:nvPr/>
        </p:nvGrpSpPr>
        <p:grpSpPr bwMode="auto">
          <a:xfrm>
            <a:off x="2659063" y="1084263"/>
            <a:ext cx="1898650" cy="1898650"/>
            <a:chOff x="2531" y="440"/>
            <a:chExt cx="1196" cy="1196"/>
          </a:xfrm>
        </p:grpSpPr>
        <p:sp>
          <p:nvSpPr>
            <p:cNvPr id="511025" name="Line 12"/>
            <p:cNvSpPr>
              <a:spLocks noChangeShapeType="1"/>
            </p:cNvSpPr>
            <p:nvPr/>
          </p:nvSpPr>
          <p:spPr bwMode="auto">
            <a:xfrm flipV="1">
              <a:off x="2531" y="1230"/>
              <a:ext cx="410" cy="406"/>
            </a:xfrm>
            <a:prstGeom prst="line">
              <a:avLst/>
            </a:prstGeom>
            <a:noFill/>
            <a:ln w="19050">
              <a:solidFill>
                <a:schemeClr val="accent2"/>
              </a:solidFill>
              <a:prstDash val="dash"/>
              <a:round/>
              <a:headEnd/>
              <a:tailEnd/>
            </a:ln>
          </p:spPr>
          <p:txBody>
            <a:bodyPr/>
            <a:lstStyle/>
            <a:p>
              <a:endParaRPr lang="es-ES_tradnl"/>
            </a:p>
          </p:txBody>
        </p:sp>
        <p:sp>
          <p:nvSpPr>
            <p:cNvPr id="511026" name="Line 13"/>
            <p:cNvSpPr>
              <a:spLocks noChangeShapeType="1"/>
            </p:cNvSpPr>
            <p:nvPr/>
          </p:nvSpPr>
          <p:spPr bwMode="auto">
            <a:xfrm flipV="1">
              <a:off x="2941" y="440"/>
              <a:ext cx="786" cy="782"/>
            </a:xfrm>
            <a:prstGeom prst="line">
              <a:avLst/>
            </a:prstGeom>
            <a:noFill/>
            <a:ln w="19050">
              <a:solidFill>
                <a:schemeClr val="accent2"/>
              </a:solidFill>
              <a:round/>
              <a:headEnd/>
              <a:tailEnd/>
            </a:ln>
          </p:spPr>
          <p:txBody>
            <a:bodyPr/>
            <a:lstStyle/>
            <a:p>
              <a:endParaRPr lang="es-ES_tradnl"/>
            </a:p>
          </p:txBody>
        </p:sp>
      </p:grpSp>
      <p:sp>
        <p:nvSpPr>
          <p:cNvPr id="243726" name="Freeform 14"/>
          <p:cNvSpPr>
            <a:spLocks/>
          </p:cNvSpPr>
          <p:nvPr/>
        </p:nvSpPr>
        <p:spPr bwMode="auto">
          <a:xfrm rot="-2728034">
            <a:off x="3532188" y="1957388"/>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1" y="34"/>
                </a:lnTo>
                <a:lnTo>
                  <a:pt x="0" y="0"/>
                </a:lnTo>
                <a:close/>
              </a:path>
            </a:pathLst>
          </a:custGeom>
          <a:solidFill>
            <a:srgbClr val="6000C0"/>
          </a:solidFill>
          <a:ln w="9525">
            <a:noFill/>
            <a:round/>
            <a:headEnd/>
            <a:tailEnd/>
          </a:ln>
        </p:spPr>
        <p:txBody>
          <a:bodyPr/>
          <a:lstStyle/>
          <a:p>
            <a:endParaRPr lang="es-ES_tradnl"/>
          </a:p>
        </p:txBody>
      </p:sp>
      <p:sp>
        <p:nvSpPr>
          <p:cNvPr id="243727" name="Line 15"/>
          <p:cNvSpPr>
            <a:spLocks noChangeShapeType="1"/>
          </p:cNvSpPr>
          <p:nvPr/>
        </p:nvSpPr>
        <p:spPr bwMode="auto">
          <a:xfrm flipV="1">
            <a:off x="1411288" y="3886200"/>
            <a:ext cx="19050" cy="2551113"/>
          </a:xfrm>
          <a:prstGeom prst="line">
            <a:avLst/>
          </a:prstGeom>
          <a:noFill/>
          <a:ln w="19050">
            <a:solidFill>
              <a:srgbClr val="FF3300"/>
            </a:solidFill>
            <a:round/>
            <a:headEnd/>
            <a:tailEnd/>
          </a:ln>
        </p:spPr>
        <p:txBody>
          <a:bodyPr/>
          <a:lstStyle/>
          <a:p>
            <a:endParaRPr lang="es-ES_tradnl"/>
          </a:p>
        </p:txBody>
      </p:sp>
      <p:sp>
        <p:nvSpPr>
          <p:cNvPr id="243728" name="Freeform 16"/>
          <p:cNvSpPr>
            <a:spLocks/>
          </p:cNvSpPr>
          <p:nvPr/>
        </p:nvSpPr>
        <p:spPr bwMode="auto">
          <a:xfrm rot="-5164248">
            <a:off x="1348582" y="4944269"/>
            <a:ext cx="157162"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sp>
        <p:nvSpPr>
          <p:cNvPr id="243729" name="Line 17"/>
          <p:cNvSpPr>
            <a:spLocks noChangeShapeType="1"/>
          </p:cNvSpPr>
          <p:nvPr/>
        </p:nvSpPr>
        <p:spPr bwMode="auto">
          <a:xfrm flipV="1">
            <a:off x="1411288" y="4216400"/>
            <a:ext cx="2584450" cy="2201863"/>
          </a:xfrm>
          <a:prstGeom prst="line">
            <a:avLst/>
          </a:prstGeom>
          <a:noFill/>
          <a:ln w="19050">
            <a:solidFill>
              <a:srgbClr val="FF3300"/>
            </a:solidFill>
            <a:round/>
            <a:headEnd/>
            <a:tailEnd/>
          </a:ln>
        </p:spPr>
        <p:txBody>
          <a:bodyPr/>
          <a:lstStyle/>
          <a:p>
            <a:endParaRPr lang="es-ES_tradnl"/>
          </a:p>
        </p:txBody>
      </p:sp>
      <p:sp>
        <p:nvSpPr>
          <p:cNvPr id="243730" name="Freeform 18"/>
          <p:cNvSpPr>
            <a:spLocks/>
          </p:cNvSpPr>
          <p:nvPr/>
        </p:nvSpPr>
        <p:spPr bwMode="auto">
          <a:xfrm rot="-2469531">
            <a:off x="3252788" y="4710113"/>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grpSp>
        <p:nvGrpSpPr>
          <p:cNvPr id="4" name="Group 19"/>
          <p:cNvGrpSpPr>
            <a:grpSpLocks/>
          </p:cNvGrpSpPr>
          <p:nvPr/>
        </p:nvGrpSpPr>
        <p:grpSpPr bwMode="auto">
          <a:xfrm>
            <a:off x="1430338" y="1085850"/>
            <a:ext cx="3114675" cy="2800350"/>
            <a:chOff x="1757" y="441"/>
            <a:chExt cx="1962" cy="1764"/>
          </a:xfrm>
        </p:grpSpPr>
        <p:sp>
          <p:nvSpPr>
            <p:cNvPr id="511023" name="Line 20"/>
            <p:cNvSpPr>
              <a:spLocks noChangeShapeType="1"/>
            </p:cNvSpPr>
            <p:nvPr/>
          </p:nvSpPr>
          <p:spPr bwMode="auto">
            <a:xfrm flipV="1">
              <a:off x="1757" y="1281"/>
              <a:ext cx="1014" cy="924"/>
            </a:xfrm>
            <a:prstGeom prst="line">
              <a:avLst/>
            </a:prstGeom>
            <a:noFill/>
            <a:ln w="19050">
              <a:solidFill>
                <a:srgbClr val="FF3300"/>
              </a:solidFill>
              <a:prstDash val="dash"/>
              <a:round/>
              <a:headEnd/>
              <a:tailEnd/>
            </a:ln>
          </p:spPr>
          <p:txBody>
            <a:bodyPr/>
            <a:lstStyle/>
            <a:p>
              <a:endParaRPr lang="es-ES_tradnl"/>
            </a:p>
          </p:txBody>
        </p:sp>
        <p:sp>
          <p:nvSpPr>
            <p:cNvPr id="511024" name="Line 21"/>
            <p:cNvSpPr>
              <a:spLocks noChangeShapeType="1"/>
            </p:cNvSpPr>
            <p:nvPr/>
          </p:nvSpPr>
          <p:spPr bwMode="auto">
            <a:xfrm flipV="1">
              <a:off x="2755" y="441"/>
              <a:ext cx="964" cy="855"/>
            </a:xfrm>
            <a:prstGeom prst="line">
              <a:avLst/>
            </a:prstGeom>
            <a:noFill/>
            <a:ln w="19050">
              <a:solidFill>
                <a:srgbClr val="FF3300"/>
              </a:solidFill>
              <a:round/>
              <a:headEnd/>
              <a:tailEnd/>
            </a:ln>
          </p:spPr>
          <p:txBody>
            <a:bodyPr/>
            <a:lstStyle/>
            <a:p>
              <a:endParaRPr lang="es-ES_tradnl"/>
            </a:p>
          </p:txBody>
        </p:sp>
      </p:grpSp>
      <p:sp>
        <p:nvSpPr>
          <p:cNvPr id="243734" name="Freeform 22"/>
          <p:cNvSpPr>
            <a:spLocks/>
          </p:cNvSpPr>
          <p:nvPr/>
        </p:nvSpPr>
        <p:spPr bwMode="auto">
          <a:xfrm rot="-2268120">
            <a:off x="3314700" y="2030413"/>
            <a:ext cx="157163"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sp>
        <p:nvSpPr>
          <p:cNvPr id="243735" name="Freeform 23"/>
          <p:cNvSpPr>
            <a:spLocks/>
          </p:cNvSpPr>
          <p:nvPr/>
        </p:nvSpPr>
        <p:spPr bwMode="auto">
          <a:xfrm rot="-4449071">
            <a:off x="4191000" y="2584450"/>
            <a:ext cx="158750" cy="165100"/>
          </a:xfrm>
          <a:custGeom>
            <a:avLst/>
            <a:gdLst>
              <a:gd name="T0" fmla="*/ 0 w 72"/>
              <a:gd name="T1" fmla="*/ 0 h 75"/>
              <a:gd name="T2" fmla="*/ 2147483647 w 72"/>
              <a:gd name="T3" fmla="*/ 2147483647 h 75"/>
              <a:gd name="T4" fmla="*/ 0 w 72"/>
              <a:gd name="T5" fmla="*/ 2147483647 h 75"/>
              <a:gd name="T6" fmla="*/ 2147483647 w 72"/>
              <a:gd name="T7" fmla="*/ 2147483647 h 75"/>
              <a:gd name="T8" fmla="*/ 0 w 72"/>
              <a:gd name="T9" fmla="*/ 0 h 75"/>
              <a:gd name="T10" fmla="*/ 0 60000 65536"/>
              <a:gd name="T11" fmla="*/ 0 60000 65536"/>
              <a:gd name="T12" fmla="*/ 0 60000 65536"/>
              <a:gd name="T13" fmla="*/ 0 60000 65536"/>
              <a:gd name="T14" fmla="*/ 0 60000 65536"/>
              <a:gd name="T15" fmla="*/ 0 w 72"/>
              <a:gd name="T16" fmla="*/ 0 h 75"/>
              <a:gd name="T17" fmla="*/ 72 w 72"/>
              <a:gd name="T18" fmla="*/ 75 h 75"/>
            </a:gdLst>
            <a:ahLst/>
            <a:cxnLst>
              <a:cxn ang="T10">
                <a:pos x="T0" y="T1"/>
              </a:cxn>
              <a:cxn ang="T11">
                <a:pos x="T2" y="T3"/>
              </a:cxn>
              <a:cxn ang="T12">
                <a:pos x="T4" y="T5"/>
              </a:cxn>
              <a:cxn ang="T13">
                <a:pos x="T6" y="T7"/>
              </a:cxn>
              <a:cxn ang="T14">
                <a:pos x="T8" y="T9"/>
              </a:cxn>
            </a:cxnLst>
            <a:rect l="T15" t="T16" r="T17" b="T18"/>
            <a:pathLst>
              <a:path w="72" h="75">
                <a:moveTo>
                  <a:pt x="0" y="0"/>
                </a:moveTo>
                <a:lnTo>
                  <a:pt x="72" y="34"/>
                </a:lnTo>
                <a:lnTo>
                  <a:pt x="0" y="75"/>
                </a:lnTo>
                <a:lnTo>
                  <a:pt x="29" y="34"/>
                </a:lnTo>
                <a:lnTo>
                  <a:pt x="0" y="0"/>
                </a:lnTo>
                <a:close/>
              </a:path>
            </a:pathLst>
          </a:custGeom>
          <a:solidFill>
            <a:srgbClr val="FF0000"/>
          </a:solidFill>
          <a:ln w="9525">
            <a:noFill/>
            <a:round/>
            <a:headEnd/>
            <a:tailEnd/>
          </a:ln>
        </p:spPr>
        <p:txBody>
          <a:bodyPr/>
          <a:lstStyle/>
          <a:p>
            <a:endParaRPr lang="es-ES_tradnl"/>
          </a:p>
        </p:txBody>
      </p:sp>
      <p:grpSp>
        <p:nvGrpSpPr>
          <p:cNvPr id="5" name="Group 24"/>
          <p:cNvGrpSpPr>
            <a:grpSpLocks/>
          </p:cNvGrpSpPr>
          <p:nvPr/>
        </p:nvGrpSpPr>
        <p:grpSpPr bwMode="auto">
          <a:xfrm>
            <a:off x="3962400" y="1030288"/>
            <a:ext cx="587375" cy="3160712"/>
            <a:chOff x="3361" y="434"/>
            <a:chExt cx="370" cy="1991"/>
          </a:xfrm>
        </p:grpSpPr>
        <p:sp>
          <p:nvSpPr>
            <p:cNvPr id="511021" name="Line 25"/>
            <p:cNvSpPr>
              <a:spLocks noChangeShapeType="1"/>
            </p:cNvSpPr>
            <p:nvPr/>
          </p:nvSpPr>
          <p:spPr bwMode="auto">
            <a:xfrm flipV="1">
              <a:off x="3498" y="434"/>
              <a:ext cx="233" cy="1281"/>
            </a:xfrm>
            <a:prstGeom prst="line">
              <a:avLst/>
            </a:prstGeom>
            <a:noFill/>
            <a:ln w="19050">
              <a:solidFill>
                <a:srgbClr val="FF3300"/>
              </a:solidFill>
              <a:round/>
              <a:headEnd/>
              <a:tailEnd/>
            </a:ln>
          </p:spPr>
          <p:txBody>
            <a:bodyPr/>
            <a:lstStyle/>
            <a:p>
              <a:endParaRPr lang="es-ES_tradnl"/>
            </a:p>
          </p:txBody>
        </p:sp>
        <p:sp>
          <p:nvSpPr>
            <p:cNvPr id="511022" name="Line 26"/>
            <p:cNvSpPr>
              <a:spLocks noChangeShapeType="1"/>
            </p:cNvSpPr>
            <p:nvPr/>
          </p:nvSpPr>
          <p:spPr bwMode="auto">
            <a:xfrm flipV="1">
              <a:off x="3361" y="1728"/>
              <a:ext cx="125" cy="697"/>
            </a:xfrm>
            <a:prstGeom prst="line">
              <a:avLst/>
            </a:prstGeom>
            <a:noFill/>
            <a:ln w="19050">
              <a:solidFill>
                <a:srgbClr val="FF3300"/>
              </a:solidFill>
              <a:prstDash val="dash"/>
              <a:round/>
              <a:headEnd/>
              <a:tailEnd/>
            </a:ln>
          </p:spPr>
          <p:txBody>
            <a:bodyPr/>
            <a:lstStyle/>
            <a:p>
              <a:endParaRPr lang="es-ES_tradnl"/>
            </a:p>
          </p:txBody>
        </p:sp>
      </p:grpSp>
      <p:grpSp>
        <p:nvGrpSpPr>
          <p:cNvPr id="510996" name="Group 27"/>
          <p:cNvGrpSpPr>
            <a:grpSpLocks/>
          </p:cNvGrpSpPr>
          <p:nvPr/>
        </p:nvGrpSpPr>
        <p:grpSpPr bwMode="auto">
          <a:xfrm>
            <a:off x="955675" y="866775"/>
            <a:ext cx="3924300" cy="5715000"/>
            <a:chOff x="1458" y="303"/>
            <a:chExt cx="2472" cy="3600"/>
          </a:xfrm>
        </p:grpSpPr>
        <p:grpSp>
          <p:nvGrpSpPr>
            <p:cNvPr id="511008" name="Group 28"/>
            <p:cNvGrpSpPr>
              <a:grpSpLocks/>
            </p:cNvGrpSpPr>
            <p:nvPr/>
          </p:nvGrpSpPr>
          <p:grpSpPr bwMode="auto">
            <a:xfrm>
              <a:off x="1698" y="303"/>
              <a:ext cx="2107" cy="3600"/>
              <a:chOff x="1698" y="303"/>
              <a:chExt cx="2107" cy="3600"/>
            </a:xfrm>
          </p:grpSpPr>
          <p:sp>
            <p:nvSpPr>
              <p:cNvPr id="511018" name="Line 29"/>
              <p:cNvSpPr>
                <a:spLocks noChangeShapeType="1"/>
              </p:cNvSpPr>
              <p:nvPr/>
            </p:nvSpPr>
            <p:spPr bwMode="auto">
              <a:xfrm flipV="1">
                <a:off x="2498" y="1390"/>
                <a:ext cx="662" cy="1137"/>
              </a:xfrm>
              <a:prstGeom prst="line">
                <a:avLst/>
              </a:prstGeom>
              <a:noFill/>
              <a:ln w="9525">
                <a:solidFill>
                  <a:schemeClr val="tx1"/>
                </a:solidFill>
                <a:prstDash val="dash"/>
                <a:round/>
                <a:headEnd/>
                <a:tailEnd/>
              </a:ln>
            </p:spPr>
            <p:txBody>
              <a:bodyPr/>
              <a:lstStyle/>
              <a:p>
                <a:endParaRPr lang="es-ES_tradnl"/>
              </a:p>
            </p:txBody>
          </p:sp>
          <p:sp>
            <p:nvSpPr>
              <p:cNvPr id="511019" name="Line 30"/>
              <p:cNvSpPr>
                <a:spLocks noChangeShapeType="1"/>
              </p:cNvSpPr>
              <p:nvPr/>
            </p:nvSpPr>
            <p:spPr bwMode="auto">
              <a:xfrm flipV="1">
                <a:off x="3163" y="303"/>
                <a:ext cx="642" cy="1084"/>
              </a:xfrm>
              <a:prstGeom prst="line">
                <a:avLst/>
              </a:prstGeom>
              <a:noFill/>
              <a:ln w="9525">
                <a:solidFill>
                  <a:schemeClr val="tx1"/>
                </a:solidFill>
                <a:round/>
                <a:headEnd/>
                <a:tailEnd/>
              </a:ln>
            </p:spPr>
            <p:txBody>
              <a:bodyPr/>
              <a:lstStyle/>
              <a:p>
                <a:endParaRPr lang="es-ES_tradnl"/>
              </a:p>
            </p:txBody>
          </p:sp>
          <p:sp>
            <p:nvSpPr>
              <p:cNvPr id="511020" name="Line 31"/>
              <p:cNvSpPr>
                <a:spLocks noChangeShapeType="1"/>
              </p:cNvSpPr>
              <p:nvPr/>
            </p:nvSpPr>
            <p:spPr bwMode="auto">
              <a:xfrm flipV="1">
                <a:off x="1698" y="2514"/>
                <a:ext cx="808" cy="1389"/>
              </a:xfrm>
              <a:prstGeom prst="line">
                <a:avLst/>
              </a:prstGeom>
              <a:noFill/>
              <a:ln w="9525">
                <a:solidFill>
                  <a:schemeClr val="tx1"/>
                </a:solidFill>
                <a:round/>
                <a:headEnd/>
                <a:tailEnd/>
              </a:ln>
            </p:spPr>
            <p:txBody>
              <a:bodyPr/>
              <a:lstStyle/>
              <a:p>
                <a:endParaRPr lang="es-ES_tradnl"/>
              </a:p>
            </p:txBody>
          </p:sp>
        </p:grpSp>
        <p:grpSp>
          <p:nvGrpSpPr>
            <p:cNvPr id="511009" name="Group 39"/>
            <p:cNvGrpSpPr>
              <a:grpSpLocks/>
            </p:cNvGrpSpPr>
            <p:nvPr/>
          </p:nvGrpSpPr>
          <p:grpSpPr bwMode="auto">
            <a:xfrm>
              <a:off x="1458" y="990"/>
              <a:ext cx="2472" cy="2436"/>
              <a:chOff x="1458" y="990"/>
              <a:chExt cx="2472" cy="2436"/>
            </a:xfrm>
          </p:grpSpPr>
          <p:grpSp>
            <p:nvGrpSpPr>
              <p:cNvPr id="511010" name="Group 40"/>
              <p:cNvGrpSpPr>
                <a:grpSpLocks/>
              </p:cNvGrpSpPr>
              <p:nvPr/>
            </p:nvGrpSpPr>
            <p:grpSpPr bwMode="auto">
              <a:xfrm>
                <a:off x="1458" y="2202"/>
                <a:ext cx="2472" cy="0"/>
                <a:chOff x="1458" y="2202"/>
                <a:chExt cx="2472" cy="0"/>
              </a:xfrm>
            </p:grpSpPr>
            <p:sp>
              <p:nvSpPr>
                <p:cNvPr id="511015" name="Line 41"/>
                <p:cNvSpPr>
                  <a:spLocks noChangeShapeType="1"/>
                </p:cNvSpPr>
                <p:nvPr/>
              </p:nvSpPr>
              <p:spPr bwMode="auto">
                <a:xfrm>
                  <a:off x="1758" y="2202"/>
                  <a:ext cx="1878" cy="0"/>
                </a:xfrm>
                <a:prstGeom prst="line">
                  <a:avLst/>
                </a:prstGeom>
                <a:noFill/>
                <a:ln w="9525">
                  <a:solidFill>
                    <a:schemeClr val="tx1"/>
                  </a:solidFill>
                  <a:prstDash val="dash"/>
                  <a:round/>
                  <a:headEnd/>
                  <a:tailEnd/>
                </a:ln>
              </p:spPr>
              <p:txBody>
                <a:bodyPr/>
                <a:lstStyle/>
                <a:p>
                  <a:endParaRPr lang="es-ES_tradnl"/>
                </a:p>
              </p:txBody>
            </p:sp>
            <p:sp>
              <p:nvSpPr>
                <p:cNvPr id="511016" name="Line 42"/>
                <p:cNvSpPr>
                  <a:spLocks noChangeShapeType="1"/>
                </p:cNvSpPr>
                <p:nvPr/>
              </p:nvSpPr>
              <p:spPr bwMode="auto">
                <a:xfrm flipH="1">
                  <a:off x="1458" y="2202"/>
                  <a:ext cx="300" cy="0"/>
                </a:xfrm>
                <a:prstGeom prst="line">
                  <a:avLst/>
                </a:prstGeom>
                <a:noFill/>
                <a:ln w="9525">
                  <a:solidFill>
                    <a:schemeClr val="tx1"/>
                  </a:solidFill>
                  <a:round/>
                  <a:headEnd/>
                  <a:tailEnd/>
                </a:ln>
              </p:spPr>
              <p:txBody>
                <a:bodyPr/>
                <a:lstStyle/>
                <a:p>
                  <a:endParaRPr lang="es-ES_tradnl"/>
                </a:p>
              </p:txBody>
            </p:sp>
            <p:sp>
              <p:nvSpPr>
                <p:cNvPr id="511017" name="Line 43"/>
                <p:cNvSpPr>
                  <a:spLocks noChangeShapeType="1"/>
                </p:cNvSpPr>
                <p:nvPr/>
              </p:nvSpPr>
              <p:spPr bwMode="auto">
                <a:xfrm flipH="1">
                  <a:off x="3630" y="2202"/>
                  <a:ext cx="300" cy="0"/>
                </a:xfrm>
                <a:prstGeom prst="line">
                  <a:avLst/>
                </a:prstGeom>
                <a:noFill/>
                <a:ln w="9525">
                  <a:solidFill>
                    <a:schemeClr val="tx1"/>
                  </a:solidFill>
                  <a:round/>
                  <a:headEnd/>
                  <a:tailEnd/>
                </a:ln>
              </p:spPr>
              <p:txBody>
                <a:bodyPr/>
                <a:lstStyle/>
                <a:p>
                  <a:endParaRPr lang="es-ES_tradnl"/>
                </a:p>
              </p:txBody>
            </p:sp>
          </p:grpSp>
          <p:grpSp>
            <p:nvGrpSpPr>
              <p:cNvPr id="511011" name="Group 44"/>
              <p:cNvGrpSpPr>
                <a:grpSpLocks/>
              </p:cNvGrpSpPr>
              <p:nvPr/>
            </p:nvGrpSpPr>
            <p:grpSpPr bwMode="auto">
              <a:xfrm>
                <a:off x="2694" y="990"/>
                <a:ext cx="0" cy="2436"/>
                <a:chOff x="2694" y="990"/>
                <a:chExt cx="0" cy="2436"/>
              </a:xfrm>
            </p:grpSpPr>
            <p:sp>
              <p:nvSpPr>
                <p:cNvPr id="511012" name="Line 45"/>
                <p:cNvSpPr>
                  <a:spLocks noChangeShapeType="1"/>
                </p:cNvSpPr>
                <p:nvPr/>
              </p:nvSpPr>
              <p:spPr bwMode="auto">
                <a:xfrm>
                  <a:off x="2694" y="1278"/>
                  <a:ext cx="0" cy="1872"/>
                </a:xfrm>
                <a:prstGeom prst="line">
                  <a:avLst/>
                </a:prstGeom>
                <a:noFill/>
                <a:ln w="9525">
                  <a:solidFill>
                    <a:schemeClr val="tx1"/>
                  </a:solidFill>
                  <a:prstDash val="dash"/>
                  <a:round/>
                  <a:headEnd/>
                  <a:tailEnd/>
                </a:ln>
              </p:spPr>
              <p:txBody>
                <a:bodyPr/>
                <a:lstStyle/>
                <a:p>
                  <a:endParaRPr lang="es-ES_tradnl"/>
                </a:p>
              </p:txBody>
            </p:sp>
            <p:sp>
              <p:nvSpPr>
                <p:cNvPr id="511013" name="Line 46"/>
                <p:cNvSpPr>
                  <a:spLocks noChangeShapeType="1"/>
                </p:cNvSpPr>
                <p:nvPr/>
              </p:nvSpPr>
              <p:spPr bwMode="auto">
                <a:xfrm flipV="1">
                  <a:off x="2694" y="990"/>
                  <a:ext cx="0" cy="282"/>
                </a:xfrm>
                <a:prstGeom prst="line">
                  <a:avLst/>
                </a:prstGeom>
                <a:noFill/>
                <a:ln w="9525">
                  <a:solidFill>
                    <a:schemeClr val="tx1"/>
                  </a:solidFill>
                  <a:round/>
                  <a:headEnd/>
                  <a:tailEnd/>
                </a:ln>
              </p:spPr>
              <p:txBody>
                <a:bodyPr/>
                <a:lstStyle/>
                <a:p>
                  <a:endParaRPr lang="es-ES_tradnl"/>
                </a:p>
              </p:txBody>
            </p:sp>
            <p:sp>
              <p:nvSpPr>
                <p:cNvPr id="511014" name="Line 47"/>
                <p:cNvSpPr>
                  <a:spLocks noChangeShapeType="1"/>
                </p:cNvSpPr>
                <p:nvPr/>
              </p:nvSpPr>
              <p:spPr bwMode="auto">
                <a:xfrm flipV="1">
                  <a:off x="2694" y="3144"/>
                  <a:ext cx="0" cy="282"/>
                </a:xfrm>
                <a:prstGeom prst="line">
                  <a:avLst/>
                </a:prstGeom>
                <a:noFill/>
                <a:ln w="9525">
                  <a:solidFill>
                    <a:schemeClr val="tx1"/>
                  </a:solidFill>
                  <a:round/>
                  <a:headEnd/>
                  <a:tailEnd/>
                </a:ln>
              </p:spPr>
              <p:txBody>
                <a:bodyPr/>
                <a:lstStyle/>
                <a:p>
                  <a:endParaRPr lang="es-ES_tradnl"/>
                </a:p>
              </p:txBody>
            </p:sp>
          </p:grpSp>
        </p:grpSp>
      </p:grpSp>
      <p:grpSp>
        <p:nvGrpSpPr>
          <p:cNvPr id="11" name="Group 50"/>
          <p:cNvGrpSpPr>
            <a:grpSpLocks/>
          </p:cNvGrpSpPr>
          <p:nvPr/>
        </p:nvGrpSpPr>
        <p:grpSpPr bwMode="auto">
          <a:xfrm>
            <a:off x="1339850" y="6257925"/>
            <a:ext cx="1409700" cy="400050"/>
            <a:chOff x="1700" y="3699"/>
            <a:chExt cx="888" cy="252"/>
          </a:xfrm>
        </p:grpSpPr>
        <p:sp>
          <p:nvSpPr>
            <p:cNvPr id="511006" name="Oval 51"/>
            <p:cNvSpPr>
              <a:spLocks noChangeArrowheads="1"/>
            </p:cNvSpPr>
            <p:nvPr/>
          </p:nvSpPr>
          <p:spPr bwMode="auto">
            <a:xfrm>
              <a:off x="1700" y="3769"/>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11007" name="Text Box 52"/>
            <p:cNvSpPr txBox="1">
              <a:spLocks noChangeArrowheads="1"/>
            </p:cNvSpPr>
            <p:nvPr/>
          </p:nvSpPr>
          <p:spPr bwMode="auto">
            <a:xfrm>
              <a:off x="1820" y="3699"/>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Objeto</a:t>
              </a:r>
            </a:p>
          </p:txBody>
        </p:sp>
      </p:grpSp>
      <p:grpSp>
        <p:nvGrpSpPr>
          <p:cNvPr id="12" name="Group 53"/>
          <p:cNvGrpSpPr>
            <a:grpSpLocks/>
          </p:cNvGrpSpPr>
          <p:nvPr/>
        </p:nvGrpSpPr>
        <p:grpSpPr bwMode="auto">
          <a:xfrm>
            <a:off x="3444875" y="823913"/>
            <a:ext cx="1219200" cy="400050"/>
            <a:chOff x="3026" y="276"/>
            <a:chExt cx="768" cy="252"/>
          </a:xfrm>
        </p:grpSpPr>
        <p:sp>
          <p:nvSpPr>
            <p:cNvPr id="511004" name="Oval 54"/>
            <p:cNvSpPr>
              <a:spLocks noChangeArrowheads="1"/>
            </p:cNvSpPr>
            <p:nvPr/>
          </p:nvSpPr>
          <p:spPr bwMode="auto">
            <a:xfrm>
              <a:off x="3690" y="402"/>
              <a:ext cx="77" cy="77"/>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11005" name="Text Box 55"/>
            <p:cNvSpPr txBox="1">
              <a:spLocks noChangeArrowheads="1"/>
            </p:cNvSpPr>
            <p:nvPr/>
          </p:nvSpPr>
          <p:spPr bwMode="auto">
            <a:xfrm>
              <a:off x="3026" y="276"/>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Imagen</a:t>
              </a:r>
            </a:p>
          </p:txBody>
        </p:sp>
      </p:grpSp>
      <p:sp>
        <p:nvSpPr>
          <p:cNvPr id="510999" name="60 CuadroTexto"/>
          <p:cNvSpPr txBox="1">
            <a:spLocks noChangeArrowheads="1"/>
          </p:cNvSpPr>
          <p:nvPr/>
        </p:nvSpPr>
        <p:spPr bwMode="auto">
          <a:xfrm>
            <a:off x="0" y="0"/>
            <a:ext cx="9144000" cy="584200"/>
          </a:xfrm>
          <a:prstGeom prst="rect">
            <a:avLst/>
          </a:prstGeom>
          <a:solidFill>
            <a:schemeClr val="bg1"/>
          </a:solidFill>
          <a:ln w="9525">
            <a:noFill/>
            <a:miter lim="800000"/>
            <a:headEnd/>
            <a:tailEnd/>
          </a:ln>
        </p:spPr>
        <p:txBody>
          <a:bodyPr>
            <a:spAutoFit/>
          </a:bodyPr>
          <a:lstStyle/>
          <a:p>
            <a:pPr algn="ctr"/>
            <a:r>
              <a:rPr lang="es-ES_tradnl" sz="3200" b="1">
                <a:solidFill>
                  <a:srgbClr val="669900"/>
                </a:solidFill>
              </a:rPr>
              <a:t>Córnea Estigmática</a:t>
            </a:r>
          </a:p>
        </p:txBody>
      </p:sp>
      <p:grpSp>
        <p:nvGrpSpPr>
          <p:cNvPr id="511000" name="52 Grupo"/>
          <p:cNvGrpSpPr>
            <a:grpSpLocks/>
          </p:cNvGrpSpPr>
          <p:nvPr/>
        </p:nvGrpSpPr>
        <p:grpSpPr bwMode="auto">
          <a:xfrm>
            <a:off x="1428750" y="2427288"/>
            <a:ext cx="2981325" cy="2968625"/>
            <a:chOff x="3052764" y="2427111"/>
            <a:chExt cx="2981148" cy="2968978"/>
          </a:xfrm>
        </p:grpSpPr>
        <p:sp>
          <p:nvSpPr>
            <p:cNvPr id="65" name="64 Forma libre"/>
            <p:cNvSpPr/>
            <p:nvPr/>
          </p:nvSpPr>
          <p:spPr>
            <a:xfrm>
              <a:off x="3052764" y="3876670"/>
              <a:ext cx="2981148" cy="520762"/>
            </a:xfrm>
            <a:custGeom>
              <a:avLst/>
              <a:gdLst>
                <a:gd name="connsiteX0" fmla="*/ 0 w 3000375"/>
                <a:gd name="connsiteY0" fmla="*/ 0 h 521493"/>
                <a:gd name="connsiteX1" fmla="*/ 133350 w 3000375"/>
                <a:gd name="connsiteY1" fmla="*/ 180975 h 521493"/>
                <a:gd name="connsiteX2" fmla="*/ 438150 w 3000375"/>
                <a:gd name="connsiteY2" fmla="*/ 352425 h 521493"/>
                <a:gd name="connsiteX3" fmla="*/ 771525 w 3000375"/>
                <a:gd name="connsiteY3" fmla="*/ 438150 h 521493"/>
                <a:gd name="connsiteX4" fmla="*/ 1271587 w 3000375"/>
                <a:gd name="connsiteY4" fmla="*/ 509587 h 521493"/>
                <a:gd name="connsiteX5" fmla="*/ 1719262 w 3000375"/>
                <a:gd name="connsiteY5" fmla="*/ 509587 h 521493"/>
                <a:gd name="connsiteX6" fmla="*/ 2105025 w 3000375"/>
                <a:gd name="connsiteY6" fmla="*/ 461962 h 521493"/>
                <a:gd name="connsiteX7" fmla="*/ 2433637 w 3000375"/>
                <a:gd name="connsiteY7" fmla="*/ 395287 h 521493"/>
                <a:gd name="connsiteX8" fmla="*/ 2709862 w 3000375"/>
                <a:gd name="connsiteY8" fmla="*/ 295275 h 521493"/>
                <a:gd name="connsiteX9" fmla="*/ 2867025 w 3000375"/>
                <a:gd name="connsiteY9" fmla="*/ 204787 h 521493"/>
                <a:gd name="connsiteX10" fmla="*/ 2952750 w 3000375"/>
                <a:gd name="connsiteY10" fmla="*/ 114300 h 521493"/>
                <a:gd name="connsiteX11" fmla="*/ 3000375 w 3000375"/>
                <a:gd name="connsiteY11" fmla="*/ 0 h 5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0375" h="521493">
                  <a:moveTo>
                    <a:pt x="0" y="0"/>
                  </a:moveTo>
                  <a:cubicBezTo>
                    <a:pt x="30162" y="61119"/>
                    <a:pt x="60325" y="122238"/>
                    <a:pt x="133350" y="180975"/>
                  </a:cubicBezTo>
                  <a:cubicBezTo>
                    <a:pt x="206375" y="239712"/>
                    <a:pt x="331788" y="309563"/>
                    <a:pt x="438150" y="352425"/>
                  </a:cubicBezTo>
                  <a:cubicBezTo>
                    <a:pt x="544512" y="395287"/>
                    <a:pt x="632619" y="411956"/>
                    <a:pt x="771525" y="438150"/>
                  </a:cubicBezTo>
                  <a:cubicBezTo>
                    <a:pt x="910431" y="464344"/>
                    <a:pt x="1113631" y="497681"/>
                    <a:pt x="1271587" y="509587"/>
                  </a:cubicBezTo>
                  <a:cubicBezTo>
                    <a:pt x="1429543" y="521493"/>
                    <a:pt x="1580356" y="517525"/>
                    <a:pt x="1719262" y="509587"/>
                  </a:cubicBezTo>
                  <a:cubicBezTo>
                    <a:pt x="1858168" y="501650"/>
                    <a:pt x="1985963" y="481012"/>
                    <a:pt x="2105025" y="461962"/>
                  </a:cubicBezTo>
                  <a:cubicBezTo>
                    <a:pt x="2224088" y="442912"/>
                    <a:pt x="2332831" y="423068"/>
                    <a:pt x="2433637" y="395287"/>
                  </a:cubicBezTo>
                  <a:cubicBezTo>
                    <a:pt x="2534443" y="367506"/>
                    <a:pt x="2637631" y="327025"/>
                    <a:pt x="2709862" y="295275"/>
                  </a:cubicBezTo>
                  <a:cubicBezTo>
                    <a:pt x="2782093" y="263525"/>
                    <a:pt x="2826544" y="234949"/>
                    <a:pt x="2867025" y="204787"/>
                  </a:cubicBezTo>
                  <a:cubicBezTo>
                    <a:pt x="2907506" y="174625"/>
                    <a:pt x="2930525" y="148431"/>
                    <a:pt x="2952750" y="114300"/>
                  </a:cubicBezTo>
                  <a:cubicBezTo>
                    <a:pt x="2974975" y="80169"/>
                    <a:pt x="2987675" y="40084"/>
                    <a:pt x="3000375" y="0"/>
                  </a:cubicBezTo>
                </a:path>
              </a:pathLst>
            </a:cu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66" name="65 Forma libre"/>
            <p:cNvSpPr/>
            <p:nvPr/>
          </p:nvSpPr>
          <p:spPr>
            <a:xfrm>
              <a:off x="4217920" y="2427111"/>
              <a:ext cx="336530" cy="2968978"/>
            </a:xfrm>
            <a:custGeom>
              <a:avLst/>
              <a:gdLst>
                <a:gd name="connsiteX0" fmla="*/ 338666 w 338666"/>
                <a:gd name="connsiteY0" fmla="*/ 0 h 2974622"/>
                <a:gd name="connsiteX1" fmla="*/ 287866 w 338666"/>
                <a:gd name="connsiteY1" fmla="*/ 16933 h 2974622"/>
                <a:gd name="connsiteX2" fmla="*/ 225777 w 338666"/>
                <a:gd name="connsiteY2" fmla="*/ 95955 h 2974622"/>
                <a:gd name="connsiteX3" fmla="*/ 169332 w 338666"/>
                <a:gd name="connsiteY3" fmla="*/ 231422 h 2974622"/>
                <a:gd name="connsiteX4" fmla="*/ 112888 w 338666"/>
                <a:gd name="connsiteY4" fmla="*/ 440266 h 2974622"/>
                <a:gd name="connsiteX5" fmla="*/ 67732 w 338666"/>
                <a:gd name="connsiteY5" fmla="*/ 688622 h 2974622"/>
                <a:gd name="connsiteX6" fmla="*/ 28221 w 338666"/>
                <a:gd name="connsiteY6" fmla="*/ 993422 h 2974622"/>
                <a:gd name="connsiteX7" fmla="*/ 5644 w 338666"/>
                <a:gd name="connsiteY7" fmla="*/ 1224844 h 2974622"/>
                <a:gd name="connsiteX8" fmla="*/ 5644 w 338666"/>
                <a:gd name="connsiteY8" fmla="*/ 1456266 h 2974622"/>
                <a:gd name="connsiteX9" fmla="*/ 5644 w 338666"/>
                <a:gd name="connsiteY9" fmla="*/ 1755422 h 2974622"/>
                <a:gd name="connsiteX10" fmla="*/ 39510 w 338666"/>
                <a:gd name="connsiteY10" fmla="*/ 2099733 h 2974622"/>
                <a:gd name="connsiteX11" fmla="*/ 95955 w 338666"/>
                <a:gd name="connsiteY11" fmla="*/ 2500489 h 2974622"/>
                <a:gd name="connsiteX12" fmla="*/ 163688 w 338666"/>
                <a:gd name="connsiteY12" fmla="*/ 2731911 h 2974622"/>
                <a:gd name="connsiteX13" fmla="*/ 237066 w 338666"/>
                <a:gd name="connsiteY13" fmla="*/ 2889955 h 2974622"/>
                <a:gd name="connsiteX14" fmla="*/ 333021 w 338666"/>
                <a:gd name="connsiteY14" fmla="*/ 2974622 h 2974622"/>
                <a:gd name="connsiteX0" fmla="*/ 337725 w 337725"/>
                <a:gd name="connsiteY0" fmla="*/ 0 h 2974622"/>
                <a:gd name="connsiteX1" fmla="*/ 286925 w 337725"/>
                <a:gd name="connsiteY1" fmla="*/ 16933 h 2974622"/>
                <a:gd name="connsiteX2" fmla="*/ 224836 w 337725"/>
                <a:gd name="connsiteY2" fmla="*/ 95955 h 2974622"/>
                <a:gd name="connsiteX3" fmla="*/ 168391 w 337725"/>
                <a:gd name="connsiteY3" fmla="*/ 231422 h 2974622"/>
                <a:gd name="connsiteX4" fmla="*/ 111947 w 337725"/>
                <a:gd name="connsiteY4" fmla="*/ 440266 h 2974622"/>
                <a:gd name="connsiteX5" fmla="*/ 66791 w 337725"/>
                <a:gd name="connsiteY5" fmla="*/ 688622 h 2974622"/>
                <a:gd name="connsiteX6" fmla="*/ 27280 w 337725"/>
                <a:gd name="connsiteY6" fmla="*/ 993422 h 2974622"/>
                <a:gd name="connsiteX7" fmla="*/ 4703 w 337725"/>
                <a:gd name="connsiteY7" fmla="*/ 1224844 h 2974622"/>
                <a:gd name="connsiteX8" fmla="*/ 4703 w 337725"/>
                <a:gd name="connsiteY8" fmla="*/ 1456266 h 2974622"/>
                <a:gd name="connsiteX9" fmla="*/ 4703 w 337725"/>
                <a:gd name="connsiteY9" fmla="*/ 1755422 h 2974622"/>
                <a:gd name="connsiteX10" fmla="*/ 32924 w 337725"/>
                <a:gd name="connsiteY10" fmla="*/ 2082800 h 2974622"/>
                <a:gd name="connsiteX11" fmla="*/ 95014 w 337725"/>
                <a:gd name="connsiteY11" fmla="*/ 2500489 h 2974622"/>
                <a:gd name="connsiteX12" fmla="*/ 162747 w 337725"/>
                <a:gd name="connsiteY12" fmla="*/ 2731911 h 2974622"/>
                <a:gd name="connsiteX13" fmla="*/ 236125 w 337725"/>
                <a:gd name="connsiteY13" fmla="*/ 2889955 h 2974622"/>
                <a:gd name="connsiteX14" fmla="*/ 332080 w 337725"/>
                <a:gd name="connsiteY14" fmla="*/ 2974622 h 297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7725" h="2974622">
                  <a:moveTo>
                    <a:pt x="337725" y="0"/>
                  </a:moveTo>
                  <a:cubicBezTo>
                    <a:pt x="321732" y="470"/>
                    <a:pt x="305740" y="940"/>
                    <a:pt x="286925" y="16933"/>
                  </a:cubicBezTo>
                  <a:cubicBezTo>
                    <a:pt x="268110" y="32926"/>
                    <a:pt x="244592" y="60207"/>
                    <a:pt x="224836" y="95955"/>
                  </a:cubicBezTo>
                  <a:cubicBezTo>
                    <a:pt x="205080" y="131703"/>
                    <a:pt x="187206" y="174037"/>
                    <a:pt x="168391" y="231422"/>
                  </a:cubicBezTo>
                  <a:cubicBezTo>
                    <a:pt x="149576" y="288807"/>
                    <a:pt x="128880" y="364066"/>
                    <a:pt x="111947" y="440266"/>
                  </a:cubicBezTo>
                  <a:cubicBezTo>
                    <a:pt x="95014" y="516466"/>
                    <a:pt x="80902" y="596429"/>
                    <a:pt x="66791" y="688622"/>
                  </a:cubicBezTo>
                  <a:cubicBezTo>
                    <a:pt x="52680" y="780815"/>
                    <a:pt x="37628" y="904052"/>
                    <a:pt x="27280" y="993422"/>
                  </a:cubicBezTo>
                  <a:cubicBezTo>
                    <a:pt x="16932" y="1082792"/>
                    <a:pt x="8466" y="1147703"/>
                    <a:pt x="4703" y="1224844"/>
                  </a:cubicBezTo>
                  <a:cubicBezTo>
                    <a:pt x="940" y="1301985"/>
                    <a:pt x="4703" y="1456266"/>
                    <a:pt x="4703" y="1456266"/>
                  </a:cubicBezTo>
                  <a:cubicBezTo>
                    <a:pt x="4703" y="1544696"/>
                    <a:pt x="0" y="1651000"/>
                    <a:pt x="4703" y="1755422"/>
                  </a:cubicBezTo>
                  <a:cubicBezTo>
                    <a:pt x="9407" y="1859844"/>
                    <a:pt x="17872" y="1958622"/>
                    <a:pt x="32924" y="2082800"/>
                  </a:cubicBezTo>
                  <a:cubicBezTo>
                    <a:pt x="47976" y="2206978"/>
                    <a:pt x="73377" y="2392304"/>
                    <a:pt x="95014" y="2500489"/>
                  </a:cubicBezTo>
                  <a:cubicBezTo>
                    <a:pt x="116651" y="2608674"/>
                    <a:pt x="139229" y="2667000"/>
                    <a:pt x="162747" y="2731911"/>
                  </a:cubicBezTo>
                  <a:cubicBezTo>
                    <a:pt x="186266" y="2796822"/>
                    <a:pt x="207903" y="2849503"/>
                    <a:pt x="236125" y="2889955"/>
                  </a:cubicBezTo>
                  <a:cubicBezTo>
                    <a:pt x="264347" y="2930407"/>
                    <a:pt x="298213" y="2952514"/>
                    <a:pt x="332080" y="2974622"/>
                  </a:cubicBezTo>
                </a:path>
              </a:pathLst>
            </a:custGeom>
            <a:ln w="38100">
              <a:solidFill>
                <a:srgbClr val="0000FF"/>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grpSp>
      <p:sp>
        <p:nvSpPr>
          <p:cNvPr id="511001" name="54 CuadroTexto"/>
          <p:cNvSpPr txBox="1">
            <a:spLocks noChangeArrowheads="1"/>
          </p:cNvSpPr>
          <p:nvPr/>
        </p:nvSpPr>
        <p:spPr bwMode="auto">
          <a:xfrm>
            <a:off x="5456238" y="1816100"/>
            <a:ext cx="3092450" cy="3416300"/>
          </a:xfrm>
          <a:prstGeom prst="rect">
            <a:avLst/>
          </a:prstGeom>
          <a:solidFill>
            <a:schemeClr val="bg1"/>
          </a:solidFill>
          <a:ln w="9525">
            <a:solidFill>
              <a:schemeClr val="tx1"/>
            </a:solidFill>
            <a:miter lim="800000"/>
            <a:headEnd/>
            <a:tailEnd/>
          </a:ln>
        </p:spPr>
        <p:txBody>
          <a:bodyPr>
            <a:spAutoFit/>
          </a:bodyPr>
          <a:lstStyle/>
          <a:p>
            <a:pPr algn="ctr"/>
            <a:r>
              <a:rPr lang="es-ES_tradnl">
                <a:solidFill>
                  <a:srgbClr val="000000"/>
                </a:solidFill>
                <a:latin typeface="Calibri" pitchFamily="34" charset="0"/>
              </a:rPr>
              <a:t>Los rayos que atraviesan la superficie por cada uno de los meridianos convergen en un solo punto:</a:t>
            </a:r>
          </a:p>
          <a:p>
            <a:pPr algn="ctr"/>
            <a:r>
              <a:rPr lang="es-ES_tradnl">
                <a:solidFill>
                  <a:srgbClr val="000000"/>
                </a:solidFill>
                <a:latin typeface="Calibri" pitchFamily="34" charset="0"/>
              </a:rPr>
              <a:t> “Una córnea estigmática forma </a:t>
            </a:r>
            <a:r>
              <a:rPr lang="es-ES_tradnl" b="1">
                <a:solidFill>
                  <a:srgbClr val="00B050"/>
                </a:solidFill>
                <a:latin typeface="Calibri" pitchFamily="34" charset="0"/>
              </a:rPr>
              <a:t>una única imagen</a:t>
            </a:r>
            <a:r>
              <a:rPr lang="es-ES_tradnl">
                <a:solidFill>
                  <a:srgbClr val="000000"/>
                </a:solidFill>
                <a:latin typeface="Calibri" pitchFamily="34" charset="0"/>
              </a:rPr>
              <a:t> de un punto”.</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3727"/>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243728"/>
                                        </p:tgtEl>
                                        <p:attrNameLst>
                                          <p:attrName>style.visibility</p:attrName>
                                        </p:attrNameLst>
                                      </p:cBhvr>
                                      <p:to>
                                        <p:strVal val="visible"/>
                                      </p:to>
                                    </p:set>
                                  </p:childTnLst>
                                </p:cTn>
                              </p:par>
                              <p:par>
                                <p:cTn id="13" presetID="0" presetClass="path" presetSubtype="0" repeatCount="indefinite" fill="hold" grpId="1" nodeType="withEffect">
                                  <p:stCondLst>
                                    <p:cond delay="0"/>
                                  </p:stCondLst>
                                  <p:childTnLst>
                                    <p:animMotion origin="layout" path="M -0.00313 0.20301 L 0.00017 -0.16481 " pathEditMode="relative" ptsTypes="AA">
                                      <p:cBhvr>
                                        <p:cTn id="14" dur="2000" fill="hold"/>
                                        <p:tgtEl>
                                          <p:spTgt spid="243728"/>
                                        </p:tgtEl>
                                        <p:attrNameLst>
                                          <p:attrName>ppt_x</p:attrName>
                                          <p:attrName>ppt_y</p:attrName>
                                        </p:attrNameLst>
                                      </p:cBhvr>
                                    </p:animMotion>
                                  </p:childTnLst>
                                </p:cTn>
                              </p:par>
                              <p:par>
                                <p:cTn id="15" presetID="1" presetClass="entr" presetSubtype="0" fill="hold" grpId="0" nodeType="withEffect">
                                  <p:stCondLst>
                                    <p:cond delay="0"/>
                                  </p:stCondLst>
                                  <p:childTnLst>
                                    <p:set>
                                      <p:cBhvr>
                                        <p:cTn id="16" dur="1" fill="hold">
                                          <p:stCondLst>
                                            <p:cond delay="0"/>
                                          </p:stCondLst>
                                        </p:cTn>
                                        <p:tgtEl>
                                          <p:spTgt spid="24372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43730"/>
                                        </p:tgtEl>
                                        <p:attrNameLst>
                                          <p:attrName>style.visibility</p:attrName>
                                        </p:attrNameLst>
                                      </p:cBhvr>
                                      <p:to>
                                        <p:strVal val="visible"/>
                                      </p:to>
                                    </p:set>
                                  </p:childTnLst>
                                </p:cTn>
                              </p:par>
                              <p:par>
                                <p:cTn id="19" presetID="0" presetClass="path" presetSubtype="0" repeatCount="indefinite" fill="hold" grpId="1" nodeType="withEffect">
                                  <p:stCondLst>
                                    <p:cond delay="0"/>
                                  </p:stCondLst>
                                  <p:childTnLst>
                                    <p:animMotion origin="layout" path="M -0.21146 0.23912 L 0.06927 -0.08125 " pathEditMode="relative" ptsTypes="AA">
                                      <p:cBhvr>
                                        <p:cTn id="20" dur="2000" fill="hold"/>
                                        <p:tgtEl>
                                          <p:spTgt spid="243730"/>
                                        </p:tgtEl>
                                        <p:attrNameLst>
                                          <p:attrName>ppt_x</p:attrName>
                                          <p:attrName>ppt_y</p:attrName>
                                        </p:attrNameLst>
                                      </p:cBhvr>
                                    </p:animMotion>
                                  </p:childTnLst>
                                </p:cTn>
                              </p:par>
                              <p:par>
                                <p:cTn id="21" presetID="1" presetClass="entr" presetSubtype="0" fill="hold" grpId="0" nodeType="withEffect">
                                  <p:stCondLst>
                                    <p:cond delay="0"/>
                                  </p:stCondLst>
                                  <p:childTnLst>
                                    <p:set>
                                      <p:cBhvr>
                                        <p:cTn id="22" dur="1" fill="hold">
                                          <p:stCondLst>
                                            <p:cond delay="0"/>
                                          </p:stCondLst>
                                        </p:cTn>
                                        <p:tgtEl>
                                          <p:spTgt spid="24371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43716"/>
                                        </p:tgtEl>
                                        <p:attrNameLst>
                                          <p:attrName>style.visibility</p:attrName>
                                        </p:attrNameLst>
                                      </p:cBhvr>
                                      <p:to>
                                        <p:strVal val="visible"/>
                                      </p:to>
                                    </p:set>
                                  </p:childTnLst>
                                </p:cTn>
                              </p:par>
                              <p:par>
                                <p:cTn id="25" presetID="0" presetClass="path" presetSubtype="0" repeatCount="indefinite" fill="hold" grpId="1" nodeType="withEffect">
                                  <p:stCondLst>
                                    <p:cond delay="0"/>
                                  </p:stCondLst>
                                  <p:childTnLst>
                                    <p:animMotion origin="layout" path="M -0.06181 0.22639 L 0.07691 -0.2831 " pathEditMode="relative" ptsTypes="AA">
                                      <p:cBhvr>
                                        <p:cTn id="26" dur="2000" fill="hold"/>
                                        <p:tgtEl>
                                          <p:spTgt spid="243716"/>
                                        </p:tgtEl>
                                        <p:attrNameLst>
                                          <p:attrName>ppt_x</p:attrName>
                                          <p:attrName>ppt_y</p:attrName>
                                        </p:attrNameLst>
                                      </p:cBhvr>
                                    </p:animMotion>
                                  </p:childTnLst>
                                </p:cTn>
                              </p:par>
                              <p:par>
                                <p:cTn id="27" presetID="1" presetClass="entr" presetSubtype="0" fill="hold" grpId="0" nodeType="withEffect">
                                  <p:stCondLst>
                                    <p:cond delay="0"/>
                                  </p:stCondLst>
                                  <p:childTnLst>
                                    <p:set>
                                      <p:cBhvr>
                                        <p:cTn id="28" dur="1" fill="hold">
                                          <p:stCondLst>
                                            <p:cond delay="0"/>
                                          </p:stCondLst>
                                        </p:cTn>
                                        <p:tgtEl>
                                          <p:spTgt spid="243717"/>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243718"/>
                                        </p:tgtEl>
                                        <p:attrNameLst>
                                          <p:attrName>style.visibility</p:attrName>
                                        </p:attrNameLst>
                                      </p:cBhvr>
                                      <p:to>
                                        <p:strVal val="visible"/>
                                      </p:to>
                                    </p:set>
                                  </p:childTnLst>
                                </p:cTn>
                              </p:par>
                              <p:par>
                                <p:cTn id="31" presetID="0" presetClass="path" presetSubtype="0" repeatCount="indefinite" fill="hold" grpId="1" nodeType="withEffect">
                                  <p:stCondLst>
                                    <p:cond delay="0"/>
                                  </p:stCondLst>
                                  <p:childTnLst>
                                    <p:animMotion origin="layout" path="M -0.10434 0.09652 L 0.05868 -0.05625 " pathEditMode="relative" ptsTypes="AA">
                                      <p:cBhvr>
                                        <p:cTn id="32" dur="2000" fill="hold"/>
                                        <p:tgtEl>
                                          <p:spTgt spid="243718"/>
                                        </p:tgtEl>
                                        <p:attrNameLst>
                                          <p:attrName>ppt_x</p:attrName>
                                          <p:attrName>ppt_y</p:attrName>
                                        </p:attrNameLst>
                                      </p:cBhvr>
                                    </p:animMotion>
                                  </p:childTnLst>
                                </p:cTn>
                              </p:par>
                            </p:childTnLst>
                          </p:cTn>
                        </p:par>
                        <p:par>
                          <p:cTn id="33" fill="hold">
                            <p:stCondLst>
                              <p:cond delay="2000"/>
                            </p:stCondLst>
                            <p:childTnLst>
                              <p:par>
                                <p:cTn id="34" presetID="1" presetClass="entr" presetSubtype="0"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243734"/>
                                        </p:tgtEl>
                                        <p:attrNameLst>
                                          <p:attrName>style.visibility</p:attrName>
                                        </p:attrNameLst>
                                      </p:cBhvr>
                                      <p:to>
                                        <p:strVal val="visible"/>
                                      </p:to>
                                    </p:set>
                                  </p:childTnLst>
                                </p:cTn>
                              </p:par>
                              <p:par>
                                <p:cTn id="38" presetID="0" presetClass="path" presetSubtype="0" repeatCount="indefinite" fill="hold" grpId="1" nodeType="withEffect">
                                  <p:stCondLst>
                                    <p:cond delay="0"/>
                                  </p:stCondLst>
                                  <p:childTnLst>
                                    <p:animMotion origin="layout" path="M -0.21476 0.25996 L 0.12396 -0.14652 " pathEditMode="relative" rAng="0" ptsTypes="AA">
                                      <p:cBhvr>
                                        <p:cTn id="39" dur="2000" fill="hold"/>
                                        <p:tgtEl>
                                          <p:spTgt spid="243734"/>
                                        </p:tgtEl>
                                        <p:attrNameLst>
                                          <p:attrName>ppt_x</p:attrName>
                                          <p:attrName>ppt_y</p:attrName>
                                        </p:attrNameLst>
                                      </p:cBhvr>
                                      <p:rCtr x="169" y="-203"/>
                                    </p:animMotion>
                                  </p:childTnLst>
                                </p:cTn>
                              </p:par>
                              <p:par>
                                <p:cTn id="40" presetID="1" presetClass="entr" presetSubtype="0" fill="hold" nodeType="withEffect">
                                  <p:stCondLst>
                                    <p:cond delay="0"/>
                                  </p:stCondLst>
                                  <p:childTnLst>
                                    <p:set>
                                      <p:cBhvr>
                                        <p:cTn id="41" dur="1" fill="hold">
                                          <p:stCondLst>
                                            <p:cond delay="0"/>
                                          </p:stCondLst>
                                        </p:cTn>
                                        <p:tgtEl>
                                          <p:spTgt spid="5"/>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243735"/>
                                        </p:tgtEl>
                                        <p:attrNameLst>
                                          <p:attrName>style.visibility</p:attrName>
                                        </p:attrNameLst>
                                      </p:cBhvr>
                                      <p:to>
                                        <p:strVal val="visible"/>
                                      </p:to>
                                    </p:set>
                                  </p:childTnLst>
                                </p:cTn>
                              </p:par>
                              <p:par>
                                <p:cTn id="44" presetID="0" presetClass="path" presetSubtype="0" repeatCount="indefinite" fill="hold" grpId="1" nodeType="withEffect">
                                  <p:stCondLst>
                                    <p:cond delay="0"/>
                                  </p:stCondLst>
                                  <p:childTnLst>
                                    <p:animMotion origin="layout" path="M -0.03333 0.2287 L 0.02952 -0.22501 " pathEditMode="relative" ptsTypes="AA">
                                      <p:cBhvr>
                                        <p:cTn id="45" dur="2000" fill="hold"/>
                                        <p:tgtEl>
                                          <p:spTgt spid="243735"/>
                                        </p:tgtEl>
                                        <p:attrNameLst>
                                          <p:attrName>ppt_x</p:attrName>
                                          <p:attrName>ppt_y</p:attrName>
                                        </p:attrNameLst>
                                      </p:cBhvr>
                                    </p:animMotion>
                                  </p:childTnLst>
                                </p:cTn>
                              </p:par>
                              <p:par>
                                <p:cTn id="46" presetID="1" presetClass="entr" presetSubtype="0" fill="hold" nodeType="withEffect">
                                  <p:stCondLst>
                                    <p:cond delay="0"/>
                                  </p:stCondLst>
                                  <p:childTnLst>
                                    <p:set>
                                      <p:cBhvr>
                                        <p:cTn id="47" dur="1" fill="hold">
                                          <p:stCondLst>
                                            <p:cond delay="0"/>
                                          </p:stCondLst>
                                        </p:cTn>
                                        <p:tgtEl>
                                          <p:spTgt spid="3"/>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243726"/>
                                        </p:tgtEl>
                                        <p:attrNameLst>
                                          <p:attrName>style.visibility</p:attrName>
                                        </p:attrNameLst>
                                      </p:cBhvr>
                                      <p:to>
                                        <p:strVal val="visible"/>
                                      </p:to>
                                    </p:set>
                                  </p:childTnLst>
                                </p:cTn>
                              </p:par>
                              <p:par>
                                <p:cTn id="50" presetID="0" presetClass="path" presetSubtype="0" repeatCount="indefinite" fill="hold" grpId="1" nodeType="withEffect">
                                  <p:stCondLst>
                                    <p:cond delay="0"/>
                                  </p:stCondLst>
                                  <p:childTnLst>
                                    <p:animMotion origin="layout" path="M -0.1033 0.13311 L 0.1 -0.13356 " pathEditMode="relative" ptsTypes="AA">
                                      <p:cBhvr>
                                        <p:cTn id="51" dur="2000" fill="hold"/>
                                        <p:tgtEl>
                                          <p:spTgt spid="243726"/>
                                        </p:tgtEl>
                                        <p:attrNameLst>
                                          <p:attrName>ppt_x</p:attrName>
                                          <p:attrName>ppt_y</p:attrName>
                                        </p:attrNameLst>
                                      </p:cBhvr>
                                    </p:animMotion>
                                  </p:childTnLst>
                                </p:cTn>
                              </p:par>
                              <p:par>
                                <p:cTn id="52" presetID="1" presetClass="entr" presetSubtype="0" fill="hold" nodeType="withEffect">
                                  <p:stCondLst>
                                    <p:cond delay="0"/>
                                  </p:stCondLst>
                                  <p:childTnLst>
                                    <p:set>
                                      <p:cBhvr>
                                        <p:cTn id="53" dur="1" fill="hold">
                                          <p:stCondLst>
                                            <p:cond delay="0"/>
                                          </p:stCondLst>
                                        </p:cTn>
                                        <p:tgtEl>
                                          <p:spTgt spid="2"/>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243722"/>
                                        </p:tgtEl>
                                        <p:attrNameLst>
                                          <p:attrName>style.visibility</p:attrName>
                                        </p:attrNameLst>
                                      </p:cBhvr>
                                      <p:to>
                                        <p:strVal val="visible"/>
                                      </p:to>
                                    </p:set>
                                  </p:childTnLst>
                                </p:cTn>
                              </p:par>
                              <p:par>
                                <p:cTn id="56" presetID="0" presetClass="path" presetSubtype="0" repeatCount="indefinite" fill="hold" grpId="1" nodeType="withEffect">
                                  <p:stCondLst>
                                    <p:cond delay="0"/>
                                  </p:stCondLst>
                                  <p:childTnLst>
                                    <p:animMotion origin="layout" path="M -0.12865 0.41111 L 0.04566 -0.2125 " pathEditMode="relative" rAng="0" ptsTypes="AA">
                                      <p:cBhvr>
                                        <p:cTn id="57" dur="2000" fill="hold"/>
                                        <p:tgtEl>
                                          <p:spTgt spid="243722"/>
                                        </p:tgtEl>
                                        <p:attrNameLst>
                                          <p:attrName>ppt_x</p:attrName>
                                          <p:attrName>ppt_y</p:attrName>
                                        </p:attrNameLst>
                                      </p:cBhvr>
                                      <p:rCtr x="87" y="-312"/>
                                    </p:animMotion>
                                  </p:childTnLst>
                                </p:cTn>
                              </p:par>
                              <p:par>
                                <p:cTn id="58" presetID="1" presetClass="entr" presetSubtype="0" fill="hold" nodeType="withEffect">
                                  <p:stCondLst>
                                    <p:cond delay="0"/>
                                  </p:stCondLst>
                                  <p:childTnLst>
                                    <p:set>
                                      <p:cBhvr>
                                        <p:cTn id="59" dur="1" fill="hold">
                                          <p:stCondLst>
                                            <p:cond delay="499"/>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5" grpId="0" animBg="1"/>
      <p:bldP spid="243716" grpId="0" animBg="1"/>
      <p:bldP spid="243716" grpId="1" animBg="1"/>
      <p:bldP spid="243717" grpId="0" animBg="1"/>
      <p:bldP spid="243718" grpId="0" animBg="1"/>
      <p:bldP spid="243718" grpId="1" animBg="1"/>
      <p:bldP spid="243722" grpId="0" animBg="1"/>
      <p:bldP spid="243722" grpId="1" animBg="1"/>
      <p:bldP spid="243726" grpId="0" animBg="1"/>
      <p:bldP spid="243726" grpId="1" animBg="1"/>
      <p:bldP spid="243727" grpId="0" animBg="1"/>
      <p:bldP spid="243728" grpId="0" animBg="1"/>
      <p:bldP spid="243728" grpId="1" animBg="1"/>
      <p:bldP spid="243729" grpId="0" animBg="1"/>
      <p:bldP spid="243730" grpId="0" animBg="1"/>
      <p:bldP spid="243730" grpId="1" animBg="1"/>
      <p:bldP spid="243734" grpId="0" animBg="1"/>
      <p:bldP spid="243734" grpId="1" animBg="1"/>
      <p:bldP spid="243735" grpId="0" animBg="1"/>
      <p:bldP spid="243735" grpId="1" animBg="1"/>
    </p:bldLst>
  </p:timing>
</p:sld>
</file>

<file path=ppt/slides/slide20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9" name="58 Rectángulo"/>
          <p:cNvSpPr/>
          <p:nvPr/>
        </p:nvSpPr>
        <p:spPr>
          <a:xfrm>
            <a:off x="444500" y="1155700"/>
            <a:ext cx="4873625" cy="50530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244738" name="Oval 2"/>
          <p:cNvSpPr>
            <a:spLocks noChangeArrowheads="1"/>
          </p:cNvSpPr>
          <p:nvPr/>
        </p:nvSpPr>
        <p:spPr bwMode="auto">
          <a:xfrm>
            <a:off x="1357313" y="2828925"/>
            <a:ext cx="2989262" cy="2055813"/>
          </a:xfrm>
          <a:prstGeom prst="ellipse">
            <a:avLst/>
          </a:prstGeom>
          <a:solidFill>
            <a:srgbClr val="B3FFFF"/>
          </a:solidFill>
          <a:ln w="9525">
            <a:noFill/>
            <a:round/>
            <a:headEnd/>
            <a:tailEnd/>
          </a:ln>
        </p:spPr>
        <p:txBody>
          <a:bodyPr wrap="none" anchor="ctr"/>
          <a:lstStyle/>
          <a:p>
            <a:endParaRPr lang="es-ES_tradnl">
              <a:solidFill>
                <a:srgbClr val="000000"/>
              </a:solidFill>
            </a:endParaRPr>
          </a:p>
        </p:txBody>
      </p:sp>
      <p:grpSp>
        <p:nvGrpSpPr>
          <p:cNvPr id="2" name="Group 3"/>
          <p:cNvGrpSpPr>
            <a:grpSpLocks/>
          </p:cNvGrpSpPr>
          <p:nvPr/>
        </p:nvGrpSpPr>
        <p:grpSpPr bwMode="auto">
          <a:xfrm>
            <a:off x="663575" y="1323975"/>
            <a:ext cx="4376738" cy="4751388"/>
            <a:chOff x="1335" y="614"/>
            <a:chExt cx="2757" cy="2993"/>
          </a:xfrm>
        </p:grpSpPr>
        <p:sp>
          <p:nvSpPr>
            <p:cNvPr id="512015" name="Line 4"/>
            <p:cNvSpPr>
              <a:spLocks noChangeShapeType="1"/>
            </p:cNvSpPr>
            <p:nvPr/>
          </p:nvSpPr>
          <p:spPr bwMode="auto">
            <a:xfrm flipV="1">
              <a:off x="2714" y="1159"/>
              <a:ext cx="0" cy="395"/>
            </a:xfrm>
            <a:prstGeom prst="line">
              <a:avLst/>
            </a:prstGeom>
            <a:noFill/>
            <a:ln w="9525">
              <a:solidFill>
                <a:schemeClr val="tx1"/>
              </a:solidFill>
              <a:round/>
              <a:headEnd/>
              <a:tailEnd/>
            </a:ln>
          </p:spPr>
          <p:txBody>
            <a:bodyPr/>
            <a:lstStyle/>
            <a:p>
              <a:endParaRPr lang="es-ES_tradnl"/>
            </a:p>
          </p:txBody>
        </p:sp>
        <p:grpSp>
          <p:nvGrpSpPr>
            <p:cNvPr id="512016" name="Group 5"/>
            <p:cNvGrpSpPr>
              <a:grpSpLocks/>
            </p:cNvGrpSpPr>
            <p:nvPr/>
          </p:nvGrpSpPr>
          <p:grpSpPr bwMode="auto">
            <a:xfrm>
              <a:off x="1335" y="614"/>
              <a:ext cx="2757" cy="2993"/>
              <a:chOff x="1335" y="614"/>
              <a:chExt cx="2757" cy="2993"/>
            </a:xfrm>
          </p:grpSpPr>
          <p:sp>
            <p:nvSpPr>
              <p:cNvPr id="512017" name="Line 6"/>
              <p:cNvSpPr>
                <a:spLocks noChangeShapeType="1"/>
              </p:cNvSpPr>
              <p:nvPr/>
            </p:nvSpPr>
            <p:spPr bwMode="auto">
              <a:xfrm>
                <a:off x="1747" y="2218"/>
                <a:ext cx="1908" cy="0"/>
              </a:xfrm>
              <a:prstGeom prst="line">
                <a:avLst/>
              </a:prstGeom>
              <a:noFill/>
              <a:ln w="9525">
                <a:solidFill>
                  <a:schemeClr val="tx1"/>
                </a:solidFill>
                <a:prstDash val="dash"/>
                <a:round/>
                <a:headEnd/>
                <a:tailEnd/>
              </a:ln>
            </p:spPr>
            <p:txBody>
              <a:bodyPr/>
              <a:lstStyle/>
              <a:p>
                <a:endParaRPr lang="es-ES_tradnl"/>
              </a:p>
            </p:txBody>
          </p:sp>
          <p:sp>
            <p:nvSpPr>
              <p:cNvPr id="512018" name="Line 7"/>
              <p:cNvSpPr>
                <a:spLocks noChangeShapeType="1"/>
              </p:cNvSpPr>
              <p:nvPr/>
            </p:nvSpPr>
            <p:spPr bwMode="auto">
              <a:xfrm flipH="1">
                <a:off x="3655" y="2218"/>
                <a:ext cx="437" cy="0"/>
              </a:xfrm>
              <a:prstGeom prst="line">
                <a:avLst/>
              </a:prstGeom>
              <a:noFill/>
              <a:ln w="9525">
                <a:solidFill>
                  <a:schemeClr val="tx1"/>
                </a:solidFill>
                <a:round/>
                <a:headEnd/>
                <a:tailEnd/>
              </a:ln>
            </p:spPr>
            <p:txBody>
              <a:bodyPr/>
              <a:lstStyle/>
              <a:p>
                <a:endParaRPr lang="es-ES_tradnl"/>
              </a:p>
            </p:txBody>
          </p:sp>
          <p:sp>
            <p:nvSpPr>
              <p:cNvPr id="512019" name="Line 8"/>
              <p:cNvSpPr>
                <a:spLocks noChangeShapeType="1"/>
              </p:cNvSpPr>
              <p:nvPr/>
            </p:nvSpPr>
            <p:spPr bwMode="auto">
              <a:xfrm>
                <a:off x="2714" y="1554"/>
                <a:ext cx="0" cy="1311"/>
              </a:xfrm>
              <a:prstGeom prst="line">
                <a:avLst/>
              </a:prstGeom>
              <a:noFill/>
              <a:ln w="9525">
                <a:solidFill>
                  <a:schemeClr val="tx1"/>
                </a:solidFill>
                <a:prstDash val="dash"/>
                <a:round/>
                <a:headEnd/>
                <a:tailEnd/>
              </a:ln>
            </p:spPr>
            <p:txBody>
              <a:bodyPr/>
              <a:lstStyle/>
              <a:p>
                <a:endParaRPr lang="es-ES_tradnl"/>
              </a:p>
            </p:txBody>
          </p:sp>
          <p:grpSp>
            <p:nvGrpSpPr>
              <p:cNvPr id="512020" name="Group 9"/>
              <p:cNvGrpSpPr>
                <a:grpSpLocks/>
              </p:cNvGrpSpPr>
              <p:nvPr/>
            </p:nvGrpSpPr>
            <p:grpSpPr bwMode="auto">
              <a:xfrm>
                <a:off x="1335" y="614"/>
                <a:ext cx="2303" cy="2993"/>
                <a:chOff x="1335" y="614"/>
                <a:chExt cx="2303" cy="2993"/>
              </a:xfrm>
            </p:grpSpPr>
            <p:grpSp>
              <p:nvGrpSpPr>
                <p:cNvPr id="512021" name="Group 10"/>
                <p:cNvGrpSpPr>
                  <a:grpSpLocks/>
                </p:cNvGrpSpPr>
                <p:nvPr/>
              </p:nvGrpSpPr>
              <p:grpSpPr bwMode="auto">
                <a:xfrm>
                  <a:off x="1894" y="614"/>
                  <a:ext cx="1744" cy="2993"/>
                  <a:chOff x="1959" y="1135"/>
                  <a:chExt cx="1245" cy="2136"/>
                </a:xfrm>
              </p:grpSpPr>
              <p:sp>
                <p:nvSpPr>
                  <p:cNvPr id="512025" name="Line 11"/>
                  <p:cNvSpPr>
                    <a:spLocks noChangeShapeType="1"/>
                  </p:cNvSpPr>
                  <p:nvPr/>
                </p:nvSpPr>
                <p:spPr bwMode="auto">
                  <a:xfrm flipV="1">
                    <a:off x="2402" y="1849"/>
                    <a:ext cx="380" cy="663"/>
                  </a:xfrm>
                  <a:prstGeom prst="line">
                    <a:avLst/>
                  </a:prstGeom>
                  <a:noFill/>
                  <a:ln w="9525">
                    <a:solidFill>
                      <a:schemeClr val="tx1"/>
                    </a:solidFill>
                    <a:prstDash val="dash"/>
                    <a:round/>
                    <a:headEnd/>
                    <a:tailEnd/>
                  </a:ln>
                </p:spPr>
                <p:txBody>
                  <a:bodyPr/>
                  <a:lstStyle/>
                  <a:p>
                    <a:endParaRPr lang="es-ES_tradnl"/>
                  </a:p>
                </p:txBody>
              </p:sp>
              <p:sp>
                <p:nvSpPr>
                  <p:cNvPr id="512026" name="Line 12"/>
                  <p:cNvSpPr>
                    <a:spLocks noChangeShapeType="1"/>
                  </p:cNvSpPr>
                  <p:nvPr/>
                </p:nvSpPr>
                <p:spPr bwMode="auto">
                  <a:xfrm flipV="1">
                    <a:off x="2791" y="1135"/>
                    <a:ext cx="413" cy="700"/>
                  </a:xfrm>
                  <a:prstGeom prst="line">
                    <a:avLst/>
                  </a:prstGeom>
                  <a:noFill/>
                  <a:ln w="9525">
                    <a:solidFill>
                      <a:schemeClr val="tx1"/>
                    </a:solidFill>
                    <a:round/>
                    <a:headEnd/>
                    <a:tailEnd/>
                  </a:ln>
                </p:spPr>
                <p:txBody>
                  <a:bodyPr/>
                  <a:lstStyle/>
                  <a:p>
                    <a:endParaRPr lang="es-ES_tradnl"/>
                  </a:p>
                </p:txBody>
              </p:sp>
              <p:sp>
                <p:nvSpPr>
                  <p:cNvPr id="512027" name="Line 13"/>
                  <p:cNvSpPr>
                    <a:spLocks noChangeShapeType="1"/>
                  </p:cNvSpPr>
                  <p:nvPr/>
                </p:nvSpPr>
                <p:spPr bwMode="auto">
                  <a:xfrm flipV="1">
                    <a:off x="1959" y="2501"/>
                    <a:ext cx="450" cy="770"/>
                  </a:xfrm>
                  <a:prstGeom prst="line">
                    <a:avLst/>
                  </a:prstGeom>
                  <a:noFill/>
                  <a:ln w="9525">
                    <a:solidFill>
                      <a:schemeClr val="tx1"/>
                    </a:solidFill>
                    <a:round/>
                    <a:headEnd/>
                    <a:tailEnd/>
                  </a:ln>
                </p:spPr>
                <p:txBody>
                  <a:bodyPr/>
                  <a:lstStyle/>
                  <a:p>
                    <a:endParaRPr lang="es-ES_tradnl"/>
                  </a:p>
                </p:txBody>
              </p:sp>
            </p:grpSp>
            <p:grpSp>
              <p:nvGrpSpPr>
                <p:cNvPr id="512022" name="Group 14"/>
                <p:cNvGrpSpPr>
                  <a:grpSpLocks/>
                </p:cNvGrpSpPr>
                <p:nvPr/>
              </p:nvGrpSpPr>
              <p:grpSpPr bwMode="auto">
                <a:xfrm>
                  <a:off x="1335" y="2218"/>
                  <a:ext cx="1379" cy="1017"/>
                  <a:chOff x="1335" y="2218"/>
                  <a:chExt cx="1379" cy="1017"/>
                </a:xfrm>
              </p:grpSpPr>
              <p:sp>
                <p:nvSpPr>
                  <p:cNvPr id="512023" name="Line 22"/>
                  <p:cNvSpPr>
                    <a:spLocks noChangeShapeType="1"/>
                  </p:cNvSpPr>
                  <p:nvPr/>
                </p:nvSpPr>
                <p:spPr bwMode="auto">
                  <a:xfrm flipH="1">
                    <a:off x="1335" y="2218"/>
                    <a:ext cx="445" cy="0"/>
                  </a:xfrm>
                  <a:prstGeom prst="line">
                    <a:avLst/>
                  </a:prstGeom>
                  <a:noFill/>
                  <a:ln w="9525">
                    <a:solidFill>
                      <a:schemeClr val="tx1"/>
                    </a:solidFill>
                    <a:round/>
                    <a:headEnd/>
                    <a:tailEnd/>
                  </a:ln>
                </p:spPr>
                <p:txBody>
                  <a:bodyPr/>
                  <a:lstStyle/>
                  <a:p>
                    <a:endParaRPr lang="es-ES_tradnl"/>
                  </a:p>
                </p:txBody>
              </p:sp>
              <p:sp>
                <p:nvSpPr>
                  <p:cNvPr id="512024" name="Line 23"/>
                  <p:cNvSpPr>
                    <a:spLocks noChangeShapeType="1"/>
                  </p:cNvSpPr>
                  <p:nvPr/>
                </p:nvSpPr>
                <p:spPr bwMode="auto">
                  <a:xfrm flipV="1">
                    <a:off x="2714" y="2840"/>
                    <a:ext cx="0" cy="395"/>
                  </a:xfrm>
                  <a:prstGeom prst="line">
                    <a:avLst/>
                  </a:prstGeom>
                  <a:noFill/>
                  <a:ln w="9525">
                    <a:solidFill>
                      <a:schemeClr val="tx1"/>
                    </a:solidFill>
                    <a:round/>
                    <a:headEnd/>
                    <a:tailEnd/>
                  </a:ln>
                </p:spPr>
                <p:txBody>
                  <a:bodyPr/>
                  <a:lstStyle/>
                  <a:p>
                    <a:endParaRPr lang="es-ES_tradnl"/>
                  </a:p>
                </p:txBody>
              </p:sp>
            </p:grpSp>
          </p:grpSp>
        </p:grpSp>
      </p:grpSp>
      <p:sp>
        <p:nvSpPr>
          <p:cNvPr id="512005" name="Text Box 48"/>
          <p:cNvSpPr txBox="1">
            <a:spLocks noChangeArrowheads="1"/>
          </p:cNvSpPr>
          <p:nvPr/>
        </p:nvSpPr>
        <p:spPr bwMode="auto">
          <a:xfrm>
            <a:off x="0" y="0"/>
            <a:ext cx="9144000" cy="584200"/>
          </a:xfrm>
          <a:prstGeom prst="rect">
            <a:avLst/>
          </a:prstGeom>
          <a:solidFill>
            <a:schemeClr val="bg1"/>
          </a:solidFill>
          <a:ln w="9525">
            <a:noFill/>
            <a:miter lim="800000"/>
            <a:headEnd/>
            <a:tailEnd/>
          </a:ln>
        </p:spPr>
        <p:txBody>
          <a:bodyPr>
            <a:spAutoFit/>
          </a:bodyPr>
          <a:lstStyle/>
          <a:p>
            <a:pPr algn="ctr">
              <a:spcBef>
                <a:spcPct val="50000"/>
              </a:spcBef>
            </a:pPr>
            <a:r>
              <a:rPr lang="es-ES_tradnl" sz="3200" b="1">
                <a:solidFill>
                  <a:srgbClr val="669900"/>
                </a:solidFill>
              </a:rPr>
              <a:t>Córnea Astigmática</a:t>
            </a:r>
          </a:p>
        </p:txBody>
      </p:sp>
      <p:grpSp>
        <p:nvGrpSpPr>
          <p:cNvPr id="7" name="71 Grupo"/>
          <p:cNvGrpSpPr>
            <a:grpSpLocks/>
          </p:cNvGrpSpPr>
          <p:nvPr/>
        </p:nvGrpSpPr>
        <p:grpSpPr bwMode="auto">
          <a:xfrm>
            <a:off x="2513013" y="2841625"/>
            <a:ext cx="612775" cy="2054225"/>
            <a:chOff x="2512344" y="2840872"/>
            <a:chExt cx="613611" cy="2054226"/>
          </a:xfrm>
        </p:grpSpPr>
        <p:sp>
          <p:nvSpPr>
            <p:cNvPr id="62" name="61 Forma libre"/>
            <p:cNvSpPr/>
            <p:nvPr/>
          </p:nvSpPr>
          <p:spPr>
            <a:xfrm>
              <a:off x="2518703" y="2840872"/>
              <a:ext cx="337009" cy="2054226"/>
            </a:xfrm>
            <a:custGeom>
              <a:avLst/>
              <a:gdLst>
                <a:gd name="connsiteX0" fmla="*/ 338666 w 338666"/>
                <a:gd name="connsiteY0" fmla="*/ 0 h 2974622"/>
                <a:gd name="connsiteX1" fmla="*/ 287866 w 338666"/>
                <a:gd name="connsiteY1" fmla="*/ 16933 h 2974622"/>
                <a:gd name="connsiteX2" fmla="*/ 225777 w 338666"/>
                <a:gd name="connsiteY2" fmla="*/ 95955 h 2974622"/>
                <a:gd name="connsiteX3" fmla="*/ 169332 w 338666"/>
                <a:gd name="connsiteY3" fmla="*/ 231422 h 2974622"/>
                <a:gd name="connsiteX4" fmla="*/ 112888 w 338666"/>
                <a:gd name="connsiteY4" fmla="*/ 440266 h 2974622"/>
                <a:gd name="connsiteX5" fmla="*/ 67732 w 338666"/>
                <a:gd name="connsiteY5" fmla="*/ 688622 h 2974622"/>
                <a:gd name="connsiteX6" fmla="*/ 28221 w 338666"/>
                <a:gd name="connsiteY6" fmla="*/ 993422 h 2974622"/>
                <a:gd name="connsiteX7" fmla="*/ 5644 w 338666"/>
                <a:gd name="connsiteY7" fmla="*/ 1224844 h 2974622"/>
                <a:gd name="connsiteX8" fmla="*/ 5644 w 338666"/>
                <a:gd name="connsiteY8" fmla="*/ 1456266 h 2974622"/>
                <a:gd name="connsiteX9" fmla="*/ 5644 w 338666"/>
                <a:gd name="connsiteY9" fmla="*/ 1755422 h 2974622"/>
                <a:gd name="connsiteX10" fmla="*/ 39510 w 338666"/>
                <a:gd name="connsiteY10" fmla="*/ 2099733 h 2974622"/>
                <a:gd name="connsiteX11" fmla="*/ 95955 w 338666"/>
                <a:gd name="connsiteY11" fmla="*/ 2500489 h 2974622"/>
                <a:gd name="connsiteX12" fmla="*/ 163688 w 338666"/>
                <a:gd name="connsiteY12" fmla="*/ 2731911 h 2974622"/>
                <a:gd name="connsiteX13" fmla="*/ 237066 w 338666"/>
                <a:gd name="connsiteY13" fmla="*/ 2889955 h 2974622"/>
                <a:gd name="connsiteX14" fmla="*/ 333021 w 338666"/>
                <a:gd name="connsiteY14" fmla="*/ 2974622 h 2974622"/>
                <a:gd name="connsiteX0" fmla="*/ 337725 w 337725"/>
                <a:gd name="connsiteY0" fmla="*/ 0 h 2974622"/>
                <a:gd name="connsiteX1" fmla="*/ 286925 w 337725"/>
                <a:gd name="connsiteY1" fmla="*/ 16933 h 2974622"/>
                <a:gd name="connsiteX2" fmla="*/ 224836 w 337725"/>
                <a:gd name="connsiteY2" fmla="*/ 95955 h 2974622"/>
                <a:gd name="connsiteX3" fmla="*/ 168391 w 337725"/>
                <a:gd name="connsiteY3" fmla="*/ 231422 h 2974622"/>
                <a:gd name="connsiteX4" fmla="*/ 111947 w 337725"/>
                <a:gd name="connsiteY4" fmla="*/ 440266 h 2974622"/>
                <a:gd name="connsiteX5" fmla="*/ 66791 w 337725"/>
                <a:gd name="connsiteY5" fmla="*/ 688622 h 2974622"/>
                <a:gd name="connsiteX6" fmla="*/ 27280 w 337725"/>
                <a:gd name="connsiteY6" fmla="*/ 993422 h 2974622"/>
                <a:gd name="connsiteX7" fmla="*/ 4703 w 337725"/>
                <a:gd name="connsiteY7" fmla="*/ 1224844 h 2974622"/>
                <a:gd name="connsiteX8" fmla="*/ 4703 w 337725"/>
                <a:gd name="connsiteY8" fmla="*/ 1456266 h 2974622"/>
                <a:gd name="connsiteX9" fmla="*/ 4703 w 337725"/>
                <a:gd name="connsiteY9" fmla="*/ 1755422 h 2974622"/>
                <a:gd name="connsiteX10" fmla="*/ 32924 w 337725"/>
                <a:gd name="connsiteY10" fmla="*/ 2082800 h 2974622"/>
                <a:gd name="connsiteX11" fmla="*/ 95014 w 337725"/>
                <a:gd name="connsiteY11" fmla="*/ 2500489 h 2974622"/>
                <a:gd name="connsiteX12" fmla="*/ 162747 w 337725"/>
                <a:gd name="connsiteY12" fmla="*/ 2731911 h 2974622"/>
                <a:gd name="connsiteX13" fmla="*/ 236125 w 337725"/>
                <a:gd name="connsiteY13" fmla="*/ 2889955 h 2974622"/>
                <a:gd name="connsiteX14" fmla="*/ 332080 w 337725"/>
                <a:gd name="connsiteY14" fmla="*/ 2974622 h 297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7725" h="2974622">
                  <a:moveTo>
                    <a:pt x="337725" y="0"/>
                  </a:moveTo>
                  <a:cubicBezTo>
                    <a:pt x="321732" y="470"/>
                    <a:pt x="305740" y="940"/>
                    <a:pt x="286925" y="16933"/>
                  </a:cubicBezTo>
                  <a:cubicBezTo>
                    <a:pt x="268110" y="32926"/>
                    <a:pt x="244592" y="60207"/>
                    <a:pt x="224836" y="95955"/>
                  </a:cubicBezTo>
                  <a:cubicBezTo>
                    <a:pt x="205080" y="131703"/>
                    <a:pt x="187206" y="174037"/>
                    <a:pt x="168391" y="231422"/>
                  </a:cubicBezTo>
                  <a:cubicBezTo>
                    <a:pt x="149576" y="288807"/>
                    <a:pt x="128880" y="364066"/>
                    <a:pt x="111947" y="440266"/>
                  </a:cubicBezTo>
                  <a:cubicBezTo>
                    <a:pt x="95014" y="516466"/>
                    <a:pt x="80902" y="596429"/>
                    <a:pt x="66791" y="688622"/>
                  </a:cubicBezTo>
                  <a:cubicBezTo>
                    <a:pt x="52680" y="780815"/>
                    <a:pt x="37628" y="904052"/>
                    <a:pt x="27280" y="993422"/>
                  </a:cubicBezTo>
                  <a:cubicBezTo>
                    <a:pt x="16932" y="1082792"/>
                    <a:pt x="8466" y="1147703"/>
                    <a:pt x="4703" y="1224844"/>
                  </a:cubicBezTo>
                  <a:cubicBezTo>
                    <a:pt x="940" y="1301985"/>
                    <a:pt x="4703" y="1456266"/>
                    <a:pt x="4703" y="1456266"/>
                  </a:cubicBezTo>
                  <a:cubicBezTo>
                    <a:pt x="4703" y="1544696"/>
                    <a:pt x="0" y="1651000"/>
                    <a:pt x="4703" y="1755422"/>
                  </a:cubicBezTo>
                  <a:cubicBezTo>
                    <a:pt x="9407" y="1859844"/>
                    <a:pt x="17872" y="1958622"/>
                    <a:pt x="32924" y="2082800"/>
                  </a:cubicBezTo>
                  <a:cubicBezTo>
                    <a:pt x="47976" y="2206978"/>
                    <a:pt x="73377" y="2392304"/>
                    <a:pt x="95014" y="2500489"/>
                  </a:cubicBezTo>
                  <a:cubicBezTo>
                    <a:pt x="116651" y="2608674"/>
                    <a:pt x="139229" y="2667000"/>
                    <a:pt x="162747" y="2731911"/>
                  </a:cubicBezTo>
                  <a:cubicBezTo>
                    <a:pt x="186266" y="2796822"/>
                    <a:pt x="207903" y="2849503"/>
                    <a:pt x="236125" y="2889955"/>
                  </a:cubicBezTo>
                  <a:cubicBezTo>
                    <a:pt x="264347" y="2930407"/>
                    <a:pt x="298213" y="2952514"/>
                    <a:pt x="332080" y="2974622"/>
                  </a:cubicBezTo>
                </a:path>
              </a:pathLst>
            </a:custGeom>
            <a:ln w="28575">
              <a:solidFill>
                <a:srgbClr val="0000FF"/>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12014" name="62 CuadroTexto"/>
            <p:cNvSpPr txBox="1">
              <a:spLocks noChangeArrowheads="1"/>
            </p:cNvSpPr>
            <p:nvPr/>
          </p:nvSpPr>
          <p:spPr bwMode="auto">
            <a:xfrm>
              <a:off x="2512344" y="3592349"/>
              <a:ext cx="613611" cy="319424"/>
            </a:xfrm>
            <a:prstGeom prst="rect">
              <a:avLst/>
            </a:prstGeom>
            <a:noFill/>
            <a:ln w="28575">
              <a:noFill/>
              <a:miter lim="800000"/>
              <a:headEnd/>
              <a:tailEnd/>
            </a:ln>
          </p:spPr>
          <p:txBody>
            <a:bodyPr>
              <a:spAutoFit/>
            </a:bodyPr>
            <a:lstStyle/>
            <a:p>
              <a:r>
                <a:rPr lang="es-ES_tradnl" b="1">
                  <a:solidFill>
                    <a:srgbClr val="0518CD"/>
                  </a:solidFill>
                </a:rPr>
                <a:t>R</a:t>
              </a:r>
            </a:p>
          </p:txBody>
        </p:sp>
      </p:grpSp>
      <p:grpSp>
        <p:nvGrpSpPr>
          <p:cNvPr id="8" name="70 Grupo"/>
          <p:cNvGrpSpPr>
            <a:grpSpLocks/>
          </p:cNvGrpSpPr>
          <p:nvPr/>
        </p:nvGrpSpPr>
        <p:grpSpPr bwMode="auto">
          <a:xfrm>
            <a:off x="1350963" y="3870325"/>
            <a:ext cx="2981325" cy="531813"/>
            <a:chOff x="1351297" y="3869656"/>
            <a:chExt cx="2981148" cy="532021"/>
          </a:xfrm>
        </p:grpSpPr>
        <p:sp>
          <p:nvSpPr>
            <p:cNvPr id="60" name="59 Forma libre"/>
            <p:cNvSpPr/>
            <p:nvPr/>
          </p:nvSpPr>
          <p:spPr>
            <a:xfrm>
              <a:off x="1351297" y="3869656"/>
              <a:ext cx="2981148" cy="520904"/>
            </a:xfrm>
            <a:custGeom>
              <a:avLst/>
              <a:gdLst>
                <a:gd name="connsiteX0" fmla="*/ 0 w 3000375"/>
                <a:gd name="connsiteY0" fmla="*/ 0 h 521493"/>
                <a:gd name="connsiteX1" fmla="*/ 133350 w 3000375"/>
                <a:gd name="connsiteY1" fmla="*/ 180975 h 521493"/>
                <a:gd name="connsiteX2" fmla="*/ 438150 w 3000375"/>
                <a:gd name="connsiteY2" fmla="*/ 352425 h 521493"/>
                <a:gd name="connsiteX3" fmla="*/ 771525 w 3000375"/>
                <a:gd name="connsiteY3" fmla="*/ 438150 h 521493"/>
                <a:gd name="connsiteX4" fmla="*/ 1271587 w 3000375"/>
                <a:gd name="connsiteY4" fmla="*/ 509587 h 521493"/>
                <a:gd name="connsiteX5" fmla="*/ 1719262 w 3000375"/>
                <a:gd name="connsiteY5" fmla="*/ 509587 h 521493"/>
                <a:gd name="connsiteX6" fmla="*/ 2105025 w 3000375"/>
                <a:gd name="connsiteY6" fmla="*/ 461962 h 521493"/>
                <a:gd name="connsiteX7" fmla="*/ 2433637 w 3000375"/>
                <a:gd name="connsiteY7" fmla="*/ 395287 h 521493"/>
                <a:gd name="connsiteX8" fmla="*/ 2709862 w 3000375"/>
                <a:gd name="connsiteY8" fmla="*/ 295275 h 521493"/>
                <a:gd name="connsiteX9" fmla="*/ 2867025 w 3000375"/>
                <a:gd name="connsiteY9" fmla="*/ 204787 h 521493"/>
                <a:gd name="connsiteX10" fmla="*/ 2952750 w 3000375"/>
                <a:gd name="connsiteY10" fmla="*/ 114300 h 521493"/>
                <a:gd name="connsiteX11" fmla="*/ 3000375 w 3000375"/>
                <a:gd name="connsiteY11" fmla="*/ 0 h 5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0375" h="521493">
                  <a:moveTo>
                    <a:pt x="0" y="0"/>
                  </a:moveTo>
                  <a:cubicBezTo>
                    <a:pt x="30162" y="61119"/>
                    <a:pt x="60325" y="122238"/>
                    <a:pt x="133350" y="180975"/>
                  </a:cubicBezTo>
                  <a:cubicBezTo>
                    <a:pt x="206375" y="239712"/>
                    <a:pt x="331788" y="309563"/>
                    <a:pt x="438150" y="352425"/>
                  </a:cubicBezTo>
                  <a:cubicBezTo>
                    <a:pt x="544512" y="395287"/>
                    <a:pt x="632619" y="411956"/>
                    <a:pt x="771525" y="438150"/>
                  </a:cubicBezTo>
                  <a:cubicBezTo>
                    <a:pt x="910431" y="464344"/>
                    <a:pt x="1113631" y="497681"/>
                    <a:pt x="1271587" y="509587"/>
                  </a:cubicBezTo>
                  <a:cubicBezTo>
                    <a:pt x="1429543" y="521493"/>
                    <a:pt x="1580356" y="517525"/>
                    <a:pt x="1719262" y="509587"/>
                  </a:cubicBezTo>
                  <a:cubicBezTo>
                    <a:pt x="1858168" y="501650"/>
                    <a:pt x="1985963" y="481012"/>
                    <a:pt x="2105025" y="461962"/>
                  </a:cubicBezTo>
                  <a:cubicBezTo>
                    <a:pt x="2224088" y="442912"/>
                    <a:pt x="2332831" y="423068"/>
                    <a:pt x="2433637" y="395287"/>
                  </a:cubicBezTo>
                  <a:cubicBezTo>
                    <a:pt x="2534443" y="367506"/>
                    <a:pt x="2637631" y="327025"/>
                    <a:pt x="2709862" y="295275"/>
                  </a:cubicBezTo>
                  <a:cubicBezTo>
                    <a:pt x="2782093" y="263525"/>
                    <a:pt x="2826544" y="234949"/>
                    <a:pt x="2867025" y="204787"/>
                  </a:cubicBezTo>
                  <a:cubicBezTo>
                    <a:pt x="2907506" y="174625"/>
                    <a:pt x="2930525" y="148431"/>
                    <a:pt x="2952750" y="114300"/>
                  </a:cubicBezTo>
                  <a:cubicBezTo>
                    <a:pt x="2974975" y="80169"/>
                    <a:pt x="2987675" y="40084"/>
                    <a:pt x="3000375" y="0"/>
                  </a:cubicBezTo>
                </a:path>
              </a:pathLst>
            </a:cu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12012" name="63 CuadroTexto"/>
            <p:cNvSpPr txBox="1">
              <a:spLocks noChangeArrowheads="1"/>
            </p:cNvSpPr>
            <p:nvPr/>
          </p:nvSpPr>
          <p:spPr bwMode="auto">
            <a:xfrm>
              <a:off x="3188619" y="3940012"/>
              <a:ext cx="613611" cy="461665"/>
            </a:xfrm>
            <a:prstGeom prst="rect">
              <a:avLst/>
            </a:prstGeom>
            <a:noFill/>
            <a:ln w="28575">
              <a:noFill/>
              <a:miter lim="800000"/>
              <a:headEnd/>
              <a:tailEnd/>
            </a:ln>
          </p:spPr>
          <p:txBody>
            <a:bodyPr>
              <a:spAutoFit/>
            </a:bodyPr>
            <a:lstStyle/>
            <a:p>
              <a:r>
                <a:rPr lang="es-ES_tradnl" b="1">
                  <a:solidFill>
                    <a:srgbClr val="FF0000"/>
                  </a:solidFill>
                </a:rPr>
                <a:t>R</a:t>
              </a:r>
            </a:p>
          </p:txBody>
        </p:sp>
      </p:grpSp>
      <p:sp>
        <p:nvSpPr>
          <p:cNvPr id="66" name="65 CuadroTexto"/>
          <p:cNvSpPr txBox="1">
            <a:spLocks noChangeArrowheads="1"/>
          </p:cNvSpPr>
          <p:nvPr/>
        </p:nvSpPr>
        <p:spPr bwMode="auto">
          <a:xfrm>
            <a:off x="5661025" y="1179513"/>
            <a:ext cx="3090863" cy="5062537"/>
          </a:xfrm>
          <a:prstGeom prst="rect">
            <a:avLst/>
          </a:prstGeom>
          <a:solidFill>
            <a:schemeClr val="bg1"/>
          </a:solidFill>
          <a:ln w="9525">
            <a:solidFill>
              <a:schemeClr val="tx1"/>
            </a:solidFill>
            <a:miter lim="800000"/>
            <a:headEnd/>
            <a:tailEnd/>
          </a:ln>
        </p:spPr>
        <p:txBody>
          <a:bodyPr>
            <a:spAutoFit/>
          </a:bodyPr>
          <a:lstStyle/>
          <a:p>
            <a:pPr algn="ctr"/>
            <a:r>
              <a:rPr lang="es-ES_tradnl" sz="1900">
                <a:solidFill>
                  <a:srgbClr val="000000"/>
                </a:solidFill>
                <a:latin typeface="Calibri" pitchFamily="34" charset="0"/>
              </a:rPr>
              <a:t>Una córnea </a:t>
            </a:r>
            <a:r>
              <a:rPr lang="es-ES_tradnl" sz="1900" b="1">
                <a:solidFill>
                  <a:srgbClr val="FF0000"/>
                </a:solidFill>
                <a:latin typeface="Calibri" pitchFamily="34" charset="0"/>
              </a:rPr>
              <a:t>as</a:t>
            </a:r>
            <a:r>
              <a:rPr lang="es-ES_tradnl" sz="1900">
                <a:solidFill>
                  <a:srgbClr val="000000"/>
                </a:solidFill>
                <a:latin typeface="Calibri" pitchFamily="34" charset="0"/>
              </a:rPr>
              <a:t>tigmática tiene una superficie similar a la de un balón de rugby o un melón en la que los meridianos de máxima y mínima curvatura son perpendiculares:</a:t>
            </a:r>
          </a:p>
          <a:p>
            <a:pPr algn="ctr"/>
            <a:endParaRPr lang="es-ES_tradnl" sz="1900">
              <a:solidFill>
                <a:srgbClr val="000000"/>
              </a:solidFill>
              <a:latin typeface="Calibri" pitchFamily="34" charset="0"/>
            </a:endParaRPr>
          </a:p>
          <a:p>
            <a:pPr algn="ctr"/>
            <a:endParaRPr lang="es-ES_tradnl" sz="1900">
              <a:solidFill>
                <a:srgbClr val="000000"/>
              </a:solidFill>
              <a:latin typeface="Calibri" pitchFamily="34" charset="0"/>
            </a:endParaRPr>
          </a:p>
          <a:p>
            <a:pPr algn="ctr"/>
            <a:r>
              <a:rPr lang="es-ES_tradnl" sz="1900">
                <a:solidFill>
                  <a:srgbClr val="000000"/>
                </a:solidFill>
                <a:latin typeface="Calibri" pitchFamily="34" charset="0"/>
              </a:rPr>
              <a:t>En consecuencia, la potencia en el meridiano de menor radio (</a:t>
            </a:r>
            <a:r>
              <a:rPr lang="es-ES_tradnl" sz="1900" b="1">
                <a:solidFill>
                  <a:srgbClr val="0000FF"/>
                </a:solidFill>
                <a:latin typeface="Calibri" pitchFamily="34" charset="0"/>
              </a:rPr>
              <a:t>R</a:t>
            </a:r>
            <a:r>
              <a:rPr lang="es-ES_tradnl" sz="1900">
                <a:solidFill>
                  <a:srgbClr val="000000"/>
                </a:solidFill>
                <a:latin typeface="Calibri" pitchFamily="34" charset="0"/>
              </a:rPr>
              <a:t>) es mayor que en el de mayor radio dando lugar a dos imágenes situadas en diferentes posiciones:</a:t>
            </a:r>
          </a:p>
          <a:p>
            <a:pPr algn="ctr"/>
            <a:endParaRPr lang="es-ES_tradnl" sz="1900">
              <a:solidFill>
                <a:srgbClr val="000000"/>
              </a:solidFill>
              <a:latin typeface="Calibri" pitchFamily="34" charset="0"/>
            </a:endParaRPr>
          </a:p>
          <a:p>
            <a:pPr algn="ctr"/>
            <a:endParaRPr lang="es-ES_tradnl" sz="1900">
              <a:solidFill>
                <a:srgbClr val="000000"/>
              </a:solidFill>
              <a:latin typeface="Calibri" pitchFamily="34" charset="0"/>
            </a:endParaRPr>
          </a:p>
        </p:txBody>
      </p:sp>
      <p:sp>
        <p:nvSpPr>
          <p:cNvPr id="244785" name="Text Box 49"/>
          <p:cNvSpPr txBox="1">
            <a:spLocks noChangeArrowheads="1"/>
          </p:cNvSpPr>
          <p:nvPr/>
        </p:nvSpPr>
        <p:spPr bwMode="auto">
          <a:xfrm>
            <a:off x="6638925" y="3262313"/>
            <a:ext cx="1133475" cy="522287"/>
          </a:xfrm>
          <a:prstGeom prst="rect">
            <a:avLst/>
          </a:prstGeom>
          <a:noFill/>
          <a:ln w="9525">
            <a:noFill/>
            <a:miter lim="800000"/>
            <a:headEnd/>
            <a:tailEnd/>
          </a:ln>
        </p:spPr>
        <p:txBody>
          <a:bodyPr>
            <a:spAutoFit/>
          </a:bodyPr>
          <a:lstStyle/>
          <a:p>
            <a:pPr>
              <a:spcBef>
                <a:spcPct val="50000"/>
              </a:spcBef>
            </a:pPr>
            <a:r>
              <a:rPr lang="es-ES_tradnl" sz="2800" b="1">
                <a:solidFill>
                  <a:srgbClr val="3333CC"/>
                </a:solidFill>
              </a:rPr>
              <a:t>R </a:t>
            </a:r>
            <a:r>
              <a:rPr lang="es-ES_tradnl" sz="2800" b="1">
                <a:solidFill>
                  <a:srgbClr val="000000"/>
                </a:solidFill>
              </a:rPr>
              <a:t>&lt; </a:t>
            </a:r>
            <a:r>
              <a:rPr lang="es-ES_tradnl" sz="2800" b="1">
                <a:solidFill>
                  <a:srgbClr val="FF3300"/>
                </a:solidFill>
              </a:rPr>
              <a:t>R</a:t>
            </a:r>
          </a:p>
        </p:txBody>
      </p:sp>
      <p:sp>
        <p:nvSpPr>
          <p:cNvPr id="68" name="Text Box 49"/>
          <p:cNvSpPr txBox="1">
            <a:spLocks noChangeArrowheads="1"/>
          </p:cNvSpPr>
          <p:nvPr/>
        </p:nvSpPr>
        <p:spPr bwMode="auto">
          <a:xfrm>
            <a:off x="6662738" y="5608638"/>
            <a:ext cx="1133475" cy="522287"/>
          </a:xfrm>
          <a:prstGeom prst="rect">
            <a:avLst/>
          </a:prstGeom>
          <a:noFill/>
          <a:ln w="9525">
            <a:noFill/>
            <a:miter lim="800000"/>
            <a:headEnd/>
            <a:tailEnd/>
          </a:ln>
        </p:spPr>
        <p:txBody>
          <a:bodyPr>
            <a:spAutoFit/>
          </a:bodyPr>
          <a:lstStyle/>
          <a:p>
            <a:pPr>
              <a:spcBef>
                <a:spcPct val="50000"/>
              </a:spcBef>
            </a:pPr>
            <a:r>
              <a:rPr lang="es-ES_tradnl" sz="2800" b="1">
                <a:solidFill>
                  <a:srgbClr val="3333CC"/>
                </a:solidFill>
              </a:rPr>
              <a:t>P &gt;</a:t>
            </a:r>
            <a:r>
              <a:rPr lang="es-ES_tradnl" sz="2800" b="1">
                <a:solidFill>
                  <a:srgbClr val="000000"/>
                </a:solidFill>
              </a:rPr>
              <a:t> </a:t>
            </a:r>
            <a:r>
              <a:rPr lang="es-ES_tradnl" sz="2800" b="1">
                <a:solidFill>
                  <a:srgbClr val="FF3300"/>
                </a:solidFill>
              </a:rPr>
              <a:t>P</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473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2000"/>
                                        <p:tgtEl>
                                          <p:spTgt spid="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2000"/>
                                        <p:tgtEl>
                                          <p:spTgt spid="7"/>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6">
                                            <p:txEl>
                                              <p:pRg st="0" end="0"/>
                                            </p:txEl>
                                          </p:spTgt>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4478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66">
                                            <p:txEl>
                                              <p:pRg st="3" end="3"/>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38" grpId="0" animBg="1"/>
      <p:bldP spid="244785" grpId="0"/>
      <p:bldP spid="68" grpId="0"/>
    </p:bldLst>
  </p:timing>
</p:sld>
</file>

<file path=ppt/slides/slide209.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9" name="58 Rectángulo"/>
          <p:cNvSpPr/>
          <p:nvPr/>
        </p:nvSpPr>
        <p:spPr>
          <a:xfrm>
            <a:off x="2073275" y="782638"/>
            <a:ext cx="5126038" cy="59182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244738" name="Oval 2"/>
          <p:cNvSpPr>
            <a:spLocks noChangeArrowheads="1"/>
          </p:cNvSpPr>
          <p:nvPr/>
        </p:nvSpPr>
        <p:spPr bwMode="auto">
          <a:xfrm>
            <a:off x="2813050" y="2900363"/>
            <a:ext cx="2989263" cy="2055812"/>
          </a:xfrm>
          <a:prstGeom prst="ellipse">
            <a:avLst/>
          </a:prstGeom>
          <a:solidFill>
            <a:srgbClr val="B3FFFF"/>
          </a:solidFill>
          <a:ln w="9525">
            <a:noFill/>
            <a:round/>
            <a:headEnd/>
            <a:tailEnd/>
          </a:ln>
        </p:spPr>
        <p:txBody>
          <a:bodyPr wrap="none" anchor="ctr"/>
          <a:lstStyle/>
          <a:p>
            <a:endParaRPr lang="es-ES_tradnl">
              <a:solidFill>
                <a:srgbClr val="000000"/>
              </a:solidFill>
            </a:endParaRPr>
          </a:p>
        </p:txBody>
      </p:sp>
      <p:grpSp>
        <p:nvGrpSpPr>
          <p:cNvPr id="2" name="Group 3"/>
          <p:cNvGrpSpPr>
            <a:grpSpLocks/>
          </p:cNvGrpSpPr>
          <p:nvPr/>
        </p:nvGrpSpPr>
        <p:grpSpPr bwMode="auto">
          <a:xfrm>
            <a:off x="2346325" y="906463"/>
            <a:ext cx="4041775" cy="5729287"/>
            <a:chOff x="1478" y="306"/>
            <a:chExt cx="2546" cy="3609"/>
          </a:xfrm>
        </p:grpSpPr>
        <p:sp>
          <p:nvSpPr>
            <p:cNvPr id="513065" name="Line 4"/>
            <p:cNvSpPr>
              <a:spLocks noChangeShapeType="1"/>
            </p:cNvSpPr>
            <p:nvPr/>
          </p:nvSpPr>
          <p:spPr bwMode="auto">
            <a:xfrm flipV="1">
              <a:off x="2714" y="1159"/>
              <a:ext cx="0" cy="395"/>
            </a:xfrm>
            <a:prstGeom prst="line">
              <a:avLst/>
            </a:prstGeom>
            <a:noFill/>
            <a:ln w="9525">
              <a:solidFill>
                <a:schemeClr val="tx1"/>
              </a:solidFill>
              <a:round/>
              <a:headEnd/>
              <a:tailEnd/>
            </a:ln>
          </p:spPr>
          <p:txBody>
            <a:bodyPr/>
            <a:lstStyle/>
            <a:p>
              <a:endParaRPr lang="es-ES_tradnl"/>
            </a:p>
          </p:txBody>
        </p:sp>
        <p:grpSp>
          <p:nvGrpSpPr>
            <p:cNvPr id="513066" name="Group 5"/>
            <p:cNvGrpSpPr>
              <a:grpSpLocks/>
            </p:cNvGrpSpPr>
            <p:nvPr/>
          </p:nvGrpSpPr>
          <p:grpSpPr bwMode="auto">
            <a:xfrm>
              <a:off x="1478" y="306"/>
              <a:ext cx="2546" cy="3609"/>
              <a:chOff x="1478" y="306"/>
              <a:chExt cx="2546" cy="3609"/>
            </a:xfrm>
          </p:grpSpPr>
          <p:sp>
            <p:nvSpPr>
              <p:cNvPr id="513067" name="Line 6"/>
              <p:cNvSpPr>
                <a:spLocks noChangeShapeType="1"/>
              </p:cNvSpPr>
              <p:nvPr/>
            </p:nvSpPr>
            <p:spPr bwMode="auto">
              <a:xfrm>
                <a:off x="1747" y="2218"/>
                <a:ext cx="1908" cy="0"/>
              </a:xfrm>
              <a:prstGeom prst="line">
                <a:avLst/>
              </a:prstGeom>
              <a:noFill/>
              <a:ln w="9525">
                <a:solidFill>
                  <a:schemeClr val="tx1"/>
                </a:solidFill>
                <a:prstDash val="dash"/>
                <a:round/>
                <a:headEnd/>
                <a:tailEnd/>
              </a:ln>
            </p:spPr>
            <p:txBody>
              <a:bodyPr/>
              <a:lstStyle/>
              <a:p>
                <a:endParaRPr lang="es-ES_tradnl"/>
              </a:p>
            </p:txBody>
          </p:sp>
          <p:sp>
            <p:nvSpPr>
              <p:cNvPr id="513068" name="Line 7"/>
              <p:cNvSpPr>
                <a:spLocks noChangeShapeType="1"/>
              </p:cNvSpPr>
              <p:nvPr/>
            </p:nvSpPr>
            <p:spPr bwMode="auto">
              <a:xfrm flipH="1">
                <a:off x="3655" y="2218"/>
                <a:ext cx="369" cy="0"/>
              </a:xfrm>
              <a:prstGeom prst="line">
                <a:avLst/>
              </a:prstGeom>
              <a:noFill/>
              <a:ln w="9525">
                <a:solidFill>
                  <a:schemeClr val="tx1"/>
                </a:solidFill>
                <a:round/>
                <a:headEnd/>
                <a:tailEnd/>
              </a:ln>
            </p:spPr>
            <p:txBody>
              <a:bodyPr/>
              <a:lstStyle/>
              <a:p>
                <a:endParaRPr lang="es-ES_tradnl"/>
              </a:p>
            </p:txBody>
          </p:sp>
          <p:sp>
            <p:nvSpPr>
              <p:cNvPr id="513069" name="Line 8"/>
              <p:cNvSpPr>
                <a:spLocks noChangeShapeType="1"/>
              </p:cNvSpPr>
              <p:nvPr/>
            </p:nvSpPr>
            <p:spPr bwMode="auto">
              <a:xfrm>
                <a:off x="2714" y="1554"/>
                <a:ext cx="0" cy="1311"/>
              </a:xfrm>
              <a:prstGeom prst="line">
                <a:avLst/>
              </a:prstGeom>
              <a:noFill/>
              <a:ln w="9525">
                <a:solidFill>
                  <a:schemeClr val="tx1"/>
                </a:solidFill>
                <a:prstDash val="dash"/>
                <a:round/>
                <a:headEnd/>
                <a:tailEnd/>
              </a:ln>
            </p:spPr>
            <p:txBody>
              <a:bodyPr/>
              <a:lstStyle/>
              <a:p>
                <a:endParaRPr lang="es-ES_tradnl"/>
              </a:p>
            </p:txBody>
          </p:sp>
          <p:grpSp>
            <p:nvGrpSpPr>
              <p:cNvPr id="513070" name="Group 9"/>
              <p:cNvGrpSpPr>
                <a:grpSpLocks/>
              </p:cNvGrpSpPr>
              <p:nvPr/>
            </p:nvGrpSpPr>
            <p:grpSpPr bwMode="auto">
              <a:xfrm>
                <a:off x="1478" y="306"/>
                <a:ext cx="2342" cy="3609"/>
                <a:chOff x="1478" y="306"/>
                <a:chExt cx="2342" cy="3609"/>
              </a:xfrm>
            </p:grpSpPr>
            <p:grpSp>
              <p:nvGrpSpPr>
                <p:cNvPr id="513071" name="Group 10"/>
                <p:cNvGrpSpPr>
                  <a:grpSpLocks/>
                </p:cNvGrpSpPr>
                <p:nvPr/>
              </p:nvGrpSpPr>
              <p:grpSpPr bwMode="auto">
                <a:xfrm>
                  <a:off x="1705" y="306"/>
                  <a:ext cx="2115" cy="3609"/>
                  <a:chOff x="1824" y="915"/>
                  <a:chExt cx="1510" cy="2576"/>
                </a:xfrm>
              </p:grpSpPr>
              <p:sp>
                <p:nvSpPr>
                  <p:cNvPr id="513075" name="Line 11"/>
                  <p:cNvSpPr>
                    <a:spLocks noChangeShapeType="1"/>
                  </p:cNvSpPr>
                  <p:nvPr/>
                </p:nvSpPr>
                <p:spPr bwMode="auto">
                  <a:xfrm flipV="1">
                    <a:off x="2402" y="1849"/>
                    <a:ext cx="380" cy="663"/>
                  </a:xfrm>
                  <a:prstGeom prst="line">
                    <a:avLst/>
                  </a:prstGeom>
                  <a:noFill/>
                  <a:ln w="9525">
                    <a:solidFill>
                      <a:schemeClr val="tx1"/>
                    </a:solidFill>
                    <a:prstDash val="dash"/>
                    <a:round/>
                    <a:headEnd/>
                    <a:tailEnd/>
                  </a:ln>
                </p:spPr>
                <p:txBody>
                  <a:bodyPr/>
                  <a:lstStyle/>
                  <a:p>
                    <a:endParaRPr lang="es-ES_tradnl"/>
                  </a:p>
                </p:txBody>
              </p:sp>
              <p:sp>
                <p:nvSpPr>
                  <p:cNvPr id="513076" name="Line 12"/>
                  <p:cNvSpPr>
                    <a:spLocks noChangeShapeType="1"/>
                  </p:cNvSpPr>
                  <p:nvPr/>
                </p:nvSpPr>
                <p:spPr bwMode="auto">
                  <a:xfrm flipV="1">
                    <a:off x="2791" y="915"/>
                    <a:ext cx="543" cy="920"/>
                  </a:xfrm>
                  <a:prstGeom prst="line">
                    <a:avLst/>
                  </a:prstGeom>
                  <a:noFill/>
                  <a:ln w="9525">
                    <a:solidFill>
                      <a:schemeClr val="tx1"/>
                    </a:solidFill>
                    <a:round/>
                    <a:headEnd/>
                    <a:tailEnd/>
                  </a:ln>
                </p:spPr>
                <p:txBody>
                  <a:bodyPr/>
                  <a:lstStyle/>
                  <a:p>
                    <a:endParaRPr lang="es-ES_tradnl"/>
                  </a:p>
                </p:txBody>
              </p:sp>
              <p:sp>
                <p:nvSpPr>
                  <p:cNvPr id="513077" name="Line 13"/>
                  <p:cNvSpPr>
                    <a:spLocks noChangeShapeType="1"/>
                  </p:cNvSpPr>
                  <p:nvPr/>
                </p:nvSpPr>
                <p:spPr bwMode="auto">
                  <a:xfrm flipV="1">
                    <a:off x="1824" y="2503"/>
                    <a:ext cx="584" cy="988"/>
                  </a:xfrm>
                  <a:prstGeom prst="line">
                    <a:avLst/>
                  </a:prstGeom>
                  <a:noFill/>
                  <a:ln w="9525">
                    <a:solidFill>
                      <a:schemeClr val="tx1"/>
                    </a:solidFill>
                    <a:round/>
                    <a:headEnd/>
                    <a:tailEnd/>
                  </a:ln>
                </p:spPr>
                <p:txBody>
                  <a:bodyPr/>
                  <a:lstStyle/>
                  <a:p>
                    <a:endParaRPr lang="es-ES_tradnl"/>
                  </a:p>
                </p:txBody>
              </p:sp>
            </p:grpSp>
            <p:grpSp>
              <p:nvGrpSpPr>
                <p:cNvPr id="513072" name="Group 14"/>
                <p:cNvGrpSpPr>
                  <a:grpSpLocks/>
                </p:cNvGrpSpPr>
                <p:nvPr/>
              </p:nvGrpSpPr>
              <p:grpSpPr bwMode="auto">
                <a:xfrm>
                  <a:off x="1478" y="2218"/>
                  <a:ext cx="1236" cy="1017"/>
                  <a:chOff x="1478" y="2218"/>
                  <a:chExt cx="1236" cy="1017"/>
                </a:xfrm>
              </p:grpSpPr>
              <p:sp>
                <p:nvSpPr>
                  <p:cNvPr id="513073" name="Line 22"/>
                  <p:cNvSpPr>
                    <a:spLocks noChangeShapeType="1"/>
                  </p:cNvSpPr>
                  <p:nvPr/>
                </p:nvSpPr>
                <p:spPr bwMode="auto">
                  <a:xfrm flipH="1">
                    <a:off x="1478" y="2218"/>
                    <a:ext cx="302" cy="0"/>
                  </a:xfrm>
                  <a:prstGeom prst="line">
                    <a:avLst/>
                  </a:prstGeom>
                  <a:noFill/>
                  <a:ln w="9525">
                    <a:solidFill>
                      <a:schemeClr val="tx1"/>
                    </a:solidFill>
                    <a:round/>
                    <a:headEnd/>
                    <a:tailEnd/>
                  </a:ln>
                </p:spPr>
                <p:txBody>
                  <a:bodyPr/>
                  <a:lstStyle/>
                  <a:p>
                    <a:endParaRPr lang="es-ES_tradnl"/>
                  </a:p>
                </p:txBody>
              </p:sp>
              <p:sp>
                <p:nvSpPr>
                  <p:cNvPr id="513074" name="Line 23"/>
                  <p:cNvSpPr>
                    <a:spLocks noChangeShapeType="1"/>
                  </p:cNvSpPr>
                  <p:nvPr/>
                </p:nvSpPr>
                <p:spPr bwMode="auto">
                  <a:xfrm flipV="1">
                    <a:off x="2714" y="2840"/>
                    <a:ext cx="0" cy="395"/>
                  </a:xfrm>
                  <a:prstGeom prst="line">
                    <a:avLst/>
                  </a:prstGeom>
                  <a:noFill/>
                  <a:ln w="9525">
                    <a:solidFill>
                      <a:schemeClr val="tx1"/>
                    </a:solidFill>
                    <a:round/>
                    <a:headEnd/>
                    <a:tailEnd/>
                  </a:ln>
                </p:spPr>
                <p:txBody>
                  <a:bodyPr/>
                  <a:lstStyle/>
                  <a:p>
                    <a:endParaRPr lang="es-ES_tradnl"/>
                  </a:p>
                </p:txBody>
              </p:sp>
            </p:grpSp>
          </p:grpSp>
        </p:grpSp>
      </p:grpSp>
      <p:sp>
        <p:nvSpPr>
          <p:cNvPr id="244760" name="Line 24"/>
          <p:cNvSpPr>
            <a:spLocks noChangeShapeType="1"/>
          </p:cNvSpPr>
          <p:nvPr/>
        </p:nvSpPr>
        <p:spPr bwMode="auto">
          <a:xfrm flipV="1">
            <a:off x="2776538" y="4217988"/>
            <a:ext cx="2767012" cy="2297112"/>
          </a:xfrm>
          <a:prstGeom prst="line">
            <a:avLst/>
          </a:prstGeom>
          <a:noFill/>
          <a:ln w="19050">
            <a:solidFill>
              <a:srgbClr val="FF3300"/>
            </a:solidFill>
            <a:round/>
            <a:headEnd/>
            <a:tailEnd/>
          </a:ln>
        </p:spPr>
        <p:txBody>
          <a:bodyPr/>
          <a:lstStyle/>
          <a:p>
            <a:endParaRPr lang="es-ES_tradnl"/>
          </a:p>
        </p:txBody>
      </p:sp>
      <p:sp>
        <p:nvSpPr>
          <p:cNvPr id="244761" name="Freeform 25"/>
          <p:cNvSpPr>
            <a:spLocks/>
          </p:cNvSpPr>
          <p:nvPr/>
        </p:nvSpPr>
        <p:spPr bwMode="auto">
          <a:xfrm rot="-2010999">
            <a:off x="4051300" y="5383213"/>
            <a:ext cx="128588" cy="134937"/>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23" y="27"/>
                </a:lnTo>
                <a:lnTo>
                  <a:pt x="0" y="0"/>
                </a:lnTo>
                <a:close/>
              </a:path>
            </a:pathLst>
          </a:custGeom>
          <a:solidFill>
            <a:srgbClr val="FF0000"/>
          </a:solidFill>
          <a:ln w="9525">
            <a:noFill/>
            <a:round/>
            <a:headEnd/>
            <a:tailEnd/>
          </a:ln>
        </p:spPr>
        <p:txBody>
          <a:bodyPr/>
          <a:lstStyle/>
          <a:p>
            <a:endParaRPr lang="es-ES_tradnl"/>
          </a:p>
        </p:txBody>
      </p:sp>
      <p:sp>
        <p:nvSpPr>
          <p:cNvPr id="244762" name="Line 26"/>
          <p:cNvSpPr>
            <a:spLocks noChangeShapeType="1"/>
          </p:cNvSpPr>
          <p:nvPr/>
        </p:nvSpPr>
        <p:spPr bwMode="auto">
          <a:xfrm flipV="1">
            <a:off x="2778125" y="3935413"/>
            <a:ext cx="19050" cy="2581275"/>
          </a:xfrm>
          <a:prstGeom prst="line">
            <a:avLst/>
          </a:prstGeom>
          <a:noFill/>
          <a:ln w="19050">
            <a:solidFill>
              <a:srgbClr val="FF3300"/>
            </a:solidFill>
            <a:round/>
            <a:headEnd/>
            <a:tailEnd/>
          </a:ln>
        </p:spPr>
        <p:txBody>
          <a:bodyPr/>
          <a:lstStyle/>
          <a:p>
            <a:endParaRPr lang="es-ES_tradnl"/>
          </a:p>
        </p:txBody>
      </p:sp>
      <p:sp>
        <p:nvSpPr>
          <p:cNvPr id="244763" name="Freeform 27"/>
          <p:cNvSpPr>
            <a:spLocks/>
          </p:cNvSpPr>
          <p:nvPr/>
        </p:nvSpPr>
        <p:spPr bwMode="auto">
          <a:xfrm rot="-5277283">
            <a:off x="2750344" y="5083969"/>
            <a:ext cx="130175" cy="134937"/>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23" y="27"/>
                </a:lnTo>
                <a:lnTo>
                  <a:pt x="0" y="0"/>
                </a:lnTo>
                <a:close/>
              </a:path>
            </a:pathLst>
          </a:custGeom>
          <a:solidFill>
            <a:srgbClr val="FF0000"/>
          </a:solidFill>
          <a:ln w="9525">
            <a:noFill/>
            <a:round/>
            <a:headEnd/>
            <a:tailEnd/>
          </a:ln>
        </p:spPr>
        <p:txBody>
          <a:bodyPr/>
          <a:lstStyle/>
          <a:p>
            <a:endParaRPr lang="es-ES_tradnl"/>
          </a:p>
        </p:txBody>
      </p:sp>
      <p:sp>
        <p:nvSpPr>
          <p:cNvPr id="244764" name="Line 28"/>
          <p:cNvSpPr>
            <a:spLocks noChangeShapeType="1"/>
          </p:cNvSpPr>
          <p:nvPr/>
        </p:nvSpPr>
        <p:spPr bwMode="auto">
          <a:xfrm flipV="1">
            <a:off x="2778125" y="3276600"/>
            <a:ext cx="1284288" cy="3221038"/>
          </a:xfrm>
          <a:prstGeom prst="line">
            <a:avLst/>
          </a:prstGeom>
          <a:noFill/>
          <a:ln w="19050">
            <a:solidFill>
              <a:schemeClr val="accent2"/>
            </a:solidFill>
            <a:round/>
            <a:headEnd/>
            <a:tailEnd/>
          </a:ln>
        </p:spPr>
        <p:txBody>
          <a:bodyPr/>
          <a:lstStyle/>
          <a:p>
            <a:endParaRPr lang="es-ES_tradnl"/>
          </a:p>
        </p:txBody>
      </p:sp>
      <p:sp>
        <p:nvSpPr>
          <p:cNvPr id="244765" name="Freeform 29"/>
          <p:cNvSpPr>
            <a:spLocks/>
          </p:cNvSpPr>
          <p:nvPr/>
        </p:nvSpPr>
        <p:spPr bwMode="auto">
          <a:xfrm rot="-3715649">
            <a:off x="3327400" y="4949825"/>
            <a:ext cx="128588" cy="134938"/>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18" y="27"/>
                </a:lnTo>
                <a:lnTo>
                  <a:pt x="0" y="0"/>
                </a:lnTo>
                <a:close/>
              </a:path>
            </a:pathLst>
          </a:custGeom>
          <a:solidFill>
            <a:srgbClr val="6000C0"/>
          </a:solidFill>
          <a:ln w="9525">
            <a:noFill/>
            <a:round/>
            <a:headEnd/>
            <a:tailEnd/>
          </a:ln>
        </p:spPr>
        <p:txBody>
          <a:bodyPr/>
          <a:lstStyle/>
          <a:p>
            <a:endParaRPr lang="es-ES_tradnl"/>
          </a:p>
        </p:txBody>
      </p:sp>
      <p:sp>
        <p:nvSpPr>
          <p:cNvPr id="244766" name="Line 30"/>
          <p:cNvSpPr>
            <a:spLocks noChangeShapeType="1"/>
          </p:cNvSpPr>
          <p:nvPr/>
        </p:nvSpPr>
        <p:spPr bwMode="auto">
          <a:xfrm flipV="1">
            <a:off x="2776538" y="4957763"/>
            <a:ext cx="1519237" cy="1547812"/>
          </a:xfrm>
          <a:prstGeom prst="line">
            <a:avLst/>
          </a:prstGeom>
          <a:noFill/>
          <a:ln w="19050">
            <a:solidFill>
              <a:schemeClr val="accent2"/>
            </a:solidFill>
            <a:round/>
            <a:headEnd/>
            <a:tailEnd/>
          </a:ln>
        </p:spPr>
        <p:txBody>
          <a:bodyPr/>
          <a:lstStyle/>
          <a:p>
            <a:endParaRPr lang="es-ES_tradnl"/>
          </a:p>
        </p:txBody>
      </p:sp>
      <p:sp>
        <p:nvSpPr>
          <p:cNvPr id="244767" name="Freeform 31"/>
          <p:cNvSpPr>
            <a:spLocks/>
          </p:cNvSpPr>
          <p:nvPr/>
        </p:nvSpPr>
        <p:spPr bwMode="auto">
          <a:xfrm rot="-2246809">
            <a:off x="3811588" y="5349875"/>
            <a:ext cx="130175" cy="134938"/>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18" y="27"/>
                </a:lnTo>
                <a:lnTo>
                  <a:pt x="0" y="0"/>
                </a:lnTo>
                <a:close/>
              </a:path>
            </a:pathLst>
          </a:custGeom>
          <a:solidFill>
            <a:srgbClr val="6000C0"/>
          </a:solidFill>
          <a:ln w="9525">
            <a:noFill/>
            <a:round/>
            <a:headEnd/>
            <a:tailEnd/>
          </a:ln>
        </p:spPr>
        <p:txBody>
          <a:bodyPr/>
          <a:lstStyle/>
          <a:p>
            <a:endParaRPr lang="es-ES_tradnl"/>
          </a:p>
        </p:txBody>
      </p:sp>
      <p:grpSp>
        <p:nvGrpSpPr>
          <p:cNvPr id="7" name="Group 32"/>
          <p:cNvGrpSpPr>
            <a:grpSpLocks/>
          </p:cNvGrpSpPr>
          <p:nvPr/>
        </p:nvGrpSpPr>
        <p:grpSpPr bwMode="auto">
          <a:xfrm>
            <a:off x="2797175" y="1098550"/>
            <a:ext cx="3151188" cy="2836863"/>
            <a:chOff x="1762" y="427"/>
            <a:chExt cx="1985" cy="1787"/>
          </a:xfrm>
        </p:grpSpPr>
        <p:sp>
          <p:nvSpPr>
            <p:cNvPr id="513063" name="Line 33"/>
            <p:cNvSpPr>
              <a:spLocks noChangeShapeType="1"/>
            </p:cNvSpPr>
            <p:nvPr/>
          </p:nvSpPr>
          <p:spPr bwMode="auto">
            <a:xfrm flipV="1">
              <a:off x="1762" y="1592"/>
              <a:ext cx="684" cy="622"/>
            </a:xfrm>
            <a:prstGeom prst="line">
              <a:avLst/>
            </a:prstGeom>
            <a:noFill/>
            <a:ln w="19050">
              <a:solidFill>
                <a:srgbClr val="FF3300"/>
              </a:solidFill>
              <a:prstDash val="dash"/>
              <a:round/>
              <a:headEnd/>
              <a:tailEnd/>
            </a:ln>
          </p:spPr>
          <p:txBody>
            <a:bodyPr/>
            <a:lstStyle/>
            <a:p>
              <a:endParaRPr lang="es-ES_tradnl"/>
            </a:p>
          </p:txBody>
        </p:sp>
        <p:sp>
          <p:nvSpPr>
            <p:cNvPr id="513064" name="Line 34"/>
            <p:cNvSpPr>
              <a:spLocks noChangeShapeType="1"/>
            </p:cNvSpPr>
            <p:nvPr/>
          </p:nvSpPr>
          <p:spPr bwMode="auto">
            <a:xfrm flipV="1">
              <a:off x="2447" y="427"/>
              <a:ext cx="1300" cy="1163"/>
            </a:xfrm>
            <a:prstGeom prst="line">
              <a:avLst/>
            </a:prstGeom>
            <a:noFill/>
            <a:ln w="19050">
              <a:solidFill>
                <a:srgbClr val="FF3300"/>
              </a:solidFill>
              <a:round/>
              <a:headEnd/>
              <a:tailEnd/>
            </a:ln>
          </p:spPr>
          <p:txBody>
            <a:bodyPr/>
            <a:lstStyle/>
            <a:p>
              <a:endParaRPr lang="es-ES_tradnl"/>
            </a:p>
          </p:txBody>
        </p:sp>
      </p:grpSp>
      <p:sp>
        <p:nvSpPr>
          <p:cNvPr id="244771" name="Freeform 35"/>
          <p:cNvSpPr>
            <a:spLocks/>
          </p:cNvSpPr>
          <p:nvPr/>
        </p:nvSpPr>
        <p:spPr bwMode="auto">
          <a:xfrm rot="-2246809">
            <a:off x="4613275" y="2179638"/>
            <a:ext cx="130175" cy="136525"/>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23" y="27"/>
                </a:lnTo>
                <a:lnTo>
                  <a:pt x="0" y="0"/>
                </a:lnTo>
                <a:close/>
              </a:path>
            </a:pathLst>
          </a:custGeom>
          <a:solidFill>
            <a:srgbClr val="FF0000"/>
          </a:solidFill>
          <a:ln w="9525">
            <a:noFill/>
            <a:round/>
            <a:headEnd/>
            <a:tailEnd/>
          </a:ln>
        </p:spPr>
        <p:txBody>
          <a:bodyPr/>
          <a:lstStyle/>
          <a:p>
            <a:endParaRPr lang="es-ES_tradnl"/>
          </a:p>
        </p:txBody>
      </p:sp>
      <p:grpSp>
        <p:nvGrpSpPr>
          <p:cNvPr id="8" name="Group 36"/>
          <p:cNvGrpSpPr>
            <a:grpSpLocks/>
          </p:cNvGrpSpPr>
          <p:nvPr/>
        </p:nvGrpSpPr>
        <p:grpSpPr bwMode="auto">
          <a:xfrm>
            <a:off x="5546725" y="1098550"/>
            <a:ext cx="414338" cy="3136900"/>
            <a:chOff x="3494" y="427"/>
            <a:chExt cx="261" cy="1976"/>
          </a:xfrm>
        </p:grpSpPr>
        <p:sp>
          <p:nvSpPr>
            <p:cNvPr id="513061" name="Line 37"/>
            <p:cNvSpPr>
              <a:spLocks noChangeShapeType="1"/>
            </p:cNvSpPr>
            <p:nvPr/>
          </p:nvSpPr>
          <p:spPr bwMode="auto">
            <a:xfrm flipV="1">
              <a:off x="3494" y="1944"/>
              <a:ext cx="57" cy="459"/>
            </a:xfrm>
            <a:prstGeom prst="line">
              <a:avLst/>
            </a:prstGeom>
            <a:noFill/>
            <a:ln w="19050">
              <a:solidFill>
                <a:srgbClr val="FF3300"/>
              </a:solidFill>
              <a:prstDash val="dash"/>
              <a:round/>
              <a:headEnd/>
              <a:tailEnd/>
            </a:ln>
          </p:spPr>
          <p:txBody>
            <a:bodyPr/>
            <a:lstStyle/>
            <a:p>
              <a:endParaRPr lang="es-ES_tradnl"/>
            </a:p>
          </p:txBody>
        </p:sp>
        <p:sp>
          <p:nvSpPr>
            <p:cNvPr id="513062" name="Line 38"/>
            <p:cNvSpPr>
              <a:spLocks noChangeShapeType="1"/>
            </p:cNvSpPr>
            <p:nvPr/>
          </p:nvSpPr>
          <p:spPr bwMode="auto">
            <a:xfrm flipV="1">
              <a:off x="3551" y="427"/>
              <a:ext cx="204" cy="1525"/>
            </a:xfrm>
            <a:prstGeom prst="line">
              <a:avLst/>
            </a:prstGeom>
            <a:noFill/>
            <a:ln w="19050">
              <a:solidFill>
                <a:srgbClr val="FF3300"/>
              </a:solidFill>
              <a:round/>
              <a:headEnd/>
              <a:tailEnd/>
            </a:ln>
          </p:spPr>
          <p:txBody>
            <a:bodyPr/>
            <a:lstStyle/>
            <a:p>
              <a:endParaRPr lang="es-ES_tradnl"/>
            </a:p>
          </p:txBody>
        </p:sp>
      </p:grpSp>
      <p:sp>
        <p:nvSpPr>
          <p:cNvPr id="244775" name="Freeform 39"/>
          <p:cNvSpPr>
            <a:spLocks/>
          </p:cNvSpPr>
          <p:nvPr/>
        </p:nvSpPr>
        <p:spPr bwMode="auto">
          <a:xfrm rot="-4886261">
            <a:off x="5682457" y="2745581"/>
            <a:ext cx="128588" cy="136525"/>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23" y="27"/>
                </a:lnTo>
                <a:lnTo>
                  <a:pt x="0" y="0"/>
                </a:lnTo>
                <a:close/>
              </a:path>
            </a:pathLst>
          </a:custGeom>
          <a:solidFill>
            <a:srgbClr val="FF0000"/>
          </a:solidFill>
          <a:ln w="9525">
            <a:noFill/>
            <a:round/>
            <a:headEnd/>
            <a:tailEnd/>
          </a:ln>
        </p:spPr>
        <p:txBody>
          <a:bodyPr/>
          <a:lstStyle/>
          <a:p>
            <a:endParaRPr lang="es-ES_tradnl"/>
          </a:p>
        </p:txBody>
      </p:sp>
      <p:grpSp>
        <p:nvGrpSpPr>
          <p:cNvPr id="9" name="Group 40"/>
          <p:cNvGrpSpPr>
            <a:grpSpLocks/>
          </p:cNvGrpSpPr>
          <p:nvPr/>
        </p:nvGrpSpPr>
        <p:grpSpPr bwMode="auto">
          <a:xfrm>
            <a:off x="4294188" y="1531938"/>
            <a:ext cx="1409700" cy="3419475"/>
            <a:chOff x="2705" y="700"/>
            <a:chExt cx="888" cy="2154"/>
          </a:xfrm>
        </p:grpSpPr>
        <p:sp>
          <p:nvSpPr>
            <p:cNvPr id="513059" name="Line 41"/>
            <p:cNvSpPr>
              <a:spLocks noChangeShapeType="1"/>
            </p:cNvSpPr>
            <p:nvPr/>
          </p:nvSpPr>
          <p:spPr bwMode="auto">
            <a:xfrm flipV="1">
              <a:off x="2705" y="1647"/>
              <a:ext cx="496" cy="1207"/>
            </a:xfrm>
            <a:prstGeom prst="line">
              <a:avLst/>
            </a:prstGeom>
            <a:noFill/>
            <a:ln w="19050">
              <a:solidFill>
                <a:schemeClr val="accent2"/>
              </a:solidFill>
              <a:prstDash val="dash"/>
              <a:round/>
              <a:headEnd/>
              <a:tailEnd/>
            </a:ln>
          </p:spPr>
          <p:txBody>
            <a:bodyPr/>
            <a:lstStyle/>
            <a:p>
              <a:endParaRPr lang="es-ES_tradnl"/>
            </a:p>
          </p:txBody>
        </p:sp>
        <p:sp>
          <p:nvSpPr>
            <p:cNvPr id="513060" name="Line 42"/>
            <p:cNvSpPr>
              <a:spLocks noChangeShapeType="1"/>
            </p:cNvSpPr>
            <p:nvPr/>
          </p:nvSpPr>
          <p:spPr bwMode="auto">
            <a:xfrm flipV="1">
              <a:off x="3195" y="700"/>
              <a:ext cx="398" cy="961"/>
            </a:xfrm>
            <a:prstGeom prst="line">
              <a:avLst/>
            </a:prstGeom>
            <a:noFill/>
            <a:ln w="19050">
              <a:solidFill>
                <a:schemeClr val="accent2"/>
              </a:solidFill>
              <a:round/>
              <a:headEnd/>
              <a:tailEnd/>
            </a:ln>
          </p:spPr>
          <p:txBody>
            <a:bodyPr/>
            <a:lstStyle/>
            <a:p>
              <a:endParaRPr lang="es-ES_tradnl"/>
            </a:p>
          </p:txBody>
        </p:sp>
      </p:grpSp>
      <p:sp>
        <p:nvSpPr>
          <p:cNvPr id="244779" name="Freeform 43"/>
          <p:cNvSpPr>
            <a:spLocks/>
          </p:cNvSpPr>
          <p:nvPr/>
        </p:nvSpPr>
        <p:spPr bwMode="auto">
          <a:xfrm rot="-3760298">
            <a:off x="5170488" y="2601913"/>
            <a:ext cx="130175" cy="136525"/>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18" y="27"/>
                </a:lnTo>
                <a:lnTo>
                  <a:pt x="0" y="0"/>
                </a:lnTo>
                <a:close/>
              </a:path>
            </a:pathLst>
          </a:custGeom>
          <a:solidFill>
            <a:srgbClr val="6000C0"/>
          </a:solidFill>
          <a:ln w="9525">
            <a:noFill/>
            <a:round/>
            <a:headEnd/>
            <a:tailEnd/>
          </a:ln>
        </p:spPr>
        <p:txBody>
          <a:bodyPr/>
          <a:lstStyle/>
          <a:p>
            <a:endParaRPr lang="es-ES_tradnl"/>
          </a:p>
        </p:txBody>
      </p:sp>
      <p:grpSp>
        <p:nvGrpSpPr>
          <p:cNvPr id="10" name="Group 44"/>
          <p:cNvGrpSpPr>
            <a:grpSpLocks/>
          </p:cNvGrpSpPr>
          <p:nvPr/>
        </p:nvGrpSpPr>
        <p:grpSpPr bwMode="auto">
          <a:xfrm>
            <a:off x="4076700" y="1543050"/>
            <a:ext cx="1616075" cy="1719263"/>
            <a:chOff x="2529" y="707"/>
            <a:chExt cx="1057" cy="1125"/>
          </a:xfrm>
        </p:grpSpPr>
        <p:sp>
          <p:nvSpPr>
            <p:cNvPr id="513057" name="Line 45"/>
            <p:cNvSpPr>
              <a:spLocks noChangeShapeType="1"/>
            </p:cNvSpPr>
            <p:nvPr/>
          </p:nvSpPr>
          <p:spPr bwMode="auto">
            <a:xfrm flipV="1">
              <a:off x="2784" y="707"/>
              <a:ext cx="802" cy="857"/>
            </a:xfrm>
            <a:prstGeom prst="line">
              <a:avLst/>
            </a:prstGeom>
            <a:noFill/>
            <a:ln w="19050">
              <a:solidFill>
                <a:schemeClr val="accent2"/>
              </a:solidFill>
              <a:round/>
              <a:headEnd/>
              <a:tailEnd/>
            </a:ln>
          </p:spPr>
          <p:txBody>
            <a:bodyPr/>
            <a:lstStyle/>
            <a:p>
              <a:endParaRPr lang="es-ES_tradnl"/>
            </a:p>
          </p:txBody>
        </p:sp>
        <p:sp>
          <p:nvSpPr>
            <p:cNvPr id="513058" name="Line 46"/>
            <p:cNvSpPr>
              <a:spLocks noChangeShapeType="1"/>
            </p:cNvSpPr>
            <p:nvPr/>
          </p:nvSpPr>
          <p:spPr bwMode="auto">
            <a:xfrm flipV="1">
              <a:off x="2529" y="1563"/>
              <a:ext cx="252" cy="269"/>
            </a:xfrm>
            <a:prstGeom prst="line">
              <a:avLst/>
            </a:prstGeom>
            <a:noFill/>
            <a:ln w="19050">
              <a:solidFill>
                <a:schemeClr val="accent2"/>
              </a:solidFill>
              <a:prstDash val="dash"/>
              <a:round/>
              <a:headEnd/>
              <a:tailEnd/>
            </a:ln>
          </p:spPr>
          <p:txBody>
            <a:bodyPr/>
            <a:lstStyle/>
            <a:p>
              <a:endParaRPr lang="es-ES_tradnl"/>
            </a:p>
          </p:txBody>
        </p:sp>
      </p:grpSp>
      <p:sp>
        <p:nvSpPr>
          <p:cNvPr id="244783" name="Freeform 47"/>
          <p:cNvSpPr>
            <a:spLocks/>
          </p:cNvSpPr>
          <p:nvPr/>
        </p:nvSpPr>
        <p:spPr bwMode="auto">
          <a:xfrm rot="-2734616">
            <a:off x="4829969" y="2372519"/>
            <a:ext cx="130175" cy="134937"/>
          </a:xfrm>
          <a:custGeom>
            <a:avLst/>
            <a:gdLst>
              <a:gd name="T0" fmla="*/ 0 w 58"/>
              <a:gd name="T1" fmla="*/ 0 h 61"/>
              <a:gd name="T2" fmla="*/ 2147483647 w 58"/>
              <a:gd name="T3" fmla="*/ 2147483647 h 61"/>
              <a:gd name="T4" fmla="*/ 0 w 58"/>
              <a:gd name="T5" fmla="*/ 2147483647 h 61"/>
              <a:gd name="T6" fmla="*/ 2147483647 w 58"/>
              <a:gd name="T7" fmla="*/ 2147483647 h 61"/>
              <a:gd name="T8" fmla="*/ 0 w 58"/>
              <a:gd name="T9" fmla="*/ 0 h 61"/>
              <a:gd name="T10" fmla="*/ 0 60000 65536"/>
              <a:gd name="T11" fmla="*/ 0 60000 65536"/>
              <a:gd name="T12" fmla="*/ 0 60000 65536"/>
              <a:gd name="T13" fmla="*/ 0 60000 65536"/>
              <a:gd name="T14" fmla="*/ 0 60000 65536"/>
              <a:gd name="T15" fmla="*/ 0 w 58"/>
              <a:gd name="T16" fmla="*/ 0 h 61"/>
              <a:gd name="T17" fmla="*/ 58 w 58"/>
              <a:gd name="T18" fmla="*/ 61 h 61"/>
            </a:gdLst>
            <a:ahLst/>
            <a:cxnLst>
              <a:cxn ang="T10">
                <a:pos x="T0" y="T1"/>
              </a:cxn>
              <a:cxn ang="T11">
                <a:pos x="T2" y="T3"/>
              </a:cxn>
              <a:cxn ang="T12">
                <a:pos x="T4" y="T5"/>
              </a:cxn>
              <a:cxn ang="T13">
                <a:pos x="T6" y="T7"/>
              </a:cxn>
              <a:cxn ang="T14">
                <a:pos x="T8" y="T9"/>
              </a:cxn>
            </a:cxnLst>
            <a:rect l="T15" t="T16" r="T17" b="T18"/>
            <a:pathLst>
              <a:path w="58" h="61">
                <a:moveTo>
                  <a:pt x="0" y="0"/>
                </a:moveTo>
                <a:lnTo>
                  <a:pt x="58" y="27"/>
                </a:lnTo>
                <a:lnTo>
                  <a:pt x="0" y="61"/>
                </a:lnTo>
                <a:lnTo>
                  <a:pt x="18" y="27"/>
                </a:lnTo>
                <a:lnTo>
                  <a:pt x="0" y="0"/>
                </a:lnTo>
                <a:close/>
              </a:path>
            </a:pathLst>
          </a:custGeom>
          <a:solidFill>
            <a:srgbClr val="6000C0"/>
          </a:solidFill>
          <a:ln w="9525">
            <a:noFill/>
            <a:round/>
            <a:headEnd/>
            <a:tailEnd/>
          </a:ln>
        </p:spPr>
        <p:txBody>
          <a:bodyPr/>
          <a:lstStyle/>
          <a:p>
            <a:endParaRPr lang="es-ES_tradnl"/>
          </a:p>
        </p:txBody>
      </p:sp>
      <p:sp>
        <p:nvSpPr>
          <p:cNvPr id="244784" name="Text Box 48"/>
          <p:cNvSpPr txBox="1">
            <a:spLocks noChangeArrowheads="1"/>
          </p:cNvSpPr>
          <p:nvPr/>
        </p:nvSpPr>
        <p:spPr bwMode="auto">
          <a:xfrm>
            <a:off x="0" y="0"/>
            <a:ext cx="9144000" cy="584200"/>
          </a:xfrm>
          <a:prstGeom prst="rect">
            <a:avLst/>
          </a:prstGeom>
          <a:solidFill>
            <a:schemeClr val="bg1"/>
          </a:solidFill>
          <a:ln w="9525">
            <a:noFill/>
            <a:miter lim="800000"/>
            <a:headEnd/>
            <a:tailEnd/>
          </a:ln>
        </p:spPr>
        <p:txBody>
          <a:bodyPr>
            <a:spAutoFit/>
          </a:bodyPr>
          <a:lstStyle/>
          <a:p>
            <a:pPr algn="ctr">
              <a:spcBef>
                <a:spcPct val="50000"/>
              </a:spcBef>
            </a:pPr>
            <a:r>
              <a:rPr lang="es-ES_tradnl" sz="3200" b="1">
                <a:solidFill>
                  <a:srgbClr val="669900"/>
                </a:solidFill>
              </a:rPr>
              <a:t>Córnea Astigmática</a:t>
            </a:r>
          </a:p>
        </p:txBody>
      </p:sp>
      <p:grpSp>
        <p:nvGrpSpPr>
          <p:cNvPr id="11" name="Group 50"/>
          <p:cNvGrpSpPr>
            <a:grpSpLocks/>
          </p:cNvGrpSpPr>
          <p:nvPr/>
        </p:nvGrpSpPr>
        <p:grpSpPr bwMode="auto">
          <a:xfrm>
            <a:off x="2706688" y="6303963"/>
            <a:ext cx="1377950" cy="400050"/>
            <a:chOff x="1705" y="3706"/>
            <a:chExt cx="868" cy="252"/>
          </a:xfrm>
        </p:grpSpPr>
        <p:sp>
          <p:nvSpPr>
            <p:cNvPr id="513055" name="Oval 51"/>
            <p:cNvSpPr>
              <a:spLocks noChangeArrowheads="1"/>
            </p:cNvSpPr>
            <p:nvPr/>
          </p:nvSpPr>
          <p:spPr bwMode="auto">
            <a:xfrm>
              <a:off x="1705" y="3797"/>
              <a:ext cx="78" cy="78"/>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13056" name="Text Box 52"/>
            <p:cNvSpPr txBox="1">
              <a:spLocks noChangeArrowheads="1"/>
            </p:cNvSpPr>
            <p:nvPr/>
          </p:nvSpPr>
          <p:spPr bwMode="auto">
            <a:xfrm>
              <a:off x="1805" y="3706"/>
              <a:ext cx="768" cy="252"/>
            </a:xfrm>
            <a:prstGeom prst="rect">
              <a:avLst/>
            </a:prstGeom>
            <a:noFill/>
            <a:ln w="9525">
              <a:noFill/>
              <a:miter lim="800000"/>
              <a:headEnd/>
              <a:tailEnd/>
            </a:ln>
          </p:spPr>
          <p:txBody>
            <a:bodyPr>
              <a:spAutoFit/>
            </a:bodyPr>
            <a:lstStyle/>
            <a:p>
              <a:pPr>
                <a:spcBef>
                  <a:spcPct val="50000"/>
                </a:spcBef>
              </a:pPr>
              <a:r>
                <a:rPr lang="es-ES" sz="2000" b="1">
                  <a:solidFill>
                    <a:srgbClr val="000000"/>
                  </a:solidFill>
                </a:rPr>
                <a:t>Objeto</a:t>
              </a:r>
            </a:p>
          </p:txBody>
        </p:sp>
      </p:grpSp>
      <p:grpSp>
        <p:nvGrpSpPr>
          <p:cNvPr id="12" name="Group 53"/>
          <p:cNvGrpSpPr>
            <a:grpSpLocks/>
          </p:cNvGrpSpPr>
          <p:nvPr/>
        </p:nvGrpSpPr>
        <p:grpSpPr bwMode="auto">
          <a:xfrm>
            <a:off x="4706938" y="798513"/>
            <a:ext cx="1319212" cy="457200"/>
            <a:chOff x="2965" y="238"/>
            <a:chExt cx="831" cy="288"/>
          </a:xfrm>
        </p:grpSpPr>
        <p:sp>
          <p:nvSpPr>
            <p:cNvPr id="513053" name="Oval 54"/>
            <p:cNvSpPr>
              <a:spLocks noChangeArrowheads="1"/>
            </p:cNvSpPr>
            <p:nvPr/>
          </p:nvSpPr>
          <p:spPr bwMode="auto">
            <a:xfrm>
              <a:off x="3718" y="388"/>
              <a:ext cx="78" cy="78"/>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13054" name="Text Box 55"/>
            <p:cNvSpPr txBox="1">
              <a:spLocks noChangeArrowheads="1"/>
            </p:cNvSpPr>
            <p:nvPr/>
          </p:nvSpPr>
          <p:spPr bwMode="auto">
            <a:xfrm>
              <a:off x="2965" y="238"/>
              <a:ext cx="768" cy="288"/>
            </a:xfrm>
            <a:prstGeom prst="rect">
              <a:avLst/>
            </a:prstGeom>
            <a:noFill/>
            <a:ln w="9525">
              <a:noFill/>
              <a:miter lim="800000"/>
              <a:headEnd/>
              <a:tailEnd/>
            </a:ln>
          </p:spPr>
          <p:txBody>
            <a:bodyPr>
              <a:spAutoFit/>
            </a:bodyPr>
            <a:lstStyle/>
            <a:p>
              <a:pPr>
                <a:spcBef>
                  <a:spcPct val="50000"/>
                </a:spcBef>
              </a:pPr>
              <a:r>
                <a:rPr lang="es-ES" b="1">
                  <a:solidFill>
                    <a:srgbClr val="FF3300"/>
                  </a:solidFill>
                </a:rPr>
                <a:t>Imagen</a:t>
              </a:r>
            </a:p>
          </p:txBody>
        </p:sp>
      </p:grpSp>
      <p:grpSp>
        <p:nvGrpSpPr>
          <p:cNvPr id="13" name="Group 56"/>
          <p:cNvGrpSpPr>
            <a:grpSpLocks/>
          </p:cNvGrpSpPr>
          <p:nvPr/>
        </p:nvGrpSpPr>
        <p:grpSpPr bwMode="auto">
          <a:xfrm>
            <a:off x="5622925" y="1341438"/>
            <a:ext cx="1446213" cy="457200"/>
            <a:chOff x="3542" y="580"/>
            <a:chExt cx="911" cy="288"/>
          </a:xfrm>
        </p:grpSpPr>
        <p:sp>
          <p:nvSpPr>
            <p:cNvPr id="513051" name="Oval 57"/>
            <p:cNvSpPr>
              <a:spLocks noChangeArrowheads="1"/>
            </p:cNvSpPr>
            <p:nvPr/>
          </p:nvSpPr>
          <p:spPr bwMode="auto">
            <a:xfrm>
              <a:off x="3542" y="666"/>
              <a:ext cx="78" cy="78"/>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endParaRPr>
            </a:p>
          </p:txBody>
        </p:sp>
        <p:sp>
          <p:nvSpPr>
            <p:cNvPr id="513052" name="Text Box 58"/>
            <p:cNvSpPr txBox="1">
              <a:spLocks noChangeArrowheads="1"/>
            </p:cNvSpPr>
            <p:nvPr/>
          </p:nvSpPr>
          <p:spPr bwMode="auto">
            <a:xfrm>
              <a:off x="3685" y="580"/>
              <a:ext cx="768" cy="288"/>
            </a:xfrm>
            <a:prstGeom prst="rect">
              <a:avLst/>
            </a:prstGeom>
            <a:noFill/>
            <a:ln w="9525">
              <a:noFill/>
              <a:miter lim="800000"/>
              <a:headEnd/>
              <a:tailEnd/>
            </a:ln>
          </p:spPr>
          <p:txBody>
            <a:bodyPr>
              <a:spAutoFit/>
            </a:bodyPr>
            <a:lstStyle/>
            <a:p>
              <a:pPr>
                <a:spcBef>
                  <a:spcPct val="50000"/>
                </a:spcBef>
              </a:pPr>
              <a:r>
                <a:rPr lang="es-ES" b="1">
                  <a:solidFill>
                    <a:srgbClr val="3333CC"/>
                  </a:solidFill>
                </a:rPr>
                <a:t>Imagen</a:t>
              </a:r>
            </a:p>
          </p:txBody>
        </p:sp>
      </p:grpSp>
      <p:sp>
        <p:nvSpPr>
          <p:cNvPr id="60" name="59 Forma libre"/>
          <p:cNvSpPr/>
          <p:nvPr/>
        </p:nvSpPr>
        <p:spPr>
          <a:xfrm>
            <a:off x="2806700" y="3941763"/>
            <a:ext cx="2981325" cy="522287"/>
          </a:xfrm>
          <a:custGeom>
            <a:avLst/>
            <a:gdLst>
              <a:gd name="connsiteX0" fmla="*/ 0 w 3000375"/>
              <a:gd name="connsiteY0" fmla="*/ 0 h 521493"/>
              <a:gd name="connsiteX1" fmla="*/ 133350 w 3000375"/>
              <a:gd name="connsiteY1" fmla="*/ 180975 h 521493"/>
              <a:gd name="connsiteX2" fmla="*/ 438150 w 3000375"/>
              <a:gd name="connsiteY2" fmla="*/ 352425 h 521493"/>
              <a:gd name="connsiteX3" fmla="*/ 771525 w 3000375"/>
              <a:gd name="connsiteY3" fmla="*/ 438150 h 521493"/>
              <a:gd name="connsiteX4" fmla="*/ 1271587 w 3000375"/>
              <a:gd name="connsiteY4" fmla="*/ 509587 h 521493"/>
              <a:gd name="connsiteX5" fmla="*/ 1719262 w 3000375"/>
              <a:gd name="connsiteY5" fmla="*/ 509587 h 521493"/>
              <a:gd name="connsiteX6" fmla="*/ 2105025 w 3000375"/>
              <a:gd name="connsiteY6" fmla="*/ 461962 h 521493"/>
              <a:gd name="connsiteX7" fmla="*/ 2433637 w 3000375"/>
              <a:gd name="connsiteY7" fmla="*/ 395287 h 521493"/>
              <a:gd name="connsiteX8" fmla="*/ 2709862 w 3000375"/>
              <a:gd name="connsiteY8" fmla="*/ 295275 h 521493"/>
              <a:gd name="connsiteX9" fmla="*/ 2867025 w 3000375"/>
              <a:gd name="connsiteY9" fmla="*/ 204787 h 521493"/>
              <a:gd name="connsiteX10" fmla="*/ 2952750 w 3000375"/>
              <a:gd name="connsiteY10" fmla="*/ 114300 h 521493"/>
              <a:gd name="connsiteX11" fmla="*/ 3000375 w 3000375"/>
              <a:gd name="connsiteY11" fmla="*/ 0 h 5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00375" h="521493">
                <a:moveTo>
                  <a:pt x="0" y="0"/>
                </a:moveTo>
                <a:cubicBezTo>
                  <a:pt x="30162" y="61119"/>
                  <a:pt x="60325" y="122238"/>
                  <a:pt x="133350" y="180975"/>
                </a:cubicBezTo>
                <a:cubicBezTo>
                  <a:pt x="206375" y="239712"/>
                  <a:pt x="331788" y="309563"/>
                  <a:pt x="438150" y="352425"/>
                </a:cubicBezTo>
                <a:cubicBezTo>
                  <a:pt x="544512" y="395287"/>
                  <a:pt x="632619" y="411956"/>
                  <a:pt x="771525" y="438150"/>
                </a:cubicBezTo>
                <a:cubicBezTo>
                  <a:pt x="910431" y="464344"/>
                  <a:pt x="1113631" y="497681"/>
                  <a:pt x="1271587" y="509587"/>
                </a:cubicBezTo>
                <a:cubicBezTo>
                  <a:pt x="1429543" y="521493"/>
                  <a:pt x="1580356" y="517525"/>
                  <a:pt x="1719262" y="509587"/>
                </a:cubicBezTo>
                <a:cubicBezTo>
                  <a:pt x="1858168" y="501650"/>
                  <a:pt x="1985963" y="481012"/>
                  <a:pt x="2105025" y="461962"/>
                </a:cubicBezTo>
                <a:cubicBezTo>
                  <a:pt x="2224088" y="442912"/>
                  <a:pt x="2332831" y="423068"/>
                  <a:pt x="2433637" y="395287"/>
                </a:cubicBezTo>
                <a:cubicBezTo>
                  <a:pt x="2534443" y="367506"/>
                  <a:pt x="2637631" y="327025"/>
                  <a:pt x="2709862" y="295275"/>
                </a:cubicBezTo>
                <a:cubicBezTo>
                  <a:pt x="2782093" y="263525"/>
                  <a:pt x="2826544" y="234949"/>
                  <a:pt x="2867025" y="204787"/>
                </a:cubicBezTo>
                <a:cubicBezTo>
                  <a:pt x="2907506" y="174625"/>
                  <a:pt x="2930525" y="148431"/>
                  <a:pt x="2952750" y="114300"/>
                </a:cubicBezTo>
                <a:cubicBezTo>
                  <a:pt x="2974975" y="80169"/>
                  <a:pt x="2987675" y="40084"/>
                  <a:pt x="3000375" y="0"/>
                </a:cubicBezTo>
              </a:path>
            </a:pathLst>
          </a:custGeom>
          <a:ln w="28575">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62" name="61 Forma libre"/>
          <p:cNvSpPr/>
          <p:nvPr/>
        </p:nvSpPr>
        <p:spPr>
          <a:xfrm>
            <a:off x="3975100" y="2913063"/>
            <a:ext cx="336550" cy="2049462"/>
          </a:xfrm>
          <a:custGeom>
            <a:avLst/>
            <a:gdLst>
              <a:gd name="connsiteX0" fmla="*/ 338666 w 338666"/>
              <a:gd name="connsiteY0" fmla="*/ 0 h 2974622"/>
              <a:gd name="connsiteX1" fmla="*/ 287866 w 338666"/>
              <a:gd name="connsiteY1" fmla="*/ 16933 h 2974622"/>
              <a:gd name="connsiteX2" fmla="*/ 225777 w 338666"/>
              <a:gd name="connsiteY2" fmla="*/ 95955 h 2974622"/>
              <a:gd name="connsiteX3" fmla="*/ 169332 w 338666"/>
              <a:gd name="connsiteY3" fmla="*/ 231422 h 2974622"/>
              <a:gd name="connsiteX4" fmla="*/ 112888 w 338666"/>
              <a:gd name="connsiteY4" fmla="*/ 440266 h 2974622"/>
              <a:gd name="connsiteX5" fmla="*/ 67732 w 338666"/>
              <a:gd name="connsiteY5" fmla="*/ 688622 h 2974622"/>
              <a:gd name="connsiteX6" fmla="*/ 28221 w 338666"/>
              <a:gd name="connsiteY6" fmla="*/ 993422 h 2974622"/>
              <a:gd name="connsiteX7" fmla="*/ 5644 w 338666"/>
              <a:gd name="connsiteY7" fmla="*/ 1224844 h 2974622"/>
              <a:gd name="connsiteX8" fmla="*/ 5644 w 338666"/>
              <a:gd name="connsiteY8" fmla="*/ 1456266 h 2974622"/>
              <a:gd name="connsiteX9" fmla="*/ 5644 w 338666"/>
              <a:gd name="connsiteY9" fmla="*/ 1755422 h 2974622"/>
              <a:gd name="connsiteX10" fmla="*/ 39510 w 338666"/>
              <a:gd name="connsiteY10" fmla="*/ 2099733 h 2974622"/>
              <a:gd name="connsiteX11" fmla="*/ 95955 w 338666"/>
              <a:gd name="connsiteY11" fmla="*/ 2500489 h 2974622"/>
              <a:gd name="connsiteX12" fmla="*/ 163688 w 338666"/>
              <a:gd name="connsiteY12" fmla="*/ 2731911 h 2974622"/>
              <a:gd name="connsiteX13" fmla="*/ 237066 w 338666"/>
              <a:gd name="connsiteY13" fmla="*/ 2889955 h 2974622"/>
              <a:gd name="connsiteX14" fmla="*/ 333021 w 338666"/>
              <a:gd name="connsiteY14" fmla="*/ 2974622 h 2974622"/>
              <a:gd name="connsiteX0" fmla="*/ 337725 w 337725"/>
              <a:gd name="connsiteY0" fmla="*/ 0 h 2974622"/>
              <a:gd name="connsiteX1" fmla="*/ 286925 w 337725"/>
              <a:gd name="connsiteY1" fmla="*/ 16933 h 2974622"/>
              <a:gd name="connsiteX2" fmla="*/ 224836 w 337725"/>
              <a:gd name="connsiteY2" fmla="*/ 95955 h 2974622"/>
              <a:gd name="connsiteX3" fmla="*/ 168391 w 337725"/>
              <a:gd name="connsiteY3" fmla="*/ 231422 h 2974622"/>
              <a:gd name="connsiteX4" fmla="*/ 111947 w 337725"/>
              <a:gd name="connsiteY4" fmla="*/ 440266 h 2974622"/>
              <a:gd name="connsiteX5" fmla="*/ 66791 w 337725"/>
              <a:gd name="connsiteY5" fmla="*/ 688622 h 2974622"/>
              <a:gd name="connsiteX6" fmla="*/ 27280 w 337725"/>
              <a:gd name="connsiteY6" fmla="*/ 993422 h 2974622"/>
              <a:gd name="connsiteX7" fmla="*/ 4703 w 337725"/>
              <a:gd name="connsiteY7" fmla="*/ 1224844 h 2974622"/>
              <a:gd name="connsiteX8" fmla="*/ 4703 w 337725"/>
              <a:gd name="connsiteY8" fmla="*/ 1456266 h 2974622"/>
              <a:gd name="connsiteX9" fmla="*/ 4703 w 337725"/>
              <a:gd name="connsiteY9" fmla="*/ 1755422 h 2974622"/>
              <a:gd name="connsiteX10" fmla="*/ 32924 w 337725"/>
              <a:gd name="connsiteY10" fmla="*/ 2082800 h 2974622"/>
              <a:gd name="connsiteX11" fmla="*/ 95014 w 337725"/>
              <a:gd name="connsiteY11" fmla="*/ 2500489 h 2974622"/>
              <a:gd name="connsiteX12" fmla="*/ 162747 w 337725"/>
              <a:gd name="connsiteY12" fmla="*/ 2731911 h 2974622"/>
              <a:gd name="connsiteX13" fmla="*/ 236125 w 337725"/>
              <a:gd name="connsiteY13" fmla="*/ 2889955 h 2974622"/>
              <a:gd name="connsiteX14" fmla="*/ 332080 w 337725"/>
              <a:gd name="connsiteY14" fmla="*/ 2974622 h 297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7725" h="2974622">
                <a:moveTo>
                  <a:pt x="337725" y="0"/>
                </a:moveTo>
                <a:cubicBezTo>
                  <a:pt x="321732" y="470"/>
                  <a:pt x="305740" y="940"/>
                  <a:pt x="286925" y="16933"/>
                </a:cubicBezTo>
                <a:cubicBezTo>
                  <a:pt x="268110" y="32926"/>
                  <a:pt x="244592" y="60207"/>
                  <a:pt x="224836" y="95955"/>
                </a:cubicBezTo>
                <a:cubicBezTo>
                  <a:pt x="205080" y="131703"/>
                  <a:pt x="187206" y="174037"/>
                  <a:pt x="168391" y="231422"/>
                </a:cubicBezTo>
                <a:cubicBezTo>
                  <a:pt x="149576" y="288807"/>
                  <a:pt x="128880" y="364066"/>
                  <a:pt x="111947" y="440266"/>
                </a:cubicBezTo>
                <a:cubicBezTo>
                  <a:pt x="95014" y="516466"/>
                  <a:pt x="80902" y="596429"/>
                  <a:pt x="66791" y="688622"/>
                </a:cubicBezTo>
                <a:cubicBezTo>
                  <a:pt x="52680" y="780815"/>
                  <a:pt x="37628" y="904052"/>
                  <a:pt x="27280" y="993422"/>
                </a:cubicBezTo>
                <a:cubicBezTo>
                  <a:pt x="16932" y="1082792"/>
                  <a:pt x="8466" y="1147703"/>
                  <a:pt x="4703" y="1224844"/>
                </a:cubicBezTo>
                <a:cubicBezTo>
                  <a:pt x="940" y="1301985"/>
                  <a:pt x="4703" y="1456266"/>
                  <a:pt x="4703" y="1456266"/>
                </a:cubicBezTo>
                <a:cubicBezTo>
                  <a:pt x="4703" y="1544696"/>
                  <a:pt x="0" y="1651000"/>
                  <a:pt x="4703" y="1755422"/>
                </a:cubicBezTo>
                <a:cubicBezTo>
                  <a:pt x="9407" y="1859844"/>
                  <a:pt x="17872" y="1958622"/>
                  <a:pt x="32924" y="2082800"/>
                </a:cubicBezTo>
                <a:cubicBezTo>
                  <a:pt x="47976" y="2206978"/>
                  <a:pt x="73377" y="2392304"/>
                  <a:pt x="95014" y="2500489"/>
                </a:cubicBezTo>
                <a:cubicBezTo>
                  <a:pt x="116651" y="2608674"/>
                  <a:pt x="139229" y="2667000"/>
                  <a:pt x="162747" y="2731911"/>
                </a:cubicBezTo>
                <a:cubicBezTo>
                  <a:pt x="186266" y="2796822"/>
                  <a:pt x="207903" y="2849503"/>
                  <a:pt x="236125" y="2889955"/>
                </a:cubicBezTo>
                <a:cubicBezTo>
                  <a:pt x="264347" y="2930407"/>
                  <a:pt x="298213" y="2952514"/>
                  <a:pt x="332080" y="2974622"/>
                </a:cubicBezTo>
              </a:path>
            </a:pathLst>
          </a:custGeom>
          <a:ln w="28575">
            <a:solidFill>
              <a:srgbClr val="0000FF"/>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4478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47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4476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44763"/>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00243 0.19838 L -0.00087 -0.178 " pathEditMode="relative" ptsTypes="AA">
                                      <p:cBhvr>
                                        <p:cTn id="30" dur="2000" fill="hold"/>
                                        <p:tgtEl>
                                          <p:spTgt spid="244763"/>
                                        </p:tgtEl>
                                        <p:attrNameLst>
                                          <p:attrName>ppt_x</p:attrName>
                                          <p:attrName>ppt_y</p:attrName>
                                        </p:attrNameLst>
                                      </p:cBhvr>
                                    </p:animMotion>
                                  </p:childTnLst>
                                </p:cTn>
                              </p:par>
                              <p:par>
                                <p:cTn id="31" presetID="1" presetClass="entr" presetSubtype="0" fill="hold" grpId="0" nodeType="withEffect">
                                  <p:stCondLst>
                                    <p:cond delay="0"/>
                                  </p:stCondLst>
                                  <p:childTnLst>
                                    <p:set>
                                      <p:cBhvr>
                                        <p:cTn id="32" dur="1" fill="hold">
                                          <p:stCondLst>
                                            <p:cond delay="0"/>
                                          </p:stCondLst>
                                        </p:cTn>
                                        <p:tgtEl>
                                          <p:spTgt spid="24476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44761"/>
                                        </p:tgtEl>
                                        <p:attrNameLst>
                                          <p:attrName>style.visibility</p:attrName>
                                        </p:attrNameLst>
                                      </p:cBhvr>
                                      <p:to>
                                        <p:strVal val="visible"/>
                                      </p:to>
                                    </p:set>
                                  </p:childTnLst>
                                </p:cTn>
                              </p:par>
                              <p:par>
                                <p:cTn id="35" presetID="0" presetClass="path" presetSubtype="0" repeatCount="indefinite" fill="hold" grpId="1" nodeType="withEffect">
                                  <p:stCondLst>
                                    <p:cond delay="0"/>
                                  </p:stCondLst>
                                  <p:childTnLst>
                                    <p:animMotion origin="layout" path="M -0.1441 0.15694 L 0.15746 -0.17431 " pathEditMode="relative" ptsTypes="AA">
                                      <p:cBhvr>
                                        <p:cTn id="36" dur="2000" fill="hold"/>
                                        <p:tgtEl>
                                          <p:spTgt spid="244761"/>
                                        </p:tgtEl>
                                        <p:attrNameLst>
                                          <p:attrName>ppt_x</p:attrName>
                                          <p:attrName>ppt_y</p:attrName>
                                        </p:attrNameLst>
                                      </p:cBhvr>
                                    </p:animMotion>
                                  </p:childTnLst>
                                </p:cTn>
                              </p:par>
                            </p:childTnLst>
                          </p:cTn>
                        </p:par>
                        <p:par>
                          <p:cTn id="37" fill="hold">
                            <p:stCondLst>
                              <p:cond delay="2000"/>
                            </p:stCondLst>
                            <p:childTnLst>
                              <p:par>
                                <p:cTn id="38" presetID="1" presetClass="entr" presetSubtype="0" fill="hold" nodeType="afterEffect">
                                  <p:stCondLst>
                                    <p:cond delay="0"/>
                                  </p:stCondLst>
                                  <p:childTnLst>
                                    <p:set>
                                      <p:cBhvr>
                                        <p:cTn id="39" dur="1" fill="hold">
                                          <p:stCondLst>
                                            <p:cond delay="0"/>
                                          </p:stCondLst>
                                        </p:cTn>
                                        <p:tgtEl>
                                          <p:spTgt spid="7"/>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244771"/>
                                        </p:tgtEl>
                                        <p:attrNameLst>
                                          <p:attrName>style.visibility</p:attrName>
                                        </p:attrNameLst>
                                      </p:cBhvr>
                                      <p:to>
                                        <p:strVal val="visible"/>
                                      </p:to>
                                    </p:set>
                                  </p:childTnLst>
                                </p:cTn>
                              </p:par>
                              <p:par>
                                <p:cTn id="42" presetID="0" presetClass="path" presetSubtype="0" repeatCount="indefinite" fill="hold" grpId="1" nodeType="withEffect">
                                  <p:stCondLst>
                                    <p:cond delay="0"/>
                                  </p:stCondLst>
                                  <p:childTnLst>
                                    <p:animMotion origin="layout" path="M -0.20677 0.24536 L 0.13525 -0.1632 " pathEditMode="relative" ptsTypes="AA">
                                      <p:cBhvr>
                                        <p:cTn id="43" dur="2000" fill="hold"/>
                                        <p:tgtEl>
                                          <p:spTgt spid="244771"/>
                                        </p:tgtEl>
                                        <p:attrNameLst>
                                          <p:attrName>ppt_x</p:attrName>
                                          <p:attrName>ppt_y</p:attrName>
                                        </p:attrNameLst>
                                      </p:cBhvr>
                                    </p:animMotion>
                                  </p:childTnLst>
                                </p:cTn>
                              </p:par>
                              <p:par>
                                <p:cTn id="44" presetID="1" presetClass="entr" presetSubtype="0" fill="hold" nodeType="withEffect">
                                  <p:stCondLst>
                                    <p:cond delay="0"/>
                                  </p:stCondLst>
                                  <p:childTnLst>
                                    <p:set>
                                      <p:cBhvr>
                                        <p:cTn id="45" dur="1" fill="hold">
                                          <p:stCondLst>
                                            <p:cond delay="0"/>
                                          </p:stCondLst>
                                        </p:cTn>
                                        <p:tgtEl>
                                          <p:spTgt spid="8"/>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244775"/>
                                        </p:tgtEl>
                                        <p:attrNameLst>
                                          <p:attrName>style.visibility</p:attrName>
                                        </p:attrNameLst>
                                      </p:cBhvr>
                                      <p:to>
                                        <p:strVal val="visible"/>
                                      </p:to>
                                    </p:set>
                                  </p:childTnLst>
                                </p:cTn>
                              </p:par>
                              <p:par>
                                <p:cTn id="48" presetID="0" presetClass="path" presetSubtype="0" repeatCount="indefinite" fill="hold" grpId="1" nodeType="withEffect">
                                  <p:stCondLst>
                                    <p:cond delay="0"/>
                                  </p:stCondLst>
                                  <p:childTnLst>
                                    <p:animMotion origin="layout" path="M -0.02257 0.20879 L 0.02413 -0.24699 " pathEditMode="relative" ptsTypes="AA">
                                      <p:cBhvr>
                                        <p:cTn id="49" dur="2000" fill="hold"/>
                                        <p:tgtEl>
                                          <p:spTgt spid="244775"/>
                                        </p:tgtEl>
                                        <p:attrNameLst>
                                          <p:attrName>ppt_x</p:attrName>
                                          <p:attrName>ppt_y</p:attrName>
                                        </p:attrNameLst>
                                      </p:cBhvr>
                                    </p:animMotion>
                                  </p:childTnLst>
                                </p:cTn>
                              </p:par>
                              <p:par>
                                <p:cTn id="50" presetID="1" presetClass="entr" presetSubtype="0" fill="hold" nodeType="withEffect">
                                  <p:stCondLst>
                                    <p:cond delay="0"/>
                                  </p:stCondLst>
                                  <p:childTnLst>
                                    <p:set>
                                      <p:cBhvr>
                                        <p:cTn id="51" dur="1" fill="hold">
                                          <p:stCondLst>
                                            <p:cond delay="0"/>
                                          </p:stCondLst>
                                        </p:cTn>
                                        <p:tgtEl>
                                          <p:spTgt spid="1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nodeType="clickEffect">
                                  <p:stCondLst>
                                    <p:cond delay="0"/>
                                  </p:stCondLst>
                                  <p:childTnLst>
                                    <p:set>
                                      <p:cBhvr>
                                        <p:cTn id="55" dur="1" fill="hold">
                                          <p:stCondLst>
                                            <p:cond delay="0"/>
                                          </p:stCondLst>
                                        </p:cTn>
                                        <p:tgtEl>
                                          <p:spTgt spid="62"/>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244764"/>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244765"/>
                                        </p:tgtEl>
                                        <p:attrNameLst>
                                          <p:attrName>style.visibility</p:attrName>
                                        </p:attrNameLst>
                                      </p:cBhvr>
                                      <p:to>
                                        <p:strVal val="visible"/>
                                      </p:to>
                                    </p:set>
                                  </p:childTnLst>
                                </p:cTn>
                              </p:par>
                              <p:par>
                                <p:cTn id="62" presetID="0" presetClass="path" presetSubtype="0" repeatCount="indefinite" fill="hold" grpId="1" nodeType="withEffect">
                                  <p:stCondLst>
                                    <p:cond delay="0"/>
                                  </p:stCondLst>
                                  <p:childTnLst>
                                    <p:animMotion origin="layout" path="M -0.06649 0.2199 L 0.06858 -0.24329 " pathEditMode="relative" rAng="0" ptsTypes="AA">
                                      <p:cBhvr>
                                        <p:cTn id="63" dur="2000" fill="hold"/>
                                        <p:tgtEl>
                                          <p:spTgt spid="244765"/>
                                        </p:tgtEl>
                                        <p:attrNameLst>
                                          <p:attrName>ppt_x</p:attrName>
                                          <p:attrName>ppt_y</p:attrName>
                                        </p:attrNameLst>
                                      </p:cBhvr>
                                      <p:rCtr x="68" y="-232"/>
                                    </p:animMotion>
                                  </p:childTnLst>
                                </p:cTn>
                              </p:par>
                              <p:par>
                                <p:cTn id="64" presetID="1" presetClass="entr" presetSubtype="0" fill="hold" grpId="0" nodeType="withEffect">
                                  <p:stCondLst>
                                    <p:cond delay="0"/>
                                  </p:stCondLst>
                                  <p:childTnLst>
                                    <p:set>
                                      <p:cBhvr>
                                        <p:cTn id="65" dur="1" fill="hold">
                                          <p:stCondLst>
                                            <p:cond delay="0"/>
                                          </p:stCondLst>
                                        </p:cTn>
                                        <p:tgtEl>
                                          <p:spTgt spid="244766"/>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244783"/>
                                        </p:tgtEl>
                                        <p:attrNameLst>
                                          <p:attrName>style.visibility</p:attrName>
                                        </p:attrNameLst>
                                      </p:cBhvr>
                                      <p:to>
                                        <p:strVal val="visible"/>
                                      </p:to>
                                    </p:set>
                                  </p:childTnLst>
                                </p:cTn>
                              </p:par>
                              <p:par>
                                <p:cTn id="68" presetID="0" presetClass="path" presetSubtype="0" repeatCount="indefinite" fill="hold" grpId="1" nodeType="withEffect">
                                  <p:stCondLst>
                                    <p:cond delay="0"/>
                                  </p:stCondLst>
                                  <p:childTnLst>
                                    <p:animMotion origin="layout" path="M -0.096 0.13264 L 0.079 -0.11921 " pathEditMode="relative" rAng="0" ptsTypes="AA">
                                      <p:cBhvr>
                                        <p:cTn id="69" dur="2000" fill="hold"/>
                                        <p:tgtEl>
                                          <p:spTgt spid="244783"/>
                                        </p:tgtEl>
                                        <p:attrNameLst>
                                          <p:attrName>ppt_x</p:attrName>
                                          <p:attrName>ppt_y</p:attrName>
                                        </p:attrNameLst>
                                      </p:cBhvr>
                                      <p:rCtr x="87" y="-126"/>
                                    </p:animMotion>
                                  </p:childTnLst>
                                </p:cTn>
                              </p:par>
                              <p:par>
                                <p:cTn id="70" presetID="1" presetClass="entr" presetSubtype="0" fill="hold" nodeType="withEffect">
                                  <p:stCondLst>
                                    <p:cond delay="0"/>
                                  </p:stCondLst>
                                  <p:childTnLst>
                                    <p:set>
                                      <p:cBhvr>
                                        <p:cTn id="71" dur="1" fill="hold">
                                          <p:stCondLst>
                                            <p:cond delay="0"/>
                                          </p:stCondLst>
                                        </p:cTn>
                                        <p:tgtEl>
                                          <p:spTgt spid="10"/>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244767"/>
                                        </p:tgtEl>
                                        <p:attrNameLst>
                                          <p:attrName>style.visibility</p:attrName>
                                        </p:attrNameLst>
                                      </p:cBhvr>
                                      <p:to>
                                        <p:strVal val="visible"/>
                                      </p:to>
                                    </p:set>
                                  </p:childTnLst>
                                </p:cTn>
                              </p:par>
                              <p:par>
                                <p:cTn id="74" presetID="0" presetClass="path" presetSubtype="0" repeatCount="indefinite" fill="hold" grpId="1" nodeType="withEffect">
                                  <p:stCondLst>
                                    <p:cond delay="0"/>
                                  </p:stCondLst>
                                  <p:childTnLst>
                                    <p:animMotion origin="layout" path="M -0.12135 0.16343 L 0.04688 -0.06643 " pathEditMode="relative" rAng="0" ptsTypes="AA">
                                      <p:cBhvr>
                                        <p:cTn id="75" dur="2000" fill="hold"/>
                                        <p:tgtEl>
                                          <p:spTgt spid="244767"/>
                                        </p:tgtEl>
                                        <p:attrNameLst>
                                          <p:attrName>ppt_x</p:attrName>
                                          <p:attrName>ppt_y</p:attrName>
                                        </p:attrNameLst>
                                      </p:cBhvr>
                                      <p:rCtr x="84" y="-115"/>
                                    </p:animMotion>
                                  </p:childTnLst>
                                </p:cTn>
                              </p:par>
                              <p:par>
                                <p:cTn id="76" presetID="1" presetClass="entr" presetSubtype="0" fill="hold" grpId="0" nodeType="withEffect">
                                  <p:stCondLst>
                                    <p:cond delay="0"/>
                                  </p:stCondLst>
                                  <p:childTnLst>
                                    <p:set>
                                      <p:cBhvr>
                                        <p:cTn id="77" dur="1" fill="hold">
                                          <p:stCondLst>
                                            <p:cond delay="0"/>
                                          </p:stCondLst>
                                        </p:cTn>
                                        <p:tgtEl>
                                          <p:spTgt spid="244779"/>
                                        </p:tgtEl>
                                        <p:attrNameLst>
                                          <p:attrName>style.visibility</p:attrName>
                                        </p:attrNameLst>
                                      </p:cBhvr>
                                      <p:to>
                                        <p:strVal val="visible"/>
                                      </p:to>
                                    </p:set>
                                  </p:childTnLst>
                                </p:cTn>
                              </p:par>
                              <p:par>
                                <p:cTn id="78" presetID="0" presetClass="path" presetSubtype="0" repeatCount="indefinite" fill="hold" grpId="1" nodeType="withEffect">
                                  <p:stCondLst>
                                    <p:cond delay="0"/>
                                  </p:stCondLst>
                                  <p:childTnLst>
                                    <p:animMotion origin="layout" path="M -0.10174 0.33403 L 0.04826 -0.15833 " pathEditMode="relative" ptsTypes="AA">
                                      <p:cBhvr>
                                        <p:cTn id="79" dur="2000" fill="hold"/>
                                        <p:tgtEl>
                                          <p:spTgt spid="244779"/>
                                        </p:tgtEl>
                                        <p:attrNameLst>
                                          <p:attrName>ppt_x</p:attrName>
                                          <p:attrName>ppt_y</p:attrName>
                                        </p:attrNameLst>
                                      </p:cBhvr>
                                    </p:animMotion>
                                  </p:childTnLst>
                                </p:cTn>
                              </p:par>
                              <p:par>
                                <p:cTn id="80" presetID="1" presetClass="entr" presetSubtype="0" fill="hold" nodeType="withEffect">
                                  <p:stCondLst>
                                    <p:cond delay="0"/>
                                  </p:stCondLst>
                                  <p:childTnLst>
                                    <p:set>
                                      <p:cBhvr>
                                        <p:cTn id="81" dur="1" fill="hold">
                                          <p:stCondLst>
                                            <p:cond delay="0"/>
                                          </p:stCondLst>
                                        </p:cTn>
                                        <p:tgtEl>
                                          <p:spTgt spid="9"/>
                                        </p:tgtEl>
                                        <p:attrNameLst>
                                          <p:attrName>style.visibility</p:attrName>
                                        </p:attrNameLst>
                                      </p:cBhvr>
                                      <p:to>
                                        <p:strVal val="visible"/>
                                      </p:to>
                                    </p:set>
                                  </p:childTnLst>
                                </p:cTn>
                              </p:par>
                              <p:par>
                                <p:cTn id="82" presetID="1" presetClass="entr" presetSubtype="0" fill="hold" nodeType="withEffect">
                                  <p:stCondLst>
                                    <p:cond delay="0"/>
                                  </p:stCondLst>
                                  <p:childTnLst>
                                    <p:set>
                                      <p:cBhvr>
                                        <p:cTn id="83"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38" grpId="0" animBg="1"/>
      <p:bldP spid="244760" grpId="0" animBg="1"/>
      <p:bldP spid="244761" grpId="0" animBg="1"/>
      <p:bldP spid="244761" grpId="1" animBg="1"/>
      <p:bldP spid="244762" grpId="0" animBg="1"/>
      <p:bldP spid="244763" grpId="0" animBg="1"/>
      <p:bldP spid="244763" grpId="1" animBg="1"/>
      <p:bldP spid="244764" grpId="0" animBg="1"/>
      <p:bldP spid="244765" grpId="0" animBg="1"/>
      <p:bldP spid="244765" grpId="1" animBg="1"/>
      <p:bldP spid="244766" grpId="0" animBg="1"/>
      <p:bldP spid="244767" grpId="0" animBg="1"/>
      <p:bldP spid="244767" grpId="1" animBg="1"/>
      <p:bldP spid="244771" grpId="0" animBg="1"/>
      <p:bldP spid="244771" grpId="1" animBg="1"/>
      <p:bldP spid="244775" grpId="0" animBg="1"/>
      <p:bldP spid="244775" grpId="1" animBg="1"/>
      <p:bldP spid="244779" grpId="0" animBg="1"/>
      <p:bldP spid="244779" grpId="1" animBg="1"/>
      <p:bldP spid="244783" grpId="0" animBg="1"/>
      <p:bldP spid="244783" grpId="1" animBg="1"/>
      <p:bldP spid="244784"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02045A"/>
        </a:solidFill>
        <a:effectLst/>
      </p:bgPr>
    </p:bg>
    <p:spTree>
      <p:nvGrpSpPr>
        <p:cNvPr id="1" name=""/>
        <p:cNvGrpSpPr/>
        <p:nvPr/>
      </p:nvGrpSpPr>
      <p:grpSpPr>
        <a:xfrm>
          <a:off x="0" y="0"/>
          <a:ext cx="0" cy="0"/>
          <a:chOff x="0" y="0"/>
          <a:chExt cx="0" cy="0"/>
        </a:xfrm>
      </p:grpSpPr>
      <p:sp>
        <p:nvSpPr>
          <p:cNvPr id="367618" name="3 CuadroTexto"/>
          <p:cNvSpPr txBox="1">
            <a:spLocks noChangeArrowheads="1"/>
          </p:cNvSpPr>
          <p:nvPr/>
        </p:nvSpPr>
        <p:spPr bwMode="auto">
          <a:xfrm>
            <a:off x="1395413" y="1190625"/>
            <a:ext cx="5835650" cy="3662363"/>
          </a:xfrm>
          <a:prstGeom prst="rect">
            <a:avLst/>
          </a:prstGeom>
          <a:noFill/>
          <a:ln w="9525">
            <a:noFill/>
            <a:miter lim="800000"/>
            <a:headEnd/>
            <a:tailEnd/>
          </a:ln>
        </p:spPr>
        <p:txBody>
          <a:bodyPr>
            <a:spAutoFit/>
          </a:bodyPr>
          <a:lstStyle/>
          <a:p>
            <a:pPr algn="ctr"/>
            <a:r>
              <a:rPr lang="es-ES_tradnl" sz="8800" b="1">
                <a:solidFill>
                  <a:srgbClr val="FFFF00"/>
                </a:solidFill>
              </a:rPr>
              <a:t>2</a:t>
            </a:r>
          </a:p>
          <a:p>
            <a:pPr algn="ctr"/>
            <a:r>
              <a:rPr lang="es-ES_tradnl" sz="7200" b="1">
                <a:solidFill>
                  <a:schemeClr val="bg1"/>
                </a:solidFill>
              </a:rPr>
              <a:t>Refracción</a:t>
            </a:r>
          </a:p>
          <a:p>
            <a:pPr algn="ctr"/>
            <a:r>
              <a:rPr lang="es-ES_tradnl" sz="7200" b="1">
                <a:solidFill>
                  <a:schemeClr val="bg1"/>
                </a:solidFill>
              </a:rPr>
              <a:t>de la luz</a:t>
            </a:r>
          </a:p>
        </p:txBody>
      </p:sp>
    </p:spTree>
  </p:cSld>
  <p:clrMapOvr>
    <a:masterClrMapping/>
  </p:clrMapOvr>
  <p:transition>
    <p:fade thruBlk="1"/>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527362" name="Text Box 2"/>
          <p:cNvSpPr txBox="1">
            <a:spLocks noChangeArrowheads="1"/>
          </p:cNvSpPr>
          <p:nvPr/>
        </p:nvSpPr>
        <p:spPr bwMode="auto">
          <a:xfrm>
            <a:off x="674688" y="1354138"/>
            <a:ext cx="7532687" cy="3324225"/>
          </a:xfrm>
          <a:prstGeom prst="rect">
            <a:avLst/>
          </a:prstGeom>
          <a:noFill/>
          <a:ln w="9525">
            <a:noFill/>
            <a:miter lim="800000"/>
            <a:headEnd/>
            <a:tailEnd/>
          </a:ln>
        </p:spPr>
        <p:txBody>
          <a:bodyPr>
            <a:spAutoFit/>
          </a:bodyPr>
          <a:lstStyle/>
          <a:p>
            <a:pPr algn="ctr">
              <a:spcBef>
                <a:spcPct val="50000"/>
              </a:spcBef>
            </a:pPr>
            <a:r>
              <a:rPr lang="es-ES" sz="6000" b="1" dirty="0" smtClean="0">
                <a:solidFill>
                  <a:srgbClr val="FFFFFF"/>
                </a:solidFill>
                <a:cs typeface="Times New Roman" pitchFamily="18" charset="0"/>
              </a:rPr>
              <a:t>4.6.1.</a:t>
            </a:r>
            <a:endParaRPr lang="es-ES" sz="6000" b="1" dirty="0">
              <a:solidFill>
                <a:srgbClr val="FFFFFF"/>
              </a:solidFill>
              <a:cs typeface="Times New Roman" pitchFamily="18" charset="0"/>
            </a:endParaRPr>
          </a:p>
          <a:p>
            <a:pPr algn="ctr">
              <a:spcBef>
                <a:spcPct val="50000"/>
              </a:spcBef>
            </a:pPr>
            <a:r>
              <a:rPr lang="es-ES" sz="6000" b="1" dirty="0">
                <a:solidFill>
                  <a:srgbClr val="FFFFFF"/>
                </a:solidFill>
                <a:cs typeface="Times New Roman" pitchFamily="18" charset="0"/>
              </a:rPr>
              <a:t>LENTES CILÍNDRICAS</a:t>
            </a:r>
          </a:p>
        </p:txBody>
      </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1" name="10 Rectángulo"/>
          <p:cNvSpPr/>
          <p:nvPr/>
        </p:nvSpPr>
        <p:spPr>
          <a:xfrm>
            <a:off x="470148" y="1033153"/>
            <a:ext cx="8229600" cy="50232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623618" name="Rectangle 2"/>
          <p:cNvSpPr>
            <a:spLocks noChangeArrowheads="1"/>
          </p:cNvSpPr>
          <p:nvPr/>
        </p:nvSpPr>
        <p:spPr bwMode="auto">
          <a:xfrm>
            <a:off x="673801" y="1710046"/>
            <a:ext cx="7807325" cy="3621974"/>
          </a:xfrm>
          <a:prstGeom prst="rect">
            <a:avLst/>
          </a:prstGeom>
          <a:solidFill>
            <a:srgbClr val="FFC5C5"/>
          </a:solidFill>
          <a:ln w="9525">
            <a:noFill/>
            <a:miter lim="800000"/>
            <a:headEnd/>
            <a:tailEnd/>
          </a:ln>
        </p:spPr>
        <p:txBody>
          <a:bodyPr wrap="none" anchor="ctr"/>
          <a:lstStyle/>
          <a:p>
            <a:endParaRPr lang="es-ES_tradnl">
              <a:solidFill>
                <a:srgbClr val="000000"/>
              </a:solidFill>
            </a:endParaRPr>
          </a:p>
        </p:txBody>
      </p:sp>
      <p:sp>
        <p:nvSpPr>
          <p:cNvPr id="528388" name="Oval 3"/>
          <p:cNvSpPr>
            <a:spLocks noChangeArrowheads="1"/>
          </p:cNvSpPr>
          <p:nvPr/>
        </p:nvSpPr>
        <p:spPr bwMode="auto">
          <a:xfrm>
            <a:off x="3560763" y="4930343"/>
            <a:ext cx="2003425" cy="768350"/>
          </a:xfrm>
          <a:prstGeom prst="ellipse">
            <a:avLst/>
          </a:prstGeom>
          <a:solidFill>
            <a:schemeClr val="accent1">
              <a:alpha val="50195"/>
            </a:schemeClr>
          </a:solidFill>
          <a:ln w="9525">
            <a:solidFill>
              <a:schemeClr val="tx1"/>
            </a:solidFill>
            <a:round/>
            <a:headEnd/>
            <a:tailEnd/>
          </a:ln>
        </p:spPr>
        <p:txBody>
          <a:bodyPr wrap="none" anchor="ctr"/>
          <a:lstStyle/>
          <a:p>
            <a:endParaRPr lang="es-ES_tradnl">
              <a:solidFill>
                <a:srgbClr val="000000"/>
              </a:solidFill>
            </a:endParaRPr>
          </a:p>
        </p:txBody>
      </p:sp>
      <p:sp>
        <p:nvSpPr>
          <p:cNvPr id="623620" name="Line 4"/>
          <p:cNvSpPr>
            <a:spLocks noChangeShapeType="1"/>
          </p:cNvSpPr>
          <p:nvPr/>
        </p:nvSpPr>
        <p:spPr bwMode="auto">
          <a:xfrm>
            <a:off x="914524" y="2396940"/>
            <a:ext cx="7173913" cy="0"/>
          </a:xfrm>
          <a:prstGeom prst="line">
            <a:avLst/>
          </a:prstGeom>
          <a:noFill/>
          <a:ln w="28575">
            <a:solidFill>
              <a:srgbClr val="FF3300"/>
            </a:solidFill>
            <a:round/>
            <a:headEnd/>
            <a:tailEnd type="triangle" w="lg" len="lg"/>
          </a:ln>
        </p:spPr>
        <p:txBody>
          <a:bodyPr/>
          <a:lstStyle/>
          <a:p>
            <a:endParaRPr lang="es-ES_tradnl">
              <a:solidFill>
                <a:srgbClr val="000000"/>
              </a:solidFill>
            </a:endParaRPr>
          </a:p>
        </p:txBody>
      </p:sp>
      <p:sp>
        <p:nvSpPr>
          <p:cNvPr id="623621" name="Line 5"/>
          <p:cNvSpPr>
            <a:spLocks noChangeShapeType="1"/>
          </p:cNvSpPr>
          <p:nvPr/>
        </p:nvSpPr>
        <p:spPr bwMode="auto">
          <a:xfrm>
            <a:off x="914524" y="2868345"/>
            <a:ext cx="7173913" cy="0"/>
          </a:xfrm>
          <a:prstGeom prst="line">
            <a:avLst/>
          </a:prstGeom>
          <a:noFill/>
          <a:ln w="28575">
            <a:solidFill>
              <a:srgbClr val="FF3300"/>
            </a:solidFill>
            <a:round/>
            <a:headEnd/>
            <a:tailEnd type="triangle" w="lg" len="lg"/>
          </a:ln>
        </p:spPr>
        <p:txBody>
          <a:bodyPr/>
          <a:lstStyle/>
          <a:p>
            <a:endParaRPr lang="es-ES_tradnl">
              <a:solidFill>
                <a:srgbClr val="000000"/>
              </a:solidFill>
            </a:endParaRPr>
          </a:p>
        </p:txBody>
      </p:sp>
      <p:sp>
        <p:nvSpPr>
          <p:cNvPr id="623622" name="Line 6"/>
          <p:cNvSpPr>
            <a:spLocks noChangeShapeType="1"/>
          </p:cNvSpPr>
          <p:nvPr/>
        </p:nvSpPr>
        <p:spPr bwMode="auto">
          <a:xfrm>
            <a:off x="914524" y="3339688"/>
            <a:ext cx="7173913" cy="0"/>
          </a:xfrm>
          <a:prstGeom prst="line">
            <a:avLst/>
          </a:prstGeom>
          <a:noFill/>
          <a:ln w="28575">
            <a:solidFill>
              <a:srgbClr val="FF3300"/>
            </a:solidFill>
            <a:round/>
            <a:headEnd/>
            <a:tailEnd type="triangle" w="lg" len="lg"/>
          </a:ln>
        </p:spPr>
        <p:txBody>
          <a:bodyPr/>
          <a:lstStyle/>
          <a:p>
            <a:endParaRPr lang="es-ES_tradnl">
              <a:solidFill>
                <a:srgbClr val="000000"/>
              </a:solidFill>
            </a:endParaRPr>
          </a:p>
        </p:txBody>
      </p:sp>
      <p:sp>
        <p:nvSpPr>
          <p:cNvPr id="623623" name="Line 7"/>
          <p:cNvSpPr>
            <a:spLocks noChangeShapeType="1"/>
          </p:cNvSpPr>
          <p:nvPr/>
        </p:nvSpPr>
        <p:spPr bwMode="auto">
          <a:xfrm>
            <a:off x="914524" y="3845070"/>
            <a:ext cx="7173913" cy="0"/>
          </a:xfrm>
          <a:prstGeom prst="line">
            <a:avLst/>
          </a:prstGeom>
          <a:noFill/>
          <a:ln w="28575">
            <a:solidFill>
              <a:srgbClr val="FF3300"/>
            </a:solidFill>
            <a:round/>
            <a:headEnd/>
            <a:tailEnd type="triangle" w="lg" len="lg"/>
          </a:ln>
        </p:spPr>
        <p:txBody>
          <a:bodyPr/>
          <a:lstStyle/>
          <a:p>
            <a:endParaRPr lang="es-ES_tradnl">
              <a:solidFill>
                <a:srgbClr val="000000"/>
              </a:solidFill>
            </a:endParaRPr>
          </a:p>
        </p:txBody>
      </p:sp>
      <p:sp>
        <p:nvSpPr>
          <p:cNvPr id="623624" name="Line 8"/>
          <p:cNvSpPr>
            <a:spLocks noChangeShapeType="1"/>
          </p:cNvSpPr>
          <p:nvPr/>
        </p:nvSpPr>
        <p:spPr bwMode="auto">
          <a:xfrm>
            <a:off x="914524" y="4767676"/>
            <a:ext cx="7173913" cy="0"/>
          </a:xfrm>
          <a:prstGeom prst="line">
            <a:avLst/>
          </a:prstGeom>
          <a:noFill/>
          <a:ln w="28575">
            <a:solidFill>
              <a:srgbClr val="FF3300"/>
            </a:solidFill>
            <a:round/>
            <a:headEnd/>
            <a:tailEnd type="triangle" w="lg" len="lg"/>
          </a:ln>
        </p:spPr>
        <p:txBody>
          <a:bodyPr/>
          <a:lstStyle/>
          <a:p>
            <a:endParaRPr lang="es-ES_tradnl">
              <a:solidFill>
                <a:srgbClr val="000000"/>
              </a:solidFill>
            </a:endParaRPr>
          </a:p>
        </p:txBody>
      </p:sp>
      <p:sp>
        <p:nvSpPr>
          <p:cNvPr id="528394" name="Text Box 9"/>
          <p:cNvSpPr txBox="1">
            <a:spLocks noChangeArrowheads="1"/>
          </p:cNvSpPr>
          <p:nvPr/>
        </p:nvSpPr>
        <p:spPr bwMode="auto">
          <a:xfrm>
            <a:off x="0" y="0"/>
            <a:ext cx="9144000" cy="707886"/>
          </a:xfrm>
          <a:prstGeom prst="rect">
            <a:avLst/>
          </a:prstGeom>
          <a:solidFill>
            <a:schemeClr val="accent2"/>
          </a:solidFill>
          <a:ln w="9525">
            <a:noFill/>
            <a:miter lim="800000"/>
            <a:headEnd/>
            <a:tailEnd/>
          </a:ln>
        </p:spPr>
        <p:txBody>
          <a:bodyPr>
            <a:spAutoFit/>
          </a:bodyPr>
          <a:lstStyle/>
          <a:p>
            <a:pPr algn="ctr">
              <a:spcBef>
                <a:spcPct val="50000"/>
              </a:spcBef>
            </a:pPr>
            <a:r>
              <a:rPr lang="es-ES" sz="2000" b="1" dirty="0">
                <a:solidFill>
                  <a:srgbClr val="FFFFFF"/>
                </a:solidFill>
                <a:latin typeface="Calibri" pitchFamily="34" charset="0"/>
                <a:cs typeface="Calibri" pitchFamily="34" charset="0"/>
              </a:rPr>
              <a:t>ACCIÓN </a:t>
            </a:r>
            <a:r>
              <a:rPr lang="es-ES" sz="2000" b="1" dirty="0" smtClean="0">
                <a:solidFill>
                  <a:srgbClr val="FFFFFF"/>
                </a:solidFill>
                <a:latin typeface="Calibri" pitchFamily="34" charset="0"/>
                <a:cs typeface="Calibri" pitchFamily="34" charset="0"/>
              </a:rPr>
              <a:t>DE UN CILINDRO DE VIDRIO SOBRE </a:t>
            </a:r>
            <a:r>
              <a:rPr lang="es-ES" sz="2000" b="1" dirty="0">
                <a:solidFill>
                  <a:srgbClr val="FFFFFF"/>
                </a:solidFill>
                <a:latin typeface="Calibri" pitchFamily="34" charset="0"/>
                <a:cs typeface="Calibri" pitchFamily="34" charset="0"/>
              </a:rPr>
              <a:t>UN HAZ DE RAYOS CONTENIDO EN UN PLANO </a:t>
            </a:r>
            <a:r>
              <a:rPr lang="es-ES" sz="2000" b="1" dirty="0" smtClean="0">
                <a:solidFill>
                  <a:srgbClr val="FFFFFF"/>
                </a:solidFill>
                <a:latin typeface="Calibri" pitchFamily="34" charset="0"/>
                <a:cs typeface="Calibri" pitchFamily="34" charset="0"/>
              </a:rPr>
              <a:t>QUE PASA POR SU EJE</a:t>
            </a:r>
            <a:endParaRPr lang="es-ES" sz="2000" b="1" dirty="0">
              <a:solidFill>
                <a:srgbClr val="FFFFFF"/>
              </a:solidFill>
              <a:latin typeface="Calibri" pitchFamily="34" charset="0"/>
              <a:cs typeface="Calibri" pitchFamily="34" charset="0"/>
            </a:endParaRPr>
          </a:p>
        </p:txBody>
      </p:sp>
      <p:sp>
        <p:nvSpPr>
          <p:cNvPr id="528395" name="AutoShape 10"/>
          <p:cNvSpPr>
            <a:spLocks noChangeArrowheads="1"/>
          </p:cNvSpPr>
          <p:nvPr/>
        </p:nvSpPr>
        <p:spPr bwMode="auto">
          <a:xfrm>
            <a:off x="3560763" y="1330036"/>
            <a:ext cx="2001837" cy="4381995"/>
          </a:xfrm>
          <a:prstGeom prst="can">
            <a:avLst>
              <a:gd name="adj" fmla="val 40293"/>
            </a:avLst>
          </a:prstGeom>
          <a:solidFill>
            <a:schemeClr val="accent1">
              <a:alpha val="59999"/>
            </a:schemeClr>
          </a:solidFill>
          <a:ln w="9525">
            <a:solidFill>
              <a:schemeClr val="tx1"/>
            </a:solidFill>
            <a:round/>
            <a:headEnd/>
            <a:tailEnd/>
          </a:ln>
        </p:spPr>
        <p:txBody>
          <a:bodyPr wrap="none" anchor="ctr"/>
          <a:lstStyle/>
          <a:p>
            <a:endParaRPr lang="es-ES_tradnl">
              <a:solidFill>
                <a:srgbClr val="000000"/>
              </a:solidFill>
            </a:endParaRPr>
          </a:p>
        </p:txBody>
      </p:sp>
      <p:cxnSp>
        <p:nvCxnSpPr>
          <p:cNvPr id="13" name="12 Conector recto"/>
          <p:cNvCxnSpPr/>
          <p:nvPr/>
        </p:nvCxnSpPr>
        <p:spPr>
          <a:xfrm>
            <a:off x="4536374" y="1199407"/>
            <a:ext cx="0" cy="463137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13 Elipse"/>
          <p:cNvSpPr/>
          <p:nvPr/>
        </p:nvSpPr>
        <p:spPr>
          <a:xfrm>
            <a:off x="4503098" y="1698109"/>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6" name="15 Elipse"/>
          <p:cNvSpPr/>
          <p:nvPr/>
        </p:nvSpPr>
        <p:spPr>
          <a:xfrm>
            <a:off x="4500717" y="5279727"/>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8" name="17 CuadroTexto"/>
          <p:cNvSpPr txBox="1"/>
          <p:nvPr/>
        </p:nvSpPr>
        <p:spPr>
          <a:xfrm>
            <a:off x="486888" y="6293922"/>
            <a:ext cx="8217725" cy="369332"/>
          </a:xfrm>
          <a:prstGeom prst="rect">
            <a:avLst/>
          </a:prstGeom>
          <a:solidFill>
            <a:schemeClr val="bg1"/>
          </a:solidFill>
          <a:ln>
            <a:solidFill>
              <a:schemeClr val="tx1"/>
            </a:solidFill>
          </a:ln>
        </p:spPr>
        <p:txBody>
          <a:bodyPr wrap="square" rtlCol="0">
            <a:spAutoFit/>
          </a:bodyPr>
          <a:lstStyle/>
          <a:p>
            <a:pPr fontAlgn="auto">
              <a:spcBef>
                <a:spcPts val="0"/>
              </a:spcBef>
              <a:spcAft>
                <a:spcPts val="0"/>
              </a:spcAft>
            </a:pPr>
            <a:r>
              <a:rPr lang="es-ES_tradnl" sz="1800" b="1" dirty="0" smtClean="0">
                <a:solidFill>
                  <a:srgbClr val="000000"/>
                </a:solidFill>
                <a:latin typeface="Calibri" pitchFamily="34" charset="0"/>
                <a:cs typeface="Calibri" pitchFamily="34" charset="0"/>
              </a:rPr>
              <a:t>El haz de rayos no sufre desviación: el cilindro no tiene potencia para esta incidencia.</a:t>
            </a:r>
          </a:p>
        </p:txBody>
      </p:sp>
      <p:sp>
        <p:nvSpPr>
          <p:cNvPr id="23" name="Line 7"/>
          <p:cNvSpPr>
            <a:spLocks noChangeShapeType="1"/>
          </p:cNvSpPr>
          <p:nvPr/>
        </p:nvSpPr>
        <p:spPr bwMode="auto">
          <a:xfrm>
            <a:off x="914524" y="4320083"/>
            <a:ext cx="7173913" cy="0"/>
          </a:xfrm>
          <a:prstGeom prst="line">
            <a:avLst/>
          </a:prstGeom>
          <a:noFill/>
          <a:ln w="28575">
            <a:solidFill>
              <a:srgbClr val="FF3300"/>
            </a:solidFill>
            <a:round/>
            <a:headEnd/>
            <a:tailEnd type="triangle" w="lg" len="lg"/>
          </a:ln>
        </p:spPr>
        <p:txBody>
          <a:bodyP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23618"/>
                                        </p:tgtEl>
                                        <p:attrNameLst>
                                          <p:attrName>style.visibility</p:attrName>
                                        </p:attrNameLst>
                                      </p:cBhvr>
                                      <p:to>
                                        <p:strVal val="visible"/>
                                      </p:to>
                                    </p:set>
                                    <p:anim calcmode="lin" valueType="num">
                                      <p:cBhvr additive="base">
                                        <p:cTn id="7" dur="2000" fill="hold"/>
                                        <p:tgtEl>
                                          <p:spTgt spid="623618"/>
                                        </p:tgtEl>
                                        <p:attrNameLst>
                                          <p:attrName>ppt_x</p:attrName>
                                        </p:attrNameLst>
                                      </p:cBhvr>
                                      <p:tavLst>
                                        <p:tav tm="0">
                                          <p:val>
                                            <p:strVal val="0-#ppt_w/2"/>
                                          </p:val>
                                        </p:tav>
                                        <p:tav tm="100000">
                                          <p:val>
                                            <p:strVal val="#ppt_x"/>
                                          </p:val>
                                        </p:tav>
                                      </p:tavLst>
                                    </p:anim>
                                    <p:anim calcmode="lin" valueType="num">
                                      <p:cBhvr additive="base">
                                        <p:cTn id="8" dur="2000" fill="hold"/>
                                        <p:tgtEl>
                                          <p:spTgt spid="62361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2" presetClass="entr" presetSubtype="8" repeatCount="indefinite" fill="hold" grpId="0" nodeType="clickEffect">
                                  <p:stCondLst>
                                    <p:cond delay="0"/>
                                  </p:stCondLst>
                                  <p:childTnLst>
                                    <p:set>
                                      <p:cBhvr>
                                        <p:cTn id="12" dur="1" fill="hold">
                                          <p:stCondLst>
                                            <p:cond delay="0"/>
                                          </p:stCondLst>
                                        </p:cTn>
                                        <p:tgtEl>
                                          <p:spTgt spid="623620"/>
                                        </p:tgtEl>
                                        <p:attrNameLst>
                                          <p:attrName>style.visibility</p:attrName>
                                        </p:attrNameLst>
                                      </p:cBhvr>
                                      <p:to>
                                        <p:strVal val="visible"/>
                                      </p:to>
                                    </p:set>
                                    <p:animEffect transition="in" filter="wipe(left)">
                                      <p:cBhvr>
                                        <p:cTn id="13" dur="2000"/>
                                        <p:tgtEl>
                                          <p:spTgt spid="623620"/>
                                        </p:tgtEl>
                                      </p:cBhvr>
                                    </p:animEffect>
                                  </p:childTnLst>
                                </p:cTn>
                              </p:par>
                              <p:par>
                                <p:cTn id="14" presetID="22" presetClass="entr" presetSubtype="8" repeatCount="indefinite" fill="hold" grpId="0" nodeType="withEffect">
                                  <p:stCondLst>
                                    <p:cond delay="0"/>
                                  </p:stCondLst>
                                  <p:childTnLst>
                                    <p:set>
                                      <p:cBhvr>
                                        <p:cTn id="15" dur="1" fill="hold">
                                          <p:stCondLst>
                                            <p:cond delay="0"/>
                                          </p:stCondLst>
                                        </p:cTn>
                                        <p:tgtEl>
                                          <p:spTgt spid="623621"/>
                                        </p:tgtEl>
                                        <p:attrNameLst>
                                          <p:attrName>style.visibility</p:attrName>
                                        </p:attrNameLst>
                                      </p:cBhvr>
                                      <p:to>
                                        <p:strVal val="visible"/>
                                      </p:to>
                                    </p:set>
                                    <p:animEffect transition="in" filter="wipe(left)">
                                      <p:cBhvr>
                                        <p:cTn id="16" dur="2000"/>
                                        <p:tgtEl>
                                          <p:spTgt spid="623621"/>
                                        </p:tgtEl>
                                      </p:cBhvr>
                                    </p:animEffect>
                                  </p:childTnLst>
                                </p:cTn>
                              </p:par>
                              <p:par>
                                <p:cTn id="17" presetID="22" presetClass="entr" presetSubtype="8" repeatCount="indefinite" fill="hold" grpId="0" nodeType="withEffect">
                                  <p:stCondLst>
                                    <p:cond delay="0"/>
                                  </p:stCondLst>
                                  <p:childTnLst>
                                    <p:set>
                                      <p:cBhvr>
                                        <p:cTn id="18" dur="1" fill="hold">
                                          <p:stCondLst>
                                            <p:cond delay="0"/>
                                          </p:stCondLst>
                                        </p:cTn>
                                        <p:tgtEl>
                                          <p:spTgt spid="623622"/>
                                        </p:tgtEl>
                                        <p:attrNameLst>
                                          <p:attrName>style.visibility</p:attrName>
                                        </p:attrNameLst>
                                      </p:cBhvr>
                                      <p:to>
                                        <p:strVal val="visible"/>
                                      </p:to>
                                    </p:set>
                                    <p:animEffect transition="in" filter="wipe(left)">
                                      <p:cBhvr>
                                        <p:cTn id="19" dur="2000"/>
                                        <p:tgtEl>
                                          <p:spTgt spid="623622"/>
                                        </p:tgtEl>
                                      </p:cBhvr>
                                    </p:animEffect>
                                  </p:childTnLst>
                                </p:cTn>
                              </p:par>
                              <p:par>
                                <p:cTn id="20" presetID="22" presetClass="entr" presetSubtype="8" repeatCount="indefinite" fill="hold" grpId="0" nodeType="withEffect">
                                  <p:stCondLst>
                                    <p:cond delay="0"/>
                                  </p:stCondLst>
                                  <p:childTnLst>
                                    <p:set>
                                      <p:cBhvr>
                                        <p:cTn id="21" dur="1" fill="hold">
                                          <p:stCondLst>
                                            <p:cond delay="0"/>
                                          </p:stCondLst>
                                        </p:cTn>
                                        <p:tgtEl>
                                          <p:spTgt spid="623623"/>
                                        </p:tgtEl>
                                        <p:attrNameLst>
                                          <p:attrName>style.visibility</p:attrName>
                                        </p:attrNameLst>
                                      </p:cBhvr>
                                      <p:to>
                                        <p:strVal val="visible"/>
                                      </p:to>
                                    </p:set>
                                    <p:animEffect transition="in" filter="wipe(left)">
                                      <p:cBhvr>
                                        <p:cTn id="22" dur="2000"/>
                                        <p:tgtEl>
                                          <p:spTgt spid="623623"/>
                                        </p:tgtEl>
                                      </p:cBhvr>
                                    </p:animEffect>
                                  </p:childTnLst>
                                </p:cTn>
                              </p:par>
                              <p:par>
                                <p:cTn id="23" presetID="22" presetClass="entr" presetSubtype="8" repeatCount="indefinite" fill="hold" grpId="0" nodeType="withEffect">
                                  <p:stCondLst>
                                    <p:cond delay="0"/>
                                  </p:stCondLst>
                                  <p:childTnLst>
                                    <p:set>
                                      <p:cBhvr>
                                        <p:cTn id="24" dur="1" fill="hold">
                                          <p:stCondLst>
                                            <p:cond delay="0"/>
                                          </p:stCondLst>
                                        </p:cTn>
                                        <p:tgtEl>
                                          <p:spTgt spid="623624"/>
                                        </p:tgtEl>
                                        <p:attrNameLst>
                                          <p:attrName>style.visibility</p:attrName>
                                        </p:attrNameLst>
                                      </p:cBhvr>
                                      <p:to>
                                        <p:strVal val="visible"/>
                                      </p:to>
                                    </p:set>
                                    <p:animEffect transition="in" filter="wipe(left)">
                                      <p:cBhvr>
                                        <p:cTn id="25" dur="2000"/>
                                        <p:tgtEl>
                                          <p:spTgt spid="623624"/>
                                        </p:tgtEl>
                                      </p:cBhvr>
                                    </p:animEffect>
                                  </p:childTnLst>
                                </p:cTn>
                              </p:par>
                              <p:par>
                                <p:cTn id="26" presetID="22" presetClass="entr" presetSubtype="8" repeatCount="indefinite" fill="hold" grpId="0" nodeType="withEffect">
                                  <p:stCondLst>
                                    <p:cond delay="0"/>
                                  </p:stCondLst>
                                  <p:childTnLst>
                                    <p:set>
                                      <p:cBhvr>
                                        <p:cTn id="27" dur="1" fill="hold">
                                          <p:stCondLst>
                                            <p:cond delay="0"/>
                                          </p:stCondLst>
                                        </p:cTn>
                                        <p:tgtEl>
                                          <p:spTgt spid="23"/>
                                        </p:tgtEl>
                                        <p:attrNameLst>
                                          <p:attrName>style.visibility</p:attrName>
                                        </p:attrNameLst>
                                      </p:cBhvr>
                                      <p:to>
                                        <p:strVal val="visible"/>
                                      </p:to>
                                    </p:set>
                                    <p:animEffect transition="in" filter="wipe(left)">
                                      <p:cBhvr>
                                        <p:cTn id="28" dur="2000"/>
                                        <p:tgtEl>
                                          <p:spTgt spid="23"/>
                                        </p:tgtEl>
                                      </p:cBhvr>
                                    </p:animEffect>
                                  </p:childTnLst>
                                </p:cTn>
                              </p:par>
                            </p:childTnLst>
                          </p:cTn>
                        </p:par>
                        <p:par>
                          <p:cTn id="29" fill="hold">
                            <p:stCondLst>
                              <p:cond delay="2000"/>
                            </p:stCondLst>
                            <p:childTnLst>
                              <p:par>
                                <p:cTn id="30" presetID="1" presetClass="entr" presetSubtype="0" fill="hold" grpId="0" nodeType="afterEffect">
                                  <p:stCondLst>
                                    <p:cond delay="0"/>
                                  </p:stCondLst>
                                  <p:childTnLst>
                                    <p:set>
                                      <p:cBhvr>
                                        <p:cTn id="31"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618" grpId="0" animBg="1"/>
      <p:bldP spid="623620" grpId="0" animBg="1"/>
      <p:bldP spid="623621" grpId="0" animBg="1"/>
      <p:bldP spid="623622" grpId="0" animBg="1"/>
      <p:bldP spid="623623" grpId="0" animBg="1"/>
      <p:bldP spid="623624" grpId="0" animBg="1"/>
      <p:bldP spid="18" grpId="0" animBg="1"/>
      <p:bldP spid="23"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8" name="17 Rectángulo"/>
          <p:cNvSpPr/>
          <p:nvPr/>
        </p:nvSpPr>
        <p:spPr>
          <a:xfrm>
            <a:off x="308759" y="950025"/>
            <a:ext cx="8550234" cy="485700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625667" name="Oval 3"/>
          <p:cNvSpPr>
            <a:spLocks noChangeArrowheads="1"/>
          </p:cNvSpPr>
          <p:nvPr/>
        </p:nvSpPr>
        <p:spPr bwMode="auto">
          <a:xfrm>
            <a:off x="3563938" y="4711144"/>
            <a:ext cx="2016125" cy="768350"/>
          </a:xfrm>
          <a:prstGeom prst="ellipse">
            <a:avLst/>
          </a:prstGeom>
          <a:solidFill>
            <a:schemeClr val="accent1">
              <a:alpha val="30196"/>
            </a:schemeClr>
          </a:solidFill>
          <a:ln w="9525">
            <a:solidFill>
              <a:schemeClr val="tx1"/>
            </a:solidFill>
            <a:round/>
            <a:headEnd/>
            <a:tailEnd/>
          </a:ln>
        </p:spPr>
        <p:txBody>
          <a:bodyPr wrap="none" anchor="ctr"/>
          <a:lstStyle/>
          <a:p>
            <a:endParaRPr lang="es-ES_tradnl">
              <a:solidFill>
                <a:srgbClr val="000000"/>
              </a:solidFill>
            </a:endParaRPr>
          </a:p>
        </p:txBody>
      </p:sp>
      <p:sp>
        <p:nvSpPr>
          <p:cNvPr id="625668" name="AutoShape 4"/>
          <p:cNvSpPr>
            <a:spLocks noChangeArrowheads="1"/>
          </p:cNvSpPr>
          <p:nvPr/>
        </p:nvSpPr>
        <p:spPr bwMode="auto">
          <a:xfrm>
            <a:off x="-674688" y="2119869"/>
            <a:ext cx="10756901" cy="2609850"/>
          </a:xfrm>
          <a:prstGeom prst="parallelogram">
            <a:avLst>
              <a:gd name="adj" fmla="val 103041"/>
            </a:avLst>
          </a:prstGeom>
          <a:solidFill>
            <a:srgbClr val="FFB7B7">
              <a:alpha val="59607"/>
            </a:srgbClr>
          </a:solidFill>
          <a:ln w="9525">
            <a:noFill/>
            <a:miter lim="800000"/>
            <a:headEnd/>
            <a:tailEnd/>
          </a:ln>
        </p:spPr>
        <p:txBody>
          <a:bodyPr wrap="none" anchor="ctr"/>
          <a:lstStyle/>
          <a:p>
            <a:endParaRPr lang="es-ES_tradnl">
              <a:solidFill>
                <a:srgbClr val="000000"/>
              </a:solidFill>
            </a:endParaRPr>
          </a:p>
        </p:txBody>
      </p:sp>
      <p:sp>
        <p:nvSpPr>
          <p:cNvPr id="625669" name="Line 5"/>
          <p:cNvSpPr>
            <a:spLocks noChangeShapeType="1"/>
          </p:cNvSpPr>
          <p:nvPr/>
        </p:nvSpPr>
        <p:spPr bwMode="auto">
          <a:xfrm>
            <a:off x="976313" y="3452998"/>
            <a:ext cx="7608887"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625670" name="Freeform 6"/>
          <p:cNvSpPr>
            <a:spLocks/>
          </p:cNvSpPr>
          <p:nvPr/>
        </p:nvSpPr>
        <p:spPr bwMode="auto">
          <a:xfrm>
            <a:off x="1357313" y="3054536"/>
            <a:ext cx="7208837" cy="398462"/>
          </a:xfrm>
          <a:custGeom>
            <a:avLst/>
            <a:gdLst>
              <a:gd name="T0" fmla="*/ 0 w 4541"/>
              <a:gd name="T1" fmla="*/ 2147483647 h 251"/>
              <a:gd name="T2" fmla="*/ 2147483647 w 4541"/>
              <a:gd name="T3" fmla="*/ 0 h 251"/>
              <a:gd name="T4" fmla="*/ 2147483647 w 4541"/>
              <a:gd name="T5" fmla="*/ 2147483647 h 251"/>
              <a:gd name="T6" fmla="*/ 0 60000 65536"/>
              <a:gd name="T7" fmla="*/ 0 60000 65536"/>
              <a:gd name="T8" fmla="*/ 0 60000 65536"/>
              <a:gd name="T9" fmla="*/ 0 w 4541"/>
              <a:gd name="T10" fmla="*/ 0 h 251"/>
              <a:gd name="T11" fmla="*/ 4541 w 4541"/>
              <a:gd name="T12" fmla="*/ 251 h 251"/>
            </a:gdLst>
            <a:ahLst/>
            <a:cxnLst>
              <a:cxn ang="T6">
                <a:pos x="T0" y="T1"/>
              </a:cxn>
              <a:cxn ang="T7">
                <a:pos x="T2" y="T3"/>
              </a:cxn>
              <a:cxn ang="T8">
                <a:pos x="T4" y="T5"/>
              </a:cxn>
            </a:cxnLst>
            <a:rect l="T9" t="T10" r="T11" b="T12"/>
            <a:pathLst>
              <a:path w="4541" h="251">
                <a:moveTo>
                  <a:pt x="0" y="8"/>
                </a:moveTo>
                <a:lnTo>
                  <a:pt x="2070" y="0"/>
                </a:lnTo>
                <a:lnTo>
                  <a:pt x="4541" y="251"/>
                </a:lnTo>
              </a:path>
            </a:pathLst>
          </a:custGeom>
          <a:noFill/>
          <a:ln w="28575">
            <a:solidFill>
              <a:srgbClr val="FF3300"/>
            </a:solidFill>
            <a:round/>
            <a:headEnd/>
            <a:tailEnd/>
          </a:ln>
        </p:spPr>
        <p:txBody>
          <a:bodyPr/>
          <a:lstStyle/>
          <a:p>
            <a:endParaRPr lang="es-ES_tradnl">
              <a:solidFill>
                <a:srgbClr val="000000"/>
              </a:solidFill>
            </a:endParaRPr>
          </a:p>
        </p:txBody>
      </p:sp>
      <p:sp>
        <p:nvSpPr>
          <p:cNvPr id="625671" name="Freeform 7"/>
          <p:cNvSpPr>
            <a:spLocks/>
          </p:cNvSpPr>
          <p:nvPr/>
        </p:nvSpPr>
        <p:spPr bwMode="auto">
          <a:xfrm>
            <a:off x="612775" y="3451411"/>
            <a:ext cx="7929563" cy="373062"/>
          </a:xfrm>
          <a:custGeom>
            <a:avLst/>
            <a:gdLst>
              <a:gd name="T0" fmla="*/ 0 w 4979"/>
              <a:gd name="T1" fmla="*/ 2147483647 h 235"/>
              <a:gd name="T2" fmla="*/ 2147483647 w 4979"/>
              <a:gd name="T3" fmla="*/ 2147483647 h 235"/>
              <a:gd name="T4" fmla="*/ 2147483647 w 4979"/>
              <a:gd name="T5" fmla="*/ 0 h 235"/>
              <a:gd name="T6" fmla="*/ 0 60000 65536"/>
              <a:gd name="T7" fmla="*/ 0 60000 65536"/>
              <a:gd name="T8" fmla="*/ 0 60000 65536"/>
              <a:gd name="T9" fmla="*/ 0 w 4979"/>
              <a:gd name="T10" fmla="*/ 0 h 235"/>
              <a:gd name="T11" fmla="*/ 4979 w 4979"/>
              <a:gd name="T12" fmla="*/ 235 h 235"/>
            </a:gdLst>
            <a:ahLst/>
            <a:cxnLst>
              <a:cxn ang="T6">
                <a:pos x="T0" y="T1"/>
              </a:cxn>
              <a:cxn ang="T7">
                <a:pos x="T2" y="T3"/>
              </a:cxn>
              <a:cxn ang="T8">
                <a:pos x="T4" y="T5"/>
              </a:cxn>
            </a:cxnLst>
            <a:rect l="T9" t="T10" r="T11" b="T12"/>
            <a:pathLst>
              <a:path w="4979" h="235">
                <a:moveTo>
                  <a:pt x="0" y="235"/>
                </a:moveTo>
                <a:lnTo>
                  <a:pt x="2531" y="235"/>
                </a:lnTo>
                <a:lnTo>
                  <a:pt x="4979" y="0"/>
                </a:lnTo>
              </a:path>
            </a:pathLst>
          </a:custGeom>
          <a:noFill/>
          <a:ln w="28575">
            <a:solidFill>
              <a:srgbClr val="FF3300"/>
            </a:solidFill>
            <a:round/>
            <a:headEnd/>
            <a:tailEnd/>
          </a:ln>
        </p:spPr>
        <p:txBody>
          <a:bodyPr/>
          <a:lstStyle/>
          <a:p>
            <a:endParaRPr lang="es-ES_tradnl">
              <a:solidFill>
                <a:srgbClr val="000000"/>
              </a:solidFill>
            </a:endParaRPr>
          </a:p>
        </p:txBody>
      </p:sp>
      <p:sp>
        <p:nvSpPr>
          <p:cNvPr id="625672" name="Freeform 8"/>
          <p:cNvSpPr>
            <a:spLocks/>
          </p:cNvSpPr>
          <p:nvPr/>
        </p:nvSpPr>
        <p:spPr bwMode="auto">
          <a:xfrm>
            <a:off x="1182688" y="3246623"/>
            <a:ext cx="7380287" cy="200025"/>
          </a:xfrm>
          <a:custGeom>
            <a:avLst/>
            <a:gdLst>
              <a:gd name="T0" fmla="*/ 0 w 4649"/>
              <a:gd name="T1" fmla="*/ 0 h 126"/>
              <a:gd name="T2" fmla="*/ 2147483647 w 4649"/>
              <a:gd name="T3" fmla="*/ 0 h 126"/>
              <a:gd name="T4" fmla="*/ 2147483647 w 4649"/>
              <a:gd name="T5" fmla="*/ 2147483647 h 126"/>
              <a:gd name="T6" fmla="*/ 2147483647 w 4649"/>
              <a:gd name="T7" fmla="*/ 2147483647 h 126"/>
              <a:gd name="T8" fmla="*/ 0 60000 65536"/>
              <a:gd name="T9" fmla="*/ 0 60000 65536"/>
              <a:gd name="T10" fmla="*/ 0 60000 65536"/>
              <a:gd name="T11" fmla="*/ 0 60000 65536"/>
              <a:gd name="T12" fmla="*/ 0 w 4649"/>
              <a:gd name="T13" fmla="*/ 0 h 126"/>
              <a:gd name="T14" fmla="*/ 4649 w 4649"/>
              <a:gd name="T15" fmla="*/ 126 h 126"/>
            </a:gdLst>
            <a:ahLst/>
            <a:cxnLst>
              <a:cxn ang="T8">
                <a:pos x="T0" y="T1"/>
              </a:cxn>
              <a:cxn ang="T9">
                <a:pos x="T2" y="T3"/>
              </a:cxn>
              <a:cxn ang="T10">
                <a:pos x="T4" y="T5"/>
              </a:cxn>
              <a:cxn ang="T11">
                <a:pos x="T6" y="T7"/>
              </a:cxn>
            </a:cxnLst>
            <a:rect l="T12" t="T13" r="T14" b="T15"/>
            <a:pathLst>
              <a:path w="4649" h="126">
                <a:moveTo>
                  <a:pt x="0" y="0"/>
                </a:moveTo>
                <a:lnTo>
                  <a:pt x="1540" y="0"/>
                </a:lnTo>
                <a:lnTo>
                  <a:pt x="2703" y="23"/>
                </a:lnTo>
                <a:lnTo>
                  <a:pt x="4649" y="126"/>
                </a:lnTo>
              </a:path>
            </a:pathLst>
          </a:custGeom>
          <a:noFill/>
          <a:ln w="28575">
            <a:solidFill>
              <a:srgbClr val="FF3300"/>
            </a:solidFill>
            <a:round/>
            <a:headEnd/>
            <a:tailEnd/>
          </a:ln>
        </p:spPr>
        <p:txBody>
          <a:bodyPr/>
          <a:lstStyle/>
          <a:p>
            <a:endParaRPr lang="es-ES_tradnl">
              <a:solidFill>
                <a:srgbClr val="000000"/>
              </a:solidFill>
            </a:endParaRPr>
          </a:p>
        </p:txBody>
      </p:sp>
      <p:sp>
        <p:nvSpPr>
          <p:cNvPr id="625673" name="Freeform 9"/>
          <p:cNvSpPr>
            <a:spLocks/>
          </p:cNvSpPr>
          <p:nvPr/>
        </p:nvSpPr>
        <p:spPr bwMode="auto">
          <a:xfrm>
            <a:off x="820738" y="3449823"/>
            <a:ext cx="7735887" cy="158750"/>
          </a:xfrm>
          <a:custGeom>
            <a:avLst/>
            <a:gdLst>
              <a:gd name="T0" fmla="*/ 0 w 4873"/>
              <a:gd name="T1" fmla="*/ 2147483647 h 100"/>
              <a:gd name="T2" fmla="*/ 2147483647 w 4873"/>
              <a:gd name="T3" fmla="*/ 2147483647 h 100"/>
              <a:gd name="T4" fmla="*/ 2147483647 w 4873"/>
              <a:gd name="T5" fmla="*/ 2147483647 h 100"/>
              <a:gd name="T6" fmla="*/ 2147483647 w 4873"/>
              <a:gd name="T7" fmla="*/ 0 h 100"/>
              <a:gd name="T8" fmla="*/ 0 60000 65536"/>
              <a:gd name="T9" fmla="*/ 0 60000 65536"/>
              <a:gd name="T10" fmla="*/ 0 60000 65536"/>
              <a:gd name="T11" fmla="*/ 0 60000 65536"/>
              <a:gd name="T12" fmla="*/ 0 w 4873"/>
              <a:gd name="T13" fmla="*/ 0 h 100"/>
              <a:gd name="T14" fmla="*/ 4873 w 4873"/>
              <a:gd name="T15" fmla="*/ 100 h 100"/>
            </a:gdLst>
            <a:ahLst/>
            <a:cxnLst>
              <a:cxn ang="T8">
                <a:pos x="T0" y="T1"/>
              </a:cxn>
              <a:cxn ang="T9">
                <a:pos x="T2" y="T3"/>
              </a:cxn>
              <a:cxn ang="T10">
                <a:pos x="T4" y="T5"/>
              </a:cxn>
              <a:cxn ang="T11">
                <a:pos x="T6" y="T7"/>
              </a:cxn>
            </a:cxnLst>
            <a:rect l="T12" t="T13" r="T14" b="T15"/>
            <a:pathLst>
              <a:path w="4873" h="100">
                <a:moveTo>
                  <a:pt x="0" y="100"/>
                </a:moveTo>
                <a:lnTo>
                  <a:pt x="1734" y="100"/>
                </a:lnTo>
                <a:lnTo>
                  <a:pt x="2929" y="77"/>
                </a:lnTo>
                <a:lnTo>
                  <a:pt x="4873" y="0"/>
                </a:lnTo>
              </a:path>
            </a:pathLst>
          </a:custGeom>
          <a:noFill/>
          <a:ln w="28575">
            <a:solidFill>
              <a:srgbClr val="FF3300"/>
            </a:solidFill>
            <a:round/>
            <a:headEnd/>
            <a:tailEnd/>
          </a:ln>
        </p:spPr>
        <p:txBody>
          <a:bodyPr/>
          <a:lstStyle/>
          <a:p>
            <a:endParaRPr lang="es-ES_tradnl">
              <a:solidFill>
                <a:srgbClr val="000000"/>
              </a:solidFill>
            </a:endParaRPr>
          </a:p>
        </p:txBody>
      </p:sp>
      <p:sp>
        <p:nvSpPr>
          <p:cNvPr id="625674" name="AutoShape 10"/>
          <p:cNvSpPr>
            <a:spLocks noChangeArrowheads="1"/>
          </p:cNvSpPr>
          <p:nvPr/>
        </p:nvSpPr>
        <p:spPr bwMode="auto">
          <a:xfrm>
            <a:off x="3563938" y="1258784"/>
            <a:ext cx="2016125" cy="4227616"/>
          </a:xfrm>
          <a:prstGeom prst="can">
            <a:avLst>
              <a:gd name="adj" fmla="val 37894"/>
            </a:avLst>
          </a:prstGeom>
          <a:solidFill>
            <a:schemeClr val="accent1">
              <a:alpha val="50195"/>
            </a:schemeClr>
          </a:solidFill>
          <a:ln w="9525">
            <a:solidFill>
              <a:schemeClr val="tx1"/>
            </a:solidFill>
            <a:round/>
            <a:headEnd/>
            <a:tailEnd/>
          </a:ln>
        </p:spPr>
        <p:txBody>
          <a:bodyPr wrap="none" anchor="ctr"/>
          <a:lstStyle/>
          <a:p>
            <a:endParaRPr lang="es-ES_tradnl">
              <a:solidFill>
                <a:srgbClr val="000000"/>
              </a:solidFill>
            </a:endParaRPr>
          </a:p>
        </p:txBody>
      </p:sp>
      <p:grpSp>
        <p:nvGrpSpPr>
          <p:cNvPr id="2" name="Group 11"/>
          <p:cNvGrpSpPr>
            <a:grpSpLocks/>
          </p:cNvGrpSpPr>
          <p:nvPr/>
        </p:nvGrpSpPr>
        <p:grpSpPr bwMode="auto">
          <a:xfrm>
            <a:off x="1487488" y="2987861"/>
            <a:ext cx="925512" cy="904875"/>
            <a:chOff x="937" y="1686"/>
            <a:chExt cx="583" cy="570"/>
          </a:xfrm>
        </p:grpSpPr>
        <p:sp>
          <p:nvSpPr>
            <p:cNvPr id="529422" name="Freeform 12"/>
            <p:cNvSpPr>
              <a:spLocks/>
            </p:cNvSpPr>
            <p:nvPr/>
          </p:nvSpPr>
          <p:spPr bwMode="auto">
            <a:xfrm>
              <a:off x="1429" y="1686"/>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29423" name="Freeform 13"/>
            <p:cNvSpPr>
              <a:spLocks/>
            </p:cNvSpPr>
            <p:nvPr/>
          </p:nvSpPr>
          <p:spPr bwMode="auto">
            <a:xfrm>
              <a:off x="1309" y="1803"/>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29424" name="Freeform 14"/>
            <p:cNvSpPr>
              <a:spLocks/>
            </p:cNvSpPr>
            <p:nvPr/>
          </p:nvSpPr>
          <p:spPr bwMode="auto">
            <a:xfrm>
              <a:off x="1180" y="1933"/>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29425" name="Freeform 15"/>
            <p:cNvSpPr>
              <a:spLocks/>
            </p:cNvSpPr>
            <p:nvPr/>
          </p:nvSpPr>
          <p:spPr bwMode="auto">
            <a:xfrm>
              <a:off x="1076" y="2029"/>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29426" name="Freeform 16"/>
            <p:cNvSpPr>
              <a:spLocks/>
            </p:cNvSpPr>
            <p:nvPr/>
          </p:nvSpPr>
          <p:spPr bwMode="auto">
            <a:xfrm>
              <a:off x="937" y="2165"/>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grpSp>
      <p:cxnSp>
        <p:nvCxnSpPr>
          <p:cNvPr id="22" name="21 Conector recto"/>
          <p:cNvCxnSpPr/>
          <p:nvPr/>
        </p:nvCxnSpPr>
        <p:spPr>
          <a:xfrm flipV="1">
            <a:off x="4536374" y="1104405"/>
            <a:ext cx="0" cy="4524499"/>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3" name="22 Elipse"/>
          <p:cNvSpPr/>
          <p:nvPr/>
        </p:nvSpPr>
        <p:spPr>
          <a:xfrm flipV="1">
            <a:off x="4503098" y="5094576"/>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24" name="23 Elipse"/>
          <p:cNvSpPr/>
          <p:nvPr/>
        </p:nvSpPr>
        <p:spPr>
          <a:xfrm flipV="1">
            <a:off x="4500717" y="1596086"/>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25" name="Oval 3"/>
          <p:cNvSpPr>
            <a:spLocks noChangeArrowheads="1"/>
          </p:cNvSpPr>
          <p:nvPr/>
        </p:nvSpPr>
        <p:spPr bwMode="auto">
          <a:xfrm>
            <a:off x="3563938" y="3048599"/>
            <a:ext cx="2016125" cy="768350"/>
          </a:xfrm>
          <a:prstGeom prst="ellipse">
            <a:avLst/>
          </a:prstGeom>
          <a:solidFill>
            <a:schemeClr val="accent1">
              <a:alpha val="30196"/>
            </a:schemeClr>
          </a:solidFill>
          <a:ln w="9525">
            <a:solidFill>
              <a:schemeClr val="tx1"/>
            </a:solidFill>
            <a:prstDash val="dash"/>
            <a:round/>
            <a:headEnd/>
            <a:tailEnd/>
          </a:ln>
        </p:spPr>
        <p:txBody>
          <a:bodyPr wrap="none" anchor="ctr"/>
          <a:lstStyle/>
          <a:p>
            <a:endParaRPr lang="es-ES_tradnl">
              <a:solidFill>
                <a:srgbClr val="000000"/>
              </a:solidFill>
            </a:endParaRPr>
          </a:p>
        </p:txBody>
      </p:sp>
      <p:sp>
        <p:nvSpPr>
          <p:cNvPr id="28" name="Text Box 9"/>
          <p:cNvSpPr txBox="1">
            <a:spLocks noChangeArrowheads="1"/>
          </p:cNvSpPr>
          <p:nvPr/>
        </p:nvSpPr>
        <p:spPr bwMode="auto">
          <a:xfrm>
            <a:off x="0" y="0"/>
            <a:ext cx="9144000" cy="707886"/>
          </a:xfrm>
          <a:prstGeom prst="rect">
            <a:avLst/>
          </a:prstGeom>
          <a:solidFill>
            <a:schemeClr val="accent2"/>
          </a:solidFill>
          <a:ln w="9525">
            <a:noFill/>
            <a:miter lim="800000"/>
            <a:headEnd/>
            <a:tailEnd/>
          </a:ln>
        </p:spPr>
        <p:txBody>
          <a:bodyPr>
            <a:spAutoFit/>
          </a:bodyPr>
          <a:lstStyle/>
          <a:p>
            <a:pPr algn="ctr">
              <a:spcBef>
                <a:spcPct val="50000"/>
              </a:spcBef>
            </a:pPr>
            <a:r>
              <a:rPr lang="es-ES" sz="2000" b="1" dirty="0">
                <a:solidFill>
                  <a:srgbClr val="FFFFFF"/>
                </a:solidFill>
                <a:latin typeface="Calibri" pitchFamily="34" charset="0"/>
                <a:cs typeface="Calibri" pitchFamily="34" charset="0"/>
              </a:rPr>
              <a:t>ACCIÓN </a:t>
            </a:r>
            <a:r>
              <a:rPr lang="es-ES" sz="2000" b="1" dirty="0" smtClean="0">
                <a:solidFill>
                  <a:srgbClr val="FFFFFF"/>
                </a:solidFill>
                <a:latin typeface="Calibri" pitchFamily="34" charset="0"/>
                <a:cs typeface="Calibri" pitchFamily="34" charset="0"/>
              </a:rPr>
              <a:t>DE UN CILINDRO DE VIDRIO SOBRE </a:t>
            </a:r>
            <a:r>
              <a:rPr lang="es-ES" sz="2000" b="1" dirty="0">
                <a:solidFill>
                  <a:srgbClr val="FFFFFF"/>
                </a:solidFill>
                <a:latin typeface="Calibri" pitchFamily="34" charset="0"/>
                <a:cs typeface="Calibri" pitchFamily="34" charset="0"/>
              </a:rPr>
              <a:t>UN HAZ DE RAYOS </a:t>
            </a:r>
            <a:r>
              <a:rPr lang="es-ES" sz="2000" b="1" dirty="0" smtClean="0">
                <a:solidFill>
                  <a:srgbClr val="FFFFFF"/>
                </a:solidFill>
                <a:latin typeface="Calibri" pitchFamily="34" charset="0"/>
                <a:cs typeface="Calibri" pitchFamily="34" charset="0"/>
              </a:rPr>
              <a:t>CONTENIDO EN UN PLANO PERPENDICULAR A SU EJE</a:t>
            </a:r>
            <a:endParaRPr lang="es-ES" sz="2000" b="1" dirty="0">
              <a:solidFill>
                <a:srgbClr val="FFFFFF"/>
              </a:solidFill>
              <a:latin typeface="Calibri" pitchFamily="34" charset="0"/>
              <a:cs typeface="Calibri" pitchFamily="34" charset="0"/>
            </a:endParaRPr>
          </a:p>
        </p:txBody>
      </p:sp>
      <p:sp>
        <p:nvSpPr>
          <p:cNvPr id="29" name="28 CuadroTexto"/>
          <p:cNvSpPr txBox="1"/>
          <p:nvPr/>
        </p:nvSpPr>
        <p:spPr>
          <a:xfrm>
            <a:off x="308758" y="6056415"/>
            <a:ext cx="8550234" cy="646331"/>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b="1" dirty="0" smtClean="0">
                <a:solidFill>
                  <a:srgbClr val="000000"/>
                </a:solidFill>
                <a:latin typeface="Calibri" pitchFamily="34" charset="0"/>
                <a:cs typeface="Calibri" pitchFamily="34" charset="0"/>
              </a:rPr>
              <a:t>El haz de rayos se desvía para converger en un punto P. El cilindro </a:t>
            </a:r>
            <a:r>
              <a:rPr lang="es-ES_tradnl" sz="1800" b="1" dirty="0" smtClean="0">
                <a:solidFill>
                  <a:srgbClr val="FF0000"/>
                </a:solidFill>
                <a:latin typeface="Calibri" pitchFamily="34" charset="0"/>
                <a:cs typeface="Calibri" pitchFamily="34" charset="0"/>
              </a:rPr>
              <a:t>sí </a:t>
            </a:r>
            <a:r>
              <a:rPr lang="es-ES_tradnl" sz="1800" b="1" dirty="0" smtClean="0">
                <a:solidFill>
                  <a:srgbClr val="000000"/>
                </a:solidFill>
                <a:latin typeface="Calibri" pitchFamily="34" charset="0"/>
                <a:cs typeface="Calibri" pitchFamily="34" charset="0"/>
              </a:rPr>
              <a:t>tiene potencia para esta incidencia.</a:t>
            </a:r>
          </a:p>
        </p:txBody>
      </p:sp>
      <p:grpSp>
        <p:nvGrpSpPr>
          <p:cNvPr id="3" name="35 Grupo"/>
          <p:cNvGrpSpPr/>
          <p:nvPr/>
        </p:nvGrpSpPr>
        <p:grpSpPr>
          <a:xfrm>
            <a:off x="8403029" y="3054619"/>
            <a:ext cx="403761" cy="432056"/>
            <a:chOff x="8403029" y="3054619"/>
            <a:chExt cx="403761" cy="432056"/>
          </a:xfrm>
        </p:grpSpPr>
        <p:sp>
          <p:nvSpPr>
            <p:cNvPr id="30" name="29 CuadroTexto"/>
            <p:cNvSpPr txBox="1"/>
            <p:nvPr/>
          </p:nvSpPr>
          <p:spPr>
            <a:xfrm>
              <a:off x="8403029" y="3054619"/>
              <a:ext cx="403761"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a:t>
              </a:r>
            </a:p>
          </p:txBody>
        </p:sp>
        <p:sp>
          <p:nvSpPr>
            <p:cNvPr id="31" name="30 Elipse"/>
            <p:cNvSpPr/>
            <p:nvPr/>
          </p:nvSpPr>
          <p:spPr>
            <a:xfrm flipV="1">
              <a:off x="8524041" y="3415423"/>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sp>
        <p:nvSpPr>
          <p:cNvPr id="33" name="32 Forma libre"/>
          <p:cNvSpPr/>
          <p:nvPr/>
        </p:nvSpPr>
        <p:spPr>
          <a:xfrm>
            <a:off x="8870156" y="2042556"/>
            <a:ext cx="309470" cy="1353787"/>
          </a:xfrm>
          <a:custGeom>
            <a:avLst/>
            <a:gdLst>
              <a:gd name="connsiteX0" fmla="*/ 0 w 285008"/>
              <a:gd name="connsiteY0" fmla="*/ 0 h 1353787"/>
              <a:gd name="connsiteX1" fmla="*/ 0 w 285008"/>
              <a:gd name="connsiteY1" fmla="*/ 1353787 h 1353787"/>
              <a:gd name="connsiteX2" fmla="*/ 285008 w 285008"/>
              <a:gd name="connsiteY2" fmla="*/ 1033153 h 1353787"/>
              <a:gd name="connsiteX3" fmla="*/ 273133 w 285008"/>
              <a:gd name="connsiteY3" fmla="*/ 35626 h 1353787"/>
              <a:gd name="connsiteX4" fmla="*/ 0 w 285008"/>
              <a:gd name="connsiteY4" fmla="*/ 0 h 1353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008" h="1353787">
                <a:moveTo>
                  <a:pt x="0" y="0"/>
                </a:moveTo>
                <a:lnTo>
                  <a:pt x="0" y="1353787"/>
                </a:lnTo>
                <a:lnTo>
                  <a:pt x="285008" y="1033153"/>
                </a:lnTo>
                <a:lnTo>
                  <a:pt x="273133" y="3562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34" name="33 Forma libre"/>
          <p:cNvSpPr/>
          <p:nvPr/>
        </p:nvSpPr>
        <p:spPr>
          <a:xfrm>
            <a:off x="-73571" y="3655219"/>
            <a:ext cx="371227" cy="1147762"/>
          </a:xfrm>
          <a:custGeom>
            <a:avLst/>
            <a:gdLst>
              <a:gd name="connsiteX0" fmla="*/ 368135 w 380011"/>
              <a:gd name="connsiteY0" fmla="*/ 0 h 1151906"/>
              <a:gd name="connsiteX1" fmla="*/ 380011 w 380011"/>
              <a:gd name="connsiteY1" fmla="*/ 1151906 h 1151906"/>
              <a:gd name="connsiteX2" fmla="*/ 0 w 380011"/>
              <a:gd name="connsiteY2" fmla="*/ 1140031 h 1151906"/>
              <a:gd name="connsiteX3" fmla="*/ 0 w 380011"/>
              <a:gd name="connsiteY3" fmla="*/ 273132 h 1151906"/>
              <a:gd name="connsiteX4" fmla="*/ 368135 w 380011"/>
              <a:gd name="connsiteY4" fmla="*/ 0 h 1151906"/>
              <a:gd name="connsiteX0" fmla="*/ 375449 w 380011"/>
              <a:gd name="connsiteY0" fmla="*/ 0 h 1154301"/>
              <a:gd name="connsiteX1" fmla="*/ 380011 w 380011"/>
              <a:gd name="connsiteY1" fmla="*/ 1154301 h 1154301"/>
              <a:gd name="connsiteX2" fmla="*/ 0 w 380011"/>
              <a:gd name="connsiteY2" fmla="*/ 1142426 h 1154301"/>
              <a:gd name="connsiteX3" fmla="*/ 0 w 380011"/>
              <a:gd name="connsiteY3" fmla="*/ 275527 h 1154301"/>
              <a:gd name="connsiteX4" fmla="*/ 375449 w 380011"/>
              <a:gd name="connsiteY4" fmla="*/ 0 h 1154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011" h="1154301">
                <a:moveTo>
                  <a:pt x="375449" y="0"/>
                </a:moveTo>
                <a:cubicBezTo>
                  <a:pt x="376970" y="384767"/>
                  <a:pt x="378490" y="769534"/>
                  <a:pt x="380011" y="1154301"/>
                </a:cubicBezTo>
                <a:lnTo>
                  <a:pt x="0" y="1142426"/>
                </a:lnTo>
                <a:lnTo>
                  <a:pt x="0" y="275527"/>
                </a:lnTo>
                <a:lnTo>
                  <a:pt x="375449"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35" name="34 Rectángulo"/>
          <p:cNvSpPr/>
          <p:nvPr/>
        </p:nvSpPr>
        <p:spPr>
          <a:xfrm>
            <a:off x="285008" y="950026"/>
            <a:ext cx="8573984" cy="4868883"/>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repeatCount="indefinite" fill="hold" grpId="0" nodeType="clickEffect">
                                  <p:stCondLst>
                                    <p:cond delay="0"/>
                                  </p:stCondLst>
                                  <p:childTnLst>
                                    <p:set>
                                      <p:cBhvr>
                                        <p:cTn id="6" dur="1" fill="hold">
                                          <p:stCondLst>
                                            <p:cond delay="0"/>
                                          </p:stCondLst>
                                        </p:cTn>
                                        <p:tgtEl>
                                          <p:spTgt spid="625670"/>
                                        </p:tgtEl>
                                        <p:attrNameLst>
                                          <p:attrName>style.visibility</p:attrName>
                                        </p:attrNameLst>
                                      </p:cBhvr>
                                      <p:to>
                                        <p:strVal val="visible"/>
                                      </p:to>
                                    </p:set>
                                    <p:animEffect transition="in" filter="wipe(left)">
                                      <p:cBhvr>
                                        <p:cTn id="7" dur="2000"/>
                                        <p:tgtEl>
                                          <p:spTgt spid="625670"/>
                                        </p:tgtEl>
                                      </p:cBhvr>
                                    </p:animEffect>
                                  </p:childTnLst>
                                </p:cTn>
                              </p:par>
                              <p:par>
                                <p:cTn id="8" presetID="22" presetClass="entr" presetSubtype="8" repeatCount="indefinite" fill="hold" grpId="0" nodeType="withEffect">
                                  <p:stCondLst>
                                    <p:cond delay="0"/>
                                  </p:stCondLst>
                                  <p:childTnLst>
                                    <p:set>
                                      <p:cBhvr>
                                        <p:cTn id="9" dur="1" fill="hold">
                                          <p:stCondLst>
                                            <p:cond delay="0"/>
                                          </p:stCondLst>
                                        </p:cTn>
                                        <p:tgtEl>
                                          <p:spTgt spid="625672"/>
                                        </p:tgtEl>
                                        <p:attrNameLst>
                                          <p:attrName>style.visibility</p:attrName>
                                        </p:attrNameLst>
                                      </p:cBhvr>
                                      <p:to>
                                        <p:strVal val="visible"/>
                                      </p:to>
                                    </p:set>
                                    <p:animEffect transition="in" filter="wipe(left)">
                                      <p:cBhvr>
                                        <p:cTn id="10" dur="2000"/>
                                        <p:tgtEl>
                                          <p:spTgt spid="625672"/>
                                        </p:tgtEl>
                                      </p:cBhvr>
                                    </p:animEffect>
                                  </p:childTnLst>
                                </p:cTn>
                              </p:par>
                              <p:par>
                                <p:cTn id="11" presetID="22" presetClass="entr" presetSubtype="8" repeatCount="indefinite" fill="hold" grpId="0" nodeType="withEffect">
                                  <p:stCondLst>
                                    <p:cond delay="0"/>
                                  </p:stCondLst>
                                  <p:childTnLst>
                                    <p:set>
                                      <p:cBhvr>
                                        <p:cTn id="12" dur="1" fill="hold">
                                          <p:stCondLst>
                                            <p:cond delay="0"/>
                                          </p:stCondLst>
                                        </p:cTn>
                                        <p:tgtEl>
                                          <p:spTgt spid="625669"/>
                                        </p:tgtEl>
                                        <p:attrNameLst>
                                          <p:attrName>style.visibility</p:attrName>
                                        </p:attrNameLst>
                                      </p:cBhvr>
                                      <p:to>
                                        <p:strVal val="visible"/>
                                      </p:to>
                                    </p:set>
                                    <p:animEffect transition="in" filter="wipe(left)">
                                      <p:cBhvr>
                                        <p:cTn id="13" dur="2000"/>
                                        <p:tgtEl>
                                          <p:spTgt spid="625669"/>
                                        </p:tgtEl>
                                      </p:cBhvr>
                                    </p:animEffect>
                                  </p:childTnLst>
                                </p:cTn>
                              </p:par>
                              <p:par>
                                <p:cTn id="14" presetID="22" presetClass="entr" presetSubtype="8" repeatCount="indefinite" fill="hold" grpId="0" nodeType="withEffect">
                                  <p:stCondLst>
                                    <p:cond delay="0"/>
                                  </p:stCondLst>
                                  <p:childTnLst>
                                    <p:set>
                                      <p:cBhvr>
                                        <p:cTn id="15" dur="1" fill="hold">
                                          <p:stCondLst>
                                            <p:cond delay="0"/>
                                          </p:stCondLst>
                                        </p:cTn>
                                        <p:tgtEl>
                                          <p:spTgt spid="625673"/>
                                        </p:tgtEl>
                                        <p:attrNameLst>
                                          <p:attrName>style.visibility</p:attrName>
                                        </p:attrNameLst>
                                      </p:cBhvr>
                                      <p:to>
                                        <p:strVal val="visible"/>
                                      </p:to>
                                    </p:set>
                                    <p:animEffect transition="in" filter="wipe(left)">
                                      <p:cBhvr>
                                        <p:cTn id="16" dur="2000"/>
                                        <p:tgtEl>
                                          <p:spTgt spid="625673"/>
                                        </p:tgtEl>
                                      </p:cBhvr>
                                    </p:animEffect>
                                  </p:childTnLst>
                                </p:cTn>
                              </p:par>
                              <p:par>
                                <p:cTn id="17" presetID="22" presetClass="entr" presetSubtype="8" repeatCount="indefinite" fill="hold" grpId="0" nodeType="withEffect">
                                  <p:stCondLst>
                                    <p:cond delay="0"/>
                                  </p:stCondLst>
                                  <p:childTnLst>
                                    <p:set>
                                      <p:cBhvr>
                                        <p:cTn id="18" dur="1" fill="hold">
                                          <p:stCondLst>
                                            <p:cond delay="0"/>
                                          </p:stCondLst>
                                        </p:cTn>
                                        <p:tgtEl>
                                          <p:spTgt spid="625671"/>
                                        </p:tgtEl>
                                        <p:attrNameLst>
                                          <p:attrName>style.visibility</p:attrName>
                                        </p:attrNameLst>
                                      </p:cBhvr>
                                      <p:to>
                                        <p:strVal val="visible"/>
                                      </p:to>
                                    </p:set>
                                    <p:animEffect transition="in" filter="wipe(left)">
                                      <p:cBhvr>
                                        <p:cTn id="19" dur="2000"/>
                                        <p:tgtEl>
                                          <p:spTgt spid="625671"/>
                                        </p:tgtEl>
                                      </p:cBhvr>
                                    </p:animEffect>
                                  </p:childTnLst>
                                </p:cTn>
                              </p:par>
                              <p:par>
                                <p:cTn id="20" presetID="1" presetClass="entr" presetSubtype="0" fill="hold" nodeType="withEffect">
                                  <p:stCondLst>
                                    <p:cond delay="1000"/>
                                  </p:stCondLst>
                                  <p:childTnLst>
                                    <p:set>
                                      <p:cBhvr>
                                        <p:cTn id="21" dur="1" fill="hold">
                                          <p:stCondLst>
                                            <p:cond delay="0"/>
                                          </p:stCondLst>
                                        </p:cTn>
                                        <p:tgtEl>
                                          <p:spTgt spid="2"/>
                                        </p:tgtEl>
                                        <p:attrNameLst>
                                          <p:attrName>style.visibility</p:attrName>
                                        </p:attrNameLst>
                                      </p:cBhvr>
                                      <p:to>
                                        <p:strVal val="visible"/>
                                      </p:to>
                                    </p:set>
                                  </p:childTnLst>
                                </p:cTn>
                              </p:par>
                            </p:childTnLst>
                          </p:cTn>
                        </p:par>
                        <p:par>
                          <p:cTn id="22" fill="hold">
                            <p:stCondLst>
                              <p:cond delay="2000"/>
                            </p:stCondLst>
                            <p:childTnLst>
                              <p:par>
                                <p:cTn id="23" presetID="1"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childTnLst>
                                </p:cTn>
                              </p:par>
                            </p:childTnLst>
                          </p:cTn>
                        </p:par>
                        <p:par>
                          <p:cTn id="25" fill="hold">
                            <p:stCondLst>
                              <p:cond delay="2000"/>
                            </p:stCondLst>
                            <p:childTnLst>
                              <p:par>
                                <p:cTn id="26" presetID="1" presetClass="entr" presetSubtype="0" fill="hold" grpId="0" nodeType="afterEffect">
                                  <p:stCondLst>
                                    <p:cond delay="0"/>
                                  </p:stCondLst>
                                  <p:childTnLst>
                                    <p:set>
                                      <p:cBhvr>
                                        <p:cTn id="27" dur="1" fill="hold">
                                          <p:stCondLst>
                                            <p:cond delay="0"/>
                                          </p:stCondLst>
                                        </p:cTn>
                                        <p:tgtEl>
                                          <p:spTgt spid="2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669" grpId="0" animBg="1"/>
      <p:bldP spid="625670" grpId="0" animBg="1"/>
      <p:bldP spid="625671" grpId="0" animBg="1"/>
      <p:bldP spid="625672" grpId="0" animBg="1"/>
      <p:bldP spid="625673" grpId="0" animBg="1"/>
      <p:bldP spid="29"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6" name="15 Rectángulo"/>
          <p:cNvSpPr/>
          <p:nvPr/>
        </p:nvSpPr>
        <p:spPr>
          <a:xfrm>
            <a:off x="192088" y="1022350"/>
            <a:ext cx="8794750" cy="511333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30435" name="Rectangle 2"/>
          <p:cNvSpPr>
            <a:spLocks noChangeArrowheads="1"/>
          </p:cNvSpPr>
          <p:nvPr/>
        </p:nvSpPr>
        <p:spPr bwMode="auto">
          <a:xfrm>
            <a:off x="433388" y="1492250"/>
            <a:ext cx="8289925" cy="4030663"/>
          </a:xfrm>
          <a:prstGeom prst="rect">
            <a:avLst/>
          </a:prstGeom>
          <a:solidFill>
            <a:srgbClr val="FFB7B7"/>
          </a:solidFill>
          <a:ln w="9525">
            <a:noFill/>
            <a:miter lim="800000"/>
            <a:headEnd/>
            <a:tailEnd/>
          </a:ln>
        </p:spPr>
        <p:txBody>
          <a:bodyPr wrap="none" anchor="ctr"/>
          <a:lstStyle/>
          <a:p>
            <a:endParaRPr lang="es-ES_tradnl">
              <a:solidFill>
                <a:srgbClr val="000000"/>
              </a:solidFill>
            </a:endParaRPr>
          </a:p>
        </p:txBody>
      </p:sp>
      <p:sp>
        <p:nvSpPr>
          <p:cNvPr id="626691" name="Line 3"/>
          <p:cNvSpPr>
            <a:spLocks noChangeShapeType="1"/>
          </p:cNvSpPr>
          <p:nvPr/>
        </p:nvSpPr>
        <p:spPr bwMode="auto">
          <a:xfrm>
            <a:off x="542925" y="3416300"/>
            <a:ext cx="8035925" cy="0"/>
          </a:xfrm>
          <a:prstGeom prst="line">
            <a:avLst/>
          </a:prstGeom>
          <a:noFill/>
          <a:ln w="28575">
            <a:solidFill>
              <a:srgbClr val="FF3300"/>
            </a:solidFill>
            <a:round/>
            <a:headEnd/>
            <a:tailEnd type="none" w="lg" len="lg"/>
          </a:ln>
        </p:spPr>
        <p:txBody>
          <a:bodyPr/>
          <a:lstStyle/>
          <a:p>
            <a:endParaRPr lang="es-ES_tradnl">
              <a:solidFill>
                <a:srgbClr val="000000"/>
              </a:solidFill>
            </a:endParaRPr>
          </a:p>
        </p:txBody>
      </p:sp>
      <p:sp>
        <p:nvSpPr>
          <p:cNvPr id="626692" name="Freeform 4"/>
          <p:cNvSpPr>
            <a:spLocks/>
          </p:cNvSpPr>
          <p:nvPr/>
        </p:nvSpPr>
        <p:spPr bwMode="auto">
          <a:xfrm>
            <a:off x="554038" y="1985963"/>
            <a:ext cx="8016875" cy="1423987"/>
          </a:xfrm>
          <a:custGeom>
            <a:avLst/>
            <a:gdLst>
              <a:gd name="T0" fmla="*/ 0 w 5055"/>
              <a:gd name="T1" fmla="*/ 0 h 901"/>
              <a:gd name="T2" fmla="*/ 2147483647 w 5055"/>
              <a:gd name="T3" fmla="*/ 0 h 901"/>
              <a:gd name="T4" fmla="*/ 2147483647 w 5055"/>
              <a:gd name="T5" fmla="*/ 2147483647 h 901"/>
              <a:gd name="T6" fmla="*/ 2147483647 w 5055"/>
              <a:gd name="T7" fmla="*/ 2147483647 h 901"/>
              <a:gd name="T8" fmla="*/ 0 60000 65536"/>
              <a:gd name="T9" fmla="*/ 0 60000 65536"/>
              <a:gd name="T10" fmla="*/ 0 60000 65536"/>
              <a:gd name="T11" fmla="*/ 0 60000 65536"/>
              <a:gd name="T12" fmla="*/ 0 w 5055"/>
              <a:gd name="T13" fmla="*/ 0 h 901"/>
              <a:gd name="T14" fmla="*/ 5055 w 5055"/>
              <a:gd name="T15" fmla="*/ 901 h 901"/>
            </a:gdLst>
            <a:ahLst/>
            <a:cxnLst>
              <a:cxn ang="T8">
                <a:pos x="T0" y="T1"/>
              </a:cxn>
              <a:cxn ang="T9">
                <a:pos x="T2" y="T3"/>
              </a:cxn>
              <a:cxn ang="T10">
                <a:pos x="T4" y="T5"/>
              </a:cxn>
              <a:cxn ang="T11">
                <a:pos x="T6" y="T7"/>
              </a:cxn>
            </a:cxnLst>
            <a:rect l="T12" t="T13" r="T14" b="T15"/>
            <a:pathLst>
              <a:path w="5055" h="901">
                <a:moveTo>
                  <a:pt x="0" y="0"/>
                </a:moveTo>
                <a:lnTo>
                  <a:pt x="1539" y="0"/>
                </a:lnTo>
                <a:lnTo>
                  <a:pt x="2569" y="90"/>
                </a:lnTo>
                <a:lnTo>
                  <a:pt x="5055" y="901"/>
                </a:lnTo>
              </a:path>
            </a:pathLst>
          </a:custGeom>
          <a:noFill/>
          <a:ln w="28575">
            <a:solidFill>
              <a:srgbClr val="FF3300"/>
            </a:solidFill>
            <a:round/>
            <a:headEnd/>
            <a:tailEnd/>
          </a:ln>
        </p:spPr>
        <p:txBody>
          <a:bodyPr/>
          <a:lstStyle/>
          <a:p>
            <a:endParaRPr lang="es-ES_tradnl">
              <a:solidFill>
                <a:srgbClr val="000000"/>
              </a:solidFill>
            </a:endParaRPr>
          </a:p>
        </p:txBody>
      </p:sp>
      <p:sp>
        <p:nvSpPr>
          <p:cNvPr id="626693" name="Freeform 5"/>
          <p:cNvSpPr>
            <a:spLocks/>
          </p:cNvSpPr>
          <p:nvPr/>
        </p:nvSpPr>
        <p:spPr bwMode="auto">
          <a:xfrm flipV="1">
            <a:off x="517525" y="3419475"/>
            <a:ext cx="8058150" cy="1428750"/>
          </a:xfrm>
          <a:custGeom>
            <a:avLst/>
            <a:gdLst>
              <a:gd name="T0" fmla="*/ 0 w 5055"/>
              <a:gd name="T1" fmla="*/ 0 h 901"/>
              <a:gd name="T2" fmla="*/ 2147483647 w 5055"/>
              <a:gd name="T3" fmla="*/ 0 h 901"/>
              <a:gd name="T4" fmla="*/ 2147483647 w 5055"/>
              <a:gd name="T5" fmla="*/ 2147483647 h 901"/>
              <a:gd name="T6" fmla="*/ 2147483647 w 5055"/>
              <a:gd name="T7" fmla="*/ 2147483647 h 901"/>
              <a:gd name="T8" fmla="*/ 0 60000 65536"/>
              <a:gd name="T9" fmla="*/ 0 60000 65536"/>
              <a:gd name="T10" fmla="*/ 0 60000 65536"/>
              <a:gd name="T11" fmla="*/ 0 60000 65536"/>
              <a:gd name="T12" fmla="*/ 0 w 5055"/>
              <a:gd name="T13" fmla="*/ 0 h 901"/>
              <a:gd name="T14" fmla="*/ 5055 w 5055"/>
              <a:gd name="T15" fmla="*/ 901 h 901"/>
            </a:gdLst>
            <a:ahLst/>
            <a:cxnLst>
              <a:cxn ang="T8">
                <a:pos x="T0" y="T1"/>
              </a:cxn>
              <a:cxn ang="T9">
                <a:pos x="T2" y="T3"/>
              </a:cxn>
              <a:cxn ang="T10">
                <a:pos x="T4" y="T5"/>
              </a:cxn>
              <a:cxn ang="T11">
                <a:pos x="T6" y="T7"/>
              </a:cxn>
            </a:cxnLst>
            <a:rect l="T12" t="T13" r="T14" b="T15"/>
            <a:pathLst>
              <a:path w="5055" h="901">
                <a:moveTo>
                  <a:pt x="0" y="0"/>
                </a:moveTo>
                <a:lnTo>
                  <a:pt x="1539" y="0"/>
                </a:lnTo>
                <a:lnTo>
                  <a:pt x="2569" y="90"/>
                </a:lnTo>
                <a:lnTo>
                  <a:pt x="5055" y="901"/>
                </a:lnTo>
              </a:path>
            </a:pathLst>
          </a:custGeom>
          <a:noFill/>
          <a:ln w="28575">
            <a:solidFill>
              <a:srgbClr val="FF3300"/>
            </a:solidFill>
            <a:round/>
            <a:headEnd/>
            <a:tailEnd/>
          </a:ln>
        </p:spPr>
        <p:txBody>
          <a:bodyPr/>
          <a:lstStyle/>
          <a:p>
            <a:endParaRPr lang="es-ES_tradnl">
              <a:solidFill>
                <a:srgbClr val="000000"/>
              </a:solidFill>
            </a:endParaRPr>
          </a:p>
        </p:txBody>
      </p:sp>
      <p:sp>
        <p:nvSpPr>
          <p:cNvPr id="626694" name="Freeform 6"/>
          <p:cNvSpPr>
            <a:spLocks/>
          </p:cNvSpPr>
          <p:nvPr/>
        </p:nvSpPr>
        <p:spPr bwMode="auto">
          <a:xfrm>
            <a:off x="566738" y="3416300"/>
            <a:ext cx="7988300" cy="782638"/>
          </a:xfrm>
          <a:custGeom>
            <a:avLst/>
            <a:gdLst>
              <a:gd name="T0" fmla="*/ 0 w 5032"/>
              <a:gd name="T1" fmla="*/ 2147483647 h 493"/>
              <a:gd name="T2" fmla="*/ 2147483647 w 5032"/>
              <a:gd name="T3" fmla="*/ 2147483647 h 493"/>
              <a:gd name="T4" fmla="*/ 2147483647 w 5032"/>
              <a:gd name="T5" fmla="*/ 2147483647 h 493"/>
              <a:gd name="T6" fmla="*/ 2147483647 w 5032"/>
              <a:gd name="T7" fmla="*/ 0 h 493"/>
              <a:gd name="T8" fmla="*/ 0 60000 65536"/>
              <a:gd name="T9" fmla="*/ 0 60000 65536"/>
              <a:gd name="T10" fmla="*/ 0 60000 65536"/>
              <a:gd name="T11" fmla="*/ 0 60000 65536"/>
              <a:gd name="T12" fmla="*/ 0 w 5032"/>
              <a:gd name="T13" fmla="*/ 0 h 493"/>
              <a:gd name="T14" fmla="*/ 5032 w 5032"/>
              <a:gd name="T15" fmla="*/ 493 h 493"/>
            </a:gdLst>
            <a:ahLst/>
            <a:cxnLst>
              <a:cxn ang="T8">
                <a:pos x="T0" y="T1"/>
              </a:cxn>
              <a:cxn ang="T9">
                <a:pos x="T2" y="T3"/>
              </a:cxn>
              <a:cxn ang="T10">
                <a:pos x="T4" y="T5"/>
              </a:cxn>
              <a:cxn ang="T11">
                <a:pos x="T6" y="T7"/>
              </a:cxn>
            </a:cxnLst>
            <a:rect l="T12" t="T13" r="T14" b="T15"/>
            <a:pathLst>
              <a:path w="5032" h="493">
                <a:moveTo>
                  <a:pt x="0" y="493"/>
                </a:moveTo>
                <a:lnTo>
                  <a:pt x="1091" y="493"/>
                </a:lnTo>
                <a:lnTo>
                  <a:pt x="2902" y="387"/>
                </a:lnTo>
                <a:lnTo>
                  <a:pt x="5032" y="0"/>
                </a:lnTo>
              </a:path>
            </a:pathLst>
          </a:custGeom>
          <a:noFill/>
          <a:ln w="28575">
            <a:solidFill>
              <a:srgbClr val="FF3300"/>
            </a:solidFill>
            <a:round/>
            <a:headEnd/>
            <a:tailEnd/>
          </a:ln>
        </p:spPr>
        <p:txBody>
          <a:bodyPr/>
          <a:lstStyle/>
          <a:p>
            <a:endParaRPr lang="es-ES_tradnl">
              <a:solidFill>
                <a:srgbClr val="000000"/>
              </a:solidFill>
            </a:endParaRPr>
          </a:p>
        </p:txBody>
      </p:sp>
      <p:sp>
        <p:nvSpPr>
          <p:cNvPr id="626695" name="Freeform 7"/>
          <p:cNvSpPr>
            <a:spLocks/>
          </p:cNvSpPr>
          <p:nvPr/>
        </p:nvSpPr>
        <p:spPr bwMode="auto">
          <a:xfrm flipV="1">
            <a:off x="566738" y="2646363"/>
            <a:ext cx="7988300" cy="782637"/>
          </a:xfrm>
          <a:custGeom>
            <a:avLst/>
            <a:gdLst>
              <a:gd name="T0" fmla="*/ 0 w 5032"/>
              <a:gd name="T1" fmla="*/ 2147483647 h 493"/>
              <a:gd name="T2" fmla="*/ 2147483647 w 5032"/>
              <a:gd name="T3" fmla="*/ 2147483647 h 493"/>
              <a:gd name="T4" fmla="*/ 2147483647 w 5032"/>
              <a:gd name="T5" fmla="*/ 2147483647 h 493"/>
              <a:gd name="T6" fmla="*/ 2147483647 w 5032"/>
              <a:gd name="T7" fmla="*/ 0 h 493"/>
              <a:gd name="T8" fmla="*/ 0 60000 65536"/>
              <a:gd name="T9" fmla="*/ 0 60000 65536"/>
              <a:gd name="T10" fmla="*/ 0 60000 65536"/>
              <a:gd name="T11" fmla="*/ 0 60000 65536"/>
              <a:gd name="T12" fmla="*/ 0 w 5032"/>
              <a:gd name="T13" fmla="*/ 0 h 493"/>
              <a:gd name="T14" fmla="*/ 5032 w 5032"/>
              <a:gd name="T15" fmla="*/ 493 h 493"/>
            </a:gdLst>
            <a:ahLst/>
            <a:cxnLst>
              <a:cxn ang="T8">
                <a:pos x="T0" y="T1"/>
              </a:cxn>
              <a:cxn ang="T9">
                <a:pos x="T2" y="T3"/>
              </a:cxn>
              <a:cxn ang="T10">
                <a:pos x="T4" y="T5"/>
              </a:cxn>
              <a:cxn ang="T11">
                <a:pos x="T6" y="T7"/>
              </a:cxn>
            </a:cxnLst>
            <a:rect l="T12" t="T13" r="T14" b="T15"/>
            <a:pathLst>
              <a:path w="5032" h="493">
                <a:moveTo>
                  <a:pt x="0" y="493"/>
                </a:moveTo>
                <a:lnTo>
                  <a:pt x="1091" y="493"/>
                </a:lnTo>
                <a:lnTo>
                  <a:pt x="2902" y="387"/>
                </a:lnTo>
                <a:lnTo>
                  <a:pt x="5032" y="0"/>
                </a:lnTo>
              </a:path>
            </a:pathLst>
          </a:custGeom>
          <a:noFill/>
          <a:ln w="28575">
            <a:solidFill>
              <a:srgbClr val="FF3300"/>
            </a:solidFill>
            <a:round/>
            <a:headEnd/>
            <a:tailEnd/>
          </a:ln>
        </p:spPr>
        <p:txBody>
          <a:bodyPr/>
          <a:lstStyle/>
          <a:p>
            <a:endParaRPr lang="es-ES_tradnl">
              <a:solidFill>
                <a:srgbClr val="000000"/>
              </a:solidFill>
            </a:endParaRPr>
          </a:p>
        </p:txBody>
      </p:sp>
      <p:sp>
        <p:nvSpPr>
          <p:cNvPr id="530441" name="Oval 8"/>
          <p:cNvSpPr>
            <a:spLocks noChangeArrowheads="1"/>
          </p:cNvSpPr>
          <p:nvPr/>
        </p:nvSpPr>
        <p:spPr bwMode="auto">
          <a:xfrm>
            <a:off x="2097088" y="1831975"/>
            <a:ext cx="3194050" cy="3194050"/>
          </a:xfrm>
          <a:prstGeom prst="ellipse">
            <a:avLst/>
          </a:prstGeom>
          <a:solidFill>
            <a:schemeClr val="accent1">
              <a:alpha val="59999"/>
            </a:schemeClr>
          </a:solidFill>
          <a:ln w="9525">
            <a:solidFill>
              <a:schemeClr val="tx1"/>
            </a:solidFill>
            <a:round/>
            <a:headEnd/>
            <a:tailEnd/>
          </a:ln>
        </p:spPr>
        <p:txBody>
          <a:bodyPr wrap="none" anchor="ctr"/>
          <a:lstStyle/>
          <a:p>
            <a:endParaRPr lang="es-ES_tradnl">
              <a:solidFill>
                <a:srgbClr val="000000"/>
              </a:solidFill>
            </a:endParaRPr>
          </a:p>
        </p:txBody>
      </p:sp>
      <p:grpSp>
        <p:nvGrpSpPr>
          <p:cNvPr id="2" name="Group 9"/>
          <p:cNvGrpSpPr>
            <a:grpSpLocks/>
          </p:cNvGrpSpPr>
          <p:nvPr/>
        </p:nvGrpSpPr>
        <p:grpSpPr bwMode="auto">
          <a:xfrm>
            <a:off x="1265238" y="1911350"/>
            <a:ext cx="150812" cy="3006725"/>
            <a:chOff x="797" y="1204"/>
            <a:chExt cx="95" cy="1894"/>
          </a:xfrm>
        </p:grpSpPr>
        <p:sp>
          <p:nvSpPr>
            <p:cNvPr id="530444" name="Freeform 10"/>
            <p:cNvSpPr>
              <a:spLocks/>
            </p:cNvSpPr>
            <p:nvPr/>
          </p:nvSpPr>
          <p:spPr bwMode="auto">
            <a:xfrm>
              <a:off x="799" y="1204"/>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30445" name="Freeform 11"/>
            <p:cNvSpPr>
              <a:spLocks/>
            </p:cNvSpPr>
            <p:nvPr/>
          </p:nvSpPr>
          <p:spPr bwMode="auto">
            <a:xfrm>
              <a:off x="797" y="1622"/>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30446" name="Freeform 12"/>
            <p:cNvSpPr>
              <a:spLocks/>
            </p:cNvSpPr>
            <p:nvPr/>
          </p:nvSpPr>
          <p:spPr bwMode="auto">
            <a:xfrm>
              <a:off x="801" y="2103"/>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30447" name="Freeform 13"/>
            <p:cNvSpPr>
              <a:spLocks/>
            </p:cNvSpPr>
            <p:nvPr/>
          </p:nvSpPr>
          <p:spPr bwMode="auto">
            <a:xfrm>
              <a:off x="801" y="2599"/>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sp>
          <p:nvSpPr>
            <p:cNvPr id="530448" name="Freeform 14"/>
            <p:cNvSpPr>
              <a:spLocks/>
            </p:cNvSpPr>
            <p:nvPr/>
          </p:nvSpPr>
          <p:spPr bwMode="auto">
            <a:xfrm>
              <a:off x="801" y="3007"/>
              <a:ext cx="91" cy="91"/>
            </a:xfrm>
            <a:custGeom>
              <a:avLst/>
              <a:gdLst>
                <a:gd name="T0" fmla="*/ 0 w 453"/>
                <a:gd name="T1" fmla="*/ 0 h 453"/>
                <a:gd name="T2" fmla="*/ 0 w 453"/>
                <a:gd name="T3" fmla="*/ 0 h 453"/>
                <a:gd name="T4" fmla="*/ 0 w 453"/>
                <a:gd name="T5" fmla="*/ 0 h 453"/>
                <a:gd name="T6" fmla="*/ 0 w 453"/>
                <a:gd name="T7" fmla="*/ 0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90" y="226"/>
                  </a:lnTo>
                  <a:lnTo>
                    <a:pt x="0" y="0"/>
                  </a:lnTo>
                  <a:close/>
                </a:path>
              </a:pathLst>
            </a:custGeom>
            <a:solidFill>
              <a:srgbClr val="FF3300"/>
            </a:solidFill>
            <a:ln w="9525">
              <a:solidFill>
                <a:srgbClr val="FF3300"/>
              </a:solidFill>
              <a:round/>
              <a:headEnd/>
              <a:tailEnd/>
            </a:ln>
          </p:spPr>
          <p:txBody>
            <a:bodyPr/>
            <a:lstStyle/>
            <a:p>
              <a:endParaRPr lang="es-ES_tradnl">
                <a:solidFill>
                  <a:srgbClr val="000000"/>
                </a:solidFill>
              </a:endParaRPr>
            </a:p>
          </p:txBody>
        </p:sp>
      </p:grpSp>
      <p:sp>
        <p:nvSpPr>
          <p:cNvPr id="17" name="16 Elipse"/>
          <p:cNvSpPr/>
          <p:nvPr/>
        </p:nvSpPr>
        <p:spPr>
          <a:xfrm flipV="1">
            <a:off x="3669445" y="3384466"/>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3" name="20 Grupo"/>
          <p:cNvGrpSpPr/>
          <p:nvPr/>
        </p:nvGrpSpPr>
        <p:grpSpPr>
          <a:xfrm>
            <a:off x="8403029" y="3018993"/>
            <a:ext cx="403761" cy="432056"/>
            <a:chOff x="8403029" y="3054619"/>
            <a:chExt cx="403761" cy="432056"/>
          </a:xfrm>
        </p:grpSpPr>
        <p:sp>
          <p:nvSpPr>
            <p:cNvPr id="22" name="21 CuadroTexto"/>
            <p:cNvSpPr txBox="1"/>
            <p:nvPr/>
          </p:nvSpPr>
          <p:spPr>
            <a:xfrm>
              <a:off x="8403029" y="3054619"/>
              <a:ext cx="403761"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a:t>
              </a:r>
            </a:p>
          </p:txBody>
        </p:sp>
        <p:sp>
          <p:nvSpPr>
            <p:cNvPr id="23" name="22 Elipse"/>
            <p:cNvSpPr/>
            <p:nvPr/>
          </p:nvSpPr>
          <p:spPr>
            <a:xfrm flipV="1">
              <a:off x="8524041" y="3415423"/>
              <a:ext cx="71252" cy="7125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sp>
        <p:nvSpPr>
          <p:cNvPr id="24" name="Text Box 9"/>
          <p:cNvSpPr txBox="1">
            <a:spLocks noChangeArrowheads="1"/>
          </p:cNvSpPr>
          <p:nvPr/>
        </p:nvSpPr>
        <p:spPr bwMode="auto">
          <a:xfrm>
            <a:off x="0" y="0"/>
            <a:ext cx="9144000" cy="707886"/>
          </a:xfrm>
          <a:prstGeom prst="rect">
            <a:avLst/>
          </a:prstGeom>
          <a:solidFill>
            <a:schemeClr val="accent2"/>
          </a:solidFill>
          <a:ln w="9525">
            <a:noFill/>
            <a:miter lim="800000"/>
            <a:headEnd/>
            <a:tailEnd/>
          </a:ln>
        </p:spPr>
        <p:txBody>
          <a:bodyPr>
            <a:spAutoFit/>
          </a:bodyPr>
          <a:lstStyle/>
          <a:p>
            <a:pPr algn="ctr">
              <a:spcBef>
                <a:spcPct val="50000"/>
              </a:spcBef>
            </a:pPr>
            <a:r>
              <a:rPr lang="es-ES" sz="2000" b="1" dirty="0" smtClean="0">
                <a:solidFill>
                  <a:srgbClr val="FFFFFF"/>
                </a:solidFill>
                <a:latin typeface="Calibri" pitchFamily="34" charset="0"/>
                <a:cs typeface="Calibri" pitchFamily="34" charset="0"/>
              </a:rPr>
              <a:t>VISTA SUPERIOR DEL HAZ DE RAYOS INCIDENTES CONTENIDOS EN UN PLANO PERPENDICULAR AL EJE DEL CILINDRO</a:t>
            </a:r>
            <a:endParaRPr lang="es-ES" sz="2000" b="1" dirty="0">
              <a:solidFill>
                <a:srgbClr val="FFFFFF"/>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26692"/>
                                        </p:tgtEl>
                                        <p:attrNameLst>
                                          <p:attrName>style.visibility</p:attrName>
                                        </p:attrNameLst>
                                      </p:cBhvr>
                                      <p:to>
                                        <p:strVal val="visible"/>
                                      </p:to>
                                    </p:set>
                                    <p:animEffect transition="in" filter="wipe(left)">
                                      <p:cBhvr>
                                        <p:cTn id="7" dur="3000"/>
                                        <p:tgtEl>
                                          <p:spTgt spid="62669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626695"/>
                                        </p:tgtEl>
                                        <p:attrNameLst>
                                          <p:attrName>style.visibility</p:attrName>
                                        </p:attrNameLst>
                                      </p:cBhvr>
                                      <p:to>
                                        <p:strVal val="visible"/>
                                      </p:to>
                                    </p:set>
                                    <p:animEffect transition="in" filter="wipe(left)">
                                      <p:cBhvr>
                                        <p:cTn id="10" dur="3000"/>
                                        <p:tgtEl>
                                          <p:spTgt spid="626695"/>
                                        </p:tgtEl>
                                      </p:cBhvr>
                                    </p:animEffect>
                                  </p:childTnLst>
                                </p:cTn>
                              </p:par>
                              <p:par>
                                <p:cTn id="11" presetID="22" presetClass="entr" presetSubtype="8" fill="hold" grpId="0" nodeType="withEffect">
                                  <p:stCondLst>
                                    <p:cond delay="0"/>
                                  </p:stCondLst>
                                  <p:childTnLst>
                                    <p:set>
                                      <p:cBhvr>
                                        <p:cTn id="12" dur="1" fill="hold">
                                          <p:stCondLst>
                                            <p:cond delay="0"/>
                                          </p:stCondLst>
                                        </p:cTn>
                                        <p:tgtEl>
                                          <p:spTgt spid="626691"/>
                                        </p:tgtEl>
                                        <p:attrNameLst>
                                          <p:attrName>style.visibility</p:attrName>
                                        </p:attrNameLst>
                                      </p:cBhvr>
                                      <p:to>
                                        <p:strVal val="visible"/>
                                      </p:to>
                                    </p:set>
                                    <p:animEffect transition="in" filter="wipe(left)">
                                      <p:cBhvr>
                                        <p:cTn id="13" dur="3000"/>
                                        <p:tgtEl>
                                          <p:spTgt spid="626691"/>
                                        </p:tgtEl>
                                      </p:cBhvr>
                                    </p:animEffect>
                                  </p:childTnLst>
                                </p:cTn>
                              </p:par>
                              <p:par>
                                <p:cTn id="14" presetID="22" presetClass="entr" presetSubtype="8" fill="hold" grpId="0" nodeType="withEffect">
                                  <p:stCondLst>
                                    <p:cond delay="0"/>
                                  </p:stCondLst>
                                  <p:childTnLst>
                                    <p:set>
                                      <p:cBhvr>
                                        <p:cTn id="15" dur="1" fill="hold">
                                          <p:stCondLst>
                                            <p:cond delay="0"/>
                                          </p:stCondLst>
                                        </p:cTn>
                                        <p:tgtEl>
                                          <p:spTgt spid="626694"/>
                                        </p:tgtEl>
                                        <p:attrNameLst>
                                          <p:attrName>style.visibility</p:attrName>
                                        </p:attrNameLst>
                                      </p:cBhvr>
                                      <p:to>
                                        <p:strVal val="visible"/>
                                      </p:to>
                                    </p:set>
                                    <p:animEffect transition="in" filter="wipe(left)">
                                      <p:cBhvr>
                                        <p:cTn id="16" dur="3000"/>
                                        <p:tgtEl>
                                          <p:spTgt spid="626694"/>
                                        </p:tgtEl>
                                      </p:cBhvr>
                                    </p:animEffect>
                                  </p:childTnLst>
                                </p:cTn>
                              </p:par>
                              <p:par>
                                <p:cTn id="17" presetID="22" presetClass="entr" presetSubtype="8" fill="hold" grpId="0" nodeType="withEffect">
                                  <p:stCondLst>
                                    <p:cond delay="0"/>
                                  </p:stCondLst>
                                  <p:childTnLst>
                                    <p:set>
                                      <p:cBhvr>
                                        <p:cTn id="18" dur="1" fill="hold">
                                          <p:stCondLst>
                                            <p:cond delay="0"/>
                                          </p:stCondLst>
                                        </p:cTn>
                                        <p:tgtEl>
                                          <p:spTgt spid="626693"/>
                                        </p:tgtEl>
                                        <p:attrNameLst>
                                          <p:attrName>style.visibility</p:attrName>
                                        </p:attrNameLst>
                                      </p:cBhvr>
                                      <p:to>
                                        <p:strVal val="visible"/>
                                      </p:to>
                                    </p:set>
                                    <p:animEffect transition="in" filter="wipe(left)">
                                      <p:cBhvr>
                                        <p:cTn id="19" dur="3000"/>
                                        <p:tgtEl>
                                          <p:spTgt spid="626693"/>
                                        </p:tgtEl>
                                      </p:cBhvr>
                                    </p:animEffect>
                                  </p:childTnLst>
                                </p:cTn>
                              </p:par>
                              <p:par>
                                <p:cTn id="20" presetID="1" presetClass="entr" presetSubtype="0" fill="hold" nodeType="withEffect">
                                  <p:stCondLst>
                                    <p:cond delay="1000"/>
                                  </p:stCondLst>
                                  <p:childTnLst>
                                    <p:set>
                                      <p:cBhvr>
                                        <p:cTn id="21" dur="1" fill="hold">
                                          <p:stCondLst>
                                            <p:cond delay="0"/>
                                          </p:stCondLst>
                                        </p:cTn>
                                        <p:tgtEl>
                                          <p:spTgt spid="2"/>
                                        </p:tgtEl>
                                        <p:attrNameLst>
                                          <p:attrName>style.visibility</p:attrName>
                                        </p:attrNameLst>
                                      </p:cBhvr>
                                      <p:to>
                                        <p:strVal val="visible"/>
                                      </p:to>
                                    </p:set>
                                  </p:childTnLst>
                                </p:cTn>
                              </p:par>
                            </p:childTnLst>
                          </p:cTn>
                        </p:par>
                        <p:par>
                          <p:cTn id="22" fill="hold">
                            <p:stCondLst>
                              <p:cond delay="3000"/>
                            </p:stCondLst>
                            <p:childTnLst>
                              <p:par>
                                <p:cTn id="23" presetID="1"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691" grpId="0" animBg="1"/>
      <p:bldP spid="626692" grpId="0" animBg="1"/>
      <p:bldP spid="626693" grpId="0" animBg="1"/>
      <p:bldP spid="626694" grpId="0" animBg="1"/>
      <p:bldP spid="626695"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7" name="16 CuadroTexto"/>
          <p:cNvSpPr txBox="1"/>
          <p:nvPr/>
        </p:nvSpPr>
        <p:spPr>
          <a:xfrm>
            <a:off x="2232562" y="771896"/>
            <a:ext cx="4821381" cy="461665"/>
          </a:xfrm>
          <a:prstGeom prst="rect">
            <a:avLst/>
          </a:prstGeom>
          <a:solidFill>
            <a:srgbClr val="3DF12F"/>
          </a:solidFill>
          <a:ln>
            <a:solidFill>
              <a:schemeClr val="tx1"/>
            </a:solidFill>
          </a:ln>
        </p:spPr>
        <p:txBody>
          <a:bodyPr wrap="square" rtlCol="0">
            <a:spAutoFit/>
          </a:bodyPr>
          <a:lstStyle/>
          <a:p>
            <a:r>
              <a:rPr lang="es-ES_tradnl" dirty="0" smtClean="0">
                <a:latin typeface="Calibri" pitchFamily="34" charset="0"/>
                <a:cs typeface="Calibri" pitchFamily="34" charset="0"/>
              </a:rPr>
              <a:t>Observar atentamente sin hacer </a:t>
            </a:r>
            <a:r>
              <a:rPr lang="es-ES_tradnl" dirty="0" err="1" smtClean="0">
                <a:latin typeface="Calibri" pitchFamily="34" charset="0"/>
                <a:cs typeface="Calibri" pitchFamily="34" charset="0"/>
              </a:rPr>
              <a:t>click</a:t>
            </a:r>
            <a:r>
              <a:rPr lang="es-ES_tradnl" dirty="0" smtClean="0">
                <a:latin typeface="Calibri" pitchFamily="34" charset="0"/>
                <a:cs typeface="Calibri" pitchFamily="34" charset="0"/>
              </a:rPr>
              <a:t> </a:t>
            </a:r>
            <a:endParaRPr lang="es-ES_tradnl" dirty="0">
              <a:latin typeface="Calibri" pitchFamily="34" charset="0"/>
              <a:cs typeface="Calibri" pitchFamily="34" charset="0"/>
            </a:endParaRPr>
          </a:p>
        </p:txBody>
      </p:sp>
      <p:sp>
        <p:nvSpPr>
          <p:cNvPr id="15" name="14 Rectángulo"/>
          <p:cNvSpPr/>
          <p:nvPr/>
        </p:nvSpPr>
        <p:spPr>
          <a:xfrm>
            <a:off x="1263650" y="1379373"/>
            <a:ext cx="6773863" cy="50530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736258" name="AutoShape 2"/>
          <p:cNvSpPr>
            <a:spLocks noChangeArrowheads="1"/>
          </p:cNvSpPr>
          <p:nvPr/>
        </p:nvSpPr>
        <p:spPr bwMode="auto">
          <a:xfrm>
            <a:off x="2024063" y="3536785"/>
            <a:ext cx="981075" cy="1968500"/>
          </a:xfrm>
          <a:prstGeom prst="moon">
            <a:avLst>
              <a:gd name="adj" fmla="val 58412"/>
            </a:avLst>
          </a:prstGeom>
          <a:solidFill>
            <a:srgbClr val="CCFFCC"/>
          </a:solidFill>
          <a:ln w="9525">
            <a:miter lim="800000"/>
            <a:headEnd/>
            <a:tailEnd/>
          </a:ln>
          <a:scene3d>
            <a:camera prst="legacyObliqueTopRight"/>
            <a:lightRig rig="legacyFlat3" dir="b"/>
          </a:scene3d>
          <a:sp3d extrusionH="3630600" prstMaterial="legacyMatte">
            <a:bevelT w="13500" h="13500" prst="angle"/>
            <a:bevelB w="13500" h="13500" prst="angle"/>
            <a:extrusionClr>
              <a:srgbClr val="CCFFCC"/>
            </a:extrusionClr>
          </a:sp3d>
        </p:spPr>
        <p:txBody>
          <a:bodyPr wrap="none" anchor="ctr">
            <a:flatTx/>
          </a:bodyPr>
          <a:lstStyle/>
          <a:p>
            <a:endParaRPr lang="es-ES_tradnl">
              <a:solidFill>
                <a:srgbClr val="000000"/>
              </a:solidFill>
            </a:endParaRPr>
          </a:p>
        </p:txBody>
      </p:sp>
      <p:sp>
        <p:nvSpPr>
          <p:cNvPr id="736259" name="Oval 3"/>
          <p:cNvSpPr>
            <a:spLocks noChangeArrowheads="1"/>
          </p:cNvSpPr>
          <p:nvPr/>
        </p:nvSpPr>
        <p:spPr bwMode="auto">
          <a:xfrm>
            <a:off x="2035175" y="3533610"/>
            <a:ext cx="1965325" cy="1965325"/>
          </a:xfrm>
          <a:prstGeom prst="ellipse">
            <a:avLst/>
          </a:prstGeom>
          <a:solidFill>
            <a:schemeClr val="accent1"/>
          </a:solidFill>
          <a:ln w="9525">
            <a:round/>
            <a:headEnd/>
            <a:tailEnd/>
          </a:ln>
          <a:scene3d>
            <a:camera prst="legacyObliqueTopRight"/>
            <a:lightRig rig="legacyFlat3" dir="b"/>
          </a:scene3d>
          <a:sp3d extrusionH="3630600" prstMaterial="legacyMatte">
            <a:bevelT w="13500" h="13500" prst="angle"/>
            <a:bevelB w="13500" h="13500" prst="angle"/>
            <a:extrusionClr>
              <a:schemeClr val="accent1"/>
            </a:extrusionClr>
          </a:sp3d>
        </p:spPr>
        <p:txBody>
          <a:bodyPr wrap="none" anchor="ctr">
            <a:flatTx/>
          </a:bodyPr>
          <a:lstStyle/>
          <a:p>
            <a:endParaRPr lang="es-ES_tradnl">
              <a:solidFill>
                <a:srgbClr val="000000"/>
              </a:solidFill>
            </a:endParaRPr>
          </a:p>
        </p:txBody>
      </p:sp>
      <p:sp>
        <p:nvSpPr>
          <p:cNvPr id="736260" name="Oval 4"/>
          <p:cNvSpPr>
            <a:spLocks noChangeArrowheads="1"/>
          </p:cNvSpPr>
          <p:nvPr/>
        </p:nvSpPr>
        <p:spPr bwMode="auto">
          <a:xfrm>
            <a:off x="2608263" y="3004973"/>
            <a:ext cx="3022600" cy="3022600"/>
          </a:xfrm>
          <a:prstGeom prst="ellipse">
            <a:avLst/>
          </a:prstGeom>
          <a:solidFill>
            <a:srgbClr val="FAA4DB"/>
          </a:solidFill>
          <a:ln w="9525">
            <a:round/>
            <a:headEnd/>
            <a:tailEnd/>
          </a:ln>
          <a:scene3d>
            <a:camera prst="legacyObliqueTopRight"/>
            <a:lightRig rig="legacyFlat3" dir="b"/>
          </a:scene3d>
          <a:sp3d extrusionH="3630600" prstMaterial="legacyMatte">
            <a:bevelT w="13500" h="13500" prst="angle"/>
            <a:bevelB w="13500" h="13500" prst="angle"/>
            <a:extrusionClr>
              <a:srgbClr val="FAA4DB"/>
            </a:extrusionClr>
          </a:sp3d>
        </p:spPr>
        <p:txBody>
          <a:bodyPr wrap="none" anchor="ctr">
            <a:flatTx/>
          </a:bodyPr>
          <a:lstStyle/>
          <a:p>
            <a:endParaRPr lang="es-ES_tradnl">
              <a:solidFill>
                <a:srgbClr val="000000"/>
              </a:solidFill>
            </a:endParaRPr>
          </a:p>
        </p:txBody>
      </p:sp>
      <p:grpSp>
        <p:nvGrpSpPr>
          <p:cNvPr id="2" name="Group 5"/>
          <p:cNvGrpSpPr>
            <a:grpSpLocks/>
          </p:cNvGrpSpPr>
          <p:nvPr/>
        </p:nvGrpSpPr>
        <p:grpSpPr bwMode="auto">
          <a:xfrm>
            <a:off x="2030413" y="2222335"/>
            <a:ext cx="2247900" cy="3284538"/>
            <a:chOff x="832" y="1168"/>
            <a:chExt cx="1416" cy="2069"/>
          </a:xfrm>
        </p:grpSpPr>
        <p:sp>
          <p:nvSpPr>
            <p:cNvPr id="531464" name="Freeform 6"/>
            <p:cNvSpPr>
              <a:spLocks/>
            </p:cNvSpPr>
            <p:nvPr/>
          </p:nvSpPr>
          <p:spPr bwMode="auto">
            <a:xfrm>
              <a:off x="1652" y="1179"/>
              <a:ext cx="593" cy="1239"/>
            </a:xfrm>
            <a:custGeom>
              <a:avLst/>
              <a:gdLst>
                <a:gd name="T0" fmla="*/ 587 w 593"/>
                <a:gd name="T1" fmla="*/ 0 h 1239"/>
                <a:gd name="T2" fmla="*/ 371 w 593"/>
                <a:gd name="T3" fmla="*/ 51 h 1239"/>
                <a:gd name="T4" fmla="*/ 194 w 593"/>
                <a:gd name="T5" fmla="*/ 168 h 1239"/>
                <a:gd name="T6" fmla="*/ 83 w 593"/>
                <a:gd name="T7" fmla="*/ 309 h 1239"/>
                <a:gd name="T8" fmla="*/ 17 w 593"/>
                <a:gd name="T9" fmla="*/ 480 h 1239"/>
                <a:gd name="T10" fmla="*/ 5 w 593"/>
                <a:gd name="T11" fmla="*/ 675 h 1239"/>
                <a:gd name="T12" fmla="*/ 50 w 593"/>
                <a:gd name="T13" fmla="*/ 864 h 1239"/>
                <a:gd name="T14" fmla="*/ 152 w 593"/>
                <a:gd name="T15" fmla="*/ 1020 h 1239"/>
                <a:gd name="T16" fmla="*/ 275 w 593"/>
                <a:gd name="T17" fmla="*/ 1134 h 1239"/>
                <a:gd name="T18" fmla="*/ 416 w 593"/>
                <a:gd name="T19" fmla="*/ 1206 h 1239"/>
                <a:gd name="T20" fmla="*/ 593 w 593"/>
                <a:gd name="T21" fmla="*/ 1239 h 1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3"/>
                <a:gd name="T34" fmla="*/ 0 h 1239"/>
                <a:gd name="T35" fmla="*/ 593 w 593"/>
                <a:gd name="T36" fmla="*/ 1239 h 12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3" h="1239">
                  <a:moveTo>
                    <a:pt x="587" y="0"/>
                  </a:moveTo>
                  <a:cubicBezTo>
                    <a:pt x="511" y="11"/>
                    <a:pt x="436" y="23"/>
                    <a:pt x="371" y="51"/>
                  </a:cubicBezTo>
                  <a:cubicBezTo>
                    <a:pt x="306" y="79"/>
                    <a:pt x="242" y="125"/>
                    <a:pt x="194" y="168"/>
                  </a:cubicBezTo>
                  <a:cubicBezTo>
                    <a:pt x="146" y="211"/>
                    <a:pt x="112" y="257"/>
                    <a:pt x="83" y="309"/>
                  </a:cubicBezTo>
                  <a:cubicBezTo>
                    <a:pt x="54" y="361"/>
                    <a:pt x="30" y="419"/>
                    <a:pt x="17" y="480"/>
                  </a:cubicBezTo>
                  <a:cubicBezTo>
                    <a:pt x="4" y="541"/>
                    <a:pt x="0" y="611"/>
                    <a:pt x="5" y="675"/>
                  </a:cubicBezTo>
                  <a:cubicBezTo>
                    <a:pt x="10" y="739"/>
                    <a:pt x="26" y="807"/>
                    <a:pt x="50" y="864"/>
                  </a:cubicBezTo>
                  <a:cubicBezTo>
                    <a:pt x="74" y="921"/>
                    <a:pt x="114" y="975"/>
                    <a:pt x="152" y="1020"/>
                  </a:cubicBezTo>
                  <a:cubicBezTo>
                    <a:pt x="190" y="1065"/>
                    <a:pt x="231" y="1103"/>
                    <a:pt x="275" y="1134"/>
                  </a:cubicBezTo>
                  <a:cubicBezTo>
                    <a:pt x="319" y="1165"/>
                    <a:pt x="363" y="1189"/>
                    <a:pt x="416" y="1206"/>
                  </a:cubicBezTo>
                  <a:cubicBezTo>
                    <a:pt x="469" y="1223"/>
                    <a:pt x="531" y="1231"/>
                    <a:pt x="593" y="1239"/>
                  </a:cubicBezTo>
                </a:path>
              </a:pathLst>
            </a:custGeom>
            <a:noFill/>
            <a:ln w="9525">
              <a:solidFill>
                <a:schemeClr val="tx1"/>
              </a:solidFill>
              <a:prstDash val="dash"/>
              <a:round/>
              <a:headEnd/>
              <a:tailEnd/>
            </a:ln>
          </p:spPr>
          <p:txBody>
            <a:bodyPr/>
            <a:lstStyle/>
            <a:p>
              <a:endParaRPr lang="es-ES_tradnl">
                <a:solidFill>
                  <a:srgbClr val="000000"/>
                </a:solidFill>
              </a:endParaRPr>
            </a:p>
          </p:txBody>
        </p:sp>
        <p:grpSp>
          <p:nvGrpSpPr>
            <p:cNvPr id="3" name="Group 7"/>
            <p:cNvGrpSpPr>
              <a:grpSpLocks/>
            </p:cNvGrpSpPr>
            <p:nvPr/>
          </p:nvGrpSpPr>
          <p:grpSpPr bwMode="auto">
            <a:xfrm>
              <a:off x="832" y="1995"/>
              <a:ext cx="596" cy="1242"/>
              <a:chOff x="832" y="1995"/>
              <a:chExt cx="596" cy="1242"/>
            </a:xfrm>
          </p:grpSpPr>
          <p:sp>
            <p:nvSpPr>
              <p:cNvPr id="531470" name="Freeform 8"/>
              <p:cNvSpPr>
                <a:spLocks/>
              </p:cNvSpPr>
              <p:nvPr/>
            </p:nvSpPr>
            <p:spPr bwMode="auto">
              <a:xfrm>
                <a:off x="832" y="1995"/>
                <a:ext cx="593" cy="1239"/>
              </a:xfrm>
              <a:custGeom>
                <a:avLst/>
                <a:gdLst>
                  <a:gd name="T0" fmla="*/ 587 w 593"/>
                  <a:gd name="T1" fmla="*/ 0 h 1239"/>
                  <a:gd name="T2" fmla="*/ 371 w 593"/>
                  <a:gd name="T3" fmla="*/ 51 h 1239"/>
                  <a:gd name="T4" fmla="*/ 194 w 593"/>
                  <a:gd name="T5" fmla="*/ 168 h 1239"/>
                  <a:gd name="T6" fmla="*/ 83 w 593"/>
                  <a:gd name="T7" fmla="*/ 309 h 1239"/>
                  <a:gd name="T8" fmla="*/ 17 w 593"/>
                  <a:gd name="T9" fmla="*/ 480 h 1239"/>
                  <a:gd name="T10" fmla="*/ 5 w 593"/>
                  <a:gd name="T11" fmla="*/ 675 h 1239"/>
                  <a:gd name="T12" fmla="*/ 50 w 593"/>
                  <a:gd name="T13" fmla="*/ 864 h 1239"/>
                  <a:gd name="T14" fmla="*/ 152 w 593"/>
                  <a:gd name="T15" fmla="*/ 1020 h 1239"/>
                  <a:gd name="T16" fmla="*/ 275 w 593"/>
                  <a:gd name="T17" fmla="*/ 1134 h 1239"/>
                  <a:gd name="T18" fmla="*/ 416 w 593"/>
                  <a:gd name="T19" fmla="*/ 1206 h 1239"/>
                  <a:gd name="T20" fmla="*/ 593 w 593"/>
                  <a:gd name="T21" fmla="*/ 1239 h 12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3"/>
                  <a:gd name="T34" fmla="*/ 0 h 1239"/>
                  <a:gd name="T35" fmla="*/ 593 w 593"/>
                  <a:gd name="T36" fmla="*/ 1239 h 12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3" h="1239">
                    <a:moveTo>
                      <a:pt x="587" y="0"/>
                    </a:moveTo>
                    <a:cubicBezTo>
                      <a:pt x="511" y="11"/>
                      <a:pt x="436" y="23"/>
                      <a:pt x="371" y="51"/>
                    </a:cubicBezTo>
                    <a:cubicBezTo>
                      <a:pt x="306" y="79"/>
                      <a:pt x="242" y="125"/>
                      <a:pt x="194" y="168"/>
                    </a:cubicBezTo>
                    <a:cubicBezTo>
                      <a:pt x="146" y="211"/>
                      <a:pt x="112" y="257"/>
                      <a:pt x="83" y="309"/>
                    </a:cubicBezTo>
                    <a:cubicBezTo>
                      <a:pt x="54" y="361"/>
                      <a:pt x="30" y="419"/>
                      <a:pt x="17" y="480"/>
                    </a:cubicBezTo>
                    <a:cubicBezTo>
                      <a:pt x="4" y="541"/>
                      <a:pt x="0" y="611"/>
                      <a:pt x="5" y="675"/>
                    </a:cubicBezTo>
                    <a:cubicBezTo>
                      <a:pt x="10" y="739"/>
                      <a:pt x="26" y="807"/>
                      <a:pt x="50" y="864"/>
                    </a:cubicBezTo>
                    <a:cubicBezTo>
                      <a:pt x="74" y="921"/>
                      <a:pt x="114" y="975"/>
                      <a:pt x="152" y="1020"/>
                    </a:cubicBezTo>
                    <a:cubicBezTo>
                      <a:pt x="190" y="1065"/>
                      <a:pt x="231" y="1103"/>
                      <a:pt x="275" y="1134"/>
                    </a:cubicBezTo>
                    <a:cubicBezTo>
                      <a:pt x="319" y="1165"/>
                      <a:pt x="363" y="1189"/>
                      <a:pt x="416" y="1206"/>
                    </a:cubicBezTo>
                    <a:cubicBezTo>
                      <a:pt x="469" y="1223"/>
                      <a:pt x="531" y="1231"/>
                      <a:pt x="593" y="1239"/>
                    </a:cubicBezTo>
                  </a:path>
                </a:pathLst>
              </a:custGeom>
              <a:noFill/>
              <a:ln w="9525">
                <a:solidFill>
                  <a:schemeClr val="tx1"/>
                </a:solidFill>
                <a:round/>
                <a:headEnd/>
                <a:tailEnd/>
              </a:ln>
            </p:spPr>
            <p:txBody>
              <a:bodyPr/>
              <a:lstStyle/>
              <a:p>
                <a:endParaRPr lang="es-ES_tradnl">
                  <a:solidFill>
                    <a:srgbClr val="000000"/>
                  </a:solidFill>
                </a:endParaRPr>
              </a:p>
            </p:txBody>
          </p:sp>
          <p:sp>
            <p:nvSpPr>
              <p:cNvPr id="531471" name="Freeform 9"/>
              <p:cNvSpPr>
                <a:spLocks/>
              </p:cNvSpPr>
              <p:nvPr/>
            </p:nvSpPr>
            <p:spPr bwMode="auto">
              <a:xfrm>
                <a:off x="1198" y="1995"/>
                <a:ext cx="230" cy="1242"/>
              </a:xfrm>
              <a:custGeom>
                <a:avLst/>
                <a:gdLst>
                  <a:gd name="T0" fmla="*/ 230 w 230"/>
                  <a:gd name="T1" fmla="*/ 0 h 1242"/>
                  <a:gd name="T2" fmla="*/ 173 w 230"/>
                  <a:gd name="T3" fmla="*/ 69 h 1242"/>
                  <a:gd name="T4" fmla="*/ 113 w 230"/>
                  <a:gd name="T5" fmla="*/ 165 h 1242"/>
                  <a:gd name="T6" fmla="*/ 59 w 230"/>
                  <a:gd name="T7" fmla="*/ 285 h 1242"/>
                  <a:gd name="T8" fmla="*/ 32 w 230"/>
                  <a:gd name="T9" fmla="*/ 375 h 1242"/>
                  <a:gd name="T10" fmla="*/ 5 w 230"/>
                  <a:gd name="T11" fmla="*/ 510 h 1242"/>
                  <a:gd name="T12" fmla="*/ 2 w 230"/>
                  <a:gd name="T13" fmla="*/ 645 h 1242"/>
                  <a:gd name="T14" fmla="*/ 11 w 230"/>
                  <a:gd name="T15" fmla="*/ 753 h 1242"/>
                  <a:gd name="T16" fmla="*/ 35 w 230"/>
                  <a:gd name="T17" fmla="*/ 879 h 1242"/>
                  <a:gd name="T18" fmla="*/ 74 w 230"/>
                  <a:gd name="T19" fmla="*/ 996 h 1242"/>
                  <a:gd name="T20" fmla="*/ 128 w 230"/>
                  <a:gd name="T21" fmla="*/ 1092 h 1242"/>
                  <a:gd name="T22" fmla="*/ 230 w 230"/>
                  <a:gd name="T23" fmla="*/ 1242 h 1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0"/>
                  <a:gd name="T37" fmla="*/ 0 h 1242"/>
                  <a:gd name="T38" fmla="*/ 230 w 230"/>
                  <a:gd name="T39" fmla="*/ 1242 h 12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0" h="1242">
                    <a:moveTo>
                      <a:pt x="230" y="0"/>
                    </a:moveTo>
                    <a:cubicBezTo>
                      <a:pt x="211" y="21"/>
                      <a:pt x="192" y="42"/>
                      <a:pt x="173" y="69"/>
                    </a:cubicBezTo>
                    <a:cubicBezTo>
                      <a:pt x="154" y="96"/>
                      <a:pt x="132" y="129"/>
                      <a:pt x="113" y="165"/>
                    </a:cubicBezTo>
                    <a:cubicBezTo>
                      <a:pt x="94" y="201"/>
                      <a:pt x="72" y="250"/>
                      <a:pt x="59" y="285"/>
                    </a:cubicBezTo>
                    <a:cubicBezTo>
                      <a:pt x="46" y="320"/>
                      <a:pt x="41" y="338"/>
                      <a:pt x="32" y="375"/>
                    </a:cubicBezTo>
                    <a:cubicBezTo>
                      <a:pt x="23" y="412"/>
                      <a:pt x="10" y="465"/>
                      <a:pt x="5" y="510"/>
                    </a:cubicBezTo>
                    <a:cubicBezTo>
                      <a:pt x="0" y="555"/>
                      <a:pt x="1" y="605"/>
                      <a:pt x="2" y="645"/>
                    </a:cubicBezTo>
                    <a:cubicBezTo>
                      <a:pt x="3" y="685"/>
                      <a:pt x="6" y="714"/>
                      <a:pt x="11" y="753"/>
                    </a:cubicBezTo>
                    <a:cubicBezTo>
                      <a:pt x="16" y="792"/>
                      <a:pt x="25" y="839"/>
                      <a:pt x="35" y="879"/>
                    </a:cubicBezTo>
                    <a:cubicBezTo>
                      <a:pt x="45" y="919"/>
                      <a:pt x="58" y="961"/>
                      <a:pt x="74" y="996"/>
                    </a:cubicBezTo>
                    <a:cubicBezTo>
                      <a:pt x="90" y="1031"/>
                      <a:pt x="102" y="1051"/>
                      <a:pt x="128" y="1092"/>
                    </a:cubicBezTo>
                    <a:cubicBezTo>
                      <a:pt x="154" y="1133"/>
                      <a:pt x="192" y="1187"/>
                      <a:pt x="230" y="1242"/>
                    </a:cubicBezTo>
                  </a:path>
                </a:pathLst>
              </a:custGeom>
              <a:noFill/>
              <a:ln w="9525">
                <a:solidFill>
                  <a:schemeClr val="tx1"/>
                </a:solidFill>
                <a:round/>
                <a:headEnd/>
                <a:tailEnd/>
              </a:ln>
            </p:spPr>
            <p:txBody>
              <a:bodyPr/>
              <a:lstStyle/>
              <a:p>
                <a:endParaRPr lang="es-ES_tradnl">
                  <a:solidFill>
                    <a:srgbClr val="000000"/>
                  </a:solidFill>
                </a:endParaRPr>
              </a:p>
            </p:txBody>
          </p:sp>
        </p:grpSp>
        <p:sp>
          <p:nvSpPr>
            <p:cNvPr id="531466" name="Freeform 10"/>
            <p:cNvSpPr>
              <a:spLocks/>
            </p:cNvSpPr>
            <p:nvPr/>
          </p:nvSpPr>
          <p:spPr bwMode="auto">
            <a:xfrm>
              <a:off x="2018" y="1175"/>
              <a:ext cx="230" cy="1242"/>
            </a:xfrm>
            <a:custGeom>
              <a:avLst/>
              <a:gdLst>
                <a:gd name="T0" fmla="*/ 230 w 230"/>
                <a:gd name="T1" fmla="*/ 0 h 1242"/>
                <a:gd name="T2" fmla="*/ 173 w 230"/>
                <a:gd name="T3" fmla="*/ 69 h 1242"/>
                <a:gd name="T4" fmla="*/ 113 w 230"/>
                <a:gd name="T5" fmla="*/ 165 h 1242"/>
                <a:gd name="T6" fmla="*/ 59 w 230"/>
                <a:gd name="T7" fmla="*/ 285 h 1242"/>
                <a:gd name="T8" fmla="*/ 32 w 230"/>
                <a:gd name="T9" fmla="*/ 375 h 1242"/>
                <a:gd name="T10" fmla="*/ 5 w 230"/>
                <a:gd name="T11" fmla="*/ 510 h 1242"/>
                <a:gd name="T12" fmla="*/ 2 w 230"/>
                <a:gd name="T13" fmla="*/ 645 h 1242"/>
                <a:gd name="T14" fmla="*/ 11 w 230"/>
                <a:gd name="T15" fmla="*/ 753 h 1242"/>
                <a:gd name="T16" fmla="*/ 35 w 230"/>
                <a:gd name="T17" fmla="*/ 879 h 1242"/>
                <a:gd name="T18" fmla="*/ 74 w 230"/>
                <a:gd name="T19" fmla="*/ 996 h 1242"/>
                <a:gd name="T20" fmla="*/ 128 w 230"/>
                <a:gd name="T21" fmla="*/ 1092 h 1242"/>
                <a:gd name="T22" fmla="*/ 230 w 230"/>
                <a:gd name="T23" fmla="*/ 1242 h 12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0"/>
                <a:gd name="T37" fmla="*/ 0 h 1242"/>
                <a:gd name="T38" fmla="*/ 230 w 230"/>
                <a:gd name="T39" fmla="*/ 1242 h 12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0" h="1242">
                  <a:moveTo>
                    <a:pt x="230" y="0"/>
                  </a:moveTo>
                  <a:cubicBezTo>
                    <a:pt x="211" y="21"/>
                    <a:pt x="192" y="42"/>
                    <a:pt x="173" y="69"/>
                  </a:cubicBezTo>
                  <a:cubicBezTo>
                    <a:pt x="154" y="96"/>
                    <a:pt x="132" y="129"/>
                    <a:pt x="113" y="165"/>
                  </a:cubicBezTo>
                  <a:cubicBezTo>
                    <a:pt x="94" y="201"/>
                    <a:pt x="72" y="250"/>
                    <a:pt x="59" y="285"/>
                  </a:cubicBezTo>
                  <a:cubicBezTo>
                    <a:pt x="46" y="320"/>
                    <a:pt x="41" y="338"/>
                    <a:pt x="32" y="375"/>
                  </a:cubicBezTo>
                  <a:cubicBezTo>
                    <a:pt x="23" y="412"/>
                    <a:pt x="10" y="465"/>
                    <a:pt x="5" y="510"/>
                  </a:cubicBezTo>
                  <a:cubicBezTo>
                    <a:pt x="0" y="555"/>
                    <a:pt x="1" y="605"/>
                    <a:pt x="2" y="645"/>
                  </a:cubicBezTo>
                  <a:cubicBezTo>
                    <a:pt x="3" y="685"/>
                    <a:pt x="6" y="714"/>
                    <a:pt x="11" y="753"/>
                  </a:cubicBezTo>
                  <a:cubicBezTo>
                    <a:pt x="16" y="792"/>
                    <a:pt x="25" y="839"/>
                    <a:pt x="35" y="879"/>
                  </a:cubicBezTo>
                  <a:cubicBezTo>
                    <a:pt x="45" y="919"/>
                    <a:pt x="58" y="961"/>
                    <a:pt x="74" y="996"/>
                  </a:cubicBezTo>
                  <a:cubicBezTo>
                    <a:pt x="90" y="1031"/>
                    <a:pt x="102" y="1051"/>
                    <a:pt x="128" y="1092"/>
                  </a:cubicBezTo>
                  <a:cubicBezTo>
                    <a:pt x="154" y="1133"/>
                    <a:pt x="192" y="1187"/>
                    <a:pt x="230" y="1242"/>
                  </a:cubicBezTo>
                </a:path>
              </a:pathLst>
            </a:custGeom>
            <a:noFill/>
            <a:ln w="9525">
              <a:solidFill>
                <a:schemeClr val="tx1"/>
              </a:solidFill>
              <a:round/>
              <a:headEnd/>
              <a:tailEnd/>
            </a:ln>
          </p:spPr>
          <p:txBody>
            <a:bodyPr/>
            <a:lstStyle/>
            <a:p>
              <a:endParaRPr lang="es-ES_tradnl">
                <a:solidFill>
                  <a:srgbClr val="000000"/>
                </a:solidFill>
              </a:endParaRPr>
            </a:p>
          </p:txBody>
        </p:sp>
        <p:sp>
          <p:nvSpPr>
            <p:cNvPr id="531467" name="Line 11"/>
            <p:cNvSpPr>
              <a:spLocks noChangeShapeType="1"/>
            </p:cNvSpPr>
            <p:nvPr/>
          </p:nvSpPr>
          <p:spPr bwMode="auto">
            <a:xfrm flipV="1">
              <a:off x="1432" y="1168"/>
              <a:ext cx="816" cy="824"/>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31468" name="Line 12"/>
            <p:cNvSpPr>
              <a:spLocks noChangeShapeType="1"/>
            </p:cNvSpPr>
            <p:nvPr/>
          </p:nvSpPr>
          <p:spPr bwMode="auto">
            <a:xfrm flipV="1">
              <a:off x="1432" y="2414"/>
              <a:ext cx="816" cy="818"/>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31469" name="Line 13"/>
            <p:cNvSpPr>
              <a:spLocks noChangeShapeType="1"/>
            </p:cNvSpPr>
            <p:nvPr/>
          </p:nvSpPr>
          <p:spPr bwMode="auto">
            <a:xfrm flipV="1">
              <a:off x="1034" y="1320"/>
              <a:ext cx="837" cy="833"/>
            </a:xfrm>
            <a:prstGeom prst="line">
              <a:avLst/>
            </a:prstGeom>
            <a:noFill/>
            <a:ln w="9525">
              <a:solidFill>
                <a:schemeClr val="tx1"/>
              </a:solidFill>
              <a:round/>
              <a:headEnd/>
              <a:tailEnd/>
            </a:ln>
          </p:spPr>
          <p:txBody>
            <a:bodyPr/>
            <a:lstStyle/>
            <a:p>
              <a:endParaRPr lang="es-ES_tradnl">
                <a:solidFill>
                  <a:srgbClr val="000000"/>
                </a:solidFill>
              </a:endParaRPr>
            </a:p>
          </p:txBody>
        </p:sp>
      </p:grpSp>
      <p:sp>
        <p:nvSpPr>
          <p:cNvPr id="531463" name="Text Box 14"/>
          <p:cNvSpPr txBox="1">
            <a:spLocks noChangeArrowheads="1"/>
          </p:cNvSpPr>
          <p:nvPr/>
        </p:nvSpPr>
        <p:spPr bwMode="auto">
          <a:xfrm>
            <a:off x="0" y="0"/>
            <a:ext cx="9144000" cy="641350"/>
          </a:xfrm>
          <a:prstGeom prst="rect">
            <a:avLst/>
          </a:prstGeom>
          <a:solidFill>
            <a:schemeClr val="accent2"/>
          </a:solidFill>
          <a:ln w="9525">
            <a:noFill/>
            <a:miter lim="800000"/>
            <a:headEnd/>
            <a:tailEnd/>
          </a:ln>
        </p:spPr>
        <p:txBody>
          <a:bodyPr>
            <a:spAutoFit/>
          </a:bodyPr>
          <a:lstStyle/>
          <a:p>
            <a:pPr algn="ctr">
              <a:spcBef>
                <a:spcPct val="50000"/>
              </a:spcBef>
            </a:pPr>
            <a:r>
              <a:rPr lang="es-ES" sz="3600" b="1">
                <a:solidFill>
                  <a:srgbClr val="FFFFFF"/>
                </a:solidFill>
                <a:latin typeface="Calibri" pitchFamily="34" charset="0"/>
                <a:cs typeface="Calibri" pitchFamily="34" charset="0"/>
              </a:rPr>
              <a:t>LENTE CILÍNDRICA</a:t>
            </a:r>
          </a:p>
        </p:txBody>
      </p:sp>
      <p:sp>
        <p:nvSpPr>
          <p:cNvPr id="16" name="15 CuadroTexto"/>
          <p:cNvSpPr txBox="1"/>
          <p:nvPr/>
        </p:nvSpPr>
        <p:spPr>
          <a:xfrm>
            <a:off x="3740728" y="783771"/>
            <a:ext cx="1591293" cy="461665"/>
          </a:xfrm>
          <a:prstGeom prst="rect">
            <a:avLst/>
          </a:prstGeom>
          <a:solidFill>
            <a:srgbClr val="FFFF75"/>
          </a:solidFill>
          <a:ln>
            <a:solidFill>
              <a:schemeClr val="tx1"/>
            </a:solidFill>
          </a:ln>
        </p:spPr>
        <p:txBody>
          <a:bodyPr wrap="square" rtlCol="0">
            <a:spAutoFit/>
          </a:bodyPr>
          <a:lstStyle/>
          <a:p>
            <a:r>
              <a:rPr lang="es-ES_tradnl" dirty="0" smtClean="0">
                <a:latin typeface="Calibri" pitchFamily="34" charset="0"/>
                <a:cs typeface="Calibri" pitchFamily="34" charset="0"/>
              </a:rPr>
              <a:t>Hacer </a:t>
            </a:r>
            <a:r>
              <a:rPr lang="es-ES_tradnl" dirty="0" err="1" smtClean="0">
                <a:latin typeface="Calibri" pitchFamily="34" charset="0"/>
                <a:cs typeface="Calibri" pitchFamily="34" charset="0"/>
              </a:rPr>
              <a:t>click</a:t>
            </a:r>
            <a:endParaRPr lang="es-ES_tradnl" dirty="0">
              <a:latin typeface="Calibri" pitchFamily="34" charset="0"/>
              <a:cs typeface="Calibri" pitchFamily="34" charset="0"/>
            </a:endParaRPr>
          </a:p>
        </p:txBody>
      </p:sp>
      <p:sp>
        <p:nvSpPr>
          <p:cNvPr id="18" name="17 CuadroTexto"/>
          <p:cNvSpPr txBox="1"/>
          <p:nvPr/>
        </p:nvSpPr>
        <p:spPr>
          <a:xfrm>
            <a:off x="3978235" y="3277589"/>
            <a:ext cx="2256312" cy="461665"/>
          </a:xfrm>
          <a:prstGeom prst="rect">
            <a:avLst/>
          </a:prstGeom>
          <a:noFill/>
        </p:spPr>
        <p:txBody>
          <a:bodyPr wrap="square" rtlCol="0">
            <a:spAutoFit/>
          </a:bodyPr>
          <a:lstStyle/>
          <a:p>
            <a:r>
              <a:rPr lang="es-ES_tradnl" b="1" dirty="0" smtClean="0">
                <a:solidFill>
                  <a:srgbClr val="00B050"/>
                </a:solidFill>
                <a:latin typeface="Calibri" pitchFamily="34" charset="0"/>
                <a:cs typeface="Calibri" pitchFamily="34" charset="0"/>
              </a:rPr>
              <a:t>Lente cilíndrica</a:t>
            </a:r>
            <a:endParaRPr lang="es-ES_tradnl" b="1" dirty="0">
              <a:solidFill>
                <a:srgbClr val="00B05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35" presetClass="emph" presetSubtype="0" repeatCount="indefinite" fill="hold" grpId="1" nodeType="withEffect">
                                  <p:stCondLst>
                                    <p:cond delay="0"/>
                                  </p:stCondLst>
                                  <p:childTnLst>
                                    <p:anim calcmode="discrete" valueType="str">
                                      <p:cBhvr>
                                        <p:cTn id="8" dur="500" fill="hold"/>
                                        <p:tgtEl>
                                          <p:spTgt spid="16"/>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73625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3626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fade">
                                      <p:cBhvr>
                                        <p:cTn id="21" dur="5000"/>
                                        <p:tgtEl>
                                          <p:spTgt spid="2"/>
                                        </p:tgtEl>
                                      </p:cBhvr>
                                    </p:animEffect>
                                  </p:childTnLst>
                                </p:cTn>
                              </p:par>
                              <p:par>
                                <p:cTn id="22" presetID="1" presetClass="exit" presetSubtype="0" fill="hold" grpId="2" nodeType="withEffect">
                                  <p:stCondLst>
                                    <p:cond delay="0"/>
                                  </p:stCondLst>
                                  <p:childTnLst>
                                    <p:set>
                                      <p:cBhvr>
                                        <p:cTn id="23" dur="1" fill="hold">
                                          <p:stCondLst>
                                            <p:cond delay="0"/>
                                          </p:stCondLst>
                                        </p:cTn>
                                        <p:tgtEl>
                                          <p:spTgt spid="16"/>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17"/>
                                        </p:tgtEl>
                                        <p:attrNameLst>
                                          <p:attrName>style.visibility</p:attrName>
                                        </p:attrNameLst>
                                      </p:cBhvr>
                                      <p:to>
                                        <p:strVal val="visible"/>
                                      </p:to>
                                    </p:set>
                                  </p:childTnLst>
                                </p:cTn>
                              </p:par>
                              <p:par>
                                <p:cTn id="26" presetID="35" presetClass="emph" presetSubtype="0" repeatCount="indefinite" fill="hold" grpId="1" nodeType="withEffect">
                                  <p:stCondLst>
                                    <p:cond delay="0"/>
                                  </p:stCondLst>
                                  <p:childTnLst>
                                    <p:anim calcmode="discrete" valueType="str">
                                      <p:cBhvr>
                                        <p:cTn id="27" dur="500" fill="hold"/>
                                        <p:tgtEl>
                                          <p:spTgt spid="17"/>
                                        </p:tgtEl>
                                        <p:attrNameLst>
                                          <p:attrName>style.visibility</p:attrName>
                                        </p:attrNameLst>
                                      </p:cBhvr>
                                      <p:tavLst>
                                        <p:tav tm="0">
                                          <p:val>
                                            <p:strVal val="hidden"/>
                                          </p:val>
                                        </p:tav>
                                        <p:tav tm="50000">
                                          <p:val>
                                            <p:strVal val="visible"/>
                                          </p:val>
                                        </p:tav>
                                      </p:tavLst>
                                    </p:anim>
                                  </p:childTnLst>
                                </p:cTn>
                              </p:par>
                            </p:childTnLst>
                          </p:cTn>
                        </p:par>
                        <p:par>
                          <p:cTn id="28" fill="hold">
                            <p:stCondLst>
                              <p:cond delay="5000"/>
                            </p:stCondLst>
                            <p:childTnLst>
                              <p:par>
                                <p:cTn id="29" presetID="10" presetClass="exit" presetSubtype="0" fill="hold" grpId="1" nodeType="afterEffect">
                                  <p:stCondLst>
                                    <p:cond delay="0"/>
                                  </p:stCondLst>
                                  <p:childTnLst>
                                    <p:animEffect transition="out" filter="fade">
                                      <p:cBhvr>
                                        <p:cTn id="30" dur="5000"/>
                                        <p:tgtEl>
                                          <p:spTgt spid="736260"/>
                                        </p:tgtEl>
                                      </p:cBhvr>
                                    </p:animEffect>
                                    <p:set>
                                      <p:cBhvr>
                                        <p:cTn id="31" dur="1" fill="hold">
                                          <p:stCondLst>
                                            <p:cond delay="4999"/>
                                          </p:stCondLst>
                                        </p:cTn>
                                        <p:tgtEl>
                                          <p:spTgt spid="736260"/>
                                        </p:tgtEl>
                                        <p:attrNameLst>
                                          <p:attrName>style.visibility</p:attrName>
                                        </p:attrNameLst>
                                      </p:cBhvr>
                                      <p:to>
                                        <p:strVal val="hidden"/>
                                      </p:to>
                                    </p:set>
                                  </p:childTnLst>
                                </p:cTn>
                              </p:par>
                              <p:par>
                                <p:cTn id="32" presetID="10" presetClass="exit" presetSubtype="0" fill="hold" grpId="1" nodeType="withEffect">
                                  <p:stCondLst>
                                    <p:cond delay="0"/>
                                  </p:stCondLst>
                                  <p:childTnLst>
                                    <p:animEffect transition="out" filter="fade">
                                      <p:cBhvr>
                                        <p:cTn id="33" dur="3000"/>
                                        <p:tgtEl>
                                          <p:spTgt spid="736259"/>
                                        </p:tgtEl>
                                      </p:cBhvr>
                                    </p:animEffect>
                                    <p:set>
                                      <p:cBhvr>
                                        <p:cTn id="34" dur="1" fill="hold">
                                          <p:stCondLst>
                                            <p:cond delay="2999"/>
                                          </p:stCondLst>
                                        </p:cTn>
                                        <p:tgtEl>
                                          <p:spTgt spid="736259"/>
                                        </p:tgtEl>
                                        <p:attrNameLst>
                                          <p:attrName>style.visibility</p:attrName>
                                        </p:attrNameLst>
                                      </p:cBhvr>
                                      <p:to>
                                        <p:strVal val="hidden"/>
                                      </p:to>
                                    </p:set>
                                  </p:childTnLst>
                                </p:cTn>
                              </p:par>
                              <p:par>
                                <p:cTn id="35" presetID="1" presetClass="entr" presetSubtype="0" fill="hold" grpId="0" nodeType="withEffect">
                                  <p:stCondLst>
                                    <p:cond delay="0"/>
                                  </p:stCondLst>
                                  <p:childTnLst>
                                    <p:set>
                                      <p:cBhvr>
                                        <p:cTn id="36" dur="1" fill="hold">
                                          <p:stCondLst>
                                            <p:cond delay="0"/>
                                          </p:stCondLst>
                                        </p:cTn>
                                        <p:tgtEl>
                                          <p:spTgt spid="736258"/>
                                        </p:tgtEl>
                                        <p:attrNameLst>
                                          <p:attrName>style.visibility</p:attrName>
                                        </p:attrNameLst>
                                      </p:cBhvr>
                                      <p:to>
                                        <p:strVal val="visible"/>
                                      </p:to>
                                    </p:set>
                                  </p:childTnLst>
                                </p:cTn>
                              </p:par>
                            </p:childTnLst>
                          </p:cTn>
                        </p:par>
                        <p:par>
                          <p:cTn id="37" fill="hold">
                            <p:stCondLst>
                              <p:cond delay="10000"/>
                            </p:stCondLst>
                            <p:childTnLst>
                              <p:par>
                                <p:cTn id="38" presetID="10" presetClass="exit" presetSubtype="0" fill="hold" nodeType="afterEffect">
                                  <p:stCondLst>
                                    <p:cond delay="0"/>
                                  </p:stCondLst>
                                  <p:childTnLst>
                                    <p:animEffect transition="out" filter="fade">
                                      <p:cBhvr>
                                        <p:cTn id="39" dur="2000"/>
                                        <p:tgtEl>
                                          <p:spTgt spid="2"/>
                                        </p:tgtEl>
                                      </p:cBhvr>
                                    </p:animEffect>
                                    <p:set>
                                      <p:cBhvr>
                                        <p:cTn id="40" dur="1" fill="hold">
                                          <p:stCondLst>
                                            <p:cond delay="1999"/>
                                          </p:stCondLst>
                                        </p:cTn>
                                        <p:tgtEl>
                                          <p:spTgt spid="2"/>
                                        </p:tgtEl>
                                        <p:attrNameLst>
                                          <p:attrName>style.visibility</p:attrName>
                                        </p:attrNameLst>
                                      </p:cBhvr>
                                      <p:to>
                                        <p:strVal val="hidden"/>
                                      </p:to>
                                    </p:set>
                                  </p:childTnLst>
                                </p:cTn>
                              </p:par>
                            </p:childTnLst>
                          </p:cTn>
                        </p:par>
                        <p:par>
                          <p:cTn id="41" fill="hold">
                            <p:stCondLst>
                              <p:cond delay="12000"/>
                            </p:stCondLst>
                            <p:childTnLst>
                              <p:par>
                                <p:cTn id="42" presetID="1" presetClass="entr" presetSubtype="0" fill="hold" grpId="0" nodeType="afterEffect">
                                  <p:stCondLst>
                                    <p:cond delay="0"/>
                                  </p:stCondLst>
                                  <p:childTnLst>
                                    <p:set>
                                      <p:cBhvr>
                                        <p:cTn id="43" dur="1" fill="hold">
                                          <p:stCondLst>
                                            <p:cond delay="0"/>
                                          </p:stCondLst>
                                        </p:cTn>
                                        <p:tgtEl>
                                          <p:spTgt spid="18"/>
                                        </p:tgtEl>
                                        <p:attrNameLst>
                                          <p:attrName>style.visibility</p:attrName>
                                        </p:attrNameLst>
                                      </p:cBhvr>
                                      <p:to>
                                        <p:strVal val="visible"/>
                                      </p:to>
                                    </p:set>
                                  </p:childTnLst>
                                </p:cTn>
                              </p:par>
                              <p:par>
                                <p:cTn id="44" presetID="1" presetClass="exit" presetSubtype="0" fill="hold" grpId="2" nodeType="withEffect">
                                  <p:stCondLst>
                                    <p:cond delay="0"/>
                                  </p:stCondLst>
                                  <p:childTnLst>
                                    <p:set>
                                      <p:cBhvr>
                                        <p:cTn id="45" dur="1" fill="hold">
                                          <p:stCondLst>
                                            <p:cond delay="0"/>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7" grpId="2" animBg="1"/>
      <p:bldP spid="736258" grpId="0" animBg="1"/>
      <p:bldP spid="736259" grpId="0" animBg="1"/>
      <p:bldP spid="736259" grpId="1" animBg="1"/>
      <p:bldP spid="736260" grpId="0" animBg="1"/>
      <p:bldP spid="736260" grpId="1" animBg="1"/>
      <p:bldP spid="16" grpId="0" animBg="1"/>
      <p:bldP spid="16" grpId="1" animBg="1"/>
      <p:bldP spid="16" grpId="2" animBg="1"/>
      <p:bldP spid="18"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CuadroTexto"/>
          <p:cNvSpPr txBox="1"/>
          <p:nvPr/>
        </p:nvSpPr>
        <p:spPr>
          <a:xfrm>
            <a:off x="0" y="0"/>
            <a:ext cx="9144000" cy="338554"/>
          </a:xfrm>
          <a:prstGeom prst="rect">
            <a:avLst/>
          </a:prstGeom>
          <a:noFill/>
        </p:spPr>
        <p:txBody>
          <a:bodyPr wrap="square" rtlCol="0">
            <a:spAutoFit/>
          </a:bodyPr>
          <a:lstStyle/>
          <a:p>
            <a:endParaRPr lang="es-ES_tradnl" sz="1600" dirty="0">
              <a:solidFill>
                <a:srgbClr val="000000"/>
              </a:solidFill>
              <a:latin typeface="Calibri" pitchFamily="34" charset="0"/>
              <a:cs typeface="Calibri" pitchFamily="34" charset="0"/>
            </a:endParaRPr>
          </a:p>
        </p:txBody>
      </p:sp>
      <p:pic>
        <p:nvPicPr>
          <p:cNvPr id="4" name="3 Imagen" descr="fig.prob_42.jpg"/>
          <p:cNvPicPr>
            <a:picLocks noChangeAspect="1"/>
          </p:cNvPicPr>
          <p:nvPr/>
        </p:nvPicPr>
        <p:blipFill>
          <a:blip r:embed="rId2" cstate="print"/>
          <a:srcRect l="17583" t="21822" r="20870" b="27849"/>
          <a:stretch>
            <a:fillRect/>
          </a:stretch>
        </p:blipFill>
        <p:spPr>
          <a:xfrm>
            <a:off x="1427093" y="1306286"/>
            <a:ext cx="6292930" cy="3859480"/>
          </a:xfrm>
          <a:prstGeom prst="rect">
            <a:avLst/>
          </a:prstGeom>
          <a:ln>
            <a:solidFill>
              <a:schemeClr val="tx1"/>
            </a:solidFill>
          </a:ln>
        </p:spPr>
      </p:pic>
      <p:sp>
        <p:nvSpPr>
          <p:cNvPr id="6" name="3 CuadroTexto"/>
          <p:cNvSpPr txBox="1">
            <a:spLocks noChangeArrowheads="1"/>
          </p:cNvSpPr>
          <p:nvPr/>
        </p:nvSpPr>
        <p:spPr bwMode="auto">
          <a:xfrm>
            <a:off x="0" y="0"/>
            <a:ext cx="9144000" cy="1077218"/>
          </a:xfrm>
          <a:prstGeom prst="rect">
            <a:avLst/>
          </a:prstGeom>
          <a:solidFill>
            <a:srgbClr val="4F81BD"/>
          </a:solidFill>
          <a:ln w="9525">
            <a:noFill/>
            <a:miter lim="800000"/>
            <a:headEnd/>
            <a:tailEnd/>
          </a:ln>
        </p:spPr>
        <p:txBody>
          <a:bodyPr>
            <a:spAutoFit/>
          </a:bodyPr>
          <a:lstStyle/>
          <a:p>
            <a:pPr lvl="1" indent="-279400">
              <a:tabLst>
                <a:tab pos="8609013" algn="l"/>
              </a:tabLst>
            </a:pPr>
            <a:r>
              <a:rPr lang="es-ES_tradnl" sz="1600" b="1" dirty="0">
                <a:solidFill>
                  <a:srgbClr val="FFFFFF"/>
                </a:solidFill>
                <a:latin typeface="Calibri" pitchFamily="34" charset="0"/>
                <a:cs typeface="Calibri" pitchFamily="34" charset="0"/>
              </a:rPr>
              <a:t>Dos lentes  plano-cilíndricas convexas separadas  entre  sí  20  mm  tienen  potencias P</a:t>
            </a:r>
            <a:r>
              <a:rPr lang="es-ES_tradnl" sz="1600" b="1" baseline="-25000" dirty="0">
                <a:solidFill>
                  <a:srgbClr val="FFFFFF"/>
                </a:solidFill>
                <a:latin typeface="Calibri" pitchFamily="34" charset="0"/>
                <a:cs typeface="Calibri" pitchFamily="34" charset="0"/>
              </a:rPr>
              <a:t>1</a:t>
            </a:r>
            <a:r>
              <a:rPr lang="es-ES_tradnl" sz="1600" b="1" dirty="0">
                <a:solidFill>
                  <a:srgbClr val="FFFFFF"/>
                </a:solidFill>
                <a:latin typeface="Calibri" pitchFamily="34" charset="0"/>
                <a:cs typeface="Calibri" pitchFamily="34" charset="0"/>
              </a:rPr>
              <a:t> = 103, 333 D y </a:t>
            </a:r>
          </a:p>
          <a:p>
            <a:pPr lvl="1" indent="-279400">
              <a:tabLst>
                <a:tab pos="8609013" algn="l"/>
              </a:tabLst>
            </a:pPr>
            <a:r>
              <a:rPr lang="es-ES_tradnl" sz="1600" b="1" dirty="0">
                <a:solidFill>
                  <a:srgbClr val="FFFFFF"/>
                </a:solidFill>
                <a:latin typeface="Calibri" pitchFamily="34" charset="0"/>
                <a:cs typeface="Calibri" pitchFamily="34" charset="0"/>
              </a:rPr>
              <a:t>P</a:t>
            </a:r>
            <a:r>
              <a:rPr lang="es-ES_tradnl" sz="1600" b="1" baseline="-25000" dirty="0">
                <a:solidFill>
                  <a:srgbClr val="FFFFFF"/>
                </a:solidFill>
                <a:latin typeface="Calibri" pitchFamily="34" charset="0"/>
                <a:cs typeface="Calibri" pitchFamily="34" charset="0"/>
              </a:rPr>
              <a:t>2</a:t>
            </a:r>
            <a:r>
              <a:rPr lang="es-ES_tradnl" sz="1600" b="1" dirty="0">
                <a:solidFill>
                  <a:srgbClr val="FFFFFF"/>
                </a:solidFill>
                <a:latin typeface="Calibri" pitchFamily="34" charset="0"/>
                <a:cs typeface="Calibri" pitchFamily="34" charset="0"/>
              </a:rPr>
              <a:t> = 36,905 D en dos planos perpendiculares entre </a:t>
            </a:r>
            <a:r>
              <a:rPr lang="es-ES_tradnl" sz="1600" b="1" dirty="0" smtClean="0">
                <a:solidFill>
                  <a:srgbClr val="FFFFFF"/>
                </a:solidFill>
                <a:latin typeface="Calibri" pitchFamily="34" charset="0"/>
                <a:cs typeface="Calibri" pitchFamily="34" charset="0"/>
              </a:rPr>
              <a:t>sí.</a:t>
            </a:r>
          </a:p>
          <a:p>
            <a:pPr lvl="1" indent="-279400">
              <a:tabLst>
                <a:tab pos="8609013" algn="l"/>
              </a:tabLst>
            </a:pPr>
            <a:r>
              <a:rPr lang="es-ES_tradnl" sz="1600" b="1" dirty="0" smtClean="0">
                <a:solidFill>
                  <a:srgbClr val="FFFFFF"/>
                </a:solidFill>
                <a:latin typeface="Calibri" pitchFamily="34" charset="0"/>
                <a:cs typeface="Calibri" pitchFamily="34" charset="0"/>
              </a:rPr>
              <a:t>a) Si el objeto se sitúa a 10 mm a la izquierda de la primera lente, ¿dónde se localizarán las imágenes?</a:t>
            </a:r>
          </a:p>
          <a:p>
            <a:pPr lvl="1" indent="-279400">
              <a:tabLst>
                <a:tab pos="8609013" algn="l"/>
              </a:tabLst>
            </a:pPr>
            <a:r>
              <a:rPr lang="es-ES_tradnl" sz="1600" b="1" dirty="0" smtClean="0">
                <a:solidFill>
                  <a:srgbClr val="FFFFFF"/>
                </a:solidFill>
                <a:latin typeface="Calibri" pitchFamily="34" charset="0"/>
                <a:cs typeface="Calibri" pitchFamily="34" charset="0"/>
              </a:rPr>
              <a:t>b) Si el objeto es un cuadrado de 10 x 10 mm, ¿qué forma tendría su imagen?</a:t>
            </a:r>
            <a:endParaRPr lang="es-ES_tradnl" sz="1600" b="1" dirty="0">
              <a:solidFill>
                <a:srgbClr val="FFFFFF"/>
              </a:solidFill>
              <a:latin typeface="Calibri" pitchFamily="34" charset="0"/>
              <a:cs typeface="Calibri" pitchFamily="34" charset="0"/>
            </a:endParaRPr>
          </a:p>
        </p:txBody>
      </p:sp>
      <p:sp>
        <p:nvSpPr>
          <p:cNvPr id="7" name="6 CuadroTexto"/>
          <p:cNvSpPr txBox="1"/>
          <p:nvPr/>
        </p:nvSpPr>
        <p:spPr>
          <a:xfrm>
            <a:off x="261258" y="5203764"/>
            <a:ext cx="8585860" cy="1477328"/>
          </a:xfrm>
          <a:prstGeom prst="rect">
            <a:avLst/>
          </a:prstGeom>
          <a:noFill/>
        </p:spPr>
        <p:txBody>
          <a:bodyPr wrap="square" rtlCol="0">
            <a:spAutoFit/>
          </a:bodyPr>
          <a:lstStyle/>
          <a:p>
            <a:pPr algn="just"/>
            <a:r>
              <a:rPr lang="es-ES_tradnl" sz="1500" dirty="0">
                <a:solidFill>
                  <a:srgbClr val="000000"/>
                </a:solidFill>
                <a:latin typeface="Calibri" pitchFamily="34" charset="0"/>
                <a:cs typeface="Calibri" pitchFamily="34" charset="0"/>
              </a:rPr>
              <a:t>La potencia de la lente </a:t>
            </a:r>
            <a:r>
              <a:rPr lang="es-ES_tradnl" sz="1500" b="1" dirty="0">
                <a:solidFill>
                  <a:srgbClr val="000000"/>
                </a:solidFill>
                <a:latin typeface="Calibri" pitchFamily="34" charset="0"/>
                <a:cs typeface="Calibri" pitchFamily="34" charset="0"/>
              </a:rPr>
              <a:t>L</a:t>
            </a:r>
            <a:r>
              <a:rPr lang="es-ES_tradnl" sz="1500" b="1" baseline="-25000" dirty="0">
                <a:solidFill>
                  <a:srgbClr val="000000"/>
                </a:solidFill>
                <a:latin typeface="Calibri" pitchFamily="34" charset="0"/>
                <a:cs typeface="Calibri" pitchFamily="34" charset="0"/>
              </a:rPr>
              <a:t>1</a:t>
            </a:r>
            <a:r>
              <a:rPr lang="es-ES_tradnl" sz="1500" b="1" dirty="0">
                <a:solidFill>
                  <a:srgbClr val="000000"/>
                </a:solidFill>
                <a:latin typeface="Calibri" pitchFamily="34" charset="0"/>
                <a:cs typeface="Calibri" pitchFamily="34" charset="0"/>
              </a:rPr>
              <a:t>, </a:t>
            </a:r>
            <a:r>
              <a:rPr lang="es-ES_tradnl" sz="1500" dirty="0">
                <a:solidFill>
                  <a:srgbClr val="000000"/>
                </a:solidFill>
                <a:latin typeface="Calibri" pitchFamily="34" charset="0"/>
                <a:cs typeface="Calibri" pitchFamily="34" charset="0"/>
              </a:rPr>
              <a:t>en el meridiano vertical (plano YZ), es nula ya que su sección según este plano no presenta ninguna superficie esférica. La potencia de esta lente en el meridiano horizontal (plano XY) es, según el enunciado del problema, P</a:t>
            </a:r>
            <a:r>
              <a:rPr lang="es-ES_tradnl" sz="1500" baseline="-25000" dirty="0">
                <a:solidFill>
                  <a:srgbClr val="000000"/>
                </a:solidFill>
                <a:latin typeface="Calibri" pitchFamily="34" charset="0"/>
                <a:cs typeface="Calibri" pitchFamily="34" charset="0"/>
              </a:rPr>
              <a:t>1</a:t>
            </a:r>
            <a:r>
              <a:rPr lang="es-ES_tradnl" sz="1500" dirty="0">
                <a:solidFill>
                  <a:srgbClr val="000000"/>
                </a:solidFill>
                <a:latin typeface="Calibri" pitchFamily="34" charset="0"/>
                <a:cs typeface="Calibri" pitchFamily="34" charset="0"/>
              </a:rPr>
              <a:t> = 103,33 D</a:t>
            </a:r>
            <a:r>
              <a:rPr lang="es-ES_tradnl" sz="1500" dirty="0" smtClean="0">
                <a:solidFill>
                  <a:srgbClr val="000000"/>
                </a:solidFill>
                <a:latin typeface="Calibri" pitchFamily="34" charset="0"/>
                <a:cs typeface="Calibri" pitchFamily="34" charset="0"/>
              </a:rPr>
              <a:t>. La </a:t>
            </a:r>
            <a:r>
              <a:rPr lang="es-ES_tradnl" sz="1500" dirty="0">
                <a:solidFill>
                  <a:srgbClr val="000000"/>
                </a:solidFill>
                <a:latin typeface="Calibri" pitchFamily="34" charset="0"/>
                <a:cs typeface="Calibri" pitchFamily="34" charset="0"/>
              </a:rPr>
              <a:t>lente </a:t>
            </a:r>
            <a:r>
              <a:rPr lang="es-ES_tradnl" sz="1500" b="1" dirty="0">
                <a:solidFill>
                  <a:srgbClr val="000000"/>
                </a:solidFill>
                <a:latin typeface="Calibri" pitchFamily="34" charset="0"/>
                <a:cs typeface="Calibri" pitchFamily="34" charset="0"/>
              </a:rPr>
              <a:t>L</a:t>
            </a:r>
            <a:r>
              <a:rPr lang="es-ES_tradnl" sz="1500" b="1" baseline="-25000" dirty="0">
                <a:solidFill>
                  <a:srgbClr val="000000"/>
                </a:solidFill>
                <a:latin typeface="Calibri" pitchFamily="34" charset="0"/>
                <a:cs typeface="Calibri" pitchFamily="34" charset="0"/>
              </a:rPr>
              <a:t>2</a:t>
            </a:r>
            <a:r>
              <a:rPr lang="es-ES_tradnl" sz="1500" dirty="0">
                <a:solidFill>
                  <a:srgbClr val="000000"/>
                </a:solidFill>
                <a:latin typeface="Calibri" pitchFamily="34" charset="0"/>
                <a:cs typeface="Calibri" pitchFamily="34" charset="0"/>
              </a:rPr>
              <a:t> tiene potencia nula en su meridiano horizontal mientras que su potencia en el vertical es </a:t>
            </a:r>
            <a:r>
              <a:rPr lang="es-ES_tradnl" sz="1500" b="1" dirty="0">
                <a:solidFill>
                  <a:srgbClr val="000000"/>
                </a:solidFill>
                <a:latin typeface="Calibri" pitchFamily="34" charset="0"/>
                <a:cs typeface="Calibri" pitchFamily="34" charset="0"/>
              </a:rPr>
              <a:t>P</a:t>
            </a:r>
            <a:r>
              <a:rPr lang="es-ES_tradnl" sz="1500" b="1" baseline="-25000" dirty="0">
                <a:solidFill>
                  <a:srgbClr val="000000"/>
                </a:solidFill>
                <a:latin typeface="Calibri" pitchFamily="34" charset="0"/>
                <a:cs typeface="Calibri" pitchFamily="34" charset="0"/>
              </a:rPr>
              <a:t>2</a:t>
            </a:r>
            <a:r>
              <a:rPr lang="es-ES_tradnl" sz="1500" b="1" dirty="0">
                <a:solidFill>
                  <a:srgbClr val="000000"/>
                </a:solidFill>
                <a:latin typeface="Calibri" pitchFamily="34" charset="0"/>
                <a:cs typeface="Calibri" pitchFamily="34" charset="0"/>
              </a:rPr>
              <a:t> = 36,905 D. En consecuencia, para las dimensiones verticales (CA) del objeto, </a:t>
            </a:r>
            <a:r>
              <a:rPr lang="es-ES_tradnl" sz="1500" b="1" i="1" dirty="0">
                <a:solidFill>
                  <a:srgbClr val="000000"/>
                </a:solidFill>
                <a:latin typeface="Calibri" pitchFamily="34" charset="0"/>
                <a:cs typeface="Calibri" pitchFamily="34" charset="0"/>
              </a:rPr>
              <a:t>todo sucede como si únicamente existiera la lente L</a:t>
            </a:r>
            <a:r>
              <a:rPr lang="es-ES_tradnl" sz="1500" b="1" i="1" baseline="-25000" dirty="0">
                <a:solidFill>
                  <a:srgbClr val="000000"/>
                </a:solidFill>
                <a:latin typeface="Calibri" pitchFamily="34" charset="0"/>
                <a:cs typeface="Calibri" pitchFamily="34" charset="0"/>
              </a:rPr>
              <a:t>2</a:t>
            </a:r>
            <a:r>
              <a:rPr lang="es-ES_tradnl" sz="1500" b="1" i="1" dirty="0">
                <a:solidFill>
                  <a:srgbClr val="000000"/>
                </a:solidFill>
                <a:latin typeface="Calibri" pitchFamily="34" charset="0"/>
                <a:cs typeface="Calibri" pitchFamily="34" charset="0"/>
              </a:rPr>
              <a:t>, mientras que sobre las dimensiones horizontales (BD) del objeto, únicamente actúa la lente L</a:t>
            </a:r>
            <a:r>
              <a:rPr lang="es-ES_tradnl" sz="1500" b="1" i="1" baseline="-25000" dirty="0">
                <a:solidFill>
                  <a:srgbClr val="000000"/>
                </a:solidFill>
                <a:latin typeface="Calibri" pitchFamily="34" charset="0"/>
                <a:cs typeface="Calibri" pitchFamily="34" charset="0"/>
              </a:rPr>
              <a:t>1</a:t>
            </a:r>
            <a:r>
              <a:rPr lang="es-ES_tradnl" sz="1500" b="1" i="1" dirty="0">
                <a:solidFill>
                  <a:srgbClr val="000000"/>
                </a:solidFill>
                <a:latin typeface="Calibri" pitchFamily="34" charset="0"/>
                <a:cs typeface="Calibri" pitchFamily="34" charset="0"/>
              </a:rPr>
              <a:t>.</a:t>
            </a:r>
          </a:p>
        </p:txBody>
      </p:sp>
    </p:spTree>
  </p:cSld>
  <p:clrMapOvr>
    <a:masterClrMapping/>
  </p:clrMapOvr>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1 CuadroTexto"/>
          <p:cNvSpPr txBox="1"/>
          <p:nvPr/>
        </p:nvSpPr>
        <p:spPr>
          <a:xfrm>
            <a:off x="368135" y="201881"/>
            <a:ext cx="8467107" cy="6494085"/>
          </a:xfrm>
          <a:prstGeom prst="rect">
            <a:avLst/>
          </a:prstGeom>
          <a:noFill/>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a. Imagen de DB formada por la lente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b="1" i="1" dirty="0" smtClean="0">
                <a:solidFill>
                  <a:srgbClr val="000000"/>
                </a:solidFill>
                <a:latin typeface="Calibri" pitchFamily="34" charset="0"/>
                <a:cs typeface="Calibri" pitchFamily="34" charset="0"/>
              </a:rPr>
              <a:t>a.1. Posición.	</a:t>
            </a:r>
            <a:r>
              <a:rPr lang="es-ES_tradnl" sz="1600" i="1" dirty="0" smtClean="0">
                <a:solidFill>
                  <a:srgbClr val="000000"/>
                </a:solidFill>
                <a:latin typeface="Calibri" pitchFamily="34" charset="0"/>
                <a:cs typeface="Calibri" pitchFamily="34" charset="0"/>
              </a:rPr>
              <a:t>P = 1/s'</a:t>
            </a:r>
            <a:r>
              <a:rPr lang="es-ES_tradnl" sz="1600" i="1" baseline="-25000" dirty="0" smtClean="0">
                <a:solidFill>
                  <a:srgbClr val="000000"/>
                </a:solidFill>
                <a:latin typeface="Calibri" pitchFamily="34" charset="0"/>
                <a:cs typeface="Calibri" pitchFamily="34" charset="0"/>
              </a:rPr>
              <a:t>1</a:t>
            </a:r>
            <a:r>
              <a:rPr lang="es-ES_tradnl" sz="1600" i="1" dirty="0" smtClean="0">
                <a:solidFill>
                  <a:srgbClr val="000000"/>
                </a:solidFill>
                <a:latin typeface="Calibri" pitchFamily="34" charset="0"/>
                <a:cs typeface="Calibri" pitchFamily="34" charset="0"/>
              </a:rPr>
              <a:t> - 1/s</a:t>
            </a:r>
            <a:r>
              <a:rPr lang="es-ES_tradnl" sz="1600" i="1" baseline="-25000" dirty="0" smtClean="0">
                <a:solidFill>
                  <a:srgbClr val="000000"/>
                </a:solidFill>
                <a:latin typeface="Calibri" pitchFamily="34" charset="0"/>
                <a:cs typeface="Calibri" pitchFamily="34" charset="0"/>
              </a:rPr>
              <a:t>1</a:t>
            </a:r>
            <a:r>
              <a:rPr lang="es-ES_tradnl" sz="1600" i="1" dirty="0" smtClean="0">
                <a:solidFill>
                  <a:srgbClr val="000000"/>
                </a:solidFill>
                <a:latin typeface="Calibri" pitchFamily="34" charset="0"/>
                <a:cs typeface="Calibri" pitchFamily="34" charset="0"/>
              </a:rPr>
              <a:t>     ⇒     s</a:t>
            </a:r>
            <a:r>
              <a:rPr lang="es-ES_tradnl" sz="1600" i="1" baseline="-25000" dirty="0" smtClean="0">
                <a:solidFill>
                  <a:srgbClr val="000000"/>
                </a:solidFill>
                <a:latin typeface="Calibri" pitchFamily="34" charset="0"/>
                <a:cs typeface="Calibri" pitchFamily="34" charset="0"/>
              </a:rPr>
              <a:t>1</a:t>
            </a:r>
            <a:r>
              <a:rPr lang="es-ES_tradnl" sz="1600" i="1" dirty="0" smtClean="0">
                <a:solidFill>
                  <a:srgbClr val="000000"/>
                </a:solidFill>
                <a:latin typeface="Calibri" pitchFamily="34" charset="0"/>
                <a:cs typeface="Calibri" pitchFamily="34" charset="0"/>
              </a:rPr>
              <a:t> = - 10 mm = - 0,010 m     ;     P</a:t>
            </a:r>
            <a:r>
              <a:rPr lang="es-ES_tradnl" sz="1600" i="1" baseline="-25000" dirty="0" smtClean="0">
                <a:solidFill>
                  <a:srgbClr val="000000"/>
                </a:solidFill>
                <a:latin typeface="Calibri" pitchFamily="34" charset="0"/>
                <a:cs typeface="Calibri" pitchFamily="34" charset="0"/>
              </a:rPr>
              <a:t>1</a:t>
            </a:r>
            <a:r>
              <a:rPr lang="es-ES_tradnl" sz="1600" i="1" dirty="0" smtClean="0">
                <a:solidFill>
                  <a:srgbClr val="000000"/>
                </a:solidFill>
                <a:latin typeface="Calibri" pitchFamily="34" charset="0"/>
                <a:cs typeface="Calibri" pitchFamily="34" charset="0"/>
              </a:rPr>
              <a:t> = + 103,33 D</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dirty="0" smtClean="0">
                <a:solidFill>
                  <a:srgbClr val="000000"/>
                </a:solidFill>
                <a:latin typeface="Calibri" pitchFamily="34" charset="0"/>
                <a:cs typeface="Calibri" pitchFamily="34" charset="0"/>
              </a:rPr>
              <a:t>y sustituyendo y operando:	</a:t>
            </a:r>
            <a:r>
              <a:rPr lang="es-ES_tradnl" sz="1600" b="1" dirty="0" smtClean="0">
                <a:solidFill>
                  <a:srgbClr val="000000"/>
                </a:solidFill>
                <a:latin typeface="Calibri" pitchFamily="34" charset="0"/>
                <a:cs typeface="Calibri" pitchFamily="34" charset="0"/>
              </a:rPr>
              <a:t>s'</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 + 0,30 m = + 300 mm</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b="1" i="1" dirty="0" smtClean="0">
                <a:solidFill>
                  <a:srgbClr val="000000"/>
                </a:solidFill>
                <a:latin typeface="Calibri" pitchFamily="34" charset="0"/>
                <a:cs typeface="Calibri" pitchFamily="34" charset="0"/>
              </a:rPr>
              <a:t>a.2. Tamaño.</a:t>
            </a:r>
          </a:p>
          <a:p>
            <a:pPr algn="just" fontAlgn="auto">
              <a:spcBef>
                <a:spcPts val="0"/>
              </a:spcBef>
              <a:spcAft>
                <a:spcPts val="0"/>
              </a:spcAft>
            </a:pPr>
            <a:endParaRPr lang="es-ES_tradnl" sz="1600" b="1" i="1" dirty="0" smtClean="0">
              <a:solidFill>
                <a:srgbClr val="000000"/>
              </a:solidFill>
              <a:latin typeface="Calibri" pitchFamily="34" charset="0"/>
              <a:cs typeface="Calibri" pitchFamily="34" charset="0"/>
            </a:endParaRPr>
          </a:p>
          <a:p>
            <a:pPr algn="ctr" fontAlgn="auto">
              <a:spcBef>
                <a:spcPts val="0"/>
              </a:spcBef>
              <a:spcAft>
                <a:spcPts val="0"/>
              </a:spcAft>
            </a:pPr>
            <a:r>
              <a:rPr lang="el-GR" sz="1600" dirty="0" smtClean="0">
                <a:solidFill>
                  <a:srgbClr val="000000"/>
                </a:solidFill>
                <a:latin typeface="Calibri" pitchFamily="34" charset="0"/>
                <a:cs typeface="Calibri" pitchFamily="34" charset="0"/>
              </a:rPr>
              <a:t>β'</a:t>
            </a:r>
            <a:r>
              <a:rPr lang="el-GR" sz="1600" baseline="-25000" dirty="0" smtClean="0">
                <a:solidFill>
                  <a:srgbClr val="000000"/>
                </a:solidFill>
                <a:latin typeface="Calibri" pitchFamily="34" charset="0"/>
                <a:cs typeface="Calibri" pitchFamily="34" charset="0"/>
              </a:rPr>
              <a:t>1</a:t>
            </a:r>
            <a:r>
              <a:rPr lang="el-GR" sz="1600" dirty="0" smtClean="0">
                <a:solidFill>
                  <a:srgbClr val="000000"/>
                </a:solidFill>
                <a:latin typeface="Calibri" pitchFamily="34" charset="0"/>
                <a:cs typeface="Calibri" pitchFamily="34" charset="0"/>
              </a:rPr>
              <a:t> = </a:t>
            </a:r>
            <a:r>
              <a:rPr lang="es-ES_tradnl" sz="1600" dirty="0" smtClean="0">
                <a:solidFill>
                  <a:srgbClr val="000000"/>
                </a:solidFill>
                <a:latin typeface="Calibri" pitchFamily="34" charset="0"/>
                <a:cs typeface="Calibri" pitchFamily="34" charset="0"/>
              </a:rPr>
              <a:t>y'</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y</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s'</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s</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y'</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y</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.s'</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s</a:t>
            </a:r>
            <a:r>
              <a:rPr lang="es-ES_tradnl" sz="1600" baseline="-25000" dirty="0" smtClean="0">
                <a:solidFill>
                  <a:srgbClr val="000000"/>
                </a:solidFill>
                <a:latin typeface="Calibri" pitchFamily="34" charset="0"/>
                <a:cs typeface="Calibri" pitchFamily="34" charset="0"/>
              </a:rPr>
              <a:t>1</a:t>
            </a:r>
            <a:r>
              <a:rPr lang="es-ES_tradnl" sz="1600" dirty="0" smtClean="0">
                <a:solidFill>
                  <a:srgbClr val="000000"/>
                </a:solidFill>
                <a:latin typeface="Calibri" pitchFamily="34" charset="0"/>
                <a:cs typeface="Calibri" pitchFamily="34" charset="0"/>
              </a:rPr>
              <a:t> = 10 mm.(300 mm) / (-10 mm) = </a:t>
            </a:r>
            <a:r>
              <a:rPr lang="es-ES_tradnl" sz="1600" b="1" dirty="0" smtClean="0">
                <a:solidFill>
                  <a:srgbClr val="000000"/>
                </a:solidFill>
                <a:latin typeface="Calibri" pitchFamily="34" charset="0"/>
                <a:cs typeface="Calibri" pitchFamily="34" charset="0"/>
              </a:rPr>
              <a:t>- 300 mm = D'B'</a:t>
            </a:r>
          </a:p>
          <a:p>
            <a:pPr algn="just" fontAlgn="auto">
              <a:spcBef>
                <a:spcPts val="0"/>
              </a:spcBef>
              <a:spcAft>
                <a:spcPts val="0"/>
              </a:spcAft>
            </a:pPr>
            <a:endParaRPr lang="es-ES_tradnl" sz="1600" b="1"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b. Imagen de CA formada por la lente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b="1" i="1" dirty="0" smtClean="0">
                <a:solidFill>
                  <a:srgbClr val="000000"/>
                </a:solidFill>
                <a:latin typeface="Calibri" pitchFamily="34" charset="0"/>
                <a:cs typeface="Calibri" pitchFamily="34" charset="0"/>
              </a:rPr>
              <a:t>b.1. Posición.	</a:t>
            </a:r>
            <a:r>
              <a:rPr lang="es-ES_tradnl" sz="1600" i="1" dirty="0" smtClean="0">
                <a:solidFill>
                  <a:srgbClr val="000000"/>
                </a:solidFill>
                <a:latin typeface="Calibri" pitchFamily="34" charset="0"/>
                <a:cs typeface="Calibri" pitchFamily="34" charset="0"/>
              </a:rPr>
              <a:t>P</a:t>
            </a:r>
            <a:r>
              <a:rPr lang="es-ES_tradnl" sz="1600" i="1" baseline="-25000" dirty="0" smtClean="0">
                <a:solidFill>
                  <a:srgbClr val="000000"/>
                </a:solidFill>
                <a:latin typeface="Calibri" pitchFamily="34" charset="0"/>
                <a:cs typeface="Calibri" pitchFamily="34" charset="0"/>
              </a:rPr>
              <a:t>2</a:t>
            </a:r>
            <a:r>
              <a:rPr lang="es-ES_tradnl" sz="1600" i="1" dirty="0" smtClean="0">
                <a:solidFill>
                  <a:srgbClr val="000000"/>
                </a:solidFill>
                <a:latin typeface="Calibri" pitchFamily="34" charset="0"/>
                <a:cs typeface="Calibri" pitchFamily="34" charset="0"/>
              </a:rPr>
              <a:t> = 1/s'</a:t>
            </a:r>
            <a:r>
              <a:rPr lang="es-ES_tradnl" sz="1600" i="1" baseline="-25000" dirty="0" smtClean="0">
                <a:solidFill>
                  <a:srgbClr val="000000"/>
                </a:solidFill>
                <a:latin typeface="Calibri" pitchFamily="34" charset="0"/>
                <a:cs typeface="Calibri" pitchFamily="34" charset="0"/>
              </a:rPr>
              <a:t>2</a:t>
            </a:r>
            <a:r>
              <a:rPr lang="es-ES_tradnl" sz="1600" i="1" dirty="0" smtClean="0">
                <a:solidFill>
                  <a:srgbClr val="000000"/>
                </a:solidFill>
                <a:latin typeface="Calibri" pitchFamily="34" charset="0"/>
                <a:cs typeface="Calibri" pitchFamily="34" charset="0"/>
              </a:rPr>
              <a:t> - 1/s</a:t>
            </a:r>
            <a:r>
              <a:rPr lang="es-ES_tradnl" sz="1600" i="1" baseline="-25000" dirty="0" smtClean="0">
                <a:solidFill>
                  <a:srgbClr val="000000"/>
                </a:solidFill>
                <a:latin typeface="Calibri" pitchFamily="34" charset="0"/>
                <a:cs typeface="Calibri" pitchFamily="34" charset="0"/>
              </a:rPr>
              <a:t>2</a:t>
            </a:r>
            <a:r>
              <a:rPr lang="es-ES_tradnl" sz="1600" i="1" dirty="0" smtClean="0">
                <a:solidFill>
                  <a:srgbClr val="000000"/>
                </a:solidFill>
                <a:latin typeface="Calibri" pitchFamily="34" charset="0"/>
                <a:cs typeface="Calibri" pitchFamily="34" charset="0"/>
              </a:rPr>
              <a:t>     ⇒     s</a:t>
            </a:r>
            <a:r>
              <a:rPr lang="es-ES_tradnl" sz="1600" i="1" baseline="-25000" dirty="0" smtClean="0">
                <a:solidFill>
                  <a:srgbClr val="000000"/>
                </a:solidFill>
                <a:latin typeface="Calibri" pitchFamily="34" charset="0"/>
                <a:cs typeface="Calibri" pitchFamily="34" charset="0"/>
              </a:rPr>
              <a:t>2</a:t>
            </a:r>
            <a:r>
              <a:rPr lang="es-ES_tradnl" sz="1600" i="1" dirty="0" smtClean="0">
                <a:solidFill>
                  <a:srgbClr val="000000"/>
                </a:solidFill>
                <a:latin typeface="Calibri" pitchFamily="34" charset="0"/>
                <a:cs typeface="Calibri" pitchFamily="34" charset="0"/>
              </a:rPr>
              <a:t> = - 30 mm = - 0,030 m     ;     P</a:t>
            </a:r>
            <a:r>
              <a:rPr lang="es-ES_tradnl" sz="1600" i="1" baseline="-25000" dirty="0" smtClean="0">
                <a:solidFill>
                  <a:srgbClr val="000000"/>
                </a:solidFill>
                <a:latin typeface="Calibri" pitchFamily="34" charset="0"/>
                <a:cs typeface="Calibri" pitchFamily="34" charset="0"/>
              </a:rPr>
              <a:t>2</a:t>
            </a:r>
            <a:r>
              <a:rPr lang="es-ES_tradnl" sz="1600" i="1" dirty="0" smtClean="0">
                <a:solidFill>
                  <a:srgbClr val="000000"/>
                </a:solidFill>
                <a:latin typeface="Calibri" pitchFamily="34" charset="0"/>
                <a:cs typeface="Calibri" pitchFamily="34" charset="0"/>
              </a:rPr>
              <a:t> = 36,905 D.</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dirty="0" smtClean="0">
                <a:solidFill>
                  <a:srgbClr val="000000"/>
                </a:solidFill>
                <a:latin typeface="Calibri" pitchFamily="34" charset="0"/>
                <a:cs typeface="Calibri" pitchFamily="34" charset="0"/>
              </a:rPr>
              <a:t>y sustituyendo y operando:	</a:t>
            </a:r>
            <a:r>
              <a:rPr lang="es-ES_tradnl" sz="1600" b="1" dirty="0" smtClean="0">
                <a:solidFill>
                  <a:srgbClr val="000000"/>
                </a:solidFill>
                <a:latin typeface="Calibri" pitchFamily="34" charset="0"/>
                <a:cs typeface="Calibri" pitchFamily="34" charset="0"/>
              </a:rPr>
              <a:t>s'</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 + 0,28 m = + 280 mm</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b="1" i="1" dirty="0" smtClean="0">
                <a:solidFill>
                  <a:srgbClr val="000000"/>
                </a:solidFill>
                <a:latin typeface="Calibri" pitchFamily="34" charset="0"/>
                <a:cs typeface="Calibri" pitchFamily="34" charset="0"/>
              </a:rPr>
              <a:t>b.2. Tamaño.</a:t>
            </a:r>
          </a:p>
          <a:p>
            <a:pPr algn="ctr" fontAlgn="auto">
              <a:spcBef>
                <a:spcPts val="0"/>
              </a:spcBef>
              <a:spcAft>
                <a:spcPts val="0"/>
              </a:spcAft>
            </a:pPr>
            <a:endParaRPr lang="es-ES_tradnl" sz="1600" b="1" i="1" dirty="0" smtClean="0">
              <a:solidFill>
                <a:srgbClr val="000000"/>
              </a:solidFill>
              <a:latin typeface="Calibri" pitchFamily="34" charset="0"/>
              <a:cs typeface="Calibri" pitchFamily="34" charset="0"/>
            </a:endParaRPr>
          </a:p>
          <a:p>
            <a:pPr algn="ctr" fontAlgn="auto">
              <a:spcBef>
                <a:spcPts val="0"/>
              </a:spcBef>
              <a:spcAft>
                <a:spcPts val="0"/>
              </a:spcAft>
            </a:pPr>
            <a:r>
              <a:rPr lang="en-US" sz="1600" dirty="0" smtClean="0">
                <a:solidFill>
                  <a:srgbClr val="000000"/>
                </a:solidFill>
                <a:latin typeface="Calibri" pitchFamily="34" charset="0"/>
                <a:cs typeface="Calibri" pitchFamily="34" charset="0"/>
              </a:rPr>
              <a:t>β'</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y'</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y</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s'</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s</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y'</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y</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.s'</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s</a:t>
            </a:r>
            <a:r>
              <a:rPr lang="en-US" sz="1600" baseline="-25000" dirty="0" smtClean="0">
                <a:solidFill>
                  <a:srgbClr val="000000"/>
                </a:solidFill>
                <a:latin typeface="Calibri" pitchFamily="34" charset="0"/>
                <a:cs typeface="Calibri" pitchFamily="34" charset="0"/>
              </a:rPr>
              <a:t>2</a:t>
            </a:r>
            <a:r>
              <a:rPr lang="en-US" sz="1600" dirty="0" smtClean="0">
                <a:solidFill>
                  <a:srgbClr val="000000"/>
                </a:solidFill>
                <a:latin typeface="Calibri" pitchFamily="34" charset="0"/>
                <a:cs typeface="Calibri" pitchFamily="34" charset="0"/>
              </a:rPr>
              <a:t> = 10 mm.(280 mm) / (- 30 mm) = - 93,333 mm = C'A'</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just" fontAlgn="auto">
              <a:spcBef>
                <a:spcPts val="0"/>
              </a:spcBef>
              <a:spcAft>
                <a:spcPts val="0"/>
              </a:spcAft>
            </a:pPr>
            <a:r>
              <a:rPr lang="es-ES_tradnl" sz="1600" b="1" i="1" dirty="0" smtClean="0">
                <a:solidFill>
                  <a:srgbClr val="000000"/>
                </a:solidFill>
                <a:latin typeface="Calibri" pitchFamily="34" charset="0"/>
                <a:cs typeface="Calibri" pitchFamily="34" charset="0"/>
              </a:rPr>
              <a:t>CONCLUSIÓN</a:t>
            </a:r>
            <a:r>
              <a:rPr lang="es-ES_tradnl" sz="1600" b="1"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De la posición obtenida para ambas imágenes se deduce que están en un mismo plano imagen ya que las dos están a 300 mm de la lente </a:t>
            </a:r>
            <a:r>
              <a:rPr lang="es-ES_tradnl" sz="1600" b="1" dirty="0" smtClean="0">
                <a:solidFill>
                  <a:srgbClr val="000000"/>
                </a:solidFill>
                <a:latin typeface="Calibri" pitchFamily="34" charset="0"/>
                <a:cs typeface="Calibri" pitchFamily="34" charset="0"/>
              </a:rPr>
              <a:t>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o, lo que es lo mismo, a 280 mm de L</a:t>
            </a:r>
            <a:r>
              <a:rPr lang="es-ES_tradnl" sz="1600" baseline="-25000" dirty="0" smtClean="0">
                <a:solidFill>
                  <a:srgbClr val="000000"/>
                </a:solidFill>
                <a:latin typeface="Calibri" pitchFamily="34" charset="0"/>
                <a:cs typeface="Calibri" pitchFamily="34" charset="0"/>
              </a:rPr>
              <a:t>2</a:t>
            </a:r>
            <a:r>
              <a:rPr lang="es-ES_tradnl" sz="1600" dirty="0" smtClean="0">
                <a:solidFill>
                  <a:srgbClr val="000000"/>
                </a:solidFill>
                <a:latin typeface="Calibri" pitchFamily="34" charset="0"/>
                <a:cs typeface="Calibri" pitchFamily="34" charset="0"/>
              </a:rPr>
              <a:t>. Del tamaño de las imágenes C'A' y D'B' se deduce  que  la imagen total es un rectángulo invertido respecto del objeto y mayor que él, de dimensiones:</a:t>
            </a:r>
          </a:p>
          <a:p>
            <a:pPr algn="just" fontAlgn="auto">
              <a:spcBef>
                <a:spcPts val="0"/>
              </a:spcBef>
              <a:spcAft>
                <a:spcPts val="0"/>
              </a:spcAft>
            </a:pPr>
            <a:endParaRPr lang="es-ES_tradnl" sz="1600" dirty="0" smtClean="0">
              <a:solidFill>
                <a:srgbClr val="000000"/>
              </a:solidFill>
              <a:latin typeface="Calibri" pitchFamily="34" charset="0"/>
              <a:cs typeface="Calibri" pitchFamily="34" charset="0"/>
            </a:endParaRPr>
          </a:p>
          <a:p>
            <a:pPr algn="ctr" fontAlgn="auto">
              <a:spcBef>
                <a:spcPts val="0"/>
              </a:spcBef>
              <a:spcAft>
                <a:spcPts val="0"/>
              </a:spcAft>
            </a:pPr>
            <a:r>
              <a:rPr lang="es-ES_tradnl" sz="1600" dirty="0" smtClean="0">
                <a:solidFill>
                  <a:srgbClr val="00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(D'B') x (C'A') = 300 mm x 93,33 mm</a:t>
            </a:r>
            <a:endParaRPr lang="es-ES_tradnl" sz="1600" dirty="0" smtClean="0">
              <a:solidFill>
                <a:srgbClr val="000000"/>
              </a:solidFill>
              <a:latin typeface="Times New Roman"/>
            </a:endParaRPr>
          </a:p>
        </p:txBody>
      </p:sp>
    </p:spTree>
  </p:cSld>
  <p:clrMapOvr>
    <a:masterClrMapping/>
  </p:clrMapOvr>
  <p:transition>
    <p:fade thruBlk="1"/>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514050" name="3 CuadroTexto"/>
          <p:cNvSpPr txBox="1">
            <a:spLocks noChangeArrowheads="1"/>
          </p:cNvSpPr>
          <p:nvPr/>
        </p:nvSpPr>
        <p:spPr bwMode="auto">
          <a:xfrm>
            <a:off x="2505695" y="2382837"/>
            <a:ext cx="4370118" cy="769441"/>
          </a:xfrm>
          <a:prstGeom prst="rect">
            <a:avLst/>
          </a:prstGeom>
          <a:noFill/>
          <a:ln w="9525">
            <a:noFill/>
            <a:miter lim="800000"/>
            <a:headEnd/>
            <a:tailEnd/>
          </a:ln>
        </p:spPr>
        <p:txBody>
          <a:bodyPr wrap="square">
            <a:spAutoFit/>
          </a:bodyPr>
          <a:lstStyle/>
          <a:p>
            <a:r>
              <a:rPr lang="es-ES_tradnl" sz="4400" b="1" dirty="0" smtClean="0">
                <a:solidFill>
                  <a:srgbClr val="FFFFFF"/>
                </a:solidFill>
                <a:latin typeface="Calibri" pitchFamily="34" charset="0"/>
              </a:rPr>
              <a:t>ASTIGMATISMO</a:t>
            </a:r>
            <a:endParaRPr lang="es-ES_tradnl" sz="4400" b="1" dirty="0">
              <a:solidFill>
                <a:srgbClr val="FFFFFF"/>
              </a:solidFill>
              <a:latin typeface="Calibri" pitchFamily="34" charset="0"/>
            </a:endParaRPr>
          </a:p>
        </p:txBody>
      </p:sp>
      <p:sp>
        <p:nvSpPr>
          <p:cNvPr id="514051" name="4 CuadroTexto"/>
          <p:cNvSpPr txBox="1">
            <a:spLocks noChangeArrowheads="1"/>
          </p:cNvSpPr>
          <p:nvPr/>
        </p:nvSpPr>
        <p:spPr bwMode="auto">
          <a:xfrm>
            <a:off x="3019425" y="3344863"/>
            <a:ext cx="3189288" cy="461962"/>
          </a:xfrm>
          <a:prstGeom prst="rect">
            <a:avLst/>
          </a:prstGeom>
          <a:noFill/>
          <a:ln w="9525">
            <a:noFill/>
            <a:miter lim="800000"/>
            <a:headEnd/>
            <a:tailEnd/>
          </a:ln>
        </p:spPr>
        <p:txBody>
          <a:bodyPr>
            <a:spAutoFit/>
          </a:bodyPr>
          <a:lstStyle/>
          <a:p>
            <a:r>
              <a:rPr lang="es-ES_tradnl">
                <a:solidFill>
                  <a:srgbClr val="FFFF00"/>
                </a:solidFill>
                <a:latin typeface="Calibri" pitchFamily="34" charset="0"/>
              </a:rPr>
              <a:t>Una explicación simple</a:t>
            </a:r>
          </a:p>
        </p:txBody>
      </p:sp>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5074" name="Group 3"/>
          <p:cNvGrpSpPr>
            <a:grpSpLocks/>
          </p:cNvGrpSpPr>
          <p:nvPr/>
        </p:nvGrpSpPr>
        <p:grpSpPr bwMode="auto">
          <a:xfrm>
            <a:off x="304800" y="2327275"/>
            <a:ext cx="8458200" cy="2779713"/>
            <a:chOff x="192" y="1466"/>
            <a:chExt cx="5328" cy="1751"/>
          </a:xfrm>
        </p:grpSpPr>
        <p:grpSp>
          <p:nvGrpSpPr>
            <p:cNvPr id="515923" name="Group 4"/>
            <p:cNvGrpSpPr>
              <a:grpSpLocks/>
            </p:cNvGrpSpPr>
            <p:nvPr/>
          </p:nvGrpSpPr>
          <p:grpSpPr bwMode="auto">
            <a:xfrm>
              <a:off x="192" y="1466"/>
              <a:ext cx="5328" cy="1751"/>
              <a:chOff x="192" y="1466"/>
              <a:chExt cx="5328" cy="1751"/>
            </a:xfrm>
          </p:grpSpPr>
          <p:grpSp>
            <p:nvGrpSpPr>
              <p:cNvPr id="515925" name="Group 5"/>
              <p:cNvGrpSpPr>
                <a:grpSpLocks/>
              </p:cNvGrpSpPr>
              <p:nvPr/>
            </p:nvGrpSpPr>
            <p:grpSpPr bwMode="auto">
              <a:xfrm>
                <a:off x="3072" y="1466"/>
                <a:ext cx="1839" cy="1751"/>
                <a:chOff x="3961" y="2685"/>
                <a:chExt cx="3629" cy="3390"/>
              </a:xfrm>
            </p:grpSpPr>
            <p:sp>
              <p:nvSpPr>
                <p:cNvPr id="515928"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15929"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15930"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15931"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15926" name="Line 10"/>
              <p:cNvSpPr>
                <a:spLocks noChangeShapeType="1"/>
              </p:cNvSpPr>
              <p:nvPr/>
            </p:nvSpPr>
            <p:spPr bwMode="auto">
              <a:xfrm>
                <a:off x="192" y="2334"/>
                <a:ext cx="5328" cy="0"/>
              </a:xfrm>
              <a:prstGeom prst="line">
                <a:avLst/>
              </a:prstGeom>
              <a:noFill/>
              <a:ln w="9525">
                <a:solidFill>
                  <a:schemeClr val="tx1"/>
                </a:solidFill>
                <a:round/>
                <a:headEnd/>
                <a:tailEnd/>
              </a:ln>
            </p:spPr>
            <p:txBody>
              <a:bodyPr/>
              <a:lstStyle/>
              <a:p>
                <a:endParaRPr lang="es-ES_tradnl"/>
              </a:p>
            </p:txBody>
          </p:sp>
          <p:sp>
            <p:nvSpPr>
              <p:cNvPr id="515927" name="Oval 11"/>
              <p:cNvSpPr>
                <a:spLocks noChangeArrowheads="1"/>
              </p:cNvSpPr>
              <p:nvPr/>
            </p:nvSpPr>
            <p:spPr bwMode="auto">
              <a:xfrm>
                <a:off x="3245" y="2037"/>
                <a:ext cx="93"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sp>
          <p:nvSpPr>
            <p:cNvPr id="515924" name="Oval 12"/>
            <p:cNvSpPr>
              <a:spLocks noChangeArrowheads="1"/>
            </p:cNvSpPr>
            <p:nvPr/>
          </p:nvSpPr>
          <p:spPr bwMode="auto">
            <a:xfrm>
              <a:off x="3199" y="2037"/>
              <a:ext cx="185"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grpSp>
        <p:nvGrpSpPr>
          <p:cNvPr id="515075" name="Group 13"/>
          <p:cNvGrpSpPr>
            <a:grpSpLocks/>
          </p:cNvGrpSpPr>
          <p:nvPr/>
        </p:nvGrpSpPr>
        <p:grpSpPr bwMode="auto">
          <a:xfrm>
            <a:off x="301625" y="2932113"/>
            <a:ext cx="631825" cy="1358900"/>
            <a:chOff x="190" y="1460"/>
            <a:chExt cx="398" cy="856"/>
          </a:xfrm>
        </p:grpSpPr>
        <p:grpSp>
          <p:nvGrpSpPr>
            <p:cNvPr id="515503" name="Group 14"/>
            <p:cNvGrpSpPr>
              <a:grpSpLocks/>
            </p:cNvGrpSpPr>
            <p:nvPr/>
          </p:nvGrpSpPr>
          <p:grpSpPr bwMode="auto">
            <a:xfrm rot="-312359">
              <a:off x="257" y="1460"/>
              <a:ext cx="331" cy="856"/>
              <a:chOff x="396" y="1432"/>
              <a:chExt cx="343" cy="871"/>
            </a:xfrm>
          </p:grpSpPr>
          <p:sp>
            <p:nvSpPr>
              <p:cNvPr id="515723"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15724"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15725"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15726"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15727"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15728"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15729"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15730"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5731"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15732"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15733"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15734"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15735"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15736"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15737"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15738"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15739"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15740"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15741"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15742"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15743"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15744"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15745"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15746"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15747"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15748"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15749"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15750"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15751"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15752"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15753"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15754"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15755"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15756"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15757"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15758"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15759"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15760"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15761"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15762"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15763"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15764"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15765"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15766"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15767"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15768"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15769"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15770"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15771"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15772"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15773"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15774"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15775"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15776"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15777"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15778"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15779"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15780"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15781"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15782"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15783"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15784"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15785"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15786"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15787"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15788"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15789"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15790"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15791"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15792"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15793"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15794"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15795"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15796"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15797"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15798"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15799"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15800"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15801"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15802"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15803"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15804"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15805"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15806"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15807"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15808"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15809"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15810"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15811"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15812"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15813"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15814"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15815"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15816"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15817"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15818"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15819"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15820"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15821"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15822"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15823"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15824"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15825"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15826"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15827"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15828"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15829"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15830"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15831"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15832"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15833"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15834"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15835"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15836"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15837"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15838"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15839"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15840"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15841"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15842"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15843"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15844"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15845"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15846"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15847"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15848"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15849"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15850"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15851"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15852"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15853"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15854"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15855"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15856"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15857"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15858"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15859"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15860"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15861"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15862"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15863"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15864"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15865"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15866"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15867"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15868"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15869"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15870"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15871"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15872"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15873"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15874"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15875"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15876"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15877"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15878"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15879"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15880"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15881"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15882"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15883"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15884"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15885"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15886"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15887"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15888"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15889"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15890"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15891"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15892"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15893"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15894"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15895"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15896"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15897"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15898"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15899"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15900"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15901"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15902"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15903"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15904"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15905"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15906"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15907"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15908"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15909"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15910"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15911"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15912"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15913"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15914"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15915"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15916"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15917"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15918"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15919"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15920"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15921"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15922"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15504" name="Group 215"/>
            <p:cNvGrpSpPr>
              <a:grpSpLocks/>
            </p:cNvGrpSpPr>
            <p:nvPr/>
          </p:nvGrpSpPr>
          <p:grpSpPr bwMode="auto">
            <a:xfrm rot="-312359">
              <a:off x="190" y="1482"/>
              <a:ext cx="397" cy="788"/>
              <a:chOff x="327" y="1451"/>
              <a:chExt cx="412" cy="802"/>
            </a:xfrm>
          </p:grpSpPr>
          <p:sp>
            <p:nvSpPr>
              <p:cNvPr id="515523"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15524"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15525"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15526"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15527"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15528"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15529"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15530"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15531"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15532"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15533"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15534"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15535"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15536"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15537"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15538"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15539"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15540"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15541"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15542"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15543"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15544"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15545"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15546"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15547"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15548"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15549"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15550"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15551"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15552"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15553"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15554"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15555"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15556"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15557"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15558"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15559"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15560"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15561"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15562"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15563"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15564"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15565"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15566"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15567"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15568"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15569"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15570"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15571"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15572"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15573"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15574"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15575"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15576"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15577"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15578"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15579"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15580"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15581"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15582"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15583"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15584"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15585"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15586"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15587"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15588"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15589"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15590"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15591"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15592"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15593"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15594"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15595"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15596"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15597"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15598"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15599"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15600"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15601"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15602"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15603"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15604"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15605"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15606"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15607"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15608"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15609"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15610"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15611"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15612"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15613"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15614"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15615"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15616"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15617"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15618"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15619"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15620"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15621"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15622"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15623"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15624"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15625"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15626"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15627"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15628"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15629"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15630"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15631"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15632"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15633"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15634"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635"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15636"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15637"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638"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15639"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15640"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15641"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15642"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15643"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15644"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15645"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15646"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15647"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15648"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15649"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15650"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15651"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15652"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15653"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15654"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15655"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15656"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15657"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15658"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15659"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15660"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15661"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15662"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15663"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15664"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15665"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15666"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15667"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15668"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15669"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15670"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15671"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15672"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15673"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15674"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15675"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15676"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15677"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15678"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15679"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15680"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15681"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15682"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5683"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15684"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15685"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15686"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687"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15688"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15689"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15690"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15691"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15692"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15693"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15694"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15695"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15696"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15697"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15698"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15699"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15700"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15701"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15702"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15703"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15704"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15705"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15706"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15707"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15708"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15709"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15710"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15711"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15712"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15713"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15714"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15715"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15716"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15717"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15718"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15719"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15720"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15721"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15722"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15505"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15506"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15507"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15508"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15509"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15510"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15511"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512"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15513"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5514"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15515"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15516"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5517"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15518"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15519"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15520"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15521"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15522"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515076" name="Group 434"/>
          <p:cNvGrpSpPr>
            <a:grpSpLocks/>
          </p:cNvGrpSpPr>
          <p:nvPr/>
        </p:nvGrpSpPr>
        <p:grpSpPr bwMode="auto">
          <a:xfrm rot="630703" flipH="1">
            <a:off x="7589838" y="3362325"/>
            <a:ext cx="373062" cy="800100"/>
            <a:chOff x="5066" y="2330"/>
            <a:chExt cx="244" cy="513"/>
          </a:xfrm>
        </p:grpSpPr>
        <p:grpSp>
          <p:nvGrpSpPr>
            <p:cNvPr id="515084" name="Group 435"/>
            <p:cNvGrpSpPr>
              <a:grpSpLocks/>
            </p:cNvGrpSpPr>
            <p:nvPr/>
          </p:nvGrpSpPr>
          <p:grpSpPr bwMode="auto">
            <a:xfrm>
              <a:off x="5066" y="2330"/>
              <a:ext cx="204" cy="513"/>
              <a:chOff x="5066" y="2330"/>
              <a:chExt cx="204" cy="513"/>
            </a:xfrm>
          </p:grpSpPr>
          <p:sp>
            <p:nvSpPr>
              <p:cNvPr id="515303"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15304"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15305"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15306"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15307"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15308"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15309"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15310"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15311"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15312"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15313"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15314"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15315"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15316"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15317"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15318"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15319"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15320"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15321"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15322"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15323"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15324"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15325"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15326"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15327"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15328"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15329"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15330"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15331"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15332"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15333"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15334"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5335"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5336"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15337"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15338"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15339"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15340"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5341"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15342"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15343"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15344"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15345"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15346"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15347"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15348"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15349"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15350"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5351"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5352"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15353"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15354"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15355"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15356"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15357"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15358"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15359"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15360"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15361"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15362"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15363"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15364"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15365"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5366"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15367"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15368"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15369"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15370"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15371"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5372"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15373"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15374"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15375"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15376"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15377"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15378"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15379"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15380"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15381"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15382"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15383"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15384"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15385"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15386"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15387"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15388"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15389"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15390"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15391"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15392"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15393"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15394"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15395"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15396"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15397"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15398"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15399"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15400"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15401"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15402"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15403"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15404"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15405"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15406"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15407"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15408"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15409"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15410"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15411"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15412"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15413"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15414"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15415"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15416"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15417"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15418"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15419"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15420"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15421"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15422"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15423"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15424"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15425"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15426"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15427"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15428"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15429"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15430"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15431"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15432"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15433"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15434"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15435"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15436"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15437"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15438"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15439"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15440"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15441"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15442"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15443"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15444"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15445"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15446"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15447"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15448"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15449"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15450"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15451"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15452"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15453"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15454"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15455"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15456"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15457"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15458"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15459"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15460"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15461"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15462"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15463"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15464"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15465"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15466"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15467"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15468"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15469"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15470"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15471"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15472"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15473"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15474"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15475"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15476"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15477"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15478"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15479"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15480"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15481"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15482"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15483"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15484"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15485"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15486"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15487"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15488"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15489"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15490"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15491"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15492"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15493"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15494"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15495"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15496"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15497"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15498"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15499"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15500"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15501"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15502"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15085" name="Group 636"/>
            <p:cNvGrpSpPr>
              <a:grpSpLocks/>
            </p:cNvGrpSpPr>
            <p:nvPr/>
          </p:nvGrpSpPr>
          <p:grpSpPr bwMode="auto">
            <a:xfrm>
              <a:off x="5066" y="2355"/>
              <a:ext cx="244" cy="483"/>
              <a:chOff x="5066" y="2355"/>
              <a:chExt cx="244" cy="483"/>
            </a:xfrm>
          </p:grpSpPr>
          <p:sp>
            <p:nvSpPr>
              <p:cNvPr id="515103"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15104"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15105"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15106"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15107"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15108"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15109"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15110"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15111"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15112"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15113"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15114"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15115"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15116"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15117"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15118"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15119"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15120"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15121"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15122"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5123"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5124"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15125"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15126"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15127"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15128"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15129"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15130"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15131"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15132"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15133"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15134"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15135"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15136"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15137"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15138"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15139"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15140"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15141"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15142"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15143"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15144"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15145"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15146"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15147"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15148"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15149"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15150"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15151"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15152"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15153"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15154"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15155"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15156"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15157"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15158"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15159"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15160"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15161"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15162"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15163"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15164"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15165"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15166"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15167"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15168"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15169"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15170"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15171"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15172"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15173"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15174"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15175"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15176"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15177"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5178"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15179"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15180"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15181"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15182"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15183"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15184"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15185"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5186"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5187"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15188"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15189"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15190"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15191"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15192"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15193"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15194"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15195"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15196"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5197"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15198"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15199"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15200"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15201"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15202"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15203"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5204"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5205"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15206"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15207"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208"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15209"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15210"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15211"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15212"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15213"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15214"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15215"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15216"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217"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218"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15219"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15220"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15221"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15222"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15223"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15224"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15225"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15226"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15227"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15228"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15229"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5230"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15231"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15232"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5233"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15234"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15235"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15236"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15237"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15238"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15239"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15240"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15241"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15242"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15243"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15244"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15245"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15246"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15247"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15248"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15249"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15250"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15251"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15252"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15253"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15254"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15255"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15256"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15257"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15258"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15259"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15260"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15261"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15262"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5263"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264"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15265"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15266"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15267"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15268"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269"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270"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15271"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15272"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15273"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15274"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15275"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15276"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15277"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15278"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5279"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15280"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15281"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15282"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15283"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15284"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15285"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5286"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15287"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15288"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5289"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5290"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15291"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15292"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15293"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15294"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15295"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15296"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15297"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15298"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15299"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15300"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5301"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5302"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15086"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15087"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5088"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5089"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15090"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15091"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15092"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15093"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15094"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5095"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15096"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5097"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15098"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5099"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5100"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15101"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5102"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515077" name="860 CuadroTexto"/>
          <p:cNvSpPr txBox="1">
            <a:spLocks noChangeArrowheads="1"/>
          </p:cNvSpPr>
          <p:nvPr/>
        </p:nvSpPr>
        <p:spPr bwMode="auto">
          <a:xfrm>
            <a:off x="1539875" y="5534025"/>
            <a:ext cx="6737350" cy="461963"/>
          </a:xfrm>
          <a:prstGeom prst="rect">
            <a:avLst/>
          </a:prstGeom>
          <a:noFill/>
          <a:ln w="9525">
            <a:noFill/>
            <a:miter lim="800000"/>
            <a:headEnd/>
            <a:tailEnd/>
          </a:ln>
        </p:spPr>
        <p:txBody>
          <a:bodyPr>
            <a:spAutoFit/>
          </a:bodyPr>
          <a:lstStyle/>
          <a:p>
            <a:r>
              <a:rPr lang="es-ES_tradnl" b="1">
                <a:solidFill>
                  <a:srgbClr val="000000"/>
                </a:solidFill>
                <a:latin typeface="Calibri" pitchFamily="34" charset="0"/>
              </a:rPr>
              <a:t>El ojo normal forma una sola imagen en la retina.</a:t>
            </a:r>
          </a:p>
        </p:txBody>
      </p:sp>
      <p:sp>
        <p:nvSpPr>
          <p:cNvPr id="862" name="861 Rectángulo"/>
          <p:cNvSpPr/>
          <p:nvPr/>
        </p:nvSpPr>
        <p:spPr>
          <a:xfrm>
            <a:off x="0" y="0"/>
            <a:ext cx="9144000" cy="817563"/>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15079" name="Text Box 2"/>
          <p:cNvSpPr txBox="1">
            <a:spLocks noChangeArrowheads="1"/>
          </p:cNvSpPr>
          <p:nvPr/>
        </p:nvSpPr>
        <p:spPr bwMode="auto">
          <a:xfrm>
            <a:off x="2197100" y="152400"/>
            <a:ext cx="5467350" cy="523875"/>
          </a:xfrm>
          <a:prstGeom prst="rect">
            <a:avLst/>
          </a:prstGeom>
          <a:noFill/>
          <a:ln w="9525">
            <a:noFill/>
            <a:miter lim="800000"/>
            <a:headEnd/>
            <a:tailEnd/>
          </a:ln>
        </p:spPr>
        <p:txBody>
          <a:bodyPr>
            <a:spAutoFit/>
          </a:bodyPr>
          <a:lstStyle/>
          <a:p>
            <a:pPr algn="ctr">
              <a:spcBef>
                <a:spcPct val="50000"/>
              </a:spcBef>
            </a:pPr>
            <a:r>
              <a:rPr lang="es-ES" sz="2800" b="1">
                <a:solidFill>
                  <a:srgbClr val="FFFFFF"/>
                </a:solidFill>
              </a:rPr>
              <a:t>El ojo emétrope (ojo normal)</a:t>
            </a:r>
          </a:p>
        </p:txBody>
      </p:sp>
      <p:grpSp>
        <p:nvGrpSpPr>
          <p:cNvPr id="515080" name="862 Grupo"/>
          <p:cNvGrpSpPr>
            <a:grpSpLocks/>
          </p:cNvGrpSpPr>
          <p:nvPr/>
        </p:nvGrpSpPr>
        <p:grpSpPr bwMode="auto">
          <a:xfrm>
            <a:off x="5175250" y="3051175"/>
            <a:ext cx="236538" cy="1220788"/>
            <a:chOff x="5174457" y="3050382"/>
            <a:chExt cx="238124" cy="1221489"/>
          </a:xfrm>
        </p:grpSpPr>
        <p:sp>
          <p:nvSpPr>
            <p:cNvPr id="858" name="857 Elipse"/>
            <p:cNvSpPr/>
            <p:nvPr/>
          </p:nvSpPr>
          <p:spPr>
            <a:xfrm>
              <a:off x="5174457" y="3128215"/>
              <a:ext cx="164609" cy="90539"/>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859" name="858 Elipse"/>
            <p:cNvSpPr/>
            <p:nvPr/>
          </p:nvSpPr>
          <p:spPr>
            <a:xfrm rot="480027">
              <a:off x="5246374" y="3050382"/>
              <a:ext cx="166207" cy="109601"/>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860" name="859 Elipse"/>
            <p:cNvSpPr/>
            <p:nvPr/>
          </p:nvSpPr>
          <p:spPr>
            <a:xfrm rot="21307347">
              <a:off x="5195233" y="4211511"/>
              <a:ext cx="97486" cy="60360"/>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6098" name="Group 3"/>
          <p:cNvGrpSpPr>
            <a:grpSpLocks/>
          </p:cNvGrpSpPr>
          <p:nvPr/>
        </p:nvGrpSpPr>
        <p:grpSpPr bwMode="auto">
          <a:xfrm>
            <a:off x="304800" y="2327275"/>
            <a:ext cx="8458200" cy="2779713"/>
            <a:chOff x="192" y="1466"/>
            <a:chExt cx="5328" cy="1751"/>
          </a:xfrm>
        </p:grpSpPr>
        <p:grpSp>
          <p:nvGrpSpPr>
            <p:cNvPr id="517367" name="Group 4"/>
            <p:cNvGrpSpPr>
              <a:grpSpLocks/>
            </p:cNvGrpSpPr>
            <p:nvPr/>
          </p:nvGrpSpPr>
          <p:grpSpPr bwMode="auto">
            <a:xfrm>
              <a:off x="192" y="1466"/>
              <a:ext cx="5328" cy="1751"/>
              <a:chOff x="192" y="1466"/>
              <a:chExt cx="5328" cy="1751"/>
            </a:xfrm>
          </p:grpSpPr>
          <p:grpSp>
            <p:nvGrpSpPr>
              <p:cNvPr id="517369" name="Group 5"/>
              <p:cNvGrpSpPr>
                <a:grpSpLocks/>
              </p:cNvGrpSpPr>
              <p:nvPr/>
            </p:nvGrpSpPr>
            <p:grpSpPr bwMode="auto">
              <a:xfrm>
                <a:off x="3072" y="1466"/>
                <a:ext cx="1839" cy="1751"/>
                <a:chOff x="3961" y="2685"/>
                <a:chExt cx="3629" cy="3390"/>
              </a:xfrm>
            </p:grpSpPr>
            <p:sp>
              <p:nvSpPr>
                <p:cNvPr id="517372"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17373"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17374"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17375"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17370" name="Line 10"/>
              <p:cNvSpPr>
                <a:spLocks noChangeShapeType="1"/>
              </p:cNvSpPr>
              <p:nvPr/>
            </p:nvSpPr>
            <p:spPr bwMode="auto">
              <a:xfrm>
                <a:off x="192" y="2334"/>
                <a:ext cx="5328" cy="0"/>
              </a:xfrm>
              <a:prstGeom prst="line">
                <a:avLst/>
              </a:prstGeom>
              <a:noFill/>
              <a:ln w="9525">
                <a:solidFill>
                  <a:schemeClr val="tx1"/>
                </a:solidFill>
                <a:round/>
                <a:headEnd/>
                <a:tailEnd/>
              </a:ln>
            </p:spPr>
            <p:txBody>
              <a:bodyPr/>
              <a:lstStyle/>
              <a:p>
                <a:endParaRPr lang="es-ES_tradnl"/>
              </a:p>
            </p:txBody>
          </p:sp>
          <p:sp>
            <p:nvSpPr>
              <p:cNvPr id="517371" name="Oval 11"/>
              <p:cNvSpPr>
                <a:spLocks noChangeArrowheads="1"/>
              </p:cNvSpPr>
              <p:nvPr/>
            </p:nvSpPr>
            <p:spPr bwMode="auto">
              <a:xfrm>
                <a:off x="3245" y="2037"/>
                <a:ext cx="93"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sp>
          <p:nvSpPr>
            <p:cNvPr id="517368" name="Oval 12"/>
            <p:cNvSpPr>
              <a:spLocks noChangeArrowheads="1"/>
            </p:cNvSpPr>
            <p:nvPr/>
          </p:nvSpPr>
          <p:spPr bwMode="auto">
            <a:xfrm>
              <a:off x="3199" y="2037"/>
              <a:ext cx="185"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grpSp>
        <p:nvGrpSpPr>
          <p:cNvPr id="516099" name="Group 13"/>
          <p:cNvGrpSpPr>
            <a:grpSpLocks/>
          </p:cNvGrpSpPr>
          <p:nvPr/>
        </p:nvGrpSpPr>
        <p:grpSpPr bwMode="auto">
          <a:xfrm>
            <a:off x="301625" y="2943225"/>
            <a:ext cx="631825" cy="1358900"/>
            <a:chOff x="190" y="1460"/>
            <a:chExt cx="398" cy="856"/>
          </a:xfrm>
        </p:grpSpPr>
        <p:grpSp>
          <p:nvGrpSpPr>
            <p:cNvPr id="516947" name="Group 14"/>
            <p:cNvGrpSpPr>
              <a:grpSpLocks/>
            </p:cNvGrpSpPr>
            <p:nvPr/>
          </p:nvGrpSpPr>
          <p:grpSpPr bwMode="auto">
            <a:xfrm rot="-312359">
              <a:off x="257" y="1460"/>
              <a:ext cx="331" cy="856"/>
              <a:chOff x="396" y="1432"/>
              <a:chExt cx="343" cy="871"/>
            </a:xfrm>
          </p:grpSpPr>
          <p:sp>
            <p:nvSpPr>
              <p:cNvPr id="517167"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17168"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17169"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17170"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17171"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17172"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17173"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17174"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7175"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17176"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17177"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17178"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17179"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17180"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17181"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17182"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17183"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17184"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17185"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17186"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17187"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17188"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17189"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17190"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17191"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17192"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17193"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17194"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17195"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17196"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17197"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17198"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17199"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17200"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17201"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17202"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17203"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17204"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17205"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17206"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17207"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17208"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17209"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17210"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17211"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17212"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17213"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17214"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17215"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17216"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17217"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17218"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17219"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17220"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17221"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17222"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17223"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17224"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17225"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17226"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17227"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17228"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17229"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17230"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17231"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17232"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17233"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17234"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17235"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17236"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17237"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17238"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17239"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17240"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17241"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17242"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17243"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17244"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17245"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17246"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17247"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17248"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17249"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17250"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17251"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17252"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17253"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17254"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17255"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17256"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17257"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17258"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17259"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17260"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17261"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17262"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17263"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17264"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17265"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17266"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17267"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17268"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17269"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17270"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17271"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17272"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17273"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17274"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17275"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17276"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17277"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17278"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17279"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17280"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17281"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17282"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17283"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17284"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17285"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17286"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17287"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17288"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17289"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17290"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17291"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17292"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17293"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17294"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17295"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17296"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17297"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17298"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17299"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17300"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17301"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17302"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17303"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17304"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17305"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17306"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17307"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17308"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17309"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17310"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17311"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17312"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17313"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17314"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17315"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17316"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17317"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17318"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17319"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17320"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17321"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17322"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17323"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17324"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17325"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17326"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17327"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17328"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17329"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17330"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17331"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17332"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17333"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17334"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17335"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17336"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17337"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17338"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17339"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17340"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17341"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17342"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17343"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17344"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17345"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17346"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17347"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17348"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17349"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17350"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17351"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17352"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17353"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17354"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17355"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17356"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17357"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17358"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17359"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17360"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17361"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17362"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17363"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17364"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17365"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17366"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16948" name="Group 215"/>
            <p:cNvGrpSpPr>
              <a:grpSpLocks/>
            </p:cNvGrpSpPr>
            <p:nvPr/>
          </p:nvGrpSpPr>
          <p:grpSpPr bwMode="auto">
            <a:xfrm rot="-312359">
              <a:off x="190" y="1482"/>
              <a:ext cx="397" cy="788"/>
              <a:chOff x="327" y="1451"/>
              <a:chExt cx="412" cy="802"/>
            </a:xfrm>
          </p:grpSpPr>
          <p:sp>
            <p:nvSpPr>
              <p:cNvPr id="516967"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16968"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16969"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16970"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16971"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16972"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16973"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16974"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16975"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16976"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16977"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16978"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16979"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16980"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16981"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16982"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16983"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16984"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16985"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16986"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16987"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16988"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16989"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16990"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16991"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16992"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16993"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16994"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16995"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16996"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16997"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16998"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16999"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17000"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17001"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17002"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17003"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17004"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17005"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17006"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17007"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17008"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17009"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17010"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17011"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17012"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17013"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17014"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17015"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17016"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17017"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17018"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17019"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17020"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17021"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17022"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17023"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17024"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17025"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17026"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17027"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17028"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17029"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17030"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17031"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17032"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17033"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17034"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17035"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17036"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17037"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17038"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17039"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17040"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17041"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17042"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17043"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17044"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17045"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17046"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17047"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17048"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17049"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17050"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17051"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17052"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17053"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17054"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17055"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17056"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17057"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17058"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17059"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17060"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17061"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17062"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17063"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17064"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17065"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17066"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17067"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17068"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17069"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17070"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17071"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17072"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17073"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17074"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17075"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17076"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17077"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17078"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7079"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17080"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17081"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7082"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17083"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17084"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17085"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17086"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17087"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17088"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17089"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17090"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17091"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17092"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17093"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17094"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17095"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17096"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17097"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17098"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17099"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17100"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17101"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17102"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17103"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17104"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17105"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17106"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17107"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17108"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17109"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17110"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17111"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17112"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17113"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17114"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17115"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17116"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17117"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17118"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17119"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17120"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17121"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17122"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17123"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17124"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17125"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17126"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7127"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17128"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17129"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17130"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7131"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17132"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17133"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17134"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17135"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17136"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17137"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17138"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17139"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17140"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17141"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17142"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17143"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17144"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17145"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17146"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17147"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17148"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17149"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17150"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17151"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17152"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17153"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17154"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17155"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17156"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17157"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17158"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17159"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17160"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17161"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17162"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17163"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17164"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17165"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17166"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16949"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16950"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16951"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16952"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16953"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16954"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16955"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956"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16957"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6958"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16959"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16960"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6961"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16962"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16963"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16964"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16965"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16966"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516100" name="Group 434"/>
          <p:cNvGrpSpPr>
            <a:grpSpLocks/>
          </p:cNvGrpSpPr>
          <p:nvPr/>
        </p:nvGrpSpPr>
        <p:grpSpPr bwMode="auto">
          <a:xfrm rot="630703" flipH="1">
            <a:off x="7240588" y="3314700"/>
            <a:ext cx="373062" cy="800100"/>
            <a:chOff x="5066" y="2330"/>
            <a:chExt cx="244" cy="513"/>
          </a:xfrm>
        </p:grpSpPr>
        <p:grpSp>
          <p:nvGrpSpPr>
            <p:cNvPr id="516528" name="Group 435"/>
            <p:cNvGrpSpPr>
              <a:grpSpLocks/>
            </p:cNvGrpSpPr>
            <p:nvPr/>
          </p:nvGrpSpPr>
          <p:grpSpPr bwMode="auto">
            <a:xfrm>
              <a:off x="5066" y="2330"/>
              <a:ext cx="204" cy="513"/>
              <a:chOff x="5066" y="2330"/>
              <a:chExt cx="204" cy="513"/>
            </a:xfrm>
          </p:grpSpPr>
          <p:sp>
            <p:nvSpPr>
              <p:cNvPr id="516747"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16748"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16749"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16750"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16751"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16752"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16753"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16754"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16755"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16756"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16757"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16758"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16759"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16760"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16761"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16762"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16763"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16764"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16765"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16766"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16767"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16768"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16769"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16770"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16771"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16772"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16773"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16774"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16775"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16776"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16777"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16778"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6779"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6780"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16781"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16782"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16783"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16784"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6785"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16786"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16787"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16788"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16789"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16790"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16791"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16792"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16793"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16794"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6795"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6796"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16797"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16798"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16799"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16800"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16801"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16802"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16803"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16804"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16805"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16806"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16807"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16808"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16809"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6810"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16811"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16812"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16813"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16814"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16815"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6816"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16817"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16818"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16819"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16820"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16821"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16822"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16823"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16824"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16825"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16826"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16827"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16828"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16829"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16830"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16831"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16832"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16833"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16834"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16835"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16836"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16837"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16838"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16839"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16840"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16841"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16842"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16843"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16844"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16845"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16846"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16847"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16848"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16849"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16850"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16851"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16852"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16853"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16854"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16855"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16856"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16857"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16858"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16859"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16860"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16861"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16862"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16863"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16864"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16865"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16866"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16867"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16868"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16869"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16870"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16871"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16872"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16873"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16874"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16875"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16876"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16877"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16878"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16879"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16880"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16881"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16882"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16883"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16884"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16885"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16886"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16887"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16888"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16889"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16890"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16891"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16892"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16893"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16894"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16895"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16896"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16897"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16898"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16899"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16900"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16901"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16902"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16903"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16904"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16905"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16906"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16907"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16908"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16909"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16910"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16911"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16912"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16913"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16914"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16915"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16916"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16917"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16918"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16919"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16920"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16921"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16922"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16923"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16924"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16925"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16926"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16927"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16928"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16929"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16930"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16931"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16932"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16933"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16934"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16935"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16936"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16937"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16938"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16939"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16940"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16941"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16942"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16943"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16944"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16945"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16946"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16529" name="Group 636"/>
            <p:cNvGrpSpPr>
              <a:grpSpLocks/>
            </p:cNvGrpSpPr>
            <p:nvPr/>
          </p:nvGrpSpPr>
          <p:grpSpPr bwMode="auto">
            <a:xfrm>
              <a:off x="5066" y="2355"/>
              <a:ext cx="244" cy="483"/>
              <a:chOff x="5066" y="2355"/>
              <a:chExt cx="244" cy="483"/>
            </a:xfrm>
          </p:grpSpPr>
          <p:sp>
            <p:nvSpPr>
              <p:cNvPr id="516547"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16548"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16549"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16550"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16551"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16552"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16553"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16554"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16555"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16556"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16557"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16558"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16559"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16560"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16561"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16562"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16563"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16564"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16565"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16566"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6567"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6568"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16569"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16570"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16571"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16572"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16573"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16574"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16575"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16576"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16577"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16578"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16579"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16580"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16581"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16582"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16583"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16584"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16585"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16586"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16587"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16588"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16589"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16590"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16591"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16592"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16593"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16594"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16595"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16596"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16597"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16598"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16599"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16600"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16601"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16602"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16603"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16604"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16605"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16606"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16607"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16608"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16609"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16610"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16611"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16612"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16613"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16614"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16615"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16616"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16617"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16618"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16619"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16620"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16621"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6622"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16623"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16624"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16625"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16626"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16627"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16628"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16629"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6630"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6631"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16632"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16633"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16634"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16635"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16636"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16637"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16638"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16639"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16640"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6641"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16642"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16643"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16644"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16645"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16646"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16647"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6648"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6649"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16650"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16651"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652"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16653"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16654"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16655"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16656"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16657"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16658"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16659"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16660"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661"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662"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16663"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16664"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16665"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16666"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16667"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16668"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16669"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16670"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16671"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16672"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16673"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6674"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16675"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16676"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6677"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16678"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16679"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16680"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16681"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16682"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16683"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16684"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16685"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16686"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16687"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16688"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16689"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16690"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16691"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16692"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16693"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16694"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16695"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16696"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16697"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16698"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16699"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16700"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16701"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16702"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16703"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16704"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16705"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16706"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6707"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708"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16709"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16710"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16711"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16712"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713"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714"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16715"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16716"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16717"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16718"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16719"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16720"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16721"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16722"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6723"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16724"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16725"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16726"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16727"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16728"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16729"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6730"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16731"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16732"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6733"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6734"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16735"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16736"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16737"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16738"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16739"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16740"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16741"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16742"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16743"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16744"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6745"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6746"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16530"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16531"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6532"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6533"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16534"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16535"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16536"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16537"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16538"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539"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16540"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6541"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16542"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6543"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6544"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16545"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6546"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grpSp>
        <p:nvGrpSpPr>
          <p:cNvPr id="516101" name="Group 434"/>
          <p:cNvGrpSpPr>
            <a:grpSpLocks/>
          </p:cNvGrpSpPr>
          <p:nvPr/>
        </p:nvGrpSpPr>
        <p:grpSpPr bwMode="auto">
          <a:xfrm rot="630703" flipH="1">
            <a:off x="7842250" y="3302000"/>
            <a:ext cx="373063" cy="800100"/>
            <a:chOff x="5066" y="2330"/>
            <a:chExt cx="244" cy="513"/>
          </a:xfrm>
        </p:grpSpPr>
        <p:grpSp>
          <p:nvGrpSpPr>
            <p:cNvPr id="516109" name="Group 435"/>
            <p:cNvGrpSpPr>
              <a:grpSpLocks/>
            </p:cNvGrpSpPr>
            <p:nvPr/>
          </p:nvGrpSpPr>
          <p:grpSpPr bwMode="auto">
            <a:xfrm>
              <a:off x="5066" y="2330"/>
              <a:ext cx="204" cy="513"/>
              <a:chOff x="5066" y="2330"/>
              <a:chExt cx="204" cy="513"/>
            </a:xfrm>
          </p:grpSpPr>
          <p:sp>
            <p:nvSpPr>
              <p:cNvPr id="516328"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16329"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16330"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16331"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16332"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16333"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16334"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16335"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16336"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16337"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16338"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16339"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16340"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16341"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16342"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16343"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16344"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16345"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16346"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16347"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16348"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16349"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16350"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16351"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16352"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16353"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16354"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16355"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16356"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16357"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16358"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16359"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6360"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6361"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16362"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16363"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16364"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16365"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6366"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16367"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16368"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16369"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16370"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16371"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16372"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16373"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16374"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16375"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6376"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6377"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16378"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16379"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16380"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16381"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16382"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16383"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16384"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16385"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16386"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16387"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16388"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16389"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16390"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6391"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16392"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16393"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16394"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16395"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16396"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6397"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16398"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16399"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16400"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16401"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16402"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16403"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16404"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16405"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16406"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16407"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16408"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16409"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16410"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16411"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16412"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16413"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16414"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16415"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16416"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16417"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16418"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16419"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16420"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16421"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16422"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16423"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16424"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16425"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16426"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16427"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16428"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16429"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16430"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16431"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16432"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16433"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16434"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16435"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16436"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16437"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16438"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16439"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16440"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16441"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16442"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16443"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16444"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16445"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16446"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16447"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16448"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16449"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16450"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16451"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16452"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16453"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16454"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16455"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16456"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16457"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16458"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16459"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16460"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16461"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16462"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16463"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16464"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16465"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16466"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16467"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16468"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16469"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16470"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16471"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16472"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16473"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16474"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16475"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16476"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16477"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16478"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16479"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16480"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16481"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16482"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16483"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16484"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16485"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16486"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16487"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16488"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16489"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16490"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16491"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16492"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16493"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16494"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16495"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16496"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16497"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16498"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16499"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16500"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16501"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16502"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16503"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16504"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16505"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16506"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16507"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16508"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16509"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16510"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16511"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16512"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16513"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16514"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16515"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16516"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16517"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16518"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16519"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16520"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16521"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16522"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16523"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16524"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16525"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16526"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16527"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16110" name="Group 636"/>
            <p:cNvGrpSpPr>
              <a:grpSpLocks/>
            </p:cNvGrpSpPr>
            <p:nvPr/>
          </p:nvGrpSpPr>
          <p:grpSpPr bwMode="auto">
            <a:xfrm>
              <a:off x="5066" y="2355"/>
              <a:ext cx="244" cy="483"/>
              <a:chOff x="5066" y="2355"/>
              <a:chExt cx="244" cy="483"/>
            </a:xfrm>
          </p:grpSpPr>
          <p:sp>
            <p:nvSpPr>
              <p:cNvPr id="516128"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16129"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16130"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16131"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16132"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16133"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16134"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16135"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16136"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16137"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16138"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16139"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16140"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16141"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16142"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16143"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16144"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16145"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16146"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16147"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6148"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6149"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16150"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16151"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16152"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16153"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16154"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16155"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16156"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16157"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16158"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16159"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16160"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16161"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16162"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16163"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16164"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16165"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16166"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16167"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16168"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16169"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16170"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16171"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16172"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16173"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16174"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16175"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16176"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16177"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16178"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16179"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16180"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16181"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16182"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16183"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16184"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16185"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16186"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16187"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16188"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16189"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16190"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16191"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16192"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16193"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16194"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16195"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16196"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16197"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16198"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16199"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16200"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16201"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16202"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6203"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16204"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16205"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16206"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16207"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16208"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16209"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16210"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6211"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6212"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16213"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16214"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16215"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16216"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16217"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16218"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16219"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16220"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16221"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6222"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16223"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16224"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16225"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16226"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16227"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16228"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6229"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6230"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16231"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16232"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233"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16234"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16235"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16236"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16237"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16238"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16239"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16240"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16241"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242"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243"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16244"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16245"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16246"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16247"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16248"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16249"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16250"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16251"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16252"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16253"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16254"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6255"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16256"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16257"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6258"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16259"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16260"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16261"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16262"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16263"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16264"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16265"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16266"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16267"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16268"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16269"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16270"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16271"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16272"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16273"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16274"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16275"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16276"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16277"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16278"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16279"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16280"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16281"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16282"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16283"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16284"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16285"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16286"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16287"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6288"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289"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16290"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16291"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16292"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16293"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294"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295"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16296"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16297"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16298"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16299"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16300"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16301"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16302"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16303"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6304"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16305"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16306"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16307"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16308"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16309"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16310"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6311"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16312"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16313"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6314"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6315"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16316"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16317"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16318"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16319"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16320"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16321"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16322"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16323"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16324"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16325"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6326"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6327"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16111"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16112"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6113"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6114"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16115"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16116"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16117"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16118"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16119"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6120"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16121"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6122"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16123"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6124"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6125"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16126"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6127"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516102" name="1276 CuadroTexto"/>
          <p:cNvSpPr txBox="1">
            <a:spLocks noChangeArrowheads="1"/>
          </p:cNvSpPr>
          <p:nvPr/>
        </p:nvSpPr>
        <p:spPr bwMode="auto">
          <a:xfrm>
            <a:off x="2093913" y="5583238"/>
            <a:ext cx="5353050" cy="460375"/>
          </a:xfrm>
          <a:prstGeom prst="rect">
            <a:avLst/>
          </a:prstGeom>
          <a:noFill/>
          <a:ln w="9525">
            <a:noFill/>
            <a:miter lim="800000"/>
            <a:headEnd/>
            <a:tailEnd/>
          </a:ln>
        </p:spPr>
        <p:txBody>
          <a:bodyPr>
            <a:spAutoFit/>
          </a:bodyPr>
          <a:lstStyle/>
          <a:p>
            <a:r>
              <a:rPr lang="es-ES_tradnl" b="1">
                <a:solidFill>
                  <a:srgbClr val="000000"/>
                </a:solidFill>
                <a:latin typeface="Calibri" pitchFamily="34" charset="0"/>
              </a:rPr>
              <a:t>El ojo astigmático forma dos imágenes.</a:t>
            </a:r>
          </a:p>
        </p:txBody>
      </p:sp>
      <p:sp>
        <p:nvSpPr>
          <p:cNvPr id="1278" name="1277 Rectángulo"/>
          <p:cNvSpPr/>
          <p:nvPr/>
        </p:nvSpPr>
        <p:spPr>
          <a:xfrm>
            <a:off x="0" y="0"/>
            <a:ext cx="9144000" cy="817563"/>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16104" name="Text Box 2"/>
          <p:cNvSpPr txBox="1">
            <a:spLocks noChangeArrowheads="1"/>
          </p:cNvSpPr>
          <p:nvPr/>
        </p:nvSpPr>
        <p:spPr bwMode="auto">
          <a:xfrm>
            <a:off x="2932113" y="165100"/>
            <a:ext cx="3576637" cy="522288"/>
          </a:xfrm>
          <a:prstGeom prst="rect">
            <a:avLst/>
          </a:prstGeom>
          <a:noFill/>
          <a:ln w="9525">
            <a:noFill/>
            <a:miter lim="800000"/>
            <a:headEnd/>
            <a:tailEnd/>
          </a:ln>
        </p:spPr>
        <p:txBody>
          <a:bodyPr>
            <a:spAutoFit/>
          </a:bodyPr>
          <a:lstStyle/>
          <a:p>
            <a:pPr>
              <a:spcBef>
                <a:spcPct val="50000"/>
              </a:spcBef>
            </a:pPr>
            <a:r>
              <a:rPr lang="es-ES" sz="2800" b="1">
                <a:solidFill>
                  <a:srgbClr val="FFFFFF"/>
                </a:solidFill>
              </a:rPr>
              <a:t>Ojo con astigmatismo</a:t>
            </a:r>
          </a:p>
        </p:txBody>
      </p:sp>
      <p:grpSp>
        <p:nvGrpSpPr>
          <p:cNvPr id="516105" name="1278 Grupo"/>
          <p:cNvGrpSpPr>
            <a:grpSpLocks/>
          </p:cNvGrpSpPr>
          <p:nvPr/>
        </p:nvGrpSpPr>
        <p:grpSpPr bwMode="auto">
          <a:xfrm>
            <a:off x="5181600" y="3024188"/>
            <a:ext cx="231775" cy="214312"/>
            <a:chOff x="5181601" y="3024188"/>
            <a:chExt cx="230981" cy="214313"/>
          </a:xfrm>
        </p:grpSpPr>
        <p:sp>
          <p:nvSpPr>
            <p:cNvPr id="1280" name="1279 Elipse"/>
            <p:cNvSpPr/>
            <p:nvPr/>
          </p:nvSpPr>
          <p:spPr>
            <a:xfrm>
              <a:off x="5181601" y="3148014"/>
              <a:ext cx="164534"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81" name="1280 Elipse"/>
            <p:cNvSpPr/>
            <p:nvPr/>
          </p:nvSpPr>
          <p:spPr>
            <a:xfrm>
              <a:off x="5248048" y="3024188"/>
              <a:ext cx="164534"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sp>
        <p:nvSpPr>
          <p:cNvPr id="1283" name="1282 Elipse"/>
          <p:cNvSpPr/>
          <p:nvPr/>
        </p:nvSpPr>
        <p:spPr>
          <a:xfrm>
            <a:off x="5172075" y="4219575"/>
            <a:ext cx="165100" cy="46038"/>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7" name="6 Rectángulo"/>
          <p:cNvSpPr/>
          <p:nvPr/>
        </p:nvSpPr>
        <p:spPr>
          <a:xfrm>
            <a:off x="565150" y="1089025"/>
            <a:ext cx="8054975" cy="48148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aphicFrame>
        <p:nvGraphicFramePr>
          <p:cNvPr id="123908" name="Object 4"/>
          <p:cNvGraphicFramePr>
            <a:graphicFrameLocks noChangeAspect="1"/>
          </p:cNvGraphicFramePr>
          <p:nvPr/>
        </p:nvGraphicFramePr>
        <p:xfrm>
          <a:off x="1103313" y="1323975"/>
          <a:ext cx="6646862" cy="1174750"/>
        </p:xfrm>
        <a:graphic>
          <a:graphicData uri="http://schemas.openxmlformats.org/presentationml/2006/ole">
            <p:oleObj spid="_x0000_s7170" name="Ecuación" r:id="rId4" imgW="2387520" imgH="431640" progId="Equation.3">
              <p:embed/>
            </p:oleObj>
          </a:graphicData>
        </a:graphic>
      </p:graphicFrame>
      <p:sp>
        <p:nvSpPr>
          <p:cNvPr id="123909" name="Text Box 5"/>
          <p:cNvSpPr txBox="1">
            <a:spLocks noChangeArrowheads="1"/>
          </p:cNvSpPr>
          <p:nvPr/>
        </p:nvSpPr>
        <p:spPr bwMode="auto">
          <a:xfrm>
            <a:off x="0" y="0"/>
            <a:ext cx="9144000" cy="579438"/>
          </a:xfrm>
          <a:prstGeom prst="rect">
            <a:avLst/>
          </a:prstGeom>
          <a:solidFill>
            <a:srgbClr val="000099"/>
          </a:solidFill>
          <a:ln w="9525">
            <a:noFill/>
            <a:miter lim="800000"/>
            <a:headEnd/>
            <a:tailEnd/>
          </a:ln>
        </p:spPr>
        <p:txBody>
          <a:bodyPr>
            <a:spAutoFit/>
          </a:bodyPr>
          <a:lstStyle/>
          <a:p>
            <a:pPr algn="ctr">
              <a:spcBef>
                <a:spcPct val="50000"/>
              </a:spcBef>
            </a:pPr>
            <a:r>
              <a:rPr lang="es-ES" sz="3200" b="1">
                <a:solidFill>
                  <a:schemeClr val="bg1"/>
                </a:solidFill>
              </a:rPr>
              <a:t>ÍNDICE DE REFRACCIÓN DE UN MEDIO</a:t>
            </a:r>
          </a:p>
        </p:txBody>
      </p:sp>
      <p:graphicFrame>
        <p:nvGraphicFramePr>
          <p:cNvPr id="2" name="Object 3"/>
          <p:cNvGraphicFramePr>
            <a:graphicFrameLocks noChangeAspect="1"/>
          </p:cNvGraphicFramePr>
          <p:nvPr/>
        </p:nvGraphicFramePr>
        <p:xfrm>
          <a:off x="2192338" y="2701925"/>
          <a:ext cx="4632325" cy="587375"/>
        </p:xfrm>
        <a:graphic>
          <a:graphicData uri="http://schemas.openxmlformats.org/presentationml/2006/ole">
            <p:oleObj spid="_x0000_s7171" name="Ecuación" r:id="rId5" imgW="1663560" imgH="215640" progId="Equation.3">
              <p:embed/>
            </p:oleObj>
          </a:graphicData>
        </a:graphic>
      </p:graphicFrame>
      <p:graphicFrame>
        <p:nvGraphicFramePr>
          <p:cNvPr id="3" name="Object 4"/>
          <p:cNvGraphicFramePr>
            <a:graphicFrameLocks noChangeAspect="1"/>
          </p:cNvGraphicFramePr>
          <p:nvPr/>
        </p:nvGraphicFramePr>
        <p:xfrm>
          <a:off x="2257425" y="3495675"/>
          <a:ext cx="4524375" cy="552450"/>
        </p:xfrm>
        <a:graphic>
          <a:graphicData uri="http://schemas.openxmlformats.org/presentationml/2006/ole">
            <p:oleObj spid="_x0000_s7172" name="Ecuación" r:id="rId6" imgW="1625400" imgH="203040" progId="Equation.3">
              <p:embed/>
            </p:oleObj>
          </a:graphicData>
        </a:graphic>
      </p:graphicFrame>
      <p:graphicFrame>
        <p:nvGraphicFramePr>
          <p:cNvPr id="4" name="Object 5"/>
          <p:cNvGraphicFramePr>
            <a:graphicFrameLocks noChangeAspect="1"/>
          </p:cNvGraphicFramePr>
          <p:nvPr/>
        </p:nvGraphicFramePr>
        <p:xfrm>
          <a:off x="849313" y="4371975"/>
          <a:ext cx="7564437" cy="1174750"/>
        </p:xfrm>
        <a:graphic>
          <a:graphicData uri="http://schemas.openxmlformats.org/presentationml/2006/ole">
            <p:oleObj spid="_x0000_s7173" name="Ecuación" r:id="rId7" imgW="2717640" imgH="431640" progId="Equation.3">
              <p:embed/>
            </p:oleObj>
          </a:graphicData>
        </a:graphic>
      </p:graphicFrame>
      <p:sp>
        <p:nvSpPr>
          <p:cNvPr id="8" name="7 Rectángulo"/>
          <p:cNvSpPr/>
          <p:nvPr/>
        </p:nvSpPr>
        <p:spPr>
          <a:xfrm>
            <a:off x="968375" y="1277938"/>
            <a:ext cx="7516813" cy="12906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9" name="8 Rectángulo"/>
          <p:cNvSpPr/>
          <p:nvPr/>
        </p:nvSpPr>
        <p:spPr>
          <a:xfrm>
            <a:off x="874713" y="2703513"/>
            <a:ext cx="7516812" cy="698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0" name="9 Rectángulo"/>
          <p:cNvSpPr/>
          <p:nvPr/>
        </p:nvSpPr>
        <p:spPr>
          <a:xfrm>
            <a:off x="874713" y="3482975"/>
            <a:ext cx="7516812" cy="698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1" name="10 Rectángulo"/>
          <p:cNvSpPr/>
          <p:nvPr/>
        </p:nvSpPr>
        <p:spPr>
          <a:xfrm>
            <a:off x="847725" y="4370388"/>
            <a:ext cx="7516813" cy="11033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8"/>
                                        </p:tgtEl>
                                      </p:cBhvr>
                                    </p:animEffect>
                                    <p:set>
                                      <p:cBhvr>
                                        <p:cTn id="7" dur="1" fill="hold">
                                          <p:stCondLst>
                                            <p:cond delay="1999"/>
                                          </p:stCondLst>
                                        </p:cTn>
                                        <p:tgtEl>
                                          <p:spTgt spid="8"/>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9"/>
                                        </p:tgtEl>
                                      </p:cBhvr>
                                    </p:animEffect>
                                    <p:set>
                                      <p:cBhvr>
                                        <p:cTn id="12" dur="1" fill="hold">
                                          <p:stCondLst>
                                            <p:cond delay="1999"/>
                                          </p:stCondLst>
                                        </p:cTn>
                                        <p:tgtEl>
                                          <p:spTgt spid="9"/>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10"/>
                                        </p:tgtEl>
                                      </p:cBhvr>
                                    </p:animEffect>
                                    <p:set>
                                      <p:cBhvr>
                                        <p:cTn id="17" dur="1" fill="hold">
                                          <p:stCondLst>
                                            <p:cond delay="1999"/>
                                          </p:stCondLst>
                                        </p:cTn>
                                        <p:tgtEl>
                                          <p:spTgt spid="10"/>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11"/>
                                        </p:tgtEl>
                                      </p:cBhvr>
                                    </p:animEffect>
                                    <p:set>
                                      <p:cBhvr>
                                        <p:cTn id="22" dur="1" fill="hold">
                                          <p:stCondLst>
                                            <p:cond delay="19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8146" name="Group 3"/>
          <p:cNvGrpSpPr>
            <a:grpSpLocks/>
          </p:cNvGrpSpPr>
          <p:nvPr/>
        </p:nvGrpSpPr>
        <p:grpSpPr bwMode="auto">
          <a:xfrm>
            <a:off x="304800" y="2327275"/>
            <a:ext cx="8458200" cy="2779713"/>
            <a:chOff x="192" y="1466"/>
            <a:chExt cx="5328" cy="1751"/>
          </a:xfrm>
        </p:grpSpPr>
        <p:grpSp>
          <p:nvGrpSpPr>
            <p:cNvPr id="519415" name="Group 4"/>
            <p:cNvGrpSpPr>
              <a:grpSpLocks/>
            </p:cNvGrpSpPr>
            <p:nvPr/>
          </p:nvGrpSpPr>
          <p:grpSpPr bwMode="auto">
            <a:xfrm>
              <a:off x="192" y="1466"/>
              <a:ext cx="5328" cy="1751"/>
              <a:chOff x="192" y="1466"/>
              <a:chExt cx="5328" cy="1751"/>
            </a:xfrm>
          </p:grpSpPr>
          <p:grpSp>
            <p:nvGrpSpPr>
              <p:cNvPr id="519417" name="Group 5"/>
              <p:cNvGrpSpPr>
                <a:grpSpLocks/>
              </p:cNvGrpSpPr>
              <p:nvPr/>
            </p:nvGrpSpPr>
            <p:grpSpPr bwMode="auto">
              <a:xfrm>
                <a:off x="3072" y="1466"/>
                <a:ext cx="1839" cy="1751"/>
                <a:chOff x="3961" y="2685"/>
                <a:chExt cx="3629" cy="3390"/>
              </a:xfrm>
            </p:grpSpPr>
            <p:sp>
              <p:nvSpPr>
                <p:cNvPr id="519420"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19421"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19422"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19423"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19418" name="Line 10"/>
              <p:cNvSpPr>
                <a:spLocks noChangeShapeType="1"/>
              </p:cNvSpPr>
              <p:nvPr/>
            </p:nvSpPr>
            <p:spPr bwMode="auto">
              <a:xfrm>
                <a:off x="192" y="2334"/>
                <a:ext cx="5328" cy="0"/>
              </a:xfrm>
              <a:prstGeom prst="line">
                <a:avLst/>
              </a:prstGeom>
              <a:noFill/>
              <a:ln w="9525">
                <a:solidFill>
                  <a:schemeClr val="tx1"/>
                </a:solidFill>
                <a:round/>
                <a:headEnd/>
                <a:tailEnd/>
              </a:ln>
            </p:spPr>
            <p:txBody>
              <a:bodyPr/>
              <a:lstStyle/>
              <a:p>
                <a:endParaRPr lang="es-ES_tradnl"/>
              </a:p>
            </p:txBody>
          </p:sp>
          <p:sp>
            <p:nvSpPr>
              <p:cNvPr id="519419" name="Oval 11"/>
              <p:cNvSpPr>
                <a:spLocks noChangeArrowheads="1"/>
              </p:cNvSpPr>
              <p:nvPr/>
            </p:nvSpPr>
            <p:spPr bwMode="auto">
              <a:xfrm>
                <a:off x="3245" y="2037"/>
                <a:ext cx="93"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sp>
          <p:nvSpPr>
            <p:cNvPr id="519416" name="Oval 12"/>
            <p:cNvSpPr>
              <a:spLocks noChangeArrowheads="1"/>
            </p:cNvSpPr>
            <p:nvPr/>
          </p:nvSpPr>
          <p:spPr bwMode="auto">
            <a:xfrm>
              <a:off x="3199" y="2037"/>
              <a:ext cx="185"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grpSp>
        <p:nvGrpSpPr>
          <p:cNvPr id="518147" name="Group 13"/>
          <p:cNvGrpSpPr>
            <a:grpSpLocks/>
          </p:cNvGrpSpPr>
          <p:nvPr/>
        </p:nvGrpSpPr>
        <p:grpSpPr bwMode="auto">
          <a:xfrm>
            <a:off x="301625" y="2317750"/>
            <a:ext cx="631825" cy="1358900"/>
            <a:chOff x="190" y="1460"/>
            <a:chExt cx="398" cy="856"/>
          </a:xfrm>
        </p:grpSpPr>
        <p:grpSp>
          <p:nvGrpSpPr>
            <p:cNvPr id="518995" name="Group 14"/>
            <p:cNvGrpSpPr>
              <a:grpSpLocks/>
            </p:cNvGrpSpPr>
            <p:nvPr/>
          </p:nvGrpSpPr>
          <p:grpSpPr bwMode="auto">
            <a:xfrm rot="-312359">
              <a:off x="257" y="1460"/>
              <a:ext cx="331" cy="856"/>
              <a:chOff x="396" y="1432"/>
              <a:chExt cx="343" cy="871"/>
            </a:xfrm>
          </p:grpSpPr>
          <p:sp>
            <p:nvSpPr>
              <p:cNvPr id="519215"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19216"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19217"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19218"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19219"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19220"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19221"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19222"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9223"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19224"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19225"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19226"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19227"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19228"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19229"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19230"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19231"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19232"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19233"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19234"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19235"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19236"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19237"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19238"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19239"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19240"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19241"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19242"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19243"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19244"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19245"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19246"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19247"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19248"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19249"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19250"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19251"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19252"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19253"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19254"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19255"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19256"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19257"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19258"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19259"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19260"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19261"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19262"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19263"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19264"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19265"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19266"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19267"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19268"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19269"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19270"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19271"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19272"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19273"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19274"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19275"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19276"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19277"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19278"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19279"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19280"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19281"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19282"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19283"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19284"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19285"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19286"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19287"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19288"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19289"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19290"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19291"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19292"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19293"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19294"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19295"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19296"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19297"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19298"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19299"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19300"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19301"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19302"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19303"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19304"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19305"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19306"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19307"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19308"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19309"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19310"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19311"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19312"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19313"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19314"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19315"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19316"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19317"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19318"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19319"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19320"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19321"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19322"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19323"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19324"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19325"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19326"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19327"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19328"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19329"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19330"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19331"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19332"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19333"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19334"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19335"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19336"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19337"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19338"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19339"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19340"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19341"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19342"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19343"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19344"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19345"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19346"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19347"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19348"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19349"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19350"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19351"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19352"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19353"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19354"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19355"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19356"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19357"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19358"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19359"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19360"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19361"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19362"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19363"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19364"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19365"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19366"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19367"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19368"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19369"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19370"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19371"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19372"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19373"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19374"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19375"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19376"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19377"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19378"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19379"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19380"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19381"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19382"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19383"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19384"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19385"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19386"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19387"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19388"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19389"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19390"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19391"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19392"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19393"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19394"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19395"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19396"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19397"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19398"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19399"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19400"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19401"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19402"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19403"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19404"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19405"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19406"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19407"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19408"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19409"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19410"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19411"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19412"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19413"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19414"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18996" name="Group 215"/>
            <p:cNvGrpSpPr>
              <a:grpSpLocks/>
            </p:cNvGrpSpPr>
            <p:nvPr/>
          </p:nvGrpSpPr>
          <p:grpSpPr bwMode="auto">
            <a:xfrm rot="-312359">
              <a:off x="190" y="1482"/>
              <a:ext cx="397" cy="788"/>
              <a:chOff x="327" y="1451"/>
              <a:chExt cx="412" cy="802"/>
            </a:xfrm>
          </p:grpSpPr>
          <p:sp>
            <p:nvSpPr>
              <p:cNvPr id="519015"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19016"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19017"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19018"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19019"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19020"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19021"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19022"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19023"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19024"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19025"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19026"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19027"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19028"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19029"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19030"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19031"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19032"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19033"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19034"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19035"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19036"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19037"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19038"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19039"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19040"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19041"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19042"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19043"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19044"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19045"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19046"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19047"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19048"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19049"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19050"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19051"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19052"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19053"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19054"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19055"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19056"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19057"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19058"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19059"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19060"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19061"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19062"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19063"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19064"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19065"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19066"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19067"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19068"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19069"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19070"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19071"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19072"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19073"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19074"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19075"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19076"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19077"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19078"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19079"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19080"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19081"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19082"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19083"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19084"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19085"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19086"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19087"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19088"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19089"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19090"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19091"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19092"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19093"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19094"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19095"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19096"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19097"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19098"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19099"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19100"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19101"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19102"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19103"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19104"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19105"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19106"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19107"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19108"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19109"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19110"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19111"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19112"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19113"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19114"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19115"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19116"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19117"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19118"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19119"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19120"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19121"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19122"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19123"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19124"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19125"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19126"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9127"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19128"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19129"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9130"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19131"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19132"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19133"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19134"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19135"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19136"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19137"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19138"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19139"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19140"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19141"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19142"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19143"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19144"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19145"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19146"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19147"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19148"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19149"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19150"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19151"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19152"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19153"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19154"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19155"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19156"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19157"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19158"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19159"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19160"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19161"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19162"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19163"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19164"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19165"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19166"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19167"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19168"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19169"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19170"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19171"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19172"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19173"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19174"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9175"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19176"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19177"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19178"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9179"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19180"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19181"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19182"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19183"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19184"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19185"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19186"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19187"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19188"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19189"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19190"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19191"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19192"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19193"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19194"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19195"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19196"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19197"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19198"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19199"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19200"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19201"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19202"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19203"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19204"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19205"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19206"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19207"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19208"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19209"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19210"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19211"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19212"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19213"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19214"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18997"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18998"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18999"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19000"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19001"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19002"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19003"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9004"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19005"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9006"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19007"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19008"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19009"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19010"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19011"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19012"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19013"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19014"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518148" name="Group 434"/>
          <p:cNvGrpSpPr>
            <a:grpSpLocks/>
          </p:cNvGrpSpPr>
          <p:nvPr/>
        </p:nvGrpSpPr>
        <p:grpSpPr bwMode="auto">
          <a:xfrm rot="630703" flipH="1">
            <a:off x="8407400" y="3735388"/>
            <a:ext cx="373063" cy="800100"/>
            <a:chOff x="5066" y="2330"/>
            <a:chExt cx="244" cy="513"/>
          </a:xfrm>
        </p:grpSpPr>
        <p:grpSp>
          <p:nvGrpSpPr>
            <p:cNvPr id="518576" name="Group 435"/>
            <p:cNvGrpSpPr>
              <a:grpSpLocks/>
            </p:cNvGrpSpPr>
            <p:nvPr/>
          </p:nvGrpSpPr>
          <p:grpSpPr bwMode="auto">
            <a:xfrm>
              <a:off x="5066" y="2330"/>
              <a:ext cx="204" cy="513"/>
              <a:chOff x="5066" y="2330"/>
              <a:chExt cx="204" cy="513"/>
            </a:xfrm>
          </p:grpSpPr>
          <p:sp>
            <p:nvSpPr>
              <p:cNvPr id="518795"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18796"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18797"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18798"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18799"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18800"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18801"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18802"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18803"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18804"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18805"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18806"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18807"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18808"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18809"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18810"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18811"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18812"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18813"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18814"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18815"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18816"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18817"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18818"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18819"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18820"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18821"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18822"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18823"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18824"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18825"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18826"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8827"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8828"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18829"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18830"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18831"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18832"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8833"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18834"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18835"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18836"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18837"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18838"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18839"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18840"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18841"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18842"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8843"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8844"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18845"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18846"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18847"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18848"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18849"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18850"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18851"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18852"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18853"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18854"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18855"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18856"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18857"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8858"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18859"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18860"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18861"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18862"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18863"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8864"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18865"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18866"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18867"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18868"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18869"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18870"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18871"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18872"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18873"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18874"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18875"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18876"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18877"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18878"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18879"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18880"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18881"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18882"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18883"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18884"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18885"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18886"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18887"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18888"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18889"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18890"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18891"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18892"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18893"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18894"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18895"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18896"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18897"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18898"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18899"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18900"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18901"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18902"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18903"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18904"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18905"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18906"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18907"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18908"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18909"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18910"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18911"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18912"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18913"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18914"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18915"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18916"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18917"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18918"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18919"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18920"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18921"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18922"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18923"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18924"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18925"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18926"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18927"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18928"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18929"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18930"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18931"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18932"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18933"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18934"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18935"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18936"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18937"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18938"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18939"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18940"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18941"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18942"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18943"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18944"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18945"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18946"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18947"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18948"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18949"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18950"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18951"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18952"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18953"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18954"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18955"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18956"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18957"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18958"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18959"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18960"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18961"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18962"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18963"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18964"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18965"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18966"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18967"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18968"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18969"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18970"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18971"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18972"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18973"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18974"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18975"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18976"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18977"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18978"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18979"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18980"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18981"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18982"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18983"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18984"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18985"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18986"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18987"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18988"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18989"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18990"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18991"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18992"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18993"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18994"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18577" name="Group 636"/>
            <p:cNvGrpSpPr>
              <a:grpSpLocks/>
            </p:cNvGrpSpPr>
            <p:nvPr/>
          </p:nvGrpSpPr>
          <p:grpSpPr bwMode="auto">
            <a:xfrm>
              <a:off x="5066" y="2355"/>
              <a:ext cx="244" cy="483"/>
              <a:chOff x="5066" y="2355"/>
              <a:chExt cx="244" cy="483"/>
            </a:xfrm>
          </p:grpSpPr>
          <p:sp>
            <p:nvSpPr>
              <p:cNvPr id="518595"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18596"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18597"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18598"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18599"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18600"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18601"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18602"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18603"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18604"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18605"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18606"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18607"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18608"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18609"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18610"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18611"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18612"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18613"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18614"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8615"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8616"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18617"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18618"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18619"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18620"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18621"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18622"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18623"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18624"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18625"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18626"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18627"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18628"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18629"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18630"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18631"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18632"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18633"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18634"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18635"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18636"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18637"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18638"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18639"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18640"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18641"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18642"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18643"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18644"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18645"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18646"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18647"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18648"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18649"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18650"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18651"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18652"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18653"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18654"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18655"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18656"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18657"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18658"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18659"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18660"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18661"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18662"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18663"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18664"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18665"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18666"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18667"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18668"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18669"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8670"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18671"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18672"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18673"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18674"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18675"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18676"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18677"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8678"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8679"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18680"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18681"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18682"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18683"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18684"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18685"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18686"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18687"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18688"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8689"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18690"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18691"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18692"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18693"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18694"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18695"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8696"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8697"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18698"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18699"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700"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18701"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18702"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18703"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18704"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18705"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18706"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18707"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18708"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709"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710"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18711"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18712"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18713"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18714"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18715"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18716"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18717"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18718"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18719"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18720"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18721"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8722"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18723"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18724"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8725"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18726"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18727"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18728"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18729"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18730"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18731"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18732"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18733"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18734"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18735"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18736"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18737"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18738"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18739"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18740"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18741"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18742"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18743"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18744"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18745"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18746"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18747"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18748"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18749"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18750"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18751"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18752"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18753"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18754"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8755"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756"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18757"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18758"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18759"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18760"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761"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762"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18763"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18764"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18765"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18766"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18767"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18768"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18769"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18770"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8771"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18772"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18773"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18774"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18775"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18776"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18777"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8778"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18779"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18780"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8781"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8782"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18783"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18784"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18785"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18786"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18787"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18788"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18789"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18790"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18791"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18792"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8793"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8794"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18578"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18579"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8580"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8581"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18582"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18583"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18584"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18585"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18586"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587"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18588"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8589"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18590"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8591"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8592"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18593"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8594"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grpSp>
        <p:nvGrpSpPr>
          <p:cNvPr id="518149" name="Group 434"/>
          <p:cNvGrpSpPr>
            <a:grpSpLocks/>
          </p:cNvGrpSpPr>
          <p:nvPr/>
        </p:nvGrpSpPr>
        <p:grpSpPr bwMode="auto">
          <a:xfrm rot="630703" flipH="1">
            <a:off x="7999413" y="3722688"/>
            <a:ext cx="373062" cy="800100"/>
            <a:chOff x="5066" y="2330"/>
            <a:chExt cx="244" cy="513"/>
          </a:xfrm>
        </p:grpSpPr>
        <p:grpSp>
          <p:nvGrpSpPr>
            <p:cNvPr id="518157" name="Group 435"/>
            <p:cNvGrpSpPr>
              <a:grpSpLocks/>
            </p:cNvGrpSpPr>
            <p:nvPr/>
          </p:nvGrpSpPr>
          <p:grpSpPr bwMode="auto">
            <a:xfrm>
              <a:off x="5066" y="2330"/>
              <a:ext cx="204" cy="513"/>
              <a:chOff x="5066" y="2330"/>
              <a:chExt cx="204" cy="513"/>
            </a:xfrm>
          </p:grpSpPr>
          <p:sp>
            <p:nvSpPr>
              <p:cNvPr id="518376"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18377"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18378"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18379"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18380"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18381"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18382"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18383"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18384"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18385"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18386"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18387"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18388"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18389"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18390"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18391"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18392"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18393"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18394"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18395"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18396"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18397"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18398"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18399"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18400"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18401"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18402"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18403"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18404"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18405"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18406"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18407"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8408"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18409"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18410"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18411"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18412"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18413"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18414"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18415"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18416"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18417"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18418"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18419"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18420"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18421"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18422"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18423"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8424"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18425"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18426"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18427"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18428"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18429"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18430"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18431"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18432"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18433"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18434"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18435"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18436"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18437"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18438"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8439"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18440"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18441"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18442"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18443"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18444"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18445"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18446"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18447"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18448"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18449"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18450"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18451"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18452"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18453"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18454"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18455"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18456"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18457"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18458"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18459"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18460"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18461"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18462"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18463"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18464"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18465"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18466"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18467"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18468"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18469"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18470"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18471"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18472"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18473"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18474"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18475"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18476"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18477"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18478"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18479"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18480"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18481"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18482"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18483"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18484"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18485"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18486"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18487"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18488"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18489"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18490"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18491"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18492"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18493"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18494"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18495"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18496"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18497"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18498"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18499"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18500"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18501"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18502"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18503"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18504"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18505"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18506"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18507"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18508"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18509"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18510"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18511"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18512"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18513"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18514"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18515"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18516"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18517"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18518"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18519"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18520"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18521"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18522"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18523"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18524"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18525"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18526"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18527"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18528"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18529"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18530"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18531"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18532"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18533"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18534"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18535"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18536"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18537"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18538"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18539"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18540"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18541"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18542"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18543"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18544"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18545"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18546"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18547"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18548"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18549"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18550"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18551"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18552"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18553"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18554"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18555"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18556"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18557"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18558"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18559"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18560"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18561"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18562"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18563"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18564"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18565"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18566"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18567"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18568"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18569"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18570"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18571"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18572"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18573"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18574"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18575"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18158" name="Group 636"/>
            <p:cNvGrpSpPr>
              <a:grpSpLocks/>
            </p:cNvGrpSpPr>
            <p:nvPr/>
          </p:nvGrpSpPr>
          <p:grpSpPr bwMode="auto">
            <a:xfrm>
              <a:off x="5066" y="2355"/>
              <a:ext cx="244" cy="483"/>
              <a:chOff x="5066" y="2355"/>
              <a:chExt cx="244" cy="483"/>
            </a:xfrm>
          </p:grpSpPr>
          <p:sp>
            <p:nvSpPr>
              <p:cNvPr id="518176"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18177"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18178"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18179"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18180"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18181"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18182"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18183"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18184"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18185"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18186"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18187"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18188"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18189"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18190"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18191"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18192"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18193"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18194"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18195"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8196"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18197"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18198"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18199"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18200"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18201"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18202"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18203"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18204"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18205"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18206"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18207"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18208"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18209"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18210"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18211"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18212"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18213"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18214"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18215"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18216"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18217"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18218"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18219"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18220"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18221"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18222"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18223"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18224"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18225"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18226"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18227"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18228"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18229"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18230"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18231"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18232"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18233"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18234"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18235"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18236"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18237"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18238"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18239"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18240"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18241"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18242"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18243"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18244"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18245"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18246"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18247"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18248"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18249"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18250"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8251"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18252"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18253"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18254"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18255"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18256"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18257"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18258"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8259"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18260"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18261"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18262"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18263"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18264"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18265"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18266"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18267"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18268"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18269"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8270"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18271"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18272"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18273"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18274"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18275"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18276"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8277"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18278"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18279"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18280"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281"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18282"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18283"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18284"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18285"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18286"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18287"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18288"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18289"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290"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291"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18292"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18293"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18294"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18295"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18296"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18297"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18298"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18299"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18300"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18301"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18302"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8303"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18304"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18305"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18306"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18307"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18308"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18309"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18310"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18311"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18312"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18313"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18314"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18315"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18316"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18317"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18318"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18319"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18320"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18321"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18322"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18323"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18324"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18325"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18326"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18327"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18328"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18329"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18330"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18331"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18332"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18333"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18334"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18335"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8336"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337"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18338"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18339"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18340"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18341"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342"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343"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18344"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18345"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18346"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18347"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18348"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18349"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18350"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18351"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8352"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18353"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18354"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18355"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18356"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18357"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18358"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8359"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18360"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18361"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18362"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18363"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18364"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18365"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18366"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18367"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18368"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18369"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18370"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18371"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18372"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18373"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8374"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8375"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18159"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18160"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18161"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18162"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18163"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18164"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18165"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18166"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18167"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18168"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18169"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18170"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18171"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8172"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8173"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18174"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18175"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518150" name="1278 CuadroTexto"/>
          <p:cNvSpPr txBox="1">
            <a:spLocks noChangeArrowheads="1"/>
          </p:cNvSpPr>
          <p:nvPr/>
        </p:nvSpPr>
        <p:spPr bwMode="auto">
          <a:xfrm>
            <a:off x="1227138" y="5583238"/>
            <a:ext cx="7099300" cy="830262"/>
          </a:xfrm>
          <a:prstGeom prst="rect">
            <a:avLst/>
          </a:prstGeom>
          <a:noFill/>
          <a:ln w="9525">
            <a:noFill/>
            <a:miter lim="800000"/>
            <a:headEnd/>
            <a:tailEnd/>
          </a:ln>
        </p:spPr>
        <p:txBody>
          <a:bodyPr>
            <a:spAutoFit/>
          </a:bodyPr>
          <a:lstStyle/>
          <a:p>
            <a:pPr algn="ctr"/>
            <a:r>
              <a:rPr lang="es-ES_tradnl" b="1">
                <a:solidFill>
                  <a:srgbClr val="000000"/>
                </a:solidFill>
                <a:latin typeface="Calibri" pitchFamily="34" charset="0"/>
              </a:rPr>
              <a:t>Si las dos imágenes se pudieran formar “detrás” de la retina el astigmatismo es hipermetrópico.</a:t>
            </a:r>
          </a:p>
        </p:txBody>
      </p:sp>
      <p:grpSp>
        <p:nvGrpSpPr>
          <p:cNvPr id="518151" name="1280 Grupo"/>
          <p:cNvGrpSpPr>
            <a:grpSpLocks/>
          </p:cNvGrpSpPr>
          <p:nvPr/>
        </p:nvGrpSpPr>
        <p:grpSpPr bwMode="auto">
          <a:xfrm>
            <a:off x="0" y="0"/>
            <a:ext cx="9144000" cy="817563"/>
            <a:chOff x="0" y="0"/>
            <a:chExt cx="9144000" cy="818147"/>
          </a:xfrm>
        </p:grpSpPr>
        <p:sp>
          <p:nvSpPr>
            <p:cNvPr id="1280" name="1279 Rectángulo"/>
            <p:cNvSpPr/>
            <p:nvPr/>
          </p:nvSpPr>
          <p:spPr>
            <a:xfrm>
              <a:off x="0" y="0"/>
              <a:ext cx="9144000" cy="818147"/>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18156" name="Text Box 2"/>
            <p:cNvSpPr txBox="1">
              <a:spLocks noChangeArrowheads="1"/>
            </p:cNvSpPr>
            <p:nvPr/>
          </p:nvSpPr>
          <p:spPr bwMode="auto">
            <a:xfrm>
              <a:off x="1552075" y="156411"/>
              <a:ext cx="6581274" cy="523220"/>
            </a:xfrm>
            <a:prstGeom prst="rect">
              <a:avLst/>
            </a:prstGeom>
            <a:noFill/>
            <a:ln w="9525">
              <a:noFill/>
              <a:miter lim="800000"/>
              <a:headEnd/>
              <a:tailEnd/>
            </a:ln>
          </p:spPr>
          <p:txBody>
            <a:bodyPr>
              <a:spAutoFit/>
            </a:bodyPr>
            <a:lstStyle/>
            <a:p>
              <a:pPr algn="ctr">
                <a:spcBef>
                  <a:spcPct val="50000"/>
                </a:spcBef>
              </a:pPr>
              <a:r>
                <a:rPr lang="es-ES" sz="2800" b="1">
                  <a:solidFill>
                    <a:srgbClr val="FFFFFF"/>
                  </a:solidFill>
                </a:rPr>
                <a:t>Ojo con astigmatismo hipermetrópico</a:t>
              </a:r>
            </a:p>
          </p:txBody>
        </p:sp>
      </p:grpSp>
      <p:sp>
        <p:nvSpPr>
          <p:cNvPr id="1281" name="1280 Elipse"/>
          <p:cNvSpPr/>
          <p:nvPr/>
        </p:nvSpPr>
        <p:spPr>
          <a:xfrm>
            <a:off x="5181600" y="3148013"/>
            <a:ext cx="165100"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82" name="1281 Elipse"/>
          <p:cNvSpPr/>
          <p:nvPr/>
        </p:nvSpPr>
        <p:spPr>
          <a:xfrm>
            <a:off x="5248275" y="3024188"/>
            <a:ext cx="165100"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83" name="1282 Elipse"/>
          <p:cNvSpPr/>
          <p:nvPr/>
        </p:nvSpPr>
        <p:spPr>
          <a:xfrm>
            <a:off x="5170488" y="4208463"/>
            <a:ext cx="163512"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Tree>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0194" name="Group 3"/>
          <p:cNvGrpSpPr>
            <a:grpSpLocks/>
          </p:cNvGrpSpPr>
          <p:nvPr/>
        </p:nvGrpSpPr>
        <p:grpSpPr bwMode="auto">
          <a:xfrm>
            <a:off x="304800" y="2327275"/>
            <a:ext cx="8458200" cy="2779713"/>
            <a:chOff x="192" y="1466"/>
            <a:chExt cx="5328" cy="1751"/>
          </a:xfrm>
        </p:grpSpPr>
        <p:grpSp>
          <p:nvGrpSpPr>
            <p:cNvPr id="521462" name="Group 4"/>
            <p:cNvGrpSpPr>
              <a:grpSpLocks/>
            </p:cNvGrpSpPr>
            <p:nvPr/>
          </p:nvGrpSpPr>
          <p:grpSpPr bwMode="auto">
            <a:xfrm>
              <a:off x="192" y="1466"/>
              <a:ext cx="5328" cy="1751"/>
              <a:chOff x="192" y="1466"/>
              <a:chExt cx="5328" cy="1751"/>
            </a:xfrm>
          </p:grpSpPr>
          <p:grpSp>
            <p:nvGrpSpPr>
              <p:cNvPr id="521464" name="Group 5"/>
              <p:cNvGrpSpPr>
                <a:grpSpLocks/>
              </p:cNvGrpSpPr>
              <p:nvPr/>
            </p:nvGrpSpPr>
            <p:grpSpPr bwMode="auto">
              <a:xfrm>
                <a:off x="3072" y="1466"/>
                <a:ext cx="1839" cy="1751"/>
                <a:chOff x="3961" y="2685"/>
                <a:chExt cx="3629" cy="3390"/>
              </a:xfrm>
            </p:grpSpPr>
            <p:sp>
              <p:nvSpPr>
                <p:cNvPr id="521467"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21468"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21469"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21470"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21465" name="Line 10"/>
              <p:cNvSpPr>
                <a:spLocks noChangeShapeType="1"/>
              </p:cNvSpPr>
              <p:nvPr/>
            </p:nvSpPr>
            <p:spPr bwMode="auto">
              <a:xfrm>
                <a:off x="192" y="2334"/>
                <a:ext cx="5328" cy="0"/>
              </a:xfrm>
              <a:prstGeom prst="line">
                <a:avLst/>
              </a:prstGeom>
              <a:noFill/>
              <a:ln w="9525">
                <a:solidFill>
                  <a:schemeClr val="tx1"/>
                </a:solidFill>
                <a:round/>
                <a:headEnd/>
                <a:tailEnd/>
              </a:ln>
            </p:spPr>
            <p:txBody>
              <a:bodyPr/>
              <a:lstStyle/>
              <a:p>
                <a:endParaRPr lang="es-ES_tradnl"/>
              </a:p>
            </p:txBody>
          </p:sp>
          <p:sp>
            <p:nvSpPr>
              <p:cNvPr id="521466" name="Oval 11"/>
              <p:cNvSpPr>
                <a:spLocks noChangeArrowheads="1"/>
              </p:cNvSpPr>
              <p:nvPr/>
            </p:nvSpPr>
            <p:spPr bwMode="auto">
              <a:xfrm>
                <a:off x="3245" y="2037"/>
                <a:ext cx="93"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sp>
          <p:nvSpPr>
            <p:cNvPr id="521463" name="Oval 12"/>
            <p:cNvSpPr>
              <a:spLocks noChangeArrowheads="1"/>
            </p:cNvSpPr>
            <p:nvPr/>
          </p:nvSpPr>
          <p:spPr bwMode="auto">
            <a:xfrm>
              <a:off x="3199" y="2037"/>
              <a:ext cx="185"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grpSp>
        <p:nvGrpSpPr>
          <p:cNvPr id="520195" name="Group 13"/>
          <p:cNvGrpSpPr>
            <a:grpSpLocks/>
          </p:cNvGrpSpPr>
          <p:nvPr/>
        </p:nvGrpSpPr>
        <p:grpSpPr bwMode="auto">
          <a:xfrm>
            <a:off x="301625" y="2943225"/>
            <a:ext cx="631825" cy="1358900"/>
            <a:chOff x="190" y="1460"/>
            <a:chExt cx="398" cy="856"/>
          </a:xfrm>
        </p:grpSpPr>
        <p:grpSp>
          <p:nvGrpSpPr>
            <p:cNvPr id="521042" name="Group 14"/>
            <p:cNvGrpSpPr>
              <a:grpSpLocks/>
            </p:cNvGrpSpPr>
            <p:nvPr/>
          </p:nvGrpSpPr>
          <p:grpSpPr bwMode="auto">
            <a:xfrm rot="-312359">
              <a:off x="257" y="1460"/>
              <a:ext cx="331" cy="856"/>
              <a:chOff x="396" y="1432"/>
              <a:chExt cx="343" cy="871"/>
            </a:xfrm>
          </p:grpSpPr>
          <p:sp>
            <p:nvSpPr>
              <p:cNvPr id="521262"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21263"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21264"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21265"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21266"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21267"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21268"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21269"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21270"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21271"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21272"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21273"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21274"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21275"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21276"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21277"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21278"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21279"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21280"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21281"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21282"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21283"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21284"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21285"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21286"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21287"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21288"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21289"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21290"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21291"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21292"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21293"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21294"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21295"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21296"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21297"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21298"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21299"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21300"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21301"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21302"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21303"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21304"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21305"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21306"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21307"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21308"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21309"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21310"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21311"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21312"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21313"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21314"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21315"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21316"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21317"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21318"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21319"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21320"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21321"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21322"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21323"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21324"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21325"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21326"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21327"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21328"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21329"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21330"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21331"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21332"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21333"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21334"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21335"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21336"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21337"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21338"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21339"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21340"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21341"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21342"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21343"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21344"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21345"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21346"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21347"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21348"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21349"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21350"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21351"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21352"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21353"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21354"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21355"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21356"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21357"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21358"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21359"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21360"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21361"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21362"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21363"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21364"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21365"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21366"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21367"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21368"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21369"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21370"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21371"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21372"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21373"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21374"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21375"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21376"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21377"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21378"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21379"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21380"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21381"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21382"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21383"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21384"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21385"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21386"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21387"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21388"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21389"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21390"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21391"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21392"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21393"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21394"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21395"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21396"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21397"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21398"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21399"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21400"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21401"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21402"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21403"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21404"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21405"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21406"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21407"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21408"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21409"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21410"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21411"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21412"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21413"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21414"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21415"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21416"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21417"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21418"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21419"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21420"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21421"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21422"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21423"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21424"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21425"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21426"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21427"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21428"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21429"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21430"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21431"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21432"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21433"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21434"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21435"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21436"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21437"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21438"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21439"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21440"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21441"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21442"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21443"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21444"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21445"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21446"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21447"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21448"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21449"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21450"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21451"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21452"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21453"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21454"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21455"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21456"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21457"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21458"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21459"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21460"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21461"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21043" name="Group 215"/>
            <p:cNvGrpSpPr>
              <a:grpSpLocks/>
            </p:cNvGrpSpPr>
            <p:nvPr/>
          </p:nvGrpSpPr>
          <p:grpSpPr bwMode="auto">
            <a:xfrm rot="-312359">
              <a:off x="190" y="1482"/>
              <a:ext cx="397" cy="788"/>
              <a:chOff x="327" y="1451"/>
              <a:chExt cx="412" cy="802"/>
            </a:xfrm>
          </p:grpSpPr>
          <p:sp>
            <p:nvSpPr>
              <p:cNvPr id="521062"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21063"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21064"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21065"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21066"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21067"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21068"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21069"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21070"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21071"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21072"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21073"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21074"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21075"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21076"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21077"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21078"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21079"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21080"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21081"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21082"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21083"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21084"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21085"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21086"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21087"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21088"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21089"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21090"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21091"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21092"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21093"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21094"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21095"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21096"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21097"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21098"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21099"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21100"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21101"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21102"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21103"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21104"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21105"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21106"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21107"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21108"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21109"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21110"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21111"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21112"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21113"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21114"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21115"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21116"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21117"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21118"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21119"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21120"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21121"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21122"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21123"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21124"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21125"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21126"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21127"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21128"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21129"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21130"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21131"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21132"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21133"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21134"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21135"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21136"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21137"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21138"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21139"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21140"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21141"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21142"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21143"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21144"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21145"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21146"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21147"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21148"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21149"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21150"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21151"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21152"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21153"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21154"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21155"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21156"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21157"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21158"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21159"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21160"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21161"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21162"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21163"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21164"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21165"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21166"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21167"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21168"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21169"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21170"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21171"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21172"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21173"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1174"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21175"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21176"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1177"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21178"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21179"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21180"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21181"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21182"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21183"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21184"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21185"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21186"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21187"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21188"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21189"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21190"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21191"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21192"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21193"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21194"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21195"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21196"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21197"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21198"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21199"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21200"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21201"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21202"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21203"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21204"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21205"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21206"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21207"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21208"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21209"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21210"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21211"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21212"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21213"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21214"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21215"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21216"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21217"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21218"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21219"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21220"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21221"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21222"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21223"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21224"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21225"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1226"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21227"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21228"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21229"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21230"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21231"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21232"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21233"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21234"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21235"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21236"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21237"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21238"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21239"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21240"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21241"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21242"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21243"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21244"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21245"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21246"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21247"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21248"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21249"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21250"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21251"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21252"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21253"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21254"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21255"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21256"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21257"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21258"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21259"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21260"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21261"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21044"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21045"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21046"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21047"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21048"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21049"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21050"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1051"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21052"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21053"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21054"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21055"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21056"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21057"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21058"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21059"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21060"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21061"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520196" name="Group 434"/>
          <p:cNvGrpSpPr>
            <a:grpSpLocks/>
          </p:cNvGrpSpPr>
          <p:nvPr/>
        </p:nvGrpSpPr>
        <p:grpSpPr bwMode="auto">
          <a:xfrm rot="630703" flipH="1">
            <a:off x="7240588" y="3375025"/>
            <a:ext cx="373062" cy="800100"/>
            <a:chOff x="5066" y="2330"/>
            <a:chExt cx="244" cy="513"/>
          </a:xfrm>
        </p:grpSpPr>
        <p:grpSp>
          <p:nvGrpSpPr>
            <p:cNvPr id="520623" name="Group 435"/>
            <p:cNvGrpSpPr>
              <a:grpSpLocks/>
            </p:cNvGrpSpPr>
            <p:nvPr/>
          </p:nvGrpSpPr>
          <p:grpSpPr bwMode="auto">
            <a:xfrm>
              <a:off x="5066" y="2330"/>
              <a:ext cx="204" cy="513"/>
              <a:chOff x="5066" y="2330"/>
              <a:chExt cx="204" cy="513"/>
            </a:xfrm>
          </p:grpSpPr>
          <p:sp>
            <p:nvSpPr>
              <p:cNvPr id="520842"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20843"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20844"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20845"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20846"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20847"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20848"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20849"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20850"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20851"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20852"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20853"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20854"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20855"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20856"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20857"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20858"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20859"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20860"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20861"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20862"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20863"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20864"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20865"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20866"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20867"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20868"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20869"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20870"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20871"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20872"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20873"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0874"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0875"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20876"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20877"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20878"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20879"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20880"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20881"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20882"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20883"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20884"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20885"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20886"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20887"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20888"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20889"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0890"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0891"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20892"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20893"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20894"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20895"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20896"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20897"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20898"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20899"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20900"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20901"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20902"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20903"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20904"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0905"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20906"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20907"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20908"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20909"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20910"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0911"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20912"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20913"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20914"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20915"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20916"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20917"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20918"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20919"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20920"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20921"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20922"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20923"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20924"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20925"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20926"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20927"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20928"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20929"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20930"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20931"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20932"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20933"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20934"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20935"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20936"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20937"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20938"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20939"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20940"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20941"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20942"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20943"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20944"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20945"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20946"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20947"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20948"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20949"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20950"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20951"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20952"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20953"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20954"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20955"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20956"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20957"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20958"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20959"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20960"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20961"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20962"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20963"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20964"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20965"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20966"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20967"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20968"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20969"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20970"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20971"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20972"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20973"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20974"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20975"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20976"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20977"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20978"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20979"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20980"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20981"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20982"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20983"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20984"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20985"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20986"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20987"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20988"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20989"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20990"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20991"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20992"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20993"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20994"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20995"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20996"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20997"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20998"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20999"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21000"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21001"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21002"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21003"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21004"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21005"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21006"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21007"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21008"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21009"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21010"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21011"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21012"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21013"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21014"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21015"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21016"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21017"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21018"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21019"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21020"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21021"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21022"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21023"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21024"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21025"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21026"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21027"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21028"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21029"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21030"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21031"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21032"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21033"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21034"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21035"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21036"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21037"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21038"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21039"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21040"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21041"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20624" name="Group 636"/>
            <p:cNvGrpSpPr>
              <a:grpSpLocks/>
            </p:cNvGrpSpPr>
            <p:nvPr/>
          </p:nvGrpSpPr>
          <p:grpSpPr bwMode="auto">
            <a:xfrm>
              <a:off x="5066" y="2355"/>
              <a:ext cx="244" cy="483"/>
              <a:chOff x="5066" y="2355"/>
              <a:chExt cx="244" cy="483"/>
            </a:xfrm>
          </p:grpSpPr>
          <p:sp>
            <p:nvSpPr>
              <p:cNvPr id="520642"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20643"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20644"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20645"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20646"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20647"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20648"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20649"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20650"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20651"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20652"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20653"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20654"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20655"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20656"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20657"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20658"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20659"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20660"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20661"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0662"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0663"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20664"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20665"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20666"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20667"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20668"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20669"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20670"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20671"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20672"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20673"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20674"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20675"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20676"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20677"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20678"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20679"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20680"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20681"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20682"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20683"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20684"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20685"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20686"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20687"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20688"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20689"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20690"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20691"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20692"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20693"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20694"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20695"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20696"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20697"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20698"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20699"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20700"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20701"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20702"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20703"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20704"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20705"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20706"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20707"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20708"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20709"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20710"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20711"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20712"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20713"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20714"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20715"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20716"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0717"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20718"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20719"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20720"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20721"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20722"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20723"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20724"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0725"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0726"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20727"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20728"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20729"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20730"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20731"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20732"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20733"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20734"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20735"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0736"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20737"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20738"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20739"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20740"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20741"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20742"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0743"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0744"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20745"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20746"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747"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20748"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20749"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20750"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20751"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20752"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20753"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20754"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20755"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756"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757"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20758"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20759"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20760"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20761"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20762"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20763"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20764"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20765"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20766"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20767"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20768"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0769"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20770"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20771"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0772"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20773"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20774"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20775"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20776"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20777"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20778"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20779"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20780"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20781"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20782"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20783"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20784"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20785"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20786"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20787"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20788"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20789"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20790"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20791"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20792"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20793"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20794"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20795"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20796"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20797"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20798"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20799"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20800"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20801"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0802"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803"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20804"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20805"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20806"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20807"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808"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809"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20810"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20811"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20812"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20813"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20814"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20815"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20816"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20817"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0818"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20819"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20820"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20821"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20822"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20823"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20824"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0825"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20826"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20827"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0828"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0829"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20830"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20831"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20832"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20833"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20834"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20835"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20836"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20837"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20838"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20839"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0840"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0841"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20625"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20626"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0627"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0628"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20629"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20630"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20631"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20632"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20633"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634"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20635"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0636"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20637"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0638"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0639"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20640"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0641"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grpSp>
        <p:nvGrpSpPr>
          <p:cNvPr id="520197" name="Group 434"/>
          <p:cNvGrpSpPr>
            <a:grpSpLocks/>
          </p:cNvGrpSpPr>
          <p:nvPr/>
        </p:nvGrpSpPr>
        <p:grpSpPr bwMode="auto">
          <a:xfrm rot="630703" flipH="1">
            <a:off x="6927850" y="3375025"/>
            <a:ext cx="373063" cy="800100"/>
            <a:chOff x="5066" y="2330"/>
            <a:chExt cx="244" cy="513"/>
          </a:xfrm>
        </p:grpSpPr>
        <p:grpSp>
          <p:nvGrpSpPr>
            <p:cNvPr id="520204" name="Group 435"/>
            <p:cNvGrpSpPr>
              <a:grpSpLocks/>
            </p:cNvGrpSpPr>
            <p:nvPr/>
          </p:nvGrpSpPr>
          <p:grpSpPr bwMode="auto">
            <a:xfrm>
              <a:off x="5066" y="2330"/>
              <a:ext cx="204" cy="513"/>
              <a:chOff x="5066" y="2330"/>
              <a:chExt cx="204" cy="513"/>
            </a:xfrm>
          </p:grpSpPr>
          <p:sp>
            <p:nvSpPr>
              <p:cNvPr id="520423"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20424"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20425"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20426"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20427"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20428"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20429"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20430"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20431"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20432"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20433"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20434"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20435"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20436"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20437"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20438"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20439"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20440"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20441"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20442"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20443"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20444"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20445"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20446"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20447"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20448"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20449"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20450"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20451"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20452"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20453"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20454"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0455"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0456"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20457"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20458"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20459"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20460"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20461"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20462"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20463"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20464"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20465"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20466"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20467"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20468"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20469"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20470"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0471"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0472"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20473"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20474"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20475"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20476"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20477"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20478"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20479"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20480"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20481"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20482"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20483"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20484"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20485"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0486"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20487"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20488"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20489"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20490"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20491"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0492"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20493"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20494"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20495"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20496"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20497"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20498"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20499"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20500"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20501"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20502"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20503"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20504"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20505"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20506"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20507"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20508"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20509"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20510"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20511"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20512"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20513"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20514"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20515"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20516"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20517"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20518"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20519"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20520"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20521"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20522"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20523"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20524"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20525"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20526"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20527"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20528"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20529"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20530"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20531"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20532"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20533"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20534"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20535"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20536"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20537"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20538"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20539"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20540"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20541"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20542"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20543"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20544"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20545"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20546"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20547"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20548"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20549"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20550"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20551"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20552"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20553"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20554"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20555"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20556"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20557"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20558"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20559"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20560"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20561"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20562"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20563"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20564"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20565"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20566"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20567"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20568"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20569"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20570"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20571"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20572"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20573"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20574"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20575"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20576"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20577"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20578"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20579"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20580"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20581"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20582"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20583"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20584"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20585"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20586"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20587"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20588"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20589"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20590"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20591"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20592"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20593"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20594"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20595"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20596"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20597"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20598"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20599"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20600"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20601"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20602"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20603"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20604"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20605"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20606"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20607"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20608"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20609"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20610"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20611"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20612"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20613"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20614"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20615"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20616"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20617"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20618"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20619"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20620"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20621"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20622"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20205" name="Group 636"/>
            <p:cNvGrpSpPr>
              <a:grpSpLocks/>
            </p:cNvGrpSpPr>
            <p:nvPr/>
          </p:nvGrpSpPr>
          <p:grpSpPr bwMode="auto">
            <a:xfrm>
              <a:off x="5066" y="2355"/>
              <a:ext cx="244" cy="483"/>
              <a:chOff x="5066" y="2355"/>
              <a:chExt cx="244" cy="483"/>
            </a:xfrm>
          </p:grpSpPr>
          <p:sp>
            <p:nvSpPr>
              <p:cNvPr id="520223"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20224"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20225"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20226"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20227"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20228"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20229"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20230"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20231"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20232"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20233"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20234"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20235"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20236"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20237"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20238"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20239"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20240"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20241"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20242"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0243"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0244"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20245"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20246"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20247"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20248"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20249"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20250"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20251"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20252"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20253"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20254"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20255"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20256"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20257"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20258"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20259"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20260"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20261"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20262"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20263"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20264"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20265"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20266"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20267"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20268"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20269"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20270"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20271"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20272"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20273"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20274"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20275"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20276"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20277"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20278"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20279"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20280"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20281"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20282"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20283"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20284"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20285"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20286"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20287"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20288"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20289"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20290"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20291"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20292"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20293"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20294"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20295"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20296"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20297"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0298"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20299"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20300"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20301"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20302"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20303"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20304"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20305"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0306"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0307"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20308"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20309"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20310"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20311"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20312"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20313"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20314"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20315"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20316"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0317"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20318"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20319"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20320"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20321"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20322"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20323"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0324"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0325"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20326"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20327"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328"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20329"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20330"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20331"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20332"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20333"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20334"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20335"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20336"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337"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338"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20339"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20340"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20341"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20342"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20343"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20344"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20345"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20346"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20347"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20348"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20349"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0350"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20351"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20352"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0353"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20354"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20355"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20356"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20357"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20358"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20359"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20360"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20361"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20362"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20363"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20364"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20365"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20366"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20367"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20368"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20369"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20370"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20371"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20372"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20373"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20374"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20375"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20376"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20377"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20378"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20379"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20380"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20381"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20382"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0383"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384"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20385"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20386"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20387"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20388"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389"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390"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20391"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20392"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20393"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20394"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20395"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20396"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20397"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20398"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0399"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20400"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20401"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20402"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20403"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20404"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20405"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0406"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20407"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20408"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0409"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0410"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20411"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20412"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20413"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20414"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20415"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20416"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20417"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20418"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20419"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20420"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0421"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0422"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20206"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20207"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0208"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0209"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20210"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20211"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20212"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20213"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20214"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0215"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20216"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0217"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20218"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0219"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0220"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20221"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0222"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520198" name="1277 CuadroTexto"/>
          <p:cNvSpPr txBox="1">
            <a:spLocks noChangeArrowheads="1"/>
          </p:cNvSpPr>
          <p:nvPr/>
        </p:nvSpPr>
        <p:spPr bwMode="auto">
          <a:xfrm>
            <a:off x="1227138" y="5583238"/>
            <a:ext cx="7099300" cy="830262"/>
          </a:xfrm>
          <a:prstGeom prst="rect">
            <a:avLst/>
          </a:prstGeom>
          <a:noFill/>
          <a:ln w="9525">
            <a:noFill/>
            <a:miter lim="800000"/>
            <a:headEnd/>
            <a:tailEnd/>
          </a:ln>
        </p:spPr>
        <p:txBody>
          <a:bodyPr>
            <a:spAutoFit/>
          </a:bodyPr>
          <a:lstStyle/>
          <a:p>
            <a:pPr algn="ctr"/>
            <a:r>
              <a:rPr lang="es-ES_tradnl" b="1">
                <a:solidFill>
                  <a:srgbClr val="000000"/>
                </a:solidFill>
                <a:latin typeface="Calibri" pitchFamily="34" charset="0"/>
              </a:rPr>
              <a:t>Si las dos imágenes se formaran “delante” de la retina el astigmatismo es miópico.</a:t>
            </a:r>
          </a:p>
        </p:txBody>
      </p:sp>
      <p:sp>
        <p:nvSpPr>
          <p:cNvPr id="1279" name="1278 Rectángulo"/>
          <p:cNvSpPr/>
          <p:nvPr/>
        </p:nvSpPr>
        <p:spPr>
          <a:xfrm>
            <a:off x="0" y="0"/>
            <a:ext cx="9144000" cy="817563"/>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20200" name="Text Box 2"/>
          <p:cNvSpPr txBox="1">
            <a:spLocks noChangeArrowheads="1"/>
          </p:cNvSpPr>
          <p:nvPr/>
        </p:nvSpPr>
        <p:spPr bwMode="auto">
          <a:xfrm>
            <a:off x="1552575" y="157163"/>
            <a:ext cx="6580188" cy="522287"/>
          </a:xfrm>
          <a:prstGeom prst="rect">
            <a:avLst/>
          </a:prstGeom>
          <a:noFill/>
          <a:ln w="9525">
            <a:noFill/>
            <a:miter lim="800000"/>
            <a:headEnd/>
            <a:tailEnd/>
          </a:ln>
        </p:spPr>
        <p:txBody>
          <a:bodyPr>
            <a:spAutoFit/>
          </a:bodyPr>
          <a:lstStyle/>
          <a:p>
            <a:pPr algn="ctr">
              <a:spcBef>
                <a:spcPct val="50000"/>
              </a:spcBef>
            </a:pPr>
            <a:r>
              <a:rPr lang="es-ES" sz="2800" b="1">
                <a:solidFill>
                  <a:srgbClr val="FFFFFF"/>
                </a:solidFill>
              </a:rPr>
              <a:t>Ojo con astigmatismo miópico</a:t>
            </a:r>
          </a:p>
        </p:txBody>
      </p:sp>
      <p:sp>
        <p:nvSpPr>
          <p:cNvPr id="1282" name="1281 Elipse"/>
          <p:cNvSpPr/>
          <p:nvPr/>
        </p:nvSpPr>
        <p:spPr>
          <a:xfrm>
            <a:off x="5181600" y="3148013"/>
            <a:ext cx="165100"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83" name="1282 Elipse"/>
          <p:cNvSpPr/>
          <p:nvPr/>
        </p:nvSpPr>
        <p:spPr>
          <a:xfrm>
            <a:off x="5248275" y="3024188"/>
            <a:ext cx="165100"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84" name="1283 Elipse"/>
          <p:cNvSpPr/>
          <p:nvPr/>
        </p:nvSpPr>
        <p:spPr>
          <a:xfrm>
            <a:off x="5160963" y="4219575"/>
            <a:ext cx="163512" cy="90488"/>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22242" name="Group 3"/>
          <p:cNvGrpSpPr>
            <a:grpSpLocks/>
          </p:cNvGrpSpPr>
          <p:nvPr/>
        </p:nvGrpSpPr>
        <p:grpSpPr bwMode="auto">
          <a:xfrm>
            <a:off x="304800" y="2327275"/>
            <a:ext cx="8458200" cy="2779713"/>
            <a:chOff x="192" y="1466"/>
            <a:chExt cx="5328" cy="1751"/>
          </a:xfrm>
        </p:grpSpPr>
        <p:grpSp>
          <p:nvGrpSpPr>
            <p:cNvPr id="523520" name="Group 4"/>
            <p:cNvGrpSpPr>
              <a:grpSpLocks/>
            </p:cNvGrpSpPr>
            <p:nvPr/>
          </p:nvGrpSpPr>
          <p:grpSpPr bwMode="auto">
            <a:xfrm>
              <a:off x="192" y="1466"/>
              <a:ext cx="5328" cy="1751"/>
              <a:chOff x="192" y="1466"/>
              <a:chExt cx="5328" cy="1751"/>
            </a:xfrm>
          </p:grpSpPr>
          <p:grpSp>
            <p:nvGrpSpPr>
              <p:cNvPr id="523522" name="Group 5"/>
              <p:cNvGrpSpPr>
                <a:grpSpLocks/>
              </p:cNvGrpSpPr>
              <p:nvPr/>
            </p:nvGrpSpPr>
            <p:grpSpPr bwMode="auto">
              <a:xfrm>
                <a:off x="3072" y="1466"/>
                <a:ext cx="1839" cy="1751"/>
                <a:chOff x="3961" y="2685"/>
                <a:chExt cx="3629" cy="3390"/>
              </a:xfrm>
            </p:grpSpPr>
            <p:sp>
              <p:nvSpPr>
                <p:cNvPr id="523524"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523525"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523526"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523527"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523523" name="Line 10"/>
              <p:cNvSpPr>
                <a:spLocks noChangeShapeType="1"/>
              </p:cNvSpPr>
              <p:nvPr/>
            </p:nvSpPr>
            <p:spPr bwMode="auto">
              <a:xfrm>
                <a:off x="192" y="2334"/>
                <a:ext cx="5328" cy="0"/>
              </a:xfrm>
              <a:prstGeom prst="line">
                <a:avLst/>
              </a:prstGeom>
              <a:noFill/>
              <a:ln w="9525">
                <a:solidFill>
                  <a:schemeClr val="tx1"/>
                </a:solidFill>
                <a:round/>
                <a:headEnd/>
                <a:tailEnd/>
              </a:ln>
            </p:spPr>
            <p:txBody>
              <a:bodyPr/>
              <a:lstStyle/>
              <a:p>
                <a:endParaRPr lang="es-ES_tradnl"/>
              </a:p>
            </p:txBody>
          </p:sp>
        </p:grpSp>
        <p:sp>
          <p:nvSpPr>
            <p:cNvPr id="523521" name="Oval 12"/>
            <p:cNvSpPr>
              <a:spLocks noChangeArrowheads="1"/>
            </p:cNvSpPr>
            <p:nvPr/>
          </p:nvSpPr>
          <p:spPr bwMode="auto">
            <a:xfrm>
              <a:off x="3199" y="2045"/>
              <a:ext cx="185" cy="613"/>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grpSp>
      <p:grpSp>
        <p:nvGrpSpPr>
          <p:cNvPr id="522243" name="Group 13"/>
          <p:cNvGrpSpPr>
            <a:grpSpLocks/>
          </p:cNvGrpSpPr>
          <p:nvPr/>
        </p:nvGrpSpPr>
        <p:grpSpPr bwMode="auto">
          <a:xfrm>
            <a:off x="301625" y="2955925"/>
            <a:ext cx="631825" cy="1358900"/>
            <a:chOff x="190" y="1460"/>
            <a:chExt cx="398" cy="856"/>
          </a:xfrm>
        </p:grpSpPr>
        <p:grpSp>
          <p:nvGrpSpPr>
            <p:cNvPr id="523100" name="Group 14"/>
            <p:cNvGrpSpPr>
              <a:grpSpLocks/>
            </p:cNvGrpSpPr>
            <p:nvPr/>
          </p:nvGrpSpPr>
          <p:grpSpPr bwMode="auto">
            <a:xfrm rot="-312359">
              <a:off x="257" y="1460"/>
              <a:ext cx="331" cy="856"/>
              <a:chOff x="396" y="1432"/>
              <a:chExt cx="343" cy="871"/>
            </a:xfrm>
          </p:grpSpPr>
          <p:sp>
            <p:nvSpPr>
              <p:cNvPr id="523320"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p>
            </p:txBody>
          </p:sp>
          <p:sp>
            <p:nvSpPr>
              <p:cNvPr id="523321"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p>
            </p:txBody>
          </p:sp>
          <p:sp>
            <p:nvSpPr>
              <p:cNvPr id="523322"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p>
            </p:txBody>
          </p:sp>
          <p:sp>
            <p:nvSpPr>
              <p:cNvPr id="523323"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p>
            </p:txBody>
          </p:sp>
          <p:sp>
            <p:nvSpPr>
              <p:cNvPr id="523324"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p>
            </p:txBody>
          </p:sp>
          <p:sp>
            <p:nvSpPr>
              <p:cNvPr id="523325"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p>
            </p:txBody>
          </p:sp>
          <p:sp>
            <p:nvSpPr>
              <p:cNvPr id="523326"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p>
            </p:txBody>
          </p:sp>
          <p:sp>
            <p:nvSpPr>
              <p:cNvPr id="523327"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23328"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p>
            </p:txBody>
          </p:sp>
          <p:sp>
            <p:nvSpPr>
              <p:cNvPr id="523329"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p>
            </p:txBody>
          </p:sp>
          <p:sp>
            <p:nvSpPr>
              <p:cNvPr id="523330"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p>
            </p:txBody>
          </p:sp>
          <p:sp>
            <p:nvSpPr>
              <p:cNvPr id="523331"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p>
            </p:txBody>
          </p:sp>
          <p:sp>
            <p:nvSpPr>
              <p:cNvPr id="523332"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p>
            </p:txBody>
          </p:sp>
          <p:sp>
            <p:nvSpPr>
              <p:cNvPr id="523333"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p>
            </p:txBody>
          </p:sp>
          <p:sp>
            <p:nvSpPr>
              <p:cNvPr id="523334"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p>
            </p:txBody>
          </p:sp>
          <p:sp>
            <p:nvSpPr>
              <p:cNvPr id="523335"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p>
            </p:txBody>
          </p:sp>
          <p:sp>
            <p:nvSpPr>
              <p:cNvPr id="523336"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p>
            </p:txBody>
          </p:sp>
          <p:sp>
            <p:nvSpPr>
              <p:cNvPr id="523337"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p>
            </p:txBody>
          </p:sp>
          <p:sp>
            <p:nvSpPr>
              <p:cNvPr id="523338"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p>
            </p:txBody>
          </p:sp>
          <p:sp>
            <p:nvSpPr>
              <p:cNvPr id="523339"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p>
            </p:txBody>
          </p:sp>
          <p:sp>
            <p:nvSpPr>
              <p:cNvPr id="523340"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p>
            </p:txBody>
          </p:sp>
          <p:sp>
            <p:nvSpPr>
              <p:cNvPr id="523341"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p>
            </p:txBody>
          </p:sp>
          <p:sp>
            <p:nvSpPr>
              <p:cNvPr id="523342"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p>
            </p:txBody>
          </p:sp>
          <p:sp>
            <p:nvSpPr>
              <p:cNvPr id="523343"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p>
            </p:txBody>
          </p:sp>
          <p:sp>
            <p:nvSpPr>
              <p:cNvPr id="523344"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p>
            </p:txBody>
          </p:sp>
          <p:sp>
            <p:nvSpPr>
              <p:cNvPr id="523345"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p>
            </p:txBody>
          </p:sp>
          <p:sp>
            <p:nvSpPr>
              <p:cNvPr id="523346"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p>
            </p:txBody>
          </p:sp>
          <p:sp>
            <p:nvSpPr>
              <p:cNvPr id="523347"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p>
            </p:txBody>
          </p:sp>
          <p:sp>
            <p:nvSpPr>
              <p:cNvPr id="523348"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p>
            </p:txBody>
          </p:sp>
          <p:sp>
            <p:nvSpPr>
              <p:cNvPr id="523349"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p>
            </p:txBody>
          </p:sp>
          <p:sp>
            <p:nvSpPr>
              <p:cNvPr id="523350"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23351"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p>
            </p:txBody>
          </p:sp>
          <p:sp>
            <p:nvSpPr>
              <p:cNvPr id="523352"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p>
            </p:txBody>
          </p:sp>
          <p:sp>
            <p:nvSpPr>
              <p:cNvPr id="523353"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p>
            </p:txBody>
          </p:sp>
          <p:sp>
            <p:nvSpPr>
              <p:cNvPr id="523354"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p>
            </p:txBody>
          </p:sp>
          <p:sp>
            <p:nvSpPr>
              <p:cNvPr id="523355"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p>
            </p:txBody>
          </p:sp>
          <p:sp>
            <p:nvSpPr>
              <p:cNvPr id="523356"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p>
            </p:txBody>
          </p:sp>
          <p:sp>
            <p:nvSpPr>
              <p:cNvPr id="523357"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p>
            </p:txBody>
          </p:sp>
          <p:sp>
            <p:nvSpPr>
              <p:cNvPr id="523358"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p>
            </p:txBody>
          </p:sp>
          <p:sp>
            <p:nvSpPr>
              <p:cNvPr id="523359"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p>
            </p:txBody>
          </p:sp>
          <p:sp>
            <p:nvSpPr>
              <p:cNvPr id="523360"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p>
            </p:txBody>
          </p:sp>
          <p:sp>
            <p:nvSpPr>
              <p:cNvPr id="523361"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p>
            </p:txBody>
          </p:sp>
          <p:sp>
            <p:nvSpPr>
              <p:cNvPr id="523362"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p>
            </p:txBody>
          </p:sp>
          <p:sp>
            <p:nvSpPr>
              <p:cNvPr id="523363"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p>
            </p:txBody>
          </p:sp>
          <p:sp>
            <p:nvSpPr>
              <p:cNvPr id="523364"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p>
            </p:txBody>
          </p:sp>
          <p:sp>
            <p:nvSpPr>
              <p:cNvPr id="523365"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p>
            </p:txBody>
          </p:sp>
          <p:sp>
            <p:nvSpPr>
              <p:cNvPr id="523366"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p>
            </p:txBody>
          </p:sp>
          <p:sp>
            <p:nvSpPr>
              <p:cNvPr id="523367"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p>
            </p:txBody>
          </p:sp>
          <p:sp>
            <p:nvSpPr>
              <p:cNvPr id="523368"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p>
            </p:txBody>
          </p:sp>
          <p:sp>
            <p:nvSpPr>
              <p:cNvPr id="523369"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p>
            </p:txBody>
          </p:sp>
          <p:sp>
            <p:nvSpPr>
              <p:cNvPr id="523370"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23371"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p>
            </p:txBody>
          </p:sp>
          <p:sp>
            <p:nvSpPr>
              <p:cNvPr id="523372"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p>
            </p:txBody>
          </p:sp>
          <p:sp>
            <p:nvSpPr>
              <p:cNvPr id="523373"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p>
            </p:txBody>
          </p:sp>
          <p:sp>
            <p:nvSpPr>
              <p:cNvPr id="523374"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p>
            </p:txBody>
          </p:sp>
          <p:sp>
            <p:nvSpPr>
              <p:cNvPr id="523375"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p>
            </p:txBody>
          </p:sp>
          <p:sp>
            <p:nvSpPr>
              <p:cNvPr id="523376"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p>
            </p:txBody>
          </p:sp>
          <p:sp>
            <p:nvSpPr>
              <p:cNvPr id="523377"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p>
            </p:txBody>
          </p:sp>
          <p:sp>
            <p:nvSpPr>
              <p:cNvPr id="523378"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p>
            </p:txBody>
          </p:sp>
          <p:sp>
            <p:nvSpPr>
              <p:cNvPr id="523379"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p>
            </p:txBody>
          </p:sp>
          <p:sp>
            <p:nvSpPr>
              <p:cNvPr id="523380"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p>
            </p:txBody>
          </p:sp>
          <p:sp>
            <p:nvSpPr>
              <p:cNvPr id="523381"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p>
            </p:txBody>
          </p:sp>
          <p:sp>
            <p:nvSpPr>
              <p:cNvPr id="523382"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p>
            </p:txBody>
          </p:sp>
          <p:sp>
            <p:nvSpPr>
              <p:cNvPr id="523383"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p>
            </p:txBody>
          </p:sp>
          <p:sp>
            <p:nvSpPr>
              <p:cNvPr id="523384"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p>
            </p:txBody>
          </p:sp>
          <p:sp>
            <p:nvSpPr>
              <p:cNvPr id="523385"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p>
            </p:txBody>
          </p:sp>
          <p:sp>
            <p:nvSpPr>
              <p:cNvPr id="523386"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p>
            </p:txBody>
          </p:sp>
          <p:sp>
            <p:nvSpPr>
              <p:cNvPr id="523387"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p>
            </p:txBody>
          </p:sp>
          <p:sp>
            <p:nvSpPr>
              <p:cNvPr id="523388"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p>
            </p:txBody>
          </p:sp>
          <p:sp>
            <p:nvSpPr>
              <p:cNvPr id="523389"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p>
            </p:txBody>
          </p:sp>
          <p:sp>
            <p:nvSpPr>
              <p:cNvPr id="523390"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p>
            </p:txBody>
          </p:sp>
          <p:sp>
            <p:nvSpPr>
              <p:cNvPr id="523391"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p>
            </p:txBody>
          </p:sp>
          <p:sp>
            <p:nvSpPr>
              <p:cNvPr id="523392"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p>
            </p:txBody>
          </p:sp>
          <p:sp>
            <p:nvSpPr>
              <p:cNvPr id="523393"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p>
            </p:txBody>
          </p:sp>
          <p:sp>
            <p:nvSpPr>
              <p:cNvPr id="523394"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p>
            </p:txBody>
          </p:sp>
          <p:sp>
            <p:nvSpPr>
              <p:cNvPr id="523395"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p>
            </p:txBody>
          </p:sp>
          <p:sp>
            <p:nvSpPr>
              <p:cNvPr id="523396"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p>
            </p:txBody>
          </p:sp>
          <p:sp>
            <p:nvSpPr>
              <p:cNvPr id="523397"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p>
            </p:txBody>
          </p:sp>
          <p:sp>
            <p:nvSpPr>
              <p:cNvPr id="523398"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p>
            </p:txBody>
          </p:sp>
          <p:sp>
            <p:nvSpPr>
              <p:cNvPr id="523399"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p>
            </p:txBody>
          </p:sp>
          <p:sp>
            <p:nvSpPr>
              <p:cNvPr id="523400"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p>
            </p:txBody>
          </p:sp>
          <p:sp>
            <p:nvSpPr>
              <p:cNvPr id="523401"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p>
            </p:txBody>
          </p:sp>
          <p:sp>
            <p:nvSpPr>
              <p:cNvPr id="523402"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p>
            </p:txBody>
          </p:sp>
          <p:sp>
            <p:nvSpPr>
              <p:cNvPr id="523403"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p>
            </p:txBody>
          </p:sp>
          <p:sp>
            <p:nvSpPr>
              <p:cNvPr id="523404"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p>
            </p:txBody>
          </p:sp>
          <p:sp>
            <p:nvSpPr>
              <p:cNvPr id="523405"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p>
            </p:txBody>
          </p:sp>
          <p:sp>
            <p:nvSpPr>
              <p:cNvPr id="523406"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p>
            </p:txBody>
          </p:sp>
          <p:sp>
            <p:nvSpPr>
              <p:cNvPr id="523407"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p>
            </p:txBody>
          </p:sp>
          <p:sp>
            <p:nvSpPr>
              <p:cNvPr id="523408"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p>
            </p:txBody>
          </p:sp>
          <p:sp>
            <p:nvSpPr>
              <p:cNvPr id="523409"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p>
            </p:txBody>
          </p:sp>
          <p:sp>
            <p:nvSpPr>
              <p:cNvPr id="523410"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p>
            </p:txBody>
          </p:sp>
          <p:sp>
            <p:nvSpPr>
              <p:cNvPr id="523411"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p>
            </p:txBody>
          </p:sp>
          <p:sp>
            <p:nvSpPr>
              <p:cNvPr id="523412"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p>
            </p:txBody>
          </p:sp>
          <p:sp>
            <p:nvSpPr>
              <p:cNvPr id="523413"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p>
            </p:txBody>
          </p:sp>
          <p:sp>
            <p:nvSpPr>
              <p:cNvPr id="523414"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p>
            </p:txBody>
          </p:sp>
          <p:sp>
            <p:nvSpPr>
              <p:cNvPr id="523415"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p>
            </p:txBody>
          </p:sp>
          <p:sp>
            <p:nvSpPr>
              <p:cNvPr id="523416"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p>
            </p:txBody>
          </p:sp>
          <p:sp>
            <p:nvSpPr>
              <p:cNvPr id="523417"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p>
            </p:txBody>
          </p:sp>
          <p:sp>
            <p:nvSpPr>
              <p:cNvPr id="523418"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p>
            </p:txBody>
          </p:sp>
          <p:sp>
            <p:nvSpPr>
              <p:cNvPr id="523419"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p>
            </p:txBody>
          </p:sp>
          <p:sp>
            <p:nvSpPr>
              <p:cNvPr id="523420"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p>
            </p:txBody>
          </p:sp>
          <p:sp>
            <p:nvSpPr>
              <p:cNvPr id="523421"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23422"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p>
            </p:txBody>
          </p:sp>
          <p:sp>
            <p:nvSpPr>
              <p:cNvPr id="523423"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p>
            </p:txBody>
          </p:sp>
          <p:sp>
            <p:nvSpPr>
              <p:cNvPr id="523424"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p>
            </p:txBody>
          </p:sp>
          <p:sp>
            <p:nvSpPr>
              <p:cNvPr id="523425"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p>
            </p:txBody>
          </p:sp>
          <p:sp>
            <p:nvSpPr>
              <p:cNvPr id="523426"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p>
            </p:txBody>
          </p:sp>
          <p:sp>
            <p:nvSpPr>
              <p:cNvPr id="523427"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p>
            </p:txBody>
          </p:sp>
          <p:sp>
            <p:nvSpPr>
              <p:cNvPr id="523428"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p>
            </p:txBody>
          </p:sp>
          <p:sp>
            <p:nvSpPr>
              <p:cNvPr id="523429"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p>
            </p:txBody>
          </p:sp>
          <p:sp>
            <p:nvSpPr>
              <p:cNvPr id="523430"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p>
            </p:txBody>
          </p:sp>
          <p:sp>
            <p:nvSpPr>
              <p:cNvPr id="523431"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p>
            </p:txBody>
          </p:sp>
          <p:sp>
            <p:nvSpPr>
              <p:cNvPr id="523432"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p>
            </p:txBody>
          </p:sp>
          <p:sp>
            <p:nvSpPr>
              <p:cNvPr id="523433"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p>
            </p:txBody>
          </p:sp>
          <p:sp>
            <p:nvSpPr>
              <p:cNvPr id="523434"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p>
            </p:txBody>
          </p:sp>
          <p:sp>
            <p:nvSpPr>
              <p:cNvPr id="523435"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p>
            </p:txBody>
          </p:sp>
          <p:sp>
            <p:nvSpPr>
              <p:cNvPr id="523436"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p>
            </p:txBody>
          </p:sp>
          <p:sp>
            <p:nvSpPr>
              <p:cNvPr id="523437"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p>
            </p:txBody>
          </p:sp>
          <p:sp>
            <p:nvSpPr>
              <p:cNvPr id="523438"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p>
            </p:txBody>
          </p:sp>
          <p:sp>
            <p:nvSpPr>
              <p:cNvPr id="523439"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p>
            </p:txBody>
          </p:sp>
          <p:sp>
            <p:nvSpPr>
              <p:cNvPr id="523440"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p>
            </p:txBody>
          </p:sp>
          <p:sp>
            <p:nvSpPr>
              <p:cNvPr id="523441"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p>
            </p:txBody>
          </p:sp>
          <p:sp>
            <p:nvSpPr>
              <p:cNvPr id="523442"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p>
            </p:txBody>
          </p:sp>
          <p:sp>
            <p:nvSpPr>
              <p:cNvPr id="523443"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p>
            </p:txBody>
          </p:sp>
          <p:sp>
            <p:nvSpPr>
              <p:cNvPr id="523444"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p>
            </p:txBody>
          </p:sp>
          <p:sp>
            <p:nvSpPr>
              <p:cNvPr id="523445"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p>
            </p:txBody>
          </p:sp>
          <p:sp>
            <p:nvSpPr>
              <p:cNvPr id="523446"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p>
            </p:txBody>
          </p:sp>
          <p:sp>
            <p:nvSpPr>
              <p:cNvPr id="523447"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p>
            </p:txBody>
          </p:sp>
          <p:sp>
            <p:nvSpPr>
              <p:cNvPr id="523448"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p>
            </p:txBody>
          </p:sp>
          <p:sp>
            <p:nvSpPr>
              <p:cNvPr id="523449"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p>
            </p:txBody>
          </p:sp>
          <p:sp>
            <p:nvSpPr>
              <p:cNvPr id="523450"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p>
            </p:txBody>
          </p:sp>
          <p:sp>
            <p:nvSpPr>
              <p:cNvPr id="523451"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p>
            </p:txBody>
          </p:sp>
          <p:sp>
            <p:nvSpPr>
              <p:cNvPr id="523452"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p>
            </p:txBody>
          </p:sp>
          <p:sp>
            <p:nvSpPr>
              <p:cNvPr id="523453"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p>
            </p:txBody>
          </p:sp>
          <p:sp>
            <p:nvSpPr>
              <p:cNvPr id="523454"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p>
            </p:txBody>
          </p:sp>
          <p:sp>
            <p:nvSpPr>
              <p:cNvPr id="523455"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p>
            </p:txBody>
          </p:sp>
          <p:sp>
            <p:nvSpPr>
              <p:cNvPr id="523456"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p>
            </p:txBody>
          </p:sp>
          <p:sp>
            <p:nvSpPr>
              <p:cNvPr id="523457"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p>
            </p:txBody>
          </p:sp>
          <p:sp>
            <p:nvSpPr>
              <p:cNvPr id="523458"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p>
            </p:txBody>
          </p:sp>
          <p:sp>
            <p:nvSpPr>
              <p:cNvPr id="523459"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p>
            </p:txBody>
          </p:sp>
          <p:sp>
            <p:nvSpPr>
              <p:cNvPr id="523460"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p>
            </p:txBody>
          </p:sp>
          <p:sp>
            <p:nvSpPr>
              <p:cNvPr id="523461"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p>
            </p:txBody>
          </p:sp>
          <p:sp>
            <p:nvSpPr>
              <p:cNvPr id="523462"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p>
            </p:txBody>
          </p:sp>
          <p:sp>
            <p:nvSpPr>
              <p:cNvPr id="523463"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p>
            </p:txBody>
          </p:sp>
          <p:sp>
            <p:nvSpPr>
              <p:cNvPr id="523464"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p>
            </p:txBody>
          </p:sp>
          <p:sp>
            <p:nvSpPr>
              <p:cNvPr id="523465"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p>
            </p:txBody>
          </p:sp>
          <p:sp>
            <p:nvSpPr>
              <p:cNvPr id="523466"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p>
            </p:txBody>
          </p:sp>
          <p:sp>
            <p:nvSpPr>
              <p:cNvPr id="523467"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p>
            </p:txBody>
          </p:sp>
          <p:sp>
            <p:nvSpPr>
              <p:cNvPr id="523468"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p>
            </p:txBody>
          </p:sp>
          <p:sp>
            <p:nvSpPr>
              <p:cNvPr id="523469"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p>
            </p:txBody>
          </p:sp>
          <p:sp>
            <p:nvSpPr>
              <p:cNvPr id="523470"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p>
            </p:txBody>
          </p:sp>
          <p:sp>
            <p:nvSpPr>
              <p:cNvPr id="523471"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p>
            </p:txBody>
          </p:sp>
          <p:sp>
            <p:nvSpPr>
              <p:cNvPr id="523472"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p>
            </p:txBody>
          </p:sp>
          <p:sp>
            <p:nvSpPr>
              <p:cNvPr id="523473"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p>
            </p:txBody>
          </p:sp>
          <p:sp>
            <p:nvSpPr>
              <p:cNvPr id="523474"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p>
            </p:txBody>
          </p:sp>
          <p:sp>
            <p:nvSpPr>
              <p:cNvPr id="523475"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p>
            </p:txBody>
          </p:sp>
          <p:sp>
            <p:nvSpPr>
              <p:cNvPr id="523476"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p>
            </p:txBody>
          </p:sp>
          <p:sp>
            <p:nvSpPr>
              <p:cNvPr id="523477"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p>
            </p:txBody>
          </p:sp>
          <p:sp>
            <p:nvSpPr>
              <p:cNvPr id="523478"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p>
            </p:txBody>
          </p:sp>
          <p:sp>
            <p:nvSpPr>
              <p:cNvPr id="523479"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p>
            </p:txBody>
          </p:sp>
          <p:sp>
            <p:nvSpPr>
              <p:cNvPr id="523480"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p>
            </p:txBody>
          </p:sp>
          <p:sp>
            <p:nvSpPr>
              <p:cNvPr id="523481"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p>
            </p:txBody>
          </p:sp>
          <p:sp>
            <p:nvSpPr>
              <p:cNvPr id="523482"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p>
            </p:txBody>
          </p:sp>
          <p:sp>
            <p:nvSpPr>
              <p:cNvPr id="523483"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p>
            </p:txBody>
          </p:sp>
          <p:sp>
            <p:nvSpPr>
              <p:cNvPr id="523484"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p>
            </p:txBody>
          </p:sp>
          <p:sp>
            <p:nvSpPr>
              <p:cNvPr id="523485"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p>
            </p:txBody>
          </p:sp>
          <p:sp>
            <p:nvSpPr>
              <p:cNvPr id="523486"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p>
            </p:txBody>
          </p:sp>
          <p:sp>
            <p:nvSpPr>
              <p:cNvPr id="523487"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p>
            </p:txBody>
          </p:sp>
          <p:sp>
            <p:nvSpPr>
              <p:cNvPr id="523488"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p>
            </p:txBody>
          </p:sp>
          <p:sp>
            <p:nvSpPr>
              <p:cNvPr id="523489"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p>
            </p:txBody>
          </p:sp>
          <p:sp>
            <p:nvSpPr>
              <p:cNvPr id="523490"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p>
            </p:txBody>
          </p:sp>
          <p:sp>
            <p:nvSpPr>
              <p:cNvPr id="523491"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p>
            </p:txBody>
          </p:sp>
          <p:sp>
            <p:nvSpPr>
              <p:cNvPr id="523492"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p>
            </p:txBody>
          </p:sp>
          <p:sp>
            <p:nvSpPr>
              <p:cNvPr id="523493"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p>
            </p:txBody>
          </p:sp>
          <p:sp>
            <p:nvSpPr>
              <p:cNvPr id="523494"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p>
            </p:txBody>
          </p:sp>
          <p:sp>
            <p:nvSpPr>
              <p:cNvPr id="523495"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p>
            </p:txBody>
          </p:sp>
          <p:sp>
            <p:nvSpPr>
              <p:cNvPr id="523496"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p>
            </p:txBody>
          </p:sp>
          <p:sp>
            <p:nvSpPr>
              <p:cNvPr id="523497"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p>
            </p:txBody>
          </p:sp>
          <p:sp>
            <p:nvSpPr>
              <p:cNvPr id="523498"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p>
            </p:txBody>
          </p:sp>
          <p:sp>
            <p:nvSpPr>
              <p:cNvPr id="523499"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523500"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p>
            </p:txBody>
          </p:sp>
          <p:sp>
            <p:nvSpPr>
              <p:cNvPr id="523501"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p>
            </p:txBody>
          </p:sp>
          <p:sp>
            <p:nvSpPr>
              <p:cNvPr id="523502"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p>
            </p:txBody>
          </p:sp>
          <p:sp>
            <p:nvSpPr>
              <p:cNvPr id="523503"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p>
            </p:txBody>
          </p:sp>
          <p:sp>
            <p:nvSpPr>
              <p:cNvPr id="523504"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p>
            </p:txBody>
          </p:sp>
          <p:sp>
            <p:nvSpPr>
              <p:cNvPr id="523505"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p>
            </p:txBody>
          </p:sp>
          <p:sp>
            <p:nvSpPr>
              <p:cNvPr id="523506"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p>
            </p:txBody>
          </p:sp>
          <p:sp>
            <p:nvSpPr>
              <p:cNvPr id="523507"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p>
            </p:txBody>
          </p:sp>
          <p:sp>
            <p:nvSpPr>
              <p:cNvPr id="523508"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p>
            </p:txBody>
          </p:sp>
          <p:sp>
            <p:nvSpPr>
              <p:cNvPr id="523509"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p>
            </p:txBody>
          </p:sp>
          <p:sp>
            <p:nvSpPr>
              <p:cNvPr id="523510"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p>
            </p:txBody>
          </p:sp>
          <p:sp>
            <p:nvSpPr>
              <p:cNvPr id="523511"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p>
            </p:txBody>
          </p:sp>
          <p:sp>
            <p:nvSpPr>
              <p:cNvPr id="523512"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p>
            </p:txBody>
          </p:sp>
          <p:sp>
            <p:nvSpPr>
              <p:cNvPr id="523513"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p>
            </p:txBody>
          </p:sp>
          <p:sp>
            <p:nvSpPr>
              <p:cNvPr id="523514"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p>
            </p:txBody>
          </p:sp>
          <p:sp>
            <p:nvSpPr>
              <p:cNvPr id="523515"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p>
            </p:txBody>
          </p:sp>
          <p:sp>
            <p:nvSpPr>
              <p:cNvPr id="523516"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p>
            </p:txBody>
          </p:sp>
          <p:sp>
            <p:nvSpPr>
              <p:cNvPr id="523517"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p>
            </p:txBody>
          </p:sp>
          <p:sp>
            <p:nvSpPr>
              <p:cNvPr id="523518"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p>
            </p:txBody>
          </p:sp>
          <p:sp>
            <p:nvSpPr>
              <p:cNvPr id="523519"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grpSp>
        <p:grpSp>
          <p:nvGrpSpPr>
            <p:cNvPr id="523101" name="Group 215"/>
            <p:cNvGrpSpPr>
              <a:grpSpLocks/>
            </p:cNvGrpSpPr>
            <p:nvPr/>
          </p:nvGrpSpPr>
          <p:grpSpPr bwMode="auto">
            <a:xfrm rot="-312359">
              <a:off x="190" y="1482"/>
              <a:ext cx="397" cy="788"/>
              <a:chOff x="327" y="1451"/>
              <a:chExt cx="412" cy="802"/>
            </a:xfrm>
          </p:grpSpPr>
          <p:sp>
            <p:nvSpPr>
              <p:cNvPr id="523120"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p>
            </p:txBody>
          </p:sp>
          <p:sp>
            <p:nvSpPr>
              <p:cNvPr id="523121"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p>
            </p:txBody>
          </p:sp>
          <p:sp>
            <p:nvSpPr>
              <p:cNvPr id="523122"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p>
            </p:txBody>
          </p:sp>
          <p:sp>
            <p:nvSpPr>
              <p:cNvPr id="523123"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p>
            </p:txBody>
          </p:sp>
          <p:sp>
            <p:nvSpPr>
              <p:cNvPr id="523124"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p>
            </p:txBody>
          </p:sp>
          <p:sp>
            <p:nvSpPr>
              <p:cNvPr id="523125"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p>
            </p:txBody>
          </p:sp>
          <p:sp>
            <p:nvSpPr>
              <p:cNvPr id="523126"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p>
            </p:txBody>
          </p:sp>
          <p:sp>
            <p:nvSpPr>
              <p:cNvPr id="523127"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p>
            </p:txBody>
          </p:sp>
          <p:sp>
            <p:nvSpPr>
              <p:cNvPr id="523128"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p>
            </p:txBody>
          </p:sp>
          <p:sp>
            <p:nvSpPr>
              <p:cNvPr id="523129"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p>
            </p:txBody>
          </p:sp>
          <p:sp>
            <p:nvSpPr>
              <p:cNvPr id="523130"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p>
            </p:txBody>
          </p:sp>
          <p:sp>
            <p:nvSpPr>
              <p:cNvPr id="523131"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p>
            </p:txBody>
          </p:sp>
          <p:sp>
            <p:nvSpPr>
              <p:cNvPr id="523132"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p>
            </p:txBody>
          </p:sp>
          <p:sp>
            <p:nvSpPr>
              <p:cNvPr id="523133"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p>
            </p:txBody>
          </p:sp>
          <p:sp>
            <p:nvSpPr>
              <p:cNvPr id="523134"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p>
            </p:txBody>
          </p:sp>
          <p:sp>
            <p:nvSpPr>
              <p:cNvPr id="523135"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p>
            </p:txBody>
          </p:sp>
          <p:sp>
            <p:nvSpPr>
              <p:cNvPr id="523136"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p>
            </p:txBody>
          </p:sp>
          <p:sp>
            <p:nvSpPr>
              <p:cNvPr id="523137"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p>
            </p:txBody>
          </p:sp>
          <p:sp>
            <p:nvSpPr>
              <p:cNvPr id="523138"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p>
            </p:txBody>
          </p:sp>
          <p:sp>
            <p:nvSpPr>
              <p:cNvPr id="523139"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p>
            </p:txBody>
          </p:sp>
          <p:sp>
            <p:nvSpPr>
              <p:cNvPr id="523140"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p>
            </p:txBody>
          </p:sp>
          <p:sp>
            <p:nvSpPr>
              <p:cNvPr id="523141"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p>
            </p:txBody>
          </p:sp>
          <p:sp>
            <p:nvSpPr>
              <p:cNvPr id="523142"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p>
            </p:txBody>
          </p:sp>
          <p:sp>
            <p:nvSpPr>
              <p:cNvPr id="523143"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p>
            </p:txBody>
          </p:sp>
          <p:sp>
            <p:nvSpPr>
              <p:cNvPr id="523144"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p>
            </p:txBody>
          </p:sp>
          <p:sp>
            <p:nvSpPr>
              <p:cNvPr id="523145"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p>
            </p:txBody>
          </p:sp>
          <p:sp>
            <p:nvSpPr>
              <p:cNvPr id="523146"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p>
            </p:txBody>
          </p:sp>
          <p:sp>
            <p:nvSpPr>
              <p:cNvPr id="523147"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p>
            </p:txBody>
          </p:sp>
          <p:sp>
            <p:nvSpPr>
              <p:cNvPr id="523148"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p>
            </p:txBody>
          </p:sp>
          <p:sp>
            <p:nvSpPr>
              <p:cNvPr id="523149"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p>
            </p:txBody>
          </p:sp>
          <p:sp>
            <p:nvSpPr>
              <p:cNvPr id="523150"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p>
            </p:txBody>
          </p:sp>
          <p:sp>
            <p:nvSpPr>
              <p:cNvPr id="523151"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p>
            </p:txBody>
          </p:sp>
          <p:sp>
            <p:nvSpPr>
              <p:cNvPr id="523152"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p>
            </p:txBody>
          </p:sp>
          <p:sp>
            <p:nvSpPr>
              <p:cNvPr id="523153"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p>
            </p:txBody>
          </p:sp>
          <p:sp>
            <p:nvSpPr>
              <p:cNvPr id="523154"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23155"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p>
            </p:txBody>
          </p:sp>
          <p:sp>
            <p:nvSpPr>
              <p:cNvPr id="523156"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p>
            </p:txBody>
          </p:sp>
          <p:sp>
            <p:nvSpPr>
              <p:cNvPr id="523157"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p>
            </p:txBody>
          </p:sp>
          <p:sp>
            <p:nvSpPr>
              <p:cNvPr id="523158"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p>
            </p:txBody>
          </p:sp>
          <p:sp>
            <p:nvSpPr>
              <p:cNvPr id="523159"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p>
            </p:txBody>
          </p:sp>
          <p:sp>
            <p:nvSpPr>
              <p:cNvPr id="523160"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p>
            </p:txBody>
          </p:sp>
          <p:sp>
            <p:nvSpPr>
              <p:cNvPr id="523161"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p>
            </p:txBody>
          </p:sp>
          <p:sp>
            <p:nvSpPr>
              <p:cNvPr id="523162"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p>
            </p:txBody>
          </p:sp>
          <p:sp>
            <p:nvSpPr>
              <p:cNvPr id="523163"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p>
            </p:txBody>
          </p:sp>
          <p:sp>
            <p:nvSpPr>
              <p:cNvPr id="523164"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p>
            </p:txBody>
          </p:sp>
          <p:sp>
            <p:nvSpPr>
              <p:cNvPr id="523165"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p>
            </p:txBody>
          </p:sp>
          <p:sp>
            <p:nvSpPr>
              <p:cNvPr id="523166"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p>
            </p:txBody>
          </p:sp>
          <p:sp>
            <p:nvSpPr>
              <p:cNvPr id="523167"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p>
            </p:txBody>
          </p:sp>
          <p:sp>
            <p:nvSpPr>
              <p:cNvPr id="523168"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p>
            </p:txBody>
          </p:sp>
          <p:sp>
            <p:nvSpPr>
              <p:cNvPr id="523169"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p>
            </p:txBody>
          </p:sp>
          <p:sp>
            <p:nvSpPr>
              <p:cNvPr id="523170"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p>
            </p:txBody>
          </p:sp>
          <p:sp>
            <p:nvSpPr>
              <p:cNvPr id="523171"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p>
            </p:txBody>
          </p:sp>
          <p:sp>
            <p:nvSpPr>
              <p:cNvPr id="523172"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p>
            </p:txBody>
          </p:sp>
          <p:sp>
            <p:nvSpPr>
              <p:cNvPr id="523173"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p>
            </p:txBody>
          </p:sp>
          <p:sp>
            <p:nvSpPr>
              <p:cNvPr id="523174"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523175"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p>
            </p:txBody>
          </p:sp>
          <p:sp>
            <p:nvSpPr>
              <p:cNvPr id="523176"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p>
            </p:txBody>
          </p:sp>
          <p:sp>
            <p:nvSpPr>
              <p:cNvPr id="523177"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p>
            </p:txBody>
          </p:sp>
          <p:sp>
            <p:nvSpPr>
              <p:cNvPr id="523178"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p>
            </p:txBody>
          </p:sp>
          <p:sp>
            <p:nvSpPr>
              <p:cNvPr id="523179"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p>
            </p:txBody>
          </p:sp>
          <p:sp>
            <p:nvSpPr>
              <p:cNvPr id="523180"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p>
            </p:txBody>
          </p:sp>
          <p:sp>
            <p:nvSpPr>
              <p:cNvPr id="523181"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p>
            </p:txBody>
          </p:sp>
          <p:sp>
            <p:nvSpPr>
              <p:cNvPr id="523182"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p>
            </p:txBody>
          </p:sp>
          <p:sp>
            <p:nvSpPr>
              <p:cNvPr id="523183"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p>
            </p:txBody>
          </p:sp>
          <p:sp>
            <p:nvSpPr>
              <p:cNvPr id="523184"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p>
            </p:txBody>
          </p:sp>
          <p:sp>
            <p:nvSpPr>
              <p:cNvPr id="523185"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p>
            </p:txBody>
          </p:sp>
          <p:sp>
            <p:nvSpPr>
              <p:cNvPr id="523186"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p>
            </p:txBody>
          </p:sp>
          <p:sp>
            <p:nvSpPr>
              <p:cNvPr id="523187"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p>
            </p:txBody>
          </p:sp>
          <p:sp>
            <p:nvSpPr>
              <p:cNvPr id="523188"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p>
            </p:txBody>
          </p:sp>
          <p:sp>
            <p:nvSpPr>
              <p:cNvPr id="523189"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p>
            </p:txBody>
          </p:sp>
          <p:sp>
            <p:nvSpPr>
              <p:cNvPr id="523190"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p>
            </p:txBody>
          </p:sp>
          <p:sp>
            <p:nvSpPr>
              <p:cNvPr id="523191"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p>
            </p:txBody>
          </p:sp>
          <p:sp>
            <p:nvSpPr>
              <p:cNvPr id="523192"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p>
            </p:txBody>
          </p:sp>
          <p:sp>
            <p:nvSpPr>
              <p:cNvPr id="523193"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p>
            </p:txBody>
          </p:sp>
          <p:sp>
            <p:nvSpPr>
              <p:cNvPr id="523194"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p>
            </p:txBody>
          </p:sp>
          <p:sp>
            <p:nvSpPr>
              <p:cNvPr id="523195"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p>
            </p:txBody>
          </p:sp>
          <p:sp>
            <p:nvSpPr>
              <p:cNvPr id="523196"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p>
            </p:txBody>
          </p:sp>
          <p:sp>
            <p:nvSpPr>
              <p:cNvPr id="523197"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23198"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p>
            </p:txBody>
          </p:sp>
          <p:sp>
            <p:nvSpPr>
              <p:cNvPr id="523199"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p>
            </p:txBody>
          </p:sp>
          <p:sp>
            <p:nvSpPr>
              <p:cNvPr id="523200"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p>
            </p:txBody>
          </p:sp>
          <p:sp>
            <p:nvSpPr>
              <p:cNvPr id="523201"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p>
            </p:txBody>
          </p:sp>
          <p:sp>
            <p:nvSpPr>
              <p:cNvPr id="523202"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p>
            </p:txBody>
          </p:sp>
          <p:sp>
            <p:nvSpPr>
              <p:cNvPr id="523203"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p>
            </p:txBody>
          </p:sp>
          <p:sp>
            <p:nvSpPr>
              <p:cNvPr id="523204"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p>
            </p:txBody>
          </p:sp>
          <p:sp>
            <p:nvSpPr>
              <p:cNvPr id="523205"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p>
            </p:txBody>
          </p:sp>
          <p:sp>
            <p:nvSpPr>
              <p:cNvPr id="523206"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p>
            </p:txBody>
          </p:sp>
          <p:sp>
            <p:nvSpPr>
              <p:cNvPr id="523207"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p>
            </p:txBody>
          </p:sp>
          <p:sp>
            <p:nvSpPr>
              <p:cNvPr id="523208"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p>
            </p:txBody>
          </p:sp>
          <p:sp>
            <p:nvSpPr>
              <p:cNvPr id="523209"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p>
            </p:txBody>
          </p:sp>
          <p:sp>
            <p:nvSpPr>
              <p:cNvPr id="523210"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p>
            </p:txBody>
          </p:sp>
          <p:sp>
            <p:nvSpPr>
              <p:cNvPr id="523211"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p>
            </p:txBody>
          </p:sp>
          <p:sp>
            <p:nvSpPr>
              <p:cNvPr id="523212"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p>
            </p:txBody>
          </p:sp>
          <p:sp>
            <p:nvSpPr>
              <p:cNvPr id="523213"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p>
            </p:txBody>
          </p:sp>
          <p:sp>
            <p:nvSpPr>
              <p:cNvPr id="523214"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p>
            </p:txBody>
          </p:sp>
          <p:sp>
            <p:nvSpPr>
              <p:cNvPr id="523215"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p>
            </p:txBody>
          </p:sp>
          <p:sp>
            <p:nvSpPr>
              <p:cNvPr id="523216"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p>
            </p:txBody>
          </p:sp>
          <p:sp>
            <p:nvSpPr>
              <p:cNvPr id="523217"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p>
            </p:txBody>
          </p:sp>
          <p:sp>
            <p:nvSpPr>
              <p:cNvPr id="523218"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p>
            </p:txBody>
          </p:sp>
          <p:sp>
            <p:nvSpPr>
              <p:cNvPr id="523219"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p>
            </p:txBody>
          </p:sp>
          <p:sp>
            <p:nvSpPr>
              <p:cNvPr id="523220"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p>
            </p:txBody>
          </p:sp>
          <p:sp>
            <p:nvSpPr>
              <p:cNvPr id="523221"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p>
            </p:txBody>
          </p:sp>
          <p:sp>
            <p:nvSpPr>
              <p:cNvPr id="523222"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p>
            </p:txBody>
          </p:sp>
          <p:sp>
            <p:nvSpPr>
              <p:cNvPr id="523223"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p>
            </p:txBody>
          </p:sp>
          <p:sp>
            <p:nvSpPr>
              <p:cNvPr id="523224"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p>
            </p:txBody>
          </p:sp>
          <p:sp>
            <p:nvSpPr>
              <p:cNvPr id="523225"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p>
            </p:txBody>
          </p:sp>
          <p:sp>
            <p:nvSpPr>
              <p:cNvPr id="523226"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23227"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23228"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23229"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p>
            </p:txBody>
          </p:sp>
          <p:sp>
            <p:nvSpPr>
              <p:cNvPr id="523230"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p>
            </p:txBody>
          </p:sp>
          <p:sp>
            <p:nvSpPr>
              <p:cNvPr id="523231"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3232"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p>
            </p:txBody>
          </p:sp>
          <p:sp>
            <p:nvSpPr>
              <p:cNvPr id="523233"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p>
            </p:txBody>
          </p:sp>
          <p:sp>
            <p:nvSpPr>
              <p:cNvPr id="523234"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3235"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p>
            </p:txBody>
          </p:sp>
          <p:sp>
            <p:nvSpPr>
              <p:cNvPr id="523236"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p>
            </p:txBody>
          </p:sp>
          <p:sp>
            <p:nvSpPr>
              <p:cNvPr id="523237"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p>
            </p:txBody>
          </p:sp>
          <p:sp>
            <p:nvSpPr>
              <p:cNvPr id="523238"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p>
            </p:txBody>
          </p:sp>
          <p:sp>
            <p:nvSpPr>
              <p:cNvPr id="523239"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p>
            </p:txBody>
          </p:sp>
          <p:sp>
            <p:nvSpPr>
              <p:cNvPr id="523240"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p>
            </p:txBody>
          </p:sp>
          <p:sp>
            <p:nvSpPr>
              <p:cNvPr id="523241"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p>
            </p:txBody>
          </p:sp>
          <p:sp>
            <p:nvSpPr>
              <p:cNvPr id="523242"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p>
            </p:txBody>
          </p:sp>
          <p:sp>
            <p:nvSpPr>
              <p:cNvPr id="523243"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p>
            </p:txBody>
          </p:sp>
          <p:sp>
            <p:nvSpPr>
              <p:cNvPr id="523244"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p>
            </p:txBody>
          </p:sp>
          <p:sp>
            <p:nvSpPr>
              <p:cNvPr id="523245"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p>
            </p:txBody>
          </p:sp>
          <p:sp>
            <p:nvSpPr>
              <p:cNvPr id="523246"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p>
            </p:txBody>
          </p:sp>
          <p:sp>
            <p:nvSpPr>
              <p:cNvPr id="523247"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p>
            </p:txBody>
          </p:sp>
          <p:sp>
            <p:nvSpPr>
              <p:cNvPr id="523248"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p>
            </p:txBody>
          </p:sp>
          <p:sp>
            <p:nvSpPr>
              <p:cNvPr id="523249"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p>
            </p:txBody>
          </p:sp>
          <p:sp>
            <p:nvSpPr>
              <p:cNvPr id="523250"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p>
            </p:txBody>
          </p:sp>
          <p:sp>
            <p:nvSpPr>
              <p:cNvPr id="523251"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p>
            </p:txBody>
          </p:sp>
          <p:sp>
            <p:nvSpPr>
              <p:cNvPr id="523252"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p>
            </p:txBody>
          </p:sp>
          <p:sp>
            <p:nvSpPr>
              <p:cNvPr id="523253"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p>
            </p:txBody>
          </p:sp>
          <p:sp>
            <p:nvSpPr>
              <p:cNvPr id="523254"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p>
            </p:txBody>
          </p:sp>
          <p:sp>
            <p:nvSpPr>
              <p:cNvPr id="523255"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p>
            </p:txBody>
          </p:sp>
          <p:sp>
            <p:nvSpPr>
              <p:cNvPr id="523256"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p>
            </p:txBody>
          </p:sp>
          <p:sp>
            <p:nvSpPr>
              <p:cNvPr id="523257"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p>
            </p:txBody>
          </p:sp>
          <p:sp>
            <p:nvSpPr>
              <p:cNvPr id="523258"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p>
            </p:txBody>
          </p:sp>
          <p:sp>
            <p:nvSpPr>
              <p:cNvPr id="523259"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p>
            </p:txBody>
          </p:sp>
          <p:sp>
            <p:nvSpPr>
              <p:cNvPr id="523260"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p>
            </p:txBody>
          </p:sp>
          <p:sp>
            <p:nvSpPr>
              <p:cNvPr id="523261"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p>
            </p:txBody>
          </p:sp>
          <p:sp>
            <p:nvSpPr>
              <p:cNvPr id="523262"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p>
            </p:txBody>
          </p:sp>
          <p:sp>
            <p:nvSpPr>
              <p:cNvPr id="523263"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p>
            </p:txBody>
          </p:sp>
          <p:sp>
            <p:nvSpPr>
              <p:cNvPr id="523264"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p>
            </p:txBody>
          </p:sp>
          <p:sp>
            <p:nvSpPr>
              <p:cNvPr id="523265"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p>
            </p:txBody>
          </p:sp>
          <p:sp>
            <p:nvSpPr>
              <p:cNvPr id="523266"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p>
            </p:txBody>
          </p:sp>
          <p:sp>
            <p:nvSpPr>
              <p:cNvPr id="523267"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p>
            </p:txBody>
          </p:sp>
          <p:sp>
            <p:nvSpPr>
              <p:cNvPr id="523268"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p>
            </p:txBody>
          </p:sp>
          <p:sp>
            <p:nvSpPr>
              <p:cNvPr id="523269"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p>
            </p:txBody>
          </p:sp>
          <p:sp>
            <p:nvSpPr>
              <p:cNvPr id="523270"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p>
            </p:txBody>
          </p:sp>
          <p:sp>
            <p:nvSpPr>
              <p:cNvPr id="523271"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p>
            </p:txBody>
          </p:sp>
          <p:sp>
            <p:nvSpPr>
              <p:cNvPr id="523272"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p>
            </p:txBody>
          </p:sp>
          <p:sp>
            <p:nvSpPr>
              <p:cNvPr id="523273"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p>
            </p:txBody>
          </p:sp>
          <p:sp>
            <p:nvSpPr>
              <p:cNvPr id="523274"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p>
            </p:txBody>
          </p:sp>
          <p:sp>
            <p:nvSpPr>
              <p:cNvPr id="523275"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23276"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p>
            </p:txBody>
          </p:sp>
          <p:sp>
            <p:nvSpPr>
              <p:cNvPr id="523277"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p>
            </p:txBody>
          </p:sp>
          <p:sp>
            <p:nvSpPr>
              <p:cNvPr id="523278"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p>
            </p:txBody>
          </p:sp>
          <p:sp>
            <p:nvSpPr>
              <p:cNvPr id="523279"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23280"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23281"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p>
            </p:txBody>
          </p:sp>
          <p:sp>
            <p:nvSpPr>
              <p:cNvPr id="523282"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p>
            </p:txBody>
          </p:sp>
          <p:sp>
            <p:nvSpPr>
              <p:cNvPr id="523283"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3284"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p>
            </p:txBody>
          </p:sp>
          <p:sp>
            <p:nvSpPr>
              <p:cNvPr id="523285"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p>
            </p:txBody>
          </p:sp>
          <p:sp>
            <p:nvSpPr>
              <p:cNvPr id="523286"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p>
            </p:txBody>
          </p:sp>
          <p:sp>
            <p:nvSpPr>
              <p:cNvPr id="523287"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p>
            </p:txBody>
          </p:sp>
          <p:sp>
            <p:nvSpPr>
              <p:cNvPr id="523288"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p>
            </p:txBody>
          </p:sp>
          <p:sp>
            <p:nvSpPr>
              <p:cNvPr id="523289"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p>
            </p:txBody>
          </p:sp>
          <p:sp>
            <p:nvSpPr>
              <p:cNvPr id="523290"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p>
            </p:txBody>
          </p:sp>
          <p:sp>
            <p:nvSpPr>
              <p:cNvPr id="523291"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p>
            </p:txBody>
          </p:sp>
          <p:sp>
            <p:nvSpPr>
              <p:cNvPr id="523292"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p>
            </p:txBody>
          </p:sp>
          <p:sp>
            <p:nvSpPr>
              <p:cNvPr id="523293"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23294"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p>
            </p:txBody>
          </p:sp>
          <p:sp>
            <p:nvSpPr>
              <p:cNvPr id="523295"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p>
            </p:txBody>
          </p:sp>
          <p:sp>
            <p:nvSpPr>
              <p:cNvPr id="523296"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p>
            </p:txBody>
          </p:sp>
          <p:sp>
            <p:nvSpPr>
              <p:cNvPr id="523297"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p>
            </p:txBody>
          </p:sp>
          <p:sp>
            <p:nvSpPr>
              <p:cNvPr id="523298"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p>
            </p:txBody>
          </p:sp>
          <p:sp>
            <p:nvSpPr>
              <p:cNvPr id="523299"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p>
            </p:txBody>
          </p:sp>
          <p:sp>
            <p:nvSpPr>
              <p:cNvPr id="523300"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p>
            </p:txBody>
          </p:sp>
          <p:sp>
            <p:nvSpPr>
              <p:cNvPr id="523301"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p>
            </p:txBody>
          </p:sp>
          <p:sp>
            <p:nvSpPr>
              <p:cNvPr id="523302"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p>
            </p:txBody>
          </p:sp>
          <p:sp>
            <p:nvSpPr>
              <p:cNvPr id="523303"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p>
            </p:txBody>
          </p:sp>
          <p:sp>
            <p:nvSpPr>
              <p:cNvPr id="523304"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p>
            </p:txBody>
          </p:sp>
          <p:sp>
            <p:nvSpPr>
              <p:cNvPr id="523305"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p>
            </p:txBody>
          </p:sp>
          <p:sp>
            <p:nvSpPr>
              <p:cNvPr id="523306"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p>
            </p:txBody>
          </p:sp>
          <p:sp>
            <p:nvSpPr>
              <p:cNvPr id="523307"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p>
            </p:txBody>
          </p:sp>
          <p:sp>
            <p:nvSpPr>
              <p:cNvPr id="523308"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p>
            </p:txBody>
          </p:sp>
          <p:sp>
            <p:nvSpPr>
              <p:cNvPr id="523309"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p>
            </p:txBody>
          </p:sp>
          <p:sp>
            <p:nvSpPr>
              <p:cNvPr id="523310"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p>
            </p:txBody>
          </p:sp>
          <p:sp>
            <p:nvSpPr>
              <p:cNvPr id="523311"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p>
            </p:txBody>
          </p:sp>
          <p:sp>
            <p:nvSpPr>
              <p:cNvPr id="523312"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p>
            </p:txBody>
          </p:sp>
          <p:sp>
            <p:nvSpPr>
              <p:cNvPr id="523313"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p>
            </p:txBody>
          </p:sp>
          <p:sp>
            <p:nvSpPr>
              <p:cNvPr id="523314"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p>
            </p:txBody>
          </p:sp>
          <p:sp>
            <p:nvSpPr>
              <p:cNvPr id="523315"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p>
            </p:txBody>
          </p:sp>
          <p:sp>
            <p:nvSpPr>
              <p:cNvPr id="523316"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23317"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p>
            </p:txBody>
          </p:sp>
          <p:sp>
            <p:nvSpPr>
              <p:cNvPr id="523318"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p>
            </p:txBody>
          </p:sp>
          <p:sp>
            <p:nvSpPr>
              <p:cNvPr id="523319"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p>
            </p:txBody>
          </p:sp>
        </p:grpSp>
        <p:sp>
          <p:nvSpPr>
            <p:cNvPr id="523102"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p>
          </p:txBody>
        </p:sp>
        <p:sp>
          <p:nvSpPr>
            <p:cNvPr id="523103"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p>
          </p:txBody>
        </p:sp>
        <p:sp>
          <p:nvSpPr>
            <p:cNvPr id="523104"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p>
          </p:txBody>
        </p:sp>
        <p:sp>
          <p:nvSpPr>
            <p:cNvPr id="523105"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p>
          </p:txBody>
        </p:sp>
        <p:sp>
          <p:nvSpPr>
            <p:cNvPr id="523106"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p>
          </p:txBody>
        </p:sp>
        <p:sp>
          <p:nvSpPr>
            <p:cNvPr id="523107"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p>
          </p:txBody>
        </p:sp>
        <p:sp>
          <p:nvSpPr>
            <p:cNvPr id="523108"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3109"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p>
          </p:txBody>
        </p:sp>
        <p:sp>
          <p:nvSpPr>
            <p:cNvPr id="523110"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23111"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p>
          </p:txBody>
        </p:sp>
        <p:sp>
          <p:nvSpPr>
            <p:cNvPr id="523112"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p>
          </p:txBody>
        </p:sp>
        <p:sp>
          <p:nvSpPr>
            <p:cNvPr id="523113"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p>
          </p:txBody>
        </p:sp>
        <p:sp>
          <p:nvSpPr>
            <p:cNvPr id="523114"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p>
          </p:txBody>
        </p:sp>
        <p:sp>
          <p:nvSpPr>
            <p:cNvPr id="523115"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p>
          </p:txBody>
        </p:sp>
        <p:sp>
          <p:nvSpPr>
            <p:cNvPr id="523116"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p>
          </p:txBody>
        </p:sp>
        <p:sp>
          <p:nvSpPr>
            <p:cNvPr id="523117"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p>
          </p:txBody>
        </p:sp>
        <p:sp>
          <p:nvSpPr>
            <p:cNvPr id="523118"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p>
          </p:txBody>
        </p:sp>
        <p:sp>
          <p:nvSpPr>
            <p:cNvPr id="523119"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p>
          </p:txBody>
        </p:sp>
      </p:grpSp>
      <p:grpSp>
        <p:nvGrpSpPr>
          <p:cNvPr id="8" name="Group 434"/>
          <p:cNvGrpSpPr>
            <a:grpSpLocks/>
          </p:cNvGrpSpPr>
          <p:nvPr/>
        </p:nvGrpSpPr>
        <p:grpSpPr bwMode="auto">
          <a:xfrm rot="630703" flipH="1">
            <a:off x="7240588" y="3375025"/>
            <a:ext cx="373062" cy="800100"/>
            <a:chOff x="5066" y="2330"/>
            <a:chExt cx="244" cy="513"/>
          </a:xfrm>
        </p:grpSpPr>
        <p:grpSp>
          <p:nvGrpSpPr>
            <p:cNvPr id="522681" name="Group 435"/>
            <p:cNvGrpSpPr>
              <a:grpSpLocks/>
            </p:cNvGrpSpPr>
            <p:nvPr/>
          </p:nvGrpSpPr>
          <p:grpSpPr bwMode="auto">
            <a:xfrm>
              <a:off x="5066" y="2330"/>
              <a:ext cx="204" cy="513"/>
              <a:chOff x="5066" y="2330"/>
              <a:chExt cx="204" cy="513"/>
            </a:xfrm>
          </p:grpSpPr>
          <p:sp>
            <p:nvSpPr>
              <p:cNvPr id="522900"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22901"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22902"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22903"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22904"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22905"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22906"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22907"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22908"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22909"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22910"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22911"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22912"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22913"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22914"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22915"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22916"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22917"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22918"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22919"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22920"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22921"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22922"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22923"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22924"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22925"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22926"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22927"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22928"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22929"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22930"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22931"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2932"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2933"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22934"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22935"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22936"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22937"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22938"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22939"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22940"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22941"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22942"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22943"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22944"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22945"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22946"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22947"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2948"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2949"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22950"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22951"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22952"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22953"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22954"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22955"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22956"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22957"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22958"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22959"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22960"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22961"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22962"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2963"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22964"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22965"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22966"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22967"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22968"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2969"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22970"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22971"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22972"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22973"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22974"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22975"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22976"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22977"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22978"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22979"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22980"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22981"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22982"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22983"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22984"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22985"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22986"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22987"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22988"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22989"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22990"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22991"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22992"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22993"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22994"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22995"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22996"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22997"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22998"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22999"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23000"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23001"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23002"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23003"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23004"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23005"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23006"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23007"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23008"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23009"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23010"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23011"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23012"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23013"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23014"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23015"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23016"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23017"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23018"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23019"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23020"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23021"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23022"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23023"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23024"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23025"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23026"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23027"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23028"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23029"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23030"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23031"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23032"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23033"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23034"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23035"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23036"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23037"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23038"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23039"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23040"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23041"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23042"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23043"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23044"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23045"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23046"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23047"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23048"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23049"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23050"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23051"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23052"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23053"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23054"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23055"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23056"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23057"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23058"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23059"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23060"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23061"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23062"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23063"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23064"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23065"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23066"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23067"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23068"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23069"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23070"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23071"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23072"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23073"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23074"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23075"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23076"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23077"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23078"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23079"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23080"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23081"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23082"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23083"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23084"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23085"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23086"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23087"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23088"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23089"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23090"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23091"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23092"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23093"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23094"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23095"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23096"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23097"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23098"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23099"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22682" name="Group 636"/>
            <p:cNvGrpSpPr>
              <a:grpSpLocks/>
            </p:cNvGrpSpPr>
            <p:nvPr/>
          </p:nvGrpSpPr>
          <p:grpSpPr bwMode="auto">
            <a:xfrm>
              <a:off x="5066" y="2355"/>
              <a:ext cx="244" cy="483"/>
              <a:chOff x="5066" y="2355"/>
              <a:chExt cx="244" cy="483"/>
            </a:xfrm>
          </p:grpSpPr>
          <p:sp>
            <p:nvSpPr>
              <p:cNvPr id="522700"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22701"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22702"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22703"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22704"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22705"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22706"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22707"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22708"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22709"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22710"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22711"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22712"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22713"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22714"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22715"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22716"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22717"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22718"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22719"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2720"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2721"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22722"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22723"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22724"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22725"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22726"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22727"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22728"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22729"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22730"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22731"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22732"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22733"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22734"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22735"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22736"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22737"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22738"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22739"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22740"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22741"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22742"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22743"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22744"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22745"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22746"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22747"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22748"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22749"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22750"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22751"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22752"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22753"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22754"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22755"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22756"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22757"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22758"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22759"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22760"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22761"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22762"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22763"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22764"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22765"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22766"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22767"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22768"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22769"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22770"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22771"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22772"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22773"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22774"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2775"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22776"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22777"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22778"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22779"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22780"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22781"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22782"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2783"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2784"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22785"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22786"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22787"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22788"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22789"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22790"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22791"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22792"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22793"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2794"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22795"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22796"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22797"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22798"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22799"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22800"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2801"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2802"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22803"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22804"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805"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22806"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22807"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22808"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22809"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22810"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22811"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22812"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22813"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814"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815"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22816"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22817"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22818"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22819"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22820"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22821"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22822"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22823"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22824"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22825"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22826"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2827"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22828"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22829"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2830"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22831"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22832"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22833"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22834"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22835"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22836"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22837"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22838"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22839"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22840"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22841"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22842"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22843"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22844"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22845"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22846"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22847"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22848"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22849"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22850"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22851"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22852"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22853"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22854"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22855"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22856"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22857"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22858"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22859"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2860"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861"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22862"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22863"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22864"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22865"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866"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867"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22868"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22869"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22870"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22871"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22872"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22873"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22874"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22875"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2876"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22877"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22878"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22879"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22880"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22881"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22882"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2883"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22884"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22885"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2886"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2887"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22888"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22889"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22890"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22891"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22892"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22893"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22894"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22895"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22896"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22897"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2898"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2899"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22683"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22684"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2685"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2686"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22687"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22688"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22689"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22690"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22691"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692"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22693"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2694"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22695"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2696"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2697"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22698"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2699"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grpSp>
        <p:nvGrpSpPr>
          <p:cNvPr id="11" name="Group 434"/>
          <p:cNvGrpSpPr>
            <a:grpSpLocks/>
          </p:cNvGrpSpPr>
          <p:nvPr/>
        </p:nvGrpSpPr>
        <p:grpSpPr bwMode="auto">
          <a:xfrm rot="630703" flipH="1">
            <a:off x="6927850" y="3375025"/>
            <a:ext cx="373063" cy="800100"/>
            <a:chOff x="5066" y="2330"/>
            <a:chExt cx="244" cy="513"/>
          </a:xfrm>
        </p:grpSpPr>
        <p:grpSp>
          <p:nvGrpSpPr>
            <p:cNvPr id="522262" name="Group 435"/>
            <p:cNvGrpSpPr>
              <a:grpSpLocks/>
            </p:cNvGrpSpPr>
            <p:nvPr/>
          </p:nvGrpSpPr>
          <p:grpSpPr bwMode="auto">
            <a:xfrm>
              <a:off x="5066" y="2330"/>
              <a:ext cx="204" cy="513"/>
              <a:chOff x="5066" y="2330"/>
              <a:chExt cx="204" cy="513"/>
            </a:xfrm>
          </p:grpSpPr>
          <p:sp>
            <p:nvSpPr>
              <p:cNvPr id="522481"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p>
            </p:txBody>
          </p:sp>
          <p:sp>
            <p:nvSpPr>
              <p:cNvPr id="522482"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p>
            </p:txBody>
          </p:sp>
          <p:sp>
            <p:nvSpPr>
              <p:cNvPr id="522483"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p>
            </p:txBody>
          </p:sp>
          <p:sp>
            <p:nvSpPr>
              <p:cNvPr id="522484"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p>
            </p:txBody>
          </p:sp>
          <p:sp>
            <p:nvSpPr>
              <p:cNvPr id="522485"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p>
            </p:txBody>
          </p:sp>
          <p:sp>
            <p:nvSpPr>
              <p:cNvPr id="522486"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p>
            </p:txBody>
          </p:sp>
          <p:sp>
            <p:nvSpPr>
              <p:cNvPr id="522487"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p>
            </p:txBody>
          </p:sp>
          <p:sp>
            <p:nvSpPr>
              <p:cNvPr id="522488"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p>
            </p:txBody>
          </p:sp>
          <p:sp>
            <p:nvSpPr>
              <p:cNvPr id="522489"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p>
            </p:txBody>
          </p:sp>
          <p:sp>
            <p:nvSpPr>
              <p:cNvPr id="522490"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p>
            </p:txBody>
          </p:sp>
          <p:sp>
            <p:nvSpPr>
              <p:cNvPr id="522491"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p>
            </p:txBody>
          </p:sp>
          <p:sp>
            <p:nvSpPr>
              <p:cNvPr id="522492"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p>
            </p:txBody>
          </p:sp>
          <p:sp>
            <p:nvSpPr>
              <p:cNvPr id="522493"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p>
            </p:txBody>
          </p:sp>
          <p:sp>
            <p:nvSpPr>
              <p:cNvPr id="522494"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p>
            </p:txBody>
          </p:sp>
          <p:sp>
            <p:nvSpPr>
              <p:cNvPr id="522495"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p>
            </p:txBody>
          </p:sp>
          <p:sp>
            <p:nvSpPr>
              <p:cNvPr id="522496"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p>
            </p:txBody>
          </p:sp>
          <p:sp>
            <p:nvSpPr>
              <p:cNvPr id="522497"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p>
            </p:txBody>
          </p:sp>
          <p:sp>
            <p:nvSpPr>
              <p:cNvPr id="522498"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p>
            </p:txBody>
          </p:sp>
          <p:sp>
            <p:nvSpPr>
              <p:cNvPr id="522499"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p>
            </p:txBody>
          </p:sp>
          <p:sp>
            <p:nvSpPr>
              <p:cNvPr id="522500"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p>
            </p:txBody>
          </p:sp>
          <p:sp>
            <p:nvSpPr>
              <p:cNvPr id="522501"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p>
            </p:txBody>
          </p:sp>
          <p:sp>
            <p:nvSpPr>
              <p:cNvPr id="522502"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p>
            </p:txBody>
          </p:sp>
          <p:sp>
            <p:nvSpPr>
              <p:cNvPr id="522503"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p>
            </p:txBody>
          </p:sp>
          <p:sp>
            <p:nvSpPr>
              <p:cNvPr id="522504"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p>
            </p:txBody>
          </p:sp>
          <p:sp>
            <p:nvSpPr>
              <p:cNvPr id="522505"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p>
            </p:txBody>
          </p:sp>
          <p:sp>
            <p:nvSpPr>
              <p:cNvPr id="522506"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p>
            </p:txBody>
          </p:sp>
          <p:sp>
            <p:nvSpPr>
              <p:cNvPr id="522507"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p>
            </p:txBody>
          </p:sp>
          <p:sp>
            <p:nvSpPr>
              <p:cNvPr id="522508"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p>
            </p:txBody>
          </p:sp>
          <p:sp>
            <p:nvSpPr>
              <p:cNvPr id="522509"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p>
            </p:txBody>
          </p:sp>
          <p:sp>
            <p:nvSpPr>
              <p:cNvPr id="522510"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p>
            </p:txBody>
          </p:sp>
          <p:sp>
            <p:nvSpPr>
              <p:cNvPr id="522511"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p>
            </p:txBody>
          </p:sp>
          <p:sp>
            <p:nvSpPr>
              <p:cNvPr id="522512"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2513"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p>
            </p:txBody>
          </p:sp>
          <p:sp>
            <p:nvSpPr>
              <p:cNvPr id="522514"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p>
            </p:txBody>
          </p:sp>
          <p:sp>
            <p:nvSpPr>
              <p:cNvPr id="522515"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p>
            </p:txBody>
          </p:sp>
          <p:sp>
            <p:nvSpPr>
              <p:cNvPr id="522516"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p>
            </p:txBody>
          </p:sp>
          <p:sp>
            <p:nvSpPr>
              <p:cNvPr id="522517"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p>
            </p:txBody>
          </p:sp>
          <p:sp>
            <p:nvSpPr>
              <p:cNvPr id="522518"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p>
            </p:txBody>
          </p:sp>
          <p:sp>
            <p:nvSpPr>
              <p:cNvPr id="522519"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p>
            </p:txBody>
          </p:sp>
          <p:sp>
            <p:nvSpPr>
              <p:cNvPr id="522520"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p>
            </p:txBody>
          </p:sp>
          <p:sp>
            <p:nvSpPr>
              <p:cNvPr id="522521"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p>
            </p:txBody>
          </p:sp>
          <p:sp>
            <p:nvSpPr>
              <p:cNvPr id="522522"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p>
            </p:txBody>
          </p:sp>
          <p:sp>
            <p:nvSpPr>
              <p:cNvPr id="522523"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p>
            </p:txBody>
          </p:sp>
          <p:sp>
            <p:nvSpPr>
              <p:cNvPr id="522524"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p>
            </p:txBody>
          </p:sp>
          <p:sp>
            <p:nvSpPr>
              <p:cNvPr id="522525"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p>
            </p:txBody>
          </p:sp>
          <p:sp>
            <p:nvSpPr>
              <p:cNvPr id="522526"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p>
            </p:txBody>
          </p:sp>
          <p:sp>
            <p:nvSpPr>
              <p:cNvPr id="522527"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p>
            </p:txBody>
          </p:sp>
          <p:sp>
            <p:nvSpPr>
              <p:cNvPr id="522528"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2529"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p>
            </p:txBody>
          </p:sp>
          <p:sp>
            <p:nvSpPr>
              <p:cNvPr id="522530"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p>
            </p:txBody>
          </p:sp>
          <p:sp>
            <p:nvSpPr>
              <p:cNvPr id="522531"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p>
            </p:txBody>
          </p:sp>
          <p:sp>
            <p:nvSpPr>
              <p:cNvPr id="522532"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p>
            </p:txBody>
          </p:sp>
          <p:sp>
            <p:nvSpPr>
              <p:cNvPr id="522533"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p>
            </p:txBody>
          </p:sp>
          <p:sp>
            <p:nvSpPr>
              <p:cNvPr id="522534"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p>
            </p:txBody>
          </p:sp>
          <p:sp>
            <p:nvSpPr>
              <p:cNvPr id="522535"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p>
            </p:txBody>
          </p:sp>
          <p:sp>
            <p:nvSpPr>
              <p:cNvPr id="522536"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p>
            </p:txBody>
          </p:sp>
          <p:sp>
            <p:nvSpPr>
              <p:cNvPr id="522537"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p>
            </p:txBody>
          </p:sp>
          <p:sp>
            <p:nvSpPr>
              <p:cNvPr id="522538"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p>
            </p:txBody>
          </p:sp>
          <p:sp>
            <p:nvSpPr>
              <p:cNvPr id="522539"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p>
            </p:txBody>
          </p:sp>
          <p:sp>
            <p:nvSpPr>
              <p:cNvPr id="522540"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p>
            </p:txBody>
          </p:sp>
          <p:sp>
            <p:nvSpPr>
              <p:cNvPr id="522541"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p>
            </p:txBody>
          </p:sp>
          <p:sp>
            <p:nvSpPr>
              <p:cNvPr id="522542"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p>
            </p:txBody>
          </p:sp>
          <p:sp>
            <p:nvSpPr>
              <p:cNvPr id="522543"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2544"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p>
            </p:txBody>
          </p:sp>
          <p:sp>
            <p:nvSpPr>
              <p:cNvPr id="522545"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p>
            </p:txBody>
          </p:sp>
          <p:sp>
            <p:nvSpPr>
              <p:cNvPr id="522546"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p>
            </p:txBody>
          </p:sp>
          <p:sp>
            <p:nvSpPr>
              <p:cNvPr id="522547"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p>
            </p:txBody>
          </p:sp>
          <p:sp>
            <p:nvSpPr>
              <p:cNvPr id="522548"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p>
            </p:txBody>
          </p:sp>
          <p:sp>
            <p:nvSpPr>
              <p:cNvPr id="522549"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p>
            </p:txBody>
          </p:sp>
          <p:sp>
            <p:nvSpPr>
              <p:cNvPr id="522550"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p>
            </p:txBody>
          </p:sp>
          <p:sp>
            <p:nvSpPr>
              <p:cNvPr id="522551"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p>
            </p:txBody>
          </p:sp>
          <p:sp>
            <p:nvSpPr>
              <p:cNvPr id="522552"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p>
            </p:txBody>
          </p:sp>
          <p:sp>
            <p:nvSpPr>
              <p:cNvPr id="522553"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p>
            </p:txBody>
          </p:sp>
          <p:sp>
            <p:nvSpPr>
              <p:cNvPr id="522554"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p>
            </p:txBody>
          </p:sp>
          <p:sp>
            <p:nvSpPr>
              <p:cNvPr id="522555"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p>
            </p:txBody>
          </p:sp>
          <p:sp>
            <p:nvSpPr>
              <p:cNvPr id="522556"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p>
            </p:txBody>
          </p:sp>
          <p:sp>
            <p:nvSpPr>
              <p:cNvPr id="522557"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p>
            </p:txBody>
          </p:sp>
          <p:sp>
            <p:nvSpPr>
              <p:cNvPr id="522558"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p>
            </p:txBody>
          </p:sp>
          <p:sp>
            <p:nvSpPr>
              <p:cNvPr id="522559"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p>
            </p:txBody>
          </p:sp>
          <p:sp>
            <p:nvSpPr>
              <p:cNvPr id="522560"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p>
            </p:txBody>
          </p:sp>
          <p:sp>
            <p:nvSpPr>
              <p:cNvPr id="522561"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p>
            </p:txBody>
          </p:sp>
          <p:sp>
            <p:nvSpPr>
              <p:cNvPr id="522562"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p>
            </p:txBody>
          </p:sp>
          <p:sp>
            <p:nvSpPr>
              <p:cNvPr id="522563"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p>
            </p:txBody>
          </p:sp>
          <p:sp>
            <p:nvSpPr>
              <p:cNvPr id="522564"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p>
            </p:txBody>
          </p:sp>
          <p:sp>
            <p:nvSpPr>
              <p:cNvPr id="522565"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p>
            </p:txBody>
          </p:sp>
          <p:sp>
            <p:nvSpPr>
              <p:cNvPr id="522566"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p>
            </p:txBody>
          </p:sp>
          <p:sp>
            <p:nvSpPr>
              <p:cNvPr id="522567"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p>
            </p:txBody>
          </p:sp>
          <p:sp>
            <p:nvSpPr>
              <p:cNvPr id="522568"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p>
            </p:txBody>
          </p:sp>
          <p:sp>
            <p:nvSpPr>
              <p:cNvPr id="522569"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p>
            </p:txBody>
          </p:sp>
          <p:sp>
            <p:nvSpPr>
              <p:cNvPr id="522570"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p>
            </p:txBody>
          </p:sp>
          <p:sp>
            <p:nvSpPr>
              <p:cNvPr id="522571"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p>
            </p:txBody>
          </p:sp>
          <p:sp>
            <p:nvSpPr>
              <p:cNvPr id="522572"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p>
            </p:txBody>
          </p:sp>
          <p:sp>
            <p:nvSpPr>
              <p:cNvPr id="522573"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p>
            </p:txBody>
          </p:sp>
          <p:sp>
            <p:nvSpPr>
              <p:cNvPr id="522574"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p>
            </p:txBody>
          </p:sp>
          <p:sp>
            <p:nvSpPr>
              <p:cNvPr id="522575"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p>
            </p:txBody>
          </p:sp>
          <p:sp>
            <p:nvSpPr>
              <p:cNvPr id="522576"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p>
            </p:txBody>
          </p:sp>
          <p:sp>
            <p:nvSpPr>
              <p:cNvPr id="522577"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p>
            </p:txBody>
          </p:sp>
          <p:sp>
            <p:nvSpPr>
              <p:cNvPr id="522578"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p>
            </p:txBody>
          </p:sp>
          <p:sp>
            <p:nvSpPr>
              <p:cNvPr id="522579"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p>
            </p:txBody>
          </p:sp>
          <p:sp>
            <p:nvSpPr>
              <p:cNvPr id="522580"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p>
            </p:txBody>
          </p:sp>
          <p:sp>
            <p:nvSpPr>
              <p:cNvPr id="522581"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p>
            </p:txBody>
          </p:sp>
          <p:sp>
            <p:nvSpPr>
              <p:cNvPr id="522582"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p>
            </p:txBody>
          </p:sp>
          <p:sp>
            <p:nvSpPr>
              <p:cNvPr id="522583"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p>
            </p:txBody>
          </p:sp>
          <p:sp>
            <p:nvSpPr>
              <p:cNvPr id="522584"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p>
            </p:txBody>
          </p:sp>
          <p:sp>
            <p:nvSpPr>
              <p:cNvPr id="522585"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p>
            </p:txBody>
          </p:sp>
          <p:sp>
            <p:nvSpPr>
              <p:cNvPr id="522586"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p>
            </p:txBody>
          </p:sp>
          <p:sp>
            <p:nvSpPr>
              <p:cNvPr id="522587"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p>
            </p:txBody>
          </p:sp>
          <p:sp>
            <p:nvSpPr>
              <p:cNvPr id="522588"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p>
            </p:txBody>
          </p:sp>
          <p:sp>
            <p:nvSpPr>
              <p:cNvPr id="522589"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p>
            </p:txBody>
          </p:sp>
          <p:sp>
            <p:nvSpPr>
              <p:cNvPr id="522590"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p>
            </p:txBody>
          </p:sp>
          <p:sp>
            <p:nvSpPr>
              <p:cNvPr id="522591"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p>
            </p:txBody>
          </p:sp>
          <p:sp>
            <p:nvSpPr>
              <p:cNvPr id="522592"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p>
            </p:txBody>
          </p:sp>
          <p:sp>
            <p:nvSpPr>
              <p:cNvPr id="522593"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p>
            </p:txBody>
          </p:sp>
          <p:sp>
            <p:nvSpPr>
              <p:cNvPr id="522594"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p>
            </p:txBody>
          </p:sp>
          <p:sp>
            <p:nvSpPr>
              <p:cNvPr id="522595"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p>
            </p:txBody>
          </p:sp>
          <p:sp>
            <p:nvSpPr>
              <p:cNvPr id="522596"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p>
            </p:txBody>
          </p:sp>
          <p:sp>
            <p:nvSpPr>
              <p:cNvPr id="522597"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p>
            </p:txBody>
          </p:sp>
          <p:sp>
            <p:nvSpPr>
              <p:cNvPr id="522598"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p>
            </p:txBody>
          </p:sp>
          <p:sp>
            <p:nvSpPr>
              <p:cNvPr id="522599"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p>
            </p:txBody>
          </p:sp>
          <p:sp>
            <p:nvSpPr>
              <p:cNvPr id="522600"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p>
            </p:txBody>
          </p:sp>
          <p:sp>
            <p:nvSpPr>
              <p:cNvPr id="522601"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p>
            </p:txBody>
          </p:sp>
          <p:sp>
            <p:nvSpPr>
              <p:cNvPr id="522602"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p>
            </p:txBody>
          </p:sp>
          <p:sp>
            <p:nvSpPr>
              <p:cNvPr id="522603"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p>
            </p:txBody>
          </p:sp>
          <p:sp>
            <p:nvSpPr>
              <p:cNvPr id="522604"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p>
            </p:txBody>
          </p:sp>
          <p:sp>
            <p:nvSpPr>
              <p:cNvPr id="522605"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p>
            </p:txBody>
          </p:sp>
          <p:sp>
            <p:nvSpPr>
              <p:cNvPr id="522606"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p>
            </p:txBody>
          </p:sp>
          <p:sp>
            <p:nvSpPr>
              <p:cNvPr id="522607"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p>
            </p:txBody>
          </p:sp>
          <p:sp>
            <p:nvSpPr>
              <p:cNvPr id="522608"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p>
            </p:txBody>
          </p:sp>
          <p:sp>
            <p:nvSpPr>
              <p:cNvPr id="522609"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p>
            </p:txBody>
          </p:sp>
          <p:sp>
            <p:nvSpPr>
              <p:cNvPr id="522610"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p>
            </p:txBody>
          </p:sp>
          <p:sp>
            <p:nvSpPr>
              <p:cNvPr id="522611"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p>
            </p:txBody>
          </p:sp>
          <p:sp>
            <p:nvSpPr>
              <p:cNvPr id="522612"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p>
            </p:txBody>
          </p:sp>
          <p:sp>
            <p:nvSpPr>
              <p:cNvPr id="522613"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p>
            </p:txBody>
          </p:sp>
          <p:sp>
            <p:nvSpPr>
              <p:cNvPr id="522614"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p>
            </p:txBody>
          </p:sp>
          <p:sp>
            <p:nvSpPr>
              <p:cNvPr id="522615"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p>
            </p:txBody>
          </p:sp>
          <p:sp>
            <p:nvSpPr>
              <p:cNvPr id="522616"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p>
            </p:txBody>
          </p:sp>
          <p:sp>
            <p:nvSpPr>
              <p:cNvPr id="522617"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p>
            </p:txBody>
          </p:sp>
          <p:sp>
            <p:nvSpPr>
              <p:cNvPr id="522618"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p>
            </p:txBody>
          </p:sp>
          <p:sp>
            <p:nvSpPr>
              <p:cNvPr id="522619"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p>
            </p:txBody>
          </p:sp>
          <p:sp>
            <p:nvSpPr>
              <p:cNvPr id="522620"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p>
            </p:txBody>
          </p:sp>
          <p:sp>
            <p:nvSpPr>
              <p:cNvPr id="522621"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p>
            </p:txBody>
          </p:sp>
          <p:sp>
            <p:nvSpPr>
              <p:cNvPr id="522622"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p>
            </p:txBody>
          </p:sp>
          <p:sp>
            <p:nvSpPr>
              <p:cNvPr id="522623"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p>
            </p:txBody>
          </p:sp>
          <p:sp>
            <p:nvSpPr>
              <p:cNvPr id="522624"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p>
            </p:txBody>
          </p:sp>
          <p:sp>
            <p:nvSpPr>
              <p:cNvPr id="522625"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p>
            </p:txBody>
          </p:sp>
          <p:sp>
            <p:nvSpPr>
              <p:cNvPr id="522626"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p>
            </p:txBody>
          </p:sp>
          <p:sp>
            <p:nvSpPr>
              <p:cNvPr id="522627"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p>
            </p:txBody>
          </p:sp>
          <p:sp>
            <p:nvSpPr>
              <p:cNvPr id="522628"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p>
            </p:txBody>
          </p:sp>
          <p:sp>
            <p:nvSpPr>
              <p:cNvPr id="522629"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p>
            </p:txBody>
          </p:sp>
          <p:sp>
            <p:nvSpPr>
              <p:cNvPr id="522630"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p>
            </p:txBody>
          </p:sp>
          <p:sp>
            <p:nvSpPr>
              <p:cNvPr id="522631"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p>
            </p:txBody>
          </p:sp>
          <p:sp>
            <p:nvSpPr>
              <p:cNvPr id="522632"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p>
            </p:txBody>
          </p:sp>
          <p:sp>
            <p:nvSpPr>
              <p:cNvPr id="522633"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p>
            </p:txBody>
          </p:sp>
          <p:sp>
            <p:nvSpPr>
              <p:cNvPr id="522634"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p>
            </p:txBody>
          </p:sp>
          <p:sp>
            <p:nvSpPr>
              <p:cNvPr id="522635"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p>
            </p:txBody>
          </p:sp>
          <p:sp>
            <p:nvSpPr>
              <p:cNvPr id="522636"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p>
            </p:txBody>
          </p:sp>
          <p:sp>
            <p:nvSpPr>
              <p:cNvPr id="522637"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p>
            </p:txBody>
          </p:sp>
          <p:sp>
            <p:nvSpPr>
              <p:cNvPr id="522638"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p>
            </p:txBody>
          </p:sp>
          <p:sp>
            <p:nvSpPr>
              <p:cNvPr id="522639"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p>
            </p:txBody>
          </p:sp>
          <p:sp>
            <p:nvSpPr>
              <p:cNvPr id="522640"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p>
            </p:txBody>
          </p:sp>
          <p:sp>
            <p:nvSpPr>
              <p:cNvPr id="522641"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p>
            </p:txBody>
          </p:sp>
          <p:sp>
            <p:nvSpPr>
              <p:cNvPr id="522642"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p>
            </p:txBody>
          </p:sp>
          <p:sp>
            <p:nvSpPr>
              <p:cNvPr id="522643"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p>
            </p:txBody>
          </p:sp>
          <p:sp>
            <p:nvSpPr>
              <p:cNvPr id="522644"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p>
            </p:txBody>
          </p:sp>
          <p:sp>
            <p:nvSpPr>
              <p:cNvPr id="522645"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p>
            </p:txBody>
          </p:sp>
          <p:sp>
            <p:nvSpPr>
              <p:cNvPr id="522646"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p>
            </p:txBody>
          </p:sp>
          <p:sp>
            <p:nvSpPr>
              <p:cNvPr id="522647"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p>
            </p:txBody>
          </p:sp>
          <p:sp>
            <p:nvSpPr>
              <p:cNvPr id="522648"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p>
            </p:txBody>
          </p:sp>
          <p:sp>
            <p:nvSpPr>
              <p:cNvPr id="522649"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p>
            </p:txBody>
          </p:sp>
          <p:sp>
            <p:nvSpPr>
              <p:cNvPr id="522650"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p>
            </p:txBody>
          </p:sp>
          <p:sp>
            <p:nvSpPr>
              <p:cNvPr id="522651"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p>
            </p:txBody>
          </p:sp>
          <p:sp>
            <p:nvSpPr>
              <p:cNvPr id="522652"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p>
            </p:txBody>
          </p:sp>
          <p:sp>
            <p:nvSpPr>
              <p:cNvPr id="522653"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p>
            </p:txBody>
          </p:sp>
          <p:sp>
            <p:nvSpPr>
              <p:cNvPr id="522654"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p>
            </p:txBody>
          </p:sp>
          <p:sp>
            <p:nvSpPr>
              <p:cNvPr id="522655"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p>
            </p:txBody>
          </p:sp>
          <p:sp>
            <p:nvSpPr>
              <p:cNvPr id="522656"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p>
            </p:txBody>
          </p:sp>
          <p:sp>
            <p:nvSpPr>
              <p:cNvPr id="522657"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p>
            </p:txBody>
          </p:sp>
          <p:sp>
            <p:nvSpPr>
              <p:cNvPr id="522658"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p>
            </p:txBody>
          </p:sp>
          <p:sp>
            <p:nvSpPr>
              <p:cNvPr id="522659"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p>
            </p:txBody>
          </p:sp>
          <p:sp>
            <p:nvSpPr>
              <p:cNvPr id="522660"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p>
            </p:txBody>
          </p:sp>
          <p:sp>
            <p:nvSpPr>
              <p:cNvPr id="522661"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p>
            </p:txBody>
          </p:sp>
          <p:sp>
            <p:nvSpPr>
              <p:cNvPr id="522662"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p>
            </p:txBody>
          </p:sp>
          <p:sp>
            <p:nvSpPr>
              <p:cNvPr id="522663"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p>
            </p:txBody>
          </p:sp>
          <p:sp>
            <p:nvSpPr>
              <p:cNvPr id="522664"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p>
            </p:txBody>
          </p:sp>
          <p:sp>
            <p:nvSpPr>
              <p:cNvPr id="522665"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p>
            </p:txBody>
          </p:sp>
          <p:sp>
            <p:nvSpPr>
              <p:cNvPr id="522666"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p>
            </p:txBody>
          </p:sp>
          <p:sp>
            <p:nvSpPr>
              <p:cNvPr id="522667"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p>
            </p:txBody>
          </p:sp>
          <p:sp>
            <p:nvSpPr>
              <p:cNvPr id="522668"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p>
            </p:txBody>
          </p:sp>
          <p:sp>
            <p:nvSpPr>
              <p:cNvPr id="522669"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522670"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p>
            </p:txBody>
          </p:sp>
          <p:sp>
            <p:nvSpPr>
              <p:cNvPr id="522671"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p>
            </p:txBody>
          </p:sp>
          <p:sp>
            <p:nvSpPr>
              <p:cNvPr id="522672"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p>
            </p:txBody>
          </p:sp>
          <p:sp>
            <p:nvSpPr>
              <p:cNvPr id="522673"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p>
            </p:txBody>
          </p:sp>
          <p:sp>
            <p:nvSpPr>
              <p:cNvPr id="522674"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p>
            </p:txBody>
          </p:sp>
          <p:sp>
            <p:nvSpPr>
              <p:cNvPr id="522675"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p>
            </p:txBody>
          </p:sp>
          <p:sp>
            <p:nvSpPr>
              <p:cNvPr id="522676"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p>
            </p:txBody>
          </p:sp>
          <p:sp>
            <p:nvSpPr>
              <p:cNvPr id="522677"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p>
            </p:txBody>
          </p:sp>
          <p:sp>
            <p:nvSpPr>
              <p:cNvPr id="522678"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p>
            </p:txBody>
          </p:sp>
          <p:sp>
            <p:nvSpPr>
              <p:cNvPr id="522679"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p>
            </p:txBody>
          </p:sp>
          <p:sp>
            <p:nvSpPr>
              <p:cNvPr id="522680"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p>
            </p:txBody>
          </p:sp>
        </p:grpSp>
        <p:grpSp>
          <p:nvGrpSpPr>
            <p:cNvPr id="522263" name="Group 636"/>
            <p:cNvGrpSpPr>
              <a:grpSpLocks/>
            </p:cNvGrpSpPr>
            <p:nvPr/>
          </p:nvGrpSpPr>
          <p:grpSpPr bwMode="auto">
            <a:xfrm>
              <a:off x="5066" y="2355"/>
              <a:ext cx="244" cy="483"/>
              <a:chOff x="5066" y="2355"/>
              <a:chExt cx="244" cy="483"/>
            </a:xfrm>
          </p:grpSpPr>
          <p:sp>
            <p:nvSpPr>
              <p:cNvPr id="522281"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p>
            </p:txBody>
          </p:sp>
          <p:sp>
            <p:nvSpPr>
              <p:cNvPr id="522282"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p>
            </p:txBody>
          </p:sp>
          <p:sp>
            <p:nvSpPr>
              <p:cNvPr id="522283"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p>
            </p:txBody>
          </p:sp>
          <p:sp>
            <p:nvSpPr>
              <p:cNvPr id="522284"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p>
            </p:txBody>
          </p:sp>
          <p:sp>
            <p:nvSpPr>
              <p:cNvPr id="522285"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p>
            </p:txBody>
          </p:sp>
          <p:sp>
            <p:nvSpPr>
              <p:cNvPr id="522286"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p>
            </p:txBody>
          </p:sp>
          <p:sp>
            <p:nvSpPr>
              <p:cNvPr id="522287"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p>
            </p:txBody>
          </p:sp>
          <p:sp>
            <p:nvSpPr>
              <p:cNvPr id="522288"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p>
            </p:txBody>
          </p:sp>
          <p:sp>
            <p:nvSpPr>
              <p:cNvPr id="522289"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p>
            </p:txBody>
          </p:sp>
          <p:sp>
            <p:nvSpPr>
              <p:cNvPr id="522290"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p>
            </p:txBody>
          </p:sp>
          <p:sp>
            <p:nvSpPr>
              <p:cNvPr id="522291"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p>
            </p:txBody>
          </p:sp>
          <p:sp>
            <p:nvSpPr>
              <p:cNvPr id="522292"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p>
            </p:txBody>
          </p:sp>
          <p:sp>
            <p:nvSpPr>
              <p:cNvPr id="522293"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p>
            </p:txBody>
          </p:sp>
          <p:sp>
            <p:nvSpPr>
              <p:cNvPr id="522294"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p>
            </p:txBody>
          </p:sp>
          <p:sp>
            <p:nvSpPr>
              <p:cNvPr id="522295"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p>
            </p:txBody>
          </p:sp>
          <p:sp>
            <p:nvSpPr>
              <p:cNvPr id="522296"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p>
            </p:txBody>
          </p:sp>
          <p:sp>
            <p:nvSpPr>
              <p:cNvPr id="522297"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p>
            </p:txBody>
          </p:sp>
          <p:sp>
            <p:nvSpPr>
              <p:cNvPr id="522298"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p>
            </p:txBody>
          </p:sp>
          <p:sp>
            <p:nvSpPr>
              <p:cNvPr id="522299"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p>
            </p:txBody>
          </p:sp>
          <p:sp>
            <p:nvSpPr>
              <p:cNvPr id="522300"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2301"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p>
            </p:txBody>
          </p:sp>
          <p:sp>
            <p:nvSpPr>
              <p:cNvPr id="522302"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p>
            </p:txBody>
          </p:sp>
          <p:sp>
            <p:nvSpPr>
              <p:cNvPr id="522303"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p>
            </p:txBody>
          </p:sp>
          <p:sp>
            <p:nvSpPr>
              <p:cNvPr id="522304"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p>
            </p:txBody>
          </p:sp>
          <p:sp>
            <p:nvSpPr>
              <p:cNvPr id="522305"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p>
            </p:txBody>
          </p:sp>
          <p:sp>
            <p:nvSpPr>
              <p:cNvPr id="522306"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p>
            </p:txBody>
          </p:sp>
          <p:sp>
            <p:nvSpPr>
              <p:cNvPr id="522307"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p>
            </p:txBody>
          </p:sp>
          <p:sp>
            <p:nvSpPr>
              <p:cNvPr id="522308"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p>
            </p:txBody>
          </p:sp>
          <p:sp>
            <p:nvSpPr>
              <p:cNvPr id="522309"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p>
            </p:txBody>
          </p:sp>
          <p:sp>
            <p:nvSpPr>
              <p:cNvPr id="522310"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p>
            </p:txBody>
          </p:sp>
          <p:sp>
            <p:nvSpPr>
              <p:cNvPr id="522311"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p>
            </p:txBody>
          </p:sp>
          <p:sp>
            <p:nvSpPr>
              <p:cNvPr id="522312"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p>
            </p:txBody>
          </p:sp>
          <p:sp>
            <p:nvSpPr>
              <p:cNvPr id="522313"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p>
            </p:txBody>
          </p:sp>
          <p:sp>
            <p:nvSpPr>
              <p:cNvPr id="522314"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p>
            </p:txBody>
          </p:sp>
          <p:sp>
            <p:nvSpPr>
              <p:cNvPr id="522315"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p>
            </p:txBody>
          </p:sp>
          <p:sp>
            <p:nvSpPr>
              <p:cNvPr id="522316"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p>
            </p:txBody>
          </p:sp>
          <p:sp>
            <p:nvSpPr>
              <p:cNvPr id="522317"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p>
            </p:txBody>
          </p:sp>
          <p:sp>
            <p:nvSpPr>
              <p:cNvPr id="522318"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p>
            </p:txBody>
          </p:sp>
          <p:sp>
            <p:nvSpPr>
              <p:cNvPr id="522319"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p>
            </p:txBody>
          </p:sp>
          <p:sp>
            <p:nvSpPr>
              <p:cNvPr id="522320"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p>
            </p:txBody>
          </p:sp>
          <p:sp>
            <p:nvSpPr>
              <p:cNvPr id="522321"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p>
            </p:txBody>
          </p:sp>
          <p:sp>
            <p:nvSpPr>
              <p:cNvPr id="522322"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p>
            </p:txBody>
          </p:sp>
          <p:sp>
            <p:nvSpPr>
              <p:cNvPr id="522323"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p>
            </p:txBody>
          </p:sp>
          <p:sp>
            <p:nvSpPr>
              <p:cNvPr id="522324"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p>
            </p:txBody>
          </p:sp>
          <p:sp>
            <p:nvSpPr>
              <p:cNvPr id="522325"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p>
            </p:txBody>
          </p:sp>
          <p:sp>
            <p:nvSpPr>
              <p:cNvPr id="522326"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p>
            </p:txBody>
          </p:sp>
          <p:sp>
            <p:nvSpPr>
              <p:cNvPr id="522327"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p>
            </p:txBody>
          </p:sp>
          <p:sp>
            <p:nvSpPr>
              <p:cNvPr id="522328"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p>
            </p:txBody>
          </p:sp>
          <p:sp>
            <p:nvSpPr>
              <p:cNvPr id="522329"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p>
            </p:txBody>
          </p:sp>
          <p:sp>
            <p:nvSpPr>
              <p:cNvPr id="522330"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p>
            </p:txBody>
          </p:sp>
          <p:sp>
            <p:nvSpPr>
              <p:cNvPr id="522331"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p>
            </p:txBody>
          </p:sp>
          <p:sp>
            <p:nvSpPr>
              <p:cNvPr id="522332"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p>
            </p:txBody>
          </p:sp>
          <p:sp>
            <p:nvSpPr>
              <p:cNvPr id="522333"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p>
            </p:txBody>
          </p:sp>
          <p:sp>
            <p:nvSpPr>
              <p:cNvPr id="522334"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p>
            </p:txBody>
          </p:sp>
          <p:sp>
            <p:nvSpPr>
              <p:cNvPr id="522335"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p>
            </p:txBody>
          </p:sp>
          <p:sp>
            <p:nvSpPr>
              <p:cNvPr id="522336"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p>
            </p:txBody>
          </p:sp>
          <p:sp>
            <p:nvSpPr>
              <p:cNvPr id="522337"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p>
            </p:txBody>
          </p:sp>
          <p:sp>
            <p:nvSpPr>
              <p:cNvPr id="522338"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p>
            </p:txBody>
          </p:sp>
          <p:sp>
            <p:nvSpPr>
              <p:cNvPr id="522339"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p>
            </p:txBody>
          </p:sp>
          <p:sp>
            <p:nvSpPr>
              <p:cNvPr id="522340"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p>
            </p:txBody>
          </p:sp>
          <p:sp>
            <p:nvSpPr>
              <p:cNvPr id="522341"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p>
            </p:txBody>
          </p:sp>
          <p:sp>
            <p:nvSpPr>
              <p:cNvPr id="522342"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p>
            </p:txBody>
          </p:sp>
          <p:sp>
            <p:nvSpPr>
              <p:cNvPr id="522343"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p>
            </p:txBody>
          </p:sp>
          <p:sp>
            <p:nvSpPr>
              <p:cNvPr id="522344"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p>
            </p:txBody>
          </p:sp>
          <p:sp>
            <p:nvSpPr>
              <p:cNvPr id="522345"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p>
            </p:txBody>
          </p:sp>
          <p:sp>
            <p:nvSpPr>
              <p:cNvPr id="522346"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p>
            </p:txBody>
          </p:sp>
          <p:sp>
            <p:nvSpPr>
              <p:cNvPr id="522347"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p>
            </p:txBody>
          </p:sp>
          <p:sp>
            <p:nvSpPr>
              <p:cNvPr id="522348"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p>
            </p:txBody>
          </p:sp>
          <p:sp>
            <p:nvSpPr>
              <p:cNvPr id="522349"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p>
            </p:txBody>
          </p:sp>
          <p:sp>
            <p:nvSpPr>
              <p:cNvPr id="522350"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p>
            </p:txBody>
          </p:sp>
          <p:sp>
            <p:nvSpPr>
              <p:cNvPr id="522351"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p>
            </p:txBody>
          </p:sp>
          <p:sp>
            <p:nvSpPr>
              <p:cNvPr id="522352"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p>
            </p:txBody>
          </p:sp>
          <p:sp>
            <p:nvSpPr>
              <p:cNvPr id="522353"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p>
            </p:txBody>
          </p:sp>
          <p:sp>
            <p:nvSpPr>
              <p:cNvPr id="522354"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p>
            </p:txBody>
          </p:sp>
          <p:sp>
            <p:nvSpPr>
              <p:cNvPr id="522355"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2356"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p>
            </p:txBody>
          </p:sp>
          <p:sp>
            <p:nvSpPr>
              <p:cNvPr id="522357"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p>
            </p:txBody>
          </p:sp>
          <p:sp>
            <p:nvSpPr>
              <p:cNvPr id="522358"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p>
            </p:txBody>
          </p:sp>
          <p:sp>
            <p:nvSpPr>
              <p:cNvPr id="522359"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p>
            </p:txBody>
          </p:sp>
          <p:sp>
            <p:nvSpPr>
              <p:cNvPr id="522360"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p>
            </p:txBody>
          </p:sp>
          <p:sp>
            <p:nvSpPr>
              <p:cNvPr id="522361"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p>
            </p:txBody>
          </p:sp>
          <p:sp>
            <p:nvSpPr>
              <p:cNvPr id="522362"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p>
            </p:txBody>
          </p:sp>
          <p:sp>
            <p:nvSpPr>
              <p:cNvPr id="522363"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2364"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p>
            </p:txBody>
          </p:sp>
          <p:sp>
            <p:nvSpPr>
              <p:cNvPr id="522365"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p>
            </p:txBody>
          </p:sp>
          <p:sp>
            <p:nvSpPr>
              <p:cNvPr id="522366"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p>
            </p:txBody>
          </p:sp>
          <p:sp>
            <p:nvSpPr>
              <p:cNvPr id="522367"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p>
            </p:txBody>
          </p:sp>
          <p:sp>
            <p:nvSpPr>
              <p:cNvPr id="522368"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p>
            </p:txBody>
          </p:sp>
          <p:sp>
            <p:nvSpPr>
              <p:cNvPr id="522369"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p>
            </p:txBody>
          </p:sp>
          <p:sp>
            <p:nvSpPr>
              <p:cNvPr id="522370"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p>
            </p:txBody>
          </p:sp>
          <p:sp>
            <p:nvSpPr>
              <p:cNvPr id="522371"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p>
            </p:txBody>
          </p:sp>
          <p:sp>
            <p:nvSpPr>
              <p:cNvPr id="522372"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p>
            </p:txBody>
          </p:sp>
          <p:sp>
            <p:nvSpPr>
              <p:cNvPr id="522373"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p>
            </p:txBody>
          </p:sp>
          <p:sp>
            <p:nvSpPr>
              <p:cNvPr id="522374"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2375"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p>
            </p:txBody>
          </p:sp>
          <p:sp>
            <p:nvSpPr>
              <p:cNvPr id="522376"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p>
            </p:txBody>
          </p:sp>
          <p:sp>
            <p:nvSpPr>
              <p:cNvPr id="522377"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p>
            </p:txBody>
          </p:sp>
          <p:sp>
            <p:nvSpPr>
              <p:cNvPr id="522378"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p>
            </p:txBody>
          </p:sp>
          <p:sp>
            <p:nvSpPr>
              <p:cNvPr id="522379"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p>
            </p:txBody>
          </p:sp>
          <p:sp>
            <p:nvSpPr>
              <p:cNvPr id="522380"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p>
            </p:txBody>
          </p:sp>
          <p:sp>
            <p:nvSpPr>
              <p:cNvPr id="522381"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2382"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p>
            </p:txBody>
          </p:sp>
          <p:sp>
            <p:nvSpPr>
              <p:cNvPr id="522383"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p>
            </p:txBody>
          </p:sp>
          <p:sp>
            <p:nvSpPr>
              <p:cNvPr id="522384"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p>
            </p:txBody>
          </p:sp>
          <p:sp>
            <p:nvSpPr>
              <p:cNvPr id="522385"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386"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p>
            </p:txBody>
          </p:sp>
          <p:sp>
            <p:nvSpPr>
              <p:cNvPr id="522387"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p>
            </p:txBody>
          </p:sp>
          <p:sp>
            <p:nvSpPr>
              <p:cNvPr id="522388"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p>
            </p:txBody>
          </p:sp>
          <p:sp>
            <p:nvSpPr>
              <p:cNvPr id="522389"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p>
            </p:txBody>
          </p:sp>
          <p:sp>
            <p:nvSpPr>
              <p:cNvPr id="522390"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p>
            </p:txBody>
          </p:sp>
          <p:sp>
            <p:nvSpPr>
              <p:cNvPr id="522391"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p>
            </p:txBody>
          </p:sp>
          <p:sp>
            <p:nvSpPr>
              <p:cNvPr id="522392"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p>
            </p:txBody>
          </p:sp>
          <p:sp>
            <p:nvSpPr>
              <p:cNvPr id="522393"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p>
            </p:txBody>
          </p:sp>
          <p:sp>
            <p:nvSpPr>
              <p:cNvPr id="522394"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395"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396"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p>
            </p:txBody>
          </p:sp>
          <p:sp>
            <p:nvSpPr>
              <p:cNvPr id="522397"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p>
            </p:txBody>
          </p:sp>
          <p:sp>
            <p:nvSpPr>
              <p:cNvPr id="522398"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p>
            </p:txBody>
          </p:sp>
          <p:sp>
            <p:nvSpPr>
              <p:cNvPr id="522399"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p>
            </p:txBody>
          </p:sp>
          <p:sp>
            <p:nvSpPr>
              <p:cNvPr id="522400"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p>
            </p:txBody>
          </p:sp>
          <p:sp>
            <p:nvSpPr>
              <p:cNvPr id="522401"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p>
            </p:txBody>
          </p:sp>
          <p:sp>
            <p:nvSpPr>
              <p:cNvPr id="522402"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p>
            </p:txBody>
          </p:sp>
          <p:sp>
            <p:nvSpPr>
              <p:cNvPr id="522403"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p>
            </p:txBody>
          </p:sp>
          <p:sp>
            <p:nvSpPr>
              <p:cNvPr id="522404"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p>
            </p:txBody>
          </p:sp>
          <p:sp>
            <p:nvSpPr>
              <p:cNvPr id="522405"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p>
            </p:txBody>
          </p:sp>
          <p:sp>
            <p:nvSpPr>
              <p:cNvPr id="522406"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p>
            </p:txBody>
          </p:sp>
          <p:sp>
            <p:nvSpPr>
              <p:cNvPr id="522407"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2408"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p>
            </p:txBody>
          </p:sp>
          <p:sp>
            <p:nvSpPr>
              <p:cNvPr id="522409"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p>
            </p:txBody>
          </p:sp>
          <p:sp>
            <p:nvSpPr>
              <p:cNvPr id="522410"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p>
            </p:txBody>
          </p:sp>
          <p:sp>
            <p:nvSpPr>
              <p:cNvPr id="522411"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p>
            </p:txBody>
          </p:sp>
          <p:sp>
            <p:nvSpPr>
              <p:cNvPr id="522412"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p>
            </p:txBody>
          </p:sp>
          <p:sp>
            <p:nvSpPr>
              <p:cNvPr id="522413"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p>
            </p:txBody>
          </p:sp>
          <p:sp>
            <p:nvSpPr>
              <p:cNvPr id="522414"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p>
            </p:txBody>
          </p:sp>
          <p:sp>
            <p:nvSpPr>
              <p:cNvPr id="522415"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p>
            </p:txBody>
          </p:sp>
          <p:sp>
            <p:nvSpPr>
              <p:cNvPr id="522416"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p>
            </p:txBody>
          </p:sp>
          <p:sp>
            <p:nvSpPr>
              <p:cNvPr id="522417"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p>
            </p:txBody>
          </p:sp>
          <p:sp>
            <p:nvSpPr>
              <p:cNvPr id="522418"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p>
            </p:txBody>
          </p:sp>
          <p:sp>
            <p:nvSpPr>
              <p:cNvPr id="522419"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p>
            </p:txBody>
          </p:sp>
          <p:sp>
            <p:nvSpPr>
              <p:cNvPr id="522420"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p>
            </p:txBody>
          </p:sp>
          <p:sp>
            <p:nvSpPr>
              <p:cNvPr id="522421"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p>
            </p:txBody>
          </p:sp>
          <p:sp>
            <p:nvSpPr>
              <p:cNvPr id="522422"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p>
            </p:txBody>
          </p:sp>
          <p:sp>
            <p:nvSpPr>
              <p:cNvPr id="522423"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p>
            </p:txBody>
          </p:sp>
          <p:sp>
            <p:nvSpPr>
              <p:cNvPr id="522424"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p>
            </p:txBody>
          </p:sp>
          <p:sp>
            <p:nvSpPr>
              <p:cNvPr id="522425"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p>
            </p:txBody>
          </p:sp>
          <p:sp>
            <p:nvSpPr>
              <p:cNvPr id="522426"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p>
            </p:txBody>
          </p:sp>
          <p:sp>
            <p:nvSpPr>
              <p:cNvPr id="522427"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p>
            </p:txBody>
          </p:sp>
          <p:sp>
            <p:nvSpPr>
              <p:cNvPr id="522428"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p>
            </p:txBody>
          </p:sp>
          <p:sp>
            <p:nvSpPr>
              <p:cNvPr id="522429"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p>
            </p:txBody>
          </p:sp>
          <p:sp>
            <p:nvSpPr>
              <p:cNvPr id="522430"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p>
            </p:txBody>
          </p:sp>
          <p:sp>
            <p:nvSpPr>
              <p:cNvPr id="522431"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p>
            </p:txBody>
          </p:sp>
          <p:sp>
            <p:nvSpPr>
              <p:cNvPr id="522432"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p>
            </p:txBody>
          </p:sp>
          <p:sp>
            <p:nvSpPr>
              <p:cNvPr id="522433"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p>
            </p:txBody>
          </p:sp>
          <p:sp>
            <p:nvSpPr>
              <p:cNvPr id="522434"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p>
            </p:txBody>
          </p:sp>
          <p:sp>
            <p:nvSpPr>
              <p:cNvPr id="522435"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p>
            </p:txBody>
          </p:sp>
          <p:sp>
            <p:nvSpPr>
              <p:cNvPr id="522436"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p>
            </p:txBody>
          </p:sp>
          <p:sp>
            <p:nvSpPr>
              <p:cNvPr id="522437"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p>
            </p:txBody>
          </p:sp>
          <p:sp>
            <p:nvSpPr>
              <p:cNvPr id="522438"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p>
            </p:txBody>
          </p:sp>
          <p:sp>
            <p:nvSpPr>
              <p:cNvPr id="522439"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p>
            </p:txBody>
          </p:sp>
          <p:sp>
            <p:nvSpPr>
              <p:cNvPr id="522440"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2441"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442"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p>
            </p:txBody>
          </p:sp>
          <p:sp>
            <p:nvSpPr>
              <p:cNvPr id="522443"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p>
            </p:txBody>
          </p:sp>
          <p:sp>
            <p:nvSpPr>
              <p:cNvPr id="522444"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p>
            </p:txBody>
          </p:sp>
          <p:sp>
            <p:nvSpPr>
              <p:cNvPr id="522445"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p>
            </p:txBody>
          </p:sp>
          <p:sp>
            <p:nvSpPr>
              <p:cNvPr id="522446"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447"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448"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p>
            </p:txBody>
          </p:sp>
          <p:sp>
            <p:nvSpPr>
              <p:cNvPr id="522449"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p>
            </p:txBody>
          </p:sp>
          <p:sp>
            <p:nvSpPr>
              <p:cNvPr id="522450"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p>
            </p:txBody>
          </p:sp>
          <p:sp>
            <p:nvSpPr>
              <p:cNvPr id="522451"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p>
            </p:txBody>
          </p:sp>
          <p:sp>
            <p:nvSpPr>
              <p:cNvPr id="522452"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p>
            </p:txBody>
          </p:sp>
          <p:sp>
            <p:nvSpPr>
              <p:cNvPr id="522453"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p>
            </p:txBody>
          </p:sp>
          <p:sp>
            <p:nvSpPr>
              <p:cNvPr id="522454"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p>
            </p:txBody>
          </p:sp>
          <p:sp>
            <p:nvSpPr>
              <p:cNvPr id="522455"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p>
            </p:txBody>
          </p:sp>
          <p:sp>
            <p:nvSpPr>
              <p:cNvPr id="522456"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2457"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p>
            </p:txBody>
          </p:sp>
          <p:sp>
            <p:nvSpPr>
              <p:cNvPr id="522458"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p>
            </p:txBody>
          </p:sp>
          <p:sp>
            <p:nvSpPr>
              <p:cNvPr id="522459"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p>
            </p:txBody>
          </p:sp>
          <p:sp>
            <p:nvSpPr>
              <p:cNvPr id="522460"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p>
            </p:txBody>
          </p:sp>
          <p:sp>
            <p:nvSpPr>
              <p:cNvPr id="522461"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p>
            </p:txBody>
          </p:sp>
          <p:sp>
            <p:nvSpPr>
              <p:cNvPr id="522462"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p>
            </p:txBody>
          </p:sp>
          <p:sp>
            <p:nvSpPr>
              <p:cNvPr id="522463"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2464"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p>
            </p:txBody>
          </p:sp>
          <p:sp>
            <p:nvSpPr>
              <p:cNvPr id="522465"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p>
            </p:txBody>
          </p:sp>
          <p:sp>
            <p:nvSpPr>
              <p:cNvPr id="522466"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p>
            </p:txBody>
          </p:sp>
          <p:sp>
            <p:nvSpPr>
              <p:cNvPr id="522467"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p>
            </p:txBody>
          </p:sp>
          <p:sp>
            <p:nvSpPr>
              <p:cNvPr id="522468"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p>
            </p:txBody>
          </p:sp>
          <p:sp>
            <p:nvSpPr>
              <p:cNvPr id="522469"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p>
            </p:txBody>
          </p:sp>
          <p:sp>
            <p:nvSpPr>
              <p:cNvPr id="522470"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p>
            </p:txBody>
          </p:sp>
          <p:sp>
            <p:nvSpPr>
              <p:cNvPr id="522471"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p>
            </p:txBody>
          </p:sp>
          <p:sp>
            <p:nvSpPr>
              <p:cNvPr id="522472"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p>
            </p:txBody>
          </p:sp>
          <p:sp>
            <p:nvSpPr>
              <p:cNvPr id="522473"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p>
            </p:txBody>
          </p:sp>
          <p:sp>
            <p:nvSpPr>
              <p:cNvPr id="522474"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p>
            </p:txBody>
          </p:sp>
          <p:sp>
            <p:nvSpPr>
              <p:cNvPr id="522475"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p>
            </p:txBody>
          </p:sp>
          <p:sp>
            <p:nvSpPr>
              <p:cNvPr id="522476"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p>
            </p:txBody>
          </p:sp>
          <p:sp>
            <p:nvSpPr>
              <p:cNvPr id="522477"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p>
            </p:txBody>
          </p:sp>
          <p:sp>
            <p:nvSpPr>
              <p:cNvPr id="522478"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2479"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2480"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p>
            </p:txBody>
          </p:sp>
        </p:grpSp>
        <p:sp>
          <p:nvSpPr>
            <p:cNvPr id="522264"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p>
          </p:txBody>
        </p:sp>
        <p:sp>
          <p:nvSpPr>
            <p:cNvPr id="522265"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p>
          </p:txBody>
        </p:sp>
        <p:sp>
          <p:nvSpPr>
            <p:cNvPr id="522266"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p>
          </p:txBody>
        </p:sp>
        <p:sp>
          <p:nvSpPr>
            <p:cNvPr id="522267"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p>
          </p:txBody>
        </p:sp>
        <p:sp>
          <p:nvSpPr>
            <p:cNvPr id="522268"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p>
          </p:txBody>
        </p:sp>
        <p:sp>
          <p:nvSpPr>
            <p:cNvPr id="522269"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p>
          </p:txBody>
        </p:sp>
        <p:sp>
          <p:nvSpPr>
            <p:cNvPr id="522270"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p>
          </p:txBody>
        </p:sp>
        <p:sp>
          <p:nvSpPr>
            <p:cNvPr id="522271"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p>
          </p:txBody>
        </p:sp>
        <p:sp>
          <p:nvSpPr>
            <p:cNvPr id="522272"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522273"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p>
          </p:txBody>
        </p:sp>
        <p:sp>
          <p:nvSpPr>
            <p:cNvPr id="522274"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p>
          </p:txBody>
        </p:sp>
        <p:sp>
          <p:nvSpPr>
            <p:cNvPr id="522275"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p>
          </p:txBody>
        </p:sp>
        <p:sp>
          <p:nvSpPr>
            <p:cNvPr id="522276"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2277"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2278"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p>
          </p:txBody>
        </p:sp>
        <p:sp>
          <p:nvSpPr>
            <p:cNvPr id="522279"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p>
          </p:txBody>
        </p:sp>
        <p:sp>
          <p:nvSpPr>
            <p:cNvPr id="522280"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p>
          </p:txBody>
        </p:sp>
      </p:grpSp>
      <p:sp>
        <p:nvSpPr>
          <p:cNvPr id="1278" name="1277 CuadroTexto"/>
          <p:cNvSpPr txBox="1">
            <a:spLocks noChangeArrowheads="1"/>
          </p:cNvSpPr>
          <p:nvPr/>
        </p:nvSpPr>
        <p:spPr bwMode="auto">
          <a:xfrm>
            <a:off x="1227138" y="5583238"/>
            <a:ext cx="7099300" cy="1108075"/>
          </a:xfrm>
          <a:prstGeom prst="rect">
            <a:avLst/>
          </a:prstGeom>
          <a:noFill/>
          <a:ln w="9525">
            <a:noFill/>
            <a:miter lim="800000"/>
            <a:headEnd/>
            <a:tailEnd/>
          </a:ln>
        </p:spPr>
        <p:txBody>
          <a:bodyPr>
            <a:spAutoFit/>
          </a:bodyPr>
          <a:lstStyle/>
          <a:p>
            <a:pPr algn="ctr"/>
            <a:r>
              <a:rPr lang="es-ES_tradnl" b="1" dirty="0">
                <a:solidFill>
                  <a:srgbClr val="000000"/>
                </a:solidFill>
                <a:latin typeface="Calibri" pitchFamily="34" charset="0"/>
              </a:rPr>
              <a:t>Lo que hace la lente correctora </a:t>
            </a:r>
            <a:r>
              <a:rPr lang="es-ES_tradnl" b="1" dirty="0" smtClean="0">
                <a:solidFill>
                  <a:srgbClr val="000000"/>
                </a:solidFill>
                <a:latin typeface="Calibri" pitchFamily="34" charset="0"/>
              </a:rPr>
              <a:t>(</a:t>
            </a:r>
            <a:r>
              <a:rPr lang="es-ES_tradnl" b="1" dirty="0" err="1" smtClean="0">
                <a:solidFill>
                  <a:srgbClr val="000000"/>
                </a:solidFill>
                <a:latin typeface="Calibri" pitchFamily="34" charset="0"/>
              </a:rPr>
              <a:t>esfero</a:t>
            </a:r>
            <a:r>
              <a:rPr lang="es-ES_tradnl" b="1" dirty="0" smtClean="0">
                <a:solidFill>
                  <a:srgbClr val="000000"/>
                </a:solidFill>
                <a:latin typeface="Calibri" pitchFamily="34" charset="0"/>
              </a:rPr>
              <a:t>-cilíndrica</a:t>
            </a:r>
            <a:r>
              <a:rPr lang="es-ES_tradnl" b="1" dirty="0">
                <a:solidFill>
                  <a:srgbClr val="000000"/>
                </a:solidFill>
                <a:latin typeface="Calibri" pitchFamily="34" charset="0"/>
              </a:rPr>
              <a:t>) es fundir las dos imágenes y llevarlas a la retina.</a:t>
            </a:r>
          </a:p>
          <a:p>
            <a:pPr algn="ctr"/>
            <a:r>
              <a:rPr lang="es-ES_tradnl" sz="1800" b="1" dirty="0">
                <a:solidFill>
                  <a:srgbClr val="FF0000"/>
                </a:solidFill>
                <a:latin typeface="Calibri" pitchFamily="34" charset="0"/>
              </a:rPr>
              <a:t>(Haz </a:t>
            </a:r>
            <a:r>
              <a:rPr lang="es-ES_tradnl" sz="1800" b="1" dirty="0" err="1">
                <a:solidFill>
                  <a:srgbClr val="FF0000"/>
                </a:solidFill>
                <a:latin typeface="Calibri" pitchFamily="34" charset="0"/>
              </a:rPr>
              <a:t>click</a:t>
            </a:r>
            <a:r>
              <a:rPr lang="es-ES_tradnl" sz="1800" b="1" dirty="0">
                <a:solidFill>
                  <a:srgbClr val="FF0000"/>
                </a:solidFill>
                <a:latin typeface="Calibri" pitchFamily="34" charset="0"/>
              </a:rPr>
              <a:t> y observa…)</a:t>
            </a:r>
          </a:p>
        </p:txBody>
      </p:sp>
      <p:sp>
        <p:nvSpPr>
          <p:cNvPr id="1279" name="1278 Rectángulo"/>
          <p:cNvSpPr/>
          <p:nvPr/>
        </p:nvSpPr>
        <p:spPr>
          <a:xfrm>
            <a:off x="0" y="0"/>
            <a:ext cx="9144000" cy="817563"/>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22248" name="Text Box 2"/>
          <p:cNvSpPr txBox="1">
            <a:spLocks noChangeArrowheads="1"/>
          </p:cNvSpPr>
          <p:nvPr/>
        </p:nvSpPr>
        <p:spPr bwMode="auto">
          <a:xfrm>
            <a:off x="1552575" y="157163"/>
            <a:ext cx="6580188" cy="522287"/>
          </a:xfrm>
          <a:prstGeom prst="rect">
            <a:avLst/>
          </a:prstGeom>
          <a:noFill/>
          <a:ln w="9525">
            <a:noFill/>
            <a:miter lim="800000"/>
            <a:headEnd/>
            <a:tailEnd/>
          </a:ln>
        </p:spPr>
        <p:txBody>
          <a:bodyPr>
            <a:spAutoFit/>
          </a:bodyPr>
          <a:lstStyle/>
          <a:p>
            <a:pPr algn="ctr">
              <a:spcBef>
                <a:spcPct val="50000"/>
              </a:spcBef>
            </a:pPr>
            <a:r>
              <a:rPr lang="es-ES" sz="2800" b="1">
                <a:solidFill>
                  <a:srgbClr val="FFFFFF"/>
                </a:solidFill>
              </a:rPr>
              <a:t>Corrección del astigmatismo miópico</a:t>
            </a:r>
          </a:p>
        </p:txBody>
      </p:sp>
      <p:grpSp>
        <p:nvGrpSpPr>
          <p:cNvPr id="14" name="1296 Grupo"/>
          <p:cNvGrpSpPr>
            <a:grpSpLocks/>
          </p:cNvGrpSpPr>
          <p:nvPr/>
        </p:nvGrpSpPr>
        <p:grpSpPr bwMode="auto">
          <a:xfrm>
            <a:off x="3852657" y="1840799"/>
            <a:ext cx="1336675" cy="3164590"/>
            <a:chOff x="2493704" y="1841308"/>
            <a:chExt cx="1335505" cy="3163829"/>
          </a:xfrm>
        </p:grpSpPr>
        <p:grpSp>
          <p:nvGrpSpPr>
            <p:cNvPr id="522253" name="1294 Grupo"/>
            <p:cNvGrpSpPr>
              <a:grpSpLocks/>
            </p:cNvGrpSpPr>
            <p:nvPr/>
          </p:nvGrpSpPr>
          <p:grpSpPr bwMode="auto">
            <a:xfrm>
              <a:off x="2935705" y="2430380"/>
              <a:ext cx="445169" cy="2574757"/>
              <a:chOff x="2935705" y="2430380"/>
              <a:chExt cx="445169" cy="2574757"/>
            </a:xfrm>
          </p:grpSpPr>
          <p:cxnSp>
            <p:nvCxnSpPr>
              <p:cNvPr id="1285" name="1284 Conector recto"/>
              <p:cNvCxnSpPr/>
              <p:nvPr/>
            </p:nvCxnSpPr>
            <p:spPr>
              <a:xfrm>
                <a:off x="3152144" y="2635569"/>
                <a:ext cx="0" cy="215372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22256" name="1290 Grupo"/>
              <p:cNvGrpSpPr>
                <a:grpSpLocks/>
              </p:cNvGrpSpPr>
              <p:nvPr/>
            </p:nvGrpSpPr>
            <p:grpSpPr bwMode="auto">
              <a:xfrm flipV="1">
                <a:off x="2935705" y="4776537"/>
                <a:ext cx="445169" cy="228600"/>
                <a:chOff x="2935705" y="4535906"/>
                <a:chExt cx="445169" cy="228600"/>
              </a:xfrm>
            </p:grpSpPr>
            <p:cxnSp>
              <p:nvCxnSpPr>
                <p:cNvPr id="1288" name="1287 Conector recto"/>
                <p:cNvCxnSpPr/>
                <p:nvPr/>
              </p:nvCxnSpPr>
              <p:spPr>
                <a:xfrm flipV="1">
                  <a:off x="3152144" y="4535906"/>
                  <a:ext cx="228400" cy="22854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9" name="1288 Conector recto"/>
                <p:cNvCxnSpPr/>
                <p:nvPr/>
              </p:nvCxnSpPr>
              <p:spPr>
                <a:xfrm flipH="1" flipV="1">
                  <a:off x="2936433" y="4535906"/>
                  <a:ext cx="228400" cy="22854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22257" name="1291 Grupo"/>
              <p:cNvGrpSpPr>
                <a:grpSpLocks/>
              </p:cNvGrpSpPr>
              <p:nvPr/>
            </p:nvGrpSpPr>
            <p:grpSpPr bwMode="auto">
              <a:xfrm>
                <a:off x="2935705" y="2430380"/>
                <a:ext cx="445169" cy="228600"/>
                <a:chOff x="2935705" y="4535906"/>
                <a:chExt cx="445169" cy="228600"/>
              </a:xfrm>
            </p:grpSpPr>
            <p:cxnSp>
              <p:nvCxnSpPr>
                <p:cNvPr id="1293" name="1292 Conector recto"/>
                <p:cNvCxnSpPr/>
                <p:nvPr/>
              </p:nvCxnSpPr>
              <p:spPr>
                <a:xfrm flipV="1">
                  <a:off x="3152144" y="4536357"/>
                  <a:ext cx="228400" cy="22854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4" name="1293 Conector recto"/>
                <p:cNvCxnSpPr/>
                <p:nvPr/>
              </p:nvCxnSpPr>
              <p:spPr>
                <a:xfrm flipH="1" flipV="1">
                  <a:off x="2936433" y="4536357"/>
                  <a:ext cx="228400" cy="228545"/>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522254" name="1295 CuadroTexto"/>
            <p:cNvSpPr txBox="1">
              <a:spLocks noChangeArrowheads="1"/>
            </p:cNvSpPr>
            <p:nvPr/>
          </p:nvSpPr>
          <p:spPr bwMode="auto">
            <a:xfrm>
              <a:off x="2493704" y="1841308"/>
              <a:ext cx="1335505" cy="584634"/>
            </a:xfrm>
            <a:prstGeom prst="rect">
              <a:avLst/>
            </a:prstGeom>
            <a:noFill/>
            <a:ln w="9525">
              <a:noFill/>
              <a:miter lim="800000"/>
              <a:headEnd/>
              <a:tailEnd/>
            </a:ln>
          </p:spPr>
          <p:txBody>
            <a:bodyPr>
              <a:spAutoFit/>
            </a:bodyPr>
            <a:lstStyle/>
            <a:p>
              <a:pPr algn="ctr"/>
              <a:r>
                <a:rPr lang="es-ES_tradnl" sz="1600" b="1" dirty="0" smtClean="0">
                  <a:solidFill>
                    <a:srgbClr val="000000"/>
                  </a:solidFill>
                  <a:latin typeface="Calibri" pitchFamily="34" charset="0"/>
                </a:rPr>
                <a:t>Lente cilíndrica</a:t>
              </a:r>
              <a:endParaRPr lang="es-ES_tradnl" sz="1600" b="1" dirty="0">
                <a:solidFill>
                  <a:srgbClr val="000000"/>
                </a:solidFill>
                <a:latin typeface="Calibri" pitchFamily="34" charset="0"/>
              </a:endParaRPr>
            </a:p>
          </p:txBody>
        </p:sp>
      </p:grpSp>
      <p:sp>
        <p:nvSpPr>
          <p:cNvPr id="1290" name="1289 Elipse"/>
          <p:cNvSpPr/>
          <p:nvPr/>
        </p:nvSpPr>
        <p:spPr>
          <a:xfrm>
            <a:off x="5181600" y="3148013"/>
            <a:ext cx="165100"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91" name="1290 Elipse"/>
          <p:cNvSpPr/>
          <p:nvPr/>
        </p:nvSpPr>
        <p:spPr>
          <a:xfrm>
            <a:off x="5248275" y="3024188"/>
            <a:ext cx="165100" cy="90487"/>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1292" name="1291 Elipse"/>
          <p:cNvSpPr/>
          <p:nvPr/>
        </p:nvSpPr>
        <p:spPr>
          <a:xfrm>
            <a:off x="5180013" y="4213225"/>
            <a:ext cx="163512" cy="46038"/>
          </a:xfrm>
          <a:prstGeom prst="ellipse">
            <a:avLst/>
          </a:prstGeom>
          <a:solidFill>
            <a:srgbClr val="DEDEDE"/>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278">
                                            <p:txEl>
                                              <p:pRg st="1" end="1"/>
                                            </p:txEl>
                                          </p:spTgt>
                                        </p:tgtEl>
                                        <p:attrNameLst>
                                          <p:attrName>style.visibility</p:attrName>
                                        </p:attrNameLst>
                                      </p:cBhvr>
                                      <p:to>
                                        <p:strVal val="visible"/>
                                      </p:to>
                                    </p:set>
                                  </p:childTnLst>
                                </p:cTn>
                              </p:par>
                              <p:par>
                                <p:cTn id="7" presetID="35" presetClass="emph" presetSubtype="0" repeatCount="indefinite" fill="hold" nodeType="withEffect">
                                  <p:stCondLst>
                                    <p:cond delay="0"/>
                                  </p:stCondLst>
                                  <p:childTnLst>
                                    <p:anim calcmode="discrete" valueType="str">
                                      <p:cBhvr>
                                        <p:cTn id="8" dur="500" fill="hold"/>
                                        <p:tgtEl>
                                          <p:spTgt spid="1278">
                                            <p:txEl>
                                              <p:pRg st="1" end="1"/>
                                            </p:txEl>
                                          </p:spTgt>
                                        </p:tgtEl>
                                        <p:attrNameLst>
                                          <p:attrName>style.visibility</p:attrName>
                                        </p:attrNameLst>
                                      </p:cBhvr>
                                      <p:tavLst>
                                        <p:tav tm="0">
                                          <p:val>
                                            <p:strVal val="hidden"/>
                                          </p:val>
                                        </p:tav>
                                        <p:tav tm="50000">
                                          <p:val>
                                            <p:strVal val="visible"/>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par>
                                <p:cTn id="13" presetID="0" presetClass="path" presetSubtype="0" accel="50000" decel="50000" fill="hold" nodeType="withEffect">
                                  <p:stCondLst>
                                    <p:cond delay="0"/>
                                  </p:stCondLst>
                                  <p:childTnLst>
                                    <p:animMotion origin="layout" path="M -2.77778E-6 7.40741E-7 L 0.03854 7.40741E-7 " pathEditMode="relative" rAng="0" ptsTypes="AA">
                                      <p:cBhvr>
                                        <p:cTn id="14" dur="2000" fill="hold"/>
                                        <p:tgtEl>
                                          <p:spTgt spid="8"/>
                                        </p:tgtEl>
                                        <p:attrNameLst>
                                          <p:attrName>ppt_x</p:attrName>
                                          <p:attrName>ppt_y</p:attrName>
                                        </p:attrNameLst>
                                      </p:cBhvr>
                                      <p:rCtr x="19" y="0"/>
                                    </p:animMotion>
                                  </p:childTnLst>
                                </p:cTn>
                              </p:par>
                              <p:par>
                                <p:cTn id="15" presetID="0" presetClass="path" presetSubtype="0" accel="50000" decel="50000" fill="hold" nodeType="withEffect">
                                  <p:stCondLst>
                                    <p:cond delay="0"/>
                                  </p:stCondLst>
                                  <p:childTnLst>
                                    <p:animMotion origin="layout" path="M -1.38889E-6 -2.96296E-6 L 0.07379 -2.96296E-6 " pathEditMode="relative" rAng="0" ptsTypes="AA">
                                      <p:cBhvr>
                                        <p:cTn id="16" dur="2000" fill="hold"/>
                                        <p:tgtEl>
                                          <p:spTgt spid="11"/>
                                        </p:tgtEl>
                                        <p:attrNameLst>
                                          <p:attrName>ppt_x</p:attrName>
                                          <p:attrName>ppt_y</p:attrName>
                                        </p:attrNameLst>
                                      </p:cBhvr>
                                      <p:rCtr x="37" y="0"/>
                                    </p:animMotion>
                                  </p:childTnLst>
                                </p:cTn>
                              </p:par>
                            </p:childTnLst>
                          </p:cTn>
                        </p:par>
                        <p:par>
                          <p:cTn id="17" fill="hold">
                            <p:stCondLst>
                              <p:cond delay="2000"/>
                            </p:stCondLst>
                            <p:childTnLst>
                              <p:par>
                                <p:cTn id="18" presetID="1" presetClass="exit" presetSubtype="0" fill="hold" nodeType="afterEffect">
                                  <p:stCondLst>
                                    <p:cond delay="0"/>
                                  </p:stCondLst>
                                  <p:childTnLst>
                                    <p:set>
                                      <p:cBhvr>
                                        <p:cTn id="19" dur="1" fill="hold">
                                          <p:stCondLst>
                                            <p:cond delay="0"/>
                                          </p:stCondLst>
                                        </p:cTn>
                                        <p:tgtEl>
                                          <p:spTgt spid="1278">
                                            <p:txEl>
                                              <p:pRg st="1" end="1"/>
                                            </p:txEl>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3.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06882" name="Rectangle 2"/>
          <p:cNvSpPr>
            <a:spLocks noGrp="1" noChangeArrowheads="1"/>
          </p:cNvSpPr>
          <p:nvPr>
            <p:ph type="ctrTitle"/>
          </p:nvPr>
        </p:nvSpPr>
        <p:spPr>
          <a:xfrm>
            <a:off x="685800" y="1808163"/>
            <a:ext cx="7772400" cy="2787588"/>
          </a:xfrm>
        </p:spPr>
        <p:txBody>
          <a:bodyPr/>
          <a:lstStyle/>
          <a:p>
            <a:pPr eaLnBrk="1" hangingPunct="1"/>
            <a:r>
              <a:rPr lang="es-ES" sz="5400" b="1" dirty="0" smtClean="0">
                <a:solidFill>
                  <a:srgbClr val="FFFF66"/>
                </a:solidFill>
              </a:rPr>
              <a:t>4.7</a:t>
            </a:r>
            <a:r>
              <a:rPr lang="es-ES" sz="6000" b="1" dirty="0" smtClean="0">
                <a:solidFill>
                  <a:srgbClr val="FFFF66"/>
                </a:solidFill>
              </a:rPr>
              <a:t/>
            </a:r>
            <a:br>
              <a:rPr lang="es-ES" sz="6000" b="1" dirty="0" smtClean="0">
                <a:solidFill>
                  <a:srgbClr val="FFFF66"/>
                </a:solidFill>
              </a:rPr>
            </a:br>
            <a:r>
              <a:rPr lang="es-ES" sz="6000" b="1" dirty="0" smtClean="0">
                <a:solidFill>
                  <a:srgbClr val="FFFF66"/>
                </a:solidFill>
              </a:rPr>
              <a:t>PRESBICIA</a:t>
            </a:r>
            <a:br>
              <a:rPr lang="es-ES" sz="6000" b="1" dirty="0" smtClean="0">
                <a:solidFill>
                  <a:srgbClr val="FFFF66"/>
                </a:solidFill>
              </a:rPr>
            </a:br>
            <a:r>
              <a:rPr lang="es-ES" sz="2400" b="1" dirty="0" smtClean="0">
                <a:solidFill>
                  <a:schemeClr val="accent1">
                    <a:lumMod val="60000"/>
                    <a:lumOff val="40000"/>
                  </a:schemeClr>
                </a:solidFill>
                <a:latin typeface="+mn-lt"/>
                <a:cs typeface="Times New Roman" pitchFamily="18" charset="0"/>
              </a:rPr>
              <a:t>(Vista cansada)</a:t>
            </a:r>
          </a:p>
        </p:txBody>
      </p:sp>
    </p:spTree>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58" name="857 Rectángulo"/>
          <p:cNvSpPr/>
          <p:nvPr/>
        </p:nvSpPr>
        <p:spPr>
          <a:xfrm>
            <a:off x="379288" y="1828800"/>
            <a:ext cx="8504237" cy="31588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Group 4"/>
          <p:cNvGrpSpPr>
            <a:grpSpLocks/>
          </p:cNvGrpSpPr>
          <p:nvPr/>
        </p:nvGrpSpPr>
        <p:grpSpPr bwMode="auto">
          <a:xfrm>
            <a:off x="1247650" y="2018517"/>
            <a:ext cx="7196138" cy="2779713"/>
            <a:chOff x="696" y="1466"/>
            <a:chExt cx="4533" cy="1751"/>
          </a:xfrm>
        </p:grpSpPr>
        <p:grpSp>
          <p:nvGrpSpPr>
            <p:cNvPr id="3" name="Group 5"/>
            <p:cNvGrpSpPr>
              <a:grpSpLocks/>
            </p:cNvGrpSpPr>
            <p:nvPr/>
          </p:nvGrpSpPr>
          <p:grpSpPr bwMode="auto">
            <a:xfrm>
              <a:off x="3072" y="1466"/>
              <a:ext cx="1839" cy="1751"/>
              <a:chOff x="3961" y="2685"/>
              <a:chExt cx="3629" cy="3390"/>
            </a:xfrm>
          </p:grpSpPr>
          <p:sp>
            <p:nvSpPr>
              <p:cNvPr id="498527" name="Oval 6"/>
              <p:cNvSpPr>
                <a:spLocks noChangeArrowheads="1"/>
              </p:cNvSpPr>
              <p:nvPr/>
            </p:nvSpPr>
            <p:spPr bwMode="auto">
              <a:xfrm>
                <a:off x="4200" y="2685"/>
                <a:ext cx="3390" cy="3390"/>
              </a:xfrm>
              <a:prstGeom prst="ellipse">
                <a:avLst/>
              </a:prstGeom>
              <a:solidFill>
                <a:srgbClr val="DDDDDD"/>
              </a:solidFill>
              <a:ln w="28575">
                <a:solidFill>
                  <a:srgbClr val="000000"/>
                </a:solidFill>
                <a:round/>
                <a:headEnd/>
                <a:tailEnd/>
              </a:ln>
            </p:spPr>
            <p:txBody>
              <a:bodyPr/>
              <a:lstStyle/>
              <a:p>
                <a:endParaRPr lang="es-ES_tradnl">
                  <a:solidFill>
                    <a:srgbClr val="000000"/>
                  </a:solidFill>
                </a:endParaRPr>
              </a:p>
            </p:txBody>
          </p:sp>
          <p:sp>
            <p:nvSpPr>
              <p:cNvPr id="498528" name="AutoShape 7"/>
              <p:cNvSpPr>
                <a:spLocks noChangeArrowheads="1"/>
              </p:cNvSpPr>
              <p:nvPr/>
            </p:nvSpPr>
            <p:spPr bwMode="auto">
              <a:xfrm>
                <a:off x="3961" y="3615"/>
                <a:ext cx="540" cy="1530"/>
              </a:xfrm>
              <a:prstGeom prst="moon">
                <a:avLst>
                  <a:gd name="adj" fmla="val 64287"/>
                </a:avLst>
              </a:prstGeom>
              <a:solidFill>
                <a:srgbClr val="DDDDDD"/>
              </a:solidFill>
              <a:ln w="28575">
                <a:solidFill>
                  <a:srgbClr val="000000"/>
                </a:solidFill>
                <a:miter lim="800000"/>
                <a:headEnd/>
                <a:tailEnd/>
              </a:ln>
            </p:spPr>
            <p:txBody>
              <a:bodyPr/>
              <a:lstStyle/>
              <a:p>
                <a:endParaRPr lang="es-ES_tradnl">
                  <a:solidFill>
                    <a:srgbClr val="000000"/>
                  </a:solidFill>
                </a:endParaRPr>
              </a:p>
            </p:txBody>
          </p:sp>
          <p:sp>
            <p:nvSpPr>
              <p:cNvPr id="498529" name="Rectangle 8"/>
              <p:cNvSpPr>
                <a:spLocks noChangeArrowheads="1"/>
              </p:cNvSpPr>
              <p:nvPr/>
            </p:nvSpPr>
            <p:spPr bwMode="auto">
              <a:xfrm>
                <a:off x="4416" y="3600"/>
                <a:ext cx="225" cy="1575"/>
              </a:xfrm>
              <a:prstGeom prst="rect">
                <a:avLst/>
              </a:prstGeom>
              <a:solidFill>
                <a:srgbClr val="DDDDDD"/>
              </a:solidFill>
              <a:ln w="28575">
                <a:noFill/>
                <a:miter lim="800000"/>
                <a:headEnd/>
                <a:tailEnd/>
              </a:ln>
            </p:spPr>
            <p:txBody>
              <a:bodyPr/>
              <a:lstStyle/>
              <a:p>
                <a:endParaRPr lang="es-ES_tradnl">
                  <a:solidFill>
                    <a:srgbClr val="000000"/>
                  </a:solidFill>
                </a:endParaRPr>
              </a:p>
            </p:txBody>
          </p:sp>
          <p:sp>
            <p:nvSpPr>
              <p:cNvPr id="498530" name="Rectangle 9"/>
              <p:cNvSpPr>
                <a:spLocks noChangeArrowheads="1"/>
              </p:cNvSpPr>
              <p:nvPr/>
            </p:nvSpPr>
            <p:spPr bwMode="auto">
              <a:xfrm>
                <a:off x="4200" y="3765"/>
                <a:ext cx="361" cy="1230"/>
              </a:xfrm>
              <a:prstGeom prst="rect">
                <a:avLst/>
              </a:prstGeom>
              <a:solidFill>
                <a:srgbClr val="DDDDDD"/>
              </a:solidFill>
              <a:ln w="28575">
                <a:noFill/>
                <a:miter lim="800000"/>
                <a:headEnd/>
                <a:tailEnd/>
              </a:ln>
            </p:spPr>
            <p:txBody>
              <a:bodyPr/>
              <a:lstStyle/>
              <a:p>
                <a:endParaRPr lang="es-ES_tradnl">
                  <a:solidFill>
                    <a:srgbClr val="000000"/>
                  </a:solidFill>
                </a:endParaRPr>
              </a:p>
            </p:txBody>
          </p:sp>
        </p:grpSp>
        <p:sp>
          <p:nvSpPr>
            <p:cNvPr id="498526" name="Line 10"/>
            <p:cNvSpPr>
              <a:spLocks noChangeShapeType="1"/>
            </p:cNvSpPr>
            <p:nvPr/>
          </p:nvSpPr>
          <p:spPr bwMode="auto">
            <a:xfrm>
              <a:off x="696" y="2334"/>
              <a:ext cx="4533" cy="0"/>
            </a:xfrm>
            <a:prstGeom prst="line">
              <a:avLst/>
            </a:prstGeom>
            <a:noFill/>
            <a:ln w="9525">
              <a:solidFill>
                <a:schemeClr val="tx1"/>
              </a:solidFill>
              <a:round/>
              <a:headEnd/>
              <a:tailEnd/>
            </a:ln>
          </p:spPr>
          <p:txBody>
            <a:bodyPr/>
            <a:lstStyle/>
            <a:p>
              <a:endParaRPr lang="es-ES_tradnl">
                <a:solidFill>
                  <a:srgbClr val="000000"/>
                </a:solidFill>
              </a:endParaRPr>
            </a:p>
          </p:txBody>
        </p:sp>
      </p:grpSp>
      <p:grpSp>
        <p:nvGrpSpPr>
          <p:cNvPr id="4" name="Group 13"/>
          <p:cNvGrpSpPr>
            <a:grpSpLocks/>
          </p:cNvGrpSpPr>
          <p:nvPr/>
        </p:nvGrpSpPr>
        <p:grpSpPr bwMode="auto">
          <a:xfrm>
            <a:off x="574550" y="2008992"/>
            <a:ext cx="631825" cy="1358900"/>
            <a:chOff x="190" y="1460"/>
            <a:chExt cx="398" cy="856"/>
          </a:xfrm>
        </p:grpSpPr>
        <p:grpSp>
          <p:nvGrpSpPr>
            <p:cNvPr id="5" name="Group 14"/>
            <p:cNvGrpSpPr>
              <a:grpSpLocks/>
            </p:cNvGrpSpPr>
            <p:nvPr/>
          </p:nvGrpSpPr>
          <p:grpSpPr bwMode="auto">
            <a:xfrm rot="-312359">
              <a:off x="257" y="1460"/>
              <a:ext cx="331" cy="856"/>
              <a:chOff x="396" y="1432"/>
              <a:chExt cx="343" cy="871"/>
            </a:xfrm>
          </p:grpSpPr>
          <p:sp>
            <p:nvSpPr>
              <p:cNvPr id="498325" name="Freeform 15"/>
              <p:cNvSpPr>
                <a:spLocks/>
              </p:cNvSpPr>
              <p:nvPr/>
            </p:nvSpPr>
            <p:spPr bwMode="auto">
              <a:xfrm>
                <a:off x="435" y="1719"/>
                <a:ext cx="78" cy="584"/>
              </a:xfrm>
              <a:custGeom>
                <a:avLst/>
                <a:gdLst>
                  <a:gd name="T0" fmla="*/ 69 w 78"/>
                  <a:gd name="T1" fmla="*/ 19 h 584"/>
                  <a:gd name="T2" fmla="*/ 59 w 78"/>
                  <a:gd name="T3" fmla="*/ 29 h 584"/>
                  <a:gd name="T4" fmla="*/ 49 w 78"/>
                  <a:gd name="T5" fmla="*/ 59 h 584"/>
                  <a:gd name="T6" fmla="*/ 39 w 78"/>
                  <a:gd name="T7" fmla="*/ 128 h 584"/>
                  <a:gd name="T8" fmla="*/ 49 w 78"/>
                  <a:gd name="T9" fmla="*/ 138 h 584"/>
                  <a:gd name="T10" fmla="*/ 59 w 78"/>
                  <a:gd name="T11" fmla="*/ 128 h 584"/>
                  <a:gd name="T12" fmla="*/ 69 w 78"/>
                  <a:gd name="T13" fmla="*/ 128 h 584"/>
                  <a:gd name="T14" fmla="*/ 59 w 78"/>
                  <a:gd name="T15" fmla="*/ 138 h 584"/>
                  <a:gd name="T16" fmla="*/ 49 w 78"/>
                  <a:gd name="T17" fmla="*/ 198 h 584"/>
                  <a:gd name="T18" fmla="*/ 59 w 78"/>
                  <a:gd name="T19" fmla="*/ 217 h 584"/>
                  <a:gd name="T20" fmla="*/ 78 w 78"/>
                  <a:gd name="T21" fmla="*/ 227 h 584"/>
                  <a:gd name="T22" fmla="*/ 59 w 78"/>
                  <a:gd name="T23" fmla="*/ 247 h 584"/>
                  <a:gd name="T24" fmla="*/ 49 w 78"/>
                  <a:gd name="T25" fmla="*/ 306 h 584"/>
                  <a:gd name="T26" fmla="*/ 39 w 78"/>
                  <a:gd name="T27" fmla="*/ 346 h 584"/>
                  <a:gd name="T28" fmla="*/ 49 w 78"/>
                  <a:gd name="T29" fmla="*/ 346 h 584"/>
                  <a:gd name="T30" fmla="*/ 29 w 78"/>
                  <a:gd name="T31" fmla="*/ 356 h 584"/>
                  <a:gd name="T32" fmla="*/ 20 w 78"/>
                  <a:gd name="T33" fmla="*/ 386 h 584"/>
                  <a:gd name="T34" fmla="*/ 29 w 78"/>
                  <a:gd name="T35" fmla="*/ 435 h 584"/>
                  <a:gd name="T36" fmla="*/ 39 w 78"/>
                  <a:gd name="T37" fmla="*/ 445 h 584"/>
                  <a:gd name="T38" fmla="*/ 20 w 78"/>
                  <a:gd name="T39" fmla="*/ 524 h 584"/>
                  <a:gd name="T40" fmla="*/ 29 w 78"/>
                  <a:gd name="T41" fmla="*/ 544 h 584"/>
                  <a:gd name="T42" fmla="*/ 39 w 78"/>
                  <a:gd name="T43" fmla="*/ 574 h 584"/>
                  <a:gd name="T44" fmla="*/ 39 w 78"/>
                  <a:gd name="T45" fmla="*/ 584 h 584"/>
                  <a:gd name="T46" fmla="*/ 29 w 78"/>
                  <a:gd name="T47" fmla="*/ 574 h 584"/>
                  <a:gd name="T48" fmla="*/ 20 w 78"/>
                  <a:gd name="T49" fmla="*/ 534 h 584"/>
                  <a:gd name="T50" fmla="*/ 10 w 78"/>
                  <a:gd name="T51" fmla="*/ 524 h 584"/>
                  <a:gd name="T52" fmla="*/ 0 w 78"/>
                  <a:gd name="T53" fmla="*/ 485 h 584"/>
                  <a:gd name="T54" fmla="*/ 10 w 78"/>
                  <a:gd name="T55" fmla="*/ 415 h 584"/>
                  <a:gd name="T56" fmla="*/ 20 w 78"/>
                  <a:gd name="T57" fmla="*/ 376 h 584"/>
                  <a:gd name="T58" fmla="*/ 20 w 78"/>
                  <a:gd name="T59" fmla="*/ 356 h 584"/>
                  <a:gd name="T60" fmla="*/ 10 w 78"/>
                  <a:gd name="T61" fmla="*/ 316 h 584"/>
                  <a:gd name="T62" fmla="*/ 20 w 78"/>
                  <a:gd name="T63" fmla="*/ 326 h 584"/>
                  <a:gd name="T64" fmla="*/ 29 w 78"/>
                  <a:gd name="T65" fmla="*/ 297 h 584"/>
                  <a:gd name="T66" fmla="*/ 39 w 78"/>
                  <a:gd name="T67" fmla="*/ 148 h 584"/>
                  <a:gd name="T68" fmla="*/ 29 w 78"/>
                  <a:gd name="T69" fmla="*/ 128 h 584"/>
                  <a:gd name="T70" fmla="*/ 10 w 78"/>
                  <a:gd name="T71" fmla="*/ 118 h 584"/>
                  <a:gd name="T72" fmla="*/ 29 w 78"/>
                  <a:gd name="T73" fmla="*/ 59 h 584"/>
                  <a:gd name="T74" fmla="*/ 39 w 78"/>
                  <a:gd name="T75" fmla="*/ 39 h 584"/>
                  <a:gd name="T76" fmla="*/ 49 w 78"/>
                  <a:gd name="T77" fmla="*/ 19 h 584"/>
                  <a:gd name="T78" fmla="*/ 69 w 78"/>
                  <a:gd name="T79" fmla="*/ 9 h 584"/>
                  <a:gd name="T80" fmla="*/ 78 w 78"/>
                  <a:gd name="T81" fmla="*/ 0 h 584"/>
                  <a:gd name="T82" fmla="*/ 69 w 78"/>
                  <a:gd name="T83" fmla="*/ 9 h 5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
                  <a:gd name="T127" fmla="*/ 0 h 584"/>
                  <a:gd name="T128" fmla="*/ 78 w 78"/>
                  <a:gd name="T129" fmla="*/ 584 h 5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 h="584">
                    <a:moveTo>
                      <a:pt x="69" y="9"/>
                    </a:moveTo>
                    <a:lnTo>
                      <a:pt x="69" y="19"/>
                    </a:lnTo>
                    <a:lnTo>
                      <a:pt x="59" y="19"/>
                    </a:lnTo>
                    <a:lnTo>
                      <a:pt x="59" y="29"/>
                    </a:lnTo>
                    <a:lnTo>
                      <a:pt x="49" y="39"/>
                    </a:lnTo>
                    <a:lnTo>
                      <a:pt x="49" y="59"/>
                    </a:lnTo>
                    <a:lnTo>
                      <a:pt x="39" y="59"/>
                    </a:lnTo>
                    <a:lnTo>
                      <a:pt x="39" y="128"/>
                    </a:lnTo>
                    <a:lnTo>
                      <a:pt x="49" y="128"/>
                    </a:lnTo>
                    <a:lnTo>
                      <a:pt x="49" y="138"/>
                    </a:lnTo>
                    <a:lnTo>
                      <a:pt x="49" y="128"/>
                    </a:lnTo>
                    <a:lnTo>
                      <a:pt x="59" y="128"/>
                    </a:lnTo>
                    <a:lnTo>
                      <a:pt x="69" y="118"/>
                    </a:lnTo>
                    <a:lnTo>
                      <a:pt x="69" y="128"/>
                    </a:lnTo>
                    <a:lnTo>
                      <a:pt x="59" y="128"/>
                    </a:lnTo>
                    <a:lnTo>
                      <a:pt x="59" y="138"/>
                    </a:lnTo>
                    <a:lnTo>
                      <a:pt x="49" y="138"/>
                    </a:lnTo>
                    <a:lnTo>
                      <a:pt x="49" y="198"/>
                    </a:lnTo>
                    <a:lnTo>
                      <a:pt x="59" y="207"/>
                    </a:lnTo>
                    <a:lnTo>
                      <a:pt x="59" y="217"/>
                    </a:lnTo>
                    <a:lnTo>
                      <a:pt x="69" y="217"/>
                    </a:lnTo>
                    <a:lnTo>
                      <a:pt x="78" y="227"/>
                    </a:lnTo>
                    <a:lnTo>
                      <a:pt x="59" y="227"/>
                    </a:lnTo>
                    <a:lnTo>
                      <a:pt x="59" y="247"/>
                    </a:lnTo>
                    <a:lnTo>
                      <a:pt x="49" y="257"/>
                    </a:lnTo>
                    <a:lnTo>
                      <a:pt x="49" y="306"/>
                    </a:lnTo>
                    <a:lnTo>
                      <a:pt x="39" y="316"/>
                    </a:lnTo>
                    <a:lnTo>
                      <a:pt x="39" y="346"/>
                    </a:lnTo>
                    <a:lnTo>
                      <a:pt x="49" y="336"/>
                    </a:lnTo>
                    <a:lnTo>
                      <a:pt x="49" y="346"/>
                    </a:lnTo>
                    <a:lnTo>
                      <a:pt x="39" y="346"/>
                    </a:lnTo>
                    <a:lnTo>
                      <a:pt x="29" y="356"/>
                    </a:lnTo>
                    <a:lnTo>
                      <a:pt x="29" y="376"/>
                    </a:lnTo>
                    <a:lnTo>
                      <a:pt x="20" y="386"/>
                    </a:lnTo>
                    <a:lnTo>
                      <a:pt x="20" y="435"/>
                    </a:lnTo>
                    <a:lnTo>
                      <a:pt x="29" y="435"/>
                    </a:lnTo>
                    <a:lnTo>
                      <a:pt x="29" y="445"/>
                    </a:lnTo>
                    <a:lnTo>
                      <a:pt x="39" y="445"/>
                    </a:lnTo>
                    <a:lnTo>
                      <a:pt x="20" y="445"/>
                    </a:lnTo>
                    <a:lnTo>
                      <a:pt x="20" y="524"/>
                    </a:lnTo>
                    <a:lnTo>
                      <a:pt x="29" y="524"/>
                    </a:lnTo>
                    <a:lnTo>
                      <a:pt x="29" y="544"/>
                    </a:lnTo>
                    <a:lnTo>
                      <a:pt x="39" y="554"/>
                    </a:lnTo>
                    <a:lnTo>
                      <a:pt x="39" y="574"/>
                    </a:lnTo>
                    <a:lnTo>
                      <a:pt x="49" y="574"/>
                    </a:lnTo>
                    <a:lnTo>
                      <a:pt x="39" y="584"/>
                    </a:lnTo>
                    <a:lnTo>
                      <a:pt x="29" y="584"/>
                    </a:lnTo>
                    <a:lnTo>
                      <a:pt x="29" y="574"/>
                    </a:lnTo>
                    <a:lnTo>
                      <a:pt x="20" y="574"/>
                    </a:lnTo>
                    <a:lnTo>
                      <a:pt x="20" y="534"/>
                    </a:lnTo>
                    <a:lnTo>
                      <a:pt x="0" y="534"/>
                    </a:lnTo>
                    <a:lnTo>
                      <a:pt x="10" y="524"/>
                    </a:lnTo>
                    <a:lnTo>
                      <a:pt x="10" y="494"/>
                    </a:lnTo>
                    <a:lnTo>
                      <a:pt x="0" y="485"/>
                    </a:lnTo>
                    <a:lnTo>
                      <a:pt x="0" y="425"/>
                    </a:lnTo>
                    <a:lnTo>
                      <a:pt x="10" y="415"/>
                    </a:lnTo>
                    <a:lnTo>
                      <a:pt x="10" y="376"/>
                    </a:lnTo>
                    <a:lnTo>
                      <a:pt x="20" y="376"/>
                    </a:lnTo>
                    <a:lnTo>
                      <a:pt x="0" y="356"/>
                    </a:lnTo>
                    <a:lnTo>
                      <a:pt x="20" y="356"/>
                    </a:lnTo>
                    <a:lnTo>
                      <a:pt x="20" y="326"/>
                    </a:lnTo>
                    <a:lnTo>
                      <a:pt x="10" y="316"/>
                    </a:lnTo>
                    <a:lnTo>
                      <a:pt x="20" y="316"/>
                    </a:lnTo>
                    <a:lnTo>
                      <a:pt x="20" y="326"/>
                    </a:lnTo>
                    <a:lnTo>
                      <a:pt x="29" y="326"/>
                    </a:lnTo>
                    <a:lnTo>
                      <a:pt x="29" y="297"/>
                    </a:lnTo>
                    <a:lnTo>
                      <a:pt x="39" y="287"/>
                    </a:lnTo>
                    <a:lnTo>
                      <a:pt x="39" y="148"/>
                    </a:lnTo>
                    <a:lnTo>
                      <a:pt x="29" y="138"/>
                    </a:lnTo>
                    <a:lnTo>
                      <a:pt x="29" y="128"/>
                    </a:lnTo>
                    <a:lnTo>
                      <a:pt x="20" y="118"/>
                    </a:lnTo>
                    <a:lnTo>
                      <a:pt x="10" y="118"/>
                    </a:lnTo>
                    <a:lnTo>
                      <a:pt x="29" y="118"/>
                    </a:lnTo>
                    <a:lnTo>
                      <a:pt x="29" y="59"/>
                    </a:lnTo>
                    <a:lnTo>
                      <a:pt x="39" y="49"/>
                    </a:lnTo>
                    <a:lnTo>
                      <a:pt x="39" y="39"/>
                    </a:lnTo>
                    <a:lnTo>
                      <a:pt x="49" y="29"/>
                    </a:lnTo>
                    <a:lnTo>
                      <a:pt x="49" y="19"/>
                    </a:lnTo>
                    <a:lnTo>
                      <a:pt x="59" y="9"/>
                    </a:lnTo>
                    <a:lnTo>
                      <a:pt x="69" y="9"/>
                    </a:lnTo>
                    <a:lnTo>
                      <a:pt x="69" y="0"/>
                    </a:lnTo>
                    <a:lnTo>
                      <a:pt x="78" y="0"/>
                    </a:lnTo>
                    <a:lnTo>
                      <a:pt x="78" y="9"/>
                    </a:lnTo>
                    <a:lnTo>
                      <a:pt x="69" y="9"/>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98326" name="Freeform 16"/>
              <p:cNvSpPr>
                <a:spLocks/>
              </p:cNvSpPr>
              <p:nvPr/>
            </p:nvSpPr>
            <p:spPr bwMode="auto">
              <a:xfrm>
                <a:off x="464" y="1728"/>
                <a:ext cx="40" cy="90"/>
              </a:xfrm>
              <a:custGeom>
                <a:avLst/>
                <a:gdLst>
                  <a:gd name="T0" fmla="*/ 40 w 40"/>
                  <a:gd name="T1" fmla="*/ 0 h 90"/>
                  <a:gd name="T2" fmla="*/ 30 w 40"/>
                  <a:gd name="T3" fmla="*/ 0 h 90"/>
                  <a:gd name="T4" fmla="*/ 30 w 40"/>
                  <a:gd name="T5" fmla="*/ 10 h 90"/>
                  <a:gd name="T6" fmla="*/ 20 w 40"/>
                  <a:gd name="T7" fmla="*/ 20 h 90"/>
                  <a:gd name="T8" fmla="*/ 20 w 40"/>
                  <a:gd name="T9" fmla="*/ 30 h 90"/>
                  <a:gd name="T10" fmla="*/ 10 w 40"/>
                  <a:gd name="T11" fmla="*/ 40 h 90"/>
                  <a:gd name="T12" fmla="*/ 10 w 40"/>
                  <a:gd name="T13" fmla="*/ 70 h 90"/>
                  <a:gd name="T14" fmla="*/ 0 w 40"/>
                  <a:gd name="T15" fmla="*/ 70 h 90"/>
                  <a:gd name="T16" fmla="*/ 0 w 40"/>
                  <a:gd name="T17" fmla="*/ 9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90"/>
                  <a:gd name="T29" fmla="*/ 40 w 40"/>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90">
                    <a:moveTo>
                      <a:pt x="40" y="0"/>
                    </a:moveTo>
                    <a:lnTo>
                      <a:pt x="30" y="0"/>
                    </a:lnTo>
                    <a:lnTo>
                      <a:pt x="30" y="10"/>
                    </a:lnTo>
                    <a:lnTo>
                      <a:pt x="20" y="20"/>
                    </a:lnTo>
                    <a:lnTo>
                      <a:pt x="20" y="30"/>
                    </a:lnTo>
                    <a:lnTo>
                      <a:pt x="10" y="40"/>
                    </a:lnTo>
                    <a:lnTo>
                      <a:pt x="10" y="70"/>
                    </a:lnTo>
                    <a:lnTo>
                      <a:pt x="0" y="70"/>
                    </a:lnTo>
                    <a:lnTo>
                      <a:pt x="0" y="90"/>
                    </a:lnTo>
                  </a:path>
                </a:pathLst>
              </a:custGeom>
              <a:noFill/>
              <a:ln w="15875">
                <a:solidFill>
                  <a:srgbClr val="66D84C"/>
                </a:solidFill>
                <a:round/>
                <a:headEnd/>
                <a:tailEnd/>
              </a:ln>
            </p:spPr>
            <p:txBody>
              <a:bodyPr/>
              <a:lstStyle/>
              <a:p>
                <a:endParaRPr lang="es-ES_tradnl">
                  <a:solidFill>
                    <a:srgbClr val="000000"/>
                  </a:solidFill>
                </a:endParaRPr>
              </a:p>
            </p:txBody>
          </p:sp>
          <p:sp>
            <p:nvSpPr>
              <p:cNvPr id="498327" name="Freeform 17"/>
              <p:cNvSpPr>
                <a:spLocks/>
              </p:cNvSpPr>
              <p:nvPr/>
            </p:nvSpPr>
            <p:spPr bwMode="auto">
              <a:xfrm>
                <a:off x="464" y="1818"/>
                <a:ext cx="10" cy="59"/>
              </a:xfrm>
              <a:custGeom>
                <a:avLst/>
                <a:gdLst>
                  <a:gd name="T0" fmla="*/ 0 w 10"/>
                  <a:gd name="T1" fmla="*/ 0 h 59"/>
                  <a:gd name="T2" fmla="*/ 10 w 10"/>
                  <a:gd name="T3" fmla="*/ 0 h 59"/>
                  <a:gd name="T4" fmla="*/ 10 w 10"/>
                  <a:gd name="T5" fmla="*/ 59 h 59"/>
                  <a:gd name="T6" fmla="*/ 0 60000 65536"/>
                  <a:gd name="T7" fmla="*/ 0 60000 65536"/>
                  <a:gd name="T8" fmla="*/ 0 60000 65536"/>
                  <a:gd name="T9" fmla="*/ 0 w 10"/>
                  <a:gd name="T10" fmla="*/ 0 h 59"/>
                  <a:gd name="T11" fmla="*/ 10 w 10"/>
                  <a:gd name="T12" fmla="*/ 59 h 59"/>
                </a:gdLst>
                <a:ahLst/>
                <a:cxnLst>
                  <a:cxn ang="T6">
                    <a:pos x="T0" y="T1"/>
                  </a:cxn>
                  <a:cxn ang="T7">
                    <a:pos x="T2" y="T3"/>
                  </a:cxn>
                  <a:cxn ang="T8">
                    <a:pos x="T4" y="T5"/>
                  </a:cxn>
                </a:cxnLst>
                <a:rect l="T9" t="T10" r="T11" b="T12"/>
                <a:pathLst>
                  <a:path w="10" h="59">
                    <a:moveTo>
                      <a:pt x="0" y="0"/>
                    </a:moveTo>
                    <a:lnTo>
                      <a:pt x="10" y="0"/>
                    </a:lnTo>
                    <a:lnTo>
                      <a:pt x="10" y="59"/>
                    </a:lnTo>
                  </a:path>
                </a:pathLst>
              </a:custGeom>
              <a:noFill/>
              <a:ln w="15875">
                <a:solidFill>
                  <a:srgbClr val="66D84C"/>
                </a:solidFill>
                <a:round/>
                <a:headEnd/>
                <a:tailEnd/>
              </a:ln>
            </p:spPr>
            <p:txBody>
              <a:bodyPr/>
              <a:lstStyle/>
              <a:p>
                <a:endParaRPr lang="es-ES_tradnl">
                  <a:solidFill>
                    <a:srgbClr val="000000"/>
                  </a:solidFill>
                </a:endParaRPr>
              </a:p>
            </p:txBody>
          </p:sp>
          <p:sp>
            <p:nvSpPr>
              <p:cNvPr id="498328" name="Freeform 18"/>
              <p:cNvSpPr>
                <a:spLocks/>
              </p:cNvSpPr>
              <p:nvPr/>
            </p:nvSpPr>
            <p:spPr bwMode="auto">
              <a:xfrm>
                <a:off x="474" y="1877"/>
                <a:ext cx="10" cy="109"/>
              </a:xfrm>
              <a:custGeom>
                <a:avLst/>
                <a:gdLst>
                  <a:gd name="T0" fmla="*/ 0 w 10"/>
                  <a:gd name="T1" fmla="*/ 0 h 109"/>
                  <a:gd name="T2" fmla="*/ 0 w 10"/>
                  <a:gd name="T3" fmla="*/ 10 h 109"/>
                  <a:gd name="T4" fmla="*/ 10 w 10"/>
                  <a:gd name="T5" fmla="*/ 10 h 109"/>
                  <a:gd name="T6" fmla="*/ 10 w 10"/>
                  <a:gd name="T7" fmla="*/ 109 h 109"/>
                  <a:gd name="T8" fmla="*/ 0 60000 65536"/>
                  <a:gd name="T9" fmla="*/ 0 60000 65536"/>
                  <a:gd name="T10" fmla="*/ 0 60000 65536"/>
                  <a:gd name="T11" fmla="*/ 0 60000 65536"/>
                  <a:gd name="T12" fmla="*/ 0 w 10"/>
                  <a:gd name="T13" fmla="*/ 0 h 109"/>
                  <a:gd name="T14" fmla="*/ 10 w 10"/>
                  <a:gd name="T15" fmla="*/ 109 h 109"/>
                </a:gdLst>
                <a:ahLst/>
                <a:cxnLst>
                  <a:cxn ang="T8">
                    <a:pos x="T0" y="T1"/>
                  </a:cxn>
                  <a:cxn ang="T9">
                    <a:pos x="T2" y="T3"/>
                  </a:cxn>
                  <a:cxn ang="T10">
                    <a:pos x="T4" y="T5"/>
                  </a:cxn>
                  <a:cxn ang="T11">
                    <a:pos x="T6" y="T7"/>
                  </a:cxn>
                </a:cxnLst>
                <a:rect l="T12" t="T13" r="T14" b="T15"/>
                <a:pathLst>
                  <a:path w="10" h="109">
                    <a:moveTo>
                      <a:pt x="0" y="0"/>
                    </a:moveTo>
                    <a:lnTo>
                      <a:pt x="0" y="10"/>
                    </a:lnTo>
                    <a:lnTo>
                      <a:pt x="10" y="10"/>
                    </a:lnTo>
                    <a:lnTo>
                      <a:pt x="10" y="109"/>
                    </a:lnTo>
                  </a:path>
                </a:pathLst>
              </a:custGeom>
              <a:noFill/>
              <a:ln w="15875">
                <a:solidFill>
                  <a:srgbClr val="66D84C"/>
                </a:solidFill>
                <a:round/>
                <a:headEnd/>
                <a:tailEnd/>
              </a:ln>
            </p:spPr>
            <p:txBody>
              <a:bodyPr/>
              <a:lstStyle/>
              <a:p>
                <a:endParaRPr lang="es-ES_tradnl">
                  <a:solidFill>
                    <a:srgbClr val="000000"/>
                  </a:solidFill>
                </a:endParaRPr>
              </a:p>
            </p:txBody>
          </p:sp>
          <p:sp>
            <p:nvSpPr>
              <p:cNvPr id="498329" name="Freeform 19"/>
              <p:cNvSpPr>
                <a:spLocks/>
              </p:cNvSpPr>
              <p:nvPr/>
            </p:nvSpPr>
            <p:spPr bwMode="auto">
              <a:xfrm>
                <a:off x="455" y="1986"/>
                <a:ext cx="29" cy="119"/>
              </a:xfrm>
              <a:custGeom>
                <a:avLst/>
                <a:gdLst>
                  <a:gd name="T0" fmla="*/ 29 w 29"/>
                  <a:gd name="T1" fmla="*/ 0 h 119"/>
                  <a:gd name="T2" fmla="*/ 29 w 29"/>
                  <a:gd name="T3" fmla="*/ 10 h 119"/>
                  <a:gd name="T4" fmla="*/ 19 w 29"/>
                  <a:gd name="T5" fmla="*/ 10 h 119"/>
                  <a:gd name="T6" fmla="*/ 19 w 29"/>
                  <a:gd name="T7" fmla="*/ 49 h 119"/>
                  <a:gd name="T8" fmla="*/ 9 w 29"/>
                  <a:gd name="T9" fmla="*/ 59 h 119"/>
                  <a:gd name="T10" fmla="*/ 9 w 29"/>
                  <a:gd name="T11" fmla="*/ 89 h 119"/>
                  <a:gd name="T12" fmla="*/ 0 w 29"/>
                  <a:gd name="T13" fmla="*/ 99 h 119"/>
                  <a:gd name="T14" fmla="*/ 0 w 29"/>
                  <a:gd name="T15" fmla="*/ 119 h 119"/>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19"/>
                  <a:gd name="T26" fmla="*/ 29 w 29"/>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19">
                    <a:moveTo>
                      <a:pt x="29" y="0"/>
                    </a:moveTo>
                    <a:lnTo>
                      <a:pt x="29" y="10"/>
                    </a:lnTo>
                    <a:lnTo>
                      <a:pt x="19" y="10"/>
                    </a:lnTo>
                    <a:lnTo>
                      <a:pt x="19" y="49"/>
                    </a:lnTo>
                    <a:lnTo>
                      <a:pt x="9" y="59"/>
                    </a:lnTo>
                    <a:lnTo>
                      <a:pt x="9" y="89"/>
                    </a:lnTo>
                    <a:lnTo>
                      <a:pt x="0" y="99"/>
                    </a:lnTo>
                    <a:lnTo>
                      <a:pt x="0" y="119"/>
                    </a:lnTo>
                  </a:path>
                </a:pathLst>
              </a:custGeom>
              <a:noFill/>
              <a:ln w="15875">
                <a:solidFill>
                  <a:srgbClr val="66D84C"/>
                </a:solidFill>
                <a:round/>
                <a:headEnd/>
                <a:tailEnd/>
              </a:ln>
            </p:spPr>
            <p:txBody>
              <a:bodyPr/>
              <a:lstStyle/>
              <a:p>
                <a:endParaRPr lang="es-ES_tradnl">
                  <a:solidFill>
                    <a:srgbClr val="000000"/>
                  </a:solidFill>
                </a:endParaRPr>
              </a:p>
            </p:txBody>
          </p:sp>
          <p:sp>
            <p:nvSpPr>
              <p:cNvPr id="498330" name="Freeform 20"/>
              <p:cNvSpPr>
                <a:spLocks/>
              </p:cNvSpPr>
              <p:nvPr/>
            </p:nvSpPr>
            <p:spPr bwMode="auto">
              <a:xfrm>
                <a:off x="445" y="2105"/>
                <a:ext cx="10" cy="118"/>
              </a:xfrm>
              <a:custGeom>
                <a:avLst/>
                <a:gdLst>
                  <a:gd name="T0" fmla="*/ 10 w 10"/>
                  <a:gd name="T1" fmla="*/ 0 h 118"/>
                  <a:gd name="T2" fmla="*/ 10 w 10"/>
                  <a:gd name="T3" fmla="*/ 9 h 118"/>
                  <a:gd name="T4" fmla="*/ 0 w 10"/>
                  <a:gd name="T5" fmla="*/ 19 h 118"/>
                  <a:gd name="T6" fmla="*/ 0 w 10"/>
                  <a:gd name="T7" fmla="*/ 118 h 118"/>
                  <a:gd name="T8" fmla="*/ 0 60000 65536"/>
                  <a:gd name="T9" fmla="*/ 0 60000 65536"/>
                  <a:gd name="T10" fmla="*/ 0 60000 65536"/>
                  <a:gd name="T11" fmla="*/ 0 60000 65536"/>
                  <a:gd name="T12" fmla="*/ 0 w 10"/>
                  <a:gd name="T13" fmla="*/ 0 h 118"/>
                  <a:gd name="T14" fmla="*/ 10 w 10"/>
                  <a:gd name="T15" fmla="*/ 118 h 118"/>
                </a:gdLst>
                <a:ahLst/>
                <a:cxnLst>
                  <a:cxn ang="T8">
                    <a:pos x="T0" y="T1"/>
                  </a:cxn>
                  <a:cxn ang="T9">
                    <a:pos x="T2" y="T3"/>
                  </a:cxn>
                  <a:cxn ang="T10">
                    <a:pos x="T4" y="T5"/>
                  </a:cxn>
                  <a:cxn ang="T11">
                    <a:pos x="T6" y="T7"/>
                  </a:cxn>
                </a:cxnLst>
                <a:rect l="T12" t="T13" r="T14" b="T15"/>
                <a:pathLst>
                  <a:path w="10" h="118">
                    <a:moveTo>
                      <a:pt x="10" y="0"/>
                    </a:moveTo>
                    <a:lnTo>
                      <a:pt x="10" y="9"/>
                    </a:lnTo>
                    <a:lnTo>
                      <a:pt x="0" y="19"/>
                    </a:lnTo>
                    <a:lnTo>
                      <a:pt x="0" y="118"/>
                    </a:lnTo>
                  </a:path>
                </a:pathLst>
              </a:custGeom>
              <a:noFill/>
              <a:ln w="15875">
                <a:solidFill>
                  <a:srgbClr val="66D84C"/>
                </a:solidFill>
                <a:round/>
                <a:headEnd/>
                <a:tailEnd/>
              </a:ln>
            </p:spPr>
            <p:txBody>
              <a:bodyPr/>
              <a:lstStyle/>
              <a:p>
                <a:endParaRPr lang="es-ES_tradnl">
                  <a:solidFill>
                    <a:srgbClr val="000000"/>
                  </a:solidFill>
                </a:endParaRPr>
              </a:p>
            </p:txBody>
          </p:sp>
          <p:sp>
            <p:nvSpPr>
              <p:cNvPr id="498331" name="Freeform 21"/>
              <p:cNvSpPr>
                <a:spLocks/>
              </p:cNvSpPr>
              <p:nvPr/>
            </p:nvSpPr>
            <p:spPr bwMode="auto">
              <a:xfrm>
                <a:off x="445" y="2223"/>
                <a:ext cx="19" cy="70"/>
              </a:xfrm>
              <a:custGeom>
                <a:avLst/>
                <a:gdLst>
                  <a:gd name="T0" fmla="*/ 0 w 19"/>
                  <a:gd name="T1" fmla="*/ 0 h 70"/>
                  <a:gd name="T2" fmla="*/ 10 w 19"/>
                  <a:gd name="T3" fmla="*/ 0 h 70"/>
                  <a:gd name="T4" fmla="*/ 10 w 19"/>
                  <a:gd name="T5" fmla="*/ 40 h 70"/>
                  <a:gd name="T6" fmla="*/ 19 w 19"/>
                  <a:gd name="T7" fmla="*/ 40 h 70"/>
                  <a:gd name="T8" fmla="*/ 19 w 19"/>
                  <a:gd name="T9" fmla="*/ 70 h 70"/>
                  <a:gd name="T10" fmla="*/ 0 60000 65536"/>
                  <a:gd name="T11" fmla="*/ 0 60000 65536"/>
                  <a:gd name="T12" fmla="*/ 0 60000 65536"/>
                  <a:gd name="T13" fmla="*/ 0 60000 65536"/>
                  <a:gd name="T14" fmla="*/ 0 60000 65536"/>
                  <a:gd name="T15" fmla="*/ 0 w 19"/>
                  <a:gd name="T16" fmla="*/ 0 h 70"/>
                  <a:gd name="T17" fmla="*/ 19 w 19"/>
                  <a:gd name="T18" fmla="*/ 70 h 70"/>
                </a:gdLst>
                <a:ahLst/>
                <a:cxnLst>
                  <a:cxn ang="T10">
                    <a:pos x="T0" y="T1"/>
                  </a:cxn>
                  <a:cxn ang="T11">
                    <a:pos x="T2" y="T3"/>
                  </a:cxn>
                  <a:cxn ang="T12">
                    <a:pos x="T4" y="T5"/>
                  </a:cxn>
                  <a:cxn ang="T13">
                    <a:pos x="T6" y="T7"/>
                  </a:cxn>
                  <a:cxn ang="T14">
                    <a:pos x="T8" y="T9"/>
                  </a:cxn>
                </a:cxnLst>
                <a:rect l="T15" t="T16" r="T17" b="T18"/>
                <a:pathLst>
                  <a:path w="19" h="70">
                    <a:moveTo>
                      <a:pt x="0" y="0"/>
                    </a:moveTo>
                    <a:lnTo>
                      <a:pt x="10" y="0"/>
                    </a:lnTo>
                    <a:lnTo>
                      <a:pt x="10" y="40"/>
                    </a:lnTo>
                    <a:lnTo>
                      <a:pt x="19" y="40"/>
                    </a:lnTo>
                    <a:lnTo>
                      <a:pt x="19" y="70"/>
                    </a:lnTo>
                  </a:path>
                </a:pathLst>
              </a:custGeom>
              <a:noFill/>
              <a:ln w="15875">
                <a:solidFill>
                  <a:srgbClr val="66D84C"/>
                </a:solidFill>
                <a:round/>
                <a:headEnd/>
                <a:tailEnd/>
              </a:ln>
            </p:spPr>
            <p:txBody>
              <a:bodyPr/>
              <a:lstStyle/>
              <a:p>
                <a:endParaRPr lang="es-ES_tradnl">
                  <a:solidFill>
                    <a:srgbClr val="000000"/>
                  </a:solidFill>
                </a:endParaRPr>
              </a:p>
            </p:txBody>
          </p:sp>
          <p:sp>
            <p:nvSpPr>
              <p:cNvPr id="498332" name="Freeform 22"/>
              <p:cNvSpPr>
                <a:spLocks/>
              </p:cNvSpPr>
              <p:nvPr/>
            </p:nvSpPr>
            <p:spPr bwMode="auto">
              <a:xfrm>
                <a:off x="504" y="1738"/>
                <a:ext cx="19" cy="30"/>
              </a:xfrm>
              <a:custGeom>
                <a:avLst/>
                <a:gdLst>
                  <a:gd name="T0" fmla="*/ 0 w 19"/>
                  <a:gd name="T1" fmla="*/ 0 h 30"/>
                  <a:gd name="T2" fmla="*/ 0 w 19"/>
                  <a:gd name="T3" fmla="*/ 10 h 30"/>
                  <a:gd name="T4" fmla="*/ 9 w 19"/>
                  <a:gd name="T5" fmla="*/ 20 h 30"/>
                  <a:gd name="T6" fmla="*/ 9 w 19"/>
                  <a:gd name="T7" fmla="*/ 30 h 30"/>
                  <a:gd name="T8" fmla="*/ 19 w 19"/>
                  <a:gd name="T9" fmla="*/ 30 h 30"/>
                  <a:gd name="T10" fmla="*/ 9 w 19"/>
                  <a:gd name="T11" fmla="*/ 20 h 30"/>
                  <a:gd name="T12" fmla="*/ 19 w 19"/>
                  <a:gd name="T13" fmla="*/ 10 h 30"/>
                  <a:gd name="T14" fmla="*/ 9 w 19"/>
                  <a:gd name="T15" fmla="*/ 10 h 30"/>
                  <a:gd name="T16" fmla="*/ 9 w 19"/>
                  <a:gd name="T17" fmla="*/ 0 h 30"/>
                  <a:gd name="T18" fmla="*/ 0 w 19"/>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30"/>
                  <a:gd name="T32" fmla="*/ 19 w 1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30">
                    <a:moveTo>
                      <a:pt x="0" y="0"/>
                    </a:moveTo>
                    <a:lnTo>
                      <a:pt x="0" y="10"/>
                    </a:lnTo>
                    <a:lnTo>
                      <a:pt x="9" y="20"/>
                    </a:lnTo>
                    <a:lnTo>
                      <a:pt x="9" y="30"/>
                    </a:lnTo>
                    <a:lnTo>
                      <a:pt x="19" y="30"/>
                    </a:lnTo>
                    <a:lnTo>
                      <a:pt x="9" y="20"/>
                    </a:lnTo>
                    <a:lnTo>
                      <a:pt x="19" y="10"/>
                    </a:lnTo>
                    <a:lnTo>
                      <a:pt x="9" y="10"/>
                    </a:lnTo>
                    <a:lnTo>
                      <a:pt x="9"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98333" name="Freeform 23"/>
              <p:cNvSpPr>
                <a:spLocks/>
              </p:cNvSpPr>
              <p:nvPr/>
            </p:nvSpPr>
            <p:spPr bwMode="auto">
              <a:xfrm>
                <a:off x="504" y="1610"/>
                <a:ext cx="235" cy="158"/>
              </a:xfrm>
              <a:custGeom>
                <a:avLst/>
                <a:gdLst>
                  <a:gd name="T0" fmla="*/ 127 w 235"/>
                  <a:gd name="T1" fmla="*/ 20 h 158"/>
                  <a:gd name="T2" fmla="*/ 137 w 235"/>
                  <a:gd name="T3" fmla="*/ 20 h 158"/>
                  <a:gd name="T4" fmla="*/ 137 w 235"/>
                  <a:gd name="T5" fmla="*/ 10 h 158"/>
                  <a:gd name="T6" fmla="*/ 147 w 235"/>
                  <a:gd name="T7" fmla="*/ 10 h 158"/>
                  <a:gd name="T8" fmla="*/ 157 w 235"/>
                  <a:gd name="T9" fmla="*/ 0 h 158"/>
                  <a:gd name="T10" fmla="*/ 206 w 235"/>
                  <a:gd name="T11" fmla="*/ 0 h 158"/>
                  <a:gd name="T12" fmla="*/ 206 w 235"/>
                  <a:gd name="T13" fmla="*/ 10 h 158"/>
                  <a:gd name="T14" fmla="*/ 215 w 235"/>
                  <a:gd name="T15" fmla="*/ 10 h 158"/>
                  <a:gd name="T16" fmla="*/ 215 w 235"/>
                  <a:gd name="T17" fmla="*/ 29 h 158"/>
                  <a:gd name="T18" fmla="*/ 225 w 235"/>
                  <a:gd name="T19" fmla="*/ 39 h 158"/>
                  <a:gd name="T20" fmla="*/ 225 w 235"/>
                  <a:gd name="T21" fmla="*/ 49 h 158"/>
                  <a:gd name="T22" fmla="*/ 235 w 235"/>
                  <a:gd name="T23" fmla="*/ 49 h 158"/>
                  <a:gd name="T24" fmla="*/ 235 w 235"/>
                  <a:gd name="T25" fmla="*/ 99 h 158"/>
                  <a:gd name="T26" fmla="*/ 215 w 235"/>
                  <a:gd name="T27" fmla="*/ 118 h 158"/>
                  <a:gd name="T28" fmla="*/ 157 w 235"/>
                  <a:gd name="T29" fmla="*/ 118 h 158"/>
                  <a:gd name="T30" fmla="*/ 147 w 235"/>
                  <a:gd name="T31" fmla="*/ 128 h 158"/>
                  <a:gd name="T32" fmla="*/ 127 w 235"/>
                  <a:gd name="T33" fmla="*/ 128 h 158"/>
                  <a:gd name="T34" fmla="*/ 117 w 235"/>
                  <a:gd name="T35" fmla="*/ 138 h 158"/>
                  <a:gd name="T36" fmla="*/ 98 w 235"/>
                  <a:gd name="T37" fmla="*/ 138 h 158"/>
                  <a:gd name="T38" fmla="*/ 98 w 235"/>
                  <a:gd name="T39" fmla="*/ 148 h 158"/>
                  <a:gd name="T40" fmla="*/ 59 w 235"/>
                  <a:gd name="T41" fmla="*/ 148 h 158"/>
                  <a:gd name="T42" fmla="*/ 49 w 235"/>
                  <a:gd name="T43" fmla="*/ 158 h 158"/>
                  <a:gd name="T44" fmla="*/ 39 w 235"/>
                  <a:gd name="T45" fmla="*/ 158 h 158"/>
                  <a:gd name="T46" fmla="*/ 39 w 235"/>
                  <a:gd name="T47" fmla="*/ 148 h 158"/>
                  <a:gd name="T48" fmla="*/ 19 w 235"/>
                  <a:gd name="T49" fmla="*/ 148 h 158"/>
                  <a:gd name="T50" fmla="*/ 9 w 235"/>
                  <a:gd name="T51" fmla="*/ 138 h 158"/>
                  <a:gd name="T52" fmla="*/ 9 w 235"/>
                  <a:gd name="T53" fmla="*/ 128 h 158"/>
                  <a:gd name="T54" fmla="*/ 0 w 235"/>
                  <a:gd name="T55" fmla="*/ 128 h 158"/>
                  <a:gd name="T56" fmla="*/ 0 w 235"/>
                  <a:gd name="T57" fmla="*/ 109 h 158"/>
                  <a:gd name="T58" fmla="*/ 9 w 235"/>
                  <a:gd name="T59" fmla="*/ 99 h 158"/>
                  <a:gd name="T60" fmla="*/ 19 w 235"/>
                  <a:gd name="T61" fmla="*/ 99 h 158"/>
                  <a:gd name="T62" fmla="*/ 19 w 235"/>
                  <a:gd name="T63" fmla="*/ 89 h 158"/>
                  <a:gd name="T64" fmla="*/ 29 w 235"/>
                  <a:gd name="T65" fmla="*/ 89 h 158"/>
                  <a:gd name="T66" fmla="*/ 39 w 235"/>
                  <a:gd name="T67" fmla="*/ 79 h 158"/>
                  <a:gd name="T68" fmla="*/ 49 w 235"/>
                  <a:gd name="T69" fmla="*/ 79 h 158"/>
                  <a:gd name="T70" fmla="*/ 49 w 235"/>
                  <a:gd name="T71" fmla="*/ 69 h 158"/>
                  <a:gd name="T72" fmla="*/ 59 w 235"/>
                  <a:gd name="T73" fmla="*/ 69 h 158"/>
                  <a:gd name="T74" fmla="*/ 68 w 235"/>
                  <a:gd name="T75" fmla="*/ 59 h 158"/>
                  <a:gd name="T76" fmla="*/ 78 w 235"/>
                  <a:gd name="T77" fmla="*/ 59 h 158"/>
                  <a:gd name="T78" fmla="*/ 88 w 235"/>
                  <a:gd name="T79" fmla="*/ 49 h 158"/>
                  <a:gd name="T80" fmla="*/ 98 w 235"/>
                  <a:gd name="T81" fmla="*/ 49 h 158"/>
                  <a:gd name="T82" fmla="*/ 98 w 235"/>
                  <a:gd name="T83" fmla="*/ 39 h 158"/>
                  <a:gd name="T84" fmla="*/ 108 w 235"/>
                  <a:gd name="T85" fmla="*/ 39 h 158"/>
                  <a:gd name="T86" fmla="*/ 117 w 235"/>
                  <a:gd name="T87" fmla="*/ 29 h 158"/>
                  <a:gd name="T88" fmla="*/ 127 w 235"/>
                  <a:gd name="T89" fmla="*/ 29 h 158"/>
                  <a:gd name="T90" fmla="*/ 127 w 235"/>
                  <a:gd name="T91" fmla="*/ 20 h 1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5"/>
                  <a:gd name="T139" fmla="*/ 0 h 158"/>
                  <a:gd name="T140" fmla="*/ 235 w 235"/>
                  <a:gd name="T141" fmla="*/ 158 h 1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5" h="158">
                    <a:moveTo>
                      <a:pt x="127" y="20"/>
                    </a:moveTo>
                    <a:lnTo>
                      <a:pt x="137" y="20"/>
                    </a:lnTo>
                    <a:lnTo>
                      <a:pt x="137" y="10"/>
                    </a:lnTo>
                    <a:lnTo>
                      <a:pt x="147" y="10"/>
                    </a:lnTo>
                    <a:lnTo>
                      <a:pt x="157" y="0"/>
                    </a:lnTo>
                    <a:lnTo>
                      <a:pt x="206" y="0"/>
                    </a:lnTo>
                    <a:lnTo>
                      <a:pt x="206" y="10"/>
                    </a:lnTo>
                    <a:lnTo>
                      <a:pt x="215" y="10"/>
                    </a:lnTo>
                    <a:lnTo>
                      <a:pt x="215" y="29"/>
                    </a:lnTo>
                    <a:lnTo>
                      <a:pt x="225" y="39"/>
                    </a:lnTo>
                    <a:lnTo>
                      <a:pt x="225" y="49"/>
                    </a:lnTo>
                    <a:lnTo>
                      <a:pt x="235" y="49"/>
                    </a:lnTo>
                    <a:lnTo>
                      <a:pt x="235" y="99"/>
                    </a:lnTo>
                    <a:lnTo>
                      <a:pt x="215" y="118"/>
                    </a:lnTo>
                    <a:lnTo>
                      <a:pt x="157" y="118"/>
                    </a:lnTo>
                    <a:lnTo>
                      <a:pt x="147" y="128"/>
                    </a:lnTo>
                    <a:lnTo>
                      <a:pt x="127" y="128"/>
                    </a:lnTo>
                    <a:lnTo>
                      <a:pt x="117" y="138"/>
                    </a:lnTo>
                    <a:lnTo>
                      <a:pt x="98" y="138"/>
                    </a:lnTo>
                    <a:lnTo>
                      <a:pt x="98" y="148"/>
                    </a:lnTo>
                    <a:lnTo>
                      <a:pt x="59" y="148"/>
                    </a:lnTo>
                    <a:lnTo>
                      <a:pt x="49" y="158"/>
                    </a:lnTo>
                    <a:lnTo>
                      <a:pt x="39" y="158"/>
                    </a:lnTo>
                    <a:lnTo>
                      <a:pt x="39" y="148"/>
                    </a:lnTo>
                    <a:lnTo>
                      <a:pt x="19" y="148"/>
                    </a:lnTo>
                    <a:lnTo>
                      <a:pt x="9" y="138"/>
                    </a:lnTo>
                    <a:lnTo>
                      <a:pt x="9" y="128"/>
                    </a:lnTo>
                    <a:lnTo>
                      <a:pt x="0" y="128"/>
                    </a:lnTo>
                    <a:lnTo>
                      <a:pt x="0" y="109"/>
                    </a:lnTo>
                    <a:lnTo>
                      <a:pt x="9" y="99"/>
                    </a:lnTo>
                    <a:lnTo>
                      <a:pt x="19" y="99"/>
                    </a:lnTo>
                    <a:lnTo>
                      <a:pt x="19" y="89"/>
                    </a:lnTo>
                    <a:lnTo>
                      <a:pt x="29" y="89"/>
                    </a:lnTo>
                    <a:lnTo>
                      <a:pt x="39" y="79"/>
                    </a:lnTo>
                    <a:lnTo>
                      <a:pt x="49" y="79"/>
                    </a:lnTo>
                    <a:lnTo>
                      <a:pt x="49" y="69"/>
                    </a:lnTo>
                    <a:lnTo>
                      <a:pt x="59" y="69"/>
                    </a:lnTo>
                    <a:lnTo>
                      <a:pt x="68" y="59"/>
                    </a:lnTo>
                    <a:lnTo>
                      <a:pt x="78" y="59"/>
                    </a:lnTo>
                    <a:lnTo>
                      <a:pt x="88" y="49"/>
                    </a:lnTo>
                    <a:lnTo>
                      <a:pt x="98" y="49"/>
                    </a:lnTo>
                    <a:lnTo>
                      <a:pt x="98" y="39"/>
                    </a:lnTo>
                    <a:lnTo>
                      <a:pt x="108" y="39"/>
                    </a:lnTo>
                    <a:lnTo>
                      <a:pt x="117" y="29"/>
                    </a:lnTo>
                    <a:lnTo>
                      <a:pt x="127" y="29"/>
                    </a:lnTo>
                    <a:lnTo>
                      <a:pt x="127" y="2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334" name="Freeform 24"/>
              <p:cNvSpPr>
                <a:spLocks/>
              </p:cNvSpPr>
              <p:nvPr/>
            </p:nvSpPr>
            <p:spPr bwMode="auto">
              <a:xfrm>
                <a:off x="513" y="1639"/>
                <a:ext cx="177" cy="109"/>
              </a:xfrm>
              <a:custGeom>
                <a:avLst/>
                <a:gdLst>
                  <a:gd name="T0" fmla="*/ 138 w 177"/>
                  <a:gd name="T1" fmla="*/ 0 h 109"/>
                  <a:gd name="T2" fmla="*/ 167 w 177"/>
                  <a:gd name="T3" fmla="*/ 0 h 109"/>
                  <a:gd name="T4" fmla="*/ 167 w 177"/>
                  <a:gd name="T5" fmla="*/ 10 h 109"/>
                  <a:gd name="T6" fmla="*/ 177 w 177"/>
                  <a:gd name="T7" fmla="*/ 10 h 109"/>
                  <a:gd name="T8" fmla="*/ 177 w 177"/>
                  <a:gd name="T9" fmla="*/ 50 h 109"/>
                  <a:gd name="T10" fmla="*/ 167 w 177"/>
                  <a:gd name="T11" fmla="*/ 50 h 109"/>
                  <a:gd name="T12" fmla="*/ 167 w 177"/>
                  <a:gd name="T13" fmla="*/ 60 h 109"/>
                  <a:gd name="T14" fmla="*/ 157 w 177"/>
                  <a:gd name="T15" fmla="*/ 60 h 109"/>
                  <a:gd name="T16" fmla="*/ 148 w 177"/>
                  <a:gd name="T17" fmla="*/ 70 h 109"/>
                  <a:gd name="T18" fmla="*/ 138 w 177"/>
                  <a:gd name="T19" fmla="*/ 70 h 109"/>
                  <a:gd name="T20" fmla="*/ 138 w 177"/>
                  <a:gd name="T21" fmla="*/ 80 h 109"/>
                  <a:gd name="T22" fmla="*/ 118 w 177"/>
                  <a:gd name="T23" fmla="*/ 80 h 109"/>
                  <a:gd name="T24" fmla="*/ 118 w 177"/>
                  <a:gd name="T25" fmla="*/ 89 h 109"/>
                  <a:gd name="T26" fmla="*/ 99 w 177"/>
                  <a:gd name="T27" fmla="*/ 89 h 109"/>
                  <a:gd name="T28" fmla="*/ 89 w 177"/>
                  <a:gd name="T29" fmla="*/ 99 h 109"/>
                  <a:gd name="T30" fmla="*/ 69 w 177"/>
                  <a:gd name="T31" fmla="*/ 99 h 109"/>
                  <a:gd name="T32" fmla="*/ 59 w 177"/>
                  <a:gd name="T33" fmla="*/ 109 h 109"/>
                  <a:gd name="T34" fmla="*/ 10 w 177"/>
                  <a:gd name="T35" fmla="*/ 109 h 109"/>
                  <a:gd name="T36" fmla="*/ 10 w 177"/>
                  <a:gd name="T37" fmla="*/ 99 h 109"/>
                  <a:gd name="T38" fmla="*/ 0 w 177"/>
                  <a:gd name="T39" fmla="*/ 99 h 109"/>
                  <a:gd name="T40" fmla="*/ 0 w 177"/>
                  <a:gd name="T41" fmla="*/ 89 h 109"/>
                  <a:gd name="T42" fmla="*/ 10 w 177"/>
                  <a:gd name="T43" fmla="*/ 89 h 109"/>
                  <a:gd name="T44" fmla="*/ 10 w 177"/>
                  <a:gd name="T45" fmla="*/ 80 h 109"/>
                  <a:gd name="T46" fmla="*/ 20 w 177"/>
                  <a:gd name="T47" fmla="*/ 80 h 109"/>
                  <a:gd name="T48" fmla="*/ 40 w 177"/>
                  <a:gd name="T49" fmla="*/ 60 h 109"/>
                  <a:gd name="T50" fmla="*/ 50 w 177"/>
                  <a:gd name="T51" fmla="*/ 60 h 109"/>
                  <a:gd name="T52" fmla="*/ 50 w 177"/>
                  <a:gd name="T53" fmla="*/ 50 h 109"/>
                  <a:gd name="T54" fmla="*/ 59 w 177"/>
                  <a:gd name="T55" fmla="*/ 50 h 109"/>
                  <a:gd name="T56" fmla="*/ 79 w 177"/>
                  <a:gd name="T57" fmla="*/ 30 h 109"/>
                  <a:gd name="T58" fmla="*/ 89 w 177"/>
                  <a:gd name="T59" fmla="*/ 30 h 109"/>
                  <a:gd name="T60" fmla="*/ 99 w 177"/>
                  <a:gd name="T61" fmla="*/ 20 h 109"/>
                  <a:gd name="T62" fmla="*/ 108 w 177"/>
                  <a:gd name="T63" fmla="*/ 20 h 109"/>
                  <a:gd name="T64" fmla="*/ 108 w 177"/>
                  <a:gd name="T65" fmla="*/ 10 h 109"/>
                  <a:gd name="T66" fmla="*/ 128 w 177"/>
                  <a:gd name="T67" fmla="*/ 10 h 109"/>
                  <a:gd name="T68" fmla="*/ 128 w 177"/>
                  <a:gd name="T69" fmla="*/ 0 h 109"/>
                  <a:gd name="T70" fmla="*/ 138 w 177"/>
                  <a:gd name="T71" fmla="*/ 0 h 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7"/>
                  <a:gd name="T109" fmla="*/ 0 h 109"/>
                  <a:gd name="T110" fmla="*/ 177 w 177"/>
                  <a:gd name="T111" fmla="*/ 109 h 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7" h="109">
                    <a:moveTo>
                      <a:pt x="138" y="0"/>
                    </a:moveTo>
                    <a:lnTo>
                      <a:pt x="167" y="0"/>
                    </a:lnTo>
                    <a:lnTo>
                      <a:pt x="167" y="10"/>
                    </a:lnTo>
                    <a:lnTo>
                      <a:pt x="177" y="10"/>
                    </a:lnTo>
                    <a:lnTo>
                      <a:pt x="177" y="50"/>
                    </a:lnTo>
                    <a:lnTo>
                      <a:pt x="167" y="50"/>
                    </a:lnTo>
                    <a:lnTo>
                      <a:pt x="167" y="60"/>
                    </a:lnTo>
                    <a:lnTo>
                      <a:pt x="157" y="60"/>
                    </a:lnTo>
                    <a:lnTo>
                      <a:pt x="148" y="70"/>
                    </a:lnTo>
                    <a:lnTo>
                      <a:pt x="138" y="70"/>
                    </a:lnTo>
                    <a:lnTo>
                      <a:pt x="138" y="80"/>
                    </a:lnTo>
                    <a:lnTo>
                      <a:pt x="118" y="80"/>
                    </a:lnTo>
                    <a:lnTo>
                      <a:pt x="118" y="89"/>
                    </a:lnTo>
                    <a:lnTo>
                      <a:pt x="99" y="89"/>
                    </a:lnTo>
                    <a:lnTo>
                      <a:pt x="89" y="99"/>
                    </a:lnTo>
                    <a:lnTo>
                      <a:pt x="69" y="99"/>
                    </a:lnTo>
                    <a:lnTo>
                      <a:pt x="59" y="109"/>
                    </a:lnTo>
                    <a:lnTo>
                      <a:pt x="10" y="109"/>
                    </a:lnTo>
                    <a:lnTo>
                      <a:pt x="10" y="99"/>
                    </a:lnTo>
                    <a:lnTo>
                      <a:pt x="0" y="99"/>
                    </a:lnTo>
                    <a:lnTo>
                      <a:pt x="0" y="89"/>
                    </a:lnTo>
                    <a:lnTo>
                      <a:pt x="10" y="89"/>
                    </a:lnTo>
                    <a:lnTo>
                      <a:pt x="10" y="80"/>
                    </a:lnTo>
                    <a:lnTo>
                      <a:pt x="20" y="80"/>
                    </a:lnTo>
                    <a:lnTo>
                      <a:pt x="40" y="60"/>
                    </a:lnTo>
                    <a:lnTo>
                      <a:pt x="50" y="60"/>
                    </a:lnTo>
                    <a:lnTo>
                      <a:pt x="50" y="50"/>
                    </a:lnTo>
                    <a:lnTo>
                      <a:pt x="59" y="50"/>
                    </a:lnTo>
                    <a:lnTo>
                      <a:pt x="79" y="30"/>
                    </a:lnTo>
                    <a:lnTo>
                      <a:pt x="89" y="30"/>
                    </a:lnTo>
                    <a:lnTo>
                      <a:pt x="99" y="20"/>
                    </a:lnTo>
                    <a:lnTo>
                      <a:pt x="108" y="20"/>
                    </a:lnTo>
                    <a:lnTo>
                      <a:pt x="108" y="10"/>
                    </a:lnTo>
                    <a:lnTo>
                      <a:pt x="128" y="10"/>
                    </a:lnTo>
                    <a:lnTo>
                      <a:pt x="128" y="0"/>
                    </a:lnTo>
                    <a:lnTo>
                      <a:pt x="138"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335" name="Freeform 25"/>
              <p:cNvSpPr>
                <a:spLocks/>
              </p:cNvSpPr>
              <p:nvPr/>
            </p:nvSpPr>
            <p:spPr bwMode="auto">
              <a:xfrm>
                <a:off x="523" y="1649"/>
                <a:ext cx="157" cy="99"/>
              </a:xfrm>
              <a:custGeom>
                <a:avLst/>
                <a:gdLst>
                  <a:gd name="T0" fmla="*/ 89 w 157"/>
                  <a:gd name="T1" fmla="*/ 79 h 99"/>
                  <a:gd name="T2" fmla="*/ 79 w 157"/>
                  <a:gd name="T3" fmla="*/ 89 h 99"/>
                  <a:gd name="T4" fmla="*/ 59 w 157"/>
                  <a:gd name="T5" fmla="*/ 89 h 99"/>
                  <a:gd name="T6" fmla="*/ 49 w 157"/>
                  <a:gd name="T7" fmla="*/ 99 h 99"/>
                  <a:gd name="T8" fmla="*/ 0 w 157"/>
                  <a:gd name="T9" fmla="*/ 99 h 99"/>
                  <a:gd name="T10" fmla="*/ 0 w 157"/>
                  <a:gd name="T11" fmla="*/ 79 h 99"/>
                  <a:gd name="T12" fmla="*/ 20 w 157"/>
                  <a:gd name="T13" fmla="*/ 60 h 99"/>
                  <a:gd name="T14" fmla="*/ 30 w 157"/>
                  <a:gd name="T15" fmla="*/ 60 h 99"/>
                  <a:gd name="T16" fmla="*/ 30 w 157"/>
                  <a:gd name="T17" fmla="*/ 50 h 99"/>
                  <a:gd name="T18" fmla="*/ 40 w 157"/>
                  <a:gd name="T19" fmla="*/ 50 h 99"/>
                  <a:gd name="T20" fmla="*/ 59 w 157"/>
                  <a:gd name="T21" fmla="*/ 30 h 99"/>
                  <a:gd name="T22" fmla="*/ 69 w 157"/>
                  <a:gd name="T23" fmla="*/ 30 h 99"/>
                  <a:gd name="T24" fmla="*/ 69 w 157"/>
                  <a:gd name="T25" fmla="*/ 20 h 99"/>
                  <a:gd name="T26" fmla="*/ 89 w 157"/>
                  <a:gd name="T27" fmla="*/ 20 h 99"/>
                  <a:gd name="T28" fmla="*/ 89 w 157"/>
                  <a:gd name="T29" fmla="*/ 10 h 99"/>
                  <a:gd name="T30" fmla="*/ 108 w 157"/>
                  <a:gd name="T31" fmla="*/ 10 h 99"/>
                  <a:gd name="T32" fmla="*/ 108 w 157"/>
                  <a:gd name="T33" fmla="*/ 0 h 99"/>
                  <a:gd name="T34" fmla="*/ 147 w 157"/>
                  <a:gd name="T35" fmla="*/ 0 h 99"/>
                  <a:gd name="T36" fmla="*/ 147 w 157"/>
                  <a:gd name="T37" fmla="*/ 10 h 99"/>
                  <a:gd name="T38" fmla="*/ 157 w 157"/>
                  <a:gd name="T39" fmla="*/ 10 h 99"/>
                  <a:gd name="T40" fmla="*/ 157 w 157"/>
                  <a:gd name="T41" fmla="*/ 40 h 99"/>
                  <a:gd name="T42" fmla="*/ 147 w 157"/>
                  <a:gd name="T43" fmla="*/ 40 h 99"/>
                  <a:gd name="T44" fmla="*/ 147 w 157"/>
                  <a:gd name="T45" fmla="*/ 50 h 99"/>
                  <a:gd name="T46" fmla="*/ 138 w 157"/>
                  <a:gd name="T47" fmla="*/ 50 h 99"/>
                  <a:gd name="T48" fmla="*/ 138 w 157"/>
                  <a:gd name="T49" fmla="*/ 60 h 99"/>
                  <a:gd name="T50" fmla="*/ 128 w 157"/>
                  <a:gd name="T51" fmla="*/ 60 h 99"/>
                  <a:gd name="T52" fmla="*/ 118 w 157"/>
                  <a:gd name="T53" fmla="*/ 70 h 99"/>
                  <a:gd name="T54" fmla="*/ 108 w 157"/>
                  <a:gd name="T55" fmla="*/ 70 h 99"/>
                  <a:gd name="T56" fmla="*/ 98 w 157"/>
                  <a:gd name="T57" fmla="*/ 79 h 99"/>
                  <a:gd name="T58" fmla="*/ 89 w 157"/>
                  <a:gd name="T59" fmla="*/ 79 h 9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99"/>
                  <a:gd name="T92" fmla="*/ 157 w 157"/>
                  <a:gd name="T93" fmla="*/ 99 h 9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99">
                    <a:moveTo>
                      <a:pt x="89" y="79"/>
                    </a:moveTo>
                    <a:lnTo>
                      <a:pt x="79" y="89"/>
                    </a:lnTo>
                    <a:lnTo>
                      <a:pt x="59" y="89"/>
                    </a:lnTo>
                    <a:lnTo>
                      <a:pt x="49" y="99"/>
                    </a:lnTo>
                    <a:lnTo>
                      <a:pt x="0" y="99"/>
                    </a:lnTo>
                    <a:lnTo>
                      <a:pt x="0" y="79"/>
                    </a:lnTo>
                    <a:lnTo>
                      <a:pt x="20" y="60"/>
                    </a:lnTo>
                    <a:lnTo>
                      <a:pt x="30" y="60"/>
                    </a:lnTo>
                    <a:lnTo>
                      <a:pt x="30" y="50"/>
                    </a:lnTo>
                    <a:lnTo>
                      <a:pt x="40" y="50"/>
                    </a:lnTo>
                    <a:lnTo>
                      <a:pt x="59" y="30"/>
                    </a:lnTo>
                    <a:lnTo>
                      <a:pt x="69" y="30"/>
                    </a:lnTo>
                    <a:lnTo>
                      <a:pt x="69" y="20"/>
                    </a:lnTo>
                    <a:lnTo>
                      <a:pt x="89" y="20"/>
                    </a:lnTo>
                    <a:lnTo>
                      <a:pt x="89" y="10"/>
                    </a:lnTo>
                    <a:lnTo>
                      <a:pt x="108" y="10"/>
                    </a:lnTo>
                    <a:lnTo>
                      <a:pt x="108" y="0"/>
                    </a:lnTo>
                    <a:lnTo>
                      <a:pt x="147" y="0"/>
                    </a:lnTo>
                    <a:lnTo>
                      <a:pt x="147" y="10"/>
                    </a:lnTo>
                    <a:lnTo>
                      <a:pt x="157" y="10"/>
                    </a:lnTo>
                    <a:lnTo>
                      <a:pt x="157" y="40"/>
                    </a:lnTo>
                    <a:lnTo>
                      <a:pt x="147" y="40"/>
                    </a:lnTo>
                    <a:lnTo>
                      <a:pt x="147" y="50"/>
                    </a:lnTo>
                    <a:lnTo>
                      <a:pt x="138" y="50"/>
                    </a:lnTo>
                    <a:lnTo>
                      <a:pt x="138" y="60"/>
                    </a:lnTo>
                    <a:lnTo>
                      <a:pt x="128" y="60"/>
                    </a:lnTo>
                    <a:lnTo>
                      <a:pt x="118" y="70"/>
                    </a:lnTo>
                    <a:lnTo>
                      <a:pt x="108" y="70"/>
                    </a:lnTo>
                    <a:lnTo>
                      <a:pt x="98" y="79"/>
                    </a:lnTo>
                    <a:lnTo>
                      <a:pt x="89" y="79"/>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98336" name="Freeform 26"/>
              <p:cNvSpPr>
                <a:spLocks/>
              </p:cNvSpPr>
              <p:nvPr/>
            </p:nvSpPr>
            <p:spPr bwMode="auto">
              <a:xfrm>
                <a:off x="523" y="1659"/>
                <a:ext cx="147" cy="89"/>
              </a:xfrm>
              <a:custGeom>
                <a:avLst/>
                <a:gdLst>
                  <a:gd name="T0" fmla="*/ 89 w 147"/>
                  <a:gd name="T1" fmla="*/ 69 h 89"/>
                  <a:gd name="T2" fmla="*/ 79 w 147"/>
                  <a:gd name="T3" fmla="*/ 79 h 89"/>
                  <a:gd name="T4" fmla="*/ 49 w 147"/>
                  <a:gd name="T5" fmla="*/ 79 h 89"/>
                  <a:gd name="T6" fmla="*/ 40 w 147"/>
                  <a:gd name="T7" fmla="*/ 89 h 89"/>
                  <a:gd name="T8" fmla="*/ 0 w 147"/>
                  <a:gd name="T9" fmla="*/ 89 h 89"/>
                  <a:gd name="T10" fmla="*/ 0 w 147"/>
                  <a:gd name="T11" fmla="*/ 69 h 89"/>
                  <a:gd name="T12" fmla="*/ 10 w 147"/>
                  <a:gd name="T13" fmla="*/ 69 h 89"/>
                  <a:gd name="T14" fmla="*/ 10 w 147"/>
                  <a:gd name="T15" fmla="*/ 60 h 89"/>
                  <a:gd name="T16" fmla="*/ 20 w 147"/>
                  <a:gd name="T17" fmla="*/ 60 h 89"/>
                  <a:gd name="T18" fmla="*/ 20 w 147"/>
                  <a:gd name="T19" fmla="*/ 50 h 89"/>
                  <a:gd name="T20" fmla="*/ 30 w 147"/>
                  <a:gd name="T21" fmla="*/ 50 h 89"/>
                  <a:gd name="T22" fmla="*/ 40 w 147"/>
                  <a:gd name="T23" fmla="*/ 40 h 89"/>
                  <a:gd name="T24" fmla="*/ 49 w 147"/>
                  <a:gd name="T25" fmla="*/ 40 h 89"/>
                  <a:gd name="T26" fmla="*/ 49 w 147"/>
                  <a:gd name="T27" fmla="*/ 30 h 89"/>
                  <a:gd name="T28" fmla="*/ 59 w 147"/>
                  <a:gd name="T29" fmla="*/ 30 h 89"/>
                  <a:gd name="T30" fmla="*/ 59 w 147"/>
                  <a:gd name="T31" fmla="*/ 20 h 89"/>
                  <a:gd name="T32" fmla="*/ 69 w 147"/>
                  <a:gd name="T33" fmla="*/ 20 h 89"/>
                  <a:gd name="T34" fmla="*/ 79 w 147"/>
                  <a:gd name="T35" fmla="*/ 10 h 89"/>
                  <a:gd name="T36" fmla="*/ 89 w 147"/>
                  <a:gd name="T37" fmla="*/ 10 h 89"/>
                  <a:gd name="T38" fmla="*/ 98 w 147"/>
                  <a:gd name="T39" fmla="*/ 0 h 89"/>
                  <a:gd name="T40" fmla="*/ 138 w 147"/>
                  <a:gd name="T41" fmla="*/ 0 h 89"/>
                  <a:gd name="T42" fmla="*/ 138 w 147"/>
                  <a:gd name="T43" fmla="*/ 10 h 89"/>
                  <a:gd name="T44" fmla="*/ 147 w 147"/>
                  <a:gd name="T45" fmla="*/ 10 h 89"/>
                  <a:gd name="T46" fmla="*/ 147 w 147"/>
                  <a:gd name="T47" fmla="*/ 30 h 89"/>
                  <a:gd name="T48" fmla="*/ 138 w 147"/>
                  <a:gd name="T49" fmla="*/ 30 h 89"/>
                  <a:gd name="T50" fmla="*/ 138 w 147"/>
                  <a:gd name="T51" fmla="*/ 40 h 89"/>
                  <a:gd name="T52" fmla="*/ 128 w 147"/>
                  <a:gd name="T53" fmla="*/ 50 h 89"/>
                  <a:gd name="T54" fmla="*/ 118 w 147"/>
                  <a:gd name="T55" fmla="*/ 50 h 89"/>
                  <a:gd name="T56" fmla="*/ 108 w 147"/>
                  <a:gd name="T57" fmla="*/ 60 h 89"/>
                  <a:gd name="T58" fmla="*/ 98 w 147"/>
                  <a:gd name="T59" fmla="*/ 60 h 89"/>
                  <a:gd name="T60" fmla="*/ 89 w 147"/>
                  <a:gd name="T61" fmla="*/ 69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7"/>
                  <a:gd name="T94" fmla="*/ 0 h 89"/>
                  <a:gd name="T95" fmla="*/ 147 w 147"/>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7" h="89">
                    <a:moveTo>
                      <a:pt x="89" y="69"/>
                    </a:moveTo>
                    <a:lnTo>
                      <a:pt x="79" y="79"/>
                    </a:lnTo>
                    <a:lnTo>
                      <a:pt x="49" y="79"/>
                    </a:lnTo>
                    <a:lnTo>
                      <a:pt x="40" y="89"/>
                    </a:lnTo>
                    <a:lnTo>
                      <a:pt x="0" y="89"/>
                    </a:lnTo>
                    <a:lnTo>
                      <a:pt x="0" y="69"/>
                    </a:lnTo>
                    <a:lnTo>
                      <a:pt x="10" y="69"/>
                    </a:lnTo>
                    <a:lnTo>
                      <a:pt x="10" y="60"/>
                    </a:lnTo>
                    <a:lnTo>
                      <a:pt x="20" y="60"/>
                    </a:lnTo>
                    <a:lnTo>
                      <a:pt x="20" y="50"/>
                    </a:lnTo>
                    <a:lnTo>
                      <a:pt x="30" y="50"/>
                    </a:lnTo>
                    <a:lnTo>
                      <a:pt x="40" y="40"/>
                    </a:lnTo>
                    <a:lnTo>
                      <a:pt x="49" y="40"/>
                    </a:lnTo>
                    <a:lnTo>
                      <a:pt x="49" y="30"/>
                    </a:lnTo>
                    <a:lnTo>
                      <a:pt x="59" y="30"/>
                    </a:lnTo>
                    <a:lnTo>
                      <a:pt x="59" y="20"/>
                    </a:lnTo>
                    <a:lnTo>
                      <a:pt x="69" y="20"/>
                    </a:lnTo>
                    <a:lnTo>
                      <a:pt x="79" y="10"/>
                    </a:lnTo>
                    <a:lnTo>
                      <a:pt x="89" y="10"/>
                    </a:lnTo>
                    <a:lnTo>
                      <a:pt x="98" y="0"/>
                    </a:lnTo>
                    <a:lnTo>
                      <a:pt x="138" y="0"/>
                    </a:lnTo>
                    <a:lnTo>
                      <a:pt x="138" y="10"/>
                    </a:lnTo>
                    <a:lnTo>
                      <a:pt x="147" y="10"/>
                    </a:lnTo>
                    <a:lnTo>
                      <a:pt x="147" y="30"/>
                    </a:lnTo>
                    <a:lnTo>
                      <a:pt x="138" y="30"/>
                    </a:lnTo>
                    <a:lnTo>
                      <a:pt x="138" y="40"/>
                    </a:lnTo>
                    <a:lnTo>
                      <a:pt x="128" y="50"/>
                    </a:lnTo>
                    <a:lnTo>
                      <a:pt x="118" y="50"/>
                    </a:lnTo>
                    <a:lnTo>
                      <a:pt x="108" y="60"/>
                    </a:lnTo>
                    <a:lnTo>
                      <a:pt x="98" y="60"/>
                    </a:lnTo>
                    <a:lnTo>
                      <a:pt x="89" y="69"/>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337" name="Freeform 27"/>
              <p:cNvSpPr>
                <a:spLocks/>
              </p:cNvSpPr>
              <p:nvPr/>
            </p:nvSpPr>
            <p:spPr bwMode="auto">
              <a:xfrm>
                <a:off x="523" y="1659"/>
                <a:ext cx="138" cy="89"/>
              </a:xfrm>
              <a:custGeom>
                <a:avLst/>
                <a:gdLst>
                  <a:gd name="T0" fmla="*/ 79 w 138"/>
                  <a:gd name="T1" fmla="*/ 69 h 89"/>
                  <a:gd name="T2" fmla="*/ 69 w 138"/>
                  <a:gd name="T3" fmla="*/ 79 h 89"/>
                  <a:gd name="T4" fmla="*/ 40 w 138"/>
                  <a:gd name="T5" fmla="*/ 79 h 89"/>
                  <a:gd name="T6" fmla="*/ 30 w 138"/>
                  <a:gd name="T7" fmla="*/ 89 h 89"/>
                  <a:gd name="T8" fmla="*/ 10 w 138"/>
                  <a:gd name="T9" fmla="*/ 89 h 89"/>
                  <a:gd name="T10" fmla="*/ 10 w 138"/>
                  <a:gd name="T11" fmla="*/ 79 h 89"/>
                  <a:gd name="T12" fmla="*/ 0 w 138"/>
                  <a:gd name="T13" fmla="*/ 79 h 89"/>
                  <a:gd name="T14" fmla="*/ 0 w 138"/>
                  <a:gd name="T15" fmla="*/ 69 h 89"/>
                  <a:gd name="T16" fmla="*/ 10 w 138"/>
                  <a:gd name="T17" fmla="*/ 69 h 89"/>
                  <a:gd name="T18" fmla="*/ 10 w 138"/>
                  <a:gd name="T19" fmla="*/ 60 h 89"/>
                  <a:gd name="T20" fmla="*/ 20 w 138"/>
                  <a:gd name="T21" fmla="*/ 60 h 89"/>
                  <a:gd name="T22" fmla="*/ 20 w 138"/>
                  <a:gd name="T23" fmla="*/ 50 h 89"/>
                  <a:gd name="T24" fmla="*/ 30 w 138"/>
                  <a:gd name="T25" fmla="*/ 50 h 89"/>
                  <a:gd name="T26" fmla="*/ 40 w 138"/>
                  <a:gd name="T27" fmla="*/ 40 h 89"/>
                  <a:gd name="T28" fmla="*/ 49 w 138"/>
                  <a:gd name="T29" fmla="*/ 40 h 89"/>
                  <a:gd name="T30" fmla="*/ 49 w 138"/>
                  <a:gd name="T31" fmla="*/ 30 h 89"/>
                  <a:gd name="T32" fmla="*/ 59 w 138"/>
                  <a:gd name="T33" fmla="*/ 30 h 89"/>
                  <a:gd name="T34" fmla="*/ 69 w 138"/>
                  <a:gd name="T35" fmla="*/ 20 h 89"/>
                  <a:gd name="T36" fmla="*/ 79 w 138"/>
                  <a:gd name="T37" fmla="*/ 20 h 89"/>
                  <a:gd name="T38" fmla="*/ 89 w 138"/>
                  <a:gd name="T39" fmla="*/ 10 h 89"/>
                  <a:gd name="T40" fmla="*/ 108 w 138"/>
                  <a:gd name="T41" fmla="*/ 10 h 89"/>
                  <a:gd name="T42" fmla="*/ 108 w 138"/>
                  <a:gd name="T43" fmla="*/ 0 h 89"/>
                  <a:gd name="T44" fmla="*/ 118 w 138"/>
                  <a:gd name="T45" fmla="*/ 0 h 89"/>
                  <a:gd name="T46" fmla="*/ 118 w 138"/>
                  <a:gd name="T47" fmla="*/ 10 h 89"/>
                  <a:gd name="T48" fmla="*/ 138 w 138"/>
                  <a:gd name="T49" fmla="*/ 10 h 89"/>
                  <a:gd name="T50" fmla="*/ 138 w 138"/>
                  <a:gd name="T51" fmla="*/ 30 h 89"/>
                  <a:gd name="T52" fmla="*/ 128 w 138"/>
                  <a:gd name="T53" fmla="*/ 40 h 89"/>
                  <a:gd name="T54" fmla="*/ 128 w 138"/>
                  <a:gd name="T55" fmla="*/ 50 h 89"/>
                  <a:gd name="T56" fmla="*/ 118 w 138"/>
                  <a:gd name="T57" fmla="*/ 50 h 89"/>
                  <a:gd name="T58" fmla="*/ 108 w 138"/>
                  <a:gd name="T59" fmla="*/ 60 h 89"/>
                  <a:gd name="T60" fmla="*/ 98 w 138"/>
                  <a:gd name="T61" fmla="*/ 60 h 89"/>
                  <a:gd name="T62" fmla="*/ 98 w 138"/>
                  <a:gd name="T63" fmla="*/ 69 h 89"/>
                  <a:gd name="T64" fmla="*/ 79 w 138"/>
                  <a:gd name="T65" fmla="*/ 69 h 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9"/>
                  <a:gd name="T101" fmla="*/ 138 w 138"/>
                  <a:gd name="T102" fmla="*/ 89 h 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9">
                    <a:moveTo>
                      <a:pt x="79" y="69"/>
                    </a:moveTo>
                    <a:lnTo>
                      <a:pt x="69" y="79"/>
                    </a:lnTo>
                    <a:lnTo>
                      <a:pt x="40" y="79"/>
                    </a:lnTo>
                    <a:lnTo>
                      <a:pt x="30" y="89"/>
                    </a:lnTo>
                    <a:lnTo>
                      <a:pt x="10" y="89"/>
                    </a:lnTo>
                    <a:lnTo>
                      <a:pt x="10" y="79"/>
                    </a:lnTo>
                    <a:lnTo>
                      <a:pt x="0" y="79"/>
                    </a:lnTo>
                    <a:lnTo>
                      <a:pt x="0" y="69"/>
                    </a:lnTo>
                    <a:lnTo>
                      <a:pt x="10" y="69"/>
                    </a:lnTo>
                    <a:lnTo>
                      <a:pt x="10" y="60"/>
                    </a:lnTo>
                    <a:lnTo>
                      <a:pt x="20" y="60"/>
                    </a:lnTo>
                    <a:lnTo>
                      <a:pt x="20" y="50"/>
                    </a:lnTo>
                    <a:lnTo>
                      <a:pt x="30" y="50"/>
                    </a:lnTo>
                    <a:lnTo>
                      <a:pt x="40" y="40"/>
                    </a:lnTo>
                    <a:lnTo>
                      <a:pt x="49" y="40"/>
                    </a:lnTo>
                    <a:lnTo>
                      <a:pt x="49" y="30"/>
                    </a:lnTo>
                    <a:lnTo>
                      <a:pt x="59" y="30"/>
                    </a:lnTo>
                    <a:lnTo>
                      <a:pt x="69" y="20"/>
                    </a:lnTo>
                    <a:lnTo>
                      <a:pt x="79" y="20"/>
                    </a:lnTo>
                    <a:lnTo>
                      <a:pt x="89" y="10"/>
                    </a:lnTo>
                    <a:lnTo>
                      <a:pt x="108" y="10"/>
                    </a:lnTo>
                    <a:lnTo>
                      <a:pt x="108" y="0"/>
                    </a:lnTo>
                    <a:lnTo>
                      <a:pt x="118" y="0"/>
                    </a:lnTo>
                    <a:lnTo>
                      <a:pt x="118" y="10"/>
                    </a:lnTo>
                    <a:lnTo>
                      <a:pt x="138" y="10"/>
                    </a:lnTo>
                    <a:lnTo>
                      <a:pt x="138" y="30"/>
                    </a:lnTo>
                    <a:lnTo>
                      <a:pt x="128" y="40"/>
                    </a:lnTo>
                    <a:lnTo>
                      <a:pt x="128" y="50"/>
                    </a:lnTo>
                    <a:lnTo>
                      <a:pt x="118" y="50"/>
                    </a:lnTo>
                    <a:lnTo>
                      <a:pt x="108" y="60"/>
                    </a:lnTo>
                    <a:lnTo>
                      <a:pt x="98" y="60"/>
                    </a:lnTo>
                    <a:lnTo>
                      <a:pt x="98" y="69"/>
                    </a:lnTo>
                    <a:lnTo>
                      <a:pt x="79" y="69"/>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98338" name="Freeform 28"/>
              <p:cNvSpPr>
                <a:spLocks/>
              </p:cNvSpPr>
              <p:nvPr/>
            </p:nvSpPr>
            <p:spPr bwMode="auto">
              <a:xfrm>
                <a:off x="523" y="1669"/>
                <a:ext cx="128" cy="79"/>
              </a:xfrm>
              <a:custGeom>
                <a:avLst/>
                <a:gdLst>
                  <a:gd name="T0" fmla="*/ 69 w 128"/>
                  <a:gd name="T1" fmla="*/ 59 h 79"/>
                  <a:gd name="T2" fmla="*/ 59 w 128"/>
                  <a:gd name="T3" fmla="*/ 69 h 79"/>
                  <a:gd name="T4" fmla="*/ 30 w 128"/>
                  <a:gd name="T5" fmla="*/ 69 h 79"/>
                  <a:gd name="T6" fmla="*/ 20 w 128"/>
                  <a:gd name="T7" fmla="*/ 79 h 79"/>
                  <a:gd name="T8" fmla="*/ 10 w 128"/>
                  <a:gd name="T9" fmla="*/ 69 h 79"/>
                  <a:gd name="T10" fmla="*/ 0 w 128"/>
                  <a:gd name="T11" fmla="*/ 69 h 79"/>
                  <a:gd name="T12" fmla="*/ 0 w 128"/>
                  <a:gd name="T13" fmla="*/ 59 h 79"/>
                  <a:gd name="T14" fmla="*/ 10 w 128"/>
                  <a:gd name="T15" fmla="*/ 59 h 79"/>
                  <a:gd name="T16" fmla="*/ 10 w 128"/>
                  <a:gd name="T17" fmla="*/ 50 h 79"/>
                  <a:gd name="T18" fmla="*/ 20 w 128"/>
                  <a:gd name="T19" fmla="*/ 50 h 79"/>
                  <a:gd name="T20" fmla="*/ 30 w 128"/>
                  <a:gd name="T21" fmla="*/ 40 h 79"/>
                  <a:gd name="T22" fmla="*/ 40 w 128"/>
                  <a:gd name="T23" fmla="*/ 40 h 79"/>
                  <a:gd name="T24" fmla="*/ 40 w 128"/>
                  <a:gd name="T25" fmla="*/ 30 h 79"/>
                  <a:gd name="T26" fmla="*/ 49 w 128"/>
                  <a:gd name="T27" fmla="*/ 30 h 79"/>
                  <a:gd name="T28" fmla="*/ 59 w 128"/>
                  <a:gd name="T29" fmla="*/ 20 h 79"/>
                  <a:gd name="T30" fmla="*/ 69 w 128"/>
                  <a:gd name="T31" fmla="*/ 20 h 79"/>
                  <a:gd name="T32" fmla="*/ 79 w 128"/>
                  <a:gd name="T33" fmla="*/ 10 h 79"/>
                  <a:gd name="T34" fmla="*/ 89 w 128"/>
                  <a:gd name="T35" fmla="*/ 10 h 79"/>
                  <a:gd name="T36" fmla="*/ 98 w 128"/>
                  <a:gd name="T37" fmla="*/ 0 h 79"/>
                  <a:gd name="T38" fmla="*/ 118 w 128"/>
                  <a:gd name="T39" fmla="*/ 0 h 79"/>
                  <a:gd name="T40" fmla="*/ 118 w 128"/>
                  <a:gd name="T41" fmla="*/ 10 h 79"/>
                  <a:gd name="T42" fmla="*/ 128 w 128"/>
                  <a:gd name="T43" fmla="*/ 10 h 79"/>
                  <a:gd name="T44" fmla="*/ 128 w 128"/>
                  <a:gd name="T45" fmla="*/ 20 h 79"/>
                  <a:gd name="T46" fmla="*/ 118 w 128"/>
                  <a:gd name="T47" fmla="*/ 30 h 79"/>
                  <a:gd name="T48" fmla="*/ 118 w 128"/>
                  <a:gd name="T49" fmla="*/ 40 h 79"/>
                  <a:gd name="T50" fmla="*/ 108 w 128"/>
                  <a:gd name="T51" fmla="*/ 40 h 79"/>
                  <a:gd name="T52" fmla="*/ 108 w 128"/>
                  <a:gd name="T53" fmla="*/ 50 h 79"/>
                  <a:gd name="T54" fmla="*/ 98 w 128"/>
                  <a:gd name="T55" fmla="*/ 50 h 79"/>
                  <a:gd name="T56" fmla="*/ 89 w 128"/>
                  <a:gd name="T57" fmla="*/ 59 h 79"/>
                  <a:gd name="T58" fmla="*/ 69 w 128"/>
                  <a:gd name="T59" fmla="*/ 59 h 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79"/>
                  <a:gd name="T92" fmla="*/ 128 w 128"/>
                  <a:gd name="T93" fmla="*/ 79 h 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79">
                    <a:moveTo>
                      <a:pt x="69" y="59"/>
                    </a:moveTo>
                    <a:lnTo>
                      <a:pt x="59" y="69"/>
                    </a:lnTo>
                    <a:lnTo>
                      <a:pt x="30" y="69"/>
                    </a:lnTo>
                    <a:lnTo>
                      <a:pt x="20" y="79"/>
                    </a:lnTo>
                    <a:lnTo>
                      <a:pt x="10" y="69"/>
                    </a:lnTo>
                    <a:lnTo>
                      <a:pt x="0" y="69"/>
                    </a:lnTo>
                    <a:lnTo>
                      <a:pt x="0" y="59"/>
                    </a:lnTo>
                    <a:lnTo>
                      <a:pt x="10" y="59"/>
                    </a:lnTo>
                    <a:lnTo>
                      <a:pt x="10" y="50"/>
                    </a:lnTo>
                    <a:lnTo>
                      <a:pt x="20" y="50"/>
                    </a:lnTo>
                    <a:lnTo>
                      <a:pt x="30" y="40"/>
                    </a:lnTo>
                    <a:lnTo>
                      <a:pt x="40" y="40"/>
                    </a:lnTo>
                    <a:lnTo>
                      <a:pt x="40" y="30"/>
                    </a:lnTo>
                    <a:lnTo>
                      <a:pt x="49" y="30"/>
                    </a:lnTo>
                    <a:lnTo>
                      <a:pt x="59" y="20"/>
                    </a:lnTo>
                    <a:lnTo>
                      <a:pt x="69" y="20"/>
                    </a:lnTo>
                    <a:lnTo>
                      <a:pt x="79" y="10"/>
                    </a:lnTo>
                    <a:lnTo>
                      <a:pt x="89" y="10"/>
                    </a:lnTo>
                    <a:lnTo>
                      <a:pt x="98" y="0"/>
                    </a:lnTo>
                    <a:lnTo>
                      <a:pt x="118" y="0"/>
                    </a:lnTo>
                    <a:lnTo>
                      <a:pt x="118" y="10"/>
                    </a:lnTo>
                    <a:lnTo>
                      <a:pt x="128" y="10"/>
                    </a:lnTo>
                    <a:lnTo>
                      <a:pt x="128" y="20"/>
                    </a:lnTo>
                    <a:lnTo>
                      <a:pt x="118" y="30"/>
                    </a:lnTo>
                    <a:lnTo>
                      <a:pt x="118" y="40"/>
                    </a:lnTo>
                    <a:lnTo>
                      <a:pt x="108" y="40"/>
                    </a:lnTo>
                    <a:lnTo>
                      <a:pt x="108" y="50"/>
                    </a:lnTo>
                    <a:lnTo>
                      <a:pt x="98" y="50"/>
                    </a:lnTo>
                    <a:lnTo>
                      <a:pt x="89" y="59"/>
                    </a:lnTo>
                    <a:lnTo>
                      <a:pt x="69" y="59"/>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339" name="Freeform 29"/>
              <p:cNvSpPr>
                <a:spLocks/>
              </p:cNvSpPr>
              <p:nvPr/>
            </p:nvSpPr>
            <p:spPr bwMode="auto">
              <a:xfrm>
                <a:off x="523" y="1679"/>
                <a:ext cx="108" cy="59"/>
              </a:xfrm>
              <a:custGeom>
                <a:avLst/>
                <a:gdLst>
                  <a:gd name="T0" fmla="*/ 69 w 108"/>
                  <a:gd name="T1" fmla="*/ 49 h 59"/>
                  <a:gd name="T2" fmla="*/ 59 w 108"/>
                  <a:gd name="T3" fmla="*/ 59 h 59"/>
                  <a:gd name="T4" fmla="*/ 0 w 108"/>
                  <a:gd name="T5" fmla="*/ 59 h 59"/>
                  <a:gd name="T6" fmla="*/ 30 w 108"/>
                  <a:gd name="T7" fmla="*/ 30 h 59"/>
                  <a:gd name="T8" fmla="*/ 40 w 108"/>
                  <a:gd name="T9" fmla="*/ 30 h 59"/>
                  <a:gd name="T10" fmla="*/ 49 w 108"/>
                  <a:gd name="T11" fmla="*/ 20 h 59"/>
                  <a:gd name="T12" fmla="*/ 59 w 108"/>
                  <a:gd name="T13" fmla="*/ 20 h 59"/>
                  <a:gd name="T14" fmla="*/ 59 w 108"/>
                  <a:gd name="T15" fmla="*/ 10 h 59"/>
                  <a:gd name="T16" fmla="*/ 79 w 108"/>
                  <a:gd name="T17" fmla="*/ 10 h 59"/>
                  <a:gd name="T18" fmla="*/ 89 w 108"/>
                  <a:gd name="T19" fmla="*/ 0 h 59"/>
                  <a:gd name="T20" fmla="*/ 108 w 108"/>
                  <a:gd name="T21" fmla="*/ 0 h 59"/>
                  <a:gd name="T22" fmla="*/ 108 w 108"/>
                  <a:gd name="T23" fmla="*/ 30 h 59"/>
                  <a:gd name="T24" fmla="*/ 98 w 108"/>
                  <a:gd name="T25" fmla="*/ 40 h 59"/>
                  <a:gd name="T26" fmla="*/ 89 w 108"/>
                  <a:gd name="T27" fmla="*/ 40 h 59"/>
                  <a:gd name="T28" fmla="*/ 79 w 108"/>
                  <a:gd name="T29" fmla="*/ 49 h 59"/>
                  <a:gd name="T30" fmla="*/ 69 w 108"/>
                  <a:gd name="T31" fmla="*/ 49 h 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59"/>
                  <a:gd name="T50" fmla="*/ 108 w 108"/>
                  <a:gd name="T51" fmla="*/ 59 h 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59">
                    <a:moveTo>
                      <a:pt x="69" y="49"/>
                    </a:moveTo>
                    <a:lnTo>
                      <a:pt x="59" y="59"/>
                    </a:lnTo>
                    <a:lnTo>
                      <a:pt x="0" y="59"/>
                    </a:lnTo>
                    <a:lnTo>
                      <a:pt x="30" y="30"/>
                    </a:lnTo>
                    <a:lnTo>
                      <a:pt x="40" y="30"/>
                    </a:lnTo>
                    <a:lnTo>
                      <a:pt x="49" y="20"/>
                    </a:lnTo>
                    <a:lnTo>
                      <a:pt x="59" y="20"/>
                    </a:lnTo>
                    <a:lnTo>
                      <a:pt x="59" y="10"/>
                    </a:lnTo>
                    <a:lnTo>
                      <a:pt x="79" y="10"/>
                    </a:lnTo>
                    <a:lnTo>
                      <a:pt x="89" y="0"/>
                    </a:lnTo>
                    <a:lnTo>
                      <a:pt x="108" y="0"/>
                    </a:lnTo>
                    <a:lnTo>
                      <a:pt x="108" y="30"/>
                    </a:lnTo>
                    <a:lnTo>
                      <a:pt x="98" y="40"/>
                    </a:lnTo>
                    <a:lnTo>
                      <a:pt x="89" y="40"/>
                    </a:lnTo>
                    <a:lnTo>
                      <a:pt x="79" y="49"/>
                    </a:lnTo>
                    <a:lnTo>
                      <a:pt x="69" y="49"/>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98340" name="Freeform 30"/>
              <p:cNvSpPr>
                <a:spLocks/>
              </p:cNvSpPr>
              <p:nvPr/>
            </p:nvSpPr>
            <p:spPr bwMode="auto">
              <a:xfrm>
                <a:off x="533" y="1689"/>
                <a:ext cx="88" cy="49"/>
              </a:xfrm>
              <a:custGeom>
                <a:avLst/>
                <a:gdLst>
                  <a:gd name="T0" fmla="*/ 49 w 88"/>
                  <a:gd name="T1" fmla="*/ 39 h 49"/>
                  <a:gd name="T2" fmla="*/ 39 w 88"/>
                  <a:gd name="T3" fmla="*/ 49 h 49"/>
                  <a:gd name="T4" fmla="*/ 0 w 88"/>
                  <a:gd name="T5" fmla="*/ 49 h 49"/>
                  <a:gd name="T6" fmla="*/ 0 w 88"/>
                  <a:gd name="T7" fmla="*/ 39 h 49"/>
                  <a:gd name="T8" fmla="*/ 10 w 88"/>
                  <a:gd name="T9" fmla="*/ 39 h 49"/>
                  <a:gd name="T10" fmla="*/ 10 w 88"/>
                  <a:gd name="T11" fmla="*/ 30 h 49"/>
                  <a:gd name="T12" fmla="*/ 20 w 88"/>
                  <a:gd name="T13" fmla="*/ 30 h 49"/>
                  <a:gd name="T14" fmla="*/ 20 w 88"/>
                  <a:gd name="T15" fmla="*/ 20 h 49"/>
                  <a:gd name="T16" fmla="*/ 39 w 88"/>
                  <a:gd name="T17" fmla="*/ 20 h 49"/>
                  <a:gd name="T18" fmla="*/ 39 w 88"/>
                  <a:gd name="T19" fmla="*/ 10 h 49"/>
                  <a:gd name="T20" fmla="*/ 49 w 88"/>
                  <a:gd name="T21" fmla="*/ 10 h 49"/>
                  <a:gd name="T22" fmla="*/ 59 w 88"/>
                  <a:gd name="T23" fmla="*/ 0 h 49"/>
                  <a:gd name="T24" fmla="*/ 88 w 88"/>
                  <a:gd name="T25" fmla="*/ 0 h 49"/>
                  <a:gd name="T26" fmla="*/ 88 w 88"/>
                  <a:gd name="T27" fmla="*/ 20 h 49"/>
                  <a:gd name="T28" fmla="*/ 79 w 88"/>
                  <a:gd name="T29" fmla="*/ 30 h 49"/>
                  <a:gd name="T30" fmla="*/ 69 w 88"/>
                  <a:gd name="T31" fmla="*/ 30 h 49"/>
                  <a:gd name="T32" fmla="*/ 69 w 88"/>
                  <a:gd name="T33" fmla="*/ 39 h 49"/>
                  <a:gd name="T34" fmla="*/ 49 w 88"/>
                  <a:gd name="T35" fmla="*/ 39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8"/>
                  <a:gd name="T55" fmla="*/ 0 h 49"/>
                  <a:gd name="T56" fmla="*/ 88 w 88"/>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8" h="49">
                    <a:moveTo>
                      <a:pt x="49" y="39"/>
                    </a:moveTo>
                    <a:lnTo>
                      <a:pt x="39" y="49"/>
                    </a:lnTo>
                    <a:lnTo>
                      <a:pt x="0" y="49"/>
                    </a:lnTo>
                    <a:lnTo>
                      <a:pt x="0" y="39"/>
                    </a:lnTo>
                    <a:lnTo>
                      <a:pt x="10" y="39"/>
                    </a:lnTo>
                    <a:lnTo>
                      <a:pt x="10" y="30"/>
                    </a:lnTo>
                    <a:lnTo>
                      <a:pt x="20" y="30"/>
                    </a:lnTo>
                    <a:lnTo>
                      <a:pt x="20" y="20"/>
                    </a:lnTo>
                    <a:lnTo>
                      <a:pt x="39" y="20"/>
                    </a:lnTo>
                    <a:lnTo>
                      <a:pt x="39" y="10"/>
                    </a:lnTo>
                    <a:lnTo>
                      <a:pt x="49" y="10"/>
                    </a:lnTo>
                    <a:lnTo>
                      <a:pt x="59" y="0"/>
                    </a:lnTo>
                    <a:lnTo>
                      <a:pt x="88" y="0"/>
                    </a:lnTo>
                    <a:lnTo>
                      <a:pt x="88" y="20"/>
                    </a:lnTo>
                    <a:lnTo>
                      <a:pt x="79" y="30"/>
                    </a:lnTo>
                    <a:lnTo>
                      <a:pt x="69" y="30"/>
                    </a:lnTo>
                    <a:lnTo>
                      <a:pt x="69" y="39"/>
                    </a:lnTo>
                    <a:lnTo>
                      <a:pt x="49" y="39"/>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98341" name="Freeform 31"/>
              <p:cNvSpPr>
                <a:spLocks/>
              </p:cNvSpPr>
              <p:nvPr/>
            </p:nvSpPr>
            <p:spPr bwMode="auto">
              <a:xfrm>
                <a:off x="533" y="1699"/>
                <a:ext cx="79" cy="39"/>
              </a:xfrm>
              <a:custGeom>
                <a:avLst/>
                <a:gdLst>
                  <a:gd name="T0" fmla="*/ 79 w 79"/>
                  <a:gd name="T1" fmla="*/ 0 h 39"/>
                  <a:gd name="T2" fmla="*/ 79 w 79"/>
                  <a:gd name="T3" fmla="*/ 20 h 39"/>
                  <a:gd name="T4" fmla="*/ 69 w 79"/>
                  <a:gd name="T5" fmla="*/ 20 h 39"/>
                  <a:gd name="T6" fmla="*/ 69 w 79"/>
                  <a:gd name="T7" fmla="*/ 29 h 39"/>
                  <a:gd name="T8" fmla="*/ 49 w 79"/>
                  <a:gd name="T9" fmla="*/ 29 h 39"/>
                  <a:gd name="T10" fmla="*/ 39 w 79"/>
                  <a:gd name="T11" fmla="*/ 39 h 39"/>
                  <a:gd name="T12" fmla="*/ 0 w 79"/>
                  <a:gd name="T13" fmla="*/ 39 h 39"/>
                  <a:gd name="T14" fmla="*/ 0 w 79"/>
                  <a:gd name="T15" fmla="*/ 29 h 39"/>
                  <a:gd name="T16" fmla="*/ 10 w 79"/>
                  <a:gd name="T17" fmla="*/ 29 h 39"/>
                  <a:gd name="T18" fmla="*/ 10 w 79"/>
                  <a:gd name="T19" fmla="*/ 20 h 39"/>
                  <a:gd name="T20" fmla="*/ 20 w 79"/>
                  <a:gd name="T21" fmla="*/ 20 h 39"/>
                  <a:gd name="T22" fmla="*/ 30 w 79"/>
                  <a:gd name="T23" fmla="*/ 10 h 39"/>
                  <a:gd name="T24" fmla="*/ 39 w 79"/>
                  <a:gd name="T25" fmla="*/ 10 h 39"/>
                  <a:gd name="T26" fmla="*/ 49 w 79"/>
                  <a:gd name="T27" fmla="*/ 0 h 39"/>
                  <a:gd name="T28" fmla="*/ 79 w 7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39"/>
                  <a:gd name="T47" fmla="*/ 79 w 7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39">
                    <a:moveTo>
                      <a:pt x="79" y="0"/>
                    </a:moveTo>
                    <a:lnTo>
                      <a:pt x="79" y="20"/>
                    </a:lnTo>
                    <a:lnTo>
                      <a:pt x="69" y="20"/>
                    </a:lnTo>
                    <a:lnTo>
                      <a:pt x="69" y="29"/>
                    </a:lnTo>
                    <a:lnTo>
                      <a:pt x="49" y="29"/>
                    </a:lnTo>
                    <a:lnTo>
                      <a:pt x="39" y="39"/>
                    </a:lnTo>
                    <a:lnTo>
                      <a:pt x="0" y="39"/>
                    </a:lnTo>
                    <a:lnTo>
                      <a:pt x="0" y="29"/>
                    </a:lnTo>
                    <a:lnTo>
                      <a:pt x="10" y="29"/>
                    </a:lnTo>
                    <a:lnTo>
                      <a:pt x="10" y="20"/>
                    </a:lnTo>
                    <a:lnTo>
                      <a:pt x="20" y="20"/>
                    </a:lnTo>
                    <a:lnTo>
                      <a:pt x="30" y="10"/>
                    </a:lnTo>
                    <a:lnTo>
                      <a:pt x="39" y="10"/>
                    </a:lnTo>
                    <a:lnTo>
                      <a:pt x="49" y="0"/>
                    </a:lnTo>
                    <a:lnTo>
                      <a:pt x="79" y="0"/>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98342" name="Line 32"/>
              <p:cNvSpPr>
                <a:spLocks noChangeShapeType="1"/>
              </p:cNvSpPr>
              <p:nvPr/>
            </p:nvSpPr>
            <p:spPr bwMode="auto">
              <a:xfrm>
                <a:off x="563" y="1728"/>
                <a:ext cx="29" cy="1"/>
              </a:xfrm>
              <a:prstGeom prst="line">
                <a:avLst/>
              </a:prstGeom>
              <a:noFill/>
              <a:ln w="15875">
                <a:solidFill>
                  <a:srgbClr val="FF6051"/>
                </a:solidFill>
                <a:round/>
                <a:headEnd/>
                <a:tailEnd/>
              </a:ln>
            </p:spPr>
            <p:txBody>
              <a:bodyPr/>
              <a:lstStyle/>
              <a:p>
                <a:endParaRPr lang="es-ES_tradnl">
                  <a:solidFill>
                    <a:srgbClr val="000000"/>
                  </a:solidFill>
                </a:endParaRPr>
              </a:p>
            </p:txBody>
          </p:sp>
          <p:sp>
            <p:nvSpPr>
              <p:cNvPr id="498343" name="Freeform 33"/>
              <p:cNvSpPr>
                <a:spLocks/>
              </p:cNvSpPr>
              <p:nvPr/>
            </p:nvSpPr>
            <p:spPr bwMode="auto">
              <a:xfrm>
                <a:off x="592" y="1699"/>
                <a:ext cx="69" cy="29"/>
              </a:xfrm>
              <a:custGeom>
                <a:avLst/>
                <a:gdLst>
                  <a:gd name="T0" fmla="*/ 0 w 69"/>
                  <a:gd name="T1" fmla="*/ 29 h 29"/>
                  <a:gd name="T2" fmla="*/ 0 w 69"/>
                  <a:gd name="T3" fmla="*/ 20 h 29"/>
                  <a:gd name="T4" fmla="*/ 20 w 69"/>
                  <a:gd name="T5" fmla="*/ 20 h 29"/>
                  <a:gd name="T6" fmla="*/ 29 w 69"/>
                  <a:gd name="T7" fmla="*/ 10 h 29"/>
                  <a:gd name="T8" fmla="*/ 49 w 69"/>
                  <a:gd name="T9" fmla="*/ 10 h 29"/>
                  <a:gd name="T10" fmla="*/ 59 w 69"/>
                  <a:gd name="T11" fmla="*/ 0 h 29"/>
                  <a:gd name="T12" fmla="*/ 69 w 69"/>
                  <a:gd name="T13" fmla="*/ 0 h 29"/>
                  <a:gd name="T14" fmla="*/ 0 60000 65536"/>
                  <a:gd name="T15" fmla="*/ 0 60000 65536"/>
                  <a:gd name="T16" fmla="*/ 0 60000 65536"/>
                  <a:gd name="T17" fmla="*/ 0 60000 65536"/>
                  <a:gd name="T18" fmla="*/ 0 60000 65536"/>
                  <a:gd name="T19" fmla="*/ 0 60000 65536"/>
                  <a:gd name="T20" fmla="*/ 0 60000 65536"/>
                  <a:gd name="T21" fmla="*/ 0 w 69"/>
                  <a:gd name="T22" fmla="*/ 0 h 29"/>
                  <a:gd name="T23" fmla="*/ 69 w 6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9">
                    <a:moveTo>
                      <a:pt x="0" y="29"/>
                    </a:moveTo>
                    <a:lnTo>
                      <a:pt x="0" y="20"/>
                    </a:lnTo>
                    <a:lnTo>
                      <a:pt x="20" y="20"/>
                    </a:lnTo>
                    <a:lnTo>
                      <a:pt x="29" y="10"/>
                    </a:lnTo>
                    <a:lnTo>
                      <a:pt x="49" y="10"/>
                    </a:lnTo>
                    <a:lnTo>
                      <a:pt x="59" y="0"/>
                    </a:lnTo>
                    <a:lnTo>
                      <a:pt x="69" y="0"/>
                    </a:lnTo>
                  </a:path>
                </a:pathLst>
              </a:custGeom>
              <a:noFill/>
              <a:ln w="15875">
                <a:solidFill>
                  <a:srgbClr val="FF6051"/>
                </a:solidFill>
                <a:round/>
                <a:headEnd/>
                <a:tailEnd/>
              </a:ln>
            </p:spPr>
            <p:txBody>
              <a:bodyPr/>
              <a:lstStyle/>
              <a:p>
                <a:endParaRPr lang="es-ES_tradnl">
                  <a:solidFill>
                    <a:srgbClr val="000000"/>
                  </a:solidFill>
                </a:endParaRPr>
              </a:p>
            </p:txBody>
          </p:sp>
          <p:sp>
            <p:nvSpPr>
              <p:cNvPr id="498344" name="Line 34"/>
              <p:cNvSpPr>
                <a:spLocks noChangeShapeType="1"/>
              </p:cNvSpPr>
              <p:nvPr/>
            </p:nvSpPr>
            <p:spPr bwMode="auto">
              <a:xfrm>
                <a:off x="582" y="1719"/>
                <a:ext cx="20" cy="1"/>
              </a:xfrm>
              <a:prstGeom prst="line">
                <a:avLst/>
              </a:prstGeom>
              <a:noFill/>
              <a:ln w="15875">
                <a:solidFill>
                  <a:srgbClr val="FF6051"/>
                </a:solidFill>
                <a:round/>
                <a:headEnd/>
                <a:tailEnd/>
              </a:ln>
            </p:spPr>
            <p:txBody>
              <a:bodyPr/>
              <a:lstStyle/>
              <a:p>
                <a:endParaRPr lang="es-ES_tradnl">
                  <a:solidFill>
                    <a:srgbClr val="000000"/>
                  </a:solidFill>
                </a:endParaRPr>
              </a:p>
            </p:txBody>
          </p:sp>
          <p:sp>
            <p:nvSpPr>
              <p:cNvPr id="498345" name="Freeform 35"/>
              <p:cNvSpPr>
                <a:spLocks/>
              </p:cNvSpPr>
              <p:nvPr/>
            </p:nvSpPr>
            <p:spPr bwMode="auto">
              <a:xfrm>
                <a:off x="602" y="1679"/>
                <a:ext cx="78" cy="40"/>
              </a:xfrm>
              <a:custGeom>
                <a:avLst/>
                <a:gdLst>
                  <a:gd name="T0" fmla="*/ 0 w 78"/>
                  <a:gd name="T1" fmla="*/ 40 h 40"/>
                  <a:gd name="T2" fmla="*/ 0 w 78"/>
                  <a:gd name="T3" fmla="*/ 30 h 40"/>
                  <a:gd name="T4" fmla="*/ 19 w 78"/>
                  <a:gd name="T5" fmla="*/ 30 h 40"/>
                  <a:gd name="T6" fmla="*/ 19 w 78"/>
                  <a:gd name="T7" fmla="*/ 20 h 40"/>
                  <a:gd name="T8" fmla="*/ 39 w 78"/>
                  <a:gd name="T9" fmla="*/ 20 h 40"/>
                  <a:gd name="T10" fmla="*/ 39 w 78"/>
                  <a:gd name="T11" fmla="*/ 10 h 40"/>
                  <a:gd name="T12" fmla="*/ 59 w 78"/>
                  <a:gd name="T13" fmla="*/ 10 h 40"/>
                  <a:gd name="T14" fmla="*/ 68 w 78"/>
                  <a:gd name="T15" fmla="*/ 0 h 40"/>
                  <a:gd name="T16" fmla="*/ 78 w 7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
                  <a:gd name="T28" fmla="*/ 0 h 40"/>
                  <a:gd name="T29" fmla="*/ 78 w 7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 h="40">
                    <a:moveTo>
                      <a:pt x="0" y="40"/>
                    </a:moveTo>
                    <a:lnTo>
                      <a:pt x="0" y="30"/>
                    </a:lnTo>
                    <a:lnTo>
                      <a:pt x="19" y="30"/>
                    </a:lnTo>
                    <a:lnTo>
                      <a:pt x="19" y="20"/>
                    </a:lnTo>
                    <a:lnTo>
                      <a:pt x="39" y="20"/>
                    </a:lnTo>
                    <a:lnTo>
                      <a:pt x="39" y="10"/>
                    </a:lnTo>
                    <a:lnTo>
                      <a:pt x="59" y="10"/>
                    </a:lnTo>
                    <a:lnTo>
                      <a:pt x="68" y="0"/>
                    </a:lnTo>
                    <a:lnTo>
                      <a:pt x="78" y="0"/>
                    </a:lnTo>
                  </a:path>
                </a:pathLst>
              </a:custGeom>
              <a:noFill/>
              <a:ln w="15875">
                <a:solidFill>
                  <a:srgbClr val="FF6051"/>
                </a:solidFill>
                <a:round/>
                <a:headEnd/>
                <a:tailEnd/>
              </a:ln>
            </p:spPr>
            <p:txBody>
              <a:bodyPr/>
              <a:lstStyle/>
              <a:p>
                <a:endParaRPr lang="es-ES_tradnl">
                  <a:solidFill>
                    <a:srgbClr val="000000"/>
                  </a:solidFill>
                </a:endParaRPr>
              </a:p>
            </p:txBody>
          </p:sp>
          <p:sp>
            <p:nvSpPr>
              <p:cNvPr id="498346" name="Freeform 36"/>
              <p:cNvSpPr>
                <a:spLocks/>
              </p:cNvSpPr>
              <p:nvPr/>
            </p:nvSpPr>
            <p:spPr bwMode="auto">
              <a:xfrm>
                <a:off x="553" y="1728"/>
                <a:ext cx="19" cy="10"/>
              </a:xfrm>
              <a:custGeom>
                <a:avLst/>
                <a:gdLst>
                  <a:gd name="T0" fmla="*/ 0 w 19"/>
                  <a:gd name="T1" fmla="*/ 0 h 10"/>
                  <a:gd name="T2" fmla="*/ 0 w 19"/>
                  <a:gd name="T3" fmla="*/ 10 h 10"/>
                  <a:gd name="T4" fmla="*/ 19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0" y="0"/>
                    </a:moveTo>
                    <a:lnTo>
                      <a:pt x="0" y="10"/>
                    </a:lnTo>
                    <a:lnTo>
                      <a:pt x="19" y="10"/>
                    </a:lnTo>
                  </a:path>
                </a:pathLst>
              </a:custGeom>
              <a:noFill/>
              <a:ln w="15875">
                <a:solidFill>
                  <a:srgbClr val="FF6051"/>
                </a:solidFill>
                <a:round/>
                <a:headEnd/>
                <a:tailEnd/>
              </a:ln>
            </p:spPr>
            <p:txBody>
              <a:bodyPr/>
              <a:lstStyle/>
              <a:p>
                <a:endParaRPr lang="es-ES_tradnl">
                  <a:solidFill>
                    <a:srgbClr val="000000"/>
                  </a:solidFill>
                </a:endParaRPr>
              </a:p>
            </p:txBody>
          </p:sp>
          <p:sp>
            <p:nvSpPr>
              <p:cNvPr id="498347" name="Freeform 37"/>
              <p:cNvSpPr>
                <a:spLocks/>
              </p:cNvSpPr>
              <p:nvPr/>
            </p:nvSpPr>
            <p:spPr bwMode="auto">
              <a:xfrm>
                <a:off x="572" y="1728"/>
                <a:ext cx="49" cy="10"/>
              </a:xfrm>
              <a:custGeom>
                <a:avLst/>
                <a:gdLst>
                  <a:gd name="T0" fmla="*/ 0 w 49"/>
                  <a:gd name="T1" fmla="*/ 10 h 10"/>
                  <a:gd name="T2" fmla="*/ 10 w 49"/>
                  <a:gd name="T3" fmla="*/ 10 h 10"/>
                  <a:gd name="T4" fmla="*/ 20 w 49"/>
                  <a:gd name="T5" fmla="*/ 0 h 10"/>
                  <a:gd name="T6" fmla="*/ 49 w 49"/>
                  <a:gd name="T7" fmla="*/ 0 h 10"/>
                  <a:gd name="T8" fmla="*/ 0 60000 65536"/>
                  <a:gd name="T9" fmla="*/ 0 60000 65536"/>
                  <a:gd name="T10" fmla="*/ 0 60000 65536"/>
                  <a:gd name="T11" fmla="*/ 0 60000 65536"/>
                  <a:gd name="T12" fmla="*/ 0 w 49"/>
                  <a:gd name="T13" fmla="*/ 0 h 10"/>
                  <a:gd name="T14" fmla="*/ 49 w 49"/>
                  <a:gd name="T15" fmla="*/ 10 h 10"/>
                </a:gdLst>
                <a:ahLst/>
                <a:cxnLst>
                  <a:cxn ang="T8">
                    <a:pos x="T0" y="T1"/>
                  </a:cxn>
                  <a:cxn ang="T9">
                    <a:pos x="T2" y="T3"/>
                  </a:cxn>
                  <a:cxn ang="T10">
                    <a:pos x="T4" y="T5"/>
                  </a:cxn>
                  <a:cxn ang="T11">
                    <a:pos x="T6" y="T7"/>
                  </a:cxn>
                </a:cxnLst>
                <a:rect l="T12" t="T13" r="T14" b="T15"/>
                <a:pathLst>
                  <a:path w="49" h="10">
                    <a:moveTo>
                      <a:pt x="0" y="10"/>
                    </a:moveTo>
                    <a:lnTo>
                      <a:pt x="10" y="10"/>
                    </a:lnTo>
                    <a:lnTo>
                      <a:pt x="20" y="0"/>
                    </a:lnTo>
                    <a:lnTo>
                      <a:pt x="49" y="0"/>
                    </a:lnTo>
                  </a:path>
                </a:pathLst>
              </a:custGeom>
              <a:noFill/>
              <a:ln w="15875">
                <a:solidFill>
                  <a:srgbClr val="FF6051"/>
                </a:solidFill>
                <a:round/>
                <a:headEnd/>
                <a:tailEnd/>
              </a:ln>
            </p:spPr>
            <p:txBody>
              <a:bodyPr/>
              <a:lstStyle/>
              <a:p>
                <a:endParaRPr lang="es-ES_tradnl">
                  <a:solidFill>
                    <a:srgbClr val="000000"/>
                  </a:solidFill>
                </a:endParaRPr>
              </a:p>
            </p:txBody>
          </p:sp>
          <p:sp>
            <p:nvSpPr>
              <p:cNvPr id="498348" name="Freeform 38"/>
              <p:cNvSpPr>
                <a:spLocks/>
              </p:cNvSpPr>
              <p:nvPr/>
            </p:nvSpPr>
            <p:spPr bwMode="auto">
              <a:xfrm>
                <a:off x="543" y="1699"/>
                <a:ext cx="69" cy="39"/>
              </a:xfrm>
              <a:custGeom>
                <a:avLst/>
                <a:gdLst>
                  <a:gd name="T0" fmla="*/ 69 w 69"/>
                  <a:gd name="T1" fmla="*/ 0 h 39"/>
                  <a:gd name="T2" fmla="*/ 69 w 69"/>
                  <a:gd name="T3" fmla="*/ 10 h 39"/>
                  <a:gd name="T4" fmla="*/ 59 w 69"/>
                  <a:gd name="T5" fmla="*/ 10 h 39"/>
                  <a:gd name="T6" fmla="*/ 59 w 69"/>
                  <a:gd name="T7" fmla="*/ 20 h 39"/>
                  <a:gd name="T8" fmla="*/ 49 w 69"/>
                  <a:gd name="T9" fmla="*/ 20 h 39"/>
                  <a:gd name="T10" fmla="*/ 39 w 69"/>
                  <a:gd name="T11" fmla="*/ 29 h 39"/>
                  <a:gd name="T12" fmla="*/ 29 w 69"/>
                  <a:gd name="T13" fmla="*/ 29 h 39"/>
                  <a:gd name="T14" fmla="*/ 20 w 69"/>
                  <a:gd name="T15" fmla="*/ 39 h 39"/>
                  <a:gd name="T16" fmla="*/ 0 w 69"/>
                  <a:gd name="T17" fmla="*/ 39 h 39"/>
                  <a:gd name="T18" fmla="*/ 0 w 69"/>
                  <a:gd name="T19" fmla="*/ 29 h 39"/>
                  <a:gd name="T20" fmla="*/ 10 w 69"/>
                  <a:gd name="T21" fmla="*/ 29 h 39"/>
                  <a:gd name="T22" fmla="*/ 20 w 69"/>
                  <a:gd name="T23" fmla="*/ 20 h 39"/>
                  <a:gd name="T24" fmla="*/ 29 w 69"/>
                  <a:gd name="T25" fmla="*/ 20 h 39"/>
                  <a:gd name="T26" fmla="*/ 39 w 69"/>
                  <a:gd name="T27" fmla="*/ 10 h 39"/>
                  <a:gd name="T28" fmla="*/ 59 w 69"/>
                  <a:gd name="T29" fmla="*/ 10 h 39"/>
                  <a:gd name="T30" fmla="*/ 59 w 69"/>
                  <a:gd name="T31" fmla="*/ 0 h 39"/>
                  <a:gd name="T32" fmla="*/ 69 w 69"/>
                  <a:gd name="T33" fmla="*/ 0 h 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9"/>
                  <a:gd name="T52" fmla="*/ 0 h 39"/>
                  <a:gd name="T53" fmla="*/ 69 w 69"/>
                  <a:gd name="T54" fmla="*/ 39 h 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9" h="39">
                    <a:moveTo>
                      <a:pt x="69" y="0"/>
                    </a:moveTo>
                    <a:lnTo>
                      <a:pt x="69" y="10"/>
                    </a:lnTo>
                    <a:lnTo>
                      <a:pt x="59" y="10"/>
                    </a:lnTo>
                    <a:lnTo>
                      <a:pt x="59" y="20"/>
                    </a:lnTo>
                    <a:lnTo>
                      <a:pt x="49" y="20"/>
                    </a:lnTo>
                    <a:lnTo>
                      <a:pt x="39" y="29"/>
                    </a:lnTo>
                    <a:lnTo>
                      <a:pt x="29" y="29"/>
                    </a:lnTo>
                    <a:lnTo>
                      <a:pt x="20" y="39"/>
                    </a:lnTo>
                    <a:lnTo>
                      <a:pt x="0" y="39"/>
                    </a:lnTo>
                    <a:lnTo>
                      <a:pt x="0" y="29"/>
                    </a:lnTo>
                    <a:lnTo>
                      <a:pt x="10" y="29"/>
                    </a:lnTo>
                    <a:lnTo>
                      <a:pt x="20" y="20"/>
                    </a:lnTo>
                    <a:lnTo>
                      <a:pt x="29" y="20"/>
                    </a:lnTo>
                    <a:lnTo>
                      <a:pt x="39" y="10"/>
                    </a:lnTo>
                    <a:lnTo>
                      <a:pt x="59" y="10"/>
                    </a:lnTo>
                    <a:lnTo>
                      <a:pt x="59" y="0"/>
                    </a:lnTo>
                    <a:lnTo>
                      <a:pt x="69" y="0"/>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98349" name="Line 39"/>
              <p:cNvSpPr>
                <a:spLocks noChangeShapeType="1"/>
              </p:cNvSpPr>
              <p:nvPr/>
            </p:nvSpPr>
            <p:spPr bwMode="auto">
              <a:xfrm>
                <a:off x="563" y="1728"/>
                <a:ext cx="19" cy="1"/>
              </a:xfrm>
              <a:prstGeom prst="line">
                <a:avLst/>
              </a:prstGeom>
              <a:noFill/>
              <a:ln w="15875">
                <a:solidFill>
                  <a:srgbClr val="D83A2B"/>
                </a:solidFill>
                <a:round/>
                <a:headEnd/>
                <a:tailEnd/>
              </a:ln>
            </p:spPr>
            <p:txBody>
              <a:bodyPr/>
              <a:lstStyle/>
              <a:p>
                <a:endParaRPr lang="es-ES_tradnl">
                  <a:solidFill>
                    <a:srgbClr val="000000"/>
                  </a:solidFill>
                </a:endParaRPr>
              </a:p>
            </p:txBody>
          </p:sp>
          <p:sp>
            <p:nvSpPr>
              <p:cNvPr id="498350" name="Line 40"/>
              <p:cNvSpPr>
                <a:spLocks noChangeShapeType="1"/>
              </p:cNvSpPr>
              <p:nvPr/>
            </p:nvSpPr>
            <p:spPr bwMode="auto">
              <a:xfrm>
                <a:off x="582" y="1719"/>
                <a:ext cx="20" cy="1"/>
              </a:xfrm>
              <a:prstGeom prst="line">
                <a:avLst/>
              </a:prstGeom>
              <a:noFill/>
              <a:ln w="15875">
                <a:solidFill>
                  <a:srgbClr val="D83A2B"/>
                </a:solidFill>
                <a:round/>
                <a:headEnd/>
                <a:tailEnd/>
              </a:ln>
            </p:spPr>
            <p:txBody>
              <a:bodyPr/>
              <a:lstStyle/>
              <a:p>
                <a:endParaRPr lang="es-ES_tradnl">
                  <a:solidFill>
                    <a:srgbClr val="000000"/>
                  </a:solidFill>
                </a:endParaRPr>
              </a:p>
            </p:txBody>
          </p:sp>
          <p:sp>
            <p:nvSpPr>
              <p:cNvPr id="498351" name="Line 41"/>
              <p:cNvSpPr>
                <a:spLocks noChangeShapeType="1"/>
              </p:cNvSpPr>
              <p:nvPr/>
            </p:nvSpPr>
            <p:spPr bwMode="auto">
              <a:xfrm flipV="1">
                <a:off x="602" y="1709"/>
                <a:ext cx="1" cy="10"/>
              </a:xfrm>
              <a:prstGeom prst="line">
                <a:avLst/>
              </a:prstGeom>
              <a:noFill/>
              <a:ln w="15875">
                <a:solidFill>
                  <a:srgbClr val="D83A2B"/>
                </a:solidFill>
                <a:round/>
                <a:headEnd/>
                <a:tailEnd/>
              </a:ln>
            </p:spPr>
            <p:txBody>
              <a:bodyPr/>
              <a:lstStyle/>
              <a:p>
                <a:endParaRPr lang="es-ES_tradnl">
                  <a:solidFill>
                    <a:srgbClr val="000000"/>
                  </a:solidFill>
                </a:endParaRPr>
              </a:p>
            </p:txBody>
          </p:sp>
          <p:sp>
            <p:nvSpPr>
              <p:cNvPr id="498352" name="Freeform 42"/>
              <p:cNvSpPr>
                <a:spLocks/>
              </p:cNvSpPr>
              <p:nvPr/>
            </p:nvSpPr>
            <p:spPr bwMode="auto">
              <a:xfrm>
                <a:off x="553" y="1728"/>
                <a:ext cx="10" cy="10"/>
              </a:xfrm>
              <a:custGeom>
                <a:avLst/>
                <a:gdLst>
                  <a:gd name="T0" fmla="*/ 0 w 10"/>
                  <a:gd name="T1" fmla="*/ 0 h 10"/>
                  <a:gd name="T2" fmla="*/ 0 w 10"/>
                  <a:gd name="T3" fmla="*/ 10 h 10"/>
                  <a:gd name="T4" fmla="*/ 1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0" y="10"/>
                    </a:lnTo>
                    <a:lnTo>
                      <a:pt x="10" y="10"/>
                    </a:lnTo>
                  </a:path>
                </a:pathLst>
              </a:custGeom>
              <a:noFill/>
              <a:ln w="15875">
                <a:solidFill>
                  <a:srgbClr val="D83A2B"/>
                </a:solidFill>
                <a:round/>
                <a:headEnd/>
                <a:tailEnd/>
              </a:ln>
            </p:spPr>
            <p:txBody>
              <a:bodyPr/>
              <a:lstStyle/>
              <a:p>
                <a:endParaRPr lang="es-ES_tradnl">
                  <a:solidFill>
                    <a:srgbClr val="000000"/>
                  </a:solidFill>
                </a:endParaRPr>
              </a:p>
            </p:txBody>
          </p:sp>
          <p:sp>
            <p:nvSpPr>
              <p:cNvPr id="498353" name="Freeform 43"/>
              <p:cNvSpPr>
                <a:spLocks/>
              </p:cNvSpPr>
              <p:nvPr/>
            </p:nvSpPr>
            <p:spPr bwMode="auto">
              <a:xfrm>
                <a:off x="612" y="1709"/>
                <a:ext cx="29" cy="10"/>
              </a:xfrm>
              <a:custGeom>
                <a:avLst/>
                <a:gdLst>
                  <a:gd name="T0" fmla="*/ 29 w 29"/>
                  <a:gd name="T1" fmla="*/ 0 h 10"/>
                  <a:gd name="T2" fmla="*/ 19 w 29"/>
                  <a:gd name="T3" fmla="*/ 1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9" y="1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498354" name="Freeform 44"/>
              <p:cNvSpPr>
                <a:spLocks/>
              </p:cNvSpPr>
              <p:nvPr/>
            </p:nvSpPr>
            <p:spPr bwMode="auto">
              <a:xfrm>
                <a:off x="592" y="1639"/>
                <a:ext cx="78" cy="40"/>
              </a:xfrm>
              <a:custGeom>
                <a:avLst/>
                <a:gdLst>
                  <a:gd name="T0" fmla="*/ 69 w 78"/>
                  <a:gd name="T1" fmla="*/ 40 h 40"/>
                  <a:gd name="T2" fmla="*/ 78 w 78"/>
                  <a:gd name="T3" fmla="*/ 40 h 40"/>
                  <a:gd name="T4" fmla="*/ 78 w 78"/>
                  <a:gd name="T5" fmla="*/ 30 h 40"/>
                  <a:gd name="T6" fmla="*/ 59 w 78"/>
                  <a:gd name="T7" fmla="*/ 10 h 40"/>
                  <a:gd name="T8" fmla="*/ 49 w 78"/>
                  <a:gd name="T9" fmla="*/ 10 h 40"/>
                  <a:gd name="T10" fmla="*/ 49 w 78"/>
                  <a:gd name="T11" fmla="*/ 0 h 40"/>
                  <a:gd name="T12" fmla="*/ 10 w 78"/>
                  <a:gd name="T13" fmla="*/ 0 h 40"/>
                  <a:gd name="T14" fmla="*/ 0 w 78"/>
                  <a:gd name="T15" fmla="*/ 10 h 40"/>
                  <a:gd name="T16" fmla="*/ 0 w 78"/>
                  <a:gd name="T17" fmla="*/ 20 h 40"/>
                  <a:gd name="T18" fmla="*/ 10 w 78"/>
                  <a:gd name="T19" fmla="*/ 20 h 40"/>
                  <a:gd name="T20" fmla="*/ 10 w 78"/>
                  <a:gd name="T21" fmla="*/ 30 h 40"/>
                  <a:gd name="T22" fmla="*/ 29 w 78"/>
                  <a:gd name="T23" fmla="*/ 30 h 40"/>
                  <a:gd name="T24" fmla="*/ 29 w 78"/>
                  <a:gd name="T25" fmla="*/ 40 h 40"/>
                  <a:gd name="T26" fmla="*/ 69 w 78"/>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40"/>
                  <a:gd name="T44" fmla="*/ 78 w 78"/>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40">
                    <a:moveTo>
                      <a:pt x="69" y="40"/>
                    </a:moveTo>
                    <a:lnTo>
                      <a:pt x="78" y="40"/>
                    </a:lnTo>
                    <a:lnTo>
                      <a:pt x="78" y="30"/>
                    </a:lnTo>
                    <a:lnTo>
                      <a:pt x="59" y="10"/>
                    </a:lnTo>
                    <a:lnTo>
                      <a:pt x="49" y="10"/>
                    </a:lnTo>
                    <a:lnTo>
                      <a:pt x="49" y="0"/>
                    </a:lnTo>
                    <a:lnTo>
                      <a:pt x="10" y="0"/>
                    </a:lnTo>
                    <a:lnTo>
                      <a:pt x="0" y="10"/>
                    </a:lnTo>
                    <a:lnTo>
                      <a:pt x="0" y="20"/>
                    </a:lnTo>
                    <a:lnTo>
                      <a:pt x="10" y="20"/>
                    </a:lnTo>
                    <a:lnTo>
                      <a:pt x="10" y="30"/>
                    </a:lnTo>
                    <a:lnTo>
                      <a:pt x="29" y="30"/>
                    </a:lnTo>
                    <a:lnTo>
                      <a:pt x="29" y="40"/>
                    </a:lnTo>
                    <a:lnTo>
                      <a:pt x="69" y="4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355" name="Freeform 45"/>
              <p:cNvSpPr>
                <a:spLocks/>
              </p:cNvSpPr>
              <p:nvPr/>
            </p:nvSpPr>
            <p:spPr bwMode="auto">
              <a:xfrm>
                <a:off x="631" y="164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498356" name="Freeform 46"/>
              <p:cNvSpPr>
                <a:spLocks/>
              </p:cNvSpPr>
              <p:nvPr/>
            </p:nvSpPr>
            <p:spPr bwMode="auto">
              <a:xfrm>
                <a:off x="612" y="1659"/>
                <a:ext cx="19" cy="10"/>
              </a:xfrm>
              <a:custGeom>
                <a:avLst/>
                <a:gdLst>
                  <a:gd name="T0" fmla="*/ 19 w 19"/>
                  <a:gd name="T1" fmla="*/ 0 h 10"/>
                  <a:gd name="T2" fmla="*/ 9 w 19"/>
                  <a:gd name="T3" fmla="*/ 10 h 10"/>
                  <a:gd name="T4" fmla="*/ 0 w 19"/>
                  <a:gd name="T5" fmla="*/ 10 h 10"/>
                  <a:gd name="T6" fmla="*/ 0 60000 65536"/>
                  <a:gd name="T7" fmla="*/ 0 60000 65536"/>
                  <a:gd name="T8" fmla="*/ 0 60000 65536"/>
                  <a:gd name="T9" fmla="*/ 0 w 19"/>
                  <a:gd name="T10" fmla="*/ 0 h 10"/>
                  <a:gd name="T11" fmla="*/ 19 w 19"/>
                  <a:gd name="T12" fmla="*/ 10 h 10"/>
                </a:gdLst>
                <a:ahLst/>
                <a:cxnLst>
                  <a:cxn ang="T6">
                    <a:pos x="T0" y="T1"/>
                  </a:cxn>
                  <a:cxn ang="T7">
                    <a:pos x="T2" y="T3"/>
                  </a:cxn>
                  <a:cxn ang="T8">
                    <a:pos x="T4" y="T5"/>
                  </a:cxn>
                </a:cxnLst>
                <a:rect l="T9" t="T10" r="T11" b="T12"/>
                <a:pathLst>
                  <a:path w="19" h="10">
                    <a:moveTo>
                      <a:pt x="19" y="0"/>
                    </a:moveTo>
                    <a:lnTo>
                      <a:pt x="9"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498357" name="Freeform 47"/>
              <p:cNvSpPr>
                <a:spLocks/>
              </p:cNvSpPr>
              <p:nvPr/>
            </p:nvSpPr>
            <p:spPr bwMode="auto">
              <a:xfrm>
                <a:off x="641" y="165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498358" name="Freeform 48"/>
              <p:cNvSpPr>
                <a:spLocks/>
              </p:cNvSpPr>
              <p:nvPr/>
            </p:nvSpPr>
            <p:spPr bwMode="auto">
              <a:xfrm>
                <a:off x="621" y="1669"/>
                <a:ext cx="20" cy="10"/>
              </a:xfrm>
              <a:custGeom>
                <a:avLst/>
                <a:gdLst>
                  <a:gd name="T0" fmla="*/ 20 w 20"/>
                  <a:gd name="T1" fmla="*/ 0 h 10"/>
                  <a:gd name="T2" fmla="*/ 10 w 20"/>
                  <a:gd name="T3" fmla="*/ 0 h 10"/>
                  <a:gd name="T4" fmla="*/ 0 w 20"/>
                  <a:gd name="T5" fmla="*/ 1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20" y="0"/>
                    </a:moveTo>
                    <a:lnTo>
                      <a:pt x="10" y="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498359" name="Freeform 49"/>
              <p:cNvSpPr>
                <a:spLocks/>
              </p:cNvSpPr>
              <p:nvPr/>
            </p:nvSpPr>
            <p:spPr bwMode="auto">
              <a:xfrm>
                <a:off x="631" y="1669"/>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F41C4F"/>
                </a:solidFill>
                <a:round/>
                <a:headEnd/>
                <a:tailEnd/>
              </a:ln>
            </p:spPr>
            <p:txBody>
              <a:bodyPr/>
              <a:lstStyle/>
              <a:p>
                <a:endParaRPr lang="es-ES_tradnl">
                  <a:solidFill>
                    <a:srgbClr val="000000"/>
                  </a:solidFill>
                </a:endParaRPr>
              </a:p>
            </p:txBody>
          </p:sp>
          <p:sp>
            <p:nvSpPr>
              <p:cNvPr id="498360" name="Freeform 50"/>
              <p:cNvSpPr>
                <a:spLocks/>
              </p:cNvSpPr>
              <p:nvPr/>
            </p:nvSpPr>
            <p:spPr bwMode="auto">
              <a:xfrm>
                <a:off x="602" y="1639"/>
                <a:ext cx="39" cy="20"/>
              </a:xfrm>
              <a:custGeom>
                <a:avLst/>
                <a:gdLst>
                  <a:gd name="T0" fmla="*/ 29 w 39"/>
                  <a:gd name="T1" fmla="*/ 0 h 20"/>
                  <a:gd name="T2" fmla="*/ 39 w 39"/>
                  <a:gd name="T3" fmla="*/ 0 h 20"/>
                  <a:gd name="T4" fmla="*/ 19 w 39"/>
                  <a:gd name="T5" fmla="*/ 20 h 20"/>
                  <a:gd name="T6" fmla="*/ 0 w 39"/>
                  <a:gd name="T7" fmla="*/ 20 h 20"/>
                  <a:gd name="T8" fmla="*/ 0 w 39"/>
                  <a:gd name="T9" fmla="*/ 10 h 20"/>
                  <a:gd name="T10" fmla="*/ 10 w 39"/>
                  <a:gd name="T11" fmla="*/ 10 h 20"/>
                  <a:gd name="T12" fmla="*/ 10 w 39"/>
                  <a:gd name="T13" fmla="*/ 0 h 20"/>
                  <a:gd name="T14" fmla="*/ 29 w 39"/>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39"/>
                  <a:gd name="T25" fmla="*/ 0 h 20"/>
                  <a:gd name="T26" fmla="*/ 39 w 39"/>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9" h="20">
                    <a:moveTo>
                      <a:pt x="29" y="0"/>
                    </a:moveTo>
                    <a:lnTo>
                      <a:pt x="39" y="0"/>
                    </a:lnTo>
                    <a:lnTo>
                      <a:pt x="19" y="20"/>
                    </a:lnTo>
                    <a:lnTo>
                      <a:pt x="0" y="20"/>
                    </a:lnTo>
                    <a:lnTo>
                      <a:pt x="0" y="10"/>
                    </a:lnTo>
                    <a:lnTo>
                      <a:pt x="10" y="10"/>
                    </a:lnTo>
                    <a:lnTo>
                      <a:pt x="10" y="0"/>
                    </a:lnTo>
                    <a:lnTo>
                      <a:pt x="29" y="0"/>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98361" name="Freeform 51"/>
              <p:cNvSpPr>
                <a:spLocks/>
              </p:cNvSpPr>
              <p:nvPr/>
            </p:nvSpPr>
            <p:spPr bwMode="auto">
              <a:xfrm>
                <a:off x="396" y="1511"/>
                <a:ext cx="137" cy="217"/>
              </a:xfrm>
              <a:custGeom>
                <a:avLst/>
                <a:gdLst>
                  <a:gd name="T0" fmla="*/ 137 w 137"/>
                  <a:gd name="T1" fmla="*/ 49 h 217"/>
                  <a:gd name="T2" fmla="*/ 127 w 137"/>
                  <a:gd name="T3" fmla="*/ 49 h 217"/>
                  <a:gd name="T4" fmla="*/ 127 w 137"/>
                  <a:gd name="T5" fmla="*/ 39 h 217"/>
                  <a:gd name="T6" fmla="*/ 117 w 137"/>
                  <a:gd name="T7" fmla="*/ 29 h 217"/>
                  <a:gd name="T8" fmla="*/ 108 w 137"/>
                  <a:gd name="T9" fmla="*/ 29 h 217"/>
                  <a:gd name="T10" fmla="*/ 98 w 137"/>
                  <a:gd name="T11" fmla="*/ 20 h 217"/>
                  <a:gd name="T12" fmla="*/ 59 w 137"/>
                  <a:gd name="T13" fmla="*/ 20 h 217"/>
                  <a:gd name="T14" fmla="*/ 59 w 137"/>
                  <a:gd name="T15" fmla="*/ 10 h 217"/>
                  <a:gd name="T16" fmla="*/ 19 w 137"/>
                  <a:gd name="T17" fmla="*/ 10 h 217"/>
                  <a:gd name="T18" fmla="*/ 10 w 137"/>
                  <a:gd name="T19" fmla="*/ 0 h 217"/>
                  <a:gd name="T20" fmla="*/ 0 w 137"/>
                  <a:gd name="T21" fmla="*/ 0 h 217"/>
                  <a:gd name="T22" fmla="*/ 0 w 137"/>
                  <a:gd name="T23" fmla="*/ 10 h 217"/>
                  <a:gd name="T24" fmla="*/ 10 w 137"/>
                  <a:gd name="T25" fmla="*/ 10 h 217"/>
                  <a:gd name="T26" fmla="*/ 10 w 137"/>
                  <a:gd name="T27" fmla="*/ 29 h 217"/>
                  <a:gd name="T28" fmla="*/ 19 w 137"/>
                  <a:gd name="T29" fmla="*/ 39 h 217"/>
                  <a:gd name="T30" fmla="*/ 19 w 137"/>
                  <a:gd name="T31" fmla="*/ 59 h 217"/>
                  <a:gd name="T32" fmla="*/ 29 w 137"/>
                  <a:gd name="T33" fmla="*/ 69 h 217"/>
                  <a:gd name="T34" fmla="*/ 29 w 137"/>
                  <a:gd name="T35" fmla="*/ 119 h 217"/>
                  <a:gd name="T36" fmla="*/ 39 w 137"/>
                  <a:gd name="T37" fmla="*/ 128 h 217"/>
                  <a:gd name="T38" fmla="*/ 39 w 137"/>
                  <a:gd name="T39" fmla="*/ 138 h 217"/>
                  <a:gd name="T40" fmla="*/ 49 w 137"/>
                  <a:gd name="T41" fmla="*/ 148 h 217"/>
                  <a:gd name="T42" fmla="*/ 49 w 137"/>
                  <a:gd name="T43" fmla="*/ 178 h 217"/>
                  <a:gd name="T44" fmla="*/ 78 w 137"/>
                  <a:gd name="T45" fmla="*/ 208 h 217"/>
                  <a:gd name="T46" fmla="*/ 98 w 137"/>
                  <a:gd name="T47" fmla="*/ 208 h 217"/>
                  <a:gd name="T48" fmla="*/ 108 w 137"/>
                  <a:gd name="T49" fmla="*/ 217 h 217"/>
                  <a:gd name="T50" fmla="*/ 108 w 137"/>
                  <a:gd name="T51" fmla="*/ 188 h 217"/>
                  <a:gd name="T52" fmla="*/ 117 w 137"/>
                  <a:gd name="T53" fmla="*/ 178 h 217"/>
                  <a:gd name="T54" fmla="*/ 117 w 137"/>
                  <a:gd name="T55" fmla="*/ 158 h 217"/>
                  <a:gd name="T56" fmla="*/ 127 w 137"/>
                  <a:gd name="T57" fmla="*/ 148 h 217"/>
                  <a:gd name="T58" fmla="*/ 127 w 137"/>
                  <a:gd name="T59" fmla="*/ 119 h 217"/>
                  <a:gd name="T60" fmla="*/ 137 w 137"/>
                  <a:gd name="T61" fmla="*/ 109 h 217"/>
                  <a:gd name="T62" fmla="*/ 137 w 137"/>
                  <a:gd name="T63" fmla="*/ 49 h 2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37"/>
                  <a:gd name="T97" fmla="*/ 0 h 217"/>
                  <a:gd name="T98" fmla="*/ 137 w 137"/>
                  <a:gd name="T99" fmla="*/ 217 h 2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37" h="217">
                    <a:moveTo>
                      <a:pt x="137" y="49"/>
                    </a:moveTo>
                    <a:lnTo>
                      <a:pt x="127" y="49"/>
                    </a:lnTo>
                    <a:lnTo>
                      <a:pt x="127" y="39"/>
                    </a:lnTo>
                    <a:lnTo>
                      <a:pt x="117" y="29"/>
                    </a:lnTo>
                    <a:lnTo>
                      <a:pt x="108" y="29"/>
                    </a:lnTo>
                    <a:lnTo>
                      <a:pt x="98" y="20"/>
                    </a:lnTo>
                    <a:lnTo>
                      <a:pt x="59" y="20"/>
                    </a:lnTo>
                    <a:lnTo>
                      <a:pt x="59" y="10"/>
                    </a:lnTo>
                    <a:lnTo>
                      <a:pt x="19" y="10"/>
                    </a:lnTo>
                    <a:lnTo>
                      <a:pt x="10" y="0"/>
                    </a:lnTo>
                    <a:lnTo>
                      <a:pt x="0" y="0"/>
                    </a:lnTo>
                    <a:lnTo>
                      <a:pt x="0" y="10"/>
                    </a:lnTo>
                    <a:lnTo>
                      <a:pt x="10" y="10"/>
                    </a:lnTo>
                    <a:lnTo>
                      <a:pt x="10" y="29"/>
                    </a:lnTo>
                    <a:lnTo>
                      <a:pt x="19" y="39"/>
                    </a:lnTo>
                    <a:lnTo>
                      <a:pt x="19" y="59"/>
                    </a:lnTo>
                    <a:lnTo>
                      <a:pt x="29" y="69"/>
                    </a:lnTo>
                    <a:lnTo>
                      <a:pt x="29" y="119"/>
                    </a:lnTo>
                    <a:lnTo>
                      <a:pt x="39" y="128"/>
                    </a:lnTo>
                    <a:lnTo>
                      <a:pt x="39" y="138"/>
                    </a:lnTo>
                    <a:lnTo>
                      <a:pt x="49" y="148"/>
                    </a:lnTo>
                    <a:lnTo>
                      <a:pt x="49" y="178"/>
                    </a:lnTo>
                    <a:lnTo>
                      <a:pt x="78" y="208"/>
                    </a:lnTo>
                    <a:lnTo>
                      <a:pt x="98" y="208"/>
                    </a:lnTo>
                    <a:lnTo>
                      <a:pt x="108" y="217"/>
                    </a:lnTo>
                    <a:lnTo>
                      <a:pt x="108" y="188"/>
                    </a:lnTo>
                    <a:lnTo>
                      <a:pt x="117" y="178"/>
                    </a:lnTo>
                    <a:lnTo>
                      <a:pt x="117" y="158"/>
                    </a:lnTo>
                    <a:lnTo>
                      <a:pt x="127" y="148"/>
                    </a:lnTo>
                    <a:lnTo>
                      <a:pt x="127" y="119"/>
                    </a:lnTo>
                    <a:lnTo>
                      <a:pt x="137" y="109"/>
                    </a:lnTo>
                    <a:lnTo>
                      <a:pt x="137" y="49"/>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362" name="Freeform 52"/>
              <p:cNvSpPr>
                <a:spLocks/>
              </p:cNvSpPr>
              <p:nvPr/>
            </p:nvSpPr>
            <p:spPr bwMode="auto">
              <a:xfrm>
                <a:off x="464" y="1709"/>
                <a:ext cx="30" cy="19"/>
              </a:xfrm>
              <a:custGeom>
                <a:avLst/>
                <a:gdLst>
                  <a:gd name="T0" fmla="*/ 20 w 30"/>
                  <a:gd name="T1" fmla="*/ 10 h 19"/>
                  <a:gd name="T2" fmla="*/ 10 w 30"/>
                  <a:gd name="T3" fmla="*/ 10 h 19"/>
                  <a:gd name="T4" fmla="*/ 10 w 30"/>
                  <a:gd name="T5" fmla="*/ 0 h 19"/>
                  <a:gd name="T6" fmla="*/ 0 w 30"/>
                  <a:gd name="T7" fmla="*/ 0 h 19"/>
                  <a:gd name="T8" fmla="*/ 20 w 30"/>
                  <a:gd name="T9" fmla="*/ 19 h 19"/>
                  <a:gd name="T10" fmla="*/ 30 w 30"/>
                  <a:gd name="T11" fmla="*/ 19 h 19"/>
                  <a:gd name="T12" fmla="*/ 30 w 30"/>
                  <a:gd name="T13" fmla="*/ 10 h 19"/>
                  <a:gd name="T14" fmla="*/ 20 w 30"/>
                  <a:gd name="T15" fmla="*/ 10 h 19"/>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9"/>
                  <a:gd name="T26" fmla="*/ 30 w 30"/>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9">
                    <a:moveTo>
                      <a:pt x="20" y="10"/>
                    </a:moveTo>
                    <a:lnTo>
                      <a:pt x="10" y="10"/>
                    </a:lnTo>
                    <a:lnTo>
                      <a:pt x="10" y="0"/>
                    </a:lnTo>
                    <a:lnTo>
                      <a:pt x="0" y="0"/>
                    </a:lnTo>
                    <a:lnTo>
                      <a:pt x="20" y="19"/>
                    </a:lnTo>
                    <a:lnTo>
                      <a:pt x="30" y="19"/>
                    </a:lnTo>
                    <a:lnTo>
                      <a:pt x="30" y="10"/>
                    </a:lnTo>
                    <a:lnTo>
                      <a:pt x="20" y="1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98363" name="Freeform 53"/>
              <p:cNvSpPr>
                <a:spLocks/>
              </p:cNvSpPr>
              <p:nvPr/>
            </p:nvSpPr>
            <p:spPr bwMode="auto">
              <a:xfrm>
                <a:off x="425" y="1540"/>
                <a:ext cx="98" cy="149"/>
              </a:xfrm>
              <a:custGeom>
                <a:avLst/>
                <a:gdLst>
                  <a:gd name="T0" fmla="*/ 0 w 98"/>
                  <a:gd name="T1" fmla="*/ 0 h 149"/>
                  <a:gd name="T2" fmla="*/ 49 w 98"/>
                  <a:gd name="T3" fmla="*/ 0 h 149"/>
                  <a:gd name="T4" fmla="*/ 59 w 98"/>
                  <a:gd name="T5" fmla="*/ 10 h 149"/>
                  <a:gd name="T6" fmla="*/ 69 w 98"/>
                  <a:gd name="T7" fmla="*/ 10 h 149"/>
                  <a:gd name="T8" fmla="*/ 79 w 98"/>
                  <a:gd name="T9" fmla="*/ 20 h 149"/>
                  <a:gd name="T10" fmla="*/ 88 w 98"/>
                  <a:gd name="T11" fmla="*/ 20 h 149"/>
                  <a:gd name="T12" fmla="*/ 88 w 98"/>
                  <a:gd name="T13" fmla="*/ 30 h 149"/>
                  <a:gd name="T14" fmla="*/ 98 w 98"/>
                  <a:gd name="T15" fmla="*/ 30 h 149"/>
                  <a:gd name="T16" fmla="*/ 98 w 98"/>
                  <a:gd name="T17" fmla="*/ 99 h 149"/>
                  <a:gd name="T18" fmla="*/ 88 w 98"/>
                  <a:gd name="T19" fmla="*/ 109 h 149"/>
                  <a:gd name="T20" fmla="*/ 88 w 98"/>
                  <a:gd name="T21" fmla="*/ 119 h 149"/>
                  <a:gd name="T22" fmla="*/ 79 w 98"/>
                  <a:gd name="T23" fmla="*/ 129 h 149"/>
                  <a:gd name="T24" fmla="*/ 79 w 98"/>
                  <a:gd name="T25" fmla="*/ 139 h 149"/>
                  <a:gd name="T26" fmla="*/ 69 w 98"/>
                  <a:gd name="T27" fmla="*/ 139 h 149"/>
                  <a:gd name="T28" fmla="*/ 69 w 98"/>
                  <a:gd name="T29" fmla="*/ 149 h 149"/>
                  <a:gd name="T30" fmla="*/ 49 w 98"/>
                  <a:gd name="T31" fmla="*/ 149 h 149"/>
                  <a:gd name="T32" fmla="*/ 30 w 98"/>
                  <a:gd name="T33" fmla="*/ 129 h 149"/>
                  <a:gd name="T34" fmla="*/ 30 w 98"/>
                  <a:gd name="T35" fmla="*/ 119 h 149"/>
                  <a:gd name="T36" fmla="*/ 20 w 98"/>
                  <a:gd name="T37" fmla="*/ 109 h 149"/>
                  <a:gd name="T38" fmla="*/ 20 w 98"/>
                  <a:gd name="T39" fmla="*/ 90 h 149"/>
                  <a:gd name="T40" fmla="*/ 10 w 98"/>
                  <a:gd name="T41" fmla="*/ 80 h 149"/>
                  <a:gd name="T42" fmla="*/ 10 w 98"/>
                  <a:gd name="T43" fmla="*/ 10 h 149"/>
                  <a:gd name="T44" fmla="*/ 0 w 98"/>
                  <a:gd name="T45" fmla="*/ 0 h 14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149"/>
                  <a:gd name="T71" fmla="*/ 98 w 98"/>
                  <a:gd name="T72" fmla="*/ 149 h 14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149">
                    <a:moveTo>
                      <a:pt x="0" y="0"/>
                    </a:moveTo>
                    <a:lnTo>
                      <a:pt x="49" y="0"/>
                    </a:lnTo>
                    <a:lnTo>
                      <a:pt x="59" y="10"/>
                    </a:lnTo>
                    <a:lnTo>
                      <a:pt x="69" y="10"/>
                    </a:lnTo>
                    <a:lnTo>
                      <a:pt x="79" y="20"/>
                    </a:lnTo>
                    <a:lnTo>
                      <a:pt x="88" y="20"/>
                    </a:lnTo>
                    <a:lnTo>
                      <a:pt x="88" y="30"/>
                    </a:lnTo>
                    <a:lnTo>
                      <a:pt x="98" y="30"/>
                    </a:lnTo>
                    <a:lnTo>
                      <a:pt x="98" y="99"/>
                    </a:lnTo>
                    <a:lnTo>
                      <a:pt x="88" y="109"/>
                    </a:lnTo>
                    <a:lnTo>
                      <a:pt x="88" y="119"/>
                    </a:lnTo>
                    <a:lnTo>
                      <a:pt x="79" y="129"/>
                    </a:lnTo>
                    <a:lnTo>
                      <a:pt x="79" y="139"/>
                    </a:lnTo>
                    <a:lnTo>
                      <a:pt x="69" y="139"/>
                    </a:lnTo>
                    <a:lnTo>
                      <a:pt x="69" y="149"/>
                    </a:lnTo>
                    <a:lnTo>
                      <a:pt x="49" y="149"/>
                    </a:lnTo>
                    <a:lnTo>
                      <a:pt x="30" y="129"/>
                    </a:lnTo>
                    <a:lnTo>
                      <a:pt x="30" y="119"/>
                    </a:lnTo>
                    <a:lnTo>
                      <a:pt x="20" y="109"/>
                    </a:lnTo>
                    <a:lnTo>
                      <a:pt x="20" y="90"/>
                    </a:lnTo>
                    <a:lnTo>
                      <a:pt x="10" y="80"/>
                    </a:lnTo>
                    <a:lnTo>
                      <a:pt x="10" y="10"/>
                    </a:lnTo>
                    <a:lnTo>
                      <a:pt x="0"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364" name="Freeform 54"/>
              <p:cNvSpPr>
                <a:spLocks/>
              </p:cNvSpPr>
              <p:nvPr/>
            </p:nvSpPr>
            <p:spPr bwMode="auto">
              <a:xfrm>
                <a:off x="435" y="1550"/>
                <a:ext cx="88" cy="129"/>
              </a:xfrm>
              <a:custGeom>
                <a:avLst/>
                <a:gdLst>
                  <a:gd name="T0" fmla="*/ 0 w 88"/>
                  <a:gd name="T1" fmla="*/ 0 h 129"/>
                  <a:gd name="T2" fmla="*/ 39 w 88"/>
                  <a:gd name="T3" fmla="*/ 0 h 129"/>
                  <a:gd name="T4" fmla="*/ 39 w 88"/>
                  <a:gd name="T5" fmla="*/ 10 h 129"/>
                  <a:gd name="T6" fmla="*/ 59 w 88"/>
                  <a:gd name="T7" fmla="*/ 10 h 129"/>
                  <a:gd name="T8" fmla="*/ 59 w 88"/>
                  <a:gd name="T9" fmla="*/ 20 h 129"/>
                  <a:gd name="T10" fmla="*/ 69 w 88"/>
                  <a:gd name="T11" fmla="*/ 20 h 129"/>
                  <a:gd name="T12" fmla="*/ 69 w 88"/>
                  <a:gd name="T13" fmla="*/ 30 h 129"/>
                  <a:gd name="T14" fmla="*/ 78 w 88"/>
                  <a:gd name="T15" fmla="*/ 30 h 129"/>
                  <a:gd name="T16" fmla="*/ 78 w 88"/>
                  <a:gd name="T17" fmla="*/ 50 h 129"/>
                  <a:gd name="T18" fmla="*/ 88 w 88"/>
                  <a:gd name="T19" fmla="*/ 60 h 129"/>
                  <a:gd name="T20" fmla="*/ 78 w 88"/>
                  <a:gd name="T21" fmla="*/ 70 h 129"/>
                  <a:gd name="T22" fmla="*/ 78 w 88"/>
                  <a:gd name="T23" fmla="*/ 99 h 129"/>
                  <a:gd name="T24" fmla="*/ 69 w 88"/>
                  <a:gd name="T25" fmla="*/ 99 h 129"/>
                  <a:gd name="T26" fmla="*/ 69 w 88"/>
                  <a:gd name="T27" fmla="*/ 109 h 129"/>
                  <a:gd name="T28" fmla="*/ 59 w 88"/>
                  <a:gd name="T29" fmla="*/ 119 h 129"/>
                  <a:gd name="T30" fmla="*/ 59 w 88"/>
                  <a:gd name="T31" fmla="*/ 129 h 129"/>
                  <a:gd name="T32" fmla="*/ 29 w 88"/>
                  <a:gd name="T33" fmla="*/ 129 h 129"/>
                  <a:gd name="T34" fmla="*/ 29 w 88"/>
                  <a:gd name="T35" fmla="*/ 119 h 129"/>
                  <a:gd name="T36" fmla="*/ 20 w 88"/>
                  <a:gd name="T37" fmla="*/ 109 h 129"/>
                  <a:gd name="T38" fmla="*/ 20 w 88"/>
                  <a:gd name="T39" fmla="*/ 99 h 129"/>
                  <a:gd name="T40" fmla="*/ 10 w 88"/>
                  <a:gd name="T41" fmla="*/ 89 h 129"/>
                  <a:gd name="T42" fmla="*/ 10 w 88"/>
                  <a:gd name="T43" fmla="*/ 60 h 129"/>
                  <a:gd name="T44" fmla="*/ 0 w 88"/>
                  <a:gd name="T45" fmla="*/ 50 h 129"/>
                  <a:gd name="T46" fmla="*/ 0 w 88"/>
                  <a:gd name="T47" fmla="*/ 0 h 1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8"/>
                  <a:gd name="T73" fmla="*/ 0 h 129"/>
                  <a:gd name="T74" fmla="*/ 88 w 88"/>
                  <a:gd name="T75" fmla="*/ 129 h 1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8" h="129">
                    <a:moveTo>
                      <a:pt x="0" y="0"/>
                    </a:moveTo>
                    <a:lnTo>
                      <a:pt x="39" y="0"/>
                    </a:lnTo>
                    <a:lnTo>
                      <a:pt x="39" y="10"/>
                    </a:lnTo>
                    <a:lnTo>
                      <a:pt x="59" y="10"/>
                    </a:lnTo>
                    <a:lnTo>
                      <a:pt x="59" y="20"/>
                    </a:lnTo>
                    <a:lnTo>
                      <a:pt x="69" y="20"/>
                    </a:lnTo>
                    <a:lnTo>
                      <a:pt x="69" y="30"/>
                    </a:lnTo>
                    <a:lnTo>
                      <a:pt x="78" y="30"/>
                    </a:lnTo>
                    <a:lnTo>
                      <a:pt x="78" y="50"/>
                    </a:lnTo>
                    <a:lnTo>
                      <a:pt x="88" y="60"/>
                    </a:lnTo>
                    <a:lnTo>
                      <a:pt x="78" y="70"/>
                    </a:lnTo>
                    <a:lnTo>
                      <a:pt x="78" y="99"/>
                    </a:lnTo>
                    <a:lnTo>
                      <a:pt x="69" y="99"/>
                    </a:lnTo>
                    <a:lnTo>
                      <a:pt x="69" y="109"/>
                    </a:lnTo>
                    <a:lnTo>
                      <a:pt x="59" y="119"/>
                    </a:lnTo>
                    <a:lnTo>
                      <a:pt x="59" y="129"/>
                    </a:lnTo>
                    <a:lnTo>
                      <a:pt x="29" y="129"/>
                    </a:lnTo>
                    <a:lnTo>
                      <a:pt x="29" y="119"/>
                    </a:lnTo>
                    <a:lnTo>
                      <a:pt x="20" y="109"/>
                    </a:lnTo>
                    <a:lnTo>
                      <a:pt x="20" y="99"/>
                    </a:lnTo>
                    <a:lnTo>
                      <a:pt x="10" y="89"/>
                    </a:lnTo>
                    <a:lnTo>
                      <a:pt x="10" y="60"/>
                    </a:lnTo>
                    <a:lnTo>
                      <a:pt x="0" y="50"/>
                    </a:lnTo>
                    <a:lnTo>
                      <a:pt x="0" y="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98365" name="Freeform 55"/>
              <p:cNvSpPr>
                <a:spLocks/>
              </p:cNvSpPr>
              <p:nvPr/>
            </p:nvSpPr>
            <p:spPr bwMode="auto">
              <a:xfrm>
                <a:off x="445" y="1560"/>
                <a:ext cx="68" cy="109"/>
              </a:xfrm>
              <a:custGeom>
                <a:avLst/>
                <a:gdLst>
                  <a:gd name="T0" fmla="*/ 0 w 68"/>
                  <a:gd name="T1" fmla="*/ 0 h 109"/>
                  <a:gd name="T2" fmla="*/ 29 w 68"/>
                  <a:gd name="T3" fmla="*/ 0 h 109"/>
                  <a:gd name="T4" fmla="*/ 29 w 68"/>
                  <a:gd name="T5" fmla="*/ 10 h 109"/>
                  <a:gd name="T6" fmla="*/ 39 w 68"/>
                  <a:gd name="T7" fmla="*/ 10 h 109"/>
                  <a:gd name="T8" fmla="*/ 59 w 68"/>
                  <a:gd name="T9" fmla="*/ 30 h 109"/>
                  <a:gd name="T10" fmla="*/ 59 w 68"/>
                  <a:gd name="T11" fmla="*/ 50 h 109"/>
                  <a:gd name="T12" fmla="*/ 68 w 68"/>
                  <a:gd name="T13" fmla="*/ 50 h 109"/>
                  <a:gd name="T14" fmla="*/ 68 w 68"/>
                  <a:gd name="T15" fmla="*/ 60 h 109"/>
                  <a:gd name="T16" fmla="*/ 59 w 68"/>
                  <a:gd name="T17" fmla="*/ 60 h 109"/>
                  <a:gd name="T18" fmla="*/ 59 w 68"/>
                  <a:gd name="T19" fmla="*/ 89 h 109"/>
                  <a:gd name="T20" fmla="*/ 49 w 68"/>
                  <a:gd name="T21" fmla="*/ 89 h 109"/>
                  <a:gd name="T22" fmla="*/ 49 w 68"/>
                  <a:gd name="T23" fmla="*/ 109 h 109"/>
                  <a:gd name="T24" fmla="*/ 19 w 68"/>
                  <a:gd name="T25" fmla="*/ 109 h 109"/>
                  <a:gd name="T26" fmla="*/ 19 w 68"/>
                  <a:gd name="T27" fmla="*/ 99 h 109"/>
                  <a:gd name="T28" fmla="*/ 10 w 68"/>
                  <a:gd name="T29" fmla="*/ 99 h 109"/>
                  <a:gd name="T30" fmla="*/ 10 w 68"/>
                  <a:gd name="T31" fmla="*/ 79 h 109"/>
                  <a:gd name="T32" fmla="*/ 0 w 68"/>
                  <a:gd name="T33" fmla="*/ 70 h 109"/>
                  <a:gd name="T34" fmla="*/ 0 w 68"/>
                  <a:gd name="T35" fmla="*/ 0 h 10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8"/>
                  <a:gd name="T55" fmla="*/ 0 h 109"/>
                  <a:gd name="T56" fmla="*/ 68 w 68"/>
                  <a:gd name="T57" fmla="*/ 109 h 10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8" h="109">
                    <a:moveTo>
                      <a:pt x="0" y="0"/>
                    </a:moveTo>
                    <a:lnTo>
                      <a:pt x="29" y="0"/>
                    </a:lnTo>
                    <a:lnTo>
                      <a:pt x="29" y="10"/>
                    </a:lnTo>
                    <a:lnTo>
                      <a:pt x="39" y="10"/>
                    </a:lnTo>
                    <a:lnTo>
                      <a:pt x="59" y="30"/>
                    </a:lnTo>
                    <a:lnTo>
                      <a:pt x="59" y="50"/>
                    </a:lnTo>
                    <a:lnTo>
                      <a:pt x="68" y="50"/>
                    </a:lnTo>
                    <a:lnTo>
                      <a:pt x="68" y="60"/>
                    </a:lnTo>
                    <a:lnTo>
                      <a:pt x="59" y="60"/>
                    </a:lnTo>
                    <a:lnTo>
                      <a:pt x="59" y="89"/>
                    </a:lnTo>
                    <a:lnTo>
                      <a:pt x="49" y="89"/>
                    </a:lnTo>
                    <a:lnTo>
                      <a:pt x="49" y="109"/>
                    </a:lnTo>
                    <a:lnTo>
                      <a:pt x="19" y="109"/>
                    </a:lnTo>
                    <a:lnTo>
                      <a:pt x="19" y="99"/>
                    </a:lnTo>
                    <a:lnTo>
                      <a:pt x="10" y="99"/>
                    </a:lnTo>
                    <a:lnTo>
                      <a:pt x="10" y="79"/>
                    </a:lnTo>
                    <a:lnTo>
                      <a:pt x="0" y="70"/>
                    </a:lnTo>
                    <a:lnTo>
                      <a:pt x="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8366" name="Freeform 56"/>
              <p:cNvSpPr>
                <a:spLocks/>
              </p:cNvSpPr>
              <p:nvPr/>
            </p:nvSpPr>
            <p:spPr bwMode="auto">
              <a:xfrm>
                <a:off x="445" y="1570"/>
                <a:ext cx="59" cy="89"/>
              </a:xfrm>
              <a:custGeom>
                <a:avLst/>
                <a:gdLst>
                  <a:gd name="T0" fmla="*/ 0 w 59"/>
                  <a:gd name="T1" fmla="*/ 0 h 89"/>
                  <a:gd name="T2" fmla="*/ 29 w 59"/>
                  <a:gd name="T3" fmla="*/ 0 h 89"/>
                  <a:gd name="T4" fmla="*/ 29 w 59"/>
                  <a:gd name="T5" fmla="*/ 10 h 89"/>
                  <a:gd name="T6" fmla="*/ 39 w 59"/>
                  <a:gd name="T7" fmla="*/ 10 h 89"/>
                  <a:gd name="T8" fmla="*/ 39 w 59"/>
                  <a:gd name="T9" fmla="*/ 20 h 89"/>
                  <a:gd name="T10" fmla="*/ 49 w 59"/>
                  <a:gd name="T11" fmla="*/ 20 h 89"/>
                  <a:gd name="T12" fmla="*/ 49 w 59"/>
                  <a:gd name="T13" fmla="*/ 40 h 89"/>
                  <a:gd name="T14" fmla="*/ 59 w 59"/>
                  <a:gd name="T15" fmla="*/ 40 h 89"/>
                  <a:gd name="T16" fmla="*/ 59 w 59"/>
                  <a:gd name="T17" fmla="*/ 60 h 89"/>
                  <a:gd name="T18" fmla="*/ 49 w 59"/>
                  <a:gd name="T19" fmla="*/ 69 h 89"/>
                  <a:gd name="T20" fmla="*/ 49 w 59"/>
                  <a:gd name="T21" fmla="*/ 79 h 89"/>
                  <a:gd name="T22" fmla="*/ 39 w 59"/>
                  <a:gd name="T23" fmla="*/ 89 h 89"/>
                  <a:gd name="T24" fmla="*/ 19 w 59"/>
                  <a:gd name="T25" fmla="*/ 89 h 89"/>
                  <a:gd name="T26" fmla="*/ 19 w 59"/>
                  <a:gd name="T27" fmla="*/ 79 h 89"/>
                  <a:gd name="T28" fmla="*/ 10 w 59"/>
                  <a:gd name="T29" fmla="*/ 79 h 89"/>
                  <a:gd name="T30" fmla="*/ 10 w 59"/>
                  <a:gd name="T31" fmla="*/ 50 h 89"/>
                  <a:gd name="T32" fmla="*/ 0 w 59"/>
                  <a:gd name="T33" fmla="*/ 50 h 89"/>
                  <a:gd name="T34" fmla="*/ 0 w 59"/>
                  <a:gd name="T35" fmla="*/ 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9"/>
                  <a:gd name="T55" fmla="*/ 0 h 89"/>
                  <a:gd name="T56" fmla="*/ 59 w 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9" h="89">
                    <a:moveTo>
                      <a:pt x="0" y="0"/>
                    </a:moveTo>
                    <a:lnTo>
                      <a:pt x="29" y="0"/>
                    </a:lnTo>
                    <a:lnTo>
                      <a:pt x="29" y="10"/>
                    </a:lnTo>
                    <a:lnTo>
                      <a:pt x="39" y="10"/>
                    </a:lnTo>
                    <a:lnTo>
                      <a:pt x="39" y="20"/>
                    </a:lnTo>
                    <a:lnTo>
                      <a:pt x="49" y="20"/>
                    </a:lnTo>
                    <a:lnTo>
                      <a:pt x="49" y="40"/>
                    </a:lnTo>
                    <a:lnTo>
                      <a:pt x="59" y="40"/>
                    </a:lnTo>
                    <a:lnTo>
                      <a:pt x="59" y="60"/>
                    </a:lnTo>
                    <a:lnTo>
                      <a:pt x="49" y="69"/>
                    </a:lnTo>
                    <a:lnTo>
                      <a:pt x="49" y="79"/>
                    </a:lnTo>
                    <a:lnTo>
                      <a:pt x="39" y="89"/>
                    </a:lnTo>
                    <a:lnTo>
                      <a:pt x="19" y="89"/>
                    </a:lnTo>
                    <a:lnTo>
                      <a:pt x="19" y="79"/>
                    </a:lnTo>
                    <a:lnTo>
                      <a:pt x="10" y="79"/>
                    </a:lnTo>
                    <a:lnTo>
                      <a:pt x="10" y="50"/>
                    </a:lnTo>
                    <a:lnTo>
                      <a:pt x="0" y="50"/>
                    </a:lnTo>
                    <a:lnTo>
                      <a:pt x="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367" name="Freeform 57"/>
              <p:cNvSpPr>
                <a:spLocks/>
              </p:cNvSpPr>
              <p:nvPr/>
            </p:nvSpPr>
            <p:spPr bwMode="auto">
              <a:xfrm>
                <a:off x="455" y="1580"/>
                <a:ext cx="39" cy="79"/>
              </a:xfrm>
              <a:custGeom>
                <a:avLst/>
                <a:gdLst>
                  <a:gd name="T0" fmla="*/ 0 w 39"/>
                  <a:gd name="T1" fmla="*/ 0 h 79"/>
                  <a:gd name="T2" fmla="*/ 19 w 39"/>
                  <a:gd name="T3" fmla="*/ 0 h 79"/>
                  <a:gd name="T4" fmla="*/ 19 w 39"/>
                  <a:gd name="T5" fmla="*/ 10 h 79"/>
                  <a:gd name="T6" fmla="*/ 29 w 39"/>
                  <a:gd name="T7" fmla="*/ 10 h 79"/>
                  <a:gd name="T8" fmla="*/ 29 w 39"/>
                  <a:gd name="T9" fmla="*/ 30 h 79"/>
                  <a:gd name="T10" fmla="*/ 39 w 39"/>
                  <a:gd name="T11" fmla="*/ 30 h 79"/>
                  <a:gd name="T12" fmla="*/ 39 w 39"/>
                  <a:gd name="T13" fmla="*/ 50 h 79"/>
                  <a:gd name="T14" fmla="*/ 29 w 39"/>
                  <a:gd name="T15" fmla="*/ 59 h 79"/>
                  <a:gd name="T16" fmla="*/ 29 w 39"/>
                  <a:gd name="T17" fmla="*/ 69 h 79"/>
                  <a:gd name="T18" fmla="*/ 19 w 39"/>
                  <a:gd name="T19" fmla="*/ 79 h 79"/>
                  <a:gd name="T20" fmla="*/ 9 w 39"/>
                  <a:gd name="T21" fmla="*/ 79 h 79"/>
                  <a:gd name="T22" fmla="*/ 9 w 39"/>
                  <a:gd name="T23" fmla="*/ 69 h 79"/>
                  <a:gd name="T24" fmla="*/ 0 w 39"/>
                  <a:gd name="T25" fmla="*/ 59 h 79"/>
                  <a:gd name="T26" fmla="*/ 0 w 39"/>
                  <a:gd name="T27" fmla="*/ 0 h 7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79"/>
                  <a:gd name="T44" fmla="*/ 39 w 39"/>
                  <a:gd name="T45" fmla="*/ 79 h 7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79">
                    <a:moveTo>
                      <a:pt x="0" y="0"/>
                    </a:moveTo>
                    <a:lnTo>
                      <a:pt x="19" y="0"/>
                    </a:lnTo>
                    <a:lnTo>
                      <a:pt x="19" y="10"/>
                    </a:lnTo>
                    <a:lnTo>
                      <a:pt x="29" y="10"/>
                    </a:lnTo>
                    <a:lnTo>
                      <a:pt x="29" y="30"/>
                    </a:lnTo>
                    <a:lnTo>
                      <a:pt x="39" y="30"/>
                    </a:lnTo>
                    <a:lnTo>
                      <a:pt x="39" y="50"/>
                    </a:lnTo>
                    <a:lnTo>
                      <a:pt x="29" y="59"/>
                    </a:lnTo>
                    <a:lnTo>
                      <a:pt x="29" y="69"/>
                    </a:lnTo>
                    <a:lnTo>
                      <a:pt x="19" y="79"/>
                    </a:lnTo>
                    <a:lnTo>
                      <a:pt x="9" y="79"/>
                    </a:lnTo>
                    <a:lnTo>
                      <a:pt x="9" y="69"/>
                    </a:lnTo>
                    <a:lnTo>
                      <a:pt x="0" y="59"/>
                    </a:lnTo>
                    <a:lnTo>
                      <a:pt x="0"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8368" name="Freeform 58"/>
              <p:cNvSpPr>
                <a:spLocks/>
              </p:cNvSpPr>
              <p:nvPr/>
            </p:nvSpPr>
            <p:spPr bwMode="auto">
              <a:xfrm>
                <a:off x="455" y="1580"/>
                <a:ext cx="29" cy="69"/>
              </a:xfrm>
              <a:custGeom>
                <a:avLst/>
                <a:gdLst>
                  <a:gd name="T0" fmla="*/ 9 w 29"/>
                  <a:gd name="T1" fmla="*/ 0 h 69"/>
                  <a:gd name="T2" fmla="*/ 9 w 29"/>
                  <a:gd name="T3" fmla="*/ 10 h 69"/>
                  <a:gd name="T4" fmla="*/ 19 w 29"/>
                  <a:gd name="T5" fmla="*/ 10 h 69"/>
                  <a:gd name="T6" fmla="*/ 19 w 29"/>
                  <a:gd name="T7" fmla="*/ 20 h 69"/>
                  <a:gd name="T8" fmla="*/ 29 w 29"/>
                  <a:gd name="T9" fmla="*/ 30 h 69"/>
                  <a:gd name="T10" fmla="*/ 29 w 29"/>
                  <a:gd name="T11" fmla="*/ 59 h 69"/>
                  <a:gd name="T12" fmla="*/ 19 w 29"/>
                  <a:gd name="T13" fmla="*/ 59 h 69"/>
                  <a:gd name="T14" fmla="*/ 19 w 29"/>
                  <a:gd name="T15" fmla="*/ 69 h 69"/>
                  <a:gd name="T16" fmla="*/ 9 w 29"/>
                  <a:gd name="T17" fmla="*/ 69 h 69"/>
                  <a:gd name="T18" fmla="*/ 9 w 29"/>
                  <a:gd name="T19" fmla="*/ 59 h 69"/>
                  <a:gd name="T20" fmla="*/ 0 w 29"/>
                  <a:gd name="T21" fmla="*/ 59 h 69"/>
                  <a:gd name="T22" fmla="*/ 0 w 29"/>
                  <a:gd name="T23" fmla="*/ 10 h 69"/>
                  <a:gd name="T24" fmla="*/ 9 w 29"/>
                  <a:gd name="T25" fmla="*/ 0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69"/>
                  <a:gd name="T41" fmla="*/ 29 w 2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69">
                    <a:moveTo>
                      <a:pt x="9" y="0"/>
                    </a:moveTo>
                    <a:lnTo>
                      <a:pt x="9" y="10"/>
                    </a:lnTo>
                    <a:lnTo>
                      <a:pt x="19" y="10"/>
                    </a:lnTo>
                    <a:lnTo>
                      <a:pt x="19" y="20"/>
                    </a:lnTo>
                    <a:lnTo>
                      <a:pt x="29" y="30"/>
                    </a:lnTo>
                    <a:lnTo>
                      <a:pt x="29" y="59"/>
                    </a:lnTo>
                    <a:lnTo>
                      <a:pt x="19" y="59"/>
                    </a:lnTo>
                    <a:lnTo>
                      <a:pt x="19" y="69"/>
                    </a:lnTo>
                    <a:lnTo>
                      <a:pt x="9" y="69"/>
                    </a:lnTo>
                    <a:lnTo>
                      <a:pt x="9" y="59"/>
                    </a:lnTo>
                    <a:lnTo>
                      <a:pt x="0" y="59"/>
                    </a:lnTo>
                    <a:lnTo>
                      <a:pt x="0" y="10"/>
                    </a:lnTo>
                    <a:lnTo>
                      <a:pt x="9"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98369" name="Freeform 59"/>
              <p:cNvSpPr>
                <a:spLocks/>
              </p:cNvSpPr>
              <p:nvPr/>
            </p:nvSpPr>
            <p:spPr bwMode="auto">
              <a:xfrm>
                <a:off x="455" y="1590"/>
                <a:ext cx="29" cy="59"/>
              </a:xfrm>
              <a:custGeom>
                <a:avLst/>
                <a:gdLst>
                  <a:gd name="T0" fmla="*/ 9 w 29"/>
                  <a:gd name="T1" fmla="*/ 59 h 59"/>
                  <a:gd name="T2" fmla="*/ 0 w 29"/>
                  <a:gd name="T3" fmla="*/ 49 h 59"/>
                  <a:gd name="T4" fmla="*/ 0 w 29"/>
                  <a:gd name="T5" fmla="*/ 0 h 59"/>
                  <a:gd name="T6" fmla="*/ 19 w 29"/>
                  <a:gd name="T7" fmla="*/ 0 h 59"/>
                  <a:gd name="T8" fmla="*/ 19 w 29"/>
                  <a:gd name="T9" fmla="*/ 20 h 59"/>
                  <a:gd name="T10" fmla="*/ 29 w 29"/>
                  <a:gd name="T11" fmla="*/ 30 h 59"/>
                  <a:gd name="T12" fmla="*/ 19 w 29"/>
                  <a:gd name="T13" fmla="*/ 30 h 59"/>
                  <a:gd name="T14" fmla="*/ 19 w 29"/>
                  <a:gd name="T15" fmla="*/ 59 h 59"/>
                  <a:gd name="T16" fmla="*/ 9 w 29"/>
                  <a:gd name="T17" fmla="*/ 59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59"/>
                  <a:gd name="T29" fmla="*/ 29 w 29"/>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59">
                    <a:moveTo>
                      <a:pt x="9" y="59"/>
                    </a:moveTo>
                    <a:lnTo>
                      <a:pt x="0" y="49"/>
                    </a:lnTo>
                    <a:lnTo>
                      <a:pt x="0" y="0"/>
                    </a:lnTo>
                    <a:lnTo>
                      <a:pt x="19" y="0"/>
                    </a:lnTo>
                    <a:lnTo>
                      <a:pt x="19" y="20"/>
                    </a:lnTo>
                    <a:lnTo>
                      <a:pt x="29" y="30"/>
                    </a:lnTo>
                    <a:lnTo>
                      <a:pt x="19" y="30"/>
                    </a:lnTo>
                    <a:lnTo>
                      <a:pt x="19" y="59"/>
                    </a:lnTo>
                    <a:lnTo>
                      <a:pt x="9" y="59"/>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370" name="Freeform 60"/>
              <p:cNvSpPr>
                <a:spLocks/>
              </p:cNvSpPr>
              <p:nvPr/>
            </p:nvSpPr>
            <p:spPr bwMode="auto">
              <a:xfrm>
                <a:off x="455" y="1610"/>
                <a:ext cx="9" cy="20"/>
              </a:xfrm>
              <a:custGeom>
                <a:avLst/>
                <a:gdLst>
                  <a:gd name="T0" fmla="*/ 9 w 9"/>
                  <a:gd name="T1" fmla="*/ 20 h 20"/>
                  <a:gd name="T2" fmla="*/ 0 w 9"/>
                  <a:gd name="T3" fmla="*/ 10 h 20"/>
                  <a:gd name="T4" fmla="*/ 0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20"/>
                    </a:moveTo>
                    <a:lnTo>
                      <a:pt x="0" y="10"/>
                    </a:lnTo>
                    <a:lnTo>
                      <a:pt x="0" y="0"/>
                    </a:lnTo>
                  </a:path>
                </a:pathLst>
              </a:custGeom>
              <a:noFill/>
              <a:ln w="15875">
                <a:solidFill>
                  <a:srgbClr val="FF4F51"/>
                </a:solidFill>
                <a:round/>
                <a:headEnd/>
                <a:tailEnd/>
              </a:ln>
            </p:spPr>
            <p:txBody>
              <a:bodyPr/>
              <a:lstStyle/>
              <a:p>
                <a:endParaRPr lang="es-ES_tradnl">
                  <a:solidFill>
                    <a:srgbClr val="000000"/>
                  </a:solidFill>
                </a:endParaRPr>
              </a:p>
            </p:txBody>
          </p:sp>
          <p:sp>
            <p:nvSpPr>
              <p:cNvPr id="498371" name="Freeform 61"/>
              <p:cNvSpPr>
                <a:spLocks/>
              </p:cNvSpPr>
              <p:nvPr/>
            </p:nvSpPr>
            <p:spPr bwMode="auto">
              <a:xfrm>
                <a:off x="445" y="1590"/>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FF4F51"/>
                </a:solidFill>
                <a:round/>
                <a:headEnd/>
                <a:tailEnd/>
              </a:ln>
            </p:spPr>
            <p:txBody>
              <a:bodyPr/>
              <a:lstStyle/>
              <a:p>
                <a:endParaRPr lang="es-ES_tradnl">
                  <a:solidFill>
                    <a:srgbClr val="000000"/>
                  </a:solidFill>
                </a:endParaRPr>
              </a:p>
            </p:txBody>
          </p:sp>
          <p:sp>
            <p:nvSpPr>
              <p:cNvPr id="498372" name="Freeform 62"/>
              <p:cNvSpPr>
                <a:spLocks/>
              </p:cNvSpPr>
              <p:nvPr/>
            </p:nvSpPr>
            <p:spPr bwMode="auto">
              <a:xfrm>
                <a:off x="445" y="1570"/>
                <a:ext cx="10" cy="30"/>
              </a:xfrm>
              <a:custGeom>
                <a:avLst/>
                <a:gdLst>
                  <a:gd name="T0" fmla="*/ 0 w 10"/>
                  <a:gd name="T1" fmla="*/ 0 h 30"/>
                  <a:gd name="T2" fmla="*/ 0 w 10"/>
                  <a:gd name="T3" fmla="*/ 10 h 30"/>
                  <a:gd name="T4" fmla="*/ 10 w 10"/>
                  <a:gd name="T5" fmla="*/ 10 h 30"/>
                  <a:gd name="T6" fmla="*/ 1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0" y="0"/>
                    </a:moveTo>
                    <a:lnTo>
                      <a:pt x="0" y="10"/>
                    </a:lnTo>
                    <a:lnTo>
                      <a:pt x="10" y="10"/>
                    </a:lnTo>
                    <a:lnTo>
                      <a:pt x="10" y="30"/>
                    </a:lnTo>
                  </a:path>
                </a:pathLst>
              </a:custGeom>
              <a:noFill/>
              <a:ln w="15875">
                <a:solidFill>
                  <a:srgbClr val="FF4F51"/>
                </a:solidFill>
                <a:round/>
                <a:headEnd/>
                <a:tailEnd/>
              </a:ln>
            </p:spPr>
            <p:txBody>
              <a:bodyPr/>
              <a:lstStyle/>
              <a:p>
                <a:endParaRPr lang="es-ES_tradnl">
                  <a:solidFill>
                    <a:srgbClr val="000000"/>
                  </a:solidFill>
                </a:endParaRPr>
              </a:p>
            </p:txBody>
          </p:sp>
          <p:sp>
            <p:nvSpPr>
              <p:cNvPr id="498373" name="Freeform 63"/>
              <p:cNvSpPr>
                <a:spLocks/>
              </p:cNvSpPr>
              <p:nvPr/>
            </p:nvSpPr>
            <p:spPr bwMode="auto">
              <a:xfrm>
                <a:off x="455" y="1600"/>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FF4F51"/>
                </a:solidFill>
                <a:round/>
                <a:headEnd/>
                <a:tailEnd/>
              </a:ln>
            </p:spPr>
            <p:txBody>
              <a:bodyPr/>
              <a:lstStyle/>
              <a:p>
                <a:endParaRPr lang="es-ES_tradnl">
                  <a:solidFill>
                    <a:srgbClr val="000000"/>
                  </a:solidFill>
                </a:endParaRPr>
              </a:p>
            </p:txBody>
          </p:sp>
          <p:sp>
            <p:nvSpPr>
              <p:cNvPr id="498374" name="Freeform 64"/>
              <p:cNvSpPr>
                <a:spLocks/>
              </p:cNvSpPr>
              <p:nvPr/>
            </p:nvSpPr>
            <p:spPr bwMode="auto">
              <a:xfrm>
                <a:off x="435" y="1580"/>
                <a:ext cx="20" cy="10"/>
              </a:xfrm>
              <a:custGeom>
                <a:avLst/>
                <a:gdLst>
                  <a:gd name="T0" fmla="*/ 20 w 20"/>
                  <a:gd name="T1" fmla="*/ 10 h 10"/>
                  <a:gd name="T2" fmla="*/ 10 w 20"/>
                  <a:gd name="T3" fmla="*/ 10 h 10"/>
                  <a:gd name="T4" fmla="*/ 10 w 20"/>
                  <a:gd name="T5" fmla="*/ 0 h 10"/>
                  <a:gd name="T6" fmla="*/ 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20" y="10"/>
                    </a:moveTo>
                    <a:lnTo>
                      <a:pt x="10" y="10"/>
                    </a:lnTo>
                    <a:lnTo>
                      <a:pt x="10" y="0"/>
                    </a:lnTo>
                    <a:lnTo>
                      <a:pt x="0" y="0"/>
                    </a:lnTo>
                  </a:path>
                </a:pathLst>
              </a:custGeom>
              <a:noFill/>
              <a:ln w="15875">
                <a:solidFill>
                  <a:srgbClr val="FF4F51"/>
                </a:solidFill>
                <a:round/>
                <a:headEnd/>
                <a:tailEnd/>
              </a:ln>
            </p:spPr>
            <p:txBody>
              <a:bodyPr/>
              <a:lstStyle/>
              <a:p>
                <a:endParaRPr lang="es-ES_tradnl">
                  <a:solidFill>
                    <a:srgbClr val="000000"/>
                  </a:solidFill>
                </a:endParaRPr>
              </a:p>
            </p:txBody>
          </p:sp>
          <p:sp>
            <p:nvSpPr>
              <p:cNvPr id="498375" name="Freeform 65"/>
              <p:cNvSpPr>
                <a:spLocks/>
              </p:cNvSpPr>
              <p:nvPr/>
            </p:nvSpPr>
            <p:spPr bwMode="auto">
              <a:xfrm>
                <a:off x="455" y="1560"/>
                <a:ext cx="58" cy="40"/>
              </a:xfrm>
              <a:custGeom>
                <a:avLst/>
                <a:gdLst>
                  <a:gd name="T0" fmla="*/ 0 w 58"/>
                  <a:gd name="T1" fmla="*/ 0 h 40"/>
                  <a:gd name="T2" fmla="*/ 39 w 58"/>
                  <a:gd name="T3" fmla="*/ 0 h 40"/>
                  <a:gd name="T4" fmla="*/ 49 w 58"/>
                  <a:gd name="T5" fmla="*/ 10 h 40"/>
                  <a:gd name="T6" fmla="*/ 58 w 58"/>
                  <a:gd name="T7" fmla="*/ 10 h 40"/>
                  <a:gd name="T8" fmla="*/ 58 w 58"/>
                  <a:gd name="T9" fmla="*/ 30 h 40"/>
                  <a:gd name="T10" fmla="*/ 49 w 58"/>
                  <a:gd name="T11" fmla="*/ 40 h 40"/>
                  <a:gd name="T12" fmla="*/ 29 w 58"/>
                  <a:gd name="T13" fmla="*/ 20 h 40"/>
                  <a:gd name="T14" fmla="*/ 19 w 58"/>
                  <a:gd name="T15" fmla="*/ 20 h 40"/>
                  <a:gd name="T16" fmla="*/ 0 w 58"/>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8"/>
                  <a:gd name="T28" fmla="*/ 0 h 40"/>
                  <a:gd name="T29" fmla="*/ 58 w 58"/>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8" h="40">
                    <a:moveTo>
                      <a:pt x="0" y="0"/>
                    </a:moveTo>
                    <a:lnTo>
                      <a:pt x="39" y="0"/>
                    </a:lnTo>
                    <a:lnTo>
                      <a:pt x="49" y="10"/>
                    </a:lnTo>
                    <a:lnTo>
                      <a:pt x="58" y="10"/>
                    </a:lnTo>
                    <a:lnTo>
                      <a:pt x="58" y="30"/>
                    </a:lnTo>
                    <a:lnTo>
                      <a:pt x="49" y="40"/>
                    </a:lnTo>
                    <a:lnTo>
                      <a:pt x="29" y="20"/>
                    </a:lnTo>
                    <a:lnTo>
                      <a:pt x="19" y="2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376" name="Freeform 66"/>
              <p:cNvSpPr>
                <a:spLocks/>
              </p:cNvSpPr>
              <p:nvPr/>
            </p:nvSpPr>
            <p:spPr bwMode="auto">
              <a:xfrm>
                <a:off x="533" y="1432"/>
                <a:ext cx="137" cy="158"/>
              </a:xfrm>
              <a:custGeom>
                <a:avLst/>
                <a:gdLst>
                  <a:gd name="T0" fmla="*/ 108 w 137"/>
                  <a:gd name="T1" fmla="*/ 138 h 158"/>
                  <a:gd name="T2" fmla="*/ 108 w 137"/>
                  <a:gd name="T3" fmla="*/ 128 h 158"/>
                  <a:gd name="T4" fmla="*/ 118 w 137"/>
                  <a:gd name="T5" fmla="*/ 128 h 158"/>
                  <a:gd name="T6" fmla="*/ 118 w 137"/>
                  <a:gd name="T7" fmla="*/ 118 h 158"/>
                  <a:gd name="T8" fmla="*/ 128 w 137"/>
                  <a:gd name="T9" fmla="*/ 108 h 158"/>
                  <a:gd name="T10" fmla="*/ 128 w 137"/>
                  <a:gd name="T11" fmla="*/ 99 h 158"/>
                  <a:gd name="T12" fmla="*/ 137 w 137"/>
                  <a:gd name="T13" fmla="*/ 89 h 158"/>
                  <a:gd name="T14" fmla="*/ 137 w 137"/>
                  <a:gd name="T15" fmla="*/ 69 h 158"/>
                  <a:gd name="T16" fmla="*/ 128 w 137"/>
                  <a:gd name="T17" fmla="*/ 59 h 158"/>
                  <a:gd name="T18" fmla="*/ 128 w 137"/>
                  <a:gd name="T19" fmla="*/ 49 h 158"/>
                  <a:gd name="T20" fmla="*/ 118 w 137"/>
                  <a:gd name="T21" fmla="*/ 39 h 158"/>
                  <a:gd name="T22" fmla="*/ 118 w 137"/>
                  <a:gd name="T23" fmla="*/ 29 h 158"/>
                  <a:gd name="T24" fmla="*/ 108 w 137"/>
                  <a:gd name="T25" fmla="*/ 29 h 158"/>
                  <a:gd name="T26" fmla="*/ 108 w 137"/>
                  <a:gd name="T27" fmla="*/ 19 h 158"/>
                  <a:gd name="T28" fmla="*/ 98 w 137"/>
                  <a:gd name="T29" fmla="*/ 19 h 158"/>
                  <a:gd name="T30" fmla="*/ 88 w 137"/>
                  <a:gd name="T31" fmla="*/ 9 h 158"/>
                  <a:gd name="T32" fmla="*/ 69 w 137"/>
                  <a:gd name="T33" fmla="*/ 9 h 158"/>
                  <a:gd name="T34" fmla="*/ 69 w 137"/>
                  <a:gd name="T35" fmla="*/ 0 h 158"/>
                  <a:gd name="T36" fmla="*/ 39 w 137"/>
                  <a:gd name="T37" fmla="*/ 0 h 158"/>
                  <a:gd name="T38" fmla="*/ 39 w 137"/>
                  <a:gd name="T39" fmla="*/ 29 h 158"/>
                  <a:gd name="T40" fmla="*/ 30 w 137"/>
                  <a:gd name="T41" fmla="*/ 39 h 158"/>
                  <a:gd name="T42" fmla="*/ 30 w 137"/>
                  <a:gd name="T43" fmla="*/ 49 h 158"/>
                  <a:gd name="T44" fmla="*/ 20 w 137"/>
                  <a:gd name="T45" fmla="*/ 49 h 158"/>
                  <a:gd name="T46" fmla="*/ 20 w 137"/>
                  <a:gd name="T47" fmla="*/ 59 h 158"/>
                  <a:gd name="T48" fmla="*/ 10 w 137"/>
                  <a:gd name="T49" fmla="*/ 59 h 158"/>
                  <a:gd name="T50" fmla="*/ 10 w 137"/>
                  <a:gd name="T51" fmla="*/ 69 h 158"/>
                  <a:gd name="T52" fmla="*/ 0 w 137"/>
                  <a:gd name="T53" fmla="*/ 79 h 158"/>
                  <a:gd name="T54" fmla="*/ 0 w 137"/>
                  <a:gd name="T55" fmla="*/ 138 h 158"/>
                  <a:gd name="T56" fmla="*/ 10 w 137"/>
                  <a:gd name="T57" fmla="*/ 138 h 158"/>
                  <a:gd name="T58" fmla="*/ 10 w 137"/>
                  <a:gd name="T59" fmla="*/ 148 h 158"/>
                  <a:gd name="T60" fmla="*/ 20 w 137"/>
                  <a:gd name="T61" fmla="*/ 148 h 158"/>
                  <a:gd name="T62" fmla="*/ 30 w 137"/>
                  <a:gd name="T63" fmla="*/ 158 h 158"/>
                  <a:gd name="T64" fmla="*/ 88 w 137"/>
                  <a:gd name="T65" fmla="*/ 158 h 158"/>
                  <a:gd name="T66" fmla="*/ 88 w 137"/>
                  <a:gd name="T67" fmla="*/ 148 h 158"/>
                  <a:gd name="T68" fmla="*/ 98 w 137"/>
                  <a:gd name="T69" fmla="*/ 148 h 158"/>
                  <a:gd name="T70" fmla="*/ 108 w 137"/>
                  <a:gd name="T71" fmla="*/ 138 h 1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7"/>
                  <a:gd name="T109" fmla="*/ 0 h 158"/>
                  <a:gd name="T110" fmla="*/ 137 w 137"/>
                  <a:gd name="T111" fmla="*/ 158 h 1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7" h="158">
                    <a:moveTo>
                      <a:pt x="108" y="138"/>
                    </a:moveTo>
                    <a:lnTo>
                      <a:pt x="108" y="128"/>
                    </a:lnTo>
                    <a:lnTo>
                      <a:pt x="118" y="128"/>
                    </a:lnTo>
                    <a:lnTo>
                      <a:pt x="118" y="118"/>
                    </a:lnTo>
                    <a:lnTo>
                      <a:pt x="128" y="108"/>
                    </a:lnTo>
                    <a:lnTo>
                      <a:pt x="128" y="99"/>
                    </a:lnTo>
                    <a:lnTo>
                      <a:pt x="137" y="89"/>
                    </a:lnTo>
                    <a:lnTo>
                      <a:pt x="137" y="69"/>
                    </a:lnTo>
                    <a:lnTo>
                      <a:pt x="128" y="59"/>
                    </a:lnTo>
                    <a:lnTo>
                      <a:pt x="128" y="49"/>
                    </a:lnTo>
                    <a:lnTo>
                      <a:pt x="118" y="39"/>
                    </a:lnTo>
                    <a:lnTo>
                      <a:pt x="118" y="29"/>
                    </a:lnTo>
                    <a:lnTo>
                      <a:pt x="108" y="29"/>
                    </a:lnTo>
                    <a:lnTo>
                      <a:pt x="108" y="19"/>
                    </a:lnTo>
                    <a:lnTo>
                      <a:pt x="98" y="19"/>
                    </a:lnTo>
                    <a:lnTo>
                      <a:pt x="88" y="9"/>
                    </a:lnTo>
                    <a:lnTo>
                      <a:pt x="69" y="9"/>
                    </a:lnTo>
                    <a:lnTo>
                      <a:pt x="69" y="0"/>
                    </a:lnTo>
                    <a:lnTo>
                      <a:pt x="39" y="0"/>
                    </a:lnTo>
                    <a:lnTo>
                      <a:pt x="39" y="29"/>
                    </a:lnTo>
                    <a:lnTo>
                      <a:pt x="30" y="39"/>
                    </a:lnTo>
                    <a:lnTo>
                      <a:pt x="30" y="49"/>
                    </a:lnTo>
                    <a:lnTo>
                      <a:pt x="20" y="49"/>
                    </a:lnTo>
                    <a:lnTo>
                      <a:pt x="20" y="59"/>
                    </a:lnTo>
                    <a:lnTo>
                      <a:pt x="10" y="59"/>
                    </a:lnTo>
                    <a:lnTo>
                      <a:pt x="10" y="69"/>
                    </a:lnTo>
                    <a:lnTo>
                      <a:pt x="0" y="79"/>
                    </a:lnTo>
                    <a:lnTo>
                      <a:pt x="0" y="138"/>
                    </a:lnTo>
                    <a:lnTo>
                      <a:pt x="10" y="138"/>
                    </a:lnTo>
                    <a:lnTo>
                      <a:pt x="10" y="148"/>
                    </a:lnTo>
                    <a:lnTo>
                      <a:pt x="20" y="148"/>
                    </a:lnTo>
                    <a:lnTo>
                      <a:pt x="30" y="158"/>
                    </a:lnTo>
                    <a:lnTo>
                      <a:pt x="88" y="158"/>
                    </a:lnTo>
                    <a:lnTo>
                      <a:pt x="88" y="148"/>
                    </a:lnTo>
                    <a:lnTo>
                      <a:pt x="98" y="148"/>
                    </a:lnTo>
                    <a:lnTo>
                      <a:pt x="108" y="138"/>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377" name="Freeform 67"/>
              <p:cNvSpPr>
                <a:spLocks/>
              </p:cNvSpPr>
              <p:nvPr/>
            </p:nvSpPr>
            <p:spPr bwMode="auto">
              <a:xfrm>
                <a:off x="533" y="1461"/>
                <a:ext cx="118" cy="99"/>
              </a:xfrm>
              <a:custGeom>
                <a:avLst/>
                <a:gdLst>
                  <a:gd name="T0" fmla="*/ 118 w 118"/>
                  <a:gd name="T1" fmla="*/ 60 h 99"/>
                  <a:gd name="T2" fmla="*/ 108 w 118"/>
                  <a:gd name="T3" fmla="*/ 60 h 99"/>
                  <a:gd name="T4" fmla="*/ 108 w 118"/>
                  <a:gd name="T5" fmla="*/ 70 h 99"/>
                  <a:gd name="T6" fmla="*/ 69 w 118"/>
                  <a:gd name="T7" fmla="*/ 70 h 99"/>
                  <a:gd name="T8" fmla="*/ 69 w 118"/>
                  <a:gd name="T9" fmla="*/ 79 h 99"/>
                  <a:gd name="T10" fmla="*/ 59 w 118"/>
                  <a:gd name="T11" fmla="*/ 79 h 99"/>
                  <a:gd name="T12" fmla="*/ 49 w 118"/>
                  <a:gd name="T13" fmla="*/ 89 h 99"/>
                  <a:gd name="T14" fmla="*/ 20 w 118"/>
                  <a:gd name="T15" fmla="*/ 89 h 99"/>
                  <a:gd name="T16" fmla="*/ 20 w 118"/>
                  <a:gd name="T17" fmla="*/ 99 h 99"/>
                  <a:gd name="T18" fmla="*/ 0 w 118"/>
                  <a:gd name="T19" fmla="*/ 99 h 99"/>
                  <a:gd name="T20" fmla="*/ 0 w 118"/>
                  <a:gd name="T21" fmla="*/ 89 h 99"/>
                  <a:gd name="T22" fmla="*/ 10 w 118"/>
                  <a:gd name="T23" fmla="*/ 89 h 99"/>
                  <a:gd name="T24" fmla="*/ 10 w 118"/>
                  <a:gd name="T25" fmla="*/ 70 h 99"/>
                  <a:gd name="T26" fmla="*/ 20 w 118"/>
                  <a:gd name="T27" fmla="*/ 60 h 99"/>
                  <a:gd name="T28" fmla="*/ 20 w 118"/>
                  <a:gd name="T29" fmla="*/ 50 h 99"/>
                  <a:gd name="T30" fmla="*/ 30 w 118"/>
                  <a:gd name="T31" fmla="*/ 40 h 99"/>
                  <a:gd name="T32" fmla="*/ 30 w 118"/>
                  <a:gd name="T33" fmla="*/ 30 h 99"/>
                  <a:gd name="T34" fmla="*/ 49 w 118"/>
                  <a:gd name="T35" fmla="*/ 10 h 99"/>
                  <a:gd name="T36" fmla="*/ 49 w 118"/>
                  <a:gd name="T37" fmla="*/ 0 h 99"/>
                  <a:gd name="T38" fmla="*/ 88 w 118"/>
                  <a:gd name="T39" fmla="*/ 0 h 99"/>
                  <a:gd name="T40" fmla="*/ 88 w 118"/>
                  <a:gd name="T41" fmla="*/ 10 h 99"/>
                  <a:gd name="T42" fmla="*/ 98 w 118"/>
                  <a:gd name="T43" fmla="*/ 10 h 99"/>
                  <a:gd name="T44" fmla="*/ 98 w 118"/>
                  <a:gd name="T45" fmla="*/ 20 h 99"/>
                  <a:gd name="T46" fmla="*/ 108 w 118"/>
                  <a:gd name="T47" fmla="*/ 20 h 99"/>
                  <a:gd name="T48" fmla="*/ 108 w 118"/>
                  <a:gd name="T49" fmla="*/ 30 h 99"/>
                  <a:gd name="T50" fmla="*/ 118 w 118"/>
                  <a:gd name="T51" fmla="*/ 30 h 99"/>
                  <a:gd name="T52" fmla="*/ 118 w 118"/>
                  <a:gd name="T53" fmla="*/ 60 h 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8"/>
                  <a:gd name="T82" fmla="*/ 0 h 99"/>
                  <a:gd name="T83" fmla="*/ 118 w 118"/>
                  <a:gd name="T84" fmla="*/ 99 h 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8" h="99">
                    <a:moveTo>
                      <a:pt x="118" y="60"/>
                    </a:moveTo>
                    <a:lnTo>
                      <a:pt x="108" y="60"/>
                    </a:lnTo>
                    <a:lnTo>
                      <a:pt x="108" y="70"/>
                    </a:lnTo>
                    <a:lnTo>
                      <a:pt x="69" y="70"/>
                    </a:lnTo>
                    <a:lnTo>
                      <a:pt x="69" y="79"/>
                    </a:lnTo>
                    <a:lnTo>
                      <a:pt x="59" y="79"/>
                    </a:lnTo>
                    <a:lnTo>
                      <a:pt x="49" y="89"/>
                    </a:lnTo>
                    <a:lnTo>
                      <a:pt x="20" y="89"/>
                    </a:lnTo>
                    <a:lnTo>
                      <a:pt x="20" y="99"/>
                    </a:lnTo>
                    <a:lnTo>
                      <a:pt x="0" y="99"/>
                    </a:lnTo>
                    <a:lnTo>
                      <a:pt x="0" y="89"/>
                    </a:lnTo>
                    <a:lnTo>
                      <a:pt x="10" y="89"/>
                    </a:lnTo>
                    <a:lnTo>
                      <a:pt x="10" y="70"/>
                    </a:lnTo>
                    <a:lnTo>
                      <a:pt x="20" y="60"/>
                    </a:lnTo>
                    <a:lnTo>
                      <a:pt x="20" y="50"/>
                    </a:lnTo>
                    <a:lnTo>
                      <a:pt x="30" y="40"/>
                    </a:lnTo>
                    <a:lnTo>
                      <a:pt x="30" y="30"/>
                    </a:lnTo>
                    <a:lnTo>
                      <a:pt x="49" y="10"/>
                    </a:lnTo>
                    <a:lnTo>
                      <a:pt x="49" y="0"/>
                    </a:lnTo>
                    <a:lnTo>
                      <a:pt x="88" y="0"/>
                    </a:lnTo>
                    <a:lnTo>
                      <a:pt x="88" y="10"/>
                    </a:lnTo>
                    <a:lnTo>
                      <a:pt x="98" y="10"/>
                    </a:lnTo>
                    <a:lnTo>
                      <a:pt x="98" y="20"/>
                    </a:lnTo>
                    <a:lnTo>
                      <a:pt x="108" y="20"/>
                    </a:lnTo>
                    <a:lnTo>
                      <a:pt x="108" y="30"/>
                    </a:lnTo>
                    <a:lnTo>
                      <a:pt x="118" y="30"/>
                    </a:lnTo>
                    <a:lnTo>
                      <a:pt x="118" y="6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378" name="Freeform 68"/>
              <p:cNvSpPr>
                <a:spLocks/>
              </p:cNvSpPr>
              <p:nvPr/>
            </p:nvSpPr>
            <p:spPr bwMode="auto">
              <a:xfrm>
                <a:off x="543" y="1461"/>
                <a:ext cx="108" cy="99"/>
              </a:xfrm>
              <a:custGeom>
                <a:avLst/>
                <a:gdLst>
                  <a:gd name="T0" fmla="*/ 49 w 108"/>
                  <a:gd name="T1" fmla="*/ 10 h 99"/>
                  <a:gd name="T2" fmla="*/ 59 w 108"/>
                  <a:gd name="T3" fmla="*/ 10 h 99"/>
                  <a:gd name="T4" fmla="*/ 59 w 108"/>
                  <a:gd name="T5" fmla="*/ 0 h 99"/>
                  <a:gd name="T6" fmla="*/ 69 w 108"/>
                  <a:gd name="T7" fmla="*/ 10 h 99"/>
                  <a:gd name="T8" fmla="*/ 78 w 108"/>
                  <a:gd name="T9" fmla="*/ 10 h 99"/>
                  <a:gd name="T10" fmla="*/ 78 w 108"/>
                  <a:gd name="T11" fmla="*/ 20 h 99"/>
                  <a:gd name="T12" fmla="*/ 88 w 108"/>
                  <a:gd name="T13" fmla="*/ 20 h 99"/>
                  <a:gd name="T14" fmla="*/ 98 w 108"/>
                  <a:gd name="T15" fmla="*/ 30 h 99"/>
                  <a:gd name="T16" fmla="*/ 98 w 108"/>
                  <a:gd name="T17" fmla="*/ 40 h 99"/>
                  <a:gd name="T18" fmla="*/ 108 w 108"/>
                  <a:gd name="T19" fmla="*/ 40 h 99"/>
                  <a:gd name="T20" fmla="*/ 108 w 108"/>
                  <a:gd name="T21" fmla="*/ 60 h 99"/>
                  <a:gd name="T22" fmla="*/ 98 w 108"/>
                  <a:gd name="T23" fmla="*/ 70 h 99"/>
                  <a:gd name="T24" fmla="*/ 69 w 108"/>
                  <a:gd name="T25" fmla="*/ 70 h 99"/>
                  <a:gd name="T26" fmla="*/ 59 w 108"/>
                  <a:gd name="T27" fmla="*/ 79 h 99"/>
                  <a:gd name="T28" fmla="*/ 49 w 108"/>
                  <a:gd name="T29" fmla="*/ 79 h 99"/>
                  <a:gd name="T30" fmla="*/ 39 w 108"/>
                  <a:gd name="T31" fmla="*/ 89 h 99"/>
                  <a:gd name="T32" fmla="*/ 10 w 108"/>
                  <a:gd name="T33" fmla="*/ 89 h 99"/>
                  <a:gd name="T34" fmla="*/ 10 w 108"/>
                  <a:gd name="T35" fmla="*/ 99 h 99"/>
                  <a:gd name="T36" fmla="*/ 0 w 108"/>
                  <a:gd name="T37" fmla="*/ 99 h 99"/>
                  <a:gd name="T38" fmla="*/ 0 w 108"/>
                  <a:gd name="T39" fmla="*/ 70 h 99"/>
                  <a:gd name="T40" fmla="*/ 10 w 108"/>
                  <a:gd name="T41" fmla="*/ 70 h 99"/>
                  <a:gd name="T42" fmla="*/ 10 w 108"/>
                  <a:gd name="T43" fmla="*/ 50 h 99"/>
                  <a:gd name="T44" fmla="*/ 20 w 108"/>
                  <a:gd name="T45" fmla="*/ 50 h 99"/>
                  <a:gd name="T46" fmla="*/ 20 w 108"/>
                  <a:gd name="T47" fmla="*/ 40 h 99"/>
                  <a:gd name="T48" fmla="*/ 29 w 108"/>
                  <a:gd name="T49" fmla="*/ 30 h 99"/>
                  <a:gd name="T50" fmla="*/ 29 w 108"/>
                  <a:gd name="T51" fmla="*/ 20 h 99"/>
                  <a:gd name="T52" fmla="*/ 39 w 108"/>
                  <a:gd name="T53" fmla="*/ 20 h 99"/>
                  <a:gd name="T54" fmla="*/ 49 w 108"/>
                  <a:gd name="T55" fmla="*/ 10 h 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99"/>
                  <a:gd name="T86" fmla="*/ 108 w 108"/>
                  <a:gd name="T87" fmla="*/ 99 h 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99">
                    <a:moveTo>
                      <a:pt x="49" y="10"/>
                    </a:moveTo>
                    <a:lnTo>
                      <a:pt x="59" y="10"/>
                    </a:lnTo>
                    <a:lnTo>
                      <a:pt x="59" y="0"/>
                    </a:lnTo>
                    <a:lnTo>
                      <a:pt x="69" y="10"/>
                    </a:lnTo>
                    <a:lnTo>
                      <a:pt x="78" y="10"/>
                    </a:lnTo>
                    <a:lnTo>
                      <a:pt x="78" y="20"/>
                    </a:lnTo>
                    <a:lnTo>
                      <a:pt x="88" y="20"/>
                    </a:lnTo>
                    <a:lnTo>
                      <a:pt x="98" y="30"/>
                    </a:lnTo>
                    <a:lnTo>
                      <a:pt x="98" y="40"/>
                    </a:lnTo>
                    <a:lnTo>
                      <a:pt x="108" y="40"/>
                    </a:lnTo>
                    <a:lnTo>
                      <a:pt x="108" y="60"/>
                    </a:lnTo>
                    <a:lnTo>
                      <a:pt x="98" y="70"/>
                    </a:lnTo>
                    <a:lnTo>
                      <a:pt x="69" y="70"/>
                    </a:lnTo>
                    <a:lnTo>
                      <a:pt x="59" y="79"/>
                    </a:lnTo>
                    <a:lnTo>
                      <a:pt x="49" y="79"/>
                    </a:lnTo>
                    <a:lnTo>
                      <a:pt x="39" y="89"/>
                    </a:lnTo>
                    <a:lnTo>
                      <a:pt x="10" y="89"/>
                    </a:lnTo>
                    <a:lnTo>
                      <a:pt x="10" y="99"/>
                    </a:lnTo>
                    <a:lnTo>
                      <a:pt x="0" y="99"/>
                    </a:lnTo>
                    <a:lnTo>
                      <a:pt x="0" y="70"/>
                    </a:lnTo>
                    <a:lnTo>
                      <a:pt x="10" y="70"/>
                    </a:lnTo>
                    <a:lnTo>
                      <a:pt x="10" y="50"/>
                    </a:lnTo>
                    <a:lnTo>
                      <a:pt x="20" y="50"/>
                    </a:lnTo>
                    <a:lnTo>
                      <a:pt x="20" y="40"/>
                    </a:lnTo>
                    <a:lnTo>
                      <a:pt x="29" y="30"/>
                    </a:lnTo>
                    <a:lnTo>
                      <a:pt x="29" y="20"/>
                    </a:lnTo>
                    <a:lnTo>
                      <a:pt x="39" y="20"/>
                    </a:lnTo>
                    <a:lnTo>
                      <a:pt x="49" y="10"/>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98379" name="Freeform 69"/>
              <p:cNvSpPr>
                <a:spLocks/>
              </p:cNvSpPr>
              <p:nvPr/>
            </p:nvSpPr>
            <p:spPr bwMode="auto">
              <a:xfrm>
                <a:off x="543" y="1471"/>
                <a:ext cx="108" cy="89"/>
              </a:xfrm>
              <a:custGeom>
                <a:avLst/>
                <a:gdLst>
                  <a:gd name="T0" fmla="*/ 49 w 108"/>
                  <a:gd name="T1" fmla="*/ 10 h 89"/>
                  <a:gd name="T2" fmla="*/ 49 w 108"/>
                  <a:gd name="T3" fmla="*/ 0 h 89"/>
                  <a:gd name="T4" fmla="*/ 69 w 108"/>
                  <a:gd name="T5" fmla="*/ 0 h 89"/>
                  <a:gd name="T6" fmla="*/ 69 w 108"/>
                  <a:gd name="T7" fmla="*/ 10 h 89"/>
                  <a:gd name="T8" fmla="*/ 78 w 108"/>
                  <a:gd name="T9" fmla="*/ 10 h 89"/>
                  <a:gd name="T10" fmla="*/ 98 w 108"/>
                  <a:gd name="T11" fmla="*/ 30 h 89"/>
                  <a:gd name="T12" fmla="*/ 98 w 108"/>
                  <a:gd name="T13" fmla="*/ 40 h 89"/>
                  <a:gd name="T14" fmla="*/ 108 w 108"/>
                  <a:gd name="T15" fmla="*/ 40 h 89"/>
                  <a:gd name="T16" fmla="*/ 108 w 108"/>
                  <a:gd name="T17" fmla="*/ 50 h 89"/>
                  <a:gd name="T18" fmla="*/ 98 w 108"/>
                  <a:gd name="T19" fmla="*/ 50 h 89"/>
                  <a:gd name="T20" fmla="*/ 98 w 108"/>
                  <a:gd name="T21" fmla="*/ 60 h 89"/>
                  <a:gd name="T22" fmla="*/ 78 w 108"/>
                  <a:gd name="T23" fmla="*/ 60 h 89"/>
                  <a:gd name="T24" fmla="*/ 69 w 108"/>
                  <a:gd name="T25" fmla="*/ 69 h 89"/>
                  <a:gd name="T26" fmla="*/ 49 w 108"/>
                  <a:gd name="T27" fmla="*/ 69 h 89"/>
                  <a:gd name="T28" fmla="*/ 49 w 108"/>
                  <a:gd name="T29" fmla="*/ 79 h 89"/>
                  <a:gd name="T30" fmla="*/ 20 w 108"/>
                  <a:gd name="T31" fmla="*/ 79 h 89"/>
                  <a:gd name="T32" fmla="*/ 10 w 108"/>
                  <a:gd name="T33" fmla="*/ 89 h 89"/>
                  <a:gd name="T34" fmla="*/ 0 w 108"/>
                  <a:gd name="T35" fmla="*/ 89 h 89"/>
                  <a:gd name="T36" fmla="*/ 0 w 108"/>
                  <a:gd name="T37" fmla="*/ 69 h 89"/>
                  <a:gd name="T38" fmla="*/ 10 w 108"/>
                  <a:gd name="T39" fmla="*/ 60 h 89"/>
                  <a:gd name="T40" fmla="*/ 10 w 108"/>
                  <a:gd name="T41" fmla="*/ 50 h 89"/>
                  <a:gd name="T42" fmla="*/ 20 w 108"/>
                  <a:gd name="T43" fmla="*/ 40 h 89"/>
                  <a:gd name="T44" fmla="*/ 20 w 108"/>
                  <a:gd name="T45" fmla="*/ 30 h 89"/>
                  <a:gd name="T46" fmla="*/ 29 w 108"/>
                  <a:gd name="T47" fmla="*/ 20 h 89"/>
                  <a:gd name="T48" fmla="*/ 39 w 108"/>
                  <a:gd name="T49" fmla="*/ 20 h 89"/>
                  <a:gd name="T50" fmla="*/ 39 w 108"/>
                  <a:gd name="T51" fmla="*/ 10 h 89"/>
                  <a:gd name="T52" fmla="*/ 49 w 108"/>
                  <a:gd name="T53" fmla="*/ 10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8"/>
                  <a:gd name="T82" fmla="*/ 0 h 89"/>
                  <a:gd name="T83" fmla="*/ 108 w 10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8" h="89">
                    <a:moveTo>
                      <a:pt x="49" y="10"/>
                    </a:moveTo>
                    <a:lnTo>
                      <a:pt x="49" y="0"/>
                    </a:lnTo>
                    <a:lnTo>
                      <a:pt x="69" y="0"/>
                    </a:lnTo>
                    <a:lnTo>
                      <a:pt x="69" y="10"/>
                    </a:lnTo>
                    <a:lnTo>
                      <a:pt x="78" y="10"/>
                    </a:lnTo>
                    <a:lnTo>
                      <a:pt x="98" y="30"/>
                    </a:lnTo>
                    <a:lnTo>
                      <a:pt x="98" y="40"/>
                    </a:lnTo>
                    <a:lnTo>
                      <a:pt x="108" y="40"/>
                    </a:lnTo>
                    <a:lnTo>
                      <a:pt x="108" y="50"/>
                    </a:lnTo>
                    <a:lnTo>
                      <a:pt x="98" y="50"/>
                    </a:lnTo>
                    <a:lnTo>
                      <a:pt x="98" y="60"/>
                    </a:lnTo>
                    <a:lnTo>
                      <a:pt x="78" y="60"/>
                    </a:lnTo>
                    <a:lnTo>
                      <a:pt x="69" y="69"/>
                    </a:lnTo>
                    <a:lnTo>
                      <a:pt x="49" y="69"/>
                    </a:lnTo>
                    <a:lnTo>
                      <a:pt x="49" y="79"/>
                    </a:lnTo>
                    <a:lnTo>
                      <a:pt x="20" y="79"/>
                    </a:lnTo>
                    <a:lnTo>
                      <a:pt x="10" y="89"/>
                    </a:lnTo>
                    <a:lnTo>
                      <a:pt x="0" y="89"/>
                    </a:lnTo>
                    <a:lnTo>
                      <a:pt x="0" y="69"/>
                    </a:lnTo>
                    <a:lnTo>
                      <a:pt x="10" y="60"/>
                    </a:lnTo>
                    <a:lnTo>
                      <a:pt x="10" y="50"/>
                    </a:lnTo>
                    <a:lnTo>
                      <a:pt x="20" y="40"/>
                    </a:lnTo>
                    <a:lnTo>
                      <a:pt x="20" y="30"/>
                    </a:lnTo>
                    <a:lnTo>
                      <a:pt x="29" y="20"/>
                    </a:lnTo>
                    <a:lnTo>
                      <a:pt x="39" y="20"/>
                    </a:lnTo>
                    <a:lnTo>
                      <a:pt x="39" y="10"/>
                    </a:lnTo>
                    <a:lnTo>
                      <a:pt x="49" y="10"/>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98380" name="Freeform 70"/>
              <p:cNvSpPr>
                <a:spLocks/>
              </p:cNvSpPr>
              <p:nvPr/>
            </p:nvSpPr>
            <p:spPr bwMode="auto">
              <a:xfrm>
                <a:off x="543" y="1481"/>
                <a:ext cx="98" cy="79"/>
              </a:xfrm>
              <a:custGeom>
                <a:avLst/>
                <a:gdLst>
                  <a:gd name="T0" fmla="*/ 49 w 98"/>
                  <a:gd name="T1" fmla="*/ 0 h 79"/>
                  <a:gd name="T2" fmla="*/ 78 w 98"/>
                  <a:gd name="T3" fmla="*/ 0 h 79"/>
                  <a:gd name="T4" fmla="*/ 78 w 98"/>
                  <a:gd name="T5" fmla="*/ 10 h 79"/>
                  <a:gd name="T6" fmla="*/ 88 w 98"/>
                  <a:gd name="T7" fmla="*/ 10 h 79"/>
                  <a:gd name="T8" fmla="*/ 88 w 98"/>
                  <a:gd name="T9" fmla="*/ 20 h 79"/>
                  <a:gd name="T10" fmla="*/ 98 w 98"/>
                  <a:gd name="T11" fmla="*/ 20 h 79"/>
                  <a:gd name="T12" fmla="*/ 98 w 98"/>
                  <a:gd name="T13" fmla="*/ 50 h 79"/>
                  <a:gd name="T14" fmla="*/ 88 w 98"/>
                  <a:gd name="T15" fmla="*/ 50 h 79"/>
                  <a:gd name="T16" fmla="*/ 78 w 98"/>
                  <a:gd name="T17" fmla="*/ 59 h 79"/>
                  <a:gd name="T18" fmla="*/ 59 w 98"/>
                  <a:gd name="T19" fmla="*/ 59 h 79"/>
                  <a:gd name="T20" fmla="*/ 59 w 98"/>
                  <a:gd name="T21" fmla="*/ 69 h 79"/>
                  <a:gd name="T22" fmla="*/ 29 w 98"/>
                  <a:gd name="T23" fmla="*/ 69 h 79"/>
                  <a:gd name="T24" fmla="*/ 20 w 98"/>
                  <a:gd name="T25" fmla="*/ 79 h 79"/>
                  <a:gd name="T26" fmla="*/ 0 w 98"/>
                  <a:gd name="T27" fmla="*/ 79 h 79"/>
                  <a:gd name="T28" fmla="*/ 0 w 98"/>
                  <a:gd name="T29" fmla="*/ 69 h 79"/>
                  <a:gd name="T30" fmla="*/ 10 w 98"/>
                  <a:gd name="T31" fmla="*/ 59 h 79"/>
                  <a:gd name="T32" fmla="*/ 10 w 98"/>
                  <a:gd name="T33" fmla="*/ 40 h 79"/>
                  <a:gd name="T34" fmla="*/ 20 w 98"/>
                  <a:gd name="T35" fmla="*/ 40 h 79"/>
                  <a:gd name="T36" fmla="*/ 20 w 98"/>
                  <a:gd name="T37" fmla="*/ 30 h 79"/>
                  <a:gd name="T38" fmla="*/ 29 w 98"/>
                  <a:gd name="T39" fmla="*/ 30 h 79"/>
                  <a:gd name="T40" fmla="*/ 29 w 98"/>
                  <a:gd name="T41" fmla="*/ 20 h 79"/>
                  <a:gd name="T42" fmla="*/ 49 w 98"/>
                  <a:gd name="T43" fmla="*/ 0 h 7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8"/>
                  <a:gd name="T67" fmla="*/ 0 h 79"/>
                  <a:gd name="T68" fmla="*/ 98 w 98"/>
                  <a:gd name="T69" fmla="*/ 79 h 7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8" h="79">
                    <a:moveTo>
                      <a:pt x="49" y="0"/>
                    </a:moveTo>
                    <a:lnTo>
                      <a:pt x="78" y="0"/>
                    </a:lnTo>
                    <a:lnTo>
                      <a:pt x="78" y="10"/>
                    </a:lnTo>
                    <a:lnTo>
                      <a:pt x="88" y="10"/>
                    </a:lnTo>
                    <a:lnTo>
                      <a:pt x="88" y="20"/>
                    </a:lnTo>
                    <a:lnTo>
                      <a:pt x="98" y="20"/>
                    </a:lnTo>
                    <a:lnTo>
                      <a:pt x="98" y="50"/>
                    </a:lnTo>
                    <a:lnTo>
                      <a:pt x="88" y="50"/>
                    </a:lnTo>
                    <a:lnTo>
                      <a:pt x="78" y="59"/>
                    </a:lnTo>
                    <a:lnTo>
                      <a:pt x="59" y="59"/>
                    </a:lnTo>
                    <a:lnTo>
                      <a:pt x="59" y="69"/>
                    </a:lnTo>
                    <a:lnTo>
                      <a:pt x="29" y="69"/>
                    </a:lnTo>
                    <a:lnTo>
                      <a:pt x="20" y="79"/>
                    </a:lnTo>
                    <a:lnTo>
                      <a:pt x="0" y="79"/>
                    </a:lnTo>
                    <a:lnTo>
                      <a:pt x="0" y="69"/>
                    </a:lnTo>
                    <a:lnTo>
                      <a:pt x="10" y="59"/>
                    </a:lnTo>
                    <a:lnTo>
                      <a:pt x="10" y="40"/>
                    </a:lnTo>
                    <a:lnTo>
                      <a:pt x="20" y="40"/>
                    </a:lnTo>
                    <a:lnTo>
                      <a:pt x="20" y="30"/>
                    </a:lnTo>
                    <a:lnTo>
                      <a:pt x="29" y="30"/>
                    </a:lnTo>
                    <a:lnTo>
                      <a:pt x="29" y="20"/>
                    </a:lnTo>
                    <a:lnTo>
                      <a:pt x="49" y="0"/>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98381" name="Freeform 71"/>
              <p:cNvSpPr>
                <a:spLocks/>
              </p:cNvSpPr>
              <p:nvPr/>
            </p:nvSpPr>
            <p:spPr bwMode="auto">
              <a:xfrm>
                <a:off x="543" y="1491"/>
                <a:ext cx="98" cy="69"/>
              </a:xfrm>
              <a:custGeom>
                <a:avLst/>
                <a:gdLst>
                  <a:gd name="T0" fmla="*/ 49 w 98"/>
                  <a:gd name="T1" fmla="*/ 0 h 69"/>
                  <a:gd name="T2" fmla="*/ 78 w 98"/>
                  <a:gd name="T3" fmla="*/ 0 h 69"/>
                  <a:gd name="T4" fmla="*/ 78 w 98"/>
                  <a:gd name="T5" fmla="*/ 10 h 69"/>
                  <a:gd name="T6" fmla="*/ 88 w 98"/>
                  <a:gd name="T7" fmla="*/ 10 h 69"/>
                  <a:gd name="T8" fmla="*/ 88 w 98"/>
                  <a:gd name="T9" fmla="*/ 20 h 69"/>
                  <a:gd name="T10" fmla="*/ 98 w 98"/>
                  <a:gd name="T11" fmla="*/ 20 h 69"/>
                  <a:gd name="T12" fmla="*/ 98 w 98"/>
                  <a:gd name="T13" fmla="*/ 40 h 69"/>
                  <a:gd name="T14" fmla="*/ 88 w 98"/>
                  <a:gd name="T15" fmla="*/ 40 h 69"/>
                  <a:gd name="T16" fmla="*/ 88 w 98"/>
                  <a:gd name="T17" fmla="*/ 49 h 69"/>
                  <a:gd name="T18" fmla="*/ 69 w 98"/>
                  <a:gd name="T19" fmla="*/ 49 h 69"/>
                  <a:gd name="T20" fmla="*/ 59 w 98"/>
                  <a:gd name="T21" fmla="*/ 59 h 69"/>
                  <a:gd name="T22" fmla="*/ 29 w 98"/>
                  <a:gd name="T23" fmla="*/ 59 h 69"/>
                  <a:gd name="T24" fmla="*/ 20 w 98"/>
                  <a:gd name="T25" fmla="*/ 69 h 69"/>
                  <a:gd name="T26" fmla="*/ 0 w 98"/>
                  <a:gd name="T27" fmla="*/ 69 h 69"/>
                  <a:gd name="T28" fmla="*/ 0 w 98"/>
                  <a:gd name="T29" fmla="*/ 59 h 69"/>
                  <a:gd name="T30" fmla="*/ 10 w 98"/>
                  <a:gd name="T31" fmla="*/ 59 h 69"/>
                  <a:gd name="T32" fmla="*/ 10 w 98"/>
                  <a:gd name="T33" fmla="*/ 40 h 69"/>
                  <a:gd name="T34" fmla="*/ 49 w 98"/>
                  <a:gd name="T35" fmla="*/ 0 h 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8"/>
                  <a:gd name="T55" fmla="*/ 0 h 69"/>
                  <a:gd name="T56" fmla="*/ 98 w 98"/>
                  <a:gd name="T57" fmla="*/ 69 h 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8" h="69">
                    <a:moveTo>
                      <a:pt x="49" y="0"/>
                    </a:moveTo>
                    <a:lnTo>
                      <a:pt x="78" y="0"/>
                    </a:lnTo>
                    <a:lnTo>
                      <a:pt x="78" y="10"/>
                    </a:lnTo>
                    <a:lnTo>
                      <a:pt x="88" y="10"/>
                    </a:lnTo>
                    <a:lnTo>
                      <a:pt x="88" y="20"/>
                    </a:lnTo>
                    <a:lnTo>
                      <a:pt x="98" y="20"/>
                    </a:lnTo>
                    <a:lnTo>
                      <a:pt x="98" y="40"/>
                    </a:lnTo>
                    <a:lnTo>
                      <a:pt x="88" y="40"/>
                    </a:lnTo>
                    <a:lnTo>
                      <a:pt x="88" y="49"/>
                    </a:lnTo>
                    <a:lnTo>
                      <a:pt x="69" y="49"/>
                    </a:lnTo>
                    <a:lnTo>
                      <a:pt x="59" y="59"/>
                    </a:lnTo>
                    <a:lnTo>
                      <a:pt x="29" y="59"/>
                    </a:lnTo>
                    <a:lnTo>
                      <a:pt x="20" y="69"/>
                    </a:lnTo>
                    <a:lnTo>
                      <a:pt x="0" y="69"/>
                    </a:lnTo>
                    <a:lnTo>
                      <a:pt x="0" y="59"/>
                    </a:lnTo>
                    <a:lnTo>
                      <a:pt x="10" y="59"/>
                    </a:lnTo>
                    <a:lnTo>
                      <a:pt x="10" y="40"/>
                    </a:lnTo>
                    <a:lnTo>
                      <a:pt x="49"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382" name="Freeform 72"/>
              <p:cNvSpPr>
                <a:spLocks/>
              </p:cNvSpPr>
              <p:nvPr/>
            </p:nvSpPr>
            <p:spPr bwMode="auto">
              <a:xfrm>
                <a:off x="553" y="1491"/>
                <a:ext cx="88" cy="69"/>
              </a:xfrm>
              <a:custGeom>
                <a:avLst/>
                <a:gdLst>
                  <a:gd name="T0" fmla="*/ 39 w 88"/>
                  <a:gd name="T1" fmla="*/ 10 h 69"/>
                  <a:gd name="T2" fmla="*/ 49 w 88"/>
                  <a:gd name="T3" fmla="*/ 10 h 69"/>
                  <a:gd name="T4" fmla="*/ 49 w 88"/>
                  <a:gd name="T5" fmla="*/ 0 h 69"/>
                  <a:gd name="T6" fmla="*/ 59 w 88"/>
                  <a:gd name="T7" fmla="*/ 10 h 69"/>
                  <a:gd name="T8" fmla="*/ 78 w 88"/>
                  <a:gd name="T9" fmla="*/ 10 h 69"/>
                  <a:gd name="T10" fmla="*/ 78 w 88"/>
                  <a:gd name="T11" fmla="*/ 20 h 69"/>
                  <a:gd name="T12" fmla="*/ 88 w 88"/>
                  <a:gd name="T13" fmla="*/ 20 h 69"/>
                  <a:gd name="T14" fmla="*/ 88 w 88"/>
                  <a:gd name="T15" fmla="*/ 40 h 69"/>
                  <a:gd name="T16" fmla="*/ 78 w 88"/>
                  <a:gd name="T17" fmla="*/ 40 h 69"/>
                  <a:gd name="T18" fmla="*/ 78 w 88"/>
                  <a:gd name="T19" fmla="*/ 49 h 69"/>
                  <a:gd name="T20" fmla="*/ 68 w 88"/>
                  <a:gd name="T21" fmla="*/ 49 h 69"/>
                  <a:gd name="T22" fmla="*/ 59 w 88"/>
                  <a:gd name="T23" fmla="*/ 59 h 69"/>
                  <a:gd name="T24" fmla="*/ 29 w 88"/>
                  <a:gd name="T25" fmla="*/ 59 h 69"/>
                  <a:gd name="T26" fmla="*/ 29 w 88"/>
                  <a:gd name="T27" fmla="*/ 69 h 69"/>
                  <a:gd name="T28" fmla="*/ 0 w 88"/>
                  <a:gd name="T29" fmla="*/ 69 h 69"/>
                  <a:gd name="T30" fmla="*/ 0 w 88"/>
                  <a:gd name="T31" fmla="*/ 49 h 69"/>
                  <a:gd name="T32" fmla="*/ 10 w 88"/>
                  <a:gd name="T33" fmla="*/ 40 h 69"/>
                  <a:gd name="T34" fmla="*/ 10 w 88"/>
                  <a:gd name="T35" fmla="*/ 30 h 69"/>
                  <a:gd name="T36" fmla="*/ 19 w 88"/>
                  <a:gd name="T37" fmla="*/ 30 h 69"/>
                  <a:gd name="T38" fmla="*/ 19 w 88"/>
                  <a:gd name="T39" fmla="*/ 20 h 69"/>
                  <a:gd name="T40" fmla="*/ 29 w 88"/>
                  <a:gd name="T41" fmla="*/ 20 h 69"/>
                  <a:gd name="T42" fmla="*/ 29 w 88"/>
                  <a:gd name="T43" fmla="*/ 10 h 69"/>
                  <a:gd name="T44" fmla="*/ 39 w 88"/>
                  <a:gd name="T45" fmla="*/ 10 h 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8"/>
                  <a:gd name="T70" fmla="*/ 0 h 69"/>
                  <a:gd name="T71" fmla="*/ 88 w 88"/>
                  <a:gd name="T72" fmla="*/ 69 h 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8" h="69">
                    <a:moveTo>
                      <a:pt x="39" y="10"/>
                    </a:moveTo>
                    <a:lnTo>
                      <a:pt x="49" y="10"/>
                    </a:lnTo>
                    <a:lnTo>
                      <a:pt x="49" y="0"/>
                    </a:lnTo>
                    <a:lnTo>
                      <a:pt x="59" y="10"/>
                    </a:lnTo>
                    <a:lnTo>
                      <a:pt x="78" y="10"/>
                    </a:lnTo>
                    <a:lnTo>
                      <a:pt x="78" y="20"/>
                    </a:lnTo>
                    <a:lnTo>
                      <a:pt x="88" y="20"/>
                    </a:lnTo>
                    <a:lnTo>
                      <a:pt x="88" y="40"/>
                    </a:lnTo>
                    <a:lnTo>
                      <a:pt x="78" y="40"/>
                    </a:lnTo>
                    <a:lnTo>
                      <a:pt x="78" y="49"/>
                    </a:lnTo>
                    <a:lnTo>
                      <a:pt x="68" y="49"/>
                    </a:lnTo>
                    <a:lnTo>
                      <a:pt x="59" y="59"/>
                    </a:lnTo>
                    <a:lnTo>
                      <a:pt x="29" y="59"/>
                    </a:lnTo>
                    <a:lnTo>
                      <a:pt x="29" y="69"/>
                    </a:lnTo>
                    <a:lnTo>
                      <a:pt x="0" y="69"/>
                    </a:lnTo>
                    <a:lnTo>
                      <a:pt x="0" y="49"/>
                    </a:lnTo>
                    <a:lnTo>
                      <a:pt x="10" y="40"/>
                    </a:lnTo>
                    <a:lnTo>
                      <a:pt x="10" y="30"/>
                    </a:lnTo>
                    <a:lnTo>
                      <a:pt x="19" y="30"/>
                    </a:lnTo>
                    <a:lnTo>
                      <a:pt x="19" y="20"/>
                    </a:lnTo>
                    <a:lnTo>
                      <a:pt x="29" y="20"/>
                    </a:lnTo>
                    <a:lnTo>
                      <a:pt x="29" y="10"/>
                    </a:lnTo>
                    <a:lnTo>
                      <a:pt x="39" y="10"/>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98383" name="Freeform 73"/>
              <p:cNvSpPr>
                <a:spLocks/>
              </p:cNvSpPr>
              <p:nvPr/>
            </p:nvSpPr>
            <p:spPr bwMode="auto">
              <a:xfrm>
                <a:off x="553" y="1501"/>
                <a:ext cx="88" cy="59"/>
              </a:xfrm>
              <a:custGeom>
                <a:avLst/>
                <a:gdLst>
                  <a:gd name="T0" fmla="*/ 39 w 88"/>
                  <a:gd name="T1" fmla="*/ 0 h 59"/>
                  <a:gd name="T2" fmla="*/ 59 w 88"/>
                  <a:gd name="T3" fmla="*/ 0 h 59"/>
                  <a:gd name="T4" fmla="*/ 68 w 88"/>
                  <a:gd name="T5" fmla="*/ 10 h 59"/>
                  <a:gd name="T6" fmla="*/ 78 w 88"/>
                  <a:gd name="T7" fmla="*/ 10 h 59"/>
                  <a:gd name="T8" fmla="*/ 78 w 88"/>
                  <a:gd name="T9" fmla="*/ 20 h 59"/>
                  <a:gd name="T10" fmla="*/ 88 w 88"/>
                  <a:gd name="T11" fmla="*/ 20 h 59"/>
                  <a:gd name="T12" fmla="*/ 88 w 88"/>
                  <a:gd name="T13" fmla="*/ 30 h 59"/>
                  <a:gd name="T14" fmla="*/ 78 w 88"/>
                  <a:gd name="T15" fmla="*/ 30 h 59"/>
                  <a:gd name="T16" fmla="*/ 78 w 88"/>
                  <a:gd name="T17" fmla="*/ 39 h 59"/>
                  <a:gd name="T18" fmla="*/ 68 w 88"/>
                  <a:gd name="T19" fmla="*/ 39 h 59"/>
                  <a:gd name="T20" fmla="*/ 68 w 88"/>
                  <a:gd name="T21" fmla="*/ 49 h 59"/>
                  <a:gd name="T22" fmla="*/ 49 w 88"/>
                  <a:gd name="T23" fmla="*/ 49 h 59"/>
                  <a:gd name="T24" fmla="*/ 39 w 88"/>
                  <a:gd name="T25" fmla="*/ 59 h 59"/>
                  <a:gd name="T26" fmla="*/ 0 w 88"/>
                  <a:gd name="T27" fmla="*/ 59 h 59"/>
                  <a:gd name="T28" fmla="*/ 0 w 88"/>
                  <a:gd name="T29" fmla="*/ 39 h 59"/>
                  <a:gd name="T30" fmla="*/ 10 w 88"/>
                  <a:gd name="T31" fmla="*/ 39 h 59"/>
                  <a:gd name="T32" fmla="*/ 10 w 88"/>
                  <a:gd name="T33" fmla="*/ 30 h 59"/>
                  <a:gd name="T34" fmla="*/ 29 w 88"/>
                  <a:gd name="T35" fmla="*/ 10 h 59"/>
                  <a:gd name="T36" fmla="*/ 39 w 88"/>
                  <a:gd name="T37" fmla="*/ 10 h 59"/>
                  <a:gd name="T38" fmla="*/ 39 w 88"/>
                  <a:gd name="T39" fmla="*/ 0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8"/>
                  <a:gd name="T61" fmla="*/ 0 h 59"/>
                  <a:gd name="T62" fmla="*/ 88 w 88"/>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8" h="59">
                    <a:moveTo>
                      <a:pt x="39" y="0"/>
                    </a:moveTo>
                    <a:lnTo>
                      <a:pt x="59" y="0"/>
                    </a:lnTo>
                    <a:lnTo>
                      <a:pt x="68" y="10"/>
                    </a:lnTo>
                    <a:lnTo>
                      <a:pt x="78" y="10"/>
                    </a:lnTo>
                    <a:lnTo>
                      <a:pt x="78" y="20"/>
                    </a:lnTo>
                    <a:lnTo>
                      <a:pt x="88" y="20"/>
                    </a:lnTo>
                    <a:lnTo>
                      <a:pt x="88" y="30"/>
                    </a:lnTo>
                    <a:lnTo>
                      <a:pt x="78" y="30"/>
                    </a:lnTo>
                    <a:lnTo>
                      <a:pt x="78" y="39"/>
                    </a:lnTo>
                    <a:lnTo>
                      <a:pt x="68" y="39"/>
                    </a:lnTo>
                    <a:lnTo>
                      <a:pt x="68" y="49"/>
                    </a:lnTo>
                    <a:lnTo>
                      <a:pt x="49" y="49"/>
                    </a:lnTo>
                    <a:lnTo>
                      <a:pt x="39" y="59"/>
                    </a:lnTo>
                    <a:lnTo>
                      <a:pt x="0" y="59"/>
                    </a:lnTo>
                    <a:lnTo>
                      <a:pt x="0" y="39"/>
                    </a:lnTo>
                    <a:lnTo>
                      <a:pt x="10" y="39"/>
                    </a:lnTo>
                    <a:lnTo>
                      <a:pt x="10" y="30"/>
                    </a:lnTo>
                    <a:lnTo>
                      <a:pt x="29" y="10"/>
                    </a:lnTo>
                    <a:lnTo>
                      <a:pt x="39" y="10"/>
                    </a:lnTo>
                    <a:lnTo>
                      <a:pt x="39" y="0"/>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98384" name="Freeform 74"/>
              <p:cNvSpPr>
                <a:spLocks/>
              </p:cNvSpPr>
              <p:nvPr/>
            </p:nvSpPr>
            <p:spPr bwMode="auto">
              <a:xfrm>
                <a:off x="553" y="1511"/>
                <a:ext cx="78" cy="49"/>
              </a:xfrm>
              <a:custGeom>
                <a:avLst/>
                <a:gdLst>
                  <a:gd name="T0" fmla="*/ 49 w 78"/>
                  <a:gd name="T1" fmla="*/ 0 h 49"/>
                  <a:gd name="T2" fmla="*/ 68 w 78"/>
                  <a:gd name="T3" fmla="*/ 0 h 49"/>
                  <a:gd name="T4" fmla="*/ 78 w 78"/>
                  <a:gd name="T5" fmla="*/ 10 h 49"/>
                  <a:gd name="T6" fmla="*/ 78 w 78"/>
                  <a:gd name="T7" fmla="*/ 29 h 49"/>
                  <a:gd name="T8" fmla="*/ 68 w 78"/>
                  <a:gd name="T9" fmla="*/ 29 h 49"/>
                  <a:gd name="T10" fmla="*/ 68 w 78"/>
                  <a:gd name="T11" fmla="*/ 39 h 49"/>
                  <a:gd name="T12" fmla="*/ 49 w 78"/>
                  <a:gd name="T13" fmla="*/ 39 h 49"/>
                  <a:gd name="T14" fmla="*/ 49 w 78"/>
                  <a:gd name="T15" fmla="*/ 49 h 49"/>
                  <a:gd name="T16" fmla="*/ 0 w 78"/>
                  <a:gd name="T17" fmla="*/ 49 h 49"/>
                  <a:gd name="T18" fmla="*/ 0 w 78"/>
                  <a:gd name="T19" fmla="*/ 39 h 49"/>
                  <a:gd name="T20" fmla="*/ 10 w 78"/>
                  <a:gd name="T21" fmla="*/ 29 h 49"/>
                  <a:gd name="T22" fmla="*/ 10 w 78"/>
                  <a:gd name="T23" fmla="*/ 20 h 49"/>
                  <a:gd name="T24" fmla="*/ 19 w 78"/>
                  <a:gd name="T25" fmla="*/ 20 h 49"/>
                  <a:gd name="T26" fmla="*/ 19 w 78"/>
                  <a:gd name="T27" fmla="*/ 10 h 49"/>
                  <a:gd name="T28" fmla="*/ 29 w 78"/>
                  <a:gd name="T29" fmla="*/ 10 h 49"/>
                  <a:gd name="T30" fmla="*/ 39 w 78"/>
                  <a:gd name="T31" fmla="*/ 0 h 49"/>
                  <a:gd name="T32" fmla="*/ 49 w 78"/>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49"/>
                  <a:gd name="T53" fmla="*/ 78 w 78"/>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49">
                    <a:moveTo>
                      <a:pt x="49" y="0"/>
                    </a:moveTo>
                    <a:lnTo>
                      <a:pt x="68" y="0"/>
                    </a:lnTo>
                    <a:lnTo>
                      <a:pt x="78" y="10"/>
                    </a:lnTo>
                    <a:lnTo>
                      <a:pt x="78" y="29"/>
                    </a:lnTo>
                    <a:lnTo>
                      <a:pt x="68" y="29"/>
                    </a:lnTo>
                    <a:lnTo>
                      <a:pt x="68" y="39"/>
                    </a:lnTo>
                    <a:lnTo>
                      <a:pt x="49" y="39"/>
                    </a:lnTo>
                    <a:lnTo>
                      <a:pt x="49" y="49"/>
                    </a:lnTo>
                    <a:lnTo>
                      <a:pt x="0" y="49"/>
                    </a:lnTo>
                    <a:lnTo>
                      <a:pt x="0" y="39"/>
                    </a:lnTo>
                    <a:lnTo>
                      <a:pt x="10" y="29"/>
                    </a:lnTo>
                    <a:lnTo>
                      <a:pt x="10" y="20"/>
                    </a:lnTo>
                    <a:lnTo>
                      <a:pt x="19" y="20"/>
                    </a:lnTo>
                    <a:lnTo>
                      <a:pt x="19" y="10"/>
                    </a:lnTo>
                    <a:lnTo>
                      <a:pt x="29" y="10"/>
                    </a:lnTo>
                    <a:lnTo>
                      <a:pt x="39" y="0"/>
                    </a:lnTo>
                    <a:lnTo>
                      <a:pt x="49" y="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98385" name="Freeform 75"/>
              <p:cNvSpPr>
                <a:spLocks/>
              </p:cNvSpPr>
              <p:nvPr/>
            </p:nvSpPr>
            <p:spPr bwMode="auto">
              <a:xfrm>
                <a:off x="553" y="1521"/>
                <a:ext cx="78" cy="39"/>
              </a:xfrm>
              <a:custGeom>
                <a:avLst/>
                <a:gdLst>
                  <a:gd name="T0" fmla="*/ 78 w 78"/>
                  <a:gd name="T1" fmla="*/ 10 h 39"/>
                  <a:gd name="T2" fmla="*/ 78 w 78"/>
                  <a:gd name="T3" fmla="*/ 19 h 39"/>
                  <a:gd name="T4" fmla="*/ 68 w 78"/>
                  <a:gd name="T5" fmla="*/ 19 h 39"/>
                  <a:gd name="T6" fmla="*/ 68 w 78"/>
                  <a:gd name="T7" fmla="*/ 29 h 39"/>
                  <a:gd name="T8" fmla="*/ 59 w 78"/>
                  <a:gd name="T9" fmla="*/ 29 h 39"/>
                  <a:gd name="T10" fmla="*/ 49 w 78"/>
                  <a:gd name="T11" fmla="*/ 39 h 39"/>
                  <a:gd name="T12" fmla="*/ 0 w 78"/>
                  <a:gd name="T13" fmla="*/ 39 h 39"/>
                  <a:gd name="T14" fmla="*/ 0 w 78"/>
                  <a:gd name="T15" fmla="*/ 29 h 39"/>
                  <a:gd name="T16" fmla="*/ 10 w 78"/>
                  <a:gd name="T17" fmla="*/ 29 h 39"/>
                  <a:gd name="T18" fmla="*/ 10 w 78"/>
                  <a:gd name="T19" fmla="*/ 19 h 39"/>
                  <a:gd name="T20" fmla="*/ 29 w 78"/>
                  <a:gd name="T21" fmla="*/ 0 h 39"/>
                  <a:gd name="T22" fmla="*/ 68 w 78"/>
                  <a:gd name="T23" fmla="*/ 0 h 39"/>
                  <a:gd name="T24" fmla="*/ 78 w 78"/>
                  <a:gd name="T25" fmla="*/ 1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39"/>
                  <a:gd name="T41" fmla="*/ 78 w 7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39">
                    <a:moveTo>
                      <a:pt x="78" y="10"/>
                    </a:moveTo>
                    <a:lnTo>
                      <a:pt x="78" y="19"/>
                    </a:lnTo>
                    <a:lnTo>
                      <a:pt x="68" y="19"/>
                    </a:lnTo>
                    <a:lnTo>
                      <a:pt x="68" y="29"/>
                    </a:lnTo>
                    <a:lnTo>
                      <a:pt x="59" y="29"/>
                    </a:lnTo>
                    <a:lnTo>
                      <a:pt x="49" y="39"/>
                    </a:lnTo>
                    <a:lnTo>
                      <a:pt x="0" y="39"/>
                    </a:lnTo>
                    <a:lnTo>
                      <a:pt x="0" y="29"/>
                    </a:lnTo>
                    <a:lnTo>
                      <a:pt x="10" y="29"/>
                    </a:lnTo>
                    <a:lnTo>
                      <a:pt x="10" y="19"/>
                    </a:lnTo>
                    <a:lnTo>
                      <a:pt x="29" y="0"/>
                    </a:lnTo>
                    <a:lnTo>
                      <a:pt x="68" y="0"/>
                    </a:lnTo>
                    <a:lnTo>
                      <a:pt x="78" y="1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386" name="Line 76"/>
              <p:cNvSpPr>
                <a:spLocks noChangeShapeType="1"/>
              </p:cNvSpPr>
              <p:nvPr/>
            </p:nvSpPr>
            <p:spPr bwMode="auto">
              <a:xfrm>
                <a:off x="602" y="1481"/>
                <a:ext cx="1" cy="4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87" name="Freeform 77"/>
              <p:cNvSpPr>
                <a:spLocks/>
              </p:cNvSpPr>
              <p:nvPr/>
            </p:nvSpPr>
            <p:spPr bwMode="auto">
              <a:xfrm>
                <a:off x="592" y="1521"/>
                <a:ext cx="10" cy="19"/>
              </a:xfrm>
              <a:custGeom>
                <a:avLst/>
                <a:gdLst>
                  <a:gd name="T0" fmla="*/ 10 w 10"/>
                  <a:gd name="T1" fmla="*/ 0 h 19"/>
                  <a:gd name="T2" fmla="*/ 10 w 10"/>
                  <a:gd name="T3" fmla="*/ 10 h 19"/>
                  <a:gd name="T4" fmla="*/ 0 w 10"/>
                  <a:gd name="T5" fmla="*/ 10 h 19"/>
                  <a:gd name="T6" fmla="*/ 0 w 10"/>
                  <a:gd name="T7" fmla="*/ 19 h 19"/>
                  <a:gd name="T8" fmla="*/ 0 60000 65536"/>
                  <a:gd name="T9" fmla="*/ 0 60000 65536"/>
                  <a:gd name="T10" fmla="*/ 0 60000 65536"/>
                  <a:gd name="T11" fmla="*/ 0 60000 65536"/>
                  <a:gd name="T12" fmla="*/ 0 w 10"/>
                  <a:gd name="T13" fmla="*/ 0 h 19"/>
                  <a:gd name="T14" fmla="*/ 10 w 10"/>
                  <a:gd name="T15" fmla="*/ 19 h 19"/>
                </a:gdLst>
                <a:ahLst/>
                <a:cxnLst>
                  <a:cxn ang="T8">
                    <a:pos x="T0" y="T1"/>
                  </a:cxn>
                  <a:cxn ang="T9">
                    <a:pos x="T2" y="T3"/>
                  </a:cxn>
                  <a:cxn ang="T10">
                    <a:pos x="T4" y="T5"/>
                  </a:cxn>
                  <a:cxn ang="T11">
                    <a:pos x="T6" y="T7"/>
                  </a:cxn>
                </a:cxnLst>
                <a:rect l="T12" t="T13" r="T14" b="T15"/>
                <a:pathLst>
                  <a:path w="10" h="19">
                    <a:moveTo>
                      <a:pt x="10" y="0"/>
                    </a:moveTo>
                    <a:lnTo>
                      <a:pt x="10" y="10"/>
                    </a:lnTo>
                    <a:lnTo>
                      <a:pt x="0" y="10"/>
                    </a:lnTo>
                    <a:lnTo>
                      <a:pt x="0" y="19"/>
                    </a:lnTo>
                  </a:path>
                </a:pathLst>
              </a:custGeom>
              <a:noFill/>
              <a:ln w="15875">
                <a:solidFill>
                  <a:srgbClr val="FF4F51"/>
                </a:solidFill>
                <a:round/>
                <a:headEnd/>
                <a:tailEnd/>
              </a:ln>
            </p:spPr>
            <p:txBody>
              <a:bodyPr/>
              <a:lstStyle/>
              <a:p>
                <a:endParaRPr lang="es-ES_tradnl">
                  <a:solidFill>
                    <a:srgbClr val="000000"/>
                  </a:solidFill>
                </a:endParaRPr>
              </a:p>
            </p:txBody>
          </p:sp>
          <p:sp>
            <p:nvSpPr>
              <p:cNvPr id="498388" name="Line 78"/>
              <p:cNvSpPr>
                <a:spLocks noChangeShapeType="1"/>
              </p:cNvSpPr>
              <p:nvPr/>
            </p:nvSpPr>
            <p:spPr bwMode="auto">
              <a:xfrm>
                <a:off x="612" y="1481"/>
                <a:ext cx="1" cy="2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89" name="Freeform 79"/>
              <p:cNvSpPr>
                <a:spLocks/>
              </p:cNvSpPr>
              <p:nvPr/>
            </p:nvSpPr>
            <p:spPr bwMode="auto">
              <a:xfrm>
                <a:off x="602" y="1501"/>
                <a:ext cx="10" cy="30"/>
              </a:xfrm>
              <a:custGeom>
                <a:avLst/>
                <a:gdLst>
                  <a:gd name="T0" fmla="*/ 10 w 10"/>
                  <a:gd name="T1" fmla="*/ 0 h 30"/>
                  <a:gd name="T2" fmla="*/ 10 w 10"/>
                  <a:gd name="T3" fmla="*/ 10 h 30"/>
                  <a:gd name="T4" fmla="*/ 0 w 10"/>
                  <a:gd name="T5" fmla="*/ 20 h 30"/>
                  <a:gd name="T6" fmla="*/ 0 w 10"/>
                  <a:gd name="T7" fmla="*/ 30 h 30"/>
                  <a:gd name="T8" fmla="*/ 0 60000 65536"/>
                  <a:gd name="T9" fmla="*/ 0 60000 65536"/>
                  <a:gd name="T10" fmla="*/ 0 60000 65536"/>
                  <a:gd name="T11" fmla="*/ 0 60000 65536"/>
                  <a:gd name="T12" fmla="*/ 0 w 10"/>
                  <a:gd name="T13" fmla="*/ 0 h 30"/>
                  <a:gd name="T14" fmla="*/ 10 w 10"/>
                  <a:gd name="T15" fmla="*/ 30 h 30"/>
                </a:gdLst>
                <a:ahLst/>
                <a:cxnLst>
                  <a:cxn ang="T8">
                    <a:pos x="T0" y="T1"/>
                  </a:cxn>
                  <a:cxn ang="T9">
                    <a:pos x="T2" y="T3"/>
                  </a:cxn>
                  <a:cxn ang="T10">
                    <a:pos x="T4" y="T5"/>
                  </a:cxn>
                  <a:cxn ang="T11">
                    <a:pos x="T6" y="T7"/>
                  </a:cxn>
                </a:cxnLst>
                <a:rect l="T12" t="T13" r="T14" b="T15"/>
                <a:pathLst>
                  <a:path w="10" h="30">
                    <a:moveTo>
                      <a:pt x="10" y="0"/>
                    </a:moveTo>
                    <a:lnTo>
                      <a:pt x="10" y="10"/>
                    </a:lnTo>
                    <a:lnTo>
                      <a:pt x="0" y="20"/>
                    </a:lnTo>
                    <a:lnTo>
                      <a:pt x="0" y="30"/>
                    </a:lnTo>
                  </a:path>
                </a:pathLst>
              </a:custGeom>
              <a:noFill/>
              <a:ln w="15875">
                <a:solidFill>
                  <a:srgbClr val="FF4F51"/>
                </a:solidFill>
                <a:round/>
                <a:headEnd/>
                <a:tailEnd/>
              </a:ln>
            </p:spPr>
            <p:txBody>
              <a:bodyPr/>
              <a:lstStyle/>
              <a:p>
                <a:endParaRPr lang="es-ES_tradnl">
                  <a:solidFill>
                    <a:srgbClr val="000000"/>
                  </a:solidFill>
                </a:endParaRPr>
              </a:p>
            </p:txBody>
          </p:sp>
          <p:sp>
            <p:nvSpPr>
              <p:cNvPr id="498390" name="Line 80"/>
              <p:cNvSpPr>
                <a:spLocks noChangeShapeType="1"/>
              </p:cNvSpPr>
              <p:nvPr/>
            </p:nvSpPr>
            <p:spPr bwMode="auto">
              <a:xfrm>
                <a:off x="621" y="1491"/>
                <a:ext cx="1"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1" name="Freeform 81"/>
              <p:cNvSpPr>
                <a:spLocks/>
              </p:cNvSpPr>
              <p:nvPr/>
            </p:nvSpPr>
            <p:spPr bwMode="auto">
              <a:xfrm>
                <a:off x="612" y="1501"/>
                <a:ext cx="9" cy="30"/>
              </a:xfrm>
              <a:custGeom>
                <a:avLst/>
                <a:gdLst>
                  <a:gd name="T0" fmla="*/ 9 w 9"/>
                  <a:gd name="T1" fmla="*/ 0 h 30"/>
                  <a:gd name="T2" fmla="*/ 9 w 9"/>
                  <a:gd name="T3" fmla="*/ 10 h 30"/>
                  <a:gd name="T4" fmla="*/ 0 w 9"/>
                  <a:gd name="T5" fmla="*/ 10 h 30"/>
                  <a:gd name="T6" fmla="*/ 0 w 9"/>
                  <a:gd name="T7" fmla="*/ 3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9" y="0"/>
                    </a:moveTo>
                    <a:lnTo>
                      <a:pt x="9" y="10"/>
                    </a:lnTo>
                    <a:lnTo>
                      <a:pt x="0" y="10"/>
                    </a:lnTo>
                    <a:lnTo>
                      <a:pt x="0" y="30"/>
                    </a:lnTo>
                  </a:path>
                </a:pathLst>
              </a:custGeom>
              <a:noFill/>
              <a:ln w="15875">
                <a:solidFill>
                  <a:srgbClr val="FF4F51"/>
                </a:solidFill>
                <a:round/>
                <a:headEnd/>
                <a:tailEnd/>
              </a:ln>
            </p:spPr>
            <p:txBody>
              <a:bodyPr/>
              <a:lstStyle/>
              <a:p>
                <a:endParaRPr lang="es-ES_tradnl">
                  <a:solidFill>
                    <a:srgbClr val="000000"/>
                  </a:solidFill>
                </a:endParaRPr>
              </a:p>
            </p:txBody>
          </p:sp>
          <p:sp>
            <p:nvSpPr>
              <p:cNvPr id="498392" name="Line 82"/>
              <p:cNvSpPr>
                <a:spLocks noChangeShapeType="1"/>
              </p:cNvSpPr>
              <p:nvPr/>
            </p:nvSpPr>
            <p:spPr bwMode="auto">
              <a:xfrm>
                <a:off x="631" y="1491"/>
                <a:ext cx="1"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3" name="Freeform 83"/>
              <p:cNvSpPr>
                <a:spLocks/>
              </p:cNvSpPr>
              <p:nvPr/>
            </p:nvSpPr>
            <p:spPr bwMode="auto">
              <a:xfrm>
                <a:off x="612" y="1501"/>
                <a:ext cx="19" cy="30"/>
              </a:xfrm>
              <a:custGeom>
                <a:avLst/>
                <a:gdLst>
                  <a:gd name="T0" fmla="*/ 19 w 19"/>
                  <a:gd name="T1" fmla="*/ 0 h 30"/>
                  <a:gd name="T2" fmla="*/ 9 w 19"/>
                  <a:gd name="T3" fmla="*/ 10 h 30"/>
                  <a:gd name="T4" fmla="*/ 9 w 19"/>
                  <a:gd name="T5" fmla="*/ 20 h 30"/>
                  <a:gd name="T6" fmla="*/ 0 w 19"/>
                  <a:gd name="T7" fmla="*/ 30 h 30"/>
                  <a:gd name="T8" fmla="*/ 0 60000 65536"/>
                  <a:gd name="T9" fmla="*/ 0 60000 65536"/>
                  <a:gd name="T10" fmla="*/ 0 60000 65536"/>
                  <a:gd name="T11" fmla="*/ 0 60000 65536"/>
                  <a:gd name="T12" fmla="*/ 0 w 19"/>
                  <a:gd name="T13" fmla="*/ 0 h 30"/>
                  <a:gd name="T14" fmla="*/ 19 w 19"/>
                  <a:gd name="T15" fmla="*/ 30 h 30"/>
                </a:gdLst>
                <a:ahLst/>
                <a:cxnLst>
                  <a:cxn ang="T8">
                    <a:pos x="T0" y="T1"/>
                  </a:cxn>
                  <a:cxn ang="T9">
                    <a:pos x="T2" y="T3"/>
                  </a:cxn>
                  <a:cxn ang="T10">
                    <a:pos x="T4" y="T5"/>
                  </a:cxn>
                  <a:cxn ang="T11">
                    <a:pos x="T6" y="T7"/>
                  </a:cxn>
                </a:cxnLst>
                <a:rect l="T12" t="T13" r="T14" b="T15"/>
                <a:pathLst>
                  <a:path w="19" h="30">
                    <a:moveTo>
                      <a:pt x="19" y="0"/>
                    </a:moveTo>
                    <a:lnTo>
                      <a:pt x="9" y="10"/>
                    </a:lnTo>
                    <a:lnTo>
                      <a:pt x="9" y="20"/>
                    </a:lnTo>
                    <a:lnTo>
                      <a:pt x="0" y="30"/>
                    </a:lnTo>
                  </a:path>
                </a:pathLst>
              </a:custGeom>
              <a:noFill/>
              <a:ln w="15875">
                <a:solidFill>
                  <a:srgbClr val="FF4F51"/>
                </a:solidFill>
                <a:round/>
                <a:headEnd/>
                <a:tailEnd/>
              </a:ln>
            </p:spPr>
            <p:txBody>
              <a:bodyPr/>
              <a:lstStyle/>
              <a:p>
                <a:endParaRPr lang="es-ES_tradnl">
                  <a:solidFill>
                    <a:srgbClr val="000000"/>
                  </a:solidFill>
                </a:endParaRPr>
              </a:p>
            </p:txBody>
          </p:sp>
          <p:sp>
            <p:nvSpPr>
              <p:cNvPr id="498394" name="Line 84"/>
              <p:cNvSpPr>
                <a:spLocks noChangeShapeType="1"/>
              </p:cNvSpPr>
              <p:nvPr/>
            </p:nvSpPr>
            <p:spPr bwMode="auto">
              <a:xfrm flipV="1">
                <a:off x="592" y="1491"/>
                <a:ext cx="1" cy="49"/>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5" name="Line 85"/>
              <p:cNvSpPr>
                <a:spLocks noChangeShapeType="1"/>
              </p:cNvSpPr>
              <p:nvPr/>
            </p:nvSpPr>
            <p:spPr bwMode="auto">
              <a:xfrm flipV="1">
                <a:off x="563" y="1521"/>
                <a:ext cx="1" cy="29"/>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6" name="Line 86"/>
              <p:cNvSpPr>
                <a:spLocks noChangeShapeType="1"/>
              </p:cNvSpPr>
              <p:nvPr/>
            </p:nvSpPr>
            <p:spPr bwMode="auto">
              <a:xfrm>
                <a:off x="582" y="1501"/>
                <a:ext cx="1"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7" name="Line 87"/>
              <p:cNvSpPr>
                <a:spLocks noChangeShapeType="1"/>
              </p:cNvSpPr>
              <p:nvPr/>
            </p:nvSpPr>
            <p:spPr bwMode="auto">
              <a:xfrm>
                <a:off x="582" y="1511"/>
                <a:ext cx="1" cy="29"/>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8" name="Line 88"/>
              <p:cNvSpPr>
                <a:spLocks noChangeShapeType="1"/>
              </p:cNvSpPr>
              <p:nvPr/>
            </p:nvSpPr>
            <p:spPr bwMode="auto">
              <a:xfrm flipH="1">
                <a:off x="631" y="1501"/>
                <a:ext cx="10" cy="1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399" name="Freeform 89"/>
              <p:cNvSpPr>
                <a:spLocks/>
              </p:cNvSpPr>
              <p:nvPr/>
            </p:nvSpPr>
            <p:spPr bwMode="auto">
              <a:xfrm>
                <a:off x="621" y="1511"/>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4F51"/>
                </a:solidFill>
                <a:round/>
                <a:headEnd/>
                <a:tailEnd/>
              </a:ln>
            </p:spPr>
            <p:txBody>
              <a:bodyPr/>
              <a:lstStyle/>
              <a:p>
                <a:endParaRPr lang="es-ES_tradnl">
                  <a:solidFill>
                    <a:srgbClr val="000000"/>
                  </a:solidFill>
                </a:endParaRPr>
              </a:p>
            </p:txBody>
          </p:sp>
          <p:sp>
            <p:nvSpPr>
              <p:cNvPr id="498400" name="Freeform 90"/>
              <p:cNvSpPr>
                <a:spLocks/>
              </p:cNvSpPr>
              <p:nvPr/>
            </p:nvSpPr>
            <p:spPr bwMode="auto">
              <a:xfrm>
                <a:off x="572" y="1441"/>
                <a:ext cx="89" cy="70"/>
              </a:xfrm>
              <a:custGeom>
                <a:avLst/>
                <a:gdLst>
                  <a:gd name="T0" fmla="*/ 89 w 89"/>
                  <a:gd name="T1" fmla="*/ 70 h 70"/>
                  <a:gd name="T2" fmla="*/ 89 w 89"/>
                  <a:gd name="T3" fmla="*/ 50 h 70"/>
                  <a:gd name="T4" fmla="*/ 79 w 89"/>
                  <a:gd name="T5" fmla="*/ 40 h 70"/>
                  <a:gd name="T6" fmla="*/ 79 w 89"/>
                  <a:gd name="T7" fmla="*/ 30 h 70"/>
                  <a:gd name="T8" fmla="*/ 69 w 89"/>
                  <a:gd name="T9" fmla="*/ 30 h 70"/>
                  <a:gd name="T10" fmla="*/ 69 w 89"/>
                  <a:gd name="T11" fmla="*/ 20 h 70"/>
                  <a:gd name="T12" fmla="*/ 59 w 89"/>
                  <a:gd name="T13" fmla="*/ 20 h 70"/>
                  <a:gd name="T14" fmla="*/ 59 w 89"/>
                  <a:gd name="T15" fmla="*/ 10 h 70"/>
                  <a:gd name="T16" fmla="*/ 49 w 89"/>
                  <a:gd name="T17" fmla="*/ 10 h 70"/>
                  <a:gd name="T18" fmla="*/ 40 w 89"/>
                  <a:gd name="T19" fmla="*/ 0 h 70"/>
                  <a:gd name="T20" fmla="*/ 10 w 89"/>
                  <a:gd name="T21" fmla="*/ 0 h 70"/>
                  <a:gd name="T22" fmla="*/ 10 w 89"/>
                  <a:gd name="T23" fmla="*/ 10 h 70"/>
                  <a:gd name="T24" fmla="*/ 0 w 89"/>
                  <a:gd name="T25" fmla="*/ 20 h 70"/>
                  <a:gd name="T26" fmla="*/ 0 w 89"/>
                  <a:gd name="T27" fmla="*/ 30 h 70"/>
                  <a:gd name="T28" fmla="*/ 10 w 89"/>
                  <a:gd name="T29" fmla="*/ 20 h 70"/>
                  <a:gd name="T30" fmla="*/ 10 w 89"/>
                  <a:gd name="T31" fmla="*/ 10 h 70"/>
                  <a:gd name="T32" fmla="*/ 20 w 89"/>
                  <a:gd name="T33" fmla="*/ 0 h 70"/>
                  <a:gd name="T34" fmla="*/ 30 w 89"/>
                  <a:gd name="T35" fmla="*/ 10 h 70"/>
                  <a:gd name="T36" fmla="*/ 40 w 89"/>
                  <a:gd name="T37" fmla="*/ 10 h 70"/>
                  <a:gd name="T38" fmla="*/ 49 w 89"/>
                  <a:gd name="T39" fmla="*/ 20 h 70"/>
                  <a:gd name="T40" fmla="*/ 59 w 89"/>
                  <a:gd name="T41" fmla="*/ 20 h 70"/>
                  <a:gd name="T42" fmla="*/ 69 w 89"/>
                  <a:gd name="T43" fmla="*/ 30 h 70"/>
                  <a:gd name="T44" fmla="*/ 69 w 89"/>
                  <a:gd name="T45" fmla="*/ 40 h 70"/>
                  <a:gd name="T46" fmla="*/ 79 w 89"/>
                  <a:gd name="T47" fmla="*/ 40 h 70"/>
                  <a:gd name="T48" fmla="*/ 79 w 89"/>
                  <a:gd name="T49" fmla="*/ 50 h 70"/>
                  <a:gd name="T50" fmla="*/ 89 w 89"/>
                  <a:gd name="T51" fmla="*/ 60 h 70"/>
                  <a:gd name="T52" fmla="*/ 89 w 89"/>
                  <a:gd name="T53" fmla="*/ 70 h 7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9"/>
                  <a:gd name="T82" fmla="*/ 0 h 70"/>
                  <a:gd name="T83" fmla="*/ 89 w 89"/>
                  <a:gd name="T84" fmla="*/ 70 h 7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9" h="70">
                    <a:moveTo>
                      <a:pt x="89" y="70"/>
                    </a:moveTo>
                    <a:lnTo>
                      <a:pt x="89" y="50"/>
                    </a:lnTo>
                    <a:lnTo>
                      <a:pt x="79" y="40"/>
                    </a:lnTo>
                    <a:lnTo>
                      <a:pt x="79" y="30"/>
                    </a:lnTo>
                    <a:lnTo>
                      <a:pt x="69" y="30"/>
                    </a:lnTo>
                    <a:lnTo>
                      <a:pt x="69" y="20"/>
                    </a:lnTo>
                    <a:lnTo>
                      <a:pt x="59" y="20"/>
                    </a:lnTo>
                    <a:lnTo>
                      <a:pt x="59" y="10"/>
                    </a:lnTo>
                    <a:lnTo>
                      <a:pt x="49" y="10"/>
                    </a:lnTo>
                    <a:lnTo>
                      <a:pt x="40" y="0"/>
                    </a:lnTo>
                    <a:lnTo>
                      <a:pt x="10" y="0"/>
                    </a:lnTo>
                    <a:lnTo>
                      <a:pt x="10" y="10"/>
                    </a:lnTo>
                    <a:lnTo>
                      <a:pt x="0" y="20"/>
                    </a:lnTo>
                    <a:lnTo>
                      <a:pt x="0" y="30"/>
                    </a:lnTo>
                    <a:lnTo>
                      <a:pt x="10" y="20"/>
                    </a:lnTo>
                    <a:lnTo>
                      <a:pt x="10" y="10"/>
                    </a:lnTo>
                    <a:lnTo>
                      <a:pt x="20" y="0"/>
                    </a:lnTo>
                    <a:lnTo>
                      <a:pt x="30" y="10"/>
                    </a:lnTo>
                    <a:lnTo>
                      <a:pt x="40" y="10"/>
                    </a:lnTo>
                    <a:lnTo>
                      <a:pt x="49" y="20"/>
                    </a:lnTo>
                    <a:lnTo>
                      <a:pt x="59" y="20"/>
                    </a:lnTo>
                    <a:lnTo>
                      <a:pt x="69" y="30"/>
                    </a:lnTo>
                    <a:lnTo>
                      <a:pt x="69" y="40"/>
                    </a:lnTo>
                    <a:lnTo>
                      <a:pt x="79" y="40"/>
                    </a:lnTo>
                    <a:lnTo>
                      <a:pt x="79" y="50"/>
                    </a:lnTo>
                    <a:lnTo>
                      <a:pt x="89" y="60"/>
                    </a:lnTo>
                    <a:lnTo>
                      <a:pt x="89" y="7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498401" name="Freeform 91"/>
              <p:cNvSpPr>
                <a:spLocks/>
              </p:cNvSpPr>
              <p:nvPr/>
            </p:nvSpPr>
            <p:spPr bwMode="auto">
              <a:xfrm>
                <a:off x="572" y="1511"/>
                <a:ext cx="108" cy="148"/>
              </a:xfrm>
              <a:custGeom>
                <a:avLst/>
                <a:gdLst>
                  <a:gd name="T0" fmla="*/ 49 w 108"/>
                  <a:gd name="T1" fmla="*/ 10 h 148"/>
                  <a:gd name="T2" fmla="*/ 59 w 108"/>
                  <a:gd name="T3" fmla="*/ 10 h 148"/>
                  <a:gd name="T4" fmla="*/ 69 w 108"/>
                  <a:gd name="T5" fmla="*/ 0 h 148"/>
                  <a:gd name="T6" fmla="*/ 79 w 108"/>
                  <a:gd name="T7" fmla="*/ 0 h 148"/>
                  <a:gd name="T8" fmla="*/ 89 w 108"/>
                  <a:gd name="T9" fmla="*/ 10 h 148"/>
                  <a:gd name="T10" fmla="*/ 98 w 108"/>
                  <a:gd name="T11" fmla="*/ 10 h 148"/>
                  <a:gd name="T12" fmla="*/ 98 w 108"/>
                  <a:gd name="T13" fmla="*/ 29 h 148"/>
                  <a:gd name="T14" fmla="*/ 108 w 108"/>
                  <a:gd name="T15" fmla="*/ 29 h 148"/>
                  <a:gd name="T16" fmla="*/ 108 w 108"/>
                  <a:gd name="T17" fmla="*/ 69 h 148"/>
                  <a:gd name="T18" fmla="*/ 79 w 108"/>
                  <a:gd name="T19" fmla="*/ 99 h 148"/>
                  <a:gd name="T20" fmla="*/ 79 w 108"/>
                  <a:gd name="T21" fmla="*/ 109 h 148"/>
                  <a:gd name="T22" fmla="*/ 69 w 108"/>
                  <a:gd name="T23" fmla="*/ 109 h 148"/>
                  <a:gd name="T24" fmla="*/ 69 w 108"/>
                  <a:gd name="T25" fmla="*/ 119 h 148"/>
                  <a:gd name="T26" fmla="*/ 49 w 108"/>
                  <a:gd name="T27" fmla="*/ 138 h 148"/>
                  <a:gd name="T28" fmla="*/ 40 w 108"/>
                  <a:gd name="T29" fmla="*/ 138 h 148"/>
                  <a:gd name="T30" fmla="*/ 40 w 108"/>
                  <a:gd name="T31" fmla="*/ 148 h 148"/>
                  <a:gd name="T32" fmla="*/ 30 w 108"/>
                  <a:gd name="T33" fmla="*/ 148 h 148"/>
                  <a:gd name="T34" fmla="*/ 20 w 108"/>
                  <a:gd name="T35" fmla="*/ 138 h 148"/>
                  <a:gd name="T36" fmla="*/ 20 w 108"/>
                  <a:gd name="T37" fmla="*/ 89 h 148"/>
                  <a:gd name="T38" fmla="*/ 10 w 108"/>
                  <a:gd name="T39" fmla="*/ 89 h 148"/>
                  <a:gd name="T40" fmla="*/ 10 w 108"/>
                  <a:gd name="T41" fmla="*/ 79 h 148"/>
                  <a:gd name="T42" fmla="*/ 0 w 108"/>
                  <a:gd name="T43" fmla="*/ 79 h 148"/>
                  <a:gd name="T44" fmla="*/ 0 w 108"/>
                  <a:gd name="T45" fmla="*/ 39 h 148"/>
                  <a:gd name="T46" fmla="*/ 10 w 108"/>
                  <a:gd name="T47" fmla="*/ 39 h 148"/>
                  <a:gd name="T48" fmla="*/ 30 w 108"/>
                  <a:gd name="T49" fmla="*/ 20 h 148"/>
                  <a:gd name="T50" fmla="*/ 40 w 108"/>
                  <a:gd name="T51" fmla="*/ 20 h 148"/>
                  <a:gd name="T52" fmla="*/ 40 w 108"/>
                  <a:gd name="T53" fmla="*/ 10 h 148"/>
                  <a:gd name="T54" fmla="*/ 49 w 108"/>
                  <a:gd name="T55" fmla="*/ 10 h 14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08"/>
                  <a:gd name="T85" fmla="*/ 0 h 148"/>
                  <a:gd name="T86" fmla="*/ 108 w 108"/>
                  <a:gd name="T87" fmla="*/ 148 h 14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08" h="148">
                    <a:moveTo>
                      <a:pt x="49" y="10"/>
                    </a:moveTo>
                    <a:lnTo>
                      <a:pt x="59" y="10"/>
                    </a:lnTo>
                    <a:lnTo>
                      <a:pt x="69" y="0"/>
                    </a:lnTo>
                    <a:lnTo>
                      <a:pt x="79" y="0"/>
                    </a:lnTo>
                    <a:lnTo>
                      <a:pt x="89" y="10"/>
                    </a:lnTo>
                    <a:lnTo>
                      <a:pt x="98" y="10"/>
                    </a:lnTo>
                    <a:lnTo>
                      <a:pt x="98" y="29"/>
                    </a:lnTo>
                    <a:lnTo>
                      <a:pt x="108" y="29"/>
                    </a:lnTo>
                    <a:lnTo>
                      <a:pt x="108" y="69"/>
                    </a:lnTo>
                    <a:lnTo>
                      <a:pt x="79" y="99"/>
                    </a:lnTo>
                    <a:lnTo>
                      <a:pt x="79" y="109"/>
                    </a:lnTo>
                    <a:lnTo>
                      <a:pt x="69" y="109"/>
                    </a:lnTo>
                    <a:lnTo>
                      <a:pt x="69" y="119"/>
                    </a:lnTo>
                    <a:lnTo>
                      <a:pt x="49" y="138"/>
                    </a:lnTo>
                    <a:lnTo>
                      <a:pt x="40" y="138"/>
                    </a:lnTo>
                    <a:lnTo>
                      <a:pt x="40" y="148"/>
                    </a:lnTo>
                    <a:lnTo>
                      <a:pt x="30" y="148"/>
                    </a:lnTo>
                    <a:lnTo>
                      <a:pt x="20" y="138"/>
                    </a:lnTo>
                    <a:lnTo>
                      <a:pt x="20" y="89"/>
                    </a:lnTo>
                    <a:lnTo>
                      <a:pt x="10" y="89"/>
                    </a:lnTo>
                    <a:lnTo>
                      <a:pt x="10" y="79"/>
                    </a:lnTo>
                    <a:lnTo>
                      <a:pt x="0" y="79"/>
                    </a:lnTo>
                    <a:lnTo>
                      <a:pt x="0" y="39"/>
                    </a:lnTo>
                    <a:lnTo>
                      <a:pt x="10" y="39"/>
                    </a:lnTo>
                    <a:lnTo>
                      <a:pt x="30" y="20"/>
                    </a:lnTo>
                    <a:lnTo>
                      <a:pt x="40" y="20"/>
                    </a:lnTo>
                    <a:lnTo>
                      <a:pt x="40" y="10"/>
                    </a:lnTo>
                    <a:lnTo>
                      <a:pt x="49" y="1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402" name="Freeform 92"/>
              <p:cNvSpPr>
                <a:spLocks/>
              </p:cNvSpPr>
              <p:nvPr/>
            </p:nvSpPr>
            <p:spPr bwMode="auto">
              <a:xfrm>
                <a:off x="592" y="1540"/>
                <a:ext cx="69" cy="99"/>
              </a:xfrm>
              <a:custGeom>
                <a:avLst/>
                <a:gdLst>
                  <a:gd name="T0" fmla="*/ 69 w 69"/>
                  <a:gd name="T1" fmla="*/ 10 h 99"/>
                  <a:gd name="T2" fmla="*/ 69 w 69"/>
                  <a:gd name="T3" fmla="*/ 40 h 99"/>
                  <a:gd name="T4" fmla="*/ 59 w 69"/>
                  <a:gd name="T5" fmla="*/ 40 h 99"/>
                  <a:gd name="T6" fmla="*/ 59 w 69"/>
                  <a:gd name="T7" fmla="*/ 60 h 99"/>
                  <a:gd name="T8" fmla="*/ 49 w 69"/>
                  <a:gd name="T9" fmla="*/ 60 h 99"/>
                  <a:gd name="T10" fmla="*/ 49 w 69"/>
                  <a:gd name="T11" fmla="*/ 70 h 99"/>
                  <a:gd name="T12" fmla="*/ 29 w 69"/>
                  <a:gd name="T13" fmla="*/ 90 h 99"/>
                  <a:gd name="T14" fmla="*/ 20 w 69"/>
                  <a:gd name="T15" fmla="*/ 90 h 99"/>
                  <a:gd name="T16" fmla="*/ 20 w 69"/>
                  <a:gd name="T17" fmla="*/ 99 h 99"/>
                  <a:gd name="T18" fmla="*/ 10 w 69"/>
                  <a:gd name="T19" fmla="*/ 99 h 99"/>
                  <a:gd name="T20" fmla="*/ 10 w 69"/>
                  <a:gd name="T21" fmla="*/ 80 h 99"/>
                  <a:gd name="T22" fmla="*/ 0 w 69"/>
                  <a:gd name="T23" fmla="*/ 80 h 99"/>
                  <a:gd name="T24" fmla="*/ 0 w 69"/>
                  <a:gd name="T25" fmla="*/ 40 h 99"/>
                  <a:gd name="T26" fmla="*/ 10 w 69"/>
                  <a:gd name="T27" fmla="*/ 40 h 99"/>
                  <a:gd name="T28" fmla="*/ 10 w 69"/>
                  <a:gd name="T29" fmla="*/ 20 h 99"/>
                  <a:gd name="T30" fmla="*/ 20 w 69"/>
                  <a:gd name="T31" fmla="*/ 20 h 99"/>
                  <a:gd name="T32" fmla="*/ 20 w 69"/>
                  <a:gd name="T33" fmla="*/ 10 h 99"/>
                  <a:gd name="T34" fmla="*/ 29 w 69"/>
                  <a:gd name="T35" fmla="*/ 10 h 99"/>
                  <a:gd name="T36" fmla="*/ 29 w 69"/>
                  <a:gd name="T37" fmla="*/ 0 h 99"/>
                  <a:gd name="T38" fmla="*/ 59 w 69"/>
                  <a:gd name="T39" fmla="*/ 0 h 99"/>
                  <a:gd name="T40" fmla="*/ 69 w 69"/>
                  <a:gd name="T41" fmla="*/ 10 h 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9"/>
                  <a:gd name="T64" fmla="*/ 0 h 99"/>
                  <a:gd name="T65" fmla="*/ 69 w 69"/>
                  <a:gd name="T66" fmla="*/ 99 h 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9" h="99">
                    <a:moveTo>
                      <a:pt x="69" y="10"/>
                    </a:moveTo>
                    <a:lnTo>
                      <a:pt x="69" y="40"/>
                    </a:lnTo>
                    <a:lnTo>
                      <a:pt x="59" y="40"/>
                    </a:lnTo>
                    <a:lnTo>
                      <a:pt x="59" y="60"/>
                    </a:lnTo>
                    <a:lnTo>
                      <a:pt x="49" y="60"/>
                    </a:lnTo>
                    <a:lnTo>
                      <a:pt x="49" y="70"/>
                    </a:lnTo>
                    <a:lnTo>
                      <a:pt x="29" y="90"/>
                    </a:lnTo>
                    <a:lnTo>
                      <a:pt x="20" y="90"/>
                    </a:lnTo>
                    <a:lnTo>
                      <a:pt x="20" y="99"/>
                    </a:lnTo>
                    <a:lnTo>
                      <a:pt x="10" y="99"/>
                    </a:lnTo>
                    <a:lnTo>
                      <a:pt x="10" y="80"/>
                    </a:lnTo>
                    <a:lnTo>
                      <a:pt x="0" y="80"/>
                    </a:lnTo>
                    <a:lnTo>
                      <a:pt x="0" y="40"/>
                    </a:lnTo>
                    <a:lnTo>
                      <a:pt x="10" y="40"/>
                    </a:lnTo>
                    <a:lnTo>
                      <a:pt x="10" y="20"/>
                    </a:lnTo>
                    <a:lnTo>
                      <a:pt x="20" y="20"/>
                    </a:lnTo>
                    <a:lnTo>
                      <a:pt x="20" y="10"/>
                    </a:lnTo>
                    <a:lnTo>
                      <a:pt x="29" y="10"/>
                    </a:lnTo>
                    <a:lnTo>
                      <a:pt x="29" y="0"/>
                    </a:lnTo>
                    <a:lnTo>
                      <a:pt x="59" y="0"/>
                    </a:lnTo>
                    <a:lnTo>
                      <a:pt x="69" y="1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403" name="Freeform 93"/>
              <p:cNvSpPr>
                <a:spLocks/>
              </p:cNvSpPr>
              <p:nvPr/>
            </p:nvSpPr>
            <p:spPr bwMode="auto">
              <a:xfrm>
                <a:off x="592" y="1550"/>
                <a:ext cx="69" cy="80"/>
              </a:xfrm>
              <a:custGeom>
                <a:avLst/>
                <a:gdLst>
                  <a:gd name="T0" fmla="*/ 10 w 69"/>
                  <a:gd name="T1" fmla="*/ 80 h 80"/>
                  <a:gd name="T2" fmla="*/ 10 w 69"/>
                  <a:gd name="T3" fmla="*/ 70 h 80"/>
                  <a:gd name="T4" fmla="*/ 0 w 69"/>
                  <a:gd name="T5" fmla="*/ 60 h 80"/>
                  <a:gd name="T6" fmla="*/ 0 w 69"/>
                  <a:gd name="T7" fmla="*/ 50 h 80"/>
                  <a:gd name="T8" fmla="*/ 10 w 69"/>
                  <a:gd name="T9" fmla="*/ 40 h 80"/>
                  <a:gd name="T10" fmla="*/ 10 w 69"/>
                  <a:gd name="T11" fmla="*/ 20 h 80"/>
                  <a:gd name="T12" fmla="*/ 20 w 69"/>
                  <a:gd name="T13" fmla="*/ 20 h 80"/>
                  <a:gd name="T14" fmla="*/ 20 w 69"/>
                  <a:gd name="T15" fmla="*/ 10 h 80"/>
                  <a:gd name="T16" fmla="*/ 29 w 69"/>
                  <a:gd name="T17" fmla="*/ 10 h 80"/>
                  <a:gd name="T18" fmla="*/ 29 w 69"/>
                  <a:gd name="T19" fmla="*/ 0 h 80"/>
                  <a:gd name="T20" fmla="*/ 59 w 69"/>
                  <a:gd name="T21" fmla="*/ 0 h 80"/>
                  <a:gd name="T22" fmla="*/ 69 w 69"/>
                  <a:gd name="T23" fmla="*/ 10 h 80"/>
                  <a:gd name="T24" fmla="*/ 69 w 69"/>
                  <a:gd name="T25" fmla="*/ 20 h 80"/>
                  <a:gd name="T26" fmla="*/ 59 w 69"/>
                  <a:gd name="T27" fmla="*/ 30 h 80"/>
                  <a:gd name="T28" fmla="*/ 59 w 69"/>
                  <a:gd name="T29" fmla="*/ 40 h 80"/>
                  <a:gd name="T30" fmla="*/ 49 w 69"/>
                  <a:gd name="T31" fmla="*/ 50 h 80"/>
                  <a:gd name="T32" fmla="*/ 49 w 69"/>
                  <a:gd name="T33" fmla="*/ 60 h 80"/>
                  <a:gd name="T34" fmla="*/ 39 w 69"/>
                  <a:gd name="T35" fmla="*/ 60 h 80"/>
                  <a:gd name="T36" fmla="*/ 39 w 69"/>
                  <a:gd name="T37" fmla="*/ 70 h 80"/>
                  <a:gd name="T38" fmla="*/ 29 w 69"/>
                  <a:gd name="T39" fmla="*/ 70 h 80"/>
                  <a:gd name="T40" fmla="*/ 29 w 69"/>
                  <a:gd name="T41" fmla="*/ 80 h 80"/>
                  <a:gd name="T42" fmla="*/ 10 w 69"/>
                  <a:gd name="T43" fmla="*/ 80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9"/>
                  <a:gd name="T67" fmla="*/ 0 h 80"/>
                  <a:gd name="T68" fmla="*/ 69 w 69"/>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9" h="80">
                    <a:moveTo>
                      <a:pt x="10" y="80"/>
                    </a:moveTo>
                    <a:lnTo>
                      <a:pt x="10" y="70"/>
                    </a:lnTo>
                    <a:lnTo>
                      <a:pt x="0" y="60"/>
                    </a:lnTo>
                    <a:lnTo>
                      <a:pt x="0" y="50"/>
                    </a:lnTo>
                    <a:lnTo>
                      <a:pt x="10" y="40"/>
                    </a:lnTo>
                    <a:lnTo>
                      <a:pt x="10" y="20"/>
                    </a:lnTo>
                    <a:lnTo>
                      <a:pt x="20" y="20"/>
                    </a:lnTo>
                    <a:lnTo>
                      <a:pt x="20" y="10"/>
                    </a:lnTo>
                    <a:lnTo>
                      <a:pt x="29" y="10"/>
                    </a:lnTo>
                    <a:lnTo>
                      <a:pt x="29" y="0"/>
                    </a:lnTo>
                    <a:lnTo>
                      <a:pt x="59" y="0"/>
                    </a:lnTo>
                    <a:lnTo>
                      <a:pt x="69" y="10"/>
                    </a:lnTo>
                    <a:lnTo>
                      <a:pt x="69" y="20"/>
                    </a:lnTo>
                    <a:lnTo>
                      <a:pt x="59" y="30"/>
                    </a:lnTo>
                    <a:lnTo>
                      <a:pt x="59" y="40"/>
                    </a:lnTo>
                    <a:lnTo>
                      <a:pt x="49" y="50"/>
                    </a:lnTo>
                    <a:lnTo>
                      <a:pt x="49" y="60"/>
                    </a:lnTo>
                    <a:lnTo>
                      <a:pt x="39" y="60"/>
                    </a:lnTo>
                    <a:lnTo>
                      <a:pt x="39" y="70"/>
                    </a:lnTo>
                    <a:lnTo>
                      <a:pt x="29" y="70"/>
                    </a:lnTo>
                    <a:lnTo>
                      <a:pt x="29" y="80"/>
                    </a:lnTo>
                    <a:lnTo>
                      <a:pt x="10" y="80"/>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98404" name="Freeform 94"/>
              <p:cNvSpPr>
                <a:spLocks/>
              </p:cNvSpPr>
              <p:nvPr/>
            </p:nvSpPr>
            <p:spPr bwMode="auto">
              <a:xfrm>
                <a:off x="602" y="1560"/>
                <a:ext cx="49" cy="70"/>
              </a:xfrm>
              <a:custGeom>
                <a:avLst/>
                <a:gdLst>
                  <a:gd name="T0" fmla="*/ 0 w 49"/>
                  <a:gd name="T1" fmla="*/ 70 h 70"/>
                  <a:gd name="T2" fmla="*/ 0 w 49"/>
                  <a:gd name="T3" fmla="*/ 20 h 70"/>
                  <a:gd name="T4" fmla="*/ 10 w 49"/>
                  <a:gd name="T5" fmla="*/ 10 h 70"/>
                  <a:gd name="T6" fmla="*/ 10 w 49"/>
                  <a:gd name="T7" fmla="*/ 0 h 70"/>
                  <a:gd name="T8" fmla="*/ 49 w 49"/>
                  <a:gd name="T9" fmla="*/ 0 h 70"/>
                  <a:gd name="T10" fmla="*/ 49 w 49"/>
                  <a:gd name="T11" fmla="*/ 20 h 70"/>
                  <a:gd name="T12" fmla="*/ 39 w 49"/>
                  <a:gd name="T13" fmla="*/ 30 h 70"/>
                  <a:gd name="T14" fmla="*/ 39 w 49"/>
                  <a:gd name="T15" fmla="*/ 40 h 70"/>
                  <a:gd name="T16" fmla="*/ 19 w 49"/>
                  <a:gd name="T17" fmla="*/ 60 h 70"/>
                  <a:gd name="T18" fmla="*/ 10 w 49"/>
                  <a:gd name="T19" fmla="*/ 60 h 70"/>
                  <a:gd name="T20" fmla="*/ 10 w 49"/>
                  <a:gd name="T21" fmla="*/ 70 h 70"/>
                  <a:gd name="T22" fmla="*/ 0 w 49"/>
                  <a:gd name="T23" fmla="*/ 7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70"/>
                  <a:gd name="T38" fmla="*/ 49 w 49"/>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70">
                    <a:moveTo>
                      <a:pt x="0" y="70"/>
                    </a:moveTo>
                    <a:lnTo>
                      <a:pt x="0" y="20"/>
                    </a:lnTo>
                    <a:lnTo>
                      <a:pt x="10" y="10"/>
                    </a:lnTo>
                    <a:lnTo>
                      <a:pt x="10" y="0"/>
                    </a:lnTo>
                    <a:lnTo>
                      <a:pt x="49" y="0"/>
                    </a:lnTo>
                    <a:lnTo>
                      <a:pt x="49" y="20"/>
                    </a:lnTo>
                    <a:lnTo>
                      <a:pt x="39" y="30"/>
                    </a:lnTo>
                    <a:lnTo>
                      <a:pt x="39" y="40"/>
                    </a:lnTo>
                    <a:lnTo>
                      <a:pt x="19" y="60"/>
                    </a:lnTo>
                    <a:lnTo>
                      <a:pt x="10" y="60"/>
                    </a:lnTo>
                    <a:lnTo>
                      <a:pt x="10" y="70"/>
                    </a:lnTo>
                    <a:lnTo>
                      <a:pt x="0" y="7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8405" name="Freeform 95"/>
              <p:cNvSpPr>
                <a:spLocks/>
              </p:cNvSpPr>
              <p:nvPr/>
            </p:nvSpPr>
            <p:spPr bwMode="auto">
              <a:xfrm>
                <a:off x="602" y="1560"/>
                <a:ext cx="49" cy="60"/>
              </a:xfrm>
              <a:custGeom>
                <a:avLst/>
                <a:gdLst>
                  <a:gd name="T0" fmla="*/ 0 w 49"/>
                  <a:gd name="T1" fmla="*/ 60 h 60"/>
                  <a:gd name="T2" fmla="*/ 0 w 49"/>
                  <a:gd name="T3" fmla="*/ 30 h 60"/>
                  <a:gd name="T4" fmla="*/ 19 w 49"/>
                  <a:gd name="T5" fmla="*/ 10 h 60"/>
                  <a:gd name="T6" fmla="*/ 29 w 49"/>
                  <a:gd name="T7" fmla="*/ 10 h 60"/>
                  <a:gd name="T8" fmla="*/ 29 w 49"/>
                  <a:gd name="T9" fmla="*/ 0 h 60"/>
                  <a:gd name="T10" fmla="*/ 49 w 49"/>
                  <a:gd name="T11" fmla="*/ 0 h 60"/>
                  <a:gd name="T12" fmla="*/ 49 w 49"/>
                  <a:gd name="T13" fmla="*/ 20 h 60"/>
                  <a:gd name="T14" fmla="*/ 39 w 49"/>
                  <a:gd name="T15" fmla="*/ 20 h 60"/>
                  <a:gd name="T16" fmla="*/ 39 w 49"/>
                  <a:gd name="T17" fmla="*/ 40 h 60"/>
                  <a:gd name="T18" fmla="*/ 29 w 49"/>
                  <a:gd name="T19" fmla="*/ 40 h 60"/>
                  <a:gd name="T20" fmla="*/ 29 w 49"/>
                  <a:gd name="T21" fmla="*/ 50 h 60"/>
                  <a:gd name="T22" fmla="*/ 19 w 49"/>
                  <a:gd name="T23" fmla="*/ 50 h 60"/>
                  <a:gd name="T24" fmla="*/ 19 w 49"/>
                  <a:gd name="T25" fmla="*/ 60 h 60"/>
                  <a:gd name="T26" fmla="*/ 0 w 49"/>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60"/>
                  <a:gd name="T44" fmla="*/ 49 w 49"/>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60">
                    <a:moveTo>
                      <a:pt x="0" y="60"/>
                    </a:moveTo>
                    <a:lnTo>
                      <a:pt x="0" y="30"/>
                    </a:lnTo>
                    <a:lnTo>
                      <a:pt x="19" y="10"/>
                    </a:lnTo>
                    <a:lnTo>
                      <a:pt x="29" y="10"/>
                    </a:lnTo>
                    <a:lnTo>
                      <a:pt x="29" y="0"/>
                    </a:lnTo>
                    <a:lnTo>
                      <a:pt x="49" y="0"/>
                    </a:lnTo>
                    <a:lnTo>
                      <a:pt x="49" y="20"/>
                    </a:lnTo>
                    <a:lnTo>
                      <a:pt x="39" y="20"/>
                    </a:lnTo>
                    <a:lnTo>
                      <a:pt x="39" y="40"/>
                    </a:lnTo>
                    <a:lnTo>
                      <a:pt x="29" y="40"/>
                    </a:lnTo>
                    <a:lnTo>
                      <a:pt x="29" y="50"/>
                    </a:lnTo>
                    <a:lnTo>
                      <a:pt x="19" y="50"/>
                    </a:lnTo>
                    <a:lnTo>
                      <a:pt x="19" y="60"/>
                    </a:lnTo>
                    <a:lnTo>
                      <a:pt x="0" y="6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8406" name="Freeform 96"/>
              <p:cNvSpPr>
                <a:spLocks/>
              </p:cNvSpPr>
              <p:nvPr/>
            </p:nvSpPr>
            <p:spPr bwMode="auto">
              <a:xfrm>
                <a:off x="602" y="1570"/>
                <a:ext cx="49" cy="50"/>
              </a:xfrm>
              <a:custGeom>
                <a:avLst/>
                <a:gdLst>
                  <a:gd name="T0" fmla="*/ 0 w 49"/>
                  <a:gd name="T1" fmla="*/ 50 h 50"/>
                  <a:gd name="T2" fmla="*/ 0 w 49"/>
                  <a:gd name="T3" fmla="*/ 20 h 50"/>
                  <a:gd name="T4" fmla="*/ 10 w 49"/>
                  <a:gd name="T5" fmla="*/ 20 h 50"/>
                  <a:gd name="T6" fmla="*/ 10 w 49"/>
                  <a:gd name="T7" fmla="*/ 10 h 50"/>
                  <a:gd name="T8" fmla="*/ 19 w 49"/>
                  <a:gd name="T9" fmla="*/ 10 h 50"/>
                  <a:gd name="T10" fmla="*/ 19 w 49"/>
                  <a:gd name="T11" fmla="*/ 0 h 50"/>
                  <a:gd name="T12" fmla="*/ 49 w 49"/>
                  <a:gd name="T13" fmla="*/ 0 h 50"/>
                  <a:gd name="T14" fmla="*/ 39 w 49"/>
                  <a:gd name="T15" fmla="*/ 0 h 50"/>
                  <a:gd name="T16" fmla="*/ 39 w 49"/>
                  <a:gd name="T17" fmla="*/ 20 h 50"/>
                  <a:gd name="T18" fmla="*/ 19 w 49"/>
                  <a:gd name="T19" fmla="*/ 40 h 50"/>
                  <a:gd name="T20" fmla="*/ 19 w 49"/>
                  <a:gd name="T21" fmla="*/ 50 h 50"/>
                  <a:gd name="T22" fmla="*/ 0 w 49"/>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50"/>
                  <a:gd name="T38" fmla="*/ 49 w 4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50">
                    <a:moveTo>
                      <a:pt x="0" y="50"/>
                    </a:moveTo>
                    <a:lnTo>
                      <a:pt x="0" y="20"/>
                    </a:lnTo>
                    <a:lnTo>
                      <a:pt x="10" y="20"/>
                    </a:lnTo>
                    <a:lnTo>
                      <a:pt x="10" y="10"/>
                    </a:lnTo>
                    <a:lnTo>
                      <a:pt x="19" y="10"/>
                    </a:lnTo>
                    <a:lnTo>
                      <a:pt x="19" y="0"/>
                    </a:lnTo>
                    <a:lnTo>
                      <a:pt x="49" y="0"/>
                    </a:lnTo>
                    <a:lnTo>
                      <a:pt x="39" y="0"/>
                    </a:lnTo>
                    <a:lnTo>
                      <a:pt x="39" y="20"/>
                    </a:lnTo>
                    <a:lnTo>
                      <a:pt x="19" y="40"/>
                    </a:lnTo>
                    <a:lnTo>
                      <a:pt x="19" y="50"/>
                    </a:lnTo>
                    <a:lnTo>
                      <a:pt x="0" y="5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8407" name="Freeform 97"/>
              <p:cNvSpPr>
                <a:spLocks/>
              </p:cNvSpPr>
              <p:nvPr/>
            </p:nvSpPr>
            <p:spPr bwMode="auto">
              <a:xfrm>
                <a:off x="602" y="1570"/>
                <a:ext cx="39" cy="50"/>
              </a:xfrm>
              <a:custGeom>
                <a:avLst/>
                <a:gdLst>
                  <a:gd name="T0" fmla="*/ 0 w 39"/>
                  <a:gd name="T1" fmla="*/ 50 h 50"/>
                  <a:gd name="T2" fmla="*/ 0 w 39"/>
                  <a:gd name="T3" fmla="*/ 30 h 50"/>
                  <a:gd name="T4" fmla="*/ 10 w 39"/>
                  <a:gd name="T5" fmla="*/ 30 h 50"/>
                  <a:gd name="T6" fmla="*/ 10 w 39"/>
                  <a:gd name="T7" fmla="*/ 20 h 50"/>
                  <a:gd name="T8" fmla="*/ 19 w 39"/>
                  <a:gd name="T9" fmla="*/ 20 h 50"/>
                  <a:gd name="T10" fmla="*/ 19 w 39"/>
                  <a:gd name="T11" fmla="*/ 10 h 50"/>
                  <a:gd name="T12" fmla="*/ 29 w 39"/>
                  <a:gd name="T13" fmla="*/ 10 h 50"/>
                  <a:gd name="T14" fmla="*/ 29 w 39"/>
                  <a:gd name="T15" fmla="*/ 0 h 50"/>
                  <a:gd name="T16" fmla="*/ 39 w 39"/>
                  <a:gd name="T17" fmla="*/ 0 h 50"/>
                  <a:gd name="T18" fmla="*/ 39 w 39"/>
                  <a:gd name="T19" fmla="*/ 10 h 50"/>
                  <a:gd name="T20" fmla="*/ 29 w 39"/>
                  <a:gd name="T21" fmla="*/ 20 h 50"/>
                  <a:gd name="T22" fmla="*/ 29 w 39"/>
                  <a:gd name="T23" fmla="*/ 30 h 50"/>
                  <a:gd name="T24" fmla="*/ 19 w 39"/>
                  <a:gd name="T25" fmla="*/ 30 h 50"/>
                  <a:gd name="T26" fmla="*/ 19 w 39"/>
                  <a:gd name="T27" fmla="*/ 40 h 50"/>
                  <a:gd name="T28" fmla="*/ 10 w 39"/>
                  <a:gd name="T29" fmla="*/ 40 h 50"/>
                  <a:gd name="T30" fmla="*/ 10 w 39"/>
                  <a:gd name="T31" fmla="*/ 50 h 50"/>
                  <a:gd name="T32" fmla="*/ 0 w 39"/>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0" y="50"/>
                    </a:moveTo>
                    <a:lnTo>
                      <a:pt x="0" y="30"/>
                    </a:lnTo>
                    <a:lnTo>
                      <a:pt x="10" y="30"/>
                    </a:lnTo>
                    <a:lnTo>
                      <a:pt x="10" y="20"/>
                    </a:lnTo>
                    <a:lnTo>
                      <a:pt x="19" y="20"/>
                    </a:lnTo>
                    <a:lnTo>
                      <a:pt x="19" y="10"/>
                    </a:lnTo>
                    <a:lnTo>
                      <a:pt x="29" y="10"/>
                    </a:lnTo>
                    <a:lnTo>
                      <a:pt x="29" y="0"/>
                    </a:lnTo>
                    <a:lnTo>
                      <a:pt x="39" y="0"/>
                    </a:lnTo>
                    <a:lnTo>
                      <a:pt x="39" y="10"/>
                    </a:lnTo>
                    <a:lnTo>
                      <a:pt x="29" y="20"/>
                    </a:lnTo>
                    <a:lnTo>
                      <a:pt x="29" y="30"/>
                    </a:lnTo>
                    <a:lnTo>
                      <a:pt x="19" y="30"/>
                    </a:lnTo>
                    <a:lnTo>
                      <a:pt x="19" y="40"/>
                    </a:lnTo>
                    <a:lnTo>
                      <a:pt x="10" y="40"/>
                    </a:lnTo>
                    <a:lnTo>
                      <a:pt x="10" y="50"/>
                    </a:lnTo>
                    <a:lnTo>
                      <a:pt x="0" y="5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98408" name="Freeform 98"/>
              <p:cNvSpPr>
                <a:spLocks/>
              </p:cNvSpPr>
              <p:nvPr/>
            </p:nvSpPr>
            <p:spPr bwMode="auto">
              <a:xfrm>
                <a:off x="602" y="1570"/>
                <a:ext cx="39" cy="50"/>
              </a:xfrm>
              <a:custGeom>
                <a:avLst/>
                <a:gdLst>
                  <a:gd name="T0" fmla="*/ 39 w 39"/>
                  <a:gd name="T1" fmla="*/ 0 h 50"/>
                  <a:gd name="T2" fmla="*/ 39 w 39"/>
                  <a:gd name="T3" fmla="*/ 10 h 50"/>
                  <a:gd name="T4" fmla="*/ 29 w 39"/>
                  <a:gd name="T5" fmla="*/ 10 h 50"/>
                  <a:gd name="T6" fmla="*/ 29 w 39"/>
                  <a:gd name="T7" fmla="*/ 20 h 50"/>
                  <a:gd name="T8" fmla="*/ 19 w 39"/>
                  <a:gd name="T9" fmla="*/ 30 h 50"/>
                  <a:gd name="T10" fmla="*/ 19 w 39"/>
                  <a:gd name="T11" fmla="*/ 40 h 50"/>
                  <a:gd name="T12" fmla="*/ 10 w 39"/>
                  <a:gd name="T13" fmla="*/ 40 h 50"/>
                  <a:gd name="T14" fmla="*/ 0 w 39"/>
                  <a:gd name="T15" fmla="*/ 50 h 50"/>
                  <a:gd name="T16" fmla="*/ 0 w 39"/>
                  <a:gd name="T17" fmla="*/ 40 h 50"/>
                  <a:gd name="T18" fmla="*/ 39 w 39"/>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50"/>
                  <a:gd name="T32" fmla="*/ 39 w 39"/>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50">
                    <a:moveTo>
                      <a:pt x="39" y="0"/>
                    </a:moveTo>
                    <a:lnTo>
                      <a:pt x="39" y="10"/>
                    </a:lnTo>
                    <a:lnTo>
                      <a:pt x="29" y="10"/>
                    </a:lnTo>
                    <a:lnTo>
                      <a:pt x="29" y="20"/>
                    </a:lnTo>
                    <a:lnTo>
                      <a:pt x="19" y="30"/>
                    </a:lnTo>
                    <a:lnTo>
                      <a:pt x="19" y="40"/>
                    </a:lnTo>
                    <a:lnTo>
                      <a:pt x="10" y="40"/>
                    </a:lnTo>
                    <a:lnTo>
                      <a:pt x="0" y="50"/>
                    </a:lnTo>
                    <a:lnTo>
                      <a:pt x="0" y="40"/>
                    </a:lnTo>
                    <a:lnTo>
                      <a:pt x="39"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409" name="Freeform 99"/>
              <p:cNvSpPr>
                <a:spLocks/>
              </p:cNvSpPr>
              <p:nvPr/>
            </p:nvSpPr>
            <p:spPr bwMode="auto">
              <a:xfrm>
                <a:off x="572" y="1531"/>
                <a:ext cx="69" cy="69"/>
              </a:xfrm>
              <a:custGeom>
                <a:avLst/>
                <a:gdLst>
                  <a:gd name="T0" fmla="*/ 10 w 69"/>
                  <a:gd name="T1" fmla="*/ 9 h 69"/>
                  <a:gd name="T2" fmla="*/ 20 w 69"/>
                  <a:gd name="T3" fmla="*/ 9 h 69"/>
                  <a:gd name="T4" fmla="*/ 30 w 69"/>
                  <a:gd name="T5" fmla="*/ 0 h 69"/>
                  <a:gd name="T6" fmla="*/ 59 w 69"/>
                  <a:gd name="T7" fmla="*/ 0 h 69"/>
                  <a:gd name="T8" fmla="*/ 69 w 69"/>
                  <a:gd name="T9" fmla="*/ 9 h 69"/>
                  <a:gd name="T10" fmla="*/ 69 w 69"/>
                  <a:gd name="T11" fmla="*/ 39 h 69"/>
                  <a:gd name="T12" fmla="*/ 59 w 69"/>
                  <a:gd name="T13" fmla="*/ 49 h 69"/>
                  <a:gd name="T14" fmla="*/ 59 w 69"/>
                  <a:gd name="T15" fmla="*/ 59 h 69"/>
                  <a:gd name="T16" fmla="*/ 49 w 69"/>
                  <a:gd name="T17" fmla="*/ 69 h 69"/>
                  <a:gd name="T18" fmla="*/ 20 w 69"/>
                  <a:gd name="T19" fmla="*/ 69 h 69"/>
                  <a:gd name="T20" fmla="*/ 20 w 69"/>
                  <a:gd name="T21" fmla="*/ 59 h 69"/>
                  <a:gd name="T22" fmla="*/ 10 w 69"/>
                  <a:gd name="T23" fmla="*/ 59 h 69"/>
                  <a:gd name="T24" fmla="*/ 0 w 69"/>
                  <a:gd name="T25" fmla="*/ 49 h 69"/>
                  <a:gd name="T26" fmla="*/ 0 w 69"/>
                  <a:gd name="T27" fmla="*/ 19 h 69"/>
                  <a:gd name="T28" fmla="*/ 10 w 69"/>
                  <a:gd name="T29" fmla="*/ 9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
                  <a:gd name="T46" fmla="*/ 0 h 69"/>
                  <a:gd name="T47" fmla="*/ 69 w 69"/>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 h="69">
                    <a:moveTo>
                      <a:pt x="10" y="9"/>
                    </a:moveTo>
                    <a:lnTo>
                      <a:pt x="20" y="9"/>
                    </a:lnTo>
                    <a:lnTo>
                      <a:pt x="30" y="0"/>
                    </a:lnTo>
                    <a:lnTo>
                      <a:pt x="59" y="0"/>
                    </a:lnTo>
                    <a:lnTo>
                      <a:pt x="69" y="9"/>
                    </a:lnTo>
                    <a:lnTo>
                      <a:pt x="69" y="39"/>
                    </a:lnTo>
                    <a:lnTo>
                      <a:pt x="59" y="49"/>
                    </a:lnTo>
                    <a:lnTo>
                      <a:pt x="59" y="59"/>
                    </a:lnTo>
                    <a:lnTo>
                      <a:pt x="49" y="69"/>
                    </a:lnTo>
                    <a:lnTo>
                      <a:pt x="20" y="69"/>
                    </a:lnTo>
                    <a:lnTo>
                      <a:pt x="20" y="59"/>
                    </a:lnTo>
                    <a:lnTo>
                      <a:pt x="10" y="59"/>
                    </a:lnTo>
                    <a:lnTo>
                      <a:pt x="0" y="49"/>
                    </a:lnTo>
                    <a:lnTo>
                      <a:pt x="0" y="19"/>
                    </a:lnTo>
                    <a:lnTo>
                      <a:pt x="10" y="9"/>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410" name="Freeform 100"/>
              <p:cNvSpPr>
                <a:spLocks/>
              </p:cNvSpPr>
              <p:nvPr/>
            </p:nvSpPr>
            <p:spPr bwMode="auto">
              <a:xfrm>
                <a:off x="621" y="1550"/>
                <a:ext cx="10" cy="30"/>
              </a:xfrm>
              <a:custGeom>
                <a:avLst/>
                <a:gdLst>
                  <a:gd name="T0" fmla="*/ 10 w 10"/>
                  <a:gd name="T1" fmla="*/ 30 h 30"/>
                  <a:gd name="T2" fmla="*/ 10 w 10"/>
                  <a:gd name="T3" fmla="*/ 10 h 30"/>
                  <a:gd name="T4" fmla="*/ 0 w 10"/>
                  <a:gd name="T5" fmla="*/ 0 h 30"/>
                  <a:gd name="T6" fmla="*/ 0 w 10"/>
                  <a:gd name="T7" fmla="*/ 30 h 30"/>
                  <a:gd name="T8" fmla="*/ 10 w 10"/>
                  <a:gd name="T9" fmla="*/ 3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10" y="10"/>
                    </a:lnTo>
                    <a:lnTo>
                      <a:pt x="0" y="0"/>
                    </a:lnTo>
                    <a:lnTo>
                      <a:pt x="0" y="30"/>
                    </a:lnTo>
                    <a:lnTo>
                      <a:pt x="10" y="3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98411" name="Freeform 101"/>
              <p:cNvSpPr>
                <a:spLocks/>
              </p:cNvSpPr>
              <p:nvPr/>
            </p:nvSpPr>
            <p:spPr bwMode="auto">
              <a:xfrm>
                <a:off x="582" y="1540"/>
                <a:ext cx="49" cy="40"/>
              </a:xfrm>
              <a:custGeom>
                <a:avLst/>
                <a:gdLst>
                  <a:gd name="T0" fmla="*/ 49 w 49"/>
                  <a:gd name="T1" fmla="*/ 40 h 40"/>
                  <a:gd name="T2" fmla="*/ 49 w 49"/>
                  <a:gd name="T3" fmla="*/ 10 h 40"/>
                  <a:gd name="T4" fmla="*/ 30 w 49"/>
                  <a:gd name="T5" fmla="*/ 10 h 40"/>
                  <a:gd name="T6" fmla="*/ 30 w 49"/>
                  <a:gd name="T7" fmla="*/ 0 h 40"/>
                  <a:gd name="T8" fmla="*/ 0 w 49"/>
                  <a:gd name="T9" fmla="*/ 0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40"/>
                    </a:moveTo>
                    <a:lnTo>
                      <a:pt x="49" y="10"/>
                    </a:lnTo>
                    <a:lnTo>
                      <a:pt x="30" y="10"/>
                    </a:lnTo>
                    <a:lnTo>
                      <a:pt x="30" y="0"/>
                    </a:lnTo>
                    <a:lnTo>
                      <a:pt x="0" y="0"/>
                    </a:lnTo>
                  </a:path>
                </a:pathLst>
              </a:custGeom>
              <a:noFill/>
              <a:ln w="15875">
                <a:solidFill>
                  <a:srgbClr val="FF3F59"/>
                </a:solidFill>
                <a:round/>
                <a:headEnd/>
                <a:tailEnd/>
              </a:ln>
            </p:spPr>
            <p:txBody>
              <a:bodyPr/>
              <a:lstStyle/>
              <a:p>
                <a:endParaRPr lang="es-ES_tradnl">
                  <a:solidFill>
                    <a:srgbClr val="000000"/>
                  </a:solidFill>
                </a:endParaRPr>
              </a:p>
            </p:txBody>
          </p:sp>
          <p:sp>
            <p:nvSpPr>
              <p:cNvPr id="498412" name="Freeform 102"/>
              <p:cNvSpPr>
                <a:spLocks/>
              </p:cNvSpPr>
              <p:nvPr/>
            </p:nvSpPr>
            <p:spPr bwMode="auto">
              <a:xfrm>
                <a:off x="582" y="1540"/>
                <a:ext cx="59" cy="40"/>
              </a:xfrm>
              <a:custGeom>
                <a:avLst/>
                <a:gdLst>
                  <a:gd name="T0" fmla="*/ 59 w 59"/>
                  <a:gd name="T1" fmla="*/ 40 h 40"/>
                  <a:gd name="T2" fmla="*/ 59 w 59"/>
                  <a:gd name="T3" fmla="*/ 30 h 40"/>
                  <a:gd name="T4" fmla="*/ 49 w 59"/>
                  <a:gd name="T5" fmla="*/ 30 h 40"/>
                  <a:gd name="T6" fmla="*/ 49 w 59"/>
                  <a:gd name="T7" fmla="*/ 10 h 40"/>
                  <a:gd name="T8" fmla="*/ 39 w 59"/>
                  <a:gd name="T9" fmla="*/ 10 h 40"/>
                  <a:gd name="T10" fmla="*/ 39 w 59"/>
                  <a:gd name="T11" fmla="*/ 0 h 40"/>
                  <a:gd name="T12" fmla="*/ 0 w 59"/>
                  <a:gd name="T13" fmla="*/ 0 h 40"/>
                  <a:gd name="T14" fmla="*/ 0 60000 65536"/>
                  <a:gd name="T15" fmla="*/ 0 60000 65536"/>
                  <a:gd name="T16" fmla="*/ 0 60000 65536"/>
                  <a:gd name="T17" fmla="*/ 0 60000 65536"/>
                  <a:gd name="T18" fmla="*/ 0 60000 65536"/>
                  <a:gd name="T19" fmla="*/ 0 60000 65536"/>
                  <a:gd name="T20" fmla="*/ 0 60000 65536"/>
                  <a:gd name="T21" fmla="*/ 0 w 59"/>
                  <a:gd name="T22" fmla="*/ 0 h 40"/>
                  <a:gd name="T23" fmla="*/ 59 w 5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0">
                    <a:moveTo>
                      <a:pt x="59" y="40"/>
                    </a:moveTo>
                    <a:lnTo>
                      <a:pt x="59" y="30"/>
                    </a:lnTo>
                    <a:lnTo>
                      <a:pt x="49" y="30"/>
                    </a:lnTo>
                    <a:lnTo>
                      <a:pt x="49" y="10"/>
                    </a:lnTo>
                    <a:lnTo>
                      <a:pt x="39" y="10"/>
                    </a:lnTo>
                    <a:lnTo>
                      <a:pt x="39" y="0"/>
                    </a:lnTo>
                    <a:lnTo>
                      <a:pt x="0" y="0"/>
                    </a:lnTo>
                  </a:path>
                </a:pathLst>
              </a:custGeom>
              <a:noFill/>
              <a:ln w="15875">
                <a:solidFill>
                  <a:srgbClr val="FF3A5B"/>
                </a:solidFill>
                <a:round/>
                <a:headEnd/>
                <a:tailEnd/>
              </a:ln>
            </p:spPr>
            <p:txBody>
              <a:bodyPr/>
              <a:lstStyle/>
              <a:p>
                <a:endParaRPr lang="es-ES_tradnl">
                  <a:solidFill>
                    <a:srgbClr val="000000"/>
                  </a:solidFill>
                </a:endParaRPr>
              </a:p>
            </p:txBody>
          </p:sp>
          <p:sp>
            <p:nvSpPr>
              <p:cNvPr id="498413" name="Freeform 103"/>
              <p:cNvSpPr>
                <a:spLocks/>
              </p:cNvSpPr>
              <p:nvPr/>
            </p:nvSpPr>
            <p:spPr bwMode="auto">
              <a:xfrm>
                <a:off x="582" y="1540"/>
                <a:ext cx="59" cy="30"/>
              </a:xfrm>
              <a:custGeom>
                <a:avLst/>
                <a:gdLst>
                  <a:gd name="T0" fmla="*/ 59 w 59"/>
                  <a:gd name="T1" fmla="*/ 30 h 30"/>
                  <a:gd name="T2" fmla="*/ 59 w 59"/>
                  <a:gd name="T3" fmla="*/ 20 h 30"/>
                  <a:gd name="T4" fmla="*/ 49 w 59"/>
                  <a:gd name="T5" fmla="*/ 2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20"/>
                    </a:lnTo>
                    <a:lnTo>
                      <a:pt x="49" y="0"/>
                    </a:lnTo>
                    <a:lnTo>
                      <a:pt x="0" y="0"/>
                    </a:lnTo>
                  </a:path>
                </a:pathLst>
              </a:custGeom>
              <a:noFill/>
              <a:ln w="15875">
                <a:solidFill>
                  <a:srgbClr val="FF325E"/>
                </a:solidFill>
                <a:round/>
                <a:headEnd/>
                <a:tailEnd/>
              </a:ln>
            </p:spPr>
            <p:txBody>
              <a:bodyPr/>
              <a:lstStyle/>
              <a:p>
                <a:endParaRPr lang="es-ES_tradnl">
                  <a:solidFill>
                    <a:srgbClr val="000000"/>
                  </a:solidFill>
                </a:endParaRPr>
              </a:p>
            </p:txBody>
          </p:sp>
          <p:sp>
            <p:nvSpPr>
              <p:cNvPr id="498414" name="Freeform 104"/>
              <p:cNvSpPr>
                <a:spLocks/>
              </p:cNvSpPr>
              <p:nvPr/>
            </p:nvSpPr>
            <p:spPr bwMode="auto">
              <a:xfrm>
                <a:off x="582" y="1540"/>
                <a:ext cx="59" cy="30"/>
              </a:xfrm>
              <a:custGeom>
                <a:avLst/>
                <a:gdLst>
                  <a:gd name="T0" fmla="*/ 59 w 59"/>
                  <a:gd name="T1" fmla="*/ 30 h 30"/>
                  <a:gd name="T2" fmla="*/ 59 w 59"/>
                  <a:gd name="T3" fmla="*/ 20 h 30"/>
                  <a:gd name="T4" fmla="*/ 49 w 59"/>
                  <a:gd name="T5" fmla="*/ 10 h 30"/>
                  <a:gd name="T6" fmla="*/ 49 w 59"/>
                  <a:gd name="T7" fmla="*/ 0 h 30"/>
                  <a:gd name="T8" fmla="*/ 0 w 59"/>
                  <a:gd name="T9" fmla="*/ 0 h 30"/>
                  <a:gd name="T10" fmla="*/ 0 60000 65536"/>
                  <a:gd name="T11" fmla="*/ 0 60000 65536"/>
                  <a:gd name="T12" fmla="*/ 0 60000 65536"/>
                  <a:gd name="T13" fmla="*/ 0 60000 65536"/>
                  <a:gd name="T14" fmla="*/ 0 60000 65536"/>
                  <a:gd name="T15" fmla="*/ 0 w 59"/>
                  <a:gd name="T16" fmla="*/ 0 h 30"/>
                  <a:gd name="T17" fmla="*/ 59 w 59"/>
                  <a:gd name="T18" fmla="*/ 30 h 30"/>
                </a:gdLst>
                <a:ahLst/>
                <a:cxnLst>
                  <a:cxn ang="T10">
                    <a:pos x="T0" y="T1"/>
                  </a:cxn>
                  <a:cxn ang="T11">
                    <a:pos x="T2" y="T3"/>
                  </a:cxn>
                  <a:cxn ang="T12">
                    <a:pos x="T4" y="T5"/>
                  </a:cxn>
                  <a:cxn ang="T13">
                    <a:pos x="T6" y="T7"/>
                  </a:cxn>
                  <a:cxn ang="T14">
                    <a:pos x="T8" y="T9"/>
                  </a:cxn>
                </a:cxnLst>
                <a:rect l="T15" t="T16" r="T17" b="T18"/>
                <a:pathLst>
                  <a:path w="59" h="30">
                    <a:moveTo>
                      <a:pt x="59" y="30"/>
                    </a:moveTo>
                    <a:lnTo>
                      <a:pt x="59" y="20"/>
                    </a:lnTo>
                    <a:lnTo>
                      <a:pt x="49" y="10"/>
                    </a:lnTo>
                    <a:lnTo>
                      <a:pt x="49" y="0"/>
                    </a:lnTo>
                    <a:lnTo>
                      <a:pt x="0" y="0"/>
                    </a:lnTo>
                  </a:path>
                </a:pathLst>
              </a:custGeom>
              <a:noFill/>
              <a:ln w="15875">
                <a:solidFill>
                  <a:srgbClr val="FF2D5E"/>
                </a:solidFill>
                <a:round/>
                <a:headEnd/>
                <a:tailEnd/>
              </a:ln>
            </p:spPr>
            <p:txBody>
              <a:bodyPr/>
              <a:lstStyle/>
              <a:p>
                <a:endParaRPr lang="es-ES_tradnl">
                  <a:solidFill>
                    <a:srgbClr val="000000"/>
                  </a:solidFill>
                </a:endParaRPr>
              </a:p>
            </p:txBody>
          </p:sp>
          <p:sp>
            <p:nvSpPr>
              <p:cNvPr id="498415" name="Freeform 105"/>
              <p:cNvSpPr>
                <a:spLocks/>
              </p:cNvSpPr>
              <p:nvPr/>
            </p:nvSpPr>
            <p:spPr bwMode="auto">
              <a:xfrm>
                <a:off x="582" y="1531"/>
                <a:ext cx="59" cy="39"/>
              </a:xfrm>
              <a:custGeom>
                <a:avLst/>
                <a:gdLst>
                  <a:gd name="T0" fmla="*/ 59 w 59"/>
                  <a:gd name="T1" fmla="*/ 39 h 39"/>
                  <a:gd name="T2" fmla="*/ 59 w 59"/>
                  <a:gd name="T3" fmla="*/ 19 h 39"/>
                  <a:gd name="T4" fmla="*/ 49 w 59"/>
                  <a:gd name="T5" fmla="*/ 19 h 39"/>
                  <a:gd name="T6" fmla="*/ 49 w 59"/>
                  <a:gd name="T7" fmla="*/ 9 h 39"/>
                  <a:gd name="T8" fmla="*/ 39 w 59"/>
                  <a:gd name="T9" fmla="*/ 9 h 39"/>
                  <a:gd name="T10" fmla="*/ 39 w 59"/>
                  <a:gd name="T11" fmla="*/ 0 h 39"/>
                  <a:gd name="T12" fmla="*/ 20 w 59"/>
                  <a:gd name="T13" fmla="*/ 0 h 39"/>
                  <a:gd name="T14" fmla="*/ 20 w 59"/>
                  <a:gd name="T15" fmla="*/ 9 h 39"/>
                  <a:gd name="T16" fmla="*/ 0 w 59"/>
                  <a:gd name="T17" fmla="*/ 9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39"/>
                  <a:gd name="T29" fmla="*/ 59 w 5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39">
                    <a:moveTo>
                      <a:pt x="59" y="39"/>
                    </a:moveTo>
                    <a:lnTo>
                      <a:pt x="59" y="19"/>
                    </a:lnTo>
                    <a:lnTo>
                      <a:pt x="49" y="19"/>
                    </a:lnTo>
                    <a:lnTo>
                      <a:pt x="49" y="9"/>
                    </a:lnTo>
                    <a:lnTo>
                      <a:pt x="39" y="9"/>
                    </a:lnTo>
                    <a:lnTo>
                      <a:pt x="39" y="0"/>
                    </a:lnTo>
                    <a:lnTo>
                      <a:pt x="20" y="0"/>
                    </a:lnTo>
                    <a:lnTo>
                      <a:pt x="20" y="9"/>
                    </a:lnTo>
                    <a:lnTo>
                      <a:pt x="0" y="9"/>
                    </a:lnTo>
                  </a:path>
                </a:pathLst>
              </a:custGeom>
              <a:noFill/>
              <a:ln w="15875">
                <a:solidFill>
                  <a:srgbClr val="FF2660"/>
                </a:solidFill>
                <a:round/>
                <a:headEnd/>
                <a:tailEnd/>
              </a:ln>
            </p:spPr>
            <p:txBody>
              <a:bodyPr/>
              <a:lstStyle/>
              <a:p>
                <a:endParaRPr lang="es-ES_tradnl">
                  <a:solidFill>
                    <a:srgbClr val="000000"/>
                  </a:solidFill>
                </a:endParaRPr>
              </a:p>
            </p:txBody>
          </p:sp>
          <p:sp>
            <p:nvSpPr>
              <p:cNvPr id="498416" name="Freeform 106"/>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E63"/>
                </a:solidFill>
                <a:round/>
                <a:headEnd/>
                <a:tailEnd/>
              </a:ln>
            </p:spPr>
            <p:txBody>
              <a:bodyPr/>
              <a:lstStyle/>
              <a:p>
                <a:endParaRPr lang="es-ES_tradnl">
                  <a:solidFill>
                    <a:srgbClr val="000000"/>
                  </a:solidFill>
                </a:endParaRPr>
              </a:p>
            </p:txBody>
          </p:sp>
          <p:sp>
            <p:nvSpPr>
              <p:cNvPr id="498417" name="Freeform 107"/>
              <p:cNvSpPr>
                <a:spLocks/>
              </p:cNvSpPr>
              <p:nvPr/>
            </p:nvSpPr>
            <p:spPr bwMode="auto">
              <a:xfrm>
                <a:off x="582" y="1531"/>
                <a:ext cx="59" cy="29"/>
              </a:xfrm>
              <a:custGeom>
                <a:avLst/>
                <a:gdLst>
                  <a:gd name="T0" fmla="*/ 59 w 59"/>
                  <a:gd name="T1" fmla="*/ 29 h 29"/>
                  <a:gd name="T2" fmla="*/ 59 w 59"/>
                  <a:gd name="T3" fmla="*/ 9 h 29"/>
                  <a:gd name="T4" fmla="*/ 49 w 59"/>
                  <a:gd name="T5" fmla="*/ 9 h 29"/>
                  <a:gd name="T6" fmla="*/ 49 w 59"/>
                  <a:gd name="T7" fmla="*/ 0 h 29"/>
                  <a:gd name="T8" fmla="*/ 20 w 59"/>
                  <a:gd name="T9" fmla="*/ 0 h 29"/>
                  <a:gd name="T10" fmla="*/ 10 w 59"/>
                  <a:gd name="T11" fmla="*/ 9 h 29"/>
                  <a:gd name="T12" fmla="*/ 0 w 59"/>
                  <a:gd name="T13" fmla="*/ 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59" y="29"/>
                    </a:moveTo>
                    <a:lnTo>
                      <a:pt x="59" y="9"/>
                    </a:lnTo>
                    <a:lnTo>
                      <a:pt x="49" y="9"/>
                    </a:lnTo>
                    <a:lnTo>
                      <a:pt x="49" y="0"/>
                    </a:lnTo>
                    <a:lnTo>
                      <a:pt x="20" y="0"/>
                    </a:lnTo>
                    <a:lnTo>
                      <a:pt x="10" y="9"/>
                    </a:lnTo>
                    <a:lnTo>
                      <a:pt x="0" y="9"/>
                    </a:lnTo>
                  </a:path>
                </a:pathLst>
              </a:custGeom>
              <a:noFill/>
              <a:ln w="15875">
                <a:solidFill>
                  <a:srgbClr val="FF1966"/>
                </a:solidFill>
                <a:round/>
                <a:headEnd/>
                <a:tailEnd/>
              </a:ln>
            </p:spPr>
            <p:txBody>
              <a:bodyPr/>
              <a:lstStyle/>
              <a:p>
                <a:endParaRPr lang="es-ES_tradnl">
                  <a:solidFill>
                    <a:srgbClr val="000000"/>
                  </a:solidFill>
                </a:endParaRPr>
              </a:p>
            </p:txBody>
          </p:sp>
          <p:sp>
            <p:nvSpPr>
              <p:cNvPr id="498418" name="Freeform 108"/>
              <p:cNvSpPr>
                <a:spLocks/>
              </p:cNvSpPr>
              <p:nvPr/>
            </p:nvSpPr>
            <p:spPr bwMode="auto">
              <a:xfrm>
                <a:off x="563" y="1540"/>
                <a:ext cx="68" cy="60"/>
              </a:xfrm>
              <a:custGeom>
                <a:avLst/>
                <a:gdLst>
                  <a:gd name="T0" fmla="*/ 39 w 68"/>
                  <a:gd name="T1" fmla="*/ 10 h 60"/>
                  <a:gd name="T2" fmla="*/ 49 w 68"/>
                  <a:gd name="T3" fmla="*/ 0 h 60"/>
                  <a:gd name="T4" fmla="*/ 49 w 68"/>
                  <a:gd name="T5" fmla="*/ 10 h 60"/>
                  <a:gd name="T6" fmla="*/ 58 w 68"/>
                  <a:gd name="T7" fmla="*/ 10 h 60"/>
                  <a:gd name="T8" fmla="*/ 58 w 68"/>
                  <a:gd name="T9" fmla="*/ 20 h 60"/>
                  <a:gd name="T10" fmla="*/ 68 w 68"/>
                  <a:gd name="T11" fmla="*/ 30 h 60"/>
                  <a:gd name="T12" fmla="*/ 68 w 68"/>
                  <a:gd name="T13" fmla="*/ 40 h 60"/>
                  <a:gd name="T14" fmla="*/ 58 w 68"/>
                  <a:gd name="T15" fmla="*/ 40 h 60"/>
                  <a:gd name="T16" fmla="*/ 58 w 68"/>
                  <a:gd name="T17" fmla="*/ 60 h 60"/>
                  <a:gd name="T18" fmla="*/ 29 w 68"/>
                  <a:gd name="T19" fmla="*/ 60 h 60"/>
                  <a:gd name="T20" fmla="*/ 29 w 68"/>
                  <a:gd name="T21" fmla="*/ 50 h 60"/>
                  <a:gd name="T22" fmla="*/ 9 w 68"/>
                  <a:gd name="T23" fmla="*/ 50 h 60"/>
                  <a:gd name="T24" fmla="*/ 0 w 68"/>
                  <a:gd name="T25" fmla="*/ 40 h 60"/>
                  <a:gd name="T26" fmla="*/ 0 w 68"/>
                  <a:gd name="T27" fmla="*/ 20 h 60"/>
                  <a:gd name="T28" fmla="*/ 19 w 68"/>
                  <a:gd name="T29" fmla="*/ 20 h 60"/>
                  <a:gd name="T30" fmla="*/ 19 w 68"/>
                  <a:gd name="T31" fmla="*/ 10 h 60"/>
                  <a:gd name="T32" fmla="*/ 39 w 68"/>
                  <a:gd name="T33" fmla="*/ 10 h 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60"/>
                  <a:gd name="T53" fmla="*/ 68 w 68"/>
                  <a:gd name="T54" fmla="*/ 60 h 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60">
                    <a:moveTo>
                      <a:pt x="39" y="10"/>
                    </a:moveTo>
                    <a:lnTo>
                      <a:pt x="49" y="0"/>
                    </a:lnTo>
                    <a:lnTo>
                      <a:pt x="49" y="10"/>
                    </a:lnTo>
                    <a:lnTo>
                      <a:pt x="58" y="10"/>
                    </a:lnTo>
                    <a:lnTo>
                      <a:pt x="58" y="20"/>
                    </a:lnTo>
                    <a:lnTo>
                      <a:pt x="68" y="30"/>
                    </a:lnTo>
                    <a:lnTo>
                      <a:pt x="68" y="40"/>
                    </a:lnTo>
                    <a:lnTo>
                      <a:pt x="58" y="40"/>
                    </a:lnTo>
                    <a:lnTo>
                      <a:pt x="58" y="60"/>
                    </a:lnTo>
                    <a:lnTo>
                      <a:pt x="29" y="60"/>
                    </a:lnTo>
                    <a:lnTo>
                      <a:pt x="29" y="50"/>
                    </a:lnTo>
                    <a:lnTo>
                      <a:pt x="9" y="50"/>
                    </a:lnTo>
                    <a:lnTo>
                      <a:pt x="0" y="40"/>
                    </a:lnTo>
                    <a:lnTo>
                      <a:pt x="0" y="20"/>
                    </a:lnTo>
                    <a:lnTo>
                      <a:pt x="19" y="20"/>
                    </a:lnTo>
                    <a:lnTo>
                      <a:pt x="19" y="10"/>
                    </a:lnTo>
                    <a:lnTo>
                      <a:pt x="39" y="1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8419" name="Freeform 109"/>
              <p:cNvSpPr>
                <a:spLocks/>
              </p:cNvSpPr>
              <p:nvPr/>
            </p:nvSpPr>
            <p:spPr bwMode="auto">
              <a:xfrm>
                <a:off x="602" y="1550"/>
                <a:ext cx="19" cy="30"/>
              </a:xfrm>
              <a:custGeom>
                <a:avLst/>
                <a:gdLst>
                  <a:gd name="T0" fmla="*/ 10 w 19"/>
                  <a:gd name="T1" fmla="*/ 30 h 30"/>
                  <a:gd name="T2" fmla="*/ 0 w 19"/>
                  <a:gd name="T3" fmla="*/ 30 h 30"/>
                  <a:gd name="T4" fmla="*/ 0 w 19"/>
                  <a:gd name="T5" fmla="*/ 0 h 30"/>
                  <a:gd name="T6" fmla="*/ 10 w 19"/>
                  <a:gd name="T7" fmla="*/ 0 h 30"/>
                  <a:gd name="T8" fmla="*/ 10 w 19"/>
                  <a:gd name="T9" fmla="*/ 10 h 30"/>
                  <a:gd name="T10" fmla="*/ 19 w 19"/>
                  <a:gd name="T11" fmla="*/ 10 h 30"/>
                  <a:gd name="T12" fmla="*/ 19 w 19"/>
                  <a:gd name="T13" fmla="*/ 30 h 30"/>
                  <a:gd name="T14" fmla="*/ 10 w 19"/>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30"/>
                  <a:gd name="T26" fmla="*/ 19 w 19"/>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30">
                    <a:moveTo>
                      <a:pt x="10" y="30"/>
                    </a:moveTo>
                    <a:lnTo>
                      <a:pt x="0" y="30"/>
                    </a:lnTo>
                    <a:lnTo>
                      <a:pt x="0" y="0"/>
                    </a:lnTo>
                    <a:lnTo>
                      <a:pt x="10" y="0"/>
                    </a:lnTo>
                    <a:lnTo>
                      <a:pt x="10" y="10"/>
                    </a:lnTo>
                    <a:lnTo>
                      <a:pt x="19" y="10"/>
                    </a:lnTo>
                    <a:lnTo>
                      <a:pt x="19" y="30"/>
                    </a:lnTo>
                    <a:lnTo>
                      <a:pt x="10" y="3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98420" name="Freeform 110"/>
              <p:cNvSpPr>
                <a:spLocks/>
              </p:cNvSpPr>
              <p:nvPr/>
            </p:nvSpPr>
            <p:spPr bwMode="auto">
              <a:xfrm>
                <a:off x="602" y="1550"/>
                <a:ext cx="19" cy="30"/>
              </a:xfrm>
              <a:custGeom>
                <a:avLst/>
                <a:gdLst>
                  <a:gd name="T0" fmla="*/ 10 w 19"/>
                  <a:gd name="T1" fmla="*/ 10 h 30"/>
                  <a:gd name="T2" fmla="*/ 19 w 19"/>
                  <a:gd name="T3" fmla="*/ 20 h 30"/>
                  <a:gd name="T4" fmla="*/ 19 w 19"/>
                  <a:gd name="T5" fmla="*/ 30 h 30"/>
                  <a:gd name="T6" fmla="*/ 0 w 19"/>
                  <a:gd name="T7" fmla="*/ 30 h 30"/>
                  <a:gd name="T8" fmla="*/ 0 w 19"/>
                  <a:gd name="T9" fmla="*/ 0 h 30"/>
                  <a:gd name="T10" fmla="*/ 10 w 19"/>
                  <a:gd name="T11" fmla="*/ 0 h 30"/>
                  <a:gd name="T12" fmla="*/ 10 w 19"/>
                  <a:gd name="T13" fmla="*/ 10 h 30"/>
                  <a:gd name="T14" fmla="*/ 0 60000 65536"/>
                  <a:gd name="T15" fmla="*/ 0 60000 65536"/>
                  <a:gd name="T16" fmla="*/ 0 60000 65536"/>
                  <a:gd name="T17" fmla="*/ 0 60000 65536"/>
                  <a:gd name="T18" fmla="*/ 0 60000 65536"/>
                  <a:gd name="T19" fmla="*/ 0 60000 65536"/>
                  <a:gd name="T20" fmla="*/ 0 60000 65536"/>
                  <a:gd name="T21" fmla="*/ 0 w 19"/>
                  <a:gd name="T22" fmla="*/ 0 h 30"/>
                  <a:gd name="T23" fmla="*/ 19 w 1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30">
                    <a:moveTo>
                      <a:pt x="10" y="10"/>
                    </a:moveTo>
                    <a:lnTo>
                      <a:pt x="19" y="20"/>
                    </a:lnTo>
                    <a:lnTo>
                      <a:pt x="19" y="30"/>
                    </a:lnTo>
                    <a:lnTo>
                      <a:pt x="0" y="30"/>
                    </a:lnTo>
                    <a:lnTo>
                      <a:pt x="0" y="0"/>
                    </a:lnTo>
                    <a:lnTo>
                      <a:pt x="10" y="0"/>
                    </a:lnTo>
                    <a:lnTo>
                      <a:pt x="10" y="10"/>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98421" name="Freeform 111"/>
              <p:cNvSpPr>
                <a:spLocks/>
              </p:cNvSpPr>
              <p:nvPr/>
            </p:nvSpPr>
            <p:spPr bwMode="auto">
              <a:xfrm>
                <a:off x="592" y="1550"/>
                <a:ext cx="29" cy="40"/>
              </a:xfrm>
              <a:custGeom>
                <a:avLst/>
                <a:gdLst>
                  <a:gd name="T0" fmla="*/ 20 w 29"/>
                  <a:gd name="T1" fmla="*/ 10 h 40"/>
                  <a:gd name="T2" fmla="*/ 29 w 29"/>
                  <a:gd name="T3" fmla="*/ 20 h 40"/>
                  <a:gd name="T4" fmla="*/ 29 w 29"/>
                  <a:gd name="T5" fmla="*/ 30 h 40"/>
                  <a:gd name="T6" fmla="*/ 20 w 29"/>
                  <a:gd name="T7" fmla="*/ 30 h 40"/>
                  <a:gd name="T8" fmla="*/ 20 w 29"/>
                  <a:gd name="T9" fmla="*/ 40 h 40"/>
                  <a:gd name="T10" fmla="*/ 10 w 29"/>
                  <a:gd name="T11" fmla="*/ 30 h 40"/>
                  <a:gd name="T12" fmla="*/ 10 w 29"/>
                  <a:gd name="T13" fmla="*/ 20 h 40"/>
                  <a:gd name="T14" fmla="*/ 0 w 29"/>
                  <a:gd name="T15" fmla="*/ 20 h 40"/>
                  <a:gd name="T16" fmla="*/ 10 w 29"/>
                  <a:gd name="T17" fmla="*/ 10 h 40"/>
                  <a:gd name="T18" fmla="*/ 10 w 29"/>
                  <a:gd name="T19" fmla="*/ 0 h 40"/>
                  <a:gd name="T20" fmla="*/ 20 w 29"/>
                  <a:gd name="T21" fmla="*/ 0 h 40"/>
                  <a:gd name="T22" fmla="*/ 20 w 29"/>
                  <a:gd name="T23" fmla="*/ 1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10"/>
                    </a:moveTo>
                    <a:lnTo>
                      <a:pt x="29" y="20"/>
                    </a:lnTo>
                    <a:lnTo>
                      <a:pt x="29" y="30"/>
                    </a:lnTo>
                    <a:lnTo>
                      <a:pt x="20" y="30"/>
                    </a:lnTo>
                    <a:lnTo>
                      <a:pt x="20" y="40"/>
                    </a:lnTo>
                    <a:lnTo>
                      <a:pt x="10" y="30"/>
                    </a:lnTo>
                    <a:lnTo>
                      <a:pt x="10" y="20"/>
                    </a:lnTo>
                    <a:lnTo>
                      <a:pt x="0" y="20"/>
                    </a:lnTo>
                    <a:lnTo>
                      <a:pt x="10" y="10"/>
                    </a:lnTo>
                    <a:lnTo>
                      <a:pt x="10" y="0"/>
                    </a:lnTo>
                    <a:lnTo>
                      <a:pt x="20" y="0"/>
                    </a:lnTo>
                    <a:lnTo>
                      <a:pt x="20" y="10"/>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98422" name="Freeform 112"/>
              <p:cNvSpPr>
                <a:spLocks/>
              </p:cNvSpPr>
              <p:nvPr/>
            </p:nvSpPr>
            <p:spPr bwMode="auto">
              <a:xfrm>
                <a:off x="592" y="1550"/>
                <a:ext cx="29" cy="40"/>
              </a:xfrm>
              <a:custGeom>
                <a:avLst/>
                <a:gdLst>
                  <a:gd name="T0" fmla="*/ 20 w 29"/>
                  <a:gd name="T1" fmla="*/ 20 h 40"/>
                  <a:gd name="T2" fmla="*/ 29 w 29"/>
                  <a:gd name="T3" fmla="*/ 30 h 40"/>
                  <a:gd name="T4" fmla="*/ 20 w 29"/>
                  <a:gd name="T5" fmla="*/ 40 h 40"/>
                  <a:gd name="T6" fmla="*/ 10 w 29"/>
                  <a:gd name="T7" fmla="*/ 40 h 40"/>
                  <a:gd name="T8" fmla="*/ 10 w 29"/>
                  <a:gd name="T9" fmla="*/ 30 h 40"/>
                  <a:gd name="T10" fmla="*/ 0 w 29"/>
                  <a:gd name="T11" fmla="*/ 20 h 40"/>
                  <a:gd name="T12" fmla="*/ 0 w 29"/>
                  <a:gd name="T13" fmla="*/ 10 h 40"/>
                  <a:gd name="T14" fmla="*/ 10 w 29"/>
                  <a:gd name="T15" fmla="*/ 10 h 40"/>
                  <a:gd name="T16" fmla="*/ 10 w 29"/>
                  <a:gd name="T17" fmla="*/ 0 h 40"/>
                  <a:gd name="T18" fmla="*/ 10 w 29"/>
                  <a:gd name="T19" fmla="*/ 10 h 40"/>
                  <a:gd name="T20" fmla="*/ 20 w 29"/>
                  <a:gd name="T21" fmla="*/ 10 h 40"/>
                  <a:gd name="T22" fmla="*/ 20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0" y="20"/>
                    </a:moveTo>
                    <a:lnTo>
                      <a:pt x="29" y="30"/>
                    </a:lnTo>
                    <a:lnTo>
                      <a:pt x="20" y="40"/>
                    </a:lnTo>
                    <a:lnTo>
                      <a:pt x="10" y="40"/>
                    </a:lnTo>
                    <a:lnTo>
                      <a:pt x="10" y="30"/>
                    </a:lnTo>
                    <a:lnTo>
                      <a:pt x="0" y="20"/>
                    </a:lnTo>
                    <a:lnTo>
                      <a:pt x="0" y="10"/>
                    </a:lnTo>
                    <a:lnTo>
                      <a:pt x="10" y="10"/>
                    </a:lnTo>
                    <a:lnTo>
                      <a:pt x="10" y="0"/>
                    </a:lnTo>
                    <a:lnTo>
                      <a:pt x="10" y="10"/>
                    </a:lnTo>
                    <a:lnTo>
                      <a:pt x="20" y="10"/>
                    </a:lnTo>
                    <a:lnTo>
                      <a:pt x="20" y="20"/>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98423" name="Freeform 113"/>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10 w 20"/>
                  <a:gd name="T7" fmla="*/ 20 h 30"/>
                  <a:gd name="T8" fmla="*/ 0 w 20"/>
                  <a:gd name="T9" fmla="*/ 20 h 30"/>
                  <a:gd name="T10" fmla="*/ 0 w 20"/>
                  <a:gd name="T11" fmla="*/ 0 h 30"/>
                  <a:gd name="T12" fmla="*/ 20 w 20"/>
                  <a:gd name="T13" fmla="*/ 0 h 30"/>
                  <a:gd name="T14" fmla="*/ 20 w 20"/>
                  <a:gd name="T15" fmla="*/ 1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20" y="10"/>
                    </a:moveTo>
                    <a:lnTo>
                      <a:pt x="20" y="30"/>
                    </a:lnTo>
                    <a:lnTo>
                      <a:pt x="10" y="30"/>
                    </a:lnTo>
                    <a:lnTo>
                      <a:pt x="10" y="20"/>
                    </a:lnTo>
                    <a:lnTo>
                      <a:pt x="0" y="20"/>
                    </a:lnTo>
                    <a:lnTo>
                      <a:pt x="0" y="0"/>
                    </a:lnTo>
                    <a:lnTo>
                      <a:pt x="20" y="0"/>
                    </a:lnTo>
                    <a:lnTo>
                      <a:pt x="20" y="10"/>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98424" name="Freeform 114"/>
              <p:cNvSpPr>
                <a:spLocks/>
              </p:cNvSpPr>
              <p:nvPr/>
            </p:nvSpPr>
            <p:spPr bwMode="auto">
              <a:xfrm>
                <a:off x="592" y="1560"/>
                <a:ext cx="20" cy="30"/>
              </a:xfrm>
              <a:custGeom>
                <a:avLst/>
                <a:gdLst>
                  <a:gd name="T0" fmla="*/ 20 w 20"/>
                  <a:gd name="T1" fmla="*/ 10 h 30"/>
                  <a:gd name="T2" fmla="*/ 20 w 20"/>
                  <a:gd name="T3" fmla="*/ 30 h 30"/>
                  <a:gd name="T4" fmla="*/ 10 w 20"/>
                  <a:gd name="T5" fmla="*/ 30 h 30"/>
                  <a:gd name="T6" fmla="*/ 0 w 20"/>
                  <a:gd name="T7" fmla="*/ 20 h 30"/>
                  <a:gd name="T8" fmla="*/ 0 w 20"/>
                  <a:gd name="T9" fmla="*/ 0 h 30"/>
                  <a:gd name="T10" fmla="*/ 20 w 20"/>
                  <a:gd name="T11" fmla="*/ 0 h 30"/>
                  <a:gd name="T12" fmla="*/ 20 w 20"/>
                  <a:gd name="T13" fmla="*/ 1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20" y="10"/>
                    </a:moveTo>
                    <a:lnTo>
                      <a:pt x="20" y="30"/>
                    </a:lnTo>
                    <a:lnTo>
                      <a:pt x="10" y="30"/>
                    </a:lnTo>
                    <a:lnTo>
                      <a:pt x="0" y="20"/>
                    </a:lnTo>
                    <a:lnTo>
                      <a:pt x="0" y="0"/>
                    </a:lnTo>
                    <a:lnTo>
                      <a:pt x="20" y="0"/>
                    </a:lnTo>
                    <a:lnTo>
                      <a:pt x="20" y="10"/>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98425" name="Freeform 115"/>
              <p:cNvSpPr>
                <a:spLocks/>
              </p:cNvSpPr>
              <p:nvPr/>
            </p:nvSpPr>
            <p:spPr bwMode="auto">
              <a:xfrm>
                <a:off x="592" y="1560"/>
                <a:ext cx="20" cy="30"/>
              </a:xfrm>
              <a:custGeom>
                <a:avLst/>
                <a:gdLst>
                  <a:gd name="T0" fmla="*/ 10 w 20"/>
                  <a:gd name="T1" fmla="*/ 30 h 30"/>
                  <a:gd name="T2" fmla="*/ 0 w 20"/>
                  <a:gd name="T3" fmla="*/ 30 h 30"/>
                  <a:gd name="T4" fmla="*/ 0 w 20"/>
                  <a:gd name="T5" fmla="*/ 0 h 30"/>
                  <a:gd name="T6" fmla="*/ 10 w 20"/>
                  <a:gd name="T7" fmla="*/ 0 h 30"/>
                  <a:gd name="T8" fmla="*/ 10 w 20"/>
                  <a:gd name="T9" fmla="*/ 10 h 30"/>
                  <a:gd name="T10" fmla="*/ 20 w 20"/>
                  <a:gd name="T11" fmla="*/ 10 h 30"/>
                  <a:gd name="T12" fmla="*/ 20 w 20"/>
                  <a:gd name="T13" fmla="*/ 30 h 30"/>
                  <a:gd name="T14" fmla="*/ 10 w 20"/>
                  <a:gd name="T15" fmla="*/ 30 h 3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0"/>
                  <a:gd name="T26" fmla="*/ 20 w 2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0">
                    <a:moveTo>
                      <a:pt x="10" y="30"/>
                    </a:moveTo>
                    <a:lnTo>
                      <a:pt x="0" y="30"/>
                    </a:lnTo>
                    <a:lnTo>
                      <a:pt x="0" y="0"/>
                    </a:lnTo>
                    <a:lnTo>
                      <a:pt x="10" y="0"/>
                    </a:lnTo>
                    <a:lnTo>
                      <a:pt x="10" y="10"/>
                    </a:lnTo>
                    <a:lnTo>
                      <a:pt x="20" y="10"/>
                    </a:lnTo>
                    <a:lnTo>
                      <a:pt x="20" y="30"/>
                    </a:lnTo>
                    <a:lnTo>
                      <a:pt x="10" y="30"/>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98426" name="Freeform 116"/>
              <p:cNvSpPr>
                <a:spLocks/>
              </p:cNvSpPr>
              <p:nvPr/>
            </p:nvSpPr>
            <p:spPr bwMode="auto">
              <a:xfrm>
                <a:off x="582" y="1560"/>
                <a:ext cx="49" cy="40"/>
              </a:xfrm>
              <a:custGeom>
                <a:avLst/>
                <a:gdLst>
                  <a:gd name="T0" fmla="*/ 39 w 49"/>
                  <a:gd name="T1" fmla="*/ 0 h 40"/>
                  <a:gd name="T2" fmla="*/ 39 w 49"/>
                  <a:gd name="T3" fmla="*/ 20 h 40"/>
                  <a:gd name="T4" fmla="*/ 20 w 49"/>
                  <a:gd name="T5" fmla="*/ 20 h 40"/>
                  <a:gd name="T6" fmla="*/ 10 w 49"/>
                  <a:gd name="T7" fmla="*/ 30 h 40"/>
                  <a:gd name="T8" fmla="*/ 0 w 49"/>
                  <a:gd name="T9" fmla="*/ 30 h 40"/>
                  <a:gd name="T10" fmla="*/ 10 w 49"/>
                  <a:gd name="T11" fmla="*/ 40 h 40"/>
                  <a:gd name="T12" fmla="*/ 39 w 49"/>
                  <a:gd name="T13" fmla="*/ 40 h 40"/>
                  <a:gd name="T14" fmla="*/ 39 w 49"/>
                  <a:gd name="T15" fmla="*/ 30 h 40"/>
                  <a:gd name="T16" fmla="*/ 49 w 49"/>
                  <a:gd name="T17" fmla="*/ 30 h 40"/>
                  <a:gd name="T18" fmla="*/ 49 w 49"/>
                  <a:gd name="T19" fmla="*/ 10 h 40"/>
                  <a:gd name="T20" fmla="*/ 39 w 49"/>
                  <a:gd name="T21" fmla="*/ 0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39" y="0"/>
                    </a:moveTo>
                    <a:lnTo>
                      <a:pt x="39" y="20"/>
                    </a:lnTo>
                    <a:lnTo>
                      <a:pt x="20" y="20"/>
                    </a:lnTo>
                    <a:lnTo>
                      <a:pt x="10" y="30"/>
                    </a:lnTo>
                    <a:lnTo>
                      <a:pt x="0" y="30"/>
                    </a:lnTo>
                    <a:lnTo>
                      <a:pt x="10" y="40"/>
                    </a:lnTo>
                    <a:lnTo>
                      <a:pt x="39" y="40"/>
                    </a:lnTo>
                    <a:lnTo>
                      <a:pt x="39" y="30"/>
                    </a:lnTo>
                    <a:lnTo>
                      <a:pt x="49" y="30"/>
                    </a:lnTo>
                    <a:lnTo>
                      <a:pt x="49" y="10"/>
                    </a:lnTo>
                    <a:lnTo>
                      <a:pt x="3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8427" name="Freeform 117"/>
              <p:cNvSpPr>
                <a:spLocks/>
              </p:cNvSpPr>
              <p:nvPr/>
            </p:nvSpPr>
            <p:spPr bwMode="auto">
              <a:xfrm>
                <a:off x="563" y="1540"/>
                <a:ext cx="49" cy="60"/>
              </a:xfrm>
              <a:custGeom>
                <a:avLst/>
                <a:gdLst>
                  <a:gd name="T0" fmla="*/ 39 w 49"/>
                  <a:gd name="T1" fmla="*/ 0 h 60"/>
                  <a:gd name="T2" fmla="*/ 39 w 49"/>
                  <a:gd name="T3" fmla="*/ 30 h 60"/>
                  <a:gd name="T4" fmla="*/ 49 w 49"/>
                  <a:gd name="T5" fmla="*/ 40 h 60"/>
                  <a:gd name="T6" fmla="*/ 49 w 49"/>
                  <a:gd name="T7" fmla="*/ 60 h 60"/>
                  <a:gd name="T8" fmla="*/ 19 w 49"/>
                  <a:gd name="T9" fmla="*/ 60 h 60"/>
                  <a:gd name="T10" fmla="*/ 9 w 49"/>
                  <a:gd name="T11" fmla="*/ 50 h 60"/>
                  <a:gd name="T12" fmla="*/ 0 w 49"/>
                  <a:gd name="T13" fmla="*/ 50 h 60"/>
                  <a:gd name="T14" fmla="*/ 0 w 49"/>
                  <a:gd name="T15" fmla="*/ 30 h 60"/>
                  <a:gd name="T16" fmla="*/ 19 w 49"/>
                  <a:gd name="T17" fmla="*/ 10 h 60"/>
                  <a:gd name="T18" fmla="*/ 29 w 49"/>
                  <a:gd name="T19" fmla="*/ 10 h 60"/>
                  <a:gd name="T20" fmla="*/ 39 w 49"/>
                  <a:gd name="T21" fmla="*/ 0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60"/>
                  <a:gd name="T35" fmla="*/ 49 w 49"/>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60">
                    <a:moveTo>
                      <a:pt x="39" y="0"/>
                    </a:moveTo>
                    <a:lnTo>
                      <a:pt x="39" y="30"/>
                    </a:lnTo>
                    <a:lnTo>
                      <a:pt x="49" y="40"/>
                    </a:lnTo>
                    <a:lnTo>
                      <a:pt x="49" y="60"/>
                    </a:lnTo>
                    <a:lnTo>
                      <a:pt x="19" y="60"/>
                    </a:lnTo>
                    <a:lnTo>
                      <a:pt x="9" y="50"/>
                    </a:lnTo>
                    <a:lnTo>
                      <a:pt x="0" y="50"/>
                    </a:lnTo>
                    <a:lnTo>
                      <a:pt x="0" y="30"/>
                    </a:lnTo>
                    <a:lnTo>
                      <a:pt x="19" y="10"/>
                    </a:lnTo>
                    <a:lnTo>
                      <a:pt x="29" y="10"/>
                    </a:lnTo>
                    <a:lnTo>
                      <a:pt x="39" y="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8428" name="Freeform 118"/>
              <p:cNvSpPr>
                <a:spLocks/>
              </p:cNvSpPr>
              <p:nvPr/>
            </p:nvSpPr>
            <p:spPr bwMode="auto">
              <a:xfrm>
                <a:off x="572" y="1550"/>
                <a:ext cx="30" cy="50"/>
              </a:xfrm>
              <a:custGeom>
                <a:avLst/>
                <a:gdLst>
                  <a:gd name="T0" fmla="*/ 20 w 30"/>
                  <a:gd name="T1" fmla="*/ 0 h 50"/>
                  <a:gd name="T2" fmla="*/ 20 w 30"/>
                  <a:gd name="T3" fmla="*/ 20 h 50"/>
                  <a:gd name="T4" fmla="*/ 30 w 30"/>
                  <a:gd name="T5" fmla="*/ 30 h 50"/>
                  <a:gd name="T6" fmla="*/ 30 w 30"/>
                  <a:gd name="T7" fmla="*/ 40 h 50"/>
                  <a:gd name="T8" fmla="*/ 20 w 30"/>
                  <a:gd name="T9" fmla="*/ 50 h 50"/>
                  <a:gd name="T10" fmla="*/ 10 w 30"/>
                  <a:gd name="T11" fmla="*/ 50 h 50"/>
                  <a:gd name="T12" fmla="*/ 10 w 30"/>
                  <a:gd name="T13" fmla="*/ 40 h 50"/>
                  <a:gd name="T14" fmla="*/ 0 w 30"/>
                  <a:gd name="T15" fmla="*/ 30 h 50"/>
                  <a:gd name="T16" fmla="*/ 0 w 30"/>
                  <a:gd name="T17" fmla="*/ 10 h 50"/>
                  <a:gd name="T18" fmla="*/ 10 w 30"/>
                  <a:gd name="T19" fmla="*/ 10 h 50"/>
                  <a:gd name="T20" fmla="*/ 10 w 30"/>
                  <a:gd name="T21" fmla="*/ 0 h 50"/>
                  <a:gd name="T22" fmla="*/ 20 w 30"/>
                  <a:gd name="T23" fmla="*/ 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
                  <a:gd name="T37" fmla="*/ 0 h 50"/>
                  <a:gd name="T38" fmla="*/ 30 w 3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 h="50">
                    <a:moveTo>
                      <a:pt x="20" y="0"/>
                    </a:moveTo>
                    <a:lnTo>
                      <a:pt x="20" y="20"/>
                    </a:lnTo>
                    <a:lnTo>
                      <a:pt x="30" y="30"/>
                    </a:lnTo>
                    <a:lnTo>
                      <a:pt x="30" y="40"/>
                    </a:lnTo>
                    <a:lnTo>
                      <a:pt x="20" y="50"/>
                    </a:lnTo>
                    <a:lnTo>
                      <a:pt x="10" y="50"/>
                    </a:lnTo>
                    <a:lnTo>
                      <a:pt x="10" y="40"/>
                    </a:lnTo>
                    <a:lnTo>
                      <a:pt x="0" y="30"/>
                    </a:lnTo>
                    <a:lnTo>
                      <a:pt x="0" y="10"/>
                    </a:lnTo>
                    <a:lnTo>
                      <a:pt x="10" y="10"/>
                    </a:lnTo>
                    <a:lnTo>
                      <a:pt x="10" y="0"/>
                    </a:lnTo>
                    <a:lnTo>
                      <a:pt x="20"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98429" name="Freeform 119"/>
              <p:cNvSpPr>
                <a:spLocks/>
              </p:cNvSpPr>
              <p:nvPr/>
            </p:nvSpPr>
            <p:spPr bwMode="auto">
              <a:xfrm>
                <a:off x="572" y="1550"/>
                <a:ext cx="30" cy="50"/>
              </a:xfrm>
              <a:custGeom>
                <a:avLst/>
                <a:gdLst>
                  <a:gd name="T0" fmla="*/ 30 w 30"/>
                  <a:gd name="T1" fmla="*/ 30 h 50"/>
                  <a:gd name="T2" fmla="*/ 30 w 30"/>
                  <a:gd name="T3" fmla="*/ 40 h 50"/>
                  <a:gd name="T4" fmla="*/ 20 w 30"/>
                  <a:gd name="T5" fmla="*/ 40 h 50"/>
                  <a:gd name="T6" fmla="*/ 20 w 30"/>
                  <a:gd name="T7" fmla="*/ 50 h 50"/>
                  <a:gd name="T8" fmla="*/ 10 w 30"/>
                  <a:gd name="T9" fmla="*/ 50 h 50"/>
                  <a:gd name="T10" fmla="*/ 10 w 30"/>
                  <a:gd name="T11" fmla="*/ 40 h 50"/>
                  <a:gd name="T12" fmla="*/ 0 w 30"/>
                  <a:gd name="T13" fmla="*/ 40 h 50"/>
                  <a:gd name="T14" fmla="*/ 0 w 30"/>
                  <a:gd name="T15" fmla="*/ 10 h 50"/>
                  <a:gd name="T16" fmla="*/ 10 w 30"/>
                  <a:gd name="T17" fmla="*/ 10 h 50"/>
                  <a:gd name="T18" fmla="*/ 10 w 30"/>
                  <a:gd name="T19" fmla="*/ 0 h 50"/>
                  <a:gd name="T20" fmla="*/ 20 w 30"/>
                  <a:gd name="T21" fmla="*/ 0 h 50"/>
                  <a:gd name="T22" fmla="*/ 20 w 30"/>
                  <a:gd name="T23" fmla="*/ 20 h 50"/>
                  <a:gd name="T24" fmla="*/ 30 w 30"/>
                  <a:gd name="T25" fmla="*/ 30 h 5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
                  <a:gd name="T40" fmla="*/ 0 h 50"/>
                  <a:gd name="T41" fmla="*/ 30 w 30"/>
                  <a:gd name="T42" fmla="*/ 50 h 5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 h="50">
                    <a:moveTo>
                      <a:pt x="30" y="30"/>
                    </a:moveTo>
                    <a:lnTo>
                      <a:pt x="30" y="40"/>
                    </a:lnTo>
                    <a:lnTo>
                      <a:pt x="20" y="40"/>
                    </a:lnTo>
                    <a:lnTo>
                      <a:pt x="20" y="50"/>
                    </a:lnTo>
                    <a:lnTo>
                      <a:pt x="10" y="50"/>
                    </a:lnTo>
                    <a:lnTo>
                      <a:pt x="10" y="40"/>
                    </a:lnTo>
                    <a:lnTo>
                      <a:pt x="0" y="40"/>
                    </a:lnTo>
                    <a:lnTo>
                      <a:pt x="0" y="10"/>
                    </a:lnTo>
                    <a:lnTo>
                      <a:pt x="10" y="10"/>
                    </a:lnTo>
                    <a:lnTo>
                      <a:pt x="10" y="0"/>
                    </a:lnTo>
                    <a:lnTo>
                      <a:pt x="20" y="0"/>
                    </a:lnTo>
                    <a:lnTo>
                      <a:pt x="20" y="20"/>
                    </a:lnTo>
                    <a:lnTo>
                      <a:pt x="30" y="30"/>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98430" name="Freeform 120"/>
              <p:cNvSpPr>
                <a:spLocks/>
              </p:cNvSpPr>
              <p:nvPr/>
            </p:nvSpPr>
            <p:spPr bwMode="auto">
              <a:xfrm>
                <a:off x="563" y="1550"/>
                <a:ext cx="39" cy="50"/>
              </a:xfrm>
              <a:custGeom>
                <a:avLst/>
                <a:gdLst>
                  <a:gd name="T0" fmla="*/ 39 w 39"/>
                  <a:gd name="T1" fmla="*/ 30 h 50"/>
                  <a:gd name="T2" fmla="*/ 39 w 39"/>
                  <a:gd name="T3" fmla="*/ 40 h 50"/>
                  <a:gd name="T4" fmla="*/ 29 w 39"/>
                  <a:gd name="T5" fmla="*/ 40 h 50"/>
                  <a:gd name="T6" fmla="*/ 29 w 39"/>
                  <a:gd name="T7" fmla="*/ 50 h 50"/>
                  <a:gd name="T8" fmla="*/ 19 w 39"/>
                  <a:gd name="T9" fmla="*/ 50 h 50"/>
                  <a:gd name="T10" fmla="*/ 19 w 39"/>
                  <a:gd name="T11" fmla="*/ 40 h 50"/>
                  <a:gd name="T12" fmla="*/ 9 w 39"/>
                  <a:gd name="T13" fmla="*/ 40 h 50"/>
                  <a:gd name="T14" fmla="*/ 9 w 39"/>
                  <a:gd name="T15" fmla="*/ 30 h 50"/>
                  <a:gd name="T16" fmla="*/ 0 w 39"/>
                  <a:gd name="T17" fmla="*/ 30 h 50"/>
                  <a:gd name="T18" fmla="*/ 0 w 39"/>
                  <a:gd name="T19" fmla="*/ 20 h 50"/>
                  <a:gd name="T20" fmla="*/ 9 w 39"/>
                  <a:gd name="T21" fmla="*/ 20 h 50"/>
                  <a:gd name="T22" fmla="*/ 9 w 39"/>
                  <a:gd name="T23" fmla="*/ 10 h 50"/>
                  <a:gd name="T24" fmla="*/ 19 w 39"/>
                  <a:gd name="T25" fmla="*/ 10 h 50"/>
                  <a:gd name="T26" fmla="*/ 19 w 39"/>
                  <a:gd name="T27" fmla="*/ 0 h 50"/>
                  <a:gd name="T28" fmla="*/ 29 w 39"/>
                  <a:gd name="T29" fmla="*/ 0 h 50"/>
                  <a:gd name="T30" fmla="*/ 29 w 39"/>
                  <a:gd name="T31" fmla="*/ 20 h 50"/>
                  <a:gd name="T32" fmla="*/ 39 w 39"/>
                  <a:gd name="T33" fmla="*/ 3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
                  <a:gd name="T52" fmla="*/ 0 h 50"/>
                  <a:gd name="T53" fmla="*/ 39 w 39"/>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 h="50">
                    <a:moveTo>
                      <a:pt x="39" y="30"/>
                    </a:moveTo>
                    <a:lnTo>
                      <a:pt x="39" y="40"/>
                    </a:lnTo>
                    <a:lnTo>
                      <a:pt x="29" y="40"/>
                    </a:lnTo>
                    <a:lnTo>
                      <a:pt x="29" y="50"/>
                    </a:lnTo>
                    <a:lnTo>
                      <a:pt x="19" y="50"/>
                    </a:lnTo>
                    <a:lnTo>
                      <a:pt x="19" y="40"/>
                    </a:lnTo>
                    <a:lnTo>
                      <a:pt x="9" y="40"/>
                    </a:lnTo>
                    <a:lnTo>
                      <a:pt x="9" y="30"/>
                    </a:lnTo>
                    <a:lnTo>
                      <a:pt x="0" y="30"/>
                    </a:lnTo>
                    <a:lnTo>
                      <a:pt x="0" y="20"/>
                    </a:lnTo>
                    <a:lnTo>
                      <a:pt x="9" y="20"/>
                    </a:lnTo>
                    <a:lnTo>
                      <a:pt x="9" y="10"/>
                    </a:lnTo>
                    <a:lnTo>
                      <a:pt x="19" y="10"/>
                    </a:lnTo>
                    <a:lnTo>
                      <a:pt x="19" y="0"/>
                    </a:lnTo>
                    <a:lnTo>
                      <a:pt x="29" y="0"/>
                    </a:lnTo>
                    <a:lnTo>
                      <a:pt x="29" y="20"/>
                    </a:lnTo>
                    <a:lnTo>
                      <a:pt x="39" y="30"/>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98431" name="Freeform 121"/>
              <p:cNvSpPr>
                <a:spLocks/>
              </p:cNvSpPr>
              <p:nvPr/>
            </p:nvSpPr>
            <p:spPr bwMode="auto">
              <a:xfrm>
                <a:off x="563" y="1550"/>
                <a:ext cx="29" cy="50"/>
              </a:xfrm>
              <a:custGeom>
                <a:avLst/>
                <a:gdLst>
                  <a:gd name="T0" fmla="*/ 29 w 29"/>
                  <a:gd name="T1" fmla="*/ 30 h 50"/>
                  <a:gd name="T2" fmla="*/ 29 w 29"/>
                  <a:gd name="T3" fmla="*/ 50 h 50"/>
                  <a:gd name="T4" fmla="*/ 19 w 29"/>
                  <a:gd name="T5" fmla="*/ 50 h 50"/>
                  <a:gd name="T6" fmla="*/ 0 w 29"/>
                  <a:gd name="T7" fmla="*/ 30 h 50"/>
                  <a:gd name="T8" fmla="*/ 0 w 29"/>
                  <a:gd name="T9" fmla="*/ 20 h 50"/>
                  <a:gd name="T10" fmla="*/ 9 w 29"/>
                  <a:gd name="T11" fmla="*/ 20 h 50"/>
                  <a:gd name="T12" fmla="*/ 9 w 29"/>
                  <a:gd name="T13" fmla="*/ 10 h 50"/>
                  <a:gd name="T14" fmla="*/ 19 w 29"/>
                  <a:gd name="T15" fmla="*/ 10 h 50"/>
                  <a:gd name="T16" fmla="*/ 19 w 29"/>
                  <a:gd name="T17" fmla="*/ 0 h 50"/>
                  <a:gd name="T18" fmla="*/ 19 w 29"/>
                  <a:gd name="T19" fmla="*/ 10 h 50"/>
                  <a:gd name="T20" fmla="*/ 29 w 29"/>
                  <a:gd name="T21" fmla="*/ 10 h 50"/>
                  <a:gd name="T22" fmla="*/ 29 w 29"/>
                  <a:gd name="T23" fmla="*/ 3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50"/>
                  <a:gd name="T38" fmla="*/ 29 w 29"/>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50">
                    <a:moveTo>
                      <a:pt x="29" y="30"/>
                    </a:moveTo>
                    <a:lnTo>
                      <a:pt x="29" y="50"/>
                    </a:lnTo>
                    <a:lnTo>
                      <a:pt x="19" y="50"/>
                    </a:lnTo>
                    <a:lnTo>
                      <a:pt x="0" y="30"/>
                    </a:lnTo>
                    <a:lnTo>
                      <a:pt x="0" y="20"/>
                    </a:lnTo>
                    <a:lnTo>
                      <a:pt x="9" y="20"/>
                    </a:lnTo>
                    <a:lnTo>
                      <a:pt x="9" y="10"/>
                    </a:lnTo>
                    <a:lnTo>
                      <a:pt x="19" y="10"/>
                    </a:lnTo>
                    <a:lnTo>
                      <a:pt x="19" y="0"/>
                    </a:lnTo>
                    <a:lnTo>
                      <a:pt x="19" y="10"/>
                    </a:lnTo>
                    <a:lnTo>
                      <a:pt x="29" y="10"/>
                    </a:lnTo>
                    <a:lnTo>
                      <a:pt x="29" y="30"/>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98432" name="Freeform 122"/>
              <p:cNvSpPr>
                <a:spLocks/>
              </p:cNvSpPr>
              <p:nvPr/>
            </p:nvSpPr>
            <p:spPr bwMode="auto">
              <a:xfrm>
                <a:off x="563" y="1560"/>
                <a:ext cx="29" cy="40"/>
              </a:xfrm>
              <a:custGeom>
                <a:avLst/>
                <a:gdLst>
                  <a:gd name="T0" fmla="*/ 29 w 29"/>
                  <a:gd name="T1" fmla="*/ 20 h 40"/>
                  <a:gd name="T2" fmla="*/ 29 w 29"/>
                  <a:gd name="T3" fmla="*/ 30 h 40"/>
                  <a:gd name="T4" fmla="*/ 19 w 29"/>
                  <a:gd name="T5" fmla="*/ 40 h 40"/>
                  <a:gd name="T6" fmla="*/ 19 w 29"/>
                  <a:gd name="T7" fmla="*/ 30 h 40"/>
                  <a:gd name="T8" fmla="*/ 9 w 29"/>
                  <a:gd name="T9" fmla="*/ 30 h 40"/>
                  <a:gd name="T10" fmla="*/ 9 w 29"/>
                  <a:gd name="T11" fmla="*/ 20 h 40"/>
                  <a:gd name="T12" fmla="*/ 0 w 29"/>
                  <a:gd name="T13" fmla="*/ 20 h 40"/>
                  <a:gd name="T14" fmla="*/ 0 w 29"/>
                  <a:gd name="T15" fmla="*/ 10 h 40"/>
                  <a:gd name="T16" fmla="*/ 9 w 29"/>
                  <a:gd name="T17" fmla="*/ 0 h 40"/>
                  <a:gd name="T18" fmla="*/ 19 w 29"/>
                  <a:gd name="T19" fmla="*/ 0 h 40"/>
                  <a:gd name="T20" fmla="*/ 29 w 29"/>
                  <a:gd name="T21" fmla="*/ 10 h 40"/>
                  <a:gd name="T22" fmla="*/ 29 w 29"/>
                  <a:gd name="T23" fmla="*/ 2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29" y="20"/>
                    </a:moveTo>
                    <a:lnTo>
                      <a:pt x="29" y="30"/>
                    </a:lnTo>
                    <a:lnTo>
                      <a:pt x="19" y="40"/>
                    </a:lnTo>
                    <a:lnTo>
                      <a:pt x="19" y="30"/>
                    </a:lnTo>
                    <a:lnTo>
                      <a:pt x="9" y="30"/>
                    </a:lnTo>
                    <a:lnTo>
                      <a:pt x="9" y="20"/>
                    </a:lnTo>
                    <a:lnTo>
                      <a:pt x="0" y="20"/>
                    </a:lnTo>
                    <a:lnTo>
                      <a:pt x="0" y="10"/>
                    </a:lnTo>
                    <a:lnTo>
                      <a:pt x="9" y="0"/>
                    </a:lnTo>
                    <a:lnTo>
                      <a:pt x="19" y="0"/>
                    </a:lnTo>
                    <a:lnTo>
                      <a:pt x="29" y="10"/>
                    </a:lnTo>
                    <a:lnTo>
                      <a:pt x="29" y="20"/>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98433" name="Freeform 123"/>
              <p:cNvSpPr>
                <a:spLocks/>
              </p:cNvSpPr>
              <p:nvPr/>
            </p:nvSpPr>
            <p:spPr bwMode="auto">
              <a:xfrm>
                <a:off x="563" y="1560"/>
                <a:ext cx="29" cy="40"/>
              </a:xfrm>
              <a:custGeom>
                <a:avLst/>
                <a:gdLst>
                  <a:gd name="T0" fmla="*/ 29 w 29"/>
                  <a:gd name="T1" fmla="*/ 20 h 40"/>
                  <a:gd name="T2" fmla="*/ 29 w 29"/>
                  <a:gd name="T3" fmla="*/ 30 h 40"/>
                  <a:gd name="T4" fmla="*/ 19 w 29"/>
                  <a:gd name="T5" fmla="*/ 30 h 40"/>
                  <a:gd name="T6" fmla="*/ 19 w 29"/>
                  <a:gd name="T7" fmla="*/ 40 h 40"/>
                  <a:gd name="T8" fmla="*/ 0 w 29"/>
                  <a:gd name="T9" fmla="*/ 20 h 40"/>
                  <a:gd name="T10" fmla="*/ 0 w 29"/>
                  <a:gd name="T11" fmla="*/ 10 h 40"/>
                  <a:gd name="T12" fmla="*/ 9 w 29"/>
                  <a:gd name="T13" fmla="*/ 0 h 40"/>
                  <a:gd name="T14" fmla="*/ 19 w 29"/>
                  <a:gd name="T15" fmla="*/ 0 h 40"/>
                  <a:gd name="T16" fmla="*/ 19 w 29"/>
                  <a:gd name="T17" fmla="*/ 10 h 40"/>
                  <a:gd name="T18" fmla="*/ 29 w 29"/>
                  <a:gd name="T19" fmla="*/ 2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40"/>
                  <a:gd name="T32" fmla="*/ 29 w 2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40">
                    <a:moveTo>
                      <a:pt x="29" y="20"/>
                    </a:moveTo>
                    <a:lnTo>
                      <a:pt x="29" y="30"/>
                    </a:lnTo>
                    <a:lnTo>
                      <a:pt x="19" y="30"/>
                    </a:lnTo>
                    <a:lnTo>
                      <a:pt x="19" y="40"/>
                    </a:lnTo>
                    <a:lnTo>
                      <a:pt x="0" y="20"/>
                    </a:lnTo>
                    <a:lnTo>
                      <a:pt x="0" y="10"/>
                    </a:lnTo>
                    <a:lnTo>
                      <a:pt x="9" y="0"/>
                    </a:lnTo>
                    <a:lnTo>
                      <a:pt x="19" y="0"/>
                    </a:lnTo>
                    <a:lnTo>
                      <a:pt x="19" y="10"/>
                    </a:lnTo>
                    <a:lnTo>
                      <a:pt x="29" y="20"/>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98434" name="Freeform 124"/>
              <p:cNvSpPr>
                <a:spLocks/>
              </p:cNvSpPr>
              <p:nvPr/>
            </p:nvSpPr>
            <p:spPr bwMode="auto">
              <a:xfrm>
                <a:off x="563" y="1560"/>
                <a:ext cx="29" cy="40"/>
              </a:xfrm>
              <a:custGeom>
                <a:avLst/>
                <a:gdLst>
                  <a:gd name="T0" fmla="*/ 19 w 29"/>
                  <a:gd name="T1" fmla="*/ 0 h 40"/>
                  <a:gd name="T2" fmla="*/ 19 w 29"/>
                  <a:gd name="T3" fmla="*/ 10 h 40"/>
                  <a:gd name="T4" fmla="*/ 29 w 29"/>
                  <a:gd name="T5" fmla="*/ 20 h 40"/>
                  <a:gd name="T6" fmla="*/ 29 w 29"/>
                  <a:gd name="T7" fmla="*/ 30 h 40"/>
                  <a:gd name="T8" fmla="*/ 19 w 29"/>
                  <a:gd name="T9" fmla="*/ 30 h 40"/>
                  <a:gd name="T10" fmla="*/ 19 w 29"/>
                  <a:gd name="T11" fmla="*/ 40 h 40"/>
                  <a:gd name="T12" fmla="*/ 19 w 29"/>
                  <a:gd name="T13" fmla="*/ 30 h 40"/>
                  <a:gd name="T14" fmla="*/ 9 w 29"/>
                  <a:gd name="T15" fmla="*/ 30 h 40"/>
                  <a:gd name="T16" fmla="*/ 0 w 29"/>
                  <a:gd name="T17" fmla="*/ 20 h 40"/>
                  <a:gd name="T18" fmla="*/ 0 w 29"/>
                  <a:gd name="T19" fmla="*/ 10 h 40"/>
                  <a:gd name="T20" fmla="*/ 9 w 29"/>
                  <a:gd name="T21" fmla="*/ 0 h 40"/>
                  <a:gd name="T22" fmla="*/ 19 w 29"/>
                  <a:gd name="T23" fmla="*/ 0 h 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
                  <a:gd name="T37" fmla="*/ 0 h 40"/>
                  <a:gd name="T38" fmla="*/ 29 w 29"/>
                  <a:gd name="T39" fmla="*/ 40 h 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 h="40">
                    <a:moveTo>
                      <a:pt x="19" y="0"/>
                    </a:moveTo>
                    <a:lnTo>
                      <a:pt x="19" y="10"/>
                    </a:lnTo>
                    <a:lnTo>
                      <a:pt x="29" y="20"/>
                    </a:lnTo>
                    <a:lnTo>
                      <a:pt x="29" y="30"/>
                    </a:lnTo>
                    <a:lnTo>
                      <a:pt x="19" y="30"/>
                    </a:lnTo>
                    <a:lnTo>
                      <a:pt x="19" y="40"/>
                    </a:lnTo>
                    <a:lnTo>
                      <a:pt x="19" y="30"/>
                    </a:lnTo>
                    <a:lnTo>
                      <a:pt x="9" y="30"/>
                    </a:lnTo>
                    <a:lnTo>
                      <a:pt x="0" y="20"/>
                    </a:lnTo>
                    <a:lnTo>
                      <a:pt x="0" y="10"/>
                    </a:lnTo>
                    <a:lnTo>
                      <a:pt x="9" y="0"/>
                    </a:lnTo>
                    <a:lnTo>
                      <a:pt x="19" y="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98435" name="Freeform 125"/>
              <p:cNvSpPr>
                <a:spLocks/>
              </p:cNvSpPr>
              <p:nvPr/>
            </p:nvSpPr>
            <p:spPr bwMode="auto">
              <a:xfrm>
                <a:off x="563" y="1560"/>
                <a:ext cx="29" cy="30"/>
              </a:xfrm>
              <a:custGeom>
                <a:avLst/>
                <a:gdLst>
                  <a:gd name="T0" fmla="*/ 9 w 29"/>
                  <a:gd name="T1" fmla="*/ 0 h 30"/>
                  <a:gd name="T2" fmla="*/ 9 w 29"/>
                  <a:gd name="T3" fmla="*/ 20 h 30"/>
                  <a:gd name="T4" fmla="*/ 19 w 29"/>
                  <a:gd name="T5" fmla="*/ 20 h 30"/>
                  <a:gd name="T6" fmla="*/ 19 w 29"/>
                  <a:gd name="T7" fmla="*/ 30 h 30"/>
                  <a:gd name="T8" fmla="*/ 29 w 29"/>
                  <a:gd name="T9" fmla="*/ 30 h 30"/>
                  <a:gd name="T10" fmla="*/ 19 w 29"/>
                  <a:gd name="T11" fmla="*/ 30 h 30"/>
                  <a:gd name="T12" fmla="*/ 9 w 29"/>
                  <a:gd name="T13" fmla="*/ 20 h 30"/>
                  <a:gd name="T14" fmla="*/ 0 w 29"/>
                  <a:gd name="T15" fmla="*/ 20 h 30"/>
                  <a:gd name="T16" fmla="*/ 0 w 29"/>
                  <a:gd name="T17" fmla="*/ 10 h 30"/>
                  <a:gd name="T18" fmla="*/ 9 w 29"/>
                  <a:gd name="T19" fmla="*/ 10 h 30"/>
                  <a:gd name="T20" fmla="*/ 9 w 29"/>
                  <a:gd name="T21" fmla="*/ 0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0"/>
                  <a:gd name="T35" fmla="*/ 29 w 29"/>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0">
                    <a:moveTo>
                      <a:pt x="9" y="0"/>
                    </a:moveTo>
                    <a:lnTo>
                      <a:pt x="9" y="20"/>
                    </a:lnTo>
                    <a:lnTo>
                      <a:pt x="19" y="20"/>
                    </a:lnTo>
                    <a:lnTo>
                      <a:pt x="19" y="30"/>
                    </a:lnTo>
                    <a:lnTo>
                      <a:pt x="29" y="30"/>
                    </a:lnTo>
                    <a:lnTo>
                      <a:pt x="19" y="30"/>
                    </a:lnTo>
                    <a:lnTo>
                      <a:pt x="9" y="20"/>
                    </a:lnTo>
                    <a:lnTo>
                      <a:pt x="0" y="20"/>
                    </a:lnTo>
                    <a:lnTo>
                      <a:pt x="0" y="10"/>
                    </a:lnTo>
                    <a:lnTo>
                      <a:pt x="9" y="10"/>
                    </a:lnTo>
                    <a:lnTo>
                      <a:pt x="9"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98436" name="Freeform 126"/>
              <p:cNvSpPr>
                <a:spLocks/>
              </p:cNvSpPr>
              <p:nvPr/>
            </p:nvSpPr>
            <p:spPr bwMode="auto">
              <a:xfrm>
                <a:off x="513" y="1580"/>
                <a:ext cx="99" cy="79"/>
              </a:xfrm>
              <a:custGeom>
                <a:avLst/>
                <a:gdLst>
                  <a:gd name="T0" fmla="*/ 99 w 99"/>
                  <a:gd name="T1" fmla="*/ 20 h 79"/>
                  <a:gd name="T2" fmla="*/ 79 w 99"/>
                  <a:gd name="T3" fmla="*/ 20 h 79"/>
                  <a:gd name="T4" fmla="*/ 69 w 99"/>
                  <a:gd name="T5" fmla="*/ 10 h 79"/>
                  <a:gd name="T6" fmla="*/ 69 w 99"/>
                  <a:gd name="T7" fmla="*/ 0 h 79"/>
                  <a:gd name="T8" fmla="*/ 40 w 99"/>
                  <a:gd name="T9" fmla="*/ 0 h 79"/>
                  <a:gd name="T10" fmla="*/ 40 w 99"/>
                  <a:gd name="T11" fmla="*/ 10 h 79"/>
                  <a:gd name="T12" fmla="*/ 30 w 99"/>
                  <a:gd name="T13" fmla="*/ 10 h 79"/>
                  <a:gd name="T14" fmla="*/ 20 w 99"/>
                  <a:gd name="T15" fmla="*/ 20 h 79"/>
                  <a:gd name="T16" fmla="*/ 10 w 99"/>
                  <a:gd name="T17" fmla="*/ 20 h 79"/>
                  <a:gd name="T18" fmla="*/ 10 w 99"/>
                  <a:gd name="T19" fmla="*/ 30 h 79"/>
                  <a:gd name="T20" fmla="*/ 0 w 99"/>
                  <a:gd name="T21" fmla="*/ 40 h 79"/>
                  <a:gd name="T22" fmla="*/ 0 w 99"/>
                  <a:gd name="T23" fmla="*/ 59 h 79"/>
                  <a:gd name="T24" fmla="*/ 10 w 99"/>
                  <a:gd name="T25" fmla="*/ 59 h 79"/>
                  <a:gd name="T26" fmla="*/ 10 w 99"/>
                  <a:gd name="T27" fmla="*/ 69 h 79"/>
                  <a:gd name="T28" fmla="*/ 20 w 99"/>
                  <a:gd name="T29" fmla="*/ 79 h 79"/>
                  <a:gd name="T30" fmla="*/ 40 w 99"/>
                  <a:gd name="T31" fmla="*/ 79 h 79"/>
                  <a:gd name="T32" fmla="*/ 99 w 99"/>
                  <a:gd name="T33" fmla="*/ 2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9"/>
                  <a:gd name="T52" fmla="*/ 0 h 79"/>
                  <a:gd name="T53" fmla="*/ 99 w 9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9" h="79">
                    <a:moveTo>
                      <a:pt x="99" y="20"/>
                    </a:moveTo>
                    <a:lnTo>
                      <a:pt x="79" y="20"/>
                    </a:lnTo>
                    <a:lnTo>
                      <a:pt x="69" y="10"/>
                    </a:lnTo>
                    <a:lnTo>
                      <a:pt x="69" y="0"/>
                    </a:lnTo>
                    <a:lnTo>
                      <a:pt x="40" y="0"/>
                    </a:lnTo>
                    <a:lnTo>
                      <a:pt x="40" y="10"/>
                    </a:lnTo>
                    <a:lnTo>
                      <a:pt x="30" y="10"/>
                    </a:lnTo>
                    <a:lnTo>
                      <a:pt x="20" y="20"/>
                    </a:lnTo>
                    <a:lnTo>
                      <a:pt x="10" y="20"/>
                    </a:lnTo>
                    <a:lnTo>
                      <a:pt x="10" y="30"/>
                    </a:lnTo>
                    <a:lnTo>
                      <a:pt x="0" y="40"/>
                    </a:lnTo>
                    <a:lnTo>
                      <a:pt x="0" y="59"/>
                    </a:lnTo>
                    <a:lnTo>
                      <a:pt x="10" y="59"/>
                    </a:lnTo>
                    <a:lnTo>
                      <a:pt x="10" y="69"/>
                    </a:lnTo>
                    <a:lnTo>
                      <a:pt x="20" y="79"/>
                    </a:lnTo>
                    <a:lnTo>
                      <a:pt x="40" y="79"/>
                    </a:lnTo>
                    <a:lnTo>
                      <a:pt x="99" y="2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437" name="Freeform 127"/>
              <p:cNvSpPr>
                <a:spLocks/>
              </p:cNvSpPr>
              <p:nvPr/>
            </p:nvSpPr>
            <p:spPr bwMode="auto">
              <a:xfrm>
                <a:off x="523" y="1630"/>
                <a:ext cx="30" cy="29"/>
              </a:xfrm>
              <a:custGeom>
                <a:avLst/>
                <a:gdLst>
                  <a:gd name="T0" fmla="*/ 30 w 30"/>
                  <a:gd name="T1" fmla="*/ 19 h 29"/>
                  <a:gd name="T2" fmla="*/ 20 w 30"/>
                  <a:gd name="T3" fmla="*/ 19 h 29"/>
                  <a:gd name="T4" fmla="*/ 20 w 30"/>
                  <a:gd name="T5" fmla="*/ 9 h 29"/>
                  <a:gd name="T6" fmla="*/ 10 w 30"/>
                  <a:gd name="T7" fmla="*/ 9 h 29"/>
                  <a:gd name="T8" fmla="*/ 10 w 30"/>
                  <a:gd name="T9" fmla="*/ 0 h 29"/>
                  <a:gd name="T10" fmla="*/ 0 w 30"/>
                  <a:gd name="T11" fmla="*/ 0 h 29"/>
                  <a:gd name="T12" fmla="*/ 0 w 30"/>
                  <a:gd name="T13" fmla="*/ 9 h 29"/>
                  <a:gd name="T14" fmla="*/ 10 w 30"/>
                  <a:gd name="T15" fmla="*/ 19 h 29"/>
                  <a:gd name="T16" fmla="*/ 10 w 30"/>
                  <a:gd name="T17" fmla="*/ 29 h 29"/>
                  <a:gd name="T18" fmla="*/ 20 w 30"/>
                  <a:gd name="T19" fmla="*/ 29 h 29"/>
                  <a:gd name="T20" fmla="*/ 30 w 30"/>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29"/>
                  <a:gd name="T35" fmla="*/ 30 w 30"/>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29">
                    <a:moveTo>
                      <a:pt x="30" y="19"/>
                    </a:moveTo>
                    <a:lnTo>
                      <a:pt x="20" y="19"/>
                    </a:lnTo>
                    <a:lnTo>
                      <a:pt x="20" y="9"/>
                    </a:lnTo>
                    <a:lnTo>
                      <a:pt x="10" y="9"/>
                    </a:lnTo>
                    <a:lnTo>
                      <a:pt x="10" y="0"/>
                    </a:lnTo>
                    <a:lnTo>
                      <a:pt x="0" y="0"/>
                    </a:lnTo>
                    <a:lnTo>
                      <a:pt x="0" y="9"/>
                    </a:lnTo>
                    <a:lnTo>
                      <a:pt x="10" y="19"/>
                    </a:lnTo>
                    <a:lnTo>
                      <a:pt x="10" y="29"/>
                    </a:lnTo>
                    <a:lnTo>
                      <a:pt x="20" y="29"/>
                    </a:lnTo>
                    <a:lnTo>
                      <a:pt x="30" y="19"/>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8438" name="Freeform 128"/>
              <p:cNvSpPr>
                <a:spLocks/>
              </p:cNvSpPr>
              <p:nvPr/>
            </p:nvSpPr>
            <p:spPr bwMode="auto">
              <a:xfrm>
                <a:off x="563" y="1580"/>
                <a:ext cx="39" cy="20"/>
              </a:xfrm>
              <a:custGeom>
                <a:avLst/>
                <a:gdLst>
                  <a:gd name="T0" fmla="*/ 0 w 39"/>
                  <a:gd name="T1" fmla="*/ 0 h 20"/>
                  <a:gd name="T2" fmla="*/ 19 w 39"/>
                  <a:gd name="T3" fmla="*/ 0 h 20"/>
                  <a:gd name="T4" fmla="*/ 19 w 39"/>
                  <a:gd name="T5" fmla="*/ 10 h 20"/>
                  <a:gd name="T6" fmla="*/ 29 w 39"/>
                  <a:gd name="T7" fmla="*/ 20 h 20"/>
                  <a:gd name="T8" fmla="*/ 39 w 39"/>
                  <a:gd name="T9" fmla="*/ 20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0"/>
                    </a:moveTo>
                    <a:lnTo>
                      <a:pt x="19" y="0"/>
                    </a:lnTo>
                    <a:lnTo>
                      <a:pt x="19" y="10"/>
                    </a:lnTo>
                    <a:lnTo>
                      <a:pt x="29" y="20"/>
                    </a:lnTo>
                    <a:lnTo>
                      <a:pt x="39" y="20"/>
                    </a:lnTo>
                  </a:path>
                </a:pathLst>
              </a:custGeom>
              <a:noFill/>
              <a:ln w="15875">
                <a:solidFill>
                  <a:srgbClr val="FF1966"/>
                </a:solidFill>
                <a:round/>
                <a:headEnd/>
                <a:tailEnd/>
              </a:ln>
            </p:spPr>
            <p:txBody>
              <a:bodyPr/>
              <a:lstStyle/>
              <a:p>
                <a:endParaRPr lang="es-ES_tradnl">
                  <a:solidFill>
                    <a:srgbClr val="000000"/>
                  </a:solidFill>
                </a:endParaRPr>
              </a:p>
            </p:txBody>
          </p:sp>
          <p:sp>
            <p:nvSpPr>
              <p:cNvPr id="498439" name="Freeform 129"/>
              <p:cNvSpPr>
                <a:spLocks/>
              </p:cNvSpPr>
              <p:nvPr/>
            </p:nvSpPr>
            <p:spPr bwMode="auto">
              <a:xfrm>
                <a:off x="572" y="1580"/>
                <a:ext cx="30" cy="30"/>
              </a:xfrm>
              <a:custGeom>
                <a:avLst/>
                <a:gdLst>
                  <a:gd name="T0" fmla="*/ 0 w 30"/>
                  <a:gd name="T1" fmla="*/ 0 h 30"/>
                  <a:gd name="T2" fmla="*/ 0 w 30"/>
                  <a:gd name="T3" fmla="*/ 10 h 30"/>
                  <a:gd name="T4" fmla="*/ 10 w 30"/>
                  <a:gd name="T5" fmla="*/ 10 h 30"/>
                  <a:gd name="T6" fmla="*/ 10 w 30"/>
                  <a:gd name="T7" fmla="*/ 20 h 30"/>
                  <a:gd name="T8" fmla="*/ 20 w 30"/>
                  <a:gd name="T9" fmla="*/ 20 h 30"/>
                  <a:gd name="T10" fmla="*/ 30 w 30"/>
                  <a:gd name="T11" fmla="*/ 30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0" y="0"/>
                    </a:moveTo>
                    <a:lnTo>
                      <a:pt x="0" y="10"/>
                    </a:lnTo>
                    <a:lnTo>
                      <a:pt x="10" y="10"/>
                    </a:lnTo>
                    <a:lnTo>
                      <a:pt x="10" y="20"/>
                    </a:lnTo>
                    <a:lnTo>
                      <a:pt x="20" y="20"/>
                    </a:lnTo>
                    <a:lnTo>
                      <a:pt x="30" y="30"/>
                    </a:lnTo>
                  </a:path>
                </a:pathLst>
              </a:custGeom>
              <a:noFill/>
              <a:ln w="15875">
                <a:solidFill>
                  <a:srgbClr val="FF1E63"/>
                </a:solidFill>
                <a:round/>
                <a:headEnd/>
                <a:tailEnd/>
              </a:ln>
            </p:spPr>
            <p:txBody>
              <a:bodyPr/>
              <a:lstStyle/>
              <a:p>
                <a:endParaRPr lang="es-ES_tradnl">
                  <a:solidFill>
                    <a:srgbClr val="000000"/>
                  </a:solidFill>
                </a:endParaRPr>
              </a:p>
            </p:txBody>
          </p:sp>
          <p:sp>
            <p:nvSpPr>
              <p:cNvPr id="498440" name="Freeform 130"/>
              <p:cNvSpPr>
                <a:spLocks/>
              </p:cNvSpPr>
              <p:nvPr/>
            </p:nvSpPr>
            <p:spPr bwMode="auto">
              <a:xfrm>
                <a:off x="563" y="1580"/>
                <a:ext cx="39" cy="30"/>
              </a:xfrm>
              <a:custGeom>
                <a:avLst/>
                <a:gdLst>
                  <a:gd name="T0" fmla="*/ 0 w 39"/>
                  <a:gd name="T1" fmla="*/ 0 h 30"/>
                  <a:gd name="T2" fmla="*/ 9 w 39"/>
                  <a:gd name="T3" fmla="*/ 10 h 30"/>
                  <a:gd name="T4" fmla="*/ 9 w 39"/>
                  <a:gd name="T5" fmla="*/ 20 h 30"/>
                  <a:gd name="T6" fmla="*/ 19 w 39"/>
                  <a:gd name="T7" fmla="*/ 20 h 30"/>
                  <a:gd name="T8" fmla="*/ 29 w 39"/>
                  <a:gd name="T9" fmla="*/ 30 h 30"/>
                  <a:gd name="T10" fmla="*/ 39 w 39"/>
                  <a:gd name="T11" fmla="*/ 30 h 30"/>
                  <a:gd name="T12" fmla="*/ 0 60000 65536"/>
                  <a:gd name="T13" fmla="*/ 0 60000 65536"/>
                  <a:gd name="T14" fmla="*/ 0 60000 65536"/>
                  <a:gd name="T15" fmla="*/ 0 60000 65536"/>
                  <a:gd name="T16" fmla="*/ 0 60000 65536"/>
                  <a:gd name="T17" fmla="*/ 0 60000 65536"/>
                  <a:gd name="T18" fmla="*/ 0 w 39"/>
                  <a:gd name="T19" fmla="*/ 0 h 30"/>
                  <a:gd name="T20" fmla="*/ 39 w 3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9" h="30">
                    <a:moveTo>
                      <a:pt x="0" y="0"/>
                    </a:moveTo>
                    <a:lnTo>
                      <a:pt x="9" y="10"/>
                    </a:lnTo>
                    <a:lnTo>
                      <a:pt x="9" y="20"/>
                    </a:lnTo>
                    <a:lnTo>
                      <a:pt x="19" y="20"/>
                    </a:lnTo>
                    <a:lnTo>
                      <a:pt x="29" y="30"/>
                    </a:lnTo>
                    <a:lnTo>
                      <a:pt x="39" y="30"/>
                    </a:lnTo>
                  </a:path>
                </a:pathLst>
              </a:custGeom>
              <a:noFill/>
              <a:ln w="15875">
                <a:solidFill>
                  <a:srgbClr val="FF2363"/>
                </a:solidFill>
                <a:round/>
                <a:headEnd/>
                <a:tailEnd/>
              </a:ln>
            </p:spPr>
            <p:txBody>
              <a:bodyPr/>
              <a:lstStyle/>
              <a:p>
                <a:endParaRPr lang="es-ES_tradnl">
                  <a:solidFill>
                    <a:srgbClr val="000000"/>
                  </a:solidFill>
                </a:endParaRPr>
              </a:p>
            </p:txBody>
          </p:sp>
          <p:sp>
            <p:nvSpPr>
              <p:cNvPr id="498441" name="Freeform 131"/>
              <p:cNvSpPr>
                <a:spLocks/>
              </p:cNvSpPr>
              <p:nvPr/>
            </p:nvSpPr>
            <p:spPr bwMode="auto">
              <a:xfrm>
                <a:off x="563" y="1580"/>
                <a:ext cx="29" cy="30"/>
              </a:xfrm>
              <a:custGeom>
                <a:avLst/>
                <a:gdLst>
                  <a:gd name="T0" fmla="*/ 0 w 29"/>
                  <a:gd name="T1" fmla="*/ 0 h 30"/>
                  <a:gd name="T2" fmla="*/ 0 w 29"/>
                  <a:gd name="T3" fmla="*/ 10 h 30"/>
                  <a:gd name="T4" fmla="*/ 9 w 29"/>
                  <a:gd name="T5" fmla="*/ 10 h 30"/>
                  <a:gd name="T6" fmla="*/ 9 w 29"/>
                  <a:gd name="T7" fmla="*/ 20 h 30"/>
                  <a:gd name="T8" fmla="*/ 19 w 29"/>
                  <a:gd name="T9" fmla="*/ 20 h 30"/>
                  <a:gd name="T10" fmla="*/ 19 w 29"/>
                  <a:gd name="T11" fmla="*/ 30 h 30"/>
                  <a:gd name="T12" fmla="*/ 29 w 29"/>
                  <a:gd name="T13" fmla="*/ 30 h 30"/>
                  <a:gd name="T14" fmla="*/ 0 60000 65536"/>
                  <a:gd name="T15" fmla="*/ 0 60000 65536"/>
                  <a:gd name="T16" fmla="*/ 0 60000 65536"/>
                  <a:gd name="T17" fmla="*/ 0 60000 65536"/>
                  <a:gd name="T18" fmla="*/ 0 60000 65536"/>
                  <a:gd name="T19" fmla="*/ 0 60000 65536"/>
                  <a:gd name="T20" fmla="*/ 0 60000 65536"/>
                  <a:gd name="T21" fmla="*/ 0 w 29"/>
                  <a:gd name="T22" fmla="*/ 0 h 30"/>
                  <a:gd name="T23" fmla="*/ 29 w 2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30">
                    <a:moveTo>
                      <a:pt x="0" y="0"/>
                    </a:moveTo>
                    <a:lnTo>
                      <a:pt x="0" y="10"/>
                    </a:lnTo>
                    <a:lnTo>
                      <a:pt x="9" y="10"/>
                    </a:lnTo>
                    <a:lnTo>
                      <a:pt x="9" y="20"/>
                    </a:lnTo>
                    <a:lnTo>
                      <a:pt x="19" y="20"/>
                    </a:lnTo>
                    <a:lnTo>
                      <a:pt x="19" y="30"/>
                    </a:lnTo>
                    <a:lnTo>
                      <a:pt x="29" y="30"/>
                    </a:lnTo>
                  </a:path>
                </a:pathLst>
              </a:custGeom>
              <a:noFill/>
              <a:ln w="15875">
                <a:solidFill>
                  <a:srgbClr val="FF2B60"/>
                </a:solidFill>
                <a:round/>
                <a:headEnd/>
                <a:tailEnd/>
              </a:ln>
            </p:spPr>
            <p:txBody>
              <a:bodyPr/>
              <a:lstStyle/>
              <a:p>
                <a:endParaRPr lang="es-ES_tradnl">
                  <a:solidFill>
                    <a:srgbClr val="000000"/>
                  </a:solidFill>
                </a:endParaRPr>
              </a:p>
            </p:txBody>
          </p:sp>
          <p:sp>
            <p:nvSpPr>
              <p:cNvPr id="498442" name="Freeform 132"/>
              <p:cNvSpPr>
                <a:spLocks/>
              </p:cNvSpPr>
              <p:nvPr/>
            </p:nvSpPr>
            <p:spPr bwMode="auto">
              <a:xfrm>
                <a:off x="563" y="1590"/>
                <a:ext cx="29" cy="30"/>
              </a:xfrm>
              <a:custGeom>
                <a:avLst/>
                <a:gdLst>
                  <a:gd name="T0" fmla="*/ 0 w 29"/>
                  <a:gd name="T1" fmla="*/ 0 h 30"/>
                  <a:gd name="T2" fmla="*/ 0 w 29"/>
                  <a:gd name="T3" fmla="*/ 10 h 30"/>
                  <a:gd name="T4" fmla="*/ 9 w 29"/>
                  <a:gd name="T5" fmla="*/ 10 h 30"/>
                  <a:gd name="T6" fmla="*/ 9 w 29"/>
                  <a:gd name="T7" fmla="*/ 20 h 30"/>
                  <a:gd name="T8" fmla="*/ 29 w 29"/>
                  <a:gd name="T9" fmla="*/ 20 h 30"/>
                  <a:gd name="T10" fmla="*/ 29 w 29"/>
                  <a:gd name="T11" fmla="*/ 3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0"/>
                    </a:moveTo>
                    <a:lnTo>
                      <a:pt x="0" y="10"/>
                    </a:lnTo>
                    <a:lnTo>
                      <a:pt x="9" y="10"/>
                    </a:lnTo>
                    <a:lnTo>
                      <a:pt x="9" y="20"/>
                    </a:lnTo>
                    <a:lnTo>
                      <a:pt x="29" y="20"/>
                    </a:lnTo>
                    <a:lnTo>
                      <a:pt x="29" y="30"/>
                    </a:lnTo>
                  </a:path>
                </a:pathLst>
              </a:custGeom>
              <a:noFill/>
              <a:ln w="15875">
                <a:solidFill>
                  <a:srgbClr val="FF305E"/>
                </a:solidFill>
                <a:round/>
                <a:headEnd/>
                <a:tailEnd/>
              </a:ln>
            </p:spPr>
            <p:txBody>
              <a:bodyPr/>
              <a:lstStyle/>
              <a:p>
                <a:endParaRPr lang="es-ES_tradnl">
                  <a:solidFill>
                    <a:srgbClr val="000000"/>
                  </a:solidFill>
                </a:endParaRPr>
              </a:p>
            </p:txBody>
          </p:sp>
          <p:sp>
            <p:nvSpPr>
              <p:cNvPr id="498443" name="Freeform 133"/>
              <p:cNvSpPr>
                <a:spLocks/>
              </p:cNvSpPr>
              <p:nvPr/>
            </p:nvSpPr>
            <p:spPr bwMode="auto">
              <a:xfrm>
                <a:off x="553" y="1590"/>
                <a:ext cx="39" cy="30"/>
              </a:xfrm>
              <a:custGeom>
                <a:avLst/>
                <a:gdLst>
                  <a:gd name="T0" fmla="*/ 0 w 39"/>
                  <a:gd name="T1" fmla="*/ 0 h 30"/>
                  <a:gd name="T2" fmla="*/ 10 w 39"/>
                  <a:gd name="T3" fmla="*/ 0 h 30"/>
                  <a:gd name="T4" fmla="*/ 10 w 39"/>
                  <a:gd name="T5" fmla="*/ 10 h 30"/>
                  <a:gd name="T6" fmla="*/ 19 w 39"/>
                  <a:gd name="T7" fmla="*/ 20 h 30"/>
                  <a:gd name="T8" fmla="*/ 29 w 39"/>
                  <a:gd name="T9" fmla="*/ 20 h 30"/>
                  <a:gd name="T10" fmla="*/ 2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10" y="0"/>
                    </a:lnTo>
                    <a:lnTo>
                      <a:pt x="10" y="10"/>
                    </a:lnTo>
                    <a:lnTo>
                      <a:pt x="19" y="20"/>
                    </a:lnTo>
                    <a:lnTo>
                      <a:pt x="29" y="20"/>
                    </a:lnTo>
                    <a:lnTo>
                      <a:pt x="29" y="30"/>
                    </a:lnTo>
                    <a:lnTo>
                      <a:pt x="39" y="30"/>
                    </a:lnTo>
                  </a:path>
                </a:pathLst>
              </a:custGeom>
              <a:noFill/>
              <a:ln w="15875">
                <a:solidFill>
                  <a:srgbClr val="FF355E"/>
                </a:solidFill>
                <a:round/>
                <a:headEnd/>
                <a:tailEnd/>
              </a:ln>
            </p:spPr>
            <p:txBody>
              <a:bodyPr/>
              <a:lstStyle/>
              <a:p>
                <a:endParaRPr lang="es-ES_tradnl">
                  <a:solidFill>
                    <a:srgbClr val="000000"/>
                  </a:solidFill>
                </a:endParaRPr>
              </a:p>
            </p:txBody>
          </p:sp>
          <p:sp>
            <p:nvSpPr>
              <p:cNvPr id="498444" name="Freeform 134"/>
              <p:cNvSpPr>
                <a:spLocks/>
              </p:cNvSpPr>
              <p:nvPr/>
            </p:nvSpPr>
            <p:spPr bwMode="auto">
              <a:xfrm>
                <a:off x="553" y="1590"/>
                <a:ext cx="39" cy="30"/>
              </a:xfrm>
              <a:custGeom>
                <a:avLst/>
                <a:gdLst>
                  <a:gd name="T0" fmla="*/ 0 w 39"/>
                  <a:gd name="T1" fmla="*/ 0 h 30"/>
                  <a:gd name="T2" fmla="*/ 0 w 39"/>
                  <a:gd name="T3" fmla="*/ 10 h 30"/>
                  <a:gd name="T4" fmla="*/ 10 w 39"/>
                  <a:gd name="T5" fmla="*/ 10 h 30"/>
                  <a:gd name="T6" fmla="*/ 10 w 39"/>
                  <a:gd name="T7" fmla="*/ 20 h 30"/>
                  <a:gd name="T8" fmla="*/ 19 w 39"/>
                  <a:gd name="T9" fmla="*/ 20 h 30"/>
                  <a:gd name="T10" fmla="*/ 19 w 39"/>
                  <a:gd name="T11" fmla="*/ 30 h 30"/>
                  <a:gd name="T12" fmla="*/ 39 w 39"/>
                  <a:gd name="T13" fmla="*/ 30 h 30"/>
                  <a:gd name="T14" fmla="*/ 0 60000 65536"/>
                  <a:gd name="T15" fmla="*/ 0 60000 65536"/>
                  <a:gd name="T16" fmla="*/ 0 60000 65536"/>
                  <a:gd name="T17" fmla="*/ 0 60000 65536"/>
                  <a:gd name="T18" fmla="*/ 0 60000 65536"/>
                  <a:gd name="T19" fmla="*/ 0 60000 65536"/>
                  <a:gd name="T20" fmla="*/ 0 60000 65536"/>
                  <a:gd name="T21" fmla="*/ 0 w 39"/>
                  <a:gd name="T22" fmla="*/ 0 h 30"/>
                  <a:gd name="T23" fmla="*/ 39 w 3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30">
                    <a:moveTo>
                      <a:pt x="0" y="0"/>
                    </a:moveTo>
                    <a:lnTo>
                      <a:pt x="0" y="10"/>
                    </a:lnTo>
                    <a:lnTo>
                      <a:pt x="10" y="10"/>
                    </a:lnTo>
                    <a:lnTo>
                      <a:pt x="10" y="20"/>
                    </a:lnTo>
                    <a:lnTo>
                      <a:pt x="19" y="20"/>
                    </a:lnTo>
                    <a:lnTo>
                      <a:pt x="19" y="30"/>
                    </a:lnTo>
                    <a:lnTo>
                      <a:pt x="39" y="30"/>
                    </a:lnTo>
                  </a:path>
                </a:pathLst>
              </a:custGeom>
              <a:noFill/>
              <a:ln w="15875">
                <a:solidFill>
                  <a:srgbClr val="FF3A5B"/>
                </a:solidFill>
                <a:round/>
                <a:headEnd/>
                <a:tailEnd/>
              </a:ln>
            </p:spPr>
            <p:txBody>
              <a:bodyPr/>
              <a:lstStyle/>
              <a:p>
                <a:endParaRPr lang="es-ES_tradnl">
                  <a:solidFill>
                    <a:srgbClr val="000000"/>
                  </a:solidFill>
                </a:endParaRPr>
              </a:p>
            </p:txBody>
          </p:sp>
          <p:sp>
            <p:nvSpPr>
              <p:cNvPr id="498445" name="Freeform 135"/>
              <p:cNvSpPr>
                <a:spLocks/>
              </p:cNvSpPr>
              <p:nvPr/>
            </p:nvSpPr>
            <p:spPr bwMode="auto">
              <a:xfrm>
                <a:off x="553" y="1590"/>
                <a:ext cx="29" cy="30"/>
              </a:xfrm>
              <a:custGeom>
                <a:avLst/>
                <a:gdLst>
                  <a:gd name="T0" fmla="*/ 0 w 29"/>
                  <a:gd name="T1" fmla="*/ 0 h 30"/>
                  <a:gd name="T2" fmla="*/ 0 w 29"/>
                  <a:gd name="T3" fmla="*/ 20 h 30"/>
                  <a:gd name="T4" fmla="*/ 10 w 29"/>
                  <a:gd name="T5" fmla="*/ 20 h 30"/>
                  <a:gd name="T6" fmla="*/ 19 w 29"/>
                  <a:gd name="T7" fmla="*/ 30 h 30"/>
                  <a:gd name="T8" fmla="*/ 29 w 29"/>
                  <a:gd name="T9" fmla="*/ 30 h 30"/>
                  <a:gd name="T10" fmla="*/ 0 60000 65536"/>
                  <a:gd name="T11" fmla="*/ 0 60000 65536"/>
                  <a:gd name="T12" fmla="*/ 0 60000 65536"/>
                  <a:gd name="T13" fmla="*/ 0 60000 65536"/>
                  <a:gd name="T14" fmla="*/ 0 60000 65536"/>
                  <a:gd name="T15" fmla="*/ 0 w 29"/>
                  <a:gd name="T16" fmla="*/ 0 h 30"/>
                  <a:gd name="T17" fmla="*/ 29 w 29"/>
                  <a:gd name="T18" fmla="*/ 30 h 30"/>
                </a:gdLst>
                <a:ahLst/>
                <a:cxnLst>
                  <a:cxn ang="T10">
                    <a:pos x="T0" y="T1"/>
                  </a:cxn>
                  <a:cxn ang="T11">
                    <a:pos x="T2" y="T3"/>
                  </a:cxn>
                  <a:cxn ang="T12">
                    <a:pos x="T4" y="T5"/>
                  </a:cxn>
                  <a:cxn ang="T13">
                    <a:pos x="T6" y="T7"/>
                  </a:cxn>
                  <a:cxn ang="T14">
                    <a:pos x="T8" y="T9"/>
                  </a:cxn>
                </a:cxnLst>
                <a:rect l="T15" t="T16" r="T17" b="T18"/>
                <a:pathLst>
                  <a:path w="29" h="30">
                    <a:moveTo>
                      <a:pt x="0" y="0"/>
                    </a:moveTo>
                    <a:lnTo>
                      <a:pt x="0" y="20"/>
                    </a:lnTo>
                    <a:lnTo>
                      <a:pt x="10" y="20"/>
                    </a:lnTo>
                    <a:lnTo>
                      <a:pt x="19" y="30"/>
                    </a:lnTo>
                    <a:lnTo>
                      <a:pt x="29" y="30"/>
                    </a:lnTo>
                  </a:path>
                </a:pathLst>
              </a:custGeom>
              <a:noFill/>
              <a:ln w="15875">
                <a:solidFill>
                  <a:srgbClr val="FF3F59"/>
                </a:solidFill>
                <a:round/>
                <a:headEnd/>
                <a:tailEnd/>
              </a:ln>
            </p:spPr>
            <p:txBody>
              <a:bodyPr/>
              <a:lstStyle/>
              <a:p>
                <a:endParaRPr lang="es-ES_tradnl">
                  <a:solidFill>
                    <a:srgbClr val="000000"/>
                  </a:solidFill>
                </a:endParaRPr>
              </a:p>
            </p:txBody>
          </p:sp>
          <p:sp>
            <p:nvSpPr>
              <p:cNvPr id="498446" name="Freeform 136"/>
              <p:cNvSpPr>
                <a:spLocks/>
              </p:cNvSpPr>
              <p:nvPr/>
            </p:nvSpPr>
            <p:spPr bwMode="auto">
              <a:xfrm>
                <a:off x="553" y="1570"/>
                <a:ext cx="88" cy="89"/>
              </a:xfrm>
              <a:custGeom>
                <a:avLst/>
                <a:gdLst>
                  <a:gd name="T0" fmla="*/ 49 w 88"/>
                  <a:gd name="T1" fmla="*/ 79 h 89"/>
                  <a:gd name="T2" fmla="*/ 49 w 88"/>
                  <a:gd name="T3" fmla="*/ 60 h 89"/>
                  <a:gd name="T4" fmla="*/ 59 w 88"/>
                  <a:gd name="T5" fmla="*/ 50 h 89"/>
                  <a:gd name="T6" fmla="*/ 59 w 88"/>
                  <a:gd name="T7" fmla="*/ 40 h 89"/>
                  <a:gd name="T8" fmla="*/ 68 w 88"/>
                  <a:gd name="T9" fmla="*/ 30 h 89"/>
                  <a:gd name="T10" fmla="*/ 68 w 88"/>
                  <a:gd name="T11" fmla="*/ 20 h 89"/>
                  <a:gd name="T12" fmla="*/ 78 w 88"/>
                  <a:gd name="T13" fmla="*/ 20 h 89"/>
                  <a:gd name="T14" fmla="*/ 78 w 88"/>
                  <a:gd name="T15" fmla="*/ 10 h 89"/>
                  <a:gd name="T16" fmla="*/ 88 w 88"/>
                  <a:gd name="T17" fmla="*/ 10 h 89"/>
                  <a:gd name="T18" fmla="*/ 88 w 88"/>
                  <a:gd name="T19" fmla="*/ 0 h 89"/>
                  <a:gd name="T20" fmla="*/ 78 w 88"/>
                  <a:gd name="T21" fmla="*/ 0 h 89"/>
                  <a:gd name="T22" fmla="*/ 78 w 88"/>
                  <a:gd name="T23" fmla="*/ 10 h 89"/>
                  <a:gd name="T24" fmla="*/ 68 w 88"/>
                  <a:gd name="T25" fmla="*/ 20 h 89"/>
                  <a:gd name="T26" fmla="*/ 68 w 88"/>
                  <a:gd name="T27" fmla="*/ 30 h 89"/>
                  <a:gd name="T28" fmla="*/ 39 w 88"/>
                  <a:gd name="T29" fmla="*/ 30 h 89"/>
                  <a:gd name="T30" fmla="*/ 39 w 88"/>
                  <a:gd name="T31" fmla="*/ 40 h 89"/>
                  <a:gd name="T32" fmla="*/ 29 w 88"/>
                  <a:gd name="T33" fmla="*/ 40 h 89"/>
                  <a:gd name="T34" fmla="*/ 29 w 88"/>
                  <a:gd name="T35" fmla="*/ 50 h 89"/>
                  <a:gd name="T36" fmla="*/ 19 w 88"/>
                  <a:gd name="T37" fmla="*/ 50 h 89"/>
                  <a:gd name="T38" fmla="*/ 19 w 88"/>
                  <a:gd name="T39" fmla="*/ 60 h 89"/>
                  <a:gd name="T40" fmla="*/ 10 w 88"/>
                  <a:gd name="T41" fmla="*/ 60 h 89"/>
                  <a:gd name="T42" fmla="*/ 10 w 88"/>
                  <a:gd name="T43" fmla="*/ 69 h 89"/>
                  <a:gd name="T44" fmla="*/ 0 w 88"/>
                  <a:gd name="T45" fmla="*/ 69 h 89"/>
                  <a:gd name="T46" fmla="*/ 0 w 88"/>
                  <a:gd name="T47" fmla="*/ 89 h 89"/>
                  <a:gd name="T48" fmla="*/ 39 w 88"/>
                  <a:gd name="T49" fmla="*/ 89 h 89"/>
                  <a:gd name="T50" fmla="*/ 39 w 88"/>
                  <a:gd name="T51" fmla="*/ 79 h 89"/>
                  <a:gd name="T52" fmla="*/ 49 w 88"/>
                  <a:gd name="T53" fmla="*/ 79 h 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89"/>
                  <a:gd name="T83" fmla="*/ 88 w 88"/>
                  <a:gd name="T84" fmla="*/ 89 h 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89">
                    <a:moveTo>
                      <a:pt x="49" y="79"/>
                    </a:moveTo>
                    <a:lnTo>
                      <a:pt x="49" y="60"/>
                    </a:lnTo>
                    <a:lnTo>
                      <a:pt x="59" y="50"/>
                    </a:lnTo>
                    <a:lnTo>
                      <a:pt x="59" y="40"/>
                    </a:lnTo>
                    <a:lnTo>
                      <a:pt x="68" y="30"/>
                    </a:lnTo>
                    <a:lnTo>
                      <a:pt x="68" y="20"/>
                    </a:lnTo>
                    <a:lnTo>
                      <a:pt x="78" y="20"/>
                    </a:lnTo>
                    <a:lnTo>
                      <a:pt x="78" y="10"/>
                    </a:lnTo>
                    <a:lnTo>
                      <a:pt x="88" y="10"/>
                    </a:lnTo>
                    <a:lnTo>
                      <a:pt x="88" y="0"/>
                    </a:lnTo>
                    <a:lnTo>
                      <a:pt x="78" y="0"/>
                    </a:lnTo>
                    <a:lnTo>
                      <a:pt x="78" y="10"/>
                    </a:lnTo>
                    <a:lnTo>
                      <a:pt x="68" y="20"/>
                    </a:lnTo>
                    <a:lnTo>
                      <a:pt x="68" y="30"/>
                    </a:lnTo>
                    <a:lnTo>
                      <a:pt x="39" y="30"/>
                    </a:lnTo>
                    <a:lnTo>
                      <a:pt x="39" y="40"/>
                    </a:lnTo>
                    <a:lnTo>
                      <a:pt x="29" y="40"/>
                    </a:lnTo>
                    <a:lnTo>
                      <a:pt x="29" y="50"/>
                    </a:lnTo>
                    <a:lnTo>
                      <a:pt x="19" y="50"/>
                    </a:lnTo>
                    <a:lnTo>
                      <a:pt x="19" y="60"/>
                    </a:lnTo>
                    <a:lnTo>
                      <a:pt x="10" y="60"/>
                    </a:lnTo>
                    <a:lnTo>
                      <a:pt x="10" y="69"/>
                    </a:lnTo>
                    <a:lnTo>
                      <a:pt x="0" y="69"/>
                    </a:lnTo>
                    <a:lnTo>
                      <a:pt x="0" y="89"/>
                    </a:lnTo>
                    <a:lnTo>
                      <a:pt x="39" y="89"/>
                    </a:lnTo>
                    <a:lnTo>
                      <a:pt x="39" y="79"/>
                    </a:lnTo>
                    <a:lnTo>
                      <a:pt x="49" y="79"/>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447" name="Freeform 137"/>
              <p:cNvSpPr>
                <a:spLocks/>
              </p:cNvSpPr>
              <p:nvPr/>
            </p:nvSpPr>
            <p:spPr bwMode="auto">
              <a:xfrm>
                <a:off x="553" y="1639"/>
                <a:ext cx="49" cy="20"/>
              </a:xfrm>
              <a:custGeom>
                <a:avLst/>
                <a:gdLst>
                  <a:gd name="T0" fmla="*/ 49 w 49"/>
                  <a:gd name="T1" fmla="*/ 10 h 20"/>
                  <a:gd name="T2" fmla="*/ 49 w 49"/>
                  <a:gd name="T3" fmla="*/ 0 h 20"/>
                  <a:gd name="T4" fmla="*/ 29 w 49"/>
                  <a:gd name="T5" fmla="*/ 0 h 20"/>
                  <a:gd name="T6" fmla="*/ 29 w 49"/>
                  <a:gd name="T7" fmla="*/ 10 h 20"/>
                  <a:gd name="T8" fmla="*/ 19 w 49"/>
                  <a:gd name="T9" fmla="*/ 0 h 20"/>
                  <a:gd name="T10" fmla="*/ 0 w 49"/>
                  <a:gd name="T11" fmla="*/ 0 h 20"/>
                  <a:gd name="T12" fmla="*/ 0 w 49"/>
                  <a:gd name="T13" fmla="*/ 20 h 20"/>
                  <a:gd name="T14" fmla="*/ 19 w 49"/>
                  <a:gd name="T15" fmla="*/ 20 h 20"/>
                  <a:gd name="T16" fmla="*/ 29 w 49"/>
                  <a:gd name="T17" fmla="*/ 10 h 20"/>
                  <a:gd name="T18" fmla="*/ 49 w 49"/>
                  <a:gd name="T19" fmla="*/ 1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20"/>
                  <a:gd name="T32" fmla="*/ 49 w 49"/>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20">
                    <a:moveTo>
                      <a:pt x="49" y="10"/>
                    </a:moveTo>
                    <a:lnTo>
                      <a:pt x="49" y="0"/>
                    </a:lnTo>
                    <a:lnTo>
                      <a:pt x="29" y="0"/>
                    </a:lnTo>
                    <a:lnTo>
                      <a:pt x="29" y="10"/>
                    </a:lnTo>
                    <a:lnTo>
                      <a:pt x="19" y="0"/>
                    </a:lnTo>
                    <a:lnTo>
                      <a:pt x="0" y="0"/>
                    </a:lnTo>
                    <a:lnTo>
                      <a:pt x="0" y="20"/>
                    </a:lnTo>
                    <a:lnTo>
                      <a:pt x="19" y="20"/>
                    </a:lnTo>
                    <a:lnTo>
                      <a:pt x="29" y="10"/>
                    </a:lnTo>
                    <a:lnTo>
                      <a:pt x="49" y="10"/>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8448" name="Line 138"/>
              <p:cNvSpPr>
                <a:spLocks noChangeShapeType="1"/>
              </p:cNvSpPr>
              <p:nvPr/>
            </p:nvSpPr>
            <p:spPr bwMode="auto">
              <a:xfrm>
                <a:off x="602" y="1600"/>
                <a:ext cx="19" cy="1"/>
              </a:xfrm>
              <a:prstGeom prst="line">
                <a:avLst/>
              </a:prstGeom>
              <a:noFill/>
              <a:ln w="15875">
                <a:solidFill>
                  <a:srgbClr val="FF1966"/>
                </a:solidFill>
                <a:round/>
                <a:headEnd/>
                <a:tailEnd/>
              </a:ln>
            </p:spPr>
            <p:txBody>
              <a:bodyPr/>
              <a:lstStyle/>
              <a:p>
                <a:endParaRPr lang="es-ES_tradnl">
                  <a:solidFill>
                    <a:srgbClr val="000000"/>
                  </a:solidFill>
                </a:endParaRPr>
              </a:p>
            </p:txBody>
          </p:sp>
          <p:sp>
            <p:nvSpPr>
              <p:cNvPr id="498449" name="Line 139"/>
              <p:cNvSpPr>
                <a:spLocks noChangeShapeType="1"/>
              </p:cNvSpPr>
              <p:nvPr/>
            </p:nvSpPr>
            <p:spPr bwMode="auto">
              <a:xfrm>
                <a:off x="602" y="1600"/>
                <a:ext cx="19" cy="1"/>
              </a:xfrm>
              <a:prstGeom prst="line">
                <a:avLst/>
              </a:prstGeom>
              <a:noFill/>
              <a:ln w="15875">
                <a:solidFill>
                  <a:srgbClr val="FF1E63"/>
                </a:solidFill>
                <a:round/>
                <a:headEnd/>
                <a:tailEnd/>
              </a:ln>
            </p:spPr>
            <p:txBody>
              <a:bodyPr/>
              <a:lstStyle/>
              <a:p>
                <a:endParaRPr lang="es-ES_tradnl">
                  <a:solidFill>
                    <a:srgbClr val="000000"/>
                  </a:solidFill>
                </a:endParaRPr>
              </a:p>
            </p:txBody>
          </p:sp>
          <p:sp>
            <p:nvSpPr>
              <p:cNvPr id="498450" name="Freeform 140"/>
              <p:cNvSpPr>
                <a:spLocks/>
              </p:cNvSpPr>
              <p:nvPr/>
            </p:nvSpPr>
            <p:spPr bwMode="auto">
              <a:xfrm>
                <a:off x="592" y="1600"/>
                <a:ext cx="20" cy="10"/>
              </a:xfrm>
              <a:custGeom>
                <a:avLst/>
                <a:gdLst>
                  <a:gd name="T0" fmla="*/ 0 w 20"/>
                  <a:gd name="T1" fmla="*/ 10 h 10"/>
                  <a:gd name="T2" fmla="*/ 20 w 20"/>
                  <a:gd name="T3" fmla="*/ 10 h 10"/>
                  <a:gd name="T4" fmla="*/ 20 w 20"/>
                  <a:gd name="T5" fmla="*/ 0 h 10"/>
                  <a:gd name="T6" fmla="*/ 0 60000 65536"/>
                  <a:gd name="T7" fmla="*/ 0 60000 65536"/>
                  <a:gd name="T8" fmla="*/ 0 60000 65536"/>
                  <a:gd name="T9" fmla="*/ 0 w 20"/>
                  <a:gd name="T10" fmla="*/ 0 h 10"/>
                  <a:gd name="T11" fmla="*/ 20 w 20"/>
                  <a:gd name="T12" fmla="*/ 10 h 10"/>
                </a:gdLst>
                <a:ahLst/>
                <a:cxnLst>
                  <a:cxn ang="T6">
                    <a:pos x="T0" y="T1"/>
                  </a:cxn>
                  <a:cxn ang="T7">
                    <a:pos x="T2" y="T3"/>
                  </a:cxn>
                  <a:cxn ang="T8">
                    <a:pos x="T4" y="T5"/>
                  </a:cxn>
                </a:cxnLst>
                <a:rect l="T9" t="T10" r="T11" b="T12"/>
                <a:pathLst>
                  <a:path w="20" h="10">
                    <a:moveTo>
                      <a:pt x="0" y="10"/>
                    </a:moveTo>
                    <a:lnTo>
                      <a:pt x="20" y="10"/>
                    </a:lnTo>
                    <a:lnTo>
                      <a:pt x="20" y="0"/>
                    </a:lnTo>
                  </a:path>
                </a:pathLst>
              </a:custGeom>
              <a:noFill/>
              <a:ln w="15875">
                <a:solidFill>
                  <a:srgbClr val="FF2363"/>
                </a:solidFill>
                <a:round/>
                <a:headEnd/>
                <a:tailEnd/>
              </a:ln>
            </p:spPr>
            <p:txBody>
              <a:bodyPr/>
              <a:lstStyle/>
              <a:p>
                <a:endParaRPr lang="es-ES_tradnl">
                  <a:solidFill>
                    <a:srgbClr val="000000"/>
                  </a:solidFill>
                </a:endParaRPr>
              </a:p>
            </p:txBody>
          </p:sp>
          <p:sp>
            <p:nvSpPr>
              <p:cNvPr id="498451" name="Line 141"/>
              <p:cNvSpPr>
                <a:spLocks noChangeShapeType="1"/>
              </p:cNvSpPr>
              <p:nvPr/>
            </p:nvSpPr>
            <p:spPr bwMode="auto">
              <a:xfrm>
                <a:off x="592" y="1610"/>
                <a:ext cx="20" cy="1"/>
              </a:xfrm>
              <a:prstGeom prst="line">
                <a:avLst/>
              </a:prstGeom>
              <a:noFill/>
              <a:ln w="15875">
                <a:solidFill>
                  <a:srgbClr val="FF2860"/>
                </a:solidFill>
                <a:round/>
                <a:headEnd/>
                <a:tailEnd/>
              </a:ln>
            </p:spPr>
            <p:txBody>
              <a:bodyPr/>
              <a:lstStyle/>
              <a:p>
                <a:endParaRPr lang="es-ES_tradnl">
                  <a:solidFill>
                    <a:srgbClr val="000000"/>
                  </a:solidFill>
                </a:endParaRPr>
              </a:p>
            </p:txBody>
          </p:sp>
          <p:sp>
            <p:nvSpPr>
              <p:cNvPr id="498452" name="Line 142"/>
              <p:cNvSpPr>
                <a:spLocks noChangeShapeType="1"/>
              </p:cNvSpPr>
              <p:nvPr/>
            </p:nvSpPr>
            <p:spPr bwMode="auto">
              <a:xfrm>
                <a:off x="592" y="1610"/>
                <a:ext cx="20" cy="1"/>
              </a:xfrm>
              <a:prstGeom prst="line">
                <a:avLst/>
              </a:prstGeom>
              <a:noFill/>
              <a:ln w="15875">
                <a:solidFill>
                  <a:srgbClr val="FF2D5E"/>
                </a:solidFill>
                <a:round/>
                <a:headEnd/>
                <a:tailEnd/>
              </a:ln>
            </p:spPr>
            <p:txBody>
              <a:bodyPr/>
              <a:lstStyle/>
              <a:p>
                <a:endParaRPr lang="es-ES_tradnl">
                  <a:solidFill>
                    <a:srgbClr val="000000"/>
                  </a:solidFill>
                </a:endParaRPr>
              </a:p>
            </p:txBody>
          </p:sp>
          <p:sp>
            <p:nvSpPr>
              <p:cNvPr id="498453" name="Line 143"/>
              <p:cNvSpPr>
                <a:spLocks noChangeShapeType="1"/>
              </p:cNvSpPr>
              <p:nvPr/>
            </p:nvSpPr>
            <p:spPr bwMode="auto">
              <a:xfrm>
                <a:off x="582" y="1610"/>
                <a:ext cx="30" cy="1"/>
              </a:xfrm>
              <a:prstGeom prst="line">
                <a:avLst/>
              </a:prstGeom>
              <a:noFill/>
              <a:ln w="15875">
                <a:solidFill>
                  <a:srgbClr val="FF305E"/>
                </a:solidFill>
                <a:round/>
                <a:headEnd/>
                <a:tailEnd/>
              </a:ln>
            </p:spPr>
            <p:txBody>
              <a:bodyPr/>
              <a:lstStyle/>
              <a:p>
                <a:endParaRPr lang="es-ES_tradnl">
                  <a:solidFill>
                    <a:srgbClr val="000000"/>
                  </a:solidFill>
                </a:endParaRPr>
              </a:p>
            </p:txBody>
          </p:sp>
          <p:sp>
            <p:nvSpPr>
              <p:cNvPr id="498454" name="Freeform 144"/>
              <p:cNvSpPr>
                <a:spLocks/>
              </p:cNvSpPr>
              <p:nvPr/>
            </p:nvSpPr>
            <p:spPr bwMode="auto">
              <a:xfrm>
                <a:off x="582" y="1610"/>
                <a:ext cx="30" cy="10"/>
              </a:xfrm>
              <a:custGeom>
                <a:avLst/>
                <a:gdLst>
                  <a:gd name="T0" fmla="*/ 0 w 30"/>
                  <a:gd name="T1" fmla="*/ 0 h 10"/>
                  <a:gd name="T2" fmla="*/ 10 w 30"/>
                  <a:gd name="T3" fmla="*/ 10 h 10"/>
                  <a:gd name="T4" fmla="*/ 20 w 30"/>
                  <a:gd name="T5" fmla="*/ 10 h 10"/>
                  <a:gd name="T6" fmla="*/ 3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10"/>
                    </a:lnTo>
                    <a:lnTo>
                      <a:pt x="20" y="10"/>
                    </a:lnTo>
                    <a:lnTo>
                      <a:pt x="30" y="0"/>
                    </a:lnTo>
                  </a:path>
                </a:pathLst>
              </a:custGeom>
              <a:noFill/>
              <a:ln w="15875">
                <a:solidFill>
                  <a:srgbClr val="FF355B"/>
                </a:solidFill>
                <a:round/>
                <a:headEnd/>
                <a:tailEnd/>
              </a:ln>
            </p:spPr>
            <p:txBody>
              <a:bodyPr/>
              <a:lstStyle/>
              <a:p>
                <a:endParaRPr lang="es-ES_tradnl">
                  <a:solidFill>
                    <a:srgbClr val="000000"/>
                  </a:solidFill>
                </a:endParaRPr>
              </a:p>
            </p:txBody>
          </p:sp>
          <p:sp>
            <p:nvSpPr>
              <p:cNvPr id="498455" name="Line 145"/>
              <p:cNvSpPr>
                <a:spLocks noChangeShapeType="1"/>
              </p:cNvSpPr>
              <p:nvPr/>
            </p:nvSpPr>
            <p:spPr bwMode="auto">
              <a:xfrm>
                <a:off x="582" y="1620"/>
                <a:ext cx="30" cy="1"/>
              </a:xfrm>
              <a:prstGeom prst="line">
                <a:avLst/>
              </a:prstGeom>
              <a:noFill/>
              <a:ln w="15875">
                <a:solidFill>
                  <a:srgbClr val="FF3A5B"/>
                </a:solidFill>
                <a:round/>
                <a:headEnd/>
                <a:tailEnd/>
              </a:ln>
            </p:spPr>
            <p:txBody>
              <a:bodyPr/>
              <a:lstStyle/>
              <a:p>
                <a:endParaRPr lang="es-ES_tradnl">
                  <a:solidFill>
                    <a:srgbClr val="000000"/>
                  </a:solidFill>
                </a:endParaRPr>
              </a:p>
            </p:txBody>
          </p:sp>
          <p:sp>
            <p:nvSpPr>
              <p:cNvPr id="498456" name="Line 146"/>
              <p:cNvSpPr>
                <a:spLocks noChangeShapeType="1"/>
              </p:cNvSpPr>
              <p:nvPr/>
            </p:nvSpPr>
            <p:spPr bwMode="auto">
              <a:xfrm>
                <a:off x="582" y="1620"/>
                <a:ext cx="20" cy="1"/>
              </a:xfrm>
              <a:prstGeom prst="line">
                <a:avLst/>
              </a:prstGeom>
              <a:noFill/>
              <a:ln w="15875">
                <a:solidFill>
                  <a:srgbClr val="FF3F59"/>
                </a:solidFill>
                <a:round/>
                <a:headEnd/>
                <a:tailEnd/>
              </a:ln>
            </p:spPr>
            <p:txBody>
              <a:bodyPr/>
              <a:lstStyle/>
              <a:p>
                <a:endParaRPr lang="es-ES_tradnl">
                  <a:solidFill>
                    <a:srgbClr val="000000"/>
                  </a:solidFill>
                </a:endParaRPr>
              </a:p>
            </p:txBody>
          </p:sp>
          <p:sp>
            <p:nvSpPr>
              <p:cNvPr id="498457" name="Freeform 147"/>
              <p:cNvSpPr>
                <a:spLocks/>
              </p:cNvSpPr>
              <p:nvPr/>
            </p:nvSpPr>
            <p:spPr bwMode="auto">
              <a:xfrm>
                <a:off x="504" y="1540"/>
                <a:ext cx="78" cy="90"/>
              </a:xfrm>
              <a:custGeom>
                <a:avLst/>
                <a:gdLst>
                  <a:gd name="T0" fmla="*/ 78 w 78"/>
                  <a:gd name="T1" fmla="*/ 0 h 90"/>
                  <a:gd name="T2" fmla="*/ 68 w 78"/>
                  <a:gd name="T3" fmla="*/ 10 h 90"/>
                  <a:gd name="T4" fmla="*/ 68 w 78"/>
                  <a:gd name="T5" fmla="*/ 30 h 90"/>
                  <a:gd name="T6" fmla="*/ 59 w 78"/>
                  <a:gd name="T7" fmla="*/ 40 h 90"/>
                  <a:gd name="T8" fmla="*/ 59 w 78"/>
                  <a:gd name="T9" fmla="*/ 50 h 90"/>
                  <a:gd name="T10" fmla="*/ 49 w 78"/>
                  <a:gd name="T11" fmla="*/ 60 h 90"/>
                  <a:gd name="T12" fmla="*/ 49 w 78"/>
                  <a:gd name="T13" fmla="*/ 70 h 90"/>
                  <a:gd name="T14" fmla="*/ 29 w 78"/>
                  <a:gd name="T15" fmla="*/ 90 h 90"/>
                  <a:gd name="T16" fmla="*/ 9 w 78"/>
                  <a:gd name="T17" fmla="*/ 90 h 90"/>
                  <a:gd name="T18" fmla="*/ 9 w 78"/>
                  <a:gd name="T19" fmla="*/ 80 h 90"/>
                  <a:gd name="T20" fmla="*/ 0 w 78"/>
                  <a:gd name="T21" fmla="*/ 70 h 90"/>
                  <a:gd name="T22" fmla="*/ 0 w 78"/>
                  <a:gd name="T23" fmla="*/ 40 h 90"/>
                  <a:gd name="T24" fmla="*/ 19 w 78"/>
                  <a:gd name="T25" fmla="*/ 20 h 90"/>
                  <a:gd name="T26" fmla="*/ 39 w 78"/>
                  <a:gd name="T27" fmla="*/ 20 h 90"/>
                  <a:gd name="T28" fmla="*/ 49 w 78"/>
                  <a:gd name="T29" fmla="*/ 10 h 90"/>
                  <a:gd name="T30" fmla="*/ 68 w 78"/>
                  <a:gd name="T31" fmla="*/ 10 h 90"/>
                  <a:gd name="T32" fmla="*/ 78 w 78"/>
                  <a:gd name="T33" fmla="*/ 0 h 9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90"/>
                  <a:gd name="T53" fmla="*/ 78 w 78"/>
                  <a:gd name="T54" fmla="*/ 90 h 9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90">
                    <a:moveTo>
                      <a:pt x="78" y="0"/>
                    </a:moveTo>
                    <a:lnTo>
                      <a:pt x="68" y="10"/>
                    </a:lnTo>
                    <a:lnTo>
                      <a:pt x="68" y="30"/>
                    </a:lnTo>
                    <a:lnTo>
                      <a:pt x="59" y="40"/>
                    </a:lnTo>
                    <a:lnTo>
                      <a:pt x="59" y="50"/>
                    </a:lnTo>
                    <a:lnTo>
                      <a:pt x="49" y="60"/>
                    </a:lnTo>
                    <a:lnTo>
                      <a:pt x="49" y="70"/>
                    </a:lnTo>
                    <a:lnTo>
                      <a:pt x="29" y="90"/>
                    </a:lnTo>
                    <a:lnTo>
                      <a:pt x="9" y="90"/>
                    </a:lnTo>
                    <a:lnTo>
                      <a:pt x="9" y="80"/>
                    </a:lnTo>
                    <a:lnTo>
                      <a:pt x="0" y="70"/>
                    </a:lnTo>
                    <a:lnTo>
                      <a:pt x="0" y="40"/>
                    </a:lnTo>
                    <a:lnTo>
                      <a:pt x="19" y="20"/>
                    </a:lnTo>
                    <a:lnTo>
                      <a:pt x="39" y="20"/>
                    </a:lnTo>
                    <a:lnTo>
                      <a:pt x="49" y="10"/>
                    </a:lnTo>
                    <a:lnTo>
                      <a:pt x="68" y="10"/>
                    </a:lnTo>
                    <a:lnTo>
                      <a:pt x="78" y="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458" name="Freeform 148"/>
              <p:cNvSpPr>
                <a:spLocks/>
              </p:cNvSpPr>
              <p:nvPr/>
            </p:nvSpPr>
            <p:spPr bwMode="auto">
              <a:xfrm>
                <a:off x="533" y="1560"/>
                <a:ext cx="10" cy="60"/>
              </a:xfrm>
              <a:custGeom>
                <a:avLst/>
                <a:gdLst>
                  <a:gd name="T0" fmla="*/ 10 w 10"/>
                  <a:gd name="T1" fmla="*/ 0 h 60"/>
                  <a:gd name="T2" fmla="*/ 0 w 10"/>
                  <a:gd name="T3" fmla="*/ 10 h 60"/>
                  <a:gd name="T4" fmla="*/ 0 w 10"/>
                  <a:gd name="T5" fmla="*/ 60 h 60"/>
                  <a:gd name="T6" fmla="*/ 10 w 10"/>
                  <a:gd name="T7" fmla="*/ 60 h 60"/>
                  <a:gd name="T8" fmla="*/ 0 60000 65536"/>
                  <a:gd name="T9" fmla="*/ 0 60000 65536"/>
                  <a:gd name="T10" fmla="*/ 0 60000 65536"/>
                  <a:gd name="T11" fmla="*/ 0 60000 65536"/>
                  <a:gd name="T12" fmla="*/ 0 w 10"/>
                  <a:gd name="T13" fmla="*/ 0 h 60"/>
                  <a:gd name="T14" fmla="*/ 10 w 10"/>
                  <a:gd name="T15" fmla="*/ 60 h 60"/>
                </a:gdLst>
                <a:ahLst/>
                <a:cxnLst>
                  <a:cxn ang="T8">
                    <a:pos x="T0" y="T1"/>
                  </a:cxn>
                  <a:cxn ang="T9">
                    <a:pos x="T2" y="T3"/>
                  </a:cxn>
                  <a:cxn ang="T10">
                    <a:pos x="T4" y="T5"/>
                  </a:cxn>
                  <a:cxn ang="T11">
                    <a:pos x="T6" y="T7"/>
                  </a:cxn>
                </a:cxnLst>
                <a:rect l="T12" t="T13" r="T14" b="T15"/>
                <a:pathLst>
                  <a:path w="10" h="60">
                    <a:moveTo>
                      <a:pt x="10" y="0"/>
                    </a:moveTo>
                    <a:lnTo>
                      <a:pt x="0" y="10"/>
                    </a:lnTo>
                    <a:lnTo>
                      <a:pt x="0" y="60"/>
                    </a:lnTo>
                    <a:lnTo>
                      <a:pt x="10" y="60"/>
                    </a:lnTo>
                  </a:path>
                </a:pathLst>
              </a:custGeom>
              <a:noFill/>
              <a:ln w="15875">
                <a:solidFill>
                  <a:srgbClr val="FF3F59"/>
                </a:solidFill>
                <a:round/>
                <a:headEnd/>
                <a:tailEnd/>
              </a:ln>
            </p:spPr>
            <p:txBody>
              <a:bodyPr/>
              <a:lstStyle/>
              <a:p>
                <a:endParaRPr lang="es-ES_tradnl">
                  <a:solidFill>
                    <a:srgbClr val="000000"/>
                  </a:solidFill>
                </a:endParaRPr>
              </a:p>
            </p:txBody>
          </p:sp>
          <p:sp>
            <p:nvSpPr>
              <p:cNvPr id="498459" name="Freeform 149"/>
              <p:cNvSpPr>
                <a:spLocks/>
              </p:cNvSpPr>
              <p:nvPr/>
            </p:nvSpPr>
            <p:spPr bwMode="auto">
              <a:xfrm>
                <a:off x="533" y="1560"/>
                <a:ext cx="10" cy="60"/>
              </a:xfrm>
              <a:custGeom>
                <a:avLst/>
                <a:gdLst>
                  <a:gd name="T0" fmla="*/ 10 w 10"/>
                  <a:gd name="T1" fmla="*/ 0 h 60"/>
                  <a:gd name="T2" fmla="*/ 0 w 10"/>
                  <a:gd name="T3" fmla="*/ 0 h 60"/>
                  <a:gd name="T4" fmla="*/ 0 w 10"/>
                  <a:gd name="T5" fmla="*/ 60 h 60"/>
                  <a:gd name="T6" fmla="*/ 0 60000 65536"/>
                  <a:gd name="T7" fmla="*/ 0 60000 65536"/>
                  <a:gd name="T8" fmla="*/ 0 60000 65536"/>
                  <a:gd name="T9" fmla="*/ 0 w 10"/>
                  <a:gd name="T10" fmla="*/ 0 h 60"/>
                  <a:gd name="T11" fmla="*/ 10 w 10"/>
                  <a:gd name="T12" fmla="*/ 60 h 60"/>
                </a:gdLst>
                <a:ahLst/>
                <a:cxnLst>
                  <a:cxn ang="T6">
                    <a:pos x="T0" y="T1"/>
                  </a:cxn>
                  <a:cxn ang="T7">
                    <a:pos x="T2" y="T3"/>
                  </a:cxn>
                  <a:cxn ang="T8">
                    <a:pos x="T4" y="T5"/>
                  </a:cxn>
                </a:cxnLst>
                <a:rect l="T9" t="T10" r="T11" b="T12"/>
                <a:pathLst>
                  <a:path w="10" h="60">
                    <a:moveTo>
                      <a:pt x="10" y="0"/>
                    </a:moveTo>
                    <a:lnTo>
                      <a:pt x="0" y="0"/>
                    </a:lnTo>
                    <a:lnTo>
                      <a:pt x="0" y="60"/>
                    </a:lnTo>
                  </a:path>
                </a:pathLst>
              </a:custGeom>
              <a:noFill/>
              <a:ln w="15875">
                <a:solidFill>
                  <a:srgbClr val="FF4256"/>
                </a:solidFill>
                <a:round/>
                <a:headEnd/>
                <a:tailEnd/>
              </a:ln>
            </p:spPr>
            <p:txBody>
              <a:bodyPr/>
              <a:lstStyle/>
              <a:p>
                <a:endParaRPr lang="es-ES_tradnl">
                  <a:solidFill>
                    <a:srgbClr val="000000"/>
                  </a:solidFill>
                </a:endParaRPr>
              </a:p>
            </p:txBody>
          </p:sp>
          <p:sp>
            <p:nvSpPr>
              <p:cNvPr id="498460" name="Freeform 150"/>
              <p:cNvSpPr>
                <a:spLocks/>
              </p:cNvSpPr>
              <p:nvPr/>
            </p:nvSpPr>
            <p:spPr bwMode="auto">
              <a:xfrm>
                <a:off x="52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4751"/>
                </a:solidFill>
                <a:round/>
                <a:headEnd/>
                <a:tailEnd/>
              </a:ln>
            </p:spPr>
            <p:txBody>
              <a:bodyPr/>
              <a:lstStyle/>
              <a:p>
                <a:endParaRPr lang="es-ES_tradnl">
                  <a:solidFill>
                    <a:srgbClr val="000000"/>
                  </a:solidFill>
                </a:endParaRPr>
              </a:p>
            </p:txBody>
          </p:sp>
          <p:sp>
            <p:nvSpPr>
              <p:cNvPr id="498461" name="Freeform 151"/>
              <p:cNvSpPr>
                <a:spLocks/>
              </p:cNvSpPr>
              <p:nvPr/>
            </p:nvSpPr>
            <p:spPr bwMode="auto">
              <a:xfrm>
                <a:off x="523" y="1560"/>
                <a:ext cx="10" cy="70"/>
              </a:xfrm>
              <a:custGeom>
                <a:avLst/>
                <a:gdLst>
                  <a:gd name="T0" fmla="*/ 10 w 10"/>
                  <a:gd name="T1" fmla="*/ 0 h 70"/>
                  <a:gd name="T2" fmla="*/ 0 w 10"/>
                  <a:gd name="T3" fmla="*/ 10 h 70"/>
                  <a:gd name="T4" fmla="*/ 0 w 10"/>
                  <a:gd name="T5" fmla="*/ 60 h 70"/>
                  <a:gd name="T6" fmla="*/ 10 w 10"/>
                  <a:gd name="T7" fmla="*/ 60 h 70"/>
                  <a:gd name="T8" fmla="*/ 10 w 10"/>
                  <a:gd name="T9" fmla="*/ 70 h 70"/>
                  <a:gd name="T10" fmla="*/ 0 60000 65536"/>
                  <a:gd name="T11" fmla="*/ 0 60000 65536"/>
                  <a:gd name="T12" fmla="*/ 0 60000 65536"/>
                  <a:gd name="T13" fmla="*/ 0 60000 65536"/>
                  <a:gd name="T14" fmla="*/ 0 60000 65536"/>
                  <a:gd name="T15" fmla="*/ 0 w 10"/>
                  <a:gd name="T16" fmla="*/ 0 h 70"/>
                  <a:gd name="T17" fmla="*/ 10 w 10"/>
                  <a:gd name="T18" fmla="*/ 70 h 70"/>
                </a:gdLst>
                <a:ahLst/>
                <a:cxnLst>
                  <a:cxn ang="T10">
                    <a:pos x="T0" y="T1"/>
                  </a:cxn>
                  <a:cxn ang="T11">
                    <a:pos x="T2" y="T3"/>
                  </a:cxn>
                  <a:cxn ang="T12">
                    <a:pos x="T4" y="T5"/>
                  </a:cxn>
                  <a:cxn ang="T13">
                    <a:pos x="T6" y="T7"/>
                  </a:cxn>
                  <a:cxn ang="T14">
                    <a:pos x="T8" y="T9"/>
                  </a:cxn>
                </a:cxnLst>
                <a:rect l="T15" t="T16" r="T17" b="T18"/>
                <a:pathLst>
                  <a:path w="10" h="70">
                    <a:moveTo>
                      <a:pt x="10" y="0"/>
                    </a:moveTo>
                    <a:lnTo>
                      <a:pt x="0" y="10"/>
                    </a:lnTo>
                    <a:lnTo>
                      <a:pt x="0" y="60"/>
                    </a:lnTo>
                    <a:lnTo>
                      <a:pt x="10" y="60"/>
                    </a:lnTo>
                    <a:lnTo>
                      <a:pt x="10" y="70"/>
                    </a:lnTo>
                  </a:path>
                </a:pathLst>
              </a:custGeom>
              <a:noFill/>
              <a:ln w="15875">
                <a:solidFill>
                  <a:srgbClr val="FF494F"/>
                </a:solidFill>
                <a:round/>
                <a:headEnd/>
                <a:tailEnd/>
              </a:ln>
            </p:spPr>
            <p:txBody>
              <a:bodyPr/>
              <a:lstStyle/>
              <a:p>
                <a:endParaRPr lang="es-ES_tradnl">
                  <a:solidFill>
                    <a:srgbClr val="000000"/>
                  </a:solidFill>
                </a:endParaRPr>
              </a:p>
            </p:txBody>
          </p:sp>
          <p:sp>
            <p:nvSpPr>
              <p:cNvPr id="498462" name="Freeform 152"/>
              <p:cNvSpPr>
                <a:spLocks/>
              </p:cNvSpPr>
              <p:nvPr/>
            </p:nvSpPr>
            <p:spPr bwMode="auto">
              <a:xfrm>
                <a:off x="513" y="1560"/>
                <a:ext cx="20" cy="70"/>
              </a:xfrm>
              <a:custGeom>
                <a:avLst/>
                <a:gdLst>
                  <a:gd name="T0" fmla="*/ 20 w 20"/>
                  <a:gd name="T1" fmla="*/ 0 h 70"/>
                  <a:gd name="T2" fmla="*/ 10 w 20"/>
                  <a:gd name="T3" fmla="*/ 0 h 70"/>
                  <a:gd name="T4" fmla="*/ 10 w 20"/>
                  <a:gd name="T5" fmla="*/ 30 h 70"/>
                  <a:gd name="T6" fmla="*/ 0 w 20"/>
                  <a:gd name="T7" fmla="*/ 30 h 70"/>
                  <a:gd name="T8" fmla="*/ 0 w 20"/>
                  <a:gd name="T9" fmla="*/ 40 h 70"/>
                  <a:gd name="T10" fmla="*/ 10 w 20"/>
                  <a:gd name="T11" fmla="*/ 40 h 70"/>
                  <a:gd name="T12" fmla="*/ 10 w 20"/>
                  <a:gd name="T13" fmla="*/ 60 h 70"/>
                  <a:gd name="T14" fmla="*/ 20 w 20"/>
                  <a:gd name="T15" fmla="*/ 70 h 7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70"/>
                  <a:gd name="T26" fmla="*/ 20 w 20"/>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70">
                    <a:moveTo>
                      <a:pt x="20" y="0"/>
                    </a:moveTo>
                    <a:lnTo>
                      <a:pt x="10" y="0"/>
                    </a:lnTo>
                    <a:lnTo>
                      <a:pt x="10" y="30"/>
                    </a:lnTo>
                    <a:lnTo>
                      <a:pt x="0" y="30"/>
                    </a:lnTo>
                    <a:lnTo>
                      <a:pt x="0" y="40"/>
                    </a:lnTo>
                    <a:lnTo>
                      <a:pt x="10" y="40"/>
                    </a:lnTo>
                    <a:lnTo>
                      <a:pt x="10" y="60"/>
                    </a:lnTo>
                    <a:lnTo>
                      <a:pt x="20" y="70"/>
                    </a:lnTo>
                  </a:path>
                </a:pathLst>
              </a:custGeom>
              <a:noFill/>
              <a:ln w="15875">
                <a:solidFill>
                  <a:srgbClr val="FF4F49"/>
                </a:solidFill>
                <a:round/>
                <a:headEnd/>
                <a:tailEnd/>
              </a:ln>
            </p:spPr>
            <p:txBody>
              <a:bodyPr/>
              <a:lstStyle/>
              <a:p>
                <a:endParaRPr lang="es-ES_tradnl">
                  <a:solidFill>
                    <a:srgbClr val="000000"/>
                  </a:solidFill>
                </a:endParaRPr>
              </a:p>
            </p:txBody>
          </p:sp>
          <p:sp>
            <p:nvSpPr>
              <p:cNvPr id="498463" name="Freeform 153"/>
              <p:cNvSpPr>
                <a:spLocks/>
              </p:cNvSpPr>
              <p:nvPr/>
            </p:nvSpPr>
            <p:spPr bwMode="auto">
              <a:xfrm>
                <a:off x="513" y="1560"/>
                <a:ext cx="10" cy="70"/>
              </a:xfrm>
              <a:custGeom>
                <a:avLst/>
                <a:gdLst>
                  <a:gd name="T0" fmla="*/ 10 w 10"/>
                  <a:gd name="T1" fmla="*/ 0 h 70"/>
                  <a:gd name="T2" fmla="*/ 10 w 10"/>
                  <a:gd name="T3" fmla="*/ 10 h 70"/>
                  <a:gd name="T4" fmla="*/ 0 w 10"/>
                  <a:gd name="T5" fmla="*/ 20 h 70"/>
                  <a:gd name="T6" fmla="*/ 0 w 10"/>
                  <a:gd name="T7" fmla="*/ 50 h 70"/>
                  <a:gd name="T8" fmla="*/ 10 w 10"/>
                  <a:gd name="T9" fmla="*/ 60 h 70"/>
                  <a:gd name="T10" fmla="*/ 10 w 10"/>
                  <a:gd name="T11" fmla="*/ 70 h 70"/>
                  <a:gd name="T12" fmla="*/ 0 60000 65536"/>
                  <a:gd name="T13" fmla="*/ 0 60000 65536"/>
                  <a:gd name="T14" fmla="*/ 0 60000 65536"/>
                  <a:gd name="T15" fmla="*/ 0 60000 65536"/>
                  <a:gd name="T16" fmla="*/ 0 60000 65536"/>
                  <a:gd name="T17" fmla="*/ 0 60000 65536"/>
                  <a:gd name="T18" fmla="*/ 0 w 10"/>
                  <a:gd name="T19" fmla="*/ 0 h 70"/>
                  <a:gd name="T20" fmla="*/ 10 w 10"/>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0" h="70">
                    <a:moveTo>
                      <a:pt x="10" y="0"/>
                    </a:moveTo>
                    <a:lnTo>
                      <a:pt x="10" y="10"/>
                    </a:lnTo>
                    <a:lnTo>
                      <a:pt x="0" y="20"/>
                    </a:lnTo>
                    <a:lnTo>
                      <a:pt x="0" y="50"/>
                    </a:lnTo>
                    <a:lnTo>
                      <a:pt x="10" y="60"/>
                    </a:lnTo>
                    <a:lnTo>
                      <a:pt x="10" y="70"/>
                    </a:lnTo>
                  </a:path>
                </a:pathLst>
              </a:custGeom>
              <a:noFill/>
              <a:ln w="15875">
                <a:solidFill>
                  <a:srgbClr val="FF5147"/>
                </a:solidFill>
                <a:round/>
                <a:headEnd/>
                <a:tailEnd/>
              </a:ln>
            </p:spPr>
            <p:txBody>
              <a:bodyPr/>
              <a:lstStyle/>
              <a:p>
                <a:endParaRPr lang="es-ES_tradnl">
                  <a:solidFill>
                    <a:srgbClr val="000000"/>
                  </a:solidFill>
                </a:endParaRPr>
              </a:p>
            </p:txBody>
          </p:sp>
          <p:sp>
            <p:nvSpPr>
              <p:cNvPr id="498464" name="Freeform 154"/>
              <p:cNvSpPr>
                <a:spLocks/>
              </p:cNvSpPr>
              <p:nvPr/>
            </p:nvSpPr>
            <p:spPr bwMode="auto">
              <a:xfrm>
                <a:off x="513" y="1570"/>
                <a:ext cx="10" cy="60"/>
              </a:xfrm>
              <a:custGeom>
                <a:avLst/>
                <a:gdLst>
                  <a:gd name="T0" fmla="*/ 10 w 10"/>
                  <a:gd name="T1" fmla="*/ 0 h 60"/>
                  <a:gd name="T2" fmla="*/ 0 w 10"/>
                  <a:gd name="T3" fmla="*/ 0 h 60"/>
                  <a:gd name="T4" fmla="*/ 0 w 10"/>
                  <a:gd name="T5" fmla="*/ 50 h 60"/>
                  <a:gd name="T6" fmla="*/ 10 w 10"/>
                  <a:gd name="T7" fmla="*/ 50 h 60"/>
                  <a:gd name="T8" fmla="*/ 10 w 10"/>
                  <a:gd name="T9" fmla="*/ 60 h 60"/>
                  <a:gd name="T10" fmla="*/ 0 60000 65536"/>
                  <a:gd name="T11" fmla="*/ 0 60000 65536"/>
                  <a:gd name="T12" fmla="*/ 0 60000 65536"/>
                  <a:gd name="T13" fmla="*/ 0 60000 65536"/>
                  <a:gd name="T14" fmla="*/ 0 60000 65536"/>
                  <a:gd name="T15" fmla="*/ 0 w 10"/>
                  <a:gd name="T16" fmla="*/ 0 h 60"/>
                  <a:gd name="T17" fmla="*/ 10 w 10"/>
                  <a:gd name="T18" fmla="*/ 60 h 60"/>
                </a:gdLst>
                <a:ahLst/>
                <a:cxnLst>
                  <a:cxn ang="T10">
                    <a:pos x="T0" y="T1"/>
                  </a:cxn>
                  <a:cxn ang="T11">
                    <a:pos x="T2" y="T3"/>
                  </a:cxn>
                  <a:cxn ang="T12">
                    <a:pos x="T4" y="T5"/>
                  </a:cxn>
                  <a:cxn ang="T13">
                    <a:pos x="T6" y="T7"/>
                  </a:cxn>
                  <a:cxn ang="T14">
                    <a:pos x="T8" y="T9"/>
                  </a:cxn>
                </a:cxnLst>
                <a:rect l="T15" t="T16" r="T17" b="T18"/>
                <a:pathLst>
                  <a:path w="10" h="60">
                    <a:moveTo>
                      <a:pt x="10" y="0"/>
                    </a:moveTo>
                    <a:lnTo>
                      <a:pt x="0" y="0"/>
                    </a:lnTo>
                    <a:lnTo>
                      <a:pt x="0" y="50"/>
                    </a:lnTo>
                    <a:lnTo>
                      <a:pt x="10" y="50"/>
                    </a:lnTo>
                    <a:lnTo>
                      <a:pt x="10" y="60"/>
                    </a:lnTo>
                  </a:path>
                </a:pathLst>
              </a:custGeom>
              <a:noFill/>
              <a:ln w="15875">
                <a:solidFill>
                  <a:srgbClr val="FF5642"/>
                </a:solidFill>
                <a:round/>
                <a:headEnd/>
                <a:tailEnd/>
              </a:ln>
            </p:spPr>
            <p:txBody>
              <a:bodyPr/>
              <a:lstStyle/>
              <a:p>
                <a:endParaRPr lang="es-ES_tradnl">
                  <a:solidFill>
                    <a:srgbClr val="000000"/>
                  </a:solidFill>
                </a:endParaRPr>
              </a:p>
            </p:txBody>
          </p:sp>
          <p:sp>
            <p:nvSpPr>
              <p:cNvPr id="498465" name="Freeform 155"/>
              <p:cNvSpPr>
                <a:spLocks/>
              </p:cNvSpPr>
              <p:nvPr/>
            </p:nvSpPr>
            <p:spPr bwMode="auto">
              <a:xfrm>
                <a:off x="504" y="1570"/>
                <a:ext cx="19" cy="60"/>
              </a:xfrm>
              <a:custGeom>
                <a:avLst/>
                <a:gdLst>
                  <a:gd name="T0" fmla="*/ 19 w 19"/>
                  <a:gd name="T1" fmla="*/ 0 h 60"/>
                  <a:gd name="T2" fmla="*/ 9 w 19"/>
                  <a:gd name="T3" fmla="*/ 0 h 60"/>
                  <a:gd name="T4" fmla="*/ 9 w 19"/>
                  <a:gd name="T5" fmla="*/ 10 h 60"/>
                  <a:gd name="T6" fmla="*/ 0 w 19"/>
                  <a:gd name="T7" fmla="*/ 10 h 60"/>
                  <a:gd name="T8" fmla="*/ 0 w 19"/>
                  <a:gd name="T9" fmla="*/ 30 h 60"/>
                  <a:gd name="T10" fmla="*/ 9 w 19"/>
                  <a:gd name="T11" fmla="*/ 40 h 60"/>
                  <a:gd name="T12" fmla="*/ 9 w 19"/>
                  <a:gd name="T13" fmla="*/ 50 h 60"/>
                  <a:gd name="T14" fmla="*/ 19 w 19"/>
                  <a:gd name="T15" fmla="*/ 60 h 6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60"/>
                  <a:gd name="T26" fmla="*/ 19 w 19"/>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60">
                    <a:moveTo>
                      <a:pt x="19" y="0"/>
                    </a:moveTo>
                    <a:lnTo>
                      <a:pt x="9" y="0"/>
                    </a:lnTo>
                    <a:lnTo>
                      <a:pt x="9" y="10"/>
                    </a:lnTo>
                    <a:lnTo>
                      <a:pt x="0" y="10"/>
                    </a:lnTo>
                    <a:lnTo>
                      <a:pt x="0" y="30"/>
                    </a:lnTo>
                    <a:lnTo>
                      <a:pt x="9" y="40"/>
                    </a:lnTo>
                    <a:lnTo>
                      <a:pt x="9" y="50"/>
                    </a:lnTo>
                    <a:lnTo>
                      <a:pt x="19" y="60"/>
                    </a:lnTo>
                  </a:path>
                </a:pathLst>
              </a:custGeom>
              <a:noFill/>
              <a:ln w="15875">
                <a:solidFill>
                  <a:srgbClr val="FF593F"/>
                </a:solidFill>
                <a:round/>
                <a:headEnd/>
                <a:tailEnd/>
              </a:ln>
            </p:spPr>
            <p:txBody>
              <a:bodyPr/>
              <a:lstStyle/>
              <a:p>
                <a:endParaRPr lang="es-ES_tradnl">
                  <a:solidFill>
                    <a:srgbClr val="000000"/>
                  </a:solidFill>
                </a:endParaRPr>
              </a:p>
            </p:txBody>
          </p:sp>
          <p:sp>
            <p:nvSpPr>
              <p:cNvPr id="498466" name="Freeform 156"/>
              <p:cNvSpPr>
                <a:spLocks/>
              </p:cNvSpPr>
              <p:nvPr/>
            </p:nvSpPr>
            <p:spPr bwMode="auto">
              <a:xfrm>
                <a:off x="612" y="1590"/>
                <a:ext cx="9" cy="40"/>
              </a:xfrm>
              <a:custGeom>
                <a:avLst/>
                <a:gdLst>
                  <a:gd name="T0" fmla="*/ 0 w 9"/>
                  <a:gd name="T1" fmla="*/ 40 h 40"/>
                  <a:gd name="T2" fmla="*/ 0 w 9"/>
                  <a:gd name="T3" fmla="*/ 20 h 40"/>
                  <a:gd name="T4" fmla="*/ 9 w 9"/>
                  <a:gd name="T5" fmla="*/ 10 h 40"/>
                  <a:gd name="T6" fmla="*/ 9 w 9"/>
                  <a:gd name="T7" fmla="*/ 0 h 40"/>
                  <a:gd name="T8" fmla="*/ 0 60000 65536"/>
                  <a:gd name="T9" fmla="*/ 0 60000 65536"/>
                  <a:gd name="T10" fmla="*/ 0 60000 65536"/>
                  <a:gd name="T11" fmla="*/ 0 60000 65536"/>
                  <a:gd name="T12" fmla="*/ 0 w 9"/>
                  <a:gd name="T13" fmla="*/ 0 h 40"/>
                  <a:gd name="T14" fmla="*/ 9 w 9"/>
                  <a:gd name="T15" fmla="*/ 40 h 40"/>
                </a:gdLst>
                <a:ahLst/>
                <a:cxnLst>
                  <a:cxn ang="T8">
                    <a:pos x="T0" y="T1"/>
                  </a:cxn>
                  <a:cxn ang="T9">
                    <a:pos x="T2" y="T3"/>
                  </a:cxn>
                  <a:cxn ang="T10">
                    <a:pos x="T4" y="T5"/>
                  </a:cxn>
                  <a:cxn ang="T11">
                    <a:pos x="T6" y="T7"/>
                  </a:cxn>
                </a:cxnLst>
                <a:rect l="T12" t="T13" r="T14" b="T15"/>
                <a:pathLst>
                  <a:path w="9" h="40">
                    <a:moveTo>
                      <a:pt x="0" y="40"/>
                    </a:moveTo>
                    <a:lnTo>
                      <a:pt x="0" y="20"/>
                    </a:lnTo>
                    <a:lnTo>
                      <a:pt x="9" y="10"/>
                    </a:lnTo>
                    <a:lnTo>
                      <a:pt x="9" y="0"/>
                    </a:lnTo>
                  </a:path>
                </a:pathLst>
              </a:custGeom>
              <a:noFill/>
              <a:ln w="0">
                <a:solidFill>
                  <a:srgbClr val="000000"/>
                </a:solidFill>
                <a:round/>
                <a:headEnd/>
                <a:tailEnd/>
              </a:ln>
            </p:spPr>
            <p:txBody>
              <a:bodyPr/>
              <a:lstStyle/>
              <a:p>
                <a:endParaRPr lang="es-ES_tradnl">
                  <a:solidFill>
                    <a:srgbClr val="000000"/>
                  </a:solidFill>
                </a:endParaRPr>
              </a:p>
            </p:txBody>
          </p:sp>
          <p:sp>
            <p:nvSpPr>
              <p:cNvPr id="498467" name="Line 157"/>
              <p:cNvSpPr>
                <a:spLocks noChangeShapeType="1"/>
              </p:cNvSpPr>
              <p:nvPr/>
            </p:nvSpPr>
            <p:spPr bwMode="auto">
              <a:xfrm flipH="1">
                <a:off x="612" y="1600"/>
                <a:ext cx="9" cy="1"/>
              </a:xfrm>
              <a:prstGeom prst="line">
                <a:avLst/>
              </a:prstGeom>
              <a:noFill/>
              <a:ln w="0">
                <a:solidFill>
                  <a:srgbClr val="000000"/>
                </a:solidFill>
                <a:round/>
                <a:headEnd/>
                <a:tailEnd/>
              </a:ln>
            </p:spPr>
            <p:txBody>
              <a:bodyPr/>
              <a:lstStyle/>
              <a:p>
                <a:endParaRPr lang="es-ES_tradnl">
                  <a:solidFill>
                    <a:srgbClr val="000000"/>
                  </a:solidFill>
                </a:endParaRPr>
              </a:p>
            </p:txBody>
          </p:sp>
          <p:sp>
            <p:nvSpPr>
              <p:cNvPr id="498468" name="Freeform 158"/>
              <p:cNvSpPr>
                <a:spLocks/>
              </p:cNvSpPr>
              <p:nvPr/>
            </p:nvSpPr>
            <p:spPr bwMode="auto">
              <a:xfrm>
                <a:off x="582" y="1600"/>
                <a:ext cx="30" cy="10"/>
              </a:xfrm>
              <a:custGeom>
                <a:avLst/>
                <a:gdLst>
                  <a:gd name="T0" fmla="*/ 30 w 30"/>
                  <a:gd name="T1" fmla="*/ 0 h 10"/>
                  <a:gd name="T2" fmla="*/ 1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10" y="0"/>
                    </a:lnTo>
                    <a:lnTo>
                      <a:pt x="10" y="10"/>
                    </a:lnTo>
                    <a:lnTo>
                      <a:pt x="0" y="10"/>
                    </a:lnTo>
                  </a:path>
                </a:pathLst>
              </a:custGeom>
              <a:noFill/>
              <a:ln w="0">
                <a:solidFill>
                  <a:srgbClr val="000000"/>
                </a:solidFill>
                <a:round/>
                <a:headEnd/>
                <a:tailEnd/>
              </a:ln>
            </p:spPr>
            <p:txBody>
              <a:bodyPr/>
              <a:lstStyle/>
              <a:p>
                <a:endParaRPr lang="es-ES_tradnl">
                  <a:solidFill>
                    <a:srgbClr val="000000"/>
                  </a:solidFill>
                </a:endParaRPr>
              </a:p>
            </p:txBody>
          </p:sp>
          <p:sp>
            <p:nvSpPr>
              <p:cNvPr id="498469" name="Freeform 159"/>
              <p:cNvSpPr>
                <a:spLocks/>
              </p:cNvSpPr>
              <p:nvPr/>
            </p:nvSpPr>
            <p:spPr bwMode="auto">
              <a:xfrm>
                <a:off x="572" y="1610"/>
                <a:ext cx="10" cy="20"/>
              </a:xfrm>
              <a:custGeom>
                <a:avLst/>
                <a:gdLst>
                  <a:gd name="T0" fmla="*/ 10 w 10"/>
                  <a:gd name="T1" fmla="*/ 0 h 20"/>
                  <a:gd name="T2" fmla="*/ 10 w 10"/>
                  <a:gd name="T3" fmla="*/ 10 h 20"/>
                  <a:gd name="T4" fmla="*/ 0 w 10"/>
                  <a:gd name="T5" fmla="*/ 10 h 20"/>
                  <a:gd name="T6" fmla="*/ 0 w 10"/>
                  <a:gd name="T7" fmla="*/ 2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10" y="0"/>
                    </a:moveTo>
                    <a:lnTo>
                      <a:pt x="10" y="10"/>
                    </a:lnTo>
                    <a:lnTo>
                      <a:pt x="0" y="10"/>
                    </a:lnTo>
                    <a:lnTo>
                      <a:pt x="0" y="20"/>
                    </a:lnTo>
                  </a:path>
                </a:pathLst>
              </a:custGeom>
              <a:noFill/>
              <a:ln w="0">
                <a:solidFill>
                  <a:srgbClr val="000000"/>
                </a:solidFill>
                <a:round/>
                <a:headEnd/>
                <a:tailEnd/>
              </a:ln>
            </p:spPr>
            <p:txBody>
              <a:bodyPr/>
              <a:lstStyle/>
              <a:p>
                <a:endParaRPr lang="es-ES_tradnl">
                  <a:solidFill>
                    <a:srgbClr val="000000"/>
                  </a:solidFill>
                </a:endParaRPr>
              </a:p>
            </p:txBody>
          </p:sp>
          <p:sp>
            <p:nvSpPr>
              <p:cNvPr id="498470" name="Freeform 160"/>
              <p:cNvSpPr>
                <a:spLocks/>
              </p:cNvSpPr>
              <p:nvPr/>
            </p:nvSpPr>
            <p:spPr bwMode="auto">
              <a:xfrm>
                <a:off x="602" y="1550"/>
                <a:ext cx="39" cy="50"/>
              </a:xfrm>
              <a:custGeom>
                <a:avLst/>
                <a:gdLst>
                  <a:gd name="T0" fmla="*/ 39 w 39"/>
                  <a:gd name="T1" fmla="*/ 0 h 50"/>
                  <a:gd name="T2" fmla="*/ 39 w 39"/>
                  <a:gd name="T3" fmla="*/ 30 h 50"/>
                  <a:gd name="T4" fmla="*/ 29 w 39"/>
                  <a:gd name="T5" fmla="*/ 40 h 50"/>
                  <a:gd name="T6" fmla="*/ 29 w 39"/>
                  <a:gd name="T7" fmla="*/ 50 h 50"/>
                  <a:gd name="T8" fmla="*/ 0 w 39"/>
                  <a:gd name="T9" fmla="*/ 50 h 50"/>
                  <a:gd name="T10" fmla="*/ 19 w 39"/>
                  <a:gd name="T11" fmla="*/ 50 h 50"/>
                  <a:gd name="T12" fmla="*/ 19 w 39"/>
                  <a:gd name="T13" fmla="*/ 40 h 50"/>
                  <a:gd name="T14" fmla="*/ 39 w 39"/>
                  <a:gd name="T15" fmla="*/ 20 h 50"/>
                  <a:gd name="T16" fmla="*/ 39 w 39"/>
                  <a:gd name="T17" fmla="*/ 0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50"/>
                  <a:gd name="T29" fmla="*/ 39 w 3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50">
                    <a:moveTo>
                      <a:pt x="39" y="0"/>
                    </a:moveTo>
                    <a:lnTo>
                      <a:pt x="39" y="30"/>
                    </a:lnTo>
                    <a:lnTo>
                      <a:pt x="29" y="40"/>
                    </a:lnTo>
                    <a:lnTo>
                      <a:pt x="29" y="50"/>
                    </a:lnTo>
                    <a:lnTo>
                      <a:pt x="0" y="50"/>
                    </a:lnTo>
                    <a:lnTo>
                      <a:pt x="19" y="50"/>
                    </a:lnTo>
                    <a:lnTo>
                      <a:pt x="19" y="40"/>
                    </a:lnTo>
                    <a:lnTo>
                      <a:pt x="39" y="20"/>
                    </a:lnTo>
                    <a:lnTo>
                      <a:pt x="39"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8471" name="Freeform 161"/>
              <p:cNvSpPr>
                <a:spLocks/>
              </p:cNvSpPr>
              <p:nvPr/>
            </p:nvSpPr>
            <p:spPr bwMode="auto">
              <a:xfrm>
                <a:off x="494" y="1649"/>
                <a:ext cx="176" cy="89"/>
              </a:xfrm>
              <a:custGeom>
                <a:avLst/>
                <a:gdLst>
                  <a:gd name="T0" fmla="*/ 39 w 176"/>
                  <a:gd name="T1" fmla="*/ 10 h 89"/>
                  <a:gd name="T2" fmla="*/ 49 w 176"/>
                  <a:gd name="T3" fmla="*/ 10 h 89"/>
                  <a:gd name="T4" fmla="*/ 59 w 176"/>
                  <a:gd name="T5" fmla="*/ 0 h 89"/>
                  <a:gd name="T6" fmla="*/ 108 w 176"/>
                  <a:gd name="T7" fmla="*/ 0 h 89"/>
                  <a:gd name="T8" fmla="*/ 127 w 176"/>
                  <a:gd name="T9" fmla="*/ 20 h 89"/>
                  <a:gd name="T10" fmla="*/ 137 w 176"/>
                  <a:gd name="T11" fmla="*/ 20 h 89"/>
                  <a:gd name="T12" fmla="*/ 137 w 176"/>
                  <a:gd name="T13" fmla="*/ 30 h 89"/>
                  <a:gd name="T14" fmla="*/ 176 w 176"/>
                  <a:gd name="T15" fmla="*/ 30 h 89"/>
                  <a:gd name="T16" fmla="*/ 157 w 176"/>
                  <a:gd name="T17" fmla="*/ 30 h 89"/>
                  <a:gd name="T18" fmla="*/ 157 w 176"/>
                  <a:gd name="T19" fmla="*/ 40 h 89"/>
                  <a:gd name="T20" fmla="*/ 127 w 176"/>
                  <a:gd name="T21" fmla="*/ 40 h 89"/>
                  <a:gd name="T22" fmla="*/ 127 w 176"/>
                  <a:gd name="T23" fmla="*/ 50 h 89"/>
                  <a:gd name="T24" fmla="*/ 118 w 176"/>
                  <a:gd name="T25" fmla="*/ 50 h 89"/>
                  <a:gd name="T26" fmla="*/ 108 w 176"/>
                  <a:gd name="T27" fmla="*/ 60 h 89"/>
                  <a:gd name="T28" fmla="*/ 98 w 176"/>
                  <a:gd name="T29" fmla="*/ 60 h 89"/>
                  <a:gd name="T30" fmla="*/ 98 w 176"/>
                  <a:gd name="T31" fmla="*/ 70 h 89"/>
                  <a:gd name="T32" fmla="*/ 88 w 176"/>
                  <a:gd name="T33" fmla="*/ 70 h 89"/>
                  <a:gd name="T34" fmla="*/ 88 w 176"/>
                  <a:gd name="T35" fmla="*/ 79 h 89"/>
                  <a:gd name="T36" fmla="*/ 69 w 176"/>
                  <a:gd name="T37" fmla="*/ 79 h 89"/>
                  <a:gd name="T38" fmla="*/ 69 w 176"/>
                  <a:gd name="T39" fmla="*/ 89 h 89"/>
                  <a:gd name="T40" fmla="*/ 19 w 176"/>
                  <a:gd name="T41" fmla="*/ 89 h 89"/>
                  <a:gd name="T42" fmla="*/ 0 w 176"/>
                  <a:gd name="T43" fmla="*/ 70 h 89"/>
                  <a:gd name="T44" fmla="*/ 0 w 176"/>
                  <a:gd name="T45" fmla="*/ 60 h 89"/>
                  <a:gd name="T46" fmla="*/ 10 w 176"/>
                  <a:gd name="T47" fmla="*/ 50 h 89"/>
                  <a:gd name="T48" fmla="*/ 10 w 176"/>
                  <a:gd name="T49" fmla="*/ 40 h 89"/>
                  <a:gd name="T50" fmla="*/ 19 w 176"/>
                  <a:gd name="T51" fmla="*/ 40 h 89"/>
                  <a:gd name="T52" fmla="*/ 19 w 176"/>
                  <a:gd name="T53" fmla="*/ 30 h 89"/>
                  <a:gd name="T54" fmla="*/ 29 w 176"/>
                  <a:gd name="T55" fmla="*/ 20 h 89"/>
                  <a:gd name="T56" fmla="*/ 39 w 176"/>
                  <a:gd name="T57" fmla="*/ 20 h 89"/>
                  <a:gd name="T58" fmla="*/ 39 w 176"/>
                  <a:gd name="T59" fmla="*/ 10 h 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6"/>
                  <a:gd name="T91" fmla="*/ 0 h 89"/>
                  <a:gd name="T92" fmla="*/ 176 w 176"/>
                  <a:gd name="T93" fmla="*/ 89 h 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6" h="89">
                    <a:moveTo>
                      <a:pt x="39" y="10"/>
                    </a:moveTo>
                    <a:lnTo>
                      <a:pt x="49" y="10"/>
                    </a:lnTo>
                    <a:lnTo>
                      <a:pt x="59" y="0"/>
                    </a:lnTo>
                    <a:lnTo>
                      <a:pt x="108" y="0"/>
                    </a:lnTo>
                    <a:lnTo>
                      <a:pt x="127" y="20"/>
                    </a:lnTo>
                    <a:lnTo>
                      <a:pt x="137" y="20"/>
                    </a:lnTo>
                    <a:lnTo>
                      <a:pt x="137" y="30"/>
                    </a:lnTo>
                    <a:lnTo>
                      <a:pt x="176" y="30"/>
                    </a:lnTo>
                    <a:lnTo>
                      <a:pt x="157" y="30"/>
                    </a:lnTo>
                    <a:lnTo>
                      <a:pt x="157" y="40"/>
                    </a:lnTo>
                    <a:lnTo>
                      <a:pt x="127" y="40"/>
                    </a:lnTo>
                    <a:lnTo>
                      <a:pt x="127" y="50"/>
                    </a:lnTo>
                    <a:lnTo>
                      <a:pt x="118" y="50"/>
                    </a:lnTo>
                    <a:lnTo>
                      <a:pt x="108" y="60"/>
                    </a:lnTo>
                    <a:lnTo>
                      <a:pt x="98" y="60"/>
                    </a:lnTo>
                    <a:lnTo>
                      <a:pt x="98" y="70"/>
                    </a:lnTo>
                    <a:lnTo>
                      <a:pt x="88" y="70"/>
                    </a:lnTo>
                    <a:lnTo>
                      <a:pt x="88" y="79"/>
                    </a:lnTo>
                    <a:lnTo>
                      <a:pt x="69" y="79"/>
                    </a:lnTo>
                    <a:lnTo>
                      <a:pt x="69" y="89"/>
                    </a:lnTo>
                    <a:lnTo>
                      <a:pt x="19" y="89"/>
                    </a:lnTo>
                    <a:lnTo>
                      <a:pt x="0" y="70"/>
                    </a:lnTo>
                    <a:lnTo>
                      <a:pt x="0" y="60"/>
                    </a:lnTo>
                    <a:lnTo>
                      <a:pt x="10" y="50"/>
                    </a:lnTo>
                    <a:lnTo>
                      <a:pt x="10" y="40"/>
                    </a:lnTo>
                    <a:lnTo>
                      <a:pt x="19" y="40"/>
                    </a:lnTo>
                    <a:lnTo>
                      <a:pt x="19" y="30"/>
                    </a:lnTo>
                    <a:lnTo>
                      <a:pt x="29" y="20"/>
                    </a:lnTo>
                    <a:lnTo>
                      <a:pt x="39" y="20"/>
                    </a:lnTo>
                    <a:lnTo>
                      <a:pt x="39" y="1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472" name="Freeform 162"/>
              <p:cNvSpPr>
                <a:spLocks/>
              </p:cNvSpPr>
              <p:nvPr/>
            </p:nvSpPr>
            <p:spPr bwMode="auto">
              <a:xfrm>
                <a:off x="513" y="1679"/>
                <a:ext cx="99" cy="49"/>
              </a:xfrm>
              <a:custGeom>
                <a:avLst/>
                <a:gdLst>
                  <a:gd name="T0" fmla="*/ 99 w 99"/>
                  <a:gd name="T1" fmla="*/ 20 h 49"/>
                  <a:gd name="T2" fmla="*/ 89 w 99"/>
                  <a:gd name="T3" fmla="*/ 20 h 49"/>
                  <a:gd name="T4" fmla="*/ 89 w 99"/>
                  <a:gd name="T5" fmla="*/ 30 h 49"/>
                  <a:gd name="T6" fmla="*/ 79 w 99"/>
                  <a:gd name="T7" fmla="*/ 30 h 49"/>
                  <a:gd name="T8" fmla="*/ 59 w 99"/>
                  <a:gd name="T9" fmla="*/ 49 h 49"/>
                  <a:gd name="T10" fmla="*/ 0 w 99"/>
                  <a:gd name="T11" fmla="*/ 49 h 49"/>
                  <a:gd name="T12" fmla="*/ 0 w 99"/>
                  <a:gd name="T13" fmla="*/ 30 h 49"/>
                  <a:gd name="T14" fmla="*/ 10 w 99"/>
                  <a:gd name="T15" fmla="*/ 20 h 49"/>
                  <a:gd name="T16" fmla="*/ 10 w 99"/>
                  <a:gd name="T17" fmla="*/ 10 h 49"/>
                  <a:gd name="T18" fmla="*/ 30 w 99"/>
                  <a:gd name="T19" fmla="*/ 10 h 49"/>
                  <a:gd name="T20" fmla="*/ 30 w 99"/>
                  <a:gd name="T21" fmla="*/ 0 h 49"/>
                  <a:gd name="T22" fmla="*/ 79 w 99"/>
                  <a:gd name="T23" fmla="*/ 0 h 49"/>
                  <a:gd name="T24" fmla="*/ 89 w 99"/>
                  <a:gd name="T25" fmla="*/ 10 h 49"/>
                  <a:gd name="T26" fmla="*/ 99 w 99"/>
                  <a:gd name="T27" fmla="*/ 10 h 49"/>
                  <a:gd name="T28" fmla="*/ 99 w 99"/>
                  <a:gd name="T29" fmla="*/ 20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49"/>
                  <a:gd name="T47" fmla="*/ 99 w 99"/>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49">
                    <a:moveTo>
                      <a:pt x="99" y="20"/>
                    </a:moveTo>
                    <a:lnTo>
                      <a:pt x="89" y="20"/>
                    </a:lnTo>
                    <a:lnTo>
                      <a:pt x="89" y="30"/>
                    </a:lnTo>
                    <a:lnTo>
                      <a:pt x="79" y="30"/>
                    </a:lnTo>
                    <a:lnTo>
                      <a:pt x="59" y="49"/>
                    </a:lnTo>
                    <a:lnTo>
                      <a:pt x="0" y="49"/>
                    </a:lnTo>
                    <a:lnTo>
                      <a:pt x="0" y="30"/>
                    </a:lnTo>
                    <a:lnTo>
                      <a:pt x="10" y="20"/>
                    </a:lnTo>
                    <a:lnTo>
                      <a:pt x="10" y="10"/>
                    </a:lnTo>
                    <a:lnTo>
                      <a:pt x="30" y="10"/>
                    </a:lnTo>
                    <a:lnTo>
                      <a:pt x="30" y="0"/>
                    </a:lnTo>
                    <a:lnTo>
                      <a:pt x="79" y="0"/>
                    </a:lnTo>
                    <a:lnTo>
                      <a:pt x="89" y="10"/>
                    </a:lnTo>
                    <a:lnTo>
                      <a:pt x="99" y="10"/>
                    </a:lnTo>
                    <a:lnTo>
                      <a:pt x="99" y="2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473" name="Freeform 163"/>
              <p:cNvSpPr>
                <a:spLocks/>
              </p:cNvSpPr>
              <p:nvPr/>
            </p:nvSpPr>
            <p:spPr bwMode="auto">
              <a:xfrm>
                <a:off x="513" y="1679"/>
                <a:ext cx="99" cy="49"/>
              </a:xfrm>
              <a:custGeom>
                <a:avLst/>
                <a:gdLst>
                  <a:gd name="T0" fmla="*/ 40 w 99"/>
                  <a:gd name="T1" fmla="*/ 10 h 49"/>
                  <a:gd name="T2" fmla="*/ 50 w 99"/>
                  <a:gd name="T3" fmla="*/ 0 h 49"/>
                  <a:gd name="T4" fmla="*/ 69 w 99"/>
                  <a:gd name="T5" fmla="*/ 0 h 49"/>
                  <a:gd name="T6" fmla="*/ 69 w 99"/>
                  <a:gd name="T7" fmla="*/ 10 h 49"/>
                  <a:gd name="T8" fmla="*/ 89 w 99"/>
                  <a:gd name="T9" fmla="*/ 10 h 49"/>
                  <a:gd name="T10" fmla="*/ 99 w 99"/>
                  <a:gd name="T11" fmla="*/ 20 h 49"/>
                  <a:gd name="T12" fmla="*/ 89 w 99"/>
                  <a:gd name="T13" fmla="*/ 20 h 49"/>
                  <a:gd name="T14" fmla="*/ 89 w 99"/>
                  <a:gd name="T15" fmla="*/ 30 h 49"/>
                  <a:gd name="T16" fmla="*/ 79 w 99"/>
                  <a:gd name="T17" fmla="*/ 30 h 49"/>
                  <a:gd name="T18" fmla="*/ 79 w 99"/>
                  <a:gd name="T19" fmla="*/ 40 h 49"/>
                  <a:gd name="T20" fmla="*/ 69 w 99"/>
                  <a:gd name="T21" fmla="*/ 40 h 49"/>
                  <a:gd name="T22" fmla="*/ 59 w 99"/>
                  <a:gd name="T23" fmla="*/ 49 h 49"/>
                  <a:gd name="T24" fmla="*/ 0 w 99"/>
                  <a:gd name="T25" fmla="*/ 49 h 49"/>
                  <a:gd name="T26" fmla="*/ 0 w 99"/>
                  <a:gd name="T27" fmla="*/ 30 h 49"/>
                  <a:gd name="T28" fmla="*/ 10 w 99"/>
                  <a:gd name="T29" fmla="*/ 30 h 49"/>
                  <a:gd name="T30" fmla="*/ 10 w 99"/>
                  <a:gd name="T31" fmla="*/ 20 h 49"/>
                  <a:gd name="T32" fmla="*/ 20 w 99"/>
                  <a:gd name="T33" fmla="*/ 10 h 49"/>
                  <a:gd name="T34" fmla="*/ 40 w 99"/>
                  <a:gd name="T35" fmla="*/ 10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9"/>
                  <a:gd name="T55" fmla="*/ 0 h 49"/>
                  <a:gd name="T56" fmla="*/ 99 w 99"/>
                  <a:gd name="T57" fmla="*/ 49 h 4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9" h="49">
                    <a:moveTo>
                      <a:pt x="40" y="10"/>
                    </a:moveTo>
                    <a:lnTo>
                      <a:pt x="50" y="0"/>
                    </a:lnTo>
                    <a:lnTo>
                      <a:pt x="69" y="0"/>
                    </a:lnTo>
                    <a:lnTo>
                      <a:pt x="69" y="10"/>
                    </a:lnTo>
                    <a:lnTo>
                      <a:pt x="89" y="10"/>
                    </a:lnTo>
                    <a:lnTo>
                      <a:pt x="99" y="20"/>
                    </a:lnTo>
                    <a:lnTo>
                      <a:pt x="89" y="20"/>
                    </a:lnTo>
                    <a:lnTo>
                      <a:pt x="89" y="30"/>
                    </a:lnTo>
                    <a:lnTo>
                      <a:pt x="79" y="30"/>
                    </a:lnTo>
                    <a:lnTo>
                      <a:pt x="79" y="40"/>
                    </a:lnTo>
                    <a:lnTo>
                      <a:pt x="69" y="40"/>
                    </a:lnTo>
                    <a:lnTo>
                      <a:pt x="59" y="49"/>
                    </a:lnTo>
                    <a:lnTo>
                      <a:pt x="0" y="49"/>
                    </a:lnTo>
                    <a:lnTo>
                      <a:pt x="0" y="30"/>
                    </a:lnTo>
                    <a:lnTo>
                      <a:pt x="10" y="30"/>
                    </a:lnTo>
                    <a:lnTo>
                      <a:pt x="10" y="20"/>
                    </a:lnTo>
                    <a:lnTo>
                      <a:pt x="20" y="10"/>
                    </a:lnTo>
                    <a:lnTo>
                      <a:pt x="40" y="10"/>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98474" name="Freeform 164"/>
              <p:cNvSpPr>
                <a:spLocks/>
              </p:cNvSpPr>
              <p:nvPr/>
            </p:nvSpPr>
            <p:spPr bwMode="auto">
              <a:xfrm>
                <a:off x="513" y="1689"/>
                <a:ext cx="89" cy="49"/>
              </a:xfrm>
              <a:custGeom>
                <a:avLst/>
                <a:gdLst>
                  <a:gd name="T0" fmla="*/ 40 w 89"/>
                  <a:gd name="T1" fmla="*/ 0 h 49"/>
                  <a:gd name="T2" fmla="*/ 89 w 89"/>
                  <a:gd name="T3" fmla="*/ 0 h 49"/>
                  <a:gd name="T4" fmla="*/ 89 w 89"/>
                  <a:gd name="T5" fmla="*/ 20 h 49"/>
                  <a:gd name="T6" fmla="*/ 79 w 89"/>
                  <a:gd name="T7" fmla="*/ 20 h 49"/>
                  <a:gd name="T8" fmla="*/ 69 w 89"/>
                  <a:gd name="T9" fmla="*/ 30 h 49"/>
                  <a:gd name="T10" fmla="*/ 59 w 89"/>
                  <a:gd name="T11" fmla="*/ 30 h 49"/>
                  <a:gd name="T12" fmla="*/ 59 w 89"/>
                  <a:gd name="T13" fmla="*/ 39 h 49"/>
                  <a:gd name="T14" fmla="*/ 40 w 89"/>
                  <a:gd name="T15" fmla="*/ 39 h 49"/>
                  <a:gd name="T16" fmla="*/ 30 w 89"/>
                  <a:gd name="T17" fmla="*/ 49 h 49"/>
                  <a:gd name="T18" fmla="*/ 20 w 89"/>
                  <a:gd name="T19" fmla="*/ 39 h 49"/>
                  <a:gd name="T20" fmla="*/ 0 w 89"/>
                  <a:gd name="T21" fmla="*/ 39 h 49"/>
                  <a:gd name="T22" fmla="*/ 0 w 89"/>
                  <a:gd name="T23" fmla="*/ 30 h 49"/>
                  <a:gd name="T24" fmla="*/ 10 w 89"/>
                  <a:gd name="T25" fmla="*/ 20 h 49"/>
                  <a:gd name="T26" fmla="*/ 10 w 89"/>
                  <a:gd name="T27" fmla="*/ 10 h 49"/>
                  <a:gd name="T28" fmla="*/ 20 w 89"/>
                  <a:gd name="T29" fmla="*/ 10 h 49"/>
                  <a:gd name="T30" fmla="*/ 30 w 89"/>
                  <a:gd name="T31" fmla="*/ 0 h 49"/>
                  <a:gd name="T32" fmla="*/ 40 w 89"/>
                  <a:gd name="T33" fmla="*/ 0 h 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9"/>
                  <a:gd name="T52" fmla="*/ 0 h 49"/>
                  <a:gd name="T53" fmla="*/ 89 w 89"/>
                  <a:gd name="T54" fmla="*/ 49 h 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9" h="49">
                    <a:moveTo>
                      <a:pt x="40" y="0"/>
                    </a:moveTo>
                    <a:lnTo>
                      <a:pt x="89" y="0"/>
                    </a:lnTo>
                    <a:lnTo>
                      <a:pt x="89" y="20"/>
                    </a:lnTo>
                    <a:lnTo>
                      <a:pt x="79" y="20"/>
                    </a:lnTo>
                    <a:lnTo>
                      <a:pt x="69" y="30"/>
                    </a:lnTo>
                    <a:lnTo>
                      <a:pt x="59" y="30"/>
                    </a:lnTo>
                    <a:lnTo>
                      <a:pt x="59" y="39"/>
                    </a:lnTo>
                    <a:lnTo>
                      <a:pt x="40" y="39"/>
                    </a:lnTo>
                    <a:lnTo>
                      <a:pt x="30" y="49"/>
                    </a:lnTo>
                    <a:lnTo>
                      <a:pt x="20" y="39"/>
                    </a:lnTo>
                    <a:lnTo>
                      <a:pt x="0" y="39"/>
                    </a:lnTo>
                    <a:lnTo>
                      <a:pt x="0" y="30"/>
                    </a:lnTo>
                    <a:lnTo>
                      <a:pt x="10" y="20"/>
                    </a:lnTo>
                    <a:lnTo>
                      <a:pt x="10" y="10"/>
                    </a:lnTo>
                    <a:lnTo>
                      <a:pt x="20" y="10"/>
                    </a:lnTo>
                    <a:lnTo>
                      <a:pt x="30" y="0"/>
                    </a:lnTo>
                    <a:lnTo>
                      <a:pt x="40" y="0"/>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98475" name="Freeform 165"/>
              <p:cNvSpPr>
                <a:spLocks/>
              </p:cNvSpPr>
              <p:nvPr/>
            </p:nvSpPr>
            <p:spPr bwMode="auto">
              <a:xfrm>
                <a:off x="513" y="1689"/>
                <a:ext cx="89" cy="49"/>
              </a:xfrm>
              <a:custGeom>
                <a:avLst/>
                <a:gdLst>
                  <a:gd name="T0" fmla="*/ 40 w 89"/>
                  <a:gd name="T1" fmla="*/ 0 h 49"/>
                  <a:gd name="T2" fmla="*/ 79 w 89"/>
                  <a:gd name="T3" fmla="*/ 0 h 49"/>
                  <a:gd name="T4" fmla="*/ 79 w 89"/>
                  <a:gd name="T5" fmla="*/ 10 h 49"/>
                  <a:gd name="T6" fmla="*/ 89 w 89"/>
                  <a:gd name="T7" fmla="*/ 10 h 49"/>
                  <a:gd name="T8" fmla="*/ 89 w 89"/>
                  <a:gd name="T9" fmla="*/ 20 h 49"/>
                  <a:gd name="T10" fmla="*/ 79 w 89"/>
                  <a:gd name="T11" fmla="*/ 20 h 49"/>
                  <a:gd name="T12" fmla="*/ 79 w 89"/>
                  <a:gd name="T13" fmla="*/ 30 h 49"/>
                  <a:gd name="T14" fmla="*/ 69 w 89"/>
                  <a:gd name="T15" fmla="*/ 30 h 49"/>
                  <a:gd name="T16" fmla="*/ 59 w 89"/>
                  <a:gd name="T17" fmla="*/ 39 h 49"/>
                  <a:gd name="T18" fmla="*/ 50 w 89"/>
                  <a:gd name="T19" fmla="*/ 39 h 49"/>
                  <a:gd name="T20" fmla="*/ 40 w 89"/>
                  <a:gd name="T21" fmla="*/ 49 h 49"/>
                  <a:gd name="T22" fmla="*/ 20 w 89"/>
                  <a:gd name="T23" fmla="*/ 49 h 49"/>
                  <a:gd name="T24" fmla="*/ 20 w 89"/>
                  <a:gd name="T25" fmla="*/ 39 h 49"/>
                  <a:gd name="T26" fmla="*/ 0 w 89"/>
                  <a:gd name="T27" fmla="*/ 39 h 49"/>
                  <a:gd name="T28" fmla="*/ 0 w 89"/>
                  <a:gd name="T29" fmla="*/ 30 h 49"/>
                  <a:gd name="T30" fmla="*/ 10 w 89"/>
                  <a:gd name="T31" fmla="*/ 30 h 49"/>
                  <a:gd name="T32" fmla="*/ 10 w 89"/>
                  <a:gd name="T33" fmla="*/ 20 h 49"/>
                  <a:gd name="T34" fmla="*/ 20 w 89"/>
                  <a:gd name="T35" fmla="*/ 10 h 49"/>
                  <a:gd name="T36" fmla="*/ 30 w 89"/>
                  <a:gd name="T37" fmla="*/ 10 h 49"/>
                  <a:gd name="T38" fmla="*/ 40 w 89"/>
                  <a:gd name="T39" fmla="*/ 0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9"/>
                  <a:gd name="T61" fmla="*/ 0 h 49"/>
                  <a:gd name="T62" fmla="*/ 89 w 89"/>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9" h="49">
                    <a:moveTo>
                      <a:pt x="40" y="0"/>
                    </a:moveTo>
                    <a:lnTo>
                      <a:pt x="79" y="0"/>
                    </a:lnTo>
                    <a:lnTo>
                      <a:pt x="79" y="10"/>
                    </a:lnTo>
                    <a:lnTo>
                      <a:pt x="89" y="10"/>
                    </a:lnTo>
                    <a:lnTo>
                      <a:pt x="89" y="20"/>
                    </a:lnTo>
                    <a:lnTo>
                      <a:pt x="79" y="20"/>
                    </a:lnTo>
                    <a:lnTo>
                      <a:pt x="79" y="30"/>
                    </a:lnTo>
                    <a:lnTo>
                      <a:pt x="69" y="30"/>
                    </a:lnTo>
                    <a:lnTo>
                      <a:pt x="59" y="39"/>
                    </a:lnTo>
                    <a:lnTo>
                      <a:pt x="50" y="39"/>
                    </a:lnTo>
                    <a:lnTo>
                      <a:pt x="40" y="49"/>
                    </a:lnTo>
                    <a:lnTo>
                      <a:pt x="20" y="49"/>
                    </a:lnTo>
                    <a:lnTo>
                      <a:pt x="20" y="39"/>
                    </a:lnTo>
                    <a:lnTo>
                      <a:pt x="0" y="39"/>
                    </a:lnTo>
                    <a:lnTo>
                      <a:pt x="0" y="30"/>
                    </a:lnTo>
                    <a:lnTo>
                      <a:pt x="10" y="30"/>
                    </a:lnTo>
                    <a:lnTo>
                      <a:pt x="10" y="20"/>
                    </a:lnTo>
                    <a:lnTo>
                      <a:pt x="20" y="10"/>
                    </a:lnTo>
                    <a:lnTo>
                      <a:pt x="30" y="10"/>
                    </a:lnTo>
                    <a:lnTo>
                      <a:pt x="4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8476" name="Freeform 166"/>
              <p:cNvSpPr>
                <a:spLocks/>
              </p:cNvSpPr>
              <p:nvPr/>
            </p:nvSpPr>
            <p:spPr bwMode="auto">
              <a:xfrm>
                <a:off x="513" y="1699"/>
                <a:ext cx="89" cy="39"/>
              </a:xfrm>
              <a:custGeom>
                <a:avLst/>
                <a:gdLst>
                  <a:gd name="T0" fmla="*/ 40 w 89"/>
                  <a:gd name="T1" fmla="*/ 0 h 39"/>
                  <a:gd name="T2" fmla="*/ 89 w 89"/>
                  <a:gd name="T3" fmla="*/ 0 h 39"/>
                  <a:gd name="T4" fmla="*/ 89 w 89"/>
                  <a:gd name="T5" fmla="*/ 10 h 39"/>
                  <a:gd name="T6" fmla="*/ 79 w 89"/>
                  <a:gd name="T7" fmla="*/ 10 h 39"/>
                  <a:gd name="T8" fmla="*/ 69 w 89"/>
                  <a:gd name="T9" fmla="*/ 20 h 39"/>
                  <a:gd name="T10" fmla="*/ 59 w 89"/>
                  <a:gd name="T11" fmla="*/ 20 h 39"/>
                  <a:gd name="T12" fmla="*/ 59 w 89"/>
                  <a:gd name="T13" fmla="*/ 29 h 39"/>
                  <a:gd name="T14" fmla="*/ 40 w 89"/>
                  <a:gd name="T15" fmla="*/ 29 h 39"/>
                  <a:gd name="T16" fmla="*/ 40 w 89"/>
                  <a:gd name="T17" fmla="*/ 39 h 39"/>
                  <a:gd name="T18" fmla="*/ 20 w 89"/>
                  <a:gd name="T19" fmla="*/ 39 h 39"/>
                  <a:gd name="T20" fmla="*/ 10 w 89"/>
                  <a:gd name="T21" fmla="*/ 29 h 39"/>
                  <a:gd name="T22" fmla="*/ 0 w 89"/>
                  <a:gd name="T23" fmla="*/ 29 h 39"/>
                  <a:gd name="T24" fmla="*/ 0 w 89"/>
                  <a:gd name="T25" fmla="*/ 20 h 39"/>
                  <a:gd name="T26" fmla="*/ 10 w 89"/>
                  <a:gd name="T27" fmla="*/ 20 h 39"/>
                  <a:gd name="T28" fmla="*/ 10 w 89"/>
                  <a:gd name="T29" fmla="*/ 10 h 39"/>
                  <a:gd name="T30" fmla="*/ 20 w 89"/>
                  <a:gd name="T31" fmla="*/ 10 h 39"/>
                  <a:gd name="T32" fmla="*/ 30 w 89"/>
                  <a:gd name="T33" fmla="*/ 0 h 39"/>
                  <a:gd name="T34" fmla="*/ 40 w 89"/>
                  <a:gd name="T35" fmla="*/ 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39"/>
                  <a:gd name="T56" fmla="*/ 89 w 8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39">
                    <a:moveTo>
                      <a:pt x="40" y="0"/>
                    </a:moveTo>
                    <a:lnTo>
                      <a:pt x="89" y="0"/>
                    </a:lnTo>
                    <a:lnTo>
                      <a:pt x="89" y="10"/>
                    </a:lnTo>
                    <a:lnTo>
                      <a:pt x="79" y="10"/>
                    </a:lnTo>
                    <a:lnTo>
                      <a:pt x="69" y="20"/>
                    </a:lnTo>
                    <a:lnTo>
                      <a:pt x="59" y="20"/>
                    </a:lnTo>
                    <a:lnTo>
                      <a:pt x="59" y="29"/>
                    </a:lnTo>
                    <a:lnTo>
                      <a:pt x="40" y="29"/>
                    </a:lnTo>
                    <a:lnTo>
                      <a:pt x="40" y="39"/>
                    </a:lnTo>
                    <a:lnTo>
                      <a:pt x="20" y="39"/>
                    </a:lnTo>
                    <a:lnTo>
                      <a:pt x="10" y="29"/>
                    </a:lnTo>
                    <a:lnTo>
                      <a:pt x="0" y="29"/>
                    </a:lnTo>
                    <a:lnTo>
                      <a:pt x="0" y="20"/>
                    </a:lnTo>
                    <a:lnTo>
                      <a:pt x="10" y="20"/>
                    </a:lnTo>
                    <a:lnTo>
                      <a:pt x="10" y="10"/>
                    </a:lnTo>
                    <a:lnTo>
                      <a:pt x="20" y="10"/>
                    </a:lnTo>
                    <a:lnTo>
                      <a:pt x="30" y="0"/>
                    </a:lnTo>
                    <a:lnTo>
                      <a:pt x="40" y="0"/>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98477" name="Freeform 167"/>
              <p:cNvSpPr>
                <a:spLocks/>
              </p:cNvSpPr>
              <p:nvPr/>
            </p:nvSpPr>
            <p:spPr bwMode="auto">
              <a:xfrm>
                <a:off x="513" y="1699"/>
                <a:ext cx="89" cy="39"/>
              </a:xfrm>
              <a:custGeom>
                <a:avLst/>
                <a:gdLst>
                  <a:gd name="T0" fmla="*/ 40 w 89"/>
                  <a:gd name="T1" fmla="*/ 0 h 39"/>
                  <a:gd name="T2" fmla="*/ 79 w 89"/>
                  <a:gd name="T3" fmla="*/ 0 h 39"/>
                  <a:gd name="T4" fmla="*/ 89 w 89"/>
                  <a:gd name="T5" fmla="*/ 10 h 39"/>
                  <a:gd name="T6" fmla="*/ 79 w 89"/>
                  <a:gd name="T7" fmla="*/ 10 h 39"/>
                  <a:gd name="T8" fmla="*/ 79 w 89"/>
                  <a:gd name="T9" fmla="*/ 20 h 39"/>
                  <a:gd name="T10" fmla="*/ 69 w 89"/>
                  <a:gd name="T11" fmla="*/ 20 h 39"/>
                  <a:gd name="T12" fmla="*/ 59 w 89"/>
                  <a:gd name="T13" fmla="*/ 29 h 39"/>
                  <a:gd name="T14" fmla="*/ 40 w 89"/>
                  <a:gd name="T15" fmla="*/ 29 h 39"/>
                  <a:gd name="T16" fmla="*/ 30 w 89"/>
                  <a:gd name="T17" fmla="*/ 39 h 39"/>
                  <a:gd name="T18" fmla="*/ 20 w 89"/>
                  <a:gd name="T19" fmla="*/ 39 h 39"/>
                  <a:gd name="T20" fmla="*/ 10 w 89"/>
                  <a:gd name="T21" fmla="*/ 29 h 39"/>
                  <a:gd name="T22" fmla="*/ 0 w 89"/>
                  <a:gd name="T23" fmla="*/ 29 h 39"/>
                  <a:gd name="T24" fmla="*/ 20 w 89"/>
                  <a:gd name="T25" fmla="*/ 10 h 39"/>
                  <a:gd name="T26" fmla="*/ 30 w 89"/>
                  <a:gd name="T27" fmla="*/ 10 h 39"/>
                  <a:gd name="T28" fmla="*/ 40 w 89"/>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39"/>
                  <a:gd name="T47" fmla="*/ 89 w 89"/>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39">
                    <a:moveTo>
                      <a:pt x="40" y="0"/>
                    </a:moveTo>
                    <a:lnTo>
                      <a:pt x="79" y="0"/>
                    </a:lnTo>
                    <a:lnTo>
                      <a:pt x="89" y="10"/>
                    </a:lnTo>
                    <a:lnTo>
                      <a:pt x="79" y="10"/>
                    </a:lnTo>
                    <a:lnTo>
                      <a:pt x="79" y="20"/>
                    </a:lnTo>
                    <a:lnTo>
                      <a:pt x="69" y="20"/>
                    </a:lnTo>
                    <a:lnTo>
                      <a:pt x="59" y="29"/>
                    </a:lnTo>
                    <a:lnTo>
                      <a:pt x="40" y="29"/>
                    </a:lnTo>
                    <a:lnTo>
                      <a:pt x="30" y="39"/>
                    </a:lnTo>
                    <a:lnTo>
                      <a:pt x="20" y="39"/>
                    </a:lnTo>
                    <a:lnTo>
                      <a:pt x="10" y="29"/>
                    </a:lnTo>
                    <a:lnTo>
                      <a:pt x="0" y="29"/>
                    </a:lnTo>
                    <a:lnTo>
                      <a:pt x="20" y="10"/>
                    </a:lnTo>
                    <a:lnTo>
                      <a:pt x="30" y="10"/>
                    </a:lnTo>
                    <a:lnTo>
                      <a:pt x="40" y="0"/>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98478" name="Freeform 168"/>
              <p:cNvSpPr>
                <a:spLocks/>
              </p:cNvSpPr>
              <p:nvPr/>
            </p:nvSpPr>
            <p:spPr bwMode="auto">
              <a:xfrm>
                <a:off x="513" y="1699"/>
                <a:ext cx="79" cy="39"/>
              </a:xfrm>
              <a:custGeom>
                <a:avLst/>
                <a:gdLst>
                  <a:gd name="T0" fmla="*/ 40 w 79"/>
                  <a:gd name="T1" fmla="*/ 10 h 39"/>
                  <a:gd name="T2" fmla="*/ 50 w 79"/>
                  <a:gd name="T3" fmla="*/ 10 h 39"/>
                  <a:gd name="T4" fmla="*/ 50 w 79"/>
                  <a:gd name="T5" fmla="*/ 0 h 39"/>
                  <a:gd name="T6" fmla="*/ 69 w 79"/>
                  <a:gd name="T7" fmla="*/ 0 h 39"/>
                  <a:gd name="T8" fmla="*/ 69 w 79"/>
                  <a:gd name="T9" fmla="*/ 10 h 39"/>
                  <a:gd name="T10" fmla="*/ 79 w 79"/>
                  <a:gd name="T11" fmla="*/ 10 h 39"/>
                  <a:gd name="T12" fmla="*/ 79 w 79"/>
                  <a:gd name="T13" fmla="*/ 20 h 39"/>
                  <a:gd name="T14" fmla="*/ 69 w 79"/>
                  <a:gd name="T15" fmla="*/ 20 h 39"/>
                  <a:gd name="T16" fmla="*/ 59 w 79"/>
                  <a:gd name="T17" fmla="*/ 29 h 39"/>
                  <a:gd name="T18" fmla="*/ 40 w 79"/>
                  <a:gd name="T19" fmla="*/ 29 h 39"/>
                  <a:gd name="T20" fmla="*/ 40 w 79"/>
                  <a:gd name="T21" fmla="*/ 39 h 39"/>
                  <a:gd name="T22" fmla="*/ 10 w 79"/>
                  <a:gd name="T23" fmla="*/ 39 h 39"/>
                  <a:gd name="T24" fmla="*/ 10 w 79"/>
                  <a:gd name="T25" fmla="*/ 29 h 39"/>
                  <a:gd name="T26" fmla="*/ 0 w 79"/>
                  <a:gd name="T27" fmla="*/ 29 h 39"/>
                  <a:gd name="T28" fmla="*/ 10 w 79"/>
                  <a:gd name="T29" fmla="*/ 20 h 39"/>
                  <a:gd name="T30" fmla="*/ 20 w 79"/>
                  <a:gd name="T31" fmla="*/ 20 h 39"/>
                  <a:gd name="T32" fmla="*/ 30 w 79"/>
                  <a:gd name="T33" fmla="*/ 10 h 39"/>
                  <a:gd name="T34" fmla="*/ 40 w 79"/>
                  <a:gd name="T35" fmla="*/ 10 h 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9"/>
                  <a:gd name="T55" fmla="*/ 0 h 39"/>
                  <a:gd name="T56" fmla="*/ 79 w 79"/>
                  <a:gd name="T57" fmla="*/ 39 h 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9" h="39">
                    <a:moveTo>
                      <a:pt x="40" y="10"/>
                    </a:moveTo>
                    <a:lnTo>
                      <a:pt x="50" y="10"/>
                    </a:lnTo>
                    <a:lnTo>
                      <a:pt x="50" y="0"/>
                    </a:lnTo>
                    <a:lnTo>
                      <a:pt x="69" y="0"/>
                    </a:lnTo>
                    <a:lnTo>
                      <a:pt x="69" y="10"/>
                    </a:lnTo>
                    <a:lnTo>
                      <a:pt x="79" y="10"/>
                    </a:lnTo>
                    <a:lnTo>
                      <a:pt x="79" y="20"/>
                    </a:lnTo>
                    <a:lnTo>
                      <a:pt x="69" y="20"/>
                    </a:lnTo>
                    <a:lnTo>
                      <a:pt x="59" y="29"/>
                    </a:lnTo>
                    <a:lnTo>
                      <a:pt x="40" y="29"/>
                    </a:lnTo>
                    <a:lnTo>
                      <a:pt x="40" y="39"/>
                    </a:lnTo>
                    <a:lnTo>
                      <a:pt x="10" y="39"/>
                    </a:lnTo>
                    <a:lnTo>
                      <a:pt x="10" y="29"/>
                    </a:lnTo>
                    <a:lnTo>
                      <a:pt x="0" y="29"/>
                    </a:lnTo>
                    <a:lnTo>
                      <a:pt x="10" y="20"/>
                    </a:lnTo>
                    <a:lnTo>
                      <a:pt x="20" y="20"/>
                    </a:lnTo>
                    <a:lnTo>
                      <a:pt x="30" y="10"/>
                    </a:lnTo>
                    <a:lnTo>
                      <a:pt x="40" y="1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8479" name="Freeform 169"/>
              <p:cNvSpPr>
                <a:spLocks/>
              </p:cNvSpPr>
              <p:nvPr/>
            </p:nvSpPr>
            <p:spPr bwMode="auto">
              <a:xfrm>
                <a:off x="513" y="1709"/>
                <a:ext cx="79" cy="29"/>
              </a:xfrm>
              <a:custGeom>
                <a:avLst/>
                <a:gdLst>
                  <a:gd name="T0" fmla="*/ 40 w 79"/>
                  <a:gd name="T1" fmla="*/ 0 h 29"/>
                  <a:gd name="T2" fmla="*/ 79 w 79"/>
                  <a:gd name="T3" fmla="*/ 0 h 29"/>
                  <a:gd name="T4" fmla="*/ 79 w 79"/>
                  <a:gd name="T5" fmla="*/ 10 h 29"/>
                  <a:gd name="T6" fmla="*/ 69 w 79"/>
                  <a:gd name="T7" fmla="*/ 10 h 29"/>
                  <a:gd name="T8" fmla="*/ 59 w 79"/>
                  <a:gd name="T9" fmla="*/ 19 h 29"/>
                  <a:gd name="T10" fmla="*/ 50 w 79"/>
                  <a:gd name="T11" fmla="*/ 19 h 29"/>
                  <a:gd name="T12" fmla="*/ 40 w 79"/>
                  <a:gd name="T13" fmla="*/ 29 h 29"/>
                  <a:gd name="T14" fmla="*/ 10 w 79"/>
                  <a:gd name="T15" fmla="*/ 29 h 29"/>
                  <a:gd name="T16" fmla="*/ 0 w 79"/>
                  <a:gd name="T17" fmla="*/ 19 h 29"/>
                  <a:gd name="T18" fmla="*/ 10 w 79"/>
                  <a:gd name="T19" fmla="*/ 19 h 29"/>
                  <a:gd name="T20" fmla="*/ 10 w 79"/>
                  <a:gd name="T21" fmla="*/ 10 h 29"/>
                  <a:gd name="T22" fmla="*/ 30 w 79"/>
                  <a:gd name="T23" fmla="*/ 10 h 29"/>
                  <a:gd name="T24" fmla="*/ 30 w 79"/>
                  <a:gd name="T25" fmla="*/ 0 h 29"/>
                  <a:gd name="T26" fmla="*/ 40 w 79"/>
                  <a:gd name="T27" fmla="*/ 0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9"/>
                  <a:gd name="T44" fmla="*/ 79 w 79"/>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9">
                    <a:moveTo>
                      <a:pt x="40" y="0"/>
                    </a:moveTo>
                    <a:lnTo>
                      <a:pt x="79" y="0"/>
                    </a:lnTo>
                    <a:lnTo>
                      <a:pt x="79" y="10"/>
                    </a:lnTo>
                    <a:lnTo>
                      <a:pt x="69" y="10"/>
                    </a:lnTo>
                    <a:lnTo>
                      <a:pt x="59" y="19"/>
                    </a:lnTo>
                    <a:lnTo>
                      <a:pt x="50" y="19"/>
                    </a:lnTo>
                    <a:lnTo>
                      <a:pt x="40" y="29"/>
                    </a:lnTo>
                    <a:lnTo>
                      <a:pt x="10" y="29"/>
                    </a:lnTo>
                    <a:lnTo>
                      <a:pt x="0" y="19"/>
                    </a:lnTo>
                    <a:lnTo>
                      <a:pt x="10" y="19"/>
                    </a:lnTo>
                    <a:lnTo>
                      <a:pt x="10" y="10"/>
                    </a:lnTo>
                    <a:lnTo>
                      <a:pt x="30" y="10"/>
                    </a:lnTo>
                    <a:lnTo>
                      <a:pt x="30" y="0"/>
                    </a:lnTo>
                    <a:lnTo>
                      <a:pt x="40" y="0"/>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98480" name="Freeform 170"/>
              <p:cNvSpPr>
                <a:spLocks/>
              </p:cNvSpPr>
              <p:nvPr/>
            </p:nvSpPr>
            <p:spPr bwMode="auto">
              <a:xfrm>
                <a:off x="513" y="1709"/>
                <a:ext cx="79" cy="29"/>
              </a:xfrm>
              <a:custGeom>
                <a:avLst/>
                <a:gdLst>
                  <a:gd name="T0" fmla="*/ 40 w 79"/>
                  <a:gd name="T1" fmla="*/ 10 h 29"/>
                  <a:gd name="T2" fmla="*/ 50 w 79"/>
                  <a:gd name="T3" fmla="*/ 0 h 29"/>
                  <a:gd name="T4" fmla="*/ 79 w 79"/>
                  <a:gd name="T5" fmla="*/ 0 h 29"/>
                  <a:gd name="T6" fmla="*/ 79 w 79"/>
                  <a:gd name="T7" fmla="*/ 10 h 29"/>
                  <a:gd name="T8" fmla="*/ 69 w 79"/>
                  <a:gd name="T9" fmla="*/ 10 h 29"/>
                  <a:gd name="T10" fmla="*/ 59 w 79"/>
                  <a:gd name="T11" fmla="*/ 19 h 29"/>
                  <a:gd name="T12" fmla="*/ 40 w 79"/>
                  <a:gd name="T13" fmla="*/ 19 h 29"/>
                  <a:gd name="T14" fmla="*/ 40 w 79"/>
                  <a:gd name="T15" fmla="*/ 29 h 29"/>
                  <a:gd name="T16" fmla="*/ 10 w 79"/>
                  <a:gd name="T17" fmla="*/ 29 h 29"/>
                  <a:gd name="T18" fmla="*/ 0 w 79"/>
                  <a:gd name="T19" fmla="*/ 19 h 29"/>
                  <a:gd name="T20" fmla="*/ 10 w 79"/>
                  <a:gd name="T21" fmla="*/ 19 h 29"/>
                  <a:gd name="T22" fmla="*/ 20 w 79"/>
                  <a:gd name="T23" fmla="*/ 10 h 29"/>
                  <a:gd name="T24" fmla="*/ 40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40" y="10"/>
                    </a:moveTo>
                    <a:lnTo>
                      <a:pt x="50" y="0"/>
                    </a:lnTo>
                    <a:lnTo>
                      <a:pt x="79" y="0"/>
                    </a:lnTo>
                    <a:lnTo>
                      <a:pt x="79" y="10"/>
                    </a:lnTo>
                    <a:lnTo>
                      <a:pt x="69" y="10"/>
                    </a:lnTo>
                    <a:lnTo>
                      <a:pt x="59" y="19"/>
                    </a:lnTo>
                    <a:lnTo>
                      <a:pt x="40" y="19"/>
                    </a:lnTo>
                    <a:lnTo>
                      <a:pt x="40" y="29"/>
                    </a:lnTo>
                    <a:lnTo>
                      <a:pt x="10" y="29"/>
                    </a:lnTo>
                    <a:lnTo>
                      <a:pt x="0" y="19"/>
                    </a:lnTo>
                    <a:lnTo>
                      <a:pt x="10" y="19"/>
                    </a:lnTo>
                    <a:lnTo>
                      <a:pt x="20" y="10"/>
                    </a:lnTo>
                    <a:lnTo>
                      <a:pt x="40" y="10"/>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98481" name="Freeform 171"/>
              <p:cNvSpPr>
                <a:spLocks/>
              </p:cNvSpPr>
              <p:nvPr/>
            </p:nvSpPr>
            <p:spPr bwMode="auto">
              <a:xfrm>
                <a:off x="513" y="1709"/>
                <a:ext cx="79" cy="29"/>
              </a:xfrm>
              <a:custGeom>
                <a:avLst/>
                <a:gdLst>
                  <a:gd name="T0" fmla="*/ 69 w 79"/>
                  <a:gd name="T1" fmla="*/ 10 h 29"/>
                  <a:gd name="T2" fmla="*/ 59 w 79"/>
                  <a:gd name="T3" fmla="*/ 10 h 29"/>
                  <a:gd name="T4" fmla="*/ 59 w 79"/>
                  <a:gd name="T5" fmla="*/ 19 h 29"/>
                  <a:gd name="T6" fmla="*/ 50 w 79"/>
                  <a:gd name="T7" fmla="*/ 19 h 29"/>
                  <a:gd name="T8" fmla="*/ 40 w 79"/>
                  <a:gd name="T9" fmla="*/ 29 h 29"/>
                  <a:gd name="T10" fmla="*/ 0 w 79"/>
                  <a:gd name="T11" fmla="*/ 29 h 29"/>
                  <a:gd name="T12" fmla="*/ 0 w 79"/>
                  <a:gd name="T13" fmla="*/ 19 h 29"/>
                  <a:gd name="T14" fmla="*/ 20 w 79"/>
                  <a:gd name="T15" fmla="*/ 19 h 29"/>
                  <a:gd name="T16" fmla="*/ 30 w 79"/>
                  <a:gd name="T17" fmla="*/ 10 h 29"/>
                  <a:gd name="T18" fmla="*/ 59 w 79"/>
                  <a:gd name="T19" fmla="*/ 10 h 29"/>
                  <a:gd name="T20" fmla="*/ 69 w 79"/>
                  <a:gd name="T21" fmla="*/ 0 h 29"/>
                  <a:gd name="T22" fmla="*/ 79 w 79"/>
                  <a:gd name="T23" fmla="*/ 10 h 29"/>
                  <a:gd name="T24" fmla="*/ 69 w 79"/>
                  <a:gd name="T25" fmla="*/ 10 h 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
                  <a:gd name="T40" fmla="*/ 0 h 29"/>
                  <a:gd name="T41" fmla="*/ 79 w 79"/>
                  <a:gd name="T42" fmla="*/ 29 h 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 h="29">
                    <a:moveTo>
                      <a:pt x="69" y="10"/>
                    </a:moveTo>
                    <a:lnTo>
                      <a:pt x="59" y="10"/>
                    </a:lnTo>
                    <a:lnTo>
                      <a:pt x="59" y="19"/>
                    </a:lnTo>
                    <a:lnTo>
                      <a:pt x="50" y="19"/>
                    </a:lnTo>
                    <a:lnTo>
                      <a:pt x="40" y="29"/>
                    </a:lnTo>
                    <a:lnTo>
                      <a:pt x="0" y="29"/>
                    </a:lnTo>
                    <a:lnTo>
                      <a:pt x="0" y="19"/>
                    </a:lnTo>
                    <a:lnTo>
                      <a:pt x="20" y="19"/>
                    </a:lnTo>
                    <a:lnTo>
                      <a:pt x="30" y="10"/>
                    </a:lnTo>
                    <a:lnTo>
                      <a:pt x="59" y="10"/>
                    </a:lnTo>
                    <a:lnTo>
                      <a:pt x="69" y="0"/>
                    </a:lnTo>
                    <a:lnTo>
                      <a:pt x="79" y="10"/>
                    </a:lnTo>
                    <a:lnTo>
                      <a:pt x="69" y="1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482" name="Freeform 172"/>
              <p:cNvSpPr>
                <a:spLocks/>
              </p:cNvSpPr>
              <p:nvPr/>
            </p:nvSpPr>
            <p:spPr bwMode="auto">
              <a:xfrm>
                <a:off x="504" y="1580"/>
                <a:ext cx="29" cy="50"/>
              </a:xfrm>
              <a:custGeom>
                <a:avLst/>
                <a:gdLst>
                  <a:gd name="T0" fmla="*/ 0 w 29"/>
                  <a:gd name="T1" fmla="*/ 10 h 50"/>
                  <a:gd name="T2" fmla="*/ 0 w 29"/>
                  <a:gd name="T3" fmla="*/ 0 h 50"/>
                  <a:gd name="T4" fmla="*/ 0 w 29"/>
                  <a:gd name="T5" fmla="*/ 10 h 50"/>
                  <a:gd name="T6" fmla="*/ 9 w 29"/>
                  <a:gd name="T7" fmla="*/ 20 h 50"/>
                  <a:gd name="T8" fmla="*/ 9 w 29"/>
                  <a:gd name="T9" fmla="*/ 30 h 50"/>
                  <a:gd name="T10" fmla="*/ 29 w 29"/>
                  <a:gd name="T11" fmla="*/ 50 h 50"/>
                  <a:gd name="T12" fmla="*/ 19 w 29"/>
                  <a:gd name="T13" fmla="*/ 50 h 50"/>
                  <a:gd name="T14" fmla="*/ 9 w 29"/>
                  <a:gd name="T15" fmla="*/ 40 h 50"/>
                  <a:gd name="T16" fmla="*/ 9 w 29"/>
                  <a:gd name="T17" fmla="*/ 30 h 50"/>
                  <a:gd name="T18" fmla="*/ 0 w 29"/>
                  <a:gd name="T19" fmla="*/ 30 h 50"/>
                  <a:gd name="T20" fmla="*/ 0 w 29"/>
                  <a:gd name="T21" fmla="*/ 1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50"/>
                  <a:gd name="T35" fmla="*/ 29 w 29"/>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50">
                    <a:moveTo>
                      <a:pt x="0" y="10"/>
                    </a:moveTo>
                    <a:lnTo>
                      <a:pt x="0" y="0"/>
                    </a:lnTo>
                    <a:lnTo>
                      <a:pt x="0" y="10"/>
                    </a:lnTo>
                    <a:lnTo>
                      <a:pt x="9" y="20"/>
                    </a:lnTo>
                    <a:lnTo>
                      <a:pt x="9" y="30"/>
                    </a:lnTo>
                    <a:lnTo>
                      <a:pt x="29" y="50"/>
                    </a:lnTo>
                    <a:lnTo>
                      <a:pt x="19" y="50"/>
                    </a:lnTo>
                    <a:lnTo>
                      <a:pt x="9" y="40"/>
                    </a:lnTo>
                    <a:lnTo>
                      <a:pt x="9" y="30"/>
                    </a:lnTo>
                    <a:lnTo>
                      <a:pt x="0" y="30"/>
                    </a:lnTo>
                    <a:lnTo>
                      <a:pt x="0" y="10"/>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8483" name="Freeform 173"/>
              <p:cNvSpPr>
                <a:spLocks/>
              </p:cNvSpPr>
              <p:nvPr/>
            </p:nvSpPr>
            <p:spPr bwMode="auto">
              <a:xfrm>
                <a:off x="455" y="1560"/>
                <a:ext cx="88" cy="178"/>
              </a:xfrm>
              <a:custGeom>
                <a:avLst/>
                <a:gdLst>
                  <a:gd name="T0" fmla="*/ 0 w 88"/>
                  <a:gd name="T1" fmla="*/ 0 h 178"/>
                  <a:gd name="T2" fmla="*/ 0 w 88"/>
                  <a:gd name="T3" fmla="*/ 99 h 178"/>
                  <a:gd name="T4" fmla="*/ 9 w 88"/>
                  <a:gd name="T5" fmla="*/ 109 h 178"/>
                  <a:gd name="T6" fmla="*/ 9 w 88"/>
                  <a:gd name="T7" fmla="*/ 129 h 178"/>
                  <a:gd name="T8" fmla="*/ 19 w 88"/>
                  <a:gd name="T9" fmla="*/ 129 h 178"/>
                  <a:gd name="T10" fmla="*/ 19 w 88"/>
                  <a:gd name="T11" fmla="*/ 149 h 178"/>
                  <a:gd name="T12" fmla="*/ 29 w 88"/>
                  <a:gd name="T13" fmla="*/ 149 h 178"/>
                  <a:gd name="T14" fmla="*/ 29 w 88"/>
                  <a:gd name="T15" fmla="*/ 159 h 178"/>
                  <a:gd name="T16" fmla="*/ 39 w 88"/>
                  <a:gd name="T17" fmla="*/ 168 h 178"/>
                  <a:gd name="T18" fmla="*/ 49 w 88"/>
                  <a:gd name="T19" fmla="*/ 168 h 178"/>
                  <a:gd name="T20" fmla="*/ 49 w 88"/>
                  <a:gd name="T21" fmla="*/ 178 h 178"/>
                  <a:gd name="T22" fmla="*/ 68 w 88"/>
                  <a:gd name="T23" fmla="*/ 178 h 178"/>
                  <a:gd name="T24" fmla="*/ 68 w 88"/>
                  <a:gd name="T25" fmla="*/ 168 h 178"/>
                  <a:gd name="T26" fmla="*/ 78 w 88"/>
                  <a:gd name="T27" fmla="*/ 168 h 178"/>
                  <a:gd name="T28" fmla="*/ 78 w 88"/>
                  <a:gd name="T29" fmla="*/ 159 h 178"/>
                  <a:gd name="T30" fmla="*/ 88 w 88"/>
                  <a:gd name="T31" fmla="*/ 159 h 178"/>
                  <a:gd name="T32" fmla="*/ 88 w 88"/>
                  <a:gd name="T33" fmla="*/ 99 h 178"/>
                  <a:gd name="T34" fmla="*/ 78 w 88"/>
                  <a:gd name="T35" fmla="*/ 89 h 178"/>
                  <a:gd name="T36" fmla="*/ 78 w 88"/>
                  <a:gd name="T37" fmla="*/ 79 h 178"/>
                  <a:gd name="T38" fmla="*/ 68 w 88"/>
                  <a:gd name="T39" fmla="*/ 70 h 178"/>
                  <a:gd name="T40" fmla="*/ 68 w 88"/>
                  <a:gd name="T41" fmla="*/ 60 h 178"/>
                  <a:gd name="T42" fmla="*/ 58 w 88"/>
                  <a:gd name="T43" fmla="*/ 60 h 178"/>
                  <a:gd name="T44" fmla="*/ 58 w 88"/>
                  <a:gd name="T45" fmla="*/ 50 h 178"/>
                  <a:gd name="T46" fmla="*/ 49 w 88"/>
                  <a:gd name="T47" fmla="*/ 40 h 178"/>
                  <a:gd name="T48" fmla="*/ 49 w 88"/>
                  <a:gd name="T49" fmla="*/ 30 h 178"/>
                  <a:gd name="T50" fmla="*/ 39 w 88"/>
                  <a:gd name="T51" fmla="*/ 30 h 178"/>
                  <a:gd name="T52" fmla="*/ 39 w 88"/>
                  <a:gd name="T53" fmla="*/ 20 h 178"/>
                  <a:gd name="T54" fmla="*/ 29 w 88"/>
                  <a:gd name="T55" fmla="*/ 20 h 178"/>
                  <a:gd name="T56" fmla="*/ 29 w 88"/>
                  <a:gd name="T57" fmla="*/ 10 h 178"/>
                  <a:gd name="T58" fmla="*/ 19 w 88"/>
                  <a:gd name="T59" fmla="*/ 10 h 178"/>
                  <a:gd name="T60" fmla="*/ 9 w 88"/>
                  <a:gd name="T61" fmla="*/ 0 h 178"/>
                  <a:gd name="T62" fmla="*/ 0 w 88"/>
                  <a:gd name="T63" fmla="*/ 0 h 1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8"/>
                  <a:gd name="T97" fmla="*/ 0 h 178"/>
                  <a:gd name="T98" fmla="*/ 88 w 88"/>
                  <a:gd name="T99" fmla="*/ 178 h 1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8" h="178">
                    <a:moveTo>
                      <a:pt x="0" y="0"/>
                    </a:moveTo>
                    <a:lnTo>
                      <a:pt x="0" y="99"/>
                    </a:lnTo>
                    <a:lnTo>
                      <a:pt x="9" y="109"/>
                    </a:lnTo>
                    <a:lnTo>
                      <a:pt x="9" y="129"/>
                    </a:lnTo>
                    <a:lnTo>
                      <a:pt x="19" y="129"/>
                    </a:lnTo>
                    <a:lnTo>
                      <a:pt x="19" y="149"/>
                    </a:lnTo>
                    <a:lnTo>
                      <a:pt x="29" y="149"/>
                    </a:lnTo>
                    <a:lnTo>
                      <a:pt x="29" y="159"/>
                    </a:lnTo>
                    <a:lnTo>
                      <a:pt x="39" y="168"/>
                    </a:lnTo>
                    <a:lnTo>
                      <a:pt x="49" y="168"/>
                    </a:lnTo>
                    <a:lnTo>
                      <a:pt x="49" y="178"/>
                    </a:lnTo>
                    <a:lnTo>
                      <a:pt x="68" y="178"/>
                    </a:lnTo>
                    <a:lnTo>
                      <a:pt x="68" y="168"/>
                    </a:lnTo>
                    <a:lnTo>
                      <a:pt x="78" y="168"/>
                    </a:lnTo>
                    <a:lnTo>
                      <a:pt x="78" y="159"/>
                    </a:lnTo>
                    <a:lnTo>
                      <a:pt x="88" y="159"/>
                    </a:lnTo>
                    <a:lnTo>
                      <a:pt x="88" y="99"/>
                    </a:lnTo>
                    <a:lnTo>
                      <a:pt x="78" y="89"/>
                    </a:lnTo>
                    <a:lnTo>
                      <a:pt x="78" y="79"/>
                    </a:lnTo>
                    <a:lnTo>
                      <a:pt x="68" y="70"/>
                    </a:lnTo>
                    <a:lnTo>
                      <a:pt x="68" y="60"/>
                    </a:lnTo>
                    <a:lnTo>
                      <a:pt x="58" y="60"/>
                    </a:lnTo>
                    <a:lnTo>
                      <a:pt x="58" y="50"/>
                    </a:lnTo>
                    <a:lnTo>
                      <a:pt x="49" y="40"/>
                    </a:lnTo>
                    <a:lnTo>
                      <a:pt x="49" y="30"/>
                    </a:lnTo>
                    <a:lnTo>
                      <a:pt x="39" y="30"/>
                    </a:lnTo>
                    <a:lnTo>
                      <a:pt x="39" y="20"/>
                    </a:lnTo>
                    <a:lnTo>
                      <a:pt x="29" y="20"/>
                    </a:lnTo>
                    <a:lnTo>
                      <a:pt x="29" y="10"/>
                    </a:lnTo>
                    <a:lnTo>
                      <a:pt x="19" y="10"/>
                    </a:lnTo>
                    <a:lnTo>
                      <a:pt x="9" y="0"/>
                    </a:lnTo>
                    <a:lnTo>
                      <a:pt x="0"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484" name="Freeform 174"/>
              <p:cNvSpPr>
                <a:spLocks/>
              </p:cNvSpPr>
              <p:nvPr/>
            </p:nvSpPr>
            <p:spPr bwMode="auto">
              <a:xfrm>
                <a:off x="455" y="1570"/>
                <a:ext cx="78" cy="69"/>
              </a:xfrm>
              <a:custGeom>
                <a:avLst/>
                <a:gdLst>
                  <a:gd name="T0" fmla="*/ 0 w 78"/>
                  <a:gd name="T1" fmla="*/ 0 h 69"/>
                  <a:gd name="T2" fmla="*/ 19 w 78"/>
                  <a:gd name="T3" fmla="*/ 0 h 69"/>
                  <a:gd name="T4" fmla="*/ 19 w 78"/>
                  <a:gd name="T5" fmla="*/ 10 h 69"/>
                  <a:gd name="T6" fmla="*/ 29 w 78"/>
                  <a:gd name="T7" fmla="*/ 10 h 69"/>
                  <a:gd name="T8" fmla="*/ 29 w 78"/>
                  <a:gd name="T9" fmla="*/ 20 h 69"/>
                  <a:gd name="T10" fmla="*/ 39 w 78"/>
                  <a:gd name="T11" fmla="*/ 20 h 69"/>
                  <a:gd name="T12" fmla="*/ 49 w 78"/>
                  <a:gd name="T13" fmla="*/ 30 h 69"/>
                  <a:gd name="T14" fmla="*/ 49 w 78"/>
                  <a:gd name="T15" fmla="*/ 40 h 69"/>
                  <a:gd name="T16" fmla="*/ 58 w 78"/>
                  <a:gd name="T17" fmla="*/ 40 h 69"/>
                  <a:gd name="T18" fmla="*/ 58 w 78"/>
                  <a:gd name="T19" fmla="*/ 50 h 69"/>
                  <a:gd name="T20" fmla="*/ 68 w 78"/>
                  <a:gd name="T21" fmla="*/ 60 h 69"/>
                  <a:gd name="T22" fmla="*/ 68 w 78"/>
                  <a:gd name="T23" fmla="*/ 69 h 69"/>
                  <a:gd name="T24" fmla="*/ 78 w 78"/>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69"/>
                  <a:gd name="T41" fmla="*/ 78 w 78"/>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69">
                    <a:moveTo>
                      <a:pt x="0" y="0"/>
                    </a:moveTo>
                    <a:lnTo>
                      <a:pt x="19" y="0"/>
                    </a:lnTo>
                    <a:lnTo>
                      <a:pt x="19" y="10"/>
                    </a:lnTo>
                    <a:lnTo>
                      <a:pt x="29" y="10"/>
                    </a:lnTo>
                    <a:lnTo>
                      <a:pt x="29" y="20"/>
                    </a:lnTo>
                    <a:lnTo>
                      <a:pt x="39" y="20"/>
                    </a:lnTo>
                    <a:lnTo>
                      <a:pt x="49" y="30"/>
                    </a:lnTo>
                    <a:lnTo>
                      <a:pt x="49" y="40"/>
                    </a:lnTo>
                    <a:lnTo>
                      <a:pt x="58" y="40"/>
                    </a:lnTo>
                    <a:lnTo>
                      <a:pt x="58" y="50"/>
                    </a:lnTo>
                    <a:lnTo>
                      <a:pt x="68" y="60"/>
                    </a:lnTo>
                    <a:lnTo>
                      <a:pt x="68" y="69"/>
                    </a:lnTo>
                    <a:lnTo>
                      <a:pt x="78" y="69"/>
                    </a:lnTo>
                  </a:path>
                </a:pathLst>
              </a:custGeom>
              <a:noFill/>
              <a:ln w="15875">
                <a:solidFill>
                  <a:srgbClr val="FF1E66"/>
                </a:solidFill>
                <a:round/>
                <a:headEnd/>
                <a:tailEnd/>
              </a:ln>
            </p:spPr>
            <p:txBody>
              <a:bodyPr/>
              <a:lstStyle/>
              <a:p>
                <a:endParaRPr lang="es-ES_tradnl">
                  <a:solidFill>
                    <a:srgbClr val="000000"/>
                  </a:solidFill>
                </a:endParaRPr>
              </a:p>
            </p:txBody>
          </p:sp>
          <p:sp>
            <p:nvSpPr>
              <p:cNvPr id="498485" name="Freeform 175"/>
              <p:cNvSpPr>
                <a:spLocks/>
              </p:cNvSpPr>
              <p:nvPr/>
            </p:nvSpPr>
            <p:spPr bwMode="auto">
              <a:xfrm>
                <a:off x="455" y="1570"/>
                <a:ext cx="78" cy="79"/>
              </a:xfrm>
              <a:custGeom>
                <a:avLst/>
                <a:gdLst>
                  <a:gd name="T0" fmla="*/ 0 w 78"/>
                  <a:gd name="T1" fmla="*/ 0 h 79"/>
                  <a:gd name="T2" fmla="*/ 9 w 78"/>
                  <a:gd name="T3" fmla="*/ 0 h 79"/>
                  <a:gd name="T4" fmla="*/ 9 w 78"/>
                  <a:gd name="T5" fmla="*/ 10 h 79"/>
                  <a:gd name="T6" fmla="*/ 19 w 78"/>
                  <a:gd name="T7" fmla="*/ 10 h 79"/>
                  <a:gd name="T8" fmla="*/ 29 w 78"/>
                  <a:gd name="T9" fmla="*/ 20 h 79"/>
                  <a:gd name="T10" fmla="*/ 39 w 78"/>
                  <a:gd name="T11" fmla="*/ 20 h 79"/>
                  <a:gd name="T12" fmla="*/ 39 w 78"/>
                  <a:gd name="T13" fmla="*/ 30 h 79"/>
                  <a:gd name="T14" fmla="*/ 49 w 78"/>
                  <a:gd name="T15" fmla="*/ 30 h 79"/>
                  <a:gd name="T16" fmla="*/ 49 w 78"/>
                  <a:gd name="T17" fmla="*/ 40 h 79"/>
                  <a:gd name="T18" fmla="*/ 68 w 78"/>
                  <a:gd name="T19" fmla="*/ 60 h 79"/>
                  <a:gd name="T20" fmla="*/ 68 w 78"/>
                  <a:gd name="T21" fmla="*/ 69 h 79"/>
                  <a:gd name="T22" fmla="*/ 78 w 78"/>
                  <a:gd name="T23" fmla="*/ 79 h 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8"/>
                  <a:gd name="T37" fmla="*/ 0 h 79"/>
                  <a:gd name="T38" fmla="*/ 78 w 78"/>
                  <a:gd name="T39" fmla="*/ 79 h 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8" h="79">
                    <a:moveTo>
                      <a:pt x="0" y="0"/>
                    </a:moveTo>
                    <a:lnTo>
                      <a:pt x="9" y="0"/>
                    </a:lnTo>
                    <a:lnTo>
                      <a:pt x="9" y="10"/>
                    </a:lnTo>
                    <a:lnTo>
                      <a:pt x="19" y="10"/>
                    </a:lnTo>
                    <a:lnTo>
                      <a:pt x="29" y="20"/>
                    </a:lnTo>
                    <a:lnTo>
                      <a:pt x="39" y="20"/>
                    </a:lnTo>
                    <a:lnTo>
                      <a:pt x="39" y="30"/>
                    </a:lnTo>
                    <a:lnTo>
                      <a:pt x="49" y="30"/>
                    </a:lnTo>
                    <a:lnTo>
                      <a:pt x="49" y="40"/>
                    </a:lnTo>
                    <a:lnTo>
                      <a:pt x="68" y="60"/>
                    </a:lnTo>
                    <a:lnTo>
                      <a:pt x="68" y="69"/>
                    </a:lnTo>
                    <a:lnTo>
                      <a:pt x="78" y="79"/>
                    </a:lnTo>
                  </a:path>
                </a:pathLst>
              </a:custGeom>
              <a:noFill/>
              <a:ln w="15875">
                <a:solidFill>
                  <a:srgbClr val="FF2166"/>
                </a:solidFill>
                <a:round/>
                <a:headEnd/>
                <a:tailEnd/>
              </a:ln>
            </p:spPr>
            <p:txBody>
              <a:bodyPr/>
              <a:lstStyle/>
              <a:p>
                <a:endParaRPr lang="es-ES_tradnl">
                  <a:solidFill>
                    <a:srgbClr val="000000"/>
                  </a:solidFill>
                </a:endParaRPr>
              </a:p>
            </p:txBody>
          </p:sp>
          <p:sp>
            <p:nvSpPr>
              <p:cNvPr id="498486" name="Freeform 176"/>
              <p:cNvSpPr>
                <a:spLocks/>
              </p:cNvSpPr>
              <p:nvPr/>
            </p:nvSpPr>
            <p:spPr bwMode="auto">
              <a:xfrm>
                <a:off x="455" y="1570"/>
                <a:ext cx="78" cy="89"/>
              </a:xfrm>
              <a:custGeom>
                <a:avLst/>
                <a:gdLst>
                  <a:gd name="T0" fmla="*/ 0 w 78"/>
                  <a:gd name="T1" fmla="*/ 0 h 89"/>
                  <a:gd name="T2" fmla="*/ 9 w 78"/>
                  <a:gd name="T3" fmla="*/ 0 h 89"/>
                  <a:gd name="T4" fmla="*/ 9 w 78"/>
                  <a:gd name="T5" fmla="*/ 10 h 89"/>
                  <a:gd name="T6" fmla="*/ 19 w 78"/>
                  <a:gd name="T7" fmla="*/ 10 h 89"/>
                  <a:gd name="T8" fmla="*/ 19 w 78"/>
                  <a:gd name="T9" fmla="*/ 20 h 89"/>
                  <a:gd name="T10" fmla="*/ 29 w 78"/>
                  <a:gd name="T11" fmla="*/ 20 h 89"/>
                  <a:gd name="T12" fmla="*/ 49 w 78"/>
                  <a:gd name="T13" fmla="*/ 40 h 89"/>
                  <a:gd name="T14" fmla="*/ 49 w 78"/>
                  <a:gd name="T15" fmla="*/ 50 h 89"/>
                  <a:gd name="T16" fmla="*/ 58 w 78"/>
                  <a:gd name="T17" fmla="*/ 50 h 89"/>
                  <a:gd name="T18" fmla="*/ 58 w 78"/>
                  <a:gd name="T19" fmla="*/ 60 h 89"/>
                  <a:gd name="T20" fmla="*/ 68 w 78"/>
                  <a:gd name="T21" fmla="*/ 60 h 89"/>
                  <a:gd name="T22" fmla="*/ 68 w 78"/>
                  <a:gd name="T23" fmla="*/ 69 h 89"/>
                  <a:gd name="T24" fmla="*/ 78 w 78"/>
                  <a:gd name="T25" fmla="*/ 79 h 89"/>
                  <a:gd name="T26" fmla="*/ 78 w 78"/>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8"/>
                  <a:gd name="T43" fmla="*/ 0 h 89"/>
                  <a:gd name="T44" fmla="*/ 78 w 78"/>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8" h="89">
                    <a:moveTo>
                      <a:pt x="0" y="0"/>
                    </a:moveTo>
                    <a:lnTo>
                      <a:pt x="9" y="0"/>
                    </a:lnTo>
                    <a:lnTo>
                      <a:pt x="9" y="10"/>
                    </a:lnTo>
                    <a:lnTo>
                      <a:pt x="19" y="10"/>
                    </a:lnTo>
                    <a:lnTo>
                      <a:pt x="19" y="20"/>
                    </a:lnTo>
                    <a:lnTo>
                      <a:pt x="29" y="20"/>
                    </a:lnTo>
                    <a:lnTo>
                      <a:pt x="49" y="40"/>
                    </a:lnTo>
                    <a:lnTo>
                      <a:pt x="49" y="50"/>
                    </a:lnTo>
                    <a:lnTo>
                      <a:pt x="58" y="50"/>
                    </a:lnTo>
                    <a:lnTo>
                      <a:pt x="58" y="60"/>
                    </a:lnTo>
                    <a:lnTo>
                      <a:pt x="68" y="60"/>
                    </a:lnTo>
                    <a:lnTo>
                      <a:pt x="68" y="69"/>
                    </a:lnTo>
                    <a:lnTo>
                      <a:pt x="78" y="79"/>
                    </a:lnTo>
                    <a:lnTo>
                      <a:pt x="78" y="89"/>
                    </a:lnTo>
                  </a:path>
                </a:pathLst>
              </a:custGeom>
              <a:noFill/>
              <a:ln w="15875">
                <a:solidFill>
                  <a:srgbClr val="FF2366"/>
                </a:solidFill>
                <a:round/>
                <a:headEnd/>
                <a:tailEnd/>
              </a:ln>
            </p:spPr>
            <p:txBody>
              <a:bodyPr/>
              <a:lstStyle/>
              <a:p>
                <a:endParaRPr lang="es-ES_tradnl">
                  <a:solidFill>
                    <a:srgbClr val="000000"/>
                  </a:solidFill>
                </a:endParaRPr>
              </a:p>
            </p:txBody>
          </p:sp>
          <p:sp>
            <p:nvSpPr>
              <p:cNvPr id="498487" name="Freeform 177"/>
              <p:cNvSpPr>
                <a:spLocks/>
              </p:cNvSpPr>
              <p:nvPr/>
            </p:nvSpPr>
            <p:spPr bwMode="auto">
              <a:xfrm>
                <a:off x="464" y="1580"/>
                <a:ext cx="79" cy="89"/>
              </a:xfrm>
              <a:custGeom>
                <a:avLst/>
                <a:gdLst>
                  <a:gd name="T0" fmla="*/ 0 w 79"/>
                  <a:gd name="T1" fmla="*/ 0 h 89"/>
                  <a:gd name="T2" fmla="*/ 10 w 79"/>
                  <a:gd name="T3" fmla="*/ 0 h 89"/>
                  <a:gd name="T4" fmla="*/ 10 w 79"/>
                  <a:gd name="T5" fmla="*/ 10 h 89"/>
                  <a:gd name="T6" fmla="*/ 20 w 79"/>
                  <a:gd name="T7" fmla="*/ 10 h 89"/>
                  <a:gd name="T8" fmla="*/ 20 w 79"/>
                  <a:gd name="T9" fmla="*/ 20 h 89"/>
                  <a:gd name="T10" fmla="*/ 30 w 79"/>
                  <a:gd name="T11" fmla="*/ 20 h 89"/>
                  <a:gd name="T12" fmla="*/ 30 w 79"/>
                  <a:gd name="T13" fmla="*/ 30 h 89"/>
                  <a:gd name="T14" fmla="*/ 40 w 79"/>
                  <a:gd name="T15" fmla="*/ 30 h 89"/>
                  <a:gd name="T16" fmla="*/ 40 w 79"/>
                  <a:gd name="T17" fmla="*/ 40 h 89"/>
                  <a:gd name="T18" fmla="*/ 49 w 79"/>
                  <a:gd name="T19" fmla="*/ 40 h 89"/>
                  <a:gd name="T20" fmla="*/ 49 w 79"/>
                  <a:gd name="T21" fmla="*/ 50 h 89"/>
                  <a:gd name="T22" fmla="*/ 59 w 79"/>
                  <a:gd name="T23" fmla="*/ 59 h 89"/>
                  <a:gd name="T24" fmla="*/ 59 w 79"/>
                  <a:gd name="T25" fmla="*/ 69 h 89"/>
                  <a:gd name="T26" fmla="*/ 69 w 79"/>
                  <a:gd name="T27" fmla="*/ 69 h 89"/>
                  <a:gd name="T28" fmla="*/ 69 w 79"/>
                  <a:gd name="T29" fmla="*/ 79 h 89"/>
                  <a:gd name="T30" fmla="*/ 79 w 79"/>
                  <a:gd name="T31" fmla="*/ 89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89"/>
                  <a:gd name="T50" fmla="*/ 79 w 79"/>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89">
                    <a:moveTo>
                      <a:pt x="0" y="0"/>
                    </a:moveTo>
                    <a:lnTo>
                      <a:pt x="10" y="0"/>
                    </a:lnTo>
                    <a:lnTo>
                      <a:pt x="10" y="10"/>
                    </a:lnTo>
                    <a:lnTo>
                      <a:pt x="20" y="10"/>
                    </a:lnTo>
                    <a:lnTo>
                      <a:pt x="20" y="20"/>
                    </a:lnTo>
                    <a:lnTo>
                      <a:pt x="30" y="20"/>
                    </a:lnTo>
                    <a:lnTo>
                      <a:pt x="30" y="30"/>
                    </a:lnTo>
                    <a:lnTo>
                      <a:pt x="40" y="30"/>
                    </a:lnTo>
                    <a:lnTo>
                      <a:pt x="40" y="40"/>
                    </a:lnTo>
                    <a:lnTo>
                      <a:pt x="49" y="40"/>
                    </a:lnTo>
                    <a:lnTo>
                      <a:pt x="49" y="50"/>
                    </a:lnTo>
                    <a:lnTo>
                      <a:pt x="59" y="59"/>
                    </a:lnTo>
                    <a:lnTo>
                      <a:pt x="59" y="69"/>
                    </a:lnTo>
                    <a:lnTo>
                      <a:pt x="69" y="69"/>
                    </a:lnTo>
                    <a:lnTo>
                      <a:pt x="69" y="79"/>
                    </a:lnTo>
                    <a:lnTo>
                      <a:pt x="79" y="89"/>
                    </a:lnTo>
                  </a:path>
                </a:pathLst>
              </a:custGeom>
              <a:noFill/>
              <a:ln w="15875">
                <a:solidFill>
                  <a:srgbClr val="FF2866"/>
                </a:solidFill>
                <a:round/>
                <a:headEnd/>
                <a:tailEnd/>
              </a:ln>
            </p:spPr>
            <p:txBody>
              <a:bodyPr/>
              <a:lstStyle/>
              <a:p>
                <a:endParaRPr lang="es-ES_tradnl">
                  <a:solidFill>
                    <a:srgbClr val="000000"/>
                  </a:solidFill>
                </a:endParaRPr>
              </a:p>
            </p:txBody>
          </p:sp>
          <p:sp>
            <p:nvSpPr>
              <p:cNvPr id="498488" name="Freeform 178"/>
              <p:cNvSpPr>
                <a:spLocks/>
              </p:cNvSpPr>
              <p:nvPr/>
            </p:nvSpPr>
            <p:spPr bwMode="auto">
              <a:xfrm>
                <a:off x="464" y="158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59 w 79"/>
                  <a:gd name="T15" fmla="*/ 59 h 99"/>
                  <a:gd name="T16" fmla="*/ 59 w 79"/>
                  <a:gd name="T17" fmla="*/ 69 h 99"/>
                  <a:gd name="T18" fmla="*/ 69 w 79"/>
                  <a:gd name="T19" fmla="*/ 79 h 99"/>
                  <a:gd name="T20" fmla="*/ 69 w 79"/>
                  <a:gd name="T21" fmla="*/ 89 h 99"/>
                  <a:gd name="T22" fmla="*/ 79 w 79"/>
                  <a:gd name="T23" fmla="*/ 99 h 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
                  <a:gd name="T37" fmla="*/ 0 h 99"/>
                  <a:gd name="T38" fmla="*/ 79 w 79"/>
                  <a:gd name="T39" fmla="*/ 99 h 9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 h="99">
                    <a:moveTo>
                      <a:pt x="0" y="0"/>
                    </a:moveTo>
                    <a:lnTo>
                      <a:pt x="10" y="0"/>
                    </a:lnTo>
                    <a:lnTo>
                      <a:pt x="10" y="10"/>
                    </a:lnTo>
                    <a:lnTo>
                      <a:pt x="20" y="10"/>
                    </a:lnTo>
                    <a:lnTo>
                      <a:pt x="20" y="20"/>
                    </a:lnTo>
                    <a:lnTo>
                      <a:pt x="30" y="20"/>
                    </a:lnTo>
                    <a:lnTo>
                      <a:pt x="30" y="30"/>
                    </a:lnTo>
                    <a:lnTo>
                      <a:pt x="59" y="59"/>
                    </a:lnTo>
                    <a:lnTo>
                      <a:pt x="59" y="69"/>
                    </a:lnTo>
                    <a:lnTo>
                      <a:pt x="69" y="79"/>
                    </a:lnTo>
                    <a:lnTo>
                      <a:pt x="69" y="89"/>
                    </a:lnTo>
                    <a:lnTo>
                      <a:pt x="79" y="99"/>
                    </a:lnTo>
                  </a:path>
                </a:pathLst>
              </a:custGeom>
              <a:noFill/>
              <a:ln w="15875">
                <a:solidFill>
                  <a:srgbClr val="FF2B66"/>
                </a:solidFill>
                <a:round/>
                <a:headEnd/>
                <a:tailEnd/>
              </a:ln>
            </p:spPr>
            <p:txBody>
              <a:bodyPr/>
              <a:lstStyle/>
              <a:p>
                <a:endParaRPr lang="es-ES_tradnl">
                  <a:solidFill>
                    <a:srgbClr val="000000"/>
                  </a:solidFill>
                </a:endParaRPr>
              </a:p>
            </p:txBody>
          </p:sp>
          <p:sp>
            <p:nvSpPr>
              <p:cNvPr id="498489" name="Freeform 179"/>
              <p:cNvSpPr>
                <a:spLocks/>
              </p:cNvSpPr>
              <p:nvPr/>
            </p:nvSpPr>
            <p:spPr bwMode="auto">
              <a:xfrm>
                <a:off x="464" y="1580"/>
                <a:ext cx="79" cy="99"/>
              </a:xfrm>
              <a:custGeom>
                <a:avLst/>
                <a:gdLst>
                  <a:gd name="T0" fmla="*/ 0 w 79"/>
                  <a:gd name="T1" fmla="*/ 0 h 99"/>
                  <a:gd name="T2" fmla="*/ 0 w 79"/>
                  <a:gd name="T3" fmla="*/ 10 h 99"/>
                  <a:gd name="T4" fmla="*/ 10 w 79"/>
                  <a:gd name="T5" fmla="*/ 10 h 99"/>
                  <a:gd name="T6" fmla="*/ 10 w 79"/>
                  <a:gd name="T7" fmla="*/ 20 h 99"/>
                  <a:gd name="T8" fmla="*/ 20 w 79"/>
                  <a:gd name="T9" fmla="*/ 20 h 99"/>
                  <a:gd name="T10" fmla="*/ 20 w 79"/>
                  <a:gd name="T11" fmla="*/ 30 h 99"/>
                  <a:gd name="T12" fmla="*/ 30 w 79"/>
                  <a:gd name="T13" fmla="*/ 30 h 99"/>
                  <a:gd name="T14" fmla="*/ 40 w 79"/>
                  <a:gd name="T15" fmla="*/ 40 h 99"/>
                  <a:gd name="T16" fmla="*/ 40 w 79"/>
                  <a:gd name="T17" fmla="*/ 50 h 99"/>
                  <a:gd name="T18" fmla="*/ 49 w 79"/>
                  <a:gd name="T19" fmla="*/ 50 h 99"/>
                  <a:gd name="T20" fmla="*/ 49 w 79"/>
                  <a:gd name="T21" fmla="*/ 5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0" y="10"/>
                    </a:lnTo>
                    <a:lnTo>
                      <a:pt x="10" y="10"/>
                    </a:lnTo>
                    <a:lnTo>
                      <a:pt x="10" y="20"/>
                    </a:lnTo>
                    <a:lnTo>
                      <a:pt x="20" y="20"/>
                    </a:lnTo>
                    <a:lnTo>
                      <a:pt x="20" y="30"/>
                    </a:lnTo>
                    <a:lnTo>
                      <a:pt x="30" y="30"/>
                    </a:lnTo>
                    <a:lnTo>
                      <a:pt x="40" y="40"/>
                    </a:lnTo>
                    <a:lnTo>
                      <a:pt x="40" y="50"/>
                    </a:lnTo>
                    <a:lnTo>
                      <a:pt x="49" y="50"/>
                    </a:lnTo>
                    <a:lnTo>
                      <a:pt x="49" y="59"/>
                    </a:lnTo>
                    <a:lnTo>
                      <a:pt x="69" y="79"/>
                    </a:lnTo>
                    <a:lnTo>
                      <a:pt x="69" y="89"/>
                    </a:lnTo>
                    <a:lnTo>
                      <a:pt x="79" y="99"/>
                    </a:lnTo>
                  </a:path>
                </a:pathLst>
              </a:custGeom>
              <a:noFill/>
              <a:ln w="15875">
                <a:solidFill>
                  <a:srgbClr val="FF3066"/>
                </a:solidFill>
                <a:round/>
                <a:headEnd/>
                <a:tailEnd/>
              </a:ln>
            </p:spPr>
            <p:txBody>
              <a:bodyPr/>
              <a:lstStyle/>
              <a:p>
                <a:endParaRPr lang="es-ES_tradnl">
                  <a:solidFill>
                    <a:srgbClr val="000000"/>
                  </a:solidFill>
                </a:endParaRPr>
              </a:p>
            </p:txBody>
          </p:sp>
          <p:sp>
            <p:nvSpPr>
              <p:cNvPr id="498490" name="Freeform 180"/>
              <p:cNvSpPr>
                <a:spLocks/>
              </p:cNvSpPr>
              <p:nvPr/>
            </p:nvSpPr>
            <p:spPr bwMode="auto">
              <a:xfrm>
                <a:off x="464" y="1590"/>
                <a:ext cx="79" cy="99"/>
              </a:xfrm>
              <a:custGeom>
                <a:avLst/>
                <a:gdLst>
                  <a:gd name="T0" fmla="*/ 0 w 79"/>
                  <a:gd name="T1" fmla="*/ 0 h 99"/>
                  <a:gd name="T2" fmla="*/ 10 w 79"/>
                  <a:gd name="T3" fmla="*/ 0 h 99"/>
                  <a:gd name="T4" fmla="*/ 10 w 79"/>
                  <a:gd name="T5" fmla="*/ 10 h 99"/>
                  <a:gd name="T6" fmla="*/ 20 w 79"/>
                  <a:gd name="T7" fmla="*/ 10 h 99"/>
                  <a:gd name="T8" fmla="*/ 20 w 79"/>
                  <a:gd name="T9" fmla="*/ 20 h 99"/>
                  <a:gd name="T10" fmla="*/ 30 w 79"/>
                  <a:gd name="T11" fmla="*/ 20 h 99"/>
                  <a:gd name="T12" fmla="*/ 30 w 79"/>
                  <a:gd name="T13" fmla="*/ 30 h 99"/>
                  <a:gd name="T14" fmla="*/ 40 w 79"/>
                  <a:gd name="T15" fmla="*/ 30 h 99"/>
                  <a:gd name="T16" fmla="*/ 40 w 79"/>
                  <a:gd name="T17" fmla="*/ 40 h 99"/>
                  <a:gd name="T18" fmla="*/ 59 w 79"/>
                  <a:gd name="T19" fmla="*/ 59 h 99"/>
                  <a:gd name="T20" fmla="*/ 59 w 79"/>
                  <a:gd name="T21" fmla="*/ 69 h 99"/>
                  <a:gd name="T22" fmla="*/ 69 w 79"/>
                  <a:gd name="T23" fmla="*/ 79 h 99"/>
                  <a:gd name="T24" fmla="*/ 69 w 79"/>
                  <a:gd name="T25" fmla="*/ 89 h 99"/>
                  <a:gd name="T26" fmla="*/ 79 w 79"/>
                  <a:gd name="T27" fmla="*/ 99 h 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99"/>
                  <a:gd name="T44" fmla="*/ 79 w 79"/>
                  <a:gd name="T45" fmla="*/ 99 h 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99">
                    <a:moveTo>
                      <a:pt x="0" y="0"/>
                    </a:moveTo>
                    <a:lnTo>
                      <a:pt x="10" y="0"/>
                    </a:lnTo>
                    <a:lnTo>
                      <a:pt x="10" y="10"/>
                    </a:lnTo>
                    <a:lnTo>
                      <a:pt x="20" y="10"/>
                    </a:lnTo>
                    <a:lnTo>
                      <a:pt x="20" y="20"/>
                    </a:lnTo>
                    <a:lnTo>
                      <a:pt x="30" y="20"/>
                    </a:lnTo>
                    <a:lnTo>
                      <a:pt x="30" y="30"/>
                    </a:lnTo>
                    <a:lnTo>
                      <a:pt x="40" y="30"/>
                    </a:lnTo>
                    <a:lnTo>
                      <a:pt x="40" y="40"/>
                    </a:lnTo>
                    <a:lnTo>
                      <a:pt x="59" y="59"/>
                    </a:lnTo>
                    <a:lnTo>
                      <a:pt x="59" y="69"/>
                    </a:lnTo>
                    <a:lnTo>
                      <a:pt x="69" y="79"/>
                    </a:lnTo>
                    <a:lnTo>
                      <a:pt x="69" y="89"/>
                    </a:lnTo>
                    <a:lnTo>
                      <a:pt x="79" y="99"/>
                    </a:lnTo>
                  </a:path>
                </a:pathLst>
              </a:custGeom>
              <a:noFill/>
              <a:ln w="15875">
                <a:solidFill>
                  <a:srgbClr val="FF3266"/>
                </a:solidFill>
                <a:round/>
                <a:headEnd/>
                <a:tailEnd/>
              </a:ln>
            </p:spPr>
            <p:txBody>
              <a:bodyPr/>
              <a:lstStyle/>
              <a:p>
                <a:endParaRPr lang="es-ES_tradnl">
                  <a:solidFill>
                    <a:srgbClr val="000000"/>
                  </a:solidFill>
                </a:endParaRPr>
              </a:p>
            </p:txBody>
          </p:sp>
          <p:sp>
            <p:nvSpPr>
              <p:cNvPr id="498491" name="Freeform 181"/>
              <p:cNvSpPr>
                <a:spLocks/>
              </p:cNvSpPr>
              <p:nvPr/>
            </p:nvSpPr>
            <p:spPr bwMode="auto">
              <a:xfrm>
                <a:off x="621" y="1659"/>
                <a:ext cx="59" cy="30"/>
              </a:xfrm>
              <a:custGeom>
                <a:avLst/>
                <a:gdLst>
                  <a:gd name="T0" fmla="*/ 40 w 59"/>
                  <a:gd name="T1" fmla="*/ 0 h 30"/>
                  <a:gd name="T2" fmla="*/ 59 w 59"/>
                  <a:gd name="T3" fmla="*/ 20 h 30"/>
                  <a:gd name="T4" fmla="*/ 59 w 59"/>
                  <a:gd name="T5" fmla="*/ 30 h 30"/>
                  <a:gd name="T6" fmla="*/ 30 w 59"/>
                  <a:gd name="T7" fmla="*/ 30 h 30"/>
                  <a:gd name="T8" fmla="*/ 20 w 59"/>
                  <a:gd name="T9" fmla="*/ 20 h 30"/>
                  <a:gd name="T10" fmla="*/ 10 w 59"/>
                  <a:gd name="T11" fmla="*/ 20 h 30"/>
                  <a:gd name="T12" fmla="*/ 0 w 59"/>
                  <a:gd name="T13" fmla="*/ 10 h 30"/>
                  <a:gd name="T14" fmla="*/ 0 w 59"/>
                  <a:gd name="T15" fmla="*/ 0 h 30"/>
                  <a:gd name="T16" fmla="*/ 0 w 59"/>
                  <a:gd name="T17" fmla="*/ 10 h 30"/>
                  <a:gd name="T18" fmla="*/ 10 w 59"/>
                  <a:gd name="T19" fmla="*/ 10 h 30"/>
                  <a:gd name="T20" fmla="*/ 20 w 59"/>
                  <a:gd name="T21" fmla="*/ 20 h 30"/>
                  <a:gd name="T22" fmla="*/ 49 w 59"/>
                  <a:gd name="T23" fmla="*/ 20 h 30"/>
                  <a:gd name="T24" fmla="*/ 49 w 59"/>
                  <a:gd name="T25" fmla="*/ 10 h 30"/>
                  <a:gd name="T26" fmla="*/ 40 w 59"/>
                  <a:gd name="T27" fmla="*/ 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9"/>
                  <a:gd name="T43" fmla="*/ 0 h 30"/>
                  <a:gd name="T44" fmla="*/ 59 w 59"/>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9" h="30">
                    <a:moveTo>
                      <a:pt x="40" y="0"/>
                    </a:moveTo>
                    <a:lnTo>
                      <a:pt x="59" y="20"/>
                    </a:lnTo>
                    <a:lnTo>
                      <a:pt x="59" y="30"/>
                    </a:lnTo>
                    <a:lnTo>
                      <a:pt x="30" y="30"/>
                    </a:lnTo>
                    <a:lnTo>
                      <a:pt x="20" y="20"/>
                    </a:lnTo>
                    <a:lnTo>
                      <a:pt x="10" y="20"/>
                    </a:lnTo>
                    <a:lnTo>
                      <a:pt x="0" y="10"/>
                    </a:lnTo>
                    <a:lnTo>
                      <a:pt x="0" y="0"/>
                    </a:lnTo>
                    <a:lnTo>
                      <a:pt x="0" y="10"/>
                    </a:lnTo>
                    <a:lnTo>
                      <a:pt x="10" y="10"/>
                    </a:lnTo>
                    <a:lnTo>
                      <a:pt x="20" y="20"/>
                    </a:lnTo>
                    <a:lnTo>
                      <a:pt x="49" y="20"/>
                    </a:lnTo>
                    <a:lnTo>
                      <a:pt x="49" y="10"/>
                    </a:lnTo>
                    <a:lnTo>
                      <a:pt x="40"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8492" name="Freeform 182"/>
              <p:cNvSpPr>
                <a:spLocks/>
              </p:cNvSpPr>
              <p:nvPr/>
            </p:nvSpPr>
            <p:spPr bwMode="auto">
              <a:xfrm>
                <a:off x="455" y="1590"/>
                <a:ext cx="29" cy="99"/>
              </a:xfrm>
              <a:custGeom>
                <a:avLst/>
                <a:gdLst>
                  <a:gd name="T0" fmla="*/ 9 w 29"/>
                  <a:gd name="T1" fmla="*/ 0 h 99"/>
                  <a:gd name="T2" fmla="*/ 9 w 29"/>
                  <a:gd name="T3" fmla="*/ 10 h 99"/>
                  <a:gd name="T4" fmla="*/ 19 w 29"/>
                  <a:gd name="T5" fmla="*/ 10 h 99"/>
                  <a:gd name="T6" fmla="*/ 19 w 29"/>
                  <a:gd name="T7" fmla="*/ 30 h 99"/>
                  <a:gd name="T8" fmla="*/ 29 w 29"/>
                  <a:gd name="T9" fmla="*/ 40 h 99"/>
                  <a:gd name="T10" fmla="*/ 29 w 29"/>
                  <a:gd name="T11" fmla="*/ 99 h 99"/>
                  <a:gd name="T12" fmla="*/ 19 w 29"/>
                  <a:gd name="T13" fmla="*/ 99 h 99"/>
                  <a:gd name="T14" fmla="*/ 9 w 29"/>
                  <a:gd name="T15" fmla="*/ 89 h 99"/>
                  <a:gd name="T16" fmla="*/ 9 w 29"/>
                  <a:gd name="T17" fmla="*/ 69 h 99"/>
                  <a:gd name="T18" fmla="*/ 0 w 29"/>
                  <a:gd name="T19" fmla="*/ 59 h 99"/>
                  <a:gd name="T20" fmla="*/ 0 w 29"/>
                  <a:gd name="T21" fmla="*/ 30 h 99"/>
                  <a:gd name="T22" fmla="*/ 9 w 29"/>
                  <a:gd name="T23" fmla="*/ 20 h 99"/>
                  <a:gd name="T24" fmla="*/ 9 w 29"/>
                  <a:gd name="T25" fmla="*/ 0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9" y="0"/>
                    </a:moveTo>
                    <a:lnTo>
                      <a:pt x="9" y="10"/>
                    </a:lnTo>
                    <a:lnTo>
                      <a:pt x="19" y="10"/>
                    </a:lnTo>
                    <a:lnTo>
                      <a:pt x="19" y="30"/>
                    </a:lnTo>
                    <a:lnTo>
                      <a:pt x="29" y="40"/>
                    </a:lnTo>
                    <a:lnTo>
                      <a:pt x="29" y="99"/>
                    </a:lnTo>
                    <a:lnTo>
                      <a:pt x="19" y="99"/>
                    </a:lnTo>
                    <a:lnTo>
                      <a:pt x="9" y="89"/>
                    </a:lnTo>
                    <a:lnTo>
                      <a:pt x="9" y="69"/>
                    </a:lnTo>
                    <a:lnTo>
                      <a:pt x="0" y="59"/>
                    </a:lnTo>
                    <a:lnTo>
                      <a:pt x="0" y="30"/>
                    </a:lnTo>
                    <a:lnTo>
                      <a:pt x="9" y="20"/>
                    </a:lnTo>
                    <a:lnTo>
                      <a:pt x="9" y="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493" name="Freeform 183"/>
              <p:cNvSpPr>
                <a:spLocks/>
              </p:cNvSpPr>
              <p:nvPr/>
            </p:nvSpPr>
            <p:spPr bwMode="auto">
              <a:xfrm>
                <a:off x="455" y="1590"/>
                <a:ext cx="29" cy="99"/>
              </a:xfrm>
              <a:custGeom>
                <a:avLst/>
                <a:gdLst>
                  <a:gd name="T0" fmla="*/ 19 w 29"/>
                  <a:gd name="T1" fmla="*/ 99 h 99"/>
                  <a:gd name="T2" fmla="*/ 9 w 29"/>
                  <a:gd name="T3" fmla="*/ 89 h 99"/>
                  <a:gd name="T4" fmla="*/ 9 w 29"/>
                  <a:gd name="T5" fmla="*/ 69 h 99"/>
                  <a:gd name="T6" fmla="*/ 0 w 29"/>
                  <a:gd name="T7" fmla="*/ 59 h 99"/>
                  <a:gd name="T8" fmla="*/ 0 w 29"/>
                  <a:gd name="T9" fmla="*/ 30 h 99"/>
                  <a:gd name="T10" fmla="*/ 9 w 29"/>
                  <a:gd name="T11" fmla="*/ 20 h 99"/>
                  <a:gd name="T12" fmla="*/ 9 w 29"/>
                  <a:gd name="T13" fmla="*/ 0 h 99"/>
                  <a:gd name="T14" fmla="*/ 9 w 29"/>
                  <a:gd name="T15" fmla="*/ 10 h 99"/>
                  <a:gd name="T16" fmla="*/ 19 w 29"/>
                  <a:gd name="T17" fmla="*/ 20 h 99"/>
                  <a:gd name="T18" fmla="*/ 19 w 29"/>
                  <a:gd name="T19" fmla="*/ 40 h 99"/>
                  <a:gd name="T20" fmla="*/ 29 w 29"/>
                  <a:gd name="T21" fmla="*/ 49 h 99"/>
                  <a:gd name="T22" fmla="*/ 29 w 29"/>
                  <a:gd name="T23" fmla="*/ 89 h 99"/>
                  <a:gd name="T24" fmla="*/ 19 w 29"/>
                  <a:gd name="T25" fmla="*/ 99 h 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9"/>
                  <a:gd name="T40" fmla="*/ 0 h 99"/>
                  <a:gd name="T41" fmla="*/ 29 w 29"/>
                  <a:gd name="T42" fmla="*/ 99 h 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9" h="99">
                    <a:moveTo>
                      <a:pt x="19" y="99"/>
                    </a:moveTo>
                    <a:lnTo>
                      <a:pt x="9" y="89"/>
                    </a:lnTo>
                    <a:lnTo>
                      <a:pt x="9" y="69"/>
                    </a:lnTo>
                    <a:lnTo>
                      <a:pt x="0" y="59"/>
                    </a:lnTo>
                    <a:lnTo>
                      <a:pt x="0" y="30"/>
                    </a:lnTo>
                    <a:lnTo>
                      <a:pt x="9" y="20"/>
                    </a:lnTo>
                    <a:lnTo>
                      <a:pt x="9" y="0"/>
                    </a:lnTo>
                    <a:lnTo>
                      <a:pt x="9" y="10"/>
                    </a:lnTo>
                    <a:lnTo>
                      <a:pt x="19" y="20"/>
                    </a:lnTo>
                    <a:lnTo>
                      <a:pt x="19" y="40"/>
                    </a:lnTo>
                    <a:lnTo>
                      <a:pt x="29" y="49"/>
                    </a:lnTo>
                    <a:lnTo>
                      <a:pt x="29" y="89"/>
                    </a:lnTo>
                    <a:lnTo>
                      <a:pt x="19" y="99"/>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98494" name="Freeform 184"/>
              <p:cNvSpPr>
                <a:spLocks/>
              </p:cNvSpPr>
              <p:nvPr/>
            </p:nvSpPr>
            <p:spPr bwMode="auto">
              <a:xfrm>
                <a:off x="455" y="1600"/>
                <a:ext cx="29" cy="89"/>
              </a:xfrm>
              <a:custGeom>
                <a:avLst/>
                <a:gdLst>
                  <a:gd name="T0" fmla="*/ 19 w 29"/>
                  <a:gd name="T1" fmla="*/ 89 h 89"/>
                  <a:gd name="T2" fmla="*/ 9 w 29"/>
                  <a:gd name="T3" fmla="*/ 79 h 89"/>
                  <a:gd name="T4" fmla="*/ 9 w 29"/>
                  <a:gd name="T5" fmla="*/ 59 h 89"/>
                  <a:gd name="T6" fmla="*/ 0 w 29"/>
                  <a:gd name="T7" fmla="*/ 49 h 89"/>
                  <a:gd name="T8" fmla="*/ 0 w 29"/>
                  <a:gd name="T9" fmla="*/ 20 h 89"/>
                  <a:gd name="T10" fmla="*/ 9 w 29"/>
                  <a:gd name="T11" fmla="*/ 20 h 89"/>
                  <a:gd name="T12" fmla="*/ 9 w 29"/>
                  <a:gd name="T13" fmla="*/ 0 h 89"/>
                  <a:gd name="T14" fmla="*/ 9 w 29"/>
                  <a:gd name="T15" fmla="*/ 10 h 89"/>
                  <a:gd name="T16" fmla="*/ 19 w 29"/>
                  <a:gd name="T17" fmla="*/ 10 h 89"/>
                  <a:gd name="T18" fmla="*/ 19 w 29"/>
                  <a:gd name="T19" fmla="*/ 49 h 89"/>
                  <a:gd name="T20" fmla="*/ 29 w 29"/>
                  <a:gd name="T21" fmla="*/ 59 h 89"/>
                  <a:gd name="T22" fmla="*/ 29 w 29"/>
                  <a:gd name="T23" fmla="*/ 69 h 89"/>
                  <a:gd name="T24" fmla="*/ 19 w 29"/>
                  <a:gd name="T25" fmla="*/ 79 h 89"/>
                  <a:gd name="T26" fmla="*/ 19 w 29"/>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89"/>
                  <a:gd name="T44" fmla="*/ 29 w 29"/>
                  <a:gd name="T45" fmla="*/ 89 h 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89">
                    <a:moveTo>
                      <a:pt x="19" y="89"/>
                    </a:moveTo>
                    <a:lnTo>
                      <a:pt x="9" y="79"/>
                    </a:lnTo>
                    <a:lnTo>
                      <a:pt x="9" y="59"/>
                    </a:lnTo>
                    <a:lnTo>
                      <a:pt x="0" y="49"/>
                    </a:lnTo>
                    <a:lnTo>
                      <a:pt x="0" y="20"/>
                    </a:lnTo>
                    <a:lnTo>
                      <a:pt x="9" y="20"/>
                    </a:lnTo>
                    <a:lnTo>
                      <a:pt x="9" y="0"/>
                    </a:lnTo>
                    <a:lnTo>
                      <a:pt x="9" y="10"/>
                    </a:lnTo>
                    <a:lnTo>
                      <a:pt x="19" y="10"/>
                    </a:lnTo>
                    <a:lnTo>
                      <a:pt x="19" y="49"/>
                    </a:lnTo>
                    <a:lnTo>
                      <a:pt x="29" y="59"/>
                    </a:lnTo>
                    <a:lnTo>
                      <a:pt x="29" y="69"/>
                    </a:lnTo>
                    <a:lnTo>
                      <a:pt x="19" y="79"/>
                    </a:lnTo>
                    <a:lnTo>
                      <a:pt x="19" y="89"/>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98495" name="Freeform 185"/>
              <p:cNvSpPr>
                <a:spLocks/>
              </p:cNvSpPr>
              <p:nvPr/>
            </p:nvSpPr>
            <p:spPr bwMode="auto">
              <a:xfrm>
                <a:off x="455" y="1600"/>
                <a:ext cx="19" cy="79"/>
              </a:xfrm>
              <a:custGeom>
                <a:avLst/>
                <a:gdLst>
                  <a:gd name="T0" fmla="*/ 19 w 19"/>
                  <a:gd name="T1" fmla="*/ 79 h 79"/>
                  <a:gd name="T2" fmla="*/ 9 w 19"/>
                  <a:gd name="T3" fmla="*/ 79 h 79"/>
                  <a:gd name="T4" fmla="*/ 9 w 19"/>
                  <a:gd name="T5" fmla="*/ 59 h 79"/>
                  <a:gd name="T6" fmla="*/ 0 w 19"/>
                  <a:gd name="T7" fmla="*/ 49 h 79"/>
                  <a:gd name="T8" fmla="*/ 0 w 19"/>
                  <a:gd name="T9" fmla="*/ 30 h 79"/>
                  <a:gd name="T10" fmla="*/ 9 w 19"/>
                  <a:gd name="T11" fmla="*/ 20 h 79"/>
                  <a:gd name="T12" fmla="*/ 9 w 19"/>
                  <a:gd name="T13" fmla="*/ 0 h 79"/>
                  <a:gd name="T14" fmla="*/ 9 w 19"/>
                  <a:gd name="T15" fmla="*/ 10 h 79"/>
                  <a:gd name="T16" fmla="*/ 19 w 19"/>
                  <a:gd name="T17" fmla="*/ 20 h 79"/>
                  <a:gd name="T18" fmla="*/ 19 w 19"/>
                  <a:gd name="T19" fmla="*/ 79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79"/>
                  <a:gd name="T32" fmla="*/ 19 w 19"/>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79">
                    <a:moveTo>
                      <a:pt x="19" y="79"/>
                    </a:moveTo>
                    <a:lnTo>
                      <a:pt x="9" y="79"/>
                    </a:lnTo>
                    <a:lnTo>
                      <a:pt x="9" y="59"/>
                    </a:lnTo>
                    <a:lnTo>
                      <a:pt x="0" y="49"/>
                    </a:lnTo>
                    <a:lnTo>
                      <a:pt x="0" y="30"/>
                    </a:lnTo>
                    <a:lnTo>
                      <a:pt x="9" y="20"/>
                    </a:lnTo>
                    <a:lnTo>
                      <a:pt x="9" y="0"/>
                    </a:lnTo>
                    <a:lnTo>
                      <a:pt x="9" y="10"/>
                    </a:lnTo>
                    <a:lnTo>
                      <a:pt x="19" y="20"/>
                    </a:lnTo>
                    <a:lnTo>
                      <a:pt x="19" y="79"/>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98496" name="Freeform 186"/>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10 h 69"/>
                  <a:gd name="T14" fmla="*/ 19 w 19"/>
                  <a:gd name="T15" fmla="*/ 20 h 69"/>
                  <a:gd name="T16" fmla="*/ 19 w 19"/>
                  <a:gd name="T17" fmla="*/ 6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10"/>
                    </a:lnTo>
                    <a:lnTo>
                      <a:pt x="19" y="20"/>
                    </a:lnTo>
                    <a:lnTo>
                      <a:pt x="19" y="69"/>
                    </a:lnTo>
                    <a:lnTo>
                      <a:pt x="9" y="69"/>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98497" name="Freeform 187"/>
              <p:cNvSpPr>
                <a:spLocks/>
              </p:cNvSpPr>
              <p:nvPr/>
            </p:nvSpPr>
            <p:spPr bwMode="auto">
              <a:xfrm>
                <a:off x="455" y="1610"/>
                <a:ext cx="19" cy="69"/>
              </a:xfrm>
              <a:custGeom>
                <a:avLst/>
                <a:gdLst>
                  <a:gd name="T0" fmla="*/ 9 w 19"/>
                  <a:gd name="T1" fmla="*/ 69 h 69"/>
                  <a:gd name="T2" fmla="*/ 9 w 19"/>
                  <a:gd name="T3" fmla="*/ 39 h 69"/>
                  <a:gd name="T4" fmla="*/ 0 w 19"/>
                  <a:gd name="T5" fmla="*/ 29 h 69"/>
                  <a:gd name="T6" fmla="*/ 0 w 19"/>
                  <a:gd name="T7" fmla="*/ 20 h 69"/>
                  <a:gd name="T8" fmla="*/ 9 w 19"/>
                  <a:gd name="T9" fmla="*/ 10 h 69"/>
                  <a:gd name="T10" fmla="*/ 9 w 19"/>
                  <a:gd name="T11" fmla="*/ 0 h 69"/>
                  <a:gd name="T12" fmla="*/ 9 w 19"/>
                  <a:gd name="T13" fmla="*/ 20 h 69"/>
                  <a:gd name="T14" fmla="*/ 19 w 19"/>
                  <a:gd name="T15" fmla="*/ 20 h 69"/>
                  <a:gd name="T16" fmla="*/ 19 w 19"/>
                  <a:gd name="T17" fmla="*/ 59 h 69"/>
                  <a:gd name="T18" fmla="*/ 9 w 19"/>
                  <a:gd name="T19" fmla="*/ 69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69"/>
                  <a:gd name="T32" fmla="*/ 19 w 19"/>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69">
                    <a:moveTo>
                      <a:pt x="9" y="69"/>
                    </a:moveTo>
                    <a:lnTo>
                      <a:pt x="9" y="39"/>
                    </a:lnTo>
                    <a:lnTo>
                      <a:pt x="0" y="29"/>
                    </a:lnTo>
                    <a:lnTo>
                      <a:pt x="0" y="20"/>
                    </a:lnTo>
                    <a:lnTo>
                      <a:pt x="9" y="10"/>
                    </a:lnTo>
                    <a:lnTo>
                      <a:pt x="9" y="0"/>
                    </a:lnTo>
                    <a:lnTo>
                      <a:pt x="9" y="20"/>
                    </a:lnTo>
                    <a:lnTo>
                      <a:pt x="19" y="20"/>
                    </a:lnTo>
                    <a:lnTo>
                      <a:pt x="19" y="59"/>
                    </a:lnTo>
                    <a:lnTo>
                      <a:pt x="9" y="69"/>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98498" name="Freeform 188"/>
              <p:cNvSpPr>
                <a:spLocks/>
              </p:cNvSpPr>
              <p:nvPr/>
            </p:nvSpPr>
            <p:spPr bwMode="auto">
              <a:xfrm>
                <a:off x="464" y="1620"/>
                <a:ext cx="10" cy="49"/>
              </a:xfrm>
              <a:custGeom>
                <a:avLst/>
                <a:gdLst>
                  <a:gd name="T0" fmla="*/ 0 w 10"/>
                  <a:gd name="T1" fmla="*/ 0 h 49"/>
                  <a:gd name="T2" fmla="*/ 0 w 10"/>
                  <a:gd name="T3" fmla="*/ 19 h 49"/>
                  <a:gd name="T4" fmla="*/ 10 w 10"/>
                  <a:gd name="T5" fmla="*/ 29 h 49"/>
                  <a:gd name="T6" fmla="*/ 10 w 10"/>
                  <a:gd name="T7" fmla="*/ 49 h 49"/>
                  <a:gd name="T8" fmla="*/ 0 w 10"/>
                  <a:gd name="T9" fmla="*/ 49 h 49"/>
                  <a:gd name="T10" fmla="*/ 0 w 10"/>
                  <a:gd name="T11" fmla="*/ 0 h 49"/>
                  <a:gd name="T12" fmla="*/ 0 60000 65536"/>
                  <a:gd name="T13" fmla="*/ 0 60000 65536"/>
                  <a:gd name="T14" fmla="*/ 0 60000 65536"/>
                  <a:gd name="T15" fmla="*/ 0 60000 65536"/>
                  <a:gd name="T16" fmla="*/ 0 60000 65536"/>
                  <a:gd name="T17" fmla="*/ 0 60000 65536"/>
                  <a:gd name="T18" fmla="*/ 0 w 10"/>
                  <a:gd name="T19" fmla="*/ 0 h 49"/>
                  <a:gd name="T20" fmla="*/ 10 w 10"/>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10" h="49">
                    <a:moveTo>
                      <a:pt x="0" y="0"/>
                    </a:moveTo>
                    <a:lnTo>
                      <a:pt x="0" y="19"/>
                    </a:lnTo>
                    <a:lnTo>
                      <a:pt x="10" y="29"/>
                    </a:lnTo>
                    <a:lnTo>
                      <a:pt x="10" y="49"/>
                    </a:lnTo>
                    <a:lnTo>
                      <a:pt x="0" y="49"/>
                    </a:lnTo>
                    <a:lnTo>
                      <a:pt x="0" y="0"/>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98499" name="Freeform 189"/>
              <p:cNvSpPr>
                <a:spLocks/>
              </p:cNvSpPr>
              <p:nvPr/>
            </p:nvSpPr>
            <p:spPr bwMode="auto">
              <a:xfrm>
                <a:off x="474" y="1699"/>
                <a:ext cx="69" cy="10"/>
              </a:xfrm>
              <a:custGeom>
                <a:avLst/>
                <a:gdLst>
                  <a:gd name="T0" fmla="*/ 0 w 69"/>
                  <a:gd name="T1" fmla="*/ 0 h 10"/>
                  <a:gd name="T2" fmla="*/ 10 w 69"/>
                  <a:gd name="T3" fmla="*/ 0 h 10"/>
                  <a:gd name="T4" fmla="*/ 10 w 69"/>
                  <a:gd name="T5" fmla="*/ 10 h 10"/>
                  <a:gd name="T6" fmla="*/ 59 w 69"/>
                  <a:gd name="T7" fmla="*/ 10 h 10"/>
                  <a:gd name="T8" fmla="*/ 69 w 69"/>
                  <a:gd name="T9" fmla="*/ 0 h 10"/>
                  <a:gd name="T10" fmla="*/ 0 60000 65536"/>
                  <a:gd name="T11" fmla="*/ 0 60000 65536"/>
                  <a:gd name="T12" fmla="*/ 0 60000 65536"/>
                  <a:gd name="T13" fmla="*/ 0 60000 65536"/>
                  <a:gd name="T14" fmla="*/ 0 60000 65536"/>
                  <a:gd name="T15" fmla="*/ 0 w 69"/>
                  <a:gd name="T16" fmla="*/ 0 h 10"/>
                  <a:gd name="T17" fmla="*/ 69 w 69"/>
                  <a:gd name="T18" fmla="*/ 10 h 10"/>
                </a:gdLst>
                <a:ahLst/>
                <a:cxnLst>
                  <a:cxn ang="T10">
                    <a:pos x="T0" y="T1"/>
                  </a:cxn>
                  <a:cxn ang="T11">
                    <a:pos x="T2" y="T3"/>
                  </a:cxn>
                  <a:cxn ang="T12">
                    <a:pos x="T4" y="T5"/>
                  </a:cxn>
                  <a:cxn ang="T13">
                    <a:pos x="T6" y="T7"/>
                  </a:cxn>
                  <a:cxn ang="T14">
                    <a:pos x="T8" y="T9"/>
                  </a:cxn>
                </a:cxnLst>
                <a:rect l="T15" t="T16" r="T17" b="T18"/>
                <a:pathLst>
                  <a:path w="69" h="10">
                    <a:moveTo>
                      <a:pt x="0" y="0"/>
                    </a:moveTo>
                    <a:lnTo>
                      <a:pt x="10" y="0"/>
                    </a:lnTo>
                    <a:lnTo>
                      <a:pt x="10" y="10"/>
                    </a:lnTo>
                    <a:lnTo>
                      <a:pt x="59" y="10"/>
                    </a:lnTo>
                    <a:lnTo>
                      <a:pt x="69" y="0"/>
                    </a:lnTo>
                  </a:path>
                </a:pathLst>
              </a:custGeom>
              <a:noFill/>
              <a:ln w="15875">
                <a:solidFill>
                  <a:srgbClr val="FF3266"/>
                </a:solidFill>
                <a:round/>
                <a:headEnd/>
                <a:tailEnd/>
              </a:ln>
            </p:spPr>
            <p:txBody>
              <a:bodyPr/>
              <a:lstStyle/>
              <a:p>
                <a:endParaRPr lang="es-ES_tradnl">
                  <a:solidFill>
                    <a:srgbClr val="000000"/>
                  </a:solidFill>
                </a:endParaRPr>
              </a:p>
            </p:txBody>
          </p:sp>
          <p:sp>
            <p:nvSpPr>
              <p:cNvPr id="498500" name="Freeform 190"/>
              <p:cNvSpPr>
                <a:spLocks/>
              </p:cNvSpPr>
              <p:nvPr/>
            </p:nvSpPr>
            <p:spPr bwMode="auto">
              <a:xfrm>
                <a:off x="474" y="1699"/>
                <a:ext cx="69" cy="10"/>
              </a:xfrm>
              <a:custGeom>
                <a:avLst/>
                <a:gdLst>
                  <a:gd name="T0" fmla="*/ 0 w 69"/>
                  <a:gd name="T1" fmla="*/ 0 h 10"/>
                  <a:gd name="T2" fmla="*/ 10 w 69"/>
                  <a:gd name="T3" fmla="*/ 10 h 10"/>
                  <a:gd name="T4" fmla="*/ 59 w 69"/>
                  <a:gd name="T5" fmla="*/ 10 h 10"/>
                  <a:gd name="T6" fmla="*/ 69 w 69"/>
                  <a:gd name="T7" fmla="*/ 0 h 10"/>
                  <a:gd name="T8" fmla="*/ 0 60000 65536"/>
                  <a:gd name="T9" fmla="*/ 0 60000 65536"/>
                  <a:gd name="T10" fmla="*/ 0 60000 65536"/>
                  <a:gd name="T11" fmla="*/ 0 60000 65536"/>
                  <a:gd name="T12" fmla="*/ 0 w 69"/>
                  <a:gd name="T13" fmla="*/ 0 h 10"/>
                  <a:gd name="T14" fmla="*/ 69 w 69"/>
                  <a:gd name="T15" fmla="*/ 10 h 10"/>
                </a:gdLst>
                <a:ahLst/>
                <a:cxnLst>
                  <a:cxn ang="T8">
                    <a:pos x="T0" y="T1"/>
                  </a:cxn>
                  <a:cxn ang="T9">
                    <a:pos x="T2" y="T3"/>
                  </a:cxn>
                  <a:cxn ang="T10">
                    <a:pos x="T4" y="T5"/>
                  </a:cxn>
                  <a:cxn ang="T11">
                    <a:pos x="T6" y="T7"/>
                  </a:cxn>
                </a:cxnLst>
                <a:rect l="T12" t="T13" r="T14" b="T15"/>
                <a:pathLst>
                  <a:path w="69" h="10">
                    <a:moveTo>
                      <a:pt x="0" y="0"/>
                    </a:moveTo>
                    <a:lnTo>
                      <a:pt x="10" y="10"/>
                    </a:lnTo>
                    <a:lnTo>
                      <a:pt x="59" y="10"/>
                    </a:lnTo>
                    <a:lnTo>
                      <a:pt x="69" y="0"/>
                    </a:lnTo>
                  </a:path>
                </a:pathLst>
              </a:custGeom>
              <a:noFill/>
              <a:ln w="15875">
                <a:solidFill>
                  <a:srgbClr val="FF3563"/>
                </a:solidFill>
                <a:round/>
                <a:headEnd/>
                <a:tailEnd/>
              </a:ln>
            </p:spPr>
            <p:txBody>
              <a:bodyPr/>
              <a:lstStyle/>
              <a:p>
                <a:endParaRPr lang="es-ES_tradnl">
                  <a:solidFill>
                    <a:srgbClr val="000000"/>
                  </a:solidFill>
                </a:endParaRPr>
              </a:p>
            </p:txBody>
          </p:sp>
          <p:sp>
            <p:nvSpPr>
              <p:cNvPr id="498501" name="Freeform 191"/>
              <p:cNvSpPr>
                <a:spLocks/>
              </p:cNvSpPr>
              <p:nvPr/>
            </p:nvSpPr>
            <p:spPr bwMode="auto">
              <a:xfrm>
                <a:off x="474" y="1699"/>
                <a:ext cx="69" cy="20"/>
              </a:xfrm>
              <a:custGeom>
                <a:avLst/>
                <a:gdLst>
                  <a:gd name="T0" fmla="*/ 0 w 69"/>
                  <a:gd name="T1" fmla="*/ 0 h 20"/>
                  <a:gd name="T2" fmla="*/ 10 w 69"/>
                  <a:gd name="T3" fmla="*/ 10 h 20"/>
                  <a:gd name="T4" fmla="*/ 30 w 69"/>
                  <a:gd name="T5" fmla="*/ 10 h 20"/>
                  <a:gd name="T6" fmla="*/ 30 w 69"/>
                  <a:gd name="T7" fmla="*/ 20 h 20"/>
                  <a:gd name="T8" fmla="*/ 49 w 69"/>
                  <a:gd name="T9" fmla="*/ 20 h 20"/>
                  <a:gd name="T10" fmla="*/ 59 w 69"/>
                  <a:gd name="T11" fmla="*/ 10 h 20"/>
                  <a:gd name="T12" fmla="*/ 69 w 69"/>
                  <a:gd name="T13" fmla="*/ 10 h 20"/>
                  <a:gd name="T14" fmla="*/ 0 60000 65536"/>
                  <a:gd name="T15" fmla="*/ 0 60000 65536"/>
                  <a:gd name="T16" fmla="*/ 0 60000 65536"/>
                  <a:gd name="T17" fmla="*/ 0 60000 65536"/>
                  <a:gd name="T18" fmla="*/ 0 60000 65536"/>
                  <a:gd name="T19" fmla="*/ 0 60000 65536"/>
                  <a:gd name="T20" fmla="*/ 0 60000 65536"/>
                  <a:gd name="T21" fmla="*/ 0 w 69"/>
                  <a:gd name="T22" fmla="*/ 0 h 20"/>
                  <a:gd name="T23" fmla="*/ 69 w 6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0">
                    <a:moveTo>
                      <a:pt x="0" y="0"/>
                    </a:moveTo>
                    <a:lnTo>
                      <a:pt x="10" y="10"/>
                    </a:lnTo>
                    <a:lnTo>
                      <a:pt x="30" y="10"/>
                    </a:lnTo>
                    <a:lnTo>
                      <a:pt x="30" y="20"/>
                    </a:lnTo>
                    <a:lnTo>
                      <a:pt x="49" y="20"/>
                    </a:lnTo>
                    <a:lnTo>
                      <a:pt x="59" y="10"/>
                    </a:lnTo>
                    <a:lnTo>
                      <a:pt x="69" y="10"/>
                    </a:lnTo>
                  </a:path>
                </a:pathLst>
              </a:custGeom>
              <a:noFill/>
              <a:ln w="15875">
                <a:solidFill>
                  <a:srgbClr val="FF3A63"/>
                </a:solidFill>
                <a:round/>
                <a:headEnd/>
                <a:tailEnd/>
              </a:ln>
            </p:spPr>
            <p:txBody>
              <a:bodyPr/>
              <a:lstStyle/>
              <a:p>
                <a:endParaRPr lang="es-ES_tradnl">
                  <a:solidFill>
                    <a:srgbClr val="000000"/>
                  </a:solidFill>
                </a:endParaRPr>
              </a:p>
            </p:txBody>
          </p:sp>
          <p:sp>
            <p:nvSpPr>
              <p:cNvPr id="498502" name="Freeform 192"/>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D60"/>
                </a:solidFill>
                <a:round/>
                <a:headEnd/>
                <a:tailEnd/>
              </a:ln>
            </p:spPr>
            <p:txBody>
              <a:bodyPr/>
              <a:lstStyle/>
              <a:p>
                <a:endParaRPr lang="es-ES_tradnl">
                  <a:solidFill>
                    <a:srgbClr val="000000"/>
                  </a:solidFill>
                </a:endParaRPr>
              </a:p>
            </p:txBody>
          </p:sp>
          <p:sp>
            <p:nvSpPr>
              <p:cNvPr id="498503" name="Freeform 193"/>
              <p:cNvSpPr>
                <a:spLocks/>
              </p:cNvSpPr>
              <p:nvPr/>
            </p:nvSpPr>
            <p:spPr bwMode="auto">
              <a:xfrm>
                <a:off x="474" y="1709"/>
                <a:ext cx="59" cy="10"/>
              </a:xfrm>
              <a:custGeom>
                <a:avLst/>
                <a:gdLst>
                  <a:gd name="T0" fmla="*/ 0 w 59"/>
                  <a:gd name="T1" fmla="*/ 0 h 10"/>
                  <a:gd name="T2" fmla="*/ 20 w 59"/>
                  <a:gd name="T3" fmla="*/ 0 h 10"/>
                  <a:gd name="T4" fmla="*/ 20 w 59"/>
                  <a:gd name="T5" fmla="*/ 10 h 10"/>
                  <a:gd name="T6" fmla="*/ 59 w 59"/>
                  <a:gd name="T7" fmla="*/ 10 h 10"/>
                  <a:gd name="T8" fmla="*/ 59 w 59"/>
                  <a:gd name="T9" fmla="*/ 0 h 10"/>
                  <a:gd name="T10" fmla="*/ 0 60000 65536"/>
                  <a:gd name="T11" fmla="*/ 0 60000 65536"/>
                  <a:gd name="T12" fmla="*/ 0 60000 65536"/>
                  <a:gd name="T13" fmla="*/ 0 60000 65536"/>
                  <a:gd name="T14" fmla="*/ 0 60000 65536"/>
                  <a:gd name="T15" fmla="*/ 0 w 59"/>
                  <a:gd name="T16" fmla="*/ 0 h 10"/>
                  <a:gd name="T17" fmla="*/ 59 w 59"/>
                  <a:gd name="T18" fmla="*/ 10 h 10"/>
                </a:gdLst>
                <a:ahLst/>
                <a:cxnLst>
                  <a:cxn ang="T10">
                    <a:pos x="T0" y="T1"/>
                  </a:cxn>
                  <a:cxn ang="T11">
                    <a:pos x="T2" y="T3"/>
                  </a:cxn>
                  <a:cxn ang="T12">
                    <a:pos x="T4" y="T5"/>
                  </a:cxn>
                  <a:cxn ang="T13">
                    <a:pos x="T6" y="T7"/>
                  </a:cxn>
                  <a:cxn ang="T14">
                    <a:pos x="T8" y="T9"/>
                  </a:cxn>
                </a:cxnLst>
                <a:rect l="T15" t="T16" r="T17" b="T18"/>
                <a:pathLst>
                  <a:path w="59" h="10">
                    <a:moveTo>
                      <a:pt x="0" y="0"/>
                    </a:moveTo>
                    <a:lnTo>
                      <a:pt x="20" y="0"/>
                    </a:lnTo>
                    <a:lnTo>
                      <a:pt x="20" y="10"/>
                    </a:lnTo>
                    <a:lnTo>
                      <a:pt x="59" y="10"/>
                    </a:lnTo>
                    <a:lnTo>
                      <a:pt x="59" y="0"/>
                    </a:lnTo>
                  </a:path>
                </a:pathLst>
              </a:custGeom>
              <a:noFill/>
              <a:ln w="15875">
                <a:solidFill>
                  <a:srgbClr val="FF3F5E"/>
                </a:solidFill>
                <a:round/>
                <a:headEnd/>
                <a:tailEnd/>
              </a:ln>
            </p:spPr>
            <p:txBody>
              <a:bodyPr/>
              <a:lstStyle/>
              <a:p>
                <a:endParaRPr lang="es-ES_tradnl">
                  <a:solidFill>
                    <a:srgbClr val="000000"/>
                  </a:solidFill>
                </a:endParaRPr>
              </a:p>
            </p:txBody>
          </p:sp>
          <p:sp>
            <p:nvSpPr>
              <p:cNvPr id="498504" name="Rectangle 194"/>
              <p:cNvSpPr>
                <a:spLocks noChangeArrowheads="1"/>
              </p:cNvSpPr>
              <p:nvPr/>
            </p:nvSpPr>
            <p:spPr bwMode="auto">
              <a:xfrm>
                <a:off x="484" y="1709"/>
                <a:ext cx="49" cy="10"/>
              </a:xfrm>
              <a:prstGeom prst="rect">
                <a:avLst/>
              </a:prstGeom>
              <a:noFill/>
              <a:ln w="15875">
                <a:solidFill>
                  <a:srgbClr val="FF425E"/>
                </a:solidFill>
                <a:miter lim="800000"/>
                <a:headEnd/>
                <a:tailEnd/>
              </a:ln>
            </p:spPr>
            <p:txBody>
              <a:bodyPr/>
              <a:lstStyle/>
              <a:p>
                <a:endParaRPr lang="es-ES_tradnl">
                  <a:solidFill>
                    <a:srgbClr val="000000"/>
                  </a:solidFill>
                </a:endParaRPr>
              </a:p>
            </p:txBody>
          </p:sp>
          <p:sp>
            <p:nvSpPr>
              <p:cNvPr id="498505" name="Freeform 195"/>
              <p:cNvSpPr>
                <a:spLocks/>
              </p:cNvSpPr>
              <p:nvPr/>
            </p:nvSpPr>
            <p:spPr bwMode="auto">
              <a:xfrm>
                <a:off x="484" y="1709"/>
                <a:ext cx="49" cy="10"/>
              </a:xfrm>
              <a:custGeom>
                <a:avLst/>
                <a:gdLst>
                  <a:gd name="T0" fmla="*/ 0 w 49"/>
                  <a:gd name="T1" fmla="*/ 0 h 10"/>
                  <a:gd name="T2" fmla="*/ 0 w 49"/>
                  <a:gd name="T3" fmla="*/ 10 h 10"/>
                  <a:gd name="T4" fmla="*/ 49 w 49"/>
                  <a:gd name="T5" fmla="*/ 1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0"/>
                    </a:moveTo>
                    <a:lnTo>
                      <a:pt x="0" y="10"/>
                    </a:lnTo>
                    <a:lnTo>
                      <a:pt x="49" y="10"/>
                    </a:lnTo>
                  </a:path>
                </a:pathLst>
              </a:custGeom>
              <a:noFill/>
              <a:ln w="15875">
                <a:solidFill>
                  <a:srgbClr val="FF445B"/>
                </a:solidFill>
                <a:round/>
                <a:headEnd/>
                <a:tailEnd/>
              </a:ln>
            </p:spPr>
            <p:txBody>
              <a:bodyPr/>
              <a:lstStyle/>
              <a:p>
                <a:endParaRPr lang="es-ES_tradnl">
                  <a:solidFill>
                    <a:srgbClr val="000000"/>
                  </a:solidFill>
                </a:endParaRPr>
              </a:p>
            </p:txBody>
          </p:sp>
          <p:sp>
            <p:nvSpPr>
              <p:cNvPr id="498506" name="Freeform 196"/>
              <p:cNvSpPr>
                <a:spLocks/>
              </p:cNvSpPr>
              <p:nvPr/>
            </p:nvSpPr>
            <p:spPr bwMode="auto">
              <a:xfrm>
                <a:off x="484" y="1709"/>
                <a:ext cx="49" cy="19"/>
              </a:xfrm>
              <a:custGeom>
                <a:avLst/>
                <a:gdLst>
                  <a:gd name="T0" fmla="*/ 0 w 49"/>
                  <a:gd name="T1" fmla="*/ 0 h 19"/>
                  <a:gd name="T2" fmla="*/ 0 w 49"/>
                  <a:gd name="T3" fmla="*/ 10 h 19"/>
                  <a:gd name="T4" fmla="*/ 20 w 49"/>
                  <a:gd name="T5" fmla="*/ 10 h 19"/>
                  <a:gd name="T6" fmla="*/ 20 w 49"/>
                  <a:gd name="T7" fmla="*/ 19 h 19"/>
                  <a:gd name="T8" fmla="*/ 39 w 49"/>
                  <a:gd name="T9" fmla="*/ 19 h 19"/>
                  <a:gd name="T10" fmla="*/ 49 w 49"/>
                  <a:gd name="T11" fmla="*/ 10 h 19"/>
                  <a:gd name="T12" fmla="*/ 0 60000 65536"/>
                  <a:gd name="T13" fmla="*/ 0 60000 65536"/>
                  <a:gd name="T14" fmla="*/ 0 60000 65536"/>
                  <a:gd name="T15" fmla="*/ 0 60000 65536"/>
                  <a:gd name="T16" fmla="*/ 0 60000 65536"/>
                  <a:gd name="T17" fmla="*/ 0 60000 65536"/>
                  <a:gd name="T18" fmla="*/ 0 w 49"/>
                  <a:gd name="T19" fmla="*/ 0 h 19"/>
                  <a:gd name="T20" fmla="*/ 49 w 49"/>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49" h="19">
                    <a:moveTo>
                      <a:pt x="0" y="0"/>
                    </a:moveTo>
                    <a:lnTo>
                      <a:pt x="0" y="10"/>
                    </a:lnTo>
                    <a:lnTo>
                      <a:pt x="20" y="10"/>
                    </a:lnTo>
                    <a:lnTo>
                      <a:pt x="20" y="19"/>
                    </a:lnTo>
                    <a:lnTo>
                      <a:pt x="39" y="19"/>
                    </a:lnTo>
                    <a:lnTo>
                      <a:pt x="49" y="10"/>
                    </a:lnTo>
                  </a:path>
                </a:pathLst>
              </a:custGeom>
              <a:noFill/>
              <a:ln w="15875">
                <a:solidFill>
                  <a:srgbClr val="FF495B"/>
                </a:solidFill>
                <a:round/>
                <a:headEnd/>
                <a:tailEnd/>
              </a:ln>
            </p:spPr>
            <p:txBody>
              <a:bodyPr/>
              <a:lstStyle/>
              <a:p>
                <a:endParaRPr lang="es-ES_tradnl">
                  <a:solidFill>
                    <a:srgbClr val="000000"/>
                  </a:solidFill>
                </a:endParaRPr>
              </a:p>
            </p:txBody>
          </p:sp>
          <p:sp>
            <p:nvSpPr>
              <p:cNvPr id="498507" name="Freeform 197"/>
              <p:cNvSpPr>
                <a:spLocks/>
              </p:cNvSpPr>
              <p:nvPr/>
            </p:nvSpPr>
            <p:spPr bwMode="auto">
              <a:xfrm>
                <a:off x="484" y="1719"/>
                <a:ext cx="49" cy="9"/>
              </a:xfrm>
              <a:custGeom>
                <a:avLst/>
                <a:gdLst>
                  <a:gd name="T0" fmla="*/ 49 w 49"/>
                  <a:gd name="T1" fmla="*/ 9 h 9"/>
                  <a:gd name="T2" fmla="*/ 10 w 49"/>
                  <a:gd name="T3" fmla="*/ 9 h 9"/>
                  <a:gd name="T4" fmla="*/ 10 w 49"/>
                  <a:gd name="T5" fmla="*/ 0 h 9"/>
                  <a:gd name="T6" fmla="*/ 0 w 49"/>
                  <a:gd name="T7" fmla="*/ 0 h 9"/>
                  <a:gd name="T8" fmla="*/ 0 60000 65536"/>
                  <a:gd name="T9" fmla="*/ 0 60000 65536"/>
                  <a:gd name="T10" fmla="*/ 0 60000 65536"/>
                  <a:gd name="T11" fmla="*/ 0 60000 65536"/>
                  <a:gd name="T12" fmla="*/ 0 w 49"/>
                  <a:gd name="T13" fmla="*/ 0 h 9"/>
                  <a:gd name="T14" fmla="*/ 49 w 49"/>
                  <a:gd name="T15" fmla="*/ 9 h 9"/>
                </a:gdLst>
                <a:ahLst/>
                <a:cxnLst>
                  <a:cxn ang="T8">
                    <a:pos x="T0" y="T1"/>
                  </a:cxn>
                  <a:cxn ang="T9">
                    <a:pos x="T2" y="T3"/>
                  </a:cxn>
                  <a:cxn ang="T10">
                    <a:pos x="T4" y="T5"/>
                  </a:cxn>
                  <a:cxn ang="T11">
                    <a:pos x="T6" y="T7"/>
                  </a:cxn>
                </a:cxnLst>
                <a:rect l="T12" t="T13" r="T14" b="T15"/>
                <a:pathLst>
                  <a:path w="49" h="9">
                    <a:moveTo>
                      <a:pt x="49" y="9"/>
                    </a:moveTo>
                    <a:lnTo>
                      <a:pt x="10" y="9"/>
                    </a:lnTo>
                    <a:lnTo>
                      <a:pt x="10" y="0"/>
                    </a:lnTo>
                    <a:lnTo>
                      <a:pt x="0" y="0"/>
                    </a:lnTo>
                  </a:path>
                </a:pathLst>
              </a:custGeom>
              <a:noFill/>
              <a:ln w="15875">
                <a:solidFill>
                  <a:srgbClr val="FF664C"/>
                </a:solidFill>
                <a:round/>
                <a:headEnd/>
                <a:tailEnd/>
              </a:ln>
            </p:spPr>
            <p:txBody>
              <a:bodyPr/>
              <a:lstStyle/>
              <a:p>
                <a:endParaRPr lang="es-ES_tradnl">
                  <a:solidFill>
                    <a:srgbClr val="000000"/>
                  </a:solidFill>
                </a:endParaRPr>
              </a:p>
            </p:txBody>
          </p:sp>
          <p:sp>
            <p:nvSpPr>
              <p:cNvPr id="498508" name="Freeform 198"/>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604F"/>
                </a:solidFill>
                <a:round/>
                <a:headEnd/>
                <a:tailEnd/>
              </a:ln>
            </p:spPr>
            <p:txBody>
              <a:bodyPr/>
              <a:lstStyle/>
              <a:p>
                <a:endParaRPr lang="es-ES_tradnl">
                  <a:solidFill>
                    <a:srgbClr val="000000"/>
                  </a:solidFill>
                </a:endParaRPr>
              </a:p>
            </p:txBody>
          </p:sp>
          <p:sp>
            <p:nvSpPr>
              <p:cNvPr id="498509" name="Freeform 199"/>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B51"/>
                </a:solidFill>
                <a:round/>
                <a:headEnd/>
                <a:tailEnd/>
              </a:ln>
            </p:spPr>
            <p:txBody>
              <a:bodyPr/>
              <a:lstStyle/>
              <a:p>
                <a:endParaRPr lang="es-ES_tradnl">
                  <a:solidFill>
                    <a:srgbClr val="000000"/>
                  </a:solidFill>
                </a:endParaRPr>
              </a:p>
            </p:txBody>
          </p:sp>
          <p:sp>
            <p:nvSpPr>
              <p:cNvPr id="498510" name="Freeform 200"/>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654"/>
                </a:solidFill>
                <a:round/>
                <a:headEnd/>
                <a:tailEnd/>
              </a:ln>
            </p:spPr>
            <p:txBody>
              <a:bodyPr/>
              <a:lstStyle/>
              <a:p>
                <a:endParaRPr lang="es-ES_tradnl">
                  <a:solidFill>
                    <a:srgbClr val="000000"/>
                  </a:solidFill>
                </a:endParaRPr>
              </a:p>
            </p:txBody>
          </p:sp>
          <p:sp>
            <p:nvSpPr>
              <p:cNvPr id="498511" name="Freeform 201"/>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5156"/>
                </a:solidFill>
                <a:round/>
                <a:headEnd/>
                <a:tailEnd/>
              </a:ln>
            </p:spPr>
            <p:txBody>
              <a:bodyPr/>
              <a:lstStyle/>
              <a:p>
                <a:endParaRPr lang="es-ES_tradnl">
                  <a:solidFill>
                    <a:srgbClr val="000000"/>
                  </a:solidFill>
                </a:endParaRPr>
              </a:p>
            </p:txBody>
          </p:sp>
          <p:sp>
            <p:nvSpPr>
              <p:cNvPr id="498512" name="Freeform 202"/>
              <p:cNvSpPr>
                <a:spLocks/>
              </p:cNvSpPr>
              <p:nvPr/>
            </p:nvSpPr>
            <p:spPr bwMode="auto">
              <a:xfrm>
                <a:off x="484" y="1719"/>
                <a:ext cx="49" cy="9"/>
              </a:xfrm>
              <a:custGeom>
                <a:avLst/>
                <a:gdLst>
                  <a:gd name="T0" fmla="*/ 49 w 49"/>
                  <a:gd name="T1" fmla="*/ 0 h 9"/>
                  <a:gd name="T2" fmla="*/ 49 w 49"/>
                  <a:gd name="T3" fmla="*/ 9 h 9"/>
                  <a:gd name="T4" fmla="*/ 10 w 49"/>
                  <a:gd name="T5" fmla="*/ 9 h 9"/>
                  <a:gd name="T6" fmla="*/ 10 w 49"/>
                  <a:gd name="T7" fmla="*/ 0 h 9"/>
                  <a:gd name="T8" fmla="*/ 0 w 49"/>
                  <a:gd name="T9" fmla="*/ 0 h 9"/>
                  <a:gd name="T10" fmla="*/ 0 60000 65536"/>
                  <a:gd name="T11" fmla="*/ 0 60000 65536"/>
                  <a:gd name="T12" fmla="*/ 0 60000 65536"/>
                  <a:gd name="T13" fmla="*/ 0 60000 65536"/>
                  <a:gd name="T14" fmla="*/ 0 60000 65536"/>
                  <a:gd name="T15" fmla="*/ 0 w 49"/>
                  <a:gd name="T16" fmla="*/ 0 h 9"/>
                  <a:gd name="T17" fmla="*/ 49 w 49"/>
                  <a:gd name="T18" fmla="*/ 9 h 9"/>
                </a:gdLst>
                <a:ahLst/>
                <a:cxnLst>
                  <a:cxn ang="T10">
                    <a:pos x="T0" y="T1"/>
                  </a:cxn>
                  <a:cxn ang="T11">
                    <a:pos x="T2" y="T3"/>
                  </a:cxn>
                  <a:cxn ang="T12">
                    <a:pos x="T4" y="T5"/>
                  </a:cxn>
                  <a:cxn ang="T13">
                    <a:pos x="T6" y="T7"/>
                  </a:cxn>
                  <a:cxn ang="T14">
                    <a:pos x="T8" y="T9"/>
                  </a:cxn>
                </a:cxnLst>
                <a:rect l="T15" t="T16" r="T17" b="T18"/>
                <a:pathLst>
                  <a:path w="49" h="9">
                    <a:moveTo>
                      <a:pt x="49" y="0"/>
                    </a:moveTo>
                    <a:lnTo>
                      <a:pt x="49" y="9"/>
                    </a:lnTo>
                    <a:lnTo>
                      <a:pt x="10" y="9"/>
                    </a:lnTo>
                    <a:lnTo>
                      <a:pt x="10" y="0"/>
                    </a:lnTo>
                    <a:lnTo>
                      <a:pt x="0" y="0"/>
                    </a:lnTo>
                  </a:path>
                </a:pathLst>
              </a:custGeom>
              <a:noFill/>
              <a:ln w="15875">
                <a:solidFill>
                  <a:srgbClr val="FF4C59"/>
                </a:solidFill>
                <a:round/>
                <a:headEnd/>
                <a:tailEnd/>
              </a:ln>
            </p:spPr>
            <p:txBody>
              <a:bodyPr/>
              <a:lstStyle/>
              <a:p>
                <a:endParaRPr lang="es-ES_tradnl">
                  <a:solidFill>
                    <a:srgbClr val="000000"/>
                  </a:solidFill>
                </a:endParaRPr>
              </a:p>
            </p:txBody>
          </p:sp>
          <p:sp>
            <p:nvSpPr>
              <p:cNvPr id="498513" name="Line 203"/>
              <p:cNvSpPr>
                <a:spLocks noChangeShapeType="1"/>
              </p:cNvSpPr>
              <p:nvPr/>
            </p:nvSpPr>
            <p:spPr bwMode="auto">
              <a:xfrm flipV="1">
                <a:off x="553" y="1560"/>
                <a:ext cx="1" cy="30"/>
              </a:xfrm>
              <a:prstGeom prst="line">
                <a:avLst/>
              </a:prstGeom>
              <a:noFill/>
              <a:ln w="15875">
                <a:solidFill>
                  <a:srgbClr val="FF3F59"/>
                </a:solidFill>
                <a:round/>
                <a:headEnd/>
                <a:tailEnd/>
              </a:ln>
            </p:spPr>
            <p:txBody>
              <a:bodyPr/>
              <a:lstStyle/>
              <a:p>
                <a:endParaRPr lang="es-ES_tradnl">
                  <a:solidFill>
                    <a:srgbClr val="000000"/>
                  </a:solidFill>
                </a:endParaRPr>
              </a:p>
            </p:txBody>
          </p:sp>
          <p:sp>
            <p:nvSpPr>
              <p:cNvPr id="498514" name="Freeform 204"/>
              <p:cNvSpPr>
                <a:spLocks/>
              </p:cNvSpPr>
              <p:nvPr/>
            </p:nvSpPr>
            <p:spPr bwMode="auto">
              <a:xfrm>
                <a:off x="553" y="1560"/>
                <a:ext cx="10" cy="30"/>
              </a:xfrm>
              <a:custGeom>
                <a:avLst/>
                <a:gdLst>
                  <a:gd name="T0" fmla="*/ 0 w 10"/>
                  <a:gd name="T1" fmla="*/ 30 h 30"/>
                  <a:gd name="T2" fmla="*/ 0 w 10"/>
                  <a:gd name="T3" fmla="*/ 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0"/>
                    </a:lnTo>
                    <a:lnTo>
                      <a:pt x="10" y="0"/>
                    </a:lnTo>
                  </a:path>
                </a:pathLst>
              </a:custGeom>
              <a:noFill/>
              <a:ln w="15875">
                <a:solidFill>
                  <a:srgbClr val="FF3A5B"/>
                </a:solidFill>
                <a:round/>
                <a:headEnd/>
                <a:tailEnd/>
              </a:ln>
            </p:spPr>
            <p:txBody>
              <a:bodyPr/>
              <a:lstStyle/>
              <a:p>
                <a:endParaRPr lang="es-ES_tradnl">
                  <a:solidFill>
                    <a:srgbClr val="000000"/>
                  </a:solidFill>
                </a:endParaRPr>
              </a:p>
            </p:txBody>
          </p:sp>
          <p:sp>
            <p:nvSpPr>
              <p:cNvPr id="498515" name="Freeform 205"/>
              <p:cNvSpPr>
                <a:spLocks/>
              </p:cNvSpPr>
              <p:nvPr/>
            </p:nvSpPr>
            <p:spPr bwMode="auto">
              <a:xfrm>
                <a:off x="553" y="1550"/>
                <a:ext cx="10" cy="30"/>
              </a:xfrm>
              <a:custGeom>
                <a:avLst/>
                <a:gdLst>
                  <a:gd name="T0" fmla="*/ 10 w 10"/>
                  <a:gd name="T1" fmla="*/ 30 h 30"/>
                  <a:gd name="T2" fmla="*/ 0 w 10"/>
                  <a:gd name="T3" fmla="*/ 20 h 30"/>
                  <a:gd name="T4" fmla="*/ 0 w 10"/>
                  <a:gd name="T5" fmla="*/ 10 h 30"/>
                  <a:gd name="T6" fmla="*/ 10 w 10"/>
                  <a:gd name="T7" fmla="*/ 10 h 30"/>
                  <a:gd name="T8" fmla="*/ 10 w 10"/>
                  <a:gd name="T9" fmla="*/ 0 h 30"/>
                  <a:gd name="T10" fmla="*/ 0 60000 65536"/>
                  <a:gd name="T11" fmla="*/ 0 60000 65536"/>
                  <a:gd name="T12" fmla="*/ 0 60000 65536"/>
                  <a:gd name="T13" fmla="*/ 0 60000 65536"/>
                  <a:gd name="T14" fmla="*/ 0 60000 65536"/>
                  <a:gd name="T15" fmla="*/ 0 w 10"/>
                  <a:gd name="T16" fmla="*/ 0 h 30"/>
                  <a:gd name="T17" fmla="*/ 10 w 10"/>
                  <a:gd name="T18" fmla="*/ 30 h 30"/>
                </a:gdLst>
                <a:ahLst/>
                <a:cxnLst>
                  <a:cxn ang="T10">
                    <a:pos x="T0" y="T1"/>
                  </a:cxn>
                  <a:cxn ang="T11">
                    <a:pos x="T2" y="T3"/>
                  </a:cxn>
                  <a:cxn ang="T12">
                    <a:pos x="T4" y="T5"/>
                  </a:cxn>
                  <a:cxn ang="T13">
                    <a:pos x="T6" y="T7"/>
                  </a:cxn>
                  <a:cxn ang="T14">
                    <a:pos x="T8" y="T9"/>
                  </a:cxn>
                </a:cxnLst>
                <a:rect l="T15" t="T16" r="T17" b="T18"/>
                <a:pathLst>
                  <a:path w="10" h="30">
                    <a:moveTo>
                      <a:pt x="10" y="30"/>
                    </a:moveTo>
                    <a:lnTo>
                      <a:pt x="0" y="20"/>
                    </a:lnTo>
                    <a:lnTo>
                      <a:pt x="0" y="10"/>
                    </a:lnTo>
                    <a:lnTo>
                      <a:pt x="10" y="10"/>
                    </a:lnTo>
                    <a:lnTo>
                      <a:pt x="10" y="0"/>
                    </a:lnTo>
                  </a:path>
                </a:pathLst>
              </a:custGeom>
              <a:noFill/>
              <a:ln w="15875">
                <a:solidFill>
                  <a:srgbClr val="FF325E"/>
                </a:solidFill>
                <a:round/>
                <a:headEnd/>
                <a:tailEnd/>
              </a:ln>
            </p:spPr>
            <p:txBody>
              <a:bodyPr/>
              <a:lstStyle/>
              <a:p>
                <a:endParaRPr lang="es-ES_tradnl">
                  <a:solidFill>
                    <a:srgbClr val="000000"/>
                  </a:solidFill>
                </a:endParaRPr>
              </a:p>
            </p:txBody>
          </p:sp>
          <p:sp>
            <p:nvSpPr>
              <p:cNvPr id="498516" name="Line 206"/>
              <p:cNvSpPr>
                <a:spLocks noChangeShapeType="1"/>
              </p:cNvSpPr>
              <p:nvPr/>
            </p:nvSpPr>
            <p:spPr bwMode="auto">
              <a:xfrm flipV="1">
                <a:off x="563" y="1550"/>
                <a:ext cx="1" cy="30"/>
              </a:xfrm>
              <a:prstGeom prst="line">
                <a:avLst/>
              </a:prstGeom>
              <a:noFill/>
              <a:ln w="15875">
                <a:solidFill>
                  <a:srgbClr val="FF2D5E"/>
                </a:solidFill>
                <a:round/>
                <a:headEnd/>
                <a:tailEnd/>
              </a:ln>
            </p:spPr>
            <p:txBody>
              <a:bodyPr/>
              <a:lstStyle/>
              <a:p>
                <a:endParaRPr lang="es-ES_tradnl">
                  <a:solidFill>
                    <a:srgbClr val="000000"/>
                  </a:solidFill>
                </a:endParaRPr>
              </a:p>
            </p:txBody>
          </p:sp>
          <p:sp>
            <p:nvSpPr>
              <p:cNvPr id="498517" name="Freeform 207"/>
              <p:cNvSpPr>
                <a:spLocks/>
              </p:cNvSpPr>
              <p:nvPr/>
            </p:nvSpPr>
            <p:spPr bwMode="auto">
              <a:xfrm>
                <a:off x="563" y="1550"/>
                <a:ext cx="9" cy="30"/>
              </a:xfrm>
              <a:custGeom>
                <a:avLst/>
                <a:gdLst>
                  <a:gd name="T0" fmla="*/ 0 w 9"/>
                  <a:gd name="T1" fmla="*/ 30 h 30"/>
                  <a:gd name="T2" fmla="*/ 0 w 9"/>
                  <a:gd name="T3" fmla="*/ 10 h 30"/>
                  <a:gd name="T4" fmla="*/ 9 w 9"/>
                  <a:gd name="T5" fmla="*/ 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30"/>
                    </a:moveTo>
                    <a:lnTo>
                      <a:pt x="0" y="10"/>
                    </a:lnTo>
                    <a:lnTo>
                      <a:pt x="9" y="0"/>
                    </a:lnTo>
                  </a:path>
                </a:pathLst>
              </a:custGeom>
              <a:noFill/>
              <a:ln w="15875">
                <a:solidFill>
                  <a:srgbClr val="FF2660"/>
                </a:solidFill>
                <a:round/>
                <a:headEnd/>
                <a:tailEnd/>
              </a:ln>
            </p:spPr>
            <p:txBody>
              <a:bodyPr/>
              <a:lstStyle/>
              <a:p>
                <a:endParaRPr lang="es-ES_tradnl">
                  <a:solidFill>
                    <a:srgbClr val="000000"/>
                  </a:solidFill>
                </a:endParaRPr>
              </a:p>
            </p:txBody>
          </p:sp>
          <p:sp>
            <p:nvSpPr>
              <p:cNvPr id="498518" name="Freeform 208"/>
              <p:cNvSpPr>
                <a:spLocks/>
              </p:cNvSpPr>
              <p:nvPr/>
            </p:nvSpPr>
            <p:spPr bwMode="auto">
              <a:xfrm>
                <a:off x="563" y="1550"/>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FF1E63"/>
                </a:solidFill>
                <a:round/>
                <a:headEnd/>
                <a:tailEnd/>
              </a:ln>
            </p:spPr>
            <p:txBody>
              <a:bodyPr/>
              <a:lstStyle/>
              <a:p>
                <a:endParaRPr lang="es-ES_tradnl">
                  <a:solidFill>
                    <a:srgbClr val="000000"/>
                  </a:solidFill>
                </a:endParaRPr>
              </a:p>
            </p:txBody>
          </p:sp>
          <p:sp>
            <p:nvSpPr>
              <p:cNvPr id="498519" name="Line 209"/>
              <p:cNvSpPr>
                <a:spLocks noChangeShapeType="1"/>
              </p:cNvSpPr>
              <p:nvPr/>
            </p:nvSpPr>
            <p:spPr bwMode="auto">
              <a:xfrm flipV="1">
                <a:off x="572" y="1550"/>
                <a:ext cx="1" cy="20"/>
              </a:xfrm>
              <a:prstGeom prst="line">
                <a:avLst/>
              </a:prstGeom>
              <a:noFill/>
              <a:ln w="15875">
                <a:solidFill>
                  <a:srgbClr val="FF1966"/>
                </a:solidFill>
                <a:round/>
                <a:headEnd/>
                <a:tailEnd/>
              </a:ln>
            </p:spPr>
            <p:txBody>
              <a:bodyPr/>
              <a:lstStyle/>
              <a:p>
                <a:endParaRPr lang="es-ES_tradnl">
                  <a:solidFill>
                    <a:srgbClr val="000000"/>
                  </a:solidFill>
                </a:endParaRPr>
              </a:p>
            </p:txBody>
          </p:sp>
          <p:sp>
            <p:nvSpPr>
              <p:cNvPr id="498520" name="Freeform 210"/>
              <p:cNvSpPr>
                <a:spLocks/>
              </p:cNvSpPr>
              <p:nvPr/>
            </p:nvSpPr>
            <p:spPr bwMode="auto">
              <a:xfrm>
                <a:off x="572" y="1531"/>
                <a:ext cx="20" cy="39"/>
              </a:xfrm>
              <a:custGeom>
                <a:avLst/>
                <a:gdLst>
                  <a:gd name="T0" fmla="*/ 0 w 20"/>
                  <a:gd name="T1" fmla="*/ 39 h 39"/>
                  <a:gd name="T2" fmla="*/ 0 w 20"/>
                  <a:gd name="T3" fmla="*/ 29 h 39"/>
                  <a:gd name="T4" fmla="*/ 10 w 20"/>
                  <a:gd name="T5" fmla="*/ 19 h 39"/>
                  <a:gd name="T6" fmla="*/ 10 w 20"/>
                  <a:gd name="T7" fmla="*/ 9 h 39"/>
                  <a:gd name="T8" fmla="*/ 20 w 20"/>
                  <a:gd name="T9" fmla="*/ 9 h 39"/>
                  <a:gd name="T10" fmla="*/ 20 w 20"/>
                  <a:gd name="T11" fmla="*/ 0 h 39"/>
                  <a:gd name="T12" fmla="*/ 0 w 20"/>
                  <a:gd name="T13" fmla="*/ 19 h 39"/>
                  <a:gd name="T14" fmla="*/ 0 w 20"/>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39"/>
                  <a:gd name="T26" fmla="*/ 20 w 20"/>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39">
                    <a:moveTo>
                      <a:pt x="0" y="39"/>
                    </a:moveTo>
                    <a:lnTo>
                      <a:pt x="0" y="29"/>
                    </a:lnTo>
                    <a:lnTo>
                      <a:pt x="10" y="19"/>
                    </a:lnTo>
                    <a:lnTo>
                      <a:pt x="10" y="9"/>
                    </a:lnTo>
                    <a:lnTo>
                      <a:pt x="20" y="9"/>
                    </a:lnTo>
                    <a:lnTo>
                      <a:pt x="20" y="0"/>
                    </a:lnTo>
                    <a:lnTo>
                      <a:pt x="0" y="19"/>
                    </a:lnTo>
                    <a:lnTo>
                      <a:pt x="0" y="39"/>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8521" name="Line 211"/>
              <p:cNvSpPr>
                <a:spLocks noChangeShapeType="1"/>
              </p:cNvSpPr>
              <p:nvPr/>
            </p:nvSpPr>
            <p:spPr bwMode="auto">
              <a:xfrm flipV="1">
                <a:off x="504" y="1580"/>
                <a:ext cx="1"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522" name="Line 212"/>
              <p:cNvSpPr>
                <a:spLocks noChangeShapeType="1"/>
              </p:cNvSpPr>
              <p:nvPr/>
            </p:nvSpPr>
            <p:spPr bwMode="auto">
              <a:xfrm>
                <a:off x="484" y="1560"/>
                <a:ext cx="1"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523" name="Freeform 213"/>
              <p:cNvSpPr>
                <a:spLocks/>
              </p:cNvSpPr>
              <p:nvPr/>
            </p:nvSpPr>
            <p:spPr bwMode="auto">
              <a:xfrm>
                <a:off x="445" y="1550"/>
                <a:ext cx="88" cy="89"/>
              </a:xfrm>
              <a:custGeom>
                <a:avLst/>
                <a:gdLst>
                  <a:gd name="T0" fmla="*/ 88 w 88"/>
                  <a:gd name="T1" fmla="*/ 89 h 89"/>
                  <a:gd name="T2" fmla="*/ 78 w 88"/>
                  <a:gd name="T3" fmla="*/ 80 h 89"/>
                  <a:gd name="T4" fmla="*/ 78 w 88"/>
                  <a:gd name="T5" fmla="*/ 70 h 89"/>
                  <a:gd name="T6" fmla="*/ 68 w 88"/>
                  <a:gd name="T7" fmla="*/ 70 h 89"/>
                  <a:gd name="T8" fmla="*/ 68 w 88"/>
                  <a:gd name="T9" fmla="*/ 50 h 89"/>
                  <a:gd name="T10" fmla="*/ 59 w 88"/>
                  <a:gd name="T11" fmla="*/ 50 h 89"/>
                  <a:gd name="T12" fmla="*/ 59 w 88"/>
                  <a:gd name="T13" fmla="*/ 40 h 89"/>
                  <a:gd name="T14" fmla="*/ 49 w 88"/>
                  <a:gd name="T15" fmla="*/ 40 h 89"/>
                  <a:gd name="T16" fmla="*/ 49 w 88"/>
                  <a:gd name="T17" fmla="*/ 30 h 89"/>
                  <a:gd name="T18" fmla="*/ 39 w 88"/>
                  <a:gd name="T19" fmla="*/ 20 h 89"/>
                  <a:gd name="T20" fmla="*/ 29 w 88"/>
                  <a:gd name="T21" fmla="*/ 20 h 89"/>
                  <a:gd name="T22" fmla="*/ 29 w 88"/>
                  <a:gd name="T23" fmla="*/ 10 h 89"/>
                  <a:gd name="T24" fmla="*/ 10 w 88"/>
                  <a:gd name="T25" fmla="*/ 10 h 89"/>
                  <a:gd name="T26" fmla="*/ 49 w 88"/>
                  <a:gd name="T27" fmla="*/ 10 h 89"/>
                  <a:gd name="T28" fmla="*/ 59 w 88"/>
                  <a:gd name="T29" fmla="*/ 20 h 89"/>
                  <a:gd name="T30" fmla="*/ 49 w 88"/>
                  <a:gd name="T31" fmla="*/ 10 h 89"/>
                  <a:gd name="T32" fmla="*/ 29 w 88"/>
                  <a:gd name="T33" fmla="*/ 10 h 89"/>
                  <a:gd name="T34" fmla="*/ 19 w 88"/>
                  <a:gd name="T35" fmla="*/ 0 h 89"/>
                  <a:gd name="T36" fmla="*/ 10 w 88"/>
                  <a:gd name="T37" fmla="*/ 0 h 89"/>
                  <a:gd name="T38" fmla="*/ 10 w 88"/>
                  <a:gd name="T39" fmla="*/ 10 h 89"/>
                  <a:gd name="T40" fmla="*/ 0 w 88"/>
                  <a:gd name="T41" fmla="*/ 10 h 89"/>
                  <a:gd name="T42" fmla="*/ 10 w 88"/>
                  <a:gd name="T43" fmla="*/ 10 h 89"/>
                  <a:gd name="T44" fmla="*/ 19 w 88"/>
                  <a:gd name="T45" fmla="*/ 20 h 89"/>
                  <a:gd name="T46" fmla="*/ 29 w 88"/>
                  <a:gd name="T47" fmla="*/ 20 h 89"/>
                  <a:gd name="T48" fmla="*/ 59 w 88"/>
                  <a:gd name="T49" fmla="*/ 50 h 89"/>
                  <a:gd name="T50" fmla="*/ 59 w 88"/>
                  <a:gd name="T51" fmla="*/ 60 h 89"/>
                  <a:gd name="T52" fmla="*/ 68 w 88"/>
                  <a:gd name="T53" fmla="*/ 60 h 89"/>
                  <a:gd name="T54" fmla="*/ 68 w 88"/>
                  <a:gd name="T55" fmla="*/ 70 h 89"/>
                  <a:gd name="T56" fmla="*/ 88 w 88"/>
                  <a:gd name="T57" fmla="*/ 89 h 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89"/>
                  <a:gd name="T89" fmla="*/ 88 w 88"/>
                  <a:gd name="T90" fmla="*/ 89 h 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89">
                    <a:moveTo>
                      <a:pt x="88" y="89"/>
                    </a:moveTo>
                    <a:lnTo>
                      <a:pt x="78" y="80"/>
                    </a:lnTo>
                    <a:lnTo>
                      <a:pt x="78" y="70"/>
                    </a:lnTo>
                    <a:lnTo>
                      <a:pt x="68" y="70"/>
                    </a:lnTo>
                    <a:lnTo>
                      <a:pt x="68" y="50"/>
                    </a:lnTo>
                    <a:lnTo>
                      <a:pt x="59" y="50"/>
                    </a:lnTo>
                    <a:lnTo>
                      <a:pt x="59" y="40"/>
                    </a:lnTo>
                    <a:lnTo>
                      <a:pt x="49" y="40"/>
                    </a:lnTo>
                    <a:lnTo>
                      <a:pt x="49" y="30"/>
                    </a:lnTo>
                    <a:lnTo>
                      <a:pt x="39" y="20"/>
                    </a:lnTo>
                    <a:lnTo>
                      <a:pt x="29" y="20"/>
                    </a:lnTo>
                    <a:lnTo>
                      <a:pt x="29" y="10"/>
                    </a:lnTo>
                    <a:lnTo>
                      <a:pt x="10" y="10"/>
                    </a:lnTo>
                    <a:lnTo>
                      <a:pt x="49" y="10"/>
                    </a:lnTo>
                    <a:lnTo>
                      <a:pt x="59" y="20"/>
                    </a:lnTo>
                    <a:lnTo>
                      <a:pt x="49" y="10"/>
                    </a:lnTo>
                    <a:lnTo>
                      <a:pt x="29" y="10"/>
                    </a:lnTo>
                    <a:lnTo>
                      <a:pt x="19" y="0"/>
                    </a:lnTo>
                    <a:lnTo>
                      <a:pt x="10" y="0"/>
                    </a:lnTo>
                    <a:lnTo>
                      <a:pt x="10" y="10"/>
                    </a:lnTo>
                    <a:lnTo>
                      <a:pt x="0" y="10"/>
                    </a:lnTo>
                    <a:lnTo>
                      <a:pt x="10" y="10"/>
                    </a:lnTo>
                    <a:lnTo>
                      <a:pt x="19" y="20"/>
                    </a:lnTo>
                    <a:lnTo>
                      <a:pt x="29" y="20"/>
                    </a:lnTo>
                    <a:lnTo>
                      <a:pt x="59" y="50"/>
                    </a:lnTo>
                    <a:lnTo>
                      <a:pt x="59" y="60"/>
                    </a:lnTo>
                    <a:lnTo>
                      <a:pt x="68" y="60"/>
                    </a:lnTo>
                    <a:lnTo>
                      <a:pt x="68" y="70"/>
                    </a:lnTo>
                    <a:lnTo>
                      <a:pt x="88" y="89"/>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98524" name="Freeform 214"/>
              <p:cNvSpPr>
                <a:spLocks/>
              </p:cNvSpPr>
              <p:nvPr/>
            </p:nvSpPr>
            <p:spPr bwMode="auto">
              <a:xfrm>
                <a:off x="651" y="1521"/>
                <a:ext cx="29" cy="79"/>
              </a:xfrm>
              <a:custGeom>
                <a:avLst/>
                <a:gdLst>
                  <a:gd name="T0" fmla="*/ 10 w 29"/>
                  <a:gd name="T1" fmla="*/ 0 h 79"/>
                  <a:gd name="T2" fmla="*/ 19 w 29"/>
                  <a:gd name="T3" fmla="*/ 10 h 79"/>
                  <a:gd name="T4" fmla="*/ 19 w 29"/>
                  <a:gd name="T5" fmla="*/ 19 h 79"/>
                  <a:gd name="T6" fmla="*/ 29 w 29"/>
                  <a:gd name="T7" fmla="*/ 29 h 79"/>
                  <a:gd name="T8" fmla="*/ 29 w 29"/>
                  <a:gd name="T9" fmla="*/ 59 h 79"/>
                  <a:gd name="T10" fmla="*/ 19 w 29"/>
                  <a:gd name="T11" fmla="*/ 69 h 79"/>
                  <a:gd name="T12" fmla="*/ 10 w 29"/>
                  <a:gd name="T13" fmla="*/ 69 h 79"/>
                  <a:gd name="T14" fmla="*/ 10 w 29"/>
                  <a:gd name="T15" fmla="*/ 79 h 79"/>
                  <a:gd name="T16" fmla="*/ 0 w 29"/>
                  <a:gd name="T17" fmla="*/ 79 h 79"/>
                  <a:gd name="T18" fmla="*/ 29 w 29"/>
                  <a:gd name="T19" fmla="*/ 49 h 79"/>
                  <a:gd name="T20" fmla="*/ 29 w 29"/>
                  <a:gd name="T21" fmla="*/ 39 h 79"/>
                  <a:gd name="T22" fmla="*/ 19 w 29"/>
                  <a:gd name="T23" fmla="*/ 39 h 79"/>
                  <a:gd name="T24" fmla="*/ 19 w 29"/>
                  <a:gd name="T25" fmla="*/ 10 h 79"/>
                  <a:gd name="T26" fmla="*/ 10 w 29"/>
                  <a:gd name="T27" fmla="*/ 10 h 79"/>
                  <a:gd name="T28" fmla="*/ 10 w 29"/>
                  <a:gd name="T29" fmla="*/ 0 h 79"/>
                  <a:gd name="T30" fmla="*/ 0 w 29"/>
                  <a:gd name="T31" fmla="*/ 0 h 79"/>
                  <a:gd name="T32" fmla="*/ 10 w 29"/>
                  <a:gd name="T33" fmla="*/ 0 h 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
                  <a:gd name="T52" fmla="*/ 0 h 79"/>
                  <a:gd name="T53" fmla="*/ 29 w 29"/>
                  <a:gd name="T54" fmla="*/ 79 h 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 h="79">
                    <a:moveTo>
                      <a:pt x="10" y="0"/>
                    </a:moveTo>
                    <a:lnTo>
                      <a:pt x="19" y="10"/>
                    </a:lnTo>
                    <a:lnTo>
                      <a:pt x="19" y="19"/>
                    </a:lnTo>
                    <a:lnTo>
                      <a:pt x="29" y="29"/>
                    </a:lnTo>
                    <a:lnTo>
                      <a:pt x="29" y="59"/>
                    </a:lnTo>
                    <a:lnTo>
                      <a:pt x="19" y="69"/>
                    </a:lnTo>
                    <a:lnTo>
                      <a:pt x="10" y="69"/>
                    </a:lnTo>
                    <a:lnTo>
                      <a:pt x="10" y="79"/>
                    </a:lnTo>
                    <a:lnTo>
                      <a:pt x="0" y="79"/>
                    </a:lnTo>
                    <a:lnTo>
                      <a:pt x="29" y="49"/>
                    </a:lnTo>
                    <a:lnTo>
                      <a:pt x="29" y="39"/>
                    </a:lnTo>
                    <a:lnTo>
                      <a:pt x="19" y="39"/>
                    </a:lnTo>
                    <a:lnTo>
                      <a:pt x="19" y="10"/>
                    </a:lnTo>
                    <a:lnTo>
                      <a:pt x="10" y="10"/>
                    </a:lnTo>
                    <a:lnTo>
                      <a:pt x="10" y="0"/>
                    </a:lnTo>
                    <a:lnTo>
                      <a:pt x="0" y="0"/>
                    </a:lnTo>
                    <a:lnTo>
                      <a:pt x="10" y="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grpSp>
        <p:grpSp>
          <p:nvGrpSpPr>
            <p:cNvPr id="6" name="Group 215"/>
            <p:cNvGrpSpPr>
              <a:grpSpLocks/>
            </p:cNvGrpSpPr>
            <p:nvPr/>
          </p:nvGrpSpPr>
          <p:grpSpPr bwMode="auto">
            <a:xfrm rot="-312359">
              <a:off x="190" y="1482"/>
              <a:ext cx="397" cy="788"/>
              <a:chOff x="327" y="1451"/>
              <a:chExt cx="412" cy="802"/>
            </a:xfrm>
          </p:grpSpPr>
          <p:sp>
            <p:nvSpPr>
              <p:cNvPr id="498125" name="Freeform 216"/>
              <p:cNvSpPr>
                <a:spLocks/>
              </p:cNvSpPr>
              <p:nvPr/>
            </p:nvSpPr>
            <p:spPr bwMode="auto">
              <a:xfrm>
                <a:off x="700" y="1610"/>
                <a:ext cx="39" cy="118"/>
              </a:xfrm>
              <a:custGeom>
                <a:avLst/>
                <a:gdLst>
                  <a:gd name="T0" fmla="*/ 10 w 39"/>
                  <a:gd name="T1" fmla="*/ 0 h 118"/>
                  <a:gd name="T2" fmla="*/ 10 w 39"/>
                  <a:gd name="T3" fmla="*/ 10 h 118"/>
                  <a:gd name="T4" fmla="*/ 19 w 39"/>
                  <a:gd name="T5" fmla="*/ 20 h 118"/>
                  <a:gd name="T6" fmla="*/ 19 w 39"/>
                  <a:gd name="T7" fmla="*/ 39 h 118"/>
                  <a:gd name="T8" fmla="*/ 29 w 39"/>
                  <a:gd name="T9" fmla="*/ 39 h 118"/>
                  <a:gd name="T10" fmla="*/ 29 w 39"/>
                  <a:gd name="T11" fmla="*/ 59 h 118"/>
                  <a:gd name="T12" fmla="*/ 39 w 39"/>
                  <a:gd name="T13" fmla="*/ 69 h 118"/>
                  <a:gd name="T14" fmla="*/ 39 w 39"/>
                  <a:gd name="T15" fmla="*/ 89 h 118"/>
                  <a:gd name="T16" fmla="*/ 29 w 39"/>
                  <a:gd name="T17" fmla="*/ 99 h 118"/>
                  <a:gd name="T18" fmla="*/ 29 w 39"/>
                  <a:gd name="T19" fmla="*/ 109 h 118"/>
                  <a:gd name="T20" fmla="*/ 19 w 39"/>
                  <a:gd name="T21" fmla="*/ 109 h 118"/>
                  <a:gd name="T22" fmla="*/ 10 w 39"/>
                  <a:gd name="T23" fmla="*/ 118 h 118"/>
                  <a:gd name="T24" fmla="*/ 0 w 39"/>
                  <a:gd name="T25" fmla="*/ 118 h 118"/>
                  <a:gd name="T26" fmla="*/ 0 w 39"/>
                  <a:gd name="T27" fmla="*/ 109 h 118"/>
                  <a:gd name="T28" fmla="*/ 19 w 39"/>
                  <a:gd name="T29" fmla="*/ 109 h 118"/>
                  <a:gd name="T30" fmla="*/ 19 w 39"/>
                  <a:gd name="T31" fmla="*/ 99 h 118"/>
                  <a:gd name="T32" fmla="*/ 29 w 39"/>
                  <a:gd name="T33" fmla="*/ 89 h 118"/>
                  <a:gd name="T34" fmla="*/ 29 w 39"/>
                  <a:gd name="T35" fmla="*/ 59 h 118"/>
                  <a:gd name="T36" fmla="*/ 19 w 39"/>
                  <a:gd name="T37" fmla="*/ 49 h 118"/>
                  <a:gd name="T38" fmla="*/ 19 w 39"/>
                  <a:gd name="T39" fmla="*/ 39 h 118"/>
                  <a:gd name="T40" fmla="*/ 10 w 39"/>
                  <a:gd name="T41" fmla="*/ 29 h 118"/>
                  <a:gd name="T42" fmla="*/ 10 w 39"/>
                  <a:gd name="T43" fmla="*/ 10 h 118"/>
                  <a:gd name="T44" fmla="*/ 0 w 39"/>
                  <a:gd name="T45" fmla="*/ 10 h 118"/>
                  <a:gd name="T46" fmla="*/ 0 w 39"/>
                  <a:gd name="T47" fmla="*/ 0 h 118"/>
                  <a:gd name="T48" fmla="*/ 10 w 39"/>
                  <a:gd name="T49" fmla="*/ 0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118"/>
                  <a:gd name="T77" fmla="*/ 39 w 3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118">
                    <a:moveTo>
                      <a:pt x="10" y="0"/>
                    </a:moveTo>
                    <a:lnTo>
                      <a:pt x="10" y="10"/>
                    </a:lnTo>
                    <a:lnTo>
                      <a:pt x="19" y="20"/>
                    </a:lnTo>
                    <a:lnTo>
                      <a:pt x="19" y="39"/>
                    </a:lnTo>
                    <a:lnTo>
                      <a:pt x="29" y="39"/>
                    </a:lnTo>
                    <a:lnTo>
                      <a:pt x="29" y="59"/>
                    </a:lnTo>
                    <a:lnTo>
                      <a:pt x="39" y="69"/>
                    </a:lnTo>
                    <a:lnTo>
                      <a:pt x="39" y="89"/>
                    </a:lnTo>
                    <a:lnTo>
                      <a:pt x="29" y="99"/>
                    </a:lnTo>
                    <a:lnTo>
                      <a:pt x="29" y="109"/>
                    </a:lnTo>
                    <a:lnTo>
                      <a:pt x="19" y="109"/>
                    </a:lnTo>
                    <a:lnTo>
                      <a:pt x="10" y="118"/>
                    </a:lnTo>
                    <a:lnTo>
                      <a:pt x="0" y="118"/>
                    </a:lnTo>
                    <a:lnTo>
                      <a:pt x="0" y="109"/>
                    </a:lnTo>
                    <a:lnTo>
                      <a:pt x="19" y="109"/>
                    </a:lnTo>
                    <a:lnTo>
                      <a:pt x="19" y="99"/>
                    </a:lnTo>
                    <a:lnTo>
                      <a:pt x="29" y="89"/>
                    </a:lnTo>
                    <a:lnTo>
                      <a:pt x="29" y="59"/>
                    </a:lnTo>
                    <a:lnTo>
                      <a:pt x="19" y="49"/>
                    </a:lnTo>
                    <a:lnTo>
                      <a:pt x="19" y="39"/>
                    </a:lnTo>
                    <a:lnTo>
                      <a:pt x="10" y="29"/>
                    </a:lnTo>
                    <a:lnTo>
                      <a:pt x="10" y="10"/>
                    </a:lnTo>
                    <a:lnTo>
                      <a:pt x="0" y="10"/>
                    </a:lnTo>
                    <a:lnTo>
                      <a:pt x="0" y="0"/>
                    </a:lnTo>
                    <a:lnTo>
                      <a:pt x="10" y="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498126" name="Freeform 217"/>
              <p:cNvSpPr>
                <a:spLocks/>
              </p:cNvSpPr>
              <p:nvPr/>
            </p:nvSpPr>
            <p:spPr bwMode="auto">
              <a:xfrm>
                <a:off x="621" y="1659"/>
                <a:ext cx="49" cy="20"/>
              </a:xfrm>
              <a:custGeom>
                <a:avLst/>
                <a:gdLst>
                  <a:gd name="T0" fmla="*/ 40 w 49"/>
                  <a:gd name="T1" fmla="*/ 0 h 20"/>
                  <a:gd name="T2" fmla="*/ 49 w 49"/>
                  <a:gd name="T3" fmla="*/ 10 h 20"/>
                  <a:gd name="T4" fmla="*/ 49 w 49"/>
                  <a:gd name="T5" fmla="*/ 20 h 20"/>
                  <a:gd name="T6" fmla="*/ 20 w 49"/>
                  <a:gd name="T7" fmla="*/ 20 h 20"/>
                  <a:gd name="T8" fmla="*/ 10 w 49"/>
                  <a:gd name="T9" fmla="*/ 10 h 20"/>
                  <a:gd name="T10" fmla="*/ 0 w 49"/>
                  <a:gd name="T11" fmla="*/ 10 h 20"/>
                  <a:gd name="T12" fmla="*/ 10 w 49"/>
                  <a:gd name="T13" fmla="*/ 10 h 20"/>
                  <a:gd name="T14" fmla="*/ 20 w 49"/>
                  <a:gd name="T15" fmla="*/ 20 h 20"/>
                  <a:gd name="T16" fmla="*/ 49 w 49"/>
                  <a:gd name="T17" fmla="*/ 20 h 20"/>
                  <a:gd name="T18" fmla="*/ 49 w 49"/>
                  <a:gd name="T19" fmla="*/ 10 h 20"/>
                  <a:gd name="T20" fmla="*/ 40 w 49"/>
                  <a:gd name="T21" fmla="*/ 10 h 20"/>
                  <a:gd name="T22" fmla="*/ 40 w 4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9"/>
                  <a:gd name="T37" fmla="*/ 0 h 20"/>
                  <a:gd name="T38" fmla="*/ 49 w 4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9" h="20">
                    <a:moveTo>
                      <a:pt x="40" y="0"/>
                    </a:moveTo>
                    <a:lnTo>
                      <a:pt x="49" y="10"/>
                    </a:lnTo>
                    <a:lnTo>
                      <a:pt x="49" y="20"/>
                    </a:lnTo>
                    <a:lnTo>
                      <a:pt x="20" y="20"/>
                    </a:lnTo>
                    <a:lnTo>
                      <a:pt x="10" y="10"/>
                    </a:lnTo>
                    <a:lnTo>
                      <a:pt x="0" y="10"/>
                    </a:lnTo>
                    <a:lnTo>
                      <a:pt x="10" y="10"/>
                    </a:lnTo>
                    <a:lnTo>
                      <a:pt x="20" y="20"/>
                    </a:lnTo>
                    <a:lnTo>
                      <a:pt x="49" y="20"/>
                    </a:lnTo>
                    <a:lnTo>
                      <a:pt x="49" y="10"/>
                    </a:lnTo>
                    <a:lnTo>
                      <a:pt x="40" y="10"/>
                    </a:lnTo>
                    <a:lnTo>
                      <a:pt x="40" y="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498127" name="Freeform 218"/>
              <p:cNvSpPr>
                <a:spLocks/>
              </p:cNvSpPr>
              <p:nvPr/>
            </p:nvSpPr>
            <p:spPr bwMode="auto">
              <a:xfrm>
                <a:off x="455" y="1560"/>
                <a:ext cx="49" cy="40"/>
              </a:xfrm>
              <a:custGeom>
                <a:avLst/>
                <a:gdLst>
                  <a:gd name="T0" fmla="*/ 49 w 49"/>
                  <a:gd name="T1" fmla="*/ 10 h 40"/>
                  <a:gd name="T2" fmla="*/ 39 w 49"/>
                  <a:gd name="T3" fmla="*/ 0 h 40"/>
                  <a:gd name="T4" fmla="*/ 0 w 49"/>
                  <a:gd name="T5" fmla="*/ 0 h 40"/>
                  <a:gd name="T6" fmla="*/ 9 w 49"/>
                  <a:gd name="T7" fmla="*/ 0 h 40"/>
                  <a:gd name="T8" fmla="*/ 19 w 49"/>
                  <a:gd name="T9" fmla="*/ 10 h 40"/>
                  <a:gd name="T10" fmla="*/ 29 w 49"/>
                  <a:gd name="T11" fmla="*/ 10 h 40"/>
                  <a:gd name="T12" fmla="*/ 29 w 49"/>
                  <a:gd name="T13" fmla="*/ 20 h 40"/>
                  <a:gd name="T14" fmla="*/ 39 w 49"/>
                  <a:gd name="T15" fmla="*/ 30 h 40"/>
                  <a:gd name="T16" fmla="*/ 49 w 49"/>
                  <a:gd name="T17" fmla="*/ 30 h 40"/>
                  <a:gd name="T18" fmla="*/ 49 w 49"/>
                  <a:gd name="T19" fmla="*/ 40 h 40"/>
                  <a:gd name="T20" fmla="*/ 49 w 49"/>
                  <a:gd name="T21" fmla="*/ 30 h 40"/>
                  <a:gd name="T22" fmla="*/ 39 w 49"/>
                  <a:gd name="T23" fmla="*/ 30 h 40"/>
                  <a:gd name="T24" fmla="*/ 39 w 49"/>
                  <a:gd name="T25" fmla="*/ 20 h 40"/>
                  <a:gd name="T26" fmla="*/ 29 w 49"/>
                  <a:gd name="T27" fmla="*/ 20 h 40"/>
                  <a:gd name="T28" fmla="*/ 29 w 49"/>
                  <a:gd name="T29" fmla="*/ 10 h 40"/>
                  <a:gd name="T30" fmla="*/ 19 w 49"/>
                  <a:gd name="T31" fmla="*/ 10 h 40"/>
                  <a:gd name="T32" fmla="*/ 19 w 49"/>
                  <a:gd name="T33" fmla="*/ 0 h 40"/>
                  <a:gd name="T34" fmla="*/ 0 w 49"/>
                  <a:gd name="T35" fmla="*/ 0 h 40"/>
                  <a:gd name="T36" fmla="*/ 39 w 49"/>
                  <a:gd name="T37" fmla="*/ 0 h 40"/>
                  <a:gd name="T38" fmla="*/ 49 w 49"/>
                  <a:gd name="T39" fmla="*/ 10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40"/>
                  <a:gd name="T62" fmla="*/ 49 w 49"/>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40">
                    <a:moveTo>
                      <a:pt x="49" y="10"/>
                    </a:moveTo>
                    <a:lnTo>
                      <a:pt x="39" y="0"/>
                    </a:lnTo>
                    <a:lnTo>
                      <a:pt x="0" y="0"/>
                    </a:lnTo>
                    <a:lnTo>
                      <a:pt x="9" y="0"/>
                    </a:lnTo>
                    <a:lnTo>
                      <a:pt x="19" y="10"/>
                    </a:lnTo>
                    <a:lnTo>
                      <a:pt x="29" y="10"/>
                    </a:lnTo>
                    <a:lnTo>
                      <a:pt x="29" y="20"/>
                    </a:lnTo>
                    <a:lnTo>
                      <a:pt x="39" y="30"/>
                    </a:lnTo>
                    <a:lnTo>
                      <a:pt x="49" y="30"/>
                    </a:lnTo>
                    <a:lnTo>
                      <a:pt x="49" y="40"/>
                    </a:lnTo>
                    <a:lnTo>
                      <a:pt x="49" y="30"/>
                    </a:lnTo>
                    <a:lnTo>
                      <a:pt x="39" y="30"/>
                    </a:lnTo>
                    <a:lnTo>
                      <a:pt x="39" y="20"/>
                    </a:lnTo>
                    <a:lnTo>
                      <a:pt x="29" y="20"/>
                    </a:lnTo>
                    <a:lnTo>
                      <a:pt x="29" y="10"/>
                    </a:lnTo>
                    <a:lnTo>
                      <a:pt x="19" y="10"/>
                    </a:lnTo>
                    <a:lnTo>
                      <a:pt x="19" y="0"/>
                    </a:lnTo>
                    <a:lnTo>
                      <a:pt x="0" y="0"/>
                    </a:lnTo>
                    <a:lnTo>
                      <a:pt x="39" y="0"/>
                    </a:lnTo>
                    <a:lnTo>
                      <a:pt x="49" y="10"/>
                    </a:lnTo>
                    <a:close/>
                  </a:path>
                </a:pathLst>
              </a:custGeom>
              <a:solidFill>
                <a:srgbClr val="FF4C7F"/>
              </a:solidFill>
              <a:ln w="15875">
                <a:solidFill>
                  <a:srgbClr val="FF3F72"/>
                </a:solidFill>
                <a:round/>
                <a:headEnd/>
                <a:tailEnd/>
              </a:ln>
            </p:spPr>
            <p:txBody>
              <a:bodyPr/>
              <a:lstStyle/>
              <a:p>
                <a:endParaRPr lang="es-ES_tradnl">
                  <a:solidFill>
                    <a:srgbClr val="000000"/>
                  </a:solidFill>
                </a:endParaRPr>
              </a:p>
            </p:txBody>
          </p:sp>
          <p:sp>
            <p:nvSpPr>
              <p:cNvPr id="498128" name="Freeform 219"/>
              <p:cNvSpPr>
                <a:spLocks/>
              </p:cNvSpPr>
              <p:nvPr/>
            </p:nvSpPr>
            <p:spPr bwMode="auto">
              <a:xfrm>
                <a:off x="484" y="1560"/>
                <a:ext cx="10" cy="10"/>
              </a:xfrm>
              <a:custGeom>
                <a:avLst/>
                <a:gdLst>
                  <a:gd name="T0" fmla="*/ 0 w 10"/>
                  <a:gd name="T1" fmla="*/ 0 h 10"/>
                  <a:gd name="T2" fmla="*/ 10 w 10"/>
                  <a:gd name="T3" fmla="*/ 10 h 10"/>
                  <a:gd name="T4" fmla="*/ 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0"/>
                    </a:moveTo>
                    <a:lnTo>
                      <a:pt x="10" y="10"/>
                    </a:lnTo>
                    <a:lnTo>
                      <a:pt x="0" y="0"/>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98129" name="Freeform 220"/>
              <p:cNvSpPr>
                <a:spLocks/>
              </p:cNvSpPr>
              <p:nvPr/>
            </p:nvSpPr>
            <p:spPr bwMode="auto">
              <a:xfrm>
                <a:off x="621" y="1540"/>
                <a:ext cx="20" cy="50"/>
              </a:xfrm>
              <a:custGeom>
                <a:avLst/>
                <a:gdLst>
                  <a:gd name="T0" fmla="*/ 20 w 20"/>
                  <a:gd name="T1" fmla="*/ 0 h 50"/>
                  <a:gd name="T2" fmla="*/ 20 w 20"/>
                  <a:gd name="T3" fmla="*/ 30 h 50"/>
                  <a:gd name="T4" fmla="*/ 10 w 20"/>
                  <a:gd name="T5" fmla="*/ 30 h 50"/>
                  <a:gd name="T6" fmla="*/ 10 w 20"/>
                  <a:gd name="T7" fmla="*/ 40 h 50"/>
                  <a:gd name="T8" fmla="*/ 0 w 20"/>
                  <a:gd name="T9" fmla="*/ 50 h 50"/>
                  <a:gd name="T10" fmla="*/ 0 60000 65536"/>
                  <a:gd name="T11" fmla="*/ 0 60000 65536"/>
                  <a:gd name="T12" fmla="*/ 0 60000 65536"/>
                  <a:gd name="T13" fmla="*/ 0 60000 65536"/>
                  <a:gd name="T14" fmla="*/ 0 60000 65536"/>
                  <a:gd name="T15" fmla="*/ 0 w 20"/>
                  <a:gd name="T16" fmla="*/ 0 h 50"/>
                  <a:gd name="T17" fmla="*/ 20 w 20"/>
                  <a:gd name="T18" fmla="*/ 50 h 50"/>
                </a:gdLst>
                <a:ahLst/>
                <a:cxnLst>
                  <a:cxn ang="T10">
                    <a:pos x="T0" y="T1"/>
                  </a:cxn>
                  <a:cxn ang="T11">
                    <a:pos x="T2" y="T3"/>
                  </a:cxn>
                  <a:cxn ang="T12">
                    <a:pos x="T4" y="T5"/>
                  </a:cxn>
                  <a:cxn ang="T13">
                    <a:pos x="T6" y="T7"/>
                  </a:cxn>
                  <a:cxn ang="T14">
                    <a:pos x="T8" y="T9"/>
                  </a:cxn>
                </a:cxnLst>
                <a:rect l="T15" t="T16" r="T17" b="T18"/>
                <a:pathLst>
                  <a:path w="20" h="50">
                    <a:moveTo>
                      <a:pt x="20" y="0"/>
                    </a:moveTo>
                    <a:lnTo>
                      <a:pt x="20" y="30"/>
                    </a:lnTo>
                    <a:lnTo>
                      <a:pt x="10" y="30"/>
                    </a:lnTo>
                    <a:lnTo>
                      <a:pt x="10" y="40"/>
                    </a:lnTo>
                    <a:lnTo>
                      <a:pt x="0" y="50"/>
                    </a:lnTo>
                  </a:path>
                </a:pathLst>
              </a:custGeom>
              <a:noFill/>
              <a:ln w="15875">
                <a:solidFill>
                  <a:srgbClr val="FF3F8C"/>
                </a:solidFill>
                <a:round/>
                <a:headEnd/>
                <a:tailEnd/>
              </a:ln>
            </p:spPr>
            <p:txBody>
              <a:bodyPr/>
              <a:lstStyle/>
              <a:p>
                <a:endParaRPr lang="es-ES_tradnl">
                  <a:solidFill>
                    <a:srgbClr val="000000"/>
                  </a:solidFill>
                </a:endParaRPr>
              </a:p>
            </p:txBody>
          </p:sp>
          <p:sp>
            <p:nvSpPr>
              <p:cNvPr id="498130" name="Line 221"/>
              <p:cNvSpPr>
                <a:spLocks noChangeShapeType="1"/>
              </p:cNvSpPr>
              <p:nvPr/>
            </p:nvSpPr>
            <p:spPr bwMode="auto">
              <a:xfrm flipH="1">
                <a:off x="612" y="1590"/>
                <a:ext cx="9" cy="10"/>
              </a:xfrm>
              <a:prstGeom prst="line">
                <a:avLst/>
              </a:prstGeom>
              <a:noFill/>
              <a:ln w="15875">
                <a:solidFill>
                  <a:srgbClr val="FF3F8C"/>
                </a:solidFill>
                <a:round/>
                <a:headEnd/>
                <a:tailEnd/>
              </a:ln>
            </p:spPr>
            <p:txBody>
              <a:bodyPr/>
              <a:lstStyle/>
              <a:p>
                <a:endParaRPr lang="es-ES_tradnl">
                  <a:solidFill>
                    <a:srgbClr val="000000"/>
                  </a:solidFill>
                </a:endParaRPr>
              </a:p>
            </p:txBody>
          </p:sp>
          <p:sp>
            <p:nvSpPr>
              <p:cNvPr id="498131" name="Line 222"/>
              <p:cNvSpPr>
                <a:spLocks noChangeShapeType="1"/>
              </p:cNvSpPr>
              <p:nvPr/>
            </p:nvSpPr>
            <p:spPr bwMode="auto">
              <a:xfrm>
                <a:off x="572" y="1511"/>
                <a:ext cx="1" cy="20"/>
              </a:xfrm>
              <a:prstGeom prst="line">
                <a:avLst/>
              </a:prstGeom>
              <a:noFill/>
              <a:ln w="15875">
                <a:solidFill>
                  <a:srgbClr val="FF4F51"/>
                </a:solidFill>
                <a:round/>
                <a:headEnd/>
                <a:tailEnd/>
              </a:ln>
            </p:spPr>
            <p:txBody>
              <a:bodyPr/>
              <a:lstStyle/>
              <a:p>
                <a:endParaRPr lang="es-ES_tradnl">
                  <a:solidFill>
                    <a:srgbClr val="000000"/>
                  </a:solidFill>
                </a:endParaRPr>
              </a:p>
            </p:txBody>
          </p:sp>
          <p:sp>
            <p:nvSpPr>
              <p:cNvPr id="498132" name="Freeform 223"/>
              <p:cNvSpPr>
                <a:spLocks/>
              </p:cNvSpPr>
              <p:nvPr/>
            </p:nvSpPr>
            <p:spPr bwMode="auto">
              <a:xfrm>
                <a:off x="543" y="1699"/>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FF6051"/>
                </a:solidFill>
                <a:round/>
                <a:headEnd/>
                <a:tailEnd/>
              </a:ln>
            </p:spPr>
            <p:txBody>
              <a:bodyPr/>
              <a:lstStyle/>
              <a:p>
                <a:endParaRPr lang="es-ES_tradnl">
                  <a:solidFill>
                    <a:srgbClr val="000000"/>
                  </a:solidFill>
                </a:endParaRPr>
              </a:p>
            </p:txBody>
          </p:sp>
          <p:sp>
            <p:nvSpPr>
              <p:cNvPr id="498133" name="Freeform 224"/>
              <p:cNvSpPr>
                <a:spLocks/>
              </p:cNvSpPr>
              <p:nvPr/>
            </p:nvSpPr>
            <p:spPr bwMode="auto">
              <a:xfrm>
                <a:off x="533" y="1728"/>
                <a:ext cx="10" cy="10"/>
              </a:xfrm>
              <a:custGeom>
                <a:avLst/>
                <a:gdLst>
                  <a:gd name="T0" fmla="*/ 10 w 10"/>
                  <a:gd name="T1" fmla="*/ 0 h 10"/>
                  <a:gd name="T2" fmla="*/ 0 w 10"/>
                  <a:gd name="T3" fmla="*/ 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0" y="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498134" name="Freeform 225"/>
              <p:cNvSpPr>
                <a:spLocks/>
              </p:cNvSpPr>
              <p:nvPr/>
            </p:nvSpPr>
            <p:spPr bwMode="auto">
              <a:xfrm>
                <a:off x="553" y="1699"/>
                <a:ext cx="19" cy="20"/>
              </a:xfrm>
              <a:custGeom>
                <a:avLst/>
                <a:gdLst>
                  <a:gd name="T0" fmla="*/ 19 w 19"/>
                  <a:gd name="T1" fmla="*/ 0 h 20"/>
                  <a:gd name="T2" fmla="*/ 19 w 19"/>
                  <a:gd name="T3" fmla="*/ 10 h 20"/>
                  <a:gd name="T4" fmla="*/ 10 w 19"/>
                  <a:gd name="T5" fmla="*/ 10 h 20"/>
                  <a:gd name="T6" fmla="*/ 10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9" y="0"/>
                    </a:moveTo>
                    <a:lnTo>
                      <a:pt x="19" y="10"/>
                    </a:lnTo>
                    <a:lnTo>
                      <a:pt x="10" y="10"/>
                    </a:lnTo>
                    <a:lnTo>
                      <a:pt x="10" y="20"/>
                    </a:lnTo>
                    <a:lnTo>
                      <a:pt x="0" y="20"/>
                    </a:lnTo>
                  </a:path>
                </a:pathLst>
              </a:custGeom>
              <a:noFill/>
              <a:ln w="15875">
                <a:solidFill>
                  <a:srgbClr val="FF6051"/>
                </a:solidFill>
                <a:round/>
                <a:headEnd/>
                <a:tailEnd/>
              </a:ln>
            </p:spPr>
            <p:txBody>
              <a:bodyPr/>
              <a:lstStyle/>
              <a:p>
                <a:endParaRPr lang="es-ES_tradnl">
                  <a:solidFill>
                    <a:srgbClr val="000000"/>
                  </a:solidFill>
                </a:endParaRPr>
              </a:p>
            </p:txBody>
          </p:sp>
          <p:sp>
            <p:nvSpPr>
              <p:cNvPr id="498135" name="Freeform 226"/>
              <p:cNvSpPr>
                <a:spLocks/>
              </p:cNvSpPr>
              <p:nvPr/>
            </p:nvSpPr>
            <p:spPr bwMode="auto">
              <a:xfrm>
                <a:off x="533" y="1719"/>
                <a:ext cx="20" cy="19"/>
              </a:xfrm>
              <a:custGeom>
                <a:avLst/>
                <a:gdLst>
                  <a:gd name="T0" fmla="*/ 20 w 20"/>
                  <a:gd name="T1" fmla="*/ 0 h 19"/>
                  <a:gd name="T2" fmla="*/ 20 w 20"/>
                  <a:gd name="T3" fmla="*/ 9 h 19"/>
                  <a:gd name="T4" fmla="*/ 10 w 20"/>
                  <a:gd name="T5" fmla="*/ 19 h 19"/>
                  <a:gd name="T6" fmla="*/ 0 w 20"/>
                  <a:gd name="T7" fmla="*/ 19 h 19"/>
                  <a:gd name="T8" fmla="*/ 0 60000 65536"/>
                  <a:gd name="T9" fmla="*/ 0 60000 65536"/>
                  <a:gd name="T10" fmla="*/ 0 60000 65536"/>
                  <a:gd name="T11" fmla="*/ 0 60000 65536"/>
                  <a:gd name="T12" fmla="*/ 0 w 20"/>
                  <a:gd name="T13" fmla="*/ 0 h 19"/>
                  <a:gd name="T14" fmla="*/ 20 w 20"/>
                  <a:gd name="T15" fmla="*/ 19 h 19"/>
                </a:gdLst>
                <a:ahLst/>
                <a:cxnLst>
                  <a:cxn ang="T8">
                    <a:pos x="T0" y="T1"/>
                  </a:cxn>
                  <a:cxn ang="T9">
                    <a:pos x="T2" y="T3"/>
                  </a:cxn>
                  <a:cxn ang="T10">
                    <a:pos x="T4" y="T5"/>
                  </a:cxn>
                  <a:cxn ang="T11">
                    <a:pos x="T6" y="T7"/>
                  </a:cxn>
                </a:cxnLst>
                <a:rect l="T12" t="T13" r="T14" b="T15"/>
                <a:pathLst>
                  <a:path w="20" h="19">
                    <a:moveTo>
                      <a:pt x="20" y="0"/>
                    </a:moveTo>
                    <a:lnTo>
                      <a:pt x="20" y="9"/>
                    </a:lnTo>
                    <a:lnTo>
                      <a:pt x="10" y="19"/>
                    </a:lnTo>
                    <a:lnTo>
                      <a:pt x="0" y="19"/>
                    </a:lnTo>
                  </a:path>
                </a:pathLst>
              </a:custGeom>
              <a:noFill/>
              <a:ln w="15875">
                <a:solidFill>
                  <a:srgbClr val="FF6051"/>
                </a:solidFill>
                <a:round/>
                <a:headEnd/>
                <a:tailEnd/>
              </a:ln>
            </p:spPr>
            <p:txBody>
              <a:bodyPr/>
              <a:lstStyle/>
              <a:p>
                <a:endParaRPr lang="es-ES_tradnl">
                  <a:solidFill>
                    <a:srgbClr val="000000"/>
                  </a:solidFill>
                </a:endParaRPr>
              </a:p>
            </p:txBody>
          </p:sp>
          <p:sp>
            <p:nvSpPr>
              <p:cNvPr id="498136" name="Freeform 227"/>
              <p:cNvSpPr>
                <a:spLocks/>
              </p:cNvSpPr>
              <p:nvPr/>
            </p:nvSpPr>
            <p:spPr bwMode="auto">
              <a:xfrm>
                <a:off x="563" y="1709"/>
                <a:ext cx="29" cy="10"/>
              </a:xfrm>
              <a:custGeom>
                <a:avLst/>
                <a:gdLst>
                  <a:gd name="T0" fmla="*/ 29 w 29"/>
                  <a:gd name="T1" fmla="*/ 0 h 10"/>
                  <a:gd name="T2" fmla="*/ 9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9" y="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498137" name="Line 228"/>
              <p:cNvSpPr>
                <a:spLocks noChangeShapeType="1"/>
              </p:cNvSpPr>
              <p:nvPr/>
            </p:nvSpPr>
            <p:spPr bwMode="auto">
              <a:xfrm flipH="1">
                <a:off x="543" y="1719"/>
                <a:ext cx="20" cy="19"/>
              </a:xfrm>
              <a:prstGeom prst="line">
                <a:avLst/>
              </a:prstGeom>
              <a:noFill/>
              <a:ln w="15875">
                <a:solidFill>
                  <a:srgbClr val="FF6051"/>
                </a:solidFill>
                <a:round/>
                <a:headEnd/>
                <a:tailEnd/>
              </a:ln>
            </p:spPr>
            <p:txBody>
              <a:bodyPr/>
              <a:lstStyle/>
              <a:p>
                <a:endParaRPr lang="es-ES_tradnl">
                  <a:solidFill>
                    <a:srgbClr val="000000"/>
                  </a:solidFill>
                </a:endParaRPr>
              </a:p>
            </p:txBody>
          </p:sp>
          <p:sp>
            <p:nvSpPr>
              <p:cNvPr id="498138" name="Freeform 229"/>
              <p:cNvSpPr>
                <a:spLocks/>
              </p:cNvSpPr>
              <p:nvPr/>
            </p:nvSpPr>
            <p:spPr bwMode="auto">
              <a:xfrm>
                <a:off x="572" y="1709"/>
                <a:ext cx="10" cy="10"/>
              </a:xfrm>
              <a:custGeom>
                <a:avLst/>
                <a:gdLst>
                  <a:gd name="T0" fmla="*/ 10 w 10"/>
                  <a:gd name="T1" fmla="*/ 0 h 10"/>
                  <a:gd name="T2" fmla="*/ 10 w 10"/>
                  <a:gd name="T3" fmla="*/ 10 h 10"/>
                  <a:gd name="T4" fmla="*/ 0 w 10"/>
                  <a:gd name="T5" fmla="*/ 1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10" y="0"/>
                    </a:moveTo>
                    <a:lnTo>
                      <a:pt x="10" y="10"/>
                    </a:lnTo>
                    <a:lnTo>
                      <a:pt x="0" y="10"/>
                    </a:lnTo>
                  </a:path>
                </a:pathLst>
              </a:custGeom>
              <a:noFill/>
              <a:ln w="15875">
                <a:solidFill>
                  <a:srgbClr val="FF6051"/>
                </a:solidFill>
                <a:round/>
                <a:headEnd/>
                <a:tailEnd/>
              </a:ln>
            </p:spPr>
            <p:txBody>
              <a:bodyPr/>
              <a:lstStyle/>
              <a:p>
                <a:endParaRPr lang="es-ES_tradnl">
                  <a:solidFill>
                    <a:srgbClr val="000000"/>
                  </a:solidFill>
                </a:endParaRPr>
              </a:p>
            </p:txBody>
          </p:sp>
          <p:sp>
            <p:nvSpPr>
              <p:cNvPr id="498139" name="Freeform 230"/>
              <p:cNvSpPr>
                <a:spLocks/>
              </p:cNvSpPr>
              <p:nvPr/>
            </p:nvSpPr>
            <p:spPr bwMode="auto">
              <a:xfrm>
                <a:off x="553" y="1719"/>
                <a:ext cx="19" cy="9"/>
              </a:xfrm>
              <a:custGeom>
                <a:avLst/>
                <a:gdLst>
                  <a:gd name="T0" fmla="*/ 19 w 19"/>
                  <a:gd name="T1" fmla="*/ 0 h 9"/>
                  <a:gd name="T2" fmla="*/ 10 w 19"/>
                  <a:gd name="T3" fmla="*/ 9 h 9"/>
                  <a:gd name="T4" fmla="*/ 0 w 19"/>
                  <a:gd name="T5" fmla="*/ 9 h 9"/>
                  <a:gd name="T6" fmla="*/ 0 60000 65536"/>
                  <a:gd name="T7" fmla="*/ 0 60000 65536"/>
                  <a:gd name="T8" fmla="*/ 0 60000 65536"/>
                  <a:gd name="T9" fmla="*/ 0 w 19"/>
                  <a:gd name="T10" fmla="*/ 0 h 9"/>
                  <a:gd name="T11" fmla="*/ 19 w 19"/>
                  <a:gd name="T12" fmla="*/ 9 h 9"/>
                </a:gdLst>
                <a:ahLst/>
                <a:cxnLst>
                  <a:cxn ang="T6">
                    <a:pos x="T0" y="T1"/>
                  </a:cxn>
                  <a:cxn ang="T7">
                    <a:pos x="T2" y="T3"/>
                  </a:cxn>
                  <a:cxn ang="T8">
                    <a:pos x="T4" y="T5"/>
                  </a:cxn>
                </a:cxnLst>
                <a:rect l="T9" t="T10" r="T11" b="T12"/>
                <a:pathLst>
                  <a:path w="19" h="9">
                    <a:moveTo>
                      <a:pt x="19" y="0"/>
                    </a:moveTo>
                    <a:lnTo>
                      <a:pt x="10" y="9"/>
                    </a:lnTo>
                    <a:lnTo>
                      <a:pt x="0" y="9"/>
                    </a:lnTo>
                  </a:path>
                </a:pathLst>
              </a:custGeom>
              <a:noFill/>
              <a:ln w="15875">
                <a:solidFill>
                  <a:srgbClr val="FF6051"/>
                </a:solidFill>
                <a:round/>
                <a:headEnd/>
                <a:tailEnd/>
              </a:ln>
            </p:spPr>
            <p:txBody>
              <a:bodyPr/>
              <a:lstStyle/>
              <a:p>
                <a:endParaRPr lang="es-ES_tradnl">
                  <a:solidFill>
                    <a:srgbClr val="000000"/>
                  </a:solidFill>
                </a:endParaRPr>
              </a:p>
            </p:txBody>
          </p:sp>
          <p:sp>
            <p:nvSpPr>
              <p:cNvPr id="498140" name="Freeform 231"/>
              <p:cNvSpPr>
                <a:spLocks/>
              </p:cNvSpPr>
              <p:nvPr/>
            </p:nvSpPr>
            <p:spPr bwMode="auto">
              <a:xfrm>
                <a:off x="553" y="1699"/>
                <a:ext cx="10" cy="20"/>
              </a:xfrm>
              <a:custGeom>
                <a:avLst/>
                <a:gdLst>
                  <a:gd name="T0" fmla="*/ 0 w 10"/>
                  <a:gd name="T1" fmla="*/ 20 h 20"/>
                  <a:gd name="T2" fmla="*/ 0 w 10"/>
                  <a:gd name="T3" fmla="*/ 10 h 20"/>
                  <a:gd name="T4" fmla="*/ 10 w 10"/>
                  <a:gd name="T5" fmla="*/ 10 h 20"/>
                  <a:gd name="T6" fmla="*/ 10 w 10"/>
                  <a:gd name="T7" fmla="*/ 0 h 20"/>
                  <a:gd name="T8" fmla="*/ 0 60000 65536"/>
                  <a:gd name="T9" fmla="*/ 0 60000 65536"/>
                  <a:gd name="T10" fmla="*/ 0 60000 65536"/>
                  <a:gd name="T11" fmla="*/ 0 60000 65536"/>
                  <a:gd name="T12" fmla="*/ 0 w 10"/>
                  <a:gd name="T13" fmla="*/ 0 h 20"/>
                  <a:gd name="T14" fmla="*/ 10 w 10"/>
                  <a:gd name="T15" fmla="*/ 20 h 20"/>
                </a:gdLst>
                <a:ahLst/>
                <a:cxnLst>
                  <a:cxn ang="T8">
                    <a:pos x="T0" y="T1"/>
                  </a:cxn>
                  <a:cxn ang="T9">
                    <a:pos x="T2" y="T3"/>
                  </a:cxn>
                  <a:cxn ang="T10">
                    <a:pos x="T4" y="T5"/>
                  </a:cxn>
                  <a:cxn ang="T11">
                    <a:pos x="T6" y="T7"/>
                  </a:cxn>
                </a:cxnLst>
                <a:rect l="T12" t="T13" r="T14" b="T15"/>
                <a:pathLst>
                  <a:path w="10" h="20">
                    <a:moveTo>
                      <a:pt x="0" y="20"/>
                    </a:moveTo>
                    <a:lnTo>
                      <a:pt x="0" y="10"/>
                    </a:lnTo>
                    <a:lnTo>
                      <a:pt x="10" y="10"/>
                    </a:lnTo>
                    <a:lnTo>
                      <a:pt x="10" y="0"/>
                    </a:lnTo>
                  </a:path>
                </a:pathLst>
              </a:custGeom>
              <a:noFill/>
              <a:ln w="15875">
                <a:solidFill>
                  <a:srgbClr val="FF6051"/>
                </a:solidFill>
                <a:round/>
                <a:headEnd/>
                <a:tailEnd/>
              </a:ln>
            </p:spPr>
            <p:txBody>
              <a:bodyPr/>
              <a:lstStyle/>
              <a:p>
                <a:endParaRPr lang="es-ES_tradnl">
                  <a:solidFill>
                    <a:srgbClr val="000000"/>
                  </a:solidFill>
                </a:endParaRPr>
              </a:p>
            </p:txBody>
          </p:sp>
          <p:sp>
            <p:nvSpPr>
              <p:cNvPr id="498141" name="Line 232"/>
              <p:cNvSpPr>
                <a:spLocks noChangeShapeType="1"/>
              </p:cNvSpPr>
              <p:nvPr/>
            </p:nvSpPr>
            <p:spPr bwMode="auto">
              <a:xfrm>
                <a:off x="425" y="1570"/>
                <a:ext cx="10"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2" name="Freeform 233"/>
              <p:cNvSpPr>
                <a:spLocks/>
              </p:cNvSpPr>
              <p:nvPr/>
            </p:nvSpPr>
            <p:spPr bwMode="auto">
              <a:xfrm>
                <a:off x="406" y="1521"/>
                <a:ext cx="19" cy="10"/>
              </a:xfrm>
              <a:custGeom>
                <a:avLst/>
                <a:gdLst>
                  <a:gd name="T0" fmla="*/ 0 w 19"/>
                  <a:gd name="T1" fmla="*/ 0 h 10"/>
                  <a:gd name="T2" fmla="*/ 9 w 19"/>
                  <a:gd name="T3" fmla="*/ 0 h 10"/>
                  <a:gd name="T4" fmla="*/ 9 w 19"/>
                  <a:gd name="T5" fmla="*/ 10 h 10"/>
                  <a:gd name="T6" fmla="*/ 19 w 19"/>
                  <a:gd name="T7" fmla="*/ 10 h 10"/>
                  <a:gd name="T8" fmla="*/ 0 60000 65536"/>
                  <a:gd name="T9" fmla="*/ 0 60000 65536"/>
                  <a:gd name="T10" fmla="*/ 0 60000 65536"/>
                  <a:gd name="T11" fmla="*/ 0 60000 65536"/>
                  <a:gd name="T12" fmla="*/ 0 w 19"/>
                  <a:gd name="T13" fmla="*/ 0 h 10"/>
                  <a:gd name="T14" fmla="*/ 19 w 19"/>
                  <a:gd name="T15" fmla="*/ 10 h 10"/>
                </a:gdLst>
                <a:ahLst/>
                <a:cxnLst>
                  <a:cxn ang="T8">
                    <a:pos x="T0" y="T1"/>
                  </a:cxn>
                  <a:cxn ang="T9">
                    <a:pos x="T2" y="T3"/>
                  </a:cxn>
                  <a:cxn ang="T10">
                    <a:pos x="T4" y="T5"/>
                  </a:cxn>
                  <a:cxn ang="T11">
                    <a:pos x="T6" y="T7"/>
                  </a:cxn>
                </a:cxnLst>
                <a:rect l="T12" t="T13" r="T14" b="T15"/>
                <a:pathLst>
                  <a:path w="19" h="10">
                    <a:moveTo>
                      <a:pt x="0" y="0"/>
                    </a:moveTo>
                    <a:lnTo>
                      <a:pt x="9" y="0"/>
                    </a:lnTo>
                    <a:lnTo>
                      <a:pt x="9" y="10"/>
                    </a:lnTo>
                    <a:lnTo>
                      <a:pt x="19" y="10"/>
                    </a:lnTo>
                  </a:path>
                </a:pathLst>
              </a:custGeom>
              <a:noFill/>
              <a:ln w="15875">
                <a:solidFill>
                  <a:srgbClr val="F41C4F"/>
                </a:solidFill>
                <a:round/>
                <a:headEnd/>
                <a:tailEnd/>
              </a:ln>
            </p:spPr>
            <p:txBody>
              <a:bodyPr/>
              <a:lstStyle/>
              <a:p>
                <a:endParaRPr lang="es-ES_tradnl">
                  <a:solidFill>
                    <a:srgbClr val="000000"/>
                  </a:solidFill>
                </a:endParaRPr>
              </a:p>
            </p:txBody>
          </p:sp>
          <p:sp>
            <p:nvSpPr>
              <p:cNvPr id="498143" name="Line 234"/>
              <p:cNvSpPr>
                <a:spLocks noChangeShapeType="1"/>
              </p:cNvSpPr>
              <p:nvPr/>
            </p:nvSpPr>
            <p:spPr bwMode="auto">
              <a:xfrm>
                <a:off x="425" y="1531"/>
                <a:ext cx="20"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4" name="Line 235"/>
              <p:cNvSpPr>
                <a:spLocks noChangeShapeType="1"/>
              </p:cNvSpPr>
              <p:nvPr/>
            </p:nvSpPr>
            <p:spPr bwMode="auto">
              <a:xfrm>
                <a:off x="455" y="1531"/>
                <a:ext cx="1"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5" name="Line 236"/>
              <p:cNvSpPr>
                <a:spLocks noChangeShapeType="1"/>
              </p:cNvSpPr>
              <p:nvPr/>
            </p:nvSpPr>
            <p:spPr bwMode="auto">
              <a:xfrm>
                <a:off x="494" y="1531"/>
                <a:ext cx="1" cy="2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6" name="Line 237"/>
              <p:cNvSpPr>
                <a:spLocks noChangeShapeType="1"/>
              </p:cNvSpPr>
              <p:nvPr/>
            </p:nvSpPr>
            <p:spPr bwMode="auto">
              <a:xfrm>
                <a:off x="484" y="1531"/>
                <a:ext cx="1" cy="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7" name="Line 238"/>
              <p:cNvSpPr>
                <a:spLocks noChangeShapeType="1"/>
              </p:cNvSpPr>
              <p:nvPr/>
            </p:nvSpPr>
            <p:spPr bwMode="auto">
              <a:xfrm flipH="1">
                <a:off x="661" y="1709"/>
                <a:ext cx="58"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8" name="Line 239"/>
              <p:cNvSpPr>
                <a:spLocks noChangeShapeType="1"/>
              </p:cNvSpPr>
              <p:nvPr/>
            </p:nvSpPr>
            <p:spPr bwMode="auto">
              <a:xfrm flipH="1">
                <a:off x="670" y="1689"/>
                <a:ext cx="59"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49" name="Line 240"/>
              <p:cNvSpPr>
                <a:spLocks noChangeShapeType="1"/>
              </p:cNvSpPr>
              <p:nvPr/>
            </p:nvSpPr>
            <p:spPr bwMode="auto">
              <a:xfrm>
                <a:off x="690" y="1679"/>
                <a:ext cx="29"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50" name="Freeform 241"/>
              <p:cNvSpPr>
                <a:spLocks/>
              </p:cNvSpPr>
              <p:nvPr/>
            </p:nvSpPr>
            <p:spPr bwMode="auto">
              <a:xfrm>
                <a:off x="670" y="1630"/>
                <a:ext cx="30" cy="9"/>
              </a:xfrm>
              <a:custGeom>
                <a:avLst/>
                <a:gdLst>
                  <a:gd name="T0" fmla="*/ 0 w 30"/>
                  <a:gd name="T1" fmla="*/ 9 h 9"/>
                  <a:gd name="T2" fmla="*/ 10 w 30"/>
                  <a:gd name="T3" fmla="*/ 9 h 9"/>
                  <a:gd name="T4" fmla="*/ 10 w 30"/>
                  <a:gd name="T5" fmla="*/ 0 h 9"/>
                  <a:gd name="T6" fmla="*/ 30 w 30"/>
                  <a:gd name="T7" fmla="*/ 0 h 9"/>
                  <a:gd name="T8" fmla="*/ 0 60000 65536"/>
                  <a:gd name="T9" fmla="*/ 0 60000 65536"/>
                  <a:gd name="T10" fmla="*/ 0 60000 65536"/>
                  <a:gd name="T11" fmla="*/ 0 60000 65536"/>
                  <a:gd name="T12" fmla="*/ 0 w 30"/>
                  <a:gd name="T13" fmla="*/ 0 h 9"/>
                  <a:gd name="T14" fmla="*/ 30 w 30"/>
                  <a:gd name="T15" fmla="*/ 9 h 9"/>
                </a:gdLst>
                <a:ahLst/>
                <a:cxnLst>
                  <a:cxn ang="T8">
                    <a:pos x="T0" y="T1"/>
                  </a:cxn>
                  <a:cxn ang="T9">
                    <a:pos x="T2" y="T3"/>
                  </a:cxn>
                  <a:cxn ang="T10">
                    <a:pos x="T4" y="T5"/>
                  </a:cxn>
                  <a:cxn ang="T11">
                    <a:pos x="T6" y="T7"/>
                  </a:cxn>
                </a:cxnLst>
                <a:rect l="T12" t="T13" r="T14" b="T15"/>
                <a:pathLst>
                  <a:path w="30" h="9">
                    <a:moveTo>
                      <a:pt x="0" y="9"/>
                    </a:moveTo>
                    <a:lnTo>
                      <a:pt x="10" y="9"/>
                    </a:lnTo>
                    <a:lnTo>
                      <a:pt x="10" y="0"/>
                    </a:lnTo>
                    <a:lnTo>
                      <a:pt x="3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51" name="Freeform 242"/>
              <p:cNvSpPr>
                <a:spLocks/>
              </p:cNvSpPr>
              <p:nvPr/>
            </p:nvSpPr>
            <p:spPr bwMode="auto">
              <a:xfrm>
                <a:off x="651" y="1610"/>
                <a:ext cx="39" cy="29"/>
              </a:xfrm>
              <a:custGeom>
                <a:avLst/>
                <a:gdLst>
                  <a:gd name="T0" fmla="*/ 39 w 39"/>
                  <a:gd name="T1" fmla="*/ 0 h 29"/>
                  <a:gd name="T2" fmla="*/ 29 w 39"/>
                  <a:gd name="T3" fmla="*/ 0 h 29"/>
                  <a:gd name="T4" fmla="*/ 29 w 39"/>
                  <a:gd name="T5" fmla="*/ 10 h 29"/>
                  <a:gd name="T6" fmla="*/ 19 w 39"/>
                  <a:gd name="T7" fmla="*/ 10 h 29"/>
                  <a:gd name="T8" fmla="*/ 0 w 39"/>
                  <a:gd name="T9" fmla="*/ 29 h 29"/>
                  <a:gd name="T10" fmla="*/ 0 60000 65536"/>
                  <a:gd name="T11" fmla="*/ 0 60000 65536"/>
                  <a:gd name="T12" fmla="*/ 0 60000 65536"/>
                  <a:gd name="T13" fmla="*/ 0 60000 65536"/>
                  <a:gd name="T14" fmla="*/ 0 60000 65536"/>
                  <a:gd name="T15" fmla="*/ 0 w 39"/>
                  <a:gd name="T16" fmla="*/ 0 h 29"/>
                  <a:gd name="T17" fmla="*/ 39 w 39"/>
                  <a:gd name="T18" fmla="*/ 29 h 29"/>
                </a:gdLst>
                <a:ahLst/>
                <a:cxnLst>
                  <a:cxn ang="T10">
                    <a:pos x="T0" y="T1"/>
                  </a:cxn>
                  <a:cxn ang="T11">
                    <a:pos x="T2" y="T3"/>
                  </a:cxn>
                  <a:cxn ang="T12">
                    <a:pos x="T4" y="T5"/>
                  </a:cxn>
                  <a:cxn ang="T13">
                    <a:pos x="T6" y="T7"/>
                  </a:cxn>
                  <a:cxn ang="T14">
                    <a:pos x="T8" y="T9"/>
                  </a:cxn>
                </a:cxnLst>
                <a:rect l="T15" t="T16" r="T17" b="T18"/>
                <a:pathLst>
                  <a:path w="39" h="29">
                    <a:moveTo>
                      <a:pt x="39" y="0"/>
                    </a:moveTo>
                    <a:lnTo>
                      <a:pt x="29" y="0"/>
                    </a:lnTo>
                    <a:lnTo>
                      <a:pt x="29" y="10"/>
                    </a:lnTo>
                    <a:lnTo>
                      <a:pt x="19" y="10"/>
                    </a:lnTo>
                    <a:lnTo>
                      <a:pt x="0" y="29"/>
                    </a:lnTo>
                  </a:path>
                </a:pathLst>
              </a:custGeom>
              <a:noFill/>
              <a:ln w="15875">
                <a:solidFill>
                  <a:srgbClr val="F41C4F"/>
                </a:solidFill>
                <a:round/>
                <a:headEnd/>
                <a:tailEnd/>
              </a:ln>
            </p:spPr>
            <p:txBody>
              <a:bodyPr/>
              <a:lstStyle/>
              <a:p>
                <a:endParaRPr lang="es-ES_tradnl">
                  <a:solidFill>
                    <a:srgbClr val="000000"/>
                  </a:solidFill>
                </a:endParaRPr>
              </a:p>
            </p:txBody>
          </p:sp>
          <p:sp>
            <p:nvSpPr>
              <p:cNvPr id="498152" name="Freeform 243"/>
              <p:cNvSpPr>
                <a:spLocks/>
              </p:cNvSpPr>
              <p:nvPr/>
            </p:nvSpPr>
            <p:spPr bwMode="auto">
              <a:xfrm>
                <a:off x="641" y="1620"/>
                <a:ext cx="20" cy="19"/>
              </a:xfrm>
              <a:custGeom>
                <a:avLst/>
                <a:gdLst>
                  <a:gd name="T0" fmla="*/ 0 w 20"/>
                  <a:gd name="T1" fmla="*/ 19 h 19"/>
                  <a:gd name="T2" fmla="*/ 0 w 20"/>
                  <a:gd name="T3" fmla="*/ 10 h 19"/>
                  <a:gd name="T4" fmla="*/ 10 w 20"/>
                  <a:gd name="T5" fmla="*/ 10 h 19"/>
                  <a:gd name="T6" fmla="*/ 10 w 20"/>
                  <a:gd name="T7" fmla="*/ 0 h 19"/>
                  <a:gd name="T8" fmla="*/ 20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0" y="19"/>
                    </a:moveTo>
                    <a:lnTo>
                      <a:pt x="0" y="10"/>
                    </a:lnTo>
                    <a:lnTo>
                      <a:pt x="10" y="10"/>
                    </a:lnTo>
                    <a:lnTo>
                      <a:pt x="10" y="0"/>
                    </a:lnTo>
                    <a:lnTo>
                      <a:pt x="2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53" name="Freeform 244"/>
              <p:cNvSpPr>
                <a:spLocks/>
              </p:cNvSpPr>
              <p:nvPr/>
            </p:nvSpPr>
            <p:spPr bwMode="auto">
              <a:xfrm>
                <a:off x="631" y="1719"/>
                <a:ext cx="39" cy="9"/>
              </a:xfrm>
              <a:custGeom>
                <a:avLst/>
                <a:gdLst>
                  <a:gd name="T0" fmla="*/ 0 w 39"/>
                  <a:gd name="T1" fmla="*/ 0 h 9"/>
                  <a:gd name="T2" fmla="*/ 30 w 39"/>
                  <a:gd name="T3" fmla="*/ 0 h 9"/>
                  <a:gd name="T4" fmla="*/ 39 w 39"/>
                  <a:gd name="T5" fmla="*/ 9 h 9"/>
                  <a:gd name="T6" fmla="*/ 0 60000 65536"/>
                  <a:gd name="T7" fmla="*/ 0 60000 65536"/>
                  <a:gd name="T8" fmla="*/ 0 60000 65536"/>
                  <a:gd name="T9" fmla="*/ 0 w 39"/>
                  <a:gd name="T10" fmla="*/ 0 h 9"/>
                  <a:gd name="T11" fmla="*/ 39 w 39"/>
                  <a:gd name="T12" fmla="*/ 9 h 9"/>
                </a:gdLst>
                <a:ahLst/>
                <a:cxnLst>
                  <a:cxn ang="T6">
                    <a:pos x="T0" y="T1"/>
                  </a:cxn>
                  <a:cxn ang="T7">
                    <a:pos x="T2" y="T3"/>
                  </a:cxn>
                  <a:cxn ang="T8">
                    <a:pos x="T4" y="T5"/>
                  </a:cxn>
                </a:cxnLst>
                <a:rect l="T9" t="T10" r="T11" b="T12"/>
                <a:pathLst>
                  <a:path w="39" h="9">
                    <a:moveTo>
                      <a:pt x="0" y="0"/>
                    </a:moveTo>
                    <a:lnTo>
                      <a:pt x="30" y="0"/>
                    </a:lnTo>
                    <a:lnTo>
                      <a:pt x="39" y="9"/>
                    </a:lnTo>
                  </a:path>
                </a:pathLst>
              </a:custGeom>
              <a:noFill/>
              <a:ln w="15875">
                <a:solidFill>
                  <a:srgbClr val="F41C4F"/>
                </a:solidFill>
                <a:round/>
                <a:headEnd/>
                <a:tailEnd/>
              </a:ln>
            </p:spPr>
            <p:txBody>
              <a:bodyPr/>
              <a:lstStyle/>
              <a:p>
                <a:endParaRPr lang="es-ES_tradnl">
                  <a:solidFill>
                    <a:srgbClr val="000000"/>
                  </a:solidFill>
                </a:endParaRPr>
              </a:p>
            </p:txBody>
          </p:sp>
          <p:sp>
            <p:nvSpPr>
              <p:cNvPr id="498154" name="Line 245"/>
              <p:cNvSpPr>
                <a:spLocks noChangeShapeType="1"/>
              </p:cNvSpPr>
              <p:nvPr/>
            </p:nvSpPr>
            <p:spPr bwMode="auto">
              <a:xfrm>
                <a:off x="582" y="1738"/>
                <a:ext cx="10"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55" name="Line 246"/>
              <p:cNvSpPr>
                <a:spLocks noChangeShapeType="1"/>
              </p:cNvSpPr>
              <p:nvPr/>
            </p:nvSpPr>
            <p:spPr bwMode="auto">
              <a:xfrm flipH="1" flipV="1">
                <a:off x="553" y="1501"/>
                <a:ext cx="10"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56" name="Freeform 247"/>
              <p:cNvSpPr>
                <a:spLocks/>
              </p:cNvSpPr>
              <p:nvPr/>
            </p:nvSpPr>
            <p:spPr bwMode="auto">
              <a:xfrm>
                <a:off x="563" y="1481"/>
                <a:ext cx="9" cy="20"/>
              </a:xfrm>
              <a:custGeom>
                <a:avLst/>
                <a:gdLst>
                  <a:gd name="T0" fmla="*/ 9 w 9"/>
                  <a:gd name="T1" fmla="*/ 20 h 20"/>
                  <a:gd name="T2" fmla="*/ 9 w 9"/>
                  <a:gd name="T3" fmla="*/ 10 h 20"/>
                  <a:gd name="T4" fmla="*/ 0 w 9"/>
                  <a:gd name="T5" fmla="*/ 10 h 20"/>
                  <a:gd name="T6" fmla="*/ 0 w 9"/>
                  <a:gd name="T7" fmla="*/ 0 h 20"/>
                  <a:gd name="T8" fmla="*/ 0 60000 65536"/>
                  <a:gd name="T9" fmla="*/ 0 60000 65536"/>
                  <a:gd name="T10" fmla="*/ 0 60000 65536"/>
                  <a:gd name="T11" fmla="*/ 0 60000 65536"/>
                  <a:gd name="T12" fmla="*/ 0 w 9"/>
                  <a:gd name="T13" fmla="*/ 0 h 20"/>
                  <a:gd name="T14" fmla="*/ 9 w 9"/>
                  <a:gd name="T15" fmla="*/ 20 h 20"/>
                </a:gdLst>
                <a:ahLst/>
                <a:cxnLst>
                  <a:cxn ang="T8">
                    <a:pos x="T0" y="T1"/>
                  </a:cxn>
                  <a:cxn ang="T9">
                    <a:pos x="T2" y="T3"/>
                  </a:cxn>
                  <a:cxn ang="T10">
                    <a:pos x="T4" y="T5"/>
                  </a:cxn>
                  <a:cxn ang="T11">
                    <a:pos x="T6" y="T7"/>
                  </a:cxn>
                </a:cxnLst>
                <a:rect l="T12" t="T13" r="T14" b="T15"/>
                <a:pathLst>
                  <a:path w="9" h="20">
                    <a:moveTo>
                      <a:pt x="9" y="20"/>
                    </a:moveTo>
                    <a:lnTo>
                      <a:pt x="9" y="10"/>
                    </a:lnTo>
                    <a:lnTo>
                      <a:pt x="0" y="10"/>
                    </a:lnTo>
                    <a:lnTo>
                      <a:pt x="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57" name="Freeform 248"/>
              <p:cNvSpPr>
                <a:spLocks/>
              </p:cNvSpPr>
              <p:nvPr/>
            </p:nvSpPr>
            <p:spPr bwMode="auto">
              <a:xfrm>
                <a:off x="592" y="1451"/>
                <a:ext cx="10" cy="20"/>
              </a:xfrm>
              <a:custGeom>
                <a:avLst/>
                <a:gdLst>
                  <a:gd name="T0" fmla="*/ 10 w 10"/>
                  <a:gd name="T1" fmla="*/ 20 h 20"/>
                  <a:gd name="T2" fmla="*/ 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10"/>
                    </a:lnTo>
                    <a:lnTo>
                      <a:pt x="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58" name="Line 249"/>
              <p:cNvSpPr>
                <a:spLocks noChangeShapeType="1"/>
              </p:cNvSpPr>
              <p:nvPr/>
            </p:nvSpPr>
            <p:spPr bwMode="auto">
              <a:xfrm flipV="1">
                <a:off x="612" y="1461"/>
                <a:ext cx="9" cy="1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59" name="Freeform 250"/>
              <p:cNvSpPr>
                <a:spLocks/>
              </p:cNvSpPr>
              <p:nvPr/>
            </p:nvSpPr>
            <p:spPr bwMode="auto">
              <a:xfrm>
                <a:off x="621" y="146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60" name="Freeform 251"/>
              <p:cNvSpPr>
                <a:spLocks/>
              </p:cNvSpPr>
              <p:nvPr/>
            </p:nvSpPr>
            <p:spPr bwMode="auto">
              <a:xfrm>
                <a:off x="631" y="1471"/>
                <a:ext cx="10" cy="20"/>
              </a:xfrm>
              <a:custGeom>
                <a:avLst/>
                <a:gdLst>
                  <a:gd name="T0" fmla="*/ 0 w 10"/>
                  <a:gd name="T1" fmla="*/ 20 h 20"/>
                  <a:gd name="T2" fmla="*/ 10 w 10"/>
                  <a:gd name="T3" fmla="*/ 2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10" y="20"/>
                    </a:lnTo>
                    <a:lnTo>
                      <a:pt x="1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61" name="Freeform 252"/>
              <p:cNvSpPr>
                <a:spLocks/>
              </p:cNvSpPr>
              <p:nvPr/>
            </p:nvSpPr>
            <p:spPr bwMode="auto">
              <a:xfrm>
                <a:off x="641" y="1481"/>
                <a:ext cx="10" cy="10"/>
              </a:xfrm>
              <a:custGeom>
                <a:avLst/>
                <a:gdLst>
                  <a:gd name="T0" fmla="*/ 0 w 10"/>
                  <a:gd name="T1" fmla="*/ 10 h 10"/>
                  <a:gd name="T2" fmla="*/ 10 w 10"/>
                  <a:gd name="T3" fmla="*/ 1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10" y="10"/>
                    </a:lnTo>
                    <a:lnTo>
                      <a:pt x="1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62" name="Line 253"/>
              <p:cNvSpPr>
                <a:spLocks noChangeShapeType="1"/>
              </p:cNvSpPr>
              <p:nvPr/>
            </p:nvSpPr>
            <p:spPr bwMode="auto">
              <a:xfrm>
                <a:off x="533" y="1521"/>
                <a:ext cx="20"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63" name="Line 254"/>
              <p:cNvSpPr>
                <a:spLocks noChangeShapeType="1"/>
              </p:cNvSpPr>
              <p:nvPr/>
            </p:nvSpPr>
            <p:spPr bwMode="auto">
              <a:xfrm flipH="1">
                <a:off x="641" y="1590"/>
                <a:ext cx="10"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64" name="Line 255"/>
              <p:cNvSpPr>
                <a:spLocks noChangeShapeType="1"/>
              </p:cNvSpPr>
              <p:nvPr/>
            </p:nvSpPr>
            <p:spPr bwMode="auto">
              <a:xfrm flipH="1">
                <a:off x="661" y="1570"/>
                <a:ext cx="9" cy="1"/>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65" name="Freeform 256"/>
              <p:cNvSpPr>
                <a:spLocks/>
              </p:cNvSpPr>
              <p:nvPr/>
            </p:nvSpPr>
            <p:spPr bwMode="auto">
              <a:xfrm>
                <a:off x="651" y="1540"/>
                <a:ext cx="19" cy="20"/>
              </a:xfrm>
              <a:custGeom>
                <a:avLst/>
                <a:gdLst>
                  <a:gd name="T0" fmla="*/ 19 w 19"/>
                  <a:gd name="T1" fmla="*/ 0 h 20"/>
                  <a:gd name="T2" fmla="*/ 10 w 19"/>
                  <a:gd name="T3" fmla="*/ 0 h 20"/>
                  <a:gd name="T4" fmla="*/ 10 w 19"/>
                  <a:gd name="T5" fmla="*/ 10 h 20"/>
                  <a:gd name="T6" fmla="*/ 0 w 19"/>
                  <a:gd name="T7" fmla="*/ 2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19" y="0"/>
                    </a:moveTo>
                    <a:lnTo>
                      <a:pt x="10" y="0"/>
                    </a:lnTo>
                    <a:lnTo>
                      <a:pt x="10" y="10"/>
                    </a:lnTo>
                    <a:lnTo>
                      <a:pt x="0" y="20"/>
                    </a:lnTo>
                  </a:path>
                </a:pathLst>
              </a:custGeom>
              <a:noFill/>
              <a:ln w="15875">
                <a:solidFill>
                  <a:srgbClr val="F41C4F"/>
                </a:solidFill>
                <a:round/>
                <a:headEnd/>
                <a:tailEnd/>
              </a:ln>
            </p:spPr>
            <p:txBody>
              <a:bodyPr/>
              <a:lstStyle/>
              <a:p>
                <a:endParaRPr lang="es-ES_tradnl">
                  <a:solidFill>
                    <a:srgbClr val="000000"/>
                  </a:solidFill>
                </a:endParaRPr>
              </a:p>
            </p:txBody>
          </p:sp>
          <p:sp>
            <p:nvSpPr>
              <p:cNvPr id="498166" name="Line 257"/>
              <p:cNvSpPr>
                <a:spLocks noChangeShapeType="1"/>
              </p:cNvSpPr>
              <p:nvPr/>
            </p:nvSpPr>
            <p:spPr bwMode="auto">
              <a:xfrm>
                <a:off x="651" y="1531"/>
                <a:ext cx="1" cy="1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67" name="Line 258"/>
              <p:cNvSpPr>
                <a:spLocks noChangeShapeType="1"/>
              </p:cNvSpPr>
              <p:nvPr/>
            </p:nvSpPr>
            <p:spPr bwMode="auto">
              <a:xfrm flipH="1">
                <a:off x="651" y="1531"/>
                <a:ext cx="10" cy="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68" name="Freeform 259"/>
              <p:cNvSpPr>
                <a:spLocks/>
              </p:cNvSpPr>
              <p:nvPr/>
            </p:nvSpPr>
            <p:spPr bwMode="auto">
              <a:xfrm>
                <a:off x="504" y="1679"/>
                <a:ext cx="9" cy="30"/>
              </a:xfrm>
              <a:custGeom>
                <a:avLst/>
                <a:gdLst>
                  <a:gd name="T0" fmla="*/ 0 w 9"/>
                  <a:gd name="T1" fmla="*/ 30 h 30"/>
                  <a:gd name="T2" fmla="*/ 0 w 9"/>
                  <a:gd name="T3" fmla="*/ 20 h 30"/>
                  <a:gd name="T4" fmla="*/ 9 w 9"/>
                  <a:gd name="T5" fmla="*/ 10 h 30"/>
                  <a:gd name="T6" fmla="*/ 9 w 9"/>
                  <a:gd name="T7" fmla="*/ 0 h 30"/>
                  <a:gd name="T8" fmla="*/ 0 60000 65536"/>
                  <a:gd name="T9" fmla="*/ 0 60000 65536"/>
                  <a:gd name="T10" fmla="*/ 0 60000 65536"/>
                  <a:gd name="T11" fmla="*/ 0 60000 65536"/>
                  <a:gd name="T12" fmla="*/ 0 w 9"/>
                  <a:gd name="T13" fmla="*/ 0 h 30"/>
                  <a:gd name="T14" fmla="*/ 9 w 9"/>
                  <a:gd name="T15" fmla="*/ 30 h 30"/>
                </a:gdLst>
                <a:ahLst/>
                <a:cxnLst>
                  <a:cxn ang="T8">
                    <a:pos x="T0" y="T1"/>
                  </a:cxn>
                  <a:cxn ang="T9">
                    <a:pos x="T2" y="T3"/>
                  </a:cxn>
                  <a:cxn ang="T10">
                    <a:pos x="T4" y="T5"/>
                  </a:cxn>
                  <a:cxn ang="T11">
                    <a:pos x="T6" y="T7"/>
                  </a:cxn>
                </a:cxnLst>
                <a:rect l="T12" t="T13" r="T14" b="T15"/>
                <a:pathLst>
                  <a:path w="9" h="30">
                    <a:moveTo>
                      <a:pt x="0" y="30"/>
                    </a:moveTo>
                    <a:lnTo>
                      <a:pt x="0" y="20"/>
                    </a:lnTo>
                    <a:lnTo>
                      <a:pt x="9" y="10"/>
                    </a:lnTo>
                    <a:lnTo>
                      <a:pt x="9"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69" name="Line 260"/>
              <p:cNvSpPr>
                <a:spLocks noChangeShapeType="1"/>
              </p:cNvSpPr>
              <p:nvPr/>
            </p:nvSpPr>
            <p:spPr bwMode="auto">
              <a:xfrm flipV="1">
                <a:off x="513" y="1659"/>
                <a:ext cx="1" cy="2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70" name="Line 261"/>
              <p:cNvSpPr>
                <a:spLocks noChangeShapeType="1"/>
              </p:cNvSpPr>
              <p:nvPr/>
            </p:nvSpPr>
            <p:spPr bwMode="auto">
              <a:xfrm>
                <a:off x="494" y="1639"/>
                <a:ext cx="1" cy="3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71" name="Freeform 262"/>
              <p:cNvSpPr>
                <a:spLocks/>
              </p:cNvSpPr>
              <p:nvPr/>
            </p:nvSpPr>
            <p:spPr bwMode="auto">
              <a:xfrm>
                <a:off x="494" y="1669"/>
                <a:ext cx="10" cy="40"/>
              </a:xfrm>
              <a:custGeom>
                <a:avLst/>
                <a:gdLst>
                  <a:gd name="T0" fmla="*/ 0 w 10"/>
                  <a:gd name="T1" fmla="*/ 0 h 40"/>
                  <a:gd name="T2" fmla="*/ 0 w 10"/>
                  <a:gd name="T3" fmla="*/ 40 h 40"/>
                  <a:gd name="T4" fmla="*/ 10 w 10"/>
                  <a:gd name="T5" fmla="*/ 40 h 40"/>
                  <a:gd name="T6" fmla="*/ 0 60000 65536"/>
                  <a:gd name="T7" fmla="*/ 0 60000 65536"/>
                  <a:gd name="T8" fmla="*/ 0 60000 65536"/>
                  <a:gd name="T9" fmla="*/ 0 w 10"/>
                  <a:gd name="T10" fmla="*/ 0 h 40"/>
                  <a:gd name="T11" fmla="*/ 10 w 10"/>
                  <a:gd name="T12" fmla="*/ 40 h 40"/>
                </a:gdLst>
                <a:ahLst/>
                <a:cxnLst>
                  <a:cxn ang="T6">
                    <a:pos x="T0" y="T1"/>
                  </a:cxn>
                  <a:cxn ang="T7">
                    <a:pos x="T2" y="T3"/>
                  </a:cxn>
                  <a:cxn ang="T8">
                    <a:pos x="T4" y="T5"/>
                  </a:cxn>
                </a:cxnLst>
                <a:rect l="T9" t="T10" r="T11" b="T12"/>
                <a:pathLst>
                  <a:path w="10" h="40">
                    <a:moveTo>
                      <a:pt x="0" y="0"/>
                    </a:moveTo>
                    <a:lnTo>
                      <a:pt x="0" y="40"/>
                    </a:lnTo>
                    <a:lnTo>
                      <a:pt x="10" y="40"/>
                    </a:lnTo>
                  </a:path>
                </a:pathLst>
              </a:custGeom>
              <a:noFill/>
              <a:ln w="15875">
                <a:solidFill>
                  <a:srgbClr val="F41C4F"/>
                </a:solidFill>
                <a:round/>
                <a:headEnd/>
                <a:tailEnd/>
              </a:ln>
            </p:spPr>
            <p:txBody>
              <a:bodyPr/>
              <a:lstStyle/>
              <a:p>
                <a:endParaRPr lang="es-ES_tradnl">
                  <a:solidFill>
                    <a:srgbClr val="000000"/>
                  </a:solidFill>
                </a:endParaRPr>
              </a:p>
            </p:txBody>
          </p:sp>
          <p:sp>
            <p:nvSpPr>
              <p:cNvPr id="498172" name="Line 263"/>
              <p:cNvSpPr>
                <a:spLocks noChangeShapeType="1"/>
              </p:cNvSpPr>
              <p:nvPr/>
            </p:nvSpPr>
            <p:spPr bwMode="auto">
              <a:xfrm flipV="1">
                <a:off x="484" y="1669"/>
                <a:ext cx="1" cy="40"/>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73" name="Line 264"/>
              <p:cNvSpPr>
                <a:spLocks noChangeShapeType="1"/>
              </p:cNvSpPr>
              <p:nvPr/>
            </p:nvSpPr>
            <p:spPr bwMode="auto">
              <a:xfrm flipV="1">
                <a:off x="484" y="1630"/>
                <a:ext cx="1" cy="39"/>
              </a:xfrm>
              <a:prstGeom prst="line">
                <a:avLst/>
              </a:prstGeom>
              <a:noFill/>
              <a:ln w="15875">
                <a:solidFill>
                  <a:srgbClr val="F41C4F"/>
                </a:solidFill>
                <a:round/>
                <a:headEnd/>
                <a:tailEnd/>
              </a:ln>
            </p:spPr>
            <p:txBody>
              <a:bodyPr/>
              <a:lstStyle/>
              <a:p>
                <a:endParaRPr lang="es-ES_tradnl">
                  <a:solidFill>
                    <a:srgbClr val="000000"/>
                  </a:solidFill>
                </a:endParaRPr>
              </a:p>
            </p:txBody>
          </p:sp>
          <p:sp>
            <p:nvSpPr>
              <p:cNvPr id="498174" name="Freeform 265"/>
              <p:cNvSpPr>
                <a:spLocks/>
              </p:cNvSpPr>
              <p:nvPr/>
            </p:nvSpPr>
            <p:spPr bwMode="auto">
              <a:xfrm>
                <a:off x="474" y="1679"/>
                <a:ext cx="10" cy="20"/>
              </a:xfrm>
              <a:custGeom>
                <a:avLst/>
                <a:gdLst>
                  <a:gd name="T0" fmla="*/ 10 w 10"/>
                  <a:gd name="T1" fmla="*/ 20 h 20"/>
                  <a:gd name="T2" fmla="*/ 0 w 10"/>
                  <a:gd name="T3" fmla="*/ 2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0" y="20"/>
                    </a:lnTo>
                    <a:lnTo>
                      <a:pt x="0" y="0"/>
                    </a:lnTo>
                  </a:path>
                </a:pathLst>
              </a:custGeom>
              <a:noFill/>
              <a:ln w="15875">
                <a:solidFill>
                  <a:srgbClr val="F41C4F"/>
                </a:solidFill>
                <a:round/>
                <a:headEnd/>
                <a:tailEnd/>
              </a:ln>
            </p:spPr>
            <p:txBody>
              <a:bodyPr/>
              <a:lstStyle/>
              <a:p>
                <a:endParaRPr lang="es-ES_tradnl">
                  <a:solidFill>
                    <a:srgbClr val="000000"/>
                  </a:solidFill>
                </a:endParaRPr>
              </a:p>
            </p:txBody>
          </p:sp>
          <p:sp>
            <p:nvSpPr>
              <p:cNvPr id="498175" name="Freeform 266"/>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176" name="Freeform 267"/>
              <p:cNvSpPr>
                <a:spLocks/>
              </p:cNvSpPr>
              <p:nvPr/>
            </p:nvSpPr>
            <p:spPr bwMode="auto">
              <a:xfrm>
                <a:off x="455" y="1837"/>
                <a:ext cx="9" cy="10"/>
              </a:xfrm>
              <a:custGeom>
                <a:avLst/>
                <a:gdLst>
                  <a:gd name="T0" fmla="*/ 9 w 9"/>
                  <a:gd name="T1" fmla="*/ 0 h 10"/>
                  <a:gd name="T2" fmla="*/ 0 w 9"/>
                  <a:gd name="T3" fmla="*/ 0 h 10"/>
                  <a:gd name="T4" fmla="*/ 9 w 9"/>
                  <a:gd name="T5" fmla="*/ 10 h 10"/>
                  <a:gd name="T6" fmla="*/ 9 w 9"/>
                  <a:gd name="T7" fmla="*/ 0 h 10"/>
                  <a:gd name="T8" fmla="*/ 0 60000 65536"/>
                  <a:gd name="T9" fmla="*/ 0 60000 65536"/>
                  <a:gd name="T10" fmla="*/ 0 60000 65536"/>
                  <a:gd name="T11" fmla="*/ 0 60000 65536"/>
                  <a:gd name="T12" fmla="*/ 0 w 9"/>
                  <a:gd name="T13" fmla="*/ 0 h 10"/>
                  <a:gd name="T14" fmla="*/ 9 w 9"/>
                  <a:gd name="T15" fmla="*/ 10 h 10"/>
                </a:gdLst>
                <a:ahLst/>
                <a:cxnLst>
                  <a:cxn ang="T8">
                    <a:pos x="T0" y="T1"/>
                  </a:cxn>
                  <a:cxn ang="T9">
                    <a:pos x="T2" y="T3"/>
                  </a:cxn>
                  <a:cxn ang="T10">
                    <a:pos x="T4" y="T5"/>
                  </a:cxn>
                  <a:cxn ang="T11">
                    <a:pos x="T6" y="T7"/>
                  </a:cxn>
                </a:cxnLst>
                <a:rect l="T12" t="T13" r="T14" b="T15"/>
                <a:pathLst>
                  <a:path w="9" h="10">
                    <a:moveTo>
                      <a:pt x="9" y="0"/>
                    </a:moveTo>
                    <a:lnTo>
                      <a:pt x="0" y="0"/>
                    </a:lnTo>
                    <a:lnTo>
                      <a:pt x="9" y="10"/>
                    </a:lnTo>
                    <a:lnTo>
                      <a:pt x="9"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177" name="Freeform 268"/>
              <p:cNvSpPr>
                <a:spLocks/>
              </p:cNvSpPr>
              <p:nvPr/>
            </p:nvSpPr>
            <p:spPr bwMode="auto">
              <a:xfrm>
                <a:off x="484" y="1926"/>
                <a:ext cx="20" cy="20"/>
              </a:xfrm>
              <a:custGeom>
                <a:avLst/>
                <a:gdLst>
                  <a:gd name="T0" fmla="*/ 20 w 20"/>
                  <a:gd name="T1" fmla="*/ 20 h 20"/>
                  <a:gd name="T2" fmla="*/ 20 w 20"/>
                  <a:gd name="T3" fmla="*/ 10 h 20"/>
                  <a:gd name="T4" fmla="*/ 10 w 20"/>
                  <a:gd name="T5" fmla="*/ 10 h 20"/>
                  <a:gd name="T6" fmla="*/ 10 w 20"/>
                  <a:gd name="T7" fmla="*/ 0 h 20"/>
                  <a:gd name="T8" fmla="*/ 10 w 20"/>
                  <a:gd name="T9" fmla="*/ 10 h 20"/>
                  <a:gd name="T10" fmla="*/ 0 w 20"/>
                  <a:gd name="T11" fmla="*/ 10 h 20"/>
                  <a:gd name="T12" fmla="*/ 0 w 20"/>
                  <a:gd name="T13" fmla="*/ 20 h 20"/>
                  <a:gd name="T14" fmla="*/ 20 w 20"/>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20"/>
                  <a:gd name="T26" fmla="*/ 20 w 2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20">
                    <a:moveTo>
                      <a:pt x="20" y="20"/>
                    </a:moveTo>
                    <a:lnTo>
                      <a:pt x="20" y="10"/>
                    </a:lnTo>
                    <a:lnTo>
                      <a:pt x="10" y="10"/>
                    </a:lnTo>
                    <a:lnTo>
                      <a:pt x="10" y="0"/>
                    </a:lnTo>
                    <a:lnTo>
                      <a:pt x="10" y="10"/>
                    </a:lnTo>
                    <a:lnTo>
                      <a:pt x="0" y="10"/>
                    </a:lnTo>
                    <a:lnTo>
                      <a:pt x="0" y="20"/>
                    </a:lnTo>
                    <a:lnTo>
                      <a:pt x="20" y="2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178" name="Freeform 269"/>
              <p:cNvSpPr>
                <a:spLocks/>
              </p:cNvSpPr>
              <p:nvPr/>
            </p:nvSpPr>
            <p:spPr bwMode="auto">
              <a:xfrm>
                <a:off x="484" y="1946"/>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179" name="Rectangle 270"/>
              <p:cNvSpPr>
                <a:spLocks noChangeArrowheads="1"/>
              </p:cNvSpPr>
              <p:nvPr/>
            </p:nvSpPr>
            <p:spPr bwMode="auto">
              <a:xfrm>
                <a:off x="445" y="2075"/>
                <a:ext cx="10" cy="10"/>
              </a:xfrm>
              <a:prstGeom prst="rect">
                <a:avLst/>
              </a:prstGeom>
              <a:solidFill>
                <a:srgbClr val="327219"/>
              </a:solidFill>
              <a:ln w="9525">
                <a:noFill/>
                <a:miter lim="800000"/>
                <a:headEnd/>
                <a:tailEnd/>
              </a:ln>
            </p:spPr>
            <p:txBody>
              <a:bodyPr/>
              <a:lstStyle/>
              <a:p>
                <a:endParaRPr lang="es-ES_tradnl">
                  <a:solidFill>
                    <a:srgbClr val="000000"/>
                  </a:solidFill>
                </a:endParaRPr>
              </a:p>
            </p:txBody>
          </p:sp>
          <p:sp>
            <p:nvSpPr>
              <p:cNvPr id="498180" name="Freeform 271"/>
              <p:cNvSpPr>
                <a:spLocks/>
              </p:cNvSpPr>
              <p:nvPr/>
            </p:nvSpPr>
            <p:spPr bwMode="auto">
              <a:xfrm>
                <a:off x="445" y="2075"/>
                <a:ext cx="10" cy="10"/>
              </a:xfrm>
              <a:custGeom>
                <a:avLst/>
                <a:gdLst>
                  <a:gd name="T0" fmla="*/ 0 w 10"/>
                  <a:gd name="T1" fmla="*/ 0 h 10"/>
                  <a:gd name="T2" fmla="*/ 10 w 10"/>
                  <a:gd name="T3" fmla="*/ 1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10"/>
                    </a:lnTo>
                    <a:lnTo>
                      <a:pt x="0" y="1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181" name="Freeform 272"/>
              <p:cNvSpPr>
                <a:spLocks/>
              </p:cNvSpPr>
              <p:nvPr/>
            </p:nvSpPr>
            <p:spPr bwMode="auto">
              <a:xfrm>
                <a:off x="445" y="2154"/>
                <a:ext cx="19" cy="10"/>
              </a:xfrm>
              <a:custGeom>
                <a:avLst/>
                <a:gdLst>
                  <a:gd name="T0" fmla="*/ 19 w 19"/>
                  <a:gd name="T1" fmla="*/ 10 h 10"/>
                  <a:gd name="T2" fmla="*/ 10 w 19"/>
                  <a:gd name="T3" fmla="*/ 0 h 10"/>
                  <a:gd name="T4" fmla="*/ 0 w 19"/>
                  <a:gd name="T5" fmla="*/ 0 h 10"/>
                  <a:gd name="T6" fmla="*/ 0 w 19"/>
                  <a:gd name="T7" fmla="*/ 10 h 10"/>
                  <a:gd name="T8" fmla="*/ 1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10" y="0"/>
                    </a:lnTo>
                    <a:lnTo>
                      <a:pt x="0" y="0"/>
                    </a:lnTo>
                    <a:lnTo>
                      <a:pt x="0" y="10"/>
                    </a:lnTo>
                    <a:lnTo>
                      <a:pt x="19" y="1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182" name="Freeform 273"/>
              <p:cNvSpPr>
                <a:spLocks/>
              </p:cNvSpPr>
              <p:nvPr/>
            </p:nvSpPr>
            <p:spPr bwMode="auto">
              <a:xfrm>
                <a:off x="445" y="2164"/>
                <a:ext cx="19" cy="1"/>
              </a:xfrm>
              <a:custGeom>
                <a:avLst/>
                <a:gdLst>
                  <a:gd name="T0" fmla="*/ 19 w 19"/>
                  <a:gd name="T1" fmla="*/ 0 h 1"/>
                  <a:gd name="T2" fmla="*/ 0 w 19"/>
                  <a:gd name="T3" fmla="*/ 0 h 1"/>
                  <a:gd name="T4" fmla="*/ 19 w 19"/>
                  <a:gd name="T5" fmla="*/ 0 h 1"/>
                  <a:gd name="T6" fmla="*/ 0 60000 65536"/>
                  <a:gd name="T7" fmla="*/ 0 60000 65536"/>
                  <a:gd name="T8" fmla="*/ 0 60000 65536"/>
                  <a:gd name="T9" fmla="*/ 0 w 19"/>
                  <a:gd name="T10" fmla="*/ 0 h 1"/>
                  <a:gd name="T11" fmla="*/ 19 w 19"/>
                  <a:gd name="T12" fmla="*/ 1 h 1"/>
                </a:gdLst>
                <a:ahLst/>
                <a:cxnLst>
                  <a:cxn ang="T6">
                    <a:pos x="T0" y="T1"/>
                  </a:cxn>
                  <a:cxn ang="T7">
                    <a:pos x="T2" y="T3"/>
                  </a:cxn>
                  <a:cxn ang="T8">
                    <a:pos x="T4" y="T5"/>
                  </a:cxn>
                </a:cxnLst>
                <a:rect l="T9" t="T10" r="T11" b="T12"/>
                <a:pathLst>
                  <a:path w="19" h="1">
                    <a:moveTo>
                      <a:pt x="19" y="0"/>
                    </a:moveTo>
                    <a:lnTo>
                      <a:pt x="0" y="0"/>
                    </a:lnTo>
                    <a:lnTo>
                      <a:pt x="19"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183" name="Freeform 274"/>
              <p:cNvSpPr>
                <a:spLocks/>
              </p:cNvSpPr>
              <p:nvPr/>
            </p:nvSpPr>
            <p:spPr bwMode="auto">
              <a:xfrm>
                <a:off x="435" y="2233"/>
                <a:ext cx="20" cy="20"/>
              </a:xfrm>
              <a:custGeom>
                <a:avLst/>
                <a:gdLst>
                  <a:gd name="T0" fmla="*/ 10 w 20"/>
                  <a:gd name="T1" fmla="*/ 0 h 20"/>
                  <a:gd name="T2" fmla="*/ 10 w 20"/>
                  <a:gd name="T3" fmla="*/ 10 h 20"/>
                  <a:gd name="T4" fmla="*/ 0 w 20"/>
                  <a:gd name="T5" fmla="*/ 20 h 20"/>
                  <a:gd name="T6" fmla="*/ 20 w 20"/>
                  <a:gd name="T7" fmla="*/ 20 h 20"/>
                  <a:gd name="T8" fmla="*/ 20 w 20"/>
                  <a:gd name="T9" fmla="*/ 10 h 20"/>
                  <a:gd name="T10" fmla="*/ 10 w 20"/>
                  <a:gd name="T11" fmla="*/ 0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10" y="0"/>
                    </a:moveTo>
                    <a:lnTo>
                      <a:pt x="10" y="10"/>
                    </a:lnTo>
                    <a:lnTo>
                      <a:pt x="0" y="20"/>
                    </a:lnTo>
                    <a:lnTo>
                      <a:pt x="20" y="20"/>
                    </a:lnTo>
                    <a:lnTo>
                      <a:pt x="20" y="10"/>
                    </a:lnTo>
                    <a:lnTo>
                      <a:pt x="10" y="0"/>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8184" name="Line 275"/>
              <p:cNvSpPr>
                <a:spLocks noChangeShapeType="1"/>
              </p:cNvSpPr>
              <p:nvPr/>
            </p:nvSpPr>
            <p:spPr bwMode="auto">
              <a:xfrm flipH="1">
                <a:off x="484" y="1946"/>
                <a:ext cx="20" cy="1"/>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498185" name="Freeform 276"/>
              <p:cNvSpPr>
                <a:spLocks/>
              </p:cNvSpPr>
              <p:nvPr/>
            </p:nvSpPr>
            <p:spPr bwMode="auto">
              <a:xfrm>
                <a:off x="435" y="2243"/>
                <a:ext cx="20" cy="10"/>
              </a:xfrm>
              <a:custGeom>
                <a:avLst/>
                <a:gdLst>
                  <a:gd name="T0" fmla="*/ 0 w 20"/>
                  <a:gd name="T1" fmla="*/ 10 h 10"/>
                  <a:gd name="T2" fmla="*/ 10 w 20"/>
                  <a:gd name="T3" fmla="*/ 0 h 10"/>
                  <a:gd name="T4" fmla="*/ 20 w 20"/>
                  <a:gd name="T5" fmla="*/ 0 h 10"/>
                  <a:gd name="T6" fmla="*/ 2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10" y="0"/>
                    </a:lnTo>
                    <a:lnTo>
                      <a:pt x="20" y="0"/>
                    </a:lnTo>
                    <a:lnTo>
                      <a:pt x="20" y="10"/>
                    </a:lnTo>
                    <a:lnTo>
                      <a:pt x="0" y="1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8186" name="Line 277"/>
              <p:cNvSpPr>
                <a:spLocks noChangeShapeType="1"/>
              </p:cNvSpPr>
              <p:nvPr/>
            </p:nvSpPr>
            <p:spPr bwMode="auto">
              <a:xfrm>
                <a:off x="455" y="1837"/>
                <a:ext cx="9" cy="1"/>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498187" name="Line 278"/>
              <p:cNvSpPr>
                <a:spLocks noChangeShapeType="1"/>
              </p:cNvSpPr>
              <p:nvPr/>
            </p:nvSpPr>
            <p:spPr bwMode="auto">
              <a:xfrm flipH="1" flipV="1">
                <a:off x="445" y="2075"/>
                <a:ext cx="10" cy="10"/>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498188" name="Line 279"/>
              <p:cNvSpPr>
                <a:spLocks noChangeShapeType="1"/>
              </p:cNvSpPr>
              <p:nvPr/>
            </p:nvSpPr>
            <p:spPr bwMode="auto">
              <a:xfrm>
                <a:off x="445" y="2164"/>
                <a:ext cx="19" cy="1"/>
              </a:xfrm>
              <a:prstGeom prst="line">
                <a:avLst/>
              </a:prstGeom>
              <a:noFill/>
              <a:ln w="15875">
                <a:solidFill>
                  <a:srgbClr val="66A54C"/>
                </a:solidFill>
                <a:round/>
                <a:headEnd/>
                <a:tailEnd/>
              </a:ln>
            </p:spPr>
            <p:txBody>
              <a:bodyPr/>
              <a:lstStyle/>
              <a:p>
                <a:endParaRPr lang="es-ES_tradnl">
                  <a:solidFill>
                    <a:srgbClr val="000000"/>
                  </a:solidFill>
                </a:endParaRPr>
              </a:p>
            </p:txBody>
          </p:sp>
          <p:sp>
            <p:nvSpPr>
              <p:cNvPr id="498189" name="Freeform 280"/>
              <p:cNvSpPr>
                <a:spLocks/>
              </p:cNvSpPr>
              <p:nvPr/>
            </p:nvSpPr>
            <p:spPr bwMode="auto">
              <a:xfrm>
                <a:off x="435" y="2243"/>
                <a:ext cx="20" cy="10"/>
              </a:xfrm>
              <a:custGeom>
                <a:avLst/>
                <a:gdLst>
                  <a:gd name="T0" fmla="*/ 0 w 20"/>
                  <a:gd name="T1" fmla="*/ 10 h 10"/>
                  <a:gd name="T2" fmla="*/ 10 w 20"/>
                  <a:gd name="T3" fmla="*/ 10 h 10"/>
                  <a:gd name="T4" fmla="*/ 10 w 20"/>
                  <a:gd name="T5" fmla="*/ 0 h 10"/>
                  <a:gd name="T6" fmla="*/ 20 w 20"/>
                  <a:gd name="T7" fmla="*/ 0 h 10"/>
                  <a:gd name="T8" fmla="*/ 0 60000 65536"/>
                  <a:gd name="T9" fmla="*/ 0 60000 65536"/>
                  <a:gd name="T10" fmla="*/ 0 60000 65536"/>
                  <a:gd name="T11" fmla="*/ 0 60000 65536"/>
                  <a:gd name="T12" fmla="*/ 0 w 20"/>
                  <a:gd name="T13" fmla="*/ 0 h 10"/>
                  <a:gd name="T14" fmla="*/ 20 w 20"/>
                  <a:gd name="T15" fmla="*/ 10 h 10"/>
                </a:gdLst>
                <a:ahLst/>
                <a:cxnLst>
                  <a:cxn ang="T8">
                    <a:pos x="T0" y="T1"/>
                  </a:cxn>
                  <a:cxn ang="T9">
                    <a:pos x="T2" y="T3"/>
                  </a:cxn>
                  <a:cxn ang="T10">
                    <a:pos x="T4" y="T5"/>
                  </a:cxn>
                  <a:cxn ang="T11">
                    <a:pos x="T6" y="T7"/>
                  </a:cxn>
                </a:cxnLst>
                <a:rect l="T12" t="T13" r="T14" b="T15"/>
                <a:pathLst>
                  <a:path w="20" h="10">
                    <a:moveTo>
                      <a:pt x="0" y="10"/>
                    </a:moveTo>
                    <a:lnTo>
                      <a:pt x="10" y="10"/>
                    </a:lnTo>
                    <a:lnTo>
                      <a:pt x="10" y="0"/>
                    </a:lnTo>
                    <a:lnTo>
                      <a:pt x="20" y="0"/>
                    </a:lnTo>
                  </a:path>
                </a:pathLst>
              </a:custGeom>
              <a:noFill/>
              <a:ln w="15875">
                <a:solidFill>
                  <a:srgbClr val="66A54C"/>
                </a:solidFill>
                <a:round/>
                <a:headEnd/>
                <a:tailEnd/>
              </a:ln>
            </p:spPr>
            <p:txBody>
              <a:bodyPr/>
              <a:lstStyle/>
              <a:p>
                <a:endParaRPr lang="es-ES_tradnl">
                  <a:solidFill>
                    <a:srgbClr val="000000"/>
                  </a:solidFill>
                </a:endParaRPr>
              </a:p>
            </p:txBody>
          </p:sp>
          <p:sp>
            <p:nvSpPr>
              <p:cNvPr id="498190" name="Freeform 281"/>
              <p:cNvSpPr>
                <a:spLocks/>
              </p:cNvSpPr>
              <p:nvPr/>
            </p:nvSpPr>
            <p:spPr bwMode="auto">
              <a:xfrm>
                <a:off x="494" y="1778"/>
                <a:ext cx="137" cy="79"/>
              </a:xfrm>
              <a:custGeom>
                <a:avLst/>
                <a:gdLst>
                  <a:gd name="T0" fmla="*/ 0 w 137"/>
                  <a:gd name="T1" fmla="*/ 69 h 79"/>
                  <a:gd name="T2" fmla="*/ 10 w 137"/>
                  <a:gd name="T3" fmla="*/ 69 h 79"/>
                  <a:gd name="T4" fmla="*/ 19 w 137"/>
                  <a:gd name="T5" fmla="*/ 79 h 79"/>
                  <a:gd name="T6" fmla="*/ 88 w 137"/>
                  <a:gd name="T7" fmla="*/ 79 h 79"/>
                  <a:gd name="T8" fmla="*/ 88 w 137"/>
                  <a:gd name="T9" fmla="*/ 69 h 79"/>
                  <a:gd name="T10" fmla="*/ 98 w 137"/>
                  <a:gd name="T11" fmla="*/ 69 h 79"/>
                  <a:gd name="T12" fmla="*/ 118 w 137"/>
                  <a:gd name="T13" fmla="*/ 49 h 79"/>
                  <a:gd name="T14" fmla="*/ 118 w 137"/>
                  <a:gd name="T15" fmla="*/ 40 h 79"/>
                  <a:gd name="T16" fmla="*/ 127 w 137"/>
                  <a:gd name="T17" fmla="*/ 40 h 79"/>
                  <a:gd name="T18" fmla="*/ 127 w 137"/>
                  <a:gd name="T19" fmla="*/ 20 h 79"/>
                  <a:gd name="T20" fmla="*/ 137 w 137"/>
                  <a:gd name="T21" fmla="*/ 20 h 79"/>
                  <a:gd name="T22" fmla="*/ 137 w 137"/>
                  <a:gd name="T23" fmla="*/ 10 h 79"/>
                  <a:gd name="T24" fmla="*/ 88 w 137"/>
                  <a:gd name="T25" fmla="*/ 10 h 79"/>
                  <a:gd name="T26" fmla="*/ 88 w 137"/>
                  <a:gd name="T27" fmla="*/ 0 h 79"/>
                  <a:gd name="T28" fmla="*/ 78 w 137"/>
                  <a:gd name="T29" fmla="*/ 10 h 79"/>
                  <a:gd name="T30" fmla="*/ 49 w 137"/>
                  <a:gd name="T31" fmla="*/ 10 h 79"/>
                  <a:gd name="T32" fmla="*/ 29 w 137"/>
                  <a:gd name="T33" fmla="*/ 30 h 79"/>
                  <a:gd name="T34" fmla="*/ 19 w 137"/>
                  <a:gd name="T35" fmla="*/ 30 h 79"/>
                  <a:gd name="T36" fmla="*/ 19 w 137"/>
                  <a:gd name="T37" fmla="*/ 40 h 79"/>
                  <a:gd name="T38" fmla="*/ 10 w 137"/>
                  <a:gd name="T39" fmla="*/ 40 h 79"/>
                  <a:gd name="T40" fmla="*/ 10 w 137"/>
                  <a:gd name="T41" fmla="*/ 49 h 79"/>
                  <a:gd name="T42" fmla="*/ 0 w 137"/>
                  <a:gd name="T43" fmla="*/ 49 h 79"/>
                  <a:gd name="T44" fmla="*/ 0 w 137"/>
                  <a:gd name="T45" fmla="*/ 69 h 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79"/>
                  <a:gd name="T71" fmla="*/ 137 w 137"/>
                  <a:gd name="T72" fmla="*/ 79 h 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79">
                    <a:moveTo>
                      <a:pt x="0" y="69"/>
                    </a:moveTo>
                    <a:lnTo>
                      <a:pt x="10" y="69"/>
                    </a:lnTo>
                    <a:lnTo>
                      <a:pt x="19" y="79"/>
                    </a:lnTo>
                    <a:lnTo>
                      <a:pt x="88" y="79"/>
                    </a:lnTo>
                    <a:lnTo>
                      <a:pt x="88" y="69"/>
                    </a:lnTo>
                    <a:lnTo>
                      <a:pt x="98" y="69"/>
                    </a:lnTo>
                    <a:lnTo>
                      <a:pt x="118" y="49"/>
                    </a:lnTo>
                    <a:lnTo>
                      <a:pt x="118" y="40"/>
                    </a:lnTo>
                    <a:lnTo>
                      <a:pt x="127" y="40"/>
                    </a:lnTo>
                    <a:lnTo>
                      <a:pt x="127" y="20"/>
                    </a:lnTo>
                    <a:lnTo>
                      <a:pt x="137" y="20"/>
                    </a:lnTo>
                    <a:lnTo>
                      <a:pt x="137" y="10"/>
                    </a:lnTo>
                    <a:lnTo>
                      <a:pt x="88" y="10"/>
                    </a:lnTo>
                    <a:lnTo>
                      <a:pt x="88" y="0"/>
                    </a:lnTo>
                    <a:lnTo>
                      <a:pt x="78" y="10"/>
                    </a:lnTo>
                    <a:lnTo>
                      <a:pt x="49" y="10"/>
                    </a:lnTo>
                    <a:lnTo>
                      <a:pt x="29" y="30"/>
                    </a:lnTo>
                    <a:lnTo>
                      <a:pt x="19" y="30"/>
                    </a:lnTo>
                    <a:lnTo>
                      <a:pt x="19" y="40"/>
                    </a:lnTo>
                    <a:lnTo>
                      <a:pt x="10" y="40"/>
                    </a:lnTo>
                    <a:lnTo>
                      <a:pt x="10" y="49"/>
                    </a:lnTo>
                    <a:lnTo>
                      <a:pt x="0" y="49"/>
                    </a:lnTo>
                    <a:lnTo>
                      <a:pt x="0" y="6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8191" name="Freeform 282"/>
              <p:cNvSpPr>
                <a:spLocks/>
              </p:cNvSpPr>
              <p:nvPr/>
            </p:nvSpPr>
            <p:spPr bwMode="auto">
              <a:xfrm>
                <a:off x="523" y="1837"/>
                <a:ext cx="79" cy="20"/>
              </a:xfrm>
              <a:custGeom>
                <a:avLst/>
                <a:gdLst>
                  <a:gd name="T0" fmla="*/ 59 w 79"/>
                  <a:gd name="T1" fmla="*/ 10 h 20"/>
                  <a:gd name="T2" fmla="*/ 40 w 79"/>
                  <a:gd name="T3" fmla="*/ 10 h 20"/>
                  <a:gd name="T4" fmla="*/ 40 w 79"/>
                  <a:gd name="T5" fmla="*/ 20 h 20"/>
                  <a:gd name="T6" fmla="*/ 30 w 79"/>
                  <a:gd name="T7" fmla="*/ 20 h 20"/>
                  <a:gd name="T8" fmla="*/ 20 w 79"/>
                  <a:gd name="T9" fmla="*/ 10 h 20"/>
                  <a:gd name="T10" fmla="*/ 20 w 79"/>
                  <a:gd name="T11" fmla="*/ 20 h 20"/>
                  <a:gd name="T12" fmla="*/ 0 w 79"/>
                  <a:gd name="T13" fmla="*/ 20 h 20"/>
                  <a:gd name="T14" fmla="*/ 59 w 79"/>
                  <a:gd name="T15" fmla="*/ 20 h 20"/>
                  <a:gd name="T16" fmla="*/ 49 w 79"/>
                  <a:gd name="T17" fmla="*/ 20 h 20"/>
                  <a:gd name="T18" fmla="*/ 59 w 79"/>
                  <a:gd name="T19" fmla="*/ 10 h 20"/>
                  <a:gd name="T20" fmla="*/ 69 w 79"/>
                  <a:gd name="T21" fmla="*/ 10 h 20"/>
                  <a:gd name="T22" fmla="*/ 79 w 79"/>
                  <a:gd name="T23" fmla="*/ 0 h 20"/>
                  <a:gd name="T24" fmla="*/ 59 w 79"/>
                  <a:gd name="T25" fmla="*/ 0 h 20"/>
                  <a:gd name="T26" fmla="*/ 59 w 79"/>
                  <a:gd name="T27" fmla="*/ 10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9"/>
                  <a:gd name="T43" fmla="*/ 0 h 20"/>
                  <a:gd name="T44" fmla="*/ 79 w 79"/>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9" h="20">
                    <a:moveTo>
                      <a:pt x="59" y="10"/>
                    </a:moveTo>
                    <a:lnTo>
                      <a:pt x="40" y="10"/>
                    </a:lnTo>
                    <a:lnTo>
                      <a:pt x="40" y="20"/>
                    </a:lnTo>
                    <a:lnTo>
                      <a:pt x="30" y="20"/>
                    </a:lnTo>
                    <a:lnTo>
                      <a:pt x="20" y="10"/>
                    </a:lnTo>
                    <a:lnTo>
                      <a:pt x="20" y="20"/>
                    </a:lnTo>
                    <a:lnTo>
                      <a:pt x="0" y="20"/>
                    </a:lnTo>
                    <a:lnTo>
                      <a:pt x="59" y="20"/>
                    </a:lnTo>
                    <a:lnTo>
                      <a:pt x="49" y="20"/>
                    </a:lnTo>
                    <a:lnTo>
                      <a:pt x="59" y="10"/>
                    </a:lnTo>
                    <a:lnTo>
                      <a:pt x="69" y="10"/>
                    </a:lnTo>
                    <a:lnTo>
                      <a:pt x="79" y="0"/>
                    </a:lnTo>
                    <a:lnTo>
                      <a:pt x="59" y="0"/>
                    </a:lnTo>
                    <a:lnTo>
                      <a:pt x="59" y="1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498192" name="Freeform 283"/>
              <p:cNvSpPr>
                <a:spLocks/>
              </p:cNvSpPr>
              <p:nvPr/>
            </p:nvSpPr>
            <p:spPr bwMode="auto">
              <a:xfrm>
                <a:off x="494" y="1798"/>
                <a:ext cx="98" cy="49"/>
              </a:xfrm>
              <a:custGeom>
                <a:avLst/>
                <a:gdLst>
                  <a:gd name="T0" fmla="*/ 69 w 98"/>
                  <a:gd name="T1" fmla="*/ 0 h 49"/>
                  <a:gd name="T2" fmla="*/ 69 w 98"/>
                  <a:gd name="T3" fmla="*/ 10 h 49"/>
                  <a:gd name="T4" fmla="*/ 49 w 98"/>
                  <a:gd name="T5" fmla="*/ 10 h 49"/>
                  <a:gd name="T6" fmla="*/ 49 w 98"/>
                  <a:gd name="T7" fmla="*/ 20 h 49"/>
                  <a:gd name="T8" fmla="*/ 39 w 98"/>
                  <a:gd name="T9" fmla="*/ 20 h 49"/>
                  <a:gd name="T10" fmla="*/ 29 w 98"/>
                  <a:gd name="T11" fmla="*/ 29 h 49"/>
                  <a:gd name="T12" fmla="*/ 29 w 98"/>
                  <a:gd name="T13" fmla="*/ 20 h 49"/>
                  <a:gd name="T14" fmla="*/ 29 w 98"/>
                  <a:gd name="T15" fmla="*/ 29 h 49"/>
                  <a:gd name="T16" fmla="*/ 19 w 98"/>
                  <a:gd name="T17" fmla="*/ 29 h 49"/>
                  <a:gd name="T18" fmla="*/ 10 w 98"/>
                  <a:gd name="T19" fmla="*/ 39 h 49"/>
                  <a:gd name="T20" fmla="*/ 10 w 98"/>
                  <a:gd name="T21" fmla="*/ 29 h 49"/>
                  <a:gd name="T22" fmla="*/ 10 w 98"/>
                  <a:gd name="T23" fmla="*/ 39 h 49"/>
                  <a:gd name="T24" fmla="*/ 0 w 98"/>
                  <a:gd name="T25" fmla="*/ 39 h 49"/>
                  <a:gd name="T26" fmla="*/ 0 w 98"/>
                  <a:gd name="T27" fmla="*/ 49 h 49"/>
                  <a:gd name="T28" fmla="*/ 10 w 98"/>
                  <a:gd name="T29" fmla="*/ 49 h 49"/>
                  <a:gd name="T30" fmla="*/ 10 w 98"/>
                  <a:gd name="T31" fmla="*/ 39 h 49"/>
                  <a:gd name="T32" fmla="*/ 29 w 98"/>
                  <a:gd name="T33" fmla="*/ 39 h 49"/>
                  <a:gd name="T34" fmla="*/ 29 w 98"/>
                  <a:gd name="T35" fmla="*/ 29 h 49"/>
                  <a:gd name="T36" fmla="*/ 39 w 98"/>
                  <a:gd name="T37" fmla="*/ 29 h 49"/>
                  <a:gd name="T38" fmla="*/ 39 w 98"/>
                  <a:gd name="T39" fmla="*/ 20 h 49"/>
                  <a:gd name="T40" fmla="*/ 59 w 98"/>
                  <a:gd name="T41" fmla="*/ 20 h 49"/>
                  <a:gd name="T42" fmla="*/ 69 w 98"/>
                  <a:gd name="T43" fmla="*/ 10 h 49"/>
                  <a:gd name="T44" fmla="*/ 78 w 98"/>
                  <a:gd name="T45" fmla="*/ 10 h 49"/>
                  <a:gd name="T46" fmla="*/ 88 w 98"/>
                  <a:gd name="T47" fmla="*/ 0 h 49"/>
                  <a:gd name="T48" fmla="*/ 98 w 98"/>
                  <a:gd name="T49" fmla="*/ 0 h 49"/>
                  <a:gd name="T50" fmla="*/ 78 w 98"/>
                  <a:gd name="T51" fmla="*/ 0 h 49"/>
                  <a:gd name="T52" fmla="*/ 78 w 98"/>
                  <a:gd name="T53" fmla="*/ 10 h 49"/>
                  <a:gd name="T54" fmla="*/ 69 w 98"/>
                  <a:gd name="T55" fmla="*/ 0 h 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49"/>
                  <a:gd name="T86" fmla="*/ 98 w 98"/>
                  <a:gd name="T87" fmla="*/ 49 h 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49">
                    <a:moveTo>
                      <a:pt x="69" y="0"/>
                    </a:moveTo>
                    <a:lnTo>
                      <a:pt x="69" y="10"/>
                    </a:lnTo>
                    <a:lnTo>
                      <a:pt x="49" y="10"/>
                    </a:lnTo>
                    <a:lnTo>
                      <a:pt x="49" y="20"/>
                    </a:lnTo>
                    <a:lnTo>
                      <a:pt x="39" y="20"/>
                    </a:lnTo>
                    <a:lnTo>
                      <a:pt x="29" y="29"/>
                    </a:lnTo>
                    <a:lnTo>
                      <a:pt x="29" y="20"/>
                    </a:lnTo>
                    <a:lnTo>
                      <a:pt x="29" y="29"/>
                    </a:lnTo>
                    <a:lnTo>
                      <a:pt x="19" y="29"/>
                    </a:lnTo>
                    <a:lnTo>
                      <a:pt x="10" y="39"/>
                    </a:lnTo>
                    <a:lnTo>
                      <a:pt x="10" y="29"/>
                    </a:lnTo>
                    <a:lnTo>
                      <a:pt x="10" y="39"/>
                    </a:lnTo>
                    <a:lnTo>
                      <a:pt x="0" y="39"/>
                    </a:lnTo>
                    <a:lnTo>
                      <a:pt x="0" y="49"/>
                    </a:lnTo>
                    <a:lnTo>
                      <a:pt x="10" y="49"/>
                    </a:lnTo>
                    <a:lnTo>
                      <a:pt x="10" y="39"/>
                    </a:lnTo>
                    <a:lnTo>
                      <a:pt x="29" y="39"/>
                    </a:lnTo>
                    <a:lnTo>
                      <a:pt x="29" y="29"/>
                    </a:lnTo>
                    <a:lnTo>
                      <a:pt x="39" y="29"/>
                    </a:lnTo>
                    <a:lnTo>
                      <a:pt x="39" y="20"/>
                    </a:lnTo>
                    <a:lnTo>
                      <a:pt x="59" y="20"/>
                    </a:lnTo>
                    <a:lnTo>
                      <a:pt x="69" y="10"/>
                    </a:lnTo>
                    <a:lnTo>
                      <a:pt x="78" y="10"/>
                    </a:lnTo>
                    <a:lnTo>
                      <a:pt x="88" y="0"/>
                    </a:lnTo>
                    <a:lnTo>
                      <a:pt x="98" y="0"/>
                    </a:lnTo>
                    <a:lnTo>
                      <a:pt x="78" y="0"/>
                    </a:lnTo>
                    <a:lnTo>
                      <a:pt x="78" y="10"/>
                    </a:lnTo>
                    <a:lnTo>
                      <a:pt x="69" y="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498193" name="Freeform 284"/>
              <p:cNvSpPr>
                <a:spLocks/>
              </p:cNvSpPr>
              <p:nvPr/>
            </p:nvSpPr>
            <p:spPr bwMode="auto">
              <a:xfrm>
                <a:off x="494" y="1818"/>
                <a:ext cx="49" cy="29"/>
              </a:xfrm>
              <a:custGeom>
                <a:avLst/>
                <a:gdLst>
                  <a:gd name="T0" fmla="*/ 0 w 49"/>
                  <a:gd name="T1" fmla="*/ 29 h 29"/>
                  <a:gd name="T2" fmla="*/ 10 w 49"/>
                  <a:gd name="T3" fmla="*/ 19 h 29"/>
                  <a:gd name="T4" fmla="*/ 19 w 49"/>
                  <a:gd name="T5" fmla="*/ 19 h 29"/>
                  <a:gd name="T6" fmla="*/ 29 w 49"/>
                  <a:gd name="T7" fmla="*/ 9 h 29"/>
                  <a:gd name="T8" fmla="*/ 39 w 49"/>
                  <a:gd name="T9" fmla="*/ 9 h 29"/>
                  <a:gd name="T10" fmla="*/ 39 w 49"/>
                  <a:gd name="T11" fmla="*/ 0 h 29"/>
                  <a:gd name="T12" fmla="*/ 49 w 49"/>
                  <a:gd name="T13" fmla="*/ 0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29"/>
                    </a:moveTo>
                    <a:lnTo>
                      <a:pt x="10" y="19"/>
                    </a:lnTo>
                    <a:lnTo>
                      <a:pt x="19" y="19"/>
                    </a:lnTo>
                    <a:lnTo>
                      <a:pt x="29" y="9"/>
                    </a:lnTo>
                    <a:lnTo>
                      <a:pt x="39" y="9"/>
                    </a:lnTo>
                    <a:lnTo>
                      <a:pt x="39" y="0"/>
                    </a:lnTo>
                    <a:lnTo>
                      <a:pt x="49" y="0"/>
                    </a:lnTo>
                  </a:path>
                </a:pathLst>
              </a:custGeom>
              <a:noFill/>
              <a:ln w="15875">
                <a:solidFill>
                  <a:srgbClr val="008C00"/>
                </a:solidFill>
                <a:round/>
                <a:headEnd/>
                <a:tailEnd/>
              </a:ln>
            </p:spPr>
            <p:txBody>
              <a:bodyPr/>
              <a:lstStyle/>
              <a:p>
                <a:endParaRPr lang="es-ES_tradnl">
                  <a:solidFill>
                    <a:srgbClr val="000000"/>
                  </a:solidFill>
                </a:endParaRPr>
              </a:p>
            </p:txBody>
          </p:sp>
          <p:sp>
            <p:nvSpPr>
              <p:cNvPr id="498194" name="Freeform 285"/>
              <p:cNvSpPr>
                <a:spLocks/>
              </p:cNvSpPr>
              <p:nvPr/>
            </p:nvSpPr>
            <p:spPr bwMode="auto">
              <a:xfrm>
                <a:off x="543" y="1798"/>
                <a:ext cx="49" cy="20"/>
              </a:xfrm>
              <a:custGeom>
                <a:avLst/>
                <a:gdLst>
                  <a:gd name="T0" fmla="*/ 0 w 49"/>
                  <a:gd name="T1" fmla="*/ 20 h 20"/>
                  <a:gd name="T2" fmla="*/ 10 w 49"/>
                  <a:gd name="T3" fmla="*/ 20 h 20"/>
                  <a:gd name="T4" fmla="*/ 20 w 49"/>
                  <a:gd name="T5" fmla="*/ 10 h 20"/>
                  <a:gd name="T6" fmla="*/ 29 w 49"/>
                  <a:gd name="T7" fmla="*/ 10 h 20"/>
                  <a:gd name="T8" fmla="*/ 39 w 49"/>
                  <a:gd name="T9" fmla="*/ 0 h 20"/>
                  <a:gd name="T10" fmla="*/ 49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10" y="20"/>
                    </a:lnTo>
                    <a:lnTo>
                      <a:pt x="20" y="10"/>
                    </a:lnTo>
                    <a:lnTo>
                      <a:pt x="29" y="10"/>
                    </a:lnTo>
                    <a:lnTo>
                      <a:pt x="39" y="0"/>
                    </a:lnTo>
                    <a:lnTo>
                      <a:pt x="49" y="0"/>
                    </a:lnTo>
                  </a:path>
                </a:pathLst>
              </a:custGeom>
              <a:noFill/>
              <a:ln w="15875">
                <a:solidFill>
                  <a:srgbClr val="008C00"/>
                </a:solidFill>
                <a:round/>
                <a:headEnd/>
                <a:tailEnd/>
              </a:ln>
            </p:spPr>
            <p:txBody>
              <a:bodyPr/>
              <a:lstStyle/>
              <a:p>
                <a:endParaRPr lang="es-ES_tradnl">
                  <a:solidFill>
                    <a:srgbClr val="000000"/>
                  </a:solidFill>
                </a:endParaRPr>
              </a:p>
            </p:txBody>
          </p:sp>
          <p:sp>
            <p:nvSpPr>
              <p:cNvPr id="498195" name="Line 286"/>
              <p:cNvSpPr>
                <a:spLocks noChangeShapeType="1"/>
              </p:cNvSpPr>
              <p:nvPr/>
            </p:nvSpPr>
            <p:spPr bwMode="auto">
              <a:xfrm>
                <a:off x="592" y="1798"/>
                <a:ext cx="29" cy="1"/>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196" name="Line 287"/>
              <p:cNvSpPr>
                <a:spLocks noChangeShapeType="1"/>
              </p:cNvSpPr>
              <p:nvPr/>
            </p:nvSpPr>
            <p:spPr bwMode="auto">
              <a:xfrm flipV="1">
                <a:off x="592" y="1788"/>
                <a:ext cx="1" cy="10"/>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197" name="Freeform 288"/>
              <p:cNvSpPr>
                <a:spLocks/>
              </p:cNvSpPr>
              <p:nvPr/>
            </p:nvSpPr>
            <p:spPr bwMode="auto">
              <a:xfrm>
                <a:off x="582" y="1798"/>
                <a:ext cx="39" cy="10"/>
              </a:xfrm>
              <a:custGeom>
                <a:avLst/>
                <a:gdLst>
                  <a:gd name="T0" fmla="*/ 0 w 39"/>
                  <a:gd name="T1" fmla="*/ 0 h 10"/>
                  <a:gd name="T2" fmla="*/ 20 w 39"/>
                  <a:gd name="T3" fmla="*/ 0 h 10"/>
                  <a:gd name="T4" fmla="*/ 3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20" y="0"/>
                    </a:lnTo>
                    <a:lnTo>
                      <a:pt x="30" y="10"/>
                    </a:lnTo>
                    <a:lnTo>
                      <a:pt x="39" y="10"/>
                    </a:lnTo>
                  </a:path>
                </a:pathLst>
              </a:custGeom>
              <a:noFill/>
              <a:ln w="15875">
                <a:solidFill>
                  <a:srgbClr val="008C00"/>
                </a:solidFill>
                <a:round/>
                <a:headEnd/>
                <a:tailEnd/>
              </a:ln>
            </p:spPr>
            <p:txBody>
              <a:bodyPr/>
              <a:lstStyle/>
              <a:p>
                <a:endParaRPr lang="es-ES_tradnl">
                  <a:solidFill>
                    <a:srgbClr val="000000"/>
                  </a:solidFill>
                </a:endParaRPr>
              </a:p>
            </p:txBody>
          </p:sp>
          <p:sp>
            <p:nvSpPr>
              <p:cNvPr id="498198" name="Freeform 289"/>
              <p:cNvSpPr>
                <a:spLocks/>
              </p:cNvSpPr>
              <p:nvPr/>
            </p:nvSpPr>
            <p:spPr bwMode="auto">
              <a:xfrm>
                <a:off x="563" y="1788"/>
                <a:ext cx="9" cy="20"/>
              </a:xfrm>
              <a:custGeom>
                <a:avLst/>
                <a:gdLst>
                  <a:gd name="T0" fmla="*/ 0 w 9"/>
                  <a:gd name="T1" fmla="*/ 20 h 20"/>
                  <a:gd name="T2" fmla="*/ 0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0" y="10"/>
                    </a:lnTo>
                    <a:lnTo>
                      <a:pt x="9" y="0"/>
                    </a:lnTo>
                  </a:path>
                </a:pathLst>
              </a:custGeom>
              <a:noFill/>
              <a:ln w="15875">
                <a:solidFill>
                  <a:srgbClr val="008C00"/>
                </a:solidFill>
                <a:round/>
                <a:headEnd/>
                <a:tailEnd/>
              </a:ln>
            </p:spPr>
            <p:txBody>
              <a:bodyPr/>
              <a:lstStyle/>
              <a:p>
                <a:endParaRPr lang="es-ES_tradnl">
                  <a:solidFill>
                    <a:srgbClr val="000000"/>
                  </a:solidFill>
                </a:endParaRPr>
              </a:p>
            </p:txBody>
          </p:sp>
          <p:sp>
            <p:nvSpPr>
              <p:cNvPr id="498199" name="Freeform 290"/>
              <p:cNvSpPr>
                <a:spLocks/>
              </p:cNvSpPr>
              <p:nvPr/>
            </p:nvSpPr>
            <p:spPr bwMode="auto">
              <a:xfrm>
                <a:off x="572" y="1808"/>
                <a:ext cx="40" cy="10"/>
              </a:xfrm>
              <a:custGeom>
                <a:avLst/>
                <a:gdLst>
                  <a:gd name="T0" fmla="*/ 0 w 40"/>
                  <a:gd name="T1" fmla="*/ 0 h 10"/>
                  <a:gd name="T2" fmla="*/ 10 w 40"/>
                  <a:gd name="T3" fmla="*/ 0 h 10"/>
                  <a:gd name="T4" fmla="*/ 20 w 40"/>
                  <a:gd name="T5" fmla="*/ 10 h 10"/>
                  <a:gd name="T6" fmla="*/ 40 w 40"/>
                  <a:gd name="T7" fmla="*/ 10 h 10"/>
                  <a:gd name="T8" fmla="*/ 0 60000 65536"/>
                  <a:gd name="T9" fmla="*/ 0 60000 65536"/>
                  <a:gd name="T10" fmla="*/ 0 60000 65536"/>
                  <a:gd name="T11" fmla="*/ 0 60000 65536"/>
                  <a:gd name="T12" fmla="*/ 0 w 40"/>
                  <a:gd name="T13" fmla="*/ 0 h 10"/>
                  <a:gd name="T14" fmla="*/ 40 w 40"/>
                  <a:gd name="T15" fmla="*/ 10 h 10"/>
                </a:gdLst>
                <a:ahLst/>
                <a:cxnLst>
                  <a:cxn ang="T8">
                    <a:pos x="T0" y="T1"/>
                  </a:cxn>
                  <a:cxn ang="T9">
                    <a:pos x="T2" y="T3"/>
                  </a:cxn>
                  <a:cxn ang="T10">
                    <a:pos x="T4" y="T5"/>
                  </a:cxn>
                  <a:cxn ang="T11">
                    <a:pos x="T6" y="T7"/>
                  </a:cxn>
                </a:cxnLst>
                <a:rect l="T12" t="T13" r="T14" b="T15"/>
                <a:pathLst>
                  <a:path w="40" h="10">
                    <a:moveTo>
                      <a:pt x="0" y="0"/>
                    </a:moveTo>
                    <a:lnTo>
                      <a:pt x="10" y="0"/>
                    </a:lnTo>
                    <a:lnTo>
                      <a:pt x="20" y="10"/>
                    </a:lnTo>
                    <a:lnTo>
                      <a:pt x="40" y="10"/>
                    </a:lnTo>
                  </a:path>
                </a:pathLst>
              </a:custGeom>
              <a:noFill/>
              <a:ln w="15875">
                <a:solidFill>
                  <a:srgbClr val="008C00"/>
                </a:solidFill>
                <a:round/>
                <a:headEnd/>
                <a:tailEnd/>
              </a:ln>
            </p:spPr>
            <p:txBody>
              <a:bodyPr/>
              <a:lstStyle/>
              <a:p>
                <a:endParaRPr lang="es-ES_tradnl">
                  <a:solidFill>
                    <a:srgbClr val="000000"/>
                  </a:solidFill>
                </a:endParaRPr>
              </a:p>
            </p:txBody>
          </p:sp>
          <p:sp>
            <p:nvSpPr>
              <p:cNvPr id="498200" name="Freeform 291"/>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008C00"/>
                </a:solidFill>
                <a:round/>
                <a:headEnd/>
                <a:tailEnd/>
              </a:ln>
            </p:spPr>
            <p:txBody>
              <a:bodyPr/>
              <a:lstStyle/>
              <a:p>
                <a:endParaRPr lang="es-ES_tradnl">
                  <a:solidFill>
                    <a:srgbClr val="000000"/>
                  </a:solidFill>
                </a:endParaRPr>
              </a:p>
            </p:txBody>
          </p:sp>
          <p:sp>
            <p:nvSpPr>
              <p:cNvPr id="498201" name="Freeform 292"/>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02" name="Freeform 293"/>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203" name="Freeform 294"/>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008C00"/>
                </a:solidFill>
                <a:round/>
                <a:headEnd/>
                <a:tailEnd/>
              </a:ln>
            </p:spPr>
            <p:txBody>
              <a:bodyPr/>
              <a:lstStyle/>
              <a:p>
                <a:endParaRPr lang="es-ES_tradnl">
                  <a:solidFill>
                    <a:srgbClr val="000000"/>
                  </a:solidFill>
                </a:endParaRPr>
              </a:p>
            </p:txBody>
          </p:sp>
          <p:sp>
            <p:nvSpPr>
              <p:cNvPr id="498204" name="Freeform 295"/>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008C00"/>
                </a:solidFill>
                <a:round/>
                <a:headEnd/>
                <a:tailEnd/>
              </a:ln>
            </p:spPr>
            <p:txBody>
              <a:bodyPr/>
              <a:lstStyle/>
              <a:p>
                <a:endParaRPr lang="es-ES_tradnl">
                  <a:solidFill>
                    <a:srgbClr val="000000"/>
                  </a:solidFill>
                </a:endParaRPr>
              </a:p>
            </p:txBody>
          </p:sp>
          <p:sp>
            <p:nvSpPr>
              <p:cNvPr id="498205" name="Freeform 296"/>
              <p:cNvSpPr>
                <a:spLocks/>
              </p:cNvSpPr>
              <p:nvPr/>
            </p:nvSpPr>
            <p:spPr bwMode="auto">
              <a:xfrm>
                <a:off x="523" y="1827"/>
                <a:ext cx="49" cy="30"/>
              </a:xfrm>
              <a:custGeom>
                <a:avLst/>
                <a:gdLst>
                  <a:gd name="T0" fmla="*/ 0 w 49"/>
                  <a:gd name="T1" fmla="*/ 0 h 30"/>
                  <a:gd name="T2" fmla="*/ 20 w 49"/>
                  <a:gd name="T3" fmla="*/ 0 h 30"/>
                  <a:gd name="T4" fmla="*/ 20 w 49"/>
                  <a:gd name="T5" fmla="*/ 10 h 30"/>
                  <a:gd name="T6" fmla="*/ 40 w 49"/>
                  <a:gd name="T7" fmla="*/ 10 h 30"/>
                  <a:gd name="T8" fmla="*/ 40 w 49"/>
                  <a:gd name="T9" fmla="*/ 20 h 30"/>
                  <a:gd name="T10" fmla="*/ 49 w 49"/>
                  <a:gd name="T11" fmla="*/ 30 h 30"/>
                  <a:gd name="T12" fmla="*/ 0 60000 65536"/>
                  <a:gd name="T13" fmla="*/ 0 60000 65536"/>
                  <a:gd name="T14" fmla="*/ 0 60000 65536"/>
                  <a:gd name="T15" fmla="*/ 0 60000 65536"/>
                  <a:gd name="T16" fmla="*/ 0 60000 65536"/>
                  <a:gd name="T17" fmla="*/ 0 60000 65536"/>
                  <a:gd name="T18" fmla="*/ 0 w 49"/>
                  <a:gd name="T19" fmla="*/ 0 h 30"/>
                  <a:gd name="T20" fmla="*/ 49 w 4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9" h="30">
                    <a:moveTo>
                      <a:pt x="0" y="0"/>
                    </a:moveTo>
                    <a:lnTo>
                      <a:pt x="20" y="0"/>
                    </a:lnTo>
                    <a:lnTo>
                      <a:pt x="20" y="10"/>
                    </a:lnTo>
                    <a:lnTo>
                      <a:pt x="40" y="10"/>
                    </a:lnTo>
                    <a:lnTo>
                      <a:pt x="40" y="20"/>
                    </a:lnTo>
                    <a:lnTo>
                      <a:pt x="49" y="30"/>
                    </a:lnTo>
                  </a:path>
                </a:pathLst>
              </a:custGeom>
              <a:noFill/>
              <a:ln w="15875">
                <a:solidFill>
                  <a:srgbClr val="008C00"/>
                </a:solidFill>
                <a:round/>
                <a:headEnd/>
                <a:tailEnd/>
              </a:ln>
            </p:spPr>
            <p:txBody>
              <a:bodyPr/>
              <a:lstStyle/>
              <a:p>
                <a:endParaRPr lang="es-ES_tradnl">
                  <a:solidFill>
                    <a:srgbClr val="000000"/>
                  </a:solidFill>
                </a:endParaRPr>
              </a:p>
            </p:txBody>
          </p:sp>
          <p:sp>
            <p:nvSpPr>
              <p:cNvPr id="498206" name="Line 297"/>
              <p:cNvSpPr>
                <a:spLocks noChangeShapeType="1"/>
              </p:cNvSpPr>
              <p:nvPr/>
            </p:nvSpPr>
            <p:spPr bwMode="auto">
              <a:xfrm>
                <a:off x="513" y="1808"/>
                <a:ext cx="1" cy="2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07" name="Freeform 298"/>
              <p:cNvSpPr>
                <a:spLocks/>
              </p:cNvSpPr>
              <p:nvPr/>
            </p:nvSpPr>
            <p:spPr bwMode="auto">
              <a:xfrm>
                <a:off x="513" y="1837"/>
                <a:ext cx="40" cy="20"/>
              </a:xfrm>
              <a:custGeom>
                <a:avLst/>
                <a:gdLst>
                  <a:gd name="T0" fmla="*/ 0 w 40"/>
                  <a:gd name="T1" fmla="*/ 0 h 20"/>
                  <a:gd name="T2" fmla="*/ 20 w 40"/>
                  <a:gd name="T3" fmla="*/ 0 h 20"/>
                  <a:gd name="T4" fmla="*/ 20 w 40"/>
                  <a:gd name="T5" fmla="*/ 10 h 20"/>
                  <a:gd name="T6" fmla="*/ 30 w 40"/>
                  <a:gd name="T7" fmla="*/ 10 h 20"/>
                  <a:gd name="T8" fmla="*/ 40 w 40"/>
                  <a:gd name="T9" fmla="*/ 20 h 20"/>
                  <a:gd name="T10" fmla="*/ 0 60000 65536"/>
                  <a:gd name="T11" fmla="*/ 0 60000 65536"/>
                  <a:gd name="T12" fmla="*/ 0 60000 65536"/>
                  <a:gd name="T13" fmla="*/ 0 60000 65536"/>
                  <a:gd name="T14" fmla="*/ 0 60000 65536"/>
                  <a:gd name="T15" fmla="*/ 0 w 40"/>
                  <a:gd name="T16" fmla="*/ 0 h 20"/>
                  <a:gd name="T17" fmla="*/ 40 w 40"/>
                  <a:gd name="T18" fmla="*/ 20 h 20"/>
                </a:gdLst>
                <a:ahLst/>
                <a:cxnLst>
                  <a:cxn ang="T10">
                    <a:pos x="T0" y="T1"/>
                  </a:cxn>
                  <a:cxn ang="T11">
                    <a:pos x="T2" y="T3"/>
                  </a:cxn>
                  <a:cxn ang="T12">
                    <a:pos x="T4" y="T5"/>
                  </a:cxn>
                  <a:cxn ang="T13">
                    <a:pos x="T6" y="T7"/>
                  </a:cxn>
                  <a:cxn ang="T14">
                    <a:pos x="T8" y="T9"/>
                  </a:cxn>
                </a:cxnLst>
                <a:rect l="T15" t="T16" r="T17" b="T18"/>
                <a:pathLst>
                  <a:path w="40" h="20">
                    <a:moveTo>
                      <a:pt x="0" y="0"/>
                    </a:moveTo>
                    <a:lnTo>
                      <a:pt x="20" y="0"/>
                    </a:lnTo>
                    <a:lnTo>
                      <a:pt x="20" y="10"/>
                    </a:lnTo>
                    <a:lnTo>
                      <a:pt x="30" y="10"/>
                    </a:lnTo>
                    <a:lnTo>
                      <a:pt x="4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208" name="Freeform 299"/>
              <p:cNvSpPr>
                <a:spLocks/>
              </p:cNvSpPr>
              <p:nvPr/>
            </p:nvSpPr>
            <p:spPr bwMode="auto">
              <a:xfrm>
                <a:off x="504" y="1837"/>
                <a:ext cx="29" cy="20"/>
              </a:xfrm>
              <a:custGeom>
                <a:avLst/>
                <a:gdLst>
                  <a:gd name="T0" fmla="*/ 0 w 29"/>
                  <a:gd name="T1" fmla="*/ 0 h 20"/>
                  <a:gd name="T2" fmla="*/ 0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0" y="10"/>
                    </a:lnTo>
                    <a:lnTo>
                      <a:pt x="19" y="10"/>
                    </a:lnTo>
                    <a:lnTo>
                      <a:pt x="29"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209" name="Line 300"/>
              <p:cNvSpPr>
                <a:spLocks noChangeShapeType="1"/>
              </p:cNvSpPr>
              <p:nvPr/>
            </p:nvSpPr>
            <p:spPr bwMode="auto">
              <a:xfrm flipV="1">
                <a:off x="504" y="1818"/>
                <a:ext cx="1" cy="1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10" name="Line 301"/>
              <p:cNvSpPr>
                <a:spLocks noChangeShapeType="1"/>
              </p:cNvSpPr>
              <p:nvPr/>
            </p:nvSpPr>
            <p:spPr bwMode="auto">
              <a:xfrm flipH="1">
                <a:off x="592" y="1798"/>
                <a:ext cx="29" cy="1"/>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11" name="Freeform 302"/>
              <p:cNvSpPr>
                <a:spLocks/>
              </p:cNvSpPr>
              <p:nvPr/>
            </p:nvSpPr>
            <p:spPr bwMode="auto">
              <a:xfrm>
                <a:off x="543" y="1798"/>
                <a:ext cx="49" cy="20"/>
              </a:xfrm>
              <a:custGeom>
                <a:avLst/>
                <a:gdLst>
                  <a:gd name="T0" fmla="*/ 49 w 49"/>
                  <a:gd name="T1" fmla="*/ 0 h 20"/>
                  <a:gd name="T2" fmla="*/ 39 w 49"/>
                  <a:gd name="T3" fmla="*/ 0 h 20"/>
                  <a:gd name="T4" fmla="*/ 29 w 49"/>
                  <a:gd name="T5" fmla="*/ 10 h 20"/>
                  <a:gd name="T6" fmla="*/ 20 w 49"/>
                  <a:gd name="T7" fmla="*/ 10 h 20"/>
                  <a:gd name="T8" fmla="*/ 10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0"/>
                    </a:moveTo>
                    <a:lnTo>
                      <a:pt x="39" y="0"/>
                    </a:lnTo>
                    <a:lnTo>
                      <a:pt x="29" y="10"/>
                    </a:lnTo>
                    <a:lnTo>
                      <a:pt x="20" y="10"/>
                    </a:lnTo>
                    <a:lnTo>
                      <a:pt x="10" y="2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12" name="Freeform 303"/>
              <p:cNvSpPr>
                <a:spLocks/>
              </p:cNvSpPr>
              <p:nvPr/>
            </p:nvSpPr>
            <p:spPr bwMode="auto">
              <a:xfrm>
                <a:off x="494" y="1818"/>
                <a:ext cx="49" cy="29"/>
              </a:xfrm>
              <a:custGeom>
                <a:avLst/>
                <a:gdLst>
                  <a:gd name="T0" fmla="*/ 49 w 49"/>
                  <a:gd name="T1" fmla="*/ 0 h 29"/>
                  <a:gd name="T2" fmla="*/ 39 w 49"/>
                  <a:gd name="T3" fmla="*/ 0 h 29"/>
                  <a:gd name="T4" fmla="*/ 39 w 49"/>
                  <a:gd name="T5" fmla="*/ 9 h 29"/>
                  <a:gd name="T6" fmla="*/ 29 w 49"/>
                  <a:gd name="T7" fmla="*/ 9 h 29"/>
                  <a:gd name="T8" fmla="*/ 19 w 49"/>
                  <a:gd name="T9" fmla="*/ 19 h 29"/>
                  <a:gd name="T10" fmla="*/ 10 w 49"/>
                  <a:gd name="T11" fmla="*/ 19 h 29"/>
                  <a:gd name="T12" fmla="*/ 0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49" y="0"/>
                    </a:moveTo>
                    <a:lnTo>
                      <a:pt x="39" y="0"/>
                    </a:lnTo>
                    <a:lnTo>
                      <a:pt x="39" y="9"/>
                    </a:lnTo>
                    <a:lnTo>
                      <a:pt x="29" y="9"/>
                    </a:lnTo>
                    <a:lnTo>
                      <a:pt x="19" y="19"/>
                    </a:lnTo>
                    <a:lnTo>
                      <a:pt x="10" y="19"/>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498213" name="Line 304"/>
              <p:cNvSpPr>
                <a:spLocks noChangeShapeType="1"/>
              </p:cNvSpPr>
              <p:nvPr/>
            </p:nvSpPr>
            <p:spPr bwMode="auto">
              <a:xfrm flipH="1">
                <a:off x="484" y="1847"/>
                <a:ext cx="10" cy="1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14" name="Line 305"/>
              <p:cNvSpPr>
                <a:spLocks noChangeShapeType="1"/>
              </p:cNvSpPr>
              <p:nvPr/>
            </p:nvSpPr>
            <p:spPr bwMode="auto">
              <a:xfrm flipV="1">
                <a:off x="592" y="1788"/>
                <a:ext cx="1" cy="1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15" name="Freeform 306"/>
              <p:cNvSpPr>
                <a:spLocks/>
              </p:cNvSpPr>
              <p:nvPr/>
            </p:nvSpPr>
            <p:spPr bwMode="auto">
              <a:xfrm>
                <a:off x="582" y="1798"/>
                <a:ext cx="39" cy="10"/>
              </a:xfrm>
              <a:custGeom>
                <a:avLst/>
                <a:gdLst>
                  <a:gd name="T0" fmla="*/ 0 w 39"/>
                  <a:gd name="T1" fmla="*/ 0 h 10"/>
                  <a:gd name="T2" fmla="*/ 10 w 39"/>
                  <a:gd name="T3" fmla="*/ 0 h 10"/>
                  <a:gd name="T4" fmla="*/ 20 w 39"/>
                  <a:gd name="T5" fmla="*/ 10 h 10"/>
                  <a:gd name="T6" fmla="*/ 39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0" y="0"/>
                    </a:moveTo>
                    <a:lnTo>
                      <a:pt x="10" y="0"/>
                    </a:lnTo>
                    <a:lnTo>
                      <a:pt x="20" y="10"/>
                    </a:lnTo>
                    <a:lnTo>
                      <a:pt x="39" y="10"/>
                    </a:lnTo>
                  </a:path>
                </a:pathLst>
              </a:custGeom>
              <a:noFill/>
              <a:ln w="15875">
                <a:solidFill>
                  <a:srgbClr val="59E50C"/>
                </a:solidFill>
                <a:round/>
                <a:headEnd/>
                <a:tailEnd/>
              </a:ln>
            </p:spPr>
            <p:txBody>
              <a:bodyPr/>
              <a:lstStyle/>
              <a:p>
                <a:endParaRPr lang="es-ES_tradnl">
                  <a:solidFill>
                    <a:srgbClr val="000000"/>
                  </a:solidFill>
                </a:endParaRPr>
              </a:p>
            </p:txBody>
          </p:sp>
          <p:sp>
            <p:nvSpPr>
              <p:cNvPr id="498216" name="Freeform 307"/>
              <p:cNvSpPr>
                <a:spLocks/>
              </p:cNvSpPr>
              <p:nvPr/>
            </p:nvSpPr>
            <p:spPr bwMode="auto">
              <a:xfrm>
                <a:off x="563" y="1788"/>
                <a:ext cx="9" cy="20"/>
              </a:xfrm>
              <a:custGeom>
                <a:avLst/>
                <a:gdLst>
                  <a:gd name="T0" fmla="*/ 0 w 9"/>
                  <a:gd name="T1" fmla="*/ 20 h 20"/>
                  <a:gd name="T2" fmla="*/ 9 w 9"/>
                  <a:gd name="T3" fmla="*/ 10 h 20"/>
                  <a:gd name="T4" fmla="*/ 9 w 9"/>
                  <a:gd name="T5" fmla="*/ 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20"/>
                    </a:moveTo>
                    <a:lnTo>
                      <a:pt x="9" y="10"/>
                    </a:lnTo>
                    <a:lnTo>
                      <a:pt x="9" y="0"/>
                    </a:lnTo>
                  </a:path>
                </a:pathLst>
              </a:custGeom>
              <a:noFill/>
              <a:ln w="15875">
                <a:solidFill>
                  <a:srgbClr val="59E50C"/>
                </a:solidFill>
                <a:round/>
                <a:headEnd/>
                <a:tailEnd/>
              </a:ln>
            </p:spPr>
            <p:txBody>
              <a:bodyPr/>
              <a:lstStyle/>
              <a:p>
                <a:endParaRPr lang="es-ES_tradnl">
                  <a:solidFill>
                    <a:srgbClr val="000000"/>
                  </a:solidFill>
                </a:endParaRPr>
              </a:p>
            </p:txBody>
          </p:sp>
          <p:sp>
            <p:nvSpPr>
              <p:cNvPr id="498217" name="Freeform 308"/>
              <p:cNvSpPr>
                <a:spLocks/>
              </p:cNvSpPr>
              <p:nvPr/>
            </p:nvSpPr>
            <p:spPr bwMode="auto">
              <a:xfrm>
                <a:off x="572" y="1808"/>
                <a:ext cx="40" cy="19"/>
              </a:xfrm>
              <a:custGeom>
                <a:avLst/>
                <a:gdLst>
                  <a:gd name="T0" fmla="*/ 0 w 40"/>
                  <a:gd name="T1" fmla="*/ 0 h 19"/>
                  <a:gd name="T2" fmla="*/ 10 w 40"/>
                  <a:gd name="T3" fmla="*/ 0 h 19"/>
                  <a:gd name="T4" fmla="*/ 20 w 40"/>
                  <a:gd name="T5" fmla="*/ 10 h 19"/>
                  <a:gd name="T6" fmla="*/ 30 w 40"/>
                  <a:gd name="T7" fmla="*/ 10 h 19"/>
                  <a:gd name="T8" fmla="*/ 40 w 40"/>
                  <a:gd name="T9" fmla="*/ 19 h 19"/>
                  <a:gd name="T10" fmla="*/ 0 60000 65536"/>
                  <a:gd name="T11" fmla="*/ 0 60000 65536"/>
                  <a:gd name="T12" fmla="*/ 0 60000 65536"/>
                  <a:gd name="T13" fmla="*/ 0 60000 65536"/>
                  <a:gd name="T14" fmla="*/ 0 60000 65536"/>
                  <a:gd name="T15" fmla="*/ 0 w 40"/>
                  <a:gd name="T16" fmla="*/ 0 h 19"/>
                  <a:gd name="T17" fmla="*/ 40 w 40"/>
                  <a:gd name="T18" fmla="*/ 19 h 19"/>
                </a:gdLst>
                <a:ahLst/>
                <a:cxnLst>
                  <a:cxn ang="T10">
                    <a:pos x="T0" y="T1"/>
                  </a:cxn>
                  <a:cxn ang="T11">
                    <a:pos x="T2" y="T3"/>
                  </a:cxn>
                  <a:cxn ang="T12">
                    <a:pos x="T4" y="T5"/>
                  </a:cxn>
                  <a:cxn ang="T13">
                    <a:pos x="T6" y="T7"/>
                  </a:cxn>
                  <a:cxn ang="T14">
                    <a:pos x="T8" y="T9"/>
                  </a:cxn>
                </a:cxnLst>
                <a:rect l="T15" t="T16" r="T17" b="T18"/>
                <a:pathLst>
                  <a:path w="40" h="19">
                    <a:moveTo>
                      <a:pt x="0" y="0"/>
                    </a:moveTo>
                    <a:lnTo>
                      <a:pt x="10" y="0"/>
                    </a:lnTo>
                    <a:lnTo>
                      <a:pt x="20" y="10"/>
                    </a:lnTo>
                    <a:lnTo>
                      <a:pt x="30" y="10"/>
                    </a:lnTo>
                    <a:lnTo>
                      <a:pt x="40" y="19"/>
                    </a:lnTo>
                  </a:path>
                </a:pathLst>
              </a:custGeom>
              <a:noFill/>
              <a:ln w="15875">
                <a:solidFill>
                  <a:srgbClr val="59E50C"/>
                </a:solidFill>
                <a:round/>
                <a:headEnd/>
                <a:tailEnd/>
              </a:ln>
            </p:spPr>
            <p:txBody>
              <a:bodyPr/>
              <a:lstStyle/>
              <a:p>
                <a:endParaRPr lang="es-ES_tradnl">
                  <a:solidFill>
                    <a:srgbClr val="000000"/>
                  </a:solidFill>
                </a:endParaRPr>
              </a:p>
            </p:txBody>
          </p:sp>
          <p:sp>
            <p:nvSpPr>
              <p:cNvPr id="498218" name="Freeform 309"/>
              <p:cNvSpPr>
                <a:spLocks/>
              </p:cNvSpPr>
              <p:nvPr/>
            </p:nvSpPr>
            <p:spPr bwMode="auto">
              <a:xfrm>
                <a:off x="553" y="1818"/>
                <a:ext cx="49" cy="19"/>
              </a:xfrm>
              <a:custGeom>
                <a:avLst/>
                <a:gdLst>
                  <a:gd name="T0" fmla="*/ 0 w 49"/>
                  <a:gd name="T1" fmla="*/ 0 h 19"/>
                  <a:gd name="T2" fmla="*/ 19 w 49"/>
                  <a:gd name="T3" fmla="*/ 0 h 19"/>
                  <a:gd name="T4" fmla="*/ 29 w 49"/>
                  <a:gd name="T5" fmla="*/ 9 h 19"/>
                  <a:gd name="T6" fmla="*/ 39 w 49"/>
                  <a:gd name="T7" fmla="*/ 9 h 19"/>
                  <a:gd name="T8" fmla="*/ 49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0" y="0"/>
                    </a:moveTo>
                    <a:lnTo>
                      <a:pt x="19" y="0"/>
                    </a:lnTo>
                    <a:lnTo>
                      <a:pt x="29" y="9"/>
                    </a:lnTo>
                    <a:lnTo>
                      <a:pt x="39" y="9"/>
                    </a:lnTo>
                    <a:lnTo>
                      <a:pt x="49" y="19"/>
                    </a:lnTo>
                  </a:path>
                </a:pathLst>
              </a:custGeom>
              <a:noFill/>
              <a:ln w="15875">
                <a:solidFill>
                  <a:srgbClr val="59E50C"/>
                </a:solidFill>
                <a:round/>
                <a:headEnd/>
                <a:tailEnd/>
              </a:ln>
            </p:spPr>
            <p:txBody>
              <a:bodyPr/>
              <a:lstStyle/>
              <a:p>
                <a:endParaRPr lang="es-ES_tradnl">
                  <a:solidFill>
                    <a:srgbClr val="000000"/>
                  </a:solidFill>
                </a:endParaRPr>
              </a:p>
            </p:txBody>
          </p:sp>
          <p:sp>
            <p:nvSpPr>
              <p:cNvPr id="498219" name="Freeform 310"/>
              <p:cNvSpPr>
                <a:spLocks/>
              </p:cNvSpPr>
              <p:nvPr/>
            </p:nvSpPr>
            <p:spPr bwMode="auto">
              <a:xfrm>
                <a:off x="553" y="1788"/>
                <a:ext cx="10" cy="30"/>
              </a:xfrm>
              <a:custGeom>
                <a:avLst/>
                <a:gdLst>
                  <a:gd name="T0" fmla="*/ 0 w 10"/>
                  <a:gd name="T1" fmla="*/ 30 h 30"/>
                  <a:gd name="T2" fmla="*/ 0 w 10"/>
                  <a:gd name="T3" fmla="*/ 10 h 30"/>
                  <a:gd name="T4" fmla="*/ 10 w 10"/>
                  <a:gd name="T5" fmla="*/ 0 h 30"/>
                  <a:gd name="T6" fmla="*/ 0 60000 65536"/>
                  <a:gd name="T7" fmla="*/ 0 60000 65536"/>
                  <a:gd name="T8" fmla="*/ 0 60000 65536"/>
                  <a:gd name="T9" fmla="*/ 0 w 10"/>
                  <a:gd name="T10" fmla="*/ 0 h 30"/>
                  <a:gd name="T11" fmla="*/ 10 w 10"/>
                  <a:gd name="T12" fmla="*/ 30 h 30"/>
                </a:gdLst>
                <a:ahLst/>
                <a:cxnLst>
                  <a:cxn ang="T6">
                    <a:pos x="T0" y="T1"/>
                  </a:cxn>
                  <a:cxn ang="T7">
                    <a:pos x="T2" y="T3"/>
                  </a:cxn>
                  <a:cxn ang="T8">
                    <a:pos x="T4" y="T5"/>
                  </a:cxn>
                </a:cxnLst>
                <a:rect l="T9" t="T10" r="T11" b="T12"/>
                <a:pathLst>
                  <a:path w="10" h="30">
                    <a:moveTo>
                      <a:pt x="0" y="30"/>
                    </a:moveTo>
                    <a:lnTo>
                      <a:pt x="0" y="1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498220" name="Freeform 311"/>
              <p:cNvSpPr>
                <a:spLocks/>
              </p:cNvSpPr>
              <p:nvPr/>
            </p:nvSpPr>
            <p:spPr bwMode="auto">
              <a:xfrm>
                <a:off x="533" y="1798"/>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21" name="Freeform 312"/>
              <p:cNvSpPr>
                <a:spLocks/>
              </p:cNvSpPr>
              <p:nvPr/>
            </p:nvSpPr>
            <p:spPr bwMode="auto">
              <a:xfrm>
                <a:off x="533" y="1818"/>
                <a:ext cx="59" cy="29"/>
              </a:xfrm>
              <a:custGeom>
                <a:avLst/>
                <a:gdLst>
                  <a:gd name="T0" fmla="*/ 0 w 59"/>
                  <a:gd name="T1" fmla="*/ 0 h 29"/>
                  <a:gd name="T2" fmla="*/ 10 w 59"/>
                  <a:gd name="T3" fmla="*/ 0 h 29"/>
                  <a:gd name="T4" fmla="*/ 10 w 59"/>
                  <a:gd name="T5" fmla="*/ 9 h 29"/>
                  <a:gd name="T6" fmla="*/ 30 w 59"/>
                  <a:gd name="T7" fmla="*/ 9 h 29"/>
                  <a:gd name="T8" fmla="*/ 39 w 59"/>
                  <a:gd name="T9" fmla="*/ 19 h 29"/>
                  <a:gd name="T10" fmla="*/ 49 w 59"/>
                  <a:gd name="T11" fmla="*/ 19 h 29"/>
                  <a:gd name="T12" fmla="*/ 59 w 59"/>
                  <a:gd name="T13" fmla="*/ 29 h 29"/>
                  <a:gd name="T14" fmla="*/ 0 60000 65536"/>
                  <a:gd name="T15" fmla="*/ 0 60000 65536"/>
                  <a:gd name="T16" fmla="*/ 0 60000 65536"/>
                  <a:gd name="T17" fmla="*/ 0 60000 65536"/>
                  <a:gd name="T18" fmla="*/ 0 60000 65536"/>
                  <a:gd name="T19" fmla="*/ 0 60000 65536"/>
                  <a:gd name="T20" fmla="*/ 0 60000 65536"/>
                  <a:gd name="T21" fmla="*/ 0 w 59"/>
                  <a:gd name="T22" fmla="*/ 0 h 29"/>
                  <a:gd name="T23" fmla="*/ 59 w 5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9">
                    <a:moveTo>
                      <a:pt x="0" y="0"/>
                    </a:moveTo>
                    <a:lnTo>
                      <a:pt x="10" y="0"/>
                    </a:lnTo>
                    <a:lnTo>
                      <a:pt x="10" y="9"/>
                    </a:lnTo>
                    <a:lnTo>
                      <a:pt x="30" y="9"/>
                    </a:lnTo>
                    <a:lnTo>
                      <a:pt x="39" y="19"/>
                    </a:lnTo>
                    <a:lnTo>
                      <a:pt x="49" y="19"/>
                    </a:lnTo>
                    <a:lnTo>
                      <a:pt x="59" y="29"/>
                    </a:lnTo>
                  </a:path>
                </a:pathLst>
              </a:custGeom>
              <a:noFill/>
              <a:ln w="15875">
                <a:solidFill>
                  <a:srgbClr val="59E50C"/>
                </a:solidFill>
                <a:round/>
                <a:headEnd/>
                <a:tailEnd/>
              </a:ln>
            </p:spPr>
            <p:txBody>
              <a:bodyPr/>
              <a:lstStyle/>
              <a:p>
                <a:endParaRPr lang="es-ES_tradnl">
                  <a:solidFill>
                    <a:srgbClr val="000000"/>
                  </a:solidFill>
                </a:endParaRPr>
              </a:p>
            </p:txBody>
          </p:sp>
          <p:sp>
            <p:nvSpPr>
              <p:cNvPr id="498222" name="Freeform 313"/>
              <p:cNvSpPr>
                <a:spLocks/>
              </p:cNvSpPr>
              <p:nvPr/>
            </p:nvSpPr>
            <p:spPr bwMode="auto">
              <a:xfrm>
                <a:off x="523" y="1798"/>
                <a:ext cx="10" cy="29"/>
              </a:xfrm>
              <a:custGeom>
                <a:avLst/>
                <a:gdLst>
                  <a:gd name="T0" fmla="*/ 10 w 10"/>
                  <a:gd name="T1" fmla="*/ 0 h 29"/>
                  <a:gd name="T2" fmla="*/ 10 w 10"/>
                  <a:gd name="T3" fmla="*/ 10 h 29"/>
                  <a:gd name="T4" fmla="*/ 0 w 10"/>
                  <a:gd name="T5" fmla="*/ 10 h 29"/>
                  <a:gd name="T6" fmla="*/ 0 w 10"/>
                  <a:gd name="T7" fmla="*/ 29 h 29"/>
                  <a:gd name="T8" fmla="*/ 0 60000 65536"/>
                  <a:gd name="T9" fmla="*/ 0 60000 65536"/>
                  <a:gd name="T10" fmla="*/ 0 60000 65536"/>
                  <a:gd name="T11" fmla="*/ 0 60000 65536"/>
                  <a:gd name="T12" fmla="*/ 0 w 10"/>
                  <a:gd name="T13" fmla="*/ 0 h 29"/>
                  <a:gd name="T14" fmla="*/ 10 w 10"/>
                  <a:gd name="T15" fmla="*/ 29 h 29"/>
                </a:gdLst>
                <a:ahLst/>
                <a:cxnLst>
                  <a:cxn ang="T8">
                    <a:pos x="T0" y="T1"/>
                  </a:cxn>
                  <a:cxn ang="T9">
                    <a:pos x="T2" y="T3"/>
                  </a:cxn>
                  <a:cxn ang="T10">
                    <a:pos x="T4" y="T5"/>
                  </a:cxn>
                  <a:cxn ang="T11">
                    <a:pos x="T6" y="T7"/>
                  </a:cxn>
                </a:cxnLst>
                <a:rect l="T12" t="T13" r="T14" b="T15"/>
                <a:pathLst>
                  <a:path w="10" h="29">
                    <a:moveTo>
                      <a:pt x="10" y="0"/>
                    </a:moveTo>
                    <a:lnTo>
                      <a:pt x="10" y="10"/>
                    </a:lnTo>
                    <a:lnTo>
                      <a:pt x="0" y="10"/>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498223" name="Freeform 314"/>
              <p:cNvSpPr>
                <a:spLocks/>
              </p:cNvSpPr>
              <p:nvPr/>
            </p:nvSpPr>
            <p:spPr bwMode="auto">
              <a:xfrm>
                <a:off x="523" y="1827"/>
                <a:ext cx="59" cy="30"/>
              </a:xfrm>
              <a:custGeom>
                <a:avLst/>
                <a:gdLst>
                  <a:gd name="T0" fmla="*/ 0 w 59"/>
                  <a:gd name="T1" fmla="*/ 0 h 30"/>
                  <a:gd name="T2" fmla="*/ 10 w 59"/>
                  <a:gd name="T3" fmla="*/ 0 h 30"/>
                  <a:gd name="T4" fmla="*/ 20 w 59"/>
                  <a:gd name="T5" fmla="*/ 10 h 30"/>
                  <a:gd name="T6" fmla="*/ 30 w 59"/>
                  <a:gd name="T7" fmla="*/ 10 h 30"/>
                  <a:gd name="T8" fmla="*/ 40 w 59"/>
                  <a:gd name="T9" fmla="*/ 20 h 30"/>
                  <a:gd name="T10" fmla="*/ 49 w 59"/>
                  <a:gd name="T11" fmla="*/ 20 h 30"/>
                  <a:gd name="T12" fmla="*/ 59 w 59"/>
                  <a:gd name="T13" fmla="*/ 30 h 30"/>
                  <a:gd name="T14" fmla="*/ 0 60000 65536"/>
                  <a:gd name="T15" fmla="*/ 0 60000 65536"/>
                  <a:gd name="T16" fmla="*/ 0 60000 65536"/>
                  <a:gd name="T17" fmla="*/ 0 60000 65536"/>
                  <a:gd name="T18" fmla="*/ 0 60000 65536"/>
                  <a:gd name="T19" fmla="*/ 0 60000 65536"/>
                  <a:gd name="T20" fmla="*/ 0 60000 65536"/>
                  <a:gd name="T21" fmla="*/ 0 w 59"/>
                  <a:gd name="T22" fmla="*/ 0 h 30"/>
                  <a:gd name="T23" fmla="*/ 59 w 59"/>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0">
                    <a:moveTo>
                      <a:pt x="0" y="0"/>
                    </a:moveTo>
                    <a:lnTo>
                      <a:pt x="10" y="0"/>
                    </a:lnTo>
                    <a:lnTo>
                      <a:pt x="20" y="10"/>
                    </a:lnTo>
                    <a:lnTo>
                      <a:pt x="30" y="10"/>
                    </a:lnTo>
                    <a:lnTo>
                      <a:pt x="40" y="20"/>
                    </a:lnTo>
                    <a:lnTo>
                      <a:pt x="49" y="20"/>
                    </a:lnTo>
                    <a:lnTo>
                      <a:pt x="59" y="30"/>
                    </a:lnTo>
                  </a:path>
                </a:pathLst>
              </a:custGeom>
              <a:noFill/>
              <a:ln w="15875">
                <a:solidFill>
                  <a:srgbClr val="59E50C"/>
                </a:solidFill>
                <a:round/>
                <a:headEnd/>
                <a:tailEnd/>
              </a:ln>
            </p:spPr>
            <p:txBody>
              <a:bodyPr/>
              <a:lstStyle/>
              <a:p>
                <a:endParaRPr lang="es-ES_tradnl">
                  <a:solidFill>
                    <a:srgbClr val="000000"/>
                  </a:solidFill>
                </a:endParaRPr>
              </a:p>
            </p:txBody>
          </p:sp>
          <p:sp>
            <p:nvSpPr>
              <p:cNvPr id="498224" name="Freeform 315"/>
              <p:cNvSpPr>
                <a:spLocks/>
              </p:cNvSpPr>
              <p:nvPr/>
            </p:nvSpPr>
            <p:spPr bwMode="auto">
              <a:xfrm>
                <a:off x="513" y="1808"/>
                <a:ext cx="10" cy="29"/>
              </a:xfrm>
              <a:custGeom>
                <a:avLst/>
                <a:gdLst>
                  <a:gd name="T0" fmla="*/ 10 w 10"/>
                  <a:gd name="T1" fmla="*/ 0 h 29"/>
                  <a:gd name="T2" fmla="*/ 0 w 10"/>
                  <a:gd name="T3" fmla="*/ 10 h 29"/>
                  <a:gd name="T4" fmla="*/ 0 w 10"/>
                  <a:gd name="T5" fmla="*/ 29 h 29"/>
                  <a:gd name="T6" fmla="*/ 0 60000 65536"/>
                  <a:gd name="T7" fmla="*/ 0 60000 65536"/>
                  <a:gd name="T8" fmla="*/ 0 60000 65536"/>
                  <a:gd name="T9" fmla="*/ 0 w 10"/>
                  <a:gd name="T10" fmla="*/ 0 h 29"/>
                  <a:gd name="T11" fmla="*/ 10 w 10"/>
                  <a:gd name="T12" fmla="*/ 29 h 29"/>
                </a:gdLst>
                <a:ahLst/>
                <a:cxnLst>
                  <a:cxn ang="T6">
                    <a:pos x="T0" y="T1"/>
                  </a:cxn>
                  <a:cxn ang="T7">
                    <a:pos x="T2" y="T3"/>
                  </a:cxn>
                  <a:cxn ang="T8">
                    <a:pos x="T4" y="T5"/>
                  </a:cxn>
                </a:cxnLst>
                <a:rect l="T9" t="T10" r="T11" b="T12"/>
                <a:pathLst>
                  <a:path w="10" h="29">
                    <a:moveTo>
                      <a:pt x="10" y="0"/>
                    </a:moveTo>
                    <a:lnTo>
                      <a:pt x="0" y="10"/>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498225" name="Freeform 316"/>
              <p:cNvSpPr>
                <a:spLocks/>
              </p:cNvSpPr>
              <p:nvPr/>
            </p:nvSpPr>
            <p:spPr bwMode="auto">
              <a:xfrm>
                <a:off x="513" y="1837"/>
                <a:ext cx="40" cy="20"/>
              </a:xfrm>
              <a:custGeom>
                <a:avLst/>
                <a:gdLst>
                  <a:gd name="T0" fmla="*/ 0 w 40"/>
                  <a:gd name="T1" fmla="*/ 0 h 20"/>
                  <a:gd name="T2" fmla="*/ 20 w 40"/>
                  <a:gd name="T3" fmla="*/ 0 h 20"/>
                  <a:gd name="T4" fmla="*/ 40 w 40"/>
                  <a:gd name="T5" fmla="*/ 20 h 20"/>
                  <a:gd name="T6" fmla="*/ 0 60000 65536"/>
                  <a:gd name="T7" fmla="*/ 0 60000 65536"/>
                  <a:gd name="T8" fmla="*/ 0 60000 65536"/>
                  <a:gd name="T9" fmla="*/ 0 w 40"/>
                  <a:gd name="T10" fmla="*/ 0 h 20"/>
                  <a:gd name="T11" fmla="*/ 40 w 40"/>
                  <a:gd name="T12" fmla="*/ 20 h 20"/>
                </a:gdLst>
                <a:ahLst/>
                <a:cxnLst>
                  <a:cxn ang="T6">
                    <a:pos x="T0" y="T1"/>
                  </a:cxn>
                  <a:cxn ang="T7">
                    <a:pos x="T2" y="T3"/>
                  </a:cxn>
                  <a:cxn ang="T8">
                    <a:pos x="T4" y="T5"/>
                  </a:cxn>
                </a:cxnLst>
                <a:rect l="T9" t="T10" r="T11" b="T12"/>
                <a:pathLst>
                  <a:path w="40" h="20">
                    <a:moveTo>
                      <a:pt x="0" y="0"/>
                    </a:moveTo>
                    <a:lnTo>
                      <a:pt x="20" y="0"/>
                    </a:lnTo>
                    <a:lnTo>
                      <a:pt x="4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26" name="Freeform 317"/>
              <p:cNvSpPr>
                <a:spLocks/>
              </p:cNvSpPr>
              <p:nvPr/>
            </p:nvSpPr>
            <p:spPr bwMode="auto">
              <a:xfrm>
                <a:off x="504" y="1837"/>
                <a:ext cx="29" cy="20"/>
              </a:xfrm>
              <a:custGeom>
                <a:avLst/>
                <a:gdLst>
                  <a:gd name="T0" fmla="*/ 0 w 29"/>
                  <a:gd name="T1" fmla="*/ 0 h 20"/>
                  <a:gd name="T2" fmla="*/ 9 w 29"/>
                  <a:gd name="T3" fmla="*/ 10 h 20"/>
                  <a:gd name="T4" fmla="*/ 19 w 29"/>
                  <a:gd name="T5" fmla="*/ 10 h 20"/>
                  <a:gd name="T6" fmla="*/ 29 w 29"/>
                  <a:gd name="T7" fmla="*/ 20 h 20"/>
                  <a:gd name="T8" fmla="*/ 0 60000 65536"/>
                  <a:gd name="T9" fmla="*/ 0 60000 65536"/>
                  <a:gd name="T10" fmla="*/ 0 60000 65536"/>
                  <a:gd name="T11" fmla="*/ 0 60000 65536"/>
                  <a:gd name="T12" fmla="*/ 0 w 29"/>
                  <a:gd name="T13" fmla="*/ 0 h 20"/>
                  <a:gd name="T14" fmla="*/ 29 w 29"/>
                  <a:gd name="T15" fmla="*/ 20 h 20"/>
                </a:gdLst>
                <a:ahLst/>
                <a:cxnLst>
                  <a:cxn ang="T8">
                    <a:pos x="T0" y="T1"/>
                  </a:cxn>
                  <a:cxn ang="T9">
                    <a:pos x="T2" y="T3"/>
                  </a:cxn>
                  <a:cxn ang="T10">
                    <a:pos x="T4" y="T5"/>
                  </a:cxn>
                  <a:cxn ang="T11">
                    <a:pos x="T6" y="T7"/>
                  </a:cxn>
                </a:cxnLst>
                <a:rect l="T12" t="T13" r="T14" b="T15"/>
                <a:pathLst>
                  <a:path w="29" h="20">
                    <a:moveTo>
                      <a:pt x="0" y="0"/>
                    </a:moveTo>
                    <a:lnTo>
                      <a:pt x="9" y="10"/>
                    </a:lnTo>
                    <a:lnTo>
                      <a:pt x="19" y="10"/>
                    </a:lnTo>
                    <a:lnTo>
                      <a:pt x="29"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27" name="Line 318"/>
              <p:cNvSpPr>
                <a:spLocks noChangeShapeType="1"/>
              </p:cNvSpPr>
              <p:nvPr/>
            </p:nvSpPr>
            <p:spPr bwMode="auto">
              <a:xfrm flipV="1">
                <a:off x="504" y="1818"/>
                <a:ext cx="1" cy="19"/>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28" name="Freeform 319"/>
              <p:cNvSpPr>
                <a:spLocks/>
              </p:cNvSpPr>
              <p:nvPr/>
            </p:nvSpPr>
            <p:spPr bwMode="auto">
              <a:xfrm>
                <a:off x="572" y="1788"/>
                <a:ext cx="20" cy="10"/>
              </a:xfrm>
              <a:custGeom>
                <a:avLst/>
                <a:gdLst>
                  <a:gd name="T0" fmla="*/ 10 w 20"/>
                  <a:gd name="T1" fmla="*/ 0 h 10"/>
                  <a:gd name="T2" fmla="*/ 0 w 20"/>
                  <a:gd name="T3" fmla="*/ 0 h 10"/>
                  <a:gd name="T4" fmla="*/ 0 w 20"/>
                  <a:gd name="T5" fmla="*/ 10 h 10"/>
                  <a:gd name="T6" fmla="*/ 10 w 20"/>
                  <a:gd name="T7" fmla="*/ 10 h 10"/>
                  <a:gd name="T8" fmla="*/ 10 w 20"/>
                  <a:gd name="T9" fmla="*/ 0 h 10"/>
                  <a:gd name="T10" fmla="*/ 20 w 20"/>
                  <a:gd name="T11" fmla="*/ 0 h 10"/>
                  <a:gd name="T12" fmla="*/ 10 w 20"/>
                  <a:gd name="T13" fmla="*/ 0 h 10"/>
                  <a:gd name="T14" fmla="*/ 0 60000 65536"/>
                  <a:gd name="T15" fmla="*/ 0 60000 65536"/>
                  <a:gd name="T16" fmla="*/ 0 60000 65536"/>
                  <a:gd name="T17" fmla="*/ 0 60000 65536"/>
                  <a:gd name="T18" fmla="*/ 0 60000 65536"/>
                  <a:gd name="T19" fmla="*/ 0 60000 65536"/>
                  <a:gd name="T20" fmla="*/ 0 60000 65536"/>
                  <a:gd name="T21" fmla="*/ 0 w 20"/>
                  <a:gd name="T22" fmla="*/ 0 h 10"/>
                  <a:gd name="T23" fmla="*/ 20 w 2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
                    <a:moveTo>
                      <a:pt x="10" y="0"/>
                    </a:moveTo>
                    <a:lnTo>
                      <a:pt x="0" y="0"/>
                    </a:lnTo>
                    <a:lnTo>
                      <a:pt x="0" y="10"/>
                    </a:lnTo>
                    <a:lnTo>
                      <a:pt x="10" y="10"/>
                    </a:lnTo>
                    <a:lnTo>
                      <a:pt x="10" y="0"/>
                    </a:lnTo>
                    <a:lnTo>
                      <a:pt x="2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29" name="Freeform 320"/>
              <p:cNvSpPr>
                <a:spLocks/>
              </p:cNvSpPr>
              <p:nvPr/>
            </p:nvSpPr>
            <p:spPr bwMode="auto">
              <a:xfrm>
                <a:off x="563" y="1788"/>
                <a:ext cx="9" cy="10"/>
              </a:xfrm>
              <a:custGeom>
                <a:avLst/>
                <a:gdLst>
                  <a:gd name="T0" fmla="*/ 9 w 9"/>
                  <a:gd name="T1" fmla="*/ 0 h 10"/>
                  <a:gd name="T2" fmla="*/ 0 w 9"/>
                  <a:gd name="T3" fmla="*/ 0 h 10"/>
                  <a:gd name="T4" fmla="*/ 0 w 9"/>
                  <a:gd name="T5" fmla="*/ 10 h 10"/>
                  <a:gd name="T6" fmla="*/ 0 w 9"/>
                  <a:gd name="T7" fmla="*/ 0 h 10"/>
                  <a:gd name="T8" fmla="*/ 9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9" y="0"/>
                    </a:moveTo>
                    <a:lnTo>
                      <a:pt x="0" y="0"/>
                    </a:lnTo>
                    <a:lnTo>
                      <a:pt x="0" y="10"/>
                    </a:lnTo>
                    <a:lnTo>
                      <a:pt x="0" y="0"/>
                    </a:lnTo>
                    <a:lnTo>
                      <a:pt x="9"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0" name="Freeform 321"/>
              <p:cNvSpPr>
                <a:spLocks/>
              </p:cNvSpPr>
              <p:nvPr/>
            </p:nvSpPr>
            <p:spPr bwMode="auto">
              <a:xfrm>
                <a:off x="543" y="1788"/>
                <a:ext cx="10" cy="20"/>
              </a:xfrm>
              <a:custGeom>
                <a:avLst/>
                <a:gdLst>
                  <a:gd name="T0" fmla="*/ 10 w 10"/>
                  <a:gd name="T1" fmla="*/ 0 h 20"/>
                  <a:gd name="T2" fmla="*/ 10 w 10"/>
                  <a:gd name="T3" fmla="*/ 10 h 20"/>
                  <a:gd name="T4" fmla="*/ 0 w 10"/>
                  <a:gd name="T5" fmla="*/ 20 h 20"/>
                  <a:gd name="T6" fmla="*/ 0 w 10"/>
                  <a:gd name="T7" fmla="*/ 10 h 20"/>
                  <a:gd name="T8" fmla="*/ 1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0"/>
                    </a:moveTo>
                    <a:lnTo>
                      <a:pt x="10" y="10"/>
                    </a:lnTo>
                    <a:lnTo>
                      <a:pt x="0" y="20"/>
                    </a:lnTo>
                    <a:lnTo>
                      <a:pt x="0" y="1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1" name="Freeform 322"/>
              <p:cNvSpPr>
                <a:spLocks/>
              </p:cNvSpPr>
              <p:nvPr/>
            </p:nvSpPr>
            <p:spPr bwMode="auto">
              <a:xfrm>
                <a:off x="533" y="1798"/>
                <a:ext cx="10" cy="10"/>
              </a:xfrm>
              <a:custGeom>
                <a:avLst/>
                <a:gdLst>
                  <a:gd name="T0" fmla="*/ 10 w 10"/>
                  <a:gd name="T1" fmla="*/ 0 h 10"/>
                  <a:gd name="T2" fmla="*/ 0 w 10"/>
                  <a:gd name="T3" fmla="*/ 0 h 10"/>
                  <a:gd name="T4" fmla="*/ 0 w 10"/>
                  <a:gd name="T5" fmla="*/ 10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2" name="Freeform 323"/>
              <p:cNvSpPr>
                <a:spLocks/>
              </p:cNvSpPr>
              <p:nvPr/>
            </p:nvSpPr>
            <p:spPr bwMode="auto">
              <a:xfrm>
                <a:off x="523" y="1808"/>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3" name="Freeform 324"/>
              <p:cNvSpPr>
                <a:spLocks/>
              </p:cNvSpPr>
              <p:nvPr/>
            </p:nvSpPr>
            <p:spPr bwMode="auto">
              <a:xfrm>
                <a:off x="602" y="1788"/>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4" name="Freeform 325"/>
              <p:cNvSpPr>
                <a:spLocks/>
              </p:cNvSpPr>
              <p:nvPr/>
            </p:nvSpPr>
            <p:spPr bwMode="auto">
              <a:xfrm>
                <a:off x="602" y="1798"/>
                <a:ext cx="19" cy="1"/>
              </a:xfrm>
              <a:custGeom>
                <a:avLst/>
                <a:gdLst>
                  <a:gd name="T0" fmla="*/ 10 w 19"/>
                  <a:gd name="T1" fmla="*/ 0 h 1"/>
                  <a:gd name="T2" fmla="*/ 0 w 19"/>
                  <a:gd name="T3" fmla="*/ 0 h 1"/>
                  <a:gd name="T4" fmla="*/ 19 w 19"/>
                  <a:gd name="T5" fmla="*/ 0 h 1"/>
                  <a:gd name="T6" fmla="*/ 10 w 19"/>
                  <a:gd name="T7" fmla="*/ 0 h 1"/>
                  <a:gd name="T8" fmla="*/ 0 60000 65536"/>
                  <a:gd name="T9" fmla="*/ 0 60000 65536"/>
                  <a:gd name="T10" fmla="*/ 0 60000 65536"/>
                  <a:gd name="T11" fmla="*/ 0 60000 65536"/>
                  <a:gd name="T12" fmla="*/ 0 w 19"/>
                  <a:gd name="T13" fmla="*/ 0 h 1"/>
                  <a:gd name="T14" fmla="*/ 19 w 19"/>
                  <a:gd name="T15" fmla="*/ 1 h 1"/>
                </a:gdLst>
                <a:ahLst/>
                <a:cxnLst>
                  <a:cxn ang="T8">
                    <a:pos x="T0" y="T1"/>
                  </a:cxn>
                  <a:cxn ang="T9">
                    <a:pos x="T2" y="T3"/>
                  </a:cxn>
                  <a:cxn ang="T10">
                    <a:pos x="T4" y="T5"/>
                  </a:cxn>
                  <a:cxn ang="T11">
                    <a:pos x="T6" y="T7"/>
                  </a:cxn>
                </a:cxnLst>
                <a:rect l="T12" t="T13" r="T14" b="T15"/>
                <a:pathLst>
                  <a:path w="19" h="1">
                    <a:moveTo>
                      <a:pt x="10" y="0"/>
                    </a:moveTo>
                    <a:lnTo>
                      <a:pt x="0" y="0"/>
                    </a:lnTo>
                    <a:lnTo>
                      <a:pt x="19"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5" name="Freeform 326"/>
              <p:cNvSpPr>
                <a:spLocks/>
              </p:cNvSpPr>
              <p:nvPr/>
            </p:nvSpPr>
            <p:spPr bwMode="auto">
              <a:xfrm>
                <a:off x="572" y="1808"/>
                <a:ext cx="30" cy="1"/>
              </a:xfrm>
              <a:custGeom>
                <a:avLst/>
                <a:gdLst>
                  <a:gd name="T0" fmla="*/ 30 w 30"/>
                  <a:gd name="T1" fmla="*/ 0 h 1"/>
                  <a:gd name="T2" fmla="*/ 0 w 30"/>
                  <a:gd name="T3" fmla="*/ 0 h 1"/>
                  <a:gd name="T4" fmla="*/ 30 w 30"/>
                  <a:gd name="T5" fmla="*/ 0 h 1"/>
                  <a:gd name="T6" fmla="*/ 0 60000 65536"/>
                  <a:gd name="T7" fmla="*/ 0 60000 65536"/>
                  <a:gd name="T8" fmla="*/ 0 60000 65536"/>
                  <a:gd name="T9" fmla="*/ 0 w 30"/>
                  <a:gd name="T10" fmla="*/ 0 h 1"/>
                  <a:gd name="T11" fmla="*/ 30 w 30"/>
                  <a:gd name="T12" fmla="*/ 1 h 1"/>
                </a:gdLst>
                <a:ahLst/>
                <a:cxnLst>
                  <a:cxn ang="T6">
                    <a:pos x="T0" y="T1"/>
                  </a:cxn>
                  <a:cxn ang="T7">
                    <a:pos x="T2" y="T3"/>
                  </a:cxn>
                  <a:cxn ang="T8">
                    <a:pos x="T4" y="T5"/>
                  </a:cxn>
                </a:cxnLst>
                <a:rect l="T9" t="T10" r="T11" b="T12"/>
                <a:pathLst>
                  <a:path w="30" h="1">
                    <a:moveTo>
                      <a:pt x="30" y="0"/>
                    </a:moveTo>
                    <a:lnTo>
                      <a:pt x="0" y="0"/>
                    </a:lnTo>
                    <a:lnTo>
                      <a:pt x="3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6" name="Rectangle 327"/>
              <p:cNvSpPr>
                <a:spLocks noChangeArrowheads="1"/>
              </p:cNvSpPr>
              <p:nvPr/>
            </p:nvSpPr>
            <p:spPr bwMode="auto">
              <a:xfrm>
                <a:off x="563" y="1808"/>
                <a:ext cx="19"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237" name="Freeform 328"/>
              <p:cNvSpPr>
                <a:spLocks/>
              </p:cNvSpPr>
              <p:nvPr/>
            </p:nvSpPr>
            <p:spPr bwMode="auto">
              <a:xfrm>
                <a:off x="543" y="1818"/>
                <a:ext cx="20" cy="9"/>
              </a:xfrm>
              <a:custGeom>
                <a:avLst/>
                <a:gdLst>
                  <a:gd name="T0" fmla="*/ 20 w 20"/>
                  <a:gd name="T1" fmla="*/ 0 h 9"/>
                  <a:gd name="T2" fmla="*/ 0 w 20"/>
                  <a:gd name="T3" fmla="*/ 0 h 9"/>
                  <a:gd name="T4" fmla="*/ 10 w 20"/>
                  <a:gd name="T5" fmla="*/ 9 h 9"/>
                  <a:gd name="T6" fmla="*/ 20 w 20"/>
                  <a:gd name="T7" fmla="*/ 9 h 9"/>
                  <a:gd name="T8" fmla="*/ 20 w 20"/>
                  <a:gd name="T9" fmla="*/ 0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0"/>
                    </a:moveTo>
                    <a:lnTo>
                      <a:pt x="0" y="0"/>
                    </a:lnTo>
                    <a:lnTo>
                      <a:pt x="10" y="9"/>
                    </a:lnTo>
                    <a:lnTo>
                      <a:pt x="20" y="9"/>
                    </a:lnTo>
                    <a:lnTo>
                      <a:pt x="2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8" name="Freeform 329"/>
              <p:cNvSpPr>
                <a:spLocks/>
              </p:cNvSpPr>
              <p:nvPr/>
            </p:nvSpPr>
            <p:spPr bwMode="auto">
              <a:xfrm>
                <a:off x="533" y="1827"/>
                <a:ext cx="20" cy="1"/>
              </a:xfrm>
              <a:custGeom>
                <a:avLst/>
                <a:gdLst>
                  <a:gd name="T0" fmla="*/ 0 w 20"/>
                  <a:gd name="T1" fmla="*/ 0 h 1"/>
                  <a:gd name="T2" fmla="*/ 20 w 20"/>
                  <a:gd name="T3" fmla="*/ 0 h 1"/>
                  <a:gd name="T4" fmla="*/ 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0" y="0"/>
                    </a:moveTo>
                    <a:lnTo>
                      <a:pt x="2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39" name="Rectangle 330"/>
              <p:cNvSpPr>
                <a:spLocks noChangeArrowheads="1"/>
              </p:cNvSpPr>
              <p:nvPr/>
            </p:nvSpPr>
            <p:spPr bwMode="auto">
              <a:xfrm>
                <a:off x="523" y="1827"/>
                <a:ext cx="1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240" name="Freeform 331"/>
              <p:cNvSpPr>
                <a:spLocks/>
              </p:cNvSpPr>
              <p:nvPr/>
            </p:nvSpPr>
            <p:spPr bwMode="auto">
              <a:xfrm>
                <a:off x="513" y="1837"/>
                <a:ext cx="10" cy="10"/>
              </a:xfrm>
              <a:custGeom>
                <a:avLst/>
                <a:gdLst>
                  <a:gd name="T0" fmla="*/ 10 w 10"/>
                  <a:gd name="T1" fmla="*/ 0 h 10"/>
                  <a:gd name="T2" fmla="*/ 0 w 10"/>
                  <a:gd name="T3" fmla="*/ 0 h 10"/>
                  <a:gd name="T4" fmla="*/ 0 w 10"/>
                  <a:gd name="T5" fmla="*/ 1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0" y="0"/>
                    </a:lnTo>
                    <a:lnTo>
                      <a:pt x="0" y="1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41" name="Freeform 332"/>
              <p:cNvSpPr>
                <a:spLocks/>
              </p:cNvSpPr>
              <p:nvPr/>
            </p:nvSpPr>
            <p:spPr bwMode="auto">
              <a:xfrm>
                <a:off x="327" y="1966"/>
                <a:ext cx="128" cy="89"/>
              </a:xfrm>
              <a:custGeom>
                <a:avLst/>
                <a:gdLst>
                  <a:gd name="T0" fmla="*/ 128 w 128"/>
                  <a:gd name="T1" fmla="*/ 79 h 89"/>
                  <a:gd name="T2" fmla="*/ 108 w 128"/>
                  <a:gd name="T3" fmla="*/ 79 h 89"/>
                  <a:gd name="T4" fmla="*/ 108 w 128"/>
                  <a:gd name="T5" fmla="*/ 89 h 89"/>
                  <a:gd name="T6" fmla="*/ 108 w 128"/>
                  <a:gd name="T7" fmla="*/ 79 h 89"/>
                  <a:gd name="T8" fmla="*/ 98 w 128"/>
                  <a:gd name="T9" fmla="*/ 89 h 89"/>
                  <a:gd name="T10" fmla="*/ 69 w 128"/>
                  <a:gd name="T11" fmla="*/ 89 h 89"/>
                  <a:gd name="T12" fmla="*/ 69 w 128"/>
                  <a:gd name="T13" fmla="*/ 79 h 89"/>
                  <a:gd name="T14" fmla="*/ 39 w 128"/>
                  <a:gd name="T15" fmla="*/ 79 h 89"/>
                  <a:gd name="T16" fmla="*/ 39 w 128"/>
                  <a:gd name="T17" fmla="*/ 69 h 89"/>
                  <a:gd name="T18" fmla="*/ 30 w 128"/>
                  <a:gd name="T19" fmla="*/ 69 h 89"/>
                  <a:gd name="T20" fmla="*/ 20 w 128"/>
                  <a:gd name="T21" fmla="*/ 59 h 89"/>
                  <a:gd name="T22" fmla="*/ 20 w 128"/>
                  <a:gd name="T23" fmla="*/ 50 h 89"/>
                  <a:gd name="T24" fmla="*/ 10 w 128"/>
                  <a:gd name="T25" fmla="*/ 40 h 89"/>
                  <a:gd name="T26" fmla="*/ 10 w 128"/>
                  <a:gd name="T27" fmla="*/ 30 h 89"/>
                  <a:gd name="T28" fmla="*/ 0 w 128"/>
                  <a:gd name="T29" fmla="*/ 20 h 89"/>
                  <a:gd name="T30" fmla="*/ 0 w 128"/>
                  <a:gd name="T31" fmla="*/ 10 h 89"/>
                  <a:gd name="T32" fmla="*/ 39 w 128"/>
                  <a:gd name="T33" fmla="*/ 10 h 89"/>
                  <a:gd name="T34" fmla="*/ 39 w 128"/>
                  <a:gd name="T35" fmla="*/ 0 h 89"/>
                  <a:gd name="T36" fmla="*/ 49 w 128"/>
                  <a:gd name="T37" fmla="*/ 0 h 89"/>
                  <a:gd name="T38" fmla="*/ 49 w 128"/>
                  <a:gd name="T39" fmla="*/ 10 h 89"/>
                  <a:gd name="T40" fmla="*/ 49 w 128"/>
                  <a:gd name="T41" fmla="*/ 0 h 89"/>
                  <a:gd name="T42" fmla="*/ 59 w 128"/>
                  <a:gd name="T43" fmla="*/ 10 h 89"/>
                  <a:gd name="T44" fmla="*/ 69 w 128"/>
                  <a:gd name="T45" fmla="*/ 10 h 89"/>
                  <a:gd name="T46" fmla="*/ 79 w 128"/>
                  <a:gd name="T47" fmla="*/ 20 h 89"/>
                  <a:gd name="T48" fmla="*/ 79 w 128"/>
                  <a:gd name="T49" fmla="*/ 10 h 89"/>
                  <a:gd name="T50" fmla="*/ 79 w 128"/>
                  <a:gd name="T51" fmla="*/ 20 h 89"/>
                  <a:gd name="T52" fmla="*/ 88 w 128"/>
                  <a:gd name="T53" fmla="*/ 20 h 89"/>
                  <a:gd name="T54" fmla="*/ 88 w 128"/>
                  <a:gd name="T55" fmla="*/ 30 h 89"/>
                  <a:gd name="T56" fmla="*/ 88 w 128"/>
                  <a:gd name="T57" fmla="*/ 20 h 89"/>
                  <a:gd name="T58" fmla="*/ 98 w 128"/>
                  <a:gd name="T59" fmla="*/ 20 h 89"/>
                  <a:gd name="T60" fmla="*/ 98 w 128"/>
                  <a:gd name="T61" fmla="*/ 30 h 89"/>
                  <a:gd name="T62" fmla="*/ 108 w 128"/>
                  <a:gd name="T63" fmla="*/ 30 h 89"/>
                  <a:gd name="T64" fmla="*/ 108 w 128"/>
                  <a:gd name="T65" fmla="*/ 40 h 89"/>
                  <a:gd name="T66" fmla="*/ 118 w 128"/>
                  <a:gd name="T67" fmla="*/ 40 h 89"/>
                  <a:gd name="T68" fmla="*/ 118 w 128"/>
                  <a:gd name="T69" fmla="*/ 50 h 89"/>
                  <a:gd name="T70" fmla="*/ 128 w 128"/>
                  <a:gd name="T71" fmla="*/ 59 h 89"/>
                  <a:gd name="T72" fmla="*/ 128 w 128"/>
                  <a:gd name="T73" fmla="*/ 69 h 89"/>
                  <a:gd name="T74" fmla="*/ 118 w 128"/>
                  <a:gd name="T75" fmla="*/ 69 h 89"/>
                  <a:gd name="T76" fmla="*/ 128 w 128"/>
                  <a:gd name="T77" fmla="*/ 79 h 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
                  <a:gd name="T118" fmla="*/ 0 h 89"/>
                  <a:gd name="T119" fmla="*/ 128 w 128"/>
                  <a:gd name="T120" fmla="*/ 89 h 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 h="89">
                    <a:moveTo>
                      <a:pt x="128" y="79"/>
                    </a:moveTo>
                    <a:lnTo>
                      <a:pt x="108" y="79"/>
                    </a:lnTo>
                    <a:lnTo>
                      <a:pt x="108" y="89"/>
                    </a:lnTo>
                    <a:lnTo>
                      <a:pt x="108" y="79"/>
                    </a:lnTo>
                    <a:lnTo>
                      <a:pt x="98" y="89"/>
                    </a:lnTo>
                    <a:lnTo>
                      <a:pt x="69" y="89"/>
                    </a:lnTo>
                    <a:lnTo>
                      <a:pt x="69" y="79"/>
                    </a:lnTo>
                    <a:lnTo>
                      <a:pt x="39" y="79"/>
                    </a:lnTo>
                    <a:lnTo>
                      <a:pt x="39" y="69"/>
                    </a:lnTo>
                    <a:lnTo>
                      <a:pt x="30" y="69"/>
                    </a:lnTo>
                    <a:lnTo>
                      <a:pt x="20" y="59"/>
                    </a:lnTo>
                    <a:lnTo>
                      <a:pt x="20" y="50"/>
                    </a:lnTo>
                    <a:lnTo>
                      <a:pt x="10" y="40"/>
                    </a:lnTo>
                    <a:lnTo>
                      <a:pt x="10" y="30"/>
                    </a:lnTo>
                    <a:lnTo>
                      <a:pt x="0" y="20"/>
                    </a:lnTo>
                    <a:lnTo>
                      <a:pt x="0" y="10"/>
                    </a:lnTo>
                    <a:lnTo>
                      <a:pt x="39" y="10"/>
                    </a:lnTo>
                    <a:lnTo>
                      <a:pt x="39" y="0"/>
                    </a:lnTo>
                    <a:lnTo>
                      <a:pt x="49" y="0"/>
                    </a:lnTo>
                    <a:lnTo>
                      <a:pt x="49" y="10"/>
                    </a:lnTo>
                    <a:lnTo>
                      <a:pt x="49" y="0"/>
                    </a:lnTo>
                    <a:lnTo>
                      <a:pt x="59" y="10"/>
                    </a:lnTo>
                    <a:lnTo>
                      <a:pt x="69" y="10"/>
                    </a:lnTo>
                    <a:lnTo>
                      <a:pt x="79" y="20"/>
                    </a:lnTo>
                    <a:lnTo>
                      <a:pt x="79" y="10"/>
                    </a:lnTo>
                    <a:lnTo>
                      <a:pt x="79" y="20"/>
                    </a:lnTo>
                    <a:lnTo>
                      <a:pt x="88" y="20"/>
                    </a:lnTo>
                    <a:lnTo>
                      <a:pt x="88" y="30"/>
                    </a:lnTo>
                    <a:lnTo>
                      <a:pt x="88" y="20"/>
                    </a:lnTo>
                    <a:lnTo>
                      <a:pt x="98" y="20"/>
                    </a:lnTo>
                    <a:lnTo>
                      <a:pt x="98" y="30"/>
                    </a:lnTo>
                    <a:lnTo>
                      <a:pt x="108" y="30"/>
                    </a:lnTo>
                    <a:lnTo>
                      <a:pt x="108" y="40"/>
                    </a:lnTo>
                    <a:lnTo>
                      <a:pt x="118" y="40"/>
                    </a:lnTo>
                    <a:lnTo>
                      <a:pt x="118" y="50"/>
                    </a:lnTo>
                    <a:lnTo>
                      <a:pt x="128" y="59"/>
                    </a:lnTo>
                    <a:lnTo>
                      <a:pt x="128" y="69"/>
                    </a:lnTo>
                    <a:lnTo>
                      <a:pt x="118" y="69"/>
                    </a:lnTo>
                    <a:lnTo>
                      <a:pt x="128" y="79"/>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8242" name="Freeform 333"/>
              <p:cNvSpPr>
                <a:spLocks/>
              </p:cNvSpPr>
              <p:nvPr/>
            </p:nvSpPr>
            <p:spPr bwMode="auto">
              <a:xfrm>
                <a:off x="347" y="2025"/>
                <a:ext cx="78" cy="30"/>
              </a:xfrm>
              <a:custGeom>
                <a:avLst/>
                <a:gdLst>
                  <a:gd name="T0" fmla="*/ 19 w 78"/>
                  <a:gd name="T1" fmla="*/ 10 h 30"/>
                  <a:gd name="T2" fmla="*/ 39 w 78"/>
                  <a:gd name="T3" fmla="*/ 10 h 30"/>
                  <a:gd name="T4" fmla="*/ 39 w 78"/>
                  <a:gd name="T5" fmla="*/ 20 h 30"/>
                  <a:gd name="T6" fmla="*/ 78 w 78"/>
                  <a:gd name="T7" fmla="*/ 20 h 30"/>
                  <a:gd name="T8" fmla="*/ 78 w 78"/>
                  <a:gd name="T9" fmla="*/ 30 h 30"/>
                  <a:gd name="T10" fmla="*/ 68 w 78"/>
                  <a:gd name="T11" fmla="*/ 30 h 30"/>
                  <a:gd name="T12" fmla="*/ 68 w 78"/>
                  <a:gd name="T13" fmla="*/ 20 h 30"/>
                  <a:gd name="T14" fmla="*/ 59 w 78"/>
                  <a:gd name="T15" fmla="*/ 30 h 30"/>
                  <a:gd name="T16" fmla="*/ 49 w 78"/>
                  <a:gd name="T17" fmla="*/ 30 h 30"/>
                  <a:gd name="T18" fmla="*/ 49 w 78"/>
                  <a:gd name="T19" fmla="*/ 20 h 30"/>
                  <a:gd name="T20" fmla="*/ 19 w 78"/>
                  <a:gd name="T21" fmla="*/ 20 h 30"/>
                  <a:gd name="T22" fmla="*/ 19 w 78"/>
                  <a:gd name="T23" fmla="*/ 10 h 30"/>
                  <a:gd name="T24" fmla="*/ 10 w 78"/>
                  <a:gd name="T25" fmla="*/ 10 h 30"/>
                  <a:gd name="T26" fmla="*/ 10 w 78"/>
                  <a:gd name="T27" fmla="*/ 0 h 30"/>
                  <a:gd name="T28" fmla="*/ 0 w 78"/>
                  <a:gd name="T29" fmla="*/ 0 h 30"/>
                  <a:gd name="T30" fmla="*/ 29 w 78"/>
                  <a:gd name="T31" fmla="*/ 0 h 30"/>
                  <a:gd name="T32" fmla="*/ 19 w 78"/>
                  <a:gd name="T33" fmla="*/ 10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
                  <a:gd name="T52" fmla="*/ 0 h 30"/>
                  <a:gd name="T53" fmla="*/ 78 w 78"/>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 h="30">
                    <a:moveTo>
                      <a:pt x="19" y="10"/>
                    </a:moveTo>
                    <a:lnTo>
                      <a:pt x="39" y="10"/>
                    </a:lnTo>
                    <a:lnTo>
                      <a:pt x="39" y="20"/>
                    </a:lnTo>
                    <a:lnTo>
                      <a:pt x="78" y="20"/>
                    </a:lnTo>
                    <a:lnTo>
                      <a:pt x="78" y="30"/>
                    </a:lnTo>
                    <a:lnTo>
                      <a:pt x="68" y="30"/>
                    </a:lnTo>
                    <a:lnTo>
                      <a:pt x="68" y="20"/>
                    </a:lnTo>
                    <a:lnTo>
                      <a:pt x="59" y="30"/>
                    </a:lnTo>
                    <a:lnTo>
                      <a:pt x="49" y="30"/>
                    </a:lnTo>
                    <a:lnTo>
                      <a:pt x="49" y="20"/>
                    </a:lnTo>
                    <a:lnTo>
                      <a:pt x="19" y="20"/>
                    </a:lnTo>
                    <a:lnTo>
                      <a:pt x="19" y="10"/>
                    </a:lnTo>
                    <a:lnTo>
                      <a:pt x="10" y="10"/>
                    </a:lnTo>
                    <a:lnTo>
                      <a:pt x="10" y="0"/>
                    </a:lnTo>
                    <a:lnTo>
                      <a:pt x="0" y="0"/>
                    </a:lnTo>
                    <a:lnTo>
                      <a:pt x="29" y="0"/>
                    </a:lnTo>
                    <a:lnTo>
                      <a:pt x="19" y="1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498243" name="Freeform 334"/>
              <p:cNvSpPr>
                <a:spLocks/>
              </p:cNvSpPr>
              <p:nvPr/>
            </p:nvSpPr>
            <p:spPr bwMode="auto">
              <a:xfrm>
                <a:off x="357" y="1986"/>
                <a:ext cx="98" cy="59"/>
              </a:xfrm>
              <a:custGeom>
                <a:avLst/>
                <a:gdLst>
                  <a:gd name="T0" fmla="*/ 29 w 98"/>
                  <a:gd name="T1" fmla="*/ 10 h 59"/>
                  <a:gd name="T2" fmla="*/ 49 w 98"/>
                  <a:gd name="T3" fmla="*/ 10 h 59"/>
                  <a:gd name="T4" fmla="*/ 49 w 98"/>
                  <a:gd name="T5" fmla="*/ 20 h 59"/>
                  <a:gd name="T6" fmla="*/ 58 w 98"/>
                  <a:gd name="T7" fmla="*/ 20 h 59"/>
                  <a:gd name="T8" fmla="*/ 58 w 98"/>
                  <a:gd name="T9" fmla="*/ 30 h 59"/>
                  <a:gd name="T10" fmla="*/ 68 w 98"/>
                  <a:gd name="T11" fmla="*/ 30 h 59"/>
                  <a:gd name="T12" fmla="*/ 78 w 98"/>
                  <a:gd name="T13" fmla="*/ 39 h 59"/>
                  <a:gd name="T14" fmla="*/ 78 w 98"/>
                  <a:gd name="T15" fmla="*/ 30 h 59"/>
                  <a:gd name="T16" fmla="*/ 78 w 98"/>
                  <a:gd name="T17" fmla="*/ 39 h 59"/>
                  <a:gd name="T18" fmla="*/ 88 w 98"/>
                  <a:gd name="T19" fmla="*/ 39 h 59"/>
                  <a:gd name="T20" fmla="*/ 88 w 98"/>
                  <a:gd name="T21" fmla="*/ 49 h 59"/>
                  <a:gd name="T22" fmla="*/ 98 w 98"/>
                  <a:gd name="T23" fmla="*/ 49 h 59"/>
                  <a:gd name="T24" fmla="*/ 88 w 98"/>
                  <a:gd name="T25" fmla="*/ 49 h 59"/>
                  <a:gd name="T26" fmla="*/ 88 w 98"/>
                  <a:gd name="T27" fmla="*/ 59 h 59"/>
                  <a:gd name="T28" fmla="*/ 88 w 98"/>
                  <a:gd name="T29" fmla="*/ 49 h 59"/>
                  <a:gd name="T30" fmla="*/ 78 w 98"/>
                  <a:gd name="T31" fmla="*/ 39 h 59"/>
                  <a:gd name="T32" fmla="*/ 68 w 98"/>
                  <a:gd name="T33" fmla="*/ 39 h 59"/>
                  <a:gd name="T34" fmla="*/ 58 w 98"/>
                  <a:gd name="T35" fmla="*/ 30 h 59"/>
                  <a:gd name="T36" fmla="*/ 49 w 98"/>
                  <a:gd name="T37" fmla="*/ 30 h 59"/>
                  <a:gd name="T38" fmla="*/ 49 w 98"/>
                  <a:gd name="T39" fmla="*/ 20 h 59"/>
                  <a:gd name="T40" fmla="*/ 29 w 98"/>
                  <a:gd name="T41" fmla="*/ 20 h 59"/>
                  <a:gd name="T42" fmla="*/ 29 w 98"/>
                  <a:gd name="T43" fmla="*/ 10 h 59"/>
                  <a:gd name="T44" fmla="*/ 9 w 98"/>
                  <a:gd name="T45" fmla="*/ 10 h 59"/>
                  <a:gd name="T46" fmla="*/ 9 w 98"/>
                  <a:gd name="T47" fmla="*/ 0 h 59"/>
                  <a:gd name="T48" fmla="*/ 0 w 98"/>
                  <a:gd name="T49" fmla="*/ 0 h 59"/>
                  <a:gd name="T50" fmla="*/ 19 w 98"/>
                  <a:gd name="T51" fmla="*/ 0 h 59"/>
                  <a:gd name="T52" fmla="*/ 19 w 98"/>
                  <a:gd name="T53" fmla="*/ 10 h 59"/>
                  <a:gd name="T54" fmla="*/ 29 w 98"/>
                  <a:gd name="T55" fmla="*/ 10 h 5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8"/>
                  <a:gd name="T85" fmla="*/ 0 h 59"/>
                  <a:gd name="T86" fmla="*/ 98 w 98"/>
                  <a:gd name="T87" fmla="*/ 59 h 5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8" h="59">
                    <a:moveTo>
                      <a:pt x="29" y="10"/>
                    </a:moveTo>
                    <a:lnTo>
                      <a:pt x="49" y="10"/>
                    </a:lnTo>
                    <a:lnTo>
                      <a:pt x="49" y="20"/>
                    </a:lnTo>
                    <a:lnTo>
                      <a:pt x="58" y="20"/>
                    </a:lnTo>
                    <a:lnTo>
                      <a:pt x="58" y="30"/>
                    </a:lnTo>
                    <a:lnTo>
                      <a:pt x="68" y="30"/>
                    </a:lnTo>
                    <a:lnTo>
                      <a:pt x="78" y="39"/>
                    </a:lnTo>
                    <a:lnTo>
                      <a:pt x="78" y="30"/>
                    </a:lnTo>
                    <a:lnTo>
                      <a:pt x="78" y="39"/>
                    </a:lnTo>
                    <a:lnTo>
                      <a:pt x="88" y="39"/>
                    </a:lnTo>
                    <a:lnTo>
                      <a:pt x="88" y="49"/>
                    </a:lnTo>
                    <a:lnTo>
                      <a:pt x="98" y="49"/>
                    </a:lnTo>
                    <a:lnTo>
                      <a:pt x="88" y="49"/>
                    </a:lnTo>
                    <a:lnTo>
                      <a:pt x="88" y="59"/>
                    </a:lnTo>
                    <a:lnTo>
                      <a:pt x="88" y="49"/>
                    </a:lnTo>
                    <a:lnTo>
                      <a:pt x="78" y="39"/>
                    </a:lnTo>
                    <a:lnTo>
                      <a:pt x="68" y="39"/>
                    </a:lnTo>
                    <a:lnTo>
                      <a:pt x="58" y="30"/>
                    </a:lnTo>
                    <a:lnTo>
                      <a:pt x="49" y="30"/>
                    </a:lnTo>
                    <a:lnTo>
                      <a:pt x="49" y="20"/>
                    </a:lnTo>
                    <a:lnTo>
                      <a:pt x="29" y="20"/>
                    </a:lnTo>
                    <a:lnTo>
                      <a:pt x="29" y="10"/>
                    </a:lnTo>
                    <a:lnTo>
                      <a:pt x="9" y="10"/>
                    </a:lnTo>
                    <a:lnTo>
                      <a:pt x="9" y="0"/>
                    </a:lnTo>
                    <a:lnTo>
                      <a:pt x="0" y="0"/>
                    </a:lnTo>
                    <a:lnTo>
                      <a:pt x="19" y="0"/>
                    </a:lnTo>
                    <a:lnTo>
                      <a:pt x="19" y="10"/>
                    </a:lnTo>
                    <a:lnTo>
                      <a:pt x="29" y="1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498244" name="Freeform 335"/>
              <p:cNvSpPr>
                <a:spLocks/>
              </p:cNvSpPr>
              <p:nvPr/>
            </p:nvSpPr>
            <p:spPr bwMode="auto">
              <a:xfrm>
                <a:off x="406" y="2006"/>
                <a:ext cx="49" cy="39"/>
              </a:xfrm>
              <a:custGeom>
                <a:avLst/>
                <a:gdLst>
                  <a:gd name="T0" fmla="*/ 49 w 49"/>
                  <a:gd name="T1" fmla="*/ 39 h 39"/>
                  <a:gd name="T2" fmla="*/ 29 w 49"/>
                  <a:gd name="T3" fmla="*/ 19 h 39"/>
                  <a:gd name="T4" fmla="*/ 19 w 49"/>
                  <a:gd name="T5" fmla="*/ 19 h 39"/>
                  <a:gd name="T6" fmla="*/ 19 w 49"/>
                  <a:gd name="T7" fmla="*/ 10 h 39"/>
                  <a:gd name="T8" fmla="*/ 0 w 49"/>
                  <a:gd name="T9" fmla="*/ 10 h 39"/>
                  <a:gd name="T10" fmla="*/ 0 w 49"/>
                  <a:gd name="T11" fmla="*/ 0 h 39"/>
                  <a:gd name="T12" fmla="*/ 0 60000 65536"/>
                  <a:gd name="T13" fmla="*/ 0 60000 65536"/>
                  <a:gd name="T14" fmla="*/ 0 60000 65536"/>
                  <a:gd name="T15" fmla="*/ 0 60000 65536"/>
                  <a:gd name="T16" fmla="*/ 0 60000 65536"/>
                  <a:gd name="T17" fmla="*/ 0 60000 65536"/>
                  <a:gd name="T18" fmla="*/ 0 w 49"/>
                  <a:gd name="T19" fmla="*/ 0 h 39"/>
                  <a:gd name="T20" fmla="*/ 49 w 4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9" h="39">
                    <a:moveTo>
                      <a:pt x="49" y="39"/>
                    </a:moveTo>
                    <a:lnTo>
                      <a:pt x="29" y="19"/>
                    </a:lnTo>
                    <a:lnTo>
                      <a:pt x="19" y="19"/>
                    </a:lnTo>
                    <a:lnTo>
                      <a:pt x="19" y="10"/>
                    </a:lnTo>
                    <a:lnTo>
                      <a:pt x="0" y="1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45" name="Freeform 336"/>
              <p:cNvSpPr>
                <a:spLocks/>
              </p:cNvSpPr>
              <p:nvPr/>
            </p:nvSpPr>
            <p:spPr bwMode="auto">
              <a:xfrm>
                <a:off x="357" y="1986"/>
                <a:ext cx="49" cy="20"/>
              </a:xfrm>
              <a:custGeom>
                <a:avLst/>
                <a:gdLst>
                  <a:gd name="T0" fmla="*/ 49 w 49"/>
                  <a:gd name="T1" fmla="*/ 20 h 20"/>
                  <a:gd name="T2" fmla="*/ 39 w 49"/>
                  <a:gd name="T3" fmla="*/ 20 h 20"/>
                  <a:gd name="T4" fmla="*/ 39 w 49"/>
                  <a:gd name="T5" fmla="*/ 10 h 20"/>
                  <a:gd name="T6" fmla="*/ 19 w 49"/>
                  <a:gd name="T7" fmla="*/ 10 h 20"/>
                  <a:gd name="T8" fmla="*/ 9 w 49"/>
                  <a:gd name="T9" fmla="*/ 0 h 20"/>
                  <a:gd name="T10" fmla="*/ 0 w 49"/>
                  <a:gd name="T11" fmla="*/ 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49" y="20"/>
                    </a:moveTo>
                    <a:lnTo>
                      <a:pt x="39" y="20"/>
                    </a:lnTo>
                    <a:lnTo>
                      <a:pt x="39" y="10"/>
                    </a:lnTo>
                    <a:lnTo>
                      <a:pt x="19" y="10"/>
                    </a:lnTo>
                    <a:lnTo>
                      <a:pt x="9" y="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46" name="Freeform 337"/>
              <p:cNvSpPr>
                <a:spLocks/>
              </p:cNvSpPr>
              <p:nvPr/>
            </p:nvSpPr>
            <p:spPr bwMode="auto">
              <a:xfrm>
                <a:off x="327" y="1976"/>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47" name="Line 338"/>
              <p:cNvSpPr>
                <a:spLocks noChangeShapeType="1"/>
              </p:cNvSpPr>
              <p:nvPr/>
            </p:nvSpPr>
            <p:spPr bwMode="auto">
              <a:xfrm flipH="1" flipV="1">
                <a:off x="357" y="1976"/>
                <a:ext cx="9" cy="10"/>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48" name="Freeform 339"/>
              <p:cNvSpPr>
                <a:spLocks/>
              </p:cNvSpPr>
              <p:nvPr/>
            </p:nvSpPr>
            <p:spPr bwMode="auto">
              <a:xfrm>
                <a:off x="337" y="1986"/>
                <a:ext cx="29" cy="10"/>
              </a:xfrm>
              <a:custGeom>
                <a:avLst/>
                <a:gdLst>
                  <a:gd name="T0" fmla="*/ 29 w 29"/>
                  <a:gd name="T1" fmla="*/ 0 h 10"/>
                  <a:gd name="T2" fmla="*/ 10 w 29"/>
                  <a:gd name="T3" fmla="*/ 0 h 10"/>
                  <a:gd name="T4" fmla="*/ 0 w 29"/>
                  <a:gd name="T5" fmla="*/ 10 h 10"/>
                  <a:gd name="T6" fmla="*/ 0 60000 65536"/>
                  <a:gd name="T7" fmla="*/ 0 60000 65536"/>
                  <a:gd name="T8" fmla="*/ 0 60000 65536"/>
                  <a:gd name="T9" fmla="*/ 0 w 29"/>
                  <a:gd name="T10" fmla="*/ 0 h 10"/>
                  <a:gd name="T11" fmla="*/ 29 w 29"/>
                  <a:gd name="T12" fmla="*/ 10 h 10"/>
                </a:gdLst>
                <a:ahLst/>
                <a:cxnLst>
                  <a:cxn ang="T6">
                    <a:pos x="T0" y="T1"/>
                  </a:cxn>
                  <a:cxn ang="T7">
                    <a:pos x="T2" y="T3"/>
                  </a:cxn>
                  <a:cxn ang="T8">
                    <a:pos x="T4" y="T5"/>
                  </a:cxn>
                </a:cxnLst>
                <a:rect l="T9" t="T10" r="T11" b="T12"/>
                <a:pathLst>
                  <a:path w="29" h="10">
                    <a:moveTo>
                      <a:pt x="29" y="0"/>
                    </a:moveTo>
                    <a:lnTo>
                      <a:pt x="10" y="0"/>
                    </a:lnTo>
                    <a:lnTo>
                      <a:pt x="0" y="10"/>
                    </a:lnTo>
                  </a:path>
                </a:pathLst>
              </a:custGeom>
              <a:noFill/>
              <a:ln w="15875">
                <a:solidFill>
                  <a:srgbClr val="008C00"/>
                </a:solidFill>
                <a:round/>
                <a:headEnd/>
                <a:tailEnd/>
              </a:ln>
            </p:spPr>
            <p:txBody>
              <a:bodyPr/>
              <a:lstStyle/>
              <a:p>
                <a:endParaRPr lang="es-ES_tradnl">
                  <a:solidFill>
                    <a:srgbClr val="000000"/>
                  </a:solidFill>
                </a:endParaRPr>
              </a:p>
            </p:txBody>
          </p:sp>
          <p:sp>
            <p:nvSpPr>
              <p:cNvPr id="498249" name="Freeform 340"/>
              <p:cNvSpPr>
                <a:spLocks/>
              </p:cNvSpPr>
              <p:nvPr/>
            </p:nvSpPr>
            <p:spPr bwMode="auto">
              <a:xfrm>
                <a:off x="376" y="1976"/>
                <a:ext cx="10" cy="20"/>
              </a:xfrm>
              <a:custGeom>
                <a:avLst/>
                <a:gdLst>
                  <a:gd name="T0" fmla="*/ 10 w 10"/>
                  <a:gd name="T1" fmla="*/ 20 h 20"/>
                  <a:gd name="T2" fmla="*/ 10 w 10"/>
                  <a:gd name="T3" fmla="*/ 1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10"/>
                    </a:lnTo>
                    <a:lnTo>
                      <a:pt x="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50" name="Freeform 341"/>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008C00"/>
                </a:solidFill>
                <a:round/>
                <a:headEnd/>
                <a:tailEnd/>
              </a:ln>
            </p:spPr>
            <p:txBody>
              <a:bodyPr/>
              <a:lstStyle/>
              <a:p>
                <a:endParaRPr lang="es-ES_tradnl">
                  <a:solidFill>
                    <a:srgbClr val="000000"/>
                  </a:solidFill>
                </a:endParaRPr>
              </a:p>
            </p:txBody>
          </p:sp>
          <p:sp>
            <p:nvSpPr>
              <p:cNvPr id="498251" name="Freeform 342"/>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008C00"/>
                </a:solidFill>
                <a:round/>
                <a:headEnd/>
                <a:tailEnd/>
              </a:ln>
            </p:spPr>
            <p:txBody>
              <a:bodyPr/>
              <a:lstStyle/>
              <a:p>
                <a:endParaRPr lang="es-ES_tradnl">
                  <a:solidFill>
                    <a:srgbClr val="000000"/>
                  </a:solidFill>
                </a:endParaRPr>
              </a:p>
            </p:txBody>
          </p:sp>
          <p:sp>
            <p:nvSpPr>
              <p:cNvPr id="498252" name="Line 343"/>
              <p:cNvSpPr>
                <a:spLocks noChangeShapeType="1"/>
              </p:cNvSpPr>
              <p:nvPr/>
            </p:nvSpPr>
            <p:spPr bwMode="auto">
              <a:xfrm flipV="1">
                <a:off x="396" y="1976"/>
                <a:ext cx="1" cy="30"/>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53" name="Freeform 344"/>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008C00"/>
                </a:solidFill>
                <a:round/>
                <a:headEnd/>
                <a:tailEnd/>
              </a:ln>
            </p:spPr>
            <p:txBody>
              <a:bodyPr/>
              <a:lstStyle/>
              <a:p>
                <a:endParaRPr lang="es-ES_tradnl">
                  <a:solidFill>
                    <a:srgbClr val="000000"/>
                  </a:solidFill>
                </a:endParaRPr>
              </a:p>
            </p:txBody>
          </p:sp>
          <p:sp>
            <p:nvSpPr>
              <p:cNvPr id="498254" name="Freeform 345"/>
              <p:cNvSpPr>
                <a:spLocks/>
              </p:cNvSpPr>
              <p:nvPr/>
            </p:nvSpPr>
            <p:spPr bwMode="auto">
              <a:xfrm>
                <a:off x="357" y="2016"/>
                <a:ext cx="58" cy="19"/>
              </a:xfrm>
              <a:custGeom>
                <a:avLst/>
                <a:gdLst>
                  <a:gd name="T0" fmla="*/ 58 w 58"/>
                  <a:gd name="T1" fmla="*/ 0 h 19"/>
                  <a:gd name="T2" fmla="*/ 29 w 58"/>
                  <a:gd name="T3" fmla="*/ 0 h 19"/>
                  <a:gd name="T4" fmla="*/ 29 w 58"/>
                  <a:gd name="T5" fmla="*/ 9 h 19"/>
                  <a:gd name="T6" fmla="*/ 1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29" y="0"/>
                    </a:lnTo>
                    <a:lnTo>
                      <a:pt x="29" y="9"/>
                    </a:lnTo>
                    <a:lnTo>
                      <a:pt x="19" y="9"/>
                    </a:lnTo>
                    <a:lnTo>
                      <a:pt x="0" y="19"/>
                    </a:lnTo>
                  </a:path>
                </a:pathLst>
              </a:custGeom>
              <a:noFill/>
              <a:ln w="15875">
                <a:solidFill>
                  <a:srgbClr val="008C00"/>
                </a:solidFill>
                <a:round/>
                <a:headEnd/>
                <a:tailEnd/>
              </a:ln>
            </p:spPr>
            <p:txBody>
              <a:bodyPr/>
              <a:lstStyle/>
              <a:p>
                <a:endParaRPr lang="es-ES_tradnl">
                  <a:solidFill>
                    <a:srgbClr val="000000"/>
                  </a:solidFill>
                </a:endParaRPr>
              </a:p>
            </p:txBody>
          </p:sp>
          <p:sp>
            <p:nvSpPr>
              <p:cNvPr id="498255" name="Freeform 346"/>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256" name="Freeform 347"/>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008C00"/>
                </a:solidFill>
                <a:round/>
                <a:headEnd/>
                <a:tailEnd/>
              </a:ln>
            </p:spPr>
            <p:txBody>
              <a:bodyPr/>
              <a:lstStyle/>
              <a:p>
                <a:endParaRPr lang="es-ES_tradnl">
                  <a:solidFill>
                    <a:srgbClr val="000000"/>
                  </a:solidFill>
                </a:endParaRPr>
              </a:p>
            </p:txBody>
          </p:sp>
          <p:sp>
            <p:nvSpPr>
              <p:cNvPr id="498257" name="Line 348"/>
              <p:cNvSpPr>
                <a:spLocks noChangeShapeType="1"/>
              </p:cNvSpPr>
              <p:nvPr/>
            </p:nvSpPr>
            <p:spPr bwMode="auto">
              <a:xfrm>
                <a:off x="435" y="2006"/>
                <a:ext cx="1" cy="1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58" name="Freeform 349"/>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259" name="Freeform 350"/>
              <p:cNvSpPr>
                <a:spLocks/>
              </p:cNvSpPr>
              <p:nvPr/>
            </p:nvSpPr>
            <p:spPr bwMode="auto">
              <a:xfrm>
                <a:off x="415" y="2035"/>
                <a:ext cx="30" cy="10"/>
              </a:xfrm>
              <a:custGeom>
                <a:avLst/>
                <a:gdLst>
                  <a:gd name="T0" fmla="*/ 30 w 30"/>
                  <a:gd name="T1" fmla="*/ 0 h 10"/>
                  <a:gd name="T2" fmla="*/ 20 w 30"/>
                  <a:gd name="T3" fmla="*/ 0 h 10"/>
                  <a:gd name="T4" fmla="*/ 10 w 30"/>
                  <a:gd name="T5" fmla="*/ 10 h 10"/>
                  <a:gd name="T6" fmla="*/ 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0"/>
                    </a:moveTo>
                    <a:lnTo>
                      <a:pt x="20" y="0"/>
                    </a:lnTo>
                    <a:lnTo>
                      <a:pt x="10" y="10"/>
                    </a:lnTo>
                    <a:lnTo>
                      <a:pt x="0" y="10"/>
                    </a:lnTo>
                  </a:path>
                </a:pathLst>
              </a:custGeom>
              <a:noFill/>
              <a:ln w="15875">
                <a:solidFill>
                  <a:srgbClr val="008C00"/>
                </a:solidFill>
                <a:round/>
                <a:headEnd/>
                <a:tailEnd/>
              </a:ln>
            </p:spPr>
            <p:txBody>
              <a:bodyPr/>
              <a:lstStyle/>
              <a:p>
                <a:endParaRPr lang="es-ES_tradnl">
                  <a:solidFill>
                    <a:srgbClr val="000000"/>
                  </a:solidFill>
                </a:endParaRPr>
              </a:p>
            </p:txBody>
          </p:sp>
          <p:sp>
            <p:nvSpPr>
              <p:cNvPr id="498260" name="Line 351"/>
              <p:cNvSpPr>
                <a:spLocks noChangeShapeType="1"/>
              </p:cNvSpPr>
              <p:nvPr/>
            </p:nvSpPr>
            <p:spPr bwMode="auto">
              <a:xfrm flipV="1">
                <a:off x="445" y="2016"/>
                <a:ext cx="1" cy="19"/>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61" name="Freeform 352"/>
              <p:cNvSpPr>
                <a:spLocks/>
              </p:cNvSpPr>
              <p:nvPr/>
            </p:nvSpPr>
            <p:spPr bwMode="auto">
              <a:xfrm>
                <a:off x="327" y="1976"/>
                <a:ext cx="30" cy="10"/>
              </a:xfrm>
              <a:custGeom>
                <a:avLst/>
                <a:gdLst>
                  <a:gd name="T0" fmla="*/ 0 w 30"/>
                  <a:gd name="T1" fmla="*/ 0 h 10"/>
                  <a:gd name="T2" fmla="*/ 1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10" y="0"/>
                    </a:lnTo>
                    <a:lnTo>
                      <a:pt x="20" y="10"/>
                    </a:lnTo>
                    <a:lnTo>
                      <a:pt x="30" y="10"/>
                    </a:lnTo>
                  </a:path>
                </a:pathLst>
              </a:custGeom>
              <a:noFill/>
              <a:ln w="15875">
                <a:solidFill>
                  <a:srgbClr val="59E50C"/>
                </a:solidFill>
                <a:round/>
                <a:headEnd/>
                <a:tailEnd/>
              </a:ln>
            </p:spPr>
            <p:txBody>
              <a:bodyPr/>
              <a:lstStyle/>
              <a:p>
                <a:endParaRPr lang="es-ES_tradnl">
                  <a:solidFill>
                    <a:srgbClr val="000000"/>
                  </a:solidFill>
                </a:endParaRPr>
              </a:p>
            </p:txBody>
          </p:sp>
          <p:sp>
            <p:nvSpPr>
              <p:cNvPr id="498262" name="Freeform 353"/>
              <p:cNvSpPr>
                <a:spLocks/>
              </p:cNvSpPr>
              <p:nvPr/>
            </p:nvSpPr>
            <p:spPr bwMode="auto">
              <a:xfrm>
                <a:off x="357" y="1986"/>
                <a:ext cx="49" cy="20"/>
              </a:xfrm>
              <a:custGeom>
                <a:avLst/>
                <a:gdLst>
                  <a:gd name="T0" fmla="*/ 0 w 49"/>
                  <a:gd name="T1" fmla="*/ 0 h 20"/>
                  <a:gd name="T2" fmla="*/ 9 w 49"/>
                  <a:gd name="T3" fmla="*/ 0 h 20"/>
                  <a:gd name="T4" fmla="*/ 19 w 49"/>
                  <a:gd name="T5" fmla="*/ 10 h 20"/>
                  <a:gd name="T6" fmla="*/ 39 w 49"/>
                  <a:gd name="T7" fmla="*/ 10 h 20"/>
                  <a:gd name="T8" fmla="*/ 39 w 49"/>
                  <a:gd name="T9" fmla="*/ 20 h 20"/>
                  <a:gd name="T10" fmla="*/ 49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0"/>
                    </a:moveTo>
                    <a:lnTo>
                      <a:pt x="9" y="0"/>
                    </a:lnTo>
                    <a:lnTo>
                      <a:pt x="19" y="10"/>
                    </a:lnTo>
                    <a:lnTo>
                      <a:pt x="39" y="10"/>
                    </a:lnTo>
                    <a:lnTo>
                      <a:pt x="39" y="20"/>
                    </a:lnTo>
                    <a:lnTo>
                      <a:pt x="49"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63" name="Freeform 354"/>
              <p:cNvSpPr>
                <a:spLocks/>
              </p:cNvSpPr>
              <p:nvPr/>
            </p:nvSpPr>
            <p:spPr bwMode="auto">
              <a:xfrm>
                <a:off x="406" y="2006"/>
                <a:ext cx="49" cy="29"/>
              </a:xfrm>
              <a:custGeom>
                <a:avLst/>
                <a:gdLst>
                  <a:gd name="T0" fmla="*/ 0 w 49"/>
                  <a:gd name="T1" fmla="*/ 0 h 29"/>
                  <a:gd name="T2" fmla="*/ 0 w 49"/>
                  <a:gd name="T3" fmla="*/ 10 h 29"/>
                  <a:gd name="T4" fmla="*/ 19 w 49"/>
                  <a:gd name="T5" fmla="*/ 10 h 29"/>
                  <a:gd name="T6" fmla="*/ 19 w 49"/>
                  <a:gd name="T7" fmla="*/ 19 h 29"/>
                  <a:gd name="T8" fmla="*/ 29 w 49"/>
                  <a:gd name="T9" fmla="*/ 19 h 29"/>
                  <a:gd name="T10" fmla="*/ 39 w 49"/>
                  <a:gd name="T11" fmla="*/ 29 h 29"/>
                  <a:gd name="T12" fmla="*/ 49 w 49"/>
                  <a:gd name="T13" fmla="*/ 29 h 29"/>
                  <a:gd name="T14" fmla="*/ 0 60000 65536"/>
                  <a:gd name="T15" fmla="*/ 0 60000 65536"/>
                  <a:gd name="T16" fmla="*/ 0 60000 65536"/>
                  <a:gd name="T17" fmla="*/ 0 60000 65536"/>
                  <a:gd name="T18" fmla="*/ 0 60000 65536"/>
                  <a:gd name="T19" fmla="*/ 0 60000 65536"/>
                  <a:gd name="T20" fmla="*/ 0 60000 65536"/>
                  <a:gd name="T21" fmla="*/ 0 w 49"/>
                  <a:gd name="T22" fmla="*/ 0 h 29"/>
                  <a:gd name="T23" fmla="*/ 49 w 4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 h="29">
                    <a:moveTo>
                      <a:pt x="0" y="0"/>
                    </a:moveTo>
                    <a:lnTo>
                      <a:pt x="0" y="10"/>
                    </a:lnTo>
                    <a:lnTo>
                      <a:pt x="19" y="10"/>
                    </a:lnTo>
                    <a:lnTo>
                      <a:pt x="19" y="19"/>
                    </a:lnTo>
                    <a:lnTo>
                      <a:pt x="29" y="19"/>
                    </a:lnTo>
                    <a:lnTo>
                      <a:pt x="39" y="29"/>
                    </a:lnTo>
                    <a:lnTo>
                      <a:pt x="49" y="29"/>
                    </a:lnTo>
                  </a:path>
                </a:pathLst>
              </a:custGeom>
              <a:noFill/>
              <a:ln w="15875">
                <a:solidFill>
                  <a:srgbClr val="59E50C"/>
                </a:solidFill>
                <a:round/>
                <a:headEnd/>
                <a:tailEnd/>
              </a:ln>
            </p:spPr>
            <p:txBody>
              <a:bodyPr/>
              <a:lstStyle/>
              <a:p>
                <a:endParaRPr lang="es-ES_tradnl">
                  <a:solidFill>
                    <a:srgbClr val="000000"/>
                  </a:solidFill>
                </a:endParaRPr>
              </a:p>
            </p:txBody>
          </p:sp>
          <p:sp>
            <p:nvSpPr>
              <p:cNvPr id="498264" name="Freeform 355"/>
              <p:cNvSpPr>
                <a:spLocks/>
              </p:cNvSpPr>
              <p:nvPr/>
            </p:nvSpPr>
            <p:spPr bwMode="auto">
              <a:xfrm>
                <a:off x="455" y="2035"/>
                <a:ext cx="9" cy="20"/>
              </a:xfrm>
              <a:custGeom>
                <a:avLst/>
                <a:gdLst>
                  <a:gd name="T0" fmla="*/ 0 w 9"/>
                  <a:gd name="T1" fmla="*/ 0 h 20"/>
                  <a:gd name="T2" fmla="*/ 0 w 9"/>
                  <a:gd name="T3" fmla="*/ 10 h 20"/>
                  <a:gd name="T4" fmla="*/ 9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0" y="0"/>
                    </a:moveTo>
                    <a:lnTo>
                      <a:pt x="0" y="10"/>
                    </a:lnTo>
                    <a:lnTo>
                      <a:pt x="9"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65" name="Line 356"/>
              <p:cNvSpPr>
                <a:spLocks noChangeShapeType="1"/>
              </p:cNvSpPr>
              <p:nvPr/>
            </p:nvSpPr>
            <p:spPr bwMode="auto">
              <a:xfrm flipH="1" flipV="1">
                <a:off x="357" y="1976"/>
                <a:ext cx="9" cy="1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66" name="Freeform 357"/>
              <p:cNvSpPr>
                <a:spLocks/>
              </p:cNvSpPr>
              <p:nvPr/>
            </p:nvSpPr>
            <p:spPr bwMode="auto">
              <a:xfrm>
                <a:off x="337" y="1986"/>
                <a:ext cx="29" cy="10"/>
              </a:xfrm>
              <a:custGeom>
                <a:avLst/>
                <a:gdLst>
                  <a:gd name="T0" fmla="*/ 29 w 29"/>
                  <a:gd name="T1" fmla="*/ 0 h 10"/>
                  <a:gd name="T2" fmla="*/ 20 w 29"/>
                  <a:gd name="T3" fmla="*/ 0 h 10"/>
                  <a:gd name="T4" fmla="*/ 10 w 29"/>
                  <a:gd name="T5" fmla="*/ 10 h 10"/>
                  <a:gd name="T6" fmla="*/ 0 w 29"/>
                  <a:gd name="T7" fmla="*/ 10 h 10"/>
                  <a:gd name="T8" fmla="*/ 0 60000 65536"/>
                  <a:gd name="T9" fmla="*/ 0 60000 65536"/>
                  <a:gd name="T10" fmla="*/ 0 60000 65536"/>
                  <a:gd name="T11" fmla="*/ 0 60000 65536"/>
                  <a:gd name="T12" fmla="*/ 0 w 29"/>
                  <a:gd name="T13" fmla="*/ 0 h 10"/>
                  <a:gd name="T14" fmla="*/ 29 w 29"/>
                  <a:gd name="T15" fmla="*/ 10 h 10"/>
                </a:gdLst>
                <a:ahLst/>
                <a:cxnLst>
                  <a:cxn ang="T8">
                    <a:pos x="T0" y="T1"/>
                  </a:cxn>
                  <a:cxn ang="T9">
                    <a:pos x="T2" y="T3"/>
                  </a:cxn>
                  <a:cxn ang="T10">
                    <a:pos x="T4" y="T5"/>
                  </a:cxn>
                  <a:cxn ang="T11">
                    <a:pos x="T6" y="T7"/>
                  </a:cxn>
                </a:cxnLst>
                <a:rect l="T12" t="T13" r="T14" b="T15"/>
                <a:pathLst>
                  <a:path w="29" h="10">
                    <a:moveTo>
                      <a:pt x="29" y="0"/>
                    </a:moveTo>
                    <a:lnTo>
                      <a:pt x="20" y="0"/>
                    </a:lnTo>
                    <a:lnTo>
                      <a:pt x="10" y="10"/>
                    </a:lnTo>
                    <a:lnTo>
                      <a:pt x="0" y="10"/>
                    </a:lnTo>
                  </a:path>
                </a:pathLst>
              </a:custGeom>
              <a:noFill/>
              <a:ln w="15875">
                <a:solidFill>
                  <a:srgbClr val="59E50C"/>
                </a:solidFill>
                <a:round/>
                <a:headEnd/>
                <a:tailEnd/>
              </a:ln>
            </p:spPr>
            <p:txBody>
              <a:bodyPr/>
              <a:lstStyle/>
              <a:p>
                <a:endParaRPr lang="es-ES_tradnl">
                  <a:solidFill>
                    <a:srgbClr val="000000"/>
                  </a:solidFill>
                </a:endParaRPr>
              </a:p>
            </p:txBody>
          </p:sp>
          <p:sp>
            <p:nvSpPr>
              <p:cNvPr id="498267" name="Freeform 358"/>
              <p:cNvSpPr>
                <a:spLocks/>
              </p:cNvSpPr>
              <p:nvPr/>
            </p:nvSpPr>
            <p:spPr bwMode="auto">
              <a:xfrm>
                <a:off x="376" y="1976"/>
                <a:ext cx="10" cy="20"/>
              </a:xfrm>
              <a:custGeom>
                <a:avLst/>
                <a:gdLst>
                  <a:gd name="T0" fmla="*/ 10 w 10"/>
                  <a:gd name="T1" fmla="*/ 20 h 20"/>
                  <a:gd name="T2" fmla="*/ 10 w 10"/>
                  <a:gd name="T3" fmla="*/ 0 h 20"/>
                  <a:gd name="T4" fmla="*/ 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20"/>
                    </a:moveTo>
                    <a:lnTo>
                      <a:pt x="10" y="0"/>
                    </a:lnTo>
                    <a:lnTo>
                      <a:pt x="0" y="0"/>
                    </a:lnTo>
                  </a:path>
                </a:pathLst>
              </a:custGeom>
              <a:noFill/>
              <a:ln w="15875">
                <a:solidFill>
                  <a:srgbClr val="59E50C"/>
                </a:solidFill>
                <a:round/>
                <a:headEnd/>
                <a:tailEnd/>
              </a:ln>
            </p:spPr>
            <p:txBody>
              <a:bodyPr/>
              <a:lstStyle/>
              <a:p>
                <a:endParaRPr lang="es-ES_tradnl">
                  <a:solidFill>
                    <a:srgbClr val="000000"/>
                  </a:solidFill>
                </a:endParaRPr>
              </a:p>
            </p:txBody>
          </p:sp>
          <p:sp>
            <p:nvSpPr>
              <p:cNvPr id="498268" name="Freeform 359"/>
              <p:cNvSpPr>
                <a:spLocks/>
              </p:cNvSpPr>
              <p:nvPr/>
            </p:nvSpPr>
            <p:spPr bwMode="auto">
              <a:xfrm>
                <a:off x="347" y="1996"/>
                <a:ext cx="39" cy="10"/>
              </a:xfrm>
              <a:custGeom>
                <a:avLst/>
                <a:gdLst>
                  <a:gd name="T0" fmla="*/ 39 w 39"/>
                  <a:gd name="T1" fmla="*/ 0 h 10"/>
                  <a:gd name="T2" fmla="*/ 19 w 39"/>
                  <a:gd name="T3" fmla="*/ 0 h 10"/>
                  <a:gd name="T4" fmla="*/ 10 w 39"/>
                  <a:gd name="T5" fmla="*/ 10 h 10"/>
                  <a:gd name="T6" fmla="*/ 0 w 39"/>
                  <a:gd name="T7" fmla="*/ 10 h 10"/>
                  <a:gd name="T8" fmla="*/ 0 60000 65536"/>
                  <a:gd name="T9" fmla="*/ 0 60000 65536"/>
                  <a:gd name="T10" fmla="*/ 0 60000 65536"/>
                  <a:gd name="T11" fmla="*/ 0 60000 65536"/>
                  <a:gd name="T12" fmla="*/ 0 w 39"/>
                  <a:gd name="T13" fmla="*/ 0 h 10"/>
                  <a:gd name="T14" fmla="*/ 39 w 39"/>
                  <a:gd name="T15" fmla="*/ 10 h 10"/>
                </a:gdLst>
                <a:ahLst/>
                <a:cxnLst>
                  <a:cxn ang="T8">
                    <a:pos x="T0" y="T1"/>
                  </a:cxn>
                  <a:cxn ang="T9">
                    <a:pos x="T2" y="T3"/>
                  </a:cxn>
                  <a:cxn ang="T10">
                    <a:pos x="T4" y="T5"/>
                  </a:cxn>
                  <a:cxn ang="T11">
                    <a:pos x="T6" y="T7"/>
                  </a:cxn>
                </a:cxnLst>
                <a:rect l="T12" t="T13" r="T14" b="T15"/>
                <a:pathLst>
                  <a:path w="39" h="10">
                    <a:moveTo>
                      <a:pt x="39" y="0"/>
                    </a:moveTo>
                    <a:lnTo>
                      <a:pt x="19" y="0"/>
                    </a:lnTo>
                    <a:lnTo>
                      <a:pt x="10" y="10"/>
                    </a:lnTo>
                    <a:lnTo>
                      <a:pt x="0" y="10"/>
                    </a:lnTo>
                  </a:path>
                </a:pathLst>
              </a:custGeom>
              <a:noFill/>
              <a:ln w="15875">
                <a:solidFill>
                  <a:srgbClr val="59E50C"/>
                </a:solidFill>
                <a:round/>
                <a:headEnd/>
                <a:tailEnd/>
              </a:ln>
            </p:spPr>
            <p:txBody>
              <a:bodyPr/>
              <a:lstStyle/>
              <a:p>
                <a:endParaRPr lang="es-ES_tradnl">
                  <a:solidFill>
                    <a:srgbClr val="000000"/>
                  </a:solidFill>
                </a:endParaRPr>
              </a:p>
            </p:txBody>
          </p:sp>
          <p:sp>
            <p:nvSpPr>
              <p:cNvPr id="498269" name="Freeform 360"/>
              <p:cNvSpPr>
                <a:spLocks/>
              </p:cNvSpPr>
              <p:nvPr/>
            </p:nvSpPr>
            <p:spPr bwMode="auto">
              <a:xfrm>
                <a:off x="347" y="2006"/>
                <a:ext cx="49" cy="19"/>
              </a:xfrm>
              <a:custGeom>
                <a:avLst/>
                <a:gdLst>
                  <a:gd name="T0" fmla="*/ 49 w 49"/>
                  <a:gd name="T1" fmla="*/ 0 h 19"/>
                  <a:gd name="T2" fmla="*/ 29 w 49"/>
                  <a:gd name="T3" fmla="*/ 0 h 19"/>
                  <a:gd name="T4" fmla="*/ 29 w 49"/>
                  <a:gd name="T5" fmla="*/ 10 h 19"/>
                  <a:gd name="T6" fmla="*/ 10 w 49"/>
                  <a:gd name="T7" fmla="*/ 10 h 19"/>
                  <a:gd name="T8" fmla="*/ 0 w 49"/>
                  <a:gd name="T9" fmla="*/ 19 h 19"/>
                  <a:gd name="T10" fmla="*/ 0 60000 65536"/>
                  <a:gd name="T11" fmla="*/ 0 60000 65536"/>
                  <a:gd name="T12" fmla="*/ 0 60000 65536"/>
                  <a:gd name="T13" fmla="*/ 0 60000 65536"/>
                  <a:gd name="T14" fmla="*/ 0 60000 65536"/>
                  <a:gd name="T15" fmla="*/ 0 w 49"/>
                  <a:gd name="T16" fmla="*/ 0 h 19"/>
                  <a:gd name="T17" fmla="*/ 49 w 49"/>
                  <a:gd name="T18" fmla="*/ 19 h 19"/>
                </a:gdLst>
                <a:ahLst/>
                <a:cxnLst>
                  <a:cxn ang="T10">
                    <a:pos x="T0" y="T1"/>
                  </a:cxn>
                  <a:cxn ang="T11">
                    <a:pos x="T2" y="T3"/>
                  </a:cxn>
                  <a:cxn ang="T12">
                    <a:pos x="T4" y="T5"/>
                  </a:cxn>
                  <a:cxn ang="T13">
                    <a:pos x="T6" y="T7"/>
                  </a:cxn>
                  <a:cxn ang="T14">
                    <a:pos x="T8" y="T9"/>
                  </a:cxn>
                </a:cxnLst>
                <a:rect l="T15" t="T16" r="T17" b="T18"/>
                <a:pathLst>
                  <a:path w="49" h="19">
                    <a:moveTo>
                      <a:pt x="49" y="0"/>
                    </a:moveTo>
                    <a:lnTo>
                      <a:pt x="29" y="0"/>
                    </a:lnTo>
                    <a:lnTo>
                      <a:pt x="29" y="10"/>
                    </a:lnTo>
                    <a:lnTo>
                      <a:pt x="10" y="10"/>
                    </a:lnTo>
                    <a:lnTo>
                      <a:pt x="0" y="19"/>
                    </a:lnTo>
                  </a:path>
                </a:pathLst>
              </a:custGeom>
              <a:noFill/>
              <a:ln w="15875">
                <a:solidFill>
                  <a:srgbClr val="59E50C"/>
                </a:solidFill>
                <a:round/>
                <a:headEnd/>
                <a:tailEnd/>
              </a:ln>
            </p:spPr>
            <p:txBody>
              <a:bodyPr/>
              <a:lstStyle/>
              <a:p>
                <a:endParaRPr lang="es-ES_tradnl">
                  <a:solidFill>
                    <a:srgbClr val="000000"/>
                  </a:solidFill>
                </a:endParaRPr>
              </a:p>
            </p:txBody>
          </p:sp>
          <p:sp>
            <p:nvSpPr>
              <p:cNvPr id="498270" name="Line 361"/>
              <p:cNvSpPr>
                <a:spLocks noChangeShapeType="1"/>
              </p:cNvSpPr>
              <p:nvPr/>
            </p:nvSpPr>
            <p:spPr bwMode="auto">
              <a:xfrm flipV="1">
                <a:off x="396" y="1976"/>
                <a:ext cx="1" cy="3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71" name="Freeform 362"/>
              <p:cNvSpPr>
                <a:spLocks/>
              </p:cNvSpPr>
              <p:nvPr/>
            </p:nvSpPr>
            <p:spPr bwMode="auto">
              <a:xfrm>
                <a:off x="406" y="1986"/>
                <a:ext cx="9" cy="30"/>
              </a:xfrm>
              <a:custGeom>
                <a:avLst/>
                <a:gdLst>
                  <a:gd name="T0" fmla="*/ 0 w 9"/>
                  <a:gd name="T1" fmla="*/ 0 h 30"/>
                  <a:gd name="T2" fmla="*/ 9 w 9"/>
                  <a:gd name="T3" fmla="*/ 10 h 30"/>
                  <a:gd name="T4" fmla="*/ 9 w 9"/>
                  <a:gd name="T5" fmla="*/ 30 h 30"/>
                  <a:gd name="T6" fmla="*/ 0 60000 65536"/>
                  <a:gd name="T7" fmla="*/ 0 60000 65536"/>
                  <a:gd name="T8" fmla="*/ 0 60000 65536"/>
                  <a:gd name="T9" fmla="*/ 0 w 9"/>
                  <a:gd name="T10" fmla="*/ 0 h 30"/>
                  <a:gd name="T11" fmla="*/ 9 w 9"/>
                  <a:gd name="T12" fmla="*/ 30 h 30"/>
                </a:gdLst>
                <a:ahLst/>
                <a:cxnLst>
                  <a:cxn ang="T6">
                    <a:pos x="T0" y="T1"/>
                  </a:cxn>
                  <a:cxn ang="T7">
                    <a:pos x="T2" y="T3"/>
                  </a:cxn>
                  <a:cxn ang="T8">
                    <a:pos x="T4" y="T5"/>
                  </a:cxn>
                </a:cxnLst>
                <a:rect l="T9" t="T10" r="T11" b="T12"/>
                <a:pathLst>
                  <a:path w="9" h="30">
                    <a:moveTo>
                      <a:pt x="0" y="0"/>
                    </a:moveTo>
                    <a:lnTo>
                      <a:pt x="9" y="10"/>
                    </a:lnTo>
                    <a:lnTo>
                      <a:pt x="9" y="30"/>
                    </a:lnTo>
                  </a:path>
                </a:pathLst>
              </a:custGeom>
              <a:noFill/>
              <a:ln w="15875">
                <a:solidFill>
                  <a:srgbClr val="59E50C"/>
                </a:solidFill>
                <a:round/>
                <a:headEnd/>
                <a:tailEnd/>
              </a:ln>
            </p:spPr>
            <p:txBody>
              <a:bodyPr/>
              <a:lstStyle/>
              <a:p>
                <a:endParaRPr lang="es-ES_tradnl">
                  <a:solidFill>
                    <a:srgbClr val="000000"/>
                  </a:solidFill>
                </a:endParaRPr>
              </a:p>
            </p:txBody>
          </p:sp>
          <p:sp>
            <p:nvSpPr>
              <p:cNvPr id="498272" name="Freeform 363"/>
              <p:cNvSpPr>
                <a:spLocks/>
              </p:cNvSpPr>
              <p:nvPr/>
            </p:nvSpPr>
            <p:spPr bwMode="auto">
              <a:xfrm>
                <a:off x="357" y="2016"/>
                <a:ext cx="58" cy="19"/>
              </a:xfrm>
              <a:custGeom>
                <a:avLst/>
                <a:gdLst>
                  <a:gd name="T0" fmla="*/ 58 w 58"/>
                  <a:gd name="T1" fmla="*/ 0 h 19"/>
                  <a:gd name="T2" fmla="*/ 39 w 58"/>
                  <a:gd name="T3" fmla="*/ 0 h 19"/>
                  <a:gd name="T4" fmla="*/ 29 w 58"/>
                  <a:gd name="T5" fmla="*/ 9 h 19"/>
                  <a:gd name="T6" fmla="*/ 9 w 58"/>
                  <a:gd name="T7" fmla="*/ 9 h 19"/>
                  <a:gd name="T8" fmla="*/ 0 w 58"/>
                  <a:gd name="T9" fmla="*/ 19 h 19"/>
                  <a:gd name="T10" fmla="*/ 0 60000 65536"/>
                  <a:gd name="T11" fmla="*/ 0 60000 65536"/>
                  <a:gd name="T12" fmla="*/ 0 60000 65536"/>
                  <a:gd name="T13" fmla="*/ 0 60000 65536"/>
                  <a:gd name="T14" fmla="*/ 0 60000 65536"/>
                  <a:gd name="T15" fmla="*/ 0 w 58"/>
                  <a:gd name="T16" fmla="*/ 0 h 19"/>
                  <a:gd name="T17" fmla="*/ 58 w 58"/>
                  <a:gd name="T18" fmla="*/ 19 h 19"/>
                </a:gdLst>
                <a:ahLst/>
                <a:cxnLst>
                  <a:cxn ang="T10">
                    <a:pos x="T0" y="T1"/>
                  </a:cxn>
                  <a:cxn ang="T11">
                    <a:pos x="T2" y="T3"/>
                  </a:cxn>
                  <a:cxn ang="T12">
                    <a:pos x="T4" y="T5"/>
                  </a:cxn>
                  <a:cxn ang="T13">
                    <a:pos x="T6" y="T7"/>
                  </a:cxn>
                  <a:cxn ang="T14">
                    <a:pos x="T8" y="T9"/>
                  </a:cxn>
                </a:cxnLst>
                <a:rect l="T15" t="T16" r="T17" b="T18"/>
                <a:pathLst>
                  <a:path w="58" h="19">
                    <a:moveTo>
                      <a:pt x="58" y="0"/>
                    </a:moveTo>
                    <a:lnTo>
                      <a:pt x="39" y="0"/>
                    </a:lnTo>
                    <a:lnTo>
                      <a:pt x="29" y="9"/>
                    </a:lnTo>
                    <a:lnTo>
                      <a:pt x="9" y="9"/>
                    </a:lnTo>
                    <a:lnTo>
                      <a:pt x="0" y="19"/>
                    </a:lnTo>
                  </a:path>
                </a:pathLst>
              </a:custGeom>
              <a:noFill/>
              <a:ln w="15875">
                <a:solidFill>
                  <a:srgbClr val="59E50C"/>
                </a:solidFill>
                <a:round/>
                <a:headEnd/>
                <a:tailEnd/>
              </a:ln>
            </p:spPr>
            <p:txBody>
              <a:bodyPr/>
              <a:lstStyle/>
              <a:p>
                <a:endParaRPr lang="es-ES_tradnl">
                  <a:solidFill>
                    <a:srgbClr val="000000"/>
                  </a:solidFill>
                </a:endParaRPr>
              </a:p>
            </p:txBody>
          </p:sp>
          <p:sp>
            <p:nvSpPr>
              <p:cNvPr id="498273" name="Freeform 364"/>
              <p:cNvSpPr>
                <a:spLocks/>
              </p:cNvSpPr>
              <p:nvPr/>
            </p:nvSpPr>
            <p:spPr bwMode="auto">
              <a:xfrm>
                <a:off x="415" y="1996"/>
                <a:ext cx="10" cy="20"/>
              </a:xfrm>
              <a:custGeom>
                <a:avLst/>
                <a:gdLst>
                  <a:gd name="T0" fmla="*/ 0 w 10"/>
                  <a:gd name="T1" fmla="*/ 0 h 20"/>
                  <a:gd name="T2" fmla="*/ 10 w 10"/>
                  <a:gd name="T3" fmla="*/ 0 h 20"/>
                  <a:gd name="T4" fmla="*/ 1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0"/>
                    </a:moveTo>
                    <a:lnTo>
                      <a:pt x="10" y="0"/>
                    </a:lnTo>
                    <a:lnTo>
                      <a:pt x="1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74" name="Freeform 365"/>
              <p:cNvSpPr>
                <a:spLocks/>
              </p:cNvSpPr>
              <p:nvPr/>
            </p:nvSpPr>
            <p:spPr bwMode="auto">
              <a:xfrm>
                <a:off x="376" y="2016"/>
                <a:ext cx="49" cy="29"/>
              </a:xfrm>
              <a:custGeom>
                <a:avLst/>
                <a:gdLst>
                  <a:gd name="T0" fmla="*/ 49 w 49"/>
                  <a:gd name="T1" fmla="*/ 0 h 29"/>
                  <a:gd name="T2" fmla="*/ 49 w 49"/>
                  <a:gd name="T3" fmla="*/ 9 h 29"/>
                  <a:gd name="T4" fmla="*/ 20 w 49"/>
                  <a:gd name="T5" fmla="*/ 9 h 29"/>
                  <a:gd name="T6" fmla="*/ 20 w 49"/>
                  <a:gd name="T7" fmla="*/ 19 h 29"/>
                  <a:gd name="T8" fmla="*/ 10 w 49"/>
                  <a:gd name="T9" fmla="*/ 19 h 29"/>
                  <a:gd name="T10" fmla="*/ 0 w 49"/>
                  <a:gd name="T11" fmla="*/ 29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0"/>
                    </a:moveTo>
                    <a:lnTo>
                      <a:pt x="49" y="9"/>
                    </a:lnTo>
                    <a:lnTo>
                      <a:pt x="20" y="9"/>
                    </a:lnTo>
                    <a:lnTo>
                      <a:pt x="20" y="19"/>
                    </a:lnTo>
                    <a:lnTo>
                      <a:pt x="10" y="19"/>
                    </a:lnTo>
                    <a:lnTo>
                      <a:pt x="0" y="29"/>
                    </a:lnTo>
                  </a:path>
                </a:pathLst>
              </a:custGeom>
              <a:noFill/>
              <a:ln w="15875">
                <a:solidFill>
                  <a:srgbClr val="59E50C"/>
                </a:solidFill>
                <a:round/>
                <a:headEnd/>
                <a:tailEnd/>
              </a:ln>
            </p:spPr>
            <p:txBody>
              <a:bodyPr/>
              <a:lstStyle/>
              <a:p>
                <a:endParaRPr lang="es-ES_tradnl">
                  <a:solidFill>
                    <a:srgbClr val="000000"/>
                  </a:solidFill>
                </a:endParaRPr>
              </a:p>
            </p:txBody>
          </p:sp>
          <p:sp>
            <p:nvSpPr>
              <p:cNvPr id="498275" name="Line 366"/>
              <p:cNvSpPr>
                <a:spLocks noChangeShapeType="1"/>
              </p:cNvSpPr>
              <p:nvPr/>
            </p:nvSpPr>
            <p:spPr bwMode="auto">
              <a:xfrm>
                <a:off x="435" y="2006"/>
                <a:ext cx="1" cy="19"/>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76" name="Freeform 367"/>
              <p:cNvSpPr>
                <a:spLocks/>
              </p:cNvSpPr>
              <p:nvPr/>
            </p:nvSpPr>
            <p:spPr bwMode="auto">
              <a:xfrm>
                <a:off x="396" y="2025"/>
                <a:ext cx="39" cy="20"/>
              </a:xfrm>
              <a:custGeom>
                <a:avLst/>
                <a:gdLst>
                  <a:gd name="T0" fmla="*/ 39 w 39"/>
                  <a:gd name="T1" fmla="*/ 0 h 20"/>
                  <a:gd name="T2" fmla="*/ 29 w 39"/>
                  <a:gd name="T3" fmla="*/ 0 h 20"/>
                  <a:gd name="T4" fmla="*/ 29 w 39"/>
                  <a:gd name="T5" fmla="*/ 10 h 20"/>
                  <a:gd name="T6" fmla="*/ 19 w 39"/>
                  <a:gd name="T7" fmla="*/ 10 h 20"/>
                  <a:gd name="T8" fmla="*/ 10 w 39"/>
                  <a:gd name="T9" fmla="*/ 20 h 20"/>
                  <a:gd name="T10" fmla="*/ 0 w 39"/>
                  <a:gd name="T11" fmla="*/ 20 h 20"/>
                  <a:gd name="T12" fmla="*/ 0 60000 65536"/>
                  <a:gd name="T13" fmla="*/ 0 60000 65536"/>
                  <a:gd name="T14" fmla="*/ 0 60000 65536"/>
                  <a:gd name="T15" fmla="*/ 0 60000 65536"/>
                  <a:gd name="T16" fmla="*/ 0 60000 65536"/>
                  <a:gd name="T17" fmla="*/ 0 60000 65536"/>
                  <a:gd name="T18" fmla="*/ 0 w 39"/>
                  <a:gd name="T19" fmla="*/ 0 h 20"/>
                  <a:gd name="T20" fmla="*/ 39 w 3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9" h="20">
                    <a:moveTo>
                      <a:pt x="39" y="0"/>
                    </a:moveTo>
                    <a:lnTo>
                      <a:pt x="29" y="0"/>
                    </a:lnTo>
                    <a:lnTo>
                      <a:pt x="29" y="10"/>
                    </a:lnTo>
                    <a:lnTo>
                      <a:pt x="19" y="10"/>
                    </a:lnTo>
                    <a:lnTo>
                      <a:pt x="10" y="2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77" name="Freeform 368"/>
              <p:cNvSpPr>
                <a:spLocks/>
              </p:cNvSpPr>
              <p:nvPr/>
            </p:nvSpPr>
            <p:spPr bwMode="auto">
              <a:xfrm>
                <a:off x="415" y="2035"/>
                <a:ext cx="30" cy="20"/>
              </a:xfrm>
              <a:custGeom>
                <a:avLst/>
                <a:gdLst>
                  <a:gd name="T0" fmla="*/ 30 w 30"/>
                  <a:gd name="T1" fmla="*/ 0 h 20"/>
                  <a:gd name="T2" fmla="*/ 20 w 30"/>
                  <a:gd name="T3" fmla="*/ 0 h 20"/>
                  <a:gd name="T4" fmla="*/ 0 w 30"/>
                  <a:gd name="T5" fmla="*/ 20 h 20"/>
                  <a:gd name="T6" fmla="*/ 0 60000 65536"/>
                  <a:gd name="T7" fmla="*/ 0 60000 65536"/>
                  <a:gd name="T8" fmla="*/ 0 60000 65536"/>
                  <a:gd name="T9" fmla="*/ 0 w 30"/>
                  <a:gd name="T10" fmla="*/ 0 h 20"/>
                  <a:gd name="T11" fmla="*/ 30 w 30"/>
                  <a:gd name="T12" fmla="*/ 20 h 20"/>
                </a:gdLst>
                <a:ahLst/>
                <a:cxnLst>
                  <a:cxn ang="T6">
                    <a:pos x="T0" y="T1"/>
                  </a:cxn>
                  <a:cxn ang="T7">
                    <a:pos x="T2" y="T3"/>
                  </a:cxn>
                  <a:cxn ang="T8">
                    <a:pos x="T4" y="T5"/>
                  </a:cxn>
                </a:cxnLst>
                <a:rect l="T9" t="T10" r="T11" b="T12"/>
                <a:pathLst>
                  <a:path w="30" h="20">
                    <a:moveTo>
                      <a:pt x="30" y="0"/>
                    </a:moveTo>
                    <a:lnTo>
                      <a:pt x="20" y="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278" name="Line 369"/>
              <p:cNvSpPr>
                <a:spLocks noChangeShapeType="1"/>
              </p:cNvSpPr>
              <p:nvPr/>
            </p:nvSpPr>
            <p:spPr bwMode="auto">
              <a:xfrm flipV="1">
                <a:off x="445" y="2016"/>
                <a:ext cx="1" cy="19"/>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279" name="Freeform 370"/>
              <p:cNvSpPr>
                <a:spLocks/>
              </p:cNvSpPr>
              <p:nvPr/>
            </p:nvSpPr>
            <p:spPr bwMode="auto">
              <a:xfrm>
                <a:off x="366" y="1976"/>
                <a:ext cx="10" cy="10"/>
              </a:xfrm>
              <a:custGeom>
                <a:avLst/>
                <a:gdLst>
                  <a:gd name="T0" fmla="*/ 10 w 10"/>
                  <a:gd name="T1" fmla="*/ 0 h 10"/>
                  <a:gd name="T2" fmla="*/ 10 w 10"/>
                  <a:gd name="T3" fmla="*/ 10 h 10"/>
                  <a:gd name="T4" fmla="*/ 0 w 10"/>
                  <a:gd name="T5" fmla="*/ 0 h 10"/>
                  <a:gd name="T6" fmla="*/ 1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10"/>
                    </a:ln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0" name="Freeform 371"/>
              <p:cNvSpPr>
                <a:spLocks/>
              </p:cNvSpPr>
              <p:nvPr/>
            </p:nvSpPr>
            <p:spPr bwMode="auto">
              <a:xfrm>
                <a:off x="386" y="1976"/>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1" name="Freeform 372"/>
              <p:cNvSpPr>
                <a:spLocks/>
              </p:cNvSpPr>
              <p:nvPr/>
            </p:nvSpPr>
            <p:spPr bwMode="auto">
              <a:xfrm>
                <a:off x="396" y="1976"/>
                <a:ext cx="10" cy="20"/>
              </a:xfrm>
              <a:custGeom>
                <a:avLst/>
                <a:gdLst>
                  <a:gd name="T0" fmla="*/ 0 w 10"/>
                  <a:gd name="T1" fmla="*/ 0 h 20"/>
                  <a:gd name="T2" fmla="*/ 0 w 10"/>
                  <a:gd name="T3" fmla="*/ 10 h 20"/>
                  <a:gd name="T4" fmla="*/ 10 w 10"/>
                  <a:gd name="T5" fmla="*/ 10 h 20"/>
                  <a:gd name="T6" fmla="*/ 10 w 10"/>
                  <a:gd name="T7" fmla="*/ 20 h 20"/>
                  <a:gd name="T8" fmla="*/ 10 w 10"/>
                  <a:gd name="T9" fmla="*/ 10 h 20"/>
                  <a:gd name="T10" fmla="*/ 0 w 10"/>
                  <a:gd name="T11" fmla="*/ 0 h 20"/>
                  <a:gd name="T12" fmla="*/ 0 60000 65536"/>
                  <a:gd name="T13" fmla="*/ 0 60000 65536"/>
                  <a:gd name="T14" fmla="*/ 0 60000 65536"/>
                  <a:gd name="T15" fmla="*/ 0 60000 65536"/>
                  <a:gd name="T16" fmla="*/ 0 60000 65536"/>
                  <a:gd name="T17" fmla="*/ 0 60000 65536"/>
                  <a:gd name="T18" fmla="*/ 0 w 10"/>
                  <a:gd name="T19" fmla="*/ 0 h 20"/>
                  <a:gd name="T20" fmla="*/ 10 w 1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0" h="20">
                    <a:moveTo>
                      <a:pt x="0" y="0"/>
                    </a:moveTo>
                    <a:lnTo>
                      <a:pt x="0" y="10"/>
                    </a:lnTo>
                    <a:lnTo>
                      <a:pt x="10" y="10"/>
                    </a:lnTo>
                    <a:lnTo>
                      <a:pt x="10" y="20"/>
                    </a:lnTo>
                    <a:lnTo>
                      <a:pt x="1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2" name="Freeform 373"/>
              <p:cNvSpPr>
                <a:spLocks/>
              </p:cNvSpPr>
              <p:nvPr/>
            </p:nvSpPr>
            <p:spPr bwMode="auto">
              <a:xfrm>
                <a:off x="415" y="1986"/>
                <a:ext cx="1" cy="10"/>
              </a:xfrm>
              <a:custGeom>
                <a:avLst/>
                <a:gdLst>
                  <a:gd name="T0" fmla="*/ 0 w 1"/>
                  <a:gd name="T1" fmla="*/ 0 h 10"/>
                  <a:gd name="T2" fmla="*/ 0 w 1"/>
                  <a:gd name="T3" fmla="*/ 10 h 10"/>
                  <a:gd name="T4" fmla="*/ 0 w 1"/>
                  <a:gd name="T5" fmla="*/ 0 h 10"/>
                  <a:gd name="T6" fmla="*/ 0 60000 65536"/>
                  <a:gd name="T7" fmla="*/ 0 60000 65536"/>
                  <a:gd name="T8" fmla="*/ 0 60000 65536"/>
                  <a:gd name="T9" fmla="*/ 0 w 1"/>
                  <a:gd name="T10" fmla="*/ 0 h 10"/>
                  <a:gd name="T11" fmla="*/ 1 w 1"/>
                  <a:gd name="T12" fmla="*/ 10 h 10"/>
                </a:gdLst>
                <a:ahLst/>
                <a:cxnLst>
                  <a:cxn ang="T6">
                    <a:pos x="T0" y="T1"/>
                  </a:cxn>
                  <a:cxn ang="T7">
                    <a:pos x="T2" y="T3"/>
                  </a:cxn>
                  <a:cxn ang="T8">
                    <a:pos x="T4" y="T5"/>
                  </a:cxn>
                </a:cxnLst>
                <a:rect l="T9" t="T10" r="T11" b="T12"/>
                <a:pathLst>
                  <a:path w="1" h="10">
                    <a:moveTo>
                      <a:pt x="0" y="0"/>
                    </a:move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3" name="Freeform 374"/>
              <p:cNvSpPr>
                <a:spLocks/>
              </p:cNvSpPr>
              <p:nvPr/>
            </p:nvSpPr>
            <p:spPr bwMode="auto">
              <a:xfrm>
                <a:off x="425" y="1996"/>
                <a:ext cx="10" cy="10"/>
              </a:xfrm>
              <a:custGeom>
                <a:avLst/>
                <a:gdLst>
                  <a:gd name="T0" fmla="*/ 0 w 10"/>
                  <a:gd name="T1" fmla="*/ 0 h 10"/>
                  <a:gd name="T2" fmla="*/ 0 w 10"/>
                  <a:gd name="T3" fmla="*/ 10 h 10"/>
                  <a:gd name="T4" fmla="*/ 10 w 10"/>
                  <a:gd name="T5" fmla="*/ 10 h 10"/>
                  <a:gd name="T6" fmla="*/ 0 w 10"/>
                  <a:gd name="T7" fmla="*/ 10 h 10"/>
                  <a:gd name="T8" fmla="*/ 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0"/>
                    </a:moveTo>
                    <a:lnTo>
                      <a:pt x="0" y="10"/>
                    </a:lnTo>
                    <a:lnTo>
                      <a:pt x="10" y="1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4" name="Freeform 375"/>
              <p:cNvSpPr>
                <a:spLocks/>
              </p:cNvSpPr>
              <p:nvPr/>
            </p:nvSpPr>
            <p:spPr bwMode="auto">
              <a:xfrm>
                <a:off x="347" y="1976"/>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5" name="Freeform 376"/>
              <p:cNvSpPr>
                <a:spLocks/>
              </p:cNvSpPr>
              <p:nvPr/>
            </p:nvSpPr>
            <p:spPr bwMode="auto">
              <a:xfrm>
                <a:off x="337" y="1986"/>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6" name="Freeform 377"/>
              <p:cNvSpPr>
                <a:spLocks/>
              </p:cNvSpPr>
              <p:nvPr/>
            </p:nvSpPr>
            <p:spPr bwMode="auto">
              <a:xfrm>
                <a:off x="347" y="1986"/>
                <a:ext cx="29" cy="10"/>
              </a:xfrm>
              <a:custGeom>
                <a:avLst/>
                <a:gdLst>
                  <a:gd name="T0" fmla="*/ 10 w 29"/>
                  <a:gd name="T1" fmla="*/ 10 h 10"/>
                  <a:gd name="T2" fmla="*/ 19 w 29"/>
                  <a:gd name="T3" fmla="*/ 0 h 10"/>
                  <a:gd name="T4" fmla="*/ 19 w 29"/>
                  <a:gd name="T5" fmla="*/ 10 h 10"/>
                  <a:gd name="T6" fmla="*/ 29 w 29"/>
                  <a:gd name="T7" fmla="*/ 10 h 10"/>
                  <a:gd name="T8" fmla="*/ 0 w 29"/>
                  <a:gd name="T9" fmla="*/ 10 h 10"/>
                  <a:gd name="T10" fmla="*/ 10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10" y="10"/>
                    </a:moveTo>
                    <a:lnTo>
                      <a:pt x="19" y="0"/>
                    </a:lnTo>
                    <a:lnTo>
                      <a:pt x="19" y="10"/>
                    </a:lnTo>
                    <a:lnTo>
                      <a:pt x="29" y="10"/>
                    </a:lnTo>
                    <a:lnTo>
                      <a:pt x="0" y="10"/>
                    </a:lnTo>
                    <a:lnTo>
                      <a:pt x="1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7" name="Freeform 378"/>
              <p:cNvSpPr>
                <a:spLocks/>
              </p:cNvSpPr>
              <p:nvPr/>
            </p:nvSpPr>
            <p:spPr bwMode="auto">
              <a:xfrm>
                <a:off x="366" y="1996"/>
                <a:ext cx="30" cy="10"/>
              </a:xfrm>
              <a:custGeom>
                <a:avLst/>
                <a:gdLst>
                  <a:gd name="T0" fmla="*/ 0 w 30"/>
                  <a:gd name="T1" fmla="*/ 0 h 10"/>
                  <a:gd name="T2" fmla="*/ 20 w 30"/>
                  <a:gd name="T3" fmla="*/ 0 h 10"/>
                  <a:gd name="T4" fmla="*/ 30 w 30"/>
                  <a:gd name="T5" fmla="*/ 10 h 10"/>
                  <a:gd name="T6" fmla="*/ 0 w 30"/>
                  <a:gd name="T7" fmla="*/ 10 h 10"/>
                  <a:gd name="T8" fmla="*/ 0 w 30"/>
                  <a:gd name="T9" fmla="*/ 0 h 10"/>
                  <a:gd name="T10" fmla="*/ 0 60000 65536"/>
                  <a:gd name="T11" fmla="*/ 0 60000 65536"/>
                  <a:gd name="T12" fmla="*/ 0 60000 65536"/>
                  <a:gd name="T13" fmla="*/ 0 60000 65536"/>
                  <a:gd name="T14" fmla="*/ 0 60000 65536"/>
                  <a:gd name="T15" fmla="*/ 0 w 30"/>
                  <a:gd name="T16" fmla="*/ 0 h 10"/>
                  <a:gd name="T17" fmla="*/ 30 w 30"/>
                  <a:gd name="T18" fmla="*/ 10 h 10"/>
                </a:gdLst>
                <a:ahLst/>
                <a:cxnLst>
                  <a:cxn ang="T10">
                    <a:pos x="T0" y="T1"/>
                  </a:cxn>
                  <a:cxn ang="T11">
                    <a:pos x="T2" y="T3"/>
                  </a:cxn>
                  <a:cxn ang="T12">
                    <a:pos x="T4" y="T5"/>
                  </a:cxn>
                  <a:cxn ang="T13">
                    <a:pos x="T6" y="T7"/>
                  </a:cxn>
                  <a:cxn ang="T14">
                    <a:pos x="T8" y="T9"/>
                  </a:cxn>
                </a:cxnLst>
                <a:rect l="T15" t="T16" r="T17" b="T18"/>
                <a:pathLst>
                  <a:path w="30" h="10">
                    <a:moveTo>
                      <a:pt x="0" y="0"/>
                    </a:moveTo>
                    <a:lnTo>
                      <a:pt x="20" y="0"/>
                    </a:lnTo>
                    <a:lnTo>
                      <a:pt x="30" y="1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88" name="Rectangle 379"/>
              <p:cNvSpPr>
                <a:spLocks noChangeArrowheads="1"/>
              </p:cNvSpPr>
              <p:nvPr/>
            </p:nvSpPr>
            <p:spPr bwMode="auto">
              <a:xfrm>
                <a:off x="386" y="2006"/>
                <a:ext cx="20" cy="10"/>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289" name="Freeform 380"/>
              <p:cNvSpPr>
                <a:spLocks/>
              </p:cNvSpPr>
              <p:nvPr/>
            </p:nvSpPr>
            <p:spPr bwMode="auto">
              <a:xfrm>
                <a:off x="396" y="2016"/>
                <a:ext cx="19" cy="9"/>
              </a:xfrm>
              <a:custGeom>
                <a:avLst/>
                <a:gdLst>
                  <a:gd name="T0" fmla="*/ 19 w 19"/>
                  <a:gd name="T1" fmla="*/ 0 h 9"/>
                  <a:gd name="T2" fmla="*/ 10 w 19"/>
                  <a:gd name="T3" fmla="*/ 9 h 9"/>
                  <a:gd name="T4" fmla="*/ 0 w 19"/>
                  <a:gd name="T5" fmla="*/ 9 h 9"/>
                  <a:gd name="T6" fmla="*/ 0 w 19"/>
                  <a:gd name="T7" fmla="*/ 0 h 9"/>
                  <a:gd name="T8" fmla="*/ 19 w 19"/>
                  <a:gd name="T9" fmla="*/ 0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9" y="0"/>
                    </a:moveTo>
                    <a:lnTo>
                      <a:pt x="10" y="9"/>
                    </a:lnTo>
                    <a:lnTo>
                      <a:pt x="0" y="9"/>
                    </a:lnTo>
                    <a:lnTo>
                      <a:pt x="0" y="0"/>
                    </a:lnTo>
                    <a:lnTo>
                      <a:pt x="19"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90" name="Freeform 381"/>
              <p:cNvSpPr>
                <a:spLocks/>
              </p:cNvSpPr>
              <p:nvPr/>
            </p:nvSpPr>
            <p:spPr bwMode="auto">
              <a:xfrm>
                <a:off x="415" y="2025"/>
                <a:ext cx="10" cy="10"/>
              </a:xfrm>
              <a:custGeom>
                <a:avLst/>
                <a:gdLst>
                  <a:gd name="T0" fmla="*/ 0 w 10"/>
                  <a:gd name="T1" fmla="*/ 0 h 10"/>
                  <a:gd name="T2" fmla="*/ 10 w 10"/>
                  <a:gd name="T3" fmla="*/ 0 h 10"/>
                  <a:gd name="T4" fmla="*/ 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10" y="0"/>
                    </a:lnTo>
                    <a:lnTo>
                      <a:pt x="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91" name="Freeform 382"/>
              <p:cNvSpPr>
                <a:spLocks/>
              </p:cNvSpPr>
              <p:nvPr/>
            </p:nvSpPr>
            <p:spPr bwMode="auto">
              <a:xfrm>
                <a:off x="425" y="2025"/>
                <a:ext cx="10" cy="10"/>
              </a:xfrm>
              <a:custGeom>
                <a:avLst/>
                <a:gdLst>
                  <a:gd name="T0" fmla="*/ 0 w 10"/>
                  <a:gd name="T1" fmla="*/ 10 h 10"/>
                  <a:gd name="T2" fmla="*/ 10 w 10"/>
                  <a:gd name="T3" fmla="*/ 0 h 10"/>
                  <a:gd name="T4" fmla="*/ 10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10"/>
                    </a:moveTo>
                    <a:lnTo>
                      <a:pt x="10" y="0"/>
                    </a:lnTo>
                    <a:lnTo>
                      <a:pt x="10" y="10"/>
                    </a:lnTo>
                    <a:lnTo>
                      <a:pt x="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292" name="Freeform 383"/>
              <p:cNvSpPr>
                <a:spLocks/>
              </p:cNvSpPr>
              <p:nvPr/>
            </p:nvSpPr>
            <p:spPr bwMode="auto">
              <a:xfrm>
                <a:off x="484" y="2025"/>
                <a:ext cx="128" cy="80"/>
              </a:xfrm>
              <a:custGeom>
                <a:avLst/>
                <a:gdLst>
                  <a:gd name="T0" fmla="*/ 0 w 128"/>
                  <a:gd name="T1" fmla="*/ 40 h 80"/>
                  <a:gd name="T2" fmla="*/ 10 w 128"/>
                  <a:gd name="T3" fmla="*/ 50 h 80"/>
                  <a:gd name="T4" fmla="*/ 10 w 128"/>
                  <a:gd name="T5" fmla="*/ 60 h 80"/>
                  <a:gd name="T6" fmla="*/ 10 w 128"/>
                  <a:gd name="T7" fmla="*/ 50 h 80"/>
                  <a:gd name="T8" fmla="*/ 20 w 128"/>
                  <a:gd name="T9" fmla="*/ 60 h 80"/>
                  <a:gd name="T10" fmla="*/ 29 w 128"/>
                  <a:gd name="T11" fmla="*/ 60 h 80"/>
                  <a:gd name="T12" fmla="*/ 39 w 128"/>
                  <a:gd name="T13" fmla="*/ 70 h 80"/>
                  <a:gd name="T14" fmla="*/ 49 w 128"/>
                  <a:gd name="T15" fmla="*/ 70 h 80"/>
                  <a:gd name="T16" fmla="*/ 69 w 128"/>
                  <a:gd name="T17" fmla="*/ 80 h 80"/>
                  <a:gd name="T18" fmla="*/ 88 w 128"/>
                  <a:gd name="T19" fmla="*/ 80 h 80"/>
                  <a:gd name="T20" fmla="*/ 98 w 128"/>
                  <a:gd name="T21" fmla="*/ 70 h 80"/>
                  <a:gd name="T22" fmla="*/ 108 w 128"/>
                  <a:gd name="T23" fmla="*/ 70 h 80"/>
                  <a:gd name="T24" fmla="*/ 108 w 128"/>
                  <a:gd name="T25" fmla="*/ 60 h 80"/>
                  <a:gd name="T26" fmla="*/ 118 w 128"/>
                  <a:gd name="T27" fmla="*/ 60 h 80"/>
                  <a:gd name="T28" fmla="*/ 118 w 128"/>
                  <a:gd name="T29" fmla="*/ 50 h 80"/>
                  <a:gd name="T30" fmla="*/ 128 w 128"/>
                  <a:gd name="T31" fmla="*/ 50 h 80"/>
                  <a:gd name="T32" fmla="*/ 128 w 128"/>
                  <a:gd name="T33" fmla="*/ 40 h 80"/>
                  <a:gd name="T34" fmla="*/ 118 w 128"/>
                  <a:gd name="T35" fmla="*/ 30 h 80"/>
                  <a:gd name="T36" fmla="*/ 128 w 128"/>
                  <a:gd name="T37" fmla="*/ 30 h 80"/>
                  <a:gd name="T38" fmla="*/ 118 w 128"/>
                  <a:gd name="T39" fmla="*/ 30 h 80"/>
                  <a:gd name="T40" fmla="*/ 108 w 128"/>
                  <a:gd name="T41" fmla="*/ 20 h 80"/>
                  <a:gd name="T42" fmla="*/ 98 w 128"/>
                  <a:gd name="T43" fmla="*/ 20 h 80"/>
                  <a:gd name="T44" fmla="*/ 98 w 128"/>
                  <a:gd name="T45" fmla="*/ 10 h 80"/>
                  <a:gd name="T46" fmla="*/ 69 w 128"/>
                  <a:gd name="T47" fmla="*/ 10 h 80"/>
                  <a:gd name="T48" fmla="*/ 79 w 128"/>
                  <a:gd name="T49" fmla="*/ 0 h 80"/>
                  <a:gd name="T50" fmla="*/ 69 w 128"/>
                  <a:gd name="T51" fmla="*/ 0 h 80"/>
                  <a:gd name="T52" fmla="*/ 59 w 128"/>
                  <a:gd name="T53" fmla="*/ 10 h 80"/>
                  <a:gd name="T54" fmla="*/ 59 w 128"/>
                  <a:gd name="T55" fmla="*/ 0 h 80"/>
                  <a:gd name="T56" fmla="*/ 49 w 128"/>
                  <a:gd name="T57" fmla="*/ 0 h 80"/>
                  <a:gd name="T58" fmla="*/ 49 w 128"/>
                  <a:gd name="T59" fmla="*/ 10 h 80"/>
                  <a:gd name="T60" fmla="*/ 49 w 128"/>
                  <a:gd name="T61" fmla="*/ 0 h 80"/>
                  <a:gd name="T62" fmla="*/ 39 w 128"/>
                  <a:gd name="T63" fmla="*/ 0 h 80"/>
                  <a:gd name="T64" fmla="*/ 39 w 128"/>
                  <a:gd name="T65" fmla="*/ 10 h 80"/>
                  <a:gd name="T66" fmla="*/ 20 w 128"/>
                  <a:gd name="T67" fmla="*/ 10 h 80"/>
                  <a:gd name="T68" fmla="*/ 10 w 128"/>
                  <a:gd name="T69" fmla="*/ 20 h 80"/>
                  <a:gd name="T70" fmla="*/ 0 w 128"/>
                  <a:gd name="T71" fmla="*/ 20 h 80"/>
                  <a:gd name="T72" fmla="*/ 0 w 128"/>
                  <a:gd name="T73" fmla="*/ 40 h 8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8"/>
                  <a:gd name="T112" fmla="*/ 0 h 80"/>
                  <a:gd name="T113" fmla="*/ 128 w 128"/>
                  <a:gd name="T114" fmla="*/ 80 h 8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8" h="80">
                    <a:moveTo>
                      <a:pt x="0" y="40"/>
                    </a:moveTo>
                    <a:lnTo>
                      <a:pt x="10" y="50"/>
                    </a:lnTo>
                    <a:lnTo>
                      <a:pt x="10" y="60"/>
                    </a:lnTo>
                    <a:lnTo>
                      <a:pt x="10" y="50"/>
                    </a:lnTo>
                    <a:lnTo>
                      <a:pt x="20" y="60"/>
                    </a:lnTo>
                    <a:lnTo>
                      <a:pt x="29" y="60"/>
                    </a:lnTo>
                    <a:lnTo>
                      <a:pt x="39" y="70"/>
                    </a:lnTo>
                    <a:lnTo>
                      <a:pt x="49" y="70"/>
                    </a:lnTo>
                    <a:lnTo>
                      <a:pt x="69" y="80"/>
                    </a:lnTo>
                    <a:lnTo>
                      <a:pt x="88" y="80"/>
                    </a:lnTo>
                    <a:lnTo>
                      <a:pt x="98" y="70"/>
                    </a:lnTo>
                    <a:lnTo>
                      <a:pt x="108" y="70"/>
                    </a:lnTo>
                    <a:lnTo>
                      <a:pt x="108" y="60"/>
                    </a:lnTo>
                    <a:lnTo>
                      <a:pt x="118" y="60"/>
                    </a:lnTo>
                    <a:lnTo>
                      <a:pt x="118" y="50"/>
                    </a:lnTo>
                    <a:lnTo>
                      <a:pt x="128" y="50"/>
                    </a:lnTo>
                    <a:lnTo>
                      <a:pt x="128" y="40"/>
                    </a:lnTo>
                    <a:lnTo>
                      <a:pt x="118" y="30"/>
                    </a:lnTo>
                    <a:lnTo>
                      <a:pt x="128" y="30"/>
                    </a:lnTo>
                    <a:lnTo>
                      <a:pt x="118" y="30"/>
                    </a:lnTo>
                    <a:lnTo>
                      <a:pt x="108" y="20"/>
                    </a:lnTo>
                    <a:lnTo>
                      <a:pt x="98" y="20"/>
                    </a:lnTo>
                    <a:lnTo>
                      <a:pt x="98" y="10"/>
                    </a:lnTo>
                    <a:lnTo>
                      <a:pt x="69" y="10"/>
                    </a:lnTo>
                    <a:lnTo>
                      <a:pt x="79" y="0"/>
                    </a:lnTo>
                    <a:lnTo>
                      <a:pt x="69" y="0"/>
                    </a:lnTo>
                    <a:lnTo>
                      <a:pt x="59" y="10"/>
                    </a:lnTo>
                    <a:lnTo>
                      <a:pt x="59" y="0"/>
                    </a:lnTo>
                    <a:lnTo>
                      <a:pt x="49" y="0"/>
                    </a:lnTo>
                    <a:lnTo>
                      <a:pt x="49" y="10"/>
                    </a:lnTo>
                    <a:lnTo>
                      <a:pt x="49" y="0"/>
                    </a:lnTo>
                    <a:lnTo>
                      <a:pt x="39" y="0"/>
                    </a:lnTo>
                    <a:lnTo>
                      <a:pt x="39" y="10"/>
                    </a:lnTo>
                    <a:lnTo>
                      <a:pt x="20" y="10"/>
                    </a:lnTo>
                    <a:lnTo>
                      <a:pt x="10" y="20"/>
                    </a:lnTo>
                    <a:lnTo>
                      <a:pt x="0" y="20"/>
                    </a:lnTo>
                    <a:lnTo>
                      <a:pt x="0" y="40"/>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8293" name="Freeform 384"/>
              <p:cNvSpPr>
                <a:spLocks/>
              </p:cNvSpPr>
              <p:nvPr/>
            </p:nvSpPr>
            <p:spPr bwMode="auto">
              <a:xfrm>
                <a:off x="504" y="2075"/>
                <a:ext cx="78" cy="30"/>
              </a:xfrm>
              <a:custGeom>
                <a:avLst/>
                <a:gdLst>
                  <a:gd name="T0" fmla="*/ 49 w 78"/>
                  <a:gd name="T1" fmla="*/ 20 h 30"/>
                  <a:gd name="T2" fmla="*/ 39 w 78"/>
                  <a:gd name="T3" fmla="*/ 20 h 30"/>
                  <a:gd name="T4" fmla="*/ 39 w 78"/>
                  <a:gd name="T5" fmla="*/ 10 h 30"/>
                  <a:gd name="T6" fmla="*/ 39 w 78"/>
                  <a:gd name="T7" fmla="*/ 20 h 30"/>
                  <a:gd name="T8" fmla="*/ 29 w 78"/>
                  <a:gd name="T9" fmla="*/ 20 h 30"/>
                  <a:gd name="T10" fmla="*/ 19 w 78"/>
                  <a:gd name="T11" fmla="*/ 10 h 30"/>
                  <a:gd name="T12" fmla="*/ 9 w 78"/>
                  <a:gd name="T13" fmla="*/ 10 h 30"/>
                  <a:gd name="T14" fmla="*/ 0 w 78"/>
                  <a:gd name="T15" fmla="*/ 0 h 30"/>
                  <a:gd name="T16" fmla="*/ 0 w 78"/>
                  <a:gd name="T17" fmla="*/ 10 h 30"/>
                  <a:gd name="T18" fmla="*/ 0 w 78"/>
                  <a:gd name="T19" fmla="*/ 0 h 30"/>
                  <a:gd name="T20" fmla="*/ 0 w 78"/>
                  <a:gd name="T21" fmla="*/ 10 h 30"/>
                  <a:gd name="T22" fmla="*/ 9 w 78"/>
                  <a:gd name="T23" fmla="*/ 10 h 30"/>
                  <a:gd name="T24" fmla="*/ 9 w 78"/>
                  <a:gd name="T25" fmla="*/ 20 h 30"/>
                  <a:gd name="T26" fmla="*/ 29 w 78"/>
                  <a:gd name="T27" fmla="*/ 20 h 30"/>
                  <a:gd name="T28" fmla="*/ 49 w 78"/>
                  <a:gd name="T29" fmla="*/ 30 h 30"/>
                  <a:gd name="T30" fmla="*/ 68 w 78"/>
                  <a:gd name="T31" fmla="*/ 30 h 30"/>
                  <a:gd name="T32" fmla="*/ 68 w 78"/>
                  <a:gd name="T33" fmla="*/ 20 h 30"/>
                  <a:gd name="T34" fmla="*/ 78 w 78"/>
                  <a:gd name="T35" fmla="*/ 20 h 30"/>
                  <a:gd name="T36" fmla="*/ 49 w 78"/>
                  <a:gd name="T37" fmla="*/ 20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30"/>
                  <a:gd name="T59" fmla="*/ 78 w 7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30">
                    <a:moveTo>
                      <a:pt x="49" y="20"/>
                    </a:moveTo>
                    <a:lnTo>
                      <a:pt x="39" y="20"/>
                    </a:lnTo>
                    <a:lnTo>
                      <a:pt x="39" y="10"/>
                    </a:lnTo>
                    <a:lnTo>
                      <a:pt x="39" y="20"/>
                    </a:lnTo>
                    <a:lnTo>
                      <a:pt x="29" y="20"/>
                    </a:lnTo>
                    <a:lnTo>
                      <a:pt x="19" y="10"/>
                    </a:lnTo>
                    <a:lnTo>
                      <a:pt x="9" y="10"/>
                    </a:lnTo>
                    <a:lnTo>
                      <a:pt x="0" y="0"/>
                    </a:lnTo>
                    <a:lnTo>
                      <a:pt x="0" y="10"/>
                    </a:lnTo>
                    <a:lnTo>
                      <a:pt x="0" y="0"/>
                    </a:lnTo>
                    <a:lnTo>
                      <a:pt x="0" y="10"/>
                    </a:lnTo>
                    <a:lnTo>
                      <a:pt x="9" y="10"/>
                    </a:lnTo>
                    <a:lnTo>
                      <a:pt x="9" y="20"/>
                    </a:lnTo>
                    <a:lnTo>
                      <a:pt x="29" y="20"/>
                    </a:lnTo>
                    <a:lnTo>
                      <a:pt x="49" y="30"/>
                    </a:lnTo>
                    <a:lnTo>
                      <a:pt x="68" y="30"/>
                    </a:lnTo>
                    <a:lnTo>
                      <a:pt x="68" y="20"/>
                    </a:lnTo>
                    <a:lnTo>
                      <a:pt x="78" y="20"/>
                    </a:lnTo>
                    <a:lnTo>
                      <a:pt x="49" y="2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498294" name="Freeform 385"/>
              <p:cNvSpPr>
                <a:spLocks/>
              </p:cNvSpPr>
              <p:nvPr/>
            </p:nvSpPr>
            <p:spPr bwMode="auto">
              <a:xfrm>
                <a:off x="484" y="2045"/>
                <a:ext cx="98" cy="20"/>
              </a:xfrm>
              <a:custGeom>
                <a:avLst/>
                <a:gdLst>
                  <a:gd name="T0" fmla="*/ 79 w 98"/>
                  <a:gd name="T1" fmla="*/ 0 h 20"/>
                  <a:gd name="T2" fmla="*/ 69 w 98"/>
                  <a:gd name="T3" fmla="*/ 10 h 20"/>
                  <a:gd name="T4" fmla="*/ 59 w 98"/>
                  <a:gd name="T5" fmla="*/ 10 h 20"/>
                  <a:gd name="T6" fmla="*/ 59 w 98"/>
                  <a:gd name="T7" fmla="*/ 0 h 20"/>
                  <a:gd name="T8" fmla="*/ 49 w 98"/>
                  <a:gd name="T9" fmla="*/ 10 h 20"/>
                  <a:gd name="T10" fmla="*/ 39 w 98"/>
                  <a:gd name="T11" fmla="*/ 0 h 20"/>
                  <a:gd name="T12" fmla="*/ 39 w 98"/>
                  <a:gd name="T13" fmla="*/ 10 h 20"/>
                  <a:gd name="T14" fmla="*/ 29 w 98"/>
                  <a:gd name="T15" fmla="*/ 10 h 20"/>
                  <a:gd name="T16" fmla="*/ 29 w 98"/>
                  <a:gd name="T17" fmla="*/ 0 h 20"/>
                  <a:gd name="T18" fmla="*/ 29 w 98"/>
                  <a:gd name="T19" fmla="*/ 10 h 20"/>
                  <a:gd name="T20" fmla="*/ 20 w 98"/>
                  <a:gd name="T21" fmla="*/ 10 h 20"/>
                  <a:gd name="T22" fmla="*/ 20 w 98"/>
                  <a:gd name="T23" fmla="*/ 0 h 20"/>
                  <a:gd name="T24" fmla="*/ 20 w 98"/>
                  <a:gd name="T25" fmla="*/ 10 h 20"/>
                  <a:gd name="T26" fmla="*/ 10 w 98"/>
                  <a:gd name="T27" fmla="*/ 10 h 20"/>
                  <a:gd name="T28" fmla="*/ 10 w 98"/>
                  <a:gd name="T29" fmla="*/ 0 h 20"/>
                  <a:gd name="T30" fmla="*/ 10 w 98"/>
                  <a:gd name="T31" fmla="*/ 10 h 20"/>
                  <a:gd name="T32" fmla="*/ 0 w 98"/>
                  <a:gd name="T33" fmla="*/ 10 h 20"/>
                  <a:gd name="T34" fmla="*/ 0 w 98"/>
                  <a:gd name="T35" fmla="*/ 20 h 20"/>
                  <a:gd name="T36" fmla="*/ 10 w 98"/>
                  <a:gd name="T37" fmla="*/ 20 h 20"/>
                  <a:gd name="T38" fmla="*/ 10 w 98"/>
                  <a:gd name="T39" fmla="*/ 10 h 20"/>
                  <a:gd name="T40" fmla="*/ 98 w 98"/>
                  <a:gd name="T41" fmla="*/ 10 h 20"/>
                  <a:gd name="T42" fmla="*/ 79 w 98"/>
                  <a:gd name="T43" fmla="*/ 10 h 20"/>
                  <a:gd name="T44" fmla="*/ 79 w 98"/>
                  <a:gd name="T45" fmla="*/ 0 h 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8"/>
                  <a:gd name="T70" fmla="*/ 0 h 20"/>
                  <a:gd name="T71" fmla="*/ 98 w 98"/>
                  <a:gd name="T72" fmla="*/ 20 h 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8" h="20">
                    <a:moveTo>
                      <a:pt x="79" y="0"/>
                    </a:moveTo>
                    <a:lnTo>
                      <a:pt x="69" y="10"/>
                    </a:lnTo>
                    <a:lnTo>
                      <a:pt x="59" y="10"/>
                    </a:lnTo>
                    <a:lnTo>
                      <a:pt x="59" y="0"/>
                    </a:lnTo>
                    <a:lnTo>
                      <a:pt x="49" y="10"/>
                    </a:lnTo>
                    <a:lnTo>
                      <a:pt x="39" y="0"/>
                    </a:lnTo>
                    <a:lnTo>
                      <a:pt x="39" y="10"/>
                    </a:lnTo>
                    <a:lnTo>
                      <a:pt x="29" y="10"/>
                    </a:lnTo>
                    <a:lnTo>
                      <a:pt x="29" y="0"/>
                    </a:lnTo>
                    <a:lnTo>
                      <a:pt x="29" y="10"/>
                    </a:lnTo>
                    <a:lnTo>
                      <a:pt x="20" y="10"/>
                    </a:lnTo>
                    <a:lnTo>
                      <a:pt x="20" y="0"/>
                    </a:lnTo>
                    <a:lnTo>
                      <a:pt x="20" y="10"/>
                    </a:lnTo>
                    <a:lnTo>
                      <a:pt x="10" y="10"/>
                    </a:lnTo>
                    <a:lnTo>
                      <a:pt x="10" y="0"/>
                    </a:lnTo>
                    <a:lnTo>
                      <a:pt x="10" y="10"/>
                    </a:lnTo>
                    <a:lnTo>
                      <a:pt x="0" y="10"/>
                    </a:lnTo>
                    <a:lnTo>
                      <a:pt x="0" y="20"/>
                    </a:lnTo>
                    <a:lnTo>
                      <a:pt x="10" y="20"/>
                    </a:lnTo>
                    <a:lnTo>
                      <a:pt x="10" y="10"/>
                    </a:lnTo>
                    <a:lnTo>
                      <a:pt x="98" y="10"/>
                    </a:lnTo>
                    <a:lnTo>
                      <a:pt x="79" y="10"/>
                    </a:lnTo>
                    <a:lnTo>
                      <a:pt x="79" y="0"/>
                    </a:lnTo>
                    <a:close/>
                  </a:path>
                </a:pathLst>
              </a:custGeom>
              <a:solidFill>
                <a:srgbClr val="00A500"/>
              </a:solidFill>
              <a:ln w="15875">
                <a:solidFill>
                  <a:srgbClr val="14B200"/>
                </a:solidFill>
                <a:round/>
                <a:headEnd/>
                <a:tailEnd/>
              </a:ln>
            </p:spPr>
            <p:txBody>
              <a:bodyPr/>
              <a:lstStyle/>
              <a:p>
                <a:endParaRPr lang="es-ES_tradnl">
                  <a:solidFill>
                    <a:srgbClr val="000000"/>
                  </a:solidFill>
                </a:endParaRPr>
              </a:p>
            </p:txBody>
          </p:sp>
          <p:sp>
            <p:nvSpPr>
              <p:cNvPr id="498295" name="Freeform 386"/>
              <p:cNvSpPr>
                <a:spLocks/>
              </p:cNvSpPr>
              <p:nvPr/>
            </p:nvSpPr>
            <p:spPr bwMode="auto">
              <a:xfrm>
                <a:off x="484" y="2055"/>
                <a:ext cx="49" cy="10"/>
              </a:xfrm>
              <a:custGeom>
                <a:avLst/>
                <a:gdLst>
                  <a:gd name="T0" fmla="*/ 0 w 49"/>
                  <a:gd name="T1" fmla="*/ 10 h 10"/>
                  <a:gd name="T2" fmla="*/ 0 w 49"/>
                  <a:gd name="T3" fmla="*/ 0 h 10"/>
                  <a:gd name="T4" fmla="*/ 49 w 49"/>
                  <a:gd name="T5" fmla="*/ 0 h 10"/>
                  <a:gd name="T6" fmla="*/ 0 60000 65536"/>
                  <a:gd name="T7" fmla="*/ 0 60000 65536"/>
                  <a:gd name="T8" fmla="*/ 0 60000 65536"/>
                  <a:gd name="T9" fmla="*/ 0 w 49"/>
                  <a:gd name="T10" fmla="*/ 0 h 10"/>
                  <a:gd name="T11" fmla="*/ 49 w 49"/>
                  <a:gd name="T12" fmla="*/ 10 h 10"/>
                </a:gdLst>
                <a:ahLst/>
                <a:cxnLst>
                  <a:cxn ang="T6">
                    <a:pos x="T0" y="T1"/>
                  </a:cxn>
                  <a:cxn ang="T7">
                    <a:pos x="T2" y="T3"/>
                  </a:cxn>
                  <a:cxn ang="T8">
                    <a:pos x="T4" y="T5"/>
                  </a:cxn>
                </a:cxnLst>
                <a:rect l="T9" t="T10" r="T11" b="T12"/>
                <a:pathLst>
                  <a:path w="49" h="10">
                    <a:moveTo>
                      <a:pt x="0" y="10"/>
                    </a:moveTo>
                    <a:lnTo>
                      <a:pt x="0" y="0"/>
                    </a:lnTo>
                    <a:lnTo>
                      <a:pt x="49"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96" name="Line 387"/>
              <p:cNvSpPr>
                <a:spLocks noChangeShapeType="1"/>
              </p:cNvSpPr>
              <p:nvPr/>
            </p:nvSpPr>
            <p:spPr bwMode="auto">
              <a:xfrm>
                <a:off x="533" y="2055"/>
                <a:ext cx="49" cy="1"/>
              </a:xfrm>
              <a:prstGeom prst="line">
                <a:avLst/>
              </a:prstGeom>
              <a:noFill/>
              <a:ln w="15875">
                <a:solidFill>
                  <a:srgbClr val="008C00"/>
                </a:solidFill>
                <a:round/>
                <a:headEnd/>
                <a:tailEnd/>
              </a:ln>
            </p:spPr>
            <p:txBody>
              <a:bodyPr/>
              <a:lstStyle/>
              <a:p>
                <a:endParaRPr lang="es-ES_tradnl">
                  <a:solidFill>
                    <a:srgbClr val="000000"/>
                  </a:solidFill>
                </a:endParaRPr>
              </a:p>
            </p:txBody>
          </p:sp>
          <p:sp>
            <p:nvSpPr>
              <p:cNvPr id="498297" name="Freeform 388"/>
              <p:cNvSpPr>
                <a:spLocks/>
              </p:cNvSpPr>
              <p:nvPr/>
            </p:nvSpPr>
            <p:spPr bwMode="auto">
              <a:xfrm>
                <a:off x="582" y="2055"/>
                <a:ext cx="30" cy="10"/>
              </a:xfrm>
              <a:custGeom>
                <a:avLst/>
                <a:gdLst>
                  <a:gd name="T0" fmla="*/ 0 w 30"/>
                  <a:gd name="T1" fmla="*/ 0 h 10"/>
                  <a:gd name="T2" fmla="*/ 20 w 30"/>
                  <a:gd name="T3" fmla="*/ 0 h 10"/>
                  <a:gd name="T4" fmla="*/ 20 w 30"/>
                  <a:gd name="T5" fmla="*/ 10 h 10"/>
                  <a:gd name="T6" fmla="*/ 30 w 30"/>
                  <a:gd name="T7" fmla="*/ 1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0" y="0"/>
                    </a:moveTo>
                    <a:lnTo>
                      <a:pt x="20" y="0"/>
                    </a:lnTo>
                    <a:lnTo>
                      <a:pt x="20" y="10"/>
                    </a:lnTo>
                    <a:lnTo>
                      <a:pt x="30" y="10"/>
                    </a:lnTo>
                  </a:path>
                </a:pathLst>
              </a:custGeom>
              <a:noFill/>
              <a:ln w="15875">
                <a:solidFill>
                  <a:srgbClr val="008C00"/>
                </a:solidFill>
                <a:round/>
                <a:headEnd/>
                <a:tailEnd/>
              </a:ln>
            </p:spPr>
            <p:txBody>
              <a:bodyPr/>
              <a:lstStyle/>
              <a:p>
                <a:endParaRPr lang="es-ES_tradnl">
                  <a:solidFill>
                    <a:srgbClr val="000000"/>
                  </a:solidFill>
                </a:endParaRPr>
              </a:p>
            </p:txBody>
          </p:sp>
          <p:sp>
            <p:nvSpPr>
              <p:cNvPr id="498298" name="Freeform 389"/>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299" name="Freeform 390"/>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30 w 30"/>
                  <a:gd name="T9" fmla="*/ 20 h 20"/>
                  <a:gd name="T10" fmla="*/ 0 60000 65536"/>
                  <a:gd name="T11" fmla="*/ 0 60000 65536"/>
                  <a:gd name="T12" fmla="*/ 0 60000 65536"/>
                  <a:gd name="T13" fmla="*/ 0 60000 65536"/>
                  <a:gd name="T14" fmla="*/ 0 60000 65536"/>
                  <a:gd name="T15" fmla="*/ 0 w 30"/>
                  <a:gd name="T16" fmla="*/ 0 h 20"/>
                  <a:gd name="T17" fmla="*/ 30 w 30"/>
                  <a:gd name="T18" fmla="*/ 20 h 20"/>
                </a:gdLst>
                <a:ahLst/>
                <a:cxnLst>
                  <a:cxn ang="T10">
                    <a:pos x="T0" y="T1"/>
                  </a:cxn>
                  <a:cxn ang="T11">
                    <a:pos x="T2" y="T3"/>
                  </a:cxn>
                  <a:cxn ang="T12">
                    <a:pos x="T4" y="T5"/>
                  </a:cxn>
                  <a:cxn ang="T13">
                    <a:pos x="T6" y="T7"/>
                  </a:cxn>
                  <a:cxn ang="T14">
                    <a:pos x="T8" y="T9"/>
                  </a:cxn>
                </a:cxnLst>
                <a:rect l="T15" t="T16" r="T17" b="T18"/>
                <a:pathLst>
                  <a:path w="30" h="20">
                    <a:moveTo>
                      <a:pt x="0" y="0"/>
                    </a:moveTo>
                    <a:lnTo>
                      <a:pt x="10" y="0"/>
                    </a:lnTo>
                    <a:lnTo>
                      <a:pt x="10" y="10"/>
                    </a:lnTo>
                    <a:lnTo>
                      <a:pt x="20" y="10"/>
                    </a:lnTo>
                    <a:lnTo>
                      <a:pt x="3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300" name="Freeform 391"/>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008C00"/>
                </a:solidFill>
                <a:round/>
                <a:headEnd/>
                <a:tailEnd/>
              </a:ln>
            </p:spPr>
            <p:txBody>
              <a:bodyPr/>
              <a:lstStyle/>
              <a:p>
                <a:endParaRPr lang="es-ES_tradnl">
                  <a:solidFill>
                    <a:srgbClr val="000000"/>
                  </a:solidFill>
                </a:endParaRPr>
              </a:p>
            </p:txBody>
          </p:sp>
          <p:sp>
            <p:nvSpPr>
              <p:cNvPr id="498301" name="Freeform 392"/>
              <p:cNvSpPr>
                <a:spLocks/>
              </p:cNvSpPr>
              <p:nvPr/>
            </p:nvSpPr>
            <p:spPr bwMode="auto">
              <a:xfrm>
                <a:off x="563" y="2055"/>
                <a:ext cx="29" cy="30"/>
              </a:xfrm>
              <a:custGeom>
                <a:avLst/>
                <a:gdLst>
                  <a:gd name="T0" fmla="*/ 0 w 29"/>
                  <a:gd name="T1" fmla="*/ 0 h 30"/>
                  <a:gd name="T2" fmla="*/ 0 w 29"/>
                  <a:gd name="T3" fmla="*/ 10 h 30"/>
                  <a:gd name="T4" fmla="*/ 9 w 29"/>
                  <a:gd name="T5" fmla="*/ 10 h 30"/>
                  <a:gd name="T6" fmla="*/ 29 w 29"/>
                  <a:gd name="T7" fmla="*/ 30 h 30"/>
                  <a:gd name="T8" fmla="*/ 0 60000 65536"/>
                  <a:gd name="T9" fmla="*/ 0 60000 65536"/>
                  <a:gd name="T10" fmla="*/ 0 60000 65536"/>
                  <a:gd name="T11" fmla="*/ 0 60000 65536"/>
                  <a:gd name="T12" fmla="*/ 0 w 29"/>
                  <a:gd name="T13" fmla="*/ 0 h 30"/>
                  <a:gd name="T14" fmla="*/ 29 w 29"/>
                  <a:gd name="T15" fmla="*/ 30 h 30"/>
                </a:gdLst>
                <a:ahLst/>
                <a:cxnLst>
                  <a:cxn ang="T8">
                    <a:pos x="T0" y="T1"/>
                  </a:cxn>
                  <a:cxn ang="T9">
                    <a:pos x="T2" y="T3"/>
                  </a:cxn>
                  <a:cxn ang="T10">
                    <a:pos x="T4" y="T5"/>
                  </a:cxn>
                  <a:cxn ang="T11">
                    <a:pos x="T6" y="T7"/>
                  </a:cxn>
                </a:cxnLst>
                <a:rect l="T12" t="T13" r="T14" b="T15"/>
                <a:pathLst>
                  <a:path w="29" h="30">
                    <a:moveTo>
                      <a:pt x="0" y="0"/>
                    </a:moveTo>
                    <a:lnTo>
                      <a:pt x="0" y="10"/>
                    </a:lnTo>
                    <a:lnTo>
                      <a:pt x="9" y="10"/>
                    </a:lnTo>
                    <a:lnTo>
                      <a:pt x="29" y="30"/>
                    </a:lnTo>
                  </a:path>
                </a:pathLst>
              </a:custGeom>
              <a:noFill/>
              <a:ln w="15875">
                <a:solidFill>
                  <a:srgbClr val="008C00"/>
                </a:solidFill>
                <a:round/>
                <a:headEnd/>
                <a:tailEnd/>
              </a:ln>
            </p:spPr>
            <p:txBody>
              <a:bodyPr/>
              <a:lstStyle/>
              <a:p>
                <a:endParaRPr lang="es-ES_tradnl">
                  <a:solidFill>
                    <a:srgbClr val="000000"/>
                  </a:solidFill>
                </a:endParaRPr>
              </a:p>
            </p:txBody>
          </p:sp>
          <p:sp>
            <p:nvSpPr>
              <p:cNvPr id="498302" name="Freeform 393"/>
              <p:cNvSpPr>
                <a:spLocks/>
              </p:cNvSpPr>
              <p:nvPr/>
            </p:nvSpPr>
            <p:spPr bwMode="auto">
              <a:xfrm>
                <a:off x="543" y="2055"/>
                <a:ext cx="39" cy="40"/>
              </a:xfrm>
              <a:custGeom>
                <a:avLst/>
                <a:gdLst>
                  <a:gd name="T0" fmla="*/ 0 w 39"/>
                  <a:gd name="T1" fmla="*/ 0 h 40"/>
                  <a:gd name="T2" fmla="*/ 10 w 39"/>
                  <a:gd name="T3" fmla="*/ 10 h 40"/>
                  <a:gd name="T4" fmla="*/ 20 w 39"/>
                  <a:gd name="T5" fmla="*/ 10 h 40"/>
                  <a:gd name="T6" fmla="*/ 20 w 39"/>
                  <a:gd name="T7" fmla="*/ 20 h 40"/>
                  <a:gd name="T8" fmla="*/ 39 w 39"/>
                  <a:gd name="T9" fmla="*/ 4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0" y="0"/>
                    </a:moveTo>
                    <a:lnTo>
                      <a:pt x="10" y="10"/>
                    </a:lnTo>
                    <a:lnTo>
                      <a:pt x="20" y="10"/>
                    </a:lnTo>
                    <a:lnTo>
                      <a:pt x="20" y="20"/>
                    </a:lnTo>
                    <a:lnTo>
                      <a:pt x="39" y="40"/>
                    </a:lnTo>
                  </a:path>
                </a:pathLst>
              </a:custGeom>
              <a:noFill/>
              <a:ln w="15875">
                <a:solidFill>
                  <a:srgbClr val="008C00"/>
                </a:solidFill>
                <a:round/>
                <a:headEnd/>
                <a:tailEnd/>
              </a:ln>
            </p:spPr>
            <p:txBody>
              <a:bodyPr/>
              <a:lstStyle/>
              <a:p>
                <a:endParaRPr lang="es-ES_tradnl">
                  <a:solidFill>
                    <a:srgbClr val="000000"/>
                  </a:solidFill>
                </a:endParaRPr>
              </a:p>
            </p:txBody>
          </p:sp>
          <p:sp>
            <p:nvSpPr>
              <p:cNvPr id="498303" name="Freeform 394"/>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304" name="Freeform 395"/>
              <p:cNvSpPr>
                <a:spLocks/>
              </p:cNvSpPr>
              <p:nvPr/>
            </p:nvSpPr>
            <p:spPr bwMode="auto">
              <a:xfrm>
                <a:off x="523" y="2035"/>
                <a:ext cx="20" cy="20"/>
              </a:xfrm>
              <a:custGeom>
                <a:avLst/>
                <a:gdLst>
                  <a:gd name="T0" fmla="*/ 20 w 20"/>
                  <a:gd name="T1" fmla="*/ 0 h 20"/>
                  <a:gd name="T2" fmla="*/ 10 w 20"/>
                  <a:gd name="T3" fmla="*/ 0 h 20"/>
                  <a:gd name="T4" fmla="*/ 10 w 20"/>
                  <a:gd name="T5" fmla="*/ 10 h 20"/>
                  <a:gd name="T6" fmla="*/ 0 w 20"/>
                  <a:gd name="T7" fmla="*/ 1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0"/>
                    </a:moveTo>
                    <a:lnTo>
                      <a:pt x="10" y="0"/>
                    </a:lnTo>
                    <a:lnTo>
                      <a:pt x="10" y="10"/>
                    </a:ln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305" name="Freeform 396"/>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008C00"/>
                </a:solidFill>
                <a:round/>
                <a:headEnd/>
                <a:tailEnd/>
              </a:ln>
            </p:spPr>
            <p:txBody>
              <a:bodyPr/>
              <a:lstStyle/>
              <a:p>
                <a:endParaRPr lang="es-ES_tradnl">
                  <a:solidFill>
                    <a:srgbClr val="000000"/>
                  </a:solidFill>
                </a:endParaRPr>
              </a:p>
            </p:txBody>
          </p:sp>
          <p:sp>
            <p:nvSpPr>
              <p:cNvPr id="498306" name="Freeform 397"/>
              <p:cNvSpPr>
                <a:spLocks/>
              </p:cNvSpPr>
              <p:nvPr/>
            </p:nvSpPr>
            <p:spPr bwMode="auto">
              <a:xfrm>
                <a:off x="513" y="2035"/>
                <a:ext cx="10" cy="20"/>
              </a:xfrm>
              <a:custGeom>
                <a:avLst/>
                <a:gdLst>
                  <a:gd name="T0" fmla="*/ 10 w 10"/>
                  <a:gd name="T1" fmla="*/ 0 h 20"/>
                  <a:gd name="T2" fmla="*/ 0 w 10"/>
                  <a:gd name="T3" fmla="*/ 10 h 20"/>
                  <a:gd name="T4" fmla="*/ 0 w 10"/>
                  <a:gd name="T5" fmla="*/ 2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10" y="0"/>
                    </a:move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307" name="Freeform 398"/>
              <p:cNvSpPr>
                <a:spLocks/>
              </p:cNvSpPr>
              <p:nvPr/>
            </p:nvSpPr>
            <p:spPr bwMode="auto">
              <a:xfrm>
                <a:off x="513" y="2055"/>
                <a:ext cx="40" cy="50"/>
              </a:xfrm>
              <a:custGeom>
                <a:avLst/>
                <a:gdLst>
                  <a:gd name="T0" fmla="*/ 0 w 40"/>
                  <a:gd name="T1" fmla="*/ 0 h 50"/>
                  <a:gd name="T2" fmla="*/ 30 w 40"/>
                  <a:gd name="T3" fmla="*/ 30 h 50"/>
                  <a:gd name="T4" fmla="*/ 30 w 40"/>
                  <a:gd name="T5" fmla="*/ 40 h 50"/>
                  <a:gd name="T6" fmla="*/ 40 w 40"/>
                  <a:gd name="T7" fmla="*/ 50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008C00"/>
                </a:solidFill>
                <a:round/>
                <a:headEnd/>
                <a:tailEnd/>
              </a:ln>
            </p:spPr>
            <p:txBody>
              <a:bodyPr/>
              <a:lstStyle/>
              <a:p>
                <a:endParaRPr lang="es-ES_tradnl">
                  <a:solidFill>
                    <a:srgbClr val="000000"/>
                  </a:solidFill>
                </a:endParaRPr>
              </a:p>
            </p:txBody>
          </p:sp>
          <p:sp>
            <p:nvSpPr>
              <p:cNvPr id="498308" name="Freeform 399"/>
              <p:cNvSpPr>
                <a:spLocks/>
              </p:cNvSpPr>
              <p:nvPr/>
            </p:nvSpPr>
            <p:spPr bwMode="auto">
              <a:xfrm>
                <a:off x="504" y="2035"/>
                <a:ext cx="9" cy="20"/>
              </a:xfrm>
              <a:custGeom>
                <a:avLst/>
                <a:gdLst>
                  <a:gd name="T0" fmla="*/ 9 w 9"/>
                  <a:gd name="T1" fmla="*/ 0 h 20"/>
                  <a:gd name="T2" fmla="*/ 0 w 9"/>
                  <a:gd name="T3" fmla="*/ 10 h 20"/>
                  <a:gd name="T4" fmla="*/ 0 w 9"/>
                  <a:gd name="T5" fmla="*/ 2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008C00"/>
                </a:solidFill>
                <a:round/>
                <a:headEnd/>
                <a:tailEnd/>
              </a:ln>
            </p:spPr>
            <p:txBody>
              <a:bodyPr/>
              <a:lstStyle/>
              <a:p>
                <a:endParaRPr lang="es-ES_tradnl">
                  <a:solidFill>
                    <a:srgbClr val="000000"/>
                  </a:solidFill>
                </a:endParaRPr>
              </a:p>
            </p:txBody>
          </p:sp>
          <p:sp>
            <p:nvSpPr>
              <p:cNvPr id="498309" name="Freeform 400"/>
              <p:cNvSpPr>
                <a:spLocks/>
              </p:cNvSpPr>
              <p:nvPr/>
            </p:nvSpPr>
            <p:spPr bwMode="auto">
              <a:xfrm>
                <a:off x="504" y="2055"/>
                <a:ext cx="29" cy="40"/>
              </a:xfrm>
              <a:custGeom>
                <a:avLst/>
                <a:gdLst>
                  <a:gd name="T0" fmla="*/ 0 w 29"/>
                  <a:gd name="T1" fmla="*/ 0 h 40"/>
                  <a:gd name="T2" fmla="*/ 0 w 29"/>
                  <a:gd name="T3" fmla="*/ 10 h 40"/>
                  <a:gd name="T4" fmla="*/ 9 w 29"/>
                  <a:gd name="T5" fmla="*/ 10 h 40"/>
                  <a:gd name="T6" fmla="*/ 9 w 29"/>
                  <a:gd name="T7" fmla="*/ 20 h 40"/>
                  <a:gd name="T8" fmla="*/ 29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008C00"/>
                </a:solidFill>
                <a:round/>
                <a:headEnd/>
                <a:tailEnd/>
              </a:ln>
            </p:spPr>
            <p:txBody>
              <a:bodyPr/>
              <a:lstStyle/>
              <a:p>
                <a:endParaRPr lang="es-ES_tradnl">
                  <a:solidFill>
                    <a:srgbClr val="000000"/>
                  </a:solidFill>
                </a:endParaRPr>
              </a:p>
            </p:txBody>
          </p:sp>
          <p:sp>
            <p:nvSpPr>
              <p:cNvPr id="498310" name="Freeform 401"/>
              <p:cNvSpPr>
                <a:spLocks/>
              </p:cNvSpPr>
              <p:nvPr/>
            </p:nvSpPr>
            <p:spPr bwMode="auto">
              <a:xfrm>
                <a:off x="494" y="2055"/>
                <a:ext cx="19" cy="30"/>
              </a:xfrm>
              <a:custGeom>
                <a:avLst/>
                <a:gdLst>
                  <a:gd name="T0" fmla="*/ 0 w 19"/>
                  <a:gd name="T1" fmla="*/ 0 h 30"/>
                  <a:gd name="T2" fmla="*/ 0 w 19"/>
                  <a:gd name="T3" fmla="*/ 10 h 30"/>
                  <a:gd name="T4" fmla="*/ 1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008C00"/>
                </a:solidFill>
                <a:round/>
                <a:headEnd/>
                <a:tailEnd/>
              </a:ln>
            </p:spPr>
            <p:txBody>
              <a:bodyPr/>
              <a:lstStyle/>
              <a:p>
                <a:endParaRPr lang="es-ES_tradnl">
                  <a:solidFill>
                    <a:srgbClr val="000000"/>
                  </a:solidFill>
                </a:endParaRPr>
              </a:p>
            </p:txBody>
          </p:sp>
          <p:sp>
            <p:nvSpPr>
              <p:cNvPr id="498311" name="Freeform 402"/>
              <p:cNvSpPr>
                <a:spLocks/>
              </p:cNvSpPr>
              <p:nvPr/>
            </p:nvSpPr>
            <p:spPr bwMode="auto">
              <a:xfrm>
                <a:off x="494"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008C00"/>
                </a:solidFill>
                <a:round/>
                <a:headEnd/>
                <a:tailEnd/>
              </a:ln>
            </p:spPr>
            <p:txBody>
              <a:bodyPr/>
              <a:lstStyle/>
              <a:p>
                <a:endParaRPr lang="es-ES_tradnl">
                  <a:solidFill>
                    <a:srgbClr val="000000"/>
                  </a:solidFill>
                </a:endParaRPr>
              </a:p>
            </p:txBody>
          </p:sp>
          <p:sp>
            <p:nvSpPr>
              <p:cNvPr id="498312" name="Freeform 403"/>
              <p:cNvSpPr>
                <a:spLocks/>
              </p:cNvSpPr>
              <p:nvPr/>
            </p:nvSpPr>
            <p:spPr bwMode="auto">
              <a:xfrm>
                <a:off x="582" y="2055"/>
                <a:ext cx="30" cy="10"/>
              </a:xfrm>
              <a:custGeom>
                <a:avLst/>
                <a:gdLst>
                  <a:gd name="T0" fmla="*/ 30 w 30"/>
                  <a:gd name="T1" fmla="*/ 10 h 10"/>
                  <a:gd name="T2" fmla="*/ 20 w 30"/>
                  <a:gd name="T3" fmla="*/ 10 h 10"/>
                  <a:gd name="T4" fmla="*/ 10 w 30"/>
                  <a:gd name="T5" fmla="*/ 0 h 10"/>
                  <a:gd name="T6" fmla="*/ 0 w 30"/>
                  <a:gd name="T7" fmla="*/ 0 h 10"/>
                  <a:gd name="T8" fmla="*/ 0 60000 65536"/>
                  <a:gd name="T9" fmla="*/ 0 60000 65536"/>
                  <a:gd name="T10" fmla="*/ 0 60000 65536"/>
                  <a:gd name="T11" fmla="*/ 0 60000 65536"/>
                  <a:gd name="T12" fmla="*/ 0 w 30"/>
                  <a:gd name="T13" fmla="*/ 0 h 10"/>
                  <a:gd name="T14" fmla="*/ 30 w 30"/>
                  <a:gd name="T15" fmla="*/ 10 h 10"/>
                </a:gdLst>
                <a:ahLst/>
                <a:cxnLst>
                  <a:cxn ang="T8">
                    <a:pos x="T0" y="T1"/>
                  </a:cxn>
                  <a:cxn ang="T9">
                    <a:pos x="T2" y="T3"/>
                  </a:cxn>
                  <a:cxn ang="T10">
                    <a:pos x="T4" y="T5"/>
                  </a:cxn>
                  <a:cxn ang="T11">
                    <a:pos x="T6" y="T7"/>
                  </a:cxn>
                </a:cxnLst>
                <a:rect l="T12" t="T13" r="T14" b="T15"/>
                <a:pathLst>
                  <a:path w="30" h="10">
                    <a:moveTo>
                      <a:pt x="30" y="10"/>
                    </a:moveTo>
                    <a:lnTo>
                      <a:pt x="20" y="10"/>
                    </a:lnTo>
                    <a:lnTo>
                      <a:pt x="10" y="0"/>
                    </a:lnTo>
                    <a:lnTo>
                      <a:pt x="0" y="0"/>
                    </a:lnTo>
                  </a:path>
                </a:pathLst>
              </a:custGeom>
              <a:noFill/>
              <a:ln w="15875">
                <a:solidFill>
                  <a:srgbClr val="59E50C"/>
                </a:solidFill>
                <a:round/>
                <a:headEnd/>
                <a:tailEnd/>
              </a:ln>
            </p:spPr>
            <p:txBody>
              <a:bodyPr/>
              <a:lstStyle/>
              <a:p>
                <a:endParaRPr lang="es-ES_tradnl">
                  <a:solidFill>
                    <a:srgbClr val="000000"/>
                  </a:solidFill>
                </a:endParaRPr>
              </a:p>
            </p:txBody>
          </p:sp>
          <p:sp>
            <p:nvSpPr>
              <p:cNvPr id="498313" name="Line 404"/>
              <p:cNvSpPr>
                <a:spLocks noChangeShapeType="1"/>
              </p:cNvSpPr>
              <p:nvPr/>
            </p:nvSpPr>
            <p:spPr bwMode="auto">
              <a:xfrm flipH="1">
                <a:off x="533" y="2055"/>
                <a:ext cx="49" cy="1"/>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314" name="Line 405"/>
              <p:cNvSpPr>
                <a:spLocks noChangeShapeType="1"/>
              </p:cNvSpPr>
              <p:nvPr/>
            </p:nvSpPr>
            <p:spPr bwMode="auto">
              <a:xfrm flipH="1">
                <a:off x="484" y="2055"/>
                <a:ext cx="49" cy="1"/>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315" name="Freeform 406"/>
              <p:cNvSpPr>
                <a:spLocks/>
              </p:cNvSpPr>
              <p:nvPr/>
            </p:nvSpPr>
            <p:spPr bwMode="auto">
              <a:xfrm>
                <a:off x="464" y="2055"/>
                <a:ext cx="20" cy="20"/>
              </a:xfrm>
              <a:custGeom>
                <a:avLst/>
                <a:gdLst>
                  <a:gd name="T0" fmla="*/ 20 w 20"/>
                  <a:gd name="T1" fmla="*/ 0 h 20"/>
                  <a:gd name="T2" fmla="*/ 20 w 20"/>
                  <a:gd name="T3" fmla="*/ 10 h 20"/>
                  <a:gd name="T4" fmla="*/ 1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20" y="10"/>
                    </a:lnTo>
                    <a:lnTo>
                      <a:pt x="1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316" name="Freeform 407"/>
              <p:cNvSpPr>
                <a:spLocks/>
              </p:cNvSpPr>
              <p:nvPr/>
            </p:nvSpPr>
            <p:spPr bwMode="auto">
              <a:xfrm>
                <a:off x="582" y="2045"/>
                <a:ext cx="10" cy="10"/>
              </a:xfrm>
              <a:custGeom>
                <a:avLst/>
                <a:gdLst>
                  <a:gd name="T0" fmla="*/ 0 w 10"/>
                  <a:gd name="T1" fmla="*/ 10 h 10"/>
                  <a:gd name="T2" fmla="*/ 0 w 10"/>
                  <a:gd name="T3" fmla="*/ 0 h 10"/>
                  <a:gd name="T4" fmla="*/ 10 w 10"/>
                  <a:gd name="T5" fmla="*/ 0 h 10"/>
                  <a:gd name="T6" fmla="*/ 0 60000 65536"/>
                  <a:gd name="T7" fmla="*/ 0 60000 65536"/>
                  <a:gd name="T8" fmla="*/ 0 60000 65536"/>
                  <a:gd name="T9" fmla="*/ 0 w 10"/>
                  <a:gd name="T10" fmla="*/ 0 h 10"/>
                  <a:gd name="T11" fmla="*/ 10 w 10"/>
                  <a:gd name="T12" fmla="*/ 10 h 10"/>
                </a:gdLst>
                <a:ahLst/>
                <a:cxnLst>
                  <a:cxn ang="T6">
                    <a:pos x="T0" y="T1"/>
                  </a:cxn>
                  <a:cxn ang="T7">
                    <a:pos x="T2" y="T3"/>
                  </a:cxn>
                  <a:cxn ang="T8">
                    <a:pos x="T4" y="T5"/>
                  </a:cxn>
                </a:cxnLst>
                <a:rect l="T9" t="T10" r="T11" b="T12"/>
                <a:pathLst>
                  <a:path w="10" h="10">
                    <a:moveTo>
                      <a:pt x="0" y="10"/>
                    </a:moveTo>
                    <a:lnTo>
                      <a:pt x="0" y="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498317" name="Freeform 408"/>
              <p:cNvSpPr>
                <a:spLocks/>
              </p:cNvSpPr>
              <p:nvPr/>
            </p:nvSpPr>
            <p:spPr bwMode="auto">
              <a:xfrm>
                <a:off x="572" y="2055"/>
                <a:ext cx="30" cy="20"/>
              </a:xfrm>
              <a:custGeom>
                <a:avLst/>
                <a:gdLst>
                  <a:gd name="T0" fmla="*/ 0 w 30"/>
                  <a:gd name="T1" fmla="*/ 0 h 20"/>
                  <a:gd name="T2" fmla="*/ 10 w 30"/>
                  <a:gd name="T3" fmla="*/ 0 h 20"/>
                  <a:gd name="T4" fmla="*/ 10 w 30"/>
                  <a:gd name="T5" fmla="*/ 10 h 20"/>
                  <a:gd name="T6" fmla="*/ 20 w 30"/>
                  <a:gd name="T7" fmla="*/ 10 h 20"/>
                  <a:gd name="T8" fmla="*/ 20 w 30"/>
                  <a:gd name="T9" fmla="*/ 20 h 20"/>
                  <a:gd name="T10" fmla="*/ 30 w 30"/>
                  <a:gd name="T11" fmla="*/ 2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0" y="0"/>
                    </a:moveTo>
                    <a:lnTo>
                      <a:pt x="10" y="0"/>
                    </a:lnTo>
                    <a:lnTo>
                      <a:pt x="10" y="10"/>
                    </a:lnTo>
                    <a:lnTo>
                      <a:pt x="20" y="10"/>
                    </a:lnTo>
                    <a:lnTo>
                      <a:pt x="20" y="20"/>
                    </a:lnTo>
                    <a:lnTo>
                      <a:pt x="3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318" name="Freeform 409"/>
              <p:cNvSpPr>
                <a:spLocks/>
              </p:cNvSpPr>
              <p:nvPr/>
            </p:nvSpPr>
            <p:spPr bwMode="auto">
              <a:xfrm>
                <a:off x="553" y="2035"/>
                <a:ext cx="19" cy="20"/>
              </a:xfrm>
              <a:custGeom>
                <a:avLst/>
                <a:gdLst>
                  <a:gd name="T0" fmla="*/ 0 w 19"/>
                  <a:gd name="T1" fmla="*/ 20 h 20"/>
                  <a:gd name="T2" fmla="*/ 10 w 19"/>
                  <a:gd name="T3" fmla="*/ 20 h 20"/>
                  <a:gd name="T4" fmla="*/ 10 w 19"/>
                  <a:gd name="T5" fmla="*/ 0 h 20"/>
                  <a:gd name="T6" fmla="*/ 19 w 19"/>
                  <a:gd name="T7" fmla="*/ 0 h 20"/>
                  <a:gd name="T8" fmla="*/ 0 60000 65536"/>
                  <a:gd name="T9" fmla="*/ 0 60000 65536"/>
                  <a:gd name="T10" fmla="*/ 0 60000 65536"/>
                  <a:gd name="T11" fmla="*/ 0 60000 65536"/>
                  <a:gd name="T12" fmla="*/ 0 w 19"/>
                  <a:gd name="T13" fmla="*/ 0 h 20"/>
                  <a:gd name="T14" fmla="*/ 19 w 19"/>
                  <a:gd name="T15" fmla="*/ 20 h 20"/>
                </a:gdLst>
                <a:ahLst/>
                <a:cxnLst>
                  <a:cxn ang="T8">
                    <a:pos x="T0" y="T1"/>
                  </a:cxn>
                  <a:cxn ang="T9">
                    <a:pos x="T2" y="T3"/>
                  </a:cxn>
                  <a:cxn ang="T10">
                    <a:pos x="T4" y="T5"/>
                  </a:cxn>
                  <a:cxn ang="T11">
                    <a:pos x="T6" y="T7"/>
                  </a:cxn>
                </a:cxnLst>
                <a:rect l="T12" t="T13" r="T14" b="T15"/>
                <a:pathLst>
                  <a:path w="19" h="20">
                    <a:moveTo>
                      <a:pt x="0" y="20"/>
                    </a:moveTo>
                    <a:lnTo>
                      <a:pt x="10" y="20"/>
                    </a:lnTo>
                    <a:lnTo>
                      <a:pt x="10" y="0"/>
                    </a:lnTo>
                    <a:lnTo>
                      <a:pt x="19" y="0"/>
                    </a:lnTo>
                  </a:path>
                </a:pathLst>
              </a:custGeom>
              <a:noFill/>
              <a:ln w="15875">
                <a:solidFill>
                  <a:srgbClr val="59E50C"/>
                </a:solidFill>
                <a:round/>
                <a:headEnd/>
                <a:tailEnd/>
              </a:ln>
            </p:spPr>
            <p:txBody>
              <a:bodyPr/>
              <a:lstStyle/>
              <a:p>
                <a:endParaRPr lang="es-ES_tradnl">
                  <a:solidFill>
                    <a:srgbClr val="000000"/>
                  </a:solidFill>
                </a:endParaRPr>
              </a:p>
            </p:txBody>
          </p:sp>
          <p:sp>
            <p:nvSpPr>
              <p:cNvPr id="498319" name="Line 410"/>
              <p:cNvSpPr>
                <a:spLocks noChangeShapeType="1"/>
              </p:cNvSpPr>
              <p:nvPr/>
            </p:nvSpPr>
            <p:spPr bwMode="auto">
              <a:xfrm>
                <a:off x="563" y="2055"/>
                <a:ext cx="29" cy="3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320" name="Line 411"/>
              <p:cNvSpPr>
                <a:spLocks noChangeShapeType="1"/>
              </p:cNvSpPr>
              <p:nvPr/>
            </p:nvSpPr>
            <p:spPr bwMode="auto">
              <a:xfrm>
                <a:off x="543" y="2055"/>
                <a:ext cx="39" cy="40"/>
              </a:xfrm>
              <a:prstGeom prst="line">
                <a:avLst/>
              </a:prstGeom>
              <a:noFill/>
              <a:ln w="15875">
                <a:solidFill>
                  <a:srgbClr val="59E50C"/>
                </a:solidFill>
                <a:round/>
                <a:headEnd/>
                <a:tailEnd/>
              </a:ln>
            </p:spPr>
            <p:txBody>
              <a:bodyPr/>
              <a:lstStyle/>
              <a:p>
                <a:endParaRPr lang="es-ES_tradnl">
                  <a:solidFill>
                    <a:srgbClr val="000000"/>
                  </a:solidFill>
                </a:endParaRPr>
              </a:p>
            </p:txBody>
          </p:sp>
          <p:sp>
            <p:nvSpPr>
              <p:cNvPr id="498321" name="Freeform 412"/>
              <p:cNvSpPr>
                <a:spLocks/>
              </p:cNvSpPr>
              <p:nvPr/>
            </p:nvSpPr>
            <p:spPr bwMode="auto">
              <a:xfrm>
                <a:off x="543" y="2035"/>
                <a:ext cx="10" cy="20"/>
              </a:xfrm>
              <a:custGeom>
                <a:avLst/>
                <a:gdLst>
                  <a:gd name="T0" fmla="*/ 0 w 10"/>
                  <a:gd name="T1" fmla="*/ 2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498322" name="Freeform 413"/>
              <p:cNvSpPr>
                <a:spLocks/>
              </p:cNvSpPr>
              <p:nvPr/>
            </p:nvSpPr>
            <p:spPr bwMode="auto">
              <a:xfrm>
                <a:off x="523" y="2025"/>
                <a:ext cx="20" cy="30"/>
              </a:xfrm>
              <a:custGeom>
                <a:avLst/>
                <a:gdLst>
                  <a:gd name="T0" fmla="*/ 20 w 20"/>
                  <a:gd name="T1" fmla="*/ 0 h 30"/>
                  <a:gd name="T2" fmla="*/ 20 w 20"/>
                  <a:gd name="T3" fmla="*/ 10 h 30"/>
                  <a:gd name="T4" fmla="*/ 10 w 20"/>
                  <a:gd name="T5" fmla="*/ 10 h 30"/>
                  <a:gd name="T6" fmla="*/ 10 w 20"/>
                  <a:gd name="T7" fmla="*/ 20 h 30"/>
                  <a:gd name="T8" fmla="*/ 0 w 20"/>
                  <a:gd name="T9" fmla="*/ 20 h 30"/>
                  <a:gd name="T10" fmla="*/ 0 w 20"/>
                  <a:gd name="T11" fmla="*/ 30 h 30"/>
                  <a:gd name="T12" fmla="*/ 0 60000 65536"/>
                  <a:gd name="T13" fmla="*/ 0 60000 65536"/>
                  <a:gd name="T14" fmla="*/ 0 60000 65536"/>
                  <a:gd name="T15" fmla="*/ 0 60000 65536"/>
                  <a:gd name="T16" fmla="*/ 0 60000 65536"/>
                  <a:gd name="T17" fmla="*/ 0 60000 65536"/>
                  <a:gd name="T18" fmla="*/ 0 w 20"/>
                  <a:gd name="T19" fmla="*/ 0 h 30"/>
                  <a:gd name="T20" fmla="*/ 20 w 2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0" h="30">
                    <a:moveTo>
                      <a:pt x="20" y="0"/>
                    </a:moveTo>
                    <a:lnTo>
                      <a:pt x="20" y="10"/>
                    </a:lnTo>
                    <a:lnTo>
                      <a:pt x="10" y="10"/>
                    </a:lnTo>
                    <a:lnTo>
                      <a:pt x="10" y="20"/>
                    </a:lnTo>
                    <a:lnTo>
                      <a:pt x="0" y="20"/>
                    </a:lnTo>
                    <a:lnTo>
                      <a:pt x="0" y="30"/>
                    </a:lnTo>
                  </a:path>
                </a:pathLst>
              </a:custGeom>
              <a:noFill/>
              <a:ln w="15875">
                <a:solidFill>
                  <a:srgbClr val="59E50C"/>
                </a:solidFill>
                <a:round/>
                <a:headEnd/>
                <a:tailEnd/>
              </a:ln>
            </p:spPr>
            <p:txBody>
              <a:bodyPr/>
              <a:lstStyle/>
              <a:p>
                <a:endParaRPr lang="es-ES_tradnl">
                  <a:solidFill>
                    <a:srgbClr val="000000"/>
                  </a:solidFill>
                </a:endParaRPr>
              </a:p>
            </p:txBody>
          </p:sp>
          <p:sp>
            <p:nvSpPr>
              <p:cNvPr id="498323" name="Freeform 414"/>
              <p:cNvSpPr>
                <a:spLocks/>
              </p:cNvSpPr>
              <p:nvPr/>
            </p:nvSpPr>
            <p:spPr bwMode="auto">
              <a:xfrm>
                <a:off x="523" y="2055"/>
                <a:ext cx="40" cy="50"/>
              </a:xfrm>
              <a:custGeom>
                <a:avLst/>
                <a:gdLst>
                  <a:gd name="T0" fmla="*/ 0 w 40"/>
                  <a:gd name="T1" fmla="*/ 0 h 50"/>
                  <a:gd name="T2" fmla="*/ 10 w 40"/>
                  <a:gd name="T3" fmla="*/ 0 h 50"/>
                  <a:gd name="T4" fmla="*/ 10 w 40"/>
                  <a:gd name="T5" fmla="*/ 10 h 50"/>
                  <a:gd name="T6" fmla="*/ 20 w 40"/>
                  <a:gd name="T7" fmla="*/ 10 h 50"/>
                  <a:gd name="T8" fmla="*/ 20 w 40"/>
                  <a:gd name="T9" fmla="*/ 20 h 50"/>
                  <a:gd name="T10" fmla="*/ 40 w 40"/>
                  <a:gd name="T11" fmla="*/ 40 h 50"/>
                  <a:gd name="T12" fmla="*/ 40 w 40"/>
                  <a:gd name="T13" fmla="*/ 50 h 50"/>
                  <a:gd name="T14" fmla="*/ 0 60000 65536"/>
                  <a:gd name="T15" fmla="*/ 0 60000 65536"/>
                  <a:gd name="T16" fmla="*/ 0 60000 65536"/>
                  <a:gd name="T17" fmla="*/ 0 60000 65536"/>
                  <a:gd name="T18" fmla="*/ 0 60000 65536"/>
                  <a:gd name="T19" fmla="*/ 0 60000 65536"/>
                  <a:gd name="T20" fmla="*/ 0 60000 65536"/>
                  <a:gd name="T21" fmla="*/ 0 w 40"/>
                  <a:gd name="T22" fmla="*/ 0 h 50"/>
                  <a:gd name="T23" fmla="*/ 40 w 40"/>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0">
                    <a:moveTo>
                      <a:pt x="0" y="0"/>
                    </a:moveTo>
                    <a:lnTo>
                      <a:pt x="10" y="0"/>
                    </a:lnTo>
                    <a:lnTo>
                      <a:pt x="10" y="10"/>
                    </a:lnTo>
                    <a:lnTo>
                      <a:pt x="20" y="10"/>
                    </a:lnTo>
                    <a:lnTo>
                      <a:pt x="20" y="20"/>
                    </a:lnTo>
                    <a:lnTo>
                      <a:pt x="40" y="40"/>
                    </a:lnTo>
                    <a:lnTo>
                      <a:pt x="40" y="50"/>
                    </a:lnTo>
                  </a:path>
                </a:pathLst>
              </a:custGeom>
              <a:noFill/>
              <a:ln w="15875">
                <a:solidFill>
                  <a:srgbClr val="59E50C"/>
                </a:solidFill>
                <a:round/>
                <a:headEnd/>
                <a:tailEnd/>
              </a:ln>
            </p:spPr>
            <p:txBody>
              <a:bodyPr/>
              <a:lstStyle/>
              <a:p>
                <a:endParaRPr lang="es-ES_tradnl">
                  <a:solidFill>
                    <a:srgbClr val="000000"/>
                  </a:solidFill>
                </a:endParaRPr>
              </a:p>
            </p:txBody>
          </p:sp>
          <p:sp>
            <p:nvSpPr>
              <p:cNvPr id="498324" name="Freeform 415"/>
              <p:cNvSpPr>
                <a:spLocks/>
              </p:cNvSpPr>
              <p:nvPr/>
            </p:nvSpPr>
            <p:spPr bwMode="auto">
              <a:xfrm>
                <a:off x="513" y="2035"/>
                <a:ext cx="20" cy="20"/>
              </a:xfrm>
              <a:custGeom>
                <a:avLst/>
                <a:gdLst>
                  <a:gd name="T0" fmla="*/ 20 w 20"/>
                  <a:gd name="T1" fmla="*/ 0 h 20"/>
                  <a:gd name="T2" fmla="*/ 10 w 20"/>
                  <a:gd name="T3" fmla="*/ 0 h 20"/>
                  <a:gd name="T4" fmla="*/ 0 w 20"/>
                  <a:gd name="T5" fmla="*/ 10 h 20"/>
                  <a:gd name="T6" fmla="*/ 0 w 20"/>
                  <a:gd name="T7" fmla="*/ 20 h 20"/>
                  <a:gd name="T8" fmla="*/ 0 60000 65536"/>
                  <a:gd name="T9" fmla="*/ 0 60000 65536"/>
                  <a:gd name="T10" fmla="*/ 0 60000 65536"/>
                  <a:gd name="T11" fmla="*/ 0 60000 65536"/>
                  <a:gd name="T12" fmla="*/ 0 w 20"/>
                  <a:gd name="T13" fmla="*/ 0 h 20"/>
                  <a:gd name="T14" fmla="*/ 20 w 20"/>
                  <a:gd name="T15" fmla="*/ 20 h 20"/>
                </a:gdLst>
                <a:ahLst/>
                <a:cxnLst>
                  <a:cxn ang="T8">
                    <a:pos x="T0" y="T1"/>
                  </a:cxn>
                  <a:cxn ang="T9">
                    <a:pos x="T2" y="T3"/>
                  </a:cxn>
                  <a:cxn ang="T10">
                    <a:pos x="T4" y="T5"/>
                  </a:cxn>
                  <a:cxn ang="T11">
                    <a:pos x="T6" y="T7"/>
                  </a:cxn>
                </a:cxnLst>
                <a:rect l="T12" t="T13" r="T14" b="T15"/>
                <a:pathLst>
                  <a:path w="20" h="20">
                    <a:moveTo>
                      <a:pt x="20" y="0"/>
                    </a:moveTo>
                    <a:lnTo>
                      <a:pt x="10" y="0"/>
                    </a:lnTo>
                    <a:lnTo>
                      <a:pt x="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grpSp>
        <p:sp>
          <p:nvSpPr>
            <p:cNvPr id="498107" name="Freeform 416"/>
            <p:cNvSpPr>
              <a:spLocks/>
            </p:cNvSpPr>
            <p:nvPr/>
          </p:nvSpPr>
          <p:spPr bwMode="auto">
            <a:xfrm rot="-312359">
              <a:off x="389" y="2074"/>
              <a:ext cx="39" cy="49"/>
            </a:xfrm>
            <a:custGeom>
              <a:avLst/>
              <a:gdLst>
                <a:gd name="T0" fmla="*/ 0 w 40"/>
                <a:gd name="T1" fmla="*/ 0 h 50"/>
                <a:gd name="T2" fmla="*/ 20 w 40"/>
                <a:gd name="T3" fmla="*/ 25 h 50"/>
                <a:gd name="T4" fmla="*/ 20 w 40"/>
                <a:gd name="T5" fmla="*/ 25 h 50"/>
                <a:gd name="T6" fmla="*/ 20 w 40"/>
                <a:gd name="T7" fmla="*/ 25 h 50"/>
                <a:gd name="T8" fmla="*/ 0 60000 65536"/>
                <a:gd name="T9" fmla="*/ 0 60000 65536"/>
                <a:gd name="T10" fmla="*/ 0 60000 65536"/>
                <a:gd name="T11" fmla="*/ 0 60000 65536"/>
                <a:gd name="T12" fmla="*/ 0 w 40"/>
                <a:gd name="T13" fmla="*/ 0 h 50"/>
                <a:gd name="T14" fmla="*/ 40 w 40"/>
                <a:gd name="T15" fmla="*/ 50 h 50"/>
              </a:gdLst>
              <a:ahLst/>
              <a:cxnLst>
                <a:cxn ang="T8">
                  <a:pos x="T0" y="T1"/>
                </a:cxn>
                <a:cxn ang="T9">
                  <a:pos x="T2" y="T3"/>
                </a:cxn>
                <a:cxn ang="T10">
                  <a:pos x="T4" y="T5"/>
                </a:cxn>
                <a:cxn ang="T11">
                  <a:pos x="T6" y="T7"/>
                </a:cxn>
              </a:cxnLst>
              <a:rect l="T12" t="T13" r="T14" b="T15"/>
              <a:pathLst>
                <a:path w="40" h="50">
                  <a:moveTo>
                    <a:pt x="0" y="0"/>
                  </a:moveTo>
                  <a:lnTo>
                    <a:pt x="30" y="30"/>
                  </a:lnTo>
                  <a:lnTo>
                    <a:pt x="30" y="40"/>
                  </a:lnTo>
                  <a:lnTo>
                    <a:pt x="40" y="50"/>
                  </a:lnTo>
                </a:path>
              </a:pathLst>
            </a:custGeom>
            <a:noFill/>
            <a:ln w="15875">
              <a:solidFill>
                <a:srgbClr val="59E50C"/>
              </a:solidFill>
              <a:round/>
              <a:headEnd/>
              <a:tailEnd/>
            </a:ln>
          </p:spPr>
          <p:txBody>
            <a:bodyPr/>
            <a:lstStyle/>
            <a:p>
              <a:endParaRPr lang="es-ES_tradnl">
                <a:solidFill>
                  <a:srgbClr val="000000"/>
                </a:solidFill>
              </a:endParaRPr>
            </a:p>
          </p:txBody>
        </p:sp>
        <p:sp>
          <p:nvSpPr>
            <p:cNvPr id="498108" name="Freeform 417"/>
            <p:cNvSpPr>
              <a:spLocks/>
            </p:cNvSpPr>
            <p:nvPr/>
          </p:nvSpPr>
          <p:spPr bwMode="auto">
            <a:xfrm rot="-312359">
              <a:off x="378" y="2057"/>
              <a:ext cx="8" cy="19"/>
            </a:xfrm>
            <a:custGeom>
              <a:avLst/>
              <a:gdLst>
                <a:gd name="T0" fmla="*/ 4 w 9"/>
                <a:gd name="T1" fmla="*/ 0 h 20"/>
                <a:gd name="T2" fmla="*/ 0 w 9"/>
                <a:gd name="T3" fmla="*/ 10 h 20"/>
                <a:gd name="T4" fmla="*/ 0 w 9"/>
                <a:gd name="T5" fmla="*/ 10 h 20"/>
                <a:gd name="T6" fmla="*/ 0 60000 65536"/>
                <a:gd name="T7" fmla="*/ 0 60000 65536"/>
                <a:gd name="T8" fmla="*/ 0 60000 65536"/>
                <a:gd name="T9" fmla="*/ 0 w 9"/>
                <a:gd name="T10" fmla="*/ 0 h 20"/>
                <a:gd name="T11" fmla="*/ 9 w 9"/>
                <a:gd name="T12" fmla="*/ 20 h 20"/>
              </a:gdLst>
              <a:ahLst/>
              <a:cxnLst>
                <a:cxn ang="T6">
                  <a:pos x="T0" y="T1"/>
                </a:cxn>
                <a:cxn ang="T7">
                  <a:pos x="T2" y="T3"/>
                </a:cxn>
                <a:cxn ang="T8">
                  <a:pos x="T4" y="T5"/>
                </a:cxn>
              </a:cxnLst>
              <a:rect l="T9" t="T10" r="T11" b="T12"/>
              <a:pathLst>
                <a:path w="9" h="20">
                  <a:moveTo>
                    <a:pt x="9" y="0"/>
                  </a:moveTo>
                  <a:lnTo>
                    <a:pt x="0" y="10"/>
                  </a:lnTo>
                  <a:lnTo>
                    <a:pt x="0" y="20"/>
                  </a:lnTo>
                </a:path>
              </a:pathLst>
            </a:custGeom>
            <a:noFill/>
            <a:ln w="15875">
              <a:solidFill>
                <a:srgbClr val="59E50C"/>
              </a:solidFill>
              <a:round/>
              <a:headEnd/>
              <a:tailEnd/>
            </a:ln>
          </p:spPr>
          <p:txBody>
            <a:bodyPr/>
            <a:lstStyle/>
            <a:p>
              <a:endParaRPr lang="es-ES_tradnl">
                <a:solidFill>
                  <a:srgbClr val="000000"/>
                </a:solidFill>
              </a:endParaRPr>
            </a:p>
          </p:txBody>
        </p:sp>
        <p:sp>
          <p:nvSpPr>
            <p:cNvPr id="498109" name="Freeform 418"/>
            <p:cNvSpPr>
              <a:spLocks/>
            </p:cNvSpPr>
            <p:nvPr/>
          </p:nvSpPr>
          <p:spPr bwMode="auto">
            <a:xfrm rot="-312359">
              <a:off x="381" y="2075"/>
              <a:ext cx="28" cy="40"/>
            </a:xfrm>
            <a:custGeom>
              <a:avLst/>
              <a:gdLst>
                <a:gd name="T0" fmla="*/ 0 w 29"/>
                <a:gd name="T1" fmla="*/ 0 h 40"/>
                <a:gd name="T2" fmla="*/ 0 w 29"/>
                <a:gd name="T3" fmla="*/ 10 h 40"/>
                <a:gd name="T4" fmla="*/ 9 w 29"/>
                <a:gd name="T5" fmla="*/ 10 h 40"/>
                <a:gd name="T6" fmla="*/ 9 w 29"/>
                <a:gd name="T7" fmla="*/ 20 h 40"/>
                <a:gd name="T8" fmla="*/ 14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0" y="0"/>
                  </a:moveTo>
                  <a:lnTo>
                    <a:pt x="0" y="10"/>
                  </a:lnTo>
                  <a:lnTo>
                    <a:pt x="9" y="10"/>
                  </a:lnTo>
                  <a:lnTo>
                    <a:pt x="9" y="20"/>
                  </a:lnTo>
                  <a:lnTo>
                    <a:pt x="29" y="40"/>
                  </a:lnTo>
                </a:path>
              </a:pathLst>
            </a:custGeom>
            <a:noFill/>
            <a:ln w="15875">
              <a:solidFill>
                <a:srgbClr val="59E50C"/>
              </a:solidFill>
              <a:round/>
              <a:headEnd/>
              <a:tailEnd/>
            </a:ln>
          </p:spPr>
          <p:txBody>
            <a:bodyPr/>
            <a:lstStyle/>
            <a:p>
              <a:endParaRPr lang="es-ES_tradnl">
                <a:solidFill>
                  <a:srgbClr val="000000"/>
                </a:solidFill>
              </a:endParaRPr>
            </a:p>
          </p:txBody>
        </p:sp>
        <p:sp>
          <p:nvSpPr>
            <p:cNvPr id="498110" name="Freeform 419"/>
            <p:cNvSpPr>
              <a:spLocks/>
            </p:cNvSpPr>
            <p:nvPr/>
          </p:nvSpPr>
          <p:spPr bwMode="auto">
            <a:xfrm rot="-312359">
              <a:off x="371" y="2076"/>
              <a:ext cx="18" cy="30"/>
            </a:xfrm>
            <a:custGeom>
              <a:avLst/>
              <a:gdLst>
                <a:gd name="T0" fmla="*/ 0 w 19"/>
                <a:gd name="T1" fmla="*/ 0 h 30"/>
                <a:gd name="T2" fmla="*/ 0 w 19"/>
                <a:gd name="T3" fmla="*/ 10 h 30"/>
                <a:gd name="T4" fmla="*/ 9 w 19"/>
                <a:gd name="T5" fmla="*/ 30 h 30"/>
                <a:gd name="T6" fmla="*/ 0 60000 65536"/>
                <a:gd name="T7" fmla="*/ 0 60000 65536"/>
                <a:gd name="T8" fmla="*/ 0 60000 65536"/>
                <a:gd name="T9" fmla="*/ 0 w 19"/>
                <a:gd name="T10" fmla="*/ 0 h 30"/>
                <a:gd name="T11" fmla="*/ 19 w 19"/>
                <a:gd name="T12" fmla="*/ 30 h 30"/>
              </a:gdLst>
              <a:ahLst/>
              <a:cxnLst>
                <a:cxn ang="T6">
                  <a:pos x="T0" y="T1"/>
                </a:cxn>
                <a:cxn ang="T7">
                  <a:pos x="T2" y="T3"/>
                </a:cxn>
                <a:cxn ang="T8">
                  <a:pos x="T4" y="T5"/>
                </a:cxn>
              </a:cxnLst>
              <a:rect l="T9" t="T10" r="T11" b="T12"/>
              <a:pathLst>
                <a:path w="19" h="30">
                  <a:moveTo>
                    <a:pt x="0" y="0"/>
                  </a:moveTo>
                  <a:lnTo>
                    <a:pt x="0" y="10"/>
                  </a:lnTo>
                  <a:lnTo>
                    <a:pt x="19" y="30"/>
                  </a:lnTo>
                </a:path>
              </a:pathLst>
            </a:custGeom>
            <a:noFill/>
            <a:ln w="15875">
              <a:solidFill>
                <a:srgbClr val="59E50C"/>
              </a:solidFill>
              <a:round/>
              <a:headEnd/>
              <a:tailEnd/>
            </a:ln>
          </p:spPr>
          <p:txBody>
            <a:bodyPr/>
            <a:lstStyle/>
            <a:p>
              <a:endParaRPr lang="es-ES_tradnl">
                <a:solidFill>
                  <a:srgbClr val="000000"/>
                </a:solidFill>
              </a:endParaRPr>
            </a:p>
          </p:txBody>
        </p:sp>
        <p:sp>
          <p:nvSpPr>
            <p:cNvPr id="498111" name="Freeform 420"/>
            <p:cNvSpPr>
              <a:spLocks/>
            </p:cNvSpPr>
            <p:nvPr/>
          </p:nvSpPr>
          <p:spPr bwMode="auto">
            <a:xfrm rot="-312359">
              <a:off x="369" y="2058"/>
              <a:ext cx="10" cy="19"/>
            </a:xfrm>
            <a:custGeom>
              <a:avLst/>
              <a:gdLst>
                <a:gd name="T0" fmla="*/ 0 w 10"/>
                <a:gd name="T1" fmla="*/ 10 h 20"/>
                <a:gd name="T2" fmla="*/ 0 w 10"/>
                <a:gd name="T3" fmla="*/ 10 h 20"/>
                <a:gd name="T4" fmla="*/ 10 w 10"/>
                <a:gd name="T5" fmla="*/ 0 h 20"/>
                <a:gd name="T6" fmla="*/ 0 60000 65536"/>
                <a:gd name="T7" fmla="*/ 0 60000 65536"/>
                <a:gd name="T8" fmla="*/ 0 60000 65536"/>
                <a:gd name="T9" fmla="*/ 0 w 10"/>
                <a:gd name="T10" fmla="*/ 0 h 20"/>
                <a:gd name="T11" fmla="*/ 10 w 10"/>
                <a:gd name="T12" fmla="*/ 20 h 20"/>
              </a:gdLst>
              <a:ahLst/>
              <a:cxnLst>
                <a:cxn ang="T6">
                  <a:pos x="T0" y="T1"/>
                </a:cxn>
                <a:cxn ang="T7">
                  <a:pos x="T2" y="T3"/>
                </a:cxn>
                <a:cxn ang="T8">
                  <a:pos x="T4" y="T5"/>
                </a:cxn>
              </a:cxnLst>
              <a:rect l="T9" t="T10" r="T11" b="T12"/>
              <a:pathLst>
                <a:path w="10" h="20">
                  <a:moveTo>
                    <a:pt x="0" y="20"/>
                  </a:moveTo>
                  <a:lnTo>
                    <a:pt x="0" y="10"/>
                  </a:lnTo>
                  <a:lnTo>
                    <a:pt x="10" y="0"/>
                  </a:lnTo>
                </a:path>
              </a:pathLst>
            </a:custGeom>
            <a:noFill/>
            <a:ln w="15875">
              <a:solidFill>
                <a:srgbClr val="59E50C"/>
              </a:solidFill>
              <a:round/>
              <a:headEnd/>
              <a:tailEnd/>
            </a:ln>
          </p:spPr>
          <p:txBody>
            <a:bodyPr/>
            <a:lstStyle/>
            <a:p>
              <a:endParaRPr lang="es-ES_tradnl">
                <a:solidFill>
                  <a:srgbClr val="000000"/>
                </a:solidFill>
              </a:endParaRPr>
            </a:p>
          </p:txBody>
        </p:sp>
        <p:sp>
          <p:nvSpPr>
            <p:cNvPr id="498112" name="Freeform 421"/>
            <p:cNvSpPr>
              <a:spLocks/>
            </p:cNvSpPr>
            <p:nvPr/>
          </p:nvSpPr>
          <p:spPr bwMode="auto">
            <a:xfrm rot="-312359">
              <a:off x="434" y="2051"/>
              <a:ext cx="19" cy="9"/>
            </a:xfrm>
            <a:custGeom>
              <a:avLst/>
              <a:gdLst>
                <a:gd name="T0" fmla="*/ 9 w 19"/>
                <a:gd name="T1" fmla="*/ 0 h 10"/>
                <a:gd name="T2" fmla="*/ 0 w 19"/>
                <a:gd name="T3" fmla="*/ 5 h 10"/>
                <a:gd name="T4" fmla="*/ 19 w 19"/>
                <a:gd name="T5" fmla="*/ 5 h 10"/>
                <a:gd name="T6" fmla="*/ 19 w 19"/>
                <a:gd name="T7" fmla="*/ 0 h 10"/>
                <a:gd name="T8" fmla="*/ 9 w 19"/>
                <a:gd name="T9" fmla="*/ 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9" y="0"/>
                  </a:moveTo>
                  <a:lnTo>
                    <a:pt x="0" y="10"/>
                  </a:lnTo>
                  <a:lnTo>
                    <a:pt x="19" y="10"/>
                  </a:lnTo>
                  <a:lnTo>
                    <a:pt x="19" y="0"/>
                  </a:lnTo>
                  <a:lnTo>
                    <a:pt x="9"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13" name="Rectangle 422"/>
            <p:cNvSpPr>
              <a:spLocks noChangeArrowheads="1"/>
            </p:cNvSpPr>
            <p:nvPr/>
          </p:nvSpPr>
          <p:spPr bwMode="auto">
            <a:xfrm rot="-312359">
              <a:off x="425" y="2053"/>
              <a:ext cx="9" cy="9"/>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8114" name="Freeform 423"/>
            <p:cNvSpPr>
              <a:spLocks/>
            </p:cNvSpPr>
            <p:nvPr/>
          </p:nvSpPr>
          <p:spPr bwMode="auto">
            <a:xfrm rot="-312359">
              <a:off x="406" y="2054"/>
              <a:ext cx="19" cy="1"/>
            </a:xfrm>
            <a:custGeom>
              <a:avLst/>
              <a:gdLst>
                <a:gd name="T0" fmla="*/ 10 w 20"/>
                <a:gd name="T1" fmla="*/ 0 h 1"/>
                <a:gd name="T2" fmla="*/ 0 w 20"/>
                <a:gd name="T3" fmla="*/ 0 h 1"/>
                <a:gd name="T4" fmla="*/ 10 w 20"/>
                <a:gd name="T5" fmla="*/ 0 h 1"/>
                <a:gd name="T6" fmla="*/ 0 60000 65536"/>
                <a:gd name="T7" fmla="*/ 0 60000 65536"/>
                <a:gd name="T8" fmla="*/ 0 60000 65536"/>
                <a:gd name="T9" fmla="*/ 0 w 20"/>
                <a:gd name="T10" fmla="*/ 0 h 1"/>
                <a:gd name="T11" fmla="*/ 20 w 20"/>
                <a:gd name="T12" fmla="*/ 1 h 1"/>
              </a:gdLst>
              <a:ahLst/>
              <a:cxnLst>
                <a:cxn ang="T6">
                  <a:pos x="T0" y="T1"/>
                </a:cxn>
                <a:cxn ang="T7">
                  <a:pos x="T2" y="T3"/>
                </a:cxn>
                <a:cxn ang="T8">
                  <a:pos x="T4" y="T5"/>
                </a:cxn>
              </a:cxnLst>
              <a:rect l="T9" t="T10" r="T11" b="T12"/>
              <a:pathLst>
                <a:path w="20" h="1">
                  <a:moveTo>
                    <a:pt x="20" y="0"/>
                  </a:moveTo>
                  <a:lnTo>
                    <a:pt x="0" y="0"/>
                  </a:lnTo>
                  <a:lnTo>
                    <a:pt x="2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15" name="Freeform 424"/>
            <p:cNvSpPr>
              <a:spLocks/>
            </p:cNvSpPr>
            <p:nvPr/>
          </p:nvSpPr>
          <p:spPr bwMode="auto">
            <a:xfrm rot="-312359">
              <a:off x="396" y="2055"/>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16" name="Freeform 425"/>
            <p:cNvSpPr>
              <a:spLocks/>
            </p:cNvSpPr>
            <p:nvPr/>
          </p:nvSpPr>
          <p:spPr bwMode="auto">
            <a:xfrm rot="-312359">
              <a:off x="386" y="2056"/>
              <a:ext cx="10" cy="9"/>
            </a:xfrm>
            <a:custGeom>
              <a:avLst/>
              <a:gdLst>
                <a:gd name="T0" fmla="*/ 10 w 10"/>
                <a:gd name="T1" fmla="*/ 0 h 10"/>
                <a:gd name="T2" fmla="*/ 0 w 10"/>
                <a:gd name="T3" fmla="*/ 0 h 10"/>
                <a:gd name="T4" fmla="*/ 0 w 10"/>
                <a:gd name="T5" fmla="*/ 5 h 10"/>
                <a:gd name="T6" fmla="*/ 0 w 10"/>
                <a:gd name="T7" fmla="*/ 0 h 10"/>
                <a:gd name="T8" fmla="*/ 10 w 10"/>
                <a:gd name="T9" fmla="*/ 0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0"/>
                  </a:moveTo>
                  <a:lnTo>
                    <a:pt x="0" y="0"/>
                  </a:lnTo>
                  <a:lnTo>
                    <a:pt x="0" y="10"/>
                  </a:ln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17" name="Freeform 426"/>
            <p:cNvSpPr>
              <a:spLocks/>
            </p:cNvSpPr>
            <p:nvPr/>
          </p:nvSpPr>
          <p:spPr bwMode="auto">
            <a:xfrm rot="-312359">
              <a:off x="463" y="2068"/>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18" name="Freeform 427"/>
            <p:cNvSpPr>
              <a:spLocks/>
            </p:cNvSpPr>
            <p:nvPr/>
          </p:nvSpPr>
          <p:spPr bwMode="auto">
            <a:xfrm rot="-312359">
              <a:off x="464" y="2078"/>
              <a:ext cx="10" cy="1"/>
            </a:xfrm>
            <a:custGeom>
              <a:avLst/>
              <a:gdLst>
                <a:gd name="T0" fmla="*/ 10 w 10"/>
                <a:gd name="T1" fmla="*/ 0 h 1"/>
                <a:gd name="T2" fmla="*/ 0 w 10"/>
                <a:gd name="T3" fmla="*/ 0 h 1"/>
                <a:gd name="T4" fmla="*/ 1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10" y="0"/>
                  </a:moveTo>
                  <a:lnTo>
                    <a:pt x="0" y="0"/>
                  </a:lnTo>
                  <a:lnTo>
                    <a:pt x="1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19" name="Freeform 428"/>
            <p:cNvSpPr>
              <a:spLocks/>
            </p:cNvSpPr>
            <p:nvPr/>
          </p:nvSpPr>
          <p:spPr bwMode="auto">
            <a:xfrm rot="-312359">
              <a:off x="435" y="2070"/>
              <a:ext cx="28" cy="10"/>
            </a:xfrm>
            <a:custGeom>
              <a:avLst/>
              <a:gdLst>
                <a:gd name="T0" fmla="*/ 14 w 29"/>
                <a:gd name="T1" fmla="*/ 10 h 10"/>
                <a:gd name="T2" fmla="*/ 14 w 29"/>
                <a:gd name="T3" fmla="*/ 10 h 10"/>
                <a:gd name="T4" fmla="*/ 14 w 29"/>
                <a:gd name="T5" fmla="*/ 0 h 10"/>
                <a:gd name="T6" fmla="*/ 0 w 29"/>
                <a:gd name="T7" fmla="*/ 0 h 10"/>
                <a:gd name="T8" fmla="*/ 9 w 29"/>
                <a:gd name="T9" fmla="*/ 10 h 10"/>
                <a:gd name="T10" fmla="*/ 14 w 29"/>
                <a:gd name="T11" fmla="*/ 10 h 10"/>
                <a:gd name="T12" fmla="*/ 0 60000 65536"/>
                <a:gd name="T13" fmla="*/ 0 60000 65536"/>
                <a:gd name="T14" fmla="*/ 0 60000 65536"/>
                <a:gd name="T15" fmla="*/ 0 60000 65536"/>
                <a:gd name="T16" fmla="*/ 0 60000 65536"/>
                <a:gd name="T17" fmla="*/ 0 60000 65536"/>
                <a:gd name="T18" fmla="*/ 0 w 29"/>
                <a:gd name="T19" fmla="*/ 0 h 10"/>
                <a:gd name="T20" fmla="*/ 29 w 2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9" h="10">
                  <a:moveTo>
                    <a:pt x="29" y="10"/>
                  </a:moveTo>
                  <a:lnTo>
                    <a:pt x="19" y="10"/>
                  </a:lnTo>
                  <a:lnTo>
                    <a:pt x="19" y="0"/>
                  </a:lnTo>
                  <a:lnTo>
                    <a:pt x="0" y="0"/>
                  </a:lnTo>
                  <a:lnTo>
                    <a:pt x="9" y="10"/>
                  </a:lnTo>
                  <a:lnTo>
                    <a:pt x="29"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20" name="Freeform 429"/>
            <p:cNvSpPr>
              <a:spLocks/>
            </p:cNvSpPr>
            <p:nvPr/>
          </p:nvSpPr>
          <p:spPr bwMode="auto">
            <a:xfrm rot="-312359">
              <a:off x="417" y="2072"/>
              <a:ext cx="28" cy="10"/>
            </a:xfrm>
            <a:custGeom>
              <a:avLst/>
              <a:gdLst>
                <a:gd name="T0" fmla="*/ 14 w 29"/>
                <a:gd name="T1" fmla="*/ 10 h 10"/>
                <a:gd name="T2" fmla="*/ 14 w 29"/>
                <a:gd name="T3" fmla="*/ 10 h 10"/>
                <a:gd name="T4" fmla="*/ 14 w 29"/>
                <a:gd name="T5" fmla="*/ 0 h 10"/>
                <a:gd name="T6" fmla="*/ 0 w 29"/>
                <a:gd name="T7" fmla="*/ 0 h 10"/>
                <a:gd name="T8" fmla="*/ 10 w 29"/>
                <a:gd name="T9" fmla="*/ 0 h 10"/>
                <a:gd name="T10" fmla="*/ 10 w 29"/>
                <a:gd name="T11" fmla="*/ 10 h 10"/>
                <a:gd name="T12" fmla="*/ 14 w 29"/>
                <a:gd name="T13" fmla="*/ 10 h 10"/>
                <a:gd name="T14" fmla="*/ 0 60000 65536"/>
                <a:gd name="T15" fmla="*/ 0 60000 65536"/>
                <a:gd name="T16" fmla="*/ 0 60000 65536"/>
                <a:gd name="T17" fmla="*/ 0 60000 65536"/>
                <a:gd name="T18" fmla="*/ 0 60000 65536"/>
                <a:gd name="T19" fmla="*/ 0 60000 65536"/>
                <a:gd name="T20" fmla="*/ 0 60000 65536"/>
                <a:gd name="T21" fmla="*/ 0 w 29"/>
                <a:gd name="T22" fmla="*/ 0 h 10"/>
                <a:gd name="T23" fmla="*/ 29 w 2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0">
                  <a:moveTo>
                    <a:pt x="29" y="10"/>
                  </a:moveTo>
                  <a:lnTo>
                    <a:pt x="20" y="10"/>
                  </a:lnTo>
                  <a:lnTo>
                    <a:pt x="20" y="0"/>
                  </a:lnTo>
                  <a:lnTo>
                    <a:pt x="0" y="0"/>
                  </a:lnTo>
                  <a:lnTo>
                    <a:pt x="10" y="0"/>
                  </a:lnTo>
                  <a:lnTo>
                    <a:pt x="10" y="10"/>
                  </a:lnTo>
                  <a:lnTo>
                    <a:pt x="29"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21" name="Freeform 430"/>
            <p:cNvSpPr>
              <a:spLocks/>
            </p:cNvSpPr>
            <p:nvPr/>
          </p:nvSpPr>
          <p:spPr bwMode="auto">
            <a:xfrm rot="-312359">
              <a:off x="408" y="2073"/>
              <a:ext cx="19" cy="10"/>
            </a:xfrm>
            <a:custGeom>
              <a:avLst/>
              <a:gdLst>
                <a:gd name="T0" fmla="*/ 10 w 20"/>
                <a:gd name="T1" fmla="*/ 10 h 10"/>
                <a:gd name="T2" fmla="*/ 10 w 20"/>
                <a:gd name="T3" fmla="*/ 0 h 10"/>
                <a:gd name="T4" fmla="*/ 0 w 20"/>
                <a:gd name="T5" fmla="*/ 0 h 10"/>
                <a:gd name="T6" fmla="*/ 10 w 20"/>
                <a:gd name="T7" fmla="*/ 10 h 10"/>
                <a:gd name="T8" fmla="*/ 1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10"/>
                  </a:moveTo>
                  <a:lnTo>
                    <a:pt x="10" y="0"/>
                  </a:lnTo>
                  <a:lnTo>
                    <a:pt x="0" y="0"/>
                  </a:lnTo>
                  <a:lnTo>
                    <a:pt x="10" y="10"/>
                  </a:lnTo>
                  <a:lnTo>
                    <a:pt x="2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22" name="Freeform 431"/>
            <p:cNvSpPr>
              <a:spLocks/>
            </p:cNvSpPr>
            <p:nvPr/>
          </p:nvSpPr>
          <p:spPr bwMode="auto">
            <a:xfrm rot="-312359">
              <a:off x="398" y="2074"/>
              <a:ext cx="10" cy="10"/>
            </a:xfrm>
            <a:custGeom>
              <a:avLst/>
              <a:gdLst>
                <a:gd name="T0" fmla="*/ 0 w 10"/>
                <a:gd name="T1" fmla="*/ 0 h 10"/>
                <a:gd name="T2" fmla="*/ 0 w 10"/>
                <a:gd name="T3" fmla="*/ 10 h 10"/>
                <a:gd name="T4" fmla="*/ 10 w 10"/>
                <a:gd name="T5" fmla="*/ 10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0" y="0"/>
                  </a:moveTo>
                  <a:lnTo>
                    <a:pt x="0" y="10"/>
                  </a:lnTo>
                  <a:lnTo>
                    <a:pt x="10" y="1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23" name="Freeform 432"/>
            <p:cNvSpPr>
              <a:spLocks/>
            </p:cNvSpPr>
            <p:nvPr/>
          </p:nvSpPr>
          <p:spPr bwMode="auto">
            <a:xfrm rot="-312359">
              <a:off x="380" y="2075"/>
              <a:ext cx="18" cy="10"/>
            </a:xfrm>
            <a:custGeom>
              <a:avLst/>
              <a:gdLst>
                <a:gd name="T0" fmla="*/ 9 w 19"/>
                <a:gd name="T1" fmla="*/ 10 h 10"/>
                <a:gd name="T2" fmla="*/ 9 w 19"/>
                <a:gd name="T3" fmla="*/ 0 h 10"/>
                <a:gd name="T4" fmla="*/ 0 w 19"/>
                <a:gd name="T5" fmla="*/ 0 h 10"/>
                <a:gd name="T6" fmla="*/ 9 w 19"/>
                <a:gd name="T7" fmla="*/ 10 h 10"/>
                <a:gd name="T8" fmla="*/ 9 w 19"/>
                <a:gd name="T9" fmla="*/ 10 h 10"/>
                <a:gd name="T10" fmla="*/ 0 60000 65536"/>
                <a:gd name="T11" fmla="*/ 0 60000 65536"/>
                <a:gd name="T12" fmla="*/ 0 60000 65536"/>
                <a:gd name="T13" fmla="*/ 0 60000 65536"/>
                <a:gd name="T14" fmla="*/ 0 60000 65536"/>
                <a:gd name="T15" fmla="*/ 0 w 19"/>
                <a:gd name="T16" fmla="*/ 0 h 10"/>
                <a:gd name="T17" fmla="*/ 19 w 19"/>
                <a:gd name="T18" fmla="*/ 10 h 10"/>
              </a:gdLst>
              <a:ahLst/>
              <a:cxnLst>
                <a:cxn ang="T10">
                  <a:pos x="T0" y="T1"/>
                </a:cxn>
                <a:cxn ang="T11">
                  <a:pos x="T2" y="T3"/>
                </a:cxn>
                <a:cxn ang="T12">
                  <a:pos x="T4" y="T5"/>
                </a:cxn>
                <a:cxn ang="T13">
                  <a:pos x="T6" y="T7"/>
                </a:cxn>
                <a:cxn ang="T14">
                  <a:pos x="T8" y="T9"/>
                </a:cxn>
              </a:cxnLst>
              <a:rect l="T15" t="T16" r="T17" b="T18"/>
              <a:pathLst>
                <a:path w="19" h="10">
                  <a:moveTo>
                    <a:pt x="19" y="10"/>
                  </a:moveTo>
                  <a:lnTo>
                    <a:pt x="9" y="0"/>
                  </a:lnTo>
                  <a:lnTo>
                    <a:pt x="0" y="0"/>
                  </a:lnTo>
                  <a:lnTo>
                    <a:pt x="9" y="10"/>
                  </a:lnTo>
                  <a:lnTo>
                    <a:pt x="19"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8124" name="Freeform 433"/>
            <p:cNvSpPr>
              <a:spLocks/>
            </p:cNvSpPr>
            <p:nvPr/>
          </p:nvSpPr>
          <p:spPr bwMode="auto">
            <a:xfrm rot="-312359">
              <a:off x="329" y="1728"/>
              <a:ext cx="28" cy="39"/>
            </a:xfrm>
            <a:custGeom>
              <a:avLst/>
              <a:gdLst>
                <a:gd name="T0" fmla="*/ 14 w 29"/>
                <a:gd name="T1" fmla="*/ 39 h 39"/>
                <a:gd name="T2" fmla="*/ 14 w 29"/>
                <a:gd name="T3" fmla="*/ 39 h 39"/>
                <a:gd name="T4" fmla="*/ 14 w 29"/>
                <a:gd name="T5" fmla="*/ 29 h 39"/>
                <a:gd name="T6" fmla="*/ 14 w 29"/>
                <a:gd name="T7" fmla="*/ 29 h 39"/>
                <a:gd name="T8" fmla="*/ 10 w 29"/>
                <a:gd name="T9" fmla="*/ 20 h 39"/>
                <a:gd name="T10" fmla="*/ 10 w 29"/>
                <a:gd name="T11" fmla="*/ 0 h 39"/>
                <a:gd name="T12" fmla="*/ 0 w 29"/>
                <a:gd name="T13" fmla="*/ 0 h 39"/>
                <a:gd name="T14" fmla="*/ 0 w 29"/>
                <a:gd name="T15" fmla="*/ 29 h 39"/>
                <a:gd name="T16" fmla="*/ 10 w 29"/>
                <a:gd name="T17" fmla="*/ 29 h 39"/>
                <a:gd name="T18" fmla="*/ 10 w 29"/>
                <a:gd name="T19" fmla="*/ 39 h 39"/>
                <a:gd name="T20" fmla="*/ 14 w 29"/>
                <a:gd name="T21" fmla="*/ 39 h 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39"/>
                <a:gd name="T35" fmla="*/ 29 w 29"/>
                <a:gd name="T36" fmla="*/ 39 h 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39">
                  <a:moveTo>
                    <a:pt x="20" y="39"/>
                  </a:moveTo>
                  <a:lnTo>
                    <a:pt x="29" y="39"/>
                  </a:lnTo>
                  <a:lnTo>
                    <a:pt x="29" y="29"/>
                  </a:lnTo>
                  <a:lnTo>
                    <a:pt x="20" y="29"/>
                  </a:lnTo>
                  <a:lnTo>
                    <a:pt x="10" y="20"/>
                  </a:lnTo>
                  <a:lnTo>
                    <a:pt x="10" y="0"/>
                  </a:lnTo>
                  <a:lnTo>
                    <a:pt x="0" y="0"/>
                  </a:lnTo>
                  <a:lnTo>
                    <a:pt x="0" y="29"/>
                  </a:lnTo>
                  <a:lnTo>
                    <a:pt x="10" y="29"/>
                  </a:lnTo>
                  <a:lnTo>
                    <a:pt x="10" y="39"/>
                  </a:lnTo>
                  <a:lnTo>
                    <a:pt x="20" y="39"/>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grpSp>
        <p:nvGrpSpPr>
          <p:cNvPr id="7" name="Group 434"/>
          <p:cNvGrpSpPr>
            <a:grpSpLocks/>
          </p:cNvGrpSpPr>
          <p:nvPr/>
        </p:nvGrpSpPr>
        <p:grpSpPr bwMode="auto">
          <a:xfrm rot="630703" flipH="1">
            <a:off x="7732588" y="3426630"/>
            <a:ext cx="373062" cy="800100"/>
            <a:chOff x="5066" y="2330"/>
            <a:chExt cx="244" cy="513"/>
          </a:xfrm>
        </p:grpSpPr>
        <p:grpSp>
          <p:nvGrpSpPr>
            <p:cNvPr id="8" name="Group 435"/>
            <p:cNvGrpSpPr>
              <a:grpSpLocks/>
            </p:cNvGrpSpPr>
            <p:nvPr/>
          </p:nvGrpSpPr>
          <p:grpSpPr bwMode="auto">
            <a:xfrm>
              <a:off x="5066" y="2330"/>
              <a:ext cx="204" cy="513"/>
              <a:chOff x="5066" y="2330"/>
              <a:chExt cx="204" cy="513"/>
            </a:xfrm>
          </p:grpSpPr>
          <p:sp>
            <p:nvSpPr>
              <p:cNvPr id="497905" name="Freeform 436"/>
              <p:cNvSpPr>
                <a:spLocks/>
              </p:cNvSpPr>
              <p:nvPr/>
            </p:nvSpPr>
            <p:spPr bwMode="auto">
              <a:xfrm>
                <a:off x="5203" y="2330"/>
                <a:ext cx="46" cy="344"/>
              </a:xfrm>
              <a:custGeom>
                <a:avLst/>
                <a:gdLst>
                  <a:gd name="T0" fmla="*/ 0 w 46"/>
                  <a:gd name="T1" fmla="*/ 333 h 344"/>
                  <a:gd name="T2" fmla="*/ 5 w 46"/>
                  <a:gd name="T3" fmla="*/ 328 h 344"/>
                  <a:gd name="T4" fmla="*/ 16 w 46"/>
                  <a:gd name="T5" fmla="*/ 308 h 344"/>
                  <a:gd name="T6" fmla="*/ 21 w 46"/>
                  <a:gd name="T7" fmla="*/ 272 h 344"/>
                  <a:gd name="T8" fmla="*/ 16 w 46"/>
                  <a:gd name="T9" fmla="*/ 262 h 344"/>
                  <a:gd name="T10" fmla="*/ 10 w 46"/>
                  <a:gd name="T11" fmla="*/ 267 h 344"/>
                  <a:gd name="T12" fmla="*/ 0 w 46"/>
                  <a:gd name="T13" fmla="*/ 272 h 344"/>
                  <a:gd name="T14" fmla="*/ 5 w 46"/>
                  <a:gd name="T15" fmla="*/ 267 h 344"/>
                  <a:gd name="T16" fmla="*/ 16 w 46"/>
                  <a:gd name="T17" fmla="*/ 262 h 344"/>
                  <a:gd name="T18" fmla="*/ 10 w 46"/>
                  <a:gd name="T19" fmla="*/ 241 h 344"/>
                  <a:gd name="T20" fmla="*/ 5 w 46"/>
                  <a:gd name="T21" fmla="*/ 215 h 344"/>
                  <a:gd name="T22" fmla="*/ 5 w 46"/>
                  <a:gd name="T23" fmla="*/ 210 h 344"/>
                  <a:gd name="T24" fmla="*/ 10 w 46"/>
                  <a:gd name="T25" fmla="*/ 185 h 344"/>
                  <a:gd name="T26" fmla="*/ 16 w 46"/>
                  <a:gd name="T27" fmla="*/ 159 h 344"/>
                  <a:gd name="T28" fmla="*/ 21 w 46"/>
                  <a:gd name="T29" fmla="*/ 138 h 344"/>
                  <a:gd name="T30" fmla="*/ 16 w 46"/>
                  <a:gd name="T31" fmla="*/ 143 h 344"/>
                  <a:gd name="T32" fmla="*/ 21 w 46"/>
                  <a:gd name="T33" fmla="*/ 138 h 344"/>
                  <a:gd name="T34" fmla="*/ 26 w 46"/>
                  <a:gd name="T35" fmla="*/ 118 h 344"/>
                  <a:gd name="T36" fmla="*/ 31 w 46"/>
                  <a:gd name="T37" fmla="*/ 87 h 344"/>
                  <a:gd name="T38" fmla="*/ 21 w 46"/>
                  <a:gd name="T39" fmla="*/ 82 h 344"/>
                  <a:gd name="T40" fmla="*/ 31 w 46"/>
                  <a:gd name="T41" fmla="*/ 77 h 344"/>
                  <a:gd name="T42" fmla="*/ 36 w 46"/>
                  <a:gd name="T43" fmla="*/ 61 h 344"/>
                  <a:gd name="T44" fmla="*/ 31 w 46"/>
                  <a:gd name="T45" fmla="*/ 36 h 344"/>
                  <a:gd name="T46" fmla="*/ 26 w 46"/>
                  <a:gd name="T47" fmla="*/ 20 h 344"/>
                  <a:gd name="T48" fmla="*/ 21 w 46"/>
                  <a:gd name="T49" fmla="*/ 5 h 344"/>
                  <a:gd name="T50" fmla="*/ 16 w 46"/>
                  <a:gd name="T51" fmla="*/ 0 h 344"/>
                  <a:gd name="T52" fmla="*/ 31 w 46"/>
                  <a:gd name="T53" fmla="*/ 5 h 344"/>
                  <a:gd name="T54" fmla="*/ 36 w 46"/>
                  <a:gd name="T55" fmla="*/ 25 h 344"/>
                  <a:gd name="T56" fmla="*/ 36 w 46"/>
                  <a:gd name="T57" fmla="*/ 36 h 344"/>
                  <a:gd name="T58" fmla="*/ 41 w 46"/>
                  <a:gd name="T59" fmla="*/ 46 h 344"/>
                  <a:gd name="T60" fmla="*/ 36 w 46"/>
                  <a:gd name="T61" fmla="*/ 108 h 344"/>
                  <a:gd name="T62" fmla="*/ 41 w 46"/>
                  <a:gd name="T63" fmla="*/ 128 h 344"/>
                  <a:gd name="T64" fmla="*/ 31 w 46"/>
                  <a:gd name="T65" fmla="*/ 133 h 344"/>
                  <a:gd name="T66" fmla="*/ 36 w 46"/>
                  <a:gd name="T67" fmla="*/ 154 h 344"/>
                  <a:gd name="T68" fmla="*/ 26 w 46"/>
                  <a:gd name="T69" fmla="*/ 149 h 344"/>
                  <a:gd name="T70" fmla="*/ 21 w 46"/>
                  <a:gd name="T71" fmla="*/ 174 h 344"/>
                  <a:gd name="T72" fmla="*/ 16 w 46"/>
                  <a:gd name="T73" fmla="*/ 205 h 344"/>
                  <a:gd name="T74" fmla="*/ 21 w 46"/>
                  <a:gd name="T75" fmla="*/ 226 h 344"/>
                  <a:gd name="T76" fmla="*/ 26 w 46"/>
                  <a:gd name="T77" fmla="*/ 262 h 344"/>
                  <a:gd name="T78" fmla="*/ 36 w 46"/>
                  <a:gd name="T79" fmla="*/ 272 h 344"/>
                  <a:gd name="T80" fmla="*/ 26 w 46"/>
                  <a:gd name="T81" fmla="*/ 277 h 344"/>
                  <a:gd name="T82" fmla="*/ 21 w 46"/>
                  <a:gd name="T83" fmla="*/ 313 h 344"/>
                  <a:gd name="T84" fmla="*/ 16 w 46"/>
                  <a:gd name="T85" fmla="*/ 323 h 344"/>
                  <a:gd name="T86" fmla="*/ 10 w 46"/>
                  <a:gd name="T87" fmla="*/ 333 h 344"/>
                  <a:gd name="T88" fmla="*/ 5 w 46"/>
                  <a:gd name="T89" fmla="*/ 344 h 344"/>
                  <a:gd name="T90" fmla="*/ 0 w 46"/>
                  <a:gd name="T91" fmla="*/ 339 h 3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
                  <a:gd name="T139" fmla="*/ 0 h 344"/>
                  <a:gd name="T140" fmla="*/ 46 w 46"/>
                  <a:gd name="T141" fmla="*/ 344 h 3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 h="344">
                    <a:moveTo>
                      <a:pt x="0" y="339"/>
                    </a:moveTo>
                    <a:lnTo>
                      <a:pt x="0" y="333"/>
                    </a:lnTo>
                    <a:lnTo>
                      <a:pt x="5" y="333"/>
                    </a:lnTo>
                    <a:lnTo>
                      <a:pt x="5" y="328"/>
                    </a:lnTo>
                    <a:lnTo>
                      <a:pt x="16" y="318"/>
                    </a:lnTo>
                    <a:lnTo>
                      <a:pt x="16" y="308"/>
                    </a:lnTo>
                    <a:lnTo>
                      <a:pt x="21" y="303"/>
                    </a:lnTo>
                    <a:lnTo>
                      <a:pt x="21" y="272"/>
                    </a:lnTo>
                    <a:lnTo>
                      <a:pt x="16" y="272"/>
                    </a:lnTo>
                    <a:lnTo>
                      <a:pt x="16" y="262"/>
                    </a:lnTo>
                    <a:lnTo>
                      <a:pt x="16" y="267"/>
                    </a:lnTo>
                    <a:lnTo>
                      <a:pt x="10" y="267"/>
                    </a:lnTo>
                    <a:lnTo>
                      <a:pt x="5" y="272"/>
                    </a:lnTo>
                    <a:lnTo>
                      <a:pt x="0" y="272"/>
                    </a:lnTo>
                    <a:lnTo>
                      <a:pt x="5" y="272"/>
                    </a:lnTo>
                    <a:lnTo>
                      <a:pt x="5" y="267"/>
                    </a:lnTo>
                    <a:lnTo>
                      <a:pt x="10" y="267"/>
                    </a:lnTo>
                    <a:lnTo>
                      <a:pt x="16" y="262"/>
                    </a:lnTo>
                    <a:lnTo>
                      <a:pt x="16" y="241"/>
                    </a:lnTo>
                    <a:lnTo>
                      <a:pt x="10" y="241"/>
                    </a:lnTo>
                    <a:lnTo>
                      <a:pt x="10" y="215"/>
                    </a:lnTo>
                    <a:lnTo>
                      <a:pt x="5" y="215"/>
                    </a:lnTo>
                    <a:lnTo>
                      <a:pt x="0" y="210"/>
                    </a:lnTo>
                    <a:lnTo>
                      <a:pt x="5" y="210"/>
                    </a:lnTo>
                    <a:lnTo>
                      <a:pt x="10" y="205"/>
                    </a:lnTo>
                    <a:lnTo>
                      <a:pt x="10" y="185"/>
                    </a:lnTo>
                    <a:lnTo>
                      <a:pt x="16" y="179"/>
                    </a:lnTo>
                    <a:lnTo>
                      <a:pt x="16" y="159"/>
                    </a:lnTo>
                    <a:lnTo>
                      <a:pt x="21" y="154"/>
                    </a:lnTo>
                    <a:lnTo>
                      <a:pt x="21" y="138"/>
                    </a:lnTo>
                    <a:lnTo>
                      <a:pt x="21" y="143"/>
                    </a:lnTo>
                    <a:lnTo>
                      <a:pt x="16" y="143"/>
                    </a:lnTo>
                    <a:lnTo>
                      <a:pt x="16" y="138"/>
                    </a:lnTo>
                    <a:lnTo>
                      <a:pt x="21" y="138"/>
                    </a:lnTo>
                    <a:lnTo>
                      <a:pt x="26" y="133"/>
                    </a:lnTo>
                    <a:lnTo>
                      <a:pt x="26" y="118"/>
                    </a:lnTo>
                    <a:lnTo>
                      <a:pt x="31" y="113"/>
                    </a:lnTo>
                    <a:lnTo>
                      <a:pt x="31" y="87"/>
                    </a:lnTo>
                    <a:lnTo>
                      <a:pt x="26" y="82"/>
                    </a:lnTo>
                    <a:lnTo>
                      <a:pt x="21" y="82"/>
                    </a:lnTo>
                    <a:lnTo>
                      <a:pt x="26" y="82"/>
                    </a:lnTo>
                    <a:lnTo>
                      <a:pt x="31" y="77"/>
                    </a:lnTo>
                    <a:lnTo>
                      <a:pt x="36" y="77"/>
                    </a:lnTo>
                    <a:lnTo>
                      <a:pt x="36" y="61"/>
                    </a:lnTo>
                    <a:lnTo>
                      <a:pt x="31" y="61"/>
                    </a:lnTo>
                    <a:lnTo>
                      <a:pt x="31" y="36"/>
                    </a:lnTo>
                    <a:lnTo>
                      <a:pt x="26" y="30"/>
                    </a:lnTo>
                    <a:lnTo>
                      <a:pt x="26" y="20"/>
                    </a:lnTo>
                    <a:lnTo>
                      <a:pt x="21" y="15"/>
                    </a:lnTo>
                    <a:lnTo>
                      <a:pt x="21" y="5"/>
                    </a:lnTo>
                    <a:lnTo>
                      <a:pt x="16" y="5"/>
                    </a:lnTo>
                    <a:lnTo>
                      <a:pt x="16" y="0"/>
                    </a:lnTo>
                    <a:lnTo>
                      <a:pt x="26" y="0"/>
                    </a:lnTo>
                    <a:lnTo>
                      <a:pt x="31" y="5"/>
                    </a:lnTo>
                    <a:lnTo>
                      <a:pt x="31" y="20"/>
                    </a:lnTo>
                    <a:lnTo>
                      <a:pt x="36" y="25"/>
                    </a:lnTo>
                    <a:lnTo>
                      <a:pt x="46" y="25"/>
                    </a:lnTo>
                    <a:lnTo>
                      <a:pt x="36" y="36"/>
                    </a:lnTo>
                    <a:lnTo>
                      <a:pt x="36" y="41"/>
                    </a:lnTo>
                    <a:lnTo>
                      <a:pt x="41" y="46"/>
                    </a:lnTo>
                    <a:lnTo>
                      <a:pt x="41" y="102"/>
                    </a:lnTo>
                    <a:lnTo>
                      <a:pt x="36" y="108"/>
                    </a:lnTo>
                    <a:lnTo>
                      <a:pt x="36" y="128"/>
                    </a:lnTo>
                    <a:lnTo>
                      <a:pt x="41" y="128"/>
                    </a:lnTo>
                    <a:lnTo>
                      <a:pt x="36" y="133"/>
                    </a:lnTo>
                    <a:lnTo>
                      <a:pt x="31" y="133"/>
                    </a:lnTo>
                    <a:lnTo>
                      <a:pt x="31" y="149"/>
                    </a:lnTo>
                    <a:lnTo>
                      <a:pt x="36" y="154"/>
                    </a:lnTo>
                    <a:lnTo>
                      <a:pt x="31" y="154"/>
                    </a:lnTo>
                    <a:lnTo>
                      <a:pt x="26" y="149"/>
                    </a:lnTo>
                    <a:lnTo>
                      <a:pt x="26" y="169"/>
                    </a:lnTo>
                    <a:lnTo>
                      <a:pt x="21" y="174"/>
                    </a:lnTo>
                    <a:lnTo>
                      <a:pt x="21" y="205"/>
                    </a:lnTo>
                    <a:lnTo>
                      <a:pt x="16" y="205"/>
                    </a:lnTo>
                    <a:lnTo>
                      <a:pt x="16" y="220"/>
                    </a:lnTo>
                    <a:lnTo>
                      <a:pt x="21" y="226"/>
                    </a:lnTo>
                    <a:lnTo>
                      <a:pt x="21" y="256"/>
                    </a:lnTo>
                    <a:lnTo>
                      <a:pt x="26" y="262"/>
                    </a:lnTo>
                    <a:lnTo>
                      <a:pt x="26" y="272"/>
                    </a:lnTo>
                    <a:lnTo>
                      <a:pt x="36" y="272"/>
                    </a:lnTo>
                    <a:lnTo>
                      <a:pt x="31" y="272"/>
                    </a:lnTo>
                    <a:lnTo>
                      <a:pt x="26" y="277"/>
                    </a:lnTo>
                    <a:lnTo>
                      <a:pt x="26" y="308"/>
                    </a:lnTo>
                    <a:lnTo>
                      <a:pt x="21" y="313"/>
                    </a:lnTo>
                    <a:lnTo>
                      <a:pt x="21" y="323"/>
                    </a:lnTo>
                    <a:lnTo>
                      <a:pt x="16" y="323"/>
                    </a:lnTo>
                    <a:lnTo>
                      <a:pt x="16" y="328"/>
                    </a:lnTo>
                    <a:lnTo>
                      <a:pt x="10" y="333"/>
                    </a:lnTo>
                    <a:lnTo>
                      <a:pt x="10" y="339"/>
                    </a:lnTo>
                    <a:lnTo>
                      <a:pt x="5" y="344"/>
                    </a:lnTo>
                    <a:lnTo>
                      <a:pt x="0" y="344"/>
                    </a:lnTo>
                    <a:lnTo>
                      <a:pt x="0" y="339"/>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97906" name="Freeform 437"/>
              <p:cNvSpPr>
                <a:spLocks/>
              </p:cNvSpPr>
              <p:nvPr/>
            </p:nvSpPr>
            <p:spPr bwMode="auto">
              <a:xfrm>
                <a:off x="5203" y="2617"/>
                <a:ext cx="21" cy="52"/>
              </a:xfrm>
              <a:custGeom>
                <a:avLst/>
                <a:gdLst>
                  <a:gd name="T0" fmla="*/ 0 w 21"/>
                  <a:gd name="T1" fmla="*/ 52 h 52"/>
                  <a:gd name="T2" fmla="*/ 5 w 21"/>
                  <a:gd name="T3" fmla="*/ 52 h 52"/>
                  <a:gd name="T4" fmla="*/ 5 w 21"/>
                  <a:gd name="T5" fmla="*/ 46 h 52"/>
                  <a:gd name="T6" fmla="*/ 10 w 21"/>
                  <a:gd name="T7" fmla="*/ 46 h 52"/>
                  <a:gd name="T8" fmla="*/ 10 w 21"/>
                  <a:gd name="T9" fmla="*/ 41 h 52"/>
                  <a:gd name="T10" fmla="*/ 16 w 21"/>
                  <a:gd name="T11" fmla="*/ 36 h 52"/>
                  <a:gd name="T12" fmla="*/ 16 w 21"/>
                  <a:gd name="T13" fmla="*/ 31 h 52"/>
                  <a:gd name="T14" fmla="*/ 21 w 21"/>
                  <a:gd name="T15" fmla="*/ 26 h 52"/>
                  <a:gd name="T16" fmla="*/ 21 w 21"/>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52"/>
                  <a:gd name="T29" fmla="*/ 21 w 21"/>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52">
                    <a:moveTo>
                      <a:pt x="0" y="52"/>
                    </a:moveTo>
                    <a:lnTo>
                      <a:pt x="5" y="52"/>
                    </a:lnTo>
                    <a:lnTo>
                      <a:pt x="5" y="46"/>
                    </a:lnTo>
                    <a:lnTo>
                      <a:pt x="10" y="46"/>
                    </a:lnTo>
                    <a:lnTo>
                      <a:pt x="10" y="41"/>
                    </a:lnTo>
                    <a:lnTo>
                      <a:pt x="16" y="36"/>
                    </a:lnTo>
                    <a:lnTo>
                      <a:pt x="16" y="31"/>
                    </a:lnTo>
                    <a:lnTo>
                      <a:pt x="21" y="26"/>
                    </a:lnTo>
                    <a:lnTo>
                      <a:pt x="21" y="0"/>
                    </a:lnTo>
                  </a:path>
                </a:pathLst>
              </a:custGeom>
              <a:noFill/>
              <a:ln w="7938">
                <a:solidFill>
                  <a:srgbClr val="66D84C"/>
                </a:solidFill>
                <a:round/>
                <a:headEnd/>
                <a:tailEnd/>
              </a:ln>
            </p:spPr>
            <p:txBody>
              <a:bodyPr/>
              <a:lstStyle/>
              <a:p>
                <a:endParaRPr lang="es-ES_tradnl">
                  <a:solidFill>
                    <a:srgbClr val="000000"/>
                  </a:solidFill>
                </a:endParaRPr>
              </a:p>
            </p:txBody>
          </p:sp>
          <p:sp>
            <p:nvSpPr>
              <p:cNvPr id="497907" name="Freeform 438"/>
              <p:cNvSpPr>
                <a:spLocks/>
              </p:cNvSpPr>
              <p:nvPr/>
            </p:nvSpPr>
            <p:spPr bwMode="auto">
              <a:xfrm>
                <a:off x="5219" y="2576"/>
                <a:ext cx="5" cy="41"/>
              </a:xfrm>
              <a:custGeom>
                <a:avLst/>
                <a:gdLst>
                  <a:gd name="T0" fmla="*/ 5 w 5"/>
                  <a:gd name="T1" fmla="*/ 41 h 41"/>
                  <a:gd name="T2" fmla="*/ 5 w 5"/>
                  <a:gd name="T3" fmla="*/ 5 h 41"/>
                  <a:gd name="T4" fmla="*/ 0 w 5"/>
                  <a:gd name="T5" fmla="*/ 0 h 41"/>
                  <a:gd name="T6" fmla="*/ 0 60000 65536"/>
                  <a:gd name="T7" fmla="*/ 0 60000 65536"/>
                  <a:gd name="T8" fmla="*/ 0 60000 65536"/>
                  <a:gd name="T9" fmla="*/ 0 w 5"/>
                  <a:gd name="T10" fmla="*/ 0 h 41"/>
                  <a:gd name="T11" fmla="*/ 5 w 5"/>
                  <a:gd name="T12" fmla="*/ 41 h 41"/>
                </a:gdLst>
                <a:ahLst/>
                <a:cxnLst>
                  <a:cxn ang="T6">
                    <a:pos x="T0" y="T1"/>
                  </a:cxn>
                  <a:cxn ang="T7">
                    <a:pos x="T2" y="T3"/>
                  </a:cxn>
                  <a:cxn ang="T8">
                    <a:pos x="T4" y="T5"/>
                  </a:cxn>
                </a:cxnLst>
                <a:rect l="T9" t="T10" r="T11" b="T12"/>
                <a:pathLst>
                  <a:path w="5" h="41">
                    <a:moveTo>
                      <a:pt x="5" y="41"/>
                    </a:moveTo>
                    <a:lnTo>
                      <a:pt x="5" y="5"/>
                    </a:lnTo>
                    <a:lnTo>
                      <a:pt x="0" y="0"/>
                    </a:lnTo>
                  </a:path>
                </a:pathLst>
              </a:custGeom>
              <a:noFill/>
              <a:ln w="7938">
                <a:solidFill>
                  <a:srgbClr val="66D84C"/>
                </a:solidFill>
                <a:round/>
                <a:headEnd/>
                <a:tailEnd/>
              </a:ln>
            </p:spPr>
            <p:txBody>
              <a:bodyPr/>
              <a:lstStyle/>
              <a:p>
                <a:endParaRPr lang="es-ES_tradnl">
                  <a:solidFill>
                    <a:srgbClr val="000000"/>
                  </a:solidFill>
                </a:endParaRPr>
              </a:p>
            </p:txBody>
          </p:sp>
          <p:sp>
            <p:nvSpPr>
              <p:cNvPr id="497908" name="Line 439"/>
              <p:cNvSpPr>
                <a:spLocks noChangeShapeType="1"/>
              </p:cNvSpPr>
              <p:nvPr/>
            </p:nvSpPr>
            <p:spPr bwMode="auto">
              <a:xfrm flipV="1">
                <a:off x="5219" y="2515"/>
                <a:ext cx="1" cy="61"/>
              </a:xfrm>
              <a:prstGeom prst="line">
                <a:avLst/>
              </a:prstGeom>
              <a:noFill/>
              <a:ln w="7938">
                <a:solidFill>
                  <a:srgbClr val="66D84C"/>
                </a:solidFill>
                <a:round/>
                <a:headEnd/>
                <a:tailEnd/>
              </a:ln>
            </p:spPr>
            <p:txBody>
              <a:bodyPr/>
              <a:lstStyle/>
              <a:p>
                <a:endParaRPr lang="es-ES_tradnl">
                  <a:solidFill>
                    <a:srgbClr val="000000"/>
                  </a:solidFill>
                </a:endParaRPr>
              </a:p>
            </p:txBody>
          </p:sp>
          <p:sp>
            <p:nvSpPr>
              <p:cNvPr id="497909" name="Freeform 440"/>
              <p:cNvSpPr>
                <a:spLocks/>
              </p:cNvSpPr>
              <p:nvPr/>
            </p:nvSpPr>
            <p:spPr bwMode="auto">
              <a:xfrm>
                <a:off x="5219" y="2443"/>
                <a:ext cx="15" cy="72"/>
              </a:xfrm>
              <a:custGeom>
                <a:avLst/>
                <a:gdLst>
                  <a:gd name="T0" fmla="*/ 0 w 15"/>
                  <a:gd name="T1" fmla="*/ 72 h 72"/>
                  <a:gd name="T2" fmla="*/ 0 w 15"/>
                  <a:gd name="T3" fmla="*/ 66 h 72"/>
                  <a:gd name="T4" fmla="*/ 5 w 15"/>
                  <a:gd name="T5" fmla="*/ 61 h 72"/>
                  <a:gd name="T6" fmla="*/ 5 w 15"/>
                  <a:gd name="T7" fmla="*/ 41 h 72"/>
                  <a:gd name="T8" fmla="*/ 10 w 15"/>
                  <a:gd name="T9" fmla="*/ 41 h 72"/>
                  <a:gd name="T10" fmla="*/ 10 w 15"/>
                  <a:gd name="T11" fmla="*/ 20 h 72"/>
                  <a:gd name="T12" fmla="*/ 15 w 15"/>
                  <a:gd name="T13" fmla="*/ 15 h 72"/>
                  <a:gd name="T14" fmla="*/ 15 w 15"/>
                  <a:gd name="T15" fmla="*/ 0 h 72"/>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72"/>
                  <a:gd name="T26" fmla="*/ 15 w 15"/>
                  <a:gd name="T27" fmla="*/ 72 h 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72">
                    <a:moveTo>
                      <a:pt x="0" y="72"/>
                    </a:moveTo>
                    <a:lnTo>
                      <a:pt x="0" y="66"/>
                    </a:lnTo>
                    <a:lnTo>
                      <a:pt x="5" y="61"/>
                    </a:lnTo>
                    <a:lnTo>
                      <a:pt x="5" y="41"/>
                    </a:lnTo>
                    <a:lnTo>
                      <a:pt x="10" y="41"/>
                    </a:lnTo>
                    <a:lnTo>
                      <a:pt x="10" y="20"/>
                    </a:lnTo>
                    <a:lnTo>
                      <a:pt x="15" y="15"/>
                    </a:lnTo>
                    <a:lnTo>
                      <a:pt x="15" y="0"/>
                    </a:lnTo>
                  </a:path>
                </a:pathLst>
              </a:custGeom>
              <a:noFill/>
              <a:ln w="7938">
                <a:solidFill>
                  <a:srgbClr val="66D84C"/>
                </a:solidFill>
                <a:round/>
                <a:headEnd/>
                <a:tailEnd/>
              </a:ln>
            </p:spPr>
            <p:txBody>
              <a:bodyPr/>
              <a:lstStyle/>
              <a:p>
                <a:endParaRPr lang="es-ES_tradnl">
                  <a:solidFill>
                    <a:srgbClr val="000000"/>
                  </a:solidFill>
                </a:endParaRPr>
              </a:p>
            </p:txBody>
          </p:sp>
          <p:sp>
            <p:nvSpPr>
              <p:cNvPr id="497910" name="Freeform 441"/>
              <p:cNvSpPr>
                <a:spLocks/>
              </p:cNvSpPr>
              <p:nvPr/>
            </p:nvSpPr>
            <p:spPr bwMode="auto">
              <a:xfrm>
                <a:off x="5234" y="2376"/>
                <a:ext cx="5" cy="67"/>
              </a:xfrm>
              <a:custGeom>
                <a:avLst/>
                <a:gdLst>
                  <a:gd name="T0" fmla="*/ 0 w 5"/>
                  <a:gd name="T1" fmla="*/ 67 h 67"/>
                  <a:gd name="T2" fmla="*/ 5 w 5"/>
                  <a:gd name="T3" fmla="*/ 67 h 67"/>
                  <a:gd name="T4" fmla="*/ 5 w 5"/>
                  <a:gd name="T5" fmla="*/ 0 h 67"/>
                  <a:gd name="T6" fmla="*/ 0 60000 65536"/>
                  <a:gd name="T7" fmla="*/ 0 60000 65536"/>
                  <a:gd name="T8" fmla="*/ 0 60000 65536"/>
                  <a:gd name="T9" fmla="*/ 0 w 5"/>
                  <a:gd name="T10" fmla="*/ 0 h 67"/>
                  <a:gd name="T11" fmla="*/ 5 w 5"/>
                  <a:gd name="T12" fmla="*/ 67 h 67"/>
                </a:gdLst>
                <a:ahLst/>
                <a:cxnLst>
                  <a:cxn ang="T6">
                    <a:pos x="T0" y="T1"/>
                  </a:cxn>
                  <a:cxn ang="T7">
                    <a:pos x="T2" y="T3"/>
                  </a:cxn>
                  <a:cxn ang="T8">
                    <a:pos x="T4" y="T5"/>
                  </a:cxn>
                </a:cxnLst>
                <a:rect l="T9" t="T10" r="T11" b="T12"/>
                <a:pathLst>
                  <a:path w="5" h="67">
                    <a:moveTo>
                      <a:pt x="0" y="67"/>
                    </a:moveTo>
                    <a:lnTo>
                      <a:pt x="5" y="67"/>
                    </a:lnTo>
                    <a:lnTo>
                      <a:pt x="5" y="0"/>
                    </a:lnTo>
                  </a:path>
                </a:pathLst>
              </a:custGeom>
              <a:noFill/>
              <a:ln w="7938">
                <a:solidFill>
                  <a:srgbClr val="66D84C"/>
                </a:solidFill>
                <a:round/>
                <a:headEnd/>
                <a:tailEnd/>
              </a:ln>
            </p:spPr>
            <p:txBody>
              <a:bodyPr/>
              <a:lstStyle/>
              <a:p>
                <a:endParaRPr lang="es-ES_tradnl">
                  <a:solidFill>
                    <a:srgbClr val="000000"/>
                  </a:solidFill>
                </a:endParaRPr>
              </a:p>
            </p:txBody>
          </p:sp>
          <p:sp>
            <p:nvSpPr>
              <p:cNvPr id="497911" name="Freeform 442"/>
              <p:cNvSpPr>
                <a:spLocks/>
              </p:cNvSpPr>
              <p:nvPr/>
            </p:nvSpPr>
            <p:spPr bwMode="auto">
              <a:xfrm>
                <a:off x="5224" y="2335"/>
                <a:ext cx="15" cy="41"/>
              </a:xfrm>
              <a:custGeom>
                <a:avLst/>
                <a:gdLst>
                  <a:gd name="T0" fmla="*/ 15 w 15"/>
                  <a:gd name="T1" fmla="*/ 41 h 41"/>
                  <a:gd name="T2" fmla="*/ 15 w 15"/>
                  <a:gd name="T3" fmla="*/ 36 h 41"/>
                  <a:gd name="T4" fmla="*/ 10 w 15"/>
                  <a:gd name="T5" fmla="*/ 36 h 41"/>
                  <a:gd name="T6" fmla="*/ 10 w 15"/>
                  <a:gd name="T7" fmla="*/ 20 h 41"/>
                  <a:gd name="T8" fmla="*/ 5 w 15"/>
                  <a:gd name="T9" fmla="*/ 15 h 41"/>
                  <a:gd name="T10" fmla="*/ 5 w 15"/>
                  <a:gd name="T11" fmla="*/ 0 h 41"/>
                  <a:gd name="T12" fmla="*/ 0 w 15"/>
                  <a:gd name="T13" fmla="*/ 0 h 41"/>
                  <a:gd name="T14" fmla="*/ 0 60000 65536"/>
                  <a:gd name="T15" fmla="*/ 0 60000 65536"/>
                  <a:gd name="T16" fmla="*/ 0 60000 65536"/>
                  <a:gd name="T17" fmla="*/ 0 60000 65536"/>
                  <a:gd name="T18" fmla="*/ 0 60000 65536"/>
                  <a:gd name="T19" fmla="*/ 0 60000 65536"/>
                  <a:gd name="T20" fmla="*/ 0 60000 65536"/>
                  <a:gd name="T21" fmla="*/ 0 w 15"/>
                  <a:gd name="T22" fmla="*/ 0 h 41"/>
                  <a:gd name="T23" fmla="*/ 15 w 15"/>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41">
                    <a:moveTo>
                      <a:pt x="15" y="41"/>
                    </a:moveTo>
                    <a:lnTo>
                      <a:pt x="15" y="36"/>
                    </a:lnTo>
                    <a:lnTo>
                      <a:pt x="10" y="36"/>
                    </a:lnTo>
                    <a:lnTo>
                      <a:pt x="10" y="20"/>
                    </a:lnTo>
                    <a:lnTo>
                      <a:pt x="5" y="15"/>
                    </a:lnTo>
                    <a:lnTo>
                      <a:pt x="5" y="0"/>
                    </a:lnTo>
                    <a:lnTo>
                      <a:pt x="0" y="0"/>
                    </a:lnTo>
                  </a:path>
                </a:pathLst>
              </a:custGeom>
              <a:noFill/>
              <a:ln w="7938">
                <a:solidFill>
                  <a:srgbClr val="66D84C"/>
                </a:solidFill>
                <a:round/>
                <a:headEnd/>
                <a:tailEnd/>
              </a:ln>
            </p:spPr>
            <p:txBody>
              <a:bodyPr/>
              <a:lstStyle/>
              <a:p>
                <a:endParaRPr lang="es-ES_tradnl">
                  <a:solidFill>
                    <a:srgbClr val="000000"/>
                  </a:solidFill>
                </a:endParaRPr>
              </a:p>
            </p:txBody>
          </p:sp>
          <p:sp>
            <p:nvSpPr>
              <p:cNvPr id="497912" name="Freeform 443"/>
              <p:cNvSpPr>
                <a:spLocks/>
              </p:cNvSpPr>
              <p:nvPr/>
            </p:nvSpPr>
            <p:spPr bwMode="auto">
              <a:xfrm>
                <a:off x="5193" y="2643"/>
                <a:ext cx="15" cy="20"/>
              </a:xfrm>
              <a:custGeom>
                <a:avLst/>
                <a:gdLst>
                  <a:gd name="T0" fmla="*/ 15 w 15"/>
                  <a:gd name="T1" fmla="*/ 20 h 20"/>
                  <a:gd name="T2" fmla="*/ 10 w 15"/>
                  <a:gd name="T3" fmla="*/ 20 h 20"/>
                  <a:gd name="T4" fmla="*/ 10 w 15"/>
                  <a:gd name="T5" fmla="*/ 10 h 20"/>
                  <a:gd name="T6" fmla="*/ 0 w 15"/>
                  <a:gd name="T7" fmla="*/ 0 h 20"/>
                  <a:gd name="T8" fmla="*/ 5 w 15"/>
                  <a:gd name="T9" fmla="*/ 5 h 20"/>
                  <a:gd name="T10" fmla="*/ 5 w 15"/>
                  <a:gd name="T11" fmla="*/ 15 h 20"/>
                  <a:gd name="T12" fmla="*/ 10 w 15"/>
                  <a:gd name="T13" fmla="*/ 20 h 20"/>
                  <a:gd name="T14" fmla="*/ 15 w 15"/>
                  <a:gd name="T15" fmla="*/ 20 h 20"/>
                  <a:gd name="T16" fmla="*/ 0 60000 65536"/>
                  <a:gd name="T17" fmla="*/ 0 60000 65536"/>
                  <a:gd name="T18" fmla="*/ 0 60000 65536"/>
                  <a:gd name="T19" fmla="*/ 0 60000 65536"/>
                  <a:gd name="T20" fmla="*/ 0 60000 65536"/>
                  <a:gd name="T21" fmla="*/ 0 60000 65536"/>
                  <a:gd name="T22" fmla="*/ 0 60000 65536"/>
                  <a:gd name="T23" fmla="*/ 0 60000 65536"/>
                  <a:gd name="T24" fmla="*/ 0 w 15"/>
                  <a:gd name="T25" fmla="*/ 0 h 20"/>
                  <a:gd name="T26" fmla="*/ 15 w 1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 h="20">
                    <a:moveTo>
                      <a:pt x="15" y="20"/>
                    </a:moveTo>
                    <a:lnTo>
                      <a:pt x="10" y="20"/>
                    </a:lnTo>
                    <a:lnTo>
                      <a:pt x="10" y="10"/>
                    </a:lnTo>
                    <a:lnTo>
                      <a:pt x="0" y="0"/>
                    </a:lnTo>
                    <a:lnTo>
                      <a:pt x="5" y="5"/>
                    </a:lnTo>
                    <a:lnTo>
                      <a:pt x="5" y="15"/>
                    </a:lnTo>
                    <a:lnTo>
                      <a:pt x="10" y="20"/>
                    </a:lnTo>
                    <a:lnTo>
                      <a:pt x="15" y="2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97913" name="Freeform 444"/>
              <p:cNvSpPr>
                <a:spLocks/>
              </p:cNvSpPr>
              <p:nvPr/>
            </p:nvSpPr>
            <p:spPr bwMode="auto">
              <a:xfrm>
                <a:off x="5066" y="2648"/>
                <a:ext cx="142" cy="92"/>
              </a:xfrm>
              <a:custGeom>
                <a:avLst/>
                <a:gdLst>
                  <a:gd name="T0" fmla="*/ 61 w 142"/>
                  <a:gd name="T1" fmla="*/ 77 h 92"/>
                  <a:gd name="T2" fmla="*/ 61 w 142"/>
                  <a:gd name="T3" fmla="*/ 82 h 92"/>
                  <a:gd name="T4" fmla="*/ 56 w 142"/>
                  <a:gd name="T5" fmla="*/ 82 h 92"/>
                  <a:gd name="T6" fmla="*/ 56 w 142"/>
                  <a:gd name="T7" fmla="*/ 87 h 92"/>
                  <a:gd name="T8" fmla="*/ 51 w 142"/>
                  <a:gd name="T9" fmla="*/ 87 h 92"/>
                  <a:gd name="T10" fmla="*/ 45 w 142"/>
                  <a:gd name="T11" fmla="*/ 92 h 92"/>
                  <a:gd name="T12" fmla="*/ 20 w 142"/>
                  <a:gd name="T13" fmla="*/ 92 h 92"/>
                  <a:gd name="T14" fmla="*/ 15 w 142"/>
                  <a:gd name="T15" fmla="*/ 87 h 92"/>
                  <a:gd name="T16" fmla="*/ 15 w 142"/>
                  <a:gd name="T17" fmla="*/ 82 h 92"/>
                  <a:gd name="T18" fmla="*/ 10 w 142"/>
                  <a:gd name="T19" fmla="*/ 77 h 92"/>
                  <a:gd name="T20" fmla="*/ 10 w 142"/>
                  <a:gd name="T21" fmla="*/ 72 h 92"/>
                  <a:gd name="T22" fmla="*/ 5 w 142"/>
                  <a:gd name="T23" fmla="*/ 67 h 92"/>
                  <a:gd name="T24" fmla="*/ 5 w 142"/>
                  <a:gd name="T25" fmla="*/ 62 h 92"/>
                  <a:gd name="T26" fmla="*/ 0 w 142"/>
                  <a:gd name="T27" fmla="*/ 62 h 92"/>
                  <a:gd name="T28" fmla="*/ 0 w 142"/>
                  <a:gd name="T29" fmla="*/ 31 h 92"/>
                  <a:gd name="T30" fmla="*/ 5 w 142"/>
                  <a:gd name="T31" fmla="*/ 31 h 92"/>
                  <a:gd name="T32" fmla="*/ 5 w 142"/>
                  <a:gd name="T33" fmla="*/ 26 h 92"/>
                  <a:gd name="T34" fmla="*/ 10 w 142"/>
                  <a:gd name="T35" fmla="*/ 26 h 92"/>
                  <a:gd name="T36" fmla="*/ 10 w 142"/>
                  <a:gd name="T37" fmla="*/ 21 h 92"/>
                  <a:gd name="T38" fmla="*/ 45 w 142"/>
                  <a:gd name="T39" fmla="*/ 21 h 92"/>
                  <a:gd name="T40" fmla="*/ 51 w 142"/>
                  <a:gd name="T41" fmla="*/ 15 h 92"/>
                  <a:gd name="T42" fmla="*/ 61 w 142"/>
                  <a:gd name="T43" fmla="*/ 15 h 92"/>
                  <a:gd name="T44" fmla="*/ 66 w 142"/>
                  <a:gd name="T45" fmla="*/ 10 h 92"/>
                  <a:gd name="T46" fmla="*/ 76 w 142"/>
                  <a:gd name="T47" fmla="*/ 10 h 92"/>
                  <a:gd name="T48" fmla="*/ 81 w 142"/>
                  <a:gd name="T49" fmla="*/ 5 h 92"/>
                  <a:gd name="T50" fmla="*/ 91 w 142"/>
                  <a:gd name="T51" fmla="*/ 5 h 92"/>
                  <a:gd name="T52" fmla="*/ 91 w 142"/>
                  <a:gd name="T53" fmla="*/ 0 h 92"/>
                  <a:gd name="T54" fmla="*/ 122 w 142"/>
                  <a:gd name="T55" fmla="*/ 0 h 92"/>
                  <a:gd name="T56" fmla="*/ 127 w 142"/>
                  <a:gd name="T57" fmla="*/ 5 h 92"/>
                  <a:gd name="T58" fmla="*/ 132 w 142"/>
                  <a:gd name="T59" fmla="*/ 5 h 92"/>
                  <a:gd name="T60" fmla="*/ 132 w 142"/>
                  <a:gd name="T61" fmla="*/ 10 h 92"/>
                  <a:gd name="T62" fmla="*/ 137 w 142"/>
                  <a:gd name="T63" fmla="*/ 10 h 92"/>
                  <a:gd name="T64" fmla="*/ 137 w 142"/>
                  <a:gd name="T65" fmla="*/ 15 h 92"/>
                  <a:gd name="T66" fmla="*/ 142 w 142"/>
                  <a:gd name="T67" fmla="*/ 21 h 92"/>
                  <a:gd name="T68" fmla="*/ 142 w 142"/>
                  <a:gd name="T69" fmla="*/ 26 h 92"/>
                  <a:gd name="T70" fmla="*/ 137 w 142"/>
                  <a:gd name="T71" fmla="*/ 26 h 92"/>
                  <a:gd name="T72" fmla="*/ 137 w 142"/>
                  <a:gd name="T73" fmla="*/ 31 h 92"/>
                  <a:gd name="T74" fmla="*/ 132 w 142"/>
                  <a:gd name="T75" fmla="*/ 31 h 92"/>
                  <a:gd name="T76" fmla="*/ 127 w 142"/>
                  <a:gd name="T77" fmla="*/ 36 h 92"/>
                  <a:gd name="T78" fmla="*/ 122 w 142"/>
                  <a:gd name="T79" fmla="*/ 36 h 92"/>
                  <a:gd name="T80" fmla="*/ 122 w 142"/>
                  <a:gd name="T81" fmla="*/ 41 h 92"/>
                  <a:gd name="T82" fmla="*/ 117 w 142"/>
                  <a:gd name="T83" fmla="*/ 41 h 92"/>
                  <a:gd name="T84" fmla="*/ 112 w 142"/>
                  <a:gd name="T85" fmla="*/ 46 h 92"/>
                  <a:gd name="T86" fmla="*/ 107 w 142"/>
                  <a:gd name="T87" fmla="*/ 46 h 92"/>
                  <a:gd name="T88" fmla="*/ 107 w 142"/>
                  <a:gd name="T89" fmla="*/ 51 h 92"/>
                  <a:gd name="T90" fmla="*/ 96 w 142"/>
                  <a:gd name="T91" fmla="*/ 51 h 92"/>
                  <a:gd name="T92" fmla="*/ 96 w 142"/>
                  <a:gd name="T93" fmla="*/ 57 h 92"/>
                  <a:gd name="T94" fmla="*/ 91 w 142"/>
                  <a:gd name="T95" fmla="*/ 57 h 92"/>
                  <a:gd name="T96" fmla="*/ 91 w 142"/>
                  <a:gd name="T97" fmla="*/ 62 h 92"/>
                  <a:gd name="T98" fmla="*/ 81 w 142"/>
                  <a:gd name="T99" fmla="*/ 62 h 92"/>
                  <a:gd name="T100" fmla="*/ 81 w 142"/>
                  <a:gd name="T101" fmla="*/ 67 h 92"/>
                  <a:gd name="T102" fmla="*/ 76 w 142"/>
                  <a:gd name="T103" fmla="*/ 67 h 92"/>
                  <a:gd name="T104" fmla="*/ 66 w 142"/>
                  <a:gd name="T105" fmla="*/ 77 h 92"/>
                  <a:gd name="T106" fmla="*/ 61 w 142"/>
                  <a:gd name="T107" fmla="*/ 77 h 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2"/>
                  <a:gd name="T163" fmla="*/ 0 h 92"/>
                  <a:gd name="T164" fmla="*/ 142 w 142"/>
                  <a:gd name="T165" fmla="*/ 92 h 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2" h="92">
                    <a:moveTo>
                      <a:pt x="61" y="77"/>
                    </a:moveTo>
                    <a:lnTo>
                      <a:pt x="61" y="82"/>
                    </a:lnTo>
                    <a:lnTo>
                      <a:pt x="56" y="82"/>
                    </a:lnTo>
                    <a:lnTo>
                      <a:pt x="56" y="87"/>
                    </a:lnTo>
                    <a:lnTo>
                      <a:pt x="51" y="87"/>
                    </a:lnTo>
                    <a:lnTo>
                      <a:pt x="45" y="92"/>
                    </a:lnTo>
                    <a:lnTo>
                      <a:pt x="20" y="92"/>
                    </a:lnTo>
                    <a:lnTo>
                      <a:pt x="15" y="87"/>
                    </a:lnTo>
                    <a:lnTo>
                      <a:pt x="15" y="82"/>
                    </a:lnTo>
                    <a:lnTo>
                      <a:pt x="10" y="77"/>
                    </a:lnTo>
                    <a:lnTo>
                      <a:pt x="10" y="72"/>
                    </a:lnTo>
                    <a:lnTo>
                      <a:pt x="5" y="67"/>
                    </a:lnTo>
                    <a:lnTo>
                      <a:pt x="5" y="62"/>
                    </a:lnTo>
                    <a:lnTo>
                      <a:pt x="0" y="62"/>
                    </a:lnTo>
                    <a:lnTo>
                      <a:pt x="0" y="31"/>
                    </a:lnTo>
                    <a:lnTo>
                      <a:pt x="5" y="31"/>
                    </a:lnTo>
                    <a:lnTo>
                      <a:pt x="5" y="26"/>
                    </a:lnTo>
                    <a:lnTo>
                      <a:pt x="10" y="26"/>
                    </a:lnTo>
                    <a:lnTo>
                      <a:pt x="10" y="21"/>
                    </a:lnTo>
                    <a:lnTo>
                      <a:pt x="45" y="21"/>
                    </a:lnTo>
                    <a:lnTo>
                      <a:pt x="51" y="15"/>
                    </a:lnTo>
                    <a:lnTo>
                      <a:pt x="61" y="15"/>
                    </a:lnTo>
                    <a:lnTo>
                      <a:pt x="66" y="10"/>
                    </a:lnTo>
                    <a:lnTo>
                      <a:pt x="76" y="10"/>
                    </a:lnTo>
                    <a:lnTo>
                      <a:pt x="81" y="5"/>
                    </a:lnTo>
                    <a:lnTo>
                      <a:pt x="91" y="5"/>
                    </a:lnTo>
                    <a:lnTo>
                      <a:pt x="91" y="0"/>
                    </a:lnTo>
                    <a:lnTo>
                      <a:pt x="122" y="0"/>
                    </a:lnTo>
                    <a:lnTo>
                      <a:pt x="127" y="5"/>
                    </a:lnTo>
                    <a:lnTo>
                      <a:pt x="132" y="5"/>
                    </a:lnTo>
                    <a:lnTo>
                      <a:pt x="132" y="10"/>
                    </a:lnTo>
                    <a:lnTo>
                      <a:pt x="137" y="10"/>
                    </a:lnTo>
                    <a:lnTo>
                      <a:pt x="137" y="15"/>
                    </a:lnTo>
                    <a:lnTo>
                      <a:pt x="142" y="21"/>
                    </a:lnTo>
                    <a:lnTo>
                      <a:pt x="142" y="26"/>
                    </a:lnTo>
                    <a:lnTo>
                      <a:pt x="137" y="26"/>
                    </a:lnTo>
                    <a:lnTo>
                      <a:pt x="137" y="31"/>
                    </a:lnTo>
                    <a:lnTo>
                      <a:pt x="132" y="31"/>
                    </a:lnTo>
                    <a:lnTo>
                      <a:pt x="127" y="36"/>
                    </a:lnTo>
                    <a:lnTo>
                      <a:pt x="122" y="36"/>
                    </a:lnTo>
                    <a:lnTo>
                      <a:pt x="122" y="41"/>
                    </a:lnTo>
                    <a:lnTo>
                      <a:pt x="117" y="41"/>
                    </a:lnTo>
                    <a:lnTo>
                      <a:pt x="112" y="46"/>
                    </a:lnTo>
                    <a:lnTo>
                      <a:pt x="107" y="46"/>
                    </a:lnTo>
                    <a:lnTo>
                      <a:pt x="107" y="51"/>
                    </a:lnTo>
                    <a:lnTo>
                      <a:pt x="96" y="51"/>
                    </a:lnTo>
                    <a:lnTo>
                      <a:pt x="96" y="57"/>
                    </a:lnTo>
                    <a:lnTo>
                      <a:pt x="91" y="57"/>
                    </a:lnTo>
                    <a:lnTo>
                      <a:pt x="91" y="62"/>
                    </a:lnTo>
                    <a:lnTo>
                      <a:pt x="81" y="62"/>
                    </a:lnTo>
                    <a:lnTo>
                      <a:pt x="81" y="67"/>
                    </a:lnTo>
                    <a:lnTo>
                      <a:pt x="76" y="67"/>
                    </a:lnTo>
                    <a:lnTo>
                      <a:pt x="66" y="77"/>
                    </a:lnTo>
                    <a:lnTo>
                      <a:pt x="61" y="7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7914" name="Freeform 445"/>
              <p:cNvSpPr>
                <a:spLocks/>
              </p:cNvSpPr>
              <p:nvPr/>
            </p:nvSpPr>
            <p:spPr bwMode="auto">
              <a:xfrm>
                <a:off x="5091" y="2658"/>
                <a:ext cx="107" cy="62"/>
              </a:xfrm>
              <a:custGeom>
                <a:avLst/>
                <a:gdLst>
                  <a:gd name="T0" fmla="*/ 26 w 107"/>
                  <a:gd name="T1" fmla="*/ 62 h 62"/>
                  <a:gd name="T2" fmla="*/ 10 w 107"/>
                  <a:gd name="T3" fmla="*/ 62 h 62"/>
                  <a:gd name="T4" fmla="*/ 10 w 107"/>
                  <a:gd name="T5" fmla="*/ 57 h 62"/>
                  <a:gd name="T6" fmla="*/ 5 w 107"/>
                  <a:gd name="T7" fmla="*/ 57 h 62"/>
                  <a:gd name="T8" fmla="*/ 5 w 107"/>
                  <a:gd name="T9" fmla="*/ 52 h 62"/>
                  <a:gd name="T10" fmla="*/ 0 w 107"/>
                  <a:gd name="T11" fmla="*/ 52 h 62"/>
                  <a:gd name="T12" fmla="*/ 0 w 107"/>
                  <a:gd name="T13" fmla="*/ 41 h 62"/>
                  <a:gd name="T14" fmla="*/ 5 w 107"/>
                  <a:gd name="T15" fmla="*/ 41 h 62"/>
                  <a:gd name="T16" fmla="*/ 5 w 107"/>
                  <a:gd name="T17" fmla="*/ 36 h 62"/>
                  <a:gd name="T18" fmla="*/ 15 w 107"/>
                  <a:gd name="T19" fmla="*/ 26 h 62"/>
                  <a:gd name="T20" fmla="*/ 20 w 107"/>
                  <a:gd name="T21" fmla="*/ 26 h 62"/>
                  <a:gd name="T22" fmla="*/ 20 w 107"/>
                  <a:gd name="T23" fmla="*/ 21 h 62"/>
                  <a:gd name="T24" fmla="*/ 26 w 107"/>
                  <a:gd name="T25" fmla="*/ 21 h 62"/>
                  <a:gd name="T26" fmla="*/ 31 w 107"/>
                  <a:gd name="T27" fmla="*/ 16 h 62"/>
                  <a:gd name="T28" fmla="*/ 36 w 107"/>
                  <a:gd name="T29" fmla="*/ 16 h 62"/>
                  <a:gd name="T30" fmla="*/ 41 w 107"/>
                  <a:gd name="T31" fmla="*/ 11 h 62"/>
                  <a:gd name="T32" fmla="*/ 46 w 107"/>
                  <a:gd name="T33" fmla="*/ 11 h 62"/>
                  <a:gd name="T34" fmla="*/ 51 w 107"/>
                  <a:gd name="T35" fmla="*/ 5 h 62"/>
                  <a:gd name="T36" fmla="*/ 61 w 107"/>
                  <a:gd name="T37" fmla="*/ 5 h 62"/>
                  <a:gd name="T38" fmla="*/ 66 w 107"/>
                  <a:gd name="T39" fmla="*/ 0 h 62"/>
                  <a:gd name="T40" fmla="*/ 107 w 107"/>
                  <a:gd name="T41" fmla="*/ 0 h 62"/>
                  <a:gd name="T42" fmla="*/ 107 w 107"/>
                  <a:gd name="T43" fmla="*/ 11 h 62"/>
                  <a:gd name="T44" fmla="*/ 102 w 107"/>
                  <a:gd name="T45" fmla="*/ 11 h 62"/>
                  <a:gd name="T46" fmla="*/ 102 w 107"/>
                  <a:gd name="T47" fmla="*/ 16 h 62"/>
                  <a:gd name="T48" fmla="*/ 97 w 107"/>
                  <a:gd name="T49" fmla="*/ 16 h 62"/>
                  <a:gd name="T50" fmla="*/ 97 w 107"/>
                  <a:gd name="T51" fmla="*/ 21 h 62"/>
                  <a:gd name="T52" fmla="*/ 92 w 107"/>
                  <a:gd name="T53" fmla="*/ 21 h 62"/>
                  <a:gd name="T54" fmla="*/ 92 w 107"/>
                  <a:gd name="T55" fmla="*/ 26 h 62"/>
                  <a:gd name="T56" fmla="*/ 82 w 107"/>
                  <a:gd name="T57" fmla="*/ 26 h 62"/>
                  <a:gd name="T58" fmla="*/ 82 w 107"/>
                  <a:gd name="T59" fmla="*/ 31 h 62"/>
                  <a:gd name="T60" fmla="*/ 77 w 107"/>
                  <a:gd name="T61" fmla="*/ 31 h 62"/>
                  <a:gd name="T62" fmla="*/ 77 w 107"/>
                  <a:gd name="T63" fmla="*/ 36 h 62"/>
                  <a:gd name="T64" fmla="*/ 71 w 107"/>
                  <a:gd name="T65" fmla="*/ 36 h 62"/>
                  <a:gd name="T66" fmla="*/ 61 w 107"/>
                  <a:gd name="T67" fmla="*/ 47 h 62"/>
                  <a:gd name="T68" fmla="*/ 56 w 107"/>
                  <a:gd name="T69" fmla="*/ 47 h 62"/>
                  <a:gd name="T70" fmla="*/ 46 w 107"/>
                  <a:gd name="T71" fmla="*/ 57 h 62"/>
                  <a:gd name="T72" fmla="*/ 36 w 107"/>
                  <a:gd name="T73" fmla="*/ 57 h 62"/>
                  <a:gd name="T74" fmla="*/ 36 w 107"/>
                  <a:gd name="T75" fmla="*/ 62 h 62"/>
                  <a:gd name="T76" fmla="*/ 26 w 107"/>
                  <a:gd name="T77" fmla="*/ 62 h 6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7"/>
                  <a:gd name="T118" fmla="*/ 0 h 62"/>
                  <a:gd name="T119" fmla="*/ 107 w 107"/>
                  <a:gd name="T120" fmla="*/ 62 h 6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7" h="62">
                    <a:moveTo>
                      <a:pt x="26" y="62"/>
                    </a:moveTo>
                    <a:lnTo>
                      <a:pt x="10" y="62"/>
                    </a:lnTo>
                    <a:lnTo>
                      <a:pt x="10" y="57"/>
                    </a:lnTo>
                    <a:lnTo>
                      <a:pt x="5" y="57"/>
                    </a:lnTo>
                    <a:lnTo>
                      <a:pt x="5" y="52"/>
                    </a:lnTo>
                    <a:lnTo>
                      <a:pt x="0" y="52"/>
                    </a:lnTo>
                    <a:lnTo>
                      <a:pt x="0" y="41"/>
                    </a:lnTo>
                    <a:lnTo>
                      <a:pt x="5" y="41"/>
                    </a:lnTo>
                    <a:lnTo>
                      <a:pt x="5" y="36"/>
                    </a:lnTo>
                    <a:lnTo>
                      <a:pt x="15" y="26"/>
                    </a:lnTo>
                    <a:lnTo>
                      <a:pt x="20" y="26"/>
                    </a:lnTo>
                    <a:lnTo>
                      <a:pt x="20" y="21"/>
                    </a:lnTo>
                    <a:lnTo>
                      <a:pt x="26" y="21"/>
                    </a:lnTo>
                    <a:lnTo>
                      <a:pt x="31" y="16"/>
                    </a:lnTo>
                    <a:lnTo>
                      <a:pt x="36" y="16"/>
                    </a:lnTo>
                    <a:lnTo>
                      <a:pt x="41" y="11"/>
                    </a:lnTo>
                    <a:lnTo>
                      <a:pt x="46" y="11"/>
                    </a:lnTo>
                    <a:lnTo>
                      <a:pt x="51" y="5"/>
                    </a:lnTo>
                    <a:lnTo>
                      <a:pt x="61" y="5"/>
                    </a:lnTo>
                    <a:lnTo>
                      <a:pt x="66" y="0"/>
                    </a:lnTo>
                    <a:lnTo>
                      <a:pt x="107" y="0"/>
                    </a:lnTo>
                    <a:lnTo>
                      <a:pt x="107" y="11"/>
                    </a:lnTo>
                    <a:lnTo>
                      <a:pt x="102" y="11"/>
                    </a:lnTo>
                    <a:lnTo>
                      <a:pt x="102" y="16"/>
                    </a:lnTo>
                    <a:lnTo>
                      <a:pt x="97" y="16"/>
                    </a:lnTo>
                    <a:lnTo>
                      <a:pt x="97" y="21"/>
                    </a:lnTo>
                    <a:lnTo>
                      <a:pt x="92" y="21"/>
                    </a:lnTo>
                    <a:lnTo>
                      <a:pt x="92" y="26"/>
                    </a:lnTo>
                    <a:lnTo>
                      <a:pt x="82" y="26"/>
                    </a:lnTo>
                    <a:lnTo>
                      <a:pt x="82" y="31"/>
                    </a:lnTo>
                    <a:lnTo>
                      <a:pt x="77" y="31"/>
                    </a:lnTo>
                    <a:lnTo>
                      <a:pt x="77" y="36"/>
                    </a:lnTo>
                    <a:lnTo>
                      <a:pt x="71" y="36"/>
                    </a:lnTo>
                    <a:lnTo>
                      <a:pt x="61" y="47"/>
                    </a:lnTo>
                    <a:lnTo>
                      <a:pt x="56" y="47"/>
                    </a:lnTo>
                    <a:lnTo>
                      <a:pt x="46" y="57"/>
                    </a:lnTo>
                    <a:lnTo>
                      <a:pt x="36" y="57"/>
                    </a:lnTo>
                    <a:lnTo>
                      <a:pt x="36" y="62"/>
                    </a:lnTo>
                    <a:lnTo>
                      <a:pt x="26" y="6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7915" name="Freeform 446"/>
              <p:cNvSpPr>
                <a:spLocks/>
              </p:cNvSpPr>
              <p:nvPr/>
            </p:nvSpPr>
            <p:spPr bwMode="auto">
              <a:xfrm>
                <a:off x="5101" y="2658"/>
                <a:ext cx="97" cy="62"/>
              </a:xfrm>
              <a:custGeom>
                <a:avLst/>
                <a:gdLst>
                  <a:gd name="T0" fmla="*/ 41 w 97"/>
                  <a:gd name="T1" fmla="*/ 11 h 62"/>
                  <a:gd name="T2" fmla="*/ 46 w 97"/>
                  <a:gd name="T3" fmla="*/ 5 h 62"/>
                  <a:gd name="T4" fmla="*/ 56 w 97"/>
                  <a:gd name="T5" fmla="*/ 5 h 62"/>
                  <a:gd name="T6" fmla="*/ 61 w 97"/>
                  <a:gd name="T7" fmla="*/ 0 h 62"/>
                  <a:gd name="T8" fmla="*/ 92 w 97"/>
                  <a:gd name="T9" fmla="*/ 0 h 62"/>
                  <a:gd name="T10" fmla="*/ 92 w 97"/>
                  <a:gd name="T11" fmla="*/ 5 h 62"/>
                  <a:gd name="T12" fmla="*/ 97 w 97"/>
                  <a:gd name="T13" fmla="*/ 5 h 62"/>
                  <a:gd name="T14" fmla="*/ 97 w 97"/>
                  <a:gd name="T15" fmla="*/ 11 h 62"/>
                  <a:gd name="T16" fmla="*/ 92 w 97"/>
                  <a:gd name="T17" fmla="*/ 11 h 62"/>
                  <a:gd name="T18" fmla="*/ 77 w 97"/>
                  <a:gd name="T19" fmla="*/ 26 h 62"/>
                  <a:gd name="T20" fmla="*/ 72 w 97"/>
                  <a:gd name="T21" fmla="*/ 26 h 62"/>
                  <a:gd name="T22" fmla="*/ 56 w 97"/>
                  <a:gd name="T23" fmla="*/ 41 h 62"/>
                  <a:gd name="T24" fmla="*/ 51 w 97"/>
                  <a:gd name="T25" fmla="*/ 41 h 62"/>
                  <a:gd name="T26" fmla="*/ 51 w 97"/>
                  <a:gd name="T27" fmla="*/ 47 h 62"/>
                  <a:gd name="T28" fmla="*/ 41 w 97"/>
                  <a:gd name="T29" fmla="*/ 47 h 62"/>
                  <a:gd name="T30" fmla="*/ 41 w 97"/>
                  <a:gd name="T31" fmla="*/ 52 h 62"/>
                  <a:gd name="T32" fmla="*/ 36 w 97"/>
                  <a:gd name="T33" fmla="*/ 52 h 62"/>
                  <a:gd name="T34" fmla="*/ 31 w 97"/>
                  <a:gd name="T35" fmla="*/ 57 h 62"/>
                  <a:gd name="T36" fmla="*/ 16 w 97"/>
                  <a:gd name="T37" fmla="*/ 57 h 62"/>
                  <a:gd name="T38" fmla="*/ 16 w 97"/>
                  <a:gd name="T39" fmla="*/ 62 h 62"/>
                  <a:gd name="T40" fmla="*/ 16 w 97"/>
                  <a:gd name="T41" fmla="*/ 57 h 62"/>
                  <a:gd name="T42" fmla="*/ 5 w 97"/>
                  <a:gd name="T43" fmla="*/ 57 h 62"/>
                  <a:gd name="T44" fmla="*/ 0 w 97"/>
                  <a:gd name="T45" fmla="*/ 52 h 62"/>
                  <a:gd name="T46" fmla="*/ 0 w 97"/>
                  <a:gd name="T47" fmla="*/ 36 h 62"/>
                  <a:gd name="T48" fmla="*/ 10 w 97"/>
                  <a:gd name="T49" fmla="*/ 26 h 62"/>
                  <a:gd name="T50" fmla="*/ 16 w 97"/>
                  <a:gd name="T51" fmla="*/ 26 h 62"/>
                  <a:gd name="T52" fmla="*/ 16 w 97"/>
                  <a:gd name="T53" fmla="*/ 21 h 62"/>
                  <a:gd name="T54" fmla="*/ 21 w 97"/>
                  <a:gd name="T55" fmla="*/ 21 h 62"/>
                  <a:gd name="T56" fmla="*/ 21 w 97"/>
                  <a:gd name="T57" fmla="*/ 16 h 62"/>
                  <a:gd name="T58" fmla="*/ 31 w 97"/>
                  <a:gd name="T59" fmla="*/ 16 h 62"/>
                  <a:gd name="T60" fmla="*/ 36 w 97"/>
                  <a:gd name="T61" fmla="*/ 11 h 62"/>
                  <a:gd name="T62" fmla="*/ 41 w 97"/>
                  <a:gd name="T63" fmla="*/ 11 h 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7"/>
                  <a:gd name="T97" fmla="*/ 0 h 62"/>
                  <a:gd name="T98" fmla="*/ 97 w 97"/>
                  <a:gd name="T99" fmla="*/ 62 h 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7" h="62">
                    <a:moveTo>
                      <a:pt x="41" y="11"/>
                    </a:moveTo>
                    <a:lnTo>
                      <a:pt x="46" y="5"/>
                    </a:lnTo>
                    <a:lnTo>
                      <a:pt x="56" y="5"/>
                    </a:lnTo>
                    <a:lnTo>
                      <a:pt x="61" y="0"/>
                    </a:lnTo>
                    <a:lnTo>
                      <a:pt x="92" y="0"/>
                    </a:lnTo>
                    <a:lnTo>
                      <a:pt x="92" y="5"/>
                    </a:lnTo>
                    <a:lnTo>
                      <a:pt x="97" y="5"/>
                    </a:lnTo>
                    <a:lnTo>
                      <a:pt x="97" y="11"/>
                    </a:lnTo>
                    <a:lnTo>
                      <a:pt x="92" y="11"/>
                    </a:lnTo>
                    <a:lnTo>
                      <a:pt x="77" y="26"/>
                    </a:lnTo>
                    <a:lnTo>
                      <a:pt x="72" y="26"/>
                    </a:lnTo>
                    <a:lnTo>
                      <a:pt x="56" y="41"/>
                    </a:lnTo>
                    <a:lnTo>
                      <a:pt x="51" y="41"/>
                    </a:lnTo>
                    <a:lnTo>
                      <a:pt x="51" y="47"/>
                    </a:lnTo>
                    <a:lnTo>
                      <a:pt x="41" y="47"/>
                    </a:lnTo>
                    <a:lnTo>
                      <a:pt x="41" y="52"/>
                    </a:lnTo>
                    <a:lnTo>
                      <a:pt x="36" y="52"/>
                    </a:lnTo>
                    <a:lnTo>
                      <a:pt x="31" y="57"/>
                    </a:lnTo>
                    <a:lnTo>
                      <a:pt x="16" y="57"/>
                    </a:lnTo>
                    <a:lnTo>
                      <a:pt x="16" y="62"/>
                    </a:lnTo>
                    <a:lnTo>
                      <a:pt x="16" y="57"/>
                    </a:lnTo>
                    <a:lnTo>
                      <a:pt x="5" y="57"/>
                    </a:lnTo>
                    <a:lnTo>
                      <a:pt x="0" y="52"/>
                    </a:lnTo>
                    <a:lnTo>
                      <a:pt x="0" y="36"/>
                    </a:lnTo>
                    <a:lnTo>
                      <a:pt x="10" y="26"/>
                    </a:lnTo>
                    <a:lnTo>
                      <a:pt x="16" y="26"/>
                    </a:lnTo>
                    <a:lnTo>
                      <a:pt x="16" y="21"/>
                    </a:lnTo>
                    <a:lnTo>
                      <a:pt x="21" y="21"/>
                    </a:lnTo>
                    <a:lnTo>
                      <a:pt x="21" y="16"/>
                    </a:lnTo>
                    <a:lnTo>
                      <a:pt x="31" y="16"/>
                    </a:lnTo>
                    <a:lnTo>
                      <a:pt x="36" y="11"/>
                    </a:lnTo>
                    <a:lnTo>
                      <a:pt x="41" y="11"/>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97916" name="Freeform 447"/>
              <p:cNvSpPr>
                <a:spLocks/>
              </p:cNvSpPr>
              <p:nvPr/>
            </p:nvSpPr>
            <p:spPr bwMode="auto">
              <a:xfrm>
                <a:off x="5106" y="2658"/>
                <a:ext cx="87" cy="57"/>
              </a:xfrm>
              <a:custGeom>
                <a:avLst/>
                <a:gdLst>
                  <a:gd name="T0" fmla="*/ 36 w 87"/>
                  <a:gd name="T1" fmla="*/ 11 h 57"/>
                  <a:gd name="T2" fmla="*/ 41 w 87"/>
                  <a:gd name="T3" fmla="*/ 5 h 57"/>
                  <a:gd name="T4" fmla="*/ 56 w 87"/>
                  <a:gd name="T5" fmla="*/ 5 h 57"/>
                  <a:gd name="T6" fmla="*/ 62 w 87"/>
                  <a:gd name="T7" fmla="*/ 0 h 57"/>
                  <a:gd name="T8" fmla="*/ 87 w 87"/>
                  <a:gd name="T9" fmla="*/ 0 h 57"/>
                  <a:gd name="T10" fmla="*/ 87 w 87"/>
                  <a:gd name="T11" fmla="*/ 11 h 57"/>
                  <a:gd name="T12" fmla="*/ 77 w 87"/>
                  <a:gd name="T13" fmla="*/ 21 h 57"/>
                  <a:gd name="T14" fmla="*/ 72 w 87"/>
                  <a:gd name="T15" fmla="*/ 21 h 57"/>
                  <a:gd name="T16" fmla="*/ 72 w 87"/>
                  <a:gd name="T17" fmla="*/ 26 h 57"/>
                  <a:gd name="T18" fmla="*/ 67 w 87"/>
                  <a:gd name="T19" fmla="*/ 26 h 57"/>
                  <a:gd name="T20" fmla="*/ 62 w 87"/>
                  <a:gd name="T21" fmla="*/ 31 h 57"/>
                  <a:gd name="T22" fmla="*/ 56 w 87"/>
                  <a:gd name="T23" fmla="*/ 31 h 57"/>
                  <a:gd name="T24" fmla="*/ 56 w 87"/>
                  <a:gd name="T25" fmla="*/ 36 h 57"/>
                  <a:gd name="T26" fmla="*/ 51 w 87"/>
                  <a:gd name="T27" fmla="*/ 36 h 57"/>
                  <a:gd name="T28" fmla="*/ 46 w 87"/>
                  <a:gd name="T29" fmla="*/ 41 h 57"/>
                  <a:gd name="T30" fmla="*/ 41 w 87"/>
                  <a:gd name="T31" fmla="*/ 41 h 57"/>
                  <a:gd name="T32" fmla="*/ 36 w 87"/>
                  <a:gd name="T33" fmla="*/ 47 h 57"/>
                  <a:gd name="T34" fmla="*/ 31 w 87"/>
                  <a:gd name="T35" fmla="*/ 47 h 57"/>
                  <a:gd name="T36" fmla="*/ 31 w 87"/>
                  <a:gd name="T37" fmla="*/ 52 h 57"/>
                  <a:gd name="T38" fmla="*/ 21 w 87"/>
                  <a:gd name="T39" fmla="*/ 52 h 57"/>
                  <a:gd name="T40" fmla="*/ 16 w 87"/>
                  <a:gd name="T41" fmla="*/ 57 h 57"/>
                  <a:gd name="T42" fmla="*/ 11 w 87"/>
                  <a:gd name="T43" fmla="*/ 52 h 57"/>
                  <a:gd name="T44" fmla="*/ 5 w 87"/>
                  <a:gd name="T45" fmla="*/ 52 h 57"/>
                  <a:gd name="T46" fmla="*/ 5 w 87"/>
                  <a:gd name="T47" fmla="*/ 47 h 57"/>
                  <a:gd name="T48" fmla="*/ 0 w 87"/>
                  <a:gd name="T49" fmla="*/ 47 h 57"/>
                  <a:gd name="T50" fmla="*/ 0 w 87"/>
                  <a:gd name="T51" fmla="*/ 36 h 57"/>
                  <a:gd name="T52" fmla="*/ 5 w 87"/>
                  <a:gd name="T53" fmla="*/ 31 h 57"/>
                  <a:gd name="T54" fmla="*/ 5 w 87"/>
                  <a:gd name="T55" fmla="*/ 26 h 57"/>
                  <a:gd name="T56" fmla="*/ 11 w 87"/>
                  <a:gd name="T57" fmla="*/ 26 h 57"/>
                  <a:gd name="T58" fmla="*/ 21 w 87"/>
                  <a:gd name="T59" fmla="*/ 16 h 57"/>
                  <a:gd name="T60" fmla="*/ 31 w 87"/>
                  <a:gd name="T61" fmla="*/ 16 h 57"/>
                  <a:gd name="T62" fmla="*/ 31 w 87"/>
                  <a:gd name="T63" fmla="*/ 11 h 57"/>
                  <a:gd name="T64" fmla="*/ 36 w 87"/>
                  <a:gd name="T65" fmla="*/ 11 h 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57"/>
                  <a:gd name="T101" fmla="*/ 87 w 87"/>
                  <a:gd name="T102" fmla="*/ 57 h 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57">
                    <a:moveTo>
                      <a:pt x="36" y="11"/>
                    </a:moveTo>
                    <a:lnTo>
                      <a:pt x="41" y="5"/>
                    </a:lnTo>
                    <a:lnTo>
                      <a:pt x="56" y="5"/>
                    </a:lnTo>
                    <a:lnTo>
                      <a:pt x="62" y="0"/>
                    </a:lnTo>
                    <a:lnTo>
                      <a:pt x="87" y="0"/>
                    </a:lnTo>
                    <a:lnTo>
                      <a:pt x="87" y="11"/>
                    </a:lnTo>
                    <a:lnTo>
                      <a:pt x="77" y="21"/>
                    </a:lnTo>
                    <a:lnTo>
                      <a:pt x="72" y="21"/>
                    </a:lnTo>
                    <a:lnTo>
                      <a:pt x="72" y="26"/>
                    </a:lnTo>
                    <a:lnTo>
                      <a:pt x="67" y="26"/>
                    </a:lnTo>
                    <a:lnTo>
                      <a:pt x="62" y="31"/>
                    </a:lnTo>
                    <a:lnTo>
                      <a:pt x="56" y="31"/>
                    </a:lnTo>
                    <a:lnTo>
                      <a:pt x="56" y="36"/>
                    </a:lnTo>
                    <a:lnTo>
                      <a:pt x="51" y="36"/>
                    </a:lnTo>
                    <a:lnTo>
                      <a:pt x="46" y="41"/>
                    </a:lnTo>
                    <a:lnTo>
                      <a:pt x="41" y="41"/>
                    </a:lnTo>
                    <a:lnTo>
                      <a:pt x="36" y="47"/>
                    </a:lnTo>
                    <a:lnTo>
                      <a:pt x="31" y="47"/>
                    </a:lnTo>
                    <a:lnTo>
                      <a:pt x="31" y="52"/>
                    </a:lnTo>
                    <a:lnTo>
                      <a:pt x="21" y="52"/>
                    </a:lnTo>
                    <a:lnTo>
                      <a:pt x="16" y="57"/>
                    </a:lnTo>
                    <a:lnTo>
                      <a:pt x="11" y="52"/>
                    </a:lnTo>
                    <a:lnTo>
                      <a:pt x="5" y="52"/>
                    </a:lnTo>
                    <a:lnTo>
                      <a:pt x="5" y="47"/>
                    </a:lnTo>
                    <a:lnTo>
                      <a:pt x="0" y="47"/>
                    </a:lnTo>
                    <a:lnTo>
                      <a:pt x="0" y="36"/>
                    </a:lnTo>
                    <a:lnTo>
                      <a:pt x="5" y="31"/>
                    </a:lnTo>
                    <a:lnTo>
                      <a:pt x="5" y="26"/>
                    </a:lnTo>
                    <a:lnTo>
                      <a:pt x="11" y="26"/>
                    </a:lnTo>
                    <a:lnTo>
                      <a:pt x="21" y="16"/>
                    </a:lnTo>
                    <a:lnTo>
                      <a:pt x="31" y="16"/>
                    </a:lnTo>
                    <a:lnTo>
                      <a:pt x="31" y="11"/>
                    </a:lnTo>
                    <a:lnTo>
                      <a:pt x="36" y="11"/>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7917" name="Freeform 448"/>
              <p:cNvSpPr>
                <a:spLocks/>
              </p:cNvSpPr>
              <p:nvPr/>
            </p:nvSpPr>
            <p:spPr bwMode="auto">
              <a:xfrm>
                <a:off x="5111" y="2658"/>
                <a:ext cx="82" cy="52"/>
              </a:xfrm>
              <a:custGeom>
                <a:avLst/>
                <a:gdLst>
                  <a:gd name="T0" fmla="*/ 36 w 82"/>
                  <a:gd name="T1" fmla="*/ 11 h 52"/>
                  <a:gd name="T2" fmla="*/ 41 w 82"/>
                  <a:gd name="T3" fmla="*/ 5 h 52"/>
                  <a:gd name="T4" fmla="*/ 57 w 82"/>
                  <a:gd name="T5" fmla="*/ 5 h 52"/>
                  <a:gd name="T6" fmla="*/ 62 w 82"/>
                  <a:gd name="T7" fmla="*/ 0 h 52"/>
                  <a:gd name="T8" fmla="*/ 82 w 82"/>
                  <a:gd name="T9" fmla="*/ 0 h 52"/>
                  <a:gd name="T10" fmla="*/ 82 w 82"/>
                  <a:gd name="T11" fmla="*/ 11 h 52"/>
                  <a:gd name="T12" fmla="*/ 77 w 82"/>
                  <a:gd name="T13" fmla="*/ 11 h 52"/>
                  <a:gd name="T14" fmla="*/ 77 w 82"/>
                  <a:gd name="T15" fmla="*/ 16 h 52"/>
                  <a:gd name="T16" fmla="*/ 72 w 82"/>
                  <a:gd name="T17" fmla="*/ 16 h 52"/>
                  <a:gd name="T18" fmla="*/ 72 w 82"/>
                  <a:gd name="T19" fmla="*/ 21 h 52"/>
                  <a:gd name="T20" fmla="*/ 67 w 82"/>
                  <a:gd name="T21" fmla="*/ 21 h 52"/>
                  <a:gd name="T22" fmla="*/ 57 w 82"/>
                  <a:gd name="T23" fmla="*/ 31 h 52"/>
                  <a:gd name="T24" fmla="*/ 51 w 82"/>
                  <a:gd name="T25" fmla="*/ 31 h 52"/>
                  <a:gd name="T26" fmla="*/ 46 w 82"/>
                  <a:gd name="T27" fmla="*/ 36 h 52"/>
                  <a:gd name="T28" fmla="*/ 41 w 82"/>
                  <a:gd name="T29" fmla="*/ 36 h 52"/>
                  <a:gd name="T30" fmla="*/ 41 w 82"/>
                  <a:gd name="T31" fmla="*/ 41 h 52"/>
                  <a:gd name="T32" fmla="*/ 36 w 82"/>
                  <a:gd name="T33" fmla="*/ 41 h 52"/>
                  <a:gd name="T34" fmla="*/ 31 w 82"/>
                  <a:gd name="T35" fmla="*/ 47 h 52"/>
                  <a:gd name="T36" fmla="*/ 21 w 82"/>
                  <a:gd name="T37" fmla="*/ 47 h 52"/>
                  <a:gd name="T38" fmla="*/ 16 w 82"/>
                  <a:gd name="T39" fmla="*/ 52 h 52"/>
                  <a:gd name="T40" fmla="*/ 11 w 82"/>
                  <a:gd name="T41" fmla="*/ 52 h 52"/>
                  <a:gd name="T42" fmla="*/ 11 w 82"/>
                  <a:gd name="T43" fmla="*/ 47 h 52"/>
                  <a:gd name="T44" fmla="*/ 6 w 82"/>
                  <a:gd name="T45" fmla="*/ 47 h 52"/>
                  <a:gd name="T46" fmla="*/ 6 w 82"/>
                  <a:gd name="T47" fmla="*/ 41 h 52"/>
                  <a:gd name="T48" fmla="*/ 0 w 82"/>
                  <a:gd name="T49" fmla="*/ 41 h 52"/>
                  <a:gd name="T50" fmla="*/ 0 w 82"/>
                  <a:gd name="T51" fmla="*/ 36 h 52"/>
                  <a:gd name="T52" fmla="*/ 6 w 82"/>
                  <a:gd name="T53" fmla="*/ 31 h 52"/>
                  <a:gd name="T54" fmla="*/ 6 w 82"/>
                  <a:gd name="T55" fmla="*/ 26 h 52"/>
                  <a:gd name="T56" fmla="*/ 11 w 82"/>
                  <a:gd name="T57" fmla="*/ 26 h 52"/>
                  <a:gd name="T58" fmla="*/ 11 w 82"/>
                  <a:gd name="T59" fmla="*/ 21 h 52"/>
                  <a:gd name="T60" fmla="*/ 16 w 82"/>
                  <a:gd name="T61" fmla="*/ 21 h 52"/>
                  <a:gd name="T62" fmla="*/ 21 w 82"/>
                  <a:gd name="T63" fmla="*/ 16 h 52"/>
                  <a:gd name="T64" fmla="*/ 26 w 82"/>
                  <a:gd name="T65" fmla="*/ 16 h 52"/>
                  <a:gd name="T66" fmla="*/ 31 w 82"/>
                  <a:gd name="T67" fmla="*/ 11 h 52"/>
                  <a:gd name="T68" fmla="*/ 36 w 82"/>
                  <a:gd name="T69" fmla="*/ 11 h 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2"/>
                  <a:gd name="T106" fmla="*/ 0 h 52"/>
                  <a:gd name="T107" fmla="*/ 82 w 82"/>
                  <a:gd name="T108" fmla="*/ 52 h 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2" h="52">
                    <a:moveTo>
                      <a:pt x="36" y="11"/>
                    </a:moveTo>
                    <a:lnTo>
                      <a:pt x="41" y="5"/>
                    </a:lnTo>
                    <a:lnTo>
                      <a:pt x="57" y="5"/>
                    </a:lnTo>
                    <a:lnTo>
                      <a:pt x="62" y="0"/>
                    </a:lnTo>
                    <a:lnTo>
                      <a:pt x="82" y="0"/>
                    </a:lnTo>
                    <a:lnTo>
                      <a:pt x="82" y="11"/>
                    </a:lnTo>
                    <a:lnTo>
                      <a:pt x="77" y="11"/>
                    </a:lnTo>
                    <a:lnTo>
                      <a:pt x="77" y="16"/>
                    </a:lnTo>
                    <a:lnTo>
                      <a:pt x="72" y="16"/>
                    </a:lnTo>
                    <a:lnTo>
                      <a:pt x="72" y="21"/>
                    </a:lnTo>
                    <a:lnTo>
                      <a:pt x="67" y="21"/>
                    </a:lnTo>
                    <a:lnTo>
                      <a:pt x="57" y="31"/>
                    </a:lnTo>
                    <a:lnTo>
                      <a:pt x="51" y="31"/>
                    </a:lnTo>
                    <a:lnTo>
                      <a:pt x="46" y="36"/>
                    </a:lnTo>
                    <a:lnTo>
                      <a:pt x="41" y="36"/>
                    </a:lnTo>
                    <a:lnTo>
                      <a:pt x="41" y="41"/>
                    </a:lnTo>
                    <a:lnTo>
                      <a:pt x="36" y="41"/>
                    </a:lnTo>
                    <a:lnTo>
                      <a:pt x="31" y="47"/>
                    </a:lnTo>
                    <a:lnTo>
                      <a:pt x="21" y="47"/>
                    </a:lnTo>
                    <a:lnTo>
                      <a:pt x="16" y="52"/>
                    </a:lnTo>
                    <a:lnTo>
                      <a:pt x="11" y="52"/>
                    </a:lnTo>
                    <a:lnTo>
                      <a:pt x="11" y="47"/>
                    </a:lnTo>
                    <a:lnTo>
                      <a:pt x="6" y="47"/>
                    </a:lnTo>
                    <a:lnTo>
                      <a:pt x="6" y="41"/>
                    </a:lnTo>
                    <a:lnTo>
                      <a:pt x="0" y="41"/>
                    </a:lnTo>
                    <a:lnTo>
                      <a:pt x="0" y="36"/>
                    </a:lnTo>
                    <a:lnTo>
                      <a:pt x="6" y="31"/>
                    </a:lnTo>
                    <a:lnTo>
                      <a:pt x="6" y="26"/>
                    </a:lnTo>
                    <a:lnTo>
                      <a:pt x="11" y="26"/>
                    </a:lnTo>
                    <a:lnTo>
                      <a:pt x="11" y="21"/>
                    </a:lnTo>
                    <a:lnTo>
                      <a:pt x="16" y="21"/>
                    </a:lnTo>
                    <a:lnTo>
                      <a:pt x="21" y="16"/>
                    </a:lnTo>
                    <a:lnTo>
                      <a:pt x="26" y="16"/>
                    </a:lnTo>
                    <a:lnTo>
                      <a:pt x="31" y="11"/>
                    </a:lnTo>
                    <a:lnTo>
                      <a:pt x="36" y="11"/>
                    </a:lnTo>
                    <a:close/>
                  </a:path>
                </a:pathLst>
              </a:custGeom>
              <a:solidFill>
                <a:srgbClr val="FF683A"/>
              </a:solidFill>
              <a:ln w="9525">
                <a:noFill/>
                <a:round/>
                <a:headEnd/>
                <a:tailEnd/>
              </a:ln>
            </p:spPr>
            <p:txBody>
              <a:bodyPr/>
              <a:lstStyle/>
              <a:p>
                <a:endParaRPr lang="es-ES_tradnl">
                  <a:solidFill>
                    <a:srgbClr val="000000"/>
                  </a:solidFill>
                </a:endParaRPr>
              </a:p>
            </p:txBody>
          </p:sp>
          <p:sp>
            <p:nvSpPr>
              <p:cNvPr id="497918" name="Freeform 449"/>
              <p:cNvSpPr>
                <a:spLocks/>
              </p:cNvSpPr>
              <p:nvPr/>
            </p:nvSpPr>
            <p:spPr bwMode="auto">
              <a:xfrm>
                <a:off x="5122" y="2658"/>
                <a:ext cx="71" cy="47"/>
              </a:xfrm>
              <a:custGeom>
                <a:avLst/>
                <a:gdLst>
                  <a:gd name="T0" fmla="*/ 30 w 71"/>
                  <a:gd name="T1" fmla="*/ 11 h 47"/>
                  <a:gd name="T2" fmla="*/ 35 w 71"/>
                  <a:gd name="T3" fmla="*/ 5 h 47"/>
                  <a:gd name="T4" fmla="*/ 46 w 71"/>
                  <a:gd name="T5" fmla="*/ 5 h 47"/>
                  <a:gd name="T6" fmla="*/ 51 w 71"/>
                  <a:gd name="T7" fmla="*/ 0 h 47"/>
                  <a:gd name="T8" fmla="*/ 66 w 71"/>
                  <a:gd name="T9" fmla="*/ 0 h 47"/>
                  <a:gd name="T10" fmla="*/ 66 w 71"/>
                  <a:gd name="T11" fmla="*/ 5 h 47"/>
                  <a:gd name="T12" fmla="*/ 71 w 71"/>
                  <a:gd name="T13" fmla="*/ 5 h 47"/>
                  <a:gd name="T14" fmla="*/ 71 w 71"/>
                  <a:gd name="T15" fmla="*/ 11 h 47"/>
                  <a:gd name="T16" fmla="*/ 66 w 71"/>
                  <a:gd name="T17" fmla="*/ 11 h 47"/>
                  <a:gd name="T18" fmla="*/ 66 w 71"/>
                  <a:gd name="T19" fmla="*/ 16 h 47"/>
                  <a:gd name="T20" fmla="*/ 61 w 71"/>
                  <a:gd name="T21" fmla="*/ 16 h 47"/>
                  <a:gd name="T22" fmla="*/ 51 w 71"/>
                  <a:gd name="T23" fmla="*/ 26 h 47"/>
                  <a:gd name="T24" fmla="*/ 46 w 71"/>
                  <a:gd name="T25" fmla="*/ 26 h 47"/>
                  <a:gd name="T26" fmla="*/ 40 w 71"/>
                  <a:gd name="T27" fmla="*/ 31 h 47"/>
                  <a:gd name="T28" fmla="*/ 35 w 71"/>
                  <a:gd name="T29" fmla="*/ 31 h 47"/>
                  <a:gd name="T30" fmla="*/ 35 w 71"/>
                  <a:gd name="T31" fmla="*/ 36 h 47"/>
                  <a:gd name="T32" fmla="*/ 25 w 71"/>
                  <a:gd name="T33" fmla="*/ 36 h 47"/>
                  <a:gd name="T34" fmla="*/ 25 w 71"/>
                  <a:gd name="T35" fmla="*/ 41 h 47"/>
                  <a:gd name="T36" fmla="*/ 15 w 71"/>
                  <a:gd name="T37" fmla="*/ 41 h 47"/>
                  <a:gd name="T38" fmla="*/ 15 w 71"/>
                  <a:gd name="T39" fmla="*/ 47 h 47"/>
                  <a:gd name="T40" fmla="*/ 5 w 71"/>
                  <a:gd name="T41" fmla="*/ 47 h 47"/>
                  <a:gd name="T42" fmla="*/ 5 w 71"/>
                  <a:gd name="T43" fmla="*/ 41 h 47"/>
                  <a:gd name="T44" fmla="*/ 0 w 71"/>
                  <a:gd name="T45" fmla="*/ 41 h 47"/>
                  <a:gd name="T46" fmla="*/ 0 w 71"/>
                  <a:gd name="T47" fmla="*/ 26 h 47"/>
                  <a:gd name="T48" fmla="*/ 5 w 71"/>
                  <a:gd name="T49" fmla="*/ 26 h 47"/>
                  <a:gd name="T50" fmla="*/ 5 w 71"/>
                  <a:gd name="T51" fmla="*/ 21 h 47"/>
                  <a:gd name="T52" fmla="*/ 10 w 71"/>
                  <a:gd name="T53" fmla="*/ 21 h 47"/>
                  <a:gd name="T54" fmla="*/ 10 w 71"/>
                  <a:gd name="T55" fmla="*/ 16 h 47"/>
                  <a:gd name="T56" fmla="*/ 20 w 71"/>
                  <a:gd name="T57" fmla="*/ 16 h 47"/>
                  <a:gd name="T58" fmla="*/ 25 w 71"/>
                  <a:gd name="T59" fmla="*/ 11 h 47"/>
                  <a:gd name="T60" fmla="*/ 30 w 71"/>
                  <a:gd name="T61" fmla="*/ 11 h 4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47"/>
                  <a:gd name="T95" fmla="*/ 71 w 71"/>
                  <a:gd name="T96" fmla="*/ 47 h 4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47">
                    <a:moveTo>
                      <a:pt x="30" y="11"/>
                    </a:moveTo>
                    <a:lnTo>
                      <a:pt x="35" y="5"/>
                    </a:lnTo>
                    <a:lnTo>
                      <a:pt x="46" y="5"/>
                    </a:lnTo>
                    <a:lnTo>
                      <a:pt x="51" y="0"/>
                    </a:lnTo>
                    <a:lnTo>
                      <a:pt x="66" y="0"/>
                    </a:lnTo>
                    <a:lnTo>
                      <a:pt x="66" y="5"/>
                    </a:lnTo>
                    <a:lnTo>
                      <a:pt x="71" y="5"/>
                    </a:lnTo>
                    <a:lnTo>
                      <a:pt x="71" y="11"/>
                    </a:lnTo>
                    <a:lnTo>
                      <a:pt x="66" y="11"/>
                    </a:lnTo>
                    <a:lnTo>
                      <a:pt x="66" y="16"/>
                    </a:lnTo>
                    <a:lnTo>
                      <a:pt x="61" y="16"/>
                    </a:lnTo>
                    <a:lnTo>
                      <a:pt x="51" y="26"/>
                    </a:lnTo>
                    <a:lnTo>
                      <a:pt x="46" y="26"/>
                    </a:lnTo>
                    <a:lnTo>
                      <a:pt x="40" y="31"/>
                    </a:lnTo>
                    <a:lnTo>
                      <a:pt x="35" y="31"/>
                    </a:lnTo>
                    <a:lnTo>
                      <a:pt x="35" y="36"/>
                    </a:lnTo>
                    <a:lnTo>
                      <a:pt x="25" y="36"/>
                    </a:lnTo>
                    <a:lnTo>
                      <a:pt x="25" y="41"/>
                    </a:lnTo>
                    <a:lnTo>
                      <a:pt x="15" y="41"/>
                    </a:lnTo>
                    <a:lnTo>
                      <a:pt x="15" y="47"/>
                    </a:lnTo>
                    <a:lnTo>
                      <a:pt x="5" y="47"/>
                    </a:lnTo>
                    <a:lnTo>
                      <a:pt x="5" y="41"/>
                    </a:lnTo>
                    <a:lnTo>
                      <a:pt x="0" y="41"/>
                    </a:lnTo>
                    <a:lnTo>
                      <a:pt x="0" y="26"/>
                    </a:lnTo>
                    <a:lnTo>
                      <a:pt x="5" y="26"/>
                    </a:lnTo>
                    <a:lnTo>
                      <a:pt x="5" y="21"/>
                    </a:lnTo>
                    <a:lnTo>
                      <a:pt x="10" y="21"/>
                    </a:lnTo>
                    <a:lnTo>
                      <a:pt x="10" y="16"/>
                    </a:lnTo>
                    <a:lnTo>
                      <a:pt x="20" y="16"/>
                    </a:lnTo>
                    <a:lnTo>
                      <a:pt x="25" y="11"/>
                    </a:lnTo>
                    <a:lnTo>
                      <a:pt x="30" y="11"/>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7919" name="Freeform 450"/>
              <p:cNvSpPr>
                <a:spLocks/>
              </p:cNvSpPr>
              <p:nvPr/>
            </p:nvSpPr>
            <p:spPr bwMode="auto">
              <a:xfrm>
                <a:off x="5127" y="2658"/>
                <a:ext cx="66" cy="41"/>
              </a:xfrm>
              <a:custGeom>
                <a:avLst/>
                <a:gdLst>
                  <a:gd name="T0" fmla="*/ 25 w 66"/>
                  <a:gd name="T1" fmla="*/ 11 h 41"/>
                  <a:gd name="T2" fmla="*/ 30 w 66"/>
                  <a:gd name="T3" fmla="*/ 5 h 41"/>
                  <a:gd name="T4" fmla="*/ 51 w 66"/>
                  <a:gd name="T5" fmla="*/ 5 h 41"/>
                  <a:gd name="T6" fmla="*/ 51 w 66"/>
                  <a:gd name="T7" fmla="*/ 0 h 41"/>
                  <a:gd name="T8" fmla="*/ 61 w 66"/>
                  <a:gd name="T9" fmla="*/ 0 h 41"/>
                  <a:gd name="T10" fmla="*/ 61 w 66"/>
                  <a:gd name="T11" fmla="*/ 5 h 41"/>
                  <a:gd name="T12" fmla="*/ 66 w 66"/>
                  <a:gd name="T13" fmla="*/ 5 h 41"/>
                  <a:gd name="T14" fmla="*/ 51 w 66"/>
                  <a:gd name="T15" fmla="*/ 21 h 41"/>
                  <a:gd name="T16" fmla="*/ 46 w 66"/>
                  <a:gd name="T17" fmla="*/ 21 h 41"/>
                  <a:gd name="T18" fmla="*/ 35 w 66"/>
                  <a:gd name="T19" fmla="*/ 31 h 41"/>
                  <a:gd name="T20" fmla="*/ 30 w 66"/>
                  <a:gd name="T21" fmla="*/ 31 h 41"/>
                  <a:gd name="T22" fmla="*/ 25 w 66"/>
                  <a:gd name="T23" fmla="*/ 36 h 41"/>
                  <a:gd name="T24" fmla="*/ 15 w 66"/>
                  <a:gd name="T25" fmla="*/ 36 h 41"/>
                  <a:gd name="T26" fmla="*/ 15 w 66"/>
                  <a:gd name="T27" fmla="*/ 41 h 41"/>
                  <a:gd name="T28" fmla="*/ 5 w 66"/>
                  <a:gd name="T29" fmla="*/ 41 h 41"/>
                  <a:gd name="T30" fmla="*/ 5 w 66"/>
                  <a:gd name="T31" fmla="*/ 36 h 41"/>
                  <a:gd name="T32" fmla="*/ 0 w 66"/>
                  <a:gd name="T33" fmla="*/ 36 h 41"/>
                  <a:gd name="T34" fmla="*/ 0 w 66"/>
                  <a:gd name="T35" fmla="*/ 26 h 41"/>
                  <a:gd name="T36" fmla="*/ 5 w 66"/>
                  <a:gd name="T37" fmla="*/ 21 h 41"/>
                  <a:gd name="T38" fmla="*/ 10 w 66"/>
                  <a:gd name="T39" fmla="*/ 21 h 41"/>
                  <a:gd name="T40" fmla="*/ 10 w 66"/>
                  <a:gd name="T41" fmla="*/ 16 h 41"/>
                  <a:gd name="T42" fmla="*/ 15 w 66"/>
                  <a:gd name="T43" fmla="*/ 16 h 41"/>
                  <a:gd name="T44" fmla="*/ 20 w 66"/>
                  <a:gd name="T45" fmla="*/ 11 h 41"/>
                  <a:gd name="T46" fmla="*/ 25 w 66"/>
                  <a:gd name="T47" fmla="*/ 11 h 4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6"/>
                  <a:gd name="T73" fmla="*/ 0 h 41"/>
                  <a:gd name="T74" fmla="*/ 66 w 66"/>
                  <a:gd name="T75" fmla="*/ 41 h 4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6" h="41">
                    <a:moveTo>
                      <a:pt x="25" y="11"/>
                    </a:moveTo>
                    <a:lnTo>
                      <a:pt x="30" y="5"/>
                    </a:lnTo>
                    <a:lnTo>
                      <a:pt x="51" y="5"/>
                    </a:lnTo>
                    <a:lnTo>
                      <a:pt x="51" y="0"/>
                    </a:lnTo>
                    <a:lnTo>
                      <a:pt x="61" y="0"/>
                    </a:lnTo>
                    <a:lnTo>
                      <a:pt x="61" y="5"/>
                    </a:lnTo>
                    <a:lnTo>
                      <a:pt x="66" y="5"/>
                    </a:lnTo>
                    <a:lnTo>
                      <a:pt x="51" y="21"/>
                    </a:lnTo>
                    <a:lnTo>
                      <a:pt x="46" y="21"/>
                    </a:lnTo>
                    <a:lnTo>
                      <a:pt x="35" y="31"/>
                    </a:lnTo>
                    <a:lnTo>
                      <a:pt x="30" y="31"/>
                    </a:lnTo>
                    <a:lnTo>
                      <a:pt x="25" y="36"/>
                    </a:lnTo>
                    <a:lnTo>
                      <a:pt x="15" y="36"/>
                    </a:lnTo>
                    <a:lnTo>
                      <a:pt x="15" y="41"/>
                    </a:lnTo>
                    <a:lnTo>
                      <a:pt x="5" y="41"/>
                    </a:lnTo>
                    <a:lnTo>
                      <a:pt x="5" y="36"/>
                    </a:lnTo>
                    <a:lnTo>
                      <a:pt x="0" y="36"/>
                    </a:lnTo>
                    <a:lnTo>
                      <a:pt x="0" y="26"/>
                    </a:lnTo>
                    <a:lnTo>
                      <a:pt x="5" y="21"/>
                    </a:lnTo>
                    <a:lnTo>
                      <a:pt x="10" y="21"/>
                    </a:lnTo>
                    <a:lnTo>
                      <a:pt x="10" y="16"/>
                    </a:lnTo>
                    <a:lnTo>
                      <a:pt x="15" y="16"/>
                    </a:lnTo>
                    <a:lnTo>
                      <a:pt x="20" y="11"/>
                    </a:lnTo>
                    <a:lnTo>
                      <a:pt x="25" y="11"/>
                    </a:lnTo>
                    <a:close/>
                  </a:path>
                </a:pathLst>
              </a:custGeom>
              <a:solidFill>
                <a:srgbClr val="FF8E1C"/>
              </a:solidFill>
              <a:ln w="9525">
                <a:noFill/>
                <a:round/>
                <a:headEnd/>
                <a:tailEnd/>
              </a:ln>
            </p:spPr>
            <p:txBody>
              <a:bodyPr/>
              <a:lstStyle/>
              <a:p>
                <a:endParaRPr lang="es-ES_tradnl">
                  <a:solidFill>
                    <a:srgbClr val="000000"/>
                  </a:solidFill>
                </a:endParaRPr>
              </a:p>
            </p:txBody>
          </p:sp>
          <p:sp>
            <p:nvSpPr>
              <p:cNvPr id="497920" name="Freeform 451"/>
              <p:cNvSpPr>
                <a:spLocks/>
              </p:cNvSpPr>
              <p:nvPr/>
            </p:nvSpPr>
            <p:spPr bwMode="auto">
              <a:xfrm>
                <a:off x="5132" y="2663"/>
                <a:ext cx="56" cy="31"/>
              </a:xfrm>
              <a:custGeom>
                <a:avLst/>
                <a:gdLst>
                  <a:gd name="T0" fmla="*/ 25 w 56"/>
                  <a:gd name="T1" fmla="*/ 6 h 31"/>
                  <a:gd name="T2" fmla="*/ 30 w 56"/>
                  <a:gd name="T3" fmla="*/ 0 h 31"/>
                  <a:gd name="T4" fmla="*/ 56 w 56"/>
                  <a:gd name="T5" fmla="*/ 0 h 31"/>
                  <a:gd name="T6" fmla="*/ 56 w 56"/>
                  <a:gd name="T7" fmla="*/ 6 h 31"/>
                  <a:gd name="T8" fmla="*/ 51 w 56"/>
                  <a:gd name="T9" fmla="*/ 11 h 31"/>
                  <a:gd name="T10" fmla="*/ 46 w 56"/>
                  <a:gd name="T11" fmla="*/ 11 h 31"/>
                  <a:gd name="T12" fmla="*/ 46 w 56"/>
                  <a:gd name="T13" fmla="*/ 16 h 31"/>
                  <a:gd name="T14" fmla="*/ 41 w 56"/>
                  <a:gd name="T15" fmla="*/ 16 h 31"/>
                  <a:gd name="T16" fmla="*/ 36 w 56"/>
                  <a:gd name="T17" fmla="*/ 21 h 31"/>
                  <a:gd name="T18" fmla="*/ 30 w 56"/>
                  <a:gd name="T19" fmla="*/ 21 h 31"/>
                  <a:gd name="T20" fmla="*/ 25 w 56"/>
                  <a:gd name="T21" fmla="*/ 26 h 31"/>
                  <a:gd name="T22" fmla="*/ 20 w 56"/>
                  <a:gd name="T23" fmla="*/ 26 h 31"/>
                  <a:gd name="T24" fmla="*/ 15 w 56"/>
                  <a:gd name="T25" fmla="*/ 31 h 31"/>
                  <a:gd name="T26" fmla="*/ 0 w 56"/>
                  <a:gd name="T27" fmla="*/ 31 h 31"/>
                  <a:gd name="T28" fmla="*/ 0 w 56"/>
                  <a:gd name="T29" fmla="*/ 21 h 31"/>
                  <a:gd name="T30" fmla="*/ 10 w 56"/>
                  <a:gd name="T31" fmla="*/ 11 h 31"/>
                  <a:gd name="T32" fmla="*/ 15 w 56"/>
                  <a:gd name="T33" fmla="*/ 11 h 31"/>
                  <a:gd name="T34" fmla="*/ 15 w 56"/>
                  <a:gd name="T35" fmla="*/ 6 h 31"/>
                  <a:gd name="T36" fmla="*/ 25 w 56"/>
                  <a:gd name="T37" fmla="*/ 6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31"/>
                  <a:gd name="T59" fmla="*/ 56 w 5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31">
                    <a:moveTo>
                      <a:pt x="25" y="6"/>
                    </a:moveTo>
                    <a:lnTo>
                      <a:pt x="30" y="0"/>
                    </a:lnTo>
                    <a:lnTo>
                      <a:pt x="56" y="0"/>
                    </a:lnTo>
                    <a:lnTo>
                      <a:pt x="56" y="6"/>
                    </a:lnTo>
                    <a:lnTo>
                      <a:pt x="51" y="11"/>
                    </a:lnTo>
                    <a:lnTo>
                      <a:pt x="46" y="11"/>
                    </a:lnTo>
                    <a:lnTo>
                      <a:pt x="46" y="16"/>
                    </a:lnTo>
                    <a:lnTo>
                      <a:pt x="41" y="16"/>
                    </a:lnTo>
                    <a:lnTo>
                      <a:pt x="36" y="21"/>
                    </a:lnTo>
                    <a:lnTo>
                      <a:pt x="30" y="21"/>
                    </a:lnTo>
                    <a:lnTo>
                      <a:pt x="25" y="26"/>
                    </a:lnTo>
                    <a:lnTo>
                      <a:pt x="20" y="26"/>
                    </a:lnTo>
                    <a:lnTo>
                      <a:pt x="15" y="31"/>
                    </a:lnTo>
                    <a:lnTo>
                      <a:pt x="0" y="31"/>
                    </a:lnTo>
                    <a:lnTo>
                      <a:pt x="0" y="21"/>
                    </a:lnTo>
                    <a:lnTo>
                      <a:pt x="10" y="11"/>
                    </a:lnTo>
                    <a:lnTo>
                      <a:pt x="15" y="11"/>
                    </a:lnTo>
                    <a:lnTo>
                      <a:pt x="15" y="6"/>
                    </a:lnTo>
                    <a:lnTo>
                      <a:pt x="25" y="6"/>
                    </a:lnTo>
                    <a:close/>
                  </a:path>
                </a:pathLst>
              </a:custGeom>
              <a:solidFill>
                <a:srgbClr val="FFA00F"/>
              </a:solidFill>
              <a:ln w="9525">
                <a:noFill/>
                <a:round/>
                <a:headEnd/>
                <a:tailEnd/>
              </a:ln>
            </p:spPr>
            <p:txBody>
              <a:bodyPr/>
              <a:lstStyle/>
              <a:p>
                <a:endParaRPr lang="es-ES_tradnl">
                  <a:solidFill>
                    <a:srgbClr val="000000"/>
                  </a:solidFill>
                </a:endParaRPr>
              </a:p>
            </p:txBody>
          </p:sp>
          <p:sp>
            <p:nvSpPr>
              <p:cNvPr id="497921" name="Freeform 452"/>
              <p:cNvSpPr>
                <a:spLocks/>
              </p:cNvSpPr>
              <p:nvPr/>
            </p:nvSpPr>
            <p:spPr bwMode="auto">
              <a:xfrm>
                <a:off x="5137" y="2663"/>
                <a:ext cx="51" cy="26"/>
              </a:xfrm>
              <a:custGeom>
                <a:avLst/>
                <a:gdLst>
                  <a:gd name="T0" fmla="*/ 5 w 51"/>
                  <a:gd name="T1" fmla="*/ 26 h 26"/>
                  <a:gd name="T2" fmla="*/ 0 w 51"/>
                  <a:gd name="T3" fmla="*/ 26 h 26"/>
                  <a:gd name="T4" fmla="*/ 0 w 51"/>
                  <a:gd name="T5" fmla="*/ 21 h 26"/>
                  <a:gd name="T6" fmla="*/ 5 w 51"/>
                  <a:gd name="T7" fmla="*/ 16 h 26"/>
                  <a:gd name="T8" fmla="*/ 5 w 51"/>
                  <a:gd name="T9" fmla="*/ 11 h 26"/>
                  <a:gd name="T10" fmla="*/ 10 w 51"/>
                  <a:gd name="T11" fmla="*/ 11 h 26"/>
                  <a:gd name="T12" fmla="*/ 10 w 51"/>
                  <a:gd name="T13" fmla="*/ 6 h 26"/>
                  <a:gd name="T14" fmla="*/ 25 w 51"/>
                  <a:gd name="T15" fmla="*/ 6 h 26"/>
                  <a:gd name="T16" fmla="*/ 31 w 51"/>
                  <a:gd name="T17" fmla="*/ 0 h 26"/>
                  <a:gd name="T18" fmla="*/ 51 w 51"/>
                  <a:gd name="T19" fmla="*/ 0 h 26"/>
                  <a:gd name="T20" fmla="*/ 51 w 51"/>
                  <a:gd name="T21" fmla="*/ 6 h 26"/>
                  <a:gd name="T22" fmla="*/ 46 w 51"/>
                  <a:gd name="T23" fmla="*/ 6 h 26"/>
                  <a:gd name="T24" fmla="*/ 46 w 51"/>
                  <a:gd name="T25" fmla="*/ 11 h 26"/>
                  <a:gd name="T26" fmla="*/ 41 w 51"/>
                  <a:gd name="T27" fmla="*/ 11 h 26"/>
                  <a:gd name="T28" fmla="*/ 36 w 51"/>
                  <a:gd name="T29" fmla="*/ 16 h 26"/>
                  <a:gd name="T30" fmla="*/ 31 w 51"/>
                  <a:gd name="T31" fmla="*/ 16 h 26"/>
                  <a:gd name="T32" fmla="*/ 25 w 51"/>
                  <a:gd name="T33" fmla="*/ 21 h 26"/>
                  <a:gd name="T34" fmla="*/ 20 w 51"/>
                  <a:gd name="T35" fmla="*/ 21 h 26"/>
                  <a:gd name="T36" fmla="*/ 15 w 51"/>
                  <a:gd name="T37" fmla="*/ 26 h 26"/>
                  <a:gd name="T38" fmla="*/ 5 w 5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26"/>
                  <a:gd name="T62" fmla="*/ 51 w 5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26">
                    <a:moveTo>
                      <a:pt x="5" y="26"/>
                    </a:moveTo>
                    <a:lnTo>
                      <a:pt x="0" y="26"/>
                    </a:lnTo>
                    <a:lnTo>
                      <a:pt x="0" y="21"/>
                    </a:lnTo>
                    <a:lnTo>
                      <a:pt x="5" y="16"/>
                    </a:lnTo>
                    <a:lnTo>
                      <a:pt x="5" y="11"/>
                    </a:lnTo>
                    <a:lnTo>
                      <a:pt x="10" y="11"/>
                    </a:lnTo>
                    <a:lnTo>
                      <a:pt x="10" y="6"/>
                    </a:lnTo>
                    <a:lnTo>
                      <a:pt x="25" y="6"/>
                    </a:lnTo>
                    <a:lnTo>
                      <a:pt x="31" y="0"/>
                    </a:lnTo>
                    <a:lnTo>
                      <a:pt x="51" y="0"/>
                    </a:lnTo>
                    <a:lnTo>
                      <a:pt x="51" y="6"/>
                    </a:lnTo>
                    <a:lnTo>
                      <a:pt x="46" y="6"/>
                    </a:lnTo>
                    <a:lnTo>
                      <a:pt x="46" y="11"/>
                    </a:lnTo>
                    <a:lnTo>
                      <a:pt x="41" y="11"/>
                    </a:lnTo>
                    <a:lnTo>
                      <a:pt x="36" y="16"/>
                    </a:lnTo>
                    <a:lnTo>
                      <a:pt x="31" y="16"/>
                    </a:lnTo>
                    <a:lnTo>
                      <a:pt x="25" y="21"/>
                    </a:lnTo>
                    <a:lnTo>
                      <a:pt x="20" y="21"/>
                    </a:lnTo>
                    <a:lnTo>
                      <a:pt x="15" y="26"/>
                    </a:lnTo>
                    <a:lnTo>
                      <a:pt x="5" y="26"/>
                    </a:lnTo>
                    <a:close/>
                  </a:path>
                </a:pathLst>
              </a:custGeom>
              <a:solidFill>
                <a:srgbClr val="FFB200"/>
              </a:solidFill>
              <a:ln w="9525">
                <a:noFill/>
                <a:round/>
                <a:headEnd/>
                <a:tailEnd/>
              </a:ln>
            </p:spPr>
            <p:txBody>
              <a:bodyPr/>
              <a:lstStyle/>
              <a:p>
                <a:endParaRPr lang="es-ES_tradnl">
                  <a:solidFill>
                    <a:srgbClr val="000000"/>
                  </a:solidFill>
                </a:endParaRPr>
              </a:p>
            </p:txBody>
          </p:sp>
          <p:sp>
            <p:nvSpPr>
              <p:cNvPr id="497922" name="Freeform 453"/>
              <p:cNvSpPr>
                <a:spLocks/>
              </p:cNvSpPr>
              <p:nvPr/>
            </p:nvSpPr>
            <p:spPr bwMode="auto">
              <a:xfrm>
                <a:off x="5152" y="2669"/>
                <a:ext cx="21" cy="5"/>
              </a:xfrm>
              <a:custGeom>
                <a:avLst/>
                <a:gdLst>
                  <a:gd name="T0" fmla="*/ 21 w 21"/>
                  <a:gd name="T1" fmla="*/ 0 h 5"/>
                  <a:gd name="T2" fmla="*/ 5 w 21"/>
                  <a:gd name="T3" fmla="*/ 0 h 5"/>
                  <a:gd name="T4" fmla="*/ 0 w 21"/>
                  <a:gd name="T5" fmla="*/ 5 h 5"/>
                  <a:gd name="T6" fmla="*/ 0 60000 65536"/>
                  <a:gd name="T7" fmla="*/ 0 60000 65536"/>
                  <a:gd name="T8" fmla="*/ 0 60000 65536"/>
                  <a:gd name="T9" fmla="*/ 0 w 21"/>
                  <a:gd name="T10" fmla="*/ 0 h 5"/>
                  <a:gd name="T11" fmla="*/ 21 w 21"/>
                  <a:gd name="T12" fmla="*/ 5 h 5"/>
                </a:gdLst>
                <a:ahLst/>
                <a:cxnLst>
                  <a:cxn ang="T6">
                    <a:pos x="T0" y="T1"/>
                  </a:cxn>
                  <a:cxn ang="T7">
                    <a:pos x="T2" y="T3"/>
                  </a:cxn>
                  <a:cxn ang="T8">
                    <a:pos x="T4" y="T5"/>
                  </a:cxn>
                </a:cxnLst>
                <a:rect l="T9" t="T10" r="T11" b="T12"/>
                <a:pathLst>
                  <a:path w="21" h="5">
                    <a:moveTo>
                      <a:pt x="21" y="0"/>
                    </a:moveTo>
                    <a:lnTo>
                      <a:pt x="5" y="0"/>
                    </a:lnTo>
                    <a:lnTo>
                      <a:pt x="0" y="5"/>
                    </a:lnTo>
                  </a:path>
                </a:pathLst>
              </a:custGeom>
              <a:noFill/>
              <a:ln w="7938">
                <a:solidFill>
                  <a:srgbClr val="FF6051"/>
                </a:solidFill>
                <a:round/>
                <a:headEnd/>
                <a:tailEnd/>
              </a:ln>
            </p:spPr>
            <p:txBody>
              <a:bodyPr/>
              <a:lstStyle/>
              <a:p>
                <a:endParaRPr lang="es-ES_tradnl">
                  <a:solidFill>
                    <a:srgbClr val="000000"/>
                  </a:solidFill>
                </a:endParaRPr>
              </a:p>
            </p:txBody>
          </p:sp>
          <p:sp>
            <p:nvSpPr>
              <p:cNvPr id="497923" name="Freeform 454"/>
              <p:cNvSpPr>
                <a:spLocks/>
              </p:cNvSpPr>
              <p:nvPr/>
            </p:nvSpPr>
            <p:spPr bwMode="auto">
              <a:xfrm>
                <a:off x="5111" y="2674"/>
                <a:ext cx="41" cy="15"/>
              </a:xfrm>
              <a:custGeom>
                <a:avLst/>
                <a:gdLst>
                  <a:gd name="T0" fmla="*/ 41 w 41"/>
                  <a:gd name="T1" fmla="*/ 0 h 15"/>
                  <a:gd name="T2" fmla="*/ 31 w 41"/>
                  <a:gd name="T3" fmla="*/ 0 h 15"/>
                  <a:gd name="T4" fmla="*/ 31 w 41"/>
                  <a:gd name="T5" fmla="*/ 5 h 15"/>
                  <a:gd name="T6" fmla="*/ 21 w 41"/>
                  <a:gd name="T7" fmla="*/ 5 h 15"/>
                  <a:gd name="T8" fmla="*/ 16 w 41"/>
                  <a:gd name="T9" fmla="*/ 10 h 15"/>
                  <a:gd name="T10" fmla="*/ 6 w 41"/>
                  <a:gd name="T11" fmla="*/ 10 h 15"/>
                  <a:gd name="T12" fmla="*/ 6 w 41"/>
                  <a:gd name="T13" fmla="*/ 15 h 15"/>
                  <a:gd name="T14" fmla="*/ 0 w 41"/>
                  <a:gd name="T15" fmla="*/ 15 h 15"/>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15"/>
                  <a:gd name="T26" fmla="*/ 41 w 4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15">
                    <a:moveTo>
                      <a:pt x="41" y="0"/>
                    </a:moveTo>
                    <a:lnTo>
                      <a:pt x="31" y="0"/>
                    </a:lnTo>
                    <a:lnTo>
                      <a:pt x="31" y="5"/>
                    </a:lnTo>
                    <a:lnTo>
                      <a:pt x="21" y="5"/>
                    </a:lnTo>
                    <a:lnTo>
                      <a:pt x="16" y="10"/>
                    </a:lnTo>
                    <a:lnTo>
                      <a:pt x="6" y="10"/>
                    </a:lnTo>
                    <a:lnTo>
                      <a:pt x="6" y="15"/>
                    </a:lnTo>
                    <a:lnTo>
                      <a:pt x="0" y="15"/>
                    </a:lnTo>
                  </a:path>
                </a:pathLst>
              </a:custGeom>
              <a:noFill/>
              <a:ln w="7938">
                <a:solidFill>
                  <a:srgbClr val="FF6051"/>
                </a:solidFill>
                <a:round/>
                <a:headEnd/>
                <a:tailEnd/>
              </a:ln>
            </p:spPr>
            <p:txBody>
              <a:bodyPr/>
              <a:lstStyle/>
              <a:p>
                <a:endParaRPr lang="es-ES_tradnl">
                  <a:solidFill>
                    <a:srgbClr val="000000"/>
                  </a:solidFill>
                </a:endParaRPr>
              </a:p>
            </p:txBody>
          </p:sp>
          <p:sp>
            <p:nvSpPr>
              <p:cNvPr id="497924" name="Freeform 455"/>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FF6051"/>
                </a:solidFill>
                <a:round/>
                <a:headEnd/>
                <a:tailEnd/>
              </a:ln>
            </p:spPr>
            <p:txBody>
              <a:bodyPr/>
              <a:lstStyle/>
              <a:p>
                <a:endParaRPr lang="es-ES_tradnl">
                  <a:solidFill>
                    <a:srgbClr val="000000"/>
                  </a:solidFill>
                </a:endParaRPr>
              </a:p>
            </p:txBody>
          </p:sp>
          <p:sp>
            <p:nvSpPr>
              <p:cNvPr id="497925" name="Freeform 456"/>
              <p:cNvSpPr>
                <a:spLocks/>
              </p:cNvSpPr>
              <p:nvPr/>
            </p:nvSpPr>
            <p:spPr bwMode="auto">
              <a:xfrm>
                <a:off x="5101" y="2679"/>
                <a:ext cx="46" cy="20"/>
              </a:xfrm>
              <a:custGeom>
                <a:avLst/>
                <a:gdLst>
                  <a:gd name="T0" fmla="*/ 46 w 46"/>
                  <a:gd name="T1" fmla="*/ 0 h 20"/>
                  <a:gd name="T2" fmla="*/ 41 w 46"/>
                  <a:gd name="T3" fmla="*/ 0 h 20"/>
                  <a:gd name="T4" fmla="*/ 36 w 46"/>
                  <a:gd name="T5" fmla="*/ 5 h 20"/>
                  <a:gd name="T6" fmla="*/ 31 w 46"/>
                  <a:gd name="T7" fmla="*/ 5 h 20"/>
                  <a:gd name="T8" fmla="*/ 26 w 46"/>
                  <a:gd name="T9" fmla="*/ 10 h 20"/>
                  <a:gd name="T10" fmla="*/ 16 w 46"/>
                  <a:gd name="T11" fmla="*/ 10 h 20"/>
                  <a:gd name="T12" fmla="*/ 16 w 46"/>
                  <a:gd name="T13" fmla="*/ 15 h 20"/>
                  <a:gd name="T14" fmla="*/ 5 w 46"/>
                  <a:gd name="T15" fmla="*/ 15 h 20"/>
                  <a:gd name="T16" fmla="*/ 5 w 46"/>
                  <a:gd name="T17" fmla="*/ 20 h 20"/>
                  <a:gd name="T18" fmla="*/ 0 w 46"/>
                  <a:gd name="T19" fmla="*/ 2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20"/>
                  <a:gd name="T32" fmla="*/ 46 w 4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20">
                    <a:moveTo>
                      <a:pt x="46" y="0"/>
                    </a:moveTo>
                    <a:lnTo>
                      <a:pt x="41" y="0"/>
                    </a:lnTo>
                    <a:lnTo>
                      <a:pt x="36" y="5"/>
                    </a:lnTo>
                    <a:lnTo>
                      <a:pt x="31" y="5"/>
                    </a:lnTo>
                    <a:lnTo>
                      <a:pt x="26" y="10"/>
                    </a:lnTo>
                    <a:lnTo>
                      <a:pt x="16" y="10"/>
                    </a:lnTo>
                    <a:lnTo>
                      <a:pt x="16" y="15"/>
                    </a:lnTo>
                    <a:lnTo>
                      <a:pt x="5" y="15"/>
                    </a:lnTo>
                    <a:lnTo>
                      <a:pt x="5" y="20"/>
                    </a:lnTo>
                    <a:lnTo>
                      <a:pt x="0" y="20"/>
                    </a:lnTo>
                  </a:path>
                </a:pathLst>
              </a:custGeom>
              <a:noFill/>
              <a:ln w="7938">
                <a:solidFill>
                  <a:srgbClr val="FF6051"/>
                </a:solidFill>
                <a:round/>
                <a:headEnd/>
                <a:tailEnd/>
              </a:ln>
            </p:spPr>
            <p:txBody>
              <a:bodyPr/>
              <a:lstStyle/>
              <a:p>
                <a:endParaRPr lang="es-ES_tradnl">
                  <a:solidFill>
                    <a:srgbClr val="000000"/>
                  </a:solidFill>
                </a:endParaRPr>
              </a:p>
            </p:txBody>
          </p:sp>
          <p:sp>
            <p:nvSpPr>
              <p:cNvPr id="497926" name="Freeform 457"/>
              <p:cNvSpPr>
                <a:spLocks/>
              </p:cNvSpPr>
              <p:nvPr/>
            </p:nvSpPr>
            <p:spPr bwMode="auto">
              <a:xfrm>
                <a:off x="5162" y="2663"/>
                <a:ext cx="16" cy="6"/>
              </a:xfrm>
              <a:custGeom>
                <a:avLst/>
                <a:gdLst>
                  <a:gd name="T0" fmla="*/ 16 w 16"/>
                  <a:gd name="T1" fmla="*/ 6 h 6"/>
                  <a:gd name="T2" fmla="*/ 16 w 16"/>
                  <a:gd name="T3" fmla="*/ 0 h 6"/>
                  <a:gd name="T4" fmla="*/ 0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16" y="6"/>
                    </a:moveTo>
                    <a:lnTo>
                      <a:pt x="16" y="0"/>
                    </a:lnTo>
                    <a:lnTo>
                      <a:pt x="0" y="0"/>
                    </a:lnTo>
                  </a:path>
                </a:pathLst>
              </a:custGeom>
              <a:noFill/>
              <a:ln w="7938">
                <a:solidFill>
                  <a:srgbClr val="FF6051"/>
                </a:solidFill>
                <a:round/>
                <a:headEnd/>
                <a:tailEnd/>
              </a:ln>
            </p:spPr>
            <p:txBody>
              <a:bodyPr/>
              <a:lstStyle/>
              <a:p>
                <a:endParaRPr lang="es-ES_tradnl">
                  <a:solidFill>
                    <a:srgbClr val="000000"/>
                  </a:solidFill>
                </a:endParaRPr>
              </a:p>
            </p:txBody>
          </p:sp>
          <p:sp>
            <p:nvSpPr>
              <p:cNvPr id="497927" name="Freeform 458"/>
              <p:cNvSpPr>
                <a:spLocks/>
              </p:cNvSpPr>
              <p:nvPr/>
            </p:nvSpPr>
            <p:spPr bwMode="auto">
              <a:xfrm>
                <a:off x="5137" y="2663"/>
                <a:ext cx="25" cy="11"/>
              </a:xfrm>
              <a:custGeom>
                <a:avLst/>
                <a:gdLst>
                  <a:gd name="T0" fmla="*/ 25 w 25"/>
                  <a:gd name="T1" fmla="*/ 0 h 11"/>
                  <a:gd name="T2" fmla="*/ 20 w 25"/>
                  <a:gd name="T3" fmla="*/ 0 h 11"/>
                  <a:gd name="T4" fmla="*/ 15 w 25"/>
                  <a:gd name="T5" fmla="*/ 6 h 11"/>
                  <a:gd name="T6" fmla="*/ 5 w 25"/>
                  <a:gd name="T7" fmla="*/ 6 h 11"/>
                  <a:gd name="T8" fmla="*/ 0 w 25"/>
                  <a:gd name="T9" fmla="*/ 11 h 11"/>
                  <a:gd name="T10" fmla="*/ 0 60000 65536"/>
                  <a:gd name="T11" fmla="*/ 0 60000 65536"/>
                  <a:gd name="T12" fmla="*/ 0 60000 65536"/>
                  <a:gd name="T13" fmla="*/ 0 60000 65536"/>
                  <a:gd name="T14" fmla="*/ 0 60000 65536"/>
                  <a:gd name="T15" fmla="*/ 0 w 25"/>
                  <a:gd name="T16" fmla="*/ 0 h 11"/>
                  <a:gd name="T17" fmla="*/ 25 w 25"/>
                  <a:gd name="T18" fmla="*/ 11 h 11"/>
                </a:gdLst>
                <a:ahLst/>
                <a:cxnLst>
                  <a:cxn ang="T10">
                    <a:pos x="T0" y="T1"/>
                  </a:cxn>
                  <a:cxn ang="T11">
                    <a:pos x="T2" y="T3"/>
                  </a:cxn>
                  <a:cxn ang="T12">
                    <a:pos x="T4" y="T5"/>
                  </a:cxn>
                  <a:cxn ang="T13">
                    <a:pos x="T6" y="T7"/>
                  </a:cxn>
                  <a:cxn ang="T14">
                    <a:pos x="T8" y="T9"/>
                  </a:cxn>
                </a:cxnLst>
                <a:rect l="T15" t="T16" r="T17" b="T18"/>
                <a:pathLst>
                  <a:path w="25" h="11">
                    <a:moveTo>
                      <a:pt x="25" y="0"/>
                    </a:moveTo>
                    <a:lnTo>
                      <a:pt x="20" y="0"/>
                    </a:lnTo>
                    <a:lnTo>
                      <a:pt x="15" y="6"/>
                    </a:lnTo>
                    <a:lnTo>
                      <a:pt x="5" y="6"/>
                    </a:lnTo>
                    <a:lnTo>
                      <a:pt x="0" y="11"/>
                    </a:lnTo>
                  </a:path>
                </a:pathLst>
              </a:custGeom>
              <a:noFill/>
              <a:ln w="7938">
                <a:solidFill>
                  <a:srgbClr val="FF6051"/>
                </a:solidFill>
                <a:round/>
                <a:headEnd/>
                <a:tailEnd/>
              </a:ln>
            </p:spPr>
            <p:txBody>
              <a:bodyPr/>
              <a:lstStyle/>
              <a:p>
                <a:endParaRPr lang="es-ES_tradnl">
                  <a:solidFill>
                    <a:srgbClr val="000000"/>
                  </a:solidFill>
                </a:endParaRPr>
              </a:p>
            </p:txBody>
          </p:sp>
          <p:sp>
            <p:nvSpPr>
              <p:cNvPr id="497928" name="Freeform 459"/>
              <p:cNvSpPr>
                <a:spLocks/>
              </p:cNvSpPr>
              <p:nvPr/>
            </p:nvSpPr>
            <p:spPr bwMode="auto">
              <a:xfrm>
                <a:off x="5142" y="2663"/>
                <a:ext cx="41" cy="21"/>
              </a:xfrm>
              <a:custGeom>
                <a:avLst/>
                <a:gdLst>
                  <a:gd name="T0" fmla="*/ 0 w 41"/>
                  <a:gd name="T1" fmla="*/ 21 h 21"/>
                  <a:gd name="T2" fmla="*/ 0 w 41"/>
                  <a:gd name="T3" fmla="*/ 16 h 21"/>
                  <a:gd name="T4" fmla="*/ 5 w 41"/>
                  <a:gd name="T5" fmla="*/ 16 h 21"/>
                  <a:gd name="T6" fmla="*/ 15 w 41"/>
                  <a:gd name="T7" fmla="*/ 6 h 21"/>
                  <a:gd name="T8" fmla="*/ 26 w 41"/>
                  <a:gd name="T9" fmla="*/ 6 h 21"/>
                  <a:gd name="T10" fmla="*/ 31 w 41"/>
                  <a:gd name="T11" fmla="*/ 0 h 21"/>
                  <a:gd name="T12" fmla="*/ 41 w 41"/>
                  <a:gd name="T13" fmla="*/ 0 h 21"/>
                  <a:gd name="T14" fmla="*/ 36 w 41"/>
                  <a:gd name="T15" fmla="*/ 6 h 21"/>
                  <a:gd name="T16" fmla="*/ 31 w 41"/>
                  <a:gd name="T17" fmla="*/ 6 h 21"/>
                  <a:gd name="T18" fmla="*/ 31 w 41"/>
                  <a:gd name="T19" fmla="*/ 11 h 21"/>
                  <a:gd name="T20" fmla="*/ 26 w 41"/>
                  <a:gd name="T21" fmla="*/ 11 h 21"/>
                  <a:gd name="T22" fmla="*/ 20 w 41"/>
                  <a:gd name="T23" fmla="*/ 16 h 21"/>
                  <a:gd name="T24" fmla="*/ 10 w 41"/>
                  <a:gd name="T25" fmla="*/ 16 h 21"/>
                  <a:gd name="T26" fmla="*/ 5 w 41"/>
                  <a:gd name="T27" fmla="*/ 21 h 21"/>
                  <a:gd name="T28" fmla="*/ 0 w 41"/>
                  <a:gd name="T29" fmla="*/ 2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21"/>
                  <a:gd name="T47" fmla="*/ 41 w 4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21">
                    <a:moveTo>
                      <a:pt x="0" y="21"/>
                    </a:moveTo>
                    <a:lnTo>
                      <a:pt x="0" y="16"/>
                    </a:lnTo>
                    <a:lnTo>
                      <a:pt x="5" y="16"/>
                    </a:lnTo>
                    <a:lnTo>
                      <a:pt x="15" y="6"/>
                    </a:lnTo>
                    <a:lnTo>
                      <a:pt x="26" y="6"/>
                    </a:lnTo>
                    <a:lnTo>
                      <a:pt x="31" y="0"/>
                    </a:lnTo>
                    <a:lnTo>
                      <a:pt x="41" y="0"/>
                    </a:lnTo>
                    <a:lnTo>
                      <a:pt x="36" y="6"/>
                    </a:lnTo>
                    <a:lnTo>
                      <a:pt x="31" y="6"/>
                    </a:lnTo>
                    <a:lnTo>
                      <a:pt x="31" y="11"/>
                    </a:lnTo>
                    <a:lnTo>
                      <a:pt x="26" y="11"/>
                    </a:lnTo>
                    <a:lnTo>
                      <a:pt x="20" y="16"/>
                    </a:lnTo>
                    <a:lnTo>
                      <a:pt x="10" y="16"/>
                    </a:lnTo>
                    <a:lnTo>
                      <a:pt x="5" y="21"/>
                    </a:lnTo>
                    <a:lnTo>
                      <a:pt x="0" y="21"/>
                    </a:lnTo>
                    <a:close/>
                  </a:path>
                </a:pathLst>
              </a:custGeom>
              <a:solidFill>
                <a:srgbClr val="F29900"/>
              </a:solidFill>
              <a:ln w="9525">
                <a:noFill/>
                <a:round/>
                <a:headEnd/>
                <a:tailEnd/>
              </a:ln>
            </p:spPr>
            <p:txBody>
              <a:bodyPr/>
              <a:lstStyle/>
              <a:p>
                <a:endParaRPr lang="es-ES_tradnl">
                  <a:solidFill>
                    <a:srgbClr val="000000"/>
                  </a:solidFill>
                </a:endParaRPr>
              </a:p>
            </p:txBody>
          </p:sp>
          <p:sp>
            <p:nvSpPr>
              <p:cNvPr id="497929" name="Line 460"/>
              <p:cNvSpPr>
                <a:spLocks noChangeShapeType="1"/>
              </p:cNvSpPr>
              <p:nvPr/>
            </p:nvSpPr>
            <p:spPr bwMode="auto">
              <a:xfrm flipH="1">
                <a:off x="5157" y="2669"/>
                <a:ext cx="16" cy="1"/>
              </a:xfrm>
              <a:prstGeom prst="line">
                <a:avLst/>
              </a:prstGeom>
              <a:noFill/>
              <a:ln w="7938">
                <a:solidFill>
                  <a:srgbClr val="D83A2B"/>
                </a:solidFill>
                <a:round/>
                <a:headEnd/>
                <a:tailEnd/>
              </a:ln>
            </p:spPr>
            <p:txBody>
              <a:bodyPr/>
              <a:lstStyle/>
              <a:p>
                <a:endParaRPr lang="es-ES_tradnl">
                  <a:solidFill>
                    <a:srgbClr val="000000"/>
                  </a:solidFill>
                </a:endParaRPr>
              </a:p>
            </p:txBody>
          </p:sp>
          <p:sp>
            <p:nvSpPr>
              <p:cNvPr id="497930" name="Freeform 461"/>
              <p:cNvSpPr>
                <a:spLocks/>
              </p:cNvSpPr>
              <p:nvPr/>
            </p:nvSpPr>
            <p:spPr bwMode="auto">
              <a:xfrm>
                <a:off x="5147" y="2674"/>
                <a:ext cx="10" cy="5"/>
              </a:xfrm>
              <a:custGeom>
                <a:avLst/>
                <a:gdLst>
                  <a:gd name="T0" fmla="*/ 10 w 10"/>
                  <a:gd name="T1" fmla="*/ 0 h 5"/>
                  <a:gd name="T2" fmla="*/ 5 w 10"/>
                  <a:gd name="T3" fmla="*/ 0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5" y="0"/>
                    </a:lnTo>
                    <a:lnTo>
                      <a:pt x="0" y="5"/>
                    </a:lnTo>
                  </a:path>
                </a:pathLst>
              </a:custGeom>
              <a:noFill/>
              <a:ln w="7938">
                <a:solidFill>
                  <a:srgbClr val="D83A2B"/>
                </a:solidFill>
                <a:round/>
                <a:headEnd/>
                <a:tailEnd/>
              </a:ln>
            </p:spPr>
            <p:txBody>
              <a:bodyPr/>
              <a:lstStyle/>
              <a:p>
                <a:endParaRPr lang="es-ES_tradnl">
                  <a:solidFill>
                    <a:srgbClr val="000000"/>
                  </a:solidFill>
                </a:endParaRPr>
              </a:p>
            </p:txBody>
          </p:sp>
          <p:sp>
            <p:nvSpPr>
              <p:cNvPr id="497931" name="Line 462"/>
              <p:cNvSpPr>
                <a:spLocks noChangeShapeType="1"/>
              </p:cNvSpPr>
              <p:nvPr/>
            </p:nvSpPr>
            <p:spPr bwMode="auto">
              <a:xfrm>
                <a:off x="5147" y="2679"/>
                <a:ext cx="1" cy="1"/>
              </a:xfrm>
              <a:prstGeom prst="line">
                <a:avLst/>
              </a:prstGeom>
              <a:noFill/>
              <a:ln w="7938">
                <a:solidFill>
                  <a:srgbClr val="D83A2B"/>
                </a:solidFill>
                <a:round/>
                <a:headEnd/>
                <a:tailEnd/>
              </a:ln>
            </p:spPr>
            <p:txBody>
              <a:bodyPr/>
              <a:lstStyle/>
              <a:p>
                <a:endParaRPr lang="es-ES_tradnl">
                  <a:solidFill>
                    <a:srgbClr val="000000"/>
                  </a:solidFill>
                </a:endParaRPr>
              </a:p>
            </p:txBody>
          </p:sp>
          <p:sp>
            <p:nvSpPr>
              <p:cNvPr id="497932" name="Freeform 463"/>
              <p:cNvSpPr>
                <a:spLocks/>
              </p:cNvSpPr>
              <p:nvPr/>
            </p:nvSpPr>
            <p:spPr bwMode="auto">
              <a:xfrm>
                <a:off x="5173" y="2663"/>
                <a:ext cx="5" cy="6"/>
              </a:xfrm>
              <a:custGeom>
                <a:avLst/>
                <a:gdLst>
                  <a:gd name="T0" fmla="*/ 5 w 5"/>
                  <a:gd name="T1" fmla="*/ 6 h 6"/>
                  <a:gd name="T2" fmla="*/ 5 w 5"/>
                  <a:gd name="T3" fmla="*/ 0 h 6"/>
                  <a:gd name="T4" fmla="*/ 0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6"/>
                    </a:moveTo>
                    <a:lnTo>
                      <a:pt x="5" y="0"/>
                    </a:lnTo>
                    <a:lnTo>
                      <a:pt x="0" y="0"/>
                    </a:lnTo>
                  </a:path>
                </a:pathLst>
              </a:custGeom>
              <a:noFill/>
              <a:ln w="7938">
                <a:solidFill>
                  <a:srgbClr val="D83A2B"/>
                </a:solidFill>
                <a:round/>
                <a:headEnd/>
                <a:tailEnd/>
              </a:ln>
            </p:spPr>
            <p:txBody>
              <a:bodyPr/>
              <a:lstStyle/>
              <a:p>
                <a:endParaRPr lang="es-ES_tradnl">
                  <a:solidFill>
                    <a:srgbClr val="000000"/>
                  </a:solidFill>
                </a:endParaRPr>
              </a:p>
            </p:txBody>
          </p:sp>
          <p:sp>
            <p:nvSpPr>
              <p:cNvPr id="497933" name="Freeform 464"/>
              <p:cNvSpPr>
                <a:spLocks/>
              </p:cNvSpPr>
              <p:nvPr/>
            </p:nvSpPr>
            <p:spPr bwMode="auto">
              <a:xfrm>
                <a:off x="5122" y="2674"/>
                <a:ext cx="20" cy="5"/>
              </a:xfrm>
              <a:custGeom>
                <a:avLst/>
                <a:gdLst>
                  <a:gd name="T0" fmla="*/ 0 w 20"/>
                  <a:gd name="T1" fmla="*/ 5 h 5"/>
                  <a:gd name="T2" fmla="*/ 5 w 20"/>
                  <a:gd name="T3" fmla="*/ 5 h 5"/>
                  <a:gd name="T4" fmla="*/ 10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5" y="5"/>
                    </a:lnTo>
                    <a:lnTo>
                      <a:pt x="10" y="0"/>
                    </a:lnTo>
                    <a:lnTo>
                      <a:pt x="20" y="0"/>
                    </a:lnTo>
                  </a:path>
                </a:pathLst>
              </a:custGeom>
              <a:noFill/>
              <a:ln w="7938">
                <a:solidFill>
                  <a:srgbClr val="FF6051"/>
                </a:solidFill>
                <a:round/>
                <a:headEnd/>
                <a:tailEnd/>
              </a:ln>
            </p:spPr>
            <p:txBody>
              <a:bodyPr/>
              <a:lstStyle/>
              <a:p>
                <a:endParaRPr lang="es-ES_tradnl">
                  <a:solidFill>
                    <a:srgbClr val="000000"/>
                  </a:solidFill>
                </a:endParaRPr>
              </a:p>
            </p:txBody>
          </p:sp>
          <p:sp>
            <p:nvSpPr>
              <p:cNvPr id="497934" name="Freeform 465"/>
              <p:cNvSpPr>
                <a:spLocks/>
              </p:cNvSpPr>
              <p:nvPr/>
            </p:nvSpPr>
            <p:spPr bwMode="auto">
              <a:xfrm>
                <a:off x="5106" y="2694"/>
                <a:ext cx="46" cy="31"/>
              </a:xfrm>
              <a:custGeom>
                <a:avLst/>
                <a:gdLst>
                  <a:gd name="T0" fmla="*/ 5 w 46"/>
                  <a:gd name="T1" fmla="*/ 0 h 31"/>
                  <a:gd name="T2" fmla="*/ 0 w 46"/>
                  <a:gd name="T3" fmla="*/ 0 h 31"/>
                  <a:gd name="T4" fmla="*/ 0 w 46"/>
                  <a:gd name="T5" fmla="*/ 11 h 31"/>
                  <a:gd name="T6" fmla="*/ 16 w 46"/>
                  <a:gd name="T7" fmla="*/ 26 h 31"/>
                  <a:gd name="T8" fmla="*/ 21 w 46"/>
                  <a:gd name="T9" fmla="*/ 26 h 31"/>
                  <a:gd name="T10" fmla="*/ 21 w 46"/>
                  <a:gd name="T11" fmla="*/ 31 h 31"/>
                  <a:gd name="T12" fmla="*/ 36 w 46"/>
                  <a:gd name="T13" fmla="*/ 31 h 31"/>
                  <a:gd name="T14" fmla="*/ 41 w 46"/>
                  <a:gd name="T15" fmla="*/ 26 h 31"/>
                  <a:gd name="T16" fmla="*/ 46 w 46"/>
                  <a:gd name="T17" fmla="*/ 26 h 31"/>
                  <a:gd name="T18" fmla="*/ 46 w 46"/>
                  <a:gd name="T19" fmla="*/ 16 h 31"/>
                  <a:gd name="T20" fmla="*/ 41 w 46"/>
                  <a:gd name="T21" fmla="*/ 11 h 31"/>
                  <a:gd name="T22" fmla="*/ 31 w 46"/>
                  <a:gd name="T23" fmla="*/ 11 h 31"/>
                  <a:gd name="T24" fmla="*/ 26 w 46"/>
                  <a:gd name="T25" fmla="*/ 5 h 31"/>
                  <a:gd name="T26" fmla="*/ 16 w 46"/>
                  <a:gd name="T27" fmla="*/ 5 h 31"/>
                  <a:gd name="T28" fmla="*/ 11 w 46"/>
                  <a:gd name="T29" fmla="*/ 0 h 31"/>
                  <a:gd name="T30" fmla="*/ 5 w 46"/>
                  <a:gd name="T31" fmla="*/ 0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5" y="0"/>
                    </a:moveTo>
                    <a:lnTo>
                      <a:pt x="0" y="0"/>
                    </a:lnTo>
                    <a:lnTo>
                      <a:pt x="0" y="11"/>
                    </a:lnTo>
                    <a:lnTo>
                      <a:pt x="16" y="26"/>
                    </a:lnTo>
                    <a:lnTo>
                      <a:pt x="21" y="26"/>
                    </a:lnTo>
                    <a:lnTo>
                      <a:pt x="21" y="31"/>
                    </a:lnTo>
                    <a:lnTo>
                      <a:pt x="36" y="31"/>
                    </a:lnTo>
                    <a:lnTo>
                      <a:pt x="41" y="26"/>
                    </a:lnTo>
                    <a:lnTo>
                      <a:pt x="46" y="26"/>
                    </a:lnTo>
                    <a:lnTo>
                      <a:pt x="46" y="16"/>
                    </a:lnTo>
                    <a:lnTo>
                      <a:pt x="41" y="11"/>
                    </a:lnTo>
                    <a:lnTo>
                      <a:pt x="31" y="11"/>
                    </a:lnTo>
                    <a:lnTo>
                      <a:pt x="26" y="5"/>
                    </a:lnTo>
                    <a:lnTo>
                      <a:pt x="16" y="5"/>
                    </a:lnTo>
                    <a:lnTo>
                      <a:pt x="11" y="0"/>
                    </a:lnTo>
                    <a:lnTo>
                      <a:pt x="5" y="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7935" name="Line 466"/>
              <p:cNvSpPr>
                <a:spLocks noChangeShapeType="1"/>
              </p:cNvSpPr>
              <p:nvPr/>
            </p:nvSpPr>
            <p:spPr bwMode="auto">
              <a:xfrm flipV="1">
                <a:off x="5122" y="2710"/>
                <a:ext cx="5"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936" name="Freeform 467"/>
              <p:cNvSpPr>
                <a:spLocks/>
              </p:cNvSpPr>
              <p:nvPr/>
            </p:nvSpPr>
            <p:spPr bwMode="auto">
              <a:xfrm>
                <a:off x="512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solidFill>
                    <a:srgbClr val="000000"/>
                  </a:solidFill>
                </a:endParaRPr>
              </a:p>
            </p:txBody>
          </p:sp>
          <p:sp>
            <p:nvSpPr>
              <p:cNvPr id="497937" name="Freeform 468"/>
              <p:cNvSpPr>
                <a:spLocks/>
              </p:cNvSpPr>
              <p:nvPr/>
            </p:nvSpPr>
            <p:spPr bwMode="auto">
              <a:xfrm>
                <a:off x="5117" y="2705"/>
                <a:ext cx="10" cy="5"/>
              </a:xfrm>
              <a:custGeom>
                <a:avLst/>
                <a:gdLst>
                  <a:gd name="T0" fmla="*/ 0 w 10"/>
                  <a:gd name="T1" fmla="*/ 5 h 5"/>
                  <a:gd name="T2" fmla="*/ 5 w 10"/>
                  <a:gd name="T3" fmla="*/ 0 h 5"/>
                  <a:gd name="T4" fmla="*/ 10 w 10"/>
                  <a:gd name="T5" fmla="*/ 0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0" y="5"/>
                    </a:moveTo>
                    <a:lnTo>
                      <a:pt x="5" y="0"/>
                    </a:lnTo>
                    <a:lnTo>
                      <a:pt x="10" y="0"/>
                    </a:lnTo>
                  </a:path>
                </a:pathLst>
              </a:custGeom>
              <a:noFill/>
              <a:ln w="7938">
                <a:solidFill>
                  <a:srgbClr val="F41C4F"/>
                </a:solidFill>
                <a:round/>
                <a:headEnd/>
                <a:tailEnd/>
              </a:ln>
            </p:spPr>
            <p:txBody>
              <a:bodyPr/>
              <a:lstStyle/>
              <a:p>
                <a:endParaRPr lang="es-ES_tradnl">
                  <a:solidFill>
                    <a:srgbClr val="000000"/>
                  </a:solidFill>
                </a:endParaRPr>
              </a:p>
            </p:txBody>
          </p:sp>
          <p:sp>
            <p:nvSpPr>
              <p:cNvPr id="497938" name="Freeform 469"/>
              <p:cNvSpPr>
                <a:spLocks/>
              </p:cNvSpPr>
              <p:nvPr/>
            </p:nvSpPr>
            <p:spPr bwMode="auto">
              <a:xfrm>
                <a:off x="5127" y="2699"/>
                <a:ext cx="10" cy="6"/>
              </a:xfrm>
              <a:custGeom>
                <a:avLst/>
                <a:gdLst>
                  <a:gd name="T0" fmla="*/ 0 w 10"/>
                  <a:gd name="T1" fmla="*/ 6 h 6"/>
                  <a:gd name="T2" fmla="*/ 5 w 10"/>
                  <a:gd name="T3" fmla="*/ 6 h 6"/>
                  <a:gd name="T4" fmla="*/ 5 w 10"/>
                  <a:gd name="T5" fmla="*/ 0 h 6"/>
                  <a:gd name="T6" fmla="*/ 10 w 10"/>
                  <a:gd name="T7" fmla="*/ 0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5" y="6"/>
                    </a:lnTo>
                    <a:lnTo>
                      <a:pt x="5" y="0"/>
                    </a:lnTo>
                    <a:lnTo>
                      <a:pt x="10" y="0"/>
                    </a:lnTo>
                  </a:path>
                </a:pathLst>
              </a:custGeom>
              <a:noFill/>
              <a:ln w="7938">
                <a:solidFill>
                  <a:srgbClr val="F41C4F"/>
                </a:solidFill>
                <a:round/>
                <a:headEnd/>
                <a:tailEnd/>
              </a:ln>
            </p:spPr>
            <p:txBody>
              <a:bodyPr/>
              <a:lstStyle/>
              <a:p>
                <a:endParaRPr lang="es-ES_tradnl">
                  <a:solidFill>
                    <a:srgbClr val="000000"/>
                  </a:solidFill>
                </a:endParaRPr>
              </a:p>
            </p:txBody>
          </p:sp>
          <p:sp>
            <p:nvSpPr>
              <p:cNvPr id="497939" name="Freeform 470"/>
              <p:cNvSpPr>
                <a:spLocks/>
              </p:cNvSpPr>
              <p:nvPr/>
            </p:nvSpPr>
            <p:spPr bwMode="auto">
              <a:xfrm>
                <a:off x="5111" y="2699"/>
                <a:ext cx="16" cy="6"/>
              </a:xfrm>
              <a:custGeom>
                <a:avLst/>
                <a:gdLst>
                  <a:gd name="T0" fmla="*/ 0 w 16"/>
                  <a:gd name="T1" fmla="*/ 6 h 6"/>
                  <a:gd name="T2" fmla="*/ 6 w 16"/>
                  <a:gd name="T3" fmla="*/ 0 h 6"/>
                  <a:gd name="T4" fmla="*/ 16 w 16"/>
                  <a:gd name="T5" fmla="*/ 0 h 6"/>
                  <a:gd name="T6" fmla="*/ 0 60000 65536"/>
                  <a:gd name="T7" fmla="*/ 0 60000 65536"/>
                  <a:gd name="T8" fmla="*/ 0 60000 65536"/>
                  <a:gd name="T9" fmla="*/ 0 w 16"/>
                  <a:gd name="T10" fmla="*/ 0 h 6"/>
                  <a:gd name="T11" fmla="*/ 16 w 16"/>
                  <a:gd name="T12" fmla="*/ 6 h 6"/>
                </a:gdLst>
                <a:ahLst/>
                <a:cxnLst>
                  <a:cxn ang="T6">
                    <a:pos x="T0" y="T1"/>
                  </a:cxn>
                  <a:cxn ang="T7">
                    <a:pos x="T2" y="T3"/>
                  </a:cxn>
                  <a:cxn ang="T8">
                    <a:pos x="T4" y="T5"/>
                  </a:cxn>
                </a:cxnLst>
                <a:rect l="T9" t="T10" r="T11" b="T12"/>
                <a:pathLst>
                  <a:path w="16" h="6">
                    <a:moveTo>
                      <a:pt x="0" y="6"/>
                    </a:moveTo>
                    <a:lnTo>
                      <a:pt x="6" y="0"/>
                    </a:lnTo>
                    <a:lnTo>
                      <a:pt x="16" y="0"/>
                    </a:lnTo>
                  </a:path>
                </a:pathLst>
              </a:custGeom>
              <a:noFill/>
              <a:ln w="7938">
                <a:solidFill>
                  <a:srgbClr val="F41C4F"/>
                </a:solidFill>
                <a:round/>
                <a:headEnd/>
                <a:tailEnd/>
              </a:ln>
            </p:spPr>
            <p:txBody>
              <a:bodyPr/>
              <a:lstStyle/>
              <a:p>
                <a:endParaRPr lang="es-ES_tradnl">
                  <a:solidFill>
                    <a:srgbClr val="000000"/>
                  </a:solidFill>
                </a:endParaRPr>
              </a:p>
            </p:txBody>
          </p:sp>
          <p:sp>
            <p:nvSpPr>
              <p:cNvPr id="497940" name="Freeform 471"/>
              <p:cNvSpPr>
                <a:spLocks/>
              </p:cNvSpPr>
              <p:nvPr/>
            </p:nvSpPr>
            <p:spPr bwMode="auto">
              <a:xfrm>
                <a:off x="5127" y="2710"/>
                <a:ext cx="20" cy="15"/>
              </a:xfrm>
              <a:custGeom>
                <a:avLst/>
                <a:gdLst>
                  <a:gd name="T0" fmla="*/ 5 w 20"/>
                  <a:gd name="T1" fmla="*/ 15 h 15"/>
                  <a:gd name="T2" fmla="*/ 5 w 20"/>
                  <a:gd name="T3" fmla="*/ 10 h 15"/>
                  <a:gd name="T4" fmla="*/ 0 w 20"/>
                  <a:gd name="T5" fmla="*/ 10 h 15"/>
                  <a:gd name="T6" fmla="*/ 5 w 20"/>
                  <a:gd name="T7" fmla="*/ 5 h 15"/>
                  <a:gd name="T8" fmla="*/ 5 w 20"/>
                  <a:gd name="T9" fmla="*/ 0 h 15"/>
                  <a:gd name="T10" fmla="*/ 20 w 20"/>
                  <a:gd name="T11" fmla="*/ 0 h 15"/>
                  <a:gd name="T12" fmla="*/ 20 w 20"/>
                  <a:gd name="T13" fmla="*/ 5 h 15"/>
                  <a:gd name="T14" fmla="*/ 15 w 20"/>
                  <a:gd name="T15" fmla="*/ 10 h 15"/>
                  <a:gd name="T16" fmla="*/ 5 w 20"/>
                  <a:gd name="T17" fmla="*/ 10 h 15"/>
                  <a:gd name="T18" fmla="*/ 5 w 20"/>
                  <a:gd name="T19" fmla="*/ 15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5"/>
                  <a:gd name="T32" fmla="*/ 20 w 20"/>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5">
                    <a:moveTo>
                      <a:pt x="5" y="15"/>
                    </a:moveTo>
                    <a:lnTo>
                      <a:pt x="5" y="10"/>
                    </a:lnTo>
                    <a:lnTo>
                      <a:pt x="0" y="10"/>
                    </a:lnTo>
                    <a:lnTo>
                      <a:pt x="5" y="5"/>
                    </a:lnTo>
                    <a:lnTo>
                      <a:pt x="5" y="0"/>
                    </a:lnTo>
                    <a:lnTo>
                      <a:pt x="20" y="0"/>
                    </a:lnTo>
                    <a:lnTo>
                      <a:pt x="20" y="5"/>
                    </a:lnTo>
                    <a:lnTo>
                      <a:pt x="15" y="10"/>
                    </a:lnTo>
                    <a:lnTo>
                      <a:pt x="5" y="10"/>
                    </a:lnTo>
                    <a:lnTo>
                      <a:pt x="5" y="15"/>
                    </a:lnTo>
                    <a:close/>
                  </a:path>
                </a:pathLst>
              </a:custGeom>
              <a:solidFill>
                <a:srgbClr val="F2115E"/>
              </a:solidFill>
              <a:ln w="9525">
                <a:noFill/>
                <a:round/>
                <a:headEnd/>
                <a:tailEnd/>
              </a:ln>
            </p:spPr>
            <p:txBody>
              <a:bodyPr/>
              <a:lstStyle/>
              <a:p>
                <a:endParaRPr lang="es-ES_tradnl">
                  <a:solidFill>
                    <a:srgbClr val="000000"/>
                  </a:solidFill>
                </a:endParaRPr>
              </a:p>
            </p:txBody>
          </p:sp>
          <p:sp>
            <p:nvSpPr>
              <p:cNvPr id="497941" name="Freeform 472"/>
              <p:cNvSpPr>
                <a:spLocks/>
              </p:cNvSpPr>
              <p:nvPr/>
            </p:nvSpPr>
            <p:spPr bwMode="auto">
              <a:xfrm>
                <a:off x="5188" y="2669"/>
                <a:ext cx="82" cy="133"/>
              </a:xfrm>
              <a:custGeom>
                <a:avLst/>
                <a:gdLst>
                  <a:gd name="T0" fmla="*/ 0 w 82"/>
                  <a:gd name="T1" fmla="*/ 97 h 133"/>
                  <a:gd name="T2" fmla="*/ 0 w 82"/>
                  <a:gd name="T3" fmla="*/ 102 h 133"/>
                  <a:gd name="T4" fmla="*/ 5 w 82"/>
                  <a:gd name="T5" fmla="*/ 102 h 133"/>
                  <a:gd name="T6" fmla="*/ 5 w 82"/>
                  <a:gd name="T7" fmla="*/ 107 h 133"/>
                  <a:gd name="T8" fmla="*/ 10 w 82"/>
                  <a:gd name="T9" fmla="*/ 107 h 133"/>
                  <a:gd name="T10" fmla="*/ 10 w 82"/>
                  <a:gd name="T11" fmla="*/ 113 h 133"/>
                  <a:gd name="T12" fmla="*/ 15 w 82"/>
                  <a:gd name="T13" fmla="*/ 113 h 133"/>
                  <a:gd name="T14" fmla="*/ 20 w 82"/>
                  <a:gd name="T15" fmla="*/ 118 h 133"/>
                  <a:gd name="T16" fmla="*/ 41 w 82"/>
                  <a:gd name="T17" fmla="*/ 118 h 133"/>
                  <a:gd name="T18" fmla="*/ 46 w 82"/>
                  <a:gd name="T19" fmla="*/ 123 h 133"/>
                  <a:gd name="T20" fmla="*/ 66 w 82"/>
                  <a:gd name="T21" fmla="*/ 123 h 133"/>
                  <a:gd name="T22" fmla="*/ 66 w 82"/>
                  <a:gd name="T23" fmla="*/ 128 h 133"/>
                  <a:gd name="T24" fmla="*/ 76 w 82"/>
                  <a:gd name="T25" fmla="*/ 128 h 133"/>
                  <a:gd name="T26" fmla="*/ 76 w 82"/>
                  <a:gd name="T27" fmla="*/ 133 h 133"/>
                  <a:gd name="T28" fmla="*/ 82 w 82"/>
                  <a:gd name="T29" fmla="*/ 133 h 133"/>
                  <a:gd name="T30" fmla="*/ 82 w 82"/>
                  <a:gd name="T31" fmla="*/ 123 h 133"/>
                  <a:gd name="T32" fmla="*/ 76 w 82"/>
                  <a:gd name="T33" fmla="*/ 123 h 133"/>
                  <a:gd name="T34" fmla="*/ 76 w 82"/>
                  <a:gd name="T35" fmla="*/ 113 h 133"/>
                  <a:gd name="T36" fmla="*/ 71 w 82"/>
                  <a:gd name="T37" fmla="*/ 107 h 133"/>
                  <a:gd name="T38" fmla="*/ 71 w 82"/>
                  <a:gd name="T39" fmla="*/ 97 h 133"/>
                  <a:gd name="T40" fmla="*/ 66 w 82"/>
                  <a:gd name="T41" fmla="*/ 97 h 133"/>
                  <a:gd name="T42" fmla="*/ 66 w 82"/>
                  <a:gd name="T43" fmla="*/ 71 h 133"/>
                  <a:gd name="T44" fmla="*/ 61 w 82"/>
                  <a:gd name="T45" fmla="*/ 66 h 133"/>
                  <a:gd name="T46" fmla="*/ 61 w 82"/>
                  <a:gd name="T47" fmla="*/ 51 h 133"/>
                  <a:gd name="T48" fmla="*/ 56 w 82"/>
                  <a:gd name="T49" fmla="*/ 46 h 133"/>
                  <a:gd name="T50" fmla="*/ 56 w 82"/>
                  <a:gd name="T51" fmla="*/ 36 h 133"/>
                  <a:gd name="T52" fmla="*/ 51 w 82"/>
                  <a:gd name="T53" fmla="*/ 30 h 133"/>
                  <a:gd name="T54" fmla="*/ 51 w 82"/>
                  <a:gd name="T55" fmla="*/ 25 h 133"/>
                  <a:gd name="T56" fmla="*/ 46 w 82"/>
                  <a:gd name="T57" fmla="*/ 20 h 133"/>
                  <a:gd name="T58" fmla="*/ 46 w 82"/>
                  <a:gd name="T59" fmla="*/ 15 h 133"/>
                  <a:gd name="T60" fmla="*/ 41 w 82"/>
                  <a:gd name="T61" fmla="*/ 15 h 133"/>
                  <a:gd name="T62" fmla="*/ 41 w 82"/>
                  <a:gd name="T63" fmla="*/ 10 h 133"/>
                  <a:gd name="T64" fmla="*/ 36 w 82"/>
                  <a:gd name="T65" fmla="*/ 10 h 133"/>
                  <a:gd name="T66" fmla="*/ 31 w 82"/>
                  <a:gd name="T67" fmla="*/ 5 h 133"/>
                  <a:gd name="T68" fmla="*/ 20 w 82"/>
                  <a:gd name="T69" fmla="*/ 5 h 133"/>
                  <a:gd name="T70" fmla="*/ 20 w 82"/>
                  <a:gd name="T71" fmla="*/ 0 h 133"/>
                  <a:gd name="T72" fmla="*/ 20 w 82"/>
                  <a:gd name="T73" fmla="*/ 10 h 133"/>
                  <a:gd name="T74" fmla="*/ 15 w 82"/>
                  <a:gd name="T75" fmla="*/ 10 h 133"/>
                  <a:gd name="T76" fmla="*/ 15 w 82"/>
                  <a:gd name="T77" fmla="*/ 20 h 133"/>
                  <a:gd name="T78" fmla="*/ 10 w 82"/>
                  <a:gd name="T79" fmla="*/ 25 h 133"/>
                  <a:gd name="T80" fmla="*/ 10 w 82"/>
                  <a:gd name="T81" fmla="*/ 41 h 133"/>
                  <a:gd name="T82" fmla="*/ 5 w 82"/>
                  <a:gd name="T83" fmla="*/ 41 h 133"/>
                  <a:gd name="T84" fmla="*/ 5 w 82"/>
                  <a:gd name="T85" fmla="*/ 56 h 133"/>
                  <a:gd name="T86" fmla="*/ 0 w 82"/>
                  <a:gd name="T87" fmla="*/ 61 h 133"/>
                  <a:gd name="T88" fmla="*/ 0 w 82"/>
                  <a:gd name="T89" fmla="*/ 97 h 13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
                  <a:gd name="T136" fmla="*/ 0 h 133"/>
                  <a:gd name="T137" fmla="*/ 82 w 82"/>
                  <a:gd name="T138" fmla="*/ 133 h 13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 h="133">
                    <a:moveTo>
                      <a:pt x="0" y="97"/>
                    </a:moveTo>
                    <a:lnTo>
                      <a:pt x="0" y="102"/>
                    </a:lnTo>
                    <a:lnTo>
                      <a:pt x="5" y="102"/>
                    </a:lnTo>
                    <a:lnTo>
                      <a:pt x="5" y="107"/>
                    </a:lnTo>
                    <a:lnTo>
                      <a:pt x="10" y="107"/>
                    </a:lnTo>
                    <a:lnTo>
                      <a:pt x="10" y="113"/>
                    </a:lnTo>
                    <a:lnTo>
                      <a:pt x="15" y="113"/>
                    </a:lnTo>
                    <a:lnTo>
                      <a:pt x="20" y="118"/>
                    </a:lnTo>
                    <a:lnTo>
                      <a:pt x="41" y="118"/>
                    </a:lnTo>
                    <a:lnTo>
                      <a:pt x="46" y="123"/>
                    </a:lnTo>
                    <a:lnTo>
                      <a:pt x="66" y="123"/>
                    </a:lnTo>
                    <a:lnTo>
                      <a:pt x="66" y="128"/>
                    </a:lnTo>
                    <a:lnTo>
                      <a:pt x="76" y="128"/>
                    </a:lnTo>
                    <a:lnTo>
                      <a:pt x="76" y="133"/>
                    </a:lnTo>
                    <a:lnTo>
                      <a:pt x="82" y="133"/>
                    </a:lnTo>
                    <a:lnTo>
                      <a:pt x="82" y="123"/>
                    </a:lnTo>
                    <a:lnTo>
                      <a:pt x="76" y="123"/>
                    </a:lnTo>
                    <a:lnTo>
                      <a:pt x="76" y="113"/>
                    </a:lnTo>
                    <a:lnTo>
                      <a:pt x="71" y="107"/>
                    </a:lnTo>
                    <a:lnTo>
                      <a:pt x="71" y="97"/>
                    </a:lnTo>
                    <a:lnTo>
                      <a:pt x="66" y="97"/>
                    </a:lnTo>
                    <a:lnTo>
                      <a:pt x="66" y="71"/>
                    </a:lnTo>
                    <a:lnTo>
                      <a:pt x="61" y="66"/>
                    </a:lnTo>
                    <a:lnTo>
                      <a:pt x="61" y="51"/>
                    </a:lnTo>
                    <a:lnTo>
                      <a:pt x="56" y="46"/>
                    </a:lnTo>
                    <a:lnTo>
                      <a:pt x="56" y="36"/>
                    </a:lnTo>
                    <a:lnTo>
                      <a:pt x="51" y="30"/>
                    </a:lnTo>
                    <a:lnTo>
                      <a:pt x="51" y="25"/>
                    </a:lnTo>
                    <a:lnTo>
                      <a:pt x="46" y="20"/>
                    </a:lnTo>
                    <a:lnTo>
                      <a:pt x="46" y="15"/>
                    </a:lnTo>
                    <a:lnTo>
                      <a:pt x="41" y="15"/>
                    </a:lnTo>
                    <a:lnTo>
                      <a:pt x="41" y="10"/>
                    </a:lnTo>
                    <a:lnTo>
                      <a:pt x="36" y="10"/>
                    </a:lnTo>
                    <a:lnTo>
                      <a:pt x="31" y="5"/>
                    </a:lnTo>
                    <a:lnTo>
                      <a:pt x="20" y="5"/>
                    </a:lnTo>
                    <a:lnTo>
                      <a:pt x="20" y="0"/>
                    </a:lnTo>
                    <a:lnTo>
                      <a:pt x="20" y="10"/>
                    </a:lnTo>
                    <a:lnTo>
                      <a:pt x="15" y="10"/>
                    </a:lnTo>
                    <a:lnTo>
                      <a:pt x="15" y="20"/>
                    </a:lnTo>
                    <a:lnTo>
                      <a:pt x="10" y="25"/>
                    </a:lnTo>
                    <a:lnTo>
                      <a:pt x="10" y="41"/>
                    </a:lnTo>
                    <a:lnTo>
                      <a:pt x="5" y="41"/>
                    </a:lnTo>
                    <a:lnTo>
                      <a:pt x="5" y="56"/>
                    </a:lnTo>
                    <a:lnTo>
                      <a:pt x="0" y="61"/>
                    </a:lnTo>
                    <a:lnTo>
                      <a:pt x="0" y="9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7942" name="Freeform 473"/>
              <p:cNvSpPr>
                <a:spLocks/>
              </p:cNvSpPr>
              <p:nvPr/>
            </p:nvSpPr>
            <p:spPr bwMode="auto">
              <a:xfrm>
                <a:off x="5213" y="2674"/>
                <a:ext cx="16" cy="5"/>
              </a:xfrm>
              <a:custGeom>
                <a:avLst/>
                <a:gdLst>
                  <a:gd name="T0" fmla="*/ 0 w 16"/>
                  <a:gd name="T1" fmla="*/ 0 h 5"/>
                  <a:gd name="T2" fmla="*/ 6 w 16"/>
                  <a:gd name="T3" fmla="*/ 0 h 5"/>
                  <a:gd name="T4" fmla="*/ 6 w 16"/>
                  <a:gd name="T5" fmla="*/ 5 h 5"/>
                  <a:gd name="T6" fmla="*/ 16 w 16"/>
                  <a:gd name="T7" fmla="*/ 5 h 5"/>
                  <a:gd name="T8" fmla="*/ 11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6" y="0"/>
                    </a:lnTo>
                    <a:lnTo>
                      <a:pt x="6" y="5"/>
                    </a:lnTo>
                    <a:lnTo>
                      <a:pt x="16" y="5"/>
                    </a:lnTo>
                    <a:lnTo>
                      <a:pt x="11"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sp>
            <p:nvSpPr>
              <p:cNvPr id="497943" name="Freeform 474"/>
              <p:cNvSpPr>
                <a:spLocks/>
              </p:cNvSpPr>
              <p:nvPr/>
            </p:nvSpPr>
            <p:spPr bwMode="auto">
              <a:xfrm>
                <a:off x="5193" y="2694"/>
                <a:ext cx="56" cy="88"/>
              </a:xfrm>
              <a:custGeom>
                <a:avLst/>
                <a:gdLst>
                  <a:gd name="T0" fmla="*/ 56 w 56"/>
                  <a:gd name="T1" fmla="*/ 88 h 88"/>
                  <a:gd name="T2" fmla="*/ 31 w 56"/>
                  <a:gd name="T3" fmla="*/ 88 h 88"/>
                  <a:gd name="T4" fmla="*/ 31 w 56"/>
                  <a:gd name="T5" fmla="*/ 82 h 88"/>
                  <a:gd name="T6" fmla="*/ 20 w 56"/>
                  <a:gd name="T7" fmla="*/ 82 h 88"/>
                  <a:gd name="T8" fmla="*/ 15 w 56"/>
                  <a:gd name="T9" fmla="*/ 77 h 88"/>
                  <a:gd name="T10" fmla="*/ 10 w 56"/>
                  <a:gd name="T11" fmla="*/ 77 h 88"/>
                  <a:gd name="T12" fmla="*/ 10 w 56"/>
                  <a:gd name="T13" fmla="*/ 72 h 88"/>
                  <a:gd name="T14" fmla="*/ 5 w 56"/>
                  <a:gd name="T15" fmla="*/ 72 h 88"/>
                  <a:gd name="T16" fmla="*/ 5 w 56"/>
                  <a:gd name="T17" fmla="*/ 67 h 88"/>
                  <a:gd name="T18" fmla="*/ 0 w 56"/>
                  <a:gd name="T19" fmla="*/ 62 h 88"/>
                  <a:gd name="T20" fmla="*/ 0 w 56"/>
                  <a:gd name="T21" fmla="*/ 31 h 88"/>
                  <a:gd name="T22" fmla="*/ 5 w 56"/>
                  <a:gd name="T23" fmla="*/ 26 h 88"/>
                  <a:gd name="T24" fmla="*/ 5 w 56"/>
                  <a:gd name="T25" fmla="*/ 16 h 88"/>
                  <a:gd name="T26" fmla="*/ 10 w 56"/>
                  <a:gd name="T27" fmla="*/ 16 h 88"/>
                  <a:gd name="T28" fmla="*/ 10 w 56"/>
                  <a:gd name="T29" fmla="*/ 11 h 88"/>
                  <a:gd name="T30" fmla="*/ 15 w 56"/>
                  <a:gd name="T31" fmla="*/ 11 h 88"/>
                  <a:gd name="T32" fmla="*/ 15 w 56"/>
                  <a:gd name="T33" fmla="*/ 5 h 88"/>
                  <a:gd name="T34" fmla="*/ 20 w 56"/>
                  <a:gd name="T35" fmla="*/ 0 h 88"/>
                  <a:gd name="T36" fmla="*/ 36 w 56"/>
                  <a:gd name="T37" fmla="*/ 0 h 88"/>
                  <a:gd name="T38" fmla="*/ 36 w 56"/>
                  <a:gd name="T39" fmla="*/ 5 h 88"/>
                  <a:gd name="T40" fmla="*/ 41 w 56"/>
                  <a:gd name="T41" fmla="*/ 5 h 88"/>
                  <a:gd name="T42" fmla="*/ 41 w 56"/>
                  <a:gd name="T43" fmla="*/ 16 h 88"/>
                  <a:gd name="T44" fmla="*/ 46 w 56"/>
                  <a:gd name="T45" fmla="*/ 16 h 88"/>
                  <a:gd name="T46" fmla="*/ 46 w 56"/>
                  <a:gd name="T47" fmla="*/ 26 h 88"/>
                  <a:gd name="T48" fmla="*/ 51 w 56"/>
                  <a:gd name="T49" fmla="*/ 31 h 88"/>
                  <a:gd name="T50" fmla="*/ 51 w 56"/>
                  <a:gd name="T51" fmla="*/ 57 h 88"/>
                  <a:gd name="T52" fmla="*/ 56 w 56"/>
                  <a:gd name="T53" fmla="*/ 57 h 88"/>
                  <a:gd name="T54" fmla="*/ 56 w 56"/>
                  <a:gd name="T55" fmla="*/ 88 h 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
                  <a:gd name="T85" fmla="*/ 0 h 88"/>
                  <a:gd name="T86" fmla="*/ 56 w 56"/>
                  <a:gd name="T87" fmla="*/ 88 h 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 h="88">
                    <a:moveTo>
                      <a:pt x="56" y="88"/>
                    </a:moveTo>
                    <a:lnTo>
                      <a:pt x="31" y="88"/>
                    </a:lnTo>
                    <a:lnTo>
                      <a:pt x="31" y="82"/>
                    </a:lnTo>
                    <a:lnTo>
                      <a:pt x="20" y="82"/>
                    </a:lnTo>
                    <a:lnTo>
                      <a:pt x="15" y="77"/>
                    </a:lnTo>
                    <a:lnTo>
                      <a:pt x="10" y="77"/>
                    </a:lnTo>
                    <a:lnTo>
                      <a:pt x="10" y="72"/>
                    </a:lnTo>
                    <a:lnTo>
                      <a:pt x="5" y="72"/>
                    </a:lnTo>
                    <a:lnTo>
                      <a:pt x="5" y="67"/>
                    </a:lnTo>
                    <a:lnTo>
                      <a:pt x="0" y="62"/>
                    </a:lnTo>
                    <a:lnTo>
                      <a:pt x="0" y="31"/>
                    </a:lnTo>
                    <a:lnTo>
                      <a:pt x="5" y="26"/>
                    </a:lnTo>
                    <a:lnTo>
                      <a:pt x="5" y="16"/>
                    </a:lnTo>
                    <a:lnTo>
                      <a:pt x="10" y="16"/>
                    </a:lnTo>
                    <a:lnTo>
                      <a:pt x="10" y="11"/>
                    </a:lnTo>
                    <a:lnTo>
                      <a:pt x="15" y="11"/>
                    </a:lnTo>
                    <a:lnTo>
                      <a:pt x="15" y="5"/>
                    </a:lnTo>
                    <a:lnTo>
                      <a:pt x="20" y="0"/>
                    </a:lnTo>
                    <a:lnTo>
                      <a:pt x="36" y="0"/>
                    </a:lnTo>
                    <a:lnTo>
                      <a:pt x="36" y="5"/>
                    </a:lnTo>
                    <a:lnTo>
                      <a:pt x="41" y="5"/>
                    </a:lnTo>
                    <a:lnTo>
                      <a:pt x="41" y="16"/>
                    </a:lnTo>
                    <a:lnTo>
                      <a:pt x="46" y="16"/>
                    </a:lnTo>
                    <a:lnTo>
                      <a:pt x="46" y="26"/>
                    </a:lnTo>
                    <a:lnTo>
                      <a:pt x="51" y="31"/>
                    </a:lnTo>
                    <a:lnTo>
                      <a:pt x="51" y="57"/>
                    </a:lnTo>
                    <a:lnTo>
                      <a:pt x="56" y="57"/>
                    </a:lnTo>
                    <a:lnTo>
                      <a:pt x="56" y="88"/>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7944" name="Freeform 475"/>
              <p:cNvSpPr>
                <a:spLocks/>
              </p:cNvSpPr>
              <p:nvPr/>
            </p:nvSpPr>
            <p:spPr bwMode="auto">
              <a:xfrm>
                <a:off x="5198" y="2699"/>
                <a:ext cx="46" cy="77"/>
              </a:xfrm>
              <a:custGeom>
                <a:avLst/>
                <a:gdLst>
                  <a:gd name="T0" fmla="*/ 46 w 46"/>
                  <a:gd name="T1" fmla="*/ 77 h 77"/>
                  <a:gd name="T2" fmla="*/ 31 w 46"/>
                  <a:gd name="T3" fmla="*/ 77 h 77"/>
                  <a:gd name="T4" fmla="*/ 26 w 46"/>
                  <a:gd name="T5" fmla="*/ 72 h 77"/>
                  <a:gd name="T6" fmla="*/ 15 w 46"/>
                  <a:gd name="T7" fmla="*/ 72 h 77"/>
                  <a:gd name="T8" fmla="*/ 15 w 46"/>
                  <a:gd name="T9" fmla="*/ 67 h 77"/>
                  <a:gd name="T10" fmla="*/ 10 w 46"/>
                  <a:gd name="T11" fmla="*/ 67 h 77"/>
                  <a:gd name="T12" fmla="*/ 10 w 46"/>
                  <a:gd name="T13" fmla="*/ 62 h 77"/>
                  <a:gd name="T14" fmla="*/ 5 w 46"/>
                  <a:gd name="T15" fmla="*/ 62 h 77"/>
                  <a:gd name="T16" fmla="*/ 5 w 46"/>
                  <a:gd name="T17" fmla="*/ 57 h 77"/>
                  <a:gd name="T18" fmla="*/ 0 w 46"/>
                  <a:gd name="T19" fmla="*/ 57 h 77"/>
                  <a:gd name="T20" fmla="*/ 0 w 46"/>
                  <a:gd name="T21" fmla="*/ 26 h 77"/>
                  <a:gd name="T22" fmla="*/ 5 w 46"/>
                  <a:gd name="T23" fmla="*/ 21 h 77"/>
                  <a:gd name="T24" fmla="*/ 5 w 46"/>
                  <a:gd name="T25" fmla="*/ 11 h 77"/>
                  <a:gd name="T26" fmla="*/ 10 w 46"/>
                  <a:gd name="T27" fmla="*/ 11 h 77"/>
                  <a:gd name="T28" fmla="*/ 10 w 46"/>
                  <a:gd name="T29" fmla="*/ 6 h 77"/>
                  <a:gd name="T30" fmla="*/ 15 w 46"/>
                  <a:gd name="T31" fmla="*/ 6 h 77"/>
                  <a:gd name="T32" fmla="*/ 15 w 46"/>
                  <a:gd name="T33" fmla="*/ 0 h 77"/>
                  <a:gd name="T34" fmla="*/ 31 w 46"/>
                  <a:gd name="T35" fmla="*/ 0 h 77"/>
                  <a:gd name="T36" fmla="*/ 31 w 46"/>
                  <a:gd name="T37" fmla="*/ 6 h 77"/>
                  <a:gd name="T38" fmla="*/ 36 w 46"/>
                  <a:gd name="T39" fmla="*/ 6 h 77"/>
                  <a:gd name="T40" fmla="*/ 36 w 46"/>
                  <a:gd name="T41" fmla="*/ 16 h 77"/>
                  <a:gd name="T42" fmla="*/ 41 w 46"/>
                  <a:gd name="T43" fmla="*/ 16 h 77"/>
                  <a:gd name="T44" fmla="*/ 41 w 46"/>
                  <a:gd name="T45" fmla="*/ 31 h 77"/>
                  <a:gd name="T46" fmla="*/ 46 w 46"/>
                  <a:gd name="T47" fmla="*/ 36 h 77"/>
                  <a:gd name="T48" fmla="*/ 46 w 46"/>
                  <a:gd name="T49" fmla="*/ 77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
                  <a:gd name="T76" fmla="*/ 0 h 77"/>
                  <a:gd name="T77" fmla="*/ 46 w 46"/>
                  <a:gd name="T78" fmla="*/ 77 h 7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 h="77">
                    <a:moveTo>
                      <a:pt x="46" y="77"/>
                    </a:moveTo>
                    <a:lnTo>
                      <a:pt x="31" y="77"/>
                    </a:lnTo>
                    <a:lnTo>
                      <a:pt x="26" y="72"/>
                    </a:lnTo>
                    <a:lnTo>
                      <a:pt x="15" y="72"/>
                    </a:lnTo>
                    <a:lnTo>
                      <a:pt x="15" y="67"/>
                    </a:lnTo>
                    <a:lnTo>
                      <a:pt x="10" y="67"/>
                    </a:lnTo>
                    <a:lnTo>
                      <a:pt x="10" y="62"/>
                    </a:lnTo>
                    <a:lnTo>
                      <a:pt x="5" y="62"/>
                    </a:lnTo>
                    <a:lnTo>
                      <a:pt x="5" y="57"/>
                    </a:lnTo>
                    <a:lnTo>
                      <a:pt x="0" y="57"/>
                    </a:lnTo>
                    <a:lnTo>
                      <a:pt x="0" y="26"/>
                    </a:lnTo>
                    <a:lnTo>
                      <a:pt x="5" y="21"/>
                    </a:lnTo>
                    <a:lnTo>
                      <a:pt x="5" y="11"/>
                    </a:lnTo>
                    <a:lnTo>
                      <a:pt x="10" y="11"/>
                    </a:lnTo>
                    <a:lnTo>
                      <a:pt x="10" y="6"/>
                    </a:lnTo>
                    <a:lnTo>
                      <a:pt x="15" y="6"/>
                    </a:lnTo>
                    <a:lnTo>
                      <a:pt x="15" y="0"/>
                    </a:lnTo>
                    <a:lnTo>
                      <a:pt x="31" y="0"/>
                    </a:lnTo>
                    <a:lnTo>
                      <a:pt x="31" y="6"/>
                    </a:lnTo>
                    <a:lnTo>
                      <a:pt x="36" y="6"/>
                    </a:lnTo>
                    <a:lnTo>
                      <a:pt x="36" y="16"/>
                    </a:lnTo>
                    <a:lnTo>
                      <a:pt x="41" y="16"/>
                    </a:lnTo>
                    <a:lnTo>
                      <a:pt x="41" y="31"/>
                    </a:lnTo>
                    <a:lnTo>
                      <a:pt x="46" y="36"/>
                    </a:lnTo>
                    <a:lnTo>
                      <a:pt x="46" y="77"/>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97945" name="Freeform 476"/>
              <p:cNvSpPr>
                <a:spLocks/>
              </p:cNvSpPr>
              <p:nvPr/>
            </p:nvSpPr>
            <p:spPr bwMode="auto">
              <a:xfrm>
                <a:off x="5203" y="2705"/>
                <a:ext cx="41" cy="66"/>
              </a:xfrm>
              <a:custGeom>
                <a:avLst/>
                <a:gdLst>
                  <a:gd name="T0" fmla="*/ 41 w 41"/>
                  <a:gd name="T1" fmla="*/ 66 h 66"/>
                  <a:gd name="T2" fmla="*/ 31 w 41"/>
                  <a:gd name="T3" fmla="*/ 66 h 66"/>
                  <a:gd name="T4" fmla="*/ 26 w 41"/>
                  <a:gd name="T5" fmla="*/ 61 h 66"/>
                  <a:gd name="T6" fmla="*/ 16 w 41"/>
                  <a:gd name="T7" fmla="*/ 61 h 66"/>
                  <a:gd name="T8" fmla="*/ 16 w 41"/>
                  <a:gd name="T9" fmla="*/ 56 h 66"/>
                  <a:gd name="T10" fmla="*/ 10 w 41"/>
                  <a:gd name="T11" fmla="*/ 56 h 66"/>
                  <a:gd name="T12" fmla="*/ 10 w 41"/>
                  <a:gd name="T13" fmla="*/ 51 h 66"/>
                  <a:gd name="T14" fmla="*/ 5 w 41"/>
                  <a:gd name="T15" fmla="*/ 51 h 66"/>
                  <a:gd name="T16" fmla="*/ 5 w 41"/>
                  <a:gd name="T17" fmla="*/ 46 h 66"/>
                  <a:gd name="T18" fmla="*/ 0 w 41"/>
                  <a:gd name="T19" fmla="*/ 46 h 66"/>
                  <a:gd name="T20" fmla="*/ 0 w 41"/>
                  <a:gd name="T21" fmla="*/ 20 h 66"/>
                  <a:gd name="T22" fmla="*/ 5 w 41"/>
                  <a:gd name="T23" fmla="*/ 15 h 66"/>
                  <a:gd name="T24" fmla="*/ 5 w 41"/>
                  <a:gd name="T25" fmla="*/ 10 h 66"/>
                  <a:gd name="T26" fmla="*/ 10 w 41"/>
                  <a:gd name="T27" fmla="*/ 5 h 66"/>
                  <a:gd name="T28" fmla="*/ 10 w 41"/>
                  <a:gd name="T29" fmla="*/ 0 h 66"/>
                  <a:gd name="T30" fmla="*/ 26 w 41"/>
                  <a:gd name="T31" fmla="*/ 0 h 66"/>
                  <a:gd name="T32" fmla="*/ 26 w 41"/>
                  <a:gd name="T33" fmla="*/ 5 h 66"/>
                  <a:gd name="T34" fmla="*/ 31 w 41"/>
                  <a:gd name="T35" fmla="*/ 5 h 66"/>
                  <a:gd name="T36" fmla="*/ 31 w 41"/>
                  <a:gd name="T37" fmla="*/ 15 h 66"/>
                  <a:gd name="T38" fmla="*/ 36 w 41"/>
                  <a:gd name="T39" fmla="*/ 15 h 66"/>
                  <a:gd name="T40" fmla="*/ 36 w 41"/>
                  <a:gd name="T41" fmla="*/ 41 h 66"/>
                  <a:gd name="T42" fmla="*/ 41 w 41"/>
                  <a:gd name="T43" fmla="*/ 46 h 66"/>
                  <a:gd name="T44" fmla="*/ 41 w 41"/>
                  <a:gd name="T45" fmla="*/ 66 h 6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
                  <a:gd name="T70" fmla="*/ 0 h 66"/>
                  <a:gd name="T71" fmla="*/ 41 w 41"/>
                  <a:gd name="T72" fmla="*/ 66 h 6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 h="66">
                    <a:moveTo>
                      <a:pt x="41" y="66"/>
                    </a:moveTo>
                    <a:lnTo>
                      <a:pt x="31" y="66"/>
                    </a:lnTo>
                    <a:lnTo>
                      <a:pt x="26" y="61"/>
                    </a:lnTo>
                    <a:lnTo>
                      <a:pt x="16" y="61"/>
                    </a:lnTo>
                    <a:lnTo>
                      <a:pt x="16" y="56"/>
                    </a:lnTo>
                    <a:lnTo>
                      <a:pt x="10" y="56"/>
                    </a:lnTo>
                    <a:lnTo>
                      <a:pt x="10" y="51"/>
                    </a:lnTo>
                    <a:lnTo>
                      <a:pt x="5" y="51"/>
                    </a:lnTo>
                    <a:lnTo>
                      <a:pt x="5" y="46"/>
                    </a:lnTo>
                    <a:lnTo>
                      <a:pt x="0" y="46"/>
                    </a:lnTo>
                    <a:lnTo>
                      <a:pt x="0" y="20"/>
                    </a:lnTo>
                    <a:lnTo>
                      <a:pt x="5" y="15"/>
                    </a:lnTo>
                    <a:lnTo>
                      <a:pt x="5" y="10"/>
                    </a:lnTo>
                    <a:lnTo>
                      <a:pt x="10" y="5"/>
                    </a:lnTo>
                    <a:lnTo>
                      <a:pt x="10" y="0"/>
                    </a:lnTo>
                    <a:lnTo>
                      <a:pt x="26" y="0"/>
                    </a:lnTo>
                    <a:lnTo>
                      <a:pt x="26" y="5"/>
                    </a:lnTo>
                    <a:lnTo>
                      <a:pt x="31" y="5"/>
                    </a:lnTo>
                    <a:lnTo>
                      <a:pt x="31" y="15"/>
                    </a:lnTo>
                    <a:lnTo>
                      <a:pt x="36" y="15"/>
                    </a:lnTo>
                    <a:lnTo>
                      <a:pt x="36" y="41"/>
                    </a:lnTo>
                    <a:lnTo>
                      <a:pt x="41" y="46"/>
                    </a:lnTo>
                    <a:lnTo>
                      <a:pt x="41" y="66"/>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7946" name="Freeform 477"/>
              <p:cNvSpPr>
                <a:spLocks/>
              </p:cNvSpPr>
              <p:nvPr/>
            </p:nvSpPr>
            <p:spPr bwMode="auto">
              <a:xfrm>
                <a:off x="5208" y="2710"/>
                <a:ext cx="31" cy="56"/>
              </a:xfrm>
              <a:custGeom>
                <a:avLst/>
                <a:gdLst>
                  <a:gd name="T0" fmla="*/ 31 w 31"/>
                  <a:gd name="T1" fmla="*/ 56 h 56"/>
                  <a:gd name="T2" fmla="*/ 26 w 31"/>
                  <a:gd name="T3" fmla="*/ 56 h 56"/>
                  <a:gd name="T4" fmla="*/ 21 w 31"/>
                  <a:gd name="T5" fmla="*/ 51 h 56"/>
                  <a:gd name="T6" fmla="*/ 16 w 31"/>
                  <a:gd name="T7" fmla="*/ 51 h 56"/>
                  <a:gd name="T8" fmla="*/ 16 w 31"/>
                  <a:gd name="T9" fmla="*/ 46 h 56"/>
                  <a:gd name="T10" fmla="*/ 11 w 31"/>
                  <a:gd name="T11" fmla="*/ 46 h 56"/>
                  <a:gd name="T12" fmla="*/ 5 w 31"/>
                  <a:gd name="T13" fmla="*/ 41 h 56"/>
                  <a:gd name="T14" fmla="*/ 5 w 31"/>
                  <a:gd name="T15" fmla="*/ 36 h 56"/>
                  <a:gd name="T16" fmla="*/ 0 w 31"/>
                  <a:gd name="T17" fmla="*/ 36 h 56"/>
                  <a:gd name="T18" fmla="*/ 0 w 31"/>
                  <a:gd name="T19" fmla="*/ 10 h 56"/>
                  <a:gd name="T20" fmla="*/ 5 w 31"/>
                  <a:gd name="T21" fmla="*/ 10 h 56"/>
                  <a:gd name="T22" fmla="*/ 5 w 31"/>
                  <a:gd name="T23" fmla="*/ 5 h 56"/>
                  <a:gd name="T24" fmla="*/ 11 w 31"/>
                  <a:gd name="T25" fmla="*/ 0 h 56"/>
                  <a:gd name="T26" fmla="*/ 21 w 31"/>
                  <a:gd name="T27" fmla="*/ 0 h 56"/>
                  <a:gd name="T28" fmla="*/ 21 w 31"/>
                  <a:gd name="T29" fmla="*/ 5 h 56"/>
                  <a:gd name="T30" fmla="*/ 26 w 31"/>
                  <a:gd name="T31" fmla="*/ 5 h 56"/>
                  <a:gd name="T32" fmla="*/ 26 w 31"/>
                  <a:gd name="T33" fmla="*/ 15 h 56"/>
                  <a:gd name="T34" fmla="*/ 31 w 31"/>
                  <a:gd name="T35" fmla="*/ 20 h 56"/>
                  <a:gd name="T36" fmla="*/ 31 w 31"/>
                  <a:gd name="T37" fmla="*/ 56 h 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56"/>
                  <a:gd name="T59" fmla="*/ 31 w 31"/>
                  <a:gd name="T60" fmla="*/ 56 h 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56">
                    <a:moveTo>
                      <a:pt x="31" y="56"/>
                    </a:moveTo>
                    <a:lnTo>
                      <a:pt x="26" y="56"/>
                    </a:lnTo>
                    <a:lnTo>
                      <a:pt x="21" y="51"/>
                    </a:lnTo>
                    <a:lnTo>
                      <a:pt x="16" y="51"/>
                    </a:lnTo>
                    <a:lnTo>
                      <a:pt x="16" y="46"/>
                    </a:lnTo>
                    <a:lnTo>
                      <a:pt x="11" y="46"/>
                    </a:lnTo>
                    <a:lnTo>
                      <a:pt x="5" y="41"/>
                    </a:lnTo>
                    <a:lnTo>
                      <a:pt x="5" y="36"/>
                    </a:lnTo>
                    <a:lnTo>
                      <a:pt x="0" y="36"/>
                    </a:lnTo>
                    <a:lnTo>
                      <a:pt x="0" y="10"/>
                    </a:lnTo>
                    <a:lnTo>
                      <a:pt x="5" y="10"/>
                    </a:lnTo>
                    <a:lnTo>
                      <a:pt x="5" y="5"/>
                    </a:lnTo>
                    <a:lnTo>
                      <a:pt x="11" y="0"/>
                    </a:lnTo>
                    <a:lnTo>
                      <a:pt x="21" y="0"/>
                    </a:lnTo>
                    <a:lnTo>
                      <a:pt x="21" y="5"/>
                    </a:lnTo>
                    <a:lnTo>
                      <a:pt x="26" y="5"/>
                    </a:lnTo>
                    <a:lnTo>
                      <a:pt x="26" y="15"/>
                    </a:lnTo>
                    <a:lnTo>
                      <a:pt x="31" y="20"/>
                    </a:lnTo>
                    <a:lnTo>
                      <a:pt x="31" y="56"/>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7947" name="Freeform 478"/>
              <p:cNvSpPr>
                <a:spLocks/>
              </p:cNvSpPr>
              <p:nvPr/>
            </p:nvSpPr>
            <p:spPr bwMode="auto">
              <a:xfrm>
                <a:off x="5213" y="2710"/>
                <a:ext cx="26" cy="51"/>
              </a:xfrm>
              <a:custGeom>
                <a:avLst/>
                <a:gdLst>
                  <a:gd name="T0" fmla="*/ 21 w 26"/>
                  <a:gd name="T1" fmla="*/ 51 h 51"/>
                  <a:gd name="T2" fmla="*/ 16 w 26"/>
                  <a:gd name="T3" fmla="*/ 51 h 51"/>
                  <a:gd name="T4" fmla="*/ 16 w 26"/>
                  <a:gd name="T5" fmla="*/ 46 h 51"/>
                  <a:gd name="T6" fmla="*/ 11 w 26"/>
                  <a:gd name="T7" fmla="*/ 46 h 51"/>
                  <a:gd name="T8" fmla="*/ 11 w 26"/>
                  <a:gd name="T9" fmla="*/ 41 h 51"/>
                  <a:gd name="T10" fmla="*/ 6 w 26"/>
                  <a:gd name="T11" fmla="*/ 41 h 51"/>
                  <a:gd name="T12" fmla="*/ 6 w 26"/>
                  <a:gd name="T13" fmla="*/ 36 h 51"/>
                  <a:gd name="T14" fmla="*/ 0 w 26"/>
                  <a:gd name="T15" fmla="*/ 36 h 51"/>
                  <a:gd name="T16" fmla="*/ 0 w 26"/>
                  <a:gd name="T17" fmla="*/ 10 h 51"/>
                  <a:gd name="T18" fmla="*/ 11 w 26"/>
                  <a:gd name="T19" fmla="*/ 0 h 51"/>
                  <a:gd name="T20" fmla="*/ 16 w 26"/>
                  <a:gd name="T21" fmla="*/ 0 h 51"/>
                  <a:gd name="T22" fmla="*/ 16 w 26"/>
                  <a:gd name="T23" fmla="*/ 5 h 51"/>
                  <a:gd name="T24" fmla="*/ 21 w 26"/>
                  <a:gd name="T25" fmla="*/ 10 h 51"/>
                  <a:gd name="T26" fmla="*/ 21 w 26"/>
                  <a:gd name="T27" fmla="*/ 25 h 51"/>
                  <a:gd name="T28" fmla="*/ 26 w 26"/>
                  <a:gd name="T29" fmla="*/ 30 h 51"/>
                  <a:gd name="T30" fmla="*/ 26 w 26"/>
                  <a:gd name="T31" fmla="*/ 41 h 51"/>
                  <a:gd name="T32" fmla="*/ 21 w 26"/>
                  <a:gd name="T33" fmla="*/ 41 h 51"/>
                  <a:gd name="T34" fmla="*/ 21 w 26"/>
                  <a:gd name="T35" fmla="*/ 51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51"/>
                  <a:gd name="T56" fmla="*/ 26 w 2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51">
                    <a:moveTo>
                      <a:pt x="21" y="51"/>
                    </a:moveTo>
                    <a:lnTo>
                      <a:pt x="16" y="51"/>
                    </a:lnTo>
                    <a:lnTo>
                      <a:pt x="16" y="46"/>
                    </a:lnTo>
                    <a:lnTo>
                      <a:pt x="11" y="46"/>
                    </a:lnTo>
                    <a:lnTo>
                      <a:pt x="11" y="41"/>
                    </a:lnTo>
                    <a:lnTo>
                      <a:pt x="6" y="41"/>
                    </a:lnTo>
                    <a:lnTo>
                      <a:pt x="6" y="36"/>
                    </a:lnTo>
                    <a:lnTo>
                      <a:pt x="0" y="36"/>
                    </a:lnTo>
                    <a:lnTo>
                      <a:pt x="0" y="10"/>
                    </a:lnTo>
                    <a:lnTo>
                      <a:pt x="11" y="0"/>
                    </a:lnTo>
                    <a:lnTo>
                      <a:pt x="16" y="0"/>
                    </a:lnTo>
                    <a:lnTo>
                      <a:pt x="16" y="5"/>
                    </a:lnTo>
                    <a:lnTo>
                      <a:pt x="21" y="10"/>
                    </a:lnTo>
                    <a:lnTo>
                      <a:pt x="21" y="25"/>
                    </a:lnTo>
                    <a:lnTo>
                      <a:pt x="26" y="30"/>
                    </a:lnTo>
                    <a:lnTo>
                      <a:pt x="26" y="41"/>
                    </a:lnTo>
                    <a:lnTo>
                      <a:pt x="21" y="41"/>
                    </a:lnTo>
                    <a:lnTo>
                      <a:pt x="21" y="51"/>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7948" name="Freeform 479"/>
              <p:cNvSpPr>
                <a:spLocks/>
              </p:cNvSpPr>
              <p:nvPr/>
            </p:nvSpPr>
            <p:spPr bwMode="auto">
              <a:xfrm>
                <a:off x="5219" y="2715"/>
                <a:ext cx="15" cy="41"/>
              </a:xfrm>
              <a:custGeom>
                <a:avLst/>
                <a:gdLst>
                  <a:gd name="T0" fmla="*/ 10 w 15"/>
                  <a:gd name="T1" fmla="*/ 41 h 41"/>
                  <a:gd name="T2" fmla="*/ 5 w 15"/>
                  <a:gd name="T3" fmla="*/ 36 h 41"/>
                  <a:gd name="T4" fmla="*/ 5 w 15"/>
                  <a:gd name="T5" fmla="*/ 31 h 41"/>
                  <a:gd name="T6" fmla="*/ 0 w 15"/>
                  <a:gd name="T7" fmla="*/ 31 h 41"/>
                  <a:gd name="T8" fmla="*/ 0 w 15"/>
                  <a:gd name="T9" fmla="*/ 5 h 41"/>
                  <a:gd name="T10" fmla="*/ 5 w 15"/>
                  <a:gd name="T11" fmla="*/ 5 h 41"/>
                  <a:gd name="T12" fmla="*/ 5 w 15"/>
                  <a:gd name="T13" fmla="*/ 0 h 41"/>
                  <a:gd name="T14" fmla="*/ 10 w 15"/>
                  <a:gd name="T15" fmla="*/ 0 h 41"/>
                  <a:gd name="T16" fmla="*/ 10 w 15"/>
                  <a:gd name="T17" fmla="*/ 5 h 41"/>
                  <a:gd name="T18" fmla="*/ 15 w 15"/>
                  <a:gd name="T19" fmla="*/ 5 h 41"/>
                  <a:gd name="T20" fmla="*/ 15 w 15"/>
                  <a:gd name="T21" fmla="*/ 36 h 41"/>
                  <a:gd name="T22" fmla="*/ 10 w 15"/>
                  <a:gd name="T23" fmla="*/ 41 h 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
                  <a:gd name="T37" fmla="*/ 0 h 41"/>
                  <a:gd name="T38" fmla="*/ 15 w 15"/>
                  <a:gd name="T39" fmla="*/ 41 h 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 h="41">
                    <a:moveTo>
                      <a:pt x="10" y="41"/>
                    </a:moveTo>
                    <a:lnTo>
                      <a:pt x="5" y="36"/>
                    </a:lnTo>
                    <a:lnTo>
                      <a:pt x="5" y="31"/>
                    </a:lnTo>
                    <a:lnTo>
                      <a:pt x="0" y="31"/>
                    </a:lnTo>
                    <a:lnTo>
                      <a:pt x="0" y="5"/>
                    </a:lnTo>
                    <a:lnTo>
                      <a:pt x="5" y="5"/>
                    </a:lnTo>
                    <a:lnTo>
                      <a:pt x="5" y="0"/>
                    </a:lnTo>
                    <a:lnTo>
                      <a:pt x="10" y="0"/>
                    </a:lnTo>
                    <a:lnTo>
                      <a:pt x="10" y="5"/>
                    </a:lnTo>
                    <a:lnTo>
                      <a:pt x="15" y="5"/>
                    </a:lnTo>
                    <a:lnTo>
                      <a:pt x="15" y="36"/>
                    </a:lnTo>
                    <a:lnTo>
                      <a:pt x="10" y="41"/>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97949" name="Freeform 480"/>
              <p:cNvSpPr>
                <a:spLocks/>
              </p:cNvSpPr>
              <p:nvPr/>
            </p:nvSpPr>
            <p:spPr bwMode="auto">
              <a:xfrm>
                <a:off x="5219" y="2715"/>
                <a:ext cx="15" cy="36"/>
              </a:xfrm>
              <a:custGeom>
                <a:avLst/>
                <a:gdLst>
                  <a:gd name="T0" fmla="*/ 10 w 15"/>
                  <a:gd name="T1" fmla="*/ 0 h 36"/>
                  <a:gd name="T2" fmla="*/ 10 w 15"/>
                  <a:gd name="T3" fmla="*/ 5 h 36"/>
                  <a:gd name="T4" fmla="*/ 15 w 15"/>
                  <a:gd name="T5" fmla="*/ 5 h 36"/>
                  <a:gd name="T6" fmla="*/ 15 w 15"/>
                  <a:gd name="T7" fmla="*/ 36 h 36"/>
                  <a:gd name="T8" fmla="*/ 5 w 15"/>
                  <a:gd name="T9" fmla="*/ 36 h 36"/>
                  <a:gd name="T10" fmla="*/ 5 w 15"/>
                  <a:gd name="T11" fmla="*/ 31 h 36"/>
                  <a:gd name="T12" fmla="*/ 0 w 15"/>
                  <a:gd name="T13" fmla="*/ 25 h 36"/>
                  <a:gd name="T14" fmla="*/ 0 w 15"/>
                  <a:gd name="T15" fmla="*/ 15 h 36"/>
                  <a:gd name="T16" fmla="*/ 5 w 15"/>
                  <a:gd name="T17" fmla="*/ 10 h 36"/>
                  <a:gd name="T18" fmla="*/ 5 w 15"/>
                  <a:gd name="T19" fmla="*/ 5 h 36"/>
                  <a:gd name="T20" fmla="*/ 10 w 15"/>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36"/>
                  <a:gd name="T35" fmla="*/ 15 w 15"/>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36">
                    <a:moveTo>
                      <a:pt x="10" y="0"/>
                    </a:moveTo>
                    <a:lnTo>
                      <a:pt x="10" y="5"/>
                    </a:lnTo>
                    <a:lnTo>
                      <a:pt x="15" y="5"/>
                    </a:lnTo>
                    <a:lnTo>
                      <a:pt x="15" y="36"/>
                    </a:lnTo>
                    <a:lnTo>
                      <a:pt x="5" y="36"/>
                    </a:lnTo>
                    <a:lnTo>
                      <a:pt x="5" y="31"/>
                    </a:lnTo>
                    <a:lnTo>
                      <a:pt x="0" y="25"/>
                    </a:lnTo>
                    <a:lnTo>
                      <a:pt x="0" y="15"/>
                    </a:lnTo>
                    <a:lnTo>
                      <a:pt x="5" y="10"/>
                    </a:lnTo>
                    <a:lnTo>
                      <a:pt x="5" y="5"/>
                    </a:lnTo>
                    <a:lnTo>
                      <a:pt x="10" y="0"/>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7950" name="Line 481"/>
              <p:cNvSpPr>
                <a:spLocks noChangeShapeType="1"/>
              </p:cNvSpPr>
              <p:nvPr/>
            </p:nvSpPr>
            <p:spPr bwMode="auto">
              <a:xfrm>
                <a:off x="5234" y="2730"/>
                <a:ext cx="1" cy="10"/>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51" name="Freeform 482"/>
              <p:cNvSpPr>
                <a:spLocks/>
              </p:cNvSpPr>
              <p:nvPr/>
            </p:nvSpPr>
            <p:spPr bwMode="auto">
              <a:xfrm>
                <a:off x="5234" y="2740"/>
                <a:ext cx="5" cy="11"/>
              </a:xfrm>
              <a:custGeom>
                <a:avLst/>
                <a:gdLst>
                  <a:gd name="T0" fmla="*/ 0 w 5"/>
                  <a:gd name="T1" fmla="*/ 0 h 11"/>
                  <a:gd name="T2" fmla="*/ 5 w 5"/>
                  <a:gd name="T3" fmla="*/ 6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5" y="6"/>
                    </a:lnTo>
                    <a:lnTo>
                      <a:pt x="5" y="11"/>
                    </a:lnTo>
                  </a:path>
                </a:pathLst>
              </a:custGeom>
              <a:noFill/>
              <a:ln w="7938">
                <a:solidFill>
                  <a:srgbClr val="FF4F51"/>
                </a:solidFill>
                <a:round/>
                <a:headEnd/>
                <a:tailEnd/>
              </a:ln>
            </p:spPr>
            <p:txBody>
              <a:bodyPr/>
              <a:lstStyle/>
              <a:p>
                <a:endParaRPr lang="es-ES_tradnl">
                  <a:solidFill>
                    <a:srgbClr val="000000"/>
                  </a:solidFill>
                </a:endParaRPr>
              </a:p>
            </p:txBody>
          </p:sp>
          <p:sp>
            <p:nvSpPr>
              <p:cNvPr id="497952" name="Freeform 483"/>
              <p:cNvSpPr>
                <a:spLocks/>
              </p:cNvSpPr>
              <p:nvPr/>
            </p:nvSpPr>
            <p:spPr bwMode="auto">
              <a:xfrm>
                <a:off x="5234" y="2746"/>
                <a:ext cx="5" cy="15"/>
              </a:xfrm>
              <a:custGeom>
                <a:avLst/>
                <a:gdLst>
                  <a:gd name="T0" fmla="*/ 5 w 5"/>
                  <a:gd name="T1" fmla="*/ 15 h 15"/>
                  <a:gd name="T2" fmla="*/ 5 w 5"/>
                  <a:gd name="T3" fmla="*/ 10 h 15"/>
                  <a:gd name="T4" fmla="*/ 0 w 5"/>
                  <a:gd name="T5" fmla="*/ 5 h 15"/>
                  <a:gd name="T6" fmla="*/ 0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5" y="10"/>
                    </a:lnTo>
                    <a:lnTo>
                      <a:pt x="0" y="5"/>
                    </a:lnTo>
                    <a:lnTo>
                      <a:pt x="0" y="0"/>
                    </a:lnTo>
                  </a:path>
                </a:pathLst>
              </a:custGeom>
              <a:noFill/>
              <a:ln w="7938">
                <a:solidFill>
                  <a:srgbClr val="FF4F51"/>
                </a:solidFill>
                <a:round/>
                <a:headEnd/>
                <a:tailEnd/>
              </a:ln>
            </p:spPr>
            <p:txBody>
              <a:bodyPr/>
              <a:lstStyle/>
              <a:p>
                <a:endParaRPr lang="es-ES_tradnl">
                  <a:solidFill>
                    <a:srgbClr val="000000"/>
                  </a:solidFill>
                </a:endParaRPr>
              </a:p>
            </p:txBody>
          </p:sp>
          <p:sp>
            <p:nvSpPr>
              <p:cNvPr id="497953" name="Freeform 484"/>
              <p:cNvSpPr>
                <a:spLocks/>
              </p:cNvSpPr>
              <p:nvPr/>
            </p:nvSpPr>
            <p:spPr bwMode="auto">
              <a:xfrm>
                <a:off x="5229" y="2730"/>
                <a:ext cx="5" cy="16"/>
              </a:xfrm>
              <a:custGeom>
                <a:avLst/>
                <a:gdLst>
                  <a:gd name="T0" fmla="*/ 5 w 5"/>
                  <a:gd name="T1" fmla="*/ 16 h 16"/>
                  <a:gd name="T2" fmla="*/ 5 w 5"/>
                  <a:gd name="T3" fmla="*/ 10 h 16"/>
                  <a:gd name="T4" fmla="*/ 0 w 5"/>
                  <a:gd name="T5" fmla="*/ 5 h 16"/>
                  <a:gd name="T6" fmla="*/ 0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5" y="16"/>
                    </a:moveTo>
                    <a:lnTo>
                      <a:pt x="5" y="10"/>
                    </a:lnTo>
                    <a:lnTo>
                      <a:pt x="0" y="5"/>
                    </a:lnTo>
                    <a:lnTo>
                      <a:pt x="0" y="0"/>
                    </a:lnTo>
                  </a:path>
                </a:pathLst>
              </a:custGeom>
              <a:noFill/>
              <a:ln w="7938">
                <a:solidFill>
                  <a:srgbClr val="FF4F51"/>
                </a:solidFill>
                <a:round/>
                <a:headEnd/>
                <a:tailEnd/>
              </a:ln>
            </p:spPr>
            <p:txBody>
              <a:bodyPr/>
              <a:lstStyle/>
              <a:p>
                <a:endParaRPr lang="es-ES_tradnl">
                  <a:solidFill>
                    <a:srgbClr val="000000"/>
                  </a:solidFill>
                </a:endParaRPr>
              </a:p>
            </p:txBody>
          </p:sp>
          <p:sp>
            <p:nvSpPr>
              <p:cNvPr id="497954" name="Freeform 485"/>
              <p:cNvSpPr>
                <a:spLocks/>
              </p:cNvSpPr>
              <p:nvPr/>
            </p:nvSpPr>
            <p:spPr bwMode="auto">
              <a:xfrm>
                <a:off x="5239" y="2751"/>
                <a:ext cx="5" cy="5"/>
              </a:xfrm>
              <a:custGeom>
                <a:avLst/>
                <a:gdLst>
                  <a:gd name="T0" fmla="*/ 0 w 5"/>
                  <a:gd name="T1" fmla="*/ 0 h 5"/>
                  <a:gd name="T2" fmla="*/ 0 w 5"/>
                  <a:gd name="T3" fmla="*/ 5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0"/>
                    </a:moveTo>
                    <a:lnTo>
                      <a:pt x="0" y="5"/>
                    </a:lnTo>
                    <a:lnTo>
                      <a:pt x="5" y="5"/>
                    </a:lnTo>
                  </a:path>
                </a:pathLst>
              </a:custGeom>
              <a:noFill/>
              <a:ln w="7938">
                <a:solidFill>
                  <a:srgbClr val="FF4F51"/>
                </a:solidFill>
                <a:round/>
                <a:headEnd/>
                <a:tailEnd/>
              </a:ln>
            </p:spPr>
            <p:txBody>
              <a:bodyPr/>
              <a:lstStyle/>
              <a:p>
                <a:endParaRPr lang="es-ES_tradnl">
                  <a:solidFill>
                    <a:srgbClr val="000000"/>
                  </a:solidFill>
                </a:endParaRPr>
              </a:p>
            </p:txBody>
          </p:sp>
          <p:sp>
            <p:nvSpPr>
              <p:cNvPr id="497955" name="Freeform 486"/>
              <p:cNvSpPr>
                <a:spLocks/>
              </p:cNvSpPr>
              <p:nvPr/>
            </p:nvSpPr>
            <p:spPr bwMode="auto">
              <a:xfrm>
                <a:off x="5198" y="2746"/>
                <a:ext cx="36" cy="25"/>
              </a:xfrm>
              <a:custGeom>
                <a:avLst/>
                <a:gdLst>
                  <a:gd name="T0" fmla="*/ 36 w 36"/>
                  <a:gd name="T1" fmla="*/ 25 h 25"/>
                  <a:gd name="T2" fmla="*/ 21 w 36"/>
                  <a:gd name="T3" fmla="*/ 25 h 25"/>
                  <a:gd name="T4" fmla="*/ 15 w 36"/>
                  <a:gd name="T5" fmla="*/ 20 h 25"/>
                  <a:gd name="T6" fmla="*/ 10 w 36"/>
                  <a:gd name="T7" fmla="*/ 20 h 25"/>
                  <a:gd name="T8" fmla="*/ 5 w 36"/>
                  <a:gd name="T9" fmla="*/ 15 h 25"/>
                  <a:gd name="T10" fmla="*/ 0 w 36"/>
                  <a:gd name="T11" fmla="*/ 15 h 25"/>
                  <a:gd name="T12" fmla="*/ 5 w 36"/>
                  <a:gd name="T13" fmla="*/ 10 h 25"/>
                  <a:gd name="T14" fmla="*/ 5 w 36"/>
                  <a:gd name="T15" fmla="*/ 0 h 25"/>
                  <a:gd name="T16" fmla="*/ 10 w 36"/>
                  <a:gd name="T17" fmla="*/ 0 h 25"/>
                  <a:gd name="T18" fmla="*/ 31 w 36"/>
                  <a:gd name="T19" fmla="*/ 20 h 25"/>
                  <a:gd name="T20" fmla="*/ 36 w 36"/>
                  <a:gd name="T21" fmla="*/ 20 h 25"/>
                  <a:gd name="T22" fmla="*/ 36 w 36"/>
                  <a:gd name="T23" fmla="*/ 25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25"/>
                  <a:gd name="T38" fmla="*/ 36 w 3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25">
                    <a:moveTo>
                      <a:pt x="36" y="25"/>
                    </a:moveTo>
                    <a:lnTo>
                      <a:pt x="21" y="25"/>
                    </a:lnTo>
                    <a:lnTo>
                      <a:pt x="15" y="20"/>
                    </a:lnTo>
                    <a:lnTo>
                      <a:pt x="10" y="20"/>
                    </a:lnTo>
                    <a:lnTo>
                      <a:pt x="5" y="15"/>
                    </a:lnTo>
                    <a:lnTo>
                      <a:pt x="0" y="15"/>
                    </a:lnTo>
                    <a:lnTo>
                      <a:pt x="5" y="10"/>
                    </a:lnTo>
                    <a:lnTo>
                      <a:pt x="5" y="0"/>
                    </a:lnTo>
                    <a:lnTo>
                      <a:pt x="10" y="0"/>
                    </a:lnTo>
                    <a:lnTo>
                      <a:pt x="31" y="20"/>
                    </a:lnTo>
                    <a:lnTo>
                      <a:pt x="36" y="20"/>
                    </a:lnTo>
                    <a:lnTo>
                      <a:pt x="36" y="25"/>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7956" name="Freeform 487"/>
              <p:cNvSpPr>
                <a:spLocks/>
              </p:cNvSpPr>
              <p:nvPr/>
            </p:nvSpPr>
            <p:spPr bwMode="auto">
              <a:xfrm>
                <a:off x="5106" y="2751"/>
                <a:ext cx="87" cy="92"/>
              </a:xfrm>
              <a:custGeom>
                <a:avLst/>
                <a:gdLst>
                  <a:gd name="T0" fmla="*/ 21 w 87"/>
                  <a:gd name="T1" fmla="*/ 10 h 92"/>
                  <a:gd name="T2" fmla="*/ 16 w 87"/>
                  <a:gd name="T3" fmla="*/ 15 h 92"/>
                  <a:gd name="T4" fmla="*/ 16 w 87"/>
                  <a:gd name="T5" fmla="*/ 20 h 92"/>
                  <a:gd name="T6" fmla="*/ 11 w 87"/>
                  <a:gd name="T7" fmla="*/ 20 h 92"/>
                  <a:gd name="T8" fmla="*/ 11 w 87"/>
                  <a:gd name="T9" fmla="*/ 25 h 92"/>
                  <a:gd name="T10" fmla="*/ 5 w 87"/>
                  <a:gd name="T11" fmla="*/ 31 h 92"/>
                  <a:gd name="T12" fmla="*/ 5 w 87"/>
                  <a:gd name="T13" fmla="*/ 36 h 92"/>
                  <a:gd name="T14" fmla="*/ 0 w 87"/>
                  <a:gd name="T15" fmla="*/ 41 h 92"/>
                  <a:gd name="T16" fmla="*/ 0 w 87"/>
                  <a:gd name="T17" fmla="*/ 51 h 92"/>
                  <a:gd name="T18" fmla="*/ 5 w 87"/>
                  <a:gd name="T19" fmla="*/ 51 h 92"/>
                  <a:gd name="T20" fmla="*/ 5 w 87"/>
                  <a:gd name="T21" fmla="*/ 61 h 92"/>
                  <a:gd name="T22" fmla="*/ 11 w 87"/>
                  <a:gd name="T23" fmla="*/ 67 h 92"/>
                  <a:gd name="T24" fmla="*/ 11 w 87"/>
                  <a:gd name="T25" fmla="*/ 72 h 92"/>
                  <a:gd name="T26" fmla="*/ 16 w 87"/>
                  <a:gd name="T27" fmla="*/ 72 h 92"/>
                  <a:gd name="T28" fmla="*/ 16 w 87"/>
                  <a:gd name="T29" fmla="*/ 77 h 92"/>
                  <a:gd name="T30" fmla="*/ 21 w 87"/>
                  <a:gd name="T31" fmla="*/ 82 h 92"/>
                  <a:gd name="T32" fmla="*/ 26 w 87"/>
                  <a:gd name="T33" fmla="*/ 82 h 92"/>
                  <a:gd name="T34" fmla="*/ 26 w 87"/>
                  <a:gd name="T35" fmla="*/ 87 h 92"/>
                  <a:gd name="T36" fmla="*/ 36 w 87"/>
                  <a:gd name="T37" fmla="*/ 87 h 92"/>
                  <a:gd name="T38" fmla="*/ 36 w 87"/>
                  <a:gd name="T39" fmla="*/ 92 h 92"/>
                  <a:gd name="T40" fmla="*/ 56 w 87"/>
                  <a:gd name="T41" fmla="*/ 92 h 92"/>
                  <a:gd name="T42" fmla="*/ 56 w 87"/>
                  <a:gd name="T43" fmla="*/ 82 h 92"/>
                  <a:gd name="T44" fmla="*/ 67 w 87"/>
                  <a:gd name="T45" fmla="*/ 72 h 92"/>
                  <a:gd name="T46" fmla="*/ 67 w 87"/>
                  <a:gd name="T47" fmla="*/ 67 h 92"/>
                  <a:gd name="T48" fmla="*/ 72 w 87"/>
                  <a:gd name="T49" fmla="*/ 61 h 92"/>
                  <a:gd name="T50" fmla="*/ 72 w 87"/>
                  <a:gd name="T51" fmla="*/ 56 h 92"/>
                  <a:gd name="T52" fmla="*/ 77 w 87"/>
                  <a:gd name="T53" fmla="*/ 56 h 92"/>
                  <a:gd name="T54" fmla="*/ 77 w 87"/>
                  <a:gd name="T55" fmla="*/ 51 h 92"/>
                  <a:gd name="T56" fmla="*/ 82 w 87"/>
                  <a:gd name="T57" fmla="*/ 51 h 92"/>
                  <a:gd name="T58" fmla="*/ 82 w 87"/>
                  <a:gd name="T59" fmla="*/ 20 h 92"/>
                  <a:gd name="T60" fmla="*/ 87 w 87"/>
                  <a:gd name="T61" fmla="*/ 15 h 92"/>
                  <a:gd name="T62" fmla="*/ 82 w 87"/>
                  <a:gd name="T63" fmla="*/ 15 h 92"/>
                  <a:gd name="T64" fmla="*/ 82 w 87"/>
                  <a:gd name="T65" fmla="*/ 10 h 92"/>
                  <a:gd name="T66" fmla="*/ 77 w 87"/>
                  <a:gd name="T67" fmla="*/ 10 h 92"/>
                  <a:gd name="T68" fmla="*/ 77 w 87"/>
                  <a:gd name="T69" fmla="*/ 5 h 92"/>
                  <a:gd name="T70" fmla="*/ 67 w 87"/>
                  <a:gd name="T71" fmla="*/ 5 h 92"/>
                  <a:gd name="T72" fmla="*/ 62 w 87"/>
                  <a:gd name="T73" fmla="*/ 0 h 92"/>
                  <a:gd name="T74" fmla="*/ 31 w 87"/>
                  <a:gd name="T75" fmla="*/ 0 h 92"/>
                  <a:gd name="T76" fmla="*/ 31 w 87"/>
                  <a:gd name="T77" fmla="*/ 5 h 92"/>
                  <a:gd name="T78" fmla="*/ 26 w 87"/>
                  <a:gd name="T79" fmla="*/ 5 h 92"/>
                  <a:gd name="T80" fmla="*/ 21 w 8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
                  <a:gd name="T124" fmla="*/ 0 h 92"/>
                  <a:gd name="T125" fmla="*/ 87 w 8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 h="92">
                    <a:moveTo>
                      <a:pt x="21" y="10"/>
                    </a:moveTo>
                    <a:lnTo>
                      <a:pt x="16" y="15"/>
                    </a:lnTo>
                    <a:lnTo>
                      <a:pt x="16" y="20"/>
                    </a:lnTo>
                    <a:lnTo>
                      <a:pt x="11" y="20"/>
                    </a:lnTo>
                    <a:lnTo>
                      <a:pt x="11" y="25"/>
                    </a:lnTo>
                    <a:lnTo>
                      <a:pt x="5" y="31"/>
                    </a:lnTo>
                    <a:lnTo>
                      <a:pt x="5" y="36"/>
                    </a:lnTo>
                    <a:lnTo>
                      <a:pt x="0" y="41"/>
                    </a:lnTo>
                    <a:lnTo>
                      <a:pt x="0" y="51"/>
                    </a:lnTo>
                    <a:lnTo>
                      <a:pt x="5" y="51"/>
                    </a:lnTo>
                    <a:lnTo>
                      <a:pt x="5" y="61"/>
                    </a:lnTo>
                    <a:lnTo>
                      <a:pt x="11" y="67"/>
                    </a:lnTo>
                    <a:lnTo>
                      <a:pt x="11" y="72"/>
                    </a:lnTo>
                    <a:lnTo>
                      <a:pt x="16" y="72"/>
                    </a:lnTo>
                    <a:lnTo>
                      <a:pt x="16" y="77"/>
                    </a:lnTo>
                    <a:lnTo>
                      <a:pt x="21" y="82"/>
                    </a:lnTo>
                    <a:lnTo>
                      <a:pt x="26" y="82"/>
                    </a:lnTo>
                    <a:lnTo>
                      <a:pt x="26" y="87"/>
                    </a:lnTo>
                    <a:lnTo>
                      <a:pt x="36" y="87"/>
                    </a:lnTo>
                    <a:lnTo>
                      <a:pt x="36" y="92"/>
                    </a:lnTo>
                    <a:lnTo>
                      <a:pt x="56" y="92"/>
                    </a:lnTo>
                    <a:lnTo>
                      <a:pt x="56" y="82"/>
                    </a:lnTo>
                    <a:lnTo>
                      <a:pt x="67" y="72"/>
                    </a:lnTo>
                    <a:lnTo>
                      <a:pt x="67" y="67"/>
                    </a:lnTo>
                    <a:lnTo>
                      <a:pt x="72" y="61"/>
                    </a:lnTo>
                    <a:lnTo>
                      <a:pt x="72" y="56"/>
                    </a:lnTo>
                    <a:lnTo>
                      <a:pt x="77" y="56"/>
                    </a:lnTo>
                    <a:lnTo>
                      <a:pt x="77" y="51"/>
                    </a:lnTo>
                    <a:lnTo>
                      <a:pt x="82" y="51"/>
                    </a:lnTo>
                    <a:lnTo>
                      <a:pt x="82" y="20"/>
                    </a:lnTo>
                    <a:lnTo>
                      <a:pt x="87" y="15"/>
                    </a:lnTo>
                    <a:lnTo>
                      <a:pt x="82" y="15"/>
                    </a:lnTo>
                    <a:lnTo>
                      <a:pt x="82" y="10"/>
                    </a:lnTo>
                    <a:lnTo>
                      <a:pt x="77" y="10"/>
                    </a:lnTo>
                    <a:lnTo>
                      <a:pt x="77" y="5"/>
                    </a:lnTo>
                    <a:lnTo>
                      <a:pt x="67" y="5"/>
                    </a:lnTo>
                    <a:lnTo>
                      <a:pt x="62" y="0"/>
                    </a:lnTo>
                    <a:lnTo>
                      <a:pt x="31" y="0"/>
                    </a:lnTo>
                    <a:lnTo>
                      <a:pt x="31" y="5"/>
                    </a:lnTo>
                    <a:lnTo>
                      <a:pt x="26" y="5"/>
                    </a:lnTo>
                    <a:lnTo>
                      <a:pt x="21" y="10"/>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7957" name="Freeform 488"/>
              <p:cNvSpPr>
                <a:spLocks/>
              </p:cNvSpPr>
              <p:nvPr/>
            </p:nvSpPr>
            <p:spPr bwMode="auto">
              <a:xfrm>
                <a:off x="5117" y="2771"/>
                <a:ext cx="71" cy="57"/>
              </a:xfrm>
              <a:custGeom>
                <a:avLst/>
                <a:gdLst>
                  <a:gd name="T0" fmla="*/ 5 w 71"/>
                  <a:gd name="T1" fmla="*/ 21 h 57"/>
                  <a:gd name="T2" fmla="*/ 10 w 71"/>
                  <a:gd name="T3" fmla="*/ 21 h 57"/>
                  <a:gd name="T4" fmla="*/ 10 w 71"/>
                  <a:gd name="T5" fmla="*/ 16 h 57"/>
                  <a:gd name="T6" fmla="*/ 25 w 71"/>
                  <a:gd name="T7" fmla="*/ 16 h 57"/>
                  <a:gd name="T8" fmla="*/ 30 w 71"/>
                  <a:gd name="T9" fmla="*/ 11 h 57"/>
                  <a:gd name="T10" fmla="*/ 40 w 71"/>
                  <a:gd name="T11" fmla="*/ 11 h 57"/>
                  <a:gd name="T12" fmla="*/ 40 w 71"/>
                  <a:gd name="T13" fmla="*/ 5 h 57"/>
                  <a:gd name="T14" fmla="*/ 51 w 71"/>
                  <a:gd name="T15" fmla="*/ 5 h 57"/>
                  <a:gd name="T16" fmla="*/ 56 w 71"/>
                  <a:gd name="T17" fmla="*/ 0 h 57"/>
                  <a:gd name="T18" fmla="*/ 71 w 71"/>
                  <a:gd name="T19" fmla="*/ 0 h 57"/>
                  <a:gd name="T20" fmla="*/ 66 w 71"/>
                  <a:gd name="T21" fmla="*/ 0 h 57"/>
                  <a:gd name="T22" fmla="*/ 66 w 71"/>
                  <a:gd name="T23" fmla="*/ 16 h 57"/>
                  <a:gd name="T24" fmla="*/ 61 w 71"/>
                  <a:gd name="T25" fmla="*/ 16 h 57"/>
                  <a:gd name="T26" fmla="*/ 61 w 71"/>
                  <a:gd name="T27" fmla="*/ 26 h 57"/>
                  <a:gd name="T28" fmla="*/ 56 w 71"/>
                  <a:gd name="T29" fmla="*/ 31 h 57"/>
                  <a:gd name="T30" fmla="*/ 56 w 71"/>
                  <a:gd name="T31" fmla="*/ 36 h 57"/>
                  <a:gd name="T32" fmla="*/ 40 w 71"/>
                  <a:gd name="T33" fmla="*/ 52 h 57"/>
                  <a:gd name="T34" fmla="*/ 40 w 71"/>
                  <a:gd name="T35" fmla="*/ 57 h 57"/>
                  <a:gd name="T36" fmla="*/ 20 w 71"/>
                  <a:gd name="T37" fmla="*/ 57 h 57"/>
                  <a:gd name="T38" fmla="*/ 10 w 71"/>
                  <a:gd name="T39" fmla="*/ 47 h 57"/>
                  <a:gd name="T40" fmla="*/ 10 w 71"/>
                  <a:gd name="T41" fmla="*/ 41 h 57"/>
                  <a:gd name="T42" fmla="*/ 5 w 71"/>
                  <a:gd name="T43" fmla="*/ 41 h 57"/>
                  <a:gd name="T44" fmla="*/ 5 w 71"/>
                  <a:gd name="T45" fmla="*/ 36 h 57"/>
                  <a:gd name="T46" fmla="*/ 0 w 71"/>
                  <a:gd name="T47" fmla="*/ 31 h 57"/>
                  <a:gd name="T48" fmla="*/ 0 w 71"/>
                  <a:gd name="T49" fmla="*/ 21 h 57"/>
                  <a:gd name="T50" fmla="*/ 5 w 71"/>
                  <a:gd name="T51" fmla="*/ 21 h 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1"/>
                  <a:gd name="T79" fmla="*/ 0 h 57"/>
                  <a:gd name="T80" fmla="*/ 71 w 71"/>
                  <a:gd name="T81" fmla="*/ 57 h 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1" h="57">
                    <a:moveTo>
                      <a:pt x="5" y="21"/>
                    </a:moveTo>
                    <a:lnTo>
                      <a:pt x="10" y="21"/>
                    </a:lnTo>
                    <a:lnTo>
                      <a:pt x="10" y="16"/>
                    </a:lnTo>
                    <a:lnTo>
                      <a:pt x="25" y="16"/>
                    </a:lnTo>
                    <a:lnTo>
                      <a:pt x="30" y="11"/>
                    </a:lnTo>
                    <a:lnTo>
                      <a:pt x="40" y="11"/>
                    </a:lnTo>
                    <a:lnTo>
                      <a:pt x="40" y="5"/>
                    </a:lnTo>
                    <a:lnTo>
                      <a:pt x="51" y="5"/>
                    </a:lnTo>
                    <a:lnTo>
                      <a:pt x="56" y="0"/>
                    </a:lnTo>
                    <a:lnTo>
                      <a:pt x="71" y="0"/>
                    </a:lnTo>
                    <a:lnTo>
                      <a:pt x="66" y="0"/>
                    </a:lnTo>
                    <a:lnTo>
                      <a:pt x="66" y="16"/>
                    </a:lnTo>
                    <a:lnTo>
                      <a:pt x="61" y="16"/>
                    </a:lnTo>
                    <a:lnTo>
                      <a:pt x="61" y="26"/>
                    </a:lnTo>
                    <a:lnTo>
                      <a:pt x="56" y="31"/>
                    </a:lnTo>
                    <a:lnTo>
                      <a:pt x="56" y="36"/>
                    </a:lnTo>
                    <a:lnTo>
                      <a:pt x="40" y="52"/>
                    </a:lnTo>
                    <a:lnTo>
                      <a:pt x="40" y="57"/>
                    </a:lnTo>
                    <a:lnTo>
                      <a:pt x="20" y="57"/>
                    </a:lnTo>
                    <a:lnTo>
                      <a:pt x="10" y="47"/>
                    </a:lnTo>
                    <a:lnTo>
                      <a:pt x="10" y="41"/>
                    </a:lnTo>
                    <a:lnTo>
                      <a:pt x="5" y="41"/>
                    </a:lnTo>
                    <a:lnTo>
                      <a:pt x="5" y="36"/>
                    </a:lnTo>
                    <a:lnTo>
                      <a:pt x="0" y="31"/>
                    </a:lnTo>
                    <a:lnTo>
                      <a:pt x="0" y="21"/>
                    </a:lnTo>
                    <a:lnTo>
                      <a:pt x="5" y="21"/>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7958" name="Freeform 489"/>
              <p:cNvSpPr>
                <a:spLocks/>
              </p:cNvSpPr>
              <p:nvPr/>
            </p:nvSpPr>
            <p:spPr bwMode="auto">
              <a:xfrm>
                <a:off x="5117" y="2771"/>
                <a:ext cx="66" cy="52"/>
              </a:xfrm>
              <a:custGeom>
                <a:avLst/>
                <a:gdLst>
                  <a:gd name="T0" fmla="*/ 40 w 66"/>
                  <a:gd name="T1" fmla="*/ 52 h 52"/>
                  <a:gd name="T2" fmla="*/ 20 w 66"/>
                  <a:gd name="T3" fmla="*/ 52 h 52"/>
                  <a:gd name="T4" fmla="*/ 15 w 66"/>
                  <a:gd name="T5" fmla="*/ 47 h 52"/>
                  <a:gd name="T6" fmla="*/ 10 w 66"/>
                  <a:gd name="T7" fmla="*/ 47 h 52"/>
                  <a:gd name="T8" fmla="*/ 10 w 66"/>
                  <a:gd name="T9" fmla="*/ 41 h 52"/>
                  <a:gd name="T10" fmla="*/ 5 w 66"/>
                  <a:gd name="T11" fmla="*/ 36 h 52"/>
                  <a:gd name="T12" fmla="*/ 5 w 66"/>
                  <a:gd name="T13" fmla="*/ 31 h 52"/>
                  <a:gd name="T14" fmla="*/ 0 w 66"/>
                  <a:gd name="T15" fmla="*/ 26 h 52"/>
                  <a:gd name="T16" fmla="*/ 0 w 66"/>
                  <a:gd name="T17" fmla="*/ 21 h 52"/>
                  <a:gd name="T18" fmla="*/ 5 w 66"/>
                  <a:gd name="T19" fmla="*/ 21 h 52"/>
                  <a:gd name="T20" fmla="*/ 5 w 66"/>
                  <a:gd name="T21" fmla="*/ 16 h 52"/>
                  <a:gd name="T22" fmla="*/ 20 w 66"/>
                  <a:gd name="T23" fmla="*/ 16 h 52"/>
                  <a:gd name="T24" fmla="*/ 25 w 66"/>
                  <a:gd name="T25" fmla="*/ 11 h 52"/>
                  <a:gd name="T26" fmla="*/ 35 w 66"/>
                  <a:gd name="T27" fmla="*/ 11 h 52"/>
                  <a:gd name="T28" fmla="*/ 35 w 66"/>
                  <a:gd name="T29" fmla="*/ 5 h 52"/>
                  <a:gd name="T30" fmla="*/ 51 w 66"/>
                  <a:gd name="T31" fmla="*/ 5 h 52"/>
                  <a:gd name="T32" fmla="*/ 51 w 66"/>
                  <a:gd name="T33" fmla="*/ 0 h 52"/>
                  <a:gd name="T34" fmla="*/ 66 w 66"/>
                  <a:gd name="T35" fmla="*/ 0 h 52"/>
                  <a:gd name="T36" fmla="*/ 66 w 66"/>
                  <a:gd name="T37" fmla="*/ 11 h 52"/>
                  <a:gd name="T38" fmla="*/ 61 w 66"/>
                  <a:gd name="T39" fmla="*/ 16 h 52"/>
                  <a:gd name="T40" fmla="*/ 61 w 66"/>
                  <a:gd name="T41" fmla="*/ 21 h 52"/>
                  <a:gd name="T42" fmla="*/ 56 w 66"/>
                  <a:gd name="T43" fmla="*/ 26 h 52"/>
                  <a:gd name="T44" fmla="*/ 56 w 66"/>
                  <a:gd name="T45" fmla="*/ 31 h 52"/>
                  <a:gd name="T46" fmla="*/ 51 w 66"/>
                  <a:gd name="T47" fmla="*/ 36 h 52"/>
                  <a:gd name="T48" fmla="*/ 51 w 66"/>
                  <a:gd name="T49" fmla="*/ 41 h 52"/>
                  <a:gd name="T50" fmla="*/ 45 w 66"/>
                  <a:gd name="T51" fmla="*/ 41 h 52"/>
                  <a:gd name="T52" fmla="*/ 40 w 66"/>
                  <a:gd name="T53" fmla="*/ 47 h 52"/>
                  <a:gd name="T54" fmla="*/ 40 w 66"/>
                  <a:gd name="T55" fmla="*/ 52 h 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6"/>
                  <a:gd name="T85" fmla="*/ 0 h 52"/>
                  <a:gd name="T86" fmla="*/ 66 w 66"/>
                  <a:gd name="T87" fmla="*/ 52 h 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6" h="52">
                    <a:moveTo>
                      <a:pt x="40" y="52"/>
                    </a:moveTo>
                    <a:lnTo>
                      <a:pt x="20" y="52"/>
                    </a:lnTo>
                    <a:lnTo>
                      <a:pt x="15" y="47"/>
                    </a:lnTo>
                    <a:lnTo>
                      <a:pt x="10" y="47"/>
                    </a:lnTo>
                    <a:lnTo>
                      <a:pt x="10" y="41"/>
                    </a:lnTo>
                    <a:lnTo>
                      <a:pt x="5" y="36"/>
                    </a:lnTo>
                    <a:lnTo>
                      <a:pt x="5" y="31"/>
                    </a:lnTo>
                    <a:lnTo>
                      <a:pt x="0" y="26"/>
                    </a:lnTo>
                    <a:lnTo>
                      <a:pt x="0" y="21"/>
                    </a:lnTo>
                    <a:lnTo>
                      <a:pt x="5" y="21"/>
                    </a:lnTo>
                    <a:lnTo>
                      <a:pt x="5" y="16"/>
                    </a:lnTo>
                    <a:lnTo>
                      <a:pt x="20" y="16"/>
                    </a:lnTo>
                    <a:lnTo>
                      <a:pt x="25" y="11"/>
                    </a:lnTo>
                    <a:lnTo>
                      <a:pt x="35" y="11"/>
                    </a:lnTo>
                    <a:lnTo>
                      <a:pt x="35" y="5"/>
                    </a:lnTo>
                    <a:lnTo>
                      <a:pt x="51" y="5"/>
                    </a:lnTo>
                    <a:lnTo>
                      <a:pt x="51" y="0"/>
                    </a:lnTo>
                    <a:lnTo>
                      <a:pt x="66" y="0"/>
                    </a:lnTo>
                    <a:lnTo>
                      <a:pt x="66" y="11"/>
                    </a:lnTo>
                    <a:lnTo>
                      <a:pt x="61" y="16"/>
                    </a:lnTo>
                    <a:lnTo>
                      <a:pt x="61" y="21"/>
                    </a:lnTo>
                    <a:lnTo>
                      <a:pt x="56" y="26"/>
                    </a:lnTo>
                    <a:lnTo>
                      <a:pt x="56" y="31"/>
                    </a:lnTo>
                    <a:lnTo>
                      <a:pt x="51" y="36"/>
                    </a:lnTo>
                    <a:lnTo>
                      <a:pt x="51" y="41"/>
                    </a:lnTo>
                    <a:lnTo>
                      <a:pt x="45" y="41"/>
                    </a:lnTo>
                    <a:lnTo>
                      <a:pt x="40" y="47"/>
                    </a:lnTo>
                    <a:lnTo>
                      <a:pt x="40" y="52"/>
                    </a:lnTo>
                    <a:close/>
                  </a:path>
                </a:pathLst>
              </a:custGeom>
              <a:solidFill>
                <a:srgbClr val="FF3D5E"/>
              </a:solidFill>
              <a:ln w="9525">
                <a:noFill/>
                <a:round/>
                <a:headEnd/>
                <a:tailEnd/>
              </a:ln>
            </p:spPr>
            <p:txBody>
              <a:bodyPr/>
              <a:lstStyle/>
              <a:p>
                <a:endParaRPr lang="es-ES_tradnl">
                  <a:solidFill>
                    <a:srgbClr val="000000"/>
                  </a:solidFill>
                </a:endParaRPr>
              </a:p>
            </p:txBody>
          </p:sp>
          <p:sp>
            <p:nvSpPr>
              <p:cNvPr id="497959" name="Freeform 490"/>
              <p:cNvSpPr>
                <a:spLocks/>
              </p:cNvSpPr>
              <p:nvPr/>
            </p:nvSpPr>
            <p:spPr bwMode="auto">
              <a:xfrm>
                <a:off x="5122" y="2771"/>
                <a:ext cx="61" cy="52"/>
              </a:xfrm>
              <a:custGeom>
                <a:avLst/>
                <a:gdLst>
                  <a:gd name="T0" fmla="*/ 30 w 61"/>
                  <a:gd name="T1" fmla="*/ 47 h 52"/>
                  <a:gd name="T2" fmla="*/ 30 w 61"/>
                  <a:gd name="T3" fmla="*/ 52 h 52"/>
                  <a:gd name="T4" fmla="*/ 20 w 61"/>
                  <a:gd name="T5" fmla="*/ 52 h 52"/>
                  <a:gd name="T6" fmla="*/ 20 w 61"/>
                  <a:gd name="T7" fmla="*/ 47 h 52"/>
                  <a:gd name="T8" fmla="*/ 15 w 61"/>
                  <a:gd name="T9" fmla="*/ 47 h 52"/>
                  <a:gd name="T10" fmla="*/ 10 w 61"/>
                  <a:gd name="T11" fmla="*/ 41 h 52"/>
                  <a:gd name="T12" fmla="*/ 5 w 61"/>
                  <a:gd name="T13" fmla="*/ 41 h 52"/>
                  <a:gd name="T14" fmla="*/ 5 w 61"/>
                  <a:gd name="T15" fmla="*/ 36 h 52"/>
                  <a:gd name="T16" fmla="*/ 0 w 61"/>
                  <a:gd name="T17" fmla="*/ 31 h 52"/>
                  <a:gd name="T18" fmla="*/ 0 w 61"/>
                  <a:gd name="T19" fmla="*/ 16 h 52"/>
                  <a:gd name="T20" fmla="*/ 15 w 61"/>
                  <a:gd name="T21" fmla="*/ 16 h 52"/>
                  <a:gd name="T22" fmla="*/ 15 w 61"/>
                  <a:gd name="T23" fmla="*/ 11 h 52"/>
                  <a:gd name="T24" fmla="*/ 25 w 61"/>
                  <a:gd name="T25" fmla="*/ 11 h 52"/>
                  <a:gd name="T26" fmla="*/ 30 w 61"/>
                  <a:gd name="T27" fmla="*/ 5 h 52"/>
                  <a:gd name="T28" fmla="*/ 40 w 61"/>
                  <a:gd name="T29" fmla="*/ 5 h 52"/>
                  <a:gd name="T30" fmla="*/ 46 w 61"/>
                  <a:gd name="T31" fmla="*/ 0 h 52"/>
                  <a:gd name="T32" fmla="*/ 61 w 61"/>
                  <a:gd name="T33" fmla="*/ 0 h 52"/>
                  <a:gd name="T34" fmla="*/ 61 w 61"/>
                  <a:gd name="T35" fmla="*/ 5 h 52"/>
                  <a:gd name="T36" fmla="*/ 56 w 61"/>
                  <a:gd name="T37" fmla="*/ 11 h 52"/>
                  <a:gd name="T38" fmla="*/ 56 w 61"/>
                  <a:gd name="T39" fmla="*/ 21 h 52"/>
                  <a:gd name="T40" fmla="*/ 51 w 61"/>
                  <a:gd name="T41" fmla="*/ 21 h 52"/>
                  <a:gd name="T42" fmla="*/ 51 w 61"/>
                  <a:gd name="T43" fmla="*/ 31 h 52"/>
                  <a:gd name="T44" fmla="*/ 46 w 61"/>
                  <a:gd name="T45" fmla="*/ 31 h 52"/>
                  <a:gd name="T46" fmla="*/ 40 w 61"/>
                  <a:gd name="T47" fmla="*/ 36 h 52"/>
                  <a:gd name="T48" fmla="*/ 40 w 61"/>
                  <a:gd name="T49" fmla="*/ 41 h 52"/>
                  <a:gd name="T50" fmla="*/ 35 w 61"/>
                  <a:gd name="T51" fmla="*/ 41 h 52"/>
                  <a:gd name="T52" fmla="*/ 30 w 61"/>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
                  <a:gd name="T82" fmla="*/ 0 h 52"/>
                  <a:gd name="T83" fmla="*/ 61 w 61"/>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 h="52">
                    <a:moveTo>
                      <a:pt x="30" y="47"/>
                    </a:moveTo>
                    <a:lnTo>
                      <a:pt x="30" y="52"/>
                    </a:lnTo>
                    <a:lnTo>
                      <a:pt x="20" y="52"/>
                    </a:lnTo>
                    <a:lnTo>
                      <a:pt x="20" y="47"/>
                    </a:lnTo>
                    <a:lnTo>
                      <a:pt x="15" y="47"/>
                    </a:lnTo>
                    <a:lnTo>
                      <a:pt x="10" y="41"/>
                    </a:lnTo>
                    <a:lnTo>
                      <a:pt x="5" y="41"/>
                    </a:lnTo>
                    <a:lnTo>
                      <a:pt x="5" y="36"/>
                    </a:lnTo>
                    <a:lnTo>
                      <a:pt x="0" y="31"/>
                    </a:lnTo>
                    <a:lnTo>
                      <a:pt x="0" y="16"/>
                    </a:lnTo>
                    <a:lnTo>
                      <a:pt x="15" y="16"/>
                    </a:lnTo>
                    <a:lnTo>
                      <a:pt x="15" y="11"/>
                    </a:lnTo>
                    <a:lnTo>
                      <a:pt x="25" y="11"/>
                    </a:lnTo>
                    <a:lnTo>
                      <a:pt x="30" y="5"/>
                    </a:lnTo>
                    <a:lnTo>
                      <a:pt x="40" y="5"/>
                    </a:lnTo>
                    <a:lnTo>
                      <a:pt x="46" y="0"/>
                    </a:lnTo>
                    <a:lnTo>
                      <a:pt x="61" y="0"/>
                    </a:lnTo>
                    <a:lnTo>
                      <a:pt x="61" y="5"/>
                    </a:lnTo>
                    <a:lnTo>
                      <a:pt x="56" y="11"/>
                    </a:lnTo>
                    <a:lnTo>
                      <a:pt x="56" y="21"/>
                    </a:lnTo>
                    <a:lnTo>
                      <a:pt x="51" y="21"/>
                    </a:lnTo>
                    <a:lnTo>
                      <a:pt x="51" y="31"/>
                    </a:lnTo>
                    <a:lnTo>
                      <a:pt x="46" y="31"/>
                    </a:lnTo>
                    <a:lnTo>
                      <a:pt x="40" y="36"/>
                    </a:lnTo>
                    <a:lnTo>
                      <a:pt x="40" y="41"/>
                    </a:lnTo>
                    <a:lnTo>
                      <a:pt x="35" y="41"/>
                    </a:lnTo>
                    <a:lnTo>
                      <a:pt x="30" y="47"/>
                    </a:lnTo>
                    <a:close/>
                  </a:path>
                </a:pathLst>
              </a:custGeom>
              <a:solidFill>
                <a:srgbClr val="FF4456"/>
              </a:solidFill>
              <a:ln w="9525">
                <a:noFill/>
                <a:round/>
                <a:headEnd/>
                <a:tailEnd/>
              </a:ln>
            </p:spPr>
            <p:txBody>
              <a:bodyPr/>
              <a:lstStyle/>
              <a:p>
                <a:endParaRPr lang="es-ES_tradnl">
                  <a:solidFill>
                    <a:srgbClr val="000000"/>
                  </a:solidFill>
                </a:endParaRPr>
              </a:p>
            </p:txBody>
          </p:sp>
          <p:sp>
            <p:nvSpPr>
              <p:cNvPr id="497960" name="Freeform 491"/>
              <p:cNvSpPr>
                <a:spLocks/>
              </p:cNvSpPr>
              <p:nvPr/>
            </p:nvSpPr>
            <p:spPr bwMode="auto">
              <a:xfrm>
                <a:off x="5122" y="2771"/>
                <a:ext cx="61" cy="47"/>
              </a:xfrm>
              <a:custGeom>
                <a:avLst/>
                <a:gdLst>
                  <a:gd name="T0" fmla="*/ 30 w 61"/>
                  <a:gd name="T1" fmla="*/ 41 h 47"/>
                  <a:gd name="T2" fmla="*/ 30 w 61"/>
                  <a:gd name="T3" fmla="*/ 47 h 47"/>
                  <a:gd name="T4" fmla="*/ 20 w 61"/>
                  <a:gd name="T5" fmla="*/ 47 h 47"/>
                  <a:gd name="T6" fmla="*/ 15 w 61"/>
                  <a:gd name="T7" fmla="*/ 41 h 47"/>
                  <a:gd name="T8" fmla="*/ 10 w 61"/>
                  <a:gd name="T9" fmla="*/ 41 h 47"/>
                  <a:gd name="T10" fmla="*/ 10 w 61"/>
                  <a:gd name="T11" fmla="*/ 36 h 47"/>
                  <a:gd name="T12" fmla="*/ 5 w 61"/>
                  <a:gd name="T13" fmla="*/ 36 h 47"/>
                  <a:gd name="T14" fmla="*/ 5 w 61"/>
                  <a:gd name="T15" fmla="*/ 31 h 47"/>
                  <a:gd name="T16" fmla="*/ 0 w 61"/>
                  <a:gd name="T17" fmla="*/ 26 h 47"/>
                  <a:gd name="T18" fmla="*/ 0 w 61"/>
                  <a:gd name="T19" fmla="*/ 16 h 47"/>
                  <a:gd name="T20" fmla="*/ 5 w 61"/>
                  <a:gd name="T21" fmla="*/ 16 h 47"/>
                  <a:gd name="T22" fmla="*/ 10 w 61"/>
                  <a:gd name="T23" fmla="*/ 11 h 47"/>
                  <a:gd name="T24" fmla="*/ 25 w 61"/>
                  <a:gd name="T25" fmla="*/ 11 h 47"/>
                  <a:gd name="T26" fmla="*/ 25 w 61"/>
                  <a:gd name="T27" fmla="*/ 5 h 47"/>
                  <a:gd name="T28" fmla="*/ 35 w 61"/>
                  <a:gd name="T29" fmla="*/ 5 h 47"/>
                  <a:gd name="T30" fmla="*/ 40 w 61"/>
                  <a:gd name="T31" fmla="*/ 0 h 47"/>
                  <a:gd name="T32" fmla="*/ 61 w 61"/>
                  <a:gd name="T33" fmla="*/ 0 h 47"/>
                  <a:gd name="T34" fmla="*/ 61 w 61"/>
                  <a:gd name="T35" fmla="*/ 5 h 47"/>
                  <a:gd name="T36" fmla="*/ 56 w 61"/>
                  <a:gd name="T37" fmla="*/ 5 h 47"/>
                  <a:gd name="T38" fmla="*/ 56 w 61"/>
                  <a:gd name="T39" fmla="*/ 16 h 47"/>
                  <a:gd name="T40" fmla="*/ 46 w 61"/>
                  <a:gd name="T41" fmla="*/ 26 h 47"/>
                  <a:gd name="T42" fmla="*/ 46 w 61"/>
                  <a:gd name="T43" fmla="*/ 31 h 47"/>
                  <a:gd name="T44" fmla="*/ 40 w 61"/>
                  <a:gd name="T45" fmla="*/ 31 h 47"/>
                  <a:gd name="T46" fmla="*/ 40 w 61"/>
                  <a:gd name="T47" fmla="*/ 36 h 47"/>
                  <a:gd name="T48" fmla="*/ 35 w 61"/>
                  <a:gd name="T49" fmla="*/ 41 h 47"/>
                  <a:gd name="T50" fmla="*/ 30 w 61"/>
                  <a:gd name="T51" fmla="*/ 41 h 4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1"/>
                  <a:gd name="T79" fmla="*/ 0 h 47"/>
                  <a:gd name="T80" fmla="*/ 61 w 61"/>
                  <a:gd name="T81" fmla="*/ 47 h 4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1" h="47">
                    <a:moveTo>
                      <a:pt x="30" y="41"/>
                    </a:moveTo>
                    <a:lnTo>
                      <a:pt x="30" y="47"/>
                    </a:lnTo>
                    <a:lnTo>
                      <a:pt x="20" y="47"/>
                    </a:lnTo>
                    <a:lnTo>
                      <a:pt x="15" y="41"/>
                    </a:lnTo>
                    <a:lnTo>
                      <a:pt x="10" y="41"/>
                    </a:lnTo>
                    <a:lnTo>
                      <a:pt x="10" y="36"/>
                    </a:lnTo>
                    <a:lnTo>
                      <a:pt x="5" y="36"/>
                    </a:lnTo>
                    <a:lnTo>
                      <a:pt x="5" y="31"/>
                    </a:lnTo>
                    <a:lnTo>
                      <a:pt x="0" y="26"/>
                    </a:lnTo>
                    <a:lnTo>
                      <a:pt x="0" y="16"/>
                    </a:lnTo>
                    <a:lnTo>
                      <a:pt x="5" y="16"/>
                    </a:lnTo>
                    <a:lnTo>
                      <a:pt x="10" y="11"/>
                    </a:lnTo>
                    <a:lnTo>
                      <a:pt x="25" y="11"/>
                    </a:lnTo>
                    <a:lnTo>
                      <a:pt x="25" y="5"/>
                    </a:lnTo>
                    <a:lnTo>
                      <a:pt x="35" y="5"/>
                    </a:lnTo>
                    <a:lnTo>
                      <a:pt x="40" y="0"/>
                    </a:lnTo>
                    <a:lnTo>
                      <a:pt x="61" y="0"/>
                    </a:lnTo>
                    <a:lnTo>
                      <a:pt x="61" y="5"/>
                    </a:lnTo>
                    <a:lnTo>
                      <a:pt x="56" y="5"/>
                    </a:lnTo>
                    <a:lnTo>
                      <a:pt x="56" y="16"/>
                    </a:lnTo>
                    <a:lnTo>
                      <a:pt x="46" y="26"/>
                    </a:lnTo>
                    <a:lnTo>
                      <a:pt x="46" y="31"/>
                    </a:lnTo>
                    <a:lnTo>
                      <a:pt x="40" y="31"/>
                    </a:lnTo>
                    <a:lnTo>
                      <a:pt x="40" y="36"/>
                    </a:lnTo>
                    <a:lnTo>
                      <a:pt x="35" y="41"/>
                    </a:lnTo>
                    <a:lnTo>
                      <a:pt x="30" y="41"/>
                    </a:lnTo>
                    <a:close/>
                  </a:path>
                </a:pathLst>
              </a:custGeom>
              <a:solidFill>
                <a:srgbClr val="FF4F4F"/>
              </a:solidFill>
              <a:ln w="9525">
                <a:noFill/>
                <a:round/>
                <a:headEnd/>
                <a:tailEnd/>
              </a:ln>
            </p:spPr>
            <p:txBody>
              <a:bodyPr/>
              <a:lstStyle/>
              <a:p>
                <a:endParaRPr lang="es-ES_tradnl">
                  <a:solidFill>
                    <a:srgbClr val="000000"/>
                  </a:solidFill>
                </a:endParaRPr>
              </a:p>
            </p:txBody>
          </p:sp>
          <p:sp>
            <p:nvSpPr>
              <p:cNvPr id="497961" name="Freeform 492"/>
              <p:cNvSpPr>
                <a:spLocks/>
              </p:cNvSpPr>
              <p:nvPr/>
            </p:nvSpPr>
            <p:spPr bwMode="auto">
              <a:xfrm>
                <a:off x="5122" y="2771"/>
                <a:ext cx="56" cy="41"/>
              </a:xfrm>
              <a:custGeom>
                <a:avLst/>
                <a:gdLst>
                  <a:gd name="T0" fmla="*/ 30 w 56"/>
                  <a:gd name="T1" fmla="*/ 41 h 41"/>
                  <a:gd name="T2" fmla="*/ 15 w 56"/>
                  <a:gd name="T3" fmla="*/ 41 h 41"/>
                  <a:gd name="T4" fmla="*/ 15 w 56"/>
                  <a:gd name="T5" fmla="*/ 36 h 41"/>
                  <a:gd name="T6" fmla="*/ 10 w 56"/>
                  <a:gd name="T7" fmla="*/ 36 h 41"/>
                  <a:gd name="T8" fmla="*/ 5 w 56"/>
                  <a:gd name="T9" fmla="*/ 31 h 41"/>
                  <a:gd name="T10" fmla="*/ 5 w 56"/>
                  <a:gd name="T11" fmla="*/ 26 h 41"/>
                  <a:gd name="T12" fmla="*/ 0 w 56"/>
                  <a:gd name="T13" fmla="*/ 26 h 41"/>
                  <a:gd name="T14" fmla="*/ 0 w 56"/>
                  <a:gd name="T15" fmla="*/ 16 h 41"/>
                  <a:gd name="T16" fmla="*/ 5 w 56"/>
                  <a:gd name="T17" fmla="*/ 16 h 41"/>
                  <a:gd name="T18" fmla="*/ 10 w 56"/>
                  <a:gd name="T19" fmla="*/ 11 h 41"/>
                  <a:gd name="T20" fmla="*/ 15 w 56"/>
                  <a:gd name="T21" fmla="*/ 11 h 41"/>
                  <a:gd name="T22" fmla="*/ 20 w 56"/>
                  <a:gd name="T23" fmla="*/ 5 h 41"/>
                  <a:gd name="T24" fmla="*/ 30 w 56"/>
                  <a:gd name="T25" fmla="*/ 5 h 41"/>
                  <a:gd name="T26" fmla="*/ 35 w 56"/>
                  <a:gd name="T27" fmla="*/ 0 h 41"/>
                  <a:gd name="T28" fmla="*/ 56 w 56"/>
                  <a:gd name="T29" fmla="*/ 0 h 41"/>
                  <a:gd name="T30" fmla="*/ 56 w 56"/>
                  <a:gd name="T31" fmla="*/ 11 h 41"/>
                  <a:gd name="T32" fmla="*/ 51 w 56"/>
                  <a:gd name="T33" fmla="*/ 16 h 41"/>
                  <a:gd name="T34" fmla="*/ 51 w 56"/>
                  <a:gd name="T35" fmla="*/ 21 h 41"/>
                  <a:gd name="T36" fmla="*/ 30 w 56"/>
                  <a:gd name="T37" fmla="*/ 41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6"/>
                  <a:gd name="T58" fmla="*/ 0 h 41"/>
                  <a:gd name="T59" fmla="*/ 56 w 5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6" h="41">
                    <a:moveTo>
                      <a:pt x="30" y="41"/>
                    </a:moveTo>
                    <a:lnTo>
                      <a:pt x="15" y="41"/>
                    </a:lnTo>
                    <a:lnTo>
                      <a:pt x="15" y="36"/>
                    </a:lnTo>
                    <a:lnTo>
                      <a:pt x="10" y="36"/>
                    </a:lnTo>
                    <a:lnTo>
                      <a:pt x="5" y="31"/>
                    </a:lnTo>
                    <a:lnTo>
                      <a:pt x="5" y="26"/>
                    </a:lnTo>
                    <a:lnTo>
                      <a:pt x="0" y="26"/>
                    </a:lnTo>
                    <a:lnTo>
                      <a:pt x="0" y="16"/>
                    </a:lnTo>
                    <a:lnTo>
                      <a:pt x="5" y="16"/>
                    </a:lnTo>
                    <a:lnTo>
                      <a:pt x="10" y="11"/>
                    </a:lnTo>
                    <a:lnTo>
                      <a:pt x="15" y="11"/>
                    </a:lnTo>
                    <a:lnTo>
                      <a:pt x="20" y="5"/>
                    </a:lnTo>
                    <a:lnTo>
                      <a:pt x="30" y="5"/>
                    </a:lnTo>
                    <a:lnTo>
                      <a:pt x="35" y="0"/>
                    </a:lnTo>
                    <a:lnTo>
                      <a:pt x="56" y="0"/>
                    </a:lnTo>
                    <a:lnTo>
                      <a:pt x="56" y="11"/>
                    </a:lnTo>
                    <a:lnTo>
                      <a:pt x="51" y="16"/>
                    </a:lnTo>
                    <a:lnTo>
                      <a:pt x="51" y="21"/>
                    </a:lnTo>
                    <a:lnTo>
                      <a:pt x="30" y="41"/>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7962" name="Freeform 493"/>
              <p:cNvSpPr>
                <a:spLocks/>
              </p:cNvSpPr>
              <p:nvPr/>
            </p:nvSpPr>
            <p:spPr bwMode="auto">
              <a:xfrm>
                <a:off x="5122" y="2771"/>
                <a:ext cx="56" cy="36"/>
              </a:xfrm>
              <a:custGeom>
                <a:avLst/>
                <a:gdLst>
                  <a:gd name="T0" fmla="*/ 30 w 56"/>
                  <a:gd name="T1" fmla="*/ 36 h 36"/>
                  <a:gd name="T2" fmla="*/ 15 w 56"/>
                  <a:gd name="T3" fmla="*/ 36 h 36"/>
                  <a:gd name="T4" fmla="*/ 5 w 56"/>
                  <a:gd name="T5" fmla="*/ 26 h 36"/>
                  <a:gd name="T6" fmla="*/ 5 w 56"/>
                  <a:gd name="T7" fmla="*/ 21 h 36"/>
                  <a:gd name="T8" fmla="*/ 0 w 56"/>
                  <a:gd name="T9" fmla="*/ 21 h 36"/>
                  <a:gd name="T10" fmla="*/ 10 w 56"/>
                  <a:gd name="T11" fmla="*/ 11 h 36"/>
                  <a:gd name="T12" fmla="*/ 15 w 56"/>
                  <a:gd name="T13" fmla="*/ 11 h 36"/>
                  <a:gd name="T14" fmla="*/ 20 w 56"/>
                  <a:gd name="T15" fmla="*/ 5 h 36"/>
                  <a:gd name="T16" fmla="*/ 25 w 56"/>
                  <a:gd name="T17" fmla="*/ 5 h 36"/>
                  <a:gd name="T18" fmla="*/ 30 w 56"/>
                  <a:gd name="T19" fmla="*/ 0 h 36"/>
                  <a:gd name="T20" fmla="*/ 56 w 56"/>
                  <a:gd name="T21" fmla="*/ 0 h 36"/>
                  <a:gd name="T22" fmla="*/ 56 w 56"/>
                  <a:gd name="T23" fmla="*/ 11 h 36"/>
                  <a:gd name="T24" fmla="*/ 51 w 56"/>
                  <a:gd name="T25" fmla="*/ 11 h 36"/>
                  <a:gd name="T26" fmla="*/ 51 w 56"/>
                  <a:gd name="T27" fmla="*/ 16 h 36"/>
                  <a:gd name="T28" fmla="*/ 46 w 56"/>
                  <a:gd name="T29" fmla="*/ 21 h 36"/>
                  <a:gd name="T30" fmla="*/ 46 w 56"/>
                  <a:gd name="T31" fmla="*/ 26 h 36"/>
                  <a:gd name="T32" fmla="*/ 40 w 56"/>
                  <a:gd name="T33" fmla="*/ 26 h 36"/>
                  <a:gd name="T34" fmla="*/ 40 w 56"/>
                  <a:gd name="T35" fmla="*/ 31 h 36"/>
                  <a:gd name="T36" fmla="*/ 35 w 56"/>
                  <a:gd name="T37" fmla="*/ 31 h 36"/>
                  <a:gd name="T38" fmla="*/ 30 w 56"/>
                  <a:gd name="T39" fmla="*/ 36 h 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6"/>
                  <a:gd name="T61" fmla="*/ 0 h 36"/>
                  <a:gd name="T62" fmla="*/ 56 w 56"/>
                  <a:gd name="T63" fmla="*/ 36 h 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6" h="36">
                    <a:moveTo>
                      <a:pt x="30" y="36"/>
                    </a:moveTo>
                    <a:lnTo>
                      <a:pt x="15" y="36"/>
                    </a:lnTo>
                    <a:lnTo>
                      <a:pt x="5" y="26"/>
                    </a:lnTo>
                    <a:lnTo>
                      <a:pt x="5" y="21"/>
                    </a:lnTo>
                    <a:lnTo>
                      <a:pt x="0" y="21"/>
                    </a:lnTo>
                    <a:lnTo>
                      <a:pt x="10" y="11"/>
                    </a:lnTo>
                    <a:lnTo>
                      <a:pt x="15" y="11"/>
                    </a:lnTo>
                    <a:lnTo>
                      <a:pt x="20" y="5"/>
                    </a:lnTo>
                    <a:lnTo>
                      <a:pt x="25" y="5"/>
                    </a:lnTo>
                    <a:lnTo>
                      <a:pt x="30" y="0"/>
                    </a:lnTo>
                    <a:lnTo>
                      <a:pt x="56" y="0"/>
                    </a:lnTo>
                    <a:lnTo>
                      <a:pt x="56" y="11"/>
                    </a:lnTo>
                    <a:lnTo>
                      <a:pt x="51" y="11"/>
                    </a:lnTo>
                    <a:lnTo>
                      <a:pt x="51" y="16"/>
                    </a:lnTo>
                    <a:lnTo>
                      <a:pt x="46" y="21"/>
                    </a:lnTo>
                    <a:lnTo>
                      <a:pt x="46" y="26"/>
                    </a:lnTo>
                    <a:lnTo>
                      <a:pt x="40" y="26"/>
                    </a:lnTo>
                    <a:lnTo>
                      <a:pt x="40" y="31"/>
                    </a:lnTo>
                    <a:lnTo>
                      <a:pt x="35" y="31"/>
                    </a:lnTo>
                    <a:lnTo>
                      <a:pt x="30" y="36"/>
                    </a:lnTo>
                    <a:close/>
                  </a:path>
                </a:pathLst>
              </a:custGeom>
              <a:solidFill>
                <a:srgbClr val="FF6042"/>
              </a:solidFill>
              <a:ln w="9525">
                <a:noFill/>
                <a:round/>
                <a:headEnd/>
                <a:tailEnd/>
              </a:ln>
            </p:spPr>
            <p:txBody>
              <a:bodyPr/>
              <a:lstStyle/>
              <a:p>
                <a:endParaRPr lang="es-ES_tradnl">
                  <a:solidFill>
                    <a:srgbClr val="000000"/>
                  </a:solidFill>
                </a:endParaRPr>
              </a:p>
            </p:txBody>
          </p:sp>
          <p:sp>
            <p:nvSpPr>
              <p:cNvPr id="497963" name="Freeform 494"/>
              <p:cNvSpPr>
                <a:spLocks/>
              </p:cNvSpPr>
              <p:nvPr/>
            </p:nvSpPr>
            <p:spPr bwMode="auto">
              <a:xfrm>
                <a:off x="5127" y="2771"/>
                <a:ext cx="51" cy="31"/>
              </a:xfrm>
              <a:custGeom>
                <a:avLst/>
                <a:gdLst>
                  <a:gd name="T0" fmla="*/ 25 w 51"/>
                  <a:gd name="T1" fmla="*/ 31 h 31"/>
                  <a:gd name="T2" fmla="*/ 10 w 51"/>
                  <a:gd name="T3" fmla="*/ 31 h 31"/>
                  <a:gd name="T4" fmla="*/ 5 w 51"/>
                  <a:gd name="T5" fmla="*/ 26 h 31"/>
                  <a:gd name="T6" fmla="*/ 0 w 51"/>
                  <a:gd name="T7" fmla="*/ 26 h 31"/>
                  <a:gd name="T8" fmla="*/ 0 w 51"/>
                  <a:gd name="T9" fmla="*/ 16 h 31"/>
                  <a:gd name="T10" fmla="*/ 5 w 51"/>
                  <a:gd name="T11" fmla="*/ 11 h 31"/>
                  <a:gd name="T12" fmla="*/ 10 w 51"/>
                  <a:gd name="T13" fmla="*/ 11 h 31"/>
                  <a:gd name="T14" fmla="*/ 10 w 51"/>
                  <a:gd name="T15" fmla="*/ 5 h 31"/>
                  <a:gd name="T16" fmla="*/ 15 w 51"/>
                  <a:gd name="T17" fmla="*/ 5 h 31"/>
                  <a:gd name="T18" fmla="*/ 20 w 51"/>
                  <a:gd name="T19" fmla="*/ 0 h 31"/>
                  <a:gd name="T20" fmla="*/ 51 w 51"/>
                  <a:gd name="T21" fmla="*/ 0 h 31"/>
                  <a:gd name="T22" fmla="*/ 51 w 51"/>
                  <a:gd name="T23" fmla="*/ 5 h 31"/>
                  <a:gd name="T24" fmla="*/ 46 w 51"/>
                  <a:gd name="T25" fmla="*/ 5 h 31"/>
                  <a:gd name="T26" fmla="*/ 46 w 51"/>
                  <a:gd name="T27" fmla="*/ 16 h 31"/>
                  <a:gd name="T28" fmla="*/ 41 w 51"/>
                  <a:gd name="T29" fmla="*/ 16 h 31"/>
                  <a:gd name="T30" fmla="*/ 41 w 51"/>
                  <a:gd name="T31" fmla="*/ 21 h 31"/>
                  <a:gd name="T32" fmla="*/ 35 w 51"/>
                  <a:gd name="T33" fmla="*/ 26 h 31"/>
                  <a:gd name="T34" fmla="*/ 30 w 51"/>
                  <a:gd name="T35" fmla="*/ 26 h 31"/>
                  <a:gd name="T36" fmla="*/ 30 w 51"/>
                  <a:gd name="T37" fmla="*/ 31 h 31"/>
                  <a:gd name="T38" fmla="*/ 25 w 51"/>
                  <a:gd name="T39" fmla="*/ 3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1"/>
                  <a:gd name="T61" fmla="*/ 0 h 31"/>
                  <a:gd name="T62" fmla="*/ 51 w 51"/>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1" h="31">
                    <a:moveTo>
                      <a:pt x="25" y="31"/>
                    </a:moveTo>
                    <a:lnTo>
                      <a:pt x="10" y="31"/>
                    </a:lnTo>
                    <a:lnTo>
                      <a:pt x="5" y="26"/>
                    </a:lnTo>
                    <a:lnTo>
                      <a:pt x="0" y="26"/>
                    </a:lnTo>
                    <a:lnTo>
                      <a:pt x="0" y="16"/>
                    </a:lnTo>
                    <a:lnTo>
                      <a:pt x="5" y="11"/>
                    </a:lnTo>
                    <a:lnTo>
                      <a:pt x="10" y="11"/>
                    </a:lnTo>
                    <a:lnTo>
                      <a:pt x="10" y="5"/>
                    </a:lnTo>
                    <a:lnTo>
                      <a:pt x="15" y="5"/>
                    </a:lnTo>
                    <a:lnTo>
                      <a:pt x="20" y="0"/>
                    </a:lnTo>
                    <a:lnTo>
                      <a:pt x="51" y="0"/>
                    </a:lnTo>
                    <a:lnTo>
                      <a:pt x="51" y="5"/>
                    </a:lnTo>
                    <a:lnTo>
                      <a:pt x="46" y="5"/>
                    </a:lnTo>
                    <a:lnTo>
                      <a:pt x="46" y="16"/>
                    </a:lnTo>
                    <a:lnTo>
                      <a:pt x="41" y="16"/>
                    </a:lnTo>
                    <a:lnTo>
                      <a:pt x="41" y="21"/>
                    </a:lnTo>
                    <a:lnTo>
                      <a:pt x="35" y="26"/>
                    </a:lnTo>
                    <a:lnTo>
                      <a:pt x="30" y="26"/>
                    </a:lnTo>
                    <a:lnTo>
                      <a:pt x="30" y="31"/>
                    </a:lnTo>
                    <a:lnTo>
                      <a:pt x="25" y="31"/>
                    </a:lnTo>
                    <a:close/>
                  </a:path>
                </a:pathLst>
              </a:custGeom>
              <a:solidFill>
                <a:srgbClr val="FF6B3A"/>
              </a:solidFill>
              <a:ln w="9525">
                <a:noFill/>
                <a:round/>
                <a:headEnd/>
                <a:tailEnd/>
              </a:ln>
            </p:spPr>
            <p:txBody>
              <a:bodyPr/>
              <a:lstStyle/>
              <a:p>
                <a:endParaRPr lang="es-ES_tradnl">
                  <a:solidFill>
                    <a:srgbClr val="000000"/>
                  </a:solidFill>
                </a:endParaRPr>
              </a:p>
            </p:txBody>
          </p:sp>
          <p:sp>
            <p:nvSpPr>
              <p:cNvPr id="497964" name="Freeform 495"/>
              <p:cNvSpPr>
                <a:spLocks/>
              </p:cNvSpPr>
              <p:nvPr/>
            </p:nvSpPr>
            <p:spPr bwMode="auto">
              <a:xfrm>
                <a:off x="5127" y="2766"/>
                <a:ext cx="46" cy="31"/>
              </a:xfrm>
              <a:custGeom>
                <a:avLst/>
                <a:gdLst>
                  <a:gd name="T0" fmla="*/ 25 w 46"/>
                  <a:gd name="T1" fmla="*/ 31 h 31"/>
                  <a:gd name="T2" fmla="*/ 10 w 46"/>
                  <a:gd name="T3" fmla="*/ 31 h 31"/>
                  <a:gd name="T4" fmla="*/ 5 w 46"/>
                  <a:gd name="T5" fmla="*/ 26 h 31"/>
                  <a:gd name="T6" fmla="*/ 0 w 46"/>
                  <a:gd name="T7" fmla="*/ 26 h 31"/>
                  <a:gd name="T8" fmla="*/ 0 w 46"/>
                  <a:gd name="T9" fmla="*/ 16 h 31"/>
                  <a:gd name="T10" fmla="*/ 5 w 46"/>
                  <a:gd name="T11" fmla="*/ 16 h 31"/>
                  <a:gd name="T12" fmla="*/ 10 w 46"/>
                  <a:gd name="T13" fmla="*/ 10 h 31"/>
                  <a:gd name="T14" fmla="*/ 15 w 46"/>
                  <a:gd name="T15" fmla="*/ 10 h 31"/>
                  <a:gd name="T16" fmla="*/ 15 w 46"/>
                  <a:gd name="T17" fmla="*/ 5 h 31"/>
                  <a:gd name="T18" fmla="*/ 25 w 46"/>
                  <a:gd name="T19" fmla="*/ 5 h 31"/>
                  <a:gd name="T20" fmla="*/ 35 w 46"/>
                  <a:gd name="T21" fmla="*/ 0 h 31"/>
                  <a:gd name="T22" fmla="*/ 41 w 46"/>
                  <a:gd name="T23" fmla="*/ 0 h 31"/>
                  <a:gd name="T24" fmla="*/ 46 w 46"/>
                  <a:gd name="T25" fmla="*/ 5 h 31"/>
                  <a:gd name="T26" fmla="*/ 46 w 46"/>
                  <a:gd name="T27" fmla="*/ 16 h 31"/>
                  <a:gd name="T28" fmla="*/ 41 w 46"/>
                  <a:gd name="T29" fmla="*/ 21 h 31"/>
                  <a:gd name="T30" fmla="*/ 41 w 46"/>
                  <a:gd name="T31" fmla="*/ 26 h 31"/>
                  <a:gd name="T32" fmla="*/ 30 w 46"/>
                  <a:gd name="T33" fmla="*/ 26 h 31"/>
                  <a:gd name="T34" fmla="*/ 30 w 46"/>
                  <a:gd name="T35" fmla="*/ 31 h 31"/>
                  <a:gd name="T36" fmla="*/ 25 w 46"/>
                  <a:gd name="T37" fmla="*/ 3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1"/>
                  <a:gd name="T59" fmla="*/ 46 w 46"/>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1">
                    <a:moveTo>
                      <a:pt x="25" y="31"/>
                    </a:moveTo>
                    <a:lnTo>
                      <a:pt x="10" y="31"/>
                    </a:lnTo>
                    <a:lnTo>
                      <a:pt x="5" y="26"/>
                    </a:lnTo>
                    <a:lnTo>
                      <a:pt x="0" y="26"/>
                    </a:lnTo>
                    <a:lnTo>
                      <a:pt x="0" y="16"/>
                    </a:lnTo>
                    <a:lnTo>
                      <a:pt x="5" y="16"/>
                    </a:lnTo>
                    <a:lnTo>
                      <a:pt x="10" y="10"/>
                    </a:lnTo>
                    <a:lnTo>
                      <a:pt x="15" y="10"/>
                    </a:lnTo>
                    <a:lnTo>
                      <a:pt x="15" y="5"/>
                    </a:lnTo>
                    <a:lnTo>
                      <a:pt x="25" y="5"/>
                    </a:lnTo>
                    <a:lnTo>
                      <a:pt x="35" y="0"/>
                    </a:lnTo>
                    <a:lnTo>
                      <a:pt x="41" y="0"/>
                    </a:lnTo>
                    <a:lnTo>
                      <a:pt x="46" y="5"/>
                    </a:lnTo>
                    <a:lnTo>
                      <a:pt x="46" y="16"/>
                    </a:lnTo>
                    <a:lnTo>
                      <a:pt x="41" y="21"/>
                    </a:lnTo>
                    <a:lnTo>
                      <a:pt x="41" y="26"/>
                    </a:lnTo>
                    <a:lnTo>
                      <a:pt x="30" y="26"/>
                    </a:lnTo>
                    <a:lnTo>
                      <a:pt x="30" y="31"/>
                    </a:lnTo>
                    <a:lnTo>
                      <a:pt x="25" y="31"/>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97965" name="Freeform 496"/>
              <p:cNvSpPr>
                <a:spLocks/>
              </p:cNvSpPr>
              <p:nvPr/>
            </p:nvSpPr>
            <p:spPr bwMode="auto">
              <a:xfrm>
                <a:off x="5127" y="2766"/>
                <a:ext cx="46" cy="31"/>
              </a:xfrm>
              <a:custGeom>
                <a:avLst/>
                <a:gdLst>
                  <a:gd name="T0" fmla="*/ 0 w 46"/>
                  <a:gd name="T1" fmla="*/ 21 h 31"/>
                  <a:gd name="T2" fmla="*/ 15 w 46"/>
                  <a:gd name="T3" fmla="*/ 5 h 31"/>
                  <a:gd name="T4" fmla="*/ 20 w 46"/>
                  <a:gd name="T5" fmla="*/ 5 h 31"/>
                  <a:gd name="T6" fmla="*/ 20 w 46"/>
                  <a:gd name="T7" fmla="*/ 0 h 31"/>
                  <a:gd name="T8" fmla="*/ 46 w 46"/>
                  <a:gd name="T9" fmla="*/ 0 h 31"/>
                  <a:gd name="T10" fmla="*/ 46 w 46"/>
                  <a:gd name="T11" fmla="*/ 16 h 31"/>
                  <a:gd name="T12" fmla="*/ 41 w 46"/>
                  <a:gd name="T13" fmla="*/ 16 h 31"/>
                  <a:gd name="T14" fmla="*/ 41 w 46"/>
                  <a:gd name="T15" fmla="*/ 21 h 31"/>
                  <a:gd name="T16" fmla="*/ 35 w 46"/>
                  <a:gd name="T17" fmla="*/ 21 h 31"/>
                  <a:gd name="T18" fmla="*/ 35 w 46"/>
                  <a:gd name="T19" fmla="*/ 26 h 31"/>
                  <a:gd name="T20" fmla="*/ 20 w 46"/>
                  <a:gd name="T21" fmla="*/ 26 h 31"/>
                  <a:gd name="T22" fmla="*/ 20 w 46"/>
                  <a:gd name="T23" fmla="*/ 31 h 31"/>
                  <a:gd name="T24" fmla="*/ 15 w 46"/>
                  <a:gd name="T25" fmla="*/ 26 h 31"/>
                  <a:gd name="T26" fmla="*/ 5 w 46"/>
                  <a:gd name="T27" fmla="*/ 26 h 31"/>
                  <a:gd name="T28" fmla="*/ 5 w 46"/>
                  <a:gd name="T29" fmla="*/ 21 h 31"/>
                  <a:gd name="T30" fmla="*/ 0 w 46"/>
                  <a:gd name="T31" fmla="*/ 2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31"/>
                  <a:gd name="T50" fmla="*/ 46 w 46"/>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31">
                    <a:moveTo>
                      <a:pt x="0" y="21"/>
                    </a:moveTo>
                    <a:lnTo>
                      <a:pt x="15" y="5"/>
                    </a:lnTo>
                    <a:lnTo>
                      <a:pt x="20" y="5"/>
                    </a:lnTo>
                    <a:lnTo>
                      <a:pt x="20" y="0"/>
                    </a:lnTo>
                    <a:lnTo>
                      <a:pt x="46" y="0"/>
                    </a:lnTo>
                    <a:lnTo>
                      <a:pt x="46" y="16"/>
                    </a:lnTo>
                    <a:lnTo>
                      <a:pt x="41" y="16"/>
                    </a:lnTo>
                    <a:lnTo>
                      <a:pt x="41" y="21"/>
                    </a:lnTo>
                    <a:lnTo>
                      <a:pt x="35" y="21"/>
                    </a:lnTo>
                    <a:lnTo>
                      <a:pt x="35" y="26"/>
                    </a:lnTo>
                    <a:lnTo>
                      <a:pt x="20" y="26"/>
                    </a:lnTo>
                    <a:lnTo>
                      <a:pt x="20" y="31"/>
                    </a:lnTo>
                    <a:lnTo>
                      <a:pt x="15" y="26"/>
                    </a:lnTo>
                    <a:lnTo>
                      <a:pt x="5" y="26"/>
                    </a:lnTo>
                    <a:lnTo>
                      <a:pt x="5" y="21"/>
                    </a:lnTo>
                    <a:lnTo>
                      <a:pt x="0" y="21"/>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7966" name="Line 497"/>
              <p:cNvSpPr>
                <a:spLocks noChangeShapeType="1"/>
              </p:cNvSpPr>
              <p:nvPr/>
            </p:nvSpPr>
            <p:spPr bwMode="auto">
              <a:xfrm flipV="1">
                <a:off x="5147" y="2792"/>
                <a:ext cx="1" cy="26"/>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67" name="Freeform 498"/>
              <p:cNvSpPr>
                <a:spLocks/>
              </p:cNvSpPr>
              <p:nvPr/>
            </p:nvSpPr>
            <p:spPr bwMode="auto">
              <a:xfrm>
                <a:off x="5147" y="278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7968" name="Line 499"/>
              <p:cNvSpPr>
                <a:spLocks noChangeShapeType="1"/>
              </p:cNvSpPr>
              <p:nvPr/>
            </p:nvSpPr>
            <p:spPr bwMode="auto">
              <a:xfrm flipV="1">
                <a:off x="5142" y="2807"/>
                <a:ext cx="1" cy="11"/>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69" name="Freeform 500"/>
              <p:cNvSpPr>
                <a:spLocks/>
              </p:cNvSpPr>
              <p:nvPr/>
            </p:nvSpPr>
            <p:spPr bwMode="auto">
              <a:xfrm>
                <a:off x="5142" y="2787"/>
                <a:ext cx="5" cy="20"/>
              </a:xfrm>
              <a:custGeom>
                <a:avLst/>
                <a:gdLst>
                  <a:gd name="T0" fmla="*/ 0 w 5"/>
                  <a:gd name="T1" fmla="*/ 20 h 20"/>
                  <a:gd name="T2" fmla="*/ 0 w 5"/>
                  <a:gd name="T3" fmla="*/ 10 h 20"/>
                  <a:gd name="T4" fmla="*/ 5 w 5"/>
                  <a:gd name="T5" fmla="*/ 5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7970" name="Freeform 501"/>
              <p:cNvSpPr>
                <a:spLocks/>
              </p:cNvSpPr>
              <p:nvPr/>
            </p:nvSpPr>
            <p:spPr bwMode="auto">
              <a:xfrm>
                <a:off x="5132" y="2807"/>
                <a:ext cx="5" cy="5"/>
              </a:xfrm>
              <a:custGeom>
                <a:avLst/>
                <a:gdLst>
                  <a:gd name="T0" fmla="*/ 0 w 5"/>
                  <a:gd name="T1" fmla="*/ 5 h 5"/>
                  <a:gd name="T2" fmla="*/ 5 w 5"/>
                  <a:gd name="T3" fmla="*/ 5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7971" name="Freeform 502"/>
              <p:cNvSpPr>
                <a:spLocks/>
              </p:cNvSpPr>
              <p:nvPr/>
            </p:nvSpPr>
            <p:spPr bwMode="auto">
              <a:xfrm>
                <a:off x="5137" y="2787"/>
                <a:ext cx="5" cy="20"/>
              </a:xfrm>
              <a:custGeom>
                <a:avLst/>
                <a:gdLst>
                  <a:gd name="T0" fmla="*/ 0 w 5"/>
                  <a:gd name="T1" fmla="*/ 20 h 20"/>
                  <a:gd name="T2" fmla="*/ 0 w 5"/>
                  <a:gd name="T3" fmla="*/ 10 h 20"/>
                  <a:gd name="T4" fmla="*/ 5 w 5"/>
                  <a:gd name="T5" fmla="*/ 10 h 20"/>
                  <a:gd name="T6" fmla="*/ 5 w 5"/>
                  <a:gd name="T7" fmla="*/ 0 h 20"/>
                  <a:gd name="T8" fmla="*/ 0 60000 65536"/>
                  <a:gd name="T9" fmla="*/ 0 60000 65536"/>
                  <a:gd name="T10" fmla="*/ 0 60000 65536"/>
                  <a:gd name="T11" fmla="*/ 0 60000 65536"/>
                  <a:gd name="T12" fmla="*/ 0 w 5"/>
                  <a:gd name="T13" fmla="*/ 0 h 20"/>
                  <a:gd name="T14" fmla="*/ 5 w 5"/>
                  <a:gd name="T15" fmla="*/ 20 h 20"/>
                </a:gdLst>
                <a:ahLst/>
                <a:cxnLst>
                  <a:cxn ang="T8">
                    <a:pos x="T0" y="T1"/>
                  </a:cxn>
                  <a:cxn ang="T9">
                    <a:pos x="T2" y="T3"/>
                  </a:cxn>
                  <a:cxn ang="T10">
                    <a:pos x="T4" y="T5"/>
                  </a:cxn>
                  <a:cxn ang="T11">
                    <a:pos x="T6" y="T7"/>
                  </a:cxn>
                </a:cxnLst>
                <a:rect l="T12" t="T13" r="T14" b="T15"/>
                <a:pathLst>
                  <a:path w="5" h="20">
                    <a:moveTo>
                      <a:pt x="0" y="20"/>
                    </a:moveTo>
                    <a:lnTo>
                      <a:pt x="0" y="10"/>
                    </a:lnTo>
                    <a:lnTo>
                      <a:pt x="5" y="10"/>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7972" name="Line 503"/>
              <p:cNvSpPr>
                <a:spLocks noChangeShapeType="1"/>
              </p:cNvSpPr>
              <p:nvPr/>
            </p:nvSpPr>
            <p:spPr bwMode="auto">
              <a:xfrm flipV="1">
                <a:off x="5127" y="2802"/>
                <a:ext cx="5"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73" name="Freeform 504"/>
              <p:cNvSpPr>
                <a:spLocks/>
              </p:cNvSpPr>
              <p:nvPr/>
            </p:nvSpPr>
            <p:spPr bwMode="auto">
              <a:xfrm>
                <a:off x="5132" y="2792"/>
                <a:ext cx="5" cy="10"/>
              </a:xfrm>
              <a:custGeom>
                <a:avLst/>
                <a:gdLst>
                  <a:gd name="T0" fmla="*/ 0 w 5"/>
                  <a:gd name="T1" fmla="*/ 10 h 10"/>
                  <a:gd name="T2" fmla="*/ 5 w 5"/>
                  <a:gd name="T3" fmla="*/ 5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7974" name="Line 505"/>
              <p:cNvSpPr>
                <a:spLocks noChangeShapeType="1"/>
              </p:cNvSpPr>
              <p:nvPr/>
            </p:nvSpPr>
            <p:spPr bwMode="auto">
              <a:xfrm>
                <a:off x="5152" y="2782"/>
                <a:ext cx="1" cy="2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75" name="Line 506"/>
              <p:cNvSpPr>
                <a:spLocks noChangeShapeType="1"/>
              </p:cNvSpPr>
              <p:nvPr/>
            </p:nvSpPr>
            <p:spPr bwMode="auto">
              <a:xfrm>
                <a:off x="5168" y="2771"/>
                <a:ext cx="1" cy="21"/>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76" name="Line 507"/>
              <p:cNvSpPr>
                <a:spLocks noChangeShapeType="1"/>
              </p:cNvSpPr>
              <p:nvPr/>
            </p:nvSpPr>
            <p:spPr bwMode="auto">
              <a:xfrm flipH="1" flipV="1">
                <a:off x="5157" y="2797"/>
                <a:ext cx="5"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77" name="Freeform 508"/>
              <p:cNvSpPr>
                <a:spLocks/>
              </p:cNvSpPr>
              <p:nvPr/>
            </p:nvSpPr>
            <p:spPr bwMode="auto">
              <a:xfrm>
                <a:off x="5157" y="2782"/>
                <a:ext cx="5" cy="15"/>
              </a:xfrm>
              <a:custGeom>
                <a:avLst/>
                <a:gdLst>
                  <a:gd name="T0" fmla="*/ 0 w 5"/>
                  <a:gd name="T1" fmla="*/ 15 h 15"/>
                  <a:gd name="T2" fmla="*/ 0 w 5"/>
                  <a:gd name="T3" fmla="*/ 5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0" y="5"/>
                    </a:lnTo>
                    <a:lnTo>
                      <a:pt x="5" y="0"/>
                    </a:lnTo>
                  </a:path>
                </a:pathLst>
              </a:custGeom>
              <a:noFill/>
              <a:ln w="7938">
                <a:solidFill>
                  <a:srgbClr val="FF4F51"/>
                </a:solidFill>
                <a:round/>
                <a:headEnd/>
                <a:tailEnd/>
              </a:ln>
            </p:spPr>
            <p:txBody>
              <a:bodyPr/>
              <a:lstStyle/>
              <a:p>
                <a:endParaRPr lang="es-ES_tradnl">
                  <a:solidFill>
                    <a:srgbClr val="000000"/>
                  </a:solidFill>
                </a:endParaRPr>
              </a:p>
            </p:txBody>
          </p:sp>
          <p:sp>
            <p:nvSpPr>
              <p:cNvPr id="497978" name="Line 509"/>
              <p:cNvSpPr>
                <a:spLocks noChangeShapeType="1"/>
              </p:cNvSpPr>
              <p:nvPr/>
            </p:nvSpPr>
            <p:spPr bwMode="auto">
              <a:xfrm flipV="1">
                <a:off x="5127" y="2797"/>
                <a:ext cx="1"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79" name="Line 510"/>
              <p:cNvSpPr>
                <a:spLocks noChangeShapeType="1"/>
              </p:cNvSpPr>
              <p:nvPr/>
            </p:nvSpPr>
            <p:spPr bwMode="auto">
              <a:xfrm flipV="1">
                <a:off x="5127" y="2792"/>
                <a:ext cx="5" cy="5"/>
              </a:xfrm>
              <a:prstGeom prst="line">
                <a:avLst/>
              </a:prstGeom>
              <a:noFill/>
              <a:ln w="7938">
                <a:solidFill>
                  <a:srgbClr val="FF4F51"/>
                </a:solidFill>
                <a:round/>
                <a:headEnd/>
                <a:tailEnd/>
              </a:ln>
            </p:spPr>
            <p:txBody>
              <a:bodyPr/>
              <a:lstStyle/>
              <a:p>
                <a:endParaRPr lang="es-ES_tradnl">
                  <a:solidFill>
                    <a:srgbClr val="000000"/>
                  </a:solidFill>
                </a:endParaRPr>
              </a:p>
            </p:txBody>
          </p:sp>
          <p:sp>
            <p:nvSpPr>
              <p:cNvPr id="497980" name="Freeform 511"/>
              <p:cNvSpPr>
                <a:spLocks/>
              </p:cNvSpPr>
              <p:nvPr/>
            </p:nvSpPr>
            <p:spPr bwMode="auto">
              <a:xfrm>
                <a:off x="5111" y="2797"/>
                <a:ext cx="57" cy="46"/>
              </a:xfrm>
              <a:custGeom>
                <a:avLst/>
                <a:gdLst>
                  <a:gd name="T0" fmla="*/ 0 w 57"/>
                  <a:gd name="T1" fmla="*/ 5 h 46"/>
                  <a:gd name="T2" fmla="*/ 0 w 57"/>
                  <a:gd name="T3" fmla="*/ 15 h 46"/>
                  <a:gd name="T4" fmla="*/ 6 w 57"/>
                  <a:gd name="T5" fmla="*/ 15 h 46"/>
                  <a:gd name="T6" fmla="*/ 6 w 57"/>
                  <a:gd name="T7" fmla="*/ 21 h 46"/>
                  <a:gd name="T8" fmla="*/ 21 w 57"/>
                  <a:gd name="T9" fmla="*/ 36 h 46"/>
                  <a:gd name="T10" fmla="*/ 26 w 57"/>
                  <a:gd name="T11" fmla="*/ 36 h 46"/>
                  <a:gd name="T12" fmla="*/ 31 w 57"/>
                  <a:gd name="T13" fmla="*/ 41 h 46"/>
                  <a:gd name="T14" fmla="*/ 36 w 57"/>
                  <a:gd name="T15" fmla="*/ 41 h 46"/>
                  <a:gd name="T16" fmla="*/ 36 w 57"/>
                  <a:gd name="T17" fmla="*/ 46 h 46"/>
                  <a:gd name="T18" fmla="*/ 46 w 57"/>
                  <a:gd name="T19" fmla="*/ 46 h 46"/>
                  <a:gd name="T20" fmla="*/ 51 w 57"/>
                  <a:gd name="T21" fmla="*/ 41 h 46"/>
                  <a:gd name="T22" fmla="*/ 51 w 57"/>
                  <a:gd name="T23" fmla="*/ 31 h 46"/>
                  <a:gd name="T24" fmla="*/ 57 w 57"/>
                  <a:gd name="T25" fmla="*/ 26 h 46"/>
                  <a:gd name="T26" fmla="*/ 57 w 57"/>
                  <a:gd name="T27" fmla="*/ 21 h 46"/>
                  <a:gd name="T28" fmla="*/ 46 w 57"/>
                  <a:gd name="T29" fmla="*/ 31 h 46"/>
                  <a:gd name="T30" fmla="*/ 46 w 57"/>
                  <a:gd name="T31" fmla="*/ 41 h 46"/>
                  <a:gd name="T32" fmla="*/ 36 w 57"/>
                  <a:gd name="T33" fmla="*/ 41 h 46"/>
                  <a:gd name="T34" fmla="*/ 36 w 57"/>
                  <a:gd name="T35" fmla="*/ 36 h 46"/>
                  <a:gd name="T36" fmla="*/ 26 w 57"/>
                  <a:gd name="T37" fmla="*/ 36 h 46"/>
                  <a:gd name="T38" fmla="*/ 26 w 57"/>
                  <a:gd name="T39" fmla="*/ 31 h 46"/>
                  <a:gd name="T40" fmla="*/ 16 w 57"/>
                  <a:gd name="T41" fmla="*/ 31 h 46"/>
                  <a:gd name="T42" fmla="*/ 16 w 57"/>
                  <a:gd name="T43" fmla="*/ 26 h 46"/>
                  <a:gd name="T44" fmla="*/ 6 w 57"/>
                  <a:gd name="T45" fmla="*/ 15 h 46"/>
                  <a:gd name="T46" fmla="*/ 6 w 57"/>
                  <a:gd name="T47" fmla="*/ 10 h 46"/>
                  <a:gd name="T48" fmla="*/ 0 w 57"/>
                  <a:gd name="T49" fmla="*/ 5 h 46"/>
                  <a:gd name="T50" fmla="*/ 0 w 57"/>
                  <a:gd name="T51" fmla="*/ 0 h 46"/>
                  <a:gd name="T52" fmla="*/ 0 w 57"/>
                  <a:gd name="T53" fmla="*/ 5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7"/>
                  <a:gd name="T82" fmla="*/ 0 h 46"/>
                  <a:gd name="T83" fmla="*/ 57 w 57"/>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7" h="46">
                    <a:moveTo>
                      <a:pt x="0" y="5"/>
                    </a:moveTo>
                    <a:lnTo>
                      <a:pt x="0" y="15"/>
                    </a:lnTo>
                    <a:lnTo>
                      <a:pt x="6" y="15"/>
                    </a:lnTo>
                    <a:lnTo>
                      <a:pt x="6" y="21"/>
                    </a:lnTo>
                    <a:lnTo>
                      <a:pt x="21" y="36"/>
                    </a:lnTo>
                    <a:lnTo>
                      <a:pt x="26" y="36"/>
                    </a:lnTo>
                    <a:lnTo>
                      <a:pt x="31" y="41"/>
                    </a:lnTo>
                    <a:lnTo>
                      <a:pt x="36" y="41"/>
                    </a:lnTo>
                    <a:lnTo>
                      <a:pt x="36" y="46"/>
                    </a:lnTo>
                    <a:lnTo>
                      <a:pt x="46" y="46"/>
                    </a:lnTo>
                    <a:lnTo>
                      <a:pt x="51" y="41"/>
                    </a:lnTo>
                    <a:lnTo>
                      <a:pt x="51" y="31"/>
                    </a:lnTo>
                    <a:lnTo>
                      <a:pt x="57" y="26"/>
                    </a:lnTo>
                    <a:lnTo>
                      <a:pt x="57" y="21"/>
                    </a:lnTo>
                    <a:lnTo>
                      <a:pt x="46" y="31"/>
                    </a:lnTo>
                    <a:lnTo>
                      <a:pt x="46" y="41"/>
                    </a:lnTo>
                    <a:lnTo>
                      <a:pt x="36" y="41"/>
                    </a:lnTo>
                    <a:lnTo>
                      <a:pt x="36" y="36"/>
                    </a:lnTo>
                    <a:lnTo>
                      <a:pt x="26" y="36"/>
                    </a:lnTo>
                    <a:lnTo>
                      <a:pt x="26" y="31"/>
                    </a:lnTo>
                    <a:lnTo>
                      <a:pt x="16" y="31"/>
                    </a:lnTo>
                    <a:lnTo>
                      <a:pt x="16" y="26"/>
                    </a:lnTo>
                    <a:lnTo>
                      <a:pt x="6" y="15"/>
                    </a:lnTo>
                    <a:lnTo>
                      <a:pt x="6" y="10"/>
                    </a:lnTo>
                    <a:lnTo>
                      <a:pt x="0" y="5"/>
                    </a:lnTo>
                    <a:lnTo>
                      <a:pt x="0" y="0"/>
                    </a:lnTo>
                    <a:lnTo>
                      <a:pt x="0" y="5"/>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7981" name="Freeform 512"/>
              <p:cNvSpPr>
                <a:spLocks/>
              </p:cNvSpPr>
              <p:nvPr/>
            </p:nvSpPr>
            <p:spPr bwMode="auto">
              <a:xfrm>
                <a:off x="5096" y="2710"/>
                <a:ext cx="72" cy="87"/>
              </a:xfrm>
              <a:custGeom>
                <a:avLst/>
                <a:gdLst>
                  <a:gd name="T0" fmla="*/ 41 w 72"/>
                  <a:gd name="T1" fmla="*/ 82 h 87"/>
                  <a:gd name="T2" fmla="*/ 36 w 72"/>
                  <a:gd name="T3" fmla="*/ 82 h 87"/>
                  <a:gd name="T4" fmla="*/ 36 w 72"/>
                  <a:gd name="T5" fmla="*/ 87 h 87"/>
                  <a:gd name="T6" fmla="*/ 21 w 72"/>
                  <a:gd name="T7" fmla="*/ 87 h 87"/>
                  <a:gd name="T8" fmla="*/ 15 w 72"/>
                  <a:gd name="T9" fmla="*/ 82 h 87"/>
                  <a:gd name="T10" fmla="*/ 10 w 72"/>
                  <a:gd name="T11" fmla="*/ 82 h 87"/>
                  <a:gd name="T12" fmla="*/ 10 w 72"/>
                  <a:gd name="T13" fmla="*/ 77 h 87"/>
                  <a:gd name="T14" fmla="*/ 5 w 72"/>
                  <a:gd name="T15" fmla="*/ 72 h 87"/>
                  <a:gd name="T16" fmla="*/ 5 w 72"/>
                  <a:gd name="T17" fmla="*/ 61 h 87"/>
                  <a:gd name="T18" fmla="*/ 0 w 72"/>
                  <a:gd name="T19" fmla="*/ 56 h 87"/>
                  <a:gd name="T20" fmla="*/ 0 w 72"/>
                  <a:gd name="T21" fmla="*/ 51 h 87"/>
                  <a:gd name="T22" fmla="*/ 21 w 72"/>
                  <a:gd name="T23" fmla="*/ 30 h 87"/>
                  <a:gd name="T24" fmla="*/ 21 w 72"/>
                  <a:gd name="T25" fmla="*/ 25 h 87"/>
                  <a:gd name="T26" fmla="*/ 26 w 72"/>
                  <a:gd name="T27" fmla="*/ 25 h 87"/>
                  <a:gd name="T28" fmla="*/ 26 w 72"/>
                  <a:gd name="T29" fmla="*/ 20 h 87"/>
                  <a:gd name="T30" fmla="*/ 31 w 72"/>
                  <a:gd name="T31" fmla="*/ 20 h 87"/>
                  <a:gd name="T32" fmla="*/ 31 w 72"/>
                  <a:gd name="T33" fmla="*/ 15 h 87"/>
                  <a:gd name="T34" fmla="*/ 41 w 72"/>
                  <a:gd name="T35" fmla="*/ 5 h 87"/>
                  <a:gd name="T36" fmla="*/ 46 w 72"/>
                  <a:gd name="T37" fmla="*/ 5 h 87"/>
                  <a:gd name="T38" fmla="*/ 46 w 72"/>
                  <a:gd name="T39" fmla="*/ 0 h 87"/>
                  <a:gd name="T40" fmla="*/ 51 w 72"/>
                  <a:gd name="T41" fmla="*/ 0 h 87"/>
                  <a:gd name="T42" fmla="*/ 51 w 72"/>
                  <a:gd name="T43" fmla="*/ 5 h 87"/>
                  <a:gd name="T44" fmla="*/ 56 w 72"/>
                  <a:gd name="T45" fmla="*/ 5 h 87"/>
                  <a:gd name="T46" fmla="*/ 56 w 72"/>
                  <a:gd name="T47" fmla="*/ 36 h 87"/>
                  <a:gd name="T48" fmla="*/ 61 w 72"/>
                  <a:gd name="T49" fmla="*/ 36 h 87"/>
                  <a:gd name="T50" fmla="*/ 61 w 72"/>
                  <a:gd name="T51" fmla="*/ 41 h 87"/>
                  <a:gd name="T52" fmla="*/ 66 w 72"/>
                  <a:gd name="T53" fmla="*/ 41 h 87"/>
                  <a:gd name="T54" fmla="*/ 66 w 72"/>
                  <a:gd name="T55" fmla="*/ 46 h 87"/>
                  <a:gd name="T56" fmla="*/ 72 w 72"/>
                  <a:gd name="T57" fmla="*/ 46 h 87"/>
                  <a:gd name="T58" fmla="*/ 72 w 72"/>
                  <a:gd name="T59" fmla="*/ 56 h 87"/>
                  <a:gd name="T60" fmla="*/ 66 w 72"/>
                  <a:gd name="T61" fmla="*/ 61 h 87"/>
                  <a:gd name="T62" fmla="*/ 66 w 72"/>
                  <a:gd name="T63" fmla="*/ 66 h 87"/>
                  <a:gd name="T64" fmla="*/ 61 w 72"/>
                  <a:gd name="T65" fmla="*/ 66 h 87"/>
                  <a:gd name="T66" fmla="*/ 51 w 72"/>
                  <a:gd name="T67" fmla="*/ 77 h 87"/>
                  <a:gd name="T68" fmla="*/ 46 w 72"/>
                  <a:gd name="T69" fmla="*/ 77 h 87"/>
                  <a:gd name="T70" fmla="*/ 41 w 72"/>
                  <a:gd name="T71" fmla="*/ 82 h 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
                  <a:gd name="T109" fmla="*/ 0 h 87"/>
                  <a:gd name="T110" fmla="*/ 72 w 72"/>
                  <a:gd name="T111" fmla="*/ 87 h 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 h="87">
                    <a:moveTo>
                      <a:pt x="41" y="82"/>
                    </a:moveTo>
                    <a:lnTo>
                      <a:pt x="36" y="82"/>
                    </a:lnTo>
                    <a:lnTo>
                      <a:pt x="36" y="87"/>
                    </a:lnTo>
                    <a:lnTo>
                      <a:pt x="21" y="87"/>
                    </a:lnTo>
                    <a:lnTo>
                      <a:pt x="15" y="82"/>
                    </a:lnTo>
                    <a:lnTo>
                      <a:pt x="10" y="82"/>
                    </a:lnTo>
                    <a:lnTo>
                      <a:pt x="10" y="77"/>
                    </a:lnTo>
                    <a:lnTo>
                      <a:pt x="5" y="72"/>
                    </a:lnTo>
                    <a:lnTo>
                      <a:pt x="5" y="61"/>
                    </a:lnTo>
                    <a:lnTo>
                      <a:pt x="0" y="56"/>
                    </a:lnTo>
                    <a:lnTo>
                      <a:pt x="0" y="51"/>
                    </a:lnTo>
                    <a:lnTo>
                      <a:pt x="21" y="30"/>
                    </a:lnTo>
                    <a:lnTo>
                      <a:pt x="21" y="25"/>
                    </a:lnTo>
                    <a:lnTo>
                      <a:pt x="26" y="25"/>
                    </a:lnTo>
                    <a:lnTo>
                      <a:pt x="26" y="20"/>
                    </a:lnTo>
                    <a:lnTo>
                      <a:pt x="31" y="20"/>
                    </a:lnTo>
                    <a:lnTo>
                      <a:pt x="31" y="15"/>
                    </a:lnTo>
                    <a:lnTo>
                      <a:pt x="41" y="5"/>
                    </a:lnTo>
                    <a:lnTo>
                      <a:pt x="46" y="5"/>
                    </a:lnTo>
                    <a:lnTo>
                      <a:pt x="46" y="0"/>
                    </a:lnTo>
                    <a:lnTo>
                      <a:pt x="51" y="0"/>
                    </a:lnTo>
                    <a:lnTo>
                      <a:pt x="51" y="5"/>
                    </a:lnTo>
                    <a:lnTo>
                      <a:pt x="56" y="5"/>
                    </a:lnTo>
                    <a:lnTo>
                      <a:pt x="56" y="36"/>
                    </a:lnTo>
                    <a:lnTo>
                      <a:pt x="61" y="36"/>
                    </a:lnTo>
                    <a:lnTo>
                      <a:pt x="61" y="41"/>
                    </a:lnTo>
                    <a:lnTo>
                      <a:pt x="66" y="41"/>
                    </a:lnTo>
                    <a:lnTo>
                      <a:pt x="66" y="46"/>
                    </a:lnTo>
                    <a:lnTo>
                      <a:pt x="72" y="46"/>
                    </a:lnTo>
                    <a:lnTo>
                      <a:pt x="72" y="56"/>
                    </a:lnTo>
                    <a:lnTo>
                      <a:pt x="66" y="61"/>
                    </a:lnTo>
                    <a:lnTo>
                      <a:pt x="66" y="66"/>
                    </a:lnTo>
                    <a:lnTo>
                      <a:pt x="61" y="66"/>
                    </a:lnTo>
                    <a:lnTo>
                      <a:pt x="51" y="77"/>
                    </a:lnTo>
                    <a:lnTo>
                      <a:pt x="46" y="77"/>
                    </a:lnTo>
                    <a:lnTo>
                      <a:pt x="41" y="82"/>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7982" name="Freeform 513"/>
              <p:cNvSpPr>
                <a:spLocks/>
              </p:cNvSpPr>
              <p:nvPr/>
            </p:nvSpPr>
            <p:spPr bwMode="auto">
              <a:xfrm>
                <a:off x="5111" y="2725"/>
                <a:ext cx="41" cy="57"/>
              </a:xfrm>
              <a:custGeom>
                <a:avLst/>
                <a:gdLst>
                  <a:gd name="T0" fmla="*/ 0 w 41"/>
                  <a:gd name="T1" fmla="*/ 46 h 57"/>
                  <a:gd name="T2" fmla="*/ 0 w 41"/>
                  <a:gd name="T3" fmla="*/ 31 h 57"/>
                  <a:gd name="T4" fmla="*/ 6 w 41"/>
                  <a:gd name="T5" fmla="*/ 31 h 57"/>
                  <a:gd name="T6" fmla="*/ 6 w 41"/>
                  <a:gd name="T7" fmla="*/ 26 h 57"/>
                  <a:gd name="T8" fmla="*/ 11 w 41"/>
                  <a:gd name="T9" fmla="*/ 21 h 57"/>
                  <a:gd name="T10" fmla="*/ 11 w 41"/>
                  <a:gd name="T11" fmla="*/ 15 h 57"/>
                  <a:gd name="T12" fmla="*/ 16 w 41"/>
                  <a:gd name="T13" fmla="*/ 15 h 57"/>
                  <a:gd name="T14" fmla="*/ 16 w 41"/>
                  <a:gd name="T15" fmla="*/ 10 h 57"/>
                  <a:gd name="T16" fmla="*/ 21 w 41"/>
                  <a:gd name="T17" fmla="*/ 10 h 57"/>
                  <a:gd name="T18" fmla="*/ 21 w 41"/>
                  <a:gd name="T19" fmla="*/ 5 h 57"/>
                  <a:gd name="T20" fmla="*/ 26 w 41"/>
                  <a:gd name="T21" fmla="*/ 5 h 57"/>
                  <a:gd name="T22" fmla="*/ 26 w 41"/>
                  <a:gd name="T23" fmla="*/ 0 h 57"/>
                  <a:gd name="T24" fmla="*/ 36 w 41"/>
                  <a:gd name="T25" fmla="*/ 0 h 57"/>
                  <a:gd name="T26" fmla="*/ 36 w 41"/>
                  <a:gd name="T27" fmla="*/ 5 h 57"/>
                  <a:gd name="T28" fmla="*/ 41 w 41"/>
                  <a:gd name="T29" fmla="*/ 10 h 57"/>
                  <a:gd name="T30" fmla="*/ 41 w 41"/>
                  <a:gd name="T31" fmla="*/ 31 h 57"/>
                  <a:gd name="T32" fmla="*/ 36 w 41"/>
                  <a:gd name="T33" fmla="*/ 31 h 57"/>
                  <a:gd name="T34" fmla="*/ 36 w 41"/>
                  <a:gd name="T35" fmla="*/ 41 h 57"/>
                  <a:gd name="T36" fmla="*/ 26 w 41"/>
                  <a:gd name="T37" fmla="*/ 51 h 57"/>
                  <a:gd name="T38" fmla="*/ 21 w 41"/>
                  <a:gd name="T39" fmla="*/ 51 h 57"/>
                  <a:gd name="T40" fmla="*/ 21 w 41"/>
                  <a:gd name="T41" fmla="*/ 57 h 57"/>
                  <a:gd name="T42" fmla="*/ 6 w 41"/>
                  <a:gd name="T43" fmla="*/ 57 h 57"/>
                  <a:gd name="T44" fmla="*/ 6 w 41"/>
                  <a:gd name="T45" fmla="*/ 51 h 57"/>
                  <a:gd name="T46" fmla="*/ 0 w 41"/>
                  <a:gd name="T47" fmla="*/ 51 h 57"/>
                  <a:gd name="T48" fmla="*/ 0 w 41"/>
                  <a:gd name="T49" fmla="*/ 46 h 5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1"/>
                  <a:gd name="T76" fmla="*/ 0 h 57"/>
                  <a:gd name="T77" fmla="*/ 41 w 41"/>
                  <a:gd name="T78" fmla="*/ 57 h 5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1" h="57">
                    <a:moveTo>
                      <a:pt x="0" y="46"/>
                    </a:moveTo>
                    <a:lnTo>
                      <a:pt x="0" y="31"/>
                    </a:lnTo>
                    <a:lnTo>
                      <a:pt x="6" y="31"/>
                    </a:lnTo>
                    <a:lnTo>
                      <a:pt x="6" y="26"/>
                    </a:lnTo>
                    <a:lnTo>
                      <a:pt x="11" y="21"/>
                    </a:lnTo>
                    <a:lnTo>
                      <a:pt x="11" y="15"/>
                    </a:lnTo>
                    <a:lnTo>
                      <a:pt x="16" y="15"/>
                    </a:lnTo>
                    <a:lnTo>
                      <a:pt x="16" y="10"/>
                    </a:lnTo>
                    <a:lnTo>
                      <a:pt x="21" y="10"/>
                    </a:lnTo>
                    <a:lnTo>
                      <a:pt x="21" y="5"/>
                    </a:lnTo>
                    <a:lnTo>
                      <a:pt x="26" y="5"/>
                    </a:lnTo>
                    <a:lnTo>
                      <a:pt x="26" y="0"/>
                    </a:lnTo>
                    <a:lnTo>
                      <a:pt x="36" y="0"/>
                    </a:lnTo>
                    <a:lnTo>
                      <a:pt x="36" y="5"/>
                    </a:lnTo>
                    <a:lnTo>
                      <a:pt x="41" y="10"/>
                    </a:lnTo>
                    <a:lnTo>
                      <a:pt x="41" y="31"/>
                    </a:lnTo>
                    <a:lnTo>
                      <a:pt x="36" y="31"/>
                    </a:lnTo>
                    <a:lnTo>
                      <a:pt x="36" y="41"/>
                    </a:lnTo>
                    <a:lnTo>
                      <a:pt x="26" y="51"/>
                    </a:lnTo>
                    <a:lnTo>
                      <a:pt x="21" y="51"/>
                    </a:lnTo>
                    <a:lnTo>
                      <a:pt x="21" y="57"/>
                    </a:lnTo>
                    <a:lnTo>
                      <a:pt x="6" y="57"/>
                    </a:lnTo>
                    <a:lnTo>
                      <a:pt x="6" y="51"/>
                    </a:lnTo>
                    <a:lnTo>
                      <a:pt x="0" y="51"/>
                    </a:lnTo>
                    <a:lnTo>
                      <a:pt x="0" y="46"/>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7983" name="Freeform 514"/>
              <p:cNvSpPr>
                <a:spLocks/>
              </p:cNvSpPr>
              <p:nvPr/>
            </p:nvSpPr>
            <p:spPr bwMode="auto">
              <a:xfrm>
                <a:off x="5111" y="2725"/>
                <a:ext cx="41" cy="51"/>
              </a:xfrm>
              <a:custGeom>
                <a:avLst/>
                <a:gdLst>
                  <a:gd name="T0" fmla="*/ 36 w 41"/>
                  <a:gd name="T1" fmla="*/ 5 h 51"/>
                  <a:gd name="T2" fmla="*/ 36 w 41"/>
                  <a:gd name="T3" fmla="*/ 10 h 51"/>
                  <a:gd name="T4" fmla="*/ 41 w 41"/>
                  <a:gd name="T5" fmla="*/ 15 h 51"/>
                  <a:gd name="T6" fmla="*/ 41 w 41"/>
                  <a:gd name="T7" fmla="*/ 26 h 51"/>
                  <a:gd name="T8" fmla="*/ 36 w 41"/>
                  <a:gd name="T9" fmla="*/ 26 h 51"/>
                  <a:gd name="T10" fmla="*/ 36 w 41"/>
                  <a:gd name="T11" fmla="*/ 41 h 51"/>
                  <a:gd name="T12" fmla="*/ 31 w 41"/>
                  <a:gd name="T13" fmla="*/ 41 h 51"/>
                  <a:gd name="T14" fmla="*/ 31 w 41"/>
                  <a:gd name="T15" fmla="*/ 46 h 51"/>
                  <a:gd name="T16" fmla="*/ 21 w 41"/>
                  <a:gd name="T17" fmla="*/ 46 h 51"/>
                  <a:gd name="T18" fmla="*/ 21 w 41"/>
                  <a:gd name="T19" fmla="*/ 51 h 51"/>
                  <a:gd name="T20" fmla="*/ 6 w 41"/>
                  <a:gd name="T21" fmla="*/ 51 h 51"/>
                  <a:gd name="T22" fmla="*/ 6 w 41"/>
                  <a:gd name="T23" fmla="*/ 46 h 51"/>
                  <a:gd name="T24" fmla="*/ 0 w 41"/>
                  <a:gd name="T25" fmla="*/ 46 h 51"/>
                  <a:gd name="T26" fmla="*/ 0 w 41"/>
                  <a:gd name="T27" fmla="*/ 41 h 51"/>
                  <a:gd name="T28" fmla="*/ 6 w 41"/>
                  <a:gd name="T29" fmla="*/ 41 h 51"/>
                  <a:gd name="T30" fmla="*/ 6 w 41"/>
                  <a:gd name="T31" fmla="*/ 31 h 51"/>
                  <a:gd name="T32" fmla="*/ 11 w 41"/>
                  <a:gd name="T33" fmla="*/ 26 h 51"/>
                  <a:gd name="T34" fmla="*/ 11 w 41"/>
                  <a:gd name="T35" fmla="*/ 21 h 51"/>
                  <a:gd name="T36" fmla="*/ 21 w 41"/>
                  <a:gd name="T37" fmla="*/ 10 h 51"/>
                  <a:gd name="T38" fmla="*/ 21 w 41"/>
                  <a:gd name="T39" fmla="*/ 5 h 51"/>
                  <a:gd name="T40" fmla="*/ 26 w 41"/>
                  <a:gd name="T41" fmla="*/ 5 h 51"/>
                  <a:gd name="T42" fmla="*/ 31 w 41"/>
                  <a:gd name="T43" fmla="*/ 0 h 51"/>
                  <a:gd name="T44" fmla="*/ 36 w 41"/>
                  <a:gd name="T45" fmla="*/ 0 h 51"/>
                  <a:gd name="T46" fmla="*/ 36 w 41"/>
                  <a:gd name="T47" fmla="*/ 5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
                  <a:gd name="T73" fmla="*/ 0 h 51"/>
                  <a:gd name="T74" fmla="*/ 41 w 41"/>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 h="51">
                    <a:moveTo>
                      <a:pt x="36" y="5"/>
                    </a:moveTo>
                    <a:lnTo>
                      <a:pt x="36" y="10"/>
                    </a:lnTo>
                    <a:lnTo>
                      <a:pt x="41" y="15"/>
                    </a:lnTo>
                    <a:lnTo>
                      <a:pt x="41" y="26"/>
                    </a:lnTo>
                    <a:lnTo>
                      <a:pt x="36" y="26"/>
                    </a:lnTo>
                    <a:lnTo>
                      <a:pt x="36" y="41"/>
                    </a:lnTo>
                    <a:lnTo>
                      <a:pt x="31" y="41"/>
                    </a:lnTo>
                    <a:lnTo>
                      <a:pt x="31" y="46"/>
                    </a:lnTo>
                    <a:lnTo>
                      <a:pt x="21" y="46"/>
                    </a:lnTo>
                    <a:lnTo>
                      <a:pt x="21" y="51"/>
                    </a:lnTo>
                    <a:lnTo>
                      <a:pt x="6" y="51"/>
                    </a:lnTo>
                    <a:lnTo>
                      <a:pt x="6" y="46"/>
                    </a:lnTo>
                    <a:lnTo>
                      <a:pt x="0" y="46"/>
                    </a:lnTo>
                    <a:lnTo>
                      <a:pt x="0" y="41"/>
                    </a:lnTo>
                    <a:lnTo>
                      <a:pt x="6" y="41"/>
                    </a:lnTo>
                    <a:lnTo>
                      <a:pt x="6" y="31"/>
                    </a:lnTo>
                    <a:lnTo>
                      <a:pt x="11" y="26"/>
                    </a:lnTo>
                    <a:lnTo>
                      <a:pt x="11" y="21"/>
                    </a:lnTo>
                    <a:lnTo>
                      <a:pt x="21" y="10"/>
                    </a:lnTo>
                    <a:lnTo>
                      <a:pt x="21" y="5"/>
                    </a:lnTo>
                    <a:lnTo>
                      <a:pt x="26" y="5"/>
                    </a:lnTo>
                    <a:lnTo>
                      <a:pt x="31" y="0"/>
                    </a:lnTo>
                    <a:lnTo>
                      <a:pt x="36" y="0"/>
                    </a:lnTo>
                    <a:lnTo>
                      <a:pt x="36" y="5"/>
                    </a:lnTo>
                    <a:close/>
                  </a:path>
                </a:pathLst>
              </a:custGeom>
              <a:solidFill>
                <a:srgbClr val="FF3F5B"/>
              </a:solidFill>
              <a:ln w="9525">
                <a:noFill/>
                <a:round/>
                <a:headEnd/>
                <a:tailEnd/>
              </a:ln>
            </p:spPr>
            <p:txBody>
              <a:bodyPr/>
              <a:lstStyle/>
              <a:p>
                <a:endParaRPr lang="es-ES_tradnl">
                  <a:solidFill>
                    <a:srgbClr val="000000"/>
                  </a:solidFill>
                </a:endParaRPr>
              </a:p>
            </p:txBody>
          </p:sp>
          <p:sp>
            <p:nvSpPr>
              <p:cNvPr id="497984" name="Freeform 515"/>
              <p:cNvSpPr>
                <a:spLocks/>
              </p:cNvSpPr>
              <p:nvPr/>
            </p:nvSpPr>
            <p:spPr bwMode="auto">
              <a:xfrm>
                <a:off x="5117" y="2730"/>
                <a:ext cx="30" cy="41"/>
              </a:xfrm>
              <a:custGeom>
                <a:avLst/>
                <a:gdLst>
                  <a:gd name="T0" fmla="*/ 30 w 30"/>
                  <a:gd name="T1" fmla="*/ 0 h 41"/>
                  <a:gd name="T2" fmla="*/ 30 w 30"/>
                  <a:gd name="T3" fmla="*/ 31 h 41"/>
                  <a:gd name="T4" fmla="*/ 25 w 30"/>
                  <a:gd name="T5" fmla="*/ 31 h 41"/>
                  <a:gd name="T6" fmla="*/ 25 w 30"/>
                  <a:gd name="T7" fmla="*/ 36 h 41"/>
                  <a:gd name="T8" fmla="*/ 20 w 30"/>
                  <a:gd name="T9" fmla="*/ 36 h 41"/>
                  <a:gd name="T10" fmla="*/ 15 w 30"/>
                  <a:gd name="T11" fmla="*/ 41 h 41"/>
                  <a:gd name="T12" fmla="*/ 0 w 30"/>
                  <a:gd name="T13" fmla="*/ 41 h 41"/>
                  <a:gd name="T14" fmla="*/ 0 w 30"/>
                  <a:gd name="T15" fmla="*/ 26 h 41"/>
                  <a:gd name="T16" fmla="*/ 5 w 30"/>
                  <a:gd name="T17" fmla="*/ 26 h 41"/>
                  <a:gd name="T18" fmla="*/ 5 w 30"/>
                  <a:gd name="T19" fmla="*/ 21 h 41"/>
                  <a:gd name="T20" fmla="*/ 10 w 30"/>
                  <a:gd name="T21" fmla="*/ 16 h 41"/>
                  <a:gd name="T22" fmla="*/ 10 w 30"/>
                  <a:gd name="T23" fmla="*/ 10 h 41"/>
                  <a:gd name="T24" fmla="*/ 15 w 30"/>
                  <a:gd name="T25" fmla="*/ 10 h 41"/>
                  <a:gd name="T26" fmla="*/ 15 w 30"/>
                  <a:gd name="T27" fmla="*/ 5 h 41"/>
                  <a:gd name="T28" fmla="*/ 20 w 30"/>
                  <a:gd name="T29" fmla="*/ 5 h 41"/>
                  <a:gd name="T30" fmla="*/ 20 w 30"/>
                  <a:gd name="T31" fmla="*/ 0 h 41"/>
                  <a:gd name="T32" fmla="*/ 30 w 30"/>
                  <a:gd name="T33" fmla="*/ 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
                  <a:gd name="T52" fmla="*/ 0 h 41"/>
                  <a:gd name="T53" fmla="*/ 30 w 30"/>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 h="41">
                    <a:moveTo>
                      <a:pt x="30" y="0"/>
                    </a:moveTo>
                    <a:lnTo>
                      <a:pt x="30" y="31"/>
                    </a:lnTo>
                    <a:lnTo>
                      <a:pt x="25" y="31"/>
                    </a:lnTo>
                    <a:lnTo>
                      <a:pt x="25" y="36"/>
                    </a:lnTo>
                    <a:lnTo>
                      <a:pt x="20" y="36"/>
                    </a:lnTo>
                    <a:lnTo>
                      <a:pt x="15" y="41"/>
                    </a:lnTo>
                    <a:lnTo>
                      <a:pt x="0" y="41"/>
                    </a:lnTo>
                    <a:lnTo>
                      <a:pt x="0" y="26"/>
                    </a:lnTo>
                    <a:lnTo>
                      <a:pt x="5" y="26"/>
                    </a:lnTo>
                    <a:lnTo>
                      <a:pt x="5" y="21"/>
                    </a:lnTo>
                    <a:lnTo>
                      <a:pt x="10" y="16"/>
                    </a:lnTo>
                    <a:lnTo>
                      <a:pt x="10" y="10"/>
                    </a:lnTo>
                    <a:lnTo>
                      <a:pt x="15" y="10"/>
                    </a:lnTo>
                    <a:lnTo>
                      <a:pt x="15" y="5"/>
                    </a:lnTo>
                    <a:lnTo>
                      <a:pt x="20" y="5"/>
                    </a:lnTo>
                    <a:lnTo>
                      <a:pt x="20" y="0"/>
                    </a:lnTo>
                    <a:lnTo>
                      <a:pt x="30" y="0"/>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7985" name="Freeform 516"/>
              <p:cNvSpPr>
                <a:spLocks/>
              </p:cNvSpPr>
              <p:nvPr/>
            </p:nvSpPr>
            <p:spPr bwMode="auto">
              <a:xfrm>
                <a:off x="5117" y="2730"/>
                <a:ext cx="30" cy="36"/>
              </a:xfrm>
              <a:custGeom>
                <a:avLst/>
                <a:gdLst>
                  <a:gd name="T0" fmla="*/ 30 w 30"/>
                  <a:gd name="T1" fmla="*/ 0 h 36"/>
                  <a:gd name="T2" fmla="*/ 30 w 30"/>
                  <a:gd name="T3" fmla="*/ 26 h 36"/>
                  <a:gd name="T4" fmla="*/ 25 w 30"/>
                  <a:gd name="T5" fmla="*/ 26 h 36"/>
                  <a:gd name="T6" fmla="*/ 25 w 30"/>
                  <a:gd name="T7" fmla="*/ 31 h 36"/>
                  <a:gd name="T8" fmla="*/ 20 w 30"/>
                  <a:gd name="T9" fmla="*/ 31 h 36"/>
                  <a:gd name="T10" fmla="*/ 15 w 30"/>
                  <a:gd name="T11" fmla="*/ 36 h 36"/>
                  <a:gd name="T12" fmla="*/ 0 w 30"/>
                  <a:gd name="T13" fmla="*/ 36 h 36"/>
                  <a:gd name="T14" fmla="*/ 0 w 30"/>
                  <a:gd name="T15" fmla="*/ 31 h 36"/>
                  <a:gd name="T16" fmla="*/ 5 w 30"/>
                  <a:gd name="T17" fmla="*/ 26 h 36"/>
                  <a:gd name="T18" fmla="*/ 5 w 30"/>
                  <a:gd name="T19" fmla="*/ 21 h 36"/>
                  <a:gd name="T20" fmla="*/ 15 w 30"/>
                  <a:gd name="T21" fmla="*/ 10 h 36"/>
                  <a:gd name="T22" fmla="*/ 15 w 30"/>
                  <a:gd name="T23" fmla="*/ 5 h 36"/>
                  <a:gd name="T24" fmla="*/ 20 w 30"/>
                  <a:gd name="T25" fmla="*/ 5 h 36"/>
                  <a:gd name="T26" fmla="*/ 25 w 30"/>
                  <a:gd name="T27" fmla="*/ 0 h 36"/>
                  <a:gd name="T28" fmla="*/ 30 w 30"/>
                  <a:gd name="T29" fmla="*/ 0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6"/>
                  <a:gd name="T47" fmla="*/ 30 w 30"/>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6">
                    <a:moveTo>
                      <a:pt x="30" y="0"/>
                    </a:moveTo>
                    <a:lnTo>
                      <a:pt x="30" y="26"/>
                    </a:lnTo>
                    <a:lnTo>
                      <a:pt x="25" y="26"/>
                    </a:lnTo>
                    <a:lnTo>
                      <a:pt x="25" y="31"/>
                    </a:lnTo>
                    <a:lnTo>
                      <a:pt x="20" y="31"/>
                    </a:lnTo>
                    <a:lnTo>
                      <a:pt x="15" y="36"/>
                    </a:lnTo>
                    <a:lnTo>
                      <a:pt x="0" y="36"/>
                    </a:lnTo>
                    <a:lnTo>
                      <a:pt x="0" y="31"/>
                    </a:lnTo>
                    <a:lnTo>
                      <a:pt x="5" y="26"/>
                    </a:lnTo>
                    <a:lnTo>
                      <a:pt x="5" y="21"/>
                    </a:lnTo>
                    <a:lnTo>
                      <a:pt x="15" y="10"/>
                    </a:lnTo>
                    <a:lnTo>
                      <a:pt x="15" y="5"/>
                    </a:lnTo>
                    <a:lnTo>
                      <a:pt x="20" y="5"/>
                    </a:lnTo>
                    <a:lnTo>
                      <a:pt x="25" y="0"/>
                    </a:lnTo>
                    <a:lnTo>
                      <a:pt x="30" y="0"/>
                    </a:lnTo>
                    <a:close/>
                  </a:path>
                </a:pathLst>
              </a:custGeom>
              <a:solidFill>
                <a:srgbClr val="FF5649"/>
              </a:solidFill>
              <a:ln w="9525">
                <a:noFill/>
                <a:round/>
                <a:headEnd/>
                <a:tailEnd/>
              </a:ln>
            </p:spPr>
            <p:txBody>
              <a:bodyPr/>
              <a:lstStyle/>
              <a:p>
                <a:endParaRPr lang="es-ES_tradnl">
                  <a:solidFill>
                    <a:srgbClr val="000000"/>
                  </a:solidFill>
                </a:endParaRPr>
              </a:p>
            </p:txBody>
          </p:sp>
          <p:sp>
            <p:nvSpPr>
              <p:cNvPr id="497986" name="Freeform 517"/>
              <p:cNvSpPr>
                <a:spLocks/>
              </p:cNvSpPr>
              <p:nvPr/>
            </p:nvSpPr>
            <p:spPr bwMode="auto">
              <a:xfrm>
                <a:off x="5122" y="2735"/>
                <a:ext cx="25" cy="31"/>
              </a:xfrm>
              <a:custGeom>
                <a:avLst/>
                <a:gdLst>
                  <a:gd name="T0" fmla="*/ 25 w 25"/>
                  <a:gd name="T1" fmla="*/ 0 h 31"/>
                  <a:gd name="T2" fmla="*/ 25 w 25"/>
                  <a:gd name="T3" fmla="*/ 16 h 31"/>
                  <a:gd name="T4" fmla="*/ 20 w 25"/>
                  <a:gd name="T5" fmla="*/ 16 h 31"/>
                  <a:gd name="T6" fmla="*/ 20 w 25"/>
                  <a:gd name="T7" fmla="*/ 21 h 31"/>
                  <a:gd name="T8" fmla="*/ 15 w 25"/>
                  <a:gd name="T9" fmla="*/ 21 h 31"/>
                  <a:gd name="T10" fmla="*/ 15 w 25"/>
                  <a:gd name="T11" fmla="*/ 26 h 31"/>
                  <a:gd name="T12" fmla="*/ 5 w 25"/>
                  <a:gd name="T13" fmla="*/ 26 h 31"/>
                  <a:gd name="T14" fmla="*/ 5 w 25"/>
                  <a:gd name="T15" fmla="*/ 31 h 31"/>
                  <a:gd name="T16" fmla="*/ 0 w 25"/>
                  <a:gd name="T17" fmla="*/ 31 h 31"/>
                  <a:gd name="T18" fmla="*/ 0 w 25"/>
                  <a:gd name="T19" fmla="*/ 21 h 31"/>
                  <a:gd name="T20" fmla="*/ 5 w 25"/>
                  <a:gd name="T21" fmla="*/ 16 h 31"/>
                  <a:gd name="T22" fmla="*/ 5 w 25"/>
                  <a:gd name="T23" fmla="*/ 11 h 31"/>
                  <a:gd name="T24" fmla="*/ 10 w 25"/>
                  <a:gd name="T25" fmla="*/ 11 h 31"/>
                  <a:gd name="T26" fmla="*/ 10 w 25"/>
                  <a:gd name="T27" fmla="*/ 5 h 31"/>
                  <a:gd name="T28" fmla="*/ 15 w 25"/>
                  <a:gd name="T29" fmla="*/ 5 h 31"/>
                  <a:gd name="T30" fmla="*/ 15 w 25"/>
                  <a:gd name="T31" fmla="*/ 0 h 31"/>
                  <a:gd name="T32" fmla="*/ 25 w 25"/>
                  <a:gd name="T33" fmla="*/ 0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31"/>
                  <a:gd name="T53" fmla="*/ 25 w 25"/>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31">
                    <a:moveTo>
                      <a:pt x="25" y="0"/>
                    </a:moveTo>
                    <a:lnTo>
                      <a:pt x="25" y="16"/>
                    </a:lnTo>
                    <a:lnTo>
                      <a:pt x="20" y="16"/>
                    </a:lnTo>
                    <a:lnTo>
                      <a:pt x="20" y="21"/>
                    </a:lnTo>
                    <a:lnTo>
                      <a:pt x="15" y="21"/>
                    </a:lnTo>
                    <a:lnTo>
                      <a:pt x="15" y="26"/>
                    </a:lnTo>
                    <a:lnTo>
                      <a:pt x="5" y="26"/>
                    </a:lnTo>
                    <a:lnTo>
                      <a:pt x="5" y="31"/>
                    </a:lnTo>
                    <a:lnTo>
                      <a:pt x="0" y="31"/>
                    </a:lnTo>
                    <a:lnTo>
                      <a:pt x="0" y="21"/>
                    </a:lnTo>
                    <a:lnTo>
                      <a:pt x="5" y="16"/>
                    </a:lnTo>
                    <a:lnTo>
                      <a:pt x="5" y="11"/>
                    </a:lnTo>
                    <a:lnTo>
                      <a:pt x="10" y="11"/>
                    </a:lnTo>
                    <a:lnTo>
                      <a:pt x="10" y="5"/>
                    </a:lnTo>
                    <a:lnTo>
                      <a:pt x="15" y="5"/>
                    </a:lnTo>
                    <a:lnTo>
                      <a:pt x="15" y="0"/>
                    </a:lnTo>
                    <a:lnTo>
                      <a:pt x="25" y="0"/>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7987" name="Freeform 518"/>
              <p:cNvSpPr>
                <a:spLocks/>
              </p:cNvSpPr>
              <p:nvPr/>
            </p:nvSpPr>
            <p:spPr bwMode="auto">
              <a:xfrm>
                <a:off x="5122" y="2735"/>
                <a:ext cx="25" cy="26"/>
              </a:xfrm>
              <a:custGeom>
                <a:avLst/>
                <a:gdLst>
                  <a:gd name="T0" fmla="*/ 25 w 25"/>
                  <a:gd name="T1" fmla="*/ 0 h 26"/>
                  <a:gd name="T2" fmla="*/ 25 w 25"/>
                  <a:gd name="T3" fmla="*/ 11 h 26"/>
                  <a:gd name="T4" fmla="*/ 20 w 25"/>
                  <a:gd name="T5" fmla="*/ 11 h 26"/>
                  <a:gd name="T6" fmla="*/ 20 w 25"/>
                  <a:gd name="T7" fmla="*/ 16 h 26"/>
                  <a:gd name="T8" fmla="*/ 15 w 25"/>
                  <a:gd name="T9" fmla="*/ 16 h 26"/>
                  <a:gd name="T10" fmla="*/ 15 w 25"/>
                  <a:gd name="T11" fmla="*/ 21 h 26"/>
                  <a:gd name="T12" fmla="*/ 10 w 25"/>
                  <a:gd name="T13" fmla="*/ 21 h 26"/>
                  <a:gd name="T14" fmla="*/ 10 w 25"/>
                  <a:gd name="T15" fmla="*/ 26 h 26"/>
                  <a:gd name="T16" fmla="*/ 0 w 25"/>
                  <a:gd name="T17" fmla="*/ 26 h 26"/>
                  <a:gd name="T18" fmla="*/ 0 w 25"/>
                  <a:gd name="T19" fmla="*/ 21 h 26"/>
                  <a:gd name="T20" fmla="*/ 5 w 25"/>
                  <a:gd name="T21" fmla="*/ 21 h 26"/>
                  <a:gd name="T22" fmla="*/ 5 w 25"/>
                  <a:gd name="T23" fmla="*/ 16 h 26"/>
                  <a:gd name="T24" fmla="*/ 20 w 25"/>
                  <a:gd name="T25" fmla="*/ 0 h 26"/>
                  <a:gd name="T26" fmla="*/ 25 w 25"/>
                  <a:gd name="T27" fmla="*/ 0 h 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26"/>
                  <a:gd name="T44" fmla="*/ 25 w 25"/>
                  <a:gd name="T45" fmla="*/ 26 h 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26">
                    <a:moveTo>
                      <a:pt x="25" y="0"/>
                    </a:moveTo>
                    <a:lnTo>
                      <a:pt x="25" y="11"/>
                    </a:lnTo>
                    <a:lnTo>
                      <a:pt x="20" y="11"/>
                    </a:lnTo>
                    <a:lnTo>
                      <a:pt x="20" y="16"/>
                    </a:lnTo>
                    <a:lnTo>
                      <a:pt x="15" y="16"/>
                    </a:lnTo>
                    <a:lnTo>
                      <a:pt x="15" y="21"/>
                    </a:lnTo>
                    <a:lnTo>
                      <a:pt x="10" y="21"/>
                    </a:lnTo>
                    <a:lnTo>
                      <a:pt x="10" y="26"/>
                    </a:lnTo>
                    <a:lnTo>
                      <a:pt x="0" y="26"/>
                    </a:lnTo>
                    <a:lnTo>
                      <a:pt x="0" y="21"/>
                    </a:lnTo>
                    <a:lnTo>
                      <a:pt x="5" y="21"/>
                    </a:lnTo>
                    <a:lnTo>
                      <a:pt x="5" y="16"/>
                    </a:lnTo>
                    <a:lnTo>
                      <a:pt x="20" y="0"/>
                    </a:lnTo>
                    <a:lnTo>
                      <a:pt x="25" y="0"/>
                    </a:lnTo>
                    <a:close/>
                  </a:path>
                </a:pathLst>
              </a:custGeom>
              <a:solidFill>
                <a:srgbClr val="FF7035"/>
              </a:solidFill>
              <a:ln w="9525">
                <a:noFill/>
                <a:round/>
                <a:headEnd/>
                <a:tailEnd/>
              </a:ln>
            </p:spPr>
            <p:txBody>
              <a:bodyPr/>
              <a:lstStyle/>
              <a:p>
                <a:endParaRPr lang="es-ES_tradnl">
                  <a:solidFill>
                    <a:srgbClr val="000000"/>
                  </a:solidFill>
                </a:endParaRPr>
              </a:p>
            </p:txBody>
          </p:sp>
          <p:sp>
            <p:nvSpPr>
              <p:cNvPr id="497988" name="Freeform 519"/>
              <p:cNvSpPr>
                <a:spLocks/>
              </p:cNvSpPr>
              <p:nvPr/>
            </p:nvSpPr>
            <p:spPr bwMode="auto">
              <a:xfrm>
                <a:off x="5127" y="2735"/>
                <a:ext cx="20" cy="26"/>
              </a:xfrm>
              <a:custGeom>
                <a:avLst/>
                <a:gdLst>
                  <a:gd name="T0" fmla="*/ 0 w 20"/>
                  <a:gd name="T1" fmla="*/ 26 h 26"/>
                  <a:gd name="T2" fmla="*/ 0 w 20"/>
                  <a:gd name="T3" fmla="*/ 16 h 26"/>
                  <a:gd name="T4" fmla="*/ 5 w 20"/>
                  <a:gd name="T5" fmla="*/ 16 h 26"/>
                  <a:gd name="T6" fmla="*/ 5 w 20"/>
                  <a:gd name="T7" fmla="*/ 11 h 26"/>
                  <a:gd name="T8" fmla="*/ 10 w 20"/>
                  <a:gd name="T9" fmla="*/ 11 h 26"/>
                  <a:gd name="T10" fmla="*/ 10 w 20"/>
                  <a:gd name="T11" fmla="*/ 5 h 26"/>
                  <a:gd name="T12" fmla="*/ 15 w 20"/>
                  <a:gd name="T13" fmla="*/ 5 h 26"/>
                  <a:gd name="T14" fmla="*/ 15 w 20"/>
                  <a:gd name="T15" fmla="*/ 0 h 26"/>
                  <a:gd name="T16" fmla="*/ 20 w 20"/>
                  <a:gd name="T17" fmla="*/ 0 h 26"/>
                  <a:gd name="T18" fmla="*/ 20 w 20"/>
                  <a:gd name="T19" fmla="*/ 5 h 26"/>
                  <a:gd name="T20" fmla="*/ 15 w 20"/>
                  <a:gd name="T21" fmla="*/ 5 h 26"/>
                  <a:gd name="T22" fmla="*/ 15 w 20"/>
                  <a:gd name="T23" fmla="*/ 11 h 26"/>
                  <a:gd name="T24" fmla="*/ 10 w 20"/>
                  <a:gd name="T25" fmla="*/ 11 h 26"/>
                  <a:gd name="T26" fmla="*/ 10 w 20"/>
                  <a:gd name="T27" fmla="*/ 16 h 26"/>
                  <a:gd name="T28" fmla="*/ 0 w 20"/>
                  <a:gd name="T29" fmla="*/ 2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6"/>
                  <a:gd name="T47" fmla="*/ 20 w 20"/>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6">
                    <a:moveTo>
                      <a:pt x="0" y="26"/>
                    </a:moveTo>
                    <a:lnTo>
                      <a:pt x="0" y="16"/>
                    </a:lnTo>
                    <a:lnTo>
                      <a:pt x="5" y="16"/>
                    </a:lnTo>
                    <a:lnTo>
                      <a:pt x="5" y="11"/>
                    </a:lnTo>
                    <a:lnTo>
                      <a:pt x="10" y="11"/>
                    </a:lnTo>
                    <a:lnTo>
                      <a:pt x="10" y="5"/>
                    </a:lnTo>
                    <a:lnTo>
                      <a:pt x="15" y="5"/>
                    </a:lnTo>
                    <a:lnTo>
                      <a:pt x="15" y="0"/>
                    </a:lnTo>
                    <a:lnTo>
                      <a:pt x="20" y="0"/>
                    </a:lnTo>
                    <a:lnTo>
                      <a:pt x="20" y="5"/>
                    </a:lnTo>
                    <a:lnTo>
                      <a:pt x="15" y="5"/>
                    </a:lnTo>
                    <a:lnTo>
                      <a:pt x="15" y="11"/>
                    </a:lnTo>
                    <a:lnTo>
                      <a:pt x="10" y="11"/>
                    </a:lnTo>
                    <a:lnTo>
                      <a:pt x="10" y="16"/>
                    </a:lnTo>
                    <a:lnTo>
                      <a:pt x="0" y="26"/>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7989" name="Freeform 520"/>
              <p:cNvSpPr>
                <a:spLocks/>
              </p:cNvSpPr>
              <p:nvPr/>
            </p:nvSpPr>
            <p:spPr bwMode="auto">
              <a:xfrm>
                <a:off x="5122" y="2746"/>
                <a:ext cx="46" cy="41"/>
              </a:xfrm>
              <a:custGeom>
                <a:avLst/>
                <a:gdLst>
                  <a:gd name="T0" fmla="*/ 40 w 46"/>
                  <a:gd name="T1" fmla="*/ 30 h 41"/>
                  <a:gd name="T2" fmla="*/ 35 w 46"/>
                  <a:gd name="T3" fmla="*/ 36 h 41"/>
                  <a:gd name="T4" fmla="*/ 25 w 46"/>
                  <a:gd name="T5" fmla="*/ 41 h 41"/>
                  <a:gd name="T6" fmla="*/ 5 w 46"/>
                  <a:gd name="T7" fmla="*/ 41 h 41"/>
                  <a:gd name="T8" fmla="*/ 5 w 46"/>
                  <a:gd name="T9" fmla="*/ 36 h 41"/>
                  <a:gd name="T10" fmla="*/ 0 w 46"/>
                  <a:gd name="T11" fmla="*/ 30 h 41"/>
                  <a:gd name="T12" fmla="*/ 0 w 46"/>
                  <a:gd name="T13" fmla="*/ 20 h 41"/>
                  <a:gd name="T14" fmla="*/ 5 w 46"/>
                  <a:gd name="T15" fmla="*/ 20 h 41"/>
                  <a:gd name="T16" fmla="*/ 5 w 46"/>
                  <a:gd name="T17" fmla="*/ 10 h 41"/>
                  <a:gd name="T18" fmla="*/ 15 w 46"/>
                  <a:gd name="T19" fmla="*/ 0 h 41"/>
                  <a:gd name="T20" fmla="*/ 30 w 46"/>
                  <a:gd name="T21" fmla="*/ 0 h 41"/>
                  <a:gd name="T22" fmla="*/ 40 w 46"/>
                  <a:gd name="T23" fmla="*/ 10 h 41"/>
                  <a:gd name="T24" fmla="*/ 40 w 46"/>
                  <a:gd name="T25" fmla="*/ 15 h 41"/>
                  <a:gd name="T26" fmla="*/ 46 w 46"/>
                  <a:gd name="T27" fmla="*/ 15 h 41"/>
                  <a:gd name="T28" fmla="*/ 46 w 46"/>
                  <a:gd name="T29" fmla="*/ 25 h 41"/>
                  <a:gd name="T30" fmla="*/ 40 w 46"/>
                  <a:gd name="T31" fmla="*/ 25 h 41"/>
                  <a:gd name="T32" fmla="*/ 40 w 46"/>
                  <a:gd name="T33" fmla="*/ 30 h 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41"/>
                  <a:gd name="T53" fmla="*/ 46 w 46"/>
                  <a:gd name="T54" fmla="*/ 41 h 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41">
                    <a:moveTo>
                      <a:pt x="40" y="30"/>
                    </a:moveTo>
                    <a:lnTo>
                      <a:pt x="35" y="36"/>
                    </a:lnTo>
                    <a:lnTo>
                      <a:pt x="25" y="41"/>
                    </a:lnTo>
                    <a:lnTo>
                      <a:pt x="5" y="41"/>
                    </a:lnTo>
                    <a:lnTo>
                      <a:pt x="5" y="36"/>
                    </a:lnTo>
                    <a:lnTo>
                      <a:pt x="0" y="30"/>
                    </a:lnTo>
                    <a:lnTo>
                      <a:pt x="0" y="20"/>
                    </a:lnTo>
                    <a:lnTo>
                      <a:pt x="5" y="20"/>
                    </a:lnTo>
                    <a:lnTo>
                      <a:pt x="5" y="10"/>
                    </a:lnTo>
                    <a:lnTo>
                      <a:pt x="15" y="0"/>
                    </a:lnTo>
                    <a:lnTo>
                      <a:pt x="30" y="0"/>
                    </a:lnTo>
                    <a:lnTo>
                      <a:pt x="40" y="10"/>
                    </a:lnTo>
                    <a:lnTo>
                      <a:pt x="40" y="15"/>
                    </a:lnTo>
                    <a:lnTo>
                      <a:pt x="46" y="15"/>
                    </a:lnTo>
                    <a:lnTo>
                      <a:pt x="46" y="25"/>
                    </a:lnTo>
                    <a:lnTo>
                      <a:pt x="40" y="25"/>
                    </a:lnTo>
                    <a:lnTo>
                      <a:pt x="40" y="30"/>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7990" name="Freeform 521"/>
              <p:cNvSpPr>
                <a:spLocks/>
              </p:cNvSpPr>
              <p:nvPr/>
            </p:nvSpPr>
            <p:spPr bwMode="auto">
              <a:xfrm>
                <a:off x="5127" y="2756"/>
                <a:ext cx="10" cy="20"/>
              </a:xfrm>
              <a:custGeom>
                <a:avLst/>
                <a:gdLst>
                  <a:gd name="T0" fmla="*/ 5 w 10"/>
                  <a:gd name="T1" fmla="*/ 0 h 20"/>
                  <a:gd name="T2" fmla="*/ 5 w 10"/>
                  <a:gd name="T3" fmla="*/ 5 h 20"/>
                  <a:gd name="T4" fmla="*/ 0 w 10"/>
                  <a:gd name="T5" fmla="*/ 5 h 20"/>
                  <a:gd name="T6" fmla="*/ 5 w 10"/>
                  <a:gd name="T7" fmla="*/ 10 h 20"/>
                  <a:gd name="T8" fmla="*/ 5 w 10"/>
                  <a:gd name="T9" fmla="*/ 15 h 20"/>
                  <a:gd name="T10" fmla="*/ 10 w 10"/>
                  <a:gd name="T11" fmla="*/ 15 h 20"/>
                  <a:gd name="T12" fmla="*/ 10 w 10"/>
                  <a:gd name="T13" fmla="*/ 20 h 20"/>
                  <a:gd name="T14" fmla="*/ 10 w 10"/>
                  <a:gd name="T15" fmla="*/ 5 h 20"/>
                  <a:gd name="T16" fmla="*/ 5 w 10"/>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0"/>
                  <a:gd name="T29" fmla="*/ 10 w 10"/>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0">
                    <a:moveTo>
                      <a:pt x="5" y="0"/>
                    </a:moveTo>
                    <a:lnTo>
                      <a:pt x="5" y="5"/>
                    </a:lnTo>
                    <a:lnTo>
                      <a:pt x="0" y="5"/>
                    </a:lnTo>
                    <a:lnTo>
                      <a:pt x="5" y="10"/>
                    </a:lnTo>
                    <a:lnTo>
                      <a:pt x="5" y="15"/>
                    </a:lnTo>
                    <a:lnTo>
                      <a:pt x="10" y="15"/>
                    </a:lnTo>
                    <a:lnTo>
                      <a:pt x="10" y="20"/>
                    </a:lnTo>
                    <a:lnTo>
                      <a:pt x="10" y="5"/>
                    </a:lnTo>
                    <a:lnTo>
                      <a:pt x="5" y="0"/>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97991" name="Freeform 522"/>
              <p:cNvSpPr>
                <a:spLocks/>
              </p:cNvSpPr>
              <p:nvPr/>
            </p:nvSpPr>
            <p:spPr bwMode="auto">
              <a:xfrm>
                <a:off x="5127" y="2756"/>
                <a:ext cx="35" cy="20"/>
              </a:xfrm>
              <a:custGeom>
                <a:avLst/>
                <a:gdLst>
                  <a:gd name="T0" fmla="*/ 0 w 35"/>
                  <a:gd name="T1" fmla="*/ 0 h 20"/>
                  <a:gd name="T2" fmla="*/ 0 w 35"/>
                  <a:gd name="T3" fmla="*/ 10 h 20"/>
                  <a:gd name="T4" fmla="*/ 5 w 35"/>
                  <a:gd name="T5" fmla="*/ 10 h 20"/>
                  <a:gd name="T6" fmla="*/ 5 w 35"/>
                  <a:gd name="T7" fmla="*/ 20 h 20"/>
                  <a:gd name="T8" fmla="*/ 35 w 35"/>
                  <a:gd name="T9" fmla="*/ 20 h 20"/>
                  <a:gd name="T10" fmla="*/ 0 60000 65536"/>
                  <a:gd name="T11" fmla="*/ 0 60000 65536"/>
                  <a:gd name="T12" fmla="*/ 0 60000 65536"/>
                  <a:gd name="T13" fmla="*/ 0 60000 65536"/>
                  <a:gd name="T14" fmla="*/ 0 60000 65536"/>
                  <a:gd name="T15" fmla="*/ 0 w 35"/>
                  <a:gd name="T16" fmla="*/ 0 h 20"/>
                  <a:gd name="T17" fmla="*/ 35 w 35"/>
                  <a:gd name="T18" fmla="*/ 20 h 20"/>
                </a:gdLst>
                <a:ahLst/>
                <a:cxnLst>
                  <a:cxn ang="T10">
                    <a:pos x="T0" y="T1"/>
                  </a:cxn>
                  <a:cxn ang="T11">
                    <a:pos x="T2" y="T3"/>
                  </a:cxn>
                  <a:cxn ang="T12">
                    <a:pos x="T4" y="T5"/>
                  </a:cxn>
                  <a:cxn ang="T13">
                    <a:pos x="T6" y="T7"/>
                  </a:cxn>
                  <a:cxn ang="T14">
                    <a:pos x="T8" y="T9"/>
                  </a:cxn>
                </a:cxnLst>
                <a:rect l="T15" t="T16" r="T17" b="T18"/>
                <a:pathLst>
                  <a:path w="35" h="20">
                    <a:moveTo>
                      <a:pt x="0" y="0"/>
                    </a:moveTo>
                    <a:lnTo>
                      <a:pt x="0" y="10"/>
                    </a:lnTo>
                    <a:lnTo>
                      <a:pt x="5" y="10"/>
                    </a:lnTo>
                    <a:lnTo>
                      <a:pt x="5" y="20"/>
                    </a:lnTo>
                    <a:lnTo>
                      <a:pt x="35" y="20"/>
                    </a:lnTo>
                  </a:path>
                </a:pathLst>
              </a:custGeom>
              <a:noFill/>
              <a:ln w="7938">
                <a:solidFill>
                  <a:srgbClr val="FF3F59"/>
                </a:solidFill>
                <a:round/>
                <a:headEnd/>
                <a:tailEnd/>
              </a:ln>
            </p:spPr>
            <p:txBody>
              <a:bodyPr/>
              <a:lstStyle/>
              <a:p>
                <a:endParaRPr lang="es-ES_tradnl">
                  <a:solidFill>
                    <a:srgbClr val="000000"/>
                  </a:solidFill>
                </a:endParaRPr>
              </a:p>
            </p:txBody>
          </p:sp>
          <p:sp>
            <p:nvSpPr>
              <p:cNvPr id="497992" name="Freeform 523"/>
              <p:cNvSpPr>
                <a:spLocks/>
              </p:cNvSpPr>
              <p:nvPr/>
            </p:nvSpPr>
            <p:spPr bwMode="auto">
              <a:xfrm>
                <a:off x="5127" y="2761"/>
                <a:ext cx="30" cy="21"/>
              </a:xfrm>
              <a:custGeom>
                <a:avLst/>
                <a:gdLst>
                  <a:gd name="T0" fmla="*/ 0 w 30"/>
                  <a:gd name="T1" fmla="*/ 0 h 21"/>
                  <a:gd name="T2" fmla="*/ 0 w 30"/>
                  <a:gd name="T3" fmla="*/ 10 h 21"/>
                  <a:gd name="T4" fmla="*/ 5 w 30"/>
                  <a:gd name="T5" fmla="*/ 10 h 21"/>
                  <a:gd name="T6" fmla="*/ 5 w 30"/>
                  <a:gd name="T7" fmla="*/ 15 h 21"/>
                  <a:gd name="T8" fmla="*/ 10 w 30"/>
                  <a:gd name="T9" fmla="*/ 15 h 21"/>
                  <a:gd name="T10" fmla="*/ 15 w 30"/>
                  <a:gd name="T11" fmla="*/ 21 h 21"/>
                  <a:gd name="T12" fmla="*/ 25 w 30"/>
                  <a:gd name="T13" fmla="*/ 21 h 21"/>
                  <a:gd name="T14" fmla="*/ 30 w 30"/>
                  <a:gd name="T15" fmla="*/ 15 h 21"/>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21"/>
                  <a:gd name="T26" fmla="*/ 30 w 30"/>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21">
                    <a:moveTo>
                      <a:pt x="0" y="0"/>
                    </a:moveTo>
                    <a:lnTo>
                      <a:pt x="0" y="10"/>
                    </a:lnTo>
                    <a:lnTo>
                      <a:pt x="5" y="10"/>
                    </a:lnTo>
                    <a:lnTo>
                      <a:pt x="5" y="15"/>
                    </a:lnTo>
                    <a:lnTo>
                      <a:pt x="10" y="15"/>
                    </a:lnTo>
                    <a:lnTo>
                      <a:pt x="15" y="21"/>
                    </a:lnTo>
                    <a:lnTo>
                      <a:pt x="25" y="21"/>
                    </a:lnTo>
                    <a:lnTo>
                      <a:pt x="30" y="15"/>
                    </a:lnTo>
                  </a:path>
                </a:pathLst>
              </a:custGeom>
              <a:noFill/>
              <a:ln w="7938">
                <a:solidFill>
                  <a:srgbClr val="FF3A5B"/>
                </a:solidFill>
                <a:round/>
                <a:headEnd/>
                <a:tailEnd/>
              </a:ln>
            </p:spPr>
            <p:txBody>
              <a:bodyPr/>
              <a:lstStyle/>
              <a:p>
                <a:endParaRPr lang="es-ES_tradnl">
                  <a:solidFill>
                    <a:srgbClr val="000000"/>
                  </a:solidFill>
                </a:endParaRPr>
              </a:p>
            </p:txBody>
          </p:sp>
          <p:sp>
            <p:nvSpPr>
              <p:cNvPr id="497993" name="Freeform 524"/>
              <p:cNvSpPr>
                <a:spLocks/>
              </p:cNvSpPr>
              <p:nvPr/>
            </p:nvSpPr>
            <p:spPr bwMode="auto">
              <a:xfrm>
                <a:off x="5127" y="2761"/>
                <a:ext cx="30" cy="21"/>
              </a:xfrm>
              <a:custGeom>
                <a:avLst/>
                <a:gdLst>
                  <a:gd name="T0" fmla="*/ 0 w 30"/>
                  <a:gd name="T1" fmla="*/ 0 h 21"/>
                  <a:gd name="T2" fmla="*/ 0 w 30"/>
                  <a:gd name="T3" fmla="*/ 10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0"/>
                    </a:lnTo>
                    <a:lnTo>
                      <a:pt x="5" y="15"/>
                    </a:lnTo>
                    <a:lnTo>
                      <a:pt x="5" y="21"/>
                    </a:lnTo>
                    <a:lnTo>
                      <a:pt x="30" y="21"/>
                    </a:lnTo>
                  </a:path>
                </a:pathLst>
              </a:custGeom>
              <a:noFill/>
              <a:ln w="7938">
                <a:solidFill>
                  <a:srgbClr val="FF325E"/>
                </a:solidFill>
                <a:round/>
                <a:headEnd/>
                <a:tailEnd/>
              </a:ln>
            </p:spPr>
            <p:txBody>
              <a:bodyPr/>
              <a:lstStyle/>
              <a:p>
                <a:endParaRPr lang="es-ES_tradnl">
                  <a:solidFill>
                    <a:srgbClr val="000000"/>
                  </a:solidFill>
                </a:endParaRPr>
              </a:p>
            </p:txBody>
          </p:sp>
          <p:sp>
            <p:nvSpPr>
              <p:cNvPr id="497994" name="Freeform 525"/>
              <p:cNvSpPr>
                <a:spLocks/>
              </p:cNvSpPr>
              <p:nvPr/>
            </p:nvSpPr>
            <p:spPr bwMode="auto">
              <a:xfrm>
                <a:off x="5127" y="2761"/>
                <a:ext cx="30" cy="21"/>
              </a:xfrm>
              <a:custGeom>
                <a:avLst/>
                <a:gdLst>
                  <a:gd name="T0" fmla="*/ 0 w 30"/>
                  <a:gd name="T1" fmla="*/ 0 h 21"/>
                  <a:gd name="T2" fmla="*/ 0 w 30"/>
                  <a:gd name="T3" fmla="*/ 15 h 21"/>
                  <a:gd name="T4" fmla="*/ 5 w 30"/>
                  <a:gd name="T5" fmla="*/ 15 h 21"/>
                  <a:gd name="T6" fmla="*/ 5 w 30"/>
                  <a:gd name="T7" fmla="*/ 21 h 21"/>
                  <a:gd name="T8" fmla="*/ 30 w 30"/>
                  <a:gd name="T9" fmla="*/ 21 h 21"/>
                  <a:gd name="T10" fmla="*/ 0 60000 65536"/>
                  <a:gd name="T11" fmla="*/ 0 60000 65536"/>
                  <a:gd name="T12" fmla="*/ 0 60000 65536"/>
                  <a:gd name="T13" fmla="*/ 0 60000 65536"/>
                  <a:gd name="T14" fmla="*/ 0 60000 65536"/>
                  <a:gd name="T15" fmla="*/ 0 w 30"/>
                  <a:gd name="T16" fmla="*/ 0 h 21"/>
                  <a:gd name="T17" fmla="*/ 30 w 30"/>
                  <a:gd name="T18" fmla="*/ 21 h 21"/>
                </a:gdLst>
                <a:ahLst/>
                <a:cxnLst>
                  <a:cxn ang="T10">
                    <a:pos x="T0" y="T1"/>
                  </a:cxn>
                  <a:cxn ang="T11">
                    <a:pos x="T2" y="T3"/>
                  </a:cxn>
                  <a:cxn ang="T12">
                    <a:pos x="T4" y="T5"/>
                  </a:cxn>
                  <a:cxn ang="T13">
                    <a:pos x="T6" y="T7"/>
                  </a:cxn>
                  <a:cxn ang="T14">
                    <a:pos x="T8" y="T9"/>
                  </a:cxn>
                </a:cxnLst>
                <a:rect l="T15" t="T16" r="T17" b="T18"/>
                <a:pathLst>
                  <a:path w="30" h="21">
                    <a:moveTo>
                      <a:pt x="0" y="0"/>
                    </a:moveTo>
                    <a:lnTo>
                      <a:pt x="0" y="15"/>
                    </a:lnTo>
                    <a:lnTo>
                      <a:pt x="5" y="15"/>
                    </a:lnTo>
                    <a:lnTo>
                      <a:pt x="5" y="21"/>
                    </a:lnTo>
                    <a:lnTo>
                      <a:pt x="30" y="21"/>
                    </a:lnTo>
                  </a:path>
                </a:pathLst>
              </a:custGeom>
              <a:noFill/>
              <a:ln w="7938">
                <a:solidFill>
                  <a:srgbClr val="FF2D5E"/>
                </a:solidFill>
                <a:round/>
                <a:headEnd/>
                <a:tailEnd/>
              </a:ln>
            </p:spPr>
            <p:txBody>
              <a:bodyPr/>
              <a:lstStyle/>
              <a:p>
                <a:endParaRPr lang="es-ES_tradnl">
                  <a:solidFill>
                    <a:srgbClr val="000000"/>
                  </a:solidFill>
                </a:endParaRPr>
              </a:p>
            </p:txBody>
          </p:sp>
          <p:sp>
            <p:nvSpPr>
              <p:cNvPr id="497995" name="Freeform 526"/>
              <p:cNvSpPr>
                <a:spLocks/>
              </p:cNvSpPr>
              <p:nvPr/>
            </p:nvSpPr>
            <p:spPr bwMode="auto">
              <a:xfrm>
                <a:off x="5127" y="2766"/>
                <a:ext cx="30" cy="16"/>
              </a:xfrm>
              <a:custGeom>
                <a:avLst/>
                <a:gdLst>
                  <a:gd name="T0" fmla="*/ 0 w 30"/>
                  <a:gd name="T1" fmla="*/ 0 h 16"/>
                  <a:gd name="T2" fmla="*/ 0 w 30"/>
                  <a:gd name="T3" fmla="*/ 16 h 16"/>
                  <a:gd name="T4" fmla="*/ 30 w 30"/>
                  <a:gd name="T5" fmla="*/ 16 h 16"/>
                  <a:gd name="T6" fmla="*/ 0 60000 65536"/>
                  <a:gd name="T7" fmla="*/ 0 60000 65536"/>
                  <a:gd name="T8" fmla="*/ 0 60000 65536"/>
                  <a:gd name="T9" fmla="*/ 0 w 30"/>
                  <a:gd name="T10" fmla="*/ 0 h 16"/>
                  <a:gd name="T11" fmla="*/ 30 w 30"/>
                  <a:gd name="T12" fmla="*/ 16 h 16"/>
                </a:gdLst>
                <a:ahLst/>
                <a:cxnLst>
                  <a:cxn ang="T6">
                    <a:pos x="T0" y="T1"/>
                  </a:cxn>
                  <a:cxn ang="T7">
                    <a:pos x="T2" y="T3"/>
                  </a:cxn>
                  <a:cxn ang="T8">
                    <a:pos x="T4" y="T5"/>
                  </a:cxn>
                </a:cxnLst>
                <a:rect l="T9" t="T10" r="T11" b="T12"/>
                <a:pathLst>
                  <a:path w="30" h="16">
                    <a:moveTo>
                      <a:pt x="0" y="0"/>
                    </a:moveTo>
                    <a:lnTo>
                      <a:pt x="0" y="16"/>
                    </a:lnTo>
                    <a:lnTo>
                      <a:pt x="30" y="16"/>
                    </a:lnTo>
                  </a:path>
                </a:pathLst>
              </a:custGeom>
              <a:noFill/>
              <a:ln w="7938">
                <a:solidFill>
                  <a:srgbClr val="FF2660"/>
                </a:solidFill>
                <a:round/>
                <a:headEnd/>
                <a:tailEnd/>
              </a:ln>
            </p:spPr>
            <p:txBody>
              <a:bodyPr/>
              <a:lstStyle/>
              <a:p>
                <a:endParaRPr lang="es-ES_tradnl">
                  <a:solidFill>
                    <a:srgbClr val="000000"/>
                  </a:solidFill>
                </a:endParaRPr>
              </a:p>
            </p:txBody>
          </p:sp>
          <p:sp>
            <p:nvSpPr>
              <p:cNvPr id="497996" name="Freeform 527"/>
              <p:cNvSpPr>
                <a:spLocks/>
              </p:cNvSpPr>
              <p:nvPr/>
            </p:nvSpPr>
            <p:spPr bwMode="auto">
              <a:xfrm>
                <a:off x="5127" y="2766"/>
                <a:ext cx="30" cy="21"/>
              </a:xfrm>
              <a:custGeom>
                <a:avLst/>
                <a:gdLst>
                  <a:gd name="T0" fmla="*/ 0 w 30"/>
                  <a:gd name="T1" fmla="*/ 0 h 21"/>
                  <a:gd name="T2" fmla="*/ 0 w 30"/>
                  <a:gd name="T3" fmla="*/ 16 h 21"/>
                  <a:gd name="T4" fmla="*/ 5 w 30"/>
                  <a:gd name="T5" fmla="*/ 16 h 21"/>
                  <a:gd name="T6" fmla="*/ 5 w 30"/>
                  <a:gd name="T7" fmla="*/ 21 h 21"/>
                  <a:gd name="T8" fmla="*/ 15 w 30"/>
                  <a:gd name="T9" fmla="*/ 21 h 21"/>
                  <a:gd name="T10" fmla="*/ 20 w 30"/>
                  <a:gd name="T11" fmla="*/ 16 h 21"/>
                  <a:gd name="T12" fmla="*/ 30 w 30"/>
                  <a:gd name="T13" fmla="*/ 16 h 21"/>
                  <a:gd name="T14" fmla="*/ 0 60000 65536"/>
                  <a:gd name="T15" fmla="*/ 0 60000 65536"/>
                  <a:gd name="T16" fmla="*/ 0 60000 65536"/>
                  <a:gd name="T17" fmla="*/ 0 60000 65536"/>
                  <a:gd name="T18" fmla="*/ 0 60000 65536"/>
                  <a:gd name="T19" fmla="*/ 0 60000 65536"/>
                  <a:gd name="T20" fmla="*/ 0 60000 65536"/>
                  <a:gd name="T21" fmla="*/ 0 w 30"/>
                  <a:gd name="T22" fmla="*/ 0 h 21"/>
                  <a:gd name="T23" fmla="*/ 30 w 30"/>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21">
                    <a:moveTo>
                      <a:pt x="0" y="0"/>
                    </a:moveTo>
                    <a:lnTo>
                      <a:pt x="0" y="16"/>
                    </a:lnTo>
                    <a:lnTo>
                      <a:pt x="5" y="16"/>
                    </a:lnTo>
                    <a:lnTo>
                      <a:pt x="5" y="21"/>
                    </a:lnTo>
                    <a:lnTo>
                      <a:pt x="15" y="21"/>
                    </a:lnTo>
                    <a:lnTo>
                      <a:pt x="20" y="16"/>
                    </a:lnTo>
                    <a:lnTo>
                      <a:pt x="30" y="16"/>
                    </a:lnTo>
                  </a:path>
                </a:pathLst>
              </a:custGeom>
              <a:noFill/>
              <a:ln w="7938">
                <a:solidFill>
                  <a:srgbClr val="FF1E63"/>
                </a:solidFill>
                <a:round/>
                <a:headEnd/>
                <a:tailEnd/>
              </a:ln>
            </p:spPr>
            <p:txBody>
              <a:bodyPr/>
              <a:lstStyle/>
              <a:p>
                <a:endParaRPr lang="es-ES_tradnl">
                  <a:solidFill>
                    <a:srgbClr val="000000"/>
                  </a:solidFill>
                </a:endParaRPr>
              </a:p>
            </p:txBody>
          </p:sp>
          <p:sp>
            <p:nvSpPr>
              <p:cNvPr id="497997" name="Freeform 528"/>
              <p:cNvSpPr>
                <a:spLocks/>
              </p:cNvSpPr>
              <p:nvPr/>
            </p:nvSpPr>
            <p:spPr bwMode="auto">
              <a:xfrm>
                <a:off x="5122" y="2766"/>
                <a:ext cx="35" cy="21"/>
              </a:xfrm>
              <a:custGeom>
                <a:avLst/>
                <a:gdLst>
                  <a:gd name="T0" fmla="*/ 0 w 35"/>
                  <a:gd name="T1" fmla="*/ 0 h 21"/>
                  <a:gd name="T2" fmla="*/ 0 w 35"/>
                  <a:gd name="T3" fmla="*/ 5 h 21"/>
                  <a:gd name="T4" fmla="*/ 5 w 35"/>
                  <a:gd name="T5" fmla="*/ 5 h 21"/>
                  <a:gd name="T6" fmla="*/ 5 w 35"/>
                  <a:gd name="T7" fmla="*/ 21 h 21"/>
                  <a:gd name="T8" fmla="*/ 25 w 35"/>
                  <a:gd name="T9" fmla="*/ 21 h 21"/>
                  <a:gd name="T10" fmla="*/ 30 w 35"/>
                  <a:gd name="T11" fmla="*/ 16 h 21"/>
                  <a:gd name="T12" fmla="*/ 35 w 35"/>
                  <a:gd name="T13" fmla="*/ 16 h 21"/>
                  <a:gd name="T14" fmla="*/ 0 60000 65536"/>
                  <a:gd name="T15" fmla="*/ 0 60000 65536"/>
                  <a:gd name="T16" fmla="*/ 0 60000 65536"/>
                  <a:gd name="T17" fmla="*/ 0 60000 65536"/>
                  <a:gd name="T18" fmla="*/ 0 60000 65536"/>
                  <a:gd name="T19" fmla="*/ 0 60000 65536"/>
                  <a:gd name="T20" fmla="*/ 0 60000 65536"/>
                  <a:gd name="T21" fmla="*/ 0 w 35"/>
                  <a:gd name="T22" fmla="*/ 0 h 21"/>
                  <a:gd name="T23" fmla="*/ 35 w 3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1">
                    <a:moveTo>
                      <a:pt x="0" y="0"/>
                    </a:moveTo>
                    <a:lnTo>
                      <a:pt x="0" y="5"/>
                    </a:lnTo>
                    <a:lnTo>
                      <a:pt x="5" y="5"/>
                    </a:lnTo>
                    <a:lnTo>
                      <a:pt x="5" y="21"/>
                    </a:lnTo>
                    <a:lnTo>
                      <a:pt x="25" y="21"/>
                    </a:lnTo>
                    <a:lnTo>
                      <a:pt x="30" y="16"/>
                    </a:lnTo>
                    <a:lnTo>
                      <a:pt x="35" y="16"/>
                    </a:lnTo>
                  </a:path>
                </a:pathLst>
              </a:custGeom>
              <a:noFill/>
              <a:ln w="7938">
                <a:solidFill>
                  <a:srgbClr val="FF1966"/>
                </a:solidFill>
                <a:round/>
                <a:headEnd/>
                <a:tailEnd/>
              </a:ln>
            </p:spPr>
            <p:txBody>
              <a:bodyPr/>
              <a:lstStyle/>
              <a:p>
                <a:endParaRPr lang="es-ES_tradnl">
                  <a:solidFill>
                    <a:srgbClr val="000000"/>
                  </a:solidFill>
                </a:endParaRPr>
              </a:p>
            </p:txBody>
          </p:sp>
          <p:sp>
            <p:nvSpPr>
              <p:cNvPr id="497998" name="Freeform 529"/>
              <p:cNvSpPr>
                <a:spLocks/>
              </p:cNvSpPr>
              <p:nvPr/>
            </p:nvSpPr>
            <p:spPr bwMode="auto">
              <a:xfrm>
                <a:off x="5132" y="2746"/>
                <a:ext cx="41" cy="30"/>
              </a:xfrm>
              <a:custGeom>
                <a:avLst/>
                <a:gdLst>
                  <a:gd name="T0" fmla="*/ 15 w 41"/>
                  <a:gd name="T1" fmla="*/ 30 h 30"/>
                  <a:gd name="T2" fmla="*/ 5 w 41"/>
                  <a:gd name="T3" fmla="*/ 30 h 30"/>
                  <a:gd name="T4" fmla="*/ 5 w 41"/>
                  <a:gd name="T5" fmla="*/ 25 h 30"/>
                  <a:gd name="T6" fmla="*/ 0 w 41"/>
                  <a:gd name="T7" fmla="*/ 25 h 30"/>
                  <a:gd name="T8" fmla="*/ 0 w 41"/>
                  <a:gd name="T9" fmla="*/ 5 h 30"/>
                  <a:gd name="T10" fmla="*/ 5 w 41"/>
                  <a:gd name="T11" fmla="*/ 5 h 30"/>
                  <a:gd name="T12" fmla="*/ 5 w 41"/>
                  <a:gd name="T13" fmla="*/ 0 h 30"/>
                  <a:gd name="T14" fmla="*/ 20 w 41"/>
                  <a:gd name="T15" fmla="*/ 0 h 30"/>
                  <a:gd name="T16" fmla="*/ 20 w 41"/>
                  <a:gd name="T17" fmla="*/ 5 h 30"/>
                  <a:gd name="T18" fmla="*/ 30 w 41"/>
                  <a:gd name="T19" fmla="*/ 5 h 30"/>
                  <a:gd name="T20" fmla="*/ 41 w 41"/>
                  <a:gd name="T21" fmla="*/ 15 h 30"/>
                  <a:gd name="T22" fmla="*/ 30 w 41"/>
                  <a:gd name="T23" fmla="*/ 25 h 30"/>
                  <a:gd name="T24" fmla="*/ 25 w 41"/>
                  <a:gd name="T25" fmla="*/ 25 h 30"/>
                  <a:gd name="T26" fmla="*/ 20 w 41"/>
                  <a:gd name="T27" fmla="*/ 30 h 30"/>
                  <a:gd name="T28" fmla="*/ 15 w 41"/>
                  <a:gd name="T29" fmla="*/ 3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30"/>
                  <a:gd name="T47" fmla="*/ 41 w 4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30">
                    <a:moveTo>
                      <a:pt x="15" y="30"/>
                    </a:moveTo>
                    <a:lnTo>
                      <a:pt x="5" y="30"/>
                    </a:lnTo>
                    <a:lnTo>
                      <a:pt x="5" y="25"/>
                    </a:lnTo>
                    <a:lnTo>
                      <a:pt x="0" y="25"/>
                    </a:lnTo>
                    <a:lnTo>
                      <a:pt x="0" y="5"/>
                    </a:lnTo>
                    <a:lnTo>
                      <a:pt x="5" y="5"/>
                    </a:lnTo>
                    <a:lnTo>
                      <a:pt x="5" y="0"/>
                    </a:lnTo>
                    <a:lnTo>
                      <a:pt x="20" y="0"/>
                    </a:lnTo>
                    <a:lnTo>
                      <a:pt x="20" y="5"/>
                    </a:lnTo>
                    <a:lnTo>
                      <a:pt x="30" y="5"/>
                    </a:lnTo>
                    <a:lnTo>
                      <a:pt x="41" y="15"/>
                    </a:lnTo>
                    <a:lnTo>
                      <a:pt x="30" y="25"/>
                    </a:lnTo>
                    <a:lnTo>
                      <a:pt x="25" y="25"/>
                    </a:lnTo>
                    <a:lnTo>
                      <a:pt x="20" y="30"/>
                    </a:lnTo>
                    <a:lnTo>
                      <a:pt x="15" y="3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7999" name="Freeform 530"/>
              <p:cNvSpPr>
                <a:spLocks/>
              </p:cNvSpPr>
              <p:nvPr/>
            </p:nvSpPr>
            <p:spPr bwMode="auto">
              <a:xfrm>
                <a:off x="5137" y="2756"/>
                <a:ext cx="10" cy="20"/>
              </a:xfrm>
              <a:custGeom>
                <a:avLst/>
                <a:gdLst>
                  <a:gd name="T0" fmla="*/ 5 w 10"/>
                  <a:gd name="T1" fmla="*/ 0 h 20"/>
                  <a:gd name="T2" fmla="*/ 10 w 10"/>
                  <a:gd name="T3" fmla="*/ 0 h 20"/>
                  <a:gd name="T4" fmla="*/ 10 w 10"/>
                  <a:gd name="T5" fmla="*/ 20 h 20"/>
                  <a:gd name="T6" fmla="*/ 5 w 10"/>
                  <a:gd name="T7" fmla="*/ 20 h 20"/>
                  <a:gd name="T8" fmla="*/ 0 w 10"/>
                  <a:gd name="T9" fmla="*/ 15 h 20"/>
                  <a:gd name="T10" fmla="*/ 0 w 10"/>
                  <a:gd name="T11" fmla="*/ 0 h 20"/>
                  <a:gd name="T12" fmla="*/ 5 w 10"/>
                  <a:gd name="T13" fmla="*/ 0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5" y="0"/>
                    </a:moveTo>
                    <a:lnTo>
                      <a:pt x="10" y="0"/>
                    </a:lnTo>
                    <a:lnTo>
                      <a:pt x="10" y="20"/>
                    </a:lnTo>
                    <a:lnTo>
                      <a:pt x="5" y="20"/>
                    </a:lnTo>
                    <a:lnTo>
                      <a:pt x="0" y="15"/>
                    </a:lnTo>
                    <a:lnTo>
                      <a:pt x="0" y="0"/>
                    </a:lnTo>
                    <a:lnTo>
                      <a:pt x="5" y="0"/>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98000" name="Freeform 531"/>
              <p:cNvSpPr>
                <a:spLocks/>
              </p:cNvSpPr>
              <p:nvPr/>
            </p:nvSpPr>
            <p:spPr bwMode="auto">
              <a:xfrm>
                <a:off x="5137" y="2756"/>
                <a:ext cx="10" cy="20"/>
              </a:xfrm>
              <a:custGeom>
                <a:avLst/>
                <a:gdLst>
                  <a:gd name="T0" fmla="*/ 0 w 10"/>
                  <a:gd name="T1" fmla="*/ 10 h 20"/>
                  <a:gd name="T2" fmla="*/ 0 w 10"/>
                  <a:gd name="T3" fmla="*/ 0 h 20"/>
                  <a:gd name="T4" fmla="*/ 10 w 10"/>
                  <a:gd name="T5" fmla="*/ 0 h 20"/>
                  <a:gd name="T6" fmla="*/ 10 w 10"/>
                  <a:gd name="T7" fmla="*/ 20 h 20"/>
                  <a:gd name="T8" fmla="*/ 0 w 10"/>
                  <a:gd name="T9" fmla="*/ 1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0" y="10"/>
                    </a:moveTo>
                    <a:lnTo>
                      <a:pt x="0" y="0"/>
                    </a:lnTo>
                    <a:lnTo>
                      <a:pt x="10" y="0"/>
                    </a:lnTo>
                    <a:lnTo>
                      <a:pt x="10" y="20"/>
                    </a:lnTo>
                    <a:lnTo>
                      <a:pt x="0" y="10"/>
                    </a:lnTo>
                    <a:close/>
                  </a:path>
                </a:pathLst>
              </a:custGeom>
              <a:solidFill>
                <a:srgbClr val="FC1460"/>
              </a:solidFill>
              <a:ln w="9525">
                <a:noFill/>
                <a:round/>
                <a:headEnd/>
                <a:tailEnd/>
              </a:ln>
            </p:spPr>
            <p:txBody>
              <a:bodyPr/>
              <a:lstStyle/>
              <a:p>
                <a:endParaRPr lang="es-ES_tradnl">
                  <a:solidFill>
                    <a:srgbClr val="000000"/>
                  </a:solidFill>
                </a:endParaRPr>
              </a:p>
            </p:txBody>
          </p:sp>
          <p:sp>
            <p:nvSpPr>
              <p:cNvPr id="498001" name="Freeform 532"/>
              <p:cNvSpPr>
                <a:spLocks/>
              </p:cNvSpPr>
              <p:nvPr/>
            </p:nvSpPr>
            <p:spPr bwMode="auto">
              <a:xfrm>
                <a:off x="5137" y="2756"/>
                <a:ext cx="15" cy="20"/>
              </a:xfrm>
              <a:custGeom>
                <a:avLst/>
                <a:gdLst>
                  <a:gd name="T0" fmla="*/ 0 w 15"/>
                  <a:gd name="T1" fmla="*/ 10 h 20"/>
                  <a:gd name="T2" fmla="*/ 0 w 15"/>
                  <a:gd name="T3" fmla="*/ 0 h 20"/>
                  <a:gd name="T4" fmla="*/ 10 w 15"/>
                  <a:gd name="T5" fmla="*/ 0 h 20"/>
                  <a:gd name="T6" fmla="*/ 10 w 15"/>
                  <a:gd name="T7" fmla="*/ 5 h 20"/>
                  <a:gd name="T8" fmla="*/ 15 w 15"/>
                  <a:gd name="T9" fmla="*/ 5 h 20"/>
                  <a:gd name="T10" fmla="*/ 15 w 15"/>
                  <a:gd name="T11" fmla="*/ 15 h 20"/>
                  <a:gd name="T12" fmla="*/ 10 w 15"/>
                  <a:gd name="T13" fmla="*/ 15 h 20"/>
                  <a:gd name="T14" fmla="*/ 10 w 15"/>
                  <a:gd name="T15" fmla="*/ 20 h 20"/>
                  <a:gd name="T16" fmla="*/ 0 w 15"/>
                  <a:gd name="T17" fmla="*/ 1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20"/>
                  <a:gd name="T29" fmla="*/ 15 w 15"/>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20">
                    <a:moveTo>
                      <a:pt x="0" y="10"/>
                    </a:moveTo>
                    <a:lnTo>
                      <a:pt x="0" y="0"/>
                    </a:lnTo>
                    <a:lnTo>
                      <a:pt x="10" y="0"/>
                    </a:lnTo>
                    <a:lnTo>
                      <a:pt x="10" y="5"/>
                    </a:lnTo>
                    <a:lnTo>
                      <a:pt x="15" y="5"/>
                    </a:lnTo>
                    <a:lnTo>
                      <a:pt x="15" y="15"/>
                    </a:lnTo>
                    <a:lnTo>
                      <a:pt x="10" y="15"/>
                    </a:lnTo>
                    <a:lnTo>
                      <a:pt x="10" y="20"/>
                    </a:lnTo>
                    <a:lnTo>
                      <a:pt x="0" y="10"/>
                    </a:lnTo>
                    <a:close/>
                  </a:path>
                </a:pathLst>
              </a:custGeom>
              <a:solidFill>
                <a:srgbClr val="F90F5B"/>
              </a:solidFill>
              <a:ln w="9525">
                <a:noFill/>
                <a:round/>
                <a:headEnd/>
                <a:tailEnd/>
              </a:ln>
            </p:spPr>
            <p:txBody>
              <a:bodyPr/>
              <a:lstStyle/>
              <a:p>
                <a:endParaRPr lang="es-ES_tradnl">
                  <a:solidFill>
                    <a:srgbClr val="000000"/>
                  </a:solidFill>
                </a:endParaRPr>
              </a:p>
            </p:txBody>
          </p:sp>
          <p:sp>
            <p:nvSpPr>
              <p:cNvPr id="498002" name="Freeform 533"/>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5 h 20"/>
                  <a:gd name="T8" fmla="*/ 10 w 15"/>
                  <a:gd name="T9" fmla="*/ 0 h 20"/>
                  <a:gd name="T10" fmla="*/ 10 w 15"/>
                  <a:gd name="T11" fmla="*/ 5 h 20"/>
                  <a:gd name="T12" fmla="*/ 15 w 15"/>
                  <a:gd name="T13" fmla="*/ 5 h 20"/>
                  <a:gd name="T14" fmla="*/ 15 w 15"/>
                  <a:gd name="T15" fmla="*/ 20 h 20"/>
                  <a:gd name="T16" fmla="*/ 5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5"/>
                    </a:lnTo>
                    <a:lnTo>
                      <a:pt x="10" y="0"/>
                    </a:lnTo>
                    <a:lnTo>
                      <a:pt x="10" y="5"/>
                    </a:lnTo>
                    <a:lnTo>
                      <a:pt x="15" y="5"/>
                    </a:lnTo>
                    <a:lnTo>
                      <a:pt x="15" y="20"/>
                    </a:lnTo>
                    <a:lnTo>
                      <a:pt x="5" y="20"/>
                    </a:lnTo>
                    <a:lnTo>
                      <a:pt x="5" y="15"/>
                    </a:lnTo>
                    <a:close/>
                  </a:path>
                </a:pathLst>
              </a:custGeom>
              <a:solidFill>
                <a:srgbClr val="F40754"/>
              </a:solidFill>
              <a:ln w="9525">
                <a:noFill/>
                <a:round/>
                <a:headEnd/>
                <a:tailEnd/>
              </a:ln>
            </p:spPr>
            <p:txBody>
              <a:bodyPr/>
              <a:lstStyle/>
              <a:p>
                <a:endParaRPr lang="es-ES_tradnl">
                  <a:solidFill>
                    <a:srgbClr val="000000"/>
                  </a:solidFill>
                </a:endParaRPr>
              </a:p>
            </p:txBody>
          </p:sp>
          <p:sp>
            <p:nvSpPr>
              <p:cNvPr id="498003" name="Freeform 534"/>
              <p:cNvSpPr>
                <a:spLocks/>
              </p:cNvSpPr>
              <p:nvPr/>
            </p:nvSpPr>
            <p:spPr bwMode="auto">
              <a:xfrm>
                <a:off x="5137" y="2751"/>
                <a:ext cx="15" cy="20"/>
              </a:xfrm>
              <a:custGeom>
                <a:avLst/>
                <a:gdLst>
                  <a:gd name="T0" fmla="*/ 5 w 15"/>
                  <a:gd name="T1" fmla="*/ 15 h 20"/>
                  <a:gd name="T2" fmla="*/ 0 w 15"/>
                  <a:gd name="T3" fmla="*/ 10 h 20"/>
                  <a:gd name="T4" fmla="*/ 0 w 15"/>
                  <a:gd name="T5" fmla="*/ 5 h 20"/>
                  <a:gd name="T6" fmla="*/ 5 w 15"/>
                  <a:gd name="T7" fmla="*/ 0 h 20"/>
                  <a:gd name="T8" fmla="*/ 10 w 15"/>
                  <a:gd name="T9" fmla="*/ 0 h 20"/>
                  <a:gd name="T10" fmla="*/ 10 w 15"/>
                  <a:gd name="T11" fmla="*/ 5 h 20"/>
                  <a:gd name="T12" fmla="*/ 15 w 15"/>
                  <a:gd name="T13" fmla="*/ 5 h 20"/>
                  <a:gd name="T14" fmla="*/ 15 w 15"/>
                  <a:gd name="T15" fmla="*/ 20 h 20"/>
                  <a:gd name="T16" fmla="*/ 10 w 15"/>
                  <a:gd name="T17" fmla="*/ 20 h 20"/>
                  <a:gd name="T18" fmla="*/ 5 w 15"/>
                  <a:gd name="T19" fmla="*/ 1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0"/>
                  <a:gd name="T32" fmla="*/ 15 w 1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0">
                    <a:moveTo>
                      <a:pt x="5" y="15"/>
                    </a:moveTo>
                    <a:lnTo>
                      <a:pt x="0" y="10"/>
                    </a:lnTo>
                    <a:lnTo>
                      <a:pt x="0" y="5"/>
                    </a:lnTo>
                    <a:lnTo>
                      <a:pt x="5" y="0"/>
                    </a:lnTo>
                    <a:lnTo>
                      <a:pt x="10" y="0"/>
                    </a:lnTo>
                    <a:lnTo>
                      <a:pt x="10" y="5"/>
                    </a:lnTo>
                    <a:lnTo>
                      <a:pt x="15" y="5"/>
                    </a:lnTo>
                    <a:lnTo>
                      <a:pt x="15" y="20"/>
                    </a:lnTo>
                    <a:lnTo>
                      <a:pt x="10" y="20"/>
                    </a:lnTo>
                    <a:lnTo>
                      <a:pt x="5" y="15"/>
                    </a:lnTo>
                    <a:close/>
                  </a:path>
                </a:pathLst>
              </a:custGeom>
              <a:solidFill>
                <a:srgbClr val="F20551"/>
              </a:solidFill>
              <a:ln w="9525">
                <a:noFill/>
                <a:round/>
                <a:headEnd/>
                <a:tailEnd/>
              </a:ln>
            </p:spPr>
            <p:txBody>
              <a:bodyPr/>
              <a:lstStyle/>
              <a:p>
                <a:endParaRPr lang="es-ES_tradnl">
                  <a:solidFill>
                    <a:srgbClr val="000000"/>
                  </a:solidFill>
                </a:endParaRPr>
              </a:p>
            </p:txBody>
          </p:sp>
          <p:sp>
            <p:nvSpPr>
              <p:cNvPr id="498004" name="Freeform 535"/>
              <p:cNvSpPr>
                <a:spLocks/>
              </p:cNvSpPr>
              <p:nvPr/>
            </p:nvSpPr>
            <p:spPr bwMode="auto">
              <a:xfrm>
                <a:off x="5142" y="2751"/>
                <a:ext cx="10" cy="20"/>
              </a:xfrm>
              <a:custGeom>
                <a:avLst/>
                <a:gdLst>
                  <a:gd name="T0" fmla="*/ 0 w 10"/>
                  <a:gd name="T1" fmla="*/ 15 h 20"/>
                  <a:gd name="T2" fmla="*/ 0 w 10"/>
                  <a:gd name="T3" fmla="*/ 0 h 20"/>
                  <a:gd name="T4" fmla="*/ 5 w 10"/>
                  <a:gd name="T5" fmla="*/ 0 h 20"/>
                  <a:gd name="T6" fmla="*/ 10 w 10"/>
                  <a:gd name="T7" fmla="*/ 5 h 20"/>
                  <a:gd name="T8" fmla="*/ 10 w 10"/>
                  <a:gd name="T9" fmla="*/ 20 h 20"/>
                  <a:gd name="T10" fmla="*/ 5 w 10"/>
                  <a:gd name="T11" fmla="*/ 20 h 20"/>
                  <a:gd name="T12" fmla="*/ 0 w 10"/>
                  <a:gd name="T13" fmla="*/ 15 h 20"/>
                  <a:gd name="T14" fmla="*/ 0 60000 65536"/>
                  <a:gd name="T15" fmla="*/ 0 60000 65536"/>
                  <a:gd name="T16" fmla="*/ 0 60000 65536"/>
                  <a:gd name="T17" fmla="*/ 0 60000 65536"/>
                  <a:gd name="T18" fmla="*/ 0 60000 65536"/>
                  <a:gd name="T19" fmla="*/ 0 60000 65536"/>
                  <a:gd name="T20" fmla="*/ 0 60000 65536"/>
                  <a:gd name="T21" fmla="*/ 0 w 10"/>
                  <a:gd name="T22" fmla="*/ 0 h 20"/>
                  <a:gd name="T23" fmla="*/ 10 w 10"/>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20">
                    <a:moveTo>
                      <a:pt x="0" y="15"/>
                    </a:moveTo>
                    <a:lnTo>
                      <a:pt x="0" y="0"/>
                    </a:lnTo>
                    <a:lnTo>
                      <a:pt x="5" y="0"/>
                    </a:lnTo>
                    <a:lnTo>
                      <a:pt x="10" y="5"/>
                    </a:lnTo>
                    <a:lnTo>
                      <a:pt x="10" y="20"/>
                    </a:lnTo>
                    <a:lnTo>
                      <a:pt x="5" y="20"/>
                    </a:lnTo>
                    <a:lnTo>
                      <a:pt x="0" y="15"/>
                    </a:lnTo>
                    <a:close/>
                  </a:path>
                </a:pathLst>
              </a:custGeom>
              <a:solidFill>
                <a:srgbClr val="EF004C"/>
              </a:solidFill>
              <a:ln w="9525">
                <a:noFill/>
                <a:round/>
                <a:headEnd/>
                <a:tailEnd/>
              </a:ln>
            </p:spPr>
            <p:txBody>
              <a:bodyPr/>
              <a:lstStyle/>
              <a:p>
                <a:endParaRPr lang="es-ES_tradnl">
                  <a:solidFill>
                    <a:srgbClr val="000000"/>
                  </a:solidFill>
                </a:endParaRPr>
              </a:p>
            </p:txBody>
          </p:sp>
          <p:sp>
            <p:nvSpPr>
              <p:cNvPr id="498005" name="Freeform 536"/>
              <p:cNvSpPr>
                <a:spLocks/>
              </p:cNvSpPr>
              <p:nvPr/>
            </p:nvSpPr>
            <p:spPr bwMode="auto">
              <a:xfrm>
                <a:off x="5142" y="2751"/>
                <a:ext cx="10" cy="20"/>
              </a:xfrm>
              <a:custGeom>
                <a:avLst/>
                <a:gdLst>
                  <a:gd name="T0" fmla="*/ 5 w 10"/>
                  <a:gd name="T1" fmla="*/ 0 h 20"/>
                  <a:gd name="T2" fmla="*/ 10 w 10"/>
                  <a:gd name="T3" fmla="*/ 0 h 20"/>
                  <a:gd name="T4" fmla="*/ 10 w 10"/>
                  <a:gd name="T5" fmla="*/ 15 h 20"/>
                  <a:gd name="T6" fmla="*/ 5 w 10"/>
                  <a:gd name="T7" fmla="*/ 20 h 20"/>
                  <a:gd name="T8" fmla="*/ 5 w 10"/>
                  <a:gd name="T9" fmla="*/ 15 h 20"/>
                  <a:gd name="T10" fmla="*/ 0 w 10"/>
                  <a:gd name="T11" fmla="*/ 15 h 20"/>
                  <a:gd name="T12" fmla="*/ 0 w 10"/>
                  <a:gd name="T13" fmla="*/ 0 h 20"/>
                  <a:gd name="T14" fmla="*/ 5 w 10"/>
                  <a:gd name="T15" fmla="*/ 0 h 2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20"/>
                  <a:gd name="T26" fmla="*/ 10 w 10"/>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20">
                    <a:moveTo>
                      <a:pt x="5" y="0"/>
                    </a:moveTo>
                    <a:lnTo>
                      <a:pt x="10" y="0"/>
                    </a:lnTo>
                    <a:lnTo>
                      <a:pt x="10" y="15"/>
                    </a:lnTo>
                    <a:lnTo>
                      <a:pt x="5" y="20"/>
                    </a:lnTo>
                    <a:lnTo>
                      <a:pt x="5" y="15"/>
                    </a:lnTo>
                    <a:lnTo>
                      <a:pt x="0" y="15"/>
                    </a:lnTo>
                    <a:lnTo>
                      <a:pt x="0" y="0"/>
                    </a:lnTo>
                    <a:lnTo>
                      <a:pt x="5" y="0"/>
                    </a:lnTo>
                    <a:close/>
                  </a:path>
                </a:pathLst>
              </a:custGeom>
              <a:solidFill>
                <a:srgbClr val="ED0047"/>
              </a:solidFill>
              <a:ln w="9525">
                <a:noFill/>
                <a:round/>
                <a:headEnd/>
                <a:tailEnd/>
              </a:ln>
            </p:spPr>
            <p:txBody>
              <a:bodyPr/>
              <a:lstStyle/>
              <a:p>
                <a:endParaRPr lang="es-ES_tradnl">
                  <a:solidFill>
                    <a:srgbClr val="000000"/>
                  </a:solidFill>
                </a:endParaRPr>
              </a:p>
            </p:txBody>
          </p:sp>
          <p:sp>
            <p:nvSpPr>
              <p:cNvPr id="498006" name="Freeform 537"/>
              <p:cNvSpPr>
                <a:spLocks/>
              </p:cNvSpPr>
              <p:nvPr/>
            </p:nvSpPr>
            <p:spPr bwMode="auto">
              <a:xfrm>
                <a:off x="5132" y="2746"/>
                <a:ext cx="25" cy="25"/>
              </a:xfrm>
              <a:custGeom>
                <a:avLst/>
                <a:gdLst>
                  <a:gd name="T0" fmla="*/ 0 w 25"/>
                  <a:gd name="T1" fmla="*/ 25 h 25"/>
                  <a:gd name="T2" fmla="*/ 0 w 25"/>
                  <a:gd name="T3" fmla="*/ 20 h 25"/>
                  <a:gd name="T4" fmla="*/ 5 w 25"/>
                  <a:gd name="T5" fmla="*/ 20 h 25"/>
                  <a:gd name="T6" fmla="*/ 5 w 25"/>
                  <a:gd name="T7" fmla="*/ 15 h 25"/>
                  <a:gd name="T8" fmla="*/ 10 w 25"/>
                  <a:gd name="T9" fmla="*/ 10 h 25"/>
                  <a:gd name="T10" fmla="*/ 20 w 25"/>
                  <a:gd name="T11" fmla="*/ 10 h 25"/>
                  <a:gd name="T12" fmla="*/ 25 w 25"/>
                  <a:gd name="T13" fmla="*/ 5 h 25"/>
                  <a:gd name="T14" fmla="*/ 20 w 25"/>
                  <a:gd name="T15" fmla="*/ 0 h 25"/>
                  <a:gd name="T16" fmla="*/ 5 w 25"/>
                  <a:gd name="T17" fmla="*/ 0 h 25"/>
                  <a:gd name="T18" fmla="*/ 0 w 25"/>
                  <a:gd name="T19" fmla="*/ 5 h 25"/>
                  <a:gd name="T20" fmla="*/ 0 w 25"/>
                  <a:gd name="T21" fmla="*/ 2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25"/>
                  <a:gd name="T35" fmla="*/ 25 w 25"/>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25">
                    <a:moveTo>
                      <a:pt x="0" y="25"/>
                    </a:moveTo>
                    <a:lnTo>
                      <a:pt x="0" y="20"/>
                    </a:lnTo>
                    <a:lnTo>
                      <a:pt x="5" y="20"/>
                    </a:lnTo>
                    <a:lnTo>
                      <a:pt x="5" y="15"/>
                    </a:lnTo>
                    <a:lnTo>
                      <a:pt x="10" y="10"/>
                    </a:lnTo>
                    <a:lnTo>
                      <a:pt x="20" y="10"/>
                    </a:lnTo>
                    <a:lnTo>
                      <a:pt x="25" y="5"/>
                    </a:lnTo>
                    <a:lnTo>
                      <a:pt x="20" y="0"/>
                    </a:lnTo>
                    <a:lnTo>
                      <a:pt x="5" y="0"/>
                    </a:lnTo>
                    <a:lnTo>
                      <a:pt x="0" y="5"/>
                    </a:lnTo>
                    <a:lnTo>
                      <a:pt x="0" y="25"/>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8007" name="Freeform 538"/>
              <p:cNvSpPr>
                <a:spLocks/>
              </p:cNvSpPr>
              <p:nvPr/>
            </p:nvSpPr>
            <p:spPr bwMode="auto">
              <a:xfrm>
                <a:off x="5142" y="2746"/>
                <a:ext cx="26" cy="30"/>
              </a:xfrm>
              <a:custGeom>
                <a:avLst/>
                <a:gdLst>
                  <a:gd name="T0" fmla="*/ 0 w 26"/>
                  <a:gd name="T1" fmla="*/ 30 h 30"/>
                  <a:gd name="T2" fmla="*/ 5 w 26"/>
                  <a:gd name="T3" fmla="*/ 30 h 30"/>
                  <a:gd name="T4" fmla="*/ 5 w 26"/>
                  <a:gd name="T5" fmla="*/ 15 h 30"/>
                  <a:gd name="T6" fmla="*/ 0 w 26"/>
                  <a:gd name="T7" fmla="*/ 10 h 30"/>
                  <a:gd name="T8" fmla="*/ 0 w 26"/>
                  <a:gd name="T9" fmla="*/ 0 h 30"/>
                  <a:gd name="T10" fmla="*/ 15 w 26"/>
                  <a:gd name="T11" fmla="*/ 0 h 30"/>
                  <a:gd name="T12" fmla="*/ 20 w 26"/>
                  <a:gd name="T13" fmla="*/ 5 h 30"/>
                  <a:gd name="T14" fmla="*/ 26 w 26"/>
                  <a:gd name="T15" fmla="*/ 5 h 30"/>
                  <a:gd name="T16" fmla="*/ 26 w 26"/>
                  <a:gd name="T17" fmla="*/ 20 h 30"/>
                  <a:gd name="T18" fmla="*/ 20 w 26"/>
                  <a:gd name="T19" fmla="*/ 25 h 30"/>
                  <a:gd name="T20" fmla="*/ 15 w 26"/>
                  <a:gd name="T21" fmla="*/ 25 h 30"/>
                  <a:gd name="T22" fmla="*/ 15 w 26"/>
                  <a:gd name="T23" fmla="*/ 30 h 30"/>
                  <a:gd name="T24" fmla="*/ 0 w 26"/>
                  <a:gd name="T25" fmla="*/ 30 h 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
                  <a:gd name="T40" fmla="*/ 0 h 30"/>
                  <a:gd name="T41" fmla="*/ 26 w 26"/>
                  <a:gd name="T42" fmla="*/ 30 h 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 h="30">
                    <a:moveTo>
                      <a:pt x="0" y="30"/>
                    </a:moveTo>
                    <a:lnTo>
                      <a:pt x="5" y="30"/>
                    </a:lnTo>
                    <a:lnTo>
                      <a:pt x="5" y="15"/>
                    </a:lnTo>
                    <a:lnTo>
                      <a:pt x="0" y="10"/>
                    </a:lnTo>
                    <a:lnTo>
                      <a:pt x="0" y="0"/>
                    </a:lnTo>
                    <a:lnTo>
                      <a:pt x="15" y="0"/>
                    </a:lnTo>
                    <a:lnTo>
                      <a:pt x="20" y="5"/>
                    </a:lnTo>
                    <a:lnTo>
                      <a:pt x="26" y="5"/>
                    </a:lnTo>
                    <a:lnTo>
                      <a:pt x="26" y="20"/>
                    </a:lnTo>
                    <a:lnTo>
                      <a:pt x="20" y="25"/>
                    </a:lnTo>
                    <a:lnTo>
                      <a:pt x="15" y="25"/>
                    </a:lnTo>
                    <a:lnTo>
                      <a:pt x="15" y="30"/>
                    </a:lnTo>
                    <a:lnTo>
                      <a:pt x="0" y="30"/>
                    </a:lnTo>
                    <a:close/>
                  </a:path>
                </a:pathLst>
              </a:custGeom>
              <a:solidFill>
                <a:srgbClr val="FF1966"/>
              </a:solidFill>
              <a:ln w="0">
                <a:solidFill>
                  <a:srgbClr val="000000"/>
                </a:solidFill>
                <a:round/>
                <a:headEnd/>
                <a:tailEnd/>
              </a:ln>
            </p:spPr>
            <p:txBody>
              <a:bodyPr/>
              <a:lstStyle/>
              <a:p>
                <a:endParaRPr lang="es-ES_tradnl">
                  <a:solidFill>
                    <a:srgbClr val="000000"/>
                  </a:solidFill>
                </a:endParaRPr>
              </a:p>
            </p:txBody>
          </p:sp>
          <p:sp>
            <p:nvSpPr>
              <p:cNvPr id="498008" name="Freeform 539"/>
              <p:cNvSpPr>
                <a:spLocks/>
              </p:cNvSpPr>
              <p:nvPr/>
            </p:nvSpPr>
            <p:spPr bwMode="auto">
              <a:xfrm>
                <a:off x="5147" y="2746"/>
                <a:ext cx="21" cy="25"/>
              </a:xfrm>
              <a:custGeom>
                <a:avLst/>
                <a:gdLst>
                  <a:gd name="T0" fmla="*/ 5 w 21"/>
                  <a:gd name="T1" fmla="*/ 25 h 25"/>
                  <a:gd name="T2" fmla="*/ 5 w 21"/>
                  <a:gd name="T3" fmla="*/ 20 h 25"/>
                  <a:gd name="T4" fmla="*/ 0 w 21"/>
                  <a:gd name="T5" fmla="*/ 15 h 25"/>
                  <a:gd name="T6" fmla="*/ 0 w 21"/>
                  <a:gd name="T7" fmla="*/ 5 h 25"/>
                  <a:gd name="T8" fmla="*/ 5 w 21"/>
                  <a:gd name="T9" fmla="*/ 0 h 25"/>
                  <a:gd name="T10" fmla="*/ 10 w 21"/>
                  <a:gd name="T11" fmla="*/ 0 h 25"/>
                  <a:gd name="T12" fmla="*/ 10 w 21"/>
                  <a:gd name="T13" fmla="*/ 5 h 25"/>
                  <a:gd name="T14" fmla="*/ 15 w 21"/>
                  <a:gd name="T15" fmla="*/ 5 h 25"/>
                  <a:gd name="T16" fmla="*/ 15 w 21"/>
                  <a:gd name="T17" fmla="*/ 10 h 25"/>
                  <a:gd name="T18" fmla="*/ 21 w 21"/>
                  <a:gd name="T19" fmla="*/ 10 h 25"/>
                  <a:gd name="T20" fmla="*/ 21 w 21"/>
                  <a:gd name="T21" fmla="*/ 20 h 25"/>
                  <a:gd name="T22" fmla="*/ 15 w 21"/>
                  <a:gd name="T23" fmla="*/ 20 h 25"/>
                  <a:gd name="T24" fmla="*/ 15 w 21"/>
                  <a:gd name="T25" fmla="*/ 25 h 25"/>
                  <a:gd name="T26" fmla="*/ 5 w 21"/>
                  <a:gd name="T27" fmla="*/ 25 h 2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
                  <a:gd name="T43" fmla="*/ 0 h 25"/>
                  <a:gd name="T44" fmla="*/ 21 w 21"/>
                  <a:gd name="T45" fmla="*/ 25 h 2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 h="25">
                    <a:moveTo>
                      <a:pt x="5" y="25"/>
                    </a:moveTo>
                    <a:lnTo>
                      <a:pt x="5" y="20"/>
                    </a:lnTo>
                    <a:lnTo>
                      <a:pt x="0" y="15"/>
                    </a:lnTo>
                    <a:lnTo>
                      <a:pt x="0" y="5"/>
                    </a:lnTo>
                    <a:lnTo>
                      <a:pt x="5" y="0"/>
                    </a:lnTo>
                    <a:lnTo>
                      <a:pt x="10" y="0"/>
                    </a:lnTo>
                    <a:lnTo>
                      <a:pt x="10" y="5"/>
                    </a:lnTo>
                    <a:lnTo>
                      <a:pt x="15" y="5"/>
                    </a:lnTo>
                    <a:lnTo>
                      <a:pt x="15" y="10"/>
                    </a:lnTo>
                    <a:lnTo>
                      <a:pt x="21" y="10"/>
                    </a:lnTo>
                    <a:lnTo>
                      <a:pt x="21" y="20"/>
                    </a:lnTo>
                    <a:lnTo>
                      <a:pt x="15" y="20"/>
                    </a:lnTo>
                    <a:lnTo>
                      <a:pt x="15" y="25"/>
                    </a:lnTo>
                    <a:lnTo>
                      <a:pt x="5" y="25"/>
                    </a:lnTo>
                    <a:close/>
                  </a:path>
                </a:pathLst>
              </a:custGeom>
              <a:solidFill>
                <a:srgbClr val="FF1966"/>
              </a:solidFill>
              <a:ln w="9525">
                <a:noFill/>
                <a:round/>
                <a:headEnd/>
                <a:tailEnd/>
              </a:ln>
            </p:spPr>
            <p:txBody>
              <a:bodyPr/>
              <a:lstStyle/>
              <a:p>
                <a:endParaRPr lang="es-ES_tradnl">
                  <a:solidFill>
                    <a:srgbClr val="000000"/>
                  </a:solidFill>
                </a:endParaRPr>
              </a:p>
            </p:txBody>
          </p:sp>
          <p:sp>
            <p:nvSpPr>
              <p:cNvPr id="498009" name="Freeform 540"/>
              <p:cNvSpPr>
                <a:spLocks/>
              </p:cNvSpPr>
              <p:nvPr/>
            </p:nvSpPr>
            <p:spPr bwMode="auto">
              <a:xfrm>
                <a:off x="5147" y="2746"/>
                <a:ext cx="21" cy="25"/>
              </a:xfrm>
              <a:custGeom>
                <a:avLst/>
                <a:gdLst>
                  <a:gd name="T0" fmla="*/ 0 w 21"/>
                  <a:gd name="T1" fmla="*/ 10 h 25"/>
                  <a:gd name="T2" fmla="*/ 0 w 21"/>
                  <a:gd name="T3" fmla="*/ 5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20 h 25"/>
                  <a:gd name="T22" fmla="*/ 0 w 21"/>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
                  <a:gd name="T37" fmla="*/ 0 h 25"/>
                  <a:gd name="T38" fmla="*/ 21 w 21"/>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 h="25">
                    <a:moveTo>
                      <a:pt x="0" y="10"/>
                    </a:moveTo>
                    <a:lnTo>
                      <a:pt x="0" y="5"/>
                    </a:lnTo>
                    <a:lnTo>
                      <a:pt x="5" y="5"/>
                    </a:lnTo>
                    <a:lnTo>
                      <a:pt x="5" y="0"/>
                    </a:lnTo>
                    <a:lnTo>
                      <a:pt x="10" y="0"/>
                    </a:lnTo>
                    <a:lnTo>
                      <a:pt x="21" y="10"/>
                    </a:lnTo>
                    <a:lnTo>
                      <a:pt x="21" y="20"/>
                    </a:lnTo>
                    <a:lnTo>
                      <a:pt x="15" y="20"/>
                    </a:lnTo>
                    <a:lnTo>
                      <a:pt x="15" y="25"/>
                    </a:lnTo>
                    <a:lnTo>
                      <a:pt x="5" y="25"/>
                    </a:lnTo>
                    <a:lnTo>
                      <a:pt x="5" y="20"/>
                    </a:lnTo>
                    <a:lnTo>
                      <a:pt x="0" y="10"/>
                    </a:lnTo>
                    <a:close/>
                  </a:path>
                </a:pathLst>
              </a:custGeom>
              <a:solidFill>
                <a:srgbClr val="FF1E63"/>
              </a:solidFill>
              <a:ln w="9525">
                <a:noFill/>
                <a:round/>
                <a:headEnd/>
                <a:tailEnd/>
              </a:ln>
            </p:spPr>
            <p:txBody>
              <a:bodyPr/>
              <a:lstStyle/>
              <a:p>
                <a:endParaRPr lang="es-ES_tradnl">
                  <a:solidFill>
                    <a:srgbClr val="000000"/>
                  </a:solidFill>
                </a:endParaRPr>
              </a:p>
            </p:txBody>
          </p:sp>
          <p:sp>
            <p:nvSpPr>
              <p:cNvPr id="498010" name="Freeform 541"/>
              <p:cNvSpPr>
                <a:spLocks/>
              </p:cNvSpPr>
              <p:nvPr/>
            </p:nvSpPr>
            <p:spPr bwMode="auto">
              <a:xfrm>
                <a:off x="5147" y="2746"/>
                <a:ext cx="21" cy="25"/>
              </a:xfrm>
              <a:custGeom>
                <a:avLst/>
                <a:gdLst>
                  <a:gd name="T0" fmla="*/ 5 w 21"/>
                  <a:gd name="T1" fmla="*/ 10 h 25"/>
                  <a:gd name="T2" fmla="*/ 0 w 21"/>
                  <a:gd name="T3" fmla="*/ 10 h 25"/>
                  <a:gd name="T4" fmla="*/ 5 w 21"/>
                  <a:gd name="T5" fmla="*/ 5 h 25"/>
                  <a:gd name="T6" fmla="*/ 5 w 21"/>
                  <a:gd name="T7" fmla="*/ 0 h 25"/>
                  <a:gd name="T8" fmla="*/ 10 w 21"/>
                  <a:gd name="T9" fmla="*/ 0 h 25"/>
                  <a:gd name="T10" fmla="*/ 21 w 21"/>
                  <a:gd name="T11" fmla="*/ 10 h 25"/>
                  <a:gd name="T12" fmla="*/ 21 w 21"/>
                  <a:gd name="T13" fmla="*/ 20 h 25"/>
                  <a:gd name="T14" fmla="*/ 15 w 21"/>
                  <a:gd name="T15" fmla="*/ 20 h 25"/>
                  <a:gd name="T16" fmla="*/ 15 w 21"/>
                  <a:gd name="T17" fmla="*/ 25 h 25"/>
                  <a:gd name="T18" fmla="*/ 5 w 21"/>
                  <a:gd name="T19" fmla="*/ 25 h 25"/>
                  <a:gd name="T20" fmla="*/ 5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5" y="10"/>
                    </a:moveTo>
                    <a:lnTo>
                      <a:pt x="0" y="10"/>
                    </a:lnTo>
                    <a:lnTo>
                      <a:pt x="5" y="5"/>
                    </a:lnTo>
                    <a:lnTo>
                      <a:pt x="5" y="0"/>
                    </a:lnTo>
                    <a:lnTo>
                      <a:pt x="10" y="0"/>
                    </a:lnTo>
                    <a:lnTo>
                      <a:pt x="21" y="10"/>
                    </a:lnTo>
                    <a:lnTo>
                      <a:pt x="21" y="20"/>
                    </a:lnTo>
                    <a:lnTo>
                      <a:pt x="15" y="20"/>
                    </a:lnTo>
                    <a:lnTo>
                      <a:pt x="15" y="25"/>
                    </a:lnTo>
                    <a:lnTo>
                      <a:pt x="5" y="25"/>
                    </a:lnTo>
                    <a:lnTo>
                      <a:pt x="5" y="10"/>
                    </a:lnTo>
                    <a:close/>
                  </a:path>
                </a:pathLst>
              </a:custGeom>
              <a:solidFill>
                <a:srgbClr val="FF2660"/>
              </a:solidFill>
              <a:ln w="9525">
                <a:noFill/>
                <a:round/>
                <a:headEnd/>
                <a:tailEnd/>
              </a:ln>
            </p:spPr>
            <p:txBody>
              <a:bodyPr/>
              <a:lstStyle/>
              <a:p>
                <a:endParaRPr lang="es-ES_tradnl">
                  <a:solidFill>
                    <a:srgbClr val="000000"/>
                  </a:solidFill>
                </a:endParaRPr>
              </a:p>
            </p:txBody>
          </p:sp>
          <p:sp>
            <p:nvSpPr>
              <p:cNvPr id="498011" name="Freeform 542"/>
              <p:cNvSpPr>
                <a:spLocks/>
              </p:cNvSpPr>
              <p:nvPr/>
            </p:nvSpPr>
            <p:spPr bwMode="auto">
              <a:xfrm>
                <a:off x="5152" y="2746"/>
                <a:ext cx="16" cy="25"/>
              </a:xfrm>
              <a:custGeom>
                <a:avLst/>
                <a:gdLst>
                  <a:gd name="T0" fmla="*/ 0 w 16"/>
                  <a:gd name="T1" fmla="*/ 10 h 25"/>
                  <a:gd name="T2" fmla="*/ 0 w 16"/>
                  <a:gd name="T3" fmla="*/ 5 h 25"/>
                  <a:gd name="T4" fmla="*/ 5 w 16"/>
                  <a:gd name="T5" fmla="*/ 0 h 25"/>
                  <a:gd name="T6" fmla="*/ 5 w 16"/>
                  <a:gd name="T7" fmla="*/ 5 h 25"/>
                  <a:gd name="T8" fmla="*/ 10 w 16"/>
                  <a:gd name="T9" fmla="*/ 5 h 25"/>
                  <a:gd name="T10" fmla="*/ 16 w 16"/>
                  <a:gd name="T11" fmla="*/ 10 h 25"/>
                  <a:gd name="T12" fmla="*/ 16 w 16"/>
                  <a:gd name="T13" fmla="*/ 20 h 25"/>
                  <a:gd name="T14" fmla="*/ 10 w 16"/>
                  <a:gd name="T15" fmla="*/ 25 h 25"/>
                  <a:gd name="T16" fmla="*/ 5 w 16"/>
                  <a:gd name="T17" fmla="*/ 25 h 25"/>
                  <a:gd name="T18" fmla="*/ 5 w 16"/>
                  <a:gd name="T19" fmla="*/ 20 h 25"/>
                  <a:gd name="T20" fmla="*/ 0 w 16"/>
                  <a:gd name="T21" fmla="*/ 20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0"/>
                    </a:lnTo>
                    <a:lnTo>
                      <a:pt x="5" y="5"/>
                    </a:lnTo>
                    <a:lnTo>
                      <a:pt x="10" y="5"/>
                    </a:lnTo>
                    <a:lnTo>
                      <a:pt x="16" y="10"/>
                    </a:lnTo>
                    <a:lnTo>
                      <a:pt x="16" y="20"/>
                    </a:lnTo>
                    <a:lnTo>
                      <a:pt x="10" y="25"/>
                    </a:lnTo>
                    <a:lnTo>
                      <a:pt x="5" y="25"/>
                    </a:lnTo>
                    <a:lnTo>
                      <a:pt x="5" y="20"/>
                    </a:lnTo>
                    <a:lnTo>
                      <a:pt x="0" y="20"/>
                    </a:lnTo>
                    <a:lnTo>
                      <a:pt x="0" y="10"/>
                    </a:lnTo>
                    <a:close/>
                  </a:path>
                </a:pathLst>
              </a:custGeom>
              <a:solidFill>
                <a:srgbClr val="FF2D5E"/>
              </a:solidFill>
              <a:ln w="9525">
                <a:noFill/>
                <a:round/>
                <a:headEnd/>
                <a:tailEnd/>
              </a:ln>
            </p:spPr>
            <p:txBody>
              <a:bodyPr/>
              <a:lstStyle/>
              <a:p>
                <a:endParaRPr lang="es-ES_tradnl">
                  <a:solidFill>
                    <a:srgbClr val="000000"/>
                  </a:solidFill>
                </a:endParaRPr>
              </a:p>
            </p:txBody>
          </p:sp>
          <p:sp>
            <p:nvSpPr>
              <p:cNvPr id="498012" name="Freeform 543"/>
              <p:cNvSpPr>
                <a:spLocks/>
              </p:cNvSpPr>
              <p:nvPr/>
            </p:nvSpPr>
            <p:spPr bwMode="auto">
              <a:xfrm>
                <a:off x="5152" y="2746"/>
                <a:ext cx="16" cy="25"/>
              </a:xfrm>
              <a:custGeom>
                <a:avLst/>
                <a:gdLst>
                  <a:gd name="T0" fmla="*/ 0 w 16"/>
                  <a:gd name="T1" fmla="*/ 10 h 25"/>
                  <a:gd name="T2" fmla="*/ 0 w 16"/>
                  <a:gd name="T3" fmla="*/ 5 h 25"/>
                  <a:gd name="T4" fmla="*/ 5 w 16"/>
                  <a:gd name="T5" fmla="*/ 5 h 25"/>
                  <a:gd name="T6" fmla="*/ 5 w 16"/>
                  <a:gd name="T7" fmla="*/ 0 h 25"/>
                  <a:gd name="T8" fmla="*/ 16 w 16"/>
                  <a:gd name="T9" fmla="*/ 10 h 25"/>
                  <a:gd name="T10" fmla="*/ 16 w 16"/>
                  <a:gd name="T11" fmla="*/ 20 h 25"/>
                  <a:gd name="T12" fmla="*/ 10 w 16"/>
                  <a:gd name="T13" fmla="*/ 20 h 25"/>
                  <a:gd name="T14" fmla="*/ 10 w 16"/>
                  <a:gd name="T15" fmla="*/ 25 h 25"/>
                  <a:gd name="T16" fmla="*/ 5 w 16"/>
                  <a:gd name="T17" fmla="*/ 25 h 25"/>
                  <a:gd name="T18" fmla="*/ 5 w 16"/>
                  <a:gd name="T19" fmla="*/ 20 h 25"/>
                  <a:gd name="T20" fmla="*/ 0 w 16"/>
                  <a:gd name="T21" fmla="*/ 15 h 25"/>
                  <a:gd name="T22" fmla="*/ 0 w 16"/>
                  <a:gd name="T23" fmla="*/ 1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5"/>
                  <a:gd name="T38" fmla="*/ 16 w 16"/>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5">
                    <a:moveTo>
                      <a:pt x="0" y="10"/>
                    </a:moveTo>
                    <a:lnTo>
                      <a:pt x="0" y="5"/>
                    </a:lnTo>
                    <a:lnTo>
                      <a:pt x="5" y="5"/>
                    </a:lnTo>
                    <a:lnTo>
                      <a:pt x="5" y="0"/>
                    </a:lnTo>
                    <a:lnTo>
                      <a:pt x="16" y="10"/>
                    </a:lnTo>
                    <a:lnTo>
                      <a:pt x="16" y="20"/>
                    </a:lnTo>
                    <a:lnTo>
                      <a:pt x="10" y="20"/>
                    </a:lnTo>
                    <a:lnTo>
                      <a:pt x="10" y="25"/>
                    </a:lnTo>
                    <a:lnTo>
                      <a:pt x="5" y="25"/>
                    </a:lnTo>
                    <a:lnTo>
                      <a:pt x="5" y="20"/>
                    </a:lnTo>
                    <a:lnTo>
                      <a:pt x="0" y="15"/>
                    </a:lnTo>
                    <a:lnTo>
                      <a:pt x="0" y="10"/>
                    </a:lnTo>
                    <a:close/>
                  </a:path>
                </a:pathLst>
              </a:custGeom>
              <a:solidFill>
                <a:srgbClr val="FF325E"/>
              </a:solidFill>
              <a:ln w="9525">
                <a:noFill/>
                <a:round/>
                <a:headEnd/>
                <a:tailEnd/>
              </a:ln>
            </p:spPr>
            <p:txBody>
              <a:bodyPr/>
              <a:lstStyle/>
              <a:p>
                <a:endParaRPr lang="es-ES_tradnl">
                  <a:solidFill>
                    <a:srgbClr val="000000"/>
                  </a:solidFill>
                </a:endParaRPr>
              </a:p>
            </p:txBody>
          </p:sp>
          <p:sp>
            <p:nvSpPr>
              <p:cNvPr id="498013" name="Freeform 544"/>
              <p:cNvSpPr>
                <a:spLocks/>
              </p:cNvSpPr>
              <p:nvPr/>
            </p:nvSpPr>
            <p:spPr bwMode="auto">
              <a:xfrm>
                <a:off x="5152" y="2746"/>
                <a:ext cx="21" cy="25"/>
              </a:xfrm>
              <a:custGeom>
                <a:avLst/>
                <a:gdLst>
                  <a:gd name="T0" fmla="*/ 0 w 21"/>
                  <a:gd name="T1" fmla="*/ 10 h 25"/>
                  <a:gd name="T2" fmla="*/ 0 w 21"/>
                  <a:gd name="T3" fmla="*/ 5 h 25"/>
                  <a:gd name="T4" fmla="*/ 5 w 21"/>
                  <a:gd name="T5" fmla="*/ 5 h 25"/>
                  <a:gd name="T6" fmla="*/ 5 w 21"/>
                  <a:gd name="T7" fmla="*/ 0 h 25"/>
                  <a:gd name="T8" fmla="*/ 21 w 21"/>
                  <a:gd name="T9" fmla="*/ 15 h 25"/>
                  <a:gd name="T10" fmla="*/ 16 w 21"/>
                  <a:gd name="T11" fmla="*/ 15 h 25"/>
                  <a:gd name="T12" fmla="*/ 16 w 21"/>
                  <a:gd name="T13" fmla="*/ 20 h 25"/>
                  <a:gd name="T14" fmla="*/ 10 w 21"/>
                  <a:gd name="T15" fmla="*/ 25 h 25"/>
                  <a:gd name="T16" fmla="*/ 5 w 21"/>
                  <a:gd name="T17" fmla="*/ 25 h 25"/>
                  <a:gd name="T18" fmla="*/ 5 w 21"/>
                  <a:gd name="T19" fmla="*/ 15 h 25"/>
                  <a:gd name="T20" fmla="*/ 0 w 21"/>
                  <a:gd name="T21" fmla="*/ 10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
                  <a:gd name="T34" fmla="*/ 0 h 25"/>
                  <a:gd name="T35" fmla="*/ 21 w 21"/>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 h="25">
                    <a:moveTo>
                      <a:pt x="0" y="10"/>
                    </a:moveTo>
                    <a:lnTo>
                      <a:pt x="0" y="5"/>
                    </a:lnTo>
                    <a:lnTo>
                      <a:pt x="5" y="5"/>
                    </a:lnTo>
                    <a:lnTo>
                      <a:pt x="5" y="0"/>
                    </a:lnTo>
                    <a:lnTo>
                      <a:pt x="21" y="15"/>
                    </a:lnTo>
                    <a:lnTo>
                      <a:pt x="16" y="15"/>
                    </a:lnTo>
                    <a:lnTo>
                      <a:pt x="16" y="20"/>
                    </a:lnTo>
                    <a:lnTo>
                      <a:pt x="10" y="25"/>
                    </a:lnTo>
                    <a:lnTo>
                      <a:pt x="5" y="25"/>
                    </a:lnTo>
                    <a:lnTo>
                      <a:pt x="5" y="15"/>
                    </a:lnTo>
                    <a:lnTo>
                      <a:pt x="0" y="10"/>
                    </a:lnTo>
                    <a:close/>
                  </a:path>
                </a:pathLst>
              </a:custGeom>
              <a:solidFill>
                <a:srgbClr val="FF3A5B"/>
              </a:solidFill>
              <a:ln w="9525">
                <a:noFill/>
                <a:round/>
                <a:headEnd/>
                <a:tailEnd/>
              </a:ln>
            </p:spPr>
            <p:txBody>
              <a:bodyPr/>
              <a:lstStyle/>
              <a:p>
                <a:endParaRPr lang="es-ES_tradnl">
                  <a:solidFill>
                    <a:srgbClr val="000000"/>
                  </a:solidFill>
                </a:endParaRPr>
              </a:p>
            </p:txBody>
          </p:sp>
          <p:sp>
            <p:nvSpPr>
              <p:cNvPr id="498014" name="Freeform 545"/>
              <p:cNvSpPr>
                <a:spLocks/>
              </p:cNvSpPr>
              <p:nvPr/>
            </p:nvSpPr>
            <p:spPr bwMode="auto">
              <a:xfrm>
                <a:off x="5157" y="2751"/>
                <a:ext cx="16" cy="20"/>
              </a:xfrm>
              <a:custGeom>
                <a:avLst/>
                <a:gdLst>
                  <a:gd name="T0" fmla="*/ 5 w 16"/>
                  <a:gd name="T1" fmla="*/ 20 h 20"/>
                  <a:gd name="T2" fmla="*/ 0 w 16"/>
                  <a:gd name="T3" fmla="*/ 20 h 20"/>
                  <a:gd name="T4" fmla="*/ 0 w 16"/>
                  <a:gd name="T5" fmla="*/ 0 h 20"/>
                  <a:gd name="T6" fmla="*/ 11 w 16"/>
                  <a:gd name="T7" fmla="*/ 0 h 20"/>
                  <a:gd name="T8" fmla="*/ 11 w 16"/>
                  <a:gd name="T9" fmla="*/ 5 h 20"/>
                  <a:gd name="T10" fmla="*/ 16 w 16"/>
                  <a:gd name="T11" fmla="*/ 10 h 20"/>
                  <a:gd name="T12" fmla="*/ 11 w 16"/>
                  <a:gd name="T13" fmla="*/ 15 h 20"/>
                  <a:gd name="T14" fmla="*/ 5 w 16"/>
                  <a:gd name="T15" fmla="*/ 15 h 20"/>
                  <a:gd name="T16" fmla="*/ 5 w 16"/>
                  <a:gd name="T17" fmla="*/ 2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
                  <a:gd name="T28" fmla="*/ 0 h 20"/>
                  <a:gd name="T29" fmla="*/ 16 w 16"/>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 h="20">
                    <a:moveTo>
                      <a:pt x="5" y="20"/>
                    </a:moveTo>
                    <a:lnTo>
                      <a:pt x="0" y="20"/>
                    </a:lnTo>
                    <a:lnTo>
                      <a:pt x="0" y="0"/>
                    </a:lnTo>
                    <a:lnTo>
                      <a:pt x="11" y="0"/>
                    </a:lnTo>
                    <a:lnTo>
                      <a:pt x="11" y="5"/>
                    </a:lnTo>
                    <a:lnTo>
                      <a:pt x="16" y="10"/>
                    </a:lnTo>
                    <a:lnTo>
                      <a:pt x="11" y="15"/>
                    </a:lnTo>
                    <a:lnTo>
                      <a:pt x="5" y="15"/>
                    </a:lnTo>
                    <a:lnTo>
                      <a:pt x="5" y="20"/>
                    </a:lnTo>
                    <a:close/>
                  </a:path>
                </a:pathLst>
              </a:custGeom>
              <a:solidFill>
                <a:srgbClr val="FF3F59"/>
              </a:solidFill>
              <a:ln w="9525">
                <a:noFill/>
                <a:round/>
                <a:headEnd/>
                <a:tailEnd/>
              </a:ln>
            </p:spPr>
            <p:txBody>
              <a:bodyPr/>
              <a:lstStyle/>
              <a:p>
                <a:endParaRPr lang="es-ES_tradnl">
                  <a:solidFill>
                    <a:srgbClr val="000000"/>
                  </a:solidFill>
                </a:endParaRPr>
              </a:p>
            </p:txBody>
          </p:sp>
          <p:sp>
            <p:nvSpPr>
              <p:cNvPr id="498015" name="Freeform 546"/>
              <p:cNvSpPr>
                <a:spLocks/>
              </p:cNvSpPr>
              <p:nvPr/>
            </p:nvSpPr>
            <p:spPr bwMode="auto">
              <a:xfrm>
                <a:off x="5157" y="2751"/>
                <a:ext cx="11" cy="15"/>
              </a:xfrm>
              <a:custGeom>
                <a:avLst/>
                <a:gdLst>
                  <a:gd name="T0" fmla="*/ 5 w 11"/>
                  <a:gd name="T1" fmla="*/ 15 h 15"/>
                  <a:gd name="T2" fmla="*/ 11 w 11"/>
                  <a:gd name="T3" fmla="*/ 10 h 15"/>
                  <a:gd name="T4" fmla="*/ 5 w 11"/>
                  <a:gd name="T5" fmla="*/ 10 h 15"/>
                  <a:gd name="T6" fmla="*/ 5 w 11"/>
                  <a:gd name="T7" fmla="*/ 5 h 15"/>
                  <a:gd name="T8" fmla="*/ 0 w 11"/>
                  <a:gd name="T9" fmla="*/ 5 h 15"/>
                  <a:gd name="T10" fmla="*/ 0 w 11"/>
                  <a:gd name="T11" fmla="*/ 0 h 15"/>
                  <a:gd name="T12" fmla="*/ 5 w 11"/>
                  <a:gd name="T13" fmla="*/ 0 h 15"/>
                  <a:gd name="T14" fmla="*/ 5 w 11"/>
                  <a:gd name="T15" fmla="*/ 5 h 15"/>
                  <a:gd name="T16" fmla="*/ 11 w 11"/>
                  <a:gd name="T17" fmla="*/ 5 h 15"/>
                  <a:gd name="T18" fmla="*/ 11 w 11"/>
                  <a:gd name="T19" fmla="*/ 15 h 15"/>
                  <a:gd name="T20" fmla="*/ 5 w 11"/>
                  <a:gd name="T21" fmla="*/ 15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15"/>
                  <a:gd name="T35" fmla="*/ 11 w 11"/>
                  <a:gd name="T36" fmla="*/ 15 h 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15">
                    <a:moveTo>
                      <a:pt x="5" y="15"/>
                    </a:moveTo>
                    <a:lnTo>
                      <a:pt x="11" y="10"/>
                    </a:lnTo>
                    <a:lnTo>
                      <a:pt x="5" y="10"/>
                    </a:lnTo>
                    <a:lnTo>
                      <a:pt x="5" y="5"/>
                    </a:lnTo>
                    <a:lnTo>
                      <a:pt x="0" y="5"/>
                    </a:lnTo>
                    <a:lnTo>
                      <a:pt x="0" y="0"/>
                    </a:lnTo>
                    <a:lnTo>
                      <a:pt x="5" y="0"/>
                    </a:lnTo>
                    <a:lnTo>
                      <a:pt x="5" y="5"/>
                    </a:lnTo>
                    <a:lnTo>
                      <a:pt x="11" y="5"/>
                    </a:lnTo>
                    <a:lnTo>
                      <a:pt x="11" y="15"/>
                    </a:lnTo>
                    <a:lnTo>
                      <a:pt x="5" y="15"/>
                    </a:lnTo>
                    <a:close/>
                  </a:path>
                </a:pathLst>
              </a:custGeom>
              <a:solidFill>
                <a:srgbClr val="D80C26"/>
              </a:solidFill>
              <a:ln w="9525">
                <a:noFill/>
                <a:round/>
                <a:headEnd/>
                <a:tailEnd/>
              </a:ln>
            </p:spPr>
            <p:txBody>
              <a:bodyPr/>
              <a:lstStyle/>
              <a:p>
                <a:endParaRPr lang="es-ES_tradnl">
                  <a:solidFill>
                    <a:srgbClr val="000000"/>
                  </a:solidFill>
                </a:endParaRPr>
              </a:p>
            </p:txBody>
          </p:sp>
          <p:sp>
            <p:nvSpPr>
              <p:cNvPr id="498016" name="Freeform 547"/>
              <p:cNvSpPr>
                <a:spLocks/>
              </p:cNvSpPr>
              <p:nvPr/>
            </p:nvSpPr>
            <p:spPr bwMode="auto">
              <a:xfrm>
                <a:off x="5142" y="2710"/>
                <a:ext cx="56" cy="46"/>
              </a:xfrm>
              <a:custGeom>
                <a:avLst/>
                <a:gdLst>
                  <a:gd name="T0" fmla="*/ 0 w 56"/>
                  <a:gd name="T1" fmla="*/ 36 h 46"/>
                  <a:gd name="T2" fmla="*/ 10 w 56"/>
                  <a:gd name="T3" fmla="*/ 36 h 46"/>
                  <a:gd name="T4" fmla="*/ 15 w 56"/>
                  <a:gd name="T5" fmla="*/ 41 h 46"/>
                  <a:gd name="T6" fmla="*/ 15 w 56"/>
                  <a:gd name="T7" fmla="*/ 46 h 46"/>
                  <a:gd name="T8" fmla="*/ 36 w 56"/>
                  <a:gd name="T9" fmla="*/ 46 h 46"/>
                  <a:gd name="T10" fmla="*/ 36 w 56"/>
                  <a:gd name="T11" fmla="*/ 41 h 46"/>
                  <a:gd name="T12" fmla="*/ 41 w 56"/>
                  <a:gd name="T13" fmla="*/ 41 h 46"/>
                  <a:gd name="T14" fmla="*/ 46 w 56"/>
                  <a:gd name="T15" fmla="*/ 36 h 46"/>
                  <a:gd name="T16" fmla="*/ 51 w 56"/>
                  <a:gd name="T17" fmla="*/ 36 h 46"/>
                  <a:gd name="T18" fmla="*/ 51 w 56"/>
                  <a:gd name="T19" fmla="*/ 30 h 46"/>
                  <a:gd name="T20" fmla="*/ 56 w 56"/>
                  <a:gd name="T21" fmla="*/ 30 h 46"/>
                  <a:gd name="T22" fmla="*/ 56 w 56"/>
                  <a:gd name="T23" fmla="*/ 10 h 46"/>
                  <a:gd name="T24" fmla="*/ 51 w 56"/>
                  <a:gd name="T25" fmla="*/ 10 h 46"/>
                  <a:gd name="T26" fmla="*/ 51 w 56"/>
                  <a:gd name="T27" fmla="*/ 5 h 46"/>
                  <a:gd name="T28" fmla="*/ 46 w 56"/>
                  <a:gd name="T29" fmla="*/ 0 h 46"/>
                  <a:gd name="T30" fmla="*/ 31 w 56"/>
                  <a:gd name="T31" fmla="*/ 0 h 46"/>
                  <a:gd name="T32" fmla="*/ 31 w 56"/>
                  <a:gd name="T33" fmla="*/ 5 h 46"/>
                  <a:gd name="T34" fmla="*/ 26 w 56"/>
                  <a:gd name="T35" fmla="*/ 5 h 46"/>
                  <a:gd name="T36" fmla="*/ 26 w 56"/>
                  <a:gd name="T37" fmla="*/ 10 h 46"/>
                  <a:gd name="T38" fmla="*/ 20 w 56"/>
                  <a:gd name="T39" fmla="*/ 10 h 46"/>
                  <a:gd name="T40" fmla="*/ 20 w 56"/>
                  <a:gd name="T41" fmla="*/ 15 h 46"/>
                  <a:gd name="T42" fmla="*/ 15 w 56"/>
                  <a:gd name="T43" fmla="*/ 20 h 46"/>
                  <a:gd name="T44" fmla="*/ 10 w 56"/>
                  <a:gd name="T45" fmla="*/ 20 h 46"/>
                  <a:gd name="T46" fmla="*/ 10 w 56"/>
                  <a:gd name="T47" fmla="*/ 25 h 46"/>
                  <a:gd name="T48" fmla="*/ 5 w 56"/>
                  <a:gd name="T49" fmla="*/ 25 h 46"/>
                  <a:gd name="T50" fmla="*/ 5 w 56"/>
                  <a:gd name="T51" fmla="*/ 30 h 46"/>
                  <a:gd name="T52" fmla="*/ 0 w 56"/>
                  <a:gd name="T53" fmla="*/ 36 h 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6"/>
                  <a:gd name="T82" fmla="*/ 0 h 46"/>
                  <a:gd name="T83" fmla="*/ 56 w 56"/>
                  <a:gd name="T84" fmla="*/ 46 h 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6" h="46">
                    <a:moveTo>
                      <a:pt x="0" y="36"/>
                    </a:moveTo>
                    <a:lnTo>
                      <a:pt x="10" y="36"/>
                    </a:lnTo>
                    <a:lnTo>
                      <a:pt x="15" y="41"/>
                    </a:lnTo>
                    <a:lnTo>
                      <a:pt x="15" y="46"/>
                    </a:lnTo>
                    <a:lnTo>
                      <a:pt x="36" y="46"/>
                    </a:lnTo>
                    <a:lnTo>
                      <a:pt x="36" y="41"/>
                    </a:lnTo>
                    <a:lnTo>
                      <a:pt x="41" y="41"/>
                    </a:lnTo>
                    <a:lnTo>
                      <a:pt x="46" y="36"/>
                    </a:lnTo>
                    <a:lnTo>
                      <a:pt x="51" y="36"/>
                    </a:lnTo>
                    <a:lnTo>
                      <a:pt x="51" y="30"/>
                    </a:lnTo>
                    <a:lnTo>
                      <a:pt x="56" y="30"/>
                    </a:lnTo>
                    <a:lnTo>
                      <a:pt x="56" y="10"/>
                    </a:lnTo>
                    <a:lnTo>
                      <a:pt x="51" y="10"/>
                    </a:lnTo>
                    <a:lnTo>
                      <a:pt x="51" y="5"/>
                    </a:lnTo>
                    <a:lnTo>
                      <a:pt x="46" y="0"/>
                    </a:lnTo>
                    <a:lnTo>
                      <a:pt x="31" y="0"/>
                    </a:lnTo>
                    <a:lnTo>
                      <a:pt x="31" y="5"/>
                    </a:lnTo>
                    <a:lnTo>
                      <a:pt x="26" y="5"/>
                    </a:lnTo>
                    <a:lnTo>
                      <a:pt x="26" y="10"/>
                    </a:lnTo>
                    <a:lnTo>
                      <a:pt x="20" y="10"/>
                    </a:lnTo>
                    <a:lnTo>
                      <a:pt x="20" y="15"/>
                    </a:lnTo>
                    <a:lnTo>
                      <a:pt x="15" y="20"/>
                    </a:lnTo>
                    <a:lnTo>
                      <a:pt x="10" y="20"/>
                    </a:lnTo>
                    <a:lnTo>
                      <a:pt x="10" y="25"/>
                    </a:lnTo>
                    <a:lnTo>
                      <a:pt x="5" y="25"/>
                    </a:lnTo>
                    <a:lnTo>
                      <a:pt x="5" y="30"/>
                    </a:lnTo>
                    <a:lnTo>
                      <a:pt x="0" y="36"/>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017" name="Freeform 548"/>
              <p:cNvSpPr>
                <a:spLocks/>
              </p:cNvSpPr>
              <p:nvPr/>
            </p:nvSpPr>
            <p:spPr bwMode="auto">
              <a:xfrm>
                <a:off x="5173" y="2710"/>
                <a:ext cx="20" cy="20"/>
              </a:xfrm>
              <a:custGeom>
                <a:avLst/>
                <a:gdLst>
                  <a:gd name="T0" fmla="*/ 0 w 20"/>
                  <a:gd name="T1" fmla="*/ 5 h 20"/>
                  <a:gd name="T2" fmla="*/ 5 w 20"/>
                  <a:gd name="T3" fmla="*/ 5 h 20"/>
                  <a:gd name="T4" fmla="*/ 5 w 20"/>
                  <a:gd name="T5" fmla="*/ 10 h 20"/>
                  <a:gd name="T6" fmla="*/ 10 w 20"/>
                  <a:gd name="T7" fmla="*/ 10 h 20"/>
                  <a:gd name="T8" fmla="*/ 10 w 20"/>
                  <a:gd name="T9" fmla="*/ 15 h 20"/>
                  <a:gd name="T10" fmla="*/ 15 w 20"/>
                  <a:gd name="T11" fmla="*/ 15 h 20"/>
                  <a:gd name="T12" fmla="*/ 15 w 20"/>
                  <a:gd name="T13" fmla="*/ 20 h 20"/>
                  <a:gd name="T14" fmla="*/ 20 w 20"/>
                  <a:gd name="T15" fmla="*/ 20 h 20"/>
                  <a:gd name="T16" fmla="*/ 20 w 20"/>
                  <a:gd name="T17" fmla="*/ 10 h 20"/>
                  <a:gd name="T18" fmla="*/ 15 w 20"/>
                  <a:gd name="T19" fmla="*/ 5 h 20"/>
                  <a:gd name="T20" fmla="*/ 15 w 20"/>
                  <a:gd name="T21" fmla="*/ 0 h 20"/>
                  <a:gd name="T22" fmla="*/ 10 w 20"/>
                  <a:gd name="T23" fmla="*/ 0 h 20"/>
                  <a:gd name="T24" fmla="*/ 5 w 20"/>
                  <a:gd name="T25" fmla="*/ 5 h 20"/>
                  <a:gd name="T26" fmla="*/ 0 w 20"/>
                  <a:gd name="T27" fmla="*/ 5 h 2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20"/>
                  <a:gd name="T44" fmla="*/ 20 w 20"/>
                  <a:gd name="T45" fmla="*/ 20 h 2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20">
                    <a:moveTo>
                      <a:pt x="0" y="5"/>
                    </a:moveTo>
                    <a:lnTo>
                      <a:pt x="5" y="5"/>
                    </a:lnTo>
                    <a:lnTo>
                      <a:pt x="5" y="10"/>
                    </a:lnTo>
                    <a:lnTo>
                      <a:pt x="10" y="10"/>
                    </a:lnTo>
                    <a:lnTo>
                      <a:pt x="10" y="15"/>
                    </a:lnTo>
                    <a:lnTo>
                      <a:pt x="15" y="15"/>
                    </a:lnTo>
                    <a:lnTo>
                      <a:pt x="15" y="20"/>
                    </a:lnTo>
                    <a:lnTo>
                      <a:pt x="20" y="20"/>
                    </a:lnTo>
                    <a:lnTo>
                      <a:pt x="20" y="10"/>
                    </a:lnTo>
                    <a:lnTo>
                      <a:pt x="15" y="5"/>
                    </a:lnTo>
                    <a:lnTo>
                      <a:pt x="15" y="0"/>
                    </a:lnTo>
                    <a:lnTo>
                      <a:pt x="10" y="0"/>
                    </a:lnTo>
                    <a:lnTo>
                      <a:pt x="5" y="5"/>
                    </a:lnTo>
                    <a:lnTo>
                      <a:pt x="0" y="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8018" name="Freeform 549"/>
              <p:cNvSpPr>
                <a:spLocks/>
              </p:cNvSpPr>
              <p:nvPr/>
            </p:nvSpPr>
            <p:spPr bwMode="auto">
              <a:xfrm>
                <a:off x="5147" y="2746"/>
                <a:ext cx="21" cy="10"/>
              </a:xfrm>
              <a:custGeom>
                <a:avLst/>
                <a:gdLst>
                  <a:gd name="T0" fmla="*/ 21 w 21"/>
                  <a:gd name="T1" fmla="*/ 10 h 10"/>
                  <a:gd name="T2" fmla="*/ 15 w 21"/>
                  <a:gd name="T3" fmla="*/ 10 h 10"/>
                  <a:gd name="T4" fmla="*/ 5 w 21"/>
                  <a:gd name="T5" fmla="*/ 0 h 10"/>
                  <a:gd name="T6" fmla="*/ 0 w 21"/>
                  <a:gd name="T7" fmla="*/ 0 h 10"/>
                  <a:gd name="T8" fmla="*/ 0 60000 65536"/>
                  <a:gd name="T9" fmla="*/ 0 60000 65536"/>
                  <a:gd name="T10" fmla="*/ 0 60000 65536"/>
                  <a:gd name="T11" fmla="*/ 0 60000 65536"/>
                  <a:gd name="T12" fmla="*/ 0 w 21"/>
                  <a:gd name="T13" fmla="*/ 0 h 10"/>
                  <a:gd name="T14" fmla="*/ 21 w 21"/>
                  <a:gd name="T15" fmla="*/ 10 h 10"/>
                </a:gdLst>
                <a:ahLst/>
                <a:cxnLst>
                  <a:cxn ang="T8">
                    <a:pos x="T0" y="T1"/>
                  </a:cxn>
                  <a:cxn ang="T9">
                    <a:pos x="T2" y="T3"/>
                  </a:cxn>
                  <a:cxn ang="T10">
                    <a:pos x="T4" y="T5"/>
                  </a:cxn>
                  <a:cxn ang="T11">
                    <a:pos x="T6" y="T7"/>
                  </a:cxn>
                </a:cxnLst>
                <a:rect l="T12" t="T13" r="T14" b="T15"/>
                <a:pathLst>
                  <a:path w="21" h="10">
                    <a:moveTo>
                      <a:pt x="21" y="10"/>
                    </a:moveTo>
                    <a:lnTo>
                      <a:pt x="15" y="10"/>
                    </a:lnTo>
                    <a:lnTo>
                      <a:pt x="5" y="0"/>
                    </a:lnTo>
                    <a:lnTo>
                      <a:pt x="0" y="0"/>
                    </a:lnTo>
                  </a:path>
                </a:pathLst>
              </a:custGeom>
              <a:noFill/>
              <a:ln w="7938">
                <a:solidFill>
                  <a:srgbClr val="FF1966"/>
                </a:solidFill>
                <a:round/>
                <a:headEnd/>
                <a:tailEnd/>
              </a:ln>
            </p:spPr>
            <p:txBody>
              <a:bodyPr/>
              <a:lstStyle/>
              <a:p>
                <a:endParaRPr lang="es-ES_tradnl">
                  <a:solidFill>
                    <a:srgbClr val="000000"/>
                  </a:solidFill>
                </a:endParaRPr>
              </a:p>
            </p:txBody>
          </p:sp>
          <p:sp>
            <p:nvSpPr>
              <p:cNvPr id="498019" name="Freeform 550"/>
              <p:cNvSpPr>
                <a:spLocks/>
              </p:cNvSpPr>
              <p:nvPr/>
            </p:nvSpPr>
            <p:spPr bwMode="auto">
              <a:xfrm>
                <a:off x="5147" y="2740"/>
                <a:ext cx="21" cy="16"/>
              </a:xfrm>
              <a:custGeom>
                <a:avLst/>
                <a:gdLst>
                  <a:gd name="T0" fmla="*/ 21 w 21"/>
                  <a:gd name="T1" fmla="*/ 16 h 16"/>
                  <a:gd name="T2" fmla="*/ 15 w 21"/>
                  <a:gd name="T3" fmla="*/ 16 h 16"/>
                  <a:gd name="T4" fmla="*/ 15 w 21"/>
                  <a:gd name="T5" fmla="*/ 11 h 16"/>
                  <a:gd name="T6" fmla="*/ 10 w 21"/>
                  <a:gd name="T7" fmla="*/ 11 h 16"/>
                  <a:gd name="T8" fmla="*/ 10 w 21"/>
                  <a:gd name="T9" fmla="*/ 6 h 16"/>
                  <a:gd name="T10" fmla="*/ 5 w 21"/>
                  <a:gd name="T11" fmla="*/ 6 h 16"/>
                  <a:gd name="T12" fmla="*/ 5 w 21"/>
                  <a:gd name="T13" fmla="*/ 0 h 16"/>
                  <a:gd name="T14" fmla="*/ 0 w 21"/>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6"/>
                  <a:gd name="T26" fmla="*/ 21 w 21"/>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6">
                    <a:moveTo>
                      <a:pt x="21" y="16"/>
                    </a:moveTo>
                    <a:lnTo>
                      <a:pt x="15" y="16"/>
                    </a:lnTo>
                    <a:lnTo>
                      <a:pt x="15" y="11"/>
                    </a:lnTo>
                    <a:lnTo>
                      <a:pt x="10" y="11"/>
                    </a:lnTo>
                    <a:lnTo>
                      <a:pt x="10" y="6"/>
                    </a:lnTo>
                    <a:lnTo>
                      <a:pt x="5" y="6"/>
                    </a:lnTo>
                    <a:lnTo>
                      <a:pt x="5" y="0"/>
                    </a:lnTo>
                    <a:lnTo>
                      <a:pt x="0" y="0"/>
                    </a:lnTo>
                  </a:path>
                </a:pathLst>
              </a:custGeom>
              <a:noFill/>
              <a:ln w="7938">
                <a:solidFill>
                  <a:srgbClr val="FF1E63"/>
                </a:solidFill>
                <a:round/>
                <a:headEnd/>
                <a:tailEnd/>
              </a:ln>
            </p:spPr>
            <p:txBody>
              <a:bodyPr/>
              <a:lstStyle/>
              <a:p>
                <a:endParaRPr lang="es-ES_tradnl">
                  <a:solidFill>
                    <a:srgbClr val="000000"/>
                  </a:solidFill>
                </a:endParaRPr>
              </a:p>
            </p:txBody>
          </p:sp>
          <p:sp>
            <p:nvSpPr>
              <p:cNvPr id="498020" name="Freeform 551"/>
              <p:cNvSpPr>
                <a:spLocks/>
              </p:cNvSpPr>
              <p:nvPr/>
            </p:nvSpPr>
            <p:spPr bwMode="auto">
              <a:xfrm>
                <a:off x="5147" y="2740"/>
                <a:ext cx="21" cy="16"/>
              </a:xfrm>
              <a:custGeom>
                <a:avLst/>
                <a:gdLst>
                  <a:gd name="T0" fmla="*/ 21 w 21"/>
                  <a:gd name="T1" fmla="*/ 16 h 16"/>
                  <a:gd name="T2" fmla="*/ 21 w 21"/>
                  <a:gd name="T3" fmla="*/ 11 h 16"/>
                  <a:gd name="T4" fmla="*/ 15 w 21"/>
                  <a:gd name="T5" fmla="*/ 11 h 16"/>
                  <a:gd name="T6" fmla="*/ 15 w 21"/>
                  <a:gd name="T7" fmla="*/ 6 h 16"/>
                  <a:gd name="T8" fmla="*/ 10 w 21"/>
                  <a:gd name="T9" fmla="*/ 6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5" y="11"/>
                    </a:lnTo>
                    <a:lnTo>
                      <a:pt x="15" y="6"/>
                    </a:lnTo>
                    <a:lnTo>
                      <a:pt x="10" y="6"/>
                    </a:lnTo>
                    <a:lnTo>
                      <a:pt x="10" y="0"/>
                    </a:lnTo>
                    <a:lnTo>
                      <a:pt x="0" y="0"/>
                    </a:lnTo>
                  </a:path>
                </a:pathLst>
              </a:custGeom>
              <a:noFill/>
              <a:ln w="7938">
                <a:solidFill>
                  <a:srgbClr val="FF2363"/>
                </a:solidFill>
                <a:round/>
                <a:headEnd/>
                <a:tailEnd/>
              </a:ln>
            </p:spPr>
            <p:txBody>
              <a:bodyPr/>
              <a:lstStyle/>
              <a:p>
                <a:endParaRPr lang="es-ES_tradnl">
                  <a:solidFill>
                    <a:srgbClr val="000000"/>
                  </a:solidFill>
                </a:endParaRPr>
              </a:p>
            </p:txBody>
          </p:sp>
          <p:sp>
            <p:nvSpPr>
              <p:cNvPr id="498021" name="Freeform 552"/>
              <p:cNvSpPr>
                <a:spLocks/>
              </p:cNvSpPr>
              <p:nvPr/>
            </p:nvSpPr>
            <p:spPr bwMode="auto">
              <a:xfrm>
                <a:off x="5152" y="2740"/>
                <a:ext cx="21" cy="16"/>
              </a:xfrm>
              <a:custGeom>
                <a:avLst/>
                <a:gdLst>
                  <a:gd name="T0" fmla="*/ 21 w 21"/>
                  <a:gd name="T1" fmla="*/ 16 h 16"/>
                  <a:gd name="T2" fmla="*/ 5 w 21"/>
                  <a:gd name="T3" fmla="*/ 0 h 16"/>
                  <a:gd name="T4" fmla="*/ 0 w 21"/>
                  <a:gd name="T5" fmla="*/ 0 h 16"/>
                  <a:gd name="T6" fmla="*/ 0 60000 65536"/>
                  <a:gd name="T7" fmla="*/ 0 60000 65536"/>
                  <a:gd name="T8" fmla="*/ 0 60000 65536"/>
                  <a:gd name="T9" fmla="*/ 0 w 21"/>
                  <a:gd name="T10" fmla="*/ 0 h 16"/>
                  <a:gd name="T11" fmla="*/ 21 w 21"/>
                  <a:gd name="T12" fmla="*/ 16 h 16"/>
                </a:gdLst>
                <a:ahLst/>
                <a:cxnLst>
                  <a:cxn ang="T6">
                    <a:pos x="T0" y="T1"/>
                  </a:cxn>
                  <a:cxn ang="T7">
                    <a:pos x="T2" y="T3"/>
                  </a:cxn>
                  <a:cxn ang="T8">
                    <a:pos x="T4" y="T5"/>
                  </a:cxn>
                </a:cxnLst>
                <a:rect l="T9" t="T10" r="T11" b="T12"/>
                <a:pathLst>
                  <a:path w="21" h="16">
                    <a:moveTo>
                      <a:pt x="21" y="16"/>
                    </a:moveTo>
                    <a:lnTo>
                      <a:pt x="5" y="0"/>
                    </a:lnTo>
                    <a:lnTo>
                      <a:pt x="0" y="0"/>
                    </a:lnTo>
                  </a:path>
                </a:pathLst>
              </a:custGeom>
              <a:noFill/>
              <a:ln w="7938">
                <a:solidFill>
                  <a:srgbClr val="FF2B60"/>
                </a:solidFill>
                <a:round/>
                <a:headEnd/>
                <a:tailEnd/>
              </a:ln>
            </p:spPr>
            <p:txBody>
              <a:bodyPr/>
              <a:lstStyle/>
              <a:p>
                <a:endParaRPr lang="es-ES_tradnl">
                  <a:solidFill>
                    <a:srgbClr val="000000"/>
                  </a:solidFill>
                </a:endParaRPr>
              </a:p>
            </p:txBody>
          </p:sp>
          <p:sp>
            <p:nvSpPr>
              <p:cNvPr id="498022" name="Freeform 553"/>
              <p:cNvSpPr>
                <a:spLocks/>
              </p:cNvSpPr>
              <p:nvPr/>
            </p:nvSpPr>
            <p:spPr bwMode="auto">
              <a:xfrm>
                <a:off x="5152" y="2735"/>
                <a:ext cx="21" cy="21"/>
              </a:xfrm>
              <a:custGeom>
                <a:avLst/>
                <a:gdLst>
                  <a:gd name="T0" fmla="*/ 21 w 21"/>
                  <a:gd name="T1" fmla="*/ 21 h 21"/>
                  <a:gd name="T2" fmla="*/ 21 w 21"/>
                  <a:gd name="T3" fmla="*/ 16 h 21"/>
                  <a:gd name="T4" fmla="*/ 16 w 21"/>
                  <a:gd name="T5" fmla="*/ 11 h 21"/>
                  <a:gd name="T6" fmla="*/ 10 w 21"/>
                  <a:gd name="T7" fmla="*/ 11 h 21"/>
                  <a:gd name="T8" fmla="*/ 10 w 21"/>
                  <a:gd name="T9" fmla="*/ 5 h 21"/>
                  <a:gd name="T10" fmla="*/ 5 w 21"/>
                  <a:gd name="T11" fmla="*/ 5 h 21"/>
                  <a:gd name="T12" fmla="*/ 5 w 21"/>
                  <a:gd name="T13" fmla="*/ 0 h 21"/>
                  <a:gd name="T14" fmla="*/ 0 w 21"/>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1"/>
                  <a:gd name="T26" fmla="*/ 21 w 21"/>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1">
                    <a:moveTo>
                      <a:pt x="21" y="21"/>
                    </a:moveTo>
                    <a:lnTo>
                      <a:pt x="21" y="16"/>
                    </a:lnTo>
                    <a:lnTo>
                      <a:pt x="16" y="11"/>
                    </a:lnTo>
                    <a:lnTo>
                      <a:pt x="10" y="11"/>
                    </a:lnTo>
                    <a:lnTo>
                      <a:pt x="10" y="5"/>
                    </a:lnTo>
                    <a:lnTo>
                      <a:pt x="5" y="5"/>
                    </a:lnTo>
                    <a:lnTo>
                      <a:pt x="5" y="0"/>
                    </a:lnTo>
                    <a:lnTo>
                      <a:pt x="0" y="0"/>
                    </a:lnTo>
                  </a:path>
                </a:pathLst>
              </a:custGeom>
              <a:noFill/>
              <a:ln w="7938">
                <a:solidFill>
                  <a:srgbClr val="FF305E"/>
                </a:solidFill>
                <a:round/>
                <a:headEnd/>
                <a:tailEnd/>
              </a:ln>
            </p:spPr>
            <p:txBody>
              <a:bodyPr/>
              <a:lstStyle/>
              <a:p>
                <a:endParaRPr lang="es-ES_tradnl">
                  <a:solidFill>
                    <a:srgbClr val="000000"/>
                  </a:solidFill>
                </a:endParaRPr>
              </a:p>
            </p:txBody>
          </p:sp>
          <p:sp>
            <p:nvSpPr>
              <p:cNvPr id="498023" name="Freeform 554"/>
              <p:cNvSpPr>
                <a:spLocks/>
              </p:cNvSpPr>
              <p:nvPr/>
            </p:nvSpPr>
            <p:spPr bwMode="auto">
              <a:xfrm>
                <a:off x="5152" y="2735"/>
                <a:ext cx="21" cy="16"/>
              </a:xfrm>
              <a:custGeom>
                <a:avLst/>
                <a:gdLst>
                  <a:gd name="T0" fmla="*/ 21 w 21"/>
                  <a:gd name="T1" fmla="*/ 16 h 16"/>
                  <a:gd name="T2" fmla="*/ 21 w 21"/>
                  <a:gd name="T3" fmla="*/ 11 h 16"/>
                  <a:gd name="T4" fmla="*/ 16 w 21"/>
                  <a:gd name="T5" fmla="*/ 11 h 16"/>
                  <a:gd name="T6" fmla="*/ 16 w 21"/>
                  <a:gd name="T7" fmla="*/ 5 h 16"/>
                  <a:gd name="T8" fmla="*/ 10 w 21"/>
                  <a:gd name="T9" fmla="*/ 5 h 16"/>
                  <a:gd name="T10" fmla="*/ 10 w 21"/>
                  <a:gd name="T11" fmla="*/ 0 h 16"/>
                  <a:gd name="T12" fmla="*/ 0 w 21"/>
                  <a:gd name="T13" fmla="*/ 0 h 16"/>
                  <a:gd name="T14" fmla="*/ 0 60000 65536"/>
                  <a:gd name="T15" fmla="*/ 0 60000 65536"/>
                  <a:gd name="T16" fmla="*/ 0 60000 65536"/>
                  <a:gd name="T17" fmla="*/ 0 60000 65536"/>
                  <a:gd name="T18" fmla="*/ 0 60000 65536"/>
                  <a:gd name="T19" fmla="*/ 0 60000 65536"/>
                  <a:gd name="T20" fmla="*/ 0 60000 65536"/>
                  <a:gd name="T21" fmla="*/ 0 w 21"/>
                  <a:gd name="T22" fmla="*/ 0 h 16"/>
                  <a:gd name="T23" fmla="*/ 21 w 2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6">
                    <a:moveTo>
                      <a:pt x="21" y="16"/>
                    </a:moveTo>
                    <a:lnTo>
                      <a:pt x="21" y="11"/>
                    </a:lnTo>
                    <a:lnTo>
                      <a:pt x="16" y="11"/>
                    </a:lnTo>
                    <a:lnTo>
                      <a:pt x="16" y="5"/>
                    </a:lnTo>
                    <a:lnTo>
                      <a:pt x="10" y="5"/>
                    </a:lnTo>
                    <a:lnTo>
                      <a:pt x="10" y="0"/>
                    </a:lnTo>
                    <a:lnTo>
                      <a:pt x="0" y="0"/>
                    </a:lnTo>
                  </a:path>
                </a:pathLst>
              </a:custGeom>
              <a:noFill/>
              <a:ln w="7938">
                <a:solidFill>
                  <a:srgbClr val="FF355E"/>
                </a:solidFill>
                <a:round/>
                <a:headEnd/>
                <a:tailEnd/>
              </a:ln>
            </p:spPr>
            <p:txBody>
              <a:bodyPr/>
              <a:lstStyle/>
              <a:p>
                <a:endParaRPr lang="es-ES_tradnl">
                  <a:solidFill>
                    <a:srgbClr val="000000"/>
                  </a:solidFill>
                </a:endParaRPr>
              </a:p>
            </p:txBody>
          </p:sp>
          <p:sp>
            <p:nvSpPr>
              <p:cNvPr id="498024" name="Freeform 555"/>
              <p:cNvSpPr>
                <a:spLocks/>
              </p:cNvSpPr>
              <p:nvPr/>
            </p:nvSpPr>
            <p:spPr bwMode="auto">
              <a:xfrm>
                <a:off x="5157" y="2730"/>
                <a:ext cx="21" cy="21"/>
              </a:xfrm>
              <a:custGeom>
                <a:avLst/>
                <a:gdLst>
                  <a:gd name="T0" fmla="*/ 21 w 21"/>
                  <a:gd name="T1" fmla="*/ 21 h 21"/>
                  <a:gd name="T2" fmla="*/ 16 w 21"/>
                  <a:gd name="T3" fmla="*/ 16 h 21"/>
                  <a:gd name="T4" fmla="*/ 16 w 21"/>
                  <a:gd name="T5" fmla="*/ 10 h 21"/>
                  <a:gd name="T6" fmla="*/ 11 w 21"/>
                  <a:gd name="T7" fmla="*/ 10 h 21"/>
                  <a:gd name="T8" fmla="*/ 11 w 21"/>
                  <a:gd name="T9" fmla="*/ 5 h 21"/>
                  <a:gd name="T10" fmla="*/ 0 w 21"/>
                  <a:gd name="T11" fmla="*/ 5 h 21"/>
                  <a:gd name="T12" fmla="*/ 0 w 21"/>
                  <a:gd name="T13" fmla="*/ 0 h 21"/>
                  <a:gd name="T14" fmla="*/ 0 60000 65536"/>
                  <a:gd name="T15" fmla="*/ 0 60000 65536"/>
                  <a:gd name="T16" fmla="*/ 0 60000 65536"/>
                  <a:gd name="T17" fmla="*/ 0 60000 65536"/>
                  <a:gd name="T18" fmla="*/ 0 60000 65536"/>
                  <a:gd name="T19" fmla="*/ 0 60000 65536"/>
                  <a:gd name="T20" fmla="*/ 0 60000 65536"/>
                  <a:gd name="T21" fmla="*/ 0 w 21"/>
                  <a:gd name="T22" fmla="*/ 0 h 21"/>
                  <a:gd name="T23" fmla="*/ 21 w 21"/>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1">
                    <a:moveTo>
                      <a:pt x="21" y="21"/>
                    </a:moveTo>
                    <a:lnTo>
                      <a:pt x="16" y="16"/>
                    </a:lnTo>
                    <a:lnTo>
                      <a:pt x="16" y="10"/>
                    </a:lnTo>
                    <a:lnTo>
                      <a:pt x="11" y="10"/>
                    </a:lnTo>
                    <a:lnTo>
                      <a:pt x="11" y="5"/>
                    </a:lnTo>
                    <a:lnTo>
                      <a:pt x="0" y="5"/>
                    </a:lnTo>
                    <a:lnTo>
                      <a:pt x="0" y="0"/>
                    </a:lnTo>
                  </a:path>
                </a:pathLst>
              </a:custGeom>
              <a:noFill/>
              <a:ln w="7938">
                <a:solidFill>
                  <a:srgbClr val="FF3A5B"/>
                </a:solidFill>
                <a:round/>
                <a:headEnd/>
                <a:tailEnd/>
              </a:ln>
            </p:spPr>
            <p:txBody>
              <a:bodyPr/>
              <a:lstStyle/>
              <a:p>
                <a:endParaRPr lang="es-ES_tradnl">
                  <a:solidFill>
                    <a:srgbClr val="000000"/>
                  </a:solidFill>
                </a:endParaRPr>
              </a:p>
            </p:txBody>
          </p:sp>
          <p:sp>
            <p:nvSpPr>
              <p:cNvPr id="498025" name="Freeform 556"/>
              <p:cNvSpPr>
                <a:spLocks/>
              </p:cNvSpPr>
              <p:nvPr/>
            </p:nvSpPr>
            <p:spPr bwMode="auto">
              <a:xfrm>
                <a:off x="5157" y="2730"/>
                <a:ext cx="21" cy="21"/>
              </a:xfrm>
              <a:custGeom>
                <a:avLst/>
                <a:gdLst>
                  <a:gd name="T0" fmla="*/ 21 w 21"/>
                  <a:gd name="T1" fmla="*/ 21 h 21"/>
                  <a:gd name="T2" fmla="*/ 21 w 21"/>
                  <a:gd name="T3" fmla="*/ 16 h 21"/>
                  <a:gd name="T4" fmla="*/ 11 w 21"/>
                  <a:gd name="T5" fmla="*/ 5 h 21"/>
                  <a:gd name="T6" fmla="*/ 5 w 21"/>
                  <a:gd name="T7" fmla="*/ 5 h 21"/>
                  <a:gd name="T8" fmla="*/ 5 w 21"/>
                  <a:gd name="T9" fmla="*/ 0 h 21"/>
                  <a:gd name="T10" fmla="*/ 0 w 21"/>
                  <a:gd name="T11" fmla="*/ 0 h 21"/>
                  <a:gd name="T12" fmla="*/ 0 60000 65536"/>
                  <a:gd name="T13" fmla="*/ 0 60000 65536"/>
                  <a:gd name="T14" fmla="*/ 0 60000 65536"/>
                  <a:gd name="T15" fmla="*/ 0 60000 65536"/>
                  <a:gd name="T16" fmla="*/ 0 60000 65536"/>
                  <a:gd name="T17" fmla="*/ 0 60000 65536"/>
                  <a:gd name="T18" fmla="*/ 0 w 21"/>
                  <a:gd name="T19" fmla="*/ 0 h 21"/>
                  <a:gd name="T20" fmla="*/ 21 w 2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1" h="21">
                    <a:moveTo>
                      <a:pt x="21" y="21"/>
                    </a:moveTo>
                    <a:lnTo>
                      <a:pt x="21" y="16"/>
                    </a:lnTo>
                    <a:lnTo>
                      <a:pt x="11" y="5"/>
                    </a:lnTo>
                    <a:lnTo>
                      <a:pt x="5" y="5"/>
                    </a:lnTo>
                    <a:lnTo>
                      <a:pt x="5" y="0"/>
                    </a:lnTo>
                    <a:lnTo>
                      <a:pt x="0" y="0"/>
                    </a:lnTo>
                  </a:path>
                </a:pathLst>
              </a:custGeom>
              <a:noFill/>
              <a:ln w="7938">
                <a:solidFill>
                  <a:srgbClr val="FF3F59"/>
                </a:solidFill>
                <a:round/>
                <a:headEnd/>
                <a:tailEnd/>
              </a:ln>
            </p:spPr>
            <p:txBody>
              <a:bodyPr/>
              <a:lstStyle/>
              <a:p>
                <a:endParaRPr lang="es-ES_tradnl">
                  <a:solidFill>
                    <a:srgbClr val="000000"/>
                  </a:solidFill>
                </a:endParaRPr>
              </a:p>
            </p:txBody>
          </p:sp>
          <p:sp>
            <p:nvSpPr>
              <p:cNvPr id="498026" name="Freeform 557"/>
              <p:cNvSpPr>
                <a:spLocks/>
              </p:cNvSpPr>
              <p:nvPr/>
            </p:nvSpPr>
            <p:spPr bwMode="auto">
              <a:xfrm>
                <a:off x="5127" y="2710"/>
                <a:ext cx="51" cy="56"/>
              </a:xfrm>
              <a:custGeom>
                <a:avLst/>
                <a:gdLst>
                  <a:gd name="T0" fmla="*/ 20 w 51"/>
                  <a:gd name="T1" fmla="*/ 5 h 56"/>
                  <a:gd name="T2" fmla="*/ 20 w 51"/>
                  <a:gd name="T3" fmla="*/ 15 h 56"/>
                  <a:gd name="T4" fmla="*/ 15 w 51"/>
                  <a:gd name="T5" fmla="*/ 20 h 56"/>
                  <a:gd name="T6" fmla="*/ 15 w 51"/>
                  <a:gd name="T7" fmla="*/ 30 h 56"/>
                  <a:gd name="T8" fmla="*/ 10 w 51"/>
                  <a:gd name="T9" fmla="*/ 30 h 56"/>
                  <a:gd name="T10" fmla="*/ 10 w 51"/>
                  <a:gd name="T11" fmla="*/ 36 h 56"/>
                  <a:gd name="T12" fmla="*/ 0 w 51"/>
                  <a:gd name="T13" fmla="*/ 46 h 56"/>
                  <a:gd name="T14" fmla="*/ 0 w 51"/>
                  <a:gd name="T15" fmla="*/ 56 h 56"/>
                  <a:gd name="T16" fmla="*/ 0 w 51"/>
                  <a:gd name="T17" fmla="*/ 46 h 56"/>
                  <a:gd name="T18" fmla="*/ 5 w 51"/>
                  <a:gd name="T19" fmla="*/ 46 h 56"/>
                  <a:gd name="T20" fmla="*/ 5 w 51"/>
                  <a:gd name="T21" fmla="*/ 41 h 56"/>
                  <a:gd name="T22" fmla="*/ 10 w 51"/>
                  <a:gd name="T23" fmla="*/ 41 h 56"/>
                  <a:gd name="T24" fmla="*/ 10 w 51"/>
                  <a:gd name="T25" fmla="*/ 36 h 56"/>
                  <a:gd name="T26" fmla="*/ 20 w 51"/>
                  <a:gd name="T27" fmla="*/ 36 h 56"/>
                  <a:gd name="T28" fmla="*/ 25 w 51"/>
                  <a:gd name="T29" fmla="*/ 30 h 56"/>
                  <a:gd name="T30" fmla="*/ 30 w 51"/>
                  <a:gd name="T31" fmla="*/ 30 h 56"/>
                  <a:gd name="T32" fmla="*/ 30 w 51"/>
                  <a:gd name="T33" fmla="*/ 25 h 56"/>
                  <a:gd name="T34" fmla="*/ 35 w 51"/>
                  <a:gd name="T35" fmla="*/ 25 h 56"/>
                  <a:gd name="T36" fmla="*/ 41 w 51"/>
                  <a:gd name="T37" fmla="*/ 20 h 56"/>
                  <a:gd name="T38" fmla="*/ 41 w 51"/>
                  <a:gd name="T39" fmla="*/ 15 h 56"/>
                  <a:gd name="T40" fmla="*/ 46 w 51"/>
                  <a:gd name="T41" fmla="*/ 15 h 56"/>
                  <a:gd name="T42" fmla="*/ 46 w 51"/>
                  <a:gd name="T43" fmla="*/ 10 h 56"/>
                  <a:gd name="T44" fmla="*/ 51 w 51"/>
                  <a:gd name="T45" fmla="*/ 5 h 56"/>
                  <a:gd name="T46" fmla="*/ 51 w 51"/>
                  <a:gd name="T47" fmla="*/ 0 h 56"/>
                  <a:gd name="T48" fmla="*/ 25 w 51"/>
                  <a:gd name="T49" fmla="*/ 0 h 56"/>
                  <a:gd name="T50" fmla="*/ 25 w 51"/>
                  <a:gd name="T51" fmla="*/ 5 h 56"/>
                  <a:gd name="T52" fmla="*/ 20 w 51"/>
                  <a:gd name="T53" fmla="*/ 5 h 5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1"/>
                  <a:gd name="T82" fmla="*/ 0 h 56"/>
                  <a:gd name="T83" fmla="*/ 51 w 51"/>
                  <a:gd name="T84" fmla="*/ 56 h 5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1" h="56">
                    <a:moveTo>
                      <a:pt x="20" y="5"/>
                    </a:moveTo>
                    <a:lnTo>
                      <a:pt x="20" y="15"/>
                    </a:lnTo>
                    <a:lnTo>
                      <a:pt x="15" y="20"/>
                    </a:lnTo>
                    <a:lnTo>
                      <a:pt x="15" y="30"/>
                    </a:lnTo>
                    <a:lnTo>
                      <a:pt x="10" y="30"/>
                    </a:lnTo>
                    <a:lnTo>
                      <a:pt x="10" y="36"/>
                    </a:lnTo>
                    <a:lnTo>
                      <a:pt x="0" y="46"/>
                    </a:lnTo>
                    <a:lnTo>
                      <a:pt x="0" y="56"/>
                    </a:lnTo>
                    <a:lnTo>
                      <a:pt x="0" y="46"/>
                    </a:lnTo>
                    <a:lnTo>
                      <a:pt x="5" y="46"/>
                    </a:lnTo>
                    <a:lnTo>
                      <a:pt x="5" y="41"/>
                    </a:lnTo>
                    <a:lnTo>
                      <a:pt x="10" y="41"/>
                    </a:lnTo>
                    <a:lnTo>
                      <a:pt x="10" y="36"/>
                    </a:lnTo>
                    <a:lnTo>
                      <a:pt x="20" y="36"/>
                    </a:lnTo>
                    <a:lnTo>
                      <a:pt x="25" y="30"/>
                    </a:lnTo>
                    <a:lnTo>
                      <a:pt x="30" y="30"/>
                    </a:lnTo>
                    <a:lnTo>
                      <a:pt x="30" y="25"/>
                    </a:lnTo>
                    <a:lnTo>
                      <a:pt x="35" y="25"/>
                    </a:lnTo>
                    <a:lnTo>
                      <a:pt x="41" y="20"/>
                    </a:lnTo>
                    <a:lnTo>
                      <a:pt x="41" y="15"/>
                    </a:lnTo>
                    <a:lnTo>
                      <a:pt x="46" y="15"/>
                    </a:lnTo>
                    <a:lnTo>
                      <a:pt x="46" y="10"/>
                    </a:lnTo>
                    <a:lnTo>
                      <a:pt x="51" y="5"/>
                    </a:lnTo>
                    <a:lnTo>
                      <a:pt x="51" y="0"/>
                    </a:lnTo>
                    <a:lnTo>
                      <a:pt x="25" y="0"/>
                    </a:lnTo>
                    <a:lnTo>
                      <a:pt x="25" y="5"/>
                    </a:lnTo>
                    <a:lnTo>
                      <a:pt x="20" y="5"/>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027" name="Freeform 558"/>
              <p:cNvSpPr>
                <a:spLocks/>
              </p:cNvSpPr>
              <p:nvPr/>
            </p:nvSpPr>
            <p:spPr bwMode="auto">
              <a:xfrm>
                <a:off x="5147" y="2710"/>
                <a:ext cx="31" cy="15"/>
              </a:xfrm>
              <a:custGeom>
                <a:avLst/>
                <a:gdLst>
                  <a:gd name="T0" fmla="*/ 0 w 31"/>
                  <a:gd name="T1" fmla="*/ 5 h 15"/>
                  <a:gd name="T2" fmla="*/ 0 w 31"/>
                  <a:gd name="T3" fmla="*/ 15 h 15"/>
                  <a:gd name="T4" fmla="*/ 5 w 31"/>
                  <a:gd name="T5" fmla="*/ 10 h 15"/>
                  <a:gd name="T6" fmla="*/ 26 w 31"/>
                  <a:gd name="T7" fmla="*/ 10 h 15"/>
                  <a:gd name="T8" fmla="*/ 31 w 31"/>
                  <a:gd name="T9" fmla="*/ 5 h 15"/>
                  <a:gd name="T10" fmla="*/ 31 w 31"/>
                  <a:gd name="T11" fmla="*/ 0 h 15"/>
                  <a:gd name="T12" fmla="*/ 21 w 31"/>
                  <a:gd name="T13" fmla="*/ 0 h 15"/>
                  <a:gd name="T14" fmla="*/ 15 w 31"/>
                  <a:gd name="T15" fmla="*/ 5 h 15"/>
                  <a:gd name="T16" fmla="*/ 0 w 31"/>
                  <a:gd name="T17" fmla="*/ 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0" y="5"/>
                    </a:moveTo>
                    <a:lnTo>
                      <a:pt x="0" y="15"/>
                    </a:lnTo>
                    <a:lnTo>
                      <a:pt x="5" y="10"/>
                    </a:lnTo>
                    <a:lnTo>
                      <a:pt x="26" y="10"/>
                    </a:lnTo>
                    <a:lnTo>
                      <a:pt x="31" y="5"/>
                    </a:lnTo>
                    <a:lnTo>
                      <a:pt x="31" y="0"/>
                    </a:lnTo>
                    <a:lnTo>
                      <a:pt x="21" y="0"/>
                    </a:lnTo>
                    <a:lnTo>
                      <a:pt x="15" y="5"/>
                    </a:lnTo>
                    <a:lnTo>
                      <a:pt x="0" y="5"/>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8028" name="Line 559"/>
              <p:cNvSpPr>
                <a:spLocks noChangeShapeType="1"/>
              </p:cNvSpPr>
              <p:nvPr/>
            </p:nvSpPr>
            <p:spPr bwMode="auto">
              <a:xfrm flipH="1">
                <a:off x="5137" y="2746"/>
                <a:ext cx="10" cy="1"/>
              </a:xfrm>
              <a:prstGeom prst="line">
                <a:avLst/>
              </a:prstGeom>
              <a:noFill/>
              <a:ln w="7938">
                <a:solidFill>
                  <a:srgbClr val="FF1966"/>
                </a:solidFill>
                <a:round/>
                <a:headEnd/>
                <a:tailEnd/>
              </a:ln>
            </p:spPr>
            <p:txBody>
              <a:bodyPr/>
              <a:lstStyle/>
              <a:p>
                <a:endParaRPr lang="es-ES_tradnl">
                  <a:solidFill>
                    <a:srgbClr val="000000"/>
                  </a:solidFill>
                </a:endParaRPr>
              </a:p>
            </p:txBody>
          </p:sp>
          <p:sp>
            <p:nvSpPr>
              <p:cNvPr id="498029" name="Freeform 560"/>
              <p:cNvSpPr>
                <a:spLocks/>
              </p:cNvSpPr>
              <p:nvPr/>
            </p:nvSpPr>
            <p:spPr bwMode="auto">
              <a:xfrm>
                <a:off x="5137" y="2740"/>
                <a:ext cx="10" cy="6"/>
              </a:xfrm>
              <a:custGeom>
                <a:avLst/>
                <a:gdLst>
                  <a:gd name="T0" fmla="*/ 10 w 10"/>
                  <a:gd name="T1" fmla="*/ 6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6"/>
                    </a:moveTo>
                    <a:lnTo>
                      <a:pt x="5" y="0"/>
                    </a:lnTo>
                    <a:lnTo>
                      <a:pt x="5" y="6"/>
                    </a:lnTo>
                    <a:lnTo>
                      <a:pt x="0" y="6"/>
                    </a:lnTo>
                  </a:path>
                </a:pathLst>
              </a:custGeom>
              <a:noFill/>
              <a:ln w="7938">
                <a:solidFill>
                  <a:srgbClr val="FF1E63"/>
                </a:solidFill>
                <a:round/>
                <a:headEnd/>
                <a:tailEnd/>
              </a:ln>
            </p:spPr>
            <p:txBody>
              <a:bodyPr/>
              <a:lstStyle/>
              <a:p>
                <a:endParaRPr lang="es-ES_tradnl">
                  <a:solidFill>
                    <a:srgbClr val="000000"/>
                  </a:solidFill>
                </a:endParaRPr>
              </a:p>
            </p:txBody>
          </p:sp>
          <p:sp>
            <p:nvSpPr>
              <p:cNvPr id="498030" name="Line 561"/>
              <p:cNvSpPr>
                <a:spLocks noChangeShapeType="1"/>
              </p:cNvSpPr>
              <p:nvPr/>
            </p:nvSpPr>
            <p:spPr bwMode="auto">
              <a:xfrm flipH="1">
                <a:off x="5137" y="2740"/>
                <a:ext cx="15" cy="1"/>
              </a:xfrm>
              <a:prstGeom prst="line">
                <a:avLst/>
              </a:prstGeom>
              <a:noFill/>
              <a:ln w="7938">
                <a:solidFill>
                  <a:srgbClr val="FF2363"/>
                </a:solidFill>
                <a:round/>
                <a:headEnd/>
                <a:tailEnd/>
              </a:ln>
            </p:spPr>
            <p:txBody>
              <a:bodyPr/>
              <a:lstStyle/>
              <a:p>
                <a:endParaRPr lang="es-ES_tradnl">
                  <a:solidFill>
                    <a:srgbClr val="000000"/>
                  </a:solidFill>
                </a:endParaRPr>
              </a:p>
            </p:txBody>
          </p:sp>
          <p:sp>
            <p:nvSpPr>
              <p:cNvPr id="498031" name="Line 562"/>
              <p:cNvSpPr>
                <a:spLocks noChangeShapeType="1"/>
              </p:cNvSpPr>
              <p:nvPr/>
            </p:nvSpPr>
            <p:spPr bwMode="auto">
              <a:xfrm flipH="1">
                <a:off x="5142" y="2740"/>
                <a:ext cx="10" cy="1"/>
              </a:xfrm>
              <a:prstGeom prst="line">
                <a:avLst/>
              </a:prstGeom>
              <a:noFill/>
              <a:ln w="7938">
                <a:solidFill>
                  <a:srgbClr val="FF2860"/>
                </a:solidFill>
                <a:round/>
                <a:headEnd/>
                <a:tailEnd/>
              </a:ln>
            </p:spPr>
            <p:txBody>
              <a:bodyPr/>
              <a:lstStyle/>
              <a:p>
                <a:endParaRPr lang="es-ES_tradnl">
                  <a:solidFill>
                    <a:srgbClr val="000000"/>
                  </a:solidFill>
                </a:endParaRPr>
              </a:p>
            </p:txBody>
          </p:sp>
          <p:sp>
            <p:nvSpPr>
              <p:cNvPr id="498032" name="Line 563"/>
              <p:cNvSpPr>
                <a:spLocks noChangeShapeType="1"/>
              </p:cNvSpPr>
              <p:nvPr/>
            </p:nvSpPr>
            <p:spPr bwMode="auto">
              <a:xfrm flipH="1">
                <a:off x="5142" y="2740"/>
                <a:ext cx="10" cy="1"/>
              </a:xfrm>
              <a:prstGeom prst="line">
                <a:avLst/>
              </a:prstGeom>
              <a:noFill/>
              <a:ln w="7938">
                <a:solidFill>
                  <a:srgbClr val="FF2D5E"/>
                </a:solidFill>
                <a:round/>
                <a:headEnd/>
                <a:tailEnd/>
              </a:ln>
            </p:spPr>
            <p:txBody>
              <a:bodyPr/>
              <a:lstStyle/>
              <a:p>
                <a:endParaRPr lang="es-ES_tradnl">
                  <a:solidFill>
                    <a:srgbClr val="000000"/>
                  </a:solidFill>
                </a:endParaRPr>
              </a:p>
            </p:txBody>
          </p:sp>
          <p:sp>
            <p:nvSpPr>
              <p:cNvPr id="498033" name="Freeform 564"/>
              <p:cNvSpPr>
                <a:spLocks/>
              </p:cNvSpPr>
              <p:nvPr/>
            </p:nvSpPr>
            <p:spPr bwMode="auto">
              <a:xfrm>
                <a:off x="5142" y="2735"/>
                <a:ext cx="15" cy="5"/>
              </a:xfrm>
              <a:custGeom>
                <a:avLst/>
                <a:gdLst>
                  <a:gd name="T0" fmla="*/ 15 w 15"/>
                  <a:gd name="T1" fmla="*/ 5 h 5"/>
                  <a:gd name="T2" fmla="*/ 10 w 15"/>
                  <a:gd name="T3" fmla="*/ 0 h 5"/>
                  <a:gd name="T4" fmla="*/ 0 w 15"/>
                  <a:gd name="T5" fmla="*/ 0 h 5"/>
                  <a:gd name="T6" fmla="*/ 0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0"/>
                    </a:lnTo>
                    <a:lnTo>
                      <a:pt x="0" y="0"/>
                    </a:lnTo>
                    <a:lnTo>
                      <a:pt x="0" y="5"/>
                    </a:lnTo>
                  </a:path>
                </a:pathLst>
              </a:custGeom>
              <a:noFill/>
              <a:ln w="7938">
                <a:solidFill>
                  <a:srgbClr val="FF305E"/>
                </a:solidFill>
                <a:round/>
                <a:headEnd/>
                <a:tailEnd/>
              </a:ln>
            </p:spPr>
            <p:txBody>
              <a:bodyPr/>
              <a:lstStyle/>
              <a:p>
                <a:endParaRPr lang="es-ES_tradnl">
                  <a:solidFill>
                    <a:srgbClr val="000000"/>
                  </a:solidFill>
                </a:endParaRPr>
              </a:p>
            </p:txBody>
          </p:sp>
          <p:sp>
            <p:nvSpPr>
              <p:cNvPr id="498034" name="Line 565"/>
              <p:cNvSpPr>
                <a:spLocks noChangeShapeType="1"/>
              </p:cNvSpPr>
              <p:nvPr/>
            </p:nvSpPr>
            <p:spPr bwMode="auto">
              <a:xfrm flipH="1">
                <a:off x="5142" y="2735"/>
                <a:ext cx="15" cy="1"/>
              </a:xfrm>
              <a:prstGeom prst="line">
                <a:avLst/>
              </a:prstGeom>
              <a:noFill/>
              <a:ln w="7938">
                <a:solidFill>
                  <a:srgbClr val="FF355B"/>
                </a:solidFill>
                <a:round/>
                <a:headEnd/>
                <a:tailEnd/>
              </a:ln>
            </p:spPr>
            <p:txBody>
              <a:bodyPr/>
              <a:lstStyle/>
              <a:p>
                <a:endParaRPr lang="es-ES_tradnl">
                  <a:solidFill>
                    <a:srgbClr val="000000"/>
                  </a:solidFill>
                </a:endParaRPr>
              </a:p>
            </p:txBody>
          </p:sp>
          <p:sp>
            <p:nvSpPr>
              <p:cNvPr id="498035" name="Line 566"/>
              <p:cNvSpPr>
                <a:spLocks noChangeShapeType="1"/>
              </p:cNvSpPr>
              <p:nvPr/>
            </p:nvSpPr>
            <p:spPr bwMode="auto">
              <a:xfrm flipH="1">
                <a:off x="5142" y="2735"/>
                <a:ext cx="15" cy="1"/>
              </a:xfrm>
              <a:prstGeom prst="line">
                <a:avLst/>
              </a:prstGeom>
              <a:noFill/>
              <a:ln w="7938">
                <a:solidFill>
                  <a:srgbClr val="FF3A5B"/>
                </a:solidFill>
                <a:round/>
                <a:headEnd/>
                <a:tailEnd/>
              </a:ln>
            </p:spPr>
            <p:txBody>
              <a:bodyPr/>
              <a:lstStyle/>
              <a:p>
                <a:endParaRPr lang="es-ES_tradnl">
                  <a:solidFill>
                    <a:srgbClr val="000000"/>
                  </a:solidFill>
                </a:endParaRPr>
              </a:p>
            </p:txBody>
          </p:sp>
          <p:sp>
            <p:nvSpPr>
              <p:cNvPr id="498036" name="Freeform 567"/>
              <p:cNvSpPr>
                <a:spLocks/>
              </p:cNvSpPr>
              <p:nvPr/>
            </p:nvSpPr>
            <p:spPr bwMode="auto">
              <a:xfrm>
                <a:off x="5142" y="2730"/>
                <a:ext cx="20" cy="5"/>
              </a:xfrm>
              <a:custGeom>
                <a:avLst/>
                <a:gdLst>
                  <a:gd name="T0" fmla="*/ 20 w 20"/>
                  <a:gd name="T1" fmla="*/ 5 h 5"/>
                  <a:gd name="T2" fmla="*/ 15 w 20"/>
                  <a:gd name="T3" fmla="*/ 0 h 5"/>
                  <a:gd name="T4" fmla="*/ 5 w 20"/>
                  <a:gd name="T5" fmla="*/ 0 h 5"/>
                  <a:gd name="T6" fmla="*/ 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5" y="0"/>
                    </a:lnTo>
                    <a:lnTo>
                      <a:pt x="5" y="0"/>
                    </a:lnTo>
                    <a:lnTo>
                      <a:pt x="0" y="5"/>
                    </a:lnTo>
                  </a:path>
                </a:pathLst>
              </a:custGeom>
              <a:noFill/>
              <a:ln w="7938">
                <a:solidFill>
                  <a:srgbClr val="FF3F59"/>
                </a:solidFill>
                <a:round/>
                <a:headEnd/>
                <a:tailEnd/>
              </a:ln>
            </p:spPr>
            <p:txBody>
              <a:bodyPr/>
              <a:lstStyle/>
              <a:p>
                <a:endParaRPr lang="es-ES_tradnl">
                  <a:solidFill>
                    <a:srgbClr val="000000"/>
                  </a:solidFill>
                </a:endParaRPr>
              </a:p>
            </p:txBody>
          </p:sp>
          <p:sp>
            <p:nvSpPr>
              <p:cNvPr id="498037" name="Freeform 568"/>
              <p:cNvSpPr>
                <a:spLocks/>
              </p:cNvSpPr>
              <p:nvPr/>
            </p:nvSpPr>
            <p:spPr bwMode="auto">
              <a:xfrm>
                <a:off x="5157" y="2725"/>
                <a:ext cx="46" cy="57"/>
              </a:xfrm>
              <a:custGeom>
                <a:avLst/>
                <a:gdLst>
                  <a:gd name="T0" fmla="*/ 0 w 46"/>
                  <a:gd name="T1" fmla="*/ 57 h 57"/>
                  <a:gd name="T2" fmla="*/ 5 w 46"/>
                  <a:gd name="T3" fmla="*/ 51 h 57"/>
                  <a:gd name="T4" fmla="*/ 5 w 46"/>
                  <a:gd name="T5" fmla="*/ 46 h 57"/>
                  <a:gd name="T6" fmla="*/ 11 w 46"/>
                  <a:gd name="T7" fmla="*/ 41 h 57"/>
                  <a:gd name="T8" fmla="*/ 11 w 46"/>
                  <a:gd name="T9" fmla="*/ 31 h 57"/>
                  <a:gd name="T10" fmla="*/ 16 w 46"/>
                  <a:gd name="T11" fmla="*/ 26 h 57"/>
                  <a:gd name="T12" fmla="*/ 16 w 46"/>
                  <a:gd name="T13" fmla="*/ 21 h 57"/>
                  <a:gd name="T14" fmla="*/ 21 w 46"/>
                  <a:gd name="T15" fmla="*/ 15 h 57"/>
                  <a:gd name="T16" fmla="*/ 21 w 46"/>
                  <a:gd name="T17" fmla="*/ 10 h 57"/>
                  <a:gd name="T18" fmla="*/ 26 w 46"/>
                  <a:gd name="T19" fmla="*/ 10 h 57"/>
                  <a:gd name="T20" fmla="*/ 26 w 46"/>
                  <a:gd name="T21" fmla="*/ 5 h 57"/>
                  <a:gd name="T22" fmla="*/ 31 w 46"/>
                  <a:gd name="T23" fmla="*/ 5 h 57"/>
                  <a:gd name="T24" fmla="*/ 31 w 46"/>
                  <a:gd name="T25" fmla="*/ 0 h 57"/>
                  <a:gd name="T26" fmla="*/ 41 w 46"/>
                  <a:gd name="T27" fmla="*/ 0 h 57"/>
                  <a:gd name="T28" fmla="*/ 41 w 46"/>
                  <a:gd name="T29" fmla="*/ 5 h 57"/>
                  <a:gd name="T30" fmla="*/ 46 w 46"/>
                  <a:gd name="T31" fmla="*/ 10 h 57"/>
                  <a:gd name="T32" fmla="*/ 46 w 46"/>
                  <a:gd name="T33" fmla="*/ 36 h 57"/>
                  <a:gd name="T34" fmla="*/ 41 w 46"/>
                  <a:gd name="T35" fmla="*/ 41 h 57"/>
                  <a:gd name="T36" fmla="*/ 36 w 46"/>
                  <a:gd name="T37" fmla="*/ 41 h 57"/>
                  <a:gd name="T38" fmla="*/ 31 w 46"/>
                  <a:gd name="T39" fmla="*/ 46 h 57"/>
                  <a:gd name="T40" fmla="*/ 16 w 46"/>
                  <a:gd name="T41" fmla="*/ 46 h 57"/>
                  <a:gd name="T42" fmla="*/ 11 w 46"/>
                  <a:gd name="T43" fmla="*/ 51 h 57"/>
                  <a:gd name="T44" fmla="*/ 5 w 46"/>
                  <a:gd name="T45" fmla="*/ 51 h 57"/>
                  <a:gd name="T46" fmla="*/ 0 w 46"/>
                  <a:gd name="T47" fmla="*/ 57 h 5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57"/>
                  <a:gd name="T74" fmla="*/ 46 w 46"/>
                  <a:gd name="T75" fmla="*/ 57 h 5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57">
                    <a:moveTo>
                      <a:pt x="0" y="57"/>
                    </a:moveTo>
                    <a:lnTo>
                      <a:pt x="5" y="51"/>
                    </a:lnTo>
                    <a:lnTo>
                      <a:pt x="5" y="46"/>
                    </a:lnTo>
                    <a:lnTo>
                      <a:pt x="11" y="41"/>
                    </a:lnTo>
                    <a:lnTo>
                      <a:pt x="11" y="31"/>
                    </a:lnTo>
                    <a:lnTo>
                      <a:pt x="16" y="26"/>
                    </a:lnTo>
                    <a:lnTo>
                      <a:pt x="16" y="21"/>
                    </a:lnTo>
                    <a:lnTo>
                      <a:pt x="21" y="15"/>
                    </a:lnTo>
                    <a:lnTo>
                      <a:pt x="21" y="10"/>
                    </a:lnTo>
                    <a:lnTo>
                      <a:pt x="26" y="10"/>
                    </a:lnTo>
                    <a:lnTo>
                      <a:pt x="26" y="5"/>
                    </a:lnTo>
                    <a:lnTo>
                      <a:pt x="31" y="5"/>
                    </a:lnTo>
                    <a:lnTo>
                      <a:pt x="31" y="0"/>
                    </a:lnTo>
                    <a:lnTo>
                      <a:pt x="41" y="0"/>
                    </a:lnTo>
                    <a:lnTo>
                      <a:pt x="41" y="5"/>
                    </a:lnTo>
                    <a:lnTo>
                      <a:pt x="46" y="10"/>
                    </a:lnTo>
                    <a:lnTo>
                      <a:pt x="46" y="36"/>
                    </a:lnTo>
                    <a:lnTo>
                      <a:pt x="41" y="41"/>
                    </a:lnTo>
                    <a:lnTo>
                      <a:pt x="36" y="41"/>
                    </a:lnTo>
                    <a:lnTo>
                      <a:pt x="31" y="46"/>
                    </a:lnTo>
                    <a:lnTo>
                      <a:pt x="16" y="46"/>
                    </a:lnTo>
                    <a:lnTo>
                      <a:pt x="11" y="51"/>
                    </a:lnTo>
                    <a:lnTo>
                      <a:pt x="5" y="51"/>
                    </a:lnTo>
                    <a:lnTo>
                      <a:pt x="0" y="57"/>
                    </a:lnTo>
                    <a:close/>
                  </a:path>
                </a:pathLst>
              </a:custGeom>
              <a:solidFill>
                <a:srgbClr val="FF3F59"/>
              </a:solidFill>
              <a:ln w="0">
                <a:solidFill>
                  <a:srgbClr val="000000"/>
                </a:solidFill>
                <a:round/>
                <a:headEnd/>
                <a:tailEnd/>
              </a:ln>
            </p:spPr>
            <p:txBody>
              <a:bodyPr/>
              <a:lstStyle/>
              <a:p>
                <a:endParaRPr lang="es-ES_tradnl">
                  <a:solidFill>
                    <a:srgbClr val="000000"/>
                  </a:solidFill>
                </a:endParaRPr>
              </a:p>
            </p:txBody>
          </p:sp>
          <p:sp>
            <p:nvSpPr>
              <p:cNvPr id="498038" name="Freeform 569"/>
              <p:cNvSpPr>
                <a:spLocks/>
              </p:cNvSpPr>
              <p:nvPr/>
            </p:nvSpPr>
            <p:spPr bwMode="auto">
              <a:xfrm>
                <a:off x="5183" y="2735"/>
                <a:ext cx="5" cy="36"/>
              </a:xfrm>
              <a:custGeom>
                <a:avLst/>
                <a:gdLst>
                  <a:gd name="T0" fmla="*/ 0 w 5"/>
                  <a:gd name="T1" fmla="*/ 36 h 36"/>
                  <a:gd name="T2" fmla="*/ 0 w 5"/>
                  <a:gd name="T3" fmla="*/ 31 h 36"/>
                  <a:gd name="T4" fmla="*/ 5 w 5"/>
                  <a:gd name="T5" fmla="*/ 31 h 36"/>
                  <a:gd name="T6" fmla="*/ 5 w 5"/>
                  <a:gd name="T7" fmla="*/ 0 h 36"/>
                  <a:gd name="T8" fmla="*/ 0 w 5"/>
                  <a:gd name="T9" fmla="*/ 0 h 36"/>
                  <a:gd name="T10" fmla="*/ 0 60000 65536"/>
                  <a:gd name="T11" fmla="*/ 0 60000 65536"/>
                  <a:gd name="T12" fmla="*/ 0 60000 65536"/>
                  <a:gd name="T13" fmla="*/ 0 60000 65536"/>
                  <a:gd name="T14" fmla="*/ 0 60000 65536"/>
                  <a:gd name="T15" fmla="*/ 0 w 5"/>
                  <a:gd name="T16" fmla="*/ 0 h 36"/>
                  <a:gd name="T17" fmla="*/ 5 w 5"/>
                  <a:gd name="T18" fmla="*/ 36 h 36"/>
                </a:gdLst>
                <a:ahLst/>
                <a:cxnLst>
                  <a:cxn ang="T10">
                    <a:pos x="T0" y="T1"/>
                  </a:cxn>
                  <a:cxn ang="T11">
                    <a:pos x="T2" y="T3"/>
                  </a:cxn>
                  <a:cxn ang="T12">
                    <a:pos x="T4" y="T5"/>
                  </a:cxn>
                  <a:cxn ang="T13">
                    <a:pos x="T6" y="T7"/>
                  </a:cxn>
                  <a:cxn ang="T14">
                    <a:pos x="T8" y="T9"/>
                  </a:cxn>
                </a:cxnLst>
                <a:rect l="T15" t="T16" r="T17" b="T18"/>
                <a:pathLst>
                  <a:path w="5" h="36">
                    <a:moveTo>
                      <a:pt x="0" y="36"/>
                    </a:moveTo>
                    <a:lnTo>
                      <a:pt x="0" y="31"/>
                    </a:lnTo>
                    <a:lnTo>
                      <a:pt x="5" y="31"/>
                    </a:lnTo>
                    <a:lnTo>
                      <a:pt x="5" y="0"/>
                    </a:lnTo>
                    <a:lnTo>
                      <a:pt x="0" y="0"/>
                    </a:lnTo>
                  </a:path>
                </a:pathLst>
              </a:custGeom>
              <a:noFill/>
              <a:ln w="7938">
                <a:solidFill>
                  <a:srgbClr val="FF3F59"/>
                </a:solidFill>
                <a:round/>
                <a:headEnd/>
                <a:tailEnd/>
              </a:ln>
            </p:spPr>
            <p:txBody>
              <a:bodyPr/>
              <a:lstStyle/>
              <a:p>
                <a:endParaRPr lang="es-ES_tradnl">
                  <a:solidFill>
                    <a:srgbClr val="000000"/>
                  </a:solidFill>
                </a:endParaRPr>
              </a:p>
            </p:txBody>
          </p:sp>
          <p:sp>
            <p:nvSpPr>
              <p:cNvPr id="498039" name="Freeform 570"/>
              <p:cNvSpPr>
                <a:spLocks/>
              </p:cNvSpPr>
              <p:nvPr/>
            </p:nvSpPr>
            <p:spPr bwMode="auto">
              <a:xfrm>
                <a:off x="5183" y="2730"/>
                <a:ext cx="5" cy="41"/>
              </a:xfrm>
              <a:custGeom>
                <a:avLst/>
                <a:gdLst>
                  <a:gd name="T0" fmla="*/ 0 w 5"/>
                  <a:gd name="T1" fmla="*/ 41 h 41"/>
                  <a:gd name="T2" fmla="*/ 0 w 5"/>
                  <a:gd name="T3" fmla="*/ 36 h 41"/>
                  <a:gd name="T4" fmla="*/ 5 w 5"/>
                  <a:gd name="T5" fmla="*/ 36 h 41"/>
                  <a:gd name="T6" fmla="*/ 5 w 5"/>
                  <a:gd name="T7" fmla="*/ 5 h 41"/>
                  <a:gd name="T8" fmla="*/ 0 w 5"/>
                  <a:gd name="T9" fmla="*/ 0 h 41"/>
                  <a:gd name="T10" fmla="*/ 0 60000 65536"/>
                  <a:gd name="T11" fmla="*/ 0 60000 65536"/>
                  <a:gd name="T12" fmla="*/ 0 60000 65536"/>
                  <a:gd name="T13" fmla="*/ 0 60000 65536"/>
                  <a:gd name="T14" fmla="*/ 0 60000 65536"/>
                  <a:gd name="T15" fmla="*/ 0 w 5"/>
                  <a:gd name="T16" fmla="*/ 0 h 41"/>
                  <a:gd name="T17" fmla="*/ 5 w 5"/>
                  <a:gd name="T18" fmla="*/ 41 h 41"/>
                </a:gdLst>
                <a:ahLst/>
                <a:cxnLst>
                  <a:cxn ang="T10">
                    <a:pos x="T0" y="T1"/>
                  </a:cxn>
                  <a:cxn ang="T11">
                    <a:pos x="T2" y="T3"/>
                  </a:cxn>
                  <a:cxn ang="T12">
                    <a:pos x="T4" y="T5"/>
                  </a:cxn>
                  <a:cxn ang="T13">
                    <a:pos x="T6" y="T7"/>
                  </a:cxn>
                  <a:cxn ang="T14">
                    <a:pos x="T8" y="T9"/>
                  </a:cxn>
                </a:cxnLst>
                <a:rect l="T15" t="T16" r="T17" b="T18"/>
                <a:pathLst>
                  <a:path w="5" h="41">
                    <a:moveTo>
                      <a:pt x="0" y="41"/>
                    </a:moveTo>
                    <a:lnTo>
                      <a:pt x="0" y="36"/>
                    </a:lnTo>
                    <a:lnTo>
                      <a:pt x="5" y="36"/>
                    </a:lnTo>
                    <a:lnTo>
                      <a:pt x="5" y="5"/>
                    </a:lnTo>
                    <a:lnTo>
                      <a:pt x="0" y="0"/>
                    </a:lnTo>
                  </a:path>
                </a:pathLst>
              </a:custGeom>
              <a:noFill/>
              <a:ln w="7938">
                <a:solidFill>
                  <a:srgbClr val="FF4256"/>
                </a:solidFill>
                <a:round/>
                <a:headEnd/>
                <a:tailEnd/>
              </a:ln>
            </p:spPr>
            <p:txBody>
              <a:bodyPr/>
              <a:lstStyle/>
              <a:p>
                <a:endParaRPr lang="es-ES_tradnl">
                  <a:solidFill>
                    <a:srgbClr val="000000"/>
                  </a:solidFill>
                </a:endParaRPr>
              </a:p>
            </p:txBody>
          </p:sp>
          <p:sp>
            <p:nvSpPr>
              <p:cNvPr id="498040" name="Freeform 571"/>
              <p:cNvSpPr>
                <a:spLocks/>
              </p:cNvSpPr>
              <p:nvPr/>
            </p:nvSpPr>
            <p:spPr bwMode="auto">
              <a:xfrm>
                <a:off x="5188" y="2730"/>
                <a:ext cx="5" cy="41"/>
              </a:xfrm>
              <a:custGeom>
                <a:avLst/>
                <a:gdLst>
                  <a:gd name="T0" fmla="*/ 0 w 5"/>
                  <a:gd name="T1" fmla="*/ 41 h 41"/>
                  <a:gd name="T2" fmla="*/ 0 w 5"/>
                  <a:gd name="T3" fmla="*/ 31 h 41"/>
                  <a:gd name="T4" fmla="*/ 5 w 5"/>
                  <a:gd name="T5" fmla="*/ 31 h 41"/>
                  <a:gd name="T6" fmla="*/ 5 w 5"/>
                  <a:gd name="T7" fmla="*/ 10 h 41"/>
                  <a:gd name="T8" fmla="*/ 0 w 5"/>
                  <a:gd name="T9" fmla="*/ 5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1"/>
                    </a:lnTo>
                    <a:lnTo>
                      <a:pt x="5" y="31"/>
                    </a:lnTo>
                    <a:lnTo>
                      <a:pt x="5" y="10"/>
                    </a:lnTo>
                    <a:lnTo>
                      <a:pt x="0" y="5"/>
                    </a:lnTo>
                    <a:lnTo>
                      <a:pt x="0" y="0"/>
                    </a:lnTo>
                  </a:path>
                </a:pathLst>
              </a:custGeom>
              <a:noFill/>
              <a:ln w="7938">
                <a:solidFill>
                  <a:srgbClr val="FF4751"/>
                </a:solidFill>
                <a:round/>
                <a:headEnd/>
                <a:tailEnd/>
              </a:ln>
            </p:spPr>
            <p:txBody>
              <a:bodyPr/>
              <a:lstStyle/>
              <a:p>
                <a:endParaRPr lang="es-ES_tradnl">
                  <a:solidFill>
                    <a:srgbClr val="000000"/>
                  </a:solidFill>
                </a:endParaRPr>
              </a:p>
            </p:txBody>
          </p:sp>
          <p:sp>
            <p:nvSpPr>
              <p:cNvPr id="498041" name="Freeform 572"/>
              <p:cNvSpPr>
                <a:spLocks/>
              </p:cNvSpPr>
              <p:nvPr/>
            </p:nvSpPr>
            <p:spPr bwMode="auto">
              <a:xfrm>
                <a:off x="5188" y="2730"/>
                <a:ext cx="5" cy="36"/>
              </a:xfrm>
              <a:custGeom>
                <a:avLst/>
                <a:gdLst>
                  <a:gd name="T0" fmla="*/ 0 w 5"/>
                  <a:gd name="T1" fmla="*/ 36 h 36"/>
                  <a:gd name="T2" fmla="*/ 5 w 5"/>
                  <a:gd name="T3" fmla="*/ 36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6"/>
                    </a:lnTo>
                    <a:lnTo>
                      <a:pt x="5" y="5"/>
                    </a:lnTo>
                    <a:lnTo>
                      <a:pt x="0" y="0"/>
                    </a:lnTo>
                  </a:path>
                </a:pathLst>
              </a:custGeom>
              <a:noFill/>
              <a:ln w="7938">
                <a:solidFill>
                  <a:srgbClr val="FF494F"/>
                </a:solidFill>
                <a:round/>
                <a:headEnd/>
                <a:tailEnd/>
              </a:ln>
            </p:spPr>
            <p:txBody>
              <a:bodyPr/>
              <a:lstStyle/>
              <a:p>
                <a:endParaRPr lang="es-ES_tradnl">
                  <a:solidFill>
                    <a:srgbClr val="000000"/>
                  </a:solidFill>
                </a:endParaRPr>
              </a:p>
            </p:txBody>
          </p:sp>
          <p:sp>
            <p:nvSpPr>
              <p:cNvPr id="498042" name="Freeform 573"/>
              <p:cNvSpPr>
                <a:spLocks/>
              </p:cNvSpPr>
              <p:nvPr/>
            </p:nvSpPr>
            <p:spPr bwMode="auto">
              <a:xfrm>
                <a:off x="5188" y="2730"/>
                <a:ext cx="10" cy="36"/>
              </a:xfrm>
              <a:custGeom>
                <a:avLst/>
                <a:gdLst>
                  <a:gd name="T0" fmla="*/ 0 w 10"/>
                  <a:gd name="T1" fmla="*/ 36 h 36"/>
                  <a:gd name="T2" fmla="*/ 5 w 10"/>
                  <a:gd name="T3" fmla="*/ 36 h 36"/>
                  <a:gd name="T4" fmla="*/ 5 w 10"/>
                  <a:gd name="T5" fmla="*/ 31 h 36"/>
                  <a:gd name="T6" fmla="*/ 10 w 10"/>
                  <a:gd name="T7" fmla="*/ 26 h 36"/>
                  <a:gd name="T8" fmla="*/ 10 w 10"/>
                  <a:gd name="T9" fmla="*/ 10 h 36"/>
                  <a:gd name="T10" fmla="*/ 5 w 10"/>
                  <a:gd name="T11" fmla="*/ 5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31"/>
                    </a:lnTo>
                    <a:lnTo>
                      <a:pt x="10" y="26"/>
                    </a:lnTo>
                    <a:lnTo>
                      <a:pt x="10" y="10"/>
                    </a:lnTo>
                    <a:lnTo>
                      <a:pt x="5" y="5"/>
                    </a:lnTo>
                    <a:lnTo>
                      <a:pt x="5" y="0"/>
                    </a:lnTo>
                    <a:lnTo>
                      <a:pt x="0" y="0"/>
                    </a:lnTo>
                  </a:path>
                </a:pathLst>
              </a:custGeom>
              <a:noFill/>
              <a:ln w="7938">
                <a:solidFill>
                  <a:srgbClr val="FF4F49"/>
                </a:solidFill>
                <a:round/>
                <a:headEnd/>
                <a:tailEnd/>
              </a:ln>
            </p:spPr>
            <p:txBody>
              <a:bodyPr/>
              <a:lstStyle/>
              <a:p>
                <a:endParaRPr lang="es-ES_tradnl">
                  <a:solidFill>
                    <a:srgbClr val="000000"/>
                  </a:solidFill>
                </a:endParaRPr>
              </a:p>
            </p:txBody>
          </p:sp>
          <p:sp>
            <p:nvSpPr>
              <p:cNvPr id="498043" name="Freeform 574"/>
              <p:cNvSpPr>
                <a:spLocks/>
              </p:cNvSpPr>
              <p:nvPr/>
            </p:nvSpPr>
            <p:spPr bwMode="auto">
              <a:xfrm>
                <a:off x="5193" y="2730"/>
                <a:ext cx="5" cy="36"/>
              </a:xfrm>
              <a:custGeom>
                <a:avLst/>
                <a:gdLst>
                  <a:gd name="T0" fmla="*/ 0 w 5"/>
                  <a:gd name="T1" fmla="*/ 36 h 36"/>
                  <a:gd name="T2" fmla="*/ 5 w 5"/>
                  <a:gd name="T3" fmla="*/ 31 h 36"/>
                  <a:gd name="T4" fmla="*/ 5 w 5"/>
                  <a:gd name="T5" fmla="*/ 5 h 36"/>
                  <a:gd name="T6" fmla="*/ 0 w 5"/>
                  <a:gd name="T7" fmla="*/ 0 h 36"/>
                  <a:gd name="T8" fmla="*/ 0 60000 65536"/>
                  <a:gd name="T9" fmla="*/ 0 60000 65536"/>
                  <a:gd name="T10" fmla="*/ 0 60000 65536"/>
                  <a:gd name="T11" fmla="*/ 0 60000 65536"/>
                  <a:gd name="T12" fmla="*/ 0 w 5"/>
                  <a:gd name="T13" fmla="*/ 0 h 36"/>
                  <a:gd name="T14" fmla="*/ 5 w 5"/>
                  <a:gd name="T15" fmla="*/ 36 h 36"/>
                </a:gdLst>
                <a:ahLst/>
                <a:cxnLst>
                  <a:cxn ang="T8">
                    <a:pos x="T0" y="T1"/>
                  </a:cxn>
                  <a:cxn ang="T9">
                    <a:pos x="T2" y="T3"/>
                  </a:cxn>
                  <a:cxn ang="T10">
                    <a:pos x="T4" y="T5"/>
                  </a:cxn>
                  <a:cxn ang="T11">
                    <a:pos x="T6" y="T7"/>
                  </a:cxn>
                </a:cxnLst>
                <a:rect l="T12" t="T13" r="T14" b="T15"/>
                <a:pathLst>
                  <a:path w="5" h="36">
                    <a:moveTo>
                      <a:pt x="0" y="36"/>
                    </a:moveTo>
                    <a:lnTo>
                      <a:pt x="5" y="31"/>
                    </a:lnTo>
                    <a:lnTo>
                      <a:pt x="5" y="5"/>
                    </a:lnTo>
                    <a:lnTo>
                      <a:pt x="0" y="0"/>
                    </a:lnTo>
                  </a:path>
                </a:pathLst>
              </a:custGeom>
              <a:noFill/>
              <a:ln w="7938">
                <a:solidFill>
                  <a:srgbClr val="FF5147"/>
                </a:solidFill>
                <a:round/>
                <a:headEnd/>
                <a:tailEnd/>
              </a:ln>
            </p:spPr>
            <p:txBody>
              <a:bodyPr/>
              <a:lstStyle/>
              <a:p>
                <a:endParaRPr lang="es-ES_tradnl">
                  <a:solidFill>
                    <a:srgbClr val="000000"/>
                  </a:solidFill>
                </a:endParaRPr>
              </a:p>
            </p:txBody>
          </p:sp>
          <p:sp>
            <p:nvSpPr>
              <p:cNvPr id="498044" name="Freeform 575"/>
              <p:cNvSpPr>
                <a:spLocks/>
              </p:cNvSpPr>
              <p:nvPr/>
            </p:nvSpPr>
            <p:spPr bwMode="auto">
              <a:xfrm>
                <a:off x="5193" y="2730"/>
                <a:ext cx="10" cy="36"/>
              </a:xfrm>
              <a:custGeom>
                <a:avLst/>
                <a:gdLst>
                  <a:gd name="T0" fmla="*/ 0 w 10"/>
                  <a:gd name="T1" fmla="*/ 36 h 36"/>
                  <a:gd name="T2" fmla="*/ 5 w 10"/>
                  <a:gd name="T3" fmla="*/ 36 h 36"/>
                  <a:gd name="T4" fmla="*/ 5 w 10"/>
                  <a:gd name="T5" fmla="*/ 26 h 36"/>
                  <a:gd name="T6" fmla="*/ 10 w 10"/>
                  <a:gd name="T7" fmla="*/ 26 h 36"/>
                  <a:gd name="T8" fmla="*/ 10 w 10"/>
                  <a:gd name="T9" fmla="*/ 16 h 36"/>
                  <a:gd name="T10" fmla="*/ 5 w 10"/>
                  <a:gd name="T11" fmla="*/ 10 h 36"/>
                  <a:gd name="T12" fmla="*/ 5 w 10"/>
                  <a:gd name="T13" fmla="*/ 0 h 36"/>
                  <a:gd name="T14" fmla="*/ 0 w 10"/>
                  <a:gd name="T15" fmla="*/ 0 h 36"/>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6"/>
                  <a:gd name="T26" fmla="*/ 10 w 10"/>
                  <a:gd name="T27" fmla="*/ 36 h 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6">
                    <a:moveTo>
                      <a:pt x="0" y="36"/>
                    </a:moveTo>
                    <a:lnTo>
                      <a:pt x="5" y="36"/>
                    </a:lnTo>
                    <a:lnTo>
                      <a:pt x="5" y="26"/>
                    </a:lnTo>
                    <a:lnTo>
                      <a:pt x="10" y="26"/>
                    </a:lnTo>
                    <a:lnTo>
                      <a:pt x="10" y="16"/>
                    </a:lnTo>
                    <a:lnTo>
                      <a:pt x="5" y="10"/>
                    </a:lnTo>
                    <a:lnTo>
                      <a:pt x="5" y="0"/>
                    </a:lnTo>
                    <a:lnTo>
                      <a:pt x="0" y="0"/>
                    </a:lnTo>
                  </a:path>
                </a:pathLst>
              </a:custGeom>
              <a:noFill/>
              <a:ln w="7938">
                <a:solidFill>
                  <a:srgbClr val="FF5642"/>
                </a:solidFill>
                <a:round/>
                <a:headEnd/>
                <a:tailEnd/>
              </a:ln>
            </p:spPr>
            <p:txBody>
              <a:bodyPr/>
              <a:lstStyle/>
              <a:p>
                <a:endParaRPr lang="es-ES_tradnl">
                  <a:solidFill>
                    <a:srgbClr val="000000"/>
                  </a:solidFill>
                </a:endParaRPr>
              </a:p>
            </p:txBody>
          </p:sp>
          <p:sp>
            <p:nvSpPr>
              <p:cNvPr id="498045" name="Freeform 576"/>
              <p:cNvSpPr>
                <a:spLocks/>
              </p:cNvSpPr>
              <p:nvPr/>
            </p:nvSpPr>
            <p:spPr bwMode="auto">
              <a:xfrm>
                <a:off x="5198" y="2725"/>
                <a:ext cx="5" cy="41"/>
              </a:xfrm>
              <a:custGeom>
                <a:avLst/>
                <a:gdLst>
                  <a:gd name="T0" fmla="*/ 0 w 5"/>
                  <a:gd name="T1" fmla="*/ 41 h 41"/>
                  <a:gd name="T2" fmla="*/ 0 w 5"/>
                  <a:gd name="T3" fmla="*/ 36 h 41"/>
                  <a:gd name="T4" fmla="*/ 5 w 5"/>
                  <a:gd name="T5" fmla="*/ 36 h 41"/>
                  <a:gd name="T6" fmla="*/ 5 w 5"/>
                  <a:gd name="T7" fmla="*/ 10 h 41"/>
                  <a:gd name="T8" fmla="*/ 0 w 5"/>
                  <a:gd name="T9" fmla="*/ 10 h 41"/>
                  <a:gd name="T10" fmla="*/ 0 w 5"/>
                  <a:gd name="T11" fmla="*/ 0 h 41"/>
                  <a:gd name="T12" fmla="*/ 0 60000 65536"/>
                  <a:gd name="T13" fmla="*/ 0 60000 65536"/>
                  <a:gd name="T14" fmla="*/ 0 60000 65536"/>
                  <a:gd name="T15" fmla="*/ 0 60000 65536"/>
                  <a:gd name="T16" fmla="*/ 0 60000 65536"/>
                  <a:gd name="T17" fmla="*/ 0 60000 65536"/>
                  <a:gd name="T18" fmla="*/ 0 w 5"/>
                  <a:gd name="T19" fmla="*/ 0 h 41"/>
                  <a:gd name="T20" fmla="*/ 5 w 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5" h="41">
                    <a:moveTo>
                      <a:pt x="0" y="41"/>
                    </a:moveTo>
                    <a:lnTo>
                      <a:pt x="0" y="36"/>
                    </a:lnTo>
                    <a:lnTo>
                      <a:pt x="5" y="36"/>
                    </a:lnTo>
                    <a:lnTo>
                      <a:pt x="5" y="10"/>
                    </a:lnTo>
                    <a:lnTo>
                      <a:pt x="0" y="10"/>
                    </a:lnTo>
                    <a:lnTo>
                      <a:pt x="0" y="0"/>
                    </a:lnTo>
                  </a:path>
                </a:pathLst>
              </a:custGeom>
              <a:noFill/>
              <a:ln w="7938">
                <a:solidFill>
                  <a:srgbClr val="FF593F"/>
                </a:solidFill>
                <a:round/>
                <a:headEnd/>
                <a:tailEnd/>
              </a:ln>
            </p:spPr>
            <p:txBody>
              <a:bodyPr/>
              <a:lstStyle/>
              <a:p>
                <a:endParaRPr lang="es-ES_tradnl">
                  <a:solidFill>
                    <a:srgbClr val="000000"/>
                  </a:solidFill>
                </a:endParaRPr>
              </a:p>
            </p:txBody>
          </p:sp>
          <p:sp>
            <p:nvSpPr>
              <p:cNvPr id="498046" name="Freeform 577"/>
              <p:cNvSpPr>
                <a:spLocks/>
              </p:cNvSpPr>
              <p:nvPr/>
            </p:nvSpPr>
            <p:spPr bwMode="auto">
              <a:xfrm>
                <a:off x="5132" y="2730"/>
                <a:ext cx="10" cy="21"/>
              </a:xfrm>
              <a:custGeom>
                <a:avLst/>
                <a:gdLst>
                  <a:gd name="T0" fmla="*/ 10 w 10"/>
                  <a:gd name="T1" fmla="*/ 0 h 21"/>
                  <a:gd name="T2" fmla="*/ 10 w 10"/>
                  <a:gd name="T3" fmla="*/ 10 h 21"/>
                  <a:gd name="T4" fmla="*/ 0 w 10"/>
                  <a:gd name="T5" fmla="*/ 21 h 21"/>
                  <a:gd name="T6" fmla="*/ 0 60000 65536"/>
                  <a:gd name="T7" fmla="*/ 0 60000 65536"/>
                  <a:gd name="T8" fmla="*/ 0 60000 65536"/>
                  <a:gd name="T9" fmla="*/ 0 w 10"/>
                  <a:gd name="T10" fmla="*/ 0 h 21"/>
                  <a:gd name="T11" fmla="*/ 10 w 10"/>
                  <a:gd name="T12" fmla="*/ 21 h 21"/>
                </a:gdLst>
                <a:ahLst/>
                <a:cxnLst>
                  <a:cxn ang="T6">
                    <a:pos x="T0" y="T1"/>
                  </a:cxn>
                  <a:cxn ang="T7">
                    <a:pos x="T2" y="T3"/>
                  </a:cxn>
                  <a:cxn ang="T8">
                    <a:pos x="T4" y="T5"/>
                  </a:cxn>
                </a:cxnLst>
                <a:rect l="T9" t="T10" r="T11" b="T12"/>
                <a:pathLst>
                  <a:path w="10" h="21">
                    <a:moveTo>
                      <a:pt x="10" y="0"/>
                    </a:moveTo>
                    <a:lnTo>
                      <a:pt x="10" y="10"/>
                    </a:lnTo>
                    <a:lnTo>
                      <a:pt x="0" y="21"/>
                    </a:lnTo>
                  </a:path>
                </a:pathLst>
              </a:custGeom>
              <a:noFill/>
              <a:ln w="0">
                <a:solidFill>
                  <a:srgbClr val="000000"/>
                </a:solidFill>
                <a:round/>
                <a:headEnd/>
                <a:tailEnd/>
              </a:ln>
            </p:spPr>
            <p:txBody>
              <a:bodyPr/>
              <a:lstStyle/>
              <a:p>
                <a:endParaRPr lang="es-ES_tradnl">
                  <a:solidFill>
                    <a:srgbClr val="000000"/>
                  </a:solidFill>
                </a:endParaRPr>
              </a:p>
            </p:txBody>
          </p:sp>
          <p:sp>
            <p:nvSpPr>
              <p:cNvPr id="498047" name="Freeform 578"/>
              <p:cNvSpPr>
                <a:spLocks/>
              </p:cNvSpPr>
              <p:nvPr/>
            </p:nvSpPr>
            <p:spPr bwMode="auto">
              <a:xfrm>
                <a:off x="5137" y="2746"/>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0">
                <a:solidFill>
                  <a:srgbClr val="000000"/>
                </a:solidFill>
                <a:round/>
                <a:headEnd/>
                <a:tailEnd/>
              </a:ln>
            </p:spPr>
            <p:txBody>
              <a:bodyPr/>
              <a:lstStyle/>
              <a:p>
                <a:endParaRPr lang="es-ES_tradnl">
                  <a:solidFill>
                    <a:srgbClr val="000000"/>
                  </a:solidFill>
                </a:endParaRPr>
              </a:p>
            </p:txBody>
          </p:sp>
          <p:sp>
            <p:nvSpPr>
              <p:cNvPr id="498048" name="Freeform 579"/>
              <p:cNvSpPr>
                <a:spLocks/>
              </p:cNvSpPr>
              <p:nvPr/>
            </p:nvSpPr>
            <p:spPr bwMode="auto">
              <a:xfrm>
                <a:off x="5142" y="2735"/>
                <a:ext cx="15" cy="11"/>
              </a:xfrm>
              <a:custGeom>
                <a:avLst/>
                <a:gdLst>
                  <a:gd name="T0" fmla="*/ 0 w 15"/>
                  <a:gd name="T1" fmla="*/ 11 h 11"/>
                  <a:gd name="T2" fmla="*/ 5 w 15"/>
                  <a:gd name="T3" fmla="*/ 11 h 11"/>
                  <a:gd name="T4" fmla="*/ 10 w 15"/>
                  <a:gd name="T5" fmla="*/ 5 h 11"/>
                  <a:gd name="T6" fmla="*/ 15 w 15"/>
                  <a:gd name="T7" fmla="*/ 5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10" y="5"/>
                    </a:lnTo>
                    <a:lnTo>
                      <a:pt x="15" y="5"/>
                    </a:lnTo>
                    <a:lnTo>
                      <a:pt x="15" y="0"/>
                    </a:lnTo>
                  </a:path>
                </a:pathLst>
              </a:custGeom>
              <a:noFill/>
              <a:ln w="0">
                <a:solidFill>
                  <a:srgbClr val="000000"/>
                </a:solidFill>
                <a:round/>
                <a:headEnd/>
                <a:tailEnd/>
              </a:ln>
            </p:spPr>
            <p:txBody>
              <a:bodyPr/>
              <a:lstStyle/>
              <a:p>
                <a:endParaRPr lang="es-ES_tradnl">
                  <a:solidFill>
                    <a:srgbClr val="000000"/>
                  </a:solidFill>
                </a:endParaRPr>
              </a:p>
            </p:txBody>
          </p:sp>
          <p:sp>
            <p:nvSpPr>
              <p:cNvPr id="498049" name="Freeform 580"/>
              <p:cNvSpPr>
                <a:spLocks/>
              </p:cNvSpPr>
              <p:nvPr/>
            </p:nvSpPr>
            <p:spPr bwMode="auto">
              <a:xfrm>
                <a:off x="5157" y="2730"/>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0">
                <a:solidFill>
                  <a:srgbClr val="000000"/>
                </a:solidFill>
                <a:round/>
                <a:headEnd/>
                <a:tailEnd/>
              </a:ln>
            </p:spPr>
            <p:txBody>
              <a:bodyPr/>
              <a:lstStyle/>
              <a:p>
                <a:endParaRPr lang="es-ES_tradnl">
                  <a:solidFill>
                    <a:srgbClr val="000000"/>
                  </a:solidFill>
                </a:endParaRPr>
              </a:p>
            </p:txBody>
          </p:sp>
          <p:sp>
            <p:nvSpPr>
              <p:cNvPr id="498050" name="Freeform 581"/>
              <p:cNvSpPr>
                <a:spLocks/>
              </p:cNvSpPr>
              <p:nvPr/>
            </p:nvSpPr>
            <p:spPr bwMode="auto">
              <a:xfrm>
                <a:off x="5122" y="2746"/>
                <a:ext cx="25" cy="30"/>
              </a:xfrm>
              <a:custGeom>
                <a:avLst/>
                <a:gdLst>
                  <a:gd name="T0" fmla="*/ 0 w 25"/>
                  <a:gd name="T1" fmla="*/ 30 h 30"/>
                  <a:gd name="T2" fmla="*/ 0 w 25"/>
                  <a:gd name="T3" fmla="*/ 10 h 30"/>
                  <a:gd name="T4" fmla="*/ 5 w 25"/>
                  <a:gd name="T5" fmla="*/ 10 h 30"/>
                  <a:gd name="T6" fmla="*/ 5 w 25"/>
                  <a:gd name="T7" fmla="*/ 5 h 30"/>
                  <a:gd name="T8" fmla="*/ 10 w 25"/>
                  <a:gd name="T9" fmla="*/ 5 h 30"/>
                  <a:gd name="T10" fmla="*/ 15 w 25"/>
                  <a:gd name="T11" fmla="*/ 0 h 30"/>
                  <a:gd name="T12" fmla="*/ 25 w 25"/>
                  <a:gd name="T13" fmla="*/ 0 h 30"/>
                  <a:gd name="T14" fmla="*/ 15 w 25"/>
                  <a:gd name="T15" fmla="*/ 0 h 30"/>
                  <a:gd name="T16" fmla="*/ 10 w 25"/>
                  <a:gd name="T17" fmla="*/ 5 h 30"/>
                  <a:gd name="T18" fmla="*/ 10 w 25"/>
                  <a:gd name="T19" fmla="*/ 10 h 30"/>
                  <a:gd name="T20" fmla="*/ 5 w 25"/>
                  <a:gd name="T21" fmla="*/ 15 h 30"/>
                  <a:gd name="T22" fmla="*/ 5 w 25"/>
                  <a:gd name="T23" fmla="*/ 20 h 30"/>
                  <a:gd name="T24" fmla="*/ 0 w 25"/>
                  <a:gd name="T25" fmla="*/ 25 h 30"/>
                  <a:gd name="T26" fmla="*/ 0 w 25"/>
                  <a:gd name="T27" fmla="*/ 30 h 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
                  <a:gd name="T43" fmla="*/ 0 h 30"/>
                  <a:gd name="T44" fmla="*/ 25 w 25"/>
                  <a:gd name="T45" fmla="*/ 30 h 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 h="30">
                    <a:moveTo>
                      <a:pt x="0" y="30"/>
                    </a:moveTo>
                    <a:lnTo>
                      <a:pt x="0" y="10"/>
                    </a:lnTo>
                    <a:lnTo>
                      <a:pt x="5" y="10"/>
                    </a:lnTo>
                    <a:lnTo>
                      <a:pt x="5" y="5"/>
                    </a:lnTo>
                    <a:lnTo>
                      <a:pt x="10" y="5"/>
                    </a:lnTo>
                    <a:lnTo>
                      <a:pt x="15" y="0"/>
                    </a:lnTo>
                    <a:lnTo>
                      <a:pt x="25" y="0"/>
                    </a:lnTo>
                    <a:lnTo>
                      <a:pt x="15" y="0"/>
                    </a:lnTo>
                    <a:lnTo>
                      <a:pt x="10" y="5"/>
                    </a:lnTo>
                    <a:lnTo>
                      <a:pt x="10" y="10"/>
                    </a:lnTo>
                    <a:lnTo>
                      <a:pt x="5" y="15"/>
                    </a:lnTo>
                    <a:lnTo>
                      <a:pt x="5" y="20"/>
                    </a:lnTo>
                    <a:lnTo>
                      <a:pt x="0" y="25"/>
                    </a:lnTo>
                    <a:lnTo>
                      <a:pt x="0" y="3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8051" name="Freeform 582"/>
              <p:cNvSpPr>
                <a:spLocks/>
              </p:cNvSpPr>
              <p:nvPr/>
            </p:nvSpPr>
            <p:spPr bwMode="auto">
              <a:xfrm>
                <a:off x="5106" y="2663"/>
                <a:ext cx="102" cy="52"/>
              </a:xfrm>
              <a:custGeom>
                <a:avLst/>
                <a:gdLst>
                  <a:gd name="T0" fmla="*/ 82 w 102"/>
                  <a:gd name="T1" fmla="*/ 47 h 52"/>
                  <a:gd name="T2" fmla="*/ 77 w 102"/>
                  <a:gd name="T3" fmla="*/ 47 h 52"/>
                  <a:gd name="T4" fmla="*/ 77 w 102"/>
                  <a:gd name="T5" fmla="*/ 52 h 52"/>
                  <a:gd name="T6" fmla="*/ 36 w 102"/>
                  <a:gd name="T7" fmla="*/ 52 h 52"/>
                  <a:gd name="T8" fmla="*/ 36 w 102"/>
                  <a:gd name="T9" fmla="*/ 47 h 52"/>
                  <a:gd name="T10" fmla="*/ 31 w 102"/>
                  <a:gd name="T11" fmla="*/ 47 h 52"/>
                  <a:gd name="T12" fmla="*/ 31 w 102"/>
                  <a:gd name="T13" fmla="*/ 42 h 52"/>
                  <a:gd name="T14" fmla="*/ 21 w 102"/>
                  <a:gd name="T15" fmla="*/ 42 h 52"/>
                  <a:gd name="T16" fmla="*/ 21 w 102"/>
                  <a:gd name="T17" fmla="*/ 36 h 52"/>
                  <a:gd name="T18" fmla="*/ 5 w 102"/>
                  <a:gd name="T19" fmla="*/ 36 h 52"/>
                  <a:gd name="T20" fmla="*/ 5 w 102"/>
                  <a:gd name="T21" fmla="*/ 31 h 52"/>
                  <a:gd name="T22" fmla="*/ 0 w 102"/>
                  <a:gd name="T23" fmla="*/ 31 h 52"/>
                  <a:gd name="T24" fmla="*/ 21 w 102"/>
                  <a:gd name="T25" fmla="*/ 31 h 52"/>
                  <a:gd name="T26" fmla="*/ 26 w 102"/>
                  <a:gd name="T27" fmla="*/ 26 h 52"/>
                  <a:gd name="T28" fmla="*/ 31 w 102"/>
                  <a:gd name="T29" fmla="*/ 26 h 52"/>
                  <a:gd name="T30" fmla="*/ 41 w 102"/>
                  <a:gd name="T31" fmla="*/ 16 h 52"/>
                  <a:gd name="T32" fmla="*/ 46 w 102"/>
                  <a:gd name="T33" fmla="*/ 16 h 52"/>
                  <a:gd name="T34" fmla="*/ 46 w 102"/>
                  <a:gd name="T35" fmla="*/ 11 h 52"/>
                  <a:gd name="T36" fmla="*/ 51 w 102"/>
                  <a:gd name="T37" fmla="*/ 11 h 52"/>
                  <a:gd name="T38" fmla="*/ 56 w 102"/>
                  <a:gd name="T39" fmla="*/ 6 h 52"/>
                  <a:gd name="T40" fmla="*/ 62 w 102"/>
                  <a:gd name="T41" fmla="*/ 6 h 52"/>
                  <a:gd name="T42" fmla="*/ 67 w 102"/>
                  <a:gd name="T43" fmla="*/ 0 h 52"/>
                  <a:gd name="T44" fmla="*/ 97 w 102"/>
                  <a:gd name="T45" fmla="*/ 0 h 52"/>
                  <a:gd name="T46" fmla="*/ 97 w 102"/>
                  <a:gd name="T47" fmla="*/ 6 h 52"/>
                  <a:gd name="T48" fmla="*/ 102 w 102"/>
                  <a:gd name="T49" fmla="*/ 6 h 52"/>
                  <a:gd name="T50" fmla="*/ 102 w 102"/>
                  <a:gd name="T51" fmla="*/ 26 h 52"/>
                  <a:gd name="T52" fmla="*/ 82 w 102"/>
                  <a:gd name="T53" fmla="*/ 47 h 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
                  <a:gd name="T82" fmla="*/ 0 h 52"/>
                  <a:gd name="T83" fmla="*/ 102 w 102"/>
                  <a:gd name="T84" fmla="*/ 52 h 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 h="52">
                    <a:moveTo>
                      <a:pt x="82" y="47"/>
                    </a:moveTo>
                    <a:lnTo>
                      <a:pt x="77" y="47"/>
                    </a:lnTo>
                    <a:lnTo>
                      <a:pt x="77" y="52"/>
                    </a:lnTo>
                    <a:lnTo>
                      <a:pt x="36" y="52"/>
                    </a:lnTo>
                    <a:lnTo>
                      <a:pt x="36" y="47"/>
                    </a:lnTo>
                    <a:lnTo>
                      <a:pt x="31" y="47"/>
                    </a:lnTo>
                    <a:lnTo>
                      <a:pt x="31" y="42"/>
                    </a:lnTo>
                    <a:lnTo>
                      <a:pt x="21" y="42"/>
                    </a:lnTo>
                    <a:lnTo>
                      <a:pt x="21" y="36"/>
                    </a:lnTo>
                    <a:lnTo>
                      <a:pt x="5" y="36"/>
                    </a:lnTo>
                    <a:lnTo>
                      <a:pt x="5" y="31"/>
                    </a:lnTo>
                    <a:lnTo>
                      <a:pt x="0" y="31"/>
                    </a:lnTo>
                    <a:lnTo>
                      <a:pt x="21" y="31"/>
                    </a:lnTo>
                    <a:lnTo>
                      <a:pt x="26" y="26"/>
                    </a:lnTo>
                    <a:lnTo>
                      <a:pt x="31" y="26"/>
                    </a:lnTo>
                    <a:lnTo>
                      <a:pt x="41" y="16"/>
                    </a:lnTo>
                    <a:lnTo>
                      <a:pt x="46" y="16"/>
                    </a:lnTo>
                    <a:lnTo>
                      <a:pt x="46" y="11"/>
                    </a:lnTo>
                    <a:lnTo>
                      <a:pt x="51" y="11"/>
                    </a:lnTo>
                    <a:lnTo>
                      <a:pt x="56" y="6"/>
                    </a:lnTo>
                    <a:lnTo>
                      <a:pt x="62" y="6"/>
                    </a:lnTo>
                    <a:lnTo>
                      <a:pt x="67" y="0"/>
                    </a:lnTo>
                    <a:lnTo>
                      <a:pt x="97" y="0"/>
                    </a:lnTo>
                    <a:lnTo>
                      <a:pt x="97" y="6"/>
                    </a:lnTo>
                    <a:lnTo>
                      <a:pt x="102" y="6"/>
                    </a:lnTo>
                    <a:lnTo>
                      <a:pt x="102" y="26"/>
                    </a:lnTo>
                    <a:lnTo>
                      <a:pt x="82" y="47"/>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052" name="Freeform 583"/>
              <p:cNvSpPr>
                <a:spLocks/>
              </p:cNvSpPr>
              <p:nvPr/>
            </p:nvSpPr>
            <p:spPr bwMode="auto">
              <a:xfrm>
                <a:off x="5142" y="2669"/>
                <a:ext cx="56" cy="30"/>
              </a:xfrm>
              <a:custGeom>
                <a:avLst/>
                <a:gdLst>
                  <a:gd name="T0" fmla="*/ 0 w 56"/>
                  <a:gd name="T1" fmla="*/ 20 h 30"/>
                  <a:gd name="T2" fmla="*/ 0 w 56"/>
                  <a:gd name="T3" fmla="*/ 15 h 30"/>
                  <a:gd name="T4" fmla="*/ 5 w 56"/>
                  <a:gd name="T5" fmla="*/ 15 h 30"/>
                  <a:gd name="T6" fmla="*/ 5 w 56"/>
                  <a:gd name="T7" fmla="*/ 10 h 30"/>
                  <a:gd name="T8" fmla="*/ 10 w 56"/>
                  <a:gd name="T9" fmla="*/ 10 h 30"/>
                  <a:gd name="T10" fmla="*/ 20 w 56"/>
                  <a:gd name="T11" fmla="*/ 0 h 30"/>
                  <a:gd name="T12" fmla="*/ 56 w 56"/>
                  <a:gd name="T13" fmla="*/ 0 h 30"/>
                  <a:gd name="T14" fmla="*/ 56 w 56"/>
                  <a:gd name="T15" fmla="*/ 15 h 30"/>
                  <a:gd name="T16" fmla="*/ 46 w 56"/>
                  <a:gd name="T17" fmla="*/ 25 h 30"/>
                  <a:gd name="T18" fmla="*/ 41 w 56"/>
                  <a:gd name="T19" fmla="*/ 25 h 30"/>
                  <a:gd name="T20" fmla="*/ 36 w 56"/>
                  <a:gd name="T21" fmla="*/ 30 h 30"/>
                  <a:gd name="T22" fmla="*/ 15 w 56"/>
                  <a:gd name="T23" fmla="*/ 30 h 30"/>
                  <a:gd name="T24" fmla="*/ 10 w 56"/>
                  <a:gd name="T25" fmla="*/ 25 h 30"/>
                  <a:gd name="T26" fmla="*/ 0 w 56"/>
                  <a:gd name="T27" fmla="*/ 25 h 30"/>
                  <a:gd name="T28" fmla="*/ 0 w 56"/>
                  <a:gd name="T29" fmla="*/ 2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6"/>
                  <a:gd name="T46" fmla="*/ 0 h 30"/>
                  <a:gd name="T47" fmla="*/ 56 w 56"/>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6" h="30">
                    <a:moveTo>
                      <a:pt x="0" y="20"/>
                    </a:moveTo>
                    <a:lnTo>
                      <a:pt x="0" y="15"/>
                    </a:lnTo>
                    <a:lnTo>
                      <a:pt x="5" y="15"/>
                    </a:lnTo>
                    <a:lnTo>
                      <a:pt x="5" y="10"/>
                    </a:lnTo>
                    <a:lnTo>
                      <a:pt x="10" y="10"/>
                    </a:lnTo>
                    <a:lnTo>
                      <a:pt x="20" y="0"/>
                    </a:lnTo>
                    <a:lnTo>
                      <a:pt x="56" y="0"/>
                    </a:lnTo>
                    <a:lnTo>
                      <a:pt x="56" y="15"/>
                    </a:lnTo>
                    <a:lnTo>
                      <a:pt x="46" y="25"/>
                    </a:lnTo>
                    <a:lnTo>
                      <a:pt x="41" y="25"/>
                    </a:lnTo>
                    <a:lnTo>
                      <a:pt x="36" y="30"/>
                    </a:lnTo>
                    <a:lnTo>
                      <a:pt x="15" y="30"/>
                    </a:lnTo>
                    <a:lnTo>
                      <a:pt x="10" y="25"/>
                    </a:lnTo>
                    <a:lnTo>
                      <a:pt x="0" y="25"/>
                    </a:lnTo>
                    <a:lnTo>
                      <a:pt x="0" y="20"/>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053" name="Freeform 584"/>
              <p:cNvSpPr>
                <a:spLocks/>
              </p:cNvSpPr>
              <p:nvPr/>
            </p:nvSpPr>
            <p:spPr bwMode="auto">
              <a:xfrm>
                <a:off x="5142" y="2663"/>
                <a:ext cx="56" cy="31"/>
              </a:xfrm>
              <a:custGeom>
                <a:avLst/>
                <a:gdLst>
                  <a:gd name="T0" fmla="*/ 36 w 56"/>
                  <a:gd name="T1" fmla="*/ 31 h 31"/>
                  <a:gd name="T2" fmla="*/ 5 w 56"/>
                  <a:gd name="T3" fmla="*/ 31 h 31"/>
                  <a:gd name="T4" fmla="*/ 5 w 56"/>
                  <a:gd name="T5" fmla="*/ 26 h 31"/>
                  <a:gd name="T6" fmla="*/ 0 w 56"/>
                  <a:gd name="T7" fmla="*/ 26 h 31"/>
                  <a:gd name="T8" fmla="*/ 0 w 56"/>
                  <a:gd name="T9" fmla="*/ 21 h 31"/>
                  <a:gd name="T10" fmla="*/ 5 w 56"/>
                  <a:gd name="T11" fmla="*/ 21 h 31"/>
                  <a:gd name="T12" fmla="*/ 5 w 56"/>
                  <a:gd name="T13" fmla="*/ 16 h 31"/>
                  <a:gd name="T14" fmla="*/ 10 w 56"/>
                  <a:gd name="T15" fmla="*/ 16 h 31"/>
                  <a:gd name="T16" fmla="*/ 15 w 56"/>
                  <a:gd name="T17" fmla="*/ 11 h 31"/>
                  <a:gd name="T18" fmla="*/ 20 w 56"/>
                  <a:gd name="T19" fmla="*/ 11 h 31"/>
                  <a:gd name="T20" fmla="*/ 26 w 56"/>
                  <a:gd name="T21" fmla="*/ 6 h 31"/>
                  <a:gd name="T22" fmla="*/ 36 w 56"/>
                  <a:gd name="T23" fmla="*/ 6 h 31"/>
                  <a:gd name="T24" fmla="*/ 41 w 56"/>
                  <a:gd name="T25" fmla="*/ 0 h 31"/>
                  <a:gd name="T26" fmla="*/ 41 w 56"/>
                  <a:gd name="T27" fmla="*/ 6 h 31"/>
                  <a:gd name="T28" fmla="*/ 56 w 56"/>
                  <a:gd name="T29" fmla="*/ 6 h 31"/>
                  <a:gd name="T30" fmla="*/ 56 w 56"/>
                  <a:gd name="T31" fmla="*/ 16 h 31"/>
                  <a:gd name="T32" fmla="*/ 51 w 56"/>
                  <a:gd name="T33" fmla="*/ 21 h 31"/>
                  <a:gd name="T34" fmla="*/ 51 w 56"/>
                  <a:gd name="T35" fmla="*/ 26 h 31"/>
                  <a:gd name="T36" fmla="*/ 41 w 56"/>
                  <a:gd name="T37" fmla="*/ 26 h 31"/>
                  <a:gd name="T38" fmla="*/ 41 w 56"/>
                  <a:gd name="T39" fmla="*/ 31 h 31"/>
                  <a:gd name="T40" fmla="*/ 36 w 56"/>
                  <a:gd name="T41" fmla="*/ 3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31"/>
                  <a:gd name="T65" fmla="*/ 56 w 5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31">
                    <a:moveTo>
                      <a:pt x="36" y="31"/>
                    </a:moveTo>
                    <a:lnTo>
                      <a:pt x="5" y="31"/>
                    </a:lnTo>
                    <a:lnTo>
                      <a:pt x="5" y="26"/>
                    </a:lnTo>
                    <a:lnTo>
                      <a:pt x="0" y="26"/>
                    </a:lnTo>
                    <a:lnTo>
                      <a:pt x="0" y="21"/>
                    </a:lnTo>
                    <a:lnTo>
                      <a:pt x="5" y="21"/>
                    </a:lnTo>
                    <a:lnTo>
                      <a:pt x="5" y="16"/>
                    </a:lnTo>
                    <a:lnTo>
                      <a:pt x="10" y="16"/>
                    </a:lnTo>
                    <a:lnTo>
                      <a:pt x="15" y="11"/>
                    </a:lnTo>
                    <a:lnTo>
                      <a:pt x="20" y="11"/>
                    </a:lnTo>
                    <a:lnTo>
                      <a:pt x="26" y="6"/>
                    </a:lnTo>
                    <a:lnTo>
                      <a:pt x="36" y="6"/>
                    </a:lnTo>
                    <a:lnTo>
                      <a:pt x="41" y="0"/>
                    </a:lnTo>
                    <a:lnTo>
                      <a:pt x="41" y="6"/>
                    </a:lnTo>
                    <a:lnTo>
                      <a:pt x="56" y="6"/>
                    </a:lnTo>
                    <a:lnTo>
                      <a:pt x="56" y="16"/>
                    </a:lnTo>
                    <a:lnTo>
                      <a:pt x="51" y="21"/>
                    </a:lnTo>
                    <a:lnTo>
                      <a:pt x="51" y="26"/>
                    </a:lnTo>
                    <a:lnTo>
                      <a:pt x="41" y="26"/>
                    </a:lnTo>
                    <a:lnTo>
                      <a:pt x="41" y="31"/>
                    </a:lnTo>
                    <a:lnTo>
                      <a:pt x="36" y="31"/>
                    </a:lnTo>
                    <a:close/>
                  </a:path>
                </a:pathLst>
              </a:custGeom>
              <a:solidFill>
                <a:srgbClr val="FF3A5E"/>
              </a:solidFill>
              <a:ln w="9525">
                <a:noFill/>
                <a:round/>
                <a:headEnd/>
                <a:tailEnd/>
              </a:ln>
            </p:spPr>
            <p:txBody>
              <a:bodyPr/>
              <a:lstStyle/>
              <a:p>
                <a:endParaRPr lang="es-ES_tradnl">
                  <a:solidFill>
                    <a:srgbClr val="000000"/>
                  </a:solidFill>
                </a:endParaRPr>
              </a:p>
            </p:txBody>
          </p:sp>
          <p:sp>
            <p:nvSpPr>
              <p:cNvPr id="498054" name="Freeform 585"/>
              <p:cNvSpPr>
                <a:spLocks/>
              </p:cNvSpPr>
              <p:nvPr/>
            </p:nvSpPr>
            <p:spPr bwMode="auto">
              <a:xfrm>
                <a:off x="5142" y="2663"/>
                <a:ext cx="56" cy="31"/>
              </a:xfrm>
              <a:custGeom>
                <a:avLst/>
                <a:gdLst>
                  <a:gd name="T0" fmla="*/ 36 w 56"/>
                  <a:gd name="T1" fmla="*/ 31 h 31"/>
                  <a:gd name="T2" fmla="*/ 10 w 56"/>
                  <a:gd name="T3" fmla="*/ 31 h 31"/>
                  <a:gd name="T4" fmla="*/ 10 w 56"/>
                  <a:gd name="T5" fmla="*/ 26 h 31"/>
                  <a:gd name="T6" fmla="*/ 5 w 56"/>
                  <a:gd name="T7" fmla="*/ 26 h 31"/>
                  <a:gd name="T8" fmla="*/ 0 w 56"/>
                  <a:gd name="T9" fmla="*/ 21 h 31"/>
                  <a:gd name="T10" fmla="*/ 5 w 56"/>
                  <a:gd name="T11" fmla="*/ 21 h 31"/>
                  <a:gd name="T12" fmla="*/ 15 w 56"/>
                  <a:gd name="T13" fmla="*/ 11 h 31"/>
                  <a:gd name="T14" fmla="*/ 20 w 56"/>
                  <a:gd name="T15" fmla="*/ 11 h 31"/>
                  <a:gd name="T16" fmla="*/ 26 w 56"/>
                  <a:gd name="T17" fmla="*/ 6 h 31"/>
                  <a:gd name="T18" fmla="*/ 31 w 56"/>
                  <a:gd name="T19" fmla="*/ 6 h 31"/>
                  <a:gd name="T20" fmla="*/ 36 w 56"/>
                  <a:gd name="T21" fmla="*/ 0 h 31"/>
                  <a:gd name="T22" fmla="*/ 41 w 56"/>
                  <a:gd name="T23" fmla="*/ 0 h 31"/>
                  <a:gd name="T24" fmla="*/ 46 w 56"/>
                  <a:gd name="T25" fmla="*/ 6 h 31"/>
                  <a:gd name="T26" fmla="*/ 56 w 56"/>
                  <a:gd name="T27" fmla="*/ 6 h 31"/>
                  <a:gd name="T28" fmla="*/ 56 w 56"/>
                  <a:gd name="T29" fmla="*/ 16 h 31"/>
                  <a:gd name="T30" fmla="*/ 51 w 56"/>
                  <a:gd name="T31" fmla="*/ 21 h 31"/>
                  <a:gd name="T32" fmla="*/ 46 w 56"/>
                  <a:gd name="T33" fmla="*/ 21 h 31"/>
                  <a:gd name="T34" fmla="*/ 36 w 56"/>
                  <a:gd name="T35" fmla="*/ 3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
                  <a:gd name="T55" fmla="*/ 0 h 31"/>
                  <a:gd name="T56" fmla="*/ 56 w 56"/>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 h="31">
                    <a:moveTo>
                      <a:pt x="36" y="31"/>
                    </a:moveTo>
                    <a:lnTo>
                      <a:pt x="10" y="31"/>
                    </a:lnTo>
                    <a:lnTo>
                      <a:pt x="10" y="26"/>
                    </a:lnTo>
                    <a:lnTo>
                      <a:pt x="5" y="26"/>
                    </a:lnTo>
                    <a:lnTo>
                      <a:pt x="0" y="21"/>
                    </a:lnTo>
                    <a:lnTo>
                      <a:pt x="5" y="21"/>
                    </a:lnTo>
                    <a:lnTo>
                      <a:pt x="15" y="11"/>
                    </a:lnTo>
                    <a:lnTo>
                      <a:pt x="20" y="11"/>
                    </a:lnTo>
                    <a:lnTo>
                      <a:pt x="26" y="6"/>
                    </a:lnTo>
                    <a:lnTo>
                      <a:pt x="31" y="6"/>
                    </a:lnTo>
                    <a:lnTo>
                      <a:pt x="36" y="0"/>
                    </a:lnTo>
                    <a:lnTo>
                      <a:pt x="41" y="0"/>
                    </a:lnTo>
                    <a:lnTo>
                      <a:pt x="46" y="6"/>
                    </a:lnTo>
                    <a:lnTo>
                      <a:pt x="56" y="6"/>
                    </a:lnTo>
                    <a:lnTo>
                      <a:pt x="56" y="16"/>
                    </a:lnTo>
                    <a:lnTo>
                      <a:pt x="51" y="21"/>
                    </a:lnTo>
                    <a:lnTo>
                      <a:pt x="46" y="21"/>
                    </a:lnTo>
                    <a:lnTo>
                      <a:pt x="36" y="31"/>
                    </a:lnTo>
                    <a:close/>
                  </a:path>
                </a:pathLst>
              </a:custGeom>
              <a:solidFill>
                <a:srgbClr val="FF4259"/>
              </a:solidFill>
              <a:ln w="9525">
                <a:noFill/>
                <a:round/>
                <a:headEnd/>
                <a:tailEnd/>
              </a:ln>
            </p:spPr>
            <p:txBody>
              <a:bodyPr/>
              <a:lstStyle/>
              <a:p>
                <a:endParaRPr lang="es-ES_tradnl">
                  <a:solidFill>
                    <a:srgbClr val="000000"/>
                  </a:solidFill>
                </a:endParaRPr>
              </a:p>
            </p:txBody>
          </p:sp>
          <p:sp>
            <p:nvSpPr>
              <p:cNvPr id="498055" name="Freeform 586"/>
              <p:cNvSpPr>
                <a:spLocks/>
              </p:cNvSpPr>
              <p:nvPr/>
            </p:nvSpPr>
            <p:spPr bwMode="auto">
              <a:xfrm>
                <a:off x="5147" y="2663"/>
                <a:ext cx="51" cy="26"/>
              </a:xfrm>
              <a:custGeom>
                <a:avLst/>
                <a:gdLst>
                  <a:gd name="T0" fmla="*/ 31 w 51"/>
                  <a:gd name="T1" fmla="*/ 26 h 26"/>
                  <a:gd name="T2" fmla="*/ 0 w 51"/>
                  <a:gd name="T3" fmla="*/ 26 h 26"/>
                  <a:gd name="T4" fmla="*/ 0 w 51"/>
                  <a:gd name="T5" fmla="*/ 16 h 26"/>
                  <a:gd name="T6" fmla="*/ 5 w 51"/>
                  <a:gd name="T7" fmla="*/ 16 h 26"/>
                  <a:gd name="T8" fmla="*/ 10 w 51"/>
                  <a:gd name="T9" fmla="*/ 11 h 26"/>
                  <a:gd name="T10" fmla="*/ 15 w 51"/>
                  <a:gd name="T11" fmla="*/ 11 h 26"/>
                  <a:gd name="T12" fmla="*/ 15 w 51"/>
                  <a:gd name="T13" fmla="*/ 6 h 26"/>
                  <a:gd name="T14" fmla="*/ 26 w 51"/>
                  <a:gd name="T15" fmla="*/ 6 h 26"/>
                  <a:gd name="T16" fmla="*/ 31 w 51"/>
                  <a:gd name="T17" fmla="*/ 0 h 26"/>
                  <a:gd name="T18" fmla="*/ 41 w 51"/>
                  <a:gd name="T19" fmla="*/ 0 h 26"/>
                  <a:gd name="T20" fmla="*/ 41 w 51"/>
                  <a:gd name="T21" fmla="*/ 6 h 26"/>
                  <a:gd name="T22" fmla="*/ 51 w 51"/>
                  <a:gd name="T23" fmla="*/ 6 h 26"/>
                  <a:gd name="T24" fmla="*/ 51 w 51"/>
                  <a:gd name="T25" fmla="*/ 16 h 26"/>
                  <a:gd name="T26" fmla="*/ 46 w 51"/>
                  <a:gd name="T27" fmla="*/ 16 h 26"/>
                  <a:gd name="T28" fmla="*/ 46 w 51"/>
                  <a:gd name="T29" fmla="*/ 21 h 26"/>
                  <a:gd name="T30" fmla="*/ 36 w 51"/>
                  <a:gd name="T31" fmla="*/ 21 h 26"/>
                  <a:gd name="T32" fmla="*/ 36 w 51"/>
                  <a:gd name="T33" fmla="*/ 26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0" y="26"/>
                    </a:lnTo>
                    <a:lnTo>
                      <a:pt x="0" y="16"/>
                    </a:lnTo>
                    <a:lnTo>
                      <a:pt x="5" y="16"/>
                    </a:lnTo>
                    <a:lnTo>
                      <a:pt x="10" y="11"/>
                    </a:lnTo>
                    <a:lnTo>
                      <a:pt x="15" y="11"/>
                    </a:lnTo>
                    <a:lnTo>
                      <a:pt x="15" y="6"/>
                    </a:lnTo>
                    <a:lnTo>
                      <a:pt x="26" y="6"/>
                    </a:lnTo>
                    <a:lnTo>
                      <a:pt x="31" y="0"/>
                    </a:lnTo>
                    <a:lnTo>
                      <a:pt x="41" y="0"/>
                    </a:lnTo>
                    <a:lnTo>
                      <a:pt x="41" y="6"/>
                    </a:lnTo>
                    <a:lnTo>
                      <a:pt x="51" y="6"/>
                    </a:lnTo>
                    <a:lnTo>
                      <a:pt x="51" y="16"/>
                    </a:lnTo>
                    <a:lnTo>
                      <a:pt x="46" y="16"/>
                    </a:lnTo>
                    <a:lnTo>
                      <a:pt x="46" y="21"/>
                    </a:lnTo>
                    <a:lnTo>
                      <a:pt x="36" y="21"/>
                    </a:lnTo>
                    <a:lnTo>
                      <a:pt x="36" y="26"/>
                    </a:lnTo>
                    <a:lnTo>
                      <a:pt x="31" y="26"/>
                    </a:lnTo>
                    <a:close/>
                  </a:path>
                </a:pathLst>
              </a:custGeom>
              <a:solidFill>
                <a:srgbClr val="FF4C51"/>
              </a:solidFill>
              <a:ln w="9525">
                <a:noFill/>
                <a:round/>
                <a:headEnd/>
                <a:tailEnd/>
              </a:ln>
            </p:spPr>
            <p:txBody>
              <a:bodyPr/>
              <a:lstStyle/>
              <a:p>
                <a:endParaRPr lang="es-ES_tradnl">
                  <a:solidFill>
                    <a:srgbClr val="000000"/>
                  </a:solidFill>
                </a:endParaRPr>
              </a:p>
            </p:txBody>
          </p:sp>
          <p:sp>
            <p:nvSpPr>
              <p:cNvPr id="498056" name="Freeform 587"/>
              <p:cNvSpPr>
                <a:spLocks/>
              </p:cNvSpPr>
              <p:nvPr/>
            </p:nvSpPr>
            <p:spPr bwMode="auto">
              <a:xfrm>
                <a:off x="5147" y="2663"/>
                <a:ext cx="51" cy="26"/>
              </a:xfrm>
              <a:custGeom>
                <a:avLst/>
                <a:gdLst>
                  <a:gd name="T0" fmla="*/ 31 w 51"/>
                  <a:gd name="T1" fmla="*/ 26 h 26"/>
                  <a:gd name="T2" fmla="*/ 5 w 51"/>
                  <a:gd name="T3" fmla="*/ 26 h 26"/>
                  <a:gd name="T4" fmla="*/ 5 w 51"/>
                  <a:gd name="T5" fmla="*/ 21 h 26"/>
                  <a:gd name="T6" fmla="*/ 0 w 51"/>
                  <a:gd name="T7" fmla="*/ 21 h 26"/>
                  <a:gd name="T8" fmla="*/ 0 w 51"/>
                  <a:gd name="T9" fmla="*/ 16 h 26"/>
                  <a:gd name="T10" fmla="*/ 5 w 51"/>
                  <a:gd name="T11" fmla="*/ 16 h 26"/>
                  <a:gd name="T12" fmla="*/ 10 w 51"/>
                  <a:gd name="T13" fmla="*/ 11 h 26"/>
                  <a:gd name="T14" fmla="*/ 15 w 51"/>
                  <a:gd name="T15" fmla="*/ 11 h 26"/>
                  <a:gd name="T16" fmla="*/ 21 w 51"/>
                  <a:gd name="T17" fmla="*/ 6 h 26"/>
                  <a:gd name="T18" fmla="*/ 26 w 51"/>
                  <a:gd name="T19" fmla="*/ 6 h 26"/>
                  <a:gd name="T20" fmla="*/ 31 w 51"/>
                  <a:gd name="T21" fmla="*/ 0 h 26"/>
                  <a:gd name="T22" fmla="*/ 41 w 51"/>
                  <a:gd name="T23" fmla="*/ 0 h 26"/>
                  <a:gd name="T24" fmla="*/ 46 w 51"/>
                  <a:gd name="T25" fmla="*/ 6 h 26"/>
                  <a:gd name="T26" fmla="*/ 51 w 51"/>
                  <a:gd name="T27" fmla="*/ 6 h 26"/>
                  <a:gd name="T28" fmla="*/ 51 w 51"/>
                  <a:gd name="T29" fmla="*/ 11 h 26"/>
                  <a:gd name="T30" fmla="*/ 41 w 51"/>
                  <a:gd name="T31" fmla="*/ 21 h 26"/>
                  <a:gd name="T32" fmla="*/ 36 w 51"/>
                  <a:gd name="T33" fmla="*/ 21 h 26"/>
                  <a:gd name="T34" fmla="*/ 31 w 51"/>
                  <a:gd name="T35" fmla="*/ 26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6"/>
                  <a:gd name="T56" fmla="*/ 51 w 5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6">
                    <a:moveTo>
                      <a:pt x="31" y="26"/>
                    </a:moveTo>
                    <a:lnTo>
                      <a:pt x="5" y="26"/>
                    </a:lnTo>
                    <a:lnTo>
                      <a:pt x="5" y="21"/>
                    </a:lnTo>
                    <a:lnTo>
                      <a:pt x="0" y="21"/>
                    </a:lnTo>
                    <a:lnTo>
                      <a:pt x="0" y="16"/>
                    </a:lnTo>
                    <a:lnTo>
                      <a:pt x="5" y="16"/>
                    </a:lnTo>
                    <a:lnTo>
                      <a:pt x="10" y="11"/>
                    </a:lnTo>
                    <a:lnTo>
                      <a:pt x="15" y="11"/>
                    </a:lnTo>
                    <a:lnTo>
                      <a:pt x="21" y="6"/>
                    </a:lnTo>
                    <a:lnTo>
                      <a:pt x="26" y="6"/>
                    </a:lnTo>
                    <a:lnTo>
                      <a:pt x="31" y="0"/>
                    </a:lnTo>
                    <a:lnTo>
                      <a:pt x="41" y="0"/>
                    </a:lnTo>
                    <a:lnTo>
                      <a:pt x="46" y="6"/>
                    </a:lnTo>
                    <a:lnTo>
                      <a:pt x="51" y="6"/>
                    </a:lnTo>
                    <a:lnTo>
                      <a:pt x="51" y="11"/>
                    </a:lnTo>
                    <a:lnTo>
                      <a:pt x="41" y="21"/>
                    </a:lnTo>
                    <a:lnTo>
                      <a:pt x="36" y="21"/>
                    </a:lnTo>
                    <a:lnTo>
                      <a:pt x="31" y="26"/>
                    </a:lnTo>
                    <a:close/>
                  </a:path>
                </a:pathLst>
              </a:custGeom>
              <a:solidFill>
                <a:srgbClr val="FF544C"/>
              </a:solidFill>
              <a:ln w="9525">
                <a:noFill/>
                <a:round/>
                <a:headEnd/>
                <a:tailEnd/>
              </a:ln>
            </p:spPr>
            <p:txBody>
              <a:bodyPr/>
              <a:lstStyle/>
              <a:p>
                <a:endParaRPr lang="es-ES_tradnl">
                  <a:solidFill>
                    <a:srgbClr val="000000"/>
                  </a:solidFill>
                </a:endParaRPr>
              </a:p>
            </p:txBody>
          </p:sp>
          <p:sp>
            <p:nvSpPr>
              <p:cNvPr id="498057" name="Freeform 588"/>
              <p:cNvSpPr>
                <a:spLocks/>
              </p:cNvSpPr>
              <p:nvPr/>
            </p:nvSpPr>
            <p:spPr bwMode="auto">
              <a:xfrm>
                <a:off x="5147" y="2663"/>
                <a:ext cx="51" cy="21"/>
              </a:xfrm>
              <a:custGeom>
                <a:avLst/>
                <a:gdLst>
                  <a:gd name="T0" fmla="*/ 31 w 51"/>
                  <a:gd name="T1" fmla="*/ 21 h 21"/>
                  <a:gd name="T2" fmla="*/ 0 w 51"/>
                  <a:gd name="T3" fmla="*/ 21 h 21"/>
                  <a:gd name="T4" fmla="*/ 0 w 51"/>
                  <a:gd name="T5" fmla="*/ 16 h 21"/>
                  <a:gd name="T6" fmla="*/ 10 w 51"/>
                  <a:gd name="T7" fmla="*/ 16 h 21"/>
                  <a:gd name="T8" fmla="*/ 10 w 51"/>
                  <a:gd name="T9" fmla="*/ 11 h 21"/>
                  <a:gd name="T10" fmla="*/ 15 w 51"/>
                  <a:gd name="T11" fmla="*/ 11 h 21"/>
                  <a:gd name="T12" fmla="*/ 15 w 51"/>
                  <a:gd name="T13" fmla="*/ 6 h 21"/>
                  <a:gd name="T14" fmla="*/ 26 w 51"/>
                  <a:gd name="T15" fmla="*/ 6 h 21"/>
                  <a:gd name="T16" fmla="*/ 31 w 51"/>
                  <a:gd name="T17" fmla="*/ 0 h 21"/>
                  <a:gd name="T18" fmla="*/ 41 w 51"/>
                  <a:gd name="T19" fmla="*/ 0 h 21"/>
                  <a:gd name="T20" fmla="*/ 46 w 51"/>
                  <a:gd name="T21" fmla="*/ 6 h 21"/>
                  <a:gd name="T22" fmla="*/ 51 w 51"/>
                  <a:gd name="T23" fmla="*/ 6 h 21"/>
                  <a:gd name="T24" fmla="*/ 51 w 51"/>
                  <a:gd name="T25" fmla="*/ 11 h 21"/>
                  <a:gd name="T26" fmla="*/ 46 w 51"/>
                  <a:gd name="T27" fmla="*/ 11 h 21"/>
                  <a:gd name="T28" fmla="*/ 46 w 51"/>
                  <a:gd name="T29" fmla="*/ 16 h 21"/>
                  <a:gd name="T30" fmla="*/ 36 w 51"/>
                  <a:gd name="T31" fmla="*/ 16 h 21"/>
                  <a:gd name="T32" fmla="*/ 36 w 51"/>
                  <a:gd name="T33" fmla="*/ 21 h 21"/>
                  <a:gd name="T34" fmla="*/ 31 w 51"/>
                  <a:gd name="T35" fmla="*/ 21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21"/>
                  <a:gd name="T56" fmla="*/ 51 w 51"/>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21">
                    <a:moveTo>
                      <a:pt x="31" y="21"/>
                    </a:moveTo>
                    <a:lnTo>
                      <a:pt x="0" y="21"/>
                    </a:lnTo>
                    <a:lnTo>
                      <a:pt x="0" y="16"/>
                    </a:lnTo>
                    <a:lnTo>
                      <a:pt x="10" y="16"/>
                    </a:lnTo>
                    <a:lnTo>
                      <a:pt x="10" y="11"/>
                    </a:lnTo>
                    <a:lnTo>
                      <a:pt x="15" y="11"/>
                    </a:lnTo>
                    <a:lnTo>
                      <a:pt x="15" y="6"/>
                    </a:lnTo>
                    <a:lnTo>
                      <a:pt x="26" y="6"/>
                    </a:lnTo>
                    <a:lnTo>
                      <a:pt x="31" y="0"/>
                    </a:lnTo>
                    <a:lnTo>
                      <a:pt x="41" y="0"/>
                    </a:lnTo>
                    <a:lnTo>
                      <a:pt x="46" y="6"/>
                    </a:lnTo>
                    <a:lnTo>
                      <a:pt x="51" y="6"/>
                    </a:lnTo>
                    <a:lnTo>
                      <a:pt x="51" y="11"/>
                    </a:lnTo>
                    <a:lnTo>
                      <a:pt x="46" y="11"/>
                    </a:lnTo>
                    <a:lnTo>
                      <a:pt x="46" y="16"/>
                    </a:lnTo>
                    <a:lnTo>
                      <a:pt x="36" y="16"/>
                    </a:lnTo>
                    <a:lnTo>
                      <a:pt x="36" y="21"/>
                    </a:lnTo>
                    <a:lnTo>
                      <a:pt x="31" y="21"/>
                    </a:lnTo>
                    <a:close/>
                  </a:path>
                </a:pathLst>
              </a:custGeom>
              <a:solidFill>
                <a:srgbClr val="FF5B44"/>
              </a:solidFill>
              <a:ln w="9525">
                <a:noFill/>
                <a:round/>
                <a:headEnd/>
                <a:tailEnd/>
              </a:ln>
            </p:spPr>
            <p:txBody>
              <a:bodyPr/>
              <a:lstStyle/>
              <a:p>
                <a:endParaRPr lang="es-ES_tradnl">
                  <a:solidFill>
                    <a:srgbClr val="000000"/>
                  </a:solidFill>
                </a:endParaRPr>
              </a:p>
            </p:txBody>
          </p:sp>
          <p:sp>
            <p:nvSpPr>
              <p:cNvPr id="498058" name="Freeform 589"/>
              <p:cNvSpPr>
                <a:spLocks/>
              </p:cNvSpPr>
              <p:nvPr/>
            </p:nvSpPr>
            <p:spPr bwMode="auto">
              <a:xfrm>
                <a:off x="5152" y="2663"/>
                <a:ext cx="46" cy="21"/>
              </a:xfrm>
              <a:custGeom>
                <a:avLst/>
                <a:gdLst>
                  <a:gd name="T0" fmla="*/ 26 w 46"/>
                  <a:gd name="T1" fmla="*/ 21 h 21"/>
                  <a:gd name="T2" fmla="*/ 0 w 46"/>
                  <a:gd name="T3" fmla="*/ 21 h 21"/>
                  <a:gd name="T4" fmla="*/ 0 w 46"/>
                  <a:gd name="T5" fmla="*/ 16 h 21"/>
                  <a:gd name="T6" fmla="*/ 5 w 46"/>
                  <a:gd name="T7" fmla="*/ 11 h 21"/>
                  <a:gd name="T8" fmla="*/ 10 w 46"/>
                  <a:gd name="T9" fmla="*/ 11 h 21"/>
                  <a:gd name="T10" fmla="*/ 16 w 46"/>
                  <a:gd name="T11" fmla="*/ 6 h 21"/>
                  <a:gd name="T12" fmla="*/ 21 w 46"/>
                  <a:gd name="T13" fmla="*/ 6 h 21"/>
                  <a:gd name="T14" fmla="*/ 26 w 46"/>
                  <a:gd name="T15" fmla="*/ 0 h 21"/>
                  <a:gd name="T16" fmla="*/ 41 w 46"/>
                  <a:gd name="T17" fmla="*/ 0 h 21"/>
                  <a:gd name="T18" fmla="*/ 46 w 46"/>
                  <a:gd name="T19" fmla="*/ 6 h 21"/>
                  <a:gd name="T20" fmla="*/ 36 w 46"/>
                  <a:gd name="T21" fmla="*/ 16 h 21"/>
                  <a:gd name="T22" fmla="*/ 31 w 46"/>
                  <a:gd name="T23" fmla="*/ 16 h 21"/>
                  <a:gd name="T24" fmla="*/ 26 w 46"/>
                  <a:gd name="T25" fmla="*/ 21 h 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21"/>
                  <a:gd name="T41" fmla="*/ 46 w 46"/>
                  <a:gd name="T42" fmla="*/ 21 h 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21">
                    <a:moveTo>
                      <a:pt x="26" y="21"/>
                    </a:moveTo>
                    <a:lnTo>
                      <a:pt x="0" y="21"/>
                    </a:lnTo>
                    <a:lnTo>
                      <a:pt x="0" y="16"/>
                    </a:lnTo>
                    <a:lnTo>
                      <a:pt x="5" y="11"/>
                    </a:lnTo>
                    <a:lnTo>
                      <a:pt x="10" y="11"/>
                    </a:lnTo>
                    <a:lnTo>
                      <a:pt x="16" y="6"/>
                    </a:lnTo>
                    <a:lnTo>
                      <a:pt x="21" y="6"/>
                    </a:lnTo>
                    <a:lnTo>
                      <a:pt x="26" y="0"/>
                    </a:lnTo>
                    <a:lnTo>
                      <a:pt x="41" y="0"/>
                    </a:lnTo>
                    <a:lnTo>
                      <a:pt x="46" y="6"/>
                    </a:lnTo>
                    <a:lnTo>
                      <a:pt x="36" y="16"/>
                    </a:lnTo>
                    <a:lnTo>
                      <a:pt x="31" y="16"/>
                    </a:lnTo>
                    <a:lnTo>
                      <a:pt x="26" y="21"/>
                    </a:lnTo>
                    <a:close/>
                  </a:path>
                </a:pathLst>
              </a:custGeom>
              <a:solidFill>
                <a:srgbClr val="FF633F"/>
              </a:solidFill>
              <a:ln w="9525">
                <a:noFill/>
                <a:round/>
                <a:headEnd/>
                <a:tailEnd/>
              </a:ln>
            </p:spPr>
            <p:txBody>
              <a:bodyPr/>
              <a:lstStyle/>
              <a:p>
                <a:endParaRPr lang="es-ES_tradnl">
                  <a:solidFill>
                    <a:srgbClr val="000000"/>
                  </a:solidFill>
                </a:endParaRPr>
              </a:p>
            </p:txBody>
          </p:sp>
          <p:sp>
            <p:nvSpPr>
              <p:cNvPr id="498059" name="Freeform 590"/>
              <p:cNvSpPr>
                <a:spLocks/>
              </p:cNvSpPr>
              <p:nvPr/>
            </p:nvSpPr>
            <p:spPr bwMode="auto">
              <a:xfrm>
                <a:off x="5152" y="2663"/>
                <a:ext cx="46" cy="21"/>
              </a:xfrm>
              <a:custGeom>
                <a:avLst/>
                <a:gdLst>
                  <a:gd name="T0" fmla="*/ 26 w 46"/>
                  <a:gd name="T1" fmla="*/ 16 h 21"/>
                  <a:gd name="T2" fmla="*/ 16 w 46"/>
                  <a:gd name="T3" fmla="*/ 16 h 21"/>
                  <a:gd name="T4" fmla="*/ 16 w 46"/>
                  <a:gd name="T5" fmla="*/ 21 h 21"/>
                  <a:gd name="T6" fmla="*/ 5 w 46"/>
                  <a:gd name="T7" fmla="*/ 21 h 21"/>
                  <a:gd name="T8" fmla="*/ 0 w 46"/>
                  <a:gd name="T9" fmla="*/ 16 h 21"/>
                  <a:gd name="T10" fmla="*/ 5 w 46"/>
                  <a:gd name="T11" fmla="*/ 11 h 21"/>
                  <a:gd name="T12" fmla="*/ 10 w 46"/>
                  <a:gd name="T13" fmla="*/ 11 h 21"/>
                  <a:gd name="T14" fmla="*/ 10 w 46"/>
                  <a:gd name="T15" fmla="*/ 6 h 21"/>
                  <a:gd name="T16" fmla="*/ 21 w 46"/>
                  <a:gd name="T17" fmla="*/ 6 h 21"/>
                  <a:gd name="T18" fmla="*/ 26 w 46"/>
                  <a:gd name="T19" fmla="*/ 0 h 21"/>
                  <a:gd name="T20" fmla="*/ 41 w 46"/>
                  <a:gd name="T21" fmla="*/ 0 h 21"/>
                  <a:gd name="T22" fmla="*/ 46 w 46"/>
                  <a:gd name="T23" fmla="*/ 6 h 21"/>
                  <a:gd name="T24" fmla="*/ 41 w 46"/>
                  <a:gd name="T25" fmla="*/ 6 h 21"/>
                  <a:gd name="T26" fmla="*/ 41 w 46"/>
                  <a:gd name="T27" fmla="*/ 11 h 21"/>
                  <a:gd name="T28" fmla="*/ 36 w 46"/>
                  <a:gd name="T29" fmla="*/ 11 h 21"/>
                  <a:gd name="T30" fmla="*/ 31 w 46"/>
                  <a:gd name="T31" fmla="*/ 16 h 21"/>
                  <a:gd name="T32" fmla="*/ 26 w 46"/>
                  <a:gd name="T33" fmla="*/ 16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
                  <a:gd name="T52" fmla="*/ 0 h 21"/>
                  <a:gd name="T53" fmla="*/ 46 w 46"/>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 h="21">
                    <a:moveTo>
                      <a:pt x="26" y="16"/>
                    </a:moveTo>
                    <a:lnTo>
                      <a:pt x="16" y="16"/>
                    </a:lnTo>
                    <a:lnTo>
                      <a:pt x="16" y="21"/>
                    </a:lnTo>
                    <a:lnTo>
                      <a:pt x="5" y="21"/>
                    </a:lnTo>
                    <a:lnTo>
                      <a:pt x="0" y="16"/>
                    </a:lnTo>
                    <a:lnTo>
                      <a:pt x="5" y="11"/>
                    </a:lnTo>
                    <a:lnTo>
                      <a:pt x="10" y="11"/>
                    </a:lnTo>
                    <a:lnTo>
                      <a:pt x="10" y="6"/>
                    </a:lnTo>
                    <a:lnTo>
                      <a:pt x="21" y="6"/>
                    </a:lnTo>
                    <a:lnTo>
                      <a:pt x="26" y="0"/>
                    </a:lnTo>
                    <a:lnTo>
                      <a:pt x="41" y="0"/>
                    </a:lnTo>
                    <a:lnTo>
                      <a:pt x="46" y="6"/>
                    </a:lnTo>
                    <a:lnTo>
                      <a:pt x="41" y="6"/>
                    </a:lnTo>
                    <a:lnTo>
                      <a:pt x="41" y="11"/>
                    </a:lnTo>
                    <a:lnTo>
                      <a:pt x="36" y="11"/>
                    </a:lnTo>
                    <a:lnTo>
                      <a:pt x="31" y="16"/>
                    </a:lnTo>
                    <a:lnTo>
                      <a:pt x="26" y="16"/>
                    </a:lnTo>
                    <a:close/>
                  </a:path>
                </a:pathLst>
              </a:custGeom>
              <a:solidFill>
                <a:srgbClr val="FF6B38"/>
              </a:solidFill>
              <a:ln w="9525">
                <a:noFill/>
                <a:round/>
                <a:headEnd/>
                <a:tailEnd/>
              </a:ln>
            </p:spPr>
            <p:txBody>
              <a:bodyPr/>
              <a:lstStyle/>
              <a:p>
                <a:endParaRPr lang="es-ES_tradnl">
                  <a:solidFill>
                    <a:srgbClr val="000000"/>
                  </a:solidFill>
                </a:endParaRPr>
              </a:p>
            </p:txBody>
          </p:sp>
          <p:sp>
            <p:nvSpPr>
              <p:cNvPr id="498060" name="Freeform 591"/>
              <p:cNvSpPr>
                <a:spLocks/>
              </p:cNvSpPr>
              <p:nvPr/>
            </p:nvSpPr>
            <p:spPr bwMode="auto">
              <a:xfrm>
                <a:off x="5152" y="2663"/>
                <a:ext cx="46" cy="16"/>
              </a:xfrm>
              <a:custGeom>
                <a:avLst/>
                <a:gdLst>
                  <a:gd name="T0" fmla="*/ 26 w 46"/>
                  <a:gd name="T1" fmla="*/ 16 h 16"/>
                  <a:gd name="T2" fmla="*/ 0 w 46"/>
                  <a:gd name="T3" fmla="*/ 16 h 16"/>
                  <a:gd name="T4" fmla="*/ 5 w 46"/>
                  <a:gd name="T5" fmla="*/ 11 h 16"/>
                  <a:gd name="T6" fmla="*/ 10 w 46"/>
                  <a:gd name="T7" fmla="*/ 11 h 16"/>
                  <a:gd name="T8" fmla="*/ 10 w 46"/>
                  <a:gd name="T9" fmla="*/ 6 h 16"/>
                  <a:gd name="T10" fmla="*/ 21 w 46"/>
                  <a:gd name="T11" fmla="*/ 6 h 16"/>
                  <a:gd name="T12" fmla="*/ 26 w 46"/>
                  <a:gd name="T13" fmla="*/ 0 h 16"/>
                  <a:gd name="T14" fmla="*/ 46 w 46"/>
                  <a:gd name="T15" fmla="*/ 0 h 16"/>
                  <a:gd name="T16" fmla="*/ 46 w 46"/>
                  <a:gd name="T17" fmla="*/ 6 h 16"/>
                  <a:gd name="T18" fmla="*/ 41 w 46"/>
                  <a:gd name="T19" fmla="*/ 6 h 16"/>
                  <a:gd name="T20" fmla="*/ 36 w 46"/>
                  <a:gd name="T21" fmla="*/ 11 h 16"/>
                  <a:gd name="T22" fmla="*/ 31 w 46"/>
                  <a:gd name="T23" fmla="*/ 11 h 16"/>
                  <a:gd name="T24" fmla="*/ 26 w 46"/>
                  <a:gd name="T25" fmla="*/ 16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16"/>
                  <a:gd name="T41" fmla="*/ 46 w 46"/>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16">
                    <a:moveTo>
                      <a:pt x="26" y="16"/>
                    </a:moveTo>
                    <a:lnTo>
                      <a:pt x="0" y="16"/>
                    </a:lnTo>
                    <a:lnTo>
                      <a:pt x="5" y="11"/>
                    </a:lnTo>
                    <a:lnTo>
                      <a:pt x="10" y="11"/>
                    </a:lnTo>
                    <a:lnTo>
                      <a:pt x="10" y="6"/>
                    </a:lnTo>
                    <a:lnTo>
                      <a:pt x="21" y="6"/>
                    </a:lnTo>
                    <a:lnTo>
                      <a:pt x="26" y="0"/>
                    </a:lnTo>
                    <a:lnTo>
                      <a:pt x="46" y="0"/>
                    </a:lnTo>
                    <a:lnTo>
                      <a:pt x="46" y="6"/>
                    </a:lnTo>
                    <a:lnTo>
                      <a:pt x="41" y="6"/>
                    </a:lnTo>
                    <a:lnTo>
                      <a:pt x="36" y="11"/>
                    </a:lnTo>
                    <a:lnTo>
                      <a:pt x="31" y="11"/>
                    </a:lnTo>
                    <a:lnTo>
                      <a:pt x="26" y="16"/>
                    </a:lnTo>
                    <a:close/>
                  </a:path>
                </a:pathLst>
              </a:custGeom>
              <a:solidFill>
                <a:srgbClr val="FF7232"/>
              </a:solidFill>
              <a:ln w="9525">
                <a:noFill/>
                <a:round/>
                <a:headEnd/>
                <a:tailEnd/>
              </a:ln>
            </p:spPr>
            <p:txBody>
              <a:bodyPr/>
              <a:lstStyle/>
              <a:p>
                <a:endParaRPr lang="es-ES_tradnl">
                  <a:solidFill>
                    <a:srgbClr val="000000"/>
                  </a:solidFill>
                </a:endParaRPr>
              </a:p>
            </p:txBody>
          </p:sp>
          <p:sp>
            <p:nvSpPr>
              <p:cNvPr id="498061" name="Freeform 592"/>
              <p:cNvSpPr>
                <a:spLocks/>
              </p:cNvSpPr>
              <p:nvPr/>
            </p:nvSpPr>
            <p:spPr bwMode="auto">
              <a:xfrm>
                <a:off x="5157" y="2663"/>
                <a:ext cx="41" cy="16"/>
              </a:xfrm>
              <a:custGeom>
                <a:avLst/>
                <a:gdLst>
                  <a:gd name="T0" fmla="*/ 0 w 41"/>
                  <a:gd name="T1" fmla="*/ 11 h 16"/>
                  <a:gd name="T2" fmla="*/ 5 w 41"/>
                  <a:gd name="T3" fmla="*/ 11 h 16"/>
                  <a:gd name="T4" fmla="*/ 5 w 41"/>
                  <a:gd name="T5" fmla="*/ 6 h 16"/>
                  <a:gd name="T6" fmla="*/ 16 w 41"/>
                  <a:gd name="T7" fmla="*/ 6 h 16"/>
                  <a:gd name="T8" fmla="*/ 21 w 41"/>
                  <a:gd name="T9" fmla="*/ 0 h 16"/>
                  <a:gd name="T10" fmla="*/ 41 w 41"/>
                  <a:gd name="T11" fmla="*/ 0 h 16"/>
                  <a:gd name="T12" fmla="*/ 41 w 41"/>
                  <a:gd name="T13" fmla="*/ 6 h 16"/>
                  <a:gd name="T14" fmla="*/ 36 w 41"/>
                  <a:gd name="T15" fmla="*/ 6 h 16"/>
                  <a:gd name="T16" fmla="*/ 31 w 41"/>
                  <a:gd name="T17" fmla="*/ 11 h 16"/>
                  <a:gd name="T18" fmla="*/ 16 w 41"/>
                  <a:gd name="T19" fmla="*/ 11 h 16"/>
                  <a:gd name="T20" fmla="*/ 16 w 41"/>
                  <a:gd name="T21" fmla="*/ 16 h 16"/>
                  <a:gd name="T22" fmla="*/ 0 w 41"/>
                  <a:gd name="T23" fmla="*/ 16 h 16"/>
                  <a:gd name="T24" fmla="*/ 0 w 41"/>
                  <a:gd name="T25" fmla="*/ 11 h 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16"/>
                  <a:gd name="T41" fmla="*/ 41 w 41"/>
                  <a:gd name="T42" fmla="*/ 16 h 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16">
                    <a:moveTo>
                      <a:pt x="0" y="11"/>
                    </a:moveTo>
                    <a:lnTo>
                      <a:pt x="5" y="11"/>
                    </a:lnTo>
                    <a:lnTo>
                      <a:pt x="5" y="6"/>
                    </a:lnTo>
                    <a:lnTo>
                      <a:pt x="16" y="6"/>
                    </a:lnTo>
                    <a:lnTo>
                      <a:pt x="21" y="0"/>
                    </a:lnTo>
                    <a:lnTo>
                      <a:pt x="41" y="0"/>
                    </a:lnTo>
                    <a:lnTo>
                      <a:pt x="41" y="6"/>
                    </a:lnTo>
                    <a:lnTo>
                      <a:pt x="36" y="6"/>
                    </a:lnTo>
                    <a:lnTo>
                      <a:pt x="31" y="11"/>
                    </a:lnTo>
                    <a:lnTo>
                      <a:pt x="16" y="11"/>
                    </a:lnTo>
                    <a:lnTo>
                      <a:pt x="16" y="16"/>
                    </a:lnTo>
                    <a:lnTo>
                      <a:pt x="0" y="16"/>
                    </a:lnTo>
                    <a:lnTo>
                      <a:pt x="0" y="11"/>
                    </a:lnTo>
                    <a:close/>
                  </a:path>
                </a:pathLst>
              </a:custGeom>
              <a:solidFill>
                <a:srgbClr val="FF7C2B"/>
              </a:solidFill>
              <a:ln w="9525">
                <a:noFill/>
                <a:round/>
                <a:headEnd/>
                <a:tailEnd/>
              </a:ln>
            </p:spPr>
            <p:txBody>
              <a:bodyPr/>
              <a:lstStyle/>
              <a:p>
                <a:endParaRPr lang="es-ES_tradnl">
                  <a:solidFill>
                    <a:srgbClr val="000000"/>
                  </a:solidFill>
                </a:endParaRPr>
              </a:p>
            </p:txBody>
          </p:sp>
          <p:sp>
            <p:nvSpPr>
              <p:cNvPr id="498062" name="Freeform 593"/>
              <p:cNvSpPr>
                <a:spLocks/>
              </p:cNvSpPr>
              <p:nvPr/>
            </p:nvSpPr>
            <p:spPr bwMode="auto">
              <a:xfrm>
                <a:off x="5188" y="2725"/>
                <a:ext cx="15" cy="31"/>
              </a:xfrm>
              <a:custGeom>
                <a:avLst/>
                <a:gdLst>
                  <a:gd name="T0" fmla="*/ 15 w 15"/>
                  <a:gd name="T1" fmla="*/ 31 h 31"/>
                  <a:gd name="T2" fmla="*/ 15 w 15"/>
                  <a:gd name="T3" fmla="*/ 21 h 31"/>
                  <a:gd name="T4" fmla="*/ 10 w 15"/>
                  <a:gd name="T5" fmla="*/ 21 h 31"/>
                  <a:gd name="T6" fmla="*/ 10 w 15"/>
                  <a:gd name="T7" fmla="*/ 10 h 31"/>
                  <a:gd name="T8" fmla="*/ 5 w 15"/>
                  <a:gd name="T9" fmla="*/ 10 h 31"/>
                  <a:gd name="T10" fmla="*/ 5 w 15"/>
                  <a:gd name="T11" fmla="*/ 5 h 31"/>
                  <a:gd name="T12" fmla="*/ 0 w 15"/>
                  <a:gd name="T13" fmla="*/ 5 h 31"/>
                  <a:gd name="T14" fmla="*/ 5 w 15"/>
                  <a:gd name="T15" fmla="*/ 0 h 31"/>
                  <a:gd name="T16" fmla="*/ 5 w 15"/>
                  <a:gd name="T17" fmla="*/ 5 h 31"/>
                  <a:gd name="T18" fmla="*/ 10 w 15"/>
                  <a:gd name="T19" fmla="*/ 5 h 31"/>
                  <a:gd name="T20" fmla="*/ 10 w 15"/>
                  <a:gd name="T21" fmla="*/ 10 h 31"/>
                  <a:gd name="T22" fmla="*/ 15 w 15"/>
                  <a:gd name="T23" fmla="*/ 15 h 31"/>
                  <a:gd name="T24" fmla="*/ 15 w 15"/>
                  <a:gd name="T25" fmla="*/ 31 h 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31"/>
                  <a:gd name="T41" fmla="*/ 15 w 15"/>
                  <a:gd name="T42" fmla="*/ 31 h 3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31">
                    <a:moveTo>
                      <a:pt x="15" y="31"/>
                    </a:moveTo>
                    <a:lnTo>
                      <a:pt x="15" y="21"/>
                    </a:lnTo>
                    <a:lnTo>
                      <a:pt x="10" y="21"/>
                    </a:lnTo>
                    <a:lnTo>
                      <a:pt x="10" y="10"/>
                    </a:lnTo>
                    <a:lnTo>
                      <a:pt x="5" y="10"/>
                    </a:lnTo>
                    <a:lnTo>
                      <a:pt x="5" y="5"/>
                    </a:lnTo>
                    <a:lnTo>
                      <a:pt x="0" y="5"/>
                    </a:lnTo>
                    <a:lnTo>
                      <a:pt x="5" y="0"/>
                    </a:lnTo>
                    <a:lnTo>
                      <a:pt x="5" y="5"/>
                    </a:lnTo>
                    <a:lnTo>
                      <a:pt x="10" y="5"/>
                    </a:lnTo>
                    <a:lnTo>
                      <a:pt x="10" y="10"/>
                    </a:lnTo>
                    <a:lnTo>
                      <a:pt x="15" y="15"/>
                    </a:lnTo>
                    <a:lnTo>
                      <a:pt x="15" y="31"/>
                    </a:lnTo>
                    <a:close/>
                  </a:path>
                </a:pathLst>
              </a:custGeom>
              <a:solidFill>
                <a:srgbClr val="F2263F"/>
              </a:solidFill>
              <a:ln w="9525">
                <a:noFill/>
                <a:round/>
                <a:headEnd/>
                <a:tailEnd/>
              </a:ln>
            </p:spPr>
            <p:txBody>
              <a:bodyPr/>
              <a:lstStyle/>
              <a:p>
                <a:endParaRPr lang="es-ES_tradnl">
                  <a:solidFill>
                    <a:srgbClr val="000000"/>
                  </a:solidFill>
                </a:endParaRPr>
              </a:p>
            </p:txBody>
          </p:sp>
          <p:sp>
            <p:nvSpPr>
              <p:cNvPr id="498063" name="Freeform 594"/>
              <p:cNvSpPr>
                <a:spLocks/>
              </p:cNvSpPr>
              <p:nvPr/>
            </p:nvSpPr>
            <p:spPr bwMode="auto">
              <a:xfrm>
                <a:off x="5183" y="2663"/>
                <a:ext cx="51" cy="103"/>
              </a:xfrm>
              <a:custGeom>
                <a:avLst/>
                <a:gdLst>
                  <a:gd name="T0" fmla="*/ 51 w 51"/>
                  <a:gd name="T1" fmla="*/ 103 h 103"/>
                  <a:gd name="T2" fmla="*/ 51 w 51"/>
                  <a:gd name="T3" fmla="*/ 47 h 103"/>
                  <a:gd name="T4" fmla="*/ 46 w 51"/>
                  <a:gd name="T5" fmla="*/ 42 h 103"/>
                  <a:gd name="T6" fmla="*/ 46 w 51"/>
                  <a:gd name="T7" fmla="*/ 31 h 103"/>
                  <a:gd name="T8" fmla="*/ 41 w 51"/>
                  <a:gd name="T9" fmla="*/ 26 h 103"/>
                  <a:gd name="T10" fmla="*/ 41 w 51"/>
                  <a:gd name="T11" fmla="*/ 21 h 103"/>
                  <a:gd name="T12" fmla="*/ 36 w 51"/>
                  <a:gd name="T13" fmla="*/ 16 h 103"/>
                  <a:gd name="T14" fmla="*/ 36 w 51"/>
                  <a:gd name="T15" fmla="*/ 11 h 103"/>
                  <a:gd name="T16" fmla="*/ 30 w 51"/>
                  <a:gd name="T17" fmla="*/ 11 h 103"/>
                  <a:gd name="T18" fmla="*/ 30 w 51"/>
                  <a:gd name="T19" fmla="*/ 6 h 103"/>
                  <a:gd name="T20" fmla="*/ 20 w 51"/>
                  <a:gd name="T21" fmla="*/ 6 h 103"/>
                  <a:gd name="T22" fmla="*/ 20 w 51"/>
                  <a:gd name="T23" fmla="*/ 0 h 103"/>
                  <a:gd name="T24" fmla="*/ 10 w 51"/>
                  <a:gd name="T25" fmla="*/ 0 h 103"/>
                  <a:gd name="T26" fmla="*/ 10 w 51"/>
                  <a:gd name="T27" fmla="*/ 6 h 103"/>
                  <a:gd name="T28" fmla="*/ 5 w 51"/>
                  <a:gd name="T29" fmla="*/ 6 h 103"/>
                  <a:gd name="T30" fmla="*/ 5 w 51"/>
                  <a:gd name="T31" fmla="*/ 11 h 103"/>
                  <a:gd name="T32" fmla="*/ 0 w 51"/>
                  <a:gd name="T33" fmla="*/ 11 h 103"/>
                  <a:gd name="T34" fmla="*/ 0 w 51"/>
                  <a:gd name="T35" fmla="*/ 47 h 103"/>
                  <a:gd name="T36" fmla="*/ 5 w 51"/>
                  <a:gd name="T37" fmla="*/ 52 h 103"/>
                  <a:gd name="T38" fmla="*/ 5 w 51"/>
                  <a:gd name="T39" fmla="*/ 62 h 103"/>
                  <a:gd name="T40" fmla="*/ 10 w 51"/>
                  <a:gd name="T41" fmla="*/ 62 h 103"/>
                  <a:gd name="T42" fmla="*/ 10 w 51"/>
                  <a:gd name="T43" fmla="*/ 67 h 103"/>
                  <a:gd name="T44" fmla="*/ 15 w 51"/>
                  <a:gd name="T45" fmla="*/ 67 h 103"/>
                  <a:gd name="T46" fmla="*/ 15 w 51"/>
                  <a:gd name="T47" fmla="*/ 77 h 103"/>
                  <a:gd name="T48" fmla="*/ 20 w 51"/>
                  <a:gd name="T49" fmla="*/ 77 h 103"/>
                  <a:gd name="T50" fmla="*/ 20 w 51"/>
                  <a:gd name="T51" fmla="*/ 83 h 103"/>
                  <a:gd name="T52" fmla="*/ 30 w 51"/>
                  <a:gd name="T53" fmla="*/ 93 h 103"/>
                  <a:gd name="T54" fmla="*/ 30 w 51"/>
                  <a:gd name="T55" fmla="*/ 98 h 103"/>
                  <a:gd name="T56" fmla="*/ 41 w 51"/>
                  <a:gd name="T57" fmla="*/ 98 h 103"/>
                  <a:gd name="T58" fmla="*/ 41 w 51"/>
                  <a:gd name="T59" fmla="*/ 103 h 103"/>
                  <a:gd name="T60" fmla="*/ 51 w 51"/>
                  <a:gd name="T61" fmla="*/ 103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
                  <a:gd name="T94" fmla="*/ 0 h 103"/>
                  <a:gd name="T95" fmla="*/ 51 w 51"/>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 h="103">
                    <a:moveTo>
                      <a:pt x="51" y="103"/>
                    </a:moveTo>
                    <a:lnTo>
                      <a:pt x="51" y="47"/>
                    </a:lnTo>
                    <a:lnTo>
                      <a:pt x="46" y="42"/>
                    </a:lnTo>
                    <a:lnTo>
                      <a:pt x="46" y="31"/>
                    </a:lnTo>
                    <a:lnTo>
                      <a:pt x="41" y="26"/>
                    </a:lnTo>
                    <a:lnTo>
                      <a:pt x="41" y="21"/>
                    </a:lnTo>
                    <a:lnTo>
                      <a:pt x="36" y="16"/>
                    </a:lnTo>
                    <a:lnTo>
                      <a:pt x="36" y="11"/>
                    </a:lnTo>
                    <a:lnTo>
                      <a:pt x="30" y="11"/>
                    </a:lnTo>
                    <a:lnTo>
                      <a:pt x="30" y="6"/>
                    </a:lnTo>
                    <a:lnTo>
                      <a:pt x="20" y="6"/>
                    </a:lnTo>
                    <a:lnTo>
                      <a:pt x="20" y="0"/>
                    </a:lnTo>
                    <a:lnTo>
                      <a:pt x="10" y="0"/>
                    </a:lnTo>
                    <a:lnTo>
                      <a:pt x="10" y="6"/>
                    </a:lnTo>
                    <a:lnTo>
                      <a:pt x="5" y="6"/>
                    </a:lnTo>
                    <a:lnTo>
                      <a:pt x="5" y="11"/>
                    </a:lnTo>
                    <a:lnTo>
                      <a:pt x="0" y="11"/>
                    </a:lnTo>
                    <a:lnTo>
                      <a:pt x="0" y="47"/>
                    </a:lnTo>
                    <a:lnTo>
                      <a:pt x="5" y="52"/>
                    </a:lnTo>
                    <a:lnTo>
                      <a:pt x="5" y="62"/>
                    </a:lnTo>
                    <a:lnTo>
                      <a:pt x="10" y="62"/>
                    </a:lnTo>
                    <a:lnTo>
                      <a:pt x="10" y="67"/>
                    </a:lnTo>
                    <a:lnTo>
                      <a:pt x="15" y="67"/>
                    </a:lnTo>
                    <a:lnTo>
                      <a:pt x="15" y="77"/>
                    </a:lnTo>
                    <a:lnTo>
                      <a:pt x="20" y="77"/>
                    </a:lnTo>
                    <a:lnTo>
                      <a:pt x="20" y="83"/>
                    </a:lnTo>
                    <a:lnTo>
                      <a:pt x="30" y="93"/>
                    </a:lnTo>
                    <a:lnTo>
                      <a:pt x="30" y="98"/>
                    </a:lnTo>
                    <a:lnTo>
                      <a:pt x="41" y="98"/>
                    </a:lnTo>
                    <a:lnTo>
                      <a:pt x="41" y="103"/>
                    </a:lnTo>
                    <a:lnTo>
                      <a:pt x="51" y="103"/>
                    </a:lnTo>
                    <a:close/>
                  </a:path>
                </a:pathLst>
              </a:custGeom>
              <a:solidFill>
                <a:srgbClr val="FF3266"/>
              </a:solidFill>
              <a:ln w="0">
                <a:solidFill>
                  <a:srgbClr val="000000"/>
                </a:solidFill>
                <a:round/>
                <a:headEnd/>
                <a:tailEnd/>
              </a:ln>
            </p:spPr>
            <p:txBody>
              <a:bodyPr/>
              <a:lstStyle/>
              <a:p>
                <a:endParaRPr lang="es-ES_tradnl">
                  <a:solidFill>
                    <a:srgbClr val="000000"/>
                  </a:solidFill>
                </a:endParaRPr>
              </a:p>
            </p:txBody>
          </p:sp>
          <p:sp>
            <p:nvSpPr>
              <p:cNvPr id="498064" name="Freeform 595"/>
              <p:cNvSpPr>
                <a:spLocks/>
              </p:cNvSpPr>
              <p:nvPr/>
            </p:nvSpPr>
            <p:spPr bwMode="auto">
              <a:xfrm>
                <a:off x="5188" y="2720"/>
                <a:ext cx="46" cy="46"/>
              </a:xfrm>
              <a:custGeom>
                <a:avLst/>
                <a:gdLst>
                  <a:gd name="T0" fmla="*/ 46 w 46"/>
                  <a:gd name="T1" fmla="*/ 46 h 46"/>
                  <a:gd name="T2" fmla="*/ 41 w 46"/>
                  <a:gd name="T3" fmla="*/ 46 h 46"/>
                  <a:gd name="T4" fmla="*/ 41 w 46"/>
                  <a:gd name="T5" fmla="*/ 41 h 46"/>
                  <a:gd name="T6" fmla="*/ 36 w 46"/>
                  <a:gd name="T7" fmla="*/ 41 h 46"/>
                  <a:gd name="T8" fmla="*/ 31 w 46"/>
                  <a:gd name="T9" fmla="*/ 36 h 46"/>
                  <a:gd name="T10" fmla="*/ 25 w 46"/>
                  <a:gd name="T11" fmla="*/ 36 h 46"/>
                  <a:gd name="T12" fmla="*/ 25 w 46"/>
                  <a:gd name="T13" fmla="*/ 31 h 46"/>
                  <a:gd name="T14" fmla="*/ 20 w 46"/>
                  <a:gd name="T15" fmla="*/ 26 h 46"/>
                  <a:gd name="T16" fmla="*/ 15 w 46"/>
                  <a:gd name="T17" fmla="*/ 26 h 46"/>
                  <a:gd name="T18" fmla="*/ 15 w 46"/>
                  <a:gd name="T19" fmla="*/ 20 h 46"/>
                  <a:gd name="T20" fmla="*/ 5 w 46"/>
                  <a:gd name="T21" fmla="*/ 10 h 46"/>
                  <a:gd name="T22" fmla="*/ 5 w 46"/>
                  <a:gd name="T23" fmla="*/ 5 h 46"/>
                  <a:gd name="T24" fmla="*/ 0 w 46"/>
                  <a:gd name="T25" fmla="*/ 0 h 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6"/>
                  <a:gd name="T40" fmla="*/ 0 h 46"/>
                  <a:gd name="T41" fmla="*/ 46 w 46"/>
                  <a:gd name="T42" fmla="*/ 46 h 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6" h="46">
                    <a:moveTo>
                      <a:pt x="46" y="46"/>
                    </a:moveTo>
                    <a:lnTo>
                      <a:pt x="41" y="46"/>
                    </a:lnTo>
                    <a:lnTo>
                      <a:pt x="41" y="41"/>
                    </a:lnTo>
                    <a:lnTo>
                      <a:pt x="36" y="41"/>
                    </a:lnTo>
                    <a:lnTo>
                      <a:pt x="31" y="36"/>
                    </a:lnTo>
                    <a:lnTo>
                      <a:pt x="25" y="36"/>
                    </a:lnTo>
                    <a:lnTo>
                      <a:pt x="25" y="31"/>
                    </a:lnTo>
                    <a:lnTo>
                      <a:pt x="20" y="26"/>
                    </a:lnTo>
                    <a:lnTo>
                      <a:pt x="15" y="26"/>
                    </a:lnTo>
                    <a:lnTo>
                      <a:pt x="15" y="20"/>
                    </a:lnTo>
                    <a:lnTo>
                      <a:pt x="5" y="10"/>
                    </a:lnTo>
                    <a:lnTo>
                      <a:pt x="5" y="5"/>
                    </a:lnTo>
                    <a:lnTo>
                      <a:pt x="0" y="0"/>
                    </a:lnTo>
                  </a:path>
                </a:pathLst>
              </a:custGeom>
              <a:noFill/>
              <a:ln w="7938">
                <a:solidFill>
                  <a:srgbClr val="FF1E66"/>
                </a:solidFill>
                <a:round/>
                <a:headEnd/>
                <a:tailEnd/>
              </a:ln>
            </p:spPr>
            <p:txBody>
              <a:bodyPr/>
              <a:lstStyle/>
              <a:p>
                <a:endParaRPr lang="es-ES_tradnl">
                  <a:solidFill>
                    <a:srgbClr val="000000"/>
                  </a:solidFill>
                </a:endParaRPr>
              </a:p>
            </p:txBody>
          </p:sp>
          <p:sp>
            <p:nvSpPr>
              <p:cNvPr id="498065" name="Freeform 596"/>
              <p:cNvSpPr>
                <a:spLocks/>
              </p:cNvSpPr>
              <p:nvPr/>
            </p:nvSpPr>
            <p:spPr bwMode="auto">
              <a:xfrm>
                <a:off x="5188" y="2715"/>
                <a:ext cx="46" cy="46"/>
              </a:xfrm>
              <a:custGeom>
                <a:avLst/>
                <a:gdLst>
                  <a:gd name="T0" fmla="*/ 46 w 46"/>
                  <a:gd name="T1" fmla="*/ 46 h 46"/>
                  <a:gd name="T2" fmla="*/ 36 w 46"/>
                  <a:gd name="T3" fmla="*/ 46 h 46"/>
                  <a:gd name="T4" fmla="*/ 36 w 46"/>
                  <a:gd name="T5" fmla="*/ 41 h 46"/>
                  <a:gd name="T6" fmla="*/ 31 w 46"/>
                  <a:gd name="T7" fmla="*/ 41 h 46"/>
                  <a:gd name="T8" fmla="*/ 15 w 46"/>
                  <a:gd name="T9" fmla="*/ 25 h 46"/>
                  <a:gd name="T10" fmla="*/ 15 w 46"/>
                  <a:gd name="T11" fmla="*/ 20 h 46"/>
                  <a:gd name="T12" fmla="*/ 10 w 46"/>
                  <a:gd name="T13" fmla="*/ 20 h 46"/>
                  <a:gd name="T14" fmla="*/ 10 w 46"/>
                  <a:gd name="T15" fmla="*/ 15 h 46"/>
                  <a:gd name="T16" fmla="*/ 0 w 46"/>
                  <a:gd name="T17" fmla="*/ 5 h 46"/>
                  <a:gd name="T18" fmla="*/ 0 w 46"/>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6"/>
                  <a:gd name="T32" fmla="*/ 46 w 46"/>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6">
                    <a:moveTo>
                      <a:pt x="46" y="46"/>
                    </a:moveTo>
                    <a:lnTo>
                      <a:pt x="36" y="46"/>
                    </a:lnTo>
                    <a:lnTo>
                      <a:pt x="36" y="41"/>
                    </a:lnTo>
                    <a:lnTo>
                      <a:pt x="31" y="41"/>
                    </a:lnTo>
                    <a:lnTo>
                      <a:pt x="15" y="25"/>
                    </a:lnTo>
                    <a:lnTo>
                      <a:pt x="15" y="20"/>
                    </a:lnTo>
                    <a:lnTo>
                      <a:pt x="10" y="20"/>
                    </a:lnTo>
                    <a:lnTo>
                      <a:pt x="10" y="15"/>
                    </a:lnTo>
                    <a:lnTo>
                      <a:pt x="0" y="5"/>
                    </a:lnTo>
                    <a:lnTo>
                      <a:pt x="0" y="0"/>
                    </a:lnTo>
                  </a:path>
                </a:pathLst>
              </a:custGeom>
              <a:noFill/>
              <a:ln w="7938">
                <a:solidFill>
                  <a:srgbClr val="FF2166"/>
                </a:solidFill>
                <a:round/>
                <a:headEnd/>
                <a:tailEnd/>
              </a:ln>
            </p:spPr>
            <p:txBody>
              <a:bodyPr/>
              <a:lstStyle/>
              <a:p>
                <a:endParaRPr lang="es-ES_tradnl">
                  <a:solidFill>
                    <a:srgbClr val="000000"/>
                  </a:solidFill>
                </a:endParaRPr>
              </a:p>
            </p:txBody>
          </p:sp>
          <p:sp>
            <p:nvSpPr>
              <p:cNvPr id="498066" name="Freeform 597"/>
              <p:cNvSpPr>
                <a:spLocks/>
              </p:cNvSpPr>
              <p:nvPr/>
            </p:nvSpPr>
            <p:spPr bwMode="auto">
              <a:xfrm>
                <a:off x="5183" y="2710"/>
                <a:ext cx="51" cy="51"/>
              </a:xfrm>
              <a:custGeom>
                <a:avLst/>
                <a:gdLst>
                  <a:gd name="T0" fmla="*/ 51 w 51"/>
                  <a:gd name="T1" fmla="*/ 51 h 51"/>
                  <a:gd name="T2" fmla="*/ 46 w 51"/>
                  <a:gd name="T3" fmla="*/ 51 h 51"/>
                  <a:gd name="T4" fmla="*/ 36 w 51"/>
                  <a:gd name="T5" fmla="*/ 41 h 51"/>
                  <a:gd name="T6" fmla="*/ 30 w 51"/>
                  <a:gd name="T7" fmla="*/ 41 h 51"/>
                  <a:gd name="T8" fmla="*/ 30 w 51"/>
                  <a:gd name="T9" fmla="*/ 36 h 51"/>
                  <a:gd name="T10" fmla="*/ 10 w 51"/>
                  <a:gd name="T11" fmla="*/ 15 h 51"/>
                  <a:gd name="T12" fmla="*/ 10 w 51"/>
                  <a:gd name="T13" fmla="*/ 10 h 51"/>
                  <a:gd name="T14" fmla="*/ 0 w 51"/>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51"/>
                  <a:gd name="T26" fmla="*/ 51 w 51"/>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51">
                    <a:moveTo>
                      <a:pt x="51" y="51"/>
                    </a:moveTo>
                    <a:lnTo>
                      <a:pt x="46" y="51"/>
                    </a:lnTo>
                    <a:lnTo>
                      <a:pt x="36" y="41"/>
                    </a:lnTo>
                    <a:lnTo>
                      <a:pt x="30" y="41"/>
                    </a:lnTo>
                    <a:lnTo>
                      <a:pt x="30" y="36"/>
                    </a:lnTo>
                    <a:lnTo>
                      <a:pt x="10" y="15"/>
                    </a:lnTo>
                    <a:lnTo>
                      <a:pt x="10" y="10"/>
                    </a:lnTo>
                    <a:lnTo>
                      <a:pt x="0" y="0"/>
                    </a:lnTo>
                  </a:path>
                </a:pathLst>
              </a:custGeom>
              <a:noFill/>
              <a:ln w="7938">
                <a:solidFill>
                  <a:srgbClr val="FF2366"/>
                </a:solidFill>
                <a:round/>
                <a:headEnd/>
                <a:tailEnd/>
              </a:ln>
            </p:spPr>
            <p:txBody>
              <a:bodyPr/>
              <a:lstStyle/>
              <a:p>
                <a:endParaRPr lang="es-ES_tradnl">
                  <a:solidFill>
                    <a:srgbClr val="000000"/>
                  </a:solidFill>
                </a:endParaRPr>
              </a:p>
            </p:txBody>
          </p:sp>
          <p:sp>
            <p:nvSpPr>
              <p:cNvPr id="498067" name="Freeform 598"/>
              <p:cNvSpPr>
                <a:spLocks/>
              </p:cNvSpPr>
              <p:nvPr/>
            </p:nvSpPr>
            <p:spPr bwMode="auto">
              <a:xfrm>
                <a:off x="5183" y="2705"/>
                <a:ext cx="51" cy="56"/>
              </a:xfrm>
              <a:custGeom>
                <a:avLst/>
                <a:gdLst>
                  <a:gd name="T0" fmla="*/ 51 w 51"/>
                  <a:gd name="T1" fmla="*/ 56 h 56"/>
                  <a:gd name="T2" fmla="*/ 46 w 51"/>
                  <a:gd name="T3" fmla="*/ 56 h 56"/>
                  <a:gd name="T4" fmla="*/ 46 w 51"/>
                  <a:gd name="T5" fmla="*/ 51 h 56"/>
                  <a:gd name="T6" fmla="*/ 41 w 51"/>
                  <a:gd name="T7" fmla="*/ 51 h 56"/>
                  <a:gd name="T8" fmla="*/ 20 w 51"/>
                  <a:gd name="T9" fmla="*/ 30 h 56"/>
                  <a:gd name="T10" fmla="*/ 20 w 51"/>
                  <a:gd name="T11" fmla="*/ 25 h 56"/>
                  <a:gd name="T12" fmla="*/ 15 w 51"/>
                  <a:gd name="T13" fmla="*/ 25 h 56"/>
                  <a:gd name="T14" fmla="*/ 15 w 51"/>
                  <a:gd name="T15" fmla="*/ 20 h 56"/>
                  <a:gd name="T16" fmla="*/ 10 w 51"/>
                  <a:gd name="T17" fmla="*/ 15 h 56"/>
                  <a:gd name="T18" fmla="*/ 10 w 51"/>
                  <a:gd name="T19" fmla="*/ 10 h 56"/>
                  <a:gd name="T20" fmla="*/ 5 w 51"/>
                  <a:gd name="T21" fmla="*/ 10 h 56"/>
                  <a:gd name="T22" fmla="*/ 5 w 51"/>
                  <a:gd name="T23" fmla="*/ 5 h 56"/>
                  <a:gd name="T24" fmla="*/ 0 w 51"/>
                  <a:gd name="T25" fmla="*/ 0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56"/>
                  <a:gd name="T41" fmla="*/ 51 w 51"/>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56">
                    <a:moveTo>
                      <a:pt x="51" y="56"/>
                    </a:moveTo>
                    <a:lnTo>
                      <a:pt x="46" y="56"/>
                    </a:lnTo>
                    <a:lnTo>
                      <a:pt x="46" y="51"/>
                    </a:lnTo>
                    <a:lnTo>
                      <a:pt x="41" y="51"/>
                    </a:lnTo>
                    <a:lnTo>
                      <a:pt x="20" y="30"/>
                    </a:lnTo>
                    <a:lnTo>
                      <a:pt x="20" y="25"/>
                    </a:lnTo>
                    <a:lnTo>
                      <a:pt x="15" y="25"/>
                    </a:lnTo>
                    <a:lnTo>
                      <a:pt x="15" y="20"/>
                    </a:lnTo>
                    <a:lnTo>
                      <a:pt x="10" y="15"/>
                    </a:lnTo>
                    <a:lnTo>
                      <a:pt x="10" y="10"/>
                    </a:lnTo>
                    <a:lnTo>
                      <a:pt x="5" y="10"/>
                    </a:lnTo>
                    <a:lnTo>
                      <a:pt x="5" y="5"/>
                    </a:lnTo>
                    <a:lnTo>
                      <a:pt x="0" y="0"/>
                    </a:lnTo>
                  </a:path>
                </a:pathLst>
              </a:custGeom>
              <a:noFill/>
              <a:ln w="7938">
                <a:solidFill>
                  <a:srgbClr val="FF2866"/>
                </a:solidFill>
                <a:round/>
                <a:headEnd/>
                <a:tailEnd/>
              </a:ln>
            </p:spPr>
            <p:txBody>
              <a:bodyPr/>
              <a:lstStyle/>
              <a:p>
                <a:endParaRPr lang="es-ES_tradnl">
                  <a:solidFill>
                    <a:srgbClr val="000000"/>
                  </a:solidFill>
                </a:endParaRPr>
              </a:p>
            </p:txBody>
          </p:sp>
          <p:sp>
            <p:nvSpPr>
              <p:cNvPr id="498068" name="Freeform 599"/>
              <p:cNvSpPr>
                <a:spLocks/>
              </p:cNvSpPr>
              <p:nvPr/>
            </p:nvSpPr>
            <p:spPr bwMode="auto">
              <a:xfrm>
                <a:off x="5183" y="2699"/>
                <a:ext cx="46" cy="57"/>
              </a:xfrm>
              <a:custGeom>
                <a:avLst/>
                <a:gdLst>
                  <a:gd name="T0" fmla="*/ 46 w 46"/>
                  <a:gd name="T1" fmla="*/ 57 h 57"/>
                  <a:gd name="T2" fmla="*/ 41 w 46"/>
                  <a:gd name="T3" fmla="*/ 57 h 57"/>
                  <a:gd name="T4" fmla="*/ 41 w 46"/>
                  <a:gd name="T5" fmla="*/ 52 h 57"/>
                  <a:gd name="T6" fmla="*/ 36 w 46"/>
                  <a:gd name="T7" fmla="*/ 52 h 57"/>
                  <a:gd name="T8" fmla="*/ 36 w 46"/>
                  <a:gd name="T9" fmla="*/ 47 h 57"/>
                  <a:gd name="T10" fmla="*/ 30 w 46"/>
                  <a:gd name="T11" fmla="*/ 47 h 57"/>
                  <a:gd name="T12" fmla="*/ 25 w 46"/>
                  <a:gd name="T13" fmla="*/ 41 h 57"/>
                  <a:gd name="T14" fmla="*/ 25 w 46"/>
                  <a:gd name="T15" fmla="*/ 36 h 57"/>
                  <a:gd name="T16" fmla="*/ 15 w 46"/>
                  <a:gd name="T17" fmla="*/ 26 h 57"/>
                  <a:gd name="T18" fmla="*/ 15 w 46"/>
                  <a:gd name="T19" fmla="*/ 21 h 57"/>
                  <a:gd name="T20" fmla="*/ 10 w 46"/>
                  <a:gd name="T21" fmla="*/ 21 h 57"/>
                  <a:gd name="T22" fmla="*/ 10 w 46"/>
                  <a:gd name="T23" fmla="*/ 16 h 57"/>
                  <a:gd name="T24" fmla="*/ 5 w 46"/>
                  <a:gd name="T25" fmla="*/ 11 h 57"/>
                  <a:gd name="T26" fmla="*/ 5 w 46"/>
                  <a:gd name="T27" fmla="*/ 6 h 57"/>
                  <a:gd name="T28" fmla="*/ 0 w 46"/>
                  <a:gd name="T29" fmla="*/ 0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57"/>
                  <a:gd name="T47" fmla="*/ 46 w 46"/>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57">
                    <a:moveTo>
                      <a:pt x="46" y="57"/>
                    </a:moveTo>
                    <a:lnTo>
                      <a:pt x="41" y="57"/>
                    </a:lnTo>
                    <a:lnTo>
                      <a:pt x="41" y="52"/>
                    </a:lnTo>
                    <a:lnTo>
                      <a:pt x="36" y="52"/>
                    </a:lnTo>
                    <a:lnTo>
                      <a:pt x="36" y="47"/>
                    </a:lnTo>
                    <a:lnTo>
                      <a:pt x="30" y="47"/>
                    </a:lnTo>
                    <a:lnTo>
                      <a:pt x="25" y="41"/>
                    </a:lnTo>
                    <a:lnTo>
                      <a:pt x="25" y="36"/>
                    </a:lnTo>
                    <a:lnTo>
                      <a:pt x="15" y="26"/>
                    </a:lnTo>
                    <a:lnTo>
                      <a:pt x="15" y="21"/>
                    </a:lnTo>
                    <a:lnTo>
                      <a:pt x="10" y="21"/>
                    </a:lnTo>
                    <a:lnTo>
                      <a:pt x="10" y="16"/>
                    </a:lnTo>
                    <a:lnTo>
                      <a:pt x="5" y="11"/>
                    </a:lnTo>
                    <a:lnTo>
                      <a:pt x="5" y="6"/>
                    </a:lnTo>
                    <a:lnTo>
                      <a:pt x="0" y="0"/>
                    </a:lnTo>
                  </a:path>
                </a:pathLst>
              </a:custGeom>
              <a:noFill/>
              <a:ln w="7938">
                <a:solidFill>
                  <a:srgbClr val="FF2B66"/>
                </a:solidFill>
                <a:round/>
                <a:headEnd/>
                <a:tailEnd/>
              </a:ln>
            </p:spPr>
            <p:txBody>
              <a:bodyPr/>
              <a:lstStyle/>
              <a:p>
                <a:endParaRPr lang="es-ES_tradnl">
                  <a:solidFill>
                    <a:srgbClr val="000000"/>
                  </a:solidFill>
                </a:endParaRPr>
              </a:p>
            </p:txBody>
          </p:sp>
          <p:sp>
            <p:nvSpPr>
              <p:cNvPr id="498069" name="Freeform 600"/>
              <p:cNvSpPr>
                <a:spLocks/>
              </p:cNvSpPr>
              <p:nvPr/>
            </p:nvSpPr>
            <p:spPr bwMode="auto">
              <a:xfrm>
                <a:off x="5183" y="2699"/>
                <a:ext cx="46" cy="57"/>
              </a:xfrm>
              <a:custGeom>
                <a:avLst/>
                <a:gdLst>
                  <a:gd name="T0" fmla="*/ 46 w 46"/>
                  <a:gd name="T1" fmla="*/ 57 h 57"/>
                  <a:gd name="T2" fmla="*/ 46 w 46"/>
                  <a:gd name="T3" fmla="*/ 52 h 57"/>
                  <a:gd name="T4" fmla="*/ 41 w 46"/>
                  <a:gd name="T5" fmla="*/ 52 h 57"/>
                  <a:gd name="T6" fmla="*/ 15 w 46"/>
                  <a:gd name="T7" fmla="*/ 26 h 57"/>
                  <a:gd name="T8" fmla="*/ 15 w 46"/>
                  <a:gd name="T9" fmla="*/ 21 h 57"/>
                  <a:gd name="T10" fmla="*/ 10 w 46"/>
                  <a:gd name="T11" fmla="*/ 16 h 57"/>
                  <a:gd name="T12" fmla="*/ 10 w 46"/>
                  <a:gd name="T13" fmla="*/ 11 h 57"/>
                  <a:gd name="T14" fmla="*/ 0 w 46"/>
                  <a:gd name="T15" fmla="*/ 0 h 57"/>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57"/>
                  <a:gd name="T26" fmla="*/ 46 w 46"/>
                  <a:gd name="T27" fmla="*/ 57 h 5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57">
                    <a:moveTo>
                      <a:pt x="46" y="57"/>
                    </a:moveTo>
                    <a:lnTo>
                      <a:pt x="46" y="52"/>
                    </a:lnTo>
                    <a:lnTo>
                      <a:pt x="41" y="52"/>
                    </a:lnTo>
                    <a:lnTo>
                      <a:pt x="15" y="26"/>
                    </a:lnTo>
                    <a:lnTo>
                      <a:pt x="15" y="21"/>
                    </a:lnTo>
                    <a:lnTo>
                      <a:pt x="10" y="16"/>
                    </a:lnTo>
                    <a:lnTo>
                      <a:pt x="10" y="11"/>
                    </a:lnTo>
                    <a:lnTo>
                      <a:pt x="0" y="0"/>
                    </a:lnTo>
                  </a:path>
                </a:pathLst>
              </a:custGeom>
              <a:noFill/>
              <a:ln w="7938">
                <a:solidFill>
                  <a:srgbClr val="FF3066"/>
                </a:solidFill>
                <a:round/>
                <a:headEnd/>
                <a:tailEnd/>
              </a:ln>
            </p:spPr>
            <p:txBody>
              <a:bodyPr/>
              <a:lstStyle/>
              <a:p>
                <a:endParaRPr lang="es-ES_tradnl">
                  <a:solidFill>
                    <a:srgbClr val="000000"/>
                  </a:solidFill>
                </a:endParaRPr>
              </a:p>
            </p:txBody>
          </p:sp>
          <p:sp>
            <p:nvSpPr>
              <p:cNvPr id="498070" name="Freeform 601"/>
              <p:cNvSpPr>
                <a:spLocks/>
              </p:cNvSpPr>
              <p:nvPr/>
            </p:nvSpPr>
            <p:spPr bwMode="auto">
              <a:xfrm>
                <a:off x="5183" y="2694"/>
                <a:ext cx="46" cy="62"/>
              </a:xfrm>
              <a:custGeom>
                <a:avLst/>
                <a:gdLst>
                  <a:gd name="T0" fmla="*/ 46 w 46"/>
                  <a:gd name="T1" fmla="*/ 62 h 62"/>
                  <a:gd name="T2" fmla="*/ 46 w 46"/>
                  <a:gd name="T3" fmla="*/ 57 h 62"/>
                  <a:gd name="T4" fmla="*/ 41 w 46"/>
                  <a:gd name="T5" fmla="*/ 57 h 62"/>
                  <a:gd name="T6" fmla="*/ 41 w 46"/>
                  <a:gd name="T7" fmla="*/ 52 h 62"/>
                  <a:gd name="T8" fmla="*/ 36 w 46"/>
                  <a:gd name="T9" fmla="*/ 52 h 62"/>
                  <a:gd name="T10" fmla="*/ 36 w 46"/>
                  <a:gd name="T11" fmla="*/ 46 h 62"/>
                  <a:gd name="T12" fmla="*/ 30 w 46"/>
                  <a:gd name="T13" fmla="*/ 46 h 62"/>
                  <a:gd name="T14" fmla="*/ 20 w 46"/>
                  <a:gd name="T15" fmla="*/ 36 h 62"/>
                  <a:gd name="T16" fmla="*/ 20 w 46"/>
                  <a:gd name="T17" fmla="*/ 31 h 62"/>
                  <a:gd name="T18" fmla="*/ 15 w 46"/>
                  <a:gd name="T19" fmla="*/ 26 h 62"/>
                  <a:gd name="T20" fmla="*/ 15 w 46"/>
                  <a:gd name="T21" fmla="*/ 21 h 62"/>
                  <a:gd name="T22" fmla="*/ 10 w 46"/>
                  <a:gd name="T23" fmla="*/ 21 h 62"/>
                  <a:gd name="T24" fmla="*/ 10 w 46"/>
                  <a:gd name="T25" fmla="*/ 16 h 62"/>
                  <a:gd name="T26" fmla="*/ 5 w 46"/>
                  <a:gd name="T27" fmla="*/ 11 h 62"/>
                  <a:gd name="T28" fmla="*/ 5 w 46"/>
                  <a:gd name="T29" fmla="*/ 5 h 62"/>
                  <a:gd name="T30" fmla="*/ 0 w 46"/>
                  <a:gd name="T31" fmla="*/ 0 h 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62"/>
                  <a:gd name="T50" fmla="*/ 46 w 46"/>
                  <a:gd name="T51" fmla="*/ 62 h 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62">
                    <a:moveTo>
                      <a:pt x="46" y="62"/>
                    </a:moveTo>
                    <a:lnTo>
                      <a:pt x="46" y="57"/>
                    </a:lnTo>
                    <a:lnTo>
                      <a:pt x="41" y="57"/>
                    </a:lnTo>
                    <a:lnTo>
                      <a:pt x="41" y="52"/>
                    </a:lnTo>
                    <a:lnTo>
                      <a:pt x="36" y="52"/>
                    </a:lnTo>
                    <a:lnTo>
                      <a:pt x="36" y="46"/>
                    </a:lnTo>
                    <a:lnTo>
                      <a:pt x="30" y="46"/>
                    </a:lnTo>
                    <a:lnTo>
                      <a:pt x="20" y="36"/>
                    </a:lnTo>
                    <a:lnTo>
                      <a:pt x="20" y="31"/>
                    </a:lnTo>
                    <a:lnTo>
                      <a:pt x="15" y="26"/>
                    </a:lnTo>
                    <a:lnTo>
                      <a:pt x="15" y="21"/>
                    </a:lnTo>
                    <a:lnTo>
                      <a:pt x="10" y="21"/>
                    </a:lnTo>
                    <a:lnTo>
                      <a:pt x="10" y="16"/>
                    </a:lnTo>
                    <a:lnTo>
                      <a:pt x="5" y="11"/>
                    </a:lnTo>
                    <a:lnTo>
                      <a:pt x="5" y="5"/>
                    </a:lnTo>
                    <a:lnTo>
                      <a:pt x="0" y="0"/>
                    </a:lnTo>
                  </a:path>
                </a:pathLst>
              </a:custGeom>
              <a:noFill/>
              <a:ln w="7938">
                <a:solidFill>
                  <a:srgbClr val="FF3266"/>
                </a:solidFill>
                <a:round/>
                <a:headEnd/>
                <a:tailEnd/>
              </a:ln>
            </p:spPr>
            <p:txBody>
              <a:bodyPr/>
              <a:lstStyle/>
              <a:p>
                <a:endParaRPr lang="es-ES_tradnl">
                  <a:solidFill>
                    <a:srgbClr val="000000"/>
                  </a:solidFill>
                </a:endParaRPr>
              </a:p>
            </p:txBody>
          </p:sp>
          <p:sp>
            <p:nvSpPr>
              <p:cNvPr id="498071" name="Freeform 602"/>
              <p:cNvSpPr>
                <a:spLocks/>
              </p:cNvSpPr>
              <p:nvPr/>
            </p:nvSpPr>
            <p:spPr bwMode="auto">
              <a:xfrm>
                <a:off x="5101" y="2694"/>
                <a:ext cx="36" cy="16"/>
              </a:xfrm>
              <a:custGeom>
                <a:avLst/>
                <a:gdLst>
                  <a:gd name="T0" fmla="*/ 16 w 36"/>
                  <a:gd name="T1" fmla="*/ 16 h 16"/>
                  <a:gd name="T2" fmla="*/ 10 w 36"/>
                  <a:gd name="T3" fmla="*/ 16 h 16"/>
                  <a:gd name="T4" fmla="*/ 0 w 36"/>
                  <a:gd name="T5" fmla="*/ 5 h 16"/>
                  <a:gd name="T6" fmla="*/ 0 w 36"/>
                  <a:gd name="T7" fmla="*/ 0 h 16"/>
                  <a:gd name="T8" fmla="*/ 21 w 36"/>
                  <a:gd name="T9" fmla="*/ 0 h 16"/>
                  <a:gd name="T10" fmla="*/ 31 w 36"/>
                  <a:gd name="T11" fmla="*/ 11 h 16"/>
                  <a:gd name="T12" fmla="*/ 36 w 36"/>
                  <a:gd name="T13" fmla="*/ 11 h 16"/>
                  <a:gd name="T14" fmla="*/ 36 w 36"/>
                  <a:gd name="T15" fmla="*/ 16 h 16"/>
                  <a:gd name="T16" fmla="*/ 36 w 36"/>
                  <a:gd name="T17" fmla="*/ 11 h 16"/>
                  <a:gd name="T18" fmla="*/ 26 w 36"/>
                  <a:gd name="T19" fmla="*/ 11 h 16"/>
                  <a:gd name="T20" fmla="*/ 26 w 36"/>
                  <a:gd name="T21" fmla="*/ 5 h 16"/>
                  <a:gd name="T22" fmla="*/ 5 w 36"/>
                  <a:gd name="T23" fmla="*/ 5 h 16"/>
                  <a:gd name="T24" fmla="*/ 5 w 36"/>
                  <a:gd name="T25" fmla="*/ 11 h 16"/>
                  <a:gd name="T26" fmla="*/ 10 w 36"/>
                  <a:gd name="T27" fmla="*/ 16 h 16"/>
                  <a:gd name="T28" fmla="*/ 16 w 36"/>
                  <a:gd name="T29" fmla="*/ 16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16"/>
                  <a:gd name="T47" fmla="*/ 36 w 36"/>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16">
                    <a:moveTo>
                      <a:pt x="16" y="16"/>
                    </a:moveTo>
                    <a:lnTo>
                      <a:pt x="10" y="16"/>
                    </a:lnTo>
                    <a:lnTo>
                      <a:pt x="0" y="5"/>
                    </a:lnTo>
                    <a:lnTo>
                      <a:pt x="0" y="0"/>
                    </a:lnTo>
                    <a:lnTo>
                      <a:pt x="21" y="0"/>
                    </a:lnTo>
                    <a:lnTo>
                      <a:pt x="31" y="11"/>
                    </a:lnTo>
                    <a:lnTo>
                      <a:pt x="36" y="11"/>
                    </a:lnTo>
                    <a:lnTo>
                      <a:pt x="36" y="16"/>
                    </a:lnTo>
                    <a:lnTo>
                      <a:pt x="36" y="11"/>
                    </a:lnTo>
                    <a:lnTo>
                      <a:pt x="26" y="11"/>
                    </a:lnTo>
                    <a:lnTo>
                      <a:pt x="26" y="5"/>
                    </a:lnTo>
                    <a:lnTo>
                      <a:pt x="5" y="5"/>
                    </a:lnTo>
                    <a:lnTo>
                      <a:pt x="5" y="11"/>
                    </a:lnTo>
                    <a:lnTo>
                      <a:pt x="10" y="16"/>
                    </a:lnTo>
                    <a:lnTo>
                      <a:pt x="16" y="16"/>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8072" name="Freeform 603"/>
              <p:cNvSpPr>
                <a:spLocks/>
              </p:cNvSpPr>
              <p:nvPr/>
            </p:nvSpPr>
            <p:spPr bwMode="auto">
              <a:xfrm>
                <a:off x="5219" y="2689"/>
                <a:ext cx="15" cy="62"/>
              </a:xfrm>
              <a:custGeom>
                <a:avLst/>
                <a:gdLst>
                  <a:gd name="T0" fmla="*/ 10 w 15"/>
                  <a:gd name="T1" fmla="*/ 62 h 62"/>
                  <a:gd name="T2" fmla="*/ 10 w 15"/>
                  <a:gd name="T3" fmla="*/ 57 h 62"/>
                  <a:gd name="T4" fmla="*/ 5 w 15"/>
                  <a:gd name="T5" fmla="*/ 57 h 62"/>
                  <a:gd name="T6" fmla="*/ 5 w 15"/>
                  <a:gd name="T7" fmla="*/ 46 h 62"/>
                  <a:gd name="T8" fmla="*/ 0 w 15"/>
                  <a:gd name="T9" fmla="*/ 41 h 62"/>
                  <a:gd name="T10" fmla="*/ 0 w 15"/>
                  <a:gd name="T11" fmla="*/ 0 h 62"/>
                  <a:gd name="T12" fmla="*/ 5 w 15"/>
                  <a:gd name="T13" fmla="*/ 0 h 62"/>
                  <a:gd name="T14" fmla="*/ 5 w 15"/>
                  <a:gd name="T15" fmla="*/ 5 h 62"/>
                  <a:gd name="T16" fmla="*/ 10 w 15"/>
                  <a:gd name="T17" fmla="*/ 5 h 62"/>
                  <a:gd name="T18" fmla="*/ 10 w 15"/>
                  <a:gd name="T19" fmla="*/ 16 h 62"/>
                  <a:gd name="T20" fmla="*/ 15 w 15"/>
                  <a:gd name="T21" fmla="*/ 21 h 62"/>
                  <a:gd name="T22" fmla="*/ 15 w 15"/>
                  <a:gd name="T23" fmla="*/ 51 h 62"/>
                  <a:gd name="T24" fmla="*/ 10 w 15"/>
                  <a:gd name="T25" fmla="*/ 57 h 62"/>
                  <a:gd name="T26" fmla="*/ 10 w 15"/>
                  <a:gd name="T27" fmla="*/ 6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
                  <a:gd name="T43" fmla="*/ 0 h 62"/>
                  <a:gd name="T44" fmla="*/ 15 w 15"/>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 h="62">
                    <a:moveTo>
                      <a:pt x="10" y="62"/>
                    </a:moveTo>
                    <a:lnTo>
                      <a:pt x="10" y="57"/>
                    </a:lnTo>
                    <a:lnTo>
                      <a:pt x="5" y="57"/>
                    </a:lnTo>
                    <a:lnTo>
                      <a:pt x="5" y="46"/>
                    </a:lnTo>
                    <a:lnTo>
                      <a:pt x="0" y="41"/>
                    </a:lnTo>
                    <a:lnTo>
                      <a:pt x="0" y="0"/>
                    </a:lnTo>
                    <a:lnTo>
                      <a:pt x="5" y="0"/>
                    </a:lnTo>
                    <a:lnTo>
                      <a:pt x="5" y="5"/>
                    </a:lnTo>
                    <a:lnTo>
                      <a:pt x="10" y="5"/>
                    </a:lnTo>
                    <a:lnTo>
                      <a:pt x="10" y="16"/>
                    </a:lnTo>
                    <a:lnTo>
                      <a:pt x="15" y="21"/>
                    </a:lnTo>
                    <a:lnTo>
                      <a:pt x="15" y="51"/>
                    </a:lnTo>
                    <a:lnTo>
                      <a:pt x="10" y="57"/>
                    </a:lnTo>
                    <a:lnTo>
                      <a:pt x="10" y="62"/>
                    </a:lnTo>
                    <a:close/>
                  </a:path>
                </a:pathLst>
              </a:custGeom>
              <a:solidFill>
                <a:srgbClr val="FF3266"/>
              </a:solidFill>
              <a:ln w="9525">
                <a:noFill/>
                <a:round/>
                <a:headEnd/>
                <a:tailEnd/>
              </a:ln>
            </p:spPr>
            <p:txBody>
              <a:bodyPr/>
              <a:lstStyle/>
              <a:p>
                <a:endParaRPr lang="es-ES_tradnl">
                  <a:solidFill>
                    <a:srgbClr val="000000"/>
                  </a:solidFill>
                </a:endParaRPr>
              </a:p>
            </p:txBody>
          </p:sp>
          <p:sp>
            <p:nvSpPr>
              <p:cNvPr id="498073" name="Freeform 604"/>
              <p:cNvSpPr>
                <a:spLocks/>
              </p:cNvSpPr>
              <p:nvPr/>
            </p:nvSpPr>
            <p:spPr bwMode="auto">
              <a:xfrm>
                <a:off x="5219" y="2694"/>
                <a:ext cx="15" cy="57"/>
              </a:xfrm>
              <a:custGeom>
                <a:avLst/>
                <a:gdLst>
                  <a:gd name="T0" fmla="*/ 5 w 15"/>
                  <a:gd name="T1" fmla="*/ 0 h 57"/>
                  <a:gd name="T2" fmla="*/ 10 w 15"/>
                  <a:gd name="T3" fmla="*/ 0 h 57"/>
                  <a:gd name="T4" fmla="*/ 10 w 15"/>
                  <a:gd name="T5" fmla="*/ 16 h 57"/>
                  <a:gd name="T6" fmla="*/ 15 w 15"/>
                  <a:gd name="T7" fmla="*/ 21 h 57"/>
                  <a:gd name="T8" fmla="*/ 15 w 15"/>
                  <a:gd name="T9" fmla="*/ 41 h 57"/>
                  <a:gd name="T10" fmla="*/ 10 w 15"/>
                  <a:gd name="T11" fmla="*/ 46 h 57"/>
                  <a:gd name="T12" fmla="*/ 10 w 15"/>
                  <a:gd name="T13" fmla="*/ 57 h 57"/>
                  <a:gd name="T14" fmla="*/ 10 w 15"/>
                  <a:gd name="T15" fmla="*/ 52 h 57"/>
                  <a:gd name="T16" fmla="*/ 5 w 15"/>
                  <a:gd name="T17" fmla="*/ 46 h 57"/>
                  <a:gd name="T18" fmla="*/ 5 w 15"/>
                  <a:gd name="T19" fmla="*/ 36 h 57"/>
                  <a:gd name="T20" fmla="*/ 0 w 15"/>
                  <a:gd name="T21" fmla="*/ 31 h 57"/>
                  <a:gd name="T22" fmla="*/ 0 w 15"/>
                  <a:gd name="T23" fmla="*/ 0 h 57"/>
                  <a:gd name="T24" fmla="*/ 5 w 15"/>
                  <a:gd name="T25" fmla="*/ 0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7"/>
                  <a:gd name="T41" fmla="*/ 15 w 15"/>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7">
                    <a:moveTo>
                      <a:pt x="5" y="0"/>
                    </a:moveTo>
                    <a:lnTo>
                      <a:pt x="10" y="0"/>
                    </a:lnTo>
                    <a:lnTo>
                      <a:pt x="10" y="16"/>
                    </a:lnTo>
                    <a:lnTo>
                      <a:pt x="15" y="21"/>
                    </a:lnTo>
                    <a:lnTo>
                      <a:pt x="15" y="41"/>
                    </a:lnTo>
                    <a:lnTo>
                      <a:pt x="10" y="46"/>
                    </a:lnTo>
                    <a:lnTo>
                      <a:pt x="10" y="57"/>
                    </a:lnTo>
                    <a:lnTo>
                      <a:pt x="10" y="52"/>
                    </a:lnTo>
                    <a:lnTo>
                      <a:pt x="5" y="46"/>
                    </a:lnTo>
                    <a:lnTo>
                      <a:pt x="5" y="36"/>
                    </a:lnTo>
                    <a:lnTo>
                      <a:pt x="0" y="31"/>
                    </a:lnTo>
                    <a:lnTo>
                      <a:pt x="0" y="0"/>
                    </a:lnTo>
                    <a:lnTo>
                      <a:pt x="5" y="0"/>
                    </a:lnTo>
                    <a:close/>
                  </a:path>
                </a:pathLst>
              </a:custGeom>
              <a:solidFill>
                <a:srgbClr val="FF386B"/>
              </a:solidFill>
              <a:ln w="9525">
                <a:noFill/>
                <a:round/>
                <a:headEnd/>
                <a:tailEnd/>
              </a:ln>
            </p:spPr>
            <p:txBody>
              <a:bodyPr/>
              <a:lstStyle/>
              <a:p>
                <a:endParaRPr lang="es-ES_tradnl">
                  <a:solidFill>
                    <a:srgbClr val="000000"/>
                  </a:solidFill>
                </a:endParaRPr>
              </a:p>
            </p:txBody>
          </p:sp>
          <p:sp>
            <p:nvSpPr>
              <p:cNvPr id="498074" name="Freeform 605"/>
              <p:cNvSpPr>
                <a:spLocks/>
              </p:cNvSpPr>
              <p:nvPr/>
            </p:nvSpPr>
            <p:spPr bwMode="auto">
              <a:xfrm>
                <a:off x="5219" y="2694"/>
                <a:ext cx="15" cy="52"/>
              </a:xfrm>
              <a:custGeom>
                <a:avLst/>
                <a:gdLst>
                  <a:gd name="T0" fmla="*/ 5 w 15"/>
                  <a:gd name="T1" fmla="*/ 0 h 52"/>
                  <a:gd name="T2" fmla="*/ 10 w 15"/>
                  <a:gd name="T3" fmla="*/ 0 h 52"/>
                  <a:gd name="T4" fmla="*/ 10 w 15"/>
                  <a:gd name="T5" fmla="*/ 16 h 52"/>
                  <a:gd name="T6" fmla="*/ 15 w 15"/>
                  <a:gd name="T7" fmla="*/ 21 h 52"/>
                  <a:gd name="T8" fmla="*/ 15 w 15"/>
                  <a:gd name="T9" fmla="*/ 41 h 52"/>
                  <a:gd name="T10" fmla="*/ 10 w 15"/>
                  <a:gd name="T11" fmla="*/ 46 h 52"/>
                  <a:gd name="T12" fmla="*/ 10 w 15"/>
                  <a:gd name="T13" fmla="*/ 52 h 52"/>
                  <a:gd name="T14" fmla="*/ 10 w 15"/>
                  <a:gd name="T15" fmla="*/ 46 h 52"/>
                  <a:gd name="T16" fmla="*/ 5 w 15"/>
                  <a:gd name="T17" fmla="*/ 46 h 52"/>
                  <a:gd name="T18" fmla="*/ 5 w 15"/>
                  <a:gd name="T19" fmla="*/ 31 h 52"/>
                  <a:gd name="T20" fmla="*/ 0 w 15"/>
                  <a:gd name="T21" fmla="*/ 26 h 52"/>
                  <a:gd name="T22" fmla="*/ 0 w 15"/>
                  <a:gd name="T23" fmla="*/ 5 h 52"/>
                  <a:gd name="T24" fmla="*/ 5 w 15"/>
                  <a:gd name="T25" fmla="*/ 0 h 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52"/>
                  <a:gd name="T41" fmla="*/ 15 w 15"/>
                  <a:gd name="T42" fmla="*/ 52 h 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52">
                    <a:moveTo>
                      <a:pt x="5" y="0"/>
                    </a:moveTo>
                    <a:lnTo>
                      <a:pt x="10" y="0"/>
                    </a:lnTo>
                    <a:lnTo>
                      <a:pt x="10" y="16"/>
                    </a:lnTo>
                    <a:lnTo>
                      <a:pt x="15" y="21"/>
                    </a:lnTo>
                    <a:lnTo>
                      <a:pt x="15" y="41"/>
                    </a:lnTo>
                    <a:lnTo>
                      <a:pt x="10" y="46"/>
                    </a:lnTo>
                    <a:lnTo>
                      <a:pt x="10" y="52"/>
                    </a:lnTo>
                    <a:lnTo>
                      <a:pt x="10" y="46"/>
                    </a:lnTo>
                    <a:lnTo>
                      <a:pt x="5" y="46"/>
                    </a:lnTo>
                    <a:lnTo>
                      <a:pt x="5" y="31"/>
                    </a:lnTo>
                    <a:lnTo>
                      <a:pt x="0" y="26"/>
                    </a:lnTo>
                    <a:lnTo>
                      <a:pt x="0" y="5"/>
                    </a:lnTo>
                    <a:lnTo>
                      <a:pt x="5" y="0"/>
                    </a:lnTo>
                    <a:close/>
                  </a:path>
                </a:pathLst>
              </a:custGeom>
              <a:solidFill>
                <a:srgbClr val="FF3A6D"/>
              </a:solidFill>
              <a:ln w="9525">
                <a:noFill/>
                <a:round/>
                <a:headEnd/>
                <a:tailEnd/>
              </a:ln>
            </p:spPr>
            <p:txBody>
              <a:bodyPr/>
              <a:lstStyle/>
              <a:p>
                <a:endParaRPr lang="es-ES_tradnl">
                  <a:solidFill>
                    <a:srgbClr val="000000"/>
                  </a:solidFill>
                </a:endParaRPr>
              </a:p>
            </p:txBody>
          </p:sp>
          <p:sp>
            <p:nvSpPr>
              <p:cNvPr id="498075" name="Freeform 606"/>
              <p:cNvSpPr>
                <a:spLocks/>
              </p:cNvSpPr>
              <p:nvPr/>
            </p:nvSpPr>
            <p:spPr bwMode="auto">
              <a:xfrm>
                <a:off x="5224" y="2694"/>
                <a:ext cx="10" cy="46"/>
              </a:xfrm>
              <a:custGeom>
                <a:avLst/>
                <a:gdLst>
                  <a:gd name="T0" fmla="*/ 0 w 10"/>
                  <a:gd name="T1" fmla="*/ 0 h 46"/>
                  <a:gd name="T2" fmla="*/ 0 w 10"/>
                  <a:gd name="T3" fmla="*/ 5 h 46"/>
                  <a:gd name="T4" fmla="*/ 5 w 10"/>
                  <a:gd name="T5" fmla="*/ 5 h 46"/>
                  <a:gd name="T6" fmla="*/ 5 w 10"/>
                  <a:gd name="T7" fmla="*/ 16 h 46"/>
                  <a:gd name="T8" fmla="*/ 10 w 10"/>
                  <a:gd name="T9" fmla="*/ 21 h 46"/>
                  <a:gd name="T10" fmla="*/ 10 w 10"/>
                  <a:gd name="T11" fmla="*/ 41 h 46"/>
                  <a:gd name="T12" fmla="*/ 5 w 10"/>
                  <a:gd name="T13" fmla="*/ 46 h 46"/>
                  <a:gd name="T14" fmla="*/ 5 w 10"/>
                  <a:gd name="T15" fmla="*/ 41 h 46"/>
                  <a:gd name="T16" fmla="*/ 0 w 10"/>
                  <a:gd name="T17" fmla="*/ 41 h 46"/>
                  <a:gd name="T18" fmla="*/ 0 w 1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6"/>
                  <a:gd name="T32" fmla="*/ 10 w 1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6">
                    <a:moveTo>
                      <a:pt x="0" y="0"/>
                    </a:moveTo>
                    <a:lnTo>
                      <a:pt x="0" y="5"/>
                    </a:lnTo>
                    <a:lnTo>
                      <a:pt x="5" y="5"/>
                    </a:lnTo>
                    <a:lnTo>
                      <a:pt x="5" y="16"/>
                    </a:lnTo>
                    <a:lnTo>
                      <a:pt x="10" y="21"/>
                    </a:lnTo>
                    <a:lnTo>
                      <a:pt x="10" y="41"/>
                    </a:lnTo>
                    <a:lnTo>
                      <a:pt x="5" y="46"/>
                    </a:lnTo>
                    <a:lnTo>
                      <a:pt x="5" y="41"/>
                    </a:lnTo>
                    <a:lnTo>
                      <a:pt x="0" y="41"/>
                    </a:lnTo>
                    <a:lnTo>
                      <a:pt x="0" y="0"/>
                    </a:lnTo>
                    <a:close/>
                  </a:path>
                </a:pathLst>
              </a:custGeom>
              <a:solidFill>
                <a:srgbClr val="FF3F72"/>
              </a:solidFill>
              <a:ln w="9525">
                <a:noFill/>
                <a:round/>
                <a:headEnd/>
                <a:tailEnd/>
              </a:ln>
            </p:spPr>
            <p:txBody>
              <a:bodyPr/>
              <a:lstStyle/>
              <a:p>
                <a:endParaRPr lang="es-ES_tradnl">
                  <a:solidFill>
                    <a:srgbClr val="000000"/>
                  </a:solidFill>
                </a:endParaRPr>
              </a:p>
            </p:txBody>
          </p:sp>
          <p:sp>
            <p:nvSpPr>
              <p:cNvPr id="498076" name="Freeform 607"/>
              <p:cNvSpPr>
                <a:spLocks/>
              </p:cNvSpPr>
              <p:nvPr/>
            </p:nvSpPr>
            <p:spPr bwMode="auto">
              <a:xfrm>
                <a:off x="5224" y="2699"/>
                <a:ext cx="10" cy="41"/>
              </a:xfrm>
              <a:custGeom>
                <a:avLst/>
                <a:gdLst>
                  <a:gd name="T0" fmla="*/ 0 w 10"/>
                  <a:gd name="T1" fmla="*/ 0 h 41"/>
                  <a:gd name="T2" fmla="*/ 5 w 10"/>
                  <a:gd name="T3" fmla="*/ 0 h 41"/>
                  <a:gd name="T4" fmla="*/ 5 w 10"/>
                  <a:gd name="T5" fmla="*/ 11 h 41"/>
                  <a:gd name="T6" fmla="*/ 10 w 10"/>
                  <a:gd name="T7" fmla="*/ 16 h 41"/>
                  <a:gd name="T8" fmla="*/ 10 w 10"/>
                  <a:gd name="T9" fmla="*/ 31 h 41"/>
                  <a:gd name="T10" fmla="*/ 5 w 10"/>
                  <a:gd name="T11" fmla="*/ 36 h 41"/>
                  <a:gd name="T12" fmla="*/ 5 w 10"/>
                  <a:gd name="T13" fmla="*/ 41 h 41"/>
                  <a:gd name="T14" fmla="*/ 5 w 10"/>
                  <a:gd name="T15" fmla="*/ 36 h 41"/>
                  <a:gd name="T16" fmla="*/ 0 w 10"/>
                  <a:gd name="T17" fmla="*/ 31 h 41"/>
                  <a:gd name="T18" fmla="*/ 0 w 10"/>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41"/>
                  <a:gd name="T32" fmla="*/ 10 w 1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41">
                    <a:moveTo>
                      <a:pt x="0" y="0"/>
                    </a:moveTo>
                    <a:lnTo>
                      <a:pt x="5" y="0"/>
                    </a:lnTo>
                    <a:lnTo>
                      <a:pt x="5" y="11"/>
                    </a:lnTo>
                    <a:lnTo>
                      <a:pt x="10" y="16"/>
                    </a:lnTo>
                    <a:lnTo>
                      <a:pt x="10" y="31"/>
                    </a:lnTo>
                    <a:lnTo>
                      <a:pt x="5" y="36"/>
                    </a:lnTo>
                    <a:lnTo>
                      <a:pt x="5" y="41"/>
                    </a:lnTo>
                    <a:lnTo>
                      <a:pt x="5" y="36"/>
                    </a:lnTo>
                    <a:lnTo>
                      <a:pt x="0" y="31"/>
                    </a:lnTo>
                    <a:lnTo>
                      <a:pt x="0" y="0"/>
                    </a:lnTo>
                    <a:close/>
                  </a:path>
                </a:pathLst>
              </a:custGeom>
              <a:solidFill>
                <a:srgbClr val="FF4477"/>
              </a:solidFill>
              <a:ln w="9525">
                <a:noFill/>
                <a:round/>
                <a:headEnd/>
                <a:tailEnd/>
              </a:ln>
            </p:spPr>
            <p:txBody>
              <a:bodyPr/>
              <a:lstStyle/>
              <a:p>
                <a:endParaRPr lang="es-ES_tradnl">
                  <a:solidFill>
                    <a:srgbClr val="000000"/>
                  </a:solidFill>
                </a:endParaRPr>
              </a:p>
            </p:txBody>
          </p:sp>
          <p:sp>
            <p:nvSpPr>
              <p:cNvPr id="498077" name="Freeform 608"/>
              <p:cNvSpPr>
                <a:spLocks/>
              </p:cNvSpPr>
              <p:nvPr/>
            </p:nvSpPr>
            <p:spPr bwMode="auto">
              <a:xfrm>
                <a:off x="5224" y="2699"/>
                <a:ext cx="10" cy="36"/>
              </a:xfrm>
              <a:custGeom>
                <a:avLst/>
                <a:gdLst>
                  <a:gd name="T0" fmla="*/ 5 w 10"/>
                  <a:gd name="T1" fmla="*/ 0 h 36"/>
                  <a:gd name="T2" fmla="*/ 5 w 10"/>
                  <a:gd name="T3" fmla="*/ 16 h 36"/>
                  <a:gd name="T4" fmla="*/ 10 w 10"/>
                  <a:gd name="T5" fmla="*/ 21 h 36"/>
                  <a:gd name="T6" fmla="*/ 10 w 10"/>
                  <a:gd name="T7" fmla="*/ 31 h 36"/>
                  <a:gd name="T8" fmla="*/ 5 w 10"/>
                  <a:gd name="T9" fmla="*/ 36 h 36"/>
                  <a:gd name="T10" fmla="*/ 5 w 10"/>
                  <a:gd name="T11" fmla="*/ 31 h 36"/>
                  <a:gd name="T12" fmla="*/ 0 w 10"/>
                  <a:gd name="T13" fmla="*/ 26 h 36"/>
                  <a:gd name="T14" fmla="*/ 0 w 10"/>
                  <a:gd name="T15" fmla="*/ 0 h 36"/>
                  <a:gd name="T16" fmla="*/ 5 w 10"/>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6"/>
                  <a:gd name="T29" fmla="*/ 10 w 10"/>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6">
                    <a:moveTo>
                      <a:pt x="5" y="0"/>
                    </a:moveTo>
                    <a:lnTo>
                      <a:pt x="5" y="16"/>
                    </a:lnTo>
                    <a:lnTo>
                      <a:pt x="10" y="21"/>
                    </a:lnTo>
                    <a:lnTo>
                      <a:pt x="10" y="31"/>
                    </a:lnTo>
                    <a:lnTo>
                      <a:pt x="5" y="36"/>
                    </a:lnTo>
                    <a:lnTo>
                      <a:pt x="5" y="31"/>
                    </a:lnTo>
                    <a:lnTo>
                      <a:pt x="0" y="26"/>
                    </a:lnTo>
                    <a:lnTo>
                      <a:pt x="0" y="0"/>
                    </a:lnTo>
                    <a:lnTo>
                      <a:pt x="5" y="0"/>
                    </a:lnTo>
                    <a:close/>
                  </a:path>
                </a:pathLst>
              </a:custGeom>
              <a:solidFill>
                <a:srgbClr val="FF477A"/>
              </a:solidFill>
              <a:ln w="9525">
                <a:noFill/>
                <a:round/>
                <a:headEnd/>
                <a:tailEnd/>
              </a:ln>
            </p:spPr>
            <p:txBody>
              <a:bodyPr/>
              <a:lstStyle/>
              <a:p>
                <a:endParaRPr lang="es-ES_tradnl">
                  <a:solidFill>
                    <a:srgbClr val="000000"/>
                  </a:solidFill>
                </a:endParaRPr>
              </a:p>
            </p:txBody>
          </p:sp>
          <p:sp>
            <p:nvSpPr>
              <p:cNvPr id="498078" name="Freeform 609"/>
              <p:cNvSpPr>
                <a:spLocks/>
              </p:cNvSpPr>
              <p:nvPr/>
            </p:nvSpPr>
            <p:spPr bwMode="auto">
              <a:xfrm>
                <a:off x="5224" y="2705"/>
                <a:ext cx="10" cy="30"/>
              </a:xfrm>
              <a:custGeom>
                <a:avLst/>
                <a:gdLst>
                  <a:gd name="T0" fmla="*/ 5 w 10"/>
                  <a:gd name="T1" fmla="*/ 25 h 30"/>
                  <a:gd name="T2" fmla="*/ 5 w 10"/>
                  <a:gd name="T3" fmla="*/ 20 h 30"/>
                  <a:gd name="T4" fmla="*/ 0 w 10"/>
                  <a:gd name="T5" fmla="*/ 20 h 30"/>
                  <a:gd name="T6" fmla="*/ 0 w 10"/>
                  <a:gd name="T7" fmla="*/ 0 h 30"/>
                  <a:gd name="T8" fmla="*/ 5 w 10"/>
                  <a:gd name="T9" fmla="*/ 0 h 30"/>
                  <a:gd name="T10" fmla="*/ 5 w 10"/>
                  <a:gd name="T11" fmla="*/ 10 h 30"/>
                  <a:gd name="T12" fmla="*/ 10 w 10"/>
                  <a:gd name="T13" fmla="*/ 15 h 30"/>
                  <a:gd name="T14" fmla="*/ 10 w 10"/>
                  <a:gd name="T15" fmla="*/ 25 h 30"/>
                  <a:gd name="T16" fmla="*/ 5 w 10"/>
                  <a:gd name="T17" fmla="*/ 30 h 30"/>
                  <a:gd name="T18" fmla="*/ 5 w 10"/>
                  <a:gd name="T19" fmla="*/ 25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30"/>
                  <a:gd name="T32" fmla="*/ 10 w 10"/>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30">
                    <a:moveTo>
                      <a:pt x="5" y="25"/>
                    </a:moveTo>
                    <a:lnTo>
                      <a:pt x="5" y="20"/>
                    </a:lnTo>
                    <a:lnTo>
                      <a:pt x="0" y="20"/>
                    </a:lnTo>
                    <a:lnTo>
                      <a:pt x="0" y="0"/>
                    </a:lnTo>
                    <a:lnTo>
                      <a:pt x="5" y="0"/>
                    </a:lnTo>
                    <a:lnTo>
                      <a:pt x="5" y="10"/>
                    </a:lnTo>
                    <a:lnTo>
                      <a:pt x="10" y="15"/>
                    </a:lnTo>
                    <a:lnTo>
                      <a:pt x="10" y="25"/>
                    </a:lnTo>
                    <a:lnTo>
                      <a:pt x="5" y="30"/>
                    </a:lnTo>
                    <a:lnTo>
                      <a:pt x="5" y="25"/>
                    </a:lnTo>
                    <a:close/>
                  </a:path>
                </a:pathLst>
              </a:custGeom>
              <a:solidFill>
                <a:srgbClr val="FF4C7F"/>
              </a:solidFill>
              <a:ln w="9525">
                <a:noFill/>
                <a:round/>
                <a:headEnd/>
                <a:tailEnd/>
              </a:ln>
            </p:spPr>
            <p:txBody>
              <a:bodyPr/>
              <a:lstStyle/>
              <a:p>
                <a:endParaRPr lang="es-ES_tradnl">
                  <a:solidFill>
                    <a:srgbClr val="000000"/>
                  </a:solidFill>
                </a:endParaRPr>
              </a:p>
            </p:txBody>
          </p:sp>
          <p:sp>
            <p:nvSpPr>
              <p:cNvPr id="498079" name="Freeform 610"/>
              <p:cNvSpPr>
                <a:spLocks/>
              </p:cNvSpPr>
              <p:nvPr/>
            </p:nvSpPr>
            <p:spPr bwMode="auto">
              <a:xfrm>
                <a:off x="5183" y="2679"/>
                <a:ext cx="41" cy="10"/>
              </a:xfrm>
              <a:custGeom>
                <a:avLst/>
                <a:gdLst>
                  <a:gd name="T0" fmla="*/ 41 w 41"/>
                  <a:gd name="T1" fmla="*/ 10 h 10"/>
                  <a:gd name="T2" fmla="*/ 41 w 41"/>
                  <a:gd name="T3" fmla="*/ 5 h 10"/>
                  <a:gd name="T4" fmla="*/ 30 w 41"/>
                  <a:gd name="T5" fmla="*/ 5 h 10"/>
                  <a:gd name="T6" fmla="*/ 30 w 41"/>
                  <a:gd name="T7" fmla="*/ 0 h 10"/>
                  <a:gd name="T8" fmla="*/ 5 w 41"/>
                  <a:gd name="T9" fmla="*/ 0 h 10"/>
                  <a:gd name="T10" fmla="*/ 5 w 41"/>
                  <a:gd name="T11" fmla="*/ 5 h 10"/>
                  <a:gd name="T12" fmla="*/ 0 w 41"/>
                  <a:gd name="T13" fmla="*/ 5 h 10"/>
                  <a:gd name="T14" fmla="*/ 0 60000 65536"/>
                  <a:gd name="T15" fmla="*/ 0 60000 65536"/>
                  <a:gd name="T16" fmla="*/ 0 60000 65536"/>
                  <a:gd name="T17" fmla="*/ 0 60000 65536"/>
                  <a:gd name="T18" fmla="*/ 0 60000 65536"/>
                  <a:gd name="T19" fmla="*/ 0 60000 65536"/>
                  <a:gd name="T20" fmla="*/ 0 60000 65536"/>
                  <a:gd name="T21" fmla="*/ 0 w 41"/>
                  <a:gd name="T22" fmla="*/ 0 h 10"/>
                  <a:gd name="T23" fmla="*/ 41 w 4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10">
                    <a:moveTo>
                      <a:pt x="41" y="10"/>
                    </a:moveTo>
                    <a:lnTo>
                      <a:pt x="41" y="5"/>
                    </a:lnTo>
                    <a:lnTo>
                      <a:pt x="30" y="5"/>
                    </a:lnTo>
                    <a:lnTo>
                      <a:pt x="30" y="0"/>
                    </a:lnTo>
                    <a:lnTo>
                      <a:pt x="5" y="0"/>
                    </a:lnTo>
                    <a:lnTo>
                      <a:pt x="5" y="5"/>
                    </a:lnTo>
                    <a:lnTo>
                      <a:pt x="0" y="5"/>
                    </a:lnTo>
                  </a:path>
                </a:pathLst>
              </a:custGeom>
              <a:noFill/>
              <a:ln w="7938">
                <a:solidFill>
                  <a:srgbClr val="FF3266"/>
                </a:solidFill>
                <a:round/>
                <a:headEnd/>
                <a:tailEnd/>
              </a:ln>
            </p:spPr>
            <p:txBody>
              <a:bodyPr/>
              <a:lstStyle/>
              <a:p>
                <a:endParaRPr lang="es-ES_tradnl">
                  <a:solidFill>
                    <a:srgbClr val="000000"/>
                  </a:solidFill>
                </a:endParaRPr>
              </a:p>
            </p:txBody>
          </p:sp>
          <p:sp>
            <p:nvSpPr>
              <p:cNvPr id="498080" name="Freeform 611"/>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5 w 41"/>
                  <a:gd name="T9" fmla="*/ 5 h 5"/>
                  <a:gd name="T10" fmla="*/ 0 w 41"/>
                  <a:gd name="T11" fmla="*/ 5 h 5"/>
                  <a:gd name="T12" fmla="*/ 0 60000 65536"/>
                  <a:gd name="T13" fmla="*/ 0 60000 65536"/>
                  <a:gd name="T14" fmla="*/ 0 60000 65536"/>
                  <a:gd name="T15" fmla="*/ 0 60000 65536"/>
                  <a:gd name="T16" fmla="*/ 0 60000 65536"/>
                  <a:gd name="T17" fmla="*/ 0 60000 65536"/>
                  <a:gd name="T18" fmla="*/ 0 w 41"/>
                  <a:gd name="T19" fmla="*/ 0 h 5"/>
                  <a:gd name="T20" fmla="*/ 41 w 41"/>
                  <a:gd name="T21" fmla="*/ 5 h 5"/>
                </a:gdLst>
                <a:ahLst/>
                <a:cxnLst>
                  <a:cxn ang="T12">
                    <a:pos x="T0" y="T1"/>
                  </a:cxn>
                  <a:cxn ang="T13">
                    <a:pos x="T2" y="T3"/>
                  </a:cxn>
                  <a:cxn ang="T14">
                    <a:pos x="T4" y="T5"/>
                  </a:cxn>
                  <a:cxn ang="T15">
                    <a:pos x="T6" y="T7"/>
                  </a:cxn>
                  <a:cxn ang="T16">
                    <a:pos x="T8" y="T9"/>
                  </a:cxn>
                  <a:cxn ang="T17">
                    <a:pos x="T10" y="T11"/>
                  </a:cxn>
                </a:cxnLst>
                <a:rect l="T18" t="T19" r="T20" b="T21"/>
                <a:pathLst>
                  <a:path w="41" h="5">
                    <a:moveTo>
                      <a:pt x="41" y="5"/>
                    </a:moveTo>
                    <a:lnTo>
                      <a:pt x="36" y="5"/>
                    </a:lnTo>
                    <a:lnTo>
                      <a:pt x="30" y="0"/>
                    </a:lnTo>
                    <a:lnTo>
                      <a:pt x="5" y="0"/>
                    </a:lnTo>
                    <a:lnTo>
                      <a:pt x="5" y="5"/>
                    </a:lnTo>
                    <a:lnTo>
                      <a:pt x="0" y="5"/>
                    </a:lnTo>
                  </a:path>
                </a:pathLst>
              </a:custGeom>
              <a:noFill/>
              <a:ln w="7938">
                <a:solidFill>
                  <a:srgbClr val="FF3563"/>
                </a:solidFill>
                <a:round/>
                <a:headEnd/>
                <a:tailEnd/>
              </a:ln>
            </p:spPr>
            <p:txBody>
              <a:bodyPr/>
              <a:lstStyle/>
              <a:p>
                <a:endParaRPr lang="es-ES_tradnl">
                  <a:solidFill>
                    <a:srgbClr val="000000"/>
                  </a:solidFill>
                </a:endParaRPr>
              </a:p>
            </p:txBody>
          </p:sp>
          <p:sp>
            <p:nvSpPr>
              <p:cNvPr id="498081" name="Freeform 612"/>
              <p:cNvSpPr>
                <a:spLocks/>
              </p:cNvSpPr>
              <p:nvPr/>
            </p:nvSpPr>
            <p:spPr bwMode="auto">
              <a:xfrm>
                <a:off x="5183" y="2679"/>
                <a:ext cx="41" cy="5"/>
              </a:xfrm>
              <a:custGeom>
                <a:avLst/>
                <a:gdLst>
                  <a:gd name="T0" fmla="*/ 41 w 41"/>
                  <a:gd name="T1" fmla="*/ 5 h 5"/>
                  <a:gd name="T2" fmla="*/ 36 w 41"/>
                  <a:gd name="T3" fmla="*/ 5 h 5"/>
                  <a:gd name="T4" fmla="*/ 30 w 41"/>
                  <a:gd name="T5" fmla="*/ 0 h 5"/>
                  <a:gd name="T6" fmla="*/ 5 w 41"/>
                  <a:gd name="T7" fmla="*/ 0 h 5"/>
                  <a:gd name="T8" fmla="*/ 0 w 41"/>
                  <a:gd name="T9" fmla="*/ 5 h 5"/>
                  <a:gd name="T10" fmla="*/ 0 60000 65536"/>
                  <a:gd name="T11" fmla="*/ 0 60000 65536"/>
                  <a:gd name="T12" fmla="*/ 0 60000 65536"/>
                  <a:gd name="T13" fmla="*/ 0 60000 65536"/>
                  <a:gd name="T14" fmla="*/ 0 60000 65536"/>
                  <a:gd name="T15" fmla="*/ 0 w 41"/>
                  <a:gd name="T16" fmla="*/ 0 h 5"/>
                  <a:gd name="T17" fmla="*/ 41 w 41"/>
                  <a:gd name="T18" fmla="*/ 5 h 5"/>
                </a:gdLst>
                <a:ahLst/>
                <a:cxnLst>
                  <a:cxn ang="T10">
                    <a:pos x="T0" y="T1"/>
                  </a:cxn>
                  <a:cxn ang="T11">
                    <a:pos x="T2" y="T3"/>
                  </a:cxn>
                  <a:cxn ang="T12">
                    <a:pos x="T4" y="T5"/>
                  </a:cxn>
                  <a:cxn ang="T13">
                    <a:pos x="T6" y="T7"/>
                  </a:cxn>
                  <a:cxn ang="T14">
                    <a:pos x="T8" y="T9"/>
                  </a:cxn>
                </a:cxnLst>
                <a:rect l="T15" t="T16" r="T17" b="T18"/>
                <a:pathLst>
                  <a:path w="41" h="5">
                    <a:moveTo>
                      <a:pt x="41" y="5"/>
                    </a:moveTo>
                    <a:lnTo>
                      <a:pt x="36" y="5"/>
                    </a:lnTo>
                    <a:lnTo>
                      <a:pt x="30" y="0"/>
                    </a:lnTo>
                    <a:lnTo>
                      <a:pt x="5" y="0"/>
                    </a:lnTo>
                    <a:lnTo>
                      <a:pt x="0" y="5"/>
                    </a:lnTo>
                  </a:path>
                </a:pathLst>
              </a:custGeom>
              <a:noFill/>
              <a:ln w="7938">
                <a:solidFill>
                  <a:srgbClr val="FF3A63"/>
                </a:solidFill>
                <a:round/>
                <a:headEnd/>
                <a:tailEnd/>
              </a:ln>
            </p:spPr>
            <p:txBody>
              <a:bodyPr/>
              <a:lstStyle/>
              <a:p>
                <a:endParaRPr lang="es-ES_tradnl">
                  <a:solidFill>
                    <a:srgbClr val="000000"/>
                  </a:solidFill>
                </a:endParaRPr>
              </a:p>
            </p:txBody>
          </p:sp>
          <p:sp>
            <p:nvSpPr>
              <p:cNvPr id="498082" name="Freeform 613"/>
              <p:cNvSpPr>
                <a:spLocks/>
              </p:cNvSpPr>
              <p:nvPr/>
            </p:nvSpPr>
            <p:spPr bwMode="auto">
              <a:xfrm>
                <a:off x="5183" y="2674"/>
                <a:ext cx="36" cy="10"/>
              </a:xfrm>
              <a:custGeom>
                <a:avLst/>
                <a:gdLst>
                  <a:gd name="T0" fmla="*/ 36 w 36"/>
                  <a:gd name="T1" fmla="*/ 10 h 10"/>
                  <a:gd name="T2" fmla="*/ 36 w 36"/>
                  <a:gd name="T3" fmla="*/ 5 h 10"/>
                  <a:gd name="T4" fmla="*/ 25 w 36"/>
                  <a:gd name="T5" fmla="*/ 5 h 10"/>
                  <a:gd name="T6" fmla="*/ 20 w 36"/>
                  <a:gd name="T7" fmla="*/ 0 h 10"/>
                  <a:gd name="T8" fmla="*/ 10 w 36"/>
                  <a:gd name="T9" fmla="*/ 0 h 10"/>
                  <a:gd name="T10" fmla="*/ 10 w 36"/>
                  <a:gd name="T11" fmla="*/ 5 h 10"/>
                  <a:gd name="T12" fmla="*/ 0 w 36"/>
                  <a:gd name="T13" fmla="*/ 5 h 10"/>
                  <a:gd name="T14" fmla="*/ 0 60000 65536"/>
                  <a:gd name="T15" fmla="*/ 0 60000 65536"/>
                  <a:gd name="T16" fmla="*/ 0 60000 65536"/>
                  <a:gd name="T17" fmla="*/ 0 60000 65536"/>
                  <a:gd name="T18" fmla="*/ 0 60000 65536"/>
                  <a:gd name="T19" fmla="*/ 0 60000 65536"/>
                  <a:gd name="T20" fmla="*/ 0 60000 65536"/>
                  <a:gd name="T21" fmla="*/ 0 w 36"/>
                  <a:gd name="T22" fmla="*/ 0 h 10"/>
                  <a:gd name="T23" fmla="*/ 36 w 36"/>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10">
                    <a:moveTo>
                      <a:pt x="36" y="10"/>
                    </a:moveTo>
                    <a:lnTo>
                      <a:pt x="36" y="5"/>
                    </a:lnTo>
                    <a:lnTo>
                      <a:pt x="25" y="5"/>
                    </a:lnTo>
                    <a:lnTo>
                      <a:pt x="20" y="0"/>
                    </a:lnTo>
                    <a:lnTo>
                      <a:pt x="10" y="0"/>
                    </a:lnTo>
                    <a:lnTo>
                      <a:pt x="10" y="5"/>
                    </a:lnTo>
                    <a:lnTo>
                      <a:pt x="0" y="5"/>
                    </a:lnTo>
                  </a:path>
                </a:pathLst>
              </a:custGeom>
              <a:noFill/>
              <a:ln w="7938">
                <a:solidFill>
                  <a:srgbClr val="FF3D60"/>
                </a:solidFill>
                <a:round/>
                <a:headEnd/>
                <a:tailEnd/>
              </a:ln>
            </p:spPr>
            <p:txBody>
              <a:bodyPr/>
              <a:lstStyle/>
              <a:p>
                <a:endParaRPr lang="es-ES_tradnl">
                  <a:solidFill>
                    <a:srgbClr val="000000"/>
                  </a:solidFill>
                </a:endParaRPr>
              </a:p>
            </p:txBody>
          </p:sp>
          <p:sp>
            <p:nvSpPr>
              <p:cNvPr id="498083" name="Freeform 614"/>
              <p:cNvSpPr>
                <a:spLocks/>
              </p:cNvSpPr>
              <p:nvPr/>
            </p:nvSpPr>
            <p:spPr bwMode="auto">
              <a:xfrm>
                <a:off x="5188" y="2674"/>
                <a:ext cx="31" cy="10"/>
              </a:xfrm>
              <a:custGeom>
                <a:avLst/>
                <a:gdLst>
                  <a:gd name="T0" fmla="*/ 31 w 31"/>
                  <a:gd name="T1" fmla="*/ 10 h 10"/>
                  <a:gd name="T2" fmla="*/ 31 w 31"/>
                  <a:gd name="T3" fmla="*/ 5 h 10"/>
                  <a:gd name="T4" fmla="*/ 20 w 31"/>
                  <a:gd name="T5" fmla="*/ 5 h 10"/>
                  <a:gd name="T6" fmla="*/ 20 w 31"/>
                  <a:gd name="T7" fmla="*/ 0 h 10"/>
                  <a:gd name="T8" fmla="*/ 5 w 31"/>
                  <a:gd name="T9" fmla="*/ 0 h 10"/>
                  <a:gd name="T10" fmla="*/ 0 w 31"/>
                  <a:gd name="T11" fmla="*/ 5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31" y="10"/>
                    </a:moveTo>
                    <a:lnTo>
                      <a:pt x="31" y="5"/>
                    </a:lnTo>
                    <a:lnTo>
                      <a:pt x="20" y="5"/>
                    </a:lnTo>
                    <a:lnTo>
                      <a:pt x="20" y="0"/>
                    </a:lnTo>
                    <a:lnTo>
                      <a:pt x="5" y="0"/>
                    </a:lnTo>
                    <a:lnTo>
                      <a:pt x="0" y="5"/>
                    </a:lnTo>
                  </a:path>
                </a:pathLst>
              </a:custGeom>
              <a:noFill/>
              <a:ln w="7938">
                <a:solidFill>
                  <a:srgbClr val="FF3F5E"/>
                </a:solidFill>
                <a:round/>
                <a:headEnd/>
                <a:tailEnd/>
              </a:ln>
            </p:spPr>
            <p:txBody>
              <a:bodyPr/>
              <a:lstStyle/>
              <a:p>
                <a:endParaRPr lang="es-ES_tradnl">
                  <a:solidFill>
                    <a:srgbClr val="000000"/>
                  </a:solidFill>
                </a:endParaRPr>
              </a:p>
            </p:txBody>
          </p:sp>
          <p:sp>
            <p:nvSpPr>
              <p:cNvPr id="498084" name="Freeform 615"/>
              <p:cNvSpPr>
                <a:spLocks/>
              </p:cNvSpPr>
              <p:nvPr/>
            </p:nvSpPr>
            <p:spPr bwMode="auto">
              <a:xfrm>
                <a:off x="5188" y="2674"/>
                <a:ext cx="31" cy="5"/>
              </a:xfrm>
              <a:custGeom>
                <a:avLst/>
                <a:gdLst>
                  <a:gd name="T0" fmla="*/ 31 w 31"/>
                  <a:gd name="T1" fmla="*/ 5 h 5"/>
                  <a:gd name="T2" fmla="*/ 25 w 31"/>
                  <a:gd name="T3" fmla="*/ 5 h 5"/>
                  <a:gd name="T4" fmla="*/ 20 w 31"/>
                  <a:gd name="T5" fmla="*/ 0 h 5"/>
                  <a:gd name="T6" fmla="*/ 0 w 31"/>
                  <a:gd name="T7" fmla="*/ 0 h 5"/>
                  <a:gd name="T8" fmla="*/ 0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31" y="5"/>
                    </a:moveTo>
                    <a:lnTo>
                      <a:pt x="25" y="5"/>
                    </a:lnTo>
                    <a:lnTo>
                      <a:pt x="20" y="0"/>
                    </a:lnTo>
                    <a:lnTo>
                      <a:pt x="0" y="0"/>
                    </a:lnTo>
                    <a:lnTo>
                      <a:pt x="0" y="5"/>
                    </a:lnTo>
                  </a:path>
                </a:pathLst>
              </a:custGeom>
              <a:noFill/>
              <a:ln w="7938">
                <a:solidFill>
                  <a:srgbClr val="FF425E"/>
                </a:solidFill>
                <a:round/>
                <a:headEnd/>
                <a:tailEnd/>
              </a:ln>
            </p:spPr>
            <p:txBody>
              <a:bodyPr/>
              <a:lstStyle/>
              <a:p>
                <a:endParaRPr lang="es-ES_tradnl">
                  <a:solidFill>
                    <a:srgbClr val="000000"/>
                  </a:solidFill>
                </a:endParaRPr>
              </a:p>
            </p:txBody>
          </p:sp>
          <p:sp>
            <p:nvSpPr>
              <p:cNvPr id="498085" name="Freeform 616"/>
              <p:cNvSpPr>
                <a:spLocks/>
              </p:cNvSpPr>
              <p:nvPr/>
            </p:nvSpPr>
            <p:spPr bwMode="auto">
              <a:xfrm>
                <a:off x="5188" y="2674"/>
                <a:ext cx="31" cy="5"/>
              </a:xfrm>
              <a:custGeom>
                <a:avLst/>
                <a:gdLst>
                  <a:gd name="T0" fmla="*/ 31 w 31"/>
                  <a:gd name="T1" fmla="*/ 5 h 5"/>
                  <a:gd name="T2" fmla="*/ 25 w 31"/>
                  <a:gd name="T3" fmla="*/ 0 h 5"/>
                  <a:gd name="T4" fmla="*/ 0 w 31"/>
                  <a:gd name="T5" fmla="*/ 0 h 5"/>
                  <a:gd name="T6" fmla="*/ 0 w 31"/>
                  <a:gd name="T7" fmla="*/ 5 h 5"/>
                  <a:gd name="T8" fmla="*/ 0 60000 65536"/>
                  <a:gd name="T9" fmla="*/ 0 60000 65536"/>
                  <a:gd name="T10" fmla="*/ 0 60000 65536"/>
                  <a:gd name="T11" fmla="*/ 0 60000 65536"/>
                  <a:gd name="T12" fmla="*/ 0 w 31"/>
                  <a:gd name="T13" fmla="*/ 0 h 5"/>
                  <a:gd name="T14" fmla="*/ 31 w 31"/>
                  <a:gd name="T15" fmla="*/ 5 h 5"/>
                </a:gdLst>
                <a:ahLst/>
                <a:cxnLst>
                  <a:cxn ang="T8">
                    <a:pos x="T0" y="T1"/>
                  </a:cxn>
                  <a:cxn ang="T9">
                    <a:pos x="T2" y="T3"/>
                  </a:cxn>
                  <a:cxn ang="T10">
                    <a:pos x="T4" y="T5"/>
                  </a:cxn>
                  <a:cxn ang="T11">
                    <a:pos x="T6" y="T7"/>
                  </a:cxn>
                </a:cxnLst>
                <a:rect l="T12" t="T13" r="T14" b="T15"/>
                <a:pathLst>
                  <a:path w="31" h="5">
                    <a:moveTo>
                      <a:pt x="31" y="5"/>
                    </a:moveTo>
                    <a:lnTo>
                      <a:pt x="25" y="0"/>
                    </a:lnTo>
                    <a:lnTo>
                      <a:pt x="0" y="0"/>
                    </a:lnTo>
                    <a:lnTo>
                      <a:pt x="0" y="5"/>
                    </a:lnTo>
                  </a:path>
                </a:pathLst>
              </a:custGeom>
              <a:noFill/>
              <a:ln w="7938">
                <a:solidFill>
                  <a:srgbClr val="FF445B"/>
                </a:solidFill>
                <a:round/>
                <a:headEnd/>
                <a:tailEnd/>
              </a:ln>
            </p:spPr>
            <p:txBody>
              <a:bodyPr/>
              <a:lstStyle/>
              <a:p>
                <a:endParaRPr lang="es-ES_tradnl">
                  <a:solidFill>
                    <a:srgbClr val="000000"/>
                  </a:solidFill>
                </a:endParaRPr>
              </a:p>
            </p:txBody>
          </p:sp>
          <p:sp>
            <p:nvSpPr>
              <p:cNvPr id="498086" name="Freeform 617"/>
              <p:cNvSpPr>
                <a:spLocks/>
              </p:cNvSpPr>
              <p:nvPr/>
            </p:nvSpPr>
            <p:spPr bwMode="auto">
              <a:xfrm>
                <a:off x="5188" y="2669"/>
                <a:ext cx="31" cy="10"/>
              </a:xfrm>
              <a:custGeom>
                <a:avLst/>
                <a:gdLst>
                  <a:gd name="T0" fmla="*/ 31 w 31"/>
                  <a:gd name="T1" fmla="*/ 10 h 10"/>
                  <a:gd name="T2" fmla="*/ 25 w 31"/>
                  <a:gd name="T3" fmla="*/ 5 h 10"/>
                  <a:gd name="T4" fmla="*/ 15 w 31"/>
                  <a:gd name="T5" fmla="*/ 5 h 10"/>
                  <a:gd name="T6" fmla="*/ 15 w 31"/>
                  <a:gd name="T7" fmla="*/ 0 h 10"/>
                  <a:gd name="T8" fmla="*/ 5 w 31"/>
                  <a:gd name="T9" fmla="*/ 0 h 10"/>
                  <a:gd name="T10" fmla="*/ 5 w 31"/>
                  <a:gd name="T11" fmla="*/ 5 h 10"/>
                  <a:gd name="T12" fmla="*/ 0 w 31"/>
                  <a:gd name="T13" fmla="*/ 5 h 10"/>
                  <a:gd name="T14" fmla="*/ 0 60000 65536"/>
                  <a:gd name="T15" fmla="*/ 0 60000 65536"/>
                  <a:gd name="T16" fmla="*/ 0 60000 65536"/>
                  <a:gd name="T17" fmla="*/ 0 60000 65536"/>
                  <a:gd name="T18" fmla="*/ 0 60000 65536"/>
                  <a:gd name="T19" fmla="*/ 0 60000 65536"/>
                  <a:gd name="T20" fmla="*/ 0 60000 65536"/>
                  <a:gd name="T21" fmla="*/ 0 w 31"/>
                  <a:gd name="T22" fmla="*/ 0 h 10"/>
                  <a:gd name="T23" fmla="*/ 31 w 31"/>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0">
                    <a:moveTo>
                      <a:pt x="31" y="10"/>
                    </a:moveTo>
                    <a:lnTo>
                      <a:pt x="25" y="5"/>
                    </a:lnTo>
                    <a:lnTo>
                      <a:pt x="15" y="5"/>
                    </a:lnTo>
                    <a:lnTo>
                      <a:pt x="15" y="0"/>
                    </a:lnTo>
                    <a:lnTo>
                      <a:pt x="5" y="0"/>
                    </a:lnTo>
                    <a:lnTo>
                      <a:pt x="5" y="5"/>
                    </a:lnTo>
                    <a:lnTo>
                      <a:pt x="0" y="5"/>
                    </a:lnTo>
                  </a:path>
                </a:pathLst>
              </a:custGeom>
              <a:noFill/>
              <a:ln w="7938">
                <a:solidFill>
                  <a:srgbClr val="FF495B"/>
                </a:solidFill>
                <a:round/>
                <a:headEnd/>
                <a:tailEnd/>
              </a:ln>
            </p:spPr>
            <p:txBody>
              <a:bodyPr/>
              <a:lstStyle/>
              <a:p>
                <a:endParaRPr lang="es-ES_tradnl">
                  <a:solidFill>
                    <a:srgbClr val="000000"/>
                  </a:solidFill>
                </a:endParaRPr>
              </a:p>
            </p:txBody>
          </p:sp>
          <p:sp>
            <p:nvSpPr>
              <p:cNvPr id="498087" name="Freeform 618"/>
              <p:cNvSpPr>
                <a:spLocks/>
              </p:cNvSpPr>
              <p:nvPr/>
            </p:nvSpPr>
            <p:spPr bwMode="auto">
              <a:xfrm>
                <a:off x="5188" y="2669"/>
                <a:ext cx="25" cy="5"/>
              </a:xfrm>
              <a:custGeom>
                <a:avLst/>
                <a:gdLst>
                  <a:gd name="T0" fmla="*/ 0 w 25"/>
                  <a:gd name="T1" fmla="*/ 5 h 5"/>
                  <a:gd name="T2" fmla="*/ 5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5" y="0"/>
                    </a:lnTo>
                    <a:lnTo>
                      <a:pt x="20" y="0"/>
                    </a:lnTo>
                    <a:lnTo>
                      <a:pt x="25" y="5"/>
                    </a:lnTo>
                  </a:path>
                </a:pathLst>
              </a:custGeom>
              <a:noFill/>
              <a:ln w="7938">
                <a:solidFill>
                  <a:srgbClr val="FF664C"/>
                </a:solidFill>
                <a:round/>
                <a:headEnd/>
                <a:tailEnd/>
              </a:ln>
            </p:spPr>
            <p:txBody>
              <a:bodyPr/>
              <a:lstStyle/>
              <a:p>
                <a:endParaRPr lang="es-ES_tradnl">
                  <a:solidFill>
                    <a:srgbClr val="000000"/>
                  </a:solidFill>
                </a:endParaRPr>
              </a:p>
            </p:txBody>
          </p:sp>
          <p:sp>
            <p:nvSpPr>
              <p:cNvPr id="498088" name="Freeform 619"/>
              <p:cNvSpPr>
                <a:spLocks/>
              </p:cNvSpPr>
              <p:nvPr/>
            </p:nvSpPr>
            <p:spPr bwMode="auto">
              <a:xfrm>
                <a:off x="5188" y="2669"/>
                <a:ext cx="25" cy="5"/>
              </a:xfrm>
              <a:custGeom>
                <a:avLst/>
                <a:gdLst>
                  <a:gd name="T0" fmla="*/ 0 w 25"/>
                  <a:gd name="T1" fmla="*/ 5 h 5"/>
                  <a:gd name="T2" fmla="*/ 0 w 25"/>
                  <a:gd name="T3" fmla="*/ 0 h 5"/>
                  <a:gd name="T4" fmla="*/ 20 w 25"/>
                  <a:gd name="T5" fmla="*/ 0 h 5"/>
                  <a:gd name="T6" fmla="*/ 25 w 25"/>
                  <a:gd name="T7" fmla="*/ 5 h 5"/>
                  <a:gd name="T8" fmla="*/ 0 60000 65536"/>
                  <a:gd name="T9" fmla="*/ 0 60000 65536"/>
                  <a:gd name="T10" fmla="*/ 0 60000 65536"/>
                  <a:gd name="T11" fmla="*/ 0 60000 65536"/>
                  <a:gd name="T12" fmla="*/ 0 w 25"/>
                  <a:gd name="T13" fmla="*/ 0 h 5"/>
                  <a:gd name="T14" fmla="*/ 25 w 25"/>
                  <a:gd name="T15" fmla="*/ 5 h 5"/>
                </a:gdLst>
                <a:ahLst/>
                <a:cxnLst>
                  <a:cxn ang="T8">
                    <a:pos x="T0" y="T1"/>
                  </a:cxn>
                  <a:cxn ang="T9">
                    <a:pos x="T2" y="T3"/>
                  </a:cxn>
                  <a:cxn ang="T10">
                    <a:pos x="T4" y="T5"/>
                  </a:cxn>
                  <a:cxn ang="T11">
                    <a:pos x="T6" y="T7"/>
                  </a:cxn>
                </a:cxnLst>
                <a:rect l="T12" t="T13" r="T14" b="T15"/>
                <a:pathLst>
                  <a:path w="25" h="5">
                    <a:moveTo>
                      <a:pt x="0" y="5"/>
                    </a:moveTo>
                    <a:lnTo>
                      <a:pt x="0" y="0"/>
                    </a:lnTo>
                    <a:lnTo>
                      <a:pt x="20" y="0"/>
                    </a:lnTo>
                    <a:lnTo>
                      <a:pt x="25" y="5"/>
                    </a:lnTo>
                  </a:path>
                </a:pathLst>
              </a:custGeom>
              <a:noFill/>
              <a:ln w="7938">
                <a:solidFill>
                  <a:srgbClr val="FF604F"/>
                </a:solidFill>
                <a:round/>
                <a:headEnd/>
                <a:tailEnd/>
              </a:ln>
            </p:spPr>
            <p:txBody>
              <a:bodyPr/>
              <a:lstStyle/>
              <a:p>
                <a:endParaRPr lang="es-ES_tradnl">
                  <a:solidFill>
                    <a:srgbClr val="000000"/>
                  </a:solidFill>
                </a:endParaRPr>
              </a:p>
            </p:txBody>
          </p:sp>
          <p:sp>
            <p:nvSpPr>
              <p:cNvPr id="498089" name="Freeform 620"/>
              <p:cNvSpPr>
                <a:spLocks/>
              </p:cNvSpPr>
              <p:nvPr/>
            </p:nvSpPr>
            <p:spPr bwMode="auto">
              <a:xfrm>
                <a:off x="5188" y="2669"/>
                <a:ext cx="31" cy="5"/>
              </a:xfrm>
              <a:custGeom>
                <a:avLst/>
                <a:gdLst>
                  <a:gd name="T0" fmla="*/ 0 w 31"/>
                  <a:gd name="T1" fmla="*/ 5 h 5"/>
                  <a:gd name="T2" fmla="*/ 0 w 31"/>
                  <a:gd name="T3" fmla="*/ 0 h 5"/>
                  <a:gd name="T4" fmla="*/ 20 w 31"/>
                  <a:gd name="T5" fmla="*/ 0 h 5"/>
                  <a:gd name="T6" fmla="*/ 25 w 31"/>
                  <a:gd name="T7" fmla="*/ 5 h 5"/>
                  <a:gd name="T8" fmla="*/ 31 w 31"/>
                  <a:gd name="T9" fmla="*/ 5 h 5"/>
                  <a:gd name="T10" fmla="*/ 0 60000 65536"/>
                  <a:gd name="T11" fmla="*/ 0 60000 65536"/>
                  <a:gd name="T12" fmla="*/ 0 60000 65536"/>
                  <a:gd name="T13" fmla="*/ 0 60000 65536"/>
                  <a:gd name="T14" fmla="*/ 0 60000 65536"/>
                  <a:gd name="T15" fmla="*/ 0 w 31"/>
                  <a:gd name="T16" fmla="*/ 0 h 5"/>
                  <a:gd name="T17" fmla="*/ 31 w 31"/>
                  <a:gd name="T18" fmla="*/ 5 h 5"/>
                </a:gdLst>
                <a:ahLst/>
                <a:cxnLst>
                  <a:cxn ang="T10">
                    <a:pos x="T0" y="T1"/>
                  </a:cxn>
                  <a:cxn ang="T11">
                    <a:pos x="T2" y="T3"/>
                  </a:cxn>
                  <a:cxn ang="T12">
                    <a:pos x="T4" y="T5"/>
                  </a:cxn>
                  <a:cxn ang="T13">
                    <a:pos x="T6" y="T7"/>
                  </a:cxn>
                  <a:cxn ang="T14">
                    <a:pos x="T8" y="T9"/>
                  </a:cxn>
                </a:cxnLst>
                <a:rect l="T15" t="T16" r="T17" b="T18"/>
                <a:pathLst>
                  <a:path w="31" h="5">
                    <a:moveTo>
                      <a:pt x="0" y="5"/>
                    </a:moveTo>
                    <a:lnTo>
                      <a:pt x="0" y="0"/>
                    </a:lnTo>
                    <a:lnTo>
                      <a:pt x="20" y="0"/>
                    </a:lnTo>
                    <a:lnTo>
                      <a:pt x="25" y="5"/>
                    </a:lnTo>
                    <a:lnTo>
                      <a:pt x="31" y="5"/>
                    </a:lnTo>
                  </a:path>
                </a:pathLst>
              </a:custGeom>
              <a:noFill/>
              <a:ln w="7938">
                <a:solidFill>
                  <a:srgbClr val="FF5B51"/>
                </a:solidFill>
                <a:round/>
                <a:headEnd/>
                <a:tailEnd/>
              </a:ln>
            </p:spPr>
            <p:txBody>
              <a:bodyPr/>
              <a:lstStyle/>
              <a:p>
                <a:endParaRPr lang="es-ES_tradnl">
                  <a:solidFill>
                    <a:srgbClr val="000000"/>
                  </a:solidFill>
                </a:endParaRPr>
              </a:p>
            </p:txBody>
          </p:sp>
          <p:sp>
            <p:nvSpPr>
              <p:cNvPr id="498090" name="Freeform 621"/>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654"/>
                </a:solidFill>
                <a:round/>
                <a:headEnd/>
                <a:tailEnd/>
              </a:ln>
            </p:spPr>
            <p:txBody>
              <a:bodyPr/>
              <a:lstStyle/>
              <a:p>
                <a:endParaRPr lang="es-ES_tradnl">
                  <a:solidFill>
                    <a:srgbClr val="000000"/>
                  </a:solidFill>
                </a:endParaRPr>
              </a:p>
            </p:txBody>
          </p:sp>
          <p:sp>
            <p:nvSpPr>
              <p:cNvPr id="498091" name="Freeform 622"/>
              <p:cNvSpPr>
                <a:spLocks/>
              </p:cNvSpPr>
              <p:nvPr/>
            </p:nvSpPr>
            <p:spPr bwMode="auto">
              <a:xfrm>
                <a:off x="5188" y="2669"/>
                <a:ext cx="31" cy="10"/>
              </a:xfrm>
              <a:custGeom>
                <a:avLst/>
                <a:gdLst>
                  <a:gd name="T0" fmla="*/ 0 w 31"/>
                  <a:gd name="T1" fmla="*/ 5 h 10"/>
                  <a:gd name="T2" fmla="*/ 0 w 31"/>
                  <a:gd name="T3" fmla="*/ 0 h 10"/>
                  <a:gd name="T4" fmla="*/ 20 w 31"/>
                  <a:gd name="T5" fmla="*/ 0 h 10"/>
                  <a:gd name="T6" fmla="*/ 31 w 31"/>
                  <a:gd name="T7" fmla="*/ 10 h 10"/>
                  <a:gd name="T8" fmla="*/ 0 60000 65536"/>
                  <a:gd name="T9" fmla="*/ 0 60000 65536"/>
                  <a:gd name="T10" fmla="*/ 0 60000 65536"/>
                  <a:gd name="T11" fmla="*/ 0 60000 65536"/>
                  <a:gd name="T12" fmla="*/ 0 w 31"/>
                  <a:gd name="T13" fmla="*/ 0 h 10"/>
                  <a:gd name="T14" fmla="*/ 31 w 31"/>
                  <a:gd name="T15" fmla="*/ 10 h 10"/>
                </a:gdLst>
                <a:ahLst/>
                <a:cxnLst>
                  <a:cxn ang="T8">
                    <a:pos x="T0" y="T1"/>
                  </a:cxn>
                  <a:cxn ang="T9">
                    <a:pos x="T2" y="T3"/>
                  </a:cxn>
                  <a:cxn ang="T10">
                    <a:pos x="T4" y="T5"/>
                  </a:cxn>
                  <a:cxn ang="T11">
                    <a:pos x="T6" y="T7"/>
                  </a:cxn>
                </a:cxnLst>
                <a:rect l="T12" t="T13" r="T14" b="T15"/>
                <a:pathLst>
                  <a:path w="31" h="10">
                    <a:moveTo>
                      <a:pt x="0" y="5"/>
                    </a:moveTo>
                    <a:lnTo>
                      <a:pt x="0" y="0"/>
                    </a:lnTo>
                    <a:lnTo>
                      <a:pt x="20" y="0"/>
                    </a:lnTo>
                    <a:lnTo>
                      <a:pt x="31" y="10"/>
                    </a:lnTo>
                  </a:path>
                </a:pathLst>
              </a:custGeom>
              <a:noFill/>
              <a:ln w="7938">
                <a:solidFill>
                  <a:srgbClr val="FF5156"/>
                </a:solidFill>
                <a:round/>
                <a:headEnd/>
                <a:tailEnd/>
              </a:ln>
            </p:spPr>
            <p:txBody>
              <a:bodyPr/>
              <a:lstStyle/>
              <a:p>
                <a:endParaRPr lang="es-ES_tradnl">
                  <a:solidFill>
                    <a:srgbClr val="000000"/>
                  </a:solidFill>
                </a:endParaRPr>
              </a:p>
            </p:txBody>
          </p:sp>
          <p:sp>
            <p:nvSpPr>
              <p:cNvPr id="498092" name="Freeform 623"/>
              <p:cNvSpPr>
                <a:spLocks/>
              </p:cNvSpPr>
              <p:nvPr/>
            </p:nvSpPr>
            <p:spPr bwMode="auto">
              <a:xfrm>
                <a:off x="5188" y="2669"/>
                <a:ext cx="31" cy="10"/>
              </a:xfrm>
              <a:custGeom>
                <a:avLst/>
                <a:gdLst>
                  <a:gd name="T0" fmla="*/ 0 w 31"/>
                  <a:gd name="T1" fmla="*/ 5 h 10"/>
                  <a:gd name="T2" fmla="*/ 5 w 31"/>
                  <a:gd name="T3" fmla="*/ 0 h 10"/>
                  <a:gd name="T4" fmla="*/ 20 w 31"/>
                  <a:gd name="T5" fmla="*/ 0 h 10"/>
                  <a:gd name="T6" fmla="*/ 20 w 31"/>
                  <a:gd name="T7" fmla="*/ 5 h 10"/>
                  <a:gd name="T8" fmla="*/ 31 w 31"/>
                  <a:gd name="T9" fmla="*/ 5 h 10"/>
                  <a:gd name="T10" fmla="*/ 31 w 31"/>
                  <a:gd name="T11" fmla="*/ 1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5"/>
                    </a:moveTo>
                    <a:lnTo>
                      <a:pt x="5" y="0"/>
                    </a:lnTo>
                    <a:lnTo>
                      <a:pt x="20" y="0"/>
                    </a:lnTo>
                    <a:lnTo>
                      <a:pt x="20" y="5"/>
                    </a:lnTo>
                    <a:lnTo>
                      <a:pt x="31" y="5"/>
                    </a:lnTo>
                    <a:lnTo>
                      <a:pt x="31" y="10"/>
                    </a:lnTo>
                  </a:path>
                </a:pathLst>
              </a:custGeom>
              <a:noFill/>
              <a:ln w="7938">
                <a:solidFill>
                  <a:srgbClr val="FF4C59"/>
                </a:solidFill>
                <a:round/>
                <a:headEnd/>
                <a:tailEnd/>
              </a:ln>
            </p:spPr>
            <p:txBody>
              <a:bodyPr/>
              <a:lstStyle/>
              <a:p>
                <a:endParaRPr lang="es-ES_tradnl">
                  <a:solidFill>
                    <a:srgbClr val="000000"/>
                  </a:solidFill>
                </a:endParaRPr>
              </a:p>
            </p:txBody>
          </p:sp>
          <p:sp>
            <p:nvSpPr>
              <p:cNvPr id="498093" name="Rectangle 624"/>
              <p:cNvSpPr>
                <a:spLocks noChangeArrowheads="1"/>
              </p:cNvSpPr>
              <p:nvPr/>
            </p:nvSpPr>
            <p:spPr bwMode="auto">
              <a:xfrm>
                <a:off x="5173" y="2751"/>
                <a:ext cx="5" cy="20"/>
              </a:xfrm>
              <a:prstGeom prst="rect">
                <a:avLst/>
              </a:prstGeom>
              <a:noFill/>
              <a:ln w="7938">
                <a:solidFill>
                  <a:srgbClr val="FF3F59"/>
                </a:solidFill>
                <a:miter lim="800000"/>
                <a:headEnd/>
                <a:tailEnd/>
              </a:ln>
            </p:spPr>
            <p:txBody>
              <a:bodyPr/>
              <a:lstStyle/>
              <a:p>
                <a:endParaRPr lang="es-ES_tradnl">
                  <a:solidFill>
                    <a:srgbClr val="000000"/>
                  </a:solidFill>
                </a:endParaRPr>
              </a:p>
            </p:txBody>
          </p:sp>
          <p:sp>
            <p:nvSpPr>
              <p:cNvPr id="498094" name="Freeform 625"/>
              <p:cNvSpPr>
                <a:spLocks/>
              </p:cNvSpPr>
              <p:nvPr/>
            </p:nvSpPr>
            <p:spPr bwMode="auto">
              <a:xfrm>
                <a:off x="5173" y="2751"/>
                <a:ext cx="5" cy="20"/>
              </a:xfrm>
              <a:custGeom>
                <a:avLst/>
                <a:gdLst>
                  <a:gd name="T0" fmla="*/ 0 w 5"/>
                  <a:gd name="T1" fmla="*/ 0 h 20"/>
                  <a:gd name="T2" fmla="*/ 0 w 5"/>
                  <a:gd name="T3" fmla="*/ 5 h 20"/>
                  <a:gd name="T4" fmla="*/ 5 w 5"/>
                  <a:gd name="T5" fmla="*/ 10 h 20"/>
                  <a:gd name="T6" fmla="*/ 5 w 5"/>
                  <a:gd name="T7" fmla="*/ 15 h 20"/>
                  <a:gd name="T8" fmla="*/ 0 w 5"/>
                  <a:gd name="T9" fmla="*/ 2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0" y="0"/>
                    </a:moveTo>
                    <a:lnTo>
                      <a:pt x="0" y="5"/>
                    </a:lnTo>
                    <a:lnTo>
                      <a:pt x="5" y="10"/>
                    </a:lnTo>
                    <a:lnTo>
                      <a:pt x="5" y="15"/>
                    </a:lnTo>
                    <a:lnTo>
                      <a:pt x="0" y="20"/>
                    </a:lnTo>
                  </a:path>
                </a:pathLst>
              </a:custGeom>
              <a:noFill/>
              <a:ln w="7938">
                <a:solidFill>
                  <a:srgbClr val="FF3A5B"/>
                </a:solidFill>
                <a:round/>
                <a:headEnd/>
                <a:tailEnd/>
              </a:ln>
            </p:spPr>
            <p:txBody>
              <a:bodyPr/>
              <a:lstStyle/>
              <a:p>
                <a:endParaRPr lang="es-ES_tradnl">
                  <a:solidFill>
                    <a:srgbClr val="000000"/>
                  </a:solidFill>
                </a:endParaRPr>
              </a:p>
            </p:txBody>
          </p:sp>
          <p:sp>
            <p:nvSpPr>
              <p:cNvPr id="498095" name="Line 626"/>
              <p:cNvSpPr>
                <a:spLocks noChangeShapeType="1"/>
              </p:cNvSpPr>
              <p:nvPr/>
            </p:nvSpPr>
            <p:spPr bwMode="auto">
              <a:xfrm>
                <a:off x="5173" y="2756"/>
                <a:ext cx="1" cy="15"/>
              </a:xfrm>
              <a:prstGeom prst="line">
                <a:avLst/>
              </a:prstGeom>
              <a:noFill/>
              <a:ln w="7938">
                <a:solidFill>
                  <a:srgbClr val="FF325E"/>
                </a:solidFill>
                <a:round/>
                <a:headEnd/>
                <a:tailEnd/>
              </a:ln>
            </p:spPr>
            <p:txBody>
              <a:bodyPr/>
              <a:lstStyle/>
              <a:p>
                <a:endParaRPr lang="es-ES_tradnl">
                  <a:solidFill>
                    <a:srgbClr val="000000"/>
                  </a:solidFill>
                </a:endParaRPr>
              </a:p>
            </p:txBody>
          </p:sp>
          <p:sp>
            <p:nvSpPr>
              <p:cNvPr id="498096" name="Freeform 627"/>
              <p:cNvSpPr>
                <a:spLocks/>
              </p:cNvSpPr>
              <p:nvPr/>
            </p:nvSpPr>
            <p:spPr bwMode="auto">
              <a:xfrm>
                <a:off x="5168" y="2756"/>
                <a:ext cx="5" cy="15"/>
              </a:xfrm>
              <a:custGeom>
                <a:avLst/>
                <a:gdLst>
                  <a:gd name="T0" fmla="*/ 5 w 5"/>
                  <a:gd name="T1" fmla="*/ 0 h 15"/>
                  <a:gd name="T2" fmla="*/ 5 w 5"/>
                  <a:gd name="T3" fmla="*/ 15 h 15"/>
                  <a:gd name="T4" fmla="*/ 0 w 5"/>
                  <a:gd name="T5" fmla="*/ 15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5" y="0"/>
                    </a:moveTo>
                    <a:lnTo>
                      <a:pt x="5" y="15"/>
                    </a:lnTo>
                    <a:lnTo>
                      <a:pt x="0" y="15"/>
                    </a:lnTo>
                  </a:path>
                </a:pathLst>
              </a:custGeom>
              <a:noFill/>
              <a:ln w="7938">
                <a:solidFill>
                  <a:srgbClr val="FF2D5E"/>
                </a:solidFill>
                <a:round/>
                <a:headEnd/>
                <a:tailEnd/>
              </a:ln>
            </p:spPr>
            <p:txBody>
              <a:bodyPr/>
              <a:lstStyle/>
              <a:p>
                <a:endParaRPr lang="es-ES_tradnl">
                  <a:solidFill>
                    <a:srgbClr val="000000"/>
                  </a:solidFill>
                </a:endParaRPr>
              </a:p>
            </p:txBody>
          </p:sp>
          <p:sp>
            <p:nvSpPr>
              <p:cNvPr id="498097" name="Freeform 628"/>
              <p:cNvSpPr>
                <a:spLocks/>
              </p:cNvSpPr>
              <p:nvPr/>
            </p:nvSpPr>
            <p:spPr bwMode="auto">
              <a:xfrm>
                <a:off x="5168" y="2761"/>
                <a:ext cx="5" cy="10"/>
              </a:xfrm>
              <a:custGeom>
                <a:avLst/>
                <a:gdLst>
                  <a:gd name="T0" fmla="*/ 0 w 5"/>
                  <a:gd name="T1" fmla="*/ 0 h 10"/>
                  <a:gd name="T2" fmla="*/ 5 w 5"/>
                  <a:gd name="T3" fmla="*/ 0 h 10"/>
                  <a:gd name="T4" fmla="*/ 5 w 5"/>
                  <a:gd name="T5" fmla="*/ 5 h 10"/>
                  <a:gd name="T6" fmla="*/ 0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0" y="0"/>
                    </a:moveTo>
                    <a:lnTo>
                      <a:pt x="5" y="0"/>
                    </a:lnTo>
                    <a:lnTo>
                      <a:pt x="5" y="5"/>
                    </a:lnTo>
                    <a:lnTo>
                      <a:pt x="0" y="10"/>
                    </a:lnTo>
                  </a:path>
                </a:pathLst>
              </a:custGeom>
              <a:noFill/>
              <a:ln w="7938">
                <a:solidFill>
                  <a:srgbClr val="FF2660"/>
                </a:solidFill>
                <a:round/>
                <a:headEnd/>
                <a:tailEnd/>
              </a:ln>
            </p:spPr>
            <p:txBody>
              <a:bodyPr/>
              <a:lstStyle/>
              <a:p>
                <a:endParaRPr lang="es-ES_tradnl">
                  <a:solidFill>
                    <a:srgbClr val="000000"/>
                  </a:solidFill>
                </a:endParaRPr>
              </a:p>
            </p:txBody>
          </p:sp>
          <p:sp>
            <p:nvSpPr>
              <p:cNvPr id="498098" name="Line 629"/>
              <p:cNvSpPr>
                <a:spLocks noChangeShapeType="1"/>
              </p:cNvSpPr>
              <p:nvPr/>
            </p:nvSpPr>
            <p:spPr bwMode="auto">
              <a:xfrm>
                <a:off x="5168" y="2761"/>
                <a:ext cx="1" cy="10"/>
              </a:xfrm>
              <a:prstGeom prst="line">
                <a:avLst/>
              </a:prstGeom>
              <a:noFill/>
              <a:ln w="7938">
                <a:solidFill>
                  <a:srgbClr val="FF1E63"/>
                </a:solidFill>
                <a:round/>
                <a:headEnd/>
                <a:tailEnd/>
              </a:ln>
            </p:spPr>
            <p:txBody>
              <a:bodyPr/>
              <a:lstStyle/>
              <a:p>
                <a:endParaRPr lang="es-ES_tradnl">
                  <a:solidFill>
                    <a:srgbClr val="000000"/>
                  </a:solidFill>
                </a:endParaRPr>
              </a:p>
            </p:txBody>
          </p:sp>
          <p:sp>
            <p:nvSpPr>
              <p:cNvPr id="498099" name="Freeform 630"/>
              <p:cNvSpPr>
                <a:spLocks/>
              </p:cNvSpPr>
              <p:nvPr/>
            </p:nvSpPr>
            <p:spPr bwMode="auto">
              <a:xfrm>
                <a:off x="5162" y="2766"/>
                <a:ext cx="6" cy="10"/>
              </a:xfrm>
              <a:custGeom>
                <a:avLst/>
                <a:gdLst>
                  <a:gd name="T0" fmla="*/ 6 w 6"/>
                  <a:gd name="T1" fmla="*/ 0 h 10"/>
                  <a:gd name="T2" fmla="*/ 6 w 6"/>
                  <a:gd name="T3" fmla="*/ 5 h 10"/>
                  <a:gd name="T4" fmla="*/ 0 w 6"/>
                  <a:gd name="T5" fmla="*/ 1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0"/>
                    </a:moveTo>
                    <a:lnTo>
                      <a:pt x="6" y="5"/>
                    </a:lnTo>
                    <a:lnTo>
                      <a:pt x="0" y="10"/>
                    </a:lnTo>
                  </a:path>
                </a:pathLst>
              </a:custGeom>
              <a:noFill/>
              <a:ln w="7938">
                <a:solidFill>
                  <a:srgbClr val="FF1966"/>
                </a:solidFill>
                <a:round/>
                <a:headEnd/>
                <a:tailEnd/>
              </a:ln>
            </p:spPr>
            <p:txBody>
              <a:bodyPr/>
              <a:lstStyle/>
              <a:p>
                <a:endParaRPr lang="es-ES_tradnl">
                  <a:solidFill>
                    <a:srgbClr val="000000"/>
                  </a:solidFill>
                </a:endParaRPr>
              </a:p>
            </p:txBody>
          </p:sp>
          <p:sp>
            <p:nvSpPr>
              <p:cNvPr id="498100" name="Freeform 631"/>
              <p:cNvSpPr>
                <a:spLocks/>
              </p:cNvSpPr>
              <p:nvPr/>
            </p:nvSpPr>
            <p:spPr bwMode="auto">
              <a:xfrm>
                <a:off x="5152" y="2761"/>
                <a:ext cx="16" cy="26"/>
              </a:xfrm>
              <a:custGeom>
                <a:avLst/>
                <a:gdLst>
                  <a:gd name="T0" fmla="*/ 16 w 16"/>
                  <a:gd name="T1" fmla="*/ 0 h 26"/>
                  <a:gd name="T2" fmla="*/ 16 w 16"/>
                  <a:gd name="T3" fmla="*/ 5 h 26"/>
                  <a:gd name="T4" fmla="*/ 10 w 16"/>
                  <a:gd name="T5" fmla="*/ 5 h 26"/>
                  <a:gd name="T6" fmla="*/ 10 w 16"/>
                  <a:gd name="T7" fmla="*/ 15 h 26"/>
                  <a:gd name="T8" fmla="*/ 5 w 16"/>
                  <a:gd name="T9" fmla="*/ 15 h 26"/>
                  <a:gd name="T10" fmla="*/ 5 w 16"/>
                  <a:gd name="T11" fmla="*/ 21 h 26"/>
                  <a:gd name="T12" fmla="*/ 0 w 16"/>
                  <a:gd name="T13" fmla="*/ 21 h 26"/>
                  <a:gd name="T14" fmla="*/ 0 w 16"/>
                  <a:gd name="T15" fmla="*/ 26 h 26"/>
                  <a:gd name="T16" fmla="*/ 5 w 16"/>
                  <a:gd name="T17" fmla="*/ 21 h 26"/>
                  <a:gd name="T18" fmla="*/ 10 w 16"/>
                  <a:gd name="T19" fmla="*/ 21 h 26"/>
                  <a:gd name="T20" fmla="*/ 10 w 16"/>
                  <a:gd name="T21" fmla="*/ 15 h 26"/>
                  <a:gd name="T22" fmla="*/ 16 w 16"/>
                  <a:gd name="T23" fmla="*/ 15 h 26"/>
                  <a:gd name="T24" fmla="*/ 16 w 16"/>
                  <a:gd name="T25" fmla="*/ 0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
                  <a:gd name="T40" fmla="*/ 0 h 26"/>
                  <a:gd name="T41" fmla="*/ 16 w 16"/>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 h="26">
                    <a:moveTo>
                      <a:pt x="16" y="0"/>
                    </a:moveTo>
                    <a:lnTo>
                      <a:pt x="16" y="5"/>
                    </a:lnTo>
                    <a:lnTo>
                      <a:pt x="10" y="5"/>
                    </a:lnTo>
                    <a:lnTo>
                      <a:pt x="10" y="15"/>
                    </a:lnTo>
                    <a:lnTo>
                      <a:pt x="5" y="15"/>
                    </a:lnTo>
                    <a:lnTo>
                      <a:pt x="5" y="21"/>
                    </a:lnTo>
                    <a:lnTo>
                      <a:pt x="0" y="21"/>
                    </a:lnTo>
                    <a:lnTo>
                      <a:pt x="0" y="26"/>
                    </a:lnTo>
                    <a:lnTo>
                      <a:pt x="5" y="21"/>
                    </a:lnTo>
                    <a:lnTo>
                      <a:pt x="10" y="21"/>
                    </a:lnTo>
                    <a:lnTo>
                      <a:pt x="10" y="15"/>
                    </a:lnTo>
                    <a:lnTo>
                      <a:pt x="16" y="15"/>
                    </a:lnTo>
                    <a:lnTo>
                      <a:pt x="16" y="0"/>
                    </a:lnTo>
                    <a:close/>
                  </a:path>
                </a:pathLst>
              </a:custGeom>
              <a:solidFill>
                <a:srgbClr val="FF3272"/>
              </a:solidFill>
              <a:ln w="0">
                <a:solidFill>
                  <a:srgbClr val="000000"/>
                </a:solidFill>
                <a:round/>
                <a:headEnd/>
                <a:tailEnd/>
              </a:ln>
            </p:spPr>
            <p:txBody>
              <a:bodyPr/>
              <a:lstStyle/>
              <a:p>
                <a:endParaRPr lang="es-ES_tradnl">
                  <a:solidFill>
                    <a:srgbClr val="000000"/>
                  </a:solidFill>
                </a:endParaRPr>
              </a:p>
            </p:txBody>
          </p:sp>
          <p:sp>
            <p:nvSpPr>
              <p:cNvPr id="498101" name="Line 632"/>
              <p:cNvSpPr>
                <a:spLocks noChangeShapeType="1"/>
              </p:cNvSpPr>
              <p:nvPr/>
            </p:nvSpPr>
            <p:spPr bwMode="auto">
              <a:xfrm>
                <a:off x="5208" y="2751"/>
                <a:ext cx="1" cy="1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102" name="Line 633"/>
              <p:cNvSpPr>
                <a:spLocks noChangeShapeType="1"/>
              </p:cNvSpPr>
              <p:nvPr/>
            </p:nvSpPr>
            <p:spPr bwMode="auto">
              <a:xfrm flipV="1">
                <a:off x="5219" y="2761"/>
                <a:ext cx="1"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8103" name="Freeform 634"/>
              <p:cNvSpPr>
                <a:spLocks/>
              </p:cNvSpPr>
              <p:nvPr/>
            </p:nvSpPr>
            <p:spPr bwMode="auto">
              <a:xfrm>
                <a:off x="5188" y="2725"/>
                <a:ext cx="51" cy="46"/>
              </a:xfrm>
              <a:custGeom>
                <a:avLst/>
                <a:gdLst>
                  <a:gd name="T0" fmla="*/ 0 w 51"/>
                  <a:gd name="T1" fmla="*/ 0 h 46"/>
                  <a:gd name="T2" fmla="*/ 5 w 51"/>
                  <a:gd name="T3" fmla="*/ 0 h 46"/>
                  <a:gd name="T4" fmla="*/ 5 w 51"/>
                  <a:gd name="T5" fmla="*/ 5 h 46"/>
                  <a:gd name="T6" fmla="*/ 10 w 51"/>
                  <a:gd name="T7" fmla="*/ 10 h 46"/>
                  <a:gd name="T8" fmla="*/ 10 w 51"/>
                  <a:gd name="T9" fmla="*/ 15 h 46"/>
                  <a:gd name="T10" fmla="*/ 25 w 51"/>
                  <a:gd name="T11" fmla="*/ 31 h 46"/>
                  <a:gd name="T12" fmla="*/ 25 w 51"/>
                  <a:gd name="T13" fmla="*/ 36 h 46"/>
                  <a:gd name="T14" fmla="*/ 31 w 51"/>
                  <a:gd name="T15" fmla="*/ 36 h 46"/>
                  <a:gd name="T16" fmla="*/ 31 w 51"/>
                  <a:gd name="T17" fmla="*/ 41 h 46"/>
                  <a:gd name="T18" fmla="*/ 41 w 51"/>
                  <a:gd name="T19" fmla="*/ 41 h 46"/>
                  <a:gd name="T20" fmla="*/ 46 w 51"/>
                  <a:gd name="T21" fmla="*/ 46 h 46"/>
                  <a:gd name="T22" fmla="*/ 31 w 51"/>
                  <a:gd name="T23" fmla="*/ 46 h 46"/>
                  <a:gd name="T24" fmla="*/ 25 w 51"/>
                  <a:gd name="T25" fmla="*/ 41 h 46"/>
                  <a:gd name="T26" fmla="*/ 15 w 51"/>
                  <a:gd name="T27" fmla="*/ 41 h 46"/>
                  <a:gd name="T28" fmla="*/ 25 w 51"/>
                  <a:gd name="T29" fmla="*/ 41 h 46"/>
                  <a:gd name="T30" fmla="*/ 31 w 51"/>
                  <a:gd name="T31" fmla="*/ 46 h 46"/>
                  <a:gd name="T32" fmla="*/ 51 w 51"/>
                  <a:gd name="T33" fmla="*/ 46 h 46"/>
                  <a:gd name="T34" fmla="*/ 51 w 51"/>
                  <a:gd name="T35" fmla="*/ 41 h 46"/>
                  <a:gd name="T36" fmla="*/ 41 w 51"/>
                  <a:gd name="T37" fmla="*/ 41 h 46"/>
                  <a:gd name="T38" fmla="*/ 36 w 51"/>
                  <a:gd name="T39" fmla="*/ 36 h 46"/>
                  <a:gd name="T40" fmla="*/ 31 w 51"/>
                  <a:gd name="T41" fmla="*/ 36 h 46"/>
                  <a:gd name="T42" fmla="*/ 31 w 51"/>
                  <a:gd name="T43" fmla="*/ 31 h 46"/>
                  <a:gd name="T44" fmla="*/ 25 w 51"/>
                  <a:gd name="T45" fmla="*/ 31 h 46"/>
                  <a:gd name="T46" fmla="*/ 25 w 51"/>
                  <a:gd name="T47" fmla="*/ 26 h 46"/>
                  <a:gd name="T48" fmla="*/ 20 w 51"/>
                  <a:gd name="T49" fmla="*/ 26 h 46"/>
                  <a:gd name="T50" fmla="*/ 20 w 51"/>
                  <a:gd name="T51" fmla="*/ 21 h 46"/>
                  <a:gd name="T52" fmla="*/ 5 w 51"/>
                  <a:gd name="T53" fmla="*/ 5 h 46"/>
                  <a:gd name="T54" fmla="*/ 5 w 51"/>
                  <a:gd name="T55" fmla="*/ 0 h 46"/>
                  <a:gd name="T56" fmla="*/ 0 w 51"/>
                  <a:gd name="T57" fmla="*/ 0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1"/>
                  <a:gd name="T88" fmla="*/ 0 h 46"/>
                  <a:gd name="T89" fmla="*/ 51 w 51"/>
                  <a:gd name="T90" fmla="*/ 46 h 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1" h="46">
                    <a:moveTo>
                      <a:pt x="0" y="0"/>
                    </a:moveTo>
                    <a:lnTo>
                      <a:pt x="5" y="0"/>
                    </a:lnTo>
                    <a:lnTo>
                      <a:pt x="5" y="5"/>
                    </a:lnTo>
                    <a:lnTo>
                      <a:pt x="10" y="10"/>
                    </a:lnTo>
                    <a:lnTo>
                      <a:pt x="10" y="15"/>
                    </a:lnTo>
                    <a:lnTo>
                      <a:pt x="25" y="31"/>
                    </a:lnTo>
                    <a:lnTo>
                      <a:pt x="25" y="36"/>
                    </a:lnTo>
                    <a:lnTo>
                      <a:pt x="31" y="36"/>
                    </a:lnTo>
                    <a:lnTo>
                      <a:pt x="31" y="41"/>
                    </a:lnTo>
                    <a:lnTo>
                      <a:pt x="41" y="41"/>
                    </a:lnTo>
                    <a:lnTo>
                      <a:pt x="46" y="46"/>
                    </a:lnTo>
                    <a:lnTo>
                      <a:pt x="31" y="46"/>
                    </a:lnTo>
                    <a:lnTo>
                      <a:pt x="25" y="41"/>
                    </a:lnTo>
                    <a:lnTo>
                      <a:pt x="15" y="41"/>
                    </a:lnTo>
                    <a:lnTo>
                      <a:pt x="25" y="41"/>
                    </a:lnTo>
                    <a:lnTo>
                      <a:pt x="31" y="46"/>
                    </a:lnTo>
                    <a:lnTo>
                      <a:pt x="51" y="46"/>
                    </a:lnTo>
                    <a:lnTo>
                      <a:pt x="51" y="41"/>
                    </a:lnTo>
                    <a:lnTo>
                      <a:pt x="41" y="41"/>
                    </a:lnTo>
                    <a:lnTo>
                      <a:pt x="36" y="36"/>
                    </a:lnTo>
                    <a:lnTo>
                      <a:pt x="31" y="36"/>
                    </a:lnTo>
                    <a:lnTo>
                      <a:pt x="31" y="31"/>
                    </a:lnTo>
                    <a:lnTo>
                      <a:pt x="25" y="31"/>
                    </a:lnTo>
                    <a:lnTo>
                      <a:pt x="25" y="26"/>
                    </a:lnTo>
                    <a:lnTo>
                      <a:pt x="20" y="26"/>
                    </a:lnTo>
                    <a:lnTo>
                      <a:pt x="20" y="21"/>
                    </a:lnTo>
                    <a:lnTo>
                      <a:pt x="5" y="5"/>
                    </a:lnTo>
                    <a:lnTo>
                      <a:pt x="5" y="0"/>
                    </a:lnTo>
                    <a:lnTo>
                      <a:pt x="0" y="0"/>
                    </a:lnTo>
                    <a:close/>
                  </a:path>
                </a:pathLst>
              </a:custGeom>
              <a:solidFill>
                <a:srgbClr val="FF3F72"/>
              </a:solidFill>
              <a:ln w="0">
                <a:solidFill>
                  <a:srgbClr val="000000"/>
                </a:solidFill>
                <a:round/>
                <a:headEnd/>
                <a:tailEnd/>
              </a:ln>
            </p:spPr>
            <p:txBody>
              <a:bodyPr/>
              <a:lstStyle/>
              <a:p>
                <a:endParaRPr lang="es-ES_tradnl">
                  <a:solidFill>
                    <a:srgbClr val="000000"/>
                  </a:solidFill>
                </a:endParaRPr>
              </a:p>
            </p:txBody>
          </p:sp>
          <p:sp>
            <p:nvSpPr>
              <p:cNvPr id="498104" name="Freeform 635"/>
              <p:cNvSpPr>
                <a:spLocks/>
              </p:cNvSpPr>
              <p:nvPr/>
            </p:nvSpPr>
            <p:spPr bwMode="auto">
              <a:xfrm>
                <a:off x="5101" y="2746"/>
                <a:ext cx="21" cy="46"/>
              </a:xfrm>
              <a:custGeom>
                <a:avLst/>
                <a:gdLst>
                  <a:gd name="T0" fmla="*/ 16 w 21"/>
                  <a:gd name="T1" fmla="*/ 46 h 46"/>
                  <a:gd name="T2" fmla="*/ 10 w 21"/>
                  <a:gd name="T3" fmla="*/ 46 h 46"/>
                  <a:gd name="T4" fmla="*/ 5 w 21"/>
                  <a:gd name="T5" fmla="*/ 41 h 46"/>
                  <a:gd name="T6" fmla="*/ 5 w 21"/>
                  <a:gd name="T7" fmla="*/ 30 h 46"/>
                  <a:gd name="T8" fmla="*/ 0 w 21"/>
                  <a:gd name="T9" fmla="*/ 30 h 46"/>
                  <a:gd name="T10" fmla="*/ 0 w 21"/>
                  <a:gd name="T11" fmla="*/ 10 h 46"/>
                  <a:gd name="T12" fmla="*/ 5 w 21"/>
                  <a:gd name="T13" fmla="*/ 5 h 46"/>
                  <a:gd name="T14" fmla="*/ 10 w 21"/>
                  <a:gd name="T15" fmla="*/ 5 h 46"/>
                  <a:gd name="T16" fmla="*/ 10 w 21"/>
                  <a:gd name="T17" fmla="*/ 0 h 46"/>
                  <a:gd name="T18" fmla="*/ 16 w 21"/>
                  <a:gd name="T19" fmla="*/ 0 h 46"/>
                  <a:gd name="T20" fmla="*/ 5 w 21"/>
                  <a:gd name="T21" fmla="*/ 10 h 46"/>
                  <a:gd name="T22" fmla="*/ 5 w 21"/>
                  <a:gd name="T23" fmla="*/ 15 h 46"/>
                  <a:gd name="T24" fmla="*/ 0 w 21"/>
                  <a:gd name="T25" fmla="*/ 15 h 46"/>
                  <a:gd name="T26" fmla="*/ 0 w 21"/>
                  <a:gd name="T27" fmla="*/ 20 h 46"/>
                  <a:gd name="T28" fmla="*/ 5 w 21"/>
                  <a:gd name="T29" fmla="*/ 25 h 46"/>
                  <a:gd name="T30" fmla="*/ 5 w 21"/>
                  <a:gd name="T31" fmla="*/ 36 h 46"/>
                  <a:gd name="T32" fmla="*/ 16 w 21"/>
                  <a:gd name="T33" fmla="*/ 46 h 46"/>
                  <a:gd name="T34" fmla="*/ 21 w 21"/>
                  <a:gd name="T35" fmla="*/ 46 h 46"/>
                  <a:gd name="T36" fmla="*/ 16 w 21"/>
                  <a:gd name="T37" fmla="*/ 46 h 4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46"/>
                  <a:gd name="T59" fmla="*/ 21 w 21"/>
                  <a:gd name="T60" fmla="*/ 46 h 4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46">
                    <a:moveTo>
                      <a:pt x="16" y="46"/>
                    </a:moveTo>
                    <a:lnTo>
                      <a:pt x="10" y="46"/>
                    </a:lnTo>
                    <a:lnTo>
                      <a:pt x="5" y="41"/>
                    </a:lnTo>
                    <a:lnTo>
                      <a:pt x="5" y="30"/>
                    </a:lnTo>
                    <a:lnTo>
                      <a:pt x="0" y="30"/>
                    </a:lnTo>
                    <a:lnTo>
                      <a:pt x="0" y="10"/>
                    </a:lnTo>
                    <a:lnTo>
                      <a:pt x="5" y="5"/>
                    </a:lnTo>
                    <a:lnTo>
                      <a:pt x="10" y="5"/>
                    </a:lnTo>
                    <a:lnTo>
                      <a:pt x="10" y="0"/>
                    </a:lnTo>
                    <a:lnTo>
                      <a:pt x="16" y="0"/>
                    </a:lnTo>
                    <a:lnTo>
                      <a:pt x="5" y="10"/>
                    </a:lnTo>
                    <a:lnTo>
                      <a:pt x="5" y="15"/>
                    </a:lnTo>
                    <a:lnTo>
                      <a:pt x="0" y="15"/>
                    </a:lnTo>
                    <a:lnTo>
                      <a:pt x="0" y="20"/>
                    </a:lnTo>
                    <a:lnTo>
                      <a:pt x="5" y="25"/>
                    </a:lnTo>
                    <a:lnTo>
                      <a:pt x="5" y="36"/>
                    </a:lnTo>
                    <a:lnTo>
                      <a:pt x="16" y="46"/>
                    </a:lnTo>
                    <a:lnTo>
                      <a:pt x="21" y="46"/>
                    </a:lnTo>
                    <a:lnTo>
                      <a:pt x="16" y="46"/>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grpSp>
        <p:grpSp>
          <p:nvGrpSpPr>
            <p:cNvPr id="9" name="Group 636"/>
            <p:cNvGrpSpPr>
              <a:grpSpLocks/>
            </p:cNvGrpSpPr>
            <p:nvPr/>
          </p:nvGrpSpPr>
          <p:grpSpPr bwMode="auto">
            <a:xfrm>
              <a:off x="5066" y="2355"/>
              <a:ext cx="244" cy="483"/>
              <a:chOff x="5066" y="2355"/>
              <a:chExt cx="244" cy="483"/>
            </a:xfrm>
          </p:grpSpPr>
          <p:sp>
            <p:nvSpPr>
              <p:cNvPr id="497705" name="Freeform 637"/>
              <p:cNvSpPr>
                <a:spLocks/>
              </p:cNvSpPr>
              <p:nvPr/>
            </p:nvSpPr>
            <p:spPr bwMode="auto">
              <a:xfrm>
                <a:off x="5066" y="2669"/>
                <a:ext cx="25" cy="66"/>
              </a:xfrm>
              <a:custGeom>
                <a:avLst/>
                <a:gdLst>
                  <a:gd name="T0" fmla="*/ 20 w 25"/>
                  <a:gd name="T1" fmla="*/ 66 h 66"/>
                  <a:gd name="T2" fmla="*/ 15 w 25"/>
                  <a:gd name="T3" fmla="*/ 66 h 66"/>
                  <a:gd name="T4" fmla="*/ 15 w 25"/>
                  <a:gd name="T5" fmla="*/ 61 h 66"/>
                  <a:gd name="T6" fmla="*/ 10 w 25"/>
                  <a:gd name="T7" fmla="*/ 56 h 66"/>
                  <a:gd name="T8" fmla="*/ 10 w 25"/>
                  <a:gd name="T9" fmla="*/ 46 h 66"/>
                  <a:gd name="T10" fmla="*/ 5 w 25"/>
                  <a:gd name="T11" fmla="*/ 41 h 66"/>
                  <a:gd name="T12" fmla="*/ 5 w 25"/>
                  <a:gd name="T13" fmla="*/ 36 h 66"/>
                  <a:gd name="T14" fmla="*/ 0 w 25"/>
                  <a:gd name="T15" fmla="*/ 30 h 66"/>
                  <a:gd name="T16" fmla="*/ 0 w 25"/>
                  <a:gd name="T17" fmla="*/ 15 h 66"/>
                  <a:gd name="T18" fmla="*/ 5 w 25"/>
                  <a:gd name="T19" fmla="*/ 15 h 66"/>
                  <a:gd name="T20" fmla="*/ 5 w 25"/>
                  <a:gd name="T21" fmla="*/ 10 h 66"/>
                  <a:gd name="T22" fmla="*/ 15 w 25"/>
                  <a:gd name="T23" fmla="*/ 0 h 66"/>
                  <a:gd name="T24" fmla="*/ 25 w 25"/>
                  <a:gd name="T25" fmla="*/ 0 h 66"/>
                  <a:gd name="T26" fmla="*/ 20 w 25"/>
                  <a:gd name="T27" fmla="*/ 5 h 66"/>
                  <a:gd name="T28" fmla="*/ 15 w 25"/>
                  <a:gd name="T29" fmla="*/ 5 h 66"/>
                  <a:gd name="T30" fmla="*/ 5 w 25"/>
                  <a:gd name="T31" fmla="*/ 15 h 66"/>
                  <a:gd name="T32" fmla="*/ 5 w 25"/>
                  <a:gd name="T33" fmla="*/ 36 h 66"/>
                  <a:gd name="T34" fmla="*/ 15 w 25"/>
                  <a:gd name="T35" fmla="*/ 46 h 66"/>
                  <a:gd name="T36" fmla="*/ 15 w 25"/>
                  <a:gd name="T37" fmla="*/ 61 h 66"/>
                  <a:gd name="T38" fmla="*/ 20 w 25"/>
                  <a:gd name="T39" fmla="*/ 66 h 6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66"/>
                  <a:gd name="T62" fmla="*/ 25 w 25"/>
                  <a:gd name="T63" fmla="*/ 66 h 6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66">
                    <a:moveTo>
                      <a:pt x="20" y="66"/>
                    </a:moveTo>
                    <a:lnTo>
                      <a:pt x="15" y="66"/>
                    </a:lnTo>
                    <a:lnTo>
                      <a:pt x="15" y="61"/>
                    </a:lnTo>
                    <a:lnTo>
                      <a:pt x="10" y="56"/>
                    </a:lnTo>
                    <a:lnTo>
                      <a:pt x="10" y="46"/>
                    </a:lnTo>
                    <a:lnTo>
                      <a:pt x="5" y="41"/>
                    </a:lnTo>
                    <a:lnTo>
                      <a:pt x="5" y="36"/>
                    </a:lnTo>
                    <a:lnTo>
                      <a:pt x="0" y="30"/>
                    </a:lnTo>
                    <a:lnTo>
                      <a:pt x="0" y="15"/>
                    </a:lnTo>
                    <a:lnTo>
                      <a:pt x="5" y="15"/>
                    </a:lnTo>
                    <a:lnTo>
                      <a:pt x="5" y="10"/>
                    </a:lnTo>
                    <a:lnTo>
                      <a:pt x="15" y="0"/>
                    </a:lnTo>
                    <a:lnTo>
                      <a:pt x="25" y="0"/>
                    </a:lnTo>
                    <a:lnTo>
                      <a:pt x="20" y="5"/>
                    </a:lnTo>
                    <a:lnTo>
                      <a:pt x="15" y="5"/>
                    </a:lnTo>
                    <a:lnTo>
                      <a:pt x="5" y="15"/>
                    </a:lnTo>
                    <a:lnTo>
                      <a:pt x="5" y="36"/>
                    </a:lnTo>
                    <a:lnTo>
                      <a:pt x="15" y="46"/>
                    </a:lnTo>
                    <a:lnTo>
                      <a:pt x="15" y="61"/>
                    </a:lnTo>
                    <a:lnTo>
                      <a:pt x="20" y="66"/>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7706" name="Freeform 638"/>
              <p:cNvSpPr>
                <a:spLocks/>
              </p:cNvSpPr>
              <p:nvPr/>
            </p:nvSpPr>
            <p:spPr bwMode="auto">
              <a:xfrm>
                <a:off x="5106" y="2694"/>
                <a:ext cx="26" cy="16"/>
              </a:xfrm>
              <a:custGeom>
                <a:avLst/>
                <a:gdLst>
                  <a:gd name="T0" fmla="*/ 5 w 26"/>
                  <a:gd name="T1" fmla="*/ 16 h 16"/>
                  <a:gd name="T2" fmla="*/ 0 w 26"/>
                  <a:gd name="T3" fmla="*/ 11 h 16"/>
                  <a:gd name="T4" fmla="*/ 0 w 26"/>
                  <a:gd name="T5" fmla="*/ 0 h 16"/>
                  <a:gd name="T6" fmla="*/ 5 w 26"/>
                  <a:gd name="T7" fmla="*/ 0 h 16"/>
                  <a:gd name="T8" fmla="*/ 16 w 26"/>
                  <a:gd name="T9" fmla="*/ 5 h 16"/>
                  <a:gd name="T10" fmla="*/ 21 w 26"/>
                  <a:gd name="T11" fmla="*/ 5 h 16"/>
                  <a:gd name="T12" fmla="*/ 26 w 26"/>
                  <a:gd name="T13" fmla="*/ 11 h 16"/>
                  <a:gd name="T14" fmla="*/ 21 w 26"/>
                  <a:gd name="T15" fmla="*/ 11 h 16"/>
                  <a:gd name="T16" fmla="*/ 16 w 26"/>
                  <a:gd name="T17" fmla="*/ 5 h 16"/>
                  <a:gd name="T18" fmla="*/ 0 w 26"/>
                  <a:gd name="T19" fmla="*/ 5 h 16"/>
                  <a:gd name="T20" fmla="*/ 5 w 26"/>
                  <a:gd name="T21" fmla="*/ 11 h 16"/>
                  <a:gd name="T22" fmla="*/ 5 w 26"/>
                  <a:gd name="T23" fmla="*/ 16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
                  <a:gd name="T37" fmla="*/ 0 h 16"/>
                  <a:gd name="T38" fmla="*/ 26 w 26"/>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 h="16">
                    <a:moveTo>
                      <a:pt x="5" y="16"/>
                    </a:moveTo>
                    <a:lnTo>
                      <a:pt x="0" y="11"/>
                    </a:lnTo>
                    <a:lnTo>
                      <a:pt x="0" y="0"/>
                    </a:lnTo>
                    <a:lnTo>
                      <a:pt x="5" y="0"/>
                    </a:lnTo>
                    <a:lnTo>
                      <a:pt x="16" y="5"/>
                    </a:lnTo>
                    <a:lnTo>
                      <a:pt x="21" y="5"/>
                    </a:lnTo>
                    <a:lnTo>
                      <a:pt x="26" y="11"/>
                    </a:lnTo>
                    <a:lnTo>
                      <a:pt x="21" y="11"/>
                    </a:lnTo>
                    <a:lnTo>
                      <a:pt x="16" y="5"/>
                    </a:lnTo>
                    <a:lnTo>
                      <a:pt x="0" y="5"/>
                    </a:lnTo>
                    <a:lnTo>
                      <a:pt x="5" y="11"/>
                    </a:lnTo>
                    <a:lnTo>
                      <a:pt x="5" y="16"/>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7707" name="Freeform 639"/>
              <p:cNvSpPr>
                <a:spLocks/>
              </p:cNvSpPr>
              <p:nvPr/>
            </p:nvSpPr>
            <p:spPr bwMode="auto">
              <a:xfrm>
                <a:off x="5203" y="2746"/>
                <a:ext cx="31" cy="25"/>
              </a:xfrm>
              <a:custGeom>
                <a:avLst/>
                <a:gdLst>
                  <a:gd name="T0" fmla="*/ 5 w 31"/>
                  <a:gd name="T1" fmla="*/ 20 h 25"/>
                  <a:gd name="T2" fmla="*/ 10 w 31"/>
                  <a:gd name="T3" fmla="*/ 20 h 25"/>
                  <a:gd name="T4" fmla="*/ 16 w 31"/>
                  <a:gd name="T5" fmla="*/ 25 h 25"/>
                  <a:gd name="T6" fmla="*/ 31 w 31"/>
                  <a:gd name="T7" fmla="*/ 25 h 25"/>
                  <a:gd name="T8" fmla="*/ 26 w 31"/>
                  <a:gd name="T9" fmla="*/ 20 h 25"/>
                  <a:gd name="T10" fmla="*/ 21 w 31"/>
                  <a:gd name="T11" fmla="*/ 20 h 25"/>
                  <a:gd name="T12" fmla="*/ 21 w 31"/>
                  <a:gd name="T13" fmla="*/ 15 h 25"/>
                  <a:gd name="T14" fmla="*/ 16 w 31"/>
                  <a:gd name="T15" fmla="*/ 15 h 25"/>
                  <a:gd name="T16" fmla="*/ 10 w 31"/>
                  <a:gd name="T17" fmla="*/ 10 h 25"/>
                  <a:gd name="T18" fmla="*/ 10 w 31"/>
                  <a:gd name="T19" fmla="*/ 5 h 25"/>
                  <a:gd name="T20" fmla="*/ 5 w 31"/>
                  <a:gd name="T21" fmla="*/ 5 h 25"/>
                  <a:gd name="T22" fmla="*/ 0 w 31"/>
                  <a:gd name="T23" fmla="*/ 0 h 25"/>
                  <a:gd name="T24" fmla="*/ 5 w 31"/>
                  <a:gd name="T25" fmla="*/ 5 h 25"/>
                  <a:gd name="T26" fmla="*/ 5 w 31"/>
                  <a:gd name="T27" fmla="*/ 10 h 25"/>
                  <a:gd name="T28" fmla="*/ 10 w 31"/>
                  <a:gd name="T29" fmla="*/ 10 h 25"/>
                  <a:gd name="T30" fmla="*/ 10 w 31"/>
                  <a:gd name="T31" fmla="*/ 15 h 25"/>
                  <a:gd name="T32" fmla="*/ 16 w 31"/>
                  <a:gd name="T33" fmla="*/ 15 h 25"/>
                  <a:gd name="T34" fmla="*/ 21 w 31"/>
                  <a:gd name="T35" fmla="*/ 20 h 25"/>
                  <a:gd name="T36" fmla="*/ 26 w 31"/>
                  <a:gd name="T37" fmla="*/ 20 h 25"/>
                  <a:gd name="T38" fmla="*/ 31 w 31"/>
                  <a:gd name="T39" fmla="*/ 25 h 25"/>
                  <a:gd name="T40" fmla="*/ 16 w 31"/>
                  <a:gd name="T41" fmla="*/ 25 h 25"/>
                  <a:gd name="T42" fmla="*/ 16 w 31"/>
                  <a:gd name="T43" fmla="*/ 20 h 25"/>
                  <a:gd name="T44" fmla="*/ 5 w 31"/>
                  <a:gd name="T45" fmla="*/ 20 h 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
                  <a:gd name="T70" fmla="*/ 0 h 25"/>
                  <a:gd name="T71" fmla="*/ 31 w 31"/>
                  <a:gd name="T72" fmla="*/ 25 h 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 h="25">
                    <a:moveTo>
                      <a:pt x="5" y="20"/>
                    </a:moveTo>
                    <a:lnTo>
                      <a:pt x="10" y="20"/>
                    </a:lnTo>
                    <a:lnTo>
                      <a:pt x="16" y="25"/>
                    </a:lnTo>
                    <a:lnTo>
                      <a:pt x="31" y="25"/>
                    </a:lnTo>
                    <a:lnTo>
                      <a:pt x="26" y="20"/>
                    </a:lnTo>
                    <a:lnTo>
                      <a:pt x="21" y="20"/>
                    </a:lnTo>
                    <a:lnTo>
                      <a:pt x="21" y="15"/>
                    </a:lnTo>
                    <a:lnTo>
                      <a:pt x="16" y="15"/>
                    </a:lnTo>
                    <a:lnTo>
                      <a:pt x="10" y="10"/>
                    </a:lnTo>
                    <a:lnTo>
                      <a:pt x="10" y="5"/>
                    </a:lnTo>
                    <a:lnTo>
                      <a:pt x="5" y="5"/>
                    </a:lnTo>
                    <a:lnTo>
                      <a:pt x="0" y="0"/>
                    </a:lnTo>
                    <a:lnTo>
                      <a:pt x="5" y="5"/>
                    </a:lnTo>
                    <a:lnTo>
                      <a:pt x="5" y="10"/>
                    </a:lnTo>
                    <a:lnTo>
                      <a:pt x="10" y="10"/>
                    </a:lnTo>
                    <a:lnTo>
                      <a:pt x="10" y="15"/>
                    </a:lnTo>
                    <a:lnTo>
                      <a:pt x="16" y="15"/>
                    </a:lnTo>
                    <a:lnTo>
                      <a:pt x="21" y="20"/>
                    </a:lnTo>
                    <a:lnTo>
                      <a:pt x="26" y="20"/>
                    </a:lnTo>
                    <a:lnTo>
                      <a:pt x="31" y="25"/>
                    </a:lnTo>
                    <a:lnTo>
                      <a:pt x="16" y="25"/>
                    </a:lnTo>
                    <a:lnTo>
                      <a:pt x="16" y="20"/>
                    </a:lnTo>
                    <a:lnTo>
                      <a:pt x="5" y="20"/>
                    </a:lnTo>
                    <a:close/>
                  </a:path>
                </a:pathLst>
              </a:custGeom>
              <a:solidFill>
                <a:srgbClr val="FF4C7F"/>
              </a:solidFill>
              <a:ln w="7938">
                <a:solidFill>
                  <a:srgbClr val="FF3F72"/>
                </a:solidFill>
                <a:round/>
                <a:headEnd/>
                <a:tailEnd/>
              </a:ln>
            </p:spPr>
            <p:txBody>
              <a:bodyPr/>
              <a:lstStyle/>
              <a:p>
                <a:endParaRPr lang="es-ES_tradnl">
                  <a:solidFill>
                    <a:srgbClr val="000000"/>
                  </a:solidFill>
                </a:endParaRPr>
              </a:p>
            </p:txBody>
          </p:sp>
          <p:sp>
            <p:nvSpPr>
              <p:cNvPr id="497708" name="Freeform 640"/>
              <p:cNvSpPr>
                <a:spLocks/>
              </p:cNvSpPr>
              <p:nvPr/>
            </p:nvSpPr>
            <p:spPr bwMode="auto">
              <a:xfrm>
                <a:off x="5213" y="2761"/>
                <a:ext cx="1" cy="5"/>
              </a:xfrm>
              <a:custGeom>
                <a:avLst/>
                <a:gdLst>
                  <a:gd name="T0" fmla="*/ 0 w 1"/>
                  <a:gd name="T1" fmla="*/ 5 h 5"/>
                  <a:gd name="T2" fmla="*/ 0 w 1"/>
                  <a:gd name="T3" fmla="*/ 0 h 5"/>
                  <a:gd name="T4" fmla="*/ 0 w 1"/>
                  <a:gd name="T5" fmla="*/ 5 h 5"/>
                  <a:gd name="T6" fmla="*/ 0 60000 65536"/>
                  <a:gd name="T7" fmla="*/ 0 60000 65536"/>
                  <a:gd name="T8" fmla="*/ 0 60000 65536"/>
                  <a:gd name="T9" fmla="*/ 0 w 1"/>
                  <a:gd name="T10" fmla="*/ 0 h 5"/>
                  <a:gd name="T11" fmla="*/ 1 w 1"/>
                  <a:gd name="T12" fmla="*/ 5 h 5"/>
                </a:gdLst>
                <a:ahLst/>
                <a:cxnLst>
                  <a:cxn ang="T6">
                    <a:pos x="T0" y="T1"/>
                  </a:cxn>
                  <a:cxn ang="T7">
                    <a:pos x="T2" y="T3"/>
                  </a:cxn>
                  <a:cxn ang="T8">
                    <a:pos x="T4" y="T5"/>
                  </a:cxn>
                </a:cxnLst>
                <a:rect l="T9" t="T10" r="T11" b="T12"/>
                <a:pathLst>
                  <a:path w="1" h="5">
                    <a:moveTo>
                      <a:pt x="0" y="5"/>
                    </a:moveTo>
                    <a:lnTo>
                      <a:pt x="0" y="0"/>
                    </a:lnTo>
                    <a:lnTo>
                      <a:pt x="0" y="5"/>
                    </a:lnTo>
                    <a:close/>
                  </a:path>
                </a:pathLst>
              </a:custGeom>
              <a:solidFill>
                <a:srgbClr val="32B219"/>
              </a:solidFill>
              <a:ln w="0">
                <a:solidFill>
                  <a:srgbClr val="000000"/>
                </a:solidFill>
                <a:round/>
                <a:headEnd/>
                <a:tailEnd/>
              </a:ln>
            </p:spPr>
            <p:txBody>
              <a:bodyPr/>
              <a:lstStyle/>
              <a:p>
                <a:endParaRPr lang="es-ES_tradnl">
                  <a:solidFill>
                    <a:srgbClr val="000000"/>
                  </a:solidFill>
                </a:endParaRPr>
              </a:p>
            </p:txBody>
          </p:sp>
          <p:sp>
            <p:nvSpPr>
              <p:cNvPr id="497709" name="Freeform 641"/>
              <p:cNvSpPr>
                <a:spLocks/>
              </p:cNvSpPr>
              <p:nvPr/>
            </p:nvSpPr>
            <p:spPr bwMode="auto">
              <a:xfrm>
                <a:off x="5122" y="2751"/>
                <a:ext cx="10" cy="31"/>
              </a:xfrm>
              <a:custGeom>
                <a:avLst/>
                <a:gdLst>
                  <a:gd name="T0" fmla="*/ 5 w 10"/>
                  <a:gd name="T1" fmla="*/ 31 h 31"/>
                  <a:gd name="T2" fmla="*/ 5 w 10"/>
                  <a:gd name="T3" fmla="*/ 25 h 31"/>
                  <a:gd name="T4" fmla="*/ 0 w 10"/>
                  <a:gd name="T5" fmla="*/ 25 h 31"/>
                  <a:gd name="T6" fmla="*/ 0 w 10"/>
                  <a:gd name="T7" fmla="*/ 20 h 31"/>
                  <a:gd name="T8" fmla="*/ 5 w 10"/>
                  <a:gd name="T9" fmla="*/ 15 h 31"/>
                  <a:gd name="T10" fmla="*/ 5 w 10"/>
                  <a:gd name="T11" fmla="*/ 5 h 31"/>
                  <a:gd name="T12" fmla="*/ 10 w 10"/>
                  <a:gd name="T13" fmla="*/ 5 h 31"/>
                  <a:gd name="T14" fmla="*/ 10 w 10"/>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31"/>
                  <a:gd name="T26" fmla="*/ 10 w 10"/>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31">
                    <a:moveTo>
                      <a:pt x="5" y="31"/>
                    </a:moveTo>
                    <a:lnTo>
                      <a:pt x="5" y="25"/>
                    </a:lnTo>
                    <a:lnTo>
                      <a:pt x="0" y="25"/>
                    </a:lnTo>
                    <a:lnTo>
                      <a:pt x="0" y="20"/>
                    </a:lnTo>
                    <a:lnTo>
                      <a:pt x="5" y="15"/>
                    </a:lnTo>
                    <a:lnTo>
                      <a:pt x="5" y="5"/>
                    </a:lnTo>
                    <a:lnTo>
                      <a:pt x="10" y="5"/>
                    </a:lnTo>
                    <a:lnTo>
                      <a:pt x="10" y="0"/>
                    </a:lnTo>
                  </a:path>
                </a:pathLst>
              </a:custGeom>
              <a:noFill/>
              <a:ln w="7938">
                <a:solidFill>
                  <a:srgbClr val="FF3F8C"/>
                </a:solidFill>
                <a:round/>
                <a:headEnd/>
                <a:tailEnd/>
              </a:ln>
            </p:spPr>
            <p:txBody>
              <a:bodyPr/>
              <a:lstStyle/>
              <a:p>
                <a:endParaRPr lang="es-ES_tradnl">
                  <a:solidFill>
                    <a:srgbClr val="000000"/>
                  </a:solidFill>
                </a:endParaRPr>
              </a:p>
            </p:txBody>
          </p:sp>
          <p:sp>
            <p:nvSpPr>
              <p:cNvPr id="497710" name="Freeform 642"/>
              <p:cNvSpPr>
                <a:spLocks/>
              </p:cNvSpPr>
              <p:nvPr/>
            </p:nvSpPr>
            <p:spPr bwMode="auto">
              <a:xfrm>
                <a:off x="5132" y="2746"/>
                <a:ext cx="10" cy="5"/>
              </a:xfrm>
              <a:custGeom>
                <a:avLst/>
                <a:gdLst>
                  <a:gd name="T0" fmla="*/ 0 w 10"/>
                  <a:gd name="T1" fmla="*/ 5 h 5"/>
                  <a:gd name="T2" fmla="*/ 5 w 10"/>
                  <a:gd name="T3" fmla="*/ 5 h 5"/>
                  <a:gd name="T4" fmla="*/ 5 w 10"/>
                  <a:gd name="T5" fmla="*/ 0 h 5"/>
                  <a:gd name="T6" fmla="*/ 10 w 10"/>
                  <a:gd name="T7" fmla="*/ 0 h 5"/>
                  <a:gd name="T8" fmla="*/ 0 60000 65536"/>
                  <a:gd name="T9" fmla="*/ 0 60000 65536"/>
                  <a:gd name="T10" fmla="*/ 0 60000 65536"/>
                  <a:gd name="T11" fmla="*/ 0 60000 65536"/>
                  <a:gd name="T12" fmla="*/ 0 w 10"/>
                  <a:gd name="T13" fmla="*/ 0 h 5"/>
                  <a:gd name="T14" fmla="*/ 10 w 10"/>
                  <a:gd name="T15" fmla="*/ 5 h 5"/>
                </a:gdLst>
                <a:ahLst/>
                <a:cxnLst>
                  <a:cxn ang="T8">
                    <a:pos x="T0" y="T1"/>
                  </a:cxn>
                  <a:cxn ang="T9">
                    <a:pos x="T2" y="T3"/>
                  </a:cxn>
                  <a:cxn ang="T10">
                    <a:pos x="T4" y="T5"/>
                  </a:cxn>
                  <a:cxn ang="T11">
                    <a:pos x="T6" y="T7"/>
                  </a:cxn>
                </a:cxnLst>
                <a:rect l="T12" t="T13" r="T14" b="T15"/>
                <a:pathLst>
                  <a:path w="10" h="5">
                    <a:moveTo>
                      <a:pt x="0" y="5"/>
                    </a:moveTo>
                    <a:lnTo>
                      <a:pt x="5" y="5"/>
                    </a:lnTo>
                    <a:lnTo>
                      <a:pt x="5" y="0"/>
                    </a:lnTo>
                    <a:lnTo>
                      <a:pt x="10" y="0"/>
                    </a:lnTo>
                  </a:path>
                </a:pathLst>
              </a:custGeom>
              <a:noFill/>
              <a:ln w="7938">
                <a:solidFill>
                  <a:srgbClr val="FF3F8C"/>
                </a:solidFill>
                <a:round/>
                <a:headEnd/>
                <a:tailEnd/>
              </a:ln>
            </p:spPr>
            <p:txBody>
              <a:bodyPr/>
              <a:lstStyle/>
              <a:p>
                <a:endParaRPr lang="es-ES_tradnl">
                  <a:solidFill>
                    <a:srgbClr val="000000"/>
                  </a:solidFill>
                </a:endParaRPr>
              </a:p>
            </p:txBody>
          </p:sp>
          <p:sp>
            <p:nvSpPr>
              <p:cNvPr id="497711" name="Freeform 643"/>
              <p:cNvSpPr>
                <a:spLocks/>
              </p:cNvSpPr>
              <p:nvPr/>
            </p:nvSpPr>
            <p:spPr bwMode="auto">
              <a:xfrm>
                <a:off x="5162" y="2787"/>
                <a:ext cx="6" cy="10"/>
              </a:xfrm>
              <a:custGeom>
                <a:avLst/>
                <a:gdLst>
                  <a:gd name="T0" fmla="*/ 6 w 6"/>
                  <a:gd name="T1" fmla="*/ 10 h 10"/>
                  <a:gd name="T2" fmla="*/ 0 w 6"/>
                  <a:gd name="T3" fmla="*/ 10 h 10"/>
                  <a:gd name="T4" fmla="*/ 0 w 6"/>
                  <a:gd name="T5" fmla="*/ 0 h 10"/>
                  <a:gd name="T6" fmla="*/ 0 60000 65536"/>
                  <a:gd name="T7" fmla="*/ 0 60000 65536"/>
                  <a:gd name="T8" fmla="*/ 0 60000 65536"/>
                  <a:gd name="T9" fmla="*/ 0 w 6"/>
                  <a:gd name="T10" fmla="*/ 0 h 10"/>
                  <a:gd name="T11" fmla="*/ 6 w 6"/>
                  <a:gd name="T12" fmla="*/ 10 h 10"/>
                </a:gdLst>
                <a:ahLst/>
                <a:cxnLst>
                  <a:cxn ang="T6">
                    <a:pos x="T0" y="T1"/>
                  </a:cxn>
                  <a:cxn ang="T7">
                    <a:pos x="T2" y="T3"/>
                  </a:cxn>
                  <a:cxn ang="T8">
                    <a:pos x="T4" y="T5"/>
                  </a:cxn>
                </a:cxnLst>
                <a:rect l="T9" t="T10" r="T11" b="T12"/>
                <a:pathLst>
                  <a:path w="6" h="10">
                    <a:moveTo>
                      <a:pt x="6" y="10"/>
                    </a:moveTo>
                    <a:lnTo>
                      <a:pt x="0" y="10"/>
                    </a:lnTo>
                    <a:lnTo>
                      <a:pt x="0" y="0"/>
                    </a:lnTo>
                  </a:path>
                </a:pathLst>
              </a:custGeom>
              <a:noFill/>
              <a:ln w="7938">
                <a:solidFill>
                  <a:srgbClr val="FF4F51"/>
                </a:solidFill>
                <a:round/>
                <a:headEnd/>
                <a:tailEnd/>
              </a:ln>
            </p:spPr>
            <p:txBody>
              <a:bodyPr/>
              <a:lstStyle/>
              <a:p>
                <a:endParaRPr lang="es-ES_tradnl">
                  <a:solidFill>
                    <a:srgbClr val="000000"/>
                  </a:solidFill>
                </a:endParaRPr>
              </a:p>
            </p:txBody>
          </p:sp>
          <p:sp>
            <p:nvSpPr>
              <p:cNvPr id="497712" name="Freeform 644"/>
              <p:cNvSpPr>
                <a:spLocks/>
              </p:cNvSpPr>
              <p:nvPr/>
            </p:nvSpPr>
            <p:spPr bwMode="auto">
              <a:xfrm>
                <a:off x="5178" y="2669"/>
                <a:ext cx="5" cy="15"/>
              </a:xfrm>
              <a:custGeom>
                <a:avLst/>
                <a:gdLst>
                  <a:gd name="T0" fmla="*/ 0 w 5"/>
                  <a:gd name="T1" fmla="*/ 15 h 15"/>
                  <a:gd name="T2" fmla="*/ 5 w 5"/>
                  <a:gd name="T3" fmla="*/ 10 h 15"/>
                  <a:gd name="T4" fmla="*/ 5 w 5"/>
                  <a:gd name="T5" fmla="*/ 0 h 15"/>
                  <a:gd name="T6" fmla="*/ 0 60000 65536"/>
                  <a:gd name="T7" fmla="*/ 0 60000 65536"/>
                  <a:gd name="T8" fmla="*/ 0 60000 65536"/>
                  <a:gd name="T9" fmla="*/ 0 w 5"/>
                  <a:gd name="T10" fmla="*/ 0 h 15"/>
                  <a:gd name="T11" fmla="*/ 5 w 5"/>
                  <a:gd name="T12" fmla="*/ 15 h 15"/>
                </a:gdLst>
                <a:ahLst/>
                <a:cxnLst>
                  <a:cxn ang="T6">
                    <a:pos x="T0" y="T1"/>
                  </a:cxn>
                  <a:cxn ang="T7">
                    <a:pos x="T2" y="T3"/>
                  </a:cxn>
                  <a:cxn ang="T8">
                    <a:pos x="T4" y="T5"/>
                  </a:cxn>
                </a:cxnLst>
                <a:rect l="T9" t="T10" r="T11" b="T12"/>
                <a:pathLst>
                  <a:path w="5" h="15">
                    <a:moveTo>
                      <a:pt x="0" y="15"/>
                    </a:moveTo>
                    <a:lnTo>
                      <a:pt x="5" y="10"/>
                    </a:lnTo>
                    <a:lnTo>
                      <a:pt x="5"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3" name="Freeform 645"/>
              <p:cNvSpPr>
                <a:spLocks/>
              </p:cNvSpPr>
              <p:nvPr/>
            </p:nvSpPr>
            <p:spPr bwMode="auto">
              <a:xfrm>
                <a:off x="5183" y="2663"/>
                <a:ext cx="5" cy="6"/>
              </a:xfrm>
              <a:custGeom>
                <a:avLst/>
                <a:gdLst>
                  <a:gd name="T0" fmla="*/ 0 w 5"/>
                  <a:gd name="T1" fmla="*/ 6 h 6"/>
                  <a:gd name="T2" fmla="*/ 5 w 5"/>
                  <a:gd name="T3" fmla="*/ 6 h 6"/>
                  <a:gd name="T4" fmla="*/ 5 w 5"/>
                  <a:gd name="T5" fmla="*/ 0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0" y="6"/>
                    </a:moveTo>
                    <a:lnTo>
                      <a:pt x="5" y="6"/>
                    </a:lnTo>
                    <a:lnTo>
                      <a:pt x="5"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4" name="Freeform 646"/>
              <p:cNvSpPr>
                <a:spLocks/>
              </p:cNvSpPr>
              <p:nvPr/>
            </p:nvSpPr>
            <p:spPr bwMode="auto">
              <a:xfrm>
                <a:off x="5162" y="2674"/>
                <a:ext cx="11" cy="10"/>
              </a:xfrm>
              <a:custGeom>
                <a:avLst/>
                <a:gdLst>
                  <a:gd name="T0" fmla="*/ 0 w 11"/>
                  <a:gd name="T1" fmla="*/ 10 h 10"/>
                  <a:gd name="T2" fmla="*/ 6 w 11"/>
                  <a:gd name="T3" fmla="*/ 10 h 10"/>
                  <a:gd name="T4" fmla="*/ 6 w 11"/>
                  <a:gd name="T5" fmla="*/ 5 h 10"/>
                  <a:gd name="T6" fmla="*/ 11 w 11"/>
                  <a:gd name="T7" fmla="*/ 5 h 10"/>
                  <a:gd name="T8" fmla="*/ 11 w 11"/>
                  <a:gd name="T9" fmla="*/ 0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10"/>
                    </a:moveTo>
                    <a:lnTo>
                      <a:pt x="6" y="10"/>
                    </a:lnTo>
                    <a:lnTo>
                      <a:pt x="6" y="5"/>
                    </a:lnTo>
                    <a:lnTo>
                      <a:pt x="11" y="5"/>
                    </a:lnTo>
                    <a:lnTo>
                      <a:pt x="11"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5" name="Freeform 647"/>
              <p:cNvSpPr>
                <a:spLocks/>
              </p:cNvSpPr>
              <p:nvPr/>
            </p:nvSpPr>
            <p:spPr bwMode="auto">
              <a:xfrm>
                <a:off x="5173" y="2663"/>
                <a:ext cx="15" cy="11"/>
              </a:xfrm>
              <a:custGeom>
                <a:avLst/>
                <a:gdLst>
                  <a:gd name="T0" fmla="*/ 0 w 15"/>
                  <a:gd name="T1" fmla="*/ 11 h 11"/>
                  <a:gd name="T2" fmla="*/ 5 w 15"/>
                  <a:gd name="T3" fmla="*/ 11 h 11"/>
                  <a:gd name="T4" fmla="*/ 5 w 15"/>
                  <a:gd name="T5" fmla="*/ 6 h 11"/>
                  <a:gd name="T6" fmla="*/ 10 w 15"/>
                  <a:gd name="T7" fmla="*/ 0 h 11"/>
                  <a:gd name="T8" fmla="*/ 15 w 15"/>
                  <a:gd name="T9" fmla="*/ 0 h 11"/>
                  <a:gd name="T10" fmla="*/ 0 60000 65536"/>
                  <a:gd name="T11" fmla="*/ 0 60000 65536"/>
                  <a:gd name="T12" fmla="*/ 0 60000 65536"/>
                  <a:gd name="T13" fmla="*/ 0 60000 65536"/>
                  <a:gd name="T14" fmla="*/ 0 60000 65536"/>
                  <a:gd name="T15" fmla="*/ 0 w 15"/>
                  <a:gd name="T16" fmla="*/ 0 h 11"/>
                  <a:gd name="T17" fmla="*/ 15 w 15"/>
                  <a:gd name="T18" fmla="*/ 11 h 11"/>
                </a:gdLst>
                <a:ahLst/>
                <a:cxnLst>
                  <a:cxn ang="T10">
                    <a:pos x="T0" y="T1"/>
                  </a:cxn>
                  <a:cxn ang="T11">
                    <a:pos x="T2" y="T3"/>
                  </a:cxn>
                  <a:cxn ang="T12">
                    <a:pos x="T4" y="T5"/>
                  </a:cxn>
                  <a:cxn ang="T13">
                    <a:pos x="T6" y="T7"/>
                  </a:cxn>
                  <a:cxn ang="T14">
                    <a:pos x="T8" y="T9"/>
                  </a:cxn>
                </a:cxnLst>
                <a:rect l="T15" t="T16" r="T17" b="T18"/>
                <a:pathLst>
                  <a:path w="15" h="11">
                    <a:moveTo>
                      <a:pt x="0" y="11"/>
                    </a:moveTo>
                    <a:lnTo>
                      <a:pt x="5" y="11"/>
                    </a:lnTo>
                    <a:lnTo>
                      <a:pt x="5" y="6"/>
                    </a:lnTo>
                    <a:lnTo>
                      <a:pt x="10" y="0"/>
                    </a:lnTo>
                    <a:lnTo>
                      <a:pt x="15"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6" name="Freeform 648"/>
              <p:cNvSpPr>
                <a:spLocks/>
              </p:cNvSpPr>
              <p:nvPr/>
            </p:nvSpPr>
            <p:spPr bwMode="auto">
              <a:xfrm>
                <a:off x="5157" y="2674"/>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7" name="Freeform 649"/>
              <p:cNvSpPr>
                <a:spLocks/>
              </p:cNvSpPr>
              <p:nvPr/>
            </p:nvSpPr>
            <p:spPr bwMode="auto">
              <a:xfrm>
                <a:off x="5168" y="2663"/>
                <a:ext cx="10" cy="11"/>
              </a:xfrm>
              <a:custGeom>
                <a:avLst/>
                <a:gdLst>
                  <a:gd name="T0" fmla="*/ 0 w 10"/>
                  <a:gd name="T1" fmla="*/ 11 h 11"/>
                  <a:gd name="T2" fmla="*/ 5 w 10"/>
                  <a:gd name="T3" fmla="*/ 11 h 11"/>
                  <a:gd name="T4" fmla="*/ 5 w 10"/>
                  <a:gd name="T5" fmla="*/ 6 h 11"/>
                  <a:gd name="T6" fmla="*/ 10 w 10"/>
                  <a:gd name="T7" fmla="*/ 6 h 11"/>
                  <a:gd name="T8" fmla="*/ 10 w 10"/>
                  <a:gd name="T9" fmla="*/ 0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0" y="11"/>
                    </a:moveTo>
                    <a:lnTo>
                      <a:pt x="5" y="11"/>
                    </a:lnTo>
                    <a:lnTo>
                      <a:pt x="5" y="6"/>
                    </a:lnTo>
                    <a:lnTo>
                      <a:pt x="10" y="6"/>
                    </a:lnTo>
                    <a:lnTo>
                      <a:pt x="10"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8" name="Freeform 650"/>
              <p:cNvSpPr>
                <a:spLocks/>
              </p:cNvSpPr>
              <p:nvPr/>
            </p:nvSpPr>
            <p:spPr bwMode="auto">
              <a:xfrm>
                <a:off x="5157" y="2674"/>
                <a:ext cx="11" cy="5"/>
              </a:xfrm>
              <a:custGeom>
                <a:avLst/>
                <a:gdLst>
                  <a:gd name="T0" fmla="*/ 0 w 11"/>
                  <a:gd name="T1" fmla="*/ 5 h 5"/>
                  <a:gd name="T2" fmla="*/ 5 w 11"/>
                  <a:gd name="T3" fmla="*/ 0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0"/>
                    </a:lnTo>
                    <a:lnTo>
                      <a:pt x="11" y="0"/>
                    </a:lnTo>
                  </a:path>
                </a:pathLst>
              </a:custGeom>
              <a:noFill/>
              <a:ln w="7938">
                <a:solidFill>
                  <a:srgbClr val="FF6051"/>
                </a:solidFill>
                <a:round/>
                <a:headEnd/>
                <a:tailEnd/>
              </a:ln>
            </p:spPr>
            <p:txBody>
              <a:bodyPr/>
              <a:lstStyle/>
              <a:p>
                <a:endParaRPr lang="es-ES_tradnl">
                  <a:solidFill>
                    <a:srgbClr val="000000"/>
                  </a:solidFill>
                </a:endParaRPr>
              </a:p>
            </p:txBody>
          </p:sp>
          <p:sp>
            <p:nvSpPr>
              <p:cNvPr id="497719" name="Freeform 651"/>
              <p:cNvSpPr>
                <a:spLocks/>
              </p:cNvSpPr>
              <p:nvPr/>
            </p:nvSpPr>
            <p:spPr bwMode="auto">
              <a:xfrm>
                <a:off x="5168" y="2669"/>
                <a:ext cx="5" cy="5"/>
              </a:xfrm>
              <a:custGeom>
                <a:avLst/>
                <a:gdLst>
                  <a:gd name="T0" fmla="*/ 0 w 5"/>
                  <a:gd name="T1" fmla="*/ 5 h 5"/>
                  <a:gd name="T2" fmla="*/ 0 w 5"/>
                  <a:gd name="T3" fmla="*/ 0 h 5"/>
                  <a:gd name="T4" fmla="*/ 5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0" y="0"/>
                    </a:lnTo>
                    <a:lnTo>
                      <a:pt x="5" y="0"/>
                    </a:lnTo>
                  </a:path>
                </a:pathLst>
              </a:custGeom>
              <a:noFill/>
              <a:ln w="7938">
                <a:solidFill>
                  <a:srgbClr val="FF6051"/>
                </a:solidFill>
                <a:round/>
                <a:headEnd/>
                <a:tailEnd/>
              </a:ln>
            </p:spPr>
            <p:txBody>
              <a:bodyPr/>
              <a:lstStyle/>
              <a:p>
                <a:endParaRPr lang="es-ES_tradnl">
                  <a:solidFill>
                    <a:srgbClr val="000000"/>
                  </a:solidFill>
                </a:endParaRPr>
              </a:p>
            </p:txBody>
          </p:sp>
          <p:sp>
            <p:nvSpPr>
              <p:cNvPr id="497720" name="Freeform 652"/>
              <p:cNvSpPr>
                <a:spLocks/>
              </p:cNvSpPr>
              <p:nvPr/>
            </p:nvSpPr>
            <p:spPr bwMode="auto">
              <a:xfrm>
                <a:off x="5168" y="2674"/>
                <a:ext cx="10" cy="10"/>
              </a:xfrm>
              <a:custGeom>
                <a:avLst/>
                <a:gdLst>
                  <a:gd name="T0" fmla="*/ 10 w 10"/>
                  <a:gd name="T1" fmla="*/ 0 h 10"/>
                  <a:gd name="T2" fmla="*/ 10 w 10"/>
                  <a:gd name="T3" fmla="*/ 5 h 10"/>
                  <a:gd name="T4" fmla="*/ 5 w 10"/>
                  <a:gd name="T5" fmla="*/ 10 h 10"/>
                  <a:gd name="T6" fmla="*/ 0 w 10"/>
                  <a:gd name="T7" fmla="*/ 1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0"/>
                    </a:moveTo>
                    <a:lnTo>
                      <a:pt x="10" y="5"/>
                    </a:lnTo>
                    <a:lnTo>
                      <a:pt x="5" y="10"/>
                    </a:lnTo>
                    <a:lnTo>
                      <a:pt x="0" y="10"/>
                    </a:lnTo>
                  </a:path>
                </a:pathLst>
              </a:custGeom>
              <a:noFill/>
              <a:ln w="7938">
                <a:solidFill>
                  <a:srgbClr val="FF6051"/>
                </a:solidFill>
                <a:round/>
                <a:headEnd/>
                <a:tailEnd/>
              </a:ln>
            </p:spPr>
            <p:txBody>
              <a:bodyPr/>
              <a:lstStyle/>
              <a:p>
                <a:endParaRPr lang="es-ES_tradnl">
                  <a:solidFill>
                    <a:srgbClr val="000000"/>
                  </a:solidFill>
                </a:endParaRPr>
              </a:p>
            </p:txBody>
          </p:sp>
          <p:sp>
            <p:nvSpPr>
              <p:cNvPr id="497721" name="Freeform 653"/>
              <p:cNvSpPr>
                <a:spLocks/>
              </p:cNvSpPr>
              <p:nvPr/>
            </p:nvSpPr>
            <p:spPr bwMode="auto">
              <a:xfrm>
                <a:off x="5249" y="2761"/>
                <a:ext cx="5" cy="5"/>
              </a:xfrm>
              <a:custGeom>
                <a:avLst/>
                <a:gdLst>
                  <a:gd name="T0" fmla="*/ 5 w 5"/>
                  <a:gd name="T1" fmla="*/ 5 h 5"/>
                  <a:gd name="T2" fmla="*/ 5 w 5"/>
                  <a:gd name="T3" fmla="*/ 0 h 5"/>
                  <a:gd name="T4" fmla="*/ 0 w 5"/>
                  <a:gd name="T5" fmla="*/ 0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5" y="0"/>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2" name="Freeform 654"/>
              <p:cNvSpPr>
                <a:spLocks/>
              </p:cNvSpPr>
              <p:nvPr/>
            </p:nvSpPr>
            <p:spPr bwMode="auto">
              <a:xfrm>
                <a:off x="5254" y="2782"/>
                <a:ext cx="10" cy="10"/>
              </a:xfrm>
              <a:custGeom>
                <a:avLst/>
                <a:gdLst>
                  <a:gd name="T0" fmla="*/ 10 w 10"/>
                  <a:gd name="T1" fmla="*/ 10 h 10"/>
                  <a:gd name="T2" fmla="*/ 5 w 10"/>
                  <a:gd name="T3" fmla="*/ 10 h 10"/>
                  <a:gd name="T4" fmla="*/ 0 w 10"/>
                  <a:gd name="T5" fmla="*/ 5 h 10"/>
                  <a:gd name="T6" fmla="*/ 0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10" y="10"/>
                    </a:moveTo>
                    <a:lnTo>
                      <a:pt x="5" y="10"/>
                    </a:lnTo>
                    <a:lnTo>
                      <a:pt x="0" y="5"/>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3" name="Freeform 655"/>
              <p:cNvSpPr>
                <a:spLocks/>
              </p:cNvSpPr>
              <p:nvPr/>
            </p:nvSpPr>
            <p:spPr bwMode="auto">
              <a:xfrm>
                <a:off x="5239" y="2776"/>
                <a:ext cx="15" cy="6"/>
              </a:xfrm>
              <a:custGeom>
                <a:avLst/>
                <a:gdLst>
                  <a:gd name="T0" fmla="*/ 15 w 15"/>
                  <a:gd name="T1" fmla="*/ 6 h 6"/>
                  <a:gd name="T2" fmla="*/ 5 w 15"/>
                  <a:gd name="T3" fmla="*/ 6 h 6"/>
                  <a:gd name="T4" fmla="*/ 5 w 15"/>
                  <a:gd name="T5" fmla="*/ 0 h 6"/>
                  <a:gd name="T6" fmla="*/ 0 w 15"/>
                  <a:gd name="T7" fmla="*/ 0 h 6"/>
                  <a:gd name="T8" fmla="*/ 0 60000 65536"/>
                  <a:gd name="T9" fmla="*/ 0 60000 65536"/>
                  <a:gd name="T10" fmla="*/ 0 60000 65536"/>
                  <a:gd name="T11" fmla="*/ 0 60000 65536"/>
                  <a:gd name="T12" fmla="*/ 0 w 15"/>
                  <a:gd name="T13" fmla="*/ 0 h 6"/>
                  <a:gd name="T14" fmla="*/ 15 w 15"/>
                  <a:gd name="T15" fmla="*/ 6 h 6"/>
                </a:gdLst>
                <a:ahLst/>
                <a:cxnLst>
                  <a:cxn ang="T8">
                    <a:pos x="T0" y="T1"/>
                  </a:cxn>
                  <a:cxn ang="T9">
                    <a:pos x="T2" y="T3"/>
                  </a:cxn>
                  <a:cxn ang="T10">
                    <a:pos x="T4" y="T5"/>
                  </a:cxn>
                  <a:cxn ang="T11">
                    <a:pos x="T6" y="T7"/>
                  </a:cxn>
                </a:cxnLst>
                <a:rect l="T12" t="T13" r="T14" b="T15"/>
                <a:pathLst>
                  <a:path w="15" h="6">
                    <a:moveTo>
                      <a:pt x="15" y="6"/>
                    </a:moveTo>
                    <a:lnTo>
                      <a:pt x="5" y="6"/>
                    </a:lnTo>
                    <a:lnTo>
                      <a:pt x="5" y="0"/>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4" name="Freeform 656"/>
              <p:cNvSpPr>
                <a:spLocks/>
              </p:cNvSpPr>
              <p:nvPr/>
            </p:nvSpPr>
            <p:spPr bwMode="auto">
              <a:xfrm>
                <a:off x="5234" y="2776"/>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5" name="Freeform 657"/>
              <p:cNvSpPr>
                <a:spLocks/>
              </p:cNvSpPr>
              <p:nvPr/>
            </p:nvSpPr>
            <p:spPr bwMode="auto">
              <a:xfrm>
                <a:off x="5208" y="2771"/>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6" name="Freeform 658"/>
              <p:cNvSpPr>
                <a:spLocks/>
              </p:cNvSpPr>
              <p:nvPr/>
            </p:nvSpPr>
            <p:spPr bwMode="auto">
              <a:xfrm>
                <a:off x="5213" y="2782"/>
                <a:ext cx="6" cy="5"/>
              </a:xfrm>
              <a:custGeom>
                <a:avLst/>
                <a:gdLst>
                  <a:gd name="T0" fmla="*/ 6 w 6"/>
                  <a:gd name="T1" fmla="*/ 5 h 5"/>
                  <a:gd name="T2" fmla="*/ 6 w 6"/>
                  <a:gd name="T3" fmla="*/ 0 h 5"/>
                  <a:gd name="T4" fmla="*/ 0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6" y="5"/>
                    </a:moveTo>
                    <a:lnTo>
                      <a:pt x="6" y="0"/>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7" name="Freeform 659"/>
              <p:cNvSpPr>
                <a:spLocks/>
              </p:cNvSpPr>
              <p:nvPr/>
            </p:nvSpPr>
            <p:spPr bwMode="auto">
              <a:xfrm>
                <a:off x="5081" y="2679"/>
                <a:ext cx="36" cy="5"/>
              </a:xfrm>
              <a:custGeom>
                <a:avLst/>
                <a:gdLst>
                  <a:gd name="T0" fmla="*/ 0 w 36"/>
                  <a:gd name="T1" fmla="*/ 0 h 5"/>
                  <a:gd name="T2" fmla="*/ 0 w 36"/>
                  <a:gd name="T3" fmla="*/ 5 h 5"/>
                  <a:gd name="T4" fmla="*/ 25 w 36"/>
                  <a:gd name="T5" fmla="*/ 5 h 5"/>
                  <a:gd name="T6" fmla="*/ 30 w 36"/>
                  <a:gd name="T7" fmla="*/ 0 h 5"/>
                  <a:gd name="T8" fmla="*/ 36 w 36"/>
                  <a:gd name="T9" fmla="*/ 0 h 5"/>
                  <a:gd name="T10" fmla="*/ 0 60000 65536"/>
                  <a:gd name="T11" fmla="*/ 0 60000 65536"/>
                  <a:gd name="T12" fmla="*/ 0 60000 65536"/>
                  <a:gd name="T13" fmla="*/ 0 60000 65536"/>
                  <a:gd name="T14" fmla="*/ 0 60000 65536"/>
                  <a:gd name="T15" fmla="*/ 0 w 36"/>
                  <a:gd name="T16" fmla="*/ 0 h 5"/>
                  <a:gd name="T17" fmla="*/ 36 w 36"/>
                  <a:gd name="T18" fmla="*/ 5 h 5"/>
                </a:gdLst>
                <a:ahLst/>
                <a:cxnLst>
                  <a:cxn ang="T10">
                    <a:pos x="T0" y="T1"/>
                  </a:cxn>
                  <a:cxn ang="T11">
                    <a:pos x="T2" y="T3"/>
                  </a:cxn>
                  <a:cxn ang="T12">
                    <a:pos x="T4" y="T5"/>
                  </a:cxn>
                  <a:cxn ang="T13">
                    <a:pos x="T6" y="T7"/>
                  </a:cxn>
                  <a:cxn ang="T14">
                    <a:pos x="T8" y="T9"/>
                  </a:cxn>
                </a:cxnLst>
                <a:rect l="T15" t="T16" r="T17" b="T18"/>
                <a:pathLst>
                  <a:path w="36" h="5">
                    <a:moveTo>
                      <a:pt x="0" y="0"/>
                    </a:moveTo>
                    <a:lnTo>
                      <a:pt x="0" y="5"/>
                    </a:lnTo>
                    <a:lnTo>
                      <a:pt x="25" y="5"/>
                    </a:lnTo>
                    <a:lnTo>
                      <a:pt x="30" y="0"/>
                    </a:lnTo>
                    <a:lnTo>
                      <a:pt x="36"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8" name="Freeform 660"/>
              <p:cNvSpPr>
                <a:spLocks/>
              </p:cNvSpPr>
              <p:nvPr/>
            </p:nvSpPr>
            <p:spPr bwMode="auto">
              <a:xfrm>
                <a:off x="5076" y="2689"/>
                <a:ext cx="25" cy="5"/>
              </a:xfrm>
              <a:custGeom>
                <a:avLst/>
                <a:gdLst>
                  <a:gd name="T0" fmla="*/ 0 w 25"/>
                  <a:gd name="T1" fmla="*/ 5 h 5"/>
                  <a:gd name="T2" fmla="*/ 20 w 25"/>
                  <a:gd name="T3" fmla="*/ 5 h 5"/>
                  <a:gd name="T4" fmla="*/ 25 w 25"/>
                  <a:gd name="T5" fmla="*/ 0 h 5"/>
                  <a:gd name="T6" fmla="*/ 0 60000 65536"/>
                  <a:gd name="T7" fmla="*/ 0 60000 65536"/>
                  <a:gd name="T8" fmla="*/ 0 60000 65536"/>
                  <a:gd name="T9" fmla="*/ 0 w 25"/>
                  <a:gd name="T10" fmla="*/ 0 h 5"/>
                  <a:gd name="T11" fmla="*/ 25 w 25"/>
                  <a:gd name="T12" fmla="*/ 5 h 5"/>
                </a:gdLst>
                <a:ahLst/>
                <a:cxnLst>
                  <a:cxn ang="T6">
                    <a:pos x="T0" y="T1"/>
                  </a:cxn>
                  <a:cxn ang="T7">
                    <a:pos x="T2" y="T3"/>
                  </a:cxn>
                  <a:cxn ang="T8">
                    <a:pos x="T4" y="T5"/>
                  </a:cxn>
                </a:cxnLst>
                <a:rect l="T9" t="T10" r="T11" b="T12"/>
                <a:pathLst>
                  <a:path w="25" h="5">
                    <a:moveTo>
                      <a:pt x="0" y="5"/>
                    </a:moveTo>
                    <a:lnTo>
                      <a:pt x="20" y="5"/>
                    </a:lnTo>
                    <a:lnTo>
                      <a:pt x="25" y="0"/>
                    </a:lnTo>
                  </a:path>
                </a:pathLst>
              </a:custGeom>
              <a:noFill/>
              <a:ln w="7938">
                <a:solidFill>
                  <a:srgbClr val="F41C4F"/>
                </a:solidFill>
                <a:round/>
                <a:headEnd/>
                <a:tailEnd/>
              </a:ln>
            </p:spPr>
            <p:txBody>
              <a:bodyPr/>
              <a:lstStyle/>
              <a:p>
                <a:endParaRPr lang="es-ES_tradnl">
                  <a:solidFill>
                    <a:srgbClr val="000000"/>
                  </a:solidFill>
                </a:endParaRPr>
              </a:p>
            </p:txBody>
          </p:sp>
          <p:sp>
            <p:nvSpPr>
              <p:cNvPr id="497729" name="Freeform 661"/>
              <p:cNvSpPr>
                <a:spLocks/>
              </p:cNvSpPr>
              <p:nvPr/>
            </p:nvSpPr>
            <p:spPr bwMode="auto">
              <a:xfrm>
                <a:off x="5076" y="2694"/>
                <a:ext cx="20" cy="5"/>
              </a:xfrm>
              <a:custGeom>
                <a:avLst/>
                <a:gdLst>
                  <a:gd name="T0" fmla="*/ 20 w 20"/>
                  <a:gd name="T1" fmla="*/ 0 h 5"/>
                  <a:gd name="T2" fmla="*/ 20 w 20"/>
                  <a:gd name="T3" fmla="*/ 5 h 5"/>
                  <a:gd name="T4" fmla="*/ 0 w 20"/>
                  <a:gd name="T5" fmla="*/ 5 h 5"/>
                  <a:gd name="T6" fmla="*/ 0 60000 65536"/>
                  <a:gd name="T7" fmla="*/ 0 60000 65536"/>
                  <a:gd name="T8" fmla="*/ 0 60000 65536"/>
                  <a:gd name="T9" fmla="*/ 0 w 20"/>
                  <a:gd name="T10" fmla="*/ 0 h 5"/>
                  <a:gd name="T11" fmla="*/ 20 w 20"/>
                  <a:gd name="T12" fmla="*/ 5 h 5"/>
                </a:gdLst>
                <a:ahLst/>
                <a:cxnLst>
                  <a:cxn ang="T6">
                    <a:pos x="T0" y="T1"/>
                  </a:cxn>
                  <a:cxn ang="T7">
                    <a:pos x="T2" y="T3"/>
                  </a:cxn>
                  <a:cxn ang="T8">
                    <a:pos x="T4" y="T5"/>
                  </a:cxn>
                </a:cxnLst>
                <a:rect l="T9" t="T10" r="T11" b="T12"/>
                <a:pathLst>
                  <a:path w="20" h="5">
                    <a:moveTo>
                      <a:pt x="20" y="0"/>
                    </a:moveTo>
                    <a:lnTo>
                      <a:pt x="20" y="5"/>
                    </a:lnTo>
                    <a:lnTo>
                      <a:pt x="0" y="5"/>
                    </a:lnTo>
                  </a:path>
                </a:pathLst>
              </a:custGeom>
              <a:noFill/>
              <a:ln w="7938">
                <a:solidFill>
                  <a:srgbClr val="F41C4F"/>
                </a:solidFill>
                <a:round/>
                <a:headEnd/>
                <a:tailEnd/>
              </a:ln>
            </p:spPr>
            <p:txBody>
              <a:bodyPr/>
              <a:lstStyle/>
              <a:p>
                <a:endParaRPr lang="es-ES_tradnl">
                  <a:solidFill>
                    <a:srgbClr val="000000"/>
                  </a:solidFill>
                </a:endParaRPr>
              </a:p>
            </p:txBody>
          </p:sp>
          <p:sp>
            <p:nvSpPr>
              <p:cNvPr id="497730" name="Freeform 662"/>
              <p:cNvSpPr>
                <a:spLocks/>
              </p:cNvSpPr>
              <p:nvPr/>
            </p:nvSpPr>
            <p:spPr bwMode="auto">
              <a:xfrm>
                <a:off x="5086" y="2720"/>
                <a:ext cx="20" cy="10"/>
              </a:xfrm>
              <a:custGeom>
                <a:avLst/>
                <a:gdLst>
                  <a:gd name="T0" fmla="*/ 20 w 20"/>
                  <a:gd name="T1" fmla="*/ 0 h 10"/>
                  <a:gd name="T2" fmla="*/ 15 w 20"/>
                  <a:gd name="T3" fmla="*/ 5 h 10"/>
                  <a:gd name="T4" fmla="*/ 10 w 20"/>
                  <a:gd name="T5" fmla="*/ 5 h 10"/>
                  <a:gd name="T6" fmla="*/ 10 w 20"/>
                  <a:gd name="T7" fmla="*/ 10 h 10"/>
                  <a:gd name="T8" fmla="*/ 0 w 20"/>
                  <a:gd name="T9" fmla="*/ 1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0"/>
                    </a:moveTo>
                    <a:lnTo>
                      <a:pt x="15" y="5"/>
                    </a:lnTo>
                    <a:lnTo>
                      <a:pt x="10" y="5"/>
                    </a:lnTo>
                    <a:lnTo>
                      <a:pt x="10" y="10"/>
                    </a:lnTo>
                    <a:lnTo>
                      <a:pt x="0" y="10"/>
                    </a:lnTo>
                  </a:path>
                </a:pathLst>
              </a:custGeom>
              <a:noFill/>
              <a:ln w="7938">
                <a:solidFill>
                  <a:srgbClr val="F41C4F"/>
                </a:solidFill>
                <a:round/>
                <a:headEnd/>
                <a:tailEnd/>
              </a:ln>
            </p:spPr>
            <p:txBody>
              <a:bodyPr/>
              <a:lstStyle/>
              <a:p>
                <a:endParaRPr lang="es-ES_tradnl">
                  <a:solidFill>
                    <a:srgbClr val="000000"/>
                  </a:solidFill>
                </a:endParaRPr>
              </a:p>
            </p:txBody>
          </p:sp>
          <p:sp>
            <p:nvSpPr>
              <p:cNvPr id="497731" name="Freeform 663"/>
              <p:cNvSpPr>
                <a:spLocks/>
              </p:cNvSpPr>
              <p:nvPr/>
            </p:nvSpPr>
            <p:spPr bwMode="auto">
              <a:xfrm>
                <a:off x="5096" y="2725"/>
                <a:ext cx="21" cy="15"/>
              </a:xfrm>
              <a:custGeom>
                <a:avLst/>
                <a:gdLst>
                  <a:gd name="T0" fmla="*/ 0 w 21"/>
                  <a:gd name="T1" fmla="*/ 15 h 15"/>
                  <a:gd name="T2" fmla="*/ 0 w 21"/>
                  <a:gd name="T3" fmla="*/ 10 h 15"/>
                  <a:gd name="T4" fmla="*/ 10 w 21"/>
                  <a:gd name="T5" fmla="*/ 10 h 15"/>
                  <a:gd name="T6" fmla="*/ 15 w 21"/>
                  <a:gd name="T7" fmla="*/ 5 h 15"/>
                  <a:gd name="T8" fmla="*/ 15 w 21"/>
                  <a:gd name="T9" fmla="*/ 0 h 15"/>
                  <a:gd name="T10" fmla="*/ 21 w 21"/>
                  <a:gd name="T11" fmla="*/ 0 h 15"/>
                  <a:gd name="T12" fmla="*/ 0 60000 65536"/>
                  <a:gd name="T13" fmla="*/ 0 60000 65536"/>
                  <a:gd name="T14" fmla="*/ 0 60000 65536"/>
                  <a:gd name="T15" fmla="*/ 0 60000 65536"/>
                  <a:gd name="T16" fmla="*/ 0 60000 65536"/>
                  <a:gd name="T17" fmla="*/ 0 60000 65536"/>
                  <a:gd name="T18" fmla="*/ 0 w 21"/>
                  <a:gd name="T19" fmla="*/ 0 h 15"/>
                  <a:gd name="T20" fmla="*/ 21 w 2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1" h="15">
                    <a:moveTo>
                      <a:pt x="0" y="15"/>
                    </a:moveTo>
                    <a:lnTo>
                      <a:pt x="0" y="10"/>
                    </a:lnTo>
                    <a:lnTo>
                      <a:pt x="10" y="10"/>
                    </a:lnTo>
                    <a:lnTo>
                      <a:pt x="15" y="5"/>
                    </a:lnTo>
                    <a:lnTo>
                      <a:pt x="15" y="0"/>
                    </a:lnTo>
                    <a:lnTo>
                      <a:pt x="21" y="0"/>
                    </a:lnTo>
                  </a:path>
                </a:pathLst>
              </a:custGeom>
              <a:noFill/>
              <a:ln w="7938">
                <a:solidFill>
                  <a:srgbClr val="F41C4F"/>
                </a:solidFill>
                <a:round/>
                <a:headEnd/>
                <a:tailEnd/>
              </a:ln>
            </p:spPr>
            <p:txBody>
              <a:bodyPr/>
              <a:lstStyle/>
              <a:p>
                <a:endParaRPr lang="es-ES_tradnl">
                  <a:solidFill>
                    <a:srgbClr val="000000"/>
                  </a:solidFill>
                </a:endParaRPr>
              </a:p>
            </p:txBody>
          </p:sp>
          <p:sp>
            <p:nvSpPr>
              <p:cNvPr id="497732" name="Freeform 664"/>
              <p:cNvSpPr>
                <a:spLocks/>
              </p:cNvSpPr>
              <p:nvPr/>
            </p:nvSpPr>
            <p:spPr bwMode="auto">
              <a:xfrm>
                <a:off x="5111" y="2725"/>
                <a:ext cx="11" cy="10"/>
              </a:xfrm>
              <a:custGeom>
                <a:avLst/>
                <a:gdLst>
                  <a:gd name="T0" fmla="*/ 11 w 11"/>
                  <a:gd name="T1" fmla="*/ 0 h 10"/>
                  <a:gd name="T2" fmla="*/ 11 w 11"/>
                  <a:gd name="T3" fmla="*/ 5 h 10"/>
                  <a:gd name="T4" fmla="*/ 6 w 11"/>
                  <a:gd name="T5" fmla="*/ 5 h 10"/>
                  <a:gd name="T6" fmla="*/ 0 w 11"/>
                  <a:gd name="T7" fmla="*/ 1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11" y="0"/>
                    </a:moveTo>
                    <a:lnTo>
                      <a:pt x="11" y="5"/>
                    </a:lnTo>
                    <a:lnTo>
                      <a:pt x="6" y="5"/>
                    </a:lnTo>
                    <a:lnTo>
                      <a:pt x="0" y="10"/>
                    </a:lnTo>
                  </a:path>
                </a:pathLst>
              </a:custGeom>
              <a:noFill/>
              <a:ln w="7938">
                <a:solidFill>
                  <a:srgbClr val="F41C4F"/>
                </a:solidFill>
                <a:round/>
                <a:headEnd/>
                <a:tailEnd/>
              </a:ln>
            </p:spPr>
            <p:txBody>
              <a:bodyPr/>
              <a:lstStyle/>
              <a:p>
                <a:endParaRPr lang="es-ES_tradnl">
                  <a:solidFill>
                    <a:srgbClr val="000000"/>
                  </a:solidFill>
                </a:endParaRPr>
              </a:p>
            </p:txBody>
          </p:sp>
          <p:sp>
            <p:nvSpPr>
              <p:cNvPr id="497733" name="Line 665"/>
              <p:cNvSpPr>
                <a:spLocks noChangeShapeType="1"/>
              </p:cNvSpPr>
              <p:nvPr/>
            </p:nvSpPr>
            <p:spPr bwMode="auto">
              <a:xfrm flipH="1">
                <a:off x="5106" y="2674"/>
                <a:ext cx="26" cy="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34" name="Line 666"/>
              <p:cNvSpPr>
                <a:spLocks noChangeShapeType="1"/>
              </p:cNvSpPr>
              <p:nvPr/>
            </p:nvSpPr>
            <p:spPr bwMode="auto">
              <a:xfrm flipH="1" flipV="1">
                <a:off x="5152" y="2658"/>
                <a:ext cx="5"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35" name="Freeform 667"/>
              <p:cNvSpPr>
                <a:spLocks/>
              </p:cNvSpPr>
              <p:nvPr/>
            </p:nvSpPr>
            <p:spPr bwMode="auto">
              <a:xfrm>
                <a:off x="5173" y="2797"/>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F41C4F"/>
                </a:solidFill>
                <a:round/>
                <a:headEnd/>
                <a:tailEnd/>
              </a:ln>
            </p:spPr>
            <p:txBody>
              <a:bodyPr/>
              <a:lstStyle/>
              <a:p>
                <a:endParaRPr lang="es-ES_tradnl">
                  <a:solidFill>
                    <a:srgbClr val="000000"/>
                  </a:solidFill>
                </a:endParaRPr>
              </a:p>
            </p:txBody>
          </p:sp>
          <p:sp>
            <p:nvSpPr>
              <p:cNvPr id="497736" name="Freeform 668"/>
              <p:cNvSpPr>
                <a:spLocks/>
              </p:cNvSpPr>
              <p:nvPr/>
            </p:nvSpPr>
            <p:spPr bwMode="auto">
              <a:xfrm>
                <a:off x="5168" y="2807"/>
                <a:ext cx="5" cy="11"/>
              </a:xfrm>
              <a:custGeom>
                <a:avLst/>
                <a:gdLst>
                  <a:gd name="T0" fmla="*/ 0 w 5"/>
                  <a:gd name="T1" fmla="*/ 0 h 11"/>
                  <a:gd name="T2" fmla="*/ 0 w 5"/>
                  <a:gd name="T3" fmla="*/ 5 h 11"/>
                  <a:gd name="T4" fmla="*/ 5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0" y="0"/>
                    </a:moveTo>
                    <a:lnTo>
                      <a:pt x="0" y="5"/>
                    </a:lnTo>
                    <a:lnTo>
                      <a:pt x="5" y="11"/>
                    </a:lnTo>
                  </a:path>
                </a:pathLst>
              </a:custGeom>
              <a:noFill/>
              <a:ln w="7938">
                <a:solidFill>
                  <a:srgbClr val="F41C4F"/>
                </a:solidFill>
                <a:round/>
                <a:headEnd/>
                <a:tailEnd/>
              </a:ln>
            </p:spPr>
            <p:txBody>
              <a:bodyPr/>
              <a:lstStyle/>
              <a:p>
                <a:endParaRPr lang="es-ES_tradnl">
                  <a:solidFill>
                    <a:srgbClr val="000000"/>
                  </a:solidFill>
                </a:endParaRPr>
              </a:p>
            </p:txBody>
          </p:sp>
          <p:sp>
            <p:nvSpPr>
              <p:cNvPr id="497737" name="Freeform 669"/>
              <p:cNvSpPr>
                <a:spLocks/>
              </p:cNvSpPr>
              <p:nvPr/>
            </p:nvSpPr>
            <p:spPr bwMode="auto">
              <a:xfrm>
                <a:off x="5147" y="2823"/>
                <a:ext cx="10" cy="15"/>
              </a:xfrm>
              <a:custGeom>
                <a:avLst/>
                <a:gdLst>
                  <a:gd name="T0" fmla="*/ 0 w 10"/>
                  <a:gd name="T1" fmla="*/ 0 h 15"/>
                  <a:gd name="T2" fmla="*/ 5 w 10"/>
                  <a:gd name="T3" fmla="*/ 5 h 15"/>
                  <a:gd name="T4" fmla="*/ 5 w 10"/>
                  <a:gd name="T5" fmla="*/ 10 h 15"/>
                  <a:gd name="T6" fmla="*/ 10 w 10"/>
                  <a:gd name="T7" fmla="*/ 15 h 15"/>
                  <a:gd name="T8" fmla="*/ 0 60000 65536"/>
                  <a:gd name="T9" fmla="*/ 0 60000 65536"/>
                  <a:gd name="T10" fmla="*/ 0 60000 65536"/>
                  <a:gd name="T11" fmla="*/ 0 60000 65536"/>
                  <a:gd name="T12" fmla="*/ 0 w 10"/>
                  <a:gd name="T13" fmla="*/ 0 h 15"/>
                  <a:gd name="T14" fmla="*/ 10 w 10"/>
                  <a:gd name="T15" fmla="*/ 15 h 15"/>
                </a:gdLst>
                <a:ahLst/>
                <a:cxnLst>
                  <a:cxn ang="T8">
                    <a:pos x="T0" y="T1"/>
                  </a:cxn>
                  <a:cxn ang="T9">
                    <a:pos x="T2" y="T3"/>
                  </a:cxn>
                  <a:cxn ang="T10">
                    <a:pos x="T4" y="T5"/>
                  </a:cxn>
                  <a:cxn ang="T11">
                    <a:pos x="T6" y="T7"/>
                  </a:cxn>
                </a:cxnLst>
                <a:rect l="T12" t="T13" r="T14" b="T15"/>
                <a:pathLst>
                  <a:path w="10" h="15">
                    <a:moveTo>
                      <a:pt x="0" y="0"/>
                    </a:moveTo>
                    <a:lnTo>
                      <a:pt x="5" y="5"/>
                    </a:lnTo>
                    <a:lnTo>
                      <a:pt x="5" y="10"/>
                    </a:lnTo>
                    <a:lnTo>
                      <a:pt x="10" y="15"/>
                    </a:lnTo>
                  </a:path>
                </a:pathLst>
              </a:custGeom>
              <a:noFill/>
              <a:ln w="7938">
                <a:solidFill>
                  <a:srgbClr val="F41C4F"/>
                </a:solidFill>
                <a:round/>
                <a:headEnd/>
                <a:tailEnd/>
              </a:ln>
            </p:spPr>
            <p:txBody>
              <a:bodyPr/>
              <a:lstStyle/>
              <a:p>
                <a:endParaRPr lang="es-ES_tradnl">
                  <a:solidFill>
                    <a:srgbClr val="000000"/>
                  </a:solidFill>
                </a:endParaRPr>
              </a:p>
            </p:txBody>
          </p:sp>
          <p:sp>
            <p:nvSpPr>
              <p:cNvPr id="497738" name="Line 670"/>
              <p:cNvSpPr>
                <a:spLocks noChangeShapeType="1"/>
              </p:cNvSpPr>
              <p:nvPr/>
            </p:nvSpPr>
            <p:spPr bwMode="auto">
              <a:xfrm>
                <a:off x="5137" y="2823"/>
                <a:ext cx="1"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39" name="Line 671"/>
              <p:cNvSpPr>
                <a:spLocks noChangeShapeType="1"/>
              </p:cNvSpPr>
              <p:nvPr/>
            </p:nvSpPr>
            <p:spPr bwMode="auto">
              <a:xfrm>
                <a:off x="5132" y="2818"/>
                <a:ext cx="1" cy="1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40" name="Freeform 672"/>
              <p:cNvSpPr>
                <a:spLocks/>
              </p:cNvSpPr>
              <p:nvPr/>
            </p:nvSpPr>
            <p:spPr bwMode="auto">
              <a:xfrm>
                <a:off x="5122" y="2812"/>
                <a:ext cx="5" cy="6"/>
              </a:xfrm>
              <a:custGeom>
                <a:avLst/>
                <a:gdLst>
                  <a:gd name="T0" fmla="*/ 5 w 5"/>
                  <a:gd name="T1" fmla="*/ 0 h 6"/>
                  <a:gd name="T2" fmla="*/ 5 w 5"/>
                  <a:gd name="T3" fmla="*/ 6 h 6"/>
                  <a:gd name="T4" fmla="*/ 0 w 5"/>
                  <a:gd name="T5" fmla="*/ 6 h 6"/>
                  <a:gd name="T6" fmla="*/ 0 60000 65536"/>
                  <a:gd name="T7" fmla="*/ 0 60000 65536"/>
                  <a:gd name="T8" fmla="*/ 0 60000 65536"/>
                  <a:gd name="T9" fmla="*/ 0 w 5"/>
                  <a:gd name="T10" fmla="*/ 0 h 6"/>
                  <a:gd name="T11" fmla="*/ 5 w 5"/>
                  <a:gd name="T12" fmla="*/ 6 h 6"/>
                </a:gdLst>
                <a:ahLst/>
                <a:cxnLst>
                  <a:cxn ang="T6">
                    <a:pos x="T0" y="T1"/>
                  </a:cxn>
                  <a:cxn ang="T7">
                    <a:pos x="T2" y="T3"/>
                  </a:cxn>
                  <a:cxn ang="T8">
                    <a:pos x="T4" y="T5"/>
                  </a:cxn>
                </a:cxnLst>
                <a:rect l="T9" t="T10" r="T11" b="T12"/>
                <a:pathLst>
                  <a:path w="5" h="6">
                    <a:moveTo>
                      <a:pt x="5" y="0"/>
                    </a:moveTo>
                    <a:lnTo>
                      <a:pt x="5" y="6"/>
                    </a:lnTo>
                    <a:lnTo>
                      <a:pt x="0" y="6"/>
                    </a:lnTo>
                  </a:path>
                </a:pathLst>
              </a:custGeom>
              <a:noFill/>
              <a:ln w="7938">
                <a:solidFill>
                  <a:srgbClr val="F41C4F"/>
                </a:solidFill>
                <a:round/>
                <a:headEnd/>
                <a:tailEnd/>
              </a:ln>
            </p:spPr>
            <p:txBody>
              <a:bodyPr/>
              <a:lstStyle/>
              <a:p>
                <a:endParaRPr lang="es-ES_tradnl">
                  <a:solidFill>
                    <a:srgbClr val="000000"/>
                  </a:solidFill>
                </a:endParaRPr>
              </a:p>
            </p:txBody>
          </p:sp>
          <p:sp>
            <p:nvSpPr>
              <p:cNvPr id="497741" name="Line 673"/>
              <p:cNvSpPr>
                <a:spLocks noChangeShapeType="1"/>
              </p:cNvSpPr>
              <p:nvPr/>
            </p:nvSpPr>
            <p:spPr bwMode="auto">
              <a:xfrm>
                <a:off x="5122" y="2807"/>
                <a:ext cx="1" cy="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42" name="Freeform 674"/>
              <p:cNvSpPr>
                <a:spLocks/>
              </p:cNvSpPr>
              <p:nvPr/>
            </p:nvSpPr>
            <p:spPr bwMode="auto">
              <a:xfrm>
                <a:off x="5178" y="2782"/>
                <a:ext cx="5" cy="10"/>
              </a:xfrm>
              <a:custGeom>
                <a:avLst/>
                <a:gdLst>
                  <a:gd name="T0" fmla="*/ 5 w 5"/>
                  <a:gd name="T1" fmla="*/ 10 h 10"/>
                  <a:gd name="T2" fmla="*/ 0 w 5"/>
                  <a:gd name="T3" fmla="*/ 5 h 10"/>
                  <a:gd name="T4" fmla="*/ 0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5" y="10"/>
                    </a:moveTo>
                    <a:lnTo>
                      <a:pt x="0" y="5"/>
                    </a:lnTo>
                    <a:lnTo>
                      <a:pt x="0" y="0"/>
                    </a:lnTo>
                  </a:path>
                </a:pathLst>
              </a:custGeom>
              <a:noFill/>
              <a:ln w="7938">
                <a:solidFill>
                  <a:srgbClr val="F41C4F"/>
                </a:solidFill>
                <a:round/>
                <a:headEnd/>
                <a:tailEnd/>
              </a:ln>
            </p:spPr>
            <p:txBody>
              <a:bodyPr/>
              <a:lstStyle/>
              <a:p>
                <a:endParaRPr lang="es-ES_tradnl">
                  <a:solidFill>
                    <a:srgbClr val="000000"/>
                  </a:solidFill>
                </a:endParaRPr>
              </a:p>
            </p:txBody>
          </p:sp>
          <p:sp>
            <p:nvSpPr>
              <p:cNvPr id="497743" name="Line 675"/>
              <p:cNvSpPr>
                <a:spLocks noChangeShapeType="1"/>
              </p:cNvSpPr>
              <p:nvPr/>
            </p:nvSpPr>
            <p:spPr bwMode="auto">
              <a:xfrm>
                <a:off x="5117" y="2751"/>
                <a:ext cx="5" cy="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44" name="Line 676"/>
              <p:cNvSpPr>
                <a:spLocks noChangeShapeType="1"/>
              </p:cNvSpPr>
              <p:nvPr/>
            </p:nvSpPr>
            <p:spPr bwMode="auto">
              <a:xfrm>
                <a:off x="5106" y="2761"/>
                <a:ext cx="5" cy="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45" name="Freeform 677"/>
              <p:cNvSpPr>
                <a:spLocks/>
              </p:cNvSpPr>
              <p:nvPr/>
            </p:nvSpPr>
            <p:spPr bwMode="auto">
              <a:xfrm>
                <a:off x="5106" y="2771"/>
                <a:ext cx="11" cy="5"/>
              </a:xfrm>
              <a:custGeom>
                <a:avLst/>
                <a:gdLst>
                  <a:gd name="T0" fmla="*/ 0 w 11"/>
                  <a:gd name="T1" fmla="*/ 5 h 5"/>
                  <a:gd name="T2" fmla="*/ 5 w 11"/>
                  <a:gd name="T3" fmla="*/ 5 h 5"/>
                  <a:gd name="T4" fmla="*/ 11 w 11"/>
                  <a:gd name="T5" fmla="*/ 0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0" y="5"/>
                    </a:moveTo>
                    <a:lnTo>
                      <a:pt x="5" y="5"/>
                    </a:lnTo>
                    <a:lnTo>
                      <a:pt x="11" y="0"/>
                    </a:lnTo>
                  </a:path>
                </a:pathLst>
              </a:custGeom>
              <a:noFill/>
              <a:ln w="7938">
                <a:solidFill>
                  <a:srgbClr val="F41C4F"/>
                </a:solidFill>
                <a:round/>
                <a:headEnd/>
                <a:tailEnd/>
              </a:ln>
            </p:spPr>
            <p:txBody>
              <a:bodyPr/>
              <a:lstStyle/>
              <a:p>
                <a:endParaRPr lang="es-ES_tradnl">
                  <a:solidFill>
                    <a:srgbClr val="000000"/>
                  </a:solidFill>
                </a:endParaRPr>
              </a:p>
            </p:txBody>
          </p:sp>
          <p:sp>
            <p:nvSpPr>
              <p:cNvPr id="497746" name="Freeform 678"/>
              <p:cNvSpPr>
                <a:spLocks/>
              </p:cNvSpPr>
              <p:nvPr/>
            </p:nvSpPr>
            <p:spPr bwMode="auto">
              <a:xfrm>
                <a:off x="5117" y="2771"/>
                <a:ext cx="5" cy="16"/>
              </a:xfrm>
              <a:custGeom>
                <a:avLst/>
                <a:gdLst>
                  <a:gd name="T0" fmla="*/ 0 w 5"/>
                  <a:gd name="T1" fmla="*/ 16 h 16"/>
                  <a:gd name="T2" fmla="*/ 5 w 5"/>
                  <a:gd name="T3" fmla="*/ 11 h 16"/>
                  <a:gd name="T4" fmla="*/ 5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0" y="16"/>
                    </a:moveTo>
                    <a:lnTo>
                      <a:pt x="5" y="11"/>
                    </a:lnTo>
                    <a:lnTo>
                      <a:pt x="5" y="0"/>
                    </a:lnTo>
                  </a:path>
                </a:pathLst>
              </a:custGeom>
              <a:noFill/>
              <a:ln w="7938">
                <a:solidFill>
                  <a:srgbClr val="F41C4F"/>
                </a:solidFill>
                <a:round/>
                <a:headEnd/>
                <a:tailEnd/>
              </a:ln>
            </p:spPr>
            <p:txBody>
              <a:bodyPr/>
              <a:lstStyle/>
              <a:p>
                <a:endParaRPr lang="es-ES_tradnl">
                  <a:solidFill>
                    <a:srgbClr val="000000"/>
                  </a:solidFill>
                </a:endParaRPr>
              </a:p>
            </p:txBody>
          </p:sp>
          <p:sp>
            <p:nvSpPr>
              <p:cNvPr id="497747" name="Freeform 679"/>
              <p:cNvSpPr>
                <a:spLocks/>
              </p:cNvSpPr>
              <p:nvPr/>
            </p:nvSpPr>
            <p:spPr bwMode="auto">
              <a:xfrm>
                <a:off x="5111" y="2782"/>
                <a:ext cx="6" cy="5"/>
              </a:xfrm>
              <a:custGeom>
                <a:avLst/>
                <a:gdLst>
                  <a:gd name="T0" fmla="*/ 0 w 6"/>
                  <a:gd name="T1" fmla="*/ 5 h 5"/>
                  <a:gd name="T2" fmla="*/ 0 w 6"/>
                  <a:gd name="T3" fmla="*/ 0 h 5"/>
                  <a:gd name="T4" fmla="*/ 6 w 6"/>
                  <a:gd name="T5" fmla="*/ 0 h 5"/>
                  <a:gd name="T6" fmla="*/ 0 60000 65536"/>
                  <a:gd name="T7" fmla="*/ 0 60000 65536"/>
                  <a:gd name="T8" fmla="*/ 0 60000 65536"/>
                  <a:gd name="T9" fmla="*/ 0 w 6"/>
                  <a:gd name="T10" fmla="*/ 0 h 5"/>
                  <a:gd name="T11" fmla="*/ 6 w 6"/>
                  <a:gd name="T12" fmla="*/ 5 h 5"/>
                </a:gdLst>
                <a:ahLst/>
                <a:cxnLst>
                  <a:cxn ang="T6">
                    <a:pos x="T0" y="T1"/>
                  </a:cxn>
                  <a:cxn ang="T7">
                    <a:pos x="T2" y="T3"/>
                  </a:cxn>
                  <a:cxn ang="T8">
                    <a:pos x="T4" y="T5"/>
                  </a:cxn>
                </a:cxnLst>
                <a:rect l="T9" t="T10" r="T11" b="T12"/>
                <a:pathLst>
                  <a:path w="6" h="5">
                    <a:moveTo>
                      <a:pt x="0" y="5"/>
                    </a:moveTo>
                    <a:lnTo>
                      <a:pt x="0" y="0"/>
                    </a:lnTo>
                    <a:lnTo>
                      <a:pt x="6" y="0"/>
                    </a:lnTo>
                  </a:path>
                </a:pathLst>
              </a:custGeom>
              <a:noFill/>
              <a:ln w="7938">
                <a:solidFill>
                  <a:srgbClr val="F41C4F"/>
                </a:solidFill>
                <a:round/>
                <a:headEnd/>
                <a:tailEnd/>
              </a:ln>
            </p:spPr>
            <p:txBody>
              <a:bodyPr/>
              <a:lstStyle/>
              <a:p>
                <a:endParaRPr lang="es-ES_tradnl">
                  <a:solidFill>
                    <a:srgbClr val="000000"/>
                  </a:solidFill>
                </a:endParaRPr>
              </a:p>
            </p:txBody>
          </p:sp>
          <p:sp>
            <p:nvSpPr>
              <p:cNvPr id="497748" name="Line 680"/>
              <p:cNvSpPr>
                <a:spLocks noChangeShapeType="1"/>
              </p:cNvSpPr>
              <p:nvPr/>
            </p:nvSpPr>
            <p:spPr bwMode="auto">
              <a:xfrm>
                <a:off x="5203" y="2679"/>
                <a:ext cx="1" cy="2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49" name="Freeform 681"/>
              <p:cNvSpPr>
                <a:spLocks/>
              </p:cNvSpPr>
              <p:nvPr/>
            </p:nvSpPr>
            <p:spPr bwMode="auto">
              <a:xfrm>
                <a:off x="5198" y="2699"/>
                <a:ext cx="5" cy="11"/>
              </a:xfrm>
              <a:custGeom>
                <a:avLst/>
                <a:gdLst>
                  <a:gd name="T0" fmla="*/ 5 w 5"/>
                  <a:gd name="T1" fmla="*/ 0 h 11"/>
                  <a:gd name="T2" fmla="*/ 0 w 5"/>
                  <a:gd name="T3" fmla="*/ 0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0"/>
                    </a:lnTo>
                    <a:lnTo>
                      <a:pt x="0" y="11"/>
                    </a:lnTo>
                  </a:path>
                </a:pathLst>
              </a:custGeom>
              <a:noFill/>
              <a:ln w="7938">
                <a:solidFill>
                  <a:srgbClr val="F41C4F"/>
                </a:solidFill>
                <a:round/>
                <a:headEnd/>
                <a:tailEnd/>
              </a:ln>
            </p:spPr>
            <p:txBody>
              <a:bodyPr/>
              <a:lstStyle/>
              <a:p>
                <a:endParaRPr lang="es-ES_tradnl">
                  <a:solidFill>
                    <a:srgbClr val="000000"/>
                  </a:solidFill>
                </a:endParaRPr>
              </a:p>
            </p:txBody>
          </p:sp>
          <p:sp>
            <p:nvSpPr>
              <p:cNvPr id="497750" name="Line 682"/>
              <p:cNvSpPr>
                <a:spLocks noChangeShapeType="1"/>
              </p:cNvSpPr>
              <p:nvPr/>
            </p:nvSpPr>
            <p:spPr bwMode="auto">
              <a:xfrm flipV="1">
                <a:off x="5208" y="2699"/>
                <a:ext cx="1" cy="21"/>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51" name="Line 683"/>
              <p:cNvSpPr>
                <a:spLocks noChangeShapeType="1"/>
              </p:cNvSpPr>
              <p:nvPr/>
            </p:nvSpPr>
            <p:spPr bwMode="auto">
              <a:xfrm flipV="1">
                <a:off x="5208" y="2679"/>
                <a:ext cx="1" cy="20"/>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52" name="Freeform 684"/>
              <p:cNvSpPr>
                <a:spLocks/>
              </p:cNvSpPr>
              <p:nvPr/>
            </p:nvSpPr>
            <p:spPr bwMode="auto">
              <a:xfrm>
                <a:off x="5213" y="2684"/>
                <a:ext cx="6" cy="21"/>
              </a:xfrm>
              <a:custGeom>
                <a:avLst/>
                <a:gdLst>
                  <a:gd name="T0" fmla="*/ 0 w 6"/>
                  <a:gd name="T1" fmla="*/ 0 h 21"/>
                  <a:gd name="T2" fmla="*/ 6 w 6"/>
                  <a:gd name="T3" fmla="*/ 5 h 21"/>
                  <a:gd name="T4" fmla="*/ 6 w 6"/>
                  <a:gd name="T5" fmla="*/ 21 h 21"/>
                  <a:gd name="T6" fmla="*/ 0 60000 65536"/>
                  <a:gd name="T7" fmla="*/ 0 60000 65536"/>
                  <a:gd name="T8" fmla="*/ 0 60000 65536"/>
                  <a:gd name="T9" fmla="*/ 0 w 6"/>
                  <a:gd name="T10" fmla="*/ 0 h 21"/>
                  <a:gd name="T11" fmla="*/ 6 w 6"/>
                  <a:gd name="T12" fmla="*/ 21 h 21"/>
                </a:gdLst>
                <a:ahLst/>
                <a:cxnLst>
                  <a:cxn ang="T6">
                    <a:pos x="T0" y="T1"/>
                  </a:cxn>
                  <a:cxn ang="T7">
                    <a:pos x="T2" y="T3"/>
                  </a:cxn>
                  <a:cxn ang="T8">
                    <a:pos x="T4" y="T5"/>
                  </a:cxn>
                </a:cxnLst>
                <a:rect l="T9" t="T10" r="T11" b="T12"/>
                <a:pathLst>
                  <a:path w="6" h="21">
                    <a:moveTo>
                      <a:pt x="0" y="0"/>
                    </a:moveTo>
                    <a:lnTo>
                      <a:pt x="6" y="5"/>
                    </a:lnTo>
                    <a:lnTo>
                      <a:pt x="6" y="21"/>
                    </a:lnTo>
                  </a:path>
                </a:pathLst>
              </a:custGeom>
              <a:noFill/>
              <a:ln w="7938">
                <a:solidFill>
                  <a:srgbClr val="F41C4F"/>
                </a:solidFill>
                <a:round/>
                <a:headEnd/>
                <a:tailEnd/>
              </a:ln>
            </p:spPr>
            <p:txBody>
              <a:bodyPr/>
              <a:lstStyle/>
              <a:p>
                <a:endParaRPr lang="es-ES_tradnl">
                  <a:solidFill>
                    <a:srgbClr val="000000"/>
                  </a:solidFill>
                </a:endParaRPr>
              </a:p>
            </p:txBody>
          </p:sp>
          <p:sp>
            <p:nvSpPr>
              <p:cNvPr id="497753" name="Line 685"/>
              <p:cNvSpPr>
                <a:spLocks noChangeShapeType="1"/>
              </p:cNvSpPr>
              <p:nvPr/>
            </p:nvSpPr>
            <p:spPr bwMode="auto">
              <a:xfrm>
                <a:off x="5219" y="2705"/>
                <a:ext cx="1" cy="25"/>
              </a:xfrm>
              <a:prstGeom prst="line">
                <a:avLst/>
              </a:prstGeom>
              <a:noFill/>
              <a:ln w="7938">
                <a:solidFill>
                  <a:srgbClr val="F41C4F"/>
                </a:solidFill>
                <a:round/>
                <a:headEnd/>
                <a:tailEnd/>
              </a:ln>
            </p:spPr>
            <p:txBody>
              <a:bodyPr/>
              <a:lstStyle/>
              <a:p>
                <a:endParaRPr lang="es-ES_tradnl">
                  <a:solidFill>
                    <a:srgbClr val="000000"/>
                  </a:solidFill>
                </a:endParaRPr>
              </a:p>
            </p:txBody>
          </p:sp>
          <p:sp>
            <p:nvSpPr>
              <p:cNvPr id="497754" name="Freeform 686"/>
              <p:cNvSpPr>
                <a:spLocks/>
              </p:cNvSpPr>
              <p:nvPr/>
            </p:nvSpPr>
            <p:spPr bwMode="auto">
              <a:xfrm>
                <a:off x="5219" y="2684"/>
                <a:ext cx="5" cy="15"/>
              </a:xfrm>
              <a:custGeom>
                <a:avLst/>
                <a:gdLst>
                  <a:gd name="T0" fmla="*/ 0 w 5"/>
                  <a:gd name="T1" fmla="*/ 0 h 15"/>
                  <a:gd name="T2" fmla="*/ 0 w 5"/>
                  <a:gd name="T3" fmla="*/ 5 h 15"/>
                  <a:gd name="T4" fmla="*/ 5 w 5"/>
                  <a:gd name="T5" fmla="*/ 10 h 15"/>
                  <a:gd name="T6" fmla="*/ 5 w 5"/>
                  <a:gd name="T7" fmla="*/ 15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0" y="0"/>
                    </a:moveTo>
                    <a:lnTo>
                      <a:pt x="0" y="5"/>
                    </a:lnTo>
                    <a:lnTo>
                      <a:pt x="5" y="10"/>
                    </a:lnTo>
                    <a:lnTo>
                      <a:pt x="5" y="15"/>
                    </a:lnTo>
                  </a:path>
                </a:pathLst>
              </a:custGeom>
              <a:noFill/>
              <a:ln w="7938">
                <a:solidFill>
                  <a:srgbClr val="F41C4F"/>
                </a:solidFill>
                <a:round/>
                <a:headEnd/>
                <a:tailEnd/>
              </a:ln>
            </p:spPr>
            <p:txBody>
              <a:bodyPr/>
              <a:lstStyle/>
              <a:p>
                <a:endParaRPr lang="es-ES_tradnl">
                  <a:solidFill>
                    <a:srgbClr val="000000"/>
                  </a:solidFill>
                </a:endParaRPr>
              </a:p>
            </p:txBody>
          </p:sp>
          <p:sp>
            <p:nvSpPr>
              <p:cNvPr id="497755" name="Freeform 687"/>
              <p:cNvSpPr>
                <a:spLocks/>
              </p:cNvSpPr>
              <p:nvPr/>
            </p:nvSpPr>
            <p:spPr bwMode="auto">
              <a:xfrm>
                <a:off x="5229" y="2602"/>
                <a:ext cx="10" cy="5"/>
              </a:xfrm>
              <a:custGeom>
                <a:avLst/>
                <a:gdLst>
                  <a:gd name="T0" fmla="*/ 0 w 10"/>
                  <a:gd name="T1" fmla="*/ 5 h 5"/>
                  <a:gd name="T2" fmla="*/ 5 w 10"/>
                  <a:gd name="T3" fmla="*/ 0 h 5"/>
                  <a:gd name="T4" fmla="*/ 10 w 10"/>
                  <a:gd name="T5" fmla="*/ 0 h 5"/>
                  <a:gd name="T6" fmla="*/ 0 w 10"/>
                  <a:gd name="T7" fmla="*/ 0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5" y="0"/>
                    </a:lnTo>
                    <a:lnTo>
                      <a:pt x="10" y="0"/>
                    </a:lnTo>
                    <a:lnTo>
                      <a:pt x="0" y="0"/>
                    </a:lnTo>
                    <a:lnTo>
                      <a:pt x="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7756" name="Freeform 688"/>
              <p:cNvSpPr>
                <a:spLocks/>
              </p:cNvSpPr>
              <p:nvPr/>
            </p:nvSpPr>
            <p:spPr bwMode="auto">
              <a:xfrm>
                <a:off x="5229" y="2602"/>
                <a:ext cx="10" cy="1"/>
              </a:xfrm>
              <a:custGeom>
                <a:avLst/>
                <a:gdLst>
                  <a:gd name="T0" fmla="*/ 0 w 10"/>
                  <a:gd name="T1" fmla="*/ 0 h 1"/>
                  <a:gd name="T2" fmla="*/ 10 w 10"/>
                  <a:gd name="T3" fmla="*/ 0 h 1"/>
                  <a:gd name="T4" fmla="*/ 0 w 10"/>
                  <a:gd name="T5" fmla="*/ 0 h 1"/>
                  <a:gd name="T6" fmla="*/ 0 60000 65536"/>
                  <a:gd name="T7" fmla="*/ 0 60000 65536"/>
                  <a:gd name="T8" fmla="*/ 0 60000 65536"/>
                  <a:gd name="T9" fmla="*/ 0 w 10"/>
                  <a:gd name="T10" fmla="*/ 0 h 1"/>
                  <a:gd name="T11" fmla="*/ 10 w 10"/>
                  <a:gd name="T12" fmla="*/ 1 h 1"/>
                </a:gdLst>
                <a:ahLst/>
                <a:cxnLst>
                  <a:cxn ang="T6">
                    <a:pos x="T0" y="T1"/>
                  </a:cxn>
                  <a:cxn ang="T7">
                    <a:pos x="T2" y="T3"/>
                  </a:cxn>
                  <a:cxn ang="T8">
                    <a:pos x="T4" y="T5"/>
                  </a:cxn>
                </a:cxnLst>
                <a:rect l="T9" t="T10" r="T11" b="T12"/>
                <a:pathLst>
                  <a:path w="10" h="1">
                    <a:moveTo>
                      <a:pt x="0" y="0"/>
                    </a:moveTo>
                    <a:lnTo>
                      <a:pt x="10" y="0"/>
                    </a:lnTo>
                    <a:lnTo>
                      <a:pt x="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7757" name="Freeform 689"/>
              <p:cNvSpPr>
                <a:spLocks/>
              </p:cNvSpPr>
              <p:nvPr/>
            </p:nvSpPr>
            <p:spPr bwMode="auto">
              <a:xfrm>
                <a:off x="5203" y="2535"/>
                <a:ext cx="10" cy="15"/>
              </a:xfrm>
              <a:custGeom>
                <a:avLst/>
                <a:gdLst>
                  <a:gd name="T0" fmla="*/ 0 w 10"/>
                  <a:gd name="T1" fmla="*/ 5 h 15"/>
                  <a:gd name="T2" fmla="*/ 10 w 10"/>
                  <a:gd name="T3" fmla="*/ 15 h 15"/>
                  <a:gd name="T4" fmla="*/ 10 w 10"/>
                  <a:gd name="T5" fmla="*/ 0 h 15"/>
                  <a:gd name="T6" fmla="*/ 10 w 10"/>
                  <a:gd name="T7" fmla="*/ 5 h 15"/>
                  <a:gd name="T8" fmla="*/ 0 w 10"/>
                  <a:gd name="T9" fmla="*/ 5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0" y="5"/>
                    </a:moveTo>
                    <a:lnTo>
                      <a:pt x="10" y="15"/>
                    </a:lnTo>
                    <a:lnTo>
                      <a:pt x="10" y="0"/>
                    </a:lnTo>
                    <a:lnTo>
                      <a:pt x="10" y="5"/>
                    </a:lnTo>
                    <a:lnTo>
                      <a:pt x="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7758" name="Freeform 690"/>
              <p:cNvSpPr>
                <a:spLocks/>
              </p:cNvSpPr>
              <p:nvPr/>
            </p:nvSpPr>
            <p:spPr bwMode="auto">
              <a:xfrm>
                <a:off x="5203" y="2535"/>
                <a:ext cx="10" cy="5"/>
              </a:xfrm>
              <a:custGeom>
                <a:avLst/>
                <a:gdLst>
                  <a:gd name="T0" fmla="*/ 10 w 10"/>
                  <a:gd name="T1" fmla="*/ 5 h 5"/>
                  <a:gd name="T2" fmla="*/ 10 w 10"/>
                  <a:gd name="T3" fmla="*/ 0 h 5"/>
                  <a:gd name="T4" fmla="*/ 10 w 10"/>
                  <a:gd name="T5" fmla="*/ 5 h 5"/>
                  <a:gd name="T6" fmla="*/ 0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10" y="0"/>
                    </a:lnTo>
                    <a:lnTo>
                      <a:pt x="10" y="5"/>
                    </a:lnTo>
                    <a:lnTo>
                      <a:pt x="0" y="5"/>
                    </a:lnTo>
                    <a:lnTo>
                      <a:pt x="10" y="5"/>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7759" name="Freeform 691"/>
              <p:cNvSpPr>
                <a:spLocks/>
              </p:cNvSpPr>
              <p:nvPr/>
            </p:nvSpPr>
            <p:spPr bwMode="auto">
              <a:xfrm>
                <a:off x="5234" y="2453"/>
                <a:ext cx="10" cy="10"/>
              </a:xfrm>
              <a:custGeom>
                <a:avLst/>
                <a:gdLst>
                  <a:gd name="T0" fmla="*/ 10 w 10"/>
                  <a:gd name="T1" fmla="*/ 5 h 10"/>
                  <a:gd name="T2" fmla="*/ 5 w 10"/>
                  <a:gd name="T3" fmla="*/ 10 h 10"/>
                  <a:gd name="T4" fmla="*/ 0 w 10"/>
                  <a:gd name="T5" fmla="*/ 10 h 10"/>
                  <a:gd name="T6" fmla="*/ 0 w 10"/>
                  <a:gd name="T7" fmla="*/ 5 h 10"/>
                  <a:gd name="T8" fmla="*/ 5 w 10"/>
                  <a:gd name="T9" fmla="*/ 0 h 10"/>
                  <a:gd name="T10" fmla="*/ 5 w 10"/>
                  <a:gd name="T11" fmla="*/ 5 h 10"/>
                  <a:gd name="T12" fmla="*/ 1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10" y="5"/>
                    </a:moveTo>
                    <a:lnTo>
                      <a:pt x="5" y="10"/>
                    </a:lnTo>
                    <a:lnTo>
                      <a:pt x="0" y="10"/>
                    </a:lnTo>
                    <a:lnTo>
                      <a:pt x="0" y="5"/>
                    </a:lnTo>
                    <a:lnTo>
                      <a:pt x="5" y="0"/>
                    </a:lnTo>
                    <a:lnTo>
                      <a:pt x="5" y="5"/>
                    </a:lnTo>
                    <a:lnTo>
                      <a:pt x="1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7760" name="Freeform 692"/>
              <p:cNvSpPr>
                <a:spLocks/>
              </p:cNvSpPr>
              <p:nvPr/>
            </p:nvSpPr>
            <p:spPr bwMode="auto">
              <a:xfrm>
                <a:off x="5234" y="2453"/>
                <a:ext cx="10" cy="5"/>
              </a:xfrm>
              <a:custGeom>
                <a:avLst/>
                <a:gdLst>
                  <a:gd name="T0" fmla="*/ 10 w 10"/>
                  <a:gd name="T1" fmla="*/ 5 h 5"/>
                  <a:gd name="T2" fmla="*/ 0 w 10"/>
                  <a:gd name="T3" fmla="*/ 5 h 5"/>
                  <a:gd name="T4" fmla="*/ 5 w 10"/>
                  <a:gd name="T5" fmla="*/ 0 h 5"/>
                  <a:gd name="T6" fmla="*/ 5 w 10"/>
                  <a:gd name="T7" fmla="*/ 5 h 5"/>
                  <a:gd name="T8" fmla="*/ 1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5"/>
                    </a:moveTo>
                    <a:lnTo>
                      <a:pt x="0" y="5"/>
                    </a:lnTo>
                    <a:lnTo>
                      <a:pt x="5" y="0"/>
                    </a:lnTo>
                    <a:lnTo>
                      <a:pt x="5" y="5"/>
                    </a:lnTo>
                    <a:lnTo>
                      <a:pt x="10" y="5"/>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7761" name="Freeform 693"/>
              <p:cNvSpPr>
                <a:spLocks/>
              </p:cNvSpPr>
              <p:nvPr/>
            </p:nvSpPr>
            <p:spPr bwMode="auto">
              <a:xfrm>
                <a:off x="5229" y="2407"/>
                <a:ext cx="10" cy="10"/>
              </a:xfrm>
              <a:custGeom>
                <a:avLst/>
                <a:gdLst>
                  <a:gd name="T0" fmla="*/ 0 w 10"/>
                  <a:gd name="T1" fmla="*/ 5 h 10"/>
                  <a:gd name="T2" fmla="*/ 5 w 10"/>
                  <a:gd name="T3" fmla="*/ 5 h 10"/>
                  <a:gd name="T4" fmla="*/ 5 w 10"/>
                  <a:gd name="T5" fmla="*/ 10 h 10"/>
                  <a:gd name="T6" fmla="*/ 10 w 10"/>
                  <a:gd name="T7" fmla="*/ 5 h 10"/>
                  <a:gd name="T8" fmla="*/ 5 w 10"/>
                  <a:gd name="T9" fmla="*/ 0 h 10"/>
                  <a:gd name="T10" fmla="*/ 5 w 10"/>
                  <a:gd name="T11" fmla="*/ 5 h 10"/>
                  <a:gd name="T12" fmla="*/ 0 w 10"/>
                  <a:gd name="T13" fmla="*/ 5 h 10"/>
                  <a:gd name="T14" fmla="*/ 0 60000 65536"/>
                  <a:gd name="T15" fmla="*/ 0 60000 65536"/>
                  <a:gd name="T16" fmla="*/ 0 60000 65536"/>
                  <a:gd name="T17" fmla="*/ 0 60000 65536"/>
                  <a:gd name="T18" fmla="*/ 0 60000 65536"/>
                  <a:gd name="T19" fmla="*/ 0 60000 65536"/>
                  <a:gd name="T20" fmla="*/ 0 60000 65536"/>
                  <a:gd name="T21" fmla="*/ 0 w 10"/>
                  <a:gd name="T22" fmla="*/ 0 h 10"/>
                  <a:gd name="T23" fmla="*/ 10 w 10"/>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0">
                    <a:moveTo>
                      <a:pt x="0" y="5"/>
                    </a:moveTo>
                    <a:lnTo>
                      <a:pt x="5" y="5"/>
                    </a:lnTo>
                    <a:lnTo>
                      <a:pt x="5" y="10"/>
                    </a:lnTo>
                    <a:lnTo>
                      <a:pt x="10" y="5"/>
                    </a:lnTo>
                    <a:lnTo>
                      <a:pt x="5" y="0"/>
                    </a:lnTo>
                    <a:lnTo>
                      <a:pt x="5" y="5"/>
                    </a:lnTo>
                    <a:lnTo>
                      <a:pt x="0" y="5"/>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7762" name="Freeform 694"/>
              <p:cNvSpPr>
                <a:spLocks/>
              </p:cNvSpPr>
              <p:nvPr/>
            </p:nvSpPr>
            <p:spPr bwMode="auto">
              <a:xfrm>
                <a:off x="5229" y="2407"/>
                <a:ext cx="10" cy="5"/>
              </a:xfrm>
              <a:custGeom>
                <a:avLst/>
                <a:gdLst>
                  <a:gd name="T0" fmla="*/ 0 w 10"/>
                  <a:gd name="T1" fmla="*/ 5 h 5"/>
                  <a:gd name="T2" fmla="*/ 10 w 10"/>
                  <a:gd name="T3" fmla="*/ 5 h 5"/>
                  <a:gd name="T4" fmla="*/ 5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10" y="5"/>
                    </a:lnTo>
                    <a:lnTo>
                      <a:pt x="5" y="0"/>
                    </a:lnTo>
                    <a:lnTo>
                      <a:pt x="5" y="5"/>
                    </a:lnTo>
                    <a:lnTo>
                      <a:pt x="0" y="5"/>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7763" name="Freeform 695"/>
              <p:cNvSpPr>
                <a:spLocks/>
              </p:cNvSpPr>
              <p:nvPr/>
            </p:nvSpPr>
            <p:spPr bwMode="auto">
              <a:xfrm>
                <a:off x="5234" y="2355"/>
                <a:ext cx="10" cy="11"/>
              </a:xfrm>
              <a:custGeom>
                <a:avLst/>
                <a:gdLst>
                  <a:gd name="T0" fmla="*/ 5 w 10"/>
                  <a:gd name="T1" fmla="*/ 11 h 11"/>
                  <a:gd name="T2" fmla="*/ 10 w 10"/>
                  <a:gd name="T3" fmla="*/ 5 h 11"/>
                  <a:gd name="T4" fmla="*/ 10 w 10"/>
                  <a:gd name="T5" fmla="*/ 0 h 11"/>
                  <a:gd name="T6" fmla="*/ 10 w 10"/>
                  <a:gd name="T7" fmla="*/ 5 h 11"/>
                  <a:gd name="T8" fmla="*/ 5 w 10"/>
                  <a:gd name="T9" fmla="*/ 5 h 11"/>
                  <a:gd name="T10" fmla="*/ 5 w 10"/>
                  <a:gd name="T11" fmla="*/ 0 h 11"/>
                  <a:gd name="T12" fmla="*/ 0 w 10"/>
                  <a:gd name="T13" fmla="*/ 5 h 11"/>
                  <a:gd name="T14" fmla="*/ 5 w 10"/>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1"/>
                  <a:gd name="T26" fmla="*/ 10 w 10"/>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1">
                    <a:moveTo>
                      <a:pt x="5" y="11"/>
                    </a:moveTo>
                    <a:lnTo>
                      <a:pt x="10" y="5"/>
                    </a:lnTo>
                    <a:lnTo>
                      <a:pt x="10" y="0"/>
                    </a:lnTo>
                    <a:lnTo>
                      <a:pt x="10" y="5"/>
                    </a:lnTo>
                    <a:lnTo>
                      <a:pt x="5" y="5"/>
                    </a:lnTo>
                    <a:lnTo>
                      <a:pt x="5" y="0"/>
                    </a:lnTo>
                    <a:lnTo>
                      <a:pt x="0" y="5"/>
                    </a:lnTo>
                    <a:lnTo>
                      <a:pt x="5" y="11"/>
                    </a:lnTo>
                    <a:close/>
                  </a:path>
                </a:pathLst>
              </a:custGeom>
              <a:solidFill>
                <a:srgbClr val="327219"/>
              </a:solidFill>
              <a:ln w="9525">
                <a:noFill/>
                <a:round/>
                <a:headEnd/>
                <a:tailEnd/>
              </a:ln>
            </p:spPr>
            <p:txBody>
              <a:bodyPr/>
              <a:lstStyle/>
              <a:p>
                <a:endParaRPr lang="es-ES_tradnl">
                  <a:solidFill>
                    <a:srgbClr val="000000"/>
                  </a:solidFill>
                </a:endParaRPr>
              </a:p>
            </p:txBody>
          </p:sp>
          <p:sp>
            <p:nvSpPr>
              <p:cNvPr id="497764" name="Line 696"/>
              <p:cNvSpPr>
                <a:spLocks noChangeShapeType="1"/>
              </p:cNvSpPr>
              <p:nvPr/>
            </p:nvSpPr>
            <p:spPr bwMode="auto">
              <a:xfrm>
                <a:off x="5203" y="2540"/>
                <a:ext cx="10"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7765" name="Freeform 697"/>
              <p:cNvSpPr>
                <a:spLocks/>
              </p:cNvSpPr>
              <p:nvPr/>
            </p:nvSpPr>
            <p:spPr bwMode="auto">
              <a:xfrm>
                <a:off x="5234" y="2355"/>
                <a:ext cx="10" cy="5"/>
              </a:xfrm>
              <a:custGeom>
                <a:avLst/>
                <a:gdLst>
                  <a:gd name="T0" fmla="*/ 10 w 10"/>
                  <a:gd name="T1" fmla="*/ 0 h 5"/>
                  <a:gd name="T2" fmla="*/ 10 w 10"/>
                  <a:gd name="T3" fmla="*/ 5 h 5"/>
                  <a:gd name="T4" fmla="*/ 0 w 10"/>
                  <a:gd name="T5" fmla="*/ 5 h 5"/>
                  <a:gd name="T6" fmla="*/ 5 w 10"/>
                  <a:gd name="T7" fmla="*/ 0 h 5"/>
                  <a:gd name="T8" fmla="*/ 1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10" y="0"/>
                    </a:moveTo>
                    <a:lnTo>
                      <a:pt x="10" y="5"/>
                    </a:lnTo>
                    <a:lnTo>
                      <a:pt x="0" y="5"/>
                    </a:lnTo>
                    <a:lnTo>
                      <a:pt x="5" y="0"/>
                    </a:lnTo>
                    <a:lnTo>
                      <a:pt x="10" y="0"/>
                    </a:lnTo>
                    <a:close/>
                  </a:path>
                </a:pathLst>
              </a:custGeom>
              <a:solidFill>
                <a:srgbClr val="0C4C00"/>
              </a:solidFill>
              <a:ln w="9525">
                <a:noFill/>
                <a:round/>
                <a:headEnd/>
                <a:tailEnd/>
              </a:ln>
            </p:spPr>
            <p:txBody>
              <a:bodyPr/>
              <a:lstStyle/>
              <a:p>
                <a:endParaRPr lang="es-ES_tradnl">
                  <a:solidFill>
                    <a:srgbClr val="000000"/>
                  </a:solidFill>
                </a:endParaRPr>
              </a:p>
            </p:txBody>
          </p:sp>
          <p:sp>
            <p:nvSpPr>
              <p:cNvPr id="497766" name="Line 698"/>
              <p:cNvSpPr>
                <a:spLocks noChangeShapeType="1"/>
              </p:cNvSpPr>
              <p:nvPr/>
            </p:nvSpPr>
            <p:spPr bwMode="auto">
              <a:xfrm flipH="1">
                <a:off x="5229" y="2602"/>
                <a:ext cx="5"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7767" name="Line 699"/>
              <p:cNvSpPr>
                <a:spLocks noChangeShapeType="1"/>
              </p:cNvSpPr>
              <p:nvPr/>
            </p:nvSpPr>
            <p:spPr bwMode="auto">
              <a:xfrm>
                <a:off x="5234" y="2458"/>
                <a:ext cx="10"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7768" name="Line 700"/>
              <p:cNvSpPr>
                <a:spLocks noChangeShapeType="1"/>
              </p:cNvSpPr>
              <p:nvPr/>
            </p:nvSpPr>
            <p:spPr bwMode="auto">
              <a:xfrm flipH="1">
                <a:off x="5229" y="2412"/>
                <a:ext cx="10" cy="1"/>
              </a:xfrm>
              <a:prstGeom prst="line">
                <a:avLst/>
              </a:prstGeom>
              <a:noFill/>
              <a:ln w="7938">
                <a:solidFill>
                  <a:srgbClr val="66A54C"/>
                </a:solidFill>
                <a:round/>
                <a:headEnd/>
                <a:tailEnd/>
              </a:ln>
            </p:spPr>
            <p:txBody>
              <a:bodyPr/>
              <a:lstStyle/>
              <a:p>
                <a:endParaRPr lang="es-ES_tradnl">
                  <a:solidFill>
                    <a:srgbClr val="000000"/>
                  </a:solidFill>
                </a:endParaRPr>
              </a:p>
            </p:txBody>
          </p:sp>
          <p:sp>
            <p:nvSpPr>
              <p:cNvPr id="497769" name="Freeform 701"/>
              <p:cNvSpPr>
                <a:spLocks/>
              </p:cNvSpPr>
              <p:nvPr/>
            </p:nvSpPr>
            <p:spPr bwMode="auto">
              <a:xfrm>
                <a:off x="5234" y="2355"/>
                <a:ext cx="10" cy="5"/>
              </a:xfrm>
              <a:custGeom>
                <a:avLst/>
                <a:gdLst>
                  <a:gd name="T0" fmla="*/ 10 w 10"/>
                  <a:gd name="T1" fmla="*/ 0 h 5"/>
                  <a:gd name="T2" fmla="*/ 10 w 10"/>
                  <a:gd name="T3" fmla="*/ 5 h 5"/>
                  <a:gd name="T4" fmla="*/ 0 w 10"/>
                  <a:gd name="T5" fmla="*/ 5 h 5"/>
                  <a:gd name="T6" fmla="*/ 0 60000 65536"/>
                  <a:gd name="T7" fmla="*/ 0 60000 65536"/>
                  <a:gd name="T8" fmla="*/ 0 60000 65536"/>
                  <a:gd name="T9" fmla="*/ 0 w 10"/>
                  <a:gd name="T10" fmla="*/ 0 h 5"/>
                  <a:gd name="T11" fmla="*/ 10 w 10"/>
                  <a:gd name="T12" fmla="*/ 5 h 5"/>
                </a:gdLst>
                <a:ahLst/>
                <a:cxnLst>
                  <a:cxn ang="T6">
                    <a:pos x="T0" y="T1"/>
                  </a:cxn>
                  <a:cxn ang="T7">
                    <a:pos x="T2" y="T3"/>
                  </a:cxn>
                  <a:cxn ang="T8">
                    <a:pos x="T4" y="T5"/>
                  </a:cxn>
                </a:cxnLst>
                <a:rect l="T9" t="T10" r="T11" b="T12"/>
                <a:pathLst>
                  <a:path w="10" h="5">
                    <a:moveTo>
                      <a:pt x="10" y="0"/>
                    </a:moveTo>
                    <a:lnTo>
                      <a:pt x="10" y="5"/>
                    </a:lnTo>
                    <a:lnTo>
                      <a:pt x="0" y="5"/>
                    </a:lnTo>
                  </a:path>
                </a:pathLst>
              </a:custGeom>
              <a:noFill/>
              <a:ln w="7938">
                <a:solidFill>
                  <a:srgbClr val="66A54C"/>
                </a:solidFill>
                <a:round/>
                <a:headEnd/>
                <a:tailEnd/>
              </a:ln>
            </p:spPr>
            <p:txBody>
              <a:bodyPr/>
              <a:lstStyle/>
              <a:p>
                <a:endParaRPr lang="es-ES_tradnl">
                  <a:solidFill>
                    <a:srgbClr val="000000"/>
                  </a:solidFill>
                </a:endParaRPr>
              </a:p>
            </p:txBody>
          </p:sp>
          <p:sp>
            <p:nvSpPr>
              <p:cNvPr id="497770" name="Freeform 702"/>
              <p:cNvSpPr>
                <a:spLocks/>
              </p:cNvSpPr>
              <p:nvPr/>
            </p:nvSpPr>
            <p:spPr bwMode="auto">
              <a:xfrm>
                <a:off x="5132" y="2592"/>
                <a:ext cx="76" cy="46"/>
              </a:xfrm>
              <a:custGeom>
                <a:avLst/>
                <a:gdLst>
                  <a:gd name="T0" fmla="*/ 76 w 76"/>
                  <a:gd name="T1" fmla="*/ 5 h 46"/>
                  <a:gd name="T2" fmla="*/ 71 w 76"/>
                  <a:gd name="T3" fmla="*/ 0 h 46"/>
                  <a:gd name="T4" fmla="*/ 30 w 76"/>
                  <a:gd name="T5" fmla="*/ 0 h 46"/>
                  <a:gd name="T6" fmla="*/ 30 w 76"/>
                  <a:gd name="T7" fmla="*/ 5 h 46"/>
                  <a:gd name="T8" fmla="*/ 20 w 76"/>
                  <a:gd name="T9" fmla="*/ 5 h 46"/>
                  <a:gd name="T10" fmla="*/ 20 w 76"/>
                  <a:gd name="T11" fmla="*/ 10 h 46"/>
                  <a:gd name="T12" fmla="*/ 15 w 76"/>
                  <a:gd name="T13" fmla="*/ 10 h 46"/>
                  <a:gd name="T14" fmla="*/ 15 w 76"/>
                  <a:gd name="T15" fmla="*/ 15 h 46"/>
                  <a:gd name="T16" fmla="*/ 10 w 76"/>
                  <a:gd name="T17" fmla="*/ 15 h 46"/>
                  <a:gd name="T18" fmla="*/ 10 w 76"/>
                  <a:gd name="T19" fmla="*/ 20 h 46"/>
                  <a:gd name="T20" fmla="*/ 5 w 76"/>
                  <a:gd name="T21" fmla="*/ 25 h 46"/>
                  <a:gd name="T22" fmla="*/ 5 w 76"/>
                  <a:gd name="T23" fmla="*/ 30 h 46"/>
                  <a:gd name="T24" fmla="*/ 0 w 76"/>
                  <a:gd name="T25" fmla="*/ 36 h 46"/>
                  <a:gd name="T26" fmla="*/ 0 w 76"/>
                  <a:gd name="T27" fmla="*/ 41 h 46"/>
                  <a:gd name="T28" fmla="*/ 20 w 76"/>
                  <a:gd name="T29" fmla="*/ 41 h 46"/>
                  <a:gd name="T30" fmla="*/ 20 w 76"/>
                  <a:gd name="T31" fmla="*/ 46 h 46"/>
                  <a:gd name="T32" fmla="*/ 30 w 76"/>
                  <a:gd name="T33" fmla="*/ 46 h 46"/>
                  <a:gd name="T34" fmla="*/ 30 w 76"/>
                  <a:gd name="T35" fmla="*/ 41 h 46"/>
                  <a:gd name="T36" fmla="*/ 30 w 76"/>
                  <a:gd name="T37" fmla="*/ 46 h 46"/>
                  <a:gd name="T38" fmla="*/ 36 w 76"/>
                  <a:gd name="T39" fmla="*/ 46 h 46"/>
                  <a:gd name="T40" fmla="*/ 41 w 76"/>
                  <a:gd name="T41" fmla="*/ 41 h 46"/>
                  <a:gd name="T42" fmla="*/ 51 w 76"/>
                  <a:gd name="T43" fmla="*/ 41 h 46"/>
                  <a:gd name="T44" fmla="*/ 61 w 76"/>
                  <a:gd name="T45" fmla="*/ 30 h 46"/>
                  <a:gd name="T46" fmla="*/ 66 w 76"/>
                  <a:gd name="T47" fmla="*/ 30 h 46"/>
                  <a:gd name="T48" fmla="*/ 76 w 76"/>
                  <a:gd name="T49" fmla="*/ 20 h 46"/>
                  <a:gd name="T50" fmla="*/ 76 w 76"/>
                  <a:gd name="T51" fmla="*/ 5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
                  <a:gd name="T79" fmla="*/ 0 h 46"/>
                  <a:gd name="T80" fmla="*/ 76 w 76"/>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 h="46">
                    <a:moveTo>
                      <a:pt x="76" y="5"/>
                    </a:moveTo>
                    <a:lnTo>
                      <a:pt x="71" y="0"/>
                    </a:lnTo>
                    <a:lnTo>
                      <a:pt x="30" y="0"/>
                    </a:lnTo>
                    <a:lnTo>
                      <a:pt x="30" y="5"/>
                    </a:lnTo>
                    <a:lnTo>
                      <a:pt x="20" y="5"/>
                    </a:lnTo>
                    <a:lnTo>
                      <a:pt x="20" y="10"/>
                    </a:lnTo>
                    <a:lnTo>
                      <a:pt x="15" y="10"/>
                    </a:lnTo>
                    <a:lnTo>
                      <a:pt x="15" y="15"/>
                    </a:lnTo>
                    <a:lnTo>
                      <a:pt x="10" y="15"/>
                    </a:lnTo>
                    <a:lnTo>
                      <a:pt x="10" y="20"/>
                    </a:lnTo>
                    <a:lnTo>
                      <a:pt x="5" y="25"/>
                    </a:lnTo>
                    <a:lnTo>
                      <a:pt x="5" y="30"/>
                    </a:lnTo>
                    <a:lnTo>
                      <a:pt x="0" y="36"/>
                    </a:lnTo>
                    <a:lnTo>
                      <a:pt x="0" y="41"/>
                    </a:lnTo>
                    <a:lnTo>
                      <a:pt x="20" y="41"/>
                    </a:lnTo>
                    <a:lnTo>
                      <a:pt x="20" y="46"/>
                    </a:lnTo>
                    <a:lnTo>
                      <a:pt x="30" y="46"/>
                    </a:lnTo>
                    <a:lnTo>
                      <a:pt x="30" y="41"/>
                    </a:lnTo>
                    <a:lnTo>
                      <a:pt x="30" y="46"/>
                    </a:lnTo>
                    <a:lnTo>
                      <a:pt x="36" y="46"/>
                    </a:lnTo>
                    <a:lnTo>
                      <a:pt x="41" y="41"/>
                    </a:lnTo>
                    <a:lnTo>
                      <a:pt x="51" y="41"/>
                    </a:lnTo>
                    <a:lnTo>
                      <a:pt x="61" y="30"/>
                    </a:lnTo>
                    <a:lnTo>
                      <a:pt x="66" y="30"/>
                    </a:lnTo>
                    <a:lnTo>
                      <a:pt x="76" y="20"/>
                    </a:lnTo>
                    <a:lnTo>
                      <a:pt x="76" y="5"/>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7771" name="Freeform 703"/>
              <p:cNvSpPr>
                <a:spLocks/>
              </p:cNvSpPr>
              <p:nvPr/>
            </p:nvSpPr>
            <p:spPr bwMode="auto">
              <a:xfrm>
                <a:off x="5147" y="2592"/>
                <a:ext cx="51" cy="15"/>
              </a:xfrm>
              <a:custGeom>
                <a:avLst/>
                <a:gdLst>
                  <a:gd name="T0" fmla="*/ 10 w 51"/>
                  <a:gd name="T1" fmla="*/ 5 h 15"/>
                  <a:gd name="T2" fmla="*/ 21 w 51"/>
                  <a:gd name="T3" fmla="*/ 5 h 15"/>
                  <a:gd name="T4" fmla="*/ 21 w 51"/>
                  <a:gd name="T5" fmla="*/ 10 h 15"/>
                  <a:gd name="T6" fmla="*/ 26 w 51"/>
                  <a:gd name="T7" fmla="*/ 10 h 15"/>
                  <a:gd name="T8" fmla="*/ 21 w 51"/>
                  <a:gd name="T9" fmla="*/ 5 h 15"/>
                  <a:gd name="T10" fmla="*/ 46 w 51"/>
                  <a:gd name="T11" fmla="*/ 5 h 15"/>
                  <a:gd name="T12" fmla="*/ 46 w 51"/>
                  <a:gd name="T13" fmla="*/ 0 h 15"/>
                  <a:gd name="T14" fmla="*/ 51 w 51"/>
                  <a:gd name="T15" fmla="*/ 0 h 15"/>
                  <a:gd name="T16" fmla="*/ 26 w 51"/>
                  <a:gd name="T17" fmla="*/ 0 h 15"/>
                  <a:gd name="T18" fmla="*/ 15 w 51"/>
                  <a:gd name="T19" fmla="*/ 5 h 15"/>
                  <a:gd name="T20" fmla="*/ 5 w 51"/>
                  <a:gd name="T21" fmla="*/ 5 h 15"/>
                  <a:gd name="T22" fmla="*/ 5 w 51"/>
                  <a:gd name="T23" fmla="*/ 10 h 15"/>
                  <a:gd name="T24" fmla="*/ 0 w 51"/>
                  <a:gd name="T25" fmla="*/ 10 h 15"/>
                  <a:gd name="T26" fmla="*/ 0 w 51"/>
                  <a:gd name="T27" fmla="*/ 15 h 15"/>
                  <a:gd name="T28" fmla="*/ 0 w 51"/>
                  <a:gd name="T29" fmla="*/ 10 h 15"/>
                  <a:gd name="T30" fmla="*/ 15 w 51"/>
                  <a:gd name="T31" fmla="*/ 10 h 15"/>
                  <a:gd name="T32" fmla="*/ 10 w 51"/>
                  <a:gd name="T33" fmla="*/ 10 h 15"/>
                  <a:gd name="T34" fmla="*/ 10 w 51"/>
                  <a:gd name="T35" fmla="*/ 5 h 1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1"/>
                  <a:gd name="T55" fmla="*/ 0 h 15"/>
                  <a:gd name="T56" fmla="*/ 51 w 51"/>
                  <a:gd name="T57" fmla="*/ 15 h 1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1" h="15">
                    <a:moveTo>
                      <a:pt x="10" y="5"/>
                    </a:moveTo>
                    <a:lnTo>
                      <a:pt x="21" y="5"/>
                    </a:lnTo>
                    <a:lnTo>
                      <a:pt x="21" y="10"/>
                    </a:lnTo>
                    <a:lnTo>
                      <a:pt x="26" y="10"/>
                    </a:lnTo>
                    <a:lnTo>
                      <a:pt x="21" y="5"/>
                    </a:lnTo>
                    <a:lnTo>
                      <a:pt x="46" y="5"/>
                    </a:lnTo>
                    <a:lnTo>
                      <a:pt x="46" y="0"/>
                    </a:lnTo>
                    <a:lnTo>
                      <a:pt x="51" y="0"/>
                    </a:lnTo>
                    <a:lnTo>
                      <a:pt x="26" y="0"/>
                    </a:lnTo>
                    <a:lnTo>
                      <a:pt x="15" y="5"/>
                    </a:lnTo>
                    <a:lnTo>
                      <a:pt x="5" y="5"/>
                    </a:lnTo>
                    <a:lnTo>
                      <a:pt x="5" y="10"/>
                    </a:lnTo>
                    <a:lnTo>
                      <a:pt x="0" y="10"/>
                    </a:lnTo>
                    <a:lnTo>
                      <a:pt x="0" y="15"/>
                    </a:lnTo>
                    <a:lnTo>
                      <a:pt x="0" y="10"/>
                    </a:lnTo>
                    <a:lnTo>
                      <a:pt x="15" y="10"/>
                    </a:lnTo>
                    <a:lnTo>
                      <a:pt x="10" y="10"/>
                    </a:lnTo>
                    <a:lnTo>
                      <a:pt x="10" y="5"/>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7772" name="Freeform 704"/>
              <p:cNvSpPr>
                <a:spLocks/>
              </p:cNvSpPr>
              <p:nvPr/>
            </p:nvSpPr>
            <p:spPr bwMode="auto">
              <a:xfrm>
                <a:off x="5152" y="2597"/>
                <a:ext cx="56" cy="31"/>
              </a:xfrm>
              <a:custGeom>
                <a:avLst/>
                <a:gdLst>
                  <a:gd name="T0" fmla="*/ 16 w 56"/>
                  <a:gd name="T1" fmla="*/ 25 h 31"/>
                  <a:gd name="T2" fmla="*/ 26 w 56"/>
                  <a:gd name="T3" fmla="*/ 25 h 31"/>
                  <a:gd name="T4" fmla="*/ 26 w 56"/>
                  <a:gd name="T5" fmla="*/ 20 h 31"/>
                  <a:gd name="T6" fmla="*/ 36 w 56"/>
                  <a:gd name="T7" fmla="*/ 20 h 31"/>
                  <a:gd name="T8" fmla="*/ 36 w 56"/>
                  <a:gd name="T9" fmla="*/ 15 h 31"/>
                  <a:gd name="T10" fmla="*/ 41 w 56"/>
                  <a:gd name="T11" fmla="*/ 15 h 31"/>
                  <a:gd name="T12" fmla="*/ 41 w 56"/>
                  <a:gd name="T13" fmla="*/ 20 h 31"/>
                  <a:gd name="T14" fmla="*/ 41 w 56"/>
                  <a:gd name="T15" fmla="*/ 15 h 31"/>
                  <a:gd name="T16" fmla="*/ 46 w 56"/>
                  <a:gd name="T17" fmla="*/ 10 h 31"/>
                  <a:gd name="T18" fmla="*/ 46 w 56"/>
                  <a:gd name="T19" fmla="*/ 15 h 31"/>
                  <a:gd name="T20" fmla="*/ 56 w 56"/>
                  <a:gd name="T21" fmla="*/ 5 h 31"/>
                  <a:gd name="T22" fmla="*/ 56 w 56"/>
                  <a:gd name="T23" fmla="*/ 0 h 31"/>
                  <a:gd name="T24" fmla="*/ 56 w 56"/>
                  <a:gd name="T25" fmla="*/ 5 h 31"/>
                  <a:gd name="T26" fmla="*/ 51 w 56"/>
                  <a:gd name="T27" fmla="*/ 5 h 31"/>
                  <a:gd name="T28" fmla="*/ 51 w 56"/>
                  <a:gd name="T29" fmla="*/ 10 h 31"/>
                  <a:gd name="T30" fmla="*/ 41 w 56"/>
                  <a:gd name="T31" fmla="*/ 10 h 31"/>
                  <a:gd name="T32" fmla="*/ 36 w 56"/>
                  <a:gd name="T33" fmla="*/ 15 h 31"/>
                  <a:gd name="T34" fmla="*/ 31 w 56"/>
                  <a:gd name="T35" fmla="*/ 15 h 31"/>
                  <a:gd name="T36" fmla="*/ 26 w 56"/>
                  <a:gd name="T37" fmla="*/ 20 h 31"/>
                  <a:gd name="T38" fmla="*/ 21 w 56"/>
                  <a:gd name="T39" fmla="*/ 20 h 31"/>
                  <a:gd name="T40" fmla="*/ 16 w 56"/>
                  <a:gd name="T41" fmla="*/ 25 h 31"/>
                  <a:gd name="T42" fmla="*/ 5 w 56"/>
                  <a:gd name="T43" fmla="*/ 25 h 31"/>
                  <a:gd name="T44" fmla="*/ 0 w 56"/>
                  <a:gd name="T45" fmla="*/ 31 h 31"/>
                  <a:gd name="T46" fmla="*/ 10 w 56"/>
                  <a:gd name="T47" fmla="*/ 31 h 31"/>
                  <a:gd name="T48" fmla="*/ 10 w 56"/>
                  <a:gd name="T49" fmla="*/ 25 h 31"/>
                  <a:gd name="T50" fmla="*/ 16 w 56"/>
                  <a:gd name="T51" fmla="*/ 25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6"/>
                  <a:gd name="T79" fmla="*/ 0 h 31"/>
                  <a:gd name="T80" fmla="*/ 56 w 56"/>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6" h="31">
                    <a:moveTo>
                      <a:pt x="16" y="25"/>
                    </a:moveTo>
                    <a:lnTo>
                      <a:pt x="26" y="25"/>
                    </a:lnTo>
                    <a:lnTo>
                      <a:pt x="26" y="20"/>
                    </a:lnTo>
                    <a:lnTo>
                      <a:pt x="36" y="20"/>
                    </a:lnTo>
                    <a:lnTo>
                      <a:pt x="36" y="15"/>
                    </a:lnTo>
                    <a:lnTo>
                      <a:pt x="41" y="15"/>
                    </a:lnTo>
                    <a:lnTo>
                      <a:pt x="41" y="20"/>
                    </a:lnTo>
                    <a:lnTo>
                      <a:pt x="41" y="15"/>
                    </a:lnTo>
                    <a:lnTo>
                      <a:pt x="46" y="10"/>
                    </a:lnTo>
                    <a:lnTo>
                      <a:pt x="46" y="15"/>
                    </a:lnTo>
                    <a:lnTo>
                      <a:pt x="56" y="5"/>
                    </a:lnTo>
                    <a:lnTo>
                      <a:pt x="56" y="0"/>
                    </a:lnTo>
                    <a:lnTo>
                      <a:pt x="56" y="5"/>
                    </a:lnTo>
                    <a:lnTo>
                      <a:pt x="51" y="5"/>
                    </a:lnTo>
                    <a:lnTo>
                      <a:pt x="51" y="10"/>
                    </a:lnTo>
                    <a:lnTo>
                      <a:pt x="41" y="10"/>
                    </a:lnTo>
                    <a:lnTo>
                      <a:pt x="36" y="15"/>
                    </a:lnTo>
                    <a:lnTo>
                      <a:pt x="31" y="15"/>
                    </a:lnTo>
                    <a:lnTo>
                      <a:pt x="26" y="20"/>
                    </a:lnTo>
                    <a:lnTo>
                      <a:pt x="21" y="20"/>
                    </a:lnTo>
                    <a:lnTo>
                      <a:pt x="16" y="25"/>
                    </a:lnTo>
                    <a:lnTo>
                      <a:pt x="5" y="25"/>
                    </a:lnTo>
                    <a:lnTo>
                      <a:pt x="0" y="31"/>
                    </a:lnTo>
                    <a:lnTo>
                      <a:pt x="10" y="31"/>
                    </a:lnTo>
                    <a:lnTo>
                      <a:pt x="10" y="25"/>
                    </a:lnTo>
                    <a:lnTo>
                      <a:pt x="16" y="25"/>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7773" name="Freeform 705"/>
              <p:cNvSpPr>
                <a:spLocks/>
              </p:cNvSpPr>
              <p:nvPr/>
            </p:nvSpPr>
            <p:spPr bwMode="auto">
              <a:xfrm>
                <a:off x="5183" y="2602"/>
                <a:ext cx="25" cy="15"/>
              </a:xfrm>
              <a:custGeom>
                <a:avLst/>
                <a:gdLst>
                  <a:gd name="T0" fmla="*/ 25 w 25"/>
                  <a:gd name="T1" fmla="*/ 0 h 15"/>
                  <a:gd name="T2" fmla="*/ 20 w 25"/>
                  <a:gd name="T3" fmla="*/ 0 h 15"/>
                  <a:gd name="T4" fmla="*/ 10 w 25"/>
                  <a:gd name="T5" fmla="*/ 10 h 15"/>
                  <a:gd name="T6" fmla="*/ 0 w 25"/>
                  <a:gd name="T7" fmla="*/ 10 h 15"/>
                  <a:gd name="T8" fmla="*/ 0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0"/>
                    </a:moveTo>
                    <a:lnTo>
                      <a:pt x="20" y="0"/>
                    </a:lnTo>
                    <a:lnTo>
                      <a:pt x="10" y="10"/>
                    </a:lnTo>
                    <a:lnTo>
                      <a:pt x="0" y="10"/>
                    </a:lnTo>
                    <a:lnTo>
                      <a:pt x="0" y="15"/>
                    </a:lnTo>
                  </a:path>
                </a:pathLst>
              </a:custGeom>
              <a:noFill/>
              <a:ln w="7938">
                <a:solidFill>
                  <a:srgbClr val="008C00"/>
                </a:solidFill>
                <a:round/>
                <a:headEnd/>
                <a:tailEnd/>
              </a:ln>
            </p:spPr>
            <p:txBody>
              <a:bodyPr/>
              <a:lstStyle/>
              <a:p>
                <a:endParaRPr lang="es-ES_tradnl">
                  <a:solidFill>
                    <a:srgbClr val="000000"/>
                  </a:solidFill>
                </a:endParaRPr>
              </a:p>
            </p:txBody>
          </p:sp>
          <p:sp>
            <p:nvSpPr>
              <p:cNvPr id="497774" name="Freeform 706"/>
              <p:cNvSpPr>
                <a:spLocks/>
              </p:cNvSpPr>
              <p:nvPr/>
            </p:nvSpPr>
            <p:spPr bwMode="auto">
              <a:xfrm>
                <a:off x="5152" y="2617"/>
                <a:ext cx="31" cy="11"/>
              </a:xfrm>
              <a:custGeom>
                <a:avLst/>
                <a:gdLst>
                  <a:gd name="T0" fmla="*/ 31 w 31"/>
                  <a:gd name="T1" fmla="*/ 0 h 11"/>
                  <a:gd name="T2" fmla="*/ 26 w 31"/>
                  <a:gd name="T3" fmla="*/ 0 h 11"/>
                  <a:gd name="T4" fmla="*/ 21 w 31"/>
                  <a:gd name="T5" fmla="*/ 5 h 11"/>
                  <a:gd name="T6" fmla="*/ 5 w 31"/>
                  <a:gd name="T7" fmla="*/ 5 h 11"/>
                  <a:gd name="T8" fmla="*/ 0 w 31"/>
                  <a:gd name="T9" fmla="*/ 11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31" y="0"/>
                    </a:moveTo>
                    <a:lnTo>
                      <a:pt x="26" y="0"/>
                    </a:lnTo>
                    <a:lnTo>
                      <a:pt x="21" y="5"/>
                    </a:lnTo>
                    <a:lnTo>
                      <a:pt x="5" y="5"/>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7775" name="Line 707"/>
              <p:cNvSpPr>
                <a:spLocks noChangeShapeType="1"/>
              </p:cNvSpPr>
              <p:nvPr/>
            </p:nvSpPr>
            <p:spPr bwMode="auto">
              <a:xfrm flipH="1">
                <a:off x="5132" y="2628"/>
                <a:ext cx="20" cy="1"/>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776" name="Freeform 708"/>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008C00"/>
                </a:solidFill>
                <a:round/>
                <a:headEnd/>
                <a:tailEnd/>
              </a:ln>
            </p:spPr>
            <p:txBody>
              <a:bodyPr/>
              <a:lstStyle/>
              <a:p>
                <a:endParaRPr lang="es-ES_tradnl">
                  <a:solidFill>
                    <a:srgbClr val="000000"/>
                  </a:solidFill>
                </a:endParaRPr>
              </a:p>
            </p:txBody>
          </p:sp>
          <p:sp>
            <p:nvSpPr>
              <p:cNvPr id="497777" name="Freeform 709"/>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78" name="Freeform 710"/>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7779" name="Freeform 711"/>
              <p:cNvSpPr>
                <a:spLocks/>
              </p:cNvSpPr>
              <p:nvPr/>
            </p:nvSpPr>
            <p:spPr bwMode="auto">
              <a:xfrm>
                <a:off x="5142" y="2612"/>
                <a:ext cx="26" cy="10"/>
              </a:xfrm>
              <a:custGeom>
                <a:avLst/>
                <a:gdLst>
                  <a:gd name="T0" fmla="*/ 26 w 26"/>
                  <a:gd name="T1" fmla="*/ 10 h 10"/>
                  <a:gd name="T2" fmla="*/ 15 w 26"/>
                  <a:gd name="T3" fmla="*/ 10 h 10"/>
                  <a:gd name="T4" fmla="*/ 10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15" y="10"/>
                    </a:lnTo>
                    <a:lnTo>
                      <a:pt x="10" y="5"/>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0" name="Freeform 712"/>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0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31" y="15"/>
                    </a:moveTo>
                    <a:lnTo>
                      <a:pt x="21" y="15"/>
                    </a:lnTo>
                    <a:lnTo>
                      <a:pt x="21" y="10"/>
                    </a:lnTo>
                    <a:lnTo>
                      <a:pt x="10" y="1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1" name="Freeform 713"/>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008C00"/>
                </a:solidFill>
                <a:round/>
                <a:headEnd/>
                <a:tailEnd/>
              </a:ln>
            </p:spPr>
            <p:txBody>
              <a:bodyPr/>
              <a:lstStyle/>
              <a:p>
                <a:endParaRPr lang="es-ES_tradnl">
                  <a:solidFill>
                    <a:srgbClr val="000000"/>
                  </a:solidFill>
                </a:endParaRPr>
              </a:p>
            </p:txBody>
          </p:sp>
          <p:sp>
            <p:nvSpPr>
              <p:cNvPr id="497782" name="Freeform 714"/>
              <p:cNvSpPr>
                <a:spLocks/>
              </p:cNvSpPr>
              <p:nvPr/>
            </p:nvSpPr>
            <p:spPr bwMode="auto">
              <a:xfrm>
                <a:off x="5183"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3" name="Freeform 715"/>
              <p:cNvSpPr>
                <a:spLocks/>
              </p:cNvSpPr>
              <p:nvPr/>
            </p:nvSpPr>
            <p:spPr bwMode="auto">
              <a:xfrm>
                <a:off x="5152" y="2597"/>
                <a:ext cx="36" cy="15"/>
              </a:xfrm>
              <a:custGeom>
                <a:avLst/>
                <a:gdLst>
                  <a:gd name="T0" fmla="*/ 36 w 36"/>
                  <a:gd name="T1" fmla="*/ 15 h 15"/>
                  <a:gd name="T2" fmla="*/ 21 w 36"/>
                  <a:gd name="T3" fmla="*/ 15 h 15"/>
                  <a:gd name="T4" fmla="*/ 16 w 36"/>
                  <a:gd name="T5" fmla="*/ 10 h 15"/>
                  <a:gd name="T6" fmla="*/ 5 w 36"/>
                  <a:gd name="T7" fmla="*/ 5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1" y="15"/>
                    </a:lnTo>
                    <a:lnTo>
                      <a:pt x="16" y="10"/>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4" name="Freeform 716"/>
              <p:cNvSpPr>
                <a:spLocks/>
              </p:cNvSpPr>
              <p:nvPr/>
            </p:nvSpPr>
            <p:spPr bwMode="auto">
              <a:xfrm>
                <a:off x="5188" y="2612"/>
                <a:ext cx="5" cy="10"/>
              </a:xfrm>
              <a:custGeom>
                <a:avLst/>
                <a:gdLst>
                  <a:gd name="T0" fmla="*/ 0 w 5"/>
                  <a:gd name="T1" fmla="*/ 10 h 10"/>
                  <a:gd name="T2" fmla="*/ 5 w 5"/>
                  <a:gd name="T3" fmla="*/ 10 h 10"/>
                  <a:gd name="T4" fmla="*/ 5 w 5"/>
                  <a:gd name="T5" fmla="*/ 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10"/>
                    </a:moveTo>
                    <a:lnTo>
                      <a:pt x="5" y="10"/>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5" name="Freeform 717"/>
              <p:cNvSpPr>
                <a:spLocks/>
              </p:cNvSpPr>
              <p:nvPr/>
            </p:nvSpPr>
            <p:spPr bwMode="auto">
              <a:xfrm>
                <a:off x="5162" y="2597"/>
                <a:ext cx="31" cy="15"/>
              </a:xfrm>
              <a:custGeom>
                <a:avLst/>
                <a:gdLst>
                  <a:gd name="T0" fmla="*/ 31 w 31"/>
                  <a:gd name="T1" fmla="*/ 15 h 15"/>
                  <a:gd name="T2" fmla="*/ 26 w 31"/>
                  <a:gd name="T3" fmla="*/ 10 h 15"/>
                  <a:gd name="T4" fmla="*/ 21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21" y="10"/>
                    </a:lnTo>
                    <a:lnTo>
                      <a:pt x="16" y="5"/>
                    </a:lnTo>
                    <a:lnTo>
                      <a:pt x="11" y="5"/>
                    </a:lnTo>
                    <a:lnTo>
                      <a:pt x="6" y="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6" name="Line 718"/>
              <p:cNvSpPr>
                <a:spLocks noChangeShapeType="1"/>
              </p:cNvSpPr>
              <p:nvPr/>
            </p:nvSpPr>
            <p:spPr bwMode="auto">
              <a:xfrm flipV="1">
                <a:off x="5198" y="2607"/>
                <a:ext cx="1" cy="15"/>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787" name="Freeform 719"/>
              <p:cNvSpPr>
                <a:spLocks/>
              </p:cNvSpPr>
              <p:nvPr/>
            </p:nvSpPr>
            <p:spPr bwMode="auto">
              <a:xfrm>
                <a:off x="5173" y="2592"/>
                <a:ext cx="25" cy="15"/>
              </a:xfrm>
              <a:custGeom>
                <a:avLst/>
                <a:gdLst>
                  <a:gd name="T0" fmla="*/ 25 w 25"/>
                  <a:gd name="T1" fmla="*/ 15 h 15"/>
                  <a:gd name="T2" fmla="*/ 20 w 25"/>
                  <a:gd name="T3" fmla="*/ 10 h 15"/>
                  <a:gd name="T4" fmla="*/ 15 w 25"/>
                  <a:gd name="T5" fmla="*/ 10 h 15"/>
                  <a:gd name="T6" fmla="*/ 10 w 25"/>
                  <a:gd name="T7" fmla="*/ 5 h 15"/>
                  <a:gd name="T8" fmla="*/ 5 w 25"/>
                  <a:gd name="T9" fmla="*/ 5 h 15"/>
                  <a:gd name="T10" fmla="*/ 0 w 25"/>
                  <a:gd name="T11" fmla="*/ 0 h 15"/>
                  <a:gd name="T12" fmla="*/ 0 60000 65536"/>
                  <a:gd name="T13" fmla="*/ 0 60000 65536"/>
                  <a:gd name="T14" fmla="*/ 0 60000 65536"/>
                  <a:gd name="T15" fmla="*/ 0 60000 65536"/>
                  <a:gd name="T16" fmla="*/ 0 60000 65536"/>
                  <a:gd name="T17" fmla="*/ 0 60000 65536"/>
                  <a:gd name="T18" fmla="*/ 0 w 25"/>
                  <a:gd name="T19" fmla="*/ 0 h 15"/>
                  <a:gd name="T20" fmla="*/ 25 w 2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5" h="15">
                    <a:moveTo>
                      <a:pt x="25" y="15"/>
                    </a:moveTo>
                    <a:lnTo>
                      <a:pt x="20" y="10"/>
                    </a:lnTo>
                    <a:lnTo>
                      <a:pt x="15" y="10"/>
                    </a:lnTo>
                    <a:lnTo>
                      <a:pt x="10" y="5"/>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8" name="Freeform 720"/>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789" name="Line 721"/>
              <p:cNvSpPr>
                <a:spLocks noChangeShapeType="1"/>
              </p:cNvSpPr>
              <p:nvPr/>
            </p:nvSpPr>
            <p:spPr bwMode="auto">
              <a:xfrm>
                <a:off x="5203" y="2602"/>
                <a:ext cx="1" cy="10"/>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790" name="Line 722"/>
              <p:cNvSpPr>
                <a:spLocks noChangeShapeType="1"/>
              </p:cNvSpPr>
              <p:nvPr/>
            </p:nvSpPr>
            <p:spPr bwMode="auto">
              <a:xfrm>
                <a:off x="5132" y="2628"/>
                <a:ext cx="20" cy="1"/>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791" name="Freeform 723"/>
              <p:cNvSpPr>
                <a:spLocks/>
              </p:cNvSpPr>
              <p:nvPr/>
            </p:nvSpPr>
            <p:spPr bwMode="auto">
              <a:xfrm>
                <a:off x="5152" y="2617"/>
                <a:ext cx="31" cy="11"/>
              </a:xfrm>
              <a:custGeom>
                <a:avLst/>
                <a:gdLst>
                  <a:gd name="T0" fmla="*/ 0 w 31"/>
                  <a:gd name="T1" fmla="*/ 11 h 11"/>
                  <a:gd name="T2" fmla="*/ 5 w 31"/>
                  <a:gd name="T3" fmla="*/ 5 h 11"/>
                  <a:gd name="T4" fmla="*/ 21 w 31"/>
                  <a:gd name="T5" fmla="*/ 5 h 11"/>
                  <a:gd name="T6" fmla="*/ 26 w 31"/>
                  <a:gd name="T7" fmla="*/ 0 h 11"/>
                  <a:gd name="T8" fmla="*/ 31 w 31"/>
                  <a:gd name="T9" fmla="*/ 0 h 11"/>
                  <a:gd name="T10" fmla="*/ 0 60000 65536"/>
                  <a:gd name="T11" fmla="*/ 0 60000 65536"/>
                  <a:gd name="T12" fmla="*/ 0 60000 65536"/>
                  <a:gd name="T13" fmla="*/ 0 60000 65536"/>
                  <a:gd name="T14" fmla="*/ 0 60000 65536"/>
                  <a:gd name="T15" fmla="*/ 0 w 31"/>
                  <a:gd name="T16" fmla="*/ 0 h 11"/>
                  <a:gd name="T17" fmla="*/ 31 w 31"/>
                  <a:gd name="T18" fmla="*/ 11 h 11"/>
                </a:gdLst>
                <a:ahLst/>
                <a:cxnLst>
                  <a:cxn ang="T10">
                    <a:pos x="T0" y="T1"/>
                  </a:cxn>
                  <a:cxn ang="T11">
                    <a:pos x="T2" y="T3"/>
                  </a:cxn>
                  <a:cxn ang="T12">
                    <a:pos x="T4" y="T5"/>
                  </a:cxn>
                  <a:cxn ang="T13">
                    <a:pos x="T6" y="T7"/>
                  </a:cxn>
                  <a:cxn ang="T14">
                    <a:pos x="T8" y="T9"/>
                  </a:cxn>
                </a:cxnLst>
                <a:rect l="T15" t="T16" r="T17" b="T18"/>
                <a:pathLst>
                  <a:path w="31" h="11">
                    <a:moveTo>
                      <a:pt x="0" y="11"/>
                    </a:moveTo>
                    <a:lnTo>
                      <a:pt x="5" y="5"/>
                    </a:lnTo>
                    <a:lnTo>
                      <a:pt x="21" y="5"/>
                    </a:lnTo>
                    <a:lnTo>
                      <a:pt x="26" y="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7792" name="Freeform 724"/>
              <p:cNvSpPr>
                <a:spLocks/>
              </p:cNvSpPr>
              <p:nvPr/>
            </p:nvSpPr>
            <p:spPr bwMode="auto">
              <a:xfrm>
                <a:off x="5183" y="2602"/>
                <a:ext cx="25" cy="15"/>
              </a:xfrm>
              <a:custGeom>
                <a:avLst/>
                <a:gdLst>
                  <a:gd name="T0" fmla="*/ 0 w 25"/>
                  <a:gd name="T1" fmla="*/ 15 h 15"/>
                  <a:gd name="T2" fmla="*/ 0 w 25"/>
                  <a:gd name="T3" fmla="*/ 10 h 15"/>
                  <a:gd name="T4" fmla="*/ 10 w 25"/>
                  <a:gd name="T5" fmla="*/ 10 h 15"/>
                  <a:gd name="T6" fmla="*/ 20 w 25"/>
                  <a:gd name="T7" fmla="*/ 0 h 15"/>
                  <a:gd name="T8" fmla="*/ 25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15"/>
                    </a:moveTo>
                    <a:lnTo>
                      <a:pt x="0" y="10"/>
                    </a:lnTo>
                    <a:lnTo>
                      <a:pt x="10" y="10"/>
                    </a:lnTo>
                    <a:lnTo>
                      <a:pt x="20" y="0"/>
                    </a:lnTo>
                    <a:lnTo>
                      <a:pt x="25" y="0"/>
                    </a:lnTo>
                  </a:path>
                </a:pathLst>
              </a:custGeom>
              <a:noFill/>
              <a:ln w="7938">
                <a:solidFill>
                  <a:srgbClr val="59E50C"/>
                </a:solidFill>
                <a:round/>
                <a:headEnd/>
                <a:tailEnd/>
              </a:ln>
            </p:spPr>
            <p:txBody>
              <a:bodyPr/>
              <a:lstStyle/>
              <a:p>
                <a:endParaRPr lang="es-ES_tradnl">
                  <a:solidFill>
                    <a:srgbClr val="000000"/>
                  </a:solidFill>
                </a:endParaRPr>
              </a:p>
            </p:txBody>
          </p:sp>
          <p:sp>
            <p:nvSpPr>
              <p:cNvPr id="497793" name="Freeform 725"/>
              <p:cNvSpPr>
                <a:spLocks/>
              </p:cNvSpPr>
              <p:nvPr/>
            </p:nvSpPr>
            <p:spPr bwMode="auto">
              <a:xfrm>
                <a:off x="5208" y="2592"/>
                <a:ext cx="11" cy="10"/>
              </a:xfrm>
              <a:custGeom>
                <a:avLst/>
                <a:gdLst>
                  <a:gd name="T0" fmla="*/ 0 w 11"/>
                  <a:gd name="T1" fmla="*/ 10 h 10"/>
                  <a:gd name="T2" fmla="*/ 0 w 11"/>
                  <a:gd name="T3" fmla="*/ 5 h 10"/>
                  <a:gd name="T4" fmla="*/ 5 w 11"/>
                  <a:gd name="T5" fmla="*/ 5 h 10"/>
                  <a:gd name="T6" fmla="*/ 11 w 11"/>
                  <a:gd name="T7" fmla="*/ 0 h 10"/>
                  <a:gd name="T8" fmla="*/ 0 60000 65536"/>
                  <a:gd name="T9" fmla="*/ 0 60000 65536"/>
                  <a:gd name="T10" fmla="*/ 0 60000 65536"/>
                  <a:gd name="T11" fmla="*/ 0 60000 65536"/>
                  <a:gd name="T12" fmla="*/ 0 w 11"/>
                  <a:gd name="T13" fmla="*/ 0 h 10"/>
                  <a:gd name="T14" fmla="*/ 11 w 11"/>
                  <a:gd name="T15" fmla="*/ 10 h 10"/>
                </a:gdLst>
                <a:ahLst/>
                <a:cxnLst>
                  <a:cxn ang="T8">
                    <a:pos x="T0" y="T1"/>
                  </a:cxn>
                  <a:cxn ang="T9">
                    <a:pos x="T2" y="T3"/>
                  </a:cxn>
                  <a:cxn ang="T10">
                    <a:pos x="T4" y="T5"/>
                  </a:cxn>
                  <a:cxn ang="T11">
                    <a:pos x="T6" y="T7"/>
                  </a:cxn>
                </a:cxnLst>
                <a:rect l="T12" t="T13" r="T14" b="T15"/>
                <a:pathLst>
                  <a:path w="11" h="10">
                    <a:moveTo>
                      <a:pt x="0" y="10"/>
                    </a:moveTo>
                    <a:lnTo>
                      <a:pt x="0" y="5"/>
                    </a:lnTo>
                    <a:lnTo>
                      <a:pt x="5" y="5"/>
                    </a:lnTo>
                    <a:lnTo>
                      <a:pt x="11" y="0"/>
                    </a:lnTo>
                  </a:path>
                </a:pathLst>
              </a:custGeom>
              <a:noFill/>
              <a:ln w="7938">
                <a:solidFill>
                  <a:srgbClr val="59E50C"/>
                </a:solidFill>
                <a:round/>
                <a:headEnd/>
                <a:tailEnd/>
              </a:ln>
            </p:spPr>
            <p:txBody>
              <a:bodyPr/>
              <a:lstStyle/>
              <a:p>
                <a:endParaRPr lang="es-ES_tradnl">
                  <a:solidFill>
                    <a:srgbClr val="000000"/>
                  </a:solidFill>
                </a:endParaRPr>
              </a:p>
            </p:txBody>
          </p:sp>
          <p:sp>
            <p:nvSpPr>
              <p:cNvPr id="497794" name="Freeform 726"/>
              <p:cNvSpPr>
                <a:spLocks/>
              </p:cNvSpPr>
              <p:nvPr/>
            </p:nvSpPr>
            <p:spPr bwMode="auto">
              <a:xfrm>
                <a:off x="5152" y="2628"/>
                <a:ext cx="5" cy="5"/>
              </a:xfrm>
              <a:custGeom>
                <a:avLst/>
                <a:gdLst>
                  <a:gd name="T0" fmla="*/ 5 w 5"/>
                  <a:gd name="T1" fmla="*/ 0 h 5"/>
                  <a:gd name="T2" fmla="*/ 0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0"/>
                    </a:moveTo>
                    <a:lnTo>
                      <a:pt x="0" y="0"/>
                    </a:lnTo>
                    <a:lnTo>
                      <a:pt x="0" y="5"/>
                    </a:lnTo>
                  </a:path>
                </a:pathLst>
              </a:custGeom>
              <a:noFill/>
              <a:ln w="7938">
                <a:solidFill>
                  <a:srgbClr val="59E50C"/>
                </a:solidFill>
                <a:round/>
                <a:headEnd/>
                <a:tailEnd/>
              </a:ln>
            </p:spPr>
            <p:txBody>
              <a:bodyPr/>
              <a:lstStyle/>
              <a:p>
                <a:endParaRPr lang="es-ES_tradnl">
                  <a:solidFill>
                    <a:srgbClr val="000000"/>
                  </a:solidFill>
                </a:endParaRPr>
              </a:p>
            </p:txBody>
          </p:sp>
          <p:sp>
            <p:nvSpPr>
              <p:cNvPr id="497795" name="Freeform 727"/>
              <p:cNvSpPr>
                <a:spLocks/>
              </p:cNvSpPr>
              <p:nvPr/>
            </p:nvSpPr>
            <p:spPr bwMode="auto">
              <a:xfrm>
                <a:off x="5137" y="2622"/>
                <a:ext cx="20" cy="6"/>
              </a:xfrm>
              <a:custGeom>
                <a:avLst/>
                <a:gdLst>
                  <a:gd name="T0" fmla="*/ 20 w 20"/>
                  <a:gd name="T1" fmla="*/ 6 h 6"/>
                  <a:gd name="T2" fmla="*/ 15 w 20"/>
                  <a:gd name="T3" fmla="*/ 6 h 6"/>
                  <a:gd name="T4" fmla="*/ 10 w 20"/>
                  <a:gd name="T5" fmla="*/ 0 h 6"/>
                  <a:gd name="T6" fmla="*/ 0 w 20"/>
                  <a:gd name="T7" fmla="*/ 0 h 6"/>
                  <a:gd name="T8" fmla="*/ 0 60000 65536"/>
                  <a:gd name="T9" fmla="*/ 0 60000 65536"/>
                  <a:gd name="T10" fmla="*/ 0 60000 65536"/>
                  <a:gd name="T11" fmla="*/ 0 60000 65536"/>
                  <a:gd name="T12" fmla="*/ 0 w 20"/>
                  <a:gd name="T13" fmla="*/ 0 h 6"/>
                  <a:gd name="T14" fmla="*/ 20 w 20"/>
                  <a:gd name="T15" fmla="*/ 6 h 6"/>
                </a:gdLst>
                <a:ahLst/>
                <a:cxnLst>
                  <a:cxn ang="T8">
                    <a:pos x="T0" y="T1"/>
                  </a:cxn>
                  <a:cxn ang="T9">
                    <a:pos x="T2" y="T3"/>
                  </a:cxn>
                  <a:cxn ang="T10">
                    <a:pos x="T4" y="T5"/>
                  </a:cxn>
                  <a:cxn ang="T11">
                    <a:pos x="T6" y="T7"/>
                  </a:cxn>
                </a:cxnLst>
                <a:rect l="T12" t="T13" r="T14" b="T15"/>
                <a:pathLst>
                  <a:path w="20" h="6">
                    <a:moveTo>
                      <a:pt x="20" y="6"/>
                    </a:moveTo>
                    <a:lnTo>
                      <a:pt x="15" y="6"/>
                    </a:lnTo>
                    <a:lnTo>
                      <a:pt x="10"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796" name="Freeform 728"/>
              <p:cNvSpPr>
                <a:spLocks/>
              </p:cNvSpPr>
              <p:nvPr/>
            </p:nvSpPr>
            <p:spPr bwMode="auto">
              <a:xfrm>
                <a:off x="5162" y="2622"/>
                <a:ext cx="6" cy="11"/>
              </a:xfrm>
              <a:custGeom>
                <a:avLst/>
                <a:gdLst>
                  <a:gd name="T0" fmla="*/ 6 w 6"/>
                  <a:gd name="T1" fmla="*/ 0 h 11"/>
                  <a:gd name="T2" fmla="*/ 6 w 6"/>
                  <a:gd name="T3" fmla="*/ 11 h 11"/>
                  <a:gd name="T4" fmla="*/ 0 w 6"/>
                  <a:gd name="T5" fmla="*/ 11 h 11"/>
                  <a:gd name="T6" fmla="*/ 0 60000 65536"/>
                  <a:gd name="T7" fmla="*/ 0 60000 65536"/>
                  <a:gd name="T8" fmla="*/ 0 60000 65536"/>
                  <a:gd name="T9" fmla="*/ 0 w 6"/>
                  <a:gd name="T10" fmla="*/ 0 h 11"/>
                  <a:gd name="T11" fmla="*/ 6 w 6"/>
                  <a:gd name="T12" fmla="*/ 11 h 11"/>
                </a:gdLst>
                <a:ahLst/>
                <a:cxnLst>
                  <a:cxn ang="T6">
                    <a:pos x="T0" y="T1"/>
                  </a:cxn>
                  <a:cxn ang="T7">
                    <a:pos x="T2" y="T3"/>
                  </a:cxn>
                  <a:cxn ang="T8">
                    <a:pos x="T4" y="T5"/>
                  </a:cxn>
                </a:cxnLst>
                <a:rect l="T9" t="T10" r="T11" b="T12"/>
                <a:pathLst>
                  <a:path w="6" h="11">
                    <a:moveTo>
                      <a:pt x="6" y="0"/>
                    </a:moveTo>
                    <a:lnTo>
                      <a:pt x="6" y="11"/>
                    </a:lnTo>
                    <a:lnTo>
                      <a:pt x="0" y="11"/>
                    </a:lnTo>
                  </a:path>
                </a:pathLst>
              </a:custGeom>
              <a:noFill/>
              <a:ln w="7938">
                <a:solidFill>
                  <a:srgbClr val="59E50C"/>
                </a:solidFill>
                <a:round/>
                <a:headEnd/>
                <a:tailEnd/>
              </a:ln>
            </p:spPr>
            <p:txBody>
              <a:bodyPr/>
              <a:lstStyle/>
              <a:p>
                <a:endParaRPr lang="es-ES_tradnl">
                  <a:solidFill>
                    <a:srgbClr val="000000"/>
                  </a:solidFill>
                </a:endParaRPr>
              </a:p>
            </p:txBody>
          </p:sp>
          <p:sp>
            <p:nvSpPr>
              <p:cNvPr id="497797" name="Freeform 729"/>
              <p:cNvSpPr>
                <a:spLocks/>
              </p:cNvSpPr>
              <p:nvPr/>
            </p:nvSpPr>
            <p:spPr bwMode="auto">
              <a:xfrm>
                <a:off x="5142" y="2612"/>
                <a:ext cx="26" cy="10"/>
              </a:xfrm>
              <a:custGeom>
                <a:avLst/>
                <a:gdLst>
                  <a:gd name="T0" fmla="*/ 26 w 26"/>
                  <a:gd name="T1" fmla="*/ 10 h 10"/>
                  <a:gd name="T2" fmla="*/ 20 w 26"/>
                  <a:gd name="T3" fmla="*/ 10 h 10"/>
                  <a:gd name="T4" fmla="*/ 15 w 26"/>
                  <a:gd name="T5" fmla="*/ 5 h 10"/>
                  <a:gd name="T6" fmla="*/ 5 w 26"/>
                  <a:gd name="T7" fmla="*/ 5 h 10"/>
                  <a:gd name="T8" fmla="*/ 0 w 26"/>
                  <a:gd name="T9" fmla="*/ 0 h 10"/>
                  <a:gd name="T10" fmla="*/ 0 60000 65536"/>
                  <a:gd name="T11" fmla="*/ 0 60000 65536"/>
                  <a:gd name="T12" fmla="*/ 0 60000 65536"/>
                  <a:gd name="T13" fmla="*/ 0 60000 65536"/>
                  <a:gd name="T14" fmla="*/ 0 60000 65536"/>
                  <a:gd name="T15" fmla="*/ 0 w 26"/>
                  <a:gd name="T16" fmla="*/ 0 h 10"/>
                  <a:gd name="T17" fmla="*/ 26 w 26"/>
                  <a:gd name="T18" fmla="*/ 10 h 10"/>
                </a:gdLst>
                <a:ahLst/>
                <a:cxnLst>
                  <a:cxn ang="T10">
                    <a:pos x="T0" y="T1"/>
                  </a:cxn>
                  <a:cxn ang="T11">
                    <a:pos x="T2" y="T3"/>
                  </a:cxn>
                  <a:cxn ang="T12">
                    <a:pos x="T4" y="T5"/>
                  </a:cxn>
                  <a:cxn ang="T13">
                    <a:pos x="T6" y="T7"/>
                  </a:cxn>
                  <a:cxn ang="T14">
                    <a:pos x="T8" y="T9"/>
                  </a:cxn>
                </a:cxnLst>
                <a:rect l="T15" t="T16" r="T17" b="T18"/>
                <a:pathLst>
                  <a:path w="26" h="10">
                    <a:moveTo>
                      <a:pt x="26" y="10"/>
                    </a:moveTo>
                    <a:lnTo>
                      <a:pt x="20" y="10"/>
                    </a:lnTo>
                    <a:lnTo>
                      <a:pt x="15"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798" name="Freeform 730"/>
              <p:cNvSpPr>
                <a:spLocks/>
              </p:cNvSpPr>
              <p:nvPr/>
            </p:nvSpPr>
            <p:spPr bwMode="auto">
              <a:xfrm>
                <a:off x="5147" y="2602"/>
                <a:ext cx="31" cy="15"/>
              </a:xfrm>
              <a:custGeom>
                <a:avLst/>
                <a:gdLst>
                  <a:gd name="T0" fmla="*/ 31 w 31"/>
                  <a:gd name="T1" fmla="*/ 15 h 15"/>
                  <a:gd name="T2" fmla="*/ 21 w 31"/>
                  <a:gd name="T3" fmla="*/ 15 h 15"/>
                  <a:gd name="T4" fmla="*/ 21 w 31"/>
                  <a:gd name="T5" fmla="*/ 10 h 15"/>
                  <a:gd name="T6" fmla="*/ 10 w 31"/>
                  <a:gd name="T7" fmla="*/ 10 h 15"/>
                  <a:gd name="T8" fmla="*/ 10 w 31"/>
                  <a:gd name="T9" fmla="*/ 5 h 15"/>
                  <a:gd name="T10" fmla="*/ 5 w 31"/>
                  <a:gd name="T11" fmla="*/ 5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1" y="15"/>
                    </a:lnTo>
                    <a:lnTo>
                      <a:pt x="21" y="10"/>
                    </a:lnTo>
                    <a:lnTo>
                      <a:pt x="10" y="10"/>
                    </a:lnTo>
                    <a:lnTo>
                      <a:pt x="10"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799" name="Freeform 731"/>
              <p:cNvSpPr>
                <a:spLocks/>
              </p:cNvSpPr>
              <p:nvPr/>
            </p:nvSpPr>
            <p:spPr bwMode="auto">
              <a:xfrm>
                <a:off x="5173" y="2617"/>
                <a:ext cx="5" cy="16"/>
              </a:xfrm>
              <a:custGeom>
                <a:avLst/>
                <a:gdLst>
                  <a:gd name="T0" fmla="*/ 5 w 5"/>
                  <a:gd name="T1" fmla="*/ 0 h 16"/>
                  <a:gd name="T2" fmla="*/ 5 w 5"/>
                  <a:gd name="T3" fmla="*/ 11 h 16"/>
                  <a:gd name="T4" fmla="*/ 0 w 5"/>
                  <a:gd name="T5" fmla="*/ 16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0"/>
                    </a:moveTo>
                    <a:lnTo>
                      <a:pt x="5" y="11"/>
                    </a:lnTo>
                    <a:lnTo>
                      <a:pt x="0" y="16"/>
                    </a:lnTo>
                  </a:path>
                </a:pathLst>
              </a:custGeom>
              <a:noFill/>
              <a:ln w="7938">
                <a:solidFill>
                  <a:srgbClr val="59E50C"/>
                </a:solidFill>
                <a:round/>
                <a:headEnd/>
                <a:tailEnd/>
              </a:ln>
            </p:spPr>
            <p:txBody>
              <a:bodyPr/>
              <a:lstStyle/>
              <a:p>
                <a:endParaRPr lang="es-ES_tradnl">
                  <a:solidFill>
                    <a:srgbClr val="000000"/>
                  </a:solidFill>
                </a:endParaRPr>
              </a:p>
            </p:txBody>
          </p:sp>
          <p:sp>
            <p:nvSpPr>
              <p:cNvPr id="497800" name="Freeform 732"/>
              <p:cNvSpPr>
                <a:spLocks/>
              </p:cNvSpPr>
              <p:nvPr/>
            </p:nvSpPr>
            <p:spPr bwMode="auto">
              <a:xfrm>
                <a:off x="5183" y="2612"/>
                <a:ext cx="5" cy="21"/>
              </a:xfrm>
              <a:custGeom>
                <a:avLst/>
                <a:gdLst>
                  <a:gd name="T0" fmla="*/ 0 w 5"/>
                  <a:gd name="T1" fmla="*/ 21 h 21"/>
                  <a:gd name="T2" fmla="*/ 0 w 5"/>
                  <a:gd name="T3" fmla="*/ 16 h 21"/>
                  <a:gd name="T4" fmla="*/ 5 w 5"/>
                  <a:gd name="T5" fmla="*/ 10 h 21"/>
                  <a:gd name="T6" fmla="*/ 5 w 5"/>
                  <a:gd name="T7" fmla="*/ 0 h 21"/>
                  <a:gd name="T8" fmla="*/ 0 60000 65536"/>
                  <a:gd name="T9" fmla="*/ 0 60000 65536"/>
                  <a:gd name="T10" fmla="*/ 0 60000 65536"/>
                  <a:gd name="T11" fmla="*/ 0 60000 65536"/>
                  <a:gd name="T12" fmla="*/ 0 w 5"/>
                  <a:gd name="T13" fmla="*/ 0 h 21"/>
                  <a:gd name="T14" fmla="*/ 5 w 5"/>
                  <a:gd name="T15" fmla="*/ 21 h 21"/>
                </a:gdLst>
                <a:ahLst/>
                <a:cxnLst>
                  <a:cxn ang="T8">
                    <a:pos x="T0" y="T1"/>
                  </a:cxn>
                  <a:cxn ang="T9">
                    <a:pos x="T2" y="T3"/>
                  </a:cxn>
                  <a:cxn ang="T10">
                    <a:pos x="T4" y="T5"/>
                  </a:cxn>
                  <a:cxn ang="T11">
                    <a:pos x="T6" y="T7"/>
                  </a:cxn>
                </a:cxnLst>
                <a:rect l="T12" t="T13" r="T14" b="T15"/>
                <a:pathLst>
                  <a:path w="5" h="21">
                    <a:moveTo>
                      <a:pt x="0" y="21"/>
                    </a:moveTo>
                    <a:lnTo>
                      <a:pt x="0" y="16"/>
                    </a:lnTo>
                    <a:lnTo>
                      <a:pt x="5" y="10"/>
                    </a:lnTo>
                    <a:lnTo>
                      <a:pt x="5" y="0"/>
                    </a:lnTo>
                  </a:path>
                </a:pathLst>
              </a:custGeom>
              <a:noFill/>
              <a:ln w="7938">
                <a:solidFill>
                  <a:srgbClr val="59E50C"/>
                </a:solidFill>
                <a:round/>
                <a:headEnd/>
                <a:tailEnd/>
              </a:ln>
            </p:spPr>
            <p:txBody>
              <a:bodyPr/>
              <a:lstStyle/>
              <a:p>
                <a:endParaRPr lang="es-ES_tradnl">
                  <a:solidFill>
                    <a:srgbClr val="000000"/>
                  </a:solidFill>
                </a:endParaRPr>
              </a:p>
            </p:txBody>
          </p:sp>
          <p:sp>
            <p:nvSpPr>
              <p:cNvPr id="497801" name="Freeform 733"/>
              <p:cNvSpPr>
                <a:spLocks/>
              </p:cNvSpPr>
              <p:nvPr/>
            </p:nvSpPr>
            <p:spPr bwMode="auto">
              <a:xfrm>
                <a:off x="5152" y="2597"/>
                <a:ext cx="36" cy="15"/>
              </a:xfrm>
              <a:custGeom>
                <a:avLst/>
                <a:gdLst>
                  <a:gd name="T0" fmla="*/ 36 w 36"/>
                  <a:gd name="T1" fmla="*/ 15 h 15"/>
                  <a:gd name="T2" fmla="*/ 26 w 36"/>
                  <a:gd name="T3" fmla="*/ 15 h 15"/>
                  <a:gd name="T4" fmla="*/ 21 w 36"/>
                  <a:gd name="T5" fmla="*/ 10 h 15"/>
                  <a:gd name="T6" fmla="*/ 10 w 36"/>
                  <a:gd name="T7" fmla="*/ 10 h 15"/>
                  <a:gd name="T8" fmla="*/ 0 w 36"/>
                  <a:gd name="T9" fmla="*/ 0 h 15"/>
                  <a:gd name="T10" fmla="*/ 0 60000 65536"/>
                  <a:gd name="T11" fmla="*/ 0 60000 65536"/>
                  <a:gd name="T12" fmla="*/ 0 60000 65536"/>
                  <a:gd name="T13" fmla="*/ 0 60000 65536"/>
                  <a:gd name="T14" fmla="*/ 0 60000 65536"/>
                  <a:gd name="T15" fmla="*/ 0 w 36"/>
                  <a:gd name="T16" fmla="*/ 0 h 15"/>
                  <a:gd name="T17" fmla="*/ 36 w 36"/>
                  <a:gd name="T18" fmla="*/ 15 h 15"/>
                </a:gdLst>
                <a:ahLst/>
                <a:cxnLst>
                  <a:cxn ang="T10">
                    <a:pos x="T0" y="T1"/>
                  </a:cxn>
                  <a:cxn ang="T11">
                    <a:pos x="T2" y="T3"/>
                  </a:cxn>
                  <a:cxn ang="T12">
                    <a:pos x="T4" y="T5"/>
                  </a:cxn>
                  <a:cxn ang="T13">
                    <a:pos x="T6" y="T7"/>
                  </a:cxn>
                  <a:cxn ang="T14">
                    <a:pos x="T8" y="T9"/>
                  </a:cxn>
                </a:cxnLst>
                <a:rect l="T15" t="T16" r="T17" b="T18"/>
                <a:pathLst>
                  <a:path w="36" h="15">
                    <a:moveTo>
                      <a:pt x="36" y="15"/>
                    </a:moveTo>
                    <a:lnTo>
                      <a:pt x="26" y="15"/>
                    </a:lnTo>
                    <a:lnTo>
                      <a:pt x="21" y="10"/>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02" name="Freeform 734"/>
              <p:cNvSpPr>
                <a:spLocks/>
              </p:cNvSpPr>
              <p:nvPr/>
            </p:nvSpPr>
            <p:spPr bwMode="auto">
              <a:xfrm>
                <a:off x="5188" y="2612"/>
                <a:ext cx="5" cy="16"/>
              </a:xfrm>
              <a:custGeom>
                <a:avLst/>
                <a:gdLst>
                  <a:gd name="T0" fmla="*/ 0 w 5"/>
                  <a:gd name="T1" fmla="*/ 16 h 16"/>
                  <a:gd name="T2" fmla="*/ 0 w 5"/>
                  <a:gd name="T3" fmla="*/ 10 h 16"/>
                  <a:gd name="T4" fmla="*/ 5 w 5"/>
                  <a:gd name="T5" fmla="*/ 10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0"/>
                    </a:lnTo>
                    <a:lnTo>
                      <a:pt x="5" y="10"/>
                    </a:lnTo>
                    <a:lnTo>
                      <a:pt x="5" y="0"/>
                    </a:lnTo>
                  </a:path>
                </a:pathLst>
              </a:custGeom>
              <a:noFill/>
              <a:ln w="7938">
                <a:solidFill>
                  <a:srgbClr val="59E50C"/>
                </a:solidFill>
                <a:round/>
                <a:headEnd/>
                <a:tailEnd/>
              </a:ln>
            </p:spPr>
            <p:txBody>
              <a:bodyPr/>
              <a:lstStyle/>
              <a:p>
                <a:endParaRPr lang="es-ES_tradnl">
                  <a:solidFill>
                    <a:srgbClr val="000000"/>
                  </a:solidFill>
                </a:endParaRPr>
              </a:p>
            </p:txBody>
          </p:sp>
          <p:sp>
            <p:nvSpPr>
              <p:cNvPr id="497803" name="Freeform 735"/>
              <p:cNvSpPr>
                <a:spLocks/>
              </p:cNvSpPr>
              <p:nvPr/>
            </p:nvSpPr>
            <p:spPr bwMode="auto">
              <a:xfrm>
                <a:off x="5162" y="2597"/>
                <a:ext cx="31" cy="15"/>
              </a:xfrm>
              <a:custGeom>
                <a:avLst/>
                <a:gdLst>
                  <a:gd name="T0" fmla="*/ 31 w 31"/>
                  <a:gd name="T1" fmla="*/ 15 h 15"/>
                  <a:gd name="T2" fmla="*/ 26 w 31"/>
                  <a:gd name="T3" fmla="*/ 10 h 15"/>
                  <a:gd name="T4" fmla="*/ 16 w 31"/>
                  <a:gd name="T5" fmla="*/ 10 h 15"/>
                  <a:gd name="T6" fmla="*/ 16 w 31"/>
                  <a:gd name="T7" fmla="*/ 5 h 15"/>
                  <a:gd name="T8" fmla="*/ 11 w 31"/>
                  <a:gd name="T9" fmla="*/ 5 h 15"/>
                  <a:gd name="T10" fmla="*/ 6 w 31"/>
                  <a:gd name="T11" fmla="*/ 0 h 15"/>
                  <a:gd name="T12" fmla="*/ 0 w 31"/>
                  <a:gd name="T13" fmla="*/ 0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1" y="15"/>
                    </a:moveTo>
                    <a:lnTo>
                      <a:pt x="26" y="10"/>
                    </a:lnTo>
                    <a:lnTo>
                      <a:pt x="16" y="10"/>
                    </a:lnTo>
                    <a:lnTo>
                      <a:pt x="16" y="5"/>
                    </a:lnTo>
                    <a:lnTo>
                      <a:pt x="11" y="5"/>
                    </a:lnTo>
                    <a:lnTo>
                      <a:pt x="6"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04" name="Line 736"/>
              <p:cNvSpPr>
                <a:spLocks noChangeShapeType="1"/>
              </p:cNvSpPr>
              <p:nvPr/>
            </p:nvSpPr>
            <p:spPr bwMode="auto">
              <a:xfrm flipV="1">
                <a:off x="5198" y="2607"/>
                <a:ext cx="1" cy="15"/>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05" name="Freeform 737"/>
              <p:cNvSpPr>
                <a:spLocks/>
              </p:cNvSpPr>
              <p:nvPr/>
            </p:nvSpPr>
            <p:spPr bwMode="auto">
              <a:xfrm>
                <a:off x="5173" y="2592"/>
                <a:ext cx="25" cy="15"/>
              </a:xfrm>
              <a:custGeom>
                <a:avLst/>
                <a:gdLst>
                  <a:gd name="T0" fmla="*/ 25 w 25"/>
                  <a:gd name="T1" fmla="*/ 15 h 15"/>
                  <a:gd name="T2" fmla="*/ 20 w 25"/>
                  <a:gd name="T3" fmla="*/ 15 h 15"/>
                  <a:gd name="T4" fmla="*/ 20 w 25"/>
                  <a:gd name="T5" fmla="*/ 10 h 15"/>
                  <a:gd name="T6" fmla="*/ 15 w 25"/>
                  <a:gd name="T7" fmla="*/ 10 h 15"/>
                  <a:gd name="T8" fmla="*/ 10 w 25"/>
                  <a:gd name="T9" fmla="*/ 5 h 15"/>
                  <a:gd name="T10" fmla="*/ 5 w 25"/>
                  <a:gd name="T11" fmla="*/ 5 h 15"/>
                  <a:gd name="T12" fmla="*/ 0 w 25"/>
                  <a:gd name="T13" fmla="*/ 0 h 15"/>
                  <a:gd name="T14" fmla="*/ 0 60000 65536"/>
                  <a:gd name="T15" fmla="*/ 0 60000 65536"/>
                  <a:gd name="T16" fmla="*/ 0 60000 65536"/>
                  <a:gd name="T17" fmla="*/ 0 60000 65536"/>
                  <a:gd name="T18" fmla="*/ 0 60000 65536"/>
                  <a:gd name="T19" fmla="*/ 0 60000 65536"/>
                  <a:gd name="T20" fmla="*/ 0 60000 65536"/>
                  <a:gd name="T21" fmla="*/ 0 w 25"/>
                  <a:gd name="T22" fmla="*/ 0 h 15"/>
                  <a:gd name="T23" fmla="*/ 25 w 25"/>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15">
                    <a:moveTo>
                      <a:pt x="25" y="15"/>
                    </a:moveTo>
                    <a:lnTo>
                      <a:pt x="20" y="15"/>
                    </a:lnTo>
                    <a:lnTo>
                      <a:pt x="20" y="10"/>
                    </a:lnTo>
                    <a:lnTo>
                      <a:pt x="15" y="10"/>
                    </a:lnTo>
                    <a:lnTo>
                      <a:pt x="10"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06" name="Freeform 738"/>
              <p:cNvSpPr>
                <a:spLocks/>
              </p:cNvSpPr>
              <p:nvPr/>
            </p:nvSpPr>
            <p:spPr bwMode="auto">
              <a:xfrm>
                <a:off x="5188" y="2592"/>
                <a:ext cx="15" cy="10"/>
              </a:xfrm>
              <a:custGeom>
                <a:avLst/>
                <a:gdLst>
                  <a:gd name="T0" fmla="*/ 15 w 15"/>
                  <a:gd name="T1" fmla="*/ 10 h 10"/>
                  <a:gd name="T2" fmla="*/ 10 w 15"/>
                  <a:gd name="T3" fmla="*/ 5 h 10"/>
                  <a:gd name="T4" fmla="*/ 5 w 15"/>
                  <a:gd name="T5" fmla="*/ 5 h 10"/>
                  <a:gd name="T6" fmla="*/ 0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5" y="10"/>
                    </a:moveTo>
                    <a:lnTo>
                      <a:pt x="10" y="5"/>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07" name="Line 739"/>
              <p:cNvSpPr>
                <a:spLocks noChangeShapeType="1"/>
              </p:cNvSpPr>
              <p:nvPr/>
            </p:nvSpPr>
            <p:spPr bwMode="auto">
              <a:xfrm>
                <a:off x="5203" y="2602"/>
                <a:ext cx="1" cy="15"/>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08" name="Freeform 740"/>
              <p:cNvSpPr>
                <a:spLocks/>
              </p:cNvSpPr>
              <p:nvPr/>
            </p:nvSpPr>
            <p:spPr bwMode="auto">
              <a:xfrm>
                <a:off x="5152" y="2628"/>
                <a:ext cx="10" cy="5"/>
              </a:xfrm>
              <a:custGeom>
                <a:avLst/>
                <a:gdLst>
                  <a:gd name="T0" fmla="*/ 10 w 10"/>
                  <a:gd name="T1" fmla="*/ 5 h 5"/>
                  <a:gd name="T2" fmla="*/ 10 w 10"/>
                  <a:gd name="T3" fmla="*/ 0 h 5"/>
                  <a:gd name="T4" fmla="*/ 5 w 10"/>
                  <a:gd name="T5" fmla="*/ 0 h 5"/>
                  <a:gd name="T6" fmla="*/ 5 w 10"/>
                  <a:gd name="T7" fmla="*/ 5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10" y="0"/>
                    </a:lnTo>
                    <a:lnTo>
                      <a:pt x="5" y="0"/>
                    </a:lnTo>
                    <a:lnTo>
                      <a:pt x="5" y="5"/>
                    </a:lnTo>
                    <a:lnTo>
                      <a:pt x="0" y="5"/>
                    </a:lnTo>
                    <a:lnTo>
                      <a:pt x="1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09" name="Rectangle 741"/>
              <p:cNvSpPr>
                <a:spLocks noChangeArrowheads="1"/>
              </p:cNvSpPr>
              <p:nvPr/>
            </p:nvSpPr>
            <p:spPr bwMode="auto">
              <a:xfrm>
                <a:off x="5168" y="2628"/>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810" name="Freeform 742"/>
              <p:cNvSpPr>
                <a:spLocks/>
              </p:cNvSpPr>
              <p:nvPr/>
            </p:nvSpPr>
            <p:spPr bwMode="auto">
              <a:xfrm>
                <a:off x="5173" y="2622"/>
                <a:ext cx="10" cy="11"/>
              </a:xfrm>
              <a:custGeom>
                <a:avLst/>
                <a:gdLst>
                  <a:gd name="T0" fmla="*/ 0 w 10"/>
                  <a:gd name="T1" fmla="*/ 11 h 11"/>
                  <a:gd name="T2" fmla="*/ 10 w 10"/>
                  <a:gd name="T3" fmla="*/ 0 h 11"/>
                  <a:gd name="T4" fmla="*/ 10 w 10"/>
                  <a:gd name="T5" fmla="*/ 6 h 11"/>
                  <a:gd name="T6" fmla="*/ 5 w 10"/>
                  <a:gd name="T7" fmla="*/ 6 h 11"/>
                  <a:gd name="T8" fmla="*/ 5 w 10"/>
                  <a:gd name="T9" fmla="*/ 11 h 11"/>
                  <a:gd name="T10" fmla="*/ 0 w 10"/>
                  <a:gd name="T11" fmla="*/ 11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11"/>
                    </a:moveTo>
                    <a:lnTo>
                      <a:pt x="10" y="0"/>
                    </a:lnTo>
                    <a:lnTo>
                      <a:pt x="10" y="6"/>
                    </a:lnTo>
                    <a:lnTo>
                      <a:pt x="5" y="6"/>
                    </a:lnTo>
                    <a:lnTo>
                      <a:pt x="5" y="11"/>
                    </a:lnTo>
                    <a:lnTo>
                      <a:pt x="0" y="11"/>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1" name="Freeform 743"/>
              <p:cNvSpPr>
                <a:spLocks/>
              </p:cNvSpPr>
              <p:nvPr/>
            </p:nvSpPr>
            <p:spPr bwMode="auto">
              <a:xfrm>
                <a:off x="5183" y="2622"/>
                <a:ext cx="5" cy="6"/>
              </a:xfrm>
              <a:custGeom>
                <a:avLst/>
                <a:gdLst>
                  <a:gd name="T0" fmla="*/ 0 w 5"/>
                  <a:gd name="T1" fmla="*/ 6 h 6"/>
                  <a:gd name="T2" fmla="*/ 5 w 5"/>
                  <a:gd name="T3" fmla="*/ 6 h 6"/>
                  <a:gd name="T4" fmla="*/ 5 w 5"/>
                  <a:gd name="T5" fmla="*/ 0 h 6"/>
                  <a:gd name="T6" fmla="*/ 5 w 5"/>
                  <a:gd name="T7" fmla="*/ 6 h 6"/>
                  <a:gd name="T8" fmla="*/ 0 w 5"/>
                  <a:gd name="T9" fmla="*/ 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6"/>
                    </a:moveTo>
                    <a:lnTo>
                      <a:pt x="5" y="6"/>
                    </a:lnTo>
                    <a:lnTo>
                      <a:pt x="5" y="0"/>
                    </a:lnTo>
                    <a:lnTo>
                      <a:pt x="5" y="6"/>
                    </a:lnTo>
                    <a:lnTo>
                      <a:pt x="0"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2" name="Freeform 744"/>
              <p:cNvSpPr>
                <a:spLocks/>
              </p:cNvSpPr>
              <p:nvPr/>
            </p:nvSpPr>
            <p:spPr bwMode="auto">
              <a:xfrm>
                <a:off x="5193" y="2617"/>
                <a:ext cx="5" cy="5"/>
              </a:xfrm>
              <a:custGeom>
                <a:avLst/>
                <a:gdLst>
                  <a:gd name="T0" fmla="*/ 0 w 5"/>
                  <a:gd name="T1" fmla="*/ 5 h 5"/>
                  <a:gd name="T2" fmla="*/ 5 w 5"/>
                  <a:gd name="T3" fmla="*/ 0 h 5"/>
                  <a:gd name="T4" fmla="*/ 0 w 5"/>
                  <a:gd name="T5" fmla="*/ 0 h 5"/>
                  <a:gd name="T6" fmla="*/ 0 w 5"/>
                  <a:gd name="T7" fmla="*/ 5 h 5"/>
                  <a:gd name="T8" fmla="*/ 0 60000 65536"/>
                  <a:gd name="T9" fmla="*/ 0 60000 65536"/>
                  <a:gd name="T10" fmla="*/ 0 60000 65536"/>
                  <a:gd name="T11" fmla="*/ 0 60000 65536"/>
                  <a:gd name="T12" fmla="*/ 0 w 5"/>
                  <a:gd name="T13" fmla="*/ 0 h 5"/>
                  <a:gd name="T14" fmla="*/ 5 w 5"/>
                  <a:gd name="T15" fmla="*/ 5 h 5"/>
                </a:gdLst>
                <a:ahLst/>
                <a:cxnLst>
                  <a:cxn ang="T8">
                    <a:pos x="T0" y="T1"/>
                  </a:cxn>
                  <a:cxn ang="T9">
                    <a:pos x="T2" y="T3"/>
                  </a:cxn>
                  <a:cxn ang="T10">
                    <a:pos x="T4" y="T5"/>
                  </a:cxn>
                  <a:cxn ang="T11">
                    <a:pos x="T6" y="T7"/>
                  </a:cxn>
                </a:cxnLst>
                <a:rect l="T12" t="T13" r="T14" b="T15"/>
                <a:pathLst>
                  <a:path w="5" h="5">
                    <a:moveTo>
                      <a:pt x="0" y="5"/>
                    </a:moveTo>
                    <a:lnTo>
                      <a:pt x="5" y="0"/>
                    </a:lnTo>
                    <a:lnTo>
                      <a:pt x="0" y="0"/>
                    </a:lnTo>
                    <a:lnTo>
                      <a:pt x="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3" name="Freeform 745"/>
              <p:cNvSpPr>
                <a:spLocks/>
              </p:cNvSpPr>
              <p:nvPr/>
            </p:nvSpPr>
            <p:spPr bwMode="auto">
              <a:xfrm>
                <a:off x="5142" y="2633"/>
                <a:ext cx="5" cy="1"/>
              </a:xfrm>
              <a:custGeom>
                <a:avLst/>
                <a:gdLst>
                  <a:gd name="T0" fmla="*/ 5 w 5"/>
                  <a:gd name="T1" fmla="*/ 0 h 1"/>
                  <a:gd name="T2" fmla="*/ 0 w 5"/>
                  <a:gd name="T3" fmla="*/ 0 h 1"/>
                  <a:gd name="T4" fmla="*/ 5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5" y="0"/>
                    </a:moveTo>
                    <a:lnTo>
                      <a:pt x="0" y="0"/>
                    </a:lnTo>
                    <a:lnTo>
                      <a:pt x="5"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4" name="Freeform 746"/>
              <p:cNvSpPr>
                <a:spLocks/>
              </p:cNvSpPr>
              <p:nvPr/>
            </p:nvSpPr>
            <p:spPr bwMode="auto">
              <a:xfrm>
                <a:off x="5137" y="2622"/>
                <a:ext cx="10" cy="6"/>
              </a:xfrm>
              <a:custGeom>
                <a:avLst/>
                <a:gdLst>
                  <a:gd name="T0" fmla="*/ 0 w 10"/>
                  <a:gd name="T1" fmla="*/ 6 h 6"/>
                  <a:gd name="T2" fmla="*/ 10 w 10"/>
                  <a:gd name="T3" fmla="*/ 6 h 6"/>
                  <a:gd name="T4" fmla="*/ 5 w 10"/>
                  <a:gd name="T5" fmla="*/ 0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0" y="6"/>
                    </a:moveTo>
                    <a:lnTo>
                      <a:pt x="10" y="6"/>
                    </a:lnTo>
                    <a:lnTo>
                      <a:pt x="5" y="0"/>
                    </a:lnTo>
                    <a:lnTo>
                      <a:pt x="0"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5" name="Freeform 747"/>
              <p:cNvSpPr>
                <a:spLocks/>
              </p:cNvSpPr>
              <p:nvPr/>
            </p:nvSpPr>
            <p:spPr bwMode="auto">
              <a:xfrm>
                <a:off x="5147" y="2622"/>
                <a:ext cx="15" cy="1"/>
              </a:xfrm>
              <a:custGeom>
                <a:avLst/>
                <a:gdLst>
                  <a:gd name="T0" fmla="*/ 0 w 15"/>
                  <a:gd name="T1" fmla="*/ 0 h 1"/>
                  <a:gd name="T2" fmla="*/ 15 w 15"/>
                  <a:gd name="T3" fmla="*/ 0 h 1"/>
                  <a:gd name="T4" fmla="*/ 0 w 15"/>
                  <a:gd name="T5" fmla="*/ 0 h 1"/>
                  <a:gd name="T6" fmla="*/ 0 60000 65536"/>
                  <a:gd name="T7" fmla="*/ 0 60000 65536"/>
                  <a:gd name="T8" fmla="*/ 0 60000 65536"/>
                  <a:gd name="T9" fmla="*/ 0 w 15"/>
                  <a:gd name="T10" fmla="*/ 0 h 1"/>
                  <a:gd name="T11" fmla="*/ 15 w 15"/>
                  <a:gd name="T12" fmla="*/ 1 h 1"/>
                </a:gdLst>
                <a:ahLst/>
                <a:cxnLst>
                  <a:cxn ang="T6">
                    <a:pos x="T0" y="T1"/>
                  </a:cxn>
                  <a:cxn ang="T7">
                    <a:pos x="T2" y="T3"/>
                  </a:cxn>
                  <a:cxn ang="T8">
                    <a:pos x="T4" y="T5"/>
                  </a:cxn>
                </a:cxnLst>
                <a:rect l="T9" t="T10" r="T11" b="T12"/>
                <a:pathLst>
                  <a:path w="15" h="1">
                    <a:moveTo>
                      <a:pt x="0" y="0"/>
                    </a:move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6" name="Freeform 748"/>
              <p:cNvSpPr>
                <a:spLocks/>
              </p:cNvSpPr>
              <p:nvPr/>
            </p:nvSpPr>
            <p:spPr bwMode="auto">
              <a:xfrm>
                <a:off x="5157" y="2617"/>
                <a:ext cx="16" cy="5"/>
              </a:xfrm>
              <a:custGeom>
                <a:avLst/>
                <a:gdLst>
                  <a:gd name="T0" fmla="*/ 0 w 16"/>
                  <a:gd name="T1" fmla="*/ 0 h 5"/>
                  <a:gd name="T2" fmla="*/ 5 w 16"/>
                  <a:gd name="T3" fmla="*/ 0 h 5"/>
                  <a:gd name="T4" fmla="*/ 5 w 16"/>
                  <a:gd name="T5" fmla="*/ 5 h 5"/>
                  <a:gd name="T6" fmla="*/ 11 w 16"/>
                  <a:gd name="T7" fmla="*/ 5 h 5"/>
                  <a:gd name="T8" fmla="*/ 16 w 16"/>
                  <a:gd name="T9" fmla="*/ 0 h 5"/>
                  <a:gd name="T10" fmla="*/ 0 w 16"/>
                  <a:gd name="T11" fmla="*/ 0 h 5"/>
                  <a:gd name="T12" fmla="*/ 0 60000 65536"/>
                  <a:gd name="T13" fmla="*/ 0 60000 65536"/>
                  <a:gd name="T14" fmla="*/ 0 60000 65536"/>
                  <a:gd name="T15" fmla="*/ 0 60000 65536"/>
                  <a:gd name="T16" fmla="*/ 0 60000 65536"/>
                  <a:gd name="T17" fmla="*/ 0 60000 65536"/>
                  <a:gd name="T18" fmla="*/ 0 w 16"/>
                  <a:gd name="T19" fmla="*/ 0 h 5"/>
                  <a:gd name="T20" fmla="*/ 16 w 16"/>
                  <a:gd name="T21" fmla="*/ 5 h 5"/>
                </a:gdLst>
                <a:ahLst/>
                <a:cxnLst>
                  <a:cxn ang="T12">
                    <a:pos x="T0" y="T1"/>
                  </a:cxn>
                  <a:cxn ang="T13">
                    <a:pos x="T2" y="T3"/>
                  </a:cxn>
                  <a:cxn ang="T14">
                    <a:pos x="T4" y="T5"/>
                  </a:cxn>
                  <a:cxn ang="T15">
                    <a:pos x="T6" y="T7"/>
                  </a:cxn>
                  <a:cxn ang="T16">
                    <a:pos x="T8" y="T9"/>
                  </a:cxn>
                  <a:cxn ang="T17">
                    <a:pos x="T10" y="T11"/>
                  </a:cxn>
                </a:cxnLst>
                <a:rect l="T18" t="T19" r="T20" b="T21"/>
                <a:pathLst>
                  <a:path w="16" h="5">
                    <a:moveTo>
                      <a:pt x="0" y="0"/>
                    </a:moveTo>
                    <a:lnTo>
                      <a:pt x="5" y="0"/>
                    </a:lnTo>
                    <a:lnTo>
                      <a:pt x="5" y="5"/>
                    </a:lnTo>
                    <a:lnTo>
                      <a:pt x="11" y="5"/>
                    </a:lnTo>
                    <a:lnTo>
                      <a:pt x="16"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7" name="Freeform 749"/>
              <p:cNvSpPr>
                <a:spLocks/>
              </p:cNvSpPr>
              <p:nvPr/>
            </p:nvSpPr>
            <p:spPr bwMode="auto">
              <a:xfrm>
                <a:off x="5168" y="2612"/>
                <a:ext cx="15" cy="5"/>
              </a:xfrm>
              <a:custGeom>
                <a:avLst/>
                <a:gdLst>
                  <a:gd name="T0" fmla="*/ 0 w 15"/>
                  <a:gd name="T1" fmla="*/ 0 h 5"/>
                  <a:gd name="T2" fmla="*/ 5 w 15"/>
                  <a:gd name="T3" fmla="*/ 0 h 5"/>
                  <a:gd name="T4" fmla="*/ 5 w 15"/>
                  <a:gd name="T5" fmla="*/ 5 h 5"/>
                  <a:gd name="T6" fmla="*/ 10 w 15"/>
                  <a:gd name="T7" fmla="*/ 5 h 5"/>
                  <a:gd name="T8" fmla="*/ 15 w 15"/>
                  <a:gd name="T9" fmla="*/ 0 h 5"/>
                  <a:gd name="T10" fmla="*/ 0 w 15"/>
                  <a:gd name="T11" fmla="*/ 0 h 5"/>
                  <a:gd name="T12" fmla="*/ 0 60000 65536"/>
                  <a:gd name="T13" fmla="*/ 0 60000 65536"/>
                  <a:gd name="T14" fmla="*/ 0 60000 65536"/>
                  <a:gd name="T15" fmla="*/ 0 60000 65536"/>
                  <a:gd name="T16" fmla="*/ 0 60000 65536"/>
                  <a:gd name="T17" fmla="*/ 0 60000 65536"/>
                  <a:gd name="T18" fmla="*/ 0 w 15"/>
                  <a:gd name="T19" fmla="*/ 0 h 5"/>
                  <a:gd name="T20" fmla="*/ 15 w 15"/>
                  <a:gd name="T21" fmla="*/ 5 h 5"/>
                </a:gdLst>
                <a:ahLst/>
                <a:cxnLst>
                  <a:cxn ang="T12">
                    <a:pos x="T0" y="T1"/>
                  </a:cxn>
                  <a:cxn ang="T13">
                    <a:pos x="T2" y="T3"/>
                  </a:cxn>
                  <a:cxn ang="T14">
                    <a:pos x="T4" y="T5"/>
                  </a:cxn>
                  <a:cxn ang="T15">
                    <a:pos x="T6" y="T7"/>
                  </a:cxn>
                  <a:cxn ang="T16">
                    <a:pos x="T8" y="T9"/>
                  </a:cxn>
                  <a:cxn ang="T17">
                    <a:pos x="T10" y="T11"/>
                  </a:cxn>
                </a:cxnLst>
                <a:rect l="T18" t="T19" r="T20" b="T21"/>
                <a:pathLst>
                  <a:path w="15" h="5">
                    <a:moveTo>
                      <a:pt x="0" y="0"/>
                    </a:moveTo>
                    <a:lnTo>
                      <a:pt x="5" y="0"/>
                    </a:lnTo>
                    <a:lnTo>
                      <a:pt x="5" y="5"/>
                    </a:lnTo>
                    <a:lnTo>
                      <a:pt x="10" y="5"/>
                    </a:lnTo>
                    <a:lnTo>
                      <a:pt x="1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18" name="Rectangle 750"/>
              <p:cNvSpPr>
                <a:spLocks noChangeArrowheads="1"/>
              </p:cNvSpPr>
              <p:nvPr/>
            </p:nvSpPr>
            <p:spPr bwMode="auto">
              <a:xfrm>
                <a:off x="5178" y="2607"/>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819" name="Rectangle 751"/>
              <p:cNvSpPr>
                <a:spLocks noChangeArrowheads="1"/>
              </p:cNvSpPr>
              <p:nvPr/>
            </p:nvSpPr>
            <p:spPr bwMode="auto">
              <a:xfrm>
                <a:off x="5188" y="2602"/>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820" name="Freeform 752"/>
              <p:cNvSpPr>
                <a:spLocks/>
              </p:cNvSpPr>
              <p:nvPr/>
            </p:nvSpPr>
            <p:spPr bwMode="auto">
              <a:xfrm>
                <a:off x="5193" y="2602"/>
                <a:ext cx="10" cy="5"/>
              </a:xfrm>
              <a:custGeom>
                <a:avLst/>
                <a:gdLst>
                  <a:gd name="T0" fmla="*/ 0 w 10"/>
                  <a:gd name="T1" fmla="*/ 0 h 5"/>
                  <a:gd name="T2" fmla="*/ 5 w 10"/>
                  <a:gd name="T3" fmla="*/ 0 h 5"/>
                  <a:gd name="T4" fmla="*/ 5 w 10"/>
                  <a:gd name="T5" fmla="*/ 5 h 5"/>
                  <a:gd name="T6" fmla="*/ 10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0"/>
                    </a:lnTo>
                    <a:lnTo>
                      <a:pt x="5" y="5"/>
                    </a:lnTo>
                    <a:lnTo>
                      <a:pt x="10"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21" name="Freeform 753"/>
              <p:cNvSpPr>
                <a:spLocks/>
              </p:cNvSpPr>
              <p:nvPr/>
            </p:nvSpPr>
            <p:spPr bwMode="auto">
              <a:xfrm>
                <a:off x="5234" y="2473"/>
                <a:ext cx="76" cy="52"/>
              </a:xfrm>
              <a:custGeom>
                <a:avLst/>
                <a:gdLst>
                  <a:gd name="T0" fmla="*/ 5 w 76"/>
                  <a:gd name="T1" fmla="*/ 11 h 52"/>
                  <a:gd name="T2" fmla="*/ 5 w 76"/>
                  <a:gd name="T3" fmla="*/ 6 h 52"/>
                  <a:gd name="T4" fmla="*/ 15 w 76"/>
                  <a:gd name="T5" fmla="*/ 6 h 52"/>
                  <a:gd name="T6" fmla="*/ 20 w 76"/>
                  <a:gd name="T7" fmla="*/ 0 h 52"/>
                  <a:gd name="T8" fmla="*/ 25 w 76"/>
                  <a:gd name="T9" fmla="*/ 6 h 52"/>
                  <a:gd name="T10" fmla="*/ 51 w 76"/>
                  <a:gd name="T11" fmla="*/ 6 h 52"/>
                  <a:gd name="T12" fmla="*/ 51 w 76"/>
                  <a:gd name="T13" fmla="*/ 11 h 52"/>
                  <a:gd name="T14" fmla="*/ 56 w 76"/>
                  <a:gd name="T15" fmla="*/ 11 h 52"/>
                  <a:gd name="T16" fmla="*/ 66 w 76"/>
                  <a:gd name="T17" fmla="*/ 21 h 52"/>
                  <a:gd name="T18" fmla="*/ 66 w 76"/>
                  <a:gd name="T19" fmla="*/ 26 h 52"/>
                  <a:gd name="T20" fmla="*/ 71 w 76"/>
                  <a:gd name="T21" fmla="*/ 26 h 52"/>
                  <a:gd name="T22" fmla="*/ 66 w 76"/>
                  <a:gd name="T23" fmla="*/ 26 h 52"/>
                  <a:gd name="T24" fmla="*/ 71 w 76"/>
                  <a:gd name="T25" fmla="*/ 31 h 52"/>
                  <a:gd name="T26" fmla="*/ 71 w 76"/>
                  <a:gd name="T27" fmla="*/ 42 h 52"/>
                  <a:gd name="T28" fmla="*/ 76 w 76"/>
                  <a:gd name="T29" fmla="*/ 42 h 52"/>
                  <a:gd name="T30" fmla="*/ 76 w 76"/>
                  <a:gd name="T31" fmla="*/ 47 h 52"/>
                  <a:gd name="T32" fmla="*/ 71 w 76"/>
                  <a:gd name="T33" fmla="*/ 47 h 52"/>
                  <a:gd name="T34" fmla="*/ 71 w 76"/>
                  <a:gd name="T35" fmla="*/ 52 h 52"/>
                  <a:gd name="T36" fmla="*/ 66 w 76"/>
                  <a:gd name="T37" fmla="*/ 52 h 52"/>
                  <a:gd name="T38" fmla="*/ 66 w 76"/>
                  <a:gd name="T39" fmla="*/ 47 h 52"/>
                  <a:gd name="T40" fmla="*/ 66 w 76"/>
                  <a:gd name="T41" fmla="*/ 52 h 52"/>
                  <a:gd name="T42" fmla="*/ 56 w 76"/>
                  <a:gd name="T43" fmla="*/ 52 h 52"/>
                  <a:gd name="T44" fmla="*/ 61 w 76"/>
                  <a:gd name="T45" fmla="*/ 52 h 52"/>
                  <a:gd name="T46" fmla="*/ 41 w 76"/>
                  <a:gd name="T47" fmla="*/ 52 h 52"/>
                  <a:gd name="T48" fmla="*/ 36 w 76"/>
                  <a:gd name="T49" fmla="*/ 47 h 52"/>
                  <a:gd name="T50" fmla="*/ 36 w 76"/>
                  <a:gd name="T51" fmla="*/ 52 h 52"/>
                  <a:gd name="T52" fmla="*/ 36 w 76"/>
                  <a:gd name="T53" fmla="*/ 47 h 52"/>
                  <a:gd name="T54" fmla="*/ 30 w 76"/>
                  <a:gd name="T55" fmla="*/ 47 h 52"/>
                  <a:gd name="T56" fmla="*/ 25 w 76"/>
                  <a:gd name="T57" fmla="*/ 42 h 52"/>
                  <a:gd name="T58" fmla="*/ 20 w 76"/>
                  <a:gd name="T59" fmla="*/ 42 h 52"/>
                  <a:gd name="T60" fmla="*/ 20 w 76"/>
                  <a:gd name="T61" fmla="*/ 36 h 52"/>
                  <a:gd name="T62" fmla="*/ 15 w 76"/>
                  <a:gd name="T63" fmla="*/ 36 h 52"/>
                  <a:gd name="T64" fmla="*/ 10 w 76"/>
                  <a:gd name="T65" fmla="*/ 31 h 52"/>
                  <a:gd name="T66" fmla="*/ 10 w 76"/>
                  <a:gd name="T67" fmla="*/ 26 h 52"/>
                  <a:gd name="T68" fmla="*/ 10 w 76"/>
                  <a:gd name="T69" fmla="*/ 31 h 52"/>
                  <a:gd name="T70" fmla="*/ 10 w 76"/>
                  <a:gd name="T71" fmla="*/ 26 h 52"/>
                  <a:gd name="T72" fmla="*/ 5 w 76"/>
                  <a:gd name="T73" fmla="*/ 26 h 52"/>
                  <a:gd name="T74" fmla="*/ 5 w 76"/>
                  <a:gd name="T75" fmla="*/ 21 h 52"/>
                  <a:gd name="T76" fmla="*/ 0 w 76"/>
                  <a:gd name="T77" fmla="*/ 16 h 52"/>
                  <a:gd name="T78" fmla="*/ 0 w 76"/>
                  <a:gd name="T79" fmla="*/ 11 h 52"/>
                  <a:gd name="T80" fmla="*/ 5 w 76"/>
                  <a:gd name="T81" fmla="*/ 11 h 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
                  <a:gd name="T124" fmla="*/ 0 h 52"/>
                  <a:gd name="T125" fmla="*/ 76 w 76"/>
                  <a:gd name="T126" fmla="*/ 52 h 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 h="52">
                    <a:moveTo>
                      <a:pt x="5" y="11"/>
                    </a:moveTo>
                    <a:lnTo>
                      <a:pt x="5" y="6"/>
                    </a:lnTo>
                    <a:lnTo>
                      <a:pt x="15" y="6"/>
                    </a:lnTo>
                    <a:lnTo>
                      <a:pt x="20" y="0"/>
                    </a:lnTo>
                    <a:lnTo>
                      <a:pt x="25" y="6"/>
                    </a:lnTo>
                    <a:lnTo>
                      <a:pt x="51" y="6"/>
                    </a:lnTo>
                    <a:lnTo>
                      <a:pt x="51" y="11"/>
                    </a:lnTo>
                    <a:lnTo>
                      <a:pt x="56" y="11"/>
                    </a:lnTo>
                    <a:lnTo>
                      <a:pt x="66" y="21"/>
                    </a:lnTo>
                    <a:lnTo>
                      <a:pt x="66" y="26"/>
                    </a:lnTo>
                    <a:lnTo>
                      <a:pt x="71" y="26"/>
                    </a:lnTo>
                    <a:lnTo>
                      <a:pt x="66" y="26"/>
                    </a:lnTo>
                    <a:lnTo>
                      <a:pt x="71" y="31"/>
                    </a:lnTo>
                    <a:lnTo>
                      <a:pt x="71" y="42"/>
                    </a:lnTo>
                    <a:lnTo>
                      <a:pt x="76" y="42"/>
                    </a:lnTo>
                    <a:lnTo>
                      <a:pt x="76" y="47"/>
                    </a:lnTo>
                    <a:lnTo>
                      <a:pt x="71" y="47"/>
                    </a:lnTo>
                    <a:lnTo>
                      <a:pt x="71" y="52"/>
                    </a:lnTo>
                    <a:lnTo>
                      <a:pt x="66" y="52"/>
                    </a:lnTo>
                    <a:lnTo>
                      <a:pt x="66" y="47"/>
                    </a:lnTo>
                    <a:lnTo>
                      <a:pt x="66" y="52"/>
                    </a:lnTo>
                    <a:lnTo>
                      <a:pt x="56" y="52"/>
                    </a:lnTo>
                    <a:lnTo>
                      <a:pt x="61" y="52"/>
                    </a:lnTo>
                    <a:lnTo>
                      <a:pt x="41" y="52"/>
                    </a:lnTo>
                    <a:lnTo>
                      <a:pt x="36" y="47"/>
                    </a:lnTo>
                    <a:lnTo>
                      <a:pt x="36" y="52"/>
                    </a:lnTo>
                    <a:lnTo>
                      <a:pt x="36" y="47"/>
                    </a:lnTo>
                    <a:lnTo>
                      <a:pt x="30" y="47"/>
                    </a:lnTo>
                    <a:lnTo>
                      <a:pt x="25" y="42"/>
                    </a:lnTo>
                    <a:lnTo>
                      <a:pt x="20" y="42"/>
                    </a:lnTo>
                    <a:lnTo>
                      <a:pt x="20" y="36"/>
                    </a:lnTo>
                    <a:lnTo>
                      <a:pt x="15" y="36"/>
                    </a:lnTo>
                    <a:lnTo>
                      <a:pt x="10" y="31"/>
                    </a:lnTo>
                    <a:lnTo>
                      <a:pt x="10" y="26"/>
                    </a:lnTo>
                    <a:lnTo>
                      <a:pt x="10" y="31"/>
                    </a:lnTo>
                    <a:lnTo>
                      <a:pt x="10" y="26"/>
                    </a:lnTo>
                    <a:lnTo>
                      <a:pt x="5" y="26"/>
                    </a:lnTo>
                    <a:lnTo>
                      <a:pt x="5" y="21"/>
                    </a:lnTo>
                    <a:lnTo>
                      <a:pt x="0" y="16"/>
                    </a:lnTo>
                    <a:lnTo>
                      <a:pt x="0" y="11"/>
                    </a:lnTo>
                    <a:lnTo>
                      <a:pt x="5" y="11"/>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7822" name="Freeform 754"/>
              <p:cNvSpPr>
                <a:spLocks/>
              </p:cNvSpPr>
              <p:nvPr/>
            </p:nvSpPr>
            <p:spPr bwMode="auto">
              <a:xfrm>
                <a:off x="5249" y="2479"/>
                <a:ext cx="51" cy="15"/>
              </a:xfrm>
              <a:custGeom>
                <a:avLst/>
                <a:gdLst>
                  <a:gd name="T0" fmla="*/ 36 w 51"/>
                  <a:gd name="T1" fmla="*/ 5 h 15"/>
                  <a:gd name="T2" fmla="*/ 26 w 51"/>
                  <a:gd name="T3" fmla="*/ 5 h 15"/>
                  <a:gd name="T4" fmla="*/ 21 w 51"/>
                  <a:gd name="T5" fmla="*/ 0 h 15"/>
                  <a:gd name="T6" fmla="*/ 15 w 51"/>
                  <a:gd name="T7" fmla="*/ 5 h 15"/>
                  <a:gd name="T8" fmla="*/ 10 w 51"/>
                  <a:gd name="T9" fmla="*/ 0 h 15"/>
                  <a:gd name="T10" fmla="*/ 0 w 51"/>
                  <a:gd name="T11" fmla="*/ 0 h 15"/>
                  <a:gd name="T12" fmla="*/ 36 w 51"/>
                  <a:gd name="T13" fmla="*/ 0 h 15"/>
                  <a:gd name="T14" fmla="*/ 36 w 51"/>
                  <a:gd name="T15" fmla="*/ 5 h 15"/>
                  <a:gd name="T16" fmla="*/ 41 w 51"/>
                  <a:gd name="T17" fmla="*/ 5 h 15"/>
                  <a:gd name="T18" fmla="*/ 41 w 51"/>
                  <a:gd name="T19" fmla="*/ 10 h 15"/>
                  <a:gd name="T20" fmla="*/ 46 w 51"/>
                  <a:gd name="T21" fmla="*/ 10 h 15"/>
                  <a:gd name="T22" fmla="*/ 51 w 51"/>
                  <a:gd name="T23" fmla="*/ 15 h 15"/>
                  <a:gd name="T24" fmla="*/ 46 w 51"/>
                  <a:gd name="T25" fmla="*/ 15 h 15"/>
                  <a:gd name="T26" fmla="*/ 46 w 51"/>
                  <a:gd name="T27" fmla="*/ 10 h 15"/>
                  <a:gd name="T28" fmla="*/ 36 w 51"/>
                  <a:gd name="T29" fmla="*/ 10 h 15"/>
                  <a:gd name="T30" fmla="*/ 36 w 51"/>
                  <a:gd name="T31" fmla="*/ 5 h 1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1"/>
                  <a:gd name="T49" fmla="*/ 0 h 15"/>
                  <a:gd name="T50" fmla="*/ 51 w 51"/>
                  <a:gd name="T51" fmla="*/ 15 h 1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1" h="15">
                    <a:moveTo>
                      <a:pt x="36" y="5"/>
                    </a:moveTo>
                    <a:lnTo>
                      <a:pt x="26" y="5"/>
                    </a:lnTo>
                    <a:lnTo>
                      <a:pt x="21" y="0"/>
                    </a:lnTo>
                    <a:lnTo>
                      <a:pt x="15" y="5"/>
                    </a:lnTo>
                    <a:lnTo>
                      <a:pt x="10" y="0"/>
                    </a:lnTo>
                    <a:lnTo>
                      <a:pt x="0" y="0"/>
                    </a:lnTo>
                    <a:lnTo>
                      <a:pt x="36" y="0"/>
                    </a:lnTo>
                    <a:lnTo>
                      <a:pt x="36" y="5"/>
                    </a:lnTo>
                    <a:lnTo>
                      <a:pt x="41" y="5"/>
                    </a:lnTo>
                    <a:lnTo>
                      <a:pt x="41" y="10"/>
                    </a:lnTo>
                    <a:lnTo>
                      <a:pt x="46" y="10"/>
                    </a:lnTo>
                    <a:lnTo>
                      <a:pt x="51" y="15"/>
                    </a:lnTo>
                    <a:lnTo>
                      <a:pt x="46" y="15"/>
                    </a:lnTo>
                    <a:lnTo>
                      <a:pt x="46" y="10"/>
                    </a:lnTo>
                    <a:lnTo>
                      <a:pt x="36" y="10"/>
                    </a:lnTo>
                    <a:lnTo>
                      <a:pt x="36" y="5"/>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7823" name="Freeform 755"/>
              <p:cNvSpPr>
                <a:spLocks/>
              </p:cNvSpPr>
              <p:nvPr/>
            </p:nvSpPr>
            <p:spPr bwMode="auto">
              <a:xfrm>
                <a:off x="5239" y="2484"/>
                <a:ext cx="51" cy="36"/>
              </a:xfrm>
              <a:custGeom>
                <a:avLst/>
                <a:gdLst>
                  <a:gd name="T0" fmla="*/ 36 w 51"/>
                  <a:gd name="T1" fmla="*/ 31 h 36"/>
                  <a:gd name="T2" fmla="*/ 36 w 51"/>
                  <a:gd name="T3" fmla="*/ 25 h 36"/>
                  <a:gd name="T4" fmla="*/ 25 w 51"/>
                  <a:gd name="T5" fmla="*/ 25 h 36"/>
                  <a:gd name="T6" fmla="*/ 25 w 51"/>
                  <a:gd name="T7" fmla="*/ 20 h 36"/>
                  <a:gd name="T8" fmla="*/ 20 w 51"/>
                  <a:gd name="T9" fmla="*/ 20 h 36"/>
                  <a:gd name="T10" fmla="*/ 20 w 51"/>
                  <a:gd name="T11" fmla="*/ 15 h 36"/>
                  <a:gd name="T12" fmla="*/ 10 w 51"/>
                  <a:gd name="T13" fmla="*/ 15 h 36"/>
                  <a:gd name="T14" fmla="*/ 10 w 51"/>
                  <a:gd name="T15" fmla="*/ 10 h 36"/>
                  <a:gd name="T16" fmla="*/ 5 w 51"/>
                  <a:gd name="T17" fmla="*/ 10 h 36"/>
                  <a:gd name="T18" fmla="*/ 5 w 51"/>
                  <a:gd name="T19" fmla="*/ 15 h 36"/>
                  <a:gd name="T20" fmla="*/ 5 w 51"/>
                  <a:gd name="T21" fmla="*/ 5 h 36"/>
                  <a:gd name="T22" fmla="*/ 5 w 51"/>
                  <a:gd name="T23" fmla="*/ 10 h 36"/>
                  <a:gd name="T24" fmla="*/ 0 w 51"/>
                  <a:gd name="T25" fmla="*/ 10 h 36"/>
                  <a:gd name="T26" fmla="*/ 0 w 51"/>
                  <a:gd name="T27" fmla="*/ 0 h 36"/>
                  <a:gd name="T28" fmla="*/ 5 w 51"/>
                  <a:gd name="T29" fmla="*/ 0 h 36"/>
                  <a:gd name="T30" fmla="*/ 5 w 51"/>
                  <a:gd name="T31" fmla="*/ 5 h 36"/>
                  <a:gd name="T32" fmla="*/ 10 w 51"/>
                  <a:gd name="T33" fmla="*/ 5 h 36"/>
                  <a:gd name="T34" fmla="*/ 10 w 51"/>
                  <a:gd name="T35" fmla="*/ 10 h 36"/>
                  <a:gd name="T36" fmla="*/ 15 w 51"/>
                  <a:gd name="T37" fmla="*/ 10 h 36"/>
                  <a:gd name="T38" fmla="*/ 20 w 51"/>
                  <a:gd name="T39" fmla="*/ 15 h 36"/>
                  <a:gd name="T40" fmla="*/ 25 w 51"/>
                  <a:gd name="T41" fmla="*/ 15 h 36"/>
                  <a:gd name="T42" fmla="*/ 25 w 51"/>
                  <a:gd name="T43" fmla="*/ 20 h 36"/>
                  <a:gd name="T44" fmla="*/ 36 w 51"/>
                  <a:gd name="T45" fmla="*/ 20 h 36"/>
                  <a:gd name="T46" fmla="*/ 36 w 51"/>
                  <a:gd name="T47" fmla="*/ 25 h 36"/>
                  <a:gd name="T48" fmla="*/ 41 w 51"/>
                  <a:gd name="T49" fmla="*/ 25 h 36"/>
                  <a:gd name="T50" fmla="*/ 46 w 51"/>
                  <a:gd name="T51" fmla="*/ 31 h 36"/>
                  <a:gd name="T52" fmla="*/ 51 w 51"/>
                  <a:gd name="T53" fmla="*/ 31 h 36"/>
                  <a:gd name="T54" fmla="*/ 51 w 51"/>
                  <a:gd name="T55" fmla="*/ 36 h 36"/>
                  <a:gd name="T56" fmla="*/ 51 w 51"/>
                  <a:gd name="T57" fmla="*/ 31 h 36"/>
                  <a:gd name="T58" fmla="*/ 41 w 51"/>
                  <a:gd name="T59" fmla="*/ 31 h 36"/>
                  <a:gd name="T60" fmla="*/ 41 w 51"/>
                  <a:gd name="T61" fmla="*/ 25 h 36"/>
                  <a:gd name="T62" fmla="*/ 36 w 51"/>
                  <a:gd name="T63" fmla="*/ 31 h 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
                  <a:gd name="T97" fmla="*/ 0 h 36"/>
                  <a:gd name="T98" fmla="*/ 51 w 51"/>
                  <a:gd name="T99" fmla="*/ 36 h 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 h="36">
                    <a:moveTo>
                      <a:pt x="36" y="31"/>
                    </a:moveTo>
                    <a:lnTo>
                      <a:pt x="36" y="25"/>
                    </a:lnTo>
                    <a:lnTo>
                      <a:pt x="25" y="25"/>
                    </a:lnTo>
                    <a:lnTo>
                      <a:pt x="25" y="20"/>
                    </a:lnTo>
                    <a:lnTo>
                      <a:pt x="20" y="20"/>
                    </a:lnTo>
                    <a:lnTo>
                      <a:pt x="20" y="15"/>
                    </a:lnTo>
                    <a:lnTo>
                      <a:pt x="10" y="15"/>
                    </a:lnTo>
                    <a:lnTo>
                      <a:pt x="10" y="10"/>
                    </a:lnTo>
                    <a:lnTo>
                      <a:pt x="5" y="10"/>
                    </a:lnTo>
                    <a:lnTo>
                      <a:pt x="5" y="15"/>
                    </a:lnTo>
                    <a:lnTo>
                      <a:pt x="5" y="5"/>
                    </a:lnTo>
                    <a:lnTo>
                      <a:pt x="5" y="10"/>
                    </a:lnTo>
                    <a:lnTo>
                      <a:pt x="0" y="10"/>
                    </a:lnTo>
                    <a:lnTo>
                      <a:pt x="0" y="0"/>
                    </a:lnTo>
                    <a:lnTo>
                      <a:pt x="5" y="0"/>
                    </a:lnTo>
                    <a:lnTo>
                      <a:pt x="5" y="5"/>
                    </a:lnTo>
                    <a:lnTo>
                      <a:pt x="10" y="5"/>
                    </a:lnTo>
                    <a:lnTo>
                      <a:pt x="10" y="10"/>
                    </a:lnTo>
                    <a:lnTo>
                      <a:pt x="15" y="10"/>
                    </a:lnTo>
                    <a:lnTo>
                      <a:pt x="20" y="15"/>
                    </a:lnTo>
                    <a:lnTo>
                      <a:pt x="25" y="15"/>
                    </a:lnTo>
                    <a:lnTo>
                      <a:pt x="25" y="20"/>
                    </a:lnTo>
                    <a:lnTo>
                      <a:pt x="36" y="20"/>
                    </a:lnTo>
                    <a:lnTo>
                      <a:pt x="36" y="25"/>
                    </a:lnTo>
                    <a:lnTo>
                      <a:pt x="41" y="25"/>
                    </a:lnTo>
                    <a:lnTo>
                      <a:pt x="46" y="31"/>
                    </a:lnTo>
                    <a:lnTo>
                      <a:pt x="51" y="31"/>
                    </a:lnTo>
                    <a:lnTo>
                      <a:pt x="51" y="36"/>
                    </a:lnTo>
                    <a:lnTo>
                      <a:pt x="51" y="31"/>
                    </a:lnTo>
                    <a:lnTo>
                      <a:pt x="41" y="31"/>
                    </a:lnTo>
                    <a:lnTo>
                      <a:pt x="41" y="25"/>
                    </a:lnTo>
                    <a:lnTo>
                      <a:pt x="36" y="31"/>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7824" name="Freeform 756"/>
              <p:cNvSpPr>
                <a:spLocks/>
              </p:cNvSpPr>
              <p:nvPr/>
            </p:nvSpPr>
            <p:spPr bwMode="auto">
              <a:xfrm>
                <a:off x="5239" y="2484"/>
                <a:ext cx="25" cy="15"/>
              </a:xfrm>
              <a:custGeom>
                <a:avLst/>
                <a:gdLst>
                  <a:gd name="T0" fmla="*/ 0 w 25"/>
                  <a:gd name="T1" fmla="*/ 0 h 15"/>
                  <a:gd name="T2" fmla="*/ 10 w 25"/>
                  <a:gd name="T3" fmla="*/ 10 h 15"/>
                  <a:gd name="T4" fmla="*/ 15 w 25"/>
                  <a:gd name="T5" fmla="*/ 10 h 15"/>
                  <a:gd name="T6" fmla="*/ 15 w 25"/>
                  <a:gd name="T7" fmla="*/ 15 h 15"/>
                  <a:gd name="T8" fmla="*/ 25 w 25"/>
                  <a:gd name="T9" fmla="*/ 15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0" y="0"/>
                    </a:moveTo>
                    <a:lnTo>
                      <a:pt x="10" y="10"/>
                    </a:lnTo>
                    <a:lnTo>
                      <a:pt x="15" y="10"/>
                    </a:lnTo>
                    <a:lnTo>
                      <a:pt x="15" y="15"/>
                    </a:lnTo>
                    <a:lnTo>
                      <a:pt x="25" y="15"/>
                    </a:lnTo>
                  </a:path>
                </a:pathLst>
              </a:custGeom>
              <a:noFill/>
              <a:ln w="7938">
                <a:solidFill>
                  <a:srgbClr val="008C00"/>
                </a:solidFill>
                <a:round/>
                <a:headEnd/>
                <a:tailEnd/>
              </a:ln>
            </p:spPr>
            <p:txBody>
              <a:bodyPr/>
              <a:lstStyle/>
              <a:p>
                <a:endParaRPr lang="es-ES_tradnl">
                  <a:solidFill>
                    <a:srgbClr val="000000"/>
                  </a:solidFill>
                </a:endParaRPr>
              </a:p>
            </p:txBody>
          </p:sp>
          <p:sp>
            <p:nvSpPr>
              <p:cNvPr id="497825" name="Freeform 757"/>
              <p:cNvSpPr>
                <a:spLocks/>
              </p:cNvSpPr>
              <p:nvPr/>
            </p:nvSpPr>
            <p:spPr bwMode="auto">
              <a:xfrm>
                <a:off x="5264" y="2499"/>
                <a:ext cx="26" cy="16"/>
              </a:xfrm>
              <a:custGeom>
                <a:avLst/>
                <a:gdLst>
                  <a:gd name="T0" fmla="*/ 0 w 26"/>
                  <a:gd name="T1" fmla="*/ 0 h 16"/>
                  <a:gd name="T2" fmla="*/ 0 w 26"/>
                  <a:gd name="T3" fmla="*/ 5 h 16"/>
                  <a:gd name="T4" fmla="*/ 6 w 26"/>
                  <a:gd name="T5" fmla="*/ 5 h 16"/>
                  <a:gd name="T6" fmla="*/ 11 w 26"/>
                  <a:gd name="T7" fmla="*/ 10 h 16"/>
                  <a:gd name="T8" fmla="*/ 16 w 26"/>
                  <a:gd name="T9" fmla="*/ 10 h 16"/>
                  <a:gd name="T10" fmla="*/ 21 w 26"/>
                  <a:gd name="T11" fmla="*/ 16 h 16"/>
                  <a:gd name="T12" fmla="*/ 26 w 26"/>
                  <a:gd name="T13" fmla="*/ 16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0" y="0"/>
                    </a:moveTo>
                    <a:lnTo>
                      <a:pt x="0" y="5"/>
                    </a:lnTo>
                    <a:lnTo>
                      <a:pt x="6" y="5"/>
                    </a:lnTo>
                    <a:lnTo>
                      <a:pt x="11" y="10"/>
                    </a:lnTo>
                    <a:lnTo>
                      <a:pt x="16" y="10"/>
                    </a:lnTo>
                    <a:lnTo>
                      <a:pt x="21" y="16"/>
                    </a:lnTo>
                    <a:lnTo>
                      <a:pt x="26" y="16"/>
                    </a:lnTo>
                  </a:path>
                </a:pathLst>
              </a:custGeom>
              <a:noFill/>
              <a:ln w="7938">
                <a:solidFill>
                  <a:srgbClr val="008C00"/>
                </a:solidFill>
                <a:round/>
                <a:headEnd/>
                <a:tailEnd/>
              </a:ln>
            </p:spPr>
            <p:txBody>
              <a:bodyPr/>
              <a:lstStyle/>
              <a:p>
                <a:endParaRPr lang="es-ES_tradnl">
                  <a:solidFill>
                    <a:srgbClr val="000000"/>
                  </a:solidFill>
                </a:endParaRPr>
              </a:p>
            </p:txBody>
          </p:sp>
          <p:sp>
            <p:nvSpPr>
              <p:cNvPr id="497826" name="Freeform 758"/>
              <p:cNvSpPr>
                <a:spLocks/>
              </p:cNvSpPr>
              <p:nvPr/>
            </p:nvSpPr>
            <p:spPr bwMode="auto">
              <a:xfrm>
                <a:off x="5290" y="2515"/>
                <a:ext cx="20" cy="5"/>
              </a:xfrm>
              <a:custGeom>
                <a:avLst/>
                <a:gdLst>
                  <a:gd name="T0" fmla="*/ 0 w 20"/>
                  <a:gd name="T1" fmla="*/ 0 h 5"/>
                  <a:gd name="T2" fmla="*/ 5 w 20"/>
                  <a:gd name="T3" fmla="*/ 0 h 5"/>
                  <a:gd name="T4" fmla="*/ 10 w 20"/>
                  <a:gd name="T5" fmla="*/ 5 h 5"/>
                  <a:gd name="T6" fmla="*/ 20 w 20"/>
                  <a:gd name="T7" fmla="*/ 5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0"/>
                    </a:moveTo>
                    <a:lnTo>
                      <a:pt x="5" y="0"/>
                    </a:lnTo>
                    <a:lnTo>
                      <a:pt x="10" y="5"/>
                    </a:lnTo>
                    <a:lnTo>
                      <a:pt x="20" y="5"/>
                    </a:lnTo>
                  </a:path>
                </a:pathLst>
              </a:custGeom>
              <a:noFill/>
              <a:ln w="7938">
                <a:solidFill>
                  <a:srgbClr val="008C00"/>
                </a:solidFill>
                <a:round/>
                <a:headEnd/>
                <a:tailEnd/>
              </a:ln>
            </p:spPr>
            <p:txBody>
              <a:bodyPr/>
              <a:lstStyle/>
              <a:p>
                <a:endParaRPr lang="es-ES_tradnl">
                  <a:solidFill>
                    <a:srgbClr val="000000"/>
                  </a:solidFill>
                </a:endParaRPr>
              </a:p>
            </p:txBody>
          </p:sp>
          <p:sp>
            <p:nvSpPr>
              <p:cNvPr id="497827" name="Line 759"/>
              <p:cNvSpPr>
                <a:spLocks noChangeShapeType="1"/>
              </p:cNvSpPr>
              <p:nvPr/>
            </p:nvSpPr>
            <p:spPr bwMode="auto">
              <a:xfrm>
                <a:off x="5290" y="2515"/>
                <a:ext cx="1" cy="5"/>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828" name="Freeform 760"/>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29" name="Freeform 761"/>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008C00"/>
                </a:solidFill>
                <a:round/>
                <a:headEnd/>
                <a:tailEnd/>
              </a:ln>
            </p:spPr>
            <p:txBody>
              <a:bodyPr/>
              <a:lstStyle/>
              <a:p>
                <a:endParaRPr lang="es-ES_tradnl">
                  <a:solidFill>
                    <a:srgbClr val="000000"/>
                  </a:solidFill>
                </a:endParaRPr>
              </a:p>
            </p:txBody>
          </p:sp>
          <p:sp>
            <p:nvSpPr>
              <p:cNvPr id="497830" name="Freeform 762"/>
              <p:cNvSpPr>
                <a:spLocks/>
              </p:cNvSpPr>
              <p:nvPr/>
            </p:nvSpPr>
            <p:spPr bwMode="auto">
              <a:xfrm>
                <a:off x="5280" y="2504"/>
                <a:ext cx="20" cy="5"/>
              </a:xfrm>
              <a:custGeom>
                <a:avLst/>
                <a:gdLst>
                  <a:gd name="T0" fmla="*/ 0 w 20"/>
                  <a:gd name="T1" fmla="*/ 5 h 5"/>
                  <a:gd name="T2" fmla="*/ 10 w 20"/>
                  <a:gd name="T3" fmla="*/ 5 h 5"/>
                  <a:gd name="T4" fmla="*/ 15 w 20"/>
                  <a:gd name="T5" fmla="*/ 0 h 5"/>
                  <a:gd name="T6" fmla="*/ 2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0" y="5"/>
                    </a:moveTo>
                    <a:lnTo>
                      <a:pt x="10" y="5"/>
                    </a:lnTo>
                    <a:lnTo>
                      <a:pt x="15" y="0"/>
                    </a:lnTo>
                    <a:lnTo>
                      <a:pt x="2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1" name="Freeform 763"/>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2" name="Line 764"/>
              <p:cNvSpPr>
                <a:spLocks noChangeShapeType="1"/>
              </p:cNvSpPr>
              <p:nvPr/>
            </p:nvSpPr>
            <p:spPr bwMode="auto">
              <a:xfrm>
                <a:off x="5270" y="2504"/>
                <a:ext cx="1" cy="16"/>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833" name="Freeform 765"/>
              <p:cNvSpPr>
                <a:spLocks/>
              </p:cNvSpPr>
              <p:nvPr/>
            </p:nvSpPr>
            <p:spPr bwMode="auto">
              <a:xfrm>
                <a:off x="5259" y="2499"/>
                <a:ext cx="5" cy="16"/>
              </a:xfrm>
              <a:custGeom>
                <a:avLst/>
                <a:gdLst>
                  <a:gd name="T0" fmla="*/ 5 w 5"/>
                  <a:gd name="T1" fmla="*/ 16 h 16"/>
                  <a:gd name="T2" fmla="*/ 0 w 5"/>
                  <a:gd name="T3" fmla="*/ 16 h 16"/>
                  <a:gd name="T4" fmla="*/ 0 w 5"/>
                  <a:gd name="T5" fmla="*/ 0 h 16"/>
                  <a:gd name="T6" fmla="*/ 0 60000 65536"/>
                  <a:gd name="T7" fmla="*/ 0 60000 65536"/>
                  <a:gd name="T8" fmla="*/ 0 60000 65536"/>
                  <a:gd name="T9" fmla="*/ 0 w 5"/>
                  <a:gd name="T10" fmla="*/ 0 h 16"/>
                  <a:gd name="T11" fmla="*/ 5 w 5"/>
                  <a:gd name="T12" fmla="*/ 16 h 16"/>
                </a:gdLst>
                <a:ahLst/>
                <a:cxnLst>
                  <a:cxn ang="T6">
                    <a:pos x="T0" y="T1"/>
                  </a:cxn>
                  <a:cxn ang="T7">
                    <a:pos x="T2" y="T3"/>
                  </a:cxn>
                  <a:cxn ang="T8">
                    <a:pos x="T4" y="T5"/>
                  </a:cxn>
                </a:cxnLst>
                <a:rect l="T9" t="T10" r="T11" b="T12"/>
                <a:pathLst>
                  <a:path w="5" h="16">
                    <a:moveTo>
                      <a:pt x="5" y="16"/>
                    </a:moveTo>
                    <a:lnTo>
                      <a:pt x="0" y="16"/>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4" name="Freeform 766"/>
              <p:cNvSpPr>
                <a:spLocks/>
              </p:cNvSpPr>
              <p:nvPr/>
            </p:nvSpPr>
            <p:spPr bwMode="auto">
              <a:xfrm>
                <a:off x="5259" y="2489"/>
                <a:ext cx="31" cy="10"/>
              </a:xfrm>
              <a:custGeom>
                <a:avLst/>
                <a:gdLst>
                  <a:gd name="T0" fmla="*/ 0 w 31"/>
                  <a:gd name="T1" fmla="*/ 10 h 10"/>
                  <a:gd name="T2" fmla="*/ 11 w 31"/>
                  <a:gd name="T3" fmla="*/ 10 h 10"/>
                  <a:gd name="T4" fmla="*/ 16 w 31"/>
                  <a:gd name="T5" fmla="*/ 5 h 10"/>
                  <a:gd name="T6" fmla="*/ 21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1" y="5"/>
                    </a:lnTo>
                    <a:lnTo>
                      <a:pt x="26" y="0"/>
                    </a:lnTo>
                    <a:lnTo>
                      <a:pt x="31"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5" name="Line 767"/>
              <p:cNvSpPr>
                <a:spLocks noChangeShapeType="1"/>
              </p:cNvSpPr>
              <p:nvPr/>
            </p:nvSpPr>
            <p:spPr bwMode="auto">
              <a:xfrm flipV="1">
                <a:off x="5254" y="2494"/>
                <a:ext cx="1" cy="15"/>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836" name="Freeform 768"/>
              <p:cNvSpPr>
                <a:spLocks/>
              </p:cNvSpPr>
              <p:nvPr/>
            </p:nvSpPr>
            <p:spPr bwMode="auto">
              <a:xfrm>
                <a:off x="5254" y="2479"/>
                <a:ext cx="26" cy="15"/>
              </a:xfrm>
              <a:custGeom>
                <a:avLst/>
                <a:gdLst>
                  <a:gd name="T0" fmla="*/ 0 w 26"/>
                  <a:gd name="T1" fmla="*/ 15 h 15"/>
                  <a:gd name="T2" fmla="*/ 10 w 26"/>
                  <a:gd name="T3" fmla="*/ 15 h 15"/>
                  <a:gd name="T4" fmla="*/ 26 w 26"/>
                  <a:gd name="T5" fmla="*/ 0 h 15"/>
                  <a:gd name="T6" fmla="*/ 0 60000 65536"/>
                  <a:gd name="T7" fmla="*/ 0 60000 65536"/>
                  <a:gd name="T8" fmla="*/ 0 60000 65536"/>
                  <a:gd name="T9" fmla="*/ 0 w 26"/>
                  <a:gd name="T10" fmla="*/ 0 h 15"/>
                  <a:gd name="T11" fmla="*/ 26 w 26"/>
                  <a:gd name="T12" fmla="*/ 15 h 15"/>
                </a:gdLst>
                <a:ahLst/>
                <a:cxnLst>
                  <a:cxn ang="T6">
                    <a:pos x="T0" y="T1"/>
                  </a:cxn>
                  <a:cxn ang="T7">
                    <a:pos x="T2" y="T3"/>
                  </a:cxn>
                  <a:cxn ang="T8">
                    <a:pos x="T4" y="T5"/>
                  </a:cxn>
                </a:cxnLst>
                <a:rect l="T9" t="T10" r="T11" b="T12"/>
                <a:pathLst>
                  <a:path w="26" h="15">
                    <a:moveTo>
                      <a:pt x="0" y="15"/>
                    </a:moveTo>
                    <a:lnTo>
                      <a:pt x="10" y="15"/>
                    </a:lnTo>
                    <a:lnTo>
                      <a:pt x="26"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7" name="Freeform 769"/>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8" name="Freeform 770"/>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008C00"/>
                </a:solidFill>
                <a:round/>
                <a:headEnd/>
                <a:tailEnd/>
              </a:ln>
            </p:spPr>
            <p:txBody>
              <a:bodyPr/>
              <a:lstStyle/>
              <a:p>
                <a:endParaRPr lang="es-ES_tradnl">
                  <a:solidFill>
                    <a:srgbClr val="000000"/>
                  </a:solidFill>
                </a:endParaRPr>
              </a:p>
            </p:txBody>
          </p:sp>
          <p:sp>
            <p:nvSpPr>
              <p:cNvPr id="497839" name="Freeform 771"/>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008C00"/>
                </a:solidFill>
                <a:round/>
                <a:headEnd/>
                <a:tailEnd/>
              </a:ln>
            </p:spPr>
            <p:txBody>
              <a:bodyPr/>
              <a:lstStyle/>
              <a:p>
                <a:endParaRPr lang="es-ES_tradnl">
                  <a:solidFill>
                    <a:srgbClr val="000000"/>
                  </a:solidFill>
                </a:endParaRPr>
              </a:p>
            </p:txBody>
          </p:sp>
          <p:sp>
            <p:nvSpPr>
              <p:cNvPr id="497840" name="Freeform 772"/>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008C00"/>
                </a:solidFill>
                <a:round/>
                <a:headEnd/>
                <a:tailEnd/>
              </a:ln>
            </p:spPr>
            <p:txBody>
              <a:bodyPr/>
              <a:lstStyle/>
              <a:p>
                <a:endParaRPr lang="es-ES_tradnl">
                  <a:solidFill>
                    <a:srgbClr val="000000"/>
                  </a:solidFill>
                </a:endParaRPr>
              </a:p>
            </p:txBody>
          </p:sp>
          <p:sp>
            <p:nvSpPr>
              <p:cNvPr id="497841" name="Freeform 773"/>
              <p:cNvSpPr>
                <a:spLocks/>
              </p:cNvSpPr>
              <p:nvPr/>
            </p:nvSpPr>
            <p:spPr bwMode="auto">
              <a:xfrm>
                <a:off x="5290" y="2515"/>
                <a:ext cx="20" cy="5"/>
              </a:xfrm>
              <a:custGeom>
                <a:avLst/>
                <a:gdLst>
                  <a:gd name="T0" fmla="*/ 20 w 20"/>
                  <a:gd name="T1" fmla="*/ 5 h 5"/>
                  <a:gd name="T2" fmla="*/ 10 w 20"/>
                  <a:gd name="T3" fmla="*/ 5 h 5"/>
                  <a:gd name="T4" fmla="*/ 5 w 20"/>
                  <a:gd name="T5" fmla="*/ 0 h 5"/>
                  <a:gd name="T6" fmla="*/ 0 w 20"/>
                  <a:gd name="T7" fmla="*/ 0 h 5"/>
                  <a:gd name="T8" fmla="*/ 0 60000 65536"/>
                  <a:gd name="T9" fmla="*/ 0 60000 65536"/>
                  <a:gd name="T10" fmla="*/ 0 60000 65536"/>
                  <a:gd name="T11" fmla="*/ 0 60000 65536"/>
                  <a:gd name="T12" fmla="*/ 0 w 20"/>
                  <a:gd name="T13" fmla="*/ 0 h 5"/>
                  <a:gd name="T14" fmla="*/ 20 w 20"/>
                  <a:gd name="T15" fmla="*/ 5 h 5"/>
                </a:gdLst>
                <a:ahLst/>
                <a:cxnLst>
                  <a:cxn ang="T8">
                    <a:pos x="T0" y="T1"/>
                  </a:cxn>
                  <a:cxn ang="T9">
                    <a:pos x="T2" y="T3"/>
                  </a:cxn>
                  <a:cxn ang="T10">
                    <a:pos x="T4" y="T5"/>
                  </a:cxn>
                  <a:cxn ang="T11">
                    <a:pos x="T6" y="T7"/>
                  </a:cxn>
                </a:cxnLst>
                <a:rect l="T12" t="T13" r="T14" b="T15"/>
                <a:pathLst>
                  <a:path w="20" h="5">
                    <a:moveTo>
                      <a:pt x="20" y="5"/>
                    </a:moveTo>
                    <a:lnTo>
                      <a:pt x="10" y="5"/>
                    </a:lnTo>
                    <a:lnTo>
                      <a:pt x="5"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42" name="Freeform 774"/>
              <p:cNvSpPr>
                <a:spLocks/>
              </p:cNvSpPr>
              <p:nvPr/>
            </p:nvSpPr>
            <p:spPr bwMode="auto">
              <a:xfrm>
                <a:off x="5264" y="2499"/>
                <a:ext cx="26" cy="16"/>
              </a:xfrm>
              <a:custGeom>
                <a:avLst/>
                <a:gdLst>
                  <a:gd name="T0" fmla="*/ 26 w 26"/>
                  <a:gd name="T1" fmla="*/ 16 h 16"/>
                  <a:gd name="T2" fmla="*/ 21 w 26"/>
                  <a:gd name="T3" fmla="*/ 16 h 16"/>
                  <a:gd name="T4" fmla="*/ 16 w 26"/>
                  <a:gd name="T5" fmla="*/ 10 h 16"/>
                  <a:gd name="T6" fmla="*/ 11 w 26"/>
                  <a:gd name="T7" fmla="*/ 10 h 16"/>
                  <a:gd name="T8" fmla="*/ 6 w 26"/>
                  <a:gd name="T9" fmla="*/ 5 h 16"/>
                  <a:gd name="T10" fmla="*/ 0 w 26"/>
                  <a:gd name="T11" fmla="*/ 5 h 16"/>
                  <a:gd name="T12" fmla="*/ 0 w 26"/>
                  <a:gd name="T13" fmla="*/ 0 h 16"/>
                  <a:gd name="T14" fmla="*/ 0 60000 65536"/>
                  <a:gd name="T15" fmla="*/ 0 60000 65536"/>
                  <a:gd name="T16" fmla="*/ 0 60000 65536"/>
                  <a:gd name="T17" fmla="*/ 0 60000 65536"/>
                  <a:gd name="T18" fmla="*/ 0 60000 65536"/>
                  <a:gd name="T19" fmla="*/ 0 60000 65536"/>
                  <a:gd name="T20" fmla="*/ 0 60000 65536"/>
                  <a:gd name="T21" fmla="*/ 0 w 26"/>
                  <a:gd name="T22" fmla="*/ 0 h 16"/>
                  <a:gd name="T23" fmla="*/ 26 w 26"/>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16">
                    <a:moveTo>
                      <a:pt x="26" y="16"/>
                    </a:moveTo>
                    <a:lnTo>
                      <a:pt x="21" y="16"/>
                    </a:lnTo>
                    <a:lnTo>
                      <a:pt x="16" y="10"/>
                    </a:lnTo>
                    <a:lnTo>
                      <a:pt x="11" y="10"/>
                    </a:lnTo>
                    <a:lnTo>
                      <a:pt x="6" y="5"/>
                    </a:lnTo>
                    <a:lnTo>
                      <a:pt x="0"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43" name="Freeform 775"/>
              <p:cNvSpPr>
                <a:spLocks/>
              </p:cNvSpPr>
              <p:nvPr/>
            </p:nvSpPr>
            <p:spPr bwMode="auto">
              <a:xfrm>
                <a:off x="5239" y="2484"/>
                <a:ext cx="25" cy="15"/>
              </a:xfrm>
              <a:custGeom>
                <a:avLst/>
                <a:gdLst>
                  <a:gd name="T0" fmla="*/ 25 w 25"/>
                  <a:gd name="T1" fmla="*/ 15 h 15"/>
                  <a:gd name="T2" fmla="*/ 15 w 25"/>
                  <a:gd name="T3" fmla="*/ 15 h 15"/>
                  <a:gd name="T4" fmla="*/ 15 w 25"/>
                  <a:gd name="T5" fmla="*/ 10 h 15"/>
                  <a:gd name="T6" fmla="*/ 10 w 25"/>
                  <a:gd name="T7" fmla="*/ 10 h 15"/>
                  <a:gd name="T8" fmla="*/ 0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5" y="15"/>
                    </a:moveTo>
                    <a:lnTo>
                      <a:pt x="15" y="15"/>
                    </a:lnTo>
                    <a:lnTo>
                      <a:pt x="15" y="10"/>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44" name="Freeform 776"/>
              <p:cNvSpPr>
                <a:spLocks/>
              </p:cNvSpPr>
              <p:nvPr/>
            </p:nvSpPr>
            <p:spPr bwMode="auto">
              <a:xfrm>
                <a:off x="5234" y="2473"/>
                <a:ext cx="5" cy="11"/>
              </a:xfrm>
              <a:custGeom>
                <a:avLst/>
                <a:gdLst>
                  <a:gd name="T0" fmla="*/ 5 w 5"/>
                  <a:gd name="T1" fmla="*/ 11 h 11"/>
                  <a:gd name="T2" fmla="*/ 0 w 5"/>
                  <a:gd name="T3" fmla="*/ 11 h 11"/>
                  <a:gd name="T4" fmla="*/ 0 w 5"/>
                  <a:gd name="T5" fmla="*/ 0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11"/>
                    </a:moveTo>
                    <a:lnTo>
                      <a:pt x="0" y="11"/>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45" name="Freeform 777"/>
              <p:cNvSpPr>
                <a:spLocks/>
              </p:cNvSpPr>
              <p:nvPr/>
            </p:nvSpPr>
            <p:spPr bwMode="auto">
              <a:xfrm>
                <a:off x="5290" y="2515"/>
                <a:ext cx="5" cy="10"/>
              </a:xfrm>
              <a:custGeom>
                <a:avLst/>
                <a:gdLst>
                  <a:gd name="T0" fmla="*/ 0 w 5"/>
                  <a:gd name="T1" fmla="*/ 0 h 10"/>
                  <a:gd name="T2" fmla="*/ 0 w 5"/>
                  <a:gd name="T3" fmla="*/ 5 h 10"/>
                  <a:gd name="T4" fmla="*/ 5 w 5"/>
                  <a:gd name="T5" fmla="*/ 10 h 10"/>
                  <a:gd name="T6" fmla="*/ 0 60000 65536"/>
                  <a:gd name="T7" fmla="*/ 0 60000 65536"/>
                  <a:gd name="T8" fmla="*/ 0 60000 65536"/>
                  <a:gd name="T9" fmla="*/ 0 w 5"/>
                  <a:gd name="T10" fmla="*/ 0 h 10"/>
                  <a:gd name="T11" fmla="*/ 5 w 5"/>
                  <a:gd name="T12" fmla="*/ 10 h 10"/>
                </a:gdLst>
                <a:ahLst/>
                <a:cxnLst>
                  <a:cxn ang="T6">
                    <a:pos x="T0" y="T1"/>
                  </a:cxn>
                  <a:cxn ang="T7">
                    <a:pos x="T2" y="T3"/>
                  </a:cxn>
                  <a:cxn ang="T8">
                    <a:pos x="T4" y="T5"/>
                  </a:cxn>
                </a:cxnLst>
                <a:rect l="T9" t="T10" r="T11" b="T12"/>
                <a:pathLst>
                  <a:path w="5" h="10">
                    <a:moveTo>
                      <a:pt x="0" y="0"/>
                    </a:moveTo>
                    <a:lnTo>
                      <a:pt x="0" y="5"/>
                    </a:lnTo>
                    <a:lnTo>
                      <a:pt x="5" y="10"/>
                    </a:lnTo>
                  </a:path>
                </a:pathLst>
              </a:custGeom>
              <a:noFill/>
              <a:ln w="7938">
                <a:solidFill>
                  <a:srgbClr val="59E50C"/>
                </a:solidFill>
                <a:round/>
                <a:headEnd/>
                <a:tailEnd/>
              </a:ln>
            </p:spPr>
            <p:txBody>
              <a:bodyPr/>
              <a:lstStyle/>
              <a:p>
                <a:endParaRPr lang="es-ES_tradnl">
                  <a:solidFill>
                    <a:srgbClr val="000000"/>
                  </a:solidFill>
                </a:endParaRPr>
              </a:p>
            </p:txBody>
          </p:sp>
          <p:sp>
            <p:nvSpPr>
              <p:cNvPr id="497846" name="Freeform 778"/>
              <p:cNvSpPr>
                <a:spLocks/>
              </p:cNvSpPr>
              <p:nvPr/>
            </p:nvSpPr>
            <p:spPr bwMode="auto">
              <a:xfrm>
                <a:off x="5285" y="2509"/>
                <a:ext cx="20" cy="6"/>
              </a:xfrm>
              <a:custGeom>
                <a:avLst/>
                <a:gdLst>
                  <a:gd name="T0" fmla="*/ 0 w 20"/>
                  <a:gd name="T1" fmla="*/ 6 h 6"/>
                  <a:gd name="T2" fmla="*/ 15 w 20"/>
                  <a:gd name="T3" fmla="*/ 6 h 6"/>
                  <a:gd name="T4" fmla="*/ 20 w 20"/>
                  <a:gd name="T5" fmla="*/ 0 h 6"/>
                  <a:gd name="T6" fmla="*/ 0 60000 65536"/>
                  <a:gd name="T7" fmla="*/ 0 60000 65536"/>
                  <a:gd name="T8" fmla="*/ 0 60000 65536"/>
                  <a:gd name="T9" fmla="*/ 0 w 20"/>
                  <a:gd name="T10" fmla="*/ 0 h 6"/>
                  <a:gd name="T11" fmla="*/ 20 w 20"/>
                  <a:gd name="T12" fmla="*/ 6 h 6"/>
                </a:gdLst>
                <a:ahLst/>
                <a:cxnLst>
                  <a:cxn ang="T6">
                    <a:pos x="T0" y="T1"/>
                  </a:cxn>
                  <a:cxn ang="T7">
                    <a:pos x="T2" y="T3"/>
                  </a:cxn>
                  <a:cxn ang="T8">
                    <a:pos x="T4" y="T5"/>
                  </a:cxn>
                </a:cxnLst>
                <a:rect l="T9" t="T10" r="T11" b="T12"/>
                <a:pathLst>
                  <a:path w="20" h="6">
                    <a:moveTo>
                      <a:pt x="0" y="6"/>
                    </a:moveTo>
                    <a:lnTo>
                      <a:pt x="15" y="6"/>
                    </a:lnTo>
                    <a:lnTo>
                      <a:pt x="2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47" name="Freeform 779"/>
              <p:cNvSpPr>
                <a:spLocks/>
              </p:cNvSpPr>
              <p:nvPr/>
            </p:nvSpPr>
            <p:spPr bwMode="auto">
              <a:xfrm>
                <a:off x="5275" y="2509"/>
                <a:ext cx="5" cy="16"/>
              </a:xfrm>
              <a:custGeom>
                <a:avLst/>
                <a:gdLst>
                  <a:gd name="T0" fmla="*/ 0 w 5"/>
                  <a:gd name="T1" fmla="*/ 0 h 16"/>
                  <a:gd name="T2" fmla="*/ 0 w 5"/>
                  <a:gd name="T3" fmla="*/ 6 h 16"/>
                  <a:gd name="T4" fmla="*/ 5 w 5"/>
                  <a:gd name="T5" fmla="*/ 11 h 16"/>
                  <a:gd name="T6" fmla="*/ 5 w 5"/>
                  <a:gd name="T7" fmla="*/ 16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0"/>
                    </a:moveTo>
                    <a:lnTo>
                      <a:pt x="0" y="6"/>
                    </a:lnTo>
                    <a:lnTo>
                      <a:pt x="5" y="11"/>
                    </a:lnTo>
                    <a:lnTo>
                      <a:pt x="5" y="16"/>
                    </a:lnTo>
                  </a:path>
                </a:pathLst>
              </a:custGeom>
              <a:noFill/>
              <a:ln w="7938">
                <a:solidFill>
                  <a:srgbClr val="59E50C"/>
                </a:solidFill>
                <a:round/>
                <a:headEnd/>
                <a:tailEnd/>
              </a:ln>
            </p:spPr>
            <p:txBody>
              <a:bodyPr/>
              <a:lstStyle/>
              <a:p>
                <a:endParaRPr lang="es-ES_tradnl">
                  <a:solidFill>
                    <a:srgbClr val="000000"/>
                  </a:solidFill>
                </a:endParaRPr>
              </a:p>
            </p:txBody>
          </p:sp>
          <p:sp>
            <p:nvSpPr>
              <p:cNvPr id="497848" name="Freeform 780"/>
              <p:cNvSpPr>
                <a:spLocks/>
              </p:cNvSpPr>
              <p:nvPr/>
            </p:nvSpPr>
            <p:spPr bwMode="auto">
              <a:xfrm>
                <a:off x="5280" y="2499"/>
                <a:ext cx="20" cy="10"/>
              </a:xfrm>
              <a:custGeom>
                <a:avLst/>
                <a:gdLst>
                  <a:gd name="T0" fmla="*/ 0 w 20"/>
                  <a:gd name="T1" fmla="*/ 10 h 10"/>
                  <a:gd name="T2" fmla="*/ 5 w 20"/>
                  <a:gd name="T3" fmla="*/ 10 h 10"/>
                  <a:gd name="T4" fmla="*/ 10 w 20"/>
                  <a:gd name="T5" fmla="*/ 5 h 10"/>
                  <a:gd name="T6" fmla="*/ 15 w 20"/>
                  <a:gd name="T7" fmla="*/ 5 h 10"/>
                  <a:gd name="T8" fmla="*/ 20 w 20"/>
                  <a:gd name="T9" fmla="*/ 0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0" y="10"/>
                    </a:moveTo>
                    <a:lnTo>
                      <a:pt x="5" y="10"/>
                    </a:lnTo>
                    <a:lnTo>
                      <a:pt x="10" y="5"/>
                    </a:lnTo>
                    <a:lnTo>
                      <a:pt x="15" y="5"/>
                    </a:lnTo>
                    <a:lnTo>
                      <a:pt x="2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49" name="Freeform 781"/>
              <p:cNvSpPr>
                <a:spLocks/>
              </p:cNvSpPr>
              <p:nvPr/>
            </p:nvSpPr>
            <p:spPr bwMode="auto">
              <a:xfrm>
                <a:off x="5264" y="2494"/>
                <a:ext cx="31" cy="10"/>
              </a:xfrm>
              <a:custGeom>
                <a:avLst/>
                <a:gdLst>
                  <a:gd name="T0" fmla="*/ 0 w 31"/>
                  <a:gd name="T1" fmla="*/ 10 h 10"/>
                  <a:gd name="T2" fmla="*/ 11 w 31"/>
                  <a:gd name="T3" fmla="*/ 10 h 10"/>
                  <a:gd name="T4" fmla="*/ 16 w 31"/>
                  <a:gd name="T5" fmla="*/ 5 h 10"/>
                  <a:gd name="T6" fmla="*/ 26 w 31"/>
                  <a:gd name="T7" fmla="*/ 5 h 10"/>
                  <a:gd name="T8" fmla="*/ 26 w 31"/>
                  <a:gd name="T9" fmla="*/ 0 h 10"/>
                  <a:gd name="T10" fmla="*/ 31 w 31"/>
                  <a:gd name="T11" fmla="*/ 0 h 10"/>
                  <a:gd name="T12" fmla="*/ 0 60000 65536"/>
                  <a:gd name="T13" fmla="*/ 0 60000 65536"/>
                  <a:gd name="T14" fmla="*/ 0 60000 65536"/>
                  <a:gd name="T15" fmla="*/ 0 60000 65536"/>
                  <a:gd name="T16" fmla="*/ 0 60000 65536"/>
                  <a:gd name="T17" fmla="*/ 0 60000 65536"/>
                  <a:gd name="T18" fmla="*/ 0 w 31"/>
                  <a:gd name="T19" fmla="*/ 0 h 10"/>
                  <a:gd name="T20" fmla="*/ 31 w 3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31" h="10">
                    <a:moveTo>
                      <a:pt x="0" y="10"/>
                    </a:moveTo>
                    <a:lnTo>
                      <a:pt x="11" y="10"/>
                    </a:lnTo>
                    <a:lnTo>
                      <a:pt x="16" y="5"/>
                    </a:lnTo>
                    <a:lnTo>
                      <a:pt x="26" y="5"/>
                    </a:lnTo>
                    <a:lnTo>
                      <a:pt x="26" y="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0" name="Line 782"/>
              <p:cNvSpPr>
                <a:spLocks noChangeShapeType="1"/>
              </p:cNvSpPr>
              <p:nvPr/>
            </p:nvSpPr>
            <p:spPr bwMode="auto">
              <a:xfrm>
                <a:off x="5270" y="2504"/>
                <a:ext cx="1" cy="16"/>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51" name="Freeform 783"/>
              <p:cNvSpPr>
                <a:spLocks/>
              </p:cNvSpPr>
              <p:nvPr/>
            </p:nvSpPr>
            <p:spPr bwMode="auto">
              <a:xfrm>
                <a:off x="5259" y="2499"/>
                <a:ext cx="5" cy="21"/>
              </a:xfrm>
              <a:custGeom>
                <a:avLst/>
                <a:gdLst>
                  <a:gd name="T0" fmla="*/ 5 w 5"/>
                  <a:gd name="T1" fmla="*/ 21 h 21"/>
                  <a:gd name="T2" fmla="*/ 0 w 5"/>
                  <a:gd name="T3" fmla="*/ 16 h 21"/>
                  <a:gd name="T4" fmla="*/ 0 w 5"/>
                  <a:gd name="T5" fmla="*/ 0 h 21"/>
                  <a:gd name="T6" fmla="*/ 0 60000 65536"/>
                  <a:gd name="T7" fmla="*/ 0 60000 65536"/>
                  <a:gd name="T8" fmla="*/ 0 60000 65536"/>
                  <a:gd name="T9" fmla="*/ 0 w 5"/>
                  <a:gd name="T10" fmla="*/ 0 h 21"/>
                  <a:gd name="T11" fmla="*/ 5 w 5"/>
                  <a:gd name="T12" fmla="*/ 21 h 21"/>
                </a:gdLst>
                <a:ahLst/>
                <a:cxnLst>
                  <a:cxn ang="T6">
                    <a:pos x="T0" y="T1"/>
                  </a:cxn>
                  <a:cxn ang="T7">
                    <a:pos x="T2" y="T3"/>
                  </a:cxn>
                  <a:cxn ang="T8">
                    <a:pos x="T4" y="T5"/>
                  </a:cxn>
                </a:cxnLst>
                <a:rect l="T9" t="T10" r="T11" b="T12"/>
                <a:pathLst>
                  <a:path w="5" h="21">
                    <a:moveTo>
                      <a:pt x="5" y="21"/>
                    </a:moveTo>
                    <a:lnTo>
                      <a:pt x="0" y="16"/>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2" name="Freeform 784"/>
              <p:cNvSpPr>
                <a:spLocks/>
              </p:cNvSpPr>
              <p:nvPr/>
            </p:nvSpPr>
            <p:spPr bwMode="auto">
              <a:xfrm>
                <a:off x="5259" y="2484"/>
                <a:ext cx="31" cy="15"/>
              </a:xfrm>
              <a:custGeom>
                <a:avLst/>
                <a:gdLst>
                  <a:gd name="T0" fmla="*/ 0 w 31"/>
                  <a:gd name="T1" fmla="*/ 15 h 15"/>
                  <a:gd name="T2" fmla="*/ 11 w 31"/>
                  <a:gd name="T3" fmla="*/ 15 h 15"/>
                  <a:gd name="T4" fmla="*/ 11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1" y="15"/>
                    </a:lnTo>
                    <a:lnTo>
                      <a:pt x="11" y="10"/>
                    </a:lnTo>
                    <a:lnTo>
                      <a:pt x="21" y="1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3" name="Line 785"/>
              <p:cNvSpPr>
                <a:spLocks noChangeShapeType="1"/>
              </p:cNvSpPr>
              <p:nvPr/>
            </p:nvSpPr>
            <p:spPr bwMode="auto">
              <a:xfrm flipV="1">
                <a:off x="5254" y="2494"/>
                <a:ext cx="1" cy="15"/>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54" name="Freeform 786"/>
              <p:cNvSpPr>
                <a:spLocks/>
              </p:cNvSpPr>
              <p:nvPr/>
            </p:nvSpPr>
            <p:spPr bwMode="auto">
              <a:xfrm>
                <a:off x="5254" y="2479"/>
                <a:ext cx="31" cy="15"/>
              </a:xfrm>
              <a:custGeom>
                <a:avLst/>
                <a:gdLst>
                  <a:gd name="T0" fmla="*/ 0 w 31"/>
                  <a:gd name="T1" fmla="*/ 15 h 15"/>
                  <a:gd name="T2" fmla="*/ 10 w 31"/>
                  <a:gd name="T3" fmla="*/ 15 h 15"/>
                  <a:gd name="T4" fmla="*/ 16 w 31"/>
                  <a:gd name="T5" fmla="*/ 10 h 15"/>
                  <a:gd name="T6" fmla="*/ 21 w 31"/>
                  <a:gd name="T7" fmla="*/ 10 h 15"/>
                  <a:gd name="T8" fmla="*/ 31 w 31"/>
                  <a:gd name="T9" fmla="*/ 0 h 15"/>
                  <a:gd name="T10" fmla="*/ 0 60000 65536"/>
                  <a:gd name="T11" fmla="*/ 0 60000 65536"/>
                  <a:gd name="T12" fmla="*/ 0 60000 65536"/>
                  <a:gd name="T13" fmla="*/ 0 60000 65536"/>
                  <a:gd name="T14" fmla="*/ 0 60000 65536"/>
                  <a:gd name="T15" fmla="*/ 0 w 31"/>
                  <a:gd name="T16" fmla="*/ 0 h 15"/>
                  <a:gd name="T17" fmla="*/ 31 w 31"/>
                  <a:gd name="T18" fmla="*/ 15 h 15"/>
                </a:gdLst>
                <a:ahLst/>
                <a:cxnLst>
                  <a:cxn ang="T10">
                    <a:pos x="T0" y="T1"/>
                  </a:cxn>
                  <a:cxn ang="T11">
                    <a:pos x="T2" y="T3"/>
                  </a:cxn>
                  <a:cxn ang="T12">
                    <a:pos x="T4" y="T5"/>
                  </a:cxn>
                  <a:cxn ang="T13">
                    <a:pos x="T6" y="T7"/>
                  </a:cxn>
                  <a:cxn ang="T14">
                    <a:pos x="T8" y="T9"/>
                  </a:cxn>
                </a:cxnLst>
                <a:rect l="T15" t="T16" r="T17" b="T18"/>
                <a:pathLst>
                  <a:path w="31" h="15">
                    <a:moveTo>
                      <a:pt x="0" y="15"/>
                    </a:moveTo>
                    <a:lnTo>
                      <a:pt x="10" y="15"/>
                    </a:lnTo>
                    <a:lnTo>
                      <a:pt x="16" y="10"/>
                    </a:lnTo>
                    <a:lnTo>
                      <a:pt x="21" y="10"/>
                    </a:lnTo>
                    <a:lnTo>
                      <a:pt x="31"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5" name="Freeform 787"/>
              <p:cNvSpPr>
                <a:spLocks/>
              </p:cNvSpPr>
              <p:nvPr/>
            </p:nvSpPr>
            <p:spPr bwMode="auto">
              <a:xfrm>
                <a:off x="5244" y="2489"/>
                <a:ext cx="5" cy="15"/>
              </a:xfrm>
              <a:custGeom>
                <a:avLst/>
                <a:gdLst>
                  <a:gd name="T0" fmla="*/ 5 w 5"/>
                  <a:gd name="T1" fmla="*/ 15 h 15"/>
                  <a:gd name="T2" fmla="*/ 0 w 5"/>
                  <a:gd name="T3" fmla="*/ 10 h 15"/>
                  <a:gd name="T4" fmla="*/ 0 w 5"/>
                  <a:gd name="T5" fmla="*/ 5 h 15"/>
                  <a:gd name="T6" fmla="*/ 5 w 5"/>
                  <a:gd name="T7" fmla="*/ 0 h 15"/>
                  <a:gd name="T8" fmla="*/ 0 60000 65536"/>
                  <a:gd name="T9" fmla="*/ 0 60000 65536"/>
                  <a:gd name="T10" fmla="*/ 0 60000 65536"/>
                  <a:gd name="T11" fmla="*/ 0 60000 65536"/>
                  <a:gd name="T12" fmla="*/ 0 w 5"/>
                  <a:gd name="T13" fmla="*/ 0 h 15"/>
                  <a:gd name="T14" fmla="*/ 5 w 5"/>
                  <a:gd name="T15" fmla="*/ 15 h 15"/>
                </a:gdLst>
                <a:ahLst/>
                <a:cxnLst>
                  <a:cxn ang="T8">
                    <a:pos x="T0" y="T1"/>
                  </a:cxn>
                  <a:cxn ang="T9">
                    <a:pos x="T2" y="T3"/>
                  </a:cxn>
                  <a:cxn ang="T10">
                    <a:pos x="T4" y="T5"/>
                  </a:cxn>
                  <a:cxn ang="T11">
                    <a:pos x="T6" y="T7"/>
                  </a:cxn>
                </a:cxnLst>
                <a:rect l="T12" t="T13" r="T14" b="T15"/>
                <a:pathLst>
                  <a:path w="5" h="15">
                    <a:moveTo>
                      <a:pt x="5" y="15"/>
                    </a:moveTo>
                    <a:lnTo>
                      <a:pt x="0" y="10"/>
                    </a:lnTo>
                    <a:lnTo>
                      <a:pt x="0" y="5"/>
                    </a:lnTo>
                    <a:lnTo>
                      <a:pt x="5"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6" name="Freeform 788"/>
              <p:cNvSpPr>
                <a:spLocks/>
              </p:cNvSpPr>
              <p:nvPr/>
            </p:nvSpPr>
            <p:spPr bwMode="auto">
              <a:xfrm>
                <a:off x="5249" y="2479"/>
                <a:ext cx="21" cy="10"/>
              </a:xfrm>
              <a:custGeom>
                <a:avLst/>
                <a:gdLst>
                  <a:gd name="T0" fmla="*/ 0 w 21"/>
                  <a:gd name="T1" fmla="*/ 10 h 10"/>
                  <a:gd name="T2" fmla="*/ 5 w 21"/>
                  <a:gd name="T3" fmla="*/ 10 h 10"/>
                  <a:gd name="T4" fmla="*/ 10 w 21"/>
                  <a:gd name="T5" fmla="*/ 5 h 10"/>
                  <a:gd name="T6" fmla="*/ 15 w 21"/>
                  <a:gd name="T7" fmla="*/ 5 h 10"/>
                  <a:gd name="T8" fmla="*/ 21 w 21"/>
                  <a:gd name="T9" fmla="*/ 0 h 10"/>
                  <a:gd name="T10" fmla="*/ 0 60000 65536"/>
                  <a:gd name="T11" fmla="*/ 0 60000 65536"/>
                  <a:gd name="T12" fmla="*/ 0 60000 65536"/>
                  <a:gd name="T13" fmla="*/ 0 60000 65536"/>
                  <a:gd name="T14" fmla="*/ 0 60000 65536"/>
                  <a:gd name="T15" fmla="*/ 0 w 21"/>
                  <a:gd name="T16" fmla="*/ 0 h 10"/>
                  <a:gd name="T17" fmla="*/ 21 w 21"/>
                  <a:gd name="T18" fmla="*/ 10 h 10"/>
                </a:gdLst>
                <a:ahLst/>
                <a:cxnLst>
                  <a:cxn ang="T10">
                    <a:pos x="T0" y="T1"/>
                  </a:cxn>
                  <a:cxn ang="T11">
                    <a:pos x="T2" y="T3"/>
                  </a:cxn>
                  <a:cxn ang="T12">
                    <a:pos x="T4" y="T5"/>
                  </a:cxn>
                  <a:cxn ang="T13">
                    <a:pos x="T6" y="T7"/>
                  </a:cxn>
                  <a:cxn ang="T14">
                    <a:pos x="T8" y="T9"/>
                  </a:cxn>
                </a:cxnLst>
                <a:rect l="T15" t="T16" r="T17" b="T18"/>
                <a:pathLst>
                  <a:path w="21" h="10">
                    <a:moveTo>
                      <a:pt x="0" y="10"/>
                    </a:moveTo>
                    <a:lnTo>
                      <a:pt x="5" y="10"/>
                    </a:lnTo>
                    <a:lnTo>
                      <a:pt x="10" y="5"/>
                    </a:lnTo>
                    <a:lnTo>
                      <a:pt x="15" y="5"/>
                    </a:lnTo>
                    <a:lnTo>
                      <a:pt x="21"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7" name="Freeform 789"/>
              <p:cNvSpPr>
                <a:spLocks/>
              </p:cNvSpPr>
              <p:nvPr/>
            </p:nvSpPr>
            <p:spPr bwMode="auto">
              <a:xfrm>
                <a:off x="5244" y="2479"/>
                <a:ext cx="15" cy="10"/>
              </a:xfrm>
              <a:custGeom>
                <a:avLst/>
                <a:gdLst>
                  <a:gd name="T0" fmla="*/ 0 w 15"/>
                  <a:gd name="T1" fmla="*/ 10 h 10"/>
                  <a:gd name="T2" fmla="*/ 0 w 15"/>
                  <a:gd name="T3" fmla="*/ 5 h 10"/>
                  <a:gd name="T4" fmla="*/ 5 w 15"/>
                  <a:gd name="T5" fmla="*/ 0 h 10"/>
                  <a:gd name="T6" fmla="*/ 15 w 15"/>
                  <a:gd name="T7" fmla="*/ 0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0" y="10"/>
                    </a:moveTo>
                    <a:lnTo>
                      <a:pt x="0" y="5"/>
                    </a:lnTo>
                    <a:lnTo>
                      <a:pt x="5" y="0"/>
                    </a:lnTo>
                    <a:lnTo>
                      <a:pt x="15" y="0"/>
                    </a:lnTo>
                  </a:path>
                </a:pathLst>
              </a:custGeom>
              <a:noFill/>
              <a:ln w="7938">
                <a:solidFill>
                  <a:srgbClr val="59E50C"/>
                </a:solidFill>
                <a:round/>
                <a:headEnd/>
                <a:tailEnd/>
              </a:ln>
            </p:spPr>
            <p:txBody>
              <a:bodyPr/>
              <a:lstStyle/>
              <a:p>
                <a:endParaRPr lang="es-ES_tradnl">
                  <a:solidFill>
                    <a:srgbClr val="000000"/>
                  </a:solidFill>
                </a:endParaRPr>
              </a:p>
            </p:txBody>
          </p:sp>
          <p:sp>
            <p:nvSpPr>
              <p:cNvPr id="497858" name="Freeform 790"/>
              <p:cNvSpPr>
                <a:spLocks/>
              </p:cNvSpPr>
              <p:nvPr/>
            </p:nvSpPr>
            <p:spPr bwMode="auto">
              <a:xfrm>
                <a:off x="5239" y="2489"/>
                <a:ext cx="5" cy="10"/>
              </a:xfrm>
              <a:custGeom>
                <a:avLst/>
                <a:gdLst>
                  <a:gd name="T0" fmla="*/ 5 w 5"/>
                  <a:gd name="T1" fmla="*/ 0 h 10"/>
                  <a:gd name="T2" fmla="*/ 0 w 5"/>
                  <a:gd name="T3" fmla="*/ 0 h 10"/>
                  <a:gd name="T4" fmla="*/ 0 w 5"/>
                  <a:gd name="T5" fmla="*/ 5 h 10"/>
                  <a:gd name="T6" fmla="*/ 5 w 5"/>
                  <a:gd name="T7" fmla="*/ 10 h 10"/>
                  <a:gd name="T8" fmla="*/ 0 60000 65536"/>
                  <a:gd name="T9" fmla="*/ 0 60000 65536"/>
                  <a:gd name="T10" fmla="*/ 0 60000 65536"/>
                  <a:gd name="T11" fmla="*/ 0 60000 65536"/>
                  <a:gd name="T12" fmla="*/ 0 w 5"/>
                  <a:gd name="T13" fmla="*/ 0 h 10"/>
                  <a:gd name="T14" fmla="*/ 5 w 5"/>
                  <a:gd name="T15" fmla="*/ 10 h 10"/>
                </a:gdLst>
                <a:ahLst/>
                <a:cxnLst>
                  <a:cxn ang="T8">
                    <a:pos x="T0" y="T1"/>
                  </a:cxn>
                  <a:cxn ang="T9">
                    <a:pos x="T2" y="T3"/>
                  </a:cxn>
                  <a:cxn ang="T10">
                    <a:pos x="T4" y="T5"/>
                  </a:cxn>
                  <a:cxn ang="T11">
                    <a:pos x="T6" y="T7"/>
                  </a:cxn>
                </a:cxnLst>
                <a:rect l="T12" t="T13" r="T14" b="T15"/>
                <a:pathLst>
                  <a:path w="5" h="10">
                    <a:moveTo>
                      <a:pt x="5" y="0"/>
                    </a:moveTo>
                    <a:lnTo>
                      <a:pt x="0" y="0"/>
                    </a:lnTo>
                    <a:lnTo>
                      <a:pt x="0" y="5"/>
                    </a:lnTo>
                    <a:lnTo>
                      <a:pt x="5" y="10"/>
                    </a:lnTo>
                  </a:path>
                </a:pathLst>
              </a:custGeom>
              <a:noFill/>
              <a:ln w="7938">
                <a:solidFill>
                  <a:srgbClr val="59E50C"/>
                </a:solidFill>
                <a:round/>
                <a:headEnd/>
                <a:tailEnd/>
              </a:ln>
            </p:spPr>
            <p:txBody>
              <a:bodyPr/>
              <a:lstStyle/>
              <a:p>
                <a:endParaRPr lang="es-ES_tradnl">
                  <a:solidFill>
                    <a:srgbClr val="000000"/>
                  </a:solidFill>
                </a:endParaRPr>
              </a:p>
            </p:txBody>
          </p:sp>
          <p:sp>
            <p:nvSpPr>
              <p:cNvPr id="497859" name="Freeform 791"/>
              <p:cNvSpPr>
                <a:spLocks/>
              </p:cNvSpPr>
              <p:nvPr/>
            </p:nvSpPr>
            <p:spPr bwMode="auto">
              <a:xfrm>
                <a:off x="5280" y="2515"/>
                <a:ext cx="10" cy="10"/>
              </a:xfrm>
              <a:custGeom>
                <a:avLst/>
                <a:gdLst>
                  <a:gd name="T0" fmla="*/ 0 w 10"/>
                  <a:gd name="T1" fmla="*/ 10 h 10"/>
                  <a:gd name="T2" fmla="*/ 0 w 10"/>
                  <a:gd name="T3" fmla="*/ 0 h 10"/>
                  <a:gd name="T4" fmla="*/ 0 w 10"/>
                  <a:gd name="T5" fmla="*/ 5 h 10"/>
                  <a:gd name="T6" fmla="*/ 10 w 10"/>
                  <a:gd name="T7" fmla="*/ 5 h 10"/>
                  <a:gd name="T8" fmla="*/ 5 w 10"/>
                  <a:gd name="T9" fmla="*/ 10 h 10"/>
                  <a:gd name="T10" fmla="*/ 0 w 10"/>
                  <a:gd name="T11" fmla="*/ 10 h 10"/>
                  <a:gd name="T12" fmla="*/ 0 60000 65536"/>
                  <a:gd name="T13" fmla="*/ 0 60000 65536"/>
                  <a:gd name="T14" fmla="*/ 0 60000 65536"/>
                  <a:gd name="T15" fmla="*/ 0 60000 65536"/>
                  <a:gd name="T16" fmla="*/ 0 60000 65536"/>
                  <a:gd name="T17" fmla="*/ 0 60000 65536"/>
                  <a:gd name="T18" fmla="*/ 0 w 10"/>
                  <a:gd name="T19" fmla="*/ 0 h 10"/>
                  <a:gd name="T20" fmla="*/ 10 w 10"/>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0" h="10">
                    <a:moveTo>
                      <a:pt x="0" y="10"/>
                    </a:moveTo>
                    <a:lnTo>
                      <a:pt x="0" y="0"/>
                    </a:lnTo>
                    <a:lnTo>
                      <a:pt x="0" y="5"/>
                    </a:lnTo>
                    <a:lnTo>
                      <a:pt x="10" y="5"/>
                    </a:lnTo>
                    <a:lnTo>
                      <a:pt x="5" y="10"/>
                    </a:lnTo>
                    <a:lnTo>
                      <a:pt x="0" y="1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0" name="Freeform 792"/>
              <p:cNvSpPr>
                <a:spLocks/>
              </p:cNvSpPr>
              <p:nvPr/>
            </p:nvSpPr>
            <p:spPr bwMode="auto">
              <a:xfrm>
                <a:off x="5270" y="2515"/>
                <a:ext cx="10" cy="5"/>
              </a:xfrm>
              <a:custGeom>
                <a:avLst/>
                <a:gdLst>
                  <a:gd name="T0" fmla="*/ 10 w 10"/>
                  <a:gd name="T1" fmla="*/ 5 h 5"/>
                  <a:gd name="T2" fmla="*/ 5 w 10"/>
                  <a:gd name="T3" fmla="*/ 5 h 5"/>
                  <a:gd name="T4" fmla="*/ 5 w 10"/>
                  <a:gd name="T5" fmla="*/ 0 h 5"/>
                  <a:gd name="T6" fmla="*/ 0 w 10"/>
                  <a:gd name="T7" fmla="*/ 0 h 5"/>
                  <a:gd name="T8" fmla="*/ 0 w 10"/>
                  <a:gd name="T9" fmla="*/ 5 h 5"/>
                  <a:gd name="T10" fmla="*/ 10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10" y="5"/>
                    </a:moveTo>
                    <a:lnTo>
                      <a:pt x="5" y="5"/>
                    </a:lnTo>
                    <a:lnTo>
                      <a:pt x="5" y="0"/>
                    </a:lnTo>
                    <a:lnTo>
                      <a:pt x="0" y="0"/>
                    </a:lnTo>
                    <a:lnTo>
                      <a:pt x="0" y="5"/>
                    </a:lnTo>
                    <a:lnTo>
                      <a:pt x="1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1" name="Freeform 793"/>
              <p:cNvSpPr>
                <a:spLocks/>
              </p:cNvSpPr>
              <p:nvPr/>
            </p:nvSpPr>
            <p:spPr bwMode="auto">
              <a:xfrm>
                <a:off x="5259" y="2509"/>
                <a:ext cx="11" cy="11"/>
              </a:xfrm>
              <a:custGeom>
                <a:avLst/>
                <a:gdLst>
                  <a:gd name="T0" fmla="*/ 11 w 11"/>
                  <a:gd name="T1" fmla="*/ 11 h 11"/>
                  <a:gd name="T2" fmla="*/ 11 w 11"/>
                  <a:gd name="T3" fmla="*/ 6 h 11"/>
                  <a:gd name="T4" fmla="*/ 5 w 11"/>
                  <a:gd name="T5" fmla="*/ 6 h 11"/>
                  <a:gd name="T6" fmla="*/ 5 w 11"/>
                  <a:gd name="T7" fmla="*/ 0 h 11"/>
                  <a:gd name="T8" fmla="*/ 0 w 11"/>
                  <a:gd name="T9" fmla="*/ 0 h 11"/>
                  <a:gd name="T10" fmla="*/ 5 w 11"/>
                  <a:gd name="T11" fmla="*/ 6 h 11"/>
                  <a:gd name="T12" fmla="*/ 5 w 11"/>
                  <a:gd name="T13" fmla="*/ 11 h 11"/>
                  <a:gd name="T14" fmla="*/ 11 w 11"/>
                  <a:gd name="T15" fmla="*/ 11 h 11"/>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11"/>
                  <a:gd name="T26" fmla="*/ 11 w 11"/>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11">
                    <a:moveTo>
                      <a:pt x="11" y="11"/>
                    </a:moveTo>
                    <a:lnTo>
                      <a:pt x="11" y="6"/>
                    </a:lnTo>
                    <a:lnTo>
                      <a:pt x="5" y="6"/>
                    </a:lnTo>
                    <a:lnTo>
                      <a:pt x="5" y="0"/>
                    </a:lnTo>
                    <a:lnTo>
                      <a:pt x="0" y="0"/>
                    </a:lnTo>
                    <a:lnTo>
                      <a:pt x="5" y="6"/>
                    </a:lnTo>
                    <a:lnTo>
                      <a:pt x="5" y="11"/>
                    </a:lnTo>
                    <a:lnTo>
                      <a:pt x="11" y="11"/>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2" name="Freeform 794"/>
              <p:cNvSpPr>
                <a:spLocks/>
              </p:cNvSpPr>
              <p:nvPr/>
            </p:nvSpPr>
            <p:spPr bwMode="auto">
              <a:xfrm>
                <a:off x="5254" y="2509"/>
                <a:ext cx="5" cy="6"/>
              </a:xfrm>
              <a:custGeom>
                <a:avLst/>
                <a:gdLst>
                  <a:gd name="T0" fmla="*/ 5 w 5"/>
                  <a:gd name="T1" fmla="*/ 6 h 6"/>
                  <a:gd name="T2" fmla="*/ 5 w 5"/>
                  <a:gd name="T3" fmla="*/ 0 h 6"/>
                  <a:gd name="T4" fmla="*/ 0 w 5"/>
                  <a:gd name="T5" fmla="*/ 0 h 6"/>
                  <a:gd name="T6" fmla="*/ 5 w 5"/>
                  <a:gd name="T7" fmla="*/ 6 h 6"/>
                  <a:gd name="T8" fmla="*/ 0 60000 65536"/>
                  <a:gd name="T9" fmla="*/ 0 60000 65536"/>
                  <a:gd name="T10" fmla="*/ 0 60000 65536"/>
                  <a:gd name="T11" fmla="*/ 0 60000 65536"/>
                  <a:gd name="T12" fmla="*/ 0 w 5"/>
                  <a:gd name="T13" fmla="*/ 0 h 6"/>
                  <a:gd name="T14" fmla="*/ 5 w 5"/>
                  <a:gd name="T15" fmla="*/ 6 h 6"/>
                </a:gdLst>
                <a:ahLst/>
                <a:cxnLst>
                  <a:cxn ang="T8">
                    <a:pos x="T0" y="T1"/>
                  </a:cxn>
                  <a:cxn ang="T9">
                    <a:pos x="T2" y="T3"/>
                  </a:cxn>
                  <a:cxn ang="T10">
                    <a:pos x="T4" y="T5"/>
                  </a:cxn>
                  <a:cxn ang="T11">
                    <a:pos x="T6" y="T7"/>
                  </a:cxn>
                </a:cxnLst>
                <a:rect l="T12" t="T13" r="T14" b="T15"/>
                <a:pathLst>
                  <a:path w="5" h="6">
                    <a:moveTo>
                      <a:pt x="5" y="6"/>
                    </a:moveTo>
                    <a:lnTo>
                      <a:pt x="5" y="0"/>
                    </a:lnTo>
                    <a:lnTo>
                      <a:pt x="0" y="0"/>
                    </a:lnTo>
                    <a:lnTo>
                      <a:pt x="5"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3" name="Freeform 795"/>
              <p:cNvSpPr>
                <a:spLocks/>
              </p:cNvSpPr>
              <p:nvPr/>
            </p:nvSpPr>
            <p:spPr bwMode="auto">
              <a:xfrm>
                <a:off x="5249" y="2504"/>
                <a:ext cx="5" cy="5"/>
              </a:xfrm>
              <a:custGeom>
                <a:avLst/>
                <a:gdLst>
                  <a:gd name="T0" fmla="*/ 5 w 5"/>
                  <a:gd name="T1" fmla="*/ 5 h 5"/>
                  <a:gd name="T2" fmla="*/ 0 w 5"/>
                  <a:gd name="T3" fmla="*/ 0 h 5"/>
                  <a:gd name="T4" fmla="*/ 5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5" y="5"/>
                    </a:moveTo>
                    <a:lnTo>
                      <a:pt x="0" y="0"/>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4" name="Freeform 796"/>
              <p:cNvSpPr>
                <a:spLocks/>
              </p:cNvSpPr>
              <p:nvPr/>
            </p:nvSpPr>
            <p:spPr bwMode="auto">
              <a:xfrm>
                <a:off x="5295" y="2520"/>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5" name="Rectangle 797"/>
              <p:cNvSpPr>
                <a:spLocks noChangeArrowheads="1"/>
              </p:cNvSpPr>
              <p:nvPr/>
            </p:nvSpPr>
            <p:spPr bwMode="auto">
              <a:xfrm>
                <a:off x="5300" y="2515"/>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866" name="Freeform 798"/>
              <p:cNvSpPr>
                <a:spLocks/>
              </p:cNvSpPr>
              <p:nvPr/>
            </p:nvSpPr>
            <p:spPr bwMode="auto">
              <a:xfrm>
                <a:off x="5280" y="2509"/>
                <a:ext cx="15" cy="6"/>
              </a:xfrm>
              <a:custGeom>
                <a:avLst/>
                <a:gdLst>
                  <a:gd name="T0" fmla="*/ 15 w 15"/>
                  <a:gd name="T1" fmla="*/ 6 h 6"/>
                  <a:gd name="T2" fmla="*/ 5 w 15"/>
                  <a:gd name="T3" fmla="*/ 6 h 6"/>
                  <a:gd name="T4" fmla="*/ 5 w 15"/>
                  <a:gd name="T5" fmla="*/ 0 h 6"/>
                  <a:gd name="T6" fmla="*/ 0 w 15"/>
                  <a:gd name="T7" fmla="*/ 0 h 6"/>
                  <a:gd name="T8" fmla="*/ 15 w 15"/>
                  <a:gd name="T9" fmla="*/ 0 h 6"/>
                  <a:gd name="T10" fmla="*/ 15 w 15"/>
                  <a:gd name="T11" fmla="*/ 6 h 6"/>
                  <a:gd name="T12" fmla="*/ 0 60000 65536"/>
                  <a:gd name="T13" fmla="*/ 0 60000 65536"/>
                  <a:gd name="T14" fmla="*/ 0 60000 65536"/>
                  <a:gd name="T15" fmla="*/ 0 60000 65536"/>
                  <a:gd name="T16" fmla="*/ 0 60000 65536"/>
                  <a:gd name="T17" fmla="*/ 0 60000 65536"/>
                  <a:gd name="T18" fmla="*/ 0 w 15"/>
                  <a:gd name="T19" fmla="*/ 0 h 6"/>
                  <a:gd name="T20" fmla="*/ 15 w 15"/>
                  <a:gd name="T21" fmla="*/ 6 h 6"/>
                </a:gdLst>
                <a:ahLst/>
                <a:cxnLst>
                  <a:cxn ang="T12">
                    <a:pos x="T0" y="T1"/>
                  </a:cxn>
                  <a:cxn ang="T13">
                    <a:pos x="T2" y="T3"/>
                  </a:cxn>
                  <a:cxn ang="T14">
                    <a:pos x="T4" y="T5"/>
                  </a:cxn>
                  <a:cxn ang="T15">
                    <a:pos x="T6" y="T7"/>
                  </a:cxn>
                  <a:cxn ang="T16">
                    <a:pos x="T8" y="T9"/>
                  </a:cxn>
                  <a:cxn ang="T17">
                    <a:pos x="T10" y="T11"/>
                  </a:cxn>
                </a:cxnLst>
                <a:rect l="T18" t="T19" r="T20" b="T21"/>
                <a:pathLst>
                  <a:path w="15" h="6">
                    <a:moveTo>
                      <a:pt x="15" y="6"/>
                    </a:moveTo>
                    <a:lnTo>
                      <a:pt x="5" y="6"/>
                    </a:lnTo>
                    <a:lnTo>
                      <a:pt x="5" y="0"/>
                    </a:lnTo>
                    <a:lnTo>
                      <a:pt x="0" y="0"/>
                    </a:lnTo>
                    <a:lnTo>
                      <a:pt x="15" y="0"/>
                    </a:lnTo>
                    <a:lnTo>
                      <a:pt x="15" y="6"/>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7" name="Freeform 799"/>
              <p:cNvSpPr>
                <a:spLocks/>
              </p:cNvSpPr>
              <p:nvPr/>
            </p:nvSpPr>
            <p:spPr bwMode="auto">
              <a:xfrm>
                <a:off x="5270" y="2504"/>
                <a:ext cx="15" cy="5"/>
              </a:xfrm>
              <a:custGeom>
                <a:avLst/>
                <a:gdLst>
                  <a:gd name="T0" fmla="*/ 15 w 15"/>
                  <a:gd name="T1" fmla="*/ 5 h 5"/>
                  <a:gd name="T2" fmla="*/ 5 w 15"/>
                  <a:gd name="T3" fmla="*/ 5 h 5"/>
                  <a:gd name="T4" fmla="*/ 0 w 15"/>
                  <a:gd name="T5" fmla="*/ 0 h 5"/>
                  <a:gd name="T6" fmla="*/ 15 w 15"/>
                  <a:gd name="T7" fmla="*/ 0 h 5"/>
                  <a:gd name="T8" fmla="*/ 15 w 15"/>
                  <a:gd name="T9" fmla="*/ 5 h 5"/>
                  <a:gd name="T10" fmla="*/ 0 60000 65536"/>
                  <a:gd name="T11" fmla="*/ 0 60000 65536"/>
                  <a:gd name="T12" fmla="*/ 0 60000 65536"/>
                  <a:gd name="T13" fmla="*/ 0 60000 65536"/>
                  <a:gd name="T14" fmla="*/ 0 60000 65536"/>
                  <a:gd name="T15" fmla="*/ 0 w 15"/>
                  <a:gd name="T16" fmla="*/ 0 h 5"/>
                  <a:gd name="T17" fmla="*/ 15 w 15"/>
                  <a:gd name="T18" fmla="*/ 5 h 5"/>
                </a:gdLst>
                <a:ahLst/>
                <a:cxnLst>
                  <a:cxn ang="T10">
                    <a:pos x="T0" y="T1"/>
                  </a:cxn>
                  <a:cxn ang="T11">
                    <a:pos x="T2" y="T3"/>
                  </a:cxn>
                  <a:cxn ang="T12">
                    <a:pos x="T4" y="T5"/>
                  </a:cxn>
                  <a:cxn ang="T13">
                    <a:pos x="T6" y="T7"/>
                  </a:cxn>
                  <a:cxn ang="T14">
                    <a:pos x="T8" y="T9"/>
                  </a:cxn>
                </a:cxnLst>
                <a:rect l="T15" t="T16" r="T17" b="T18"/>
                <a:pathLst>
                  <a:path w="15" h="5">
                    <a:moveTo>
                      <a:pt x="15" y="5"/>
                    </a:moveTo>
                    <a:lnTo>
                      <a:pt x="5" y="5"/>
                    </a:lnTo>
                    <a:lnTo>
                      <a:pt x="0" y="0"/>
                    </a:lnTo>
                    <a:lnTo>
                      <a:pt x="15" y="0"/>
                    </a:lnTo>
                    <a:lnTo>
                      <a:pt x="1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8" name="Freeform 800"/>
              <p:cNvSpPr>
                <a:spLocks/>
              </p:cNvSpPr>
              <p:nvPr/>
            </p:nvSpPr>
            <p:spPr bwMode="auto">
              <a:xfrm>
                <a:off x="5264" y="2499"/>
                <a:ext cx="11" cy="5"/>
              </a:xfrm>
              <a:custGeom>
                <a:avLst/>
                <a:gdLst>
                  <a:gd name="T0" fmla="*/ 11 w 11"/>
                  <a:gd name="T1" fmla="*/ 0 h 5"/>
                  <a:gd name="T2" fmla="*/ 6 w 11"/>
                  <a:gd name="T3" fmla="*/ 5 h 5"/>
                  <a:gd name="T4" fmla="*/ 0 w 11"/>
                  <a:gd name="T5" fmla="*/ 5 h 5"/>
                  <a:gd name="T6" fmla="*/ 0 w 11"/>
                  <a:gd name="T7" fmla="*/ 0 h 5"/>
                  <a:gd name="T8" fmla="*/ 11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11" y="0"/>
                    </a:moveTo>
                    <a:lnTo>
                      <a:pt x="6" y="5"/>
                    </a:lnTo>
                    <a:lnTo>
                      <a:pt x="0" y="5"/>
                    </a:lnTo>
                    <a:lnTo>
                      <a:pt x="0" y="0"/>
                    </a:lnTo>
                    <a:lnTo>
                      <a:pt x="11"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69" name="Freeform 801"/>
              <p:cNvSpPr>
                <a:spLocks/>
              </p:cNvSpPr>
              <p:nvPr/>
            </p:nvSpPr>
            <p:spPr bwMode="auto">
              <a:xfrm>
                <a:off x="5254" y="2494"/>
                <a:ext cx="16" cy="5"/>
              </a:xfrm>
              <a:custGeom>
                <a:avLst/>
                <a:gdLst>
                  <a:gd name="T0" fmla="*/ 5 w 16"/>
                  <a:gd name="T1" fmla="*/ 5 h 5"/>
                  <a:gd name="T2" fmla="*/ 0 w 16"/>
                  <a:gd name="T3" fmla="*/ 0 h 5"/>
                  <a:gd name="T4" fmla="*/ 16 w 16"/>
                  <a:gd name="T5" fmla="*/ 0 h 5"/>
                  <a:gd name="T6" fmla="*/ 10 w 16"/>
                  <a:gd name="T7" fmla="*/ 5 h 5"/>
                  <a:gd name="T8" fmla="*/ 5 w 16"/>
                  <a:gd name="T9" fmla="*/ 5 h 5"/>
                  <a:gd name="T10" fmla="*/ 0 60000 65536"/>
                  <a:gd name="T11" fmla="*/ 0 60000 65536"/>
                  <a:gd name="T12" fmla="*/ 0 60000 65536"/>
                  <a:gd name="T13" fmla="*/ 0 60000 65536"/>
                  <a:gd name="T14" fmla="*/ 0 60000 65536"/>
                  <a:gd name="T15" fmla="*/ 0 w 16"/>
                  <a:gd name="T16" fmla="*/ 0 h 5"/>
                  <a:gd name="T17" fmla="*/ 16 w 16"/>
                  <a:gd name="T18" fmla="*/ 5 h 5"/>
                </a:gdLst>
                <a:ahLst/>
                <a:cxnLst>
                  <a:cxn ang="T10">
                    <a:pos x="T0" y="T1"/>
                  </a:cxn>
                  <a:cxn ang="T11">
                    <a:pos x="T2" y="T3"/>
                  </a:cxn>
                  <a:cxn ang="T12">
                    <a:pos x="T4" y="T5"/>
                  </a:cxn>
                  <a:cxn ang="T13">
                    <a:pos x="T6" y="T7"/>
                  </a:cxn>
                  <a:cxn ang="T14">
                    <a:pos x="T8" y="T9"/>
                  </a:cxn>
                </a:cxnLst>
                <a:rect l="T15" t="T16" r="T17" b="T18"/>
                <a:pathLst>
                  <a:path w="16" h="5">
                    <a:moveTo>
                      <a:pt x="5" y="5"/>
                    </a:moveTo>
                    <a:lnTo>
                      <a:pt x="0" y="0"/>
                    </a:lnTo>
                    <a:lnTo>
                      <a:pt x="16" y="0"/>
                    </a:lnTo>
                    <a:lnTo>
                      <a:pt x="10" y="5"/>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870" name="Rectangle 802"/>
              <p:cNvSpPr>
                <a:spLocks noChangeArrowheads="1"/>
              </p:cNvSpPr>
              <p:nvPr/>
            </p:nvSpPr>
            <p:spPr bwMode="auto">
              <a:xfrm>
                <a:off x="5249" y="2489"/>
                <a:ext cx="10"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871" name="Rectangle 803"/>
              <p:cNvSpPr>
                <a:spLocks noChangeArrowheads="1"/>
              </p:cNvSpPr>
              <p:nvPr/>
            </p:nvSpPr>
            <p:spPr bwMode="auto">
              <a:xfrm>
                <a:off x="5244"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872" name="Freeform 804"/>
              <p:cNvSpPr>
                <a:spLocks/>
              </p:cNvSpPr>
              <p:nvPr/>
            </p:nvSpPr>
            <p:spPr bwMode="auto">
              <a:xfrm>
                <a:off x="5137" y="2443"/>
                <a:ext cx="82" cy="46"/>
              </a:xfrm>
              <a:custGeom>
                <a:avLst/>
                <a:gdLst>
                  <a:gd name="T0" fmla="*/ 82 w 82"/>
                  <a:gd name="T1" fmla="*/ 25 h 46"/>
                  <a:gd name="T2" fmla="*/ 71 w 82"/>
                  <a:gd name="T3" fmla="*/ 15 h 46"/>
                  <a:gd name="T4" fmla="*/ 71 w 82"/>
                  <a:gd name="T5" fmla="*/ 20 h 46"/>
                  <a:gd name="T6" fmla="*/ 71 w 82"/>
                  <a:gd name="T7" fmla="*/ 15 h 46"/>
                  <a:gd name="T8" fmla="*/ 66 w 82"/>
                  <a:gd name="T9" fmla="*/ 10 h 46"/>
                  <a:gd name="T10" fmla="*/ 61 w 82"/>
                  <a:gd name="T11" fmla="*/ 10 h 46"/>
                  <a:gd name="T12" fmla="*/ 56 w 82"/>
                  <a:gd name="T13" fmla="*/ 5 h 46"/>
                  <a:gd name="T14" fmla="*/ 51 w 82"/>
                  <a:gd name="T15" fmla="*/ 5 h 46"/>
                  <a:gd name="T16" fmla="*/ 41 w 82"/>
                  <a:gd name="T17" fmla="*/ 0 h 46"/>
                  <a:gd name="T18" fmla="*/ 41 w 82"/>
                  <a:gd name="T19" fmla="*/ 5 h 46"/>
                  <a:gd name="T20" fmla="*/ 36 w 82"/>
                  <a:gd name="T21" fmla="*/ 5 h 46"/>
                  <a:gd name="T22" fmla="*/ 31 w 82"/>
                  <a:gd name="T23" fmla="*/ 0 h 46"/>
                  <a:gd name="T24" fmla="*/ 31 w 82"/>
                  <a:gd name="T25" fmla="*/ 5 h 46"/>
                  <a:gd name="T26" fmla="*/ 20 w 82"/>
                  <a:gd name="T27" fmla="*/ 5 h 46"/>
                  <a:gd name="T28" fmla="*/ 25 w 82"/>
                  <a:gd name="T29" fmla="*/ 5 h 46"/>
                  <a:gd name="T30" fmla="*/ 20 w 82"/>
                  <a:gd name="T31" fmla="*/ 5 h 46"/>
                  <a:gd name="T32" fmla="*/ 20 w 82"/>
                  <a:gd name="T33" fmla="*/ 10 h 46"/>
                  <a:gd name="T34" fmla="*/ 15 w 82"/>
                  <a:gd name="T35" fmla="*/ 10 h 46"/>
                  <a:gd name="T36" fmla="*/ 15 w 82"/>
                  <a:gd name="T37" fmla="*/ 15 h 46"/>
                  <a:gd name="T38" fmla="*/ 10 w 82"/>
                  <a:gd name="T39" fmla="*/ 15 h 46"/>
                  <a:gd name="T40" fmla="*/ 10 w 82"/>
                  <a:gd name="T41" fmla="*/ 20 h 46"/>
                  <a:gd name="T42" fmla="*/ 5 w 82"/>
                  <a:gd name="T43" fmla="*/ 20 h 46"/>
                  <a:gd name="T44" fmla="*/ 5 w 82"/>
                  <a:gd name="T45" fmla="*/ 25 h 46"/>
                  <a:gd name="T46" fmla="*/ 0 w 82"/>
                  <a:gd name="T47" fmla="*/ 25 h 46"/>
                  <a:gd name="T48" fmla="*/ 5 w 82"/>
                  <a:gd name="T49" fmla="*/ 30 h 46"/>
                  <a:gd name="T50" fmla="*/ 10 w 82"/>
                  <a:gd name="T51" fmla="*/ 30 h 46"/>
                  <a:gd name="T52" fmla="*/ 10 w 82"/>
                  <a:gd name="T53" fmla="*/ 36 h 46"/>
                  <a:gd name="T54" fmla="*/ 15 w 82"/>
                  <a:gd name="T55" fmla="*/ 36 h 46"/>
                  <a:gd name="T56" fmla="*/ 15 w 82"/>
                  <a:gd name="T57" fmla="*/ 41 h 46"/>
                  <a:gd name="T58" fmla="*/ 20 w 82"/>
                  <a:gd name="T59" fmla="*/ 41 h 46"/>
                  <a:gd name="T60" fmla="*/ 25 w 82"/>
                  <a:gd name="T61" fmla="*/ 46 h 46"/>
                  <a:gd name="T62" fmla="*/ 56 w 82"/>
                  <a:gd name="T63" fmla="*/ 46 h 46"/>
                  <a:gd name="T64" fmla="*/ 51 w 82"/>
                  <a:gd name="T65" fmla="*/ 46 h 46"/>
                  <a:gd name="T66" fmla="*/ 66 w 82"/>
                  <a:gd name="T67" fmla="*/ 46 h 46"/>
                  <a:gd name="T68" fmla="*/ 71 w 82"/>
                  <a:gd name="T69" fmla="*/ 41 h 46"/>
                  <a:gd name="T70" fmla="*/ 76 w 82"/>
                  <a:gd name="T71" fmla="*/ 41 h 46"/>
                  <a:gd name="T72" fmla="*/ 76 w 82"/>
                  <a:gd name="T73" fmla="*/ 36 h 46"/>
                  <a:gd name="T74" fmla="*/ 82 w 82"/>
                  <a:gd name="T75" fmla="*/ 30 h 46"/>
                  <a:gd name="T76" fmla="*/ 82 w 82"/>
                  <a:gd name="T77" fmla="*/ 25 h 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
                  <a:gd name="T118" fmla="*/ 0 h 46"/>
                  <a:gd name="T119" fmla="*/ 82 w 82"/>
                  <a:gd name="T120" fmla="*/ 46 h 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 h="46">
                    <a:moveTo>
                      <a:pt x="82" y="25"/>
                    </a:moveTo>
                    <a:lnTo>
                      <a:pt x="71" y="15"/>
                    </a:lnTo>
                    <a:lnTo>
                      <a:pt x="71" y="20"/>
                    </a:lnTo>
                    <a:lnTo>
                      <a:pt x="71" y="15"/>
                    </a:lnTo>
                    <a:lnTo>
                      <a:pt x="66" y="10"/>
                    </a:lnTo>
                    <a:lnTo>
                      <a:pt x="61" y="10"/>
                    </a:lnTo>
                    <a:lnTo>
                      <a:pt x="56" y="5"/>
                    </a:lnTo>
                    <a:lnTo>
                      <a:pt x="51" y="5"/>
                    </a:lnTo>
                    <a:lnTo>
                      <a:pt x="41" y="0"/>
                    </a:lnTo>
                    <a:lnTo>
                      <a:pt x="41" y="5"/>
                    </a:lnTo>
                    <a:lnTo>
                      <a:pt x="36" y="5"/>
                    </a:lnTo>
                    <a:lnTo>
                      <a:pt x="31" y="0"/>
                    </a:lnTo>
                    <a:lnTo>
                      <a:pt x="31" y="5"/>
                    </a:lnTo>
                    <a:lnTo>
                      <a:pt x="20" y="5"/>
                    </a:lnTo>
                    <a:lnTo>
                      <a:pt x="25" y="5"/>
                    </a:lnTo>
                    <a:lnTo>
                      <a:pt x="20" y="5"/>
                    </a:lnTo>
                    <a:lnTo>
                      <a:pt x="20" y="10"/>
                    </a:lnTo>
                    <a:lnTo>
                      <a:pt x="15" y="10"/>
                    </a:lnTo>
                    <a:lnTo>
                      <a:pt x="15" y="15"/>
                    </a:lnTo>
                    <a:lnTo>
                      <a:pt x="10" y="15"/>
                    </a:lnTo>
                    <a:lnTo>
                      <a:pt x="10" y="20"/>
                    </a:lnTo>
                    <a:lnTo>
                      <a:pt x="5" y="20"/>
                    </a:lnTo>
                    <a:lnTo>
                      <a:pt x="5" y="25"/>
                    </a:lnTo>
                    <a:lnTo>
                      <a:pt x="0" y="25"/>
                    </a:lnTo>
                    <a:lnTo>
                      <a:pt x="5" y="30"/>
                    </a:lnTo>
                    <a:lnTo>
                      <a:pt x="10" y="30"/>
                    </a:lnTo>
                    <a:lnTo>
                      <a:pt x="10" y="36"/>
                    </a:lnTo>
                    <a:lnTo>
                      <a:pt x="15" y="36"/>
                    </a:lnTo>
                    <a:lnTo>
                      <a:pt x="15" y="41"/>
                    </a:lnTo>
                    <a:lnTo>
                      <a:pt x="20" y="41"/>
                    </a:lnTo>
                    <a:lnTo>
                      <a:pt x="25" y="46"/>
                    </a:lnTo>
                    <a:lnTo>
                      <a:pt x="56" y="46"/>
                    </a:lnTo>
                    <a:lnTo>
                      <a:pt x="51" y="46"/>
                    </a:lnTo>
                    <a:lnTo>
                      <a:pt x="66" y="46"/>
                    </a:lnTo>
                    <a:lnTo>
                      <a:pt x="71" y="41"/>
                    </a:lnTo>
                    <a:lnTo>
                      <a:pt x="76" y="41"/>
                    </a:lnTo>
                    <a:lnTo>
                      <a:pt x="76" y="36"/>
                    </a:lnTo>
                    <a:lnTo>
                      <a:pt x="82" y="30"/>
                    </a:lnTo>
                    <a:lnTo>
                      <a:pt x="82" y="25"/>
                    </a:lnTo>
                    <a:close/>
                  </a:path>
                </a:pathLst>
              </a:custGeom>
              <a:solidFill>
                <a:srgbClr val="26BF00"/>
              </a:solidFill>
              <a:ln w="0">
                <a:solidFill>
                  <a:srgbClr val="000000"/>
                </a:solidFill>
                <a:round/>
                <a:headEnd/>
                <a:tailEnd/>
              </a:ln>
            </p:spPr>
            <p:txBody>
              <a:bodyPr/>
              <a:lstStyle/>
              <a:p>
                <a:endParaRPr lang="es-ES_tradnl">
                  <a:solidFill>
                    <a:srgbClr val="000000"/>
                  </a:solidFill>
                </a:endParaRPr>
              </a:p>
            </p:txBody>
          </p:sp>
          <p:sp>
            <p:nvSpPr>
              <p:cNvPr id="497873" name="Freeform 805"/>
              <p:cNvSpPr>
                <a:spLocks/>
              </p:cNvSpPr>
              <p:nvPr/>
            </p:nvSpPr>
            <p:spPr bwMode="auto">
              <a:xfrm>
                <a:off x="5162" y="2448"/>
                <a:ext cx="46" cy="10"/>
              </a:xfrm>
              <a:custGeom>
                <a:avLst/>
                <a:gdLst>
                  <a:gd name="T0" fmla="*/ 11 w 46"/>
                  <a:gd name="T1" fmla="*/ 0 h 10"/>
                  <a:gd name="T2" fmla="*/ 16 w 46"/>
                  <a:gd name="T3" fmla="*/ 0 h 10"/>
                  <a:gd name="T4" fmla="*/ 16 w 46"/>
                  <a:gd name="T5" fmla="*/ 5 h 10"/>
                  <a:gd name="T6" fmla="*/ 26 w 46"/>
                  <a:gd name="T7" fmla="*/ 5 h 10"/>
                  <a:gd name="T8" fmla="*/ 31 w 46"/>
                  <a:gd name="T9" fmla="*/ 10 h 10"/>
                  <a:gd name="T10" fmla="*/ 46 w 46"/>
                  <a:gd name="T11" fmla="*/ 10 h 10"/>
                  <a:gd name="T12" fmla="*/ 41 w 46"/>
                  <a:gd name="T13" fmla="*/ 10 h 10"/>
                  <a:gd name="T14" fmla="*/ 36 w 46"/>
                  <a:gd name="T15" fmla="*/ 5 h 10"/>
                  <a:gd name="T16" fmla="*/ 31 w 46"/>
                  <a:gd name="T17" fmla="*/ 5 h 10"/>
                  <a:gd name="T18" fmla="*/ 26 w 46"/>
                  <a:gd name="T19" fmla="*/ 0 h 10"/>
                  <a:gd name="T20" fmla="*/ 0 w 46"/>
                  <a:gd name="T21" fmla="*/ 0 h 10"/>
                  <a:gd name="T22" fmla="*/ 0 w 46"/>
                  <a:gd name="T23" fmla="*/ 5 h 10"/>
                  <a:gd name="T24" fmla="*/ 0 w 46"/>
                  <a:gd name="T25" fmla="*/ 0 h 10"/>
                  <a:gd name="T26" fmla="*/ 6 w 46"/>
                  <a:gd name="T27" fmla="*/ 0 h 10"/>
                  <a:gd name="T28" fmla="*/ 11 w 46"/>
                  <a:gd name="T29" fmla="*/ 5 h 10"/>
                  <a:gd name="T30" fmla="*/ 11 w 46"/>
                  <a:gd name="T31" fmla="*/ 0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
                  <a:gd name="T49" fmla="*/ 0 h 10"/>
                  <a:gd name="T50" fmla="*/ 46 w 46"/>
                  <a:gd name="T51" fmla="*/ 10 h 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 h="10">
                    <a:moveTo>
                      <a:pt x="11" y="0"/>
                    </a:moveTo>
                    <a:lnTo>
                      <a:pt x="16" y="0"/>
                    </a:lnTo>
                    <a:lnTo>
                      <a:pt x="16" y="5"/>
                    </a:lnTo>
                    <a:lnTo>
                      <a:pt x="26" y="5"/>
                    </a:lnTo>
                    <a:lnTo>
                      <a:pt x="31" y="10"/>
                    </a:lnTo>
                    <a:lnTo>
                      <a:pt x="46" y="10"/>
                    </a:lnTo>
                    <a:lnTo>
                      <a:pt x="41" y="10"/>
                    </a:lnTo>
                    <a:lnTo>
                      <a:pt x="36" y="5"/>
                    </a:lnTo>
                    <a:lnTo>
                      <a:pt x="31" y="5"/>
                    </a:lnTo>
                    <a:lnTo>
                      <a:pt x="26" y="0"/>
                    </a:lnTo>
                    <a:lnTo>
                      <a:pt x="0" y="0"/>
                    </a:lnTo>
                    <a:lnTo>
                      <a:pt x="0" y="5"/>
                    </a:lnTo>
                    <a:lnTo>
                      <a:pt x="0" y="0"/>
                    </a:lnTo>
                    <a:lnTo>
                      <a:pt x="6" y="0"/>
                    </a:lnTo>
                    <a:lnTo>
                      <a:pt x="11" y="5"/>
                    </a:lnTo>
                    <a:lnTo>
                      <a:pt x="11" y="0"/>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7874" name="Freeform 806"/>
              <p:cNvSpPr>
                <a:spLocks/>
              </p:cNvSpPr>
              <p:nvPr/>
            </p:nvSpPr>
            <p:spPr bwMode="auto">
              <a:xfrm>
                <a:off x="5157" y="2468"/>
                <a:ext cx="62" cy="11"/>
              </a:xfrm>
              <a:custGeom>
                <a:avLst/>
                <a:gdLst>
                  <a:gd name="T0" fmla="*/ 16 w 62"/>
                  <a:gd name="T1" fmla="*/ 11 h 11"/>
                  <a:gd name="T2" fmla="*/ 41 w 62"/>
                  <a:gd name="T3" fmla="*/ 11 h 11"/>
                  <a:gd name="T4" fmla="*/ 46 w 62"/>
                  <a:gd name="T5" fmla="*/ 5 h 11"/>
                  <a:gd name="T6" fmla="*/ 46 w 62"/>
                  <a:gd name="T7" fmla="*/ 11 h 11"/>
                  <a:gd name="T8" fmla="*/ 51 w 62"/>
                  <a:gd name="T9" fmla="*/ 11 h 11"/>
                  <a:gd name="T10" fmla="*/ 51 w 62"/>
                  <a:gd name="T11" fmla="*/ 5 h 11"/>
                  <a:gd name="T12" fmla="*/ 51 w 62"/>
                  <a:gd name="T13" fmla="*/ 11 h 11"/>
                  <a:gd name="T14" fmla="*/ 56 w 62"/>
                  <a:gd name="T15" fmla="*/ 11 h 11"/>
                  <a:gd name="T16" fmla="*/ 56 w 62"/>
                  <a:gd name="T17" fmla="*/ 5 h 11"/>
                  <a:gd name="T18" fmla="*/ 62 w 62"/>
                  <a:gd name="T19" fmla="*/ 5 h 11"/>
                  <a:gd name="T20" fmla="*/ 62 w 62"/>
                  <a:gd name="T21" fmla="*/ 0 h 11"/>
                  <a:gd name="T22" fmla="*/ 56 w 62"/>
                  <a:gd name="T23" fmla="*/ 5 h 11"/>
                  <a:gd name="T24" fmla="*/ 0 w 62"/>
                  <a:gd name="T25" fmla="*/ 5 h 11"/>
                  <a:gd name="T26" fmla="*/ 0 w 62"/>
                  <a:gd name="T27" fmla="*/ 11 h 11"/>
                  <a:gd name="T28" fmla="*/ 5 w 62"/>
                  <a:gd name="T29" fmla="*/ 11 h 11"/>
                  <a:gd name="T30" fmla="*/ 5 w 62"/>
                  <a:gd name="T31" fmla="*/ 5 h 11"/>
                  <a:gd name="T32" fmla="*/ 11 w 62"/>
                  <a:gd name="T33" fmla="*/ 5 h 11"/>
                  <a:gd name="T34" fmla="*/ 11 w 62"/>
                  <a:gd name="T35" fmla="*/ 11 h 11"/>
                  <a:gd name="T36" fmla="*/ 16 w 62"/>
                  <a:gd name="T37" fmla="*/ 11 h 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2"/>
                  <a:gd name="T58" fmla="*/ 0 h 11"/>
                  <a:gd name="T59" fmla="*/ 62 w 62"/>
                  <a:gd name="T60" fmla="*/ 11 h 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2" h="11">
                    <a:moveTo>
                      <a:pt x="16" y="11"/>
                    </a:moveTo>
                    <a:lnTo>
                      <a:pt x="41" y="11"/>
                    </a:lnTo>
                    <a:lnTo>
                      <a:pt x="46" y="5"/>
                    </a:lnTo>
                    <a:lnTo>
                      <a:pt x="46" y="11"/>
                    </a:lnTo>
                    <a:lnTo>
                      <a:pt x="51" y="11"/>
                    </a:lnTo>
                    <a:lnTo>
                      <a:pt x="51" y="5"/>
                    </a:lnTo>
                    <a:lnTo>
                      <a:pt x="51" y="11"/>
                    </a:lnTo>
                    <a:lnTo>
                      <a:pt x="56" y="11"/>
                    </a:lnTo>
                    <a:lnTo>
                      <a:pt x="56" y="5"/>
                    </a:lnTo>
                    <a:lnTo>
                      <a:pt x="62" y="5"/>
                    </a:lnTo>
                    <a:lnTo>
                      <a:pt x="62" y="0"/>
                    </a:lnTo>
                    <a:lnTo>
                      <a:pt x="56" y="5"/>
                    </a:lnTo>
                    <a:lnTo>
                      <a:pt x="0" y="5"/>
                    </a:lnTo>
                    <a:lnTo>
                      <a:pt x="0" y="11"/>
                    </a:lnTo>
                    <a:lnTo>
                      <a:pt x="5" y="11"/>
                    </a:lnTo>
                    <a:lnTo>
                      <a:pt x="5" y="5"/>
                    </a:lnTo>
                    <a:lnTo>
                      <a:pt x="11" y="5"/>
                    </a:lnTo>
                    <a:lnTo>
                      <a:pt x="11" y="11"/>
                    </a:lnTo>
                    <a:lnTo>
                      <a:pt x="16" y="11"/>
                    </a:lnTo>
                    <a:close/>
                  </a:path>
                </a:pathLst>
              </a:custGeom>
              <a:solidFill>
                <a:srgbClr val="00A500"/>
              </a:solidFill>
              <a:ln w="7938">
                <a:solidFill>
                  <a:srgbClr val="14B200"/>
                </a:solidFill>
                <a:round/>
                <a:headEnd/>
                <a:tailEnd/>
              </a:ln>
            </p:spPr>
            <p:txBody>
              <a:bodyPr/>
              <a:lstStyle/>
              <a:p>
                <a:endParaRPr lang="es-ES_tradnl">
                  <a:solidFill>
                    <a:srgbClr val="000000"/>
                  </a:solidFill>
                </a:endParaRPr>
              </a:p>
            </p:txBody>
          </p:sp>
          <p:sp>
            <p:nvSpPr>
              <p:cNvPr id="497875" name="Line 807"/>
              <p:cNvSpPr>
                <a:spLocks noChangeShapeType="1"/>
              </p:cNvSpPr>
              <p:nvPr/>
            </p:nvSpPr>
            <p:spPr bwMode="auto">
              <a:xfrm flipH="1">
                <a:off x="5188" y="2473"/>
                <a:ext cx="31" cy="1"/>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876" name="Line 808"/>
              <p:cNvSpPr>
                <a:spLocks noChangeShapeType="1"/>
              </p:cNvSpPr>
              <p:nvPr/>
            </p:nvSpPr>
            <p:spPr bwMode="auto">
              <a:xfrm flipH="1">
                <a:off x="5157" y="2473"/>
                <a:ext cx="31" cy="1"/>
              </a:xfrm>
              <a:prstGeom prst="line">
                <a:avLst/>
              </a:prstGeom>
              <a:noFill/>
              <a:ln w="7938">
                <a:solidFill>
                  <a:srgbClr val="008C00"/>
                </a:solidFill>
                <a:round/>
                <a:headEnd/>
                <a:tailEnd/>
              </a:ln>
            </p:spPr>
            <p:txBody>
              <a:bodyPr/>
              <a:lstStyle/>
              <a:p>
                <a:endParaRPr lang="es-ES_tradnl">
                  <a:solidFill>
                    <a:srgbClr val="000000"/>
                  </a:solidFill>
                </a:endParaRPr>
              </a:p>
            </p:txBody>
          </p:sp>
          <p:sp>
            <p:nvSpPr>
              <p:cNvPr id="497877" name="Freeform 809"/>
              <p:cNvSpPr>
                <a:spLocks/>
              </p:cNvSpPr>
              <p:nvPr/>
            </p:nvSpPr>
            <p:spPr bwMode="auto">
              <a:xfrm>
                <a:off x="5142" y="2468"/>
                <a:ext cx="15" cy="5"/>
              </a:xfrm>
              <a:custGeom>
                <a:avLst/>
                <a:gdLst>
                  <a:gd name="T0" fmla="*/ 15 w 15"/>
                  <a:gd name="T1" fmla="*/ 5 h 5"/>
                  <a:gd name="T2" fmla="*/ 10 w 15"/>
                  <a:gd name="T3" fmla="*/ 5 h 5"/>
                  <a:gd name="T4" fmla="*/ 5 w 15"/>
                  <a:gd name="T5" fmla="*/ 0 h 5"/>
                  <a:gd name="T6" fmla="*/ 0 w 15"/>
                  <a:gd name="T7" fmla="*/ 0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15" y="5"/>
                    </a:moveTo>
                    <a:lnTo>
                      <a:pt x="10" y="5"/>
                    </a:lnTo>
                    <a:lnTo>
                      <a:pt x="5" y="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78" name="Freeform 810"/>
              <p:cNvSpPr>
                <a:spLocks/>
              </p:cNvSpPr>
              <p:nvPr/>
            </p:nvSpPr>
            <p:spPr bwMode="auto">
              <a:xfrm>
                <a:off x="5152" y="2473"/>
                <a:ext cx="10" cy="6"/>
              </a:xfrm>
              <a:custGeom>
                <a:avLst/>
                <a:gdLst>
                  <a:gd name="T0" fmla="*/ 10 w 10"/>
                  <a:gd name="T1" fmla="*/ 0 h 6"/>
                  <a:gd name="T2" fmla="*/ 5 w 10"/>
                  <a:gd name="T3" fmla="*/ 6 h 6"/>
                  <a:gd name="T4" fmla="*/ 0 w 10"/>
                  <a:gd name="T5" fmla="*/ 6 h 6"/>
                  <a:gd name="T6" fmla="*/ 0 60000 65536"/>
                  <a:gd name="T7" fmla="*/ 0 60000 65536"/>
                  <a:gd name="T8" fmla="*/ 0 60000 65536"/>
                  <a:gd name="T9" fmla="*/ 0 w 10"/>
                  <a:gd name="T10" fmla="*/ 0 h 6"/>
                  <a:gd name="T11" fmla="*/ 10 w 10"/>
                  <a:gd name="T12" fmla="*/ 6 h 6"/>
                </a:gdLst>
                <a:ahLst/>
                <a:cxnLst>
                  <a:cxn ang="T6">
                    <a:pos x="T0" y="T1"/>
                  </a:cxn>
                  <a:cxn ang="T7">
                    <a:pos x="T2" y="T3"/>
                  </a:cxn>
                  <a:cxn ang="T8">
                    <a:pos x="T4" y="T5"/>
                  </a:cxn>
                </a:cxnLst>
                <a:rect l="T9" t="T10" r="T11" b="T12"/>
                <a:pathLst>
                  <a:path w="10" h="6">
                    <a:moveTo>
                      <a:pt x="10" y="0"/>
                    </a:moveTo>
                    <a:lnTo>
                      <a:pt x="5" y="6"/>
                    </a:lnTo>
                    <a:lnTo>
                      <a:pt x="0" y="6"/>
                    </a:lnTo>
                  </a:path>
                </a:pathLst>
              </a:custGeom>
              <a:noFill/>
              <a:ln w="7938">
                <a:solidFill>
                  <a:srgbClr val="008C00"/>
                </a:solidFill>
                <a:round/>
                <a:headEnd/>
                <a:tailEnd/>
              </a:ln>
            </p:spPr>
            <p:txBody>
              <a:bodyPr/>
              <a:lstStyle/>
              <a:p>
                <a:endParaRPr lang="es-ES_tradnl">
                  <a:solidFill>
                    <a:srgbClr val="000000"/>
                  </a:solidFill>
                </a:endParaRPr>
              </a:p>
            </p:txBody>
          </p:sp>
          <p:sp>
            <p:nvSpPr>
              <p:cNvPr id="497879" name="Freeform 811"/>
              <p:cNvSpPr>
                <a:spLocks/>
              </p:cNvSpPr>
              <p:nvPr/>
            </p:nvSpPr>
            <p:spPr bwMode="auto">
              <a:xfrm>
                <a:off x="5147" y="2463"/>
                <a:ext cx="15" cy="10"/>
              </a:xfrm>
              <a:custGeom>
                <a:avLst/>
                <a:gdLst>
                  <a:gd name="T0" fmla="*/ 15 w 15"/>
                  <a:gd name="T1" fmla="*/ 10 h 10"/>
                  <a:gd name="T2" fmla="*/ 10 w 15"/>
                  <a:gd name="T3" fmla="*/ 10 h 10"/>
                  <a:gd name="T4" fmla="*/ 0 w 15"/>
                  <a:gd name="T5" fmla="*/ 0 h 10"/>
                  <a:gd name="T6" fmla="*/ 0 60000 65536"/>
                  <a:gd name="T7" fmla="*/ 0 60000 65536"/>
                  <a:gd name="T8" fmla="*/ 0 60000 65536"/>
                  <a:gd name="T9" fmla="*/ 0 w 15"/>
                  <a:gd name="T10" fmla="*/ 0 h 10"/>
                  <a:gd name="T11" fmla="*/ 15 w 15"/>
                  <a:gd name="T12" fmla="*/ 10 h 10"/>
                </a:gdLst>
                <a:ahLst/>
                <a:cxnLst>
                  <a:cxn ang="T6">
                    <a:pos x="T0" y="T1"/>
                  </a:cxn>
                  <a:cxn ang="T7">
                    <a:pos x="T2" y="T3"/>
                  </a:cxn>
                  <a:cxn ang="T8">
                    <a:pos x="T4" y="T5"/>
                  </a:cxn>
                </a:cxnLst>
                <a:rect l="T9" t="T10" r="T11" b="T12"/>
                <a:pathLst>
                  <a:path w="15" h="10">
                    <a:moveTo>
                      <a:pt x="15" y="10"/>
                    </a:moveTo>
                    <a:lnTo>
                      <a:pt x="10" y="1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0" name="Freeform 812"/>
              <p:cNvSpPr>
                <a:spLocks/>
              </p:cNvSpPr>
              <p:nvPr/>
            </p:nvSpPr>
            <p:spPr bwMode="auto">
              <a:xfrm>
                <a:off x="516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7881" name="Freeform 813"/>
              <p:cNvSpPr>
                <a:spLocks/>
              </p:cNvSpPr>
              <p:nvPr/>
            </p:nvSpPr>
            <p:spPr bwMode="auto">
              <a:xfrm>
                <a:off x="5152" y="2458"/>
                <a:ext cx="21" cy="15"/>
              </a:xfrm>
              <a:custGeom>
                <a:avLst/>
                <a:gdLst>
                  <a:gd name="T0" fmla="*/ 21 w 21"/>
                  <a:gd name="T1" fmla="*/ 15 h 15"/>
                  <a:gd name="T2" fmla="*/ 16 w 21"/>
                  <a:gd name="T3" fmla="*/ 15 h 15"/>
                  <a:gd name="T4" fmla="*/ 0 w 21"/>
                  <a:gd name="T5" fmla="*/ 0 h 15"/>
                  <a:gd name="T6" fmla="*/ 0 60000 65536"/>
                  <a:gd name="T7" fmla="*/ 0 60000 65536"/>
                  <a:gd name="T8" fmla="*/ 0 60000 65536"/>
                  <a:gd name="T9" fmla="*/ 0 w 21"/>
                  <a:gd name="T10" fmla="*/ 0 h 15"/>
                  <a:gd name="T11" fmla="*/ 21 w 21"/>
                  <a:gd name="T12" fmla="*/ 15 h 15"/>
                </a:gdLst>
                <a:ahLst/>
                <a:cxnLst>
                  <a:cxn ang="T6">
                    <a:pos x="T0" y="T1"/>
                  </a:cxn>
                  <a:cxn ang="T7">
                    <a:pos x="T2" y="T3"/>
                  </a:cxn>
                  <a:cxn ang="T8">
                    <a:pos x="T4" y="T5"/>
                  </a:cxn>
                </a:cxnLst>
                <a:rect l="T9" t="T10" r="T11" b="T12"/>
                <a:pathLst>
                  <a:path w="21" h="15">
                    <a:moveTo>
                      <a:pt x="21" y="15"/>
                    </a:moveTo>
                    <a:lnTo>
                      <a:pt x="16" y="1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2" name="Freeform 814"/>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0 w 21"/>
                  <a:gd name="T7" fmla="*/ 5 h 25"/>
                  <a:gd name="T8" fmla="*/ 0 w 21"/>
                  <a:gd name="T9" fmla="*/ 0 h 25"/>
                  <a:gd name="T10" fmla="*/ 0 60000 65536"/>
                  <a:gd name="T11" fmla="*/ 0 60000 65536"/>
                  <a:gd name="T12" fmla="*/ 0 60000 65536"/>
                  <a:gd name="T13" fmla="*/ 0 60000 65536"/>
                  <a:gd name="T14" fmla="*/ 0 60000 65536"/>
                  <a:gd name="T15" fmla="*/ 0 w 21"/>
                  <a:gd name="T16" fmla="*/ 0 h 25"/>
                  <a:gd name="T17" fmla="*/ 21 w 21"/>
                  <a:gd name="T18" fmla="*/ 25 h 25"/>
                </a:gdLst>
                <a:ahLst/>
                <a:cxnLst>
                  <a:cxn ang="T10">
                    <a:pos x="T0" y="T1"/>
                  </a:cxn>
                  <a:cxn ang="T11">
                    <a:pos x="T2" y="T3"/>
                  </a:cxn>
                  <a:cxn ang="T12">
                    <a:pos x="T4" y="T5"/>
                  </a:cxn>
                  <a:cxn ang="T13">
                    <a:pos x="T6" y="T7"/>
                  </a:cxn>
                  <a:cxn ang="T14">
                    <a:pos x="T8" y="T9"/>
                  </a:cxn>
                </a:cxnLst>
                <a:rect l="T15" t="T16" r="T17" b="T18"/>
                <a:pathLst>
                  <a:path w="21" h="25">
                    <a:moveTo>
                      <a:pt x="21" y="25"/>
                    </a:moveTo>
                    <a:lnTo>
                      <a:pt x="16" y="25"/>
                    </a:lnTo>
                    <a:lnTo>
                      <a:pt x="16" y="20"/>
                    </a:lnTo>
                    <a:lnTo>
                      <a:pt x="0"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3" name="Freeform 815"/>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008C00"/>
                </a:solidFill>
                <a:round/>
                <a:headEnd/>
                <a:tailEnd/>
              </a:ln>
            </p:spPr>
            <p:txBody>
              <a:bodyPr/>
              <a:lstStyle/>
              <a:p>
                <a:endParaRPr lang="es-ES_tradnl">
                  <a:solidFill>
                    <a:srgbClr val="000000"/>
                  </a:solidFill>
                </a:endParaRPr>
              </a:p>
            </p:txBody>
          </p:sp>
          <p:sp>
            <p:nvSpPr>
              <p:cNvPr id="497884" name="Freeform 816"/>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5" name="Freeform 817"/>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20 h 25"/>
                  <a:gd name="T8" fmla="*/ 15 w 25"/>
                  <a:gd name="T9" fmla="*/ 15 h 25"/>
                  <a:gd name="T10" fmla="*/ 0 w 25"/>
                  <a:gd name="T11" fmla="*/ 0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25"/>
                    </a:moveTo>
                    <a:lnTo>
                      <a:pt x="20" y="25"/>
                    </a:lnTo>
                    <a:lnTo>
                      <a:pt x="20" y="20"/>
                    </a:lnTo>
                    <a:lnTo>
                      <a:pt x="15" y="20"/>
                    </a:lnTo>
                    <a:lnTo>
                      <a:pt x="15" y="1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6" name="Freeform 818"/>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7" name="Freeform 819"/>
              <p:cNvSpPr>
                <a:spLocks/>
              </p:cNvSpPr>
              <p:nvPr/>
            </p:nvSpPr>
            <p:spPr bwMode="auto">
              <a:xfrm>
                <a:off x="5178" y="2448"/>
                <a:ext cx="20" cy="25"/>
              </a:xfrm>
              <a:custGeom>
                <a:avLst/>
                <a:gdLst>
                  <a:gd name="T0" fmla="*/ 20 w 20"/>
                  <a:gd name="T1" fmla="*/ 25 h 25"/>
                  <a:gd name="T2" fmla="*/ 5 w 20"/>
                  <a:gd name="T3" fmla="*/ 10 h 25"/>
                  <a:gd name="T4" fmla="*/ 5 w 20"/>
                  <a:gd name="T5" fmla="*/ 5 h 25"/>
                  <a:gd name="T6" fmla="*/ 0 w 20"/>
                  <a:gd name="T7" fmla="*/ 0 h 25"/>
                  <a:gd name="T8" fmla="*/ 0 60000 65536"/>
                  <a:gd name="T9" fmla="*/ 0 60000 65536"/>
                  <a:gd name="T10" fmla="*/ 0 60000 65536"/>
                  <a:gd name="T11" fmla="*/ 0 60000 65536"/>
                  <a:gd name="T12" fmla="*/ 0 w 20"/>
                  <a:gd name="T13" fmla="*/ 0 h 25"/>
                  <a:gd name="T14" fmla="*/ 20 w 20"/>
                  <a:gd name="T15" fmla="*/ 25 h 25"/>
                </a:gdLst>
                <a:ahLst/>
                <a:cxnLst>
                  <a:cxn ang="T8">
                    <a:pos x="T0" y="T1"/>
                  </a:cxn>
                  <a:cxn ang="T9">
                    <a:pos x="T2" y="T3"/>
                  </a:cxn>
                  <a:cxn ang="T10">
                    <a:pos x="T4" y="T5"/>
                  </a:cxn>
                  <a:cxn ang="T11">
                    <a:pos x="T6" y="T7"/>
                  </a:cxn>
                </a:cxnLst>
                <a:rect l="T12" t="T13" r="T14" b="T15"/>
                <a:pathLst>
                  <a:path w="20" h="25">
                    <a:moveTo>
                      <a:pt x="20" y="25"/>
                    </a:moveTo>
                    <a:lnTo>
                      <a:pt x="5" y="10"/>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8" name="Freeform 820"/>
              <p:cNvSpPr>
                <a:spLocks/>
              </p:cNvSpPr>
              <p:nvPr/>
            </p:nvSpPr>
            <p:spPr bwMode="auto">
              <a:xfrm>
                <a:off x="5198" y="2473"/>
                <a:ext cx="10" cy="11"/>
              </a:xfrm>
              <a:custGeom>
                <a:avLst/>
                <a:gdLst>
                  <a:gd name="T0" fmla="*/ 0 w 10"/>
                  <a:gd name="T1" fmla="*/ 11 h 11"/>
                  <a:gd name="T2" fmla="*/ 5 w 10"/>
                  <a:gd name="T3" fmla="*/ 11 h 11"/>
                  <a:gd name="T4" fmla="*/ 10 w 10"/>
                  <a:gd name="T5" fmla="*/ 6 h 11"/>
                  <a:gd name="T6" fmla="*/ 10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1"/>
                    </a:moveTo>
                    <a:lnTo>
                      <a:pt x="5" y="11"/>
                    </a:lnTo>
                    <a:lnTo>
                      <a:pt x="10" y="6"/>
                    </a:lnTo>
                    <a:lnTo>
                      <a:pt x="1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89" name="Freeform 821"/>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90" name="Freeform 822"/>
              <p:cNvSpPr>
                <a:spLocks/>
              </p:cNvSpPr>
              <p:nvPr/>
            </p:nvSpPr>
            <p:spPr bwMode="auto">
              <a:xfrm>
                <a:off x="5203" y="2458"/>
                <a:ext cx="10" cy="15"/>
              </a:xfrm>
              <a:custGeom>
                <a:avLst/>
                <a:gdLst>
                  <a:gd name="T0" fmla="*/ 10 w 10"/>
                  <a:gd name="T1" fmla="*/ 15 h 15"/>
                  <a:gd name="T2" fmla="*/ 10 w 10"/>
                  <a:gd name="T3" fmla="*/ 10 h 15"/>
                  <a:gd name="T4" fmla="*/ 5 w 10"/>
                  <a:gd name="T5" fmla="*/ 10 h 15"/>
                  <a:gd name="T6" fmla="*/ 5 w 10"/>
                  <a:gd name="T7" fmla="*/ 5 h 15"/>
                  <a:gd name="T8" fmla="*/ 0 w 10"/>
                  <a:gd name="T9" fmla="*/ 0 h 15"/>
                  <a:gd name="T10" fmla="*/ 0 60000 65536"/>
                  <a:gd name="T11" fmla="*/ 0 60000 65536"/>
                  <a:gd name="T12" fmla="*/ 0 60000 65536"/>
                  <a:gd name="T13" fmla="*/ 0 60000 65536"/>
                  <a:gd name="T14" fmla="*/ 0 60000 65536"/>
                  <a:gd name="T15" fmla="*/ 0 w 10"/>
                  <a:gd name="T16" fmla="*/ 0 h 15"/>
                  <a:gd name="T17" fmla="*/ 10 w 10"/>
                  <a:gd name="T18" fmla="*/ 15 h 15"/>
                </a:gdLst>
                <a:ahLst/>
                <a:cxnLst>
                  <a:cxn ang="T10">
                    <a:pos x="T0" y="T1"/>
                  </a:cxn>
                  <a:cxn ang="T11">
                    <a:pos x="T2" y="T3"/>
                  </a:cxn>
                  <a:cxn ang="T12">
                    <a:pos x="T4" y="T5"/>
                  </a:cxn>
                  <a:cxn ang="T13">
                    <a:pos x="T6" y="T7"/>
                  </a:cxn>
                  <a:cxn ang="T14">
                    <a:pos x="T8" y="T9"/>
                  </a:cxn>
                </a:cxnLst>
                <a:rect l="T15" t="T16" r="T17" b="T18"/>
                <a:pathLst>
                  <a:path w="10" h="15">
                    <a:moveTo>
                      <a:pt x="10" y="15"/>
                    </a:moveTo>
                    <a:lnTo>
                      <a:pt x="10" y="10"/>
                    </a:lnTo>
                    <a:lnTo>
                      <a:pt x="5" y="10"/>
                    </a:lnTo>
                    <a:lnTo>
                      <a:pt x="5" y="5"/>
                    </a:lnTo>
                    <a:lnTo>
                      <a:pt x="0" y="0"/>
                    </a:lnTo>
                  </a:path>
                </a:pathLst>
              </a:custGeom>
              <a:noFill/>
              <a:ln w="7938">
                <a:solidFill>
                  <a:srgbClr val="008C00"/>
                </a:solidFill>
                <a:round/>
                <a:headEnd/>
                <a:tailEnd/>
              </a:ln>
            </p:spPr>
            <p:txBody>
              <a:bodyPr/>
              <a:lstStyle/>
              <a:p>
                <a:endParaRPr lang="es-ES_tradnl">
                  <a:solidFill>
                    <a:srgbClr val="000000"/>
                  </a:solidFill>
                </a:endParaRPr>
              </a:p>
            </p:txBody>
          </p:sp>
          <p:sp>
            <p:nvSpPr>
              <p:cNvPr id="497891" name="Freeform 823"/>
              <p:cNvSpPr>
                <a:spLocks/>
              </p:cNvSpPr>
              <p:nvPr/>
            </p:nvSpPr>
            <p:spPr bwMode="auto">
              <a:xfrm>
                <a:off x="5208" y="2473"/>
                <a:ext cx="5" cy="11"/>
              </a:xfrm>
              <a:custGeom>
                <a:avLst/>
                <a:gdLst>
                  <a:gd name="T0" fmla="*/ 5 w 5"/>
                  <a:gd name="T1" fmla="*/ 0 h 11"/>
                  <a:gd name="T2" fmla="*/ 5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5" y="6"/>
                    </a:lnTo>
                    <a:lnTo>
                      <a:pt x="0" y="11"/>
                    </a:lnTo>
                  </a:path>
                </a:pathLst>
              </a:custGeom>
              <a:noFill/>
              <a:ln w="7938">
                <a:solidFill>
                  <a:srgbClr val="008C00"/>
                </a:solidFill>
                <a:round/>
                <a:headEnd/>
                <a:tailEnd/>
              </a:ln>
            </p:spPr>
            <p:txBody>
              <a:bodyPr/>
              <a:lstStyle/>
              <a:p>
                <a:endParaRPr lang="es-ES_tradnl">
                  <a:solidFill>
                    <a:srgbClr val="000000"/>
                  </a:solidFill>
                </a:endParaRPr>
              </a:p>
            </p:txBody>
          </p:sp>
          <p:sp>
            <p:nvSpPr>
              <p:cNvPr id="497892" name="Freeform 824"/>
              <p:cNvSpPr>
                <a:spLocks/>
              </p:cNvSpPr>
              <p:nvPr/>
            </p:nvSpPr>
            <p:spPr bwMode="auto">
              <a:xfrm>
                <a:off x="5142" y="2468"/>
                <a:ext cx="15" cy="5"/>
              </a:xfrm>
              <a:custGeom>
                <a:avLst/>
                <a:gdLst>
                  <a:gd name="T0" fmla="*/ 0 w 15"/>
                  <a:gd name="T1" fmla="*/ 0 h 5"/>
                  <a:gd name="T2" fmla="*/ 5 w 15"/>
                  <a:gd name="T3" fmla="*/ 0 h 5"/>
                  <a:gd name="T4" fmla="*/ 10 w 15"/>
                  <a:gd name="T5" fmla="*/ 5 h 5"/>
                  <a:gd name="T6" fmla="*/ 15 w 15"/>
                  <a:gd name="T7" fmla="*/ 5 h 5"/>
                  <a:gd name="T8" fmla="*/ 0 60000 65536"/>
                  <a:gd name="T9" fmla="*/ 0 60000 65536"/>
                  <a:gd name="T10" fmla="*/ 0 60000 65536"/>
                  <a:gd name="T11" fmla="*/ 0 60000 65536"/>
                  <a:gd name="T12" fmla="*/ 0 w 15"/>
                  <a:gd name="T13" fmla="*/ 0 h 5"/>
                  <a:gd name="T14" fmla="*/ 15 w 15"/>
                  <a:gd name="T15" fmla="*/ 5 h 5"/>
                </a:gdLst>
                <a:ahLst/>
                <a:cxnLst>
                  <a:cxn ang="T8">
                    <a:pos x="T0" y="T1"/>
                  </a:cxn>
                  <a:cxn ang="T9">
                    <a:pos x="T2" y="T3"/>
                  </a:cxn>
                  <a:cxn ang="T10">
                    <a:pos x="T4" y="T5"/>
                  </a:cxn>
                  <a:cxn ang="T11">
                    <a:pos x="T6" y="T7"/>
                  </a:cxn>
                </a:cxnLst>
                <a:rect l="T12" t="T13" r="T14" b="T15"/>
                <a:pathLst>
                  <a:path w="15" h="5">
                    <a:moveTo>
                      <a:pt x="0" y="0"/>
                    </a:moveTo>
                    <a:lnTo>
                      <a:pt x="5" y="0"/>
                    </a:lnTo>
                    <a:lnTo>
                      <a:pt x="10" y="5"/>
                    </a:lnTo>
                    <a:lnTo>
                      <a:pt x="15" y="5"/>
                    </a:lnTo>
                  </a:path>
                </a:pathLst>
              </a:custGeom>
              <a:noFill/>
              <a:ln w="7938">
                <a:solidFill>
                  <a:srgbClr val="59E50C"/>
                </a:solidFill>
                <a:round/>
                <a:headEnd/>
                <a:tailEnd/>
              </a:ln>
            </p:spPr>
            <p:txBody>
              <a:bodyPr/>
              <a:lstStyle/>
              <a:p>
                <a:endParaRPr lang="es-ES_tradnl">
                  <a:solidFill>
                    <a:srgbClr val="000000"/>
                  </a:solidFill>
                </a:endParaRPr>
              </a:p>
            </p:txBody>
          </p:sp>
          <p:sp>
            <p:nvSpPr>
              <p:cNvPr id="497893" name="Line 825"/>
              <p:cNvSpPr>
                <a:spLocks noChangeShapeType="1"/>
              </p:cNvSpPr>
              <p:nvPr/>
            </p:nvSpPr>
            <p:spPr bwMode="auto">
              <a:xfrm>
                <a:off x="5157" y="2473"/>
                <a:ext cx="31" cy="1"/>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94" name="Line 826"/>
              <p:cNvSpPr>
                <a:spLocks noChangeShapeType="1"/>
              </p:cNvSpPr>
              <p:nvPr/>
            </p:nvSpPr>
            <p:spPr bwMode="auto">
              <a:xfrm>
                <a:off x="5188" y="2473"/>
                <a:ext cx="31" cy="1"/>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95" name="Line 827"/>
              <p:cNvSpPr>
                <a:spLocks noChangeShapeType="1"/>
              </p:cNvSpPr>
              <p:nvPr/>
            </p:nvSpPr>
            <p:spPr bwMode="auto">
              <a:xfrm flipV="1">
                <a:off x="5219" y="2463"/>
                <a:ext cx="10" cy="10"/>
              </a:xfrm>
              <a:prstGeom prst="line">
                <a:avLst/>
              </a:prstGeom>
              <a:noFill/>
              <a:ln w="7938">
                <a:solidFill>
                  <a:srgbClr val="59E50C"/>
                </a:solidFill>
                <a:round/>
                <a:headEnd/>
                <a:tailEnd/>
              </a:ln>
            </p:spPr>
            <p:txBody>
              <a:bodyPr/>
              <a:lstStyle/>
              <a:p>
                <a:endParaRPr lang="es-ES_tradnl">
                  <a:solidFill>
                    <a:srgbClr val="000000"/>
                  </a:solidFill>
                </a:endParaRPr>
              </a:p>
            </p:txBody>
          </p:sp>
          <p:sp>
            <p:nvSpPr>
              <p:cNvPr id="497896" name="Freeform 828"/>
              <p:cNvSpPr>
                <a:spLocks/>
              </p:cNvSpPr>
              <p:nvPr/>
            </p:nvSpPr>
            <p:spPr bwMode="auto">
              <a:xfrm>
                <a:off x="5152" y="2473"/>
                <a:ext cx="10" cy="6"/>
              </a:xfrm>
              <a:custGeom>
                <a:avLst/>
                <a:gdLst>
                  <a:gd name="T0" fmla="*/ 10 w 10"/>
                  <a:gd name="T1" fmla="*/ 0 h 6"/>
                  <a:gd name="T2" fmla="*/ 5 w 10"/>
                  <a:gd name="T3" fmla="*/ 0 h 6"/>
                  <a:gd name="T4" fmla="*/ 5 w 10"/>
                  <a:gd name="T5" fmla="*/ 6 h 6"/>
                  <a:gd name="T6" fmla="*/ 0 w 10"/>
                  <a:gd name="T7" fmla="*/ 6 h 6"/>
                  <a:gd name="T8" fmla="*/ 0 60000 65536"/>
                  <a:gd name="T9" fmla="*/ 0 60000 65536"/>
                  <a:gd name="T10" fmla="*/ 0 60000 65536"/>
                  <a:gd name="T11" fmla="*/ 0 60000 65536"/>
                  <a:gd name="T12" fmla="*/ 0 w 10"/>
                  <a:gd name="T13" fmla="*/ 0 h 6"/>
                  <a:gd name="T14" fmla="*/ 10 w 10"/>
                  <a:gd name="T15" fmla="*/ 6 h 6"/>
                </a:gdLst>
                <a:ahLst/>
                <a:cxnLst>
                  <a:cxn ang="T8">
                    <a:pos x="T0" y="T1"/>
                  </a:cxn>
                  <a:cxn ang="T9">
                    <a:pos x="T2" y="T3"/>
                  </a:cxn>
                  <a:cxn ang="T10">
                    <a:pos x="T4" y="T5"/>
                  </a:cxn>
                  <a:cxn ang="T11">
                    <a:pos x="T6" y="T7"/>
                  </a:cxn>
                </a:cxnLst>
                <a:rect l="T12" t="T13" r="T14" b="T15"/>
                <a:pathLst>
                  <a:path w="10" h="6">
                    <a:moveTo>
                      <a:pt x="10" y="0"/>
                    </a:moveTo>
                    <a:lnTo>
                      <a:pt x="5" y="0"/>
                    </a:lnTo>
                    <a:lnTo>
                      <a:pt x="5" y="6"/>
                    </a:lnTo>
                    <a:lnTo>
                      <a:pt x="0" y="6"/>
                    </a:lnTo>
                  </a:path>
                </a:pathLst>
              </a:custGeom>
              <a:noFill/>
              <a:ln w="7938">
                <a:solidFill>
                  <a:srgbClr val="59E50C"/>
                </a:solidFill>
                <a:round/>
                <a:headEnd/>
                <a:tailEnd/>
              </a:ln>
            </p:spPr>
            <p:txBody>
              <a:bodyPr/>
              <a:lstStyle/>
              <a:p>
                <a:endParaRPr lang="es-ES_tradnl">
                  <a:solidFill>
                    <a:srgbClr val="000000"/>
                  </a:solidFill>
                </a:endParaRPr>
              </a:p>
            </p:txBody>
          </p:sp>
          <p:sp>
            <p:nvSpPr>
              <p:cNvPr id="497897" name="Freeform 829"/>
              <p:cNvSpPr>
                <a:spLocks/>
              </p:cNvSpPr>
              <p:nvPr/>
            </p:nvSpPr>
            <p:spPr bwMode="auto">
              <a:xfrm>
                <a:off x="5147" y="2463"/>
                <a:ext cx="15" cy="10"/>
              </a:xfrm>
              <a:custGeom>
                <a:avLst/>
                <a:gdLst>
                  <a:gd name="T0" fmla="*/ 15 w 15"/>
                  <a:gd name="T1" fmla="*/ 10 h 10"/>
                  <a:gd name="T2" fmla="*/ 10 w 15"/>
                  <a:gd name="T3" fmla="*/ 10 h 10"/>
                  <a:gd name="T4" fmla="*/ 5 w 15"/>
                  <a:gd name="T5" fmla="*/ 5 h 10"/>
                  <a:gd name="T6" fmla="*/ 5 w 15"/>
                  <a:gd name="T7" fmla="*/ 0 h 10"/>
                  <a:gd name="T8" fmla="*/ 0 w 15"/>
                  <a:gd name="T9" fmla="*/ 0 h 10"/>
                  <a:gd name="T10" fmla="*/ 0 60000 65536"/>
                  <a:gd name="T11" fmla="*/ 0 60000 65536"/>
                  <a:gd name="T12" fmla="*/ 0 60000 65536"/>
                  <a:gd name="T13" fmla="*/ 0 60000 65536"/>
                  <a:gd name="T14" fmla="*/ 0 60000 65536"/>
                  <a:gd name="T15" fmla="*/ 0 w 15"/>
                  <a:gd name="T16" fmla="*/ 0 h 10"/>
                  <a:gd name="T17" fmla="*/ 15 w 15"/>
                  <a:gd name="T18" fmla="*/ 10 h 10"/>
                </a:gdLst>
                <a:ahLst/>
                <a:cxnLst>
                  <a:cxn ang="T10">
                    <a:pos x="T0" y="T1"/>
                  </a:cxn>
                  <a:cxn ang="T11">
                    <a:pos x="T2" y="T3"/>
                  </a:cxn>
                  <a:cxn ang="T12">
                    <a:pos x="T4" y="T5"/>
                  </a:cxn>
                  <a:cxn ang="T13">
                    <a:pos x="T6" y="T7"/>
                  </a:cxn>
                  <a:cxn ang="T14">
                    <a:pos x="T8" y="T9"/>
                  </a:cxn>
                </a:cxnLst>
                <a:rect l="T15" t="T16" r="T17" b="T18"/>
                <a:pathLst>
                  <a:path w="15" h="10">
                    <a:moveTo>
                      <a:pt x="15" y="10"/>
                    </a:moveTo>
                    <a:lnTo>
                      <a:pt x="10" y="10"/>
                    </a:lnTo>
                    <a:lnTo>
                      <a:pt x="5" y="5"/>
                    </a:lnTo>
                    <a:lnTo>
                      <a:pt x="5" y="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898" name="Freeform 830"/>
              <p:cNvSpPr>
                <a:spLocks/>
              </p:cNvSpPr>
              <p:nvPr/>
            </p:nvSpPr>
            <p:spPr bwMode="auto">
              <a:xfrm>
                <a:off x="5162" y="2473"/>
                <a:ext cx="11" cy="11"/>
              </a:xfrm>
              <a:custGeom>
                <a:avLst/>
                <a:gdLst>
                  <a:gd name="T0" fmla="*/ 11 w 11"/>
                  <a:gd name="T1" fmla="*/ 0 h 11"/>
                  <a:gd name="T2" fmla="*/ 11 w 11"/>
                  <a:gd name="T3" fmla="*/ 6 h 11"/>
                  <a:gd name="T4" fmla="*/ 6 w 11"/>
                  <a:gd name="T5" fmla="*/ 11 h 11"/>
                  <a:gd name="T6" fmla="*/ 0 w 11"/>
                  <a:gd name="T7" fmla="*/ 11 h 11"/>
                  <a:gd name="T8" fmla="*/ 0 60000 65536"/>
                  <a:gd name="T9" fmla="*/ 0 60000 65536"/>
                  <a:gd name="T10" fmla="*/ 0 60000 65536"/>
                  <a:gd name="T11" fmla="*/ 0 60000 65536"/>
                  <a:gd name="T12" fmla="*/ 0 w 11"/>
                  <a:gd name="T13" fmla="*/ 0 h 11"/>
                  <a:gd name="T14" fmla="*/ 11 w 11"/>
                  <a:gd name="T15" fmla="*/ 11 h 11"/>
                </a:gdLst>
                <a:ahLst/>
                <a:cxnLst>
                  <a:cxn ang="T8">
                    <a:pos x="T0" y="T1"/>
                  </a:cxn>
                  <a:cxn ang="T9">
                    <a:pos x="T2" y="T3"/>
                  </a:cxn>
                  <a:cxn ang="T10">
                    <a:pos x="T4" y="T5"/>
                  </a:cxn>
                  <a:cxn ang="T11">
                    <a:pos x="T6" y="T7"/>
                  </a:cxn>
                </a:cxnLst>
                <a:rect l="T12" t="T13" r="T14" b="T15"/>
                <a:pathLst>
                  <a:path w="11" h="11">
                    <a:moveTo>
                      <a:pt x="11" y="0"/>
                    </a:moveTo>
                    <a:lnTo>
                      <a:pt x="11" y="6"/>
                    </a:lnTo>
                    <a:lnTo>
                      <a:pt x="6" y="11"/>
                    </a:lnTo>
                    <a:lnTo>
                      <a:pt x="0" y="11"/>
                    </a:lnTo>
                  </a:path>
                </a:pathLst>
              </a:custGeom>
              <a:noFill/>
              <a:ln w="7938">
                <a:solidFill>
                  <a:srgbClr val="59E50C"/>
                </a:solidFill>
                <a:round/>
                <a:headEnd/>
                <a:tailEnd/>
              </a:ln>
            </p:spPr>
            <p:txBody>
              <a:bodyPr/>
              <a:lstStyle/>
              <a:p>
                <a:endParaRPr lang="es-ES_tradnl">
                  <a:solidFill>
                    <a:srgbClr val="000000"/>
                  </a:solidFill>
                </a:endParaRPr>
              </a:p>
            </p:txBody>
          </p:sp>
          <p:sp>
            <p:nvSpPr>
              <p:cNvPr id="497899" name="Freeform 831"/>
              <p:cNvSpPr>
                <a:spLocks/>
              </p:cNvSpPr>
              <p:nvPr/>
            </p:nvSpPr>
            <p:spPr bwMode="auto">
              <a:xfrm>
                <a:off x="5152" y="2453"/>
                <a:ext cx="21" cy="20"/>
              </a:xfrm>
              <a:custGeom>
                <a:avLst/>
                <a:gdLst>
                  <a:gd name="T0" fmla="*/ 21 w 21"/>
                  <a:gd name="T1" fmla="*/ 20 h 20"/>
                  <a:gd name="T2" fmla="*/ 16 w 21"/>
                  <a:gd name="T3" fmla="*/ 20 h 20"/>
                  <a:gd name="T4" fmla="*/ 10 w 21"/>
                  <a:gd name="T5" fmla="*/ 15 h 20"/>
                  <a:gd name="T6" fmla="*/ 10 w 21"/>
                  <a:gd name="T7" fmla="*/ 10 h 20"/>
                  <a:gd name="T8" fmla="*/ 5 w 21"/>
                  <a:gd name="T9" fmla="*/ 10 h 20"/>
                  <a:gd name="T10" fmla="*/ 0 w 21"/>
                  <a:gd name="T11" fmla="*/ 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21" y="20"/>
                    </a:moveTo>
                    <a:lnTo>
                      <a:pt x="16" y="20"/>
                    </a:lnTo>
                    <a:lnTo>
                      <a:pt x="10" y="15"/>
                    </a:lnTo>
                    <a:lnTo>
                      <a:pt x="10" y="10"/>
                    </a:lnTo>
                    <a:lnTo>
                      <a:pt x="5"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900" name="Freeform 832"/>
              <p:cNvSpPr>
                <a:spLocks/>
              </p:cNvSpPr>
              <p:nvPr/>
            </p:nvSpPr>
            <p:spPr bwMode="auto">
              <a:xfrm>
                <a:off x="5162" y="2448"/>
                <a:ext cx="21" cy="25"/>
              </a:xfrm>
              <a:custGeom>
                <a:avLst/>
                <a:gdLst>
                  <a:gd name="T0" fmla="*/ 21 w 21"/>
                  <a:gd name="T1" fmla="*/ 25 h 25"/>
                  <a:gd name="T2" fmla="*/ 16 w 21"/>
                  <a:gd name="T3" fmla="*/ 25 h 25"/>
                  <a:gd name="T4" fmla="*/ 16 w 21"/>
                  <a:gd name="T5" fmla="*/ 20 h 25"/>
                  <a:gd name="T6" fmla="*/ 11 w 21"/>
                  <a:gd name="T7" fmla="*/ 15 h 25"/>
                  <a:gd name="T8" fmla="*/ 6 w 21"/>
                  <a:gd name="T9" fmla="*/ 15 h 25"/>
                  <a:gd name="T10" fmla="*/ 6 w 21"/>
                  <a:gd name="T11" fmla="*/ 10 h 25"/>
                  <a:gd name="T12" fmla="*/ 0 w 21"/>
                  <a:gd name="T13" fmla="*/ 5 h 25"/>
                  <a:gd name="T14" fmla="*/ 0 w 21"/>
                  <a:gd name="T15" fmla="*/ 0 h 25"/>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25"/>
                  <a:gd name="T26" fmla="*/ 21 w 21"/>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25">
                    <a:moveTo>
                      <a:pt x="21" y="25"/>
                    </a:moveTo>
                    <a:lnTo>
                      <a:pt x="16" y="25"/>
                    </a:lnTo>
                    <a:lnTo>
                      <a:pt x="16" y="20"/>
                    </a:lnTo>
                    <a:lnTo>
                      <a:pt x="11" y="15"/>
                    </a:lnTo>
                    <a:lnTo>
                      <a:pt x="6" y="15"/>
                    </a:lnTo>
                    <a:lnTo>
                      <a:pt x="6" y="10"/>
                    </a:lnTo>
                    <a:lnTo>
                      <a:pt x="0"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901" name="Freeform 833"/>
              <p:cNvSpPr>
                <a:spLocks/>
              </p:cNvSpPr>
              <p:nvPr/>
            </p:nvSpPr>
            <p:spPr bwMode="auto">
              <a:xfrm>
                <a:off x="5173" y="2473"/>
                <a:ext cx="10" cy="16"/>
              </a:xfrm>
              <a:custGeom>
                <a:avLst/>
                <a:gdLst>
                  <a:gd name="T0" fmla="*/ 10 w 10"/>
                  <a:gd name="T1" fmla="*/ 0 h 16"/>
                  <a:gd name="T2" fmla="*/ 10 w 10"/>
                  <a:gd name="T3" fmla="*/ 6 h 16"/>
                  <a:gd name="T4" fmla="*/ 0 w 10"/>
                  <a:gd name="T5" fmla="*/ 16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10" y="0"/>
                    </a:moveTo>
                    <a:lnTo>
                      <a:pt x="10" y="6"/>
                    </a:lnTo>
                    <a:lnTo>
                      <a:pt x="0" y="16"/>
                    </a:lnTo>
                  </a:path>
                </a:pathLst>
              </a:custGeom>
              <a:noFill/>
              <a:ln w="7938">
                <a:solidFill>
                  <a:srgbClr val="59E50C"/>
                </a:solidFill>
                <a:round/>
                <a:headEnd/>
                <a:tailEnd/>
              </a:ln>
            </p:spPr>
            <p:txBody>
              <a:bodyPr/>
              <a:lstStyle/>
              <a:p>
                <a:endParaRPr lang="es-ES_tradnl">
                  <a:solidFill>
                    <a:srgbClr val="000000"/>
                  </a:solidFill>
                </a:endParaRPr>
              </a:p>
            </p:txBody>
          </p:sp>
          <p:sp>
            <p:nvSpPr>
              <p:cNvPr id="497902" name="Freeform 834"/>
              <p:cNvSpPr>
                <a:spLocks/>
              </p:cNvSpPr>
              <p:nvPr/>
            </p:nvSpPr>
            <p:spPr bwMode="auto">
              <a:xfrm>
                <a:off x="5183"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solidFill>
                    <a:srgbClr val="000000"/>
                  </a:solidFill>
                </a:endParaRPr>
              </a:p>
            </p:txBody>
          </p:sp>
          <p:sp>
            <p:nvSpPr>
              <p:cNvPr id="497903" name="Freeform 835"/>
              <p:cNvSpPr>
                <a:spLocks/>
              </p:cNvSpPr>
              <p:nvPr/>
            </p:nvSpPr>
            <p:spPr bwMode="auto">
              <a:xfrm>
                <a:off x="5168" y="2448"/>
                <a:ext cx="25" cy="25"/>
              </a:xfrm>
              <a:custGeom>
                <a:avLst/>
                <a:gdLst>
                  <a:gd name="T0" fmla="*/ 25 w 25"/>
                  <a:gd name="T1" fmla="*/ 25 h 25"/>
                  <a:gd name="T2" fmla="*/ 20 w 25"/>
                  <a:gd name="T3" fmla="*/ 25 h 25"/>
                  <a:gd name="T4" fmla="*/ 20 w 25"/>
                  <a:gd name="T5" fmla="*/ 20 h 25"/>
                  <a:gd name="T6" fmla="*/ 15 w 25"/>
                  <a:gd name="T7" fmla="*/ 15 h 25"/>
                  <a:gd name="T8" fmla="*/ 10 w 25"/>
                  <a:gd name="T9" fmla="*/ 15 h 25"/>
                  <a:gd name="T10" fmla="*/ 10 w 25"/>
                  <a:gd name="T11" fmla="*/ 10 h 25"/>
                  <a:gd name="T12" fmla="*/ 0 w 25"/>
                  <a:gd name="T13" fmla="*/ 0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25" y="25"/>
                    </a:moveTo>
                    <a:lnTo>
                      <a:pt x="20" y="25"/>
                    </a:lnTo>
                    <a:lnTo>
                      <a:pt x="20" y="20"/>
                    </a:lnTo>
                    <a:lnTo>
                      <a:pt x="15" y="15"/>
                    </a:lnTo>
                    <a:lnTo>
                      <a:pt x="10" y="15"/>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904" name="Freeform 836"/>
              <p:cNvSpPr>
                <a:spLocks/>
              </p:cNvSpPr>
              <p:nvPr/>
            </p:nvSpPr>
            <p:spPr bwMode="auto">
              <a:xfrm>
                <a:off x="5193" y="2473"/>
                <a:ext cx="5" cy="16"/>
              </a:xfrm>
              <a:custGeom>
                <a:avLst/>
                <a:gdLst>
                  <a:gd name="T0" fmla="*/ 0 w 5"/>
                  <a:gd name="T1" fmla="*/ 16 h 16"/>
                  <a:gd name="T2" fmla="*/ 0 w 5"/>
                  <a:gd name="T3" fmla="*/ 11 h 16"/>
                  <a:gd name="T4" fmla="*/ 5 w 5"/>
                  <a:gd name="T5" fmla="*/ 11 h 16"/>
                  <a:gd name="T6" fmla="*/ 5 w 5"/>
                  <a:gd name="T7" fmla="*/ 0 h 16"/>
                  <a:gd name="T8" fmla="*/ 0 60000 65536"/>
                  <a:gd name="T9" fmla="*/ 0 60000 65536"/>
                  <a:gd name="T10" fmla="*/ 0 60000 65536"/>
                  <a:gd name="T11" fmla="*/ 0 60000 65536"/>
                  <a:gd name="T12" fmla="*/ 0 w 5"/>
                  <a:gd name="T13" fmla="*/ 0 h 16"/>
                  <a:gd name="T14" fmla="*/ 5 w 5"/>
                  <a:gd name="T15" fmla="*/ 16 h 16"/>
                </a:gdLst>
                <a:ahLst/>
                <a:cxnLst>
                  <a:cxn ang="T8">
                    <a:pos x="T0" y="T1"/>
                  </a:cxn>
                  <a:cxn ang="T9">
                    <a:pos x="T2" y="T3"/>
                  </a:cxn>
                  <a:cxn ang="T10">
                    <a:pos x="T4" y="T5"/>
                  </a:cxn>
                  <a:cxn ang="T11">
                    <a:pos x="T6" y="T7"/>
                  </a:cxn>
                </a:cxnLst>
                <a:rect l="T12" t="T13" r="T14" b="T15"/>
                <a:pathLst>
                  <a:path w="5" h="16">
                    <a:moveTo>
                      <a:pt x="0" y="16"/>
                    </a:moveTo>
                    <a:lnTo>
                      <a:pt x="0" y="11"/>
                    </a:lnTo>
                    <a:lnTo>
                      <a:pt x="5" y="11"/>
                    </a:lnTo>
                    <a:lnTo>
                      <a:pt x="5" y="0"/>
                    </a:lnTo>
                  </a:path>
                </a:pathLst>
              </a:custGeom>
              <a:noFill/>
              <a:ln w="7938">
                <a:solidFill>
                  <a:srgbClr val="59E50C"/>
                </a:solidFill>
                <a:round/>
                <a:headEnd/>
                <a:tailEnd/>
              </a:ln>
            </p:spPr>
            <p:txBody>
              <a:bodyPr/>
              <a:lstStyle/>
              <a:p>
                <a:endParaRPr lang="es-ES_tradnl">
                  <a:solidFill>
                    <a:srgbClr val="000000"/>
                  </a:solidFill>
                </a:endParaRPr>
              </a:p>
            </p:txBody>
          </p:sp>
        </p:grpSp>
        <p:sp>
          <p:nvSpPr>
            <p:cNvPr id="497688" name="Freeform 837"/>
            <p:cNvSpPr>
              <a:spLocks/>
            </p:cNvSpPr>
            <p:nvPr/>
          </p:nvSpPr>
          <p:spPr bwMode="auto">
            <a:xfrm>
              <a:off x="5178" y="2448"/>
              <a:ext cx="20" cy="25"/>
            </a:xfrm>
            <a:custGeom>
              <a:avLst/>
              <a:gdLst>
                <a:gd name="T0" fmla="*/ 20 w 20"/>
                <a:gd name="T1" fmla="*/ 25 h 25"/>
                <a:gd name="T2" fmla="*/ 10 w 20"/>
                <a:gd name="T3" fmla="*/ 15 h 25"/>
                <a:gd name="T4" fmla="*/ 10 w 20"/>
                <a:gd name="T5" fmla="*/ 10 h 25"/>
                <a:gd name="T6" fmla="*/ 5 w 20"/>
                <a:gd name="T7" fmla="*/ 10 h 25"/>
                <a:gd name="T8" fmla="*/ 5 w 20"/>
                <a:gd name="T9" fmla="*/ 5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0" y="15"/>
                  </a:lnTo>
                  <a:lnTo>
                    <a:pt x="10" y="10"/>
                  </a:lnTo>
                  <a:lnTo>
                    <a:pt x="5" y="10"/>
                  </a:lnTo>
                  <a:lnTo>
                    <a:pt x="5" y="5"/>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689" name="Freeform 838"/>
            <p:cNvSpPr>
              <a:spLocks/>
            </p:cNvSpPr>
            <p:nvPr/>
          </p:nvSpPr>
          <p:spPr bwMode="auto">
            <a:xfrm>
              <a:off x="5198" y="2473"/>
              <a:ext cx="10" cy="16"/>
            </a:xfrm>
            <a:custGeom>
              <a:avLst/>
              <a:gdLst>
                <a:gd name="T0" fmla="*/ 0 w 10"/>
                <a:gd name="T1" fmla="*/ 16 h 16"/>
                <a:gd name="T2" fmla="*/ 10 w 10"/>
                <a:gd name="T3" fmla="*/ 6 h 16"/>
                <a:gd name="T4" fmla="*/ 10 w 10"/>
                <a:gd name="T5" fmla="*/ 0 h 16"/>
                <a:gd name="T6" fmla="*/ 0 60000 65536"/>
                <a:gd name="T7" fmla="*/ 0 60000 65536"/>
                <a:gd name="T8" fmla="*/ 0 60000 65536"/>
                <a:gd name="T9" fmla="*/ 0 w 10"/>
                <a:gd name="T10" fmla="*/ 0 h 16"/>
                <a:gd name="T11" fmla="*/ 10 w 10"/>
                <a:gd name="T12" fmla="*/ 16 h 16"/>
              </a:gdLst>
              <a:ahLst/>
              <a:cxnLst>
                <a:cxn ang="T6">
                  <a:pos x="T0" y="T1"/>
                </a:cxn>
                <a:cxn ang="T7">
                  <a:pos x="T2" y="T3"/>
                </a:cxn>
                <a:cxn ang="T8">
                  <a:pos x="T4" y="T5"/>
                </a:cxn>
              </a:cxnLst>
              <a:rect l="T9" t="T10" r="T11" b="T12"/>
              <a:pathLst>
                <a:path w="10" h="16">
                  <a:moveTo>
                    <a:pt x="0" y="16"/>
                  </a:moveTo>
                  <a:lnTo>
                    <a:pt x="10" y="6"/>
                  </a:lnTo>
                  <a:lnTo>
                    <a:pt x="10" y="0"/>
                  </a:lnTo>
                </a:path>
              </a:pathLst>
            </a:custGeom>
            <a:noFill/>
            <a:ln w="7938">
              <a:solidFill>
                <a:srgbClr val="59E50C"/>
              </a:solidFill>
              <a:round/>
              <a:headEnd/>
              <a:tailEnd/>
            </a:ln>
          </p:spPr>
          <p:txBody>
            <a:bodyPr/>
            <a:lstStyle/>
            <a:p>
              <a:endParaRPr lang="es-ES_tradnl">
                <a:solidFill>
                  <a:srgbClr val="000000"/>
                </a:solidFill>
              </a:endParaRPr>
            </a:p>
          </p:txBody>
        </p:sp>
        <p:sp>
          <p:nvSpPr>
            <p:cNvPr id="497690" name="Freeform 839"/>
            <p:cNvSpPr>
              <a:spLocks/>
            </p:cNvSpPr>
            <p:nvPr/>
          </p:nvSpPr>
          <p:spPr bwMode="auto">
            <a:xfrm>
              <a:off x="5188" y="2448"/>
              <a:ext cx="20" cy="25"/>
            </a:xfrm>
            <a:custGeom>
              <a:avLst/>
              <a:gdLst>
                <a:gd name="T0" fmla="*/ 20 w 20"/>
                <a:gd name="T1" fmla="*/ 25 h 25"/>
                <a:gd name="T2" fmla="*/ 15 w 20"/>
                <a:gd name="T3" fmla="*/ 25 h 25"/>
                <a:gd name="T4" fmla="*/ 15 w 20"/>
                <a:gd name="T5" fmla="*/ 20 h 25"/>
                <a:gd name="T6" fmla="*/ 10 w 20"/>
                <a:gd name="T7" fmla="*/ 15 h 25"/>
                <a:gd name="T8" fmla="*/ 10 w 20"/>
                <a:gd name="T9" fmla="*/ 10 h 25"/>
                <a:gd name="T10" fmla="*/ 0 w 20"/>
                <a:gd name="T11" fmla="*/ 0 h 25"/>
                <a:gd name="T12" fmla="*/ 0 60000 65536"/>
                <a:gd name="T13" fmla="*/ 0 60000 65536"/>
                <a:gd name="T14" fmla="*/ 0 60000 65536"/>
                <a:gd name="T15" fmla="*/ 0 60000 65536"/>
                <a:gd name="T16" fmla="*/ 0 60000 65536"/>
                <a:gd name="T17" fmla="*/ 0 60000 65536"/>
                <a:gd name="T18" fmla="*/ 0 w 20"/>
                <a:gd name="T19" fmla="*/ 0 h 25"/>
                <a:gd name="T20" fmla="*/ 20 w 20"/>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0" h="25">
                  <a:moveTo>
                    <a:pt x="20" y="25"/>
                  </a:moveTo>
                  <a:lnTo>
                    <a:pt x="15" y="25"/>
                  </a:lnTo>
                  <a:lnTo>
                    <a:pt x="15" y="20"/>
                  </a:lnTo>
                  <a:lnTo>
                    <a:pt x="10" y="15"/>
                  </a:lnTo>
                  <a:lnTo>
                    <a:pt x="10"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691" name="Freeform 840"/>
            <p:cNvSpPr>
              <a:spLocks/>
            </p:cNvSpPr>
            <p:nvPr/>
          </p:nvSpPr>
          <p:spPr bwMode="auto">
            <a:xfrm>
              <a:off x="5203" y="2453"/>
              <a:ext cx="10" cy="20"/>
            </a:xfrm>
            <a:custGeom>
              <a:avLst/>
              <a:gdLst>
                <a:gd name="T0" fmla="*/ 10 w 10"/>
                <a:gd name="T1" fmla="*/ 20 h 20"/>
                <a:gd name="T2" fmla="*/ 10 w 10"/>
                <a:gd name="T3" fmla="*/ 15 h 20"/>
                <a:gd name="T4" fmla="*/ 5 w 10"/>
                <a:gd name="T5" fmla="*/ 15 h 20"/>
                <a:gd name="T6" fmla="*/ 5 w 10"/>
                <a:gd name="T7" fmla="*/ 10 h 20"/>
                <a:gd name="T8" fmla="*/ 0 w 10"/>
                <a:gd name="T9" fmla="*/ 0 h 20"/>
                <a:gd name="T10" fmla="*/ 0 60000 65536"/>
                <a:gd name="T11" fmla="*/ 0 60000 65536"/>
                <a:gd name="T12" fmla="*/ 0 60000 65536"/>
                <a:gd name="T13" fmla="*/ 0 60000 65536"/>
                <a:gd name="T14" fmla="*/ 0 60000 65536"/>
                <a:gd name="T15" fmla="*/ 0 w 10"/>
                <a:gd name="T16" fmla="*/ 0 h 20"/>
                <a:gd name="T17" fmla="*/ 10 w 10"/>
                <a:gd name="T18" fmla="*/ 20 h 20"/>
              </a:gdLst>
              <a:ahLst/>
              <a:cxnLst>
                <a:cxn ang="T10">
                  <a:pos x="T0" y="T1"/>
                </a:cxn>
                <a:cxn ang="T11">
                  <a:pos x="T2" y="T3"/>
                </a:cxn>
                <a:cxn ang="T12">
                  <a:pos x="T4" y="T5"/>
                </a:cxn>
                <a:cxn ang="T13">
                  <a:pos x="T6" y="T7"/>
                </a:cxn>
                <a:cxn ang="T14">
                  <a:pos x="T8" y="T9"/>
                </a:cxn>
              </a:cxnLst>
              <a:rect l="T15" t="T16" r="T17" b="T18"/>
              <a:pathLst>
                <a:path w="10" h="20">
                  <a:moveTo>
                    <a:pt x="10" y="20"/>
                  </a:moveTo>
                  <a:lnTo>
                    <a:pt x="10" y="15"/>
                  </a:lnTo>
                  <a:lnTo>
                    <a:pt x="5" y="15"/>
                  </a:lnTo>
                  <a:lnTo>
                    <a:pt x="5" y="10"/>
                  </a:lnTo>
                  <a:lnTo>
                    <a:pt x="0" y="0"/>
                  </a:lnTo>
                </a:path>
              </a:pathLst>
            </a:custGeom>
            <a:noFill/>
            <a:ln w="7938">
              <a:solidFill>
                <a:srgbClr val="59E50C"/>
              </a:solidFill>
              <a:round/>
              <a:headEnd/>
              <a:tailEnd/>
            </a:ln>
          </p:spPr>
          <p:txBody>
            <a:bodyPr/>
            <a:lstStyle/>
            <a:p>
              <a:endParaRPr lang="es-ES_tradnl">
                <a:solidFill>
                  <a:srgbClr val="000000"/>
                </a:solidFill>
              </a:endParaRPr>
            </a:p>
          </p:txBody>
        </p:sp>
        <p:sp>
          <p:nvSpPr>
            <p:cNvPr id="497692" name="Freeform 841"/>
            <p:cNvSpPr>
              <a:spLocks/>
            </p:cNvSpPr>
            <p:nvPr/>
          </p:nvSpPr>
          <p:spPr bwMode="auto">
            <a:xfrm>
              <a:off x="5208" y="2473"/>
              <a:ext cx="5" cy="11"/>
            </a:xfrm>
            <a:custGeom>
              <a:avLst/>
              <a:gdLst>
                <a:gd name="T0" fmla="*/ 5 w 5"/>
                <a:gd name="T1" fmla="*/ 0 h 11"/>
                <a:gd name="T2" fmla="*/ 0 w 5"/>
                <a:gd name="T3" fmla="*/ 6 h 11"/>
                <a:gd name="T4" fmla="*/ 0 w 5"/>
                <a:gd name="T5" fmla="*/ 11 h 11"/>
                <a:gd name="T6" fmla="*/ 0 60000 65536"/>
                <a:gd name="T7" fmla="*/ 0 60000 65536"/>
                <a:gd name="T8" fmla="*/ 0 60000 65536"/>
                <a:gd name="T9" fmla="*/ 0 w 5"/>
                <a:gd name="T10" fmla="*/ 0 h 11"/>
                <a:gd name="T11" fmla="*/ 5 w 5"/>
                <a:gd name="T12" fmla="*/ 11 h 11"/>
              </a:gdLst>
              <a:ahLst/>
              <a:cxnLst>
                <a:cxn ang="T6">
                  <a:pos x="T0" y="T1"/>
                </a:cxn>
                <a:cxn ang="T7">
                  <a:pos x="T2" y="T3"/>
                </a:cxn>
                <a:cxn ang="T8">
                  <a:pos x="T4" y="T5"/>
                </a:cxn>
              </a:cxnLst>
              <a:rect l="T9" t="T10" r="T11" b="T12"/>
              <a:pathLst>
                <a:path w="5" h="11">
                  <a:moveTo>
                    <a:pt x="5" y="0"/>
                  </a:moveTo>
                  <a:lnTo>
                    <a:pt x="0" y="6"/>
                  </a:lnTo>
                  <a:lnTo>
                    <a:pt x="0" y="11"/>
                  </a:lnTo>
                </a:path>
              </a:pathLst>
            </a:custGeom>
            <a:noFill/>
            <a:ln w="7938">
              <a:solidFill>
                <a:srgbClr val="59E50C"/>
              </a:solidFill>
              <a:round/>
              <a:headEnd/>
              <a:tailEnd/>
            </a:ln>
          </p:spPr>
          <p:txBody>
            <a:bodyPr/>
            <a:lstStyle/>
            <a:p>
              <a:endParaRPr lang="es-ES_tradnl">
                <a:solidFill>
                  <a:srgbClr val="000000"/>
                </a:solidFill>
              </a:endParaRPr>
            </a:p>
          </p:txBody>
        </p:sp>
        <p:sp>
          <p:nvSpPr>
            <p:cNvPr id="497693" name="Freeform 842"/>
            <p:cNvSpPr>
              <a:spLocks/>
            </p:cNvSpPr>
            <p:nvPr/>
          </p:nvSpPr>
          <p:spPr bwMode="auto">
            <a:xfrm>
              <a:off x="5157" y="2479"/>
              <a:ext cx="11" cy="5"/>
            </a:xfrm>
            <a:custGeom>
              <a:avLst/>
              <a:gdLst>
                <a:gd name="T0" fmla="*/ 5 w 11"/>
                <a:gd name="T1" fmla="*/ 5 h 5"/>
                <a:gd name="T2" fmla="*/ 11 w 11"/>
                <a:gd name="T3" fmla="*/ 5 h 5"/>
                <a:gd name="T4" fmla="*/ 11 w 11"/>
                <a:gd name="T5" fmla="*/ 0 h 5"/>
                <a:gd name="T6" fmla="*/ 0 w 11"/>
                <a:gd name="T7" fmla="*/ 0 h 5"/>
                <a:gd name="T8" fmla="*/ 0 w 11"/>
                <a:gd name="T9" fmla="*/ 5 h 5"/>
                <a:gd name="T10" fmla="*/ 5 w 11"/>
                <a:gd name="T11" fmla="*/ 5 h 5"/>
                <a:gd name="T12" fmla="*/ 0 60000 65536"/>
                <a:gd name="T13" fmla="*/ 0 60000 65536"/>
                <a:gd name="T14" fmla="*/ 0 60000 65536"/>
                <a:gd name="T15" fmla="*/ 0 60000 65536"/>
                <a:gd name="T16" fmla="*/ 0 60000 65536"/>
                <a:gd name="T17" fmla="*/ 0 60000 65536"/>
                <a:gd name="T18" fmla="*/ 0 w 11"/>
                <a:gd name="T19" fmla="*/ 0 h 5"/>
                <a:gd name="T20" fmla="*/ 11 w 11"/>
                <a:gd name="T21" fmla="*/ 5 h 5"/>
              </a:gdLst>
              <a:ahLst/>
              <a:cxnLst>
                <a:cxn ang="T12">
                  <a:pos x="T0" y="T1"/>
                </a:cxn>
                <a:cxn ang="T13">
                  <a:pos x="T2" y="T3"/>
                </a:cxn>
                <a:cxn ang="T14">
                  <a:pos x="T4" y="T5"/>
                </a:cxn>
                <a:cxn ang="T15">
                  <a:pos x="T6" y="T7"/>
                </a:cxn>
                <a:cxn ang="T16">
                  <a:pos x="T8" y="T9"/>
                </a:cxn>
                <a:cxn ang="T17">
                  <a:pos x="T10" y="T11"/>
                </a:cxn>
              </a:cxnLst>
              <a:rect l="T18" t="T19" r="T20" b="T21"/>
              <a:pathLst>
                <a:path w="11" h="5">
                  <a:moveTo>
                    <a:pt x="5" y="5"/>
                  </a:moveTo>
                  <a:lnTo>
                    <a:pt x="11" y="5"/>
                  </a:lnTo>
                  <a:lnTo>
                    <a:pt x="11" y="0"/>
                  </a:lnTo>
                  <a:lnTo>
                    <a:pt x="0" y="0"/>
                  </a:lnTo>
                  <a:lnTo>
                    <a:pt x="0" y="5"/>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694" name="Freeform 843"/>
            <p:cNvSpPr>
              <a:spLocks/>
            </p:cNvSpPr>
            <p:nvPr/>
          </p:nvSpPr>
          <p:spPr bwMode="auto">
            <a:xfrm>
              <a:off x="5168" y="2484"/>
              <a:ext cx="10" cy="5"/>
            </a:xfrm>
            <a:custGeom>
              <a:avLst/>
              <a:gdLst>
                <a:gd name="T0" fmla="*/ 0 w 10"/>
                <a:gd name="T1" fmla="*/ 0 h 5"/>
                <a:gd name="T2" fmla="*/ 10 w 10"/>
                <a:gd name="T3" fmla="*/ 0 h 5"/>
                <a:gd name="T4" fmla="*/ 5 w 10"/>
                <a:gd name="T5" fmla="*/ 0 h 5"/>
                <a:gd name="T6" fmla="*/ 5 w 10"/>
                <a:gd name="T7" fmla="*/ 5 h 5"/>
                <a:gd name="T8" fmla="*/ 0 w 10"/>
                <a:gd name="T9" fmla="*/ 5 h 5"/>
                <a:gd name="T10" fmla="*/ 0 w 10"/>
                <a:gd name="T11" fmla="*/ 0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0" y="0"/>
                  </a:moveTo>
                  <a:lnTo>
                    <a:pt x="10" y="0"/>
                  </a:lnTo>
                  <a:lnTo>
                    <a:pt x="5" y="0"/>
                  </a:lnTo>
                  <a:lnTo>
                    <a:pt x="5" y="5"/>
                  </a:lnTo>
                  <a:lnTo>
                    <a:pt x="0" y="5"/>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695" name="Freeform 844"/>
            <p:cNvSpPr>
              <a:spLocks/>
            </p:cNvSpPr>
            <p:nvPr/>
          </p:nvSpPr>
          <p:spPr bwMode="auto">
            <a:xfrm>
              <a:off x="5178" y="2484"/>
              <a:ext cx="10" cy="5"/>
            </a:xfrm>
            <a:custGeom>
              <a:avLst/>
              <a:gdLst>
                <a:gd name="T0" fmla="*/ 0 w 10"/>
                <a:gd name="T1" fmla="*/ 5 h 5"/>
                <a:gd name="T2" fmla="*/ 0 w 10"/>
                <a:gd name="T3" fmla="*/ 0 h 5"/>
                <a:gd name="T4" fmla="*/ 10 w 10"/>
                <a:gd name="T5" fmla="*/ 0 h 5"/>
                <a:gd name="T6" fmla="*/ 5 w 10"/>
                <a:gd name="T7" fmla="*/ 5 h 5"/>
                <a:gd name="T8" fmla="*/ 0 w 10"/>
                <a:gd name="T9" fmla="*/ 5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5"/>
                  </a:moveTo>
                  <a:lnTo>
                    <a:pt x="0" y="0"/>
                  </a:lnTo>
                  <a:lnTo>
                    <a:pt x="10" y="0"/>
                  </a:lnTo>
                  <a:lnTo>
                    <a:pt x="5" y="5"/>
                  </a:lnTo>
                  <a:lnTo>
                    <a:pt x="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696" name="Rectangle 845"/>
            <p:cNvSpPr>
              <a:spLocks noChangeArrowheads="1"/>
            </p:cNvSpPr>
            <p:nvPr/>
          </p:nvSpPr>
          <p:spPr bwMode="auto">
            <a:xfrm>
              <a:off x="5188" y="2484"/>
              <a:ext cx="5" cy="5"/>
            </a:xfrm>
            <a:prstGeom prst="rect">
              <a:avLst/>
            </a:prstGeom>
            <a:solidFill>
              <a:srgbClr val="3AD300"/>
            </a:solidFill>
            <a:ln w="9525">
              <a:noFill/>
              <a:miter lim="800000"/>
              <a:headEnd/>
              <a:tailEnd/>
            </a:ln>
          </p:spPr>
          <p:txBody>
            <a:bodyPr/>
            <a:lstStyle/>
            <a:p>
              <a:endParaRPr lang="es-ES_tradnl">
                <a:solidFill>
                  <a:srgbClr val="000000"/>
                </a:solidFill>
              </a:endParaRPr>
            </a:p>
          </p:txBody>
        </p:sp>
        <p:sp>
          <p:nvSpPr>
            <p:cNvPr id="497697" name="Freeform 846"/>
            <p:cNvSpPr>
              <a:spLocks/>
            </p:cNvSpPr>
            <p:nvPr/>
          </p:nvSpPr>
          <p:spPr bwMode="auto">
            <a:xfrm>
              <a:off x="5193" y="2484"/>
              <a:ext cx="5" cy="5"/>
            </a:xfrm>
            <a:custGeom>
              <a:avLst/>
              <a:gdLst>
                <a:gd name="T0" fmla="*/ 0 w 5"/>
                <a:gd name="T1" fmla="*/ 5 h 5"/>
                <a:gd name="T2" fmla="*/ 5 w 5"/>
                <a:gd name="T3" fmla="*/ 0 h 5"/>
                <a:gd name="T4" fmla="*/ 0 w 5"/>
                <a:gd name="T5" fmla="*/ 5 h 5"/>
                <a:gd name="T6" fmla="*/ 0 60000 65536"/>
                <a:gd name="T7" fmla="*/ 0 60000 65536"/>
                <a:gd name="T8" fmla="*/ 0 60000 65536"/>
                <a:gd name="T9" fmla="*/ 0 w 5"/>
                <a:gd name="T10" fmla="*/ 0 h 5"/>
                <a:gd name="T11" fmla="*/ 5 w 5"/>
                <a:gd name="T12" fmla="*/ 5 h 5"/>
              </a:gdLst>
              <a:ahLst/>
              <a:cxnLst>
                <a:cxn ang="T6">
                  <a:pos x="T0" y="T1"/>
                </a:cxn>
                <a:cxn ang="T7">
                  <a:pos x="T2" y="T3"/>
                </a:cxn>
                <a:cxn ang="T8">
                  <a:pos x="T4" y="T5"/>
                </a:cxn>
              </a:cxnLst>
              <a:rect l="T9" t="T10" r="T11" b="T12"/>
              <a:pathLst>
                <a:path w="5" h="5">
                  <a:moveTo>
                    <a:pt x="0" y="5"/>
                  </a:moveTo>
                  <a:lnTo>
                    <a:pt x="5" y="0"/>
                  </a:lnTo>
                  <a:lnTo>
                    <a:pt x="0"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698" name="Freeform 847"/>
            <p:cNvSpPr>
              <a:spLocks/>
            </p:cNvSpPr>
            <p:nvPr/>
          </p:nvSpPr>
          <p:spPr bwMode="auto">
            <a:xfrm>
              <a:off x="5147" y="2468"/>
              <a:ext cx="5" cy="1"/>
            </a:xfrm>
            <a:custGeom>
              <a:avLst/>
              <a:gdLst>
                <a:gd name="T0" fmla="*/ 0 w 5"/>
                <a:gd name="T1" fmla="*/ 0 h 1"/>
                <a:gd name="T2" fmla="*/ 5 w 5"/>
                <a:gd name="T3" fmla="*/ 0 h 1"/>
                <a:gd name="T4" fmla="*/ 0 w 5"/>
                <a:gd name="T5" fmla="*/ 0 h 1"/>
                <a:gd name="T6" fmla="*/ 0 60000 65536"/>
                <a:gd name="T7" fmla="*/ 0 60000 65536"/>
                <a:gd name="T8" fmla="*/ 0 60000 65536"/>
                <a:gd name="T9" fmla="*/ 0 w 5"/>
                <a:gd name="T10" fmla="*/ 0 h 1"/>
                <a:gd name="T11" fmla="*/ 5 w 5"/>
                <a:gd name="T12" fmla="*/ 1 h 1"/>
              </a:gdLst>
              <a:ahLst/>
              <a:cxnLst>
                <a:cxn ang="T6">
                  <a:pos x="T0" y="T1"/>
                </a:cxn>
                <a:cxn ang="T7">
                  <a:pos x="T2" y="T3"/>
                </a:cxn>
                <a:cxn ang="T8">
                  <a:pos x="T4" y="T5"/>
                </a:cxn>
              </a:cxnLst>
              <a:rect l="T9" t="T10" r="T11" b="T12"/>
              <a:pathLst>
                <a:path w="5" h="1">
                  <a:moveTo>
                    <a:pt x="0" y="0"/>
                  </a:move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699" name="Freeform 848"/>
            <p:cNvSpPr>
              <a:spLocks/>
            </p:cNvSpPr>
            <p:nvPr/>
          </p:nvSpPr>
          <p:spPr bwMode="auto">
            <a:xfrm>
              <a:off x="5157" y="2468"/>
              <a:ext cx="11" cy="5"/>
            </a:xfrm>
            <a:custGeom>
              <a:avLst/>
              <a:gdLst>
                <a:gd name="T0" fmla="*/ 0 w 11"/>
                <a:gd name="T1" fmla="*/ 0 h 5"/>
                <a:gd name="T2" fmla="*/ 5 w 11"/>
                <a:gd name="T3" fmla="*/ 5 h 5"/>
                <a:gd name="T4" fmla="*/ 11 w 11"/>
                <a:gd name="T5" fmla="*/ 5 h 5"/>
                <a:gd name="T6" fmla="*/ 5 w 11"/>
                <a:gd name="T7" fmla="*/ 0 h 5"/>
                <a:gd name="T8" fmla="*/ 0 w 11"/>
                <a:gd name="T9" fmla="*/ 0 h 5"/>
                <a:gd name="T10" fmla="*/ 0 60000 65536"/>
                <a:gd name="T11" fmla="*/ 0 60000 65536"/>
                <a:gd name="T12" fmla="*/ 0 60000 65536"/>
                <a:gd name="T13" fmla="*/ 0 60000 65536"/>
                <a:gd name="T14" fmla="*/ 0 60000 65536"/>
                <a:gd name="T15" fmla="*/ 0 w 11"/>
                <a:gd name="T16" fmla="*/ 0 h 5"/>
                <a:gd name="T17" fmla="*/ 11 w 11"/>
                <a:gd name="T18" fmla="*/ 5 h 5"/>
              </a:gdLst>
              <a:ahLst/>
              <a:cxnLst>
                <a:cxn ang="T10">
                  <a:pos x="T0" y="T1"/>
                </a:cxn>
                <a:cxn ang="T11">
                  <a:pos x="T2" y="T3"/>
                </a:cxn>
                <a:cxn ang="T12">
                  <a:pos x="T4" y="T5"/>
                </a:cxn>
                <a:cxn ang="T13">
                  <a:pos x="T6" y="T7"/>
                </a:cxn>
                <a:cxn ang="T14">
                  <a:pos x="T8" y="T9"/>
                </a:cxn>
              </a:cxnLst>
              <a:rect l="T15" t="T16" r="T17" b="T18"/>
              <a:pathLst>
                <a:path w="11" h="5">
                  <a:moveTo>
                    <a:pt x="0" y="0"/>
                  </a:moveTo>
                  <a:lnTo>
                    <a:pt x="5" y="5"/>
                  </a:lnTo>
                  <a:lnTo>
                    <a:pt x="11"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700" name="Freeform 849"/>
            <p:cNvSpPr>
              <a:spLocks/>
            </p:cNvSpPr>
            <p:nvPr/>
          </p:nvSpPr>
          <p:spPr bwMode="auto">
            <a:xfrm>
              <a:off x="516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701" name="Freeform 850"/>
            <p:cNvSpPr>
              <a:spLocks/>
            </p:cNvSpPr>
            <p:nvPr/>
          </p:nvSpPr>
          <p:spPr bwMode="auto">
            <a:xfrm>
              <a:off x="5178"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702" name="Freeform 851"/>
            <p:cNvSpPr>
              <a:spLocks/>
            </p:cNvSpPr>
            <p:nvPr/>
          </p:nvSpPr>
          <p:spPr bwMode="auto">
            <a:xfrm>
              <a:off x="5188" y="2468"/>
              <a:ext cx="10" cy="5"/>
            </a:xfrm>
            <a:custGeom>
              <a:avLst/>
              <a:gdLst>
                <a:gd name="T0" fmla="*/ 5 w 10"/>
                <a:gd name="T1" fmla="*/ 5 h 5"/>
                <a:gd name="T2" fmla="*/ 10 w 10"/>
                <a:gd name="T3" fmla="*/ 5 h 5"/>
                <a:gd name="T4" fmla="*/ 5 w 10"/>
                <a:gd name="T5" fmla="*/ 5 h 5"/>
                <a:gd name="T6" fmla="*/ 5 w 10"/>
                <a:gd name="T7" fmla="*/ 0 h 5"/>
                <a:gd name="T8" fmla="*/ 0 w 10"/>
                <a:gd name="T9" fmla="*/ 0 h 5"/>
                <a:gd name="T10" fmla="*/ 5 w 10"/>
                <a:gd name="T11" fmla="*/ 5 h 5"/>
                <a:gd name="T12" fmla="*/ 0 60000 65536"/>
                <a:gd name="T13" fmla="*/ 0 60000 65536"/>
                <a:gd name="T14" fmla="*/ 0 60000 65536"/>
                <a:gd name="T15" fmla="*/ 0 60000 65536"/>
                <a:gd name="T16" fmla="*/ 0 60000 65536"/>
                <a:gd name="T17" fmla="*/ 0 60000 65536"/>
                <a:gd name="T18" fmla="*/ 0 w 10"/>
                <a:gd name="T19" fmla="*/ 0 h 5"/>
                <a:gd name="T20" fmla="*/ 10 w 10"/>
                <a:gd name="T21" fmla="*/ 5 h 5"/>
              </a:gdLst>
              <a:ahLst/>
              <a:cxnLst>
                <a:cxn ang="T12">
                  <a:pos x="T0" y="T1"/>
                </a:cxn>
                <a:cxn ang="T13">
                  <a:pos x="T2" y="T3"/>
                </a:cxn>
                <a:cxn ang="T14">
                  <a:pos x="T4" y="T5"/>
                </a:cxn>
                <a:cxn ang="T15">
                  <a:pos x="T6" y="T7"/>
                </a:cxn>
                <a:cxn ang="T16">
                  <a:pos x="T8" y="T9"/>
                </a:cxn>
                <a:cxn ang="T17">
                  <a:pos x="T10" y="T11"/>
                </a:cxn>
              </a:cxnLst>
              <a:rect l="T18" t="T19" r="T20" b="T21"/>
              <a:pathLst>
                <a:path w="10" h="5">
                  <a:moveTo>
                    <a:pt x="5" y="5"/>
                  </a:moveTo>
                  <a:lnTo>
                    <a:pt x="10" y="5"/>
                  </a:lnTo>
                  <a:lnTo>
                    <a:pt x="5" y="5"/>
                  </a:lnTo>
                  <a:lnTo>
                    <a:pt x="5" y="0"/>
                  </a:lnTo>
                  <a:lnTo>
                    <a:pt x="0" y="0"/>
                  </a:lnTo>
                  <a:lnTo>
                    <a:pt x="5" y="5"/>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703" name="Freeform 852"/>
            <p:cNvSpPr>
              <a:spLocks/>
            </p:cNvSpPr>
            <p:nvPr/>
          </p:nvSpPr>
          <p:spPr bwMode="auto">
            <a:xfrm>
              <a:off x="5203" y="2468"/>
              <a:ext cx="10" cy="5"/>
            </a:xfrm>
            <a:custGeom>
              <a:avLst/>
              <a:gdLst>
                <a:gd name="T0" fmla="*/ 0 w 10"/>
                <a:gd name="T1" fmla="*/ 0 h 5"/>
                <a:gd name="T2" fmla="*/ 5 w 10"/>
                <a:gd name="T3" fmla="*/ 5 h 5"/>
                <a:gd name="T4" fmla="*/ 10 w 10"/>
                <a:gd name="T5" fmla="*/ 5 h 5"/>
                <a:gd name="T6" fmla="*/ 5 w 10"/>
                <a:gd name="T7" fmla="*/ 0 h 5"/>
                <a:gd name="T8" fmla="*/ 0 w 10"/>
                <a:gd name="T9" fmla="*/ 0 h 5"/>
                <a:gd name="T10" fmla="*/ 0 60000 65536"/>
                <a:gd name="T11" fmla="*/ 0 60000 65536"/>
                <a:gd name="T12" fmla="*/ 0 60000 65536"/>
                <a:gd name="T13" fmla="*/ 0 60000 65536"/>
                <a:gd name="T14" fmla="*/ 0 60000 65536"/>
                <a:gd name="T15" fmla="*/ 0 w 10"/>
                <a:gd name="T16" fmla="*/ 0 h 5"/>
                <a:gd name="T17" fmla="*/ 10 w 10"/>
                <a:gd name="T18" fmla="*/ 5 h 5"/>
              </a:gdLst>
              <a:ahLst/>
              <a:cxnLst>
                <a:cxn ang="T10">
                  <a:pos x="T0" y="T1"/>
                </a:cxn>
                <a:cxn ang="T11">
                  <a:pos x="T2" y="T3"/>
                </a:cxn>
                <a:cxn ang="T12">
                  <a:pos x="T4" y="T5"/>
                </a:cxn>
                <a:cxn ang="T13">
                  <a:pos x="T6" y="T7"/>
                </a:cxn>
                <a:cxn ang="T14">
                  <a:pos x="T8" y="T9"/>
                </a:cxn>
              </a:cxnLst>
              <a:rect l="T15" t="T16" r="T17" b="T18"/>
              <a:pathLst>
                <a:path w="10" h="5">
                  <a:moveTo>
                    <a:pt x="0" y="0"/>
                  </a:moveTo>
                  <a:lnTo>
                    <a:pt x="5" y="5"/>
                  </a:lnTo>
                  <a:lnTo>
                    <a:pt x="10" y="5"/>
                  </a:lnTo>
                  <a:lnTo>
                    <a:pt x="5" y="0"/>
                  </a:lnTo>
                  <a:lnTo>
                    <a:pt x="0" y="0"/>
                  </a:lnTo>
                  <a:close/>
                </a:path>
              </a:pathLst>
            </a:custGeom>
            <a:solidFill>
              <a:srgbClr val="3AD300"/>
            </a:solidFill>
            <a:ln w="9525">
              <a:noFill/>
              <a:round/>
              <a:headEnd/>
              <a:tailEnd/>
            </a:ln>
          </p:spPr>
          <p:txBody>
            <a:bodyPr/>
            <a:lstStyle/>
            <a:p>
              <a:endParaRPr lang="es-ES_tradnl">
                <a:solidFill>
                  <a:srgbClr val="000000"/>
                </a:solidFill>
              </a:endParaRPr>
            </a:p>
          </p:txBody>
        </p:sp>
        <p:sp>
          <p:nvSpPr>
            <p:cNvPr id="497704" name="Freeform 853"/>
            <p:cNvSpPr>
              <a:spLocks/>
            </p:cNvSpPr>
            <p:nvPr/>
          </p:nvSpPr>
          <p:spPr bwMode="auto">
            <a:xfrm>
              <a:off x="5203" y="2663"/>
              <a:ext cx="16" cy="26"/>
            </a:xfrm>
            <a:custGeom>
              <a:avLst/>
              <a:gdLst>
                <a:gd name="T0" fmla="*/ 0 w 16"/>
                <a:gd name="T1" fmla="*/ 0 h 26"/>
                <a:gd name="T2" fmla="*/ 0 w 16"/>
                <a:gd name="T3" fmla="*/ 6 h 26"/>
                <a:gd name="T4" fmla="*/ 5 w 16"/>
                <a:gd name="T5" fmla="*/ 6 h 26"/>
                <a:gd name="T6" fmla="*/ 5 w 16"/>
                <a:gd name="T7" fmla="*/ 11 h 26"/>
                <a:gd name="T8" fmla="*/ 10 w 16"/>
                <a:gd name="T9" fmla="*/ 16 h 26"/>
                <a:gd name="T10" fmla="*/ 10 w 16"/>
                <a:gd name="T11" fmla="*/ 26 h 26"/>
                <a:gd name="T12" fmla="*/ 10 w 16"/>
                <a:gd name="T13" fmla="*/ 21 h 26"/>
                <a:gd name="T14" fmla="*/ 16 w 16"/>
                <a:gd name="T15" fmla="*/ 16 h 26"/>
                <a:gd name="T16" fmla="*/ 16 w 16"/>
                <a:gd name="T17" fmla="*/ 11 h 26"/>
                <a:gd name="T18" fmla="*/ 10 w 16"/>
                <a:gd name="T19" fmla="*/ 11 h 26"/>
                <a:gd name="T20" fmla="*/ 10 w 16"/>
                <a:gd name="T21" fmla="*/ 0 h 26"/>
                <a:gd name="T22" fmla="*/ 0 w 16"/>
                <a:gd name="T23" fmla="*/ 0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
                <a:gd name="T37" fmla="*/ 0 h 26"/>
                <a:gd name="T38" fmla="*/ 16 w 16"/>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 h="26">
                  <a:moveTo>
                    <a:pt x="0" y="0"/>
                  </a:moveTo>
                  <a:lnTo>
                    <a:pt x="0" y="6"/>
                  </a:lnTo>
                  <a:lnTo>
                    <a:pt x="5" y="6"/>
                  </a:lnTo>
                  <a:lnTo>
                    <a:pt x="5" y="11"/>
                  </a:lnTo>
                  <a:lnTo>
                    <a:pt x="10" y="16"/>
                  </a:lnTo>
                  <a:lnTo>
                    <a:pt x="10" y="26"/>
                  </a:lnTo>
                  <a:lnTo>
                    <a:pt x="10" y="21"/>
                  </a:lnTo>
                  <a:lnTo>
                    <a:pt x="16" y="16"/>
                  </a:lnTo>
                  <a:lnTo>
                    <a:pt x="16" y="11"/>
                  </a:lnTo>
                  <a:lnTo>
                    <a:pt x="10" y="11"/>
                  </a:lnTo>
                  <a:lnTo>
                    <a:pt x="10" y="0"/>
                  </a:lnTo>
                  <a:lnTo>
                    <a:pt x="0" y="0"/>
                  </a:lnTo>
                  <a:close/>
                </a:path>
              </a:pathLst>
            </a:custGeom>
            <a:solidFill>
              <a:srgbClr val="0CA500"/>
            </a:solidFill>
            <a:ln w="0">
              <a:solidFill>
                <a:srgbClr val="000000"/>
              </a:solidFill>
              <a:round/>
              <a:headEnd/>
              <a:tailEnd/>
            </a:ln>
          </p:spPr>
          <p:txBody>
            <a:bodyPr/>
            <a:lstStyle/>
            <a:p>
              <a:endParaRPr lang="es-ES_tradnl">
                <a:solidFill>
                  <a:srgbClr val="000000"/>
                </a:solidFill>
              </a:endParaRPr>
            </a:p>
          </p:txBody>
        </p:sp>
      </p:grpSp>
      <p:sp>
        <p:nvSpPr>
          <p:cNvPr id="233304" name="Text Box 856"/>
          <p:cNvSpPr txBox="1">
            <a:spLocks noChangeArrowheads="1"/>
          </p:cNvSpPr>
          <p:nvPr/>
        </p:nvSpPr>
        <p:spPr bwMode="auto">
          <a:xfrm>
            <a:off x="522163" y="3305980"/>
            <a:ext cx="633412" cy="701675"/>
          </a:xfrm>
          <a:prstGeom prst="rect">
            <a:avLst/>
          </a:prstGeom>
          <a:noFill/>
          <a:ln w="9525">
            <a:noFill/>
            <a:miter lim="800000"/>
            <a:headEnd/>
            <a:tailEnd/>
          </a:ln>
        </p:spPr>
        <p:txBody>
          <a:bodyPr>
            <a:spAutoFit/>
          </a:bodyPr>
          <a:lstStyle/>
          <a:p>
            <a:pPr>
              <a:spcBef>
                <a:spcPct val="50000"/>
              </a:spcBef>
            </a:pPr>
            <a:r>
              <a:rPr lang="es-ES" sz="4000" b="1">
                <a:solidFill>
                  <a:srgbClr val="3333CC"/>
                </a:solidFill>
                <a:cs typeface="Times New Roman" pitchFamily="18" charset="0"/>
              </a:rPr>
              <a:t>∞</a:t>
            </a:r>
          </a:p>
        </p:txBody>
      </p:sp>
      <p:cxnSp>
        <p:nvCxnSpPr>
          <p:cNvPr id="860" name="859 Conector recto"/>
          <p:cNvCxnSpPr>
            <a:stCxn id="498526" idx="0"/>
          </p:cNvCxnSpPr>
          <p:nvPr/>
        </p:nvCxnSpPr>
        <p:spPr>
          <a:xfrm flipH="1" flipV="1">
            <a:off x="534863" y="3396467"/>
            <a:ext cx="712787"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76" name="875 Rectángulo"/>
          <p:cNvSpPr/>
          <p:nvPr/>
        </p:nvSpPr>
        <p:spPr>
          <a:xfrm>
            <a:off x="5357688" y="3910817"/>
            <a:ext cx="46037" cy="4603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877" name="876 Forma libre"/>
          <p:cNvSpPr/>
          <p:nvPr/>
        </p:nvSpPr>
        <p:spPr>
          <a:xfrm>
            <a:off x="5333875" y="2756705"/>
            <a:ext cx="190500" cy="153987"/>
          </a:xfrm>
          <a:custGeom>
            <a:avLst/>
            <a:gdLst>
              <a:gd name="connsiteX0" fmla="*/ 0 w 190500"/>
              <a:gd name="connsiteY0" fmla="*/ 107156 h 154781"/>
              <a:gd name="connsiteX1" fmla="*/ 35719 w 190500"/>
              <a:gd name="connsiteY1" fmla="*/ 154781 h 154781"/>
              <a:gd name="connsiteX2" fmla="*/ 76200 w 190500"/>
              <a:gd name="connsiteY2" fmla="*/ 154781 h 154781"/>
              <a:gd name="connsiteX3" fmla="*/ 190500 w 190500"/>
              <a:gd name="connsiteY3" fmla="*/ 0 h 154781"/>
              <a:gd name="connsiteX4" fmla="*/ 78581 w 190500"/>
              <a:gd name="connsiteY4" fmla="*/ 2381 h 154781"/>
              <a:gd name="connsiteX5" fmla="*/ 69056 w 190500"/>
              <a:gd name="connsiteY5" fmla="*/ 40481 h 154781"/>
              <a:gd name="connsiteX6" fmla="*/ 0 w 190500"/>
              <a:gd name="connsiteY6" fmla="*/ 107156 h 15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0" h="154781">
                <a:moveTo>
                  <a:pt x="0" y="107156"/>
                </a:moveTo>
                <a:lnTo>
                  <a:pt x="35719" y="154781"/>
                </a:lnTo>
                <a:lnTo>
                  <a:pt x="76200" y="154781"/>
                </a:lnTo>
                <a:lnTo>
                  <a:pt x="190500" y="0"/>
                </a:lnTo>
                <a:lnTo>
                  <a:pt x="78581" y="2381"/>
                </a:lnTo>
                <a:lnTo>
                  <a:pt x="69056" y="40481"/>
                </a:lnTo>
                <a:lnTo>
                  <a:pt x="0" y="107156"/>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870" name="Oval 12"/>
          <p:cNvSpPr>
            <a:spLocks noChangeArrowheads="1"/>
          </p:cNvSpPr>
          <p:nvPr/>
        </p:nvSpPr>
        <p:spPr bwMode="auto">
          <a:xfrm>
            <a:off x="5221163" y="2924980"/>
            <a:ext cx="293687" cy="973137"/>
          </a:xfrm>
          <a:prstGeom prst="ellipse">
            <a:avLst/>
          </a:prstGeom>
          <a:solidFill>
            <a:srgbClr val="66CCFF"/>
          </a:solidFill>
          <a:ln w="9525">
            <a:noFill/>
            <a:round/>
            <a:headEnd/>
            <a:tailEnd/>
          </a:ln>
        </p:spPr>
        <p:txBody>
          <a:bodyPr wrap="none" anchor="ctr"/>
          <a:lstStyle/>
          <a:p>
            <a:endParaRPr lang="es-ES_tradnl">
              <a:solidFill>
                <a:srgbClr val="000000"/>
              </a:solidFill>
            </a:endParaRPr>
          </a:p>
        </p:txBody>
      </p:sp>
      <p:sp>
        <p:nvSpPr>
          <p:cNvPr id="867" name="866 CuadroTexto"/>
          <p:cNvSpPr txBox="1"/>
          <p:nvPr/>
        </p:nvSpPr>
        <p:spPr>
          <a:xfrm>
            <a:off x="368135" y="949702"/>
            <a:ext cx="8490857" cy="646331"/>
          </a:xfrm>
          <a:prstGeom prst="rect">
            <a:avLst/>
          </a:prstGeom>
          <a:solidFill>
            <a:schemeClr val="bg1"/>
          </a:solidFill>
          <a:ln>
            <a:solidFill>
              <a:schemeClr val="tx1"/>
            </a:solidFill>
          </a:ln>
        </p:spPr>
        <p:txBody>
          <a:bodyPr wrap="square" rtlCol="0">
            <a:spAutoFit/>
          </a:bodyPr>
          <a:lstStyle/>
          <a:p>
            <a:pPr algn="ctr"/>
            <a:r>
              <a:rPr lang="es-ES_tradnl" sz="1800" b="1" dirty="0" smtClean="0">
                <a:solidFill>
                  <a:srgbClr val="000000"/>
                </a:solidFill>
                <a:latin typeface="Calibri"/>
              </a:rPr>
              <a:t>Cuando el ojo no puede </a:t>
            </a:r>
            <a:r>
              <a:rPr lang="es-ES_tradnl" sz="1800" b="1" i="1" dirty="0" smtClean="0">
                <a:solidFill>
                  <a:srgbClr val="000000"/>
                </a:solidFill>
                <a:latin typeface="Calibri"/>
              </a:rPr>
              <a:t>acomodar</a:t>
            </a:r>
            <a:r>
              <a:rPr lang="es-ES_tradnl" sz="1800" b="1" dirty="0" smtClean="0">
                <a:solidFill>
                  <a:srgbClr val="000000"/>
                </a:solidFill>
                <a:latin typeface="Calibri"/>
              </a:rPr>
              <a:t>, la imagen de objetos cercanos no se forma en la retina: es la </a:t>
            </a:r>
            <a:r>
              <a:rPr lang="es-ES_tradnl" sz="1800" b="1" dirty="0" smtClean="0">
                <a:solidFill>
                  <a:srgbClr val="00A84C"/>
                </a:solidFill>
                <a:latin typeface="Calibri"/>
              </a:rPr>
              <a:t>presbicia o </a:t>
            </a:r>
            <a:r>
              <a:rPr lang="es-ES_tradnl" sz="1800" b="1" i="1" dirty="0" smtClean="0">
                <a:solidFill>
                  <a:srgbClr val="00A84C"/>
                </a:solidFill>
                <a:latin typeface="Calibri"/>
              </a:rPr>
              <a:t>vista cansada</a:t>
            </a:r>
            <a:r>
              <a:rPr lang="es-ES_tradnl" sz="1800" b="1" i="1" dirty="0" smtClean="0">
                <a:solidFill>
                  <a:srgbClr val="000000"/>
                </a:solidFill>
                <a:latin typeface="Calibri"/>
              </a:rPr>
              <a:t>,</a:t>
            </a:r>
            <a:r>
              <a:rPr lang="es-ES_tradnl" sz="1800" b="1" dirty="0" smtClean="0">
                <a:solidFill>
                  <a:srgbClr val="000000"/>
                </a:solidFill>
                <a:latin typeface="Calibri"/>
              </a:rPr>
              <a:t> que aparece en torno a los 40-45 años de edad.</a:t>
            </a:r>
            <a:endParaRPr lang="es-ES_tradnl" sz="1800" b="1" dirty="0">
              <a:solidFill>
                <a:srgbClr val="000000"/>
              </a:solidFill>
              <a:latin typeface="Calibri"/>
            </a:endParaRPr>
          </a:p>
        </p:txBody>
      </p:sp>
      <p:sp>
        <p:nvSpPr>
          <p:cNvPr id="859" name="858 Rectángulo"/>
          <p:cNvSpPr/>
          <p:nvPr/>
        </p:nvSpPr>
        <p:spPr>
          <a:xfrm>
            <a:off x="368135" y="5222428"/>
            <a:ext cx="8514608" cy="1477328"/>
          </a:xfrm>
          <a:prstGeom prst="rect">
            <a:avLst/>
          </a:prstGeom>
          <a:solidFill>
            <a:schemeClr val="bg1"/>
          </a:solidFill>
          <a:ln>
            <a:solidFill>
              <a:schemeClr val="tx1"/>
            </a:solidFill>
          </a:ln>
        </p:spPr>
        <p:txBody>
          <a:bodyPr wrap="square">
            <a:spAutoFit/>
          </a:bodyPr>
          <a:lstStyle/>
          <a:p>
            <a:pPr algn="just" fontAlgn="auto">
              <a:spcBef>
                <a:spcPts val="0"/>
              </a:spcBef>
              <a:spcAft>
                <a:spcPts val="0"/>
              </a:spcAft>
            </a:pPr>
            <a:r>
              <a:rPr lang="es-ES_tradnl" sz="1800" b="1" dirty="0" smtClean="0">
                <a:solidFill>
                  <a:srgbClr val="000000"/>
                </a:solidFill>
                <a:latin typeface="Calibri"/>
              </a:rPr>
              <a:t>Está causada por dos motivos:</a:t>
            </a:r>
          </a:p>
          <a:p>
            <a:pPr marL="273050" indent="-273050" algn="just" fontAlgn="auto">
              <a:spcBef>
                <a:spcPts val="0"/>
              </a:spcBef>
              <a:spcAft>
                <a:spcPts val="0"/>
              </a:spcAft>
            </a:pPr>
            <a:r>
              <a:rPr lang="es-ES_tradnl" sz="1800" b="1" dirty="0" smtClean="0">
                <a:solidFill>
                  <a:srgbClr val="000000"/>
                </a:solidFill>
                <a:latin typeface="Calibri"/>
              </a:rPr>
              <a:t> a)	por la </a:t>
            </a:r>
            <a:r>
              <a:rPr lang="es-ES_tradnl" sz="1800" b="1" dirty="0" smtClean="0">
                <a:solidFill>
                  <a:srgbClr val="008E40"/>
                </a:solidFill>
                <a:latin typeface="Calibri"/>
              </a:rPr>
              <a:t>pérdida de flexibilidad del cristalino </a:t>
            </a:r>
            <a:r>
              <a:rPr lang="es-ES_tradnl" sz="1800" b="1" dirty="0" smtClean="0">
                <a:solidFill>
                  <a:srgbClr val="000000"/>
                </a:solidFill>
                <a:latin typeface="Calibri"/>
              </a:rPr>
              <a:t>que le incapacita para adquirir en todo momento la forma, y por tanto la potencia, requerida para enfocar objetos cercanos.</a:t>
            </a:r>
          </a:p>
          <a:p>
            <a:pPr marL="273050" indent="-273050" algn="just" fontAlgn="auto">
              <a:spcBef>
                <a:spcPts val="0"/>
              </a:spcBef>
              <a:spcAft>
                <a:spcPts val="0"/>
              </a:spcAft>
            </a:pPr>
            <a:r>
              <a:rPr lang="es-ES_tradnl" sz="1800" b="1" dirty="0" smtClean="0">
                <a:solidFill>
                  <a:srgbClr val="000000"/>
                </a:solidFill>
                <a:latin typeface="Calibri"/>
              </a:rPr>
              <a:t>b)	por la </a:t>
            </a:r>
            <a:r>
              <a:rPr lang="es-ES_tradnl" sz="1800" b="1" dirty="0" smtClean="0">
                <a:solidFill>
                  <a:srgbClr val="008E40"/>
                </a:solidFill>
                <a:latin typeface="Calibri"/>
              </a:rPr>
              <a:t>pérdida de elasticidad de los músculos ciliares </a:t>
            </a:r>
            <a:r>
              <a:rPr lang="es-ES_tradnl" sz="1800" b="1" dirty="0" smtClean="0">
                <a:solidFill>
                  <a:srgbClr val="000000"/>
                </a:solidFill>
                <a:latin typeface="Calibri"/>
              </a:rPr>
              <a:t>que rodean a la lente que son los que posibilitan su cambio de forma y de potencia. </a:t>
            </a:r>
          </a:p>
        </p:txBody>
      </p:sp>
      <p:sp>
        <p:nvSpPr>
          <p:cNvPr id="861" name="Text Box 2"/>
          <p:cNvSpPr txBox="1">
            <a:spLocks noChangeArrowheads="1"/>
          </p:cNvSpPr>
          <p:nvPr/>
        </p:nvSpPr>
        <p:spPr bwMode="auto">
          <a:xfrm>
            <a:off x="0" y="0"/>
            <a:ext cx="9144000" cy="701675"/>
          </a:xfrm>
          <a:prstGeom prst="rect">
            <a:avLst/>
          </a:prstGeom>
          <a:solidFill>
            <a:srgbClr val="002060"/>
          </a:solidFill>
          <a:ln w="9525">
            <a:noFill/>
            <a:miter lim="800000"/>
            <a:headEnd/>
            <a:tailEnd/>
          </a:ln>
        </p:spPr>
        <p:txBody>
          <a:bodyPr>
            <a:spAutoFit/>
          </a:bodyPr>
          <a:lstStyle/>
          <a:p>
            <a:pPr algn="ctr" fontAlgn="auto">
              <a:spcBef>
                <a:spcPct val="50000"/>
              </a:spcBef>
              <a:spcAft>
                <a:spcPts val="0"/>
              </a:spcAft>
            </a:pPr>
            <a:r>
              <a:rPr lang="es-ES" sz="4000" b="1" dirty="0" smtClean="0">
                <a:solidFill>
                  <a:srgbClr val="FFFF00"/>
                </a:solidFill>
                <a:latin typeface="Calibri"/>
              </a:rPr>
              <a:t>Presbicia (o </a:t>
            </a:r>
            <a:r>
              <a:rPr lang="es-ES" sz="4000" b="1" i="1" dirty="0" smtClean="0">
                <a:solidFill>
                  <a:srgbClr val="FFFF00"/>
                </a:solidFill>
                <a:latin typeface="Calibri"/>
              </a:rPr>
              <a:t>vista cansada</a:t>
            </a:r>
            <a:r>
              <a:rPr lang="es-ES" sz="4000" b="1" dirty="0" smtClean="0">
                <a:solidFill>
                  <a:srgbClr val="FFFF00"/>
                </a:solidFill>
                <a:latin typeface="Calibri"/>
              </a:rPr>
              <a:t>)</a:t>
            </a:r>
            <a:endParaRPr lang="es-ES" sz="4000" b="1" dirty="0">
              <a:solidFill>
                <a:srgbClr val="FFFF00"/>
              </a:solidFill>
              <a:latin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6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330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0" presetClass="path" presetSubtype="0" repeatCount="indefinite" autoRev="1" fill="hold" nodeType="clickEffect">
                                  <p:stCondLst>
                                    <p:cond delay="0"/>
                                  </p:stCondLst>
                                  <p:childTnLst>
                                    <p:animMotion origin="layout" path="M 2.5E-6 3.15449E-6 L 0.32083 3.15449E-6 " pathEditMode="relative" rAng="0" ptsTypes="AA">
                                      <p:cBhvr>
                                        <p:cTn id="22" dur="5000" fill="hold"/>
                                        <p:tgtEl>
                                          <p:spTgt spid="4"/>
                                        </p:tgtEl>
                                        <p:attrNameLst>
                                          <p:attrName>ppt_x</p:attrName>
                                          <p:attrName>ppt_y</p:attrName>
                                        </p:attrNameLst>
                                      </p:cBhvr>
                                      <p:rCtr x="160" y="0"/>
                                    </p:animMotion>
                                  </p:childTnLst>
                                </p:cTn>
                              </p:par>
                              <p:par>
                                <p:cTn id="23" presetID="0" presetClass="path" presetSubtype="0" repeatCount="indefinite" autoRev="1" fill="hold" nodeType="withEffect">
                                  <p:stCondLst>
                                    <p:cond delay="0"/>
                                  </p:stCondLst>
                                  <p:childTnLst>
                                    <p:animMotion origin="layout" path="M -2.77778E-6 1.56069E-6 L 0.0526 1.56069E-6 " pathEditMode="relative" ptsTypes="AA">
                                      <p:cBhvr>
                                        <p:cTn id="24" dur="5000" fill="hold"/>
                                        <p:tgtEl>
                                          <p:spTgt spid="7"/>
                                        </p:tgtEl>
                                        <p:attrNameLst>
                                          <p:attrName>ppt_x</p:attrName>
                                          <p:attrName>ppt_y</p:attrName>
                                        </p:attrNameLst>
                                      </p:cBhvr>
                                    </p:animMotion>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8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304" grpId="0"/>
      <p:bldP spid="859"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bg>
      <p:bgPr>
        <a:solidFill>
          <a:srgbClr val="151557"/>
        </a:solidFill>
        <a:effectLst/>
      </p:bgPr>
    </p:bg>
    <p:spTree>
      <p:nvGrpSpPr>
        <p:cNvPr id="1" name=""/>
        <p:cNvGrpSpPr/>
        <p:nvPr/>
      </p:nvGrpSpPr>
      <p:grpSpPr>
        <a:xfrm>
          <a:off x="0" y="0"/>
          <a:ext cx="0" cy="0"/>
          <a:chOff x="0" y="0"/>
          <a:chExt cx="0" cy="0"/>
        </a:xfrm>
      </p:grpSpPr>
      <p:sp>
        <p:nvSpPr>
          <p:cNvPr id="524290" name="1 CuadroTexto"/>
          <p:cNvSpPr txBox="1">
            <a:spLocks noChangeArrowheads="1"/>
          </p:cNvSpPr>
          <p:nvPr/>
        </p:nvSpPr>
        <p:spPr bwMode="auto">
          <a:xfrm>
            <a:off x="2316163" y="2374900"/>
            <a:ext cx="4572000" cy="1016000"/>
          </a:xfrm>
          <a:prstGeom prst="rect">
            <a:avLst/>
          </a:prstGeom>
          <a:noFill/>
          <a:ln w="9525">
            <a:noFill/>
            <a:miter lim="800000"/>
            <a:headEnd/>
            <a:tailEnd/>
          </a:ln>
        </p:spPr>
        <p:txBody>
          <a:bodyPr>
            <a:spAutoFit/>
          </a:bodyPr>
          <a:lstStyle/>
          <a:p>
            <a:r>
              <a:rPr lang="es-ES_tradnl" sz="6000" b="1">
                <a:solidFill>
                  <a:schemeClr val="bg1"/>
                </a:solidFill>
                <a:latin typeface="Calibri" pitchFamily="34" charset="0"/>
              </a:rPr>
              <a:t>PROBLEMAS</a:t>
            </a:r>
          </a:p>
        </p:txBody>
      </p:sp>
    </p:spTree>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3" name="3 CuadroTexto"/>
          <p:cNvSpPr txBox="1">
            <a:spLocks noChangeArrowheads="1"/>
          </p:cNvSpPr>
          <p:nvPr/>
        </p:nvSpPr>
        <p:spPr bwMode="auto">
          <a:xfrm>
            <a:off x="0" y="0"/>
            <a:ext cx="9144000" cy="830263"/>
          </a:xfrm>
          <a:prstGeom prst="rect">
            <a:avLst/>
          </a:prstGeom>
          <a:solidFill>
            <a:schemeClr val="accent1"/>
          </a:solidFill>
          <a:ln w="9525">
            <a:noFill/>
            <a:miter lim="800000"/>
            <a:headEnd/>
            <a:tailEnd/>
          </a:ln>
        </p:spPr>
        <p:txBody>
          <a:bodyPr>
            <a:spAutoFit/>
          </a:bodyPr>
          <a:lstStyle/>
          <a:p>
            <a:pPr algn="just"/>
            <a:r>
              <a:rPr lang="es-ES_tradnl" sz="1600" b="1">
                <a:solidFill>
                  <a:srgbClr val="FFFFFF"/>
                </a:solidFill>
                <a:latin typeface="Calibri"/>
              </a:rPr>
              <a:t>Una persona no puede ver con nitidez objetos a distancias mayores de 1 m ni leer a menos de 60 cm. Calcular la potencia de las lentes que necesita para ver objetos muy alejados y para leer el periódico poniéndolo a 25 cm de distancia.</a:t>
            </a:r>
          </a:p>
        </p:txBody>
      </p:sp>
      <p:sp>
        <p:nvSpPr>
          <p:cNvPr id="43014" name="56 CuadroTexto"/>
          <p:cNvSpPr txBox="1">
            <a:spLocks noChangeArrowheads="1"/>
          </p:cNvSpPr>
          <p:nvPr/>
        </p:nvSpPr>
        <p:spPr bwMode="auto">
          <a:xfrm>
            <a:off x="178749" y="937449"/>
            <a:ext cx="8466138" cy="585788"/>
          </a:xfrm>
          <a:prstGeom prst="rect">
            <a:avLst/>
          </a:prstGeom>
          <a:noFill/>
          <a:ln w="9525">
            <a:noFill/>
            <a:miter lim="800000"/>
            <a:headEnd/>
            <a:tailEnd/>
          </a:ln>
        </p:spPr>
        <p:txBody>
          <a:bodyPr>
            <a:spAutoFit/>
          </a:bodyPr>
          <a:lstStyle/>
          <a:p>
            <a:pPr algn="just">
              <a:tabLst>
                <a:tab pos="355600" algn="l"/>
              </a:tabLst>
            </a:pPr>
            <a:r>
              <a:rPr lang="es-ES_tradnl" sz="1600" b="1" dirty="0">
                <a:solidFill>
                  <a:srgbClr val="000000"/>
                </a:solidFill>
                <a:latin typeface="Calibri"/>
              </a:rPr>
              <a:t>1º:</a:t>
            </a:r>
            <a:r>
              <a:rPr lang="es-ES_tradnl" sz="1600" dirty="0">
                <a:solidFill>
                  <a:srgbClr val="000000"/>
                </a:solidFill>
                <a:latin typeface="Calibri"/>
              </a:rPr>
              <a:t>	</a:t>
            </a:r>
            <a:r>
              <a:rPr lang="es-ES_tradnl" sz="1600" b="1" dirty="0">
                <a:solidFill>
                  <a:srgbClr val="000000"/>
                </a:solidFill>
                <a:latin typeface="Calibri"/>
              </a:rPr>
              <a:t>Para ver de lejos</a:t>
            </a:r>
            <a:r>
              <a:rPr lang="es-ES_tradnl" sz="1600" dirty="0">
                <a:solidFill>
                  <a:srgbClr val="000000"/>
                </a:solidFill>
                <a:latin typeface="Calibri"/>
              </a:rPr>
              <a:t>, la lente ha de formar una imagen en el punto más alejado que él pueda ver 	que es el punto remoto </a:t>
            </a:r>
            <a:r>
              <a:rPr lang="es-ES_tradnl" sz="1600" b="1" dirty="0">
                <a:solidFill>
                  <a:srgbClr val="000000"/>
                </a:solidFill>
                <a:latin typeface="Calibri"/>
              </a:rPr>
              <a:t>PR:</a:t>
            </a:r>
            <a:r>
              <a:rPr lang="es-ES_tradnl" sz="1600" dirty="0">
                <a:solidFill>
                  <a:srgbClr val="000000"/>
                </a:solidFill>
                <a:latin typeface="Calibri"/>
              </a:rPr>
              <a:t> </a:t>
            </a:r>
          </a:p>
        </p:txBody>
      </p:sp>
      <p:graphicFrame>
        <p:nvGraphicFramePr>
          <p:cNvPr id="43010" name="Object 2"/>
          <p:cNvGraphicFramePr>
            <a:graphicFrameLocks noChangeAspect="1"/>
          </p:cNvGraphicFramePr>
          <p:nvPr/>
        </p:nvGraphicFramePr>
        <p:xfrm>
          <a:off x="5104725" y="2289175"/>
          <a:ext cx="3176129" cy="691531"/>
        </p:xfrm>
        <a:graphic>
          <a:graphicData uri="http://schemas.openxmlformats.org/presentationml/2006/ole">
            <p:oleObj spid="_x0000_s3126274" name="Equation" r:id="rId3" imgW="1282680" imgH="279360" progId="Equation.DSMT4">
              <p:embed/>
            </p:oleObj>
          </a:graphicData>
        </a:graphic>
      </p:graphicFrame>
      <p:sp>
        <p:nvSpPr>
          <p:cNvPr id="43016" name="91 CuadroTexto"/>
          <p:cNvSpPr txBox="1">
            <a:spLocks noChangeArrowheads="1"/>
          </p:cNvSpPr>
          <p:nvPr/>
        </p:nvSpPr>
        <p:spPr bwMode="auto">
          <a:xfrm>
            <a:off x="178748" y="3787652"/>
            <a:ext cx="8585200" cy="585788"/>
          </a:xfrm>
          <a:prstGeom prst="rect">
            <a:avLst/>
          </a:prstGeom>
          <a:noFill/>
          <a:ln w="9525">
            <a:noFill/>
            <a:miter lim="800000"/>
            <a:headEnd/>
            <a:tailEnd/>
          </a:ln>
        </p:spPr>
        <p:txBody>
          <a:bodyPr>
            <a:spAutoFit/>
          </a:bodyPr>
          <a:lstStyle/>
          <a:p>
            <a:pPr algn="just">
              <a:tabLst>
                <a:tab pos="355600" algn="l"/>
              </a:tabLst>
            </a:pPr>
            <a:r>
              <a:rPr lang="es-ES_tradnl" sz="1600" b="1" dirty="0">
                <a:solidFill>
                  <a:srgbClr val="000000"/>
                </a:solidFill>
                <a:latin typeface="Calibri"/>
              </a:rPr>
              <a:t>2º:</a:t>
            </a:r>
            <a:r>
              <a:rPr lang="es-ES_tradnl" sz="1600" dirty="0">
                <a:solidFill>
                  <a:srgbClr val="000000"/>
                </a:solidFill>
                <a:latin typeface="Calibri"/>
              </a:rPr>
              <a:t>	</a:t>
            </a:r>
            <a:r>
              <a:rPr lang="es-ES_tradnl" sz="1600" b="1" dirty="0">
                <a:solidFill>
                  <a:srgbClr val="000000"/>
                </a:solidFill>
                <a:latin typeface="Calibri"/>
              </a:rPr>
              <a:t>Para ver de cerca</a:t>
            </a:r>
            <a:r>
              <a:rPr lang="es-ES_tradnl" sz="1600" dirty="0">
                <a:solidFill>
                  <a:srgbClr val="000000"/>
                </a:solidFill>
                <a:latin typeface="Calibri"/>
              </a:rPr>
              <a:t>, la lente ha de formar una imagen del periódico, situado a 25 cm, en el punto 	más próximo que él pueda ver, que es su punto próximo </a:t>
            </a:r>
            <a:r>
              <a:rPr lang="es-ES_tradnl" sz="1600" b="1" dirty="0">
                <a:solidFill>
                  <a:srgbClr val="000000"/>
                </a:solidFill>
                <a:latin typeface="Calibri"/>
              </a:rPr>
              <a:t>PP </a:t>
            </a:r>
            <a:r>
              <a:rPr lang="es-ES_tradnl" sz="1600" dirty="0">
                <a:solidFill>
                  <a:srgbClr val="000000"/>
                </a:solidFill>
                <a:latin typeface="Calibri"/>
              </a:rPr>
              <a:t>(s’ = -0,6 m): </a:t>
            </a:r>
          </a:p>
        </p:txBody>
      </p:sp>
      <p:sp>
        <p:nvSpPr>
          <p:cNvPr id="43017" name="94 CuadroTexto"/>
          <p:cNvSpPr txBox="1">
            <a:spLocks noChangeArrowheads="1"/>
          </p:cNvSpPr>
          <p:nvPr/>
        </p:nvSpPr>
        <p:spPr bwMode="auto">
          <a:xfrm>
            <a:off x="5889625" y="2981325"/>
            <a:ext cx="1876425" cy="368300"/>
          </a:xfrm>
          <a:prstGeom prst="rect">
            <a:avLst/>
          </a:prstGeom>
          <a:noFill/>
          <a:ln w="9525">
            <a:noFill/>
            <a:miter lim="800000"/>
            <a:headEnd/>
            <a:tailEnd/>
          </a:ln>
        </p:spPr>
        <p:txBody>
          <a:bodyPr>
            <a:spAutoFit/>
          </a:bodyPr>
          <a:lstStyle/>
          <a:p>
            <a:r>
              <a:rPr lang="es-ES_tradnl" sz="1800" dirty="0">
                <a:solidFill>
                  <a:srgbClr val="000000"/>
                </a:solidFill>
                <a:latin typeface="Calibri"/>
              </a:rPr>
              <a:t>Lente divergente</a:t>
            </a:r>
          </a:p>
        </p:txBody>
      </p:sp>
      <p:graphicFrame>
        <p:nvGraphicFramePr>
          <p:cNvPr id="43011" name="Object 3"/>
          <p:cNvGraphicFramePr>
            <a:graphicFrameLocks noChangeAspect="1"/>
          </p:cNvGraphicFramePr>
          <p:nvPr/>
        </p:nvGraphicFramePr>
        <p:xfrm>
          <a:off x="4537967" y="5092699"/>
          <a:ext cx="4086609" cy="690584"/>
        </p:xfrm>
        <a:graphic>
          <a:graphicData uri="http://schemas.openxmlformats.org/presentationml/2006/ole">
            <p:oleObj spid="_x0000_s3126275" name="Equation" r:id="rId4" imgW="1650960" imgH="279360" progId="Equation.DSMT4">
              <p:embed/>
            </p:oleObj>
          </a:graphicData>
        </a:graphic>
      </p:graphicFrame>
      <p:sp>
        <p:nvSpPr>
          <p:cNvPr id="43019" name="104 CuadroTexto"/>
          <p:cNvSpPr txBox="1">
            <a:spLocks noChangeArrowheads="1"/>
          </p:cNvSpPr>
          <p:nvPr/>
        </p:nvSpPr>
        <p:spPr bwMode="auto">
          <a:xfrm>
            <a:off x="5889625" y="5807075"/>
            <a:ext cx="2339975" cy="369888"/>
          </a:xfrm>
          <a:prstGeom prst="rect">
            <a:avLst/>
          </a:prstGeom>
          <a:noFill/>
          <a:ln w="9525">
            <a:noFill/>
            <a:miter lim="800000"/>
            <a:headEnd/>
            <a:tailEnd/>
          </a:ln>
        </p:spPr>
        <p:txBody>
          <a:bodyPr>
            <a:spAutoFit/>
          </a:bodyPr>
          <a:lstStyle/>
          <a:p>
            <a:r>
              <a:rPr lang="es-ES_tradnl" sz="1800">
                <a:solidFill>
                  <a:srgbClr val="000000"/>
                </a:solidFill>
                <a:latin typeface="Calibri"/>
              </a:rPr>
              <a:t>Lente convergente</a:t>
            </a:r>
          </a:p>
        </p:txBody>
      </p:sp>
      <p:graphicFrame>
        <p:nvGraphicFramePr>
          <p:cNvPr id="43012" name="Object 4"/>
          <p:cNvGraphicFramePr>
            <a:graphicFrameLocks noChangeAspect="1"/>
          </p:cNvGraphicFramePr>
          <p:nvPr/>
        </p:nvGraphicFramePr>
        <p:xfrm>
          <a:off x="1262063" y="5843588"/>
          <a:ext cx="1077912" cy="284162"/>
        </p:xfrm>
        <a:graphic>
          <a:graphicData uri="http://schemas.openxmlformats.org/presentationml/2006/ole">
            <p:oleObj spid="_x0000_s3126276" name="Ecuación" r:id="rId5" imgW="583920" imgH="177480" progId="Equation.3">
              <p:embed/>
            </p:oleObj>
          </a:graphicData>
        </a:graphic>
      </p:graphicFrame>
      <p:grpSp>
        <p:nvGrpSpPr>
          <p:cNvPr id="2" name="14 Grupo"/>
          <p:cNvGrpSpPr/>
          <p:nvPr/>
        </p:nvGrpSpPr>
        <p:grpSpPr>
          <a:xfrm>
            <a:off x="320633" y="1686296"/>
            <a:ext cx="4512624" cy="1971304"/>
            <a:chOff x="380010" y="1650670"/>
            <a:chExt cx="4512624" cy="1971304"/>
          </a:xfrm>
        </p:grpSpPr>
        <p:pic>
          <p:nvPicPr>
            <p:cNvPr id="43015" name="90 Imagen" descr="Fig. a. Problema.jpg"/>
            <p:cNvPicPr>
              <a:picLocks noChangeAspect="1"/>
            </p:cNvPicPr>
            <p:nvPr/>
          </p:nvPicPr>
          <p:blipFill>
            <a:blip r:embed="rId6" cstate="print"/>
            <a:srcRect/>
            <a:stretch>
              <a:fillRect/>
            </a:stretch>
          </p:blipFill>
          <p:spPr bwMode="auto">
            <a:xfrm>
              <a:off x="511175" y="1754480"/>
              <a:ext cx="4274581" cy="1726907"/>
            </a:xfrm>
            <a:prstGeom prst="rect">
              <a:avLst/>
            </a:prstGeom>
            <a:noFill/>
            <a:ln w="9525">
              <a:noFill/>
              <a:miter lim="800000"/>
              <a:headEnd/>
              <a:tailEnd/>
            </a:ln>
          </p:spPr>
        </p:pic>
        <p:sp>
          <p:nvSpPr>
            <p:cNvPr id="12" name="11 Rectángulo"/>
            <p:cNvSpPr/>
            <p:nvPr/>
          </p:nvSpPr>
          <p:spPr>
            <a:xfrm>
              <a:off x="380010" y="1650670"/>
              <a:ext cx="4512624" cy="1971304"/>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grpSp>
      <p:grpSp>
        <p:nvGrpSpPr>
          <p:cNvPr id="3" name="13 Grupo"/>
          <p:cNvGrpSpPr/>
          <p:nvPr/>
        </p:nvGrpSpPr>
        <p:grpSpPr>
          <a:xfrm>
            <a:off x="320634" y="4512623"/>
            <a:ext cx="4001985" cy="1886280"/>
            <a:chOff x="296883" y="4393870"/>
            <a:chExt cx="4001985" cy="1886280"/>
          </a:xfrm>
        </p:grpSpPr>
        <p:pic>
          <p:nvPicPr>
            <p:cNvPr id="43018" name="102 Imagen" descr="Fig. b. Problema.jpg"/>
            <p:cNvPicPr>
              <a:picLocks noChangeAspect="1"/>
            </p:cNvPicPr>
            <p:nvPr/>
          </p:nvPicPr>
          <p:blipFill>
            <a:blip r:embed="rId7" cstate="print"/>
            <a:srcRect/>
            <a:stretch>
              <a:fillRect/>
            </a:stretch>
          </p:blipFill>
          <p:spPr bwMode="auto">
            <a:xfrm>
              <a:off x="453777" y="4436185"/>
              <a:ext cx="3773838" cy="1843965"/>
            </a:xfrm>
            <a:prstGeom prst="rect">
              <a:avLst/>
            </a:prstGeom>
            <a:noFill/>
            <a:ln w="9525">
              <a:noFill/>
              <a:miter lim="800000"/>
              <a:headEnd/>
              <a:tailEnd/>
            </a:ln>
          </p:spPr>
        </p:pic>
        <p:sp>
          <p:nvSpPr>
            <p:cNvPr id="13" name="12 Rectángulo"/>
            <p:cNvSpPr/>
            <p:nvPr/>
          </p:nvSpPr>
          <p:spPr>
            <a:xfrm>
              <a:off x="296883" y="4393870"/>
              <a:ext cx="4001985" cy="1852552"/>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grpSp>
    </p:spTree>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47 Grupo"/>
          <p:cNvGrpSpPr>
            <a:grpSpLocks/>
          </p:cNvGrpSpPr>
          <p:nvPr/>
        </p:nvGrpSpPr>
        <p:grpSpPr bwMode="auto">
          <a:xfrm>
            <a:off x="4057650" y="2737656"/>
            <a:ext cx="436563" cy="652462"/>
            <a:chOff x="4057026" y="2298093"/>
            <a:chExt cx="437870" cy="653145"/>
          </a:xfrm>
        </p:grpSpPr>
        <p:cxnSp>
          <p:nvCxnSpPr>
            <p:cNvPr id="12" name="11 Conector recto de flecha"/>
            <p:cNvCxnSpPr/>
            <p:nvPr/>
          </p:nvCxnSpPr>
          <p:spPr>
            <a:xfrm flipV="1">
              <a:off x="4092056" y="2298093"/>
              <a:ext cx="0" cy="653145"/>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075" name="17 CuadroTexto"/>
            <p:cNvSpPr txBox="1">
              <a:spLocks noChangeArrowheads="1"/>
            </p:cNvSpPr>
            <p:nvPr/>
          </p:nvSpPr>
          <p:spPr bwMode="auto">
            <a:xfrm>
              <a:off x="4057026" y="2428722"/>
              <a:ext cx="437870" cy="400110"/>
            </a:xfrm>
            <a:prstGeom prst="rect">
              <a:avLst/>
            </a:prstGeom>
            <a:noFill/>
            <a:ln w="9525">
              <a:noFill/>
              <a:miter lim="800000"/>
              <a:headEnd/>
              <a:tailEnd/>
            </a:ln>
          </p:spPr>
          <p:txBody>
            <a:bodyPr>
              <a:spAutoFit/>
            </a:bodyPr>
            <a:lstStyle/>
            <a:p>
              <a:pPr algn="r"/>
              <a:r>
                <a:rPr lang="es-ES_tradnl" sz="2000">
                  <a:solidFill>
                    <a:srgbClr val="000000"/>
                  </a:solidFill>
                  <a:latin typeface="Calibri"/>
                </a:rPr>
                <a:t>y′</a:t>
              </a:r>
            </a:p>
          </p:txBody>
        </p:sp>
      </p:grpSp>
      <p:sp>
        <p:nvSpPr>
          <p:cNvPr id="44038" name="21 CuadroTexto"/>
          <p:cNvSpPr txBox="1">
            <a:spLocks noChangeArrowheads="1"/>
          </p:cNvSpPr>
          <p:nvPr/>
        </p:nvSpPr>
        <p:spPr bwMode="auto">
          <a:xfrm>
            <a:off x="0" y="0"/>
            <a:ext cx="9144000" cy="830997"/>
          </a:xfrm>
          <a:prstGeom prst="rect">
            <a:avLst/>
          </a:prstGeom>
          <a:solidFill>
            <a:schemeClr val="accent1"/>
          </a:solidFill>
          <a:ln w="9525">
            <a:noFill/>
            <a:miter lim="800000"/>
            <a:headEnd/>
            <a:tailEnd/>
          </a:ln>
        </p:spPr>
        <p:txBody>
          <a:bodyPr>
            <a:spAutoFit/>
          </a:bodyPr>
          <a:lstStyle/>
          <a:p>
            <a:pPr algn="ctr"/>
            <a:r>
              <a:rPr lang="es-ES_tradnl" sz="1600" b="1" dirty="0" smtClean="0">
                <a:solidFill>
                  <a:srgbClr val="FFFF00"/>
                </a:solidFill>
                <a:latin typeface="Calibri"/>
              </a:rPr>
              <a:t>CONTINUACIÓN DEL PROBLEMA ANTERIOR.</a:t>
            </a:r>
          </a:p>
          <a:p>
            <a:pPr algn="ctr"/>
            <a:r>
              <a:rPr lang="es-ES_tradnl" sz="1600" b="1" dirty="0" smtClean="0">
                <a:solidFill>
                  <a:srgbClr val="FFFFFF"/>
                </a:solidFill>
                <a:latin typeface="Calibri"/>
              </a:rPr>
              <a:t>Con </a:t>
            </a:r>
            <a:r>
              <a:rPr lang="es-ES_tradnl" sz="1600" b="1" dirty="0">
                <a:solidFill>
                  <a:srgbClr val="FFFFFF"/>
                </a:solidFill>
                <a:latin typeface="Calibri"/>
              </a:rPr>
              <a:t>las gafas de lejos (P = -1 dioptría) ¿cuál es la distancia más próxima a la que puede estar un objeto para que pueda verlo con nitidez?</a:t>
            </a:r>
          </a:p>
        </p:txBody>
      </p:sp>
      <p:sp>
        <p:nvSpPr>
          <p:cNvPr id="44039" name="32 CuadroTexto"/>
          <p:cNvSpPr txBox="1">
            <a:spLocks noChangeArrowheads="1"/>
          </p:cNvSpPr>
          <p:nvPr/>
        </p:nvSpPr>
        <p:spPr bwMode="auto">
          <a:xfrm>
            <a:off x="190500" y="973406"/>
            <a:ext cx="8691563" cy="338554"/>
          </a:xfrm>
          <a:prstGeom prst="rect">
            <a:avLst/>
          </a:prstGeom>
          <a:noFill/>
          <a:ln w="9525">
            <a:noFill/>
            <a:miter lim="800000"/>
            <a:headEnd/>
            <a:tailEnd/>
          </a:ln>
        </p:spPr>
        <p:txBody>
          <a:bodyPr>
            <a:spAutoFit/>
          </a:bodyPr>
          <a:lstStyle/>
          <a:p>
            <a:pPr algn="just"/>
            <a:r>
              <a:rPr lang="es-ES_tradnl" sz="1600" dirty="0">
                <a:solidFill>
                  <a:srgbClr val="000000"/>
                </a:solidFill>
                <a:latin typeface="Calibri"/>
              </a:rPr>
              <a:t>Se ha visto que cuando el objeto está muy alejado (s = ꝏ) la imagen se forma en el punto remoto (PR). </a:t>
            </a:r>
          </a:p>
        </p:txBody>
      </p:sp>
      <p:grpSp>
        <p:nvGrpSpPr>
          <p:cNvPr id="3" name="45 Grupo"/>
          <p:cNvGrpSpPr>
            <a:grpSpLocks/>
          </p:cNvGrpSpPr>
          <p:nvPr/>
        </p:nvGrpSpPr>
        <p:grpSpPr bwMode="auto">
          <a:xfrm>
            <a:off x="458788" y="2428093"/>
            <a:ext cx="438150" cy="962025"/>
            <a:chOff x="458802" y="1989336"/>
            <a:chExt cx="437870" cy="961901"/>
          </a:xfrm>
        </p:grpSpPr>
        <p:cxnSp>
          <p:nvCxnSpPr>
            <p:cNvPr id="36" name="35 Conector recto de flecha"/>
            <p:cNvCxnSpPr/>
            <p:nvPr/>
          </p:nvCxnSpPr>
          <p:spPr>
            <a:xfrm flipV="1">
              <a:off x="588894" y="1989336"/>
              <a:ext cx="0" cy="961901"/>
            </a:xfrm>
            <a:prstGeom prst="straightConnector1">
              <a:avLst/>
            </a:prstGeom>
            <a:ln w="3810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4073" name="39 CuadroTexto"/>
            <p:cNvSpPr txBox="1">
              <a:spLocks noChangeArrowheads="1"/>
            </p:cNvSpPr>
            <p:nvPr/>
          </p:nvSpPr>
          <p:spPr bwMode="auto">
            <a:xfrm>
              <a:off x="458802" y="2357469"/>
              <a:ext cx="437870" cy="400110"/>
            </a:xfrm>
            <a:prstGeom prst="rect">
              <a:avLst/>
            </a:prstGeom>
            <a:noFill/>
            <a:ln w="9525">
              <a:noFill/>
              <a:miter lim="800000"/>
              <a:headEnd/>
              <a:tailEnd/>
            </a:ln>
          </p:spPr>
          <p:txBody>
            <a:bodyPr>
              <a:spAutoFit/>
            </a:bodyPr>
            <a:lstStyle/>
            <a:p>
              <a:pPr algn="r"/>
              <a:r>
                <a:rPr lang="es-ES_tradnl" sz="2000">
                  <a:solidFill>
                    <a:srgbClr val="000000"/>
                  </a:solidFill>
                  <a:latin typeface="Calibri"/>
                </a:rPr>
                <a:t>y</a:t>
              </a:r>
            </a:p>
          </p:txBody>
        </p:sp>
      </p:grpSp>
      <p:grpSp>
        <p:nvGrpSpPr>
          <p:cNvPr id="4" name="50 Grupo"/>
          <p:cNvGrpSpPr>
            <a:grpSpLocks/>
          </p:cNvGrpSpPr>
          <p:nvPr/>
        </p:nvGrpSpPr>
        <p:grpSpPr bwMode="auto">
          <a:xfrm>
            <a:off x="5989638" y="3629831"/>
            <a:ext cx="1998662" cy="401637"/>
            <a:chOff x="5990416" y="3191098"/>
            <a:chExt cx="1997342" cy="401407"/>
          </a:xfrm>
        </p:grpSpPr>
        <p:cxnSp>
          <p:nvCxnSpPr>
            <p:cNvPr id="11" name="10 Conector recto"/>
            <p:cNvCxnSpPr/>
            <p:nvPr/>
          </p:nvCxnSpPr>
          <p:spPr>
            <a:xfrm flipV="1">
              <a:off x="5990416" y="3191098"/>
              <a:ext cx="0" cy="401407"/>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5993589" y="3391008"/>
              <a:ext cx="1994169" cy="0"/>
            </a:xfrm>
            <a:prstGeom prst="line">
              <a:avLst/>
            </a:prstGeom>
            <a:ln w="12700">
              <a:headEnd type="stealth" w="lg" len="lg"/>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4036" name="Object 4"/>
            <p:cNvGraphicFramePr>
              <a:graphicFrameLocks noChangeAspect="1"/>
            </p:cNvGraphicFramePr>
            <p:nvPr/>
          </p:nvGraphicFramePr>
          <p:xfrm>
            <a:off x="6346825" y="3227388"/>
            <a:ext cx="1282700" cy="363537"/>
          </p:xfrm>
          <a:graphic>
            <a:graphicData uri="http://schemas.openxmlformats.org/presentationml/2006/ole">
              <p:oleObj spid="_x0000_s3127300" name="Ecuación" r:id="rId3" imgW="545760" imgH="177480" progId="Equation.3">
                <p:embed/>
              </p:oleObj>
            </a:graphicData>
          </a:graphic>
        </p:graphicFrame>
      </p:grpSp>
      <p:grpSp>
        <p:nvGrpSpPr>
          <p:cNvPr id="6" name="49 Grupo"/>
          <p:cNvGrpSpPr>
            <a:grpSpLocks/>
          </p:cNvGrpSpPr>
          <p:nvPr/>
        </p:nvGrpSpPr>
        <p:grpSpPr bwMode="auto">
          <a:xfrm>
            <a:off x="2698750" y="3734606"/>
            <a:ext cx="5289550" cy="738187"/>
            <a:chOff x="2698507" y="3295621"/>
            <a:chExt cx="5289251" cy="738217"/>
          </a:xfrm>
        </p:grpSpPr>
        <p:cxnSp>
          <p:nvCxnSpPr>
            <p:cNvPr id="15" name="14 Conector recto"/>
            <p:cNvCxnSpPr/>
            <p:nvPr/>
          </p:nvCxnSpPr>
          <p:spPr>
            <a:xfrm flipV="1">
              <a:off x="2698507" y="3295621"/>
              <a:ext cx="0" cy="723929"/>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16" name="15 Conector recto"/>
            <p:cNvCxnSpPr/>
            <p:nvPr/>
          </p:nvCxnSpPr>
          <p:spPr>
            <a:xfrm>
              <a:off x="2708031" y="3830630"/>
              <a:ext cx="5279727" cy="0"/>
            </a:xfrm>
            <a:prstGeom prst="line">
              <a:avLst/>
            </a:prstGeom>
            <a:ln w="12700">
              <a:headEnd type="stealth" w="lg" len="lg"/>
              <a:tailEnd type="none" w="med" len="med"/>
            </a:ln>
          </p:spPr>
          <p:style>
            <a:lnRef idx="1">
              <a:schemeClr val="accent1"/>
            </a:lnRef>
            <a:fillRef idx="0">
              <a:schemeClr val="accent1"/>
            </a:fillRef>
            <a:effectRef idx="0">
              <a:schemeClr val="accent1"/>
            </a:effectRef>
            <a:fontRef idx="minor">
              <a:schemeClr val="tx1"/>
            </a:fontRef>
          </p:style>
        </p:cxnSp>
        <p:graphicFrame>
          <p:nvGraphicFramePr>
            <p:cNvPr id="44035" name="Object 3"/>
            <p:cNvGraphicFramePr>
              <a:graphicFrameLocks noChangeAspect="1"/>
            </p:cNvGraphicFramePr>
            <p:nvPr/>
          </p:nvGraphicFramePr>
          <p:xfrm>
            <a:off x="5305425" y="3649663"/>
            <a:ext cx="501650" cy="384175"/>
          </p:xfrm>
          <a:graphic>
            <a:graphicData uri="http://schemas.openxmlformats.org/presentationml/2006/ole">
              <p:oleObj spid="_x0000_s3127299" name="Ecuación" r:id="rId4" imgW="215640" imgH="164880" progId="Equation.3">
                <p:embed/>
              </p:oleObj>
            </a:graphicData>
          </a:graphic>
        </p:graphicFrame>
      </p:grpSp>
      <p:grpSp>
        <p:nvGrpSpPr>
          <p:cNvPr id="7" name="52 Grupo"/>
          <p:cNvGrpSpPr>
            <a:grpSpLocks/>
          </p:cNvGrpSpPr>
          <p:nvPr/>
        </p:nvGrpSpPr>
        <p:grpSpPr bwMode="auto">
          <a:xfrm>
            <a:off x="3890963" y="3355193"/>
            <a:ext cx="450850" cy="392113"/>
            <a:chOff x="3890771" y="2915612"/>
            <a:chExt cx="451262" cy="393082"/>
          </a:xfrm>
        </p:grpSpPr>
        <p:sp>
          <p:nvSpPr>
            <p:cNvPr id="44066" name="40 CuadroTexto"/>
            <p:cNvSpPr txBox="1">
              <a:spLocks noChangeArrowheads="1"/>
            </p:cNvSpPr>
            <p:nvPr/>
          </p:nvSpPr>
          <p:spPr bwMode="auto">
            <a:xfrm>
              <a:off x="3890771" y="2939362"/>
              <a:ext cx="451262" cy="369332"/>
            </a:xfrm>
            <a:prstGeom prst="rect">
              <a:avLst/>
            </a:prstGeom>
            <a:noFill/>
            <a:ln w="9525">
              <a:noFill/>
              <a:miter lim="800000"/>
              <a:headEnd/>
              <a:tailEnd/>
            </a:ln>
          </p:spPr>
          <p:txBody>
            <a:bodyPr>
              <a:spAutoFit/>
            </a:bodyPr>
            <a:lstStyle/>
            <a:p>
              <a:pPr algn="r"/>
              <a:r>
                <a:rPr lang="es-ES_tradnl" sz="1800">
                  <a:solidFill>
                    <a:srgbClr val="000000"/>
                  </a:solidFill>
                  <a:latin typeface="Calibri"/>
                </a:rPr>
                <a:t>PR</a:t>
              </a:r>
            </a:p>
          </p:txBody>
        </p:sp>
        <p:sp>
          <p:nvSpPr>
            <p:cNvPr id="8" name="7 Elipse"/>
            <p:cNvSpPr/>
            <p:nvPr/>
          </p:nvSpPr>
          <p:spPr>
            <a:xfrm>
              <a:off x="4057610" y="2915612"/>
              <a:ext cx="69914" cy="7161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grpSp>
      <p:grpSp>
        <p:nvGrpSpPr>
          <p:cNvPr id="10" name="51 Grupo"/>
          <p:cNvGrpSpPr>
            <a:grpSpLocks/>
          </p:cNvGrpSpPr>
          <p:nvPr/>
        </p:nvGrpSpPr>
        <p:grpSpPr bwMode="auto">
          <a:xfrm>
            <a:off x="5754688" y="3355193"/>
            <a:ext cx="452437" cy="392113"/>
            <a:chOff x="5743321" y="2915612"/>
            <a:chExt cx="451262" cy="393082"/>
          </a:xfrm>
        </p:grpSpPr>
        <p:sp>
          <p:nvSpPr>
            <p:cNvPr id="44064" name="9 CuadroTexto"/>
            <p:cNvSpPr txBox="1">
              <a:spLocks noChangeArrowheads="1"/>
            </p:cNvSpPr>
            <p:nvPr/>
          </p:nvSpPr>
          <p:spPr bwMode="auto">
            <a:xfrm>
              <a:off x="5743321" y="2939362"/>
              <a:ext cx="451262" cy="369332"/>
            </a:xfrm>
            <a:prstGeom prst="rect">
              <a:avLst/>
            </a:prstGeom>
            <a:noFill/>
            <a:ln w="9525">
              <a:noFill/>
              <a:miter lim="800000"/>
              <a:headEnd/>
              <a:tailEnd/>
            </a:ln>
          </p:spPr>
          <p:txBody>
            <a:bodyPr>
              <a:spAutoFit/>
            </a:bodyPr>
            <a:lstStyle/>
            <a:p>
              <a:pPr algn="r"/>
              <a:r>
                <a:rPr lang="es-ES_tradnl" sz="1800">
                  <a:solidFill>
                    <a:srgbClr val="000000"/>
                  </a:solidFill>
                  <a:latin typeface="Calibri"/>
                </a:rPr>
                <a:t>PP</a:t>
              </a:r>
            </a:p>
          </p:txBody>
        </p:sp>
        <p:sp>
          <p:nvSpPr>
            <p:cNvPr id="9" name="8 Elipse"/>
            <p:cNvSpPr/>
            <p:nvPr/>
          </p:nvSpPr>
          <p:spPr>
            <a:xfrm>
              <a:off x="5944409" y="2915612"/>
              <a:ext cx="71252" cy="7161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grpSp>
      <p:grpSp>
        <p:nvGrpSpPr>
          <p:cNvPr id="17" name="55 Grupo"/>
          <p:cNvGrpSpPr>
            <a:grpSpLocks/>
          </p:cNvGrpSpPr>
          <p:nvPr/>
        </p:nvGrpSpPr>
        <p:grpSpPr bwMode="auto">
          <a:xfrm>
            <a:off x="392113" y="2202668"/>
            <a:ext cx="8308975" cy="2844800"/>
            <a:chOff x="391887" y="1763743"/>
            <a:chExt cx="8308628" cy="2845080"/>
          </a:xfrm>
        </p:grpSpPr>
        <p:grpSp>
          <p:nvGrpSpPr>
            <p:cNvPr id="18" name="43 Grupo"/>
            <p:cNvGrpSpPr>
              <a:grpSpLocks/>
            </p:cNvGrpSpPr>
            <p:nvPr/>
          </p:nvGrpSpPr>
          <p:grpSpPr bwMode="auto">
            <a:xfrm>
              <a:off x="391887" y="1763743"/>
              <a:ext cx="8308628" cy="2376264"/>
              <a:chOff x="391887" y="1763743"/>
              <a:chExt cx="8308628" cy="2376264"/>
            </a:xfrm>
          </p:grpSpPr>
          <p:cxnSp>
            <p:nvCxnSpPr>
              <p:cNvPr id="5" name="4 Conector recto"/>
              <p:cNvCxnSpPr/>
              <p:nvPr/>
            </p:nvCxnSpPr>
            <p:spPr>
              <a:xfrm>
                <a:off x="974475" y="2951310"/>
                <a:ext cx="7392679"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9" name="42 Grupo"/>
              <p:cNvGrpSpPr>
                <a:grpSpLocks/>
              </p:cNvGrpSpPr>
              <p:nvPr/>
            </p:nvGrpSpPr>
            <p:grpSpPr bwMode="auto">
              <a:xfrm>
                <a:off x="7874930" y="1763743"/>
                <a:ext cx="825585" cy="2376264"/>
                <a:chOff x="7874930" y="1763743"/>
                <a:chExt cx="825585" cy="2376264"/>
              </a:xfrm>
            </p:grpSpPr>
            <p:pic>
              <p:nvPicPr>
                <p:cNvPr id="44055" name="5 Imagen" descr="ojo observador.jpg"/>
                <p:cNvPicPr>
                  <a:picLocks noChangeAspect="1"/>
                </p:cNvPicPr>
                <p:nvPr/>
              </p:nvPicPr>
              <p:blipFill>
                <a:blip r:embed="rId5" cstate="print"/>
                <a:srcRect/>
                <a:stretch>
                  <a:fillRect/>
                </a:stretch>
              </p:blipFill>
              <p:spPr bwMode="auto">
                <a:xfrm rot="10224316">
                  <a:off x="8225027" y="2208870"/>
                  <a:ext cx="475488" cy="1383792"/>
                </a:xfrm>
                <a:prstGeom prst="rect">
                  <a:avLst/>
                </a:prstGeom>
                <a:noFill/>
                <a:ln w="9525">
                  <a:noFill/>
                  <a:miter lim="800000"/>
                  <a:headEnd/>
                  <a:tailEnd/>
                </a:ln>
              </p:spPr>
            </p:pic>
            <p:grpSp>
              <p:nvGrpSpPr>
                <p:cNvPr id="20" name="41 Grupo"/>
                <p:cNvGrpSpPr>
                  <a:grpSpLocks/>
                </p:cNvGrpSpPr>
                <p:nvPr/>
              </p:nvGrpSpPr>
              <p:grpSpPr bwMode="auto">
                <a:xfrm>
                  <a:off x="7874930" y="1763743"/>
                  <a:ext cx="292794" cy="2376264"/>
                  <a:chOff x="7874930" y="1763743"/>
                  <a:chExt cx="292794" cy="2376264"/>
                </a:xfrm>
              </p:grpSpPr>
              <p:cxnSp>
                <p:nvCxnSpPr>
                  <p:cNvPr id="13" name="12 Conector recto"/>
                  <p:cNvCxnSpPr/>
                  <p:nvPr/>
                </p:nvCxnSpPr>
                <p:spPr>
                  <a:xfrm>
                    <a:off x="8022680" y="1906632"/>
                    <a:ext cx="0" cy="2127459"/>
                  </a:xfrm>
                  <a:prstGeom prst="line">
                    <a:avLst/>
                  </a:prstGeom>
                  <a:ln w="57150">
                    <a:solidFill>
                      <a:schemeClr val="accent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1" name="28 Grupo"/>
                  <p:cNvGrpSpPr>
                    <a:grpSpLocks/>
                  </p:cNvGrpSpPr>
                  <p:nvPr/>
                </p:nvGrpSpPr>
                <p:grpSpPr bwMode="auto">
                  <a:xfrm>
                    <a:off x="7874930" y="1763743"/>
                    <a:ext cx="288032" cy="144016"/>
                    <a:chOff x="3131840" y="4149080"/>
                    <a:chExt cx="1440160" cy="720080"/>
                  </a:xfrm>
                </p:grpSpPr>
                <p:cxnSp>
                  <p:nvCxnSpPr>
                    <p:cNvPr id="26" name="25 Conector recto"/>
                    <p:cNvCxnSpPr/>
                    <p:nvPr/>
                  </p:nvCxnSpPr>
                  <p:spPr>
                    <a:xfrm>
                      <a:off x="3132435" y="4149080"/>
                      <a:ext cx="722280" cy="722385"/>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8" name="27 Conector recto"/>
                    <p:cNvCxnSpPr/>
                    <p:nvPr/>
                  </p:nvCxnSpPr>
                  <p:spPr>
                    <a:xfrm flipV="1">
                      <a:off x="3926152" y="4149080"/>
                      <a:ext cx="642908" cy="722385"/>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22" name="29 Grupo"/>
                  <p:cNvGrpSpPr>
                    <a:grpSpLocks/>
                  </p:cNvGrpSpPr>
                  <p:nvPr/>
                </p:nvGrpSpPr>
                <p:grpSpPr bwMode="auto">
                  <a:xfrm flipV="1">
                    <a:off x="7879692" y="3995991"/>
                    <a:ext cx="288032" cy="144016"/>
                    <a:chOff x="3131840" y="4149080"/>
                    <a:chExt cx="1440160" cy="720080"/>
                  </a:xfrm>
                </p:grpSpPr>
                <p:cxnSp>
                  <p:nvCxnSpPr>
                    <p:cNvPr id="31" name="30 Conector recto"/>
                    <p:cNvCxnSpPr/>
                    <p:nvPr/>
                  </p:nvCxnSpPr>
                  <p:spPr>
                    <a:xfrm>
                      <a:off x="3132435" y="4146790"/>
                      <a:ext cx="722285" cy="722385"/>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 name="31 Conector recto"/>
                    <p:cNvCxnSpPr/>
                    <p:nvPr/>
                  </p:nvCxnSpPr>
                  <p:spPr>
                    <a:xfrm flipV="1">
                      <a:off x="3926152" y="4146790"/>
                      <a:ext cx="642913" cy="722385"/>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grpSp>
            </p:grpSp>
          </p:grpSp>
          <p:cxnSp>
            <p:nvCxnSpPr>
              <p:cNvPr id="35" name="34 Conector recto"/>
              <p:cNvCxnSpPr/>
              <p:nvPr/>
            </p:nvCxnSpPr>
            <p:spPr>
              <a:xfrm rot="5400000" flipV="1">
                <a:off x="799064" y="2752087"/>
                <a:ext cx="0" cy="401620"/>
              </a:xfrm>
              <a:prstGeom prst="line">
                <a:avLst/>
              </a:prstGeom>
              <a:ln>
                <a:prstDash val="dash"/>
              </a:ln>
            </p:spPr>
            <p:style>
              <a:lnRef idx="1">
                <a:schemeClr val="accent1"/>
              </a:lnRef>
              <a:fillRef idx="0">
                <a:schemeClr val="accent1"/>
              </a:fillRef>
              <a:effectRef idx="0">
                <a:schemeClr val="accent1"/>
              </a:effectRef>
              <a:fontRef idx="minor">
                <a:schemeClr val="tx1"/>
              </a:fontRef>
            </p:style>
          </p:cxnSp>
          <p:sp>
            <p:nvSpPr>
              <p:cNvPr id="44054" name="38 CuadroTexto"/>
              <p:cNvSpPr txBox="1">
                <a:spLocks noChangeArrowheads="1"/>
              </p:cNvSpPr>
              <p:nvPr/>
            </p:nvSpPr>
            <p:spPr bwMode="auto">
              <a:xfrm>
                <a:off x="391887" y="2968829"/>
                <a:ext cx="807522" cy="369332"/>
              </a:xfrm>
              <a:prstGeom prst="rect">
                <a:avLst/>
              </a:prstGeom>
              <a:noFill/>
              <a:ln w="9525">
                <a:noFill/>
                <a:miter lim="800000"/>
                <a:headEnd/>
                <a:tailEnd/>
              </a:ln>
            </p:spPr>
            <p:txBody>
              <a:bodyPr>
                <a:spAutoFit/>
              </a:bodyPr>
              <a:lstStyle/>
              <a:p>
                <a:r>
                  <a:rPr lang="es-ES_tradnl" sz="1800">
                    <a:solidFill>
                      <a:srgbClr val="000000"/>
                    </a:solidFill>
                    <a:latin typeface="Calibri"/>
                  </a:rPr>
                  <a:t>ꝏ</a:t>
                </a:r>
              </a:p>
            </p:txBody>
          </p:sp>
        </p:grpSp>
        <p:sp>
          <p:nvSpPr>
            <p:cNvPr id="44050" name="54 CuadroTexto"/>
            <p:cNvSpPr txBox="1">
              <a:spLocks noChangeArrowheads="1"/>
            </p:cNvSpPr>
            <p:nvPr/>
          </p:nvSpPr>
          <p:spPr bwMode="auto">
            <a:xfrm>
              <a:off x="7623958" y="4239491"/>
              <a:ext cx="950026" cy="369332"/>
            </a:xfrm>
            <a:prstGeom prst="rect">
              <a:avLst/>
            </a:prstGeom>
            <a:noFill/>
            <a:ln w="9525">
              <a:noFill/>
              <a:miter lim="800000"/>
              <a:headEnd/>
              <a:tailEnd/>
            </a:ln>
          </p:spPr>
          <p:txBody>
            <a:bodyPr>
              <a:spAutoFit/>
            </a:bodyPr>
            <a:lstStyle/>
            <a:p>
              <a:r>
                <a:rPr lang="es-ES_tradnl" sz="1800">
                  <a:solidFill>
                    <a:srgbClr val="000000"/>
                  </a:solidFill>
                  <a:latin typeface="Calibri"/>
                </a:rPr>
                <a:t>P = -1 D</a:t>
              </a:r>
            </a:p>
          </p:txBody>
        </p:sp>
      </p:grpSp>
      <p:graphicFrame>
        <p:nvGraphicFramePr>
          <p:cNvPr id="2054" name="Object 3"/>
          <p:cNvGraphicFramePr>
            <a:graphicFrameLocks noChangeAspect="1"/>
          </p:cNvGraphicFramePr>
          <p:nvPr/>
        </p:nvGraphicFramePr>
        <p:xfrm>
          <a:off x="1657350" y="5312911"/>
          <a:ext cx="5311775" cy="1373187"/>
        </p:xfrm>
        <a:graphic>
          <a:graphicData uri="http://schemas.openxmlformats.org/presentationml/2006/ole">
            <p:oleObj spid="_x0000_s3127298" name="Ecuación" r:id="rId6" imgW="2552400" imgH="660240" progId="Equation.3">
              <p:embed/>
            </p:oleObj>
          </a:graphicData>
        </a:graphic>
      </p:graphicFrame>
      <p:grpSp>
        <p:nvGrpSpPr>
          <p:cNvPr id="23" name="64 Grupo"/>
          <p:cNvGrpSpPr>
            <a:grpSpLocks/>
          </p:cNvGrpSpPr>
          <p:nvPr/>
        </p:nvGrpSpPr>
        <p:grpSpPr bwMode="auto">
          <a:xfrm>
            <a:off x="3254375" y="6186861"/>
            <a:ext cx="2054225" cy="320675"/>
            <a:chOff x="3253839" y="5415148"/>
            <a:chExt cx="2054431" cy="320634"/>
          </a:xfrm>
        </p:grpSpPr>
        <p:sp>
          <p:nvSpPr>
            <p:cNvPr id="63" name="62 Rectángulo"/>
            <p:cNvSpPr/>
            <p:nvPr/>
          </p:nvSpPr>
          <p:spPr>
            <a:xfrm>
              <a:off x="3253839" y="5415148"/>
              <a:ext cx="320707" cy="320634"/>
            </a:xfrm>
            <a:prstGeom prst="rect">
              <a:avLst/>
            </a:prstGeom>
            <a:solidFill>
              <a:srgbClr val="92D050">
                <a:alpha val="40000"/>
              </a:srgbClr>
            </a:solid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64" name="63 Rectángulo"/>
            <p:cNvSpPr/>
            <p:nvPr/>
          </p:nvSpPr>
          <p:spPr>
            <a:xfrm>
              <a:off x="4619226" y="5415148"/>
              <a:ext cx="689044" cy="320634"/>
            </a:xfrm>
            <a:prstGeom prst="rect">
              <a:avLst/>
            </a:prstGeom>
            <a:solidFill>
              <a:srgbClr val="92D050">
                <a:alpha val="40000"/>
              </a:srgbClr>
            </a:solidFill>
            <a:ln w="952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grpSp>
      <p:sp>
        <p:nvSpPr>
          <p:cNvPr id="44" name="43 Rectángulo"/>
          <p:cNvSpPr/>
          <p:nvPr/>
        </p:nvSpPr>
        <p:spPr>
          <a:xfrm>
            <a:off x="285008" y="2042556"/>
            <a:ext cx="8585860" cy="306383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45" name="32 CuadroTexto"/>
          <p:cNvSpPr txBox="1">
            <a:spLocks noChangeArrowheads="1"/>
          </p:cNvSpPr>
          <p:nvPr/>
        </p:nvSpPr>
        <p:spPr bwMode="auto">
          <a:xfrm>
            <a:off x="190500" y="1234662"/>
            <a:ext cx="8691563" cy="584775"/>
          </a:xfrm>
          <a:prstGeom prst="rect">
            <a:avLst/>
          </a:prstGeom>
          <a:noFill/>
          <a:ln w="9525">
            <a:noFill/>
            <a:miter lim="800000"/>
            <a:headEnd/>
            <a:tailEnd/>
          </a:ln>
        </p:spPr>
        <p:txBody>
          <a:bodyPr>
            <a:spAutoFit/>
          </a:bodyPr>
          <a:lstStyle/>
          <a:p>
            <a:pPr algn="just"/>
            <a:r>
              <a:rPr lang="es-ES_tradnl" sz="1600" dirty="0" smtClean="0">
                <a:solidFill>
                  <a:srgbClr val="000000"/>
                </a:solidFill>
                <a:latin typeface="Calibri"/>
              </a:rPr>
              <a:t>A </a:t>
            </a:r>
            <a:r>
              <a:rPr lang="es-ES_tradnl" sz="1600" dirty="0">
                <a:solidFill>
                  <a:srgbClr val="000000"/>
                </a:solidFill>
                <a:latin typeface="Calibri"/>
              </a:rPr>
              <a:t>medida que el objeto se acerca a la persona la imagen también se acerca. Cuando la imagen esté en el punto próximo (s’ = - </a:t>
            </a:r>
            <a:r>
              <a:rPr lang="es-ES_tradnl" sz="1600" dirty="0" smtClean="0">
                <a:solidFill>
                  <a:srgbClr val="000000"/>
                </a:solidFill>
                <a:latin typeface="Calibri"/>
              </a:rPr>
              <a:t>0,6 </a:t>
            </a:r>
            <a:r>
              <a:rPr lang="es-ES_tradnl" sz="1600" dirty="0">
                <a:solidFill>
                  <a:srgbClr val="000000"/>
                </a:solidFill>
                <a:latin typeface="Calibri"/>
              </a:rPr>
              <a:t>m) el objeto estará a la distancia pedida por el problema</a:t>
            </a:r>
            <a:r>
              <a:rPr lang="es-ES_tradnl" sz="1600" dirty="0" smtClean="0">
                <a:solidFill>
                  <a:srgbClr val="000000"/>
                </a:solidFill>
                <a:latin typeface="Calibri"/>
              </a:rPr>
              <a:t>. </a:t>
            </a:r>
            <a:endParaRPr lang="es-ES_tradnl" sz="1600" dirty="0">
              <a:solidFill>
                <a:srgbClr val="000000"/>
              </a:solidFill>
              <a:latin typeface="Calibri"/>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403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7"/>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7"/>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0" presetClass="path" presetSubtype="0" fill="hold" nodeType="clickEffect">
                                  <p:stCondLst>
                                    <p:cond delay="0"/>
                                  </p:stCondLst>
                                  <p:childTnLst>
                                    <p:animMotion origin="layout" path="M -4.16667E-6 -1.9889E-6 L 0.2323 -1.9889E-6 " pathEditMode="relative" rAng="0" ptsTypes="AA">
                                      <p:cBhvr>
                                        <p:cTn id="22" dur="2000" fill="hold"/>
                                        <p:tgtEl>
                                          <p:spTgt spid="3"/>
                                        </p:tgtEl>
                                        <p:attrNameLst>
                                          <p:attrName>ppt_x</p:attrName>
                                          <p:attrName>ppt_y</p:attrName>
                                        </p:attrNameLst>
                                      </p:cBhvr>
                                      <p:rCtr x="116" y="0"/>
                                    </p:animMotion>
                                  </p:childTnLst>
                                </p:cTn>
                              </p:par>
                              <p:par>
                                <p:cTn id="23" presetID="0" presetClass="path" presetSubtype="0" fill="hold" nodeType="withEffect">
                                  <p:stCondLst>
                                    <p:cond delay="0"/>
                                  </p:stCondLst>
                                  <p:childTnLst>
                                    <p:animMotion origin="layout" path="M -4.72222E-6 -4.92137E-6 L 0.20782 -4.92137E-6 " pathEditMode="relative" rAng="0" ptsTypes="AA">
                                      <p:cBhvr>
                                        <p:cTn id="24" dur="2000" fill="hold"/>
                                        <p:tgtEl>
                                          <p:spTgt spid="2"/>
                                        </p:tgtEl>
                                        <p:attrNameLst>
                                          <p:attrName>ppt_x</p:attrName>
                                          <p:attrName>ppt_y</p:attrName>
                                        </p:attrNameLst>
                                      </p:cBhvr>
                                      <p:rCtr x="104" y="0"/>
                                    </p:animMotion>
                                  </p:childTnLst>
                                </p:cTn>
                              </p:par>
                              <p:par>
                                <p:cTn id="25" presetID="1" presetClass="entr" presetSubtype="0" fill="hold" grpId="0" nodeType="withEffect">
                                  <p:stCondLst>
                                    <p:cond delay="0"/>
                                  </p:stCondLst>
                                  <p:childTnLst>
                                    <p:set>
                                      <p:cBhvr>
                                        <p:cTn id="26" dur="1" fill="hold">
                                          <p:stCondLst>
                                            <p:cond delay="0"/>
                                          </p:stCondLst>
                                        </p:cTn>
                                        <p:tgtEl>
                                          <p:spTgt spid="45"/>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054"/>
                                        </p:tgtEl>
                                        <p:attrNameLst>
                                          <p:attrName>style.visibility</p:attrName>
                                        </p:attrNameLst>
                                      </p:cBhvr>
                                      <p:to>
                                        <p:strVal val="visible"/>
                                      </p:to>
                                    </p:set>
                                  </p:childTnLst>
                                </p:cTn>
                              </p:par>
                            </p:childTnLst>
                          </p:cTn>
                        </p:par>
                        <p:par>
                          <p:cTn id="37" fill="hold">
                            <p:stCondLst>
                              <p:cond delay="0"/>
                            </p:stCondLst>
                            <p:childTnLst>
                              <p:par>
                                <p:cTn id="38" presetID="10" presetClass="entr" presetSubtype="0" fill="hold" nodeType="afterEffect">
                                  <p:stCondLst>
                                    <p:cond delay="0"/>
                                  </p:stCondLst>
                                  <p:childTnLst>
                                    <p:set>
                                      <p:cBhvr>
                                        <p:cTn id="39" dur="1" fill="hold">
                                          <p:stCondLst>
                                            <p:cond delay="0"/>
                                          </p:stCondLst>
                                        </p:cTn>
                                        <p:tgtEl>
                                          <p:spTgt spid="23"/>
                                        </p:tgtEl>
                                        <p:attrNameLst>
                                          <p:attrName>style.visibility</p:attrName>
                                        </p:attrNameLst>
                                      </p:cBhvr>
                                      <p:to>
                                        <p:strVal val="visible"/>
                                      </p:to>
                                    </p:set>
                                    <p:animEffect transition="in" filter="fade">
                                      <p:cBhvr>
                                        <p:cTn id="40" dur="10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9" grpId="0"/>
      <p:bldP spid="44" grpId="0" animBg="1"/>
      <p:bldP spid="45"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3 CuadroTexto"/>
          <p:cNvSpPr txBox="1">
            <a:spLocks noChangeArrowheads="1"/>
          </p:cNvSpPr>
          <p:nvPr/>
        </p:nvSpPr>
        <p:spPr bwMode="auto">
          <a:xfrm>
            <a:off x="0" y="0"/>
            <a:ext cx="9144000" cy="1077218"/>
          </a:xfrm>
          <a:prstGeom prst="rect">
            <a:avLst/>
          </a:prstGeom>
          <a:solidFill>
            <a:schemeClr val="accent1"/>
          </a:solidFill>
          <a:ln w="9525">
            <a:noFill/>
            <a:miter lim="800000"/>
            <a:headEnd/>
            <a:tailEnd/>
          </a:ln>
        </p:spPr>
        <p:txBody>
          <a:bodyPr>
            <a:spAutoFit/>
          </a:bodyPr>
          <a:lstStyle/>
          <a:p>
            <a:pPr algn="just" fontAlgn="auto">
              <a:spcBef>
                <a:spcPts val="0"/>
              </a:spcBef>
              <a:spcAft>
                <a:spcPts val="0"/>
              </a:spcAft>
            </a:pPr>
            <a:r>
              <a:rPr lang="es-ES_tradnl" sz="1600" b="1" dirty="0" smtClean="0">
                <a:solidFill>
                  <a:prstClr val="white"/>
                </a:solidFill>
                <a:latin typeface="Calibri"/>
              </a:rPr>
              <a:t>Una persona con una severa miopía puede ver claramente los objetos sólo si están situados a una distancia entre 15 y 40 cm del ojo. Determinar la distancia focal de las lentes de las gafas que le proporcionarán una visión clara de los objetos lejanos. Hallar después la distancia desde el ojo hasta el objeto más próximo que esta persona puede distinguir claramente cuando utiliza las gafas.</a:t>
            </a:r>
          </a:p>
        </p:txBody>
      </p:sp>
      <p:sp>
        <p:nvSpPr>
          <p:cNvPr id="7" name="6 CuadroTexto"/>
          <p:cNvSpPr txBox="1"/>
          <p:nvPr/>
        </p:nvSpPr>
        <p:spPr>
          <a:xfrm>
            <a:off x="190006" y="1294411"/>
            <a:ext cx="8431480" cy="338554"/>
          </a:xfrm>
          <a:prstGeom prst="rect">
            <a:avLst/>
          </a:prstGeom>
          <a:noFill/>
        </p:spPr>
        <p:txBody>
          <a:bodyPr wrap="square" rtlCol="0">
            <a:spAutoFit/>
          </a:bodyPr>
          <a:lstStyle/>
          <a:p>
            <a:pPr fontAlgn="auto">
              <a:spcBef>
                <a:spcPts val="0"/>
              </a:spcBef>
              <a:spcAft>
                <a:spcPts val="0"/>
              </a:spcAft>
            </a:pPr>
            <a:r>
              <a:rPr lang="es-ES_tradnl" sz="1600" b="1" dirty="0" smtClean="0">
                <a:solidFill>
                  <a:prstClr val="black"/>
                </a:solidFill>
                <a:latin typeface="Calibri"/>
                <a:cs typeface="Segoe UI Semibold" pitchFamily="34" charset="0"/>
              </a:rPr>
              <a:t>a. </a:t>
            </a:r>
            <a:r>
              <a:rPr lang="es-ES_tradnl" sz="1600" dirty="0" smtClean="0">
                <a:solidFill>
                  <a:prstClr val="black"/>
                </a:solidFill>
                <a:latin typeface="Calibri"/>
                <a:cs typeface="Segoe UI Semibold" pitchFamily="34" charset="0"/>
              </a:rPr>
              <a:t>En la figura 52, R es el punto remoto de esta persona y P su punto próximo.</a:t>
            </a:r>
          </a:p>
        </p:txBody>
      </p:sp>
      <p:pic>
        <p:nvPicPr>
          <p:cNvPr id="10" name="9 Imagen" descr="Drawing1.jpg"/>
          <p:cNvPicPr>
            <a:picLocks noChangeAspect="1"/>
          </p:cNvPicPr>
          <p:nvPr/>
        </p:nvPicPr>
        <p:blipFill>
          <a:blip r:embed="rId3" cstate="print"/>
          <a:srcRect l="9922" t="13142" r="7311" b="13751"/>
          <a:stretch>
            <a:fillRect/>
          </a:stretch>
        </p:blipFill>
        <p:spPr>
          <a:xfrm>
            <a:off x="2505694" y="1721922"/>
            <a:ext cx="3788230" cy="2203679"/>
          </a:xfrm>
          <a:prstGeom prst="rect">
            <a:avLst/>
          </a:prstGeom>
          <a:ln>
            <a:solidFill>
              <a:schemeClr val="tx1"/>
            </a:solidFill>
          </a:ln>
        </p:spPr>
      </p:pic>
      <p:sp>
        <p:nvSpPr>
          <p:cNvPr id="12" name="11 CuadroTexto"/>
          <p:cNvSpPr txBox="1"/>
          <p:nvPr/>
        </p:nvSpPr>
        <p:spPr>
          <a:xfrm>
            <a:off x="225632" y="4144488"/>
            <a:ext cx="8621486" cy="1569660"/>
          </a:xfrm>
          <a:prstGeom prst="rect">
            <a:avLst/>
          </a:prstGeom>
          <a:noFill/>
        </p:spPr>
        <p:txBody>
          <a:bodyPr wrap="square" rtlCol="0">
            <a:spAutoFit/>
          </a:bodyPr>
          <a:lstStyle/>
          <a:p>
            <a:pPr algn="just" fontAlgn="auto">
              <a:spcBef>
                <a:spcPts val="0"/>
              </a:spcBef>
              <a:spcAft>
                <a:spcPts val="0"/>
              </a:spcAft>
              <a:tabLst>
                <a:tab pos="355600" algn="l"/>
              </a:tabLst>
            </a:pPr>
            <a:r>
              <a:rPr lang="es-ES_tradnl" sz="1600" dirty="0" smtClean="0">
                <a:solidFill>
                  <a:prstClr val="black"/>
                </a:solidFill>
                <a:latin typeface="Calibri"/>
              </a:rPr>
              <a:t>	Esta persona únicamente puede ver los objetos (sin gafas) o las imágenes (con gafas) que estén situados en la zona definida por el segmento </a:t>
            </a:r>
            <a:r>
              <a:rPr lang="es-ES_tradnl" sz="1600" b="1" dirty="0" smtClean="0">
                <a:solidFill>
                  <a:prstClr val="black"/>
                </a:solidFill>
                <a:latin typeface="Calibri"/>
              </a:rPr>
              <a:t>RP comprendido entre su punto remoto y su punto próximo.</a:t>
            </a:r>
          </a:p>
          <a:p>
            <a:pPr algn="just" fontAlgn="auto">
              <a:spcBef>
                <a:spcPts val="0"/>
              </a:spcBef>
              <a:spcAft>
                <a:spcPts val="0"/>
              </a:spcAft>
              <a:tabLst>
                <a:tab pos="355600" algn="l"/>
              </a:tabLst>
            </a:pPr>
            <a:r>
              <a:rPr lang="es-ES_tradnl" sz="1600" dirty="0" smtClean="0">
                <a:solidFill>
                  <a:prstClr val="black"/>
                </a:solidFill>
                <a:latin typeface="Calibri"/>
              </a:rPr>
              <a:t>	Para poder ver un objeto alejado (en el infinito), esta persona necesita una lente tal que forme la imagen en su punto remoto </a:t>
            </a:r>
            <a:r>
              <a:rPr lang="es-ES_tradnl" sz="1600" b="1" dirty="0" smtClean="0">
                <a:solidFill>
                  <a:prstClr val="black"/>
                </a:solidFill>
                <a:latin typeface="Calibri"/>
              </a:rPr>
              <a:t>R.</a:t>
            </a:r>
          </a:p>
          <a:p>
            <a:pPr algn="just" fontAlgn="auto">
              <a:spcBef>
                <a:spcPts val="0"/>
              </a:spcBef>
              <a:spcAft>
                <a:spcPts val="0"/>
              </a:spcAft>
              <a:tabLst>
                <a:tab pos="355600" algn="l"/>
              </a:tabLst>
            </a:pPr>
            <a:r>
              <a:rPr lang="es-ES_tradnl" sz="1600" dirty="0" smtClean="0">
                <a:solidFill>
                  <a:prstClr val="black"/>
                </a:solidFill>
                <a:latin typeface="Calibri"/>
              </a:rPr>
              <a:t>	La potencia de esta lente es:</a:t>
            </a:r>
          </a:p>
        </p:txBody>
      </p:sp>
      <p:graphicFrame>
        <p:nvGraphicFramePr>
          <p:cNvPr id="13" name="12 Objeto"/>
          <p:cNvGraphicFramePr>
            <a:graphicFrameLocks noChangeAspect="1"/>
          </p:cNvGraphicFramePr>
          <p:nvPr/>
        </p:nvGraphicFramePr>
        <p:xfrm>
          <a:off x="2612241" y="5765717"/>
          <a:ext cx="3573679" cy="646959"/>
        </p:xfrm>
        <a:graphic>
          <a:graphicData uri="http://schemas.openxmlformats.org/presentationml/2006/ole">
            <p:oleObj spid="_x0000_s3130370" name="Equation" r:id="rId4" imgW="1473120" imgH="266400" progId="Equation.DSMT4">
              <p:embed/>
            </p:oleObj>
          </a:graphicData>
        </a:graphic>
      </p:graphicFrame>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5 CuadroTexto"/>
          <p:cNvSpPr txBox="1"/>
          <p:nvPr/>
        </p:nvSpPr>
        <p:spPr>
          <a:xfrm>
            <a:off x="201881" y="332509"/>
            <a:ext cx="8787740" cy="2308324"/>
          </a:xfrm>
          <a:prstGeom prst="rect">
            <a:avLst/>
          </a:prstGeom>
          <a:noFill/>
        </p:spPr>
        <p:txBody>
          <a:bodyPr wrap="square" rtlCol="0">
            <a:spAutoFit/>
          </a:bodyPr>
          <a:lstStyle/>
          <a:p>
            <a:pPr algn="just" fontAlgn="auto">
              <a:spcBef>
                <a:spcPts val="0"/>
              </a:spcBef>
              <a:spcAft>
                <a:spcPts val="0"/>
              </a:spcAft>
              <a:tabLst>
                <a:tab pos="273050" algn="l"/>
              </a:tabLst>
            </a:pPr>
            <a:r>
              <a:rPr lang="es-ES_tradnl" sz="1600" b="1" dirty="0" smtClean="0">
                <a:solidFill>
                  <a:prstClr val="black"/>
                </a:solidFill>
                <a:latin typeface="Calibri"/>
              </a:rPr>
              <a:t>b.	</a:t>
            </a:r>
            <a:r>
              <a:rPr lang="es-ES_tradnl" sz="1600" dirty="0" smtClean="0">
                <a:solidFill>
                  <a:prstClr val="black"/>
                </a:solidFill>
                <a:latin typeface="Calibri"/>
              </a:rPr>
              <a:t>Con estas gafas diseñadas para lejos esta persona va a ver nítidamente los objetos lejanos. Sin embargo no puede ver aquéllos objetos que estén muy próximos.</a:t>
            </a:r>
          </a:p>
          <a:p>
            <a:pPr algn="just" fontAlgn="auto">
              <a:spcBef>
                <a:spcPts val="0"/>
              </a:spcBef>
              <a:spcAft>
                <a:spcPts val="0"/>
              </a:spcAft>
              <a:tabLst>
                <a:tab pos="273050" algn="l"/>
              </a:tabLst>
            </a:pPr>
            <a:r>
              <a:rPr lang="es-ES_tradnl" sz="1600" dirty="0" smtClean="0">
                <a:solidFill>
                  <a:prstClr val="black"/>
                </a:solidFill>
                <a:latin typeface="Calibri"/>
              </a:rPr>
              <a:t>	Para calcular la posición más próxima a la que puede estar situado un objeto para que lo pueda ver, hagamos la siguiente consideración: en una lente divergente, a medida que se acerca el objeto hacia la lente (posiciones                    ,… de la figura), la imagen también se acerca (posiciones                    ,..).</a:t>
            </a:r>
          </a:p>
          <a:p>
            <a:pPr algn="just" fontAlgn="auto">
              <a:spcBef>
                <a:spcPts val="0"/>
              </a:spcBef>
              <a:spcAft>
                <a:spcPts val="0"/>
              </a:spcAft>
              <a:tabLst>
                <a:tab pos="273050" algn="l"/>
              </a:tabLst>
            </a:pPr>
            <a:r>
              <a:rPr lang="es-ES_tradnl" sz="1600" dirty="0" smtClean="0">
                <a:solidFill>
                  <a:prstClr val="black"/>
                </a:solidFill>
                <a:latin typeface="Calibri"/>
              </a:rPr>
              <a:t>	Cuando el objeto está en la posición </a:t>
            </a:r>
            <a:r>
              <a:rPr lang="es-ES_tradnl" sz="1600" b="1" dirty="0" smtClean="0">
                <a:solidFill>
                  <a:prstClr val="black"/>
                </a:solidFill>
                <a:latin typeface="Calibri"/>
              </a:rPr>
              <a:t>C </a:t>
            </a:r>
            <a:r>
              <a:rPr lang="es-ES_tradnl" sz="1600" dirty="0" smtClean="0">
                <a:solidFill>
                  <a:prstClr val="black"/>
                </a:solidFill>
                <a:latin typeface="Calibri"/>
              </a:rPr>
              <a:t>la imagen se forma justamente en el punto próximo </a:t>
            </a:r>
            <a:r>
              <a:rPr lang="es-ES_tradnl" sz="1600" b="1" dirty="0" smtClean="0">
                <a:solidFill>
                  <a:prstClr val="black"/>
                </a:solidFill>
                <a:latin typeface="Calibri"/>
              </a:rPr>
              <a:t>P</a:t>
            </a:r>
            <a:r>
              <a:rPr lang="es-ES_tradnl" sz="1600" dirty="0" smtClean="0">
                <a:solidFill>
                  <a:prstClr val="black"/>
                </a:solidFill>
                <a:latin typeface="Calibri"/>
              </a:rPr>
              <a:t>. Si el objeto se acercara más a la lente, la imagen se formaría a menor distancia que el punto próximo y esta persona no la podría ver nítidamente. En consecuencia la posición </a:t>
            </a:r>
            <a:r>
              <a:rPr lang="es-ES_tradnl" sz="1600" b="1" dirty="0" smtClean="0">
                <a:solidFill>
                  <a:prstClr val="black"/>
                </a:solidFill>
                <a:latin typeface="Calibri"/>
              </a:rPr>
              <a:t>C</a:t>
            </a:r>
            <a:r>
              <a:rPr lang="es-ES_tradnl" sz="1600" dirty="0" smtClean="0">
                <a:solidFill>
                  <a:prstClr val="black"/>
                </a:solidFill>
                <a:latin typeface="Calibri"/>
              </a:rPr>
              <a:t> es la más próxima a la que puede estar un objeto para que la pueda ver con estas gafas diseñadas para lejos.</a:t>
            </a:r>
          </a:p>
        </p:txBody>
      </p:sp>
      <p:graphicFrame>
        <p:nvGraphicFramePr>
          <p:cNvPr id="8" name="7 Objeto"/>
          <p:cNvGraphicFramePr>
            <a:graphicFrameLocks noChangeAspect="1"/>
          </p:cNvGraphicFramePr>
          <p:nvPr/>
        </p:nvGraphicFramePr>
        <p:xfrm>
          <a:off x="7248980" y="1286492"/>
          <a:ext cx="910114" cy="352302"/>
        </p:xfrm>
        <a:graphic>
          <a:graphicData uri="http://schemas.openxmlformats.org/presentationml/2006/ole">
            <p:oleObj spid="_x0000_s3131394" name="Equation" r:id="rId3" imgW="393480" imgH="152280" progId="Equation.DSMT4">
              <p:embed/>
            </p:oleObj>
          </a:graphicData>
        </a:graphic>
      </p:graphicFrame>
      <p:graphicFrame>
        <p:nvGraphicFramePr>
          <p:cNvPr id="9" name="8 Objeto"/>
          <p:cNvGraphicFramePr>
            <a:graphicFrameLocks noChangeAspect="1"/>
          </p:cNvGraphicFramePr>
          <p:nvPr/>
        </p:nvGraphicFramePr>
        <p:xfrm>
          <a:off x="1667576" y="1298367"/>
          <a:ext cx="910114" cy="352302"/>
        </p:xfrm>
        <a:graphic>
          <a:graphicData uri="http://schemas.openxmlformats.org/presentationml/2006/ole">
            <p:oleObj spid="_x0000_s3131395" name="Equation" r:id="rId4" imgW="393480" imgH="152280" progId="Equation.DSMT4">
              <p:embed/>
            </p:oleObj>
          </a:graphicData>
        </a:graphic>
      </p:graphicFrame>
      <p:pic>
        <p:nvPicPr>
          <p:cNvPr id="10" name="9 Imagen" descr="Drawing2.jpg"/>
          <p:cNvPicPr>
            <a:picLocks noChangeAspect="1"/>
          </p:cNvPicPr>
          <p:nvPr/>
        </p:nvPicPr>
        <p:blipFill>
          <a:blip r:embed="rId5" cstate="print"/>
          <a:srcRect l="3226" t="10626" r="3131" b="5881"/>
          <a:stretch>
            <a:fillRect/>
          </a:stretch>
        </p:blipFill>
        <p:spPr>
          <a:xfrm>
            <a:off x="296883" y="2766951"/>
            <a:ext cx="4049486" cy="2612571"/>
          </a:xfrm>
          <a:prstGeom prst="rect">
            <a:avLst/>
          </a:prstGeom>
          <a:ln>
            <a:solidFill>
              <a:schemeClr val="tx1"/>
            </a:solidFill>
          </a:ln>
        </p:spPr>
      </p:pic>
      <p:sp>
        <p:nvSpPr>
          <p:cNvPr id="12" name="11 Rectángulo"/>
          <p:cNvSpPr/>
          <p:nvPr/>
        </p:nvSpPr>
        <p:spPr>
          <a:xfrm>
            <a:off x="4340430" y="2630822"/>
            <a:ext cx="4530437" cy="584775"/>
          </a:xfrm>
          <a:prstGeom prst="rect">
            <a:avLst/>
          </a:prstGeom>
        </p:spPr>
        <p:txBody>
          <a:bodyPr wrap="square">
            <a:spAutoFit/>
          </a:bodyPr>
          <a:lstStyle/>
          <a:p>
            <a:pPr algn="just" fontAlgn="auto">
              <a:spcBef>
                <a:spcPts val="0"/>
              </a:spcBef>
              <a:spcAft>
                <a:spcPts val="0"/>
              </a:spcAft>
              <a:tabLst>
                <a:tab pos="177800" algn="l"/>
              </a:tabLst>
            </a:pPr>
            <a:r>
              <a:rPr lang="es-ES_tradnl" sz="1600" dirty="0" smtClean="0">
                <a:solidFill>
                  <a:prstClr val="black"/>
                </a:solidFill>
                <a:latin typeface="Calibri"/>
              </a:rPr>
              <a:t>	La distancia </a:t>
            </a:r>
            <a:r>
              <a:rPr lang="es-ES_tradnl" sz="1600" b="1" dirty="0" smtClean="0">
                <a:solidFill>
                  <a:prstClr val="black"/>
                </a:solidFill>
                <a:latin typeface="Calibri"/>
              </a:rPr>
              <a:t>s </a:t>
            </a:r>
            <a:r>
              <a:rPr lang="es-ES_tradnl" sz="1600" dirty="0" smtClean="0">
                <a:solidFill>
                  <a:prstClr val="black"/>
                </a:solidFill>
                <a:latin typeface="Calibri"/>
              </a:rPr>
              <a:t>a la que está situada la posición </a:t>
            </a:r>
            <a:r>
              <a:rPr lang="es-ES_tradnl" sz="1600" b="1" dirty="0" smtClean="0">
                <a:solidFill>
                  <a:prstClr val="black"/>
                </a:solidFill>
                <a:latin typeface="Calibri"/>
              </a:rPr>
              <a:t>C </a:t>
            </a:r>
            <a:r>
              <a:rPr lang="es-ES_tradnl" sz="1600" dirty="0" smtClean="0">
                <a:solidFill>
                  <a:prstClr val="black"/>
                </a:solidFill>
                <a:latin typeface="Calibri"/>
              </a:rPr>
              <a:t>del objeto es:</a:t>
            </a:r>
            <a:endParaRPr lang="es-ES_tradnl" sz="1600" dirty="0">
              <a:solidFill>
                <a:prstClr val="black"/>
              </a:solidFill>
              <a:latin typeface="Calibri"/>
            </a:endParaRPr>
          </a:p>
        </p:txBody>
      </p:sp>
      <p:sp>
        <p:nvSpPr>
          <p:cNvPr id="14" name="13 CuadroTexto"/>
          <p:cNvSpPr txBox="1"/>
          <p:nvPr/>
        </p:nvSpPr>
        <p:spPr>
          <a:xfrm>
            <a:off x="4441372" y="4180114"/>
            <a:ext cx="4465122" cy="1569660"/>
          </a:xfrm>
          <a:prstGeom prst="rect">
            <a:avLst/>
          </a:prstGeom>
          <a:noFill/>
        </p:spPr>
        <p:txBody>
          <a:bodyPr wrap="square" rtlCol="0">
            <a:spAutoFit/>
          </a:bodyPr>
          <a:lstStyle/>
          <a:p>
            <a:pPr algn="just" fontAlgn="auto">
              <a:spcBef>
                <a:spcPts val="0"/>
              </a:spcBef>
              <a:spcAft>
                <a:spcPts val="0"/>
              </a:spcAft>
            </a:pPr>
            <a:r>
              <a:rPr lang="es-ES_tradnl" sz="1600" dirty="0" smtClean="0">
                <a:solidFill>
                  <a:prstClr val="black"/>
                </a:solidFill>
                <a:latin typeface="Calibri"/>
              </a:rPr>
              <a:t>resultado del que se deduce que, con estas gafas, no podrá ver objetos que estén situados a menos de 24 cm ya que, para posiciones más próximas, la imagen </a:t>
            </a:r>
            <a:r>
              <a:rPr lang="es-ES_tradnl" sz="1600" i="1" dirty="0" smtClean="0">
                <a:solidFill>
                  <a:prstClr val="black"/>
                </a:solidFill>
                <a:latin typeface="Calibri"/>
              </a:rPr>
              <a:t>se metería </a:t>
            </a:r>
            <a:r>
              <a:rPr lang="es-ES_tradnl" sz="1600" dirty="0" smtClean="0">
                <a:solidFill>
                  <a:prstClr val="black"/>
                </a:solidFill>
                <a:latin typeface="Calibri"/>
              </a:rPr>
              <a:t>en la zona </a:t>
            </a:r>
            <a:r>
              <a:rPr lang="es-ES_tradnl" sz="1600" b="1" dirty="0" smtClean="0">
                <a:solidFill>
                  <a:prstClr val="black"/>
                </a:solidFill>
                <a:latin typeface="Calibri"/>
              </a:rPr>
              <a:t>PL</a:t>
            </a:r>
            <a:r>
              <a:rPr lang="es-ES_tradnl" sz="1600" dirty="0" smtClean="0">
                <a:solidFill>
                  <a:prstClr val="black"/>
                </a:solidFill>
                <a:latin typeface="Calibri"/>
              </a:rPr>
              <a:t> en la que no puede ver con nitidez.</a:t>
            </a:r>
          </a:p>
          <a:p>
            <a:pPr algn="just" fontAlgn="auto">
              <a:spcBef>
                <a:spcPts val="0"/>
              </a:spcBef>
              <a:spcAft>
                <a:spcPts val="0"/>
              </a:spcAft>
            </a:pPr>
            <a:endParaRPr lang="es-ES_tradnl" sz="1600" dirty="0" smtClean="0">
              <a:solidFill>
                <a:prstClr val="black"/>
              </a:solidFill>
              <a:latin typeface="Calibri"/>
            </a:endParaRPr>
          </a:p>
        </p:txBody>
      </p:sp>
      <p:graphicFrame>
        <p:nvGraphicFramePr>
          <p:cNvPr id="6151" name="Object 7"/>
          <p:cNvGraphicFramePr>
            <a:graphicFrameLocks noChangeAspect="1"/>
          </p:cNvGraphicFramePr>
          <p:nvPr/>
        </p:nvGraphicFramePr>
        <p:xfrm>
          <a:off x="5250275" y="3164115"/>
          <a:ext cx="2955925" cy="984250"/>
        </p:xfrm>
        <a:graphic>
          <a:graphicData uri="http://schemas.openxmlformats.org/presentationml/2006/ole">
            <p:oleObj spid="_x0000_s3131396" name="Equation" r:id="rId6" imgW="1218960" imgH="406080" progId="Equation.DSMT4">
              <p:embed/>
            </p:oleObj>
          </a:graphicData>
        </a:graphic>
      </p:graphicFrame>
      <p:sp>
        <p:nvSpPr>
          <p:cNvPr id="16" name="15 CuadroTexto"/>
          <p:cNvSpPr txBox="1"/>
          <p:nvPr/>
        </p:nvSpPr>
        <p:spPr>
          <a:xfrm>
            <a:off x="308758" y="5664530"/>
            <a:ext cx="8538359" cy="584775"/>
          </a:xfrm>
          <a:prstGeom prst="rect">
            <a:avLst/>
          </a:prstGeom>
          <a:noFill/>
        </p:spPr>
        <p:txBody>
          <a:bodyPr wrap="square" rtlCol="0">
            <a:spAutoFit/>
          </a:bodyPr>
          <a:lstStyle/>
          <a:p>
            <a:pPr marL="534988" indent="-534988" algn="just" fontAlgn="auto">
              <a:spcBef>
                <a:spcPts val="0"/>
              </a:spcBef>
              <a:spcAft>
                <a:spcPts val="0"/>
              </a:spcAft>
              <a:tabLst>
                <a:tab pos="534988" algn="l"/>
              </a:tabLst>
            </a:pPr>
            <a:r>
              <a:rPr lang="es-ES_tradnl" sz="1600" b="1" i="1" dirty="0" smtClean="0">
                <a:solidFill>
                  <a:prstClr val="black"/>
                </a:solidFill>
                <a:latin typeface="Calibri"/>
              </a:rPr>
              <a:t>Nota:	</a:t>
            </a:r>
            <a:r>
              <a:rPr lang="es-ES_tradnl" sz="1600" dirty="0" smtClean="0">
                <a:solidFill>
                  <a:prstClr val="black"/>
                </a:solidFill>
                <a:latin typeface="Calibri"/>
              </a:rPr>
              <a:t>en la resolución de este problema se ha despreciado la distancia lente-ojo ya que el enunciado no indica su valor.</a:t>
            </a: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48867" name="Text Box 3"/>
          <p:cNvSpPr txBox="1">
            <a:spLocks noChangeArrowheads="1"/>
          </p:cNvSpPr>
          <p:nvPr/>
        </p:nvSpPr>
        <p:spPr bwMode="auto">
          <a:xfrm>
            <a:off x="0" y="0"/>
            <a:ext cx="9144000" cy="641350"/>
          </a:xfrm>
          <a:prstGeom prst="rect">
            <a:avLst/>
          </a:prstGeom>
          <a:solidFill>
            <a:schemeClr val="accent6"/>
          </a:solidFill>
          <a:ln w="9525">
            <a:noFill/>
            <a:miter lim="800000"/>
            <a:headEnd/>
            <a:tailEnd/>
          </a:ln>
          <a:effectLst/>
        </p:spPr>
        <p:txBody>
          <a:bodyPr>
            <a:spAutoFit/>
          </a:bodyPr>
          <a:lstStyle/>
          <a:p>
            <a:pPr algn="ctr">
              <a:spcBef>
                <a:spcPct val="50000"/>
              </a:spcBef>
              <a:defRPr/>
            </a:pPr>
            <a:r>
              <a:rPr lang="es-ES" sz="3600" b="1" dirty="0">
                <a:solidFill>
                  <a:srgbClr val="FFFFFF"/>
                </a:solidFill>
                <a:latin typeface="Calibri" pitchFamily="34" charset="0"/>
              </a:rPr>
              <a:t>EJEMPLOS:</a:t>
            </a:r>
          </a:p>
        </p:txBody>
      </p:sp>
      <p:sp>
        <p:nvSpPr>
          <p:cNvPr id="548869" name="Text Box 5"/>
          <p:cNvSpPr txBox="1">
            <a:spLocks noChangeArrowheads="1"/>
          </p:cNvSpPr>
          <p:nvPr/>
        </p:nvSpPr>
        <p:spPr bwMode="auto">
          <a:xfrm>
            <a:off x="700088" y="1377950"/>
            <a:ext cx="3860800" cy="457200"/>
          </a:xfrm>
          <a:prstGeom prst="rect">
            <a:avLst/>
          </a:prstGeom>
          <a:solidFill>
            <a:schemeClr val="accent1">
              <a:lumMod val="40000"/>
              <a:lumOff val="60000"/>
            </a:schemeClr>
          </a:solidFill>
          <a:ln w="9525">
            <a:solidFill>
              <a:schemeClr val="tx1"/>
            </a:solidFill>
            <a:miter lim="800000"/>
            <a:headEnd/>
            <a:tailEnd/>
          </a:ln>
          <a:effectLst/>
        </p:spPr>
        <p:txBody>
          <a:bodyPr>
            <a:spAutoFit/>
          </a:bodyPr>
          <a:lstStyle/>
          <a:p>
            <a:pPr>
              <a:spcBef>
                <a:spcPct val="50000"/>
              </a:spcBef>
              <a:defRPr/>
            </a:pPr>
            <a:r>
              <a:rPr lang="es-ES" dirty="0">
                <a:latin typeface="Calibri" pitchFamily="34" charset="0"/>
              </a:rPr>
              <a:t>Índice de refracción del agua:</a:t>
            </a:r>
          </a:p>
        </p:txBody>
      </p:sp>
      <p:sp>
        <p:nvSpPr>
          <p:cNvPr id="548871" name="Text Box 7"/>
          <p:cNvSpPr txBox="1">
            <a:spLocks noChangeArrowheads="1"/>
          </p:cNvSpPr>
          <p:nvPr/>
        </p:nvSpPr>
        <p:spPr bwMode="auto">
          <a:xfrm>
            <a:off x="700088" y="3519488"/>
            <a:ext cx="3978275" cy="457200"/>
          </a:xfrm>
          <a:prstGeom prst="rect">
            <a:avLst/>
          </a:prstGeom>
          <a:solidFill>
            <a:schemeClr val="accent1">
              <a:lumMod val="40000"/>
              <a:lumOff val="60000"/>
            </a:schemeClr>
          </a:solidFill>
          <a:ln w="9525">
            <a:solidFill>
              <a:schemeClr val="tx1"/>
            </a:solidFill>
            <a:miter lim="800000"/>
            <a:headEnd/>
            <a:tailEnd/>
          </a:ln>
          <a:effectLst/>
        </p:spPr>
        <p:txBody>
          <a:bodyPr>
            <a:spAutoFit/>
          </a:bodyPr>
          <a:lstStyle/>
          <a:p>
            <a:pPr>
              <a:spcBef>
                <a:spcPct val="50000"/>
              </a:spcBef>
              <a:defRPr/>
            </a:pPr>
            <a:r>
              <a:rPr lang="es-ES" dirty="0">
                <a:latin typeface="Calibri" pitchFamily="34" charset="0"/>
              </a:rPr>
              <a:t>Índice de refracción del vidrio:</a:t>
            </a:r>
          </a:p>
        </p:txBody>
      </p:sp>
      <p:graphicFrame>
        <p:nvGraphicFramePr>
          <p:cNvPr id="8194" name="Object 4"/>
          <p:cNvGraphicFramePr>
            <a:graphicFrameLocks noChangeAspect="1"/>
          </p:cNvGraphicFramePr>
          <p:nvPr/>
        </p:nvGraphicFramePr>
        <p:xfrm>
          <a:off x="1062038" y="2205038"/>
          <a:ext cx="7553325" cy="808037"/>
        </p:xfrm>
        <a:graphic>
          <a:graphicData uri="http://schemas.openxmlformats.org/presentationml/2006/ole">
            <p:oleObj spid="_x0000_s8194" name="Ecuación" r:id="rId3" imgW="3797280" imgH="406080" progId="Equation.3">
              <p:embed/>
            </p:oleObj>
          </a:graphicData>
        </a:graphic>
      </p:graphicFrame>
      <p:graphicFrame>
        <p:nvGraphicFramePr>
          <p:cNvPr id="8195" name="Object 3"/>
          <p:cNvGraphicFramePr>
            <a:graphicFrameLocks noChangeAspect="1"/>
          </p:cNvGraphicFramePr>
          <p:nvPr/>
        </p:nvGraphicFramePr>
        <p:xfrm>
          <a:off x="1098550" y="4402138"/>
          <a:ext cx="7478713" cy="808037"/>
        </p:xfrm>
        <a:graphic>
          <a:graphicData uri="http://schemas.openxmlformats.org/presentationml/2006/ole">
            <p:oleObj spid="_x0000_s8195" name="Ecuación" r:id="rId4" imgW="3759120" imgH="406080" progId="Equation.3">
              <p:embed/>
            </p:oleObj>
          </a:graphicData>
        </a:graphic>
      </p:graphicFrame>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488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19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4887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819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9" grpId="0" animBg="1"/>
      <p:bldP spid="548871"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532482" name="15 CuadroTexto"/>
          <p:cNvSpPr txBox="1">
            <a:spLocks noChangeArrowheads="1"/>
          </p:cNvSpPr>
          <p:nvPr/>
        </p:nvSpPr>
        <p:spPr bwMode="auto">
          <a:xfrm>
            <a:off x="1360488" y="1955800"/>
            <a:ext cx="5999162" cy="1938338"/>
          </a:xfrm>
          <a:prstGeom prst="rect">
            <a:avLst/>
          </a:prstGeom>
          <a:noFill/>
          <a:ln w="9525">
            <a:noFill/>
            <a:miter lim="800000"/>
            <a:headEnd/>
            <a:tailEnd/>
          </a:ln>
        </p:spPr>
        <p:txBody>
          <a:bodyPr>
            <a:spAutoFit/>
          </a:bodyPr>
          <a:lstStyle/>
          <a:p>
            <a:pPr algn="ctr"/>
            <a:r>
              <a:rPr lang="es-ES_tradnl" sz="6000" b="1">
                <a:solidFill>
                  <a:srgbClr val="FFFFFF"/>
                </a:solidFill>
                <a:cs typeface="Times New Roman" pitchFamily="18" charset="0"/>
              </a:rPr>
              <a:t>4.8. </a:t>
            </a:r>
          </a:p>
          <a:p>
            <a:pPr algn="ctr"/>
            <a:r>
              <a:rPr lang="es-ES_tradnl" sz="6000" b="1">
                <a:solidFill>
                  <a:srgbClr val="FFFFFF"/>
                </a:solidFill>
                <a:cs typeface="Times New Roman" pitchFamily="18" charset="0"/>
              </a:rPr>
              <a:t>Agudeza Visual </a:t>
            </a:r>
            <a:endParaRPr lang="es-ES_tradnl" sz="6000">
              <a:solidFill>
                <a:srgbClr val="000000"/>
              </a:solidFill>
              <a:cs typeface="Times New Roman" pitchFamily="18" charset="0"/>
            </a:endParaRPr>
          </a:p>
        </p:txBody>
      </p:sp>
    </p:spTree>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20 Rectángulo"/>
          <p:cNvSpPr/>
          <p:nvPr/>
        </p:nvSpPr>
        <p:spPr>
          <a:xfrm>
            <a:off x="285007" y="771051"/>
            <a:ext cx="8573985" cy="589016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4" name="3 Rectángulo"/>
          <p:cNvSpPr/>
          <p:nvPr/>
        </p:nvSpPr>
        <p:spPr>
          <a:xfrm>
            <a:off x="296883" y="794802"/>
            <a:ext cx="8538358" cy="5831629"/>
          </a:xfrm>
          <a:prstGeom prst="rect">
            <a:avLst/>
          </a:prstGeom>
        </p:spPr>
        <p:txBody>
          <a:bodyPr wrap="square">
            <a:spAutoFit/>
          </a:bodyPr>
          <a:lstStyle/>
          <a:p>
            <a:pPr marL="265113" indent="-265113" algn="ctr" fontAlgn="auto">
              <a:spcBef>
                <a:spcPts val="0"/>
              </a:spcBef>
              <a:spcAft>
                <a:spcPts val="0"/>
              </a:spcAft>
              <a:defRPr/>
            </a:pPr>
            <a:r>
              <a:rPr lang="es-ES_tradnl" sz="1600" b="1" dirty="0">
                <a:solidFill>
                  <a:srgbClr val="FF0000"/>
                </a:solidFill>
                <a:latin typeface="Calibri"/>
              </a:rPr>
              <a:t>La agudeza visual (AV) es la capacidad del ojo para distinguir dos puntos próximos. Se estima que para ello los puntos han de estar separados un ángulo de 5’.</a:t>
            </a:r>
          </a:p>
          <a:p>
            <a:pPr marL="265113" indent="-265113" algn="ctr" fontAlgn="auto">
              <a:spcBef>
                <a:spcPts val="0"/>
              </a:spcBef>
              <a:spcAft>
                <a:spcPts val="0"/>
              </a:spcAft>
              <a:defRPr/>
            </a:pPr>
            <a:endParaRPr lang="es-ES_tradnl" sz="1600" b="1" dirty="0">
              <a:solidFill>
                <a:srgbClr val="FF0000"/>
              </a:solidFill>
              <a:latin typeface="Calibri"/>
            </a:endParaRPr>
          </a:p>
          <a:p>
            <a:pPr marL="265113" indent="-265113" algn="ctr" fontAlgn="auto">
              <a:spcBef>
                <a:spcPts val="0"/>
              </a:spcBef>
              <a:spcAft>
                <a:spcPts val="0"/>
              </a:spcAft>
              <a:defRPr/>
            </a:pPr>
            <a:endParaRPr lang="es-ES_tradnl" sz="1600" b="1" dirty="0">
              <a:solidFill>
                <a:srgbClr val="FF0000"/>
              </a:solidFill>
              <a:latin typeface="Calibri"/>
            </a:endParaRPr>
          </a:p>
          <a:p>
            <a:pPr marL="265113" indent="-265113" algn="ctr" fontAlgn="auto">
              <a:spcBef>
                <a:spcPts val="0"/>
              </a:spcBef>
              <a:spcAft>
                <a:spcPts val="0"/>
              </a:spcAft>
              <a:defRPr/>
            </a:pPr>
            <a:endParaRPr lang="es-ES_tradnl" sz="1600" b="1" dirty="0">
              <a:solidFill>
                <a:srgbClr val="FF0000"/>
              </a:solidFill>
              <a:latin typeface="Calibri"/>
            </a:endParaRPr>
          </a:p>
          <a:p>
            <a:pPr marL="265113" indent="-265113" algn="ctr" fontAlgn="auto">
              <a:spcBef>
                <a:spcPts val="0"/>
              </a:spcBef>
              <a:spcAft>
                <a:spcPts val="0"/>
              </a:spcAft>
              <a:defRPr/>
            </a:pPr>
            <a:endParaRPr lang="es-ES_tradnl" sz="1600" b="1" dirty="0">
              <a:solidFill>
                <a:srgbClr val="FF0000"/>
              </a:solidFill>
              <a:latin typeface="Calibri"/>
            </a:endParaRPr>
          </a:p>
          <a:p>
            <a:pPr marL="265113" indent="-265113" algn="just" fontAlgn="auto">
              <a:spcBef>
                <a:spcPts val="0"/>
              </a:spcBef>
              <a:spcAft>
                <a:spcPts val="0"/>
              </a:spcAft>
              <a:defRPr/>
            </a:pPr>
            <a:endParaRPr lang="es-ES_tradnl" sz="1600" dirty="0">
              <a:solidFill>
                <a:prstClr val="black"/>
              </a:solidFill>
              <a:latin typeface="Calibri"/>
            </a:endParaRPr>
          </a:p>
          <a:p>
            <a:pPr marL="265113" indent="-265113" algn="just" fontAlgn="auto">
              <a:spcBef>
                <a:spcPts val="0"/>
              </a:spcBef>
              <a:spcAft>
                <a:spcPts val="0"/>
              </a:spcAft>
              <a:defRPr/>
            </a:pPr>
            <a:r>
              <a:rPr lang="es-ES_tradnl" sz="1600" dirty="0">
                <a:solidFill>
                  <a:prstClr val="black"/>
                </a:solidFill>
                <a:latin typeface="Calibri"/>
              </a:rPr>
              <a:t> - 	La </a:t>
            </a:r>
            <a:r>
              <a:rPr lang="es-ES_tradnl" sz="1600" b="1" dirty="0">
                <a:solidFill>
                  <a:prstClr val="black"/>
                </a:solidFill>
                <a:latin typeface="Calibri"/>
              </a:rPr>
              <a:t>AV</a:t>
            </a:r>
            <a:r>
              <a:rPr lang="es-ES_tradnl" sz="1600" dirty="0">
                <a:solidFill>
                  <a:prstClr val="black"/>
                </a:solidFill>
                <a:latin typeface="Calibri"/>
              </a:rPr>
              <a:t> se expresa en metros o en pies (6m = 20 pies) mediante una fracción en la que el numerador es la distancia a la que está situado el test y el denominador es la distancia a la cuál el carácter más pequeño leído subtiende un ángulo de 5´, o distancia a la que el paciente podría verlo si tuviera AV = 1</a:t>
            </a:r>
            <a:r>
              <a:rPr lang="es-ES_tradnl" sz="1600" dirty="0" smtClean="0">
                <a:solidFill>
                  <a:prstClr val="black"/>
                </a:solidFill>
                <a:latin typeface="Calibri"/>
              </a:rPr>
              <a:t>. </a:t>
            </a:r>
          </a:p>
          <a:p>
            <a:pPr marL="265113" indent="-265113" algn="just" fontAlgn="auto">
              <a:lnSpc>
                <a:spcPts val="1600"/>
              </a:lnSpc>
              <a:spcBef>
                <a:spcPts val="0"/>
              </a:spcBef>
              <a:spcAft>
                <a:spcPts val="0"/>
              </a:spcAft>
              <a:defRPr/>
            </a:pPr>
            <a:endParaRPr lang="es-ES_tradnl" sz="1600" dirty="0">
              <a:solidFill>
                <a:prstClr val="black"/>
              </a:solidFill>
              <a:latin typeface="Calibri"/>
            </a:endParaRPr>
          </a:p>
          <a:p>
            <a:pPr algn="just" fontAlgn="auto">
              <a:lnSpc>
                <a:spcPts val="1600"/>
              </a:lnSpc>
              <a:spcBef>
                <a:spcPts val="0"/>
              </a:spcBef>
              <a:spcAft>
                <a:spcPts val="0"/>
              </a:spcAft>
              <a:defRPr/>
            </a:pPr>
            <a:r>
              <a:rPr lang="es-ES_tradnl" sz="1800" b="1" dirty="0" smtClean="0">
                <a:solidFill>
                  <a:prstClr val="black"/>
                </a:solidFill>
                <a:latin typeface="Calibri"/>
              </a:rPr>
              <a:t>Ejemplos:</a:t>
            </a:r>
          </a:p>
          <a:p>
            <a:pPr algn="just" fontAlgn="auto">
              <a:lnSpc>
                <a:spcPts val="1600"/>
              </a:lnSpc>
              <a:spcBef>
                <a:spcPts val="0"/>
              </a:spcBef>
              <a:spcAft>
                <a:spcPts val="0"/>
              </a:spcAft>
              <a:defRPr/>
            </a:pPr>
            <a:endParaRPr lang="es-ES_tradnl" sz="1800" b="1" dirty="0">
              <a:solidFill>
                <a:prstClr val="black"/>
              </a:solidFill>
              <a:latin typeface="Calibri"/>
            </a:endParaRPr>
          </a:p>
          <a:p>
            <a:pPr marL="265113" indent="-265113" algn="just" fontAlgn="auto">
              <a:spcBef>
                <a:spcPts val="0"/>
              </a:spcBef>
              <a:spcAft>
                <a:spcPts val="0"/>
              </a:spcAft>
              <a:buFont typeface="Arial" charset="0"/>
              <a:buChar char="•"/>
              <a:defRPr/>
            </a:pPr>
            <a:r>
              <a:rPr lang="es-ES_tradnl" sz="1600" b="1" dirty="0">
                <a:solidFill>
                  <a:prstClr val="black"/>
                </a:solidFill>
                <a:latin typeface="Calibri"/>
              </a:rPr>
              <a:t>AV = 6/6 = 1 </a:t>
            </a:r>
            <a:r>
              <a:rPr lang="es-ES_tradnl" sz="1600" dirty="0">
                <a:solidFill>
                  <a:prstClr val="black"/>
                </a:solidFill>
                <a:latin typeface="Calibri"/>
              </a:rPr>
              <a:t>= 20/20. Significa que el test está a 6 m (20 pies) y que el carácter más pequeño leído subtiende un ángulo de 5´a 6 m (20 pies). </a:t>
            </a:r>
            <a:endParaRPr lang="es-ES_tradnl" sz="1600" dirty="0" smtClean="0">
              <a:solidFill>
                <a:prstClr val="black"/>
              </a:solidFill>
              <a:latin typeface="Calibri"/>
            </a:endParaRPr>
          </a:p>
          <a:p>
            <a:pPr marL="265113" indent="-265113" algn="just" fontAlgn="auto">
              <a:spcBef>
                <a:spcPts val="0"/>
              </a:spcBef>
              <a:spcAft>
                <a:spcPts val="0"/>
              </a:spcAft>
              <a:buFont typeface="Arial" charset="0"/>
              <a:buChar char="•"/>
              <a:defRPr/>
            </a:pPr>
            <a:endParaRPr lang="es-ES_tradnl" sz="1600" dirty="0">
              <a:solidFill>
                <a:prstClr val="black"/>
              </a:solidFill>
              <a:latin typeface="Calibri"/>
            </a:endParaRPr>
          </a:p>
          <a:p>
            <a:pPr marL="265113" indent="-265113" algn="just" fontAlgn="auto">
              <a:spcBef>
                <a:spcPts val="0"/>
              </a:spcBef>
              <a:spcAft>
                <a:spcPts val="0"/>
              </a:spcAft>
              <a:buFont typeface="Arial" charset="0"/>
              <a:buChar char="•"/>
              <a:tabLst>
                <a:tab pos="265113" algn="l"/>
              </a:tabLst>
              <a:defRPr/>
            </a:pPr>
            <a:r>
              <a:rPr lang="es-ES_tradnl" sz="1600" b="1" dirty="0">
                <a:solidFill>
                  <a:prstClr val="black"/>
                </a:solidFill>
                <a:latin typeface="Calibri"/>
              </a:rPr>
              <a:t>AV = 6/12 = 0,5 </a:t>
            </a:r>
            <a:r>
              <a:rPr lang="es-ES_tradnl" sz="1600" dirty="0">
                <a:solidFill>
                  <a:prstClr val="black"/>
                </a:solidFill>
                <a:latin typeface="Calibri"/>
              </a:rPr>
              <a:t>= 20/40. Significa que el test está a 6 m (20 pies) y que el carácter más pequeño que puede leer (a 6 m) subtendería un ángulo de 5´a 12 m (40 pies). </a:t>
            </a:r>
          </a:p>
          <a:p>
            <a:pPr marL="265113" indent="-265113" algn="just" fontAlgn="auto">
              <a:spcBef>
                <a:spcPts val="0"/>
              </a:spcBef>
              <a:spcAft>
                <a:spcPts val="0"/>
              </a:spcAft>
              <a:tabLst>
                <a:tab pos="265113" algn="l"/>
              </a:tabLst>
              <a:defRPr/>
            </a:pPr>
            <a:r>
              <a:rPr lang="es-ES_tradnl" sz="1600" dirty="0">
                <a:solidFill>
                  <a:prstClr val="black"/>
                </a:solidFill>
                <a:latin typeface="Calibri"/>
              </a:rPr>
              <a:t>	O también: que una persona con AV = 1 vería claramente esa letra a la distancia de 12 m (40 pies</a:t>
            </a:r>
            <a:r>
              <a:rPr lang="es-ES_tradnl" sz="1600" dirty="0" smtClean="0">
                <a:solidFill>
                  <a:prstClr val="black"/>
                </a:solidFill>
                <a:latin typeface="Calibri"/>
              </a:rPr>
              <a:t>). </a:t>
            </a:r>
          </a:p>
          <a:p>
            <a:pPr marL="265113" indent="-265113" algn="just" fontAlgn="auto">
              <a:spcBef>
                <a:spcPts val="0"/>
              </a:spcBef>
              <a:spcAft>
                <a:spcPts val="0"/>
              </a:spcAft>
              <a:tabLst>
                <a:tab pos="265113" algn="l"/>
              </a:tabLst>
              <a:defRPr/>
            </a:pPr>
            <a:endParaRPr lang="es-ES_tradnl" sz="1600" dirty="0">
              <a:solidFill>
                <a:prstClr val="black"/>
              </a:solidFill>
              <a:latin typeface="Calibri"/>
            </a:endParaRPr>
          </a:p>
          <a:p>
            <a:pPr marL="265113" indent="-265113" algn="just" fontAlgn="auto">
              <a:spcBef>
                <a:spcPts val="0"/>
              </a:spcBef>
              <a:spcAft>
                <a:spcPts val="0"/>
              </a:spcAft>
              <a:buFont typeface="Arial" charset="0"/>
              <a:buChar char="•"/>
              <a:tabLst>
                <a:tab pos="265113" algn="l"/>
              </a:tabLst>
              <a:defRPr/>
            </a:pPr>
            <a:r>
              <a:rPr lang="es-ES_tradnl" sz="1600" b="1" dirty="0">
                <a:solidFill>
                  <a:prstClr val="black"/>
                </a:solidFill>
                <a:latin typeface="Calibri"/>
              </a:rPr>
              <a:t>AV = 6/15 = 0,4 </a:t>
            </a:r>
            <a:r>
              <a:rPr lang="es-ES_tradnl" sz="1600" dirty="0">
                <a:solidFill>
                  <a:prstClr val="black"/>
                </a:solidFill>
                <a:latin typeface="Calibri"/>
              </a:rPr>
              <a:t>= (20/50). Significa que el test está a 6 m (20 pies) y que el carácter más pequeño que puede leer (a 6 m) subtendería un ángulo de 5´a 12 m (o 40 pies). </a:t>
            </a:r>
          </a:p>
          <a:p>
            <a:pPr marL="265113" indent="-265113" algn="just" fontAlgn="auto">
              <a:spcBef>
                <a:spcPts val="0"/>
              </a:spcBef>
              <a:spcAft>
                <a:spcPts val="0"/>
              </a:spcAft>
              <a:tabLst>
                <a:tab pos="265113" algn="l"/>
              </a:tabLst>
              <a:defRPr/>
            </a:pPr>
            <a:r>
              <a:rPr lang="es-ES_tradnl" sz="1600" dirty="0">
                <a:solidFill>
                  <a:prstClr val="black"/>
                </a:solidFill>
                <a:latin typeface="Calibri"/>
              </a:rPr>
              <a:t>	O también: que una persona con AV = 1 vería claramente esa letra a la distancia de 12 m (40 pies). </a:t>
            </a:r>
          </a:p>
        </p:txBody>
      </p:sp>
      <p:grpSp>
        <p:nvGrpSpPr>
          <p:cNvPr id="2" name="53 Grupo"/>
          <p:cNvGrpSpPr>
            <a:grpSpLocks/>
          </p:cNvGrpSpPr>
          <p:nvPr/>
        </p:nvGrpSpPr>
        <p:grpSpPr bwMode="auto">
          <a:xfrm rot="-576948">
            <a:off x="2243158" y="1535796"/>
            <a:ext cx="466725" cy="925725"/>
            <a:chOff x="3737929" y="55503"/>
            <a:chExt cx="684212" cy="1397000"/>
          </a:xfrm>
        </p:grpSpPr>
        <p:sp>
          <p:nvSpPr>
            <p:cNvPr id="6" name="5 Forma libre"/>
            <p:cNvSpPr/>
            <p:nvPr/>
          </p:nvSpPr>
          <p:spPr>
            <a:xfrm>
              <a:off x="3824498" y="251361"/>
              <a:ext cx="407270" cy="907234"/>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ysClr val="window" lastClr="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Calibri"/>
              </a:endParaRPr>
            </a:p>
          </p:txBody>
        </p:sp>
        <p:grpSp>
          <p:nvGrpSpPr>
            <p:cNvPr id="3" name="Group 2"/>
            <p:cNvGrpSpPr>
              <a:grpSpLocks/>
            </p:cNvGrpSpPr>
            <p:nvPr/>
          </p:nvGrpSpPr>
          <p:grpSpPr bwMode="auto">
            <a:xfrm rot="713450">
              <a:off x="3737929" y="55503"/>
              <a:ext cx="684212" cy="1397000"/>
              <a:chOff x="1588" y="1253"/>
              <a:chExt cx="734" cy="1499"/>
            </a:xfrm>
          </p:grpSpPr>
          <p:sp>
            <p:nvSpPr>
              <p:cNvPr id="8" name="Freeform 3"/>
              <p:cNvSpPr>
                <a:spLocks/>
              </p:cNvSpPr>
              <p:nvPr/>
            </p:nvSpPr>
            <p:spPr bwMode="auto">
              <a:xfrm>
                <a:off x="1661" y="1206"/>
                <a:ext cx="272" cy="753"/>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sp>
            <p:nvSpPr>
              <p:cNvPr id="9" name="Arc 4"/>
              <p:cNvSpPr>
                <a:spLocks/>
              </p:cNvSpPr>
              <p:nvPr/>
            </p:nvSpPr>
            <p:spPr bwMode="auto">
              <a:xfrm rot="2744521">
                <a:off x="1583" y="1623"/>
                <a:ext cx="743" cy="734"/>
              </a:xfrm>
              <a:custGeom>
                <a:avLst/>
                <a:gdLst>
                  <a:gd name="T0" fmla="*/ 0 w 21592"/>
                  <a:gd name="T1" fmla="*/ 0 h 21600"/>
                  <a:gd name="T2" fmla="*/ 26 w 21592"/>
                  <a:gd name="T3" fmla="*/ 24 h 21600"/>
                  <a:gd name="T4" fmla="*/ 0 w 21592"/>
                  <a:gd name="T5" fmla="*/ 25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ysClr val="windowText" lastClr="000000"/>
                </a:solidFill>
                <a:round/>
                <a:headEnd/>
                <a:tailEnd/>
              </a:ln>
            </p:spPr>
            <p:txBody>
              <a:bodyPr wrap="none" anchor="ctr"/>
              <a:lstStyle/>
              <a:p>
                <a:pPr fontAlgn="auto">
                  <a:spcBef>
                    <a:spcPts val="0"/>
                  </a:spcBef>
                  <a:spcAft>
                    <a:spcPts val="0"/>
                  </a:spcAft>
                  <a:defRPr/>
                </a:pPr>
                <a:endParaRPr lang="es-ES_tradnl" sz="1800" kern="0">
                  <a:solidFill>
                    <a:srgbClr val="000000"/>
                  </a:solidFill>
                  <a:latin typeface="Times New Roman"/>
                </a:endParaRPr>
              </a:p>
            </p:txBody>
          </p:sp>
          <p:sp>
            <p:nvSpPr>
              <p:cNvPr id="10" name="Oval 5"/>
              <p:cNvSpPr>
                <a:spLocks noChangeArrowheads="1"/>
              </p:cNvSpPr>
              <p:nvPr/>
            </p:nvSpPr>
            <p:spPr bwMode="auto">
              <a:xfrm>
                <a:off x="1974" y="1667"/>
                <a:ext cx="175" cy="485"/>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11" name="Oval 6"/>
              <p:cNvSpPr>
                <a:spLocks noChangeArrowheads="1"/>
              </p:cNvSpPr>
              <p:nvPr/>
            </p:nvSpPr>
            <p:spPr bwMode="auto">
              <a:xfrm>
                <a:off x="2055" y="1815"/>
                <a:ext cx="97" cy="273"/>
              </a:xfrm>
              <a:prstGeom prst="ellipse">
                <a:avLst/>
              </a:prstGeom>
              <a:solidFill>
                <a:sysClr val="windowText" lastClr="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12" name="Freeform 7"/>
              <p:cNvSpPr>
                <a:spLocks/>
              </p:cNvSpPr>
              <p:nvPr/>
            </p:nvSpPr>
            <p:spPr bwMode="auto">
              <a:xfrm flipV="1">
                <a:off x="1700" y="1994"/>
                <a:ext cx="270" cy="751"/>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grpSp>
      </p:grpSp>
      <p:grpSp>
        <p:nvGrpSpPr>
          <p:cNvPr id="5" name="35 Grupo"/>
          <p:cNvGrpSpPr>
            <a:grpSpLocks/>
          </p:cNvGrpSpPr>
          <p:nvPr/>
        </p:nvGrpSpPr>
        <p:grpSpPr bwMode="auto">
          <a:xfrm>
            <a:off x="4342905" y="1755796"/>
            <a:ext cx="1271588" cy="428089"/>
            <a:chOff x="3395516" y="2675577"/>
            <a:chExt cx="1271673" cy="439620"/>
          </a:xfrm>
        </p:grpSpPr>
        <p:sp>
          <p:nvSpPr>
            <p:cNvPr id="14" name="13 Arco"/>
            <p:cNvSpPr/>
            <p:nvPr/>
          </p:nvSpPr>
          <p:spPr bwMode="auto">
            <a:xfrm rot="524939">
              <a:off x="3395516" y="2718428"/>
              <a:ext cx="247667" cy="396769"/>
            </a:xfrm>
            <a:prstGeom prst="arc">
              <a:avLst>
                <a:gd name="adj1" fmla="val 17061895"/>
                <a:gd name="adj2" fmla="val 2866573"/>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15" name="17 CuadroTexto"/>
            <p:cNvSpPr txBox="1">
              <a:spLocks noChangeArrowheads="1"/>
            </p:cNvSpPr>
            <p:nvPr/>
          </p:nvSpPr>
          <p:spPr bwMode="auto">
            <a:xfrm>
              <a:off x="3611502" y="2675577"/>
              <a:ext cx="1055687" cy="400110"/>
            </a:xfrm>
            <a:prstGeom prst="rect">
              <a:avLst/>
            </a:prstGeom>
            <a:noFill/>
            <a:ln w="9525">
              <a:noFill/>
              <a:miter lim="800000"/>
              <a:headEnd/>
              <a:tailEnd/>
            </a:ln>
          </p:spPr>
          <p:txBody>
            <a:bodyPr>
              <a:spAutoFit/>
            </a:bodyPr>
            <a:lstStyle/>
            <a:p>
              <a:pPr fontAlgn="auto">
                <a:spcBef>
                  <a:spcPts val="0"/>
                </a:spcBef>
                <a:spcAft>
                  <a:spcPts val="0"/>
                </a:spcAft>
              </a:pPr>
              <a:r>
                <a:rPr lang="el-GR" sz="2000" b="1">
                  <a:solidFill>
                    <a:srgbClr val="FF0000"/>
                  </a:solidFill>
                  <a:latin typeface="Calibri" pitchFamily="34" charset="0"/>
                  <a:cs typeface="Times New Roman" pitchFamily="18" charset="0"/>
                </a:rPr>
                <a:t>α</a:t>
              </a:r>
              <a:r>
                <a:rPr lang="es-ES_tradnl" sz="2000" b="1">
                  <a:solidFill>
                    <a:srgbClr val="FF0000"/>
                  </a:solidFill>
                  <a:latin typeface="Calibri" pitchFamily="34" charset="0"/>
                  <a:cs typeface="Times New Roman" pitchFamily="18" charset="0"/>
                </a:rPr>
                <a:t> = 5’</a:t>
              </a:r>
            </a:p>
          </p:txBody>
        </p:sp>
      </p:grpSp>
      <p:grpSp>
        <p:nvGrpSpPr>
          <p:cNvPr id="7" name="55 Grupo"/>
          <p:cNvGrpSpPr>
            <a:grpSpLocks/>
          </p:cNvGrpSpPr>
          <p:nvPr/>
        </p:nvGrpSpPr>
        <p:grpSpPr bwMode="auto">
          <a:xfrm>
            <a:off x="2691905" y="1634094"/>
            <a:ext cx="3689350" cy="622816"/>
            <a:chOff x="1448593" y="2676314"/>
            <a:chExt cx="3689429" cy="640469"/>
          </a:xfrm>
        </p:grpSpPr>
        <p:cxnSp>
          <p:nvCxnSpPr>
            <p:cNvPr id="17" name="16 Conector recto"/>
            <p:cNvCxnSpPr/>
            <p:nvPr/>
          </p:nvCxnSpPr>
          <p:spPr>
            <a:xfrm>
              <a:off x="1448593" y="3030717"/>
              <a:ext cx="3689429" cy="286066"/>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cxnSp>
          <p:nvCxnSpPr>
            <p:cNvPr id="18" name="17 Conector recto"/>
            <p:cNvCxnSpPr/>
            <p:nvPr/>
          </p:nvCxnSpPr>
          <p:spPr>
            <a:xfrm flipV="1">
              <a:off x="1448593" y="2676314"/>
              <a:ext cx="3638628" cy="341689"/>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grpSp>
      <p:sp>
        <p:nvSpPr>
          <p:cNvPr id="19" name="18 Elipse"/>
          <p:cNvSpPr/>
          <p:nvPr/>
        </p:nvSpPr>
        <p:spPr>
          <a:xfrm>
            <a:off x="6268543" y="1524137"/>
            <a:ext cx="144462" cy="140636"/>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20" name="19 Elipse"/>
          <p:cNvSpPr/>
          <p:nvPr/>
        </p:nvSpPr>
        <p:spPr>
          <a:xfrm>
            <a:off x="6265368" y="2178187"/>
            <a:ext cx="144462" cy="140636"/>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22" name="4 CuadroTexto"/>
          <p:cNvSpPr txBox="1">
            <a:spLocks noChangeArrowheads="1"/>
          </p:cNvSpPr>
          <p:nvPr/>
        </p:nvSpPr>
        <p:spPr bwMode="auto">
          <a:xfrm>
            <a:off x="0" y="0"/>
            <a:ext cx="9144000" cy="522288"/>
          </a:xfrm>
          <a:prstGeom prst="rect">
            <a:avLst/>
          </a:prstGeom>
          <a:solidFill>
            <a:schemeClr val="tx2"/>
          </a:solidFill>
          <a:ln w="9525">
            <a:noFill/>
            <a:miter lim="800000"/>
            <a:headEnd/>
            <a:tailEnd/>
          </a:ln>
        </p:spPr>
        <p:txBody>
          <a:bodyPr>
            <a:spAutoFit/>
          </a:bodyPr>
          <a:lstStyle/>
          <a:p>
            <a:pPr algn="ctr" fontAlgn="auto">
              <a:spcBef>
                <a:spcPts val="0"/>
              </a:spcBef>
              <a:spcAft>
                <a:spcPts val="0"/>
              </a:spcAft>
            </a:pPr>
            <a:r>
              <a:rPr lang="es-ES_tradnl" sz="2800" b="1">
                <a:solidFill>
                  <a:srgbClr val="FFFFFF"/>
                </a:solidFill>
                <a:latin typeface="Calibri" pitchFamily="34" charset="0"/>
              </a:rPr>
              <a:t>Agudeza Visual (AV)</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2000"/>
                                        <p:tgtEl>
                                          <p:spTgt spid="7"/>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
                                            <p:txEl>
                                              <p:pRg st="6" end="6"/>
                                            </p:txEl>
                                          </p:spTgt>
                                        </p:tgtEl>
                                        <p:attrNameLst>
                                          <p:attrName>style.visibility</p:attrName>
                                        </p:attrNameLst>
                                      </p:cBhvr>
                                      <p:to>
                                        <p:strVal val="visible"/>
                                      </p:to>
                                    </p:set>
                                    <p:animEffect transition="in" filter="fade">
                                      <p:cBhvr>
                                        <p:cTn id="19" dur="1000"/>
                                        <p:tgtEl>
                                          <p:spTgt spid="4">
                                            <p:txEl>
                                              <p:pRg st="6" end="6"/>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4">
                                            <p:txEl>
                                              <p:pRg st="8" end="8"/>
                                            </p:txEl>
                                          </p:spTgt>
                                        </p:tgtEl>
                                        <p:attrNameLst>
                                          <p:attrName>style.visibility</p:attrName>
                                        </p:attrNameLst>
                                      </p:cBhvr>
                                      <p:to>
                                        <p:strVal val="visible"/>
                                      </p:to>
                                    </p:set>
                                    <p:animEffect transition="in" filter="fade">
                                      <p:cBhvr>
                                        <p:cTn id="24" dur="1000"/>
                                        <p:tgtEl>
                                          <p:spTgt spid="4">
                                            <p:txEl>
                                              <p:pRg st="8" end="8"/>
                                            </p:txEl>
                                          </p:spTgt>
                                        </p:tgtEl>
                                      </p:cBhvr>
                                    </p:animEffect>
                                  </p:childTnLst>
                                </p:cTn>
                              </p:par>
                              <p:par>
                                <p:cTn id="25" presetID="10" presetClass="entr" presetSubtype="0" fill="hold" nodeType="withEffect">
                                  <p:stCondLst>
                                    <p:cond delay="0"/>
                                  </p:stCondLst>
                                  <p:childTnLst>
                                    <p:set>
                                      <p:cBhvr>
                                        <p:cTn id="26" dur="1" fill="hold">
                                          <p:stCondLst>
                                            <p:cond delay="0"/>
                                          </p:stCondLst>
                                        </p:cTn>
                                        <p:tgtEl>
                                          <p:spTgt spid="4">
                                            <p:txEl>
                                              <p:pRg st="10" end="10"/>
                                            </p:txEl>
                                          </p:spTgt>
                                        </p:tgtEl>
                                        <p:attrNameLst>
                                          <p:attrName>style.visibility</p:attrName>
                                        </p:attrNameLst>
                                      </p:cBhvr>
                                      <p:to>
                                        <p:strVal val="visible"/>
                                      </p:to>
                                    </p:set>
                                    <p:animEffect transition="in" filter="fade">
                                      <p:cBhvr>
                                        <p:cTn id="27" dur="1000"/>
                                        <p:tgtEl>
                                          <p:spTgt spid="4">
                                            <p:txEl>
                                              <p:pRg st="10" end="1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4">
                                            <p:txEl>
                                              <p:pRg st="12" end="12"/>
                                            </p:txEl>
                                          </p:spTgt>
                                        </p:tgtEl>
                                        <p:attrNameLst>
                                          <p:attrName>style.visibility</p:attrName>
                                        </p:attrNameLst>
                                      </p:cBhvr>
                                      <p:to>
                                        <p:strVal val="visible"/>
                                      </p:to>
                                    </p:set>
                                    <p:animEffect transition="in" filter="fade">
                                      <p:cBhvr>
                                        <p:cTn id="32" dur="1000"/>
                                        <p:tgtEl>
                                          <p:spTgt spid="4">
                                            <p:txEl>
                                              <p:pRg st="12" end="12"/>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4">
                                            <p:txEl>
                                              <p:pRg st="13" end="13"/>
                                            </p:txEl>
                                          </p:spTgt>
                                        </p:tgtEl>
                                        <p:attrNameLst>
                                          <p:attrName>style.visibility</p:attrName>
                                        </p:attrNameLst>
                                      </p:cBhvr>
                                      <p:to>
                                        <p:strVal val="visible"/>
                                      </p:to>
                                    </p:set>
                                    <p:animEffect transition="in" filter="fade">
                                      <p:cBhvr>
                                        <p:cTn id="35" dur="1000"/>
                                        <p:tgtEl>
                                          <p:spTgt spid="4">
                                            <p:txEl>
                                              <p:pRg st="13" end="13"/>
                                            </p:txEl>
                                          </p:spTgt>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4">
                                            <p:txEl>
                                              <p:pRg st="15" end="15"/>
                                            </p:txEl>
                                          </p:spTgt>
                                        </p:tgtEl>
                                        <p:attrNameLst>
                                          <p:attrName>style.visibility</p:attrName>
                                        </p:attrNameLst>
                                      </p:cBhvr>
                                      <p:to>
                                        <p:strVal val="visible"/>
                                      </p:to>
                                    </p:set>
                                    <p:animEffect transition="in" filter="fade">
                                      <p:cBhvr>
                                        <p:cTn id="40" dur="1000"/>
                                        <p:tgtEl>
                                          <p:spTgt spid="4">
                                            <p:txEl>
                                              <p:pRg st="15" end="15"/>
                                            </p:txEl>
                                          </p:spTgt>
                                        </p:tgtEl>
                                      </p:cBhvr>
                                    </p:animEffect>
                                  </p:childTnLst>
                                </p:cTn>
                              </p:par>
                              <p:par>
                                <p:cTn id="41" presetID="10" presetClass="entr" presetSubtype="0" fill="hold" nodeType="withEffect">
                                  <p:stCondLst>
                                    <p:cond delay="0"/>
                                  </p:stCondLst>
                                  <p:childTnLst>
                                    <p:set>
                                      <p:cBhvr>
                                        <p:cTn id="42" dur="1" fill="hold">
                                          <p:stCondLst>
                                            <p:cond delay="0"/>
                                          </p:stCondLst>
                                        </p:cTn>
                                        <p:tgtEl>
                                          <p:spTgt spid="4">
                                            <p:txEl>
                                              <p:pRg st="16" end="16"/>
                                            </p:txEl>
                                          </p:spTgt>
                                        </p:tgtEl>
                                        <p:attrNameLst>
                                          <p:attrName>style.visibility</p:attrName>
                                        </p:attrNameLst>
                                      </p:cBhvr>
                                      <p:to>
                                        <p:strVal val="visible"/>
                                      </p:to>
                                    </p:set>
                                    <p:animEffect transition="in" filter="fade">
                                      <p:cBhvr>
                                        <p:cTn id="43" dur="1000"/>
                                        <p:tgtEl>
                                          <p:spTgt spid="4">
                                            <p:txEl>
                                              <p:pRg st="16" end="1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32" name="31 Rectángulo"/>
          <p:cNvSpPr/>
          <p:nvPr/>
        </p:nvSpPr>
        <p:spPr>
          <a:xfrm>
            <a:off x="1997075" y="517525"/>
            <a:ext cx="5270500" cy="67849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13" name="12 Rectángulo"/>
          <p:cNvSpPr/>
          <p:nvPr/>
        </p:nvSpPr>
        <p:spPr>
          <a:xfrm>
            <a:off x="0" y="0"/>
            <a:ext cx="9144000" cy="60166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s-ES_tradnl" sz="3200" b="1" dirty="0">
                <a:solidFill>
                  <a:srgbClr val="0518CD"/>
                </a:solidFill>
              </a:rPr>
              <a:t>TEST OPTOTIPOS DE SNELLEN</a:t>
            </a:r>
          </a:p>
        </p:txBody>
      </p:sp>
      <p:grpSp>
        <p:nvGrpSpPr>
          <p:cNvPr id="533508" name="30 Grupo"/>
          <p:cNvGrpSpPr>
            <a:grpSpLocks/>
          </p:cNvGrpSpPr>
          <p:nvPr/>
        </p:nvGrpSpPr>
        <p:grpSpPr bwMode="auto">
          <a:xfrm>
            <a:off x="2057400" y="1046163"/>
            <a:ext cx="5270500" cy="6221412"/>
            <a:chOff x="2057400" y="637674"/>
            <a:chExt cx="5269832" cy="6220326"/>
          </a:xfrm>
        </p:grpSpPr>
        <p:grpSp>
          <p:nvGrpSpPr>
            <p:cNvPr id="533509" name="28 Grupo"/>
            <p:cNvGrpSpPr>
              <a:grpSpLocks/>
            </p:cNvGrpSpPr>
            <p:nvPr/>
          </p:nvGrpSpPr>
          <p:grpSpPr bwMode="auto">
            <a:xfrm>
              <a:off x="2057400" y="637674"/>
              <a:ext cx="5269832" cy="6220326"/>
              <a:chOff x="2057400" y="637674"/>
              <a:chExt cx="5269832" cy="6220326"/>
            </a:xfrm>
          </p:grpSpPr>
          <p:grpSp>
            <p:nvGrpSpPr>
              <p:cNvPr id="533511" name="12 Grupo"/>
              <p:cNvGrpSpPr>
                <a:grpSpLocks/>
              </p:cNvGrpSpPr>
              <p:nvPr/>
            </p:nvGrpSpPr>
            <p:grpSpPr bwMode="auto">
              <a:xfrm>
                <a:off x="2057400" y="637674"/>
                <a:ext cx="5065713" cy="6220326"/>
                <a:chOff x="1725723" y="143243"/>
                <a:chExt cx="5228530" cy="6732372"/>
              </a:xfrm>
            </p:grpSpPr>
            <p:pic>
              <p:nvPicPr>
                <p:cNvPr id="533523" name="Picture 2"/>
                <p:cNvPicPr>
                  <a:picLocks noChangeAspect="1" noChangeArrowheads="1"/>
                </p:cNvPicPr>
                <p:nvPr/>
              </p:nvPicPr>
              <p:blipFill>
                <a:blip r:embed="rId2" cstate="print"/>
                <a:srcRect l="3487" t="11668" r="60606" b="5614"/>
                <a:stretch>
                  <a:fillRect/>
                </a:stretch>
              </p:blipFill>
              <p:spPr bwMode="auto">
                <a:xfrm>
                  <a:off x="1725723" y="143243"/>
                  <a:ext cx="5215680" cy="6732372"/>
                </a:xfrm>
                <a:prstGeom prst="rect">
                  <a:avLst/>
                </a:prstGeom>
                <a:noFill/>
                <a:ln w="38100">
                  <a:noFill/>
                  <a:miter lim="800000"/>
                  <a:headEnd/>
                  <a:tailEnd/>
                </a:ln>
              </p:spPr>
            </p:pic>
            <p:sp>
              <p:nvSpPr>
                <p:cNvPr id="533524" name="4 CuadroTexto"/>
                <p:cNvSpPr txBox="1">
                  <a:spLocks noChangeArrowheads="1"/>
                </p:cNvSpPr>
                <p:nvPr/>
              </p:nvSpPr>
              <p:spPr bwMode="auto">
                <a:xfrm>
                  <a:off x="6208295" y="5161547"/>
                  <a:ext cx="589547"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6/6</a:t>
                  </a:r>
                </a:p>
              </p:txBody>
            </p:sp>
            <p:sp>
              <p:nvSpPr>
                <p:cNvPr id="533525" name="5 CuadroTexto"/>
                <p:cNvSpPr txBox="1">
                  <a:spLocks noChangeArrowheads="1"/>
                </p:cNvSpPr>
                <p:nvPr/>
              </p:nvSpPr>
              <p:spPr bwMode="auto">
                <a:xfrm>
                  <a:off x="6208295" y="4764504"/>
                  <a:ext cx="733926"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6/7,5</a:t>
                  </a:r>
                </a:p>
              </p:txBody>
            </p:sp>
            <p:sp>
              <p:nvSpPr>
                <p:cNvPr id="533526" name="6 CuadroTexto"/>
                <p:cNvSpPr txBox="1">
                  <a:spLocks noChangeArrowheads="1"/>
                </p:cNvSpPr>
                <p:nvPr/>
              </p:nvSpPr>
              <p:spPr bwMode="auto">
                <a:xfrm>
                  <a:off x="6208295" y="4162926"/>
                  <a:ext cx="589547"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6/9</a:t>
                  </a:r>
                </a:p>
              </p:txBody>
            </p:sp>
            <p:sp>
              <p:nvSpPr>
                <p:cNvPr id="533527" name="7 CuadroTexto"/>
                <p:cNvSpPr txBox="1">
                  <a:spLocks noChangeArrowheads="1"/>
                </p:cNvSpPr>
                <p:nvPr/>
              </p:nvSpPr>
              <p:spPr bwMode="auto">
                <a:xfrm>
                  <a:off x="6208295" y="3801979"/>
                  <a:ext cx="745958"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6/12</a:t>
                  </a:r>
                </a:p>
              </p:txBody>
            </p:sp>
            <p:sp>
              <p:nvSpPr>
                <p:cNvPr id="533528" name="8 CuadroTexto"/>
                <p:cNvSpPr txBox="1">
                  <a:spLocks noChangeArrowheads="1"/>
                </p:cNvSpPr>
                <p:nvPr/>
              </p:nvSpPr>
              <p:spPr bwMode="auto">
                <a:xfrm>
                  <a:off x="6208295" y="3332746"/>
                  <a:ext cx="697831"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6/15</a:t>
                  </a:r>
                </a:p>
              </p:txBody>
            </p:sp>
            <p:sp>
              <p:nvSpPr>
                <p:cNvPr id="533529" name="9 CuadroTexto"/>
                <p:cNvSpPr txBox="1">
                  <a:spLocks noChangeArrowheads="1"/>
                </p:cNvSpPr>
                <p:nvPr/>
              </p:nvSpPr>
              <p:spPr bwMode="auto">
                <a:xfrm>
                  <a:off x="6208295" y="2719136"/>
                  <a:ext cx="673768"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6/21</a:t>
                  </a:r>
                </a:p>
              </p:txBody>
            </p:sp>
            <p:sp>
              <p:nvSpPr>
                <p:cNvPr id="533530" name="10 CuadroTexto"/>
                <p:cNvSpPr txBox="1">
                  <a:spLocks noChangeArrowheads="1"/>
                </p:cNvSpPr>
                <p:nvPr/>
              </p:nvSpPr>
              <p:spPr bwMode="auto">
                <a:xfrm>
                  <a:off x="6208295" y="1937083"/>
                  <a:ext cx="697831"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6/30</a:t>
                  </a:r>
                </a:p>
              </p:txBody>
            </p:sp>
            <p:sp>
              <p:nvSpPr>
                <p:cNvPr id="533531" name="11 CuadroTexto"/>
                <p:cNvSpPr txBox="1">
                  <a:spLocks noChangeArrowheads="1"/>
                </p:cNvSpPr>
                <p:nvPr/>
              </p:nvSpPr>
              <p:spPr bwMode="auto">
                <a:xfrm>
                  <a:off x="6208295" y="782051"/>
                  <a:ext cx="697831" cy="399735"/>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cs typeface="Arial" charset="0"/>
                    </a:rPr>
                    <a:t>6/60</a:t>
                  </a:r>
                </a:p>
              </p:txBody>
            </p:sp>
          </p:grpSp>
          <p:sp>
            <p:nvSpPr>
              <p:cNvPr id="533512" name="15 CuadroTexto"/>
              <p:cNvSpPr txBox="1">
                <a:spLocks noChangeArrowheads="1"/>
              </p:cNvSpPr>
              <p:nvPr/>
            </p:nvSpPr>
            <p:spPr bwMode="auto">
              <a:xfrm>
                <a:off x="5666875" y="854242"/>
                <a:ext cx="806115" cy="646331"/>
              </a:xfrm>
              <a:prstGeom prst="rect">
                <a:avLst/>
              </a:prstGeom>
              <a:noFill/>
              <a:ln w="9525">
                <a:noFill/>
                <a:miter lim="800000"/>
                <a:headEnd/>
                <a:tailEnd/>
              </a:ln>
            </p:spPr>
            <p:txBody>
              <a:bodyPr>
                <a:spAutoFit/>
              </a:bodyPr>
              <a:lstStyle/>
              <a:p>
                <a:r>
                  <a:rPr lang="es-ES_tradnl" sz="1800" b="1">
                    <a:solidFill>
                      <a:srgbClr val="000000"/>
                    </a:solidFill>
                    <a:latin typeface="Calibri" pitchFamily="34" charset="0"/>
                  </a:rPr>
                  <a:t>pies</a:t>
                </a:r>
              </a:p>
              <a:p>
                <a:endParaRPr lang="es-ES_tradnl" sz="1800" b="1">
                  <a:solidFill>
                    <a:srgbClr val="000000"/>
                  </a:solidFill>
                  <a:latin typeface="Calibri" pitchFamily="34" charset="0"/>
                </a:endParaRPr>
              </a:p>
            </p:txBody>
          </p:sp>
          <p:sp>
            <p:nvSpPr>
              <p:cNvPr id="533513" name="16 CuadroTexto"/>
              <p:cNvSpPr txBox="1">
                <a:spLocks noChangeArrowheads="1"/>
              </p:cNvSpPr>
              <p:nvPr/>
            </p:nvSpPr>
            <p:spPr bwMode="auto">
              <a:xfrm>
                <a:off x="6521117" y="854242"/>
                <a:ext cx="806115" cy="369332"/>
              </a:xfrm>
              <a:prstGeom prst="rect">
                <a:avLst/>
              </a:prstGeom>
              <a:noFill/>
              <a:ln w="9525">
                <a:noFill/>
                <a:miter lim="800000"/>
                <a:headEnd/>
                <a:tailEnd/>
              </a:ln>
            </p:spPr>
            <p:txBody>
              <a:bodyPr>
                <a:spAutoFit/>
              </a:bodyPr>
              <a:lstStyle/>
              <a:p>
                <a:r>
                  <a:rPr lang="es-ES_tradnl" sz="1800" b="1">
                    <a:solidFill>
                      <a:srgbClr val="00B050"/>
                    </a:solidFill>
                    <a:latin typeface="Calibri" pitchFamily="34" charset="0"/>
                  </a:rPr>
                  <a:t>m</a:t>
                </a:r>
              </a:p>
            </p:txBody>
          </p:sp>
          <p:sp>
            <p:nvSpPr>
              <p:cNvPr id="533514" name="17 CuadroTexto"/>
              <p:cNvSpPr txBox="1">
                <a:spLocks noChangeArrowheads="1"/>
              </p:cNvSpPr>
              <p:nvPr/>
            </p:nvSpPr>
            <p:spPr bwMode="auto">
              <a:xfrm>
                <a:off x="4969044" y="854242"/>
                <a:ext cx="806115" cy="369332"/>
              </a:xfrm>
              <a:prstGeom prst="rect">
                <a:avLst/>
              </a:prstGeom>
              <a:noFill/>
              <a:ln w="9525">
                <a:noFill/>
                <a:miter lim="800000"/>
                <a:headEnd/>
                <a:tailEnd/>
              </a:ln>
            </p:spPr>
            <p:txBody>
              <a:bodyPr>
                <a:spAutoFit/>
              </a:bodyPr>
              <a:lstStyle/>
              <a:p>
                <a:r>
                  <a:rPr lang="es-ES_tradnl" sz="1800" b="1">
                    <a:solidFill>
                      <a:srgbClr val="FF0000"/>
                    </a:solidFill>
                    <a:latin typeface="Calibri" pitchFamily="34" charset="0"/>
                  </a:rPr>
                  <a:t>A.V.</a:t>
                </a:r>
              </a:p>
            </p:txBody>
          </p:sp>
          <p:sp>
            <p:nvSpPr>
              <p:cNvPr id="533515" name="18 CuadroTexto"/>
              <p:cNvSpPr txBox="1">
                <a:spLocks noChangeArrowheads="1"/>
              </p:cNvSpPr>
              <p:nvPr/>
            </p:nvSpPr>
            <p:spPr bwMode="auto">
              <a:xfrm>
                <a:off x="5077327" y="5281863"/>
                <a:ext cx="445168"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1</a:t>
                </a:r>
              </a:p>
            </p:txBody>
          </p:sp>
          <p:sp>
            <p:nvSpPr>
              <p:cNvPr id="533516" name="19 CuadroTexto"/>
              <p:cNvSpPr txBox="1">
                <a:spLocks noChangeArrowheads="1"/>
              </p:cNvSpPr>
              <p:nvPr/>
            </p:nvSpPr>
            <p:spPr bwMode="auto">
              <a:xfrm>
                <a:off x="4945731" y="4899108"/>
                <a:ext cx="602582"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0,80</a:t>
                </a:r>
              </a:p>
            </p:txBody>
          </p:sp>
          <p:sp>
            <p:nvSpPr>
              <p:cNvPr id="533517" name="20 CuadroTexto"/>
              <p:cNvSpPr txBox="1">
                <a:spLocks noChangeArrowheads="1"/>
              </p:cNvSpPr>
              <p:nvPr/>
            </p:nvSpPr>
            <p:spPr bwMode="auto">
              <a:xfrm>
                <a:off x="4951747" y="4365207"/>
                <a:ext cx="613611"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0,67</a:t>
                </a:r>
              </a:p>
            </p:txBody>
          </p:sp>
          <p:sp>
            <p:nvSpPr>
              <p:cNvPr id="533518" name="21 CuadroTexto"/>
              <p:cNvSpPr txBox="1">
                <a:spLocks noChangeArrowheads="1"/>
              </p:cNvSpPr>
              <p:nvPr/>
            </p:nvSpPr>
            <p:spPr bwMode="auto">
              <a:xfrm>
                <a:off x="4947234" y="4045118"/>
                <a:ext cx="673769"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0,50</a:t>
                </a:r>
              </a:p>
            </p:txBody>
          </p:sp>
          <p:sp>
            <p:nvSpPr>
              <p:cNvPr id="533519" name="22 CuadroTexto"/>
              <p:cNvSpPr txBox="1">
                <a:spLocks noChangeArrowheads="1"/>
              </p:cNvSpPr>
              <p:nvPr/>
            </p:nvSpPr>
            <p:spPr bwMode="auto">
              <a:xfrm>
                <a:off x="4957010" y="3609474"/>
                <a:ext cx="637674"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0,40</a:t>
                </a:r>
              </a:p>
            </p:txBody>
          </p:sp>
          <p:sp>
            <p:nvSpPr>
              <p:cNvPr id="533520" name="23 CuadroTexto"/>
              <p:cNvSpPr txBox="1">
                <a:spLocks noChangeArrowheads="1"/>
              </p:cNvSpPr>
              <p:nvPr/>
            </p:nvSpPr>
            <p:spPr bwMode="auto">
              <a:xfrm>
                <a:off x="4944979" y="3031959"/>
                <a:ext cx="697832"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0,28</a:t>
                </a:r>
              </a:p>
            </p:txBody>
          </p:sp>
          <p:sp>
            <p:nvSpPr>
              <p:cNvPr id="533521" name="24 CuadroTexto"/>
              <p:cNvSpPr txBox="1">
                <a:spLocks noChangeArrowheads="1"/>
              </p:cNvSpPr>
              <p:nvPr/>
            </p:nvSpPr>
            <p:spPr bwMode="auto">
              <a:xfrm>
                <a:off x="4932947" y="2286001"/>
                <a:ext cx="685800"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0,20</a:t>
                </a:r>
              </a:p>
            </p:txBody>
          </p:sp>
          <p:sp>
            <p:nvSpPr>
              <p:cNvPr id="533522" name="25 CuadroTexto"/>
              <p:cNvSpPr txBox="1">
                <a:spLocks noChangeArrowheads="1"/>
              </p:cNvSpPr>
              <p:nvPr/>
            </p:nvSpPr>
            <p:spPr bwMode="auto">
              <a:xfrm>
                <a:off x="4944979" y="1239253"/>
                <a:ext cx="601579" cy="369332"/>
              </a:xfrm>
              <a:prstGeom prst="rect">
                <a:avLst/>
              </a:prstGeom>
              <a:solidFill>
                <a:schemeClr val="bg1"/>
              </a:solidFill>
              <a:ln w="9525">
                <a:noFill/>
                <a:miter lim="800000"/>
                <a:headEnd/>
                <a:tailEnd/>
              </a:ln>
            </p:spPr>
            <p:txBody>
              <a:bodyPr>
                <a:spAutoFit/>
              </a:bodyPr>
              <a:lstStyle/>
              <a:p>
                <a:r>
                  <a:rPr lang="es-ES_tradnl" sz="1800" b="1">
                    <a:solidFill>
                      <a:srgbClr val="FF0000"/>
                    </a:solidFill>
                    <a:latin typeface="Calibri" pitchFamily="34" charset="0"/>
                  </a:rPr>
                  <a:t>0,10</a:t>
                </a:r>
              </a:p>
            </p:txBody>
          </p:sp>
        </p:grpSp>
        <p:sp>
          <p:nvSpPr>
            <p:cNvPr id="30" name="29 Rectángulo"/>
            <p:cNvSpPr/>
            <p:nvPr/>
          </p:nvSpPr>
          <p:spPr>
            <a:xfrm>
              <a:off x="2514542" y="5835828"/>
              <a:ext cx="3898406" cy="8777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grpSp>
    </p:spTree>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bg>
      <p:bgPr>
        <a:solidFill>
          <a:srgbClr val="E2E2E2"/>
        </a:solidFill>
        <a:effectLst/>
      </p:bgPr>
    </p:bg>
    <p:spTree>
      <p:nvGrpSpPr>
        <p:cNvPr id="1" name=""/>
        <p:cNvGrpSpPr/>
        <p:nvPr/>
      </p:nvGrpSpPr>
      <p:grpSpPr>
        <a:xfrm>
          <a:off x="0" y="0"/>
          <a:ext cx="0" cy="0"/>
          <a:chOff x="0" y="0"/>
          <a:chExt cx="0" cy="0"/>
        </a:xfrm>
      </p:grpSpPr>
      <p:sp>
        <p:nvSpPr>
          <p:cNvPr id="38" name="37 Rectángulo"/>
          <p:cNvSpPr/>
          <p:nvPr/>
        </p:nvSpPr>
        <p:spPr>
          <a:xfrm>
            <a:off x="403761" y="249380"/>
            <a:ext cx="8379877" cy="523702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31" name="30 Rectángulo"/>
          <p:cNvSpPr/>
          <p:nvPr/>
        </p:nvSpPr>
        <p:spPr>
          <a:xfrm>
            <a:off x="7064375" y="372609"/>
            <a:ext cx="1439863" cy="457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sz="1800">
              <a:solidFill>
                <a:srgbClr val="FFFFFF"/>
              </a:solidFill>
            </a:endParaRPr>
          </a:p>
        </p:txBody>
      </p:sp>
      <p:sp>
        <p:nvSpPr>
          <p:cNvPr id="535556" name="23 CuadroTexto"/>
          <p:cNvSpPr txBox="1">
            <a:spLocks noChangeArrowheads="1"/>
          </p:cNvSpPr>
          <p:nvPr/>
        </p:nvSpPr>
        <p:spPr bwMode="auto">
          <a:xfrm>
            <a:off x="7212013" y="3149146"/>
            <a:ext cx="887412" cy="831850"/>
          </a:xfrm>
          <a:prstGeom prst="rect">
            <a:avLst/>
          </a:prstGeom>
          <a:noFill/>
          <a:ln w="9525">
            <a:noFill/>
            <a:miter lim="800000"/>
            <a:headEnd/>
            <a:tailEnd/>
          </a:ln>
        </p:spPr>
        <p:txBody>
          <a:bodyPr>
            <a:spAutoFit/>
          </a:bodyPr>
          <a:lstStyle/>
          <a:p>
            <a:r>
              <a:rPr lang="es-ES_tradnl" sz="4800" b="1">
                <a:solidFill>
                  <a:srgbClr val="000000"/>
                </a:solidFill>
                <a:latin typeface="Century" pitchFamily="18" charset="0"/>
                <a:ea typeface="BatangChe" pitchFamily="49" charset="-127"/>
                <a:cs typeface="Aharoni" pitchFamily="2" charset="-79"/>
              </a:rPr>
              <a:t>Z</a:t>
            </a:r>
          </a:p>
        </p:txBody>
      </p:sp>
      <p:grpSp>
        <p:nvGrpSpPr>
          <p:cNvPr id="2" name="55 Grupo"/>
          <p:cNvGrpSpPr>
            <a:grpSpLocks/>
          </p:cNvGrpSpPr>
          <p:nvPr/>
        </p:nvGrpSpPr>
        <p:grpSpPr bwMode="auto">
          <a:xfrm>
            <a:off x="1450975" y="2190296"/>
            <a:ext cx="5832475" cy="719138"/>
            <a:chOff x="1450975" y="2320925"/>
            <a:chExt cx="5832475" cy="719138"/>
          </a:xfrm>
        </p:grpSpPr>
        <p:cxnSp>
          <p:nvCxnSpPr>
            <p:cNvPr id="13" name="12 Conector recto"/>
            <p:cNvCxnSpPr/>
            <p:nvPr/>
          </p:nvCxnSpPr>
          <p:spPr>
            <a:xfrm>
              <a:off x="1450975" y="3040063"/>
              <a:ext cx="5832475" cy="0"/>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flipV="1">
              <a:off x="1450975" y="2320925"/>
              <a:ext cx="5832475" cy="719138"/>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grpSp>
      <p:sp>
        <p:nvSpPr>
          <p:cNvPr id="535558" name="15 CuadroTexto"/>
          <p:cNvSpPr txBox="1">
            <a:spLocks noChangeArrowheads="1"/>
          </p:cNvSpPr>
          <p:nvPr/>
        </p:nvSpPr>
        <p:spPr bwMode="auto">
          <a:xfrm>
            <a:off x="7178675" y="1823584"/>
            <a:ext cx="885825" cy="1446212"/>
          </a:xfrm>
          <a:prstGeom prst="rect">
            <a:avLst/>
          </a:prstGeom>
          <a:noFill/>
          <a:ln w="9525">
            <a:noFill/>
            <a:miter lim="800000"/>
            <a:headEnd/>
            <a:tailEnd/>
          </a:ln>
        </p:spPr>
        <p:txBody>
          <a:bodyPr>
            <a:spAutoFit/>
          </a:bodyPr>
          <a:lstStyle/>
          <a:p>
            <a:r>
              <a:rPr lang="es-ES_tradnl" sz="8800" b="1">
                <a:solidFill>
                  <a:srgbClr val="FF0000"/>
                </a:solidFill>
                <a:latin typeface="Century" pitchFamily="18" charset="0"/>
                <a:ea typeface="BatangChe" pitchFamily="49" charset="-127"/>
                <a:cs typeface="Aharoni" pitchFamily="2" charset="-79"/>
              </a:rPr>
              <a:t>P</a:t>
            </a:r>
          </a:p>
        </p:txBody>
      </p:sp>
      <p:grpSp>
        <p:nvGrpSpPr>
          <p:cNvPr id="3" name="56 Grupo"/>
          <p:cNvGrpSpPr>
            <a:grpSpLocks/>
          </p:cNvGrpSpPr>
          <p:nvPr/>
        </p:nvGrpSpPr>
        <p:grpSpPr bwMode="auto">
          <a:xfrm>
            <a:off x="4464050" y="2404609"/>
            <a:ext cx="1308100" cy="522287"/>
            <a:chOff x="4464050" y="2535238"/>
            <a:chExt cx="1308100" cy="522287"/>
          </a:xfrm>
        </p:grpSpPr>
        <p:sp>
          <p:nvSpPr>
            <p:cNvPr id="17" name="16 Arco"/>
            <p:cNvSpPr/>
            <p:nvPr/>
          </p:nvSpPr>
          <p:spPr>
            <a:xfrm rot="21298093">
              <a:off x="4464050" y="2654300"/>
              <a:ext cx="247650" cy="396875"/>
            </a:xfrm>
            <a:prstGeom prst="arc">
              <a:avLst>
                <a:gd name="adj1" fmla="val 16902910"/>
                <a:gd name="adj2" fmla="val 4646194"/>
              </a:avLst>
            </a:prstGeom>
            <a:ln>
              <a:solidFill>
                <a:srgbClr val="52525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_tradnl" sz="1800">
                <a:solidFill>
                  <a:srgbClr val="000000"/>
                </a:solidFill>
              </a:endParaRPr>
            </a:p>
          </p:txBody>
        </p:sp>
        <p:sp>
          <p:nvSpPr>
            <p:cNvPr id="535588" name="17 CuadroTexto"/>
            <p:cNvSpPr txBox="1">
              <a:spLocks noChangeArrowheads="1"/>
            </p:cNvSpPr>
            <p:nvPr/>
          </p:nvSpPr>
          <p:spPr bwMode="auto">
            <a:xfrm>
              <a:off x="4716463" y="2535238"/>
              <a:ext cx="1055687" cy="522287"/>
            </a:xfrm>
            <a:prstGeom prst="rect">
              <a:avLst/>
            </a:prstGeom>
            <a:noFill/>
            <a:ln w="9525">
              <a:noFill/>
              <a:miter lim="800000"/>
              <a:headEnd/>
              <a:tailEnd/>
            </a:ln>
          </p:spPr>
          <p:txBody>
            <a:bodyPr>
              <a:spAutoFit/>
            </a:bodyPr>
            <a:lstStyle/>
            <a:p>
              <a:r>
                <a:rPr lang="el-GR" sz="2800">
                  <a:solidFill>
                    <a:srgbClr val="FF0000"/>
                  </a:solidFill>
                  <a:cs typeface="Times New Roman" pitchFamily="18" charset="0"/>
                </a:rPr>
                <a:t>α</a:t>
              </a:r>
              <a:r>
                <a:rPr lang="es-ES_tradnl" sz="2800">
                  <a:solidFill>
                    <a:srgbClr val="FF0000"/>
                  </a:solidFill>
                  <a:cs typeface="Times New Roman" pitchFamily="18" charset="0"/>
                </a:rPr>
                <a:t> = 5’</a:t>
              </a:r>
            </a:p>
          </p:txBody>
        </p:sp>
      </p:grpSp>
      <p:cxnSp>
        <p:nvCxnSpPr>
          <p:cNvPr id="19" name="18 Conector recto"/>
          <p:cNvCxnSpPr/>
          <p:nvPr/>
        </p:nvCxnSpPr>
        <p:spPr>
          <a:xfrm>
            <a:off x="1428750" y="3184071"/>
            <a:ext cx="0" cy="2064822"/>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a:off x="1450975" y="5130181"/>
            <a:ext cx="5971103" cy="0"/>
          </a:xfrm>
          <a:prstGeom prst="line">
            <a:avLst/>
          </a:prstGeom>
          <a:ln w="12700">
            <a:solidFill>
              <a:srgbClr val="525252"/>
            </a:solidFill>
            <a:prstDash val="solid"/>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35562" name="22 CuadroTexto"/>
          <p:cNvSpPr txBox="1">
            <a:spLocks noChangeArrowheads="1"/>
          </p:cNvSpPr>
          <p:nvPr/>
        </p:nvSpPr>
        <p:spPr bwMode="auto">
          <a:xfrm>
            <a:off x="3525838" y="410709"/>
            <a:ext cx="1912937" cy="523875"/>
          </a:xfrm>
          <a:prstGeom prst="rect">
            <a:avLst/>
          </a:prstGeom>
          <a:solidFill>
            <a:schemeClr val="bg1"/>
          </a:solidFill>
          <a:ln w="9525">
            <a:solidFill>
              <a:schemeClr val="tx1"/>
            </a:solidFill>
            <a:miter lim="800000"/>
            <a:headEnd/>
            <a:tailEnd/>
          </a:ln>
        </p:spPr>
        <p:txBody>
          <a:bodyPr>
            <a:spAutoFit/>
          </a:bodyPr>
          <a:lstStyle/>
          <a:p>
            <a:r>
              <a:rPr lang="es-ES_tradnl" sz="2800" b="1">
                <a:solidFill>
                  <a:srgbClr val="000000"/>
                </a:solidFill>
                <a:latin typeface="Arial" charset="0"/>
                <a:cs typeface="Arial" charset="0"/>
              </a:rPr>
              <a:t>A.V. = 6/</a:t>
            </a:r>
            <a:r>
              <a:rPr lang="es-ES_tradnl" sz="2800" b="1">
                <a:solidFill>
                  <a:srgbClr val="FF0000"/>
                </a:solidFill>
                <a:latin typeface="Arial" charset="0"/>
                <a:cs typeface="Arial" charset="0"/>
              </a:rPr>
              <a:t>x</a:t>
            </a:r>
            <a:r>
              <a:rPr lang="es-ES_tradnl" sz="2800" b="1">
                <a:solidFill>
                  <a:srgbClr val="000000"/>
                </a:solidFill>
                <a:latin typeface="Arial" charset="0"/>
                <a:cs typeface="Arial" charset="0"/>
              </a:rPr>
              <a:t> </a:t>
            </a:r>
          </a:p>
        </p:txBody>
      </p:sp>
      <p:sp>
        <p:nvSpPr>
          <p:cNvPr id="535563" name="26 CuadroTexto"/>
          <p:cNvSpPr txBox="1">
            <a:spLocks noChangeArrowheads="1"/>
          </p:cNvSpPr>
          <p:nvPr/>
        </p:nvSpPr>
        <p:spPr bwMode="auto">
          <a:xfrm>
            <a:off x="7235825" y="4177846"/>
            <a:ext cx="885825" cy="585788"/>
          </a:xfrm>
          <a:prstGeom prst="rect">
            <a:avLst/>
          </a:prstGeom>
          <a:noFill/>
          <a:ln w="9525">
            <a:noFill/>
            <a:miter lim="800000"/>
            <a:headEnd/>
            <a:tailEnd/>
          </a:ln>
        </p:spPr>
        <p:txBody>
          <a:bodyPr>
            <a:spAutoFit/>
          </a:bodyPr>
          <a:lstStyle/>
          <a:p>
            <a:r>
              <a:rPr lang="es-ES_tradnl" sz="3200" b="1">
                <a:solidFill>
                  <a:srgbClr val="000000"/>
                </a:solidFill>
                <a:latin typeface="Century" pitchFamily="18" charset="0"/>
                <a:ea typeface="BatangChe" pitchFamily="49" charset="-127"/>
                <a:cs typeface="Aharoni" pitchFamily="2" charset="-79"/>
              </a:rPr>
              <a:t>D</a:t>
            </a:r>
          </a:p>
        </p:txBody>
      </p:sp>
      <p:sp>
        <p:nvSpPr>
          <p:cNvPr id="535564" name="27 CuadroTexto"/>
          <p:cNvSpPr txBox="1">
            <a:spLocks noChangeArrowheads="1"/>
          </p:cNvSpPr>
          <p:nvPr/>
        </p:nvSpPr>
        <p:spPr bwMode="auto">
          <a:xfrm>
            <a:off x="7108825" y="201159"/>
            <a:ext cx="887413" cy="1938337"/>
          </a:xfrm>
          <a:prstGeom prst="rect">
            <a:avLst/>
          </a:prstGeom>
          <a:noFill/>
          <a:ln w="9525">
            <a:noFill/>
            <a:miter lim="800000"/>
            <a:headEnd/>
            <a:tailEnd/>
          </a:ln>
        </p:spPr>
        <p:txBody>
          <a:bodyPr>
            <a:spAutoFit/>
          </a:bodyPr>
          <a:lstStyle/>
          <a:p>
            <a:r>
              <a:rPr lang="es-ES_tradnl" sz="12000" b="1">
                <a:solidFill>
                  <a:srgbClr val="000000"/>
                </a:solidFill>
                <a:latin typeface="Century" pitchFamily="18" charset="0"/>
                <a:ea typeface="BatangChe" pitchFamily="49" charset="-127"/>
                <a:cs typeface="Aharoni" pitchFamily="2" charset="-79"/>
              </a:rPr>
              <a:t>E</a:t>
            </a:r>
          </a:p>
        </p:txBody>
      </p:sp>
      <p:grpSp>
        <p:nvGrpSpPr>
          <p:cNvPr id="4" name="53 Grupo"/>
          <p:cNvGrpSpPr>
            <a:grpSpLocks/>
          </p:cNvGrpSpPr>
          <p:nvPr/>
        </p:nvGrpSpPr>
        <p:grpSpPr bwMode="auto">
          <a:xfrm>
            <a:off x="1450975" y="726621"/>
            <a:ext cx="5853113" cy="2182813"/>
            <a:chOff x="1450975" y="857250"/>
            <a:chExt cx="5853113" cy="2182813"/>
          </a:xfrm>
        </p:grpSpPr>
        <p:cxnSp>
          <p:nvCxnSpPr>
            <p:cNvPr id="35" name="34 Conector recto"/>
            <p:cNvCxnSpPr/>
            <p:nvPr/>
          </p:nvCxnSpPr>
          <p:spPr>
            <a:xfrm flipV="1">
              <a:off x="1450975" y="1851025"/>
              <a:ext cx="5853113" cy="1189038"/>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flipV="1">
              <a:off x="1455738" y="857250"/>
              <a:ext cx="5848350" cy="2162175"/>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5" name="57 Grupo"/>
          <p:cNvGrpSpPr>
            <a:grpSpLocks/>
          </p:cNvGrpSpPr>
          <p:nvPr/>
        </p:nvGrpSpPr>
        <p:grpSpPr bwMode="auto">
          <a:xfrm>
            <a:off x="1409700" y="2879271"/>
            <a:ext cx="5916613" cy="898525"/>
            <a:chOff x="1409700" y="3009900"/>
            <a:chExt cx="5916613" cy="898525"/>
          </a:xfrm>
        </p:grpSpPr>
        <p:cxnSp>
          <p:nvCxnSpPr>
            <p:cNvPr id="39" name="38 Conector recto"/>
            <p:cNvCxnSpPr/>
            <p:nvPr/>
          </p:nvCxnSpPr>
          <p:spPr>
            <a:xfrm>
              <a:off x="1455738" y="3043238"/>
              <a:ext cx="5859462" cy="865187"/>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1" name="40 Conector recto"/>
            <p:cNvCxnSpPr>
              <a:stCxn id="273437" idx="6"/>
            </p:cNvCxnSpPr>
            <p:nvPr/>
          </p:nvCxnSpPr>
          <p:spPr>
            <a:xfrm>
              <a:off x="1409700" y="3009900"/>
              <a:ext cx="5916613" cy="487363"/>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 name="58 Grupo"/>
          <p:cNvGrpSpPr>
            <a:grpSpLocks/>
          </p:cNvGrpSpPr>
          <p:nvPr/>
        </p:nvGrpSpPr>
        <p:grpSpPr bwMode="auto">
          <a:xfrm>
            <a:off x="5029200" y="3185659"/>
            <a:ext cx="1296988" cy="422275"/>
            <a:chOff x="5029200" y="3316288"/>
            <a:chExt cx="1296988" cy="422275"/>
          </a:xfrm>
        </p:grpSpPr>
        <p:sp>
          <p:nvSpPr>
            <p:cNvPr id="43" name="42 Arco"/>
            <p:cNvSpPr/>
            <p:nvPr/>
          </p:nvSpPr>
          <p:spPr>
            <a:xfrm rot="295357">
              <a:off x="5029200" y="3316288"/>
              <a:ext cx="160338" cy="276225"/>
            </a:xfrm>
            <a:prstGeom prst="arc">
              <a:avLst>
                <a:gd name="adj1" fmla="val 16902910"/>
                <a:gd name="adj2" fmla="val 4646194"/>
              </a:avLst>
            </a:prstGeom>
            <a:ln>
              <a:solidFill>
                <a:srgbClr val="52525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_tradnl" sz="1800">
                <a:solidFill>
                  <a:srgbClr val="000000"/>
                </a:solidFill>
              </a:endParaRPr>
            </a:p>
          </p:txBody>
        </p:sp>
        <p:sp>
          <p:nvSpPr>
            <p:cNvPr id="535582" name="43 CuadroTexto"/>
            <p:cNvSpPr txBox="1">
              <a:spLocks noChangeArrowheads="1"/>
            </p:cNvSpPr>
            <p:nvPr/>
          </p:nvSpPr>
          <p:spPr bwMode="auto">
            <a:xfrm rot="450733">
              <a:off x="5221288" y="3336925"/>
              <a:ext cx="1104900" cy="401638"/>
            </a:xfrm>
            <a:prstGeom prst="rect">
              <a:avLst/>
            </a:prstGeom>
            <a:noFill/>
            <a:ln w="9525">
              <a:noFill/>
              <a:miter lim="800000"/>
              <a:headEnd/>
              <a:tailEnd/>
            </a:ln>
          </p:spPr>
          <p:txBody>
            <a:bodyPr>
              <a:spAutoFit/>
            </a:bodyPr>
            <a:lstStyle/>
            <a:p>
              <a:r>
                <a:rPr lang="el-GR" sz="2000">
                  <a:solidFill>
                    <a:srgbClr val="000000"/>
                  </a:solidFill>
                  <a:cs typeface="Times New Roman" pitchFamily="18" charset="0"/>
                </a:rPr>
                <a:t>α</a:t>
              </a:r>
              <a:r>
                <a:rPr lang="es-ES_tradnl" sz="2000">
                  <a:solidFill>
                    <a:srgbClr val="000000"/>
                  </a:solidFill>
                  <a:cs typeface="Times New Roman" pitchFamily="18" charset="0"/>
                </a:rPr>
                <a:t> &lt; 5’</a:t>
              </a:r>
            </a:p>
          </p:txBody>
        </p:sp>
      </p:grpSp>
      <p:grpSp>
        <p:nvGrpSpPr>
          <p:cNvPr id="7" name="54 Grupo"/>
          <p:cNvGrpSpPr>
            <a:grpSpLocks/>
          </p:cNvGrpSpPr>
          <p:nvPr/>
        </p:nvGrpSpPr>
        <p:grpSpPr bwMode="auto">
          <a:xfrm>
            <a:off x="4189413" y="1615621"/>
            <a:ext cx="1343025" cy="720725"/>
            <a:chOff x="4189413" y="1746250"/>
            <a:chExt cx="1343025" cy="720725"/>
          </a:xfrm>
        </p:grpSpPr>
        <p:sp>
          <p:nvSpPr>
            <p:cNvPr id="42" name="41 Arco"/>
            <p:cNvSpPr/>
            <p:nvPr/>
          </p:nvSpPr>
          <p:spPr>
            <a:xfrm rot="20382673">
              <a:off x="4189413" y="1970088"/>
              <a:ext cx="304800" cy="496887"/>
            </a:xfrm>
            <a:prstGeom prst="arc">
              <a:avLst>
                <a:gd name="adj1" fmla="val 16902910"/>
                <a:gd name="adj2" fmla="val 4646194"/>
              </a:avLst>
            </a:prstGeom>
            <a:ln>
              <a:solidFill>
                <a:srgbClr val="525252"/>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_tradnl" sz="1800">
                <a:solidFill>
                  <a:srgbClr val="000000"/>
                </a:solidFill>
              </a:endParaRPr>
            </a:p>
          </p:txBody>
        </p:sp>
        <p:sp>
          <p:nvSpPr>
            <p:cNvPr id="535580" name="44 CuadroTexto"/>
            <p:cNvSpPr txBox="1">
              <a:spLocks noChangeArrowheads="1"/>
            </p:cNvSpPr>
            <p:nvPr/>
          </p:nvSpPr>
          <p:spPr bwMode="auto">
            <a:xfrm rot="-814075">
              <a:off x="4476750" y="1746250"/>
              <a:ext cx="1055688" cy="523875"/>
            </a:xfrm>
            <a:prstGeom prst="rect">
              <a:avLst/>
            </a:prstGeom>
            <a:noFill/>
            <a:ln w="9525">
              <a:noFill/>
              <a:miter lim="800000"/>
              <a:headEnd/>
              <a:tailEnd/>
            </a:ln>
          </p:spPr>
          <p:txBody>
            <a:bodyPr>
              <a:spAutoFit/>
            </a:bodyPr>
            <a:lstStyle/>
            <a:p>
              <a:r>
                <a:rPr lang="el-GR" sz="2800">
                  <a:solidFill>
                    <a:srgbClr val="000000"/>
                  </a:solidFill>
                  <a:cs typeface="Times New Roman" pitchFamily="18" charset="0"/>
                </a:rPr>
                <a:t>α</a:t>
              </a:r>
              <a:r>
                <a:rPr lang="es-ES_tradnl" sz="2800">
                  <a:solidFill>
                    <a:srgbClr val="000000"/>
                  </a:solidFill>
                  <a:cs typeface="Times New Roman" pitchFamily="18" charset="0"/>
                </a:rPr>
                <a:t> &gt; 5’</a:t>
              </a:r>
            </a:p>
          </p:txBody>
        </p:sp>
      </p:grpSp>
      <p:sp>
        <p:nvSpPr>
          <p:cNvPr id="535569" name="46 CuadroTexto"/>
          <p:cNvSpPr txBox="1">
            <a:spLocks noChangeArrowheads="1"/>
          </p:cNvSpPr>
          <p:nvPr/>
        </p:nvSpPr>
        <p:spPr bwMode="auto">
          <a:xfrm>
            <a:off x="415636" y="5605153"/>
            <a:ext cx="8360229" cy="1077218"/>
          </a:xfrm>
          <a:prstGeom prst="rect">
            <a:avLst/>
          </a:prstGeom>
          <a:solidFill>
            <a:schemeClr val="bg1"/>
          </a:solidFill>
          <a:ln w="9525">
            <a:solidFill>
              <a:schemeClr val="tx1"/>
            </a:solidFill>
            <a:miter lim="800000"/>
            <a:headEnd/>
            <a:tailEnd/>
          </a:ln>
        </p:spPr>
        <p:txBody>
          <a:bodyPr wrap="square">
            <a:spAutoFit/>
          </a:bodyPr>
          <a:lstStyle/>
          <a:p>
            <a:pPr algn="just"/>
            <a:r>
              <a:rPr lang="es-ES_tradnl" sz="1600" dirty="0">
                <a:solidFill>
                  <a:srgbClr val="000000"/>
                </a:solidFill>
                <a:latin typeface="Calibri" pitchFamily="34" charset="0"/>
                <a:cs typeface="Calibri" pitchFamily="34" charset="0"/>
              </a:rPr>
              <a:t>Si la letra más pequeña que puede ver a 6 m de distancia es la </a:t>
            </a:r>
            <a:r>
              <a:rPr lang="es-ES_tradnl" sz="1600" b="1" dirty="0">
                <a:solidFill>
                  <a:srgbClr val="FF0000"/>
                </a:solidFill>
                <a:latin typeface="Calibri" pitchFamily="34" charset="0"/>
                <a:cs typeface="Calibri" pitchFamily="34" charset="0"/>
              </a:rPr>
              <a:t>P</a:t>
            </a:r>
            <a:r>
              <a:rPr lang="es-ES_tradnl" sz="1600" dirty="0">
                <a:solidFill>
                  <a:srgbClr val="000000"/>
                </a:solidFill>
                <a:latin typeface="Calibri" pitchFamily="34" charset="0"/>
                <a:cs typeface="Calibri" pitchFamily="34" charset="0"/>
              </a:rPr>
              <a:t>, significa que a la distancia </a:t>
            </a:r>
            <a:r>
              <a:rPr lang="es-ES_tradnl" sz="1600" b="1" dirty="0">
                <a:solidFill>
                  <a:srgbClr val="FF0000"/>
                </a:solidFill>
                <a:latin typeface="Calibri" pitchFamily="34" charset="0"/>
                <a:cs typeface="Calibri" pitchFamily="34" charset="0"/>
              </a:rPr>
              <a:t>x</a:t>
            </a:r>
            <a:r>
              <a:rPr lang="es-ES_tradnl" sz="1600" dirty="0">
                <a:solidFill>
                  <a:srgbClr val="000000"/>
                </a:solidFill>
                <a:latin typeface="Calibri" pitchFamily="34" charset="0"/>
                <a:cs typeface="Calibri" pitchFamily="34" charset="0"/>
              </a:rPr>
              <a:t> esa letra subtendería un ángulo de 5’ .</a:t>
            </a:r>
          </a:p>
          <a:p>
            <a:pPr algn="just"/>
            <a:r>
              <a:rPr lang="es-ES_tradnl" sz="1600" dirty="0">
                <a:solidFill>
                  <a:srgbClr val="000000"/>
                </a:solidFill>
                <a:latin typeface="Calibri" pitchFamily="34" charset="0"/>
                <a:cs typeface="Calibri" pitchFamily="34" charset="0"/>
              </a:rPr>
              <a:t>O también: que esa letra sería la más pequeña que podría ver una persona que tuviera </a:t>
            </a:r>
            <a:r>
              <a:rPr lang="es-ES_tradnl" sz="1600" b="1" dirty="0">
                <a:solidFill>
                  <a:srgbClr val="000000"/>
                </a:solidFill>
                <a:latin typeface="Calibri" pitchFamily="34" charset="0"/>
                <a:cs typeface="Calibri" pitchFamily="34" charset="0"/>
              </a:rPr>
              <a:t>AV = 1 </a:t>
            </a:r>
            <a:r>
              <a:rPr lang="es-ES_tradnl" sz="1600" dirty="0">
                <a:solidFill>
                  <a:srgbClr val="000000"/>
                </a:solidFill>
                <a:latin typeface="Calibri" pitchFamily="34" charset="0"/>
                <a:cs typeface="Calibri" pitchFamily="34" charset="0"/>
              </a:rPr>
              <a:t>estando situada a la distancia </a:t>
            </a:r>
            <a:r>
              <a:rPr lang="es-ES_tradnl" sz="1600" b="1" dirty="0">
                <a:solidFill>
                  <a:srgbClr val="FF0000"/>
                </a:solidFill>
                <a:latin typeface="Calibri" pitchFamily="34" charset="0"/>
                <a:cs typeface="Calibri" pitchFamily="34" charset="0"/>
              </a:rPr>
              <a:t>x</a:t>
            </a:r>
            <a:r>
              <a:rPr lang="es-ES_tradnl" sz="1600" dirty="0">
                <a:solidFill>
                  <a:srgbClr val="000000"/>
                </a:solidFill>
                <a:latin typeface="Calibri" pitchFamily="34" charset="0"/>
                <a:cs typeface="Calibri" pitchFamily="34" charset="0"/>
              </a:rPr>
              <a:t>.</a:t>
            </a:r>
          </a:p>
        </p:txBody>
      </p:sp>
      <p:sp>
        <p:nvSpPr>
          <p:cNvPr id="535570" name="29 CuadroTexto"/>
          <p:cNvSpPr txBox="1">
            <a:spLocks noChangeArrowheads="1"/>
          </p:cNvSpPr>
          <p:nvPr/>
        </p:nvSpPr>
        <p:spPr bwMode="auto">
          <a:xfrm>
            <a:off x="4318330" y="4761819"/>
            <a:ext cx="623888" cy="368300"/>
          </a:xfrm>
          <a:prstGeom prst="rect">
            <a:avLst/>
          </a:prstGeom>
          <a:noFill/>
          <a:ln w="9525">
            <a:noFill/>
            <a:miter lim="800000"/>
            <a:headEnd/>
            <a:tailEnd/>
          </a:ln>
        </p:spPr>
        <p:txBody>
          <a:bodyPr>
            <a:spAutoFit/>
          </a:bodyPr>
          <a:lstStyle/>
          <a:p>
            <a:r>
              <a:rPr lang="es-ES_tradnl" sz="1800" dirty="0">
                <a:solidFill>
                  <a:srgbClr val="000000"/>
                </a:solidFill>
                <a:latin typeface="Arial" charset="0"/>
                <a:cs typeface="Arial" charset="0"/>
              </a:rPr>
              <a:t>6 m </a:t>
            </a:r>
          </a:p>
        </p:txBody>
      </p:sp>
      <p:grpSp>
        <p:nvGrpSpPr>
          <p:cNvPr id="8" name="53 Grupo"/>
          <p:cNvGrpSpPr>
            <a:grpSpLocks/>
          </p:cNvGrpSpPr>
          <p:nvPr/>
        </p:nvGrpSpPr>
        <p:grpSpPr bwMode="auto">
          <a:xfrm rot="-576948">
            <a:off x="811213" y="2185534"/>
            <a:ext cx="684212" cy="1397000"/>
            <a:chOff x="3737929" y="55503"/>
            <a:chExt cx="684212" cy="1397000"/>
          </a:xfrm>
        </p:grpSpPr>
        <p:sp>
          <p:nvSpPr>
            <p:cNvPr id="47" name="46 Forma libre"/>
            <p:cNvSpPr/>
            <p:nvPr/>
          </p:nvSpPr>
          <p:spPr>
            <a:xfrm>
              <a:off x="3819532" y="253371"/>
              <a:ext cx="407988" cy="908050"/>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ysClr val="window" lastClr="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Calibri"/>
              </a:endParaRPr>
            </a:p>
          </p:txBody>
        </p:sp>
        <p:grpSp>
          <p:nvGrpSpPr>
            <p:cNvPr id="535573" name="Group 2"/>
            <p:cNvGrpSpPr>
              <a:grpSpLocks/>
            </p:cNvGrpSpPr>
            <p:nvPr/>
          </p:nvGrpSpPr>
          <p:grpSpPr bwMode="auto">
            <a:xfrm rot="713450">
              <a:off x="3737929" y="55503"/>
              <a:ext cx="684212" cy="1397000"/>
              <a:chOff x="1588" y="1253"/>
              <a:chExt cx="734" cy="1499"/>
            </a:xfrm>
          </p:grpSpPr>
          <p:sp>
            <p:nvSpPr>
              <p:cNvPr id="49" name="Freeform 3"/>
              <p:cNvSpPr>
                <a:spLocks/>
              </p:cNvSpPr>
              <p:nvPr/>
            </p:nvSpPr>
            <p:spPr bwMode="auto">
              <a:xfrm>
                <a:off x="1665" y="1213"/>
                <a:ext cx="272" cy="750"/>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sp>
            <p:nvSpPr>
              <p:cNvPr id="50" name="Arc 4"/>
              <p:cNvSpPr>
                <a:spLocks/>
              </p:cNvSpPr>
              <p:nvPr/>
            </p:nvSpPr>
            <p:spPr bwMode="auto">
              <a:xfrm rot="2744521">
                <a:off x="1583" y="1624"/>
                <a:ext cx="743" cy="734"/>
              </a:xfrm>
              <a:custGeom>
                <a:avLst/>
                <a:gdLst>
                  <a:gd name="T0" fmla="*/ 0 w 21592"/>
                  <a:gd name="T1" fmla="*/ 0 h 21600"/>
                  <a:gd name="T2" fmla="*/ 26 w 21592"/>
                  <a:gd name="T3" fmla="*/ 24 h 21600"/>
                  <a:gd name="T4" fmla="*/ 0 w 21592"/>
                  <a:gd name="T5" fmla="*/ 25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ysClr val="windowText" lastClr="000000"/>
                </a:solidFill>
                <a:round/>
                <a:headEnd/>
                <a:tailEnd/>
              </a:ln>
            </p:spPr>
            <p:txBody>
              <a:bodyPr wrap="none" anchor="ctr"/>
              <a:lstStyle/>
              <a:p>
                <a:pPr fontAlgn="auto">
                  <a:spcBef>
                    <a:spcPts val="0"/>
                  </a:spcBef>
                  <a:spcAft>
                    <a:spcPts val="0"/>
                  </a:spcAft>
                  <a:defRPr/>
                </a:pPr>
                <a:endParaRPr lang="es-ES_tradnl" sz="1800" kern="0">
                  <a:solidFill>
                    <a:srgbClr val="000000"/>
                  </a:solidFill>
                  <a:latin typeface="Times New Roman"/>
                </a:endParaRPr>
              </a:p>
            </p:txBody>
          </p:sp>
          <p:sp>
            <p:nvSpPr>
              <p:cNvPr id="51" name="Oval 5"/>
              <p:cNvSpPr>
                <a:spLocks noChangeArrowheads="1"/>
              </p:cNvSpPr>
              <p:nvPr/>
            </p:nvSpPr>
            <p:spPr bwMode="auto">
              <a:xfrm>
                <a:off x="1968" y="1673"/>
                <a:ext cx="174" cy="484"/>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52" name="Oval 6"/>
              <p:cNvSpPr>
                <a:spLocks noChangeArrowheads="1"/>
              </p:cNvSpPr>
              <p:nvPr/>
            </p:nvSpPr>
            <p:spPr bwMode="auto">
              <a:xfrm>
                <a:off x="2063" y="1816"/>
                <a:ext cx="97" cy="273"/>
              </a:xfrm>
              <a:prstGeom prst="ellipse">
                <a:avLst/>
              </a:prstGeom>
              <a:solidFill>
                <a:sysClr val="windowText" lastClr="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53" name="Freeform 7"/>
              <p:cNvSpPr>
                <a:spLocks/>
              </p:cNvSpPr>
              <p:nvPr/>
            </p:nvSpPr>
            <p:spPr bwMode="auto">
              <a:xfrm flipV="1">
                <a:off x="1700" y="2002"/>
                <a:ext cx="271" cy="750"/>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grpSp>
      </p:grpSp>
      <p:cxnSp>
        <p:nvCxnSpPr>
          <p:cNvPr id="44" name="43 Conector recto"/>
          <p:cNvCxnSpPr/>
          <p:nvPr/>
        </p:nvCxnSpPr>
        <p:spPr>
          <a:xfrm>
            <a:off x="7413914" y="4987636"/>
            <a:ext cx="0" cy="26125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2000"/>
                                        <p:tgtEl>
                                          <p:spTgt spid="4"/>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2000"/>
                                        <p:tgtEl>
                                          <p:spTgt spid="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wipe(left)">
                                      <p:cBhvr>
                                        <p:cTn id="20" dur="2000"/>
                                        <p:tgtEl>
                                          <p:spTgt spid="2"/>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2000"/>
                                        <p:tgtEl>
                                          <p:spTgt spid="3"/>
                                        </p:tgtEl>
                                      </p:cBhvr>
                                    </p:animEffect>
                                  </p:childTnLst>
                                </p:cTn>
                              </p:par>
                            </p:childTnLst>
                          </p:cTn>
                        </p:par>
                      </p:childTnLst>
                    </p:cTn>
                  </p:par>
                  <p:par>
                    <p:cTn id="25" fill="hold">
                      <p:stCondLst>
                        <p:cond delay="indefinite"/>
                      </p:stCondLst>
                      <p:childTnLst>
                        <p:par>
                          <p:cTn id="26" fill="hold">
                            <p:stCondLst>
                              <p:cond delay="0"/>
                            </p:stCondLst>
                            <p:childTnLst>
                              <p:par>
                                <p:cTn id="27" presetID="22" presetClass="entr" presetSubtype="8"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animEffect transition="in" filter="wipe(left)">
                                      <p:cBhvr>
                                        <p:cTn id="29" dur="2000"/>
                                        <p:tgtEl>
                                          <p:spTgt spid="5"/>
                                        </p:tgtEl>
                                      </p:cBhvr>
                                    </p:animEffect>
                                  </p:childTnLst>
                                </p:cTn>
                              </p:par>
                            </p:childTnLst>
                          </p:cTn>
                        </p:par>
                        <p:par>
                          <p:cTn id="30" fill="hold">
                            <p:stCondLst>
                              <p:cond delay="2000"/>
                            </p:stCondLst>
                            <p:childTnLst>
                              <p:par>
                                <p:cTn id="31" presetID="10" presetClass="entr" presetSubtype="0"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fade">
                                      <p:cBhvr>
                                        <p:cTn id="33"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4.xml><?xml version="1.0" encoding="utf-8"?>
<p:sld xmlns:a="http://schemas.openxmlformats.org/drawingml/2006/main" xmlns:r="http://schemas.openxmlformats.org/officeDocument/2006/relationships" xmlns:p="http://schemas.openxmlformats.org/presentationml/2006/main">
  <p:cSld>
    <p:bg>
      <p:bgPr>
        <a:solidFill>
          <a:srgbClr val="002060"/>
        </a:solidFill>
        <a:effectLst/>
      </p:bgPr>
    </p:bg>
    <p:spTree>
      <p:nvGrpSpPr>
        <p:cNvPr id="1" name=""/>
        <p:cNvGrpSpPr/>
        <p:nvPr/>
      </p:nvGrpSpPr>
      <p:grpSpPr>
        <a:xfrm>
          <a:off x="0" y="0"/>
          <a:ext cx="0" cy="0"/>
          <a:chOff x="0" y="0"/>
          <a:chExt cx="0" cy="0"/>
        </a:xfrm>
      </p:grpSpPr>
      <p:sp>
        <p:nvSpPr>
          <p:cNvPr id="532482" name="15 CuadroTexto"/>
          <p:cNvSpPr txBox="1">
            <a:spLocks noChangeArrowheads="1"/>
          </p:cNvSpPr>
          <p:nvPr/>
        </p:nvSpPr>
        <p:spPr bwMode="auto">
          <a:xfrm>
            <a:off x="2381766" y="2169556"/>
            <a:ext cx="4019034" cy="1446550"/>
          </a:xfrm>
          <a:prstGeom prst="rect">
            <a:avLst/>
          </a:prstGeom>
          <a:noFill/>
          <a:ln w="9525">
            <a:noFill/>
            <a:miter lim="800000"/>
            <a:headEnd/>
            <a:tailEnd/>
          </a:ln>
        </p:spPr>
        <p:txBody>
          <a:bodyPr wrap="square">
            <a:spAutoFit/>
          </a:bodyPr>
          <a:lstStyle/>
          <a:p>
            <a:pPr algn="ctr"/>
            <a:r>
              <a:rPr lang="es-ES_tradnl" sz="4400" b="1" dirty="0" smtClean="0">
                <a:solidFill>
                  <a:srgbClr val="FFFFFF"/>
                </a:solidFill>
                <a:latin typeface="Calibri" pitchFamily="34" charset="0"/>
                <a:cs typeface="Calibri" pitchFamily="34" charset="0"/>
              </a:rPr>
              <a:t>Ejemplos de Agudeza Visual </a:t>
            </a:r>
            <a:endParaRPr lang="es-ES_tradnl" sz="4400" dirty="0">
              <a:solidFill>
                <a:srgbClr val="0000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8" name="37 Rectángulo"/>
          <p:cNvSpPr/>
          <p:nvPr/>
        </p:nvSpPr>
        <p:spPr>
          <a:xfrm>
            <a:off x="273133" y="605642"/>
            <a:ext cx="8605756" cy="4797631"/>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43" name="42 Rectángulo"/>
          <p:cNvSpPr/>
          <p:nvPr/>
        </p:nvSpPr>
        <p:spPr>
          <a:xfrm>
            <a:off x="4298950" y="1520372"/>
            <a:ext cx="641350" cy="2754313"/>
          </a:xfrm>
          <a:prstGeom prst="rect">
            <a:avLst/>
          </a:prstGeom>
          <a:solidFill>
            <a:srgbClr val="BBE0E3"/>
          </a:solidFill>
          <a:ln w="25400" cap="flat" cmpd="sng" algn="ctr">
            <a:solidFill>
              <a:srgbClr val="BBE0E3">
                <a:shade val="50000"/>
              </a:srgbClr>
            </a:solidFill>
            <a:prstDash val="solid"/>
          </a:ln>
          <a:effectLst/>
        </p:spPr>
        <p:txBody>
          <a:bodyPr anchor="ctr"/>
          <a:lstStyle/>
          <a:p>
            <a:pPr algn="ctr" fontAlgn="auto">
              <a:spcBef>
                <a:spcPts val="0"/>
              </a:spcBef>
              <a:spcAft>
                <a:spcPts val="0"/>
              </a:spcAft>
              <a:defRPr/>
            </a:pPr>
            <a:endParaRPr lang="es-ES_tradnl" sz="1800" kern="0">
              <a:solidFill>
                <a:srgbClr val="FFFFFF"/>
              </a:solidFill>
              <a:latin typeface="Arial"/>
            </a:endParaRPr>
          </a:p>
        </p:txBody>
      </p:sp>
      <p:cxnSp>
        <p:nvCxnSpPr>
          <p:cNvPr id="13" name="12 Conector recto"/>
          <p:cNvCxnSpPr/>
          <p:nvPr/>
        </p:nvCxnSpPr>
        <p:spPr bwMode="auto">
          <a:xfrm>
            <a:off x="1533525" y="2909435"/>
            <a:ext cx="2990850" cy="0"/>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bwMode="auto">
          <a:xfrm flipV="1">
            <a:off x="1533525" y="2541135"/>
            <a:ext cx="2986088" cy="368300"/>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sp>
        <p:nvSpPr>
          <p:cNvPr id="536582" name="22 CuadroTexto"/>
          <p:cNvSpPr txBox="1">
            <a:spLocks noChangeArrowheads="1"/>
          </p:cNvSpPr>
          <p:nvPr/>
        </p:nvSpPr>
        <p:spPr bwMode="auto">
          <a:xfrm>
            <a:off x="3323669" y="791092"/>
            <a:ext cx="2898775" cy="522287"/>
          </a:xfrm>
          <a:prstGeom prst="rect">
            <a:avLst/>
          </a:prstGeom>
          <a:solidFill>
            <a:schemeClr val="bg1"/>
          </a:solidFill>
          <a:ln w="9525">
            <a:solidFill>
              <a:schemeClr val="tx1"/>
            </a:solidFill>
            <a:miter lim="800000"/>
            <a:headEnd/>
            <a:tailEnd/>
          </a:ln>
        </p:spPr>
        <p:txBody>
          <a:bodyPr>
            <a:spAutoFit/>
          </a:bodyPr>
          <a:lstStyle/>
          <a:p>
            <a:r>
              <a:rPr lang="es-ES_tradnl" sz="2800" b="1">
                <a:solidFill>
                  <a:srgbClr val="000000"/>
                </a:solidFill>
                <a:latin typeface="Arial" charset="0"/>
                <a:cs typeface="Arial" charset="0"/>
              </a:rPr>
              <a:t>A.V. = 1 = 6/6 </a:t>
            </a:r>
          </a:p>
        </p:txBody>
      </p:sp>
      <p:grpSp>
        <p:nvGrpSpPr>
          <p:cNvPr id="2" name="53 Grupo"/>
          <p:cNvGrpSpPr>
            <a:grpSpLocks/>
          </p:cNvGrpSpPr>
          <p:nvPr/>
        </p:nvGrpSpPr>
        <p:grpSpPr bwMode="auto">
          <a:xfrm rot="-576948">
            <a:off x="811213" y="2185535"/>
            <a:ext cx="684212" cy="1397000"/>
            <a:chOff x="3737929" y="55503"/>
            <a:chExt cx="684212" cy="1397000"/>
          </a:xfrm>
        </p:grpSpPr>
        <p:sp>
          <p:nvSpPr>
            <p:cNvPr id="47" name="46 Forma libre"/>
            <p:cNvSpPr/>
            <p:nvPr/>
          </p:nvSpPr>
          <p:spPr>
            <a:xfrm>
              <a:off x="3819532" y="253371"/>
              <a:ext cx="407988" cy="908050"/>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ysClr val="window" lastClr="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Calibri"/>
              </a:endParaRPr>
            </a:p>
          </p:txBody>
        </p:sp>
        <p:grpSp>
          <p:nvGrpSpPr>
            <p:cNvPr id="536597" name="Group 2"/>
            <p:cNvGrpSpPr>
              <a:grpSpLocks/>
            </p:cNvGrpSpPr>
            <p:nvPr/>
          </p:nvGrpSpPr>
          <p:grpSpPr bwMode="auto">
            <a:xfrm rot="713450">
              <a:off x="3737929" y="55503"/>
              <a:ext cx="684212" cy="1397000"/>
              <a:chOff x="1588" y="1253"/>
              <a:chExt cx="734" cy="1499"/>
            </a:xfrm>
          </p:grpSpPr>
          <p:sp>
            <p:nvSpPr>
              <p:cNvPr id="49" name="Freeform 3"/>
              <p:cNvSpPr>
                <a:spLocks/>
              </p:cNvSpPr>
              <p:nvPr/>
            </p:nvSpPr>
            <p:spPr bwMode="auto">
              <a:xfrm>
                <a:off x="1665" y="1213"/>
                <a:ext cx="272" cy="750"/>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sp>
            <p:nvSpPr>
              <p:cNvPr id="50" name="Arc 4"/>
              <p:cNvSpPr>
                <a:spLocks/>
              </p:cNvSpPr>
              <p:nvPr/>
            </p:nvSpPr>
            <p:spPr bwMode="auto">
              <a:xfrm rot="2744521">
                <a:off x="1583" y="1624"/>
                <a:ext cx="743" cy="734"/>
              </a:xfrm>
              <a:custGeom>
                <a:avLst/>
                <a:gdLst>
                  <a:gd name="T0" fmla="*/ 0 w 21592"/>
                  <a:gd name="T1" fmla="*/ 0 h 21600"/>
                  <a:gd name="T2" fmla="*/ 26 w 21592"/>
                  <a:gd name="T3" fmla="*/ 24 h 21600"/>
                  <a:gd name="T4" fmla="*/ 0 w 21592"/>
                  <a:gd name="T5" fmla="*/ 25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ysClr val="windowText" lastClr="000000"/>
                </a:solidFill>
                <a:round/>
                <a:headEnd/>
                <a:tailEnd/>
              </a:ln>
            </p:spPr>
            <p:txBody>
              <a:bodyPr wrap="none" anchor="ctr"/>
              <a:lstStyle/>
              <a:p>
                <a:pPr fontAlgn="auto">
                  <a:spcBef>
                    <a:spcPts val="0"/>
                  </a:spcBef>
                  <a:spcAft>
                    <a:spcPts val="0"/>
                  </a:spcAft>
                  <a:defRPr/>
                </a:pPr>
                <a:endParaRPr lang="es-ES_tradnl" sz="1800" kern="0">
                  <a:solidFill>
                    <a:srgbClr val="000000"/>
                  </a:solidFill>
                  <a:latin typeface="Times New Roman"/>
                </a:endParaRPr>
              </a:p>
            </p:txBody>
          </p:sp>
          <p:sp>
            <p:nvSpPr>
              <p:cNvPr id="51" name="Oval 5"/>
              <p:cNvSpPr>
                <a:spLocks noChangeArrowheads="1"/>
              </p:cNvSpPr>
              <p:nvPr/>
            </p:nvSpPr>
            <p:spPr bwMode="auto">
              <a:xfrm>
                <a:off x="1968" y="1673"/>
                <a:ext cx="174" cy="484"/>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52" name="Oval 6"/>
              <p:cNvSpPr>
                <a:spLocks noChangeArrowheads="1"/>
              </p:cNvSpPr>
              <p:nvPr/>
            </p:nvSpPr>
            <p:spPr bwMode="auto">
              <a:xfrm>
                <a:off x="2063" y="1816"/>
                <a:ext cx="97" cy="273"/>
              </a:xfrm>
              <a:prstGeom prst="ellipse">
                <a:avLst/>
              </a:prstGeom>
              <a:solidFill>
                <a:sysClr val="windowText" lastClr="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53" name="Freeform 7"/>
              <p:cNvSpPr>
                <a:spLocks/>
              </p:cNvSpPr>
              <p:nvPr/>
            </p:nvSpPr>
            <p:spPr bwMode="auto">
              <a:xfrm flipV="1">
                <a:off x="1700" y="2002"/>
                <a:ext cx="271" cy="750"/>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grpSp>
      </p:grpSp>
      <p:grpSp>
        <p:nvGrpSpPr>
          <p:cNvPr id="4" name="35 Grupo"/>
          <p:cNvGrpSpPr>
            <a:grpSpLocks/>
          </p:cNvGrpSpPr>
          <p:nvPr/>
        </p:nvGrpSpPr>
        <p:grpSpPr bwMode="auto">
          <a:xfrm>
            <a:off x="3209925" y="2568122"/>
            <a:ext cx="1266825" cy="463550"/>
            <a:chOff x="3400279" y="2675577"/>
            <a:chExt cx="1266910" cy="463427"/>
          </a:xfrm>
        </p:grpSpPr>
        <p:sp>
          <p:nvSpPr>
            <p:cNvPr id="17" name="16 Arco"/>
            <p:cNvSpPr/>
            <p:nvPr/>
          </p:nvSpPr>
          <p:spPr bwMode="auto">
            <a:xfrm>
              <a:off x="3400279" y="2742234"/>
              <a:ext cx="247667" cy="396770"/>
            </a:xfrm>
            <a:prstGeom prst="arc">
              <a:avLst>
                <a:gd name="adj1" fmla="val 17709383"/>
                <a:gd name="adj2" fmla="val 2440670"/>
              </a:avLst>
            </a:prstGeom>
            <a:ln>
              <a:solidFill>
                <a:srgbClr val="525252"/>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36595" name="17 CuadroTexto"/>
            <p:cNvSpPr txBox="1">
              <a:spLocks noChangeArrowheads="1"/>
            </p:cNvSpPr>
            <p:nvPr/>
          </p:nvSpPr>
          <p:spPr bwMode="auto">
            <a:xfrm>
              <a:off x="3611502" y="2675577"/>
              <a:ext cx="1055687" cy="400110"/>
            </a:xfrm>
            <a:prstGeom prst="rect">
              <a:avLst/>
            </a:prstGeom>
            <a:noFill/>
            <a:ln w="9525">
              <a:noFill/>
              <a:miter lim="800000"/>
              <a:headEnd/>
              <a:tailEnd/>
            </a:ln>
          </p:spPr>
          <p:txBody>
            <a:bodyPr>
              <a:spAutoFit/>
            </a:bodyPr>
            <a:lstStyle/>
            <a:p>
              <a:r>
                <a:rPr lang="el-GR" sz="2000" b="1">
                  <a:solidFill>
                    <a:srgbClr val="009E47"/>
                  </a:solidFill>
                  <a:latin typeface="Calibri" pitchFamily="34" charset="0"/>
                  <a:cs typeface="Times New Roman" pitchFamily="18" charset="0"/>
                </a:rPr>
                <a:t>α</a:t>
              </a:r>
              <a:r>
                <a:rPr lang="es-ES_tradnl" sz="2000" b="1">
                  <a:solidFill>
                    <a:srgbClr val="009E47"/>
                  </a:solidFill>
                  <a:latin typeface="Calibri" pitchFamily="34" charset="0"/>
                  <a:cs typeface="Times New Roman" pitchFamily="18" charset="0"/>
                </a:rPr>
                <a:t> = 5’</a:t>
              </a:r>
            </a:p>
          </p:txBody>
        </p:sp>
      </p:grpSp>
      <p:sp>
        <p:nvSpPr>
          <p:cNvPr id="536585" name="15 CuadroTexto"/>
          <p:cNvSpPr txBox="1">
            <a:spLocks noChangeArrowheads="1"/>
          </p:cNvSpPr>
          <p:nvPr/>
        </p:nvSpPr>
        <p:spPr bwMode="auto">
          <a:xfrm>
            <a:off x="4287838" y="2382385"/>
            <a:ext cx="885825" cy="676275"/>
          </a:xfrm>
          <a:prstGeom prst="rect">
            <a:avLst/>
          </a:prstGeom>
          <a:noFill/>
          <a:ln w="9525">
            <a:noFill/>
            <a:miter lim="800000"/>
            <a:headEnd/>
            <a:tailEnd/>
          </a:ln>
        </p:spPr>
        <p:txBody>
          <a:bodyPr>
            <a:spAutoFit/>
          </a:bodyPr>
          <a:lstStyle/>
          <a:p>
            <a:r>
              <a:rPr lang="es-ES_tradnl" sz="3800" b="1">
                <a:solidFill>
                  <a:srgbClr val="FF0000"/>
                </a:solidFill>
                <a:latin typeface="Century" pitchFamily="18" charset="0"/>
                <a:ea typeface="BatangChe" pitchFamily="49" charset="-127"/>
                <a:cs typeface="Aharoni" pitchFamily="2" charset="-79"/>
              </a:rPr>
              <a:t>P</a:t>
            </a:r>
          </a:p>
        </p:txBody>
      </p:sp>
      <p:grpSp>
        <p:nvGrpSpPr>
          <p:cNvPr id="536586" name="30 Grupo"/>
          <p:cNvGrpSpPr>
            <a:grpSpLocks/>
          </p:cNvGrpSpPr>
          <p:nvPr/>
        </p:nvGrpSpPr>
        <p:grpSpPr bwMode="auto">
          <a:xfrm>
            <a:off x="1436688" y="4346122"/>
            <a:ext cx="3100387" cy="392113"/>
            <a:chOff x="1436914" y="3752417"/>
            <a:chExt cx="3099460" cy="392071"/>
          </a:xfrm>
        </p:grpSpPr>
        <p:sp>
          <p:nvSpPr>
            <p:cNvPr id="536592" name="29 CuadroTexto"/>
            <p:cNvSpPr txBox="1">
              <a:spLocks noChangeArrowheads="1"/>
            </p:cNvSpPr>
            <p:nvPr/>
          </p:nvSpPr>
          <p:spPr bwMode="auto">
            <a:xfrm>
              <a:off x="2857665" y="3752417"/>
              <a:ext cx="623888" cy="368300"/>
            </a:xfrm>
            <a:prstGeom prst="rect">
              <a:avLst/>
            </a:prstGeom>
            <a:noFill/>
            <a:ln w="9525">
              <a:noFill/>
              <a:miter lim="800000"/>
              <a:headEnd/>
              <a:tailEnd/>
            </a:ln>
          </p:spPr>
          <p:txBody>
            <a:bodyPr>
              <a:spAutoFit/>
            </a:bodyPr>
            <a:lstStyle/>
            <a:p>
              <a:r>
                <a:rPr lang="es-ES_tradnl" sz="1800">
                  <a:solidFill>
                    <a:srgbClr val="000000"/>
                  </a:solidFill>
                  <a:latin typeface="Arial" charset="0"/>
                  <a:cs typeface="Arial" charset="0"/>
                </a:rPr>
                <a:t>6 m </a:t>
              </a:r>
            </a:p>
          </p:txBody>
        </p:sp>
        <p:cxnSp>
          <p:nvCxnSpPr>
            <p:cNvPr id="44" name="43 Conector recto de flecha"/>
            <p:cNvCxnSpPr/>
            <p:nvPr/>
          </p:nvCxnSpPr>
          <p:spPr>
            <a:xfrm>
              <a:off x="1436914" y="4144488"/>
              <a:ext cx="3099460" cy="0"/>
            </a:xfrm>
            <a:prstGeom prst="straightConnector1">
              <a:avLst/>
            </a:prstGeom>
            <a:ln>
              <a:solidFill>
                <a:srgbClr val="002060"/>
              </a:solidFill>
              <a:headEnd type="stealth" w="lg" len="lg"/>
              <a:tailEnd type="stealth" w="lg" len="lg"/>
            </a:ln>
          </p:spPr>
          <p:style>
            <a:lnRef idx="1">
              <a:schemeClr val="accent1"/>
            </a:lnRef>
            <a:fillRef idx="0">
              <a:schemeClr val="accent1"/>
            </a:fillRef>
            <a:effectRef idx="0">
              <a:schemeClr val="accent1"/>
            </a:effectRef>
            <a:fontRef idx="minor">
              <a:schemeClr val="tx1"/>
            </a:fontRef>
          </p:style>
        </p:cxnSp>
      </p:grpSp>
      <p:cxnSp>
        <p:nvCxnSpPr>
          <p:cNvPr id="45" name="44 Conector recto"/>
          <p:cNvCxnSpPr/>
          <p:nvPr/>
        </p:nvCxnSpPr>
        <p:spPr>
          <a:xfrm>
            <a:off x="4527550" y="4358822"/>
            <a:ext cx="0" cy="9017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3" name="32 Conector recto"/>
          <p:cNvCxnSpPr/>
          <p:nvPr/>
        </p:nvCxnSpPr>
        <p:spPr>
          <a:xfrm>
            <a:off x="1439863" y="3184072"/>
            <a:ext cx="0" cy="201771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6589" name="23 CuadroTexto"/>
          <p:cNvSpPr txBox="1">
            <a:spLocks noChangeArrowheads="1"/>
          </p:cNvSpPr>
          <p:nvPr/>
        </p:nvSpPr>
        <p:spPr bwMode="auto">
          <a:xfrm>
            <a:off x="4325938" y="3101522"/>
            <a:ext cx="887412" cy="523875"/>
          </a:xfrm>
          <a:prstGeom prst="rect">
            <a:avLst/>
          </a:prstGeom>
          <a:noFill/>
          <a:ln w="9525">
            <a:noFill/>
            <a:miter lim="800000"/>
            <a:headEnd/>
            <a:tailEnd/>
          </a:ln>
        </p:spPr>
        <p:txBody>
          <a:bodyPr>
            <a:spAutoFit/>
          </a:bodyPr>
          <a:lstStyle/>
          <a:p>
            <a:r>
              <a:rPr lang="es-ES_tradnl" sz="2800" b="1">
                <a:solidFill>
                  <a:srgbClr val="000000"/>
                </a:solidFill>
                <a:latin typeface="Century" pitchFamily="18" charset="0"/>
                <a:ea typeface="BatangChe" pitchFamily="49" charset="-127"/>
                <a:cs typeface="Aharoni" pitchFamily="2" charset="-79"/>
              </a:rPr>
              <a:t>Z</a:t>
            </a:r>
          </a:p>
        </p:txBody>
      </p:sp>
      <p:sp>
        <p:nvSpPr>
          <p:cNvPr id="536590" name="26 CuadroTexto"/>
          <p:cNvSpPr txBox="1">
            <a:spLocks noChangeArrowheads="1"/>
          </p:cNvSpPr>
          <p:nvPr/>
        </p:nvSpPr>
        <p:spPr bwMode="auto">
          <a:xfrm>
            <a:off x="4338638" y="3655560"/>
            <a:ext cx="885825" cy="400050"/>
          </a:xfrm>
          <a:prstGeom prst="rect">
            <a:avLst/>
          </a:prstGeom>
          <a:noFill/>
          <a:ln w="9525">
            <a:noFill/>
            <a:miter lim="800000"/>
            <a:headEnd/>
            <a:tailEnd/>
          </a:ln>
        </p:spPr>
        <p:txBody>
          <a:bodyPr>
            <a:spAutoFit/>
          </a:bodyPr>
          <a:lstStyle/>
          <a:p>
            <a:r>
              <a:rPr lang="es-ES_tradnl" sz="2000" b="1">
                <a:solidFill>
                  <a:srgbClr val="000000"/>
                </a:solidFill>
                <a:latin typeface="Century" pitchFamily="18" charset="0"/>
                <a:ea typeface="BatangChe" pitchFamily="49" charset="-127"/>
                <a:cs typeface="Aharoni" pitchFamily="2" charset="-79"/>
              </a:rPr>
              <a:t>D</a:t>
            </a:r>
          </a:p>
        </p:txBody>
      </p:sp>
      <p:sp>
        <p:nvSpPr>
          <p:cNvPr id="536591" name="27 CuadroTexto"/>
          <p:cNvSpPr txBox="1">
            <a:spLocks noChangeArrowheads="1"/>
          </p:cNvSpPr>
          <p:nvPr/>
        </p:nvSpPr>
        <p:spPr bwMode="auto">
          <a:xfrm>
            <a:off x="4270375" y="1542597"/>
            <a:ext cx="887413" cy="831850"/>
          </a:xfrm>
          <a:prstGeom prst="rect">
            <a:avLst/>
          </a:prstGeom>
          <a:noFill/>
          <a:ln w="9525">
            <a:noFill/>
            <a:miter lim="800000"/>
            <a:headEnd/>
            <a:tailEnd/>
          </a:ln>
        </p:spPr>
        <p:txBody>
          <a:bodyPr>
            <a:spAutoFit/>
          </a:bodyPr>
          <a:lstStyle/>
          <a:p>
            <a:r>
              <a:rPr lang="es-ES_tradnl" sz="4800" b="1">
                <a:solidFill>
                  <a:srgbClr val="000000"/>
                </a:solidFill>
                <a:latin typeface="Century" pitchFamily="18" charset="0"/>
                <a:ea typeface="BatangChe" pitchFamily="49" charset="-127"/>
                <a:cs typeface="Aharoni" pitchFamily="2" charset="-79"/>
              </a:rPr>
              <a:t>E</a:t>
            </a:r>
          </a:p>
        </p:txBody>
      </p:sp>
      <p:sp>
        <p:nvSpPr>
          <p:cNvPr id="27" name="26 CuadroTexto"/>
          <p:cNvSpPr txBox="1"/>
          <p:nvPr/>
        </p:nvSpPr>
        <p:spPr>
          <a:xfrm>
            <a:off x="273132" y="5854535"/>
            <a:ext cx="8585860" cy="338554"/>
          </a:xfrm>
          <a:prstGeom prst="rect">
            <a:avLst/>
          </a:prstGeom>
          <a:solidFill>
            <a:schemeClr val="bg1"/>
          </a:solidFill>
          <a:ln>
            <a:solidFill>
              <a:schemeClr val="tx1"/>
            </a:solidFill>
          </a:ln>
        </p:spPr>
        <p:txBody>
          <a:bodyPr wrap="square" rtlCol="0">
            <a:spAutoFit/>
          </a:bodyPr>
          <a:lstStyle/>
          <a:p>
            <a:pPr algn="ctr"/>
            <a:r>
              <a:rPr lang="es-ES_tradnl" sz="1600" dirty="0" smtClean="0">
                <a:latin typeface="Calibri" pitchFamily="34" charset="0"/>
                <a:cs typeface="Calibri" pitchFamily="34" charset="0"/>
              </a:rPr>
              <a:t>Una persona que tenga </a:t>
            </a:r>
            <a:r>
              <a:rPr lang="es-ES_tradnl" sz="1600" b="1" dirty="0" smtClean="0">
                <a:latin typeface="Calibri" pitchFamily="34" charset="0"/>
                <a:cs typeface="Calibri" pitchFamily="34" charset="0"/>
              </a:rPr>
              <a:t>AV = 1 </a:t>
            </a:r>
            <a:r>
              <a:rPr lang="es-ES_tradnl" sz="1600" dirty="0" smtClean="0">
                <a:latin typeface="Calibri" pitchFamily="34" charset="0"/>
                <a:cs typeface="Calibri" pitchFamily="34" charset="0"/>
              </a:rPr>
              <a:t>es capaz de distinguir una letra bajo un ángulo de </a:t>
            </a:r>
            <a:r>
              <a:rPr lang="es-ES_tradnl" sz="1600" b="1" dirty="0" smtClean="0">
                <a:latin typeface="Calibri" pitchFamily="34" charset="0"/>
                <a:cs typeface="Calibri" pitchFamily="34" charset="0"/>
              </a:rPr>
              <a:t>5’</a:t>
            </a:r>
            <a:r>
              <a:rPr lang="es-ES_tradnl" sz="1600" dirty="0" smtClean="0">
                <a:latin typeface="Calibri" pitchFamily="34" charset="0"/>
                <a:cs typeface="Calibri" pitchFamily="34" charset="0"/>
              </a:rPr>
              <a:t> a </a:t>
            </a:r>
            <a:r>
              <a:rPr lang="es-ES_tradnl" sz="1600" b="1" dirty="0" smtClean="0">
                <a:latin typeface="Calibri" pitchFamily="34" charset="0"/>
                <a:cs typeface="Calibri" pitchFamily="34" charset="0"/>
              </a:rPr>
              <a:t>6 m </a:t>
            </a:r>
            <a:r>
              <a:rPr lang="es-ES_tradnl" sz="1600" dirty="0" smtClean="0">
                <a:latin typeface="Calibri" pitchFamily="34" charset="0"/>
                <a:cs typeface="Calibri" pitchFamily="34" charset="0"/>
              </a:rPr>
              <a:t>de distancia. </a:t>
            </a:r>
            <a:endParaRPr lang="es-ES_tradnl" sz="1600" dirty="0">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8" name="37 Rectángulo"/>
          <p:cNvSpPr/>
          <p:nvPr/>
        </p:nvSpPr>
        <p:spPr>
          <a:xfrm>
            <a:off x="368135" y="510639"/>
            <a:ext cx="8510753" cy="559327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sp>
        <p:nvSpPr>
          <p:cNvPr id="537603" name="22 CuadroTexto"/>
          <p:cNvSpPr txBox="1">
            <a:spLocks noChangeArrowheads="1"/>
          </p:cNvSpPr>
          <p:nvPr/>
        </p:nvSpPr>
        <p:spPr bwMode="auto">
          <a:xfrm>
            <a:off x="3109913" y="862013"/>
            <a:ext cx="2898775" cy="523875"/>
          </a:xfrm>
          <a:prstGeom prst="rect">
            <a:avLst/>
          </a:prstGeom>
          <a:solidFill>
            <a:schemeClr val="bg1"/>
          </a:solidFill>
          <a:ln w="9525">
            <a:solidFill>
              <a:schemeClr val="tx1"/>
            </a:solidFill>
            <a:miter lim="800000"/>
            <a:headEnd/>
            <a:tailEnd/>
          </a:ln>
        </p:spPr>
        <p:txBody>
          <a:bodyPr>
            <a:spAutoFit/>
          </a:bodyPr>
          <a:lstStyle/>
          <a:p>
            <a:r>
              <a:rPr lang="es-ES_tradnl" sz="2800" b="1">
                <a:solidFill>
                  <a:srgbClr val="000000"/>
                </a:solidFill>
                <a:latin typeface="Arial" charset="0"/>
                <a:cs typeface="Arial" charset="0"/>
              </a:rPr>
              <a:t>A.V. = 0,5 = 6/12 </a:t>
            </a:r>
          </a:p>
        </p:txBody>
      </p:sp>
      <p:grpSp>
        <p:nvGrpSpPr>
          <p:cNvPr id="2" name="53 Grupo"/>
          <p:cNvGrpSpPr>
            <a:grpSpLocks/>
          </p:cNvGrpSpPr>
          <p:nvPr/>
        </p:nvGrpSpPr>
        <p:grpSpPr bwMode="auto">
          <a:xfrm rot="-576948">
            <a:off x="811213" y="2493963"/>
            <a:ext cx="684212" cy="1397000"/>
            <a:chOff x="3737929" y="55503"/>
            <a:chExt cx="684212" cy="1397000"/>
          </a:xfrm>
        </p:grpSpPr>
        <p:sp>
          <p:nvSpPr>
            <p:cNvPr id="47" name="46 Forma libre"/>
            <p:cNvSpPr/>
            <p:nvPr/>
          </p:nvSpPr>
          <p:spPr>
            <a:xfrm>
              <a:off x="3819532" y="253371"/>
              <a:ext cx="407988" cy="908050"/>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ysClr val="window" lastClr="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Calibri"/>
              </a:endParaRPr>
            </a:p>
          </p:txBody>
        </p:sp>
        <p:grpSp>
          <p:nvGrpSpPr>
            <p:cNvPr id="537622" name="Group 2"/>
            <p:cNvGrpSpPr>
              <a:grpSpLocks/>
            </p:cNvGrpSpPr>
            <p:nvPr/>
          </p:nvGrpSpPr>
          <p:grpSpPr bwMode="auto">
            <a:xfrm rot="713450">
              <a:off x="3737929" y="55503"/>
              <a:ext cx="684212" cy="1397000"/>
              <a:chOff x="1588" y="1253"/>
              <a:chExt cx="734" cy="1499"/>
            </a:xfrm>
          </p:grpSpPr>
          <p:sp>
            <p:nvSpPr>
              <p:cNvPr id="49" name="Freeform 3"/>
              <p:cNvSpPr>
                <a:spLocks/>
              </p:cNvSpPr>
              <p:nvPr/>
            </p:nvSpPr>
            <p:spPr bwMode="auto">
              <a:xfrm>
                <a:off x="1665" y="1213"/>
                <a:ext cx="272" cy="750"/>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sp>
            <p:nvSpPr>
              <p:cNvPr id="50" name="Arc 4"/>
              <p:cNvSpPr>
                <a:spLocks/>
              </p:cNvSpPr>
              <p:nvPr/>
            </p:nvSpPr>
            <p:spPr bwMode="auto">
              <a:xfrm rot="2744521">
                <a:off x="1583" y="1624"/>
                <a:ext cx="743" cy="734"/>
              </a:xfrm>
              <a:custGeom>
                <a:avLst/>
                <a:gdLst>
                  <a:gd name="T0" fmla="*/ 0 w 21592"/>
                  <a:gd name="T1" fmla="*/ 0 h 21600"/>
                  <a:gd name="T2" fmla="*/ 26 w 21592"/>
                  <a:gd name="T3" fmla="*/ 24 h 21600"/>
                  <a:gd name="T4" fmla="*/ 0 w 21592"/>
                  <a:gd name="T5" fmla="*/ 25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ysClr val="windowText" lastClr="000000"/>
                </a:solidFill>
                <a:round/>
                <a:headEnd/>
                <a:tailEnd/>
              </a:ln>
            </p:spPr>
            <p:txBody>
              <a:bodyPr wrap="none" anchor="ctr"/>
              <a:lstStyle/>
              <a:p>
                <a:pPr fontAlgn="auto">
                  <a:spcBef>
                    <a:spcPts val="0"/>
                  </a:spcBef>
                  <a:spcAft>
                    <a:spcPts val="0"/>
                  </a:spcAft>
                  <a:defRPr/>
                </a:pPr>
                <a:endParaRPr lang="es-ES_tradnl" sz="1800" kern="0">
                  <a:solidFill>
                    <a:srgbClr val="000000"/>
                  </a:solidFill>
                  <a:latin typeface="Times New Roman"/>
                </a:endParaRPr>
              </a:p>
            </p:txBody>
          </p:sp>
          <p:sp>
            <p:nvSpPr>
              <p:cNvPr id="51" name="Oval 5"/>
              <p:cNvSpPr>
                <a:spLocks noChangeArrowheads="1"/>
              </p:cNvSpPr>
              <p:nvPr/>
            </p:nvSpPr>
            <p:spPr bwMode="auto">
              <a:xfrm>
                <a:off x="1968" y="1673"/>
                <a:ext cx="174" cy="484"/>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52" name="Oval 6"/>
              <p:cNvSpPr>
                <a:spLocks noChangeArrowheads="1"/>
              </p:cNvSpPr>
              <p:nvPr/>
            </p:nvSpPr>
            <p:spPr bwMode="auto">
              <a:xfrm>
                <a:off x="2063" y="1816"/>
                <a:ext cx="97" cy="273"/>
              </a:xfrm>
              <a:prstGeom prst="ellipse">
                <a:avLst/>
              </a:prstGeom>
              <a:solidFill>
                <a:sysClr val="windowText" lastClr="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53" name="Freeform 7"/>
              <p:cNvSpPr>
                <a:spLocks/>
              </p:cNvSpPr>
              <p:nvPr/>
            </p:nvSpPr>
            <p:spPr bwMode="auto">
              <a:xfrm flipV="1">
                <a:off x="1700" y="2002"/>
                <a:ext cx="271" cy="750"/>
              </a:xfrm>
              <a:custGeom>
                <a:avLst/>
                <a:gdLst>
                  <a:gd name="T0" fmla="*/ 273 w 318"/>
                  <a:gd name="T1" fmla="*/ 0 h 726"/>
                  <a:gd name="T2" fmla="*/ 234 w 318"/>
                  <a:gd name="T3" fmla="*/ 375 h 726"/>
                  <a:gd name="T4" fmla="*/ 117 w 318"/>
                  <a:gd name="T5" fmla="*/ 608 h 726"/>
                  <a:gd name="T6" fmla="*/ 0 w 318"/>
                  <a:gd name="T7" fmla="*/ 74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ysClr val="windowText" lastClr="000000"/>
                </a:solidFill>
                <a:round/>
                <a:headEnd/>
                <a:tailEnd/>
              </a:ln>
            </p:spPr>
            <p:txBody>
              <a:bodyPr/>
              <a:lstStyle/>
              <a:p>
                <a:pPr fontAlgn="auto">
                  <a:spcBef>
                    <a:spcPts val="0"/>
                  </a:spcBef>
                  <a:spcAft>
                    <a:spcPts val="0"/>
                  </a:spcAft>
                  <a:defRPr/>
                </a:pPr>
                <a:endParaRPr lang="es-ES_tradnl" sz="1800" kern="0">
                  <a:solidFill>
                    <a:srgbClr val="000000"/>
                  </a:solidFill>
                  <a:latin typeface="Times New Roman"/>
                </a:endParaRPr>
              </a:p>
            </p:txBody>
          </p:sp>
        </p:grpSp>
      </p:grpSp>
      <p:grpSp>
        <p:nvGrpSpPr>
          <p:cNvPr id="4" name="35 Grupo"/>
          <p:cNvGrpSpPr>
            <a:grpSpLocks/>
          </p:cNvGrpSpPr>
          <p:nvPr/>
        </p:nvGrpSpPr>
        <p:grpSpPr bwMode="auto">
          <a:xfrm>
            <a:off x="3400425" y="2854325"/>
            <a:ext cx="1266825" cy="463550"/>
            <a:chOff x="3400279" y="2675577"/>
            <a:chExt cx="1266910" cy="463427"/>
          </a:xfrm>
        </p:grpSpPr>
        <p:sp>
          <p:nvSpPr>
            <p:cNvPr id="17" name="16 Arco"/>
            <p:cNvSpPr/>
            <p:nvPr/>
          </p:nvSpPr>
          <p:spPr bwMode="auto">
            <a:xfrm>
              <a:off x="3400279" y="2742234"/>
              <a:ext cx="247667" cy="396770"/>
            </a:xfrm>
            <a:prstGeom prst="arc">
              <a:avLst>
                <a:gd name="adj1" fmla="val 17709383"/>
                <a:gd name="adj2" fmla="val 2440670"/>
              </a:avLst>
            </a:prstGeom>
            <a:ln>
              <a:solidFill>
                <a:srgbClr val="525252"/>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37620" name="17 CuadroTexto"/>
            <p:cNvSpPr txBox="1">
              <a:spLocks noChangeArrowheads="1"/>
            </p:cNvSpPr>
            <p:nvPr/>
          </p:nvSpPr>
          <p:spPr bwMode="auto">
            <a:xfrm>
              <a:off x="3611502" y="2675577"/>
              <a:ext cx="1055687" cy="400110"/>
            </a:xfrm>
            <a:prstGeom prst="rect">
              <a:avLst/>
            </a:prstGeom>
            <a:noFill/>
            <a:ln w="9525">
              <a:noFill/>
              <a:miter lim="800000"/>
              <a:headEnd/>
              <a:tailEnd/>
            </a:ln>
          </p:spPr>
          <p:txBody>
            <a:bodyPr>
              <a:spAutoFit/>
            </a:bodyPr>
            <a:lstStyle/>
            <a:p>
              <a:r>
                <a:rPr lang="el-GR" sz="2000" b="1">
                  <a:solidFill>
                    <a:srgbClr val="009E47"/>
                  </a:solidFill>
                  <a:latin typeface="Calibri" pitchFamily="34" charset="0"/>
                  <a:cs typeface="Times New Roman" pitchFamily="18" charset="0"/>
                </a:rPr>
                <a:t>α</a:t>
              </a:r>
              <a:r>
                <a:rPr lang="es-ES_tradnl" sz="2000" b="1">
                  <a:solidFill>
                    <a:srgbClr val="009E47"/>
                  </a:solidFill>
                  <a:latin typeface="Calibri" pitchFamily="34" charset="0"/>
                  <a:cs typeface="Times New Roman" pitchFamily="18" charset="0"/>
                </a:rPr>
                <a:t> = 5’</a:t>
              </a:r>
            </a:p>
          </p:txBody>
        </p:sp>
      </p:grpSp>
      <p:sp>
        <p:nvSpPr>
          <p:cNvPr id="43" name="42 Rectángulo"/>
          <p:cNvSpPr/>
          <p:nvPr/>
        </p:nvSpPr>
        <p:spPr>
          <a:xfrm>
            <a:off x="7064375" y="681038"/>
            <a:ext cx="1439863" cy="4572000"/>
          </a:xfrm>
          <a:prstGeom prst="rect">
            <a:avLst/>
          </a:prstGeom>
          <a:solidFill>
            <a:srgbClr val="BBE0E3"/>
          </a:solidFill>
          <a:ln w="25400" cap="flat" cmpd="sng" algn="ctr">
            <a:solidFill>
              <a:srgbClr val="BBE0E3">
                <a:shade val="50000"/>
              </a:srgbClr>
            </a:solidFill>
            <a:prstDash val="solid"/>
          </a:ln>
          <a:effectLst/>
        </p:spPr>
        <p:txBody>
          <a:bodyPr anchor="ctr"/>
          <a:lstStyle/>
          <a:p>
            <a:pPr algn="ctr" fontAlgn="auto">
              <a:spcBef>
                <a:spcPts val="0"/>
              </a:spcBef>
              <a:spcAft>
                <a:spcPts val="0"/>
              </a:spcAft>
              <a:defRPr/>
            </a:pPr>
            <a:endParaRPr lang="es-ES_tradnl" sz="1800" kern="0">
              <a:solidFill>
                <a:srgbClr val="FFFFFF"/>
              </a:solidFill>
              <a:latin typeface="Arial"/>
            </a:endParaRPr>
          </a:p>
        </p:txBody>
      </p:sp>
      <p:sp>
        <p:nvSpPr>
          <p:cNvPr id="537607" name="23 CuadroTexto"/>
          <p:cNvSpPr txBox="1">
            <a:spLocks noChangeArrowheads="1"/>
          </p:cNvSpPr>
          <p:nvPr/>
        </p:nvSpPr>
        <p:spPr bwMode="auto">
          <a:xfrm>
            <a:off x="7212013" y="3457575"/>
            <a:ext cx="887412" cy="831850"/>
          </a:xfrm>
          <a:prstGeom prst="rect">
            <a:avLst/>
          </a:prstGeom>
          <a:noFill/>
          <a:ln w="9525">
            <a:noFill/>
            <a:miter lim="800000"/>
            <a:headEnd/>
            <a:tailEnd/>
          </a:ln>
        </p:spPr>
        <p:txBody>
          <a:bodyPr>
            <a:spAutoFit/>
          </a:bodyPr>
          <a:lstStyle/>
          <a:p>
            <a:r>
              <a:rPr lang="es-ES_tradnl" sz="4800" b="1">
                <a:solidFill>
                  <a:srgbClr val="000000"/>
                </a:solidFill>
                <a:latin typeface="Century" pitchFamily="18" charset="0"/>
                <a:ea typeface="BatangChe" pitchFamily="49" charset="-127"/>
                <a:cs typeface="Aharoni" pitchFamily="2" charset="-79"/>
              </a:rPr>
              <a:t>Z</a:t>
            </a:r>
          </a:p>
        </p:txBody>
      </p:sp>
      <p:sp>
        <p:nvSpPr>
          <p:cNvPr id="537608" name="15 CuadroTexto"/>
          <p:cNvSpPr txBox="1">
            <a:spLocks noChangeArrowheads="1"/>
          </p:cNvSpPr>
          <p:nvPr/>
        </p:nvSpPr>
        <p:spPr bwMode="auto">
          <a:xfrm>
            <a:off x="7178675" y="2132013"/>
            <a:ext cx="885825" cy="1446212"/>
          </a:xfrm>
          <a:prstGeom prst="rect">
            <a:avLst/>
          </a:prstGeom>
          <a:noFill/>
          <a:ln w="9525">
            <a:noFill/>
            <a:miter lim="800000"/>
            <a:headEnd/>
            <a:tailEnd/>
          </a:ln>
        </p:spPr>
        <p:txBody>
          <a:bodyPr>
            <a:spAutoFit/>
          </a:bodyPr>
          <a:lstStyle/>
          <a:p>
            <a:r>
              <a:rPr lang="es-ES_tradnl" sz="8800" b="1">
                <a:solidFill>
                  <a:srgbClr val="FF0000"/>
                </a:solidFill>
                <a:latin typeface="Century" pitchFamily="18" charset="0"/>
                <a:ea typeface="BatangChe" pitchFamily="49" charset="-127"/>
                <a:cs typeface="Aharoni" pitchFamily="2" charset="-79"/>
              </a:rPr>
              <a:t>P</a:t>
            </a:r>
          </a:p>
        </p:txBody>
      </p:sp>
      <p:sp>
        <p:nvSpPr>
          <p:cNvPr id="537609" name="26 CuadroTexto"/>
          <p:cNvSpPr txBox="1">
            <a:spLocks noChangeArrowheads="1"/>
          </p:cNvSpPr>
          <p:nvPr/>
        </p:nvSpPr>
        <p:spPr bwMode="auto">
          <a:xfrm>
            <a:off x="7235825" y="4486275"/>
            <a:ext cx="885825" cy="585788"/>
          </a:xfrm>
          <a:prstGeom prst="rect">
            <a:avLst/>
          </a:prstGeom>
          <a:noFill/>
          <a:ln w="9525">
            <a:noFill/>
            <a:miter lim="800000"/>
            <a:headEnd/>
            <a:tailEnd/>
          </a:ln>
        </p:spPr>
        <p:txBody>
          <a:bodyPr>
            <a:spAutoFit/>
          </a:bodyPr>
          <a:lstStyle/>
          <a:p>
            <a:r>
              <a:rPr lang="es-ES_tradnl" sz="3200" b="1">
                <a:solidFill>
                  <a:srgbClr val="000000"/>
                </a:solidFill>
                <a:latin typeface="Century" pitchFamily="18" charset="0"/>
                <a:ea typeface="BatangChe" pitchFamily="49" charset="-127"/>
                <a:cs typeface="Aharoni" pitchFamily="2" charset="-79"/>
              </a:rPr>
              <a:t>D</a:t>
            </a:r>
          </a:p>
        </p:txBody>
      </p:sp>
      <p:sp>
        <p:nvSpPr>
          <p:cNvPr id="537610" name="27 CuadroTexto"/>
          <p:cNvSpPr txBox="1">
            <a:spLocks noChangeArrowheads="1"/>
          </p:cNvSpPr>
          <p:nvPr/>
        </p:nvSpPr>
        <p:spPr bwMode="auto">
          <a:xfrm>
            <a:off x="7108825" y="509588"/>
            <a:ext cx="887413" cy="1938337"/>
          </a:xfrm>
          <a:prstGeom prst="rect">
            <a:avLst/>
          </a:prstGeom>
          <a:noFill/>
          <a:ln w="9525">
            <a:noFill/>
            <a:miter lim="800000"/>
            <a:headEnd/>
            <a:tailEnd/>
          </a:ln>
        </p:spPr>
        <p:txBody>
          <a:bodyPr>
            <a:spAutoFit/>
          </a:bodyPr>
          <a:lstStyle/>
          <a:p>
            <a:r>
              <a:rPr lang="es-ES_tradnl" sz="12000" b="1">
                <a:solidFill>
                  <a:srgbClr val="000000"/>
                </a:solidFill>
                <a:latin typeface="Century" pitchFamily="18" charset="0"/>
                <a:ea typeface="BatangChe" pitchFamily="49" charset="-127"/>
                <a:cs typeface="Aharoni" pitchFamily="2" charset="-79"/>
              </a:rPr>
              <a:t>E</a:t>
            </a:r>
          </a:p>
        </p:txBody>
      </p:sp>
      <p:grpSp>
        <p:nvGrpSpPr>
          <p:cNvPr id="537611" name="57 Grupo"/>
          <p:cNvGrpSpPr>
            <a:grpSpLocks/>
          </p:cNvGrpSpPr>
          <p:nvPr/>
        </p:nvGrpSpPr>
        <p:grpSpPr bwMode="auto">
          <a:xfrm>
            <a:off x="1439863" y="3540125"/>
            <a:ext cx="6124575" cy="2386013"/>
            <a:chOff x="1428750" y="3314700"/>
            <a:chExt cx="6123956" cy="1782763"/>
          </a:xfrm>
        </p:grpSpPr>
        <p:cxnSp>
          <p:nvCxnSpPr>
            <p:cNvPr id="59" name="58 Conector recto"/>
            <p:cNvCxnSpPr/>
            <p:nvPr/>
          </p:nvCxnSpPr>
          <p:spPr>
            <a:xfrm>
              <a:off x="1428750" y="3314700"/>
              <a:ext cx="0" cy="178276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1450973" y="4892261"/>
              <a:ext cx="6101733" cy="0"/>
            </a:xfrm>
            <a:prstGeom prst="line">
              <a:avLst/>
            </a:prstGeom>
            <a:ln w="12700">
              <a:solidFill>
                <a:srgbClr val="525252"/>
              </a:solidFill>
              <a:prstDash val="solid"/>
              <a:headEnd type="stealth" w="lg" len="lg"/>
              <a:tailEnd type="stealth" w="lg" len="lg"/>
            </a:ln>
          </p:spPr>
          <p:style>
            <a:lnRef idx="1">
              <a:schemeClr val="accent1"/>
            </a:lnRef>
            <a:fillRef idx="0">
              <a:schemeClr val="accent1"/>
            </a:fillRef>
            <a:effectRef idx="0">
              <a:schemeClr val="accent1"/>
            </a:effectRef>
            <a:fontRef idx="minor">
              <a:schemeClr val="tx1"/>
            </a:fontRef>
          </p:style>
        </p:cxnSp>
        <p:sp>
          <p:nvSpPr>
            <p:cNvPr id="537617" name="29 CuadroTexto"/>
            <p:cNvSpPr txBox="1">
              <a:spLocks noChangeArrowheads="1"/>
            </p:cNvSpPr>
            <p:nvPr/>
          </p:nvSpPr>
          <p:spPr bwMode="auto">
            <a:xfrm>
              <a:off x="4116451" y="4586290"/>
              <a:ext cx="788060" cy="369332"/>
            </a:xfrm>
            <a:prstGeom prst="rect">
              <a:avLst/>
            </a:prstGeom>
            <a:noFill/>
            <a:ln w="9525">
              <a:noFill/>
              <a:miter lim="800000"/>
              <a:headEnd/>
              <a:tailEnd/>
            </a:ln>
          </p:spPr>
          <p:txBody>
            <a:bodyPr>
              <a:spAutoFit/>
            </a:bodyPr>
            <a:lstStyle/>
            <a:p>
              <a:r>
                <a:rPr lang="es-ES_tradnl" sz="1800" dirty="0">
                  <a:solidFill>
                    <a:srgbClr val="000000"/>
                  </a:solidFill>
                  <a:latin typeface="Arial" charset="0"/>
                  <a:cs typeface="Arial" charset="0"/>
                </a:rPr>
                <a:t>12 m </a:t>
              </a:r>
            </a:p>
          </p:txBody>
        </p:sp>
        <p:cxnSp>
          <p:nvCxnSpPr>
            <p:cNvPr id="62" name="61 Conector recto"/>
            <p:cNvCxnSpPr/>
            <p:nvPr/>
          </p:nvCxnSpPr>
          <p:spPr>
            <a:xfrm>
              <a:off x="7544769" y="4679943"/>
              <a:ext cx="0" cy="4175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6" name="55 Grupo"/>
          <p:cNvGrpSpPr>
            <a:grpSpLocks/>
          </p:cNvGrpSpPr>
          <p:nvPr/>
        </p:nvGrpSpPr>
        <p:grpSpPr bwMode="auto">
          <a:xfrm>
            <a:off x="1450975" y="2498725"/>
            <a:ext cx="5832475" cy="719138"/>
            <a:chOff x="1450975" y="2320925"/>
            <a:chExt cx="5832475" cy="719138"/>
          </a:xfrm>
        </p:grpSpPr>
        <p:cxnSp>
          <p:nvCxnSpPr>
            <p:cNvPr id="13" name="12 Conector recto"/>
            <p:cNvCxnSpPr/>
            <p:nvPr/>
          </p:nvCxnSpPr>
          <p:spPr>
            <a:xfrm>
              <a:off x="1450975" y="3040063"/>
              <a:ext cx="5832475" cy="0"/>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p:nvPr/>
          </p:nvCxnSpPr>
          <p:spPr>
            <a:xfrm flipV="1">
              <a:off x="1450975" y="2320925"/>
              <a:ext cx="5832475" cy="719138"/>
            </a:xfrm>
            <a:prstGeom prst="line">
              <a:avLst/>
            </a:prstGeom>
            <a:ln w="9525">
              <a:solidFill>
                <a:srgbClr val="525252"/>
              </a:solidFill>
              <a:prstDash val="dash"/>
            </a:ln>
          </p:spPr>
          <p:style>
            <a:lnRef idx="1">
              <a:schemeClr val="accent1"/>
            </a:lnRef>
            <a:fillRef idx="0">
              <a:schemeClr val="accent1"/>
            </a:fillRef>
            <a:effectRef idx="0">
              <a:schemeClr val="accent1"/>
            </a:effectRef>
            <a:fontRef idx="minor">
              <a:schemeClr val="tx1"/>
            </a:fontRef>
          </p:style>
        </p:cxnSp>
      </p:grpSp>
      <p:sp>
        <p:nvSpPr>
          <p:cNvPr id="28" name="27 CuadroTexto"/>
          <p:cNvSpPr txBox="1"/>
          <p:nvPr/>
        </p:nvSpPr>
        <p:spPr>
          <a:xfrm>
            <a:off x="356259" y="6341423"/>
            <a:ext cx="8585860" cy="338554"/>
          </a:xfrm>
          <a:prstGeom prst="rect">
            <a:avLst/>
          </a:prstGeom>
          <a:solidFill>
            <a:schemeClr val="bg1"/>
          </a:solidFill>
          <a:ln>
            <a:solidFill>
              <a:schemeClr val="tx1"/>
            </a:solidFill>
          </a:ln>
        </p:spPr>
        <p:txBody>
          <a:bodyPr wrap="square" rtlCol="0">
            <a:spAutoFit/>
          </a:bodyPr>
          <a:lstStyle/>
          <a:p>
            <a:pPr algn="ctr"/>
            <a:r>
              <a:rPr lang="es-ES_tradnl" sz="1600" dirty="0" smtClean="0">
                <a:latin typeface="Calibri" pitchFamily="34" charset="0"/>
                <a:cs typeface="Calibri" pitchFamily="34" charset="0"/>
              </a:rPr>
              <a:t>Una persona con </a:t>
            </a:r>
            <a:r>
              <a:rPr lang="es-ES_tradnl" sz="1600" b="1" dirty="0" smtClean="0">
                <a:latin typeface="Calibri" pitchFamily="34" charset="0"/>
                <a:cs typeface="Calibri" pitchFamily="34" charset="0"/>
              </a:rPr>
              <a:t>AV = 0,5 </a:t>
            </a:r>
            <a:r>
              <a:rPr lang="es-ES_tradnl" sz="1600" dirty="0" smtClean="0">
                <a:latin typeface="Calibri" pitchFamily="34" charset="0"/>
                <a:cs typeface="Calibri" pitchFamily="34" charset="0"/>
              </a:rPr>
              <a:t>es capaz de distinguir una letra bajo un ángulo de </a:t>
            </a:r>
            <a:r>
              <a:rPr lang="es-ES_tradnl" sz="1600" b="1" dirty="0" smtClean="0">
                <a:latin typeface="Calibri" pitchFamily="34" charset="0"/>
                <a:cs typeface="Calibri" pitchFamily="34" charset="0"/>
              </a:rPr>
              <a:t>5’</a:t>
            </a:r>
            <a:r>
              <a:rPr lang="es-ES_tradnl" sz="1600" dirty="0" smtClean="0">
                <a:latin typeface="Calibri" pitchFamily="34" charset="0"/>
                <a:cs typeface="Calibri" pitchFamily="34" charset="0"/>
              </a:rPr>
              <a:t> a </a:t>
            </a:r>
            <a:r>
              <a:rPr lang="es-ES_tradnl" sz="1600" b="1" dirty="0" smtClean="0">
                <a:latin typeface="Calibri" pitchFamily="34" charset="0"/>
                <a:cs typeface="Calibri" pitchFamily="34" charset="0"/>
              </a:rPr>
              <a:t>12 m </a:t>
            </a:r>
            <a:r>
              <a:rPr lang="es-ES_tradnl" sz="1600" dirty="0" smtClean="0">
                <a:latin typeface="Calibri" pitchFamily="34" charset="0"/>
                <a:cs typeface="Calibri" pitchFamily="34" charset="0"/>
              </a:rPr>
              <a:t>de distancia. </a:t>
            </a:r>
            <a:endParaRPr lang="es-ES_tradnl" sz="1600" dirty="0">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20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5291138" y="2426360"/>
            <a:ext cx="3497262" cy="3524250"/>
            <a:chOff x="3333" y="1304"/>
            <a:chExt cx="2203" cy="2220"/>
          </a:xfrm>
        </p:grpSpPr>
        <p:sp>
          <p:nvSpPr>
            <p:cNvPr id="538655" name="Arc 3"/>
            <p:cNvSpPr>
              <a:spLocks/>
            </p:cNvSpPr>
            <p:nvPr/>
          </p:nvSpPr>
          <p:spPr bwMode="auto">
            <a:xfrm rot="2665445">
              <a:off x="3333" y="1755"/>
              <a:ext cx="1769" cy="176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996600"/>
              </a:solidFill>
              <a:round/>
              <a:headEnd/>
              <a:tailEnd/>
            </a:ln>
          </p:spPr>
          <p:txBody>
            <a:bodyPr wrap="none" anchor="ctr"/>
            <a:lstStyle/>
            <a:p>
              <a:endParaRPr lang="es-ES_tradnl"/>
            </a:p>
          </p:txBody>
        </p:sp>
        <p:sp>
          <p:nvSpPr>
            <p:cNvPr id="538656" name="Text Box 4"/>
            <p:cNvSpPr txBox="1">
              <a:spLocks noChangeArrowheads="1"/>
            </p:cNvSpPr>
            <p:nvPr/>
          </p:nvSpPr>
          <p:spPr bwMode="auto">
            <a:xfrm>
              <a:off x="4406" y="1304"/>
              <a:ext cx="1130" cy="231"/>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Perfil de la cara</a:t>
              </a:r>
            </a:p>
          </p:txBody>
        </p:sp>
        <p:sp>
          <p:nvSpPr>
            <p:cNvPr id="538657" name="Line 5"/>
            <p:cNvSpPr>
              <a:spLocks noChangeShapeType="1"/>
            </p:cNvSpPr>
            <p:nvPr/>
          </p:nvSpPr>
          <p:spPr bwMode="auto">
            <a:xfrm flipH="1">
              <a:off x="4486" y="1548"/>
              <a:ext cx="223" cy="137"/>
            </a:xfrm>
            <a:prstGeom prst="line">
              <a:avLst/>
            </a:prstGeom>
            <a:noFill/>
            <a:ln w="9525">
              <a:solidFill>
                <a:schemeClr val="tx1"/>
              </a:solidFill>
              <a:round/>
              <a:headEnd/>
              <a:tailEnd type="triangle" w="med" len="med"/>
            </a:ln>
          </p:spPr>
          <p:txBody>
            <a:bodyPr/>
            <a:lstStyle/>
            <a:p>
              <a:endParaRPr lang="es-ES_tradnl"/>
            </a:p>
          </p:txBody>
        </p:sp>
      </p:grpSp>
      <p:grpSp>
        <p:nvGrpSpPr>
          <p:cNvPr id="3" name="Group 6"/>
          <p:cNvGrpSpPr>
            <a:grpSpLocks/>
          </p:cNvGrpSpPr>
          <p:nvPr/>
        </p:nvGrpSpPr>
        <p:grpSpPr bwMode="auto">
          <a:xfrm>
            <a:off x="679450" y="2437473"/>
            <a:ext cx="3468688" cy="3524250"/>
            <a:chOff x="428" y="1311"/>
            <a:chExt cx="2185" cy="2220"/>
          </a:xfrm>
        </p:grpSpPr>
        <p:sp>
          <p:nvSpPr>
            <p:cNvPr id="538652" name="Arc 7"/>
            <p:cNvSpPr>
              <a:spLocks/>
            </p:cNvSpPr>
            <p:nvPr/>
          </p:nvSpPr>
          <p:spPr bwMode="auto">
            <a:xfrm rot="2665445">
              <a:off x="428" y="1762"/>
              <a:ext cx="1769" cy="176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996600"/>
              </a:solidFill>
              <a:round/>
              <a:headEnd/>
              <a:tailEnd/>
            </a:ln>
          </p:spPr>
          <p:txBody>
            <a:bodyPr wrap="none" anchor="ctr"/>
            <a:lstStyle/>
            <a:p>
              <a:endParaRPr lang="es-ES_tradnl"/>
            </a:p>
          </p:txBody>
        </p:sp>
        <p:sp>
          <p:nvSpPr>
            <p:cNvPr id="538653" name="Text Box 8"/>
            <p:cNvSpPr txBox="1">
              <a:spLocks noChangeArrowheads="1"/>
            </p:cNvSpPr>
            <p:nvPr/>
          </p:nvSpPr>
          <p:spPr bwMode="auto">
            <a:xfrm>
              <a:off x="1483" y="1311"/>
              <a:ext cx="1130" cy="231"/>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Perfil de la cara</a:t>
              </a:r>
            </a:p>
          </p:txBody>
        </p:sp>
        <p:sp>
          <p:nvSpPr>
            <p:cNvPr id="538654" name="Line 9"/>
            <p:cNvSpPr>
              <a:spLocks noChangeShapeType="1"/>
            </p:cNvSpPr>
            <p:nvPr/>
          </p:nvSpPr>
          <p:spPr bwMode="auto">
            <a:xfrm flipH="1">
              <a:off x="1570" y="1548"/>
              <a:ext cx="223" cy="137"/>
            </a:xfrm>
            <a:prstGeom prst="line">
              <a:avLst/>
            </a:prstGeom>
            <a:noFill/>
            <a:ln w="9525">
              <a:solidFill>
                <a:schemeClr val="tx1"/>
              </a:solidFill>
              <a:round/>
              <a:headEnd/>
              <a:tailEnd type="triangle" w="med" len="med"/>
            </a:ln>
          </p:spPr>
          <p:txBody>
            <a:bodyPr/>
            <a:lstStyle/>
            <a:p>
              <a:endParaRPr lang="es-ES_tradnl"/>
            </a:p>
          </p:txBody>
        </p:sp>
      </p:grpSp>
      <p:sp>
        <p:nvSpPr>
          <p:cNvPr id="666634" name="AutoShape 10"/>
          <p:cNvSpPr>
            <a:spLocks noChangeArrowheads="1"/>
          </p:cNvSpPr>
          <p:nvPr/>
        </p:nvSpPr>
        <p:spPr bwMode="auto">
          <a:xfrm>
            <a:off x="536575" y="3501098"/>
            <a:ext cx="2951163" cy="2016125"/>
          </a:xfrm>
          <a:prstGeom prst="roundRect">
            <a:avLst>
              <a:gd name="adj" fmla="val 50000"/>
            </a:avLst>
          </a:prstGeom>
          <a:solidFill>
            <a:schemeClr val="bg1"/>
          </a:solidFill>
          <a:ln w="57150">
            <a:solidFill>
              <a:schemeClr val="tx1"/>
            </a:solidFill>
            <a:round/>
            <a:headEnd/>
            <a:tailEnd/>
          </a:ln>
        </p:spPr>
        <p:txBody>
          <a:bodyPr wrap="none" anchor="ctr"/>
          <a:lstStyle/>
          <a:p>
            <a:endParaRPr lang="es-ES_tradnl">
              <a:solidFill>
                <a:srgbClr val="000000"/>
              </a:solidFill>
            </a:endParaRPr>
          </a:p>
        </p:txBody>
      </p:sp>
      <p:sp>
        <p:nvSpPr>
          <p:cNvPr id="666635" name="AutoShape 11"/>
          <p:cNvSpPr>
            <a:spLocks noChangeArrowheads="1"/>
          </p:cNvSpPr>
          <p:nvPr/>
        </p:nvSpPr>
        <p:spPr bwMode="auto">
          <a:xfrm>
            <a:off x="5148263" y="3502685"/>
            <a:ext cx="2951162" cy="2016125"/>
          </a:xfrm>
          <a:prstGeom prst="roundRect">
            <a:avLst>
              <a:gd name="adj" fmla="val 50000"/>
            </a:avLst>
          </a:prstGeom>
          <a:solidFill>
            <a:schemeClr val="bg1"/>
          </a:solidFill>
          <a:ln w="57150">
            <a:solidFill>
              <a:schemeClr val="tx1"/>
            </a:solidFill>
            <a:round/>
            <a:headEnd/>
            <a:tailEnd/>
          </a:ln>
        </p:spPr>
        <p:txBody>
          <a:bodyPr wrap="none" anchor="ctr"/>
          <a:lstStyle/>
          <a:p>
            <a:endParaRPr lang="es-ES_tradnl">
              <a:solidFill>
                <a:srgbClr val="000000"/>
              </a:solidFill>
            </a:endParaRPr>
          </a:p>
        </p:txBody>
      </p:sp>
      <p:sp>
        <p:nvSpPr>
          <p:cNvPr id="666636" name="Arc 12"/>
          <p:cNvSpPr>
            <a:spLocks/>
          </p:cNvSpPr>
          <p:nvPr/>
        </p:nvSpPr>
        <p:spPr bwMode="auto">
          <a:xfrm rot="2808777">
            <a:off x="5508625" y="3280435"/>
            <a:ext cx="2447925" cy="2517775"/>
          </a:xfrm>
          <a:custGeom>
            <a:avLst/>
            <a:gdLst>
              <a:gd name="T0" fmla="*/ 2147483647 w 18826"/>
              <a:gd name="T1" fmla="*/ 0 h 19369"/>
              <a:gd name="T2" fmla="*/ 2147483647 w 18826"/>
              <a:gd name="T3" fmla="*/ 2147483647 h 19369"/>
              <a:gd name="T4" fmla="*/ 0 w 18826"/>
              <a:gd name="T5" fmla="*/ 2147483647 h 19369"/>
              <a:gd name="T6" fmla="*/ 0 60000 65536"/>
              <a:gd name="T7" fmla="*/ 0 60000 65536"/>
              <a:gd name="T8" fmla="*/ 0 60000 65536"/>
              <a:gd name="T9" fmla="*/ 0 w 18826"/>
              <a:gd name="T10" fmla="*/ 0 h 19369"/>
              <a:gd name="T11" fmla="*/ 18826 w 18826"/>
              <a:gd name="T12" fmla="*/ 19369 h 19369"/>
            </a:gdLst>
            <a:ahLst/>
            <a:cxnLst>
              <a:cxn ang="T6">
                <a:pos x="T0" y="T1"/>
              </a:cxn>
              <a:cxn ang="T7">
                <a:pos x="T2" y="T3"/>
              </a:cxn>
              <a:cxn ang="T8">
                <a:pos x="T4" y="T5"/>
              </a:cxn>
            </a:cxnLst>
            <a:rect l="T9" t="T10" r="T11" b="T12"/>
            <a:pathLst>
              <a:path w="18826" h="19369" fill="none" extrusionOk="0">
                <a:moveTo>
                  <a:pt x="9560" y="0"/>
                </a:moveTo>
                <a:cubicBezTo>
                  <a:pt x="13463" y="1926"/>
                  <a:pt x="16692" y="4986"/>
                  <a:pt x="18825" y="8779"/>
                </a:cubicBezTo>
              </a:path>
              <a:path w="18826" h="19369" stroke="0" extrusionOk="0">
                <a:moveTo>
                  <a:pt x="9560" y="0"/>
                </a:moveTo>
                <a:cubicBezTo>
                  <a:pt x="13463" y="1926"/>
                  <a:pt x="16692" y="4986"/>
                  <a:pt x="18825" y="8779"/>
                </a:cubicBezTo>
                <a:lnTo>
                  <a:pt x="0" y="19369"/>
                </a:lnTo>
                <a:close/>
              </a:path>
            </a:pathLst>
          </a:custGeom>
          <a:noFill/>
          <a:ln w="38100">
            <a:solidFill>
              <a:srgbClr val="996600"/>
            </a:solidFill>
            <a:round/>
            <a:headEnd/>
            <a:tailEnd/>
          </a:ln>
        </p:spPr>
        <p:txBody>
          <a:bodyPr wrap="none" anchor="ctr"/>
          <a:lstStyle/>
          <a:p>
            <a:endParaRPr lang="es-ES_tradnl"/>
          </a:p>
        </p:txBody>
      </p:sp>
      <p:sp>
        <p:nvSpPr>
          <p:cNvPr id="666637" name="Line 13"/>
          <p:cNvSpPr>
            <a:spLocks noChangeShapeType="1"/>
          </p:cNvSpPr>
          <p:nvPr/>
        </p:nvSpPr>
        <p:spPr bwMode="auto">
          <a:xfrm>
            <a:off x="4503738" y="356260"/>
            <a:ext cx="0" cy="6858000"/>
          </a:xfrm>
          <a:prstGeom prst="line">
            <a:avLst/>
          </a:prstGeom>
          <a:noFill/>
          <a:ln w="38100" cmpd="dbl">
            <a:solidFill>
              <a:schemeClr val="tx1"/>
            </a:solidFill>
            <a:round/>
            <a:headEnd/>
            <a:tailEnd/>
          </a:ln>
        </p:spPr>
        <p:txBody>
          <a:bodyPr/>
          <a:lstStyle/>
          <a:p>
            <a:endParaRPr lang="es-ES_tradnl"/>
          </a:p>
        </p:txBody>
      </p:sp>
      <p:sp>
        <p:nvSpPr>
          <p:cNvPr id="666638" name="Text Box 14"/>
          <p:cNvSpPr txBox="1">
            <a:spLocks noChangeArrowheads="1"/>
          </p:cNvSpPr>
          <p:nvPr/>
        </p:nvSpPr>
        <p:spPr bwMode="auto">
          <a:xfrm>
            <a:off x="1133475" y="1387867"/>
            <a:ext cx="2274888" cy="641350"/>
          </a:xfrm>
          <a:prstGeom prst="rect">
            <a:avLst/>
          </a:prstGeom>
          <a:solidFill>
            <a:srgbClr val="F4FA04"/>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Calibri" pitchFamily="34" charset="0"/>
              </a:rPr>
              <a:t>OJO IZQUIERDO MIOPE</a:t>
            </a:r>
          </a:p>
        </p:txBody>
      </p:sp>
      <p:sp>
        <p:nvSpPr>
          <p:cNvPr id="666639" name="Text Box 15"/>
          <p:cNvSpPr txBox="1">
            <a:spLocks noChangeArrowheads="1"/>
          </p:cNvSpPr>
          <p:nvPr/>
        </p:nvSpPr>
        <p:spPr bwMode="auto">
          <a:xfrm>
            <a:off x="4995863" y="1379929"/>
            <a:ext cx="3705225" cy="641350"/>
          </a:xfrm>
          <a:prstGeom prst="rect">
            <a:avLst/>
          </a:prstGeom>
          <a:solidFill>
            <a:srgbClr val="F4FA04"/>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Calibri" pitchFamily="34" charset="0"/>
              </a:rPr>
              <a:t>OJO IZQUIERDO HIPERMÉTROPE O PRÉSBITA</a:t>
            </a:r>
          </a:p>
        </p:txBody>
      </p:sp>
      <p:sp>
        <p:nvSpPr>
          <p:cNvPr id="538651" name="Text Box 18"/>
          <p:cNvSpPr txBox="1">
            <a:spLocks noChangeArrowheads="1"/>
          </p:cNvSpPr>
          <p:nvPr/>
        </p:nvSpPr>
        <p:spPr bwMode="auto">
          <a:xfrm>
            <a:off x="0" y="0"/>
            <a:ext cx="9144000" cy="461665"/>
          </a:xfrm>
          <a:prstGeom prst="rect">
            <a:avLst/>
          </a:prstGeom>
          <a:solidFill>
            <a:srgbClr val="005DA2"/>
          </a:solidFill>
          <a:ln w="9525">
            <a:solidFill>
              <a:srgbClr val="005DA2"/>
            </a:solidFill>
            <a:miter lim="800000"/>
            <a:headEnd/>
            <a:tailEnd/>
          </a:ln>
        </p:spPr>
        <p:txBody>
          <a:bodyPr wrap="square">
            <a:spAutoFit/>
          </a:bodyPr>
          <a:lstStyle/>
          <a:p>
            <a:pPr algn="ctr">
              <a:spcBef>
                <a:spcPct val="50000"/>
              </a:spcBef>
            </a:pPr>
            <a:r>
              <a:rPr lang="es-ES" b="1" dirty="0" smtClean="0">
                <a:solidFill>
                  <a:srgbClr val="FFFFFF"/>
                </a:solidFill>
                <a:latin typeface="Calibri" pitchFamily="34" charset="0"/>
              </a:rPr>
              <a:t>¿Cómo saber si una persona es miope o hipermétrope?</a:t>
            </a:r>
            <a:endParaRPr lang="es-ES" b="1" dirty="0">
              <a:solidFill>
                <a:srgbClr val="FFFFFF"/>
              </a:solidFill>
              <a:latin typeface="Calibri" pitchFamily="34" charset="0"/>
            </a:endParaRPr>
          </a:p>
        </p:txBody>
      </p:sp>
      <p:sp>
        <p:nvSpPr>
          <p:cNvPr id="666643" name="Arc 19"/>
          <p:cNvSpPr>
            <a:spLocks/>
          </p:cNvSpPr>
          <p:nvPr/>
        </p:nvSpPr>
        <p:spPr bwMode="auto">
          <a:xfrm rot="2817469">
            <a:off x="286544" y="3238367"/>
            <a:ext cx="2536825" cy="2586037"/>
          </a:xfrm>
          <a:custGeom>
            <a:avLst/>
            <a:gdLst>
              <a:gd name="T0" fmla="*/ 2147483647 w 19509"/>
              <a:gd name="T1" fmla="*/ 0 h 19894"/>
              <a:gd name="T2" fmla="*/ 2147483647 w 19509"/>
              <a:gd name="T3" fmla="*/ 2147483647 h 19894"/>
              <a:gd name="T4" fmla="*/ 0 w 19509"/>
              <a:gd name="T5" fmla="*/ 2147483647 h 19894"/>
              <a:gd name="T6" fmla="*/ 0 60000 65536"/>
              <a:gd name="T7" fmla="*/ 0 60000 65536"/>
              <a:gd name="T8" fmla="*/ 0 60000 65536"/>
              <a:gd name="T9" fmla="*/ 0 w 19509"/>
              <a:gd name="T10" fmla="*/ 0 h 19894"/>
              <a:gd name="T11" fmla="*/ 19509 w 19509"/>
              <a:gd name="T12" fmla="*/ 19894 h 19894"/>
            </a:gdLst>
            <a:ahLst/>
            <a:cxnLst>
              <a:cxn ang="T6">
                <a:pos x="T0" y="T1"/>
              </a:cxn>
              <a:cxn ang="T7">
                <a:pos x="T2" y="T3"/>
              </a:cxn>
              <a:cxn ang="T8">
                <a:pos x="T4" y="T5"/>
              </a:cxn>
            </a:cxnLst>
            <a:rect l="T9" t="T10" r="T11" b="T12"/>
            <a:pathLst>
              <a:path w="19509" h="19894" fill="none" extrusionOk="0">
                <a:moveTo>
                  <a:pt x="8414" y="0"/>
                </a:moveTo>
                <a:cubicBezTo>
                  <a:pt x="13289" y="2062"/>
                  <a:pt x="17237" y="5842"/>
                  <a:pt x="19509" y="10622"/>
                </a:cubicBezTo>
              </a:path>
              <a:path w="19509" h="19894" stroke="0" extrusionOk="0">
                <a:moveTo>
                  <a:pt x="8414" y="0"/>
                </a:moveTo>
                <a:cubicBezTo>
                  <a:pt x="13289" y="2062"/>
                  <a:pt x="17237" y="5842"/>
                  <a:pt x="19509" y="10622"/>
                </a:cubicBezTo>
                <a:lnTo>
                  <a:pt x="0" y="19894"/>
                </a:lnTo>
                <a:close/>
              </a:path>
            </a:pathLst>
          </a:custGeom>
          <a:noFill/>
          <a:ln w="19050">
            <a:solidFill>
              <a:srgbClr val="996600"/>
            </a:solidFill>
            <a:round/>
            <a:headEnd/>
            <a:tailEnd/>
          </a:ln>
        </p:spPr>
        <p:txBody>
          <a:bodyPr wrap="none" anchor="ctr"/>
          <a:lstStyle/>
          <a:p>
            <a:endParaRPr lang="es-ES_tradnl"/>
          </a:p>
        </p:txBody>
      </p:sp>
      <p:grpSp>
        <p:nvGrpSpPr>
          <p:cNvPr id="5" name="Group 20"/>
          <p:cNvGrpSpPr>
            <a:grpSpLocks/>
          </p:cNvGrpSpPr>
          <p:nvPr/>
        </p:nvGrpSpPr>
        <p:grpSpPr bwMode="auto">
          <a:xfrm>
            <a:off x="1219200" y="3929723"/>
            <a:ext cx="1100138" cy="1100137"/>
            <a:chOff x="2238" y="1972"/>
            <a:chExt cx="376" cy="376"/>
          </a:xfrm>
          <a:solidFill>
            <a:schemeClr val="accent5"/>
          </a:solidFill>
        </p:grpSpPr>
        <p:sp>
          <p:nvSpPr>
            <p:cNvPr id="666645" name="Oval 21"/>
            <p:cNvSpPr>
              <a:spLocks noChangeArrowheads="1"/>
            </p:cNvSpPr>
            <p:nvPr/>
          </p:nvSpPr>
          <p:spPr bwMode="auto">
            <a:xfrm>
              <a:off x="2238" y="1972"/>
              <a:ext cx="376" cy="376"/>
            </a:xfrm>
            <a:prstGeom prst="ellipse">
              <a:avLst/>
            </a:prstGeom>
            <a:solidFill>
              <a:srgbClr val="79DCFF"/>
            </a:solidFill>
            <a:ln w="9525">
              <a:noFill/>
              <a:round/>
              <a:headEnd/>
              <a:tailEnd/>
            </a:ln>
            <a:effectLst/>
          </p:spPr>
          <p:txBody>
            <a:bodyPr wrap="none" anchor="ctr"/>
            <a:lstStyle/>
            <a:p>
              <a:pPr>
                <a:defRPr/>
              </a:pPr>
              <a:endParaRPr lang="es-ES_tradnl">
                <a:solidFill>
                  <a:srgbClr val="000000"/>
                </a:solidFill>
              </a:endParaRPr>
            </a:p>
          </p:txBody>
        </p:sp>
        <p:sp>
          <p:nvSpPr>
            <p:cNvPr id="666646" name="Oval 22"/>
            <p:cNvSpPr>
              <a:spLocks noChangeArrowheads="1"/>
            </p:cNvSpPr>
            <p:nvPr/>
          </p:nvSpPr>
          <p:spPr bwMode="auto">
            <a:xfrm>
              <a:off x="2332" y="2066"/>
              <a:ext cx="188" cy="188"/>
            </a:xfrm>
            <a:prstGeom prst="ellipse">
              <a:avLst/>
            </a:prstGeom>
            <a:solidFill>
              <a:schemeClr val="tx1"/>
            </a:solidFill>
            <a:ln w="9525">
              <a:solidFill>
                <a:schemeClr val="tx1"/>
              </a:solidFill>
              <a:round/>
              <a:headEnd/>
              <a:tailEnd/>
            </a:ln>
            <a:effectLst/>
          </p:spPr>
          <p:txBody>
            <a:bodyPr wrap="none" anchor="ctr"/>
            <a:lstStyle/>
            <a:p>
              <a:pPr>
                <a:defRPr/>
              </a:pPr>
              <a:endParaRPr lang="es-ES_tradnl">
                <a:solidFill>
                  <a:srgbClr val="000000"/>
                </a:solidFill>
              </a:endParaRPr>
            </a:p>
          </p:txBody>
        </p:sp>
      </p:grpSp>
      <p:grpSp>
        <p:nvGrpSpPr>
          <p:cNvPr id="6" name="Group 29"/>
          <p:cNvGrpSpPr>
            <a:grpSpLocks/>
          </p:cNvGrpSpPr>
          <p:nvPr/>
        </p:nvGrpSpPr>
        <p:grpSpPr bwMode="auto">
          <a:xfrm>
            <a:off x="3402013" y="3474110"/>
            <a:ext cx="868362" cy="582613"/>
            <a:chOff x="2143" y="1964"/>
            <a:chExt cx="547" cy="367"/>
          </a:xfrm>
        </p:grpSpPr>
        <p:sp>
          <p:nvSpPr>
            <p:cNvPr id="538648" name="Rectangle 27"/>
            <p:cNvSpPr>
              <a:spLocks noChangeArrowheads="1"/>
            </p:cNvSpPr>
            <p:nvPr/>
          </p:nvSpPr>
          <p:spPr bwMode="auto">
            <a:xfrm>
              <a:off x="2214" y="1964"/>
              <a:ext cx="476" cy="231"/>
            </a:xfrm>
            <a:prstGeom prst="rect">
              <a:avLst/>
            </a:prstGeom>
            <a:noFill/>
            <a:ln w="9525">
              <a:noFill/>
              <a:miter lim="800000"/>
              <a:headEnd/>
              <a:tailEnd/>
            </a:ln>
          </p:spPr>
          <p:txBody>
            <a:bodyPr wrap="none">
              <a:spAutoFit/>
            </a:bodyPr>
            <a:lstStyle/>
            <a:p>
              <a:r>
                <a:rPr lang="es-ES" sz="1800">
                  <a:solidFill>
                    <a:srgbClr val="000000"/>
                  </a:solidFill>
                  <a:latin typeface="Arial" charset="0"/>
                </a:rPr>
                <a:t>Lente</a:t>
              </a:r>
            </a:p>
          </p:txBody>
        </p:sp>
        <p:sp>
          <p:nvSpPr>
            <p:cNvPr id="538649" name="Line 28"/>
            <p:cNvSpPr>
              <a:spLocks noChangeShapeType="1"/>
            </p:cNvSpPr>
            <p:nvPr/>
          </p:nvSpPr>
          <p:spPr bwMode="auto">
            <a:xfrm flipH="1">
              <a:off x="2143" y="2177"/>
              <a:ext cx="241" cy="154"/>
            </a:xfrm>
            <a:prstGeom prst="line">
              <a:avLst/>
            </a:prstGeom>
            <a:noFill/>
            <a:ln w="9525">
              <a:solidFill>
                <a:schemeClr val="tx1"/>
              </a:solidFill>
              <a:round/>
              <a:headEnd/>
              <a:tailEnd type="triangle" w="med" len="med"/>
            </a:ln>
          </p:spPr>
          <p:txBody>
            <a:bodyPr/>
            <a:lstStyle/>
            <a:p>
              <a:endParaRPr lang="es-ES_tradnl"/>
            </a:p>
          </p:txBody>
        </p:sp>
      </p:grpSp>
      <p:grpSp>
        <p:nvGrpSpPr>
          <p:cNvPr id="7" name="Group 30"/>
          <p:cNvGrpSpPr>
            <a:grpSpLocks/>
          </p:cNvGrpSpPr>
          <p:nvPr/>
        </p:nvGrpSpPr>
        <p:grpSpPr bwMode="auto">
          <a:xfrm>
            <a:off x="7985125" y="3474110"/>
            <a:ext cx="868363" cy="582613"/>
            <a:chOff x="2143" y="1964"/>
            <a:chExt cx="547" cy="367"/>
          </a:xfrm>
        </p:grpSpPr>
        <p:sp>
          <p:nvSpPr>
            <p:cNvPr id="538646" name="Rectangle 31"/>
            <p:cNvSpPr>
              <a:spLocks noChangeArrowheads="1"/>
            </p:cNvSpPr>
            <p:nvPr/>
          </p:nvSpPr>
          <p:spPr bwMode="auto">
            <a:xfrm>
              <a:off x="2214" y="1964"/>
              <a:ext cx="476" cy="231"/>
            </a:xfrm>
            <a:prstGeom prst="rect">
              <a:avLst/>
            </a:prstGeom>
            <a:noFill/>
            <a:ln w="9525">
              <a:noFill/>
              <a:miter lim="800000"/>
              <a:headEnd/>
              <a:tailEnd/>
            </a:ln>
          </p:spPr>
          <p:txBody>
            <a:bodyPr wrap="none">
              <a:spAutoFit/>
            </a:bodyPr>
            <a:lstStyle/>
            <a:p>
              <a:r>
                <a:rPr lang="es-ES" sz="1800">
                  <a:solidFill>
                    <a:srgbClr val="000000"/>
                  </a:solidFill>
                  <a:latin typeface="Arial" charset="0"/>
                </a:rPr>
                <a:t>Lente</a:t>
              </a:r>
            </a:p>
          </p:txBody>
        </p:sp>
        <p:sp>
          <p:nvSpPr>
            <p:cNvPr id="538647" name="Line 32"/>
            <p:cNvSpPr>
              <a:spLocks noChangeShapeType="1"/>
            </p:cNvSpPr>
            <p:nvPr/>
          </p:nvSpPr>
          <p:spPr bwMode="auto">
            <a:xfrm flipH="1">
              <a:off x="2143" y="2177"/>
              <a:ext cx="241" cy="154"/>
            </a:xfrm>
            <a:prstGeom prst="line">
              <a:avLst/>
            </a:prstGeom>
            <a:noFill/>
            <a:ln w="9525">
              <a:solidFill>
                <a:schemeClr val="tx1"/>
              </a:solidFill>
              <a:round/>
              <a:headEnd/>
              <a:tailEnd type="triangle" w="med" len="med"/>
            </a:ln>
          </p:spPr>
          <p:txBody>
            <a:bodyPr/>
            <a:lstStyle/>
            <a:p>
              <a:endParaRPr lang="es-ES_tradnl"/>
            </a:p>
          </p:txBody>
        </p:sp>
      </p:grpSp>
      <p:grpSp>
        <p:nvGrpSpPr>
          <p:cNvPr id="8" name="Group 36"/>
          <p:cNvGrpSpPr>
            <a:grpSpLocks/>
          </p:cNvGrpSpPr>
          <p:nvPr/>
        </p:nvGrpSpPr>
        <p:grpSpPr bwMode="auto">
          <a:xfrm>
            <a:off x="198438" y="4907623"/>
            <a:ext cx="2289175" cy="1308100"/>
            <a:chOff x="125" y="2867"/>
            <a:chExt cx="1442" cy="824"/>
          </a:xfrm>
        </p:grpSpPr>
        <p:sp>
          <p:nvSpPr>
            <p:cNvPr id="538644" name="Rectangle 34"/>
            <p:cNvSpPr>
              <a:spLocks noChangeArrowheads="1"/>
            </p:cNvSpPr>
            <p:nvPr/>
          </p:nvSpPr>
          <p:spPr bwMode="auto">
            <a:xfrm>
              <a:off x="125" y="3365"/>
              <a:ext cx="1348" cy="326"/>
            </a:xfrm>
            <a:prstGeom prst="rect">
              <a:avLst/>
            </a:prstGeom>
            <a:noFill/>
            <a:ln w="9525">
              <a:noFill/>
              <a:miter lim="800000"/>
              <a:headEnd/>
              <a:tailEnd/>
            </a:ln>
          </p:spPr>
          <p:txBody>
            <a:bodyPr>
              <a:spAutoFit/>
            </a:bodyPr>
            <a:lstStyle/>
            <a:p>
              <a:pPr algn="ctr"/>
              <a:r>
                <a:rPr lang="es-ES" sz="1400" b="1">
                  <a:solidFill>
                    <a:srgbClr val="000000"/>
                  </a:solidFill>
                  <a:latin typeface="Arial" charset="0"/>
                </a:rPr>
                <a:t>Perfil de la cara visto a través de la lente</a:t>
              </a:r>
            </a:p>
          </p:txBody>
        </p:sp>
        <p:sp>
          <p:nvSpPr>
            <p:cNvPr id="538645" name="Line 35"/>
            <p:cNvSpPr>
              <a:spLocks noChangeShapeType="1"/>
            </p:cNvSpPr>
            <p:nvPr/>
          </p:nvSpPr>
          <p:spPr bwMode="auto">
            <a:xfrm flipV="1">
              <a:off x="877" y="2867"/>
              <a:ext cx="690" cy="542"/>
            </a:xfrm>
            <a:prstGeom prst="line">
              <a:avLst/>
            </a:prstGeom>
            <a:noFill/>
            <a:ln w="9525">
              <a:solidFill>
                <a:schemeClr val="tx1"/>
              </a:solidFill>
              <a:round/>
              <a:headEnd/>
              <a:tailEnd type="triangle" w="med" len="med"/>
            </a:ln>
          </p:spPr>
          <p:txBody>
            <a:bodyPr/>
            <a:lstStyle/>
            <a:p>
              <a:endParaRPr lang="es-ES_tradnl"/>
            </a:p>
          </p:txBody>
        </p:sp>
      </p:grpSp>
      <p:grpSp>
        <p:nvGrpSpPr>
          <p:cNvPr id="9" name="Group 43"/>
          <p:cNvGrpSpPr>
            <a:grpSpLocks/>
          </p:cNvGrpSpPr>
          <p:nvPr/>
        </p:nvGrpSpPr>
        <p:grpSpPr bwMode="auto">
          <a:xfrm>
            <a:off x="4716463" y="4790148"/>
            <a:ext cx="3055937" cy="1425575"/>
            <a:chOff x="2971" y="2793"/>
            <a:chExt cx="1925" cy="898"/>
          </a:xfrm>
        </p:grpSpPr>
        <p:sp>
          <p:nvSpPr>
            <p:cNvPr id="538642" name="Rectangle 41"/>
            <p:cNvSpPr>
              <a:spLocks noChangeArrowheads="1"/>
            </p:cNvSpPr>
            <p:nvPr/>
          </p:nvSpPr>
          <p:spPr bwMode="auto">
            <a:xfrm>
              <a:off x="2971" y="3365"/>
              <a:ext cx="1348" cy="326"/>
            </a:xfrm>
            <a:prstGeom prst="rect">
              <a:avLst/>
            </a:prstGeom>
            <a:noFill/>
            <a:ln w="9525">
              <a:noFill/>
              <a:miter lim="800000"/>
              <a:headEnd/>
              <a:tailEnd/>
            </a:ln>
          </p:spPr>
          <p:txBody>
            <a:bodyPr>
              <a:spAutoFit/>
            </a:bodyPr>
            <a:lstStyle/>
            <a:p>
              <a:pPr algn="ctr"/>
              <a:r>
                <a:rPr lang="es-ES" sz="1400" b="1">
                  <a:solidFill>
                    <a:srgbClr val="000000"/>
                  </a:solidFill>
                  <a:latin typeface="Arial" charset="0"/>
                </a:rPr>
                <a:t>Perfil de la cara visto a través de la lente</a:t>
              </a:r>
            </a:p>
          </p:txBody>
        </p:sp>
        <p:sp>
          <p:nvSpPr>
            <p:cNvPr id="538643" name="Line 42"/>
            <p:cNvSpPr>
              <a:spLocks noChangeShapeType="1"/>
            </p:cNvSpPr>
            <p:nvPr/>
          </p:nvSpPr>
          <p:spPr bwMode="auto">
            <a:xfrm flipV="1">
              <a:off x="3723" y="2793"/>
              <a:ext cx="1173" cy="616"/>
            </a:xfrm>
            <a:prstGeom prst="line">
              <a:avLst/>
            </a:prstGeom>
            <a:noFill/>
            <a:ln w="9525">
              <a:solidFill>
                <a:schemeClr val="tx1"/>
              </a:solidFill>
              <a:round/>
              <a:headEnd/>
              <a:tailEnd type="triangle" w="med" len="med"/>
            </a:ln>
          </p:spPr>
          <p:txBody>
            <a:bodyPr/>
            <a:lstStyle/>
            <a:p>
              <a:endParaRPr lang="es-ES_tradnl"/>
            </a:p>
          </p:txBody>
        </p:sp>
      </p:grpSp>
      <p:grpSp>
        <p:nvGrpSpPr>
          <p:cNvPr id="10" name="Group 20"/>
          <p:cNvGrpSpPr>
            <a:grpSpLocks/>
          </p:cNvGrpSpPr>
          <p:nvPr/>
        </p:nvGrpSpPr>
        <p:grpSpPr bwMode="auto">
          <a:xfrm>
            <a:off x="5755574" y="3929723"/>
            <a:ext cx="1100138" cy="1100137"/>
            <a:chOff x="2238" y="1972"/>
            <a:chExt cx="376" cy="376"/>
          </a:xfrm>
          <a:solidFill>
            <a:schemeClr val="accent5"/>
          </a:solidFill>
        </p:grpSpPr>
        <p:sp>
          <p:nvSpPr>
            <p:cNvPr id="39" name="Oval 21"/>
            <p:cNvSpPr>
              <a:spLocks noChangeArrowheads="1"/>
            </p:cNvSpPr>
            <p:nvPr/>
          </p:nvSpPr>
          <p:spPr bwMode="auto">
            <a:xfrm>
              <a:off x="2238" y="1972"/>
              <a:ext cx="376" cy="376"/>
            </a:xfrm>
            <a:prstGeom prst="ellipse">
              <a:avLst/>
            </a:prstGeom>
            <a:solidFill>
              <a:srgbClr val="79DCFF"/>
            </a:solidFill>
            <a:ln w="9525">
              <a:noFill/>
              <a:round/>
              <a:headEnd/>
              <a:tailEnd/>
            </a:ln>
            <a:effectLst/>
          </p:spPr>
          <p:txBody>
            <a:bodyPr wrap="none" anchor="ctr"/>
            <a:lstStyle/>
            <a:p>
              <a:pPr>
                <a:defRPr/>
              </a:pPr>
              <a:endParaRPr lang="es-ES_tradnl">
                <a:solidFill>
                  <a:srgbClr val="000000"/>
                </a:solidFill>
              </a:endParaRPr>
            </a:p>
          </p:txBody>
        </p:sp>
        <p:sp>
          <p:nvSpPr>
            <p:cNvPr id="40" name="Oval 22"/>
            <p:cNvSpPr>
              <a:spLocks noChangeArrowheads="1"/>
            </p:cNvSpPr>
            <p:nvPr/>
          </p:nvSpPr>
          <p:spPr bwMode="auto">
            <a:xfrm>
              <a:off x="2332" y="2066"/>
              <a:ext cx="188" cy="188"/>
            </a:xfrm>
            <a:prstGeom prst="ellipse">
              <a:avLst/>
            </a:prstGeom>
            <a:solidFill>
              <a:schemeClr val="tx1"/>
            </a:solidFill>
            <a:ln w="9525">
              <a:solidFill>
                <a:schemeClr val="tx1"/>
              </a:solidFill>
              <a:round/>
              <a:headEnd/>
              <a:tailEnd/>
            </a:ln>
            <a:effectLst/>
          </p:spPr>
          <p:txBody>
            <a:bodyPr wrap="none" anchor="ctr"/>
            <a:lstStyle/>
            <a:p>
              <a:pPr>
                <a:defRPr/>
              </a:pPr>
              <a:endParaRPr lang="es-ES_tradnl">
                <a:solidFill>
                  <a:srgbClr val="000000"/>
                </a:solidFill>
              </a:endParaRPr>
            </a:p>
          </p:txBody>
        </p:sp>
      </p:grpSp>
      <p:sp>
        <p:nvSpPr>
          <p:cNvPr id="42" name="Text Box 18"/>
          <p:cNvSpPr txBox="1">
            <a:spLocks noChangeArrowheads="1"/>
          </p:cNvSpPr>
          <p:nvPr/>
        </p:nvSpPr>
        <p:spPr bwMode="auto">
          <a:xfrm>
            <a:off x="0" y="428206"/>
            <a:ext cx="9144000" cy="474318"/>
          </a:xfrm>
          <a:prstGeom prst="rect">
            <a:avLst/>
          </a:prstGeom>
          <a:solidFill>
            <a:srgbClr val="005DA2"/>
          </a:solidFill>
          <a:ln w="9525">
            <a:noFill/>
            <a:miter lim="800000"/>
            <a:headEnd/>
            <a:tailEnd/>
          </a:ln>
        </p:spPr>
        <p:txBody>
          <a:bodyPr wrap="square">
            <a:spAutoFit/>
          </a:bodyPr>
          <a:lstStyle/>
          <a:p>
            <a:pPr algn="ctr">
              <a:spcBef>
                <a:spcPct val="50000"/>
              </a:spcBef>
            </a:pPr>
            <a:r>
              <a:rPr lang="es-ES" b="1" dirty="0" smtClean="0">
                <a:solidFill>
                  <a:srgbClr val="FFFF00"/>
                </a:solidFill>
                <a:latin typeface="Calibri" pitchFamily="34" charset="0"/>
              </a:rPr>
              <a:t>Mirando el perfil de su cara a través de las lentes correctoras…</a:t>
            </a:r>
            <a:endParaRPr lang="es-ES" b="1" dirty="0">
              <a:solidFill>
                <a:srgbClr val="FFFF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666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66634"/>
                                        </p:tgtEl>
                                        <p:attrNameLst>
                                          <p:attrName>style.visibility</p:attrName>
                                        </p:attrNameLst>
                                      </p:cBhvr>
                                      <p:to>
                                        <p:strVal val="visible"/>
                                      </p:to>
                                    </p:set>
                                  </p:childTnLst>
                                </p:cTn>
                              </p:par>
                            </p:childTnLst>
                          </p:cTn>
                        </p:par>
                        <p:par>
                          <p:cTn id="15" fill="hold">
                            <p:stCondLst>
                              <p:cond delay="0"/>
                            </p:stCondLst>
                            <p:childTnLst>
                              <p:par>
                                <p:cTn id="16" presetID="1" presetClass="entr" presetSubtype="0" fill="hold" nodeType="afterEffect">
                                  <p:stCondLst>
                                    <p:cond delay="0"/>
                                  </p:stCondLst>
                                  <p:childTnLst>
                                    <p:set>
                                      <p:cBhvr>
                                        <p:cTn id="17" dur="1" fill="hold">
                                          <p:stCondLst>
                                            <p:cond delay="0"/>
                                          </p:stCondLst>
                                        </p:cTn>
                                        <p:tgtEl>
                                          <p:spTgt spid="6"/>
                                        </p:tgtEl>
                                        <p:attrNameLst>
                                          <p:attrName>style.visibility</p:attrName>
                                        </p:attrNameLst>
                                      </p:cBhvr>
                                      <p:to>
                                        <p:strVal val="visible"/>
                                      </p:to>
                                    </p:set>
                                  </p:childTnLst>
                                </p:cTn>
                              </p:par>
                              <p:par>
                                <p:cTn id="18" presetID="1" presetClass="entr" presetSubtype="0" fill="hold" nodeType="withEffect">
                                  <p:stCondLst>
                                    <p:cond delay="0"/>
                                  </p:stCondLst>
                                  <p:childTnLst>
                                    <p:set>
                                      <p:cBhvr>
                                        <p:cTn id="19" dur="1" fill="hold">
                                          <p:stCondLst>
                                            <p:cond delay="0"/>
                                          </p:stCondLst>
                                        </p:cTn>
                                        <p:tgtEl>
                                          <p:spTgt spid="5"/>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666643"/>
                                        </p:tgtEl>
                                        <p:attrNameLst>
                                          <p:attrName>style.visibility</p:attrName>
                                        </p:attrNameLst>
                                      </p:cBhvr>
                                      <p:to>
                                        <p:strVal val="visible"/>
                                      </p:to>
                                    </p:set>
                                  </p:childTnLst>
                                </p:cTn>
                              </p:par>
                            </p:childTnLst>
                          </p:cTn>
                        </p:par>
                        <p:par>
                          <p:cTn id="28" fill="hold">
                            <p:stCondLst>
                              <p:cond delay="0"/>
                            </p:stCondLst>
                            <p:childTnLst>
                              <p:par>
                                <p:cTn id="29" presetID="1" presetClass="entr" presetSubtype="0"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66663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6663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66635"/>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10"/>
                                        </p:tgtEl>
                                        <p:attrNameLst>
                                          <p:attrName>style.visibility</p:attrName>
                                        </p:attrNameLst>
                                      </p:cBhvr>
                                      <p:to>
                                        <p:strVal val="visible"/>
                                      </p:to>
                                    </p:set>
                                  </p:childTnLst>
                                </p:cTn>
                              </p:par>
                            </p:childTnLst>
                          </p:cTn>
                        </p:par>
                        <p:par>
                          <p:cTn id="45" fill="hold">
                            <p:stCondLst>
                              <p:cond delay="0"/>
                            </p:stCondLst>
                            <p:childTnLst>
                              <p:par>
                                <p:cTn id="46" presetID="1" presetClass="entr" presetSubtype="0" fill="hold" nodeType="afterEffect">
                                  <p:stCondLst>
                                    <p:cond delay="0"/>
                                  </p:stCondLst>
                                  <p:childTnLst>
                                    <p:set>
                                      <p:cBhvr>
                                        <p:cTn id="47" dur="1" fill="hold">
                                          <p:stCondLst>
                                            <p:cond delay="0"/>
                                          </p:stCondLst>
                                        </p:cTn>
                                        <p:tgtEl>
                                          <p:spTgt spid="7"/>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666636"/>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nodeType="clickEffect">
                                  <p:stCondLst>
                                    <p:cond delay="0"/>
                                  </p:stCondLst>
                                  <p:childTnLst>
                                    <p:set>
                                      <p:cBhvr>
                                        <p:cTn id="59"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6634" grpId="0" animBg="1"/>
      <p:bldP spid="666635" grpId="0" animBg="1"/>
      <p:bldP spid="666636" grpId="0" animBg="1"/>
      <p:bldP spid="666637" grpId="0" animBg="1"/>
      <p:bldP spid="666638" grpId="0" animBg="1"/>
      <p:bldP spid="666639" grpId="0" animBg="1"/>
      <p:bldP spid="666643" grpId="0" animBg="1"/>
      <p:bldP spid="42"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39650" name="Rectangle 2"/>
          <p:cNvSpPr>
            <a:spLocks noGrp="1" noChangeArrowheads="1"/>
          </p:cNvSpPr>
          <p:nvPr>
            <p:ph type="ctrTitle" idx="4294967295"/>
          </p:nvPr>
        </p:nvSpPr>
        <p:spPr>
          <a:xfrm>
            <a:off x="717550" y="836613"/>
            <a:ext cx="7772400" cy="4000500"/>
          </a:xfrm>
        </p:spPr>
        <p:txBody>
          <a:bodyPr/>
          <a:lstStyle/>
          <a:p>
            <a:pPr eaLnBrk="1" hangingPunct="1"/>
            <a:r>
              <a:rPr lang="es-ES" sz="6000" b="1" smtClean="0">
                <a:solidFill>
                  <a:srgbClr val="FFFF66"/>
                </a:solidFill>
              </a:rPr>
              <a:t>4.9.</a:t>
            </a:r>
            <a:br>
              <a:rPr lang="es-ES" sz="6000" b="1" smtClean="0">
                <a:solidFill>
                  <a:srgbClr val="FFFF66"/>
                </a:solidFill>
              </a:rPr>
            </a:br>
            <a:r>
              <a:rPr lang="es-ES" b="1" smtClean="0">
                <a:solidFill>
                  <a:srgbClr val="FFFF66"/>
                </a:solidFill>
              </a:rPr>
              <a:t/>
            </a:r>
            <a:br>
              <a:rPr lang="es-ES" b="1" smtClean="0">
                <a:solidFill>
                  <a:srgbClr val="FFFF66"/>
                </a:solidFill>
              </a:rPr>
            </a:br>
            <a:r>
              <a:rPr lang="es-ES" sz="6000" b="1" smtClean="0">
                <a:solidFill>
                  <a:srgbClr val="FFFF66"/>
                </a:solidFill>
              </a:rPr>
              <a:t>ABERRACIÓN CROMÁTICA</a:t>
            </a:r>
          </a:p>
        </p:txBody>
      </p:sp>
    </p:spTree>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2300288" y="1960563"/>
            <a:ext cx="4435475" cy="2338387"/>
            <a:chOff x="1449" y="1235"/>
            <a:chExt cx="2794" cy="1473"/>
          </a:xfrm>
        </p:grpSpPr>
        <p:sp>
          <p:nvSpPr>
            <p:cNvPr id="540678" name="Rectangle 3"/>
            <p:cNvSpPr>
              <a:spLocks noChangeArrowheads="1"/>
            </p:cNvSpPr>
            <p:nvPr/>
          </p:nvSpPr>
          <p:spPr bwMode="auto">
            <a:xfrm>
              <a:off x="1449" y="1235"/>
              <a:ext cx="1400" cy="1473"/>
            </a:xfrm>
            <a:prstGeom prst="rect">
              <a:avLst/>
            </a:prstGeom>
            <a:solidFill>
              <a:srgbClr val="FF3300"/>
            </a:solidFill>
            <a:ln w="9525">
              <a:solidFill>
                <a:schemeClr val="tx1"/>
              </a:solidFill>
              <a:miter lim="800000"/>
              <a:headEnd/>
              <a:tailEnd/>
            </a:ln>
          </p:spPr>
          <p:txBody>
            <a:bodyPr wrap="none" anchor="ctr"/>
            <a:lstStyle/>
            <a:p>
              <a:endParaRPr lang="es-ES_tradnl">
                <a:solidFill>
                  <a:srgbClr val="000000"/>
                </a:solidFill>
              </a:endParaRPr>
            </a:p>
          </p:txBody>
        </p:sp>
        <p:sp>
          <p:nvSpPr>
            <p:cNvPr id="540679" name="Rectangle 4"/>
            <p:cNvSpPr>
              <a:spLocks noChangeArrowheads="1"/>
            </p:cNvSpPr>
            <p:nvPr/>
          </p:nvSpPr>
          <p:spPr bwMode="auto">
            <a:xfrm>
              <a:off x="2838" y="1235"/>
              <a:ext cx="1400" cy="1473"/>
            </a:xfrm>
            <a:prstGeom prst="rect">
              <a:avLst/>
            </a:prstGeom>
            <a:solidFill>
              <a:srgbClr val="009900"/>
            </a:solidFill>
            <a:ln w="9525">
              <a:solidFill>
                <a:schemeClr val="tx1"/>
              </a:solidFill>
              <a:miter lim="800000"/>
              <a:headEnd/>
              <a:tailEnd/>
            </a:ln>
          </p:spPr>
          <p:txBody>
            <a:bodyPr wrap="none" anchor="ctr"/>
            <a:lstStyle/>
            <a:p>
              <a:endParaRPr lang="es-ES_tradnl">
                <a:solidFill>
                  <a:srgbClr val="000000"/>
                </a:solidFill>
              </a:endParaRPr>
            </a:p>
          </p:txBody>
        </p:sp>
        <p:sp>
          <p:nvSpPr>
            <p:cNvPr id="540680" name="Text Box 5"/>
            <p:cNvSpPr txBox="1">
              <a:spLocks noChangeArrowheads="1"/>
            </p:cNvSpPr>
            <p:nvPr/>
          </p:nvSpPr>
          <p:spPr bwMode="auto">
            <a:xfrm>
              <a:off x="1831" y="1461"/>
              <a:ext cx="950" cy="826"/>
            </a:xfrm>
            <a:prstGeom prst="rect">
              <a:avLst/>
            </a:prstGeom>
            <a:noFill/>
            <a:ln w="9525">
              <a:noFill/>
              <a:miter lim="800000"/>
              <a:headEnd/>
              <a:tailEnd/>
            </a:ln>
          </p:spPr>
          <p:txBody>
            <a:bodyPr>
              <a:spAutoFit/>
            </a:bodyPr>
            <a:lstStyle/>
            <a:p>
              <a:pPr>
                <a:spcBef>
                  <a:spcPct val="50000"/>
                </a:spcBef>
              </a:pPr>
              <a:r>
                <a:rPr lang="es-ES" sz="8000" b="1">
                  <a:solidFill>
                    <a:srgbClr val="000000"/>
                  </a:solidFill>
                  <a:latin typeface="Arial" charset="0"/>
                </a:rPr>
                <a:t>E</a:t>
              </a:r>
            </a:p>
          </p:txBody>
        </p:sp>
        <p:sp>
          <p:nvSpPr>
            <p:cNvPr id="540681" name="Text Box 6"/>
            <p:cNvSpPr txBox="1">
              <a:spLocks noChangeArrowheads="1"/>
            </p:cNvSpPr>
            <p:nvPr/>
          </p:nvSpPr>
          <p:spPr bwMode="auto">
            <a:xfrm>
              <a:off x="3293" y="1461"/>
              <a:ext cx="950" cy="826"/>
            </a:xfrm>
            <a:prstGeom prst="rect">
              <a:avLst/>
            </a:prstGeom>
            <a:noFill/>
            <a:ln w="9525">
              <a:noFill/>
              <a:miter lim="800000"/>
              <a:headEnd/>
              <a:tailEnd/>
            </a:ln>
          </p:spPr>
          <p:txBody>
            <a:bodyPr>
              <a:spAutoFit/>
            </a:bodyPr>
            <a:lstStyle/>
            <a:p>
              <a:pPr>
                <a:spcBef>
                  <a:spcPct val="50000"/>
                </a:spcBef>
              </a:pPr>
              <a:r>
                <a:rPr lang="es-ES" sz="8000" b="1">
                  <a:solidFill>
                    <a:srgbClr val="000000"/>
                  </a:solidFill>
                  <a:latin typeface="Arial" charset="0"/>
                </a:rPr>
                <a:t>E</a:t>
              </a:r>
            </a:p>
          </p:txBody>
        </p:sp>
      </p:grpSp>
      <p:grpSp>
        <p:nvGrpSpPr>
          <p:cNvPr id="3" name="Group 7"/>
          <p:cNvGrpSpPr>
            <a:grpSpLocks/>
          </p:cNvGrpSpPr>
          <p:nvPr/>
        </p:nvGrpSpPr>
        <p:grpSpPr bwMode="auto">
          <a:xfrm>
            <a:off x="0" y="0"/>
            <a:ext cx="9144000" cy="868363"/>
            <a:chOff x="0" y="0"/>
            <a:chExt cx="5760" cy="547"/>
          </a:xfrm>
        </p:grpSpPr>
        <p:sp>
          <p:nvSpPr>
            <p:cNvPr id="540676" name="Rectangle 8"/>
            <p:cNvSpPr>
              <a:spLocks noChangeArrowheads="1"/>
            </p:cNvSpPr>
            <p:nvPr/>
          </p:nvSpPr>
          <p:spPr bwMode="auto">
            <a:xfrm>
              <a:off x="0" y="0"/>
              <a:ext cx="5760" cy="547"/>
            </a:xfrm>
            <a:prstGeom prst="rect">
              <a:avLst/>
            </a:prstGeom>
            <a:solidFill>
              <a:schemeClr val="accent2"/>
            </a:solidFill>
            <a:ln w="9525">
              <a:solidFill>
                <a:schemeClr val="tx1"/>
              </a:solidFill>
              <a:miter lim="800000"/>
              <a:headEnd/>
              <a:tailEnd/>
            </a:ln>
          </p:spPr>
          <p:txBody>
            <a:bodyPr wrap="none" anchor="ctr"/>
            <a:lstStyle/>
            <a:p>
              <a:endParaRPr lang="es-ES_tradnl">
                <a:solidFill>
                  <a:srgbClr val="000000"/>
                </a:solidFill>
              </a:endParaRPr>
            </a:p>
          </p:txBody>
        </p:sp>
        <p:sp>
          <p:nvSpPr>
            <p:cNvPr id="540677" name="Text Box 9"/>
            <p:cNvSpPr txBox="1">
              <a:spLocks noChangeArrowheads="1"/>
            </p:cNvSpPr>
            <p:nvPr/>
          </p:nvSpPr>
          <p:spPr bwMode="auto">
            <a:xfrm>
              <a:off x="716" y="119"/>
              <a:ext cx="4461" cy="330"/>
            </a:xfrm>
            <a:prstGeom prst="rect">
              <a:avLst/>
            </a:prstGeom>
            <a:noFill/>
            <a:ln w="9525">
              <a:noFill/>
              <a:miter lim="800000"/>
              <a:headEnd/>
              <a:tailEnd/>
            </a:ln>
          </p:spPr>
          <p:txBody>
            <a:bodyPr>
              <a:spAutoFit/>
            </a:bodyPr>
            <a:lstStyle/>
            <a:p>
              <a:pPr algn="ctr">
                <a:spcBef>
                  <a:spcPct val="50000"/>
                </a:spcBef>
              </a:pPr>
              <a:r>
                <a:rPr lang="es-ES" sz="2800" b="1">
                  <a:solidFill>
                    <a:srgbClr val="FFFFFF"/>
                  </a:solidFill>
                  <a:latin typeface="Calibri" pitchFamily="34" charset="0"/>
                </a:rPr>
                <a:t>INFLUENCIA DE LA DISPERSIÓN DE LA LUZ</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174082" name="Rectangle 2"/>
          <p:cNvSpPr>
            <a:spLocks noGrp="1" noChangeArrowheads="1"/>
          </p:cNvSpPr>
          <p:nvPr>
            <p:ph type="ctrTitle"/>
          </p:nvPr>
        </p:nvSpPr>
        <p:spPr>
          <a:xfrm>
            <a:off x="684213" y="2624138"/>
            <a:ext cx="7772400" cy="1341437"/>
          </a:xfrm>
        </p:spPr>
        <p:txBody>
          <a:bodyPr/>
          <a:lstStyle/>
          <a:p>
            <a:pPr eaLnBrk="1" hangingPunct="1">
              <a:defRPr/>
            </a:pPr>
            <a:r>
              <a:rPr lang="es-ES_tradnl" sz="6000" b="1" dirty="0" smtClean="0">
                <a:solidFill>
                  <a:schemeClr val="accent1">
                    <a:lumMod val="60000"/>
                    <a:lumOff val="40000"/>
                  </a:schemeClr>
                </a:solidFill>
              </a:rPr>
              <a:t>Ley de </a:t>
            </a:r>
            <a:r>
              <a:rPr lang="es-ES_tradnl" sz="6000" b="1" dirty="0" err="1" smtClean="0">
                <a:solidFill>
                  <a:schemeClr val="accent1">
                    <a:lumMod val="60000"/>
                    <a:lumOff val="40000"/>
                  </a:schemeClr>
                </a:solidFill>
              </a:rPr>
              <a:t>Snell</a:t>
            </a:r>
            <a:endParaRPr lang="es-ES" sz="6000" b="1" dirty="0" smtClean="0">
              <a:solidFill>
                <a:schemeClr val="accent1">
                  <a:lumMod val="60000"/>
                  <a:lumOff val="40000"/>
                </a:schemeClr>
              </a:solidFill>
            </a:endParaRPr>
          </a:p>
        </p:txBody>
      </p:sp>
      <p:sp>
        <p:nvSpPr>
          <p:cNvPr id="3" name="Text Box 5"/>
          <p:cNvSpPr txBox="1">
            <a:spLocks noChangeArrowheads="1"/>
          </p:cNvSpPr>
          <p:nvPr/>
        </p:nvSpPr>
        <p:spPr bwMode="auto">
          <a:xfrm>
            <a:off x="0" y="1412875"/>
            <a:ext cx="9144000" cy="769938"/>
          </a:xfrm>
          <a:prstGeom prst="rect">
            <a:avLst/>
          </a:prstGeom>
          <a:noFill/>
          <a:ln w="9525">
            <a:noFill/>
            <a:miter lim="800000"/>
            <a:headEnd/>
            <a:tailEnd/>
          </a:ln>
        </p:spPr>
        <p:txBody>
          <a:bodyPr>
            <a:spAutoFit/>
          </a:bodyPr>
          <a:lstStyle/>
          <a:p>
            <a:pPr algn="ctr">
              <a:spcBef>
                <a:spcPct val="50000"/>
              </a:spcBef>
            </a:pPr>
            <a:r>
              <a:rPr lang="es-ES" sz="4400" b="1">
                <a:solidFill>
                  <a:schemeClr val="bg1"/>
                </a:solidFill>
              </a:rPr>
              <a:t>REFRACCIÓN DE LA LUZ</a:t>
            </a:r>
          </a:p>
        </p:txBody>
      </p:sp>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7408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082" grpId="0" autoUpdateAnimBg="0"/>
      <p:bldP spid="3" grpId="0"/>
    </p:bldLst>
  </p:timing>
</p:sld>
</file>

<file path=ppt/slides/slide2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0" y="2187575"/>
            <a:ext cx="7400925" cy="2705100"/>
            <a:chOff x="427" y="1378"/>
            <a:chExt cx="4662" cy="1704"/>
          </a:xfrm>
        </p:grpSpPr>
        <p:sp>
          <p:nvSpPr>
            <p:cNvPr id="541712" name="Oval 3"/>
            <p:cNvSpPr>
              <a:spLocks noChangeArrowheads="1"/>
            </p:cNvSpPr>
            <p:nvPr/>
          </p:nvSpPr>
          <p:spPr bwMode="auto">
            <a:xfrm>
              <a:off x="2977" y="1378"/>
              <a:ext cx="1705" cy="1704"/>
            </a:xfrm>
            <a:prstGeom prst="ellipse">
              <a:avLst/>
            </a:prstGeom>
            <a:solidFill>
              <a:srgbClr val="9FE6FF"/>
            </a:solidFill>
            <a:ln w="28575">
              <a:solidFill>
                <a:srgbClr val="000000"/>
              </a:solidFill>
              <a:round/>
              <a:headEnd/>
              <a:tailEnd/>
            </a:ln>
          </p:spPr>
          <p:txBody>
            <a:bodyPr/>
            <a:lstStyle/>
            <a:p>
              <a:endParaRPr lang="es-ES_tradnl">
                <a:solidFill>
                  <a:srgbClr val="000000"/>
                </a:solidFill>
              </a:endParaRPr>
            </a:p>
          </p:txBody>
        </p:sp>
        <p:sp>
          <p:nvSpPr>
            <p:cNvPr id="541713" name="AutoShape 4"/>
            <p:cNvSpPr>
              <a:spLocks noChangeArrowheads="1"/>
            </p:cNvSpPr>
            <p:nvPr/>
          </p:nvSpPr>
          <p:spPr bwMode="auto">
            <a:xfrm>
              <a:off x="2857" y="1845"/>
              <a:ext cx="272" cy="770"/>
            </a:xfrm>
            <a:prstGeom prst="moon">
              <a:avLst>
                <a:gd name="adj" fmla="val 64287"/>
              </a:avLst>
            </a:prstGeom>
            <a:solidFill>
              <a:srgbClr val="9FE6FF"/>
            </a:solidFill>
            <a:ln w="28575">
              <a:solidFill>
                <a:srgbClr val="000000"/>
              </a:solidFill>
              <a:miter lim="800000"/>
              <a:headEnd/>
              <a:tailEnd/>
            </a:ln>
          </p:spPr>
          <p:txBody>
            <a:bodyPr/>
            <a:lstStyle/>
            <a:p>
              <a:endParaRPr lang="es-ES_tradnl">
                <a:solidFill>
                  <a:srgbClr val="000000"/>
                </a:solidFill>
              </a:endParaRPr>
            </a:p>
          </p:txBody>
        </p:sp>
        <p:sp>
          <p:nvSpPr>
            <p:cNvPr id="541714" name="Rectangle 5"/>
            <p:cNvSpPr>
              <a:spLocks noChangeArrowheads="1"/>
            </p:cNvSpPr>
            <p:nvPr/>
          </p:nvSpPr>
          <p:spPr bwMode="auto">
            <a:xfrm>
              <a:off x="3086" y="1838"/>
              <a:ext cx="113" cy="792"/>
            </a:xfrm>
            <a:prstGeom prst="rect">
              <a:avLst/>
            </a:prstGeom>
            <a:solidFill>
              <a:srgbClr val="9FE6FF"/>
            </a:solidFill>
            <a:ln w="28575">
              <a:noFill/>
              <a:miter lim="800000"/>
              <a:headEnd/>
              <a:tailEnd/>
            </a:ln>
          </p:spPr>
          <p:txBody>
            <a:bodyPr/>
            <a:lstStyle/>
            <a:p>
              <a:endParaRPr lang="es-ES_tradnl">
                <a:solidFill>
                  <a:srgbClr val="000000"/>
                </a:solidFill>
              </a:endParaRPr>
            </a:p>
          </p:txBody>
        </p:sp>
        <p:sp>
          <p:nvSpPr>
            <p:cNvPr id="541715" name="Rectangle 6"/>
            <p:cNvSpPr>
              <a:spLocks noChangeArrowheads="1"/>
            </p:cNvSpPr>
            <p:nvPr/>
          </p:nvSpPr>
          <p:spPr bwMode="auto">
            <a:xfrm>
              <a:off x="2986" y="1921"/>
              <a:ext cx="247" cy="627"/>
            </a:xfrm>
            <a:prstGeom prst="rect">
              <a:avLst/>
            </a:prstGeom>
            <a:solidFill>
              <a:srgbClr val="9FE6FF"/>
            </a:solidFill>
            <a:ln w="28575">
              <a:noFill/>
              <a:miter lim="800000"/>
              <a:headEnd/>
              <a:tailEnd/>
            </a:ln>
          </p:spPr>
          <p:txBody>
            <a:bodyPr/>
            <a:lstStyle/>
            <a:p>
              <a:endParaRPr lang="es-ES_tradnl">
                <a:solidFill>
                  <a:srgbClr val="000000"/>
                </a:solidFill>
              </a:endParaRPr>
            </a:p>
          </p:txBody>
        </p:sp>
        <p:sp>
          <p:nvSpPr>
            <p:cNvPr id="541716" name="Line 7"/>
            <p:cNvSpPr>
              <a:spLocks noChangeShapeType="1"/>
            </p:cNvSpPr>
            <p:nvPr/>
          </p:nvSpPr>
          <p:spPr bwMode="auto">
            <a:xfrm>
              <a:off x="1280" y="2222"/>
              <a:ext cx="3809" cy="0"/>
            </a:xfrm>
            <a:prstGeom prst="line">
              <a:avLst/>
            </a:prstGeom>
            <a:noFill/>
            <a:ln w="9525">
              <a:solidFill>
                <a:srgbClr val="FFFF00"/>
              </a:solidFill>
              <a:prstDash val="dash"/>
              <a:round/>
              <a:headEnd/>
              <a:tailEnd/>
            </a:ln>
          </p:spPr>
          <p:txBody>
            <a:bodyPr/>
            <a:lstStyle/>
            <a:p>
              <a:endParaRPr lang="es-ES_tradnl"/>
            </a:p>
          </p:txBody>
        </p:sp>
        <p:sp>
          <p:nvSpPr>
            <p:cNvPr id="541717" name="Rectangle 8"/>
            <p:cNvSpPr>
              <a:spLocks noChangeArrowheads="1"/>
            </p:cNvSpPr>
            <p:nvPr/>
          </p:nvSpPr>
          <p:spPr bwMode="auto">
            <a:xfrm>
              <a:off x="3064" y="189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1718" name="Rectangle 9"/>
            <p:cNvSpPr>
              <a:spLocks noChangeArrowheads="1"/>
            </p:cNvSpPr>
            <p:nvPr/>
          </p:nvSpPr>
          <p:spPr bwMode="auto">
            <a:xfrm>
              <a:off x="3056" y="251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1719" name="Rectangle 10"/>
            <p:cNvSpPr>
              <a:spLocks noChangeArrowheads="1"/>
            </p:cNvSpPr>
            <p:nvPr/>
          </p:nvSpPr>
          <p:spPr bwMode="auto">
            <a:xfrm>
              <a:off x="3100" y="181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1720" name="Line 11"/>
            <p:cNvSpPr>
              <a:spLocks noChangeShapeType="1"/>
            </p:cNvSpPr>
            <p:nvPr/>
          </p:nvSpPr>
          <p:spPr bwMode="auto">
            <a:xfrm flipH="1">
              <a:off x="427" y="2220"/>
              <a:ext cx="855" cy="0"/>
            </a:xfrm>
            <a:prstGeom prst="line">
              <a:avLst/>
            </a:prstGeom>
            <a:noFill/>
            <a:ln w="9525">
              <a:solidFill>
                <a:srgbClr val="000000"/>
              </a:solidFill>
              <a:prstDash val="dash"/>
              <a:round/>
              <a:headEnd/>
              <a:tailEnd/>
            </a:ln>
          </p:spPr>
          <p:txBody>
            <a:bodyPr/>
            <a:lstStyle/>
            <a:p>
              <a:endParaRPr lang="es-ES_tradnl"/>
            </a:p>
          </p:txBody>
        </p:sp>
        <p:sp>
          <p:nvSpPr>
            <p:cNvPr id="541721" name="Oval 12"/>
            <p:cNvSpPr>
              <a:spLocks noChangeArrowheads="1"/>
            </p:cNvSpPr>
            <p:nvPr/>
          </p:nvSpPr>
          <p:spPr bwMode="auto">
            <a:xfrm>
              <a:off x="3024" y="1904"/>
              <a:ext cx="100" cy="640"/>
            </a:xfrm>
            <a:prstGeom prst="ellipse">
              <a:avLst/>
            </a:prstGeom>
            <a:solidFill>
              <a:srgbClr val="0094C8"/>
            </a:solidFill>
            <a:ln w="9525">
              <a:noFill/>
              <a:round/>
              <a:headEnd/>
              <a:tailEnd/>
            </a:ln>
          </p:spPr>
          <p:txBody>
            <a:bodyPr wrap="none" anchor="ctr"/>
            <a:lstStyle/>
            <a:p>
              <a:endParaRPr lang="es-ES_tradnl">
                <a:solidFill>
                  <a:srgbClr val="000000"/>
                </a:solidFill>
              </a:endParaRPr>
            </a:p>
          </p:txBody>
        </p:sp>
      </p:grpSp>
      <p:sp>
        <p:nvSpPr>
          <p:cNvPr id="693261" name="Text Box 13"/>
          <p:cNvSpPr txBox="1">
            <a:spLocks noChangeArrowheads="1"/>
          </p:cNvSpPr>
          <p:nvPr/>
        </p:nvSpPr>
        <p:spPr bwMode="auto">
          <a:xfrm>
            <a:off x="3413125" y="1046163"/>
            <a:ext cx="2676525" cy="461962"/>
          </a:xfrm>
          <a:prstGeom prst="rect">
            <a:avLst/>
          </a:prstGeom>
          <a:noFill/>
          <a:ln w="9525">
            <a:noFill/>
            <a:miter lim="800000"/>
            <a:headEnd/>
            <a:tailEnd/>
          </a:ln>
        </p:spPr>
        <p:txBody>
          <a:bodyPr>
            <a:spAutoFit/>
          </a:bodyPr>
          <a:lstStyle/>
          <a:p>
            <a:pPr algn="ctr">
              <a:spcBef>
                <a:spcPct val="50000"/>
              </a:spcBef>
            </a:pPr>
            <a:r>
              <a:rPr lang="es-ES" b="1">
                <a:solidFill>
                  <a:srgbClr val="FFFF00"/>
                </a:solidFill>
                <a:latin typeface="Calibri" pitchFamily="34" charset="0"/>
              </a:rPr>
              <a:t>OJO EMÉTROPE</a:t>
            </a:r>
          </a:p>
        </p:txBody>
      </p:sp>
      <p:sp>
        <p:nvSpPr>
          <p:cNvPr id="693262" name="Line 14"/>
          <p:cNvSpPr>
            <a:spLocks noChangeShapeType="1"/>
          </p:cNvSpPr>
          <p:nvPr/>
        </p:nvSpPr>
        <p:spPr bwMode="auto">
          <a:xfrm>
            <a:off x="4259263" y="3160713"/>
            <a:ext cx="2763837" cy="366712"/>
          </a:xfrm>
          <a:prstGeom prst="line">
            <a:avLst/>
          </a:prstGeom>
          <a:noFill/>
          <a:ln w="19050">
            <a:solidFill>
              <a:srgbClr val="FF3300"/>
            </a:solidFill>
            <a:round/>
            <a:headEnd/>
            <a:tailEnd/>
          </a:ln>
        </p:spPr>
        <p:txBody>
          <a:bodyPr/>
          <a:lstStyle/>
          <a:p>
            <a:endParaRPr lang="es-ES_tradnl"/>
          </a:p>
        </p:txBody>
      </p:sp>
      <p:sp>
        <p:nvSpPr>
          <p:cNvPr id="693263" name="Line 15"/>
          <p:cNvSpPr>
            <a:spLocks noChangeShapeType="1"/>
          </p:cNvSpPr>
          <p:nvPr/>
        </p:nvSpPr>
        <p:spPr bwMode="auto">
          <a:xfrm>
            <a:off x="4264025" y="3165475"/>
            <a:ext cx="2193925" cy="365125"/>
          </a:xfrm>
          <a:prstGeom prst="line">
            <a:avLst/>
          </a:prstGeom>
          <a:noFill/>
          <a:ln w="19050">
            <a:solidFill>
              <a:srgbClr val="009900"/>
            </a:solidFill>
            <a:round/>
            <a:headEnd/>
            <a:tailEnd/>
          </a:ln>
        </p:spPr>
        <p:txBody>
          <a:bodyPr/>
          <a:lstStyle/>
          <a:p>
            <a:endParaRPr lang="es-ES_tradnl"/>
          </a:p>
        </p:txBody>
      </p:sp>
      <p:sp>
        <p:nvSpPr>
          <p:cNvPr id="693264" name="Line 16"/>
          <p:cNvSpPr>
            <a:spLocks noChangeShapeType="1"/>
          </p:cNvSpPr>
          <p:nvPr/>
        </p:nvSpPr>
        <p:spPr bwMode="auto">
          <a:xfrm flipV="1">
            <a:off x="4259263" y="3532188"/>
            <a:ext cx="2770187" cy="379412"/>
          </a:xfrm>
          <a:prstGeom prst="line">
            <a:avLst/>
          </a:prstGeom>
          <a:noFill/>
          <a:ln w="19050">
            <a:solidFill>
              <a:srgbClr val="FF3300"/>
            </a:solidFill>
            <a:round/>
            <a:headEnd/>
            <a:tailEnd/>
          </a:ln>
        </p:spPr>
        <p:txBody>
          <a:bodyPr/>
          <a:lstStyle/>
          <a:p>
            <a:endParaRPr lang="es-ES_tradnl"/>
          </a:p>
        </p:txBody>
      </p:sp>
      <p:sp>
        <p:nvSpPr>
          <p:cNvPr id="693265" name="Line 17"/>
          <p:cNvSpPr>
            <a:spLocks noChangeShapeType="1"/>
          </p:cNvSpPr>
          <p:nvPr/>
        </p:nvSpPr>
        <p:spPr bwMode="auto">
          <a:xfrm flipV="1">
            <a:off x="4264025" y="3529013"/>
            <a:ext cx="2182813" cy="368300"/>
          </a:xfrm>
          <a:prstGeom prst="line">
            <a:avLst/>
          </a:prstGeom>
          <a:noFill/>
          <a:ln w="19050">
            <a:solidFill>
              <a:srgbClr val="009900"/>
            </a:solidFill>
            <a:round/>
            <a:headEnd/>
            <a:tailEnd/>
          </a:ln>
        </p:spPr>
        <p:txBody>
          <a:bodyPr/>
          <a:lstStyle/>
          <a:p>
            <a:endParaRPr lang="es-ES_tradnl"/>
          </a:p>
        </p:txBody>
      </p:sp>
      <p:sp>
        <p:nvSpPr>
          <p:cNvPr id="693266" name="Oval 18"/>
          <p:cNvSpPr>
            <a:spLocks noChangeArrowheads="1"/>
          </p:cNvSpPr>
          <p:nvPr/>
        </p:nvSpPr>
        <p:spPr bwMode="auto">
          <a:xfrm>
            <a:off x="6427788" y="3508375"/>
            <a:ext cx="50800" cy="50800"/>
          </a:xfrm>
          <a:prstGeom prst="ellipse">
            <a:avLst/>
          </a:prstGeom>
          <a:solidFill>
            <a:srgbClr val="009900"/>
          </a:solidFill>
          <a:ln w="9525">
            <a:solidFill>
              <a:srgbClr val="009900"/>
            </a:solidFill>
            <a:round/>
            <a:headEnd/>
            <a:tailEnd/>
          </a:ln>
        </p:spPr>
        <p:txBody>
          <a:bodyPr wrap="none" anchor="ctr"/>
          <a:lstStyle/>
          <a:p>
            <a:endParaRPr lang="es-ES_tradnl">
              <a:solidFill>
                <a:srgbClr val="000000"/>
              </a:solidFill>
            </a:endParaRPr>
          </a:p>
        </p:txBody>
      </p:sp>
      <p:sp>
        <p:nvSpPr>
          <p:cNvPr id="693267" name="Oval 19"/>
          <p:cNvSpPr>
            <a:spLocks noChangeArrowheads="1"/>
          </p:cNvSpPr>
          <p:nvPr/>
        </p:nvSpPr>
        <p:spPr bwMode="auto">
          <a:xfrm>
            <a:off x="6992938" y="3508375"/>
            <a:ext cx="50800" cy="5080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nvGrpSpPr>
          <p:cNvPr id="3" name="Group 20"/>
          <p:cNvGrpSpPr>
            <a:grpSpLocks/>
          </p:cNvGrpSpPr>
          <p:nvPr/>
        </p:nvGrpSpPr>
        <p:grpSpPr bwMode="auto">
          <a:xfrm>
            <a:off x="1546225" y="3141663"/>
            <a:ext cx="2474913" cy="844550"/>
            <a:chOff x="974" y="1979"/>
            <a:chExt cx="1559" cy="532"/>
          </a:xfrm>
        </p:grpSpPr>
        <p:sp>
          <p:nvSpPr>
            <p:cNvPr id="541710" name="Line 21"/>
            <p:cNvSpPr>
              <a:spLocks noChangeShapeType="1"/>
            </p:cNvSpPr>
            <p:nvPr/>
          </p:nvSpPr>
          <p:spPr bwMode="auto">
            <a:xfrm>
              <a:off x="974" y="1979"/>
              <a:ext cx="1559" cy="0"/>
            </a:xfrm>
            <a:prstGeom prst="line">
              <a:avLst/>
            </a:prstGeom>
            <a:noFill/>
            <a:ln w="19050">
              <a:solidFill>
                <a:schemeClr val="bg1"/>
              </a:solidFill>
              <a:round/>
              <a:headEnd/>
              <a:tailEnd/>
            </a:ln>
          </p:spPr>
          <p:txBody>
            <a:bodyPr/>
            <a:lstStyle/>
            <a:p>
              <a:endParaRPr lang="es-ES_tradnl"/>
            </a:p>
          </p:txBody>
        </p:sp>
        <p:sp>
          <p:nvSpPr>
            <p:cNvPr id="541711" name="Line 22"/>
            <p:cNvSpPr>
              <a:spLocks noChangeShapeType="1"/>
            </p:cNvSpPr>
            <p:nvPr/>
          </p:nvSpPr>
          <p:spPr bwMode="auto">
            <a:xfrm>
              <a:off x="974" y="2511"/>
              <a:ext cx="1559" cy="0"/>
            </a:xfrm>
            <a:prstGeom prst="line">
              <a:avLst/>
            </a:prstGeom>
            <a:noFill/>
            <a:ln w="19050">
              <a:solidFill>
                <a:schemeClr val="bg1"/>
              </a:solidFill>
              <a:round/>
              <a:headEnd/>
              <a:tailEnd/>
            </a:ln>
          </p:spPr>
          <p:txBody>
            <a:bodyPr/>
            <a:lstStyle/>
            <a:p>
              <a:endParaRPr lang="es-ES_tradnl"/>
            </a:p>
          </p:txBody>
        </p:sp>
      </p:grpSp>
      <p:sp>
        <p:nvSpPr>
          <p:cNvPr id="693271" name="Line 23"/>
          <p:cNvSpPr>
            <a:spLocks noChangeShapeType="1"/>
          </p:cNvSpPr>
          <p:nvPr/>
        </p:nvSpPr>
        <p:spPr bwMode="auto">
          <a:xfrm>
            <a:off x="4256088" y="3163888"/>
            <a:ext cx="2478087" cy="360362"/>
          </a:xfrm>
          <a:prstGeom prst="line">
            <a:avLst/>
          </a:prstGeom>
          <a:noFill/>
          <a:ln w="19050">
            <a:solidFill>
              <a:srgbClr val="FFFF00"/>
            </a:solidFill>
            <a:round/>
            <a:headEnd/>
            <a:tailEnd/>
          </a:ln>
        </p:spPr>
        <p:txBody>
          <a:bodyPr/>
          <a:lstStyle/>
          <a:p>
            <a:endParaRPr lang="es-ES_tradnl"/>
          </a:p>
        </p:txBody>
      </p:sp>
      <p:sp>
        <p:nvSpPr>
          <p:cNvPr id="693272" name="Line 24"/>
          <p:cNvSpPr>
            <a:spLocks noChangeShapeType="1"/>
          </p:cNvSpPr>
          <p:nvPr/>
        </p:nvSpPr>
        <p:spPr bwMode="auto">
          <a:xfrm flipV="1">
            <a:off x="4259263" y="3525838"/>
            <a:ext cx="2484437" cy="379412"/>
          </a:xfrm>
          <a:prstGeom prst="line">
            <a:avLst/>
          </a:prstGeom>
          <a:noFill/>
          <a:ln w="19050">
            <a:solidFill>
              <a:srgbClr val="FFFF00"/>
            </a:solidFill>
            <a:round/>
            <a:headEnd/>
            <a:tailEnd/>
          </a:ln>
        </p:spPr>
        <p:txBody>
          <a:bodyPr/>
          <a:lstStyle/>
          <a:p>
            <a:endParaRPr lang="es-ES_tradnl"/>
          </a:p>
        </p:txBody>
      </p:sp>
      <p:sp>
        <p:nvSpPr>
          <p:cNvPr id="693273" name="Oval 25"/>
          <p:cNvSpPr>
            <a:spLocks noChangeArrowheads="1"/>
          </p:cNvSpPr>
          <p:nvPr/>
        </p:nvSpPr>
        <p:spPr bwMode="auto">
          <a:xfrm>
            <a:off x="6716713" y="3508375"/>
            <a:ext cx="50800" cy="50800"/>
          </a:xfrm>
          <a:prstGeom prst="ellipse">
            <a:avLst/>
          </a:prstGeom>
          <a:solidFill>
            <a:srgbClr val="FFFF00"/>
          </a:solidFill>
          <a:ln w="9525">
            <a:solidFill>
              <a:srgbClr val="FFFF00"/>
            </a:solidFill>
            <a:round/>
            <a:headEnd/>
            <a:tailEnd/>
          </a:ln>
        </p:spPr>
        <p:txBody>
          <a:bodyPr wrap="none" anchor="ct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9326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3000"/>
                                        <p:tgtEl>
                                          <p:spTgt spid="3"/>
                                        </p:tgtEl>
                                      </p:cBhvr>
                                    </p:animEffect>
                                  </p:childTnLst>
                                </p:cTn>
                              </p:par>
                            </p:childTnLst>
                          </p:cTn>
                        </p:par>
                        <p:par>
                          <p:cTn id="16" fill="hold">
                            <p:stCondLst>
                              <p:cond delay="3000"/>
                            </p:stCondLst>
                            <p:childTnLst>
                              <p:par>
                                <p:cTn id="17" presetID="22" presetClass="entr" presetSubtype="8" fill="hold" grpId="0" nodeType="afterEffect">
                                  <p:stCondLst>
                                    <p:cond delay="0"/>
                                  </p:stCondLst>
                                  <p:childTnLst>
                                    <p:set>
                                      <p:cBhvr>
                                        <p:cTn id="18" dur="1" fill="hold">
                                          <p:stCondLst>
                                            <p:cond delay="0"/>
                                          </p:stCondLst>
                                        </p:cTn>
                                        <p:tgtEl>
                                          <p:spTgt spid="693262"/>
                                        </p:tgtEl>
                                        <p:attrNameLst>
                                          <p:attrName>style.visibility</p:attrName>
                                        </p:attrNameLst>
                                      </p:cBhvr>
                                      <p:to>
                                        <p:strVal val="visible"/>
                                      </p:to>
                                    </p:set>
                                    <p:animEffect transition="in" filter="wipe(left)">
                                      <p:cBhvr>
                                        <p:cTn id="19" dur="3000"/>
                                        <p:tgtEl>
                                          <p:spTgt spid="693262"/>
                                        </p:tgtEl>
                                      </p:cBhvr>
                                    </p:animEffect>
                                  </p:childTnLst>
                                </p:cTn>
                              </p:par>
                              <p:par>
                                <p:cTn id="20" presetID="22" presetClass="entr" presetSubtype="8" fill="hold" grpId="0" nodeType="withEffect">
                                  <p:stCondLst>
                                    <p:cond delay="0"/>
                                  </p:stCondLst>
                                  <p:childTnLst>
                                    <p:set>
                                      <p:cBhvr>
                                        <p:cTn id="21" dur="1" fill="hold">
                                          <p:stCondLst>
                                            <p:cond delay="0"/>
                                          </p:stCondLst>
                                        </p:cTn>
                                        <p:tgtEl>
                                          <p:spTgt spid="693271"/>
                                        </p:tgtEl>
                                        <p:attrNameLst>
                                          <p:attrName>style.visibility</p:attrName>
                                        </p:attrNameLst>
                                      </p:cBhvr>
                                      <p:to>
                                        <p:strVal val="visible"/>
                                      </p:to>
                                    </p:set>
                                    <p:animEffect transition="in" filter="wipe(left)">
                                      <p:cBhvr>
                                        <p:cTn id="22" dur="3000"/>
                                        <p:tgtEl>
                                          <p:spTgt spid="693271"/>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693263"/>
                                        </p:tgtEl>
                                        <p:attrNameLst>
                                          <p:attrName>style.visibility</p:attrName>
                                        </p:attrNameLst>
                                      </p:cBhvr>
                                      <p:to>
                                        <p:strVal val="visible"/>
                                      </p:to>
                                    </p:set>
                                    <p:animEffect transition="in" filter="wipe(left)">
                                      <p:cBhvr>
                                        <p:cTn id="25" dur="3000"/>
                                        <p:tgtEl>
                                          <p:spTgt spid="693263"/>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693265"/>
                                        </p:tgtEl>
                                        <p:attrNameLst>
                                          <p:attrName>style.visibility</p:attrName>
                                        </p:attrNameLst>
                                      </p:cBhvr>
                                      <p:to>
                                        <p:strVal val="visible"/>
                                      </p:to>
                                    </p:set>
                                    <p:animEffect transition="in" filter="wipe(left)">
                                      <p:cBhvr>
                                        <p:cTn id="28" dur="3000"/>
                                        <p:tgtEl>
                                          <p:spTgt spid="693265"/>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693272"/>
                                        </p:tgtEl>
                                        <p:attrNameLst>
                                          <p:attrName>style.visibility</p:attrName>
                                        </p:attrNameLst>
                                      </p:cBhvr>
                                      <p:to>
                                        <p:strVal val="visible"/>
                                      </p:to>
                                    </p:set>
                                    <p:animEffect transition="in" filter="wipe(left)">
                                      <p:cBhvr>
                                        <p:cTn id="31" dur="3000"/>
                                        <p:tgtEl>
                                          <p:spTgt spid="693272"/>
                                        </p:tgtEl>
                                      </p:cBhvr>
                                    </p:animEffect>
                                  </p:childTnLst>
                                </p:cTn>
                              </p:par>
                              <p:par>
                                <p:cTn id="32" presetID="22" presetClass="entr" presetSubtype="8" fill="hold" grpId="0" nodeType="withEffect">
                                  <p:stCondLst>
                                    <p:cond delay="0"/>
                                  </p:stCondLst>
                                  <p:childTnLst>
                                    <p:set>
                                      <p:cBhvr>
                                        <p:cTn id="33" dur="1" fill="hold">
                                          <p:stCondLst>
                                            <p:cond delay="0"/>
                                          </p:stCondLst>
                                        </p:cTn>
                                        <p:tgtEl>
                                          <p:spTgt spid="693264"/>
                                        </p:tgtEl>
                                        <p:attrNameLst>
                                          <p:attrName>style.visibility</p:attrName>
                                        </p:attrNameLst>
                                      </p:cBhvr>
                                      <p:to>
                                        <p:strVal val="visible"/>
                                      </p:to>
                                    </p:set>
                                    <p:animEffect transition="in" filter="wipe(left)">
                                      <p:cBhvr>
                                        <p:cTn id="34" dur="3000"/>
                                        <p:tgtEl>
                                          <p:spTgt spid="693264"/>
                                        </p:tgtEl>
                                      </p:cBhvr>
                                    </p:animEffect>
                                  </p:childTnLst>
                                </p:cTn>
                              </p:par>
                            </p:childTnLst>
                          </p:cTn>
                        </p:par>
                        <p:par>
                          <p:cTn id="35" fill="hold">
                            <p:stCondLst>
                              <p:cond delay="6000"/>
                            </p:stCondLst>
                            <p:childTnLst>
                              <p:par>
                                <p:cTn id="36" presetID="1" presetClass="entr" presetSubtype="0" fill="hold" grpId="0" nodeType="afterEffect">
                                  <p:stCondLst>
                                    <p:cond delay="0"/>
                                  </p:stCondLst>
                                  <p:childTnLst>
                                    <p:set>
                                      <p:cBhvr>
                                        <p:cTn id="37" dur="1" fill="hold">
                                          <p:stCondLst>
                                            <p:cond delay="0"/>
                                          </p:stCondLst>
                                        </p:cTn>
                                        <p:tgtEl>
                                          <p:spTgt spid="693266"/>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693273"/>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6932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3261" grpId="0"/>
      <p:bldP spid="693262" grpId="0" animBg="1"/>
      <p:bldP spid="693263" grpId="0" animBg="1"/>
      <p:bldP spid="693264" grpId="0" animBg="1"/>
      <p:bldP spid="693265" grpId="0" animBg="1"/>
      <p:bldP spid="693266" grpId="0" animBg="1"/>
      <p:bldP spid="693267" grpId="0" animBg="1"/>
      <p:bldP spid="693271" grpId="0" animBg="1"/>
      <p:bldP spid="693272" grpId="0" animBg="1"/>
      <p:bldP spid="693273"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0" y="2187575"/>
            <a:ext cx="7400925" cy="2705100"/>
            <a:chOff x="427" y="1378"/>
            <a:chExt cx="4662" cy="1704"/>
          </a:xfrm>
        </p:grpSpPr>
        <p:sp>
          <p:nvSpPr>
            <p:cNvPr id="542735" name="Oval 3"/>
            <p:cNvSpPr>
              <a:spLocks noChangeArrowheads="1"/>
            </p:cNvSpPr>
            <p:nvPr/>
          </p:nvSpPr>
          <p:spPr bwMode="auto">
            <a:xfrm>
              <a:off x="2977" y="1378"/>
              <a:ext cx="1705" cy="1704"/>
            </a:xfrm>
            <a:prstGeom prst="ellipse">
              <a:avLst/>
            </a:prstGeom>
            <a:solidFill>
              <a:srgbClr val="9FE6FF"/>
            </a:solidFill>
            <a:ln w="28575">
              <a:solidFill>
                <a:srgbClr val="000000"/>
              </a:solidFill>
              <a:round/>
              <a:headEnd/>
              <a:tailEnd/>
            </a:ln>
          </p:spPr>
          <p:txBody>
            <a:bodyPr/>
            <a:lstStyle/>
            <a:p>
              <a:endParaRPr lang="es-ES_tradnl">
                <a:solidFill>
                  <a:srgbClr val="000000"/>
                </a:solidFill>
              </a:endParaRPr>
            </a:p>
          </p:txBody>
        </p:sp>
        <p:sp>
          <p:nvSpPr>
            <p:cNvPr id="542736" name="AutoShape 4"/>
            <p:cNvSpPr>
              <a:spLocks noChangeArrowheads="1"/>
            </p:cNvSpPr>
            <p:nvPr/>
          </p:nvSpPr>
          <p:spPr bwMode="auto">
            <a:xfrm>
              <a:off x="2857" y="1845"/>
              <a:ext cx="272" cy="770"/>
            </a:xfrm>
            <a:prstGeom prst="moon">
              <a:avLst>
                <a:gd name="adj" fmla="val 64287"/>
              </a:avLst>
            </a:prstGeom>
            <a:solidFill>
              <a:srgbClr val="9FE6FF"/>
            </a:solidFill>
            <a:ln w="28575">
              <a:solidFill>
                <a:srgbClr val="000000"/>
              </a:solidFill>
              <a:miter lim="800000"/>
              <a:headEnd/>
              <a:tailEnd/>
            </a:ln>
          </p:spPr>
          <p:txBody>
            <a:bodyPr/>
            <a:lstStyle/>
            <a:p>
              <a:endParaRPr lang="es-ES_tradnl">
                <a:solidFill>
                  <a:srgbClr val="000000"/>
                </a:solidFill>
              </a:endParaRPr>
            </a:p>
          </p:txBody>
        </p:sp>
        <p:sp>
          <p:nvSpPr>
            <p:cNvPr id="542737" name="Rectangle 5"/>
            <p:cNvSpPr>
              <a:spLocks noChangeArrowheads="1"/>
            </p:cNvSpPr>
            <p:nvPr/>
          </p:nvSpPr>
          <p:spPr bwMode="auto">
            <a:xfrm>
              <a:off x="3086" y="1838"/>
              <a:ext cx="113" cy="792"/>
            </a:xfrm>
            <a:prstGeom prst="rect">
              <a:avLst/>
            </a:prstGeom>
            <a:solidFill>
              <a:srgbClr val="9FE6FF"/>
            </a:solidFill>
            <a:ln w="28575">
              <a:noFill/>
              <a:miter lim="800000"/>
              <a:headEnd/>
              <a:tailEnd/>
            </a:ln>
          </p:spPr>
          <p:txBody>
            <a:bodyPr/>
            <a:lstStyle/>
            <a:p>
              <a:endParaRPr lang="es-ES_tradnl">
                <a:solidFill>
                  <a:srgbClr val="000000"/>
                </a:solidFill>
              </a:endParaRPr>
            </a:p>
          </p:txBody>
        </p:sp>
        <p:sp>
          <p:nvSpPr>
            <p:cNvPr id="542738" name="Rectangle 6"/>
            <p:cNvSpPr>
              <a:spLocks noChangeArrowheads="1"/>
            </p:cNvSpPr>
            <p:nvPr/>
          </p:nvSpPr>
          <p:spPr bwMode="auto">
            <a:xfrm>
              <a:off x="2986" y="1921"/>
              <a:ext cx="247" cy="627"/>
            </a:xfrm>
            <a:prstGeom prst="rect">
              <a:avLst/>
            </a:prstGeom>
            <a:solidFill>
              <a:srgbClr val="9FE6FF"/>
            </a:solidFill>
            <a:ln w="28575">
              <a:noFill/>
              <a:miter lim="800000"/>
              <a:headEnd/>
              <a:tailEnd/>
            </a:ln>
          </p:spPr>
          <p:txBody>
            <a:bodyPr/>
            <a:lstStyle/>
            <a:p>
              <a:endParaRPr lang="es-ES_tradnl">
                <a:solidFill>
                  <a:srgbClr val="000000"/>
                </a:solidFill>
              </a:endParaRPr>
            </a:p>
          </p:txBody>
        </p:sp>
        <p:sp>
          <p:nvSpPr>
            <p:cNvPr id="542739" name="Line 7"/>
            <p:cNvSpPr>
              <a:spLocks noChangeShapeType="1"/>
            </p:cNvSpPr>
            <p:nvPr/>
          </p:nvSpPr>
          <p:spPr bwMode="auto">
            <a:xfrm>
              <a:off x="1280" y="2222"/>
              <a:ext cx="3809" cy="0"/>
            </a:xfrm>
            <a:prstGeom prst="line">
              <a:avLst/>
            </a:prstGeom>
            <a:noFill/>
            <a:ln w="9525">
              <a:solidFill>
                <a:srgbClr val="FFFF00"/>
              </a:solidFill>
              <a:prstDash val="dash"/>
              <a:round/>
              <a:headEnd/>
              <a:tailEnd/>
            </a:ln>
          </p:spPr>
          <p:txBody>
            <a:bodyPr/>
            <a:lstStyle/>
            <a:p>
              <a:endParaRPr lang="es-ES_tradnl"/>
            </a:p>
          </p:txBody>
        </p:sp>
        <p:sp>
          <p:nvSpPr>
            <p:cNvPr id="542740" name="Rectangle 8"/>
            <p:cNvSpPr>
              <a:spLocks noChangeArrowheads="1"/>
            </p:cNvSpPr>
            <p:nvPr/>
          </p:nvSpPr>
          <p:spPr bwMode="auto">
            <a:xfrm>
              <a:off x="3064" y="189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2741" name="Rectangle 9"/>
            <p:cNvSpPr>
              <a:spLocks noChangeArrowheads="1"/>
            </p:cNvSpPr>
            <p:nvPr/>
          </p:nvSpPr>
          <p:spPr bwMode="auto">
            <a:xfrm>
              <a:off x="3056" y="251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2742" name="Rectangle 10"/>
            <p:cNvSpPr>
              <a:spLocks noChangeArrowheads="1"/>
            </p:cNvSpPr>
            <p:nvPr/>
          </p:nvSpPr>
          <p:spPr bwMode="auto">
            <a:xfrm>
              <a:off x="3100" y="181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2743" name="Line 11"/>
            <p:cNvSpPr>
              <a:spLocks noChangeShapeType="1"/>
            </p:cNvSpPr>
            <p:nvPr/>
          </p:nvSpPr>
          <p:spPr bwMode="auto">
            <a:xfrm flipH="1">
              <a:off x="427" y="2220"/>
              <a:ext cx="855" cy="0"/>
            </a:xfrm>
            <a:prstGeom prst="line">
              <a:avLst/>
            </a:prstGeom>
            <a:noFill/>
            <a:ln w="9525">
              <a:solidFill>
                <a:srgbClr val="000000"/>
              </a:solidFill>
              <a:prstDash val="dash"/>
              <a:round/>
              <a:headEnd/>
              <a:tailEnd/>
            </a:ln>
          </p:spPr>
          <p:txBody>
            <a:bodyPr/>
            <a:lstStyle/>
            <a:p>
              <a:endParaRPr lang="es-ES_tradnl"/>
            </a:p>
          </p:txBody>
        </p:sp>
        <p:sp>
          <p:nvSpPr>
            <p:cNvPr id="542744" name="Oval 12"/>
            <p:cNvSpPr>
              <a:spLocks noChangeArrowheads="1"/>
            </p:cNvSpPr>
            <p:nvPr/>
          </p:nvSpPr>
          <p:spPr bwMode="auto">
            <a:xfrm>
              <a:off x="3024" y="1904"/>
              <a:ext cx="100" cy="640"/>
            </a:xfrm>
            <a:prstGeom prst="ellipse">
              <a:avLst/>
            </a:prstGeom>
            <a:solidFill>
              <a:srgbClr val="0099CC"/>
            </a:solidFill>
            <a:ln w="9525">
              <a:noFill/>
              <a:round/>
              <a:headEnd/>
              <a:tailEnd/>
            </a:ln>
          </p:spPr>
          <p:txBody>
            <a:bodyPr wrap="none" anchor="ctr"/>
            <a:lstStyle/>
            <a:p>
              <a:endParaRPr lang="es-ES_tradnl">
                <a:solidFill>
                  <a:srgbClr val="000000"/>
                </a:solidFill>
              </a:endParaRPr>
            </a:p>
          </p:txBody>
        </p:sp>
      </p:grpSp>
      <p:sp>
        <p:nvSpPr>
          <p:cNvPr id="694285" name="Text Box 13"/>
          <p:cNvSpPr txBox="1">
            <a:spLocks noChangeArrowheads="1"/>
          </p:cNvSpPr>
          <p:nvPr/>
        </p:nvSpPr>
        <p:spPr bwMode="auto">
          <a:xfrm>
            <a:off x="3683000" y="941388"/>
            <a:ext cx="1946275" cy="461962"/>
          </a:xfrm>
          <a:prstGeom prst="rect">
            <a:avLst/>
          </a:prstGeom>
          <a:noFill/>
          <a:ln w="9525">
            <a:noFill/>
            <a:miter lim="800000"/>
            <a:headEnd/>
            <a:tailEnd/>
          </a:ln>
        </p:spPr>
        <p:txBody>
          <a:bodyPr>
            <a:spAutoFit/>
          </a:bodyPr>
          <a:lstStyle/>
          <a:p>
            <a:pPr>
              <a:spcBef>
                <a:spcPct val="50000"/>
              </a:spcBef>
            </a:pPr>
            <a:r>
              <a:rPr lang="es-ES" b="1">
                <a:solidFill>
                  <a:srgbClr val="FFFF00"/>
                </a:solidFill>
                <a:latin typeface="Arial" charset="0"/>
              </a:rPr>
              <a:t>OJO MIOPE</a:t>
            </a:r>
          </a:p>
        </p:txBody>
      </p:sp>
      <p:grpSp>
        <p:nvGrpSpPr>
          <p:cNvPr id="3" name="Group 14"/>
          <p:cNvGrpSpPr>
            <a:grpSpLocks/>
          </p:cNvGrpSpPr>
          <p:nvPr/>
        </p:nvGrpSpPr>
        <p:grpSpPr bwMode="auto">
          <a:xfrm>
            <a:off x="4254500" y="3151188"/>
            <a:ext cx="2233613" cy="765175"/>
            <a:chOff x="2680" y="1985"/>
            <a:chExt cx="1407" cy="482"/>
          </a:xfrm>
        </p:grpSpPr>
        <p:grpSp>
          <p:nvGrpSpPr>
            <p:cNvPr id="542728" name="Group 15"/>
            <p:cNvGrpSpPr>
              <a:grpSpLocks/>
            </p:cNvGrpSpPr>
            <p:nvPr/>
          </p:nvGrpSpPr>
          <p:grpSpPr bwMode="auto">
            <a:xfrm>
              <a:off x="2680" y="1985"/>
              <a:ext cx="1390" cy="482"/>
              <a:chOff x="2680" y="1985"/>
              <a:chExt cx="1390" cy="482"/>
            </a:xfrm>
          </p:grpSpPr>
          <p:sp>
            <p:nvSpPr>
              <p:cNvPr id="542731" name="Line 16"/>
              <p:cNvSpPr>
                <a:spLocks noChangeShapeType="1"/>
              </p:cNvSpPr>
              <p:nvPr/>
            </p:nvSpPr>
            <p:spPr bwMode="auto">
              <a:xfrm>
                <a:off x="2686" y="1985"/>
                <a:ext cx="1384" cy="239"/>
              </a:xfrm>
              <a:prstGeom prst="line">
                <a:avLst/>
              </a:prstGeom>
              <a:noFill/>
              <a:ln w="19050">
                <a:solidFill>
                  <a:srgbClr val="FF3300"/>
                </a:solidFill>
                <a:round/>
                <a:headEnd/>
                <a:tailEnd/>
              </a:ln>
            </p:spPr>
            <p:txBody>
              <a:bodyPr/>
              <a:lstStyle/>
              <a:p>
                <a:endParaRPr lang="es-ES_tradnl"/>
              </a:p>
            </p:txBody>
          </p:sp>
          <p:sp>
            <p:nvSpPr>
              <p:cNvPr id="542732" name="Line 17"/>
              <p:cNvSpPr>
                <a:spLocks noChangeShapeType="1"/>
              </p:cNvSpPr>
              <p:nvPr/>
            </p:nvSpPr>
            <p:spPr bwMode="auto">
              <a:xfrm>
                <a:off x="2680" y="1988"/>
                <a:ext cx="1243" cy="233"/>
              </a:xfrm>
              <a:prstGeom prst="line">
                <a:avLst/>
              </a:prstGeom>
              <a:noFill/>
              <a:ln w="19050">
                <a:solidFill>
                  <a:srgbClr val="009900"/>
                </a:solidFill>
                <a:round/>
                <a:headEnd/>
                <a:tailEnd/>
              </a:ln>
            </p:spPr>
            <p:txBody>
              <a:bodyPr/>
              <a:lstStyle/>
              <a:p>
                <a:endParaRPr lang="es-ES_tradnl"/>
              </a:p>
            </p:txBody>
          </p:sp>
          <p:sp>
            <p:nvSpPr>
              <p:cNvPr id="542733" name="Line 18"/>
              <p:cNvSpPr>
                <a:spLocks noChangeShapeType="1"/>
              </p:cNvSpPr>
              <p:nvPr/>
            </p:nvSpPr>
            <p:spPr bwMode="auto">
              <a:xfrm flipV="1">
                <a:off x="2680" y="2228"/>
                <a:ext cx="1243" cy="233"/>
              </a:xfrm>
              <a:prstGeom prst="line">
                <a:avLst/>
              </a:prstGeom>
              <a:noFill/>
              <a:ln w="19050">
                <a:solidFill>
                  <a:srgbClr val="009900"/>
                </a:solidFill>
                <a:round/>
                <a:headEnd/>
                <a:tailEnd/>
              </a:ln>
            </p:spPr>
            <p:txBody>
              <a:bodyPr/>
              <a:lstStyle/>
              <a:p>
                <a:endParaRPr lang="es-ES_tradnl"/>
              </a:p>
            </p:txBody>
          </p:sp>
          <p:sp>
            <p:nvSpPr>
              <p:cNvPr id="542734" name="Line 19"/>
              <p:cNvSpPr>
                <a:spLocks noChangeShapeType="1"/>
              </p:cNvSpPr>
              <p:nvPr/>
            </p:nvSpPr>
            <p:spPr bwMode="auto">
              <a:xfrm flipV="1">
                <a:off x="2686" y="2228"/>
                <a:ext cx="1384" cy="239"/>
              </a:xfrm>
              <a:prstGeom prst="line">
                <a:avLst/>
              </a:prstGeom>
              <a:noFill/>
              <a:ln w="19050">
                <a:solidFill>
                  <a:srgbClr val="FF3300"/>
                </a:solidFill>
                <a:round/>
                <a:headEnd/>
                <a:tailEnd/>
              </a:ln>
            </p:spPr>
            <p:txBody>
              <a:bodyPr/>
              <a:lstStyle/>
              <a:p>
                <a:endParaRPr lang="es-ES_tradnl"/>
              </a:p>
            </p:txBody>
          </p:sp>
        </p:grpSp>
        <p:sp>
          <p:nvSpPr>
            <p:cNvPr id="542729" name="Oval 20"/>
            <p:cNvSpPr>
              <a:spLocks noChangeArrowheads="1"/>
            </p:cNvSpPr>
            <p:nvPr/>
          </p:nvSpPr>
          <p:spPr bwMode="auto">
            <a:xfrm>
              <a:off x="3908" y="2210"/>
              <a:ext cx="32" cy="32"/>
            </a:xfrm>
            <a:prstGeom prst="ellipse">
              <a:avLst/>
            </a:prstGeom>
            <a:solidFill>
              <a:srgbClr val="009900"/>
            </a:solidFill>
            <a:ln w="9525">
              <a:solidFill>
                <a:srgbClr val="009900"/>
              </a:solidFill>
              <a:round/>
              <a:headEnd/>
              <a:tailEnd/>
            </a:ln>
          </p:spPr>
          <p:txBody>
            <a:bodyPr wrap="none" anchor="ctr"/>
            <a:lstStyle/>
            <a:p>
              <a:endParaRPr lang="es-ES_tradnl">
                <a:solidFill>
                  <a:srgbClr val="000000"/>
                </a:solidFill>
              </a:endParaRPr>
            </a:p>
          </p:txBody>
        </p:sp>
        <p:sp>
          <p:nvSpPr>
            <p:cNvPr id="542730" name="Oval 21"/>
            <p:cNvSpPr>
              <a:spLocks noChangeArrowheads="1"/>
            </p:cNvSpPr>
            <p:nvPr/>
          </p:nvSpPr>
          <p:spPr bwMode="auto">
            <a:xfrm>
              <a:off x="4055" y="2210"/>
              <a:ext cx="32" cy="32"/>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grpSp>
        <p:nvGrpSpPr>
          <p:cNvPr id="5" name="Group 22"/>
          <p:cNvGrpSpPr>
            <a:grpSpLocks/>
          </p:cNvGrpSpPr>
          <p:nvPr/>
        </p:nvGrpSpPr>
        <p:grpSpPr bwMode="auto">
          <a:xfrm>
            <a:off x="1636713" y="3141663"/>
            <a:ext cx="2335212" cy="785812"/>
            <a:chOff x="1031" y="1979"/>
            <a:chExt cx="1471" cy="495"/>
          </a:xfrm>
        </p:grpSpPr>
        <p:sp>
          <p:nvSpPr>
            <p:cNvPr id="542726" name="Line 23"/>
            <p:cNvSpPr>
              <a:spLocks noChangeShapeType="1"/>
            </p:cNvSpPr>
            <p:nvPr/>
          </p:nvSpPr>
          <p:spPr bwMode="auto">
            <a:xfrm>
              <a:off x="1031" y="1979"/>
              <a:ext cx="1471" cy="0"/>
            </a:xfrm>
            <a:prstGeom prst="line">
              <a:avLst/>
            </a:prstGeom>
            <a:noFill/>
            <a:ln w="19050">
              <a:solidFill>
                <a:schemeClr val="bg1"/>
              </a:solidFill>
              <a:round/>
              <a:headEnd/>
              <a:tailEnd/>
            </a:ln>
          </p:spPr>
          <p:txBody>
            <a:bodyPr/>
            <a:lstStyle/>
            <a:p>
              <a:endParaRPr lang="es-ES_tradnl"/>
            </a:p>
          </p:txBody>
        </p:sp>
        <p:sp>
          <p:nvSpPr>
            <p:cNvPr id="542727" name="Line 24"/>
            <p:cNvSpPr>
              <a:spLocks noChangeShapeType="1"/>
            </p:cNvSpPr>
            <p:nvPr/>
          </p:nvSpPr>
          <p:spPr bwMode="auto">
            <a:xfrm>
              <a:off x="1031" y="2474"/>
              <a:ext cx="1471" cy="0"/>
            </a:xfrm>
            <a:prstGeom prst="line">
              <a:avLst/>
            </a:prstGeom>
            <a:noFill/>
            <a:ln w="19050">
              <a:solidFill>
                <a:schemeClr val="bg1"/>
              </a:solidFill>
              <a:round/>
              <a:headEnd/>
              <a:tailEnd/>
            </a:ln>
          </p:spPr>
          <p:txBody>
            <a:bodyPr/>
            <a:lstStyle/>
            <a:p>
              <a:endParaRPr lang="es-ES_tradnl"/>
            </a:p>
          </p:txBody>
        </p:sp>
      </p:grpSp>
      <p:sp>
        <p:nvSpPr>
          <p:cNvPr id="25" name="24 CuadroTexto"/>
          <p:cNvSpPr txBox="1"/>
          <p:nvPr/>
        </p:nvSpPr>
        <p:spPr>
          <a:xfrm>
            <a:off x="1056905" y="5391397"/>
            <a:ext cx="6947066" cy="830997"/>
          </a:xfrm>
          <a:prstGeom prst="rect">
            <a:avLst/>
          </a:prstGeom>
          <a:noFill/>
        </p:spPr>
        <p:txBody>
          <a:bodyPr wrap="square" rtlCol="0">
            <a:spAutoFit/>
          </a:bodyPr>
          <a:lstStyle/>
          <a:p>
            <a:pPr algn="ctr"/>
            <a:r>
              <a:rPr lang="es-ES_tradnl" dirty="0" smtClean="0">
                <a:solidFill>
                  <a:srgbClr val="FFFF00"/>
                </a:solidFill>
                <a:latin typeface="Calibri" pitchFamily="34" charset="0"/>
                <a:cs typeface="Calibri" pitchFamily="34" charset="0"/>
              </a:rPr>
              <a:t>El ojo miope ve mejor el fondo rojo porque la luz roja converge más cerca de la retina que la verde.</a:t>
            </a:r>
            <a:endParaRPr lang="es-ES_tradnl" dirty="0">
              <a:solidFill>
                <a:srgbClr val="FFFF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3000"/>
                                        <p:tgtEl>
                                          <p:spTgt spid="5"/>
                                        </p:tgtEl>
                                      </p:cBhvr>
                                    </p:animEffect>
                                  </p:childTnLst>
                                </p:cTn>
                              </p:par>
                            </p:childTnLst>
                          </p:cTn>
                        </p:par>
                        <p:par>
                          <p:cTn id="8" fill="hold">
                            <p:stCondLst>
                              <p:cond delay="30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3000"/>
                                        <p:tgtEl>
                                          <p:spTgt spid="3"/>
                                        </p:tgtEl>
                                      </p:cBhvr>
                                    </p:animEffect>
                                  </p:childTnLst>
                                </p:cTn>
                              </p:par>
                            </p:childTnLst>
                          </p:cTn>
                        </p:par>
                        <p:par>
                          <p:cTn id="12" fill="hold">
                            <p:stCondLst>
                              <p:cond delay="6000"/>
                            </p:stCondLst>
                            <p:childTnLst>
                              <p:par>
                                <p:cTn id="13" presetID="1" presetClass="entr" presetSubtype="0" fill="hold" grpId="0" nodeType="afterEffect">
                                  <p:stCondLst>
                                    <p:cond delay="0"/>
                                  </p:stCondLst>
                                  <p:childTnLst>
                                    <p:set>
                                      <p:cBhvr>
                                        <p:cTn id="14"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2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0" y="2187575"/>
            <a:ext cx="7400925" cy="2705100"/>
            <a:chOff x="427" y="1378"/>
            <a:chExt cx="4662" cy="1704"/>
          </a:xfrm>
        </p:grpSpPr>
        <p:sp>
          <p:nvSpPr>
            <p:cNvPr id="543758" name="Oval 3"/>
            <p:cNvSpPr>
              <a:spLocks noChangeArrowheads="1"/>
            </p:cNvSpPr>
            <p:nvPr/>
          </p:nvSpPr>
          <p:spPr bwMode="auto">
            <a:xfrm>
              <a:off x="2977" y="1378"/>
              <a:ext cx="1705" cy="1704"/>
            </a:xfrm>
            <a:prstGeom prst="ellipse">
              <a:avLst/>
            </a:prstGeom>
            <a:solidFill>
              <a:srgbClr val="9FE6FF"/>
            </a:solidFill>
            <a:ln w="28575">
              <a:solidFill>
                <a:srgbClr val="000000"/>
              </a:solidFill>
              <a:round/>
              <a:headEnd/>
              <a:tailEnd/>
            </a:ln>
          </p:spPr>
          <p:txBody>
            <a:bodyPr/>
            <a:lstStyle/>
            <a:p>
              <a:endParaRPr lang="es-ES_tradnl">
                <a:solidFill>
                  <a:srgbClr val="000000"/>
                </a:solidFill>
              </a:endParaRPr>
            </a:p>
          </p:txBody>
        </p:sp>
        <p:sp>
          <p:nvSpPr>
            <p:cNvPr id="543759" name="AutoShape 4"/>
            <p:cNvSpPr>
              <a:spLocks noChangeArrowheads="1"/>
            </p:cNvSpPr>
            <p:nvPr/>
          </p:nvSpPr>
          <p:spPr bwMode="auto">
            <a:xfrm>
              <a:off x="2857" y="1845"/>
              <a:ext cx="272" cy="770"/>
            </a:xfrm>
            <a:prstGeom prst="moon">
              <a:avLst>
                <a:gd name="adj" fmla="val 64287"/>
              </a:avLst>
            </a:prstGeom>
            <a:solidFill>
              <a:srgbClr val="9FE6FF"/>
            </a:solidFill>
            <a:ln w="28575">
              <a:solidFill>
                <a:srgbClr val="000000"/>
              </a:solidFill>
              <a:miter lim="800000"/>
              <a:headEnd/>
              <a:tailEnd/>
            </a:ln>
          </p:spPr>
          <p:txBody>
            <a:bodyPr/>
            <a:lstStyle/>
            <a:p>
              <a:endParaRPr lang="es-ES_tradnl">
                <a:solidFill>
                  <a:srgbClr val="000000"/>
                </a:solidFill>
              </a:endParaRPr>
            </a:p>
          </p:txBody>
        </p:sp>
        <p:sp>
          <p:nvSpPr>
            <p:cNvPr id="543760" name="Rectangle 5"/>
            <p:cNvSpPr>
              <a:spLocks noChangeArrowheads="1"/>
            </p:cNvSpPr>
            <p:nvPr/>
          </p:nvSpPr>
          <p:spPr bwMode="auto">
            <a:xfrm>
              <a:off x="3086" y="1838"/>
              <a:ext cx="113" cy="792"/>
            </a:xfrm>
            <a:prstGeom prst="rect">
              <a:avLst/>
            </a:prstGeom>
            <a:solidFill>
              <a:srgbClr val="9FE6FF"/>
            </a:solidFill>
            <a:ln w="28575">
              <a:noFill/>
              <a:miter lim="800000"/>
              <a:headEnd/>
              <a:tailEnd/>
            </a:ln>
          </p:spPr>
          <p:txBody>
            <a:bodyPr/>
            <a:lstStyle/>
            <a:p>
              <a:endParaRPr lang="es-ES_tradnl">
                <a:solidFill>
                  <a:srgbClr val="000000"/>
                </a:solidFill>
              </a:endParaRPr>
            </a:p>
          </p:txBody>
        </p:sp>
        <p:sp>
          <p:nvSpPr>
            <p:cNvPr id="543761" name="Rectangle 6"/>
            <p:cNvSpPr>
              <a:spLocks noChangeArrowheads="1"/>
            </p:cNvSpPr>
            <p:nvPr/>
          </p:nvSpPr>
          <p:spPr bwMode="auto">
            <a:xfrm>
              <a:off x="2986" y="1921"/>
              <a:ext cx="247" cy="627"/>
            </a:xfrm>
            <a:prstGeom prst="rect">
              <a:avLst/>
            </a:prstGeom>
            <a:solidFill>
              <a:srgbClr val="9FE6FF"/>
            </a:solidFill>
            <a:ln w="28575">
              <a:noFill/>
              <a:miter lim="800000"/>
              <a:headEnd/>
              <a:tailEnd/>
            </a:ln>
          </p:spPr>
          <p:txBody>
            <a:bodyPr/>
            <a:lstStyle/>
            <a:p>
              <a:endParaRPr lang="es-ES_tradnl">
                <a:solidFill>
                  <a:srgbClr val="000000"/>
                </a:solidFill>
              </a:endParaRPr>
            </a:p>
          </p:txBody>
        </p:sp>
        <p:sp>
          <p:nvSpPr>
            <p:cNvPr id="543762" name="Line 7"/>
            <p:cNvSpPr>
              <a:spLocks noChangeShapeType="1"/>
            </p:cNvSpPr>
            <p:nvPr/>
          </p:nvSpPr>
          <p:spPr bwMode="auto">
            <a:xfrm>
              <a:off x="1280" y="2222"/>
              <a:ext cx="3809" cy="0"/>
            </a:xfrm>
            <a:prstGeom prst="line">
              <a:avLst/>
            </a:prstGeom>
            <a:noFill/>
            <a:ln w="9525">
              <a:solidFill>
                <a:srgbClr val="FFFF00"/>
              </a:solidFill>
              <a:prstDash val="dash"/>
              <a:round/>
              <a:headEnd/>
              <a:tailEnd/>
            </a:ln>
          </p:spPr>
          <p:txBody>
            <a:bodyPr/>
            <a:lstStyle/>
            <a:p>
              <a:endParaRPr lang="es-ES_tradnl"/>
            </a:p>
          </p:txBody>
        </p:sp>
        <p:sp>
          <p:nvSpPr>
            <p:cNvPr id="543763" name="Rectangle 8"/>
            <p:cNvSpPr>
              <a:spLocks noChangeArrowheads="1"/>
            </p:cNvSpPr>
            <p:nvPr/>
          </p:nvSpPr>
          <p:spPr bwMode="auto">
            <a:xfrm>
              <a:off x="3064" y="189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3764" name="Rectangle 9"/>
            <p:cNvSpPr>
              <a:spLocks noChangeArrowheads="1"/>
            </p:cNvSpPr>
            <p:nvPr/>
          </p:nvSpPr>
          <p:spPr bwMode="auto">
            <a:xfrm>
              <a:off x="3056" y="251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3765" name="Rectangle 10"/>
            <p:cNvSpPr>
              <a:spLocks noChangeArrowheads="1"/>
            </p:cNvSpPr>
            <p:nvPr/>
          </p:nvSpPr>
          <p:spPr bwMode="auto">
            <a:xfrm>
              <a:off x="3100" y="1816"/>
              <a:ext cx="60" cy="56"/>
            </a:xfrm>
            <a:prstGeom prst="rect">
              <a:avLst/>
            </a:prstGeom>
            <a:solidFill>
              <a:srgbClr val="9FE6FF"/>
            </a:solidFill>
            <a:ln w="9525">
              <a:noFill/>
              <a:miter lim="800000"/>
              <a:headEnd/>
              <a:tailEnd/>
            </a:ln>
          </p:spPr>
          <p:txBody>
            <a:bodyPr wrap="none" anchor="ctr"/>
            <a:lstStyle/>
            <a:p>
              <a:endParaRPr lang="es-ES_tradnl">
                <a:solidFill>
                  <a:srgbClr val="000000"/>
                </a:solidFill>
              </a:endParaRPr>
            </a:p>
          </p:txBody>
        </p:sp>
        <p:sp>
          <p:nvSpPr>
            <p:cNvPr id="543766" name="Line 11"/>
            <p:cNvSpPr>
              <a:spLocks noChangeShapeType="1"/>
            </p:cNvSpPr>
            <p:nvPr/>
          </p:nvSpPr>
          <p:spPr bwMode="auto">
            <a:xfrm flipH="1">
              <a:off x="427" y="2220"/>
              <a:ext cx="855" cy="0"/>
            </a:xfrm>
            <a:prstGeom prst="line">
              <a:avLst/>
            </a:prstGeom>
            <a:noFill/>
            <a:ln w="9525">
              <a:solidFill>
                <a:srgbClr val="000000"/>
              </a:solidFill>
              <a:prstDash val="dash"/>
              <a:round/>
              <a:headEnd/>
              <a:tailEnd/>
            </a:ln>
          </p:spPr>
          <p:txBody>
            <a:bodyPr/>
            <a:lstStyle/>
            <a:p>
              <a:endParaRPr lang="es-ES_tradnl"/>
            </a:p>
          </p:txBody>
        </p:sp>
        <p:sp>
          <p:nvSpPr>
            <p:cNvPr id="543767" name="Oval 12"/>
            <p:cNvSpPr>
              <a:spLocks noChangeArrowheads="1"/>
            </p:cNvSpPr>
            <p:nvPr/>
          </p:nvSpPr>
          <p:spPr bwMode="auto">
            <a:xfrm>
              <a:off x="3024" y="1904"/>
              <a:ext cx="100" cy="640"/>
            </a:xfrm>
            <a:prstGeom prst="ellipse">
              <a:avLst/>
            </a:prstGeom>
            <a:solidFill>
              <a:srgbClr val="0099CC"/>
            </a:solidFill>
            <a:ln w="9525">
              <a:noFill/>
              <a:round/>
              <a:headEnd/>
              <a:tailEnd/>
            </a:ln>
          </p:spPr>
          <p:txBody>
            <a:bodyPr wrap="none" anchor="ctr"/>
            <a:lstStyle/>
            <a:p>
              <a:endParaRPr lang="es-ES_tradnl">
                <a:solidFill>
                  <a:srgbClr val="000000"/>
                </a:solidFill>
              </a:endParaRPr>
            </a:p>
          </p:txBody>
        </p:sp>
      </p:grpSp>
      <p:sp>
        <p:nvSpPr>
          <p:cNvPr id="695309" name="Text Box 13"/>
          <p:cNvSpPr txBox="1">
            <a:spLocks noChangeArrowheads="1"/>
          </p:cNvSpPr>
          <p:nvPr/>
        </p:nvSpPr>
        <p:spPr bwMode="auto">
          <a:xfrm>
            <a:off x="3413125" y="1046163"/>
            <a:ext cx="3355975" cy="461962"/>
          </a:xfrm>
          <a:prstGeom prst="rect">
            <a:avLst/>
          </a:prstGeom>
          <a:noFill/>
          <a:ln w="9525">
            <a:noFill/>
            <a:miter lim="800000"/>
            <a:headEnd/>
            <a:tailEnd/>
          </a:ln>
        </p:spPr>
        <p:txBody>
          <a:bodyPr>
            <a:spAutoFit/>
          </a:bodyPr>
          <a:lstStyle/>
          <a:p>
            <a:pPr algn="ctr">
              <a:spcBef>
                <a:spcPct val="50000"/>
              </a:spcBef>
            </a:pPr>
            <a:r>
              <a:rPr lang="es-ES" b="1">
                <a:solidFill>
                  <a:srgbClr val="FFFF00"/>
                </a:solidFill>
                <a:latin typeface="Arial" charset="0"/>
              </a:rPr>
              <a:t>OJO HIPERMÉTROPE</a:t>
            </a:r>
          </a:p>
        </p:txBody>
      </p:sp>
      <p:grpSp>
        <p:nvGrpSpPr>
          <p:cNvPr id="3" name="Group 14"/>
          <p:cNvGrpSpPr>
            <a:grpSpLocks/>
          </p:cNvGrpSpPr>
          <p:nvPr/>
        </p:nvGrpSpPr>
        <p:grpSpPr bwMode="auto">
          <a:xfrm>
            <a:off x="4259263" y="3160713"/>
            <a:ext cx="3009900" cy="750887"/>
            <a:chOff x="2683" y="1991"/>
            <a:chExt cx="1896" cy="473"/>
          </a:xfrm>
        </p:grpSpPr>
        <p:sp>
          <p:nvSpPr>
            <p:cNvPr id="543752" name="Line 15"/>
            <p:cNvSpPr>
              <a:spLocks noChangeShapeType="1"/>
            </p:cNvSpPr>
            <p:nvPr/>
          </p:nvSpPr>
          <p:spPr bwMode="auto">
            <a:xfrm>
              <a:off x="2683" y="1991"/>
              <a:ext cx="1887" cy="233"/>
            </a:xfrm>
            <a:prstGeom prst="line">
              <a:avLst/>
            </a:prstGeom>
            <a:noFill/>
            <a:ln w="19050">
              <a:solidFill>
                <a:srgbClr val="FF3300"/>
              </a:solidFill>
              <a:round/>
              <a:headEnd/>
              <a:tailEnd/>
            </a:ln>
          </p:spPr>
          <p:txBody>
            <a:bodyPr/>
            <a:lstStyle/>
            <a:p>
              <a:endParaRPr lang="es-ES_tradnl"/>
            </a:p>
          </p:txBody>
        </p:sp>
        <p:sp>
          <p:nvSpPr>
            <p:cNvPr id="543753" name="Line 16"/>
            <p:cNvSpPr>
              <a:spLocks noChangeShapeType="1"/>
            </p:cNvSpPr>
            <p:nvPr/>
          </p:nvSpPr>
          <p:spPr bwMode="auto">
            <a:xfrm>
              <a:off x="2686" y="1994"/>
              <a:ext cx="1688" cy="227"/>
            </a:xfrm>
            <a:prstGeom prst="line">
              <a:avLst/>
            </a:prstGeom>
            <a:noFill/>
            <a:ln w="19050">
              <a:solidFill>
                <a:srgbClr val="009900"/>
              </a:solidFill>
              <a:round/>
              <a:headEnd/>
              <a:tailEnd/>
            </a:ln>
          </p:spPr>
          <p:txBody>
            <a:bodyPr/>
            <a:lstStyle/>
            <a:p>
              <a:endParaRPr lang="es-ES_tradnl"/>
            </a:p>
          </p:txBody>
        </p:sp>
        <p:sp>
          <p:nvSpPr>
            <p:cNvPr id="543754" name="Line 17"/>
            <p:cNvSpPr>
              <a:spLocks noChangeShapeType="1"/>
            </p:cNvSpPr>
            <p:nvPr/>
          </p:nvSpPr>
          <p:spPr bwMode="auto">
            <a:xfrm flipV="1">
              <a:off x="2683" y="2225"/>
              <a:ext cx="1881" cy="239"/>
            </a:xfrm>
            <a:prstGeom prst="line">
              <a:avLst/>
            </a:prstGeom>
            <a:noFill/>
            <a:ln w="19050">
              <a:solidFill>
                <a:srgbClr val="FF3300"/>
              </a:solidFill>
              <a:round/>
              <a:headEnd/>
              <a:tailEnd/>
            </a:ln>
          </p:spPr>
          <p:txBody>
            <a:bodyPr/>
            <a:lstStyle/>
            <a:p>
              <a:endParaRPr lang="es-ES_tradnl"/>
            </a:p>
          </p:txBody>
        </p:sp>
        <p:sp>
          <p:nvSpPr>
            <p:cNvPr id="543755" name="Line 18"/>
            <p:cNvSpPr>
              <a:spLocks noChangeShapeType="1"/>
            </p:cNvSpPr>
            <p:nvPr/>
          </p:nvSpPr>
          <p:spPr bwMode="auto">
            <a:xfrm flipV="1">
              <a:off x="2686" y="2228"/>
              <a:ext cx="1688" cy="227"/>
            </a:xfrm>
            <a:prstGeom prst="line">
              <a:avLst/>
            </a:prstGeom>
            <a:noFill/>
            <a:ln w="19050">
              <a:solidFill>
                <a:srgbClr val="009900"/>
              </a:solidFill>
              <a:round/>
              <a:headEnd/>
              <a:tailEnd/>
            </a:ln>
          </p:spPr>
          <p:txBody>
            <a:bodyPr/>
            <a:lstStyle/>
            <a:p>
              <a:endParaRPr lang="es-ES_tradnl"/>
            </a:p>
          </p:txBody>
        </p:sp>
        <p:sp>
          <p:nvSpPr>
            <p:cNvPr id="543756" name="Oval 19"/>
            <p:cNvSpPr>
              <a:spLocks noChangeArrowheads="1"/>
            </p:cNvSpPr>
            <p:nvPr/>
          </p:nvSpPr>
          <p:spPr bwMode="auto">
            <a:xfrm>
              <a:off x="4350" y="2210"/>
              <a:ext cx="32" cy="32"/>
            </a:xfrm>
            <a:prstGeom prst="ellipse">
              <a:avLst/>
            </a:prstGeom>
            <a:solidFill>
              <a:srgbClr val="009900"/>
            </a:solidFill>
            <a:ln w="9525">
              <a:solidFill>
                <a:srgbClr val="009900"/>
              </a:solidFill>
              <a:round/>
              <a:headEnd/>
              <a:tailEnd/>
            </a:ln>
          </p:spPr>
          <p:txBody>
            <a:bodyPr wrap="none" anchor="ctr"/>
            <a:lstStyle/>
            <a:p>
              <a:endParaRPr lang="es-ES_tradnl">
                <a:solidFill>
                  <a:srgbClr val="000000"/>
                </a:solidFill>
              </a:endParaRPr>
            </a:p>
          </p:txBody>
        </p:sp>
        <p:sp>
          <p:nvSpPr>
            <p:cNvPr id="543757" name="Oval 20"/>
            <p:cNvSpPr>
              <a:spLocks noChangeArrowheads="1"/>
            </p:cNvSpPr>
            <p:nvPr/>
          </p:nvSpPr>
          <p:spPr bwMode="auto">
            <a:xfrm>
              <a:off x="4547" y="2210"/>
              <a:ext cx="32" cy="32"/>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grpSp>
        <p:nvGrpSpPr>
          <p:cNvPr id="4" name="Group 21"/>
          <p:cNvGrpSpPr>
            <a:grpSpLocks/>
          </p:cNvGrpSpPr>
          <p:nvPr/>
        </p:nvGrpSpPr>
        <p:grpSpPr bwMode="auto">
          <a:xfrm>
            <a:off x="1546225" y="3141663"/>
            <a:ext cx="2474913" cy="844550"/>
            <a:chOff x="974" y="1979"/>
            <a:chExt cx="1559" cy="532"/>
          </a:xfrm>
        </p:grpSpPr>
        <p:sp>
          <p:nvSpPr>
            <p:cNvPr id="543750" name="Line 22"/>
            <p:cNvSpPr>
              <a:spLocks noChangeShapeType="1"/>
            </p:cNvSpPr>
            <p:nvPr/>
          </p:nvSpPr>
          <p:spPr bwMode="auto">
            <a:xfrm>
              <a:off x="974" y="1979"/>
              <a:ext cx="1559" cy="0"/>
            </a:xfrm>
            <a:prstGeom prst="line">
              <a:avLst/>
            </a:prstGeom>
            <a:noFill/>
            <a:ln w="19050">
              <a:solidFill>
                <a:schemeClr val="bg1"/>
              </a:solidFill>
              <a:round/>
              <a:headEnd/>
              <a:tailEnd/>
            </a:ln>
          </p:spPr>
          <p:txBody>
            <a:bodyPr/>
            <a:lstStyle/>
            <a:p>
              <a:endParaRPr lang="es-ES_tradnl"/>
            </a:p>
          </p:txBody>
        </p:sp>
        <p:sp>
          <p:nvSpPr>
            <p:cNvPr id="543751" name="Line 23"/>
            <p:cNvSpPr>
              <a:spLocks noChangeShapeType="1"/>
            </p:cNvSpPr>
            <p:nvPr/>
          </p:nvSpPr>
          <p:spPr bwMode="auto">
            <a:xfrm>
              <a:off x="974" y="2511"/>
              <a:ext cx="1559" cy="0"/>
            </a:xfrm>
            <a:prstGeom prst="line">
              <a:avLst/>
            </a:prstGeom>
            <a:noFill/>
            <a:ln w="19050">
              <a:solidFill>
                <a:schemeClr val="bg1"/>
              </a:solidFill>
              <a:round/>
              <a:headEnd/>
              <a:tailEnd/>
            </a:ln>
          </p:spPr>
          <p:txBody>
            <a:bodyPr/>
            <a:lstStyle/>
            <a:p>
              <a:endParaRPr lang="es-ES_tradnl"/>
            </a:p>
          </p:txBody>
        </p:sp>
      </p:grpSp>
      <p:sp>
        <p:nvSpPr>
          <p:cNvPr id="24" name="23 CuadroTexto"/>
          <p:cNvSpPr txBox="1"/>
          <p:nvPr/>
        </p:nvSpPr>
        <p:spPr>
          <a:xfrm>
            <a:off x="1056905" y="5391397"/>
            <a:ext cx="6947066" cy="830997"/>
          </a:xfrm>
          <a:prstGeom prst="rect">
            <a:avLst/>
          </a:prstGeom>
          <a:noFill/>
        </p:spPr>
        <p:txBody>
          <a:bodyPr wrap="square" rtlCol="0">
            <a:spAutoFit/>
          </a:bodyPr>
          <a:lstStyle/>
          <a:p>
            <a:pPr algn="ctr"/>
            <a:r>
              <a:rPr lang="es-ES_tradnl" dirty="0" smtClean="0">
                <a:solidFill>
                  <a:srgbClr val="FFFF00"/>
                </a:solidFill>
                <a:latin typeface="Calibri" pitchFamily="34" charset="0"/>
                <a:cs typeface="Calibri" pitchFamily="34" charset="0"/>
              </a:rPr>
              <a:t>El ojo hipermétrope ve mejor el fondo verde porque la luz verde converge más cerca de la retina que la roja.</a:t>
            </a:r>
            <a:endParaRPr lang="es-ES_tradnl" dirty="0">
              <a:solidFill>
                <a:srgbClr val="FFFF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3000"/>
                                        <p:tgtEl>
                                          <p:spTgt spid="4"/>
                                        </p:tgtEl>
                                      </p:cBhvr>
                                    </p:animEffect>
                                  </p:childTnLst>
                                </p:cTn>
                              </p:par>
                            </p:childTnLst>
                          </p:cTn>
                        </p:par>
                        <p:par>
                          <p:cTn id="8" fill="hold">
                            <p:stCondLst>
                              <p:cond delay="30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30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243.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544770" name="Rectangle 5"/>
          <p:cNvSpPr>
            <a:spLocks noChangeArrowheads="1"/>
          </p:cNvSpPr>
          <p:nvPr/>
        </p:nvSpPr>
        <p:spPr bwMode="auto">
          <a:xfrm>
            <a:off x="1295400" y="923925"/>
            <a:ext cx="6408738" cy="3505200"/>
          </a:xfrm>
          <a:prstGeom prst="rect">
            <a:avLst/>
          </a:prstGeom>
          <a:noFill/>
          <a:ln w="9525">
            <a:noFill/>
            <a:miter lim="800000"/>
            <a:headEnd/>
            <a:tailEnd/>
          </a:ln>
        </p:spPr>
        <p:txBody>
          <a:bodyPr>
            <a:spAutoFit/>
          </a:bodyPr>
          <a:lstStyle/>
          <a:p>
            <a:pPr algn="ctr">
              <a:lnSpc>
                <a:spcPct val="155000"/>
              </a:lnSpc>
            </a:pPr>
            <a:r>
              <a:rPr lang="es-ES" sz="8000" b="1">
                <a:solidFill>
                  <a:srgbClr val="FFFF00"/>
                </a:solidFill>
                <a:latin typeface="Arial" charset="0"/>
              </a:rPr>
              <a:t>5</a:t>
            </a:r>
          </a:p>
          <a:p>
            <a:pPr algn="ctr">
              <a:lnSpc>
                <a:spcPct val="155000"/>
              </a:lnSpc>
            </a:pPr>
            <a:r>
              <a:rPr lang="es-ES" sz="7200" b="1">
                <a:solidFill>
                  <a:srgbClr val="FFFFFF"/>
                </a:solidFill>
              </a:rPr>
              <a:t>ESPEJOS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545794" name="Rectangle 5"/>
          <p:cNvSpPr>
            <a:spLocks noChangeArrowheads="1"/>
          </p:cNvSpPr>
          <p:nvPr/>
        </p:nvSpPr>
        <p:spPr bwMode="auto">
          <a:xfrm>
            <a:off x="461963" y="992188"/>
            <a:ext cx="8281987" cy="3108325"/>
          </a:xfrm>
          <a:prstGeom prst="rect">
            <a:avLst/>
          </a:prstGeom>
          <a:noFill/>
          <a:ln w="9525">
            <a:noFill/>
            <a:miter lim="800000"/>
            <a:headEnd/>
            <a:tailEnd/>
          </a:ln>
        </p:spPr>
        <p:txBody>
          <a:bodyPr>
            <a:spAutoFit/>
          </a:bodyPr>
          <a:lstStyle/>
          <a:p>
            <a:pPr algn="ctr">
              <a:lnSpc>
                <a:spcPct val="155000"/>
              </a:lnSpc>
            </a:pPr>
            <a:r>
              <a:rPr lang="es-ES" sz="8000" b="1">
                <a:solidFill>
                  <a:srgbClr val="FFFFFF"/>
                </a:solidFill>
                <a:latin typeface="Arial" charset="0"/>
              </a:rPr>
              <a:t>5.1</a:t>
            </a:r>
          </a:p>
          <a:p>
            <a:pPr algn="ctr">
              <a:lnSpc>
                <a:spcPct val="120000"/>
              </a:lnSpc>
            </a:pPr>
            <a:r>
              <a:rPr lang="es-ES" sz="6000" b="1">
                <a:solidFill>
                  <a:srgbClr val="FFFFFF"/>
                </a:solidFill>
              </a:rPr>
              <a:t>ESPEJOS ESFÉRICOS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660496" name="Text Box 16"/>
          <p:cNvSpPr txBox="1">
            <a:spLocks noChangeArrowheads="1"/>
          </p:cNvSpPr>
          <p:nvPr/>
        </p:nvSpPr>
        <p:spPr bwMode="auto">
          <a:xfrm>
            <a:off x="1311275" y="5815013"/>
            <a:ext cx="6508750" cy="646112"/>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a:solidFill>
                  <a:srgbClr val="FF0000"/>
                </a:solidFill>
                <a:latin typeface="Arial" charset="0"/>
              </a:rPr>
              <a:t>Los rayos que inciden paralelos al eje se reflejan en dirección al foco F del espejo.</a:t>
            </a:r>
          </a:p>
        </p:txBody>
      </p:sp>
      <p:sp>
        <p:nvSpPr>
          <p:cNvPr id="42" name="Text Box 16"/>
          <p:cNvSpPr txBox="1">
            <a:spLocks noChangeArrowheads="1"/>
          </p:cNvSpPr>
          <p:nvPr/>
        </p:nvSpPr>
        <p:spPr bwMode="auto">
          <a:xfrm>
            <a:off x="1323975" y="5811838"/>
            <a:ext cx="6496050" cy="646112"/>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a:solidFill>
                  <a:srgbClr val="009900"/>
                </a:solidFill>
                <a:latin typeface="Arial" charset="0"/>
              </a:rPr>
              <a:t>Los rayos que inciden en dirección al centro de curvatura C del espejo se reflejan en la misma dirección.</a:t>
            </a:r>
          </a:p>
        </p:txBody>
      </p:sp>
      <p:sp>
        <p:nvSpPr>
          <p:cNvPr id="24" name="23 Rectángulo"/>
          <p:cNvSpPr/>
          <p:nvPr/>
        </p:nvSpPr>
        <p:spPr>
          <a:xfrm>
            <a:off x="1335088" y="685800"/>
            <a:ext cx="6484937" cy="50053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46821" name="Rectangle 2"/>
          <p:cNvSpPr>
            <a:spLocks noChangeArrowheads="1"/>
          </p:cNvSpPr>
          <p:nvPr/>
        </p:nvSpPr>
        <p:spPr bwMode="auto">
          <a:xfrm>
            <a:off x="0" y="0"/>
            <a:ext cx="9144000" cy="457200"/>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MARCHA DE LOS RAYOS: a) en cóncavos</a:t>
            </a:r>
          </a:p>
        </p:txBody>
      </p:sp>
      <p:sp>
        <p:nvSpPr>
          <p:cNvPr id="660489" name="Line 9"/>
          <p:cNvSpPr>
            <a:spLocks noChangeShapeType="1"/>
          </p:cNvSpPr>
          <p:nvPr/>
        </p:nvSpPr>
        <p:spPr bwMode="auto">
          <a:xfrm>
            <a:off x="1792288" y="1898650"/>
            <a:ext cx="5149850"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0490" name="Line 10"/>
          <p:cNvSpPr>
            <a:spLocks noChangeShapeType="1"/>
          </p:cNvSpPr>
          <p:nvPr/>
        </p:nvSpPr>
        <p:spPr bwMode="auto">
          <a:xfrm flipH="1">
            <a:off x="2003425" y="1909763"/>
            <a:ext cx="4938713" cy="326390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0491" name="Line 11"/>
          <p:cNvSpPr>
            <a:spLocks noChangeShapeType="1"/>
          </p:cNvSpPr>
          <p:nvPr/>
        </p:nvSpPr>
        <p:spPr bwMode="auto">
          <a:xfrm>
            <a:off x="1785938" y="1104900"/>
            <a:ext cx="5181600" cy="3332163"/>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0492" name="Line 12"/>
          <p:cNvSpPr>
            <a:spLocks noChangeShapeType="1"/>
          </p:cNvSpPr>
          <p:nvPr/>
        </p:nvSpPr>
        <p:spPr bwMode="auto">
          <a:xfrm flipH="1">
            <a:off x="1828800" y="4446588"/>
            <a:ext cx="5129213"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0497" name="Line 17"/>
          <p:cNvSpPr>
            <a:spLocks noChangeShapeType="1"/>
          </p:cNvSpPr>
          <p:nvPr/>
        </p:nvSpPr>
        <p:spPr bwMode="auto">
          <a:xfrm>
            <a:off x="1806575" y="3009900"/>
            <a:ext cx="5257800" cy="958850"/>
          </a:xfrm>
          <a:prstGeom prst="line">
            <a:avLst/>
          </a:prstGeom>
          <a:noFill/>
          <a:ln w="19050">
            <a:solidFill>
              <a:srgbClr val="009900"/>
            </a:solidFill>
            <a:round/>
            <a:headEnd/>
            <a:tailEnd/>
          </a:ln>
        </p:spPr>
        <p:txBody>
          <a:bodyPr/>
          <a:lstStyle/>
          <a:p>
            <a:endParaRPr lang="es-ES_tradnl">
              <a:solidFill>
                <a:srgbClr val="000000"/>
              </a:solidFill>
            </a:endParaRPr>
          </a:p>
        </p:txBody>
      </p:sp>
      <p:grpSp>
        <p:nvGrpSpPr>
          <p:cNvPr id="2" name="Group 19"/>
          <p:cNvGrpSpPr>
            <a:grpSpLocks/>
          </p:cNvGrpSpPr>
          <p:nvPr/>
        </p:nvGrpSpPr>
        <p:grpSpPr bwMode="auto">
          <a:xfrm>
            <a:off x="1422400" y="976313"/>
            <a:ext cx="6448425" cy="4300537"/>
            <a:chOff x="609" y="754"/>
            <a:chExt cx="4062" cy="2709"/>
          </a:xfrm>
        </p:grpSpPr>
        <p:sp>
          <p:nvSpPr>
            <p:cNvPr id="546835" name="Oval 20"/>
            <p:cNvSpPr>
              <a:spLocks noChangeArrowheads="1"/>
            </p:cNvSpPr>
            <p:nvPr/>
          </p:nvSpPr>
          <p:spPr bwMode="auto">
            <a:xfrm>
              <a:off x="1488"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6836" name="Arc 21"/>
            <p:cNvSpPr>
              <a:spLocks/>
            </p:cNvSpPr>
            <p:nvPr/>
          </p:nvSpPr>
          <p:spPr bwMode="auto">
            <a:xfrm rot="2783530">
              <a:off x="2035" y="828"/>
              <a:ext cx="2709" cy="2562"/>
            </a:xfrm>
            <a:custGeom>
              <a:avLst/>
              <a:gdLst>
                <a:gd name="T0" fmla="*/ 0 w 21135"/>
                <a:gd name="T1" fmla="*/ 0 h 21134"/>
                <a:gd name="T2" fmla="*/ 0 w 21135"/>
                <a:gd name="T3" fmla="*/ 0 h 21134"/>
                <a:gd name="T4" fmla="*/ 0 w 21135"/>
                <a:gd name="T5" fmla="*/ 0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
          <p:nvSpPr>
            <p:cNvPr id="546837" name="Line 22"/>
            <p:cNvSpPr>
              <a:spLocks noChangeShapeType="1"/>
            </p:cNvSpPr>
            <p:nvPr/>
          </p:nvSpPr>
          <p:spPr bwMode="auto">
            <a:xfrm>
              <a:off x="609" y="2158"/>
              <a:ext cx="3856"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46838" name="Oval 23"/>
            <p:cNvSpPr>
              <a:spLocks noChangeArrowheads="1"/>
            </p:cNvSpPr>
            <p:nvPr/>
          </p:nvSpPr>
          <p:spPr bwMode="auto">
            <a:xfrm>
              <a:off x="2849"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6839" name="Text Box 24"/>
            <p:cNvSpPr txBox="1">
              <a:spLocks noChangeArrowheads="1"/>
            </p:cNvSpPr>
            <p:nvPr/>
          </p:nvSpPr>
          <p:spPr bwMode="auto">
            <a:xfrm>
              <a:off x="1401"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sp>
          <p:nvSpPr>
            <p:cNvPr id="546840" name="Text Box 25"/>
            <p:cNvSpPr txBox="1">
              <a:spLocks noChangeArrowheads="1"/>
            </p:cNvSpPr>
            <p:nvPr/>
          </p:nvSpPr>
          <p:spPr bwMode="auto">
            <a:xfrm>
              <a:off x="2765"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grpSp>
      <p:sp>
        <p:nvSpPr>
          <p:cNvPr id="660510" name="Freeform 30"/>
          <p:cNvSpPr>
            <a:spLocks/>
          </p:cNvSpPr>
          <p:nvPr/>
        </p:nvSpPr>
        <p:spPr bwMode="auto">
          <a:xfrm>
            <a:off x="4406900" y="1804988"/>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0511" name="Freeform 31"/>
          <p:cNvSpPr>
            <a:spLocks/>
          </p:cNvSpPr>
          <p:nvPr/>
        </p:nvSpPr>
        <p:spPr bwMode="auto">
          <a:xfrm flipH="1">
            <a:off x="5149850" y="43481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0512" name="Freeform 32"/>
          <p:cNvSpPr>
            <a:spLocks/>
          </p:cNvSpPr>
          <p:nvPr/>
        </p:nvSpPr>
        <p:spPr bwMode="auto">
          <a:xfrm rot="8507338">
            <a:off x="5557838" y="26590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0513" name="Freeform 33"/>
          <p:cNvSpPr>
            <a:spLocks/>
          </p:cNvSpPr>
          <p:nvPr/>
        </p:nvSpPr>
        <p:spPr bwMode="auto">
          <a:xfrm rot="12726603" flipH="1">
            <a:off x="4419600" y="27670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34" name="Freeform 30"/>
          <p:cNvSpPr>
            <a:spLocks/>
          </p:cNvSpPr>
          <p:nvPr/>
        </p:nvSpPr>
        <p:spPr bwMode="auto">
          <a:xfrm rot="642049">
            <a:off x="3871913" y="33131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00A249"/>
          </a:solidFill>
          <a:ln w="9525">
            <a:noFill/>
            <a:round/>
            <a:headEnd/>
            <a:tailEnd/>
          </a:ln>
        </p:spPr>
        <p:txBody>
          <a:bodyPr/>
          <a:lstStyle/>
          <a:p>
            <a:endParaRPr lang="es-ES_tradnl">
              <a:solidFill>
                <a:srgbClr val="000000"/>
              </a:solidFill>
            </a:endParaRPr>
          </a:p>
        </p:txBody>
      </p:sp>
      <p:sp>
        <p:nvSpPr>
          <p:cNvPr id="35" name="Freeform 30"/>
          <p:cNvSpPr>
            <a:spLocks/>
          </p:cNvSpPr>
          <p:nvPr/>
        </p:nvSpPr>
        <p:spPr bwMode="auto">
          <a:xfrm rot="-10208845">
            <a:off x="5367338" y="35798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00A249"/>
          </a:solidFill>
          <a:ln w="9525">
            <a:noFill/>
            <a:round/>
            <a:headEnd/>
            <a:tailEnd/>
          </a:ln>
        </p:spPr>
        <p:txBody>
          <a:bodyPr/>
          <a:lstStyle/>
          <a:p>
            <a:endParaRPr lang="es-ES_tradnl">
              <a:solidFill>
                <a:srgbClr val="000000"/>
              </a:solidFill>
            </a:endParaRPr>
          </a:p>
        </p:txBody>
      </p:sp>
      <p:sp>
        <p:nvSpPr>
          <p:cNvPr id="41" name="Text Box 16"/>
          <p:cNvSpPr txBox="1">
            <a:spLocks noChangeArrowheads="1"/>
          </p:cNvSpPr>
          <p:nvPr/>
        </p:nvSpPr>
        <p:spPr bwMode="auto">
          <a:xfrm>
            <a:off x="1323975" y="5802313"/>
            <a:ext cx="6496050" cy="646112"/>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a:solidFill>
                  <a:srgbClr val="3333FF"/>
                </a:solidFill>
                <a:latin typeface="Arial" charset="0"/>
              </a:rPr>
              <a:t>Los rayos que inciden en dirección al foco F del espejo se reflejan paralelamente al eje.</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60489"/>
                                        </p:tgtEl>
                                        <p:attrNameLst>
                                          <p:attrName>style.visibility</p:attrName>
                                        </p:attrNameLst>
                                      </p:cBhvr>
                                      <p:to>
                                        <p:strVal val="visible"/>
                                      </p:to>
                                    </p:set>
                                    <p:animEffect transition="in" filter="wipe(left)">
                                      <p:cBhvr>
                                        <p:cTn id="12" dur="2000"/>
                                        <p:tgtEl>
                                          <p:spTgt spid="660489"/>
                                        </p:tgtEl>
                                      </p:cBhvr>
                                    </p:animEffect>
                                  </p:childTnLst>
                                </p:cTn>
                              </p:par>
                              <p:par>
                                <p:cTn id="13" presetID="1" presetClass="entr" presetSubtype="0" fill="hold" grpId="0" nodeType="withEffect">
                                  <p:stCondLst>
                                    <p:cond delay="0"/>
                                  </p:stCondLst>
                                  <p:childTnLst>
                                    <p:set>
                                      <p:cBhvr>
                                        <p:cTn id="14" dur="1" fill="hold">
                                          <p:stCondLst>
                                            <p:cond delay="0"/>
                                          </p:stCondLst>
                                        </p:cTn>
                                        <p:tgtEl>
                                          <p:spTgt spid="660496"/>
                                        </p:tgtEl>
                                        <p:attrNameLst>
                                          <p:attrName>style.visibility</p:attrName>
                                        </p:attrNameLst>
                                      </p:cBhvr>
                                      <p:to>
                                        <p:strVal val="visible"/>
                                      </p:to>
                                    </p:set>
                                  </p:childTnLst>
                                </p:cTn>
                              </p:par>
                            </p:childTnLst>
                          </p:cTn>
                        </p:par>
                        <p:par>
                          <p:cTn id="15" fill="hold">
                            <p:stCondLst>
                              <p:cond delay="2000"/>
                            </p:stCondLst>
                            <p:childTnLst>
                              <p:par>
                                <p:cTn id="16" presetID="1" presetClass="entr" presetSubtype="0" fill="hold" grpId="0" nodeType="afterEffect">
                                  <p:stCondLst>
                                    <p:cond delay="0"/>
                                  </p:stCondLst>
                                  <p:childTnLst>
                                    <p:set>
                                      <p:cBhvr>
                                        <p:cTn id="17" dur="1" fill="hold">
                                          <p:stCondLst>
                                            <p:cond delay="0"/>
                                          </p:stCondLst>
                                        </p:cTn>
                                        <p:tgtEl>
                                          <p:spTgt spid="660510"/>
                                        </p:tgtEl>
                                        <p:attrNameLst>
                                          <p:attrName>style.visibility</p:attrName>
                                        </p:attrNameLst>
                                      </p:cBhvr>
                                      <p:to>
                                        <p:strVal val="visible"/>
                                      </p:to>
                                    </p:se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660490"/>
                                        </p:tgtEl>
                                        <p:attrNameLst>
                                          <p:attrName>style.visibility</p:attrName>
                                        </p:attrNameLst>
                                      </p:cBhvr>
                                      <p:to>
                                        <p:strVal val="visible"/>
                                      </p:to>
                                    </p:set>
                                    <p:animEffect transition="in" filter="wipe(right)">
                                      <p:cBhvr>
                                        <p:cTn id="21" dur="2000"/>
                                        <p:tgtEl>
                                          <p:spTgt spid="660490"/>
                                        </p:tgtEl>
                                      </p:cBhvr>
                                    </p:animEffect>
                                  </p:childTnLst>
                                </p:cTn>
                              </p:par>
                            </p:childTnLst>
                          </p:cTn>
                        </p:par>
                        <p:par>
                          <p:cTn id="22" fill="hold">
                            <p:stCondLst>
                              <p:cond delay="4000"/>
                            </p:stCondLst>
                            <p:childTnLst>
                              <p:par>
                                <p:cTn id="23" presetID="1" presetClass="entr" presetSubtype="0" fill="hold" grpId="0" nodeType="afterEffect">
                                  <p:stCondLst>
                                    <p:cond delay="0"/>
                                  </p:stCondLst>
                                  <p:childTnLst>
                                    <p:set>
                                      <p:cBhvr>
                                        <p:cTn id="24" dur="1" fill="hold">
                                          <p:stCondLst>
                                            <p:cond delay="0"/>
                                          </p:stCondLst>
                                        </p:cTn>
                                        <p:tgtEl>
                                          <p:spTgt spid="66051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660496"/>
                                        </p:tgtEl>
                                        <p:attrNameLst>
                                          <p:attrName>style.visibility</p:attrName>
                                        </p:attrNameLst>
                                      </p:cBhvr>
                                      <p:to>
                                        <p:strVal val="hidden"/>
                                      </p:to>
                                    </p:set>
                                  </p:childTnLst>
                                </p:cTn>
                              </p:par>
                            </p:childTnLst>
                          </p:cTn>
                        </p:par>
                        <p:par>
                          <p:cTn id="29" fill="hold">
                            <p:stCondLst>
                              <p:cond delay="0"/>
                            </p:stCondLst>
                            <p:childTnLst>
                              <p:par>
                                <p:cTn id="30" presetID="22" presetClass="entr" presetSubtype="8" fill="hold" grpId="0" nodeType="afterEffect">
                                  <p:stCondLst>
                                    <p:cond delay="0"/>
                                  </p:stCondLst>
                                  <p:childTnLst>
                                    <p:set>
                                      <p:cBhvr>
                                        <p:cTn id="31" dur="1" fill="hold">
                                          <p:stCondLst>
                                            <p:cond delay="0"/>
                                          </p:stCondLst>
                                        </p:cTn>
                                        <p:tgtEl>
                                          <p:spTgt spid="660491"/>
                                        </p:tgtEl>
                                        <p:attrNameLst>
                                          <p:attrName>style.visibility</p:attrName>
                                        </p:attrNameLst>
                                      </p:cBhvr>
                                      <p:to>
                                        <p:strVal val="visible"/>
                                      </p:to>
                                    </p:set>
                                    <p:animEffect transition="in" filter="wipe(left)">
                                      <p:cBhvr>
                                        <p:cTn id="32" dur="2000"/>
                                        <p:tgtEl>
                                          <p:spTgt spid="660491"/>
                                        </p:tgtEl>
                                      </p:cBhvr>
                                    </p:animEffect>
                                  </p:childTnLst>
                                </p:cTn>
                              </p:par>
                              <p:par>
                                <p:cTn id="33" presetID="1" presetClass="entr" presetSubtype="0" fill="hold" grpId="0" nodeType="withEffect">
                                  <p:stCondLst>
                                    <p:cond delay="0"/>
                                  </p:stCondLst>
                                  <p:childTnLst>
                                    <p:set>
                                      <p:cBhvr>
                                        <p:cTn id="34" dur="1" fill="hold">
                                          <p:stCondLst>
                                            <p:cond delay="0"/>
                                          </p:stCondLst>
                                        </p:cTn>
                                        <p:tgtEl>
                                          <p:spTgt spid="41"/>
                                        </p:tgtEl>
                                        <p:attrNameLst>
                                          <p:attrName>style.visibility</p:attrName>
                                        </p:attrNameLst>
                                      </p:cBhvr>
                                      <p:to>
                                        <p:strVal val="visible"/>
                                      </p:to>
                                    </p:set>
                                  </p:childTnLst>
                                </p:cTn>
                              </p:par>
                            </p:childTnLst>
                          </p:cTn>
                        </p:par>
                        <p:par>
                          <p:cTn id="35" fill="hold">
                            <p:stCondLst>
                              <p:cond delay="2000"/>
                            </p:stCondLst>
                            <p:childTnLst>
                              <p:par>
                                <p:cTn id="36" presetID="1" presetClass="entr" presetSubtype="0" fill="hold" grpId="0" nodeType="afterEffect">
                                  <p:stCondLst>
                                    <p:cond delay="0"/>
                                  </p:stCondLst>
                                  <p:childTnLst>
                                    <p:set>
                                      <p:cBhvr>
                                        <p:cTn id="37" dur="1" fill="hold">
                                          <p:stCondLst>
                                            <p:cond delay="0"/>
                                          </p:stCondLst>
                                        </p:cTn>
                                        <p:tgtEl>
                                          <p:spTgt spid="660513"/>
                                        </p:tgtEl>
                                        <p:attrNameLst>
                                          <p:attrName>style.visibility</p:attrName>
                                        </p:attrNameLst>
                                      </p:cBhvr>
                                      <p:to>
                                        <p:strVal val="visible"/>
                                      </p:to>
                                    </p:set>
                                  </p:childTnLst>
                                </p:cTn>
                              </p:par>
                            </p:childTnLst>
                          </p:cTn>
                        </p:par>
                        <p:par>
                          <p:cTn id="38" fill="hold">
                            <p:stCondLst>
                              <p:cond delay="2000"/>
                            </p:stCondLst>
                            <p:childTnLst>
                              <p:par>
                                <p:cTn id="39" presetID="22" presetClass="entr" presetSubtype="2" fill="hold" grpId="0" nodeType="afterEffect">
                                  <p:stCondLst>
                                    <p:cond delay="0"/>
                                  </p:stCondLst>
                                  <p:childTnLst>
                                    <p:set>
                                      <p:cBhvr>
                                        <p:cTn id="40" dur="1" fill="hold">
                                          <p:stCondLst>
                                            <p:cond delay="0"/>
                                          </p:stCondLst>
                                        </p:cTn>
                                        <p:tgtEl>
                                          <p:spTgt spid="660492"/>
                                        </p:tgtEl>
                                        <p:attrNameLst>
                                          <p:attrName>style.visibility</p:attrName>
                                        </p:attrNameLst>
                                      </p:cBhvr>
                                      <p:to>
                                        <p:strVal val="visible"/>
                                      </p:to>
                                    </p:set>
                                    <p:animEffect transition="in" filter="wipe(right)">
                                      <p:cBhvr>
                                        <p:cTn id="41" dur="2000"/>
                                        <p:tgtEl>
                                          <p:spTgt spid="660492"/>
                                        </p:tgtEl>
                                      </p:cBhvr>
                                    </p:animEffect>
                                  </p:childTnLst>
                                </p:cTn>
                              </p:par>
                            </p:childTnLst>
                          </p:cTn>
                        </p:par>
                        <p:par>
                          <p:cTn id="42" fill="hold">
                            <p:stCondLst>
                              <p:cond delay="4000"/>
                            </p:stCondLst>
                            <p:childTnLst>
                              <p:par>
                                <p:cTn id="43" presetID="1" presetClass="entr" presetSubtype="0" fill="hold" grpId="0" nodeType="afterEffect">
                                  <p:stCondLst>
                                    <p:cond delay="0"/>
                                  </p:stCondLst>
                                  <p:childTnLst>
                                    <p:set>
                                      <p:cBhvr>
                                        <p:cTn id="44" dur="1" fill="hold">
                                          <p:stCondLst>
                                            <p:cond delay="0"/>
                                          </p:stCondLst>
                                        </p:cTn>
                                        <p:tgtEl>
                                          <p:spTgt spid="660511"/>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grpId="1" nodeType="clickEffect">
                                  <p:stCondLst>
                                    <p:cond delay="0"/>
                                  </p:stCondLst>
                                  <p:childTnLst>
                                    <p:set>
                                      <p:cBhvr>
                                        <p:cTn id="48" dur="1" fill="hold">
                                          <p:stCondLst>
                                            <p:cond delay="0"/>
                                          </p:stCondLst>
                                        </p:cTn>
                                        <p:tgtEl>
                                          <p:spTgt spid="41"/>
                                        </p:tgtEl>
                                        <p:attrNameLst>
                                          <p:attrName>style.visibility</p:attrName>
                                        </p:attrNameLst>
                                      </p:cBhvr>
                                      <p:to>
                                        <p:strVal val="hidden"/>
                                      </p:to>
                                    </p:set>
                                  </p:childTnLst>
                                </p:cTn>
                              </p:par>
                            </p:childTnLst>
                          </p:cTn>
                        </p:par>
                        <p:par>
                          <p:cTn id="49" fill="hold">
                            <p:stCondLst>
                              <p:cond delay="0"/>
                            </p:stCondLst>
                            <p:childTnLst>
                              <p:par>
                                <p:cTn id="50" presetID="22" presetClass="entr" presetSubtype="8" fill="hold" grpId="0" nodeType="afterEffect">
                                  <p:stCondLst>
                                    <p:cond delay="0"/>
                                  </p:stCondLst>
                                  <p:childTnLst>
                                    <p:set>
                                      <p:cBhvr>
                                        <p:cTn id="51" dur="1" fill="hold">
                                          <p:stCondLst>
                                            <p:cond delay="0"/>
                                          </p:stCondLst>
                                        </p:cTn>
                                        <p:tgtEl>
                                          <p:spTgt spid="660497"/>
                                        </p:tgtEl>
                                        <p:attrNameLst>
                                          <p:attrName>style.visibility</p:attrName>
                                        </p:attrNameLst>
                                      </p:cBhvr>
                                      <p:to>
                                        <p:strVal val="visible"/>
                                      </p:to>
                                    </p:set>
                                    <p:animEffect transition="in" filter="wipe(left)">
                                      <p:cBhvr>
                                        <p:cTn id="52" dur="2000"/>
                                        <p:tgtEl>
                                          <p:spTgt spid="660497"/>
                                        </p:tgtEl>
                                      </p:cBhvr>
                                    </p:animEffect>
                                  </p:childTnLst>
                                </p:cTn>
                              </p:par>
                              <p:par>
                                <p:cTn id="53" presetID="1" presetClass="entr" presetSubtype="0"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4"/>
                                        </p:tgtEl>
                                        <p:attrNameLst>
                                          <p:attrName>style.visibility</p:attrName>
                                        </p:attrNameLst>
                                      </p:cBhvr>
                                      <p:to>
                                        <p:strVal val="visible"/>
                                      </p:to>
                                    </p:set>
                                  </p:childTnLst>
                                </p:cTn>
                              </p:par>
                              <p:par>
                                <p:cTn id="57" presetID="0" presetClass="path" presetSubtype="0" repeatCount="indefinite" fill="hold" grpId="1" nodeType="withEffect">
                                  <p:stCondLst>
                                    <p:cond delay="0"/>
                                  </p:stCondLst>
                                  <p:childTnLst>
                                    <p:animMotion origin="layout" path="M -0.22986 -0.05718 L 0.34393 0.08264 " pathEditMode="relative" rAng="0" ptsTypes="AA">
                                      <p:cBhvr>
                                        <p:cTn id="58" dur="2000" fill="hold"/>
                                        <p:tgtEl>
                                          <p:spTgt spid="34"/>
                                        </p:tgtEl>
                                        <p:attrNameLst>
                                          <p:attrName>ppt_x</p:attrName>
                                          <p:attrName>ppt_y</p:attrName>
                                        </p:attrNameLst>
                                      </p:cBhvr>
                                      <p:rCtr x="287" y="70"/>
                                    </p:animMotion>
                                  </p:childTnLst>
                                </p:cTn>
                              </p:par>
                            </p:childTnLst>
                          </p:cTn>
                        </p:par>
                        <p:par>
                          <p:cTn id="59" fill="hold">
                            <p:stCondLst>
                              <p:cond delay="2000"/>
                            </p:stCondLst>
                            <p:childTnLst>
                              <p:par>
                                <p:cTn id="60" presetID="1" presetClass="entr" presetSubtype="0" fill="hold" grpId="0" nodeType="afterEffect">
                                  <p:stCondLst>
                                    <p:cond delay="0"/>
                                  </p:stCondLst>
                                  <p:childTnLst>
                                    <p:set>
                                      <p:cBhvr>
                                        <p:cTn id="61" dur="1" fill="hold">
                                          <p:stCondLst>
                                            <p:cond delay="0"/>
                                          </p:stCondLst>
                                        </p:cTn>
                                        <p:tgtEl>
                                          <p:spTgt spid="35"/>
                                        </p:tgtEl>
                                        <p:attrNameLst>
                                          <p:attrName>style.visibility</p:attrName>
                                        </p:attrNameLst>
                                      </p:cBhvr>
                                      <p:to>
                                        <p:strVal val="visible"/>
                                      </p:to>
                                    </p:set>
                                  </p:childTnLst>
                                </p:cTn>
                              </p:par>
                            </p:childTnLst>
                          </p:cTn>
                        </p:par>
                        <p:par>
                          <p:cTn id="62" fill="hold">
                            <p:stCondLst>
                              <p:cond delay="2000"/>
                            </p:stCondLst>
                            <p:childTnLst>
                              <p:par>
                                <p:cTn id="63" presetID="0" presetClass="path" presetSubtype="0" repeatCount="indefinite" fill="hold" grpId="1" nodeType="afterEffect">
                                  <p:stCondLst>
                                    <p:cond delay="0"/>
                                  </p:stCondLst>
                                  <p:childTnLst>
                                    <p:animMotion origin="layout" path="M 0.00296 -0.00069 L -0.3934 -0.09606 " pathEditMode="relative" rAng="0" ptsTypes="AA">
                                      <p:cBhvr>
                                        <p:cTn id="64" dur="2000" fill="hold"/>
                                        <p:tgtEl>
                                          <p:spTgt spid="35"/>
                                        </p:tgtEl>
                                        <p:attrNameLst>
                                          <p:attrName>ppt_x</p:attrName>
                                          <p:attrName>ppt_y</p:attrName>
                                        </p:attrNameLst>
                                      </p:cBhvr>
                                      <p:rCtr x="-198" y="-4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0496" grpId="0" animBg="1"/>
      <p:bldP spid="660496" grpId="1" animBg="1"/>
      <p:bldP spid="42" grpId="0" animBg="1"/>
      <p:bldP spid="660489" grpId="0" animBg="1"/>
      <p:bldP spid="660490" grpId="0" animBg="1"/>
      <p:bldP spid="660491" grpId="0" animBg="1"/>
      <p:bldP spid="660492" grpId="0" animBg="1"/>
      <p:bldP spid="660497" grpId="0" animBg="1"/>
      <p:bldP spid="660510" grpId="0" animBg="1"/>
      <p:bldP spid="660511" grpId="0" animBg="1"/>
      <p:bldP spid="660512" grpId="0" animBg="1"/>
      <p:bldP spid="660513" grpId="0" animBg="1"/>
      <p:bldP spid="34" grpId="0" animBg="1"/>
      <p:bldP spid="34" grpId="1" animBg="1"/>
      <p:bldP spid="35" grpId="0" animBg="1"/>
      <p:bldP spid="35" grpId="1" animBg="1"/>
      <p:bldP spid="41" grpId="0" animBg="1"/>
      <p:bldP spid="41" grpId="1" animBg="1"/>
    </p:bldLst>
  </p:timing>
</p:sld>
</file>

<file path=ppt/slides/slide24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28" name="27 Rectángulo"/>
          <p:cNvSpPr/>
          <p:nvPr/>
        </p:nvSpPr>
        <p:spPr>
          <a:xfrm>
            <a:off x="349250" y="830263"/>
            <a:ext cx="8397875" cy="50768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47843" name="Line 3"/>
          <p:cNvSpPr>
            <a:spLocks noChangeShapeType="1"/>
          </p:cNvSpPr>
          <p:nvPr/>
        </p:nvSpPr>
        <p:spPr bwMode="auto">
          <a:xfrm>
            <a:off x="528638" y="3511550"/>
            <a:ext cx="8050212" cy="0"/>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2" name="Group 4"/>
          <p:cNvGrpSpPr>
            <a:grpSpLocks/>
          </p:cNvGrpSpPr>
          <p:nvPr/>
        </p:nvGrpSpPr>
        <p:grpSpPr bwMode="auto">
          <a:xfrm>
            <a:off x="8191500" y="3452813"/>
            <a:ext cx="381000" cy="579437"/>
            <a:chOff x="1401" y="2121"/>
            <a:chExt cx="240" cy="365"/>
          </a:xfrm>
        </p:grpSpPr>
        <p:sp>
          <p:nvSpPr>
            <p:cNvPr id="547867" name="Oval 5"/>
            <p:cNvSpPr>
              <a:spLocks noChangeArrowheads="1"/>
            </p:cNvSpPr>
            <p:nvPr/>
          </p:nvSpPr>
          <p:spPr bwMode="auto">
            <a:xfrm>
              <a:off x="1488"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7868" name="Text Box 6"/>
            <p:cNvSpPr txBox="1">
              <a:spLocks noChangeArrowheads="1"/>
            </p:cNvSpPr>
            <p:nvPr/>
          </p:nvSpPr>
          <p:spPr bwMode="auto">
            <a:xfrm>
              <a:off x="1401"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grpSp>
      <p:sp>
        <p:nvSpPr>
          <p:cNvPr id="664587" name="Line 11"/>
          <p:cNvSpPr>
            <a:spLocks noChangeShapeType="1"/>
          </p:cNvSpPr>
          <p:nvPr/>
        </p:nvSpPr>
        <p:spPr bwMode="auto">
          <a:xfrm>
            <a:off x="646113" y="2214563"/>
            <a:ext cx="3584575"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4588" name="Line 12"/>
          <p:cNvSpPr>
            <a:spLocks noChangeShapeType="1"/>
          </p:cNvSpPr>
          <p:nvPr/>
        </p:nvSpPr>
        <p:spPr bwMode="auto">
          <a:xfrm>
            <a:off x="2298700" y="938213"/>
            <a:ext cx="1925638" cy="12763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4589" name="Line 13"/>
          <p:cNvSpPr>
            <a:spLocks noChangeShapeType="1"/>
          </p:cNvSpPr>
          <p:nvPr/>
        </p:nvSpPr>
        <p:spPr bwMode="auto">
          <a:xfrm flipH="1" flipV="1">
            <a:off x="628650" y="1974850"/>
            <a:ext cx="3435350" cy="93980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4590" name="Line 14"/>
          <p:cNvSpPr>
            <a:spLocks noChangeShapeType="1"/>
          </p:cNvSpPr>
          <p:nvPr/>
        </p:nvSpPr>
        <p:spPr bwMode="auto">
          <a:xfrm flipV="1">
            <a:off x="744538" y="2909888"/>
            <a:ext cx="3314700"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4591" name="Line 15"/>
          <p:cNvSpPr>
            <a:spLocks noChangeShapeType="1"/>
          </p:cNvSpPr>
          <p:nvPr/>
        </p:nvSpPr>
        <p:spPr bwMode="auto">
          <a:xfrm flipH="1" flipV="1">
            <a:off x="4232275" y="2209800"/>
            <a:ext cx="1957388" cy="1296988"/>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664592" name="Line 16"/>
          <p:cNvSpPr>
            <a:spLocks noChangeShapeType="1"/>
          </p:cNvSpPr>
          <p:nvPr/>
        </p:nvSpPr>
        <p:spPr bwMode="auto">
          <a:xfrm>
            <a:off x="4065588" y="2908300"/>
            <a:ext cx="2122487" cy="588963"/>
          </a:xfrm>
          <a:prstGeom prst="line">
            <a:avLst/>
          </a:prstGeom>
          <a:noFill/>
          <a:ln w="19050">
            <a:solidFill>
              <a:schemeClr val="accent2"/>
            </a:solidFill>
            <a:prstDash val="dash"/>
            <a:round/>
            <a:headEnd/>
            <a:tailEnd/>
          </a:ln>
        </p:spPr>
        <p:txBody>
          <a:bodyPr/>
          <a:lstStyle/>
          <a:p>
            <a:endParaRPr lang="es-ES_tradnl">
              <a:solidFill>
                <a:srgbClr val="000000"/>
              </a:solidFill>
            </a:endParaRPr>
          </a:p>
        </p:txBody>
      </p:sp>
      <p:sp>
        <p:nvSpPr>
          <p:cNvPr id="664603" name="Freeform 27"/>
          <p:cNvSpPr>
            <a:spLocks/>
          </p:cNvSpPr>
          <p:nvPr/>
        </p:nvSpPr>
        <p:spPr bwMode="auto">
          <a:xfrm>
            <a:off x="2884488" y="212090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4604" name="Freeform 28"/>
          <p:cNvSpPr>
            <a:spLocks/>
          </p:cNvSpPr>
          <p:nvPr/>
        </p:nvSpPr>
        <p:spPr bwMode="auto">
          <a:xfrm rot="-8667740">
            <a:off x="2841625" y="127000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4605" name="Freeform 29"/>
          <p:cNvSpPr>
            <a:spLocks/>
          </p:cNvSpPr>
          <p:nvPr/>
        </p:nvSpPr>
        <p:spPr bwMode="auto">
          <a:xfrm rot="11899980" flipH="1">
            <a:off x="2952750" y="2535238"/>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4606" name="Freeform 30"/>
          <p:cNvSpPr>
            <a:spLocks/>
          </p:cNvSpPr>
          <p:nvPr/>
        </p:nvSpPr>
        <p:spPr bwMode="auto">
          <a:xfrm flipH="1">
            <a:off x="1033463" y="28114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547856" name="Rectangle 2"/>
          <p:cNvSpPr>
            <a:spLocks noChangeArrowheads="1"/>
          </p:cNvSpPr>
          <p:nvPr/>
        </p:nvSpPr>
        <p:spPr bwMode="auto">
          <a:xfrm>
            <a:off x="0" y="0"/>
            <a:ext cx="9144000" cy="554038"/>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MARCHA DE LOS RAYOS: b) en convexos</a:t>
            </a:r>
          </a:p>
        </p:txBody>
      </p:sp>
      <p:sp>
        <p:nvSpPr>
          <p:cNvPr id="42" name="Line 17"/>
          <p:cNvSpPr>
            <a:spLocks noChangeShapeType="1"/>
          </p:cNvSpPr>
          <p:nvPr/>
        </p:nvSpPr>
        <p:spPr bwMode="auto">
          <a:xfrm flipV="1">
            <a:off x="642938" y="4200525"/>
            <a:ext cx="3421062" cy="531813"/>
          </a:xfrm>
          <a:prstGeom prst="line">
            <a:avLst/>
          </a:prstGeom>
          <a:noFill/>
          <a:ln w="19050">
            <a:solidFill>
              <a:srgbClr val="009900"/>
            </a:solidFill>
            <a:round/>
            <a:headEnd/>
            <a:tailEnd/>
          </a:ln>
        </p:spPr>
        <p:txBody>
          <a:bodyPr/>
          <a:lstStyle/>
          <a:p>
            <a:endParaRPr lang="es-ES_tradnl">
              <a:solidFill>
                <a:srgbClr val="000000"/>
              </a:solidFill>
            </a:endParaRPr>
          </a:p>
        </p:txBody>
      </p:sp>
      <p:sp>
        <p:nvSpPr>
          <p:cNvPr id="43" name="Freeform 30"/>
          <p:cNvSpPr>
            <a:spLocks/>
          </p:cNvSpPr>
          <p:nvPr/>
        </p:nvSpPr>
        <p:spPr bwMode="auto">
          <a:xfrm rot="-599894">
            <a:off x="1885950" y="44386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00A249"/>
          </a:solidFill>
          <a:ln w="9525">
            <a:noFill/>
            <a:round/>
            <a:headEnd/>
            <a:tailEnd/>
          </a:ln>
        </p:spPr>
        <p:txBody>
          <a:bodyPr/>
          <a:lstStyle/>
          <a:p>
            <a:endParaRPr lang="es-ES_tradnl">
              <a:solidFill>
                <a:srgbClr val="000000"/>
              </a:solidFill>
            </a:endParaRPr>
          </a:p>
        </p:txBody>
      </p:sp>
      <p:sp>
        <p:nvSpPr>
          <p:cNvPr id="44" name="Freeform 30"/>
          <p:cNvSpPr>
            <a:spLocks/>
          </p:cNvSpPr>
          <p:nvPr/>
        </p:nvSpPr>
        <p:spPr bwMode="auto">
          <a:xfrm rot="10055807">
            <a:off x="3271838" y="4211638"/>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00A249"/>
          </a:solidFill>
          <a:ln w="9525">
            <a:noFill/>
            <a:round/>
            <a:headEnd/>
            <a:tailEnd/>
          </a:ln>
        </p:spPr>
        <p:txBody>
          <a:bodyPr/>
          <a:lstStyle/>
          <a:p>
            <a:endParaRPr lang="es-ES_tradnl">
              <a:solidFill>
                <a:srgbClr val="000000"/>
              </a:solidFill>
            </a:endParaRPr>
          </a:p>
        </p:txBody>
      </p:sp>
      <p:sp>
        <p:nvSpPr>
          <p:cNvPr id="45" name="Line 17"/>
          <p:cNvSpPr>
            <a:spLocks noChangeShapeType="1"/>
          </p:cNvSpPr>
          <p:nvPr/>
        </p:nvSpPr>
        <p:spPr bwMode="auto">
          <a:xfrm flipV="1">
            <a:off x="4081463" y="3524250"/>
            <a:ext cx="4289425" cy="665163"/>
          </a:xfrm>
          <a:prstGeom prst="line">
            <a:avLst/>
          </a:prstGeom>
          <a:noFill/>
          <a:ln w="19050">
            <a:solidFill>
              <a:srgbClr val="009900"/>
            </a:solidFill>
            <a:prstDash val="dash"/>
            <a:round/>
            <a:headEnd/>
            <a:tailEnd/>
          </a:ln>
        </p:spPr>
        <p:txBody>
          <a:bodyPr/>
          <a:lstStyle/>
          <a:p>
            <a:endParaRPr lang="es-ES_tradnl">
              <a:solidFill>
                <a:srgbClr val="000000"/>
              </a:solidFill>
            </a:endParaRPr>
          </a:p>
        </p:txBody>
      </p:sp>
      <p:sp>
        <p:nvSpPr>
          <p:cNvPr id="547861" name="Arc 2"/>
          <p:cNvSpPr>
            <a:spLocks/>
          </p:cNvSpPr>
          <p:nvPr/>
        </p:nvSpPr>
        <p:spPr bwMode="auto">
          <a:xfrm rot="18816470" flipH="1">
            <a:off x="3255169" y="1772444"/>
            <a:ext cx="3894138" cy="3683000"/>
          </a:xfrm>
          <a:custGeom>
            <a:avLst/>
            <a:gdLst>
              <a:gd name="T0" fmla="*/ 2147483647 w 21135"/>
              <a:gd name="T1" fmla="*/ 0 h 21134"/>
              <a:gd name="T2" fmla="*/ 2147483647 w 21135"/>
              <a:gd name="T3" fmla="*/ 2147483647 h 21134"/>
              <a:gd name="T4" fmla="*/ 0 w 21135"/>
              <a:gd name="T5" fmla="*/ 2147483647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
        <p:nvSpPr>
          <p:cNvPr id="47" name="Text Box 16"/>
          <p:cNvSpPr txBox="1">
            <a:spLocks noChangeArrowheads="1"/>
          </p:cNvSpPr>
          <p:nvPr/>
        </p:nvSpPr>
        <p:spPr bwMode="auto">
          <a:xfrm>
            <a:off x="368134" y="6026150"/>
            <a:ext cx="8383979" cy="641350"/>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FF0000"/>
                </a:solidFill>
                <a:latin typeface="Arial" charset="0"/>
              </a:rPr>
              <a:t>Los rayos que inciden paralelos al eje se reflejan en dirección al foco F del espejo.</a:t>
            </a:r>
          </a:p>
        </p:txBody>
      </p:sp>
      <p:sp>
        <p:nvSpPr>
          <p:cNvPr id="48" name="Text Box 16"/>
          <p:cNvSpPr txBox="1">
            <a:spLocks noChangeArrowheads="1"/>
          </p:cNvSpPr>
          <p:nvPr/>
        </p:nvSpPr>
        <p:spPr bwMode="auto">
          <a:xfrm>
            <a:off x="356260" y="6037264"/>
            <a:ext cx="8395854" cy="641350"/>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3333FF"/>
                </a:solidFill>
                <a:latin typeface="Arial" charset="0"/>
              </a:rPr>
              <a:t>Los rayos que inciden en dirección al foco F del espejo se reflejan paralelamente al eje.</a:t>
            </a:r>
          </a:p>
        </p:txBody>
      </p:sp>
      <p:sp>
        <p:nvSpPr>
          <p:cNvPr id="49" name="Text Box 16"/>
          <p:cNvSpPr txBox="1">
            <a:spLocks noChangeArrowheads="1"/>
          </p:cNvSpPr>
          <p:nvPr/>
        </p:nvSpPr>
        <p:spPr bwMode="auto">
          <a:xfrm>
            <a:off x="344384" y="6036438"/>
            <a:ext cx="8407730" cy="641350"/>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00A44A"/>
                </a:solidFill>
                <a:latin typeface="Arial" charset="0"/>
              </a:rPr>
              <a:t>Los rayos que inciden en dirección al centro de curvatura C del espejo se reflejan en la misma dirección.</a:t>
            </a:r>
          </a:p>
        </p:txBody>
      </p:sp>
      <p:grpSp>
        <p:nvGrpSpPr>
          <p:cNvPr id="3" name="Group 7"/>
          <p:cNvGrpSpPr>
            <a:grpSpLocks/>
          </p:cNvGrpSpPr>
          <p:nvPr/>
        </p:nvGrpSpPr>
        <p:grpSpPr bwMode="auto">
          <a:xfrm>
            <a:off x="6013450" y="3452813"/>
            <a:ext cx="381000" cy="579437"/>
            <a:chOff x="2765" y="2121"/>
            <a:chExt cx="240" cy="365"/>
          </a:xfrm>
        </p:grpSpPr>
        <p:sp>
          <p:nvSpPr>
            <p:cNvPr id="547866" name="Text Box 9"/>
            <p:cNvSpPr txBox="1">
              <a:spLocks noChangeArrowheads="1"/>
            </p:cNvSpPr>
            <p:nvPr/>
          </p:nvSpPr>
          <p:spPr bwMode="auto">
            <a:xfrm>
              <a:off x="2765"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sp>
          <p:nvSpPr>
            <p:cNvPr id="547865" name="Oval 8"/>
            <p:cNvSpPr>
              <a:spLocks noChangeArrowheads="1"/>
            </p:cNvSpPr>
            <p:nvPr/>
          </p:nvSpPr>
          <p:spPr bwMode="auto">
            <a:xfrm>
              <a:off x="2849"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64587"/>
                                        </p:tgtEl>
                                        <p:attrNameLst>
                                          <p:attrName>style.visibility</p:attrName>
                                        </p:attrNameLst>
                                      </p:cBhvr>
                                      <p:to>
                                        <p:strVal val="visible"/>
                                      </p:to>
                                    </p:set>
                                    <p:animEffect transition="in" filter="wipe(left)">
                                      <p:cBhvr>
                                        <p:cTn id="7" dur="2000"/>
                                        <p:tgtEl>
                                          <p:spTgt spid="664587"/>
                                        </p:tgtEl>
                                      </p:cBhvr>
                                    </p:animEffect>
                                  </p:childTnLst>
                                </p:cTn>
                              </p:par>
                              <p:par>
                                <p:cTn id="8" presetID="1" presetClass="entr" presetSubtype="0" fill="hold" grpId="0" nodeType="withEffect">
                                  <p:stCondLst>
                                    <p:cond delay="0"/>
                                  </p:stCondLst>
                                  <p:childTnLst>
                                    <p:set>
                                      <p:cBhvr>
                                        <p:cTn id="9" dur="1" fill="hold">
                                          <p:stCondLst>
                                            <p:cond delay="0"/>
                                          </p:stCondLst>
                                        </p:cTn>
                                        <p:tgtEl>
                                          <p:spTgt spid="47"/>
                                        </p:tgtEl>
                                        <p:attrNameLst>
                                          <p:attrName>style.visibility</p:attrName>
                                        </p:attrNameLst>
                                      </p:cBhvr>
                                      <p:to>
                                        <p:strVal val="visible"/>
                                      </p:to>
                                    </p:set>
                                  </p:childTnLst>
                                </p:cTn>
                              </p:par>
                            </p:childTnLst>
                          </p:cTn>
                        </p:par>
                        <p:par>
                          <p:cTn id="10" fill="hold">
                            <p:stCondLst>
                              <p:cond delay="2000"/>
                            </p:stCondLst>
                            <p:childTnLst>
                              <p:par>
                                <p:cTn id="11" presetID="1" presetClass="entr" presetSubtype="0" fill="hold" grpId="0" nodeType="afterEffect">
                                  <p:stCondLst>
                                    <p:cond delay="0"/>
                                  </p:stCondLst>
                                  <p:childTnLst>
                                    <p:set>
                                      <p:cBhvr>
                                        <p:cTn id="12" dur="1" fill="hold">
                                          <p:stCondLst>
                                            <p:cond delay="0"/>
                                          </p:stCondLst>
                                        </p:cTn>
                                        <p:tgtEl>
                                          <p:spTgt spid="664603"/>
                                        </p:tgtEl>
                                        <p:attrNameLst>
                                          <p:attrName>style.visibility</p:attrName>
                                        </p:attrNameLst>
                                      </p:cBhvr>
                                      <p:to>
                                        <p:strVal val="visible"/>
                                      </p:to>
                                    </p:set>
                                  </p:childTnLst>
                                </p:cTn>
                              </p:par>
                              <p:par>
                                <p:cTn id="13" presetID="22" presetClass="entr" presetSubtype="2" fill="hold" grpId="0" nodeType="withEffect">
                                  <p:stCondLst>
                                    <p:cond delay="0"/>
                                  </p:stCondLst>
                                  <p:childTnLst>
                                    <p:set>
                                      <p:cBhvr>
                                        <p:cTn id="14" dur="1" fill="hold">
                                          <p:stCondLst>
                                            <p:cond delay="0"/>
                                          </p:stCondLst>
                                        </p:cTn>
                                        <p:tgtEl>
                                          <p:spTgt spid="664588"/>
                                        </p:tgtEl>
                                        <p:attrNameLst>
                                          <p:attrName>style.visibility</p:attrName>
                                        </p:attrNameLst>
                                      </p:cBhvr>
                                      <p:to>
                                        <p:strVal val="visible"/>
                                      </p:to>
                                    </p:set>
                                    <p:animEffect transition="in" filter="wipe(right)">
                                      <p:cBhvr>
                                        <p:cTn id="15" dur="2000"/>
                                        <p:tgtEl>
                                          <p:spTgt spid="664588"/>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664591"/>
                                        </p:tgtEl>
                                        <p:attrNameLst>
                                          <p:attrName>style.visibility</p:attrName>
                                        </p:attrNameLst>
                                      </p:cBhvr>
                                      <p:to>
                                        <p:strVal val="visible"/>
                                      </p:to>
                                    </p:set>
                                    <p:animEffect transition="in" filter="fade">
                                      <p:cBhvr>
                                        <p:cTn id="18" dur="2000"/>
                                        <p:tgtEl>
                                          <p:spTgt spid="664591"/>
                                        </p:tgtEl>
                                      </p:cBhvr>
                                    </p:animEffect>
                                  </p:childTnLst>
                                </p:cTn>
                              </p:par>
                            </p:childTnLst>
                          </p:cTn>
                        </p:par>
                        <p:par>
                          <p:cTn id="19" fill="hold">
                            <p:stCondLst>
                              <p:cond delay="4000"/>
                            </p:stCondLst>
                            <p:childTnLst>
                              <p:par>
                                <p:cTn id="20" presetID="1" presetClass="entr" presetSubtype="0" fill="hold" grpId="0" nodeType="afterEffect">
                                  <p:stCondLst>
                                    <p:cond delay="0"/>
                                  </p:stCondLst>
                                  <p:childTnLst>
                                    <p:set>
                                      <p:cBhvr>
                                        <p:cTn id="21" dur="1" fill="hold">
                                          <p:stCondLst>
                                            <p:cond delay="0"/>
                                          </p:stCondLst>
                                        </p:cTn>
                                        <p:tgtEl>
                                          <p:spTgt spid="66460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grpId="1" nodeType="clickEffect">
                                  <p:stCondLst>
                                    <p:cond delay="0"/>
                                  </p:stCondLst>
                                  <p:childTnLst>
                                    <p:set>
                                      <p:cBhvr>
                                        <p:cTn id="25" dur="1" fill="hold">
                                          <p:stCondLst>
                                            <p:cond delay="0"/>
                                          </p:stCondLst>
                                        </p:cTn>
                                        <p:tgtEl>
                                          <p:spTgt spid="47"/>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664589"/>
                                        </p:tgtEl>
                                        <p:attrNameLst>
                                          <p:attrName>style.visibility</p:attrName>
                                        </p:attrNameLst>
                                      </p:cBhvr>
                                      <p:to>
                                        <p:strVal val="visible"/>
                                      </p:to>
                                    </p:set>
                                    <p:animEffect transition="in" filter="wipe(left)">
                                      <p:cBhvr>
                                        <p:cTn id="30" dur="2000"/>
                                        <p:tgtEl>
                                          <p:spTgt spid="664589"/>
                                        </p:tgtEl>
                                      </p:cBhvr>
                                    </p:animEffect>
                                  </p:childTnLst>
                                </p:cTn>
                              </p:par>
                              <p:par>
                                <p:cTn id="31" presetID="1" presetClass="entr" presetSubtype="0" fill="hold" grpId="0" nodeType="withEffect">
                                  <p:stCondLst>
                                    <p:cond delay="0"/>
                                  </p:stCondLst>
                                  <p:childTnLst>
                                    <p:set>
                                      <p:cBhvr>
                                        <p:cTn id="32" dur="1" fill="hold">
                                          <p:stCondLst>
                                            <p:cond delay="0"/>
                                          </p:stCondLst>
                                        </p:cTn>
                                        <p:tgtEl>
                                          <p:spTgt spid="48"/>
                                        </p:tgtEl>
                                        <p:attrNameLst>
                                          <p:attrName>style.visibility</p:attrName>
                                        </p:attrNameLst>
                                      </p:cBhvr>
                                      <p:to>
                                        <p:strVal val="visible"/>
                                      </p:to>
                                    </p:set>
                                  </p:childTnLst>
                                </p:cTn>
                              </p:par>
                            </p:childTnLst>
                          </p:cTn>
                        </p:par>
                        <p:par>
                          <p:cTn id="33" fill="hold">
                            <p:stCondLst>
                              <p:cond delay="2000"/>
                            </p:stCondLst>
                            <p:childTnLst>
                              <p:par>
                                <p:cTn id="34" presetID="1" presetClass="entr" presetSubtype="0" fill="hold" grpId="0" nodeType="afterEffect">
                                  <p:stCondLst>
                                    <p:cond delay="0"/>
                                  </p:stCondLst>
                                  <p:childTnLst>
                                    <p:set>
                                      <p:cBhvr>
                                        <p:cTn id="35" dur="1" fill="hold">
                                          <p:stCondLst>
                                            <p:cond delay="0"/>
                                          </p:stCondLst>
                                        </p:cTn>
                                        <p:tgtEl>
                                          <p:spTgt spid="664605"/>
                                        </p:tgtEl>
                                        <p:attrNameLst>
                                          <p:attrName>style.visibility</p:attrName>
                                        </p:attrNameLst>
                                      </p:cBhvr>
                                      <p:to>
                                        <p:strVal val="visible"/>
                                      </p:to>
                                    </p:set>
                                  </p:childTnLst>
                                </p:cTn>
                              </p:par>
                            </p:childTnLst>
                          </p:cTn>
                        </p:par>
                        <p:par>
                          <p:cTn id="36" fill="hold">
                            <p:stCondLst>
                              <p:cond delay="2000"/>
                            </p:stCondLst>
                            <p:childTnLst>
                              <p:par>
                                <p:cTn id="37" presetID="10" presetClass="entr" presetSubtype="0" fill="hold" grpId="0" nodeType="afterEffect">
                                  <p:stCondLst>
                                    <p:cond delay="0"/>
                                  </p:stCondLst>
                                  <p:childTnLst>
                                    <p:set>
                                      <p:cBhvr>
                                        <p:cTn id="38" dur="1" fill="hold">
                                          <p:stCondLst>
                                            <p:cond delay="0"/>
                                          </p:stCondLst>
                                        </p:cTn>
                                        <p:tgtEl>
                                          <p:spTgt spid="664592"/>
                                        </p:tgtEl>
                                        <p:attrNameLst>
                                          <p:attrName>style.visibility</p:attrName>
                                        </p:attrNameLst>
                                      </p:cBhvr>
                                      <p:to>
                                        <p:strVal val="visible"/>
                                      </p:to>
                                    </p:set>
                                    <p:animEffect transition="in" filter="fade">
                                      <p:cBhvr>
                                        <p:cTn id="39" dur="2000"/>
                                        <p:tgtEl>
                                          <p:spTgt spid="664592"/>
                                        </p:tgtEl>
                                      </p:cBhvr>
                                    </p:animEffect>
                                  </p:childTnLst>
                                </p:cTn>
                              </p:par>
                              <p:par>
                                <p:cTn id="40" presetID="22" presetClass="entr" presetSubtype="2" fill="hold" grpId="0" nodeType="withEffect">
                                  <p:stCondLst>
                                    <p:cond delay="0"/>
                                  </p:stCondLst>
                                  <p:childTnLst>
                                    <p:set>
                                      <p:cBhvr>
                                        <p:cTn id="41" dur="1" fill="hold">
                                          <p:stCondLst>
                                            <p:cond delay="0"/>
                                          </p:stCondLst>
                                        </p:cTn>
                                        <p:tgtEl>
                                          <p:spTgt spid="664590"/>
                                        </p:tgtEl>
                                        <p:attrNameLst>
                                          <p:attrName>style.visibility</p:attrName>
                                        </p:attrNameLst>
                                      </p:cBhvr>
                                      <p:to>
                                        <p:strVal val="visible"/>
                                      </p:to>
                                    </p:set>
                                    <p:animEffect transition="in" filter="wipe(right)">
                                      <p:cBhvr>
                                        <p:cTn id="42" dur="2000"/>
                                        <p:tgtEl>
                                          <p:spTgt spid="664590"/>
                                        </p:tgtEl>
                                      </p:cBhvr>
                                    </p:animEffect>
                                  </p:childTnLst>
                                </p:cTn>
                              </p:par>
                            </p:childTnLst>
                          </p:cTn>
                        </p:par>
                        <p:par>
                          <p:cTn id="43" fill="hold">
                            <p:stCondLst>
                              <p:cond delay="4000"/>
                            </p:stCondLst>
                            <p:childTnLst>
                              <p:par>
                                <p:cTn id="44" presetID="1" presetClass="entr" presetSubtype="0" fill="hold" grpId="0" nodeType="afterEffect">
                                  <p:stCondLst>
                                    <p:cond delay="0"/>
                                  </p:stCondLst>
                                  <p:childTnLst>
                                    <p:set>
                                      <p:cBhvr>
                                        <p:cTn id="45" dur="1" fill="hold">
                                          <p:stCondLst>
                                            <p:cond delay="0"/>
                                          </p:stCondLst>
                                        </p:cTn>
                                        <p:tgtEl>
                                          <p:spTgt spid="664606"/>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xit" presetSubtype="0" fill="hold" grpId="1" nodeType="clickEffect">
                                  <p:stCondLst>
                                    <p:cond delay="0"/>
                                  </p:stCondLst>
                                  <p:childTnLst>
                                    <p:set>
                                      <p:cBhvr>
                                        <p:cTn id="49" dur="1" fill="hold">
                                          <p:stCondLst>
                                            <p:cond delay="0"/>
                                          </p:stCondLst>
                                        </p:cTn>
                                        <p:tgtEl>
                                          <p:spTgt spid="48"/>
                                        </p:tgtEl>
                                        <p:attrNameLst>
                                          <p:attrName>style.visibility</p:attrName>
                                        </p:attrNameLst>
                                      </p:cBhvr>
                                      <p:to>
                                        <p:strVal val="hidden"/>
                                      </p:to>
                                    </p:set>
                                  </p:childTnLst>
                                </p:cTn>
                              </p:par>
                            </p:childTnLst>
                          </p:cTn>
                        </p:par>
                        <p:par>
                          <p:cTn id="50" fill="hold">
                            <p:stCondLst>
                              <p:cond delay="0"/>
                            </p:stCondLst>
                            <p:childTnLst>
                              <p:par>
                                <p:cTn id="51" presetID="22" presetClass="entr" presetSubtype="8" fill="hold" grpId="0" nodeType="afterEffect">
                                  <p:stCondLst>
                                    <p:cond delay="0"/>
                                  </p:stCondLst>
                                  <p:childTnLst>
                                    <p:set>
                                      <p:cBhvr>
                                        <p:cTn id="52" dur="1" fill="hold">
                                          <p:stCondLst>
                                            <p:cond delay="0"/>
                                          </p:stCondLst>
                                        </p:cTn>
                                        <p:tgtEl>
                                          <p:spTgt spid="42"/>
                                        </p:tgtEl>
                                        <p:attrNameLst>
                                          <p:attrName>style.visibility</p:attrName>
                                        </p:attrNameLst>
                                      </p:cBhvr>
                                      <p:to>
                                        <p:strVal val="visible"/>
                                      </p:to>
                                    </p:set>
                                    <p:animEffect transition="in" filter="wipe(left)">
                                      <p:cBhvr>
                                        <p:cTn id="53" dur="2000"/>
                                        <p:tgtEl>
                                          <p:spTgt spid="42"/>
                                        </p:tgtEl>
                                      </p:cBhvr>
                                    </p:animEffect>
                                  </p:childTnLst>
                                </p:cTn>
                              </p:par>
                              <p:par>
                                <p:cTn id="54" presetID="1" presetClass="entr" presetSubtype="0" fill="hold" grpId="0" nodeType="withEffect">
                                  <p:stCondLst>
                                    <p:cond delay="0"/>
                                  </p:stCondLst>
                                  <p:childTnLst>
                                    <p:set>
                                      <p:cBhvr>
                                        <p:cTn id="55" dur="1" fill="hold">
                                          <p:stCondLst>
                                            <p:cond delay="0"/>
                                          </p:stCondLst>
                                        </p:cTn>
                                        <p:tgtEl>
                                          <p:spTgt spid="49"/>
                                        </p:tgtEl>
                                        <p:attrNameLst>
                                          <p:attrName>style.visibility</p:attrName>
                                        </p:attrNameLst>
                                      </p:cBhvr>
                                      <p:to>
                                        <p:strVal val="visible"/>
                                      </p:to>
                                    </p:set>
                                  </p:childTnLst>
                                </p:cTn>
                              </p:par>
                            </p:childTnLst>
                          </p:cTn>
                        </p:par>
                        <p:par>
                          <p:cTn id="56" fill="hold">
                            <p:stCondLst>
                              <p:cond delay="2000"/>
                            </p:stCondLst>
                            <p:childTnLst>
                              <p:par>
                                <p:cTn id="57" presetID="1" presetClass="entr" presetSubtype="0" fill="hold" grpId="0" nodeType="afterEffect">
                                  <p:stCondLst>
                                    <p:cond delay="0"/>
                                  </p:stCondLst>
                                  <p:childTnLst>
                                    <p:set>
                                      <p:cBhvr>
                                        <p:cTn id="58" dur="1" fill="hold">
                                          <p:stCondLst>
                                            <p:cond delay="0"/>
                                          </p:stCondLst>
                                        </p:cTn>
                                        <p:tgtEl>
                                          <p:spTgt spid="43"/>
                                        </p:tgtEl>
                                        <p:attrNameLst>
                                          <p:attrName>style.visibility</p:attrName>
                                        </p:attrNameLst>
                                      </p:cBhvr>
                                      <p:to>
                                        <p:strVal val="visible"/>
                                      </p:to>
                                    </p:set>
                                  </p:childTnLst>
                                </p:cTn>
                              </p:par>
                            </p:childTnLst>
                          </p:cTn>
                        </p:par>
                        <p:par>
                          <p:cTn id="59" fill="hold">
                            <p:stCondLst>
                              <p:cond delay="2000"/>
                            </p:stCondLst>
                            <p:childTnLst>
                              <p:par>
                                <p:cTn id="60" presetID="10" presetClass="entr" presetSubtype="0" fill="hold" grpId="0" nodeType="afterEffect">
                                  <p:stCondLst>
                                    <p:cond delay="0"/>
                                  </p:stCondLst>
                                  <p:childTnLst>
                                    <p:set>
                                      <p:cBhvr>
                                        <p:cTn id="61" dur="1" fill="hold">
                                          <p:stCondLst>
                                            <p:cond delay="0"/>
                                          </p:stCondLst>
                                        </p:cTn>
                                        <p:tgtEl>
                                          <p:spTgt spid="45"/>
                                        </p:tgtEl>
                                        <p:attrNameLst>
                                          <p:attrName>style.visibility</p:attrName>
                                        </p:attrNameLst>
                                      </p:cBhvr>
                                      <p:to>
                                        <p:strVal val="visible"/>
                                      </p:to>
                                    </p:set>
                                    <p:animEffect transition="in" filter="fade">
                                      <p:cBhvr>
                                        <p:cTn id="62" dur="2000"/>
                                        <p:tgtEl>
                                          <p:spTgt spid="45"/>
                                        </p:tgtEl>
                                      </p:cBhvr>
                                    </p:animEffect>
                                  </p:childTnLst>
                                </p:cTn>
                              </p:par>
                              <p:par>
                                <p:cTn id="63" presetID="0" presetClass="path" presetSubtype="0" repeatCount="indefinite" fill="hold" grpId="1" nodeType="withEffect">
                                  <p:stCondLst>
                                    <p:cond delay="0"/>
                                  </p:stCondLst>
                                  <p:childTnLst>
                                    <p:animMotion origin="layout" path="M -0.14393 0.02847 L 0.22864 -0.0493 " pathEditMode="relative" rAng="0" ptsTypes="AA">
                                      <p:cBhvr>
                                        <p:cTn id="64" dur="2000" fill="hold"/>
                                        <p:tgtEl>
                                          <p:spTgt spid="43"/>
                                        </p:tgtEl>
                                        <p:attrNameLst>
                                          <p:attrName>ppt_x</p:attrName>
                                          <p:attrName>ppt_y</p:attrName>
                                        </p:attrNameLst>
                                      </p:cBhvr>
                                      <p:rCtr x="186" y="-39"/>
                                    </p:animMotion>
                                  </p:childTnLst>
                                </p:cTn>
                              </p:par>
                            </p:childTnLst>
                          </p:cTn>
                        </p:par>
                        <p:par>
                          <p:cTn id="65" fill="hold">
                            <p:stCondLst>
                              <p:cond delay="4000"/>
                            </p:stCondLst>
                            <p:childTnLst>
                              <p:par>
                                <p:cTn id="66" presetID="1" presetClass="entr" presetSubtype="0" fill="hold" grpId="0" nodeType="afterEffect">
                                  <p:stCondLst>
                                    <p:cond delay="0"/>
                                  </p:stCondLst>
                                  <p:childTnLst>
                                    <p:set>
                                      <p:cBhvr>
                                        <p:cTn id="67" dur="1" fill="hold">
                                          <p:stCondLst>
                                            <p:cond delay="0"/>
                                          </p:stCondLst>
                                        </p:cTn>
                                        <p:tgtEl>
                                          <p:spTgt spid="44"/>
                                        </p:tgtEl>
                                        <p:attrNameLst>
                                          <p:attrName>style.visibility</p:attrName>
                                        </p:attrNameLst>
                                      </p:cBhvr>
                                      <p:to>
                                        <p:strVal val="visible"/>
                                      </p:to>
                                    </p:set>
                                  </p:childTnLst>
                                </p:cTn>
                              </p:par>
                            </p:childTnLst>
                          </p:cTn>
                        </p:par>
                        <p:par>
                          <p:cTn id="68" fill="hold">
                            <p:stCondLst>
                              <p:cond delay="4000"/>
                            </p:stCondLst>
                            <p:childTnLst>
                              <p:par>
                                <p:cTn id="69" presetID="0" presetClass="path" presetSubtype="0" repeatCount="indefinite" fill="hold" grpId="1" nodeType="afterEffect">
                                  <p:stCondLst>
                                    <p:cond delay="0"/>
                                  </p:stCondLst>
                                  <p:childTnLst>
                                    <p:animMotion origin="layout" path="M 0.07657 -0.0162 L -0.29479 0.05996 " pathEditMode="relative" rAng="0" ptsTypes="AA">
                                      <p:cBhvr>
                                        <p:cTn id="70" dur="2000" fill="hold"/>
                                        <p:tgtEl>
                                          <p:spTgt spid="44"/>
                                        </p:tgtEl>
                                        <p:attrNameLst>
                                          <p:attrName>ppt_x</p:attrName>
                                          <p:attrName>ppt_y</p:attrName>
                                        </p:attrNameLst>
                                      </p:cBhvr>
                                      <p:rCtr x="-186" y="3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4587" grpId="0" animBg="1"/>
      <p:bldP spid="664588" grpId="0" animBg="1"/>
      <p:bldP spid="664589" grpId="0" animBg="1"/>
      <p:bldP spid="664590" grpId="0" animBg="1"/>
      <p:bldP spid="664591" grpId="0" animBg="1"/>
      <p:bldP spid="664592" grpId="0" animBg="1"/>
      <p:bldP spid="664603" grpId="0" animBg="1"/>
      <p:bldP spid="664604" grpId="0" animBg="1"/>
      <p:bldP spid="664605" grpId="0" animBg="1"/>
      <p:bldP spid="664606" grpId="0" animBg="1"/>
      <p:bldP spid="42" grpId="0" animBg="1"/>
      <p:bldP spid="43" grpId="0" animBg="1"/>
      <p:bldP spid="43" grpId="1" animBg="1"/>
      <p:bldP spid="44" grpId="0" animBg="1"/>
      <p:bldP spid="44" grpId="1" animBg="1"/>
      <p:bldP spid="45" grpId="0" animBg="1"/>
      <p:bldP spid="47" grpId="0" animBg="1"/>
      <p:bldP spid="47" grpId="1" animBg="1"/>
      <p:bldP spid="48" grpId="0" animBg="1"/>
      <p:bldP spid="48" grpId="1" animBg="1"/>
      <p:bldP spid="4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34" name="33 Rectángulo"/>
          <p:cNvSpPr/>
          <p:nvPr/>
        </p:nvSpPr>
        <p:spPr>
          <a:xfrm>
            <a:off x="1287463" y="1300163"/>
            <a:ext cx="6761162" cy="40544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48867" name="Rectangle 2"/>
          <p:cNvSpPr>
            <a:spLocks noChangeArrowheads="1"/>
          </p:cNvSpPr>
          <p:nvPr/>
        </p:nvSpPr>
        <p:spPr bwMode="auto">
          <a:xfrm>
            <a:off x="0" y="0"/>
            <a:ext cx="9144000" cy="528638"/>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FORMACIÓN DE IMÁGENES: a) en cóncavos</a:t>
            </a:r>
          </a:p>
        </p:txBody>
      </p:sp>
      <p:grpSp>
        <p:nvGrpSpPr>
          <p:cNvPr id="2" name="Group 3"/>
          <p:cNvGrpSpPr>
            <a:grpSpLocks/>
          </p:cNvGrpSpPr>
          <p:nvPr/>
        </p:nvGrpSpPr>
        <p:grpSpPr bwMode="auto">
          <a:xfrm>
            <a:off x="1625600" y="2079625"/>
            <a:ext cx="709613" cy="1296988"/>
            <a:chOff x="607" y="1706"/>
            <a:chExt cx="447" cy="817"/>
          </a:xfrm>
        </p:grpSpPr>
        <p:sp>
          <p:nvSpPr>
            <p:cNvPr id="548897" name="Line 4"/>
            <p:cNvSpPr>
              <a:spLocks noChangeShapeType="1"/>
            </p:cNvSpPr>
            <p:nvPr/>
          </p:nvSpPr>
          <p:spPr bwMode="auto">
            <a:xfrm flipV="1">
              <a:off x="839" y="1706"/>
              <a:ext cx="0" cy="817"/>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48898" name="Text Box 5"/>
            <p:cNvSpPr txBox="1">
              <a:spLocks noChangeArrowheads="1"/>
            </p:cNvSpPr>
            <p:nvPr/>
          </p:nvSpPr>
          <p:spPr bwMode="auto">
            <a:xfrm>
              <a:off x="607" y="1997"/>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p>
          </p:txBody>
        </p:sp>
      </p:grpSp>
      <p:grpSp>
        <p:nvGrpSpPr>
          <p:cNvPr id="3" name="Group 6"/>
          <p:cNvGrpSpPr>
            <a:grpSpLocks/>
          </p:cNvGrpSpPr>
          <p:nvPr/>
        </p:nvGrpSpPr>
        <p:grpSpPr bwMode="auto">
          <a:xfrm>
            <a:off x="3571875" y="3375025"/>
            <a:ext cx="709613" cy="812800"/>
            <a:chOff x="1833" y="2522"/>
            <a:chExt cx="447" cy="512"/>
          </a:xfrm>
        </p:grpSpPr>
        <p:sp>
          <p:nvSpPr>
            <p:cNvPr id="548895" name="Line 7"/>
            <p:cNvSpPr>
              <a:spLocks noChangeShapeType="1"/>
            </p:cNvSpPr>
            <p:nvPr/>
          </p:nvSpPr>
          <p:spPr bwMode="auto">
            <a:xfrm>
              <a:off x="2078" y="2522"/>
              <a:ext cx="0" cy="512"/>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48896" name="Text Box 8"/>
            <p:cNvSpPr txBox="1">
              <a:spLocks noChangeArrowheads="1"/>
            </p:cNvSpPr>
            <p:nvPr/>
          </p:nvSpPr>
          <p:spPr bwMode="auto">
            <a:xfrm>
              <a:off x="1833" y="2641"/>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r>
                <a:rPr lang="es-ES" sz="1800" b="1">
                  <a:solidFill>
                    <a:srgbClr val="009900"/>
                  </a:solidFill>
                  <a:latin typeface="Arial" charset="0"/>
                  <a:cs typeface="Arial" charset="0"/>
                </a:rPr>
                <a:t>′</a:t>
              </a:r>
            </a:p>
          </p:txBody>
        </p:sp>
      </p:grpSp>
      <p:sp>
        <p:nvSpPr>
          <p:cNvPr id="660489" name="Line 9"/>
          <p:cNvSpPr>
            <a:spLocks noChangeShapeType="1"/>
          </p:cNvSpPr>
          <p:nvPr/>
        </p:nvSpPr>
        <p:spPr bwMode="auto">
          <a:xfrm>
            <a:off x="1997075" y="2066925"/>
            <a:ext cx="5149850"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0490" name="Line 10"/>
          <p:cNvSpPr>
            <a:spLocks noChangeShapeType="1"/>
          </p:cNvSpPr>
          <p:nvPr/>
        </p:nvSpPr>
        <p:spPr bwMode="auto">
          <a:xfrm flipH="1">
            <a:off x="3959225" y="2078038"/>
            <a:ext cx="3187700" cy="2106612"/>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0491" name="Line 11"/>
          <p:cNvSpPr>
            <a:spLocks noChangeShapeType="1"/>
          </p:cNvSpPr>
          <p:nvPr/>
        </p:nvSpPr>
        <p:spPr bwMode="auto">
          <a:xfrm>
            <a:off x="1985963" y="2066925"/>
            <a:ext cx="5286375" cy="2124075"/>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0492" name="Line 12"/>
          <p:cNvSpPr>
            <a:spLocks noChangeShapeType="1"/>
          </p:cNvSpPr>
          <p:nvPr/>
        </p:nvSpPr>
        <p:spPr bwMode="auto">
          <a:xfrm flipH="1">
            <a:off x="3948113" y="4191000"/>
            <a:ext cx="3324225"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548874" name="Text Box 13"/>
          <p:cNvSpPr txBox="1">
            <a:spLocks noChangeArrowheads="1"/>
          </p:cNvSpPr>
          <p:nvPr/>
        </p:nvSpPr>
        <p:spPr bwMode="auto">
          <a:xfrm>
            <a:off x="1282534" y="749300"/>
            <a:ext cx="6768935" cy="369888"/>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FF66CC"/>
                </a:solidFill>
                <a:latin typeface="Arial" charset="0"/>
              </a:rPr>
              <a:t>1. Objeto a mayor distancia que el radio</a:t>
            </a:r>
          </a:p>
        </p:txBody>
      </p:sp>
      <p:sp>
        <p:nvSpPr>
          <p:cNvPr id="660494" name="Text Box 14"/>
          <p:cNvSpPr txBox="1">
            <a:spLocks noChangeArrowheads="1"/>
          </p:cNvSpPr>
          <p:nvPr/>
        </p:nvSpPr>
        <p:spPr bwMode="auto">
          <a:xfrm>
            <a:off x="3795713" y="4248150"/>
            <a:ext cx="495300"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r>
              <a:rPr lang="es-ES" sz="1800">
                <a:solidFill>
                  <a:srgbClr val="000000"/>
                </a:solidFill>
                <a:latin typeface="Arial" charset="0"/>
                <a:cs typeface="Arial" charset="0"/>
              </a:rPr>
              <a:t>′</a:t>
            </a:r>
          </a:p>
        </p:txBody>
      </p:sp>
      <p:sp>
        <p:nvSpPr>
          <p:cNvPr id="660495" name="Text Box 15"/>
          <p:cNvSpPr txBox="1">
            <a:spLocks noChangeArrowheads="1"/>
          </p:cNvSpPr>
          <p:nvPr/>
        </p:nvSpPr>
        <p:spPr bwMode="auto">
          <a:xfrm>
            <a:off x="1862138" y="1666875"/>
            <a:ext cx="495300"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p>
        </p:txBody>
      </p:sp>
      <p:sp>
        <p:nvSpPr>
          <p:cNvPr id="660496" name="Text Box 16"/>
          <p:cNvSpPr txBox="1">
            <a:spLocks noChangeArrowheads="1"/>
          </p:cNvSpPr>
          <p:nvPr/>
        </p:nvSpPr>
        <p:spPr bwMode="auto">
          <a:xfrm>
            <a:off x="1274763" y="5641975"/>
            <a:ext cx="6773862" cy="923925"/>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Localizado el punto imagen P</a:t>
            </a:r>
            <a:r>
              <a:rPr lang="es-ES" sz="1800" b="1">
                <a:solidFill>
                  <a:srgbClr val="000000"/>
                </a:solidFill>
                <a:latin typeface="Arial" charset="0"/>
                <a:cs typeface="Arial" charset="0"/>
              </a:rPr>
              <a:t>′</a:t>
            </a:r>
            <a:r>
              <a:rPr lang="es-ES" sz="1800" b="1">
                <a:solidFill>
                  <a:srgbClr val="000000"/>
                </a:solidFill>
                <a:latin typeface="Arial" charset="0"/>
              </a:rPr>
              <a:t>, cualquier otro rayo procedente del punto P convergería con los anteriores en ese mismo punto P′.</a:t>
            </a:r>
          </a:p>
        </p:txBody>
      </p:sp>
      <p:sp>
        <p:nvSpPr>
          <p:cNvPr id="660497" name="Line 17"/>
          <p:cNvSpPr>
            <a:spLocks noChangeShapeType="1"/>
          </p:cNvSpPr>
          <p:nvPr/>
        </p:nvSpPr>
        <p:spPr bwMode="auto">
          <a:xfrm>
            <a:off x="1985963" y="2057400"/>
            <a:ext cx="5329237" cy="733425"/>
          </a:xfrm>
          <a:prstGeom prst="line">
            <a:avLst/>
          </a:prstGeom>
          <a:noFill/>
          <a:ln w="19050">
            <a:solidFill>
              <a:srgbClr val="009900"/>
            </a:solidFill>
            <a:round/>
            <a:headEnd/>
            <a:tailEnd/>
          </a:ln>
        </p:spPr>
        <p:txBody>
          <a:bodyPr/>
          <a:lstStyle/>
          <a:p>
            <a:endParaRPr lang="es-ES_tradnl">
              <a:solidFill>
                <a:srgbClr val="000000"/>
              </a:solidFill>
            </a:endParaRPr>
          </a:p>
        </p:txBody>
      </p:sp>
      <p:sp>
        <p:nvSpPr>
          <p:cNvPr id="660498" name="Line 18"/>
          <p:cNvSpPr>
            <a:spLocks noChangeShapeType="1"/>
          </p:cNvSpPr>
          <p:nvPr/>
        </p:nvSpPr>
        <p:spPr bwMode="auto">
          <a:xfrm flipH="1">
            <a:off x="3959225" y="2790825"/>
            <a:ext cx="3355975" cy="1395413"/>
          </a:xfrm>
          <a:prstGeom prst="line">
            <a:avLst/>
          </a:prstGeom>
          <a:noFill/>
          <a:ln w="19050">
            <a:solidFill>
              <a:srgbClr val="009900"/>
            </a:solidFill>
            <a:round/>
            <a:headEnd/>
            <a:tailEnd/>
          </a:ln>
        </p:spPr>
        <p:txBody>
          <a:bodyPr/>
          <a:lstStyle/>
          <a:p>
            <a:endParaRPr lang="es-ES_tradnl">
              <a:solidFill>
                <a:srgbClr val="000000"/>
              </a:solidFill>
            </a:endParaRPr>
          </a:p>
        </p:txBody>
      </p:sp>
      <p:grpSp>
        <p:nvGrpSpPr>
          <p:cNvPr id="4" name="Group 19"/>
          <p:cNvGrpSpPr>
            <a:grpSpLocks/>
          </p:cNvGrpSpPr>
          <p:nvPr/>
        </p:nvGrpSpPr>
        <p:grpSpPr bwMode="auto">
          <a:xfrm>
            <a:off x="1627188" y="1579563"/>
            <a:ext cx="6337300" cy="3432175"/>
            <a:chOff x="609" y="1028"/>
            <a:chExt cx="3992" cy="2162"/>
          </a:xfrm>
        </p:grpSpPr>
        <p:sp>
          <p:nvSpPr>
            <p:cNvPr id="548889" name="Oval 20"/>
            <p:cNvSpPr>
              <a:spLocks noChangeArrowheads="1"/>
            </p:cNvSpPr>
            <p:nvPr/>
          </p:nvSpPr>
          <p:spPr bwMode="auto">
            <a:xfrm>
              <a:off x="1488"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8890" name="Arc 21"/>
            <p:cNvSpPr>
              <a:spLocks/>
            </p:cNvSpPr>
            <p:nvPr/>
          </p:nvSpPr>
          <p:spPr bwMode="auto">
            <a:xfrm rot="2783530">
              <a:off x="2498" y="1086"/>
              <a:ext cx="2162" cy="2045"/>
            </a:xfrm>
            <a:custGeom>
              <a:avLst/>
              <a:gdLst>
                <a:gd name="T0" fmla="*/ 0 w 21135"/>
                <a:gd name="T1" fmla="*/ 0 h 21134"/>
                <a:gd name="T2" fmla="*/ 0 w 21135"/>
                <a:gd name="T3" fmla="*/ 0 h 21134"/>
                <a:gd name="T4" fmla="*/ 0 w 21135"/>
                <a:gd name="T5" fmla="*/ 0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
          <p:nvSpPr>
            <p:cNvPr id="548891" name="Line 22"/>
            <p:cNvSpPr>
              <a:spLocks noChangeShapeType="1"/>
            </p:cNvSpPr>
            <p:nvPr/>
          </p:nvSpPr>
          <p:spPr bwMode="auto">
            <a:xfrm>
              <a:off x="609" y="2158"/>
              <a:ext cx="3924"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48892" name="Oval 23"/>
            <p:cNvSpPr>
              <a:spLocks noChangeArrowheads="1"/>
            </p:cNvSpPr>
            <p:nvPr/>
          </p:nvSpPr>
          <p:spPr bwMode="auto">
            <a:xfrm>
              <a:off x="2849"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8893" name="Text Box 24"/>
            <p:cNvSpPr txBox="1">
              <a:spLocks noChangeArrowheads="1"/>
            </p:cNvSpPr>
            <p:nvPr/>
          </p:nvSpPr>
          <p:spPr bwMode="auto">
            <a:xfrm>
              <a:off x="1401"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sp>
          <p:nvSpPr>
            <p:cNvPr id="548894" name="Text Box 25"/>
            <p:cNvSpPr txBox="1">
              <a:spLocks noChangeArrowheads="1"/>
            </p:cNvSpPr>
            <p:nvPr/>
          </p:nvSpPr>
          <p:spPr bwMode="auto">
            <a:xfrm>
              <a:off x="2765"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grpSp>
      <p:sp>
        <p:nvSpPr>
          <p:cNvPr id="660506" name="Text Box 26"/>
          <p:cNvSpPr txBox="1">
            <a:spLocks noChangeArrowheads="1"/>
          </p:cNvSpPr>
          <p:nvPr/>
        </p:nvSpPr>
        <p:spPr bwMode="auto">
          <a:xfrm>
            <a:off x="1274763" y="5878513"/>
            <a:ext cx="6762750" cy="366712"/>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La imagen es real, menor e invertida respecto del objeto.</a:t>
            </a:r>
          </a:p>
        </p:txBody>
      </p:sp>
      <p:sp>
        <p:nvSpPr>
          <p:cNvPr id="660507" name="Line 27"/>
          <p:cNvSpPr>
            <a:spLocks noChangeShapeType="1"/>
          </p:cNvSpPr>
          <p:nvPr/>
        </p:nvSpPr>
        <p:spPr bwMode="auto">
          <a:xfrm>
            <a:off x="1985963" y="2057400"/>
            <a:ext cx="5353050" cy="1600200"/>
          </a:xfrm>
          <a:prstGeom prst="line">
            <a:avLst/>
          </a:prstGeom>
          <a:noFill/>
          <a:ln w="19050">
            <a:solidFill>
              <a:srgbClr val="996633"/>
            </a:solidFill>
            <a:round/>
            <a:headEnd/>
            <a:tailEnd/>
          </a:ln>
        </p:spPr>
        <p:txBody>
          <a:bodyPr/>
          <a:lstStyle/>
          <a:p>
            <a:endParaRPr lang="es-ES_tradnl">
              <a:solidFill>
                <a:srgbClr val="000000"/>
              </a:solidFill>
            </a:endParaRPr>
          </a:p>
        </p:txBody>
      </p:sp>
      <p:sp>
        <p:nvSpPr>
          <p:cNvPr id="660508" name="Line 28"/>
          <p:cNvSpPr>
            <a:spLocks noChangeShapeType="1"/>
          </p:cNvSpPr>
          <p:nvPr/>
        </p:nvSpPr>
        <p:spPr bwMode="auto">
          <a:xfrm flipH="1">
            <a:off x="3959225" y="3657600"/>
            <a:ext cx="3379788" cy="528638"/>
          </a:xfrm>
          <a:prstGeom prst="line">
            <a:avLst/>
          </a:prstGeom>
          <a:noFill/>
          <a:ln w="19050">
            <a:solidFill>
              <a:srgbClr val="996633"/>
            </a:solidFill>
            <a:round/>
            <a:headEnd/>
            <a:tailEnd/>
          </a:ln>
        </p:spPr>
        <p:txBody>
          <a:bodyPr/>
          <a:lstStyle/>
          <a:p>
            <a:endParaRPr lang="es-ES_tradnl">
              <a:solidFill>
                <a:srgbClr val="000000"/>
              </a:solidFill>
            </a:endParaRPr>
          </a:p>
        </p:txBody>
      </p:sp>
      <p:sp>
        <p:nvSpPr>
          <p:cNvPr id="660509" name="Oval 29"/>
          <p:cNvSpPr>
            <a:spLocks noChangeArrowheads="1"/>
          </p:cNvSpPr>
          <p:nvPr/>
        </p:nvSpPr>
        <p:spPr bwMode="auto">
          <a:xfrm>
            <a:off x="3913188" y="4135438"/>
            <a:ext cx="95250" cy="95250"/>
          </a:xfrm>
          <a:prstGeom prst="ellipse">
            <a:avLst/>
          </a:prstGeom>
          <a:solidFill>
            <a:srgbClr val="669900"/>
          </a:solidFill>
          <a:ln w="9525">
            <a:noFill/>
            <a:round/>
            <a:headEnd/>
            <a:tailEnd/>
          </a:ln>
        </p:spPr>
        <p:txBody>
          <a:bodyPr wrap="none" anchor="ctr"/>
          <a:lstStyle/>
          <a:p>
            <a:endParaRPr lang="es-ES_tradnl">
              <a:solidFill>
                <a:srgbClr val="000000"/>
              </a:solidFill>
            </a:endParaRPr>
          </a:p>
        </p:txBody>
      </p:sp>
      <p:sp>
        <p:nvSpPr>
          <p:cNvPr id="660510" name="Freeform 30"/>
          <p:cNvSpPr>
            <a:spLocks/>
          </p:cNvSpPr>
          <p:nvPr/>
        </p:nvSpPr>
        <p:spPr bwMode="auto">
          <a:xfrm>
            <a:off x="4611688" y="19732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0511" name="Freeform 31"/>
          <p:cNvSpPr>
            <a:spLocks/>
          </p:cNvSpPr>
          <p:nvPr/>
        </p:nvSpPr>
        <p:spPr bwMode="auto">
          <a:xfrm flipH="1">
            <a:off x="5368925" y="40957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0512" name="Freeform 32"/>
          <p:cNvSpPr>
            <a:spLocks/>
          </p:cNvSpPr>
          <p:nvPr/>
        </p:nvSpPr>
        <p:spPr bwMode="auto">
          <a:xfrm rot="8507338">
            <a:off x="5753100" y="2827338"/>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0513" name="Freeform 33"/>
          <p:cNvSpPr>
            <a:spLocks/>
          </p:cNvSpPr>
          <p:nvPr/>
        </p:nvSpPr>
        <p:spPr bwMode="auto">
          <a:xfrm rot="12073734" flipH="1">
            <a:off x="4505325" y="302260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grpSp>
        <p:nvGrpSpPr>
          <p:cNvPr id="37" name="36 Grupo"/>
          <p:cNvGrpSpPr/>
          <p:nvPr/>
        </p:nvGrpSpPr>
        <p:grpSpPr>
          <a:xfrm>
            <a:off x="4583113" y="2766219"/>
            <a:ext cx="1162051" cy="1247775"/>
            <a:chOff x="4583113" y="2766219"/>
            <a:chExt cx="1162051" cy="1247775"/>
          </a:xfrm>
        </p:grpSpPr>
        <p:sp>
          <p:nvSpPr>
            <p:cNvPr id="35" name="Freeform 30"/>
            <p:cNvSpPr>
              <a:spLocks/>
            </p:cNvSpPr>
            <p:nvPr/>
          </p:nvSpPr>
          <p:spPr bwMode="auto">
            <a:xfrm rot="1284723">
              <a:off x="4583113" y="2766219"/>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996633"/>
            </a:solidFill>
            <a:ln w="9525">
              <a:noFill/>
              <a:round/>
              <a:headEnd/>
              <a:tailEnd/>
            </a:ln>
          </p:spPr>
          <p:txBody>
            <a:bodyPr/>
            <a:lstStyle/>
            <a:p>
              <a:endParaRPr lang="es-ES_tradnl">
                <a:solidFill>
                  <a:srgbClr val="000000"/>
                </a:solidFill>
              </a:endParaRPr>
            </a:p>
          </p:txBody>
        </p:sp>
        <p:sp>
          <p:nvSpPr>
            <p:cNvPr id="36" name="Freeform 30"/>
            <p:cNvSpPr>
              <a:spLocks/>
            </p:cNvSpPr>
            <p:nvPr/>
          </p:nvSpPr>
          <p:spPr bwMode="auto">
            <a:xfrm rot="9739391">
              <a:off x="5554664" y="3823494"/>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996633"/>
            </a:solidFill>
            <a:ln w="9525">
              <a:noFill/>
              <a:round/>
              <a:headEnd/>
              <a:tailEnd/>
            </a:ln>
          </p:spPr>
          <p:txBody>
            <a:bodyPr/>
            <a:lstStyle/>
            <a:p>
              <a:endParaRPr lang="es-ES_tradnl">
                <a:solidFill>
                  <a:srgbClr val="000000"/>
                </a:solidFill>
              </a:endParaRPr>
            </a:p>
          </p:txBody>
        </p:sp>
      </p:grpSp>
      <p:grpSp>
        <p:nvGrpSpPr>
          <p:cNvPr id="40" name="39 Grupo"/>
          <p:cNvGrpSpPr/>
          <p:nvPr/>
        </p:nvGrpSpPr>
        <p:grpSpPr>
          <a:xfrm>
            <a:off x="4554539" y="2337591"/>
            <a:ext cx="1369219" cy="1169194"/>
            <a:chOff x="4554539" y="2337591"/>
            <a:chExt cx="1369219" cy="1169194"/>
          </a:xfrm>
        </p:grpSpPr>
        <p:sp>
          <p:nvSpPr>
            <p:cNvPr id="38" name="Freeform 30"/>
            <p:cNvSpPr>
              <a:spLocks/>
            </p:cNvSpPr>
            <p:nvPr/>
          </p:nvSpPr>
          <p:spPr bwMode="auto">
            <a:xfrm rot="9072605">
              <a:off x="5733258" y="331628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00B050"/>
            </a:solidFill>
            <a:ln w="9525">
              <a:noFill/>
              <a:round/>
              <a:headEnd/>
              <a:tailEnd/>
            </a:ln>
          </p:spPr>
          <p:txBody>
            <a:bodyPr/>
            <a:lstStyle/>
            <a:p>
              <a:endParaRPr lang="es-ES_tradnl">
                <a:solidFill>
                  <a:srgbClr val="000000"/>
                </a:solidFill>
              </a:endParaRPr>
            </a:p>
          </p:txBody>
        </p:sp>
        <p:sp>
          <p:nvSpPr>
            <p:cNvPr id="39" name="Freeform 30"/>
            <p:cNvSpPr>
              <a:spLocks/>
            </p:cNvSpPr>
            <p:nvPr/>
          </p:nvSpPr>
          <p:spPr bwMode="auto">
            <a:xfrm rot="650869">
              <a:off x="4554539" y="2337591"/>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00B050"/>
            </a:solidFill>
            <a:ln w="9525">
              <a:noFill/>
              <a:round/>
              <a:headEnd/>
              <a:tailEnd/>
            </a:ln>
          </p:spPr>
          <p:txBody>
            <a:bodyPr/>
            <a:lstStyle/>
            <a:p>
              <a:endParaRPr lang="es-ES_tradnl">
                <a:solidFill>
                  <a:srgbClr val="00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6049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660489"/>
                                        </p:tgtEl>
                                        <p:attrNameLst>
                                          <p:attrName>style.visibility</p:attrName>
                                        </p:attrNameLst>
                                      </p:cBhvr>
                                      <p:to>
                                        <p:strVal val="visible"/>
                                      </p:to>
                                    </p:set>
                                    <p:animEffect transition="in" filter="wipe(left)">
                                      <p:cBhvr>
                                        <p:cTn id="19" dur="2000"/>
                                        <p:tgtEl>
                                          <p:spTgt spid="660489"/>
                                        </p:tgtEl>
                                      </p:cBhvr>
                                    </p:animEffect>
                                  </p:childTnLst>
                                </p:cTn>
                              </p:par>
                            </p:childTnLst>
                          </p:cTn>
                        </p:par>
                        <p:par>
                          <p:cTn id="20" fill="hold">
                            <p:stCondLst>
                              <p:cond delay="2000"/>
                            </p:stCondLst>
                            <p:childTnLst>
                              <p:par>
                                <p:cTn id="21" presetID="1" presetClass="entr" presetSubtype="0" fill="hold" grpId="0" nodeType="afterEffect">
                                  <p:stCondLst>
                                    <p:cond delay="0"/>
                                  </p:stCondLst>
                                  <p:childTnLst>
                                    <p:set>
                                      <p:cBhvr>
                                        <p:cTn id="22" dur="1" fill="hold">
                                          <p:stCondLst>
                                            <p:cond delay="0"/>
                                          </p:stCondLst>
                                        </p:cTn>
                                        <p:tgtEl>
                                          <p:spTgt spid="660510"/>
                                        </p:tgtEl>
                                        <p:attrNameLst>
                                          <p:attrName>style.visibility</p:attrName>
                                        </p:attrNameLst>
                                      </p:cBhvr>
                                      <p:to>
                                        <p:strVal val="visible"/>
                                      </p:to>
                                    </p:set>
                                  </p:childTnLst>
                                </p:cTn>
                              </p:par>
                            </p:childTnLst>
                          </p:cTn>
                        </p:par>
                        <p:par>
                          <p:cTn id="23" fill="hold">
                            <p:stCondLst>
                              <p:cond delay="2000"/>
                            </p:stCondLst>
                            <p:childTnLst>
                              <p:par>
                                <p:cTn id="24" presetID="22" presetClass="entr" presetSubtype="2" fill="hold" grpId="0" nodeType="afterEffect">
                                  <p:stCondLst>
                                    <p:cond delay="0"/>
                                  </p:stCondLst>
                                  <p:childTnLst>
                                    <p:set>
                                      <p:cBhvr>
                                        <p:cTn id="25" dur="1" fill="hold">
                                          <p:stCondLst>
                                            <p:cond delay="0"/>
                                          </p:stCondLst>
                                        </p:cTn>
                                        <p:tgtEl>
                                          <p:spTgt spid="660490"/>
                                        </p:tgtEl>
                                        <p:attrNameLst>
                                          <p:attrName>style.visibility</p:attrName>
                                        </p:attrNameLst>
                                      </p:cBhvr>
                                      <p:to>
                                        <p:strVal val="visible"/>
                                      </p:to>
                                    </p:set>
                                    <p:animEffect transition="in" filter="wipe(right)">
                                      <p:cBhvr>
                                        <p:cTn id="26" dur="2000"/>
                                        <p:tgtEl>
                                          <p:spTgt spid="660490"/>
                                        </p:tgtEl>
                                      </p:cBhvr>
                                    </p:animEffect>
                                  </p:childTnLst>
                                </p:cTn>
                              </p:par>
                            </p:childTnLst>
                          </p:cTn>
                        </p:par>
                        <p:par>
                          <p:cTn id="27" fill="hold">
                            <p:stCondLst>
                              <p:cond delay="4000"/>
                            </p:stCondLst>
                            <p:childTnLst>
                              <p:par>
                                <p:cTn id="28" presetID="1" presetClass="entr" presetSubtype="0" fill="hold" grpId="0" nodeType="afterEffect">
                                  <p:stCondLst>
                                    <p:cond delay="0"/>
                                  </p:stCondLst>
                                  <p:childTnLst>
                                    <p:set>
                                      <p:cBhvr>
                                        <p:cTn id="29" dur="1" fill="hold">
                                          <p:stCondLst>
                                            <p:cond delay="0"/>
                                          </p:stCondLst>
                                        </p:cTn>
                                        <p:tgtEl>
                                          <p:spTgt spid="660512"/>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grpId="0" nodeType="clickEffect">
                                  <p:stCondLst>
                                    <p:cond delay="0"/>
                                  </p:stCondLst>
                                  <p:childTnLst>
                                    <p:set>
                                      <p:cBhvr>
                                        <p:cTn id="33" dur="1" fill="hold">
                                          <p:stCondLst>
                                            <p:cond delay="0"/>
                                          </p:stCondLst>
                                        </p:cTn>
                                        <p:tgtEl>
                                          <p:spTgt spid="660491"/>
                                        </p:tgtEl>
                                        <p:attrNameLst>
                                          <p:attrName>style.visibility</p:attrName>
                                        </p:attrNameLst>
                                      </p:cBhvr>
                                      <p:to>
                                        <p:strVal val="visible"/>
                                      </p:to>
                                    </p:set>
                                    <p:animEffect transition="in" filter="wipe(left)">
                                      <p:cBhvr>
                                        <p:cTn id="34" dur="2000"/>
                                        <p:tgtEl>
                                          <p:spTgt spid="660491"/>
                                        </p:tgtEl>
                                      </p:cBhvr>
                                    </p:animEffect>
                                  </p:childTnLst>
                                </p:cTn>
                              </p:par>
                            </p:childTnLst>
                          </p:cTn>
                        </p:par>
                        <p:par>
                          <p:cTn id="35" fill="hold">
                            <p:stCondLst>
                              <p:cond delay="2000"/>
                            </p:stCondLst>
                            <p:childTnLst>
                              <p:par>
                                <p:cTn id="36" presetID="1" presetClass="entr" presetSubtype="0" fill="hold" grpId="0" nodeType="afterEffect">
                                  <p:stCondLst>
                                    <p:cond delay="0"/>
                                  </p:stCondLst>
                                  <p:childTnLst>
                                    <p:set>
                                      <p:cBhvr>
                                        <p:cTn id="37" dur="1" fill="hold">
                                          <p:stCondLst>
                                            <p:cond delay="0"/>
                                          </p:stCondLst>
                                        </p:cTn>
                                        <p:tgtEl>
                                          <p:spTgt spid="660513"/>
                                        </p:tgtEl>
                                        <p:attrNameLst>
                                          <p:attrName>style.visibility</p:attrName>
                                        </p:attrNameLst>
                                      </p:cBhvr>
                                      <p:to>
                                        <p:strVal val="visible"/>
                                      </p:to>
                                    </p:set>
                                  </p:childTnLst>
                                </p:cTn>
                              </p:par>
                            </p:childTnLst>
                          </p:cTn>
                        </p:par>
                        <p:par>
                          <p:cTn id="38" fill="hold">
                            <p:stCondLst>
                              <p:cond delay="2000"/>
                            </p:stCondLst>
                            <p:childTnLst>
                              <p:par>
                                <p:cTn id="39" presetID="22" presetClass="entr" presetSubtype="2" fill="hold" grpId="0" nodeType="afterEffect">
                                  <p:stCondLst>
                                    <p:cond delay="0"/>
                                  </p:stCondLst>
                                  <p:childTnLst>
                                    <p:set>
                                      <p:cBhvr>
                                        <p:cTn id="40" dur="1" fill="hold">
                                          <p:stCondLst>
                                            <p:cond delay="0"/>
                                          </p:stCondLst>
                                        </p:cTn>
                                        <p:tgtEl>
                                          <p:spTgt spid="660492"/>
                                        </p:tgtEl>
                                        <p:attrNameLst>
                                          <p:attrName>style.visibility</p:attrName>
                                        </p:attrNameLst>
                                      </p:cBhvr>
                                      <p:to>
                                        <p:strVal val="visible"/>
                                      </p:to>
                                    </p:set>
                                    <p:animEffect transition="in" filter="wipe(right)">
                                      <p:cBhvr>
                                        <p:cTn id="41" dur="2000"/>
                                        <p:tgtEl>
                                          <p:spTgt spid="660492"/>
                                        </p:tgtEl>
                                      </p:cBhvr>
                                    </p:animEffect>
                                  </p:childTnLst>
                                </p:cTn>
                              </p:par>
                            </p:childTnLst>
                          </p:cTn>
                        </p:par>
                        <p:par>
                          <p:cTn id="42" fill="hold">
                            <p:stCondLst>
                              <p:cond delay="4000"/>
                            </p:stCondLst>
                            <p:childTnLst>
                              <p:par>
                                <p:cTn id="43" presetID="1" presetClass="entr" presetSubtype="0" fill="hold" grpId="0" nodeType="afterEffect">
                                  <p:stCondLst>
                                    <p:cond delay="0"/>
                                  </p:stCondLst>
                                  <p:childTnLst>
                                    <p:set>
                                      <p:cBhvr>
                                        <p:cTn id="44" dur="1" fill="hold">
                                          <p:stCondLst>
                                            <p:cond delay="0"/>
                                          </p:stCondLst>
                                        </p:cTn>
                                        <p:tgtEl>
                                          <p:spTgt spid="660511"/>
                                        </p:tgtEl>
                                        <p:attrNameLst>
                                          <p:attrName>style.visibility</p:attrName>
                                        </p:attrNameLst>
                                      </p:cBhvr>
                                      <p:to>
                                        <p:strVal val="visible"/>
                                      </p:to>
                                    </p:set>
                                  </p:childTnLst>
                                </p:cTn>
                              </p:par>
                            </p:childTnLst>
                          </p:cTn>
                        </p:par>
                        <p:par>
                          <p:cTn id="45" fill="hold">
                            <p:stCondLst>
                              <p:cond delay="4000"/>
                            </p:stCondLst>
                            <p:childTnLst>
                              <p:par>
                                <p:cTn id="46" presetID="1" presetClass="entr" presetSubtype="0" fill="hold" grpId="0" nodeType="afterEffect">
                                  <p:stCondLst>
                                    <p:cond delay="0"/>
                                  </p:stCondLst>
                                  <p:childTnLst>
                                    <p:set>
                                      <p:cBhvr>
                                        <p:cTn id="47" dur="1" fill="hold">
                                          <p:stCondLst>
                                            <p:cond delay="0"/>
                                          </p:stCondLst>
                                        </p:cTn>
                                        <p:tgtEl>
                                          <p:spTgt spid="660494"/>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660509"/>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660496"/>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8" fill="hold" grpId="0" nodeType="clickEffect">
                                  <p:stCondLst>
                                    <p:cond delay="0"/>
                                  </p:stCondLst>
                                  <p:childTnLst>
                                    <p:set>
                                      <p:cBhvr>
                                        <p:cTn id="57" dur="1" fill="hold">
                                          <p:stCondLst>
                                            <p:cond delay="0"/>
                                          </p:stCondLst>
                                        </p:cTn>
                                        <p:tgtEl>
                                          <p:spTgt spid="660497"/>
                                        </p:tgtEl>
                                        <p:attrNameLst>
                                          <p:attrName>style.visibility</p:attrName>
                                        </p:attrNameLst>
                                      </p:cBhvr>
                                      <p:to>
                                        <p:strVal val="visible"/>
                                      </p:to>
                                    </p:set>
                                    <p:animEffect transition="in" filter="wipe(left)">
                                      <p:cBhvr>
                                        <p:cTn id="58" dur="2000"/>
                                        <p:tgtEl>
                                          <p:spTgt spid="660497"/>
                                        </p:tgtEl>
                                      </p:cBhvr>
                                    </p:animEffect>
                                  </p:childTnLst>
                                </p:cTn>
                              </p:par>
                            </p:childTnLst>
                          </p:cTn>
                        </p:par>
                        <p:par>
                          <p:cTn id="59" fill="hold">
                            <p:stCondLst>
                              <p:cond delay="2000"/>
                            </p:stCondLst>
                            <p:childTnLst>
                              <p:par>
                                <p:cTn id="60" presetID="22" presetClass="entr" presetSubtype="2" fill="hold" grpId="0" nodeType="afterEffect">
                                  <p:stCondLst>
                                    <p:cond delay="0"/>
                                  </p:stCondLst>
                                  <p:childTnLst>
                                    <p:set>
                                      <p:cBhvr>
                                        <p:cTn id="61" dur="1" fill="hold">
                                          <p:stCondLst>
                                            <p:cond delay="0"/>
                                          </p:stCondLst>
                                        </p:cTn>
                                        <p:tgtEl>
                                          <p:spTgt spid="660498"/>
                                        </p:tgtEl>
                                        <p:attrNameLst>
                                          <p:attrName>style.visibility</p:attrName>
                                        </p:attrNameLst>
                                      </p:cBhvr>
                                      <p:to>
                                        <p:strVal val="visible"/>
                                      </p:to>
                                    </p:set>
                                    <p:animEffect transition="in" filter="wipe(right)">
                                      <p:cBhvr>
                                        <p:cTn id="62" dur="2000"/>
                                        <p:tgtEl>
                                          <p:spTgt spid="660498"/>
                                        </p:tgtEl>
                                      </p:cBhvr>
                                    </p:animEffect>
                                  </p:childTnLst>
                                </p:cTn>
                              </p:par>
                            </p:childTnLst>
                          </p:cTn>
                        </p:par>
                        <p:par>
                          <p:cTn id="63" fill="hold">
                            <p:stCondLst>
                              <p:cond delay="4000"/>
                            </p:stCondLst>
                            <p:childTnLst>
                              <p:par>
                                <p:cTn id="64" presetID="1" presetClass="entr" presetSubtype="0" fill="hold" nodeType="afterEffect">
                                  <p:stCondLst>
                                    <p:cond delay="0"/>
                                  </p:stCondLst>
                                  <p:childTnLst>
                                    <p:set>
                                      <p:cBhvr>
                                        <p:cTn id="65" dur="1" fill="hold">
                                          <p:stCondLst>
                                            <p:cond delay="0"/>
                                          </p:stCondLst>
                                        </p:cTn>
                                        <p:tgtEl>
                                          <p:spTgt spid="40"/>
                                        </p:tgtEl>
                                        <p:attrNameLst>
                                          <p:attrName>style.visibility</p:attrName>
                                        </p:attrNameLst>
                                      </p:cBhvr>
                                      <p:to>
                                        <p:strVal val="visible"/>
                                      </p:to>
                                    </p:set>
                                  </p:childTnLst>
                                </p:cTn>
                              </p:par>
                            </p:childTnLst>
                          </p:cTn>
                        </p:par>
                        <p:par>
                          <p:cTn id="66" fill="hold">
                            <p:stCondLst>
                              <p:cond delay="4000"/>
                            </p:stCondLst>
                            <p:childTnLst>
                              <p:par>
                                <p:cTn id="67" presetID="22" presetClass="entr" presetSubtype="8" fill="hold" grpId="0" nodeType="afterEffect">
                                  <p:stCondLst>
                                    <p:cond delay="0"/>
                                  </p:stCondLst>
                                  <p:childTnLst>
                                    <p:set>
                                      <p:cBhvr>
                                        <p:cTn id="68" dur="1" fill="hold">
                                          <p:stCondLst>
                                            <p:cond delay="0"/>
                                          </p:stCondLst>
                                        </p:cTn>
                                        <p:tgtEl>
                                          <p:spTgt spid="660507"/>
                                        </p:tgtEl>
                                        <p:attrNameLst>
                                          <p:attrName>style.visibility</p:attrName>
                                        </p:attrNameLst>
                                      </p:cBhvr>
                                      <p:to>
                                        <p:strVal val="visible"/>
                                      </p:to>
                                    </p:set>
                                    <p:animEffect transition="in" filter="wipe(left)">
                                      <p:cBhvr>
                                        <p:cTn id="69" dur="2000"/>
                                        <p:tgtEl>
                                          <p:spTgt spid="660507"/>
                                        </p:tgtEl>
                                      </p:cBhvr>
                                    </p:animEffect>
                                  </p:childTnLst>
                                </p:cTn>
                              </p:par>
                            </p:childTnLst>
                          </p:cTn>
                        </p:par>
                        <p:par>
                          <p:cTn id="70" fill="hold">
                            <p:stCondLst>
                              <p:cond delay="6000"/>
                            </p:stCondLst>
                            <p:childTnLst>
                              <p:par>
                                <p:cTn id="71" presetID="22" presetClass="entr" presetSubtype="2" fill="hold" grpId="0" nodeType="afterEffect">
                                  <p:stCondLst>
                                    <p:cond delay="0"/>
                                  </p:stCondLst>
                                  <p:childTnLst>
                                    <p:set>
                                      <p:cBhvr>
                                        <p:cTn id="72" dur="1" fill="hold">
                                          <p:stCondLst>
                                            <p:cond delay="0"/>
                                          </p:stCondLst>
                                        </p:cTn>
                                        <p:tgtEl>
                                          <p:spTgt spid="660508"/>
                                        </p:tgtEl>
                                        <p:attrNameLst>
                                          <p:attrName>style.visibility</p:attrName>
                                        </p:attrNameLst>
                                      </p:cBhvr>
                                      <p:to>
                                        <p:strVal val="visible"/>
                                      </p:to>
                                    </p:set>
                                    <p:animEffect transition="in" filter="wipe(right)">
                                      <p:cBhvr>
                                        <p:cTn id="73" dur="2000"/>
                                        <p:tgtEl>
                                          <p:spTgt spid="660508"/>
                                        </p:tgtEl>
                                      </p:cBhvr>
                                    </p:animEffect>
                                  </p:childTnLst>
                                </p:cTn>
                              </p:par>
                            </p:childTnLst>
                          </p:cTn>
                        </p:par>
                        <p:par>
                          <p:cTn id="74" fill="hold">
                            <p:stCondLst>
                              <p:cond delay="8000"/>
                            </p:stCondLst>
                            <p:childTnLst>
                              <p:par>
                                <p:cTn id="75" presetID="1" presetClass="entr" presetSubtype="0" fill="hold" nodeType="afterEffect">
                                  <p:stCondLst>
                                    <p:cond delay="0"/>
                                  </p:stCondLst>
                                  <p:childTnLst>
                                    <p:set>
                                      <p:cBhvr>
                                        <p:cTn id="76" dur="1" fill="hold">
                                          <p:stCondLst>
                                            <p:cond delay="0"/>
                                          </p:stCondLst>
                                        </p:cTn>
                                        <p:tgtEl>
                                          <p:spTgt spid="37"/>
                                        </p:tgtEl>
                                        <p:attrNameLst>
                                          <p:attrName>style.visibility</p:attrName>
                                        </p:attrNameLst>
                                      </p:cBhvr>
                                      <p:to>
                                        <p:strVal val="visible"/>
                                      </p:to>
                                    </p:set>
                                  </p:childTnLst>
                                </p:cTn>
                              </p:par>
                            </p:childTnLst>
                          </p:cTn>
                        </p:par>
                        <p:par>
                          <p:cTn id="77" fill="hold">
                            <p:stCondLst>
                              <p:cond delay="8000"/>
                            </p:stCondLst>
                            <p:childTnLst>
                              <p:par>
                                <p:cTn id="78" presetID="10" presetClass="entr" presetSubtype="0" fill="hold" nodeType="afterEffect">
                                  <p:stCondLst>
                                    <p:cond delay="0"/>
                                  </p:stCondLst>
                                  <p:childTnLst>
                                    <p:set>
                                      <p:cBhvr>
                                        <p:cTn id="79" dur="1" fill="hold">
                                          <p:stCondLst>
                                            <p:cond delay="0"/>
                                          </p:stCondLst>
                                        </p:cTn>
                                        <p:tgtEl>
                                          <p:spTgt spid="3"/>
                                        </p:tgtEl>
                                        <p:attrNameLst>
                                          <p:attrName>style.visibility</p:attrName>
                                        </p:attrNameLst>
                                      </p:cBhvr>
                                      <p:to>
                                        <p:strVal val="visible"/>
                                      </p:to>
                                    </p:set>
                                    <p:animEffect transition="in" filter="fade">
                                      <p:cBhvr>
                                        <p:cTn id="80" dur="2000"/>
                                        <p:tgtEl>
                                          <p:spTgt spid="3"/>
                                        </p:tgtEl>
                                      </p:cBhvr>
                                    </p:animEffect>
                                  </p:childTnLst>
                                </p:cTn>
                              </p:par>
                              <p:par>
                                <p:cTn id="81" presetID="1" presetClass="exit" presetSubtype="0" fill="hold" grpId="1" nodeType="withEffect">
                                  <p:stCondLst>
                                    <p:cond delay="0"/>
                                  </p:stCondLst>
                                  <p:childTnLst>
                                    <p:set>
                                      <p:cBhvr>
                                        <p:cTn id="82" dur="1" fill="hold">
                                          <p:stCondLst>
                                            <p:cond delay="0"/>
                                          </p:stCondLst>
                                        </p:cTn>
                                        <p:tgtEl>
                                          <p:spTgt spid="660509"/>
                                        </p:tgtEl>
                                        <p:attrNameLst>
                                          <p:attrName>style.visibility</p:attrName>
                                        </p:attrNameLst>
                                      </p:cBhvr>
                                      <p:to>
                                        <p:strVal val="hidden"/>
                                      </p:to>
                                    </p:set>
                                  </p:childTnLst>
                                </p:cTn>
                              </p:par>
                            </p:childTnLst>
                          </p:cTn>
                        </p:par>
                        <p:par>
                          <p:cTn id="83" fill="hold">
                            <p:stCondLst>
                              <p:cond delay="10000"/>
                            </p:stCondLst>
                            <p:childTnLst>
                              <p:par>
                                <p:cTn id="84" presetID="1" presetClass="exit" presetSubtype="0" fill="hold" grpId="1" nodeType="afterEffect">
                                  <p:stCondLst>
                                    <p:cond delay="0"/>
                                  </p:stCondLst>
                                  <p:childTnLst>
                                    <p:set>
                                      <p:cBhvr>
                                        <p:cTn id="85" dur="1" fill="hold">
                                          <p:stCondLst>
                                            <p:cond delay="0"/>
                                          </p:stCondLst>
                                        </p:cTn>
                                        <p:tgtEl>
                                          <p:spTgt spid="660496"/>
                                        </p:tgtEl>
                                        <p:attrNameLst>
                                          <p:attrName>style.visibility</p:attrName>
                                        </p:attrNameLst>
                                      </p:cBhvr>
                                      <p:to>
                                        <p:strVal val="hidden"/>
                                      </p:to>
                                    </p:set>
                                  </p:childTnLst>
                                </p:cTn>
                              </p:par>
                              <p:par>
                                <p:cTn id="86" presetID="10" presetClass="exit" presetSubtype="0" fill="hold" grpId="1" nodeType="withEffect">
                                  <p:stCondLst>
                                    <p:cond delay="0"/>
                                  </p:stCondLst>
                                  <p:childTnLst>
                                    <p:animEffect transition="out" filter="fade">
                                      <p:cBhvr>
                                        <p:cTn id="87" dur="2000"/>
                                        <p:tgtEl>
                                          <p:spTgt spid="660497"/>
                                        </p:tgtEl>
                                      </p:cBhvr>
                                    </p:animEffect>
                                    <p:set>
                                      <p:cBhvr>
                                        <p:cTn id="88" dur="1" fill="hold">
                                          <p:stCondLst>
                                            <p:cond delay="1999"/>
                                          </p:stCondLst>
                                        </p:cTn>
                                        <p:tgtEl>
                                          <p:spTgt spid="660497"/>
                                        </p:tgtEl>
                                        <p:attrNameLst>
                                          <p:attrName>style.visibility</p:attrName>
                                        </p:attrNameLst>
                                      </p:cBhvr>
                                      <p:to>
                                        <p:strVal val="hidden"/>
                                      </p:to>
                                    </p:set>
                                  </p:childTnLst>
                                </p:cTn>
                              </p:par>
                              <p:par>
                                <p:cTn id="89" presetID="10" presetClass="exit" presetSubtype="0" fill="hold" grpId="1" nodeType="withEffect">
                                  <p:stCondLst>
                                    <p:cond delay="0"/>
                                  </p:stCondLst>
                                  <p:childTnLst>
                                    <p:animEffect transition="out" filter="fade">
                                      <p:cBhvr>
                                        <p:cTn id="90" dur="2000"/>
                                        <p:tgtEl>
                                          <p:spTgt spid="660498"/>
                                        </p:tgtEl>
                                      </p:cBhvr>
                                    </p:animEffect>
                                    <p:set>
                                      <p:cBhvr>
                                        <p:cTn id="91" dur="1" fill="hold">
                                          <p:stCondLst>
                                            <p:cond delay="1999"/>
                                          </p:stCondLst>
                                        </p:cTn>
                                        <p:tgtEl>
                                          <p:spTgt spid="660498"/>
                                        </p:tgtEl>
                                        <p:attrNameLst>
                                          <p:attrName>style.visibility</p:attrName>
                                        </p:attrNameLst>
                                      </p:cBhvr>
                                      <p:to>
                                        <p:strVal val="hidden"/>
                                      </p:to>
                                    </p:set>
                                  </p:childTnLst>
                                </p:cTn>
                              </p:par>
                              <p:par>
                                <p:cTn id="92" presetID="10" presetClass="exit" presetSubtype="0" fill="hold" grpId="1" nodeType="withEffect">
                                  <p:stCondLst>
                                    <p:cond delay="0"/>
                                  </p:stCondLst>
                                  <p:childTnLst>
                                    <p:animEffect transition="out" filter="fade">
                                      <p:cBhvr>
                                        <p:cTn id="93" dur="2000"/>
                                        <p:tgtEl>
                                          <p:spTgt spid="660507"/>
                                        </p:tgtEl>
                                      </p:cBhvr>
                                    </p:animEffect>
                                    <p:set>
                                      <p:cBhvr>
                                        <p:cTn id="94" dur="1" fill="hold">
                                          <p:stCondLst>
                                            <p:cond delay="1999"/>
                                          </p:stCondLst>
                                        </p:cTn>
                                        <p:tgtEl>
                                          <p:spTgt spid="660507"/>
                                        </p:tgtEl>
                                        <p:attrNameLst>
                                          <p:attrName>style.visibility</p:attrName>
                                        </p:attrNameLst>
                                      </p:cBhvr>
                                      <p:to>
                                        <p:strVal val="hidden"/>
                                      </p:to>
                                    </p:set>
                                  </p:childTnLst>
                                </p:cTn>
                              </p:par>
                              <p:par>
                                <p:cTn id="95" presetID="10" presetClass="exit" presetSubtype="0" fill="hold" grpId="1" nodeType="withEffect">
                                  <p:stCondLst>
                                    <p:cond delay="0"/>
                                  </p:stCondLst>
                                  <p:childTnLst>
                                    <p:animEffect transition="out" filter="fade">
                                      <p:cBhvr>
                                        <p:cTn id="96" dur="2000"/>
                                        <p:tgtEl>
                                          <p:spTgt spid="660508"/>
                                        </p:tgtEl>
                                      </p:cBhvr>
                                    </p:animEffect>
                                    <p:set>
                                      <p:cBhvr>
                                        <p:cTn id="97" dur="1" fill="hold">
                                          <p:stCondLst>
                                            <p:cond delay="1999"/>
                                          </p:stCondLst>
                                        </p:cTn>
                                        <p:tgtEl>
                                          <p:spTgt spid="660508"/>
                                        </p:tgtEl>
                                        <p:attrNameLst>
                                          <p:attrName>style.visibility</p:attrName>
                                        </p:attrNameLst>
                                      </p:cBhvr>
                                      <p:to>
                                        <p:strVal val="hidden"/>
                                      </p:to>
                                    </p:set>
                                  </p:childTnLst>
                                </p:cTn>
                              </p:par>
                              <p:par>
                                <p:cTn id="98" presetID="1" presetClass="exit" presetSubtype="0" fill="hold" nodeType="withEffect">
                                  <p:stCondLst>
                                    <p:cond delay="0"/>
                                  </p:stCondLst>
                                  <p:childTnLst>
                                    <p:set>
                                      <p:cBhvr>
                                        <p:cTn id="99" dur="1" fill="hold">
                                          <p:stCondLst>
                                            <p:cond delay="0"/>
                                          </p:stCondLst>
                                        </p:cTn>
                                        <p:tgtEl>
                                          <p:spTgt spid="40"/>
                                        </p:tgtEl>
                                        <p:attrNameLst>
                                          <p:attrName>style.visibility</p:attrName>
                                        </p:attrNameLst>
                                      </p:cBhvr>
                                      <p:to>
                                        <p:strVal val="hidden"/>
                                      </p:to>
                                    </p:set>
                                  </p:childTnLst>
                                </p:cTn>
                              </p:par>
                              <p:par>
                                <p:cTn id="100" presetID="1" presetClass="exit" presetSubtype="0" fill="hold" nodeType="withEffect">
                                  <p:stCondLst>
                                    <p:cond delay="0"/>
                                  </p:stCondLst>
                                  <p:childTnLst>
                                    <p:set>
                                      <p:cBhvr>
                                        <p:cTn id="101" dur="1" fill="hold">
                                          <p:stCondLst>
                                            <p:cond delay="0"/>
                                          </p:stCondLst>
                                        </p:cTn>
                                        <p:tgtEl>
                                          <p:spTgt spid="37"/>
                                        </p:tgtEl>
                                        <p:attrNameLst>
                                          <p:attrName>style.visibility</p:attrName>
                                        </p:attrNameLst>
                                      </p:cBhvr>
                                      <p:to>
                                        <p:strVal val="hidden"/>
                                      </p:to>
                                    </p:set>
                                  </p:childTnLst>
                                </p:cTn>
                              </p:par>
                            </p:childTnLst>
                          </p:cTn>
                        </p:par>
                        <p:par>
                          <p:cTn id="102" fill="hold">
                            <p:stCondLst>
                              <p:cond delay="12000"/>
                            </p:stCondLst>
                            <p:childTnLst>
                              <p:par>
                                <p:cTn id="103" presetID="1" presetClass="entr" presetSubtype="0" fill="hold" grpId="0" nodeType="afterEffect">
                                  <p:stCondLst>
                                    <p:cond delay="0"/>
                                  </p:stCondLst>
                                  <p:childTnLst>
                                    <p:set>
                                      <p:cBhvr>
                                        <p:cTn id="104" dur="1" fill="hold">
                                          <p:stCondLst>
                                            <p:cond delay="0"/>
                                          </p:stCondLst>
                                        </p:cTn>
                                        <p:tgtEl>
                                          <p:spTgt spid="6605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0489" grpId="0" animBg="1"/>
      <p:bldP spid="660490" grpId="0" animBg="1"/>
      <p:bldP spid="660491" grpId="0" animBg="1"/>
      <p:bldP spid="660492" grpId="0" animBg="1"/>
      <p:bldP spid="660494" grpId="0"/>
      <p:bldP spid="660495" grpId="0"/>
      <p:bldP spid="660496" grpId="0" animBg="1"/>
      <p:bldP spid="660496" grpId="1" animBg="1"/>
      <p:bldP spid="660497" grpId="0" animBg="1"/>
      <p:bldP spid="660497" grpId="1" animBg="1"/>
      <p:bldP spid="660498" grpId="0" animBg="1"/>
      <p:bldP spid="660498" grpId="1" animBg="1"/>
      <p:bldP spid="660506" grpId="0" animBg="1"/>
      <p:bldP spid="660507" grpId="0" animBg="1"/>
      <p:bldP spid="660507" grpId="1" animBg="1"/>
      <p:bldP spid="660508" grpId="0" animBg="1"/>
      <p:bldP spid="660508" grpId="1" animBg="1"/>
      <p:bldP spid="660509" grpId="0" animBg="1"/>
      <p:bldP spid="660509" grpId="1" animBg="1"/>
      <p:bldP spid="660510" grpId="0" animBg="1"/>
      <p:bldP spid="660511" grpId="0" animBg="1"/>
      <p:bldP spid="660512" grpId="0" animBg="1"/>
      <p:bldP spid="660513"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28" name="27 Rectángulo"/>
          <p:cNvSpPr/>
          <p:nvPr/>
        </p:nvSpPr>
        <p:spPr>
          <a:xfrm>
            <a:off x="1258784" y="1468438"/>
            <a:ext cx="6442179" cy="41386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49891" name="Rectangle 2"/>
          <p:cNvSpPr>
            <a:spLocks noChangeArrowheads="1"/>
          </p:cNvSpPr>
          <p:nvPr/>
        </p:nvSpPr>
        <p:spPr bwMode="auto">
          <a:xfrm>
            <a:off x="0" y="0"/>
            <a:ext cx="9144000" cy="528638"/>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ESPEJOS ESFÉRICOS: CÓNCAVOS</a:t>
            </a:r>
          </a:p>
        </p:txBody>
      </p:sp>
      <p:grpSp>
        <p:nvGrpSpPr>
          <p:cNvPr id="2" name="Group 3"/>
          <p:cNvGrpSpPr>
            <a:grpSpLocks/>
          </p:cNvGrpSpPr>
          <p:nvPr/>
        </p:nvGrpSpPr>
        <p:grpSpPr bwMode="auto">
          <a:xfrm>
            <a:off x="2828925" y="2211388"/>
            <a:ext cx="709613" cy="1296987"/>
            <a:chOff x="607" y="1706"/>
            <a:chExt cx="447" cy="817"/>
          </a:xfrm>
        </p:grpSpPr>
        <p:sp>
          <p:nvSpPr>
            <p:cNvPr id="549915" name="Line 4"/>
            <p:cNvSpPr>
              <a:spLocks noChangeShapeType="1"/>
            </p:cNvSpPr>
            <p:nvPr/>
          </p:nvSpPr>
          <p:spPr bwMode="auto">
            <a:xfrm flipV="1">
              <a:off x="839" y="1706"/>
              <a:ext cx="0" cy="817"/>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49916" name="Text Box 5"/>
            <p:cNvSpPr txBox="1">
              <a:spLocks noChangeArrowheads="1"/>
            </p:cNvSpPr>
            <p:nvPr/>
          </p:nvSpPr>
          <p:spPr bwMode="auto">
            <a:xfrm>
              <a:off x="607" y="1997"/>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p>
          </p:txBody>
        </p:sp>
      </p:grpSp>
      <p:grpSp>
        <p:nvGrpSpPr>
          <p:cNvPr id="3" name="Group 6"/>
          <p:cNvGrpSpPr>
            <a:grpSpLocks/>
          </p:cNvGrpSpPr>
          <p:nvPr/>
        </p:nvGrpSpPr>
        <p:grpSpPr bwMode="auto">
          <a:xfrm>
            <a:off x="1911350" y="3506788"/>
            <a:ext cx="709613" cy="1558925"/>
            <a:chOff x="1105" y="2126"/>
            <a:chExt cx="447" cy="982"/>
          </a:xfrm>
        </p:grpSpPr>
        <p:sp>
          <p:nvSpPr>
            <p:cNvPr id="549913" name="Line 7"/>
            <p:cNvSpPr>
              <a:spLocks noChangeShapeType="1"/>
            </p:cNvSpPr>
            <p:nvPr/>
          </p:nvSpPr>
          <p:spPr bwMode="auto">
            <a:xfrm>
              <a:off x="1350" y="2126"/>
              <a:ext cx="0" cy="982"/>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49914" name="Text Box 8"/>
            <p:cNvSpPr txBox="1">
              <a:spLocks noChangeArrowheads="1"/>
            </p:cNvSpPr>
            <p:nvPr/>
          </p:nvSpPr>
          <p:spPr bwMode="auto">
            <a:xfrm>
              <a:off x="1105" y="2457"/>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r>
                <a:rPr lang="es-ES" sz="1800" b="1">
                  <a:solidFill>
                    <a:srgbClr val="009900"/>
                  </a:solidFill>
                  <a:latin typeface="Arial" charset="0"/>
                  <a:cs typeface="Arial" charset="0"/>
                </a:rPr>
                <a:t>′</a:t>
              </a:r>
            </a:p>
          </p:txBody>
        </p:sp>
      </p:grpSp>
      <p:sp>
        <p:nvSpPr>
          <p:cNvPr id="661513" name="Line 9"/>
          <p:cNvSpPr>
            <a:spLocks noChangeShapeType="1"/>
          </p:cNvSpPr>
          <p:nvPr/>
        </p:nvSpPr>
        <p:spPr bwMode="auto">
          <a:xfrm>
            <a:off x="3187700" y="2198688"/>
            <a:ext cx="3454400"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1514" name="Line 10"/>
          <p:cNvSpPr>
            <a:spLocks noChangeShapeType="1"/>
          </p:cNvSpPr>
          <p:nvPr/>
        </p:nvSpPr>
        <p:spPr bwMode="auto">
          <a:xfrm flipH="1">
            <a:off x="2286000" y="2209800"/>
            <a:ext cx="4356100" cy="2878138"/>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1515" name="Line 11"/>
          <p:cNvSpPr>
            <a:spLocks noChangeShapeType="1"/>
          </p:cNvSpPr>
          <p:nvPr/>
        </p:nvSpPr>
        <p:spPr bwMode="auto">
          <a:xfrm>
            <a:off x="3189288" y="2187575"/>
            <a:ext cx="3384550" cy="2892425"/>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1516" name="Line 12"/>
          <p:cNvSpPr>
            <a:spLocks noChangeShapeType="1"/>
          </p:cNvSpPr>
          <p:nvPr/>
        </p:nvSpPr>
        <p:spPr bwMode="auto">
          <a:xfrm flipH="1">
            <a:off x="2287588" y="5068888"/>
            <a:ext cx="4238625"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549898" name="Text Box 13"/>
          <p:cNvSpPr txBox="1">
            <a:spLocks noChangeArrowheads="1"/>
          </p:cNvSpPr>
          <p:nvPr/>
        </p:nvSpPr>
        <p:spPr bwMode="auto">
          <a:xfrm>
            <a:off x="1270660" y="809625"/>
            <a:ext cx="6400800" cy="366713"/>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FF66CC"/>
                </a:solidFill>
                <a:latin typeface="Arial" charset="0"/>
              </a:rPr>
              <a:t>2. Objeto entre el centro de curvatura y el foco.</a:t>
            </a:r>
          </a:p>
        </p:txBody>
      </p:sp>
      <p:sp>
        <p:nvSpPr>
          <p:cNvPr id="661518" name="Text Box 14"/>
          <p:cNvSpPr txBox="1">
            <a:spLocks noChangeArrowheads="1"/>
          </p:cNvSpPr>
          <p:nvPr/>
        </p:nvSpPr>
        <p:spPr bwMode="auto">
          <a:xfrm>
            <a:off x="2136775" y="5067300"/>
            <a:ext cx="495300"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r>
              <a:rPr lang="es-ES" sz="1800">
                <a:solidFill>
                  <a:srgbClr val="000000"/>
                </a:solidFill>
                <a:latin typeface="Arial" charset="0"/>
                <a:cs typeface="Arial" charset="0"/>
              </a:rPr>
              <a:t>′</a:t>
            </a:r>
          </a:p>
        </p:txBody>
      </p:sp>
      <p:sp>
        <p:nvSpPr>
          <p:cNvPr id="661519" name="Text Box 15"/>
          <p:cNvSpPr txBox="1">
            <a:spLocks noChangeArrowheads="1"/>
          </p:cNvSpPr>
          <p:nvPr/>
        </p:nvSpPr>
        <p:spPr bwMode="auto">
          <a:xfrm>
            <a:off x="3054350" y="1871663"/>
            <a:ext cx="495300" cy="366712"/>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p>
        </p:txBody>
      </p:sp>
      <p:grpSp>
        <p:nvGrpSpPr>
          <p:cNvPr id="4" name="Group 16"/>
          <p:cNvGrpSpPr>
            <a:grpSpLocks/>
          </p:cNvGrpSpPr>
          <p:nvPr/>
        </p:nvGrpSpPr>
        <p:grpSpPr bwMode="auto">
          <a:xfrm>
            <a:off x="1673225" y="1887538"/>
            <a:ext cx="5819775" cy="3246437"/>
            <a:chOff x="956" y="1139"/>
            <a:chExt cx="3666" cy="2045"/>
          </a:xfrm>
        </p:grpSpPr>
        <p:sp>
          <p:nvSpPr>
            <p:cNvPr id="549907" name="Oval 17"/>
            <p:cNvSpPr>
              <a:spLocks noChangeArrowheads="1"/>
            </p:cNvSpPr>
            <p:nvPr/>
          </p:nvSpPr>
          <p:spPr bwMode="auto">
            <a:xfrm>
              <a:off x="1488"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9908" name="Arc 18"/>
            <p:cNvSpPr>
              <a:spLocks/>
            </p:cNvSpPr>
            <p:nvPr/>
          </p:nvSpPr>
          <p:spPr bwMode="auto">
            <a:xfrm rot="2796814">
              <a:off x="2632" y="1195"/>
              <a:ext cx="2045" cy="1934"/>
            </a:xfrm>
            <a:custGeom>
              <a:avLst/>
              <a:gdLst>
                <a:gd name="T0" fmla="*/ 0 w 21135"/>
                <a:gd name="T1" fmla="*/ 0 h 21134"/>
                <a:gd name="T2" fmla="*/ 0 w 21135"/>
                <a:gd name="T3" fmla="*/ 0 h 21134"/>
                <a:gd name="T4" fmla="*/ 0 w 21135"/>
                <a:gd name="T5" fmla="*/ 0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
          <p:nvSpPr>
            <p:cNvPr id="549909" name="Line 19"/>
            <p:cNvSpPr>
              <a:spLocks noChangeShapeType="1"/>
            </p:cNvSpPr>
            <p:nvPr/>
          </p:nvSpPr>
          <p:spPr bwMode="auto">
            <a:xfrm>
              <a:off x="956" y="2158"/>
              <a:ext cx="3456"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49910" name="Oval 20"/>
            <p:cNvSpPr>
              <a:spLocks noChangeArrowheads="1"/>
            </p:cNvSpPr>
            <p:nvPr/>
          </p:nvSpPr>
          <p:spPr bwMode="auto">
            <a:xfrm>
              <a:off x="2849"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49911" name="Text Box 21"/>
            <p:cNvSpPr txBox="1">
              <a:spLocks noChangeArrowheads="1"/>
            </p:cNvSpPr>
            <p:nvPr/>
          </p:nvSpPr>
          <p:spPr bwMode="auto">
            <a:xfrm>
              <a:off x="1401"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sp>
          <p:nvSpPr>
            <p:cNvPr id="549912" name="Text Box 22"/>
            <p:cNvSpPr txBox="1">
              <a:spLocks noChangeArrowheads="1"/>
            </p:cNvSpPr>
            <p:nvPr/>
          </p:nvSpPr>
          <p:spPr bwMode="auto">
            <a:xfrm>
              <a:off x="2765"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grpSp>
      <p:sp>
        <p:nvSpPr>
          <p:cNvPr id="661527" name="Text Box 23"/>
          <p:cNvSpPr txBox="1">
            <a:spLocks noChangeArrowheads="1"/>
          </p:cNvSpPr>
          <p:nvPr/>
        </p:nvSpPr>
        <p:spPr bwMode="auto">
          <a:xfrm>
            <a:off x="1258784" y="5954713"/>
            <a:ext cx="6460177" cy="366712"/>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000000"/>
                </a:solidFill>
                <a:latin typeface="Arial" charset="0"/>
              </a:rPr>
              <a:t>La imagen es real, mayor e invertida respecto del objeto.</a:t>
            </a:r>
          </a:p>
        </p:txBody>
      </p:sp>
      <p:sp>
        <p:nvSpPr>
          <p:cNvPr id="661528" name="Freeform 24"/>
          <p:cNvSpPr>
            <a:spLocks/>
          </p:cNvSpPr>
          <p:nvPr/>
        </p:nvSpPr>
        <p:spPr bwMode="auto">
          <a:xfrm>
            <a:off x="4106863" y="210502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1529" name="Freeform 25"/>
          <p:cNvSpPr>
            <a:spLocks/>
          </p:cNvSpPr>
          <p:nvPr/>
        </p:nvSpPr>
        <p:spPr bwMode="auto">
          <a:xfrm flipH="1">
            <a:off x="3695700" y="49768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1530" name="Freeform 26"/>
          <p:cNvSpPr>
            <a:spLocks/>
          </p:cNvSpPr>
          <p:nvPr/>
        </p:nvSpPr>
        <p:spPr bwMode="auto">
          <a:xfrm rot="8889610">
            <a:off x="3725863" y="398462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1531" name="Freeform 27"/>
          <p:cNvSpPr>
            <a:spLocks/>
          </p:cNvSpPr>
          <p:nvPr/>
        </p:nvSpPr>
        <p:spPr bwMode="auto">
          <a:xfrm rot="13298491" flipH="1">
            <a:off x="3987800" y="28559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661519"/>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661513"/>
                                        </p:tgtEl>
                                        <p:attrNameLst>
                                          <p:attrName>style.visibility</p:attrName>
                                        </p:attrNameLst>
                                      </p:cBhvr>
                                      <p:to>
                                        <p:strVal val="visible"/>
                                      </p:to>
                                    </p:set>
                                    <p:animEffect transition="in" filter="wipe(left)">
                                      <p:cBhvr>
                                        <p:cTn id="20" dur="2000"/>
                                        <p:tgtEl>
                                          <p:spTgt spid="661513"/>
                                        </p:tgtEl>
                                      </p:cBhvr>
                                    </p:animEffect>
                                  </p:childTnLst>
                                </p:cTn>
                              </p:par>
                            </p:childTnLst>
                          </p:cTn>
                        </p:par>
                        <p:par>
                          <p:cTn id="21" fill="hold">
                            <p:stCondLst>
                              <p:cond delay="2000"/>
                            </p:stCondLst>
                            <p:childTnLst>
                              <p:par>
                                <p:cTn id="22" presetID="1" presetClass="entr" presetSubtype="0" fill="hold" grpId="0" nodeType="afterEffect">
                                  <p:stCondLst>
                                    <p:cond delay="0"/>
                                  </p:stCondLst>
                                  <p:childTnLst>
                                    <p:set>
                                      <p:cBhvr>
                                        <p:cTn id="23" dur="1" fill="hold">
                                          <p:stCondLst>
                                            <p:cond delay="0"/>
                                          </p:stCondLst>
                                        </p:cTn>
                                        <p:tgtEl>
                                          <p:spTgt spid="661528"/>
                                        </p:tgtEl>
                                        <p:attrNameLst>
                                          <p:attrName>style.visibility</p:attrName>
                                        </p:attrNameLst>
                                      </p:cBhvr>
                                      <p:to>
                                        <p:strVal val="visible"/>
                                      </p:to>
                                    </p:set>
                                  </p:childTnLst>
                                </p:cTn>
                              </p:par>
                            </p:childTnLst>
                          </p:cTn>
                        </p:par>
                        <p:par>
                          <p:cTn id="24" fill="hold">
                            <p:stCondLst>
                              <p:cond delay="2000"/>
                            </p:stCondLst>
                            <p:childTnLst>
                              <p:par>
                                <p:cTn id="25" presetID="22" presetClass="entr" presetSubtype="2" fill="hold" grpId="0" nodeType="afterEffect">
                                  <p:stCondLst>
                                    <p:cond delay="0"/>
                                  </p:stCondLst>
                                  <p:childTnLst>
                                    <p:set>
                                      <p:cBhvr>
                                        <p:cTn id="26" dur="1" fill="hold">
                                          <p:stCondLst>
                                            <p:cond delay="0"/>
                                          </p:stCondLst>
                                        </p:cTn>
                                        <p:tgtEl>
                                          <p:spTgt spid="661514"/>
                                        </p:tgtEl>
                                        <p:attrNameLst>
                                          <p:attrName>style.visibility</p:attrName>
                                        </p:attrNameLst>
                                      </p:cBhvr>
                                      <p:to>
                                        <p:strVal val="visible"/>
                                      </p:to>
                                    </p:set>
                                    <p:animEffect transition="in" filter="wipe(right)">
                                      <p:cBhvr>
                                        <p:cTn id="27" dur="2000"/>
                                        <p:tgtEl>
                                          <p:spTgt spid="661514"/>
                                        </p:tgtEl>
                                      </p:cBhvr>
                                    </p:animEffect>
                                  </p:childTnLst>
                                </p:cTn>
                              </p:par>
                            </p:childTnLst>
                          </p:cTn>
                        </p:par>
                        <p:par>
                          <p:cTn id="28" fill="hold">
                            <p:stCondLst>
                              <p:cond delay="4000"/>
                            </p:stCondLst>
                            <p:childTnLst>
                              <p:par>
                                <p:cTn id="29" presetID="1" presetClass="entr" presetSubtype="0" fill="hold" grpId="0" nodeType="afterEffect">
                                  <p:stCondLst>
                                    <p:cond delay="0"/>
                                  </p:stCondLst>
                                  <p:childTnLst>
                                    <p:set>
                                      <p:cBhvr>
                                        <p:cTn id="30" dur="1" fill="hold">
                                          <p:stCondLst>
                                            <p:cond delay="0"/>
                                          </p:stCondLst>
                                        </p:cTn>
                                        <p:tgtEl>
                                          <p:spTgt spid="66153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661515"/>
                                        </p:tgtEl>
                                        <p:attrNameLst>
                                          <p:attrName>style.visibility</p:attrName>
                                        </p:attrNameLst>
                                      </p:cBhvr>
                                      <p:to>
                                        <p:strVal val="visible"/>
                                      </p:to>
                                    </p:set>
                                    <p:animEffect transition="in" filter="wipe(left)">
                                      <p:cBhvr>
                                        <p:cTn id="35" dur="2000"/>
                                        <p:tgtEl>
                                          <p:spTgt spid="661515"/>
                                        </p:tgtEl>
                                      </p:cBhvr>
                                    </p:animEffect>
                                  </p:childTnLst>
                                </p:cTn>
                              </p:par>
                            </p:childTnLst>
                          </p:cTn>
                        </p:par>
                        <p:par>
                          <p:cTn id="36" fill="hold">
                            <p:stCondLst>
                              <p:cond delay="2000"/>
                            </p:stCondLst>
                            <p:childTnLst>
                              <p:par>
                                <p:cTn id="37" presetID="1" presetClass="entr" presetSubtype="0" fill="hold" grpId="0" nodeType="afterEffect">
                                  <p:stCondLst>
                                    <p:cond delay="0"/>
                                  </p:stCondLst>
                                  <p:childTnLst>
                                    <p:set>
                                      <p:cBhvr>
                                        <p:cTn id="38" dur="1" fill="hold">
                                          <p:stCondLst>
                                            <p:cond delay="0"/>
                                          </p:stCondLst>
                                        </p:cTn>
                                        <p:tgtEl>
                                          <p:spTgt spid="661531"/>
                                        </p:tgtEl>
                                        <p:attrNameLst>
                                          <p:attrName>style.visibility</p:attrName>
                                        </p:attrNameLst>
                                      </p:cBhvr>
                                      <p:to>
                                        <p:strVal val="visible"/>
                                      </p:to>
                                    </p:set>
                                  </p:childTnLst>
                                </p:cTn>
                              </p:par>
                            </p:childTnLst>
                          </p:cTn>
                        </p:par>
                        <p:par>
                          <p:cTn id="39" fill="hold">
                            <p:stCondLst>
                              <p:cond delay="2000"/>
                            </p:stCondLst>
                            <p:childTnLst>
                              <p:par>
                                <p:cTn id="40" presetID="22" presetClass="entr" presetSubtype="2" fill="hold" grpId="0" nodeType="afterEffect">
                                  <p:stCondLst>
                                    <p:cond delay="0"/>
                                  </p:stCondLst>
                                  <p:childTnLst>
                                    <p:set>
                                      <p:cBhvr>
                                        <p:cTn id="41" dur="1" fill="hold">
                                          <p:stCondLst>
                                            <p:cond delay="0"/>
                                          </p:stCondLst>
                                        </p:cTn>
                                        <p:tgtEl>
                                          <p:spTgt spid="661516"/>
                                        </p:tgtEl>
                                        <p:attrNameLst>
                                          <p:attrName>style.visibility</p:attrName>
                                        </p:attrNameLst>
                                      </p:cBhvr>
                                      <p:to>
                                        <p:strVal val="visible"/>
                                      </p:to>
                                    </p:set>
                                    <p:animEffect transition="in" filter="wipe(right)">
                                      <p:cBhvr>
                                        <p:cTn id="42" dur="2000"/>
                                        <p:tgtEl>
                                          <p:spTgt spid="661516"/>
                                        </p:tgtEl>
                                      </p:cBhvr>
                                    </p:animEffect>
                                  </p:childTnLst>
                                </p:cTn>
                              </p:par>
                            </p:childTnLst>
                          </p:cTn>
                        </p:par>
                        <p:par>
                          <p:cTn id="43" fill="hold">
                            <p:stCondLst>
                              <p:cond delay="4000"/>
                            </p:stCondLst>
                            <p:childTnLst>
                              <p:par>
                                <p:cTn id="44" presetID="1" presetClass="entr" presetSubtype="0" fill="hold" grpId="0" nodeType="afterEffect">
                                  <p:stCondLst>
                                    <p:cond delay="0"/>
                                  </p:stCondLst>
                                  <p:childTnLst>
                                    <p:set>
                                      <p:cBhvr>
                                        <p:cTn id="45" dur="1" fill="hold">
                                          <p:stCondLst>
                                            <p:cond delay="0"/>
                                          </p:stCondLst>
                                        </p:cTn>
                                        <p:tgtEl>
                                          <p:spTgt spid="661529"/>
                                        </p:tgtEl>
                                        <p:attrNameLst>
                                          <p:attrName>style.visibility</p:attrName>
                                        </p:attrNameLst>
                                      </p:cBhvr>
                                      <p:to>
                                        <p:strVal val="visible"/>
                                      </p:to>
                                    </p:set>
                                  </p:childTnLst>
                                </p:cTn>
                              </p:par>
                            </p:childTnLst>
                          </p:cTn>
                        </p:par>
                        <p:par>
                          <p:cTn id="46" fill="hold">
                            <p:stCondLst>
                              <p:cond delay="4000"/>
                            </p:stCondLst>
                            <p:childTnLst>
                              <p:par>
                                <p:cTn id="47" presetID="10" presetClass="entr" presetSubtype="0" fill="hold" grpId="0" nodeType="afterEffect">
                                  <p:stCondLst>
                                    <p:cond delay="0"/>
                                  </p:stCondLst>
                                  <p:childTnLst>
                                    <p:set>
                                      <p:cBhvr>
                                        <p:cTn id="48" dur="1" fill="hold">
                                          <p:stCondLst>
                                            <p:cond delay="0"/>
                                          </p:stCondLst>
                                        </p:cTn>
                                        <p:tgtEl>
                                          <p:spTgt spid="661518"/>
                                        </p:tgtEl>
                                        <p:attrNameLst>
                                          <p:attrName>style.visibility</p:attrName>
                                        </p:attrNameLst>
                                      </p:cBhvr>
                                      <p:to>
                                        <p:strVal val="visible"/>
                                      </p:to>
                                    </p:set>
                                    <p:animEffect transition="in" filter="fade">
                                      <p:cBhvr>
                                        <p:cTn id="49" dur="2000"/>
                                        <p:tgtEl>
                                          <p:spTgt spid="661518"/>
                                        </p:tgtEl>
                                      </p:cBhvr>
                                    </p:animEffect>
                                  </p:childTnLst>
                                </p:cTn>
                              </p:par>
                            </p:childTnLst>
                          </p:cTn>
                        </p:par>
                        <p:par>
                          <p:cTn id="50" fill="hold">
                            <p:stCondLst>
                              <p:cond delay="6000"/>
                            </p:stCondLst>
                            <p:childTnLst>
                              <p:par>
                                <p:cTn id="51" presetID="10" presetClass="entr" presetSubtype="0" fill="hold" nodeType="afterEffect">
                                  <p:stCondLst>
                                    <p:cond delay="0"/>
                                  </p:stCondLst>
                                  <p:childTnLst>
                                    <p:set>
                                      <p:cBhvr>
                                        <p:cTn id="52" dur="1" fill="hold">
                                          <p:stCondLst>
                                            <p:cond delay="0"/>
                                          </p:stCondLst>
                                        </p:cTn>
                                        <p:tgtEl>
                                          <p:spTgt spid="3"/>
                                        </p:tgtEl>
                                        <p:attrNameLst>
                                          <p:attrName>style.visibility</p:attrName>
                                        </p:attrNameLst>
                                      </p:cBhvr>
                                      <p:to>
                                        <p:strVal val="visible"/>
                                      </p:to>
                                    </p:set>
                                    <p:animEffect transition="in" filter="fade">
                                      <p:cBhvr>
                                        <p:cTn id="53" dur="1000"/>
                                        <p:tgtEl>
                                          <p:spTgt spid="3"/>
                                        </p:tgtEl>
                                      </p:cBhvr>
                                    </p:animEffect>
                                  </p:childTnLst>
                                </p:cTn>
                              </p:par>
                            </p:childTnLst>
                          </p:cTn>
                        </p:par>
                        <p:par>
                          <p:cTn id="54" fill="hold">
                            <p:stCondLst>
                              <p:cond delay="7000"/>
                            </p:stCondLst>
                            <p:childTnLst>
                              <p:par>
                                <p:cTn id="55" presetID="1" presetClass="entr" presetSubtype="0" fill="hold" grpId="0" nodeType="afterEffect">
                                  <p:stCondLst>
                                    <p:cond delay="0"/>
                                  </p:stCondLst>
                                  <p:childTnLst>
                                    <p:set>
                                      <p:cBhvr>
                                        <p:cTn id="56" dur="1" fill="hold">
                                          <p:stCondLst>
                                            <p:cond delay="0"/>
                                          </p:stCondLst>
                                        </p:cTn>
                                        <p:tgtEl>
                                          <p:spTgt spid="66152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1513" grpId="0" animBg="1"/>
      <p:bldP spid="661514" grpId="0" animBg="1"/>
      <p:bldP spid="661515" grpId="0" animBg="1"/>
      <p:bldP spid="661516" grpId="0" animBg="1"/>
      <p:bldP spid="661518" grpId="0"/>
      <p:bldP spid="661519" grpId="0"/>
      <p:bldP spid="661527" grpId="0" animBg="1"/>
      <p:bldP spid="661528" grpId="0" animBg="1"/>
      <p:bldP spid="661529" grpId="0" animBg="1"/>
      <p:bldP spid="661530" grpId="0" animBg="1"/>
      <p:bldP spid="661531"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29" name="28 Rectángulo"/>
          <p:cNvSpPr/>
          <p:nvPr/>
        </p:nvSpPr>
        <p:spPr>
          <a:xfrm>
            <a:off x="1163782" y="1287463"/>
            <a:ext cx="6543304" cy="419893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50915" name="Rectangle 2"/>
          <p:cNvSpPr>
            <a:spLocks noChangeArrowheads="1"/>
          </p:cNvSpPr>
          <p:nvPr/>
        </p:nvSpPr>
        <p:spPr bwMode="auto">
          <a:xfrm>
            <a:off x="0" y="0"/>
            <a:ext cx="9144000" cy="528638"/>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ESPEJOS ESFÉRICOS: CÓNCAVOS</a:t>
            </a:r>
          </a:p>
        </p:txBody>
      </p:sp>
      <p:grpSp>
        <p:nvGrpSpPr>
          <p:cNvPr id="2" name="Group 3"/>
          <p:cNvGrpSpPr>
            <a:grpSpLocks/>
          </p:cNvGrpSpPr>
          <p:nvPr/>
        </p:nvGrpSpPr>
        <p:grpSpPr bwMode="auto">
          <a:xfrm>
            <a:off x="2046288" y="2079625"/>
            <a:ext cx="709612" cy="1296988"/>
            <a:chOff x="607" y="1706"/>
            <a:chExt cx="447" cy="817"/>
          </a:xfrm>
        </p:grpSpPr>
        <p:sp>
          <p:nvSpPr>
            <p:cNvPr id="550939" name="Line 4"/>
            <p:cNvSpPr>
              <a:spLocks noChangeShapeType="1"/>
            </p:cNvSpPr>
            <p:nvPr/>
          </p:nvSpPr>
          <p:spPr bwMode="auto">
            <a:xfrm flipV="1">
              <a:off x="839" y="1706"/>
              <a:ext cx="0" cy="817"/>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50940" name="Text Box 5"/>
            <p:cNvSpPr txBox="1">
              <a:spLocks noChangeArrowheads="1"/>
            </p:cNvSpPr>
            <p:nvPr/>
          </p:nvSpPr>
          <p:spPr bwMode="auto">
            <a:xfrm>
              <a:off x="607" y="1997"/>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p>
          </p:txBody>
        </p:sp>
      </p:grpSp>
      <p:sp>
        <p:nvSpPr>
          <p:cNvPr id="662534" name="Line 6"/>
          <p:cNvSpPr>
            <a:spLocks noChangeShapeType="1"/>
          </p:cNvSpPr>
          <p:nvPr/>
        </p:nvSpPr>
        <p:spPr bwMode="auto">
          <a:xfrm>
            <a:off x="2416175" y="2066925"/>
            <a:ext cx="4068763"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2535" name="Line 7"/>
          <p:cNvSpPr>
            <a:spLocks noChangeShapeType="1"/>
          </p:cNvSpPr>
          <p:nvPr/>
        </p:nvSpPr>
        <p:spPr bwMode="auto">
          <a:xfrm flipH="1">
            <a:off x="2405063" y="2078038"/>
            <a:ext cx="4079875" cy="2579687"/>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2536" name="Line 8"/>
          <p:cNvSpPr>
            <a:spLocks noChangeShapeType="1"/>
          </p:cNvSpPr>
          <p:nvPr/>
        </p:nvSpPr>
        <p:spPr bwMode="auto">
          <a:xfrm>
            <a:off x="2419350" y="2068513"/>
            <a:ext cx="4070350" cy="259080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2537" name="Line 9"/>
          <p:cNvSpPr>
            <a:spLocks noChangeShapeType="1"/>
          </p:cNvSpPr>
          <p:nvPr/>
        </p:nvSpPr>
        <p:spPr bwMode="auto">
          <a:xfrm flipH="1">
            <a:off x="2417763" y="4662488"/>
            <a:ext cx="4070350"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550921" name="Text Box 10"/>
          <p:cNvSpPr txBox="1">
            <a:spLocks noChangeArrowheads="1"/>
          </p:cNvSpPr>
          <p:nvPr/>
        </p:nvSpPr>
        <p:spPr bwMode="auto">
          <a:xfrm>
            <a:off x="1175657" y="749300"/>
            <a:ext cx="6543304" cy="366713"/>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FF66CC"/>
                </a:solidFill>
                <a:latin typeface="Arial" charset="0"/>
              </a:rPr>
              <a:t>3. Objeto en el centro de curvatura.</a:t>
            </a:r>
          </a:p>
        </p:txBody>
      </p:sp>
      <p:sp>
        <p:nvSpPr>
          <p:cNvPr id="662539" name="Text Box 11"/>
          <p:cNvSpPr txBox="1">
            <a:spLocks noChangeArrowheads="1"/>
          </p:cNvSpPr>
          <p:nvPr/>
        </p:nvSpPr>
        <p:spPr bwMode="auto">
          <a:xfrm>
            <a:off x="2233613" y="4767263"/>
            <a:ext cx="495300" cy="366712"/>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r>
              <a:rPr lang="es-ES" sz="1800">
                <a:solidFill>
                  <a:srgbClr val="000000"/>
                </a:solidFill>
                <a:latin typeface="Arial" charset="0"/>
                <a:cs typeface="Arial" charset="0"/>
              </a:rPr>
              <a:t>′</a:t>
            </a:r>
          </a:p>
        </p:txBody>
      </p:sp>
      <p:sp>
        <p:nvSpPr>
          <p:cNvPr id="662540" name="Text Box 12"/>
          <p:cNvSpPr txBox="1">
            <a:spLocks noChangeArrowheads="1"/>
          </p:cNvSpPr>
          <p:nvPr/>
        </p:nvSpPr>
        <p:spPr bwMode="auto">
          <a:xfrm>
            <a:off x="2260600" y="1666875"/>
            <a:ext cx="495300"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p>
        </p:txBody>
      </p:sp>
      <p:sp>
        <p:nvSpPr>
          <p:cNvPr id="662541" name="Text Box 13"/>
          <p:cNvSpPr txBox="1">
            <a:spLocks noChangeArrowheads="1"/>
          </p:cNvSpPr>
          <p:nvPr/>
        </p:nvSpPr>
        <p:spPr bwMode="auto">
          <a:xfrm>
            <a:off x="1175657" y="5846763"/>
            <a:ext cx="6531429" cy="366712"/>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000000"/>
                </a:solidFill>
                <a:latin typeface="Arial" charset="0"/>
              </a:rPr>
              <a:t>La imagen es real, </a:t>
            </a:r>
            <a:r>
              <a:rPr lang="es-ES" sz="1800" b="1">
                <a:solidFill>
                  <a:srgbClr val="FF66CC"/>
                </a:solidFill>
                <a:latin typeface="Arial" charset="0"/>
              </a:rPr>
              <a:t>IGUAL</a:t>
            </a:r>
            <a:r>
              <a:rPr lang="es-ES" sz="1800" b="1">
                <a:solidFill>
                  <a:srgbClr val="000000"/>
                </a:solidFill>
                <a:latin typeface="Arial" charset="0"/>
              </a:rPr>
              <a:t> e invertida respecto del objeto.</a:t>
            </a:r>
          </a:p>
        </p:txBody>
      </p:sp>
      <p:sp>
        <p:nvSpPr>
          <p:cNvPr id="662542" name="Freeform 14"/>
          <p:cNvSpPr>
            <a:spLocks/>
          </p:cNvSpPr>
          <p:nvPr/>
        </p:nvSpPr>
        <p:spPr bwMode="auto">
          <a:xfrm>
            <a:off x="3963988" y="19732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2543" name="Freeform 15"/>
          <p:cNvSpPr>
            <a:spLocks/>
          </p:cNvSpPr>
          <p:nvPr/>
        </p:nvSpPr>
        <p:spPr bwMode="auto">
          <a:xfrm flipH="1">
            <a:off x="4043363" y="45656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2544" name="Freeform 16"/>
          <p:cNvSpPr>
            <a:spLocks/>
          </p:cNvSpPr>
          <p:nvPr/>
        </p:nvSpPr>
        <p:spPr bwMode="auto">
          <a:xfrm rot="8889610">
            <a:off x="3513138" y="37909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2545" name="Freeform 17"/>
          <p:cNvSpPr>
            <a:spLocks/>
          </p:cNvSpPr>
          <p:nvPr/>
        </p:nvSpPr>
        <p:spPr bwMode="auto">
          <a:xfrm rot="13123840" flipH="1">
            <a:off x="3552825" y="274796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grpSp>
        <p:nvGrpSpPr>
          <p:cNvPr id="3" name="Group 18"/>
          <p:cNvGrpSpPr>
            <a:grpSpLocks/>
          </p:cNvGrpSpPr>
          <p:nvPr/>
        </p:nvGrpSpPr>
        <p:grpSpPr bwMode="auto">
          <a:xfrm>
            <a:off x="2043113" y="3379788"/>
            <a:ext cx="709612" cy="1296987"/>
            <a:chOff x="1287" y="2129"/>
            <a:chExt cx="447" cy="817"/>
          </a:xfrm>
        </p:grpSpPr>
        <p:sp>
          <p:nvSpPr>
            <p:cNvPr id="550937" name="Text Box 19"/>
            <p:cNvSpPr txBox="1">
              <a:spLocks noChangeArrowheads="1"/>
            </p:cNvSpPr>
            <p:nvPr/>
          </p:nvSpPr>
          <p:spPr bwMode="auto">
            <a:xfrm>
              <a:off x="1287" y="2450"/>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r>
                <a:rPr lang="es-ES" sz="1800" b="1">
                  <a:solidFill>
                    <a:srgbClr val="009900"/>
                  </a:solidFill>
                  <a:latin typeface="Arial" charset="0"/>
                  <a:cs typeface="Arial" charset="0"/>
                </a:rPr>
                <a:t>′</a:t>
              </a:r>
            </a:p>
          </p:txBody>
        </p:sp>
        <p:sp>
          <p:nvSpPr>
            <p:cNvPr id="550938" name="Line 20"/>
            <p:cNvSpPr>
              <a:spLocks noChangeShapeType="1"/>
            </p:cNvSpPr>
            <p:nvPr/>
          </p:nvSpPr>
          <p:spPr bwMode="auto">
            <a:xfrm>
              <a:off x="1521" y="2129"/>
              <a:ext cx="0" cy="817"/>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grpSp>
      <p:sp>
        <p:nvSpPr>
          <p:cNvPr id="550930" name="Oval 21"/>
          <p:cNvSpPr>
            <a:spLocks noChangeArrowheads="1"/>
          </p:cNvSpPr>
          <p:nvPr/>
        </p:nvSpPr>
        <p:spPr bwMode="auto">
          <a:xfrm>
            <a:off x="2360613" y="3314700"/>
            <a:ext cx="95250" cy="952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0931" name="Line 23"/>
          <p:cNvSpPr>
            <a:spLocks noChangeShapeType="1"/>
          </p:cNvSpPr>
          <p:nvPr/>
        </p:nvSpPr>
        <p:spPr bwMode="auto">
          <a:xfrm>
            <a:off x="1708150" y="3373438"/>
            <a:ext cx="5475288"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50932" name="Text Box 24"/>
          <p:cNvSpPr txBox="1">
            <a:spLocks noChangeArrowheads="1"/>
          </p:cNvSpPr>
          <p:nvPr/>
        </p:nvSpPr>
        <p:spPr bwMode="auto">
          <a:xfrm>
            <a:off x="2030413" y="3436938"/>
            <a:ext cx="3810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grpSp>
        <p:nvGrpSpPr>
          <p:cNvPr id="4" name="Group 25"/>
          <p:cNvGrpSpPr>
            <a:grpSpLocks/>
          </p:cNvGrpSpPr>
          <p:nvPr/>
        </p:nvGrpSpPr>
        <p:grpSpPr bwMode="auto">
          <a:xfrm>
            <a:off x="4268788" y="3314700"/>
            <a:ext cx="381000" cy="579438"/>
            <a:chOff x="2764" y="2088"/>
            <a:chExt cx="240" cy="365"/>
          </a:xfrm>
        </p:grpSpPr>
        <p:sp>
          <p:nvSpPr>
            <p:cNvPr id="550935" name="Oval 26"/>
            <p:cNvSpPr>
              <a:spLocks noChangeArrowheads="1"/>
            </p:cNvSpPr>
            <p:nvPr/>
          </p:nvSpPr>
          <p:spPr bwMode="auto">
            <a:xfrm>
              <a:off x="2848" y="2088"/>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0936" name="Text Box 27"/>
            <p:cNvSpPr txBox="1">
              <a:spLocks noChangeArrowheads="1"/>
            </p:cNvSpPr>
            <p:nvPr/>
          </p:nvSpPr>
          <p:spPr bwMode="auto">
            <a:xfrm>
              <a:off x="2764" y="2165"/>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grpSp>
      <p:sp>
        <p:nvSpPr>
          <p:cNvPr id="550934" name="Arc 18"/>
          <p:cNvSpPr>
            <a:spLocks/>
          </p:cNvSpPr>
          <p:nvPr/>
        </p:nvSpPr>
        <p:spPr bwMode="auto">
          <a:xfrm rot="2796814">
            <a:off x="4164807" y="1772444"/>
            <a:ext cx="3246437" cy="3070225"/>
          </a:xfrm>
          <a:custGeom>
            <a:avLst/>
            <a:gdLst>
              <a:gd name="T0" fmla="*/ 0 w 21135"/>
              <a:gd name="T1" fmla="*/ 0 h 21134"/>
              <a:gd name="T2" fmla="*/ 0 w 21135"/>
              <a:gd name="T3" fmla="*/ 0 h 21134"/>
              <a:gd name="T4" fmla="*/ 0 w 21135"/>
              <a:gd name="T5" fmla="*/ 0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6254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62534"/>
                                        </p:tgtEl>
                                        <p:attrNameLst>
                                          <p:attrName>style.visibility</p:attrName>
                                        </p:attrNameLst>
                                      </p:cBhvr>
                                      <p:to>
                                        <p:strVal val="visible"/>
                                      </p:to>
                                    </p:set>
                                    <p:animEffect transition="in" filter="wipe(left)">
                                      <p:cBhvr>
                                        <p:cTn id="15" dur="2000"/>
                                        <p:tgtEl>
                                          <p:spTgt spid="662534"/>
                                        </p:tgtEl>
                                      </p:cBhvr>
                                    </p:animEffect>
                                  </p:childTnLst>
                                </p:cTn>
                              </p:par>
                            </p:childTnLst>
                          </p:cTn>
                        </p:par>
                        <p:par>
                          <p:cTn id="16" fill="hold">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662542"/>
                                        </p:tgtEl>
                                        <p:attrNameLst>
                                          <p:attrName>style.visibility</p:attrName>
                                        </p:attrNameLst>
                                      </p:cBhvr>
                                      <p:to>
                                        <p:strVal val="visible"/>
                                      </p:to>
                                    </p:set>
                                  </p:childTnLst>
                                </p:cTn>
                              </p:par>
                            </p:childTnLst>
                          </p:cTn>
                        </p:par>
                        <p:par>
                          <p:cTn id="19" fill="hold">
                            <p:stCondLst>
                              <p:cond delay="2000"/>
                            </p:stCondLst>
                            <p:childTnLst>
                              <p:par>
                                <p:cTn id="20" presetID="22" presetClass="entr" presetSubtype="2" fill="hold" grpId="0" nodeType="afterEffect">
                                  <p:stCondLst>
                                    <p:cond delay="0"/>
                                  </p:stCondLst>
                                  <p:childTnLst>
                                    <p:set>
                                      <p:cBhvr>
                                        <p:cTn id="21" dur="1" fill="hold">
                                          <p:stCondLst>
                                            <p:cond delay="0"/>
                                          </p:stCondLst>
                                        </p:cTn>
                                        <p:tgtEl>
                                          <p:spTgt spid="662535"/>
                                        </p:tgtEl>
                                        <p:attrNameLst>
                                          <p:attrName>style.visibility</p:attrName>
                                        </p:attrNameLst>
                                      </p:cBhvr>
                                      <p:to>
                                        <p:strVal val="visible"/>
                                      </p:to>
                                    </p:set>
                                    <p:animEffect transition="in" filter="wipe(right)">
                                      <p:cBhvr>
                                        <p:cTn id="22" dur="2000"/>
                                        <p:tgtEl>
                                          <p:spTgt spid="662535"/>
                                        </p:tgtEl>
                                      </p:cBhvr>
                                    </p:animEffect>
                                  </p:childTnLst>
                                </p:cTn>
                              </p:par>
                            </p:childTnLst>
                          </p:cTn>
                        </p:par>
                        <p:par>
                          <p:cTn id="23" fill="hold">
                            <p:stCondLst>
                              <p:cond delay="4000"/>
                            </p:stCondLst>
                            <p:childTnLst>
                              <p:par>
                                <p:cTn id="24" presetID="1" presetClass="entr" presetSubtype="0" fill="hold" grpId="0" nodeType="afterEffect">
                                  <p:stCondLst>
                                    <p:cond delay="0"/>
                                  </p:stCondLst>
                                  <p:childTnLst>
                                    <p:set>
                                      <p:cBhvr>
                                        <p:cTn id="25" dur="1" fill="hold">
                                          <p:stCondLst>
                                            <p:cond delay="0"/>
                                          </p:stCondLst>
                                        </p:cTn>
                                        <p:tgtEl>
                                          <p:spTgt spid="662544"/>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662536"/>
                                        </p:tgtEl>
                                        <p:attrNameLst>
                                          <p:attrName>style.visibility</p:attrName>
                                        </p:attrNameLst>
                                      </p:cBhvr>
                                      <p:to>
                                        <p:strVal val="visible"/>
                                      </p:to>
                                    </p:set>
                                    <p:animEffect transition="in" filter="wipe(left)">
                                      <p:cBhvr>
                                        <p:cTn id="30" dur="2000"/>
                                        <p:tgtEl>
                                          <p:spTgt spid="662536"/>
                                        </p:tgtEl>
                                      </p:cBhvr>
                                    </p:animEffect>
                                  </p:childTnLst>
                                </p:cTn>
                              </p:par>
                            </p:childTnLst>
                          </p:cTn>
                        </p:par>
                        <p:par>
                          <p:cTn id="31" fill="hold">
                            <p:stCondLst>
                              <p:cond delay="2000"/>
                            </p:stCondLst>
                            <p:childTnLst>
                              <p:par>
                                <p:cTn id="32" presetID="1" presetClass="entr" presetSubtype="0" fill="hold" grpId="0" nodeType="afterEffect">
                                  <p:stCondLst>
                                    <p:cond delay="0"/>
                                  </p:stCondLst>
                                  <p:childTnLst>
                                    <p:set>
                                      <p:cBhvr>
                                        <p:cTn id="33" dur="1" fill="hold">
                                          <p:stCondLst>
                                            <p:cond delay="0"/>
                                          </p:stCondLst>
                                        </p:cTn>
                                        <p:tgtEl>
                                          <p:spTgt spid="662545"/>
                                        </p:tgtEl>
                                        <p:attrNameLst>
                                          <p:attrName>style.visibility</p:attrName>
                                        </p:attrNameLst>
                                      </p:cBhvr>
                                      <p:to>
                                        <p:strVal val="visible"/>
                                      </p:to>
                                    </p:set>
                                  </p:childTnLst>
                                </p:cTn>
                              </p:par>
                            </p:childTnLst>
                          </p:cTn>
                        </p:par>
                        <p:par>
                          <p:cTn id="34" fill="hold">
                            <p:stCondLst>
                              <p:cond delay="2000"/>
                            </p:stCondLst>
                            <p:childTnLst>
                              <p:par>
                                <p:cTn id="35" presetID="22" presetClass="entr" presetSubtype="2" fill="hold" grpId="0" nodeType="afterEffect">
                                  <p:stCondLst>
                                    <p:cond delay="0"/>
                                  </p:stCondLst>
                                  <p:childTnLst>
                                    <p:set>
                                      <p:cBhvr>
                                        <p:cTn id="36" dur="1" fill="hold">
                                          <p:stCondLst>
                                            <p:cond delay="0"/>
                                          </p:stCondLst>
                                        </p:cTn>
                                        <p:tgtEl>
                                          <p:spTgt spid="662537"/>
                                        </p:tgtEl>
                                        <p:attrNameLst>
                                          <p:attrName>style.visibility</p:attrName>
                                        </p:attrNameLst>
                                      </p:cBhvr>
                                      <p:to>
                                        <p:strVal val="visible"/>
                                      </p:to>
                                    </p:set>
                                    <p:animEffect transition="in" filter="wipe(right)">
                                      <p:cBhvr>
                                        <p:cTn id="37" dur="2000"/>
                                        <p:tgtEl>
                                          <p:spTgt spid="662537"/>
                                        </p:tgtEl>
                                      </p:cBhvr>
                                    </p:animEffect>
                                  </p:childTnLst>
                                </p:cTn>
                              </p:par>
                            </p:childTnLst>
                          </p:cTn>
                        </p:par>
                        <p:par>
                          <p:cTn id="38" fill="hold">
                            <p:stCondLst>
                              <p:cond delay="4000"/>
                            </p:stCondLst>
                            <p:childTnLst>
                              <p:par>
                                <p:cTn id="39" presetID="1" presetClass="entr" presetSubtype="0" fill="hold" grpId="0" nodeType="afterEffect">
                                  <p:stCondLst>
                                    <p:cond delay="0"/>
                                  </p:stCondLst>
                                  <p:childTnLst>
                                    <p:set>
                                      <p:cBhvr>
                                        <p:cTn id="40" dur="1" fill="hold">
                                          <p:stCondLst>
                                            <p:cond delay="0"/>
                                          </p:stCondLst>
                                        </p:cTn>
                                        <p:tgtEl>
                                          <p:spTgt spid="662543"/>
                                        </p:tgtEl>
                                        <p:attrNameLst>
                                          <p:attrName>style.visibility</p:attrName>
                                        </p:attrNameLst>
                                      </p:cBhvr>
                                      <p:to>
                                        <p:strVal val="visible"/>
                                      </p:to>
                                    </p:set>
                                  </p:childTnLst>
                                </p:cTn>
                              </p:par>
                            </p:childTnLst>
                          </p:cTn>
                        </p:par>
                        <p:par>
                          <p:cTn id="41" fill="hold">
                            <p:stCondLst>
                              <p:cond delay="4000"/>
                            </p:stCondLst>
                            <p:childTnLst>
                              <p:par>
                                <p:cTn id="42" presetID="10" presetClass="entr" presetSubtype="0" fill="hold" grpId="0" nodeType="afterEffect">
                                  <p:stCondLst>
                                    <p:cond delay="0"/>
                                  </p:stCondLst>
                                  <p:childTnLst>
                                    <p:set>
                                      <p:cBhvr>
                                        <p:cTn id="43" dur="1" fill="hold">
                                          <p:stCondLst>
                                            <p:cond delay="0"/>
                                          </p:stCondLst>
                                        </p:cTn>
                                        <p:tgtEl>
                                          <p:spTgt spid="662539"/>
                                        </p:tgtEl>
                                        <p:attrNameLst>
                                          <p:attrName>style.visibility</p:attrName>
                                        </p:attrNameLst>
                                      </p:cBhvr>
                                      <p:to>
                                        <p:strVal val="visible"/>
                                      </p:to>
                                    </p:set>
                                    <p:animEffect transition="in" filter="fade">
                                      <p:cBhvr>
                                        <p:cTn id="44" dur="2000"/>
                                        <p:tgtEl>
                                          <p:spTgt spid="662539"/>
                                        </p:tgtEl>
                                      </p:cBhvr>
                                    </p:animEffect>
                                  </p:childTnLst>
                                </p:cTn>
                              </p:par>
                            </p:childTnLst>
                          </p:cTn>
                        </p:par>
                        <p:par>
                          <p:cTn id="45" fill="hold">
                            <p:stCondLst>
                              <p:cond delay="6000"/>
                            </p:stCondLst>
                            <p:childTnLst>
                              <p:par>
                                <p:cTn id="46" presetID="1" presetClass="entr" presetSubtype="0" fill="hold" grpId="0" nodeType="afterEffect">
                                  <p:stCondLst>
                                    <p:cond delay="0"/>
                                  </p:stCondLst>
                                  <p:childTnLst>
                                    <p:set>
                                      <p:cBhvr>
                                        <p:cTn id="47" dur="1" fill="hold">
                                          <p:stCondLst>
                                            <p:cond delay="0"/>
                                          </p:stCondLst>
                                        </p:cTn>
                                        <p:tgtEl>
                                          <p:spTgt spid="662541"/>
                                        </p:tgtEl>
                                        <p:attrNameLst>
                                          <p:attrName>style.visibility</p:attrName>
                                        </p:attrNameLst>
                                      </p:cBhvr>
                                      <p:to>
                                        <p:strVal val="visible"/>
                                      </p:to>
                                    </p:set>
                                  </p:childTnLst>
                                </p:cTn>
                              </p:par>
                            </p:childTnLst>
                          </p:cTn>
                        </p:par>
                        <p:par>
                          <p:cTn id="48" fill="hold">
                            <p:stCondLst>
                              <p:cond delay="6000"/>
                            </p:stCondLst>
                            <p:childTnLst>
                              <p:par>
                                <p:cTn id="49" presetID="10" presetClass="entr" presetSubtype="0"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fade">
                                      <p:cBhvr>
                                        <p:cTn id="51"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2534" grpId="0" animBg="1"/>
      <p:bldP spid="662535" grpId="0" animBg="1"/>
      <p:bldP spid="662536" grpId="0" animBg="1"/>
      <p:bldP spid="662537" grpId="0" animBg="1"/>
      <p:bldP spid="662539" grpId="0"/>
      <p:bldP spid="662540" grpId="0"/>
      <p:bldP spid="662541" grpId="0" animBg="1"/>
      <p:bldP spid="662542" grpId="0" animBg="1"/>
      <p:bldP spid="662543" grpId="0" animBg="1"/>
      <p:bldP spid="662544" grpId="0" animBg="1"/>
      <p:bldP spid="662545"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2882" name="Rectangle 2"/>
          <p:cNvSpPr>
            <a:spLocks noChangeArrowheads="1"/>
          </p:cNvSpPr>
          <p:nvPr/>
        </p:nvSpPr>
        <p:spPr bwMode="auto">
          <a:xfrm>
            <a:off x="0" y="3028208"/>
            <a:ext cx="9144000" cy="3829792"/>
          </a:xfrm>
          <a:prstGeom prst="rect">
            <a:avLst/>
          </a:prstGeom>
          <a:solidFill>
            <a:srgbClr val="66FFFF"/>
          </a:solidFill>
          <a:ln w="9525">
            <a:noFill/>
            <a:miter lim="800000"/>
            <a:headEnd/>
            <a:tailEnd/>
          </a:ln>
        </p:spPr>
        <p:txBody>
          <a:bodyPr/>
          <a:lstStyle/>
          <a:p>
            <a:endParaRPr lang="es-ES_tradnl">
              <a:solidFill>
                <a:srgbClr val="000000"/>
              </a:solidFill>
              <a:latin typeface="Times New Roman"/>
            </a:endParaRPr>
          </a:p>
        </p:txBody>
      </p:sp>
      <p:grpSp>
        <p:nvGrpSpPr>
          <p:cNvPr id="2" name="56 Grupo"/>
          <p:cNvGrpSpPr/>
          <p:nvPr/>
        </p:nvGrpSpPr>
        <p:grpSpPr>
          <a:xfrm>
            <a:off x="1528763" y="1676751"/>
            <a:ext cx="2273300" cy="2690812"/>
            <a:chOff x="1528763" y="2116138"/>
            <a:chExt cx="2273300" cy="2690812"/>
          </a:xfrm>
        </p:grpSpPr>
        <p:sp>
          <p:nvSpPr>
            <p:cNvPr id="122884" name="Freeform 4"/>
            <p:cNvSpPr>
              <a:spLocks/>
            </p:cNvSpPr>
            <p:nvPr/>
          </p:nvSpPr>
          <p:spPr bwMode="auto">
            <a:xfrm rot="-4128918">
              <a:off x="1527970" y="4663281"/>
              <a:ext cx="144462" cy="142875"/>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vert="eaVert"/>
            <a:lstStyle/>
            <a:p>
              <a:endParaRPr lang="es-ES_tradnl">
                <a:solidFill>
                  <a:srgbClr val="000000"/>
                </a:solidFill>
                <a:latin typeface="Times New Roman"/>
              </a:endParaRPr>
            </a:p>
          </p:txBody>
        </p:sp>
        <p:sp>
          <p:nvSpPr>
            <p:cNvPr id="122887" name="Freeform 7"/>
            <p:cNvSpPr>
              <a:spLocks/>
            </p:cNvSpPr>
            <p:nvPr/>
          </p:nvSpPr>
          <p:spPr bwMode="auto">
            <a:xfrm rot="-2556137">
              <a:off x="3657600" y="2116138"/>
              <a:ext cx="144463"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solidFill>
                  <a:srgbClr val="000000"/>
                </a:solidFill>
                <a:latin typeface="Times New Roman"/>
              </a:endParaRPr>
            </a:p>
          </p:txBody>
        </p:sp>
      </p:grpSp>
      <p:grpSp>
        <p:nvGrpSpPr>
          <p:cNvPr id="3" name="53 Grupo"/>
          <p:cNvGrpSpPr/>
          <p:nvPr/>
        </p:nvGrpSpPr>
        <p:grpSpPr>
          <a:xfrm>
            <a:off x="808038" y="521051"/>
            <a:ext cx="4416425" cy="5524500"/>
            <a:chOff x="808038" y="960438"/>
            <a:chExt cx="4416425" cy="5524500"/>
          </a:xfrm>
        </p:grpSpPr>
        <p:sp>
          <p:nvSpPr>
            <p:cNvPr id="122885" name="Line 5"/>
            <p:cNvSpPr>
              <a:spLocks noChangeShapeType="1"/>
            </p:cNvSpPr>
            <p:nvPr/>
          </p:nvSpPr>
          <p:spPr bwMode="auto">
            <a:xfrm flipV="1">
              <a:off x="808038" y="3489325"/>
              <a:ext cx="1350962" cy="2995613"/>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sp>
          <p:nvSpPr>
            <p:cNvPr id="122888" name="Line 8"/>
            <p:cNvSpPr>
              <a:spLocks noChangeShapeType="1"/>
            </p:cNvSpPr>
            <p:nvPr/>
          </p:nvSpPr>
          <p:spPr bwMode="auto">
            <a:xfrm flipV="1">
              <a:off x="2159000" y="960438"/>
              <a:ext cx="3065463" cy="2528887"/>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grpSp>
      <p:grpSp>
        <p:nvGrpSpPr>
          <p:cNvPr id="4" name="57 Grupo"/>
          <p:cNvGrpSpPr/>
          <p:nvPr/>
        </p:nvGrpSpPr>
        <p:grpSpPr>
          <a:xfrm>
            <a:off x="2167207" y="2076801"/>
            <a:ext cx="2823893" cy="2295277"/>
            <a:chOff x="2286270" y="2697163"/>
            <a:chExt cx="2823893" cy="2295277"/>
          </a:xfrm>
        </p:grpSpPr>
        <p:sp>
          <p:nvSpPr>
            <p:cNvPr id="122890" name="Freeform 10"/>
            <p:cNvSpPr>
              <a:spLocks/>
            </p:cNvSpPr>
            <p:nvPr/>
          </p:nvSpPr>
          <p:spPr bwMode="auto">
            <a:xfrm rot="18654417">
              <a:off x="2286269" y="4847978"/>
              <a:ext cx="144463"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vert="eaVert"/>
            <a:lstStyle/>
            <a:p>
              <a:endParaRPr lang="es-ES_tradnl">
                <a:solidFill>
                  <a:srgbClr val="000000"/>
                </a:solidFill>
                <a:latin typeface="Times New Roman"/>
              </a:endParaRPr>
            </a:p>
          </p:txBody>
        </p:sp>
        <p:sp>
          <p:nvSpPr>
            <p:cNvPr id="122893" name="Freeform 13"/>
            <p:cNvSpPr>
              <a:spLocks/>
            </p:cNvSpPr>
            <p:nvPr/>
          </p:nvSpPr>
          <p:spPr bwMode="auto">
            <a:xfrm rot="-1428171">
              <a:off x="4967288" y="2697163"/>
              <a:ext cx="142875"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solidFill>
                  <a:srgbClr val="000000"/>
                </a:solidFill>
                <a:latin typeface="Times New Roman"/>
              </a:endParaRPr>
            </a:p>
          </p:txBody>
        </p:sp>
      </p:grpSp>
      <p:grpSp>
        <p:nvGrpSpPr>
          <p:cNvPr id="5" name="54 Grupo"/>
          <p:cNvGrpSpPr/>
          <p:nvPr/>
        </p:nvGrpSpPr>
        <p:grpSpPr>
          <a:xfrm>
            <a:off x="808038" y="1258784"/>
            <a:ext cx="5770892" cy="4786767"/>
            <a:chOff x="808038" y="1698171"/>
            <a:chExt cx="5770892" cy="4786767"/>
          </a:xfrm>
        </p:grpSpPr>
        <p:sp>
          <p:nvSpPr>
            <p:cNvPr id="122891" name="Line 11"/>
            <p:cNvSpPr>
              <a:spLocks noChangeShapeType="1"/>
            </p:cNvSpPr>
            <p:nvPr/>
          </p:nvSpPr>
          <p:spPr bwMode="auto">
            <a:xfrm flipV="1">
              <a:off x="808038" y="3489325"/>
              <a:ext cx="2441575" cy="2995613"/>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sp>
          <p:nvSpPr>
            <p:cNvPr id="122894" name="Line 14"/>
            <p:cNvSpPr>
              <a:spLocks noChangeShapeType="1"/>
            </p:cNvSpPr>
            <p:nvPr/>
          </p:nvSpPr>
          <p:spPr bwMode="auto">
            <a:xfrm flipV="1">
              <a:off x="3255169" y="1698171"/>
              <a:ext cx="3323761" cy="1783216"/>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grpSp>
      <p:sp>
        <p:nvSpPr>
          <p:cNvPr id="122908" name="Oval 28"/>
          <p:cNvSpPr>
            <a:spLocks noChangeArrowheads="1"/>
          </p:cNvSpPr>
          <p:nvPr/>
        </p:nvSpPr>
        <p:spPr bwMode="auto">
          <a:xfrm>
            <a:off x="758825" y="5997926"/>
            <a:ext cx="107950" cy="1079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grpSp>
        <p:nvGrpSpPr>
          <p:cNvPr id="6" name="58 Grupo"/>
          <p:cNvGrpSpPr/>
          <p:nvPr/>
        </p:nvGrpSpPr>
        <p:grpSpPr>
          <a:xfrm>
            <a:off x="2565400" y="2551463"/>
            <a:ext cx="3676650" cy="1908175"/>
            <a:chOff x="2565400" y="2990850"/>
            <a:chExt cx="3676650" cy="1908175"/>
          </a:xfrm>
        </p:grpSpPr>
        <p:sp>
          <p:nvSpPr>
            <p:cNvPr id="122912" name="Freeform 32"/>
            <p:cNvSpPr>
              <a:spLocks/>
            </p:cNvSpPr>
            <p:nvPr/>
          </p:nvSpPr>
          <p:spPr bwMode="auto">
            <a:xfrm rot="-2405484">
              <a:off x="2565400" y="4732338"/>
              <a:ext cx="168275" cy="166687"/>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solidFill>
                  <a:srgbClr val="000000"/>
                </a:solidFill>
                <a:latin typeface="Times New Roman"/>
              </a:endParaRPr>
            </a:p>
          </p:txBody>
        </p:sp>
        <p:sp>
          <p:nvSpPr>
            <p:cNvPr id="122915" name="Freeform 35"/>
            <p:cNvSpPr>
              <a:spLocks/>
            </p:cNvSpPr>
            <p:nvPr/>
          </p:nvSpPr>
          <p:spPr bwMode="auto">
            <a:xfrm rot="-1162130">
              <a:off x="6099175" y="2990850"/>
              <a:ext cx="142875" cy="144463"/>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solidFill>
                  <a:srgbClr val="000000"/>
                </a:solidFill>
                <a:latin typeface="Times New Roman"/>
              </a:endParaRPr>
            </a:p>
          </p:txBody>
        </p:sp>
      </p:grpSp>
      <p:grpSp>
        <p:nvGrpSpPr>
          <p:cNvPr id="7" name="55 Grupo"/>
          <p:cNvGrpSpPr/>
          <p:nvPr/>
        </p:nvGrpSpPr>
        <p:grpSpPr>
          <a:xfrm>
            <a:off x="1058863" y="1901828"/>
            <a:ext cx="6883263" cy="4391373"/>
            <a:chOff x="1058863" y="2341215"/>
            <a:chExt cx="6883263" cy="4391373"/>
          </a:xfrm>
        </p:grpSpPr>
        <p:sp>
          <p:nvSpPr>
            <p:cNvPr id="122913" name="Line 33"/>
            <p:cNvSpPr>
              <a:spLocks noChangeShapeType="1"/>
            </p:cNvSpPr>
            <p:nvPr/>
          </p:nvSpPr>
          <p:spPr bwMode="auto">
            <a:xfrm rot="540099" flipV="1">
              <a:off x="1058863" y="3227388"/>
              <a:ext cx="2830512" cy="3505200"/>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sp>
          <p:nvSpPr>
            <p:cNvPr id="122916" name="Line 36"/>
            <p:cNvSpPr>
              <a:spLocks noChangeShapeType="1"/>
            </p:cNvSpPr>
            <p:nvPr/>
          </p:nvSpPr>
          <p:spPr bwMode="auto">
            <a:xfrm rot="612501" flipV="1">
              <a:off x="4249342" y="2341215"/>
              <a:ext cx="3692784" cy="1471911"/>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grpSp>
      <p:grpSp>
        <p:nvGrpSpPr>
          <p:cNvPr id="8" name="67 Grupo"/>
          <p:cNvGrpSpPr/>
          <p:nvPr/>
        </p:nvGrpSpPr>
        <p:grpSpPr>
          <a:xfrm>
            <a:off x="2719388" y="1991074"/>
            <a:ext cx="1362077" cy="2111377"/>
            <a:chOff x="2719388" y="2430461"/>
            <a:chExt cx="1362077" cy="2111377"/>
          </a:xfrm>
        </p:grpSpPr>
        <p:grpSp>
          <p:nvGrpSpPr>
            <p:cNvPr id="9" name="Group 71"/>
            <p:cNvGrpSpPr>
              <a:grpSpLocks/>
            </p:cNvGrpSpPr>
            <p:nvPr/>
          </p:nvGrpSpPr>
          <p:grpSpPr bwMode="auto">
            <a:xfrm>
              <a:off x="2719388" y="3808413"/>
              <a:ext cx="714375" cy="733425"/>
              <a:chOff x="1713" y="2068"/>
              <a:chExt cx="450" cy="462"/>
            </a:xfrm>
          </p:grpSpPr>
          <p:sp>
            <p:nvSpPr>
              <p:cNvPr id="9266" name="Text Box 38"/>
              <p:cNvSpPr txBox="1">
                <a:spLocks noChangeArrowheads="1"/>
              </p:cNvSpPr>
              <p:nvPr/>
            </p:nvSpPr>
            <p:spPr bwMode="auto">
              <a:xfrm>
                <a:off x="1713" y="2126"/>
                <a:ext cx="450" cy="404"/>
              </a:xfrm>
              <a:prstGeom prst="rect">
                <a:avLst/>
              </a:prstGeom>
              <a:noFill/>
              <a:ln w="9525">
                <a:noFill/>
                <a:miter lim="800000"/>
                <a:headEnd/>
                <a:tailEnd/>
              </a:ln>
            </p:spPr>
            <p:txBody>
              <a:bodyPr>
                <a:spAutoFit/>
              </a:bodyPr>
              <a:lstStyle/>
              <a:p>
                <a:pPr>
                  <a:spcBef>
                    <a:spcPct val="50000"/>
                  </a:spcBef>
                </a:pPr>
                <a:r>
                  <a:rPr lang="es-ES" sz="3600">
                    <a:solidFill>
                      <a:srgbClr val="000000"/>
                    </a:solidFill>
                    <a:latin typeface="Times New Roman"/>
                    <a:sym typeface="Symbol" pitchFamily="18" charset="2"/>
                  </a:rPr>
                  <a:t></a:t>
                </a:r>
              </a:p>
            </p:txBody>
          </p:sp>
          <p:sp>
            <p:nvSpPr>
              <p:cNvPr id="9267" name="Arc 40"/>
              <p:cNvSpPr>
                <a:spLocks/>
              </p:cNvSpPr>
              <p:nvPr/>
            </p:nvSpPr>
            <p:spPr bwMode="auto">
              <a:xfrm rot="9935598">
                <a:off x="1841" y="2068"/>
                <a:ext cx="223" cy="221"/>
              </a:xfrm>
              <a:custGeom>
                <a:avLst/>
                <a:gdLst>
                  <a:gd name="T0" fmla="*/ 0 w 21309"/>
                  <a:gd name="T1" fmla="*/ 0 h 21117"/>
                  <a:gd name="T2" fmla="*/ 0 w 21309"/>
                  <a:gd name="T3" fmla="*/ 0 h 21117"/>
                  <a:gd name="T4" fmla="*/ 0 w 21309"/>
                  <a:gd name="T5" fmla="*/ 0 h 21117"/>
                  <a:gd name="T6" fmla="*/ 0 60000 65536"/>
                  <a:gd name="T7" fmla="*/ 0 60000 65536"/>
                  <a:gd name="T8" fmla="*/ 0 60000 65536"/>
                  <a:gd name="T9" fmla="*/ 0 w 21309"/>
                  <a:gd name="T10" fmla="*/ 0 h 21117"/>
                  <a:gd name="T11" fmla="*/ 21309 w 21309"/>
                  <a:gd name="T12" fmla="*/ 21117 h 21117"/>
                </a:gdLst>
                <a:ahLst/>
                <a:cxnLst>
                  <a:cxn ang="T6">
                    <a:pos x="T0" y="T1"/>
                  </a:cxn>
                  <a:cxn ang="T7">
                    <a:pos x="T2" y="T3"/>
                  </a:cxn>
                  <a:cxn ang="T8">
                    <a:pos x="T4" y="T5"/>
                  </a:cxn>
                </a:cxnLst>
                <a:rect l="T9" t="T10" r="T11" b="T12"/>
                <a:pathLst>
                  <a:path w="21309" h="21117" fill="none" extrusionOk="0">
                    <a:moveTo>
                      <a:pt x="4543" y="0"/>
                    </a:moveTo>
                    <a:cubicBezTo>
                      <a:pt x="13210" y="1865"/>
                      <a:pt x="19857" y="8835"/>
                      <a:pt x="21308" y="17581"/>
                    </a:cubicBezTo>
                  </a:path>
                  <a:path w="21309" h="21117" stroke="0" extrusionOk="0">
                    <a:moveTo>
                      <a:pt x="4543" y="0"/>
                    </a:moveTo>
                    <a:cubicBezTo>
                      <a:pt x="13210" y="1865"/>
                      <a:pt x="19857" y="8835"/>
                      <a:pt x="21308" y="17581"/>
                    </a:cubicBezTo>
                    <a:lnTo>
                      <a:pt x="0" y="21117"/>
                    </a:lnTo>
                    <a:close/>
                  </a:path>
                </a:pathLst>
              </a:custGeom>
              <a:noFill/>
              <a:ln w="19050">
                <a:solidFill>
                  <a:schemeClr val="tx1"/>
                </a:solidFill>
                <a:round/>
                <a:headEnd/>
                <a:tailEnd/>
              </a:ln>
            </p:spPr>
            <p:txBody>
              <a:bodyPr rot="10800000" wrap="none" anchor="ctr"/>
              <a:lstStyle/>
              <a:p>
                <a:endParaRPr lang="es-ES_tradnl">
                  <a:solidFill>
                    <a:srgbClr val="000000"/>
                  </a:solidFill>
                  <a:latin typeface="Times New Roman"/>
                </a:endParaRPr>
              </a:p>
            </p:txBody>
          </p:sp>
        </p:grpSp>
        <p:grpSp>
          <p:nvGrpSpPr>
            <p:cNvPr id="10" name="Group 70"/>
            <p:cNvGrpSpPr>
              <a:grpSpLocks/>
            </p:cNvGrpSpPr>
            <p:nvPr/>
          </p:nvGrpSpPr>
          <p:grpSpPr bwMode="auto">
            <a:xfrm>
              <a:off x="3282952" y="2430461"/>
              <a:ext cx="798513" cy="865186"/>
              <a:chOff x="2068" y="1200"/>
              <a:chExt cx="503" cy="545"/>
            </a:xfrm>
          </p:grpSpPr>
          <p:sp>
            <p:nvSpPr>
              <p:cNvPr id="9262" name="Text Box 39"/>
              <p:cNvSpPr txBox="1">
                <a:spLocks noChangeArrowheads="1"/>
              </p:cNvSpPr>
              <p:nvPr/>
            </p:nvSpPr>
            <p:spPr bwMode="auto">
              <a:xfrm>
                <a:off x="2121" y="1200"/>
                <a:ext cx="450" cy="407"/>
              </a:xfrm>
              <a:prstGeom prst="rect">
                <a:avLst/>
              </a:prstGeom>
              <a:noFill/>
              <a:ln w="9525">
                <a:noFill/>
                <a:miter lim="800000"/>
                <a:headEnd/>
                <a:tailEnd/>
              </a:ln>
            </p:spPr>
            <p:txBody>
              <a:bodyPr>
                <a:spAutoFit/>
              </a:bodyPr>
              <a:lstStyle/>
              <a:p>
                <a:pPr>
                  <a:spcBef>
                    <a:spcPct val="50000"/>
                  </a:spcBef>
                </a:pPr>
                <a:r>
                  <a:rPr lang="es-ES" sz="3600" dirty="0" smtClean="0">
                    <a:solidFill>
                      <a:srgbClr val="000000"/>
                    </a:solidFill>
                    <a:latin typeface="Times New Roman"/>
                    <a:sym typeface="Symbol" pitchFamily="18" charset="2"/>
                  </a:rPr>
                  <a:t>'</a:t>
                </a:r>
                <a:endParaRPr lang="es-ES" sz="4400" dirty="0">
                  <a:solidFill>
                    <a:srgbClr val="000000"/>
                  </a:solidFill>
                  <a:latin typeface="Times New Roman"/>
                  <a:sym typeface="Symbol" pitchFamily="18" charset="2"/>
                </a:endParaRPr>
              </a:p>
            </p:txBody>
          </p:sp>
          <p:sp>
            <p:nvSpPr>
              <p:cNvPr id="9263" name="Arc 41"/>
              <p:cNvSpPr>
                <a:spLocks/>
              </p:cNvSpPr>
              <p:nvPr/>
            </p:nvSpPr>
            <p:spPr bwMode="auto">
              <a:xfrm rot="21189434">
                <a:off x="2068" y="1519"/>
                <a:ext cx="226" cy="22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latin typeface="Times New Roman"/>
                </a:endParaRPr>
              </a:p>
            </p:txBody>
          </p:sp>
        </p:grpSp>
      </p:grpSp>
      <p:grpSp>
        <p:nvGrpSpPr>
          <p:cNvPr id="11" name="Group 62"/>
          <p:cNvGrpSpPr>
            <a:grpSpLocks/>
          </p:cNvGrpSpPr>
          <p:nvPr/>
        </p:nvGrpSpPr>
        <p:grpSpPr bwMode="auto">
          <a:xfrm>
            <a:off x="563563" y="2286351"/>
            <a:ext cx="747712" cy="1517650"/>
            <a:chOff x="355" y="1386"/>
            <a:chExt cx="471" cy="956"/>
          </a:xfrm>
        </p:grpSpPr>
        <p:sp>
          <p:nvSpPr>
            <p:cNvPr id="9260" name="Text Box 26"/>
            <p:cNvSpPr txBox="1">
              <a:spLocks noChangeArrowheads="1"/>
            </p:cNvSpPr>
            <p:nvPr/>
          </p:nvSpPr>
          <p:spPr bwMode="auto">
            <a:xfrm>
              <a:off x="355" y="1823"/>
              <a:ext cx="338" cy="519"/>
            </a:xfrm>
            <a:prstGeom prst="rect">
              <a:avLst/>
            </a:prstGeom>
            <a:noFill/>
            <a:ln w="9525">
              <a:noFill/>
              <a:miter lim="800000"/>
              <a:headEnd/>
              <a:tailEnd/>
            </a:ln>
          </p:spPr>
          <p:txBody>
            <a:bodyPr>
              <a:spAutoFit/>
            </a:bodyPr>
            <a:lstStyle/>
            <a:p>
              <a:pPr>
                <a:spcBef>
                  <a:spcPct val="50000"/>
                </a:spcBef>
              </a:pPr>
              <a:r>
                <a:rPr lang="es-ES" sz="4800" b="1" dirty="0">
                  <a:solidFill>
                    <a:srgbClr val="000000"/>
                  </a:solidFill>
                  <a:latin typeface="Times New Roman"/>
                </a:rPr>
                <a:t>n</a:t>
              </a:r>
            </a:p>
          </p:txBody>
        </p:sp>
        <p:sp>
          <p:nvSpPr>
            <p:cNvPr id="9261" name="Text Box 27"/>
            <p:cNvSpPr txBox="1">
              <a:spLocks noChangeArrowheads="1"/>
            </p:cNvSpPr>
            <p:nvPr/>
          </p:nvSpPr>
          <p:spPr bwMode="auto">
            <a:xfrm>
              <a:off x="390" y="1386"/>
              <a:ext cx="436" cy="327"/>
            </a:xfrm>
            <a:prstGeom prst="rect">
              <a:avLst/>
            </a:prstGeom>
            <a:noFill/>
            <a:ln w="9525">
              <a:noFill/>
              <a:miter lim="800000"/>
              <a:headEnd/>
              <a:tailEnd/>
            </a:ln>
          </p:spPr>
          <p:txBody>
            <a:bodyPr>
              <a:spAutoFit/>
            </a:bodyPr>
            <a:lstStyle/>
            <a:p>
              <a:pPr>
                <a:spcBef>
                  <a:spcPct val="50000"/>
                </a:spcBef>
              </a:pPr>
              <a:r>
                <a:rPr lang="es-ES" sz="2800" b="1" dirty="0">
                  <a:solidFill>
                    <a:srgbClr val="000000"/>
                  </a:solidFill>
                  <a:latin typeface="Times New Roman"/>
                </a:rPr>
                <a:t>n´</a:t>
              </a:r>
            </a:p>
          </p:txBody>
        </p:sp>
      </p:grpSp>
      <p:grpSp>
        <p:nvGrpSpPr>
          <p:cNvPr id="12" name="52 Grupo"/>
          <p:cNvGrpSpPr/>
          <p:nvPr/>
        </p:nvGrpSpPr>
        <p:grpSpPr>
          <a:xfrm>
            <a:off x="3821113" y="2602263"/>
            <a:ext cx="722312" cy="1009651"/>
            <a:chOff x="3821113" y="3041650"/>
            <a:chExt cx="722312" cy="1009651"/>
          </a:xfrm>
        </p:grpSpPr>
        <p:sp>
          <p:nvSpPr>
            <p:cNvPr id="9256" name="Arc 57"/>
            <p:cNvSpPr>
              <a:spLocks/>
            </p:cNvSpPr>
            <p:nvPr/>
          </p:nvSpPr>
          <p:spPr bwMode="auto">
            <a:xfrm rot="21189434">
              <a:off x="4184650" y="3041650"/>
              <a:ext cx="358775" cy="35877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latin typeface="Times New Roman"/>
              </a:endParaRPr>
            </a:p>
          </p:txBody>
        </p:sp>
        <p:sp>
          <p:nvSpPr>
            <p:cNvPr id="9254" name="Arc 56"/>
            <p:cNvSpPr>
              <a:spLocks/>
            </p:cNvSpPr>
            <p:nvPr/>
          </p:nvSpPr>
          <p:spPr bwMode="auto">
            <a:xfrm rot="9935598">
              <a:off x="3821113" y="3700463"/>
              <a:ext cx="354013" cy="350838"/>
            </a:xfrm>
            <a:custGeom>
              <a:avLst/>
              <a:gdLst>
                <a:gd name="T0" fmla="*/ 0 w 21309"/>
                <a:gd name="T1" fmla="*/ 0 h 21117"/>
                <a:gd name="T2" fmla="*/ 0 w 21309"/>
                <a:gd name="T3" fmla="*/ 0 h 21117"/>
                <a:gd name="T4" fmla="*/ 0 w 21309"/>
                <a:gd name="T5" fmla="*/ 0 h 21117"/>
                <a:gd name="T6" fmla="*/ 0 60000 65536"/>
                <a:gd name="T7" fmla="*/ 0 60000 65536"/>
                <a:gd name="T8" fmla="*/ 0 60000 65536"/>
                <a:gd name="T9" fmla="*/ 0 w 21309"/>
                <a:gd name="T10" fmla="*/ 0 h 21117"/>
                <a:gd name="T11" fmla="*/ 21309 w 21309"/>
                <a:gd name="T12" fmla="*/ 21117 h 21117"/>
              </a:gdLst>
              <a:ahLst/>
              <a:cxnLst>
                <a:cxn ang="T6">
                  <a:pos x="T0" y="T1"/>
                </a:cxn>
                <a:cxn ang="T7">
                  <a:pos x="T2" y="T3"/>
                </a:cxn>
                <a:cxn ang="T8">
                  <a:pos x="T4" y="T5"/>
                </a:cxn>
              </a:cxnLst>
              <a:rect l="T9" t="T10" r="T11" b="T12"/>
              <a:pathLst>
                <a:path w="21309" h="21117" fill="none" extrusionOk="0">
                  <a:moveTo>
                    <a:pt x="4543" y="0"/>
                  </a:moveTo>
                  <a:cubicBezTo>
                    <a:pt x="13210" y="1865"/>
                    <a:pt x="19857" y="8835"/>
                    <a:pt x="21308" y="17581"/>
                  </a:cubicBezTo>
                </a:path>
                <a:path w="21309" h="21117" stroke="0" extrusionOk="0">
                  <a:moveTo>
                    <a:pt x="4543" y="0"/>
                  </a:moveTo>
                  <a:cubicBezTo>
                    <a:pt x="13210" y="1865"/>
                    <a:pt x="19857" y="8835"/>
                    <a:pt x="21308" y="17581"/>
                  </a:cubicBezTo>
                  <a:lnTo>
                    <a:pt x="0" y="21117"/>
                  </a:lnTo>
                  <a:close/>
                </a:path>
              </a:pathLst>
            </a:custGeom>
            <a:noFill/>
            <a:ln w="19050">
              <a:solidFill>
                <a:schemeClr val="tx1"/>
              </a:solidFill>
              <a:round/>
              <a:headEnd/>
              <a:tailEnd/>
            </a:ln>
          </p:spPr>
          <p:txBody>
            <a:bodyPr rot="10800000" wrap="none" anchor="ctr"/>
            <a:lstStyle/>
            <a:p>
              <a:endParaRPr lang="es-ES_tradnl">
                <a:solidFill>
                  <a:srgbClr val="000000"/>
                </a:solidFill>
                <a:latin typeface="Times New Roman"/>
              </a:endParaRPr>
            </a:p>
          </p:txBody>
        </p:sp>
      </p:grpSp>
      <p:graphicFrame>
        <p:nvGraphicFramePr>
          <p:cNvPr id="122941" name="Object 61"/>
          <p:cNvGraphicFramePr>
            <a:graphicFrameLocks noChangeAspect="1"/>
          </p:cNvGraphicFramePr>
          <p:nvPr/>
        </p:nvGraphicFramePr>
        <p:xfrm>
          <a:off x="4237038" y="4853338"/>
          <a:ext cx="3457575" cy="546100"/>
        </p:xfrm>
        <a:graphic>
          <a:graphicData uri="http://schemas.openxmlformats.org/presentationml/2006/ole">
            <p:oleObj spid="_x0000_s1259522" name="Equation" r:id="rId4" imgW="1282680" imgH="203040" progId="Equation.DSMT4">
              <p:embed/>
            </p:oleObj>
          </a:graphicData>
        </a:graphic>
      </p:graphicFrame>
      <p:sp>
        <p:nvSpPr>
          <p:cNvPr id="9259" name="Text Box 42"/>
          <p:cNvSpPr txBox="1">
            <a:spLocks noChangeArrowheads="1"/>
          </p:cNvSpPr>
          <p:nvPr/>
        </p:nvSpPr>
        <p:spPr bwMode="auto">
          <a:xfrm>
            <a:off x="311212" y="712519"/>
            <a:ext cx="1535112" cy="584775"/>
          </a:xfrm>
          <a:prstGeom prst="rect">
            <a:avLst/>
          </a:prstGeom>
          <a:solidFill>
            <a:srgbClr val="FFFF00"/>
          </a:solidFill>
          <a:ln w="9525">
            <a:solidFill>
              <a:schemeClr val="tx1"/>
            </a:solidFill>
            <a:miter lim="800000"/>
            <a:headEnd/>
            <a:tailEnd/>
          </a:ln>
        </p:spPr>
        <p:txBody>
          <a:bodyPr wrap="square">
            <a:spAutoFit/>
          </a:bodyPr>
          <a:lstStyle/>
          <a:p>
            <a:pPr>
              <a:spcBef>
                <a:spcPct val="50000"/>
              </a:spcBef>
            </a:pPr>
            <a:r>
              <a:rPr lang="es-ES" dirty="0">
                <a:solidFill>
                  <a:srgbClr val="000000"/>
                </a:solidFill>
                <a:latin typeface="Times New Roman"/>
              </a:rPr>
              <a:t>  </a:t>
            </a:r>
            <a:r>
              <a:rPr lang="es-ES" sz="3200" b="1" dirty="0" smtClean="0">
                <a:solidFill>
                  <a:srgbClr val="000000"/>
                </a:solidFill>
                <a:latin typeface="Times New Roman"/>
              </a:rPr>
              <a:t>n </a:t>
            </a:r>
            <a:r>
              <a:rPr lang="es-ES" sz="3200" b="1" dirty="0">
                <a:solidFill>
                  <a:srgbClr val="000000"/>
                </a:solidFill>
                <a:latin typeface="Times New Roman"/>
              </a:rPr>
              <a:t>&gt; n´</a:t>
            </a:r>
          </a:p>
        </p:txBody>
      </p:sp>
      <p:grpSp>
        <p:nvGrpSpPr>
          <p:cNvPr id="14" name="64 Grupo"/>
          <p:cNvGrpSpPr/>
          <p:nvPr/>
        </p:nvGrpSpPr>
        <p:grpSpPr>
          <a:xfrm>
            <a:off x="1971302" y="843148"/>
            <a:ext cx="831273" cy="3277590"/>
            <a:chOff x="1971302" y="1282535"/>
            <a:chExt cx="831273" cy="3277590"/>
          </a:xfrm>
        </p:grpSpPr>
        <p:sp>
          <p:nvSpPr>
            <p:cNvPr id="122901" name="Line 21"/>
            <p:cNvSpPr>
              <a:spLocks noChangeShapeType="1"/>
            </p:cNvSpPr>
            <p:nvPr/>
          </p:nvSpPr>
          <p:spPr bwMode="auto">
            <a:xfrm flipV="1">
              <a:off x="2165350" y="1673225"/>
              <a:ext cx="0" cy="2886900"/>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62" name="61 CuadroTexto"/>
            <p:cNvSpPr txBox="1"/>
            <p:nvPr/>
          </p:nvSpPr>
          <p:spPr>
            <a:xfrm>
              <a:off x="1971302" y="1282535"/>
              <a:ext cx="831273" cy="400110"/>
            </a:xfrm>
            <a:prstGeom prst="rect">
              <a:avLst/>
            </a:prstGeom>
            <a:noFill/>
          </p:spPr>
          <p:txBody>
            <a:bodyPr wrap="square" rtlCol="0">
              <a:spAutoFit/>
            </a:bodyPr>
            <a:lstStyle/>
            <a:p>
              <a:pPr fontAlgn="auto">
                <a:spcBef>
                  <a:spcPts val="0"/>
                </a:spcBef>
                <a:spcAft>
                  <a:spcPts val="0"/>
                </a:spcAft>
              </a:pPr>
              <a:r>
                <a:rPr lang="es-ES_tradnl" sz="2000" dirty="0" smtClean="0">
                  <a:solidFill>
                    <a:srgbClr val="000000"/>
                  </a:solidFill>
                  <a:latin typeface="Times New Roman"/>
                </a:rPr>
                <a:t>N</a:t>
              </a:r>
            </a:p>
          </p:txBody>
        </p:sp>
      </p:grpSp>
      <p:grpSp>
        <p:nvGrpSpPr>
          <p:cNvPr id="15" name="65 Grupo"/>
          <p:cNvGrpSpPr/>
          <p:nvPr/>
        </p:nvGrpSpPr>
        <p:grpSpPr>
          <a:xfrm>
            <a:off x="3087583" y="843148"/>
            <a:ext cx="831273" cy="3483140"/>
            <a:chOff x="3087583" y="1282535"/>
            <a:chExt cx="831273" cy="3483140"/>
          </a:xfrm>
        </p:grpSpPr>
        <p:sp>
          <p:nvSpPr>
            <p:cNvPr id="9264" name="Line 22"/>
            <p:cNvSpPr>
              <a:spLocks noChangeShapeType="1"/>
            </p:cNvSpPr>
            <p:nvPr/>
          </p:nvSpPr>
          <p:spPr bwMode="auto">
            <a:xfrm flipV="1">
              <a:off x="3255963" y="1673225"/>
              <a:ext cx="0" cy="3092450"/>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63" name="62 CuadroTexto"/>
            <p:cNvSpPr txBox="1"/>
            <p:nvPr/>
          </p:nvSpPr>
          <p:spPr>
            <a:xfrm>
              <a:off x="3087583" y="1282535"/>
              <a:ext cx="831273" cy="400110"/>
            </a:xfrm>
            <a:prstGeom prst="rect">
              <a:avLst/>
            </a:prstGeom>
            <a:noFill/>
          </p:spPr>
          <p:txBody>
            <a:bodyPr wrap="square" rtlCol="0">
              <a:spAutoFit/>
            </a:bodyPr>
            <a:lstStyle/>
            <a:p>
              <a:pPr fontAlgn="auto">
                <a:spcBef>
                  <a:spcPts val="0"/>
                </a:spcBef>
                <a:spcAft>
                  <a:spcPts val="0"/>
                </a:spcAft>
              </a:pPr>
              <a:r>
                <a:rPr lang="es-ES_tradnl" sz="2000" dirty="0" smtClean="0">
                  <a:solidFill>
                    <a:srgbClr val="000000"/>
                  </a:solidFill>
                  <a:latin typeface="Times New Roman"/>
                </a:rPr>
                <a:t>N</a:t>
              </a:r>
            </a:p>
          </p:txBody>
        </p:sp>
      </p:grpSp>
      <p:grpSp>
        <p:nvGrpSpPr>
          <p:cNvPr id="16" name="66 Grupo"/>
          <p:cNvGrpSpPr/>
          <p:nvPr/>
        </p:nvGrpSpPr>
        <p:grpSpPr>
          <a:xfrm>
            <a:off x="3978232" y="843148"/>
            <a:ext cx="831273" cy="3526970"/>
            <a:chOff x="3978232" y="1282535"/>
            <a:chExt cx="831273" cy="3526970"/>
          </a:xfrm>
        </p:grpSpPr>
        <p:sp>
          <p:nvSpPr>
            <p:cNvPr id="122917" name="Line 37"/>
            <p:cNvSpPr>
              <a:spLocks noChangeShapeType="1"/>
            </p:cNvSpPr>
            <p:nvPr/>
          </p:nvSpPr>
          <p:spPr bwMode="auto">
            <a:xfrm flipV="1">
              <a:off x="4151313" y="1673224"/>
              <a:ext cx="0" cy="3136281"/>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64" name="63 CuadroTexto"/>
            <p:cNvSpPr txBox="1"/>
            <p:nvPr/>
          </p:nvSpPr>
          <p:spPr>
            <a:xfrm>
              <a:off x="3978232" y="1282535"/>
              <a:ext cx="831273" cy="400110"/>
            </a:xfrm>
            <a:prstGeom prst="rect">
              <a:avLst/>
            </a:prstGeom>
            <a:noFill/>
          </p:spPr>
          <p:txBody>
            <a:bodyPr wrap="square" rtlCol="0">
              <a:spAutoFit/>
            </a:bodyPr>
            <a:lstStyle/>
            <a:p>
              <a:pPr fontAlgn="auto">
                <a:spcBef>
                  <a:spcPts val="0"/>
                </a:spcBef>
                <a:spcAft>
                  <a:spcPts val="0"/>
                </a:spcAft>
              </a:pPr>
              <a:r>
                <a:rPr lang="es-ES_tradnl" sz="2000" dirty="0" smtClean="0">
                  <a:solidFill>
                    <a:srgbClr val="000000"/>
                  </a:solidFill>
                  <a:latin typeface="Times New Roman"/>
                </a:rPr>
                <a:t>N</a:t>
              </a:r>
            </a:p>
          </p:txBody>
        </p:sp>
      </p:grpSp>
      <p:sp>
        <p:nvSpPr>
          <p:cNvPr id="69" name="68 CuadroTexto"/>
          <p:cNvSpPr txBox="1"/>
          <p:nvPr/>
        </p:nvSpPr>
        <p:spPr>
          <a:xfrm>
            <a:off x="0" y="6504057"/>
            <a:ext cx="9144000" cy="35394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Cuando la luz pasa de un medio de mayor índice a otro de menor índice se aleja de la normal N</a:t>
            </a:r>
          </a:p>
        </p:txBody>
      </p:sp>
      <p:sp>
        <p:nvSpPr>
          <p:cNvPr id="49" name="48 CuadroTexto"/>
          <p:cNvSpPr txBox="1"/>
          <p:nvPr/>
        </p:nvSpPr>
        <p:spPr>
          <a:xfrm>
            <a:off x="4963886" y="4322619"/>
            <a:ext cx="1911927" cy="461665"/>
          </a:xfrm>
          <a:prstGeom prst="rect">
            <a:avLst/>
          </a:prstGeom>
          <a:noFill/>
        </p:spPr>
        <p:txBody>
          <a:bodyPr wrap="square" rtlCol="0">
            <a:spAutoFit/>
          </a:bodyPr>
          <a:lstStyle/>
          <a:p>
            <a:r>
              <a:rPr lang="es-ES_tradnl" b="1" dirty="0" smtClean="0">
                <a:latin typeface="Calibri" pitchFamily="34" charset="0"/>
                <a:cs typeface="Calibri" pitchFamily="34" charset="0"/>
              </a:rPr>
              <a:t>Ley de </a:t>
            </a:r>
            <a:r>
              <a:rPr lang="es-ES_tradnl" b="1" dirty="0" err="1" smtClean="0">
                <a:latin typeface="Calibri" pitchFamily="34" charset="0"/>
                <a:cs typeface="Calibri" pitchFamily="34" charset="0"/>
              </a:rPr>
              <a:t>Snell</a:t>
            </a:r>
            <a:endParaRPr lang="es-ES_tradnl" b="1" dirty="0">
              <a:latin typeface="Calibri" pitchFamily="34" charset="0"/>
              <a:cs typeface="Calibri" pitchFamily="34" charset="0"/>
            </a:endParaRPr>
          </a:p>
        </p:txBody>
      </p:sp>
      <p:sp>
        <p:nvSpPr>
          <p:cNvPr id="50" name="Text Box 5"/>
          <p:cNvSpPr txBox="1">
            <a:spLocks noChangeArrowheads="1"/>
          </p:cNvSpPr>
          <p:nvPr/>
        </p:nvSpPr>
        <p:spPr bwMode="auto">
          <a:xfrm>
            <a:off x="0" y="0"/>
            <a:ext cx="9144000" cy="400110"/>
          </a:xfrm>
          <a:prstGeom prst="rect">
            <a:avLst/>
          </a:prstGeom>
          <a:solidFill>
            <a:srgbClr val="000099"/>
          </a:solidFill>
          <a:ln w="9525">
            <a:noFill/>
            <a:miter lim="800000"/>
            <a:headEnd/>
            <a:tailEnd/>
          </a:ln>
        </p:spPr>
        <p:txBody>
          <a:bodyPr>
            <a:spAutoFit/>
          </a:bodyPr>
          <a:lstStyle/>
          <a:p>
            <a:pPr algn="ctr">
              <a:spcBef>
                <a:spcPct val="50000"/>
              </a:spcBef>
            </a:pPr>
            <a:r>
              <a:rPr lang="es-ES" sz="2000" b="1" dirty="0" smtClean="0">
                <a:solidFill>
                  <a:schemeClr val="bg1"/>
                </a:solidFill>
              </a:rPr>
              <a:t>Primer caso: objeto en el medio de mayor índice de refracción</a:t>
            </a:r>
            <a:endParaRPr lang="es-ES" sz="2000" b="1" dirty="0">
              <a:solidFill>
                <a:schemeClr val="bg1"/>
              </a:solidFill>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499"/>
                                          </p:stCondLst>
                                        </p:cTn>
                                        <p:tgtEl>
                                          <p:spTgt spid="12290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4"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down)">
                                      <p:cBhvr>
                                        <p:cTn id="15" dur="2000"/>
                                        <p:tgtEl>
                                          <p:spTgt spid="3"/>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par>
                          <p:cTn id="19" fill="hold">
                            <p:stCondLst>
                              <p:cond delay="2000"/>
                            </p:stCondLst>
                            <p:childTnLst>
                              <p:par>
                                <p:cTn id="20" presetID="1" presetClass="entr" presetSubtype="0" fill="hold" nodeType="after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nodeType="clickEffect">
                                  <p:stCondLst>
                                    <p:cond delay="0"/>
                                  </p:stCondLst>
                                  <p:childTnLst>
                                    <p:set>
                                      <p:cBhvr>
                                        <p:cTn id="25" dur="1" fill="hold">
                                          <p:stCondLst>
                                            <p:cond delay="0"/>
                                          </p:stCondLst>
                                        </p:cTn>
                                        <p:tgtEl>
                                          <p:spTgt spid="5"/>
                                        </p:tgtEl>
                                        <p:attrNameLst>
                                          <p:attrName>style.visibility</p:attrName>
                                        </p:attrNameLst>
                                      </p:cBhvr>
                                      <p:to>
                                        <p:strVal val="visible"/>
                                      </p:to>
                                    </p:set>
                                    <p:animEffect transition="in" filter="wipe(down)">
                                      <p:cBhvr>
                                        <p:cTn id="26" dur="2000"/>
                                        <p:tgtEl>
                                          <p:spTgt spid="5"/>
                                        </p:tgtEl>
                                      </p:cBhvr>
                                    </p:animEffect>
                                  </p:childTnLst>
                                </p:cTn>
                              </p:par>
                            </p:childTnLst>
                          </p:cTn>
                        </p:par>
                        <p:par>
                          <p:cTn id="27" fill="hold">
                            <p:stCondLst>
                              <p:cond delay="2000"/>
                            </p:stCondLst>
                            <p:childTnLst>
                              <p:par>
                                <p:cTn id="28" presetID="1" presetClass="entr" presetSubtype="0" fill="hold" nodeType="afterEffect">
                                  <p:stCondLst>
                                    <p:cond delay="0"/>
                                  </p:stCondLst>
                                  <p:childTnLst>
                                    <p:set>
                                      <p:cBhvr>
                                        <p:cTn id="29" dur="1" fill="hold">
                                          <p:stCondLst>
                                            <p:cond delay="0"/>
                                          </p:stCondLst>
                                        </p:cTn>
                                        <p:tgtEl>
                                          <p:spTgt spid="4"/>
                                        </p:tgtEl>
                                        <p:attrNameLst>
                                          <p:attrName>style.visibility</p:attrName>
                                        </p:attrNameLst>
                                      </p:cBhvr>
                                      <p:to>
                                        <p:strVal val="visible"/>
                                      </p:to>
                                    </p:set>
                                  </p:childTnLst>
                                </p:cTn>
                              </p:par>
                            </p:childTnLst>
                          </p:cTn>
                        </p:par>
                        <p:par>
                          <p:cTn id="30" fill="hold">
                            <p:stCondLst>
                              <p:cond delay="2000"/>
                            </p:stCondLst>
                            <p:childTnLst>
                              <p:par>
                                <p:cTn id="31" presetID="1" presetClass="entr" presetSubtype="0" fill="hold" nodeType="afterEffect">
                                  <p:stCondLst>
                                    <p:cond delay="0"/>
                                  </p:stCondLst>
                                  <p:childTnLst>
                                    <p:set>
                                      <p:cBhvr>
                                        <p:cTn id="32" dur="1" fill="hold">
                                          <p:stCondLst>
                                            <p:cond delay="0"/>
                                          </p:stCondLst>
                                        </p:cTn>
                                        <p:tgtEl>
                                          <p:spTgt spid="15"/>
                                        </p:tgtEl>
                                        <p:attrNameLst>
                                          <p:attrName>style.visibility</p:attrName>
                                        </p:attrNameLst>
                                      </p:cBhvr>
                                      <p:to>
                                        <p:strVal val="visible"/>
                                      </p:to>
                                    </p:set>
                                  </p:childTnLst>
                                </p:cTn>
                              </p:par>
                            </p:childTnLst>
                          </p:cTn>
                        </p:par>
                        <p:par>
                          <p:cTn id="33" fill="hold">
                            <p:stCondLst>
                              <p:cond delay="2000"/>
                            </p:stCondLst>
                            <p:childTnLst>
                              <p:par>
                                <p:cTn id="34" presetID="1" presetClass="entr" presetSubtype="0" fill="hold" nodeType="afterEffect">
                                  <p:stCondLst>
                                    <p:cond delay="0"/>
                                  </p:stCondLst>
                                  <p:childTnLst>
                                    <p:set>
                                      <p:cBhvr>
                                        <p:cTn id="35" dur="1" fill="hold">
                                          <p:stCondLst>
                                            <p:cond delay="0"/>
                                          </p:stCondLst>
                                        </p:cTn>
                                        <p:tgtEl>
                                          <p:spTgt spid="8"/>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nodeType="clickEffect">
                                  <p:stCondLst>
                                    <p:cond delay="0"/>
                                  </p:stCondLst>
                                  <p:childTnLst>
                                    <p:set>
                                      <p:cBhvr>
                                        <p:cTn id="39" dur="1" fill="hold">
                                          <p:stCondLst>
                                            <p:cond delay="0"/>
                                          </p:stCondLst>
                                        </p:cTn>
                                        <p:tgtEl>
                                          <p:spTgt spid="7"/>
                                        </p:tgtEl>
                                        <p:attrNameLst>
                                          <p:attrName>style.visibility</p:attrName>
                                        </p:attrNameLst>
                                      </p:cBhvr>
                                      <p:to>
                                        <p:strVal val="visible"/>
                                      </p:to>
                                    </p:set>
                                    <p:animEffect transition="in" filter="wipe(down)">
                                      <p:cBhvr>
                                        <p:cTn id="40" dur="2000"/>
                                        <p:tgtEl>
                                          <p:spTgt spid="7"/>
                                        </p:tgtEl>
                                      </p:cBhvr>
                                    </p:animEffect>
                                  </p:childTnLst>
                                </p:cTn>
                              </p:par>
                            </p:childTnLst>
                          </p:cTn>
                        </p:par>
                        <p:par>
                          <p:cTn id="41" fill="hold">
                            <p:stCondLst>
                              <p:cond delay="2000"/>
                            </p:stCondLst>
                            <p:childTnLst>
                              <p:par>
                                <p:cTn id="42" presetID="1" presetClass="entr" presetSubtype="0" fill="hold" nodeType="afterEffect">
                                  <p:stCondLst>
                                    <p:cond delay="0"/>
                                  </p:stCondLst>
                                  <p:childTnLst>
                                    <p:set>
                                      <p:cBhvr>
                                        <p:cTn id="43" dur="1" fill="hold">
                                          <p:stCondLst>
                                            <p:cond delay="0"/>
                                          </p:stCondLst>
                                        </p:cTn>
                                        <p:tgtEl>
                                          <p:spTgt spid="6"/>
                                        </p:tgtEl>
                                        <p:attrNameLst>
                                          <p:attrName>style.visibility</p:attrName>
                                        </p:attrNameLst>
                                      </p:cBhvr>
                                      <p:to>
                                        <p:strVal val="visible"/>
                                      </p:to>
                                    </p:set>
                                  </p:childTnLst>
                                </p:cTn>
                              </p:par>
                            </p:childTnLst>
                          </p:cTn>
                        </p:par>
                        <p:par>
                          <p:cTn id="44" fill="hold">
                            <p:stCondLst>
                              <p:cond delay="2000"/>
                            </p:stCondLst>
                            <p:childTnLst>
                              <p:par>
                                <p:cTn id="45" presetID="1" presetClass="entr" presetSubtype="0" fill="hold" nodeType="afterEffect">
                                  <p:stCondLst>
                                    <p:cond delay="0"/>
                                  </p:stCondLst>
                                  <p:childTnLst>
                                    <p:set>
                                      <p:cBhvr>
                                        <p:cTn id="46" dur="1" fill="hold">
                                          <p:stCondLst>
                                            <p:cond delay="0"/>
                                          </p:stCondLst>
                                        </p:cTn>
                                        <p:tgtEl>
                                          <p:spTgt spid="16"/>
                                        </p:tgtEl>
                                        <p:attrNameLst>
                                          <p:attrName>style.visibility</p:attrName>
                                        </p:attrNameLst>
                                      </p:cBhvr>
                                      <p:to>
                                        <p:strVal val="visible"/>
                                      </p:to>
                                    </p:set>
                                  </p:childTnLst>
                                </p:cTn>
                              </p:par>
                              <p:par>
                                <p:cTn id="47" presetID="1" presetClass="entr" presetSubtype="0" fill="hold" nodeType="withEffect">
                                  <p:stCondLst>
                                    <p:cond delay="0"/>
                                  </p:stCondLst>
                                  <p:childTnLst>
                                    <p:set>
                                      <p:cBhvr>
                                        <p:cTn id="48" dur="1" fill="hold">
                                          <p:stCondLst>
                                            <p:cond delay="0"/>
                                          </p:stCondLst>
                                        </p:cTn>
                                        <p:tgtEl>
                                          <p:spTgt spid="122941"/>
                                        </p:tgtEl>
                                        <p:attrNameLst>
                                          <p:attrName>style.visibility</p:attrName>
                                        </p:attrNameLst>
                                      </p:cBhvr>
                                      <p:to>
                                        <p:strVal val="visible"/>
                                      </p:to>
                                    </p:set>
                                  </p:childTnLst>
                                </p:cTn>
                              </p:par>
                            </p:childTnLst>
                          </p:cTn>
                        </p:par>
                        <p:par>
                          <p:cTn id="49" fill="hold">
                            <p:stCondLst>
                              <p:cond delay="2000"/>
                            </p:stCondLst>
                            <p:childTnLst>
                              <p:par>
                                <p:cTn id="50" presetID="1" presetClass="entr" presetSubtype="0" fill="hold" nodeType="afterEffect">
                                  <p:stCondLst>
                                    <p:cond delay="0"/>
                                  </p:stCondLst>
                                  <p:childTnLst>
                                    <p:set>
                                      <p:cBhvr>
                                        <p:cTn id="51" dur="1" fill="hold">
                                          <p:stCondLst>
                                            <p:cond delay="0"/>
                                          </p:stCondLst>
                                        </p:cTn>
                                        <p:tgtEl>
                                          <p:spTgt spid="12"/>
                                        </p:tgtEl>
                                        <p:attrNameLst>
                                          <p:attrName>style.visibility</p:attrName>
                                        </p:attrNameLst>
                                      </p:cBhvr>
                                      <p:to>
                                        <p:strVal val="visible"/>
                                      </p:to>
                                    </p:set>
                                  </p:childTnLst>
                                </p:cTn>
                              </p:par>
                            </p:childTnLst>
                          </p:cTn>
                        </p:par>
                        <p:par>
                          <p:cTn id="52" fill="hold">
                            <p:stCondLst>
                              <p:cond delay="2000"/>
                            </p:stCondLst>
                            <p:childTnLst>
                              <p:par>
                                <p:cTn id="53" presetID="1" presetClass="entr" presetSubtype="0" fill="hold" grpId="0" nodeType="afterEffect">
                                  <p:stCondLst>
                                    <p:cond delay="0"/>
                                  </p:stCondLst>
                                  <p:childTnLst>
                                    <p:set>
                                      <p:cBhvr>
                                        <p:cTn id="54" dur="1" fill="hold">
                                          <p:stCondLst>
                                            <p:cond delay="0"/>
                                          </p:stCondLst>
                                        </p:cTn>
                                        <p:tgtEl>
                                          <p:spTgt spid="49"/>
                                        </p:tgtEl>
                                        <p:attrNameLst>
                                          <p:attrName>style.visibility</p:attrName>
                                        </p:attrNameLst>
                                      </p:cBhvr>
                                      <p:to>
                                        <p:strVal val="visible"/>
                                      </p:to>
                                    </p:set>
                                  </p:childTnLst>
                                </p:cTn>
                              </p:par>
                            </p:childTnLst>
                          </p:cTn>
                        </p:par>
                        <p:par>
                          <p:cTn id="55" fill="hold">
                            <p:stCondLst>
                              <p:cond delay="2000"/>
                            </p:stCondLst>
                            <p:childTnLst>
                              <p:par>
                                <p:cTn id="56" presetID="1" presetClass="entr" presetSubtype="0" fill="hold" grpId="0" nodeType="afterEffect">
                                  <p:stCondLst>
                                    <p:cond delay="0"/>
                                  </p:stCondLst>
                                  <p:childTnLst>
                                    <p:set>
                                      <p:cBhvr>
                                        <p:cTn id="57"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08" grpId="0" animBg="1"/>
      <p:bldP spid="69" grpId="0" animBg="1"/>
      <p:bldP spid="49" grpId="0"/>
    </p:bldLst>
  </p:timing>
</p:sld>
</file>

<file path=ppt/slides/slide250.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41" name="40 Rectángulo"/>
          <p:cNvSpPr/>
          <p:nvPr/>
        </p:nvSpPr>
        <p:spPr>
          <a:xfrm>
            <a:off x="457200" y="1419225"/>
            <a:ext cx="8216900" cy="40544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51939" name="Rectangle 2"/>
          <p:cNvSpPr>
            <a:spLocks noChangeArrowheads="1"/>
          </p:cNvSpPr>
          <p:nvPr/>
        </p:nvSpPr>
        <p:spPr bwMode="auto">
          <a:xfrm>
            <a:off x="0" y="0"/>
            <a:ext cx="9144000" cy="554038"/>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ESPEJOS ESFÉRICOS: CÓNCAVOS</a:t>
            </a:r>
          </a:p>
        </p:txBody>
      </p:sp>
      <p:sp>
        <p:nvSpPr>
          <p:cNvPr id="663555" name="Line 3"/>
          <p:cNvSpPr>
            <a:spLocks noChangeShapeType="1"/>
          </p:cNvSpPr>
          <p:nvPr/>
        </p:nvSpPr>
        <p:spPr bwMode="auto">
          <a:xfrm>
            <a:off x="4618038" y="2849563"/>
            <a:ext cx="1241425"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3556" name="Line 4"/>
          <p:cNvSpPr>
            <a:spLocks noChangeShapeType="1"/>
          </p:cNvSpPr>
          <p:nvPr/>
        </p:nvSpPr>
        <p:spPr bwMode="auto">
          <a:xfrm flipH="1">
            <a:off x="1803400" y="2843213"/>
            <a:ext cx="4067175" cy="14922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3557" name="Line 5"/>
          <p:cNvSpPr>
            <a:spLocks noChangeShapeType="1"/>
          </p:cNvSpPr>
          <p:nvPr/>
        </p:nvSpPr>
        <p:spPr bwMode="auto">
          <a:xfrm flipV="1">
            <a:off x="4616450" y="1973263"/>
            <a:ext cx="993775" cy="89535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551943" name="Text Box 6"/>
          <p:cNvSpPr txBox="1">
            <a:spLocks noChangeArrowheads="1"/>
          </p:cNvSpPr>
          <p:nvPr/>
        </p:nvSpPr>
        <p:spPr bwMode="auto">
          <a:xfrm>
            <a:off x="463139" y="774700"/>
            <a:ext cx="8205848" cy="366713"/>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b="1">
                <a:solidFill>
                  <a:srgbClr val="FF66CC"/>
                </a:solidFill>
                <a:latin typeface="Arial" charset="0"/>
              </a:rPr>
              <a:t>4. Objeto entre el foco y el espejo.</a:t>
            </a:r>
          </a:p>
        </p:txBody>
      </p:sp>
      <p:sp>
        <p:nvSpPr>
          <p:cNvPr id="663559" name="Text Box 7"/>
          <p:cNvSpPr txBox="1">
            <a:spLocks noChangeArrowheads="1"/>
          </p:cNvSpPr>
          <p:nvPr/>
        </p:nvSpPr>
        <p:spPr bwMode="auto">
          <a:xfrm>
            <a:off x="8054975" y="1554163"/>
            <a:ext cx="495300" cy="366712"/>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r>
              <a:rPr lang="es-ES" sz="1800">
                <a:solidFill>
                  <a:srgbClr val="000000"/>
                </a:solidFill>
                <a:latin typeface="Arial" charset="0"/>
                <a:cs typeface="Arial" charset="0"/>
              </a:rPr>
              <a:t>′</a:t>
            </a:r>
          </a:p>
        </p:txBody>
      </p:sp>
      <p:sp>
        <p:nvSpPr>
          <p:cNvPr id="663560" name="Text Box 8"/>
          <p:cNvSpPr txBox="1">
            <a:spLocks noChangeArrowheads="1"/>
          </p:cNvSpPr>
          <p:nvPr/>
        </p:nvSpPr>
        <p:spPr bwMode="auto">
          <a:xfrm>
            <a:off x="4437063" y="2460625"/>
            <a:ext cx="495300"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p>
        </p:txBody>
      </p:sp>
      <p:sp>
        <p:nvSpPr>
          <p:cNvPr id="551946" name="Oval 9"/>
          <p:cNvSpPr>
            <a:spLocks noChangeArrowheads="1"/>
          </p:cNvSpPr>
          <p:nvPr/>
        </p:nvSpPr>
        <p:spPr bwMode="auto">
          <a:xfrm>
            <a:off x="1614488" y="3543300"/>
            <a:ext cx="95250" cy="952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1947" name="Line 11"/>
          <p:cNvSpPr>
            <a:spLocks noChangeShapeType="1"/>
          </p:cNvSpPr>
          <p:nvPr/>
        </p:nvSpPr>
        <p:spPr bwMode="auto">
          <a:xfrm>
            <a:off x="1443038" y="3602038"/>
            <a:ext cx="7002462"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51948" name="Oval 12"/>
          <p:cNvSpPr>
            <a:spLocks noChangeArrowheads="1"/>
          </p:cNvSpPr>
          <p:nvPr/>
        </p:nvSpPr>
        <p:spPr bwMode="auto">
          <a:xfrm>
            <a:off x="3775075" y="3543300"/>
            <a:ext cx="95250" cy="952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1949" name="Text Box 13"/>
          <p:cNvSpPr txBox="1">
            <a:spLocks noChangeArrowheads="1"/>
          </p:cNvSpPr>
          <p:nvPr/>
        </p:nvSpPr>
        <p:spPr bwMode="auto">
          <a:xfrm>
            <a:off x="1476375" y="3665538"/>
            <a:ext cx="3810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sp>
        <p:nvSpPr>
          <p:cNvPr id="551950" name="Text Box 14"/>
          <p:cNvSpPr txBox="1">
            <a:spLocks noChangeArrowheads="1"/>
          </p:cNvSpPr>
          <p:nvPr/>
        </p:nvSpPr>
        <p:spPr bwMode="auto">
          <a:xfrm>
            <a:off x="3641725" y="3665538"/>
            <a:ext cx="3810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sp>
        <p:nvSpPr>
          <p:cNvPr id="663567" name="Text Box 15"/>
          <p:cNvSpPr txBox="1">
            <a:spLocks noChangeArrowheads="1"/>
          </p:cNvSpPr>
          <p:nvPr/>
        </p:nvSpPr>
        <p:spPr bwMode="auto">
          <a:xfrm>
            <a:off x="493713" y="5786438"/>
            <a:ext cx="8156575" cy="369887"/>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La imagen es virtual, mayor y derecha respecto del objeto.</a:t>
            </a:r>
          </a:p>
        </p:txBody>
      </p:sp>
      <p:sp>
        <p:nvSpPr>
          <p:cNvPr id="663568" name="Line 16"/>
          <p:cNvSpPr>
            <a:spLocks noChangeShapeType="1"/>
          </p:cNvSpPr>
          <p:nvPr/>
        </p:nvSpPr>
        <p:spPr bwMode="auto">
          <a:xfrm flipV="1">
            <a:off x="3844925" y="2846388"/>
            <a:ext cx="793750" cy="714375"/>
          </a:xfrm>
          <a:prstGeom prst="line">
            <a:avLst/>
          </a:prstGeom>
          <a:noFill/>
          <a:ln w="19050">
            <a:solidFill>
              <a:schemeClr val="accent2"/>
            </a:solidFill>
            <a:prstDash val="dash"/>
            <a:round/>
            <a:headEnd/>
            <a:tailEnd/>
          </a:ln>
        </p:spPr>
        <p:txBody>
          <a:bodyPr/>
          <a:lstStyle/>
          <a:p>
            <a:endParaRPr lang="es-ES_tradnl">
              <a:solidFill>
                <a:srgbClr val="000000"/>
              </a:solidFill>
            </a:endParaRPr>
          </a:p>
        </p:txBody>
      </p:sp>
      <p:sp>
        <p:nvSpPr>
          <p:cNvPr id="663569" name="Line 17"/>
          <p:cNvSpPr>
            <a:spLocks noChangeShapeType="1"/>
          </p:cNvSpPr>
          <p:nvPr/>
        </p:nvSpPr>
        <p:spPr bwMode="auto">
          <a:xfrm>
            <a:off x="1989138" y="1966913"/>
            <a:ext cx="3616325"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3570" name="Line 18"/>
          <p:cNvSpPr>
            <a:spLocks noChangeShapeType="1"/>
          </p:cNvSpPr>
          <p:nvPr/>
        </p:nvSpPr>
        <p:spPr bwMode="auto">
          <a:xfrm flipH="1">
            <a:off x="5875338" y="1974850"/>
            <a:ext cx="2366962" cy="868363"/>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663571" name="Line 19"/>
          <p:cNvSpPr>
            <a:spLocks noChangeShapeType="1"/>
          </p:cNvSpPr>
          <p:nvPr/>
        </p:nvSpPr>
        <p:spPr bwMode="auto">
          <a:xfrm>
            <a:off x="5637213" y="1966913"/>
            <a:ext cx="2579687" cy="0"/>
          </a:xfrm>
          <a:prstGeom prst="line">
            <a:avLst/>
          </a:prstGeom>
          <a:noFill/>
          <a:ln w="19050">
            <a:solidFill>
              <a:schemeClr val="accent2"/>
            </a:solidFill>
            <a:prstDash val="dash"/>
            <a:round/>
            <a:headEnd/>
            <a:tailEnd/>
          </a:ln>
        </p:spPr>
        <p:txBody>
          <a:bodyPr/>
          <a:lstStyle/>
          <a:p>
            <a:endParaRPr lang="es-ES_tradnl">
              <a:solidFill>
                <a:srgbClr val="000000"/>
              </a:solidFill>
            </a:endParaRPr>
          </a:p>
        </p:txBody>
      </p:sp>
      <p:grpSp>
        <p:nvGrpSpPr>
          <p:cNvPr id="2" name="Group 20"/>
          <p:cNvGrpSpPr>
            <a:grpSpLocks/>
          </p:cNvGrpSpPr>
          <p:nvPr/>
        </p:nvGrpSpPr>
        <p:grpSpPr bwMode="auto">
          <a:xfrm>
            <a:off x="7805738" y="1943100"/>
            <a:ext cx="709612" cy="1655763"/>
            <a:chOff x="4917" y="1080"/>
            <a:chExt cx="447" cy="1043"/>
          </a:xfrm>
        </p:grpSpPr>
        <p:sp>
          <p:nvSpPr>
            <p:cNvPr id="551975" name="Text Box 21"/>
            <p:cNvSpPr txBox="1">
              <a:spLocks noChangeArrowheads="1"/>
            </p:cNvSpPr>
            <p:nvPr/>
          </p:nvSpPr>
          <p:spPr bwMode="auto">
            <a:xfrm>
              <a:off x="4917" y="1472"/>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r>
                <a:rPr lang="es-ES" sz="1800" b="1">
                  <a:solidFill>
                    <a:srgbClr val="009900"/>
                  </a:solidFill>
                  <a:latin typeface="Arial" charset="0"/>
                  <a:cs typeface="Arial" charset="0"/>
                </a:rPr>
                <a:t>′</a:t>
              </a:r>
            </a:p>
          </p:txBody>
        </p:sp>
        <p:sp>
          <p:nvSpPr>
            <p:cNvPr id="551976" name="Line 22"/>
            <p:cNvSpPr>
              <a:spLocks noChangeShapeType="1"/>
            </p:cNvSpPr>
            <p:nvPr/>
          </p:nvSpPr>
          <p:spPr bwMode="auto">
            <a:xfrm flipV="1">
              <a:off x="5178" y="1080"/>
              <a:ext cx="0" cy="1043"/>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grpSp>
      <p:grpSp>
        <p:nvGrpSpPr>
          <p:cNvPr id="3" name="Group 23"/>
          <p:cNvGrpSpPr>
            <a:grpSpLocks/>
          </p:cNvGrpSpPr>
          <p:nvPr/>
        </p:nvGrpSpPr>
        <p:grpSpPr bwMode="auto">
          <a:xfrm>
            <a:off x="4616450" y="2830513"/>
            <a:ext cx="771525" cy="774700"/>
            <a:chOff x="2908" y="1639"/>
            <a:chExt cx="486" cy="488"/>
          </a:xfrm>
        </p:grpSpPr>
        <p:sp>
          <p:nvSpPr>
            <p:cNvPr id="551973" name="Line 24"/>
            <p:cNvSpPr>
              <a:spLocks noChangeShapeType="1"/>
            </p:cNvSpPr>
            <p:nvPr/>
          </p:nvSpPr>
          <p:spPr bwMode="auto">
            <a:xfrm flipV="1">
              <a:off x="2908" y="1651"/>
              <a:ext cx="0" cy="476"/>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51974" name="Text Box 25"/>
            <p:cNvSpPr txBox="1">
              <a:spLocks noChangeArrowheads="1"/>
            </p:cNvSpPr>
            <p:nvPr/>
          </p:nvSpPr>
          <p:spPr bwMode="auto">
            <a:xfrm>
              <a:off x="2947" y="1639"/>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endParaRPr lang="es-ES" sz="1800" b="1">
                <a:solidFill>
                  <a:srgbClr val="009900"/>
                </a:solidFill>
                <a:latin typeface="Arial" charset="0"/>
                <a:cs typeface="Arial" charset="0"/>
              </a:endParaRPr>
            </a:p>
          </p:txBody>
        </p:sp>
      </p:grpSp>
      <p:sp>
        <p:nvSpPr>
          <p:cNvPr id="663584" name="Freeform 32"/>
          <p:cNvSpPr>
            <a:spLocks/>
          </p:cNvSpPr>
          <p:nvPr/>
        </p:nvSpPr>
        <p:spPr bwMode="auto">
          <a:xfrm>
            <a:off x="5176838" y="27543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3585" name="Freeform 33"/>
          <p:cNvSpPr>
            <a:spLocks/>
          </p:cNvSpPr>
          <p:nvPr/>
        </p:nvSpPr>
        <p:spPr bwMode="auto">
          <a:xfrm rot="20565513" flipH="1">
            <a:off x="2814638" y="383857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3586" name="Freeform 34"/>
          <p:cNvSpPr>
            <a:spLocks/>
          </p:cNvSpPr>
          <p:nvPr/>
        </p:nvSpPr>
        <p:spPr bwMode="auto">
          <a:xfrm flipH="1">
            <a:off x="3889375" y="187007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3587" name="Freeform 35"/>
          <p:cNvSpPr>
            <a:spLocks/>
          </p:cNvSpPr>
          <p:nvPr/>
        </p:nvSpPr>
        <p:spPr bwMode="auto">
          <a:xfrm rot="-2620067">
            <a:off x="4987925" y="2351088"/>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3588" name="Text Box 36"/>
          <p:cNvSpPr txBox="1">
            <a:spLocks noChangeArrowheads="1"/>
          </p:cNvSpPr>
          <p:nvPr/>
        </p:nvSpPr>
        <p:spPr bwMode="auto">
          <a:xfrm>
            <a:off x="469900" y="5784850"/>
            <a:ext cx="8193088" cy="369888"/>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Al observador </a:t>
            </a:r>
            <a:r>
              <a:rPr lang="es-ES" sz="1800" b="1" i="1">
                <a:solidFill>
                  <a:srgbClr val="000000"/>
                </a:solidFill>
                <a:latin typeface="Arial" charset="0"/>
              </a:rPr>
              <a:t>le parece</a:t>
            </a:r>
            <a:r>
              <a:rPr lang="es-ES" sz="1800" b="1">
                <a:solidFill>
                  <a:srgbClr val="000000"/>
                </a:solidFill>
                <a:latin typeface="Arial" charset="0"/>
              </a:rPr>
              <a:t> que los rayos proceden del punto imagen P</a:t>
            </a:r>
            <a:r>
              <a:rPr lang="es-ES" sz="1800" b="1">
                <a:solidFill>
                  <a:srgbClr val="000000"/>
                </a:solidFill>
                <a:latin typeface="Arial" charset="0"/>
                <a:cs typeface="Arial" charset="0"/>
              </a:rPr>
              <a:t>′.</a:t>
            </a:r>
            <a:endParaRPr lang="es-ES" sz="1800" b="1">
              <a:solidFill>
                <a:srgbClr val="000000"/>
              </a:solidFill>
              <a:latin typeface="Arial" charset="0"/>
            </a:endParaRPr>
          </a:p>
        </p:txBody>
      </p:sp>
      <p:sp>
        <p:nvSpPr>
          <p:cNvPr id="663589" name="Oval 37"/>
          <p:cNvSpPr>
            <a:spLocks noChangeArrowheads="1"/>
          </p:cNvSpPr>
          <p:nvPr/>
        </p:nvSpPr>
        <p:spPr bwMode="auto">
          <a:xfrm>
            <a:off x="8166100" y="1928813"/>
            <a:ext cx="95250" cy="95250"/>
          </a:xfrm>
          <a:prstGeom prst="ellipse">
            <a:avLst/>
          </a:prstGeom>
          <a:solidFill>
            <a:srgbClr val="669900"/>
          </a:solidFill>
          <a:ln w="9525">
            <a:noFill/>
            <a:round/>
            <a:headEnd/>
            <a:tailEnd/>
          </a:ln>
        </p:spPr>
        <p:txBody>
          <a:bodyPr wrap="none" anchor="ctr"/>
          <a:lstStyle/>
          <a:p>
            <a:endParaRPr lang="es-ES_tradnl">
              <a:solidFill>
                <a:srgbClr val="000000"/>
              </a:solidFill>
            </a:endParaRPr>
          </a:p>
        </p:txBody>
      </p:sp>
      <p:grpSp>
        <p:nvGrpSpPr>
          <p:cNvPr id="4" name="53 Grupo"/>
          <p:cNvGrpSpPr>
            <a:grpSpLocks/>
          </p:cNvGrpSpPr>
          <p:nvPr/>
        </p:nvGrpSpPr>
        <p:grpSpPr bwMode="auto">
          <a:xfrm rot="-845680">
            <a:off x="490538" y="2132013"/>
            <a:ext cx="1138237" cy="2320925"/>
            <a:chOff x="3737929" y="55503"/>
            <a:chExt cx="684212" cy="1397000"/>
          </a:xfrm>
        </p:grpSpPr>
        <p:sp>
          <p:nvSpPr>
            <p:cNvPr id="39" name="38 Forma libre"/>
            <p:cNvSpPr/>
            <p:nvPr/>
          </p:nvSpPr>
          <p:spPr>
            <a:xfrm>
              <a:off x="3852676" y="300214"/>
              <a:ext cx="408428" cy="907763"/>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5" name="Group 2"/>
            <p:cNvGrpSpPr>
              <a:grpSpLocks/>
            </p:cNvGrpSpPr>
            <p:nvPr/>
          </p:nvGrpSpPr>
          <p:grpSpPr bwMode="auto">
            <a:xfrm rot="713450">
              <a:off x="3737931" y="55503"/>
              <a:ext cx="684212" cy="1397000"/>
              <a:chOff x="1588" y="1253"/>
              <a:chExt cx="734" cy="1499"/>
            </a:xfrm>
          </p:grpSpPr>
          <p:sp>
            <p:nvSpPr>
              <p:cNvPr id="551968"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sp>
            <p:nvSpPr>
              <p:cNvPr id="551969"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endParaRPr>
              </a:p>
            </p:txBody>
          </p:sp>
          <p:sp>
            <p:nvSpPr>
              <p:cNvPr id="551970"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551971"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551972"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grpSp>
      </p:grpSp>
      <p:sp>
        <p:nvSpPr>
          <p:cNvPr id="551965" name="Arc 18"/>
          <p:cNvSpPr>
            <a:spLocks/>
          </p:cNvSpPr>
          <p:nvPr/>
        </p:nvSpPr>
        <p:spPr bwMode="auto">
          <a:xfrm rot="2893421">
            <a:off x="3334544" y="1880394"/>
            <a:ext cx="3246437" cy="3070225"/>
          </a:xfrm>
          <a:custGeom>
            <a:avLst/>
            <a:gdLst>
              <a:gd name="T0" fmla="*/ 0 w 21135"/>
              <a:gd name="T1" fmla="*/ 0 h 21134"/>
              <a:gd name="T2" fmla="*/ 0 w 21135"/>
              <a:gd name="T3" fmla="*/ 0 h 21134"/>
              <a:gd name="T4" fmla="*/ 0 w 21135"/>
              <a:gd name="T5" fmla="*/ 0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6356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663555"/>
                                        </p:tgtEl>
                                        <p:attrNameLst>
                                          <p:attrName>style.visibility</p:attrName>
                                        </p:attrNameLst>
                                      </p:cBhvr>
                                      <p:to>
                                        <p:strVal val="visible"/>
                                      </p:to>
                                    </p:set>
                                    <p:animEffect transition="in" filter="wipe(left)">
                                      <p:cBhvr>
                                        <p:cTn id="15" dur="2000"/>
                                        <p:tgtEl>
                                          <p:spTgt spid="663555"/>
                                        </p:tgtEl>
                                      </p:cBhvr>
                                    </p:animEffect>
                                  </p:childTnLst>
                                </p:cTn>
                              </p:par>
                            </p:childTnLst>
                          </p:cTn>
                        </p:par>
                        <p:par>
                          <p:cTn id="16" fill="hold">
                            <p:stCondLst>
                              <p:cond delay="2000"/>
                            </p:stCondLst>
                            <p:childTnLst>
                              <p:par>
                                <p:cTn id="17" presetID="22" presetClass="entr" presetSubtype="2" fill="hold" grpId="0" nodeType="afterEffect">
                                  <p:stCondLst>
                                    <p:cond delay="0"/>
                                  </p:stCondLst>
                                  <p:childTnLst>
                                    <p:set>
                                      <p:cBhvr>
                                        <p:cTn id="18" dur="1" fill="hold">
                                          <p:stCondLst>
                                            <p:cond delay="0"/>
                                          </p:stCondLst>
                                        </p:cTn>
                                        <p:tgtEl>
                                          <p:spTgt spid="663556"/>
                                        </p:tgtEl>
                                        <p:attrNameLst>
                                          <p:attrName>style.visibility</p:attrName>
                                        </p:attrNameLst>
                                      </p:cBhvr>
                                      <p:to>
                                        <p:strVal val="visible"/>
                                      </p:to>
                                    </p:set>
                                    <p:animEffect transition="in" filter="wipe(right)">
                                      <p:cBhvr>
                                        <p:cTn id="19" dur="2000"/>
                                        <p:tgtEl>
                                          <p:spTgt spid="663556"/>
                                        </p:tgtEl>
                                      </p:cBhvr>
                                    </p:animEffect>
                                  </p:childTnLst>
                                </p:cTn>
                              </p:par>
                            </p:childTnLst>
                          </p:cTn>
                        </p:par>
                        <p:par>
                          <p:cTn id="20" fill="hold">
                            <p:stCondLst>
                              <p:cond delay="4000"/>
                            </p:stCondLst>
                            <p:childTnLst>
                              <p:par>
                                <p:cTn id="21" presetID="1" presetClass="entr" presetSubtype="0" fill="hold" grpId="0" nodeType="afterEffect">
                                  <p:stCondLst>
                                    <p:cond delay="0"/>
                                  </p:stCondLst>
                                  <p:childTnLst>
                                    <p:set>
                                      <p:cBhvr>
                                        <p:cTn id="22" dur="1" fill="hold">
                                          <p:stCondLst>
                                            <p:cond delay="0"/>
                                          </p:stCondLst>
                                        </p:cTn>
                                        <p:tgtEl>
                                          <p:spTgt spid="663584"/>
                                        </p:tgtEl>
                                        <p:attrNameLst>
                                          <p:attrName>style.visibility</p:attrName>
                                        </p:attrNameLst>
                                      </p:cBhvr>
                                      <p:to>
                                        <p:strVal val="visible"/>
                                      </p:to>
                                    </p:set>
                                  </p:childTnLst>
                                </p:cTn>
                              </p:par>
                            </p:childTnLst>
                          </p:cTn>
                        </p:par>
                        <p:par>
                          <p:cTn id="23" fill="hold">
                            <p:stCondLst>
                              <p:cond delay="4000"/>
                            </p:stCondLst>
                            <p:childTnLst>
                              <p:par>
                                <p:cTn id="24" presetID="1" presetClass="entr" presetSubtype="0" fill="hold" grpId="0" nodeType="afterEffect">
                                  <p:stCondLst>
                                    <p:cond delay="0"/>
                                  </p:stCondLst>
                                  <p:childTnLst>
                                    <p:set>
                                      <p:cBhvr>
                                        <p:cTn id="25" dur="1" fill="hold">
                                          <p:stCondLst>
                                            <p:cond delay="0"/>
                                          </p:stCondLst>
                                        </p:cTn>
                                        <p:tgtEl>
                                          <p:spTgt spid="66358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663557"/>
                                        </p:tgtEl>
                                        <p:attrNameLst>
                                          <p:attrName>style.visibility</p:attrName>
                                        </p:attrNameLst>
                                      </p:cBhvr>
                                      <p:to>
                                        <p:strVal val="visible"/>
                                      </p:to>
                                    </p:set>
                                    <p:animEffect transition="in" filter="wipe(left)">
                                      <p:cBhvr>
                                        <p:cTn id="30" dur="2000"/>
                                        <p:tgtEl>
                                          <p:spTgt spid="66355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63568"/>
                                        </p:tgtEl>
                                        <p:attrNameLst>
                                          <p:attrName>style.visibility</p:attrName>
                                        </p:attrNameLst>
                                      </p:cBhvr>
                                      <p:to>
                                        <p:strVal val="visible"/>
                                      </p:to>
                                    </p:set>
                                    <p:animEffect transition="in" filter="fade">
                                      <p:cBhvr>
                                        <p:cTn id="33" dur="2000"/>
                                        <p:tgtEl>
                                          <p:spTgt spid="663568"/>
                                        </p:tgtEl>
                                      </p:cBhvr>
                                    </p:animEffect>
                                  </p:childTnLst>
                                </p:cTn>
                              </p:par>
                            </p:childTnLst>
                          </p:cTn>
                        </p:par>
                        <p:par>
                          <p:cTn id="34" fill="hold">
                            <p:stCondLst>
                              <p:cond delay="2000"/>
                            </p:stCondLst>
                            <p:childTnLst>
                              <p:par>
                                <p:cTn id="35" presetID="1" presetClass="entr" presetSubtype="0" fill="hold" grpId="0" nodeType="afterEffect">
                                  <p:stCondLst>
                                    <p:cond delay="0"/>
                                  </p:stCondLst>
                                  <p:childTnLst>
                                    <p:set>
                                      <p:cBhvr>
                                        <p:cTn id="36" dur="1" fill="hold">
                                          <p:stCondLst>
                                            <p:cond delay="0"/>
                                          </p:stCondLst>
                                        </p:cTn>
                                        <p:tgtEl>
                                          <p:spTgt spid="663587"/>
                                        </p:tgtEl>
                                        <p:attrNameLst>
                                          <p:attrName>style.visibility</p:attrName>
                                        </p:attrNameLst>
                                      </p:cBhvr>
                                      <p:to>
                                        <p:strVal val="visible"/>
                                      </p:to>
                                    </p:set>
                                  </p:childTnLst>
                                </p:cTn>
                              </p:par>
                            </p:childTnLst>
                          </p:cTn>
                        </p:par>
                        <p:par>
                          <p:cTn id="37" fill="hold">
                            <p:stCondLst>
                              <p:cond delay="2000"/>
                            </p:stCondLst>
                            <p:childTnLst>
                              <p:par>
                                <p:cTn id="38" presetID="22" presetClass="entr" presetSubtype="2" fill="hold" grpId="0" nodeType="afterEffect">
                                  <p:stCondLst>
                                    <p:cond delay="0"/>
                                  </p:stCondLst>
                                  <p:childTnLst>
                                    <p:set>
                                      <p:cBhvr>
                                        <p:cTn id="39" dur="1" fill="hold">
                                          <p:stCondLst>
                                            <p:cond delay="0"/>
                                          </p:stCondLst>
                                        </p:cTn>
                                        <p:tgtEl>
                                          <p:spTgt spid="663569"/>
                                        </p:tgtEl>
                                        <p:attrNameLst>
                                          <p:attrName>style.visibility</p:attrName>
                                        </p:attrNameLst>
                                      </p:cBhvr>
                                      <p:to>
                                        <p:strVal val="visible"/>
                                      </p:to>
                                    </p:set>
                                    <p:animEffect transition="in" filter="wipe(right)">
                                      <p:cBhvr>
                                        <p:cTn id="40" dur="2000"/>
                                        <p:tgtEl>
                                          <p:spTgt spid="663569"/>
                                        </p:tgtEl>
                                      </p:cBhvr>
                                    </p:animEffect>
                                  </p:childTnLst>
                                </p:cTn>
                              </p:par>
                            </p:childTnLst>
                          </p:cTn>
                        </p:par>
                        <p:par>
                          <p:cTn id="41" fill="hold">
                            <p:stCondLst>
                              <p:cond delay="4000"/>
                            </p:stCondLst>
                            <p:childTnLst>
                              <p:par>
                                <p:cTn id="42" presetID="1" presetClass="entr" presetSubtype="0" fill="hold" grpId="0" nodeType="afterEffect">
                                  <p:stCondLst>
                                    <p:cond delay="0"/>
                                  </p:stCondLst>
                                  <p:childTnLst>
                                    <p:set>
                                      <p:cBhvr>
                                        <p:cTn id="43" dur="1" fill="hold">
                                          <p:stCondLst>
                                            <p:cond delay="0"/>
                                          </p:stCondLst>
                                        </p:cTn>
                                        <p:tgtEl>
                                          <p:spTgt spid="663586"/>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8" fill="hold" grpId="0" nodeType="clickEffect">
                                  <p:stCondLst>
                                    <p:cond delay="0"/>
                                  </p:stCondLst>
                                  <p:childTnLst>
                                    <p:set>
                                      <p:cBhvr>
                                        <p:cTn id="47" dur="1" fill="hold">
                                          <p:stCondLst>
                                            <p:cond delay="0"/>
                                          </p:stCondLst>
                                        </p:cTn>
                                        <p:tgtEl>
                                          <p:spTgt spid="663570"/>
                                        </p:tgtEl>
                                        <p:attrNameLst>
                                          <p:attrName>style.visibility</p:attrName>
                                        </p:attrNameLst>
                                      </p:cBhvr>
                                      <p:to>
                                        <p:strVal val="visible"/>
                                      </p:to>
                                    </p:set>
                                    <p:animEffect transition="in" filter="wipe(left)">
                                      <p:cBhvr>
                                        <p:cTn id="48" dur="2000"/>
                                        <p:tgtEl>
                                          <p:spTgt spid="663570"/>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663571"/>
                                        </p:tgtEl>
                                        <p:attrNameLst>
                                          <p:attrName>style.visibility</p:attrName>
                                        </p:attrNameLst>
                                      </p:cBhvr>
                                      <p:to>
                                        <p:strVal val="visible"/>
                                      </p:to>
                                    </p:set>
                                    <p:animEffect transition="in" filter="wipe(left)">
                                      <p:cBhvr>
                                        <p:cTn id="51" dur="2000"/>
                                        <p:tgtEl>
                                          <p:spTgt spid="663571"/>
                                        </p:tgtEl>
                                      </p:cBhvr>
                                    </p:animEffect>
                                  </p:childTnLst>
                                </p:cTn>
                              </p:par>
                            </p:childTnLst>
                          </p:cTn>
                        </p:par>
                        <p:par>
                          <p:cTn id="52" fill="hold">
                            <p:stCondLst>
                              <p:cond delay="2000"/>
                            </p:stCondLst>
                            <p:childTnLst>
                              <p:par>
                                <p:cTn id="53" presetID="10" presetClass="entr" presetSubtype="0" fill="hold" grpId="0" nodeType="afterEffect">
                                  <p:stCondLst>
                                    <p:cond delay="0"/>
                                  </p:stCondLst>
                                  <p:childTnLst>
                                    <p:set>
                                      <p:cBhvr>
                                        <p:cTn id="54" dur="1" fill="hold">
                                          <p:stCondLst>
                                            <p:cond delay="0"/>
                                          </p:stCondLst>
                                        </p:cTn>
                                        <p:tgtEl>
                                          <p:spTgt spid="663559"/>
                                        </p:tgtEl>
                                        <p:attrNameLst>
                                          <p:attrName>style.visibility</p:attrName>
                                        </p:attrNameLst>
                                      </p:cBhvr>
                                      <p:to>
                                        <p:strVal val="visible"/>
                                      </p:to>
                                    </p:set>
                                    <p:animEffect transition="in" filter="fade">
                                      <p:cBhvr>
                                        <p:cTn id="55" dur="2000"/>
                                        <p:tgtEl>
                                          <p:spTgt spid="663559"/>
                                        </p:tgtEl>
                                      </p:cBhvr>
                                    </p:animEffect>
                                  </p:childTnLst>
                                </p:cTn>
                              </p:par>
                              <p:par>
                                <p:cTn id="56" presetID="1" presetClass="entr" presetSubtype="0" fill="hold" grpId="0" nodeType="withEffect">
                                  <p:stCondLst>
                                    <p:cond delay="0"/>
                                  </p:stCondLst>
                                  <p:childTnLst>
                                    <p:set>
                                      <p:cBhvr>
                                        <p:cTn id="57" dur="1" fill="hold">
                                          <p:stCondLst>
                                            <p:cond delay="0"/>
                                          </p:stCondLst>
                                        </p:cTn>
                                        <p:tgtEl>
                                          <p:spTgt spid="663589"/>
                                        </p:tgtEl>
                                        <p:attrNameLst>
                                          <p:attrName>style.visibility</p:attrName>
                                        </p:attrNameLst>
                                      </p:cBhvr>
                                      <p:to>
                                        <p:strVal val="visible"/>
                                      </p:to>
                                    </p:set>
                                  </p:childTnLst>
                                </p:cTn>
                              </p:par>
                            </p:childTnLst>
                          </p:cTn>
                        </p:par>
                        <p:par>
                          <p:cTn id="58" fill="hold">
                            <p:stCondLst>
                              <p:cond delay="4000"/>
                            </p:stCondLst>
                            <p:childTnLst>
                              <p:par>
                                <p:cTn id="59" presetID="1" presetClass="entr" presetSubtype="0" fill="hold" grpId="0" nodeType="afterEffect">
                                  <p:stCondLst>
                                    <p:cond delay="0"/>
                                  </p:stCondLst>
                                  <p:childTnLst>
                                    <p:set>
                                      <p:cBhvr>
                                        <p:cTn id="60" dur="1" fill="hold">
                                          <p:stCondLst>
                                            <p:cond delay="0"/>
                                          </p:stCondLst>
                                        </p:cTn>
                                        <p:tgtEl>
                                          <p:spTgt spid="663588"/>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4"/>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2"/>
                                        </p:tgtEl>
                                        <p:attrNameLst>
                                          <p:attrName>style.visibility</p:attrName>
                                        </p:attrNameLst>
                                      </p:cBhvr>
                                      <p:to>
                                        <p:strVal val="visible"/>
                                      </p:to>
                                    </p:set>
                                  </p:childTnLst>
                                </p:cTn>
                              </p:par>
                              <p:par>
                                <p:cTn id="67" presetID="1" presetClass="exit" presetSubtype="0" fill="hold" grpId="1" nodeType="withEffect">
                                  <p:stCondLst>
                                    <p:cond delay="0"/>
                                  </p:stCondLst>
                                  <p:childTnLst>
                                    <p:set>
                                      <p:cBhvr>
                                        <p:cTn id="68" dur="1" fill="hold">
                                          <p:stCondLst>
                                            <p:cond delay="0"/>
                                          </p:stCondLst>
                                        </p:cTn>
                                        <p:tgtEl>
                                          <p:spTgt spid="663589"/>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1" presetClass="exit" presetSubtype="0" fill="hold" grpId="1" nodeType="clickEffect">
                                  <p:stCondLst>
                                    <p:cond delay="0"/>
                                  </p:stCondLst>
                                  <p:childTnLst>
                                    <p:set>
                                      <p:cBhvr>
                                        <p:cTn id="72" dur="1" fill="hold">
                                          <p:stCondLst>
                                            <p:cond delay="0"/>
                                          </p:stCondLst>
                                        </p:cTn>
                                        <p:tgtEl>
                                          <p:spTgt spid="663588"/>
                                        </p:tgtEl>
                                        <p:attrNameLst>
                                          <p:attrName>style.visibility</p:attrName>
                                        </p:attrNameLst>
                                      </p:cBhvr>
                                      <p:to>
                                        <p:strVal val="hidden"/>
                                      </p:to>
                                    </p:set>
                                  </p:childTnLst>
                                </p:cTn>
                              </p:par>
                              <p:par>
                                <p:cTn id="73" presetID="1" presetClass="entr" presetSubtype="0" fill="hold" grpId="0" nodeType="withEffect">
                                  <p:stCondLst>
                                    <p:cond delay="0"/>
                                  </p:stCondLst>
                                  <p:childTnLst>
                                    <p:set>
                                      <p:cBhvr>
                                        <p:cTn id="74" dur="1" fill="hold">
                                          <p:stCondLst>
                                            <p:cond delay="0"/>
                                          </p:stCondLst>
                                        </p:cTn>
                                        <p:tgtEl>
                                          <p:spTgt spid="6635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3555" grpId="0" animBg="1"/>
      <p:bldP spid="663556" grpId="0" animBg="1"/>
      <p:bldP spid="663557" grpId="0" animBg="1"/>
      <p:bldP spid="663559" grpId="0"/>
      <p:bldP spid="663560" grpId="0"/>
      <p:bldP spid="663567" grpId="0" animBg="1"/>
      <p:bldP spid="663568" grpId="0" animBg="1"/>
      <p:bldP spid="663569" grpId="0" animBg="1"/>
      <p:bldP spid="663570" grpId="0" animBg="1"/>
      <p:bldP spid="663571" grpId="0" animBg="1"/>
      <p:bldP spid="663584" grpId="0" animBg="1"/>
      <p:bldP spid="663585" grpId="0" animBg="1"/>
      <p:bldP spid="663586" grpId="0" animBg="1"/>
      <p:bldP spid="663587" grpId="0" animBg="1"/>
      <p:bldP spid="663588" grpId="0" animBg="1"/>
      <p:bldP spid="663588" grpId="1" animBg="1"/>
      <p:bldP spid="663589" grpId="0" animBg="1"/>
      <p:bldP spid="663589" grpId="1" animBg="1"/>
    </p:bldLst>
  </p:timing>
</p:sld>
</file>

<file path=ppt/slides/slide251.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43" name="42 Rectángulo"/>
          <p:cNvSpPr/>
          <p:nvPr/>
        </p:nvSpPr>
        <p:spPr>
          <a:xfrm>
            <a:off x="601663" y="1323975"/>
            <a:ext cx="7904162" cy="441483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52963" name="Line 3"/>
          <p:cNvSpPr>
            <a:spLocks noChangeShapeType="1"/>
          </p:cNvSpPr>
          <p:nvPr/>
        </p:nvSpPr>
        <p:spPr bwMode="auto">
          <a:xfrm>
            <a:off x="998538" y="4314825"/>
            <a:ext cx="7038975" cy="0"/>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2" name="Group 7"/>
          <p:cNvGrpSpPr>
            <a:grpSpLocks/>
          </p:cNvGrpSpPr>
          <p:nvPr/>
        </p:nvGrpSpPr>
        <p:grpSpPr bwMode="auto">
          <a:xfrm>
            <a:off x="6783388" y="4256088"/>
            <a:ext cx="381000" cy="579437"/>
            <a:chOff x="2765" y="2121"/>
            <a:chExt cx="240" cy="365"/>
          </a:xfrm>
        </p:grpSpPr>
        <p:sp>
          <p:nvSpPr>
            <p:cNvPr id="553000" name="Oval 8"/>
            <p:cNvSpPr>
              <a:spLocks noChangeArrowheads="1"/>
            </p:cNvSpPr>
            <p:nvPr/>
          </p:nvSpPr>
          <p:spPr bwMode="auto">
            <a:xfrm>
              <a:off x="2849" y="2121"/>
              <a:ext cx="60" cy="6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3001" name="Text Box 9"/>
            <p:cNvSpPr txBox="1">
              <a:spLocks noChangeArrowheads="1"/>
            </p:cNvSpPr>
            <p:nvPr/>
          </p:nvSpPr>
          <p:spPr bwMode="auto">
            <a:xfrm>
              <a:off x="2765" y="2198"/>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grpSp>
      <p:sp>
        <p:nvSpPr>
          <p:cNvPr id="552965" name="Rectangle 10"/>
          <p:cNvSpPr>
            <a:spLocks noChangeArrowheads="1"/>
          </p:cNvSpPr>
          <p:nvPr/>
        </p:nvSpPr>
        <p:spPr bwMode="auto">
          <a:xfrm>
            <a:off x="0" y="0"/>
            <a:ext cx="9144000" cy="528638"/>
          </a:xfrm>
          <a:prstGeom prst="rect">
            <a:avLst/>
          </a:prstGeom>
          <a:solidFill>
            <a:schemeClr val="accent2"/>
          </a:solidFill>
          <a:ln w="9525">
            <a:solidFill>
              <a:schemeClr val="tx1"/>
            </a:solidFill>
            <a:miter lim="800000"/>
            <a:headEnd/>
            <a:tailEnd/>
          </a:ln>
        </p:spPr>
        <p:txBody>
          <a:bodyPr wrap="none" anchor="ctr"/>
          <a:lstStyle/>
          <a:p>
            <a:pPr algn="ctr">
              <a:tabLst>
                <a:tab pos="1795463" algn="l"/>
              </a:tabLst>
            </a:pPr>
            <a:r>
              <a:rPr lang="es-ES" sz="2800" b="1">
                <a:solidFill>
                  <a:srgbClr val="FFFFFF"/>
                </a:solidFill>
                <a:latin typeface="Calibri" pitchFamily="34" charset="0"/>
              </a:rPr>
              <a:t>FORMACIÓN DE IMÁGENES: b) en convexos</a:t>
            </a:r>
          </a:p>
        </p:txBody>
      </p:sp>
      <p:sp>
        <p:nvSpPr>
          <p:cNvPr id="664587" name="Line 11"/>
          <p:cNvSpPr>
            <a:spLocks noChangeShapeType="1"/>
          </p:cNvSpPr>
          <p:nvPr/>
        </p:nvSpPr>
        <p:spPr bwMode="auto">
          <a:xfrm>
            <a:off x="2303463" y="3017838"/>
            <a:ext cx="2697162"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4588" name="Line 12"/>
          <p:cNvSpPr>
            <a:spLocks noChangeShapeType="1"/>
          </p:cNvSpPr>
          <p:nvPr/>
        </p:nvSpPr>
        <p:spPr bwMode="auto">
          <a:xfrm>
            <a:off x="2836863" y="1587500"/>
            <a:ext cx="2157412" cy="1430338"/>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664589" name="Line 13"/>
          <p:cNvSpPr>
            <a:spLocks noChangeShapeType="1"/>
          </p:cNvSpPr>
          <p:nvPr/>
        </p:nvSpPr>
        <p:spPr bwMode="auto">
          <a:xfrm flipH="1" flipV="1">
            <a:off x="2305050" y="3025775"/>
            <a:ext cx="2528888" cy="69215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4590" name="Line 14"/>
          <p:cNvSpPr>
            <a:spLocks noChangeShapeType="1"/>
          </p:cNvSpPr>
          <p:nvPr/>
        </p:nvSpPr>
        <p:spPr bwMode="auto">
          <a:xfrm>
            <a:off x="1212850" y="3713163"/>
            <a:ext cx="3616325"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664591" name="Line 15"/>
          <p:cNvSpPr>
            <a:spLocks noChangeShapeType="1"/>
          </p:cNvSpPr>
          <p:nvPr/>
        </p:nvSpPr>
        <p:spPr bwMode="auto">
          <a:xfrm flipH="1" flipV="1">
            <a:off x="5002213" y="3013075"/>
            <a:ext cx="1957387" cy="1296988"/>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664592" name="Line 16"/>
          <p:cNvSpPr>
            <a:spLocks noChangeShapeType="1"/>
          </p:cNvSpPr>
          <p:nvPr/>
        </p:nvSpPr>
        <p:spPr bwMode="auto">
          <a:xfrm>
            <a:off x="4835525" y="3711575"/>
            <a:ext cx="2122488" cy="588963"/>
          </a:xfrm>
          <a:prstGeom prst="line">
            <a:avLst/>
          </a:prstGeom>
          <a:noFill/>
          <a:ln w="19050">
            <a:solidFill>
              <a:schemeClr val="accent2"/>
            </a:solidFill>
            <a:prstDash val="dash"/>
            <a:round/>
            <a:headEnd/>
            <a:tailEnd/>
          </a:ln>
        </p:spPr>
        <p:txBody>
          <a:bodyPr/>
          <a:lstStyle/>
          <a:p>
            <a:endParaRPr lang="es-ES_tradnl">
              <a:solidFill>
                <a:srgbClr val="000000"/>
              </a:solidFill>
            </a:endParaRPr>
          </a:p>
        </p:txBody>
      </p:sp>
      <p:sp>
        <p:nvSpPr>
          <p:cNvPr id="664593" name="Line 17"/>
          <p:cNvSpPr>
            <a:spLocks noChangeShapeType="1"/>
          </p:cNvSpPr>
          <p:nvPr/>
        </p:nvSpPr>
        <p:spPr bwMode="auto">
          <a:xfrm>
            <a:off x="4848225" y="3711575"/>
            <a:ext cx="1208088" cy="0"/>
          </a:xfrm>
          <a:prstGeom prst="line">
            <a:avLst/>
          </a:prstGeom>
          <a:noFill/>
          <a:ln w="19050">
            <a:solidFill>
              <a:schemeClr val="accent2"/>
            </a:solidFill>
            <a:prstDash val="dash"/>
            <a:round/>
            <a:headEnd/>
            <a:tailEnd/>
          </a:ln>
        </p:spPr>
        <p:txBody>
          <a:bodyPr/>
          <a:lstStyle/>
          <a:p>
            <a:endParaRPr lang="es-ES_tradnl">
              <a:solidFill>
                <a:srgbClr val="000000"/>
              </a:solidFill>
            </a:endParaRPr>
          </a:p>
        </p:txBody>
      </p:sp>
      <p:grpSp>
        <p:nvGrpSpPr>
          <p:cNvPr id="3" name="Group 18"/>
          <p:cNvGrpSpPr>
            <a:grpSpLocks/>
          </p:cNvGrpSpPr>
          <p:nvPr/>
        </p:nvGrpSpPr>
        <p:grpSpPr bwMode="auto">
          <a:xfrm>
            <a:off x="5646738" y="3711575"/>
            <a:ext cx="709612" cy="596900"/>
            <a:chOff x="3341" y="2330"/>
            <a:chExt cx="447" cy="376"/>
          </a:xfrm>
        </p:grpSpPr>
        <p:sp>
          <p:nvSpPr>
            <p:cNvPr id="552998" name="Line 19"/>
            <p:cNvSpPr>
              <a:spLocks noChangeShapeType="1"/>
            </p:cNvSpPr>
            <p:nvPr/>
          </p:nvSpPr>
          <p:spPr bwMode="auto">
            <a:xfrm flipV="1">
              <a:off x="3586" y="2330"/>
              <a:ext cx="0" cy="376"/>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52999" name="Text Box 20"/>
            <p:cNvSpPr txBox="1">
              <a:spLocks noChangeArrowheads="1"/>
            </p:cNvSpPr>
            <p:nvPr/>
          </p:nvSpPr>
          <p:spPr bwMode="auto">
            <a:xfrm>
              <a:off x="3341" y="2473"/>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r>
                <a:rPr lang="es-ES" sz="1800" b="1">
                  <a:solidFill>
                    <a:srgbClr val="009900"/>
                  </a:solidFill>
                  <a:latin typeface="Arial" charset="0"/>
                  <a:cs typeface="Arial" charset="0"/>
                </a:rPr>
                <a:t>′</a:t>
              </a:r>
            </a:p>
          </p:txBody>
        </p:sp>
      </p:grpSp>
      <p:sp>
        <p:nvSpPr>
          <p:cNvPr id="664597" name="Text Box 21"/>
          <p:cNvSpPr txBox="1">
            <a:spLocks noChangeArrowheads="1"/>
          </p:cNvSpPr>
          <p:nvPr/>
        </p:nvSpPr>
        <p:spPr bwMode="auto">
          <a:xfrm>
            <a:off x="5907088" y="3298825"/>
            <a:ext cx="495300"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r>
              <a:rPr lang="es-ES" sz="1800">
                <a:solidFill>
                  <a:srgbClr val="000000"/>
                </a:solidFill>
                <a:latin typeface="Arial" charset="0"/>
                <a:cs typeface="Arial" charset="0"/>
              </a:rPr>
              <a:t>′</a:t>
            </a:r>
          </a:p>
        </p:txBody>
      </p:sp>
      <p:grpSp>
        <p:nvGrpSpPr>
          <p:cNvPr id="4" name="Group 22"/>
          <p:cNvGrpSpPr>
            <a:grpSpLocks/>
          </p:cNvGrpSpPr>
          <p:nvPr/>
        </p:nvGrpSpPr>
        <p:grpSpPr bwMode="auto">
          <a:xfrm>
            <a:off x="1920875" y="2654300"/>
            <a:ext cx="709613" cy="1662113"/>
            <a:chOff x="994" y="1664"/>
            <a:chExt cx="447" cy="1047"/>
          </a:xfrm>
        </p:grpSpPr>
        <p:grpSp>
          <p:nvGrpSpPr>
            <p:cNvPr id="5" name="Group 23"/>
            <p:cNvGrpSpPr>
              <a:grpSpLocks/>
            </p:cNvGrpSpPr>
            <p:nvPr/>
          </p:nvGrpSpPr>
          <p:grpSpPr bwMode="auto">
            <a:xfrm>
              <a:off x="994" y="1894"/>
              <a:ext cx="447" cy="817"/>
              <a:chOff x="994" y="1894"/>
              <a:chExt cx="447" cy="817"/>
            </a:xfrm>
          </p:grpSpPr>
          <p:sp>
            <p:nvSpPr>
              <p:cNvPr id="552996" name="Line 24"/>
              <p:cNvSpPr>
                <a:spLocks noChangeShapeType="1"/>
              </p:cNvSpPr>
              <p:nvPr/>
            </p:nvSpPr>
            <p:spPr bwMode="auto">
              <a:xfrm flipV="1">
                <a:off x="1233" y="1894"/>
                <a:ext cx="0" cy="817"/>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552997" name="Text Box 25"/>
              <p:cNvSpPr txBox="1">
                <a:spLocks noChangeArrowheads="1"/>
              </p:cNvSpPr>
              <p:nvPr/>
            </p:nvSpPr>
            <p:spPr bwMode="auto">
              <a:xfrm>
                <a:off x="994" y="2344"/>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p>
            </p:txBody>
          </p:sp>
        </p:grpSp>
        <p:sp>
          <p:nvSpPr>
            <p:cNvPr id="552995" name="Text Box 26"/>
            <p:cNvSpPr txBox="1">
              <a:spLocks noChangeArrowheads="1"/>
            </p:cNvSpPr>
            <p:nvPr/>
          </p:nvSpPr>
          <p:spPr bwMode="auto">
            <a:xfrm>
              <a:off x="1127" y="1664"/>
              <a:ext cx="312" cy="231"/>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Arial" charset="0"/>
                </a:rPr>
                <a:t>P</a:t>
              </a:r>
            </a:p>
          </p:txBody>
        </p:sp>
      </p:grpSp>
      <p:sp>
        <p:nvSpPr>
          <p:cNvPr id="664603" name="Freeform 27"/>
          <p:cNvSpPr>
            <a:spLocks/>
          </p:cNvSpPr>
          <p:nvPr/>
        </p:nvSpPr>
        <p:spPr bwMode="auto">
          <a:xfrm>
            <a:off x="3654425" y="2924175"/>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4604" name="Freeform 28"/>
          <p:cNvSpPr>
            <a:spLocks/>
          </p:cNvSpPr>
          <p:nvPr/>
        </p:nvSpPr>
        <p:spPr bwMode="auto">
          <a:xfrm rot="-8667740">
            <a:off x="3513138" y="2012950"/>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664605" name="Freeform 29"/>
          <p:cNvSpPr>
            <a:spLocks/>
          </p:cNvSpPr>
          <p:nvPr/>
        </p:nvSpPr>
        <p:spPr bwMode="auto">
          <a:xfrm rot="11899980" flipH="1">
            <a:off x="3722688" y="3338513"/>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4606" name="Freeform 30"/>
          <p:cNvSpPr>
            <a:spLocks/>
          </p:cNvSpPr>
          <p:nvPr/>
        </p:nvSpPr>
        <p:spPr bwMode="auto">
          <a:xfrm flipH="1">
            <a:off x="1803400" y="3614738"/>
            <a:ext cx="190500" cy="190500"/>
          </a:xfrm>
          <a:custGeom>
            <a:avLst/>
            <a:gdLst>
              <a:gd name="T0" fmla="*/ 0 w 453"/>
              <a:gd name="T1" fmla="*/ 0 h 453"/>
              <a:gd name="T2" fmla="*/ 2147483647 w 453"/>
              <a:gd name="T3" fmla="*/ 2147483647 h 453"/>
              <a:gd name="T4" fmla="*/ 0 w 453"/>
              <a:gd name="T5" fmla="*/ 2147483647 h 453"/>
              <a:gd name="T6" fmla="*/ 2147483647 w 453"/>
              <a:gd name="T7" fmla="*/ 2147483647 h 453"/>
              <a:gd name="T8" fmla="*/ 0 w 453"/>
              <a:gd name="T9" fmla="*/ 0 h 453"/>
              <a:gd name="T10" fmla="*/ 0 60000 65536"/>
              <a:gd name="T11" fmla="*/ 0 60000 65536"/>
              <a:gd name="T12" fmla="*/ 0 60000 65536"/>
              <a:gd name="T13" fmla="*/ 0 60000 65536"/>
              <a:gd name="T14" fmla="*/ 0 60000 65536"/>
              <a:gd name="T15" fmla="*/ 0 w 453"/>
              <a:gd name="T16" fmla="*/ 0 h 453"/>
              <a:gd name="T17" fmla="*/ 453 w 453"/>
              <a:gd name="T18" fmla="*/ 453 h 453"/>
            </a:gdLst>
            <a:ahLst/>
            <a:cxnLst>
              <a:cxn ang="T10">
                <a:pos x="T0" y="T1"/>
              </a:cxn>
              <a:cxn ang="T11">
                <a:pos x="T2" y="T3"/>
              </a:cxn>
              <a:cxn ang="T12">
                <a:pos x="T4" y="T5"/>
              </a:cxn>
              <a:cxn ang="T13">
                <a:pos x="T6" y="T7"/>
              </a:cxn>
              <a:cxn ang="T14">
                <a:pos x="T8" y="T9"/>
              </a:cxn>
            </a:cxnLst>
            <a:rect l="T15" t="T16" r="T17" b="T18"/>
            <a:pathLst>
              <a:path w="453" h="453">
                <a:moveTo>
                  <a:pt x="0" y="0"/>
                </a:moveTo>
                <a:lnTo>
                  <a:pt x="453" y="226"/>
                </a:lnTo>
                <a:lnTo>
                  <a:pt x="0" y="453"/>
                </a:lnTo>
                <a:lnTo>
                  <a:pt x="136" y="226"/>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664613" name="Text Box 37"/>
          <p:cNvSpPr txBox="1">
            <a:spLocks noChangeArrowheads="1"/>
          </p:cNvSpPr>
          <p:nvPr/>
        </p:nvSpPr>
        <p:spPr bwMode="auto">
          <a:xfrm>
            <a:off x="614363" y="5895975"/>
            <a:ext cx="7867650" cy="3683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Al observador </a:t>
            </a:r>
            <a:r>
              <a:rPr lang="es-ES" sz="1800" b="1" i="1">
                <a:solidFill>
                  <a:srgbClr val="000000"/>
                </a:solidFill>
                <a:latin typeface="Arial" charset="0"/>
              </a:rPr>
              <a:t>le parece</a:t>
            </a:r>
            <a:r>
              <a:rPr lang="es-ES" sz="1800" b="1">
                <a:solidFill>
                  <a:srgbClr val="000000"/>
                </a:solidFill>
                <a:latin typeface="Arial" charset="0"/>
              </a:rPr>
              <a:t> que los rayos proceden del punto imagen P</a:t>
            </a:r>
            <a:r>
              <a:rPr lang="es-ES" sz="1800" b="1">
                <a:solidFill>
                  <a:srgbClr val="000000"/>
                </a:solidFill>
                <a:latin typeface="Arial" charset="0"/>
                <a:cs typeface="Arial" charset="0"/>
              </a:rPr>
              <a:t>′.</a:t>
            </a:r>
            <a:endParaRPr lang="es-ES" sz="1800" b="1">
              <a:solidFill>
                <a:srgbClr val="000000"/>
              </a:solidFill>
              <a:latin typeface="Arial" charset="0"/>
            </a:endParaRPr>
          </a:p>
        </p:txBody>
      </p:sp>
      <p:sp>
        <p:nvSpPr>
          <p:cNvPr id="664614" name="Text Box 38"/>
          <p:cNvSpPr txBox="1">
            <a:spLocks noChangeArrowheads="1"/>
          </p:cNvSpPr>
          <p:nvPr/>
        </p:nvSpPr>
        <p:spPr bwMode="auto">
          <a:xfrm>
            <a:off x="628650" y="6011863"/>
            <a:ext cx="7842250" cy="369887"/>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b="1">
                <a:solidFill>
                  <a:srgbClr val="000000"/>
                </a:solidFill>
                <a:latin typeface="Arial" charset="0"/>
              </a:rPr>
              <a:t>La imagen es </a:t>
            </a:r>
            <a:r>
              <a:rPr lang="es-ES" sz="1800" b="1">
                <a:solidFill>
                  <a:srgbClr val="FF66CC"/>
                </a:solidFill>
                <a:latin typeface="Arial" charset="0"/>
              </a:rPr>
              <a:t>SIEMPRE</a:t>
            </a:r>
            <a:r>
              <a:rPr lang="es-ES" sz="1800" b="1">
                <a:solidFill>
                  <a:srgbClr val="000000"/>
                </a:solidFill>
                <a:latin typeface="Arial" charset="0"/>
              </a:rPr>
              <a:t> virtual, menor y derecha respecto del objeto.</a:t>
            </a:r>
          </a:p>
        </p:txBody>
      </p:sp>
      <p:sp>
        <p:nvSpPr>
          <p:cNvPr id="664615" name="Oval 39"/>
          <p:cNvSpPr>
            <a:spLocks noChangeArrowheads="1"/>
          </p:cNvSpPr>
          <p:nvPr/>
        </p:nvSpPr>
        <p:spPr bwMode="auto">
          <a:xfrm>
            <a:off x="5988050" y="3662363"/>
            <a:ext cx="95250" cy="95250"/>
          </a:xfrm>
          <a:prstGeom prst="ellipse">
            <a:avLst/>
          </a:prstGeom>
          <a:solidFill>
            <a:srgbClr val="669900"/>
          </a:solidFill>
          <a:ln w="9525">
            <a:noFill/>
            <a:round/>
            <a:headEnd/>
            <a:tailEnd/>
          </a:ln>
        </p:spPr>
        <p:txBody>
          <a:bodyPr wrap="none" anchor="ctr"/>
          <a:lstStyle/>
          <a:p>
            <a:endParaRPr lang="es-ES_tradnl">
              <a:solidFill>
                <a:srgbClr val="000000"/>
              </a:solidFill>
            </a:endParaRPr>
          </a:p>
        </p:txBody>
      </p:sp>
      <p:sp>
        <p:nvSpPr>
          <p:cNvPr id="552983" name="Text Box 40"/>
          <p:cNvSpPr txBox="1">
            <a:spLocks noChangeArrowheads="1"/>
          </p:cNvSpPr>
          <p:nvPr/>
        </p:nvSpPr>
        <p:spPr bwMode="auto">
          <a:xfrm>
            <a:off x="605643" y="749300"/>
            <a:ext cx="7885214" cy="366713"/>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1800">
                <a:solidFill>
                  <a:srgbClr val="FF66CC"/>
                </a:solidFill>
                <a:latin typeface="Arial" charset="0"/>
              </a:rPr>
              <a:t>Para cualquier posición del objeto.</a:t>
            </a:r>
          </a:p>
        </p:txBody>
      </p:sp>
      <p:grpSp>
        <p:nvGrpSpPr>
          <p:cNvPr id="6" name="53 Grupo"/>
          <p:cNvGrpSpPr>
            <a:grpSpLocks/>
          </p:cNvGrpSpPr>
          <p:nvPr/>
        </p:nvGrpSpPr>
        <p:grpSpPr bwMode="auto">
          <a:xfrm rot="930012">
            <a:off x="900113" y="1274763"/>
            <a:ext cx="1220787" cy="2493962"/>
            <a:chOff x="3737929" y="55503"/>
            <a:chExt cx="684212" cy="1397000"/>
          </a:xfrm>
        </p:grpSpPr>
        <p:sp>
          <p:nvSpPr>
            <p:cNvPr id="50" name="49 Forma libre"/>
            <p:cNvSpPr/>
            <p:nvPr/>
          </p:nvSpPr>
          <p:spPr>
            <a:xfrm>
              <a:off x="3862283" y="313970"/>
              <a:ext cx="408392" cy="908806"/>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rgbClr val="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Arial"/>
                <a:cs typeface="Arial"/>
              </a:endParaRPr>
            </a:p>
          </p:txBody>
        </p:sp>
        <p:grpSp>
          <p:nvGrpSpPr>
            <p:cNvPr id="7" name="Group 2"/>
            <p:cNvGrpSpPr>
              <a:grpSpLocks/>
            </p:cNvGrpSpPr>
            <p:nvPr/>
          </p:nvGrpSpPr>
          <p:grpSpPr bwMode="auto">
            <a:xfrm rot="713450">
              <a:off x="3737931" y="55503"/>
              <a:ext cx="684212" cy="1397000"/>
              <a:chOff x="1588" y="1253"/>
              <a:chExt cx="734" cy="1499"/>
            </a:xfrm>
          </p:grpSpPr>
          <p:sp>
            <p:nvSpPr>
              <p:cNvPr id="52" name="Freeform 3"/>
              <p:cNvSpPr>
                <a:spLocks/>
              </p:cNvSpPr>
              <p:nvPr/>
            </p:nvSpPr>
            <p:spPr bwMode="auto">
              <a:xfrm>
                <a:off x="1694" y="1251"/>
                <a:ext cx="273" cy="749"/>
              </a:xfrm>
              <a:custGeom>
                <a:avLst/>
                <a:gdLst>
                  <a:gd name="T0" fmla="*/ 70 w 318"/>
                  <a:gd name="T1" fmla="*/ 0 h 726"/>
                  <a:gd name="T2" fmla="*/ 60 w 318"/>
                  <a:gd name="T3" fmla="*/ 496 h 726"/>
                  <a:gd name="T4" fmla="*/ 29 w 318"/>
                  <a:gd name="T5" fmla="*/ 804 h 726"/>
                  <a:gd name="T6" fmla="*/ 0 w 318"/>
                  <a:gd name="T7" fmla="*/ 99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fontAlgn="auto">
                  <a:spcBef>
                    <a:spcPts val="0"/>
                  </a:spcBef>
                  <a:spcAft>
                    <a:spcPts val="0"/>
                  </a:spcAft>
                  <a:defRPr/>
                </a:pPr>
                <a:endParaRPr lang="es-ES_tradnl" sz="1800" kern="0">
                  <a:solidFill>
                    <a:sysClr val="windowText" lastClr="000000"/>
                  </a:solidFill>
                </a:endParaRPr>
              </a:p>
            </p:txBody>
          </p:sp>
          <p:sp>
            <p:nvSpPr>
              <p:cNvPr id="53" name="Arc 4"/>
              <p:cNvSpPr>
                <a:spLocks/>
              </p:cNvSpPr>
              <p:nvPr/>
            </p:nvSpPr>
            <p:spPr bwMode="auto">
              <a:xfrm rot="2744521">
                <a:off x="1580" y="1615"/>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p:spPr>
            <p:txBody>
              <a:bodyPr wrap="none" anchor="ctr"/>
              <a:lstStyle/>
              <a:p>
                <a:pPr fontAlgn="auto">
                  <a:spcBef>
                    <a:spcPts val="0"/>
                  </a:spcBef>
                  <a:spcAft>
                    <a:spcPts val="0"/>
                  </a:spcAft>
                  <a:defRPr/>
                </a:pPr>
                <a:endParaRPr lang="es-ES_tradnl" sz="1800" kern="0">
                  <a:solidFill>
                    <a:sysClr val="windowText" lastClr="000000"/>
                  </a:solidFill>
                </a:endParaRPr>
              </a:p>
            </p:txBody>
          </p:sp>
          <p:sp>
            <p:nvSpPr>
              <p:cNvPr id="54" name="Oval 5"/>
              <p:cNvSpPr>
                <a:spLocks noChangeArrowheads="1"/>
              </p:cNvSpPr>
              <p:nvPr/>
            </p:nvSpPr>
            <p:spPr bwMode="auto">
              <a:xfrm>
                <a:off x="2002" y="1718"/>
                <a:ext cx="174" cy="489"/>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a:endParaRPr>
              </a:p>
            </p:txBody>
          </p:sp>
          <p:sp>
            <p:nvSpPr>
              <p:cNvPr id="55" name="Oval 6"/>
              <p:cNvSpPr>
                <a:spLocks noChangeArrowheads="1"/>
              </p:cNvSpPr>
              <p:nvPr/>
            </p:nvSpPr>
            <p:spPr bwMode="auto">
              <a:xfrm>
                <a:off x="2078" y="1835"/>
                <a:ext cx="98" cy="273"/>
              </a:xfrm>
              <a:prstGeom prst="ellipse">
                <a:avLst/>
              </a:prstGeom>
              <a:solidFill>
                <a:srgbClr val="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a:endParaRPr>
              </a:p>
            </p:txBody>
          </p:sp>
          <p:sp>
            <p:nvSpPr>
              <p:cNvPr id="56" name="Freeform 7"/>
              <p:cNvSpPr>
                <a:spLocks/>
              </p:cNvSpPr>
              <p:nvPr/>
            </p:nvSpPr>
            <p:spPr bwMode="auto">
              <a:xfrm flipV="1">
                <a:off x="1697" y="2002"/>
                <a:ext cx="273" cy="749"/>
              </a:xfrm>
              <a:custGeom>
                <a:avLst/>
                <a:gdLst>
                  <a:gd name="T0" fmla="*/ 70 w 318"/>
                  <a:gd name="T1" fmla="*/ 0 h 726"/>
                  <a:gd name="T2" fmla="*/ 60 w 318"/>
                  <a:gd name="T3" fmla="*/ 496 h 726"/>
                  <a:gd name="T4" fmla="*/ 29 w 318"/>
                  <a:gd name="T5" fmla="*/ 804 h 726"/>
                  <a:gd name="T6" fmla="*/ 0 w 318"/>
                  <a:gd name="T7" fmla="*/ 99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fontAlgn="auto">
                  <a:spcBef>
                    <a:spcPts val="0"/>
                  </a:spcBef>
                  <a:spcAft>
                    <a:spcPts val="0"/>
                  </a:spcAft>
                  <a:defRPr/>
                </a:pPr>
                <a:endParaRPr lang="es-ES_tradnl" sz="1800" kern="0">
                  <a:solidFill>
                    <a:sysClr val="windowText" lastClr="000000"/>
                  </a:solidFill>
                </a:endParaRPr>
              </a:p>
            </p:txBody>
          </p:sp>
        </p:grpSp>
      </p:grpSp>
      <p:sp>
        <p:nvSpPr>
          <p:cNvPr id="552985" name="Arc 18"/>
          <p:cNvSpPr>
            <a:spLocks/>
          </p:cNvSpPr>
          <p:nvPr/>
        </p:nvSpPr>
        <p:spPr bwMode="auto">
          <a:xfrm rot="18706579" flipH="1">
            <a:off x="4281487" y="2847976"/>
            <a:ext cx="2651125" cy="2508250"/>
          </a:xfrm>
          <a:custGeom>
            <a:avLst/>
            <a:gdLst>
              <a:gd name="T0" fmla="*/ 0 w 21135"/>
              <a:gd name="T1" fmla="*/ 0 h 21134"/>
              <a:gd name="T2" fmla="*/ 0 w 21135"/>
              <a:gd name="T3" fmla="*/ 0 h 21134"/>
              <a:gd name="T4" fmla="*/ 0 w 21135"/>
              <a:gd name="T5" fmla="*/ 0 h 21134"/>
              <a:gd name="T6" fmla="*/ 0 60000 65536"/>
              <a:gd name="T7" fmla="*/ 0 60000 65536"/>
              <a:gd name="T8" fmla="*/ 0 60000 65536"/>
              <a:gd name="T9" fmla="*/ 0 w 21135"/>
              <a:gd name="T10" fmla="*/ 0 h 21134"/>
              <a:gd name="T11" fmla="*/ 21135 w 21135"/>
              <a:gd name="T12" fmla="*/ 21134 h 21134"/>
            </a:gdLst>
            <a:ahLst/>
            <a:cxnLst>
              <a:cxn ang="T6">
                <a:pos x="T0" y="T1"/>
              </a:cxn>
              <a:cxn ang="T7">
                <a:pos x="T2" y="T3"/>
              </a:cxn>
              <a:cxn ang="T8">
                <a:pos x="T4" y="T5"/>
              </a:cxn>
            </a:cxnLst>
            <a:rect l="T9" t="T10" r="T11" b="T12"/>
            <a:pathLst>
              <a:path w="21135" h="21134" fill="none" extrusionOk="0">
                <a:moveTo>
                  <a:pt x="4462" y="0"/>
                </a:moveTo>
                <a:cubicBezTo>
                  <a:pt x="12832" y="1767"/>
                  <a:pt x="19370" y="8307"/>
                  <a:pt x="21135" y="16676"/>
                </a:cubicBezTo>
              </a:path>
              <a:path w="21135" h="21134" stroke="0" extrusionOk="0">
                <a:moveTo>
                  <a:pt x="4462" y="0"/>
                </a:moveTo>
                <a:cubicBezTo>
                  <a:pt x="12832" y="1767"/>
                  <a:pt x="19370" y="8307"/>
                  <a:pt x="21135" y="16676"/>
                </a:cubicBezTo>
                <a:lnTo>
                  <a:pt x="0" y="21134"/>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664587"/>
                                        </p:tgtEl>
                                        <p:attrNameLst>
                                          <p:attrName>style.visibility</p:attrName>
                                        </p:attrNameLst>
                                      </p:cBhvr>
                                      <p:to>
                                        <p:strVal val="visible"/>
                                      </p:to>
                                    </p:set>
                                    <p:animEffect transition="in" filter="wipe(left)">
                                      <p:cBhvr>
                                        <p:cTn id="11" dur="2000"/>
                                        <p:tgtEl>
                                          <p:spTgt spid="664587"/>
                                        </p:tgtEl>
                                      </p:cBhvr>
                                    </p:animEffect>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664603"/>
                                        </p:tgtEl>
                                        <p:attrNameLst>
                                          <p:attrName>style.visibility</p:attrName>
                                        </p:attrNameLst>
                                      </p:cBhvr>
                                      <p:to>
                                        <p:strVal val="visible"/>
                                      </p:to>
                                    </p:set>
                                  </p:childTnLst>
                                </p:cTn>
                              </p:par>
                              <p:par>
                                <p:cTn id="15" presetID="22" presetClass="entr" presetSubtype="2" fill="hold" grpId="0" nodeType="withEffect">
                                  <p:stCondLst>
                                    <p:cond delay="0"/>
                                  </p:stCondLst>
                                  <p:childTnLst>
                                    <p:set>
                                      <p:cBhvr>
                                        <p:cTn id="16" dur="1" fill="hold">
                                          <p:stCondLst>
                                            <p:cond delay="0"/>
                                          </p:stCondLst>
                                        </p:cTn>
                                        <p:tgtEl>
                                          <p:spTgt spid="664588"/>
                                        </p:tgtEl>
                                        <p:attrNameLst>
                                          <p:attrName>style.visibility</p:attrName>
                                        </p:attrNameLst>
                                      </p:cBhvr>
                                      <p:to>
                                        <p:strVal val="visible"/>
                                      </p:to>
                                    </p:set>
                                    <p:animEffect transition="in" filter="wipe(right)">
                                      <p:cBhvr>
                                        <p:cTn id="17" dur="2000"/>
                                        <p:tgtEl>
                                          <p:spTgt spid="66458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64591"/>
                                        </p:tgtEl>
                                        <p:attrNameLst>
                                          <p:attrName>style.visibility</p:attrName>
                                        </p:attrNameLst>
                                      </p:cBhvr>
                                      <p:to>
                                        <p:strVal val="visible"/>
                                      </p:to>
                                    </p:set>
                                    <p:animEffect transition="in" filter="fade">
                                      <p:cBhvr>
                                        <p:cTn id="20" dur="2000"/>
                                        <p:tgtEl>
                                          <p:spTgt spid="664591"/>
                                        </p:tgtEl>
                                      </p:cBhvr>
                                    </p:animEffect>
                                  </p:childTnLst>
                                </p:cTn>
                              </p:par>
                            </p:childTnLst>
                          </p:cTn>
                        </p:par>
                        <p:par>
                          <p:cTn id="21" fill="hold">
                            <p:stCondLst>
                              <p:cond delay="4000"/>
                            </p:stCondLst>
                            <p:childTnLst>
                              <p:par>
                                <p:cTn id="22" presetID="1" presetClass="entr" presetSubtype="0" fill="hold" grpId="0" nodeType="afterEffect">
                                  <p:stCondLst>
                                    <p:cond delay="0"/>
                                  </p:stCondLst>
                                  <p:childTnLst>
                                    <p:set>
                                      <p:cBhvr>
                                        <p:cTn id="23" dur="1" fill="hold">
                                          <p:stCondLst>
                                            <p:cond delay="0"/>
                                          </p:stCondLst>
                                        </p:cTn>
                                        <p:tgtEl>
                                          <p:spTgt spid="664604"/>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8" fill="hold" grpId="0" nodeType="clickEffect">
                                  <p:stCondLst>
                                    <p:cond delay="0"/>
                                  </p:stCondLst>
                                  <p:childTnLst>
                                    <p:set>
                                      <p:cBhvr>
                                        <p:cTn id="27" dur="1" fill="hold">
                                          <p:stCondLst>
                                            <p:cond delay="0"/>
                                          </p:stCondLst>
                                        </p:cTn>
                                        <p:tgtEl>
                                          <p:spTgt spid="664589"/>
                                        </p:tgtEl>
                                        <p:attrNameLst>
                                          <p:attrName>style.visibility</p:attrName>
                                        </p:attrNameLst>
                                      </p:cBhvr>
                                      <p:to>
                                        <p:strVal val="visible"/>
                                      </p:to>
                                    </p:set>
                                    <p:animEffect transition="in" filter="wipe(left)">
                                      <p:cBhvr>
                                        <p:cTn id="28" dur="2000"/>
                                        <p:tgtEl>
                                          <p:spTgt spid="664589"/>
                                        </p:tgtEl>
                                      </p:cBhvr>
                                    </p:animEffect>
                                  </p:childTnLst>
                                </p:cTn>
                              </p:par>
                            </p:childTnLst>
                          </p:cTn>
                        </p:par>
                        <p:par>
                          <p:cTn id="29" fill="hold">
                            <p:stCondLst>
                              <p:cond delay="2000"/>
                            </p:stCondLst>
                            <p:childTnLst>
                              <p:par>
                                <p:cTn id="30" presetID="1" presetClass="entr" presetSubtype="0" fill="hold" grpId="0" nodeType="afterEffect">
                                  <p:stCondLst>
                                    <p:cond delay="0"/>
                                  </p:stCondLst>
                                  <p:childTnLst>
                                    <p:set>
                                      <p:cBhvr>
                                        <p:cTn id="31" dur="1" fill="hold">
                                          <p:stCondLst>
                                            <p:cond delay="0"/>
                                          </p:stCondLst>
                                        </p:cTn>
                                        <p:tgtEl>
                                          <p:spTgt spid="664605"/>
                                        </p:tgtEl>
                                        <p:attrNameLst>
                                          <p:attrName>style.visibility</p:attrName>
                                        </p:attrNameLst>
                                      </p:cBhvr>
                                      <p:to>
                                        <p:strVal val="visible"/>
                                      </p:to>
                                    </p:set>
                                  </p:childTnLst>
                                </p:cTn>
                              </p:par>
                            </p:childTnLst>
                          </p:cTn>
                        </p:par>
                        <p:par>
                          <p:cTn id="32" fill="hold">
                            <p:stCondLst>
                              <p:cond delay="2000"/>
                            </p:stCondLst>
                            <p:childTnLst>
                              <p:par>
                                <p:cTn id="33" presetID="10" presetClass="entr" presetSubtype="0" fill="hold" nodeType="afterEffect">
                                  <p:stCondLst>
                                    <p:cond delay="0"/>
                                  </p:stCondLst>
                                  <p:childTnLst>
                                    <p:set>
                                      <p:cBhvr>
                                        <p:cTn id="34" dur="1" fill="hold">
                                          <p:stCondLst>
                                            <p:cond delay="0"/>
                                          </p:stCondLst>
                                        </p:cTn>
                                        <p:tgtEl>
                                          <p:spTgt spid="664592"/>
                                        </p:tgtEl>
                                        <p:attrNameLst>
                                          <p:attrName>style.visibility</p:attrName>
                                        </p:attrNameLst>
                                      </p:cBhvr>
                                      <p:to>
                                        <p:strVal val="visible"/>
                                      </p:to>
                                    </p:set>
                                    <p:animEffect transition="in" filter="fade">
                                      <p:cBhvr>
                                        <p:cTn id="35" dur="2000"/>
                                        <p:tgtEl>
                                          <p:spTgt spid="664592"/>
                                        </p:tgtEl>
                                      </p:cBhvr>
                                    </p:animEffect>
                                  </p:childTnLst>
                                </p:cTn>
                              </p:par>
                              <p:par>
                                <p:cTn id="36" presetID="22" presetClass="entr" presetSubtype="2" fill="hold" nodeType="withEffect">
                                  <p:stCondLst>
                                    <p:cond delay="0"/>
                                  </p:stCondLst>
                                  <p:childTnLst>
                                    <p:set>
                                      <p:cBhvr>
                                        <p:cTn id="37" dur="1" fill="hold">
                                          <p:stCondLst>
                                            <p:cond delay="0"/>
                                          </p:stCondLst>
                                        </p:cTn>
                                        <p:tgtEl>
                                          <p:spTgt spid="664590"/>
                                        </p:tgtEl>
                                        <p:attrNameLst>
                                          <p:attrName>style.visibility</p:attrName>
                                        </p:attrNameLst>
                                      </p:cBhvr>
                                      <p:to>
                                        <p:strVal val="visible"/>
                                      </p:to>
                                    </p:set>
                                    <p:animEffect transition="in" filter="wipe(right)">
                                      <p:cBhvr>
                                        <p:cTn id="38" dur="2000"/>
                                        <p:tgtEl>
                                          <p:spTgt spid="664590"/>
                                        </p:tgtEl>
                                      </p:cBhvr>
                                    </p:animEffect>
                                  </p:childTnLst>
                                </p:cTn>
                              </p:par>
                            </p:childTnLst>
                          </p:cTn>
                        </p:par>
                        <p:par>
                          <p:cTn id="39" fill="hold">
                            <p:stCondLst>
                              <p:cond delay="4000"/>
                            </p:stCondLst>
                            <p:childTnLst>
                              <p:par>
                                <p:cTn id="40" presetID="1" presetClass="entr" presetSubtype="0" fill="hold" grpId="0" nodeType="afterEffect">
                                  <p:stCondLst>
                                    <p:cond delay="0"/>
                                  </p:stCondLst>
                                  <p:childTnLst>
                                    <p:set>
                                      <p:cBhvr>
                                        <p:cTn id="41" dur="1" fill="hold">
                                          <p:stCondLst>
                                            <p:cond delay="0"/>
                                          </p:stCondLst>
                                        </p:cTn>
                                        <p:tgtEl>
                                          <p:spTgt spid="664606"/>
                                        </p:tgtEl>
                                        <p:attrNameLst>
                                          <p:attrName>style.visibility</p:attrName>
                                        </p:attrNameLst>
                                      </p:cBhvr>
                                      <p:to>
                                        <p:strVal val="visible"/>
                                      </p:to>
                                    </p:set>
                                  </p:childTnLst>
                                </p:cTn>
                              </p:par>
                              <p:par>
                                <p:cTn id="42" presetID="10" presetClass="entr" presetSubtype="0" fill="hold" grpId="0" nodeType="withEffect">
                                  <p:stCondLst>
                                    <p:cond delay="0"/>
                                  </p:stCondLst>
                                  <p:childTnLst>
                                    <p:set>
                                      <p:cBhvr>
                                        <p:cTn id="43" dur="1" fill="hold">
                                          <p:stCondLst>
                                            <p:cond delay="0"/>
                                          </p:stCondLst>
                                        </p:cTn>
                                        <p:tgtEl>
                                          <p:spTgt spid="664593"/>
                                        </p:tgtEl>
                                        <p:attrNameLst>
                                          <p:attrName>style.visibility</p:attrName>
                                        </p:attrNameLst>
                                      </p:cBhvr>
                                      <p:to>
                                        <p:strVal val="visible"/>
                                      </p:to>
                                    </p:set>
                                    <p:animEffect transition="in" filter="fade">
                                      <p:cBhvr>
                                        <p:cTn id="44" dur="2000"/>
                                        <p:tgtEl>
                                          <p:spTgt spid="664593"/>
                                        </p:tgtEl>
                                      </p:cBhvr>
                                    </p:animEffect>
                                  </p:childTnLst>
                                </p:cTn>
                              </p:par>
                            </p:childTnLst>
                          </p:cTn>
                        </p:par>
                        <p:par>
                          <p:cTn id="45" fill="hold">
                            <p:stCondLst>
                              <p:cond delay="6000"/>
                            </p:stCondLst>
                            <p:childTnLst>
                              <p:par>
                                <p:cTn id="46" presetID="1" presetClass="entr" presetSubtype="0" fill="hold" grpId="0" nodeType="afterEffect">
                                  <p:stCondLst>
                                    <p:cond delay="0"/>
                                  </p:stCondLst>
                                  <p:childTnLst>
                                    <p:set>
                                      <p:cBhvr>
                                        <p:cTn id="47" dur="1" fill="hold">
                                          <p:stCondLst>
                                            <p:cond delay="0"/>
                                          </p:stCondLst>
                                        </p:cTn>
                                        <p:tgtEl>
                                          <p:spTgt spid="664613"/>
                                        </p:tgtEl>
                                        <p:attrNameLst>
                                          <p:attrName>style.visibility</p:attrName>
                                        </p:attrNameLst>
                                      </p:cBhvr>
                                      <p:to>
                                        <p:strVal val="visible"/>
                                      </p:to>
                                    </p:set>
                                  </p:childTnLst>
                                </p:cTn>
                              </p:par>
                              <p:par>
                                <p:cTn id="48" presetID="10" presetClass="entr" presetSubtype="0" fill="hold" grpId="0" nodeType="withEffect">
                                  <p:stCondLst>
                                    <p:cond delay="0"/>
                                  </p:stCondLst>
                                  <p:childTnLst>
                                    <p:set>
                                      <p:cBhvr>
                                        <p:cTn id="49" dur="1" fill="hold">
                                          <p:stCondLst>
                                            <p:cond delay="0"/>
                                          </p:stCondLst>
                                        </p:cTn>
                                        <p:tgtEl>
                                          <p:spTgt spid="664597"/>
                                        </p:tgtEl>
                                        <p:attrNameLst>
                                          <p:attrName>style.visibility</p:attrName>
                                        </p:attrNameLst>
                                      </p:cBhvr>
                                      <p:to>
                                        <p:strVal val="visible"/>
                                      </p:to>
                                    </p:set>
                                    <p:animEffect transition="in" filter="fade">
                                      <p:cBhvr>
                                        <p:cTn id="50" dur="2000"/>
                                        <p:tgtEl>
                                          <p:spTgt spid="664597"/>
                                        </p:tgtEl>
                                      </p:cBhvr>
                                    </p:animEffect>
                                  </p:childTnLst>
                                </p:cTn>
                              </p:par>
                              <p:par>
                                <p:cTn id="51" presetID="1" presetClass="entr" presetSubtype="0" fill="hold" nodeType="withEffect">
                                  <p:stCondLst>
                                    <p:cond delay="0"/>
                                  </p:stCondLst>
                                  <p:childTnLst>
                                    <p:set>
                                      <p:cBhvr>
                                        <p:cTn id="52" dur="1" fill="hold">
                                          <p:stCondLst>
                                            <p:cond delay="0"/>
                                          </p:stCondLst>
                                        </p:cTn>
                                        <p:tgtEl>
                                          <p:spTgt spid="6"/>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664615"/>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3"/>
                                        </p:tgtEl>
                                        <p:attrNameLst>
                                          <p:attrName>style.visibility</p:attrName>
                                        </p:attrNameLst>
                                      </p:cBhvr>
                                      <p:to>
                                        <p:strVal val="visible"/>
                                      </p:to>
                                    </p:set>
                                  </p:childTnLst>
                                </p:cTn>
                              </p:par>
                              <p:par>
                                <p:cTn id="59" presetID="1" presetClass="exit" presetSubtype="0" fill="hold" grpId="1" nodeType="withEffect">
                                  <p:stCondLst>
                                    <p:cond delay="0"/>
                                  </p:stCondLst>
                                  <p:childTnLst>
                                    <p:set>
                                      <p:cBhvr>
                                        <p:cTn id="60" dur="1" fill="hold">
                                          <p:stCondLst>
                                            <p:cond delay="0"/>
                                          </p:stCondLst>
                                        </p:cTn>
                                        <p:tgtEl>
                                          <p:spTgt spid="664615"/>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 presetClass="exit" presetSubtype="0" fill="hold" grpId="1" nodeType="clickEffect">
                                  <p:stCondLst>
                                    <p:cond delay="0"/>
                                  </p:stCondLst>
                                  <p:childTnLst>
                                    <p:set>
                                      <p:cBhvr>
                                        <p:cTn id="64" dur="1" fill="hold">
                                          <p:stCondLst>
                                            <p:cond delay="0"/>
                                          </p:stCondLst>
                                        </p:cTn>
                                        <p:tgtEl>
                                          <p:spTgt spid="664613"/>
                                        </p:tgtEl>
                                        <p:attrNameLst>
                                          <p:attrName>style.visibility</p:attrName>
                                        </p:attrNameLst>
                                      </p:cBhvr>
                                      <p:to>
                                        <p:strVal val="hidden"/>
                                      </p:to>
                                    </p:set>
                                  </p:childTnLst>
                                </p:cTn>
                              </p:par>
                              <p:par>
                                <p:cTn id="65" presetID="1" presetClass="entr" presetSubtype="0" fill="hold" grpId="0" nodeType="withEffect">
                                  <p:stCondLst>
                                    <p:cond delay="0"/>
                                  </p:stCondLst>
                                  <p:childTnLst>
                                    <p:set>
                                      <p:cBhvr>
                                        <p:cTn id="66" dur="1" fill="hold">
                                          <p:stCondLst>
                                            <p:cond delay="0"/>
                                          </p:stCondLst>
                                        </p:cTn>
                                        <p:tgtEl>
                                          <p:spTgt spid="66461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4587" grpId="0" animBg="1"/>
      <p:bldP spid="664588" grpId="0" animBg="1"/>
      <p:bldP spid="664589" grpId="0" animBg="1"/>
      <p:bldP spid="664591" grpId="0" animBg="1"/>
      <p:bldP spid="664593" grpId="0" animBg="1"/>
      <p:bldP spid="664597" grpId="0"/>
      <p:bldP spid="664603" grpId="0" animBg="1"/>
      <p:bldP spid="664604" grpId="0" animBg="1"/>
      <p:bldP spid="664605" grpId="0" animBg="1"/>
      <p:bldP spid="664606" grpId="0" animBg="1"/>
      <p:bldP spid="664613" grpId="0" animBg="1"/>
      <p:bldP spid="664613" grpId="1" animBg="1"/>
      <p:bldP spid="664614" grpId="0" animBg="1"/>
      <p:bldP spid="664615" grpId="0" animBg="1"/>
      <p:bldP spid="664615" grpId="1" animBg="1"/>
    </p:bldLst>
  </p:timing>
</p:sld>
</file>

<file path=ppt/slides/slide252.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44" name="43 Rectángulo"/>
          <p:cNvSpPr/>
          <p:nvPr/>
        </p:nvSpPr>
        <p:spPr>
          <a:xfrm>
            <a:off x="962788" y="771894"/>
            <a:ext cx="7315200" cy="435824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Group 2"/>
          <p:cNvGrpSpPr>
            <a:grpSpLocks/>
          </p:cNvGrpSpPr>
          <p:nvPr/>
        </p:nvGrpSpPr>
        <p:grpSpPr bwMode="auto">
          <a:xfrm>
            <a:off x="1480313" y="1182295"/>
            <a:ext cx="709612" cy="1814513"/>
            <a:chOff x="925" y="842"/>
            <a:chExt cx="447" cy="1143"/>
          </a:xfrm>
        </p:grpSpPr>
        <p:sp>
          <p:nvSpPr>
            <p:cNvPr id="45098" name="Line 3"/>
            <p:cNvSpPr>
              <a:spLocks noChangeShapeType="1"/>
            </p:cNvSpPr>
            <p:nvPr/>
          </p:nvSpPr>
          <p:spPr bwMode="auto">
            <a:xfrm flipV="1">
              <a:off x="1157" y="842"/>
              <a:ext cx="0" cy="817"/>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45099" name="Oval 4"/>
            <p:cNvSpPr>
              <a:spLocks noChangeArrowheads="1"/>
            </p:cNvSpPr>
            <p:nvPr/>
          </p:nvSpPr>
          <p:spPr bwMode="auto">
            <a:xfrm>
              <a:off x="1120" y="1620"/>
              <a:ext cx="60" cy="60"/>
            </a:xfrm>
            <a:prstGeom prst="ellipse">
              <a:avLst/>
            </a:prstGeom>
            <a:solidFill>
              <a:srgbClr val="009900"/>
            </a:solidFill>
            <a:ln w="9525">
              <a:solidFill>
                <a:schemeClr val="tx1"/>
              </a:solidFill>
              <a:round/>
              <a:headEnd/>
              <a:tailEnd/>
            </a:ln>
          </p:spPr>
          <p:txBody>
            <a:bodyPr wrap="none" anchor="ctr"/>
            <a:lstStyle/>
            <a:p>
              <a:endParaRPr lang="es-ES_tradnl">
                <a:solidFill>
                  <a:srgbClr val="000000"/>
                </a:solidFill>
              </a:endParaRPr>
            </a:p>
          </p:txBody>
        </p:sp>
        <p:sp>
          <p:nvSpPr>
            <p:cNvPr id="45100" name="Text Box 5"/>
            <p:cNvSpPr txBox="1">
              <a:spLocks noChangeArrowheads="1"/>
            </p:cNvSpPr>
            <p:nvPr/>
          </p:nvSpPr>
          <p:spPr bwMode="auto">
            <a:xfrm>
              <a:off x="1028" y="1697"/>
              <a:ext cx="240" cy="288"/>
            </a:xfrm>
            <a:prstGeom prst="rect">
              <a:avLst/>
            </a:prstGeom>
            <a:noFill/>
            <a:ln w="9525">
              <a:noFill/>
              <a:miter lim="800000"/>
              <a:headEnd/>
              <a:tailEnd/>
            </a:ln>
          </p:spPr>
          <p:txBody>
            <a:bodyPr>
              <a:spAutoFit/>
            </a:bodyPr>
            <a:lstStyle/>
            <a:p>
              <a:pPr>
                <a:spcBef>
                  <a:spcPct val="50000"/>
                </a:spcBef>
              </a:pPr>
              <a:r>
                <a:rPr lang="es-ES">
                  <a:solidFill>
                    <a:srgbClr val="000000"/>
                  </a:solidFill>
                </a:rPr>
                <a:t>O</a:t>
              </a:r>
            </a:p>
          </p:txBody>
        </p:sp>
        <p:sp>
          <p:nvSpPr>
            <p:cNvPr id="45101" name="Text Box 6"/>
            <p:cNvSpPr txBox="1">
              <a:spLocks noChangeArrowheads="1"/>
            </p:cNvSpPr>
            <p:nvPr/>
          </p:nvSpPr>
          <p:spPr bwMode="auto">
            <a:xfrm>
              <a:off x="925" y="1133"/>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p>
          </p:txBody>
        </p:sp>
      </p:grpSp>
      <p:sp>
        <p:nvSpPr>
          <p:cNvPr id="665607" name="Line 7"/>
          <p:cNvSpPr>
            <a:spLocks noChangeShapeType="1"/>
          </p:cNvSpPr>
          <p:nvPr/>
        </p:nvSpPr>
        <p:spPr bwMode="auto">
          <a:xfrm>
            <a:off x="7242938" y="977508"/>
            <a:ext cx="0" cy="4017962"/>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3" name="Group 8"/>
          <p:cNvGrpSpPr>
            <a:grpSpLocks/>
          </p:cNvGrpSpPr>
          <p:nvPr/>
        </p:nvGrpSpPr>
        <p:grpSpPr bwMode="auto">
          <a:xfrm>
            <a:off x="1840675" y="3082533"/>
            <a:ext cx="5402263" cy="1914525"/>
            <a:chOff x="1152" y="2039"/>
            <a:chExt cx="3403" cy="1206"/>
          </a:xfrm>
        </p:grpSpPr>
        <p:sp>
          <p:nvSpPr>
            <p:cNvPr id="45095" name="Line 9"/>
            <p:cNvSpPr>
              <a:spLocks noChangeShapeType="1"/>
            </p:cNvSpPr>
            <p:nvPr/>
          </p:nvSpPr>
          <p:spPr bwMode="auto">
            <a:xfrm>
              <a:off x="1153" y="2039"/>
              <a:ext cx="0" cy="1206"/>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096" name="Line 10"/>
            <p:cNvSpPr>
              <a:spLocks noChangeShapeType="1"/>
            </p:cNvSpPr>
            <p:nvPr/>
          </p:nvSpPr>
          <p:spPr bwMode="auto">
            <a:xfrm>
              <a:off x="1152" y="3062"/>
              <a:ext cx="1373" cy="0"/>
            </a:xfrm>
            <a:prstGeom prst="line">
              <a:avLst/>
            </a:prstGeom>
            <a:noFill/>
            <a:ln w="9525">
              <a:solidFill>
                <a:schemeClr val="tx1"/>
              </a:solidFill>
              <a:round/>
              <a:headEnd type="triangle" w="med" len="med"/>
              <a:tailEnd/>
            </a:ln>
          </p:spPr>
          <p:txBody>
            <a:bodyPr/>
            <a:lstStyle/>
            <a:p>
              <a:endParaRPr lang="es-ES_tradnl">
                <a:solidFill>
                  <a:srgbClr val="000000"/>
                </a:solidFill>
              </a:endParaRPr>
            </a:p>
          </p:txBody>
        </p:sp>
        <p:sp>
          <p:nvSpPr>
            <p:cNvPr id="45097" name="Line 11"/>
            <p:cNvSpPr>
              <a:spLocks noChangeShapeType="1"/>
            </p:cNvSpPr>
            <p:nvPr/>
          </p:nvSpPr>
          <p:spPr bwMode="auto">
            <a:xfrm>
              <a:off x="3198" y="3062"/>
              <a:ext cx="1357" cy="0"/>
            </a:xfrm>
            <a:prstGeom prst="line">
              <a:avLst/>
            </a:prstGeom>
            <a:noFill/>
            <a:ln w="9525">
              <a:solidFill>
                <a:schemeClr val="tx1"/>
              </a:solidFill>
              <a:round/>
              <a:headEnd/>
              <a:tailEnd/>
            </a:ln>
          </p:spPr>
          <p:txBody>
            <a:bodyPr/>
            <a:lstStyle/>
            <a:p>
              <a:endParaRPr lang="es-ES_tradnl">
                <a:solidFill>
                  <a:srgbClr val="000000"/>
                </a:solidFill>
              </a:endParaRPr>
            </a:p>
          </p:txBody>
        </p:sp>
        <p:graphicFrame>
          <p:nvGraphicFramePr>
            <p:cNvPr id="45063" name="Object 12"/>
            <p:cNvGraphicFramePr>
              <a:graphicFrameLocks noChangeAspect="1"/>
            </p:cNvGraphicFramePr>
            <p:nvPr/>
          </p:nvGraphicFramePr>
          <p:xfrm>
            <a:off x="2646" y="2926"/>
            <a:ext cx="474" cy="224"/>
          </p:xfrm>
          <a:graphic>
            <a:graphicData uri="http://schemas.openxmlformats.org/presentationml/2006/ole">
              <p:oleObj spid="_x0000_s2908167" name="Ecuación" r:id="rId3" imgW="457200" imgH="215640" progId="Equation.3">
                <p:embed/>
              </p:oleObj>
            </a:graphicData>
          </a:graphic>
        </p:graphicFrame>
      </p:grpSp>
      <p:grpSp>
        <p:nvGrpSpPr>
          <p:cNvPr id="4" name="Group 13"/>
          <p:cNvGrpSpPr>
            <a:grpSpLocks/>
          </p:cNvGrpSpPr>
          <p:nvPr/>
        </p:nvGrpSpPr>
        <p:grpSpPr bwMode="auto">
          <a:xfrm>
            <a:off x="3426588" y="1963345"/>
            <a:ext cx="3827462" cy="2455863"/>
            <a:chOff x="2151" y="1334"/>
            <a:chExt cx="2411" cy="1547"/>
          </a:xfrm>
        </p:grpSpPr>
        <p:sp>
          <p:nvSpPr>
            <p:cNvPr id="45087" name="Oval 14"/>
            <p:cNvSpPr>
              <a:spLocks noChangeArrowheads="1"/>
            </p:cNvSpPr>
            <p:nvPr/>
          </p:nvSpPr>
          <p:spPr bwMode="auto">
            <a:xfrm>
              <a:off x="2370" y="1620"/>
              <a:ext cx="60" cy="60"/>
            </a:xfrm>
            <a:prstGeom prst="ellipse">
              <a:avLst/>
            </a:prstGeom>
            <a:solidFill>
              <a:srgbClr val="009900"/>
            </a:solidFill>
            <a:ln w="9525">
              <a:solidFill>
                <a:schemeClr val="tx1"/>
              </a:solidFill>
              <a:round/>
              <a:headEnd/>
              <a:tailEnd/>
            </a:ln>
          </p:spPr>
          <p:txBody>
            <a:bodyPr wrap="none" anchor="ctr"/>
            <a:lstStyle/>
            <a:p>
              <a:endParaRPr lang="es-ES_tradnl">
                <a:solidFill>
                  <a:srgbClr val="000000"/>
                </a:solidFill>
              </a:endParaRPr>
            </a:p>
          </p:txBody>
        </p:sp>
        <p:grpSp>
          <p:nvGrpSpPr>
            <p:cNvPr id="5" name="Group 15"/>
            <p:cNvGrpSpPr>
              <a:grpSpLocks/>
            </p:cNvGrpSpPr>
            <p:nvPr/>
          </p:nvGrpSpPr>
          <p:grpSpPr bwMode="auto">
            <a:xfrm>
              <a:off x="2151" y="1334"/>
              <a:ext cx="2411" cy="1547"/>
              <a:chOff x="2151" y="1334"/>
              <a:chExt cx="2411" cy="1547"/>
            </a:xfrm>
          </p:grpSpPr>
          <p:sp>
            <p:nvSpPr>
              <p:cNvPr id="45089" name="Line 16"/>
              <p:cNvSpPr>
                <a:spLocks noChangeShapeType="1"/>
              </p:cNvSpPr>
              <p:nvPr/>
            </p:nvSpPr>
            <p:spPr bwMode="auto">
              <a:xfrm>
                <a:off x="2396" y="1658"/>
                <a:ext cx="0" cy="512"/>
              </a:xfrm>
              <a:prstGeom prst="line">
                <a:avLst/>
              </a:prstGeom>
              <a:noFill/>
              <a:ln w="57150">
                <a:solidFill>
                  <a:srgbClr val="009900"/>
                </a:solidFill>
                <a:round/>
                <a:headEnd/>
                <a:tailEnd type="triangle" w="med" len="med"/>
              </a:ln>
            </p:spPr>
            <p:txBody>
              <a:bodyPr/>
              <a:lstStyle/>
              <a:p>
                <a:endParaRPr lang="es-ES_tradnl">
                  <a:solidFill>
                    <a:srgbClr val="000000"/>
                  </a:solidFill>
                </a:endParaRPr>
              </a:p>
            </p:txBody>
          </p:sp>
          <p:sp>
            <p:nvSpPr>
              <p:cNvPr id="45090" name="Text Box 17"/>
              <p:cNvSpPr txBox="1">
                <a:spLocks noChangeArrowheads="1"/>
              </p:cNvSpPr>
              <p:nvPr/>
            </p:nvSpPr>
            <p:spPr bwMode="auto">
              <a:xfrm>
                <a:off x="2151" y="1777"/>
                <a:ext cx="447" cy="231"/>
              </a:xfrm>
              <a:prstGeom prst="rect">
                <a:avLst/>
              </a:prstGeom>
              <a:noFill/>
              <a:ln w="9525">
                <a:noFill/>
                <a:miter lim="800000"/>
                <a:headEnd/>
                <a:tailEnd/>
              </a:ln>
            </p:spPr>
            <p:txBody>
              <a:bodyPr>
                <a:spAutoFit/>
              </a:bodyPr>
              <a:lstStyle/>
              <a:p>
                <a:pPr>
                  <a:spcBef>
                    <a:spcPct val="50000"/>
                  </a:spcBef>
                </a:pPr>
                <a:r>
                  <a:rPr lang="es-ES" sz="1800" b="1">
                    <a:solidFill>
                      <a:srgbClr val="009900"/>
                    </a:solidFill>
                    <a:latin typeface="Arial" charset="0"/>
                  </a:rPr>
                  <a:t>y</a:t>
                </a:r>
                <a:r>
                  <a:rPr lang="es-ES" sz="1800" b="1">
                    <a:solidFill>
                      <a:srgbClr val="009900"/>
                    </a:solidFill>
                    <a:latin typeface="Arial" charset="0"/>
                    <a:cs typeface="Arial" charset="0"/>
                  </a:rPr>
                  <a:t>′</a:t>
                </a:r>
              </a:p>
            </p:txBody>
          </p:sp>
          <p:sp>
            <p:nvSpPr>
              <p:cNvPr id="45091" name="Line 18"/>
              <p:cNvSpPr>
                <a:spLocks noChangeShapeType="1"/>
              </p:cNvSpPr>
              <p:nvPr/>
            </p:nvSpPr>
            <p:spPr bwMode="auto">
              <a:xfrm>
                <a:off x="2395" y="2274"/>
                <a:ext cx="0" cy="607"/>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092" name="Line 19"/>
              <p:cNvSpPr>
                <a:spLocks noChangeShapeType="1"/>
              </p:cNvSpPr>
              <p:nvPr/>
            </p:nvSpPr>
            <p:spPr bwMode="auto">
              <a:xfrm>
                <a:off x="2395" y="2759"/>
                <a:ext cx="765" cy="0"/>
              </a:xfrm>
              <a:prstGeom prst="line">
                <a:avLst/>
              </a:prstGeom>
              <a:noFill/>
              <a:ln w="9525">
                <a:solidFill>
                  <a:schemeClr val="tx1"/>
                </a:solidFill>
                <a:round/>
                <a:headEnd type="triangle" w="med" len="med"/>
                <a:tailEnd/>
              </a:ln>
            </p:spPr>
            <p:txBody>
              <a:bodyPr/>
              <a:lstStyle/>
              <a:p>
                <a:endParaRPr lang="es-ES_tradnl">
                  <a:solidFill>
                    <a:srgbClr val="000000"/>
                  </a:solidFill>
                </a:endParaRPr>
              </a:p>
            </p:txBody>
          </p:sp>
          <p:sp>
            <p:nvSpPr>
              <p:cNvPr id="45093" name="Line 20"/>
              <p:cNvSpPr>
                <a:spLocks noChangeShapeType="1"/>
              </p:cNvSpPr>
              <p:nvPr/>
            </p:nvSpPr>
            <p:spPr bwMode="auto">
              <a:xfrm>
                <a:off x="3797" y="2759"/>
                <a:ext cx="765"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45094" name="Text Box 21"/>
              <p:cNvSpPr txBox="1">
                <a:spLocks noChangeArrowheads="1"/>
              </p:cNvSpPr>
              <p:nvPr/>
            </p:nvSpPr>
            <p:spPr bwMode="auto">
              <a:xfrm>
                <a:off x="2265" y="1334"/>
                <a:ext cx="316" cy="288"/>
              </a:xfrm>
              <a:prstGeom prst="rect">
                <a:avLst/>
              </a:prstGeom>
              <a:noFill/>
              <a:ln w="9525">
                <a:noFill/>
                <a:miter lim="800000"/>
                <a:headEnd/>
                <a:tailEnd/>
              </a:ln>
            </p:spPr>
            <p:txBody>
              <a:bodyPr>
                <a:spAutoFit/>
              </a:bodyPr>
              <a:lstStyle/>
              <a:p>
                <a:pPr>
                  <a:spcBef>
                    <a:spcPct val="50000"/>
                  </a:spcBef>
                </a:pPr>
                <a:r>
                  <a:rPr lang="es-ES">
                    <a:solidFill>
                      <a:srgbClr val="000000"/>
                    </a:solidFill>
                  </a:rPr>
                  <a:t>O</a:t>
                </a:r>
                <a:r>
                  <a:rPr lang="es-ES">
                    <a:solidFill>
                      <a:srgbClr val="000000"/>
                    </a:solidFill>
                    <a:cs typeface="Times New Roman" pitchFamily="18" charset="0"/>
                  </a:rPr>
                  <a:t>′</a:t>
                </a:r>
              </a:p>
            </p:txBody>
          </p:sp>
          <p:graphicFrame>
            <p:nvGraphicFramePr>
              <p:cNvPr id="45062" name="Object 22"/>
              <p:cNvGraphicFramePr>
                <a:graphicFrameLocks noChangeAspect="1"/>
              </p:cNvGraphicFramePr>
              <p:nvPr/>
            </p:nvGraphicFramePr>
            <p:xfrm>
              <a:off x="3228" y="2600"/>
              <a:ext cx="540" cy="224"/>
            </p:xfrm>
            <a:graphic>
              <a:graphicData uri="http://schemas.openxmlformats.org/presentationml/2006/ole">
                <p:oleObj spid="_x0000_s2908166" name="Ecuación" r:id="rId4" imgW="520560" imgH="215640" progId="Equation.3">
                  <p:embed/>
                </p:oleObj>
              </a:graphicData>
            </a:graphic>
          </p:graphicFrame>
        </p:grpSp>
      </p:grpSp>
      <p:sp>
        <p:nvSpPr>
          <p:cNvPr id="45070" name="Rectangle 23"/>
          <p:cNvSpPr>
            <a:spLocks noChangeArrowheads="1"/>
          </p:cNvSpPr>
          <p:nvPr/>
        </p:nvSpPr>
        <p:spPr bwMode="auto">
          <a:xfrm>
            <a:off x="0" y="0"/>
            <a:ext cx="9144000" cy="528638"/>
          </a:xfrm>
          <a:prstGeom prst="rect">
            <a:avLst/>
          </a:prstGeom>
          <a:solidFill>
            <a:schemeClr val="accent2"/>
          </a:solidFill>
          <a:ln w="9525">
            <a:solidFill>
              <a:schemeClr val="tx1"/>
            </a:solidFill>
            <a:miter lim="800000"/>
            <a:headEnd/>
            <a:tailEnd/>
          </a:ln>
        </p:spPr>
        <p:txBody>
          <a:bodyPr wrap="none" anchor="ctr"/>
          <a:lstStyle/>
          <a:p>
            <a:pPr algn="ctr"/>
            <a:r>
              <a:rPr lang="es-ES" sz="2800" b="1">
                <a:solidFill>
                  <a:srgbClr val="FFFFFF"/>
                </a:solidFill>
                <a:latin typeface="Calibri" pitchFamily="34" charset="0"/>
              </a:rPr>
              <a:t>ESPEJOS ESFÉRICOS: fórmulas</a:t>
            </a:r>
          </a:p>
        </p:txBody>
      </p:sp>
      <p:graphicFrame>
        <p:nvGraphicFramePr>
          <p:cNvPr id="665624" name="Object 24"/>
          <p:cNvGraphicFramePr>
            <a:graphicFrameLocks noChangeAspect="1"/>
          </p:cNvGraphicFramePr>
          <p:nvPr/>
        </p:nvGraphicFramePr>
        <p:xfrm>
          <a:off x="1663700" y="5855422"/>
          <a:ext cx="2489200" cy="855662"/>
        </p:xfrm>
        <a:graphic>
          <a:graphicData uri="http://schemas.openxmlformats.org/presentationml/2006/ole">
            <p:oleObj spid="_x0000_s2908162" name="Ecuación" r:id="rId5" imgW="1180800" imgH="406080" progId="Equation.3">
              <p:embed/>
            </p:oleObj>
          </a:graphicData>
        </a:graphic>
      </p:graphicFrame>
      <p:graphicFrame>
        <p:nvGraphicFramePr>
          <p:cNvPr id="665625" name="Object 25"/>
          <p:cNvGraphicFramePr>
            <a:graphicFrameLocks noChangeAspect="1"/>
          </p:cNvGraphicFramePr>
          <p:nvPr/>
        </p:nvGraphicFramePr>
        <p:xfrm>
          <a:off x="5476875" y="5863359"/>
          <a:ext cx="1776413" cy="847725"/>
        </p:xfrm>
        <a:graphic>
          <a:graphicData uri="http://schemas.openxmlformats.org/presentationml/2006/ole">
            <p:oleObj spid="_x0000_s2908163" name="Ecuación" r:id="rId6" imgW="850680" imgH="406080" progId="Equation.3">
              <p:embed/>
            </p:oleObj>
          </a:graphicData>
        </a:graphic>
      </p:graphicFrame>
      <p:grpSp>
        <p:nvGrpSpPr>
          <p:cNvPr id="6" name="Group 26"/>
          <p:cNvGrpSpPr>
            <a:grpSpLocks/>
          </p:cNvGrpSpPr>
          <p:nvPr/>
        </p:nvGrpSpPr>
        <p:grpSpPr bwMode="auto">
          <a:xfrm>
            <a:off x="2924938" y="966395"/>
            <a:ext cx="4332287" cy="925513"/>
            <a:chOff x="1835" y="706"/>
            <a:chExt cx="2729" cy="583"/>
          </a:xfrm>
        </p:grpSpPr>
        <p:sp>
          <p:nvSpPr>
            <p:cNvPr id="45084" name="Line 27"/>
            <p:cNvSpPr>
              <a:spLocks noChangeShapeType="1"/>
            </p:cNvSpPr>
            <p:nvPr/>
          </p:nvSpPr>
          <p:spPr bwMode="auto">
            <a:xfrm>
              <a:off x="1835" y="706"/>
              <a:ext cx="0" cy="583"/>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085" name="Line 28"/>
            <p:cNvSpPr>
              <a:spLocks noChangeShapeType="1"/>
            </p:cNvSpPr>
            <p:nvPr/>
          </p:nvSpPr>
          <p:spPr bwMode="auto">
            <a:xfrm>
              <a:off x="1850" y="917"/>
              <a:ext cx="969" cy="0"/>
            </a:xfrm>
            <a:prstGeom prst="line">
              <a:avLst/>
            </a:prstGeom>
            <a:noFill/>
            <a:ln w="9525">
              <a:solidFill>
                <a:schemeClr val="tx1"/>
              </a:solidFill>
              <a:round/>
              <a:headEnd type="triangle" w="med" len="med"/>
              <a:tailEnd/>
            </a:ln>
          </p:spPr>
          <p:txBody>
            <a:bodyPr/>
            <a:lstStyle/>
            <a:p>
              <a:endParaRPr lang="es-ES_tradnl">
                <a:solidFill>
                  <a:srgbClr val="000000"/>
                </a:solidFill>
              </a:endParaRPr>
            </a:p>
          </p:txBody>
        </p:sp>
        <p:sp>
          <p:nvSpPr>
            <p:cNvPr id="45086" name="Line 29"/>
            <p:cNvSpPr>
              <a:spLocks noChangeShapeType="1"/>
            </p:cNvSpPr>
            <p:nvPr/>
          </p:nvSpPr>
          <p:spPr bwMode="auto">
            <a:xfrm>
              <a:off x="3511" y="917"/>
              <a:ext cx="1053" cy="0"/>
            </a:xfrm>
            <a:prstGeom prst="line">
              <a:avLst/>
            </a:prstGeom>
            <a:noFill/>
            <a:ln w="9525">
              <a:solidFill>
                <a:schemeClr val="tx1"/>
              </a:solidFill>
              <a:round/>
              <a:headEnd/>
              <a:tailEnd/>
            </a:ln>
          </p:spPr>
          <p:txBody>
            <a:bodyPr/>
            <a:lstStyle/>
            <a:p>
              <a:endParaRPr lang="es-ES_tradnl">
                <a:solidFill>
                  <a:srgbClr val="000000"/>
                </a:solidFill>
              </a:endParaRPr>
            </a:p>
          </p:txBody>
        </p:sp>
        <p:graphicFrame>
          <p:nvGraphicFramePr>
            <p:cNvPr id="45061" name="Object 30"/>
            <p:cNvGraphicFramePr>
              <a:graphicFrameLocks noChangeAspect="1"/>
            </p:cNvGraphicFramePr>
            <p:nvPr/>
          </p:nvGraphicFramePr>
          <p:xfrm>
            <a:off x="2949" y="767"/>
            <a:ext cx="474" cy="224"/>
          </p:xfrm>
          <a:graphic>
            <a:graphicData uri="http://schemas.openxmlformats.org/presentationml/2006/ole">
              <p:oleObj spid="_x0000_s2908165" name="Ecuación" r:id="rId7" imgW="457200" imgH="215640" progId="Equation.3">
                <p:embed/>
              </p:oleObj>
            </a:graphicData>
          </a:graphic>
        </p:graphicFrame>
      </p:grpSp>
      <p:grpSp>
        <p:nvGrpSpPr>
          <p:cNvPr id="7" name="Group 31"/>
          <p:cNvGrpSpPr>
            <a:grpSpLocks/>
          </p:cNvGrpSpPr>
          <p:nvPr/>
        </p:nvGrpSpPr>
        <p:grpSpPr bwMode="auto">
          <a:xfrm>
            <a:off x="5088700" y="1526783"/>
            <a:ext cx="2154238" cy="461962"/>
            <a:chOff x="3198" y="1059"/>
            <a:chExt cx="1357" cy="291"/>
          </a:xfrm>
        </p:grpSpPr>
        <p:sp>
          <p:nvSpPr>
            <p:cNvPr id="45081" name="Line 32"/>
            <p:cNvSpPr>
              <a:spLocks noChangeShapeType="1"/>
            </p:cNvSpPr>
            <p:nvPr/>
          </p:nvSpPr>
          <p:spPr bwMode="auto">
            <a:xfrm>
              <a:off x="3198" y="1198"/>
              <a:ext cx="379" cy="0"/>
            </a:xfrm>
            <a:prstGeom prst="line">
              <a:avLst/>
            </a:prstGeom>
            <a:noFill/>
            <a:ln w="9525">
              <a:solidFill>
                <a:schemeClr val="tx1"/>
              </a:solidFill>
              <a:round/>
              <a:headEnd type="triangle" w="med" len="med"/>
              <a:tailEnd/>
            </a:ln>
          </p:spPr>
          <p:txBody>
            <a:bodyPr/>
            <a:lstStyle/>
            <a:p>
              <a:endParaRPr lang="es-ES_tradnl">
                <a:solidFill>
                  <a:srgbClr val="000000"/>
                </a:solidFill>
              </a:endParaRPr>
            </a:p>
          </p:txBody>
        </p:sp>
        <p:sp>
          <p:nvSpPr>
            <p:cNvPr id="45082" name="Line 33"/>
            <p:cNvSpPr>
              <a:spLocks noChangeShapeType="1"/>
            </p:cNvSpPr>
            <p:nvPr/>
          </p:nvSpPr>
          <p:spPr bwMode="auto">
            <a:xfrm>
              <a:off x="3200" y="1062"/>
              <a:ext cx="0" cy="28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5083" name="Line 34"/>
            <p:cNvSpPr>
              <a:spLocks noChangeShapeType="1"/>
            </p:cNvSpPr>
            <p:nvPr/>
          </p:nvSpPr>
          <p:spPr bwMode="auto">
            <a:xfrm>
              <a:off x="4130" y="1198"/>
              <a:ext cx="425" cy="0"/>
            </a:xfrm>
            <a:prstGeom prst="line">
              <a:avLst/>
            </a:prstGeom>
            <a:noFill/>
            <a:ln w="9525">
              <a:solidFill>
                <a:schemeClr val="tx1"/>
              </a:solidFill>
              <a:round/>
              <a:headEnd/>
              <a:tailEnd/>
            </a:ln>
          </p:spPr>
          <p:txBody>
            <a:bodyPr/>
            <a:lstStyle/>
            <a:p>
              <a:endParaRPr lang="es-ES_tradnl">
                <a:solidFill>
                  <a:srgbClr val="000000"/>
                </a:solidFill>
              </a:endParaRPr>
            </a:p>
          </p:txBody>
        </p:sp>
        <p:graphicFrame>
          <p:nvGraphicFramePr>
            <p:cNvPr id="45060" name="Object 35"/>
            <p:cNvGraphicFramePr>
              <a:graphicFrameLocks noChangeAspect="1"/>
            </p:cNvGraphicFramePr>
            <p:nvPr/>
          </p:nvGraphicFramePr>
          <p:xfrm>
            <a:off x="3594" y="1059"/>
            <a:ext cx="513" cy="251"/>
          </p:xfrm>
          <a:graphic>
            <a:graphicData uri="http://schemas.openxmlformats.org/presentationml/2006/ole">
              <p:oleObj spid="_x0000_s2908164" name="Ecuación" r:id="rId8" imgW="495000" imgH="241200" progId="Equation.3">
                <p:embed/>
              </p:oleObj>
            </a:graphicData>
          </a:graphic>
        </p:graphicFrame>
      </p:grpSp>
      <p:sp>
        <p:nvSpPr>
          <p:cNvPr id="45073" name="Text Box 36"/>
          <p:cNvSpPr txBox="1">
            <a:spLocks noChangeArrowheads="1"/>
          </p:cNvSpPr>
          <p:nvPr/>
        </p:nvSpPr>
        <p:spPr bwMode="auto">
          <a:xfrm>
            <a:off x="7263575" y="2033195"/>
            <a:ext cx="3810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V</a:t>
            </a:r>
          </a:p>
        </p:txBody>
      </p:sp>
      <p:sp>
        <p:nvSpPr>
          <p:cNvPr id="45074" name="Oval 37"/>
          <p:cNvSpPr>
            <a:spLocks noChangeArrowheads="1"/>
          </p:cNvSpPr>
          <p:nvPr/>
        </p:nvSpPr>
        <p:spPr bwMode="auto">
          <a:xfrm>
            <a:off x="2877313" y="2417370"/>
            <a:ext cx="95250" cy="952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5075" name="Arc 38"/>
          <p:cNvSpPr>
            <a:spLocks/>
          </p:cNvSpPr>
          <p:nvPr/>
        </p:nvSpPr>
        <p:spPr bwMode="auto">
          <a:xfrm rot="2783530">
            <a:off x="3695701" y="647700"/>
            <a:ext cx="4043362" cy="3817937"/>
          </a:xfrm>
          <a:custGeom>
            <a:avLst/>
            <a:gdLst>
              <a:gd name="T0" fmla="*/ 2147483647 w 19868"/>
              <a:gd name="T1" fmla="*/ 0 h 19837"/>
              <a:gd name="T2" fmla="*/ 2147483647 w 19868"/>
              <a:gd name="T3" fmla="*/ 2147483647 h 19837"/>
              <a:gd name="T4" fmla="*/ 0 w 19868"/>
              <a:gd name="T5" fmla="*/ 2147483647 h 19837"/>
              <a:gd name="T6" fmla="*/ 0 60000 65536"/>
              <a:gd name="T7" fmla="*/ 0 60000 65536"/>
              <a:gd name="T8" fmla="*/ 0 60000 65536"/>
              <a:gd name="T9" fmla="*/ 0 w 19868"/>
              <a:gd name="T10" fmla="*/ 0 h 19837"/>
              <a:gd name="T11" fmla="*/ 19868 w 19868"/>
              <a:gd name="T12" fmla="*/ 19837 h 19837"/>
            </a:gdLst>
            <a:ahLst/>
            <a:cxnLst>
              <a:cxn ang="T6">
                <a:pos x="T0" y="T1"/>
              </a:cxn>
              <a:cxn ang="T7">
                <a:pos x="T2" y="T3"/>
              </a:cxn>
              <a:cxn ang="T8">
                <a:pos x="T4" y="T5"/>
              </a:cxn>
            </a:cxnLst>
            <a:rect l="T9" t="T10" r="T11" b="T12"/>
            <a:pathLst>
              <a:path w="19868" h="19837" fill="none" extrusionOk="0">
                <a:moveTo>
                  <a:pt x="8547" y="-1"/>
                </a:moveTo>
                <a:cubicBezTo>
                  <a:pt x="13639" y="2193"/>
                  <a:pt x="17692" y="6262"/>
                  <a:pt x="19867" y="11362"/>
                </a:cubicBezTo>
              </a:path>
              <a:path w="19868" h="19837" stroke="0" extrusionOk="0">
                <a:moveTo>
                  <a:pt x="8547" y="-1"/>
                </a:moveTo>
                <a:cubicBezTo>
                  <a:pt x="13639" y="2193"/>
                  <a:pt x="17692" y="6262"/>
                  <a:pt x="19867" y="11362"/>
                </a:cubicBezTo>
                <a:lnTo>
                  <a:pt x="0" y="19837"/>
                </a:lnTo>
                <a:close/>
              </a:path>
            </a:pathLst>
          </a:custGeom>
          <a:noFill/>
          <a:ln w="38100">
            <a:solidFill>
              <a:schemeClr val="tx1"/>
            </a:solidFill>
            <a:round/>
            <a:headEnd/>
            <a:tailEnd/>
          </a:ln>
        </p:spPr>
        <p:txBody>
          <a:bodyPr wrap="none" anchor="ctr"/>
          <a:lstStyle/>
          <a:p>
            <a:endParaRPr lang="es-ES_tradnl">
              <a:solidFill>
                <a:srgbClr val="000000"/>
              </a:solidFill>
            </a:endParaRPr>
          </a:p>
        </p:txBody>
      </p:sp>
      <p:sp>
        <p:nvSpPr>
          <p:cNvPr id="45076" name="Line 39"/>
          <p:cNvSpPr>
            <a:spLocks noChangeShapeType="1"/>
          </p:cNvSpPr>
          <p:nvPr/>
        </p:nvSpPr>
        <p:spPr bwMode="auto">
          <a:xfrm>
            <a:off x="1204088" y="2476108"/>
            <a:ext cx="6792912"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45077" name="Oval 40"/>
          <p:cNvSpPr>
            <a:spLocks noChangeArrowheads="1"/>
          </p:cNvSpPr>
          <p:nvPr/>
        </p:nvSpPr>
        <p:spPr bwMode="auto">
          <a:xfrm>
            <a:off x="5037900" y="2417370"/>
            <a:ext cx="95250" cy="952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5078" name="Text Box 41"/>
          <p:cNvSpPr txBox="1">
            <a:spLocks noChangeArrowheads="1"/>
          </p:cNvSpPr>
          <p:nvPr/>
        </p:nvSpPr>
        <p:spPr bwMode="auto">
          <a:xfrm>
            <a:off x="2739200" y="1961758"/>
            <a:ext cx="3810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C</a:t>
            </a:r>
          </a:p>
        </p:txBody>
      </p:sp>
      <p:sp>
        <p:nvSpPr>
          <p:cNvPr id="45079" name="Text Box 42"/>
          <p:cNvSpPr txBox="1">
            <a:spLocks noChangeArrowheads="1"/>
          </p:cNvSpPr>
          <p:nvPr/>
        </p:nvSpPr>
        <p:spPr bwMode="auto">
          <a:xfrm>
            <a:off x="4904550" y="1961758"/>
            <a:ext cx="3810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sp>
        <p:nvSpPr>
          <p:cNvPr id="45080" name="Oval 43"/>
          <p:cNvSpPr>
            <a:spLocks noChangeArrowheads="1"/>
          </p:cNvSpPr>
          <p:nvPr/>
        </p:nvSpPr>
        <p:spPr bwMode="auto">
          <a:xfrm>
            <a:off x="7179438" y="2417370"/>
            <a:ext cx="95250" cy="952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5" name="44 CuadroTexto"/>
          <p:cNvSpPr txBox="1"/>
          <p:nvPr/>
        </p:nvSpPr>
        <p:spPr>
          <a:xfrm>
            <a:off x="1674421" y="5355771"/>
            <a:ext cx="2553195" cy="369332"/>
          </a:xfrm>
          <a:prstGeom prst="rect">
            <a:avLst/>
          </a:prstGeom>
          <a:solidFill>
            <a:srgbClr val="FFFF00"/>
          </a:solidFill>
          <a:ln>
            <a:solidFill>
              <a:srgbClr val="005DA2"/>
            </a:solidFill>
          </a:ln>
        </p:spPr>
        <p:txBody>
          <a:bodyPr wrap="square" rtlCol="0">
            <a:spAutoFit/>
          </a:bodyPr>
          <a:lstStyle/>
          <a:p>
            <a:pPr algn="ctr"/>
            <a:r>
              <a:rPr lang="es-ES_tradnl" sz="1800" b="1" dirty="0" smtClean="0">
                <a:latin typeface="Calibri" pitchFamily="34" charset="0"/>
                <a:cs typeface="Calibri" pitchFamily="34" charset="0"/>
              </a:rPr>
              <a:t>Posición de la imagen</a:t>
            </a:r>
            <a:endParaRPr lang="es-ES_tradnl" sz="1800" b="1" dirty="0">
              <a:latin typeface="Calibri" pitchFamily="34" charset="0"/>
              <a:cs typeface="Calibri" pitchFamily="34" charset="0"/>
            </a:endParaRPr>
          </a:p>
        </p:txBody>
      </p:sp>
      <p:sp>
        <p:nvSpPr>
          <p:cNvPr id="46" name="45 CuadroTexto"/>
          <p:cNvSpPr txBox="1"/>
          <p:nvPr/>
        </p:nvSpPr>
        <p:spPr>
          <a:xfrm>
            <a:off x="5498276" y="5355771"/>
            <a:ext cx="1805050" cy="369332"/>
          </a:xfrm>
          <a:prstGeom prst="rect">
            <a:avLst/>
          </a:prstGeom>
          <a:solidFill>
            <a:srgbClr val="69F45E"/>
          </a:solidFill>
          <a:ln>
            <a:solidFill>
              <a:srgbClr val="005DA2"/>
            </a:solidFill>
          </a:ln>
        </p:spPr>
        <p:txBody>
          <a:bodyPr wrap="square" rtlCol="0">
            <a:spAutoFit/>
          </a:bodyPr>
          <a:lstStyle/>
          <a:p>
            <a:pPr algn="ctr"/>
            <a:r>
              <a:rPr lang="es-ES_tradnl" sz="1800" b="1" dirty="0" smtClean="0">
                <a:latin typeface="Calibri" pitchFamily="34" charset="0"/>
                <a:cs typeface="Calibri" pitchFamily="34" charset="0"/>
              </a:rPr>
              <a:t>Aumento</a:t>
            </a:r>
            <a:endParaRPr lang="es-ES_tradnl" sz="1800" b="1" dirty="0">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65607"/>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6562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6656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07" grpId="0"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6 CuadroTexto"/>
          <p:cNvSpPr txBox="1"/>
          <p:nvPr/>
        </p:nvSpPr>
        <p:spPr>
          <a:xfrm>
            <a:off x="3146963" y="938153"/>
            <a:ext cx="5628902" cy="2800767"/>
          </a:xfrm>
          <a:prstGeom prst="rect">
            <a:avLst/>
          </a:prstGeom>
          <a:noFill/>
        </p:spPr>
        <p:txBody>
          <a:bodyPr wrap="square" rtlCol="0">
            <a:spAutoFit/>
          </a:bodyPr>
          <a:lstStyle/>
          <a:p>
            <a:pPr fontAlgn="auto">
              <a:spcBef>
                <a:spcPts val="0"/>
              </a:spcBef>
              <a:spcAft>
                <a:spcPts val="0"/>
              </a:spcAft>
            </a:pPr>
            <a:r>
              <a:rPr lang="es-ES_tradnl" sz="1600" dirty="0" smtClean="0">
                <a:solidFill>
                  <a:prstClr val="black"/>
                </a:solidFill>
                <a:latin typeface="Calibri"/>
              </a:rPr>
              <a:t>El aumento es:</a:t>
            </a:r>
          </a:p>
          <a:p>
            <a:pPr fontAlgn="auto">
              <a:spcBef>
                <a:spcPts val="0"/>
              </a:spcBef>
              <a:spcAft>
                <a:spcPts val="0"/>
              </a:spcAft>
            </a:pPr>
            <a:endParaRPr lang="es-ES_tradnl" sz="1600" dirty="0" smtClean="0">
              <a:solidFill>
                <a:prstClr val="black"/>
              </a:solidFill>
              <a:latin typeface="Calibri"/>
            </a:endParaRPr>
          </a:p>
          <a:p>
            <a:pPr fontAlgn="auto">
              <a:spcBef>
                <a:spcPts val="0"/>
              </a:spcBef>
              <a:spcAft>
                <a:spcPts val="0"/>
              </a:spcAft>
            </a:pPr>
            <a:endParaRPr lang="es-ES_tradnl" sz="1600" dirty="0" smtClean="0">
              <a:solidFill>
                <a:prstClr val="black"/>
              </a:solidFill>
              <a:latin typeface="Calibri"/>
            </a:endParaRPr>
          </a:p>
          <a:p>
            <a:pPr fontAlgn="auto">
              <a:spcBef>
                <a:spcPts val="0"/>
              </a:spcBef>
              <a:spcAft>
                <a:spcPts val="0"/>
              </a:spcAft>
            </a:pPr>
            <a:endParaRPr lang="es-ES_tradnl" sz="1600" dirty="0" smtClean="0">
              <a:solidFill>
                <a:prstClr val="black"/>
              </a:solidFill>
              <a:latin typeface="Calibri"/>
            </a:endParaRPr>
          </a:p>
          <a:p>
            <a:pPr fontAlgn="auto">
              <a:spcBef>
                <a:spcPts val="0"/>
              </a:spcBef>
              <a:spcAft>
                <a:spcPts val="0"/>
              </a:spcAft>
            </a:pPr>
            <a:r>
              <a:rPr lang="es-ES_tradnl" sz="1600" dirty="0" smtClean="0">
                <a:solidFill>
                  <a:prstClr val="black"/>
                </a:solidFill>
                <a:latin typeface="Calibri"/>
              </a:rPr>
              <a:t>De la figura se deduce la relación de segmentos </a:t>
            </a:r>
            <a:r>
              <a:rPr lang="es-ES_tradnl" sz="1600" i="1" dirty="0" smtClean="0">
                <a:solidFill>
                  <a:prstClr val="black"/>
                </a:solidFill>
                <a:latin typeface="Calibri"/>
              </a:rPr>
              <a:t>orientados:</a:t>
            </a:r>
          </a:p>
          <a:p>
            <a:pPr fontAlgn="auto">
              <a:spcBef>
                <a:spcPts val="0"/>
              </a:spcBef>
              <a:spcAft>
                <a:spcPts val="0"/>
              </a:spcAft>
            </a:pPr>
            <a:endParaRPr lang="es-ES_tradnl" sz="1600" dirty="0" smtClean="0">
              <a:solidFill>
                <a:prstClr val="black"/>
              </a:solidFill>
              <a:latin typeface="Calibri"/>
            </a:endParaRPr>
          </a:p>
          <a:p>
            <a:pPr algn="ctr" fontAlgn="auto">
              <a:spcBef>
                <a:spcPts val="0"/>
              </a:spcBef>
              <a:spcAft>
                <a:spcPts val="0"/>
              </a:spcAft>
            </a:pPr>
            <a:r>
              <a:rPr lang="es-ES_tradnl" sz="1600" dirty="0" smtClean="0">
                <a:solidFill>
                  <a:prstClr val="black"/>
                </a:solidFill>
                <a:latin typeface="Calibri"/>
              </a:rPr>
              <a:t>O'O + OV = O'V</a:t>
            </a:r>
          </a:p>
          <a:p>
            <a:pPr algn="ctr" fontAlgn="auto">
              <a:spcBef>
                <a:spcPts val="0"/>
              </a:spcBef>
              <a:spcAft>
                <a:spcPts val="0"/>
              </a:spcAft>
            </a:pPr>
            <a:endParaRPr lang="es-ES_tradnl" sz="1600" dirty="0" smtClean="0">
              <a:solidFill>
                <a:prstClr val="black"/>
              </a:solidFill>
              <a:latin typeface="Calibri"/>
            </a:endParaRPr>
          </a:p>
          <a:p>
            <a:pPr algn="just" fontAlgn="auto">
              <a:spcBef>
                <a:spcPts val="0"/>
              </a:spcBef>
              <a:spcAft>
                <a:spcPts val="0"/>
              </a:spcAft>
            </a:pPr>
            <a:r>
              <a:rPr lang="es-ES_tradnl" sz="1600" dirty="0" smtClean="0">
                <a:solidFill>
                  <a:prstClr val="black"/>
                </a:solidFill>
                <a:latin typeface="Calibri"/>
              </a:rPr>
              <a:t>en la que:    O'O = + 28 cm      ;      OV = - s      ;      O'V = - s' </a:t>
            </a:r>
          </a:p>
          <a:p>
            <a:pPr fontAlgn="auto">
              <a:spcBef>
                <a:spcPts val="0"/>
              </a:spcBef>
              <a:spcAft>
                <a:spcPts val="0"/>
              </a:spcAft>
            </a:pPr>
            <a:endParaRPr lang="es-ES_tradnl" sz="1600" dirty="0" smtClean="0">
              <a:solidFill>
                <a:prstClr val="black"/>
              </a:solidFill>
              <a:latin typeface="Calibri"/>
            </a:endParaRPr>
          </a:p>
          <a:p>
            <a:pPr fontAlgn="auto">
              <a:spcBef>
                <a:spcPts val="0"/>
              </a:spcBef>
              <a:spcAft>
                <a:spcPts val="0"/>
              </a:spcAft>
            </a:pPr>
            <a:r>
              <a:rPr lang="es-ES_tradnl" sz="1600" dirty="0" smtClean="0">
                <a:solidFill>
                  <a:prstClr val="black"/>
                </a:solidFill>
                <a:latin typeface="Calibri"/>
              </a:rPr>
              <a:t>y al sustituir, igualar y operar, queda:</a:t>
            </a:r>
          </a:p>
        </p:txBody>
      </p:sp>
      <p:pic>
        <p:nvPicPr>
          <p:cNvPr id="9" name="8 Imagen" descr="fig.prob_52.jpg"/>
          <p:cNvPicPr>
            <a:picLocks noChangeAspect="1"/>
          </p:cNvPicPr>
          <p:nvPr/>
        </p:nvPicPr>
        <p:blipFill>
          <a:blip r:embed="rId3" cstate="print"/>
          <a:srcRect l="23896" t="10390" r="22078" b="11861"/>
          <a:stretch>
            <a:fillRect/>
          </a:stretch>
        </p:blipFill>
        <p:spPr>
          <a:xfrm>
            <a:off x="463139" y="983111"/>
            <a:ext cx="2458191" cy="2653192"/>
          </a:xfrm>
          <a:prstGeom prst="rect">
            <a:avLst/>
          </a:prstGeom>
          <a:ln>
            <a:solidFill>
              <a:schemeClr val="tx1"/>
            </a:solidFill>
          </a:ln>
        </p:spPr>
      </p:pic>
      <p:sp>
        <p:nvSpPr>
          <p:cNvPr id="10" name="3 CuadroTexto"/>
          <p:cNvSpPr txBox="1">
            <a:spLocks noChangeArrowheads="1"/>
          </p:cNvSpPr>
          <p:nvPr/>
        </p:nvSpPr>
        <p:spPr bwMode="auto">
          <a:xfrm>
            <a:off x="0" y="0"/>
            <a:ext cx="9144000" cy="584775"/>
          </a:xfrm>
          <a:prstGeom prst="rect">
            <a:avLst/>
          </a:prstGeom>
          <a:solidFill>
            <a:schemeClr val="accent1"/>
          </a:solidFill>
          <a:ln w="9525">
            <a:noFill/>
            <a:miter lim="800000"/>
            <a:headEnd/>
            <a:tailEnd/>
          </a:ln>
        </p:spPr>
        <p:txBody>
          <a:bodyPr>
            <a:spAutoFit/>
          </a:bodyPr>
          <a:lstStyle/>
          <a:p>
            <a:pPr algn="just" fontAlgn="auto">
              <a:spcBef>
                <a:spcPts val="0"/>
              </a:spcBef>
              <a:spcAft>
                <a:spcPts val="0"/>
              </a:spcAft>
            </a:pPr>
            <a:r>
              <a:rPr lang="es-ES_tradnl" sz="1600" b="1" dirty="0" smtClean="0">
                <a:solidFill>
                  <a:prstClr val="white"/>
                </a:solidFill>
                <a:latin typeface="Calibri"/>
              </a:rPr>
              <a:t>Un espejo produce una imagen real e invertida tres veces mayor que el objeto, a una distancia de 28 cm del objeto. Hallar la distancia focal del espejo. </a:t>
            </a:r>
          </a:p>
        </p:txBody>
      </p:sp>
      <p:sp>
        <p:nvSpPr>
          <p:cNvPr id="11" name="10 CuadroTexto"/>
          <p:cNvSpPr txBox="1"/>
          <p:nvPr/>
        </p:nvSpPr>
        <p:spPr>
          <a:xfrm>
            <a:off x="344384" y="5640778"/>
            <a:ext cx="8443356" cy="584775"/>
          </a:xfrm>
          <a:prstGeom prst="rect">
            <a:avLst/>
          </a:prstGeom>
          <a:noFill/>
        </p:spPr>
        <p:txBody>
          <a:bodyPr wrap="square" rtlCol="0">
            <a:spAutoFit/>
          </a:bodyPr>
          <a:lstStyle/>
          <a:p>
            <a:pPr fontAlgn="auto">
              <a:spcBef>
                <a:spcPts val="0"/>
              </a:spcBef>
              <a:spcAft>
                <a:spcPts val="0"/>
              </a:spcAft>
            </a:pPr>
            <a:r>
              <a:rPr lang="es-ES_tradnl" sz="1600" dirty="0" smtClean="0">
                <a:solidFill>
                  <a:prstClr val="black"/>
                </a:solidFill>
                <a:latin typeface="Calibri"/>
              </a:rPr>
              <a:t>y de este resultado se deduce que el espejo es cóncavo por tener focal negativa, lo que no podía ser de otra forma por ser éstos los únicos espejos que forman imágenes reales de objetos reales.</a:t>
            </a:r>
          </a:p>
        </p:txBody>
      </p:sp>
      <p:graphicFrame>
        <p:nvGraphicFramePr>
          <p:cNvPr id="12" name="11 Objeto"/>
          <p:cNvGraphicFramePr>
            <a:graphicFrameLocks noChangeAspect="1"/>
          </p:cNvGraphicFramePr>
          <p:nvPr/>
        </p:nvGraphicFramePr>
        <p:xfrm>
          <a:off x="4114800" y="3351213"/>
          <a:ext cx="914400" cy="155575"/>
        </p:xfrm>
        <a:graphic>
          <a:graphicData uri="http://schemas.openxmlformats.org/presentationml/2006/ole">
            <p:oleObj spid="_x0000_s3133442" name="Equation" r:id="rId4" imgW="914400" imgH="155520" progId="Equation.DSMT4">
              <p:embed/>
            </p:oleObj>
          </a:graphicData>
        </a:graphic>
      </p:graphicFrame>
      <p:graphicFrame>
        <p:nvGraphicFramePr>
          <p:cNvPr id="14" name="13 Objeto"/>
          <p:cNvGraphicFramePr>
            <a:graphicFrameLocks noChangeAspect="1"/>
          </p:cNvGraphicFramePr>
          <p:nvPr/>
        </p:nvGraphicFramePr>
        <p:xfrm>
          <a:off x="4976173" y="1070841"/>
          <a:ext cx="1887765" cy="824236"/>
        </p:xfrm>
        <a:graphic>
          <a:graphicData uri="http://schemas.openxmlformats.org/presentationml/2006/ole">
            <p:oleObj spid="_x0000_s3133443" name="Equation" r:id="rId5" imgW="901440" imgH="393480" progId="Equation.DSMT4">
              <p:embed/>
            </p:oleObj>
          </a:graphicData>
        </a:graphic>
      </p:graphicFrame>
      <p:sp>
        <p:nvSpPr>
          <p:cNvPr id="15" name="14 CuadroTexto"/>
          <p:cNvSpPr txBox="1"/>
          <p:nvPr/>
        </p:nvSpPr>
        <p:spPr>
          <a:xfrm>
            <a:off x="380010" y="4417620"/>
            <a:ext cx="8419606" cy="338554"/>
          </a:xfrm>
          <a:prstGeom prst="rect">
            <a:avLst/>
          </a:prstGeom>
          <a:noFill/>
        </p:spPr>
        <p:txBody>
          <a:bodyPr wrap="square" rtlCol="0">
            <a:spAutoFit/>
          </a:bodyPr>
          <a:lstStyle/>
          <a:p>
            <a:pPr fontAlgn="auto">
              <a:spcBef>
                <a:spcPts val="0"/>
              </a:spcBef>
              <a:spcAft>
                <a:spcPts val="0"/>
              </a:spcAft>
            </a:pPr>
            <a:r>
              <a:rPr lang="es-ES_tradnl" sz="1600" dirty="0" smtClean="0">
                <a:solidFill>
                  <a:prstClr val="black"/>
                </a:solidFill>
                <a:latin typeface="Calibri"/>
              </a:rPr>
              <a:t>Por otra parte, al sustituir  </a:t>
            </a:r>
            <a:r>
              <a:rPr lang="es-ES_tradnl" sz="1600" b="1" dirty="0" smtClean="0">
                <a:solidFill>
                  <a:prstClr val="black"/>
                </a:solidFill>
                <a:latin typeface="Calibri"/>
              </a:rPr>
              <a:t>s' </a:t>
            </a:r>
            <a:r>
              <a:rPr lang="es-ES_tradnl" sz="1600" dirty="0" smtClean="0">
                <a:solidFill>
                  <a:prstClr val="black"/>
                </a:solidFill>
                <a:latin typeface="Calibri"/>
              </a:rPr>
              <a:t>por su valor  </a:t>
            </a:r>
            <a:r>
              <a:rPr lang="es-ES_tradnl" sz="1600" b="1" dirty="0" smtClean="0">
                <a:solidFill>
                  <a:prstClr val="black"/>
                </a:solidFill>
                <a:latin typeface="Calibri"/>
              </a:rPr>
              <a:t>3.s  </a:t>
            </a:r>
            <a:r>
              <a:rPr lang="es-ES_tradnl" sz="1600" dirty="0" smtClean="0">
                <a:solidFill>
                  <a:prstClr val="black"/>
                </a:solidFill>
                <a:latin typeface="Calibri"/>
              </a:rPr>
              <a:t>y el de  </a:t>
            </a:r>
            <a:r>
              <a:rPr lang="es-ES_tradnl" sz="1600" b="1" dirty="0" smtClean="0">
                <a:solidFill>
                  <a:prstClr val="black"/>
                </a:solidFill>
                <a:latin typeface="Calibri"/>
              </a:rPr>
              <a:t>s</a:t>
            </a:r>
            <a:r>
              <a:rPr lang="es-ES_tradnl" sz="1600" dirty="0" smtClean="0">
                <a:solidFill>
                  <a:prstClr val="black"/>
                </a:solidFill>
                <a:latin typeface="Calibri"/>
              </a:rPr>
              <a:t>  por el suyo en la fórmula de los espejos: </a:t>
            </a:r>
          </a:p>
        </p:txBody>
      </p:sp>
      <p:graphicFrame>
        <p:nvGraphicFramePr>
          <p:cNvPr id="16" name="15 Objeto"/>
          <p:cNvGraphicFramePr>
            <a:graphicFrameLocks noChangeAspect="1"/>
          </p:cNvGraphicFramePr>
          <p:nvPr/>
        </p:nvGraphicFramePr>
        <p:xfrm>
          <a:off x="1958748" y="4919887"/>
          <a:ext cx="5157517" cy="602138"/>
        </p:xfrm>
        <a:graphic>
          <a:graphicData uri="http://schemas.openxmlformats.org/presentationml/2006/ole">
            <p:oleObj spid="_x0000_s3133444" name="Equation" r:id="rId6" imgW="2286000" imgH="266400" progId="Equation.DSMT4">
              <p:embed/>
            </p:oleObj>
          </a:graphicData>
        </a:graphic>
      </p:graphicFrame>
      <p:sp>
        <p:nvSpPr>
          <p:cNvPr id="17" name="16 CuadroTexto"/>
          <p:cNvSpPr txBox="1"/>
          <p:nvPr/>
        </p:nvSpPr>
        <p:spPr>
          <a:xfrm>
            <a:off x="1769424" y="3954483"/>
            <a:ext cx="5902036" cy="615553"/>
          </a:xfrm>
          <a:prstGeom prst="rect">
            <a:avLst/>
          </a:prstGeom>
          <a:noFill/>
        </p:spPr>
        <p:txBody>
          <a:bodyPr wrap="square" rtlCol="0">
            <a:spAutoFit/>
          </a:bodyPr>
          <a:lstStyle/>
          <a:p>
            <a:pPr algn="ctr" fontAlgn="auto">
              <a:spcBef>
                <a:spcPts val="0"/>
              </a:spcBef>
              <a:spcAft>
                <a:spcPts val="0"/>
              </a:spcAft>
            </a:pPr>
            <a:r>
              <a:rPr lang="es-ES_tradnl" sz="1600" dirty="0" smtClean="0">
                <a:solidFill>
                  <a:prstClr val="black"/>
                </a:solidFill>
                <a:latin typeface="Calibri"/>
              </a:rPr>
              <a:t>28 - s = - s'     ⇒     s' = s - 28 = 3.s     ⇒     s = - 14 cm </a:t>
            </a:r>
          </a:p>
          <a:p>
            <a:pPr fontAlgn="auto">
              <a:spcBef>
                <a:spcPts val="0"/>
              </a:spcBef>
              <a:spcAft>
                <a:spcPts val="0"/>
              </a:spcAft>
            </a:pPr>
            <a:endParaRPr lang="es-ES_tradnl" sz="1800" dirty="0" smtClean="0">
              <a:solidFill>
                <a:prstClr val="black"/>
              </a:solidFill>
              <a:latin typeface="Calibri"/>
            </a:endParaRPr>
          </a:p>
        </p:txBody>
      </p:sp>
    </p:spTree>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555010" name="Rectangle 5"/>
          <p:cNvSpPr>
            <a:spLocks noChangeArrowheads="1"/>
          </p:cNvSpPr>
          <p:nvPr/>
        </p:nvSpPr>
        <p:spPr bwMode="auto">
          <a:xfrm>
            <a:off x="369888" y="923925"/>
            <a:ext cx="8602662" cy="3108325"/>
          </a:xfrm>
          <a:prstGeom prst="rect">
            <a:avLst/>
          </a:prstGeom>
          <a:noFill/>
          <a:ln w="9525">
            <a:noFill/>
            <a:miter lim="800000"/>
            <a:headEnd/>
            <a:tailEnd/>
          </a:ln>
        </p:spPr>
        <p:txBody>
          <a:bodyPr>
            <a:spAutoFit/>
          </a:bodyPr>
          <a:lstStyle/>
          <a:p>
            <a:pPr algn="ctr">
              <a:lnSpc>
                <a:spcPct val="155000"/>
              </a:lnSpc>
            </a:pPr>
            <a:r>
              <a:rPr lang="es-ES" sz="8000" b="1">
                <a:solidFill>
                  <a:srgbClr val="FFFFFF"/>
                </a:solidFill>
                <a:latin typeface="Arial" charset="0"/>
              </a:rPr>
              <a:t>5.2</a:t>
            </a:r>
          </a:p>
          <a:p>
            <a:pPr algn="ctr">
              <a:lnSpc>
                <a:spcPct val="120000"/>
              </a:lnSpc>
            </a:pPr>
            <a:r>
              <a:rPr lang="es-ES" sz="6000" b="1">
                <a:solidFill>
                  <a:srgbClr val="FFFFFF"/>
                </a:solidFill>
              </a:rPr>
              <a:t>ESPEJOS PLANOS</a:t>
            </a:r>
          </a:p>
        </p:txBody>
      </p:sp>
    </p:spTree>
  </p:cSld>
  <p:clrMapOvr>
    <a:masterClrMapping/>
  </p:clrMapOvr>
  <p:transition spd="slow" advTm="15000">
    <p:zoom/>
    <p:sndAc>
      <p:stSnd>
        <p:snd r:embed="rId2" name="Sonido grabado"/>
      </p:stSnd>
    </p:sndAc>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6" name="35 Rectángulo"/>
          <p:cNvSpPr/>
          <p:nvPr/>
        </p:nvSpPr>
        <p:spPr>
          <a:xfrm>
            <a:off x="601663" y="866775"/>
            <a:ext cx="8097837" cy="50403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22" name="21 Rectángulo"/>
          <p:cNvSpPr/>
          <p:nvPr/>
        </p:nvSpPr>
        <p:spPr>
          <a:xfrm>
            <a:off x="1082675" y="3451225"/>
            <a:ext cx="6965950" cy="303213"/>
          </a:xfrm>
          <a:prstGeom prst="rect">
            <a:avLst/>
          </a:prstGeom>
          <a:solidFill>
            <a:srgbClr val="AFEAFF"/>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6" name="5 Forma libre"/>
          <p:cNvSpPr/>
          <p:nvPr/>
        </p:nvSpPr>
        <p:spPr>
          <a:xfrm>
            <a:off x="1839913" y="1566863"/>
            <a:ext cx="4470400" cy="1884362"/>
          </a:xfrm>
          <a:custGeom>
            <a:avLst/>
            <a:gdLst>
              <a:gd name="connsiteX0" fmla="*/ 0 w 4470400"/>
              <a:gd name="connsiteY0" fmla="*/ 304800 h 1885245"/>
              <a:gd name="connsiteX1" fmla="*/ 2032000 w 4470400"/>
              <a:gd name="connsiteY1" fmla="*/ 1885245 h 1885245"/>
              <a:gd name="connsiteX2" fmla="*/ 4470400 w 4470400"/>
              <a:gd name="connsiteY2" fmla="*/ 0 h 1885245"/>
              <a:gd name="connsiteX3" fmla="*/ 4470400 w 4470400"/>
              <a:gd name="connsiteY3" fmla="*/ 0 h 1885245"/>
            </a:gdLst>
            <a:ahLst/>
            <a:cxnLst>
              <a:cxn ang="0">
                <a:pos x="connsiteX0" y="connsiteY0"/>
              </a:cxn>
              <a:cxn ang="0">
                <a:pos x="connsiteX1" y="connsiteY1"/>
              </a:cxn>
              <a:cxn ang="0">
                <a:pos x="connsiteX2" y="connsiteY2"/>
              </a:cxn>
              <a:cxn ang="0">
                <a:pos x="connsiteX3" y="connsiteY3"/>
              </a:cxn>
            </a:cxnLst>
            <a:rect l="l" t="t" r="r" b="b"/>
            <a:pathLst>
              <a:path w="4470400" h="1885245">
                <a:moveTo>
                  <a:pt x="0" y="304800"/>
                </a:moveTo>
                <a:lnTo>
                  <a:pt x="2032000" y="1885245"/>
                </a:lnTo>
                <a:lnTo>
                  <a:pt x="4470400" y="0"/>
                </a:lnTo>
                <a:lnTo>
                  <a:pt x="4470400" y="0"/>
                </a:lnTo>
              </a:path>
            </a:pathLst>
          </a:custGeom>
          <a:ln w="19050"/>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_tradnl">
              <a:solidFill>
                <a:srgbClr val="000000"/>
              </a:solidFill>
            </a:endParaRPr>
          </a:p>
        </p:txBody>
      </p:sp>
      <p:sp>
        <p:nvSpPr>
          <p:cNvPr id="7" name="6 Forma libre"/>
          <p:cNvSpPr/>
          <p:nvPr/>
        </p:nvSpPr>
        <p:spPr>
          <a:xfrm>
            <a:off x="1862138" y="1882775"/>
            <a:ext cx="5576887" cy="1568450"/>
          </a:xfrm>
          <a:custGeom>
            <a:avLst/>
            <a:gdLst>
              <a:gd name="connsiteX0" fmla="*/ 0 w 5576711"/>
              <a:gd name="connsiteY0" fmla="*/ 0 h 1569156"/>
              <a:gd name="connsiteX1" fmla="*/ 2788356 w 5576711"/>
              <a:gd name="connsiteY1" fmla="*/ 1569156 h 1569156"/>
              <a:gd name="connsiteX2" fmla="*/ 5576711 w 5576711"/>
              <a:gd name="connsiteY2" fmla="*/ 11289 h 1569156"/>
            </a:gdLst>
            <a:ahLst/>
            <a:cxnLst>
              <a:cxn ang="0">
                <a:pos x="connsiteX0" y="connsiteY0"/>
              </a:cxn>
              <a:cxn ang="0">
                <a:pos x="connsiteX1" y="connsiteY1"/>
              </a:cxn>
              <a:cxn ang="0">
                <a:pos x="connsiteX2" y="connsiteY2"/>
              </a:cxn>
            </a:cxnLst>
            <a:rect l="l" t="t" r="r" b="b"/>
            <a:pathLst>
              <a:path w="5576711" h="1569156">
                <a:moveTo>
                  <a:pt x="0" y="0"/>
                </a:moveTo>
                <a:lnTo>
                  <a:pt x="2788356" y="1569156"/>
                </a:lnTo>
                <a:lnTo>
                  <a:pt x="5576711" y="11289"/>
                </a:lnTo>
              </a:path>
            </a:pathLst>
          </a:custGeom>
          <a:ln w="1905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_tradnl">
              <a:solidFill>
                <a:srgbClr val="000000"/>
              </a:solidFill>
            </a:endParaRPr>
          </a:p>
        </p:txBody>
      </p:sp>
      <p:cxnSp>
        <p:nvCxnSpPr>
          <p:cNvPr id="11" name="10 Conector recto"/>
          <p:cNvCxnSpPr>
            <a:stCxn id="6" idx="1"/>
          </p:cNvCxnSpPr>
          <p:nvPr/>
        </p:nvCxnSpPr>
        <p:spPr>
          <a:xfrm flipH="1">
            <a:off x="1851025" y="3451225"/>
            <a:ext cx="2020888" cy="1581150"/>
          </a:xfrm>
          <a:prstGeom prst="line">
            <a:avLst/>
          </a:prstGeom>
          <a:ln w="19050">
            <a:solidFill>
              <a:srgbClr val="00B050"/>
            </a:solidFill>
            <a:prstDash val="dash"/>
          </a:ln>
        </p:spPr>
        <p:style>
          <a:lnRef idx="1">
            <a:schemeClr val="accent1"/>
          </a:lnRef>
          <a:fillRef idx="0">
            <a:schemeClr val="accent1"/>
          </a:fillRef>
          <a:effectRef idx="0">
            <a:schemeClr val="accent1"/>
          </a:effectRef>
          <a:fontRef idx="minor">
            <a:schemeClr val="tx1"/>
          </a:fontRef>
        </p:style>
      </p:cxnSp>
      <p:cxnSp>
        <p:nvCxnSpPr>
          <p:cNvPr id="13" name="12 Conector recto"/>
          <p:cNvCxnSpPr>
            <a:stCxn id="7" idx="1"/>
          </p:cNvCxnSpPr>
          <p:nvPr/>
        </p:nvCxnSpPr>
        <p:spPr>
          <a:xfrm flipH="1">
            <a:off x="1839913" y="3451225"/>
            <a:ext cx="2809875" cy="1592263"/>
          </a:xfrm>
          <a:prstGeom prst="line">
            <a:avLst/>
          </a:prstGeom>
          <a:ln w="19050">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5" name="14 Conector recto"/>
          <p:cNvCxnSpPr>
            <a:stCxn id="6" idx="0"/>
          </p:cNvCxnSpPr>
          <p:nvPr/>
        </p:nvCxnSpPr>
        <p:spPr>
          <a:xfrm flipV="1">
            <a:off x="1839913" y="1204913"/>
            <a:ext cx="1919287" cy="666750"/>
          </a:xfrm>
          <a:prstGeom prst="line">
            <a:avLst/>
          </a:prstGeom>
          <a:ln w="76200">
            <a:solidFill>
              <a:srgbClr val="760000"/>
            </a:solidFill>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a:off x="1104900" y="3451225"/>
            <a:ext cx="69437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56042" name="22 CuadroTexto"/>
          <p:cNvSpPr txBox="1">
            <a:spLocks noChangeArrowheads="1"/>
          </p:cNvSpPr>
          <p:nvPr/>
        </p:nvSpPr>
        <p:spPr bwMode="auto">
          <a:xfrm>
            <a:off x="1433513" y="1611313"/>
            <a:ext cx="1027112" cy="461962"/>
          </a:xfrm>
          <a:prstGeom prst="rect">
            <a:avLst/>
          </a:prstGeom>
          <a:noFill/>
          <a:ln w="9525">
            <a:noFill/>
            <a:miter lim="800000"/>
            <a:headEnd/>
            <a:tailEnd/>
          </a:ln>
        </p:spPr>
        <p:txBody>
          <a:bodyPr>
            <a:spAutoFit/>
          </a:bodyPr>
          <a:lstStyle/>
          <a:p>
            <a:r>
              <a:rPr lang="es-ES_tradnl">
                <a:solidFill>
                  <a:srgbClr val="000000"/>
                </a:solidFill>
                <a:latin typeface="Times New Roman"/>
              </a:rPr>
              <a:t>A</a:t>
            </a:r>
          </a:p>
        </p:txBody>
      </p:sp>
      <p:sp>
        <p:nvSpPr>
          <p:cNvPr id="24" name="23 CuadroTexto"/>
          <p:cNvSpPr txBox="1">
            <a:spLocks noChangeArrowheads="1"/>
          </p:cNvSpPr>
          <p:nvPr/>
        </p:nvSpPr>
        <p:spPr bwMode="auto">
          <a:xfrm>
            <a:off x="1455738" y="4760913"/>
            <a:ext cx="1027112" cy="461962"/>
          </a:xfrm>
          <a:prstGeom prst="rect">
            <a:avLst/>
          </a:prstGeom>
          <a:noFill/>
          <a:ln w="9525">
            <a:noFill/>
            <a:miter lim="800000"/>
            <a:headEnd/>
            <a:tailEnd/>
          </a:ln>
        </p:spPr>
        <p:txBody>
          <a:bodyPr>
            <a:spAutoFit/>
          </a:bodyPr>
          <a:lstStyle/>
          <a:p>
            <a:r>
              <a:rPr lang="es-ES_tradnl">
                <a:solidFill>
                  <a:srgbClr val="000000"/>
                </a:solidFill>
                <a:latin typeface="Times New Roman"/>
              </a:rPr>
              <a:t>A′</a:t>
            </a:r>
          </a:p>
        </p:txBody>
      </p:sp>
      <p:sp>
        <p:nvSpPr>
          <p:cNvPr id="556044" name="24 CuadroTexto"/>
          <p:cNvSpPr txBox="1">
            <a:spLocks noChangeArrowheads="1"/>
          </p:cNvSpPr>
          <p:nvPr/>
        </p:nvSpPr>
        <p:spPr bwMode="auto">
          <a:xfrm>
            <a:off x="3759200" y="946150"/>
            <a:ext cx="1027113" cy="461963"/>
          </a:xfrm>
          <a:prstGeom prst="rect">
            <a:avLst/>
          </a:prstGeom>
          <a:noFill/>
          <a:ln w="9525">
            <a:noFill/>
            <a:miter lim="800000"/>
            <a:headEnd/>
            <a:tailEnd/>
          </a:ln>
        </p:spPr>
        <p:txBody>
          <a:bodyPr>
            <a:spAutoFit/>
          </a:bodyPr>
          <a:lstStyle/>
          <a:p>
            <a:r>
              <a:rPr lang="es-ES_tradnl">
                <a:solidFill>
                  <a:srgbClr val="000000"/>
                </a:solidFill>
                <a:latin typeface="Times New Roman"/>
              </a:rPr>
              <a:t>B</a:t>
            </a:r>
          </a:p>
        </p:txBody>
      </p:sp>
      <p:grpSp>
        <p:nvGrpSpPr>
          <p:cNvPr id="2" name="36 Grupo"/>
          <p:cNvGrpSpPr>
            <a:grpSpLocks/>
          </p:cNvGrpSpPr>
          <p:nvPr/>
        </p:nvGrpSpPr>
        <p:grpSpPr bwMode="auto">
          <a:xfrm>
            <a:off x="1862138" y="5032375"/>
            <a:ext cx="2946400" cy="901700"/>
            <a:chOff x="1512712" y="5079999"/>
            <a:chExt cx="2946401" cy="901933"/>
          </a:xfrm>
        </p:grpSpPr>
        <p:cxnSp>
          <p:nvCxnSpPr>
            <p:cNvPr id="18" name="17 Conector recto"/>
            <p:cNvCxnSpPr/>
            <p:nvPr/>
          </p:nvCxnSpPr>
          <p:spPr>
            <a:xfrm>
              <a:off x="1512712" y="5079999"/>
              <a:ext cx="1919288" cy="665335"/>
            </a:xfrm>
            <a:prstGeom prst="line">
              <a:avLst/>
            </a:prstGeom>
            <a:ln w="76200">
              <a:solidFill>
                <a:srgbClr val="760000"/>
              </a:solidFill>
            </a:ln>
          </p:spPr>
          <p:style>
            <a:lnRef idx="1">
              <a:schemeClr val="accent1"/>
            </a:lnRef>
            <a:fillRef idx="0">
              <a:schemeClr val="accent1"/>
            </a:fillRef>
            <a:effectRef idx="0">
              <a:schemeClr val="accent1"/>
            </a:effectRef>
            <a:fontRef idx="minor">
              <a:schemeClr val="tx1"/>
            </a:fontRef>
          </p:style>
        </p:cxnSp>
        <p:sp>
          <p:nvSpPr>
            <p:cNvPr id="556063" name="25 CuadroTexto"/>
            <p:cNvSpPr txBox="1">
              <a:spLocks noChangeArrowheads="1"/>
            </p:cNvSpPr>
            <p:nvPr/>
          </p:nvSpPr>
          <p:spPr bwMode="auto">
            <a:xfrm>
              <a:off x="3431824" y="5520267"/>
              <a:ext cx="1027289" cy="461665"/>
            </a:xfrm>
            <a:prstGeom prst="rect">
              <a:avLst/>
            </a:prstGeom>
            <a:noFill/>
            <a:ln w="9525">
              <a:noFill/>
              <a:miter lim="800000"/>
              <a:headEnd/>
              <a:tailEnd/>
            </a:ln>
          </p:spPr>
          <p:txBody>
            <a:bodyPr>
              <a:spAutoFit/>
            </a:bodyPr>
            <a:lstStyle/>
            <a:p>
              <a:r>
                <a:rPr lang="es-ES_tradnl">
                  <a:solidFill>
                    <a:srgbClr val="000000"/>
                  </a:solidFill>
                  <a:latin typeface="Times New Roman"/>
                </a:rPr>
                <a:t>B′</a:t>
              </a:r>
            </a:p>
          </p:txBody>
        </p:sp>
      </p:grpSp>
      <p:grpSp>
        <p:nvGrpSpPr>
          <p:cNvPr id="3" name="53 Grupo"/>
          <p:cNvGrpSpPr>
            <a:grpSpLocks/>
          </p:cNvGrpSpPr>
          <p:nvPr/>
        </p:nvGrpSpPr>
        <p:grpSpPr bwMode="auto">
          <a:xfrm rot="7155210">
            <a:off x="6673057" y="696119"/>
            <a:ext cx="674687" cy="1374775"/>
            <a:chOff x="3737929" y="55503"/>
            <a:chExt cx="684212" cy="1397000"/>
          </a:xfrm>
        </p:grpSpPr>
        <p:sp>
          <p:nvSpPr>
            <p:cNvPr id="28" name="27 Forma libre"/>
            <p:cNvSpPr/>
            <p:nvPr/>
          </p:nvSpPr>
          <p:spPr>
            <a:xfrm>
              <a:off x="3856833" y="367261"/>
              <a:ext cx="407308" cy="908212"/>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rgbClr val="FFFFFF"/>
            </a:solidFill>
            <a:ln w="25400" cap="flat" cmpd="sng" algn="ctr">
              <a:noFill/>
              <a:prstDash val="solid"/>
            </a:ln>
            <a:effectLst/>
          </p:spPr>
          <p:txBody>
            <a:bodyPr anchor="ctr"/>
            <a:lstStyle/>
            <a:p>
              <a:pPr algn="ctr">
                <a:defRPr/>
              </a:pPr>
              <a:endParaRPr lang="es-ES_tradnl" kern="0">
                <a:solidFill>
                  <a:srgbClr val="FFFFFF"/>
                </a:solidFill>
                <a:latin typeface="Times New Roman"/>
              </a:endParaRPr>
            </a:p>
          </p:txBody>
        </p:sp>
        <p:grpSp>
          <p:nvGrpSpPr>
            <p:cNvPr id="4" name="Group 2"/>
            <p:cNvGrpSpPr>
              <a:grpSpLocks/>
            </p:cNvGrpSpPr>
            <p:nvPr/>
          </p:nvGrpSpPr>
          <p:grpSpPr bwMode="auto">
            <a:xfrm rot="713450">
              <a:off x="3737929" y="55503"/>
              <a:ext cx="684212" cy="1397000"/>
              <a:chOff x="1588" y="1253"/>
              <a:chExt cx="734" cy="1499"/>
            </a:xfrm>
          </p:grpSpPr>
          <p:sp>
            <p:nvSpPr>
              <p:cNvPr id="30" name="Freeform 3"/>
              <p:cNvSpPr>
                <a:spLocks/>
              </p:cNvSpPr>
              <p:nvPr/>
            </p:nvSpPr>
            <p:spPr bwMode="auto">
              <a:xfrm>
                <a:off x="1697" y="1271"/>
                <a:ext cx="273" cy="751"/>
              </a:xfrm>
              <a:custGeom>
                <a:avLst/>
                <a:gdLst>
                  <a:gd name="T0" fmla="*/ 128 w 318"/>
                  <a:gd name="T1" fmla="*/ 0 h 726"/>
                  <a:gd name="T2" fmla="*/ 110 w 318"/>
                  <a:gd name="T3" fmla="*/ 438 h 726"/>
                  <a:gd name="T4" fmla="*/ 55 w 318"/>
                  <a:gd name="T5" fmla="*/ 710 h 726"/>
                  <a:gd name="T6" fmla="*/ 0 w 318"/>
                  <a:gd name="T7" fmla="*/ 875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a:defRPr/>
                </a:pPr>
                <a:endParaRPr lang="es-ES_tradnl" kern="0">
                  <a:solidFill>
                    <a:sysClr val="windowText" lastClr="000000"/>
                  </a:solidFill>
                  <a:latin typeface="Times New Roman"/>
                </a:endParaRPr>
              </a:p>
            </p:txBody>
          </p:sp>
          <p:sp>
            <p:nvSpPr>
              <p:cNvPr id="31" name="Arc 4"/>
              <p:cNvSpPr>
                <a:spLocks/>
              </p:cNvSpPr>
              <p:nvPr/>
            </p:nvSpPr>
            <p:spPr bwMode="auto">
              <a:xfrm rot="2744521">
                <a:off x="1583" y="1622"/>
                <a:ext cx="744"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p:spPr>
            <p:txBody>
              <a:bodyPr wrap="none" anchor="ctr"/>
              <a:lstStyle/>
              <a:p>
                <a:pPr>
                  <a:defRPr/>
                </a:pPr>
                <a:endParaRPr lang="es-ES_tradnl" kern="0">
                  <a:solidFill>
                    <a:sysClr val="windowText" lastClr="000000"/>
                  </a:solidFill>
                  <a:latin typeface="Times New Roman"/>
                </a:endParaRPr>
              </a:p>
            </p:txBody>
          </p:sp>
          <p:sp>
            <p:nvSpPr>
              <p:cNvPr id="32" name="Oval 5"/>
              <p:cNvSpPr>
                <a:spLocks noChangeArrowheads="1"/>
              </p:cNvSpPr>
              <p:nvPr/>
            </p:nvSpPr>
            <p:spPr bwMode="auto">
              <a:xfrm>
                <a:off x="2001" y="1718"/>
                <a:ext cx="173" cy="485"/>
              </a:xfrm>
              <a:prstGeom prst="ellipse">
                <a:avLst/>
              </a:prstGeom>
              <a:solidFill>
                <a:srgbClr val="71A0FF"/>
              </a:solidFill>
              <a:ln w="9525">
                <a:noFill/>
                <a:round/>
                <a:headEnd/>
                <a:tailEnd/>
              </a:ln>
            </p:spPr>
            <p:txBody>
              <a:bodyPr wrap="none" anchor="ctr"/>
              <a:lstStyle/>
              <a:p>
                <a:pPr>
                  <a:defRPr/>
                </a:pPr>
                <a:endParaRPr lang="es-ES_tradnl" kern="0">
                  <a:solidFill>
                    <a:srgbClr val="000000"/>
                  </a:solidFill>
                  <a:latin typeface="Arial" charset="0"/>
                </a:endParaRPr>
              </a:p>
            </p:txBody>
          </p:sp>
          <p:sp>
            <p:nvSpPr>
              <p:cNvPr id="33" name="Oval 6"/>
              <p:cNvSpPr>
                <a:spLocks noChangeArrowheads="1"/>
              </p:cNvSpPr>
              <p:nvPr/>
            </p:nvSpPr>
            <p:spPr bwMode="auto">
              <a:xfrm>
                <a:off x="2079" y="1844"/>
                <a:ext cx="97" cy="273"/>
              </a:xfrm>
              <a:prstGeom prst="ellipse">
                <a:avLst/>
              </a:prstGeom>
              <a:solidFill>
                <a:srgbClr val="000000"/>
              </a:solidFill>
              <a:ln w="9525">
                <a:noFill/>
                <a:round/>
                <a:headEnd/>
                <a:tailEnd/>
              </a:ln>
            </p:spPr>
            <p:txBody>
              <a:bodyPr wrap="none" anchor="ctr"/>
              <a:lstStyle/>
              <a:p>
                <a:pPr>
                  <a:defRPr/>
                </a:pPr>
                <a:endParaRPr lang="es-ES_tradnl" kern="0">
                  <a:solidFill>
                    <a:srgbClr val="000000"/>
                  </a:solidFill>
                  <a:latin typeface="Arial" charset="0"/>
                </a:endParaRPr>
              </a:p>
            </p:txBody>
          </p:sp>
          <p:sp>
            <p:nvSpPr>
              <p:cNvPr id="34" name="Freeform 7"/>
              <p:cNvSpPr>
                <a:spLocks/>
              </p:cNvSpPr>
              <p:nvPr/>
            </p:nvSpPr>
            <p:spPr bwMode="auto">
              <a:xfrm flipV="1">
                <a:off x="1699" y="2012"/>
                <a:ext cx="273" cy="751"/>
              </a:xfrm>
              <a:custGeom>
                <a:avLst/>
                <a:gdLst>
                  <a:gd name="T0" fmla="*/ 128 w 318"/>
                  <a:gd name="T1" fmla="*/ 0 h 726"/>
                  <a:gd name="T2" fmla="*/ 110 w 318"/>
                  <a:gd name="T3" fmla="*/ 438 h 726"/>
                  <a:gd name="T4" fmla="*/ 55 w 318"/>
                  <a:gd name="T5" fmla="*/ 710 h 726"/>
                  <a:gd name="T6" fmla="*/ 0 w 318"/>
                  <a:gd name="T7" fmla="*/ 875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a:defRPr/>
                </a:pPr>
                <a:endParaRPr lang="es-ES_tradnl" kern="0">
                  <a:solidFill>
                    <a:sysClr val="windowText" lastClr="000000"/>
                  </a:solidFill>
                  <a:latin typeface="Times New Roman"/>
                </a:endParaRPr>
              </a:p>
            </p:txBody>
          </p:sp>
        </p:grpSp>
      </p:grpSp>
      <p:sp>
        <p:nvSpPr>
          <p:cNvPr id="35" name="Text Box 21"/>
          <p:cNvSpPr txBox="1">
            <a:spLocks noChangeArrowheads="1"/>
          </p:cNvSpPr>
          <p:nvPr/>
        </p:nvSpPr>
        <p:spPr bwMode="auto">
          <a:xfrm>
            <a:off x="601663" y="6046788"/>
            <a:ext cx="8121650" cy="554037"/>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500">
                <a:solidFill>
                  <a:srgbClr val="000000"/>
                </a:solidFill>
                <a:latin typeface="Calibri" pitchFamily="34" charset="0"/>
              </a:rPr>
              <a:t>Al observador </a:t>
            </a:r>
            <a:r>
              <a:rPr lang="es-ES" sz="1500" i="1">
                <a:solidFill>
                  <a:srgbClr val="000000"/>
                </a:solidFill>
                <a:latin typeface="Calibri" pitchFamily="34" charset="0"/>
              </a:rPr>
              <a:t>le parece</a:t>
            </a:r>
            <a:r>
              <a:rPr lang="es-ES" sz="1500">
                <a:solidFill>
                  <a:srgbClr val="000000"/>
                </a:solidFill>
                <a:latin typeface="Calibri" pitchFamily="34" charset="0"/>
              </a:rPr>
              <a:t> que los rayos procedentes del punto </a:t>
            </a:r>
            <a:r>
              <a:rPr lang="es-ES" sz="1500" b="1">
                <a:solidFill>
                  <a:srgbClr val="000000"/>
                </a:solidFill>
                <a:latin typeface="Calibri" pitchFamily="34" charset="0"/>
              </a:rPr>
              <a:t>A</a:t>
            </a:r>
            <a:r>
              <a:rPr lang="es-ES" sz="1500">
                <a:solidFill>
                  <a:srgbClr val="000000"/>
                </a:solidFill>
                <a:latin typeface="Calibri" pitchFamily="34" charset="0"/>
              </a:rPr>
              <a:t> del objeto proceden del punto imagen </a:t>
            </a:r>
            <a:r>
              <a:rPr lang="es-ES" sz="1500" b="1">
                <a:solidFill>
                  <a:srgbClr val="000000"/>
                </a:solidFill>
                <a:latin typeface="Calibri" pitchFamily="34" charset="0"/>
              </a:rPr>
              <a:t>A</a:t>
            </a:r>
            <a:r>
              <a:rPr lang="es-ES" sz="1500">
                <a:solidFill>
                  <a:srgbClr val="000000"/>
                </a:solidFill>
                <a:latin typeface="Calibri" pitchFamily="34" charset="0"/>
              </a:rPr>
              <a:t>′ y es en este punto donde ve la imagen de </a:t>
            </a:r>
            <a:r>
              <a:rPr lang="es-ES" sz="1500" b="1">
                <a:solidFill>
                  <a:srgbClr val="000000"/>
                </a:solidFill>
                <a:latin typeface="Calibri" pitchFamily="34" charset="0"/>
              </a:rPr>
              <a:t>A</a:t>
            </a:r>
            <a:r>
              <a:rPr lang="es-ES" sz="1500">
                <a:solidFill>
                  <a:srgbClr val="000000"/>
                </a:solidFill>
                <a:latin typeface="Calibri" pitchFamily="34" charset="0"/>
              </a:rPr>
              <a:t> y lo mismo respecto al resto de los puntos del objeto.</a:t>
            </a:r>
          </a:p>
        </p:txBody>
      </p:sp>
      <p:sp>
        <p:nvSpPr>
          <p:cNvPr id="556048" name="Rectangle 30"/>
          <p:cNvSpPr>
            <a:spLocks noChangeArrowheads="1"/>
          </p:cNvSpPr>
          <p:nvPr/>
        </p:nvSpPr>
        <p:spPr bwMode="auto">
          <a:xfrm>
            <a:off x="0" y="0"/>
            <a:ext cx="9144000" cy="565150"/>
          </a:xfrm>
          <a:prstGeom prst="rect">
            <a:avLst/>
          </a:prstGeom>
          <a:solidFill>
            <a:srgbClr val="000082"/>
          </a:solidFill>
          <a:ln w="9525">
            <a:solidFill>
              <a:schemeClr val="tx1"/>
            </a:solidFill>
            <a:miter lim="800000"/>
            <a:headEnd/>
            <a:tailEnd/>
          </a:ln>
        </p:spPr>
        <p:txBody>
          <a:bodyPr wrap="none" anchor="ctr"/>
          <a:lstStyle/>
          <a:p>
            <a:pPr algn="ctr"/>
            <a:r>
              <a:rPr lang="es-ES" sz="3600" b="1">
                <a:solidFill>
                  <a:srgbClr val="FFFFFF"/>
                </a:solidFill>
                <a:latin typeface="Calibri" pitchFamily="34" charset="0"/>
              </a:rPr>
              <a:t>ESPEJOS PLANOS</a:t>
            </a:r>
          </a:p>
        </p:txBody>
      </p:sp>
      <p:grpSp>
        <p:nvGrpSpPr>
          <p:cNvPr id="5" name="41 Grupo"/>
          <p:cNvGrpSpPr>
            <a:grpSpLocks/>
          </p:cNvGrpSpPr>
          <p:nvPr/>
        </p:nvGrpSpPr>
        <p:grpSpPr bwMode="auto">
          <a:xfrm>
            <a:off x="3230563" y="2597150"/>
            <a:ext cx="2227262" cy="511175"/>
            <a:chOff x="2881223" y="2644366"/>
            <a:chExt cx="2226696" cy="511751"/>
          </a:xfrm>
        </p:grpSpPr>
        <p:sp>
          <p:nvSpPr>
            <p:cNvPr id="39" name="38 Forma libre"/>
            <p:cNvSpPr/>
            <p:nvPr/>
          </p:nvSpPr>
          <p:spPr>
            <a:xfrm rot="7288847">
              <a:off x="2870000" y="2655589"/>
              <a:ext cx="163697" cy="141251"/>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40" name="39 Forma libre"/>
            <p:cNvSpPr/>
            <p:nvPr/>
          </p:nvSpPr>
          <p:spPr>
            <a:xfrm rot="3629422">
              <a:off x="4955446" y="3003643"/>
              <a:ext cx="163696" cy="141251"/>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grpSp>
        <p:nvGrpSpPr>
          <p:cNvPr id="8" name="42 Grupo"/>
          <p:cNvGrpSpPr>
            <a:grpSpLocks/>
          </p:cNvGrpSpPr>
          <p:nvPr/>
        </p:nvGrpSpPr>
        <p:grpSpPr bwMode="auto">
          <a:xfrm>
            <a:off x="2954338" y="2578100"/>
            <a:ext cx="1993900" cy="292100"/>
            <a:chOff x="2605000" y="2625315"/>
            <a:chExt cx="1993331" cy="292676"/>
          </a:xfrm>
        </p:grpSpPr>
        <p:sp>
          <p:nvSpPr>
            <p:cNvPr id="38" name="37 Forma libre"/>
            <p:cNvSpPr/>
            <p:nvPr/>
          </p:nvSpPr>
          <p:spPr>
            <a:xfrm rot="7288847">
              <a:off x="2593707" y="2765450"/>
              <a:ext cx="163834" cy="141247"/>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41" name="40 Forma libre"/>
            <p:cNvSpPr/>
            <p:nvPr/>
          </p:nvSpPr>
          <p:spPr>
            <a:xfrm rot="3162293">
              <a:off x="4445789" y="2636609"/>
              <a:ext cx="163835" cy="141248"/>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cxnSp>
        <p:nvCxnSpPr>
          <p:cNvPr id="42" name="41 Conector recto"/>
          <p:cNvCxnSpPr>
            <a:stCxn id="7" idx="1"/>
          </p:cNvCxnSpPr>
          <p:nvPr/>
        </p:nvCxnSpPr>
        <p:spPr>
          <a:xfrm flipH="1" flipV="1">
            <a:off x="4643252" y="1389413"/>
            <a:ext cx="7332" cy="2061812"/>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3" name="42 CuadroTexto"/>
          <p:cNvSpPr txBox="1"/>
          <p:nvPr/>
        </p:nvSpPr>
        <p:spPr>
          <a:xfrm>
            <a:off x="4370119" y="997527"/>
            <a:ext cx="593767"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Times New Roman"/>
              </a:rPr>
              <a:t>N</a:t>
            </a:r>
          </a:p>
        </p:txBody>
      </p:sp>
      <p:grpSp>
        <p:nvGrpSpPr>
          <p:cNvPr id="9" name="51 Grupo"/>
          <p:cNvGrpSpPr/>
          <p:nvPr/>
        </p:nvGrpSpPr>
        <p:grpSpPr>
          <a:xfrm>
            <a:off x="3990110" y="2398816"/>
            <a:ext cx="3705100" cy="1313458"/>
            <a:chOff x="3990110" y="2398816"/>
            <a:chExt cx="3705100" cy="1313458"/>
          </a:xfrm>
        </p:grpSpPr>
        <p:grpSp>
          <p:nvGrpSpPr>
            <p:cNvPr id="10" name="50 Grupo"/>
            <p:cNvGrpSpPr/>
            <p:nvPr/>
          </p:nvGrpSpPr>
          <p:grpSpPr>
            <a:xfrm>
              <a:off x="3990110" y="2398816"/>
              <a:ext cx="1888176" cy="1313458"/>
              <a:chOff x="3990110" y="2398816"/>
              <a:chExt cx="1888176" cy="1313458"/>
            </a:xfrm>
          </p:grpSpPr>
          <p:grpSp>
            <p:nvGrpSpPr>
              <p:cNvPr id="12" name="48 Grupo"/>
              <p:cNvGrpSpPr/>
              <p:nvPr/>
            </p:nvGrpSpPr>
            <p:grpSpPr>
              <a:xfrm>
                <a:off x="3990110" y="2398816"/>
                <a:ext cx="985652" cy="1294410"/>
                <a:chOff x="3990110" y="2398816"/>
                <a:chExt cx="985652" cy="1294410"/>
              </a:xfrm>
            </p:grpSpPr>
            <p:sp>
              <p:nvSpPr>
                <p:cNvPr id="44" name="43 Arco"/>
                <p:cNvSpPr/>
                <p:nvPr/>
              </p:nvSpPr>
              <p:spPr>
                <a:xfrm rot="17585941">
                  <a:off x="4025737" y="2826328"/>
                  <a:ext cx="866898" cy="866898"/>
                </a:xfrm>
                <a:prstGeom prst="arc">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sp>
              <p:nvSpPr>
                <p:cNvPr id="46" name="45 CuadroTexto"/>
                <p:cNvSpPr txBox="1"/>
                <p:nvPr/>
              </p:nvSpPr>
              <p:spPr>
                <a:xfrm>
                  <a:off x="3990110" y="2398816"/>
                  <a:ext cx="985652" cy="584775"/>
                </a:xfrm>
                <a:prstGeom prst="rect">
                  <a:avLst/>
                </a:prstGeom>
                <a:noFill/>
              </p:spPr>
              <p:txBody>
                <a:bodyPr wrap="square" rtlCol="0">
                  <a:spAutoFit/>
                </a:bodyPr>
                <a:lstStyle/>
                <a:p>
                  <a:pPr fontAlgn="auto">
                    <a:spcBef>
                      <a:spcPts val="0"/>
                    </a:spcBef>
                    <a:spcAft>
                      <a:spcPts val="0"/>
                    </a:spcAft>
                  </a:pPr>
                  <a:r>
                    <a:rPr lang="el-GR" sz="3200" dirty="0" smtClean="0">
                      <a:solidFill>
                        <a:srgbClr val="FF0000"/>
                      </a:solidFill>
                      <a:latin typeface="Times New Roman"/>
                    </a:rPr>
                    <a:t>ε</a:t>
                  </a:r>
                  <a:endParaRPr lang="es-ES_tradnl" sz="3200" dirty="0" smtClean="0">
                    <a:solidFill>
                      <a:srgbClr val="FF0000"/>
                    </a:solidFill>
                    <a:latin typeface="Times New Roman"/>
                  </a:endParaRPr>
                </a:p>
              </p:txBody>
            </p:sp>
          </p:grpSp>
          <p:grpSp>
            <p:nvGrpSpPr>
              <p:cNvPr id="14" name="49 Grupo"/>
              <p:cNvGrpSpPr/>
              <p:nvPr/>
            </p:nvGrpSpPr>
            <p:grpSpPr>
              <a:xfrm>
                <a:off x="4305055" y="2422567"/>
                <a:ext cx="1573231" cy="1289707"/>
                <a:chOff x="4305055" y="2422567"/>
                <a:chExt cx="1573231" cy="1289707"/>
              </a:xfrm>
            </p:grpSpPr>
            <p:sp>
              <p:nvSpPr>
                <p:cNvPr id="45" name="44 Arco"/>
                <p:cNvSpPr/>
                <p:nvPr/>
              </p:nvSpPr>
              <p:spPr>
                <a:xfrm rot="4576495" flipH="1">
                  <a:off x="4305055" y="2845376"/>
                  <a:ext cx="866898" cy="866898"/>
                </a:xfrm>
                <a:prstGeom prst="arc">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sp>
              <p:nvSpPr>
                <p:cNvPr id="47" name="46 CuadroTexto"/>
                <p:cNvSpPr txBox="1"/>
                <p:nvPr/>
              </p:nvSpPr>
              <p:spPr>
                <a:xfrm>
                  <a:off x="4892634" y="2422567"/>
                  <a:ext cx="985652" cy="584775"/>
                </a:xfrm>
                <a:prstGeom prst="rect">
                  <a:avLst/>
                </a:prstGeom>
                <a:noFill/>
              </p:spPr>
              <p:txBody>
                <a:bodyPr wrap="square" rtlCol="0">
                  <a:spAutoFit/>
                </a:bodyPr>
                <a:lstStyle/>
                <a:p>
                  <a:pPr fontAlgn="auto">
                    <a:spcBef>
                      <a:spcPts val="0"/>
                    </a:spcBef>
                    <a:spcAft>
                      <a:spcPts val="0"/>
                    </a:spcAft>
                  </a:pPr>
                  <a:r>
                    <a:rPr lang="el-GR" sz="3200" dirty="0" smtClean="0">
                      <a:solidFill>
                        <a:srgbClr val="FF0000"/>
                      </a:solidFill>
                      <a:latin typeface="Times New Roman"/>
                    </a:rPr>
                    <a:t>ε</a:t>
                  </a:r>
                  <a:r>
                    <a:rPr lang="es-ES_tradnl" sz="3200" dirty="0" smtClean="0">
                      <a:solidFill>
                        <a:srgbClr val="FF0000"/>
                      </a:solidFill>
                      <a:latin typeface="Times New Roman"/>
                    </a:rPr>
                    <a:t>´</a:t>
                  </a:r>
                </a:p>
              </p:txBody>
            </p:sp>
          </p:grpSp>
        </p:grpSp>
        <p:sp>
          <p:nvSpPr>
            <p:cNvPr id="48" name="47 CuadroTexto"/>
            <p:cNvSpPr txBox="1"/>
            <p:nvPr/>
          </p:nvSpPr>
          <p:spPr>
            <a:xfrm>
              <a:off x="6543303" y="2636322"/>
              <a:ext cx="1151907" cy="584775"/>
            </a:xfrm>
            <a:prstGeom prst="rect">
              <a:avLst/>
            </a:prstGeom>
            <a:noFill/>
            <a:ln>
              <a:solidFill>
                <a:schemeClr val="tx1"/>
              </a:solidFill>
            </a:ln>
          </p:spPr>
          <p:txBody>
            <a:bodyPr wrap="square" rtlCol="0">
              <a:spAutoFit/>
            </a:bodyPr>
            <a:lstStyle/>
            <a:p>
              <a:pPr fontAlgn="auto">
                <a:spcBef>
                  <a:spcPts val="0"/>
                </a:spcBef>
                <a:spcAft>
                  <a:spcPts val="0"/>
                </a:spcAft>
              </a:pPr>
              <a:r>
                <a:rPr lang="el-GR" sz="3200" dirty="0" smtClean="0">
                  <a:solidFill>
                    <a:srgbClr val="FF0000"/>
                  </a:solidFill>
                  <a:latin typeface="Times New Roman"/>
                </a:rPr>
                <a:t>ε</a:t>
              </a:r>
              <a:r>
                <a:rPr lang="es-ES_tradnl" sz="3200" dirty="0" smtClean="0">
                  <a:solidFill>
                    <a:srgbClr val="FF0000"/>
                  </a:solidFill>
                  <a:latin typeface="Times New Roman"/>
                </a:rPr>
                <a:t> =</a:t>
              </a:r>
              <a:r>
                <a:rPr lang="el-GR" sz="3200" dirty="0" smtClean="0">
                  <a:solidFill>
                    <a:srgbClr val="FF0000"/>
                  </a:solidFill>
                  <a:latin typeface="Times New Roman"/>
                </a:rPr>
                <a:t> ε</a:t>
              </a:r>
              <a:r>
                <a:rPr lang="es-ES_tradnl" sz="3200" dirty="0" smtClean="0">
                  <a:solidFill>
                    <a:srgbClr val="FF0000"/>
                  </a:solidFill>
                  <a:latin typeface="Times New Roman"/>
                </a:rPr>
                <a:t>´ </a:t>
              </a:r>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2000"/>
                                        <p:tgtEl>
                                          <p:spTgt spid="7"/>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par>
                          <p:cTn id="15" fill="hold">
                            <p:stCondLst>
                              <p:cond delay="2000"/>
                            </p:stCondLst>
                            <p:childTnLst>
                              <p:par>
                                <p:cTn id="16" presetID="1" presetClass="entr" presetSubtype="0" fill="hold" nodeType="afterEffect">
                                  <p:stCondLst>
                                    <p:cond delay="0"/>
                                  </p:stCondLst>
                                  <p:childTnLst>
                                    <p:set>
                                      <p:cBhvr>
                                        <p:cTn id="17" dur="1" fill="hold">
                                          <p:stCondLst>
                                            <p:cond delay="0"/>
                                          </p:stCondLst>
                                        </p:cTn>
                                        <p:tgtEl>
                                          <p:spTgt spid="5"/>
                                        </p:tgtEl>
                                        <p:attrNameLst>
                                          <p:attrName>style.visibility</p:attrName>
                                        </p:attrNameLst>
                                      </p:cBhvr>
                                      <p:to>
                                        <p:strVal val="visible"/>
                                      </p:to>
                                    </p:set>
                                  </p:childTnLst>
                                </p:cTn>
                              </p:par>
                            </p:childTnLst>
                          </p:cTn>
                        </p:par>
                        <p:par>
                          <p:cTn id="18" fill="hold">
                            <p:stCondLst>
                              <p:cond delay="2000"/>
                            </p:stCondLst>
                            <p:childTnLst>
                              <p:par>
                                <p:cTn id="19" presetID="22" presetClass="entr" presetSubtype="4"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wipe(down)">
                                      <p:cBhvr>
                                        <p:cTn id="21" dur="2000"/>
                                        <p:tgtEl>
                                          <p:spTgt spid="13"/>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wipe(left)">
                                      <p:cBhvr>
                                        <p:cTn id="26" dur="2000"/>
                                        <p:tgtEl>
                                          <p:spTgt spid="6"/>
                                        </p:tgtEl>
                                      </p:cBhvr>
                                    </p:animEffect>
                                  </p:childTnLst>
                                </p:cTn>
                              </p:par>
                              <p:par>
                                <p:cTn id="27" presetID="10" presetClass="exit" presetSubtype="0" fill="hold" nodeType="withEffect">
                                  <p:stCondLst>
                                    <p:cond delay="0"/>
                                  </p:stCondLst>
                                  <p:childTnLst>
                                    <p:animEffect transition="out" filter="fade">
                                      <p:cBhvr>
                                        <p:cTn id="28" dur="2000"/>
                                        <p:tgtEl>
                                          <p:spTgt spid="9"/>
                                        </p:tgtEl>
                                      </p:cBhvr>
                                    </p:animEffect>
                                    <p:set>
                                      <p:cBhvr>
                                        <p:cTn id="29" dur="1" fill="hold">
                                          <p:stCondLst>
                                            <p:cond delay="1999"/>
                                          </p:stCondLst>
                                        </p:cTn>
                                        <p:tgtEl>
                                          <p:spTgt spid="9"/>
                                        </p:tgtEl>
                                        <p:attrNameLst>
                                          <p:attrName>style.visibility</p:attrName>
                                        </p:attrNameLst>
                                      </p:cBhvr>
                                      <p:to>
                                        <p:strVal val="hidden"/>
                                      </p:to>
                                    </p:set>
                                  </p:childTnLst>
                                </p:cTn>
                              </p:par>
                            </p:childTnLst>
                          </p:cTn>
                        </p:par>
                        <p:par>
                          <p:cTn id="30" fill="hold">
                            <p:stCondLst>
                              <p:cond delay="2000"/>
                            </p:stCondLst>
                            <p:childTnLst>
                              <p:par>
                                <p:cTn id="31" presetID="1" presetClass="entr" presetSubtype="0" fill="hold" nodeType="afterEffect">
                                  <p:stCondLst>
                                    <p:cond delay="0"/>
                                  </p:stCondLst>
                                  <p:childTnLst>
                                    <p:set>
                                      <p:cBhvr>
                                        <p:cTn id="32" dur="1" fill="hold">
                                          <p:stCondLst>
                                            <p:cond delay="0"/>
                                          </p:stCondLst>
                                        </p:cTn>
                                        <p:tgtEl>
                                          <p:spTgt spid="8"/>
                                        </p:tgtEl>
                                        <p:attrNameLst>
                                          <p:attrName>style.visibility</p:attrName>
                                        </p:attrNameLst>
                                      </p:cBhvr>
                                      <p:to>
                                        <p:strVal val="visible"/>
                                      </p:to>
                                    </p:set>
                                  </p:childTnLst>
                                </p:cTn>
                              </p:par>
                            </p:childTnLst>
                          </p:cTn>
                        </p:par>
                        <p:par>
                          <p:cTn id="33" fill="hold">
                            <p:stCondLst>
                              <p:cond delay="2000"/>
                            </p:stCondLst>
                            <p:childTnLst>
                              <p:par>
                                <p:cTn id="34" presetID="22" presetClass="entr" presetSubtype="4" fill="hold" nodeType="afterEffect">
                                  <p:stCondLst>
                                    <p:cond delay="0"/>
                                  </p:stCondLst>
                                  <p:childTnLst>
                                    <p:set>
                                      <p:cBhvr>
                                        <p:cTn id="35" dur="1" fill="hold">
                                          <p:stCondLst>
                                            <p:cond delay="0"/>
                                          </p:stCondLst>
                                        </p:cTn>
                                        <p:tgtEl>
                                          <p:spTgt spid="11"/>
                                        </p:tgtEl>
                                        <p:attrNameLst>
                                          <p:attrName>style.visibility</p:attrName>
                                        </p:attrNameLst>
                                      </p:cBhvr>
                                      <p:to>
                                        <p:strVal val="visible"/>
                                      </p:to>
                                    </p:set>
                                    <p:animEffect transition="in" filter="wipe(down)">
                                      <p:cBhvr>
                                        <p:cTn id="36" dur="2000"/>
                                        <p:tgtEl>
                                          <p:spTgt spid="11"/>
                                        </p:tgtEl>
                                      </p:cBhvr>
                                    </p:animEffect>
                                  </p:childTnLst>
                                </p:cTn>
                              </p:par>
                            </p:childTnLst>
                          </p:cTn>
                        </p:par>
                        <p:par>
                          <p:cTn id="37" fill="hold">
                            <p:stCondLst>
                              <p:cond delay="4000"/>
                            </p:stCondLst>
                            <p:childTnLst>
                              <p:par>
                                <p:cTn id="38" presetID="1" presetClass="entr" presetSubtype="0" fill="hold" grpId="0" nodeType="afterEffect">
                                  <p:stCondLst>
                                    <p:cond delay="0"/>
                                  </p:stCondLst>
                                  <p:childTnLst>
                                    <p:set>
                                      <p:cBhvr>
                                        <p:cTn id="39" dur="1" fill="hold">
                                          <p:stCondLst>
                                            <p:cond delay="0"/>
                                          </p:stCondLst>
                                        </p:cTn>
                                        <p:tgtEl>
                                          <p:spTgt spid="35"/>
                                        </p:tgtEl>
                                        <p:attrNameLst>
                                          <p:attrName>style.visibility</p:attrName>
                                        </p:attrNameLst>
                                      </p:cBhvr>
                                      <p:to>
                                        <p:strVal val="visible"/>
                                      </p:to>
                                    </p:set>
                                  </p:childTnLst>
                                </p:cTn>
                              </p:par>
                            </p:childTnLst>
                          </p:cTn>
                        </p:par>
                        <p:par>
                          <p:cTn id="40" fill="hold">
                            <p:stCondLst>
                              <p:cond delay="4000"/>
                            </p:stCondLst>
                            <p:childTnLst>
                              <p:par>
                                <p:cTn id="41" presetID="1" presetClass="entr" presetSubtype="0" fill="hold" grpId="0" nodeType="afterEffect">
                                  <p:stCondLst>
                                    <p:cond delay="0"/>
                                  </p:stCondLst>
                                  <p:childTnLst>
                                    <p:set>
                                      <p:cBhvr>
                                        <p:cTn id="42" dur="1" fill="hold">
                                          <p:stCondLst>
                                            <p:cond delay="0"/>
                                          </p:stCondLst>
                                        </p:cTn>
                                        <p:tgtEl>
                                          <p:spTgt spid="24"/>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fade">
                                      <p:cBhvr>
                                        <p:cTn id="4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35"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49" name="48 Rectángulo"/>
          <p:cNvSpPr/>
          <p:nvPr/>
        </p:nvSpPr>
        <p:spPr>
          <a:xfrm>
            <a:off x="433449" y="681717"/>
            <a:ext cx="8401792" cy="54006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82018" name="Freeform 2"/>
          <p:cNvSpPr>
            <a:spLocks/>
          </p:cNvSpPr>
          <p:nvPr/>
        </p:nvSpPr>
        <p:spPr bwMode="auto">
          <a:xfrm>
            <a:off x="1619250" y="2392156"/>
            <a:ext cx="2952750" cy="2479675"/>
          </a:xfrm>
          <a:custGeom>
            <a:avLst/>
            <a:gdLst>
              <a:gd name="T0" fmla="*/ 0 w 1860"/>
              <a:gd name="T1" fmla="*/ 0 h 1562"/>
              <a:gd name="T2" fmla="*/ 2147483647 w 1860"/>
              <a:gd name="T3" fmla="*/ 2147483647 h 1562"/>
              <a:gd name="T4" fmla="*/ 2147483647 w 1860"/>
              <a:gd name="T5" fmla="*/ 2147483647 h 1562"/>
              <a:gd name="T6" fmla="*/ 0 60000 65536"/>
              <a:gd name="T7" fmla="*/ 0 60000 65536"/>
              <a:gd name="T8" fmla="*/ 0 60000 65536"/>
              <a:gd name="T9" fmla="*/ 0 w 1860"/>
              <a:gd name="T10" fmla="*/ 0 h 1562"/>
              <a:gd name="T11" fmla="*/ 1860 w 1860"/>
              <a:gd name="T12" fmla="*/ 1562 h 1562"/>
            </a:gdLst>
            <a:ahLst/>
            <a:cxnLst>
              <a:cxn ang="T6">
                <a:pos x="T0" y="T1"/>
              </a:cxn>
              <a:cxn ang="T7">
                <a:pos x="T2" y="T3"/>
              </a:cxn>
              <a:cxn ang="T8">
                <a:pos x="T4" y="T5"/>
              </a:cxn>
            </a:cxnLst>
            <a:rect l="T9" t="T10" r="T11" b="T12"/>
            <a:pathLst>
              <a:path w="1860" h="1562">
                <a:moveTo>
                  <a:pt x="0" y="0"/>
                </a:moveTo>
                <a:lnTo>
                  <a:pt x="1860" y="804"/>
                </a:lnTo>
                <a:lnTo>
                  <a:pt x="36" y="1562"/>
                </a:lnTo>
              </a:path>
            </a:pathLst>
          </a:custGeom>
          <a:noFill/>
          <a:ln w="19050">
            <a:solidFill>
              <a:schemeClr val="accent2"/>
            </a:solidFill>
            <a:round/>
            <a:headEnd/>
            <a:tailEnd/>
          </a:ln>
        </p:spPr>
        <p:txBody>
          <a:bodyPr/>
          <a:lstStyle/>
          <a:p>
            <a:endParaRPr lang="es-ES_tradnl">
              <a:solidFill>
                <a:srgbClr val="000000"/>
              </a:solidFill>
            </a:endParaRPr>
          </a:p>
        </p:txBody>
      </p:sp>
      <p:sp>
        <p:nvSpPr>
          <p:cNvPr id="982019" name="Freeform 3"/>
          <p:cNvSpPr>
            <a:spLocks/>
          </p:cNvSpPr>
          <p:nvPr/>
        </p:nvSpPr>
        <p:spPr bwMode="auto">
          <a:xfrm>
            <a:off x="1608138" y="2374693"/>
            <a:ext cx="2974975" cy="1046163"/>
          </a:xfrm>
          <a:custGeom>
            <a:avLst/>
            <a:gdLst>
              <a:gd name="T0" fmla="*/ 2147483647 w 1839"/>
              <a:gd name="T1" fmla="*/ 2147483647 h 826"/>
              <a:gd name="T2" fmla="*/ 2147483647 w 1839"/>
              <a:gd name="T3" fmla="*/ 2147483647 h 826"/>
              <a:gd name="T4" fmla="*/ 0 w 1839"/>
              <a:gd name="T5" fmla="*/ 0 h 826"/>
              <a:gd name="T6" fmla="*/ 0 60000 65536"/>
              <a:gd name="T7" fmla="*/ 0 60000 65536"/>
              <a:gd name="T8" fmla="*/ 0 60000 65536"/>
              <a:gd name="T9" fmla="*/ 0 w 1839"/>
              <a:gd name="T10" fmla="*/ 0 h 826"/>
              <a:gd name="T11" fmla="*/ 1839 w 1839"/>
              <a:gd name="T12" fmla="*/ 826 h 826"/>
            </a:gdLst>
            <a:ahLst/>
            <a:cxnLst>
              <a:cxn ang="T6">
                <a:pos x="T0" y="T1"/>
              </a:cxn>
              <a:cxn ang="T7">
                <a:pos x="T2" y="T3"/>
              </a:cxn>
              <a:cxn ang="T8">
                <a:pos x="T4" y="T5"/>
              </a:cxn>
            </a:cxnLst>
            <a:rect l="T9" t="T10" r="T11" b="T12"/>
            <a:pathLst>
              <a:path w="1839" h="826">
                <a:moveTo>
                  <a:pt x="555" y="826"/>
                </a:moveTo>
                <a:lnTo>
                  <a:pt x="1839" y="486"/>
                </a:lnTo>
                <a:lnTo>
                  <a:pt x="0" y="0"/>
                </a:lnTo>
              </a:path>
            </a:pathLst>
          </a:custGeom>
          <a:noFill/>
          <a:ln w="19050">
            <a:solidFill>
              <a:srgbClr val="FF3300"/>
            </a:solidFill>
            <a:round/>
            <a:headEnd/>
            <a:tailEnd/>
          </a:ln>
        </p:spPr>
        <p:txBody>
          <a:bodyPr/>
          <a:lstStyle/>
          <a:p>
            <a:endParaRPr lang="es-ES_tradnl">
              <a:solidFill>
                <a:srgbClr val="000000"/>
              </a:solidFill>
            </a:endParaRPr>
          </a:p>
        </p:txBody>
      </p:sp>
      <p:sp>
        <p:nvSpPr>
          <p:cNvPr id="982020" name="Freeform 4"/>
          <p:cNvSpPr>
            <a:spLocks/>
          </p:cNvSpPr>
          <p:nvPr/>
        </p:nvSpPr>
        <p:spPr bwMode="auto">
          <a:xfrm>
            <a:off x="1492250" y="2592181"/>
            <a:ext cx="3079750" cy="825500"/>
          </a:xfrm>
          <a:custGeom>
            <a:avLst/>
            <a:gdLst>
              <a:gd name="T0" fmla="*/ 2147483647 w 1940"/>
              <a:gd name="T1" fmla="*/ 2147483647 h 460"/>
              <a:gd name="T2" fmla="*/ 2147483647 w 1940"/>
              <a:gd name="T3" fmla="*/ 2147483647 h 460"/>
              <a:gd name="T4" fmla="*/ 0 w 1940"/>
              <a:gd name="T5" fmla="*/ 0 h 460"/>
              <a:gd name="T6" fmla="*/ 0 60000 65536"/>
              <a:gd name="T7" fmla="*/ 0 60000 65536"/>
              <a:gd name="T8" fmla="*/ 0 60000 65536"/>
              <a:gd name="T9" fmla="*/ 0 w 1940"/>
              <a:gd name="T10" fmla="*/ 0 h 460"/>
              <a:gd name="T11" fmla="*/ 1940 w 1940"/>
              <a:gd name="T12" fmla="*/ 460 h 460"/>
            </a:gdLst>
            <a:ahLst/>
            <a:cxnLst>
              <a:cxn ang="T6">
                <a:pos x="T0" y="T1"/>
              </a:cxn>
              <a:cxn ang="T7">
                <a:pos x="T2" y="T3"/>
              </a:cxn>
              <a:cxn ang="T8">
                <a:pos x="T4" y="T5"/>
              </a:cxn>
            </a:cxnLst>
            <a:rect l="T9" t="T10" r="T11" b="T12"/>
            <a:pathLst>
              <a:path w="1940" h="460">
                <a:moveTo>
                  <a:pt x="652" y="460"/>
                </a:moveTo>
                <a:lnTo>
                  <a:pt x="1940" y="272"/>
                </a:lnTo>
                <a:lnTo>
                  <a:pt x="0" y="0"/>
                </a:lnTo>
              </a:path>
            </a:pathLst>
          </a:custGeom>
          <a:noFill/>
          <a:ln w="19050">
            <a:solidFill>
              <a:srgbClr val="FF3300"/>
            </a:solidFill>
            <a:round/>
            <a:headEnd/>
            <a:tailEnd/>
          </a:ln>
        </p:spPr>
        <p:txBody>
          <a:bodyPr/>
          <a:lstStyle/>
          <a:p>
            <a:endParaRPr lang="es-ES_tradnl">
              <a:solidFill>
                <a:srgbClr val="000000"/>
              </a:solidFill>
            </a:endParaRPr>
          </a:p>
        </p:txBody>
      </p:sp>
      <p:grpSp>
        <p:nvGrpSpPr>
          <p:cNvPr id="2" name="Group 5"/>
          <p:cNvGrpSpPr>
            <a:grpSpLocks/>
          </p:cNvGrpSpPr>
          <p:nvPr/>
        </p:nvGrpSpPr>
        <p:grpSpPr bwMode="auto">
          <a:xfrm>
            <a:off x="6573838" y="2165143"/>
            <a:ext cx="1762125" cy="3529013"/>
            <a:chOff x="4141" y="1291"/>
            <a:chExt cx="1110" cy="2223"/>
          </a:xfrm>
        </p:grpSpPr>
        <p:grpSp>
          <p:nvGrpSpPr>
            <p:cNvPr id="3" name="Group 6"/>
            <p:cNvGrpSpPr>
              <a:grpSpLocks/>
            </p:cNvGrpSpPr>
            <p:nvPr/>
          </p:nvGrpSpPr>
          <p:grpSpPr bwMode="auto">
            <a:xfrm flipH="1">
              <a:off x="4141" y="1291"/>
              <a:ext cx="1110" cy="2223"/>
              <a:chOff x="617" y="2456"/>
              <a:chExt cx="589" cy="1230"/>
            </a:xfrm>
          </p:grpSpPr>
          <p:sp>
            <p:nvSpPr>
              <p:cNvPr id="557094" name="Freeform 7"/>
              <p:cNvSpPr>
                <a:spLocks/>
              </p:cNvSpPr>
              <p:nvPr/>
            </p:nvSpPr>
            <p:spPr bwMode="auto">
              <a:xfrm>
                <a:off x="776" y="2696"/>
                <a:ext cx="16" cy="447"/>
              </a:xfrm>
              <a:custGeom>
                <a:avLst/>
                <a:gdLst>
                  <a:gd name="T0" fmla="*/ 0 w 9"/>
                  <a:gd name="T1" fmla="*/ 0 h 252"/>
                  <a:gd name="T2" fmla="*/ 2799596 w 9"/>
                  <a:gd name="T3" fmla="*/ 56194258 h 252"/>
                  <a:gd name="T4" fmla="*/ 8848099 w 9"/>
                  <a:gd name="T5" fmla="*/ 121434062 h 252"/>
                  <a:gd name="T6" fmla="*/ 0 w 9"/>
                  <a:gd name="T7" fmla="*/ 237336849 h 252"/>
                  <a:gd name="T8" fmla="*/ 0 60000 65536"/>
                  <a:gd name="T9" fmla="*/ 0 60000 65536"/>
                  <a:gd name="T10" fmla="*/ 0 60000 65536"/>
                  <a:gd name="T11" fmla="*/ 0 60000 65536"/>
                  <a:gd name="T12" fmla="*/ 0 w 9"/>
                  <a:gd name="T13" fmla="*/ 0 h 252"/>
                  <a:gd name="T14" fmla="*/ 9 w 9"/>
                  <a:gd name="T15" fmla="*/ 252 h 252"/>
                </a:gdLst>
                <a:ahLst/>
                <a:cxnLst>
                  <a:cxn ang="T8">
                    <a:pos x="T0" y="T1"/>
                  </a:cxn>
                  <a:cxn ang="T9">
                    <a:pos x="T2" y="T3"/>
                  </a:cxn>
                  <a:cxn ang="T10">
                    <a:pos x="T4" y="T5"/>
                  </a:cxn>
                  <a:cxn ang="T11">
                    <a:pos x="T6" y="T7"/>
                  </a:cxn>
                </a:cxnLst>
                <a:rect l="T12" t="T13" r="T14" b="T15"/>
                <a:pathLst>
                  <a:path w="9" h="252">
                    <a:moveTo>
                      <a:pt x="0" y="0"/>
                    </a:moveTo>
                    <a:cubicBezTo>
                      <a:pt x="1" y="19"/>
                      <a:pt x="2" y="39"/>
                      <a:pt x="3" y="60"/>
                    </a:cubicBezTo>
                    <a:cubicBezTo>
                      <a:pt x="4" y="81"/>
                      <a:pt x="9" y="97"/>
                      <a:pt x="9" y="129"/>
                    </a:cubicBezTo>
                    <a:cubicBezTo>
                      <a:pt x="9" y="161"/>
                      <a:pt x="4" y="206"/>
                      <a:pt x="0" y="252"/>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7095" name="Oval 8"/>
              <p:cNvSpPr>
                <a:spLocks noChangeArrowheads="1"/>
              </p:cNvSpPr>
              <p:nvPr/>
            </p:nvSpPr>
            <p:spPr bwMode="auto">
              <a:xfrm>
                <a:off x="708" y="2456"/>
                <a:ext cx="161" cy="234"/>
              </a:xfrm>
              <a:prstGeom prst="ellipse">
                <a:avLst/>
              </a:prstGeom>
              <a:solidFill>
                <a:srgbClr val="C0C0C0"/>
              </a:solidFill>
              <a:ln w="28575">
                <a:solidFill>
                  <a:schemeClr val="tx1"/>
                </a:solidFill>
                <a:round/>
                <a:headEnd/>
                <a:tailEnd/>
              </a:ln>
            </p:spPr>
            <p:txBody>
              <a:bodyPr wrap="none" anchor="ctr"/>
              <a:lstStyle/>
              <a:p>
                <a:endParaRPr lang="es-ES_tradnl">
                  <a:solidFill>
                    <a:srgbClr val="000000"/>
                  </a:solidFill>
                </a:endParaRPr>
              </a:p>
            </p:txBody>
          </p:sp>
          <p:sp>
            <p:nvSpPr>
              <p:cNvPr id="557096" name="Freeform 9"/>
              <p:cNvSpPr>
                <a:spLocks/>
              </p:cNvSpPr>
              <p:nvPr/>
            </p:nvSpPr>
            <p:spPr bwMode="auto">
              <a:xfrm>
                <a:off x="617" y="2893"/>
                <a:ext cx="170" cy="207"/>
              </a:xfrm>
              <a:custGeom>
                <a:avLst/>
                <a:gdLst>
                  <a:gd name="T0" fmla="*/ 86810671 w 96"/>
                  <a:gd name="T1" fmla="*/ 0 h 117"/>
                  <a:gd name="T2" fmla="*/ 0 w 96"/>
                  <a:gd name="T3" fmla="*/ 40124827 h 117"/>
                  <a:gd name="T4" fmla="*/ 81250426 w 96"/>
                  <a:gd name="T5" fmla="*/ 103506625 h 117"/>
                  <a:gd name="T6" fmla="*/ 0 60000 65536"/>
                  <a:gd name="T7" fmla="*/ 0 60000 65536"/>
                  <a:gd name="T8" fmla="*/ 0 60000 65536"/>
                  <a:gd name="T9" fmla="*/ 0 w 96"/>
                  <a:gd name="T10" fmla="*/ 0 h 117"/>
                  <a:gd name="T11" fmla="*/ 96 w 96"/>
                  <a:gd name="T12" fmla="*/ 117 h 117"/>
                </a:gdLst>
                <a:ahLst/>
                <a:cxnLst>
                  <a:cxn ang="T6">
                    <a:pos x="T0" y="T1"/>
                  </a:cxn>
                  <a:cxn ang="T7">
                    <a:pos x="T2" y="T3"/>
                  </a:cxn>
                  <a:cxn ang="T8">
                    <a:pos x="T4" y="T5"/>
                  </a:cxn>
                </a:cxnLst>
                <a:rect l="T9" t="T10" r="T11" b="T12"/>
                <a:pathLst>
                  <a:path w="96" h="117">
                    <a:moveTo>
                      <a:pt x="96" y="0"/>
                    </a:moveTo>
                    <a:lnTo>
                      <a:pt x="0" y="45"/>
                    </a:lnTo>
                    <a:lnTo>
                      <a:pt x="90" y="117"/>
                    </a:lnTo>
                  </a:path>
                </a:pathLst>
              </a:custGeom>
              <a:noFill/>
              <a:ln w="28575">
                <a:solidFill>
                  <a:schemeClr val="tx1"/>
                </a:solidFill>
                <a:round/>
                <a:headEnd/>
                <a:tailEnd/>
              </a:ln>
            </p:spPr>
            <p:txBody>
              <a:bodyPr/>
              <a:lstStyle/>
              <a:p>
                <a:endParaRPr lang="es-ES_tradnl">
                  <a:solidFill>
                    <a:srgbClr val="000000"/>
                  </a:solidFill>
                </a:endParaRPr>
              </a:p>
            </p:txBody>
          </p:sp>
          <p:sp>
            <p:nvSpPr>
              <p:cNvPr id="557097" name="Freeform 10"/>
              <p:cNvSpPr>
                <a:spLocks/>
              </p:cNvSpPr>
              <p:nvPr/>
            </p:nvSpPr>
            <p:spPr bwMode="auto">
              <a:xfrm rot="371417" flipH="1">
                <a:off x="690" y="3141"/>
                <a:ext cx="131" cy="500"/>
              </a:xfrm>
              <a:custGeom>
                <a:avLst/>
                <a:gdLst>
                  <a:gd name="T0" fmla="*/ 40922301 w 74"/>
                  <a:gd name="T1" fmla="*/ 0 h 282"/>
                  <a:gd name="T2" fmla="*/ 0 w 74"/>
                  <a:gd name="T3" fmla="*/ 110013938 h 282"/>
                  <a:gd name="T4" fmla="*/ 66535312 w 74"/>
                  <a:gd name="T5" fmla="*/ 262947177 h 282"/>
                  <a:gd name="T6" fmla="*/ 0 60000 65536"/>
                  <a:gd name="T7" fmla="*/ 0 60000 65536"/>
                  <a:gd name="T8" fmla="*/ 0 60000 65536"/>
                  <a:gd name="T9" fmla="*/ 0 w 74"/>
                  <a:gd name="T10" fmla="*/ 0 h 282"/>
                  <a:gd name="T11" fmla="*/ 74 w 74"/>
                  <a:gd name="T12" fmla="*/ 282 h 282"/>
                </a:gdLst>
                <a:ahLst/>
                <a:cxnLst>
                  <a:cxn ang="T6">
                    <a:pos x="T0" y="T1"/>
                  </a:cxn>
                  <a:cxn ang="T7">
                    <a:pos x="T2" y="T3"/>
                  </a:cxn>
                  <a:cxn ang="T8">
                    <a:pos x="T4" y="T5"/>
                  </a:cxn>
                </a:cxnLst>
                <a:rect l="T9" t="T10" r="T11" b="T12"/>
                <a:pathLst>
                  <a:path w="74" h="282">
                    <a:moveTo>
                      <a:pt x="46" y="0"/>
                    </a:moveTo>
                    <a:lnTo>
                      <a:pt x="0" y="118"/>
                    </a:lnTo>
                    <a:lnTo>
                      <a:pt x="74" y="282"/>
                    </a:lnTo>
                  </a:path>
                </a:pathLst>
              </a:custGeom>
              <a:noFill/>
              <a:ln w="28575">
                <a:solidFill>
                  <a:schemeClr val="tx1"/>
                </a:solidFill>
                <a:round/>
                <a:headEnd/>
                <a:tailEnd/>
              </a:ln>
            </p:spPr>
            <p:txBody>
              <a:bodyPr/>
              <a:lstStyle/>
              <a:p>
                <a:endParaRPr lang="es-ES_tradnl">
                  <a:solidFill>
                    <a:srgbClr val="000000"/>
                  </a:solidFill>
                </a:endParaRPr>
              </a:p>
            </p:txBody>
          </p:sp>
          <p:sp>
            <p:nvSpPr>
              <p:cNvPr id="557098" name="Freeform 11"/>
              <p:cNvSpPr>
                <a:spLocks/>
              </p:cNvSpPr>
              <p:nvPr/>
            </p:nvSpPr>
            <p:spPr bwMode="auto">
              <a:xfrm>
                <a:off x="775" y="3145"/>
                <a:ext cx="142" cy="501"/>
              </a:xfrm>
              <a:custGeom>
                <a:avLst/>
                <a:gdLst>
                  <a:gd name="T0" fmla="*/ 0 w 80"/>
                  <a:gd name="T1" fmla="*/ 0 h 282"/>
                  <a:gd name="T2" fmla="*/ 76444790 w 80"/>
                  <a:gd name="T3" fmla="*/ 146434690 h 282"/>
                  <a:gd name="T4" fmla="*/ 26987494 w 80"/>
                  <a:gd name="T5" fmla="*/ 275599853 h 282"/>
                  <a:gd name="T6" fmla="*/ 0 60000 65536"/>
                  <a:gd name="T7" fmla="*/ 0 60000 65536"/>
                  <a:gd name="T8" fmla="*/ 0 60000 65536"/>
                  <a:gd name="T9" fmla="*/ 0 w 80"/>
                  <a:gd name="T10" fmla="*/ 0 h 282"/>
                  <a:gd name="T11" fmla="*/ 80 w 80"/>
                  <a:gd name="T12" fmla="*/ 282 h 282"/>
                </a:gdLst>
                <a:ahLst/>
                <a:cxnLst>
                  <a:cxn ang="T6">
                    <a:pos x="T0" y="T1"/>
                  </a:cxn>
                  <a:cxn ang="T7">
                    <a:pos x="T2" y="T3"/>
                  </a:cxn>
                  <a:cxn ang="T8">
                    <a:pos x="T4" y="T5"/>
                  </a:cxn>
                </a:cxnLst>
                <a:rect l="T9" t="T10" r="T11" b="T12"/>
                <a:pathLst>
                  <a:path w="80" h="282">
                    <a:moveTo>
                      <a:pt x="0" y="0"/>
                    </a:moveTo>
                    <a:lnTo>
                      <a:pt x="80" y="150"/>
                    </a:lnTo>
                    <a:lnTo>
                      <a:pt x="28" y="282"/>
                    </a:lnTo>
                  </a:path>
                </a:pathLst>
              </a:custGeom>
              <a:noFill/>
              <a:ln w="28575">
                <a:solidFill>
                  <a:schemeClr val="tx1"/>
                </a:solidFill>
                <a:round/>
                <a:headEnd/>
                <a:tailEnd/>
              </a:ln>
            </p:spPr>
            <p:txBody>
              <a:bodyPr/>
              <a:lstStyle/>
              <a:p>
                <a:endParaRPr lang="es-ES_tradnl">
                  <a:solidFill>
                    <a:srgbClr val="000000"/>
                  </a:solidFill>
                </a:endParaRPr>
              </a:p>
            </p:txBody>
          </p:sp>
          <p:sp>
            <p:nvSpPr>
              <p:cNvPr id="557099" name="Freeform 12"/>
              <p:cNvSpPr>
                <a:spLocks/>
              </p:cNvSpPr>
              <p:nvPr/>
            </p:nvSpPr>
            <p:spPr bwMode="auto">
              <a:xfrm>
                <a:off x="666" y="3097"/>
                <a:ext cx="110" cy="78"/>
              </a:xfrm>
              <a:custGeom>
                <a:avLst/>
                <a:gdLst>
                  <a:gd name="T0" fmla="*/ 57764960 w 62"/>
                  <a:gd name="T1" fmla="*/ 4715643 h 44"/>
                  <a:gd name="T2" fmla="*/ 39143625 w 62"/>
                  <a:gd name="T3" fmla="*/ 1970801 h 44"/>
                  <a:gd name="T4" fmla="*/ 7443453 w 62"/>
                  <a:gd name="T5" fmla="*/ 15695147 h 44"/>
                  <a:gd name="T6" fmla="*/ 1130520 w 62"/>
                  <a:gd name="T7" fmla="*/ 35128848 h 44"/>
                  <a:gd name="T8" fmla="*/ 12435387 w 62"/>
                  <a:gd name="T9" fmla="*/ 39844216 h 44"/>
                  <a:gd name="T10" fmla="*/ 43535591 w 62"/>
                  <a:gd name="T11" fmla="*/ 28669606 h 44"/>
                  <a:gd name="T12" fmla="*/ 57764960 w 62"/>
                  <a:gd name="T13" fmla="*/ 4715643 h 44"/>
                  <a:gd name="T14" fmla="*/ 0 60000 65536"/>
                  <a:gd name="T15" fmla="*/ 0 60000 65536"/>
                  <a:gd name="T16" fmla="*/ 0 60000 65536"/>
                  <a:gd name="T17" fmla="*/ 0 60000 65536"/>
                  <a:gd name="T18" fmla="*/ 0 60000 65536"/>
                  <a:gd name="T19" fmla="*/ 0 60000 65536"/>
                  <a:gd name="T20" fmla="*/ 0 60000 65536"/>
                  <a:gd name="T21" fmla="*/ 0 w 62"/>
                  <a:gd name="T22" fmla="*/ 0 h 44"/>
                  <a:gd name="T23" fmla="*/ 62 w 62"/>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4">
                    <a:moveTo>
                      <a:pt x="61" y="5"/>
                    </a:moveTo>
                    <a:cubicBezTo>
                      <a:pt x="60" y="0"/>
                      <a:pt x="50" y="0"/>
                      <a:pt x="41" y="2"/>
                    </a:cubicBezTo>
                    <a:cubicBezTo>
                      <a:pt x="32" y="4"/>
                      <a:pt x="15" y="11"/>
                      <a:pt x="8" y="17"/>
                    </a:cubicBezTo>
                    <a:cubicBezTo>
                      <a:pt x="1" y="23"/>
                      <a:pt x="0" y="34"/>
                      <a:pt x="1" y="38"/>
                    </a:cubicBezTo>
                    <a:cubicBezTo>
                      <a:pt x="2" y="42"/>
                      <a:pt x="6" y="44"/>
                      <a:pt x="13" y="43"/>
                    </a:cubicBezTo>
                    <a:cubicBezTo>
                      <a:pt x="20" y="42"/>
                      <a:pt x="38" y="37"/>
                      <a:pt x="46" y="31"/>
                    </a:cubicBezTo>
                    <a:cubicBezTo>
                      <a:pt x="54" y="25"/>
                      <a:pt x="62" y="10"/>
                      <a:pt x="61" y="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grpSp>
            <p:nvGrpSpPr>
              <p:cNvPr id="4" name="Group 13"/>
              <p:cNvGrpSpPr>
                <a:grpSpLocks/>
              </p:cNvGrpSpPr>
              <p:nvPr/>
            </p:nvGrpSpPr>
            <p:grpSpPr bwMode="auto">
              <a:xfrm>
                <a:off x="803" y="2878"/>
                <a:ext cx="403" cy="165"/>
                <a:chOff x="1366" y="3089"/>
                <a:chExt cx="227" cy="93"/>
              </a:xfrm>
            </p:grpSpPr>
            <p:sp>
              <p:nvSpPr>
                <p:cNvPr id="557103" name="Freeform 14"/>
                <p:cNvSpPr>
                  <a:spLocks/>
                </p:cNvSpPr>
                <p:nvPr/>
              </p:nvSpPr>
              <p:spPr bwMode="auto">
                <a:xfrm>
                  <a:off x="1432" y="3139"/>
                  <a:ext cx="98" cy="34"/>
                </a:xfrm>
                <a:custGeom>
                  <a:avLst/>
                  <a:gdLst>
                    <a:gd name="T0" fmla="*/ 0 w 118"/>
                    <a:gd name="T1" fmla="*/ 2 h 42"/>
                    <a:gd name="T2" fmla="*/ 2 w 118"/>
                    <a:gd name="T3" fmla="*/ 2 h 42"/>
                    <a:gd name="T4" fmla="*/ 2 w 118"/>
                    <a:gd name="T5" fmla="*/ 0 h 42"/>
                    <a:gd name="T6" fmla="*/ 0 60000 65536"/>
                    <a:gd name="T7" fmla="*/ 0 60000 65536"/>
                    <a:gd name="T8" fmla="*/ 0 60000 65536"/>
                    <a:gd name="T9" fmla="*/ 0 w 118"/>
                    <a:gd name="T10" fmla="*/ 0 h 42"/>
                    <a:gd name="T11" fmla="*/ 118 w 118"/>
                    <a:gd name="T12" fmla="*/ 42 h 42"/>
                  </a:gdLst>
                  <a:ahLst/>
                  <a:cxnLst>
                    <a:cxn ang="T6">
                      <a:pos x="T0" y="T1"/>
                    </a:cxn>
                    <a:cxn ang="T7">
                      <a:pos x="T2" y="T3"/>
                    </a:cxn>
                    <a:cxn ang="T8">
                      <a:pos x="T4" y="T5"/>
                    </a:cxn>
                  </a:cxnLst>
                  <a:rect l="T9" t="T10" r="T11" b="T12"/>
                  <a:pathLst>
                    <a:path w="118" h="42">
                      <a:moveTo>
                        <a:pt x="0" y="42"/>
                      </a:moveTo>
                      <a:cubicBezTo>
                        <a:pt x="24" y="30"/>
                        <a:pt x="48" y="19"/>
                        <a:pt x="68" y="12"/>
                      </a:cubicBezTo>
                      <a:cubicBezTo>
                        <a:pt x="88" y="5"/>
                        <a:pt x="110" y="2"/>
                        <a:pt x="118" y="0"/>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7104" name="Freeform 15"/>
                <p:cNvSpPr>
                  <a:spLocks/>
                </p:cNvSpPr>
                <p:nvPr/>
              </p:nvSpPr>
              <p:spPr bwMode="auto">
                <a:xfrm>
                  <a:off x="1527" y="3093"/>
                  <a:ext cx="66" cy="49"/>
                </a:xfrm>
                <a:custGeom>
                  <a:avLst/>
                  <a:gdLst>
                    <a:gd name="T0" fmla="*/ 3 w 66"/>
                    <a:gd name="T1" fmla="*/ 45 h 49"/>
                    <a:gd name="T2" fmla="*/ 26 w 66"/>
                    <a:gd name="T3" fmla="*/ 48 h 49"/>
                    <a:gd name="T4" fmla="*/ 54 w 66"/>
                    <a:gd name="T5" fmla="*/ 37 h 49"/>
                    <a:gd name="T6" fmla="*/ 66 w 66"/>
                    <a:gd name="T7" fmla="*/ 15 h 49"/>
                    <a:gd name="T8" fmla="*/ 56 w 66"/>
                    <a:gd name="T9" fmla="*/ 1 h 49"/>
                    <a:gd name="T10" fmla="*/ 26 w 66"/>
                    <a:gd name="T11" fmla="*/ 7 h 49"/>
                    <a:gd name="T12" fmla="*/ 8 w 66"/>
                    <a:gd name="T13" fmla="*/ 25 h 49"/>
                    <a:gd name="T14" fmla="*/ 3 w 66"/>
                    <a:gd name="T15" fmla="*/ 45 h 4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9"/>
                    <a:gd name="T26" fmla="*/ 66 w 6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9">
                      <a:moveTo>
                        <a:pt x="3" y="45"/>
                      </a:moveTo>
                      <a:cubicBezTo>
                        <a:pt x="6" y="49"/>
                        <a:pt x="18" y="49"/>
                        <a:pt x="26" y="48"/>
                      </a:cubicBezTo>
                      <a:cubicBezTo>
                        <a:pt x="34" y="47"/>
                        <a:pt x="47" y="42"/>
                        <a:pt x="54" y="37"/>
                      </a:cubicBezTo>
                      <a:cubicBezTo>
                        <a:pt x="61" y="32"/>
                        <a:pt x="66" y="21"/>
                        <a:pt x="66" y="15"/>
                      </a:cubicBezTo>
                      <a:cubicBezTo>
                        <a:pt x="66" y="9"/>
                        <a:pt x="63" y="2"/>
                        <a:pt x="56" y="1"/>
                      </a:cubicBezTo>
                      <a:cubicBezTo>
                        <a:pt x="49" y="0"/>
                        <a:pt x="34" y="3"/>
                        <a:pt x="26" y="7"/>
                      </a:cubicBezTo>
                      <a:cubicBezTo>
                        <a:pt x="18" y="11"/>
                        <a:pt x="13" y="19"/>
                        <a:pt x="8" y="25"/>
                      </a:cubicBezTo>
                      <a:cubicBezTo>
                        <a:pt x="3" y="31"/>
                        <a:pt x="0" y="41"/>
                        <a:pt x="3" y="4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sp>
              <p:nvSpPr>
                <p:cNvPr id="557105" name="Line 16"/>
                <p:cNvSpPr>
                  <a:spLocks noChangeShapeType="1"/>
                </p:cNvSpPr>
                <p:nvPr/>
              </p:nvSpPr>
              <p:spPr bwMode="auto">
                <a:xfrm rot="-879080">
                  <a:off x="1366" y="3089"/>
                  <a:ext cx="54" cy="93"/>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7101" name="Freeform 17"/>
              <p:cNvSpPr>
                <a:spLocks/>
              </p:cNvSpPr>
              <p:nvPr/>
            </p:nvSpPr>
            <p:spPr bwMode="auto">
              <a:xfrm>
                <a:off x="816"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sp>
            <p:nvSpPr>
              <p:cNvPr id="557102" name="Freeform 18"/>
              <p:cNvSpPr>
                <a:spLocks/>
              </p:cNvSpPr>
              <p:nvPr/>
            </p:nvSpPr>
            <p:spPr bwMode="auto">
              <a:xfrm>
                <a:off x="642"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grpSp>
        <p:pic>
          <p:nvPicPr>
            <p:cNvPr id="557093" name="Picture 19"/>
            <p:cNvPicPr>
              <a:picLocks noChangeAspect="1" noChangeArrowheads="1"/>
            </p:cNvPicPr>
            <p:nvPr/>
          </p:nvPicPr>
          <p:blipFill>
            <a:blip r:embed="rId2" cstate="print"/>
            <a:srcRect/>
            <a:stretch>
              <a:fillRect/>
            </a:stretch>
          </p:blipFill>
          <p:spPr bwMode="auto">
            <a:xfrm rot="16200000" flipH="1">
              <a:off x="4682" y="1467"/>
              <a:ext cx="284" cy="100"/>
            </a:xfrm>
            <a:prstGeom prst="rect">
              <a:avLst/>
            </a:prstGeom>
            <a:noFill/>
            <a:ln w="9525">
              <a:noFill/>
              <a:miter lim="800000"/>
              <a:headEnd/>
              <a:tailEnd/>
            </a:ln>
          </p:spPr>
        </p:pic>
      </p:grpSp>
      <p:grpSp>
        <p:nvGrpSpPr>
          <p:cNvPr id="5" name="Group 20"/>
          <p:cNvGrpSpPr>
            <a:grpSpLocks/>
          </p:cNvGrpSpPr>
          <p:nvPr/>
        </p:nvGrpSpPr>
        <p:grpSpPr bwMode="auto">
          <a:xfrm>
            <a:off x="4572000" y="1169781"/>
            <a:ext cx="215900" cy="4032250"/>
            <a:chOff x="2880" y="346"/>
            <a:chExt cx="136" cy="2540"/>
          </a:xfrm>
          <a:solidFill>
            <a:schemeClr val="accent5"/>
          </a:solidFill>
        </p:grpSpPr>
        <p:sp>
          <p:nvSpPr>
            <p:cNvPr id="557090" name="Rectangle 21"/>
            <p:cNvSpPr>
              <a:spLocks noChangeArrowheads="1"/>
            </p:cNvSpPr>
            <p:nvPr/>
          </p:nvSpPr>
          <p:spPr bwMode="auto">
            <a:xfrm>
              <a:off x="2880" y="346"/>
              <a:ext cx="136" cy="2540"/>
            </a:xfrm>
            <a:prstGeom prst="rect">
              <a:avLst/>
            </a:prstGeom>
            <a:grpFill/>
            <a:ln w="9525">
              <a:noFill/>
              <a:miter lim="800000"/>
              <a:headEnd/>
              <a:tailEnd/>
            </a:ln>
          </p:spPr>
          <p:txBody>
            <a:bodyPr wrap="none" anchor="ctr"/>
            <a:lstStyle/>
            <a:p>
              <a:endParaRPr lang="es-ES_tradnl">
                <a:solidFill>
                  <a:srgbClr val="000000"/>
                </a:solidFill>
              </a:endParaRPr>
            </a:p>
          </p:txBody>
        </p:sp>
        <p:sp>
          <p:nvSpPr>
            <p:cNvPr id="557091" name="Line 22"/>
            <p:cNvSpPr>
              <a:spLocks noChangeShapeType="1"/>
            </p:cNvSpPr>
            <p:nvPr/>
          </p:nvSpPr>
          <p:spPr bwMode="auto">
            <a:xfrm>
              <a:off x="2880" y="346"/>
              <a:ext cx="0" cy="2540"/>
            </a:xfrm>
            <a:prstGeom prst="line">
              <a:avLst/>
            </a:prstGeom>
            <a:grpFill/>
            <a:ln w="28575">
              <a:solidFill>
                <a:schemeClr val="tx1"/>
              </a:solidFill>
              <a:round/>
              <a:headEnd/>
              <a:tailEnd/>
            </a:ln>
          </p:spPr>
          <p:txBody>
            <a:bodyPr/>
            <a:lstStyle/>
            <a:p>
              <a:endParaRPr lang="es-ES_tradnl">
                <a:solidFill>
                  <a:srgbClr val="000000"/>
                </a:solidFill>
              </a:endParaRPr>
            </a:p>
          </p:txBody>
        </p:sp>
      </p:grpSp>
      <p:sp>
        <p:nvSpPr>
          <p:cNvPr id="982039" name="Freeform 23"/>
          <p:cNvSpPr>
            <a:spLocks/>
          </p:cNvSpPr>
          <p:nvPr/>
        </p:nvSpPr>
        <p:spPr bwMode="auto">
          <a:xfrm>
            <a:off x="1492250" y="2719181"/>
            <a:ext cx="3067050" cy="2165350"/>
          </a:xfrm>
          <a:custGeom>
            <a:avLst/>
            <a:gdLst>
              <a:gd name="T0" fmla="*/ 2147483647 w 1932"/>
              <a:gd name="T1" fmla="*/ 2147483647 h 1364"/>
              <a:gd name="T2" fmla="*/ 2147483647 w 1932"/>
              <a:gd name="T3" fmla="*/ 2147483647 h 1364"/>
              <a:gd name="T4" fmla="*/ 0 w 1932"/>
              <a:gd name="T5" fmla="*/ 0 h 1364"/>
              <a:gd name="T6" fmla="*/ 0 60000 65536"/>
              <a:gd name="T7" fmla="*/ 0 60000 65536"/>
              <a:gd name="T8" fmla="*/ 0 60000 65536"/>
              <a:gd name="T9" fmla="*/ 0 w 1932"/>
              <a:gd name="T10" fmla="*/ 0 h 1364"/>
              <a:gd name="T11" fmla="*/ 1932 w 1932"/>
              <a:gd name="T12" fmla="*/ 1364 h 1364"/>
            </a:gdLst>
            <a:ahLst/>
            <a:cxnLst>
              <a:cxn ang="T6">
                <a:pos x="T0" y="T1"/>
              </a:cxn>
              <a:cxn ang="T7">
                <a:pos x="T2" y="T3"/>
              </a:cxn>
              <a:cxn ang="T8">
                <a:pos x="T4" y="T5"/>
              </a:cxn>
            </a:cxnLst>
            <a:rect l="T9" t="T10" r="T11" b="T12"/>
            <a:pathLst>
              <a:path w="1932" h="1364">
                <a:moveTo>
                  <a:pt x="116" y="1364"/>
                </a:moveTo>
                <a:lnTo>
                  <a:pt x="1932" y="704"/>
                </a:lnTo>
                <a:lnTo>
                  <a:pt x="0" y="0"/>
                </a:lnTo>
              </a:path>
            </a:pathLst>
          </a:custGeom>
          <a:noFill/>
          <a:ln w="19050">
            <a:solidFill>
              <a:schemeClr val="accent2"/>
            </a:solidFill>
            <a:round/>
            <a:headEnd/>
            <a:tailEnd/>
          </a:ln>
        </p:spPr>
        <p:txBody>
          <a:bodyPr/>
          <a:lstStyle/>
          <a:p>
            <a:endParaRPr lang="es-ES_tradnl">
              <a:solidFill>
                <a:srgbClr val="000000"/>
              </a:solidFill>
            </a:endParaRPr>
          </a:p>
        </p:txBody>
      </p:sp>
      <p:grpSp>
        <p:nvGrpSpPr>
          <p:cNvPr id="6" name="Group 24"/>
          <p:cNvGrpSpPr>
            <a:grpSpLocks/>
          </p:cNvGrpSpPr>
          <p:nvPr/>
        </p:nvGrpSpPr>
        <p:grpSpPr bwMode="auto">
          <a:xfrm>
            <a:off x="777875" y="2154031"/>
            <a:ext cx="1762125" cy="3529012"/>
            <a:chOff x="617" y="2456"/>
            <a:chExt cx="589" cy="1230"/>
          </a:xfrm>
        </p:grpSpPr>
        <p:sp>
          <p:nvSpPr>
            <p:cNvPr id="557078" name="Freeform 25"/>
            <p:cNvSpPr>
              <a:spLocks/>
            </p:cNvSpPr>
            <p:nvPr/>
          </p:nvSpPr>
          <p:spPr bwMode="auto">
            <a:xfrm>
              <a:off x="776" y="2696"/>
              <a:ext cx="16" cy="447"/>
            </a:xfrm>
            <a:custGeom>
              <a:avLst/>
              <a:gdLst>
                <a:gd name="T0" fmla="*/ 0 w 9"/>
                <a:gd name="T1" fmla="*/ 0 h 252"/>
                <a:gd name="T2" fmla="*/ 2799596 w 9"/>
                <a:gd name="T3" fmla="*/ 56194258 h 252"/>
                <a:gd name="T4" fmla="*/ 8848099 w 9"/>
                <a:gd name="T5" fmla="*/ 121434062 h 252"/>
                <a:gd name="T6" fmla="*/ 0 w 9"/>
                <a:gd name="T7" fmla="*/ 237336849 h 252"/>
                <a:gd name="T8" fmla="*/ 0 60000 65536"/>
                <a:gd name="T9" fmla="*/ 0 60000 65536"/>
                <a:gd name="T10" fmla="*/ 0 60000 65536"/>
                <a:gd name="T11" fmla="*/ 0 60000 65536"/>
                <a:gd name="T12" fmla="*/ 0 w 9"/>
                <a:gd name="T13" fmla="*/ 0 h 252"/>
                <a:gd name="T14" fmla="*/ 9 w 9"/>
                <a:gd name="T15" fmla="*/ 252 h 252"/>
              </a:gdLst>
              <a:ahLst/>
              <a:cxnLst>
                <a:cxn ang="T8">
                  <a:pos x="T0" y="T1"/>
                </a:cxn>
                <a:cxn ang="T9">
                  <a:pos x="T2" y="T3"/>
                </a:cxn>
                <a:cxn ang="T10">
                  <a:pos x="T4" y="T5"/>
                </a:cxn>
                <a:cxn ang="T11">
                  <a:pos x="T6" y="T7"/>
                </a:cxn>
              </a:cxnLst>
              <a:rect l="T12" t="T13" r="T14" b="T15"/>
              <a:pathLst>
                <a:path w="9" h="252">
                  <a:moveTo>
                    <a:pt x="0" y="0"/>
                  </a:moveTo>
                  <a:cubicBezTo>
                    <a:pt x="1" y="19"/>
                    <a:pt x="2" y="39"/>
                    <a:pt x="3" y="60"/>
                  </a:cubicBezTo>
                  <a:cubicBezTo>
                    <a:pt x="4" y="81"/>
                    <a:pt x="9" y="97"/>
                    <a:pt x="9" y="129"/>
                  </a:cubicBezTo>
                  <a:cubicBezTo>
                    <a:pt x="9" y="161"/>
                    <a:pt x="4" y="206"/>
                    <a:pt x="0" y="252"/>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7079" name="Oval 26"/>
            <p:cNvSpPr>
              <a:spLocks noChangeArrowheads="1"/>
            </p:cNvSpPr>
            <p:nvPr/>
          </p:nvSpPr>
          <p:spPr bwMode="auto">
            <a:xfrm>
              <a:off x="710" y="2456"/>
              <a:ext cx="175" cy="234"/>
            </a:xfrm>
            <a:prstGeom prst="ellipse">
              <a:avLst/>
            </a:prstGeom>
            <a:solidFill>
              <a:srgbClr val="C0C0C0"/>
            </a:solidFill>
            <a:ln w="28575">
              <a:solidFill>
                <a:schemeClr val="tx1"/>
              </a:solidFill>
              <a:round/>
              <a:headEnd/>
              <a:tailEnd/>
            </a:ln>
          </p:spPr>
          <p:txBody>
            <a:bodyPr wrap="none" anchor="ctr"/>
            <a:lstStyle/>
            <a:p>
              <a:endParaRPr lang="es-ES_tradnl">
                <a:solidFill>
                  <a:srgbClr val="000000"/>
                </a:solidFill>
              </a:endParaRPr>
            </a:p>
          </p:txBody>
        </p:sp>
        <p:sp>
          <p:nvSpPr>
            <p:cNvPr id="557080" name="Freeform 27"/>
            <p:cNvSpPr>
              <a:spLocks/>
            </p:cNvSpPr>
            <p:nvPr/>
          </p:nvSpPr>
          <p:spPr bwMode="auto">
            <a:xfrm>
              <a:off x="617" y="2893"/>
              <a:ext cx="170" cy="207"/>
            </a:xfrm>
            <a:custGeom>
              <a:avLst/>
              <a:gdLst>
                <a:gd name="T0" fmla="*/ 86810671 w 96"/>
                <a:gd name="T1" fmla="*/ 0 h 117"/>
                <a:gd name="T2" fmla="*/ 0 w 96"/>
                <a:gd name="T3" fmla="*/ 40124827 h 117"/>
                <a:gd name="T4" fmla="*/ 81250426 w 96"/>
                <a:gd name="T5" fmla="*/ 103506625 h 117"/>
                <a:gd name="T6" fmla="*/ 0 60000 65536"/>
                <a:gd name="T7" fmla="*/ 0 60000 65536"/>
                <a:gd name="T8" fmla="*/ 0 60000 65536"/>
                <a:gd name="T9" fmla="*/ 0 w 96"/>
                <a:gd name="T10" fmla="*/ 0 h 117"/>
                <a:gd name="T11" fmla="*/ 96 w 96"/>
                <a:gd name="T12" fmla="*/ 117 h 117"/>
              </a:gdLst>
              <a:ahLst/>
              <a:cxnLst>
                <a:cxn ang="T6">
                  <a:pos x="T0" y="T1"/>
                </a:cxn>
                <a:cxn ang="T7">
                  <a:pos x="T2" y="T3"/>
                </a:cxn>
                <a:cxn ang="T8">
                  <a:pos x="T4" y="T5"/>
                </a:cxn>
              </a:cxnLst>
              <a:rect l="T9" t="T10" r="T11" b="T12"/>
              <a:pathLst>
                <a:path w="96" h="117">
                  <a:moveTo>
                    <a:pt x="96" y="0"/>
                  </a:moveTo>
                  <a:lnTo>
                    <a:pt x="0" y="45"/>
                  </a:lnTo>
                  <a:lnTo>
                    <a:pt x="90" y="117"/>
                  </a:lnTo>
                </a:path>
              </a:pathLst>
            </a:custGeom>
            <a:noFill/>
            <a:ln w="28575">
              <a:solidFill>
                <a:schemeClr val="tx1"/>
              </a:solidFill>
              <a:round/>
              <a:headEnd/>
              <a:tailEnd/>
            </a:ln>
          </p:spPr>
          <p:txBody>
            <a:bodyPr/>
            <a:lstStyle/>
            <a:p>
              <a:endParaRPr lang="es-ES_tradnl">
                <a:solidFill>
                  <a:srgbClr val="000000"/>
                </a:solidFill>
              </a:endParaRPr>
            </a:p>
          </p:txBody>
        </p:sp>
        <p:sp>
          <p:nvSpPr>
            <p:cNvPr id="557081" name="Freeform 28"/>
            <p:cNvSpPr>
              <a:spLocks/>
            </p:cNvSpPr>
            <p:nvPr/>
          </p:nvSpPr>
          <p:spPr bwMode="auto">
            <a:xfrm rot="371417" flipH="1">
              <a:off x="690" y="3141"/>
              <a:ext cx="131" cy="500"/>
            </a:xfrm>
            <a:custGeom>
              <a:avLst/>
              <a:gdLst>
                <a:gd name="T0" fmla="*/ 40922301 w 74"/>
                <a:gd name="T1" fmla="*/ 0 h 282"/>
                <a:gd name="T2" fmla="*/ 0 w 74"/>
                <a:gd name="T3" fmla="*/ 110013938 h 282"/>
                <a:gd name="T4" fmla="*/ 66535312 w 74"/>
                <a:gd name="T5" fmla="*/ 262947177 h 282"/>
                <a:gd name="T6" fmla="*/ 0 60000 65536"/>
                <a:gd name="T7" fmla="*/ 0 60000 65536"/>
                <a:gd name="T8" fmla="*/ 0 60000 65536"/>
                <a:gd name="T9" fmla="*/ 0 w 74"/>
                <a:gd name="T10" fmla="*/ 0 h 282"/>
                <a:gd name="T11" fmla="*/ 74 w 74"/>
                <a:gd name="T12" fmla="*/ 282 h 282"/>
              </a:gdLst>
              <a:ahLst/>
              <a:cxnLst>
                <a:cxn ang="T6">
                  <a:pos x="T0" y="T1"/>
                </a:cxn>
                <a:cxn ang="T7">
                  <a:pos x="T2" y="T3"/>
                </a:cxn>
                <a:cxn ang="T8">
                  <a:pos x="T4" y="T5"/>
                </a:cxn>
              </a:cxnLst>
              <a:rect l="T9" t="T10" r="T11" b="T12"/>
              <a:pathLst>
                <a:path w="74" h="282">
                  <a:moveTo>
                    <a:pt x="46" y="0"/>
                  </a:moveTo>
                  <a:lnTo>
                    <a:pt x="0" y="118"/>
                  </a:lnTo>
                  <a:lnTo>
                    <a:pt x="74" y="282"/>
                  </a:lnTo>
                </a:path>
              </a:pathLst>
            </a:custGeom>
            <a:noFill/>
            <a:ln w="28575">
              <a:solidFill>
                <a:schemeClr val="tx1"/>
              </a:solidFill>
              <a:round/>
              <a:headEnd/>
              <a:tailEnd/>
            </a:ln>
          </p:spPr>
          <p:txBody>
            <a:bodyPr/>
            <a:lstStyle/>
            <a:p>
              <a:endParaRPr lang="es-ES_tradnl">
                <a:solidFill>
                  <a:srgbClr val="000000"/>
                </a:solidFill>
              </a:endParaRPr>
            </a:p>
          </p:txBody>
        </p:sp>
        <p:sp>
          <p:nvSpPr>
            <p:cNvPr id="557082" name="Freeform 29"/>
            <p:cNvSpPr>
              <a:spLocks/>
            </p:cNvSpPr>
            <p:nvPr/>
          </p:nvSpPr>
          <p:spPr bwMode="auto">
            <a:xfrm>
              <a:off x="775" y="3145"/>
              <a:ext cx="142" cy="501"/>
            </a:xfrm>
            <a:custGeom>
              <a:avLst/>
              <a:gdLst>
                <a:gd name="T0" fmla="*/ 0 w 80"/>
                <a:gd name="T1" fmla="*/ 0 h 282"/>
                <a:gd name="T2" fmla="*/ 76444790 w 80"/>
                <a:gd name="T3" fmla="*/ 146434690 h 282"/>
                <a:gd name="T4" fmla="*/ 26987494 w 80"/>
                <a:gd name="T5" fmla="*/ 275599853 h 282"/>
                <a:gd name="T6" fmla="*/ 0 60000 65536"/>
                <a:gd name="T7" fmla="*/ 0 60000 65536"/>
                <a:gd name="T8" fmla="*/ 0 60000 65536"/>
                <a:gd name="T9" fmla="*/ 0 w 80"/>
                <a:gd name="T10" fmla="*/ 0 h 282"/>
                <a:gd name="T11" fmla="*/ 80 w 80"/>
                <a:gd name="T12" fmla="*/ 282 h 282"/>
              </a:gdLst>
              <a:ahLst/>
              <a:cxnLst>
                <a:cxn ang="T6">
                  <a:pos x="T0" y="T1"/>
                </a:cxn>
                <a:cxn ang="T7">
                  <a:pos x="T2" y="T3"/>
                </a:cxn>
                <a:cxn ang="T8">
                  <a:pos x="T4" y="T5"/>
                </a:cxn>
              </a:cxnLst>
              <a:rect l="T9" t="T10" r="T11" b="T12"/>
              <a:pathLst>
                <a:path w="80" h="282">
                  <a:moveTo>
                    <a:pt x="0" y="0"/>
                  </a:moveTo>
                  <a:lnTo>
                    <a:pt x="80" y="150"/>
                  </a:lnTo>
                  <a:lnTo>
                    <a:pt x="28" y="282"/>
                  </a:lnTo>
                </a:path>
              </a:pathLst>
            </a:custGeom>
            <a:noFill/>
            <a:ln w="28575">
              <a:solidFill>
                <a:schemeClr val="tx1"/>
              </a:solidFill>
              <a:round/>
              <a:headEnd/>
              <a:tailEnd/>
            </a:ln>
          </p:spPr>
          <p:txBody>
            <a:bodyPr/>
            <a:lstStyle/>
            <a:p>
              <a:endParaRPr lang="es-ES_tradnl">
                <a:solidFill>
                  <a:srgbClr val="000000"/>
                </a:solidFill>
              </a:endParaRPr>
            </a:p>
          </p:txBody>
        </p:sp>
        <p:sp>
          <p:nvSpPr>
            <p:cNvPr id="557083" name="Freeform 30"/>
            <p:cNvSpPr>
              <a:spLocks/>
            </p:cNvSpPr>
            <p:nvPr/>
          </p:nvSpPr>
          <p:spPr bwMode="auto">
            <a:xfrm>
              <a:off x="666" y="3097"/>
              <a:ext cx="110" cy="78"/>
            </a:xfrm>
            <a:custGeom>
              <a:avLst/>
              <a:gdLst>
                <a:gd name="T0" fmla="*/ 57764960 w 62"/>
                <a:gd name="T1" fmla="*/ 4715643 h 44"/>
                <a:gd name="T2" fmla="*/ 39143625 w 62"/>
                <a:gd name="T3" fmla="*/ 1970801 h 44"/>
                <a:gd name="T4" fmla="*/ 7443453 w 62"/>
                <a:gd name="T5" fmla="*/ 15695147 h 44"/>
                <a:gd name="T6" fmla="*/ 1130520 w 62"/>
                <a:gd name="T7" fmla="*/ 35128848 h 44"/>
                <a:gd name="T8" fmla="*/ 12435387 w 62"/>
                <a:gd name="T9" fmla="*/ 39844216 h 44"/>
                <a:gd name="T10" fmla="*/ 43535591 w 62"/>
                <a:gd name="T11" fmla="*/ 28669606 h 44"/>
                <a:gd name="T12" fmla="*/ 57764960 w 62"/>
                <a:gd name="T13" fmla="*/ 4715643 h 44"/>
                <a:gd name="T14" fmla="*/ 0 60000 65536"/>
                <a:gd name="T15" fmla="*/ 0 60000 65536"/>
                <a:gd name="T16" fmla="*/ 0 60000 65536"/>
                <a:gd name="T17" fmla="*/ 0 60000 65536"/>
                <a:gd name="T18" fmla="*/ 0 60000 65536"/>
                <a:gd name="T19" fmla="*/ 0 60000 65536"/>
                <a:gd name="T20" fmla="*/ 0 60000 65536"/>
                <a:gd name="T21" fmla="*/ 0 w 62"/>
                <a:gd name="T22" fmla="*/ 0 h 44"/>
                <a:gd name="T23" fmla="*/ 62 w 62"/>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4">
                  <a:moveTo>
                    <a:pt x="61" y="5"/>
                  </a:moveTo>
                  <a:cubicBezTo>
                    <a:pt x="60" y="0"/>
                    <a:pt x="50" y="0"/>
                    <a:pt x="41" y="2"/>
                  </a:cubicBezTo>
                  <a:cubicBezTo>
                    <a:pt x="32" y="4"/>
                    <a:pt x="15" y="11"/>
                    <a:pt x="8" y="17"/>
                  </a:cubicBezTo>
                  <a:cubicBezTo>
                    <a:pt x="1" y="23"/>
                    <a:pt x="0" y="34"/>
                    <a:pt x="1" y="38"/>
                  </a:cubicBezTo>
                  <a:cubicBezTo>
                    <a:pt x="2" y="42"/>
                    <a:pt x="6" y="44"/>
                    <a:pt x="13" y="43"/>
                  </a:cubicBezTo>
                  <a:cubicBezTo>
                    <a:pt x="20" y="42"/>
                    <a:pt x="38" y="37"/>
                    <a:pt x="46" y="31"/>
                  </a:cubicBezTo>
                  <a:cubicBezTo>
                    <a:pt x="54" y="25"/>
                    <a:pt x="62" y="10"/>
                    <a:pt x="61" y="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grpSp>
          <p:nvGrpSpPr>
            <p:cNvPr id="7" name="Group 31"/>
            <p:cNvGrpSpPr>
              <a:grpSpLocks/>
            </p:cNvGrpSpPr>
            <p:nvPr/>
          </p:nvGrpSpPr>
          <p:grpSpPr bwMode="auto">
            <a:xfrm>
              <a:off x="803" y="2878"/>
              <a:ext cx="403" cy="165"/>
              <a:chOff x="1366" y="3089"/>
              <a:chExt cx="227" cy="93"/>
            </a:xfrm>
          </p:grpSpPr>
          <p:sp>
            <p:nvSpPr>
              <p:cNvPr id="557087" name="Freeform 32"/>
              <p:cNvSpPr>
                <a:spLocks/>
              </p:cNvSpPr>
              <p:nvPr/>
            </p:nvSpPr>
            <p:spPr bwMode="auto">
              <a:xfrm>
                <a:off x="1432" y="3139"/>
                <a:ext cx="98" cy="34"/>
              </a:xfrm>
              <a:custGeom>
                <a:avLst/>
                <a:gdLst>
                  <a:gd name="T0" fmla="*/ 0 w 118"/>
                  <a:gd name="T1" fmla="*/ 2 h 42"/>
                  <a:gd name="T2" fmla="*/ 2 w 118"/>
                  <a:gd name="T3" fmla="*/ 2 h 42"/>
                  <a:gd name="T4" fmla="*/ 2 w 118"/>
                  <a:gd name="T5" fmla="*/ 0 h 42"/>
                  <a:gd name="T6" fmla="*/ 0 60000 65536"/>
                  <a:gd name="T7" fmla="*/ 0 60000 65536"/>
                  <a:gd name="T8" fmla="*/ 0 60000 65536"/>
                  <a:gd name="T9" fmla="*/ 0 w 118"/>
                  <a:gd name="T10" fmla="*/ 0 h 42"/>
                  <a:gd name="T11" fmla="*/ 118 w 118"/>
                  <a:gd name="T12" fmla="*/ 42 h 42"/>
                </a:gdLst>
                <a:ahLst/>
                <a:cxnLst>
                  <a:cxn ang="T6">
                    <a:pos x="T0" y="T1"/>
                  </a:cxn>
                  <a:cxn ang="T7">
                    <a:pos x="T2" y="T3"/>
                  </a:cxn>
                  <a:cxn ang="T8">
                    <a:pos x="T4" y="T5"/>
                  </a:cxn>
                </a:cxnLst>
                <a:rect l="T9" t="T10" r="T11" b="T12"/>
                <a:pathLst>
                  <a:path w="118" h="42">
                    <a:moveTo>
                      <a:pt x="0" y="42"/>
                    </a:moveTo>
                    <a:cubicBezTo>
                      <a:pt x="24" y="30"/>
                      <a:pt x="48" y="19"/>
                      <a:pt x="68" y="12"/>
                    </a:cubicBezTo>
                    <a:cubicBezTo>
                      <a:pt x="88" y="5"/>
                      <a:pt x="110" y="2"/>
                      <a:pt x="118" y="0"/>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7088" name="Freeform 33"/>
              <p:cNvSpPr>
                <a:spLocks/>
              </p:cNvSpPr>
              <p:nvPr/>
            </p:nvSpPr>
            <p:spPr bwMode="auto">
              <a:xfrm>
                <a:off x="1527" y="3093"/>
                <a:ext cx="66" cy="49"/>
              </a:xfrm>
              <a:custGeom>
                <a:avLst/>
                <a:gdLst>
                  <a:gd name="T0" fmla="*/ 3 w 66"/>
                  <a:gd name="T1" fmla="*/ 45 h 49"/>
                  <a:gd name="T2" fmla="*/ 26 w 66"/>
                  <a:gd name="T3" fmla="*/ 48 h 49"/>
                  <a:gd name="T4" fmla="*/ 54 w 66"/>
                  <a:gd name="T5" fmla="*/ 37 h 49"/>
                  <a:gd name="T6" fmla="*/ 66 w 66"/>
                  <a:gd name="T7" fmla="*/ 15 h 49"/>
                  <a:gd name="T8" fmla="*/ 56 w 66"/>
                  <a:gd name="T9" fmla="*/ 1 h 49"/>
                  <a:gd name="T10" fmla="*/ 26 w 66"/>
                  <a:gd name="T11" fmla="*/ 7 h 49"/>
                  <a:gd name="T12" fmla="*/ 8 w 66"/>
                  <a:gd name="T13" fmla="*/ 25 h 49"/>
                  <a:gd name="T14" fmla="*/ 3 w 66"/>
                  <a:gd name="T15" fmla="*/ 45 h 4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9"/>
                  <a:gd name="T26" fmla="*/ 66 w 6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9">
                    <a:moveTo>
                      <a:pt x="3" y="45"/>
                    </a:moveTo>
                    <a:cubicBezTo>
                      <a:pt x="6" y="49"/>
                      <a:pt x="18" y="49"/>
                      <a:pt x="26" y="48"/>
                    </a:cubicBezTo>
                    <a:cubicBezTo>
                      <a:pt x="34" y="47"/>
                      <a:pt x="47" y="42"/>
                      <a:pt x="54" y="37"/>
                    </a:cubicBezTo>
                    <a:cubicBezTo>
                      <a:pt x="61" y="32"/>
                      <a:pt x="66" y="21"/>
                      <a:pt x="66" y="15"/>
                    </a:cubicBezTo>
                    <a:cubicBezTo>
                      <a:pt x="66" y="9"/>
                      <a:pt x="63" y="2"/>
                      <a:pt x="56" y="1"/>
                    </a:cubicBezTo>
                    <a:cubicBezTo>
                      <a:pt x="49" y="0"/>
                      <a:pt x="34" y="3"/>
                      <a:pt x="26" y="7"/>
                    </a:cubicBezTo>
                    <a:cubicBezTo>
                      <a:pt x="18" y="11"/>
                      <a:pt x="13" y="19"/>
                      <a:pt x="8" y="25"/>
                    </a:cubicBezTo>
                    <a:cubicBezTo>
                      <a:pt x="3" y="31"/>
                      <a:pt x="0" y="41"/>
                      <a:pt x="3" y="4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sp>
            <p:nvSpPr>
              <p:cNvPr id="557089" name="Line 34"/>
              <p:cNvSpPr>
                <a:spLocks noChangeShapeType="1"/>
              </p:cNvSpPr>
              <p:nvPr/>
            </p:nvSpPr>
            <p:spPr bwMode="auto">
              <a:xfrm rot="-879080">
                <a:off x="1366" y="3089"/>
                <a:ext cx="54" cy="93"/>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7085" name="Freeform 35"/>
            <p:cNvSpPr>
              <a:spLocks/>
            </p:cNvSpPr>
            <p:nvPr/>
          </p:nvSpPr>
          <p:spPr bwMode="auto">
            <a:xfrm>
              <a:off x="816"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sp>
          <p:nvSpPr>
            <p:cNvPr id="557086" name="Freeform 36"/>
            <p:cNvSpPr>
              <a:spLocks/>
            </p:cNvSpPr>
            <p:nvPr/>
          </p:nvSpPr>
          <p:spPr bwMode="auto">
            <a:xfrm>
              <a:off x="642"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grpSp>
      <p:pic>
        <p:nvPicPr>
          <p:cNvPr id="557066" name="Picture 37"/>
          <p:cNvPicPr>
            <a:picLocks noChangeAspect="1" noChangeArrowheads="1"/>
          </p:cNvPicPr>
          <p:nvPr/>
        </p:nvPicPr>
        <p:blipFill>
          <a:blip r:embed="rId3" cstate="print"/>
          <a:srcRect/>
          <a:stretch>
            <a:fillRect/>
          </a:stretch>
        </p:blipFill>
        <p:spPr bwMode="auto">
          <a:xfrm rot="912853">
            <a:off x="1421888" y="2328656"/>
            <a:ext cx="158750" cy="450850"/>
          </a:xfrm>
          <a:prstGeom prst="rect">
            <a:avLst/>
          </a:prstGeom>
          <a:noFill/>
          <a:ln w="9525">
            <a:noFill/>
            <a:miter lim="800000"/>
            <a:headEnd/>
            <a:tailEnd/>
          </a:ln>
        </p:spPr>
      </p:pic>
      <p:sp>
        <p:nvSpPr>
          <p:cNvPr id="557067" name="Text Box 38"/>
          <p:cNvSpPr txBox="1">
            <a:spLocks noChangeArrowheads="1"/>
          </p:cNvSpPr>
          <p:nvPr/>
        </p:nvSpPr>
        <p:spPr bwMode="auto">
          <a:xfrm>
            <a:off x="0" y="-11113"/>
            <a:ext cx="9155113" cy="457201"/>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Arial"/>
              </a:rPr>
              <a:t>Formación de imágenes en los espejos planos</a:t>
            </a:r>
          </a:p>
        </p:txBody>
      </p:sp>
      <p:sp>
        <p:nvSpPr>
          <p:cNvPr id="982055" name="Line 39"/>
          <p:cNvSpPr>
            <a:spLocks noChangeShapeType="1"/>
          </p:cNvSpPr>
          <p:nvPr/>
        </p:nvSpPr>
        <p:spPr bwMode="auto">
          <a:xfrm>
            <a:off x="4605338" y="3093831"/>
            <a:ext cx="1971675" cy="315912"/>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sp>
        <p:nvSpPr>
          <p:cNvPr id="982056" name="Line 40"/>
          <p:cNvSpPr>
            <a:spLocks noChangeShapeType="1"/>
          </p:cNvSpPr>
          <p:nvPr/>
        </p:nvSpPr>
        <p:spPr bwMode="auto">
          <a:xfrm>
            <a:off x="4583113" y="2993818"/>
            <a:ext cx="1993900" cy="415925"/>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sp>
        <p:nvSpPr>
          <p:cNvPr id="982057" name="Line 41"/>
          <p:cNvSpPr>
            <a:spLocks noChangeShapeType="1"/>
          </p:cNvSpPr>
          <p:nvPr/>
        </p:nvSpPr>
        <p:spPr bwMode="auto">
          <a:xfrm>
            <a:off x="4575175" y="3663743"/>
            <a:ext cx="2849563" cy="1228725"/>
          </a:xfrm>
          <a:prstGeom prst="line">
            <a:avLst/>
          </a:prstGeom>
          <a:noFill/>
          <a:ln w="12700">
            <a:solidFill>
              <a:schemeClr val="accent2"/>
            </a:solidFill>
            <a:prstDash val="dash"/>
            <a:round/>
            <a:headEnd/>
            <a:tailEnd/>
          </a:ln>
        </p:spPr>
        <p:txBody>
          <a:bodyPr/>
          <a:lstStyle/>
          <a:p>
            <a:endParaRPr lang="es-ES_tradnl">
              <a:solidFill>
                <a:srgbClr val="000000"/>
              </a:solidFill>
            </a:endParaRPr>
          </a:p>
        </p:txBody>
      </p:sp>
      <p:sp>
        <p:nvSpPr>
          <p:cNvPr id="982058" name="Line 42"/>
          <p:cNvSpPr>
            <a:spLocks noChangeShapeType="1"/>
          </p:cNvSpPr>
          <p:nvPr/>
        </p:nvSpPr>
        <p:spPr bwMode="auto">
          <a:xfrm>
            <a:off x="4594225" y="3841543"/>
            <a:ext cx="2844800" cy="1057275"/>
          </a:xfrm>
          <a:prstGeom prst="line">
            <a:avLst/>
          </a:prstGeom>
          <a:noFill/>
          <a:ln w="12700">
            <a:solidFill>
              <a:schemeClr val="accent2"/>
            </a:solidFill>
            <a:prstDash val="dash"/>
            <a:round/>
            <a:headEnd/>
            <a:tailEnd/>
          </a:ln>
        </p:spPr>
        <p:txBody>
          <a:bodyPr/>
          <a:lstStyle/>
          <a:p>
            <a:endParaRPr lang="es-ES_tradnl">
              <a:solidFill>
                <a:srgbClr val="000000"/>
              </a:solidFill>
            </a:endParaRPr>
          </a:p>
        </p:txBody>
      </p:sp>
      <p:sp>
        <p:nvSpPr>
          <p:cNvPr id="982060" name="Rectangle 44"/>
          <p:cNvSpPr>
            <a:spLocks noChangeArrowheads="1"/>
          </p:cNvSpPr>
          <p:nvPr/>
        </p:nvSpPr>
        <p:spPr bwMode="auto">
          <a:xfrm>
            <a:off x="6434138" y="3233531"/>
            <a:ext cx="374650" cy="430212"/>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sp>
        <p:nvSpPr>
          <p:cNvPr id="56" name="Freeform 43"/>
          <p:cNvSpPr>
            <a:spLocks/>
          </p:cNvSpPr>
          <p:nvPr/>
        </p:nvSpPr>
        <p:spPr bwMode="auto">
          <a:xfrm>
            <a:off x="6697682" y="1888918"/>
            <a:ext cx="1768455" cy="3856038"/>
          </a:xfrm>
          <a:custGeom>
            <a:avLst/>
            <a:gdLst>
              <a:gd name="T0" fmla="*/ 2147483647 w 1179"/>
              <a:gd name="T1" fmla="*/ 2147483647 h 2429"/>
              <a:gd name="T2" fmla="*/ 2147483647 w 1179"/>
              <a:gd name="T3" fmla="*/ 2147483647 h 2429"/>
              <a:gd name="T4" fmla="*/ 2147483647 w 1179"/>
              <a:gd name="T5" fmla="*/ 0 h 2429"/>
              <a:gd name="T6" fmla="*/ 2147483647 w 1179"/>
              <a:gd name="T7" fmla="*/ 2147483647 h 2429"/>
              <a:gd name="T8" fmla="*/ 0 w 1179"/>
              <a:gd name="T9" fmla="*/ 2147483647 h 2429"/>
              <a:gd name="T10" fmla="*/ 2147483647 w 1179"/>
              <a:gd name="T11" fmla="*/ 2147483647 h 2429"/>
              <a:gd name="T12" fmla="*/ 2147483647 w 1179"/>
              <a:gd name="T13" fmla="*/ 2147483647 h 2429"/>
              <a:gd name="T14" fmla="*/ 2147483647 w 1179"/>
              <a:gd name="T15" fmla="*/ 2147483647 h 2429"/>
              <a:gd name="T16" fmla="*/ 2147483647 w 1179"/>
              <a:gd name="T17" fmla="*/ 2147483647 h 2429"/>
              <a:gd name="T18" fmla="*/ 2147483647 w 1179"/>
              <a:gd name="T19" fmla="*/ 2147483647 h 24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79"/>
              <a:gd name="T31" fmla="*/ 0 h 2429"/>
              <a:gd name="T32" fmla="*/ 1179 w 1179"/>
              <a:gd name="T33" fmla="*/ 2429 h 24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79" h="2429">
                <a:moveTo>
                  <a:pt x="367" y="2429"/>
                </a:moveTo>
                <a:lnTo>
                  <a:pt x="1179" y="2422"/>
                </a:lnTo>
                <a:lnTo>
                  <a:pt x="1145" y="0"/>
                </a:lnTo>
                <a:lnTo>
                  <a:pt x="34" y="125"/>
                </a:lnTo>
                <a:lnTo>
                  <a:pt x="0" y="1263"/>
                </a:lnTo>
                <a:lnTo>
                  <a:pt x="624" y="1416"/>
                </a:lnTo>
                <a:lnTo>
                  <a:pt x="499" y="1805"/>
                </a:lnTo>
                <a:lnTo>
                  <a:pt x="583" y="1909"/>
                </a:lnTo>
                <a:lnTo>
                  <a:pt x="388" y="2103"/>
                </a:lnTo>
                <a:lnTo>
                  <a:pt x="367" y="2429"/>
                </a:lnTo>
                <a:close/>
              </a:path>
            </a:pathLst>
          </a:custGeom>
          <a:solidFill>
            <a:schemeClr val="bg1"/>
          </a:solidFill>
          <a:ln w="9525">
            <a:noFill/>
            <a:round/>
            <a:headEnd/>
            <a:tailEnd/>
          </a:ln>
        </p:spPr>
        <p:txBody>
          <a:bodyPr/>
          <a:lstStyle/>
          <a:p>
            <a:endParaRPr lang="es-ES_tradnl">
              <a:solidFill>
                <a:srgbClr val="000000"/>
              </a:solidFill>
            </a:endParaRPr>
          </a:p>
        </p:txBody>
      </p:sp>
      <p:grpSp>
        <p:nvGrpSpPr>
          <p:cNvPr id="8" name="Group 46"/>
          <p:cNvGrpSpPr>
            <a:grpSpLocks/>
          </p:cNvGrpSpPr>
          <p:nvPr/>
        </p:nvGrpSpPr>
        <p:grpSpPr bwMode="auto">
          <a:xfrm>
            <a:off x="571499" y="5703680"/>
            <a:ext cx="8168739" cy="233981"/>
            <a:chOff x="612" y="3521"/>
            <a:chExt cx="5035" cy="91"/>
          </a:xfrm>
        </p:grpSpPr>
        <p:sp>
          <p:nvSpPr>
            <p:cNvPr id="557076" name="Rectangle 47" descr="Diagonal hacia arriba clara"/>
            <p:cNvSpPr>
              <a:spLocks noChangeArrowheads="1"/>
            </p:cNvSpPr>
            <p:nvPr/>
          </p:nvSpPr>
          <p:spPr bwMode="auto">
            <a:xfrm>
              <a:off x="612" y="3521"/>
              <a:ext cx="5035" cy="91"/>
            </a:xfrm>
            <a:prstGeom prst="rect">
              <a:avLst/>
            </a:prstGeom>
            <a:pattFill prst="ltUpDiag">
              <a:fgClr>
                <a:schemeClr val="tx1"/>
              </a:fgClr>
              <a:bgClr>
                <a:schemeClr val="bg1"/>
              </a:bgClr>
            </a:pattFill>
            <a:ln w="9525">
              <a:noFill/>
              <a:miter lim="800000"/>
              <a:headEnd/>
              <a:tailEnd/>
            </a:ln>
          </p:spPr>
          <p:txBody>
            <a:bodyPr wrap="none" anchor="ctr"/>
            <a:lstStyle/>
            <a:p>
              <a:endParaRPr lang="es-ES_tradnl">
                <a:solidFill>
                  <a:srgbClr val="000000"/>
                </a:solidFill>
              </a:endParaRPr>
            </a:p>
          </p:txBody>
        </p:sp>
        <p:sp>
          <p:nvSpPr>
            <p:cNvPr id="557077" name="Line 48"/>
            <p:cNvSpPr>
              <a:spLocks noChangeShapeType="1"/>
            </p:cNvSpPr>
            <p:nvPr/>
          </p:nvSpPr>
          <p:spPr bwMode="auto">
            <a:xfrm>
              <a:off x="612" y="3521"/>
              <a:ext cx="5035" cy="0"/>
            </a:xfrm>
            <a:prstGeom prst="line">
              <a:avLst/>
            </a:prstGeom>
            <a:noFill/>
            <a:ln w="19050">
              <a:solidFill>
                <a:schemeClr val="tx1"/>
              </a:solidFill>
              <a:round/>
              <a:headEnd/>
              <a:tailEnd/>
            </a:ln>
          </p:spPr>
          <p:txBody>
            <a:bodyPr/>
            <a:lstStyle/>
            <a:p>
              <a:endParaRPr lang="es-ES_tradnl">
                <a:solidFill>
                  <a:srgbClr val="000000"/>
                </a:solidFill>
              </a:endParaRPr>
            </a:p>
          </p:txBody>
        </p:sp>
      </p:grpSp>
      <p:grpSp>
        <p:nvGrpSpPr>
          <p:cNvPr id="9" name="54 Grupo"/>
          <p:cNvGrpSpPr/>
          <p:nvPr/>
        </p:nvGrpSpPr>
        <p:grpSpPr>
          <a:xfrm>
            <a:off x="2410692" y="3289464"/>
            <a:ext cx="4358243" cy="308759"/>
            <a:chOff x="2220687" y="3491345"/>
            <a:chExt cx="4358243" cy="308759"/>
          </a:xfrm>
        </p:grpSpPr>
        <p:sp>
          <p:nvSpPr>
            <p:cNvPr id="50" name="49 Elipse"/>
            <p:cNvSpPr/>
            <p:nvPr/>
          </p:nvSpPr>
          <p:spPr>
            <a:xfrm>
              <a:off x="2220687" y="3491345"/>
              <a:ext cx="296883" cy="308759"/>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rgbClr val="FFFFFF"/>
                </a:solidFill>
              </a:endParaRPr>
            </a:p>
          </p:txBody>
        </p:sp>
        <p:sp>
          <p:nvSpPr>
            <p:cNvPr id="52" name="51 Elipse"/>
            <p:cNvSpPr/>
            <p:nvPr/>
          </p:nvSpPr>
          <p:spPr>
            <a:xfrm>
              <a:off x="6282047" y="3491345"/>
              <a:ext cx="296883" cy="29688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rgbClr val="FFFFFF"/>
                </a:solidFill>
              </a:endParaRPr>
            </a:p>
          </p:txBody>
        </p:sp>
      </p:grpSp>
      <p:sp>
        <p:nvSpPr>
          <p:cNvPr id="982061" name="Rectangle 45"/>
          <p:cNvSpPr>
            <a:spLocks noChangeArrowheads="1"/>
          </p:cNvSpPr>
          <p:nvPr/>
        </p:nvSpPr>
        <p:spPr bwMode="auto">
          <a:xfrm>
            <a:off x="7304088" y="4698793"/>
            <a:ext cx="374650" cy="430213"/>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grpSp>
        <p:nvGrpSpPr>
          <p:cNvPr id="10" name="53 Grupo"/>
          <p:cNvGrpSpPr/>
          <p:nvPr/>
        </p:nvGrpSpPr>
        <p:grpSpPr>
          <a:xfrm>
            <a:off x="1508167" y="4714502"/>
            <a:ext cx="6115793" cy="332509"/>
            <a:chOff x="1508167" y="4940134"/>
            <a:chExt cx="6115793" cy="332509"/>
          </a:xfrm>
        </p:grpSpPr>
        <p:sp>
          <p:nvSpPr>
            <p:cNvPr id="51" name="50 Elipse"/>
            <p:cNvSpPr/>
            <p:nvPr/>
          </p:nvSpPr>
          <p:spPr>
            <a:xfrm>
              <a:off x="1508167" y="4940134"/>
              <a:ext cx="296883" cy="29688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rgbClr val="FFFFFF"/>
                </a:solidFill>
              </a:endParaRPr>
            </a:p>
          </p:txBody>
        </p:sp>
        <p:sp>
          <p:nvSpPr>
            <p:cNvPr id="53" name="52 Elipse"/>
            <p:cNvSpPr/>
            <p:nvPr/>
          </p:nvSpPr>
          <p:spPr>
            <a:xfrm>
              <a:off x="7327077" y="4975760"/>
              <a:ext cx="296883" cy="296883"/>
            </a:xfrm>
            <a:prstGeom prst="ellipse">
              <a:avLst/>
            </a:pr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srgbClr val="FFFFFF"/>
                </a:solidFill>
              </a:endParaRPr>
            </a:p>
          </p:txBody>
        </p:sp>
      </p:grpSp>
      <p:sp>
        <p:nvSpPr>
          <p:cNvPr id="57" name="56 CuadroTexto"/>
          <p:cNvSpPr txBox="1"/>
          <p:nvPr/>
        </p:nvSpPr>
        <p:spPr>
          <a:xfrm>
            <a:off x="463138" y="6317673"/>
            <a:ext cx="8383979" cy="369332"/>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Estos rayos definen la imagen de la rodilla</a:t>
            </a:r>
          </a:p>
        </p:txBody>
      </p:sp>
      <p:sp>
        <p:nvSpPr>
          <p:cNvPr id="58" name="57 CuadroTexto"/>
          <p:cNvSpPr txBox="1"/>
          <p:nvPr/>
        </p:nvSpPr>
        <p:spPr>
          <a:xfrm>
            <a:off x="463138" y="6317673"/>
            <a:ext cx="8383979" cy="369332"/>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Estos rayos definen la imagen de la mano</a:t>
            </a:r>
          </a:p>
        </p:txBody>
      </p:sp>
      <p:sp>
        <p:nvSpPr>
          <p:cNvPr id="59" name="58 CuadroTexto"/>
          <p:cNvSpPr txBox="1"/>
          <p:nvPr/>
        </p:nvSpPr>
        <p:spPr>
          <a:xfrm>
            <a:off x="463138" y="6317672"/>
            <a:ext cx="8383979" cy="369332"/>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Y de igual manera se construye la imagen del resto del cuerpo</a:t>
            </a:r>
          </a:p>
        </p:txBody>
      </p:sp>
      <p:grpSp>
        <p:nvGrpSpPr>
          <p:cNvPr id="11" name="65 Grupo"/>
          <p:cNvGrpSpPr/>
          <p:nvPr/>
        </p:nvGrpSpPr>
        <p:grpSpPr>
          <a:xfrm>
            <a:off x="2514464" y="3052770"/>
            <a:ext cx="785022" cy="1337472"/>
            <a:chOff x="2514464" y="3052770"/>
            <a:chExt cx="785022" cy="1337472"/>
          </a:xfrm>
        </p:grpSpPr>
        <p:sp>
          <p:nvSpPr>
            <p:cNvPr id="60" name="59 Forma libre"/>
            <p:cNvSpPr/>
            <p:nvPr/>
          </p:nvSpPr>
          <p:spPr>
            <a:xfrm rot="4223426">
              <a:off x="3147880" y="4238636"/>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62" name="61 Forma libre"/>
            <p:cNvSpPr/>
            <p:nvPr/>
          </p:nvSpPr>
          <p:spPr>
            <a:xfrm rot="17779552">
              <a:off x="2502558" y="3064676"/>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grpSp>
        <p:nvGrpSpPr>
          <p:cNvPr id="12" name="66 Grupo"/>
          <p:cNvGrpSpPr/>
          <p:nvPr/>
        </p:nvGrpSpPr>
        <p:grpSpPr>
          <a:xfrm>
            <a:off x="2840697" y="2883702"/>
            <a:ext cx="656432" cy="1330326"/>
            <a:chOff x="2840697" y="2883702"/>
            <a:chExt cx="656432" cy="1330326"/>
          </a:xfrm>
        </p:grpSpPr>
        <p:sp>
          <p:nvSpPr>
            <p:cNvPr id="61" name="60 Forma libre"/>
            <p:cNvSpPr/>
            <p:nvPr/>
          </p:nvSpPr>
          <p:spPr>
            <a:xfrm rot="4223426">
              <a:off x="3345523" y="4062422"/>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63" name="62 Forma libre"/>
            <p:cNvSpPr/>
            <p:nvPr/>
          </p:nvSpPr>
          <p:spPr>
            <a:xfrm rot="17779552">
              <a:off x="2828791" y="2895608"/>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grpSp>
        <p:nvGrpSpPr>
          <p:cNvPr id="13" name="73 Grupo"/>
          <p:cNvGrpSpPr/>
          <p:nvPr/>
        </p:nvGrpSpPr>
        <p:grpSpPr>
          <a:xfrm>
            <a:off x="3271301" y="2817030"/>
            <a:ext cx="742157" cy="439735"/>
            <a:chOff x="3271301" y="2817030"/>
            <a:chExt cx="742157" cy="439735"/>
          </a:xfrm>
        </p:grpSpPr>
        <p:sp>
          <p:nvSpPr>
            <p:cNvPr id="69" name="68 Forma libre"/>
            <p:cNvSpPr/>
            <p:nvPr/>
          </p:nvSpPr>
          <p:spPr>
            <a:xfrm rot="4636557">
              <a:off x="3861852" y="3105159"/>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71" name="70 Forma libre"/>
            <p:cNvSpPr/>
            <p:nvPr/>
          </p:nvSpPr>
          <p:spPr>
            <a:xfrm rot="16792617">
              <a:off x="3259395" y="2828936"/>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grpSp>
        <p:nvGrpSpPr>
          <p:cNvPr id="14" name="74 Grupo"/>
          <p:cNvGrpSpPr/>
          <p:nvPr/>
        </p:nvGrpSpPr>
        <p:grpSpPr>
          <a:xfrm>
            <a:off x="3009364" y="2607480"/>
            <a:ext cx="1180214" cy="551186"/>
            <a:chOff x="3009364" y="2607480"/>
            <a:chExt cx="1180214" cy="551186"/>
          </a:xfrm>
        </p:grpSpPr>
        <p:sp>
          <p:nvSpPr>
            <p:cNvPr id="70" name="69 Forma libre"/>
            <p:cNvSpPr/>
            <p:nvPr/>
          </p:nvSpPr>
          <p:spPr>
            <a:xfrm rot="4711511">
              <a:off x="4037972" y="3007060"/>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72" name="71 Forma libre"/>
            <p:cNvSpPr/>
            <p:nvPr/>
          </p:nvSpPr>
          <p:spPr>
            <a:xfrm rot="16792617">
              <a:off x="2997458" y="2619386"/>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sp>
        <p:nvSpPr>
          <p:cNvPr id="76" name="70 CuadroTexto"/>
          <p:cNvSpPr txBox="1">
            <a:spLocks noChangeArrowheads="1"/>
          </p:cNvSpPr>
          <p:nvPr/>
        </p:nvSpPr>
        <p:spPr bwMode="auto">
          <a:xfrm>
            <a:off x="4229183" y="768411"/>
            <a:ext cx="1076325" cy="369887"/>
          </a:xfrm>
          <a:prstGeom prst="rect">
            <a:avLst/>
          </a:prstGeom>
          <a:noFill/>
          <a:ln w="9525">
            <a:noFill/>
            <a:miter lim="800000"/>
            <a:headEnd/>
            <a:tailEnd/>
          </a:ln>
        </p:spPr>
        <p:txBody>
          <a:bodyPr>
            <a:spAutoFit/>
          </a:bodyPr>
          <a:lstStyle/>
          <a:p>
            <a:r>
              <a:rPr lang="es-ES_tradnl" sz="1800" dirty="0">
                <a:solidFill>
                  <a:srgbClr val="000000"/>
                </a:solidFill>
                <a:latin typeface="Arial"/>
              </a:rPr>
              <a:t>Espejo</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982039"/>
                                        </p:tgtEl>
                                        <p:attrNameLst>
                                          <p:attrName>style.visibility</p:attrName>
                                        </p:attrNameLst>
                                      </p:cBhvr>
                                      <p:to>
                                        <p:strVal val="visible"/>
                                      </p:to>
                                    </p:set>
                                    <p:animEffect transition="in" filter="wipe(down)">
                                      <p:cBhvr>
                                        <p:cTn id="12" dur="3000"/>
                                        <p:tgtEl>
                                          <p:spTgt spid="982039"/>
                                        </p:tgtEl>
                                      </p:cBhvr>
                                    </p:animEffect>
                                  </p:childTnLst>
                                </p:cTn>
                              </p:par>
                            </p:childTnLst>
                          </p:cTn>
                        </p:par>
                        <p:par>
                          <p:cTn id="13" fill="hold">
                            <p:stCondLst>
                              <p:cond delay="3000"/>
                            </p:stCondLst>
                            <p:childTnLst>
                              <p:par>
                                <p:cTn id="14" presetID="1" presetClass="entr" presetSubtype="0" fill="hold" nodeType="afterEffect">
                                  <p:stCondLst>
                                    <p:cond delay="0"/>
                                  </p:stCondLst>
                                  <p:childTnLst>
                                    <p:set>
                                      <p:cBhvr>
                                        <p:cTn id="15" dur="1" fill="hold">
                                          <p:stCondLst>
                                            <p:cond delay="0"/>
                                          </p:stCondLst>
                                        </p:cTn>
                                        <p:tgtEl>
                                          <p:spTgt spid="11"/>
                                        </p:tgtEl>
                                        <p:attrNameLst>
                                          <p:attrName>style.visibility</p:attrName>
                                        </p:attrNameLst>
                                      </p:cBhvr>
                                      <p:to>
                                        <p:strVal val="visible"/>
                                      </p:to>
                                    </p:set>
                                  </p:childTnLst>
                                </p:cTn>
                              </p:par>
                            </p:childTnLst>
                          </p:cTn>
                        </p:par>
                        <p:par>
                          <p:cTn id="16" fill="hold">
                            <p:stCondLst>
                              <p:cond delay="3000"/>
                            </p:stCondLst>
                            <p:childTnLst>
                              <p:par>
                                <p:cTn id="17" presetID="22" presetClass="entr" presetSubtype="8" fill="hold" grpId="0" nodeType="afterEffect">
                                  <p:stCondLst>
                                    <p:cond delay="0"/>
                                  </p:stCondLst>
                                  <p:childTnLst>
                                    <p:set>
                                      <p:cBhvr>
                                        <p:cTn id="18" dur="1" fill="hold">
                                          <p:stCondLst>
                                            <p:cond delay="0"/>
                                          </p:stCondLst>
                                        </p:cTn>
                                        <p:tgtEl>
                                          <p:spTgt spid="982058"/>
                                        </p:tgtEl>
                                        <p:attrNameLst>
                                          <p:attrName>style.visibility</p:attrName>
                                        </p:attrNameLst>
                                      </p:cBhvr>
                                      <p:to>
                                        <p:strVal val="visible"/>
                                      </p:to>
                                    </p:set>
                                    <p:animEffect transition="in" filter="wipe(left)">
                                      <p:cBhvr>
                                        <p:cTn id="19" dur="3000"/>
                                        <p:tgtEl>
                                          <p:spTgt spid="982058"/>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4" fill="hold" grpId="0" nodeType="clickEffect">
                                  <p:stCondLst>
                                    <p:cond delay="0"/>
                                  </p:stCondLst>
                                  <p:childTnLst>
                                    <p:set>
                                      <p:cBhvr>
                                        <p:cTn id="23" dur="1" fill="hold">
                                          <p:stCondLst>
                                            <p:cond delay="0"/>
                                          </p:stCondLst>
                                        </p:cTn>
                                        <p:tgtEl>
                                          <p:spTgt spid="982018"/>
                                        </p:tgtEl>
                                        <p:attrNameLst>
                                          <p:attrName>style.visibility</p:attrName>
                                        </p:attrNameLst>
                                      </p:cBhvr>
                                      <p:to>
                                        <p:strVal val="visible"/>
                                      </p:to>
                                    </p:set>
                                    <p:animEffect transition="in" filter="wipe(down)">
                                      <p:cBhvr>
                                        <p:cTn id="24" dur="3000"/>
                                        <p:tgtEl>
                                          <p:spTgt spid="982018"/>
                                        </p:tgtEl>
                                      </p:cBhvr>
                                    </p:animEffect>
                                  </p:childTnLst>
                                </p:cTn>
                              </p:par>
                            </p:childTnLst>
                          </p:cTn>
                        </p:par>
                        <p:par>
                          <p:cTn id="25" fill="hold">
                            <p:stCondLst>
                              <p:cond delay="3000"/>
                            </p:stCondLst>
                            <p:childTnLst>
                              <p:par>
                                <p:cTn id="26" presetID="1" presetClass="entr" presetSubtype="0" fill="hold" nodeType="afterEffect">
                                  <p:stCondLst>
                                    <p:cond delay="0"/>
                                  </p:stCondLst>
                                  <p:childTnLst>
                                    <p:set>
                                      <p:cBhvr>
                                        <p:cTn id="27" dur="1" fill="hold">
                                          <p:stCondLst>
                                            <p:cond delay="0"/>
                                          </p:stCondLst>
                                        </p:cTn>
                                        <p:tgtEl>
                                          <p:spTgt spid="12"/>
                                        </p:tgtEl>
                                        <p:attrNameLst>
                                          <p:attrName>style.visibility</p:attrName>
                                        </p:attrNameLst>
                                      </p:cBhvr>
                                      <p:to>
                                        <p:strVal val="visible"/>
                                      </p:to>
                                    </p:se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982057"/>
                                        </p:tgtEl>
                                        <p:attrNameLst>
                                          <p:attrName>style.visibility</p:attrName>
                                        </p:attrNameLst>
                                      </p:cBhvr>
                                      <p:to>
                                        <p:strVal val="visible"/>
                                      </p:to>
                                    </p:set>
                                    <p:animEffect transition="in" filter="wipe(left)">
                                      <p:cBhvr>
                                        <p:cTn id="31" dur="3000"/>
                                        <p:tgtEl>
                                          <p:spTgt spid="982057"/>
                                        </p:tgtEl>
                                      </p:cBhvr>
                                    </p:animEffect>
                                  </p:childTnLst>
                                </p:cTn>
                              </p:par>
                            </p:childTnLst>
                          </p:cTn>
                        </p:par>
                        <p:par>
                          <p:cTn id="32" fill="hold">
                            <p:stCondLst>
                              <p:cond delay="6000"/>
                            </p:stCondLst>
                            <p:childTnLst>
                              <p:par>
                                <p:cTn id="33" presetID="1" presetClass="entr" presetSubtype="0" fill="hold" grpId="0" nodeType="afterEffect">
                                  <p:stCondLst>
                                    <p:cond delay="0"/>
                                  </p:stCondLst>
                                  <p:childTnLst>
                                    <p:set>
                                      <p:cBhvr>
                                        <p:cTn id="34" dur="1" fill="hold">
                                          <p:stCondLst>
                                            <p:cond delay="0"/>
                                          </p:stCondLst>
                                        </p:cTn>
                                        <p:tgtEl>
                                          <p:spTgt spid="57"/>
                                        </p:tgtEl>
                                        <p:attrNameLst>
                                          <p:attrName>style.visibility</p:attrName>
                                        </p:attrNameLst>
                                      </p:cBhvr>
                                      <p:to>
                                        <p:strVal val="visible"/>
                                      </p:to>
                                    </p:set>
                                  </p:childTnLst>
                                </p:cTn>
                              </p:par>
                            </p:childTnLst>
                          </p:cTn>
                        </p:par>
                        <p:par>
                          <p:cTn id="35" fill="hold">
                            <p:stCondLst>
                              <p:cond delay="6000"/>
                            </p:stCondLst>
                            <p:childTnLst>
                              <p:par>
                                <p:cTn id="36" presetID="1" presetClass="entr" presetSubtype="0" fill="hold" nodeType="afterEffect">
                                  <p:stCondLst>
                                    <p:cond delay="0"/>
                                  </p:stCondLst>
                                  <p:childTnLst>
                                    <p:set>
                                      <p:cBhvr>
                                        <p:cTn id="37" dur="1" fill="hold">
                                          <p:stCondLst>
                                            <p:cond delay="0"/>
                                          </p:stCondLst>
                                        </p:cTn>
                                        <p:tgtEl>
                                          <p:spTgt spid="10"/>
                                        </p:tgtEl>
                                        <p:attrNameLst>
                                          <p:attrName>style.visibility</p:attrName>
                                        </p:attrNameLst>
                                      </p:cBhvr>
                                      <p:to>
                                        <p:strVal val="visible"/>
                                      </p:to>
                                    </p:set>
                                  </p:childTnLst>
                                </p:cTn>
                              </p:par>
                              <p:par>
                                <p:cTn id="38" presetID="35" presetClass="emph" presetSubtype="0" repeatCount="indefinite" fill="hold" nodeType="withEffect">
                                  <p:stCondLst>
                                    <p:cond delay="0"/>
                                  </p:stCondLst>
                                  <p:childTnLst>
                                    <p:anim calcmode="discrete" valueType="str">
                                      <p:cBhvr>
                                        <p:cTn id="39" dur="500" fill="hold"/>
                                        <p:tgtEl>
                                          <p:spTgt spid="10"/>
                                        </p:tgtEl>
                                        <p:attrNameLst>
                                          <p:attrName>style.visibility</p:attrName>
                                        </p:attrNameLst>
                                      </p:cBhvr>
                                      <p:tavLst>
                                        <p:tav tm="0">
                                          <p:val>
                                            <p:strVal val="hidden"/>
                                          </p:val>
                                        </p:tav>
                                        <p:tav tm="50000">
                                          <p:val>
                                            <p:strVal val="visible"/>
                                          </p:val>
                                        </p:tav>
                                      </p:tavLst>
                                    </p:anim>
                                  </p:childTnLst>
                                </p:cTn>
                              </p:par>
                            </p:childTnLst>
                          </p:cTn>
                        </p:par>
                        <p:par>
                          <p:cTn id="40" fill="hold">
                            <p:stCondLst>
                              <p:cond delay="6500"/>
                            </p:stCondLst>
                            <p:childTnLst>
                              <p:par>
                                <p:cTn id="41" presetID="10" presetClass="exit" presetSubtype="0" fill="hold" grpId="0" nodeType="afterEffect">
                                  <p:stCondLst>
                                    <p:cond delay="0"/>
                                  </p:stCondLst>
                                  <p:childTnLst>
                                    <p:animEffect transition="out" filter="fade">
                                      <p:cBhvr>
                                        <p:cTn id="42" dur="2000"/>
                                        <p:tgtEl>
                                          <p:spTgt spid="982061"/>
                                        </p:tgtEl>
                                      </p:cBhvr>
                                    </p:animEffect>
                                    <p:set>
                                      <p:cBhvr>
                                        <p:cTn id="43" dur="1" fill="hold">
                                          <p:stCondLst>
                                            <p:cond delay="1999"/>
                                          </p:stCondLst>
                                        </p:cTn>
                                        <p:tgtEl>
                                          <p:spTgt spid="982061"/>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grpId="0" nodeType="clickEffect">
                                  <p:stCondLst>
                                    <p:cond delay="0"/>
                                  </p:stCondLst>
                                  <p:childTnLst>
                                    <p:set>
                                      <p:cBhvr>
                                        <p:cTn id="47" dur="1" fill="hold">
                                          <p:stCondLst>
                                            <p:cond delay="0"/>
                                          </p:stCondLst>
                                        </p:cTn>
                                        <p:tgtEl>
                                          <p:spTgt spid="982020"/>
                                        </p:tgtEl>
                                        <p:attrNameLst>
                                          <p:attrName>style.visibility</p:attrName>
                                        </p:attrNameLst>
                                      </p:cBhvr>
                                      <p:to>
                                        <p:strVal val="visible"/>
                                      </p:to>
                                    </p:set>
                                    <p:animEffect transition="in" filter="wipe(down)">
                                      <p:cBhvr>
                                        <p:cTn id="48" dur="3000"/>
                                        <p:tgtEl>
                                          <p:spTgt spid="982020"/>
                                        </p:tgtEl>
                                      </p:cBhvr>
                                    </p:animEffect>
                                  </p:childTnLst>
                                </p:cTn>
                              </p:par>
                              <p:par>
                                <p:cTn id="49" presetID="1" presetClass="exit" presetSubtype="0" fill="hold" nodeType="withEffect">
                                  <p:stCondLst>
                                    <p:cond delay="0"/>
                                  </p:stCondLst>
                                  <p:childTnLst>
                                    <p:set>
                                      <p:cBhvr>
                                        <p:cTn id="50" dur="1" fill="hold">
                                          <p:stCondLst>
                                            <p:cond delay="0"/>
                                          </p:stCondLst>
                                        </p:cTn>
                                        <p:tgtEl>
                                          <p:spTgt spid="10"/>
                                        </p:tgtEl>
                                        <p:attrNameLst>
                                          <p:attrName>style.visibility</p:attrName>
                                        </p:attrNameLst>
                                      </p:cBhvr>
                                      <p:to>
                                        <p:strVal val="hidden"/>
                                      </p:to>
                                    </p:set>
                                  </p:childTnLst>
                                </p:cTn>
                              </p:par>
                            </p:childTnLst>
                          </p:cTn>
                        </p:par>
                        <p:par>
                          <p:cTn id="51" fill="hold">
                            <p:stCondLst>
                              <p:cond delay="3000"/>
                            </p:stCondLst>
                            <p:childTnLst>
                              <p:par>
                                <p:cTn id="52" presetID="1" presetClass="entr" presetSubtype="0" fill="hold" nodeType="afterEffect">
                                  <p:stCondLst>
                                    <p:cond delay="0"/>
                                  </p:stCondLst>
                                  <p:childTnLst>
                                    <p:set>
                                      <p:cBhvr>
                                        <p:cTn id="53" dur="1" fill="hold">
                                          <p:stCondLst>
                                            <p:cond delay="0"/>
                                          </p:stCondLst>
                                        </p:cTn>
                                        <p:tgtEl>
                                          <p:spTgt spid="13"/>
                                        </p:tgtEl>
                                        <p:attrNameLst>
                                          <p:attrName>style.visibility</p:attrName>
                                        </p:attrNameLst>
                                      </p:cBhvr>
                                      <p:to>
                                        <p:strVal val="visible"/>
                                      </p:to>
                                    </p:set>
                                  </p:childTnLst>
                                </p:cTn>
                              </p:par>
                              <p:par>
                                <p:cTn id="54" presetID="1" presetClass="exit" presetSubtype="0" fill="hold" grpId="1" nodeType="withEffect">
                                  <p:stCondLst>
                                    <p:cond delay="0"/>
                                  </p:stCondLst>
                                  <p:childTnLst>
                                    <p:set>
                                      <p:cBhvr>
                                        <p:cTn id="55" dur="1" fill="hold">
                                          <p:stCondLst>
                                            <p:cond delay="0"/>
                                          </p:stCondLst>
                                        </p:cTn>
                                        <p:tgtEl>
                                          <p:spTgt spid="57"/>
                                        </p:tgtEl>
                                        <p:attrNameLst>
                                          <p:attrName>style.visibility</p:attrName>
                                        </p:attrNameLst>
                                      </p:cBhvr>
                                      <p:to>
                                        <p:strVal val="hidden"/>
                                      </p:to>
                                    </p:set>
                                  </p:childTnLst>
                                </p:cTn>
                              </p:par>
                            </p:childTnLst>
                          </p:cTn>
                        </p:par>
                        <p:par>
                          <p:cTn id="56" fill="hold">
                            <p:stCondLst>
                              <p:cond delay="3000"/>
                            </p:stCondLst>
                            <p:childTnLst>
                              <p:par>
                                <p:cTn id="57" presetID="22" presetClass="entr" presetSubtype="8" fill="hold" grpId="0" nodeType="afterEffect">
                                  <p:stCondLst>
                                    <p:cond delay="0"/>
                                  </p:stCondLst>
                                  <p:childTnLst>
                                    <p:set>
                                      <p:cBhvr>
                                        <p:cTn id="58" dur="1" fill="hold">
                                          <p:stCondLst>
                                            <p:cond delay="0"/>
                                          </p:stCondLst>
                                        </p:cTn>
                                        <p:tgtEl>
                                          <p:spTgt spid="982055"/>
                                        </p:tgtEl>
                                        <p:attrNameLst>
                                          <p:attrName>style.visibility</p:attrName>
                                        </p:attrNameLst>
                                      </p:cBhvr>
                                      <p:to>
                                        <p:strVal val="visible"/>
                                      </p:to>
                                    </p:set>
                                    <p:animEffect transition="in" filter="wipe(left)">
                                      <p:cBhvr>
                                        <p:cTn id="59" dur="2000"/>
                                        <p:tgtEl>
                                          <p:spTgt spid="982055"/>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4" fill="hold" grpId="0" nodeType="clickEffect">
                                  <p:stCondLst>
                                    <p:cond delay="0"/>
                                  </p:stCondLst>
                                  <p:childTnLst>
                                    <p:set>
                                      <p:cBhvr>
                                        <p:cTn id="63" dur="1" fill="hold">
                                          <p:stCondLst>
                                            <p:cond delay="0"/>
                                          </p:stCondLst>
                                        </p:cTn>
                                        <p:tgtEl>
                                          <p:spTgt spid="982019"/>
                                        </p:tgtEl>
                                        <p:attrNameLst>
                                          <p:attrName>style.visibility</p:attrName>
                                        </p:attrNameLst>
                                      </p:cBhvr>
                                      <p:to>
                                        <p:strVal val="visible"/>
                                      </p:to>
                                    </p:set>
                                    <p:animEffect transition="in" filter="wipe(down)">
                                      <p:cBhvr>
                                        <p:cTn id="64" dur="3000"/>
                                        <p:tgtEl>
                                          <p:spTgt spid="982019"/>
                                        </p:tgtEl>
                                      </p:cBhvr>
                                    </p:animEffect>
                                  </p:childTnLst>
                                </p:cTn>
                              </p:par>
                            </p:childTnLst>
                          </p:cTn>
                        </p:par>
                        <p:par>
                          <p:cTn id="65" fill="hold">
                            <p:stCondLst>
                              <p:cond delay="3000"/>
                            </p:stCondLst>
                            <p:childTnLst>
                              <p:par>
                                <p:cTn id="66" presetID="1" presetClass="entr" presetSubtype="0" fill="hold" nodeType="afterEffect">
                                  <p:stCondLst>
                                    <p:cond delay="0"/>
                                  </p:stCondLst>
                                  <p:childTnLst>
                                    <p:set>
                                      <p:cBhvr>
                                        <p:cTn id="67" dur="1" fill="hold">
                                          <p:stCondLst>
                                            <p:cond delay="0"/>
                                          </p:stCondLst>
                                        </p:cTn>
                                        <p:tgtEl>
                                          <p:spTgt spid="14"/>
                                        </p:tgtEl>
                                        <p:attrNameLst>
                                          <p:attrName>style.visibility</p:attrName>
                                        </p:attrNameLst>
                                      </p:cBhvr>
                                      <p:to>
                                        <p:strVal val="visible"/>
                                      </p:to>
                                    </p:set>
                                  </p:childTnLst>
                                </p:cTn>
                              </p:par>
                            </p:childTnLst>
                          </p:cTn>
                        </p:par>
                        <p:par>
                          <p:cTn id="68" fill="hold">
                            <p:stCondLst>
                              <p:cond delay="3000"/>
                            </p:stCondLst>
                            <p:childTnLst>
                              <p:par>
                                <p:cTn id="69" presetID="22" presetClass="entr" presetSubtype="8" fill="hold" grpId="0" nodeType="afterEffect">
                                  <p:stCondLst>
                                    <p:cond delay="0"/>
                                  </p:stCondLst>
                                  <p:childTnLst>
                                    <p:set>
                                      <p:cBhvr>
                                        <p:cTn id="70" dur="1" fill="hold">
                                          <p:stCondLst>
                                            <p:cond delay="0"/>
                                          </p:stCondLst>
                                        </p:cTn>
                                        <p:tgtEl>
                                          <p:spTgt spid="982056"/>
                                        </p:tgtEl>
                                        <p:attrNameLst>
                                          <p:attrName>style.visibility</p:attrName>
                                        </p:attrNameLst>
                                      </p:cBhvr>
                                      <p:to>
                                        <p:strVal val="visible"/>
                                      </p:to>
                                    </p:set>
                                    <p:animEffect transition="in" filter="wipe(left)">
                                      <p:cBhvr>
                                        <p:cTn id="71" dur="2000"/>
                                        <p:tgtEl>
                                          <p:spTgt spid="982056"/>
                                        </p:tgtEl>
                                      </p:cBhvr>
                                    </p:animEffect>
                                  </p:childTnLst>
                                </p:cTn>
                              </p:par>
                            </p:childTnLst>
                          </p:cTn>
                        </p:par>
                        <p:par>
                          <p:cTn id="72" fill="hold">
                            <p:stCondLst>
                              <p:cond delay="5000"/>
                            </p:stCondLst>
                            <p:childTnLst>
                              <p:par>
                                <p:cTn id="73" presetID="1" presetClass="entr" presetSubtype="0" fill="hold" grpId="0" nodeType="afterEffect">
                                  <p:stCondLst>
                                    <p:cond delay="0"/>
                                  </p:stCondLst>
                                  <p:childTnLst>
                                    <p:set>
                                      <p:cBhvr>
                                        <p:cTn id="74" dur="1" fill="hold">
                                          <p:stCondLst>
                                            <p:cond delay="0"/>
                                          </p:stCondLst>
                                        </p:cTn>
                                        <p:tgtEl>
                                          <p:spTgt spid="58"/>
                                        </p:tgtEl>
                                        <p:attrNameLst>
                                          <p:attrName>style.visibility</p:attrName>
                                        </p:attrNameLst>
                                      </p:cBhvr>
                                      <p:to>
                                        <p:strVal val="visible"/>
                                      </p:to>
                                    </p:set>
                                  </p:childTnLst>
                                </p:cTn>
                              </p:par>
                            </p:childTnLst>
                          </p:cTn>
                        </p:par>
                        <p:par>
                          <p:cTn id="75" fill="hold">
                            <p:stCondLst>
                              <p:cond delay="5000"/>
                            </p:stCondLst>
                            <p:childTnLst>
                              <p:par>
                                <p:cTn id="76" presetID="1" presetClass="entr" presetSubtype="0" fill="hold" nodeType="afterEffect">
                                  <p:stCondLst>
                                    <p:cond delay="0"/>
                                  </p:stCondLst>
                                  <p:childTnLst>
                                    <p:set>
                                      <p:cBhvr>
                                        <p:cTn id="77" dur="1" fill="hold">
                                          <p:stCondLst>
                                            <p:cond delay="0"/>
                                          </p:stCondLst>
                                        </p:cTn>
                                        <p:tgtEl>
                                          <p:spTgt spid="9"/>
                                        </p:tgtEl>
                                        <p:attrNameLst>
                                          <p:attrName>style.visibility</p:attrName>
                                        </p:attrNameLst>
                                      </p:cBhvr>
                                      <p:to>
                                        <p:strVal val="visible"/>
                                      </p:to>
                                    </p:set>
                                  </p:childTnLst>
                                </p:cTn>
                              </p:par>
                              <p:par>
                                <p:cTn id="78" presetID="35" presetClass="emph" presetSubtype="0" repeatCount="indefinite" fill="hold" nodeType="withEffect">
                                  <p:stCondLst>
                                    <p:cond delay="0"/>
                                  </p:stCondLst>
                                  <p:childTnLst>
                                    <p:anim calcmode="discrete" valueType="str">
                                      <p:cBhvr>
                                        <p:cTn id="79" dur="500" fill="hold"/>
                                        <p:tgtEl>
                                          <p:spTgt spid="9"/>
                                        </p:tgtEl>
                                        <p:attrNameLst>
                                          <p:attrName>style.visibility</p:attrName>
                                        </p:attrNameLst>
                                      </p:cBhvr>
                                      <p:tavLst>
                                        <p:tav tm="0">
                                          <p:val>
                                            <p:strVal val="hidden"/>
                                          </p:val>
                                        </p:tav>
                                        <p:tav tm="50000">
                                          <p:val>
                                            <p:strVal val="visible"/>
                                          </p:val>
                                        </p:tav>
                                      </p:tavLst>
                                    </p:anim>
                                  </p:childTnLst>
                                </p:cTn>
                              </p:par>
                            </p:childTnLst>
                          </p:cTn>
                        </p:par>
                        <p:par>
                          <p:cTn id="80" fill="hold">
                            <p:stCondLst>
                              <p:cond delay="5500"/>
                            </p:stCondLst>
                            <p:childTnLst>
                              <p:par>
                                <p:cTn id="81" presetID="1" presetClass="exit" presetSubtype="0" fill="hold" grpId="0" nodeType="afterEffect">
                                  <p:stCondLst>
                                    <p:cond delay="0"/>
                                  </p:stCondLst>
                                  <p:childTnLst>
                                    <p:set>
                                      <p:cBhvr>
                                        <p:cTn id="82" dur="1" fill="hold">
                                          <p:stCondLst>
                                            <p:cond delay="0"/>
                                          </p:stCondLst>
                                        </p:cTn>
                                        <p:tgtEl>
                                          <p:spTgt spid="98206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10" presetClass="exit" presetSubtype="0" fill="hold" grpId="0" nodeType="clickEffect">
                                  <p:stCondLst>
                                    <p:cond delay="0"/>
                                  </p:stCondLst>
                                  <p:childTnLst>
                                    <p:animEffect transition="out" filter="fade">
                                      <p:cBhvr>
                                        <p:cTn id="86" dur="2000"/>
                                        <p:tgtEl>
                                          <p:spTgt spid="56"/>
                                        </p:tgtEl>
                                      </p:cBhvr>
                                    </p:animEffect>
                                    <p:set>
                                      <p:cBhvr>
                                        <p:cTn id="87" dur="1" fill="hold">
                                          <p:stCondLst>
                                            <p:cond delay="1999"/>
                                          </p:stCondLst>
                                        </p:cTn>
                                        <p:tgtEl>
                                          <p:spTgt spid="56"/>
                                        </p:tgtEl>
                                        <p:attrNameLst>
                                          <p:attrName>style.visibility</p:attrName>
                                        </p:attrNameLst>
                                      </p:cBhvr>
                                      <p:to>
                                        <p:strVal val="hidden"/>
                                      </p:to>
                                    </p:set>
                                  </p:childTnLst>
                                </p:cTn>
                              </p:par>
                              <p:par>
                                <p:cTn id="88" presetID="1" presetClass="exit" presetSubtype="0" fill="hold" nodeType="withEffect">
                                  <p:stCondLst>
                                    <p:cond delay="0"/>
                                  </p:stCondLst>
                                  <p:childTnLst>
                                    <p:set>
                                      <p:cBhvr>
                                        <p:cTn id="89" dur="1" fill="hold">
                                          <p:stCondLst>
                                            <p:cond delay="0"/>
                                          </p:stCondLst>
                                        </p:cTn>
                                        <p:tgtEl>
                                          <p:spTgt spid="9"/>
                                        </p:tgtEl>
                                        <p:attrNameLst>
                                          <p:attrName>style.visibility</p:attrName>
                                        </p:attrNameLst>
                                      </p:cBhvr>
                                      <p:to>
                                        <p:strVal val="hidden"/>
                                      </p:to>
                                    </p:set>
                                  </p:childTnLst>
                                </p:cTn>
                              </p:par>
                              <p:par>
                                <p:cTn id="90" presetID="1" presetClass="exit" presetSubtype="0" fill="hold" grpId="1" nodeType="withEffect">
                                  <p:stCondLst>
                                    <p:cond delay="0"/>
                                  </p:stCondLst>
                                  <p:childTnLst>
                                    <p:set>
                                      <p:cBhvr>
                                        <p:cTn id="91" dur="1" fill="hold">
                                          <p:stCondLst>
                                            <p:cond delay="0"/>
                                          </p:stCondLst>
                                        </p:cTn>
                                        <p:tgtEl>
                                          <p:spTgt spid="58"/>
                                        </p:tgtEl>
                                        <p:attrNameLst>
                                          <p:attrName>style.visibility</p:attrName>
                                        </p:attrNameLst>
                                      </p:cBhvr>
                                      <p:to>
                                        <p:strVal val="hidden"/>
                                      </p:to>
                                    </p:set>
                                  </p:childTnLst>
                                </p:cTn>
                              </p:par>
                              <p:par>
                                <p:cTn id="92" presetID="1" presetClass="entr" presetSubtype="0" fill="hold" grpId="0" nodeType="withEffect">
                                  <p:stCondLst>
                                    <p:cond delay="0"/>
                                  </p:stCondLst>
                                  <p:childTnLst>
                                    <p:set>
                                      <p:cBhvr>
                                        <p:cTn id="93" dur="1" fill="hold">
                                          <p:stCondLst>
                                            <p:cond delay="0"/>
                                          </p:stCondLst>
                                        </p:cTn>
                                        <p:tgtEl>
                                          <p:spTgt spid="5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2018" grpId="0" animBg="1"/>
      <p:bldP spid="982019" grpId="0" animBg="1"/>
      <p:bldP spid="982020" grpId="0" animBg="1"/>
      <p:bldP spid="982039" grpId="0" animBg="1"/>
      <p:bldP spid="982055" grpId="0" animBg="1"/>
      <p:bldP spid="982056" grpId="0" animBg="1"/>
      <p:bldP spid="982057" grpId="0" animBg="1"/>
      <p:bldP spid="982058" grpId="0" animBg="1"/>
      <p:bldP spid="982060" grpId="0" animBg="1"/>
      <p:bldP spid="56" grpId="0" animBg="1"/>
      <p:bldP spid="982061" grpId="0" animBg="1"/>
      <p:bldP spid="57" grpId="0" animBg="1"/>
      <p:bldP spid="57" grpId="1" animBg="1"/>
      <p:bldP spid="58" grpId="0" animBg="1"/>
      <p:bldP spid="58" grpId="1" animBg="1"/>
      <p:bldP spid="59"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72" name="71 Rectángulo"/>
          <p:cNvSpPr/>
          <p:nvPr/>
        </p:nvSpPr>
        <p:spPr>
          <a:xfrm>
            <a:off x="316738" y="1163782"/>
            <a:ext cx="8443912" cy="448887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Group 20"/>
          <p:cNvGrpSpPr>
            <a:grpSpLocks/>
          </p:cNvGrpSpPr>
          <p:nvPr/>
        </p:nvGrpSpPr>
        <p:grpSpPr bwMode="auto">
          <a:xfrm>
            <a:off x="4607626" y="1686296"/>
            <a:ext cx="225631" cy="3782662"/>
            <a:chOff x="2880" y="346"/>
            <a:chExt cx="136" cy="2540"/>
          </a:xfrm>
          <a:solidFill>
            <a:schemeClr val="accent5"/>
          </a:solidFill>
        </p:grpSpPr>
        <p:sp>
          <p:nvSpPr>
            <p:cNvPr id="558151" name="Rectangle 21"/>
            <p:cNvSpPr>
              <a:spLocks noChangeArrowheads="1"/>
            </p:cNvSpPr>
            <p:nvPr/>
          </p:nvSpPr>
          <p:spPr bwMode="auto">
            <a:xfrm>
              <a:off x="2880" y="346"/>
              <a:ext cx="136" cy="2540"/>
            </a:xfrm>
            <a:prstGeom prst="rect">
              <a:avLst/>
            </a:prstGeom>
            <a:grpFill/>
            <a:ln w="9525">
              <a:noFill/>
              <a:miter lim="800000"/>
              <a:headEnd/>
              <a:tailEnd/>
            </a:ln>
          </p:spPr>
          <p:txBody>
            <a:bodyPr wrap="none" anchor="ctr"/>
            <a:lstStyle/>
            <a:p>
              <a:endParaRPr lang="es-ES_tradnl">
                <a:solidFill>
                  <a:srgbClr val="000000"/>
                </a:solidFill>
              </a:endParaRPr>
            </a:p>
          </p:txBody>
        </p:sp>
        <p:sp>
          <p:nvSpPr>
            <p:cNvPr id="558152" name="Line 22"/>
            <p:cNvSpPr>
              <a:spLocks noChangeShapeType="1"/>
            </p:cNvSpPr>
            <p:nvPr/>
          </p:nvSpPr>
          <p:spPr bwMode="auto">
            <a:xfrm>
              <a:off x="2880" y="346"/>
              <a:ext cx="0" cy="2540"/>
            </a:xfrm>
            <a:prstGeom prst="line">
              <a:avLst/>
            </a:prstGeom>
            <a:grpFill/>
            <a:ln w="28575">
              <a:solidFill>
                <a:schemeClr val="tx1"/>
              </a:solidFill>
              <a:round/>
              <a:headEnd/>
              <a:tailEnd/>
            </a:ln>
          </p:spPr>
          <p:txBody>
            <a:bodyPr/>
            <a:lstStyle/>
            <a:p>
              <a:endParaRPr lang="es-ES_tradnl">
                <a:solidFill>
                  <a:srgbClr val="000000"/>
                </a:solidFill>
              </a:endParaRPr>
            </a:p>
          </p:txBody>
        </p:sp>
      </p:grpSp>
      <p:grpSp>
        <p:nvGrpSpPr>
          <p:cNvPr id="3" name="51 Grupo"/>
          <p:cNvGrpSpPr>
            <a:grpSpLocks/>
          </p:cNvGrpSpPr>
          <p:nvPr/>
        </p:nvGrpSpPr>
        <p:grpSpPr bwMode="auto">
          <a:xfrm>
            <a:off x="808863" y="1933596"/>
            <a:ext cx="1762125" cy="3529012"/>
            <a:chOff x="777875" y="2379663"/>
            <a:chExt cx="1762125" cy="3529012"/>
          </a:xfrm>
        </p:grpSpPr>
        <p:grpSp>
          <p:nvGrpSpPr>
            <p:cNvPr id="4" name="Group 24"/>
            <p:cNvGrpSpPr>
              <a:grpSpLocks/>
            </p:cNvGrpSpPr>
            <p:nvPr/>
          </p:nvGrpSpPr>
          <p:grpSpPr bwMode="auto">
            <a:xfrm>
              <a:off x="777875" y="2379663"/>
              <a:ext cx="1762125" cy="3529012"/>
              <a:chOff x="617" y="2456"/>
              <a:chExt cx="589" cy="1230"/>
            </a:xfrm>
          </p:grpSpPr>
          <p:sp>
            <p:nvSpPr>
              <p:cNvPr id="558139" name="Freeform 25"/>
              <p:cNvSpPr>
                <a:spLocks/>
              </p:cNvSpPr>
              <p:nvPr/>
            </p:nvSpPr>
            <p:spPr bwMode="auto">
              <a:xfrm>
                <a:off x="776" y="2696"/>
                <a:ext cx="16" cy="447"/>
              </a:xfrm>
              <a:custGeom>
                <a:avLst/>
                <a:gdLst>
                  <a:gd name="T0" fmla="*/ 0 w 9"/>
                  <a:gd name="T1" fmla="*/ 0 h 252"/>
                  <a:gd name="T2" fmla="*/ 2799596 w 9"/>
                  <a:gd name="T3" fmla="*/ 56194258 h 252"/>
                  <a:gd name="T4" fmla="*/ 8848099 w 9"/>
                  <a:gd name="T5" fmla="*/ 121434062 h 252"/>
                  <a:gd name="T6" fmla="*/ 0 w 9"/>
                  <a:gd name="T7" fmla="*/ 237336849 h 252"/>
                  <a:gd name="T8" fmla="*/ 0 60000 65536"/>
                  <a:gd name="T9" fmla="*/ 0 60000 65536"/>
                  <a:gd name="T10" fmla="*/ 0 60000 65536"/>
                  <a:gd name="T11" fmla="*/ 0 60000 65536"/>
                  <a:gd name="T12" fmla="*/ 0 w 9"/>
                  <a:gd name="T13" fmla="*/ 0 h 252"/>
                  <a:gd name="T14" fmla="*/ 9 w 9"/>
                  <a:gd name="T15" fmla="*/ 252 h 252"/>
                </a:gdLst>
                <a:ahLst/>
                <a:cxnLst>
                  <a:cxn ang="T8">
                    <a:pos x="T0" y="T1"/>
                  </a:cxn>
                  <a:cxn ang="T9">
                    <a:pos x="T2" y="T3"/>
                  </a:cxn>
                  <a:cxn ang="T10">
                    <a:pos x="T4" y="T5"/>
                  </a:cxn>
                  <a:cxn ang="T11">
                    <a:pos x="T6" y="T7"/>
                  </a:cxn>
                </a:cxnLst>
                <a:rect l="T12" t="T13" r="T14" b="T15"/>
                <a:pathLst>
                  <a:path w="9" h="252">
                    <a:moveTo>
                      <a:pt x="0" y="0"/>
                    </a:moveTo>
                    <a:cubicBezTo>
                      <a:pt x="1" y="19"/>
                      <a:pt x="2" y="39"/>
                      <a:pt x="3" y="60"/>
                    </a:cubicBezTo>
                    <a:cubicBezTo>
                      <a:pt x="4" y="81"/>
                      <a:pt x="9" y="97"/>
                      <a:pt x="9" y="129"/>
                    </a:cubicBezTo>
                    <a:cubicBezTo>
                      <a:pt x="9" y="161"/>
                      <a:pt x="4" y="206"/>
                      <a:pt x="0" y="252"/>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40" name="Oval 26"/>
              <p:cNvSpPr>
                <a:spLocks noChangeArrowheads="1"/>
              </p:cNvSpPr>
              <p:nvPr/>
            </p:nvSpPr>
            <p:spPr bwMode="auto">
              <a:xfrm>
                <a:off x="705" y="2456"/>
                <a:ext cx="169" cy="234"/>
              </a:xfrm>
              <a:prstGeom prst="ellipse">
                <a:avLst/>
              </a:prstGeom>
              <a:solidFill>
                <a:srgbClr val="C0C0C0"/>
              </a:solidFill>
              <a:ln w="28575">
                <a:solidFill>
                  <a:schemeClr val="tx1"/>
                </a:solidFill>
                <a:round/>
                <a:headEnd/>
                <a:tailEnd/>
              </a:ln>
            </p:spPr>
            <p:txBody>
              <a:bodyPr wrap="none" anchor="ctr"/>
              <a:lstStyle/>
              <a:p>
                <a:endParaRPr lang="es-ES_tradnl">
                  <a:solidFill>
                    <a:srgbClr val="000000"/>
                  </a:solidFill>
                </a:endParaRPr>
              </a:p>
            </p:txBody>
          </p:sp>
          <p:sp>
            <p:nvSpPr>
              <p:cNvPr id="558141" name="Freeform 27"/>
              <p:cNvSpPr>
                <a:spLocks/>
              </p:cNvSpPr>
              <p:nvPr/>
            </p:nvSpPr>
            <p:spPr bwMode="auto">
              <a:xfrm>
                <a:off x="617" y="2893"/>
                <a:ext cx="170" cy="207"/>
              </a:xfrm>
              <a:custGeom>
                <a:avLst/>
                <a:gdLst>
                  <a:gd name="T0" fmla="*/ 86810671 w 96"/>
                  <a:gd name="T1" fmla="*/ 0 h 117"/>
                  <a:gd name="T2" fmla="*/ 0 w 96"/>
                  <a:gd name="T3" fmla="*/ 40124827 h 117"/>
                  <a:gd name="T4" fmla="*/ 81250426 w 96"/>
                  <a:gd name="T5" fmla="*/ 103506625 h 117"/>
                  <a:gd name="T6" fmla="*/ 0 60000 65536"/>
                  <a:gd name="T7" fmla="*/ 0 60000 65536"/>
                  <a:gd name="T8" fmla="*/ 0 60000 65536"/>
                  <a:gd name="T9" fmla="*/ 0 w 96"/>
                  <a:gd name="T10" fmla="*/ 0 h 117"/>
                  <a:gd name="T11" fmla="*/ 96 w 96"/>
                  <a:gd name="T12" fmla="*/ 117 h 117"/>
                </a:gdLst>
                <a:ahLst/>
                <a:cxnLst>
                  <a:cxn ang="T6">
                    <a:pos x="T0" y="T1"/>
                  </a:cxn>
                  <a:cxn ang="T7">
                    <a:pos x="T2" y="T3"/>
                  </a:cxn>
                  <a:cxn ang="T8">
                    <a:pos x="T4" y="T5"/>
                  </a:cxn>
                </a:cxnLst>
                <a:rect l="T9" t="T10" r="T11" b="T12"/>
                <a:pathLst>
                  <a:path w="96" h="117">
                    <a:moveTo>
                      <a:pt x="96" y="0"/>
                    </a:moveTo>
                    <a:lnTo>
                      <a:pt x="0" y="45"/>
                    </a:lnTo>
                    <a:lnTo>
                      <a:pt x="90" y="117"/>
                    </a:lnTo>
                  </a:path>
                </a:pathLst>
              </a:custGeom>
              <a:noFill/>
              <a:ln w="28575">
                <a:solidFill>
                  <a:schemeClr val="tx1"/>
                </a:solidFill>
                <a:round/>
                <a:headEnd/>
                <a:tailEnd/>
              </a:ln>
            </p:spPr>
            <p:txBody>
              <a:bodyPr/>
              <a:lstStyle/>
              <a:p>
                <a:endParaRPr lang="es-ES_tradnl">
                  <a:solidFill>
                    <a:srgbClr val="000000"/>
                  </a:solidFill>
                </a:endParaRPr>
              </a:p>
            </p:txBody>
          </p:sp>
          <p:sp>
            <p:nvSpPr>
              <p:cNvPr id="558142" name="Freeform 28"/>
              <p:cNvSpPr>
                <a:spLocks/>
              </p:cNvSpPr>
              <p:nvPr/>
            </p:nvSpPr>
            <p:spPr bwMode="auto">
              <a:xfrm rot="371417" flipH="1">
                <a:off x="690" y="3141"/>
                <a:ext cx="131" cy="500"/>
              </a:xfrm>
              <a:custGeom>
                <a:avLst/>
                <a:gdLst>
                  <a:gd name="T0" fmla="*/ 40922301 w 74"/>
                  <a:gd name="T1" fmla="*/ 0 h 282"/>
                  <a:gd name="T2" fmla="*/ 0 w 74"/>
                  <a:gd name="T3" fmla="*/ 110013938 h 282"/>
                  <a:gd name="T4" fmla="*/ 66535312 w 74"/>
                  <a:gd name="T5" fmla="*/ 262947177 h 282"/>
                  <a:gd name="T6" fmla="*/ 0 60000 65536"/>
                  <a:gd name="T7" fmla="*/ 0 60000 65536"/>
                  <a:gd name="T8" fmla="*/ 0 60000 65536"/>
                  <a:gd name="T9" fmla="*/ 0 w 74"/>
                  <a:gd name="T10" fmla="*/ 0 h 282"/>
                  <a:gd name="T11" fmla="*/ 74 w 74"/>
                  <a:gd name="T12" fmla="*/ 282 h 282"/>
                </a:gdLst>
                <a:ahLst/>
                <a:cxnLst>
                  <a:cxn ang="T6">
                    <a:pos x="T0" y="T1"/>
                  </a:cxn>
                  <a:cxn ang="T7">
                    <a:pos x="T2" y="T3"/>
                  </a:cxn>
                  <a:cxn ang="T8">
                    <a:pos x="T4" y="T5"/>
                  </a:cxn>
                </a:cxnLst>
                <a:rect l="T9" t="T10" r="T11" b="T12"/>
                <a:pathLst>
                  <a:path w="74" h="282">
                    <a:moveTo>
                      <a:pt x="46" y="0"/>
                    </a:moveTo>
                    <a:lnTo>
                      <a:pt x="0" y="118"/>
                    </a:lnTo>
                    <a:lnTo>
                      <a:pt x="74"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43" name="Freeform 29"/>
              <p:cNvSpPr>
                <a:spLocks/>
              </p:cNvSpPr>
              <p:nvPr/>
            </p:nvSpPr>
            <p:spPr bwMode="auto">
              <a:xfrm>
                <a:off x="775" y="3145"/>
                <a:ext cx="142" cy="501"/>
              </a:xfrm>
              <a:custGeom>
                <a:avLst/>
                <a:gdLst>
                  <a:gd name="T0" fmla="*/ 0 w 80"/>
                  <a:gd name="T1" fmla="*/ 0 h 282"/>
                  <a:gd name="T2" fmla="*/ 76444790 w 80"/>
                  <a:gd name="T3" fmla="*/ 146434690 h 282"/>
                  <a:gd name="T4" fmla="*/ 26987494 w 80"/>
                  <a:gd name="T5" fmla="*/ 275599853 h 282"/>
                  <a:gd name="T6" fmla="*/ 0 60000 65536"/>
                  <a:gd name="T7" fmla="*/ 0 60000 65536"/>
                  <a:gd name="T8" fmla="*/ 0 60000 65536"/>
                  <a:gd name="T9" fmla="*/ 0 w 80"/>
                  <a:gd name="T10" fmla="*/ 0 h 282"/>
                  <a:gd name="T11" fmla="*/ 80 w 80"/>
                  <a:gd name="T12" fmla="*/ 282 h 282"/>
                </a:gdLst>
                <a:ahLst/>
                <a:cxnLst>
                  <a:cxn ang="T6">
                    <a:pos x="T0" y="T1"/>
                  </a:cxn>
                  <a:cxn ang="T7">
                    <a:pos x="T2" y="T3"/>
                  </a:cxn>
                  <a:cxn ang="T8">
                    <a:pos x="T4" y="T5"/>
                  </a:cxn>
                </a:cxnLst>
                <a:rect l="T9" t="T10" r="T11" b="T12"/>
                <a:pathLst>
                  <a:path w="80" h="282">
                    <a:moveTo>
                      <a:pt x="0" y="0"/>
                    </a:moveTo>
                    <a:lnTo>
                      <a:pt x="80" y="150"/>
                    </a:lnTo>
                    <a:lnTo>
                      <a:pt x="28"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44" name="Freeform 30"/>
              <p:cNvSpPr>
                <a:spLocks/>
              </p:cNvSpPr>
              <p:nvPr/>
            </p:nvSpPr>
            <p:spPr bwMode="auto">
              <a:xfrm>
                <a:off x="666" y="3097"/>
                <a:ext cx="110" cy="78"/>
              </a:xfrm>
              <a:custGeom>
                <a:avLst/>
                <a:gdLst>
                  <a:gd name="T0" fmla="*/ 57764960 w 62"/>
                  <a:gd name="T1" fmla="*/ 4715643 h 44"/>
                  <a:gd name="T2" fmla="*/ 39143625 w 62"/>
                  <a:gd name="T3" fmla="*/ 1970801 h 44"/>
                  <a:gd name="T4" fmla="*/ 7443453 w 62"/>
                  <a:gd name="T5" fmla="*/ 15695147 h 44"/>
                  <a:gd name="T6" fmla="*/ 1130520 w 62"/>
                  <a:gd name="T7" fmla="*/ 35128848 h 44"/>
                  <a:gd name="T8" fmla="*/ 12435387 w 62"/>
                  <a:gd name="T9" fmla="*/ 39844216 h 44"/>
                  <a:gd name="T10" fmla="*/ 43535591 w 62"/>
                  <a:gd name="T11" fmla="*/ 28669606 h 44"/>
                  <a:gd name="T12" fmla="*/ 57764960 w 62"/>
                  <a:gd name="T13" fmla="*/ 4715643 h 44"/>
                  <a:gd name="T14" fmla="*/ 0 60000 65536"/>
                  <a:gd name="T15" fmla="*/ 0 60000 65536"/>
                  <a:gd name="T16" fmla="*/ 0 60000 65536"/>
                  <a:gd name="T17" fmla="*/ 0 60000 65536"/>
                  <a:gd name="T18" fmla="*/ 0 60000 65536"/>
                  <a:gd name="T19" fmla="*/ 0 60000 65536"/>
                  <a:gd name="T20" fmla="*/ 0 60000 65536"/>
                  <a:gd name="T21" fmla="*/ 0 w 62"/>
                  <a:gd name="T22" fmla="*/ 0 h 44"/>
                  <a:gd name="T23" fmla="*/ 62 w 62"/>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4">
                    <a:moveTo>
                      <a:pt x="61" y="5"/>
                    </a:moveTo>
                    <a:cubicBezTo>
                      <a:pt x="60" y="0"/>
                      <a:pt x="50" y="0"/>
                      <a:pt x="41" y="2"/>
                    </a:cubicBezTo>
                    <a:cubicBezTo>
                      <a:pt x="32" y="4"/>
                      <a:pt x="15" y="11"/>
                      <a:pt x="8" y="17"/>
                    </a:cubicBezTo>
                    <a:cubicBezTo>
                      <a:pt x="1" y="23"/>
                      <a:pt x="0" y="34"/>
                      <a:pt x="1" y="38"/>
                    </a:cubicBezTo>
                    <a:cubicBezTo>
                      <a:pt x="2" y="42"/>
                      <a:pt x="6" y="44"/>
                      <a:pt x="13" y="43"/>
                    </a:cubicBezTo>
                    <a:cubicBezTo>
                      <a:pt x="20" y="42"/>
                      <a:pt x="38" y="37"/>
                      <a:pt x="46" y="31"/>
                    </a:cubicBezTo>
                    <a:cubicBezTo>
                      <a:pt x="54" y="25"/>
                      <a:pt x="62" y="10"/>
                      <a:pt x="61" y="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grpSp>
            <p:nvGrpSpPr>
              <p:cNvPr id="5" name="Group 31"/>
              <p:cNvGrpSpPr>
                <a:grpSpLocks/>
              </p:cNvGrpSpPr>
              <p:nvPr/>
            </p:nvGrpSpPr>
            <p:grpSpPr bwMode="auto">
              <a:xfrm>
                <a:off x="803" y="2878"/>
                <a:ext cx="403" cy="165"/>
                <a:chOff x="1366" y="3089"/>
                <a:chExt cx="227" cy="93"/>
              </a:xfrm>
            </p:grpSpPr>
            <p:sp>
              <p:nvSpPr>
                <p:cNvPr id="558148" name="Freeform 32"/>
                <p:cNvSpPr>
                  <a:spLocks/>
                </p:cNvSpPr>
                <p:nvPr/>
              </p:nvSpPr>
              <p:spPr bwMode="auto">
                <a:xfrm>
                  <a:off x="1432" y="3139"/>
                  <a:ext cx="98" cy="34"/>
                </a:xfrm>
                <a:custGeom>
                  <a:avLst/>
                  <a:gdLst>
                    <a:gd name="T0" fmla="*/ 0 w 118"/>
                    <a:gd name="T1" fmla="*/ 2 h 42"/>
                    <a:gd name="T2" fmla="*/ 2 w 118"/>
                    <a:gd name="T3" fmla="*/ 2 h 42"/>
                    <a:gd name="T4" fmla="*/ 2 w 118"/>
                    <a:gd name="T5" fmla="*/ 0 h 42"/>
                    <a:gd name="T6" fmla="*/ 0 60000 65536"/>
                    <a:gd name="T7" fmla="*/ 0 60000 65536"/>
                    <a:gd name="T8" fmla="*/ 0 60000 65536"/>
                    <a:gd name="T9" fmla="*/ 0 w 118"/>
                    <a:gd name="T10" fmla="*/ 0 h 42"/>
                    <a:gd name="T11" fmla="*/ 118 w 118"/>
                    <a:gd name="T12" fmla="*/ 42 h 42"/>
                  </a:gdLst>
                  <a:ahLst/>
                  <a:cxnLst>
                    <a:cxn ang="T6">
                      <a:pos x="T0" y="T1"/>
                    </a:cxn>
                    <a:cxn ang="T7">
                      <a:pos x="T2" y="T3"/>
                    </a:cxn>
                    <a:cxn ang="T8">
                      <a:pos x="T4" y="T5"/>
                    </a:cxn>
                  </a:cxnLst>
                  <a:rect l="T9" t="T10" r="T11" b="T12"/>
                  <a:pathLst>
                    <a:path w="118" h="42">
                      <a:moveTo>
                        <a:pt x="0" y="42"/>
                      </a:moveTo>
                      <a:cubicBezTo>
                        <a:pt x="24" y="30"/>
                        <a:pt x="48" y="19"/>
                        <a:pt x="68" y="12"/>
                      </a:cubicBezTo>
                      <a:cubicBezTo>
                        <a:pt x="88" y="5"/>
                        <a:pt x="110" y="2"/>
                        <a:pt x="118" y="0"/>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49" name="Freeform 33"/>
                <p:cNvSpPr>
                  <a:spLocks/>
                </p:cNvSpPr>
                <p:nvPr/>
              </p:nvSpPr>
              <p:spPr bwMode="auto">
                <a:xfrm>
                  <a:off x="1527" y="3093"/>
                  <a:ext cx="66" cy="49"/>
                </a:xfrm>
                <a:custGeom>
                  <a:avLst/>
                  <a:gdLst>
                    <a:gd name="T0" fmla="*/ 3 w 66"/>
                    <a:gd name="T1" fmla="*/ 45 h 49"/>
                    <a:gd name="T2" fmla="*/ 26 w 66"/>
                    <a:gd name="T3" fmla="*/ 48 h 49"/>
                    <a:gd name="T4" fmla="*/ 54 w 66"/>
                    <a:gd name="T5" fmla="*/ 37 h 49"/>
                    <a:gd name="T6" fmla="*/ 66 w 66"/>
                    <a:gd name="T7" fmla="*/ 15 h 49"/>
                    <a:gd name="T8" fmla="*/ 56 w 66"/>
                    <a:gd name="T9" fmla="*/ 1 h 49"/>
                    <a:gd name="T10" fmla="*/ 26 w 66"/>
                    <a:gd name="T11" fmla="*/ 7 h 49"/>
                    <a:gd name="T12" fmla="*/ 8 w 66"/>
                    <a:gd name="T13" fmla="*/ 25 h 49"/>
                    <a:gd name="T14" fmla="*/ 3 w 66"/>
                    <a:gd name="T15" fmla="*/ 45 h 4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9"/>
                    <a:gd name="T26" fmla="*/ 66 w 6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9">
                      <a:moveTo>
                        <a:pt x="3" y="45"/>
                      </a:moveTo>
                      <a:cubicBezTo>
                        <a:pt x="6" y="49"/>
                        <a:pt x="18" y="49"/>
                        <a:pt x="26" y="48"/>
                      </a:cubicBezTo>
                      <a:cubicBezTo>
                        <a:pt x="34" y="47"/>
                        <a:pt x="47" y="42"/>
                        <a:pt x="54" y="37"/>
                      </a:cubicBezTo>
                      <a:cubicBezTo>
                        <a:pt x="61" y="32"/>
                        <a:pt x="66" y="21"/>
                        <a:pt x="66" y="15"/>
                      </a:cubicBezTo>
                      <a:cubicBezTo>
                        <a:pt x="66" y="9"/>
                        <a:pt x="63" y="2"/>
                        <a:pt x="56" y="1"/>
                      </a:cubicBezTo>
                      <a:cubicBezTo>
                        <a:pt x="49" y="0"/>
                        <a:pt x="34" y="3"/>
                        <a:pt x="26" y="7"/>
                      </a:cubicBezTo>
                      <a:cubicBezTo>
                        <a:pt x="18" y="11"/>
                        <a:pt x="13" y="19"/>
                        <a:pt x="8" y="25"/>
                      </a:cubicBezTo>
                      <a:cubicBezTo>
                        <a:pt x="3" y="31"/>
                        <a:pt x="0" y="41"/>
                        <a:pt x="3" y="4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sp>
              <p:nvSpPr>
                <p:cNvPr id="558150" name="Line 34"/>
                <p:cNvSpPr>
                  <a:spLocks noChangeShapeType="1"/>
                </p:cNvSpPr>
                <p:nvPr/>
              </p:nvSpPr>
              <p:spPr bwMode="auto">
                <a:xfrm rot="-879080">
                  <a:off x="1366" y="3089"/>
                  <a:ext cx="54" cy="93"/>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8146" name="Freeform 35"/>
              <p:cNvSpPr>
                <a:spLocks/>
              </p:cNvSpPr>
              <p:nvPr/>
            </p:nvSpPr>
            <p:spPr bwMode="auto">
              <a:xfrm>
                <a:off x="816"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sp>
            <p:nvSpPr>
              <p:cNvPr id="558147" name="Freeform 36"/>
              <p:cNvSpPr>
                <a:spLocks/>
              </p:cNvSpPr>
              <p:nvPr/>
            </p:nvSpPr>
            <p:spPr bwMode="auto">
              <a:xfrm>
                <a:off x="642"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grpSp>
        <p:pic>
          <p:nvPicPr>
            <p:cNvPr id="558138" name="Picture 37"/>
            <p:cNvPicPr>
              <a:picLocks noChangeAspect="1" noChangeArrowheads="1"/>
            </p:cNvPicPr>
            <p:nvPr/>
          </p:nvPicPr>
          <p:blipFill>
            <a:blip r:embed="rId2" cstate="print"/>
            <a:srcRect/>
            <a:stretch>
              <a:fillRect/>
            </a:stretch>
          </p:blipFill>
          <p:spPr bwMode="auto">
            <a:xfrm>
              <a:off x="1412874" y="2485232"/>
              <a:ext cx="158750" cy="450850"/>
            </a:xfrm>
            <a:prstGeom prst="rect">
              <a:avLst/>
            </a:prstGeom>
            <a:noFill/>
            <a:ln w="9525">
              <a:noFill/>
              <a:miter lim="800000"/>
              <a:headEnd/>
              <a:tailEnd/>
            </a:ln>
          </p:spPr>
        </p:pic>
      </p:grpSp>
      <p:sp>
        <p:nvSpPr>
          <p:cNvPr id="558085" name="Text Box 38"/>
          <p:cNvSpPr txBox="1">
            <a:spLocks noChangeArrowheads="1"/>
          </p:cNvSpPr>
          <p:nvPr/>
        </p:nvSpPr>
        <p:spPr bwMode="auto">
          <a:xfrm>
            <a:off x="0" y="-11113"/>
            <a:ext cx="9155113" cy="830263"/>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Calibri" pitchFamily="34" charset="0"/>
              </a:rPr>
              <a:t>¿Qué tamaño ha de tener un espejo plano para que una persona de altura </a:t>
            </a:r>
            <a:r>
              <a:rPr lang="es-ES" b="1" i="1">
                <a:solidFill>
                  <a:srgbClr val="FFFFFF"/>
                </a:solidFill>
                <a:latin typeface="Calibri" pitchFamily="34" charset="0"/>
              </a:rPr>
              <a:t>h</a:t>
            </a:r>
            <a:r>
              <a:rPr lang="es-ES" b="1">
                <a:solidFill>
                  <a:srgbClr val="FFFFFF"/>
                </a:solidFill>
                <a:latin typeface="Calibri" pitchFamily="34" charset="0"/>
              </a:rPr>
              <a:t> pueda verse completamente en él?</a:t>
            </a:r>
          </a:p>
        </p:txBody>
      </p:sp>
      <p:sp>
        <p:nvSpPr>
          <p:cNvPr id="558086" name="Rectangle 44"/>
          <p:cNvSpPr>
            <a:spLocks noChangeArrowheads="1"/>
          </p:cNvSpPr>
          <p:nvPr/>
        </p:nvSpPr>
        <p:spPr bwMode="auto">
          <a:xfrm>
            <a:off x="6465125" y="3013096"/>
            <a:ext cx="374650" cy="430212"/>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sp>
        <p:nvSpPr>
          <p:cNvPr id="558087" name="Rectangle 45"/>
          <p:cNvSpPr>
            <a:spLocks noChangeArrowheads="1"/>
          </p:cNvSpPr>
          <p:nvPr/>
        </p:nvSpPr>
        <p:spPr bwMode="auto">
          <a:xfrm>
            <a:off x="7335075" y="4478358"/>
            <a:ext cx="374650" cy="430213"/>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grpSp>
        <p:nvGrpSpPr>
          <p:cNvPr id="6" name="52 Grupo"/>
          <p:cNvGrpSpPr>
            <a:grpSpLocks/>
          </p:cNvGrpSpPr>
          <p:nvPr/>
        </p:nvGrpSpPr>
        <p:grpSpPr bwMode="auto">
          <a:xfrm flipH="1">
            <a:off x="6715950" y="1903433"/>
            <a:ext cx="1762125" cy="3529013"/>
            <a:chOff x="777875" y="2379663"/>
            <a:chExt cx="1762125" cy="3529012"/>
          </a:xfrm>
        </p:grpSpPr>
        <p:grpSp>
          <p:nvGrpSpPr>
            <p:cNvPr id="7" name="Group 24"/>
            <p:cNvGrpSpPr>
              <a:grpSpLocks/>
            </p:cNvGrpSpPr>
            <p:nvPr/>
          </p:nvGrpSpPr>
          <p:grpSpPr bwMode="auto">
            <a:xfrm>
              <a:off x="777875" y="2379663"/>
              <a:ext cx="1762125" cy="3529012"/>
              <a:chOff x="617" y="2456"/>
              <a:chExt cx="589" cy="1230"/>
            </a:xfrm>
          </p:grpSpPr>
          <p:sp>
            <p:nvSpPr>
              <p:cNvPr id="558125" name="Freeform 25"/>
              <p:cNvSpPr>
                <a:spLocks/>
              </p:cNvSpPr>
              <p:nvPr/>
            </p:nvSpPr>
            <p:spPr bwMode="auto">
              <a:xfrm>
                <a:off x="776" y="2696"/>
                <a:ext cx="16" cy="447"/>
              </a:xfrm>
              <a:custGeom>
                <a:avLst/>
                <a:gdLst>
                  <a:gd name="T0" fmla="*/ 0 w 9"/>
                  <a:gd name="T1" fmla="*/ 0 h 252"/>
                  <a:gd name="T2" fmla="*/ 2799596 w 9"/>
                  <a:gd name="T3" fmla="*/ 56194258 h 252"/>
                  <a:gd name="T4" fmla="*/ 8848099 w 9"/>
                  <a:gd name="T5" fmla="*/ 121434062 h 252"/>
                  <a:gd name="T6" fmla="*/ 0 w 9"/>
                  <a:gd name="T7" fmla="*/ 237336849 h 252"/>
                  <a:gd name="T8" fmla="*/ 0 60000 65536"/>
                  <a:gd name="T9" fmla="*/ 0 60000 65536"/>
                  <a:gd name="T10" fmla="*/ 0 60000 65536"/>
                  <a:gd name="T11" fmla="*/ 0 60000 65536"/>
                  <a:gd name="T12" fmla="*/ 0 w 9"/>
                  <a:gd name="T13" fmla="*/ 0 h 252"/>
                  <a:gd name="T14" fmla="*/ 9 w 9"/>
                  <a:gd name="T15" fmla="*/ 252 h 252"/>
                </a:gdLst>
                <a:ahLst/>
                <a:cxnLst>
                  <a:cxn ang="T8">
                    <a:pos x="T0" y="T1"/>
                  </a:cxn>
                  <a:cxn ang="T9">
                    <a:pos x="T2" y="T3"/>
                  </a:cxn>
                  <a:cxn ang="T10">
                    <a:pos x="T4" y="T5"/>
                  </a:cxn>
                  <a:cxn ang="T11">
                    <a:pos x="T6" y="T7"/>
                  </a:cxn>
                </a:cxnLst>
                <a:rect l="T12" t="T13" r="T14" b="T15"/>
                <a:pathLst>
                  <a:path w="9" h="252">
                    <a:moveTo>
                      <a:pt x="0" y="0"/>
                    </a:moveTo>
                    <a:cubicBezTo>
                      <a:pt x="1" y="19"/>
                      <a:pt x="2" y="39"/>
                      <a:pt x="3" y="60"/>
                    </a:cubicBezTo>
                    <a:cubicBezTo>
                      <a:pt x="4" y="81"/>
                      <a:pt x="9" y="97"/>
                      <a:pt x="9" y="129"/>
                    </a:cubicBezTo>
                    <a:cubicBezTo>
                      <a:pt x="9" y="161"/>
                      <a:pt x="4" y="206"/>
                      <a:pt x="0" y="252"/>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26" name="Oval 26"/>
              <p:cNvSpPr>
                <a:spLocks noChangeArrowheads="1"/>
              </p:cNvSpPr>
              <p:nvPr/>
            </p:nvSpPr>
            <p:spPr bwMode="auto">
              <a:xfrm>
                <a:off x="700" y="2456"/>
                <a:ext cx="169" cy="234"/>
              </a:xfrm>
              <a:prstGeom prst="ellipse">
                <a:avLst/>
              </a:prstGeom>
              <a:solidFill>
                <a:srgbClr val="C0C0C0"/>
              </a:solidFill>
              <a:ln w="28575">
                <a:solidFill>
                  <a:schemeClr val="tx1"/>
                </a:solidFill>
                <a:round/>
                <a:headEnd/>
                <a:tailEnd/>
              </a:ln>
            </p:spPr>
            <p:txBody>
              <a:bodyPr wrap="none" anchor="ctr"/>
              <a:lstStyle/>
              <a:p>
                <a:endParaRPr lang="es-ES_tradnl">
                  <a:solidFill>
                    <a:srgbClr val="000000"/>
                  </a:solidFill>
                </a:endParaRPr>
              </a:p>
            </p:txBody>
          </p:sp>
          <p:sp>
            <p:nvSpPr>
              <p:cNvPr id="558127" name="Freeform 27"/>
              <p:cNvSpPr>
                <a:spLocks/>
              </p:cNvSpPr>
              <p:nvPr/>
            </p:nvSpPr>
            <p:spPr bwMode="auto">
              <a:xfrm>
                <a:off x="617" y="2893"/>
                <a:ext cx="170" cy="207"/>
              </a:xfrm>
              <a:custGeom>
                <a:avLst/>
                <a:gdLst>
                  <a:gd name="T0" fmla="*/ 86810671 w 96"/>
                  <a:gd name="T1" fmla="*/ 0 h 117"/>
                  <a:gd name="T2" fmla="*/ 0 w 96"/>
                  <a:gd name="T3" fmla="*/ 40124827 h 117"/>
                  <a:gd name="T4" fmla="*/ 81250426 w 96"/>
                  <a:gd name="T5" fmla="*/ 103506625 h 117"/>
                  <a:gd name="T6" fmla="*/ 0 60000 65536"/>
                  <a:gd name="T7" fmla="*/ 0 60000 65536"/>
                  <a:gd name="T8" fmla="*/ 0 60000 65536"/>
                  <a:gd name="T9" fmla="*/ 0 w 96"/>
                  <a:gd name="T10" fmla="*/ 0 h 117"/>
                  <a:gd name="T11" fmla="*/ 96 w 96"/>
                  <a:gd name="T12" fmla="*/ 117 h 117"/>
                </a:gdLst>
                <a:ahLst/>
                <a:cxnLst>
                  <a:cxn ang="T6">
                    <a:pos x="T0" y="T1"/>
                  </a:cxn>
                  <a:cxn ang="T7">
                    <a:pos x="T2" y="T3"/>
                  </a:cxn>
                  <a:cxn ang="T8">
                    <a:pos x="T4" y="T5"/>
                  </a:cxn>
                </a:cxnLst>
                <a:rect l="T9" t="T10" r="T11" b="T12"/>
                <a:pathLst>
                  <a:path w="96" h="117">
                    <a:moveTo>
                      <a:pt x="96" y="0"/>
                    </a:moveTo>
                    <a:lnTo>
                      <a:pt x="0" y="45"/>
                    </a:lnTo>
                    <a:lnTo>
                      <a:pt x="90" y="117"/>
                    </a:lnTo>
                  </a:path>
                </a:pathLst>
              </a:custGeom>
              <a:noFill/>
              <a:ln w="28575">
                <a:solidFill>
                  <a:schemeClr val="tx1"/>
                </a:solidFill>
                <a:round/>
                <a:headEnd/>
                <a:tailEnd/>
              </a:ln>
            </p:spPr>
            <p:txBody>
              <a:bodyPr/>
              <a:lstStyle/>
              <a:p>
                <a:endParaRPr lang="es-ES_tradnl">
                  <a:solidFill>
                    <a:srgbClr val="000000"/>
                  </a:solidFill>
                </a:endParaRPr>
              </a:p>
            </p:txBody>
          </p:sp>
          <p:sp>
            <p:nvSpPr>
              <p:cNvPr id="558128" name="Freeform 28"/>
              <p:cNvSpPr>
                <a:spLocks/>
              </p:cNvSpPr>
              <p:nvPr/>
            </p:nvSpPr>
            <p:spPr bwMode="auto">
              <a:xfrm rot="371417" flipH="1">
                <a:off x="690" y="3141"/>
                <a:ext cx="131" cy="500"/>
              </a:xfrm>
              <a:custGeom>
                <a:avLst/>
                <a:gdLst>
                  <a:gd name="T0" fmla="*/ 40922301 w 74"/>
                  <a:gd name="T1" fmla="*/ 0 h 282"/>
                  <a:gd name="T2" fmla="*/ 0 w 74"/>
                  <a:gd name="T3" fmla="*/ 110013938 h 282"/>
                  <a:gd name="T4" fmla="*/ 66535312 w 74"/>
                  <a:gd name="T5" fmla="*/ 262947177 h 282"/>
                  <a:gd name="T6" fmla="*/ 0 60000 65536"/>
                  <a:gd name="T7" fmla="*/ 0 60000 65536"/>
                  <a:gd name="T8" fmla="*/ 0 60000 65536"/>
                  <a:gd name="T9" fmla="*/ 0 w 74"/>
                  <a:gd name="T10" fmla="*/ 0 h 282"/>
                  <a:gd name="T11" fmla="*/ 74 w 74"/>
                  <a:gd name="T12" fmla="*/ 282 h 282"/>
                </a:gdLst>
                <a:ahLst/>
                <a:cxnLst>
                  <a:cxn ang="T6">
                    <a:pos x="T0" y="T1"/>
                  </a:cxn>
                  <a:cxn ang="T7">
                    <a:pos x="T2" y="T3"/>
                  </a:cxn>
                  <a:cxn ang="T8">
                    <a:pos x="T4" y="T5"/>
                  </a:cxn>
                </a:cxnLst>
                <a:rect l="T9" t="T10" r="T11" b="T12"/>
                <a:pathLst>
                  <a:path w="74" h="282">
                    <a:moveTo>
                      <a:pt x="46" y="0"/>
                    </a:moveTo>
                    <a:lnTo>
                      <a:pt x="0" y="118"/>
                    </a:lnTo>
                    <a:lnTo>
                      <a:pt x="74"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29" name="Freeform 29"/>
              <p:cNvSpPr>
                <a:spLocks/>
              </p:cNvSpPr>
              <p:nvPr/>
            </p:nvSpPr>
            <p:spPr bwMode="auto">
              <a:xfrm>
                <a:off x="775" y="3145"/>
                <a:ext cx="142" cy="501"/>
              </a:xfrm>
              <a:custGeom>
                <a:avLst/>
                <a:gdLst>
                  <a:gd name="T0" fmla="*/ 0 w 80"/>
                  <a:gd name="T1" fmla="*/ 0 h 282"/>
                  <a:gd name="T2" fmla="*/ 76444790 w 80"/>
                  <a:gd name="T3" fmla="*/ 146434690 h 282"/>
                  <a:gd name="T4" fmla="*/ 26987494 w 80"/>
                  <a:gd name="T5" fmla="*/ 275599853 h 282"/>
                  <a:gd name="T6" fmla="*/ 0 60000 65536"/>
                  <a:gd name="T7" fmla="*/ 0 60000 65536"/>
                  <a:gd name="T8" fmla="*/ 0 60000 65536"/>
                  <a:gd name="T9" fmla="*/ 0 w 80"/>
                  <a:gd name="T10" fmla="*/ 0 h 282"/>
                  <a:gd name="T11" fmla="*/ 80 w 80"/>
                  <a:gd name="T12" fmla="*/ 282 h 282"/>
                </a:gdLst>
                <a:ahLst/>
                <a:cxnLst>
                  <a:cxn ang="T6">
                    <a:pos x="T0" y="T1"/>
                  </a:cxn>
                  <a:cxn ang="T7">
                    <a:pos x="T2" y="T3"/>
                  </a:cxn>
                  <a:cxn ang="T8">
                    <a:pos x="T4" y="T5"/>
                  </a:cxn>
                </a:cxnLst>
                <a:rect l="T9" t="T10" r="T11" b="T12"/>
                <a:pathLst>
                  <a:path w="80" h="282">
                    <a:moveTo>
                      <a:pt x="0" y="0"/>
                    </a:moveTo>
                    <a:lnTo>
                      <a:pt x="80" y="150"/>
                    </a:lnTo>
                    <a:lnTo>
                      <a:pt x="28"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30" name="Freeform 30"/>
              <p:cNvSpPr>
                <a:spLocks/>
              </p:cNvSpPr>
              <p:nvPr/>
            </p:nvSpPr>
            <p:spPr bwMode="auto">
              <a:xfrm>
                <a:off x="666" y="3097"/>
                <a:ext cx="110" cy="78"/>
              </a:xfrm>
              <a:custGeom>
                <a:avLst/>
                <a:gdLst>
                  <a:gd name="T0" fmla="*/ 57764960 w 62"/>
                  <a:gd name="T1" fmla="*/ 4715643 h 44"/>
                  <a:gd name="T2" fmla="*/ 39143625 w 62"/>
                  <a:gd name="T3" fmla="*/ 1970801 h 44"/>
                  <a:gd name="T4" fmla="*/ 7443453 w 62"/>
                  <a:gd name="T5" fmla="*/ 15695147 h 44"/>
                  <a:gd name="T6" fmla="*/ 1130520 w 62"/>
                  <a:gd name="T7" fmla="*/ 35128848 h 44"/>
                  <a:gd name="T8" fmla="*/ 12435387 w 62"/>
                  <a:gd name="T9" fmla="*/ 39844216 h 44"/>
                  <a:gd name="T10" fmla="*/ 43535591 w 62"/>
                  <a:gd name="T11" fmla="*/ 28669606 h 44"/>
                  <a:gd name="T12" fmla="*/ 57764960 w 62"/>
                  <a:gd name="T13" fmla="*/ 4715643 h 44"/>
                  <a:gd name="T14" fmla="*/ 0 60000 65536"/>
                  <a:gd name="T15" fmla="*/ 0 60000 65536"/>
                  <a:gd name="T16" fmla="*/ 0 60000 65536"/>
                  <a:gd name="T17" fmla="*/ 0 60000 65536"/>
                  <a:gd name="T18" fmla="*/ 0 60000 65536"/>
                  <a:gd name="T19" fmla="*/ 0 60000 65536"/>
                  <a:gd name="T20" fmla="*/ 0 60000 65536"/>
                  <a:gd name="T21" fmla="*/ 0 w 62"/>
                  <a:gd name="T22" fmla="*/ 0 h 44"/>
                  <a:gd name="T23" fmla="*/ 62 w 62"/>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4">
                    <a:moveTo>
                      <a:pt x="61" y="5"/>
                    </a:moveTo>
                    <a:cubicBezTo>
                      <a:pt x="60" y="0"/>
                      <a:pt x="50" y="0"/>
                      <a:pt x="41" y="2"/>
                    </a:cubicBezTo>
                    <a:cubicBezTo>
                      <a:pt x="32" y="4"/>
                      <a:pt x="15" y="11"/>
                      <a:pt x="8" y="17"/>
                    </a:cubicBezTo>
                    <a:cubicBezTo>
                      <a:pt x="1" y="23"/>
                      <a:pt x="0" y="34"/>
                      <a:pt x="1" y="38"/>
                    </a:cubicBezTo>
                    <a:cubicBezTo>
                      <a:pt x="2" y="42"/>
                      <a:pt x="6" y="44"/>
                      <a:pt x="13" y="43"/>
                    </a:cubicBezTo>
                    <a:cubicBezTo>
                      <a:pt x="20" y="42"/>
                      <a:pt x="38" y="37"/>
                      <a:pt x="46" y="31"/>
                    </a:cubicBezTo>
                    <a:cubicBezTo>
                      <a:pt x="54" y="25"/>
                      <a:pt x="62" y="10"/>
                      <a:pt x="61" y="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grpSp>
            <p:nvGrpSpPr>
              <p:cNvPr id="8" name="Group 31"/>
              <p:cNvGrpSpPr>
                <a:grpSpLocks/>
              </p:cNvGrpSpPr>
              <p:nvPr/>
            </p:nvGrpSpPr>
            <p:grpSpPr bwMode="auto">
              <a:xfrm>
                <a:off x="803" y="2878"/>
                <a:ext cx="403" cy="165"/>
                <a:chOff x="1366" y="3089"/>
                <a:chExt cx="227" cy="93"/>
              </a:xfrm>
            </p:grpSpPr>
            <p:sp>
              <p:nvSpPr>
                <p:cNvPr id="558134" name="Freeform 32"/>
                <p:cNvSpPr>
                  <a:spLocks/>
                </p:cNvSpPr>
                <p:nvPr/>
              </p:nvSpPr>
              <p:spPr bwMode="auto">
                <a:xfrm>
                  <a:off x="1432" y="3139"/>
                  <a:ext cx="98" cy="34"/>
                </a:xfrm>
                <a:custGeom>
                  <a:avLst/>
                  <a:gdLst>
                    <a:gd name="T0" fmla="*/ 0 w 118"/>
                    <a:gd name="T1" fmla="*/ 2 h 42"/>
                    <a:gd name="T2" fmla="*/ 2 w 118"/>
                    <a:gd name="T3" fmla="*/ 2 h 42"/>
                    <a:gd name="T4" fmla="*/ 2 w 118"/>
                    <a:gd name="T5" fmla="*/ 0 h 42"/>
                    <a:gd name="T6" fmla="*/ 0 60000 65536"/>
                    <a:gd name="T7" fmla="*/ 0 60000 65536"/>
                    <a:gd name="T8" fmla="*/ 0 60000 65536"/>
                    <a:gd name="T9" fmla="*/ 0 w 118"/>
                    <a:gd name="T10" fmla="*/ 0 h 42"/>
                    <a:gd name="T11" fmla="*/ 118 w 118"/>
                    <a:gd name="T12" fmla="*/ 42 h 42"/>
                  </a:gdLst>
                  <a:ahLst/>
                  <a:cxnLst>
                    <a:cxn ang="T6">
                      <a:pos x="T0" y="T1"/>
                    </a:cxn>
                    <a:cxn ang="T7">
                      <a:pos x="T2" y="T3"/>
                    </a:cxn>
                    <a:cxn ang="T8">
                      <a:pos x="T4" y="T5"/>
                    </a:cxn>
                  </a:cxnLst>
                  <a:rect l="T9" t="T10" r="T11" b="T12"/>
                  <a:pathLst>
                    <a:path w="118" h="42">
                      <a:moveTo>
                        <a:pt x="0" y="42"/>
                      </a:moveTo>
                      <a:cubicBezTo>
                        <a:pt x="24" y="30"/>
                        <a:pt x="48" y="19"/>
                        <a:pt x="68" y="12"/>
                      </a:cubicBezTo>
                      <a:cubicBezTo>
                        <a:pt x="88" y="5"/>
                        <a:pt x="110" y="2"/>
                        <a:pt x="118" y="0"/>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35" name="Freeform 33"/>
                <p:cNvSpPr>
                  <a:spLocks/>
                </p:cNvSpPr>
                <p:nvPr/>
              </p:nvSpPr>
              <p:spPr bwMode="auto">
                <a:xfrm>
                  <a:off x="1527" y="3093"/>
                  <a:ext cx="66" cy="49"/>
                </a:xfrm>
                <a:custGeom>
                  <a:avLst/>
                  <a:gdLst>
                    <a:gd name="T0" fmla="*/ 3 w 66"/>
                    <a:gd name="T1" fmla="*/ 45 h 49"/>
                    <a:gd name="T2" fmla="*/ 26 w 66"/>
                    <a:gd name="T3" fmla="*/ 48 h 49"/>
                    <a:gd name="T4" fmla="*/ 54 w 66"/>
                    <a:gd name="T5" fmla="*/ 37 h 49"/>
                    <a:gd name="T6" fmla="*/ 66 w 66"/>
                    <a:gd name="T7" fmla="*/ 15 h 49"/>
                    <a:gd name="T8" fmla="*/ 56 w 66"/>
                    <a:gd name="T9" fmla="*/ 1 h 49"/>
                    <a:gd name="T10" fmla="*/ 26 w 66"/>
                    <a:gd name="T11" fmla="*/ 7 h 49"/>
                    <a:gd name="T12" fmla="*/ 8 w 66"/>
                    <a:gd name="T13" fmla="*/ 25 h 49"/>
                    <a:gd name="T14" fmla="*/ 3 w 66"/>
                    <a:gd name="T15" fmla="*/ 45 h 4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9"/>
                    <a:gd name="T26" fmla="*/ 66 w 6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9">
                      <a:moveTo>
                        <a:pt x="3" y="45"/>
                      </a:moveTo>
                      <a:cubicBezTo>
                        <a:pt x="6" y="49"/>
                        <a:pt x="18" y="49"/>
                        <a:pt x="26" y="48"/>
                      </a:cubicBezTo>
                      <a:cubicBezTo>
                        <a:pt x="34" y="47"/>
                        <a:pt x="47" y="42"/>
                        <a:pt x="54" y="37"/>
                      </a:cubicBezTo>
                      <a:cubicBezTo>
                        <a:pt x="61" y="32"/>
                        <a:pt x="66" y="21"/>
                        <a:pt x="66" y="15"/>
                      </a:cubicBezTo>
                      <a:cubicBezTo>
                        <a:pt x="66" y="9"/>
                        <a:pt x="63" y="2"/>
                        <a:pt x="56" y="1"/>
                      </a:cubicBezTo>
                      <a:cubicBezTo>
                        <a:pt x="49" y="0"/>
                        <a:pt x="34" y="3"/>
                        <a:pt x="26" y="7"/>
                      </a:cubicBezTo>
                      <a:cubicBezTo>
                        <a:pt x="18" y="11"/>
                        <a:pt x="13" y="19"/>
                        <a:pt x="8" y="25"/>
                      </a:cubicBezTo>
                      <a:cubicBezTo>
                        <a:pt x="3" y="31"/>
                        <a:pt x="0" y="41"/>
                        <a:pt x="3" y="4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sp>
              <p:nvSpPr>
                <p:cNvPr id="558136" name="Line 34"/>
                <p:cNvSpPr>
                  <a:spLocks noChangeShapeType="1"/>
                </p:cNvSpPr>
                <p:nvPr/>
              </p:nvSpPr>
              <p:spPr bwMode="auto">
                <a:xfrm rot="-879080">
                  <a:off x="1366" y="3089"/>
                  <a:ext cx="54" cy="93"/>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8132" name="Freeform 35"/>
              <p:cNvSpPr>
                <a:spLocks/>
              </p:cNvSpPr>
              <p:nvPr/>
            </p:nvSpPr>
            <p:spPr bwMode="auto">
              <a:xfrm>
                <a:off x="816"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sp>
            <p:nvSpPr>
              <p:cNvPr id="558133" name="Freeform 36"/>
              <p:cNvSpPr>
                <a:spLocks/>
              </p:cNvSpPr>
              <p:nvPr/>
            </p:nvSpPr>
            <p:spPr bwMode="auto">
              <a:xfrm>
                <a:off x="642"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grpSp>
        <p:pic>
          <p:nvPicPr>
            <p:cNvPr id="558124" name="Picture 37"/>
            <p:cNvPicPr>
              <a:picLocks noChangeAspect="1" noChangeArrowheads="1"/>
            </p:cNvPicPr>
            <p:nvPr/>
          </p:nvPicPr>
          <p:blipFill>
            <a:blip r:embed="rId2" cstate="print"/>
            <a:srcRect/>
            <a:stretch>
              <a:fillRect/>
            </a:stretch>
          </p:blipFill>
          <p:spPr bwMode="auto">
            <a:xfrm>
              <a:off x="1375084" y="2501900"/>
              <a:ext cx="158750" cy="450850"/>
            </a:xfrm>
            <a:prstGeom prst="rect">
              <a:avLst/>
            </a:prstGeom>
            <a:noFill/>
            <a:ln w="9525">
              <a:noFill/>
              <a:miter lim="800000"/>
              <a:headEnd/>
              <a:tailEnd/>
            </a:ln>
          </p:spPr>
        </p:pic>
      </p:grpSp>
      <p:cxnSp>
        <p:nvCxnSpPr>
          <p:cNvPr id="84" name="83 Conector recto"/>
          <p:cNvCxnSpPr/>
          <p:nvPr/>
        </p:nvCxnSpPr>
        <p:spPr>
          <a:xfrm>
            <a:off x="1724850" y="2173308"/>
            <a:ext cx="28448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9" name="90 Grupo"/>
          <p:cNvGrpSpPr>
            <a:grpSpLocks/>
          </p:cNvGrpSpPr>
          <p:nvPr/>
        </p:nvGrpSpPr>
        <p:grpSpPr bwMode="auto">
          <a:xfrm>
            <a:off x="2142363" y="3173433"/>
            <a:ext cx="3295650" cy="1181100"/>
            <a:chOff x="2111023" y="3620205"/>
            <a:chExt cx="3296355" cy="1180395"/>
          </a:xfrm>
        </p:grpSpPr>
        <p:cxnSp>
          <p:nvCxnSpPr>
            <p:cNvPr id="76" name="75 Conector recto"/>
            <p:cNvCxnSpPr/>
            <p:nvPr/>
          </p:nvCxnSpPr>
          <p:spPr>
            <a:xfrm flipH="1">
              <a:off x="2111023" y="4221509"/>
              <a:ext cx="329635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2" name="81 Arco"/>
            <p:cNvSpPr/>
            <p:nvPr/>
          </p:nvSpPr>
          <p:spPr>
            <a:xfrm rot="14437099">
              <a:off x="3395905" y="3638923"/>
              <a:ext cx="790103" cy="790744"/>
            </a:xfrm>
            <a:prstGeom prst="arc">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86" name="85 Arco"/>
            <p:cNvSpPr/>
            <p:nvPr/>
          </p:nvSpPr>
          <p:spPr>
            <a:xfrm rot="12500078">
              <a:off x="3400349" y="4010497"/>
              <a:ext cx="790744" cy="790103"/>
            </a:xfrm>
            <a:prstGeom prst="arc">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58121" name="86 CuadroTexto"/>
            <p:cNvSpPr txBox="1">
              <a:spLocks noChangeArrowheads="1"/>
            </p:cNvSpPr>
            <p:nvPr/>
          </p:nvSpPr>
          <p:spPr bwMode="auto">
            <a:xfrm>
              <a:off x="3067226" y="3620205"/>
              <a:ext cx="5810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endParaRPr lang="es-ES_tradnl" sz="3200">
                <a:solidFill>
                  <a:srgbClr val="000000"/>
                </a:solidFill>
                <a:cs typeface="Times New Roman" pitchFamily="18" charset="0"/>
              </a:endParaRPr>
            </a:p>
          </p:txBody>
        </p:sp>
        <p:sp>
          <p:nvSpPr>
            <p:cNvPr id="558122" name="87 CuadroTexto"/>
            <p:cNvSpPr txBox="1">
              <a:spLocks noChangeArrowheads="1"/>
            </p:cNvSpPr>
            <p:nvPr/>
          </p:nvSpPr>
          <p:spPr bwMode="auto">
            <a:xfrm>
              <a:off x="3067226" y="4189411"/>
              <a:ext cx="5810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endParaRPr lang="es-ES_tradnl" sz="3200">
                <a:solidFill>
                  <a:srgbClr val="000000"/>
                </a:solidFill>
                <a:cs typeface="Times New Roman" pitchFamily="18" charset="0"/>
              </a:endParaRPr>
            </a:p>
          </p:txBody>
        </p:sp>
      </p:grpSp>
      <p:grpSp>
        <p:nvGrpSpPr>
          <p:cNvPr id="10" name="89 Grupo"/>
          <p:cNvGrpSpPr>
            <a:grpSpLocks/>
          </p:cNvGrpSpPr>
          <p:nvPr/>
        </p:nvGrpSpPr>
        <p:grpSpPr bwMode="auto">
          <a:xfrm>
            <a:off x="327850" y="2173308"/>
            <a:ext cx="752805" cy="3306763"/>
            <a:chOff x="168634" y="2619022"/>
            <a:chExt cx="752711" cy="3307645"/>
          </a:xfrm>
        </p:grpSpPr>
        <p:cxnSp>
          <p:nvCxnSpPr>
            <p:cNvPr id="92" name="91 Conector recto"/>
            <p:cNvCxnSpPr/>
            <p:nvPr/>
          </p:nvCxnSpPr>
          <p:spPr>
            <a:xfrm>
              <a:off x="294031" y="2619022"/>
              <a:ext cx="627314"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492444" y="2630138"/>
              <a:ext cx="0" cy="3296529"/>
            </a:xfrm>
            <a:prstGeom prst="line">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8117" name="94 CuadroTexto"/>
            <p:cNvSpPr txBox="1">
              <a:spLocks noChangeArrowheads="1"/>
            </p:cNvSpPr>
            <p:nvPr/>
          </p:nvSpPr>
          <p:spPr bwMode="auto">
            <a:xfrm>
              <a:off x="168634" y="3849511"/>
              <a:ext cx="519289" cy="461665"/>
            </a:xfrm>
            <a:prstGeom prst="rect">
              <a:avLst/>
            </a:prstGeom>
            <a:noFill/>
            <a:ln w="9525">
              <a:noFill/>
              <a:miter lim="800000"/>
              <a:headEnd/>
              <a:tailEnd/>
            </a:ln>
          </p:spPr>
          <p:txBody>
            <a:bodyPr>
              <a:spAutoFit/>
            </a:bodyPr>
            <a:lstStyle/>
            <a:p>
              <a:r>
                <a:rPr lang="es-ES_tradnl">
                  <a:solidFill>
                    <a:srgbClr val="000000"/>
                  </a:solidFill>
                  <a:cs typeface="Times New Roman" pitchFamily="18" charset="0"/>
                </a:rPr>
                <a:t>h</a:t>
              </a:r>
            </a:p>
          </p:txBody>
        </p:sp>
      </p:grpSp>
      <p:grpSp>
        <p:nvGrpSpPr>
          <p:cNvPr id="11" name="95 Grupo"/>
          <p:cNvGrpSpPr>
            <a:grpSpLocks/>
          </p:cNvGrpSpPr>
          <p:nvPr/>
        </p:nvGrpSpPr>
        <p:grpSpPr bwMode="auto">
          <a:xfrm>
            <a:off x="4602988" y="2151083"/>
            <a:ext cx="1320800" cy="1636713"/>
            <a:chOff x="4572001" y="2596445"/>
            <a:chExt cx="1320800" cy="1636882"/>
          </a:xfrm>
        </p:grpSpPr>
        <p:grpSp>
          <p:nvGrpSpPr>
            <p:cNvPr id="12" name="Group 20"/>
            <p:cNvGrpSpPr>
              <a:grpSpLocks/>
            </p:cNvGrpSpPr>
            <p:nvPr/>
          </p:nvGrpSpPr>
          <p:grpSpPr bwMode="auto">
            <a:xfrm flipV="1">
              <a:off x="4572001" y="2596453"/>
              <a:ext cx="225778" cy="1636874"/>
              <a:chOff x="2880" y="346"/>
              <a:chExt cx="136" cy="2540"/>
            </a:xfrm>
          </p:grpSpPr>
          <p:sp>
            <p:nvSpPr>
              <p:cNvPr id="558113" name="Rectangle 21"/>
              <p:cNvSpPr>
                <a:spLocks noChangeArrowheads="1"/>
              </p:cNvSpPr>
              <p:nvPr/>
            </p:nvSpPr>
            <p:spPr bwMode="auto">
              <a:xfrm>
                <a:off x="2880" y="346"/>
                <a:ext cx="136" cy="2540"/>
              </a:xfrm>
              <a:prstGeom prst="rect">
                <a:avLst/>
              </a:prstGeom>
              <a:solidFill>
                <a:schemeClr val="accent5"/>
              </a:solidFill>
              <a:ln w="9525">
                <a:noFill/>
                <a:miter lim="800000"/>
                <a:headEnd/>
                <a:tailEnd/>
              </a:ln>
            </p:spPr>
            <p:txBody>
              <a:bodyPr wrap="none" anchor="ctr"/>
              <a:lstStyle/>
              <a:p>
                <a:endParaRPr lang="es-ES_tradnl">
                  <a:solidFill>
                    <a:srgbClr val="000000"/>
                  </a:solidFill>
                </a:endParaRPr>
              </a:p>
            </p:txBody>
          </p:sp>
          <p:sp>
            <p:nvSpPr>
              <p:cNvPr id="558114" name="Line 22"/>
              <p:cNvSpPr>
                <a:spLocks noChangeShapeType="1"/>
              </p:cNvSpPr>
              <p:nvPr/>
            </p:nvSpPr>
            <p:spPr bwMode="auto">
              <a:xfrm>
                <a:off x="2880" y="346"/>
                <a:ext cx="0" cy="254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3" name="92 Grupo"/>
            <p:cNvGrpSpPr>
              <a:grpSpLocks/>
            </p:cNvGrpSpPr>
            <p:nvPr/>
          </p:nvGrpSpPr>
          <p:grpSpPr bwMode="auto">
            <a:xfrm>
              <a:off x="5125156" y="2596445"/>
              <a:ext cx="767645" cy="1614311"/>
              <a:chOff x="5125156" y="2596445"/>
              <a:chExt cx="767645" cy="1614311"/>
            </a:xfrm>
          </p:grpSpPr>
          <p:sp>
            <p:nvSpPr>
              <p:cNvPr id="558111" name="100 CuadroTexto"/>
              <p:cNvSpPr txBox="1">
                <a:spLocks noChangeArrowheads="1"/>
              </p:cNvSpPr>
              <p:nvPr/>
            </p:nvSpPr>
            <p:spPr bwMode="auto">
              <a:xfrm>
                <a:off x="5192889" y="3194756"/>
                <a:ext cx="699912" cy="461665"/>
              </a:xfrm>
              <a:prstGeom prst="rect">
                <a:avLst/>
              </a:prstGeom>
              <a:noFill/>
              <a:ln w="9525">
                <a:noFill/>
                <a:miter lim="800000"/>
                <a:headEnd/>
                <a:tailEnd/>
              </a:ln>
            </p:spPr>
            <p:txBody>
              <a:bodyPr>
                <a:spAutoFit/>
              </a:bodyPr>
              <a:lstStyle/>
              <a:p>
                <a:r>
                  <a:rPr lang="es-ES_tradnl">
                    <a:solidFill>
                      <a:srgbClr val="000000"/>
                    </a:solidFill>
                    <a:cs typeface="Times New Roman" pitchFamily="18" charset="0"/>
                  </a:rPr>
                  <a:t>h/2</a:t>
                </a:r>
              </a:p>
            </p:txBody>
          </p:sp>
          <p:cxnSp>
            <p:nvCxnSpPr>
              <p:cNvPr id="113" name="112 Conector recto"/>
              <p:cNvCxnSpPr/>
              <p:nvPr/>
            </p:nvCxnSpPr>
            <p:spPr>
              <a:xfrm>
                <a:off x="5124451" y="2596445"/>
                <a:ext cx="0" cy="1614655"/>
              </a:xfrm>
              <a:prstGeom prst="line">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grpSp>
      <p:cxnSp>
        <p:nvCxnSpPr>
          <p:cNvPr id="116" name="115 Conector recto"/>
          <p:cNvCxnSpPr/>
          <p:nvPr/>
        </p:nvCxnSpPr>
        <p:spPr>
          <a:xfrm>
            <a:off x="1724850" y="2127271"/>
            <a:ext cx="28448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flipV="1">
            <a:off x="1739138" y="3792558"/>
            <a:ext cx="2849562" cy="1512888"/>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rot="10800000">
            <a:off x="1724850" y="2160608"/>
            <a:ext cx="2865438" cy="161607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98" name="97 Forma libre"/>
          <p:cNvSpPr/>
          <p:nvPr/>
        </p:nvSpPr>
        <p:spPr>
          <a:xfrm rot="3697875">
            <a:off x="2776569" y="4626789"/>
            <a:ext cx="165100" cy="141288"/>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108" name="107 Forma libre"/>
          <p:cNvSpPr/>
          <p:nvPr/>
        </p:nvSpPr>
        <p:spPr>
          <a:xfrm rot="5400000">
            <a:off x="2498757" y="2091552"/>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109" name="108 Forma libre"/>
          <p:cNvSpPr/>
          <p:nvPr/>
        </p:nvSpPr>
        <p:spPr>
          <a:xfrm rot="18088847">
            <a:off x="2763076" y="2738458"/>
            <a:ext cx="163512" cy="141287"/>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110" name="109 Forma libre"/>
          <p:cNvSpPr/>
          <p:nvPr/>
        </p:nvSpPr>
        <p:spPr>
          <a:xfrm rot="16200000" flipH="1">
            <a:off x="3370294" y="2047102"/>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cxnSp>
        <p:nvCxnSpPr>
          <p:cNvPr id="85" name="84 Conector recto"/>
          <p:cNvCxnSpPr/>
          <p:nvPr/>
        </p:nvCxnSpPr>
        <p:spPr>
          <a:xfrm>
            <a:off x="4617914" y="2173308"/>
            <a:ext cx="3059112"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1" name="120 Rectángulo"/>
          <p:cNvSpPr/>
          <p:nvPr/>
        </p:nvSpPr>
        <p:spPr>
          <a:xfrm>
            <a:off x="7470013" y="5213371"/>
            <a:ext cx="290512" cy="2365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cxnSp>
        <p:nvCxnSpPr>
          <p:cNvPr id="69" name="68 Conector recto"/>
          <p:cNvCxnSpPr/>
          <p:nvPr/>
        </p:nvCxnSpPr>
        <p:spPr>
          <a:xfrm rot="16200000" flipH="1">
            <a:off x="5293551" y="3097233"/>
            <a:ext cx="1498600" cy="28797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58106" name="70 CuadroTexto"/>
          <p:cNvSpPr txBox="1">
            <a:spLocks noChangeArrowheads="1"/>
          </p:cNvSpPr>
          <p:nvPr/>
        </p:nvSpPr>
        <p:spPr bwMode="auto">
          <a:xfrm>
            <a:off x="4229183" y="1255300"/>
            <a:ext cx="1076325" cy="369887"/>
          </a:xfrm>
          <a:prstGeom prst="rect">
            <a:avLst/>
          </a:prstGeom>
          <a:noFill/>
          <a:ln w="9525">
            <a:noFill/>
            <a:miter lim="800000"/>
            <a:headEnd/>
            <a:tailEnd/>
          </a:ln>
        </p:spPr>
        <p:txBody>
          <a:bodyPr>
            <a:spAutoFit/>
          </a:bodyPr>
          <a:lstStyle/>
          <a:p>
            <a:r>
              <a:rPr lang="es-ES_tradnl" sz="1800" dirty="0">
                <a:solidFill>
                  <a:srgbClr val="000000"/>
                </a:solidFill>
                <a:latin typeface="Arial"/>
              </a:rPr>
              <a:t>Espejo</a:t>
            </a:r>
          </a:p>
        </p:txBody>
      </p:sp>
      <p:sp>
        <p:nvSpPr>
          <p:cNvPr id="77" name="76 CuadroTexto"/>
          <p:cNvSpPr txBox="1"/>
          <p:nvPr/>
        </p:nvSpPr>
        <p:spPr>
          <a:xfrm>
            <a:off x="296883" y="6068291"/>
            <a:ext cx="8478982" cy="369332"/>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El observador ve la imagen de la puntera de su zapato </a:t>
            </a:r>
            <a:r>
              <a:rPr lang="es-ES_tradnl" sz="1800" b="1" dirty="0" smtClean="0">
                <a:solidFill>
                  <a:srgbClr val="000000"/>
                </a:solidFill>
                <a:latin typeface="Arial"/>
              </a:rPr>
              <a:t>Z</a:t>
            </a:r>
            <a:r>
              <a:rPr lang="es-ES_tradnl" sz="1800" dirty="0" smtClean="0">
                <a:solidFill>
                  <a:srgbClr val="000000"/>
                </a:solidFill>
                <a:latin typeface="Arial"/>
              </a:rPr>
              <a:t> en el punto </a:t>
            </a:r>
            <a:r>
              <a:rPr lang="es-ES_tradnl" sz="1800" b="1" dirty="0" smtClean="0">
                <a:solidFill>
                  <a:srgbClr val="000000"/>
                </a:solidFill>
                <a:latin typeface="Arial"/>
              </a:rPr>
              <a:t>ZꞋ</a:t>
            </a:r>
          </a:p>
        </p:txBody>
      </p:sp>
      <p:grpSp>
        <p:nvGrpSpPr>
          <p:cNvPr id="14" name="80 Grupo"/>
          <p:cNvGrpSpPr/>
          <p:nvPr/>
        </p:nvGrpSpPr>
        <p:grpSpPr>
          <a:xfrm>
            <a:off x="1816924" y="5189517"/>
            <a:ext cx="5752296" cy="276999"/>
            <a:chOff x="1816924" y="5367647"/>
            <a:chExt cx="5752296" cy="276999"/>
          </a:xfrm>
        </p:grpSpPr>
        <p:sp>
          <p:nvSpPr>
            <p:cNvPr id="79" name="78 CuadroTexto"/>
            <p:cNvSpPr txBox="1"/>
            <p:nvPr/>
          </p:nvSpPr>
          <p:spPr>
            <a:xfrm>
              <a:off x="1816924" y="5367647"/>
              <a:ext cx="403761" cy="276999"/>
            </a:xfrm>
            <a:prstGeom prst="rect">
              <a:avLst/>
            </a:prstGeom>
            <a:noFill/>
          </p:spPr>
          <p:txBody>
            <a:bodyPr wrap="square" rtlCol="0">
              <a:spAutoFit/>
            </a:bodyPr>
            <a:lstStyle/>
            <a:p>
              <a:pPr fontAlgn="auto">
                <a:spcBef>
                  <a:spcPts val="0"/>
                </a:spcBef>
                <a:spcAft>
                  <a:spcPts val="0"/>
                </a:spcAft>
              </a:pPr>
              <a:r>
                <a:rPr lang="es-ES_tradnl" sz="1200" b="1" dirty="0" smtClean="0">
                  <a:solidFill>
                    <a:srgbClr val="000000"/>
                  </a:solidFill>
                  <a:latin typeface="Arial"/>
                </a:rPr>
                <a:t>Z</a:t>
              </a:r>
            </a:p>
          </p:txBody>
        </p:sp>
        <p:sp>
          <p:nvSpPr>
            <p:cNvPr id="80" name="79 CuadroTexto"/>
            <p:cNvSpPr txBox="1"/>
            <p:nvPr/>
          </p:nvSpPr>
          <p:spPr>
            <a:xfrm>
              <a:off x="7165459" y="5367647"/>
              <a:ext cx="403761" cy="276999"/>
            </a:xfrm>
            <a:prstGeom prst="rect">
              <a:avLst/>
            </a:prstGeom>
            <a:noFill/>
          </p:spPr>
          <p:txBody>
            <a:bodyPr wrap="square" rtlCol="0">
              <a:spAutoFit/>
            </a:bodyPr>
            <a:lstStyle/>
            <a:p>
              <a:pPr fontAlgn="auto">
                <a:spcBef>
                  <a:spcPts val="0"/>
                </a:spcBef>
                <a:spcAft>
                  <a:spcPts val="0"/>
                </a:spcAft>
              </a:pPr>
              <a:r>
                <a:rPr lang="es-ES_tradnl" sz="1200" b="1" dirty="0" smtClean="0">
                  <a:solidFill>
                    <a:srgbClr val="000000"/>
                  </a:solidFill>
                  <a:latin typeface="Arial"/>
                </a:rPr>
                <a:t>ZꞋ</a:t>
              </a:r>
            </a:p>
          </p:txBody>
        </p:sp>
      </p:grpSp>
      <p:sp>
        <p:nvSpPr>
          <p:cNvPr id="87" name="86 CuadroTexto"/>
          <p:cNvSpPr txBox="1"/>
          <p:nvPr/>
        </p:nvSpPr>
        <p:spPr>
          <a:xfrm>
            <a:off x="296884" y="6061156"/>
            <a:ext cx="8490856" cy="369332"/>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El observador ve la imagen de sus ojos en el punto P</a:t>
            </a:r>
            <a:r>
              <a:rPr lang="es-ES_tradnl" sz="1800" b="1" dirty="0" smtClean="0">
                <a:solidFill>
                  <a:srgbClr val="000000"/>
                </a:solidFill>
                <a:latin typeface="Arial"/>
              </a:rPr>
              <a:t>Ꞌ</a:t>
            </a:r>
            <a:endParaRPr lang="es-ES_tradnl" sz="1800" b="1" dirty="0">
              <a:solidFill>
                <a:srgbClr val="000000"/>
              </a:solidFill>
              <a:latin typeface="Arial"/>
            </a:endParaRPr>
          </a:p>
        </p:txBody>
      </p:sp>
      <p:sp>
        <p:nvSpPr>
          <p:cNvPr id="89" name="88 CuadroTexto"/>
          <p:cNvSpPr txBox="1"/>
          <p:nvPr/>
        </p:nvSpPr>
        <p:spPr>
          <a:xfrm>
            <a:off x="308760" y="6073031"/>
            <a:ext cx="8490856" cy="369332"/>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Y así ve todo su cuerpo…</a:t>
            </a:r>
            <a:endParaRPr lang="es-ES_tradnl" sz="1800" b="1" dirty="0">
              <a:solidFill>
                <a:srgbClr val="000000"/>
              </a:solidFill>
              <a:latin typeface="Arial"/>
            </a:endParaRPr>
          </a:p>
        </p:txBody>
      </p:sp>
      <p:sp>
        <p:nvSpPr>
          <p:cNvPr id="90" name="89 CuadroTexto"/>
          <p:cNvSpPr txBox="1"/>
          <p:nvPr/>
        </p:nvSpPr>
        <p:spPr>
          <a:xfrm>
            <a:off x="308759" y="5910919"/>
            <a:ext cx="8490856" cy="646331"/>
          </a:xfrm>
          <a:prstGeom prst="rect">
            <a:avLst/>
          </a:prstGeom>
          <a:solidFill>
            <a:schemeClr val="bg1"/>
          </a:solidFill>
          <a:ln>
            <a:solidFill>
              <a:schemeClr val="tx1"/>
            </a:solidFill>
          </a:ln>
        </p:spPr>
        <p:txBody>
          <a:bodyPr wrap="square" rtlCol="0">
            <a:spAutoFit/>
          </a:bodyPr>
          <a:lstStyle/>
          <a:p>
            <a:pPr algn="ctr" fontAlgn="auto">
              <a:spcBef>
                <a:spcPts val="0"/>
              </a:spcBef>
              <a:spcAft>
                <a:spcPts val="0"/>
              </a:spcAft>
            </a:pPr>
            <a:r>
              <a:rPr lang="es-ES_tradnl" sz="1800" b="1" i="1" dirty="0" smtClean="0">
                <a:solidFill>
                  <a:srgbClr val="000000"/>
                </a:solidFill>
                <a:latin typeface="Arial"/>
              </a:rPr>
              <a:t>Conclusión: </a:t>
            </a:r>
            <a:r>
              <a:rPr lang="es-ES_tradnl" sz="1800" dirty="0" smtClean="0">
                <a:solidFill>
                  <a:srgbClr val="000000"/>
                </a:solidFill>
                <a:latin typeface="Arial"/>
              </a:rPr>
              <a:t>el tamaño </a:t>
            </a:r>
            <a:r>
              <a:rPr lang="es-ES_tradnl" sz="1800" b="1" dirty="0" smtClean="0">
                <a:solidFill>
                  <a:srgbClr val="FF0000"/>
                </a:solidFill>
                <a:latin typeface="Arial"/>
              </a:rPr>
              <a:t>mínimo</a:t>
            </a:r>
            <a:r>
              <a:rPr lang="es-ES_tradnl" sz="1800" dirty="0" smtClean="0">
                <a:solidFill>
                  <a:srgbClr val="000000"/>
                </a:solidFill>
                <a:latin typeface="Arial"/>
              </a:rPr>
              <a:t> que ha de tener un espejo para que una persona se pueda ver completamente es </a:t>
            </a:r>
            <a:r>
              <a:rPr lang="es-ES_tradnl" sz="1800" dirty="0" smtClean="0">
                <a:solidFill>
                  <a:srgbClr val="FF0000"/>
                </a:solidFill>
                <a:latin typeface="Arial"/>
              </a:rPr>
              <a:t>la mitad de la altura de la persona</a:t>
            </a:r>
            <a:r>
              <a:rPr lang="es-ES_tradnl" sz="1800" dirty="0" smtClean="0">
                <a:solidFill>
                  <a:srgbClr val="000000"/>
                </a:solidFill>
                <a:latin typeface="Arial"/>
              </a:rPr>
              <a:t>.</a:t>
            </a:r>
            <a:endParaRPr lang="es-ES_tradnl" sz="1800" b="1" dirty="0">
              <a:solidFill>
                <a:srgbClr val="000000"/>
              </a:solidFill>
              <a:latin typeface="Arial"/>
            </a:endParaRPr>
          </a:p>
        </p:txBody>
      </p:sp>
      <p:sp>
        <p:nvSpPr>
          <p:cNvPr id="95" name="94 CuadroTexto"/>
          <p:cNvSpPr txBox="1"/>
          <p:nvPr/>
        </p:nvSpPr>
        <p:spPr>
          <a:xfrm>
            <a:off x="7433952" y="1888177"/>
            <a:ext cx="368135" cy="553998"/>
          </a:xfrm>
          <a:prstGeom prst="rect">
            <a:avLst/>
          </a:prstGeom>
          <a:noFill/>
          <a:ln>
            <a:noFill/>
          </a:ln>
        </p:spPr>
        <p:txBody>
          <a:bodyPr wrap="square" rtlCol="0">
            <a:spAutoFit/>
          </a:bodyPr>
          <a:lstStyle/>
          <a:p>
            <a:pPr fontAlgn="auto">
              <a:spcBef>
                <a:spcPts val="0"/>
              </a:spcBef>
              <a:spcAft>
                <a:spcPts val="0"/>
              </a:spcAft>
            </a:pPr>
            <a:r>
              <a:rPr lang="es-ES_tradnl" sz="1200" b="1" dirty="0" smtClean="0">
                <a:solidFill>
                  <a:srgbClr val="000000"/>
                </a:solidFill>
                <a:latin typeface="Arial"/>
              </a:rPr>
              <a:t>PꞋ</a:t>
            </a:r>
          </a:p>
          <a:p>
            <a:pPr fontAlgn="auto">
              <a:spcBef>
                <a:spcPts val="0"/>
              </a:spcBef>
              <a:spcAft>
                <a:spcPts val="0"/>
              </a:spcAft>
            </a:pPr>
            <a:endParaRPr lang="es-ES_tradnl" sz="1800" dirty="0" smtClean="0">
              <a:solidFill>
                <a:srgbClr val="000000"/>
              </a:solidFill>
              <a:latin typeface="Arial"/>
            </a:endParaRPr>
          </a:p>
        </p:txBody>
      </p:sp>
      <p:sp>
        <p:nvSpPr>
          <p:cNvPr id="100" name="99 Forma libre"/>
          <p:cNvSpPr/>
          <p:nvPr/>
        </p:nvSpPr>
        <p:spPr>
          <a:xfrm>
            <a:off x="6638306" y="1828800"/>
            <a:ext cx="2018806" cy="3610099"/>
          </a:xfrm>
          <a:custGeom>
            <a:avLst/>
            <a:gdLst>
              <a:gd name="connsiteX0" fmla="*/ 1199408 w 2018806"/>
              <a:gd name="connsiteY0" fmla="*/ 0 h 3610099"/>
              <a:gd name="connsiteX1" fmla="*/ 1662546 w 2018806"/>
              <a:gd name="connsiteY1" fmla="*/ 59377 h 3610099"/>
              <a:gd name="connsiteX2" fmla="*/ 1650671 w 2018806"/>
              <a:gd name="connsiteY2" fmla="*/ 783771 h 3610099"/>
              <a:gd name="connsiteX3" fmla="*/ 1484416 w 2018806"/>
              <a:gd name="connsiteY3" fmla="*/ 1056904 h 3610099"/>
              <a:gd name="connsiteX4" fmla="*/ 1733798 w 2018806"/>
              <a:gd name="connsiteY4" fmla="*/ 1353787 h 3610099"/>
              <a:gd name="connsiteX5" fmla="*/ 2018806 w 2018806"/>
              <a:gd name="connsiteY5" fmla="*/ 1555668 h 3610099"/>
              <a:gd name="connsiteX6" fmla="*/ 1603169 w 2018806"/>
              <a:gd name="connsiteY6" fmla="*/ 1876301 h 3610099"/>
              <a:gd name="connsiteX7" fmla="*/ 1828800 w 2018806"/>
              <a:gd name="connsiteY7" fmla="*/ 2101932 h 3610099"/>
              <a:gd name="connsiteX8" fmla="*/ 1745673 w 2018806"/>
              <a:gd name="connsiteY8" fmla="*/ 2244436 h 3610099"/>
              <a:gd name="connsiteX9" fmla="*/ 1436915 w 2018806"/>
              <a:gd name="connsiteY9" fmla="*/ 2256312 h 3610099"/>
              <a:gd name="connsiteX10" fmla="*/ 1377538 w 2018806"/>
              <a:gd name="connsiteY10" fmla="*/ 2648197 h 3610099"/>
              <a:gd name="connsiteX11" fmla="*/ 1888177 w 2018806"/>
              <a:gd name="connsiteY11" fmla="*/ 3610099 h 3610099"/>
              <a:gd name="connsiteX12" fmla="*/ 831273 w 2018806"/>
              <a:gd name="connsiteY12" fmla="*/ 3598223 h 3610099"/>
              <a:gd name="connsiteX13" fmla="*/ 843149 w 2018806"/>
              <a:gd name="connsiteY13" fmla="*/ 2802577 h 3610099"/>
              <a:gd name="connsiteX14" fmla="*/ 1282536 w 2018806"/>
              <a:gd name="connsiteY14" fmla="*/ 2030681 h 3610099"/>
              <a:gd name="connsiteX15" fmla="*/ 1258785 w 2018806"/>
              <a:gd name="connsiteY15" fmla="*/ 1579418 h 3610099"/>
              <a:gd name="connsiteX16" fmla="*/ 938151 w 2018806"/>
              <a:gd name="connsiteY16" fmla="*/ 1805049 h 3610099"/>
              <a:gd name="connsiteX17" fmla="*/ 356260 w 2018806"/>
              <a:gd name="connsiteY17" fmla="*/ 1662545 h 3610099"/>
              <a:gd name="connsiteX18" fmla="*/ 71252 w 2018806"/>
              <a:gd name="connsiteY18" fmla="*/ 1531917 h 3610099"/>
              <a:gd name="connsiteX19" fmla="*/ 0 w 2018806"/>
              <a:gd name="connsiteY19" fmla="*/ 1246909 h 3610099"/>
              <a:gd name="connsiteX20" fmla="*/ 237507 w 2018806"/>
              <a:gd name="connsiteY20" fmla="*/ 1235034 h 3610099"/>
              <a:gd name="connsiteX21" fmla="*/ 522515 w 2018806"/>
              <a:gd name="connsiteY21" fmla="*/ 1401288 h 3610099"/>
              <a:gd name="connsiteX22" fmla="*/ 950026 w 2018806"/>
              <a:gd name="connsiteY22" fmla="*/ 1543792 h 3610099"/>
              <a:gd name="connsiteX23" fmla="*/ 1235034 w 2018806"/>
              <a:gd name="connsiteY23" fmla="*/ 1223158 h 3610099"/>
              <a:gd name="connsiteX24" fmla="*/ 1258785 w 2018806"/>
              <a:gd name="connsiteY24" fmla="*/ 11875 h 3610099"/>
              <a:gd name="connsiteX0" fmla="*/ 1199408 w 2018806"/>
              <a:gd name="connsiteY0" fmla="*/ 0 h 3610099"/>
              <a:gd name="connsiteX1" fmla="*/ 1662546 w 2018806"/>
              <a:gd name="connsiteY1" fmla="*/ 59377 h 3610099"/>
              <a:gd name="connsiteX2" fmla="*/ 1650671 w 2018806"/>
              <a:gd name="connsiteY2" fmla="*/ 783771 h 3610099"/>
              <a:gd name="connsiteX3" fmla="*/ 1484416 w 2018806"/>
              <a:gd name="connsiteY3" fmla="*/ 1056904 h 3610099"/>
              <a:gd name="connsiteX4" fmla="*/ 1733798 w 2018806"/>
              <a:gd name="connsiteY4" fmla="*/ 1353787 h 3610099"/>
              <a:gd name="connsiteX5" fmla="*/ 2018806 w 2018806"/>
              <a:gd name="connsiteY5" fmla="*/ 1555668 h 3610099"/>
              <a:gd name="connsiteX6" fmla="*/ 1603169 w 2018806"/>
              <a:gd name="connsiteY6" fmla="*/ 1876301 h 3610099"/>
              <a:gd name="connsiteX7" fmla="*/ 1828800 w 2018806"/>
              <a:gd name="connsiteY7" fmla="*/ 2101932 h 3610099"/>
              <a:gd name="connsiteX8" fmla="*/ 1745673 w 2018806"/>
              <a:gd name="connsiteY8" fmla="*/ 2244436 h 3610099"/>
              <a:gd name="connsiteX9" fmla="*/ 1436915 w 2018806"/>
              <a:gd name="connsiteY9" fmla="*/ 2256312 h 3610099"/>
              <a:gd name="connsiteX10" fmla="*/ 1377538 w 2018806"/>
              <a:gd name="connsiteY10" fmla="*/ 2648197 h 3610099"/>
              <a:gd name="connsiteX11" fmla="*/ 1888177 w 2018806"/>
              <a:gd name="connsiteY11" fmla="*/ 3610099 h 3610099"/>
              <a:gd name="connsiteX12" fmla="*/ 1175657 w 2018806"/>
              <a:gd name="connsiteY12" fmla="*/ 3610098 h 3610099"/>
              <a:gd name="connsiteX13" fmla="*/ 843149 w 2018806"/>
              <a:gd name="connsiteY13" fmla="*/ 2802577 h 3610099"/>
              <a:gd name="connsiteX14" fmla="*/ 1282536 w 2018806"/>
              <a:gd name="connsiteY14" fmla="*/ 2030681 h 3610099"/>
              <a:gd name="connsiteX15" fmla="*/ 1258785 w 2018806"/>
              <a:gd name="connsiteY15" fmla="*/ 1579418 h 3610099"/>
              <a:gd name="connsiteX16" fmla="*/ 938151 w 2018806"/>
              <a:gd name="connsiteY16" fmla="*/ 1805049 h 3610099"/>
              <a:gd name="connsiteX17" fmla="*/ 356260 w 2018806"/>
              <a:gd name="connsiteY17" fmla="*/ 1662545 h 3610099"/>
              <a:gd name="connsiteX18" fmla="*/ 71252 w 2018806"/>
              <a:gd name="connsiteY18" fmla="*/ 1531917 h 3610099"/>
              <a:gd name="connsiteX19" fmla="*/ 0 w 2018806"/>
              <a:gd name="connsiteY19" fmla="*/ 1246909 h 3610099"/>
              <a:gd name="connsiteX20" fmla="*/ 237507 w 2018806"/>
              <a:gd name="connsiteY20" fmla="*/ 1235034 h 3610099"/>
              <a:gd name="connsiteX21" fmla="*/ 522515 w 2018806"/>
              <a:gd name="connsiteY21" fmla="*/ 1401288 h 3610099"/>
              <a:gd name="connsiteX22" fmla="*/ 950026 w 2018806"/>
              <a:gd name="connsiteY22" fmla="*/ 1543792 h 3610099"/>
              <a:gd name="connsiteX23" fmla="*/ 1235034 w 2018806"/>
              <a:gd name="connsiteY23" fmla="*/ 1223158 h 3610099"/>
              <a:gd name="connsiteX24" fmla="*/ 1258785 w 2018806"/>
              <a:gd name="connsiteY24" fmla="*/ 11875 h 3610099"/>
              <a:gd name="connsiteX0" fmla="*/ 1199408 w 2018806"/>
              <a:gd name="connsiteY0" fmla="*/ 0 h 3610099"/>
              <a:gd name="connsiteX1" fmla="*/ 1662546 w 2018806"/>
              <a:gd name="connsiteY1" fmla="*/ 59377 h 3610099"/>
              <a:gd name="connsiteX2" fmla="*/ 1650671 w 2018806"/>
              <a:gd name="connsiteY2" fmla="*/ 783771 h 3610099"/>
              <a:gd name="connsiteX3" fmla="*/ 1484416 w 2018806"/>
              <a:gd name="connsiteY3" fmla="*/ 1056904 h 3610099"/>
              <a:gd name="connsiteX4" fmla="*/ 1733798 w 2018806"/>
              <a:gd name="connsiteY4" fmla="*/ 1353787 h 3610099"/>
              <a:gd name="connsiteX5" fmla="*/ 2018806 w 2018806"/>
              <a:gd name="connsiteY5" fmla="*/ 1555668 h 3610099"/>
              <a:gd name="connsiteX6" fmla="*/ 1603169 w 2018806"/>
              <a:gd name="connsiteY6" fmla="*/ 1876301 h 3610099"/>
              <a:gd name="connsiteX7" fmla="*/ 1828800 w 2018806"/>
              <a:gd name="connsiteY7" fmla="*/ 2101932 h 3610099"/>
              <a:gd name="connsiteX8" fmla="*/ 1745673 w 2018806"/>
              <a:gd name="connsiteY8" fmla="*/ 2244436 h 3610099"/>
              <a:gd name="connsiteX9" fmla="*/ 1436915 w 2018806"/>
              <a:gd name="connsiteY9" fmla="*/ 2256312 h 3610099"/>
              <a:gd name="connsiteX10" fmla="*/ 1377538 w 2018806"/>
              <a:gd name="connsiteY10" fmla="*/ 2648197 h 3610099"/>
              <a:gd name="connsiteX11" fmla="*/ 1888177 w 2018806"/>
              <a:gd name="connsiteY11" fmla="*/ 3610099 h 3610099"/>
              <a:gd name="connsiteX12" fmla="*/ 1175657 w 2018806"/>
              <a:gd name="connsiteY12" fmla="*/ 3610098 h 3610099"/>
              <a:gd name="connsiteX13" fmla="*/ 843149 w 2018806"/>
              <a:gd name="connsiteY13" fmla="*/ 2802577 h 3610099"/>
              <a:gd name="connsiteX14" fmla="*/ 1282536 w 2018806"/>
              <a:gd name="connsiteY14" fmla="*/ 2030681 h 3610099"/>
              <a:gd name="connsiteX15" fmla="*/ 1258785 w 2018806"/>
              <a:gd name="connsiteY15" fmla="*/ 1579418 h 3610099"/>
              <a:gd name="connsiteX16" fmla="*/ 938151 w 2018806"/>
              <a:gd name="connsiteY16" fmla="*/ 1805049 h 3610099"/>
              <a:gd name="connsiteX17" fmla="*/ 356260 w 2018806"/>
              <a:gd name="connsiteY17" fmla="*/ 1662545 h 3610099"/>
              <a:gd name="connsiteX18" fmla="*/ 71252 w 2018806"/>
              <a:gd name="connsiteY18" fmla="*/ 1531917 h 3610099"/>
              <a:gd name="connsiteX19" fmla="*/ 0 w 2018806"/>
              <a:gd name="connsiteY19" fmla="*/ 1246909 h 3610099"/>
              <a:gd name="connsiteX20" fmla="*/ 237507 w 2018806"/>
              <a:gd name="connsiteY20" fmla="*/ 1235034 h 3610099"/>
              <a:gd name="connsiteX21" fmla="*/ 522515 w 2018806"/>
              <a:gd name="connsiteY21" fmla="*/ 1401288 h 3610099"/>
              <a:gd name="connsiteX22" fmla="*/ 950026 w 2018806"/>
              <a:gd name="connsiteY22" fmla="*/ 1543792 h 3610099"/>
              <a:gd name="connsiteX23" fmla="*/ 1235034 w 2018806"/>
              <a:gd name="connsiteY23" fmla="*/ 1223158 h 3610099"/>
              <a:gd name="connsiteX24" fmla="*/ 1258785 w 2018806"/>
              <a:gd name="connsiteY24" fmla="*/ 130628 h 3610099"/>
              <a:gd name="connsiteX0" fmla="*/ 1199408 w 2018806"/>
              <a:gd name="connsiteY0" fmla="*/ 1 h 3610100"/>
              <a:gd name="connsiteX1" fmla="*/ 1662546 w 2018806"/>
              <a:gd name="connsiteY1" fmla="*/ 59378 h 3610100"/>
              <a:gd name="connsiteX2" fmla="*/ 1650671 w 2018806"/>
              <a:gd name="connsiteY2" fmla="*/ 783772 h 3610100"/>
              <a:gd name="connsiteX3" fmla="*/ 1484416 w 2018806"/>
              <a:gd name="connsiteY3" fmla="*/ 1056905 h 3610100"/>
              <a:gd name="connsiteX4" fmla="*/ 1733798 w 2018806"/>
              <a:gd name="connsiteY4" fmla="*/ 1353788 h 3610100"/>
              <a:gd name="connsiteX5" fmla="*/ 2018806 w 2018806"/>
              <a:gd name="connsiteY5" fmla="*/ 1555669 h 3610100"/>
              <a:gd name="connsiteX6" fmla="*/ 1603169 w 2018806"/>
              <a:gd name="connsiteY6" fmla="*/ 1876302 h 3610100"/>
              <a:gd name="connsiteX7" fmla="*/ 1828800 w 2018806"/>
              <a:gd name="connsiteY7" fmla="*/ 2101933 h 3610100"/>
              <a:gd name="connsiteX8" fmla="*/ 1745673 w 2018806"/>
              <a:gd name="connsiteY8" fmla="*/ 2244437 h 3610100"/>
              <a:gd name="connsiteX9" fmla="*/ 1436915 w 2018806"/>
              <a:gd name="connsiteY9" fmla="*/ 2256313 h 3610100"/>
              <a:gd name="connsiteX10" fmla="*/ 1377538 w 2018806"/>
              <a:gd name="connsiteY10" fmla="*/ 2648198 h 3610100"/>
              <a:gd name="connsiteX11" fmla="*/ 1888177 w 2018806"/>
              <a:gd name="connsiteY11" fmla="*/ 3610100 h 3610100"/>
              <a:gd name="connsiteX12" fmla="*/ 1175657 w 2018806"/>
              <a:gd name="connsiteY12" fmla="*/ 3610099 h 3610100"/>
              <a:gd name="connsiteX13" fmla="*/ 843149 w 2018806"/>
              <a:gd name="connsiteY13" fmla="*/ 2802578 h 3610100"/>
              <a:gd name="connsiteX14" fmla="*/ 1282536 w 2018806"/>
              <a:gd name="connsiteY14" fmla="*/ 2030682 h 3610100"/>
              <a:gd name="connsiteX15" fmla="*/ 1258785 w 2018806"/>
              <a:gd name="connsiteY15" fmla="*/ 1579419 h 3610100"/>
              <a:gd name="connsiteX16" fmla="*/ 938151 w 2018806"/>
              <a:gd name="connsiteY16" fmla="*/ 1805050 h 3610100"/>
              <a:gd name="connsiteX17" fmla="*/ 356260 w 2018806"/>
              <a:gd name="connsiteY17" fmla="*/ 1662546 h 3610100"/>
              <a:gd name="connsiteX18" fmla="*/ 71252 w 2018806"/>
              <a:gd name="connsiteY18" fmla="*/ 1531918 h 3610100"/>
              <a:gd name="connsiteX19" fmla="*/ 0 w 2018806"/>
              <a:gd name="connsiteY19" fmla="*/ 1246910 h 3610100"/>
              <a:gd name="connsiteX20" fmla="*/ 237507 w 2018806"/>
              <a:gd name="connsiteY20" fmla="*/ 1235035 h 3610100"/>
              <a:gd name="connsiteX21" fmla="*/ 522515 w 2018806"/>
              <a:gd name="connsiteY21" fmla="*/ 1401289 h 3610100"/>
              <a:gd name="connsiteX22" fmla="*/ 950026 w 2018806"/>
              <a:gd name="connsiteY22" fmla="*/ 1543793 h 3610100"/>
              <a:gd name="connsiteX23" fmla="*/ 1235034 w 2018806"/>
              <a:gd name="connsiteY23" fmla="*/ 1223159 h 3610100"/>
              <a:gd name="connsiteX24" fmla="*/ 1211283 w 2018806"/>
              <a:gd name="connsiteY24" fmla="*/ 0 h 3610100"/>
              <a:gd name="connsiteX0" fmla="*/ 1199408 w 2018806"/>
              <a:gd name="connsiteY0" fmla="*/ 1 h 3610100"/>
              <a:gd name="connsiteX1" fmla="*/ 1662546 w 2018806"/>
              <a:gd name="connsiteY1" fmla="*/ 59378 h 3610100"/>
              <a:gd name="connsiteX2" fmla="*/ 1650671 w 2018806"/>
              <a:gd name="connsiteY2" fmla="*/ 783772 h 3610100"/>
              <a:gd name="connsiteX3" fmla="*/ 1484416 w 2018806"/>
              <a:gd name="connsiteY3" fmla="*/ 1056905 h 3610100"/>
              <a:gd name="connsiteX4" fmla="*/ 1733798 w 2018806"/>
              <a:gd name="connsiteY4" fmla="*/ 1353788 h 3610100"/>
              <a:gd name="connsiteX5" fmla="*/ 2018806 w 2018806"/>
              <a:gd name="connsiteY5" fmla="*/ 1555669 h 3610100"/>
              <a:gd name="connsiteX6" fmla="*/ 1603169 w 2018806"/>
              <a:gd name="connsiteY6" fmla="*/ 1876302 h 3610100"/>
              <a:gd name="connsiteX7" fmla="*/ 1828800 w 2018806"/>
              <a:gd name="connsiteY7" fmla="*/ 2101933 h 3610100"/>
              <a:gd name="connsiteX8" fmla="*/ 1745673 w 2018806"/>
              <a:gd name="connsiteY8" fmla="*/ 2244437 h 3610100"/>
              <a:gd name="connsiteX9" fmla="*/ 1436915 w 2018806"/>
              <a:gd name="connsiteY9" fmla="*/ 2256313 h 3610100"/>
              <a:gd name="connsiteX10" fmla="*/ 1377538 w 2018806"/>
              <a:gd name="connsiteY10" fmla="*/ 2648198 h 3610100"/>
              <a:gd name="connsiteX11" fmla="*/ 1888177 w 2018806"/>
              <a:gd name="connsiteY11" fmla="*/ 3610100 h 3610100"/>
              <a:gd name="connsiteX12" fmla="*/ 1175657 w 2018806"/>
              <a:gd name="connsiteY12" fmla="*/ 3610099 h 3610100"/>
              <a:gd name="connsiteX13" fmla="*/ 843149 w 2018806"/>
              <a:gd name="connsiteY13" fmla="*/ 2802578 h 3610100"/>
              <a:gd name="connsiteX14" fmla="*/ 1282536 w 2018806"/>
              <a:gd name="connsiteY14" fmla="*/ 2030682 h 3610100"/>
              <a:gd name="connsiteX15" fmla="*/ 1258785 w 2018806"/>
              <a:gd name="connsiteY15" fmla="*/ 1579419 h 3610100"/>
              <a:gd name="connsiteX16" fmla="*/ 938151 w 2018806"/>
              <a:gd name="connsiteY16" fmla="*/ 1805050 h 3610100"/>
              <a:gd name="connsiteX17" fmla="*/ 356260 w 2018806"/>
              <a:gd name="connsiteY17" fmla="*/ 1662546 h 3610100"/>
              <a:gd name="connsiteX18" fmla="*/ 71252 w 2018806"/>
              <a:gd name="connsiteY18" fmla="*/ 1531918 h 3610100"/>
              <a:gd name="connsiteX19" fmla="*/ 0 w 2018806"/>
              <a:gd name="connsiteY19" fmla="*/ 1246910 h 3610100"/>
              <a:gd name="connsiteX20" fmla="*/ 237507 w 2018806"/>
              <a:gd name="connsiteY20" fmla="*/ 1235035 h 3610100"/>
              <a:gd name="connsiteX21" fmla="*/ 522515 w 2018806"/>
              <a:gd name="connsiteY21" fmla="*/ 1401289 h 3610100"/>
              <a:gd name="connsiteX22" fmla="*/ 950026 w 2018806"/>
              <a:gd name="connsiteY22" fmla="*/ 1543793 h 3610100"/>
              <a:gd name="connsiteX23" fmla="*/ 1235034 w 2018806"/>
              <a:gd name="connsiteY23" fmla="*/ 1223159 h 3610100"/>
              <a:gd name="connsiteX24" fmla="*/ 1211283 w 2018806"/>
              <a:gd name="connsiteY24" fmla="*/ 0 h 3610100"/>
              <a:gd name="connsiteX0" fmla="*/ 1199408 w 2018806"/>
              <a:gd name="connsiteY0" fmla="*/ 1 h 3610100"/>
              <a:gd name="connsiteX1" fmla="*/ 1662546 w 2018806"/>
              <a:gd name="connsiteY1" fmla="*/ 59378 h 3610100"/>
              <a:gd name="connsiteX2" fmla="*/ 1650671 w 2018806"/>
              <a:gd name="connsiteY2" fmla="*/ 783772 h 3610100"/>
              <a:gd name="connsiteX3" fmla="*/ 1484416 w 2018806"/>
              <a:gd name="connsiteY3" fmla="*/ 1056905 h 3610100"/>
              <a:gd name="connsiteX4" fmla="*/ 1733798 w 2018806"/>
              <a:gd name="connsiteY4" fmla="*/ 1353788 h 3610100"/>
              <a:gd name="connsiteX5" fmla="*/ 2018806 w 2018806"/>
              <a:gd name="connsiteY5" fmla="*/ 1555669 h 3610100"/>
              <a:gd name="connsiteX6" fmla="*/ 1603169 w 2018806"/>
              <a:gd name="connsiteY6" fmla="*/ 1876302 h 3610100"/>
              <a:gd name="connsiteX7" fmla="*/ 1828800 w 2018806"/>
              <a:gd name="connsiteY7" fmla="*/ 2101933 h 3610100"/>
              <a:gd name="connsiteX8" fmla="*/ 1745673 w 2018806"/>
              <a:gd name="connsiteY8" fmla="*/ 2244437 h 3610100"/>
              <a:gd name="connsiteX9" fmla="*/ 1436915 w 2018806"/>
              <a:gd name="connsiteY9" fmla="*/ 2256313 h 3610100"/>
              <a:gd name="connsiteX10" fmla="*/ 1377538 w 2018806"/>
              <a:gd name="connsiteY10" fmla="*/ 2648198 h 3610100"/>
              <a:gd name="connsiteX11" fmla="*/ 1888177 w 2018806"/>
              <a:gd name="connsiteY11" fmla="*/ 3610100 h 3610100"/>
              <a:gd name="connsiteX12" fmla="*/ 1175657 w 2018806"/>
              <a:gd name="connsiteY12" fmla="*/ 3610099 h 3610100"/>
              <a:gd name="connsiteX13" fmla="*/ 843149 w 2018806"/>
              <a:gd name="connsiteY13" fmla="*/ 2802578 h 3610100"/>
              <a:gd name="connsiteX14" fmla="*/ 1282536 w 2018806"/>
              <a:gd name="connsiteY14" fmla="*/ 2030682 h 3610100"/>
              <a:gd name="connsiteX15" fmla="*/ 1258785 w 2018806"/>
              <a:gd name="connsiteY15" fmla="*/ 1579419 h 3610100"/>
              <a:gd name="connsiteX16" fmla="*/ 938151 w 2018806"/>
              <a:gd name="connsiteY16" fmla="*/ 1805050 h 3610100"/>
              <a:gd name="connsiteX17" fmla="*/ 356260 w 2018806"/>
              <a:gd name="connsiteY17" fmla="*/ 1662546 h 3610100"/>
              <a:gd name="connsiteX18" fmla="*/ 71252 w 2018806"/>
              <a:gd name="connsiteY18" fmla="*/ 1531918 h 3610100"/>
              <a:gd name="connsiteX19" fmla="*/ 0 w 2018806"/>
              <a:gd name="connsiteY19" fmla="*/ 1246910 h 3610100"/>
              <a:gd name="connsiteX20" fmla="*/ 237507 w 2018806"/>
              <a:gd name="connsiteY20" fmla="*/ 1235035 h 3610100"/>
              <a:gd name="connsiteX21" fmla="*/ 522515 w 2018806"/>
              <a:gd name="connsiteY21" fmla="*/ 1401289 h 3610100"/>
              <a:gd name="connsiteX22" fmla="*/ 950026 w 2018806"/>
              <a:gd name="connsiteY22" fmla="*/ 1543793 h 3610100"/>
              <a:gd name="connsiteX23" fmla="*/ 1235034 w 2018806"/>
              <a:gd name="connsiteY23" fmla="*/ 570016 h 3610100"/>
              <a:gd name="connsiteX24" fmla="*/ 1211283 w 2018806"/>
              <a:gd name="connsiteY24" fmla="*/ 0 h 3610100"/>
              <a:gd name="connsiteX0" fmla="*/ 1199408 w 2018806"/>
              <a:gd name="connsiteY0" fmla="*/ 1 h 3610100"/>
              <a:gd name="connsiteX1" fmla="*/ 1662546 w 2018806"/>
              <a:gd name="connsiteY1" fmla="*/ 59378 h 3610100"/>
              <a:gd name="connsiteX2" fmla="*/ 1650671 w 2018806"/>
              <a:gd name="connsiteY2" fmla="*/ 783772 h 3610100"/>
              <a:gd name="connsiteX3" fmla="*/ 1484416 w 2018806"/>
              <a:gd name="connsiteY3" fmla="*/ 1056905 h 3610100"/>
              <a:gd name="connsiteX4" fmla="*/ 1733798 w 2018806"/>
              <a:gd name="connsiteY4" fmla="*/ 1353788 h 3610100"/>
              <a:gd name="connsiteX5" fmla="*/ 2018806 w 2018806"/>
              <a:gd name="connsiteY5" fmla="*/ 1555669 h 3610100"/>
              <a:gd name="connsiteX6" fmla="*/ 1603169 w 2018806"/>
              <a:gd name="connsiteY6" fmla="*/ 1876302 h 3610100"/>
              <a:gd name="connsiteX7" fmla="*/ 1828800 w 2018806"/>
              <a:gd name="connsiteY7" fmla="*/ 2101933 h 3610100"/>
              <a:gd name="connsiteX8" fmla="*/ 1745673 w 2018806"/>
              <a:gd name="connsiteY8" fmla="*/ 2244437 h 3610100"/>
              <a:gd name="connsiteX9" fmla="*/ 1436915 w 2018806"/>
              <a:gd name="connsiteY9" fmla="*/ 2256313 h 3610100"/>
              <a:gd name="connsiteX10" fmla="*/ 1377538 w 2018806"/>
              <a:gd name="connsiteY10" fmla="*/ 2648198 h 3610100"/>
              <a:gd name="connsiteX11" fmla="*/ 1888177 w 2018806"/>
              <a:gd name="connsiteY11" fmla="*/ 3610100 h 3610100"/>
              <a:gd name="connsiteX12" fmla="*/ 1175657 w 2018806"/>
              <a:gd name="connsiteY12" fmla="*/ 3610099 h 3610100"/>
              <a:gd name="connsiteX13" fmla="*/ 843149 w 2018806"/>
              <a:gd name="connsiteY13" fmla="*/ 2802578 h 3610100"/>
              <a:gd name="connsiteX14" fmla="*/ 1282536 w 2018806"/>
              <a:gd name="connsiteY14" fmla="*/ 2030682 h 3610100"/>
              <a:gd name="connsiteX15" fmla="*/ 1258785 w 2018806"/>
              <a:gd name="connsiteY15" fmla="*/ 1579419 h 3610100"/>
              <a:gd name="connsiteX16" fmla="*/ 938151 w 2018806"/>
              <a:gd name="connsiteY16" fmla="*/ 1805050 h 3610100"/>
              <a:gd name="connsiteX17" fmla="*/ 356260 w 2018806"/>
              <a:gd name="connsiteY17" fmla="*/ 1662546 h 3610100"/>
              <a:gd name="connsiteX18" fmla="*/ 71252 w 2018806"/>
              <a:gd name="connsiteY18" fmla="*/ 1531918 h 3610100"/>
              <a:gd name="connsiteX19" fmla="*/ 0 w 2018806"/>
              <a:gd name="connsiteY19" fmla="*/ 1246910 h 3610100"/>
              <a:gd name="connsiteX20" fmla="*/ 237507 w 2018806"/>
              <a:gd name="connsiteY20" fmla="*/ 1235035 h 3610100"/>
              <a:gd name="connsiteX21" fmla="*/ 522515 w 2018806"/>
              <a:gd name="connsiteY21" fmla="*/ 1401289 h 3610100"/>
              <a:gd name="connsiteX22" fmla="*/ 950026 w 2018806"/>
              <a:gd name="connsiteY22" fmla="*/ 1543793 h 3610100"/>
              <a:gd name="connsiteX23" fmla="*/ 1235034 w 2018806"/>
              <a:gd name="connsiteY23" fmla="*/ 570016 h 3610100"/>
              <a:gd name="connsiteX24" fmla="*/ 1211283 w 2018806"/>
              <a:gd name="connsiteY24" fmla="*/ 0 h 3610100"/>
              <a:gd name="connsiteX0" fmla="*/ 1199408 w 2018806"/>
              <a:gd name="connsiteY0" fmla="*/ 0 h 3610099"/>
              <a:gd name="connsiteX1" fmla="*/ 1662546 w 2018806"/>
              <a:gd name="connsiteY1" fmla="*/ 59377 h 3610099"/>
              <a:gd name="connsiteX2" fmla="*/ 1650671 w 2018806"/>
              <a:gd name="connsiteY2" fmla="*/ 783771 h 3610099"/>
              <a:gd name="connsiteX3" fmla="*/ 1484416 w 2018806"/>
              <a:gd name="connsiteY3" fmla="*/ 1056904 h 3610099"/>
              <a:gd name="connsiteX4" fmla="*/ 1733798 w 2018806"/>
              <a:gd name="connsiteY4" fmla="*/ 1353787 h 3610099"/>
              <a:gd name="connsiteX5" fmla="*/ 2018806 w 2018806"/>
              <a:gd name="connsiteY5" fmla="*/ 1555668 h 3610099"/>
              <a:gd name="connsiteX6" fmla="*/ 1603169 w 2018806"/>
              <a:gd name="connsiteY6" fmla="*/ 1876301 h 3610099"/>
              <a:gd name="connsiteX7" fmla="*/ 1828800 w 2018806"/>
              <a:gd name="connsiteY7" fmla="*/ 2101932 h 3610099"/>
              <a:gd name="connsiteX8" fmla="*/ 1745673 w 2018806"/>
              <a:gd name="connsiteY8" fmla="*/ 2244436 h 3610099"/>
              <a:gd name="connsiteX9" fmla="*/ 1436915 w 2018806"/>
              <a:gd name="connsiteY9" fmla="*/ 2256312 h 3610099"/>
              <a:gd name="connsiteX10" fmla="*/ 1377538 w 2018806"/>
              <a:gd name="connsiteY10" fmla="*/ 2648197 h 3610099"/>
              <a:gd name="connsiteX11" fmla="*/ 1888177 w 2018806"/>
              <a:gd name="connsiteY11" fmla="*/ 3610099 h 3610099"/>
              <a:gd name="connsiteX12" fmla="*/ 1175657 w 2018806"/>
              <a:gd name="connsiteY12" fmla="*/ 3610098 h 3610099"/>
              <a:gd name="connsiteX13" fmla="*/ 843149 w 2018806"/>
              <a:gd name="connsiteY13" fmla="*/ 2802577 h 3610099"/>
              <a:gd name="connsiteX14" fmla="*/ 1282536 w 2018806"/>
              <a:gd name="connsiteY14" fmla="*/ 2030681 h 3610099"/>
              <a:gd name="connsiteX15" fmla="*/ 1258785 w 2018806"/>
              <a:gd name="connsiteY15" fmla="*/ 1579418 h 3610099"/>
              <a:gd name="connsiteX16" fmla="*/ 938151 w 2018806"/>
              <a:gd name="connsiteY16" fmla="*/ 1805049 h 3610099"/>
              <a:gd name="connsiteX17" fmla="*/ 356260 w 2018806"/>
              <a:gd name="connsiteY17" fmla="*/ 1662545 h 3610099"/>
              <a:gd name="connsiteX18" fmla="*/ 71252 w 2018806"/>
              <a:gd name="connsiteY18" fmla="*/ 1531917 h 3610099"/>
              <a:gd name="connsiteX19" fmla="*/ 0 w 2018806"/>
              <a:gd name="connsiteY19" fmla="*/ 1246909 h 3610099"/>
              <a:gd name="connsiteX20" fmla="*/ 237507 w 2018806"/>
              <a:gd name="connsiteY20" fmla="*/ 1235034 h 3610099"/>
              <a:gd name="connsiteX21" fmla="*/ 522515 w 2018806"/>
              <a:gd name="connsiteY21" fmla="*/ 1401288 h 3610099"/>
              <a:gd name="connsiteX22" fmla="*/ 950026 w 2018806"/>
              <a:gd name="connsiteY22" fmla="*/ 1543792 h 3610099"/>
              <a:gd name="connsiteX23" fmla="*/ 1235034 w 2018806"/>
              <a:gd name="connsiteY23" fmla="*/ 570015 h 3610099"/>
              <a:gd name="connsiteX24" fmla="*/ 1177945 w 2018806"/>
              <a:gd name="connsiteY24" fmla="*/ 114299 h 3610099"/>
              <a:gd name="connsiteX0" fmla="*/ 1199408 w 2018806"/>
              <a:gd name="connsiteY0" fmla="*/ 0 h 3610099"/>
              <a:gd name="connsiteX1" fmla="*/ 1172194 w 2018806"/>
              <a:gd name="connsiteY1" fmla="*/ 109538 h 3610099"/>
              <a:gd name="connsiteX2" fmla="*/ 1662546 w 2018806"/>
              <a:gd name="connsiteY2" fmla="*/ 59377 h 3610099"/>
              <a:gd name="connsiteX3" fmla="*/ 1650671 w 2018806"/>
              <a:gd name="connsiteY3" fmla="*/ 783771 h 3610099"/>
              <a:gd name="connsiteX4" fmla="*/ 1484416 w 2018806"/>
              <a:gd name="connsiteY4" fmla="*/ 1056904 h 3610099"/>
              <a:gd name="connsiteX5" fmla="*/ 1733798 w 2018806"/>
              <a:gd name="connsiteY5" fmla="*/ 1353787 h 3610099"/>
              <a:gd name="connsiteX6" fmla="*/ 2018806 w 2018806"/>
              <a:gd name="connsiteY6" fmla="*/ 1555668 h 3610099"/>
              <a:gd name="connsiteX7" fmla="*/ 1603169 w 2018806"/>
              <a:gd name="connsiteY7" fmla="*/ 1876301 h 3610099"/>
              <a:gd name="connsiteX8" fmla="*/ 1828800 w 2018806"/>
              <a:gd name="connsiteY8" fmla="*/ 2101932 h 3610099"/>
              <a:gd name="connsiteX9" fmla="*/ 1745673 w 2018806"/>
              <a:gd name="connsiteY9" fmla="*/ 2244436 h 3610099"/>
              <a:gd name="connsiteX10" fmla="*/ 1436915 w 2018806"/>
              <a:gd name="connsiteY10" fmla="*/ 2256312 h 3610099"/>
              <a:gd name="connsiteX11" fmla="*/ 1377538 w 2018806"/>
              <a:gd name="connsiteY11" fmla="*/ 2648197 h 3610099"/>
              <a:gd name="connsiteX12" fmla="*/ 1888177 w 2018806"/>
              <a:gd name="connsiteY12" fmla="*/ 3610099 h 3610099"/>
              <a:gd name="connsiteX13" fmla="*/ 1175657 w 2018806"/>
              <a:gd name="connsiteY13" fmla="*/ 3610098 h 3610099"/>
              <a:gd name="connsiteX14" fmla="*/ 843149 w 2018806"/>
              <a:gd name="connsiteY14" fmla="*/ 2802577 h 3610099"/>
              <a:gd name="connsiteX15" fmla="*/ 1282536 w 2018806"/>
              <a:gd name="connsiteY15" fmla="*/ 2030681 h 3610099"/>
              <a:gd name="connsiteX16" fmla="*/ 1258785 w 2018806"/>
              <a:gd name="connsiteY16" fmla="*/ 1579418 h 3610099"/>
              <a:gd name="connsiteX17" fmla="*/ 938151 w 2018806"/>
              <a:gd name="connsiteY17" fmla="*/ 1805049 h 3610099"/>
              <a:gd name="connsiteX18" fmla="*/ 356260 w 2018806"/>
              <a:gd name="connsiteY18" fmla="*/ 1662545 h 3610099"/>
              <a:gd name="connsiteX19" fmla="*/ 71252 w 2018806"/>
              <a:gd name="connsiteY19" fmla="*/ 1531917 h 3610099"/>
              <a:gd name="connsiteX20" fmla="*/ 0 w 2018806"/>
              <a:gd name="connsiteY20" fmla="*/ 1246909 h 3610099"/>
              <a:gd name="connsiteX21" fmla="*/ 237507 w 2018806"/>
              <a:gd name="connsiteY21" fmla="*/ 1235034 h 3610099"/>
              <a:gd name="connsiteX22" fmla="*/ 522515 w 2018806"/>
              <a:gd name="connsiteY22" fmla="*/ 1401288 h 3610099"/>
              <a:gd name="connsiteX23" fmla="*/ 950026 w 2018806"/>
              <a:gd name="connsiteY23" fmla="*/ 1543792 h 3610099"/>
              <a:gd name="connsiteX24" fmla="*/ 1235034 w 2018806"/>
              <a:gd name="connsiteY24" fmla="*/ 570015 h 3610099"/>
              <a:gd name="connsiteX25" fmla="*/ 1177945 w 2018806"/>
              <a:gd name="connsiteY25" fmla="*/ 114299 h 3610099"/>
              <a:gd name="connsiteX0" fmla="*/ 1199408 w 2018806"/>
              <a:gd name="connsiteY0" fmla="*/ 0 h 3610099"/>
              <a:gd name="connsiteX1" fmla="*/ 1172194 w 2018806"/>
              <a:gd name="connsiteY1" fmla="*/ 109538 h 3610099"/>
              <a:gd name="connsiteX2" fmla="*/ 1662546 w 2018806"/>
              <a:gd name="connsiteY2" fmla="*/ 59377 h 3610099"/>
              <a:gd name="connsiteX3" fmla="*/ 1650671 w 2018806"/>
              <a:gd name="connsiteY3" fmla="*/ 783771 h 3610099"/>
              <a:gd name="connsiteX4" fmla="*/ 1484416 w 2018806"/>
              <a:gd name="connsiteY4" fmla="*/ 1056904 h 3610099"/>
              <a:gd name="connsiteX5" fmla="*/ 1733798 w 2018806"/>
              <a:gd name="connsiteY5" fmla="*/ 1353787 h 3610099"/>
              <a:gd name="connsiteX6" fmla="*/ 2018806 w 2018806"/>
              <a:gd name="connsiteY6" fmla="*/ 1555668 h 3610099"/>
              <a:gd name="connsiteX7" fmla="*/ 1603169 w 2018806"/>
              <a:gd name="connsiteY7" fmla="*/ 1876301 h 3610099"/>
              <a:gd name="connsiteX8" fmla="*/ 1828800 w 2018806"/>
              <a:gd name="connsiteY8" fmla="*/ 2101932 h 3610099"/>
              <a:gd name="connsiteX9" fmla="*/ 1745673 w 2018806"/>
              <a:gd name="connsiteY9" fmla="*/ 2244436 h 3610099"/>
              <a:gd name="connsiteX10" fmla="*/ 1436915 w 2018806"/>
              <a:gd name="connsiteY10" fmla="*/ 2256312 h 3610099"/>
              <a:gd name="connsiteX11" fmla="*/ 1377538 w 2018806"/>
              <a:gd name="connsiteY11" fmla="*/ 2648197 h 3610099"/>
              <a:gd name="connsiteX12" fmla="*/ 1888177 w 2018806"/>
              <a:gd name="connsiteY12" fmla="*/ 3610099 h 3610099"/>
              <a:gd name="connsiteX13" fmla="*/ 1175657 w 2018806"/>
              <a:gd name="connsiteY13" fmla="*/ 3610098 h 3610099"/>
              <a:gd name="connsiteX14" fmla="*/ 843149 w 2018806"/>
              <a:gd name="connsiteY14" fmla="*/ 2802577 h 3610099"/>
              <a:gd name="connsiteX15" fmla="*/ 1282536 w 2018806"/>
              <a:gd name="connsiteY15" fmla="*/ 2030681 h 3610099"/>
              <a:gd name="connsiteX16" fmla="*/ 1258785 w 2018806"/>
              <a:gd name="connsiteY16" fmla="*/ 1579418 h 3610099"/>
              <a:gd name="connsiteX17" fmla="*/ 938151 w 2018806"/>
              <a:gd name="connsiteY17" fmla="*/ 1805049 h 3610099"/>
              <a:gd name="connsiteX18" fmla="*/ 356260 w 2018806"/>
              <a:gd name="connsiteY18" fmla="*/ 1662545 h 3610099"/>
              <a:gd name="connsiteX19" fmla="*/ 71252 w 2018806"/>
              <a:gd name="connsiteY19" fmla="*/ 1531917 h 3610099"/>
              <a:gd name="connsiteX20" fmla="*/ 0 w 2018806"/>
              <a:gd name="connsiteY20" fmla="*/ 1246909 h 3610099"/>
              <a:gd name="connsiteX21" fmla="*/ 237507 w 2018806"/>
              <a:gd name="connsiteY21" fmla="*/ 1235034 h 3610099"/>
              <a:gd name="connsiteX22" fmla="*/ 522515 w 2018806"/>
              <a:gd name="connsiteY22" fmla="*/ 1401288 h 3610099"/>
              <a:gd name="connsiteX23" fmla="*/ 950026 w 2018806"/>
              <a:gd name="connsiteY23" fmla="*/ 1543792 h 3610099"/>
              <a:gd name="connsiteX24" fmla="*/ 1187409 w 2018806"/>
              <a:gd name="connsiteY24" fmla="*/ 593828 h 3610099"/>
              <a:gd name="connsiteX25" fmla="*/ 1177945 w 2018806"/>
              <a:gd name="connsiteY25" fmla="*/ 114299 h 3610099"/>
              <a:gd name="connsiteX0" fmla="*/ 1199408 w 2018806"/>
              <a:gd name="connsiteY0" fmla="*/ 0 h 3610099"/>
              <a:gd name="connsiteX1" fmla="*/ 1172194 w 2018806"/>
              <a:gd name="connsiteY1" fmla="*/ 109538 h 3610099"/>
              <a:gd name="connsiteX2" fmla="*/ 1662546 w 2018806"/>
              <a:gd name="connsiteY2" fmla="*/ 59377 h 3610099"/>
              <a:gd name="connsiteX3" fmla="*/ 1650671 w 2018806"/>
              <a:gd name="connsiteY3" fmla="*/ 783771 h 3610099"/>
              <a:gd name="connsiteX4" fmla="*/ 1484416 w 2018806"/>
              <a:gd name="connsiteY4" fmla="*/ 1056904 h 3610099"/>
              <a:gd name="connsiteX5" fmla="*/ 1733798 w 2018806"/>
              <a:gd name="connsiteY5" fmla="*/ 1353787 h 3610099"/>
              <a:gd name="connsiteX6" fmla="*/ 2018806 w 2018806"/>
              <a:gd name="connsiteY6" fmla="*/ 1555668 h 3610099"/>
              <a:gd name="connsiteX7" fmla="*/ 1603169 w 2018806"/>
              <a:gd name="connsiteY7" fmla="*/ 1876301 h 3610099"/>
              <a:gd name="connsiteX8" fmla="*/ 1828800 w 2018806"/>
              <a:gd name="connsiteY8" fmla="*/ 2101932 h 3610099"/>
              <a:gd name="connsiteX9" fmla="*/ 1745673 w 2018806"/>
              <a:gd name="connsiteY9" fmla="*/ 2244436 h 3610099"/>
              <a:gd name="connsiteX10" fmla="*/ 1436915 w 2018806"/>
              <a:gd name="connsiteY10" fmla="*/ 2256312 h 3610099"/>
              <a:gd name="connsiteX11" fmla="*/ 1377538 w 2018806"/>
              <a:gd name="connsiteY11" fmla="*/ 2648197 h 3610099"/>
              <a:gd name="connsiteX12" fmla="*/ 1888177 w 2018806"/>
              <a:gd name="connsiteY12" fmla="*/ 3610099 h 3610099"/>
              <a:gd name="connsiteX13" fmla="*/ 1175657 w 2018806"/>
              <a:gd name="connsiteY13" fmla="*/ 3610098 h 3610099"/>
              <a:gd name="connsiteX14" fmla="*/ 843149 w 2018806"/>
              <a:gd name="connsiteY14" fmla="*/ 2802577 h 3610099"/>
              <a:gd name="connsiteX15" fmla="*/ 1282536 w 2018806"/>
              <a:gd name="connsiteY15" fmla="*/ 2030681 h 3610099"/>
              <a:gd name="connsiteX16" fmla="*/ 1258785 w 2018806"/>
              <a:gd name="connsiteY16" fmla="*/ 1579418 h 3610099"/>
              <a:gd name="connsiteX17" fmla="*/ 938151 w 2018806"/>
              <a:gd name="connsiteY17" fmla="*/ 1805049 h 3610099"/>
              <a:gd name="connsiteX18" fmla="*/ 356260 w 2018806"/>
              <a:gd name="connsiteY18" fmla="*/ 1662545 h 3610099"/>
              <a:gd name="connsiteX19" fmla="*/ 71252 w 2018806"/>
              <a:gd name="connsiteY19" fmla="*/ 1531917 h 3610099"/>
              <a:gd name="connsiteX20" fmla="*/ 0 w 2018806"/>
              <a:gd name="connsiteY20" fmla="*/ 1246909 h 3610099"/>
              <a:gd name="connsiteX21" fmla="*/ 237507 w 2018806"/>
              <a:gd name="connsiteY21" fmla="*/ 1235034 h 3610099"/>
              <a:gd name="connsiteX22" fmla="*/ 522515 w 2018806"/>
              <a:gd name="connsiteY22" fmla="*/ 1401288 h 3610099"/>
              <a:gd name="connsiteX23" fmla="*/ 950026 w 2018806"/>
              <a:gd name="connsiteY23" fmla="*/ 1543792 h 3610099"/>
              <a:gd name="connsiteX24" fmla="*/ 1187409 w 2018806"/>
              <a:gd name="connsiteY24" fmla="*/ 593828 h 3610099"/>
              <a:gd name="connsiteX25" fmla="*/ 1229344 w 2018806"/>
              <a:gd name="connsiteY25" fmla="*/ 414338 h 3610099"/>
              <a:gd name="connsiteX26" fmla="*/ 1177945 w 2018806"/>
              <a:gd name="connsiteY26" fmla="*/ 114299 h 3610099"/>
              <a:gd name="connsiteX0" fmla="*/ 1199408 w 2018806"/>
              <a:gd name="connsiteY0" fmla="*/ 0 h 3610099"/>
              <a:gd name="connsiteX1" fmla="*/ 1172194 w 2018806"/>
              <a:gd name="connsiteY1" fmla="*/ 109538 h 3610099"/>
              <a:gd name="connsiteX2" fmla="*/ 1662546 w 2018806"/>
              <a:gd name="connsiteY2" fmla="*/ 59377 h 3610099"/>
              <a:gd name="connsiteX3" fmla="*/ 1650671 w 2018806"/>
              <a:gd name="connsiteY3" fmla="*/ 783771 h 3610099"/>
              <a:gd name="connsiteX4" fmla="*/ 1484416 w 2018806"/>
              <a:gd name="connsiteY4" fmla="*/ 1056904 h 3610099"/>
              <a:gd name="connsiteX5" fmla="*/ 1733798 w 2018806"/>
              <a:gd name="connsiteY5" fmla="*/ 1353787 h 3610099"/>
              <a:gd name="connsiteX6" fmla="*/ 2018806 w 2018806"/>
              <a:gd name="connsiteY6" fmla="*/ 1555668 h 3610099"/>
              <a:gd name="connsiteX7" fmla="*/ 1603169 w 2018806"/>
              <a:gd name="connsiteY7" fmla="*/ 1876301 h 3610099"/>
              <a:gd name="connsiteX8" fmla="*/ 1828800 w 2018806"/>
              <a:gd name="connsiteY8" fmla="*/ 2101932 h 3610099"/>
              <a:gd name="connsiteX9" fmla="*/ 1745673 w 2018806"/>
              <a:gd name="connsiteY9" fmla="*/ 2244436 h 3610099"/>
              <a:gd name="connsiteX10" fmla="*/ 1436915 w 2018806"/>
              <a:gd name="connsiteY10" fmla="*/ 2256312 h 3610099"/>
              <a:gd name="connsiteX11" fmla="*/ 1377538 w 2018806"/>
              <a:gd name="connsiteY11" fmla="*/ 2648197 h 3610099"/>
              <a:gd name="connsiteX12" fmla="*/ 1888177 w 2018806"/>
              <a:gd name="connsiteY12" fmla="*/ 3610099 h 3610099"/>
              <a:gd name="connsiteX13" fmla="*/ 1175657 w 2018806"/>
              <a:gd name="connsiteY13" fmla="*/ 3610098 h 3610099"/>
              <a:gd name="connsiteX14" fmla="*/ 843149 w 2018806"/>
              <a:gd name="connsiteY14" fmla="*/ 2802577 h 3610099"/>
              <a:gd name="connsiteX15" fmla="*/ 1282536 w 2018806"/>
              <a:gd name="connsiteY15" fmla="*/ 2030681 h 3610099"/>
              <a:gd name="connsiteX16" fmla="*/ 1258785 w 2018806"/>
              <a:gd name="connsiteY16" fmla="*/ 1579418 h 3610099"/>
              <a:gd name="connsiteX17" fmla="*/ 938151 w 2018806"/>
              <a:gd name="connsiteY17" fmla="*/ 1805049 h 3610099"/>
              <a:gd name="connsiteX18" fmla="*/ 356260 w 2018806"/>
              <a:gd name="connsiteY18" fmla="*/ 1662545 h 3610099"/>
              <a:gd name="connsiteX19" fmla="*/ 71252 w 2018806"/>
              <a:gd name="connsiteY19" fmla="*/ 1531917 h 3610099"/>
              <a:gd name="connsiteX20" fmla="*/ 0 w 2018806"/>
              <a:gd name="connsiteY20" fmla="*/ 1246909 h 3610099"/>
              <a:gd name="connsiteX21" fmla="*/ 237507 w 2018806"/>
              <a:gd name="connsiteY21" fmla="*/ 1235034 h 3610099"/>
              <a:gd name="connsiteX22" fmla="*/ 522515 w 2018806"/>
              <a:gd name="connsiteY22" fmla="*/ 1401288 h 3610099"/>
              <a:gd name="connsiteX23" fmla="*/ 950026 w 2018806"/>
              <a:gd name="connsiteY23" fmla="*/ 1543792 h 3610099"/>
              <a:gd name="connsiteX24" fmla="*/ 1187409 w 2018806"/>
              <a:gd name="connsiteY24" fmla="*/ 593828 h 3610099"/>
              <a:gd name="connsiteX25" fmla="*/ 1253157 w 2018806"/>
              <a:gd name="connsiteY25" fmla="*/ 414338 h 3610099"/>
              <a:gd name="connsiteX26" fmla="*/ 1177945 w 2018806"/>
              <a:gd name="connsiteY26" fmla="*/ 114299 h 3610099"/>
              <a:gd name="connsiteX0" fmla="*/ 1199408 w 2018806"/>
              <a:gd name="connsiteY0" fmla="*/ 0 h 3610099"/>
              <a:gd name="connsiteX1" fmla="*/ 1172194 w 2018806"/>
              <a:gd name="connsiteY1" fmla="*/ 109538 h 3610099"/>
              <a:gd name="connsiteX2" fmla="*/ 1662546 w 2018806"/>
              <a:gd name="connsiteY2" fmla="*/ 59377 h 3610099"/>
              <a:gd name="connsiteX3" fmla="*/ 1650671 w 2018806"/>
              <a:gd name="connsiteY3" fmla="*/ 783771 h 3610099"/>
              <a:gd name="connsiteX4" fmla="*/ 1484416 w 2018806"/>
              <a:gd name="connsiteY4" fmla="*/ 1056904 h 3610099"/>
              <a:gd name="connsiteX5" fmla="*/ 1733798 w 2018806"/>
              <a:gd name="connsiteY5" fmla="*/ 1353787 h 3610099"/>
              <a:gd name="connsiteX6" fmla="*/ 2018806 w 2018806"/>
              <a:gd name="connsiteY6" fmla="*/ 1555668 h 3610099"/>
              <a:gd name="connsiteX7" fmla="*/ 1603169 w 2018806"/>
              <a:gd name="connsiteY7" fmla="*/ 1876301 h 3610099"/>
              <a:gd name="connsiteX8" fmla="*/ 1828800 w 2018806"/>
              <a:gd name="connsiteY8" fmla="*/ 2101932 h 3610099"/>
              <a:gd name="connsiteX9" fmla="*/ 1745673 w 2018806"/>
              <a:gd name="connsiteY9" fmla="*/ 2244436 h 3610099"/>
              <a:gd name="connsiteX10" fmla="*/ 1436915 w 2018806"/>
              <a:gd name="connsiteY10" fmla="*/ 2256312 h 3610099"/>
              <a:gd name="connsiteX11" fmla="*/ 1377538 w 2018806"/>
              <a:gd name="connsiteY11" fmla="*/ 2648197 h 3610099"/>
              <a:gd name="connsiteX12" fmla="*/ 1888177 w 2018806"/>
              <a:gd name="connsiteY12" fmla="*/ 3610099 h 3610099"/>
              <a:gd name="connsiteX13" fmla="*/ 1175657 w 2018806"/>
              <a:gd name="connsiteY13" fmla="*/ 3610098 h 3610099"/>
              <a:gd name="connsiteX14" fmla="*/ 843149 w 2018806"/>
              <a:gd name="connsiteY14" fmla="*/ 2802577 h 3610099"/>
              <a:gd name="connsiteX15" fmla="*/ 1282536 w 2018806"/>
              <a:gd name="connsiteY15" fmla="*/ 2030681 h 3610099"/>
              <a:gd name="connsiteX16" fmla="*/ 1258785 w 2018806"/>
              <a:gd name="connsiteY16" fmla="*/ 1579418 h 3610099"/>
              <a:gd name="connsiteX17" fmla="*/ 938151 w 2018806"/>
              <a:gd name="connsiteY17" fmla="*/ 1805049 h 3610099"/>
              <a:gd name="connsiteX18" fmla="*/ 356260 w 2018806"/>
              <a:gd name="connsiteY18" fmla="*/ 1662545 h 3610099"/>
              <a:gd name="connsiteX19" fmla="*/ 71252 w 2018806"/>
              <a:gd name="connsiteY19" fmla="*/ 1531917 h 3610099"/>
              <a:gd name="connsiteX20" fmla="*/ 0 w 2018806"/>
              <a:gd name="connsiteY20" fmla="*/ 1246909 h 3610099"/>
              <a:gd name="connsiteX21" fmla="*/ 237507 w 2018806"/>
              <a:gd name="connsiteY21" fmla="*/ 1235034 h 3610099"/>
              <a:gd name="connsiteX22" fmla="*/ 522515 w 2018806"/>
              <a:gd name="connsiteY22" fmla="*/ 1401288 h 3610099"/>
              <a:gd name="connsiteX23" fmla="*/ 950026 w 2018806"/>
              <a:gd name="connsiteY23" fmla="*/ 1543792 h 3610099"/>
              <a:gd name="connsiteX24" fmla="*/ 1187409 w 2018806"/>
              <a:gd name="connsiteY24" fmla="*/ 593828 h 3610099"/>
              <a:gd name="connsiteX25" fmla="*/ 1253157 w 2018806"/>
              <a:gd name="connsiteY25" fmla="*/ 414338 h 3610099"/>
              <a:gd name="connsiteX26" fmla="*/ 1154132 w 2018806"/>
              <a:gd name="connsiteY26" fmla="*/ 152399 h 3610099"/>
              <a:gd name="connsiteX0" fmla="*/ 1199408 w 2018806"/>
              <a:gd name="connsiteY0" fmla="*/ 0 h 3610099"/>
              <a:gd name="connsiteX1" fmla="*/ 1157907 w 2018806"/>
              <a:gd name="connsiteY1" fmla="*/ 147638 h 3610099"/>
              <a:gd name="connsiteX2" fmla="*/ 1172194 w 2018806"/>
              <a:gd name="connsiteY2" fmla="*/ 109538 h 3610099"/>
              <a:gd name="connsiteX3" fmla="*/ 1662546 w 2018806"/>
              <a:gd name="connsiteY3" fmla="*/ 59377 h 3610099"/>
              <a:gd name="connsiteX4" fmla="*/ 1650671 w 2018806"/>
              <a:gd name="connsiteY4" fmla="*/ 783771 h 3610099"/>
              <a:gd name="connsiteX5" fmla="*/ 1484416 w 2018806"/>
              <a:gd name="connsiteY5" fmla="*/ 1056904 h 3610099"/>
              <a:gd name="connsiteX6" fmla="*/ 1733798 w 2018806"/>
              <a:gd name="connsiteY6" fmla="*/ 1353787 h 3610099"/>
              <a:gd name="connsiteX7" fmla="*/ 2018806 w 2018806"/>
              <a:gd name="connsiteY7" fmla="*/ 1555668 h 3610099"/>
              <a:gd name="connsiteX8" fmla="*/ 1603169 w 2018806"/>
              <a:gd name="connsiteY8" fmla="*/ 1876301 h 3610099"/>
              <a:gd name="connsiteX9" fmla="*/ 1828800 w 2018806"/>
              <a:gd name="connsiteY9" fmla="*/ 2101932 h 3610099"/>
              <a:gd name="connsiteX10" fmla="*/ 1745673 w 2018806"/>
              <a:gd name="connsiteY10" fmla="*/ 2244436 h 3610099"/>
              <a:gd name="connsiteX11" fmla="*/ 1436915 w 2018806"/>
              <a:gd name="connsiteY11" fmla="*/ 2256312 h 3610099"/>
              <a:gd name="connsiteX12" fmla="*/ 1377538 w 2018806"/>
              <a:gd name="connsiteY12" fmla="*/ 2648197 h 3610099"/>
              <a:gd name="connsiteX13" fmla="*/ 1888177 w 2018806"/>
              <a:gd name="connsiteY13" fmla="*/ 3610099 h 3610099"/>
              <a:gd name="connsiteX14" fmla="*/ 1175657 w 2018806"/>
              <a:gd name="connsiteY14" fmla="*/ 3610098 h 3610099"/>
              <a:gd name="connsiteX15" fmla="*/ 843149 w 2018806"/>
              <a:gd name="connsiteY15" fmla="*/ 2802577 h 3610099"/>
              <a:gd name="connsiteX16" fmla="*/ 1282536 w 2018806"/>
              <a:gd name="connsiteY16" fmla="*/ 2030681 h 3610099"/>
              <a:gd name="connsiteX17" fmla="*/ 1258785 w 2018806"/>
              <a:gd name="connsiteY17" fmla="*/ 1579418 h 3610099"/>
              <a:gd name="connsiteX18" fmla="*/ 938151 w 2018806"/>
              <a:gd name="connsiteY18" fmla="*/ 1805049 h 3610099"/>
              <a:gd name="connsiteX19" fmla="*/ 356260 w 2018806"/>
              <a:gd name="connsiteY19" fmla="*/ 1662545 h 3610099"/>
              <a:gd name="connsiteX20" fmla="*/ 71252 w 2018806"/>
              <a:gd name="connsiteY20" fmla="*/ 1531917 h 3610099"/>
              <a:gd name="connsiteX21" fmla="*/ 0 w 2018806"/>
              <a:gd name="connsiteY21" fmla="*/ 1246909 h 3610099"/>
              <a:gd name="connsiteX22" fmla="*/ 237507 w 2018806"/>
              <a:gd name="connsiteY22" fmla="*/ 1235034 h 3610099"/>
              <a:gd name="connsiteX23" fmla="*/ 522515 w 2018806"/>
              <a:gd name="connsiteY23" fmla="*/ 1401288 h 3610099"/>
              <a:gd name="connsiteX24" fmla="*/ 950026 w 2018806"/>
              <a:gd name="connsiteY24" fmla="*/ 1543792 h 3610099"/>
              <a:gd name="connsiteX25" fmla="*/ 1187409 w 2018806"/>
              <a:gd name="connsiteY25" fmla="*/ 593828 h 3610099"/>
              <a:gd name="connsiteX26" fmla="*/ 1253157 w 2018806"/>
              <a:gd name="connsiteY26" fmla="*/ 414338 h 3610099"/>
              <a:gd name="connsiteX27" fmla="*/ 1154132 w 2018806"/>
              <a:gd name="connsiteY27" fmla="*/ 152399 h 3610099"/>
              <a:gd name="connsiteX0" fmla="*/ 1199408 w 2018806"/>
              <a:gd name="connsiteY0" fmla="*/ 0 h 3610099"/>
              <a:gd name="connsiteX1" fmla="*/ 1157907 w 2018806"/>
              <a:gd name="connsiteY1" fmla="*/ 147638 h 3610099"/>
              <a:gd name="connsiteX2" fmla="*/ 1243632 w 2018806"/>
              <a:gd name="connsiteY2" fmla="*/ 47625 h 3610099"/>
              <a:gd name="connsiteX3" fmla="*/ 1662546 w 2018806"/>
              <a:gd name="connsiteY3" fmla="*/ 59377 h 3610099"/>
              <a:gd name="connsiteX4" fmla="*/ 1650671 w 2018806"/>
              <a:gd name="connsiteY4" fmla="*/ 783771 h 3610099"/>
              <a:gd name="connsiteX5" fmla="*/ 1484416 w 2018806"/>
              <a:gd name="connsiteY5" fmla="*/ 1056904 h 3610099"/>
              <a:gd name="connsiteX6" fmla="*/ 1733798 w 2018806"/>
              <a:gd name="connsiteY6" fmla="*/ 1353787 h 3610099"/>
              <a:gd name="connsiteX7" fmla="*/ 2018806 w 2018806"/>
              <a:gd name="connsiteY7" fmla="*/ 1555668 h 3610099"/>
              <a:gd name="connsiteX8" fmla="*/ 1603169 w 2018806"/>
              <a:gd name="connsiteY8" fmla="*/ 1876301 h 3610099"/>
              <a:gd name="connsiteX9" fmla="*/ 1828800 w 2018806"/>
              <a:gd name="connsiteY9" fmla="*/ 2101932 h 3610099"/>
              <a:gd name="connsiteX10" fmla="*/ 1745673 w 2018806"/>
              <a:gd name="connsiteY10" fmla="*/ 2244436 h 3610099"/>
              <a:gd name="connsiteX11" fmla="*/ 1436915 w 2018806"/>
              <a:gd name="connsiteY11" fmla="*/ 2256312 h 3610099"/>
              <a:gd name="connsiteX12" fmla="*/ 1377538 w 2018806"/>
              <a:gd name="connsiteY12" fmla="*/ 2648197 h 3610099"/>
              <a:gd name="connsiteX13" fmla="*/ 1888177 w 2018806"/>
              <a:gd name="connsiteY13" fmla="*/ 3610099 h 3610099"/>
              <a:gd name="connsiteX14" fmla="*/ 1175657 w 2018806"/>
              <a:gd name="connsiteY14" fmla="*/ 3610098 h 3610099"/>
              <a:gd name="connsiteX15" fmla="*/ 843149 w 2018806"/>
              <a:gd name="connsiteY15" fmla="*/ 2802577 h 3610099"/>
              <a:gd name="connsiteX16" fmla="*/ 1282536 w 2018806"/>
              <a:gd name="connsiteY16" fmla="*/ 2030681 h 3610099"/>
              <a:gd name="connsiteX17" fmla="*/ 1258785 w 2018806"/>
              <a:gd name="connsiteY17" fmla="*/ 1579418 h 3610099"/>
              <a:gd name="connsiteX18" fmla="*/ 938151 w 2018806"/>
              <a:gd name="connsiteY18" fmla="*/ 1805049 h 3610099"/>
              <a:gd name="connsiteX19" fmla="*/ 356260 w 2018806"/>
              <a:gd name="connsiteY19" fmla="*/ 1662545 h 3610099"/>
              <a:gd name="connsiteX20" fmla="*/ 71252 w 2018806"/>
              <a:gd name="connsiteY20" fmla="*/ 1531917 h 3610099"/>
              <a:gd name="connsiteX21" fmla="*/ 0 w 2018806"/>
              <a:gd name="connsiteY21" fmla="*/ 1246909 h 3610099"/>
              <a:gd name="connsiteX22" fmla="*/ 237507 w 2018806"/>
              <a:gd name="connsiteY22" fmla="*/ 1235034 h 3610099"/>
              <a:gd name="connsiteX23" fmla="*/ 522515 w 2018806"/>
              <a:gd name="connsiteY23" fmla="*/ 1401288 h 3610099"/>
              <a:gd name="connsiteX24" fmla="*/ 950026 w 2018806"/>
              <a:gd name="connsiteY24" fmla="*/ 1543792 h 3610099"/>
              <a:gd name="connsiteX25" fmla="*/ 1187409 w 2018806"/>
              <a:gd name="connsiteY25" fmla="*/ 593828 h 3610099"/>
              <a:gd name="connsiteX26" fmla="*/ 1253157 w 2018806"/>
              <a:gd name="connsiteY26" fmla="*/ 414338 h 3610099"/>
              <a:gd name="connsiteX27" fmla="*/ 1154132 w 2018806"/>
              <a:gd name="connsiteY27" fmla="*/ 152399 h 3610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18806" h="3610099">
                <a:moveTo>
                  <a:pt x="1199408" y="0"/>
                </a:moveTo>
                <a:lnTo>
                  <a:pt x="1157907" y="147638"/>
                </a:lnTo>
                <a:lnTo>
                  <a:pt x="1243632" y="47625"/>
                </a:lnTo>
                <a:lnTo>
                  <a:pt x="1662546" y="59377"/>
                </a:lnTo>
                <a:lnTo>
                  <a:pt x="1650671" y="783771"/>
                </a:lnTo>
                <a:lnTo>
                  <a:pt x="1484416" y="1056904"/>
                </a:lnTo>
                <a:lnTo>
                  <a:pt x="1733798" y="1353787"/>
                </a:lnTo>
                <a:lnTo>
                  <a:pt x="2018806" y="1555668"/>
                </a:lnTo>
                <a:lnTo>
                  <a:pt x="1603169" y="1876301"/>
                </a:lnTo>
                <a:lnTo>
                  <a:pt x="1828800" y="2101932"/>
                </a:lnTo>
                <a:lnTo>
                  <a:pt x="1745673" y="2244436"/>
                </a:lnTo>
                <a:lnTo>
                  <a:pt x="1436915" y="2256312"/>
                </a:lnTo>
                <a:lnTo>
                  <a:pt x="1377538" y="2648197"/>
                </a:lnTo>
                <a:lnTo>
                  <a:pt x="1888177" y="3610099"/>
                </a:lnTo>
                <a:lnTo>
                  <a:pt x="1175657" y="3610098"/>
                </a:lnTo>
                <a:lnTo>
                  <a:pt x="843149" y="2802577"/>
                </a:lnTo>
                <a:lnTo>
                  <a:pt x="1282536" y="2030681"/>
                </a:lnTo>
                <a:lnTo>
                  <a:pt x="1258785" y="1579418"/>
                </a:lnTo>
                <a:lnTo>
                  <a:pt x="938151" y="1805049"/>
                </a:lnTo>
                <a:lnTo>
                  <a:pt x="356260" y="1662545"/>
                </a:lnTo>
                <a:lnTo>
                  <a:pt x="71252" y="1531917"/>
                </a:lnTo>
                <a:lnTo>
                  <a:pt x="0" y="1246909"/>
                </a:lnTo>
                <a:lnTo>
                  <a:pt x="237507" y="1235034"/>
                </a:lnTo>
                <a:lnTo>
                  <a:pt x="522515" y="1401288"/>
                </a:lnTo>
                <a:lnTo>
                  <a:pt x="950026" y="1543792"/>
                </a:lnTo>
                <a:lnTo>
                  <a:pt x="1187409" y="593828"/>
                </a:lnTo>
                <a:cubicBezTo>
                  <a:pt x="1229199" y="406379"/>
                  <a:pt x="1258703" y="487910"/>
                  <a:pt x="1253157" y="414338"/>
                </a:cubicBezTo>
                <a:cubicBezTo>
                  <a:pt x="1247611" y="340767"/>
                  <a:pt x="1157936" y="203199"/>
                  <a:pt x="1154132" y="152399"/>
                </a:cubicBezTo>
              </a:path>
            </a:pathLst>
          </a:custGeom>
          <a:solidFill>
            <a:schemeClr val="bg1"/>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cxnSp>
        <p:nvCxnSpPr>
          <p:cNvPr id="93" name="92 Conector recto"/>
          <p:cNvCxnSpPr/>
          <p:nvPr/>
        </p:nvCxnSpPr>
        <p:spPr>
          <a:xfrm>
            <a:off x="463138" y="5474525"/>
            <a:ext cx="8193974"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100 Forma libre"/>
          <p:cNvSpPr/>
          <p:nvPr/>
        </p:nvSpPr>
        <p:spPr>
          <a:xfrm>
            <a:off x="7452261" y="1876301"/>
            <a:ext cx="510639" cy="695449"/>
          </a:xfrm>
          <a:custGeom>
            <a:avLst/>
            <a:gdLst>
              <a:gd name="connsiteX0" fmla="*/ 0 w 510639"/>
              <a:gd name="connsiteY0" fmla="*/ 0 h 653143"/>
              <a:gd name="connsiteX1" fmla="*/ 59377 w 510639"/>
              <a:gd name="connsiteY1" fmla="*/ 415637 h 653143"/>
              <a:gd name="connsiteX2" fmla="*/ 415637 w 510639"/>
              <a:gd name="connsiteY2" fmla="*/ 653143 h 653143"/>
              <a:gd name="connsiteX3" fmla="*/ 510639 w 510639"/>
              <a:gd name="connsiteY3" fmla="*/ 451263 h 653143"/>
              <a:gd name="connsiteX4" fmla="*/ 332509 w 510639"/>
              <a:gd name="connsiteY4" fmla="*/ 47502 h 653143"/>
              <a:gd name="connsiteX5" fmla="*/ 0 w 510639"/>
              <a:gd name="connsiteY5"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0639" h="653143">
                <a:moveTo>
                  <a:pt x="0" y="0"/>
                </a:moveTo>
                <a:lnTo>
                  <a:pt x="59377" y="415637"/>
                </a:lnTo>
                <a:lnTo>
                  <a:pt x="415637" y="653143"/>
                </a:lnTo>
                <a:lnTo>
                  <a:pt x="510639" y="451263"/>
                </a:lnTo>
                <a:lnTo>
                  <a:pt x="332509" y="47502"/>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78"/>
                                        </p:tgtEl>
                                        <p:attrNameLst>
                                          <p:attrName>style.visibility</p:attrName>
                                        </p:attrNameLst>
                                      </p:cBhvr>
                                      <p:to>
                                        <p:strVal val="visible"/>
                                      </p:to>
                                    </p:set>
                                    <p:animEffect transition="in" filter="wipe(left)">
                                      <p:cBhvr>
                                        <p:cTn id="19" dur="2000"/>
                                        <p:tgtEl>
                                          <p:spTgt spid="78"/>
                                        </p:tgtEl>
                                      </p:cBhvr>
                                    </p:animEffect>
                                  </p:childTnLst>
                                </p:cTn>
                              </p:par>
                            </p:childTnLst>
                          </p:cTn>
                        </p:par>
                        <p:par>
                          <p:cTn id="20" fill="hold">
                            <p:stCondLst>
                              <p:cond delay="2000"/>
                            </p:stCondLst>
                            <p:childTnLst>
                              <p:par>
                                <p:cTn id="21" presetID="1" presetClass="entr" presetSubtype="0" fill="hold" nodeType="afterEffect">
                                  <p:stCondLst>
                                    <p:cond delay="0"/>
                                  </p:stCondLst>
                                  <p:childTnLst>
                                    <p:set>
                                      <p:cBhvr>
                                        <p:cTn id="22" dur="1" fill="hold">
                                          <p:stCondLst>
                                            <p:cond delay="0"/>
                                          </p:stCondLst>
                                        </p:cTn>
                                        <p:tgtEl>
                                          <p:spTgt spid="98"/>
                                        </p:tgtEl>
                                        <p:attrNameLst>
                                          <p:attrName>style.visibility</p:attrName>
                                        </p:attrNameLst>
                                      </p:cBhvr>
                                      <p:to>
                                        <p:strVal val="visible"/>
                                      </p:to>
                                    </p:set>
                                  </p:childTnLst>
                                </p:cTn>
                              </p:par>
                            </p:childTnLst>
                          </p:cTn>
                        </p:par>
                        <p:par>
                          <p:cTn id="23" fill="hold">
                            <p:stCondLst>
                              <p:cond delay="2000"/>
                            </p:stCondLst>
                            <p:childTnLst>
                              <p:par>
                                <p:cTn id="24" presetID="22" presetClass="entr" presetSubtype="2" fill="hold" nodeType="afterEffect">
                                  <p:stCondLst>
                                    <p:cond delay="0"/>
                                  </p:stCondLst>
                                  <p:childTnLst>
                                    <p:set>
                                      <p:cBhvr>
                                        <p:cTn id="25" dur="1" fill="hold">
                                          <p:stCondLst>
                                            <p:cond delay="0"/>
                                          </p:stCondLst>
                                        </p:cTn>
                                        <p:tgtEl>
                                          <p:spTgt spid="83"/>
                                        </p:tgtEl>
                                        <p:attrNameLst>
                                          <p:attrName>style.visibility</p:attrName>
                                        </p:attrNameLst>
                                      </p:cBhvr>
                                      <p:to>
                                        <p:strVal val="visible"/>
                                      </p:to>
                                    </p:set>
                                    <p:animEffect transition="in" filter="wipe(right)">
                                      <p:cBhvr>
                                        <p:cTn id="26" dur="2000"/>
                                        <p:tgtEl>
                                          <p:spTgt spid="83"/>
                                        </p:tgtEl>
                                      </p:cBhvr>
                                    </p:animEffect>
                                  </p:childTnLst>
                                </p:cTn>
                              </p:par>
                            </p:childTnLst>
                          </p:cTn>
                        </p:par>
                        <p:par>
                          <p:cTn id="27" fill="hold">
                            <p:stCondLst>
                              <p:cond delay="4000"/>
                            </p:stCondLst>
                            <p:childTnLst>
                              <p:par>
                                <p:cTn id="28" presetID="1" presetClass="entr" presetSubtype="0" fill="hold" nodeType="afterEffect">
                                  <p:stCondLst>
                                    <p:cond delay="0"/>
                                  </p:stCondLst>
                                  <p:childTnLst>
                                    <p:set>
                                      <p:cBhvr>
                                        <p:cTn id="29" dur="1" fill="hold">
                                          <p:stCondLst>
                                            <p:cond delay="0"/>
                                          </p:stCondLst>
                                        </p:cTn>
                                        <p:tgtEl>
                                          <p:spTgt spid="9"/>
                                        </p:tgtEl>
                                        <p:attrNameLst>
                                          <p:attrName>style.visibility</p:attrName>
                                        </p:attrNameLst>
                                      </p:cBhvr>
                                      <p:to>
                                        <p:strVal val="visible"/>
                                      </p:to>
                                    </p:set>
                                  </p:childTnLst>
                                </p:cTn>
                              </p:par>
                            </p:childTnLst>
                          </p:cTn>
                        </p:par>
                        <p:par>
                          <p:cTn id="30" fill="hold">
                            <p:stCondLst>
                              <p:cond delay="4000"/>
                            </p:stCondLst>
                            <p:childTnLst>
                              <p:par>
                                <p:cTn id="31" presetID="1" presetClass="entr" presetSubtype="0" fill="hold" nodeType="afterEffect">
                                  <p:stCondLst>
                                    <p:cond delay="0"/>
                                  </p:stCondLst>
                                  <p:childTnLst>
                                    <p:set>
                                      <p:cBhvr>
                                        <p:cTn id="32" dur="1" fill="hold">
                                          <p:stCondLst>
                                            <p:cond delay="0"/>
                                          </p:stCondLst>
                                        </p:cTn>
                                        <p:tgtEl>
                                          <p:spTgt spid="109"/>
                                        </p:tgtEl>
                                        <p:attrNameLst>
                                          <p:attrName>style.visibility</p:attrName>
                                        </p:attrNameLst>
                                      </p:cBhvr>
                                      <p:to>
                                        <p:strVal val="visible"/>
                                      </p:to>
                                    </p:set>
                                  </p:childTnLst>
                                </p:cTn>
                              </p:par>
                            </p:childTnLst>
                          </p:cTn>
                        </p:par>
                        <p:par>
                          <p:cTn id="33" fill="hold">
                            <p:stCondLst>
                              <p:cond delay="4000"/>
                            </p:stCondLst>
                            <p:childTnLst>
                              <p:par>
                                <p:cTn id="34" presetID="22" presetClass="entr" presetSubtype="2" fill="hold" nodeType="afterEffect">
                                  <p:stCondLst>
                                    <p:cond delay="0"/>
                                  </p:stCondLst>
                                  <p:childTnLst>
                                    <p:set>
                                      <p:cBhvr>
                                        <p:cTn id="35" dur="1" fill="hold">
                                          <p:stCondLst>
                                            <p:cond delay="0"/>
                                          </p:stCondLst>
                                        </p:cTn>
                                        <p:tgtEl>
                                          <p:spTgt spid="69"/>
                                        </p:tgtEl>
                                        <p:attrNameLst>
                                          <p:attrName>style.visibility</p:attrName>
                                        </p:attrNameLst>
                                      </p:cBhvr>
                                      <p:to>
                                        <p:strVal val="visible"/>
                                      </p:to>
                                    </p:set>
                                    <p:animEffect transition="in" filter="wipe(right)">
                                      <p:cBhvr>
                                        <p:cTn id="36" dur="2000"/>
                                        <p:tgtEl>
                                          <p:spTgt spid="69"/>
                                        </p:tgtEl>
                                      </p:cBhvr>
                                    </p:animEffect>
                                  </p:childTnLst>
                                </p:cTn>
                              </p:par>
                            </p:childTnLst>
                          </p:cTn>
                        </p:par>
                        <p:par>
                          <p:cTn id="37" fill="hold">
                            <p:stCondLst>
                              <p:cond delay="6000"/>
                            </p:stCondLst>
                            <p:childTnLst>
                              <p:par>
                                <p:cTn id="38" presetID="1" presetClass="entr" presetSubtype="0" fill="hold" nodeType="afterEffect">
                                  <p:stCondLst>
                                    <p:cond delay="0"/>
                                  </p:stCondLst>
                                  <p:childTnLst>
                                    <p:set>
                                      <p:cBhvr>
                                        <p:cTn id="39" dur="1" fill="hold">
                                          <p:stCondLst>
                                            <p:cond delay="0"/>
                                          </p:stCondLst>
                                        </p:cTn>
                                        <p:tgtEl>
                                          <p:spTgt spid="6"/>
                                        </p:tgtEl>
                                        <p:attrNameLst>
                                          <p:attrName>style.visibility</p:attrName>
                                        </p:attrNameLst>
                                      </p:cBhvr>
                                      <p:to>
                                        <p:strVal val="visible"/>
                                      </p:to>
                                    </p:set>
                                  </p:childTnLst>
                                </p:cTn>
                              </p:par>
                              <p:par>
                                <p:cTn id="40" presetID="1" presetClass="exit" presetSubtype="0" fill="hold" grpId="0" nodeType="withEffect">
                                  <p:stCondLst>
                                    <p:cond delay="0"/>
                                  </p:stCondLst>
                                  <p:childTnLst>
                                    <p:set>
                                      <p:cBhvr>
                                        <p:cTn id="41" dur="1" fill="hold">
                                          <p:stCondLst>
                                            <p:cond delay="0"/>
                                          </p:stCondLst>
                                        </p:cTn>
                                        <p:tgtEl>
                                          <p:spTgt spid="121"/>
                                        </p:tgtEl>
                                        <p:attrNameLst>
                                          <p:attrName>style.visibility</p:attrName>
                                        </p:attrNameLst>
                                      </p:cBhvr>
                                      <p:to>
                                        <p:strVal val="hidden"/>
                                      </p:to>
                                    </p:set>
                                  </p:childTnLst>
                                </p:cTn>
                              </p:par>
                            </p:childTnLst>
                          </p:cTn>
                        </p:par>
                        <p:par>
                          <p:cTn id="42" fill="hold">
                            <p:stCondLst>
                              <p:cond delay="6000"/>
                            </p:stCondLst>
                            <p:childTnLst>
                              <p:par>
                                <p:cTn id="43" presetID="1" presetClass="entr" presetSubtype="0" fill="hold" grpId="0" nodeType="afterEffect">
                                  <p:stCondLst>
                                    <p:cond delay="0"/>
                                  </p:stCondLst>
                                  <p:childTnLst>
                                    <p:set>
                                      <p:cBhvr>
                                        <p:cTn id="44" dur="1" fill="hold">
                                          <p:stCondLst>
                                            <p:cond delay="0"/>
                                          </p:stCondLst>
                                        </p:cTn>
                                        <p:tgtEl>
                                          <p:spTgt spid="77"/>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4"/>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22" presetClass="entr" presetSubtype="8" fill="hold" nodeType="clickEffect">
                                  <p:stCondLst>
                                    <p:cond delay="0"/>
                                  </p:stCondLst>
                                  <p:childTnLst>
                                    <p:set>
                                      <p:cBhvr>
                                        <p:cTn id="50" dur="1" fill="hold">
                                          <p:stCondLst>
                                            <p:cond delay="0"/>
                                          </p:stCondLst>
                                        </p:cTn>
                                        <p:tgtEl>
                                          <p:spTgt spid="84"/>
                                        </p:tgtEl>
                                        <p:attrNameLst>
                                          <p:attrName>style.visibility</p:attrName>
                                        </p:attrNameLst>
                                      </p:cBhvr>
                                      <p:to>
                                        <p:strVal val="visible"/>
                                      </p:to>
                                    </p:set>
                                    <p:animEffect transition="in" filter="wipe(left)">
                                      <p:cBhvr>
                                        <p:cTn id="51" dur="2000"/>
                                        <p:tgtEl>
                                          <p:spTgt spid="84"/>
                                        </p:tgtEl>
                                      </p:cBhvr>
                                    </p:animEffect>
                                  </p:childTnLst>
                                </p:cTn>
                              </p:par>
                            </p:childTnLst>
                          </p:cTn>
                        </p:par>
                        <p:par>
                          <p:cTn id="52" fill="hold">
                            <p:stCondLst>
                              <p:cond delay="2000"/>
                            </p:stCondLst>
                            <p:childTnLst>
                              <p:par>
                                <p:cTn id="53" presetID="1" presetClass="entr" presetSubtype="0" fill="hold" nodeType="afterEffect">
                                  <p:stCondLst>
                                    <p:cond delay="0"/>
                                  </p:stCondLst>
                                  <p:childTnLst>
                                    <p:set>
                                      <p:cBhvr>
                                        <p:cTn id="54" dur="1" fill="hold">
                                          <p:stCondLst>
                                            <p:cond delay="0"/>
                                          </p:stCondLst>
                                        </p:cTn>
                                        <p:tgtEl>
                                          <p:spTgt spid="108"/>
                                        </p:tgtEl>
                                        <p:attrNameLst>
                                          <p:attrName>style.visibility</p:attrName>
                                        </p:attrNameLst>
                                      </p:cBhvr>
                                      <p:to>
                                        <p:strVal val="visible"/>
                                      </p:to>
                                    </p:set>
                                  </p:childTnLst>
                                </p:cTn>
                              </p:par>
                            </p:childTnLst>
                          </p:cTn>
                        </p:par>
                        <p:par>
                          <p:cTn id="55" fill="hold">
                            <p:stCondLst>
                              <p:cond delay="2000"/>
                            </p:stCondLst>
                            <p:childTnLst>
                              <p:par>
                                <p:cTn id="56" presetID="22" presetClass="entr" presetSubtype="2" fill="hold" nodeType="afterEffect">
                                  <p:stCondLst>
                                    <p:cond delay="0"/>
                                  </p:stCondLst>
                                  <p:childTnLst>
                                    <p:set>
                                      <p:cBhvr>
                                        <p:cTn id="57" dur="1" fill="hold">
                                          <p:stCondLst>
                                            <p:cond delay="0"/>
                                          </p:stCondLst>
                                        </p:cTn>
                                        <p:tgtEl>
                                          <p:spTgt spid="116"/>
                                        </p:tgtEl>
                                        <p:attrNameLst>
                                          <p:attrName>style.visibility</p:attrName>
                                        </p:attrNameLst>
                                      </p:cBhvr>
                                      <p:to>
                                        <p:strVal val="visible"/>
                                      </p:to>
                                    </p:set>
                                    <p:animEffect transition="in" filter="wipe(right)">
                                      <p:cBhvr>
                                        <p:cTn id="58" dur="2000"/>
                                        <p:tgtEl>
                                          <p:spTgt spid="116"/>
                                        </p:tgtEl>
                                      </p:cBhvr>
                                    </p:animEffect>
                                  </p:childTnLst>
                                </p:cTn>
                              </p:par>
                            </p:childTnLst>
                          </p:cTn>
                        </p:par>
                        <p:par>
                          <p:cTn id="59" fill="hold">
                            <p:stCondLst>
                              <p:cond delay="4000"/>
                            </p:stCondLst>
                            <p:childTnLst>
                              <p:par>
                                <p:cTn id="60" presetID="1" presetClass="entr" presetSubtype="0" fill="hold" nodeType="afterEffect">
                                  <p:stCondLst>
                                    <p:cond delay="0"/>
                                  </p:stCondLst>
                                  <p:childTnLst>
                                    <p:set>
                                      <p:cBhvr>
                                        <p:cTn id="61" dur="1" fill="hold">
                                          <p:stCondLst>
                                            <p:cond delay="0"/>
                                          </p:stCondLst>
                                        </p:cTn>
                                        <p:tgtEl>
                                          <p:spTgt spid="110"/>
                                        </p:tgtEl>
                                        <p:attrNameLst>
                                          <p:attrName>style.visibility</p:attrName>
                                        </p:attrNameLst>
                                      </p:cBhvr>
                                      <p:to>
                                        <p:strVal val="visible"/>
                                      </p:to>
                                    </p:set>
                                  </p:childTnLst>
                                </p:cTn>
                              </p:par>
                            </p:childTnLst>
                          </p:cTn>
                        </p:par>
                        <p:par>
                          <p:cTn id="62" fill="hold">
                            <p:stCondLst>
                              <p:cond delay="4000"/>
                            </p:stCondLst>
                            <p:childTnLst>
                              <p:par>
                                <p:cTn id="63" presetID="22" presetClass="entr" presetSubtype="2" fill="hold" nodeType="afterEffect">
                                  <p:stCondLst>
                                    <p:cond delay="0"/>
                                  </p:stCondLst>
                                  <p:childTnLst>
                                    <p:set>
                                      <p:cBhvr>
                                        <p:cTn id="64" dur="1" fill="hold">
                                          <p:stCondLst>
                                            <p:cond delay="0"/>
                                          </p:stCondLst>
                                        </p:cTn>
                                        <p:tgtEl>
                                          <p:spTgt spid="85"/>
                                        </p:tgtEl>
                                        <p:attrNameLst>
                                          <p:attrName>style.visibility</p:attrName>
                                        </p:attrNameLst>
                                      </p:cBhvr>
                                      <p:to>
                                        <p:strVal val="visible"/>
                                      </p:to>
                                    </p:set>
                                    <p:animEffect transition="in" filter="wipe(right)">
                                      <p:cBhvr>
                                        <p:cTn id="65" dur="2000"/>
                                        <p:tgtEl>
                                          <p:spTgt spid="85"/>
                                        </p:tgtEl>
                                      </p:cBhvr>
                                    </p:animEffect>
                                  </p:childTnLst>
                                </p:cTn>
                              </p:par>
                            </p:childTnLst>
                          </p:cTn>
                        </p:par>
                        <p:par>
                          <p:cTn id="66" fill="hold">
                            <p:stCondLst>
                              <p:cond delay="6000"/>
                            </p:stCondLst>
                            <p:childTnLst>
                              <p:par>
                                <p:cTn id="67" presetID="1" presetClass="exit" presetSubtype="0" fill="hold" grpId="0" nodeType="afterEffect">
                                  <p:stCondLst>
                                    <p:cond delay="0"/>
                                  </p:stCondLst>
                                  <p:childTnLst>
                                    <p:set>
                                      <p:cBhvr>
                                        <p:cTn id="68" dur="1" fill="hold">
                                          <p:stCondLst>
                                            <p:cond delay="0"/>
                                          </p:stCondLst>
                                        </p:cTn>
                                        <p:tgtEl>
                                          <p:spTgt spid="101"/>
                                        </p:tgtEl>
                                        <p:attrNameLst>
                                          <p:attrName>style.visibility</p:attrName>
                                        </p:attrNameLst>
                                      </p:cBhvr>
                                      <p:to>
                                        <p:strVal val="hidden"/>
                                      </p:to>
                                    </p:set>
                                  </p:childTnLst>
                                </p:cTn>
                              </p:par>
                            </p:childTnLst>
                          </p:cTn>
                        </p:par>
                        <p:par>
                          <p:cTn id="69" fill="hold">
                            <p:stCondLst>
                              <p:cond delay="6000"/>
                            </p:stCondLst>
                            <p:childTnLst>
                              <p:par>
                                <p:cTn id="70" presetID="1" presetClass="exit" presetSubtype="0" fill="hold" nodeType="afterEffect">
                                  <p:stCondLst>
                                    <p:cond delay="0"/>
                                  </p:stCondLst>
                                  <p:childTnLst>
                                    <p:set>
                                      <p:cBhvr>
                                        <p:cTn id="71" dur="1" fill="hold">
                                          <p:stCondLst>
                                            <p:cond delay="0"/>
                                          </p:stCondLst>
                                        </p:cTn>
                                        <p:tgtEl>
                                          <p:spTgt spid="14"/>
                                        </p:tgtEl>
                                        <p:attrNameLst>
                                          <p:attrName>style.visibility</p:attrName>
                                        </p:attrNameLst>
                                      </p:cBhvr>
                                      <p:to>
                                        <p:strVal val="hidden"/>
                                      </p:to>
                                    </p:set>
                                  </p:childTnLst>
                                </p:cTn>
                              </p:par>
                            </p:childTnLst>
                          </p:cTn>
                        </p:par>
                        <p:par>
                          <p:cTn id="72" fill="hold">
                            <p:stCondLst>
                              <p:cond delay="6000"/>
                            </p:stCondLst>
                            <p:childTnLst>
                              <p:par>
                                <p:cTn id="73" presetID="1" presetClass="exit" presetSubtype="0" fill="hold" grpId="1" nodeType="afterEffect">
                                  <p:stCondLst>
                                    <p:cond delay="0"/>
                                  </p:stCondLst>
                                  <p:childTnLst>
                                    <p:set>
                                      <p:cBhvr>
                                        <p:cTn id="74" dur="1" fill="hold">
                                          <p:stCondLst>
                                            <p:cond delay="0"/>
                                          </p:stCondLst>
                                        </p:cTn>
                                        <p:tgtEl>
                                          <p:spTgt spid="77"/>
                                        </p:tgtEl>
                                        <p:attrNameLst>
                                          <p:attrName>style.visibility</p:attrName>
                                        </p:attrNameLst>
                                      </p:cBhvr>
                                      <p:to>
                                        <p:strVal val="hidden"/>
                                      </p:to>
                                    </p:set>
                                  </p:childTnLst>
                                </p:cTn>
                              </p:par>
                              <p:par>
                                <p:cTn id="75" presetID="1" presetClass="entr" presetSubtype="0" fill="hold" grpId="0" nodeType="withEffect">
                                  <p:stCondLst>
                                    <p:cond delay="0"/>
                                  </p:stCondLst>
                                  <p:childTnLst>
                                    <p:set>
                                      <p:cBhvr>
                                        <p:cTn id="76" dur="1" fill="hold">
                                          <p:stCondLst>
                                            <p:cond delay="0"/>
                                          </p:stCondLst>
                                        </p:cTn>
                                        <p:tgtEl>
                                          <p:spTgt spid="95"/>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87"/>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xit" presetSubtype="0" fill="hold" nodeType="clickEffect">
                                  <p:stCondLst>
                                    <p:cond delay="0"/>
                                  </p:stCondLst>
                                  <p:childTnLst>
                                    <p:set>
                                      <p:cBhvr>
                                        <p:cTn id="82" dur="1" fill="hold">
                                          <p:stCondLst>
                                            <p:cond delay="0"/>
                                          </p:stCondLst>
                                        </p:cTn>
                                        <p:tgtEl>
                                          <p:spTgt spid="87"/>
                                        </p:tgtEl>
                                        <p:attrNameLst>
                                          <p:attrName>style.visibility</p:attrName>
                                        </p:attrNameLst>
                                      </p:cBhvr>
                                      <p:to>
                                        <p:strVal val="hidden"/>
                                      </p:to>
                                    </p:set>
                                  </p:childTnLst>
                                </p:cTn>
                              </p:par>
                              <p:par>
                                <p:cTn id="83" presetID="1" presetClass="entr" presetSubtype="0" fill="hold" grpId="0" nodeType="withEffect">
                                  <p:stCondLst>
                                    <p:cond delay="0"/>
                                  </p:stCondLst>
                                  <p:childTnLst>
                                    <p:set>
                                      <p:cBhvr>
                                        <p:cTn id="84" dur="1" fill="hold">
                                          <p:stCondLst>
                                            <p:cond delay="0"/>
                                          </p:stCondLst>
                                        </p:cTn>
                                        <p:tgtEl>
                                          <p:spTgt spid="89"/>
                                        </p:tgtEl>
                                        <p:attrNameLst>
                                          <p:attrName>style.visibility</p:attrName>
                                        </p:attrNameLst>
                                      </p:cBhvr>
                                      <p:to>
                                        <p:strVal val="visible"/>
                                      </p:to>
                                    </p:set>
                                  </p:childTnLst>
                                </p:cTn>
                              </p:par>
                              <p:par>
                                <p:cTn id="85" presetID="1" presetClass="exit" presetSubtype="0" fill="hold" grpId="0" nodeType="withEffect">
                                  <p:stCondLst>
                                    <p:cond delay="0"/>
                                  </p:stCondLst>
                                  <p:childTnLst>
                                    <p:set>
                                      <p:cBhvr>
                                        <p:cTn id="86" dur="1" fill="hold">
                                          <p:stCondLst>
                                            <p:cond delay="0"/>
                                          </p:stCondLst>
                                        </p:cTn>
                                        <p:tgtEl>
                                          <p:spTgt spid="100"/>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10" presetClass="exit" presetSubtype="0" fill="hold" nodeType="clickEffect">
                                  <p:stCondLst>
                                    <p:cond delay="0"/>
                                  </p:stCondLst>
                                  <p:childTnLst>
                                    <p:animEffect transition="out" filter="fade">
                                      <p:cBhvr>
                                        <p:cTn id="90" dur="2000"/>
                                        <p:tgtEl>
                                          <p:spTgt spid="2"/>
                                        </p:tgtEl>
                                      </p:cBhvr>
                                    </p:animEffect>
                                    <p:set>
                                      <p:cBhvr>
                                        <p:cTn id="91" dur="1" fill="hold">
                                          <p:stCondLst>
                                            <p:cond delay="1999"/>
                                          </p:stCondLst>
                                        </p:cTn>
                                        <p:tgtEl>
                                          <p:spTgt spid="2"/>
                                        </p:tgtEl>
                                        <p:attrNameLst>
                                          <p:attrName>style.visibility</p:attrName>
                                        </p:attrNameLst>
                                      </p:cBhvr>
                                      <p:to>
                                        <p:strVal val="hidden"/>
                                      </p:to>
                                    </p:set>
                                  </p:childTnLst>
                                </p:cTn>
                              </p:par>
                              <p:par>
                                <p:cTn id="92" presetID="10" presetClass="entr" presetSubtype="0" fill="hold" nodeType="withEffect">
                                  <p:stCondLst>
                                    <p:cond delay="0"/>
                                  </p:stCondLst>
                                  <p:childTnLst>
                                    <p:set>
                                      <p:cBhvr>
                                        <p:cTn id="93" dur="1" fill="hold">
                                          <p:stCondLst>
                                            <p:cond delay="0"/>
                                          </p:stCondLst>
                                        </p:cTn>
                                        <p:tgtEl>
                                          <p:spTgt spid="11"/>
                                        </p:tgtEl>
                                        <p:attrNameLst>
                                          <p:attrName>style.visibility</p:attrName>
                                        </p:attrNameLst>
                                      </p:cBhvr>
                                      <p:to>
                                        <p:strVal val="visible"/>
                                      </p:to>
                                    </p:set>
                                    <p:animEffect transition="in" filter="fade">
                                      <p:cBhvr>
                                        <p:cTn id="94" dur="2000"/>
                                        <p:tgtEl>
                                          <p:spTgt spid="11"/>
                                        </p:tgtEl>
                                      </p:cBhvr>
                                    </p:animEffect>
                                  </p:childTnLst>
                                </p:cTn>
                              </p:par>
                            </p:childTnLst>
                          </p:cTn>
                        </p:par>
                        <p:par>
                          <p:cTn id="95" fill="hold">
                            <p:stCondLst>
                              <p:cond delay="2000"/>
                            </p:stCondLst>
                            <p:childTnLst>
                              <p:par>
                                <p:cTn id="96" presetID="1" presetClass="exit" presetSubtype="0" fill="hold" grpId="1" nodeType="afterEffect">
                                  <p:stCondLst>
                                    <p:cond delay="0"/>
                                  </p:stCondLst>
                                  <p:childTnLst>
                                    <p:set>
                                      <p:cBhvr>
                                        <p:cTn id="97" dur="1" fill="hold">
                                          <p:stCondLst>
                                            <p:cond delay="0"/>
                                          </p:stCondLst>
                                        </p:cTn>
                                        <p:tgtEl>
                                          <p:spTgt spid="89"/>
                                        </p:tgtEl>
                                        <p:attrNameLst>
                                          <p:attrName>style.visibility</p:attrName>
                                        </p:attrNameLst>
                                      </p:cBhvr>
                                      <p:to>
                                        <p:strVal val="hidden"/>
                                      </p:to>
                                    </p:set>
                                  </p:childTnLst>
                                </p:cTn>
                              </p:par>
                              <p:par>
                                <p:cTn id="98" presetID="1" presetClass="entr" presetSubtype="0" fill="hold" nodeType="withEffect">
                                  <p:stCondLst>
                                    <p:cond delay="0"/>
                                  </p:stCondLst>
                                  <p:childTnLst>
                                    <p:set>
                                      <p:cBhvr>
                                        <p:cTn id="99" dur="1" fill="hold">
                                          <p:stCondLst>
                                            <p:cond delay="0"/>
                                          </p:stCondLst>
                                        </p:cTn>
                                        <p:tgtEl>
                                          <p:spTgt spid="90"/>
                                        </p:tgtEl>
                                        <p:attrNameLst>
                                          <p:attrName>style.visibility</p:attrName>
                                        </p:attrNameLst>
                                      </p:cBhvr>
                                      <p:to>
                                        <p:strVal val="visible"/>
                                      </p:to>
                                    </p:set>
                                  </p:childTnLst>
                                </p:cTn>
                              </p:par>
                              <p:par>
                                <p:cTn id="100" presetID="1" presetClass="exit" presetSubtype="0" fill="hold" grpId="1" nodeType="withEffect">
                                  <p:stCondLst>
                                    <p:cond delay="0"/>
                                  </p:stCondLst>
                                  <p:childTnLst>
                                    <p:set>
                                      <p:cBhvr>
                                        <p:cTn id="101" dur="1" fill="hold">
                                          <p:stCondLst>
                                            <p:cond delay="0"/>
                                          </p:stCondLst>
                                        </p:cTn>
                                        <p:tgtEl>
                                          <p:spTgt spid="9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77" grpId="0" animBg="1"/>
      <p:bldP spid="77" grpId="1" animBg="1"/>
      <p:bldP spid="87" grpId="0" animBg="1"/>
      <p:bldP spid="89" grpId="0" animBg="1"/>
      <p:bldP spid="89" grpId="1" animBg="1"/>
      <p:bldP spid="95" grpId="0"/>
      <p:bldP spid="95" grpId="1"/>
      <p:bldP spid="100" grpId="0" animBg="1"/>
      <p:bldP spid="101"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72" name="71 Rectángulo"/>
          <p:cNvSpPr/>
          <p:nvPr/>
        </p:nvSpPr>
        <p:spPr>
          <a:xfrm>
            <a:off x="316738" y="1092530"/>
            <a:ext cx="8443912" cy="456012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Group 20"/>
          <p:cNvGrpSpPr>
            <a:grpSpLocks/>
          </p:cNvGrpSpPr>
          <p:nvPr/>
        </p:nvGrpSpPr>
        <p:grpSpPr bwMode="auto">
          <a:xfrm>
            <a:off x="4607627" y="1638794"/>
            <a:ext cx="213756" cy="3830163"/>
            <a:chOff x="2880" y="346"/>
            <a:chExt cx="136" cy="2540"/>
          </a:xfrm>
          <a:solidFill>
            <a:schemeClr val="accent5"/>
          </a:solidFill>
        </p:grpSpPr>
        <p:sp>
          <p:nvSpPr>
            <p:cNvPr id="558151" name="Rectangle 21"/>
            <p:cNvSpPr>
              <a:spLocks noChangeArrowheads="1"/>
            </p:cNvSpPr>
            <p:nvPr/>
          </p:nvSpPr>
          <p:spPr bwMode="auto">
            <a:xfrm>
              <a:off x="2880" y="346"/>
              <a:ext cx="136" cy="2540"/>
            </a:xfrm>
            <a:prstGeom prst="rect">
              <a:avLst/>
            </a:prstGeom>
            <a:grpFill/>
            <a:ln w="9525">
              <a:noFill/>
              <a:miter lim="800000"/>
              <a:headEnd/>
              <a:tailEnd/>
            </a:ln>
          </p:spPr>
          <p:txBody>
            <a:bodyPr wrap="none" anchor="ctr"/>
            <a:lstStyle/>
            <a:p>
              <a:endParaRPr lang="es-ES_tradnl">
                <a:solidFill>
                  <a:srgbClr val="000000"/>
                </a:solidFill>
              </a:endParaRPr>
            </a:p>
          </p:txBody>
        </p:sp>
        <p:sp>
          <p:nvSpPr>
            <p:cNvPr id="558152" name="Line 22"/>
            <p:cNvSpPr>
              <a:spLocks noChangeShapeType="1"/>
            </p:cNvSpPr>
            <p:nvPr/>
          </p:nvSpPr>
          <p:spPr bwMode="auto">
            <a:xfrm>
              <a:off x="2880" y="346"/>
              <a:ext cx="0" cy="2540"/>
            </a:xfrm>
            <a:prstGeom prst="line">
              <a:avLst/>
            </a:prstGeom>
            <a:grpFill/>
            <a:ln w="28575">
              <a:solidFill>
                <a:schemeClr val="tx1"/>
              </a:solidFill>
              <a:round/>
              <a:headEnd/>
              <a:tailEnd/>
            </a:ln>
          </p:spPr>
          <p:txBody>
            <a:bodyPr/>
            <a:lstStyle/>
            <a:p>
              <a:endParaRPr lang="es-ES_tradnl">
                <a:solidFill>
                  <a:srgbClr val="000000"/>
                </a:solidFill>
              </a:endParaRPr>
            </a:p>
          </p:txBody>
        </p:sp>
      </p:grpSp>
      <p:sp>
        <p:nvSpPr>
          <p:cNvPr id="558085" name="Text Box 38"/>
          <p:cNvSpPr txBox="1">
            <a:spLocks noChangeArrowheads="1"/>
          </p:cNvSpPr>
          <p:nvPr/>
        </p:nvSpPr>
        <p:spPr bwMode="auto">
          <a:xfrm>
            <a:off x="0" y="-11113"/>
            <a:ext cx="9155113" cy="830997"/>
          </a:xfrm>
          <a:prstGeom prst="rect">
            <a:avLst/>
          </a:prstGeom>
          <a:solidFill>
            <a:schemeClr val="accent2"/>
          </a:solidFill>
          <a:ln w="9525">
            <a:noFill/>
            <a:miter lim="800000"/>
            <a:headEnd/>
            <a:tailEnd/>
          </a:ln>
        </p:spPr>
        <p:txBody>
          <a:bodyPr>
            <a:spAutoFit/>
          </a:bodyPr>
          <a:lstStyle/>
          <a:p>
            <a:pPr marL="903288" indent="-903288" algn="ctr">
              <a:spcBef>
                <a:spcPct val="50000"/>
              </a:spcBef>
              <a:tabLst>
                <a:tab pos="1887538" algn="l"/>
              </a:tabLst>
            </a:pPr>
            <a:r>
              <a:rPr lang="es-ES" b="1" dirty="0" smtClean="0">
                <a:solidFill>
                  <a:srgbClr val="FFFF00"/>
                </a:solidFill>
                <a:latin typeface="Calibri" pitchFamily="34" charset="0"/>
              </a:rPr>
              <a:t>Continuación:	</a:t>
            </a:r>
            <a:r>
              <a:rPr lang="es-ES" b="1" dirty="0" smtClean="0">
                <a:solidFill>
                  <a:srgbClr val="FFFFFF"/>
                </a:solidFill>
                <a:latin typeface="Calibri" pitchFamily="34" charset="0"/>
              </a:rPr>
              <a:t>¿depende el tamaño mínimo del espejo de la distancia a la que se encuentra esa persona?</a:t>
            </a:r>
            <a:endParaRPr lang="es-ES" b="1" dirty="0">
              <a:solidFill>
                <a:srgbClr val="FFFFFF"/>
              </a:solidFill>
              <a:latin typeface="Calibri" pitchFamily="34" charset="0"/>
            </a:endParaRPr>
          </a:p>
        </p:txBody>
      </p:sp>
      <p:sp>
        <p:nvSpPr>
          <p:cNvPr id="558086" name="Rectangle 44"/>
          <p:cNvSpPr>
            <a:spLocks noChangeArrowheads="1"/>
          </p:cNvSpPr>
          <p:nvPr/>
        </p:nvSpPr>
        <p:spPr bwMode="auto">
          <a:xfrm>
            <a:off x="6465125" y="3013096"/>
            <a:ext cx="374650" cy="430212"/>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sp>
        <p:nvSpPr>
          <p:cNvPr id="558087" name="Rectangle 45"/>
          <p:cNvSpPr>
            <a:spLocks noChangeArrowheads="1"/>
          </p:cNvSpPr>
          <p:nvPr/>
        </p:nvSpPr>
        <p:spPr bwMode="auto">
          <a:xfrm>
            <a:off x="7335075" y="4478358"/>
            <a:ext cx="374650" cy="430213"/>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grpSp>
        <p:nvGrpSpPr>
          <p:cNvPr id="3" name="52 Grupo"/>
          <p:cNvGrpSpPr>
            <a:grpSpLocks/>
          </p:cNvGrpSpPr>
          <p:nvPr/>
        </p:nvGrpSpPr>
        <p:grpSpPr bwMode="auto">
          <a:xfrm flipH="1">
            <a:off x="6715950" y="1903433"/>
            <a:ext cx="1762125" cy="3529013"/>
            <a:chOff x="777875" y="2379663"/>
            <a:chExt cx="1762125" cy="3529012"/>
          </a:xfrm>
        </p:grpSpPr>
        <p:grpSp>
          <p:nvGrpSpPr>
            <p:cNvPr id="4" name="Group 24"/>
            <p:cNvGrpSpPr>
              <a:grpSpLocks/>
            </p:cNvGrpSpPr>
            <p:nvPr/>
          </p:nvGrpSpPr>
          <p:grpSpPr bwMode="auto">
            <a:xfrm>
              <a:off x="777875" y="2379663"/>
              <a:ext cx="1762125" cy="3529012"/>
              <a:chOff x="617" y="2456"/>
              <a:chExt cx="589" cy="1230"/>
            </a:xfrm>
          </p:grpSpPr>
          <p:sp>
            <p:nvSpPr>
              <p:cNvPr id="558125" name="Freeform 25"/>
              <p:cNvSpPr>
                <a:spLocks/>
              </p:cNvSpPr>
              <p:nvPr/>
            </p:nvSpPr>
            <p:spPr bwMode="auto">
              <a:xfrm>
                <a:off x="776" y="2696"/>
                <a:ext cx="16" cy="447"/>
              </a:xfrm>
              <a:custGeom>
                <a:avLst/>
                <a:gdLst>
                  <a:gd name="T0" fmla="*/ 0 w 9"/>
                  <a:gd name="T1" fmla="*/ 0 h 252"/>
                  <a:gd name="T2" fmla="*/ 2799596 w 9"/>
                  <a:gd name="T3" fmla="*/ 56194258 h 252"/>
                  <a:gd name="T4" fmla="*/ 8848099 w 9"/>
                  <a:gd name="T5" fmla="*/ 121434062 h 252"/>
                  <a:gd name="T6" fmla="*/ 0 w 9"/>
                  <a:gd name="T7" fmla="*/ 237336849 h 252"/>
                  <a:gd name="T8" fmla="*/ 0 60000 65536"/>
                  <a:gd name="T9" fmla="*/ 0 60000 65536"/>
                  <a:gd name="T10" fmla="*/ 0 60000 65536"/>
                  <a:gd name="T11" fmla="*/ 0 60000 65536"/>
                  <a:gd name="T12" fmla="*/ 0 w 9"/>
                  <a:gd name="T13" fmla="*/ 0 h 252"/>
                  <a:gd name="T14" fmla="*/ 9 w 9"/>
                  <a:gd name="T15" fmla="*/ 252 h 252"/>
                </a:gdLst>
                <a:ahLst/>
                <a:cxnLst>
                  <a:cxn ang="T8">
                    <a:pos x="T0" y="T1"/>
                  </a:cxn>
                  <a:cxn ang="T9">
                    <a:pos x="T2" y="T3"/>
                  </a:cxn>
                  <a:cxn ang="T10">
                    <a:pos x="T4" y="T5"/>
                  </a:cxn>
                  <a:cxn ang="T11">
                    <a:pos x="T6" y="T7"/>
                  </a:cxn>
                </a:cxnLst>
                <a:rect l="T12" t="T13" r="T14" b="T15"/>
                <a:pathLst>
                  <a:path w="9" h="252">
                    <a:moveTo>
                      <a:pt x="0" y="0"/>
                    </a:moveTo>
                    <a:cubicBezTo>
                      <a:pt x="1" y="19"/>
                      <a:pt x="2" y="39"/>
                      <a:pt x="3" y="60"/>
                    </a:cubicBezTo>
                    <a:cubicBezTo>
                      <a:pt x="4" y="81"/>
                      <a:pt x="9" y="97"/>
                      <a:pt x="9" y="129"/>
                    </a:cubicBezTo>
                    <a:cubicBezTo>
                      <a:pt x="9" y="161"/>
                      <a:pt x="4" y="206"/>
                      <a:pt x="0" y="252"/>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26" name="Oval 26"/>
              <p:cNvSpPr>
                <a:spLocks noChangeArrowheads="1"/>
              </p:cNvSpPr>
              <p:nvPr/>
            </p:nvSpPr>
            <p:spPr bwMode="auto">
              <a:xfrm>
                <a:off x="700" y="2456"/>
                <a:ext cx="169" cy="234"/>
              </a:xfrm>
              <a:prstGeom prst="ellipse">
                <a:avLst/>
              </a:prstGeom>
              <a:solidFill>
                <a:srgbClr val="C0C0C0"/>
              </a:solidFill>
              <a:ln w="28575">
                <a:solidFill>
                  <a:schemeClr val="tx1"/>
                </a:solidFill>
                <a:round/>
                <a:headEnd/>
                <a:tailEnd/>
              </a:ln>
            </p:spPr>
            <p:txBody>
              <a:bodyPr wrap="none" anchor="ctr"/>
              <a:lstStyle/>
              <a:p>
                <a:endParaRPr lang="es-ES_tradnl">
                  <a:solidFill>
                    <a:srgbClr val="000000"/>
                  </a:solidFill>
                </a:endParaRPr>
              </a:p>
            </p:txBody>
          </p:sp>
          <p:sp>
            <p:nvSpPr>
              <p:cNvPr id="558127" name="Freeform 27"/>
              <p:cNvSpPr>
                <a:spLocks/>
              </p:cNvSpPr>
              <p:nvPr/>
            </p:nvSpPr>
            <p:spPr bwMode="auto">
              <a:xfrm>
                <a:off x="617" y="2893"/>
                <a:ext cx="170" cy="207"/>
              </a:xfrm>
              <a:custGeom>
                <a:avLst/>
                <a:gdLst>
                  <a:gd name="T0" fmla="*/ 86810671 w 96"/>
                  <a:gd name="T1" fmla="*/ 0 h 117"/>
                  <a:gd name="T2" fmla="*/ 0 w 96"/>
                  <a:gd name="T3" fmla="*/ 40124827 h 117"/>
                  <a:gd name="T4" fmla="*/ 81250426 w 96"/>
                  <a:gd name="T5" fmla="*/ 103506625 h 117"/>
                  <a:gd name="T6" fmla="*/ 0 60000 65536"/>
                  <a:gd name="T7" fmla="*/ 0 60000 65536"/>
                  <a:gd name="T8" fmla="*/ 0 60000 65536"/>
                  <a:gd name="T9" fmla="*/ 0 w 96"/>
                  <a:gd name="T10" fmla="*/ 0 h 117"/>
                  <a:gd name="T11" fmla="*/ 96 w 96"/>
                  <a:gd name="T12" fmla="*/ 117 h 117"/>
                </a:gdLst>
                <a:ahLst/>
                <a:cxnLst>
                  <a:cxn ang="T6">
                    <a:pos x="T0" y="T1"/>
                  </a:cxn>
                  <a:cxn ang="T7">
                    <a:pos x="T2" y="T3"/>
                  </a:cxn>
                  <a:cxn ang="T8">
                    <a:pos x="T4" y="T5"/>
                  </a:cxn>
                </a:cxnLst>
                <a:rect l="T9" t="T10" r="T11" b="T12"/>
                <a:pathLst>
                  <a:path w="96" h="117">
                    <a:moveTo>
                      <a:pt x="96" y="0"/>
                    </a:moveTo>
                    <a:lnTo>
                      <a:pt x="0" y="45"/>
                    </a:lnTo>
                    <a:lnTo>
                      <a:pt x="90" y="117"/>
                    </a:lnTo>
                  </a:path>
                </a:pathLst>
              </a:custGeom>
              <a:noFill/>
              <a:ln w="28575">
                <a:solidFill>
                  <a:schemeClr val="tx1"/>
                </a:solidFill>
                <a:round/>
                <a:headEnd/>
                <a:tailEnd/>
              </a:ln>
            </p:spPr>
            <p:txBody>
              <a:bodyPr/>
              <a:lstStyle/>
              <a:p>
                <a:endParaRPr lang="es-ES_tradnl">
                  <a:solidFill>
                    <a:srgbClr val="000000"/>
                  </a:solidFill>
                </a:endParaRPr>
              </a:p>
            </p:txBody>
          </p:sp>
          <p:sp>
            <p:nvSpPr>
              <p:cNvPr id="558128" name="Freeform 28"/>
              <p:cNvSpPr>
                <a:spLocks/>
              </p:cNvSpPr>
              <p:nvPr/>
            </p:nvSpPr>
            <p:spPr bwMode="auto">
              <a:xfrm rot="371417" flipH="1">
                <a:off x="690" y="3141"/>
                <a:ext cx="131" cy="500"/>
              </a:xfrm>
              <a:custGeom>
                <a:avLst/>
                <a:gdLst>
                  <a:gd name="T0" fmla="*/ 40922301 w 74"/>
                  <a:gd name="T1" fmla="*/ 0 h 282"/>
                  <a:gd name="T2" fmla="*/ 0 w 74"/>
                  <a:gd name="T3" fmla="*/ 110013938 h 282"/>
                  <a:gd name="T4" fmla="*/ 66535312 w 74"/>
                  <a:gd name="T5" fmla="*/ 262947177 h 282"/>
                  <a:gd name="T6" fmla="*/ 0 60000 65536"/>
                  <a:gd name="T7" fmla="*/ 0 60000 65536"/>
                  <a:gd name="T8" fmla="*/ 0 60000 65536"/>
                  <a:gd name="T9" fmla="*/ 0 w 74"/>
                  <a:gd name="T10" fmla="*/ 0 h 282"/>
                  <a:gd name="T11" fmla="*/ 74 w 74"/>
                  <a:gd name="T12" fmla="*/ 282 h 282"/>
                </a:gdLst>
                <a:ahLst/>
                <a:cxnLst>
                  <a:cxn ang="T6">
                    <a:pos x="T0" y="T1"/>
                  </a:cxn>
                  <a:cxn ang="T7">
                    <a:pos x="T2" y="T3"/>
                  </a:cxn>
                  <a:cxn ang="T8">
                    <a:pos x="T4" y="T5"/>
                  </a:cxn>
                </a:cxnLst>
                <a:rect l="T9" t="T10" r="T11" b="T12"/>
                <a:pathLst>
                  <a:path w="74" h="282">
                    <a:moveTo>
                      <a:pt x="46" y="0"/>
                    </a:moveTo>
                    <a:lnTo>
                      <a:pt x="0" y="118"/>
                    </a:lnTo>
                    <a:lnTo>
                      <a:pt x="74"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29" name="Freeform 29"/>
              <p:cNvSpPr>
                <a:spLocks/>
              </p:cNvSpPr>
              <p:nvPr/>
            </p:nvSpPr>
            <p:spPr bwMode="auto">
              <a:xfrm>
                <a:off x="775" y="3145"/>
                <a:ext cx="142" cy="501"/>
              </a:xfrm>
              <a:custGeom>
                <a:avLst/>
                <a:gdLst>
                  <a:gd name="T0" fmla="*/ 0 w 80"/>
                  <a:gd name="T1" fmla="*/ 0 h 282"/>
                  <a:gd name="T2" fmla="*/ 76444790 w 80"/>
                  <a:gd name="T3" fmla="*/ 146434690 h 282"/>
                  <a:gd name="T4" fmla="*/ 26987494 w 80"/>
                  <a:gd name="T5" fmla="*/ 275599853 h 282"/>
                  <a:gd name="T6" fmla="*/ 0 60000 65536"/>
                  <a:gd name="T7" fmla="*/ 0 60000 65536"/>
                  <a:gd name="T8" fmla="*/ 0 60000 65536"/>
                  <a:gd name="T9" fmla="*/ 0 w 80"/>
                  <a:gd name="T10" fmla="*/ 0 h 282"/>
                  <a:gd name="T11" fmla="*/ 80 w 80"/>
                  <a:gd name="T12" fmla="*/ 282 h 282"/>
                </a:gdLst>
                <a:ahLst/>
                <a:cxnLst>
                  <a:cxn ang="T6">
                    <a:pos x="T0" y="T1"/>
                  </a:cxn>
                  <a:cxn ang="T7">
                    <a:pos x="T2" y="T3"/>
                  </a:cxn>
                  <a:cxn ang="T8">
                    <a:pos x="T4" y="T5"/>
                  </a:cxn>
                </a:cxnLst>
                <a:rect l="T9" t="T10" r="T11" b="T12"/>
                <a:pathLst>
                  <a:path w="80" h="282">
                    <a:moveTo>
                      <a:pt x="0" y="0"/>
                    </a:moveTo>
                    <a:lnTo>
                      <a:pt x="80" y="150"/>
                    </a:lnTo>
                    <a:lnTo>
                      <a:pt x="28"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30" name="Freeform 30"/>
              <p:cNvSpPr>
                <a:spLocks/>
              </p:cNvSpPr>
              <p:nvPr/>
            </p:nvSpPr>
            <p:spPr bwMode="auto">
              <a:xfrm>
                <a:off x="666" y="3097"/>
                <a:ext cx="110" cy="78"/>
              </a:xfrm>
              <a:custGeom>
                <a:avLst/>
                <a:gdLst>
                  <a:gd name="T0" fmla="*/ 57764960 w 62"/>
                  <a:gd name="T1" fmla="*/ 4715643 h 44"/>
                  <a:gd name="T2" fmla="*/ 39143625 w 62"/>
                  <a:gd name="T3" fmla="*/ 1970801 h 44"/>
                  <a:gd name="T4" fmla="*/ 7443453 w 62"/>
                  <a:gd name="T5" fmla="*/ 15695147 h 44"/>
                  <a:gd name="T6" fmla="*/ 1130520 w 62"/>
                  <a:gd name="T7" fmla="*/ 35128848 h 44"/>
                  <a:gd name="T8" fmla="*/ 12435387 w 62"/>
                  <a:gd name="T9" fmla="*/ 39844216 h 44"/>
                  <a:gd name="T10" fmla="*/ 43535591 w 62"/>
                  <a:gd name="T11" fmla="*/ 28669606 h 44"/>
                  <a:gd name="T12" fmla="*/ 57764960 w 62"/>
                  <a:gd name="T13" fmla="*/ 4715643 h 44"/>
                  <a:gd name="T14" fmla="*/ 0 60000 65536"/>
                  <a:gd name="T15" fmla="*/ 0 60000 65536"/>
                  <a:gd name="T16" fmla="*/ 0 60000 65536"/>
                  <a:gd name="T17" fmla="*/ 0 60000 65536"/>
                  <a:gd name="T18" fmla="*/ 0 60000 65536"/>
                  <a:gd name="T19" fmla="*/ 0 60000 65536"/>
                  <a:gd name="T20" fmla="*/ 0 60000 65536"/>
                  <a:gd name="T21" fmla="*/ 0 w 62"/>
                  <a:gd name="T22" fmla="*/ 0 h 44"/>
                  <a:gd name="T23" fmla="*/ 62 w 62"/>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4">
                    <a:moveTo>
                      <a:pt x="61" y="5"/>
                    </a:moveTo>
                    <a:cubicBezTo>
                      <a:pt x="60" y="0"/>
                      <a:pt x="50" y="0"/>
                      <a:pt x="41" y="2"/>
                    </a:cubicBezTo>
                    <a:cubicBezTo>
                      <a:pt x="32" y="4"/>
                      <a:pt x="15" y="11"/>
                      <a:pt x="8" y="17"/>
                    </a:cubicBezTo>
                    <a:cubicBezTo>
                      <a:pt x="1" y="23"/>
                      <a:pt x="0" y="34"/>
                      <a:pt x="1" y="38"/>
                    </a:cubicBezTo>
                    <a:cubicBezTo>
                      <a:pt x="2" y="42"/>
                      <a:pt x="6" y="44"/>
                      <a:pt x="13" y="43"/>
                    </a:cubicBezTo>
                    <a:cubicBezTo>
                      <a:pt x="20" y="42"/>
                      <a:pt x="38" y="37"/>
                      <a:pt x="46" y="31"/>
                    </a:cubicBezTo>
                    <a:cubicBezTo>
                      <a:pt x="54" y="25"/>
                      <a:pt x="62" y="10"/>
                      <a:pt x="61" y="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grpSp>
            <p:nvGrpSpPr>
              <p:cNvPr id="5" name="Group 31"/>
              <p:cNvGrpSpPr>
                <a:grpSpLocks/>
              </p:cNvGrpSpPr>
              <p:nvPr/>
            </p:nvGrpSpPr>
            <p:grpSpPr bwMode="auto">
              <a:xfrm>
                <a:off x="803" y="2878"/>
                <a:ext cx="403" cy="165"/>
                <a:chOff x="1366" y="3089"/>
                <a:chExt cx="227" cy="93"/>
              </a:xfrm>
            </p:grpSpPr>
            <p:sp>
              <p:nvSpPr>
                <p:cNvPr id="558134" name="Freeform 32"/>
                <p:cNvSpPr>
                  <a:spLocks/>
                </p:cNvSpPr>
                <p:nvPr/>
              </p:nvSpPr>
              <p:spPr bwMode="auto">
                <a:xfrm>
                  <a:off x="1432" y="3139"/>
                  <a:ext cx="98" cy="34"/>
                </a:xfrm>
                <a:custGeom>
                  <a:avLst/>
                  <a:gdLst>
                    <a:gd name="T0" fmla="*/ 0 w 118"/>
                    <a:gd name="T1" fmla="*/ 2 h 42"/>
                    <a:gd name="T2" fmla="*/ 2 w 118"/>
                    <a:gd name="T3" fmla="*/ 2 h 42"/>
                    <a:gd name="T4" fmla="*/ 2 w 118"/>
                    <a:gd name="T5" fmla="*/ 0 h 42"/>
                    <a:gd name="T6" fmla="*/ 0 60000 65536"/>
                    <a:gd name="T7" fmla="*/ 0 60000 65536"/>
                    <a:gd name="T8" fmla="*/ 0 60000 65536"/>
                    <a:gd name="T9" fmla="*/ 0 w 118"/>
                    <a:gd name="T10" fmla="*/ 0 h 42"/>
                    <a:gd name="T11" fmla="*/ 118 w 118"/>
                    <a:gd name="T12" fmla="*/ 42 h 42"/>
                  </a:gdLst>
                  <a:ahLst/>
                  <a:cxnLst>
                    <a:cxn ang="T6">
                      <a:pos x="T0" y="T1"/>
                    </a:cxn>
                    <a:cxn ang="T7">
                      <a:pos x="T2" y="T3"/>
                    </a:cxn>
                    <a:cxn ang="T8">
                      <a:pos x="T4" y="T5"/>
                    </a:cxn>
                  </a:cxnLst>
                  <a:rect l="T9" t="T10" r="T11" b="T12"/>
                  <a:pathLst>
                    <a:path w="118" h="42">
                      <a:moveTo>
                        <a:pt x="0" y="42"/>
                      </a:moveTo>
                      <a:cubicBezTo>
                        <a:pt x="24" y="30"/>
                        <a:pt x="48" y="19"/>
                        <a:pt x="68" y="12"/>
                      </a:cubicBezTo>
                      <a:cubicBezTo>
                        <a:pt x="88" y="5"/>
                        <a:pt x="110" y="2"/>
                        <a:pt x="118" y="0"/>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35" name="Freeform 33"/>
                <p:cNvSpPr>
                  <a:spLocks/>
                </p:cNvSpPr>
                <p:nvPr/>
              </p:nvSpPr>
              <p:spPr bwMode="auto">
                <a:xfrm>
                  <a:off x="1527" y="3093"/>
                  <a:ext cx="66" cy="49"/>
                </a:xfrm>
                <a:custGeom>
                  <a:avLst/>
                  <a:gdLst>
                    <a:gd name="T0" fmla="*/ 3 w 66"/>
                    <a:gd name="T1" fmla="*/ 45 h 49"/>
                    <a:gd name="T2" fmla="*/ 26 w 66"/>
                    <a:gd name="T3" fmla="*/ 48 h 49"/>
                    <a:gd name="T4" fmla="*/ 54 w 66"/>
                    <a:gd name="T5" fmla="*/ 37 h 49"/>
                    <a:gd name="T6" fmla="*/ 66 w 66"/>
                    <a:gd name="T7" fmla="*/ 15 h 49"/>
                    <a:gd name="T8" fmla="*/ 56 w 66"/>
                    <a:gd name="T9" fmla="*/ 1 h 49"/>
                    <a:gd name="T10" fmla="*/ 26 w 66"/>
                    <a:gd name="T11" fmla="*/ 7 h 49"/>
                    <a:gd name="T12" fmla="*/ 8 w 66"/>
                    <a:gd name="T13" fmla="*/ 25 h 49"/>
                    <a:gd name="T14" fmla="*/ 3 w 66"/>
                    <a:gd name="T15" fmla="*/ 45 h 4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9"/>
                    <a:gd name="T26" fmla="*/ 66 w 6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9">
                      <a:moveTo>
                        <a:pt x="3" y="45"/>
                      </a:moveTo>
                      <a:cubicBezTo>
                        <a:pt x="6" y="49"/>
                        <a:pt x="18" y="49"/>
                        <a:pt x="26" y="48"/>
                      </a:cubicBezTo>
                      <a:cubicBezTo>
                        <a:pt x="34" y="47"/>
                        <a:pt x="47" y="42"/>
                        <a:pt x="54" y="37"/>
                      </a:cubicBezTo>
                      <a:cubicBezTo>
                        <a:pt x="61" y="32"/>
                        <a:pt x="66" y="21"/>
                        <a:pt x="66" y="15"/>
                      </a:cubicBezTo>
                      <a:cubicBezTo>
                        <a:pt x="66" y="9"/>
                        <a:pt x="63" y="2"/>
                        <a:pt x="56" y="1"/>
                      </a:cubicBezTo>
                      <a:cubicBezTo>
                        <a:pt x="49" y="0"/>
                        <a:pt x="34" y="3"/>
                        <a:pt x="26" y="7"/>
                      </a:cubicBezTo>
                      <a:cubicBezTo>
                        <a:pt x="18" y="11"/>
                        <a:pt x="13" y="19"/>
                        <a:pt x="8" y="25"/>
                      </a:cubicBezTo>
                      <a:cubicBezTo>
                        <a:pt x="3" y="31"/>
                        <a:pt x="0" y="41"/>
                        <a:pt x="3" y="4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sp>
              <p:nvSpPr>
                <p:cNvPr id="558136" name="Line 34"/>
                <p:cNvSpPr>
                  <a:spLocks noChangeShapeType="1"/>
                </p:cNvSpPr>
                <p:nvPr/>
              </p:nvSpPr>
              <p:spPr bwMode="auto">
                <a:xfrm rot="-879080">
                  <a:off x="1366" y="3089"/>
                  <a:ext cx="54" cy="93"/>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8132" name="Freeform 35"/>
              <p:cNvSpPr>
                <a:spLocks/>
              </p:cNvSpPr>
              <p:nvPr/>
            </p:nvSpPr>
            <p:spPr bwMode="auto">
              <a:xfrm>
                <a:off x="816"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sp>
            <p:nvSpPr>
              <p:cNvPr id="558133" name="Freeform 36"/>
              <p:cNvSpPr>
                <a:spLocks/>
              </p:cNvSpPr>
              <p:nvPr/>
            </p:nvSpPr>
            <p:spPr bwMode="auto">
              <a:xfrm>
                <a:off x="642"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grpSp>
        <p:pic>
          <p:nvPicPr>
            <p:cNvPr id="558124" name="Picture 37"/>
            <p:cNvPicPr>
              <a:picLocks noChangeAspect="1" noChangeArrowheads="1"/>
            </p:cNvPicPr>
            <p:nvPr/>
          </p:nvPicPr>
          <p:blipFill>
            <a:blip r:embed="rId2" cstate="print"/>
            <a:srcRect/>
            <a:stretch>
              <a:fillRect/>
            </a:stretch>
          </p:blipFill>
          <p:spPr bwMode="auto">
            <a:xfrm>
              <a:off x="1375084" y="2501900"/>
              <a:ext cx="158750" cy="450850"/>
            </a:xfrm>
            <a:prstGeom prst="rect">
              <a:avLst/>
            </a:prstGeom>
            <a:noFill/>
            <a:ln w="9525">
              <a:noFill/>
              <a:miter lim="800000"/>
              <a:headEnd/>
              <a:tailEnd/>
            </a:ln>
          </p:spPr>
        </p:pic>
      </p:grpSp>
      <p:grpSp>
        <p:nvGrpSpPr>
          <p:cNvPr id="6" name="90 Grupo"/>
          <p:cNvGrpSpPr>
            <a:grpSpLocks/>
          </p:cNvGrpSpPr>
          <p:nvPr/>
        </p:nvGrpSpPr>
        <p:grpSpPr bwMode="auto">
          <a:xfrm>
            <a:off x="2510499" y="3173433"/>
            <a:ext cx="3295650" cy="1181100"/>
            <a:chOff x="2111023" y="3620205"/>
            <a:chExt cx="3296355" cy="1180395"/>
          </a:xfrm>
        </p:grpSpPr>
        <p:cxnSp>
          <p:nvCxnSpPr>
            <p:cNvPr id="76" name="75 Conector recto"/>
            <p:cNvCxnSpPr/>
            <p:nvPr/>
          </p:nvCxnSpPr>
          <p:spPr>
            <a:xfrm flipH="1">
              <a:off x="2111023" y="4221509"/>
              <a:ext cx="329635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2" name="81 Arco"/>
            <p:cNvSpPr/>
            <p:nvPr/>
          </p:nvSpPr>
          <p:spPr>
            <a:xfrm rot="14437099">
              <a:off x="3395905" y="3638923"/>
              <a:ext cx="790103" cy="790744"/>
            </a:xfrm>
            <a:prstGeom prst="arc">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86" name="85 Arco"/>
            <p:cNvSpPr/>
            <p:nvPr/>
          </p:nvSpPr>
          <p:spPr>
            <a:xfrm rot="12500078">
              <a:off x="3400349" y="4010497"/>
              <a:ext cx="790744" cy="790103"/>
            </a:xfrm>
            <a:prstGeom prst="arc">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58121" name="86 CuadroTexto"/>
            <p:cNvSpPr txBox="1">
              <a:spLocks noChangeArrowheads="1"/>
            </p:cNvSpPr>
            <p:nvPr/>
          </p:nvSpPr>
          <p:spPr bwMode="auto">
            <a:xfrm>
              <a:off x="3067226" y="3620205"/>
              <a:ext cx="5810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endParaRPr lang="es-ES_tradnl" sz="3200">
                <a:solidFill>
                  <a:srgbClr val="000000"/>
                </a:solidFill>
                <a:cs typeface="Times New Roman" pitchFamily="18" charset="0"/>
              </a:endParaRPr>
            </a:p>
          </p:txBody>
        </p:sp>
        <p:sp>
          <p:nvSpPr>
            <p:cNvPr id="558122" name="87 CuadroTexto"/>
            <p:cNvSpPr txBox="1">
              <a:spLocks noChangeArrowheads="1"/>
            </p:cNvSpPr>
            <p:nvPr/>
          </p:nvSpPr>
          <p:spPr bwMode="auto">
            <a:xfrm>
              <a:off x="3067226" y="4189411"/>
              <a:ext cx="5810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endParaRPr lang="es-ES_tradnl" sz="3200">
                <a:solidFill>
                  <a:srgbClr val="000000"/>
                </a:solidFill>
                <a:cs typeface="Times New Roman" pitchFamily="18" charset="0"/>
              </a:endParaRPr>
            </a:p>
          </p:txBody>
        </p:sp>
      </p:grpSp>
      <p:grpSp>
        <p:nvGrpSpPr>
          <p:cNvPr id="7" name="89 Grupo"/>
          <p:cNvGrpSpPr>
            <a:grpSpLocks/>
          </p:cNvGrpSpPr>
          <p:nvPr/>
        </p:nvGrpSpPr>
        <p:grpSpPr bwMode="auto">
          <a:xfrm>
            <a:off x="327850" y="2173308"/>
            <a:ext cx="717178" cy="3253715"/>
            <a:chOff x="168634" y="2619022"/>
            <a:chExt cx="717089" cy="3254583"/>
          </a:xfrm>
        </p:grpSpPr>
        <p:cxnSp>
          <p:nvCxnSpPr>
            <p:cNvPr id="92" name="91 Conector recto"/>
            <p:cNvCxnSpPr/>
            <p:nvPr/>
          </p:nvCxnSpPr>
          <p:spPr>
            <a:xfrm>
              <a:off x="294031" y="2619022"/>
              <a:ext cx="591692"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492444" y="2630138"/>
              <a:ext cx="0" cy="3243467"/>
            </a:xfrm>
            <a:prstGeom prst="line">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58117" name="94 CuadroTexto"/>
            <p:cNvSpPr txBox="1">
              <a:spLocks noChangeArrowheads="1"/>
            </p:cNvSpPr>
            <p:nvPr/>
          </p:nvSpPr>
          <p:spPr bwMode="auto">
            <a:xfrm>
              <a:off x="168634" y="3849511"/>
              <a:ext cx="519289" cy="461665"/>
            </a:xfrm>
            <a:prstGeom prst="rect">
              <a:avLst/>
            </a:prstGeom>
            <a:noFill/>
            <a:ln w="9525">
              <a:noFill/>
              <a:miter lim="800000"/>
              <a:headEnd/>
              <a:tailEnd/>
            </a:ln>
          </p:spPr>
          <p:txBody>
            <a:bodyPr>
              <a:spAutoFit/>
            </a:bodyPr>
            <a:lstStyle/>
            <a:p>
              <a:r>
                <a:rPr lang="es-ES_tradnl">
                  <a:solidFill>
                    <a:srgbClr val="000000"/>
                  </a:solidFill>
                  <a:cs typeface="Times New Roman" pitchFamily="18" charset="0"/>
                </a:rPr>
                <a:t>h</a:t>
              </a:r>
            </a:p>
          </p:txBody>
        </p:sp>
      </p:grpSp>
      <p:cxnSp>
        <p:nvCxnSpPr>
          <p:cNvPr id="83" name="82 Conector recto"/>
          <p:cNvCxnSpPr/>
          <p:nvPr/>
        </p:nvCxnSpPr>
        <p:spPr>
          <a:xfrm flipH="1" flipV="1">
            <a:off x="2826327" y="2208810"/>
            <a:ext cx="1763961" cy="15678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9" name="108 Forma libre"/>
          <p:cNvSpPr/>
          <p:nvPr/>
        </p:nvSpPr>
        <p:spPr>
          <a:xfrm rot="18656315">
            <a:off x="3490131" y="2817040"/>
            <a:ext cx="163512" cy="141287"/>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cxnSp>
        <p:nvCxnSpPr>
          <p:cNvPr id="85" name="84 Conector recto"/>
          <p:cNvCxnSpPr/>
          <p:nvPr/>
        </p:nvCxnSpPr>
        <p:spPr>
          <a:xfrm>
            <a:off x="4689167" y="2149557"/>
            <a:ext cx="1794760" cy="13442"/>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4602988" y="3787796"/>
            <a:ext cx="1690934" cy="148484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58106" name="70 CuadroTexto"/>
          <p:cNvSpPr txBox="1">
            <a:spLocks noChangeArrowheads="1"/>
          </p:cNvSpPr>
          <p:nvPr/>
        </p:nvSpPr>
        <p:spPr bwMode="auto">
          <a:xfrm>
            <a:off x="4241058" y="1207799"/>
            <a:ext cx="1076325" cy="369887"/>
          </a:xfrm>
          <a:prstGeom prst="rect">
            <a:avLst/>
          </a:prstGeom>
          <a:noFill/>
          <a:ln w="9525">
            <a:noFill/>
            <a:miter lim="800000"/>
            <a:headEnd/>
            <a:tailEnd/>
          </a:ln>
        </p:spPr>
        <p:txBody>
          <a:bodyPr>
            <a:spAutoFit/>
          </a:bodyPr>
          <a:lstStyle/>
          <a:p>
            <a:r>
              <a:rPr lang="es-ES_tradnl" sz="1800" dirty="0">
                <a:solidFill>
                  <a:srgbClr val="000000"/>
                </a:solidFill>
                <a:latin typeface="Arial"/>
              </a:rPr>
              <a:t>Espejo</a:t>
            </a:r>
          </a:p>
        </p:txBody>
      </p:sp>
      <p:sp>
        <p:nvSpPr>
          <p:cNvPr id="90" name="89 CuadroTexto"/>
          <p:cNvSpPr txBox="1"/>
          <p:nvPr/>
        </p:nvSpPr>
        <p:spPr>
          <a:xfrm>
            <a:off x="285009" y="5780291"/>
            <a:ext cx="8490856" cy="923330"/>
          </a:xfrm>
          <a:prstGeom prst="rect">
            <a:avLst/>
          </a:prstGeom>
          <a:solidFill>
            <a:schemeClr val="bg1"/>
          </a:solidFill>
          <a:ln>
            <a:solidFill>
              <a:schemeClr val="tx1"/>
            </a:solidFill>
          </a:ln>
        </p:spPr>
        <p:txBody>
          <a:bodyPr wrap="square" rtlCol="0">
            <a:spAutoFit/>
          </a:bodyPr>
          <a:lstStyle/>
          <a:p>
            <a:pPr algn="just" fontAlgn="auto">
              <a:spcBef>
                <a:spcPts val="0"/>
              </a:spcBef>
              <a:spcAft>
                <a:spcPts val="0"/>
              </a:spcAft>
              <a:tabLst>
                <a:tab pos="1436688" algn="l"/>
              </a:tabLst>
            </a:pPr>
            <a:r>
              <a:rPr lang="es-ES_tradnl" sz="1800" b="1" i="1" dirty="0" smtClean="0">
                <a:solidFill>
                  <a:srgbClr val="000000"/>
                </a:solidFill>
                <a:latin typeface="Arial"/>
              </a:rPr>
              <a:t>Conclusión:	</a:t>
            </a:r>
            <a:r>
              <a:rPr lang="es-ES_tradnl" sz="1800" dirty="0" smtClean="0">
                <a:solidFill>
                  <a:srgbClr val="000000"/>
                </a:solidFill>
                <a:latin typeface="Arial"/>
              </a:rPr>
              <a:t>el tamaño </a:t>
            </a:r>
            <a:r>
              <a:rPr lang="es-ES_tradnl" sz="1800" b="1" dirty="0" smtClean="0">
                <a:solidFill>
                  <a:srgbClr val="FF0000"/>
                </a:solidFill>
                <a:latin typeface="Arial"/>
              </a:rPr>
              <a:t>mínimo</a:t>
            </a:r>
            <a:r>
              <a:rPr lang="es-ES_tradnl" sz="1800" dirty="0" smtClean="0">
                <a:solidFill>
                  <a:srgbClr val="000000"/>
                </a:solidFill>
                <a:latin typeface="Arial"/>
              </a:rPr>
              <a:t> que ha de tener un espejo para que una 	persona se pueda ver completamente es </a:t>
            </a:r>
            <a:r>
              <a:rPr lang="es-ES_tradnl" sz="1800" b="1" dirty="0" smtClean="0">
                <a:solidFill>
                  <a:srgbClr val="FF0000"/>
                </a:solidFill>
                <a:latin typeface="Arial"/>
              </a:rPr>
              <a:t>independiente de su 	distancia al espejo</a:t>
            </a:r>
            <a:r>
              <a:rPr lang="es-ES_tradnl" sz="1800" dirty="0" smtClean="0">
                <a:solidFill>
                  <a:srgbClr val="000000"/>
                </a:solidFill>
                <a:latin typeface="Arial"/>
              </a:rPr>
              <a:t>, como se deduce de esta construcción gráfica.</a:t>
            </a:r>
            <a:endParaRPr lang="es-ES_tradnl" sz="1800" b="1" dirty="0">
              <a:solidFill>
                <a:srgbClr val="000000"/>
              </a:solidFill>
              <a:latin typeface="Arial"/>
            </a:endParaRPr>
          </a:p>
        </p:txBody>
      </p:sp>
      <p:cxnSp>
        <p:nvCxnSpPr>
          <p:cNvPr id="93" name="92 Conector recto"/>
          <p:cNvCxnSpPr/>
          <p:nvPr/>
        </p:nvCxnSpPr>
        <p:spPr>
          <a:xfrm>
            <a:off x="439387" y="5462650"/>
            <a:ext cx="8193974" cy="0"/>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96 Conector recto"/>
          <p:cNvCxnSpPr/>
          <p:nvPr/>
        </p:nvCxnSpPr>
        <p:spPr>
          <a:xfrm flipH="1">
            <a:off x="2859974" y="3790950"/>
            <a:ext cx="1740601" cy="1551297"/>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98" name="97 Forma libre"/>
          <p:cNvSpPr/>
          <p:nvPr/>
        </p:nvSpPr>
        <p:spPr>
          <a:xfrm rot="3004667">
            <a:off x="3363439" y="4728780"/>
            <a:ext cx="165100" cy="141288"/>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nvGrpSpPr>
          <p:cNvPr id="8" name="51 Grupo"/>
          <p:cNvGrpSpPr>
            <a:grpSpLocks/>
          </p:cNvGrpSpPr>
          <p:nvPr/>
        </p:nvGrpSpPr>
        <p:grpSpPr bwMode="auto">
          <a:xfrm>
            <a:off x="808863" y="1933596"/>
            <a:ext cx="1762125" cy="3529012"/>
            <a:chOff x="777875" y="2379663"/>
            <a:chExt cx="1762125" cy="3529012"/>
          </a:xfrm>
        </p:grpSpPr>
        <p:grpSp>
          <p:nvGrpSpPr>
            <p:cNvPr id="9" name="Group 24"/>
            <p:cNvGrpSpPr>
              <a:grpSpLocks/>
            </p:cNvGrpSpPr>
            <p:nvPr/>
          </p:nvGrpSpPr>
          <p:grpSpPr bwMode="auto">
            <a:xfrm>
              <a:off x="777875" y="2379663"/>
              <a:ext cx="1762125" cy="3529012"/>
              <a:chOff x="617" y="2456"/>
              <a:chExt cx="589" cy="1230"/>
            </a:xfrm>
          </p:grpSpPr>
          <p:sp>
            <p:nvSpPr>
              <p:cNvPr id="558139" name="Freeform 25"/>
              <p:cNvSpPr>
                <a:spLocks/>
              </p:cNvSpPr>
              <p:nvPr/>
            </p:nvSpPr>
            <p:spPr bwMode="auto">
              <a:xfrm>
                <a:off x="776" y="2696"/>
                <a:ext cx="16" cy="447"/>
              </a:xfrm>
              <a:custGeom>
                <a:avLst/>
                <a:gdLst>
                  <a:gd name="T0" fmla="*/ 0 w 9"/>
                  <a:gd name="T1" fmla="*/ 0 h 252"/>
                  <a:gd name="T2" fmla="*/ 2799596 w 9"/>
                  <a:gd name="T3" fmla="*/ 56194258 h 252"/>
                  <a:gd name="T4" fmla="*/ 8848099 w 9"/>
                  <a:gd name="T5" fmla="*/ 121434062 h 252"/>
                  <a:gd name="T6" fmla="*/ 0 w 9"/>
                  <a:gd name="T7" fmla="*/ 237336849 h 252"/>
                  <a:gd name="T8" fmla="*/ 0 60000 65536"/>
                  <a:gd name="T9" fmla="*/ 0 60000 65536"/>
                  <a:gd name="T10" fmla="*/ 0 60000 65536"/>
                  <a:gd name="T11" fmla="*/ 0 60000 65536"/>
                  <a:gd name="T12" fmla="*/ 0 w 9"/>
                  <a:gd name="T13" fmla="*/ 0 h 252"/>
                  <a:gd name="T14" fmla="*/ 9 w 9"/>
                  <a:gd name="T15" fmla="*/ 252 h 252"/>
                </a:gdLst>
                <a:ahLst/>
                <a:cxnLst>
                  <a:cxn ang="T8">
                    <a:pos x="T0" y="T1"/>
                  </a:cxn>
                  <a:cxn ang="T9">
                    <a:pos x="T2" y="T3"/>
                  </a:cxn>
                  <a:cxn ang="T10">
                    <a:pos x="T4" y="T5"/>
                  </a:cxn>
                  <a:cxn ang="T11">
                    <a:pos x="T6" y="T7"/>
                  </a:cxn>
                </a:cxnLst>
                <a:rect l="T12" t="T13" r="T14" b="T15"/>
                <a:pathLst>
                  <a:path w="9" h="252">
                    <a:moveTo>
                      <a:pt x="0" y="0"/>
                    </a:moveTo>
                    <a:cubicBezTo>
                      <a:pt x="1" y="19"/>
                      <a:pt x="2" y="39"/>
                      <a:pt x="3" y="60"/>
                    </a:cubicBezTo>
                    <a:cubicBezTo>
                      <a:pt x="4" y="81"/>
                      <a:pt x="9" y="97"/>
                      <a:pt x="9" y="129"/>
                    </a:cubicBezTo>
                    <a:cubicBezTo>
                      <a:pt x="9" y="161"/>
                      <a:pt x="4" y="206"/>
                      <a:pt x="0" y="252"/>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40" name="Oval 26"/>
              <p:cNvSpPr>
                <a:spLocks noChangeArrowheads="1"/>
              </p:cNvSpPr>
              <p:nvPr/>
            </p:nvSpPr>
            <p:spPr bwMode="auto">
              <a:xfrm>
                <a:off x="704" y="2456"/>
                <a:ext cx="161" cy="234"/>
              </a:xfrm>
              <a:prstGeom prst="ellipse">
                <a:avLst/>
              </a:prstGeom>
              <a:solidFill>
                <a:srgbClr val="C0C0C0"/>
              </a:solidFill>
              <a:ln w="28575">
                <a:solidFill>
                  <a:schemeClr val="tx1"/>
                </a:solidFill>
                <a:round/>
                <a:headEnd/>
                <a:tailEnd/>
              </a:ln>
            </p:spPr>
            <p:txBody>
              <a:bodyPr wrap="none" anchor="ctr"/>
              <a:lstStyle/>
              <a:p>
                <a:endParaRPr lang="es-ES_tradnl">
                  <a:solidFill>
                    <a:srgbClr val="000000"/>
                  </a:solidFill>
                </a:endParaRPr>
              </a:p>
            </p:txBody>
          </p:sp>
          <p:sp>
            <p:nvSpPr>
              <p:cNvPr id="558141" name="Freeform 27"/>
              <p:cNvSpPr>
                <a:spLocks/>
              </p:cNvSpPr>
              <p:nvPr/>
            </p:nvSpPr>
            <p:spPr bwMode="auto">
              <a:xfrm>
                <a:off x="617" y="2893"/>
                <a:ext cx="170" cy="207"/>
              </a:xfrm>
              <a:custGeom>
                <a:avLst/>
                <a:gdLst>
                  <a:gd name="T0" fmla="*/ 86810671 w 96"/>
                  <a:gd name="T1" fmla="*/ 0 h 117"/>
                  <a:gd name="T2" fmla="*/ 0 w 96"/>
                  <a:gd name="T3" fmla="*/ 40124827 h 117"/>
                  <a:gd name="T4" fmla="*/ 81250426 w 96"/>
                  <a:gd name="T5" fmla="*/ 103506625 h 117"/>
                  <a:gd name="T6" fmla="*/ 0 60000 65536"/>
                  <a:gd name="T7" fmla="*/ 0 60000 65536"/>
                  <a:gd name="T8" fmla="*/ 0 60000 65536"/>
                  <a:gd name="T9" fmla="*/ 0 w 96"/>
                  <a:gd name="T10" fmla="*/ 0 h 117"/>
                  <a:gd name="T11" fmla="*/ 96 w 96"/>
                  <a:gd name="T12" fmla="*/ 117 h 117"/>
                </a:gdLst>
                <a:ahLst/>
                <a:cxnLst>
                  <a:cxn ang="T6">
                    <a:pos x="T0" y="T1"/>
                  </a:cxn>
                  <a:cxn ang="T7">
                    <a:pos x="T2" y="T3"/>
                  </a:cxn>
                  <a:cxn ang="T8">
                    <a:pos x="T4" y="T5"/>
                  </a:cxn>
                </a:cxnLst>
                <a:rect l="T9" t="T10" r="T11" b="T12"/>
                <a:pathLst>
                  <a:path w="96" h="117">
                    <a:moveTo>
                      <a:pt x="96" y="0"/>
                    </a:moveTo>
                    <a:lnTo>
                      <a:pt x="0" y="45"/>
                    </a:lnTo>
                    <a:lnTo>
                      <a:pt x="90" y="117"/>
                    </a:lnTo>
                  </a:path>
                </a:pathLst>
              </a:custGeom>
              <a:noFill/>
              <a:ln w="28575">
                <a:solidFill>
                  <a:schemeClr val="tx1"/>
                </a:solidFill>
                <a:round/>
                <a:headEnd/>
                <a:tailEnd/>
              </a:ln>
            </p:spPr>
            <p:txBody>
              <a:bodyPr/>
              <a:lstStyle/>
              <a:p>
                <a:endParaRPr lang="es-ES_tradnl">
                  <a:solidFill>
                    <a:srgbClr val="000000"/>
                  </a:solidFill>
                </a:endParaRPr>
              </a:p>
            </p:txBody>
          </p:sp>
          <p:sp>
            <p:nvSpPr>
              <p:cNvPr id="558142" name="Freeform 28"/>
              <p:cNvSpPr>
                <a:spLocks/>
              </p:cNvSpPr>
              <p:nvPr/>
            </p:nvSpPr>
            <p:spPr bwMode="auto">
              <a:xfrm rot="371417" flipH="1">
                <a:off x="690" y="3141"/>
                <a:ext cx="131" cy="500"/>
              </a:xfrm>
              <a:custGeom>
                <a:avLst/>
                <a:gdLst>
                  <a:gd name="T0" fmla="*/ 40922301 w 74"/>
                  <a:gd name="T1" fmla="*/ 0 h 282"/>
                  <a:gd name="T2" fmla="*/ 0 w 74"/>
                  <a:gd name="T3" fmla="*/ 110013938 h 282"/>
                  <a:gd name="T4" fmla="*/ 66535312 w 74"/>
                  <a:gd name="T5" fmla="*/ 262947177 h 282"/>
                  <a:gd name="T6" fmla="*/ 0 60000 65536"/>
                  <a:gd name="T7" fmla="*/ 0 60000 65536"/>
                  <a:gd name="T8" fmla="*/ 0 60000 65536"/>
                  <a:gd name="T9" fmla="*/ 0 w 74"/>
                  <a:gd name="T10" fmla="*/ 0 h 282"/>
                  <a:gd name="T11" fmla="*/ 74 w 74"/>
                  <a:gd name="T12" fmla="*/ 282 h 282"/>
                </a:gdLst>
                <a:ahLst/>
                <a:cxnLst>
                  <a:cxn ang="T6">
                    <a:pos x="T0" y="T1"/>
                  </a:cxn>
                  <a:cxn ang="T7">
                    <a:pos x="T2" y="T3"/>
                  </a:cxn>
                  <a:cxn ang="T8">
                    <a:pos x="T4" y="T5"/>
                  </a:cxn>
                </a:cxnLst>
                <a:rect l="T9" t="T10" r="T11" b="T12"/>
                <a:pathLst>
                  <a:path w="74" h="282">
                    <a:moveTo>
                      <a:pt x="46" y="0"/>
                    </a:moveTo>
                    <a:lnTo>
                      <a:pt x="0" y="118"/>
                    </a:lnTo>
                    <a:lnTo>
                      <a:pt x="74"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43" name="Freeform 29"/>
              <p:cNvSpPr>
                <a:spLocks/>
              </p:cNvSpPr>
              <p:nvPr/>
            </p:nvSpPr>
            <p:spPr bwMode="auto">
              <a:xfrm>
                <a:off x="775" y="3145"/>
                <a:ext cx="142" cy="501"/>
              </a:xfrm>
              <a:custGeom>
                <a:avLst/>
                <a:gdLst>
                  <a:gd name="T0" fmla="*/ 0 w 80"/>
                  <a:gd name="T1" fmla="*/ 0 h 282"/>
                  <a:gd name="T2" fmla="*/ 76444790 w 80"/>
                  <a:gd name="T3" fmla="*/ 146434690 h 282"/>
                  <a:gd name="T4" fmla="*/ 26987494 w 80"/>
                  <a:gd name="T5" fmla="*/ 275599853 h 282"/>
                  <a:gd name="T6" fmla="*/ 0 60000 65536"/>
                  <a:gd name="T7" fmla="*/ 0 60000 65536"/>
                  <a:gd name="T8" fmla="*/ 0 60000 65536"/>
                  <a:gd name="T9" fmla="*/ 0 w 80"/>
                  <a:gd name="T10" fmla="*/ 0 h 282"/>
                  <a:gd name="T11" fmla="*/ 80 w 80"/>
                  <a:gd name="T12" fmla="*/ 282 h 282"/>
                </a:gdLst>
                <a:ahLst/>
                <a:cxnLst>
                  <a:cxn ang="T6">
                    <a:pos x="T0" y="T1"/>
                  </a:cxn>
                  <a:cxn ang="T7">
                    <a:pos x="T2" y="T3"/>
                  </a:cxn>
                  <a:cxn ang="T8">
                    <a:pos x="T4" y="T5"/>
                  </a:cxn>
                </a:cxnLst>
                <a:rect l="T9" t="T10" r="T11" b="T12"/>
                <a:pathLst>
                  <a:path w="80" h="282">
                    <a:moveTo>
                      <a:pt x="0" y="0"/>
                    </a:moveTo>
                    <a:lnTo>
                      <a:pt x="80" y="150"/>
                    </a:lnTo>
                    <a:lnTo>
                      <a:pt x="28" y="282"/>
                    </a:lnTo>
                  </a:path>
                </a:pathLst>
              </a:custGeom>
              <a:noFill/>
              <a:ln w="28575">
                <a:solidFill>
                  <a:schemeClr val="tx1"/>
                </a:solidFill>
                <a:round/>
                <a:headEnd/>
                <a:tailEnd/>
              </a:ln>
            </p:spPr>
            <p:txBody>
              <a:bodyPr/>
              <a:lstStyle/>
              <a:p>
                <a:endParaRPr lang="es-ES_tradnl">
                  <a:solidFill>
                    <a:srgbClr val="000000"/>
                  </a:solidFill>
                </a:endParaRPr>
              </a:p>
            </p:txBody>
          </p:sp>
          <p:sp>
            <p:nvSpPr>
              <p:cNvPr id="558144" name="Freeform 30"/>
              <p:cNvSpPr>
                <a:spLocks/>
              </p:cNvSpPr>
              <p:nvPr/>
            </p:nvSpPr>
            <p:spPr bwMode="auto">
              <a:xfrm>
                <a:off x="666" y="3097"/>
                <a:ext cx="110" cy="78"/>
              </a:xfrm>
              <a:custGeom>
                <a:avLst/>
                <a:gdLst>
                  <a:gd name="T0" fmla="*/ 57764960 w 62"/>
                  <a:gd name="T1" fmla="*/ 4715643 h 44"/>
                  <a:gd name="T2" fmla="*/ 39143625 w 62"/>
                  <a:gd name="T3" fmla="*/ 1970801 h 44"/>
                  <a:gd name="T4" fmla="*/ 7443453 w 62"/>
                  <a:gd name="T5" fmla="*/ 15695147 h 44"/>
                  <a:gd name="T6" fmla="*/ 1130520 w 62"/>
                  <a:gd name="T7" fmla="*/ 35128848 h 44"/>
                  <a:gd name="T8" fmla="*/ 12435387 w 62"/>
                  <a:gd name="T9" fmla="*/ 39844216 h 44"/>
                  <a:gd name="T10" fmla="*/ 43535591 w 62"/>
                  <a:gd name="T11" fmla="*/ 28669606 h 44"/>
                  <a:gd name="T12" fmla="*/ 57764960 w 62"/>
                  <a:gd name="T13" fmla="*/ 4715643 h 44"/>
                  <a:gd name="T14" fmla="*/ 0 60000 65536"/>
                  <a:gd name="T15" fmla="*/ 0 60000 65536"/>
                  <a:gd name="T16" fmla="*/ 0 60000 65536"/>
                  <a:gd name="T17" fmla="*/ 0 60000 65536"/>
                  <a:gd name="T18" fmla="*/ 0 60000 65536"/>
                  <a:gd name="T19" fmla="*/ 0 60000 65536"/>
                  <a:gd name="T20" fmla="*/ 0 60000 65536"/>
                  <a:gd name="T21" fmla="*/ 0 w 62"/>
                  <a:gd name="T22" fmla="*/ 0 h 44"/>
                  <a:gd name="T23" fmla="*/ 62 w 62"/>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4">
                    <a:moveTo>
                      <a:pt x="61" y="5"/>
                    </a:moveTo>
                    <a:cubicBezTo>
                      <a:pt x="60" y="0"/>
                      <a:pt x="50" y="0"/>
                      <a:pt x="41" y="2"/>
                    </a:cubicBezTo>
                    <a:cubicBezTo>
                      <a:pt x="32" y="4"/>
                      <a:pt x="15" y="11"/>
                      <a:pt x="8" y="17"/>
                    </a:cubicBezTo>
                    <a:cubicBezTo>
                      <a:pt x="1" y="23"/>
                      <a:pt x="0" y="34"/>
                      <a:pt x="1" y="38"/>
                    </a:cubicBezTo>
                    <a:cubicBezTo>
                      <a:pt x="2" y="42"/>
                      <a:pt x="6" y="44"/>
                      <a:pt x="13" y="43"/>
                    </a:cubicBezTo>
                    <a:cubicBezTo>
                      <a:pt x="20" y="42"/>
                      <a:pt x="38" y="37"/>
                      <a:pt x="46" y="31"/>
                    </a:cubicBezTo>
                    <a:cubicBezTo>
                      <a:pt x="54" y="25"/>
                      <a:pt x="62" y="10"/>
                      <a:pt x="61" y="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grpSp>
            <p:nvGrpSpPr>
              <p:cNvPr id="10" name="Group 31"/>
              <p:cNvGrpSpPr>
                <a:grpSpLocks/>
              </p:cNvGrpSpPr>
              <p:nvPr/>
            </p:nvGrpSpPr>
            <p:grpSpPr bwMode="auto">
              <a:xfrm>
                <a:off x="803" y="2878"/>
                <a:ext cx="403" cy="165"/>
                <a:chOff x="1366" y="3089"/>
                <a:chExt cx="227" cy="93"/>
              </a:xfrm>
            </p:grpSpPr>
            <p:sp>
              <p:nvSpPr>
                <p:cNvPr id="558148" name="Freeform 32"/>
                <p:cNvSpPr>
                  <a:spLocks/>
                </p:cNvSpPr>
                <p:nvPr/>
              </p:nvSpPr>
              <p:spPr bwMode="auto">
                <a:xfrm>
                  <a:off x="1432" y="3139"/>
                  <a:ext cx="98" cy="34"/>
                </a:xfrm>
                <a:custGeom>
                  <a:avLst/>
                  <a:gdLst>
                    <a:gd name="T0" fmla="*/ 0 w 118"/>
                    <a:gd name="T1" fmla="*/ 2 h 42"/>
                    <a:gd name="T2" fmla="*/ 2 w 118"/>
                    <a:gd name="T3" fmla="*/ 2 h 42"/>
                    <a:gd name="T4" fmla="*/ 2 w 118"/>
                    <a:gd name="T5" fmla="*/ 0 h 42"/>
                    <a:gd name="T6" fmla="*/ 0 60000 65536"/>
                    <a:gd name="T7" fmla="*/ 0 60000 65536"/>
                    <a:gd name="T8" fmla="*/ 0 60000 65536"/>
                    <a:gd name="T9" fmla="*/ 0 w 118"/>
                    <a:gd name="T10" fmla="*/ 0 h 42"/>
                    <a:gd name="T11" fmla="*/ 118 w 118"/>
                    <a:gd name="T12" fmla="*/ 42 h 42"/>
                  </a:gdLst>
                  <a:ahLst/>
                  <a:cxnLst>
                    <a:cxn ang="T6">
                      <a:pos x="T0" y="T1"/>
                    </a:cxn>
                    <a:cxn ang="T7">
                      <a:pos x="T2" y="T3"/>
                    </a:cxn>
                    <a:cxn ang="T8">
                      <a:pos x="T4" y="T5"/>
                    </a:cxn>
                  </a:cxnLst>
                  <a:rect l="T9" t="T10" r="T11" b="T12"/>
                  <a:pathLst>
                    <a:path w="118" h="42">
                      <a:moveTo>
                        <a:pt x="0" y="42"/>
                      </a:moveTo>
                      <a:cubicBezTo>
                        <a:pt x="24" y="30"/>
                        <a:pt x="48" y="19"/>
                        <a:pt x="68" y="12"/>
                      </a:cubicBezTo>
                      <a:cubicBezTo>
                        <a:pt x="88" y="5"/>
                        <a:pt x="110" y="2"/>
                        <a:pt x="118" y="0"/>
                      </a:cubicBezTo>
                    </a:path>
                  </a:pathLst>
                </a:custGeom>
                <a:noFill/>
                <a:ln w="28575">
                  <a:solidFill>
                    <a:schemeClr val="tx1"/>
                  </a:solidFill>
                  <a:round/>
                  <a:headEnd/>
                  <a:tailEnd/>
                </a:ln>
              </p:spPr>
              <p:txBody>
                <a:bodyPr/>
                <a:lstStyle/>
                <a:p>
                  <a:endParaRPr lang="es-ES_tradnl">
                    <a:solidFill>
                      <a:srgbClr val="000000"/>
                    </a:solidFill>
                  </a:endParaRPr>
                </a:p>
              </p:txBody>
            </p:sp>
            <p:sp>
              <p:nvSpPr>
                <p:cNvPr id="558149" name="Freeform 33"/>
                <p:cNvSpPr>
                  <a:spLocks/>
                </p:cNvSpPr>
                <p:nvPr/>
              </p:nvSpPr>
              <p:spPr bwMode="auto">
                <a:xfrm>
                  <a:off x="1527" y="3093"/>
                  <a:ext cx="66" cy="49"/>
                </a:xfrm>
                <a:custGeom>
                  <a:avLst/>
                  <a:gdLst>
                    <a:gd name="T0" fmla="*/ 3 w 66"/>
                    <a:gd name="T1" fmla="*/ 45 h 49"/>
                    <a:gd name="T2" fmla="*/ 26 w 66"/>
                    <a:gd name="T3" fmla="*/ 48 h 49"/>
                    <a:gd name="T4" fmla="*/ 54 w 66"/>
                    <a:gd name="T5" fmla="*/ 37 h 49"/>
                    <a:gd name="T6" fmla="*/ 66 w 66"/>
                    <a:gd name="T7" fmla="*/ 15 h 49"/>
                    <a:gd name="T8" fmla="*/ 56 w 66"/>
                    <a:gd name="T9" fmla="*/ 1 h 49"/>
                    <a:gd name="T10" fmla="*/ 26 w 66"/>
                    <a:gd name="T11" fmla="*/ 7 h 49"/>
                    <a:gd name="T12" fmla="*/ 8 w 66"/>
                    <a:gd name="T13" fmla="*/ 25 h 49"/>
                    <a:gd name="T14" fmla="*/ 3 w 66"/>
                    <a:gd name="T15" fmla="*/ 45 h 49"/>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49"/>
                    <a:gd name="T26" fmla="*/ 66 w 66"/>
                    <a:gd name="T27" fmla="*/ 49 h 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49">
                      <a:moveTo>
                        <a:pt x="3" y="45"/>
                      </a:moveTo>
                      <a:cubicBezTo>
                        <a:pt x="6" y="49"/>
                        <a:pt x="18" y="49"/>
                        <a:pt x="26" y="48"/>
                      </a:cubicBezTo>
                      <a:cubicBezTo>
                        <a:pt x="34" y="47"/>
                        <a:pt x="47" y="42"/>
                        <a:pt x="54" y="37"/>
                      </a:cubicBezTo>
                      <a:cubicBezTo>
                        <a:pt x="61" y="32"/>
                        <a:pt x="66" y="21"/>
                        <a:pt x="66" y="15"/>
                      </a:cubicBezTo>
                      <a:cubicBezTo>
                        <a:pt x="66" y="9"/>
                        <a:pt x="63" y="2"/>
                        <a:pt x="56" y="1"/>
                      </a:cubicBezTo>
                      <a:cubicBezTo>
                        <a:pt x="49" y="0"/>
                        <a:pt x="34" y="3"/>
                        <a:pt x="26" y="7"/>
                      </a:cubicBezTo>
                      <a:cubicBezTo>
                        <a:pt x="18" y="11"/>
                        <a:pt x="13" y="19"/>
                        <a:pt x="8" y="25"/>
                      </a:cubicBezTo>
                      <a:cubicBezTo>
                        <a:pt x="3" y="31"/>
                        <a:pt x="0" y="41"/>
                        <a:pt x="3" y="45"/>
                      </a:cubicBezTo>
                      <a:close/>
                    </a:path>
                  </a:pathLst>
                </a:custGeom>
                <a:solidFill>
                  <a:srgbClr val="C0C0C0"/>
                </a:solidFill>
                <a:ln w="28575">
                  <a:solidFill>
                    <a:schemeClr val="tx1"/>
                  </a:solidFill>
                  <a:round/>
                  <a:headEnd/>
                  <a:tailEnd/>
                </a:ln>
              </p:spPr>
              <p:txBody>
                <a:bodyPr/>
                <a:lstStyle/>
                <a:p>
                  <a:endParaRPr lang="es-ES_tradnl">
                    <a:solidFill>
                      <a:srgbClr val="000000"/>
                    </a:solidFill>
                  </a:endParaRPr>
                </a:p>
              </p:txBody>
            </p:sp>
            <p:sp>
              <p:nvSpPr>
                <p:cNvPr id="558150" name="Line 34"/>
                <p:cNvSpPr>
                  <a:spLocks noChangeShapeType="1"/>
                </p:cNvSpPr>
                <p:nvPr/>
              </p:nvSpPr>
              <p:spPr bwMode="auto">
                <a:xfrm rot="-879080">
                  <a:off x="1366" y="3089"/>
                  <a:ext cx="54" cy="93"/>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8146" name="Freeform 35"/>
              <p:cNvSpPr>
                <a:spLocks/>
              </p:cNvSpPr>
              <p:nvPr/>
            </p:nvSpPr>
            <p:spPr bwMode="auto">
              <a:xfrm>
                <a:off x="816"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sp>
            <p:nvSpPr>
              <p:cNvPr id="558147" name="Freeform 36"/>
              <p:cNvSpPr>
                <a:spLocks/>
              </p:cNvSpPr>
              <p:nvPr/>
            </p:nvSpPr>
            <p:spPr bwMode="auto">
              <a:xfrm>
                <a:off x="642" y="3628"/>
                <a:ext cx="125" cy="58"/>
              </a:xfrm>
              <a:custGeom>
                <a:avLst/>
                <a:gdLst>
                  <a:gd name="T0" fmla="*/ 0 w 125"/>
                  <a:gd name="T1" fmla="*/ 2 h 76"/>
                  <a:gd name="T2" fmla="*/ 14 w 125"/>
                  <a:gd name="T3" fmla="*/ 2 h 76"/>
                  <a:gd name="T4" fmla="*/ 76 w 125"/>
                  <a:gd name="T5" fmla="*/ 2 h 76"/>
                  <a:gd name="T6" fmla="*/ 118 w 125"/>
                  <a:gd name="T7" fmla="*/ 2 h 76"/>
                  <a:gd name="T8" fmla="*/ 120 w 125"/>
                  <a:gd name="T9" fmla="*/ 2 h 76"/>
                  <a:gd name="T10" fmla="*/ 88 w 125"/>
                  <a:gd name="T11" fmla="*/ 2 h 76"/>
                  <a:gd name="T12" fmla="*/ 46 w 125"/>
                  <a:gd name="T13" fmla="*/ 2 h 76"/>
                  <a:gd name="T14" fmla="*/ 12 w 125"/>
                  <a:gd name="T15" fmla="*/ 2 h 76"/>
                  <a:gd name="T16" fmla="*/ 0 w 125"/>
                  <a:gd name="T17" fmla="*/ 2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5"/>
                  <a:gd name="T28" fmla="*/ 0 h 76"/>
                  <a:gd name="T29" fmla="*/ 125 w 125"/>
                  <a:gd name="T30" fmla="*/ 76 h 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5" h="76">
                    <a:moveTo>
                      <a:pt x="0" y="38"/>
                    </a:moveTo>
                    <a:cubicBezTo>
                      <a:pt x="0" y="29"/>
                      <a:pt x="1" y="14"/>
                      <a:pt x="14" y="8"/>
                    </a:cubicBezTo>
                    <a:cubicBezTo>
                      <a:pt x="27" y="2"/>
                      <a:pt x="59" y="0"/>
                      <a:pt x="76" y="2"/>
                    </a:cubicBezTo>
                    <a:cubicBezTo>
                      <a:pt x="93" y="4"/>
                      <a:pt x="111" y="13"/>
                      <a:pt x="118" y="20"/>
                    </a:cubicBezTo>
                    <a:cubicBezTo>
                      <a:pt x="125" y="27"/>
                      <a:pt x="125" y="37"/>
                      <a:pt x="120" y="46"/>
                    </a:cubicBezTo>
                    <a:cubicBezTo>
                      <a:pt x="115" y="55"/>
                      <a:pt x="100" y="68"/>
                      <a:pt x="88" y="72"/>
                    </a:cubicBezTo>
                    <a:cubicBezTo>
                      <a:pt x="76" y="76"/>
                      <a:pt x="59" y="73"/>
                      <a:pt x="46" y="72"/>
                    </a:cubicBezTo>
                    <a:cubicBezTo>
                      <a:pt x="33" y="71"/>
                      <a:pt x="20" y="70"/>
                      <a:pt x="12" y="64"/>
                    </a:cubicBezTo>
                    <a:cubicBezTo>
                      <a:pt x="4" y="58"/>
                      <a:pt x="0" y="47"/>
                      <a:pt x="0" y="38"/>
                    </a:cubicBezTo>
                    <a:close/>
                  </a:path>
                </a:pathLst>
              </a:custGeom>
              <a:solidFill>
                <a:srgbClr val="969696"/>
              </a:solidFill>
              <a:ln w="19050">
                <a:solidFill>
                  <a:schemeClr val="tx1"/>
                </a:solidFill>
                <a:round/>
                <a:headEnd/>
                <a:tailEnd/>
              </a:ln>
            </p:spPr>
            <p:txBody>
              <a:bodyPr/>
              <a:lstStyle/>
              <a:p>
                <a:endParaRPr lang="es-ES_tradnl">
                  <a:solidFill>
                    <a:srgbClr val="000000"/>
                  </a:solidFill>
                </a:endParaRPr>
              </a:p>
            </p:txBody>
          </p:sp>
        </p:grpSp>
        <p:pic>
          <p:nvPicPr>
            <p:cNvPr id="558138" name="Picture 37"/>
            <p:cNvPicPr>
              <a:picLocks noChangeAspect="1" noChangeArrowheads="1"/>
            </p:cNvPicPr>
            <p:nvPr/>
          </p:nvPicPr>
          <p:blipFill>
            <a:blip r:embed="rId2" cstate="print"/>
            <a:srcRect/>
            <a:stretch>
              <a:fillRect/>
            </a:stretch>
          </p:blipFill>
          <p:spPr bwMode="auto">
            <a:xfrm>
              <a:off x="1387021" y="2485232"/>
              <a:ext cx="158750" cy="450850"/>
            </a:xfrm>
            <a:prstGeom prst="rect">
              <a:avLst/>
            </a:prstGeom>
            <a:noFill/>
            <a:ln w="9525">
              <a:noFill/>
              <a:miter lim="800000"/>
              <a:headEnd/>
              <a:tailEnd/>
            </a:ln>
          </p:spPr>
        </p:pic>
      </p:grpSp>
      <p:cxnSp>
        <p:nvCxnSpPr>
          <p:cNvPr id="119" name="118 Conector recto"/>
          <p:cNvCxnSpPr/>
          <p:nvPr/>
        </p:nvCxnSpPr>
        <p:spPr>
          <a:xfrm>
            <a:off x="2826327" y="2196936"/>
            <a:ext cx="176942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0" name="119 Conector recto"/>
          <p:cNvCxnSpPr/>
          <p:nvPr/>
        </p:nvCxnSpPr>
        <p:spPr>
          <a:xfrm>
            <a:off x="2826327" y="2149434"/>
            <a:ext cx="1769424"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25" name="124 Forma libre"/>
          <p:cNvSpPr/>
          <p:nvPr/>
        </p:nvSpPr>
        <p:spPr>
          <a:xfrm rot="5400000">
            <a:off x="3675095" y="2110602"/>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126" name="125 Forma libre"/>
          <p:cNvSpPr/>
          <p:nvPr/>
        </p:nvSpPr>
        <p:spPr>
          <a:xfrm rot="16200000" flipH="1">
            <a:off x="3365531" y="2066152"/>
            <a:ext cx="163512" cy="139700"/>
          </a:xfrm>
          <a:custGeom>
            <a:avLst/>
            <a:gdLst>
              <a:gd name="connsiteX0" fmla="*/ 261885 w 1669580"/>
              <a:gd name="connsiteY0" fmla="*/ 1431758 h 1431758"/>
              <a:gd name="connsiteX1" fmla="*/ 947685 w 1669580"/>
              <a:gd name="connsiteY1" fmla="*/ 0 h 1431758"/>
              <a:gd name="connsiteX2" fmla="*/ 1669580 w 1669580"/>
              <a:gd name="connsiteY2" fmla="*/ 1407694 h 1431758"/>
              <a:gd name="connsiteX3" fmla="*/ 959717 w 1669580"/>
              <a:gd name="connsiteY3" fmla="*/ 1058779 h 1431758"/>
              <a:gd name="connsiteX4" fmla="*/ 261885 w 1669580"/>
              <a:gd name="connsiteY4" fmla="*/ 1431758 h 1431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9580" h="1431758">
                <a:moveTo>
                  <a:pt x="261885" y="1431758"/>
                </a:moveTo>
                <a:lnTo>
                  <a:pt x="947685" y="0"/>
                </a:lnTo>
                <a:lnTo>
                  <a:pt x="1669580" y="1407694"/>
                </a:lnTo>
                <a:lnTo>
                  <a:pt x="959717" y="1058779"/>
                </a:lnTo>
                <a:cubicBezTo>
                  <a:pt x="254761" y="1423411"/>
                  <a:pt x="0" y="1419726"/>
                  <a:pt x="261885" y="1431758"/>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nvGrpSpPr>
          <p:cNvPr id="11" name="132 Grupo"/>
          <p:cNvGrpSpPr/>
          <p:nvPr/>
        </p:nvGrpSpPr>
        <p:grpSpPr>
          <a:xfrm>
            <a:off x="4602988" y="2151083"/>
            <a:ext cx="1308924" cy="1636713"/>
            <a:chOff x="4602988" y="2151083"/>
            <a:chExt cx="1308924" cy="1636713"/>
          </a:xfrm>
        </p:grpSpPr>
        <p:grpSp>
          <p:nvGrpSpPr>
            <p:cNvPr id="12" name="95 Grupo"/>
            <p:cNvGrpSpPr>
              <a:grpSpLocks/>
            </p:cNvGrpSpPr>
            <p:nvPr/>
          </p:nvGrpSpPr>
          <p:grpSpPr bwMode="auto">
            <a:xfrm>
              <a:off x="4602988" y="2151083"/>
              <a:ext cx="1308924" cy="1636713"/>
              <a:chOff x="4572001" y="2596445"/>
              <a:chExt cx="1308924" cy="1636882"/>
            </a:xfrm>
          </p:grpSpPr>
          <p:grpSp>
            <p:nvGrpSpPr>
              <p:cNvPr id="13" name="Group 20"/>
              <p:cNvGrpSpPr>
                <a:grpSpLocks/>
              </p:cNvGrpSpPr>
              <p:nvPr/>
            </p:nvGrpSpPr>
            <p:grpSpPr bwMode="auto">
              <a:xfrm flipV="1">
                <a:off x="4572001" y="2596453"/>
                <a:ext cx="225778" cy="1636874"/>
                <a:chOff x="2880" y="346"/>
                <a:chExt cx="136" cy="2540"/>
              </a:xfrm>
            </p:grpSpPr>
            <p:sp>
              <p:nvSpPr>
                <p:cNvPr id="558113" name="Rectangle 21"/>
                <p:cNvSpPr>
                  <a:spLocks noChangeArrowheads="1"/>
                </p:cNvSpPr>
                <p:nvPr/>
              </p:nvSpPr>
              <p:spPr bwMode="auto">
                <a:xfrm>
                  <a:off x="2880" y="346"/>
                  <a:ext cx="136" cy="2540"/>
                </a:xfrm>
                <a:prstGeom prst="rect">
                  <a:avLst/>
                </a:prstGeom>
                <a:solidFill>
                  <a:schemeClr val="accent5"/>
                </a:solidFill>
                <a:ln w="9525">
                  <a:noFill/>
                  <a:miter lim="800000"/>
                  <a:headEnd/>
                  <a:tailEnd/>
                </a:ln>
              </p:spPr>
              <p:txBody>
                <a:bodyPr wrap="none" anchor="ctr"/>
                <a:lstStyle/>
                <a:p>
                  <a:endParaRPr lang="es-ES_tradnl">
                    <a:solidFill>
                      <a:srgbClr val="000000"/>
                    </a:solidFill>
                  </a:endParaRPr>
                </a:p>
              </p:txBody>
            </p:sp>
            <p:sp>
              <p:nvSpPr>
                <p:cNvPr id="558114" name="Line 22"/>
                <p:cNvSpPr>
                  <a:spLocks noChangeShapeType="1"/>
                </p:cNvSpPr>
                <p:nvPr/>
              </p:nvSpPr>
              <p:spPr bwMode="auto">
                <a:xfrm>
                  <a:off x="2880" y="346"/>
                  <a:ext cx="0" cy="254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4" name="92 Grupo"/>
              <p:cNvGrpSpPr>
                <a:grpSpLocks/>
              </p:cNvGrpSpPr>
              <p:nvPr/>
            </p:nvGrpSpPr>
            <p:grpSpPr bwMode="auto">
              <a:xfrm>
                <a:off x="5124451" y="2596445"/>
                <a:ext cx="756474" cy="1614655"/>
                <a:chOff x="5124451" y="2596445"/>
                <a:chExt cx="756474" cy="1614655"/>
              </a:xfrm>
            </p:grpSpPr>
            <p:sp>
              <p:nvSpPr>
                <p:cNvPr id="558111" name="100 CuadroTexto"/>
                <p:cNvSpPr txBox="1">
                  <a:spLocks noChangeArrowheads="1"/>
                </p:cNvSpPr>
                <p:nvPr/>
              </p:nvSpPr>
              <p:spPr bwMode="auto">
                <a:xfrm>
                  <a:off x="5181013" y="2969102"/>
                  <a:ext cx="699912" cy="461665"/>
                </a:xfrm>
                <a:prstGeom prst="rect">
                  <a:avLst/>
                </a:prstGeom>
                <a:noFill/>
                <a:ln w="9525">
                  <a:noFill/>
                  <a:miter lim="800000"/>
                  <a:headEnd/>
                  <a:tailEnd/>
                </a:ln>
              </p:spPr>
              <p:txBody>
                <a:bodyPr>
                  <a:spAutoFit/>
                </a:bodyPr>
                <a:lstStyle/>
                <a:p>
                  <a:r>
                    <a:rPr lang="es-ES_tradnl" dirty="0">
                      <a:solidFill>
                        <a:srgbClr val="000000"/>
                      </a:solidFill>
                      <a:cs typeface="Times New Roman" pitchFamily="18" charset="0"/>
                    </a:rPr>
                    <a:t>h/2</a:t>
                  </a:r>
                </a:p>
              </p:txBody>
            </p:sp>
            <p:cxnSp>
              <p:nvCxnSpPr>
                <p:cNvPr id="113" name="112 Conector recto"/>
                <p:cNvCxnSpPr/>
                <p:nvPr/>
              </p:nvCxnSpPr>
              <p:spPr>
                <a:xfrm>
                  <a:off x="5124451" y="2596445"/>
                  <a:ext cx="0" cy="1614655"/>
                </a:xfrm>
                <a:prstGeom prst="line">
                  <a:avLst/>
                </a:prstGeom>
                <a:ln>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grpSp>
        <p:cxnSp>
          <p:nvCxnSpPr>
            <p:cNvPr id="131" name="130 Conector recto"/>
            <p:cNvCxnSpPr/>
            <p:nvPr/>
          </p:nvCxnSpPr>
          <p:spPr>
            <a:xfrm>
              <a:off x="4712917" y="3776477"/>
              <a:ext cx="963488" cy="7216"/>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8"/>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0" presetClass="path" presetSubtype="0" fill="hold" nodeType="clickEffect">
                                  <p:stCondLst>
                                    <p:cond delay="0"/>
                                  </p:stCondLst>
                                  <p:childTnLst>
                                    <p:animMotion origin="layout" path="M 4.16667E-6 -1.64662E-6 L 0.12725 -1.64662E-6 " pathEditMode="relative" rAng="0" ptsTypes="AA">
                                      <p:cBhvr>
                                        <p:cTn id="12" dur="3000" fill="hold"/>
                                        <p:tgtEl>
                                          <p:spTgt spid="8"/>
                                        </p:tgtEl>
                                        <p:attrNameLst>
                                          <p:attrName>ppt_x</p:attrName>
                                          <p:attrName>ppt_y</p:attrName>
                                        </p:attrNameLst>
                                      </p:cBhvr>
                                      <p:rCtr x="64" y="0"/>
                                    </p:animMotion>
                                  </p:childTnLst>
                                </p:cTn>
                              </p:par>
                              <p:par>
                                <p:cTn id="13" presetID="0" presetClass="path" presetSubtype="0" fill="hold" nodeType="withEffect">
                                  <p:stCondLst>
                                    <p:cond delay="0"/>
                                  </p:stCondLst>
                                  <p:childTnLst>
                                    <p:animMotion origin="layout" path="M -2.77778E-6 2.43293E-6 L -0.13125 2.43293E-6 " pathEditMode="relative" rAng="0" ptsTypes="AA">
                                      <p:cBhvr>
                                        <p:cTn id="14" dur="3000" fill="hold"/>
                                        <p:tgtEl>
                                          <p:spTgt spid="3"/>
                                        </p:tgtEl>
                                        <p:attrNameLst>
                                          <p:attrName>ppt_x</p:attrName>
                                          <p:attrName>ppt_y</p:attrName>
                                        </p:attrNameLst>
                                      </p:cBhvr>
                                      <p:rCtr x="-66" y="0"/>
                                    </p:animMotion>
                                  </p:childTnLst>
                                </p:cTn>
                              </p:par>
                            </p:childTnLst>
                          </p:cTn>
                        </p:par>
                        <p:par>
                          <p:cTn id="15" fill="hold">
                            <p:stCondLst>
                              <p:cond delay="3000"/>
                            </p:stCondLst>
                            <p:childTnLst>
                              <p:par>
                                <p:cTn id="16" presetID="22" presetClass="entr" presetSubtype="8" fill="hold" nodeType="afterEffect">
                                  <p:stCondLst>
                                    <p:cond delay="0"/>
                                  </p:stCondLst>
                                  <p:childTnLst>
                                    <p:set>
                                      <p:cBhvr>
                                        <p:cTn id="17" dur="1" fill="hold">
                                          <p:stCondLst>
                                            <p:cond delay="0"/>
                                          </p:stCondLst>
                                        </p:cTn>
                                        <p:tgtEl>
                                          <p:spTgt spid="97"/>
                                        </p:tgtEl>
                                        <p:attrNameLst>
                                          <p:attrName>style.visibility</p:attrName>
                                        </p:attrNameLst>
                                      </p:cBhvr>
                                      <p:to>
                                        <p:strVal val="visible"/>
                                      </p:to>
                                    </p:set>
                                    <p:animEffect transition="in" filter="wipe(left)">
                                      <p:cBhvr>
                                        <p:cTn id="18" dur="2000"/>
                                        <p:tgtEl>
                                          <p:spTgt spid="97"/>
                                        </p:tgtEl>
                                      </p:cBhvr>
                                    </p:animEffect>
                                  </p:childTnLst>
                                </p:cTn>
                              </p:par>
                            </p:childTnLst>
                          </p:cTn>
                        </p:par>
                        <p:par>
                          <p:cTn id="19" fill="hold">
                            <p:stCondLst>
                              <p:cond delay="5000"/>
                            </p:stCondLst>
                            <p:childTnLst>
                              <p:par>
                                <p:cTn id="20" presetID="1" presetClass="entr" presetSubtype="0" fill="hold" grpId="0" nodeType="afterEffect">
                                  <p:stCondLst>
                                    <p:cond delay="0"/>
                                  </p:stCondLst>
                                  <p:childTnLst>
                                    <p:set>
                                      <p:cBhvr>
                                        <p:cTn id="21" dur="1" fill="hold">
                                          <p:stCondLst>
                                            <p:cond delay="0"/>
                                          </p:stCondLst>
                                        </p:cTn>
                                        <p:tgtEl>
                                          <p:spTgt spid="98"/>
                                        </p:tgtEl>
                                        <p:attrNameLst>
                                          <p:attrName>style.visibility</p:attrName>
                                        </p:attrNameLst>
                                      </p:cBhvr>
                                      <p:to>
                                        <p:strVal val="visible"/>
                                      </p:to>
                                    </p:set>
                                  </p:childTnLst>
                                </p:cTn>
                              </p:par>
                            </p:childTnLst>
                          </p:cTn>
                        </p:par>
                        <p:par>
                          <p:cTn id="22" fill="hold">
                            <p:stCondLst>
                              <p:cond delay="5000"/>
                            </p:stCondLst>
                            <p:childTnLst>
                              <p:par>
                                <p:cTn id="23" presetID="22" presetClass="entr" presetSubtype="2" fill="hold" nodeType="after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wipe(right)">
                                      <p:cBhvr>
                                        <p:cTn id="25" dur="2000"/>
                                        <p:tgtEl>
                                          <p:spTgt spid="83"/>
                                        </p:tgtEl>
                                      </p:cBhvr>
                                    </p:animEffect>
                                  </p:childTnLst>
                                </p:cTn>
                              </p:par>
                            </p:childTnLst>
                          </p:cTn>
                        </p:par>
                        <p:par>
                          <p:cTn id="26" fill="hold">
                            <p:stCondLst>
                              <p:cond delay="7000"/>
                            </p:stCondLst>
                            <p:childTnLst>
                              <p:par>
                                <p:cTn id="27" presetID="1" presetClass="entr" presetSubtype="0" fill="hold" nodeType="afterEffect">
                                  <p:stCondLst>
                                    <p:cond delay="0"/>
                                  </p:stCondLst>
                                  <p:childTnLst>
                                    <p:set>
                                      <p:cBhvr>
                                        <p:cTn id="28" dur="1" fill="hold">
                                          <p:stCondLst>
                                            <p:cond delay="0"/>
                                          </p:stCondLst>
                                        </p:cTn>
                                        <p:tgtEl>
                                          <p:spTgt spid="6"/>
                                        </p:tgtEl>
                                        <p:attrNameLst>
                                          <p:attrName>style.visibility</p:attrName>
                                        </p:attrNameLst>
                                      </p:cBhvr>
                                      <p:to>
                                        <p:strVal val="visible"/>
                                      </p:to>
                                    </p:set>
                                  </p:childTnLst>
                                </p:cTn>
                              </p:par>
                            </p:childTnLst>
                          </p:cTn>
                        </p:par>
                        <p:par>
                          <p:cTn id="29" fill="hold">
                            <p:stCondLst>
                              <p:cond delay="7000"/>
                            </p:stCondLst>
                            <p:childTnLst>
                              <p:par>
                                <p:cTn id="30" presetID="1" presetClass="entr" presetSubtype="0" fill="hold" nodeType="afterEffect">
                                  <p:stCondLst>
                                    <p:cond delay="0"/>
                                  </p:stCondLst>
                                  <p:childTnLst>
                                    <p:set>
                                      <p:cBhvr>
                                        <p:cTn id="31" dur="1" fill="hold">
                                          <p:stCondLst>
                                            <p:cond delay="0"/>
                                          </p:stCondLst>
                                        </p:cTn>
                                        <p:tgtEl>
                                          <p:spTgt spid="109"/>
                                        </p:tgtEl>
                                        <p:attrNameLst>
                                          <p:attrName>style.visibility</p:attrName>
                                        </p:attrNameLst>
                                      </p:cBhvr>
                                      <p:to>
                                        <p:strVal val="visible"/>
                                      </p:to>
                                    </p:set>
                                  </p:childTnLst>
                                </p:cTn>
                              </p:par>
                            </p:childTnLst>
                          </p:cTn>
                        </p:par>
                        <p:par>
                          <p:cTn id="32" fill="hold">
                            <p:stCondLst>
                              <p:cond delay="7000"/>
                            </p:stCondLst>
                            <p:childTnLst>
                              <p:par>
                                <p:cTn id="33" presetID="22" presetClass="entr" presetSubtype="2" fill="hold" nodeType="afterEffect">
                                  <p:stCondLst>
                                    <p:cond delay="0"/>
                                  </p:stCondLst>
                                  <p:childTnLst>
                                    <p:set>
                                      <p:cBhvr>
                                        <p:cTn id="34" dur="1" fill="hold">
                                          <p:stCondLst>
                                            <p:cond delay="0"/>
                                          </p:stCondLst>
                                        </p:cTn>
                                        <p:tgtEl>
                                          <p:spTgt spid="69"/>
                                        </p:tgtEl>
                                        <p:attrNameLst>
                                          <p:attrName>style.visibility</p:attrName>
                                        </p:attrNameLst>
                                      </p:cBhvr>
                                      <p:to>
                                        <p:strVal val="visible"/>
                                      </p:to>
                                    </p:set>
                                    <p:animEffect transition="in" filter="wipe(right)">
                                      <p:cBhvr>
                                        <p:cTn id="35" dur="2000"/>
                                        <p:tgtEl>
                                          <p:spTgt spid="69"/>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119"/>
                                        </p:tgtEl>
                                        <p:attrNameLst>
                                          <p:attrName>style.visibility</p:attrName>
                                        </p:attrNameLst>
                                      </p:cBhvr>
                                      <p:to>
                                        <p:strVal val="visible"/>
                                      </p:to>
                                    </p:set>
                                    <p:animEffect transition="in" filter="wipe(left)">
                                      <p:cBhvr>
                                        <p:cTn id="40" dur="2000"/>
                                        <p:tgtEl>
                                          <p:spTgt spid="119"/>
                                        </p:tgtEl>
                                      </p:cBhvr>
                                    </p:animEffect>
                                  </p:childTnLst>
                                </p:cTn>
                              </p:par>
                            </p:childTnLst>
                          </p:cTn>
                        </p:par>
                        <p:par>
                          <p:cTn id="41" fill="hold">
                            <p:stCondLst>
                              <p:cond delay="2000"/>
                            </p:stCondLst>
                            <p:childTnLst>
                              <p:par>
                                <p:cTn id="42" presetID="1" presetClass="exit" presetSubtype="0" fill="hold" nodeType="afterEffect">
                                  <p:stCondLst>
                                    <p:cond delay="0"/>
                                  </p:stCondLst>
                                  <p:childTnLst>
                                    <p:set>
                                      <p:cBhvr>
                                        <p:cTn id="43" dur="1" fill="hold">
                                          <p:stCondLst>
                                            <p:cond delay="0"/>
                                          </p:stCondLst>
                                        </p:cTn>
                                        <p:tgtEl>
                                          <p:spTgt spid="6"/>
                                        </p:tgtEl>
                                        <p:attrNameLst>
                                          <p:attrName>style.visibility</p:attrName>
                                        </p:attrNameLst>
                                      </p:cBhvr>
                                      <p:to>
                                        <p:strVal val="hidden"/>
                                      </p:to>
                                    </p:set>
                                  </p:childTnLst>
                                </p:cTn>
                              </p:par>
                            </p:childTnLst>
                          </p:cTn>
                        </p:par>
                        <p:par>
                          <p:cTn id="44" fill="hold">
                            <p:stCondLst>
                              <p:cond delay="2000"/>
                            </p:stCondLst>
                            <p:childTnLst>
                              <p:par>
                                <p:cTn id="45" presetID="1" presetClass="entr" presetSubtype="0" fill="hold" grpId="0" nodeType="afterEffect">
                                  <p:stCondLst>
                                    <p:cond delay="0"/>
                                  </p:stCondLst>
                                  <p:childTnLst>
                                    <p:set>
                                      <p:cBhvr>
                                        <p:cTn id="46" dur="1" fill="hold">
                                          <p:stCondLst>
                                            <p:cond delay="0"/>
                                          </p:stCondLst>
                                        </p:cTn>
                                        <p:tgtEl>
                                          <p:spTgt spid="125"/>
                                        </p:tgtEl>
                                        <p:attrNameLst>
                                          <p:attrName>style.visibility</p:attrName>
                                        </p:attrNameLst>
                                      </p:cBhvr>
                                      <p:to>
                                        <p:strVal val="visible"/>
                                      </p:to>
                                    </p:set>
                                  </p:childTnLst>
                                </p:cTn>
                              </p:par>
                            </p:childTnLst>
                          </p:cTn>
                        </p:par>
                        <p:par>
                          <p:cTn id="47" fill="hold">
                            <p:stCondLst>
                              <p:cond delay="2000"/>
                            </p:stCondLst>
                            <p:childTnLst>
                              <p:par>
                                <p:cTn id="48" presetID="22" presetClass="entr" presetSubtype="2" fill="hold" nodeType="afterEffect">
                                  <p:stCondLst>
                                    <p:cond delay="0"/>
                                  </p:stCondLst>
                                  <p:childTnLst>
                                    <p:set>
                                      <p:cBhvr>
                                        <p:cTn id="49" dur="1" fill="hold">
                                          <p:stCondLst>
                                            <p:cond delay="0"/>
                                          </p:stCondLst>
                                        </p:cTn>
                                        <p:tgtEl>
                                          <p:spTgt spid="120"/>
                                        </p:tgtEl>
                                        <p:attrNameLst>
                                          <p:attrName>style.visibility</p:attrName>
                                        </p:attrNameLst>
                                      </p:cBhvr>
                                      <p:to>
                                        <p:strVal val="visible"/>
                                      </p:to>
                                    </p:set>
                                    <p:animEffect transition="in" filter="wipe(right)">
                                      <p:cBhvr>
                                        <p:cTn id="50" dur="2000"/>
                                        <p:tgtEl>
                                          <p:spTgt spid="120"/>
                                        </p:tgtEl>
                                      </p:cBhvr>
                                    </p:animEffect>
                                  </p:childTnLst>
                                </p:cTn>
                              </p:par>
                            </p:childTnLst>
                          </p:cTn>
                        </p:par>
                        <p:par>
                          <p:cTn id="51" fill="hold">
                            <p:stCondLst>
                              <p:cond delay="4000"/>
                            </p:stCondLst>
                            <p:childTnLst>
                              <p:par>
                                <p:cTn id="52" presetID="1" presetClass="entr" presetSubtype="0" fill="hold" grpId="0" nodeType="afterEffect">
                                  <p:stCondLst>
                                    <p:cond delay="0"/>
                                  </p:stCondLst>
                                  <p:childTnLst>
                                    <p:set>
                                      <p:cBhvr>
                                        <p:cTn id="53" dur="1" fill="hold">
                                          <p:stCondLst>
                                            <p:cond delay="0"/>
                                          </p:stCondLst>
                                        </p:cTn>
                                        <p:tgtEl>
                                          <p:spTgt spid="126"/>
                                        </p:tgtEl>
                                        <p:attrNameLst>
                                          <p:attrName>style.visibility</p:attrName>
                                        </p:attrNameLst>
                                      </p:cBhvr>
                                      <p:to>
                                        <p:strVal val="visible"/>
                                      </p:to>
                                    </p:set>
                                  </p:childTnLst>
                                </p:cTn>
                              </p:par>
                            </p:childTnLst>
                          </p:cTn>
                        </p:par>
                        <p:par>
                          <p:cTn id="54" fill="hold">
                            <p:stCondLst>
                              <p:cond delay="4000"/>
                            </p:stCondLst>
                            <p:childTnLst>
                              <p:par>
                                <p:cTn id="55" presetID="22" presetClass="entr" presetSubtype="2" fill="hold" nodeType="afterEffect">
                                  <p:stCondLst>
                                    <p:cond delay="0"/>
                                  </p:stCondLst>
                                  <p:childTnLst>
                                    <p:set>
                                      <p:cBhvr>
                                        <p:cTn id="56" dur="1" fill="hold">
                                          <p:stCondLst>
                                            <p:cond delay="0"/>
                                          </p:stCondLst>
                                        </p:cTn>
                                        <p:tgtEl>
                                          <p:spTgt spid="85"/>
                                        </p:tgtEl>
                                        <p:attrNameLst>
                                          <p:attrName>style.visibility</p:attrName>
                                        </p:attrNameLst>
                                      </p:cBhvr>
                                      <p:to>
                                        <p:strVal val="visible"/>
                                      </p:to>
                                    </p:set>
                                    <p:animEffect transition="in" filter="wipe(right)">
                                      <p:cBhvr>
                                        <p:cTn id="57" dur="2000"/>
                                        <p:tgtEl>
                                          <p:spTgt spid="8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nodeType="clickEffect">
                                  <p:stCondLst>
                                    <p:cond delay="0"/>
                                  </p:stCondLst>
                                  <p:childTnLst>
                                    <p:animEffect transition="out" filter="fade">
                                      <p:cBhvr>
                                        <p:cTn id="61" dur="2000"/>
                                        <p:tgtEl>
                                          <p:spTgt spid="2"/>
                                        </p:tgtEl>
                                      </p:cBhvr>
                                    </p:animEffect>
                                    <p:set>
                                      <p:cBhvr>
                                        <p:cTn id="62" dur="1" fill="hold">
                                          <p:stCondLst>
                                            <p:cond delay="1999"/>
                                          </p:stCondLst>
                                        </p:cTn>
                                        <p:tgtEl>
                                          <p:spTgt spid="2"/>
                                        </p:tgtEl>
                                        <p:attrNameLst>
                                          <p:attrName>style.visibility</p:attrName>
                                        </p:attrNameLst>
                                      </p:cBhvr>
                                      <p:to>
                                        <p:strVal val="hidden"/>
                                      </p:to>
                                    </p:set>
                                  </p:childTnLst>
                                </p:cTn>
                              </p:par>
                              <p:par>
                                <p:cTn id="63" presetID="1" presetClass="entr" presetSubtype="0" fill="hold" nodeType="withEffect">
                                  <p:stCondLst>
                                    <p:cond delay="0"/>
                                  </p:stCondLst>
                                  <p:childTnLst>
                                    <p:set>
                                      <p:cBhvr>
                                        <p:cTn id="64" dur="1" fill="hold">
                                          <p:stCondLst>
                                            <p:cond delay="0"/>
                                          </p:stCondLst>
                                        </p:cTn>
                                        <p:tgtEl>
                                          <p:spTgt spid="11"/>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98" grpId="0" animBg="1"/>
      <p:bldP spid="125" grpId="0" animBg="1"/>
      <p:bldP spid="126"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59106" name="Rectangle 2"/>
          <p:cNvSpPr>
            <a:spLocks noGrp="1" noChangeArrowheads="1"/>
          </p:cNvSpPr>
          <p:nvPr>
            <p:ph type="ctrTitle"/>
          </p:nvPr>
        </p:nvSpPr>
        <p:spPr>
          <a:xfrm>
            <a:off x="717550" y="1243013"/>
            <a:ext cx="7772400" cy="3060700"/>
          </a:xfrm>
        </p:spPr>
        <p:txBody>
          <a:bodyPr/>
          <a:lstStyle/>
          <a:p>
            <a:pPr eaLnBrk="1" hangingPunct="1"/>
            <a:r>
              <a:rPr lang="es-ES" sz="7200" b="1" smtClean="0">
                <a:solidFill>
                  <a:srgbClr val="FFFF66"/>
                </a:solidFill>
              </a:rPr>
              <a:t>6</a:t>
            </a:r>
            <a:br>
              <a:rPr lang="es-ES" sz="7200" b="1" smtClean="0">
                <a:solidFill>
                  <a:srgbClr val="FFFF66"/>
                </a:solidFill>
              </a:rPr>
            </a:br>
            <a:r>
              <a:rPr lang="es-ES" sz="6000" b="1" smtClean="0">
                <a:solidFill>
                  <a:schemeClr val="bg1"/>
                </a:solidFill>
              </a:rPr>
              <a:t>INSTRUMENTOS</a:t>
            </a:r>
            <a:br>
              <a:rPr lang="es-ES" sz="6000" b="1" smtClean="0">
                <a:solidFill>
                  <a:schemeClr val="bg1"/>
                </a:solidFill>
              </a:rPr>
            </a:br>
            <a:r>
              <a:rPr lang="es-ES" sz="6000" b="1" smtClean="0">
                <a:solidFill>
                  <a:schemeClr val="bg1"/>
                </a:solidFill>
              </a:rPr>
              <a:t>ÓPTICOS</a:t>
            </a: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2882" name="Rectangle 2"/>
          <p:cNvSpPr>
            <a:spLocks noChangeArrowheads="1"/>
          </p:cNvSpPr>
          <p:nvPr/>
        </p:nvSpPr>
        <p:spPr bwMode="auto">
          <a:xfrm>
            <a:off x="0" y="3681351"/>
            <a:ext cx="9144000" cy="3176649"/>
          </a:xfrm>
          <a:prstGeom prst="rect">
            <a:avLst/>
          </a:prstGeom>
          <a:solidFill>
            <a:srgbClr val="66FFFF"/>
          </a:solidFill>
          <a:ln w="9525">
            <a:noFill/>
            <a:miter lim="800000"/>
            <a:headEnd/>
            <a:tailEnd/>
          </a:ln>
        </p:spPr>
        <p:txBody>
          <a:bodyPr/>
          <a:lstStyle/>
          <a:p>
            <a:endParaRPr lang="es-ES_tradnl">
              <a:solidFill>
                <a:srgbClr val="000000"/>
              </a:solidFill>
              <a:latin typeface="Times New Roman"/>
            </a:endParaRPr>
          </a:p>
        </p:txBody>
      </p:sp>
      <p:sp>
        <p:nvSpPr>
          <p:cNvPr id="122908" name="Oval 28"/>
          <p:cNvSpPr>
            <a:spLocks noChangeArrowheads="1"/>
          </p:cNvSpPr>
          <p:nvPr/>
        </p:nvSpPr>
        <p:spPr bwMode="auto">
          <a:xfrm flipV="1">
            <a:off x="1126959" y="589623"/>
            <a:ext cx="107950" cy="1079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46" name="Text Box 42"/>
          <p:cNvSpPr txBox="1">
            <a:spLocks noChangeArrowheads="1"/>
          </p:cNvSpPr>
          <p:nvPr/>
        </p:nvSpPr>
        <p:spPr bwMode="auto">
          <a:xfrm>
            <a:off x="7282029" y="700645"/>
            <a:ext cx="1434460" cy="584775"/>
          </a:xfrm>
          <a:prstGeom prst="rect">
            <a:avLst/>
          </a:prstGeom>
          <a:solidFill>
            <a:srgbClr val="FFFF00"/>
          </a:solidFill>
          <a:ln w="9525">
            <a:solidFill>
              <a:schemeClr val="tx1"/>
            </a:solidFill>
            <a:miter lim="800000"/>
            <a:headEnd/>
            <a:tailEnd/>
          </a:ln>
        </p:spPr>
        <p:txBody>
          <a:bodyPr wrap="square">
            <a:spAutoFit/>
          </a:bodyPr>
          <a:lstStyle/>
          <a:p>
            <a:pPr>
              <a:spcBef>
                <a:spcPct val="50000"/>
              </a:spcBef>
            </a:pPr>
            <a:r>
              <a:rPr lang="es-ES" dirty="0">
                <a:solidFill>
                  <a:srgbClr val="000000"/>
                </a:solidFill>
                <a:latin typeface="Times New Roman"/>
              </a:rPr>
              <a:t>  </a:t>
            </a:r>
            <a:r>
              <a:rPr lang="es-ES" sz="3200" b="1" dirty="0" smtClean="0">
                <a:solidFill>
                  <a:srgbClr val="000000"/>
                </a:solidFill>
                <a:latin typeface="Times New Roman"/>
              </a:rPr>
              <a:t>n &lt; </a:t>
            </a:r>
            <a:r>
              <a:rPr lang="es-ES" sz="3200" b="1" dirty="0">
                <a:solidFill>
                  <a:srgbClr val="000000"/>
                </a:solidFill>
                <a:latin typeface="Times New Roman"/>
              </a:rPr>
              <a:t>n´</a:t>
            </a:r>
          </a:p>
        </p:txBody>
      </p:sp>
      <p:sp>
        <p:nvSpPr>
          <p:cNvPr id="23" name="22 Forma libre"/>
          <p:cNvSpPr/>
          <p:nvPr/>
        </p:nvSpPr>
        <p:spPr>
          <a:xfrm>
            <a:off x="1175657" y="665019"/>
            <a:ext cx="1840675" cy="5759532"/>
          </a:xfrm>
          <a:custGeom>
            <a:avLst/>
            <a:gdLst>
              <a:gd name="connsiteX0" fmla="*/ 0 w 1840675"/>
              <a:gd name="connsiteY0" fmla="*/ 0 h 5759532"/>
              <a:gd name="connsiteX1" fmla="*/ 1365662 w 1840675"/>
              <a:gd name="connsiteY1" fmla="*/ 3016332 h 5759532"/>
              <a:gd name="connsiteX2" fmla="*/ 1840675 w 1840675"/>
              <a:gd name="connsiteY2" fmla="*/ 5759532 h 5759532"/>
            </a:gdLst>
            <a:ahLst/>
            <a:cxnLst>
              <a:cxn ang="0">
                <a:pos x="connsiteX0" y="connsiteY0"/>
              </a:cxn>
              <a:cxn ang="0">
                <a:pos x="connsiteX1" y="connsiteY1"/>
              </a:cxn>
              <a:cxn ang="0">
                <a:pos x="connsiteX2" y="connsiteY2"/>
              </a:cxn>
            </a:cxnLst>
            <a:rect l="l" t="t" r="r" b="b"/>
            <a:pathLst>
              <a:path w="1840675" h="5759532">
                <a:moveTo>
                  <a:pt x="0" y="0"/>
                </a:moveTo>
                <a:lnTo>
                  <a:pt x="1365662" y="3016332"/>
                </a:lnTo>
                <a:lnTo>
                  <a:pt x="1840675" y="5759532"/>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sp>
        <p:nvSpPr>
          <p:cNvPr id="25" name="24 Forma libre"/>
          <p:cNvSpPr/>
          <p:nvPr/>
        </p:nvSpPr>
        <p:spPr>
          <a:xfrm>
            <a:off x="1175657" y="653143"/>
            <a:ext cx="4298868" cy="5735782"/>
          </a:xfrm>
          <a:custGeom>
            <a:avLst/>
            <a:gdLst>
              <a:gd name="connsiteX0" fmla="*/ 0 w 4298868"/>
              <a:gd name="connsiteY0" fmla="*/ 0 h 5735782"/>
              <a:gd name="connsiteX1" fmla="*/ 3123211 w 4298868"/>
              <a:gd name="connsiteY1" fmla="*/ 3040083 h 5735782"/>
              <a:gd name="connsiteX2" fmla="*/ 4298868 w 4298868"/>
              <a:gd name="connsiteY2" fmla="*/ 5735782 h 5735782"/>
              <a:gd name="connsiteX3" fmla="*/ 4298868 w 4298868"/>
              <a:gd name="connsiteY3" fmla="*/ 5735782 h 5735782"/>
            </a:gdLst>
            <a:ahLst/>
            <a:cxnLst>
              <a:cxn ang="0">
                <a:pos x="connsiteX0" y="connsiteY0"/>
              </a:cxn>
              <a:cxn ang="0">
                <a:pos x="connsiteX1" y="connsiteY1"/>
              </a:cxn>
              <a:cxn ang="0">
                <a:pos x="connsiteX2" y="connsiteY2"/>
              </a:cxn>
              <a:cxn ang="0">
                <a:pos x="connsiteX3" y="connsiteY3"/>
              </a:cxn>
            </a:cxnLst>
            <a:rect l="l" t="t" r="r" b="b"/>
            <a:pathLst>
              <a:path w="4298868" h="5735782">
                <a:moveTo>
                  <a:pt x="0" y="0"/>
                </a:moveTo>
                <a:lnTo>
                  <a:pt x="3123211" y="3040083"/>
                </a:lnTo>
                <a:lnTo>
                  <a:pt x="4298868" y="5735782"/>
                </a:lnTo>
                <a:lnTo>
                  <a:pt x="4298868" y="5735782"/>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sp>
        <p:nvSpPr>
          <p:cNvPr id="26" name="25 Forma libre"/>
          <p:cNvSpPr/>
          <p:nvPr/>
        </p:nvSpPr>
        <p:spPr>
          <a:xfrm>
            <a:off x="1175657" y="665019"/>
            <a:ext cx="6852062" cy="5617028"/>
          </a:xfrm>
          <a:custGeom>
            <a:avLst/>
            <a:gdLst>
              <a:gd name="connsiteX0" fmla="*/ 0 w 6852062"/>
              <a:gd name="connsiteY0" fmla="*/ 0 h 5617028"/>
              <a:gd name="connsiteX1" fmla="*/ 4845133 w 6852062"/>
              <a:gd name="connsiteY1" fmla="*/ 3016332 h 5617028"/>
              <a:gd name="connsiteX2" fmla="*/ 6852062 w 6852062"/>
              <a:gd name="connsiteY2" fmla="*/ 5617028 h 5617028"/>
              <a:gd name="connsiteX3" fmla="*/ 6852062 w 6852062"/>
              <a:gd name="connsiteY3" fmla="*/ 5617028 h 5617028"/>
            </a:gdLst>
            <a:ahLst/>
            <a:cxnLst>
              <a:cxn ang="0">
                <a:pos x="connsiteX0" y="connsiteY0"/>
              </a:cxn>
              <a:cxn ang="0">
                <a:pos x="connsiteX1" y="connsiteY1"/>
              </a:cxn>
              <a:cxn ang="0">
                <a:pos x="connsiteX2" y="connsiteY2"/>
              </a:cxn>
              <a:cxn ang="0">
                <a:pos x="connsiteX3" y="connsiteY3"/>
              </a:cxn>
            </a:cxnLst>
            <a:rect l="l" t="t" r="r" b="b"/>
            <a:pathLst>
              <a:path w="6852062" h="5617028">
                <a:moveTo>
                  <a:pt x="0" y="0"/>
                </a:moveTo>
                <a:lnTo>
                  <a:pt x="4845133" y="3016332"/>
                </a:lnTo>
                <a:lnTo>
                  <a:pt x="6852062" y="5617028"/>
                </a:lnTo>
                <a:lnTo>
                  <a:pt x="6852062" y="5617028"/>
                </a:lnTo>
              </a:path>
            </a:pathLst>
          </a:cu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srgbClr val="000000"/>
              </a:solidFill>
            </a:endParaRPr>
          </a:p>
        </p:txBody>
      </p:sp>
      <p:grpSp>
        <p:nvGrpSpPr>
          <p:cNvPr id="5" name="53 Grupo"/>
          <p:cNvGrpSpPr/>
          <p:nvPr/>
        </p:nvGrpSpPr>
        <p:grpSpPr>
          <a:xfrm>
            <a:off x="4085112" y="2006930"/>
            <a:ext cx="831273" cy="4168239"/>
            <a:chOff x="4085112" y="1805049"/>
            <a:chExt cx="831273" cy="4168239"/>
          </a:xfrm>
        </p:grpSpPr>
        <p:sp>
          <p:nvSpPr>
            <p:cNvPr id="29" name="Line 22"/>
            <p:cNvSpPr>
              <a:spLocks noChangeShapeType="1"/>
            </p:cNvSpPr>
            <p:nvPr/>
          </p:nvSpPr>
          <p:spPr bwMode="auto">
            <a:xfrm>
              <a:off x="4289115" y="2167330"/>
              <a:ext cx="0" cy="3805958"/>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31" name="30 CuadroTexto"/>
            <p:cNvSpPr txBox="1"/>
            <p:nvPr/>
          </p:nvSpPr>
          <p:spPr>
            <a:xfrm>
              <a:off x="4085112" y="1805049"/>
              <a:ext cx="831273" cy="400110"/>
            </a:xfrm>
            <a:prstGeom prst="rect">
              <a:avLst/>
            </a:prstGeom>
            <a:noFill/>
          </p:spPr>
          <p:txBody>
            <a:bodyPr wrap="square" rtlCol="0">
              <a:spAutoFit/>
            </a:bodyPr>
            <a:lstStyle/>
            <a:p>
              <a:pPr fontAlgn="auto">
                <a:spcBef>
                  <a:spcPts val="0"/>
                </a:spcBef>
                <a:spcAft>
                  <a:spcPts val="0"/>
                </a:spcAft>
              </a:pPr>
              <a:r>
                <a:rPr lang="es-ES_tradnl" sz="2000" dirty="0" smtClean="0">
                  <a:solidFill>
                    <a:srgbClr val="000000"/>
                  </a:solidFill>
                  <a:latin typeface="Times New Roman"/>
                </a:rPr>
                <a:t>N</a:t>
              </a:r>
            </a:p>
          </p:txBody>
        </p:sp>
      </p:grpSp>
      <p:grpSp>
        <p:nvGrpSpPr>
          <p:cNvPr id="6" name="54 Grupo"/>
          <p:cNvGrpSpPr/>
          <p:nvPr/>
        </p:nvGrpSpPr>
        <p:grpSpPr>
          <a:xfrm>
            <a:off x="5807034" y="2006930"/>
            <a:ext cx="831273" cy="4168239"/>
            <a:chOff x="5807034" y="1805049"/>
            <a:chExt cx="831273" cy="4168239"/>
          </a:xfrm>
        </p:grpSpPr>
        <p:sp>
          <p:nvSpPr>
            <p:cNvPr id="42" name="Line 22"/>
            <p:cNvSpPr>
              <a:spLocks noChangeShapeType="1"/>
            </p:cNvSpPr>
            <p:nvPr/>
          </p:nvSpPr>
          <p:spPr bwMode="auto">
            <a:xfrm>
              <a:off x="6011037" y="2167330"/>
              <a:ext cx="0" cy="3805958"/>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32" name="31 CuadroTexto"/>
            <p:cNvSpPr txBox="1"/>
            <p:nvPr/>
          </p:nvSpPr>
          <p:spPr>
            <a:xfrm>
              <a:off x="5807034" y="1805049"/>
              <a:ext cx="831273" cy="400110"/>
            </a:xfrm>
            <a:prstGeom prst="rect">
              <a:avLst/>
            </a:prstGeom>
            <a:noFill/>
          </p:spPr>
          <p:txBody>
            <a:bodyPr wrap="square" rtlCol="0">
              <a:spAutoFit/>
            </a:bodyPr>
            <a:lstStyle/>
            <a:p>
              <a:pPr fontAlgn="auto">
                <a:spcBef>
                  <a:spcPts val="0"/>
                </a:spcBef>
                <a:spcAft>
                  <a:spcPts val="0"/>
                </a:spcAft>
              </a:pPr>
              <a:r>
                <a:rPr lang="es-ES_tradnl" sz="2000" dirty="0" smtClean="0">
                  <a:solidFill>
                    <a:srgbClr val="000000"/>
                  </a:solidFill>
                  <a:latin typeface="Times New Roman"/>
                </a:rPr>
                <a:t>N</a:t>
              </a:r>
            </a:p>
          </p:txBody>
        </p:sp>
      </p:grpSp>
      <p:grpSp>
        <p:nvGrpSpPr>
          <p:cNvPr id="7" name="52 Grupo"/>
          <p:cNvGrpSpPr/>
          <p:nvPr/>
        </p:nvGrpSpPr>
        <p:grpSpPr>
          <a:xfrm>
            <a:off x="2351313" y="2006930"/>
            <a:ext cx="831273" cy="4168239"/>
            <a:chOff x="2351313" y="1805049"/>
            <a:chExt cx="831273" cy="4168239"/>
          </a:xfrm>
        </p:grpSpPr>
        <p:sp>
          <p:nvSpPr>
            <p:cNvPr id="30" name="Line 22"/>
            <p:cNvSpPr>
              <a:spLocks noChangeShapeType="1"/>
            </p:cNvSpPr>
            <p:nvPr/>
          </p:nvSpPr>
          <p:spPr bwMode="auto">
            <a:xfrm>
              <a:off x="2543442" y="2167330"/>
              <a:ext cx="0" cy="3805958"/>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33" name="32 CuadroTexto"/>
            <p:cNvSpPr txBox="1"/>
            <p:nvPr/>
          </p:nvSpPr>
          <p:spPr>
            <a:xfrm>
              <a:off x="2351313" y="1805049"/>
              <a:ext cx="831273" cy="400110"/>
            </a:xfrm>
            <a:prstGeom prst="rect">
              <a:avLst/>
            </a:prstGeom>
            <a:noFill/>
          </p:spPr>
          <p:txBody>
            <a:bodyPr wrap="square" rtlCol="0">
              <a:spAutoFit/>
            </a:bodyPr>
            <a:lstStyle/>
            <a:p>
              <a:pPr fontAlgn="auto">
                <a:spcBef>
                  <a:spcPts val="0"/>
                </a:spcBef>
                <a:spcAft>
                  <a:spcPts val="0"/>
                </a:spcAft>
              </a:pPr>
              <a:r>
                <a:rPr lang="es-ES_tradnl" sz="2000" dirty="0" smtClean="0">
                  <a:solidFill>
                    <a:srgbClr val="000000"/>
                  </a:solidFill>
                  <a:latin typeface="Times New Roman"/>
                </a:rPr>
                <a:t>N</a:t>
              </a:r>
            </a:p>
          </p:txBody>
        </p:sp>
      </p:grpSp>
      <p:graphicFrame>
        <p:nvGraphicFramePr>
          <p:cNvPr id="14338" name="Object 61"/>
          <p:cNvGraphicFramePr>
            <a:graphicFrameLocks noChangeAspect="1"/>
          </p:cNvGraphicFramePr>
          <p:nvPr/>
        </p:nvGraphicFramePr>
        <p:xfrm>
          <a:off x="3002004" y="981982"/>
          <a:ext cx="3457575" cy="546100"/>
        </p:xfrm>
        <a:graphic>
          <a:graphicData uri="http://schemas.openxmlformats.org/presentationml/2006/ole">
            <p:oleObj spid="_x0000_s1260546" name="Equation" r:id="rId4" imgW="1282680" imgH="203040" progId="Equation.DSMT4">
              <p:embed/>
            </p:oleObj>
          </a:graphicData>
        </a:graphic>
      </p:graphicFrame>
      <p:grpSp>
        <p:nvGrpSpPr>
          <p:cNvPr id="8" name="Group 66"/>
          <p:cNvGrpSpPr>
            <a:grpSpLocks/>
          </p:cNvGrpSpPr>
          <p:nvPr/>
        </p:nvGrpSpPr>
        <p:grpSpPr bwMode="auto">
          <a:xfrm>
            <a:off x="536946" y="3105420"/>
            <a:ext cx="754063" cy="1363663"/>
            <a:chOff x="5036" y="1498"/>
            <a:chExt cx="475" cy="859"/>
          </a:xfrm>
        </p:grpSpPr>
        <p:sp>
          <p:nvSpPr>
            <p:cNvPr id="36" name="Text Box 64"/>
            <p:cNvSpPr txBox="1">
              <a:spLocks noChangeArrowheads="1"/>
            </p:cNvSpPr>
            <p:nvPr/>
          </p:nvSpPr>
          <p:spPr bwMode="auto">
            <a:xfrm>
              <a:off x="5036" y="1838"/>
              <a:ext cx="475" cy="519"/>
            </a:xfrm>
            <a:prstGeom prst="rect">
              <a:avLst/>
            </a:prstGeom>
            <a:noFill/>
            <a:ln w="9525">
              <a:noFill/>
              <a:miter lim="800000"/>
              <a:headEnd/>
              <a:tailEnd/>
            </a:ln>
          </p:spPr>
          <p:txBody>
            <a:bodyPr>
              <a:spAutoFit/>
            </a:bodyPr>
            <a:lstStyle/>
            <a:p>
              <a:pPr>
                <a:spcBef>
                  <a:spcPct val="50000"/>
                </a:spcBef>
              </a:pPr>
              <a:r>
                <a:rPr lang="es-ES" sz="4800" b="1" dirty="0">
                  <a:solidFill>
                    <a:srgbClr val="000000"/>
                  </a:solidFill>
                  <a:latin typeface="Times New Roman"/>
                </a:rPr>
                <a:t>n´</a:t>
              </a:r>
            </a:p>
          </p:txBody>
        </p:sp>
        <p:sp>
          <p:nvSpPr>
            <p:cNvPr id="37" name="Text Box 65"/>
            <p:cNvSpPr txBox="1">
              <a:spLocks noChangeArrowheads="1"/>
            </p:cNvSpPr>
            <p:nvPr/>
          </p:nvSpPr>
          <p:spPr bwMode="auto">
            <a:xfrm>
              <a:off x="5071" y="1498"/>
              <a:ext cx="436" cy="327"/>
            </a:xfrm>
            <a:prstGeom prst="rect">
              <a:avLst/>
            </a:prstGeom>
            <a:noFill/>
            <a:ln w="9525">
              <a:noFill/>
              <a:miter lim="800000"/>
              <a:headEnd/>
              <a:tailEnd/>
            </a:ln>
          </p:spPr>
          <p:txBody>
            <a:bodyPr>
              <a:spAutoFit/>
            </a:bodyPr>
            <a:lstStyle/>
            <a:p>
              <a:pPr>
                <a:spcBef>
                  <a:spcPct val="50000"/>
                </a:spcBef>
              </a:pPr>
              <a:r>
                <a:rPr lang="es-ES" sz="2800" b="1" dirty="0">
                  <a:solidFill>
                    <a:srgbClr val="000000"/>
                  </a:solidFill>
                  <a:latin typeface="Times New Roman"/>
                </a:rPr>
                <a:t>n</a:t>
              </a:r>
            </a:p>
          </p:txBody>
        </p:sp>
      </p:grpSp>
      <p:grpSp>
        <p:nvGrpSpPr>
          <p:cNvPr id="9" name="49 Grupo"/>
          <p:cNvGrpSpPr/>
          <p:nvPr/>
        </p:nvGrpSpPr>
        <p:grpSpPr>
          <a:xfrm>
            <a:off x="2084224" y="2766880"/>
            <a:ext cx="823735" cy="2697657"/>
            <a:chOff x="2084224" y="2564999"/>
            <a:chExt cx="823735" cy="2697657"/>
          </a:xfrm>
        </p:grpSpPr>
        <p:sp>
          <p:nvSpPr>
            <p:cNvPr id="38" name="Freeform 54"/>
            <p:cNvSpPr>
              <a:spLocks/>
            </p:cNvSpPr>
            <p:nvPr/>
          </p:nvSpPr>
          <p:spPr bwMode="auto">
            <a:xfrm rot="3841922" flipV="1">
              <a:off x="2084224" y="2564999"/>
              <a:ext cx="144462"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chemeClr val="tx1"/>
              </a:solidFill>
              <a:round/>
              <a:headEnd/>
              <a:tailEnd/>
            </a:ln>
          </p:spPr>
          <p:txBody>
            <a:bodyPr rot="10800000" vert="eaVert"/>
            <a:lstStyle/>
            <a:p>
              <a:endParaRPr lang="es-ES_tradnl">
                <a:solidFill>
                  <a:srgbClr val="000000"/>
                </a:solidFill>
                <a:latin typeface="Times New Roman"/>
              </a:endParaRPr>
            </a:p>
          </p:txBody>
        </p:sp>
        <p:sp>
          <p:nvSpPr>
            <p:cNvPr id="39" name="Freeform 54"/>
            <p:cNvSpPr>
              <a:spLocks/>
            </p:cNvSpPr>
            <p:nvPr/>
          </p:nvSpPr>
          <p:spPr bwMode="auto">
            <a:xfrm rot="4492379" flipV="1">
              <a:off x="2763497" y="5118194"/>
              <a:ext cx="144462"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chemeClr val="tx1"/>
              </a:solidFill>
              <a:round/>
              <a:headEnd/>
              <a:tailEnd/>
            </a:ln>
          </p:spPr>
          <p:txBody>
            <a:bodyPr rot="10800000" vert="eaVert"/>
            <a:lstStyle/>
            <a:p>
              <a:endParaRPr lang="es-ES_tradnl">
                <a:solidFill>
                  <a:srgbClr val="000000"/>
                </a:solidFill>
                <a:latin typeface="Times New Roman"/>
              </a:endParaRPr>
            </a:p>
          </p:txBody>
        </p:sp>
      </p:grpSp>
      <p:grpSp>
        <p:nvGrpSpPr>
          <p:cNvPr id="10" name="50 Grupo"/>
          <p:cNvGrpSpPr/>
          <p:nvPr/>
        </p:nvGrpSpPr>
        <p:grpSpPr>
          <a:xfrm>
            <a:off x="3105499" y="2526961"/>
            <a:ext cx="2037528" cy="3008795"/>
            <a:chOff x="3105499" y="2325080"/>
            <a:chExt cx="2037528" cy="3008795"/>
          </a:xfrm>
        </p:grpSpPr>
        <p:sp>
          <p:nvSpPr>
            <p:cNvPr id="40" name="Freeform 54"/>
            <p:cNvSpPr>
              <a:spLocks/>
            </p:cNvSpPr>
            <p:nvPr/>
          </p:nvSpPr>
          <p:spPr bwMode="auto">
            <a:xfrm rot="2951963" flipV="1">
              <a:off x="3105499" y="2325080"/>
              <a:ext cx="144462"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chemeClr val="tx1"/>
              </a:solidFill>
              <a:round/>
              <a:headEnd/>
              <a:tailEnd/>
            </a:ln>
          </p:spPr>
          <p:txBody>
            <a:bodyPr rot="10800000" vert="eaVert"/>
            <a:lstStyle/>
            <a:p>
              <a:endParaRPr lang="es-ES_tradnl">
                <a:solidFill>
                  <a:srgbClr val="000000"/>
                </a:solidFill>
                <a:latin typeface="Times New Roman"/>
              </a:endParaRPr>
            </a:p>
          </p:txBody>
        </p:sp>
        <p:sp>
          <p:nvSpPr>
            <p:cNvPr id="45" name="Freeform 54"/>
            <p:cNvSpPr>
              <a:spLocks/>
            </p:cNvSpPr>
            <p:nvPr/>
          </p:nvSpPr>
          <p:spPr bwMode="auto">
            <a:xfrm rot="3841922" flipV="1">
              <a:off x="4998565" y="5189413"/>
              <a:ext cx="144462"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chemeClr val="tx1"/>
              </a:solidFill>
              <a:round/>
              <a:headEnd/>
              <a:tailEnd/>
            </a:ln>
          </p:spPr>
          <p:txBody>
            <a:bodyPr rot="10800000" vert="eaVert"/>
            <a:lstStyle/>
            <a:p>
              <a:endParaRPr lang="es-ES_tradnl">
                <a:solidFill>
                  <a:srgbClr val="000000"/>
                </a:solidFill>
                <a:latin typeface="Times New Roman"/>
              </a:endParaRPr>
            </a:p>
          </p:txBody>
        </p:sp>
      </p:grpSp>
      <p:grpSp>
        <p:nvGrpSpPr>
          <p:cNvPr id="11" name="51 Grupo"/>
          <p:cNvGrpSpPr/>
          <p:nvPr/>
        </p:nvGrpSpPr>
        <p:grpSpPr>
          <a:xfrm>
            <a:off x="4053858" y="2421445"/>
            <a:ext cx="3281991" cy="2934731"/>
            <a:chOff x="4053858" y="2219564"/>
            <a:chExt cx="3281991" cy="2934731"/>
          </a:xfrm>
        </p:grpSpPr>
        <p:sp>
          <p:nvSpPr>
            <p:cNvPr id="48" name="Freeform 54"/>
            <p:cNvSpPr>
              <a:spLocks/>
            </p:cNvSpPr>
            <p:nvPr/>
          </p:nvSpPr>
          <p:spPr bwMode="auto">
            <a:xfrm rot="2278924" flipV="1">
              <a:off x="4053858" y="2219564"/>
              <a:ext cx="144462"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chemeClr val="tx1"/>
              </a:solidFill>
              <a:round/>
              <a:headEnd/>
              <a:tailEnd/>
            </a:ln>
          </p:spPr>
          <p:txBody>
            <a:bodyPr rot="10800000" vert="eaVert"/>
            <a:lstStyle/>
            <a:p>
              <a:endParaRPr lang="es-ES_tradnl">
                <a:solidFill>
                  <a:srgbClr val="000000"/>
                </a:solidFill>
                <a:latin typeface="Times New Roman"/>
              </a:endParaRPr>
            </a:p>
          </p:txBody>
        </p:sp>
        <p:sp>
          <p:nvSpPr>
            <p:cNvPr id="49" name="Freeform 54"/>
            <p:cNvSpPr>
              <a:spLocks/>
            </p:cNvSpPr>
            <p:nvPr/>
          </p:nvSpPr>
          <p:spPr bwMode="auto">
            <a:xfrm rot="3253512" flipV="1">
              <a:off x="7191387" y="5009833"/>
              <a:ext cx="144462" cy="144462"/>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chemeClr val="tx1"/>
              </a:solidFill>
              <a:round/>
              <a:headEnd/>
              <a:tailEnd/>
            </a:ln>
          </p:spPr>
          <p:txBody>
            <a:bodyPr rot="10800000" vert="eaVert"/>
            <a:lstStyle/>
            <a:p>
              <a:endParaRPr lang="es-ES_tradnl">
                <a:solidFill>
                  <a:srgbClr val="000000"/>
                </a:solidFill>
                <a:latin typeface="Times New Roman"/>
              </a:endParaRPr>
            </a:p>
          </p:txBody>
        </p:sp>
      </p:grpSp>
      <p:sp>
        <p:nvSpPr>
          <p:cNvPr id="58" name="57 CuadroTexto"/>
          <p:cNvSpPr txBox="1"/>
          <p:nvPr/>
        </p:nvSpPr>
        <p:spPr>
          <a:xfrm>
            <a:off x="0" y="6504057"/>
            <a:ext cx="9144000" cy="35394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Cuando la luz pasa de un medio de menor índice a otro de mayor índice se acerca a la normal N</a:t>
            </a:r>
          </a:p>
        </p:txBody>
      </p:sp>
      <p:sp>
        <p:nvSpPr>
          <p:cNvPr id="41" name="40 CuadroTexto"/>
          <p:cNvSpPr txBox="1"/>
          <p:nvPr/>
        </p:nvSpPr>
        <p:spPr>
          <a:xfrm>
            <a:off x="3788229" y="498766"/>
            <a:ext cx="1911927" cy="461665"/>
          </a:xfrm>
          <a:prstGeom prst="rect">
            <a:avLst/>
          </a:prstGeom>
          <a:noFill/>
        </p:spPr>
        <p:txBody>
          <a:bodyPr wrap="square" rtlCol="0">
            <a:spAutoFit/>
          </a:bodyPr>
          <a:lstStyle/>
          <a:p>
            <a:r>
              <a:rPr lang="es-ES_tradnl" b="1" dirty="0" smtClean="0">
                <a:latin typeface="Calibri" pitchFamily="34" charset="0"/>
                <a:cs typeface="Calibri" pitchFamily="34" charset="0"/>
              </a:rPr>
              <a:t>Ley de </a:t>
            </a:r>
            <a:r>
              <a:rPr lang="es-ES_tradnl" b="1" dirty="0" err="1" smtClean="0">
                <a:latin typeface="Calibri" pitchFamily="34" charset="0"/>
                <a:cs typeface="Calibri" pitchFamily="34" charset="0"/>
              </a:rPr>
              <a:t>Snell</a:t>
            </a:r>
            <a:endParaRPr lang="es-ES_tradnl" b="1" dirty="0">
              <a:latin typeface="Calibri" pitchFamily="34" charset="0"/>
              <a:cs typeface="Calibri" pitchFamily="34" charset="0"/>
            </a:endParaRPr>
          </a:p>
        </p:txBody>
      </p:sp>
      <p:grpSp>
        <p:nvGrpSpPr>
          <p:cNvPr id="44" name="43 Grupo"/>
          <p:cNvGrpSpPr/>
          <p:nvPr/>
        </p:nvGrpSpPr>
        <p:grpSpPr>
          <a:xfrm>
            <a:off x="3764416" y="2558577"/>
            <a:ext cx="1313934" cy="2810279"/>
            <a:chOff x="3764416" y="2202317"/>
            <a:chExt cx="1313934" cy="2810279"/>
          </a:xfrm>
        </p:grpSpPr>
        <p:grpSp>
          <p:nvGrpSpPr>
            <p:cNvPr id="3" name="56 Grupo"/>
            <p:cNvGrpSpPr/>
            <p:nvPr/>
          </p:nvGrpSpPr>
          <p:grpSpPr>
            <a:xfrm>
              <a:off x="3764416" y="2202317"/>
              <a:ext cx="1278308" cy="2810279"/>
              <a:chOff x="3764416" y="2356696"/>
              <a:chExt cx="1278308" cy="2810279"/>
            </a:xfrm>
          </p:grpSpPr>
          <p:sp>
            <p:nvSpPr>
              <p:cNvPr id="9267" name="Arc 40"/>
              <p:cNvSpPr>
                <a:spLocks/>
              </p:cNvSpPr>
              <p:nvPr/>
            </p:nvSpPr>
            <p:spPr bwMode="auto">
              <a:xfrm rot="11893126" flipV="1">
                <a:off x="3950666" y="2876983"/>
                <a:ext cx="354013" cy="350838"/>
              </a:xfrm>
              <a:custGeom>
                <a:avLst/>
                <a:gdLst>
                  <a:gd name="T0" fmla="*/ 0 w 21309"/>
                  <a:gd name="T1" fmla="*/ 0 h 21117"/>
                  <a:gd name="T2" fmla="*/ 0 w 21309"/>
                  <a:gd name="T3" fmla="*/ 0 h 21117"/>
                  <a:gd name="T4" fmla="*/ 0 w 21309"/>
                  <a:gd name="T5" fmla="*/ 0 h 21117"/>
                  <a:gd name="T6" fmla="*/ 0 60000 65536"/>
                  <a:gd name="T7" fmla="*/ 0 60000 65536"/>
                  <a:gd name="T8" fmla="*/ 0 60000 65536"/>
                  <a:gd name="T9" fmla="*/ 0 w 21309"/>
                  <a:gd name="T10" fmla="*/ 0 h 21117"/>
                  <a:gd name="T11" fmla="*/ 21309 w 21309"/>
                  <a:gd name="T12" fmla="*/ 21117 h 21117"/>
                </a:gdLst>
                <a:ahLst/>
                <a:cxnLst>
                  <a:cxn ang="T6">
                    <a:pos x="T0" y="T1"/>
                  </a:cxn>
                  <a:cxn ang="T7">
                    <a:pos x="T2" y="T3"/>
                  </a:cxn>
                  <a:cxn ang="T8">
                    <a:pos x="T4" y="T5"/>
                  </a:cxn>
                </a:cxnLst>
                <a:rect l="T9" t="T10" r="T11" b="T12"/>
                <a:pathLst>
                  <a:path w="21309" h="21117" fill="none" extrusionOk="0">
                    <a:moveTo>
                      <a:pt x="4543" y="0"/>
                    </a:moveTo>
                    <a:cubicBezTo>
                      <a:pt x="13210" y="1865"/>
                      <a:pt x="19857" y="8835"/>
                      <a:pt x="21308" y="17581"/>
                    </a:cubicBezTo>
                  </a:path>
                  <a:path w="21309" h="21117" stroke="0" extrusionOk="0">
                    <a:moveTo>
                      <a:pt x="4543" y="0"/>
                    </a:moveTo>
                    <a:cubicBezTo>
                      <a:pt x="13210" y="1865"/>
                      <a:pt x="19857" y="8835"/>
                      <a:pt x="21308" y="17581"/>
                    </a:cubicBezTo>
                    <a:lnTo>
                      <a:pt x="0" y="21117"/>
                    </a:lnTo>
                    <a:close/>
                  </a:path>
                </a:pathLst>
              </a:custGeom>
              <a:noFill/>
              <a:ln w="19050">
                <a:solidFill>
                  <a:schemeClr val="tx1"/>
                </a:solidFill>
                <a:round/>
                <a:headEnd/>
                <a:tailEnd/>
              </a:ln>
            </p:spPr>
            <p:txBody>
              <a:bodyPr rot="10800000" wrap="none" anchor="ctr"/>
              <a:lstStyle/>
              <a:p>
                <a:endParaRPr lang="es-ES_tradnl">
                  <a:solidFill>
                    <a:srgbClr val="000000"/>
                  </a:solidFill>
                  <a:latin typeface="Times New Roman"/>
                </a:endParaRPr>
              </a:p>
            </p:txBody>
          </p:sp>
          <p:sp>
            <p:nvSpPr>
              <p:cNvPr id="27" name="Text Box 38"/>
              <p:cNvSpPr txBox="1">
                <a:spLocks noChangeArrowheads="1"/>
              </p:cNvSpPr>
              <p:nvPr/>
            </p:nvSpPr>
            <p:spPr bwMode="auto">
              <a:xfrm>
                <a:off x="3764416" y="2356696"/>
                <a:ext cx="714375" cy="641350"/>
              </a:xfrm>
              <a:prstGeom prst="rect">
                <a:avLst/>
              </a:prstGeom>
              <a:noFill/>
              <a:ln w="9525">
                <a:noFill/>
                <a:miter lim="800000"/>
                <a:headEnd/>
                <a:tailEnd/>
              </a:ln>
            </p:spPr>
            <p:txBody>
              <a:bodyPr>
                <a:spAutoFit/>
              </a:bodyPr>
              <a:lstStyle/>
              <a:p>
                <a:pPr>
                  <a:spcBef>
                    <a:spcPct val="50000"/>
                  </a:spcBef>
                </a:pPr>
                <a:r>
                  <a:rPr lang="es-ES" sz="3600" dirty="0">
                    <a:solidFill>
                      <a:srgbClr val="000000"/>
                    </a:solidFill>
                    <a:latin typeface="Times New Roman"/>
                    <a:sym typeface="Symbol" pitchFamily="18" charset="2"/>
                  </a:rPr>
                  <a:t></a:t>
                </a:r>
              </a:p>
            </p:txBody>
          </p:sp>
          <p:grpSp>
            <p:nvGrpSpPr>
              <p:cNvPr id="4" name="55 Grupo"/>
              <p:cNvGrpSpPr/>
              <p:nvPr/>
            </p:nvGrpSpPr>
            <p:grpSpPr>
              <a:xfrm>
                <a:off x="4328349" y="4364063"/>
                <a:ext cx="714375" cy="802912"/>
                <a:chOff x="4328349" y="4364063"/>
                <a:chExt cx="714375" cy="802912"/>
              </a:xfrm>
            </p:grpSpPr>
            <p:sp>
              <p:nvSpPr>
                <p:cNvPr id="9263" name="Arc 41"/>
                <p:cNvSpPr>
                  <a:spLocks/>
                </p:cNvSpPr>
                <p:nvPr/>
              </p:nvSpPr>
              <p:spPr bwMode="auto">
                <a:xfrm rot="1467787" flipV="1">
                  <a:off x="4346998" y="4364063"/>
                  <a:ext cx="314581" cy="314581"/>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latin typeface="Times New Roman"/>
                  </a:endParaRPr>
                </a:p>
              </p:txBody>
            </p:sp>
            <p:sp>
              <p:nvSpPr>
                <p:cNvPr id="28" name="Text Box 39"/>
                <p:cNvSpPr txBox="1">
                  <a:spLocks noChangeArrowheads="1"/>
                </p:cNvSpPr>
                <p:nvPr/>
              </p:nvSpPr>
              <p:spPr bwMode="auto">
                <a:xfrm>
                  <a:off x="4328349" y="4520644"/>
                  <a:ext cx="714375" cy="646331"/>
                </a:xfrm>
                <a:prstGeom prst="rect">
                  <a:avLst/>
                </a:prstGeom>
                <a:noFill/>
                <a:ln w="9525">
                  <a:noFill/>
                  <a:miter lim="800000"/>
                  <a:headEnd/>
                  <a:tailEnd/>
                </a:ln>
              </p:spPr>
              <p:txBody>
                <a:bodyPr>
                  <a:spAutoFit/>
                </a:bodyPr>
                <a:lstStyle/>
                <a:p>
                  <a:pPr>
                    <a:spcBef>
                      <a:spcPct val="50000"/>
                    </a:spcBef>
                  </a:pPr>
                  <a:endParaRPr lang="es-ES" sz="3600" dirty="0">
                    <a:solidFill>
                      <a:srgbClr val="000000"/>
                    </a:solidFill>
                    <a:latin typeface="Times New Roman"/>
                    <a:sym typeface="Symbol" pitchFamily="18" charset="2"/>
                  </a:endParaRPr>
                </a:p>
              </p:txBody>
            </p:sp>
          </p:grpSp>
        </p:grpSp>
        <p:sp>
          <p:nvSpPr>
            <p:cNvPr id="43" name="Text Box 39"/>
            <p:cNvSpPr txBox="1">
              <a:spLocks noChangeArrowheads="1"/>
            </p:cNvSpPr>
            <p:nvPr/>
          </p:nvSpPr>
          <p:spPr bwMode="auto">
            <a:xfrm>
              <a:off x="4363975" y="4366264"/>
              <a:ext cx="714375" cy="646331"/>
            </a:xfrm>
            <a:prstGeom prst="rect">
              <a:avLst/>
            </a:prstGeom>
            <a:noFill/>
            <a:ln w="9525">
              <a:noFill/>
              <a:miter lim="800000"/>
              <a:headEnd/>
              <a:tailEnd/>
            </a:ln>
          </p:spPr>
          <p:txBody>
            <a:bodyPr>
              <a:spAutoFit/>
            </a:bodyPr>
            <a:lstStyle/>
            <a:p>
              <a:pPr>
                <a:spcBef>
                  <a:spcPct val="50000"/>
                </a:spcBef>
              </a:pPr>
              <a:r>
                <a:rPr lang="es-ES" sz="3600" dirty="0" smtClean="0">
                  <a:solidFill>
                    <a:srgbClr val="000000"/>
                  </a:solidFill>
                  <a:latin typeface="Times New Roman"/>
                  <a:sym typeface="Symbol" pitchFamily="18" charset="2"/>
                </a:rPr>
                <a:t>'</a:t>
              </a:r>
              <a:endParaRPr lang="es-ES" sz="4400" dirty="0">
                <a:solidFill>
                  <a:srgbClr val="000000"/>
                </a:solidFill>
                <a:latin typeface="Times New Roman"/>
                <a:sym typeface="Symbol" pitchFamily="18" charset="2"/>
              </a:endParaRPr>
            </a:p>
          </p:txBody>
        </p:sp>
      </p:grpSp>
      <p:sp>
        <p:nvSpPr>
          <p:cNvPr id="50" name="Text Box 5"/>
          <p:cNvSpPr txBox="1">
            <a:spLocks noChangeArrowheads="1"/>
          </p:cNvSpPr>
          <p:nvPr/>
        </p:nvSpPr>
        <p:spPr bwMode="auto">
          <a:xfrm>
            <a:off x="0" y="0"/>
            <a:ext cx="9144000" cy="400110"/>
          </a:xfrm>
          <a:prstGeom prst="rect">
            <a:avLst/>
          </a:prstGeom>
          <a:solidFill>
            <a:srgbClr val="000099"/>
          </a:solidFill>
          <a:ln w="9525">
            <a:noFill/>
            <a:miter lim="800000"/>
            <a:headEnd/>
            <a:tailEnd/>
          </a:ln>
        </p:spPr>
        <p:txBody>
          <a:bodyPr>
            <a:spAutoFit/>
          </a:bodyPr>
          <a:lstStyle/>
          <a:p>
            <a:pPr algn="ctr">
              <a:spcBef>
                <a:spcPct val="50000"/>
              </a:spcBef>
            </a:pPr>
            <a:r>
              <a:rPr lang="es-ES" sz="2000" b="1" dirty="0" smtClean="0">
                <a:solidFill>
                  <a:schemeClr val="bg1"/>
                </a:solidFill>
              </a:rPr>
              <a:t>Segundo caso: objeto en el medio de menor índice de refracción</a:t>
            </a:r>
            <a:endParaRPr lang="es-ES" sz="2000" b="1" dirty="0">
              <a:solidFill>
                <a:schemeClr val="bg1"/>
              </a:solidFill>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2290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1"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wipe(up)">
                                      <p:cBhvr>
                                        <p:cTn id="11" dur="2000"/>
                                        <p:tgtEl>
                                          <p:spTgt spid="23"/>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1" fill="hold" grpId="0" nodeType="clickEffect">
                                  <p:stCondLst>
                                    <p:cond delay="0"/>
                                  </p:stCondLst>
                                  <p:childTnLst>
                                    <p:set>
                                      <p:cBhvr>
                                        <p:cTn id="20" dur="1" fill="hold">
                                          <p:stCondLst>
                                            <p:cond delay="0"/>
                                          </p:stCondLst>
                                        </p:cTn>
                                        <p:tgtEl>
                                          <p:spTgt spid="25"/>
                                        </p:tgtEl>
                                        <p:attrNameLst>
                                          <p:attrName>style.visibility</p:attrName>
                                        </p:attrNameLst>
                                      </p:cBhvr>
                                      <p:to>
                                        <p:strVal val="visible"/>
                                      </p:to>
                                    </p:set>
                                    <p:animEffect transition="in" filter="wipe(up)">
                                      <p:cBhvr>
                                        <p:cTn id="21" dur="2000"/>
                                        <p:tgtEl>
                                          <p:spTgt spid="25"/>
                                        </p:tgtEl>
                                      </p:cBhvr>
                                    </p:animEffect>
                                  </p:childTnLst>
                                </p:cTn>
                              </p:par>
                            </p:childTnLst>
                          </p:cTn>
                        </p:par>
                        <p:par>
                          <p:cTn id="22" fill="hold">
                            <p:stCondLst>
                              <p:cond delay="2000"/>
                            </p:stCondLst>
                            <p:childTnLst>
                              <p:par>
                                <p:cTn id="23" presetID="1" presetClass="entr" presetSubtype="0" fill="hold" nodeType="afterEffect">
                                  <p:stCondLst>
                                    <p:cond delay="0"/>
                                  </p:stCondLst>
                                  <p:childTnLst>
                                    <p:set>
                                      <p:cBhvr>
                                        <p:cTn id="24" dur="1" fill="hold">
                                          <p:stCondLst>
                                            <p:cond delay="0"/>
                                          </p:stCondLst>
                                        </p:cTn>
                                        <p:tgtEl>
                                          <p:spTgt spid="44"/>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
                                        </p:tgtEl>
                                        <p:attrNameLst>
                                          <p:attrName>style.visibility</p:attrName>
                                        </p:attrNameLst>
                                      </p:cBhvr>
                                      <p:to>
                                        <p:strVal val="visible"/>
                                      </p:to>
                                    </p:set>
                                  </p:childTnLst>
                                </p:cTn>
                              </p:par>
                            </p:childTnLst>
                          </p:cTn>
                        </p:par>
                        <p:par>
                          <p:cTn id="27" fill="hold">
                            <p:stCondLst>
                              <p:cond delay="2000"/>
                            </p:stCondLst>
                            <p:childTnLst>
                              <p:par>
                                <p:cTn id="28" presetID="1" presetClass="entr" presetSubtype="0" fill="hold" nodeType="afterEffect">
                                  <p:stCondLst>
                                    <p:cond delay="0"/>
                                  </p:stCondLst>
                                  <p:childTnLst>
                                    <p:set>
                                      <p:cBhvr>
                                        <p:cTn id="29" dur="1" fill="hold">
                                          <p:stCondLst>
                                            <p:cond delay="0"/>
                                          </p:stCondLst>
                                        </p:cTn>
                                        <p:tgtEl>
                                          <p:spTgt spid="10"/>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1" fill="hold" grpId="0" nodeType="click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up)">
                                      <p:cBhvr>
                                        <p:cTn id="34" dur="2000"/>
                                        <p:tgtEl>
                                          <p:spTgt spid="26"/>
                                        </p:tgtEl>
                                      </p:cBhvr>
                                    </p:animEffect>
                                  </p:childTnLst>
                                </p:cTn>
                              </p:par>
                            </p:childTnLst>
                          </p:cTn>
                        </p:par>
                        <p:par>
                          <p:cTn id="35" fill="hold">
                            <p:stCondLst>
                              <p:cond delay="2000"/>
                            </p:stCondLst>
                            <p:childTnLst>
                              <p:par>
                                <p:cTn id="36" presetID="1" presetClass="entr" presetSubtype="0" fill="hold" nodeType="afterEffect">
                                  <p:stCondLst>
                                    <p:cond delay="0"/>
                                  </p:stCondLst>
                                  <p:childTnLst>
                                    <p:set>
                                      <p:cBhvr>
                                        <p:cTn id="37" dur="1" fill="hold">
                                          <p:stCondLst>
                                            <p:cond delay="0"/>
                                          </p:stCondLst>
                                        </p:cTn>
                                        <p:tgtEl>
                                          <p:spTgt spid="11"/>
                                        </p:tgtEl>
                                        <p:attrNameLst>
                                          <p:attrName>style.visibility</p:attrName>
                                        </p:attrNameLst>
                                      </p:cBhvr>
                                      <p:to>
                                        <p:strVal val="visible"/>
                                      </p:to>
                                    </p:set>
                                  </p:childTnLst>
                                </p:cTn>
                              </p:par>
                              <p:par>
                                <p:cTn id="38" presetID="1" presetClass="entr" presetSubtype="0" fill="hold" nodeType="withEffect">
                                  <p:stCondLst>
                                    <p:cond delay="0"/>
                                  </p:stCondLst>
                                  <p:childTnLst>
                                    <p:set>
                                      <p:cBhvr>
                                        <p:cTn id="39" dur="1" fill="hold">
                                          <p:stCondLst>
                                            <p:cond delay="0"/>
                                          </p:stCondLst>
                                        </p:cTn>
                                        <p:tgtEl>
                                          <p:spTgt spid="6"/>
                                        </p:tgtEl>
                                        <p:attrNameLst>
                                          <p:attrName>style.visibility</p:attrName>
                                        </p:attrNameLst>
                                      </p:cBhvr>
                                      <p:to>
                                        <p:strVal val="visible"/>
                                      </p:to>
                                    </p:set>
                                  </p:childTnLst>
                                </p:cTn>
                              </p:par>
                              <p:par>
                                <p:cTn id="40" presetID="1" presetClass="entr" presetSubtype="0" fill="hold" nodeType="withEffect">
                                  <p:stCondLst>
                                    <p:cond delay="0"/>
                                  </p:stCondLst>
                                  <p:childTnLst>
                                    <p:set>
                                      <p:cBhvr>
                                        <p:cTn id="41" dur="1" fill="hold">
                                          <p:stCondLst>
                                            <p:cond delay="0"/>
                                          </p:stCondLst>
                                        </p:cTn>
                                        <p:tgtEl>
                                          <p:spTgt spid="14338"/>
                                        </p:tgtEl>
                                        <p:attrNameLst>
                                          <p:attrName>style.visibility</p:attrName>
                                        </p:attrNameLst>
                                      </p:cBhvr>
                                      <p:to>
                                        <p:strVal val="visible"/>
                                      </p:to>
                                    </p:set>
                                  </p:childTnLst>
                                </p:cTn>
                              </p:par>
                            </p:childTnLst>
                          </p:cTn>
                        </p:par>
                        <p:par>
                          <p:cTn id="42" fill="hold">
                            <p:stCondLst>
                              <p:cond delay="2000"/>
                            </p:stCondLst>
                            <p:childTnLst>
                              <p:par>
                                <p:cTn id="43" presetID="1" presetClass="entr" presetSubtype="0" fill="hold" grpId="0" nodeType="afterEffect">
                                  <p:stCondLst>
                                    <p:cond delay="0"/>
                                  </p:stCondLst>
                                  <p:childTnLst>
                                    <p:set>
                                      <p:cBhvr>
                                        <p:cTn id="44" dur="1" fill="hold">
                                          <p:stCondLst>
                                            <p:cond delay="0"/>
                                          </p:stCondLst>
                                        </p:cTn>
                                        <p:tgtEl>
                                          <p:spTgt spid="41"/>
                                        </p:tgtEl>
                                        <p:attrNameLst>
                                          <p:attrName>style.visibility</p:attrName>
                                        </p:attrNameLst>
                                      </p:cBhvr>
                                      <p:to>
                                        <p:strVal val="visible"/>
                                      </p:to>
                                    </p:set>
                                  </p:childTnLst>
                                </p:cTn>
                              </p:par>
                            </p:childTnLst>
                          </p:cTn>
                        </p:par>
                        <p:par>
                          <p:cTn id="45" fill="hold">
                            <p:stCondLst>
                              <p:cond delay="2000"/>
                            </p:stCondLst>
                            <p:childTnLst>
                              <p:par>
                                <p:cTn id="46" presetID="1" presetClass="entr" presetSubtype="0" fill="hold" grpId="0" nodeType="afterEffect">
                                  <p:stCondLst>
                                    <p:cond delay="0"/>
                                  </p:stCondLst>
                                  <p:childTnLst>
                                    <p:set>
                                      <p:cBhvr>
                                        <p:cTn id="47" dur="1" fill="hold">
                                          <p:stCondLst>
                                            <p:cond delay="0"/>
                                          </p:stCondLst>
                                        </p:cTn>
                                        <p:tgtEl>
                                          <p:spTgt spid="5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08" grpId="0" animBg="1"/>
      <p:bldP spid="23" grpId="0" animBg="1"/>
      <p:bldP spid="25" grpId="0" animBg="1"/>
      <p:bldP spid="26" grpId="0" animBg="1"/>
      <p:bldP spid="58" grpId="0" animBg="1"/>
      <p:bldP spid="41" grpId="0"/>
    </p:bldLst>
  </p:timing>
</p:sld>
</file>

<file path=ppt/slides/slide260.xml><?xml version="1.0" encoding="utf-8"?>
<p:sld xmlns:a="http://schemas.openxmlformats.org/drawingml/2006/main" xmlns:r="http://schemas.openxmlformats.org/officeDocument/2006/relationships" xmlns:p="http://schemas.openxmlformats.org/presentationml/2006/main" showMasterPhAnim="0">
  <p:cSld>
    <p:bg>
      <p:bgPr>
        <a:solidFill>
          <a:srgbClr val="1A1A4E"/>
        </a:solidFill>
        <a:effectLst/>
      </p:bgPr>
    </p:bg>
    <p:spTree>
      <p:nvGrpSpPr>
        <p:cNvPr id="1" name=""/>
        <p:cNvGrpSpPr/>
        <p:nvPr/>
      </p:nvGrpSpPr>
      <p:grpSpPr>
        <a:xfrm>
          <a:off x="0" y="0"/>
          <a:ext cx="0" cy="0"/>
          <a:chOff x="0" y="0"/>
          <a:chExt cx="0" cy="0"/>
        </a:xfrm>
      </p:grpSpPr>
      <p:sp>
        <p:nvSpPr>
          <p:cNvPr id="470018" name="Rectangle 2"/>
          <p:cNvSpPr>
            <a:spLocks noGrp="1" noChangeArrowheads="1"/>
          </p:cNvSpPr>
          <p:nvPr>
            <p:ph type="ctrTitle"/>
          </p:nvPr>
        </p:nvSpPr>
        <p:spPr>
          <a:xfrm>
            <a:off x="685800" y="1536700"/>
            <a:ext cx="7772400" cy="3044825"/>
          </a:xfrm>
        </p:spPr>
        <p:txBody>
          <a:bodyPr/>
          <a:lstStyle/>
          <a:p>
            <a:pPr eaLnBrk="1" hangingPunct="1"/>
            <a:r>
              <a:rPr lang="es-ES" sz="6000" b="1" smtClean="0">
                <a:solidFill>
                  <a:schemeClr val="bg1"/>
                </a:solidFill>
              </a:rPr>
              <a:t>6.1. </a:t>
            </a:r>
            <a:br>
              <a:rPr lang="es-ES" sz="6000" b="1" smtClean="0">
                <a:solidFill>
                  <a:schemeClr val="bg1"/>
                </a:solidFill>
              </a:rPr>
            </a:br>
            <a:r>
              <a:rPr lang="es-ES" sz="6000" b="1" smtClean="0">
                <a:solidFill>
                  <a:schemeClr val="bg1"/>
                </a:solidFill>
              </a:rPr>
              <a:t>Imágenes que actúan como objetos.</a:t>
            </a:r>
          </a:p>
        </p:txBody>
      </p:sp>
    </p:spTree>
  </p:cSld>
  <p:clrMapOvr>
    <a:masterClrMapping/>
  </p:clrMapOvr>
  <p:transition spd="slow" advTm="15000">
    <p:zoom/>
    <p:sndAc>
      <p:stSnd>
        <p:snd r:embed="rId2"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0"/>
                                  </p:stCondLst>
                                  <p:childTnLst>
                                    <p:set>
                                      <p:cBhvr>
                                        <p:cTn id="6" dur="1" fill="hold">
                                          <p:stCondLst>
                                            <p:cond delay="0"/>
                                          </p:stCondLst>
                                        </p:cTn>
                                        <p:tgtEl>
                                          <p:spTgt spid="470018"/>
                                        </p:tgtEl>
                                        <p:attrNameLst>
                                          <p:attrName>style.visibility</p:attrName>
                                        </p:attrNameLst>
                                      </p:cBhvr>
                                      <p:to>
                                        <p:strVal val="visible"/>
                                      </p:to>
                                    </p:set>
                                    <p:anim calcmode="lin" valueType="num">
                                      <p:cBhvr additive="base">
                                        <p:cTn id="7" dur="500" fill="hold"/>
                                        <p:tgtEl>
                                          <p:spTgt spid="470018"/>
                                        </p:tgtEl>
                                        <p:attrNameLst>
                                          <p:attrName>ppt_x</p:attrName>
                                        </p:attrNameLst>
                                      </p:cBhvr>
                                      <p:tavLst>
                                        <p:tav tm="0">
                                          <p:val>
                                            <p:strVal val="0-#ppt_w/2"/>
                                          </p:val>
                                        </p:tav>
                                        <p:tav tm="100000">
                                          <p:val>
                                            <p:strVal val="#ppt_x"/>
                                          </p:val>
                                        </p:tav>
                                      </p:tavLst>
                                    </p:anim>
                                    <p:anim calcmode="lin" valueType="num">
                                      <p:cBhvr additive="base">
                                        <p:cTn id="8" dur="500" fill="hold"/>
                                        <p:tgtEl>
                                          <p:spTgt spid="4700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0018" grpId="0" autoUpdateAnimBg="0"/>
    </p:bldLst>
  </p:timing>
</p:sld>
</file>

<file path=ppt/slides/slide26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79" name="78 Rectángulo"/>
          <p:cNvSpPr/>
          <p:nvPr/>
        </p:nvSpPr>
        <p:spPr>
          <a:xfrm>
            <a:off x="790638" y="771896"/>
            <a:ext cx="7443787" cy="473825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471042" name="Freeform 2"/>
          <p:cNvSpPr>
            <a:spLocks/>
          </p:cNvSpPr>
          <p:nvPr/>
        </p:nvSpPr>
        <p:spPr bwMode="auto">
          <a:xfrm>
            <a:off x="1304988" y="2173824"/>
            <a:ext cx="6334125" cy="2424112"/>
          </a:xfrm>
          <a:custGeom>
            <a:avLst/>
            <a:gdLst>
              <a:gd name="T0" fmla="*/ 0 w 3990"/>
              <a:gd name="T1" fmla="*/ 2147483647 h 1527"/>
              <a:gd name="T2" fmla="*/ 2147483647 w 3990"/>
              <a:gd name="T3" fmla="*/ 2147483647 h 1527"/>
              <a:gd name="T4" fmla="*/ 2147483647 w 3990"/>
              <a:gd name="T5" fmla="*/ 2147483647 h 1527"/>
              <a:gd name="T6" fmla="*/ 2147483647 w 3990"/>
              <a:gd name="T7" fmla="*/ 0 h 1527"/>
              <a:gd name="T8" fmla="*/ 2147483647 w 3990"/>
              <a:gd name="T9" fmla="*/ 2147483647 h 1527"/>
              <a:gd name="T10" fmla="*/ 2147483647 w 3990"/>
              <a:gd name="T11" fmla="*/ 2147483647 h 1527"/>
              <a:gd name="T12" fmla="*/ 0 w 3990"/>
              <a:gd name="T13" fmla="*/ 2147483647 h 1527"/>
              <a:gd name="T14" fmla="*/ 0 60000 65536"/>
              <a:gd name="T15" fmla="*/ 0 60000 65536"/>
              <a:gd name="T16" fmla="*/ 0 60000 65536"/>
              <a:gd name="T17" fmla="*/ 0 60000 65536"/>
              <a:gd name="T18" fmla="*/ 0 60000 65536"/>
              <a:gd name="T19" fmla="*/ 0 60000 65536"/>
              <a:gd name="T20" fmla="*/ 0 60000 65536"/>
              <a:gd name="T21" fmla="*/ 0 w 3990"/>
              <a:gd name="T22" fmla="*/ 0 h 1527"/>
              <a:gd name="T23" fmla="*/ 3990 w 3990"/>
              <a:gd name="T24" fmla="*/ 1527 h 15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90" h="1527">
                <a:moveTo>
                  <a:pt x="0" y="119"/>
                </a:moveTo>
                <a:lnTo>
                  <a:pt x="988" y="119"/>
                </a:lnTo>
                <a:lnTo>
                  <a:pt x="2924" y="1527"/>
                </a:lnTo>
                <a:lnTo>
                  <a:pt x="3990" y="0"/>
                </a:lnTo>
                <a:lnTo>
                  <a:pt x="2948" y="1221"/>
                </a:lnTo>
                <a:lnTo>
                  <a:pt x="6" y="119"/>
                </a:lnTo>
                <a:lnTo>
                  <a:pt x="0" y="119"/>
                </a:lnTo>
                <a:close/>
              </a:path>
            </a:pathLst>
          </a:custGeom>
          <a:solidFill>
            <a:srgbClr val="C0C0C0"/>
          </a:solidFill>
          <a:ln w="9525">
            <a:noFill/>
            <a:round/>
            <a:headEnd/>
            <a:tailEnd/>
          </a:ln>
        </p:spPr>
        <p:txBody>
          <a:bodyPr/>
          <a:lstStyle/>
          <a:p>
            <a:endParaRPr lang="es-ES_tradnl">
              <a:solidFill>
                <a:srgbClr val="000000"/>
              </a:solidFill>
            </a:endParaRPr>
          </a:p>
        </p:txBody>
      </p:sp>
      <p:grpSp>
        <p:nvGrpSpPr>
          <p:cNvPr id="2" name="Group 3"/>
          <p:cNvGrpSpPr>
            <a:grpSpLocks/>
          </p:cNvGrpSpPr>
          <p:nvPr/>
        </p:nvGrpSpPr>
        <p:grpSpPr bwMode="auto">
          <a:xfrm>
            <a:off x="4600638" y="2200811"/>
            <a:ext cx="3009900" cy="1409700"/>
            <a:chOff x="2919" y="1815"/>
            <a:chExt cx="1896" cy="888"/>
          </a:xfrm>
        </p:grpSpPr>
        <p:sp>
          <p:nvSpPr>
            <p:cNvPr id="561229" name="Line 4"/>
            <p:cNvSpPr>
              <a:spLocks noChangeShapeType="1"/>
            </p:cNvSpPr>
            <p:nvPr/>
          </p:nvSpPr>
          <p:spPr bwMode="auto">
            <a:xfrm flipV="1">
              <a:off x="2919" y="1815"/>
              <a:ext cx="1896" cy="888"/>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61230" name="Freeform 5"/>
            <p:cNvSpPr>
              <a:spLocks/>
            </p:cNvSpPr>
            <p:nvPr/>
          </p:nvSpPr>
          <p:spPr bwMode="auto">
            <a:xfrm>
              <a:off x="3367" y="2467"/>
              <a:ext cx="48" cy="42"/>
            </a:xfrm>
            <a:custGeom>
              <a:avLst/>
              <a:gdLst>
                <a:gd name="T0" fmla="*/ 48 w 48"/>
                <a:gd name="T1" fmla="*/ 0 h 42"/>
                <a:gd name="T2" fmla="*/ 18 w 48"/>
                <a:gd name="T3" fmla="*/ 42 h 42"/>
                <a:gd name="T4" fmla="*/ 0 w 48"/>
                <a:gd name="T5" fmla="*/ 0 h 42"/>
                <a:gd name="T6" fmla="*/ 48 w 48"/>
                <a:gd name="T7" fmla="*/ 0 h 42"/>
                <a:gd name="T8" fmla="*/ 0 60000 65536"/>
                <a:gd name="T9" fmla="*/ 0 60000 65536"/>
                <a:gd name="T10" fmla="*/ 0 60000 65536"/>
                <a:gd name="T11" fmla="*/ 0 60000 65536"/>
                <a:gd name="T12" fmla="*/ 0 w 48"/>
                <a:gd name="T13" fmla="*/ 0 h 42"/>
                <a:gd name="T14" fmla="*/ 48 w 48"/>
                <a:gd name="T15" fmla="*/ 42 h 42"/>
              </a:gdLst>
              <a:ahLst/>
              <a:cxnLst>
                <a:cxn ang="T8">
                  <a:pos x="T0" y="T1"/>
                </a:cxn>
                <a:cxn ang="T9">
                  <a:pos x="T2" y="T3"/>
                </a:cxn>
                <a:cxn ang="T10">
                  <a:pos x="T4" y="T5"/>
                </a:cxn>
                <a:cxn ang="T11">
                  <a:pos x="T6" y="T7"/>
                </a:cxn>
              </a:cxnLst>
              <a:rect l="T12" t="T13" r="T14" b="T15"/>
              <a:pathLst>
                <a:path w="48" h="42">
                  <a:moveTo>
                    <a:pt x="48" y="0"/>
                  </a:moveTo>
                  <a:lnTo>
                    <a:pt x="18" y="42"/>
                  </a:lnTo>
                  <a:lnTo>
                    <a:pt x="0" y="0"/>
                  </a:lnTo>
                  <a:lnTo>
                    <a:pt x="48" y="0"/>
                  </a:lnTo>
                  <a:close/>
                </a:path>
              </a:pathLst>
            </a:custGeom>
            <a:solidFill>
              <a:schemeClr val="tx1"/>
            </a:solidFill>
            <a:ln w="9525">
              <a:noFill/>
              <a:round/>
              <a:headEnd/>
              <a:tailEnd/>
            </a:ln>
          </p:spPr>
          <p:txBody>
            <a:bodyPr/>
            <a:lstStyle/>
            <a:p>
              <a:endParaRPr lang="es-ES_tradnl">
                <a:solidFill>
                  <a:srgbClr val="000000"/>
                </a:solidFill>
              </a:endParaRPr>
            </a:p>
          </p:txBody>
        </p:sp>
        <p:sp>
          <p:nvSpPr>
            <p:cNvPr id="561231" name="Freeform 6"/>
            <p:cNvSpPr>
              <a:spLocks/>
            </p:cNvSpPr>
            <p:nvPr/>
          </p:nvSpPr>
          <p:spPr bwMode="auto">
            <a:xfrm>
              <a:off x="4340" y="2014"/>
              <a:ext cx="48" cy="42"/>
            </a:xfrm>
            <a:custGeom>
              <a:avLst/>
              <a:gdLst>
                <a:gd name="T0" fmla="*/ 48 w 48"/>
                <a:gd name="T1" fmla="*/ 0 h 42"/>
                <a:gd name="T2" fmla="*/ 18 w 48"/>
                <a:gd name="T3" fmla="*/ 42 h 42"/>
                <a:gd name="T4" fmla="*/ 0 w 48"/>
                <a:gd name="T5" fmla="*/ 0 h 42"/>
                <a:gd name="T6" fmla="*/ 48 w 48"/>
                <a:gd name="T7" fmla="*/ 0 h 42"/>
                <a:gd name="T8" fmla="*/ 0 60000 65536"/>
                <a:gd name="T9" fmla="*/ 0 60000 65536"/>
                <a:gd name="T10" fmla="*/ 0 60000 65536"/>
                <a:gd name="T11" fmla="*/ 0 60000 65536"/>
                <a:gd name="T12" fmla="*/ 0 w 48"/>
                <a:gd name="T13" fmla="*/ 0 h 42"/>
                <a:gd name="T14" fmla="*/ 48 w 48"/>
                <a:gd name="T15" fmla="*/ 42 h 42"/>
              </a:gdLst>
              <a:ahLst/>
              <a:cxnLst>
                <a:cxn ang="T8">
                  <a:pos x="T0" y="T1"/>
                </a:cxn>
                <a:cxn ang="T9">
                  <a:pos x="T2" y="T3"/>
                </a:cxn>
                <a:cxn ang="T10">
                  <a:pos x="T4" y="T5"/>
                </a:cxn>
                <a:cxn ang="T11">
                  <a:pos x="T6" y="T7"/>
                </a:cxn>
              </a:cxnLst>
              <a:rect l="T12" t="T13" r="T14" b="T15"/>
              <a:pathLst>
                <a:path w="48" h="42">
                  <a:moveTo>
                    <a:pt x="48" y="0"/>
                  </a:moveTo>
                  <a:lnTo>
                    <a:pt x="18" y="42"/>
                  </a:lnTo>
                  <a:lnTo>
                    <a:pt x="0" y="0"/>
                  </a:lnTo>
                  <a:lnTo>
                    <a:pt x="48" y="0"/>
                  </a:lnTo>
                  <a:close/>
                </a:path>
              </a:pathLst>
            </a:custGeom>
            <a:solidFill>
              <a:schemeClr val="tx1"/>
            </a:solidFill>
            <a:ln w="9525">
              <a:noFill/>
              <a:round/>
              <a:headEnd/>
              <a:tailEnd/>
            </a:ln>
          </p:spPr>
          <p:txBody>
            <a:bodyPr/>
            <a:lstStyle/>
            <a:p>
              <a:endParaRPr lang="es-ES_tradnl">
                <a:solidFill>
                  <a:srgbClr val="000000"/>
                </a:solidFill>
              </a:endParaRPr>
            </a:p>
          </p:txBody>
        </p:sp>
      </p:grpSp>
      <p:grpSp>
        <p:nvGrpSpPr>
          <p:cNvPr id="3" name="Group 7"/>
          <p:cNvGrpSpPr>
            <a:grpSpLocks/>
          </p:cNvGrpSpPr>
          <p:nvPr/>
        </p:nvGrpSpPr>
        <p:grpSpPr bwMode="auto">
          <a:xfrm>
            <a:off x="4600638" y="2215099"/>
            <a:ext cx="2990850" cy="1524000"/>
            <a:chOff x="2919" y="1818"/>
            <a:chExt cx="1896" cy="960"/>
          </a:xfrm>
        </p:grpSpPr>
        <p:sp>
          <p:nvSpPr>
            <p:cNvPr id="561225" name="Line 8"/>
            <p:cNvSpPr>
              <a:spLocks noChangeShapeType="1"/>
            </p:cNvSpPr>
            <p:nvPr/>
          </p:nvSpPr>
          <p:spPr bwMode="auto">
            <a:xfrm>
              <a:off x="2919" y="2703"/>
              <a:ext cx="849" cy="0"/>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61226" name="Line 9"/>
            <p:cNvSpPr>
              <a:spLocks noChangeShapeType="1"/>
            </p:cNvSpPr>
            <p:nvPr/>
          </p:nvSpPr>
          <p:spPr bwMode="auto">
            <a:xfrm flipV="1">
              <a:off x="3789" y="1818"/>
              <a:ext cx="1026" cy="885"/>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61227" name="Rectangle 10"/>
            <p:cNvSpPr>
              <a:spLocks noChangeArrowheads="1"/>
            </p:cNvSpPr>
            <p:nvPr/>
          </p:nvSpPr>
          <p:spPr bwMode="auto">
            <a:xfrm>
              <a:off x="3431" y="2615"/>
              <a:ext cx="69" cy="163"/>
            </a:xfrm>
            <a:prstGeom prst="rect">
              <a:avLst/>
            </a:prstGeom>
            <a:noFill/>
            <a:ln w="9525">
              <a:noFill/>
              <a:miter lim="800000"/>
              <a:headEnd/>
              <a:tailEnd/>
            </a:ln>
          </p:spPr>
          <p:txBody>
            <a:bodyPr wrap="none" lIns="0" tIns="0" rIns="0" bIns="0">
              <a:spAutoFit/>
            </a:bodyPr>
            <a:lstStyle/>
            <a:p>
              <a:r>
                <a:rPr lang="es-ES" sz="1700">
                  <a:solidFill>
                    <a:srgbClr val="000000"/>
                  </a:solidFill>
                  <a:latin typeface="WP MathA" pitchFamily="2" charset="2"/>
                </a:rPr>
                <a:t>&lt;</a:t>
              </a:r>
              <a:endParaRPr lang="es-ES" sz="1800">
                <a:solidFill>
                  <a:srgbClr val="000000"/>
                </a:solidFill>
                <a:latin typeface="Arial"/>
              </a:endParaRPr>
            </a:p>
          </p:txBody>
        </p:sp>
        <p:sp>
          <p:nvSpPr>
            <p:cNvPr id="561228" name="Freeform 11"/>
            <p:cNvSpPr>
              <a:spLocks/>
            </p:cNvSpPr>
            <p:nvPr/>
          </p:nvSpPr>
          <p:spPr bwMode="auto">
            <a:xfrm rot="-821093">
              <a:off x="4083" y="2417"/>
              <a:ext cx="48" cy="42"/>
            </a:xfrm>
            <a:custGeom>
              <a:avLst/>
              <a:gdLst>
                <a:gd name="T0" fmla="*/ 48 w 48"/>
                <a:gd name="T1" fmla="*/ 0 h 42"/>
                <a:gd name="T2" fmla="*/ 18 w 48"/>
                <a:gd name="T3" fmla="*/ 42 h 42"/>
                <a:gd name="T4" fmla="*/ 0 w 48"/>
                <a:gd name="T5" fmla="*/ 0 h 42"/>
                <a:gd name="T6" fmla="*/ 48 w 48"/>
                <a:gd name="T7" fmla="*/ 0 h 42"/>
                <a:gd name="T8" fmla="*/ 0 60000 65536"/>
                <a:gd name="T9" fmla="*/ 0 60000 65536"/>
                <a:gd name="T10" fmla="*/ 0 60000 65536"/>
                <a:gd name="T11" fmla="*/ 0 60000 65536"/>
                <a:gd name="T12" fmla="*/ 0 w 48"/>
                <a:gd name="T13" fmla="*/ 0 h 42"/>
                <a:gd name="T14" fmla="*/ 48 w 48"/>
                <a:gd name="T15" fmla="*/ 42 h 42"/>
              </a:gdLst>
              <a:ahLst/>
              <a:cxnLst>
                <a:cxn ang="T8">
                  <a:pos x="T0" y="T1"/>
                </a:cxn>
                <a:cxn ang="T9">
                  <a:pos x="T2" y="T3"/>
                </a:cxn>
                <a:cxn ang="T10">
                  <a:pos x="T4" y="T5"/>
                </a:cxn>
                <a:cxn ang="T11">
                  <a:pos x="T6" y="T7"/>
                </a:cxn>
              </a:cxnLst>
              <a:rect l="T12" t="T13" r="T14" b="T15"/>
              <a:pathLst>
                <a:path w="48" h="42">
                  <a:moveTo>
                    <a:pt x="48" y="0"/>
                  </a:moveTo>
                  <a:lnTo>
                    <a:pt x="18" y="42"/>
                  </a:lnTo>
                  <a:lnTo>
                    <a:pt x="0" y="0"/>
                  </a:lnTo>
                  <a:lnTo>
                    <a:pt x="48" y="0"/>
                  </a:lnTo>
                  <a:close/>
                </a:path>
              </a:pathLst>
            </a:custGeom>
            <a:solidFill>
              <a:schemeClr val="tx1"/>
            </a:solidFill>
            <a:ln w="9525">
              <a:solidFill>
                <a:schemeClr val="tx1"/>
              </a:solidFill>
              <a:round/>
              <a:headEnd/>
              <a:tailEnd/>
            </a:ln>
          </p:spPr>
          <p:txBody>
            <a:bodyPr/>
            <a:lstStyle/>
            <a:p>
              <a:endParaRPr lang="es-ES_tradnl">
                <a:solidFill>
                  <a:srgbClr val="000000"/>
                </a:solidFill>
              </a:endParaRPr>
            </a:p>
          </p:txBody>
        </p:sp>
      </p:grpSp>
      <p:grpSp>
        <p:nvGrpSpPr>
          <p:cNvPr id="4" name="Group 12"/>
          <p:cNvGrpSpPr>
            <a:grpSpLocks/>
          </p:cNvGrpSpPr>
          <p:nvPr/>
        </p:nvGrpSpPr>
        <p:grpSpPr bwMode="auto">
          <a:xfrm>
            <a:off x="1133538" y="2088099"/>
            <a:ext cx="320675" cy="884237"/>
            <a:chOff x="735" y="1744"/>
            <a:chExt cx="202" cy="557"/>
          </a:xfrm>
        </p:grpSpPr>
        <p:sp>
          <p:nvSpPr>
            <p:cNvPr id="561222" name="Freeform 13"/>
            <p:cNvSpPr>
              <a:spLocks/>
            </p:cNvSpPr>
            <p:nvPr/>
          </p:nvSpPr>
          <p:spPr bwMode="auto">
            <a:xfrm>
              <a:off x="789" y="1911"/>
              <a:ext cx="54" cy="390"/>
            </a:xfrm>
            <a:custGeom>
              <a:avLst/>
              <a:gdLst>
                <a:gd name="T0" fmla="*/ 24 w 54"/>
                <a:gd name="T1" fmla="*/ 0 h 390"/>
                <a:gd name="T2" fmla="*/ 0 w 54"/>
                <a:gd name="T3" fmla="*/ 96 h 390"/>
                <a:gd name="T4" fmla="*/ 18 w 54"/>
                <a:gd name="T5" fmla="*/ 96 h 390"/>
                <a:gd name="T6" fmla="*/ 18 w 54"/>
                <a:gd name="T7" fmla="*/ 390 h 390"/>
                <a:gd name="T8" fmla="*/ 36 w 54"/>
                <a:gd name="T9" fmla="*/ 390 h 390"/>
                <a:gd name="T10" fmla="*/ 36 w 54"/>
                <a:gd name="T11" fmla="*/ 96 h 390"/>
                <a:gd name="T12" fmla="*/ 54 w 54"/>
                <a:gd name="T13" fmla="*/ 96 h 390"/>
                <a:gd name="T14" fmla="*/ 24 w 54"/>
                <a:gd name="T15" fmla="*/ 0 h 390"/>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390"/>
                <a:gd name="T26" fmla="*/ 54 w 54"/>
                <a:gd name="T27" fmla="*/ 390 h 39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390">
                  <a:moveTo>
                    <a:pt x="24" y="0"/>
                  </a:moveTo>
                  <a:lnTo>
                    <a:pt x="0" y="96"/>
                  </a:lnTo>
                  <a:lnTo>
                    <a:pt x="18" y="96"/>
                  </a:lnTo>
                  <a:lnTo>
                    <a:pt x="18" y="390"/>
                  </a:lnTo>
                  <a:lnTo>
                    <a:pt x="36" y="390"/>
                  </a:lnTo>
                  <a:lnTo>
                    <a:pt x="36" y="96"/>
                  </a:lnTo>
                  <a:lnTo>
                    <a:pt x="54" y="96"/>
                  </a:lnTo>
                  <a:lnTo>
                    <a:pt x="24" y="0"/>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223" name="Rectangle 14"/>
            <p:cNvSpPr>
              <a:spLocks noChangeArrowheads="1"/>
            </p:cNvSpPr>
            <p:nvPr/>
          </p:nvSpPr>
          <p:spPr bwMode="auto">
            <a:xfrm>
              <a:off x="873" y="2019"/>
              <a:ext cx="64" cy="154"/>
            </a:xfrm>
            <a:prstGeom prst="rect">
              <a:avLst/>
            </a:prstGeom>
            <a:noFill/>
            <a:ln w="9525">
              <a:noFill/>
              <a:miter lim="800000"/>
              <a:headEnd/>
              <a:tailEnd/>
            </a:ln>
          </p:spPr>
          <p:txBody>
            <a:bodyPr wrap="none" lIns="0" tIns="0" rIns="0" bIns="0">
              <a:spAutoFit/>
            </a:bodyPr>
            <a:lstStyle/>
            <a:p>
              <a:r>
                <a:rPr lang="es-ES" sz="1600">
                  <a:solidFill>
                    <a:srgbClr val="000000"/>
                  </a:solidFill>
                </a:rPr>
                <a:t>y</a:t>
              </a:r>
            </a:p>
          </p:txBody>
        </p:sp>
        <p:sp>
          <p:nvSpPr>
            <p:cNvPr id="561224" name="Rectangle 15"/>
            <p:cNvSpPr>
              <a:spLocks noChangeArrowheads="1"/>
            </p:cNvSpPr>
            <p:nvPr/>
          </p:nvSpPr>
          <p:spPr bwMode="auto">
            <a:xfrm>
              <a:off x="735" y="1744"/>
              <a:ext cx="67" cy="144"/>
            </a:xfrm>
            <a:prstGeom prst="rect">
              <a:avLst/>
            </a:prstGeom>
            <a:noFill/>
            <a:ln w="9525">
              <a:noFill/>
              <a:miter lim="800000"/>
              <a:headEnd/>
              <a:tailEnd/>
            </a:ln>
          </p:spPr>
          <p:txBody>
            <a:bodyPr wrap="none" lIns="0" tIns="0" rIns="0" bIns="0">
              <a:spAutoFit/>
            </a:bodyPr>
            <a:lstStyle/>
            <a:p>
              <a:r>
                <a:rPr lang="es-ES" sz="1500">
                  <a:solidFill>
                    <a:srgbClr val="000000"/>
                  </a:solidFill>
                </a:rPr>
                <a:t>P</a:t>
              </a:r>
              <a:endParaRPr lang="es-ES" sz="1800">
                <a:solidFill>
                  <a:srgbClr val="000000"/>
                </a:solidFill>
              </a:endParaRPr>
            </a:p>
          </p:txBody>
        </p:sp>
      </p:grpSp>
      <p:grpSp>
        <p:nvGrpSpPr>
          <p:cNvPr id="5" name="Group 16"/>
          <p:cNvGrpSpPr>
            <a:grpSpLocks/>
          </p:cNvGrpSpPr>
          <p:nvPr/>
        </p:nvGrpSpPr>
        <p:grpSpPr bwMode="auto">
          <a:xfrm>
            <a:off x="1257363" y="2143661"/>
            <a:ext cx="4708525" cy="2473325"/>
            <a:chOff x="897" y="1491"/>
            <a:chExt cx="2966" cy="1558"/>
          </a:xfrm>
        </p:grpSpPr>
        <p:sp>
          <p:nvSpPr>
            <p:cNvPr id="561218" name="Freeform 17"/>
            <p:cNvSpPr>
              <a:spLocks/>
            </p:cNvSpPr>
            <p:nvPr/>
          </p:nvSpPr>
          <p:spPr bwMode="auto">
            <a:xfrm>
              <a:off x="897" y="1629"/>
              <a:ext cx="2966" cy="1420"/>
            </a:xfrm>
            <a:custGeom>
              <a:avLst/>
              <a:gdLst>
                <a:gd name="T0" fmla="*/ 0 w 2966"/>
                <a:gd name="T1" fmla="*/ 0 h 1420"/>
                <a:gd name="T2" fmla="*/ 1030 w 2966"/>
                <a:gd name="T3" fmla="*/ 0 h 1420"/>
                <a:gd name="T4" fmla="*/ 2966 w 2966"/>
                <a:gd name="T5" fmla="*/ 1420 h 1420"/>
                <a:gd name="T6" fmla="*/ 0 60000 65536"/>
                <a:gd name="T7" fmla="*/ 0 60000 65536"/>
                <a:gd name="T8" fmla="*/ 0 60000 65536"/>
                <a:gd name="T9" fmla="*/ 0 w 2966"/>
                <a:gd name="T10" fmla="*/ 0 h 1420"/>
                <a:gd name="T11" fmla="*/ 2966 w 2966"/>
                <a:gd name="T12" fmla="*/ 1420 h 1420"/>
              </a:gdLst>
              <a:ahLst/>
              <a:cxnLst>
                <a:cxn ang="T6">
                  <a:pos x="T0" y="T1"/>
                </a:cxn>
                <a:cxn ang="T7">
                  <a:pos x="T2" y="T3"/>
                </a:cxn>
                <a:cxn ang="T8">
                  <a:pos x="T4" y="T5"/>
                </a:cxn>
              </a:cxnLst>
              <a:rect l="T9" t="T10" r="T11" b="T12"/>
              <a:pathLst>
                <a:path w="2966" h="1420">
                  <a:moveTo>
                    <a:pt x="0" y="0"/>
                  </a:moveTo>
                  <a:lnTo>
                    <a:pt x="1030" y="0"/>
                  </a:lnTo>
                  <a:lnTo>
                    <a:pt x="2966" y="1420"/>
                  </a:lnTo>
                </a:path>
              </a:pathLst>
            </a:custGeom>
            <a:noFill/>
            <a:ln w="28575">
              <a:solidFill>
                <a:srgbClr val="FF0000"/>
              </a:solidFill>
              <a:round/>
              <a:headEnd/>
              <a:tailEnd/>
            </a:ln>
          </p:spPr>
          <p:txBody>
            <a:bodyPr/>
            <a:lstStyle/>
            <a:p>
              <a:endParaRPr lang="es-ES_tradnl">
                <a:solidFill>
                  <a:srgbClr val="000000"/>
                </a:solidFill>
              </a:endParaRPr>
            </a:p>
          </p:txBody>
        </p:sp>
        <p:sp>
          <p:nvSpPr>
            <p:cNvPr id="561219" name="Rectangle 18"/>
            <p:cNvSpPr>
              <a:spLocks noChangeArrowheads="1"/>
            </p:cNvSpPr>
            <p:nvPr/>
          </p:nvSpPr>
          <p:spPr bwMode="auto">
            <a:xfrm>
              <a:off x="1430" y="1491"/>
              <a:ext cx="108" cy="259"/>
            </a:xfrm>
            <a:prstGeom prst="rect">
              <a:avLst/>
            </a:prstGeom>
            <a:noFill/>
            <a:ln w="9525">
              <a:noFill/>
              <a:miter lim="800000"/>
              <a:headEnd/>
              <a:tailEnd/>
            </a:ln>
          </p:spPr>
          <p:txBody>
            <a:bodyPr wrap="none" lIns="0" tIns="0" rIns="0" bIns="0">
              <a:spAutoFit/>
            </a:bodyPr>
            <a:lstStyle/>
            <a:p>
              <a:r>
                <a:rPr lang="es-ES" sz="2700">
                  <a:solidFill>
                    <a:srgbClr val="FF3300"/>
                  </a:solidFill>
                  <a:latin typeface="WP MathA" pitchFamily="2" charset="2"/>
                </a:rPr>
                <a:t>&lt;</a:t>
              </a:r>
              <a:endParaRPr lang="es-ES" sz="1800">
                <a:solidFill>
                  <a:srgbClr val="FF3300"/>
                </a:solidFill>
                <a:latin typeface="Arial"/>
              </a:endParaRPr>
            </a:p>
          </p:txBody>
        </p:sp>
        <p:sp>
          <p:nvSpPr>
            <p:cNvPr id="561220" name="Freeform 19"/>
            <p:cNvSpPr>
              <a:spLocks/>
            </p:cNvSpPr>
            <p:nvPr/>
          </p:nvSpPr>
          <p:spPr bwMode="auto">
            <a:xfrm>
              <a:off x="2599" y="2103"/>
              <a:ext cx="77" cy="71"/>
            </a:xfrm>
            <a:custGeom>
              <a:avLst/>
              <a:gdLst>
                <a:gd name="T0" fmla="*/ 77 w 77"/>
                <a:gd name="T1" fmla="*/ 71 h 71"/>
                <a:gd name="T2" fmla="*/ 0 w 77"/>
                <a:gd name="T3" fmla="*/ 59 h 71"/>
                <a:gd name="T4" fmla="*/ 41 w 77"/>
                <a:gd name="T5" fmla="*/ 0 h 71"/>
                <a:gd name="T6" fmla="*/ 77 w 77"/>
                <a:gd name="T7" fmla="*/ 71 h 71"/>
                <a:gd name="T8" fmla="*/ 0 60000 65536"/>
                <a:gd name="T9" fmla="*/ 0 60000 65536"/>
                <a:gd name="T10" fmla="*/ 0 60000 65536"/>
                <a:gd name="T11" fmla="*/ 0 60000 65536"/>
                <a:gd name="T12" fmla="*/ 0 w 77"/>
                <a:gd name="T13" fmla="*/ 0 h 71"/>
                <a:gd name="T14" fmla="*/ 77 w 77"/>
                <a:gd name="T15" fmla="*/ 71 h 71"/>
              </a:gdLst>
              <a:ahLst/>
              <a:cxnLst>
                <a:cxn ang="T8">
                  <a:pos x="T0" y="T1"/>
                </a:cxn>
                <a:cxn ang="T9">
                  <a:pos x="T2" y="T3"/>
                </a:cxn>
                <a:cxn ang="T10">
                  <a:pos x="T4" y="T5"/>
                </a:cxn>
                <a:cxn ang="T11">
                  <a:pos x="T6" y="T7"/>
                </a:cxn>
              </a:cxnLst>
              <a:rect l="T12" t="T13" r="T14" b="T15"/>
              <a:pathLst>
                <a:path w="77" h="71">
                  <a:moveTo>
                    <a:pt x="77" y="71"/>
                  </a:moveTo>
                  <a:lnTo>
                    <a:pt x="0" y="59"/>
                  </a:lnTo>
                  <a:lnTo>
                    <a:pt x="41" y="0"/>
                  </a:lnTo>
                  <a:lnTo>
                    <a:pt x="77" y="71"/>
                  </a:lnTo>
                  <a:close/>
                </a:path>
              </a:pathLst>
            </a:custGeom>
            <a:solidFill>
              <a:srgbClr val="FF3300"/>
            </a:solidFill>
            <a:ln w="9525">
              <a:noFill/>
              <a:round/>
              <a:headEnd/>
              <a:tailEnd/>
            </a:ln>
          </p:spPr>
          <p:txBody>
            <a:bodyPr/>
            <a:lstStyle/>
            <a:p>
              <a:endParaRPr lang="es-ES_tradnl">
                <a:solidFill>
                  <a:srgbClr val="000000"/>
                </a:solidFill>
              </a:endParaRPr>
            </a:p>
          </p:txBody>
        </p:sp>
        <p:sp>
          <p:nvSpPr>
            <p:cNvPr id="561221" name="Freeform 20"/>
            <p:cNvSpPr>
              <a:spLocks/>
            </p:cNvSpPr>
            <p:nvPr/>
          </p:nvSpPr>
          <p:spPr bwMode="auto">
            <a:xfrm>
              <a:off x="3427" y="2720"/>
              <a:ext cx="78" cy="65"/>
            </a:xfrm>
            <a:custGeom>
              <a:avLst/>
              <a:gdLst>
                <a:gd name="T0" fmla="*/ 78 w 78"/>
                <a:gd name="T1" fmla="*/ 65 h 65"/>
                <a:gd name="T2" fmla="*/ 0 w 78"/>
                <a:gd name="T3" fmla="*/ 53 h 65"/>
                <a:gd name="T4" fmla="*/ 48 w 78"/>
                <a:gd name="T5" fmla="*/ 0 h 65"/>
                <a:gd name="T6" fmla="*/ 78 w 78"/>
                <a:gd name="T7" fmla="*/ 65 h 65"/>
                <a:gd name="T8" fmla="*/ 0 60000 65536"/>
                <a:gd name="T9" fmla="*/ 0 60000 65536"/>
                <a:gd name="T10" fmla="*/ 0 60000 65536"/>
                <a:gd name="T11" fmla="*/ 0 60000 65536"/>
                <a:gd name="T12" fmla="*/ 0 w 78"/>
                <a:gd name="T13" fmla="*/ 0 h 65"/>
                <a:gd name="T14" fmla="*/ 78 w 78"/>
                <a:gd name="T15" fmla="*/ 65 h 65"/>
              </a:gdLst>
              <a:ahLst/>
              <a:cxnLst>
                <a:cxn ang="T8">
                  <a:pos x="T0" y="T1"/>
                </a:cxn>
                <a:cxn ang="T9">
                  <a:pos x="T2" y="T3"/>
                </a:cxn>
                <a:cxn ang="T10">
                  <a:pos x="T4" y="T5"/>
                </a:cxn>
                <a:cxn ang="T11">
                  <a:pos x="T6" y="T7"/>
                </a:cxn>
              </a:cxnLst>
              <a:rect l="T12" t="T13" r="T14" b="T15"/>
              <a:pathLst>
                <a:path w="78" h="65">
                  <a:moveTo>
                    <a:pt x="78" y="65"/>
                  </a:moveTo>
                  <a:lnTo>
                    <a:pt x="0" y="53"/>
                  </a:lnTo>
                  <a:lnTo>
                    <a:pt x="48" y="0"/>
                  </a:lnTo>
                  <a:lnTo>
                    <a:pt x="78" y="65"/>
                  </a:lnTo>
                  <a:close/>
                </a:path>
              </a:pathLst>
            </a:custGeom>
            <a:solidFill>
              <a:srgbClr val="FF3300"/>
            </a:solidFill>
            <a:ln w="9525">
              <a:noFill/>
              <a:round/>
              <a:headEnd/>
              <a:tailEnd/>
            </a:ln>
          </p:spPr>
          <p:txBody>
            <a:bodyPr/>
            <a:lstStyle/>
            <a:p>
              <a:endParaRPr lang="es-ES_tradnl">
                <a:solidFill>
                  <a:srgbClr val="000000"/>
                </a:solidFill>
              </a:endParaRPr>
            </a:p>
          </p:txBody>
        </p:sp>
      </p:grpSp>
      <p:grpSp>
        <p:nvGrpSpPr>
          <p:cNvPr id="6" name="Group 21"/>
          <p:cNvGrpSpPr>
            <a:grpSpLocks/>
          </p:cNvGrpSpPr>
          <p:nvPr/>
        </p:nvGrpSpPr>
        <p:grpSpPr bwMode="auto">
          <a:xfrm>
            <a:off x="5956363" y="2192874"/>
            <a:ext cx="1644650" cy="2414587"/>
            <a:chOff x="3857" y="1522"/>
            <a:chExt cx="1036" cy="1521"/>
          </a:xfrm>
        </p:grpSpPr>
        <p:sp>
          <p:nvSpPr>
            <p:cNvPr id="561216" name="Line 22"/>
            <p:cNvSpPr>
              <a:spLocks noChangeShapeType="1"/>
            </p:cNvSpPr>
            <p:nvPr/>
          </p:nvSpPr>
          <p:spPr bwMode="auto">
            <a:xfrm flipH="1">
              <a:off x="3857" y="1522"/>
              <a:ext cx="1036" cy="1521"/>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61217" name="Freeform 23"/>
            <p:cNvSpPr>
              <a:spLocks/>
            </p:cNvSpPr>
            <p:nvPr/>
          </p:nvSpPr>
          <p:spPr bwMode="auto">
            <a:xfrm>
              <a:off x="4168" y="2486"/>
              <a:ext cx="66" cy="78"/>
            </a:xfrm>
            <a:custGeom>
              <a:avLst/>
              <a:gdLst>
                <a:gd name="T0" fmla="*/ 66 w 66"/>
                <a:gd name="T1" fmla="*/ 0 h 78"/>
                <a:gd name="T2" fmla="*/ 60 w 66"/>
                <a:gd name="T3" fmla="*/ 78 h 78"/>
                <a:gd name="T4" fmla="*/ 0 w 66"/>
                <a:gd name="T5" fmla="*/ 36 h 78"/>
                <a:gd name="T6" fmla="*/ 66 w 66"/>
                <a:gd name="T7" fmla="*/ 0 h 78"/>
                <a:gd name="T8" fmla="*/ 0 60000 65536"/>
                <a:gd name="T9" fmla="*/ 0 60000 65536"/>
                <a:gd name="T10" fmla="*/ 0 60000 65536"/>
                <a:gd name="T11" fmla="*/ 0 60000 65536"/>
                <a:gd name="T12" fmla="*/ 0 w 66"/>
                <a:gd name="T13" fmla="*/ 0 h 78"/>
                <a:gd name="T14" fmla="*/ 66 w 66"/>
                <a:gd name="T15" fmla="*/ 78 h 78"/>
              </a:gdLst>
              <a:ahLst/>
              <a:cxnLst>
                <a:cxn ang="T8">
                  <a:pos x="T0" y="T1"/>
                </a:cxn>
                <a:cxn ang="T9">
                  <a:pos x="T2" y="T3"/>
                </a:cxn>
                <a:cxn ang="T10">
                  <a:pos x="T4" y="T5"/>
                </a:cxn>
                <a:cxn ang="T11">
                  <a:pos x="T6" y="T7"/>
                </a:cxn>
              </a:cxnLst>
              <a:rect l="T12" t="T13" r="T14" b="T15"/>
              <a:pathLst>
                <a:path w="66" h="78">
                  <a:moveTo>
                    <a:pt x="66" y="0"/>
                  </a:moveTo>
                  <a:lnTo>
                    <a:pt x="60" y="78"/>
                  </a:lnTo>
                  <a:lnTo>
                    <a:pt x="0" y="36"/>
                  </a:lnTo>
                  <a:lnTo>
                    <a:pt x="66" y="0"/>
                  </a:lnTo>
                  <a:close/>
                </a:path>
              </a:pathLst>
            </a:custGeom>
            <a:solidFill>
              <a:srgbClr val="FF3300"/>
            </a:solidFill>
            <a:ln w="9525">
              <a:noFill/>
              <a:round/>
              <a:headEnd/>
              <a:tailEnd/>
            </a:ln>
          </p:spPr>
          <p:txBody>
            <a:bodyPr/>
            <a:lstStyle/>
            <a:p>
              <a:endParaRPr lang="es-ES_tradnl">
                <a:solidFill>
                  <a:srgbClr val="000000"/>
                </a:solidFill>
              </a:endParaRPr>
            </a:p>
          </p:txBody>
        </p:sp>
      </p:grpSp>
      <p:grpSp>
        <p:nvGrpSpPr>
          <p:cNvPr id="7" name="Group 24"/>
          <p:cNvGrpSpPr>
            <a:grpSpLocks/>
          </p:cNvGrpSpPr>
          <p:nvPr/>
        </p:nvGrpSpPr>
        <p:grpSpPr bwMode="auto">
          <a:xfrm>
            <a:off x="1257363" y="2353211"/>
            <a:ext cx="4699000" cy="1838325"/>
            <a:chOff x="897" y="1623"/>
            <a:chExt cx="2960" cy="1158"/>
          </a:xfrm>
        </p:grpSpPr>
        <p:sp>
          <p:nvSpPr>
            <p:cNvPr id="561212" name="Rectangle 25"/>
            <p:cNvSpPr>
              <a:spLocks noChangeArrowheads="1"/>
            </p:cNvSpPr>
            <p:nvPr/>
          </p:nvSpPr>
          <p:spPr bwMode="auto">
            <a:xfrm rot="1049539">
              <a:off x="1322" y="1645"/>
              <a:ext cx="236" cy="346"/>
            </a:xfrm>
            <a:prstGeom prst="rect">
              <a:avLst/>
            </a:prstGeom>
            <a:noFill/>
            <a:ln w="9525">
              <a:noFill/>
              <a:miter lim="800000"/>
              <a:headEnd/>
              <a:tailEnd/>
            </a:ln>
          </p:spPr>
          <p:txBody>
            <a:bodyPr wrap="none">
              <a:spAutoFit/>
            </a:bodyPr>
            <a:lstStyle/>
            <a:p>
              <a:r>
                <a:rPr lang="es-ES" sz="3000">
                  <a:solidFill>
                    <a:srgbClr val="009900"/>
                  </a:solidFill>
                  <a:latin typeface="WP MathA" pitchFamily="2" charset="2"/>
                </a:rPr>
                <a:t>&lt;</a:t>
              </a:r>
            </a:p>
          </p:txBody>
        </p:sp>
        <p:sp>
          <p:nvSpPr>
            <p:cNvPr id="561213" name="Rectangle 26"/>
            <p:cNvSpPr>
              <a:spLocks noChangeArrowheads="1"/>
            </p:cNvSpPr>
            <p:nvPr/>
          </p:nvSpPr>
          <p:spPr bwMode="auto">
            <a:xfrm rot="1131190">
              <a:off x="3440" y="2435"/>
              <a:ext cx="236" cy="346"/>
            </a:xfrm>
            <a:prstGeom prst="rect">
              <a:avLst/>
            </a:prstGeom>
            <a:noFill/>
            <a:ln w="9525">
              <a:noFill/>
              <a:miter lim="800000"/>
              <a:headEnd/>
              <a:tailEnd/>
            </a:ln>
          </p:spPr>
          <p:txBody>
            <a:bodyPr wrap="none">
              <a:spAutoFit/>
            </a:bodyPr>
            <a:lstStyle/>
            <a:p>
              <a:r>
                <a:rPr lang="es-ES" sz="3000">
                  <a:solidFill>
                    <a:srgbClr val="009900"/>
                  </a:solidFill>
                  <a:latin typeface="WP MathA" pitchFamily="2" charset="2"/>
                </a:rPr>
                <a:t>&lt;</a:t>
              </a:r>
            </a:p>
          </p:txBody>
        </p:sp>
        <p:sp>
          <p:nvSpPr>
            <p:cNvPr id="561214" name="Rectangle 27"/>
            <p:cNvSpPr>
              <a:spLocks noChangeArrowheads="1"/>
            </p:cNvSpPr>
            <p:nvPr/>
          </p:nvSpPr>
          <p:spPr bwMode="auto">
            <a:xfrm rot="1049539">
              <a:off x="2316" y="2017"/>
              <a:ext cx="236" cy="346"/>
            </a:xfrm>
            <a:prstGeom prst="rect">
              <a:avLst/>
            </a:prstGeom>
            <a:noFill/>
            <a:ln w="9525">
              <a:noFill/>
              <a:miter lim="800000"/>
              <a:headEnd/>
              <a:tailEnd/>
            </a:ln>
          </p:spPr>
          <p:txBody>
            <a:bodyPr wrap="none">
              <a:spAutoFit/>
            </a:bodyPr>
            <a:lstStyle/>
            <a:p>
              <a:r>
                <a:rPr lang="es-ES" sz="3000">
                  <a:solidFill>
                    <a:srgbClr val="009900"/>
                  </a:solidFill>
                  <a:latin typeface="WP MathA" pitchFamily="2" charset="2"/>
                </a:rPr>
                <a:t>&lt;</a:t>
              </a:r>
            </a:p>
          </p:txBody>
        </p:sp>
        <p:sp>
          <p:nvSpPr>
            <p:cNvPr id="561215" name="Line 28"/>
            <p:cNvSpPr>
              <a:spLocks noChangeShapeType="1"/>
            </p:cNvSpPr>
            <p:nvPr/>
          </p:nvSpPr>
          <p:spPr bwMode="auto">
            <a:xfrm>
              <a:off x="897" y="1623"/>
              <a:ext cx="2960" cy="1108"/>
            </a:xfrm>
            <a:prstGeom prst="line">
              <a:avLst/>
            </a:prstGeom>
            <a:noFill/>
            <a:ln w="28575">
              <a:solidFill>
                <a:srgbClr val="009900"/>
              </a:solidFill>
              <a:round/>
              <a:headEnd/>
              <a:tailEnd/>
            </a:ln>
          </p:spPr>
          <p:txBody>
            <a:bodyPr/>
            <a:lstStyle/>
            <a:p>
              <a:endParaRPr lang="es-ES_tradnl">
                <a:solidFill>
                  <a:srgbClr val="000000"/>
                </a:solidFill>
              </a:endParaRPr>
            </a:p>
          </p:txBody>
        </p:sp>
      </p:grpSp>
      <p:grpSp>
        <p:nvGrpSpPr>
          <p:cNvPr id="8" name="Group 29"/>
          <p:cNvGrpSpPr>
            <a:grpSpLocks/>
          </p:cNvGrpSpPr>
          <p:nvPr/>
        </p:nvGrpSpPr>
        <p:grpSpPr bwMode="auto">
          <a:xfrm>
            <a:off x="1057338" y="1303874"/>
            <a:ext cx="6953250" cy="1992313"/>
            <a:chOff x="687" y="1250"/>
            <a:chExt cx="4380" cy="1255"/>
          </a:xfrm>
        </p:grpSpPr>
        <p:sp>
          <p:nvSpPr>
            <p:cNvPr id="561203" name="Line 30"/>
            <p:cNvSpPr>
              <a:spLocks noChangeShapeType="1"/>
            </p:cNvSpPr>
            <p:nvPr/>
          </p:nvSpPr>
          <p:spPr bwMode="auto">
            <a:xfrm>
              <a:off x="687" y="2301"/>
              <a:ext cx="4380" cy="1"/>
            </a:xfrm>
            <a:prstGeom prst="line">
              <a:avLst/>
            </a:prstGeom>
            <a:noFill/>
            <a:ln w="0">
              <a:solidFill>
                <a:srgbClr val="000000"/>
              </a:solidFill>
              <a:round/>
              <a:headEnd/>
              <a:tailEnd/>
            </a:ln>
          </p:spPr>
          <p:txBody>
            <a:bodyPr/>
            <a:lstStyle/>
            <a:p>
              <a:endParaRPr lang="es-ES_tradnl">
                <a:solidFill>
                  <a:srgbClr val="000000"/>
                </a:solidFill>
              </a:endParaRPr>
            </a:p>
          </p:txBody>
        </p:sp>
        <p:grpSp>
          <p:nvGrpSpPr>
            <p:cNvPr id="9" name="Group 31"/>
            <p:cNvGrpSpPr>
              <a:grpSpLocks/>
            </p:cNvGrpSpPr>
            <p:nvPr/>
          </p:nvGrpSpPr>
          <p:grpSpPr bwMode="auto">
            <a:xfrm>
              <a:off x="1298" y="1250"/>
              <a:ext cx="1211" cy="1255"/>
              <a:chOff x="1298" y="1250"/>
              <a:chExt cx="1211" cy="1255"/>
            </a:xfrm>
          </p:grpSpPr>
          <p:sp>
            <p:nvSpPr>
              <p:cNvPr id="561205" name="Freeform 32"/>
              <p:cNvSpPr>
                <a:spLocks/>
              </p:cNvSpPr>
              <p:nvPr/>
            </p:nvSpPr>
            <p:spPr bwMode="auto">
              <a:xfrm>
                <a:off x="2359" y="2289"/>
                <a:ext cx="30" cy="30"/>
              </a:xfrm>
              <a:custGeom>
                <a:avLst/>
                <a:gdLst>
                  <a:gd name="T0" fmla="*/ 0 w 30"/>
                  <a:gd name="T1" fmla="*/ 12 h 30"/>
                  <a:gd name="T2" fmla="*/ 6 w 30"/>
                  <a:gd name="T3" fmla="*/ 6 h 30"/>
                  <a:gd name="T4" fmla="*/ 18 w 30"/>
                  <a:gd name="T5" fmla="*/ 0 h 30"/>
                  <a:gd name="T6" fmla="*/ 30 w 30"/>
                  <a:gd name="T7" fmla="*/ 12 h 30"/>
                  <a:gd name="T8" fmla="*/ 24 w 30"/>
                  <a:gd name="T9" fmla="*/ 24 h 30"/>
                  <a:gd name="T10" fmla="*/ 18 w 30"/>
                  <a:gd name="T11" fmla="*/ 30 h 30"/>
                  <a:gd name="T12" fmla="*/ 6 w 30"/>
                  <a:gd name="T13" fmla="*/ 24 h 30"/>
                  <a:gd name="T14" fmla="*/ 0 w 30"/>
                  <a:gd name="T15" fmla="*/ 12 h 30"/>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30"/>
                  <a:gd name="T26" fmla="*/ 30 w 30"/>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30">
                    <a:moveTo>
                      <a:pt x="0" y="12"/>
                    </a:moveTo>
                    <a:lnTo>
                      <a:pt x="6" y="6"/>
                    </a:lnTo>
                    <a:lnTo>
                      <a:pt x="18" y="0"/>
                    </a:lnTo>
                    <a:lnTo>
                      <a:pt x="30" y="12"/>
                    </a:lnTo>
                    <a:lnTo>
                      <a:pt x="24" y="24"/>
                    </a:lnTo>
                    <a:lnTo>
                      <a:pt x="18" y="30"/>
                    </a:lnTo>
                    <a:lnTo>
                      <a:pt x="6" y="24"/>
                    </a:lnTo>
                    <a:lnTo>
                      <a:pt x="0" y="12"/>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206" name="Freeform 33"/>
              <p:cNvSpPr>
                <a:spLocks/>
              </p:cNvSpPr>
              <p:nvPr/>
            </p:nvSpPr>
            <p:spPr bwMode="auto">
              <a:xfrm>
                <a:off x="1310" y="2283"/>
                <a:ext cx="36" cy="36"/>
              </a:xfrm>
              <a:custGeom>
                <a:avLst/>
                <a:gdLst>
                  <a:gd name="T0" fmla="*/ 0 w 36"/>
                  <a:gd name="T1" fmla="*/ 18 h 36"/>
                  <a:gd name="T2" fmla="*/ 6 w 36"/>
                  <a:gd name="T3" fmla="*/ 6 h 36"/>
                  <a:gd name="T4" fmla="*/ 18 w 36"/>
                  <a:gd name="T5" fmla="*/ 0 h 36"/>
                  <a:gd name="T6" fmla="*/ 30 w 36"/>
                  <a:gd name="T7" fmla="*/ 6 h 36"/>
                  <a:gd name="T8" fmla="*/ 36 w 36"/>
                  <a:gd name="T9" fmla="*/ 18 h 36"/>
                  <a:gd name="T10" fmla="*/ 30 w 36"/>
                  <a:gd name="T11" fmla="*/ 30 h 36"/>
                  <a:gd name="T12" fmla="*/ 18 w 36"/>
                  <a:gd name="T13" fmla="*/ 36 h 36"/>
                  <a:gd name="T14" fmla="*/ 6 w 36"/>
                  <a:gd name="T15" fmla="*/ 30 h 36"/>
                  <a:gd name="T16" fmla="*/ 0 w 36"/>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36"/>
                  <a:gd name="T29" fmla="*/ 36 w 36"/>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36">
                    <a:moveTo>
                      <a:pt x="0" y="18"/>
                    </a:moveTo>
                    <a:lnTo>
                      <a:pt x="6" y="6"/>
                    </a:lnTo>
                    <a:lnTo>
                      <a:pt x="18" y="0"/>
                    </a:lnTo>
                    <a:lnTo>
                      <a:pt x="30" y="6"/>
                    </a:lnTo>
                    <a:lnTo>
                      <a:pt x="36" y="18"/>
                    </a:lnTo>
                    <a:lnTo>
                      <a:pt x="30" y="30"/>
                    </a:lnTo>
                    <a:lnTo>
                      <a:pt x="18" y="36"/>
                    </a:lnTo>
                    <a:lnTo>
                      <a:pt x="6" y="30"/>
                    </a:lnTo>
                    <a:lnTo>
                      <a:pt x="0" y="18"/>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209" name="Rectangle 36"/>
              <p:cNvSpPr>
                <a:spLocks noChangeArrowheads="1"/>
              </p:cNvSpPr>
              <p:nvPr/>
            </p:nvSpPr>
            <p:spPr bwMode="auto">
              <a:xfrm>
                <a:off x="1799" y="1250"/>
                <a:ext cx="207" cy="182"/>
              </a:xfrm>
              <a:prstGeom prst="rect">
                <a:avLst/>
              </a:prstGeom>
              <a:noFill/>
              <a:ln w="9525">
                <a:noFill/>
                <a:miter lim="800000"/>
                <a:headEnd/>
                <a:tailEnd/>
              </a:ln>
            </p:spPr>
            <p:txBody>
              <a:bodyPr lIns="0" tIns="0" rIns="0" bIns="0">
                <a:spAutoFit/>
              </a:bodyPr>
              <a:lstStyle/>
              <a:p>
                <a:r>
                  <a:rPr lang="es-ES" sz="1900" dirty="0">
                    <a:solidFill>
                      <a:srgbClr val="000000"/>
                    </a:solidFill>
                  </a:rPr>
                  <a:t>L</a:t>
                </a:r>
                <a:r>
                  <a:rPr lang="es-ES" sz="1900" baseline="-25000" dirty="0">
                    <a:solidFill>
                      <a:srgbClr val="000000"/>
                    </a:solidFill>
                  </a:rPr>
                  <a:t>1</a:t>
                </a:r>
                <a:endParaRPr lang="es-ES" sz="1800" dirty="0">
                  <a:solidFill>
                    <a:srgbClr val="000000"/>
                  </a:solidFill>
                </a:endParaRPr>
              </a:p>
            </p:txBody>
          </p:sp>
          <p:sp>
            <p:nvSpPr>
              <p:cNvPr id="561210" name="Rectangle 37"/>
              <p:cNvSpPr>
                <a:spLocks noChangeArrowheads="1"/>
              </p:cNvSpPr>
              <p:nvPr/>
            </p:nvSpPr>
            <p:spPr bwMode="auto">
              <a:xfrm>
                <a:off x="2314" y="2097"/>
                <a:ext cx="195" cy="144"/>
              </a:xfrm>
              <a:prstGeom prst="rect">
                <a:avLst/>
              </a:prstGeom>
              <a:noFill/>
              <a:ln w="9525">
                <a:noFill/>
                <a:miter lim="800000"/>
                <a:headEnd/>
                <a:tailEnd/>
              </a:ln>
            </p:spPr>
            <p:txBody>
              <a:bodyPr lIns="0" tIns="0" rIns="0" bIns="0">
                <a:spAutoFit/>
              </a:bodyPr>
              <a:lstStyle/>
              <a:p>
                <a:r>
                  <a:rPr lang="es-ES" sz="1500">
                    <a:solidFill>
                      <a:srgbClr val="000000"/>
                    </a:solidFill>
                  </a:rPr>
                  <a:t>F</a:t>
                </a:r>
                <a:r>
                  <a:rPr lang="en-US" sz="1500">
                    <a:solidFill>
                      <a:srgbClr val="000000"/>
                    </a:solidFill>
                    <a:cs typeface="Times New Roman" pitchFamily="18" charset="0"/>
                  </a:rPr>
                  <a:t>'</a:t>
                </a:r>
                <a:r>
                  <a:rPr lang="en-US" sz="1500" baseline="-25000">
                    <a:solidFill>
                      <a:srgbClr val="000000"/>
                    </a:solidFill>
                    <a:cs typeface="Times New Roman" pitchFamily="18" charset="0"/>
                  </a:rPr>
                  <a:t>1</a:t>
                </a:r>
                <a:endParaRPr lang="en-US" sz="1800">
                  <a:solidFill>
                    <a:srgbClr val="000000"/>
                  </a:solidFill>
                  <a:cs typeface="Times New Roman" pitchFamily="18" charset="0"/>
                </a:endParaRPr>
              </a:p>
            </p:txBody>
          </p:sp>
          <p:sp>
            <p:nvSpPr>
              <p:cNvPr id="561211" name="Rectangle 38"/>
              <p:cNvSpPr>
                <a:spLocks noChangeArrowheads="1"/>
              </p:cNvSpPr>
              <p:nvPr/>
            </p:nvSpPr>
            <p:spPr bwMode="auto">
              <a:xfrm>
                <a:off x="1298" y="2361"/>
                <a:ext cx="195" cy="144"/>
              </a:xfrm>
              <a:prstGeom prst="rect">
                <a:avLst/>
              </a:prstGeom>
              <a:noFill/>
              <a:ln w="9525">
                <a:noFill/>
                <a:miter lim="800000"/>
                <a:headEnd/>
                <a:tailEnd/>
              </a:ln>
            </p:spPr>
            <p:txBody>
              <a:bodyPr lIns="0" tIns="0" rIns="0" bIns="0">
                <a:spAutoFit/>
              </a:bodyPr>
              <a:lstStyle/>
              <a:p>
                <a:r>
                  <a:rPr lang="es-ES" sz="1500">
                    <a:solidFill>
                      <a:srgbClr val="000000"/>
                    </a:solidFill>
                  </a:rPr>
                  <a:t>F</a:t>
                </a:r>
                <a:r>
                  <a:rPr lang="en-US" sz="1500" baseline="-25000">
                    <a:solidFill>
                      <a:srgbClr val="000000"/>
                    </a:solidFill>
                    <a:cs typeface="Times New Roman" pitchFamily="18" charset="0"/>
                  </a:rPr>
                  <a:t>1</a:t>
                </a:r>
                <a:endParaRPr lang="en-US" sz="1800">
                  <a:solidFill>
                    <a:srgbClr val="000000"/>
                  </a:solidFill>
                  <a:cs typeface="Times New Roman" pitchFamily="18" charset="0"/>
                </a:endParaRPr>
              </a:p>
            </p:txBody>
          </p:sp>
        </p:grpSp>
      </p:grpSp>
      <p:grpSp>
        <p:nvGrpSpPr>
          <p:cNvPr id="10" name="Group 39"/>
          <p:cNvGrpSpPr>
            <a:grpSpLocks/>
          </p:cNvGrpSpPr>
          <p:nvPr/>
        </p:nvGrpSpPr>
        <p:grpSpPr bwMode="auto">
          <a:xfrm>
            <a:off x="4381565" y="2972336"/>
            <a:ext cx="612776" cy="936625"/>
            <a:chOff x="2781" y="2301"/>
            <a:chExt cx="386" cy="590"/>
          </a:xfrm>
        </p:grpSpPr>
        <p:sp>
          <p:nvSpPr>
            <p:cNvPr id="561200" name="Freeform 40"/>
            <p:cNvSpPr>
              <a:spLocks/>
            </p:cNvSpPr>
            <p:nvPr/>
          </p:nvSpPr>
          <p:spPr bwMode="auto">
            <a:xfrm>
              <a:off x="2892" y="2301"/>
              <a:ext cx="54" cy="401"/>
            </a:xfrm>
            <a:custGeom>
              <a:avLst/>
              <a:gdLst>
                <a:gd name="T0" fmla="*/ 30 w 54"/>
                <a:gd name="T1" fmla="*/ 401 h 401"/>
                <a:gd name="T2" fmla="*/ 54 w 54"/>
                <a:gd name="T3" fmla="*/ 299 h 401"/>
                <a:gd name="T4" fmla="*/ 36 w 54"/>
                <a:gd name="T5" fmla="*/ 299 h 401"/>
                <a:gd name="T6" fmla="*/ 36 w 54"/>
                <a:gd name="T7" fmla="*/ 0 h 401"/>
                <a:gd name="T8" fmla="*/ 18 w 54"/>
                <a:gd name="T9" fmla="*/ 0 h 401"/>
                <a:gd name="T10" fmla="*/ 18 w 54"/>
                <a:gd name="T11" fmla="*/ 299 h 401"/>
                <a:gd name="T12" fmla="*/ 0 w 54"/>
                <a:gd name="T13" fmla="*/ 299 h 401"/>
                <a:gd name="T14" fmla="*/ 30 w 54"/>
                <a:gd name="T15" fmla="*/ 401 h 401"/>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401"/>
                <a:gd name="T26" fmla="*/ 54 w 54"/>
                <a:gd name="T27" fmla="*/ 401 h 4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401">
                  <a:moveTo>
                    <a:pt x="30" y="401"/>
                  </a:moveTo>
                  <a:lnTo>
                    <a:pt x="54" y="299"/>
                  </a:lnTo>
                  <a:lnTo>
                    <a:pt x="36" y="299"/>
                  </a:lnTo>
                  <a:lnTo>
                    <a:pt x="36" y="0"/>
                  </a:lnTo>
                  <a:lnTo>
                    <a:pt x="18" y="0"/>
                  </a:lnTo>
                  <a:lnTo>
                    <a:pt x="18" y="299"/>
                  </a:lnTo>
                  <a:lnTo>
                    <a:pt x="0" y="299"/>
                  </a:lnTo>
                  <a:lnTo>
                    <a:pt x="30" y="401"/>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201" name="Rectangle 41"/>
            <p:cNvSpPr>
              <a:spLocks noChangeArrowheads="1"/>
            </p:cNvSpPr>
            <p:nvPr/>
          </p:nvSpPr>
          <p:spPr bwMode="auto">
            <a:xfrm>
              <a:off x="2781" y="2747"/>
              <a:ext cx="195" cy="144"/>
            </a:xfrm>
            <a:prstGeom prst="rect">
              <a:avLst/>
            </a:prstGeom>
            <a:noFill/>
            <a:ln w="9525">
              <a:noFill/>
              <a:miter lim="800000"/>
              <a:headEnd/>
              <a:tailEnd/>
            </a:ln>
          </p:spPr>
          <p:txBody>
            <a:bodyPr lIns="0" tIns="0" rIns="0" bIns="0">
              <a:spAutoFit/>
            </a:bodyPr>
            <a:lstStyle/>
            <a:p>
              <a:r>
                <a:rPr lang="es-ES" sz="1500" dirty="0">
                  <a:solidFill>
                    <a:srgbClr val="000000"/>
                  </a:solidFill>
                </a:rPr>
                <a:t>P</a:t>
              </a:r>
              <a:r>
                <a:rPr lang="en-US" sz="1500" dirty="0">
                  <a:solidFill>
                    <a:srgbClr val="000000"/>
                  </a:solidFill>
                  <a:cs typeface="Times New Roman" pitchFamily="18" charset="0"/>
                </a:rPr>
                <a:t>'</a:t>
              </a:r>
              <a:r>
                <a:rPr lang="en-US" sz="1500" baseline="-25000" dirty="0">
                  <a:solidFill>
                    <a:srgbClr val="000000"/>
                  </a:solidFill>
                  <a:cs typeface="Times New Roman" pitchFamily="18" charset="0"/>
                </a:rPr>
                <a:t>1</a:t>
              </a:r>
              <a:endParaRPr lang="en-US" sz="1800" dirty="0">
                <a:solidFill>
                  <a:srgbClr val="000000"/>
                </a:solidFill>
                <a:cs typeface="Times New Roman" pitchFamily="18" charset="0"/>
              </a:endParaRPr>
            </a:p>
          </p:txBody>
        </p:sp>
        <p:sp>
          <p:nvSpPr>
            <p:cNvPr id="561202" name="Rectangle 42"/>
            <p:cNvSpPr>
              <a:spLocks noChangeArrowheads="1"/>
            </p:cNvSpPr>
            <p:nvPr/>
          </p:nvSpPr>
          <p:spPr bwMode="auto">
            <a:xfrm>
              <a:off x="2972" y="2422"/>
              <a:ext cx="195" cy="144"/>
            </a:xfrm>
            <a:prstGeom prst="rect">
              <a:avLst/>
            </a:prstGeom>
            <a:noFill/>
            <a:ln w="9525">
              <a:noFill/>
              <a:miter lim="800000"/>
              <a:headEnd/>
              <a:tailEnd/>
            </a:ln>
          </p:spPr>
          <p:txBody>
            <a:bodyPr lIns="0" tIns="0" rIns="0" bIns="0">
              <a:spAutoFit/>
            </a:bodyPr>
            <a:lstStyle/>
            <a:p>
              <a:r>
                <a:rPr lang="es-ES" sz="1500" dirty="0">
                  <a:solidFill>
                    <a:srgbClr val="000000"/>
                  </a:solidFill>
                </a:rPr>
                <a:t>y</a:t>
              </a:r>
              <a:r>
                <a:rPr lang="en-US" sz="1500" dirty="0">
                  <a:solidFill>
                    <a:srgbClr val="000000"/>
                  </a:solidFill>
                  <a:cs typeface="Times New Roman" pitchFamily="18" charset="0"/>
                </a:rPr>
                <a:t>'</a:t>
              </a:r>
              <a:r>
                <a:rPr lang="en-US" sz="1500" baseline="-25000" dirty="0">
                  <a:solidFill>
                    <a:srgbClr val="000000"/>
                  </a:solidFill>
                  <a:cs typeface="Times New Roman" pitchFamily="18" charset="0"/>
                </a:rPr>
                <a:t>1</a:t>
              </a:r>
              <a:endParaRPr lang="en-US" sz="1800" dirty="0">
                <a:solidFill>
                  <a:srgbClr val="000000"/>
                </a:solidFill>
                <a:cs typeface="Times New Roman" pitchFamily="18" charset="0"/>
              </a:endParaRPr>
            </a:p>
          </p:txBody>
        </p:sp>
      </p:grpSp>
      <p:grpSp>
        <p:nvGrpSpPr>
          <p:cNvPr id="11" name="Group 43"/>
          <p:cNvGrpSpPr>
            <a:grpSpLocks/>
          </p:cNvGrpSpPr>
          <p:nvPr/>
        </p:nvGrpSpPr>
        <p:grpSpPr bwMode="auto">
          <a:xfrm>
            <a:off x="7502588" y="1946811"/>
            <a:ext cx="534987" cy="1025525"/>
            <a:chOff x="4747" y="1655"/>
            <a:chExt cx="337" cy="646"/>
          </a:xfrm>
        </p:grpSpPr>
        <p:sp>
          <p:nvSpPr>
            <p:cNvPr id="561197" name="Freeform 44"/>
            <p:cNvSpPr>
              <a:spLocks/>
            </p:cNvSpPr>
            <p:nvPr/>
          </p:nvSpPr>
          <p:spPr bwMode="auto">
            <a:xfrm>
              <a:off x="4791" y="1810"/>
              <a:ext cx="54" cy="491"/>
            </a:xfrm>
            <a:custGeom>
              <a:avLst/>
              <a:gdLst>
                <a:gd name="T0" fmla="*/ 30 w 54"/>
                <a:gd name="T1" fmla="*/ 0 h 491"/>
                <a:gd name="T2" fmla="*/ 0 w 54"/>
                <a:gd name="T3" fmla="*/ 119 h 491"/>
                <a:gd name="T4" fmla="*/ 18 w 54"/>
                <a:gd name="T5" fmla="*/ 119 h 491"/>
                <a:gd name="T6" fmla="*/ 18 w 54"/>
                <a:gd name="T7" fmla="*/ 491 h 491"/>
                <a:gd name="T8" fmla="*/ 36 w 54"/>
                <a:gd name="T9" fmla="*/ 491 h 491"/>
                <a:gd name="T10" fmla="*/ 36 w 54"/>
                <a:gd name="T11" fmla="*/ 119 h 491"/>
                <a:gd name="T12" fmla="*/ 54 w 54"/>
                <a:gd name="T13" fmla="*/ 119 h 491"/>
                <a:gd name="T14" fmla="*/ 30 w 54"/>
                <a:gd name="T15" fmla="*/ 0 h 491"/>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491"/>
                <a:gd name="T26" fmla="*/ 54 w 54"/>
                <a:gd name="T27" fmla="*/ 491 h 4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491">
                  <a:moveTo>
                    <a:pt x="30" y="0"/>
                  </a:moveTo>
                  <a:lnTo>
                    <a:pt x="0" y="119"/>
                  </a:lnTo>
                  <a:lnTo>
                    <a:pt x="18" y="119"/>
                  </a:lnTo>
                  <a:lnTo>
                    <a:pt x="18" y="491"/>
                  </a:lnTo>
                  <a:lnTo>
                    <a:pt x="36" y="491"/>
                  </a:lnTo>
                  <a:lnTo>
                    <a:pt x="36" y="119"/>
                  </a:lnTo>
                  <a:lnTo>
                    <a:pt x="54" y="119"/>
                  </a:lnTo>
                  <a:lnTo>
                    <a:pt x="30" y="0"/>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198" name="Rectangle 45"/>
            <p:cNvSpPr>
              <a:spLocks noChangeArrowheads="1"/>
            </p:cNvSpPr>
            <p:nvPr/>
          </p:nvSpPr>
          <p:spPr bwMode="auto">
            <a:xfrm>
              <a:off x="4747" y="1655"/>
              <a:ext cx="195" cy="144"/>
            </a:xfrm>
            <a:prstGeom prst="rect">
              <a:avLst/>
            </a:prstGeom>
            <a:noFill/>
            <a:ln w="9525">
              <a:noFill/>
              <a:miter lim="800000"/>
              <a:headEnd/>
              <a:tailEnd/>
            </a:ln>
          </p:spPr>
          <p:txBody>
            <a:bodyPr lIns="0" tIns="0" rIns="0" bIns="0">
              <a:spAutoFit/>
            </a:bodyPr>
            <a:lstStyle/>
            <a:p>
              <a:r>
                <a:rPr lang="es-ES" sz="1500" dirty="0">
                  <a:solidFill>
                    <a:srgbClr val="000000"/>
                  </a:solidFill>
                </a:rPr>
                <a:t>P</a:t>
              </a:r>
              <a:r>
                <a:rPr lang="en-US" sz="1500" dirty="0">
                  <a:solidFill>
                    <a:srgbClr val="000000"/>
                  </a:solidFill>
                  <a:cs typeface="Times New Roman" pitchFamily="18" charset="0"/>
                </a:rPr>
                <a:t>'</a:t>
              </a:r>
              <a:r>
                <a:rPr lang="en-US" sz="1500" baseline="-25000" dirty="0">
                  <a:solidFill>
                    <a:srgbClr val="000000"/>
                  </a:solidFill>
                  <a:cs typeface="Times New Roman" pitchFamily="18" charset="0"/>
                </a:rPr>
                <a:t>2</a:t>
              </a:r>
              <a:endParaRPr lang="en-US" sz="1800" dirty="0">
                <a:solidFill>
                  <a:srgbClr val="000000"/>
                </a:solidFill>
                <a:cs typeface="Times New Roman" pitchFamily="18" charset="0"/>
              </a:endParaRPr>
            </a:p>
          </p:txBody>
        </p:sp>
        <p:sp>
          <p:nvSpPr>
            <p:cNvPr id="561199" name="Rectangle 46"/>
            <p:cNvSpPr>
              <a:spLocks noChangeArrowheads="1"/>
            </p:cNvSpPr>
            <p:nvPr/>
          </p:nvSpPr>
          <p:spPr bwMode="auto">
            <a:xfrm>
              <a:off x="4889" y="2015"/>
              <a:ext cx="195" cy="144"/>
            </a:xfrm>
            <a:prstGeom prst="rect">
              <a:avLst/>
            </a:prstGeom>
            <a:noFill/>
            <a:ln w="9525">
              <a:noFill/>
              <a:miter lim="800000"/>
              <a:headEnd/>
              <a:tailEnd/>
            </a:ln>
          </p:spPr>
          <p:txBody>
            <a:bodyPr lIns="0" tIns="0" rIns="0" bIns="0">
              <a:spAutoFit/>
            </a:bodyPr>
            <a:lstStyle/>
            <a:p>
              <a:r>
                <a:rPr lang="es-ES" sz="1500">
                  <a:solidFill>
                    <a:srgbClr val="000000"/>
                  </a:solidFill>
                </a:rPr>
                <a:t>y</a:t>
              </a:r>
              <a:r>
                <a:rPr lang="en-US" sz="1500">
                  <a:solidFill>
                    <a:srgbClr val="000000"/>
                  </a:solidFill>
                  <a:cs typeface="Times New Roman" pitchFamily="18" charset="0"/>
                </a:rPr>
                <a:t>'</a:t>
              </a:r>
              <a:r>
                <a:rPr lang="en-US" sz="1500" baseline="-25000">
                  <a:solidFill>
                    <a:srgbClr val="000000"/>
                  </a:solidFill>
                  <a:cs typeface="Times New Roman" pitchFamily="18" charset="0"/>
                </a:rPr>
                <a:t>2</a:t>
              </a:r>
              <a:endParaRPr lang="en-US" sz="1800">
                <a:solidFill>
                  <a:srgbClr val="000000"/>
                </a:solidFill>
                <a:cs typeface="Times New Roman" pitchFamily="18" charset="0"/>
              </a:endParaRPr>
            </a:p>
          </p:txBody>
        </p:sp>
      </p:grpSp>
      <p:grpSp>
        <p:nvGrpSpPr>
          <p:cNvPr id="12" name="Group 47"/>
          <p:cNvGrpSpPr>
            <a:grpSpLocks/>
          </p:cNvGrpSpPr>
          <p:nvPr/>
        </p:nvGrpSpPr>
        <p:grpSpPr bwMode="auto">
          <a:xfrm>
            <a:off x="1252600" y="2792660"/>
            <a:ext cx="1638300" cy="2600325"/>
            <a:chOff x="810" y="2502"/>
            <a:chExt cx="1032" cy="1638"/>
          </a:xfrm>
        </p:grpSpPr>
        <p:sp>
          <p:nvSpPr>
            <p:cNvPr id="561193" name="Line 48"/>
            <p:cNvSpPr>
              <a:spLocks noChangeShapeType="1"/>
            </p:cNvSpPr>
            <p:nvPr/>
          </p:nvSpPr>
          <p:spPr bwMode="auto">
            <a:xfrm>
              <a:off x="810" y="2502"/>
              <a:ext cx="0" cy="163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61194" name="Line 49"/>
            <p:cNvSpPr>
              <a:spLocks noChangeShapeType="1"/>
            </p:cNvSpPr>
            <p:nvPr/>
          </p:nvSpPr>
          <p:spPr bwMode="auto">
            <a:xfrm>
              <a:off x="1842" y="3468"/>
              <a:ext cx="0" cy="672"/>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61195" name="Line 50"/>
            <p:cNvSpPr>
              <a:spLocks noChangeShapeType="1"/>
            </p:cNvSpPr>
            <p:nvPr/>
          </p:nvSpPr>
          <p:spPr bwMode="auto">
            <a:xfrm>
              <a:off x="810" y="4038"/>
              <a:ext cx="1026" cy="0"/>
            </a:xfrm>
            <a:prstGeom prst="line">
              <a:avLst/>
            </a:prstGeom>
            <a:noFill/>
            <a:ln w="9525">
              <a:solidFill>
                <a:schemeClr val="tx1"/>
              </a:solidFill>
              <a:round/>
              <a:headEnd type="triangle" w="med" len="med"/>
              <a:tailEnd type="oval" w="med" len="med"/>
            </a:ln>
          </p:spPr>
          <p:txBody>
            <a:bodyPr/>
            <a:lstStyle/>
            <a:p>
              <a:endParaRPr lang="es-ES_tradnl">
                <a:solidFill>
                  <a:srgbClr val="000000"/>
                </a:solidFill>
              </a:endParaRPr>
            </a:p>
          </p:txBody>
        </p:sp>
        <p:sp>
          <p:nvSpPr>
            <p:cNvPr id="561196" name="Rectangle 51"/>
            <p:cNvSpPr>
              <a:spLocks noChangeArrowheads="1"/>
            </p:cNvSpPr>
            <p:nvPr/>
          </p:nvSpPr>
          <p:spPr bwMode="auto">
            <a:xfrm>
              <a:off x="1191" y="3805"/>
              <a:ext cx="203" cy="202"/>
            </a:xfrm>
            <a:prstGeom prst="rect">
              <a:avLst/>
            </a:prstGeom>
            <a:noFill/>
            <a:ln w="9525">
              <a:noFill/>
              <a:miter lim="800000"/>
              <a:headEnd/>
              <a:tailEnd/>
            </a:ln>
          </p:spPr>
          <p:txBody>
            <a:bodyPr wrap="none">
              <a:spAutoFit/>
            </a:bodyPr>
            <a:lstStyle/>
            <a:p>
              <a:r>
                <a:rPr lang="es-ES" sz="1500" dirty="0">
                  <a:solidFill>
                    <a:srgbClr val="000000"/>
                  </a:solidFill>
                </a:rPr>
                <a:t>s</a:t>
              </a:r>
              <a:r>
                <a:rPr lang="en-US" sz="1500" baseline="-25000" dirty="0">
                  <a:solidFill>
                    <a:srgbClr val="000000"/>
                  </a:solidFill>
                  <a:cs typeface="Times New Roman" pitchFamily="18" charset="0"/>
                </a:rPr>
                <a:t>1</a:t>
              </a:r>
              <a:endParaRPr lang="es-ES" sz="1500" baseline="-25000" dirty="0">
                <a:solidFill>
                  <a:srgbClr val="000000"/>
                </a:solidFill>
                <a:cs typeface="Times New Roman" pitchFamily="18" charset="0"/>
              </a:endParaRPr>
            </a:p>
          </p:txBody>
        </p:sp>
      </p:grpSp>
      <p:grpSp>
        <p:nvGrpSpPr>
          <p:cNvPr id="13" name="Group 52"/>
          <p:cNvGrpSpPr>
            <a:grpSpLocks/>
          </p:cNvGrpSpPr>
          <p:nvPr/>
        </p:nvGrpSpPr>
        <p:grpSpPr bwMode="auto">
          <a:xfrm>
            <a:off x="2900425" y="3507035"/>
            <a:ext cx="1704975" cy="1885950"/>
            <a:chOff x="1848" y="2952"/>
            <a:chExt cx="1074" cy="1188"/>
          </a:xfrm>
        </p:grpSpPr>
        <p:sp>
          <p:nvSpPr>
            <p:cNvPr id="561190" name="Line 53"/>
            <p:cNvSpPr>
              <a:spLocks noChangeShapeType="1"/>
            </p:cNvSpPr>
            <p:nvPr/>
          </p:nvSpPr>
          <p:spPr bwMode="auto">
            <a:xfrm>
              <a:off x="2922" y="2952"/>
              <a:ext cx="0" cy="118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61191" name="Line 54"/>
            <p:cNvSpPr>
              <a:spLocks noChangeShapeType="1"/>
            </p:cNvSpPr>
            <p:nvPr/>
          </p:nvSpPr>
          <p:spPr bwMode="auto">
            <a:xfrm flipH="1">
              <a:off x="1848" y="4038"/>
              <a:ext cx="1062" cy="0"/>
            </a:xfrm>
            <a:prstGeom prst="line">
              <a:avLst/>
            </a:prstGeom>
            <a:noFill/>
            <a:ln w="9525">
              <a:solidFill>
                <a:schemeClr val="tx1"/>
              </a:solidFill>
              <a:round/>
              <a:headEnd type="triangle" w="med" len="med"/>
              <a:tailEnd/>
            </a:ln>
          </p:spPr>
          <p:txBody>
            <a:bodyPr/>
            <a:lstStyle/>
            <a:p>
              <a:endParaRPr lang="es-ES_tradnl">
                <a:solidFill>
                  <a:srgbClr val="000000"/>
                </a:solidFill>
              </a:endParaRPr>
            </a:p>
          </p:txBody>
        </p:sp>
        <p:sp>
          <p:nvSpPr>
            <p:cNvPr id="561192" name="Rectangle 55"/>
            <p:cNvSpPr>
              <a:spLocks noChangeArrowheads="1"/>
            </p:cNvSpPr>
            <p:nvPr/>
          </p:nvSpPr>
          <p:spPr bwMode="auto">
            <a:xfrm>
              <a:off x="2338" y="3817"/>
              <a:ext cx="225" cy="202"/>
            </a:xfrm>
            <a:prstGeom prst="rect">
              <a:avLst/>
            </a:prstGeom>
            <a:noFill/>
            <a:ln w="9525">
              <a:noFill/>
              <a:miter lim="800000"/>
              <a:headEnd/>
              <a:tailEnd/>
            </a:ln>
          </p:spPr>
          <p:txBody>
            <a:bodyPr wrap="none">
              <a:spAutoFit/>
            </a:bodyPr>
            <a:lstStyle/>
            <a:p>
              <a:r>
                <a:rPr lang="es-ES" sz="1500" dirty="0">
                  <a:solidFill>
                    <a:srgbClr val="000000"/>
                  </a:solidFill>
                </a:rPr>
                <a:t>s</a:t>
              </a:r>
              <a:r>
                <a:rPr lang="en-US" sz="1500" dirty="0">
                  <a:solidFill>
                    <a:srgbClr val="000000"/>
                  </a:solidFill>
                  <a:cs typeface="Times New Roman" pitchFamily="18" charset="0"/>
                </a:rPr>
                <a:t>'</a:t>
              </a:r>
              <a:r>
                <a:rPr lang="en-US" sz="1500" baseline="-25000" dirty="0">
                  <a:solidFill>
                    <a:srgbClr val="000000"/>
                  </a:solidFill>
                  <a:cs typeface="Times New Roman" pitchFamily="18" charset="0"/>
                </a:rPr>
                <a:t>1</a:t>
              </a:r>
              <a:endParaRPr lang="es-ES" sz="1500" baseline="-25000" dirty="0">
                <a:solidFill>
                  <a:srgbClr val="000000"/>
                </a:solidFill>
                <a:cs typeface="Times New Roman" pitchFamily="18" charset="0"/>
              </a:endParaRPr>
            </a:p>
          </p:txBody>
        </p:sp>
      </p:grpSp>
      <p:grpSp>
        <p:nvGrpSpPr>
          <p:cNvPr id="14" name="Group 56"/>
          <p:cNvGrpSpPr>
            <a:grpSpLocks/>
          </p:cNvGrpSpPr>
          <p:nvPr/>
        </p:nvGrpSpPr>
        <p:grpSpPr bwMode="auto">
          <a:xfrm>
            <a:off x="4595875" y="4899272"/>
            <a:ext cx="1371600" cy="493713"/>
            <a:chOff x="3000" y="3541"/>
            <a:chExt cx="864" cy="311"/>
          </a:xfrm>
        </p:grpSpPr>
        <p:sp>
          <p:nvSpPr>
            <p:cNvPr id="561187" name="Rectangle 57"/>
            <p:cNvSpPr>
              <a:spLocks noChangeArrowheads="1"/>
            </p:cNvSpPr>
            <p:nvPr/>
          </p:nvSpPr>
          <p:spPr bwMode="auto">
            <a:xfrm>
              <a:off x="3375" y="3541"/>
              <a:ext cx="203" cy="202"/>
            </a:xfrm>
            <a:prstGeom prst="rect">
              <a:avLst/>
            </a:prstGeom>
            <a:noFill/>
            <a:ln w="9525">
              <a:noFill/>
              <a:miter lim="800000"/>
              <a:headEnd/>
              <a:tailEnd/>
            </a:ln>
          </p:spPr>
          <p:txBody>
            <a:bodyPr wrap="none">
              <a:spAutoFit/>
            </a:bodyPr>
            <a:lstStyle/>
            <a:p>
              <a:r>
                <a:rPr lang="es-ES" sz="1500">
                  <a:solidFill>
                    <a:srgbClr val="000000"/>
                  </a:solidFill>
                </a:rPr>
                <a:t>s</a:t>
              </a:r>
              <a:r>
                <a:rPr lang="en-US" sz="1500" baseline="-25000">
                  <a:solidFill>
                    <a:srgbClr val="000000"/>
                  </a:solidFill>
                  <a:cs typeface="Times New Roman" pitchFamily="18" charset="0"/>
                </a:rPr>
                <a:t>2</a:t>
              </a:r>
              <a:endParaRPr lang="es-ES" sz="1500" baseline="-25000">
                <a:solidFill>
                  <a:srgbClr val="000000"/>
                </a:solidFill>
                <a:cs typeface="Times New Roman" pitchFamily="18" charset="0"/>
              </a:endParaRPr>
            </a:p>
          </p:txBody>
        </p:sp>
        <p:sp>
          <p:nvSpPr>
            <p:cNvPr id="561188" name="Line 58"/>
            <p:cNvSpPr>
              <a:spLocks noChangeShapeType="1"/>
            </p:cNvSpPr>
            <p:nvPr/>
          </p:nvSpPr>
          <p:spPr bwMode="auto">
            <a:xfrm>
              <a:off x="3000" y="3750"/>
              <a:ext cx="864" cy="0"/>
            </a:xfrm>
            <a:prstGeom prst="line">
              <a:avLst/>
            </a:prstGeom>
            <a:noFill/>
            <a:ln w="9525">
              <a:solidFill>
                <a:schemeClr val="tx1"/>
              </a:solidFill>
              <a:round/>
              <a:headEnd type="triangle" w="med" len="med"/>
              <a:tailEnd/>
            </a:ln>
          </p:spPr>
          <p:txBody>
            <a:bodyPr/>
            <a:lstStyle/>
            <a:p>
              <a:endParaRPr lang="es-ES_tradnl">
                <a:solidFill>
                  <a:srgbClr val="000000"/>
                </a:solidFill>
              </a:endParaRPr>
            </a:p>
          </p:txBody>
        </p:sp>
        <p:sp>
          <p:nvSpPr>
            <p:cNvPr id="561189" name="Line 59"/>
            <p:cNvSpPr>
              <a:spLocks noChangeShapeType="1"/>
            </p:cNvSpPr>
            <p:nvPr/>
          </p:nvSpPr>
          <p:spPr bwMode="auto">
            <a:xfrm>
              <a:off x="3864" y="3630"/>
              <a:ext cx="0" cy="222"/>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grpSp>
        <p:nvGrpSpPr>
          <p:cNvPr id="15" name="Group 60"/>
          <p:cNvGrpSpPr>
            <a:grpSpLocks/>
          </p:cNvGrpSpPr>
          <p:nvPr/>
        </p:nvGrpSpPr>
        <p:grpSpPr bwMode="auto">
          <a:xfrm>
            <a:off x="5967475" y="2792660"/>
            <a:ext cx="1666875" cy="2600325"/>
            <a:chOff x="3780" y="2502"/>
            <a:chExt cx="1050" cy="1638"/>
          </a:xfrm>
        </p:grpSpPr>
        <p:sp>
          <p:nvSpPr>
            <p:cNvPr id="561184" name="Rectangle 61"/>
            <p:cNvSpPr>
              <a:spLocks noChangeArrowheads="1"/>
            </p:cNvSpPr>
            <p:nvPr/>
          </p:nvSpPr>
          <p:spPr bwMode="auto">
            <a:xfrm>
              <a:off x="4282" y="3829"/>
              <a:ext cx="225" cy="202"/>
            </a:xfrm>
            <a:prstGeom prst="rect">
              <a:avLst/>
            </a:prstGeom>
            <a:noFill/>
            <a:ln w="9525">
              <a:noFill/>
              <a:miter lim="800000"/>
              <a:headEnd/>
              <a:tailEnd/>
            </a:ln>
          </p:spPr>
          <p:txBody>
            <a:bodyPr wrap="none">
              <a:spAutoFit/>
            </a:bodyPr>
            <a:lstStyle/>
            <a:p>
              <a:r>
                <a:rPr lang="es-ES" sz="1500" dirty="0">
                  <a:solidFill>
                    <a:srgbClr val="000000"/>
                  </a:solidFill>
                </a:rPr>
                <a:t>s</a:t>
              </a:r>
              <a:r>
                <a:rPr lang="en-US" sz="1500" dirty="0">
                  <a:solidFill>
                    <a:srgbClr val="000000"/>
                  </a:solidFill>
                  <a:cs typeface="Times New Roman" pitchFamily="18" charset="0"/>
                </a:rPr>
                <a:t>'</a:t>
              </a:r>
              <a:r>
                <a:rPr lang="en-US" sz="1500" baseline="-25000" dirty="0">
                  <a:solidFill>
                    <a:srgbClr val="000000"/>
                  </a:solidFill>
                  <a:cs typeface="Times New Roman" pitchFamily="18" charset="0"/>
                </a:rPr>
                <a:t>2</a:t>
              </a:r>
              <a:endParaRPr lang="es-ES" sz="1500" baseline="-25000" dirty="0">
                <a:solidFill>
                  <a:srgbClr val="000000"/>
                </a:solidFill>
                <a:cs typeface="Times New Roman" pitchFamily="18" charset="0"/>
              </a:endParaRPr>
            </a:p>
          </p:txBody>
        </p:sp>
        <p:sp>
          <p:nvSpPr>
            <p:cNvPr id="561185" name="Line 62"/>
            <p:cNvSpPr>
              <a:spLocks noChangeShapeType="1"/>
            </p:cNvSpPr>
            <p:nvPr/>
          </p:nvSpPr>
          <p:spPr bwMode="auto">
            <a:xfrm flipH="1">
              <a:off x="3780" y="4038"/>
              <a:ext cx="1050" cy="0"/>
            </a:xfrm>
            <a:prstGeom prst="line">
              <a:avLst/>
            </a:prstGeom>
            <a:noFill/>
            <a:ln w="9525">
              <a:solidFill>
                <a:schemeClr val="tx1"/>
              </a:solidFill>
              <a:round/>
              <a:headEnd type="triangle" w="med" len="med"/>
              <a:tailEnd type="oval" w="med" len="med"/>
            </a:ln>
          </p:spPr>
          <p:txBody>
            <a:bodyPr/>
            <a:lstStyle/>
            <a:p>
              <a:endParaRPr lang="es-ES_tradnl">
                <a:solidFill>
                  <a:srgbClr val="000000"/>
                </a:solidFill>
              </a:endParaRPr>
            </a:p>
          </p:txBody>
        </p:sp>
        <p:sp>
          <p:nvSpPr>
            <p:cNvPr id="561186" name="Line 63"/>
            <p:cNvSpPr>
              <a:spLocks noChangeShapeType="1"/>
            </p:cNvSpPr>
            <p:nvPr/>
          </p:nvSpPr>
          <p:spPr bwMode="auto">
            <a:xfrm>
              <a:off x="4824" y="2502"/>
              <a:ext cx="0" cy="163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grpSp>
        <p:nvGrpSpPr>
          <p:cNvPr id="16" name="Group 64"/>
          <p:cNvGrpSpPr>
            <a:grpSpLocks/>
          </p:cNvGrpSpPr>
          <p:nvPr/>
        </p:nvGrpSpPr>
        <p:grpSpPr bwMode="auto">
          <a:xfrm>
            <a:off x="5965888" y="2183349"/>
            <a:ext cx="1654175" cy="1928812"/>
            <a:chOff x="3863" y="1516"/>
            <a:chExt cx="1042" cy="1215"/>
          </a:xfrm>
        </p:grpSpPr>
        <p:sp>
          <p:nvSpPr>
            <p:cNvPr id="561182" name="Line 65"/>
            <p:cNvSpPr>
              <a:spLocks noChangeShapeType="1"/>
            </p:cNvSpPr>
            <p:nvPr/>
          </p:nvSpPr>
          <p:spPr bwMode="auto">
            <a:xfrm flipV="1">
              <a:off x="3863" y="1516"/>
              <a:ext cx="1042" cy="1215"/>
            </a:xfrm>
            <a:prstGeom prst="line">
              <a:avLst/>
            </a:prstGeom>
            <a:noFill/>
            <a:ln w="28575">
              <a:solidFill>
                <a:srgbClr val="009900"/>
              </a:solidFill>
              <a:round/>
              <a:headEnd/>
              <a:tailEnd/>
            </a:ln>
          </p:spPr>
          <p:txBody>
            <a:bodyPr/>
            <a:lstStyle/>
            <a:p>
              <a:endParaRPr lang="es-ES_tradnl">
                <a:solidFill>
                  <a:srgbClr val="000000"/>
                </a:solidFill>
              </a:endParaRPr>
            </a:p>
          </p:txBody>
        </p:sp>
        <p:sp>
          <p:nvSpPr>
            <p:cNvPr id="561183" name="Rectangle 66"/>
            <p:cNvSpPr>
              <a:spLocks noChangeArrowheads="1"/>
            </p:cNvSpPr>
            <p:nvPr/>
          </p:nvSpPr>
          <p:spPr bwMode="auto">
            <a:xfrm rot="-2839669">
              <a:off x="4052" y="2191"/>
              <a:ext cx="236" cy="346"/>
            </a:xfrm>
            <a:prstGeom prst="rect">
              <a:avLst/>
            </a:prstGeom>
            <a:noFill/>
            <a:ln w="9525">
              <a:noFill/>
              <a:miter lim="800000"/>
              <a:headEnd/>
              <a:tailEnd/>
            </a:ln>
          </p:spPr>
          <p:txBody>
            <a:bodyPr wrap="none">
              <a:spAutoFit/>
            </a:bodyPr>
            <a:lstStyle/>
            <a:p>
              <a:r>
                <a:rPr lang="es-ES" sz="3000">
                  <a:solidFill>
                    <a:srgbClr val="009900"/>
                  </a:solidFill>
                  <a:latin typeface="WP MathA" pitchFamily="2" charset="2"/>
                </a:rPr>
                <a:t>&lt;</a:t>
              </a:r>
            </a:p>
          </p:txBody>
        </p:sp>
      </p:grpSp>
      <p:grpSp>
        <p:nvGrpSpPr>
          <p:cNvPr id="17" name="Group 67"/>
          <p:cNvGrpSpPr>
            <a:grpSpLocks/>
          </p:cNvGrpSpPr>
          <p:nvPr/>
        </p:nvGrpSpPr>
        <p:grpSpPr bwMode="auto">
          <a:xfrm>
            <a:off x="5092763" y="760948"/>
            <a:ext cx="1782762" cy="2239963"/>
            <a:chOff x="3229" y="908"/>
            <a:chExt cx="1123" cy="1411"/>
          </a:xfrm>
        </p:grpSpPr>
        <p:sp>
          <p:nvSpPr>
            <p:cNvPr id="561173" name="Freeform 68"/>
            <p:cNvSpPr>
              <a:spLocks/>
            </p:cNvSpPr>
            <p:nvPr/>
          </p:nvSpPr>
          <p:spPr bwMode="auto">
            <a:xfrm>
              <a:off x="4228" y="2283"/>
              <a:ext cx="36" cy="36"/>
            </a:xfrm>
            <a:custGeom>
              <a:avLst/>
              <a:gdLst>
                <a:gd name="T0" fmla="*/ 0 w 36"/>
                <a:gd name="T1" fmla="*/ 18 h 36"/>
                <a:gd name="T2" fmla="*/ 6 w 36"/>
                <a:gd name="T3" fmla="*/ 6 h 36"/>
                <a:gd name="T4" fmla="*/ 18 w 36"/>
                <a:gd name="T5" fmla="*/ 0 h 36"/>
                <a:gd name="T6" fmla="*/ 30 w 36"/>
                <a:gd name="T7" fmla="*/ 6 h 36"/>
                <a:gd name="T8" fmla="*/ 36 w 36"/>
                <a:gd name="T9" fmla="*/ 18 h 36"/>
                <a:gd name="T10" fmla="*/ 30 w 36"/>
                <a:gd name="T11" fmla="*/ 30 h 36"/>
                <a:gd name="T12" fmla="*/ 18 w 36"/>
                <a:gd name="T13" fmla="*/ 36 h 36"/>
                <a:gd name="T14" fmla="*/ 6 w 36"/>
                <a:gd name="T15" fmla="*/ 30 h 36"/>
                <a:gd name="T16" fmla="*/ 0 w 36"/>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36"/>
                <a:gd name="T29" fmla="*/ 36 w 36"/>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36">
                  <a:moveTo>
                    <a:pt x="0" y="18"/>
                  </a:moveTo>
                  <a:lnTo>
                    <a:pt x="6" y="6"/>
                  </a:lnTo>
                  <a:lnTo>
                    <a:pt x="18" y="0"/>
                  </a:lnTo>
                  <a:lnTo>
                    <a:pt x="30" y="6"/>
                  </a:lnTo>
                  <a:lnTo>
                    <a:pt x="36" y="18"/>
                  </a:lnTo>
                  <a:lnTo>
                    <a:pt x="30" y="30"/>
                  </a:lnTo>
                  <a:lnTo>
                    <a:pt x="18" y="36"/>
                  </a:lnTo>
                  <a:lnTo>
                    <a:pt x="6" y="30"/>
                  </a:lnTo>
                  <a:lnTo>
                    <a:pt x="0" y="18"/>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176" name="Rectangle 71"/>
            <p:cNvSpPr>
              <a:spLocks noChangeArrowheads="1"/>
            </p:cNvSpPr>
            <p:nvPr/>
          </p:nvSpPr>
          <p:spPr bwMode="auto">
            <a:xfrm>
              <a:off x="4240" y="2307"/>
              <a:ext cx="6" cy="6"/>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61177" name="Rectangle 72"/>
            <p:cNvSpPr>
              <a:spLocks noChangeArrowheads="1"/>
            </p:cNvSpPr>
            <p:nvPr/>
          </p:nvSpPr>
          <p:spPr bwMode="auto">
            <a:xfrm>
              <a:off x="3679" y="908"/>
              <a:ext cx="207" cy="182"/>
            </a:xfrm>
            <a:prstGeom prst="rect">
              <a:avLst/>
            </a:prstGeom>
            <a:noFill/>
            <a:ln w="9525">
              <a:noFill/>
              <a:miter lim="800000"/>
              <a:headEnd/>
              <a:tailEnd/>
            </a:ln>
          </p:spPr>
          <p:txBody>
            <a:bodyPr lIns="0" tIns="0" rIns="0" bIns="0">
              <a:spAutoFit/>
            </a:bodyPr>
            <a:lstStyle/>
            <a:p>
              <a:r>
                <a:rPr lang="es-ES" sz="1900" dirty="0">
                  <a:solidFill>
                    <a:srgbClr val="000000"/>
                  </a:solidFill>
                </a:rPr>
                <a:t>L</a:t>
              </a:r>
              <a:r>
                <a:rPr lang="es-ES" sz="1900" baseline="-25000" dirty="0">
                  <a:solidFill>
                    <a:srgbClr val="000000"/>
                  </a:solidFill>
                </a:rPr>
                <a:t>2</a:t>
              </a:r>
              <a:endParaRPr lang="es-ES" sz="1800" dirty="0">
                <a:solidFill>
                  <a:srgbClr val="000000"/>
                </a:solidFill>
              </a:endParaRPr>
            </a:p>
          </p:txBody>
        </p:sp>
        <p:sp>
          <p:nvSpPr>
            <p:cNvPr id="561178" name="Rectangle 73"/>
            <p:cNvSpPr>
              <a:spLocks noChangeArrowheads="1"/>
            </p:cNvSpPr>
            <p:nvPr/>
          </p:nvSpPr>
          <p:spPr bwMode="auto">
            <a:xfrm>
              <a:off x="4157" y="2097"/>
              <a:ext cx="195" cy="144"/>
            </a:xfrm>
            <a:prstGeom prst="rect">
              <a:avLst/>
            </a:prstGeom>
            <a:noFill/>
            <a:ln w="9525">
              <a:noFill/>
              <a:miter lim="800000"/>
              <a:headEnd/>
              <a:tailEnd/>
            </a:ln>
          </p:spPr>
          <p:txBody>
            <a:bodyPr lIns="0" tIns="0" rIns="0" bIns="0">
              <a:spAutoFit/>
            </a:bodyPr>
            <a:lstStyle/>
            <a:p>
              <a:r>
                <a:rPr lang="es-ES" sz="1500">
                  <a:solidFill>
                    <a:srgbClr val="000000"/>
                  </a:solidFill>
                </a:rPr>
                <a:t>F</a:t>
              </a:r>
              <a:r>
                <a:rPr lang="en-US" sz="1500">
                  <a:solidFill>
                    <a:srgbClr val="000000"/>
                  </a:solidFill>
                  <a:cs typeface="Times New Roman" pitchFamily="18" charset="0"/>
                </a:rPr>
                <a:t>'</a:t>
              </a:r>
              <a:r>
                <a:rPr lang="en-US" sz="1500" baseline="-25000">
                  <a:solidFill>
                    <a:srgbClr val="000000"/>
                  </a:solidFill>
                  <a:cs typeface="Times New Roman" pitchFamily="18" charset="0"/>
                </a:rPr>
                <a:t>2</a:t>
              </a:r>
              <a:endParaRPr lang="en-US" sz="1800">
                <a:solidFill>
                  <a:srgbClr val="000000"/>
                </a:solidFill>
                <a:cs typeface="Times New Roman" pitchFamily="18" charset="0"/>
              </a:endParaRPr>
            </a:p>
          </p:txBody>
        </p:sp>
        <p:sp>
          <p:nvSpPr>
            <p:cNvPr id="561179" name="Freeform 74"/>
            <p:cNvSpPr>
              <a:spLocks/>
            </p:cNvSpPr>
            <p:nvPr/>
          </p:nvSpPr>
          <p:spPr bwMode="auto">
            <a:xfrm>
              <a:off x="3300" y="2283"/>
              <a:ext cx="36" cy="36"/>
            </a:xfrm>
            <a:custGeom>
              <a:avLst/>
              <a:gdLst>
                <a:gd name="T0" fmla="*/ 0 w 36"/>
                <a:gd name="T1" fmla="*/ 18 h 36"/>
                <a:gd name="T2" fmla="*/ 6 w 36"/>
                <a:gd name="T3" fmla="*/ 6 h 36"/>
                <a:gd name="T4" fmla="*/ 18 w 36"/>
                <a:gd name="T5" fmla="*/ 0 h 36"/>
                <a:gd name="T6" fmla="*/ 30 w 36"/>
                <a:gd name="T7" fmla="*/ 6 h 36"/>
                <a:gd name="T8" fmla="*/ 36 w 36"/>
                <a:gd name="T9" fmla="*/ 18 h 36"/>
                <a:gd name="T10" fmla="*/ 30 w 36"/>
                <a:gd name="T11" fmla="*/ 30 h 36"/>
                <a:gd name="T12" fmla="*/ 18 w 36"/>
                <a:gd name="T13" fmla="*/ 36 h 36"/>
                <a:gd name="T14" fmla="*/ 6 w 36"/>
                <a:gd name="T15" fmla="*/ 30 h 36"/>
                <a:gd name="T16" fmla="*/ 0 w 36"/>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36"/>
                <a:gd name="T29" fmla="*/ 36 w 36"/>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36">
                  <a:moveTo>
                    <a:pt x="0" y="18"/>
                  </a:moveTo>
                  <a:lnTo>
                    <a:pt x="6" y="6"/>
                  </a:lnTo>
                  <a:lnTo>
                    <a:pt x="18" y="0"/>
                  </a:lnTo>
                  <a:lnTo>
                    <a:pt x="30" y="6"/>
                  </a:lnTo>
                  <a:lnTo>
                    <a:pt x="36" y="18"/>
                  </a:lnTo>
                  <a:lnTo>
                    <a:pt x="30" y="30"/>
                  </a:lnTo>
                  <a:lnTo>
                    <a:pt x="18" y="36"/>
                  </a:lnTo>
                  <a:lnTo>
                    <a:pt x="6" y="30"/>
                  </a:lnTo>
                  <a:lnTo>
                    <a:pt x="0" y="18"/>
                  </a:lnTo>
                  <a:close/>
                </a:path>
              </a:pathLst>
            </a:custGeom>
            <a:solidFill>
              <a:srgbClr val="000000"/>
            </a:solidFill>
            <a:ln w="0">
              <a:solidFill>
                <a:srgbClr val="000000"/>
              </a:solidFill>
              <a:round/>
              <a:headEnd/>
              <a:tailEnd/>
            </a:ln>
          </p:spPr>
          <p:txBody>
            <a:bodyPr/>
            <a:lstStyle/>
            <a:p>
              <a:endParaRPr lang="es-ES_tradnl">
                <a:solidFill>
                  <a:srgbClr val="000000"/>
                </a:solidFill>
              </a:endParaRPr>
            </a:p>
          </p:txBody>
        </p:sp>
        <p:sp>
          <p:nvSpPr>
            <p:cNvPr id="561180" name="Rectangle 75"/>
            <p:cNvSpPr>
              <a:spLocks noChangeArrowheads="1"/>
            </p:cNvSpPr>
            <p:nvPr/>
          </p:nvSpPr>
          <p:spPr bwMode="auto">
            <a:xfrm>
              <a:off x="3312" y="2307"/>
              <a:ext cx="6" cy="6"/>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61181" name="Rectangle 76"/>
            <p:cNvSpPr>
              <a:spLocks noChangeArrowheads="1"/>
            </p:cNvSpPr>
            <p:nvPr/>
          </p:nvSpPr>
          <p:spPr bwMode="auto">
            <a:xfrm>
              <a:off x="3229" y="2097"/>
              <a:ext cx="195" cy="144"/>
            </a:xfrm>
            <a:prstGeom prst="rect">
              <a:avLst/>
            </a:prstGeom>
            <a:noFill/>
            <a:ln w="9525">
              <a:noFill/>
              <a:miter lim="800000"/>
              <a:headEnd/>
              <a:tailEnd/>
            </a:ln>
          </p:spPr>
          <p:txBody>
            <a:bodyPr lIns="0" tIns="0" rIns="0" bIns="0">
              <a:spAutoFit/>
            </a:bodyPr>
            <a:lstStyle/>
            <a:p>
              <a:r>
                <a:rPr lang="es-ES" sz="1500">
                  <a:solidFill>
                    <a:srgbClr val="000000"/>
                  </a:solidFill>
                </a:rPr>
                <a:t>F</a:t>
              </a:r>
              <a:r>
                <a:rPr lang="en-US" sz="1500" baseline="-25000">
                  <a:solidFill>
                    <a:srgbClr val="000000"/>
                  </a:solidFill>
                  <a:cs typeface="Times New Roman" pitchFamily="18" charset="0"/>
                </a:rPr>
                <a:t>2</a:t>
              </a:r>
              <a:endParaRPr lang="en-US" sz="1800">
                <a:solidFill>
                  <a:srgbClr val="000000"/>
                </a:solidFill>
                <a:cs typeface="Times New Roman" pitchFamily="18" charset="0"/>
              </a:endParaRPr>
            </a:p>
          </p:txBody>
        </p:sp>
      </p:grpSp>
      <p:sp>
        <p:nvSpPr>
          <p:cNvPr id="561171" name="Rectangle 77"/>
          <p:cNvSpPr>
            <a:spLocks noChangeArrowheads="1"/>
          </p:cNvSpPr>
          <p:nvPr/>
        </p:nvSpPr>
        <p:spPr bwMode="auto">
          <a:xfrm>
            <a:off x="0" y="0"/>
            <a:ext cx="9144000" cy="534988"/>
          </a:xfrm>
          <a:prstGeom prst="rect">
            <a:avLst/>
          </a:prstGeom>
          <a:solidFill>
            <a:srgbClr val="000099"/>
          </a:solidFill>
          <a:ln w="9525">
            <a:solidFill>
              <a:schemeClr val="tx1"/>
            </a:solidFill>
            <a:miter lim="800000"/>
            <a:headEnd/>
            <a:tailEnd/>
          </a:ln>
        </p:spPr>
        <p:txBody>
          <a:bodyPr wrap="none" anchor="ctr"/>
          <a:lstStyle/>
          <a:p>
            <a:endParaRPr lang="es-ES_tradnl">
              <a:solidFill>
                <a:srgbClr val="000000"/>
              </a:solidFill>
            </a:endParaRPr>
          </a:p>
        </p:txBody>
      </p:sp>
      <p:sp>
        <p:nvSpPr>
          <p:cNvPr id="561172" name="Text Box 78"/>
          <p:cNvSpPr txBox="1">
            <a:spLocks noChangeArrowheads="1"/>
          </p:cNvSpPr>
          <p:nvPr/>
        </p:nvSpPr>
        <p:spPr bwMode="auto">
          <a:xfrm>
            <a:off x="1900052" y="0"/>
            <a:ext cx="5489761" cy="523220"/>
          </a:xfrm>
          <a:prstGeom prst="rect">
            <a:avLst/>
          </a:prstGeom>
          <a:noFill/>
          <a:ln w="9525">
            <a:noFill/>
            <a:miter lim="800000"/>
            <a:headEnd/>
            <a:tailEnd/>
          </a:ln>
        </p:spPr>
        <p:txBody>
          <a:bodyPr wrap="square">
            <a:spAutoFit/>
          </a:bodyPr>
          <a:lstStyle/>
          <a:p>
            <a:pPr>
              <a:spcBef>
                <a:spcPct val="50000"/>
              </a:spcBef>
            </a:pPr>
            <a:r>
              <a:rPr lang="es-ES" sz="2800" b="1" dirty="0">
                <a:solidFill>
                  <a:srgbClr val="FFFFFF"/>
                </a:solidFill>
                <a:latin typeface="Calibri" pitchFamily="34" charset="0"/>
                <a:cs typeface="Calibri" pitchFamily="34" charset="0"/>
              </a:rPr>
              <a:t>Imagen actuando como objeto real</a:t>
            </a:r>
            <a:r>
              <a:rPr lang="es-ES" b="1" dirty="0">
                <a:solidFill>
                  <a:srgbClr val="FFFFFF"/>
                </a:solidFill>
              </a:rPr>
              <a:t>.</a:t>
            </a:r>
          </a:p>
        </p:txBody>
      </p:sp>
      <p:grpSp>
        <p:nvGrpSpPr>
          <p:cNvPr id="18" name="98 Grupo"/>
          <p:cNvGrpSpPr/>
          <p:nvPr/>
        </p:nvGrpSpPr>
        <p:grpSpPr>
          <a:xfrm>
            <a:off x="5844394" y="1068392"/>
            <a:ext cx="219565" cy="3816424"/>
            <a:chOff x="5868144" y="1412776"/>
            <a:chExt cx="219565" cy="3816424"/>
          </a:xfrm>
        </p:grpSpPr>
        <p:cxnSp>
          <p:nvCxnSpPr>
            <p:cNvPr id="89" name="88 Conector recto"/>
            <p:cNvCxnSpPr/>
            <p:nvPr/>
          </p:nvCxnSpPr>
          <p:spPr>
            <a:xfrm>
              <a:off x="5985040" y="1567543"/>
              <a:ext cx="0" cy="356259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96 Forma libre"/>
            <p:cNvSpPr/>
            <p:nvPr/>
          </p:nvSpPr>
          <p:spPr>
            <a:xfrm>
              <a:off x="5868144" y="1412776"/>
              <a:ext cx="219565" cy="216024"/>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98" name="97 Forma libre"/>
            <p:cNvSpPr/>
            <p:nvPr/>
          </p:nvSpPr>
          <p:spPr>
            <a:xfrm flipV="1">
              <a:off x="5868144" y="5013176"/>
              <a:ext cx="219565" cy="216024"/>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nvGrpSpPr>
          <p:cNvPr id="19" name="107 Grupo"/>
          <p:cNvGrpSpPr/>
          <p:nvPr/>
        </p:nvGrpSpPr>
        <p:grpSpPr>
          <a:xfrm>
            <a:off x="2805699" y="1644456"/>
            <a:ext cx="186423" cy="2800968"/>
            <a:chOff x="2865075" y="1810710"/>
            <a:chExt cx="186423" cy="2800968"/>
          </a:xfrm>
        </p:grpSpPr>
        <p:cxnSp>
          <p:nvCxnSpPr>
            <p:cNvPr id="101" name="100 Conector recto"/>
            <p:cNvCxnSpPr/>
            <p:nvPr/>
          </p:nvCxnSpPr>
          <p:spPr>
            <a:xfrm>
              <a:off x="2964326" y="1942116"/>
              <a:ext cx="0" cy="253488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101 Forma libre"/>
            <p:cNvSpPr/>
            <p:nvPr/>
          </p:nvSpPr>
          <p:spPr>
            <a:xfrm>
              <a:off x="2865075" y="1810710"/>
              <a:ext cx="186423" cy="183417"/>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03" name="102 Forma libre"/>
            <p:cNvSpPr/>
            <p:nvPr/>
          </p:nvSpPr>
          <p:spPr>
            <a:xfrm flipV="1">
              <a:off x="2865075" y="4428261"/>
              <a:ext cx="186423" cy="183417"/>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nvGrpSpPr>
          <p:cNvPr id="21" name="81 Grupo"/>
          <p:cNvGrpSpPr/>
          <p:nvPr/>
        </p:nvGrpSpPr>
        <p:grpSpPr>
          <a:xfrm>
            <a:off x="0" y="5633921"/>
            <a:ext cx="9144000" cy="1077218"/>
            <a:chOff x="802667" y="5671940"/>
            <a:chExt cx="7445829" cy="1077218"/>
          </a:xfrm>
        </p:grpSpPr>
        <p:sp>
          <p:nvSpPr>
            <p:cNvPr id="88" name="87 CuadroTexto"/>
            <p:cNvSpPr txBox="1"/>
            <p:nvPr/>
          </p:nvSpPr>
          <p:spPr>
            <a:xfrm>
              <a:off x="802667" y="5671940"/>
              <a:ext cx="7445829" cy="1077218"/>
            </a:xfrm>
            <a:prstGeom prst="rect">
              <a:avLst/>
            </a:prstGeom>
            <a:solidFill>
              <a:srgbClr val="FFFF00"/>
            </a:solidFill>
            <a:ln>
              <a:solidFill>
                <a:schemeClr val="tx1"/>
              </a:solidFill>
            </a:ln>
          </p:spPr>
          <p:txBody>
            <a:bodyPr wrap="square" rtlCol="0">
              <a:spAutoFit/>
            </a:bodyPr>
            <a:lstStyle/>
            <a:p>
              <a:pPr algn="ctr"/>
              <a:r>
                <a:rPr lang="es-ES_tradnl" sz="1600" b="1" dirty="0" smtClean="0">
                  <a:solidFill>
                    <a:srgbClr val="000000"/>
                  </a:solidFill>
                  <a:latin typeface="Calibri" pitchFamily="34" charset="0"/>
                  <a:cs typeface="Calibri" pitchFamily="34" charset="0"/>
                </a:rPr>
                <a:t>Para conocer la dirección de los rayos rojo y verde después de atravesar la lente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se puede hacer uso de rayos auxiliares o trazar desde la imagen      dos rayos conocidos, como los dibujados en negro, ya que para la lente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todo sucede como si la imagen       fuera un objeto real. El punto      en el que convergen los rayos negros define la posición de la imagen final y también la dirección de los rayos rojo y verde. </a:t>
              </a:r>
              <a:endParaRPr lang="es-ES_tradnl" sz="1600" b="1" dirty="0">
                <a:solidFill>
                  <a:srgbClr val="000000"/>
                </a:solidFill>
                <a:latin typeface="Calibri" pitchFamily="34" charset="0"/>
                <a:cs typeface="Calibri" pitchFamily="34" charset="0"/>
              </a:endParaRPr>
            </a:p>
          </p:txBody>
        </p:sp>
        <p:graphicFrame>
          <p:nvGraphicFramePr>
            <p:cNvPr id="91" name="90 Objeto"/>
            <p:cNvGraphicFramePr>
              <a:graphicFrameLocks noChangeAspect="1"/>
            </p:cNvGraphicFramePr>
            <p:nvPr/>
          </p:nvGraphicFramePr>
          <p:xfrm>
            <a:off x="4054504" y="6131466"/>
            <a:ext cx="267030" cy="354854"/>
          </p:xfrm>
          <a:graphic>
            <a:graphicData uri="http://schemas.openxmlformats.org/presentationml/2006/ole">
              <p:oleObj spid="_x0000_s3135491" name="Equation" r:id="rId3" imgW="114120" imgH="152280" progId="Equation.DSMT4">
                <p:embed/>
              </p:oleObj>
            </a:graphicData>
          </a:graphic>
        </p:graphicFrame>
        <p:graphicFrame>
          <p:nvGraphicFramePr>
            <p:cNvPr id="92" name="91 Objeto"/>
            <p:cNvGraphicFramePr>
              <a:graphicFrameLocks noChangeAspect="1"/>
            </p:cNvGraphicFramePr>
            <p:nvPr/>
          </p:nvGraphicFramePr>
          <p:xfrm>
            <a:off x="3793416" y="5905837"/>
            <a:ext cx="267030" cy="354854"/>
          </p:xfrm>
          <a:graphic>
            <a:graphicData uri="http://schemas.openxmlformats.org/presentationml/2006/ole">
              <p:oleObj spid="_x0000_s3135492" name="Equation" r:id="rId4" imgW="114120" imgH="152280" progId="Equation.DSMT4">
                <p:embed/>
              </p:oleObj>
            </a:graphicData>
          </a:graphic>
        </p:graphicFrame>
        <p:graphicFrame>
          <p:nvGraphicFramePr>
            <p:cNvPr id="94" name="93 Objeto"/>
            <p:cNvGraphicFramePr>
              <a:graphicFrameLocks noChangeAspect="1"/>
            </p:cNvGraphicFramePr>
            <p:nvPr/>
          </p:nvGraphicFramePr>
          <p:xfrm>
            <a:off x="6302612" y="6143689"/>
            <a:ext cx="297316" cy="354012"/>
          </p:xfrm>
          <a:graphic>
            <a:graphicData uri="http://schemas.openxmlformats.org/presentationml/2006/ole">
              <p:oleObj spid="_x0000_s3135493" name="Equation" r:id="rId5" imgW="126720" imgH="152280" progId="Equation.DSMT4">
                <p:embed/>
              </p:oleObj>
            </a:graphicData>
          </a:graphic>
        </p:graphicFrame>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left)">
                                      <p:cBhvr>
                                        <p:cTn id="15" dur="2000"/>
                                        <p:tgtEl>
                                          <p:spTgt spid="5"/>
                                        </p:tgtEl>
                                      </p:cBhvr>
                                    </p:animEffect>
                                  </p:childTnLst>
                                </p:cTn>
                              </p:par>
                              <p:par>
                                <p:cTn id="16" presetID="22" presetClass="entr" presetSubtype="8"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left)">
                                      <p:cBhvr>
                                        <p:cTn id="18" dur="2000"/>
                                        <p:tgtEl>
                                          <p:spTgt spid="7"/>
                                        </p:tgtEl>
                                      </p:cBhvr>
                                    </p:animEffect>
                                  </p:childTnLst>
                                </p:cTn>
                              </p:par>
                              <p:par>
                                <p:cTn id="19" presetID="1" presetClass="entr" presetSubtype="0" fill="hold" nodeType="withEffect">
                                  <p:stCondLst>
                                    <p:cond delay="150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nodeType="withEffect">
                                  <p:stCondLst>
                                    <p:cond delay="1500"/>
                                  </p:stCondLst>
                                  <p:childTnLst>
                                    <p:set>
                                      <p:cBhvr>
                                        <p:cTn id="22" dur="1" fill="hold">
                                          <p:stCondLst>
                                            <p:cond delay="0"/>
                                          </p:stCondLst>
                                        </p:cTn>
                                        <p:tgtEl>
                                          <p:spTgt spid="13"/>
                                        </p:tgtEl>
                                        <p:attrNameLst>
                                          <p:attrName>style.visibility</p:attrName>
                                        </p:attrNameLst>
                                      </p:cBhvr>
                                      <p:to>
                                        <p:strVal val="visible"/>
                                      </p:to>
                                    </p:set>
                                  </p:childTnLst>
                                </p:cTn>
                              </p:par>
                            </p:childTnLst>
                          </p:cTn>
                        </p:par>
                        <p:par>
                          <p:cTn id="23" fill="hold">
                            <p:stCondLst>
                              <p:cond delay="2000"/>
                            </p:stCondLst>
                            <p:childTnLst>
                              <p:par>
                                <p:cTn id="24" presetID="1" presetClass="entr" presetSubtype="0" fill="hold" nodeType="afterEffect">
                                  <p:stCondLst>
                                    <p:cond delay="0"/>
                                  </p:stCondLst>
                                  <p:childTnLst>
                                    <p:set>
                                      <p:cBhvr>
                                        <p:cTn id="25" dur="1" fill="hold">
                                          <p:stCondLst>
                                            <p:cond delay="0"/>
                                          </p:stCondLst>
                                        </p:cTn>
                                        <p:tgtEl>
                                          <p:spTgt spid="14"/>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21"/>
                                        </p:tgtEl>
                                        <p:attrNameLst>
                                          <p:attrName>style.visibility</p:attrName>
                                        </p:attrNameLst>
                                      </p:cBhvr>
                                      <p:to>
                                        <p:strVal val="visible"/>
                                      </p:to>
                                    </p:set>
                                  </p:childTnLst>
                                </p:cTn>
                              </p:par>
                            </p:childTnLst>
                          </p:cTn>
                        </p:par>
                        <p:par>
                          <p:cTn id="30" fill="hold">
                            <p:stCondLst>
                              <p:cond delay="0"/>
                            </p:stCondLst>
                            <p:childTnLst>
                              <p:par>
                                <p:cTn id="31" presetID="1" presetClass="entr" presetSubtype="0" fill="hold" nodeType="afterEffect">
                                  <p:stCondLst>
                                    <p:cond delay="0"/>
                                  </p:stCondLst>
                                  <p:childTnLst>
                                    <p:set>
                                      <p:cBhvr>
                                        <p:cTn id="32" dur="1" fill="hold">
                                          <p:stCondLst>
                                            <p:cond delay="0"/>
                                          </p:stCondLst>
                                        </p:cTn>
                                        <p:tgtEl>
                                          <p:spTgt spid="3"/>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
                                        </p:tgtEl>
                                        <p:attrNameLst>
                                          <p:attrName>style.visibility</p:attrName>
                                        </p:attrNameLst>
                                      </p:cBhvr>
                                      <p:to>
                                        <p:strVal val="visible"/>
                                      </p:to>
                                    </p:set>
                                  </p:childTnLst>
                                </p:cTn>
                              </p:par>
                            </p:childTnLst>
                          </p:cTn>
                        </p:par>
                        <p:par>
                          <p:cTn id="35" fill="hold">
                            <p:stCondLst>
                              <p:cond delay="0"/>
                            </p:stCondLst>
                            <p:childTnLst>
                              <p:par>
                                <p:cTn id="36" presetID="1" presetClass="entr" presetSubtype="0" fill="hold" nodeType="afterEffect">
                                  <p:stCondLst>
                                    <p:cond delay="0"/>
                                  </p:stCondLst>
                                  <p:childTnLst>
                                    <p:set>
                                      <p:cBhvr>
                                        <p:cTn id="37" dur="1" fill="hold">
                                          <p:stCondLst>
                                            <p:cond delay="0"/>
                                          </p:stCondLst>
                                        </p:cTn>
                                        <p:tgtEl>
                                          <p:spTgt spid="11"/>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22" presetClass="entr" presetSubtype="4" fill="hold" nodeType="clickEffect">
                                  <p:stCondLst>
                                    <p:cond delay="0"/>
                                  </p:stCondLst>
                                  <p:childTnLst>
                                    <p:set>
                                      <p:cBhvr>
                                        <p:cTn id="41" dur="1" fill="hold">
                                          <p:stCondLst>
                                            <p:cond delay="0"/>
                                          </p:stCondLst>
                                        </p:cTn>
                                        <p:tgtEl>
                                          <p:spTgt spid="16"/>
                                        </p:tgtEl>
                                        <p:attrNameLst>
                                          <p:attrName>style.visibility</p:attrName>
                                        </p:attrNameLst>
                                      </p:cBhvr>
                                      <p:to>
                                        <p:strVal val="visible"/>
                                      </p:to>
                                    </p:set>
                                    <p:animEffect transition="in" filter="wipe(down)">
                                      <p:cBhvr>
                                        <p:cTn id="42" dur="2000"/>
                                        <p:tgtEl>
                                          <p:spTgt spid="16"/>
                                        </p:tgtEl>
                                      </p:cBhvr>
                                    </p:animEffect>
                                  </p:childTnLst>
                                </p:cTn>
                              </p:par>
                              <p:par>
                                <p:cTn id="43" presetID="22" presetClass="entr" presetSubtype="4" fill="hold" nodeType="with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wipe(down)">
                                      <p:cBhvr>
                                        <p:cTn id="45" dur="2000"/>
                                        <p:tgtEl>
                                          <p:spTgt spid="6"/>
                                        </p:tgtEl>
                                      </p:cBhvr>
                                    </p:animEffect>
                                  </p:childTnLst>
                                </p:cTn>
                              </p:par>
                            </p:childTnLst>
                          </p:cTn>
                        </p:par>
                        <p:par>
                          <p:cTn id="46" fill="hold">
                            <p:stCondLst>
                              <p:cond delay="2000"/>
                            </p:stCondLst>
                            <p:childTnLst>
                              <p:par>
                                <p:cTn id="47" presetID="1" presetClass="entr" presetSubtype="0" fill="hold" nodeType="afterEffect">
                                  <p:stCondLst>
                                    <p:cond delay="0"/>
                                  </p:stCondLst>
                                  <p:childTnLst>
                                    <p:set>
                                      <p:cBhvr>
                                        <p:cTn id="48" dur="1" fill="hold">
                                          <p:stCondLst>
                                            <p:cond delay="0"/>
                                          </p:stCondLst>
                                        </p:cTn>
                                        <p:tgtEl>
                                          <p:spTgt spid="15"/>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xit" presetSubtype="0" fill="hold" nodeType="clickEffect">
                                  <p:stCondLst>
                                    <p:cond delay="0"/>
                                  </p:stCondLst>
                                  <p:childTnLst>
                                    <p:set>
                                      <p:cBhvr>
                                        <p:cTn id="52" dur="1" fill="hold">
                                          <p:stCondLst>
                                            <p:cond delay="0"/>
                                          </p:stCondLst>
                                        </p:cTn>
                                        <p:tgtEl>
                                          <p:spTgt spid="3"/>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2"/>
                                        </p:tgtEl>
                                        <p:attrNameLst>
                                          <p:attrName>style.visibility</p:attrName>
                                        </p:attrNameLst>
                                      </p:cBhvr>
                                      <p:to>
                                        <p:strVal val="hidden"/>
                                      </p:to>
                                    </p:set>
                                  </p:childTnLst>
                                </p:cTn>
                              </p:par>
                              <p:par>
                                <p:cTn id="55" presetID="1" presetClass="entr" presetSubtype="0" fill="hold" grpId="0" nodeType="withEffect">
                                  <p:stCondLst>
                                    <p:cond delay="0"/>
                                  </p:stCondLst>
                                  <p:childTnLst>
                                    <p:set>
                                      <p:cBhvr>
                                        <p:cTn id="56" dur="1" fill="hold">
                                          <p:stCondLst>
                                            <p:cond delay="0"/>
                                          </p:stCondLst>
                                        </p:cTn>
                                        <p:tgtEl>
                                          <p:spTgt spid="4710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42"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80" name="79 Rectángulo"/>
          <p:cNvSpPr/>
          <p:nvPr/>
        </p:nvSpPr>
        <p:spPr>
          <a:xfrm>
            <a:off x="542925" y="736269"/>
            <a:ext cx="8001000" cy="489263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472144" name="Freeform 80"/>
          <p:cNvSpPr>
            <a:spLocks/>
          </p:cNvSpPr>
          <p:nvPr/>
        </p:nvSpPr>
        <p:spPr bwMode="auto">
          <a:xfrm>
            <a:off x="1338263" y="2291236"/>
            <a:ext cx="4503737" cy="1727200"/>
          </a:xfrm>
          <a:custGeom>
            <a:avLst/>
            <a:gdLst>
              <a:gd name="T0" fmla="*/ 0 w 10075"/>
              <a:gd name="T1" fmla="*/ 0 h 10000"/>
              <a:gd name="T2" fmla="*/ 2147483647 w 10075"/>
              <a:gd name="T3" fmla="*/ 0 h 10000"/>
              <a:gd name="T4" fmla="*/ 2147483647 w 10075"/>
              <a:gd name="T5" fmla="*/ 2147483647 h 10000"/>
              <a:gd name="T6" fmla="*/ 2147483647 w 10075"/>
              <a:gd name="T7" fmla="*/ 2147483647 h 10000"/>
              <a:gd name="T8" fmla="*/ 2147483647 w 10075"/>
              <a:gd name="T9" fmla="*/ 2147483647 h 10000"/>
              <a:gd name="T10" fmla="*/ 0 w 10075"/>
              <a:gd name="T11" fmla="*/ 0 h 10000"/>
              <a:gd name="T12" fmla="*/ 0 60000 65536"/>
              <a:gd name="T13" fmla="*/ 0 60000 65536"/>
              <a:gd name="T14" fmla="*/ 0 60000 65536"/>
              <a:gd name="T15" fmla="*/ 0 60000 65536"/>
              <a:gd name="T16" fmla="*/ 0 60000 65536"/>
              <a:gd name="T17" fmla="*/ 0 60000 65536"/>
              <a:gd name="T18" fmla="*/ 0 w 10075"/>
              <a:gd name="T19" fmla="*/ 0 h 10000"/>
              <a:gd name="T20" fmla="*/ 10075 w 10075"/>
              <a:gd name="T21" fmla="*/ 10000 h 10000"/>
            </a:gdLst>
            <a:ahLst/>
            <a:cxnLst>
              <a:cxn ang="T12">
                <a:pos x="T0" y="T1"/>
              </a:cxn>
              <a:cxn ang="T13">
                <a:pos x="T2" y="T3"/>
              </a:cxn>
              <a:cxn ang="T14">
                <a:pos x="T4" y="T5"/>
              </a:cxn>
              <a:cxn ang="T15">
                <a:pos x="T6" y="T7"/>
              </a:cxn>
              <a:cxn ang="T16">
                <a:pos x="T8" y="T9"/>
              </a:cxn>
              <a:cxn ang="T17">
                <a:pos x="T10" y="T11"/>
              </a:cxn>
            </a:cxnLst>
            <a:rect l="T18" t="T19" r="T20" b="T21"/>
            <a:pathLst>
              <a:path w="10075" h="10000">
                <a:moveTo>
                  <a:pt x="0" y="0"/>
                </a:moveTo>
                <a:lnTo>
                  <a:pt x="3267" y="0"/>
                </a:lnTo>
                <a:lnTo>
                  <a:pt x="8679" y="8051"/>
                </a:lnTo>
                <a:lnTo>
                  <a:pt x="10075" y="6958"/>
                </a:lnTo>
                <a:lnTo>
                  <a:pt x="8693" y="10000"/>
                </a:lnTo>
                <a:lnTo>
                  <a:pt x="0" y="0"/>
                </a:lnTo>
                <a:close/>
              </a:path>
            </a:pathLst>
          </a:custGeom>
          <a:solidFill>
            <a:srgbClr val="D9D9D9"/>
          </a:solidFill>
          <a:ln w="9525">
            <a:no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cxnSp>
        <p:nvCxnSpPr>
          <p:cNvPr id="88" name="87 Conector recto"/>
          <p:cNvCxnSpPr/>
          <p:nvPr/>
        </p:nvCxnSpPr>
        <p:spPr>
          <a:xfrm flipV="1">
            <a:off x="5210175" y="3123086"/>
            <a:ext cx="1038225" cy="909638"/>
          </a:xfrm>
          <a:prstGeom prst="line">
            <a:avLst/>
          </a:prstGeom>
          <a:ln w="25400">
            <a:solidFill>
              <a:srgbClr val="00B050"/>
            </a:solidFill>
            <a:prstDash val="solid"/>
          </a:ln>
        </p:spPr>
        <p:style>
          <a:lnRef idx="1">
            <a:schemeClr val="accent1"/>
          </a:lnRef>
          <a:fillRef idx="0">
            <a:schemeClr val="accent1"/>
          </a:fillRef>
          <a:effectRef idx="0">
            <a:schemeClr val="accent1"/>
          </a:effectRef>
          <a:fontRef idx="minor">
            <a:schemeClr val="tx1"/>
          </a:fontRef>
        </p:style>
      </p:cxnSp>
      <p:grpSp>
        <p:nvGrpSpPr>
          <p:cNvPr id="2" name="Group 13"/>
          <p:cNvGrpSpPr>
            <a:grpSpLocks/>
          </p:cNvGrpSpPr>
          <p:nvPr/>
        </p:nvGrpSpPr>
        <p:grpSpPr bwMode="auto">
          <a:xfrm>
            <a:off x="5222875" y="3672361"/>
            <a:ext cx="2614613" cy="1538288"/>
            <a:chOff x="3198" y="2602"/>
            <a:chExt cx="1647" cy="969"/>
          </a:xfrm>
        </p:grpSpPr>
        <p:sp>
          <p:nvSpPr>
            <p:cNvPr id="562234" name="Line 14"/>
            <p:cNvSpPr>
              <a:spLocks noChangeShapeType="1"/>
            </p:cNvSpPr>
            <p:nvPr/>
          </p:nvSpPr>
          <p:spPr bwMode="auto">
            <a:xfrm>
              <a:off x="3212" y="2602"/>
              <a:ext cx="1633" cy="955"/>
            </a:xfrm>
            <a:prstGeom prst="line">
              <a:avLst/>
            </a:prstGeom>
            <a:noFill/>
            <a:ln w="12700">
              <a:solidFill>
                <a:srgbClr val="FF3300"/>
              </a:solidFill>
              <a:prstDash val="dash"/>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35" name="Line 15"/>
            <p:cNvSpPr>
              <a:spLocks noChangeShapeType="1"/>
            </p:cNvSpPr>
            <p:nvPr/>
          </p:nvSpPr>
          <p:spPr bwMode="auto">
            <a:xfrm>
              <a:off x="3198" y="2819"/>
              <a:ext cx="1647" cy="752"/>
            </a:xfrm>
            <a:prstGeom prst="line">
              <a:avLst/>
            </a:prstGeom>
            <a:noFill/>
            <a:ln w="12700">
              <a:solidFill>
                <a:srgbClr val="009900"/>
              </a:solidFill>
              <a:prstDash val="dash"/>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sp>
        <p:nvSpPr>
          <p:cNvPr id="533572" name="Rectangle 17"/>
          <p:cNvSpPr>
            <a:spLocks noChangeArrowheads="1"/>
          </p:cNvSpPr>
          <p:nvPr/>
        </p:nvSpPr>
        <p:spPr bwMode="auto">
          <a:xfrm>
            <a:off x="1889125" y="2035649"/>
            <a:ext cx="190500" cy="457200"/>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3000" smtClean="0">
                <a:solidFill>
                  <a:srgbClr val="FF3300"/>
                </a:solidFill>
                <a:latin typeface="WP MathA" pitchFamily="2" charset="2"/>
              </a:rPr>
              <a:t>&lt;</a:t>
            </a:r>
            <a:endParaRPr lang="es-ES" sz="1800" smtClean="0">
              <a:solidFill>
                <a:srgbClr val="FF3300"/>
              </a:solidFill>
              <a:latin typeface="Arial"/>
            </a:endParaRPr>
          </a:p>
        </p:txBody>
      </p:sp>
      <p:sp>
        <p:nvSpPr>
          <p:cNvPr id="533573" name="Freeform 18"/>
          <p:cNvSpPr>
            <a:spLocks/>
          </p:cNvSpPr>
          <p:nvPr/>
        </p:nvSpPr>
        <p:spPr bwMode="auto">
          <a:xfrm>
            <a:off x="4476750" y="3205636"/>
            <a:ext cx="142875" cy="114300"/>
          </a:xfrm>
          <a:custGeom>
            <a:avLst/>
            <a:gdLst>
              <a:gd name="T0" fmla="*/ 2147483647 w 90"/>
              <a:gd name="T1" fmla="*/ 2147483647 h 72"/>
              <a:gd name="T2" fmla="*/ 0 w 90"/>
              <a:gd name="T3" fmla="*/ 2147483647 h 72"/>
              <a:gd name="T4" fmla="*/ 2147483647 w 90"/>
              <a:gd name="T5" fmla="*/ 0 h 72"/>
              <a:gd name="T6" fmla="*/ 2147483647 w 90"/>
              <a:gd name="T7" fmla="*/ 2147483647 h 72"/>
              <a:gd name="T8" fmla="*/ 0 60000 65536"/>
              <a:gd name="T9" fmla="*/ 0 60000 65536"/>
              <a:gd name="T10" fmla="*/ 0 60000 65536"/>
              <a:gd name="T11" fmla="*/ 0 60000 65536"/>
              <a:gd name="T12" fmla="*/ 0 w 90"/>
              <a:gd name="T13" fmla="*/ 0 h 72"/>
              <a:gd name="T14" fmla="*/ 90 w 90"/>
              <a:gd name="T15" fmla="*/ 72 h 72"/>
            </a:gdLst>
            <a:ahLst/>
            <a:cxnLst>
              <a:cxn ang="T8">
                <a:pos x="T0" y="T1"/>
              </a:cxn>
              <a:cxn ang="T9">
                <a:pos x="T2" y="T3"/>
              </a:cxn>
              <a:cxn ang="T10">
                <a:pos x="T4" y="T5"/>
              </a:cxn>
              <a:cxn ang="T11">
                <a:pos x="T6" y="T7"/>
              </a:cxn>
            </a:cxnLst>
            <a:rect l="T12" t="T13" r="T14" b="T15"/>
            <a:pathLst>
              <a:path w="90" h="72">
                <a:moveTo>
                  <a:pt x="90" y="72"/>
                </a:moveTo>
                <a:lnTo>
                  <a:pt x="0" y="72"/>
                </a:lnTo>
                <a:lnTo>
                  <a:pt x="36" y="0"/>
                </a:lnTo>
                <a:lnTo>
                  <a:pt x="90" y="72"/>
                </a:lnTo>
                <a:close/>
              </a:path>
            </a:pathLst>
          </a:custGeom>
          <a:solidFill>
            <a:srgbClr val="FF3300"/>
          </a:solidFill>
          <a:ln w="9525">
            <a:no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33574" name="Freeform 19"/>
          <p:cNvSpPr>
            <a:spLocks/>
          </p:cNvSpPr>
          <p:nvPr/>
        </p:nvSpPr>
        <p:spPr bwMode="auto">
          <a:xfrm>
            <a:off x="1252538" y="2264249"/>
            <a:ext cx="3948112" cy="1406525"/>
          </a:xfrm>
          <a:custGeom>
            <a:avLst/>
            <a:gdLst>
              <a:gd name="T0" fmla="*/ 0 w 2487"/>
              <a:gd name="T1" fmla="*/ 0 h 886"/>
              <a:gd name="T2" fmla="*/ 2147483647 w 2487"/>
              <a:gd name="T3" fmla="*/ 0 h 886"/>
              <a:gd name="T4" fmla="*/ 2147483647 w 2487"/>
              <a:gd name="T5" fmla="*/ 2147483647 h 886"/>
              <a:gd name="T6" fmla="*/ 2147483647 w 2487"/>
              <a:gd name="T7" fmla="*/ 2147483647 h 886"/>
              <a:gd name="T8" fmla="*/ 2147483647 w 2487"/>
              <a:gd name="T9" fmla="*/ 2147483647 h 886"/>
              <a:gd name="T10" fmla="*/ 0 w 2487"/>
              <a:gd name="T11" fmla="*/ 2147483647 h 886"/>
              <a:gd name="T12" fmla="*/ 0 w 2487"/>
              <a:gd name="T13" fmla="*/ 0 h 886"/>
              <a:gd name="T14" fmla="*/ 0 60000 65536"/>
              <a:gd name="T15" fmla="*/ 0 60000 65536"/>
              <a:gd name="T16" fmla="*/ 0 60000 65536"/>
              <a:gd name="T17" fmla="*/ 0 60000 65536"/>
              <a:gd name="T18" fmla="*/ 0 60000 65536"/>
              <a:gd name="T19" fmla="*/ 0 60000 65536"/>
              <a:gd name="T20" fmla="*/ 0 60000 65536"/>
              <a:gd name="T21" fmla="*/ 0 w 2487"/>
              <a:gd name="T22" fmla="*/ 0 h 886"/>
              <a:gd name="T23" fmla="*/ 2487 w 2487"/>
              <a:gd name="T24" fmla="*/ 886 h 8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87" h="886">
                <a:moveTo>
                  <a:pt x="0" y="0"/>
                </a:moveTo>
                <a:lnTo>
                  <a:pt x="970" y="0"/>
                </a:lnTo>
                <a:lnTo>
                  <a:pt x="2487" y="874"/>
                </a:lnTo>
                <a:lnTo>
                  <a:pt x="2487" y="886"/>
                </a:lnTo>
                <a:lnTo>
                  <a:pt x="970" y="12"/>
                </a:lnTo>
                <a:lnTo>
                  <a:pt x="0" y="12"/>
                </a:lnTo>
                <a:lnTo>
                  <a:pt x="0" y="0"/>
                </a:lnTo>
                <a:close/>
              </a:path>
            </a:pathLst>
          </a:custGeom>
          <a:solidFill>
            <a:srgbClr val="FF3300"/>
          </a:solidFill>
          <a:ln w="9525">
            <a:solidFill>
              <a:srgbClr val="FF33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109" name="Freeform 18"/>
          <p:cNvSpPr>
            <a:spLocks/>
          </p:cNvSpPr>
          <p:nvPr/>
        </p:nvSpPr>
        <p:spPr bwMode="auto">
          <a:xfrm rot="-2546958">
            <a:off x="5397500" y="3527899"/>
            <a:ext cx="142875" cy="114300"/>
          </a:xfrm>
          <a:custGeom>
            <a:avLst/>
            <a:gdLst>
              <a:gd name="T0" fmla="*/ 2147483647 w 90"/>
              <a:gd name="T1" fmla="*/ 2147483647 h 72"/>
              <a:gd name="T2" fmla="*/ 0 w 90"/>
              <a:gd name="T3" fmla="*/ 2147483647 h 72"/>
              <a:gd name="T4" fmla="*/ 2147483647 w 90"/>
              <a:gd name="T5" fmla="*/ 0 h 72"/>
              <a:gd name="T6" fmla="*/ 2147483647 w 90"/>
              <a:gd name="T7" fmla="*/ 2147483647 h 72"/>
              <a:gd name="T8" fmla="*/ 0 60000 65536"/>
              <a:gd name="T9" fmla="*/ 0 60000 65536"/>
              <a:gd name="T10" fmla="*/ 0 60000 65536"/>
              <a:gd name="T11" fmla="*/ 0 60000 65536"/>
              <a:gd name="T12" fmla="*/ 0 w 90"/>
              <a:gd name="T13" fmla="*/ 0 h 72"/>
              <a:gd name="T14" fmla="*/ 90 w 90"/>
              <a:gd name="T15" fmla="*/ 72 h 72"/>
            </a:gdLst>
            <a:ahLst/>
            <a:cxnLst>
              <a:cxn ang="T8">
                <a:pos x="T0" y="T1"/>
              </a:cxn>
              <a:cxn ang="T9">
                <a:pos x="T2" y="T3"/>
              </a:cxn>
              <a:cxn ang="T10">
                <a:pos x="T4" y="T5"/>
              </a:cxn>
              <a:cxn ang="T11">
                <a:pos x="T6" y="T7"/>
              </a:cxn>
            </a:cxnLst>
            <a:rect l="T12" t="T13" r="T14" b="T15"/>
            <a:pathLst>
              <a:path w="90" h="72">
                <a:moveTo>
                  <a:pt x="90" y="72"/>
                </a:moveTo>
                <a:lnTo>
                  <a:pt x="0" y="72"/>
                </a:lnTo>
                <a:lnTo>
                  <a:pt x="36" y="0"/>
                </a:lnTo>
                <a:lnTo>
                  <a:pt x="90" y="72"/>
                </a:lnTo>
                <a:close/>
              </a:path>
            </a:pathLst>
          </a:custGeom>
          <a:solidFill>
            <a:srgbClr val="FF3300"/>
          </a:solidFill>
          <a:ln w="9525">
            <a:no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nvGrpSpPr>
          <p:cNvPr id="3" name="Group 20"/>
          <p:cNvGrpSpPr>
            <a:grpSpLocks/>
          </p:cNvGrpSpPr>
          <p:nvPr/>
        </p:nvGrpSpPr>
        <p:grpSpPr bwMode="auto">
          <a:xfrm>
            <a:off x="1074738" y="1991199"/>
            <a:ext cx="244475" cy="971550"/>
            <a:chOff x="585" y="1543"/>
            <a:chExt cx="154" cy="612"/>
          </a:xfrm>
        </p:grpSpPr>
        <p:sp>
          <p:nvSpPr>
            <p:cNvPr id="562231" name="Freeform 21"/>
            <p:cNvSpPr>
              <a:spLocks/>
            </p:cNvSpPr>
            <p:nvPr/>
          </p:nvSpPr>
          <p:spPr bwMode="auto">
            <a:xfrm>
              <a:off x="679" y="1724"/>
              <a:ext cx="60" cy="431"/>
            </a:xfrm>
            <a:custGeom>
              <a:avLst/>
              <a:gdLst>
                <a:gd name="T0" fmla="*/ 30 w 60"/>
                <a:gd name="T1" fmla="*/ 0 h 431"/>
                <a:gd name="T2" fmla="*/ 0 w 60"/>
                <a:gd name="T3" fmla="*/ 102 h 431"/>
                <a:gd name="T4" fmla="*/ 18 w 60"/>
                <a:gd name="T5" fmla="*/ 102 h 431"/>
                <a:gd name="T6" fmla="*/ 18 w 60"/>
                <a:gd name="T7" fmla="*/ 431 h 431"/>
                <a:gd name="T8" fmla="*/ 42 w 60"/>
                <a:gd name="T9" fmla="*/ 431 h 431"/>
                <a:gd name="T10" fmla="*/ 42 w 60"/>
                <a:gd name="T11" fmla="*/ 102 h 431"/>
                <a:gd name="T12" fmla="*/ 60 w 60"/>
                <a:gd name="T13" fmla="*/ 102 h 431"/>
                <a:gd name="T14" fmla="*/ 30 w 60"/>
                <a:gd name="T15" fmla="*/ 0 h 431"/>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431"/>
                <a:gd name="T26" fmla="*/ 60 w 60"/>
                <a:gd name="T27" fmla="*/ 431 h 4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431">
                  <a:moveTo>
                    <a:pt x="30" y="0"/>
                  </a:moveTo>
                  <a:lnTo>
                    <a:pt x="0" y="102"/>
                  </a:lnTo>
                  <a:lnTo>
                    <a:pt x="18" y="102"/>
                  </a:lnTo>
                  <a:lnTo>
                    <a:pt x="18" y="431"/>
                  </a:lnTo>
                  <a:lnTo>
                    <a:pt x="42" y="431"/>
                  </a:lnTo>
                  <a:lnTo>
                    <a:pt x="42" y="102"/>
                  </a:lnTo>
                  <a:lnTo>
                    <a:pt x="60" y="102"/>
                  </a:lnTo>
                  <a:lnTo>
                    <a:pt x="30" y="0"/>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32" name="Rectangle 22"/>
            <p:cNvSpPr>
              <a:spLocks noChangeArrowheads="1"/>
            </p:cNvSpPr>
            <p:nvPr/>
          </p:nvSpPr>
          <p:spPr bwMode="auto">
            <a:xfrm>
              <a:off x="585" y="1838"/>
              <a:ext cx="64" cy="154"/>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1600" smtClean="0">
                  <a:solidFill>
                    <a:srgbClr val="000000"/>
                  </a:solidFill>
                  <a:latin typeface="Arial"/>
                </a:rPr>
                <a:t>y</a:t>
              </a:r>
            </a:p>
          </p:txBody>
        </p:sp>
        <p:sp>
          <p:nvSpPr>
            <p:cNvPr id="562233" name="Rectangle 23"/>
            <p:cNvSpPr>
              <a:spLocks noChangeArrowheads="1"/>
            </p:cNvSpPr>
            <p:nvPr/>
          </p:nvSpPr>
          <p:spPr bwMode="auto">
            <a:xfrm>
              <a:off x="666" y="1543"/>
              <a:ext cx="67" cy="144"/>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1500" smtClean="0">
                  <a:solidFill>
                    <a:srgbClr val="000000"/>
                  </a:solidFill>
                  <a:latin typeface="Arial"/>
                </a:rPr>
                <a:t>P</a:t>
              </a:r>
              <a:endParaRPr lang="es-ES" sz="1800" smtClean="0">
                <a:solidFill>
                  <a:srgbClr val="000000"/>
                </a:solidFill>
                <a:latin typeface="Arial"/>
              </a:endParaRPr>
            </a:p>
          </p:txBody>
        </p:sp>
      </p:grpSp>
      <p:grpSp>
        <p:nvGrpSpPr>
          <p:cNvPr id="4" name="Group 24"/>
          <p:cNvGrpSpPr>
            <a:grpSpLocks/>
          </p:cNvGrpSpPr>
          <p:nvPr/>
        </p:nvGrpSpPr>
        <p:grpSpPr bwMode="auto">
          <a:xfrm>
            <a:off x="1600200" y="1268887"/>
            <a:ext cx="2570163" cy="2016126"/>
            <a:chOff x="916" y="1088"/>
            <a:chExt cx="1619" cy="1270"/>
          </a:xfrm>
        </p:grpSpPr>
        <p:sp>
          <p:nvSpPr>
            <p:cNvPr id="562226" name="Freeform 28"/>
            <p:cNvSpPr>
              <a:spLocks/>
            </p:cNvSpPr>
            <p:nvPr/>
          </p:nvSpPr>
          <p:spPr bwMode="auto">
            <a:xfrm>
              <a:off x="936" y="2137"/>
              <a:ext cx="42" cy="36"/>
            </a:xfrm>
            <a:custGeom>
              <a:avLst/>
              <a:gdLst>
                <a:gd name="T0" fmla="*/ 0 w 42"/>
                <a:gd name="T1" fmla="*/ 18 h 36"/>
                <a:gd name="T2" fmla="*/ 6 w 42"/>
                <a:gd name="T3" fmla="*/ 6 h 36"/>
                <a:gd name="T4" fmla="*/ 24 w 42"/>
                <a:gd name="T5" fmla="*/ 0 h 36"/>
                <a:gd name="T6" fmla="*/ 36 w 42"/>
                <a:gd name="T7" fmla="*/ 6 h 36"/>
                <a:gd name="T8" fmla="*/ 42 w 42"/>
                <a:gd name="T9" fmla="*/ 18 h 36"/>
                <a:gd name="T10" fmla="*/ 36 w 42"/>
                <a:gd name="T11" fmla="*/ 30 h 36"/>
                <a:gd name="T12" fmla="*/ 24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24" y="0"/>
                  </a:lnTo>
                  <a:lnTo>
                    <a:pt x="36" y="6"/>
                  </a:lnTo>
                  <a:lnTo>
                    <a:pt x="42" y="18"/>
                  </a:lnTo>
                  <a:lnTo>
                    <a:pt x="36" y="30"/>
                  </a:lnTo>
                  <a:lnTo>
                    <a:pt x="24" y="36"/>
                  </a:lnTo>
                  <a:lnTo>
                    <a:pt x="6" y="30"/>
                  </a:lnTo>
                  <a:lnTo>
                    <a:pt x="0" y="18"/>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27" name="Freeform 29"/>
            <p:cNvSpPr>
              <a:spLocks/>
            </p:cNvSpPr>
            <p:nvPr/>
          </p:nvSpPr>
          <p:spPr bwMode="auto">
            <a:xfrm>
              <a:off x="2399" y="2137"/>
              <a:ext cx="35" cy="36"/>
            </a:xfrm>
            <a:custGeom>
              <a:avLst/>
              <a:gdLst>
                <a:gd name="T0" fmla="*/ 0 w 35"/>
                <a:gd name="T1" fmla="*/ 18 h 36"/>
                <a:gd name="T2" fmla="*/ 6 w 35"/>
                <a:gd name="T3" fmla="*/ 6 h 36"/>
                <a:gd name="T4" fmla="*/ 18 w 35"/>
                <a:gd name="T5" fmla="*/ 0 h 36"/>
                <a:gd name="T6" fmla="*/ 29 w 35"/>
                <a:gd name="T7" fmla="*/ 6 h 36"/>
                <a:gd name="T8" fmla="*/ 35 w 35"/>
                <a:gd name="T9" fmla="*/ 18 h 36"/>
                <a:gd name="T10" fmla="*/ 29 w 35"/>
                <a:gd name="T11" fmla="*/ 30 h 36"/>
                <a:gd name="T12" fmla="*/ 18 w 35"/>
                <a:gd name="T13" fmla="*/ 36 h 36"/>
                <a:gd name="T14" fmla="*/ 6 w 35"/>
                <a:gd name="T15" fmla="*/ 30 h 36"/>
                <a:gd name="T16" fmla="*/ 0 w 35"/>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36"/>
                <a:gd name="T29" fmla="*/ 35 w 35"/>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36">
                  <a:moveTo>
                    <a:pt x="0" y="18"/>
                  </a:moveTo>
                  <a:lnTo>
                    <a:pt x="6" y="6"/>
                  </a:lnTo>
                  <a:lnTo>
                    <a:pt x="18" y="0"/>
                  </a:lnTo>
                  <a:lnTo>
                    <a:pt x="29" y="6"/>
                  </a:lnTo>
                  <a:lnTo>
                    <a:pt x="35" y="18"/>
                  </a:lnTo>
                  <a:lnTo>
                    <a:pt x="29" y="30"/>
                  </a:lnTo>
                  <a:lnTo>
                    <a:pt x="18" y="36"/>
                  </a:lnTo>
                  <a:lnTo>
                    <a:pt x="6" y="30"/>
                  </a:lnTo>
                  <a:lnTo>
                    <a:pt x="0" y="18"/>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28" name="Rectangle 30"/>
            <p:cNvSpPr>
              <a:spLocks noChangeArrowheads="1"/>
            </p:cNvSpPr>
            <p:nvPr/>
          </p:nvSpPr>
          <p:spPr bwMode="auto">
            <a:xfrm>
              <a:off x="1628" y="1088"/>
              <a:ext cx="207" cy="182"/>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900" dirty="0" smtClean="0">
                  <a:solidFill>
                    <a:srgbClr val="000000"/>
                  </a:solidFill>
                  <a:latin typeface="Arial"/>
                </a:rPr>
                <a:t>L</a:t>
              </a:r>
              <a:r>
                <a:rPr lang="es-ES" sz="1900" baseline="-25000" dirty="0" smtClean="0">
                  <a:solidFill>
                    <a:srgbClr val="000000"/>
                  </a:solidFill>
                  <a:latin typeface="Arial"/>
                </a:rPr>
                <a:t>1</a:t>
              </a:r>
              <a:endParaRPr lang="es-ES" sz="1800" dirty="0" smtClean="0">
                <a:solidFill>
                  <a:srgbClr val="000000"/>
                </a:solidFill>
                <a:latin typeface="Arial"/>
              </a:endParaRPr>
            </a:p>
          </p:txBody>
        </p:sp>
        <p:sp>
          <p:nvSpPr>
            <p:cNvPr id="562229" name="Rectangle 31"/>
            <p:cNvSpPr>
              <a:spLocks noChangeArrowheads="1"/>
            </p:cNvSpPr>
            <p:nvPr/>
          </p:nvSpPr>
          <p:spPr bwMode="auto">
            <a:xfrm>
              <a:off x="2340" y="2201"/>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F</a:t>
              </a:r>
              <a:r>
                <a:rPr lang="en-US" sz="1500" smtClean="0">
                  <a:solidFill>
                    <a:srgbClr val="000000"/>
                  </a:solidFill>
                  <a:latin typeface="Arial"/>
                  <a:cs typeface="Times New Roman" pitchFamily="18" charset="0"/>
                </a:rPr>
                <a:t>'</a:t>
              </a:r>
              <a:r>
                <a:rPr lang="en-US" sz="1500" baseline="-25000" smtClean="0">
                  <a:solidFill>
                    <a:srgbClr val="000000"/>
                  </a:solidFill>
                  <a:latin typeface="Arial"/>
                  <a:cs typeface="Times New Roman" pitchFamily="18" charset="0"/>
                </a:rPr>
                <a:t>1</a:t>
              </a:r>
              <a:endParaRPr lang="en-US" sz="1800" smtClean="0">
                <a:solidFill>
                  <a:srgbClr val="000000"/>
                </a:solidFill>
                <a:latin typeface="Arial"/>
                <a:cs typeface="Times New Roman" pitchFamily="18" charset="0"/>
              </a:endParaRPr>
            </a:p>
          </p:txBody>
        </p:sp>
        <p:sp>
          <p:nvSpPr>
            <p:cNvPr id="562230" name="Rectangle 32"/>
            <p:cNvSpPr>
              <a:spLocks noChangeArrowheads="1"/>
            </p:cNvSpPr>
            <p:nvPr/>
          </p:nvSpPr>
          <p:spPr bwMode="auto">
            <a:xfrm>
              <a:off x="916" y="2214"/>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F</a:t>
              </a:r>
              <a:r>
                <a:rPr lang="en-US" sz="1500" baseline="-25000" smtClean="0">
                  <a:solidFill>
                    <a:srgbClr val="000000"/>
                  </a:solidFill>
                  <a:latin typeface="Arial"/>
                  <a:cs typeface="Times New Roman" pitchFamily="18" charset="0"/>
                </a:rPr>
                <a:t>1</a:t>
              </a:r>
              <a:endParaRPr lang="en-US" sz="1800" smtClean="0">
                <a:solidFill>
                  <a:srgbClr val="000000"/>
                </a:solidFill>
                <a:latin typeface="Arial"/>
                <a:cs typeface="Times New Roman" pitchFamily="18" charset="0"/>
              </a:endParaRPr>
            </a:p>
          </p:txBody>
        </p:sp>
      </p:grpSp>
      <p:grpSp>
        <p:nvGrpSpPr>
          <p:cNvPr id="5" name="Group 33"/>
          <p:cNvGrpSpPr>
            <a:grpSpLocks/>
          </p:cNvGrpSpPr>
          <p:nvPr/>
        </p:nvGrpSpPr>
        <p:grpSpPr bwMode="auto">
          <a:xfrm>
            <a:off x="7497768" y="2962749"/>
            <a:ext cx="795338" cy="2349500"/>
            <a:chOff x="4631" y="2155"/>
            <a:chExt cx="501" cy="1480"/>
          </a:xfrm>
        </p:grpSpPr>
        <p:sp>
          <p:nvSpPr>
            <p:cNvPr id="562221" name="Freeform 34"/>
            <p:cNvSpPr>
              <a:spLocks/>
            </p:cNvSpPr>
            <p:nvPr/>
          </p:nvSpPr>
          <p:spPr bwMode="auto">
            <a:xfrm>
              <a:off x="4820" y="2155"/>
              <a:ext cx="53" cy="1408"/>
            </a:xfrm>
            <a:custGeom>
              <a:avLst/>
              <a:gdLst>
                <a:gd name="T0" fmla="*/ 24 w 53"/>
                <a:gd name="T1" fmla="*/ 1408 h 1408"/>
                <a:gd name="T2" fmla="*/ 53 w 53"/>
                <a:gd name="T3" fmla="*/ 1054 h 1408"/>
                <a:gd name="T4" fmla="*/ 36 w 53"/>
                <a:gd name="T5" fmla="*/ 1054 h 1408"/>
                <a:gd name="T6" fmla="*/ 36 w 53"/>
                <a:gd name="T7" fmla="*/ 0 h 1408"/>
                <a:gd name="T8" fmla="*/ 18 w 53"/>
                <a:gd name="T9" fmla="*/ 0 h 1408"/>
                <a:gd name="T10" fmla="*/ 18 w 53"/>
                <a:gd name="T11" fmla="*/ 1054 h 1408"/>
                <a:gd name="T12" fmla="*/ 0 w 53"/>
                <a:gd name="T13" fmla="*/ 1054 h 1408"/>
                <a:gd name="T14" fmla="*/ 24 w 53"/>
                <a:gd name="T15" fmla="*/ 1408 h 1408"/>
                <a:gd name="T16" fmla="*/ 0 60000 65536"/>
                <a:gd name="T17" fmla="*/ 0 60000 65536"/>
                <a:gd name="T18" fmla="*/ 0 60000 65536"/>
                <a:gd name="T19" fmla="*/ 0 60000 65536"/>
                <a:gd name="T20" fmla="*/ 0 60000 65536"/>
                <a:gd name="T21" fmla="*/ 0 60000 65536"/>
                <a:gd name="T22" fmla="*/ 0 60000 65536"/>
                <a:gd name="T23" fmla="*/ 0 60000 65536"/>
                <a:gd name="T24" fmla="*/ 0 w 53"/>
                <a:gd name="T25" fmla="*/ 0 h 1408"/>
                <a:gd name="T26" fmla="*/ 53 w 53"/>
                <a:gd name="T27" fmla="*/ 1408 h 14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3" h="1408">
                  <a:moveTo>
                    <a:pt x="24" y="1408"/>
                  </a:moveTo>
                  <a:lnTo>
                    <a:pt x="53" y="1054"/>
                  </a:lnTo>
                  <a:lnTo>
                    <a:pt x="36" y="1054"/>
                  </a:lnTo>
                  <a:lnTo>
                    <a:pt x="36" y="0"/>
                  </a:lnTo>
                  <a:lnTo>
                    <a:pt x="18" y="0"/>
                  </a:lnTo>
                  <a:lnTo>
                    <a:pt x="18" y="1054"/>
                  </a:lnTo>
                  <a:lnTo>
                    <a:pt x="0" y="1054"/>
                  </a:lnTo>
                  <a:lnTo>
                    <a:pt x="24" y="1408"/>
                  </a:lnTo>
                  <a:close/>
                </a:path>
              </a:pathLst>
            </a:custGeom>
            <a:solidFill>
              <a:schemeClr val="bg2"/>
            </a:solidFill>
            <a:ln w="28575">
              <a:solidFill>
                <a:schemeClr val="bg2"/>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22" name="Rectangle 35"/>
            <p:cNvSpPr>
              <a:spLocks noChangeArrowheads="1"/>
            </p:cNvSpPr>
            <p:nvPr/>
          </p:nvSpPr>
          <p:spPr bwMode="auto">
            <a:xfrm>
              <a:off x="4937" y="3491"/>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dirty="0" smtClean="0">
                  <a:solidFill>
                    <a:srgbClr val="000000"/>
                  </a:solidFill>
                  <a:latin typeface="Arial"/>
                </a:rPr>
                <a:t>P</a:t>
              </a:r>
              <a:r>
                <a:rPr lang="en-US" sz="1500" dirty="0" smtClean="0">
                  <a:solidFill>
                    <a:srgbClr val="000000"/>
                  </a:solidFill>
                  <a:latin typeface="Arial"/>
                  <a:cs typeface="Times New Roman" pitchFamily="18" charset="0"/>
                </a:rPr>
                <a:t>'</a:t>
              </a:r>
              <a:r>
                <a:rPr lang="en-US" sz="1500" baseline="-25000" dirty="0" smtClean="0">
                  <a:solidFill>
                    <a:srgbClr val="000000"/>
                  </a:solidFill>
                  <a:latin typeface="Arial"/>
                  <a:cs typeface="Times New Roman" pitchFamily="18" charset="0"/>
                </a:rPr>
                <a:t>1</a:t>
              </a:r>
              <a:endParaRPr lang="en-US" sz="1800" dirty="0" smtClean="0">
                <a:solidFill>
                  <a:srgbClr val="000000"/>
                </a:solidFill>
                <a:latin typeface="Arial"/>
                <a:cs typeface="Times New Roman" pitchFamily="18" charset="0"/>
              </a:endParaRPr>
            </a:p>
          </p:txBody>
        </p:sp>
        <p:sp>
          <p:nvSpPr>
            <p:cNvPr id="562223" name="Rectangle 36"/>
            <p:cNvSpPr>
              <a:spLocks noChangeArrowheads="1"/>
            </p:cNvSpPr>
            <p:nvPr/>
          </p:nvSpPr>
          <p:spPr bwMode="auto">
            <a:xfrm>
              <a:off x="4631" y="2744"/>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y</a:t>
              </a:r>
              <a:r>
                <a:rPr lang="en-US" sz="1500" smtClean="0">
                  <a:solidFill>
                    <a:srgbClr val="000000"/>
                  </a:solidFill>
                  <a:latin typeface="Arial"/>
                  <a:cs typeface="Times New Roman" pitchFamily="18" charset="0"/>
                </a:rPr>
                <a:t>'</a:t>
              </a:r>
              <a:r>
                <a:rPr lang="en-US" sz="1500" baseline="-25000" smtClean="0">
                  <a:solidFill>
                    <a:srgbClr val="000000"/>
                  </a:solidFill>
                  <a:latin typeface="Arial"/>
                  <a:cs typeface="Times New Roman" pitchFamily="18" charset="0"/>
                </a:rPr>
                <a:t>1</a:t>
              </a:r>
              <a:endParaRPr lang="en-US" sz="1800" smtClean="0">
                <a:solidFill>
                  <a:srgbClr val="000000"/>
                </a:solidFill>
                <a:latin typeface="Arial"/>
                <a:cs typeface="Times New Roman" pitchFamily="18" charset="0"/>
              </a:endParaRPr>
            </a:p>
          </p:txBody>
        </p:sp>
      </p:grpSp>
      <p:grpSp>
        <p:nvGrpSpPr>
          <p:cNvPr id="6" name="Group 37"/>
          <p:cNvGrpSpPr>
            <a:grpSpLocks/>
          </p:cNvGrpSpPr>
          <p:nvPr/>
        </p:nvGrpSpPr>
        <p:grpSpPr bwMode="auto">
          <a:xfrm>
            <a:off x="1257300" y="3064390"/>
            <a:ext cx="1555750" cy="2528888"/>
            <a:chOff x="700" y="2421"/>
            <a:chExt cx="980" cy="1593"/>
          </a:xfrm>
        </p:grpSpPr>
        <p:sp>
          <p:nvSpPr>
            <p:cNvPr id="562217" name="Line 38"/>
            <p:cNvSpPr>
              <a:spLocks noChangeShapeType="1"/>
            </p:cNvSpPr>
            <p:nvPr/>
          </p:nvSpPr>
          <p:spPr bwMode="auto">
            <a:xfrm flipH="1">
              <a:off x="700" y="2421"/>
              <a:ext cx="0" cy="1584"/>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18" name="Line 39"/>
            <p:cNvSpPr>
              <a:spLocks noChangeShapeType="1"/>
            </p:cNvSpPr>
            <p:nvPr/>
          </p:nvSpPr>
          <p:spPr bwMode="auto">
            <a:xfrm>
              <a:off x="1672" y="3333"/>
              <a:ext cx="8" cy="681"/>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19" name="Line 40"/>
            <p:cNvSpPr>
              <a:spLocks noChangeShapeType="1"/>
            </p:cNvSpPr>
            <p:nvPr/>
          </p:nvSpPr>
          <p:spPr bwMode="auto">
            <a:xfrm>
              <a:off x="702" y="3894"/>
              <a:ext cx="972" cy="0"/>
            </a:xfrm>
            <a:prstGeom prst="line">
              <a:avLst/>
            </a:prstGeom>
            <a:noFill/>
            <a:ln w="9525">
              <a:solidFill>
                <a:schemeClr val="tx1"/>
              </a:solidFill>
              <a:round/>
              <a:headEnd type="triangle" w="med" len="med"/>
              <a:tailEnd type="oval" w="med" len="me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20" name="Rectangle 41"/>
            <p:cNvSpPr>
              <a:spLocks noChangeArrowheads="1"/>
            </p:cNvSpPr>
            <p:nvPr/>
          </p:nvSpPr>
          <p:spPr bwMode="auto">
            <a:xfrm>
              <a:off x="1083" y="3688"/>
              <a:ext cx="203" cy="202"/>
            </a:xfrm>
            <a:prstGeom prst="rect">
              <a:avLst/>
            </a:prstGeom>
            <a:noFill/>
            <a:ln w="9525">
              <a:noFill/>
              <a:miter lim="800000"/>
              <a:headEnd/>
              <a:tailEnd/>
            </a:ln>
          </p:spPr>
          <p:txBody>
            <a:bodyPr wrap="none">
              <a:spAutoFit/>
            </a:bodyPr>
            <a:lstStyle/>
            <a:p>
              <a:pPr fontAlgn="auto">
                <a:spcBef>
                  <a:spcPts val="0"/>
                </a:spcBef>
                <a:spcAft>
                  <a:spcPts val="0"/>
                </a:spcAft>
              </a:pPr>
              <a:r>
                <a:rPr lang="es-ES" sz="1500" smtClean="0">
                  <a:solidFill>
                    <a:srgbClr val="000000"/>
                  </a:solidFill>
                  <a:latin typeface="Arial"/>
                </a:rPr>
                <a:t>s</a:t>
              </a:r>
              <a:r>
                <a:rPr lang="en-US" sz="1500" baseline="-25000" smtClean="0">
                  <a:solidFill>
                    <a:srgbClr val="000000"/>
                  </a:solidFill>
                  <a:latin typeface="Arial"/>
                  <a:cs typeface="Times New Roman" pitchFamily="18" charset="0"/>
                </a:rPr>
                <a:t>1</a:t>
              </a:r>
              <a:endParaRPr lang="es-ES" sz="1500" baseline="-25000" smtClean="0">
                <a:solidFill>
                  <a:srgbClr val="000000"/>
                </a:solidFill>
                <a:latin typeface="Arial"/>
                <a:cs typeface="Times New Roman" pitchFamily="18" charset="0"/>
              </a:endParaRPr>
            </a:p>
          </p:txBody>
        </p:sp>
      </p:grpSp>
      <p:grpSp>
        <p:nvGrpSpPr>
          <p:cNvPr id="7" name="Group 46"/>
          <p:cNvGrpSpPr>
            <a:grpSpLocks/>
          </p:cNvGrpSpPr>
          <p:nvPr/>
        </p:nvGrpSpPr>
        <p:grpSpPr bwMode="auto">
          <a:xfrm>
            <a:off x="2822575" y="5082927"/>
            <a:ext cx="5000625" cy="474663"/>
            <a:chOff x="1686" y="3700"/>
            <a:chExt cx="3150" cy="299"/>
          </a:xfrm>
        </p:grpSpPr>
        <p:sp>
          <p:nvSpPr>
            <p:cNvPr id="562214" name="Line 47"/>
            <p:cNvSpPr>
              <a:spLocks noChangeShapeType="1"/>
            </p:cNvSpPr>
            <p:nvPr/>
          </p:nvSpPr>
          <p:spPr bwMode="auto">
            <a:xfrm>
              <a:off x="4836" y="3810"/>
              <a:ext cx="0" cy="189"/>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15" name="Line 48"/>
            <p:cNvSpPr>
              <a:spLocks noChangeShapeType="1"/>
            </p:cNvSpPr>
            <p:nvPr/>
          </p:nvSpPr>
          <p:spPr bwMode="auto">
            <a:xfrm flipH="1">
              <a:off x="1686" y="3903"/>
              <a:ext cx="3138" cy="0"/>
            </a:xfrm>
            <a:prstGeom prst="line">
              <a:avLst/>
            </a:prstGeom>
            <a:noFill/>
            <a:ln w="9525">
              <a:solidFill>
                <a:schemeClr val="tx1"/>
              </a:solidFill>
              <a:round/>
              <a:headEnd type="triangle" w="med" len="me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16" name="Rectangle 49"/>
            <p:cNvSpPr>
              <a:spLocks noChangeArrowheads="1"/>
            </p:cNvSpPr>
            <p:nvPr/>
          </p:nvSpPr>
          <p:spPr bwMode="auto">
            <a:xfrm>
              <a:off x="3466" y="3700"/>
              <a:ext cx="225" cy="202"/>
            </a:xfrm>
            <a:prstGeom prst="rect">
              <a:avLst/>
            </a:prstGeom>
            <a:noFill/>
            <a:ln w="9525">
              <a:noFill/>
              <a:miter lim="800000"/>
              <a:headEnd/>
              <a:tailEnd/>
            </a:ln>
          </p:spPr>
          <p:txBody>
            <a:bodyPr wrap="none">
              <a:spAutoFit/>
            </a:bodyPr>
            <a:lstStyle/>
            <a:p>
              <a:pPr fontAlgn="auto">
                <a:spcBef>
                  <a:spcPts val="0"/>
                </a:spcBef>
                <a:spcAft>
                  <a:spcPts val="0"/>
                </a:spcAft>
              </a:pPr>
              <a:r>
                <a:rPr lang="es-ES" sz="1500" dirty="0" smtClean="0">
                  <a:solidFill>
                    <a:srgbClr val="000000"/>
                  </a:solidFill>
                  <a:latin typeface="Arial"/>
                </a:rPr>
                <a:t>s</a:t>
              </a:r>
              <a:r>
                <a:rPr lang="en-US" sz="1500" dirty="0" smtClean="0">
                  <a:solidFill>
                    <a:srgbClr val="000000"/>
                  </a:solidFill>
                  <a:latin typeface="Arial"/>
                  <a:cs typeface="Times New Roman" pitchFamily="18" charset="0"/>
                </a:rPr>
                <a:t>'</a:t>
              </a:r>
              <a:r>
                <a:rPr lang="en-US" sz="1500" baseline="-25000" dirty="0" smtClean="0">
                  <a:solidFill>
                    <a:srgbClr val="000000"/>
                  </a:solidFill>
                  <a:latin typeface="Arial"/>
                  <a:cs typeface="Times New Roman" pitchFamily="18" charset="0"/>
                </a:rPr>
                <a:t>1</a:t>
              </a:r>
              <a:endParaRPr lang="es-ES" sz="1500" baseline="-25000" dirty="0" smtClean="0">
                <a:solidFill>
                  <a:srgbClr val="000000"/>
                </a:solidFill>
                <a:latin typeface="Arial"/>
                <a:cs typeface="Times New Roman" pitchFamily="18" charset="0"/>
              </a:endParaRPr>
            </a:p>
          </p:txBody>
        </p:sp>
      </p:grpSp>
      <p:sp>
        <p:nvSpPr>
          <p:cNvPr id="533543" name="Freeform 55"/>
          <p:cNvSpPr>
            <a:spLocks/>
          </p:cNvSpPr>
          <p:nvPr/>
        </p:nvSpPr>
        <p:spPr bwMode="auto">
          <a:xfrm>
            <a:off x="1290638" y="2269011"/>
            <a:ext cx="3930650" cy="1768475"/>
          </a:xfrm>
          <a:custGeom>
            <a:avLst/>
            <a:gdLst>
              <a:gd name="T0" fmla="*/ 0 w 2493"/>
              <a:gd name="T1" fmla="*/ 0 h 1126"/>
              <a:gd name="T2" fmla="*/ 2147483647 w 2493"/>
              <a:gd name="T3" fmla="*/ 2147483647 h 1126"/>
              <a:gd name="T4" fmla="*/ 2147483647 w 2493"/>
              <a:gd name="T5" fmla="*/ 2147483647 h 1126"/>
              <a:gd name="T6" fmla="*/ 0 w 2493"/>
              <a:gd name="T7" fmla="*/ 2147483647 h 1126"/>
              <a:gd name="T8" fmla="*/ 0 w 2493"/>
              <a:gd name="T9" fmla="*/ 0 h 1126"/>
              <a:gd name="T10" fmla="*/ 0 60000 65536"/>
              <a:gd name="T11" fmla="*/ 0 60000 65536"/>
              <a:gd name="T12" fmla="*/ 0 60000 65536"/>
              <a:gd name="T13" fmla="*/ 0 60000 65536"/>
              <a:gd name="T14" fmla="*/ 0 60000 65536"/>
              <a:gd name="T15" fmla="*/ 0 w 2493"/>
              <a:gd name="T16" fmla="*/ 0 h 1126"/>
              <a:gd name="T17" fmla="*/ 2493 w 2493"/>
              <a:gd name="T18" fmla="*/ 1126 h 1126"/>
            </a:gdLst>
            <a:ahLst/>
            <a:cxnLst>
              <a:cxn ang="T10">
                <a:pos x="T0" y="T1"/>
              </a:cxn>
              <a:cxn ang="T11">
                <a:pos x="T2" y="T3"/>
              </a:cxn>
              <a:cxn ang="T12">
                <a:pos x="T4" y="T5"/>
              </a:cxn>
              <a:cxn ang="T13">
                <a:pos x="T6" y="T7"/>
              </a:cxn>
              <a:cxn ang="T14">
                <a:pos x="T8" y="T9"/>
              </a:cxn>
            </a:cxnLst>
            <a:rect l="T15" t="T16" r="T17" b="T18"/>
            <a:pathLst>
              <a:path w="2493" h="1126">
                <a:moveTo>
                  <a:pt x="0" y="0"/>
                </a:moveTo>
                <a:lnTo>
                  <a:pt x="2493" y="1114"/>
                </a:lnTo>
                <a:lnTo>
                  <a:pt x="2493" y="1126"/>
                </a:lnTo>
                <a:lnTo>
                  <a:pt x="0" y="12"/>
                </a:lnTo>
                <a:lnTo>
                  <a:pt x="0" y="0"/>
                </a:lnTo>
                <a:close/>
              </a:path>
            </a:pathLst>
          </a:custGeom>
          <a:solidFill>
            <a:srgbClr val="009900"/>
          </a:solidFill>
          <a:ln w="9525">
            <a:solidFill>
              <a:srgbClr val="0099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nvGrpSpPr>
          <p:cNvPr id="8" name="96 Grupo"/>
          <p:cNvGrpSpPr/>
          <p:nvPr/>
        </p:nvGrpSpPr>
        <p:grpSpPr>
          <a:xfrm>
            <a:off x="1816100" y="2305524"/>
            <a:ext cx="2574925" cy="1530350"/>
            <a:chOff x="1816100" y="2269898"/>
            <a:chExt cx="2574925" cy="1530350"/>
          </a:xfrm>
        </p:grpSpPr>
        <p:sp>
          <p:nvSpPr>
            <p:cNvPr id="533544" name="Rectangle 56"/>
            <p:cNvSpPr>
              <a:spLocks noChangeArrowheads="1"/>
            </p:cNvSpPr>
            <p:nvPr/>
          </p:nvSpPr>
          <p:spPr bwMode="auto">
            <a:xfrm rot="1282237">
              <a:off x="1816100" y="2269898"/>
              <a:ext cx="374650" cy="549275"/>
            </a:xfrm>
            <a:prstGeom prst="rect">
              <a:avLst/>
            </a:prstGeom>
            <a:noFill/>
            <a:ln w="9525">
              <a:noFill/>
              <a:miter lim="800000"/>
              <a:headEnd/>
              <a:tailEnd/>
            </a:ln>
          </p:spPr>
          <p:txBody>
            <a:bodyPr wrap="none">
              <a:spAutoFit/>
            </a:bodyPr>
            <a:lstStyle/>
            <a:p>
              <a:pPr fontAlgn="auto">
                <a:spcBef>
                  <a:spcPts val="0"/>
                </a:spcBef>
                <a:spcAft>
                  <a:spcPts val="0"/>
                </a:spcAft>
              </a:pPr>
              <a:r>
                <a:rPr lang="es-ES" sz="3000" dirty="0" smtClean="0">
                  <a:solidFill>
                    <a:srgbClr val="009900"/>
                  </a:solidFill>
                  <a:latin typeface="WP MathA" pitchFamily="2" charset="2"/>
                </a:rPr>
                <a:t>&lt;</a:t>
              </a:r>
            </a:p>
          </p:txBody>
        </p:sp>
        <p:sp>
          <p:nvSpPr>
            <p:cNvPr id="533545" name="Rectangle 57"/>
            <p:cNvSpPr>
              <a:spLocks noChangeArrowheads="1"/>
            </p:cNvSpPr>
            <p:nvPr/>
          </p:nvSpPr>
          <p:spPr bwMode="auto">
            <a:xfrm rot="1282237">
              <a:off x="4016375" y="3250973"/>
              <a:ext cx="374650" cy="549275"/>
            </a:xfrm>
            <a:prstGeom prst="rect">
              <a:avLst/>
            </a:prstGeom>
            <a:noFill/>
            <a:ln w="9525">
              <a:noFill/>
              <a:miter lim="800000"/>
              <a:headEnd/>
              <a:tailEnd/>
            </a:ln>
          </p:spPr>
          <p:txBody>
            <a:bodyPr wrap="none">
              <a:spAutoFit/>
            </a:bodyPr>
            <a:lstStyle/>
            <a:p>
              <a:pPr fontAlgn="auto">
                <a:spcBef>
                  <a:spcPts val="0"/>
                </a:spcBef>
                <a:spcAft>
                  <a:spcPts val="0"/>
                </a:spcAft>
              </a:pPr>
              <a:r>
                <a:rPr lang="es-ES" sz="3000" smtClean="0">
                  <a:solidFill>
                    <a:srgbClr val="009900"/>
                  </a:solidFill>
                  <a:latin typeface="WP MathA" pitchFamily="2" charset="2"/>
                </a:rPr>
                <a:t>&lt;</a:t>
              </a:r>
            </a:p>
          </p:txBody>
        </p:sp>
      </p:grpSp>
      <p:sp>
        <p:nvSpPr>
          <p:cNvPr id="104" name="Rectangle 57"/>
          <p:cNvSpPr>
            <a:spLocks noChangeArrowheads="1"/>
          </p:cNvSpPr>
          <p:nvPr/>
        </p:nvSpPr>
        <p:spPr bwMode="auto">
          <a:xfrm rot="-2478283">
            <a:off x="5395913" y="3442174"/>
            <a:ext cx="311150" cy="554037"/>
          </a:xfrm>
          <a:prstGeom prst="rect">
            <a:avLst/>
          </a:prstGeom>
          <a:noFill/>
          <a:ln w="9525">
            <a:noFill/>
            <a:miter lim="800000"/>
            <a:headEnd/>
            <a:tailEnd/>
          </a:ln>
        </p:spPr>
        <p:txBody>
          <a:bodyPr>
            <a:spAutoFit/>
          </a:bodyPr>
          <a:lstStyle/>
          <a:p>
            <a:pPr fontAlgn="auto">
              <a:spcBef>
                <a:spcPts val="0"/>
              </a:spcBef>
              <a:spcAft>
                <a:spcPts val="0"/>
              </a:spcAft>
            </a:pPr>
            <a:r>
              <a:rPr lang="es-ES" sz="3000" smtClean="0">
                <a:solidFill>
                  <a:srgbClr val="009900"/>
                </a:solidFill>
                <a:latin typeface="WP MathA" pitchFamily="2" charset="2"/>
              </a:rPr>
              <a:t>&lt;</a:t>
            </a:r>
          </a:p>
        </p:txBody>
      </p:sp>
      <p:sp>
        <p:nvSpPr>
          <p:cNvPr id="562197" name="Text Box 78"/>
          <p:cNvSpPr txBox="1">
            <a:spLocks noChangeArrowheads="1"/>
          </p:cNvSpPr>
          <p:nvPr/>
        </p:nvSpPr>
        <p:spPr bwMode="auto">
          <a:xfrm>
            <a:off x="0" y="0"/>
            <a:ext cx="9144000" cy="523220"/>
          </a:xfrm>
          <a:prstGeom prst="rect">
            <a:avLst/>
          </a:prstGeom>
          <a:solidFill>
            <a:srgbClr val="0D21B3"/>
          </a:solidFill>
          <a:ln w="9525">
            <a:noFill/>
            <a:miter lim="800000"/>
            <a:headEnd/>
            <a:tailEnd/>
          </a:ln>
        </p:spPr>
        <p:txBody>
          <a:bodyPr wrap="square">
            <a:spAutoFit/>
          </a:bodyPr>
          <a:lstStyle/>
          <a:p>
            <a:pPr algn="ctr" fontAlgn="auto">
              <a:spcBef>
                <a:spcPct val="50000"/>
              </a:spcBef>
              <a:spcAft>
                <a:spcPts val="0"/>
              </a:spcAft>
            </a:pPr>
            <a:r>
              <a:rPr lang="es-ES" sz="2800" b="1" dirty="0" smtClean="0">
                <a:solidFill>
                  <a:srgbClr val="FFFFFF"/>
                </a:solidFill>
                <a:latin typeface="Calibri" pitchFamily="34" charset="0"/>
                <a:cs typeface="Calibri" pitchFamily="34" charset="0"/>
              </a:rPr>
              <a:t>Imagen actuando como objeto virtual</a:t>
            </a:r>
            <a:r>
              <a:rPr lang="es-ES" sz="1800" b="1" dirty="0" smtClean="0">
                <a:solidFill>
                  <a:srgbClr val="FFFFFF"/>
                </a:solidFill>
                <a:latin typeface="Calibri" pitchFamily="34" charset="0"/>
                <a:cs typeface="Calibri" pitchFamily="34" charset="0"/>
              </a:rPr>
              <a:t>.</a:t>
            </a:r>
          </a:p>
        </p:txBody>
      </p:sp>
      <p:cxnSp>
        <p:nvCxnSpPr>
          <p:cNvPr id="82" name="81 Conector recto"/>
          <p:cNvCxnSpPr/>
          <p:nvPr/>
        </p:nvCxnSpPr>
        <p:spPr>
          <a:xfrm>
            <a:off x="842963" y="2959574"/>
            <a:ext cx="7400925"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H="1">
            <a:off x="6021388" y="2948461"/>
            <a:ext cx="12700" cy="8763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5" name="94 Conector recto"/>
          <p:cNvCxnSpPr>
            <a:stCxn id="562234" idx="0"/>
          </p:cNvCxnSpPr>
          <p:nvPr/>
        </p:nvCxnSpPr>
        <p:spPr>
          <a:xfrm flipV="1">
            <a:off x="5245100" y="3385024"/>
            <a:ext cx="941388" cy="287337"/>
          </a:xfrm>
          <a:prstGeom prst="line">
            <a:avLst/>
          </a:prstGeom>
          <a:ln w="28575">
            <a:solidFill>
              <a:srgbClr val="FF0000"/>
            </a:solidFill>
            <a:prstDash val="solid"/>
          </a:ln>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a:off x="3082925" y="2440461"/>
            <a:ext cx="3079750" cy="177800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a:off x="3006725" y="3038949"/>
            <a:ext cx="3479800" cy="1533525"/>
          </a:xfrm>
          <a:prstGeom prst="line">
            <a:avLst/>
          </a:prstGeom>
          <a:ln>
            <a:solidFill>
              <a:srgbClr val="00B050"/>
            </a:solidFill>
            <a:prstDash val="dash"/>
          </a:ln>
        </p:spPr>
        <p:style>
          <a:lnRef idx="1">
            <a:schemeClr val="accent1"/>
          </a:lnRef>
          <a:fillRef idx="0">
            <a:schemeClr val="accent1"/>
          </a:fillRef>
          <a:effectRef idx="0">
            <a:schemeClr val="accent1"/>
          </a:effectRef>
          <a:fontRef idx="minor">
            <a:schemeClr val="tx1"/>
          </a:fontRef>
        </p:style>
      </p:cxnSp>
      <p:sp>
        <p:nvSpPr>
          <p:cNvPr id="60" name="59 CuadroTexto"/>
          <p:cNvSpPr txBox="1"/>
          <p:nvPr/>
        </p:nvSpPr>
        <p:spPr>
          <a:xfrm>
            <a:off x="3087585" y="1959427"/>
            <a:ext cx="570015" cy="338554"/>
          </a:xfrm>
          <a:prstGeom prst="rect">
            <a:avLst/>
          </a:prstGeom>
          <a:noFill/>
        </p:spPr>
        <p:txBody>
          <a:bodyPr wrap="square" rtlCol="0">
            <a:spAutoFit/>
          </a:bodyPr>
          <a:lstStyle/>
          <a:p>
            <a:pPr fontAlgn="auto">
              <a:spcBef>
                <a:spcPts val="0"/>
              </a:spcBef>
              <a:spcAft>
                <a:spcPts val="0"/>
              </a:spcAft>
            </a:pPr>
            <a:r>
              <a:rPr lang="es-ES_tradnl" sz="1600" dirty="0" smtClean="0">
                <a:solidFill>
                  <a:srgbClr val="00B050"/>
                </a:solidFill>
                <a:latin typeface="Calibri" pitchFamily="34" charset="0"/>
                <a:cs typeface="Calibri" pitchFamily="34" charset="0"/>
              </a:rPr>
              <a:t>R.A.</a:t>
            </a:r>
          </a:p>
        </p:txBody>
      </p:sp>
      <p:sp>
        <p:nvSpPr>
          <p:cNvPr id="61" name="60 CuadroTexto"/>
          <p:cNvSpPr txBox="1"/>
          <p:nvPr/>
        </p:nvSpPr>
        <p:spPr>
          <a:xfrm>
            <a:off x="3099460" y="1638793"/>
            <a:ext cx="570015" cy="338554"/>
          </a:xfrm>
          <a:prstGeom prst="rect">
            <a:avLst/>
          </a:prstGeom>
          <a:noFill/>
        </p:spPr>
        <p:txBody>
          <a:bodyPr wrap="square" rtlCol="0">
            <a:spAutoFit/>
          </a:bodyPr>
          <a:lstStyle/>
          <a:p>
            <a:pPr fontAlgn="auto">
              <a:spcBef>
                <a:spcPts val="0"/>
              </a:spcBef>
              <a:spcAft>
                <a:spcPts val="0"/>
              </a:spcAft>
            </a:pPr>
            <a:r>
              <a:rPr lang="es-ES_tradnl" sz="1600" dirty="0" smtClean="0">
                <a:solidFill>
                  <a:srgbClr val="FF0000"/>
                </a:solidFill>
                <a:latin typeface="Calibri" pitchFamily="34" charset="0"/>
                <a:cs typeface="Calibri" pitchFamily="34" charset="0"/>
              </a:rPr>
              <a:t>R.A.</a:t>
            </a:r>
          </a:p>
        </p:txBody>
      </p:sp>
      <p:grpSp>
        <p:nvGrpSpPr>
          <p:cNvPr id="9" name="Group 58"/>
          <p:cNvGrpSpPr>
            <a:grpSpLocks/>
          </p:cNvGrpSpPr>
          <p:nvPr/>
        </p:nvGrpSpPr>
        <p:grpSpPr bwMode="auto">
          <a:xfrm>
            <a:off x="5564188" y="2962749"/>
            <a:ext cx="541337" cy="801687"/>
            <a:chOff x="3413" y="2155"/>
            <a:chExt cx="341" cy="505"/>
          </a:xfrm>
        </p:grpSpPr>
        <p:sp>
          <p:nvSpPr>
            <p:cNvPr id="562204" name="Rectangle 60"/>
            <p:cNvSpPr>
              <a:spLocks noChangeArrowheads="1"/>
            </p:cNvSpPr>
            <p:nvPr/>
          </p:nvSpPr>
          <p:spPr bwMode="auto">
            <a:xfrm>
              <a:off x="3559" y="2516"/>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P</a:t>
              </a:r>
              <a:r>
                <a:rPr lang="en-US" sz="1500" smtClean="0">
                  <a:solidFill>
                    <a:srgbClr val="000000"/>
                  </a:solidFill>
                  <a:latin typeface="Arial"/>
                  <a:cs typeface="Times New Roman" pitchFamily="18" charset="0"/>
                </a:rPr>
                <a:t>'</a:t>
              </a:r>
              <a:r>
                <a:rPr lang="en-US" sz="1500" baseline="-25000" smtClean="0">
                  <a:solidFill>
                    <a:srgbClr val="000000"/>
                  </a:solidFill>
                  <a:latin typeface="Arial"/>
                  <a:cs typeface="Times New Roman" pitchFamily="18" charset="0"/>
                </a:rPr>
                <a:t>2</a:t>
              </a:r>
              <a:endParaRPr lang="en-US" sz="1800" smtClean="0">
                <a:solidFill>
                  <a:srgbClr val="000000"/>
                </a:solidFill>
                <a:latin typeface="Arial"/>
                <a:cs typeface="Times New Roman" pitchFamily="18" charset="0"/>
              </a:endParaRPr>
            </a:p>
          </p:txBody>
        </p:sp>
        <p:sp>
          <p:nvSpPr>
            <p:cNvPr id="562205" name="Rectangle 61"/>
            <p:cNvSpPr>
              <a:spLocks noChangeArrowheads="1"/>
            </p:cNvSpPr>
            <p:nvPr/>
          </p:nvSpPr>
          <p:spPr bwMode="auto">
            <a:xfrm>
              <a:off x="3413" y="2210"/>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y</a:t>
              </a:r>
              <a:r>
                <a:rPr lang="en-US" sz="1500" smtClean="0">
                  <a:solidFill>
                    <a:srgbClr val="000000"/>
                  </a:solidFill>
                  <a:latin typeface="Arial"/>
                  <a:cs typeface="Times New Roman" pitchFamily="18" charset="0"/>
                </a:rPr>
                <a:t>'</a:t>
              </a:r>
              <a:r>
                <a:rPr lang="en-US" sz="1500" baseline="-25000" smtClean="0">
                  <a:solidFill>
                    <a:srgbClr val="000000"/>
                  </a:solidFill>
                  <a:latin typeface="Arial"/>
                  <a:cs typeface="Times New Roman" pitchFamily="18" charset="0"/>
                </a:rPr>
                <a:t>2</a:t>
              </a:r>
              <a:endParaRPr lang="en-US" sz="1800" smtClean="0">
                <a:solidFill>
                  <a:srgbClr val="000000"/>
                </a:solidFill>
                <a:latin typeface="Arial"/>
                <a:cs typeface="Times New Roman" pitchFamily="18" charset="0"/>
              </a:endParaRPr>
            </a:p>
          </p:txBody>
        </p:sp>
        <p:sp>
          <p:nvSpPr>
            <p:cNvPr id="562206" name="Freeform 59"/>
            <p:cNvSpPr>
              <a:spLocks/>
            </p:cNvSpPr>
            <p:nvPr/>
          </p:nvSpPr>
          <p:spPr bwMode="auto">
            <a:xfrm>
              <a:off x="3561" y="2155"/>
              <a:ext cx="54" cy="335"/>
            </a:xfrm>
            <a:custGeom>
              <a:avLst/>
              <a:gdLst>
                <a:gd name="T0" fmla="*/ 30 w 54"/>
                <a:gd name="T1" fmla="*/ 335 h 335"/>
                <a:gd name="T2" fmla="*/ 54 w 54"/>
                <a:gd name="T3" fmla="*/ 252 h 335"/>
                <a:gd name="T4" fmla="*/ 36 w 54"/>
                <a:gd name="T5" fmla="*/ 252 h 335"/>
                <a:gd name="T6" fmla="*/ 36 w 54"/>
                <a:gd name="T7" fmla="*/ 0 h 335"/>
                <a:gd name="T8" fmla="*/ 18 w 54"/>
                <a:gd name="T9" fmla="*/ 0 h 335"/>
                <a:gd name="T10" fmla="*/ 18 w 54"/>
                <a:gd name="T11" fmla="*/ 252 h 335"/>
                <a:gd name="T12" fmla="*/ 0 w 54"/>
                <a:gd name="T13" fmla="*/ 252 h 335"/>
                <a:gd name="T14" fmla="*/ 30 w 54"/>
                <a:gd name="T15" fmla="*/ 335 h 335"/>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335"/>
                <a:gd name="T26" fmla="*/ 54 w 54"/>
                <a:gd name="T27" fmla="*/ 335 h 3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335">
                  <a:moveTo>
                    <a:pt x="30" y="335"/>
                  </a:moveTo>
                  <a:lnTo>
                    <a:pt x="54" y="252"/>
                  </a:lnTo>
                  <a:lnTo>
                    <a:pt x="36" y="252"/>
                  </a:lnTo>
                  <a:lnTo>
                    <a:pt x="36" y="0"/>
                  </a:lnTo>
                  <a:lnTo>
                    <a:pt x="18" y="0"/>
                  </a:lnTo>
                  <a:lnTo>
                    <a:pt x="18" y="252"/>
                  </a:lnTo>
                  <a:lnTo>
                    <a:pt x="0" y="252"/>
                  </a:lnTo>
                  <a:lnTo>
                    <a:pt x="30" y="335"/>
                  </a:lnTo>
                  <a:close/>
                </a:path>
              </a:pathLst>
            </a:custGeom>
            <a:solidFill>
              <a:srgbClr val="000000"/>
            </a:solidFill>
            <a:ln w="19050">
              <a:solidFill>
                <a:srgbClr val="00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grpSp>
        <p:nvGrpSpPr>
          <p:cNvPr id="10" name="95 Grupo"/>
          <p:cNvGrpSpPr/>
          <p:nvPr/>
        </p:nvGrpSpPr>
        <p:grpSpPr>
          <a:xfrm>
            <a:off x="4356100" y="765648"/>
            <a:ext cx="1901825" cy="4142917"/>
            <a:chOff x="4356100" y="730022"/>
            <a:chExt cx="1901825" cy="4142917"/>
          </a:xfrm>
        </p:grpSpPr>
        <p:grpSp>
          <p:nvGrpSpPr>
            <p:cNvPr id="11" name="Group 69"/>
            <p:cNvGrpSpPr>
              <a:grpSpLocks/>
            </p:cNvGrpSpPr>
            <p:nvPr/>
          </p:nvGrpSpPr>
          <p:grpSpPr bwMode="auto">
            <a:xfrm>
              <a:off x="4356100" y="730022"/>
              <a:ext cx="1901825" cy="2225675"/>
              <a:chOff x="2652" y="771"/>
              <a:chExt cx="1198" cy="1402"/>
            </a:xfrm>
          </p:grpSpPr>
          <p:sp>
            <p:nvSpPr>
              <p:cNvPr id="562207" name="Freeform 70"/>
              <p:cNvSpPr>
                <a:spLocks/>
              </p:cNvSpPr>
              <p:nvPr/>
            </p:nvSpPr>
            <p:spPr bwMode="auto">
              <a:xfrm>
                <a:off x="2674" y="2137"/>
                <a:ext cx="42" cy="36"/>
              </a:xfrm>
              <a:custGeom>
                <a:avLst/>
                <a:gdLst>
                  <a:gd name="T0" fmla="*/ 0 w 42"/>
                  <a:gd name="T1" fmla="*/ 18 h 36"/>
                  <a:gd name="T2" fmla="*/ 6 w 42"/>
                  <a:gd name="T3" fmla="*/ 6 h 36"/>
                  <a:gd name="T4" fmla="*/ 24 w 42"/>
                  <a:gd name="T5" fmla="*/ 0 h 36"/>
                  <a:gd name="T6" fmla="*/ 36 w 42"/>
                  <a:gd name="T7" fmla="*/ 6 h 36"/>
                  <a:gd name="T8" fmla="*/ 42 w 42"/>
                  <a:gd name="T9" fmla="*/ 18 h 36"/>
                  <a:gd name="T10" fmla="*/ 36 w 42"/>
                  <a:gd name="T11" fmla="*/ 30 h 36"/>
                  <a:gd name="T12" fmla="*/ 24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24" y="0"/>
                    </a:lnTo>
                    <a:lnTo>
                      <a:pt x="36" y="6"/>
                    </a:lnTo>
                    <a:lnTo>
                      <a:pt x="42" y="18"/>
                    </a:lnTo>
                    <a:lnTo>
                      <a:pt x="36" y="30"/>
                    </a:lnTo>
                    <a:lnTo>
                      <a:pt x="24" y="36"/>
                    </a:lnTo>
                    <a:lnTo>
                      <a:pt x="6" y="30"/>
                    </a:lnTo>
                    <a:lnTo>
                      <a:pt x="0" y="18"/>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sp>
            <p:nvSpPr>
              <p:cNvPr id="562209" name="Rectangle 73"/>
              <p:cNvSpPr>
                <a:spLocks noChangeArrowheads="1"/>
              </p:cNvSpPr>
              <p:nvPr/>
            </p:nvSpPr>
            <p:spPr bwMode="auto">
              <a:xfrm>
                <a:off x="3115" y="771"/>
                <a:ext cx="207" cy="182"/>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900" dirty="0" smtClean="0">
                    <a:solidFill>
                      <a:srgbClr val="000000"/>
                    </a:solidFill>
                    <a:latin typeface="Arial"/>
                  </a:rPr>
                  <a:t>L</a:t>
                </a:r>
                <a:r>
                  <a:rPr lang="es-ES" sz="1900" baseline="-25000" dirty="0" smtClean="0">
                    <a:solidFill>
                      <a:srgbClr val="000000"/>
                    </a:solidFill>
                    <a:latin typeface="Arial"/>
                  </a:rPr>
                  <a:t>2</a:t>
                </a:r>
                <a:endParaRPr lang="es-ES" sz="1800" dirty="0" smtClean="0">
                  <a:solidFill>
                    <a:srgbClr val="000000"/>
                  </a:solidFill>
                  <a:latin typeface="Arial"/>
                </a:endParaRPr>
              </a:p>
            </p:txBody>
          </p:sp>
          <p:sp>
            <p:nvSpPr>
              <p:cNvPr id="562210" name="Rectangle 74"/>
              <p:cNvSpPr>
                <a:spLocks noChangeArrowheads="1"/>
              </p:cNvSpPr>
              <p:nvPr/>
            </p:nvSpPr>
            <p:spPr bwMode="auto">
              <a:xfrm>
                <a:off x="3655" y="1936"/>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F</a:t>
                </a:r>
                <a:r>
                  <a:rPr lang="en-US" sz="1500" smtClean="0">
                    <a:solidFill>
                      <a:srgbClr val="000000"/>
                    </a:solidFill>
                    <a:latin typeface="Arial"/>
                    <a:cs typeface="Times New Roman" pitchFamily="18" charset="0"/>
                  </a:rPr>
                  <a:t>'</a:t>
                </a:r>
                <a:r>
                  <a:rPr lang="en-US" sz="1500" baseline="-25000" smtClean="0">
                    <a:solidFill>
                      <a:srgbClr val="000000"/>
                    </a:solidFill>
                    <a:latin typeface="Arial"/>
                    <a:cs typeface="Times New Roman" pitchFamily="18" charset="0"/>
                  </a:rPr>
                  <a:t>2</a:t>
                </a:r>
                <a:endParaRPr lang="en-US" sz="1800" smtClean="0">
                  <a:solidFill>
                    <a:srgbClr val="000000"/>
                  </a:solidFill>
                  <a:latin typeface="Arial"/>
                  <a:cs typeface="Times New Roman" pitchFamily="18" charset="0"/>
                </a:endParaRPr>
              </a:p>
            </p:txBody>
          </p:sp>
          <p:sp>
            <p:nvSpPr>
              <p:cNvPr id="562211" name="Rectangle 75"/>
              <p:cNvSpPr>
                <a:spLocks noChangeArrowheads="1"/>
              </p:cNvSpPr>
              <p:nvPr/>
            </p:nvSpPr>
            <p:spPr bwMode="auto">
              <a:xfrm>
                <a:off x="2652" y="1930"/>
                <a:ext cx="195" cy="144"/>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1500" smtClean="0">
                    <a:solidFill>
                      <a:srgbClr val="000000"/>
                    </a:solidFill>
                    <a:latin typeface="Arial"/>
                  </a:rPr>
                  <a:t>F</a:t>
                </a:r>
                <a:r>
                  <a:rPr lang="en-US" sz="1500" baseline="-25000" smtClean="0">
                    <a:solidFill>
                      <a:srgbClr val="000000"/>
                    </a:solidFill>
                    <a:latin typeface="Arial"/>
                    <a:cs typeface="Times New Roman" pitchFamily="18" charset="0"/>
                  </a:rPr>
                  <a:t>2</a:t>
                </a:r>
                <a:endParaRPr lang="en-US" sz="1800" smtClean="0">
                  <a:solidFill>
                    <a:srgbClr val="000000"/>
                  </a:solidFill>
                  <a:latin typeface="Arial"/>
                  <a:cs typeface="Times New Roman" pitchFamily="18" charset="0"/>
                </a:endParaRPr>
              </a:p>
            </p:txBody>
          </p:sp>
          <p:sp>
            <p:nvSpPr>
              <p:cNvPr id="562212" name="Freeform 76"/>
              <p:cNvSpPr>
                <a:spLocks/>
              </p:cNvSpPr>
              <p:nvPr/>
            </p:nvSpPr>
            <p:spPr bwMode="auto">
              <a:xfrm>
                <a:off x="3685" y="2137"/>
                <a:ext cx="42" cy="36"/>
              </a:xfrm>
              <a:custGeom>
                <a:avLst/>
                <a:gdLst>
                  <a:gd name="T0" fmla="*/ 0 w 42"/>
                  <a:gd name="T1" fmla="*/ 18 h 36"/>
                  <a:gd name="T2" fmla="*/ 6 w 42"/>
                  <a:gd name="T3" fmla="*/ 6 h 36"/>
                  <a:gd name="T4" fmla="*/ 24 w 42"/>
                  <a:gd name="T5" fmla="*/ 0 h 36"/>
                  <a:gd name="T6" fmla="*/ 36 w 42"/>
                  <a:gd name="T7" fmla="*/ 6 h 36"/>
                  <a:gd name="T8" fmla="*/ 42 w 42"/>
                  <a:gd name="T9" fmla="*/ 18 h 36"/>
                  <a:gd name="T10" fmla="*/ 36 w 42"/>
                  <a:gd name="T11" fmla="*/ 30 h 36"/>
                  <a:gd name="T12" fmla="*/ 24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24" y="0"/>
                    </a:lnTo>
                    <a:lnTo>
                      <a:pt x="36" y="6"/>
                    </a:lnTo>
                    <a:lnTo>
                      <a:pt x="42" y="18"/>
                    </a:lnTo>
                    <a:lnTo>
                      <a:pt x="36" y="30"/>
                    </a:lnTo>
                    <a:lnTo>
                      <a:pt x="24" y="36"/>
                    </a:lnTo>
                    <a:lnTo>
                      <a:pt x="6" y="30"/>
                    </a:lnTo>
                    <a:lnTo>
                      <a:pt x="0" y="18"/>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grpSp>
          <p:nvGrpSpPr>
            <p:cNvPr id="12" name="98 Grupo"/>
            <p:cNvGrpSpPr/>
            <p:nvPr/>
          </p:nvGrpSpPr>
          <p:grpSpPr>
            <a:xfrm>
              <a:off x="5119999" y="1056515"/>
              <a:ext cx="219565" cy="3816424"/>
              <a:chOff x="5868144" y="1412776"/>
              <a:chExt cx="219565" cy="3816424"/>
            </a:xfrm>
          </p:grpSpPr>
          <p:cxnSp>
            <p:nvCxnSpPr>
              <p:cNvPr id="64" name="63 Conector recto"/>
              <p:cNvCxnSpPr/>
              <p:nvPr/>
            </p:nvCxnSpPr>
            <p:spPr>
              <a:xfrm>
                <a:off x="5985040" y="1567543"/>
                <a:ext cx="0" cy="3562597"/>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64 Forma libre"/>
              <p:cNvSpPr/>
              <p:nvPr/>
            </p:nvSpPr>
            <p:spPr>
              <a:xfrm>
                <a:off x="5868144" y="1412776"/>
                <a:ext cx="219565" cy="216024"/>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66" name="65 Forma libre"/>
              <p:cNvSpPr/>
              <p:nvPr/>
            </p:nvSpPr>
            <p:spPr>
              <a:xfrm flipV="1">
                <a:off x="5868144" y="5013176"/>
                <a:ext cx="219565" cy="216024"/>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grpSp>
        <p:nvGrpSpPr>
          <p:cNvPr id="13" name="107 Grupo"/>
          <p:cNvGrpSpPr/>
          <p:nvPr/>
        </p:nvGrpSpPr>
        <p:grpSpPr>
          <a:xfrm>
            <a:off x="2722571" y="1620704"/>
            <a:ext cx="186423" cy="2800968"/>
            <a:chOff x="2865075" y="1810710"/>
            <a:chExt cx="186423" cy="2800968"/>
          </a:xfrm>
        </p:grpSpPr>
        <p:cxnSp>
          <p:nvCxnSpPr>
            <p:cNvPr id="68" name="67 Conector recto"/>
            <p:cNvCxnSpPr/>
            <p:nvPr/>
          </p:nvCxnSpPr>
          <p:spPr>
            <a:xfrm>
              <a:off x="2964326" y="1942116"/>
              <a:ext cx="0" cy="2534881"/>
            </a:xfrm>
            <a:prstGeom prst="line">
              <a:avLst/>
            </a:prstGeom>
            <a:ln w="762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68 Forma libre"/>
            <p:cNvSpPr/>
            <p:nvPr/>
          </p:nvSpPr>
          <p:spPr>
            <a:xfrm>
              <a:off x="2865075" y="1810710"/>
              <a:ext cx="186423" cy="183417"/>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70" name="69 Forma libre"/>
            <p:cNvSpPr/>
            <p:nvPr/>
          </p:nvSpPr>
          <p:spPr>
            <a:xfrm flipV="1">
              <a:off x="2865075" y="4428261"/>
              <a:ext cx="186423" cy="183417"/>
            </a:xfrm>
            <a:custGeom>
              <a:avLst/>
              <a:gdLst>
                <a:gd name="connsiteX0" fmla="*/ 0 w 736270"/>
                <a:gd name="connsiteY0" fmla="*/ 712520 h 724395"/>
                <a:gd name="connsiteX1" fmla="*/ 356260 w 736270"/>
                <a:gd name="connsiteY1" fmla="*/ 0 h 724395"/>
                <a:gd name="connsiteX2" fmla="*/ 736270 w 736270"/>
                <a:gd name="connsiteY2" fmla="*/ 724395 h 724395"/>
                <a:gd name="connsiteX3" fmla="*/ 356260 w 736270"/>
                <a:gd name="connsiteY3" fmla="*/ 475013 h 724395"/>
                <a:gd name="connsiteX4" fmla="*/ 0 w 736270"/>
                <a:gd name="connsiteY4" fmla="*/ 712520 h 724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24395">
                  <a:moveTo>
                    <a:pt x="0" y="712520"/>
                  </a:moveTo>
                  <a:lnTo>
                    <a:pt x="356260" y="0"/>
                  </a:lnTo>
                  <a:lnTo>
                    <a:pt x="736270" y="724395"/>
                  </a:lnTo>
                  <a:lnTo>
                    <a:pt x="356260" y="475013"/>
                  </a:lnTo>
                  <a:lnTo>
                    <a:pt x="0" y="7125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nvGrpSpPr>
          <p:cNvPr id="14" name="97 Grupo"/>
          <p:cNvGrpSpPr/>
          <p:nvPr/>
        </p:nvGrpSpPr>
        <p:grpSpPr>
          <a:xfrm>
            <a:off x="0" y="6485378"/>
            <a:ext cx="9144000" cy="372622"/>
            <a:chOff x="0" y="5855196"/>
            <a:chExt cx="9144000" cy="372622"/>
          </a:xfrm>
        </p:grpSpPr>
        <p:sp>
          <p:nvSpPr>
            <p:cNvPr id="78" name="77 CuadroTexto"/>
            <p:cNvSpPr txBox="1"/>
            <p:nvPr/>
          </p:nvSpPr>
          <p:spPr>
            <a:xfrm>
              <a:off x="0" y="5881340"/>
              <a:ext cx="9144000" cy="338554"/>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La convergencia de los rayos rojo y verde en el punto      define la posición de la imagen final       .</a:t>
              </a:r>
            </a:p>
          </p:txBody>
        </p:sp>
        <p:graphicFrame>
          <p:nvGraphicFramePr>
            <p:cNvPr id="81" name="Object 3"/>
            <p:cNvGraphicFramePr>
              <a:graphicFrameLocks noChangeAspect="1"/>
            </p:cNvGraphicFramePr>
            <p:nvPr/>
          </p:nvGraphicFramePr>
          <p:xfrm>
            <a:off x="4945044" y="5873805"/>
            <a:ext cx="365125" cy="354013"/>
          </p:xfrm>
          <a:graphic>
            <a:graphicData uri="http://schemas.openxmlformats.org/presentationml/2006/ole">
              <p:oleObj spid="_x0000_s3143682" name="Equation" r:id="rId3" imgW="126720" imgH="152280" progId="Equation.DSMT4">
                <p:embed/>
              </p:oleObj>
            </a:graphicData>
          </a:graphic>
        </p:graphicFrame>
        <p:graphicFrame>
          <p:nvGraphicFramePr>
            <p:cNvPr id="77" name="Object 2"/>
            <p:cNvGraphicFramePr>
              <a:graphicFrameLocks noChangeAspect="1"/>
            </p:cNvGraphicFramePr>
            <p:nvPr/>
          </p:nvGraphicFramePr>
          <p:xfrm>
            <a:off x="8212035" y="5855196"/>
            <a:ext cx="361950" cy="355600"/>
          </p:xfrm>
          <a:graphic>
            <a:graphicData uri="http://schemas.openxmlformats.org/presentationml/2006/ole">
              <p:oleObj spid="_x0000_s3143683" name="Equation" r:id="rId4" imgW="126720" imgH="152280" progId="Equation.DSMT4">
                <p:embed/>
              </p:oleObj>
            </a:graphicData>
          </a:graphic>
        </p:graphicFrame>
      </p:grpSp>
      <p:grpSp>
        <p:nvGrpSpPr>
          <p:cNvPr id="15" name="88 Grupo"/>
          <p:cNvGrpSpPr/>
          <p:nvPr/>
        </p:nvGrpSpPr>
        <p:grpSpPr>
          <a:xfrm>
            <a:off x="5968465" y="3356016"/>
            <a:ext cx="605642" cy="307777"/>
            <a:chOff x="5970846" y="3327534"/>
            <a:chExt cx="605642" cy="307777"/>
          </a:xfrm>
        </p:grpSpPr>
        <p:sp>
          <p:nvSpPr>
            <p:cNvPr id="83" name="82 CuadroTexto"/>
            <p:cNvSpPr txBox="1"/>
            <p:nvPr/>
          </p:nvSpPr>
          <p:spPr>
            <a:xfrm>
              <a:off x="5970846" y="3327534"/>
              <a:ext cx="605642"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FF0000"/>
                  </a:solidFill>
                  <a:latin typeface="Calibri" pitchFamily="34" charset="0"/>
                  <a:cs typeface="Calibri" pitchFamily="34" charset="0"/>
                </a:rPr>
                <a:t>A</a:t>
              </a:r>
            </a:p>
          </p:txBody>
        </p:sp>
        <p:sp>
          <p:nvSpPr>
            <p:cNvPr id="85" name="Freeform 76"/>
            <p:cNvSpPr>
              <a:spLocks/>
            </p:cNvSpPr>
            <p:nvPr/>
          </p:nvSpPr>
          <p:spPr bwMode="auto">
            <a:xfrm>
              <a:off x="5995988" y="3372416"/>
              <a:ext cx="66675" cy="57150"/>
            </a:xfrm>
            <a:custGeom>
              <a:avLst/>
              <a:gdLst>
                <a:gd name="T0" fmla="*/ 0 w 42"/>
                <a:gd name="T1" fmla="*/ 18 h 36"/>
                <a:gd name="T2" fmla="*/ 6 w 42"/>
                <a:gd name="T3" fmla="*/ 6 h 36"/>
                <a:gd name="T4" fmla="*/ 24 w 42"/>
                <a:gd name="T5" fmla="*/ 0 h 36"/>
                <a:gd name="T6" fmla="*/ 36 w 42"/>
                <a:gd name="T7" fmla="*/ 6 h 36"/>
                <a:gd name="T8" fmla="*/ 42 w 42"/>
                <a:gd name="T9" fmla="*/ 18 h 36"/>
                <a:gd name="T10" fmla="*/ 36 w 42"/>
                <a:gd name="T11" fmla="*/ 30 h 36"/>
                <a:gd name="T12" fmla="*/ 24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24" y="0"/>
                  </a:lnTo>
                  <a:lnTo>
                    <a:pt x="36" y="6"/>
                  </a:lnTo>
                  <a:lnTo>
                    <a:pt x="42" y="18"/>
                  </a:lnTo>
                  <a:lnTo>
                    <a:pt x="36" y="30"/>
                  </a:lnTo>
                  <a:lnTo>
                    <a:pt x="24" y="36"/>
                  </a:lnTo>
                  <a:lnTo>
                    <a:pt x="6" y="30"/>
                  </a:lnTo>
                  <a:lnTo>
                    <a:pt x="0" y="18"/>
                  </a:lnTo>
                  <a:close/>
                </a:path>
              </a:pathLst>
            </a:custGeom>
            <a:solidFill>
              <a:srgbClr val="FF0000"/>
            </a:solidFill>
            <a:ln w="0">
              <a:solidFill>
                <a:srgbClr val="FF000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grpSp>
        <p:nvGrpSpPr>
          <p:cNvPr id="16" name="89 Grupo"/>
          <p:cNvGrpSpPr/>
          <p:nvPr/>
        </p:nvGrpSpPr>
        <p:grpSpPr>
          <a:xfrm>
            <a:off x="5995463" y="3189576"/>
            <a:ext cx="285008" cy="307777"/>
            <a:chOff x="5995463" y="3153950"/>
            <a:chExt cx="285008" cy="307777"/>
          </a:xfrm>
        </p:grpSpPr>
        <p:sp>
          <p:nvSpPr>
            <p:cNvPr id="84" name="83 CuadroTexto"/>
            <p:cNvSpPr txBox="1"/>
            <p:nvPr/>
          </p:nvSpPr>
          <p:spPr>
            <a:xfrm>
              <a:off x="5995463" y="3153950"/>
              <a:ext cx="285008"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B050"/>
                  </a:solidFill>
                  <a:latin typeface="Calibri" pitchFamily="34" charset="0"/>
                  <a:cs typeface="Calibri" pitchFamily="34" charset="0"/>
                </a:rPr>
                <a:t>B</a:t>
              </a:r>
            </a:p>
          </p:txBody>
        </p:sp>
        <p:sp>
          <p:nvSpPr>
            <p:cNvPr id="87" name="Freeform 76"/>
            <p:cNvSpPr>
              <a:spLocks/>
            </p:cNvSpPr>
            <p:nvPr/>
          </p:nvSpPr>
          <p:spPr bwMode="auto">
            <a:xfrm>
              <a:off x="5995988" y="3253353"/>
              <a:ext cx="66675" cy="57150"/>
            </a:xfrm>
            <a:custGeom>
              <a:avLst/>
              <a:gdLst>
                <a:gd name="T0" fmla="*/ 0 w 42"/>
                <a:gd name="T1" fmla="*/ 18 h 36"/>
                <a:gd name="T2" fmla="*/ 6 w 42"/>
                <a:gd name="T3" fmla="*/ 6 h 36"/>
                <a:gd name="T4" fmla="*/ 24 w 42"/>
                <a:gd name="T5" fmla="*/ 0 h 36"/>
                <a:gd name="T6" fmla="*/ 36 w 42"/>
                <a:gd name="T7" fmla="*/ 6 h 36"/>
                <a:gd name="T8" fmla="*/ 42 w 42"/>
                <a:gd name="T9" fmla="*/ 18 h 36"/>
                <a:gd name="T10" fmla="*/ 36 w 42"/>
                <a:gd name="T11" fmla="*/ 30 h 36"/>
                <a:gd name="T12" fmla="*/ 24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24" y="0"/>
                  </a:lnTo>
                  <a:lnTo>
                    <a:pt x="36" y="6"/>
                  </a:lnTo>
                  <a:lnTo>
                    <a:pt x="42" y="18"/>
                  </a:lnTo>
                  <a:lnTo>
                    <a:pt x="36" y="30"/>
                  </a:lnTo>
                  <a:lnTo>
                    <a:pt x="24" y="36"/>
                  </a:lnTo>
                  <a:lnTo>
                    <a:pt x="6" y="30"/>
                  </a:lnTo>
                  <a:lnTo>
                    <a:pt x="0" y="18"/>
                  </a:lnTo>
                  <a:close/>
                </a:path>
              </a:pathLst>
            </a:custGeom>
            <a:solidFill>
              <a:srgbClr val="00B050"/>
            </a:solidFill>
            <a:ln w="0">
              <a:solidFill>
                <a:srgbClr val="00B050"/>
              </a:solidFill>
              <a:round/>
              <a:headEnd/>
              <a:tailEnd/>
            </a:ln>
          </p:spPr>
          <p:txBody>
            <a:bodyPr/>
            <a:lstStyle/>
            <a:p>
              <a:pPr fontAlgn="auto">
                <a:spcBef>
                  <a:spcPts val="0"/>
                </a:spcBef>
                <a:spcAft>
                  <a:spcPts val="0"/>
                </a:spcAft>
              </a:pPr>
              <a:endParaRPr lang="es-ES_tradnl" sz="1800" smtClean="0">
                <a:solidFill>
                  <a:srgbClr val="000000"/>
                </a:solidFill>
                <a:latin typeface="Arial"/>
              </a:endParaRPr>
            </a:p>
          </p:txBody>
        </p:sp>
      </p:grpSp>
      <p:grpSp>
        <p:nvGrpSpPr>
          <p:cNvPr id="17" name="128 Grupo"/>
          <p:cNvGrpSpPr/>
          <p:nvPr/>
        </p:nvGrpSpPr>
        <p:grpSpPr>
          <a:xfrm>
            <a:off x="0" y="6273225"/>
            <a:ext cx="9144000" cy="584775"/>
            <a:chOff x="0" y="5216320"/>
            <a:chExt cx="9144000" cy="584775"/>
          </a:xfrm>
        </p:grpSpPr>
        <p:sp>
          <p:nvSpPr>
            <p:cNvPr id="92" name="91 CuadroTexto"/>
            <p:cNvSpPr txBox="1"/>
            <p:nvPr/>
          </p:nvSpPr>
          <p:spPr>
            <a:xfrm>
              <a:off x="0" y="5216320"/>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Los rayos rojo y verde definen en su prolongación (de puntos en la figura) la posición en la que se formaría la imagen      si no estuviera la lente 2.  Esta imagen actúa como </a:t>
              </a:r>
              <a:r>
                <a:rPr lang="es-ES_tradnl" sz="1600" b="1" i="1" dirty="0" smtClean="0">
                  <a:solidFill>
                    <a:srgbClr val="000000"/>
                  </a:solidFill>
                  <a:latin typeface="Calibri" pitchFamily="34" charset="0"/>
                  <a:cs typeface="Calibri" pitchFamily="34" charset="0"/>
                </a:rPr>
                <a:t>objeto virtual </a:t>
              </a:r>
              <a:r>
                <a:rPr lang="es-ES_tradnl" sz="1600" b="1" dirty="0" smtClean="0">
                  <a:solidFill>
                    <a:srgbClr val="000000"/>
                  </a:solidFill>
                  <a:latin typeface="Calibri" pitchFamily="34" charset="0"/>
                  <a:cs typeface="Calibri" pitchFamily="34" charset="0"/>
                </a:rPr>
                <a:t>para esa lente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a:t>
              </a:r>
              <a:r>
                <a:rPr lang="es-ES_tradnl" sz="1600" b="1" i="1" dirty="0" smtClean="0">
                  <a:solidFill>
                    <a:srgbClr val="000000"/>
                  </a:solidFill>
                  <a:latin typeface="Calibri" pitchFamily="34" charset="0"/>
                  <a:cs typeface="Calibri" pitchFamily="34" charset="0"/>
                </a:rPr>
                <a:t>. </a:t>
              </a:r>
            </a:p>
          </p:txBody>
        </p:sp>
        <p:graphicFrame>
          <p:nvGraphicFramePr>
            <p:cNvPr id="93" name="Object 2"/>
            <p:cNvGraphicFramePr>
              <a:graphicFrameLocks noChangeAspect="1"/>
            </p:cNvGraphicFramePr>
            <p:nvPr/>
          </p:nvGraphicFramePr>
          <p:xfrm>
            <a:off x="1381374" y="5445495"/>
            <a:ext cx="327025" cy="355600"/>
          </p:xfrm>
          <a:graphic>
            <a:graphicData uri="http://schemas.openxmlformats.org/presentationml/2006/ole">
              <p:oleObj spid="_x0000_s3143684" name="Equation" r:id="rId5" imgW="114120" imgH="152280" progId="Equation.DSMT4">
                <p:embed/>
              </p:oleObj>
            </a:graphicData>
          </a:graphic>
        </p:graphicFrame>
      </p:grpSp>
      <p:sp>
        <p:nvSpPr>
          <p:cNvPr id="94" name="93 CuadroTexto"/>
          <p:cNvSpPr txBox="1"/>
          <p:nvPr/>
        </p:nvSpPr>
        <p:spPr>
          <a:xfrm>
            <a:off x="0" y="5780782"/>
            <a:ext cx="9144000" cy="1077218"/>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Para conocer la dirección de los rayos rojo y verde después de atravesar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se puede hacer uso de rayos auxiliares. El rayo auxiliar de puntos (</a:t>
            </a:r>
            <a:r>
              <a:rPr lang="es-ES_tradnl" sz="1600" b="1" dirty="0" smtClean="0">
                <a:solidFill>
                  <a:srgbClr val="FF0000"/>
                </a:solidFill>
                <a:latin typeface="Calibri" pitchFamily="34" charset="0"/>
                <a:cs typeface="Calibri" pitchFamily="34" charset="0"/>
              </a:rPr>
              <a:t>R.A</a:t>
            </a:r>
            <a:r>
              <a:rPr lang="es-ES_tradnl" sz="1600" b="1" dirty="0" smtClean="0">
                <a:solidFill>
                  <a:srgbClr val="000000"/>
                </a:solidFill>
                <a:latin typeface="Calibri" pitchFamily="34" charset="0"/>
                <a:cs typeface="Calibri" pitchFamily="34" charset="0"/>
              </a:rPr>
              <a:t>) corta al plano focal imagen de L</a:t>
            </a:r>
            <a:r>
              <a:rPr lang="es-ES_tradnl" sz="1600" b="1" baseline="-25000" dirty="0" smtClean="0">
                <a:solidFill>
                  <a:srgbClr val="000000"/>
                </a:solidFill>
                <a:latin typeface="Calibri" pitchFamily="34" charset="0"/>
                <a:cs typeface="Calibri" pitchFamily="34" charset="0"/>
              </a:rPr>
              <a:t>2  </a:t>
            </a:r>
            <a:r>
              <a:rPr lang="es-ES_tradnl" sz="1600" b="1" dirty="0" smtClean="0">
                <a:solidFill>
                  <a:srgbClr val="000000"/>
                </a:solidFill>
                <a:latin typeface="Calibri" pitchFamily="34" charset="0"/>
                <a:cs typeface="Calibri" pitchFamily="34" charset="0"/>
              </a:rPr>
              <a:t>en el punto (</a:t>
            </a:r>
            <a:r>
              <a:rPr lang="es-ES_tradnl" sz="1600" b="1" dirty="0" smtClean="0">
                <a:solidFill>
                  <a:srgbClr val="FF0000"/>
                </a:solidFill>
                <a:latin typeface="Calibri" pitchFamily="34" charset="0"/>
                <a:cs typeface="Calibri" pitchFamily="34" charset="0"/>
              </a:rPr>
              <a:t>A</a:t>
            </a:r>
            <a:r>
              <a:rPr lang="es-ES_tradnl" sz="1600" b="1" dirty="0" smtClean="0">
                <a:solidFill>
                  <a:srgbClr val="000000"/>
                </a:solidFill>
                <a:latin typeface="Calibri" pitchFamily="34" charset="0"/>
                <a:cs typeface="Calibri" pitchFamily="34" charset="0"/>
              </a:rPr>
              <a:t>) y por ser paralelo al rojo ha de converger con él en ese punto (</a:t>
            </a:r>
            <a:r>
              <a:rPr lang="es-ES_tradnl" sz="1600" b="1" dirty="0" smtClean="0">
                <a:solidFill>
                  <a:srgbClr val="FF0000"/>
                </a:solidFill>
                <a:latin typeface="Calibri" pitchFamily="34" charset="0"/>
                <a:cs typeface="Calibri" pitchFamily="34" charset="0"/>
              </a:rPr>
              <a:t>A</a:t>
            </a:r>
            <a:r>
              <a:rPr lang="es-ES_tradnl" sz="1600" b="1" dirty="0" smtClean="0">
                <a:solidFill>
                  <a:srgbClr val="000000"/>
                </a:solidFill>
                <a:latin typeface="Calibri" pitchFamily="34" charset="0"/>
                <a:cs typeface="Calibri" pitchFamily="34" charset="0"/>
              </a:rPr>
              <a:t>)</a:t>
            </a:r>
            <a:r>
              <a:rPr lang="es-ES_tradnl" sz="1600" b="1" dirty="0" smtClean="0">
                <a:solidFill>
                  <a:srgbClr val="FF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del plano focal imagen de L</a:t>
            </a:r>
            <a:r>
              <a:rPr lang="es-ES_tradnl" sz="1600" b="1" baseline="-25000" dirty="0" smtClean="0">
                <a:solidFill>
                  <a:srgbClr val="000000"/>
                </a:solidFill>
                <a:latin typeface="Calibri" pitchFamily="34" charset="0"/>
                <a:cs typeface="Calibri" pitchFamily="34" charset="0"/>
              </a:rPr>
              <a:t>2 </a:t>
            </a:r>
            <a:r>
              <a:rPr lang="es-ES_tradnl" sz="1600" b="1" dirty="0" smtClean="0">
                <a:solidFill>
                  <a:srgbClr val="000000"/>
                </a:solidFill>
                <a:latin typeface="Calibri" pitchFamily="34" charset="0"/>
                <a:cs typeface="Calibri" pitchFamily="34" charset="0"/>
              </a:rPr>
              <a:t>, quedando así definida su dirección después de atravesar la lente 2.</a:t>
            </a:r>
          </a:p>
        </p:txBody>
      </p:sp>
      <p:sp>
        <p:nvSpPr>
          <p:cNvPr id="100" name="99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De igual forma, el rayo auxiliar (</a:t>
            </a:r>
            <a:r>
              <a:rPr lang="es-ES_tradnl" sz="1600" b="1" dirty="0" smtClean="0">
                <a:solidFill>
                  <a:srgbClr val="00B050"/>
                </a:solidFill>
                <a:latin typeface="Calibri" pitchFamily="34" charset="0"/>
                <a:cs typeface="Calibri" pitchFamily="34" charset="0"/>
              </a:rPr>
              <a:t>R.A</a:t>
            </a:r>
            <a:r>
              <a:rPr lang="es-ES_tradnl" sz="1600" b="1" dirty="0" smtClean="0">
                <a:solidFill>
                  <a:srgbClr val="000000"/>
                </a:solidFill>
                <a:latin typeface="Calibri" pitchFamily="34" charset="0"/>
                <a:cs typeface="Calibri" pitchFamily="34" charset="0"/>
              </a:rPr>
              <a:t>) por ser paralelo al verde converge con él en el punto </a:t>
            </a:r>
            <a:r>
              <a:rPr lang="es-ES_tradnl" sz="1600" b="1" dirty="0" smtClean="0">
                <a:solidFill>
                  <a:srgbClr val="00B050"/>
                </a:solidFill>
                <a:latin typeface="Calibri" pitchFamily="34" charset="0"/>
                <a:cs typeface="Calibri" pitchFamily="34" charset="0"/>
              </a:rPr>
              <a:t>B</a:t>
            </a:r>
            <a:r>
              <a:rPr lang="es-ES_tradnl" sz="1600" b="1" dirty="0" smtClean="0">
                <a:solidFill>
                  <a:srgbClr val="FF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del plano focal imagen de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definiendo así su dirección al atravesar la lente 2.</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33574"/>
                                        </p:tgtEl>
                                        <p:attrNameLst>
                                          <p:attrName>style.visibility</p:attrName>
                                        </p:attrNameLst>
                                      </p:cBhvr>
                                      <p:to>
                                        <p:strVal val="visible"/>
                                      </p:to>
                                    </p:set>
                                    <p:animEffect transition="in" filter="wipe(left)">
                                      <p:cBhvr>
                                        <p:cTn id="15" dur="2000"/>
                                        <p:tgtEl>
                                          <p:spTgt spid="533574"/>
                                        </p:tgtEl>
                                      </p:cBhvr>
                                    </p:animEffect>
                                  </p:childTnLst>
                                </p:cTn>
                              </p:par>
                            </p:childTnLst>
                          </p:cTn>
                        </p:par>
                        <p:par>
                          <p:cTn id="16" fill="hold">
                            <p:stCondLst>
                              <p:cond delay="2000"/>
                            </p:stCondLst>
                            <p:childTnLst>
                              <p:par>
                                <p:cTn id="17" presetID="1" presetClass="entr" presetSubtype="0" fill="hold" grpId="0" nodeType="afterEffect">
                                  <p:stCondLst>
                                    <p:cond delay="0"/>
                                  </p:stCondLst>
                                  <p:childTnLst>
                                    <p:set>
                                      <p:cBhvr>
                                        <p:cTn id="18" dur="1" fill="hold">
                                          <p:stCondLst>
                                            <p:cond delay="0"/>
                                          </p:stCondLst>
                                        </p:cTn>
                                        <p:tgtEl>
                                          <p:spTgt spid="533572"/>
                                        </p:tgtEl>
                                        <p:attrNameLst>
                                          <p:attrName>style.visibility</p:attrName>
                                        </p:attrNameLst>
                                      </p:cBhvr>
                                      <p:to>
                                        <p:strVal val="visible"/>
                                      </p:to>
                                    </p:set>
                                  </p:childTnLst>
                                </p:cTn>
                              </p:par>
                            </p:childTnLst>
                          </p:cTn>
                        </p:par>
                        <p:par>
                          <p:cTn id="19" fill="hold">
                            <p:stCondLst>
                              <p:cond delay="2000"/>
                            </p:stCondLst>
                            <p:childTnLst>
                              <p:par>
                                <p:cTn id="20" presetID="1" presetClass="entr" presetSubtype="0" fill="hold" grpId="0" nodeType="afterEffect">
                                  <p:stCondLst>
                                    <p:cond delay="0"/>
                                  </p:stCondLst>
                                  <p:childTnLst>
                                    <p:set>
                                      <p:cBhvr>
                                        <p:cTn id="21" dur="1" fill="hold">
                                          <p:stCondLst>
                                            <p:cond delay="0"/>
                                          </p:stCondLst>
                                        </p:cTn>
                                        <p:tgtEl>
                                          <p:spTgt spid="533573"/>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533543"/>
                                        </p:tgtEl>
                                        <p:attrNameLst>
                                          <p:attrName>style.visibility</p:attrName>
                                        </p:attrNameLst>
                                      </p:cBhvr>
                                      <p:to>
                                        <p:strVal val="visible"/>
                                      </p:to>
                                    </p:set>
                                    <p:animEffect transition="in" filter="wipe(left)">
                                      <p:cBhvr>
                                        <p:cTn id="26" dur="2000"/>
                                        <p:tgtEl>
                                          <p:spTgt spid="533543"/>
                                        </p:tgtEl>
                                      </p:cBhvr>
                                    </p:animEffect>
                                  </p:childTnLst>
                                </p:cTn>
                              </p:par>
                            </p:childTnLst>
                          </p:cTn>
                        </p:par>
                        <p:par>
                          <p:cTn id="27" fill="hold">
                            <p:stCondLst>
                              <p:cond delay="2000"/>
                            </p:stCondLst>
                            <p:childTnLst>
                              <p:par>
                                <p:cTn id="28" presetID="1" presetClass="entr" presetSubtype="0" fill="hold" nodeType="afterEffect">
                                  <p:stCondLst>
                                    <p:cond delay="0"/>
                                  </p:stCondLst>
                                  <p:childTnLst>
                                    <p:set>
                                      <p:cBhvr>
                                        <p:cTn id="29" dur="1" fill="hold">
                                          <p:stCondLst>
                                            <p:cond delay="0"/>
                                          </p:stCondLst>
                                        </p:cTn>
                                        <p:tgtEl>
                                          <p:spTgt spid="8"/>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2"/>
                                        </p:tgtEl>
                                        <p:attrNameLst>
                                          <p:attrName>style.visibility</p:attrName>
                                        </p:attrNameLst>
                                      </p:cBhvr>
                                      <p:to>
                                        <p:strVal val="visible"/>
                                      </p:to>
                                    </p:set>
                                  </p:childTnLst>
                                </p:cTn>
                              </p:par>
                            </p:childTnLst>
                          </p:cTn>
                        </p:par>
                        <p:par>
                          <p:cTn id="34" fill="hold">
                            <p:stCondLst>
                              <p:cond delay="0"/>
                            </p:stCondLst>
                            <p:childTnLst>
                              <p:par>
                                <p:cTn id="35" presetID="1" presetClass="entr" presetSubtype="0" fill="hold" nodeType="afterEffect">
                                  <p:stCondLst>
                                    <p:cond delay="0"/>
                                  </p:stCondLst>
                                  <p:childTnLst>
                                    <p:set>
                                      <p:cBhvr>
                                        <p:cTn id="36" dur="1" fill="hold">
                                          <p:stCondLst>
                                            <p:cond delay="0"/>
                                          </p:stCondLst>
                                        </p:cTn>
                                        <p:tgtEl>
                                          <p:spTgt spid="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17"/>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nodeType="clickEffect">
                                  <p:stCondLst>
                                    <p:cond delay="0"/>
                                  </p:stCondLst>
                                  <p:childTnLst>
                                    <p:set>
                                      <p:cBhvr>
                                        <p:cTn id="44" dur="1" fill="hold">
                                          <p:stCondLst>
                                            <p:cond delay="0"/>
                                          </p:stCondLst>
                                        </p:cTn>
                                        <p:tgtEl>
                                          <p:spTgt spid="17"/>
                                        </p:tgtEl>
                                        <p:attrNameLst>
                                          <p:attrName>style.visibility</p:attrName>
                                        </p:attrNameLst>
                                      </p:cBhvr>
                                      <p:to>
                                        <p:strVal val="hidden"/>
                                      </p:to>
                                    </p:set>
                                  </p:childTnLst>
                                </p:cTn>
                              </p:par>
                            </p:childTnLst>
                          </p:cTn>
                        </p:par>
                        <p:par>
                          <p:cTn id="45" fill="hold">
                            <p:stCondLst>
                              <p:cond delay="0"/>
                            </p:stCondLst>
                            <p:childTnLst>
                              <p:par>
                                <p:cTn id="46" presetID="1" presetClass="entr" presetSubtype="0" fill="hold" grpId="0" nodeType="afterEffect">
                                  <p:stCondLst>
                                    <p:cond delay="0"/>
                                  </p:stCondLst>
                                  <p:childTnLst>
                                    <p:set>
                                      <p:cBhvr>
                                        <p:cTn id="47" dur="1" fill="hold">
                                          <p:stCondLst>
                                            <p:cond delay="0"/>
                                          </p:stCondLst>
                                        </p:cTn>
                                        <p:tgtEl>
                                          <p:spTgt spid="94"/>
                                        </p:tgtEl>
                                        <p:attrNameLst>
                                          <p:attrName>style.visibility</p:attrName>
                                        </p:attrNameLst>
                                      </p:cBhvr>
                                      <p:to>
                                        <p:strVal val="visible"/>
                                      </p:to>
                                    </p:set>
                                  </p:childTnLst>
                                </p:cTn>
                              </p:par>
                            </p:childTnLst>
                          </p:cTn>
                        </p:par>
                        <p:par>
                          <p:cTn id="48" fill="hold">
                            <p:stCondLst>
                              <p:cond delay="0"/>
                            </p:stCondLst>
                            <p:childTnLst>
                              <p:par>
                                <p:cTn id="49" presetID="1" presetClass="entr" presetSubtype="0" fill="hold" nodeType="afterEffect">
                                  <p:stCondLst>
                                    <p:cond delay="0"/>
                                  </p:stCondLst>
                                  <p:childTnLst>
                                    <p:set>
                                      <p:cBhvr>
                                        <p:cTn id="50" dur="1" fill="hold">
                                          <p:stCondLst>
                                            <p:cond delay="0"/>
                                          </p:stCondLst>
                                        </p:cTn>
                                        <p:tgtEl>
                                          <p:spTgt spid="101"/>
                                        </p:tgtEl>
                                        <p:attrNameLst>
                                          <p:attrName>style.visibility</p:attrName>
                                        </p:attrNameLst>
                                      </p:cBhvr>
                                      <p:to>
                                        <p:strVal val="visible"/>
                                      </p:to>
                                    </p:set>
                                  </p:childTnLst>
                                </p:cTn>
                              </p:par>
                              <p:par>
                                <p:cTn id="51" presetID="0" presetClass="path" presetSubtype="0" accel="50000" decel="50000" fill="hold" nodeType="withEffect">
                                  <p:stCondLst>
                                    <p:cond delay="0"/>
                                  </p:stCondLst>
                                  <p:childTnLst>
                                    <p:animMotion origin="layout" path="M 4.44444E-6 -1.48148E-6 L 0.0375 -0.075 " pathEditMode="relative" rAng="0" ptsTypes="AA">
                                      <p:cBhvr>
                                        <p:cTn id="52" dur="2000" fill="hold"/>
                                        <p:tgtEl>
                                          <p:spTgt spid="101"/>
                                        </p:tgtEl>
                                        <p:attrNameLst>
                                          <p:attrName>ppt_x</p:attrName>
                                          <p:attrName>ppt_y</p:attrName>
                                        </p:attrNameLst>
                                      </p:cBhvr>
                                      <p:rCtr x="19" y="-38"/>
                                    </p:animMotion>
                                  </p:childTnLst>
                                </p:cTn>
                              </p:par>
                            </p:childTnLst>
                          </p:cTn>
                        </p:par>
                        <p:par>
                          <p:cTn id="53" fill="hold">
                            <p:stCondLst>
                              <p:cond delay="2000"/>
                            </p:stCondLst>
                            <p:childTnLst>
                              <p:par>
                                <p:cTn id="54" presetID="1" presetClass="entr" presetSubtype="0" fill="hold" grpId="0" nodeType="afterEffect">
                                  <p:stCondLst>
                                    <p:cond delay="0"/>
                                  </p:stCondLst>
                                  <p:childTnLst>
                                    <p:set>
                                      <p:cBhvr>
                                        <p:cTn id="55" dur="1" fill="hold">
                                          <p:stCondLst>
                                            <p:cond delay="0"/>
                                          </p:stCondLst>
                                        </p:cTn>
                                        <p:tgtEl>
                                          <p:spTgt spid="61"/>
                                        </p:tgtEl>
                                        <p:attrNameLst>
                                          <p:attrName>style.visibility</p:attrName>
                                        </p:attrNameLst>
                                      </p:cBhvr>
                                      <p:to>
                                        <p:strVal val="visible"/>
                                      </p:to>
                                    </p:set>
                                  </p:childTnLst>
                                </p:cTn>
                              </p:par>
                            </p:childTnLst>
                          </p:cTn>
                        </p:par>
                        <p:par>
                          <p:cTn id="56" fill="hold">
                            <p:stCondLst>
                              <p:cond delay="2000"/>
                            </p:stCondLst>
                            <p:childTnLst>
                              <p:par>
                                <p:cTn id="57" presetID="1" presetClass="entr" presetSubtype="0" fill="hold" nodeType="afterEffect">
                                  <p:stCondLst>
                                    <p:cond delay="0"/>
                                  </p:stCondLst>
                                  <p:childTnLst>
                                    <p:set>
                                      <p:cBhvr>
                                        <p:cTn id="58" dur="1" fill="hold">
                                          <p:stCondLst>
                                            <p:cond delay="0"/>
                                          </p:stCondLst>
                                        </p:cTn>
                                        <p:tgtEl>
                                          <p:spTgt spid="86"/>
                                        </p:tgtEl>
                                        <p:attrNameLst>
                                          <p:attrName>style.visibility</p:attrName>
                                        </p:attrNameLst>
                                      </p:cBhvr>
                                      <p:to>
                                        <p:strVal val="visible"/>
                                      </p:to>
                                    </p:set>
                                  </p:childTnLst>
                                </p:cTn>
                              </p:par>
                              <p:par>
                                <p:cTn id="59" presetID="1" presetClass="entr" presetSubtype="0" fill="hold" nodeType="withEffect">
                                  <p:stCondLst>
                                    <p:cond delay="0"/>
                                  </p:stCondLst>
                                  <p:childTnLst>
                                    <p:set>
                                      <p:cBhvr>
                                        <p:cTn id="60" dur="1" fill="hold">
                                          <p:stCondLst>
                                            <p:cond delay="0"/>
                                          </p:stCondLst>
                                        </p:cTn>
                                        <p:tgtEl>
                                          <p:spTgt spid="15"/>
                                        </p:tgtEl>
                                        <p:attrNameLst>
                                          <p:attrName>style.visibility</p:attrName>
                                        </p:attrNameLst>
                                      </p:cBhvr>
                                      <p:to>
                                        <p:strVal val="visible"/>
                                      </p:to>
                                    </p:set>
                                  </p:childTnLst>
                                </p:cTn>
                              </p:par>
                              <p:par>
                                <p:cTn id="61" presetID="22" presetClass="entr" presetSubtype="8" fill="hold" nodeType="withEffect">
                                  <p:stCondLst>
                                    <p:cond delay="0"/>
                                  </p:stCondLst>
                                  <p:childTnLst>
                                    <p:set>
                                      <p:cBhvr>
                                        <p:cTn id="62" dur="1" fill="hold">
                                          <p:stCondLst>
                                            <p:cond delay="0"/>
                                          </p:stCondLst>
                                        </p:cTn>
                                        <p:tgtEl>
                                          <p:spTgt spid="95"/>
                                        </p:tgtEl>
                                        <p:attrNameLst>
                                          <p:attrName>style.visibility</p:attrName>
                                        </p:attrNameLst>
                                      </p:cBhvr>
                                      <p:to>
                                        <p:strVal val="visible"/>
                                      </p:to>
                                    </p:set>
                                    <p:animEffect transition="in" filter="wipe(left)">
                                      <p:cBhvr>
                                        <p:cTn id="63" dur="2000"/>
                                        <p:tgtEl>
                                          <p:spTgt spid="95"/>
                                        </p:tgtEl>
                                      </p:cBhvr>
                                    </p:animEffect>
                                  </p:childTnLst>
                                </p:cTn>
                              </p:par>
                            </p:childTnLst>
                          </p:cTn>
                        </p:par>
                        <p:par>
                          <p:cTn id="64" fill="hold">
                            <p:stCondLst>
                              <p:cond delay="4000"/>
                            </p:stCondLst>
                            <p:childTnLst>
                              <p:par>
                                <p:cTn id="65" presetID="1" presetClass="entr" presetSubtype="0" fill="hold" grpId="0" nodeType="afterEffect">
                                  <p:stCondLst>
                                    <p:cond delay="0"/>
                                  </p:stCondLst>
                                  <p:childTnLst>
                                    <p:set>
                                      <p:cBhvr>
                                        <p:cTn id="66" dur="1" fill="hold">
                                          <p:stCondLst>
                                            <p:cond delay="0"/>
                                          </p:stCondLst>
                                        </p:cTn>
                                        <p:tgtEl>
                                          <p:spTgt spid="109"/>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xit" presetSubtype="0" fill="hold" grpId="1" nodeType="clickEffect">
                                  <p:stCondLst>
                                    <p:cond delay="0"/>
                                  </p:stCondLst>
                                  <p:childTnLst>
                                    <p:set>
                                      <p:cBhvr>
                                        <p:cTn id="70" dur="1" fill="hold">
                                          <p:stCondLst>
                                            <p:cond delay="0"/>
                                          </p:stCondLst>
                                        </p:cTn>
                                        <p:tgtEl>
                                          <p:spTgt spid="94"/>
                                        </p:tgtEl>
                                        <p:attrNameLst>
                                          <p:attrName>style.visibility</p:attrName>
                                        </p:attrNameLst>
                                      </p:cBhvr>
                                      <p:to>
                                        <p:strVal val="hidden"/>
                                      </p:to>
                                    </p:set>
                                  </p:childTnLst>
                                </p:cTn>
                              </p:par>
                              <p:par>
                                <p:cTn id="71" presetID="1" presetClass="exit" presetSubtype="0" fill="hold" nodeType="withEffect">
                                  <p:stCondLst>
                                    <p:cond delay="0"/>
                                  </p:stCondLst>
                                  <p:childTnLst>
                                    <p:set>
                                      <p:cBhvr>
                                        <p:cTn id="72" dur="1" fill="hold">
                                          <p:stCondLst>
                                            <p:cond delay="0"/>
                                          </p:stCondLst>
                                        </p:cTn>
                                        <p:tgtEl>
                                          <p:spTgt spid="101"/>
                                        </p:tgtEl>
                                        <p:attrNameLst>
                                          <p:attrName>style.visibility</p:attrName>
                                        </p:attrNameLst>
                                      </p:cBhvr>
                                      <p:to>
                                        <p:strVal val="hidden"/>
                                      </p:to>
                                    </p:set>
                                  </p:childTnLst>
                                </p:cTn>
                              </p:par>
                              <p:par>
                                <p:cTn id="73" presetID="1" presetClass="exit" presetSubtype="0" fill="hold" grpId="1" nodeType="withEffect">
                                  <p:stCondLst>
                                    <p:cond delay="0"/>
                                  </p:stCondLst>
                                  <p:childTnLst>
                                    <p:set>
                                      <p:cBhvr>
                                        <p:cTn id="74" dur="1" fill="hold">
                                          <p:stCondLst>
                                            <p:cond delay="0"/>
                                          </p:stCondLst>
                                        </p:cTn>
                                        <p:tgtEl>
                                          <p:spTgt spid="61"/>
                                        </p:tgtEl>
                                        <p:attrNameLst>
                                          <p:attrName>style.visibility</p:attrName>
                                        </p:attrNameLst>
                                      </p:cBhvr>
                                      <p:to>
                                        <p:strVal val="hidden"/>
                                      </p:to>
                                    </p:set>
                                  </p:childTnLst>
                                </p:cTn>
                              </p:par>
                              <p:par>
                                <p:cTn id="75" presetID="1" presetClass="exit" presetSubtype="0" fill="hold" nodeType="withEffect">
                                  <p:stCondLst>
                                    <p:cond delay="0"/>
                                  </p:stCondLst>
                                  <p:childTnLst>
                                    <p:set>
                                      <p:cBhvr>
                                        <p:cTn id="76" dur="1" fill="hold">
                                          <p:stCondLst>
                                            <p:cond delay="0"/>
                                          </p:stCondLst>
                                        </p:cTn>
                                        <p:tgtEl>
                                          <p:spTgt spid="15"/>
                                        </p:tgtEl>
                                        <p:attrNameLst>
                                          <p:attrName>style.visibility</p:attrName>
                                        </p:attrNameLst>
                                      </p:cBhvr>
                                      <p:to>
                                        <p:strVal val="hidden"/>
                                      </p:to>
                                    </p:set>
                                  </p:childTnLst>
                                </p:cTn>
                              </p:par>
                            </p:childTnLst>
                          </p:cTn>
                        </p:par>
                        <p:par>
                          <p:cTn id="77" fill="hold">
                            <p:stCondLst>
                              <p:cond delay="0"/>
                            </p:stCondLst>
                            <p:childTnLst>
                              <p:par>
                                <p:cTn id="78" presetID="1" presetClass="entr" presetSubtype="0" fill="hold" grpId="0" nodeType="afterEffect">
                                  <p:stCondLst>
                                    <p:cond delay="0"/>
                                  </p:stCondLst>
                                  <p:childTnLst>
                                    <p:set>
                                      <p:cBhvr>
                                        <p:cTn id="79" dur="1" fill="hold">
                                          <p:stCondLst>
                                            <p:cond delay="0"/>
                                          </p:stCondLst>
                                        </p:cTn>
                                        <p:tgtEl>
                                          <p:spTgt spid="100"/>
                                        </p:tgtEl>
                                        <p:attrNameLst>
                                          <p:attrName>style.visibility</p:attrName>
                                        </p:attrNameLst>
                                      </p:cBhvr>
                                      <p:to>
                                        <p:strVal val="visible"/>
                                      </p:to>
                                    </p:set>
                                  </p:childTnLst>
                                </p:cTn>
                              </p:par>
                            </p:childTnLst>
                          </p:cTn>
                        </p:par>
                        <p:par>
                          <p:cTn id="80" fill="hold">
                            <p:stCondLst>
                              <p:cond delay="0"/>
                            </p:stCondLst>
                            <p:childTnLst>
                              <p:par>
                                <p:cTn id="81" presetID="1" presetClass="entr" presetSubtype="0" fill="hold" nodeType="afterEffect">
                                  <p:stCondLst>
                                    <p:cond delay="0"/>
                                  </p:stCondLst>
                                  <p:childTnLst>
                                    <p:set>
                                      <p:cBhvr>
                                        <p:cTn id="82" dur="1" fill="hold">
                                          <p:stCondLst>
                                            <p:cond delay="0"/>
                                          </p:stCondLst>
                                        </p:cTn>
                                        <p:tgtEl>
                                          <p:spTgt spid="116"/>
                                        </p:tgtEl>
                                        <p:attrNameLst>
                                          <p:attrName>style.visibility</p:attrName>
                                        </p:attrNameLst>
                                      </p:cBhvr>
                                      <p:to>
                                        <p:strVal val="visible"/>
                                      </p:to>
                                    </p:set>
                                  </p:childTnLst>
                                </p:cTn>
                              </p:par>
                              <p:par>
                                <p:cTn id="83" presetID="0" presetClass="path" presetSubtype="0" accel="50000" decel="50000" fill="hold" nodeType="withEffect">
                                  <p:stCondLst>
                                    <p:cond delay="0"/>
                                  </p:stCondLst>
                                  <p:childTnLst>
                                    <p:animMotion origin="layout" path="M -2.22222E-6 -1.48148E-6 L 0.05834 -0.12083 " pathEditMode="relative" rAng="0" ptsTypes="AA">
                                      <p:cBhvr>
                                        <p:cTn id="84" dur="2000" fill="hold"/>
                                        <p:tgtEl>
                                          <p:spTgt spid="116"/>
                                        </p:tgtEl>
                                        <p:attrNameLst>
                                          <p:attrName>ppt_x</p:attrName>
                                          <p:attrName>ppt_y</p:attrName>
                                        </p:attrNameLst>
                                      </p:cBhvr>
                                      <p:rCtr x="29" y="-60"/>
                                    </p:animMotion>
                                  </p:childTnLst>
                                </p:cTn>
                              </p:par>
                            </p:childTnLst>
                          </p:cTn>
                        </p:par>
                        <p:par>
                          <p:cTn id="85" fill="hold">
                            <p:stCondLst>
                              <p:cond delay="2000"/>
                            </p:stCondLst>
                            <p:childTnLst>
                              <p:par>
                                <p:cTn id="86" presetID="1" presetClass="entr" presetSubtype="0" fill="hold" grpId="0" nodeType="afterEffect">
                                  <p:stCondLst>
                                    <p:cond delay="0"/>
                                  </p:stCondLst>
                                  <p:childTnLst>
                                    <p:set>
                                      <p:cBhvr>
                                        <p:cTn id="87" dur="1" fill="hold">
                                          <p:stCondLst>
                                            <p:cond delay="0"/>
                                          </p:stCondLst>
                                        </p:cTn>
                                        <p:tgtEl>
                                          <p:spTgt spid="60"/>
                                        </p:tgtEl>
                                        <p:attrNameLst>
                                          <p:attrName>style.visibility</p:attrName>
                                        </p:attrNameLst>
                                      </p:cBhvr>
                                      <p:to>
                                        <p:strVal val="visible"/>
                                      </p:to>
                                    </p:set>
                                  </p:childTnLst>
                                </p:cTn>
                              </p:par>
                            </p:childTnLst>
                          </p:cTn>
                        </p:par>
                        <p:par>
                          <p:cTn id="88" fill="hold">
                            <p:stCondLst>
                              <p:cond delay="2000"/>
                            </p:stCondLst>
                            <p:childTnLst>
                              <p:par>
                                <p:cTn id="89" presetID="1" presetClass="entr" presetSubtype="0" fill="hold" nodeType="afterEffect">
                                  <p:stCondLst>
                                    <p:cond delay="0"/>
                                  </p:stCondLst>
                                  <p:childTnLst>
                                    <p:set>
                                      <p:cBhvr>
                                        <p:cTn id="90" dur="1" fill="hold">
                                          <p:stCondLst>
                                            <p:cond delay="0"/>
                                          </p:stCondLst>
                                        </p:cTn>
                                        <p:tgtEl>
                                          <p:spTgt spid="16"/>
                                        </p:tgtEl>
                                        <p:attrNameLst>
                                          <p:attrName>style.visibility</p:attrName>
                                        </p:attrNameLst>
                                      </p:cBhvr>
                                      <p:to>
                                        <p:strVal val="visible"/>
                                      </p:to>
                                    </p:set>
                                  </p:childTnLst>
                                </p:cTn>
                              </p:par>
                            </p:childTnLst>
                          </p:cTn>
                        </p:par>
                        <p:par>
                          <p:cTn id="91" fill="hold">
                            <p:stCondLst>
                              <p:cond delay="2000"/>
                            </p:stCondLst>
                            <p:childTnLst>
                              <p:par>
                                <p:cTn id="92" presetID="22" presetClass="entr" presetSubtype="8" fill="hold" nodeType="afterEffect">
                                  <p:stCondLst>
                                    <p:cond delay="0"/>
                                  </p:stCondLst>
                                  <p:childTnLst>
                                    <p:set>
                                      <p:cBhvr>
                                        <p:cTn id="93" dur="1" fill="hold">
                                          <p:stCondLst>
                                            <p:cond delay="0"/>
                                          </p:stCondLst>
                                        </p:cTn>
                                        <p:tgtEl>
                                          <p:spTgt spid="88"/>
                                        </p:tgtEl>
                                        <p:attrNameLst>
                                          <p:attrName>style.visibility</p:attrName>
                                        </p:attrNameLst>
                                      </p:cBhvr>
                                      <p:to>
                                        <p:strVal val="visible"/>
                                      </p:to>
                                    </p:set>
                                    <p:animEffect transition="in" filter="wipe(left)">
                                      <p:cBhvr>
                                        <p:cTn id="94" dur="2000"/>
                                        <p:tgtEl>
                                          <p:spTgt spid="88"/>
                                        </p:tgtEl>
                                      </p:cBhvr>
                                    </p:animEffec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nodeType="clickEffect">
                                  <p:stCondLst>
                                    <p:cond delay="0"/>
                                  </p:stCondLst>
                                  <p:childTnLst>
                                    <p:set>
                                      <p:cBhvr>
                                        <p:cTn id="98" dur="1" fill="hold">
                                          <p:stCondLst>
                                            <p:cond delay="0"/>
                                          </p:stCondLst>
                                        </p:cTn>
                                        <p:tgtEl>
                                          <p:spTgt spid="14"/>
                                        </p:tgtEl>
                                        <p:attrNameLst>
                                          <p:attrName>style.visibility</p:attrName>
                                        </p:attrNameLst>
                                      </p:cBhvr>
                                      <p:to>
                                        <p:strVal val="visible"/>
                                      </p:to>
                                    </p:set>
                                  </p:childTnLst>
                                </p:cTn>
                              </p:par>
                              <p:par>
                                <p:cTn id="99" presetID="1" presetClass="exit" presetSubtype="0" fill="hold" nodeType="withEffect">
                                  <p:stCondLst>
                                    <p:cond delay="0"/>
                                  </p:stCondLst>
                                  <p:childTnLst>
                                    <p:set>
                                      <p:cBhvr>
                                        <p:cTn id="100" dur="1" fill="hold">
                                          <p:stCondLst>
                                            <p:cond delay="0"/>
                                          </p:stCondLst>
                                        </p:cTn>
                                        <p:tgtEl>
                                          <p:spTgt spid="116"/>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100"/>
                                        </p:tgtEl>
                                        <p:attrNameLst>
                                          <p:attrName>style.visibility</p:attrName>
                                        </p:attrNameLst>
                                      </p:cBhvr>
                                      <p:to>
                                        <p:strVal val="hidden"/>
                                      </p:to>
                                    </p:set>
                                  </p:childTnLst>
                                </p:cTn>
                              </p:par>
                              <p:par>
                                <p:cTn id="103" presetID="1" presetClass="entr" presetSubtype="0" fill="hold" grpId="0" nodeType="withEffect">
                                  <p:stCondLst>
                                    <p:cond delay="0"/>
                                  </p:stCondLst>
                                  <p:childTnLst>
                                    <p:set>
                                      <p:cBhvr>
                                        <p:cTn id="104" dur="1" fill="hold">
                                          <p:stCondLst>
                                            <p:cond delay="0"/>
                                          </p:stCondLst>
                                        </p:cTn>
                                        <p:tgtEl>
                                          <p:spTgt spid="104"/>
                                        </p:tgtEl>
                                        <p:attrNameLst>
                                          <p:attrName>style.visibility</p:attrName>
                                        </p:attrNameLst>
                                      </p:cBhvr>
                                      <p:to>
                                        <p:strVal val="visible"/>
                                      </p:to>
                                    </p:set>
                                  </p:childTnLst>
                                </p:cTn>
                              </p:par>
                              <p:par>
                                <p:cTn id="105" presetID="1" presetClass="exit" presetSubtype="0" fill="hold" grpId="1" nodeType="withEffect">
                                  <p:stCondLst>
                                    <p:cond delay="0"/>
                                  </p:stCondLst>
                                  <p:childTnLst>
                                    <p:set>
                                      <p:cBhvr>
                                        <p:cTn id="106" dur="1" fill="hold">
                                          <p:stCondLst>
                                            <p:cond delay="0"/>
                                          </p:stCondLst>
                                        </p:cTn>
                                        <p:tgtEl>
                                          <p:spTgt spid="60"/>
                                        </p:tgtEl>
                                        <p:attrNameLst>
                                          <p:attrName>style.visibility</p:attrName>
                                        </p:attrNameLst>
                                      </p:cBhvr>
                                      <p:to>
                                        <p:strVal val="hidden"/>
                                      </p:to>
                                    </p:set>
                                  </p:childTnLst>
                                </p:cTn>
                              </p:par>
                            </p:childTnLst>
                          </p:cTn>
                        </p:par>
                        <p:par>
                          <p:cTn id="107" fill="hold">
                            <p:stCondLst>
                              <p:cond delay="0"/>
                            </p:stCondLst>
                            <p:childTnLst>
                              <p:par>
                                <p:cTn id="108" presetID="1" presetClass="entr" presetSubtype="0" fill="hold" nodeType="afterEffect">
                                  <p:stCondLst>
                                    <p:cond delay="0"/>
                                  </p:stCondLst>
                                  <p:childTnLst>
                                    <p:set>
                                      <p:cBhvr>
                                        <p:cTn id="109" dur="1" fill="hold">
                                          <p:stCondLst>
                                            <p:cond delay="0"/>
                                          </p:stCondLst>
                                        </p:cTn>
                                        <p:tgtEl>
                                          <p:spTgt spid="9"/>
                                        </p:tgtEl>
                                        <p:attrNameLst>
                                          <p:attrName>style.visibility</p:attrName>
                                        </p:attrNameLst>
                                      </p:cBhvr>
                                      <p:to>
                                        <p:strVal val="visible"/>
                                      </p:to>
                                    </p:set>
                                  </p:childTnLst>
                                </p:cTn>
                              </p:par>
                            </p:childTnLst>
                          </p:cTn>
                        </p:par>
                        <p:par>
                          <p:cTn id="110" fill="hold">
                            <p:stCondLst>
                              <p:cond delay="0"/>
                            </p:stCondLst>
                            <p:childTnLst>
                              <p:par>
                                <p:cTn id="111" presetID="1" presetClass="exit" presetSubtype="0" fill="hold" nodeType="afterEffect">
                                  <p:stCondLst>
                                    <p:cond delay="0"/>
                                  </p:stCondLst>
                                  <p:childTnLst>
                                    <p:set>
                                      <p:cBhvr>
                                        <p:cTn id="112" dur="1" fill="hold">
                                          <p:stCondLst>
                                            <p:cond delay="0"/>
                                          </p:stCondLst>
                                        </p:cTn>
                                        <p:tgtEl>
                                          <p:spTgt spid="16"/>
                                        </p:tgtEl>
                                        <p:attrNameLst>
                                          <p:attrName>style.visibility</p:attrName>
                                        </p:attrNameLst>
                                      </p:cBhvr>
                                      <p:to>
                                        <p:strVal val="hidden"/>
                                      </p:to>
                                    </p:set>
                                  </p:childTnLst>
                                </p:cTn>
                              </p:par>
                              <p:par>
                                <p:cTn id="113" presetID="1" presetClass="exit" presetSubtype="0" fill="hold" nodeType="withEffect">
                                  <p:stCondLst>
                                    <p:cond delay="0"/>
                                  </p:stCondLst>
                                  <p:childTnLst>
                                    <p:set>
                                      <p:cBhvr>
                                        <p:cTn id="114" dur="1" fill="hold">
                                          <p:stCondLst>
                                            <p:cond delay="0"/>
                                          </p:stCondLst>
                                        </p:cTn>
                                        <p:tgtEl>
                                          <p:spTgt spid="86"/>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4721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2144" grpId="0" animBg="1"/>
      <p:bldP spid="533572" grpId="0"/>
      <p:bldP spid="533573" grpId="0" animBg="1"/>
      <p:bldP spid="533574" grpId="0" animBg="1"/>
      <p:bldP spid="109" grpId="0" animBg="1"/>
      <p:bldP spid="533543" grpId="0" animBg="1"/>
      <p:bldP spid="104" grpId="0"/>
      <p:bldP spid="60" grpId="0"/>
      <p:bldP spid="60" grpId="1"/>
      <p:bldP spid="61" grpId="0"/>
      <p:bldP spid="61" grpId="1"/>
      <p:bldP spid="94" grpId="0" animBg="1"/>
      <p:bldP spid="94" grpId="1" animBg="1"/>
      <p:bldP spid="100" grpId="0" animBg="1"/>
      <p:bldP spid="100" grpId="1" animBg="1"/>
    </p:bldLst>
  </p:timing>
</p:sld>
</file>

<file path=ppt/slides/slide263.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1003300" y="949325"/>
            <a:ext cx="2232025" cy="1573213"/>
            <a:chOff x="113" y="126"/>
            <a:chExt cx="1406" cy="991"/>
          </a:xfrm>
        </p:grpSpPr>
        <p:sp>
          <p:nvSpPr>
            <p:cNvPr id="564265" name="AutoShape 3"/>
            <p:cNvSpPr>
              <a:spLocks noChangeArrowheads="1"/>
            </p:cNvSpPr>
            <p:nvPr/>
          </p:nvSpPr>
          <p:spPr bwMode="auto">
            <a:xfrm>
              <a:off x="113" y="890"/>
              <a:ext cx="1406" cy="22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472 h 21600"/>
                <a:gd name="T14" fmla="*/ 17099 w 21600"/>
                <a:gd name="T15" fmla="*/ 1712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996633"/>
            </a:solidFill>
            <a:ln w="9525">
              <a:solidFill>
                <a:schemeClr val="tx1"/>
              </a:solidFill>
              <a:miter lim="800000"/>
              <a:headEnd/>
              <a:tailEnd/>
            </a:ln>
          </p:spPr>
          <p:txBody>
            <a:bodyPr wrap="none" anchor="ctr"/>
            <a:lstStyle/>
            <a:p>
              <a:endParaRPr lang="es-ES_tradnl">
                <a:solidFill>
                  <a:srgbClr val="000000"/>
                </a:solidFill>
              </a:endParaRPr>
            </a:p>
          </p:txBody>
        </p:sp>
        <p:sp>
          <p:nvSpPr>
            <p:cNvPr id="564266" name="AutoShape 4"/>
            <p:cNvSpPr>
              <a:spLocks noChangeArrowheads="1"/>
            </p:cNvSpPr>
            <p:nvPr/>
          </p:nvSpPr>
          <p:spPr bwMode="auto">
            <a:xfrm>
              <a:off x="703" y="232"/>
              <a:ext cx="726" cy="635"/>
            </a:xfrm>
            <a:prstGeom prst="rtTriangle">
              <a:avLst/>
            </a:prstGeom>
            <a:solidFill>
              <a:schemeClr val="bg1"/>
            </a:solidFill>
            <a:ln w="9525">
              <a:solidFill>
                <a:schemeClr val="tx1"/>
              </a:solidFill>
              <a:miter lim="800000"/>
              <a:headEnd/>
              <a:tailEnd/>
            </a:ln>
          </p:spPr>
          <p:txBody>
            <a:bodyPr wrap="none" anchor="ctr"/>
            <a:lstStyle/>
            <a:p>
              <a:endParaRPr lang="es-ES_tradnl">
                <a:solidFill>
                  <a:srgbClr val="000000"/>
                </a:solidFill>
              </a:endParaRPr>
            </a:p>
          </p:txBody>
        </p:sp>
        <p:sp>
          <p:nvSpPr>
            <p:cNvPr id="564267" name="AutoShape 5"/>
            <p:cNvSpPr>
              <a:spLocks noChangeArrowheads="1"/>
            </p:cNvSpPr>
            <p:nvPr/>
          </p:nvSpPr>
          <p:spPr bwMode="auto">
            <a:xfrm flipH="1">
              <a:off x="205" y="368"/>
              <a:ext cx="454" cy="499"/>
            </a:xfrm>
            <a:prstGeom prst="rtTriangle">
              <a:avLst/>
            </a:prstGeom>
            <a:solidFill>
              <a:schemeClr val="bg1"/>
            </a:solidFill>
            <a:ln w="9525">
              <a:solidFill>
                <a:schemeClr val="tx1"/>
              </a:solidFill>
              <a:miter lim="800000"/>
              <a:headEnd/>
              <a:tailEnd/>
            </a:ln>
          </p:spPr>
          <p:txBody>
            <a:bodyPr wrap="none" anchor="ctr"/>
            <a:lstStyle/>
            <a:p>
              <a:endParaRPr lang="es-ES_tradnl">
                <a:solidFill>
                  <a:srgbClr val="000000"/>
                </a:solidFill>
              </a:endParaRPr>
            </a:p>
          </p:txBody>
        </p:sp>
        <p:sp>
          <p:nvSpPr>
            <p:cNvPr id="564268" name="Line 6"/>
            <p:cNvSpPr>
              <a:spLocks noChangeShapeType="1"/>
            </p:cNvSpPr>
            <p:nvPr/>
          </p:nvSpPr>
          <p:spPr bwMode="auto">
            <a:xfrm>
              <a:off x="682" y="126"/>
              <a:ext cx="0" cy="771"/>
            </a:xfrm>
            <a:prstGeom prst="line">
              <a:avLst/>
            </a:prstGeom>
            <a:noFill/>
            <a:ln w="57150">
              <a:solidFill>
                <a:srgbClr val="996633"/>
              </a:solidFill>
              <a:round/>
              <a:headEnd/>
              <a:tailEnd/>
            </a:ln>
          </p:spPr>
          <p:txBody>
            <a:bodyPr/>
            <a:lstStyle/>
            <a:p>
              <a:endParaRPr lang="es-ES_tradnl">
                <a:solidFill>
                  <a:srgbClr val="000000"/>
                </a:solidFill>
              </a:endParaRPr>
            </a:p>
          </p:txBody>
        </p:sp>
      </p:grpSp>
      <p:sp>
        <p:nvSpPr>
          <p:cNvPr id="564227" name="Rectangle 7"/>
          <p:cNvSpPr>
            <a:spLocks noChangeArrowheads="1"/>
          </p:cNvSpPr>
          <p:nvPr/>
        </p:nvSpPr>
        <p:spPr bwMode="auto">
          <a:xfrm>
            <a:off x="0" y="2298700"/>
            <a:ext cx="9144000" cy="4559300"/>
          </a:xfrm>
          <a:prstGeom prst="rect">
            <a:avLst/>
          </a:prstGeom>
          <a:solidFill>
            <a:srgbClr val="5BE0FF"/>
          </a:solidFill>
          <a:ln w="9525">
            <a:noFill/>
            <a:miter lim="800000"/>
            <a:headEnd/>
            <a:tailEnd/>
          </a:ln>
        </p:spPr>
        <p:txBody>
          <a:bodyPr wrap="none" anchor="ctr"/>
          <a:lstStyle/>
          <a:p>
            <a:endParaRPr lang="es-ES_tradnl">
              <a:solidFill>
                <a:srgbClr val="000000"/>
              </a:solidFill>
            </a:endParaRPr>
          </a:p>
        </p:txBody>
      </p:sp>
      <p:grpSp>
        <p:nvGrpSpPr>
          <p:cNvPr id="3" name="Group 8"/>
          <p:cNvGrpSpPr>
            <a:grpSpLocks/>
          </p:cNvGrpSpPr>
          <p:nvPr/>
        </p:nvGrpSpPr>
        <p:grpSpPr bwMode="auto">
          <a:xfrm>
            <a:off x="4456113" y="903288"/>
            <a:ext cx="1854200" cy="5668962"/>
            <a:chOff x="2811" y="382"/>
            <a:chExt cx="1168" cy="3571"/>
          </a:xfrm>
        </p:grpSpPr>
        <p:sp>
          <p:nvSpPr>
            <p:cNvPr id="564262" name="Rectangle 9"/>
            <p:cNvSpPr>
              <a:spLocks noChangeArrowheads="1"/>
            </p:cNvSpPr>
            <p:nvPr/>
          </p:nvSpPr>
          <p:spPr bwMode="auto">
            <a:xfrm>
              <a:off x="2830" y="382"/>
              <a:ext cx="1130" cy="3571"/>
            </a:xfrm>
            <a:prstGeom prst="rect">
              <a:avLst/>
            </a:prstGeom>
            <a:solidFill>
              <a:schemeClr val="bg1"/>
            </a:solidFill>
            <a:ln w="57150">
              <a:solidFill>
                <a:schemeClr val="tx1"/>
              </a:solidFill>
              <a:miter lim="800000"/>
              <a:headEnd/>
              <a:tailEnd/>
            </a:ln>
          </p:spPr>
          <p:txBody>
            <a:bodyPr wrap="none" anchor="ctr"/>
            <a:lstStyle/>
            <a:p>
              <a:endParaRPr lang="es-ES_tradnl">
                <a:solidFill>
                  <a:srgbClr val="000000"/>
                </a:solidFill>
              </a:endParaRPr>
            </a:p>
          </p:txBody>
        </p:sp>
        <p:sp>
          <p:nvSpPr>
            <p:cNvPr id="564263" name="Rectangle 10"/>
            <p:cNvSpPr>
              <a:spLocks noChangeArrowheads="1"/>
            </p:cNvSpPr>
            <p:nvPr/>
          </p:nvSpPr>
          <p:spPr bwMode="auto">
            <a:xfrm>
              <a:off x="2811" y="785"/>
              <a:ext cx="56" cy="353"/>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sp>
          <p:nvSpPr>
            <p:cNvPr id="564264" name="Rectangle 11"/>
            <p:cNvSpPr>
              <a:spLocks noChangeArrowheads="1"/>
            </p:cNvSpPr>
            <p:nvPr/>
          </p:nvSpPr>
          <p:spPr bwMode="auto">
            <a:xfrm>
              <a:off x="3923" y="3089"/>
              <a:ext cx="56" cy="353"/>
            </a:xfrm>
            <a:prstGeom prst="rect">
              <a:avLst/>
            </a:prstGeom>
            <a:solidFill>
              <a:schemeClr val="bg1"/>
            </a:solidFill>
            <a:ln w="9525">
              <a:noFill/>
              <a:miter lim="800000"/>
              <a:headEnd/>
              <a:tailEnd/>
            </a:ln>
          </p:spPr>
          <p:txBody>
            <a:bodyPr wrap="none" anchor="ctr"/>
            <a:lstStyle/>
            <a:p>
              <a:endParaRPr lang="es-ES_tradnl">
                <a:solidFill>
                  <a:srgbClr val="000000"/>
                </a:solidFill>
              </a:endParaRPr>
            </a:p>
          </p:txBody>
        </p:sp>
      </p:grpSp>
      <p:grpSp>
        <p:nvGrpSpPr>
          <p:cNvPr id="4" name="Group 12"/>
          <p:cNvGrpSpPr>
            <a:grpSpLocks/>
          </p:cNvGrpSpPr>
          <p:nvPr/>
        </p:nvGrpSpPr>
        <p:grpSpPr bwMode="auto">
          <a:xfrm>
            <a:off x="4675188" y="1298575"/>
            <a:ext cx="1441450" cy="5048250"/>
            <a:chOff x="2945" y="627"/>
            <a:chExt cx="908" cy="3180"/>
          </a:xfrm>
        </p:grpSpPr>
        <p:sp>
          <p:nvSpPr>
            <p:cNvPr id="564260" name="AutoShape 13"/>
            <p:cNvSpPr>
              <a:spLocks noChangeArrowheads="1"/>
            </p:cNvSpPr>
            <p:nvPr/>
          </p:nvSpPr>
          <p:spPr bwMode="auto">
            <a:xfrm>
              <a:off x="2945" y="627"/>
              <a:ext cx="908" cy="907"/>
            </a:xfrm>
            <a:prstGeom prst="rtTriangle">
              <a:avLst/>
            </a:prstGeom>
            <a:solidFill>
              <a:schemeClr val="accent1"/>
            </a:solidFill>
            <a:ln w="9525">
              <a:solidFill>
                <a:schemeClr val="tx1"/>
              </a:solidFill>
              <a:miter lim="800000"/>
              <a:headEnd/>
              <a:tailEnd/>
            </a:ln>
          </p:spPr>
          <p:txBody>
            <a:bodyPr wrap="none" anchor="ctr"/>
            <a:lstStyle/>
            <a:p>
              <a:endParaRPr lang="es-ES_tradnl">
                <a:solidFill>
                  <a:srgbClr val="000000"/>
                </a:solidFill>
              </a:endParaRPr>
            </a:p>
          </p:txBody>
        </p:sp>
        <p:sp>
          <p:nvSpPr>
            <p:cNvPr id="564261" name="AutoShape 14"/>
            <p:cNvSpPr>
              <a:spLocks noChangeArrowheads="1"/>
            </p:cNvSpPr>
            <p:nvPr/>
          </p:nvSpPr>
          <p:spPr bwMode="auto">
            <a:xfrm rot="16200000" flipH="1">
              <a:off x="2945" y="2899"/>
              <a:ext cx="908" cy="907"/>
            </a:xfrm>
            <a:prstGeom prst="rtTriangle">
              <a:avLst/>
            </a:prstGeom>
            <a:solidFill>
              <a:schemeClr val="accent1"/>
            </a:solidFill>
            <a:ln w="9525">
              <a:solidFill>
                <a:schemeClr val="tx1"/>
              </a:solidFill>
              <a:miter lim="800000"/>
              <a:headEnd/>
              <a:tailEnd/>
            </a:ln>
          </p:spPr>
          <p:txBody>
            <a:bodyPr wrap="none" anchor="ctr"/>
            <a:lstStyle/>
            <a:p>
              <a:endParaRPr lang="es-ES_tradnl">
                <a:solidFill>
                  <a:srgbClr val="000000"/>
                </a:solidFill>
              </a:endParaRPr>
            </a:p>
          </p:txBody>
        </p:sp>
      </p:grpSp>
      <p:sp>
        <p:nvSpPr>
          <p:cNvPr id="553999" name="Line 15"/>
          <p:cNvSpPr>
            <a:spLocks noChangeShapeType="1"/>
          </p:cNvSpPr>
          <p:nvPr/>
        </p:nvSpPr>
        <p:spPr bwMode="auto">
          <a:xfrm>
            <a:off x="5108575" y="1730375"/>
            <a:ext cx="0" cy="36004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54000" name="Line 16"/>
          <p:cNvSpPr>
            <a:spLocks noChangeShapeType="1"/>
          </p:cNvSpPr>
          <p:nvPr/>
        </p:nvSpPr>
        <p:spPr bwMode="auto">
          <a:xfrm>
            <a:off x="5395913" y="2017713"/>
            <a:ext cx="0" cy="3600450"/>
          </a:xfrm>
          <a:prstGeom prst="line">
            <a:avLst/>
          </a:prstGeom>
          <a:noFill/>
          <a:ln w="19050">
            <a:solidFill>
              <a:srgbClr val="669900"/>
            </a:solidFill>
            <a:round/>
            <a:headEnd/>
            <a:tailEnd/>
          </a:ln>
        </p:spPr>
        <p:txBody>
          <a:bodyPr/>
          <a:lstStyle/>
          <a:p>
            <a:endParaRPr lang="es-ES_tradnl">
              <a:solidFill>
                <a:srgbClr val="000000"/>
              </a:solidFill>
            </a:endParaRPr>
          </a:p>
        </p:txBody>
      </p:sp>
      <p:grpSp>
        <p:nvGrpSpPr>
          <p:cNvPr id="5" name="Group 29"/>
          <p:cNvGrpSpPr>
            <a:grpSpLocks/>
          </p:cNvGrpSpPr>
          <p:nvPr/>
        </p:nvGrpSpPr>
        <p:grpSpPr bwMode="auto">
          <a:xfrm>
            <a:off x="1003300" y="4492625"/>
            <a:ext cx="2232025" cy="1573213"/>
            <a:chOff x="113" y="126"/>
            <a:chExt cx="1406" cy="991"/>
          </a:xfrm>
        </p:grpSpPr>
        <p:sp>
          <p:nvSpPr>
            <p:cNvPr id="564256" name="AutoShape 30"/>
            <p:cNvSpPr>
              <a:spLocks noChangeArrowheads="1"/>
            </p:cNvSpPr>
            <p:nvPr/>
          </p:nvSpPr>
          <p:spPr bwMode="auto">
            <a:xfrm>
              <a:off x="113" y="890"/>
              <a:ext cx="1406" cy="22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4501 w 21600"/>
                <a:gd name="T13" fmla="*/ 4472 h 21600"/>
                <a:gd name="T14" fmla="*/ 17099 w 21600"/>
                <a:gd name="T15" fmla="*/ 1712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996633">
                <a:alpha val="59999"/>
              </a:srgbClr>
            </a:solidFill>
            <a:ln w="9525">
              <a:solidFill>
                <a:schemeClr val="tx1"/>
              </a:solidFill>
              <a:miter lim="800000"/>
              <a:headEnd/>
              <a:tailEnd/>
            </a:ln>
          </p:spPr>
          <p:txBody>
            <a:bodyPr wrap="none" anchor="ctr"/>
            <a:lstStyle/>
            <a:p>
              <a:endParaRPr lang="es-ES_tradnl">
                <a:solidFill>
                  <a:srgbClr val="000000"/>
                </a:solidFill>
              </a:endParaRPr>
            </a:p>
          </p:txBody>
        </p:sp>
        <p:sp>
          <p:nvSpPr>
            <p:cNvPr id="554015" name="AutoShape 31"/>
            <p:cNvSpPr>
              <a:spLocks noChangeArrowheads="1"/>
            </p:cNvSpPr>
            <p:nvPr/>
          </p:nvSpPr>
          <p:spPr bwMode="auto">
            <a:xfrm>
              <a:off x="703" y="232"/>
              <a:ext cx="726" cy="635"/>
            </a:xfrm>
            <a:prstGeom prst="rtTriangle">
              <a:avLst/>
            </a:prstGeom>
            <a:gradFill rotWithShape="1">
              <a:gsLst>
                <a:gs pos="0">
                  <a:schemeClr val="accent1">
                    <a:alpha val="60001"/>
                  </a:schemeClr>
                </a:gs>
                <a:gs pos="100000">
                  <a:schemeClr val="accent1">
                    <a:gamma/>
                    <a:shade val="46275"/>
                    <a:invGamma/>
                    <a:alpha val="60001"/>
                  </a:schemeClr>
                </a:gs>
              </a:gsLst>
              <a:lin ang="5400000" scaled="1"/>
            </a:gradFill>
            <a:ln w="9525">
              <a:solidFill>
                <a:schemeClr val="tx1"/>
              </a:solidFill>
              <a:miter lim="800000"/>
              <a:headEnd/>
              <a:tailEnd/>
            </a:ln>
            <a:effectLst/>
          </p:spPr>
          <p:txBody>
            <a:bodyPr wrap="none" anchor="ctr"/>
            <a:lstStyle/>
            <a:p>
              <a:pPr>
                <a:defRPr/>
              </a:pPr>
              <a:endParaRPr lang="es-ES_tradnl">
                <a:solidFill>
                  <a:srgbClr val="000000"/>
                </a:solidFill>
              </a:endParaRPr>
            </a:p>
          </p:txBody>
        </p:sp>
        <p:sp>
          <p:nvSpPr>
            <p:cNvPr id="554016" name="AutoShape 32"/>
            <p:cNvSpPr>
              <a:spLocks noChangeArrowheads="1"/>
            </p:cNvSpPr>
            <p:nvPr/>
          </p:nvSpPr>
          <p:spPr bwMode="auto">
            <a:xfrm flipH="1">
              <a:off x="205" y="368"/>
              <a:ext cx="454" cy="499"/>
            </a:xfrm>
            <a:prstGeom prst="rtTriangle">
              <a:avLst/>
            </a:prstGeom>
            <a:gradFill rotWithShape="1">
              <a:gsLst>
                <a:gs pos="0">
                  <a:schemeClr val="accent1">
                    <a:alpha val="60001"/>
                  </a:schemeClr>
                </a:gs>
                <a:gs pos="100000">
                  <a:schemeClr val="accent1">
                    <a:gamma/>
                    <a:shade val="46275"/>
                    <a:invGamma/>
                    <a:alpha val="60001"/>
                  </a:schemeClr>
                </a:gs>
              </a:gsLst>
              <a:lin ang="5400000" scaled="1"/>
            </a:gradFill>
            <a:ln w="9525">
              <a:solidFill>
                <a:schemeClr val="tx1"/>
              </a:solidFill>
              <a:miter lim="800000"/>
              <a:headEnd/>
              <a:tailEnd/>
            </a:ln>
            <a:effectLst/>
          </p:spPr>
          <p:txBody>
            <a:bodyPr wrap="none" anchor="ctr"/>
            <a:lstStyle/>
            <a:p>
              <a:pPr>
                <a:defRPr/>
              </a:pPr>
              <a:endParaRPr lang="es-ES_tradnl">
                <a:solidFill>
                  <a:srgbClr val="000000"/>
                </a:solidFill>
              </a:endParaRPr>
            </a:p>
          </p:txBody>
        </p:sp>
        <p:sp>
          <p:nvSpPr>
            <p:cNvPr id="564259" name="Line 33"/>
            <p:cNvSpPr>
              <a:spLocks noChangeShapeType="1"/>
            </p:cNvSpPr>
            <p:nvPr/>
          </p:nvSpPr>
          <p:spPr bwMode="auto">
            <a:xfrm>
              <a:off x="682" y="126"/>
              <a:ext cx="0" cy="771"/>
            </a:xfrm>
            <a:prstGeom prst="line">
              <a:avLst/>
            </a:prstGeom>
            <a:noFill/>
            <a:ln w="57150">
              <a:solidFill>
                <a:srgbClr val="996633"/>
              </a:solidFill>
              <a:round/>
              <a:headEnd/>
              <a:tailEnd/>
            </a:ln>
          </p:spPr>
          <p:txBody>
            <a:bodyPr/>
            <a:lstStyle/>
            <a:p>
              <a:endParaRPr lang="es-ES_tradnl">
                <a:solidFill>
                  <a:srgbClr val="000000"/>
                </a:solidFill>
              </a:endParaRPr>
            </a:p>
          </p:txBody>
        </p:sp>
      </p:grpSp>
      <p:sp>
        <p:nvSpPr>
          <p:cNvPr id="554018" name="Line 34"/>
          <p:cNvSpPr>
            <a:spLocks noChangeShapeType="1"/>
          </p:cNvSpPr>
          <p:nvPr/>
        </p:nvSpPr>
        <p:spPr bwMode="auto">
          <a:xfrm>
            <a:off x="3254375" y="1730375"/>
            <a:ext cx="1873250"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54019" name="Line 35"/>
          <p:cNvSpPr>
            <a:spLocks noChangeShapeType="1"/>
          </p:cNvSpPr>
          <p:nvPr/>
        </p:nvSpPr>
        <p:spPr bwMode="auto">
          <a:xfrm>
            <a:off x="3235325" y="2017713"/>
            <a:ext cx="2160588" cy="0"/>
          </a:xfrm>
          <a:prstGeom prst="line">
            <a:avLst/>
          </a:prstGeom>
          <a:noFill/>
          <a:ln w="19050">
            <a:solidFill>
              <a:srgbClr val="669900"/>
            </a:solidFill>
            <a:round/>
            <a:headEnd/>
            <a:tailEnd/>
          </a:ln>
        </p:spPr>
        <p:txBody>
          <a:bodyPr/>
          <a:lstStyle/>
          <a:p>
            <a:endParaRPr lang="es-ES_tradnl">
              <a:solidFill>
                <a:srgbClr val="000000"/>
              </a:solidFill>
            </a:endParaRPr>
          </a:p>
        </p:txBody>
      </p:sp>
      <p:sp>
        <p:nvSpPr>
          <p:cNvPr id="554020" name="Line 36"/>
          <p:cNvSpPr>
            <a:spLocks noChangeShapeType="1"/>
          </p:cNvSpPr>
          <p:nvPr/>
        </p:nvSpPr>
        <p:spPr bwMode="auto">
          <a:xfrm>
            <a:off x="5108575" y="5330825"/>
            <a:ext cx="2447925"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54021" name="Line 37"/>
          <p:cNvSpPr>
            <a:spLocks noChangeShapeType="1"/>
          </p:cNvSpPr>
          <p:nvPr/>
        </p:nvSpPr>
        <p:spPr bwMode="auto">
          <a:xfrm>
            <a:off x="5395913" y="5618163"/>
            <a:ext cx="2160587" cy="0"/>
          </a:xfrm>
          <a:prstGeom prst="line">
            <a:avLst/>
          </a:prstGeom>
          <a:noFill/>
          <a:ln w="19050">
            <a:solidFill>
              <a:srgbClr val="669900"/>
            </a:solidFill>
            <a:round/>
            <a:headEnd/>
            <a:tailEnd/>
          </a:ln>
        </p:spPr>
        <p:txBody>
          <a:bodyPr/>
          <a:lstStyle/>
          <a:p>
            <a:endParaRPr lang="es-ES_tradnl">
              <a:solidFill>
                <a:srgbClr val="000000"/>
              </a:solidFill>
            </a:endParaRPr>
          </a:p>
        </p:txBody>
      </p:sp>
      <p:grpSp>
        <p:nvGrpSpPr>
          <p:cNvPr id="6" name="Group 38"/>
          <p:cNvGrpSpPr>
            <a:grpSpLocks/>
          </p:cNvGrpSpPr>
          <p:nvPr/>
        </p:nvGrpSpPr>
        <p:grpSpPr bwMode="auto">
          <a:xfrm>
            <a:off x="3235325" y="5330825"/>
            <a:ext cx="2160588" cy="287338"/>
            <a:chOff x="2038" y="3167"/>
            <a:chExt cx="1361" cy="181"/>
          </a:xfrm>
        </p:grpSpPr>
        <p:sp>
          <p:nvSpPr>
            <p:cNvPr id="564254" name="Line 39"/>
            <p:cNvSpPr>
              <a:spLocks noChangeShapeType="1"/>
            </p:cNvSpPr>
            <p:nvPr/>
          </p:nvSpPr>
          <p:spPr bwMode="auto">
            <a:xfrm>
              <a:off x="2038" y="3167"/>
              <a:ext cx="1180" cy="0"/>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564255" name="Line 40"/>
            <p:cNvSpPr>
              <a:spLocks noChangeShapeType="1"/>
            </p:cNvSpPr>
            <p:nvPr/>
          </p:nvSpPr>
          <p:spPr bwMode="auto">
            <a:xfrm>
              <a:off x="2038" y="3348"/>
              <a:ext cx="1361" cy="0"/>
            </a:xfrm>
            <a:prstGeom prst="line">
              <a:avLst/>
            </a:prstGeom>
            <a:noFill/>
            <a:ln w="19050">
              <a:solidFill>
                <a:srgbClr val="669900"/>
              </a:solidFill>
              <a:prstDash val="dash"/>
              <a:round/>
              <a:headEnd/>
              <a:tailEnd/>
            </a:ln>
          </p:spPr>
          <p:txBody>
            <a:bodyPr/>
            <a:lstStyle/>
            <a:p>
              <a:endParaRPr lang="es-ES_tradnl">
                <a:solidFill>
                  <a:srgbClr val="000000"/>
                </a:solidFill>
              </a:endParaRPr>
            </a:p>
          </p:txBody>
        </p:sp>
      </p:grpSp>
      <p:sp>
        <p:nvSpPr>
          <p:cNvPr id="554025" name="AutoShape 41"/>
          <p:cNvSpPr>
            <a:spLocks noChangeArrowheads="1"/>
          </p:cNvSpPr>
          <p:nvPr/>
        </p:nvSpPr>
        <p:spPr bwMode="auto">
          <a:xfrm flipV="1">
            <a:off x="5059363" y="2130425"/>
            <a:ext cx="103187" cy="131763"/>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54026" name="AutoShape 42"/>
          <p:cNvSpPr>
            <a:spLocks noChangeArrowheads="1"/>
          </p:cNvSpPr>
          <p:nvPr/>
        </p:nvSpPr>
        <p:spPr bwMode="auto">
          <a:xfrm rot="16200000" flipV="1">
            <a:off x="5567363" y="5264150"/>
            <a:ext cx="103187" cy="131763"/>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54027" name="AutoShape 43"/>
          <p:cNvSpPr>
            <a:spLocks noChangeArrowheads="1"/>
          </p:cNvSpPr>
          <p:nvPr/>
        </p:nvSpPr>
        <p:spPr bwMode="auto">
          <a:xfrm rot="16200000" flipV="1">
            <a:off x="5648325" y="5556251"/>
            <a:ext cx="103187" cy="131762"/>
          </a:xfrm>
          <a:prstGeom prst="triangle">
            <a:avLst>
              <a:gd name="adj" fmla="val 50000"/>
            </a:avLst>
          </a:prstGeom>
          <a:solidFill>
            <a:srgbClr val="669900"/>
          </a:solidFill>
          <a:ln w="9525">
            <a:solidFill>
              <a:srgbClr val="669900"/>
            </a:solidFill>
            <a:miter lim="800000"/>
            <a:headEnd/>
            <a:tailEnd/>
          </a:ln>
        </p:spPr>
        <p:txBody>
          <a:bodyPr wrap="none" anchor="ctr"/>
          <a:lstStyle/>
          <a:p>
            <a:endParaRPr lang="es-ES_tradnl">
              <a:solidFill>
                <a:srgbClr val="000000"/>
              </a:solidFill>
            </a:endParaRPr>
          </a:p>
        </p:txBody>
      </p:sp>
      <p:sp>
        <p:nvSpPr>
          <p:cNvPr id="554028" name="AutoShape 44"/>
          <p:cNvSpPr>
            <a:spLocks noChangeArrowheads="1"/>
          </p:cNvSpPr>
          <p:nvPr/>
        </p:nvSpPr>
        <p:spPr bwMode="auto">
          <a:xfrm rot="16200000" flipV="1">
            <a:off x="3394075" y="1951038"/>
            <a:ext cx="103188" cy="131762"/>
          </a:xfrm>
          <a:prstGeom prst="triangle">
            <a:avLst>
              <a:gd name="adj" fmla="val 50000"/>
            </a:avLst>
          </a:prstGeom>
          <a:solidFill>
            <a:srgbClr val="669900"/>
          </a:solidFill>
          <a:ln w="9525">
            <a:solidFill>
              <a:srgbClr val="669900"/>
            </a:solidFill>
            <a:miter lim="800000"/>
            <a:headEnd/>
            <a:tailEnd/>
          </a:ln>
        </p:spPr>
        <p:txBody>
          <a:bodyPr wrap="none" anchor="ctr"/>
          <a:lstStyle/>
          <a:p>
            <a:endParaRPr lang="es-ES_tradnl">
              <a:solidFill>
                <a:srgbClr val="000000"/>
              </a:solidFill>
            </a:endParaRPr>
          </a:p>
        </p:txBody>
      </p:sp>
      <p:sp>
        <p:nvSpPr>
          <p:cNvPr id="564242" name="Rectangle 45"/>
          <p:cNvSpPr>
            <a:spLocks noChangeArrowheads="1"/>
          </p:cNvSpPr>
          <p:nvPr/>
        </p:nvSpPr>
        <p:spPr bwMode="auto">
          <a:xfrm>
            <a:off x="468313" y="5892800"/>
            <a:ext cx="3246437" cy="411163"/>
          </a:xfrm>
          <a:prstGeom prst="rect">
            <a:avLst/>
          </a:prstGeom>
          <a:solidFill>
            <a:srgbClr val="5BE0FF"/>
          </a:solidFill>
          <a:ln w="9525">
            <a:noFill/>
            <a:miter lim="800000"/>
            <a:headEnd/>
            <a:tailEnd/>
          </a:ln>
        </p:spPr>
        <p:txBody>
          <a:bodyPr wrap="none" anchor="ctr"/>
          <a:lstStyle/>
          <a:p>
            <a:endParaRPr lang="es-ES_tradnl">
              <a:solidFill>
                <a:srgbClr val="000000"/>
              </a:solidFill>
            </a:endParaRPr>
          </a:p>
        </p:txBody>
      </p:sp>
      <p:sp>
        <p:nvSpPr>
          <p:cNvPr id="554030" name="AutoShape 46"/>
          <p:cNvSpPr>
            <a:spLocks noChangeArrowheads="1"/>
          </p:cNvSpPr>
          <p:nvPr/>
        </p:nvSpPr>
        <p:spPr bwMode="auto">
          <a:xfrm flipV="1">
            <a:off x="5343525" y="2109788"/>
            <a:ext cx="103188" cy="131762"/>
          </a:xfrm>
          <a:prstGeom prst="triangle">
            <a:avLst>
              <a:gd name="adj" fmla="val 50000"/>
            </a:avLst>
          </a:prstGeom>
          <a:solidFill>
            <a:srgbClr val="669900"/>
          </a:solidFill>
          <a:ln w="9525">
            <a:solidFill>
              <a:srgbClr val="669900"/>
            </a:solidFill>
            <a:miter lim="800000"/>
            <a:headEnd/>
            <a:tailEnd/>
          </a:ln>
        </p:spPr>
        <p:txBody>
          <a:bodyPr wrap="none" anchor="ctr"/>
          <a:lstStyle/>
          <a:p>
            <a:endParaRPr lang="es-ES_tradnl">
              <a:solidFill>
                <a:srgbClr val="000000"/>
              </a:solidFill>
            </a:endParaRPr>
          </a:p>
        </p:txBody>
      </p:sp>
      <p:sp>
        <p:nvSpPr>
          <p:cNvPr id="554031" name="AutoShape 47"/>
          <p:cNvSpPr>
            <a:spLocks noChangeArrowheads="1"/>
          </p:cNvSpPr>
          <p:nvPr/>
        </p:nvSpPr>
        <p:spPr bwMode="auto">
          <a:xfrm rot="16200000" flipV="1">
            <a:off x="3424238" y="1658937"/>
            <a:ext cx="103188" cy="131763"/>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64245" name="Text Box 49"/>
          <p:cNvSpPr txBox="1">
            <a:spLocks noChangeArrowheads="1"/>
          </p:cNvSpPr>
          <p:nvPr/>
        </p:nvSpPr>
        <p:spPr bwMode="auto">
          <a:xfrm>
            <a:off x="0" y="0"/>
            <a:ext cx="9144000" cy="457200"/>
          </a:xfrm>
          <a:prstGeom prst="rect">
            <a:avLst/>
          </a:prstGeom>
          <a:solidFill>
            <a:srgbClr val="000066"/>
          </a:solidFill>
          <a:ln w="9525">
            <a:noFill/>
            <a:miter lim="800000"/>
            <a:headEnd/>
            <a:tailEnd/>
          </a:ln>
        </p:spPr>
        <p:txBody>
          <a:bodyPr>
            <a:spAutoFit/>
          </a:bodyPr>
          <a:lstStyle/>
          <a:p>
            <a:pPr algn="ctr"/>
            <a:r>
              <a:rPr lang="es-ES" b="1">
                <a:solidFill>
                  <a:srgbClr val="FFFFFF"/>
                </a:solidFill>
              </a:rPr>
              <a:t>6.2. PERISCOPIO DE PRISMAS DE REFLEXIÓN TOTAL</a:t>
            </a:r>
          </a:p>
        </p:txBody>
      </p:sp>
      <p:grpSp>
        <p:nvGrpSpPr>
          <p:cNvPr id="7" name="53 Grupo"/>
          <p:cNvGrpSpPr>
            <a:grpSpLocks/>
          </p:cNvGrpSpPr>
          <p:nvPr/>
        </p:nvGrpSpPr>
        <p:grpSpPr bwMode="auto">
          <a:xfrm rot="9883893">
            <a:off x="7445375" y="4738688"/>
            <a:ext cx="674688" cy="1374775"/>
            <a:chOff x="3737929" y="55503"/>
            <a:chExt cx="684212" cy="1397000"/>
          </a:xfrm>
        </p:grpSpPr>
        <p:sp>
          <p:nvSpPr>
            <p:cNvPr id="50" name="49 Forma libre"/>
            <p:cNvSpPr/>
            <p:nvPr/>
          </p:nvSpPr>
          <p:spPr>
            <a:xfrm>
              <a:off x="3864719" y="361086"/>
              <a:ext cx="407307" cy="908212"/>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rgbClr val="FFFFFF"/>
            </a:solidFill>
            <a:ln w="25400" cap="flat" cmpd="sng" algn="ctr">
              <a:noFill/>
              <a:prstDash val="solid"/>
            </a:ln>
            <a:effectLst/>
          </p:spPr>
          <p:txBody>
            <a:bodyPr anchor="ctr"/>
            <a:lstStyle/>
            <a:p>
              <a:pPr algn="ctr">
                <a:defRPr/>
              </a:pPr>
              <a:endParaRPr lang="es-ES_tradnl" kern="0">
                <a:solidFill>
                  <a:srgbClr val="FFFFFF"/>
                </a:solidFill>
                <a:latin typeface="Times New Roman"/>
              </a:endParaRPr>
            </a:p>
          </p:txBody>
        </p:sp>
        <p:grpSp>
          <p:nvGrpSpPr>
            <p:cNvPr id="8" name="Group 2"/>
            <p:cNvGrpSpPr>
              <a:grpSpLocks/>
            </p:cNvGrpSpPr>
            <p:nvPr/>
          </p:nvGrpSpPr>
          <p:grpSpPr bwMode="auto">
            <a:xfrm rot="713450">
              <a:off x="3735146" y="71987"/>
              <a:ext cx="684212" cy="1390477"/>
              <a:chOff x="1588" y="1271"/>
              <a:chExt cx="734" cy="1492"/>
            </a:xfrm>
          </p:grpSpPr>
          <p:sp>
            <p:nvSpPr>
              <p:cNvPr id="52" name="Freeform 3"/>
              <p:cNvSpPr>
                <a:spLocks/>
              </p:cNvSpPr>
              <p:nvPr/>
            </p:nvSpPr>
            <p:spPr bwMode="auto">
              <a:xfrm>
                <a:off x="1698" y="1334"/>
                <a:ext cx="273" cy="749"/>
              </a:xfrm>
              <a:custGeom>
                <a:avLst/>
                <a:gdLst>
                  <a:gd name="T0" fmla="*/ 128 w 318"/>
                  <a:gd name="T1" fmla="*/ 0 h 726"/>
                  <a:gd name="T2" fmla="*/ 110 w 318"/>
                  <a:gd name="T3" fmla="*/ 438 h 726"/>
                  <a:gd name="T4" fmla="*/ 55 w 318"/>
                  <a:gd name="T5" fmla="*/ 710 h 726"/>
                  <a:gd name="T6" fmla="*/ 0 w 318"/>
                  <a:gd name="T7" fmla="*/ 875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a:defRPr/>
                </a:pPr>
                <a:endParaRPr lang="es-ES_tradnl" kern="0">
                  <a:solidFill>
                    <a:sysClr val="windowText" lastClr="000000"/>
                  </a:solidFill>
                </a:endParaRPr>
              </a:p>
            </p:txBody>
          </p:sp>
          <p:sp>
            <p:nvSpPr>
              <p:cNvPr id="53" name="Arc 4"/>
              <p:cNvSpPr>
                <a:spLocks/>
              </p:cNvSpPr>
              <p:nvPr/>
            </p:nvSpPr>
            <p:spPr bwMode="auto">
              <a:xfrm rot="2744521">
                <a:off x="1611" y="167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p:spPr>
            <p:txBody>
              <a:bodyPr wrap="none" anchor="ctr"/>
              <a:lstStyle/>
              <a:p>
                <a:pPr>
                  <a:defRPr/>
                </a:pPr>
                <a:endParaRPr lang="es-ES_tradnl" kern="0">
                  <a:solidFill>
                    <a:sysClr val="windowText" lastClr="000000"/>
                  </a:solidFill>
                </a:endParaRPr>
              </a:p>
            </p:txBody>
          </p:sp>
          <p:sp>
            <p:nvSpPr>
              <p:cNvPr id="54" name="Oval 5"/>
              <p:cNvSpPr>
                <a:spLocks noChangeArrowheads="1"/>
              </p:cNvSpPr>
              <p:nvPr/>
            </p:nvSpPr>
            <p:spPr bwMode="auto">
              <a:xfrm>
                <a:off x="2000" y="1773"/>
                <a:ext cx="173" cy="486"/>
              </a:xfrm>
              <a:prstGeom prst="ellipse">
                <a:avLst/>
              </a:prstGeom>
              <a:solidFill>
                <a:srgbClr val="71A0FF"/>
              </a:solidFill>
              <a:ln w="9525">
                <a:noFill/>
                <a:round/>
                <a:headEnd/>
                <a:tailEnd/>
              </a:ln>
            </p:spPr>
            <p:txBody>
              <a:bodyPr wrap="none" anchor="ctr"/>
              <a:lstStyle/>
              <a:p>
                <a:pPr>
                  <a:defRPr/>
                </a:pPr>
                <a:endParaRPr lang="es-ES_tradnl" kern="0">
                  <a:solidFill>
                    <a:srgbClr val="000000"/>
                  </a:solidFill>
                  <a:latin typeface="Arial" charset="0"/>
                </a:endParaRPr>
              </a:p>
            </p:txBody>
          </p:sp>
          <p:sp>
            <p:nvSpPr>
              <p:cNvPr id="55" name="Oval 6"/>
              <p:cNvSpPr>
                <a:spLocks noChangeArrowheads="1"/>
              </p:cNvSpPr>
              <p:nvPr/>
            </p:nvSpPr>
            <p:spPr bwMode="auto">
              <a:xfrm>
                <a:off x="2078" y="1907"/>
                <a:ext cx="97" cy="272"/>
              </a:xfrm>
              <a:prstGeom prst="ellipse">
                <a:avLst/>
              </a:prstGeom>
              <a:solidFill>
                <a:srgbClr val="000000"/>
              </a:solidFill>
              <a:ln w="9525">
                <a:noFill/>
                <a:round/>
                <a:headEnd/>
                <a:tailEnd/>
              </a:ln>
            </p:spPr>
            <p:txBody>
              <a:bodyPr wrap="none" anchor="ctr"/>
              <a:lstStyle/>
              <a:p>
                <a:pPr>
                  <a:defRPr/>
                </a:pPr>
                <a:endParaRPr lang="es-ES_tradnl" kern="0">
                  <a:solidFill>
                    <a:srgbClr val="000000"/>
                  </a:solidFill>
                  <a:latin typeface="Arial" charset="0"/>
                </a:endParaRPr>
              </a:p>
            </p:txBody>
          </p:sp>
          <p:sp>
            <p:nvSpPr>
              <p:cNvPr id="56" name="Freeform 7"/>
              <p:cNvSpPr>
                <a:spLocks/>
              </p:cNvSpPr>
              <p:nvPr/>
            </p:nvSpPr>
            <p:spPr bwMode="auto">
              <a:xfrm flipV="1">
                <a:off x="1698" y="2043"/>
                <a:ext cx="273" cy="751"/>
              </a:xfrm>
              <a:custGeom>
                <a:avLst/>
                <a:gdLst>
                  <a:gd name="T0" fmla="*/ 128 w 318"/>
                  <a:gd name="T1" fmla="*/ 0 h 726"/>
                  <a:gd name="T2" fmla="*/ 110 w 318"/>
                  <a:gd name="T3" fmla="*/ 438 h 726"/>
                  <a:gd name="T4" fmla="*/ 55 w 318"/>
                  <a:gd name="T5" fmla="*/ 710 h 726"/>
                  <a:gd name="T6" fmla="*/ 0 w 318"/>
                  <a:gd name="T7" fmla="*/ 875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rgbClr val="000000"/>
                </a:solidFill>
                <a:round/>
                <a:headEnd/>
                <a:tailEnd/>
              </a:ln>
            </p:spPr>
            <p:txBody>
              <a:bodyPr/>
              <a:lstStyle/>
              <a:p>
                <a:pPr>
                  <a:defRPr/>
                </a:pPr>
                <a:endParaRPr lang="es-ES_tradnl" kern="0">
                  <a:solidFill>
                    <a:sysClr val="windowText" lastClr="000000"/>
                  </a:solidFill>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554018"/>
                                        </p:tgtEl>
                                        <p:attrNameLst>
                                          <p:attrName>style.visibility</p:attrName>
                                        </p:attrNameLst>
                                      </p:cBhvr>
                                      <p:to>
                                        <p:strVal val="visible"/>
                                      </p:to>
                                    </p:set>
                                    <p:animEffect transition="in" filter="wipe(left)">
                                      <p:cBhvr>
                                        <p:cTn id="19" dur="2000"/>
                                        <p:tgtEl>
                                          <p:spTgt spid="554018"/>
                                        </p:tgtEl>
                                      </p:cBhvr>
                                    </p:animEffect>
                                  </p:childTnLst>
                                </p:cTn>
                              </p:par>
                              <p:par>
                                <p:cTn id="20" presetID="1" presetClass="entr" presetSubtype="0" fill="hold" grpId="0" nodeType="withEffect">
                                  <p:stCondLst>
                                    <p:cond delay="0"/>
                                  </p:stCondLst>
                                  <p:childTnLst>
                                    <p:set>
                                      <p:cBhvr>
                                        <p:cTn id="21" dur="1" fill="hold">
                                          <p:stCondLst>
                                            <p:cond delay="0"/>
                                          </p:stCondLst>
                                        </p:cTn>
                                        <p:tgtEl>
                                          <p:spTgt spid="554031"/>
                                        </p:tgtEl>
                                        <p:attrNameLst>
                                          <p:attrName>style.visibility</p:attrName>
                                        </p:attrNameLst>
                                      </p:cBhvr>
                                      <p:to>
                                        <p:strVal val="visible"/>
                                      </p:to>
                                    </p:set>
                                  </p:childTnLst>
                                </p:cTn>
                              </p:par>
                              <p:par>
                                <p:cTn id="22" presetID="0" presetClass="path" presetSubtype="0" repeatCount="indefinite" fill="hold" grpId="1" nodeType="withEffect">
                                  <p:stCondLst>
                                    <p:cond delay="0"/>
                                  </p:stCondLst>
                                  <p:childTnLst>
                                    <p:animMotion origin="layout" path="M -0.02482 0.00046 L 0.17778 0.00046 " pathEditMode="relative" ptsTypes="AA">
                                      <p:cBhvr>
                                        <p:cTn id="23" dur="2000" fill="hold"/>
                                        <p:tgtEl>
                                          <p:spTgt spid="554031"/>
                                        </p:tgtEl>
                                        <p:attrNameLst>
                                          <p:attrName>ppt_x</p:attrName>
                                          <p:attrName>ppt_y</p:attrName>
                                        </p:attrNameLst>
                                      </p:cBhvr>
                                    </p:animMotion>
                                  </p:childTnLst>
                                </p:cTn>
                              </p:par>
                              <p:par>
                                <p:cTn id="24" presetID="22" presetClass="entr" presetSubtype="8" fill="hold" grpId="0" nodeType="withEffect">
                                  <p:stCondLst>
                                    <p:cond delay="0"/>
                                  </p:stCondLst>
                                  <p:childTnLst>
                                    <p:set>
                                      <p:cBhvr>
                                        <p:cTn id="25" dur="1" fill="hold">
                                          <p:stCondLst>
                                            <p:cond delay="0"/>
                                          </p:stCondLst>
                                        </p:cTn>
                                        <p:tgtEl>
                                          <p:spTgt spid="554019"/>
                                        </p:tgtEl>
                                        <p:attrNameLst>
                                          <p:attrName>style.visibility</p:attrName>
                                        </p:attrNameLst>
                                      </p:cBhvr>
                                      <p:to>
                                        <p:strVal val="visible"/>
                                      </p:to>
                                    </p:set>
                                    <p:animEffect transition="in" filter="wipe(left)">
                                      <p:cBhvr>
                                        <p:cTn id="26" dur="2000"/>
                                        <p:tgtEl>
                                          <p:spTgt spid="554019"/>
                                        </p:tgtEl>
                                      </p:cBhvr>
                                    </p:animEffect>
                                  </p:childTnLst>
                                </p:cTn>
                              </p:par>
                              <p:par>
                                <p:cTn id="27" presetID="1" presetClass="entr" presetSubtype="0" fill="hold" grpId="0" nodeType="withEffect">
                                  <p:stCondLst>
                                    <p:cond delay="0"/>
                                  </p:stCondLst>
                                  <p:childTnLst>
                                    <p:set>
                                      <p:cBhvr>
                                        <p:cTn id="28" dur="1" fill="hold">
                                          <p:stCondLst>
                                            <p:cond delay="0"/>
                                          </p:stCondLst>
                                        </p:cTn>
                                        <p:tgtEl>
                                          <p:spTgt spid="554028"/>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01077 -0.0007 L 0.21007 -0.0007 " pathEditMode="relative" ptsTypes="AA">
                                      <p:cBhvr>
                                        <p:cTn id="30" dur="2000" fill="hold"/>
                                        <p:tgtEl>
                                          <p:spTgt spid="554028"/>
                                        </p:tgtEl>
                                        <p:attrNameLst>
                                          <p:attrName>ppt_x</p:attrName>
                                          <p:attrName>ppt_y</p:attrName>
                                        </p:attrNameLst>
                                      </p:cBhvr>
                                    </p:animMotion>
                                  </p:childTnLst>
                                </p:cTn>
                              </p:par>
                            </p:childTnLst>
                          </p:cTn>
                        </p:par>
                        <p:par>
                          <p:cTn id="31" fill="hold">
                            <p:stCondLst>
                              <p:cond delay="2000"/>
                            </p:stCondLst>
                            <p:childTnLst>
                              <p:par>
                                <p:cTn id="32" presetID="22" presetClass="entr" presetSubtype="1" fill="hold" grpId="0" nodeType="afterEffect">
                                  <p:stCondLst>
                                    <p:cond delay="0"/>
                                  </p:stCondLst>
                                  <p:childTnLst>
                                    <p:set>
                                      <p:cBhvr>
                                        <p:cTn id="33" dur="1" fill="hold">
                                          <p:stCondLst>
                                            <p:cond delay="0"/>
                                          </p:stCondLst>
                                        </p:cTn>
                                        <p:tgtEl>
                                          <p:spTgt spid="553999"/>
                                        </p:tgtEl>
                                        <p:attrNameLst>
                                          <p:attrName>style.visibility</p:attrName>
                                        </p:attrNameLst>
                                      </p:cBhvr>
                                      <p:to>
                                        <p:strVal val="visible"/>
                                      </p:to>
                                    </p:set>
                                    <p:animEffect transition="in" filter="wipe(up)">
                                      <p:cBhvr>
                                        <p:cTn id="34" dur="2000"/>
                                        <p:tgtEl>
                                          <p:spTgt spid="553999"/>
                                        </p:tgtEl>
                                      </p:cBhvr>
                                    </p:animEffect>
                                  </p:childTnLst>
                                </p:cTn>
                              </p:par>
                              <p:par>
                                <p:cTn id="35" presetID="1" presetClass="entr" presetSubtype="0" fill="hold" grpId="0" nodeType="withEffect">
                                  <p:stCondLst>
                                    <p:cond delay="0"/>
                                  </p:stCondLst>
                                  <p:childTnLst>
                                    <p:set>
                                      <p:cBhvr>
                                        <p:cTn id="36" dur="1" fill="hold">
                                          <p:stCondLst>
                                            <p:cond delay="0"/>
                                          </p:stCondLst>
                                        </p:cTn>
                                        <p:tgtEl>
                                          <p:spTgt spid="554025"/>
                                        </p:tgtEl>
                                        <p:attrNameLst>
                                          <p:attrName>style.visibility</p:attrName>
                                        </p:attrNameLst>
                                      </p:cBhvr>
                                      <p:to>
                                        <p:strVal val="visible"/>
                                      </p:to>
                                    </p:set>
                                  </p:childTnLst>
                                </p:cTn>
                              </p:par>
                              <p:par>
                                <p:cTn id="37" presetID="0" presetClass="path" presetSubtype="0" repeatCount="indefinite" fill="hold" grpId="1" nodeType="withEffect">
                                  <p:stCondLst>
                                    <p:cond delay="0"/>
                                  </p:stCondLst>
                                  <p:childTnLst>
                                    <p:animMotion origin="layout" path="M -0.00104 -0.06829 L -0.00104 0.45486 " pathEditMode="relative" rAng="0" ptsTypes="AA">
                                      <p:cBhvr>
                                        <p:cTn id="38" dur="2000" fill="hold"/>
                                        <p:tgtEl>
                                          <p:spTgt spid="554025"/>
                                        </p:tgtEl>
                                        <p:attrNameLst>
                                          <p:attrName>ppt_x</p:attrName>
                                          <p:attrName>ppt_y</p:attrName>
                                        </p:attrNameLst>
                                      </p:cBhvr>
                                      <p:rCtr x="0" y="262"/>
                                    </p:animMotion>
                                  </p:childTnLst>
                                </p:cTn>
                              </p:par>
                              <p:par>
                                <p:cTn id="39" presetID="22" presetClass="entr" presetSubtype="1" fill="hold" grpId="0" nodeType="withEffect">
                                  <p:stCondLst>
                                    <p:cond delay="0"/>
                                  </p:stCondLst>
                                  <p:childTnLst>
                                    <p:set>
                                      <p:cBhvr>
                                        <p:cTn id="40" dur="1" fill="hold">
                                          <p:stCondLst>
                                            <p:cond delay="0"/>
                                          </p:stCondLst>
                                        </p:cTn>
                                        <p:tgtEl>
                                          <p:spTgt spid="554000"/>
                                        </p:tgtEl>
                                        <p:attrNameLst>
                                          <p:attrName>style.visibility</p:attrName>
                                        </p:attrNameLst>
                                      </p:cBhvr>
                                      <p:to>
                                        <p:strVal val="visible"/>
                                      </p:to>
                                    </p:set>
                                    <p:animEffect transition="in" filter="wipe(up)">
                                      <p:cBhvr>
                                        <p:cTn id="41" dur="2000"/>
                                        <p:tgtEl>
                                          <p:spTgt spid="554000"/>
                                        </p:tgtEl>
                                      </p:cBhvr>
                                    </p:animEffect>
                                  </p:childTnLst>
                                </p:cTn>
                              </p:par>
                              <p:par>
                                <p:cTn id="42" presetID="1" presetClass="entr" presetSubtype="0" fill="hold" grpId="0" nodeType="withEffect">
                                  <p:stCondLst>
                                    <p:cond delay="0"/>
                                  </p:stCondLst>
                                  <p:childTnLst>
                                    <p:set>
                                      <p:cBhvr>
                                        <p:cTn id="43" dur="1" fill="hold">
                                          <p:stCondLst>
                                            <p:cond delay="0"/>
                                          </p:stCondLst>
                                        </p:cTn>
                                        <p:tgtEl>
                                          <p:spTgt spid="554030"/>
                                        </p:tgtEl>
                                        <p:attrNameLst>
                                          <p:attrName>style.visibility</p:attrName>
                                        </p:attrNameLst>
                                      </p:cBhvr>
                                      <p:to>
                                        <p:strVal val="visible"/>
                                      </p:to>
                                    </p:set>
                                  </p:childTnLst>
                                </p:cTn>
                              </p:par>
                              <p:par>
                                <p:cTn id="44" presetID="0" presetClass="path" presetSubtype="0" repeatCount="indefinite" fill="hold" grpId="1" nodeType="withEffect">
                                  <p:stCondLst>
                                    <p:cond delay="0"/>
                                  </p:stCondLst>
                                  <p:childTnLst>
                                    <p:animMotion origin="layout" path="M -1.38889E-6 4.07407E-6 L -1.38889E-6 0.5037 " pathEditMode="relative" rAng="0" ptsTypes="AA">
                                      <p:cBhvr>
                                        <p:cTn id="45" dur="2000" fill="hold"/>
                                        <p:tgtEl>
                                          <p:spTgt spid="554030"/>
                                        </p:tgtEl>
                                        <p:attrNameLst>
                                          <p:attrName>ppt_x</p:attrName>
                                          <p:attrName>ppt_y</p:attrName>
                                        </p:attrNameLst>
                                      </p:cBhvr>
                                      <p:rCtr x="0" y="252"/>
                                    </p:animMotion>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554020"/>
                                        </p:tgtEl>
                                        <p:attrNameLst>
                                          <p:attrName>style.visibility</p:attrName>
                                        </p:attrNameLst>
                                      </p:cBhvr>
                                      <p:to>
                                        <p:strVal val="visible"/>
                                      </p:to>
                                    </p:set>
                                    <p:animEffect transition="in" filter="wipe(left)">
                                      <p:cBhvr>
                                        <p:cTn id="49" dur="2000"/>
                                        <p:tgtEl>
                                          <p:spTgt spid="554020"/>
                                        </p:tgtEl>
                                      </p:cBhvr>
                                    </p:animEffect>
                                  </p:childTnLst>
                                </p:cTn>
                              </p:par>
                              <p:par>
                                <p:cTn id="50" presetID="1" presetClass="entr" presetSubtype="0" fill="hold" grpId="0" nodeType="withEffect">
                                  <p:stCondLst>
                                    <p:cond delay="0"/>
                                  </p:stCondLst>
                                  <p:childTnLst>
                                    <p:set>
                                      <p:cBhvr>
                                        <p:cTn id="51" dur="1" fill="hold">
                                          <p:stCondLst>
                                            <p:cond delay="0"/>
                                          </p:stCondLst>
                                        </p:cTn>
                                        <p:tgtEl>
                                          <p:spTgt spid="554026"/>
                                        </p:tgtEl>
                                        <p:attrNameLst>
                                          <p:attrName>style.visibility</p:attrName>
                                        </p:attrNameLst>
                                      </p:cBhvr>
                                      <p:to>
                                        <p:strVal val="visible"/>
                                      </p:to>
                                    </p:set>
                                  </p:childTnLst>
                                </p:cTn>
                              </p:par>
                              <p:par>
                                <p:cTn id="52" presetID="0" presetClass="path" presetSubtype="0" repeatCount="indefinite" fill="hold" grpId="1" nodeType="withEffect">
                                  <p:stCondLst>
                                    <p:cond delay="0"/>
                                  </p:stCondLst>
                                  <p:childTnLst>
                                    <p:animMotion origin="layout" path="M -0.0566 -0.00208 L 0.19844 -0.00208 " pathEditMode="relative" rAng="0" ptsTypes="AA">
                                      <p:cBhvr>
                                        <p:cTn id="53" dur="2000" fill="hold"/>
                                        <p:tgtEl>
                                          <p:spTgt spid="554026"/>
                                        </p:tgtEl>
                                        <p:attrNameLst>
                                          <p:attrName>ppt_x</p:attrName>
                                          <p:attrName>ppt_y</p:attrName>
                                        </p:attrNameLst>
                                      </p:cBhvr>
                                      <p:rCtr x="127" y="0"/>
                                    </p:animMotion>
                                  </p:childTnLst>
                                </p:cTn>
                              </p:par>
                              <p:par>
                                <p:cTn id="54" presetID="22" presetClass="entr" presetSubtype="8" fill="hold" grpId="0" nodeType="withEffect">
                                  <p:stCondLst>
                                    <p:cond delay="0"/>
                                  </p:stCondLst>
                                  <p:childTnLst>
                                    <p:set>
                                      <p:cBhvr>
                                        <p:cTn id="55" dur="1" fill="hold">
                                          <p:stCondLst>
                                            <p:cond delay="0"/>
                                          </p:stCondLst>
                                        </p:cTn>
                                        <p:tgtEl>
                                          <p:spTgt spid="554021"/>
                                        </p:tgtEl>
                                        <p:attrNameLst>
                                          <p:attrName>style.visibility</p:attrName>
                                        </p:attrNameLst>
                                      </p:cBhvr>
                                      <p:to>
                                        <p:strVal val="visible"/>
                                      </p:to>
                                    </p:set>
                                    <p:animEffect transition="in" filter="wipe(left)">
                                      <p:cBhvr>
                                        <p:cTn id="56" dur="2000"/>
                                        <p:tgtEl>
                                          <p:spTgt spid="554021"/>
                                        </p:tgtEl>
                                      </p:cBhvr>
                                    </p:animEffect>
                                  </p:childTnLst>
                                </p:cTn>
                              </p:par>
                              <p:par>
                                <p:cTn id="57" presetID="1" presetClass="entr" presetSubtype="0" fill="hold" grpId="0" nodeType="withEffect">
                                  <p:stCondLst>
                                    <p:cond delay="0"/>
                                  </p:stCondLst>
                                  <p:childTnLst>
                                    <p:set>
                                      <p:cBhvr>
                                        <p:cTn id="58" dur="1" fill="hold">
                                          <p:stCondLst>
                                            <p:cond delay="0"/>
                                          </p:stCondLst>
                                        </p:cTn>
                                        <p:tgtEl>
                                          <p:spTgt spid="554027"/>
                                        </p:tgtEl>
                                        <p:attrNameLst>
                                          <p:attrName>style.visibility</p:attrName>
                                        </p:attrNameLst>
                                      </p:cBhvr>
                                      <p:to>
                                        <p:strVal val="visible"/>
                                      </p:to>
                                    </p:set>
                                  </p:childTnLst>
                                </p:cTn>
                              </p:par>
                              <p:par>
                                <p:cTn id="59" presetID="0" presetClass="path" presetSubtype="0" repeatCount="indefinite" fill="hold" grpId="1" nodeType="withEffect">
                                  <p:stCondLst>
                                    <p:cond delay="0"/>
                                  </p:stCondLst>
                                  <p:childTnLst>
                                    <p:animMotion origin="layout" path="M -0.03333 0.00115 L 0.18785 0.00115 " pathEditMode="relative" rAng="0" ptsTypes="AA">
                                      <p:cBhvr>
                                        <p:cTn id="60" dur="2000" fill="hold"/>
                                        <p:tgtEl>
                                          <p:spTgt spid="554027"/>
                                        </p:tgtEl>
                                        <p:attrNameLst>
                                          <p:attrName>ppt_x</p:attrName>
                                          <p:attrName>ppt_y</p:attrName>
                                        </p:attrNameLst>
                                      </p:cBhvr>
                                      <p:rCtr x="111" y="0"/>
                                    </p:animMotion>
                                  </p:childTnLst>
                                </p:cTn>
                              </p:par>
                            </p:childTnLst>
                          </p:cTn>
                        </p:par>
                        <p:par>
                          <p:cTn id="61" fill="hold">
                            <p:stCondLst>
                              <p:cond delay="6000"/>
                            </p:stCondLst>
                            <p:childTnLst>
                              <p:par>
                                <p:cTn id="62" presetID="1" presetClass="entr" presetSubtype="0" fill="hold" nodeType="afterEffect">
                                  <p:stCondLst>
                                    <p:cond delay="0"/>
                                  </p:stCondLst>
                                  <p:childTnLst>
                                    <p:set>
                                      <p:cBhvr>
                                        <p:cTn id="63" dur="1" fill="hold">
                                          <p:stCondLst>
                                            <p:cond delay="0"/>
                                          </p:stCondLst>
                                        </p:cTn>
                                        <p:tgtEl>
                                          <p:spTgt spid="7"/>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nodeType="clickEffect">
                                  <p:stCondLst>
                                    <p:cond delay="0"/>
                                  </p:stCondLst>
                                  <p:childTnLst>
                                    <p:set>
                                      <p:cBhvr>
                                        <p:cTn id="67" dur="1" fill="hold">
                                          <p:stCondLst>
                                            <p:cond delay="0"/>
                                          </p:stCondLst>
                                        </p:cTn>
                                        <p:tgtEl>
                                          <p:spTgt spid="6"/>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nodeType="clickEffect">
                                  <p:stCondLst>
                                    <p:cond delay="0"/>
                                  </p:stCondLst>
                                  <p:childTnLst>
                                    <p:set>
                                      <p:cBhvr>
                                        <p:cTn id="71"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999" grpId="0" animBg="1"/>
      <p:bldP spid="554000" grpId="0" animBg="1"/>
      <p:bldP spid="554018" grpId="0" animBg="1"/>
      <p:bldP spid="554019" grpId="0" animBg="1"/>
      <p:bldP spid="554020" grpId="0" animBg="1"/>
      <p:bldP spid="554021" grpId="0" animBg="1"/>
      <p:bldP spid="554025" grpId="0" animBg="1"/>
      <p:bldP spid="554025" grpId="1" animBg="1"/>
      <p:bldP spid="554026" grpId="0" animBg="1"/>
      <p:bldP spid="554026" grpId="1" animBg="1"/>
      <p:bldP spid="554027" grpId="0" animBg="1"/>
      <p:bldP spid="554027" grpId="1" animBg="1"/>
      <p:bldP spid="554028" grpId="0" animBg="1"/>
      <p:bldP spid="554028" grpId="1" animBg="1"/>
      <p:bldP spid="554030" grpId="0" animBg="1"/>
      <p:bldP spid="554030" grpId="1" animBg="1"/>
      <p:bldP spid="554031" grpId="0" animBg="1"/>
      <p:bldP spid="554031" grpId="1" animBg="1"/>
    </p:bldLst>
  </p:timing>
</p:sld>
</file>

<file path=ppt/slides/slide264.xml><?xml version="1.0" encoding="utf-8"?>
<p:sld xmlns:a="http://schemas.openxmlformats.org/drawingml/2006/main" xmlns:r="http://schemas.openxmlformats.org/officeDocument/2006/relationships" xmlns:p="http://schemas.openxmlformats.org/presentationml/2006/main">
  <p:cSld>
    <p:bg>
      <p:bgPr>
        <a:solidFill>
          <a:srgbClr val="191969"/>
        </a:solidFill>
        <a:effectLst/>
      </p:bgPr>
    </p:bg>
    <p:spTree>
      <p:nvGrpSpPr>
        <p:cNvPr id="1" name=""/>
        <p:cNvGrpSpPr/>
        <p:nvPr/>
      </p:nvGrpSpPr>
      <p:grpSpPr>
        <a:xfrm>
          <a:off x="0" y="0"/>
          <a:ext cx="0" cy="0"/>
          <a:chOff x="0" y="0"/>
          <a:chExt cx="0" cy="0"/>
        </a:xfrm>
      </p:grpSpPr>
      <p:sp>
        <p:nvSpPr>
          <p:cNvPr id="565250" name="3 CuadroTexto"/>
          <p:cNvSpPr txBox="1">
            <a:spLocks noChangeArrowheads="1"/>
          </p:cNvSpPr>
          <p:nvPr/>
        </p:nvSpPr>
        <p:spPr bwMode="auto">
          <a:xfrm>
            <a:off x="1250950" y="2527300"/>
            <a:ext cx="7146925" cy="708025"/>
          </a:xfrm>
          <a:prstGeom prst="rect">
            <a:avLst/>
          </a:prstGeom>
          <a:noFill/>
          <a:ln w="9525">
            <a:noFill/>
            <a:miter lim="800000"/>
            <a:headEnd/>
            <a:tailEnd/>
          </a:ln>
        </p:spPr>
        <p:txBody>
          <a:bodyPr>
            <a:spAutoFit/>
          </a:bodyPr>
          <a:lstStyle/>
          <a:p>
            <a:r>
              <a:rPr lang="es-ES_tradnl" sz="4000" b="1">
                <a:solidFill>
                  <a:srgbClr val="FFFF00"/>
                </a:solidFill>
                <a:latin typeface="Calibri" pitchFamily="34" charset="0"/>
              </a:rPr>
              <a:t>6.3. EL OBJETIVO FOTOGRÁFICO</a:t>
            </a:r>
          </a:p>
        </p:txBody>
      </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4" name="53 Rectángulo"/>
          <p:cNvSpPr/>
          <p:nvPr/>
        </p:nvSpPr>
        <p:spPr>
          <a:xfrm>
            <a:off x="795647" y="403225"/>
            <a:ext cx="7647709" cy="645477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nvGrpSpPr>
          <p:cNvPr id="2" name="Group 38"/>
          <p:cNvGrpSpPr>
            <a:grpSpLocks/>
          </p:cNvGrpSpPr>
          <p:nvPr/>
        </p:nvGrpSpPr>
        <p:grpSpPr bwMode="auto">
          <a:xfrm>
            <a:off x="1389063" y="676275"/>
            <a:ext cx="6269037" cy="2879725"/>
            <a:chOff x="1399" y="465"/>
            <a:chExt cx="3949" cy="1814"/>
          </a:xfrm>
        </p:grpSpPr>
        <p:sp>
          <p:nvSpPr>
            <p:cNvPr id="46132" name="Line 5"/>
            <p:cNvSpPr>
              <a:spLocks noChangeShapeType="1"/>
            </p:cNvSpPr>
            <p:nvPr/>
          </p:nvSpPr>
          <p:spPr bwMode="auto">
            <a:xfrm>
              <a:off x="1399" y="1372"/>
              <a:ext cx="3949"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6133" name="Oval 4"/>
            <p:cNvSpPr>
              <a:spLocks noChangeArrowheads="1"/>
            </p:cNvSpPr>
            <p:nvPr/>
          </p:nvSpPr>
          <p:spPr bwMode="auto">
            <a:xfrm>
              <a:off x="2805" y="465"/>
              <a:ext cx="454" cy="1814"/>
            </a:xfrm>
            <a:prstGeom prst="ellipse">
              <a:avLst/>
            </a:prstGeom>
            <a:solidFill>
              <a:schemeClr val="accent1"/>
            </a:solidFill>
            <a:ln w="9525">
              <a:noFill/>
              <a:round/>
              <a:headEnd/>
              <a:tailEnd/>
            </a:ln>
          </p:spPr>
          <p:txBody>
            <a:bodyPr wrap="none" anchor="ctr"/>
            <a:lstStyle/>
            <a:p>
              <a:endParaRPr lang="es-ES_tradnl">
                <a:solidFill>
                  <a:srgbClr val="000000"/>
                </a:solidFill>
              </a:endParaRPr>
            </a:p>
          </p:txBody>
        </p:sp>
      </p:grpSp>
      <p:sp>
        <p:nvSpPr>
          <p:cNvPr id="46086" name="Rectangle 2"/>
          <p:cNvSpPr>
            <a:spLocks noChangeArrowheads="1"/>
          </p:cNvSpPr>
          <p:nvPr/>
        </p:nvSpPr>
        <p:spPr bwMode="auto">
          <a:xfrm>
            <a:off x="0" y="0"/>
            <a:ext cx="9144000" cy="411163"/>
          </a:xfrm>
          <a:prstGeom prst="rect">
            <a:avLst/>
          </a:prstGeom>
          <a:solidFill>
            <a:schemeClr val="accent2"/>
          </a:solidFill>
          <a:ln w="9525">
            <a:solidFill>
              <a:schemeClr val="tx1"/>
            </a:solidFill>
            <a:miter lim="800000"/>
            <a:headEnd/>
            <a:tailEnd/>
          </a:ln>
        </p:spPr>
        <p:txBody>
          <a:bodyPr wrap="none" anchor="ctr"/>
          <a:lstStyle/>
          <a:p>
            <a:endParaRPr lang="es-ES_tradnl">
              <a:solidFill>
                <a:srgbClr val="000000"/>
              </a:solidFill>
            </a:endParaRPr>
          </a:p>
        </p:txBody>
      </p:sp>
      <p:sp>
        <p:nvSpPr>
          <p:cNvPr id="807942" name="Text Box 6"/>
          <p:cNvSpPr txBox="1">
            <a:spLocks noChangeArrowheads="1"/>
          </p:cNvSpPr>
          <p:nvPr/>
        </p:nvSpPr>
        <p:spPr bwMode="auto">
          <a:xfrm>
            <a:off x="3797300" y="1939925"/>
            <a:ext cx="431800" cy="366713"/>
          </a:xfrm>
          <a:prstGeom prst="rect">
            <a:avLst/>
          </a:prstGeom>
          <a:noFill/>
          <a:ln w="9525">
            <a:noFill/>
            <a:miter lim="800000"/>
            <a:headEnd/>
            <a:tailEnd/>
          </a:ln>
        </p:spPr>
        <p:txBody>
          <a:bodyPr>
            <a:spAutoFit/>
          </a:bodyPr>
          <a:lstStyle/>
          <a:p>
            <a:pPr>
              <a:spcBef>
                <a:spcPct val="50000"/>
              </a:spcBef>
            </a:pPr>
            <a:r>
              <a:rPr lang="es-ES" sz="1800">
                <a:solidFill>
                  <a:srgbClr val="333399"/>
                </a:solidFill>
                <a:latin typeface="Arial" charset="0"/>
              </a:rPr>
              <a:t>P</a:t>
            </a:r>
          </a:p>
        </p:txBody>
      </p:sp>
      <p:grpSp>
        <p:nvGrpSpPr>
          <p:cNvPr id="3" name="Group 7"/>
          <p:cNvGrpSpPr>
            <a:grpSpLocks/>
          </p:cNvGrpSpPr>
          <p:nvPr/>
        </p:nvGrpSpPr>
        <p:grpSpPr bwMode="auto">
          <a:xfrm>
            <a:off x="1968500" y="1703388"/>
            <a:ext cx="5026025" cy="855662"/>
            <a:chOff x="1521" y="1809"/>
            <a:chExt cx="3166" cy="539"/>
          </a:xfrm>
        </p:grpSpPr>
        <p:sp>
          <p:nvSpPr>
            <p:cNvPr id="46127" name="Line 8"/>
            <p:cNvSpPr>
              <a:spLocks noChangeShapeType="1"/>
            </p:cNvSpPr>
            <p:nvPr/>
          </p:nvSpPr>
          <p:spPr bwMode="auto">
            <a:xfrm>
              <a:off x="1521" y="1809"/>
              <a:ext cx="1041"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28" name="Line 9"/>
            <p:cNvSpPr>
              <a:spLocks noChangeShapeType="1"/>
            </p:cNvSpPr>
            <p:nvPr/>
          </p:nvSpPr>
          <p:spPr bwMode="auto">
            <a:xfrm>
              <a:off x="1521" y="2348"/>
              <a:ext cx="1041"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29" name="Line 10"/>
            <p:cNvSpPr>
              <a:spLocks noChangeShapeType="1"/>
            </p:cNvSpPr>
            <p:nvPr/>
          </p:nvSpPr>
          <p:spPr bwMode="auto">
            <a:xfrm>
              <a:off x="3013" y="1854"/>
              <a:ext cx="1661" cy="218"/>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30" name="Line 11"/>
            <p:cNvSpPr>
              <a:spLocks noChangeShapeType="1"/>
            </p:cNvSpPr>
            <p:nvPr/>
          </p:nvSpPr>
          <p:spPr bwMode="auto">
            <a:xfrm flipV="1">
              <a:off x="3013" y="2070"/>
              <a:ext cx="1661" cy="218"/>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31" name="Oval 12"/>
            <p:cNvSpPr>
              <a:spLocks noChangeArrowheads="1"/>
            </p:cNvSpPr>
            <p:nvPr/>
          </p:nvSpPr>
          <p:spPr bwMode="auto">
            <a:xfrm>
              <a:off x="4655" y="2054"/>
              <a:ext cx="32" cy="32"/>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endParaRPr>
            </a:p>
          </p:txBody>
        </p:sp>
      </p:grpSp>
      <p:grpSp>
        <p:nvGrpSpPr>
          <p:cNvPr id="4" name="Group 13"/>
          <p:cNvGrpSpPr>
            <a:grpSpLocks/>
          </p:cNvGrpSpPr>
          <p:nvPr/>
        </p:nvGrpSpPr>
        <p:grpSpPr bwMode="auto">
          <a:xfrm>
            <a:off x="2468563" y="1604963"/>
            <a:ext cx="2833687" cy="1050925"/>
            <a:chOff x="1836" y="1747"/>
            <a:chExt cx="1785" cy="662"/>
          </a:xfrm>
        </p:grpSpPr>
        <p:sp>
          <p:nvSpPr>
            <p:cNvPr id="46123" name="Freeform 14"/>
            <p:cNvSpPr>
              <a:spLocks/>
            </p:cNvSpPr>
            <p:nvPr/>
          </p:nvSpPr>
          <p:spPr bwMode="auto">
            <a:xfrm>
              <a:off x="1836" y="1747"/>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46124" name="Freeform 15"/>
            <p:cNvSpPr>
              <a:spLocks/>
            </p:cNvSpPr>
            <p:nvPr/>
          </p:nvSpPr>
          <p:spPr bwMode="auto">
            <a:xfrm>
              <a:off x="1836" y="2287"/>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46125" name="Freeform 16"/>
            <p:cNvSpPr>
              <a:spLocks/>
            </p:cNvSpPr>
            <p:nvPr/>
          </p:nvSpPr>
          <p:spPr bwMode="auto">
            <a:xfrm rot="-448293">
              <a:off x="3490" y="2155"/>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46126" name="Freeform 17"/>
            <p:cNvSpPr>
              <a:spLocks/>
            </p:cNvSpPr>
            <p:nvPr/>
          </p:nvSpPr>
          <p:spPr bwMode="auto">
            <a:xfrm rot="617071">
              <a:off x="3499" y="1860"/>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grpSp>
      <p:grpSp>
        <p:nvGrpSpPr>
          <p:cNvPr id="5" name="Group 35"/>
          <p:cNvGrpSpPr>
            <a:grpSpLocks/>
          </p:cNvGrpSpPr>
          <p:nvPr/>
        </p:nvGrpSpPr>
        <p:grpSpPr bwMode="auto">
          <a:xfrm>
            <a:off x="1966913" y="4775200"/>
            <a:ext cx="3776662" cy="855663"/>
            <a:chOff x="1763" y="3008"/>
            <a:chExt cx="2379" cy="539"/>
          </a:xfrm>
        </p:grpSpPr>
        <p:sp>
          <p:nvSpPr>
            <p:cNvPr id="46119" name="Line 19"/>
            <p:cNvSpPr>
              <a:spLocks noChangeShapeType="1"/>
            </p:cNvSpPr>
            <p:nvPr/>
          </p:nvSpPr>
          <p:spPr bwMode="auto">
            <a:xfrm>
              <a:off x="1763" y="3008"/>
              <a:ext cx="1041"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20" name="Line 20"/>
            <p:cNvSpPr>
              <a:spLocks noChangeShapeType="1"/>
            </p:cNvSpPr>
            <p:nvPr/>
          </p:nvSpPr>
          <p:spPr bwMode="auto">
            <a:xfrm>
              <a:off x="1763" y="3547"/>
              <a:ext cx="1041"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21" name="Line 21"/>
            <p:cNvSpPr>
              <a:spLocks noChangeShapeType="1"/>
            </p:cNvSpPr>
            <p:nvPr/>
          </p:nvSpPr>
          <p:spPr bwMode="auto">
            <a:xfrm>
              <a:off x="3255" y="3053"/>
              <a:ext cx="881" cy="218"/>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6122" name="Line 22"/>
            <p:cNvSpPr>
              <a:spLocks noChangeShapeType="1"/>
            </p:cNvSpPr>
            <p:nvPr/>
          </p:nvSpPr>
          <p:spPr bwMode="auto">
            <a:xfrm flipV="1">
              <a:off x="3255" y="3266"/>
              <a:ext cx="887" cy="221"/>
            </a:xfrm>
            <a:prstGeom prst="line">
              <a:avLst/>
            </a:prstGeom>
            <a:noFill/>
            <a:ln w="19050">
              <a:solidFill>
                <a:schemeClr val="accent2"/>
              </a:solidFill>
              <a:round/>
              <a:headEnd/>
              <a:tailEnd/>
            </a:ln>
          </p:spPr>
          <p:txBody>
            <a:bodyPr/>
            <a:lstStyle/>
            <a:p>
              <a:endParaRPr lang="es-ES_tradnl">
                <a:solidFill>
                  <a:srgbClr val="000000"/>
                </a:solidFill>
              </a:endParaRPr>
            </a:p>
          </p:txBody>
        </p:sp>
      </p:grpSp>
      <p:sp>
        <p:nvSpPr>
          <p:cNvPr id="807959" name="Oval 23"/>
          <p:cNvSpPr>
            <a:spLocks noChangeArrowheads="1"/>
          </p:cNvSpPr>
          <p:nvPr/>
        </p:nvSpPr>
        <p:spPr bwMode="auto">
          <a:xfrm>
            <a:off x="5703888" y="5164138"/>
            <a:ext cx="50800" cy="50800"/>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endParaRPr>
          </a:p>
        </p:txBody>
      </p:sp>
      <p:grpSp>
        <p:nvGrpSpPr>
          <p:cNvPr id="6" name="Group 32"/>
          <p:cNvGrpSpPr>
            <a:grpSpLocks/>
          </p:cNvGrpSpPr>
          <p:nvPr/>
        </p:nvGrpSpPr>
        <p:grpSpPr bwMode="auto">
          <a:xfrm>
            <a:off x="2466975" y="4676775"/>
            <a:ext cx="2800350" cy="1050925"/>
            <a:chOff x="2078" y="2946"/>
            <a:chExt cx="1764" cy="662"/>
          </a:xfrm>
        </p:grpSpPr>
        <p:sp>
          <p:nvSpPr>
            <p:cNvPr id="46115" name="Freeform 25"/>
            <p:cNvSpPr>
              <a:spLocks/>
            </p:cNvSpPr>
            <p:nvPr/>
          </p:nvSpPr>
          <p:spPr bwMode="auto">
            <a:xfrm>
              <a:off x="2078" y="2946"/>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46116" name="Freeform 26"/>
            <p:cNvSpPr>
              <a:spLocks/>
            </p:cNvSpPr>
            <p:nvPr/>
          </p:nvSpPr>
          <p:spPr bwMode="auto">
            <a:xfrm>
              <a:off x="2078" y="3486"/>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46117" name="Freeform 27"/>
            <p:cNvSpPr>
              <a:spLocks/>
            </p:cNvSpPr>
            <p:nvPr/>
          </p:nvSpPr>
          <p:spPr bwMode="auto">
            <a:xfrm rot="-448293">
              <a:off x="3711" y="3294"/>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sp>
          <p:nvSpPr>
            <p:cNvPr id="46118" name="Freeform 28"/>
            <p:cNvSpPr>
              <a:spLocks/>
            </p:cNvSpPr>
            <p:nvPr/>
          </p:nvSpPr>
          <p:spPr bwMode="auto">
            <a:xfrm rot="617071">
              <a:off x="3720" y="3119"/>
              <a:ext cx="122" cy="122"/>
            </a:xfrm>
            <a:custGeom>
              <a:avLst/>
              <a:gdLst>
                <a:gd name="T0" fmla="*/ 0 w 454"/>
                <a:gd name="T1" fmla="*/ 0 h 454"/>
                <a:gd name="T2" fmla="*/ 0 w 454"/>
                <a:gd name="T3" fmla="*/ 0 h 454"/>
                <a:gd name="T4" fmla="*/ 0 w 454"/>
                <a:gd name="T5" fmla="*/ 0 h 454"/>
                <a:gd name="T6" fmla="*/ 0 w 454"/>
                <a:gd name="T7" fmla="*/ 0 h 454"/>
                <a:gd name="T8" fmla="*/ 0 w 454"/>
                <a:gd name="T9" fmla="*/ 0 h 454"/>
                <a:gd name="T10" fmla="*/ 0 60000 65536"/>
                <a:gd name="T11" fmla="*/ 0 60000 65536"/>
                <a:gd name="T12" fmla="*/ 0 60000 65536"/>
                <a:gd name="T13" fmla="*/ 0 60000 65536"/>
                <a:gd name="T14" fmla="*/ 0 60000 65536"/>
                <a:gd name="T15" fmla="*/ 0 w 454"/>
                <a:gd name="T16" fmla="*/ 0 h 454"/>
                <a:gd name="T17" fmla="*/ 454 w 454"/>
                <a:gd name="T18" fmla="*/ 454 h 454"/>
              </a:gdLst>
              <a:ahLst/>
              <a:cxnLst>
                <a:cxn ang="T10">
                  <a:pos x="T0" y="T1"/>
                </a:cxn>
                <a:cxn ang="T11">
                  <a:pos x="T2" y="T3"/>
                </a:cxn>
                <a:cxn ang="T12">
                  <a:pos x="T4" y="T5"/>
                </a:cxn>
                <a:cxn ang="T13">
                  <a:pos x="T6" y="T7"/>
                </a:cxn>
                <a:cxn ang="T14">
                  <a:pos x="T8" y="T9"/>
                </a:cxn>
              </a:cxnLst>
              <a:rect l="T15" t="T16" r="T17" b="T18"/>
              <a:pathLst>
                <a:path w="454" h="454">
                  <a:moveTo>
                    <a:pt x="0" y="0"/>
                  </a:moveTo>
                  <a:lnTo>
                    <a:pt x="454" y="227"/>
                  </a:lnTo>
                  <a:lnTo>
                    <a:pt x="0" y="454"/>
                  </a:lnTo>
                  <a:lnTo>
                    <a:pt x="91" y="227"/>
                  </a:lnTo>
                  <a:lnTo>
                    <a:pt x="0" y="0"/>
                  </a:lnTo>
                  <a:close/>
                </a:path>
              </a:pathLst>
            </a:custGeom>
            <a:solidFill>
              <a:schemeClr val="accent2"/>
            </a:solidFill>
            <a:ln w="9525">
              <a:noFill/>
              <a:round/>
              <a:headEnd/>
              <a:tailEnd/>
            </a:ln>
          </p:spPr>
          <p:txBody>
            <a:bodyPr/>
            <a:lstStyle/>
            <a:p>
              <a:endParaRPr lang="es-ES_tradnl">
                <a:solidFill>
                  <a:srgbClr val="000000"/>
                </a:solidFill>
              </a:endParaRPr>
            </a:p>
          </p:txBody>
        </p:sp>
      </p:grpSp>
      <p:sp>
        <p:nvSpPr>
          <p:cNvPr id="46093" name="Text Box 31"/>
          <p:cNvSpPr txBox="1">
            <a:spLocks noChangeArrowheads="1"/>
          </p:cNvSpPr>
          <p:nvPr/>
        </p:nvSpPr>
        <p:spPr bwMode="auto">
          <a:xfrm>
            <a:off x="2417763" y="0"/>
            <a:ext cx="4776787" cy="366713"/>
          </a:xfrm>
          <a:prstGeom prst="rect">
            <a:avLst/>
          </a:prstGeom>
          <a:noFill/>
          <a:ln w="9525">
            <a:noFill/>
            <a:miter lim="800000"/>
            <a:headEnd/>
            <a:tailEnd/>
          </a:ln>
        </p:spPr>
        <p:txBody>
          <a:bodyPr>
            <a:spAutoFit/>
          </a:bodyPr>
          <a:lstStyle/>
          <a:p>
            <a:pPr>
              <a:spcBef>
                <a:spcPct val="50000"/>
              </a:spcBef>
            </a:pPr>
            <a:r>
              <a:rPr lang="es-ES" sz="1800" b="1">
                <a:solidFill>
                  <a:srgbClr val="FFFFFF"/>
                </a:solidFill>
                <a:latin typeface="Arial" charset="0"/>
              </a:rPr>
              <a:t>POTENCIA Y POSICIÓN DE LA IMAGEN</a:t>
            </a:r>
          </a:p>
        </p:txBody>
      </p:sp>
      <p:grpSp>
        <p:nvGrpSpPr>
          <p:cNvPr id="7" name="Group 37"/>
          <p:cNvGrpSpPr>
            <a:grpSpLocks/>
          </p:cNvGrpSpPr>
          <p:nvPr/>
        </p:nvGrpSpPr>
        <p:grpSpPr bwMode="auto">
          <a:xfrm>
            <a:off x="1387475" y="3748088"/>
            <a:ext cx="6269038" cy="2879725"/>
            <a:chOff x="1398" y="2361"/>
            <a:chExt cx="3949" cy="1814"/>
          </a:xfrm>
        </p:grpSpPr>
        <p:sp>
          <p:nvSpPr>
            <p:cNvPr id="46111" name="Line 18"/>
            <p:cNvSpPr>
              <a:spLocks noChangeShapeType="1"/>
            </p:cNvSpPr>
            <p:nvPr/>
          </p:nvSpPr>
          <p:spPr bwMode="auto">
            <a:xfrm>
              <a:off x="1398" y="3268"/>
              <a:ext cx="3949"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8" name="Group 36"/>
            <p:cNvGrpSpPr>
              <a:grpSpLocks/>
            </p:cNvGrpSpPr>
            <p:nvPr/>
          </p:nvGrpSpPr>
          <p:grpSpPr bwMode="auto">
            <a:xfrm>
              <a:off x="2652" y="2361"/>
              <a:ext cx="765" cy="1814"/>
              <a:chOff x="2652" y="2361"/>
              <a:chExt cx="765" cy="1814"/>
            </a:xfrm>
          </p:grpSpPr>
          <p:sp>
            <p:nvSpPr>
              <p:cNvPr id="46113" name="Oval 29"/>
              <p:cNvSpPr>
                <a:spLocks noChangeArrowheads="1"/>
              </p:cNvSpPr>
              <p:nvPr/>
            </p:nvSpPr>
            <p:spPr bwMode="auto">
              <a:xfrm>
                <a:off x="2652" y="2361"/>
                <a:ext cx="765" cy="1814"/>
              </a:xfrm>
              <a:prstGeom prst="ellipse">
                <a:avLst/>
              </a:prstGeom>
              <a:solidFill>
                <a:schemeClr val="accent1"/>
              </a:solidFill>
              <a:ln w="9525">
                <a:noFill/>
                <a:round/>
                <a:headEnd/>
                <a:tailEnd/>
              </a:ln>
            </p:spPr>
            <p:txBody>
              <a:bodyPr wrap="none" anchor="ctr"/>
              <a:lstStyle/>
              <a:p>
                <a:endParaRPr lang="es-ES_tradnl">
                  <a:solidFill>
                    <a:srgbClr val="000000"/>
                  </a:solidFill>
                </a:endParaRPr>
              </a:p>
            </p:txBody>
          </p:sp>
          <p:sp>
            <p:nvSpPr>
              <p:cNvPr id="46114" name="Text Box 30"/>
              <p:cNvSpPr txBox="1">
                <a:spLocks noChangeArrowheads="1"/>
              </p:cNvSpPr>
              <p:nvPr/>
            </p:nvSpPr>
            <p:spPr bwMode="auto">
              <a:xfrm>
                <a:off x="2896" y="3081"/>
                <a:ext cx="363" cy="485"/>
              </a:xfrm>
              <a:prstGeom prst="rect">
                <a:avLst/>
              </a:prstGeom>
              <a:noFill/>
              <a:ln w="9525">
                <a:noFill/>
                <a:miter lim="800000"/>
                <a:headEnd/>
                <a:tailEnd/>
              </a:ln>
            </p:spPr>
            <p:txBody>
              <a:bodyPr>
                <a:spAutoFit/>
              </a:bodyPr>
              <a:lstStyle/>
              <a:p>
                <a:pPr>
                  <a:spcBef>
                    <a:spcPct val="50000"/>
                  </a:spcBef>
                </a:pPr>
                <a:r>
                  <a:rPr lang="es-ES" sz="4400">
                    <a:solidFill>
                      <a:srgbClr val="FF3300"/>
                    </a:solidFill>
                    <a:latin typeface="Arial" charset="0"/>
                  </a:rPr>
                  <a:t>P</a:t>
                </a:r>
              </a:p>
            </p:txBody>
          </p:sp>
        </p:grpSp>
      </p:grpSp>
      <p:grpSp>
        <p:nvGrpSpPr>
          <p:cNvPr id="9" name="49 Grupo"/>
          <p:cNvGrpSpPr>
            <a:grpSpLocks/>
          </p:cNvGrpSpPr>
          <p:nvPr/>
        </p:nvGrpSpPr>
        <p:grpSpPr bwMode="auto">
          <a:xfrm>
            <a:off x="3978275" y="2760663"/>
            <a:ext cx="2922588" cy="1063625"/>
            <a:chOff x="4809791" y="2630656"/>
            <a:chExt cx="2922838" cy="1063040"/>
          </a:xfrm>
        </p:grpSpPr>
        <p:sp>
          <p:nvSpPr>
            <p:cNvPr id="46107" name="Line 20"/>
            <p:cNvSpPr>
              <a:spLocks noChangeShapeType="1"/>
            </p:cNvSpPr>
            <p:nvPr/>
          </p:nvSpPr>
          <p:spPr bwMode="auto">
            <a:xfrm>
              <a:off x="4809791" y="3034800"/>
              <a:ext cx="0" cy="478421"/>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6108" name="Line 21"/>
            <p:cNvSpPr>
              <a:spLocks noChangeShapeType="1"/>
            </p:cNvSpPr>
            <p:nvPr/>
          </p:nvSpPr>
          <p:spPr bwMode="auto">
            <a:xfrm>
              <a:off x="7732629" y="2630656"/>
              <a:ext cx="0" cy="106304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6109" name="Line 22"/>
            <p:cNvSpPr>
              <a:spLocks noChangeShapeType="1"/>
            </p:cNvSpPr>
            <p:nvPr/>
          </p:nvSpPr>
          <p:spPr bwMode="auto">
            <a:xfrm>
              <a:off x="4824663" y="3360237"/>
              <a:ext cx="2907966" cy="0"/>
            </a:xfrm>
            <a:prstGeom prst="line">
              <a:avLst/>
            </a:prstGeom>
            <a:noFill/>
            <a:ln w="9525">
              <a:solidFill>
                <a:schemeClr val="tx1"/>
              </a:solidFill>
              <a:round/>
              <a:headEnd/>
              <a:tailEnd type="triangle" w="med" len="med"/>
            </a:ln>
          </p:spPr>
          <p:txBody>
            <a:bodyPr/>
            <a:lstStyle/>
            <a:p>
              <a:endParaRPr lang="es-ES_tradnl">
                <a:solidFill>
                  <a:srgbClr val="000000"/>
                </a:solidFill>
              </a:endParaRPr>
            </a:p>
          </p:txBody>
        </p:sp>
        <p:sp>
          <p:nvSpPr>
            <p:cNvPr id="46110" name="Text Box 23"/>
            <p:cNvSpPr txBox="1">
              <a:spLocks noChangeArrowheads="1"/>
            </p:cNvSpPr>
            <p:nvPr/>
          </p:nvSpPr>
          <p:spPr bwMode="auto">
            <a:xfrm>
              <a:off x="5570452" y="2766847"/>
              <a:ext cx="1804905" cy="461665"/>
            </a:xfrm>
            <a:prstGeom prst="rect">
              <a:avLst/>
            </a:prstGeom>
            <a:noFill/>
            <a:ln w="9525">
              <a:noFill/>
              <a:miter lim="800000"/>
              <a:headEnd/>
              <a:tailEnd/>
            </a:ln>
          </p:spPr>
          <p:txBody>
            <a:bodyPr>
              <a:spAutoFit/>
            </a:bodyPr>
            <a:lstStyle/>
            <a:p>
              <a:pPr>
                <a:spcBef>
                  <a:spcPct val="50000"/>
                </a:spcBef>
              </a:pPr>
              <a:r>
                <a:rPr lang="es-ES" i="1">
                  <a:solidFill>
                    <a:srgbClr val="000000"/>
                  </a:solidFill>
                  <a:latin typeface="Arial" charset="0"/>
                </a:rPr>
                <a:t>f = 55 mm</a:t>
              </a:r>
              <a:r>
                <a:rPr lang="es-ES">
                  <a:solidFill>
                    <a:srgbClr val="000000"/>
                  </a:solidFill>
                  <a:latin typeface="Arial" charset="0"/>
                </a:rPr>
                <a:t> </a:t>
              </a:r>
              <a:endParaRPr lang="en-US">
                <a:solidFill>
                  <a:srgbClr val="000000"/>
                </a:solidFill>
                <a:latin typeface="Arial" charset="0"/>
                <a:cs typeface="Times New Roman" pitchFamily="18" charset="0"/>
              </a:endParaRPr>
            </a:p>
          </p:txBody>
        </p:sp>
      </p:grpSp>
      <p:grpSp>
        <p:nvGrpSpPr>
          <p:cNvPr id="10" name="52 Grupo"/>
          <p:cNvGrpSpPr>
            <a:grpSpLocks/>
          </p:cNvGrpSpPr>
          <p:nvPr/>
        </p:nvGrpSpPr>
        <p:grpSpPr bwMode="auto">
          <a:xfrm>
            <a:off x="6783388" y="2047875"/>
            <a:ext cx="742950" cy="654050"/>
            <a:chOff x="7614486" y="1917617"/>
            <a:chExt cx="742950" cy="653382"/>
          </a:xfrm>
        </p:grpSpPr>
        <p:sp>
          <p:nvSpPr>
            <p:cNvPr id="46105" name="Text Box 16"/>
            <p:cNvSpPr txBox="1">
              <a:spLocks noChangeArrowheads="1"/>
            </p:cNvSpPr>
            <p:nvPr/>
          </p:nvSpPr>
          <p:spPr bwMode="auto">
            <a:xfrm>
              <a:off x="7614486" y="2113799"/>
              <a:ext cx="742950" cy="457200"/>
            </a:xfrm>
            <a:prstGeom prst="rect">
              <a:avLst/>
            </a:prstGeom>
            <a:noFill/>
            <a:ln w="9525">
              <a:noFill/>
              <a:miter lim="800000"/>
              <a:headEnd/>
              <a:tailEnd/>
            </a:ln>
          </p:spPr>
          <p:txBody>
            <a:bodyPr>
              <a:spAutoFit/>
            </a:bodyPr>
            <a:lstStyle/>
            <a:p>
              <a:pPr>
                <a:spcBef>
                  <a:spcPct val="50000"/>
                </a:spcBef>
              </a:pPr>
              <a:r>
                <a:rPr lang="es-ES">
                  <a:solidFill>
                    <a:srgbClr val="000000"/>
                  </a:solidFill>
                  <a:latin typeface="Arial" charset="0"/>
                </a:rPr>
                <a:t>F</a:t>
              </a:r>
              <a:endParaRPr lang="en-US">
                <a:solidFill>
                  <a:srgbClr val="000000"/>
                </a:solidFill>
                <a:latin typeface="Arial" charset="0"/>
                <a:cs typeface="Times New Roman" pitchFamily="18" charset="0"/>
              </a:endParaRPr>
            </a:p>
          </p:txBody>
        </p:sp>
        <p:sp>
          <p:nvSpPr>
            <p:cNvPr id="46106" name="Oval 41"/>
            <p:cNvSpPr>
              <a:spLocks noChangeArrowheads="1"/>
            </p:cNvSpPr>
            <p:nvPr/>
          </p:nvSpPr>
          <p:spPr bwMode="auto">
            <a:xfrm>
              <a:off x="7715167" y="1917617"/>
              <a:ext cx="128588" cy="128588"/>
            </a:xfrm>
            <a:prstGeom prst="ellipse">
              <a:avLst/>
            </a:prstGeom>
            <a:solidFill>
              <a:schemeClr val="tx1"/>
            </a:solidFill>
            <a:ln w="9525">
              <a:noFill/>
              <a:round/>
              <a:headEnd/>
              <a:tailEnd/>
            </a:ln>
          </p:spPr>
          <p:txBody>
            <a:bodyPr wrap="none" anchor="ctr"/>
            <a:lstStyle/>
            <a:p>
              <a:endParaRPr lang="es-ES_tradnl">
                <a:solidFill>
                  <a:srgbClr val="000000"/>
                </a:solidFill>
                <a:latin typeface="Arial" charset="0"/>
              </a:endParaRPr>
            </a:p>
          </p:txBody>
        </p:sp>
      </p:grpSp>
      <p:grpSp>
        <p:nvGrpSpPr>
          <p:cNvPr id="11" name="51 Grupo"/>
          <p:cNvGrpSpPr>
            <a:grpSpLocks/>
          </p:cNvGrpSpPr>
          <p:nvPr/>
        </p:nvGrpSpPr>
        <p:grpSpPr bwMode="auto">
          <a:xfrm>
            <a:off x="5567363" y="5130800"/>
            <a:ext cx="742950" cy="641350"/>
            <a:chOff x="6399129" y="5130049"/>
            <a:chExt cx="742950" cy="641768"/>
          </a:xfrm>
        </p:grpSpPr>
        <p:sp>
          <p:nvSpPr>
            <p:cNvPr id="46103" name="Text Box 16"/>
            <p:cNvSpPr txBox="1">
              <a:spLocks noChangeArrowheads="1"/>
            </p:cNvSpPr>
            <p:nvPr/>
          </p:nvSpPr>
          <p:spPr bwMode="auto">
            <a:xfrm>
              <a:off x="6399129" y="5314617"/>
              <a:ext cx="742950" cy="457200"/>
            </a:xfrm>
            <a:prstGeom prst="rect">
              <a:avLst/>
            </a:prstGeom>
            <a:noFill/>
            <a:ln w="9525">
              <a:noFill/>
              <a:miter lim="800000"/>
              <a:headEnd/>
              <a:tailEnd/>
            </a:ln>
          </p:spPr>
          <p:txBody>
            <a:bodyPr>
              <a:spAutoFit/>
            </a:bodyPr>
            <a:lstStyle/>
            <a:p>
              <a:pPr>
                <a:spcBef>
                  <a:spcPct val="50000"/>
                </a:spcBef>
              </a:pPr>
              <a:r>
                <a:rPr lang="es-ES">
                  <a:solidFill>
                    <a:srgbClr val="000000"/>
                  </a:solidFill>
                  <a:latin typeface="Arial" charset="0"/>
                </a:rPr>
                <a:t>F</a:t>
              </a:r>
              <a:endParaRPr lang="en-US">
                <a:solidFill>
                  <a:srgbClr val="000000"/>
                </a:solidFill>
                <a:latin typeface="Arial" charset="0"/>
                <a:cs typeface="Times New Roman" pitchFamily="18" charset="0"/>
              </a:endParaRPr>
            </a:p>
          </p:txBody>
        </p:sp>
        <p:sp>
          <p:nvSpPr>
            <p:cNvPr id="46104" name="Oval 41"/>
            <p:cNvSpPr>
              <a:spLocks noChangeArrowheads="1"/>
            </p:cNvSpPr>
            <p:nvPr/>
          </p:nvSpPr>
          <p:spPr bwMode="auto">
            <a:xfrm>
              <a:off x="6512009" y="5130049"/>
              <a:ext cx="128588" cy="128588"/>
            </a:xfrm>
            <a:prstGeom prst="ellipse">
              <a:avLst/>
            </a:prstGeom>
            <a:solidFill>
              <a:schemeClr val="tx1"/>
            </a:solidFill>
            <a:ln w="9525">
              <a:noFill/>
              <a:round/>
              <a:headEnd/>
              <a:tailEnd/>
            </a:ln>
          </p:spPr>
          <p:txBody>
            <a:bodyPr wrap="none" anchor="ctr"/>
            <a:lstStyle/>
            <a:p>
              <a:endParaRPr lang="es-ES_tradnl">
                <a:solidFill>
                  <a:srgbClr val="000000"/>
                </a:solidFill>
                <a:latin typeface="Arial" charset="0"/>
              </a:endParaRPr>
            </a:p>
          </p:txBody>
        </p:sp>
      </p:grpSp>
      <p:grpSp>
        <p:nvGrpSpPr>
          <p:cNvPr id="12" name="50 Grupo"/>
          <p:cNvGrpSpPr>
            <a:grpSpLocks/>
          </p:cNvGrpSpPr>
          <p:nvPr/>
        </p:nvGrpSpPr>
        <p:grpSpPr bwMode="auto">
          <a:xfrm>
            <a:off x="3978275" y="5770563"/>
            <a:ext cx="1963738" cy="919162"/>
            <a:chOff x="4809791" y="5770898"/>
            <a:chExt cx="1963987" cy="918660"/>
          </a:xfrm>
        </p:grpSpPr>
        <p:sp>
          <p:nvSpPr>
            <p:cNvPr id="46099" name="Line 20"/>
            <p:cNvSpPr>
              <a:spLocks noChangeShapeType="1"/>
            </p:cNvSpPr>
            <p:nvPr/>
          </p:nvSpPr>
          <p:spPr bwMode="auto">
            <a:xfrm>
              <a:off x="4809791" y="6175042"/>
              <a:ext cx="0" cy="490453"/>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6100" name="Line 21"/>
            <p:cNvSpPr>
              <a:spLocks noChangeShapeType="1"/>
            </p:cNvSpPr>
            <p:nvPr/>
          </p:nvSpPr>
          <p:spPr bwMode="auto">
            <a:xfrm>
              <a:off x="6565566" y="5770898"/>
              <a:ext cx="0" cy="91866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6101" name="Line 22"/>
            <p:cNvSpPr>
              <a:spLocks noChangeShapeType="1"/>
            </p:cNvSpPr>
            <p:nvPr/>
          </p:nvSpPr>
          <p:spPr bwMode="auto">
            <a:xfrm>
              <a:off x="4824663" y="6500479"/>
              <a:ext cx="1744579" cy="0"/>
            </a:xfrm>
            <a:prstGeom prst="line">
              <a:avLst/>
            </a:prstGeom>
            <a:noFill/>
            <a:ln w="9525">
              <a:solidFill>
                <a:schemeClr val="tx1"/>
              </a:solidFill>
              <a:round/>
              <a:headEnd/>
              <a:tailEnd type="triangle" w="med" len="med"/>
            </a:ln>
          </p:spPr>
          <p:txBody>
            <a:bodyPr/>
            <a:lstStyle/>
            <a:p>
              <a:endParaRPr lang="es-ES_tradnl">
                <a:solidFill>
                  <a:srgbClr val="000000"/>
                </a:solidFill>
              </a:endParaRPr>
            </a:p>
          </p:txBody>
        </p:sp>
        <p:sp>
          <p:nvSpPr>
            <p:cNvPr id="46102" name="Text Box 23"/>
            <p:cNvSpPr txBox="1">
              <a:spLocks noChangeArrowheads="1"/>
            </p:cNvSpPr>
            <p:nvPr/>
          </p:nvSpPr>
          <p:spPr bwMode="auto">
            <a:xfrm>
              <a:off x="5197473" y="6063500"/>
              <a:ext cx="1576305" cy="400110"/>
            </a:xfrm>
            <a:prstGeom prst="rect">
              <a:avLst/>
            </a:prstGeom>
            <a:noFill/>
            <a:ln w="9525">
              <a:noFill/>
              <a:miter lim="800000"/>
              <a:headEnd/>
              <a:tailEnd/>
            </a:ln>
          </p:spPr>
          <p:txBody>
            <a:bodyPr>
              <a:spAutoFit/>
            </a:bodyPr>
            <a:lstStyle/>
            <a:p>
              <a:pPr>
                <a:spcBef>
                  <a:spcPct val="50000"/>
                </a:spcBef>
              </a:pPr>
              <a:r>
                <a:rPr lang="es-ES" sz="2000" i="1">
                  <a:solidFill>
                    <a:srgbClr val="000000"/>
                  </a:solidFill>
                  <a:latin typeface="Arial" charset="0"/>
                </a:rPr>
                <a:t>f = 18 mm</a:t>
              </a:r>
              <a:r>
                <a:rPr lang="es-ES" sz="2000">
                  <a:solidFill>
                    <a:srgbClr val="000000"/>
                  </a:solidFill>
                  <a:latin typeface="Arial" charset="0"/>
                </a:rPr>
                <a:t> </a:t>
              </a:r>
              <a:endParaRPr lang="en-US" sz="2000">
                <a:solidFill>
                  <a:srgbClr val="000000"/>
                </a:solidFill>
                <a:latin typeface="Arial" charset="0"/>
                <a:cs typeface="Times New Roman" pitchFamily="18" charset="0"/>
              </a:endParaRPr>
            </a:p>
          </p:txBody>
        </p:sp>
      </p:grpSp>
      <p:graphicFrame>
        <p:nvGraphicFramePr>
          <p:cNvPr id="261144" name="Object 24"/>
          <p:cNvGraphicFramePr>
            <a:graphicFrameLocks noChangeAspect="1"/>
          </p:cNvGraphicFramePr>
          <p:nvPr/>
        </p:nvGraphicFramePr>
        <p:xfrm>
          <a:off x="1360488" y="3271838"/>
          <a:ext cx="2154237" cy="661987"/>
        </p:xfrm>
        <a:graphic>
          <a:graphicData uri="http://schemas.openxmlformats.org/presentationml/2006/ole">
            <p:oleObj spid="_x0000_s2909186" name="Ecuación" r:id="rId3" imgW="1320480" imgH="406080" progId="Equation.3">
              <p:embed/>
            </p:oleObj>
          </a:graphicData>
        </a:graphic>
      </p:graphicFrame>
      <p:sp>
        <p:nvSpPr>
          <p:cNvPr id="53" name="52 CuadroTexto"/>
          <p:cNvSpPr txBox="1"/>
          <p:nvPr/>
        </p:nvSpPr>
        <p:spPr>
          <a:xfrm>
            <a:off x="5854537" y="593766"/>
            <a:ext cx="2386939" cy="646331"/>
          </a:xfrm>
          <a:prstGeom prst="rect">
            <a:avLst/>
          </a:prstGeom>
          <a:solidFill>
            <a:srgbClr val="B9FAB4"/>
          </a:solidFill>
        </p:spPr>
        <p:txBody>
          <a:bodyPr wrap="square" rtlCol="0">
            <a:spAutoFit/>
          </a:bodyPr>
          <a:lstStyle/>
          <a:p>
            <a:pPr marL="342900" indent="-342900">
              <a:buAutoNum type="alphaLcParenR"/>
            </a:pPr>
            <a:r>
              <a:rPr lang="es-ES_tradnl" sz="1800" b="1" dirty="0" smtClean="0">
                <a:latin typeface="Calibri" pitchFamily="34" charset="0"/>
                <a:cs typeface="Calibri" pitchFamily="34" charset="0"/>
              </a:rPr>
              <a:t>Con focal larga</a:t>
            </a:r>
          </a:p>
          <a:p>
            <a:pPr marL="342900" indent="-342900"/>
            <a:r>
              <a:rPr lang="es-ES_tradnl" sz="1800" b="1" dirty="0" smtClean="0">
                <a:latin typeface="Calibri" pitchFamily="34" charset="0"/>
                <a:cs typeface="Calibri" pitchFamily="34" charset="0"/>
              </a:rPr>
              <a:t>	(potencia pequeña) </a:t>
            </a:r>
            <a:endParaRPr lang="es-ES_tradnl" sz="1800" b="1" dirty="0">
              <a:latin typeface="Calibri" pitchFamily="34" charset="0"/>
              <a:cs typeface="Calibri" pitchFamily="34" charset="0"/>
            </a:endParaRPr>
          </a:p>
        </p:txBody>
      </p:sp>
      <p:sp>
        <p:nvSpPr>
          <p:cNvPr id="55" name="54 CuadroTexto"/>
          <p:cNvSpPr txBox="1"/>
          <p:nvPr/>
        </p:nvSpPr>
        <p:spPr>
          <a:xfrm>
            <a:off x="5854537" y="3883230"/>
            <a:ext cx="2386939" cy="646331"/>
          </a:xfrm>
          <a:prstGeom prst="rect">
            <a:avLst/>
          </a:prstGeom>
          <a:solidFill>
            <a:srgbClr val="B9FAB4"/>
          </a:solidFill>
        </p:spPr>
        <p:txBody>
          <a:bodyPr wrap="square" rtlCol="0">
            <a:spAutoFit/>
          </a:bodyPr>
          <a:lstStyle/>
          <a:p>
            <a:pPr marL="342900" indent="-342900"/>
            <a:r>
              <a:rPr lang="es-ES_tradnl" sz="1800" b="1" dirty="0" smtClean="0">
                <a:latin typeface="Calibri" pitchFamily="34" charset="0"/>
                <a:cs typeface="Calibri" pitchFamily="34" charset="0"/>
              </a:rPr>
              <a:t>b)	Con focal pequeña</a:t>
            </a:r>
          </a:p>
          <a:p>
            <a:pPr marL="342900" indent="-342900"/>
            <a:r>
              <a:rPr lang="es-ES_tradnl" sz="1800" b="1" dirty="0" smtClean="0">
                <a:latin typeface="Calibri" pitchFamily="34" charset="0"/>
                <a:cs typeface="Calibri" pitchFamily="34" charset="0"/>
              </a:rPr>
              <a:t>	(potencia grande) </a:t>
            </a:r>
            <a:endParaRPr lang="es-ES_tradnl" sz="1800" b="1" dirty="0">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80794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3000"/>
                                        <p:tgtEl>
                                          <p:spTgt spid="3"/>
                                        </p:tgtEl>
                                      </p:cBhvr>
                                    </p:animEffect>
                                  </p:childTnLst>
                                </p:cTn>
                              </p:par>
                            </p:childTnLst>
                          </p:cTn>
                        </p:par>
                        <p:par>
                          <p:cTn id="12" fill="hold">
                            <p:stCondLst>
                              <p:cond delay="3000"/>
                            </p:stCondLst>
                            <p:childTnLst>
                              <p:par>
                                <p:cTn id="13" presetID="1"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childTnLst>
                                </p:cTn>
                              </p:par>
                            </p:childTnLst>
                          </p:cTn>
                        </p:par>
                        <p:par>
                          <p:cTn id="15" fill="hold">
                            <p:stCondLst>
                              <p:cond delay="3000"/>
                            </p:stCondLst>
                            <p:childTnLst>
                              <p:par>
                                <p:cTn id="16" presetID="1"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9"/>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55"/>
                                        </p:tgtEl>
                                        <p:attrNameLst>
                                          <p:attrName>style.visibility</p:attrName>
                                        </p:attrNameLst>
                                      </p:cBhvr>
                                      <p:to>
                                        <p:strVal val="visible"/>
                                      </p:to>
                                    </p:set>
                                  </p:childTnLst>
                                </p:cTn>
                              </p:par>
                              <p:par>
                                <p:cTn id="26" presetID="1" presetClass="entr" presetSubtype="0" fill="hold" nodeType="withEffect">
                                  <p:stCondLst>
                                    <p:cond delay="0"/>
                                  </p:stCondLst>
                                  <p:childTnLst>
                                    <p:set>
                                      <p:cBhvr>
                                        <p:cTn id="27" dur="1" fill="hold">
                                          <p:stCondLst>
                                            <p:cond delay="0"/>
                                          </p:stCondLst>
                                        </p:cTn>
                                        <p:tgtEl>
                                          <p:spTgt spid="7"/>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5"/>
                                        </p:tgtEl>
                                        <p:attrNameLst>
                                          <p:attrName>style.visibility</p:attrName>
                                        </p:attrNameLst>
                                      </p:cBhvr>
                                      <p:to>
                                        <p:strVal val="visible"/>
                                      </p:to>
                                    </p:set>
                                    <p:animEffect transition="in" filter="wipe(left)">
                                      <p:cBhvr>
                                        <p:cTn id="32" dur="3000"/>
                                        <p:tgtEl>
                                          <p:spTgt spid="5"/>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childTnLst>
                          </p:cTn>
                        </p:par>
                        <p:par>
                          <p:cTn id="37" fill="hold">
                            <p:stCondLst>
                              <p:cond delay="0"/>
                            </p:stCondLst>
                            <p:childTnLst>
                              <p:par>
                                <p:cTn id="38" presetID="1" presetClass="entr" presetSubtype="0" fill="hold" nodeType="afterEffect">
                                  <p:stCondLst>
                                    <p:cond delay="0"/>
                                  </p:stCondLst>
                                  <p:childTnLst>
                                    <p:set>
                                      <p:cBhvr>
                                        <p:cTn id="39" dur="1" fill="hold">
                                          <p:stCondLst>
                                            <p:cond delay="0"/>
                                          </p:stCondLst>
                                        </p:cTn>
                                        <p:tgtEl>
                                          <p:spTgt spid="6"/>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807959"/>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12"/>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26114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7942" grpId="0"/>
      <p:bldP spid="807959" grpId="0" animBg="1"/>
      <p:bldP spid="55"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21" name="20 Rectángulo"/>
          <p:cNvSpPr/>
          <p:nvPr/>
        </p:nvSpPr>
        <p:spPr>
          <a:xfrm>
            <a:off x="1674813" y="1603375"/>
            <a:ext cx="5830887" cy="4500563"/>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cxnSp>
        <p:nvCxnSpPr>
          <p:cNvPr id="6" name="5 Conector recto"/>
          <p:cNvCxnSpPr/>
          <p:nvPr/>
        </p:nvCxnSpPr>
        <p:spPr>
          <a:xfrm>
            <a:off x="4438650" y="4841875"/>
            <a:ext cx="1720850" cy="0"/>
          </a:xfrm>
          <a:prstGeom prst="line">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a:off x="6159500" y="4516438"/>
            <a:ext cx="0" cy="590550"/>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566277" name="8 CuadroTexto"/>
          <p:cNvSpPr txBox="1">
            <a:spLocks noChangeArrowheads="1"/>
          </p:cNvSpPr>
          <p:nvPr/>
        </p:nvSpPr>
        <p:spPr bwMode="auto">
          <a:xfrm>
            <a:off x="5173663" y="4395788"/>
            <a:ext cx="649287" cy="523875"/>
          </a:xfrm>
          <a:prstGeom prst="rect">
            <a:avLst/>
          </a:prstGeom>
          <a:noFill/>
          <a:ln w="9525">
            <a:noFill/>
            <a:miter lim="800000"/>
            <a:headEnd/>
            <a:tailEnd/>
          </a:ln>
        </p:spPr>
        <p:txBody>
          <a:bodyPr>
            <a:spAutoFit/>
          </a:bodyPr>
          <a:lstStyle/>
          <a:p>
            <a:r>
              <a:rPr lang="es-ES_tradnl" sz="2800">
                <a:solidFill>
                  <a:srgbClr val="000000"/>
                </a:solidFill>
                <a:cs typeface="Times New Roman" pitchFamily="18" charset="0"/>
              </a:rPr>
              <a:t>f</a:t>
            </a:r>
          </a:p>
        </p:txBody>
      </p:sp>
      <p:grpSp>
        <p:nvGrpSpPr>
          <p:cNvPr id="2" name="33 Grupo"/>
          <p:cNvGrpSpPr>
            <a:grpSpLocks/>
          </p:cNvGrpSpPr>
          <p:nvPr/>
        </p:nvGrpSpPr>
        <p:grpSpPr bwMode="auto">
          <a:xfrm>
            <a:off x="2238375" y="2735263"/>
            <a:ext cx="3946525" cy="722312"/>
            <a:chOff x="2237874" y="2189747"/>
            <a:chExt cx="3946358" cy="721895"/>
          </a:xfrm>
        </p:grpSpPr>
        <p:cxnSp>
          <p:nvCxnSpPr>
            <p:cNvPr id="23" name="22 Conector recto"/>
            <p:cNvCxnSpPr/>
            <p:nvPr/>
          </p:nvCxnSpPr>
          <p:spPr>
            <a:xfrm flipV="1">
              <a:off x="2237874" y="2213545"/>
              <a:ext cx="2165258" cy="698097"/>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24 Conector recto"/>
            <p:cNvCxnSpPr/>
            <p:nvPr/>
          </p:nvCxnSpPr>
          <p:spPr>
            <a:xfrm>
              <a:off x="4392021" y="2189747"/>
              <a:ext cx="1792211" cy="529919"/>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27" name="26 Conector recto"/>
          <p:cNvCxnSpPr/>
          <p:nvPr/>
        </p:nvCxnSpPr>
        <p:spPr>
          <a:xfrm flipV="1">
            <a:off x="2238375" y="3252788"/>
            <a:ext cx="3957638" cy="1300162"/>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31" name="30 Conector recto"/>
          <p:cNvCxnSpPr/>
          <p:nvPr/>
        </p:nvCxnSpPr>
        <p:spPr>
          <a:xfrm>
            <a:off x="1949450" y="3830638"/>
            <a:ext cx="5160963" cy="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Text Box 16"/>
          <p:cNvSpPr txBox="1">
            <a:spLocks noChangeArrowheads="1"/>
          </p:cNvSpPr>
          <p:nvPr/>
        </p:nvSpPr>
        <p:spPr bwMode="auto">
          <a:xfrm>
            <a:off x="5983288" y="3929063"/>
            <a:ext cx="742950" cy="457200"/>
          </a:xfrm>
          <a:prstGeom prst="rect">
            <a:avLst/>
          </a:prstGeom>
          <a:noFill/>
          <a:ln w="9525">
            <a:noFill/>
            <a:miter lim="800000"/>
            <a:headEnd/>
            <a:tailEnd/>
          </a:ln>
        </p:spPr>
        <p:txBody>
          <a:bodyPr>
            <a:spAutoFit/>
          </a:bodyPr>
          <a:lstStyle/>
          <a:p>
            <a:pPr>
              <a:spcBef>
                <a:spcPct val="50000"/>
              </a:spcBef>
              <a:defRPr/>
            </a:pPr>
            <a:r>
              <a:rPr lang="es-ES" kern="0" dirty="0">
                <a:solidFill>
                  <a:srgbClr val="000000"/>
                </a:solidFill>
                <a:latin typeface="Arial"/>
              </a:rPr>
              <a:t>F</a:t>
            </a:r>
            <a:endParaRPr lang="en-US" kern="0" dirty="0">
              <a:solidFill>
                <a:srgbClr val="000000"/>
              </a:solidFill>
              <a:latin typeface="Arial"/>
              <a:cs typeface="Times New Roman" pitchFamily="18" charset="0"/>
            </a:endParaRPr>
          </a:p>
        </p:txBody>
      </p:sp>
      <p:grpSp>
        <p:nvGrpSpPr>
          <p:cNvPr id="3" name="56 Grupo"/>
          <p:cNvGrpSpPr>
            <a:grpSpLocks/>
          </p:cNvGrpSpPr>
          <p:nvPr/>
        </p:nvGrpSpPr>
        <p:grpSpPr bwMode="auto">
          <a:xfrm>
            <a:off x="6129338" y="2868613"/>
            <a:ext cx="76200" cy="974725"/>
            <a:chOff x="6129336" y="2322095"/>
            <a:chExt cx="75867" cy="974558"/>
          </a:xfrm>
        </p:grpSpPr>
        <p:cxnSp>
          <p:nvCxnSpPr>
            <p:cNvPr id="33" name="32 Conector recto"/>
            <p:cNvCxnSpPr/>
            <p:nvPr/>
          </p:nvCxnSpPr>
          <p:spPr>
            <a:xfrm>
              <a:off x="6160947" y="2322095"/>
              <a:ext cx="0" cy="97455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3" name="Oval 41"/>
            <p:cNvSpPr>
              <a:spLocks noChangeArrowheads="1"/>
            </p:cNvSpPr>
            <p:nvPr/>
          </p:nvSpPr>
          <p:spPr bwMode="auto">
            <a:xfrm>
              <a:off x="6129336" y="2671285"/>
              <a:ext cx="75867" cy="76187"/>
            </a:xfrm>
            <a:prstGeom prst="ellipse">
              <a:avLst/>
            </a:prstGeom>
            <a:solidFill>
              <a:srgbClr val="000000"/>
            </a:solidFill>
            <a:ln w="9525">
              <a:noFill/>
              <a:round/>
              <a:headEnd/>
              <a:tailEnd/>
            </a:ln>
          </p:spPr>
          <p:txBody>
            <a:bodyPr wrap="none" anchor="ctr"/>
            <a:lstStyle/>
            <a:p>
              <a:pPr>
                <a:defRPr/>
              </a:pPr>
              <a:endParaRPr lang="es-ES_tradnl" kern="0">
                <a:solidFill>
                  <a:srgbClr val="000000"/>
                </a:solidFill>
                <a:latin typeface="Arial"/>
              </a:endParaRPr>
            </a:p>
          </p:txBody>
        </p:sp>
      </p:grpSp>
      <p:grpSp>
        <p:nvGrpSpPr>
          <p:cNvPr id="4" name="54 Grupo"/>
          <p:cNvGrpSpPr>
            <a:grpSpLocks/>
          </p:cNvGrpSpPr>
          <p:nvPr/>
        </p:nvGrpSpPr>
        <p:grpSpPr bwMode="auto">
          <a:xfrm>
            <a:off x="3003550" y="2968625"/>
            <a:ext cx="2457450" cy="1368425"/>
            <a:chOff x="3003699" y="2422209"/>
            <a:chExt cx="2457531" cy="1368798"/>
          </a:xfrm>
        </p:grpSpPr>
        <p:sp>
          <p:nvSpPr>
            <p:cNvPr id="566287" name="AutoShape 10"/>
            <p:cNvSpPr>
              <a:spLocks noChangeArrowheads="1"/>
            </p:cNvSpPr>
            <p:nvPr/>
          </p:nvSpPr>
          <p:spPr bwMode="auto">
            <a:xfrm rot="4524273">
              <a:off x="2997997" y="2594598"/>
              <a:ext cx="125786" cy="114381"/>
            </a:xfrm>
            <a:prstGeom prst="flowChartExtract">
              <a:avLst/>
            </a:prstGeom>
            <a:solidFill>
              <a:srgbClr val="FF3300"/>
            </a:solidFill>
            <a:ln w="9525">
              <a:noFill/>
              <a:miter lim="800000"/>
              <a:headEnd/>
              <a:tailEnd/>
            </a:ln>
          </p:spPr>
          <p:txBody>
            <a:bodyPr wrap="none" anchor="ctr"/>
            <a:lstStyle/>
            <a:p>
              <a:endParaRPr lang="es-ES_tradnl">
                <a:solidFill>
                  <a:srgbClr val="000000"/>
                </a:solidFill>
                <a:latin typeface="Arial" charset="0"/>
              </a:endParaRPr>
            </a:p>
          </p:txBody>
        </p:sp>
        <p:sp>
          <p:nvSpPr>
            <p:cNvPr id="566288" name="AutoShape 10"/>
            <p:cNvSpPr>
              <a:spLocks noChangeArrowheads="1"/>
            </p:cNvSpPr>
            <p:nvPr/>
          </p:nvSpPr>
          <p:spPr bwMode="auto">
            <a:xfrm rot="6332350">
              <a:off x="5326859" y="2427911"/>
              <a:ext cx="125786" cy="114381"/>
            </a:xfrm>
            <a:prstGeom prst="flowChartExtract">
              <a:avLst/>
            </a:prstGeom>
            <a:solidFill>
              <a:srgbClr val="FF3300"/>
            </a:solidFill>
            <a:ln w="9525">
              <a:noFill/>
              <a:miter lim="800000"/>
              <a:headEnd/>
              <a:tailEnd/>
            </a:ln>
          </p:spPr>
          <p:txBody>
            <a:bodyPr wrap="none" anchor="ctr"/>
            <a:lstStyle/>
            <a:p>
              <a:endParaRPr lang="es-ES_tradnl">
                <a:solidFill>
                  <a:srgbClr val="000000"/>
                </a:solidFill>
                <a:latin typeface="Arial" charset="0"/>
              </a:endParaRPr>
            </a:p>
          </p:txBody>
        </p:sp>
        <p:sp>
          <p:nvSpPr>
            <p:cNvPr id="566289" name="AutoShape 10"/>
            <p:cNvSpPr>
              <a:spLocks noChangeArrowheads="1"/>
            </p:cNvSpPr>
            <p:nvPr/>
          </p:nvSpPr>
          <p:spPr bwMode="auto">
            <a:xfrm rot="4193463">
              <a:off x="5341147" y="2908925"/>
              <a:ext cx="125786" cy="114381"/>
            </a:xfrm>
            <a:prstGeom prst="flowChartExtract">
              <a:avLst/>
            </a:prstGeom>
            <a:solidFill>
              <a:srgbClr val="7030A0"/>
            </a:solidFill>
            <a:ln w="9525">
              <a:noFill/>
              <a:miter lim="800000"/>
              <a:headEnd/>
              <a:tailEnd/>
            </a:ln>
          </p:spPr>
          <p:txBody>
            <a:bodyPr wrap="none" anchor="ctr"/>
            <a:lstStyle/>
            <a:p>
              <a:endParaRPr lang="es-ES_tradnl">
                <a:solidFill>
                  <a:srgbClr val="000000"/>
                </a:solidFill>
                <a:latin typeface="Arial" charset="0"/>
              </a:endParaRPr>
            </a:p>
          </p:txBody>
        </p:sp>
        <p:sp>
          <p:nvSpPr>
            <p:cNvPr id="566290" name="AutoShape 10"/>
            <p:cNvSpPr>
              <a:spLocks noChangeArrowheads="1"/>
            </p:cNvSpPr>
            <p:nvPr/>
          </p:nvSpPr>
          <p:spPr bwMode="auto">
            <a:xfrm rot="4118128">
              <a:off x="3017046" y="3670923"/>
              <a:ext cx="125786" cy="114381"/>
            </a:xfrm>
            <a:prstGeom prst="flowChartExtract">
              <a:avLst/>
            </a:prstGeom>
            <a:solidFill>
              <a:srgbClr val="7030A0"/>
            </a:solidFill>
            <a:ln w="9525">
              <a:noFill/>
              <a:miter lim="800000"/>
              <a:headEnd/>
              <a:tailEnd/>
            </a:ln>
          </p:spPr>
          <p:txBody>
            <a:bodyPr wrap="none" anchor="ctr"/>
            <a:lstStyle/>
            <a:p>
              <a:endParaRPr lang="es-ES_tradnl">
                <a:solidFill>
                  <a:srgbClr val="000000"/>
                </a:solidFill>
                <a:latin typeface="Arial" charset="0"/>
              </a:endParaRPr>
            </a:p>
          </p:txBody>
        </p:sp>
      </p:grpSp>
      <p:cxnSp>
        <p:nvCxnSpPr>
          <p:cNvPr id="10" name="9 Conector recto"/>
          <p:cNvCxnSpPr/>
          <p:nvPr/>
        </p:nvCxnSpPr>
        <p:spPr>
          <a:xfrm>
            <a:off x="4403725" y="2025650"/>
            <a:ext cx="0" cy="3622675"/>
          </a:xfrm>
          <a:prstGeom prst="line">
            <a:avLst/>
          </a:prstGeom>
          <a:ln w="76200">
            <a:solidFill>
              <a:schemeClr val="tx1"/>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 name="Oval 41"/>
          <p:cNvSpPr>
            <a:spLocks noChangeArrowheads="1"/>
          </p:cNvSpPr>
          <p:nvPr/>
        </p:nvSpPr>
        <p:spPr bwMode="auto">
          <a:xfrm>
            <a:off x="6124575" y="3789363"/>
            <a:ext cx="76200" cy="74612"/>
          </a:xfrm>
          <a:prstGeom prst="ellipse">
            <a:avLst/>
          </a:prstGeom>
          <a:solidFill>
            <a:srgbClr val="000000"/>
          </a:solidFill>
          <a:ln w="9525">
            <a:noFill/>
            <a:round/>
            <a:headEnd/>
            <a:tailEnd/>
          </a:ln>
        </p:spPr>
        <p:txBody>
          <a:bodyPr wrap="none" anchor="ctr"/>
          <a:lstStyle/>
          <a:p>
            <a:pPr>
              <a:defRPr/>
            </a:pPr>
            <a:endParaRPr lang="es-ES_tradnl" kern="0">
              <a:solidFill>
                <a:srgbClr val="000000"/>
              </a:solidFill>
              <a:latin typeface="Arial"/>
            </a:endParaRPr>
          </a:p>
        </p:txBody>
      </p:sp>
      <p:sp>
        <p:nvSpPr>
          <p:cNvPr id="566286" name="21 CuadroTexto"/>
          <p:cNvSpPr txBox="1">
            <a:spLocks noChangeArrowheads="1"/>
          </p:cNvSpPr>
          <p:nvPr/>
        </p:nvSpPr>
        <p:spPr bwMode="auto">
          <a:xfrm>
            <a:off x="0" y="344488"/>
            <a:ext cx="8953995" cy="646112"/>
          </a:xfrm>
          <a:prstGeom prst="rect">
            <a:avLst/>
          </a:prstGeom>
          <a:solidFill>
            <a:srgbClr val="FFFFCD"/>
          </a:solidFill>
          <a:ln w="9525">
            <a:solidFill>
              <a:schemeClr val="tx1"/>
            </a:solidFill>
            <a:miter lim="800000"/>
            <a:headEnd/>
            <a:tailEnd/>
          </a:ln>
        </p:spPr>
        <p:txBody>
          <a:bodyPr wrap="square">
            <a:spAutoFit/>
          </a:bodyPr>
          <a:lstStyle/>
          <a:p>
            <a:pPr algn="ctr"/>
            <a:r>
              <a:rPr lang="es-ES_tradnl" sz="1800" dirty="0" smtClean="0">
                <a:solidFill>
                  <a:srgbClr val="000000"/>
                </a:solidFill>
                <a:latin typeface="Arial" charset="0"/>
              </a:rPr>
              <a:t>RECORDANDO…los </a:t>
            </a:r>
            <a:r>
              <a:rPr lang="es-ES_tradnl" sz="1800" dirty="0">
                <a:solidFill>
                  <a:srgbClr val="000000"/>
                </a:solidFill>
                <a:latin typeface="Arial" charset="0"/>
              </a:rPr>
              <a:t>rayos paralelos entre sí pero no paralelos al eje convergen en un punto del plano focal imagen.</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2000"/>
                                        <p:tgtEl>
                                          <p:spTgt spid="2"/>
                                        </p:tgtEl>
                                      </p:cBhvr>
                                    </p:animEffect>
                                  </p:childTnLst>
                                </p:cTn>
                              </p:par>
                              <p:par>
                                <p:cTn id="8" presetID="22" presetClass="entr" presetSubtype="8" fill="hold" nodeType="withEffect">
                                  <p:stCondLst>
                                    <p:cond delay="0"/>
                                  </p:stCondLst>
                                  <p:childTnLst>
                                    <p:set>
                                      <p:cBhvr>
                                        <p:cTn id="9" dur="1" fill="hold">
                                          <p:stCondLst>
                                            <p:cond delay="0"/>
                                          </p:stCondLst>
                                        </p:cTn>
                                        <p:tgtEl>
                                          <p:spTgt spid="27"/>
                                        </p:tgtEl>
                                        <p:attrNameLst>
                                          <p:attrName>style.visibility</p:attrName>
                                        </p:attrNameLst>
                                      </p:cBhvr>
                                      <p:to>
                                        <p:strVal val="visible"/>
                                      </p:to>
                                    </p:set>
                                    <p:animEffect transition="in" filter="wipe(left)">
                                      <p:cBhvr>
                                        <p:cTn id="10" dur="2000"/>
                                        <p:tgtEl>
                                          <p:spTgt spid="27"/>
                                        </p:tgtEl>
                                      </p:cBhvr>
                                    </p:animEffect>
                                  </p:childTnLst>
                                </p:cTn>
                              </p:par>
                            </p:childTnLst>
                          </p:cTn>
                        </p:par>
                        <p:par>
                          <p:cTn id="11" fill="hold">
                            <p:stCondLst>
                              <p:cond delay="2000"/>
                            </p:stCondLst>
                            <p:childTnLst>
                              <p:par>
                                <p:cTn id="12" presetID="1" presetClass="entr" presetSubtype="0" fill="hold" nodeType="afterEffect">
                                  <p:stCondLst>
                                    <p:cond delay="0"/>
                                  </p:stCondLst>
                                  <p:childTnLst>
                                    <p:set>
                                      <p:cBhvr>
                                        <p:cTn id="13" dur="1" fill="hold">
                                          <p:stCondLst>
                                            <p:cond delay="0"/>
                                          </p:stCondLst>
                                        </p:cTn>
                                        <p:tgtEl>
                                          <p:spTgt spid="4"/>
                                        </p:tgtEl>
                                        <p:attrNameLst>
                                          <p:attrName>style.visibility</p:attrName>
                                        </p:attrNameLst>
                                      </p:cBhvr>
                                      <p:to>
                                        <p:strVal val="visible"/>
                                      </p:to>
                                    </p:set>
                                  </p:childTnLst>
                                </p:cTn>
                              </p:par>
                            </p:childTnLst>
                          </p:cTn>
                        </p:par>
                        <p:par>
                          <p:cTn id="14" fill="hold">
                            <p:stCondLst>
                              <p:cond delay="2000"/>
                            </p:stCondLst>
                            <p:childTnLst>
                              <p:par>
                                <p:cTn id="15" presetID="1" presetClass="entr" presetSubtype="0" fill="hold" nodeType="afterEffect">
                                  <p:stCondLst>
                                    <p:cond delay="0"/>
                                  </p:stCondLst>
                                  <p:childTnLst>
                                    <p:set>
                                      <p:cBhvr>
                                        <p:cTn id="1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47" name="46 Rectángulo"/>
          <p:cNvSpPr/>
          <p:nvPr/>
        </p:nvSpPr>
        <p:spPr>
          <a:xfrm>
            <a:off x="623888" y="657225"/>
            <a:ext cx="8086725" cy="591502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80 Grupo"/>
          <p:cNvGrpSpPr>
            <a:grpSpLocks/>
          </p:cNvGrpSpPr>
          <p:nvPr/>
        </p:nvGrpSpPr>
        <p:grpSpPr bwMode="auto">
          <a:xfrm>
            <a:off x="6084888" y="1543050"/>
            <a:ext cx="1638300" cy="4035425"/>
            <a:chOff x="6086476" y="1414464"/>
            <a:chExt cx="1638300" cy="4035645"/>
          </a:xfrm>
        </p:grpSpPr>
        <p:cxnSp>
          <p:nvCxnSpPr>
            <p:cNvPr id="62" name="61 Conector recto"/>
            <p:cNvCxnSpPr/>
            <p:nvPr/>
          </p:nvCxnSpPr>
          <p:spPr>
            <a:xfrm rot="5400000">
              <a:off x="4071828" y="3429112"/>
              <a:ext cx="4029295" cy="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3" name="63 Grupo"/>
            <p:cNvGrpSpPr>
              <a:grpSpLocks/>
            </p:cNvGrpSpPr>
            <p:nvPr/>
          </p:nvGrpSpPr>
          <p:grpSpPr bwMode="auto">
            <a:xfrm>
              <a:off x="6086476" y="1460503"/>
              <a:ext cx="1638300" cy="3989606"/>
              <a:chOff x="7043738" y="1460502"/>
              <a:chExt cx="1638300" cy="3989606"/>
            </a:xfrm>
          </p:grpSpPr>
          <p:grpSp>
            <p:nvGrpSpPr>
              <p:cNvPr id="4" name="103 Grupo"/>
              <p:cNvGrpSpPr>
                <a:grpSpLocks/>
              </p:cNvGrpSpPr>
              <p:nvPr/>
            </p:nvGrpSpPr>
            <p:grpSpPr bwMode="auto">
              <a:xfrm>
                <a:off x="7043738" y="4803777"/>
                <a:ext cx="1638300" cy="646331"/>
                <a:chOff x="7043738" y="4803777"/>
                <a:chExt cx="1638300" cy="646331"/>
              </a:xfrm>
            </p:grpSpPr>
            <p:sp>
              <p:nvSpPr>
                <p:cNvPr id="567362" name="34 CuadroTexto"/>
                <p:cNvSpPr txBox="1">
                  <a:spLocks noChangeArrowheads="1"/>
                </p:cNvSpPr>
                <p:nvPr/>
              </p:nvSpPr>
              <p:spPr bwMode="auto">
                <a:xfrm>
                  <a:off x="7405245" y="4803777"/>
                  <a:ext cx="1276793" cy="646331"/>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Plano</a:t>
                  </a:r>
                </a:p>
                <a:p>
                  <a:pPr algn="ctr"/>
                  <a:r>
                    <a:rPr lang="es-ES_tradnl" sz="1800">
                      <a:solidFill>
                        <a:srgbClr val="000000"/>
                      </a:solidFill>
                      <a:latin typeface="Arial" charset="0"/>
                    </a:rPr>
                    <a:t>imagen</a:t>
                  </a:r>
                </a:p>
              </p:txBody>
            </p:sp>
            <p:cxnSp>
              <p:nvCxnSpPr>
                <p:cNvPr id="76" name="75 Conector recto de flecha"/>
                <p:cNvCxnSpPr/>
                <p:nvPr/>
              </p:nvCxnSpPr>
              <p:spPr bwMode="auto">
                <a:xfrm rot="10800000" flipV="1">
                  <a:off x="7043738" y="5140529"/>
                  <a:ext cx="319087" cy="3175"/>
                </a:xfrm>
                <a:prstGeom prst="straightConnector1">
                  <a:avLst/>
                </a:prstGeom>
                <a:ln w="19050">
                  <a:solidFill>
                    <a:srgbClr val="002060"/>
                  </a:solidFill>
                  <a:tailEnd type="arrow"/>
                </a:ln>
              </p:spPr>
              <p:style>
                <a:lnRef idx="1">
                  <a:schemeClr val="accent1"/>
                </a:lnRef>
                <a:fillRef idx="0">
                  <a:schemeClr val="accent1"/>
                </a:fillRef>
                <a:effectRef idx="0">
                  <a:schemeClr val="accent1"/>
                </a:effectRef>
                <a:fontRef idx="minor">
                  <a:schemeClr val="tx1"/>
                </a:fontRef>
              </p:style>
            </p:cxnSp>
          </p:grpSp>
          <p:grpSp>
            <p:nvGrpSpPr>
              <p:cNvPr id="5" name="104 Grupo"/>
              <p:cNvGrpSpPr>
                <a:grpSpLocks/>
              </p:cNvGrpSpPr>
              <p:nvPr/>
            </p:nvGrpSpPr>
            <p:grpSpPr bwMode="auto">
              <a:xfrm>
                <a:off x="7043738" y="1460502"/>
                <a:ext cx="1638300" cy="646331"/>
                <a:chOff x="7043738" y="5418139"/>
                <a:chExt cx="1638300" cy="646331"/>
              </a:xfrm>
            </p:grpSpPr>
            <p:sp>
              <p:nvSpPr>
                <p:cNvPr id="567360" name="34 CuadroTexto"/>
                <p:cNvSpPr txBox="1">
                  <a:spLocks noChangeArrowheads="1"/>
                </p:cNvSpPr>
                <p:nvPr/>
              </p:nvSpPr>
              <p:spPr bwMode="auto">
                <a:xfrm>
                  <a:off x="7405245" y="5418139"/>
                  <a:ext cx="1276793" cy="646331"/>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Plano</a:t>
                  </a:r>
                </a:p>
                <a:p>
                  <a:pPr algn="ctr"/>
                  <a:r>
                    <a:rPr lang="es-ES_tradnl" sz="1800">
                      <a:solidFill>
                        <a:srgbClr val="000000"/>
                      </a:solidFill>
                      <a:latin typeface="Arial" charset="0"/>
                    </a:rPr>
                    <a:t>imagen</a:t>
                  </a:r>
                </a:p>
              </p:txBody>
            </p:sp>
            <p:cxnSp>
              <p:nvCxnSpPr>
                <p:cNvPr id="72" name="71 Conector recto de flecha"/>
                <p:cNvCxnSpPr/>
                <p:nvPr/>
              </p:nvCxnSpPr>
              <p:spPr bwMode="auto">
                <a:xfrm rot="10800000" flipV="1">
                  <a:off x="7043738" y="5754709"/>
                  <a:ext cx="319087" cy="3175"/>
                </a:xfrm>
                <a:prstGeom prst="straightConnector1">
                  <a:avLst/>
                </a:prstGeom>
                <a:ln w="19050">
                  <a:solidFill>
                    <a:srgbClr val="002060"/>
                  </a:solidFill>
                  <a:tailEnd type="arrow"/>
                </a:ln>
              </p:spPr>
              <p:style>
                <a:lnRef idx="1">
                  <a:schemeClr val="accent1"/>
                </a:lnRef>
                <a:fillRef idx="0">
                  <a:schemeClr val="accent1"/>
                </a:fillRef>
                <a:effectRef idx="0">
                  <a:schemeClr val="accent1"/>
                </a:effectRef>
                <a:fontRef idx="minor">
                  <a:schemeClr val="tx1"/>
                </a:fontRef>
              </p:style>
            </p:cxnSp>
          </p:grpSp>
        </p:grpSp>
      </p:grpSp>
      <p:sp>
        <p:nvSpPr>
          <p:cNvPr id="567300" name="Rectangle 12"/>
          <p:cNvSpPr>
            <a:spLocks noChangeArrowheads="1"/>
          </p:cNvSpPr>
          <p:nvPr/>
        </p:nvSpPr>
        <p:spPr bwMode="auto">
          <a:xfrm>
            <a:off x="0" y="0"/>
            <a:ext cx="9144000" cy="336550"/>
          </a:xfrm>
          <a:prstGeom prst="rect">
            <a:avLst/>
          </a:prstGeom>
          <a:solidFill>
            <a:schemeClr val="accent2"/>
          </a:solidFill>
          <a:ln w="9525">
            <a:solidFill>
              <a:schemeClr val="tx1"/>
            </a:solidFill>
            <a:miter lim="800000"/>
            <a:headEnd/>
            <a:tailEnd/>
          </a:ln>
        </p:spPr>
        <p:txBody>
          <a:bodyPr wrap="none" anchor="ctr"/>
          <a:lstStyle/>
          <a:p>
            <a:endParaRPr lang="es-ES_tradnl" sz="1800">
              <a:solidFill>
                <a:srgbClr val="000000"/>
              </a:solidFill>
              <a:latin typeface="Arial" charset="0"/>
            </a:endParaRPr>
          </a:p>
        </p:txBody>
      </p:sp>
      <p:sp>
        <p:nvSpPr>
          <p:cNvPr id="567301" name="Text Box 13"/>
          <p:cNvSpPr txBox="1">
            <a:spLocks noChangeArrowheads="1"/>
          </p:cNvSpPr>
          <p:nvPr/>
        </p:nvSpPr>
        <p:spPr bwMode="auto">
          <a:xfrm>
            <a:off x="2417763" y="0"/>
            <a:ext cx="4776787" cy="366713"/>
          </a:xfrm>
          <a:prstGeom prst="rect">
            <a:avLst/>
          </a:prstGeom>
          <a:noFill/>
          <a:ln w="9525">
            <a:noFill/>
            <a:miter lim="800000"/>
            <a:headEnd/>
            <a:tailEnd/>
          </a:ln>
        </p:spPr>
        <p:txBody>
          <a:bodyPr>
            <a:spAutoFit/>
          </a:bodyPr>
          <a:lstStyle/>
          <a:p>
            <a:pPr>
              <a:spcBef>
                <a:spcPct val="50000"/>
              </a:spcBef>
            </a:pPr>
            <a:r>
              <a:rPr lang="es-ES" sz="1800" b="1">
                <a:solidFill>
                  <a:srgbClr val="FFFFFF"/>
                </a:solidFill>
                <a:latin typeface="Arial" charset="0"/>
              </a:rPr>
              <a:t>POTENCIA Y TAMAÑO DE LA IMAGEN</a:t>
            </a:r>
          </a:p>
        </p:txBody>
      </p:sp>
      <p:sp>
        <p:nvSpPr>
          <p:cNvPr id="567302" name="Line 8"/>
          <p:cNvSpPr>
            <a:spLocks noChangeShapeType="1"/>
          </p:cNvSpPr>
          <p:nvPr/>
        </p:nvSpPr>
        <p:spPr bwMode="auto">
          <a:xfrm>
            <a:off x="1914525" y="3222625"/>
            <a:ext cx="6372225" cy="4445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67303" name="Line 9"/>
          <p:cNvSpPr>
            <a:spLocks noChangeShapeType="1"/>
          </p:cNvSpPr>
          <p:nvPr/>
        </p:nvSpPr>
        <p:spPr bwMode="auto">
          <a:xfrm>
            <a:off x="5100638" y="2163763"/>
            <a:ext cx="0" cy="216058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67304" name="Text Box 15"/>
          <p:cNvSpPr txBox="1">
            <a:spLocks noChangeArrowheads="1"/>
          </p:cNvSpPr>
          <p:nvPr/>
        </p:nvSpPr>
        <p:spPr bwMode="auto">
          <a:xfrm>
            <a:off x="4916488" y="1776413"/>
            <a:ext cx="431800" cy="457200"/>
          </a:xfrm>
          <a:prstGeom prst="rect">
            <a:avLst/>
          </a:prstGeom>
          <a:noFill/>
          <a:ln w="9525">
            <a:noFill/>
            <a:miter lim="800000"/>
            <a:headEnd/>
            <a:tailEnd/>
          </a:ln>
        </p:spPr>
        <p:txBody>
          <a:bodyPr>
            <a:spAutoFit/>
          </a:bodyPr>
          <a:lstStyle/>
          <a:p>
            <a:pPr>
              <a:spcBef>
                <a:spcPct val="50000"/>
              </a:spcBef>
            </a:pPr>
            <a:r>
              <a:rPr lang="es-ES" sz="1800" b="1">
                <a:solidFill>
                  <a:srgbClr val="333399"/>
                </a:solidFill>
                <a:latin typeface="Arial" charset="0"/>
              </a:rPr>
              <a:t>P</a:t>
            </a:r>
          </a:p>
        </p:txBody>
      </p:sp>
      <p:sp>
        <p:nvSpPr>
          <p:cNvPr id="567305" name="33 CuadroTexto"/>
          <p:cNvSpPr txBox="1">
            <a:spLocks noChangeArrowheads="1"/>
          </p:cNvSpPr>
          <p:nvPr/>
        </p:nvSpPr>
        <p:spPr bwMode="auto">
          <a:xfrm>
            <a:off x="3306763" y="873125"/>
            <a:ext cx="3622675" cy="368300"/>
          </a:xfrm>
          <a:prstGeom prst="rect">
            <a:avLst/>
          </a:prstGeom>
          <a:solidFill>
            <a:srgbClr val="FFFFCD"/>
          </a:solidFill>
          <a:ln w="9525">
            <a:solidFill>
              <a:schemeClr val="tx1"/>
            </a:solidFill>
            <a:miter lim="800000"/>
            <a:headEnd/>
            <a:tailEnd/>
          </a:ln>
        </p:spPr>
        <p:txBody>
          <a:bodyPr>
            <a:spAutoFit/>
          </a:bodyPr>
          <a:lstStyle/>
          <a:p>
            <a:r>
              <a:rPr lang="es-ES_tradnl" sz="1800">
                <a:solidFill>
                  <a:srgbClr val="000000"/>
                </a:solidFill>
                <a:latin typeface="Arial" charset="0"/>
              </a:rPr>
              <a:t>Focal pequeña, potencia grande</a:t>
            </a:r>
          </a:p>
        </p:txBody>
      </p:sp>
      <p:sp>
        <p:nvSpPr>
          <p:cNvPr id="567306" name="36 CuadroTexto"/>
          <p:cNvSpPr txBox="1">
            <a:spLocks noChangeArrowheads="1"/>
          </p:cNvSpPr>
          <p:nvPr/>
        </p:nvSpPr>
        <p:spPr bwMode="auto">
          <a:xfrm>
            <a:off x="3187700" y="5710238"/>
            <a:ext cx="3922713" cy="646112"/>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Se ve mucha “cantidad” de objeto pero se ve muy pequeño.</a:t>
            </a:r>
          </a:p>
        </p:txBody>
      </p:sp>
      <p:grpSp>
        <p:nvGrpSpPr>
          <p:cNvPr id="6" name="56 Grupo"/>
          <p:cNvGrpSpPr>
            <a:grpSpLocks/>
          </p:cNvGrpSpPr>
          <p:nvPr/>
        </p:nvGrpSpPr>
        <p:grpSpPr bwMode="auto">
          <a:xfrm>
            <a:off x="2890838" y="1160463"/>
            <a:ext cx="3200400" cy="4184650"/>
            <a:chOff x="2890838" y="1160463"/>
            <a:chExt cx="3200400" cy="4184650"/>
          </a:xfrm>
        </p:grpSpPr>
        <p:grpSp>
          <p:nvGrpSpPr>
            <p:cNvPr id="7" name="55 Grupo"/>
            <p:cNvGrpSpPr>
              <a:grpSpLocks/>
            </p:cNvGrpSpPr>
            <p:nvPr/>
          </p:nvGrpSpPr>
          <p:grpSpPr bwMode="auto">
            <a:xfrm>
              <a:off x="2890838" y="1160463"/>
              <a:ext cx="3200400" cy="2571750"/>
              <a:chOff x="2890838" y="1160463"/>
              <a:chExt cx="3200400" cy="2571750"/>
            </a:xfrm>
          </p:grpSpPr>
          <p:cxnSp>
            <p:nvCxnSpPr>
              <p:cNvPr id="33" name="32 Conector recto"/>
              <p:cNvCxnSpPr/>
              <p:nvPr/>
            </p:nvCxnSpPr>
            <p:spPr>
              <a:xfrm flipH="1" flipV="1">
                <a:off x="2890838" y="2217738"/>
                <a:ext cx="3200400" cy="150495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8" name="50 Grupo"/>
              <p:cNvGrpSpPr>
                <a:grpSpLocks/>
              </p:cNvGrpSpPr>
              <p:nvPr/>
            </p:nvGrpSpPr>
            <p:grpSpPr bwMode="auto">
              <a:xfrm>
                <a:off x="2890838" y="1722438"/>
                <a:ext cx="3190875" cy="1990725"/>
                <a:chOff x="2890838" y="1722438"/>
                <a:chExt cx="3190875" cy="1990725"/>
              </a:xfrm>
            </p:grpSpPr>
            <p:cxnSp>
              <p:nvCxnSpPr>
                <p:cNvPr id="35" name="34 Conector recto"/>
                <p:cNvCxnSpPr/>
                <p:nvPr/>
              </p:nvCxnSpPr>
              <p:spPr>
                <a:xfrm flipH="1" flipV="1">
                  <a:off x="2890838" y="1722438"/>
                  <a:ext cx="2181225" cy="102552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5091113" y="2751138"/>
                  <a:ext cx="990600" cy="9620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49 Grupo"/>
              <p:cNvGrpSpPr>
                <a:grpSpLocks/>
              </p:cNvGrpSpPr>
              <p:nvPr/>
            </p:nvGrpSpPr>
            <p:grpSpPr bwMode="auto">
              <a:xfrm>
                <a:off x="2890838" y="1160463"/>
                <a:ext cx="3200400" cy="2571750"/>
                <a:chOff x="2890838" y="1160463"/>
                <a:chExt cx="3200400" cy="2571750"/>
              </a:xfrm>
            </p:grpSpPr>
            <p:cxnSp>
              <p:nvCxnSpPr>
                <p:cNvPr id="36" name="35 Conector recto"/>
                <p:cNvCxnSpPr>
                  <a:stCxn id="567304" idx="2"/>
                </p:cNvCxnSpPr>
                <p:nvPr/>
              </p:nvCxnSpPr>
              <p:spPr>
                <a:xfrm flipH="1" flipV="1">
                  <a:off x="2890838" y="1160463"/>
                  <a:ext cx="2241550" cy="107315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4" name="53 Conector recto"/>
                <p:cNvCxnSpPr>
                  <a:stCxn id="567304" idx="2"/>
                </p:cNvCxnSpPr>
                <p:nvPr/>
              </p:nvCxnSpPr>
              <p:spPr>
                <a:xfrm>
                  <a:off x="5132388" y="2233613"/>
                  <a:ext cx="958850" cy="14986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 name="61 Grupo"/>
            <p:cNvGrpSpPr>
              <a:grpSpLocks/>
            </p:cNvGrpSpPr>
            <p:nvPr/>
          </p:nvGrpSpPr>
          <p:grpSpPr bwMode="auto">
            <a:xfrm flipV="1">
              <a:off x="2890838" y="2773363"/>
              <a:ext cx="3200400" cy="2571750"/>
              <a:chOff x="2362200" y="114300"/>
              <a:chExt cx="3200400" cy="2571750"/>
            </a:xfrm>
          </p:grpSpPr>
          <p:cxnSp>
            <p:nvCxnSpPr>
              <p:cNvPr id="63" name="62 Conector recto"/>
              <p:cNvCxnSpPr/>
              <p:nvPr/>
            </p:nvCxnSpPr>
            <p:spPr>
              <a:xfrm flipH="1" flipV="1">
                <a:off x="2362200" y="1171575"/>
                <a:ext cx="3200400" cy="150495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64 Conector recto"/>
              <p:cNvCxnSpPr/>
              <p:nvPr/>
            </p:nvCxnSpPr>
            <p:spPr>
              <a:xfrm flipH="1" flipV="1">
                <a:off x="2362200" y="676275"/>
                <a:ext cx="2181225" cy="102552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flipH="1" flipV="1">
                <a:off x="2362200" y="114300"/>
                <a:ext cx="2241550" cy="107315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4562475" y="1704975"/>
                <a:ext cx="990600" cy="96202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a:off x="4603750" y="1187450"/>
                <a:ext cx="958850" cy="1498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grpSp>
      </p:grpSp>
      <p:cxnSp>
        <p:nvCxnSpPr>
          <p:cNvPr id="44" name="43 Conector recto"/>
          <p:cNvCxnSpPr/>
          <p:nvPr/>
        </p:nvCxnSpPr>
        <p:spPr>
          <a:xfrm>
            <a:off x="5064125" y="4764088"/>
            <a:ext cx="1035050" cy="0"/>
          </a:xfrm>
          <a:prstGeom prst="line">
            <a:avLst/>
          </a:prstGeom>
          <a:ln>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7309" name="49 CuadroTexto"/>
          <p:cNvSpPr txBox="1">
            <a:spLocks noChangeArrowheads="1"/>
          </p:cNvSpPr>
          <p:nvPr/>
        </p:nvSpPr>
        <p:spPr bwMode="auto">
          <a:xfrm>
            <a:off x="5413375" y="4319588"/>
            <a:ext cx="649288" cy="522287"/>
          </a:xfrm>
          <a:prstGeom prst="rect">
            <a:avLst/>
          </a:prstGeom>
          <a:noFill/>
          <a:ln w="9525">
            <a:noFill/>
            <a:miter lim="800000"/>
            <a:headEnd/>
            <a:tailEnd/>
          </a:ln>
        </p:spPr>
        <p:txBody>
          <a:bodyPr>
            <a:spAutoFit/>
          </a:bodyPr>
          <a:lstStyle/>
          <a:p>
            <a:r>
              <a:rPr lang="es-ES_tradnl" sz="2800">
                <a:solidFill>
                  <a:srgbClr val="000000"/>
                </a:solidFill>
                <a:cs typeface="Times New Roman" pitchFamily="18" charset="0"/>
              </a:rPr>
              <a:t>f</a:t>
            </a:r>
          </a:p>
        </p:txBody>
      </p:sp>
      <p:cxnSp>
        <p:nvCxnSpPr>
          <p:cNvPr id="53" name="52 Conector recto"/>
          <p:cNvCxnSpPr/>
          <p:nvPr/>
        </p:nvCxnSpPr>
        <p:spPr>
          <a:xfrm>
            <a:off x="6099175" y="4475163"/>
            <a:ext cx="0" cy="590550"/>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5100638" y="4475163"/>
            <a:ext cx="0" cy="590550"/>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grpSp>
        <p:nvGrpSpPr>
          <p:cNvPr id="11" name="48 Grupo"/>
          <p:cNvGrpSpPr>
            <a:grpSpLocks/>
          </p:cNvGrpSpPr>
          <p:nvPr/>
        </p:nvGrpSpPr>
        <p:grpSpPr bwMode="auto">
          <a:xfrm>
            <a:off x="6097588" y="2484438"/>
            <a:ext cx="1620837" cy="1238250"/>
            <a:chOff x="5585623" y="2483799"/>
            <a:chExt cx="1619483" cy="1239471"/>
          </a:xfrm>
        </p:grpSpPr>
        <p:sp>
          <p:nvSpPr>
            <p:cNvPr id="567339" name="42 CuadroTexto"/>
            <p:cNvSpPr txBox="1">
              <a:spLocks noChangeArrowheads="1"/>
            </p:cNvSpPr>
            <p:nvPr/>
          </p:nvSpPr>
          <p:spPr bwMode="auto">
            <a:xfrm>
              <a:off x="5928756" y="2483799"/>
              <a:ext cx="1276350" cy="646331"/>
            </a:xfrm>
            <a:prstGeom prst="rect">
              <a:avLst/>
            </a:prstGeom>
            <a:solidFill>
              <a:srgbClr val="FFFFCD"/>
            </a:solidFill>
            <a:ln w="9525">
              <a:solidFill>
                <a:srgbClr val="002060"/>
              </a:solidFill>
              <a:miter lim="800000"/>
              <a:headEnd/>
              <a:tailEnd/>
            </a:ln>
          </p:spPr>
          <p:txBody>
            <a:bodyPr>
              <a:spAutoFit/>
            </a:bodyPr>
            <a:lstStyle/>
            <a:p>
              <a:pPr algn="ctr"/>
              <a:r>
                <a:rPr lang="es-ES_tradnl" sz="1800">
                  <a:solidFill>
                    <a:srgbClr val="000000"/>
                  </a:solidFill>
                  <a:latin typeface="Arial" charset="0"/>
                </a:rPr>
                <a:t>Placa fotográfica</a:t>
              </a:r>
            </a:p>
          </p:txBody>
        </p:sp>
        <p:cxnSp>
          <p:nvCxnSpPr>
            <p:cNvPr id="48" name="47 Conector recto de flecha"/>
            <p:cNvCxnSpPr>
              <a:stCxn id="567339" idx="1"/>
            </p:cNvCxnSpPr>
            <p:nvPr/>
          </p:nvCxnSpPr>
          <p:spPr>
            <a:xfrm flipH="1">
              <a:off x="5606243" y="2806379"/>
              <a:ext cx="323579" cy="328937"/>
            </a:xfrm>
            <a:prstGeom prst="straightConnector1">
              <a:avLst/>
            </a:prstGeom>
            <a:ln w="19050">
              <a:solidFill>
                <a:srgbClr val="002060"/>
              </a:solidFill>
              <a:tailEnd type="arrow"/>
            </a:ln>
          </p:spPr>
          <p:style>
            <a:lnRef idx="1">
              <a:schemeClr val="accent1"/>
            </a:lnRef>
            <a:fillRef idx="0">
              <a:schemeClr val="accent1"/>
            </a:fillRef>
            <a:effectRef idx="0">
              <a:schemeClr val="accent1"/>
            </a:effectRef>
            <a:fontRef idx="minor">
              <a:schemeClr val="tx1"/>
            </a:fontRef>
          </p:style>
        </p:cxnSp>
        <p:cxnSp>
          <p:nvCxnSpPr>
            <p:cNvPr id="42" name="41 Conector recto"/>
            <p:cNvCxnSpPr/>
            <p:nvPr/>
          </p:nvCxnSpPr>
          <p:spPr>
            <a:xfrm>
              <a:off x="5585623" y="2784132"/>
              <a:ext cx="0" cy="939138"/>
            </a:xfrm>
            <a:prstGeom prst="line">
              <a:avLst/>
            </a:prstGeom>
            <a:ln w="57150">
              <a:solidFill>
                <a:srgbClr val="7030A0"/>
              </a:solidFill>
            </a:ln>
          </p:spPr>
          <p:style>
            <a:lnRef idx="1">
              <a:schemeClr val="accent1"/>
            </a:lnRef>
            <a:fillRef idx="0">
              <a:schemeClr val="accent1"/>
            </a:fillRef>
            <a:effectRef idx="0">
              <a:schemeClr val="accent1"/>
            </a:effectRef>
            <a:fontRef idx="minor">
              <a:schemeClr val="tx1"/>
            </a:fontRef>
          </p:style>
        </p:cxnSp>
      </p:grpSp>
      <p:grpSp>
        <p:nvGrpSpPr>
          <p:cNvPr id="12" name="48 Grupo"/>
          <p:cNvGrpSpPr>
            <a:grpSpLocks/>
          </p:cNvGrpSpPr>
          <p:nvPr/>
        </p:nvGrpSpPr>
        <p:grpSpPr bwMode="auto">
          <a:xfrm>
            <a:off x="757238" y="850900"/>
            <a:ext cx="1128712" cy="5272088"/>
            <a:chOff x="757239" y="850901"/>
            <a:chExt cx="1128712" cy="5272087"/>
          </a:xfrm>
        </p:grpSpPr>
        <p:grpSp>
          <p:nvGrpSpPr>
            <p:cNvPr id="13" name="50 Grupo"/>
            <p:cNvGrpSpPr>
              <a:grpSpLocks/>
            </p:cNvGrpSpPr>
            <p:nvPr/>
          </p:nvGrpSpPr>
          <p:grpSpPr bwMode="auto">
            <a:xfrm>
              <a:off x="757239" y="928690"/>
              <a:ext cx="949325" cy="5194298"/>
              <a:chOff x="228293" y="929072"/>
              <a:chExt cx="950026" cy="5194298"/>
            </a:xfrm>
          </p:grpSpPr>
          <p:cxnSp>
            <p:nvCxnSpPr>
              <p:cNvPr id="38" name="37 Conector recto"/>
              <p:cNvCxnSpPr/>
              <p:nvPr/>
            </p:nvCxnSpPr>
            <p:spPr>
              <a:xfrm rot="16200000" flipV="1">
                <a:off x="-1635851" y="3293646"/>
                <a:ext cx="4743449" cy="14299"/>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7338" name="38 CuadroTexto"/>
              <p:cNvSpPr txBox="1">
                <a:spLocks noChangeArrowheads="1"/>
              </p:cNvSpPr>
              <p:nvPr/>
            </p:nvSpPr>
            <p:spPr bwMode="auto">
              <a:xfrm>
                <a:off x="228293" y="5754013"/>
                <a:ext cx="950026" cy="369357"/>
              </a:xfrm>
              <a:prstGeom prst="rect">
                <a:avLst/>
              </a:prstGeom>
              <a:noFill/>
              <a:ln w="9525">
                <a:noFill/>
                <a:miter lim="800000"/>
                <a:headEnd/>
                <a:tailEnd/>
              </a:ln>
            </p:spPr>
            <p:txBody>
              <a:bodyPr>
                <a:spAutoFit/>
              </a:bodyPr>
              <a:lstStyle/>
              <a:p>
                <a:r>
                  <a:rPr lang="es-ES_tradnl" sz="1800" b="1">
                    <a:solidFill>
                      <a:srgbClr val="FF0000"/>
                    </a:solidFill>
                    <a:latin typeface="Arial" charset="0"/>
                  </a:rPr>
                  <a:t>Objeto</a:t>
                </a:r>
              </a:p>
            </p:txBody>
          </p:sp>
        </p:grpSp>
        <p:sp>
          <p:nvSpPr>
            <p:cNvPr id="567334" name="54 CuadroTexto"/>
            <p:cNvSpPr txBox="1">
              <a:spLocks noChangeArrowheads="1"/>
            </p:cNvSpPr>
            <p:nvPr/>
          </p:nvSpPr>
          <p:spPr bwMode="auto">
            <a:xfrm>
              <a:off x="1350963" y="5373688"/>
              <a:ext cx="331788" cy="368300"/>
            </a:xfrm>
            <a:prstGeom prst="rect">
              <a:avLst/>
            </a:prstGeom>
            <a:noFill/>
            <a:ln w="9525">
              <a:noFill/>
              <a:miter lim="800000"/>
              <a:headEnd/>
              <a:tailEnd/>
            </a:ln>
          </p:spPr>
          <p:txBody>
            <a:bodyPr>
              <a:spAutoFit/>
            </a:bodyPr>
            <a:lstStyle/>
            <a:p>
              <a:r>
                <a:rPr lang="es-ES_tradnl" sz="1800" b="1">
                  <a:solidFill>
                    <a:srgbClr val="FF0000"/>
                  </a:solidFill>
                  <a:latin typeface="Arial" charset="0"/>
                </a:rPr>
                <a:t>B</a:t>
              </a:r>
            </a:p>
          </p:txBody>
        </p:sp>
        <p:sp>
          <p:nvSpPr>
            <p:cNvPr id="567335" name="55 CuadroTexto"/>
            <p:cNvSpPr txBox="1">
              <a:spLocks noChangeArrowheads="1"/>
            </p:cNvSpPr>
            <p:nvPr/>
          </p:nvSpPr>
          <p:spPr bwMode="auto">
            <a:xfrm>
              <a:off x="1308100" y="850901"/>
              <a:ext cx="331788" cy="368300"/>
            </a:xfrm>
            <a:prstGeom prst="rect">
              <a:avLst/>
            </a:prstGeom>
            <a:noFill/>
            <a:ln w="9525">
              <a:noFill/>
              <a:miter lim="800000"/>
              <a:headEnd/>
              <a:tailEnd/>
            </a:ln>
          </p:spPr>
          <p:txBody>
            <a:bodyPr>
              <a:spAutoFit/>
            </a:bodyPr>
            <a:lstStyle/>
            <a:p>
              <a:r>
                <a:rPr lang="es-ES_tradnl" sz="1800" b="1">
                  <a:solidFill>
                    <a:srgbClr val="FF0000"/>
                  </a:solidFill>
                  <a:latin typeface="Arial" charset="0"/>
                </a:rPr>
                <a:t>A</a:t>
              </a:r>
            </a:p>
          </p:txBody>
        </p:sp>
        <p:sp>
          <p:nvSpPr>
            <p:cNvPr id="567336" name="45 CuadroTexto"/>
            <p:cNvSpPr txBox="1">
              <a:spLocks noChangeArrowheads="1"/>
            </p:cNvSpPr>
            <p:nvPr/>
          </p:nvSpPr>
          <p:spPr bwMode="auto">
            <a:xfrm>
              <a:off x="1300164" y="3143250"/>
              <a:ext cx="585787" cy="646331"/>
            </a:xfrm>
            <a:prstGeom prst="rect">
              <a:avLst/>
            </a:prstGeom>
            <a:noFill/>
            <a:ln w="9525">
              <a:noFill/>
              <a:miter lim="800000"/>
              <a:headEnd/>
              <a:tailEnd/>
            </a:ln>
          </p:spPr>
          <p:txBody>
            <a:bodyPr>
              <a:spAutoFit/>
            </a:bodyPr>
            <a:lstStyle/>
            <a:p>
              <a:r>
                <a:rPr lang="es-ES" sz="3600">
                  <a:solidFill>
                    <a:srgbClr val="000000"/>
                  </a:solidFill>
                  <a:latin typeface="Calibri" pitchFamily="34" charset="0"/>
                </a:rPr>
                <a:t>∞</a:t>
              </a:r>
              <a:endParaRPr lang="es-ES" sz="3600">
                <a:solidFill>
                  <a:srgbClr val="000000"/>
                </a:solidFill>
              </a:endParaRPr>
            </a:p>
          </p:txBody>
        </p:sp>
      </p:grpSp>
      <p:grpSp>
        <p:nvGrpSpPr>
          <p:cNvPr id="14" name="57 Grupo"/>
          <p:cNvGrpSpPr>
            <a:grpSpLocks/>
          </p:cNvGrpSpPr>
          <p:nvPr/>
        </p:nvGrpSpPr>
        <p:grpSpPr bwMode="auto">
          <a:xfrm>
            <a:off x="6045995" y="3198813"/>
            <a:ext cx="228600" cy="407987"/>
            <a:chOff x="7003258" y="3267075"/>
            <a:chExt cx="228600" cy="408840"/>
          </a:xfrm>
        </p:grpSpPr>
        <p:sp>
          <p:nvSpPr>
            <p:cNvPr id="567331" name="55 CuadroTexto"/>
            <p:cNvSpPr txBox="1">
              <a:spLocks noChangeArrowheads="1"/>
            </p:cNvSpPr>
            <p:nvPr/>
          </p:nvSpPr>
          <p:spPr bwMode="auto">
            <a:xfrm>
              <a:off x="7003258" y="3275805"/>
              <a:ext cx="228600" cy="400110"/>
            </a:xfrm>
            <a:prstGeom prst="rect">
              <a:avLst/>
            </a:prstGeom>
            <a:noFill/>
            <a:ln w="9525">
              <a:noFill/>
              <a:miter lim="800000"/>
              <a:headEnd/>
              <a:tailEnd/>
            </a:ln>
          </p:spPr>
          <p:txBody>
            <a:bodyPr>
              <a:spAutoFit/>
            </a:bodyPr>
            <a:lstStyle/>
            <a:p>
              <a:r>
                <a:rPr lang="es-ES_tradnl" sz="2000" b="1" dirty="0">
                  <a:solidFill>
                    <a:srgbClr val="000000"/>
                  </a:solidFill>
                  <a:latin typeface="Calibri" pitchFamily="34" charset="0"/>
                </a:rPr>
                <a:t>F</a:t>
              </a:r>
            </a:p>
          </p:txBody>
        </p:sp>
        <p:sp>
          <p:nvSpPr>
            <p:cNvPr id="60" name="59 Elipse"/>
            <p:cNvSpPr/>
            <p:nvPr/>
          </p:nvSpPr>
          <p:spPr>
            <a:xfrm>
              <a:off x="7010401" y="3267075"/>
              <a:ext cx="85725" cy="8590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grpSp>
        <p:nvGrpSpPr>
          <p:cNvPr id="15" name="81 Grupo"/>
          <p:cNvGrpSpPr>
            <a:grpSpLocks/>
          </p:cNvGrpSpPr>
          <p:nvPr/>
        </p:nvGrpSpPr>
        <p:grpSpPr bwMode="auto">
          <a:xfrm>
            <a:off x="6097588" y="2778125"/>
            <a:ext cx="1254125" cy="939800"/>
            <a:chOff x="5978526" y="2778125"/>
            <a:chExt cx="1254125" cy="939800"/>
          </a:xfrm>
        </p:grpSpPr>
        <p:sp>
          <p:nvSpPr>
            <p:cNvPr id="567329" name="Line 11"/>
            <p:cNvSpPr>
              <a:spLocks noChangeShapeType="1"/>
            </p:cNvSpPr>
            <p:nvPr/>
          </p:nvSpPr>
          <p:spPr bwMode="auto">
            <a:xfrm>
              <a:off x="5978526" y="2778125"/>
              <a:ext cx="0" cy="939800"/>
            </a:xfrm>
            <a:prstGeom prst="line">
              <a:avLst/>
            </a:prstGeom>
            <a:noFill/>
            <a:ln w="57150">
              <a:solidFill>
                <a:srgbClr val="FF3300"/>
              </a:solidFill>
              <a:round/>
              <a:headEnd/>
              <a:tailEnd type="triangle" w="med" len="med"/>
            </a:ln>
          </p:spPr>
          <p:txBody>
            <a:bodyPr/>
            <a:lstStyle/>
            <a:p>
              <a:endParaRPr lang="es-ES_tradnl">
                <a:solidFill>
                  <a:srgbClr val="000000"/>
                </a:solidFill>
              </a:endParaRPr>
            </a:p>
          </p:txBody>
        </p:sp>
        <p:sp>
          <p:nvSpPr>
            <p:cNvPr id="567330" name="39 CuadroTexto"/>
            <p:cNvSpPr txBox="1">
              <a:spLocks noChangeArrowheads="1"/>
            </p:cNvSpPr>
            <p:nvPr/>
          </p:nvSpPr>
          <p:spPr bwMode="auto">
            <a:xfrm>
              <a:off x="6116638" y="3236913"/>
              <a:ext cx="1116013" cy="307975"/>
            </a:xfrm>
            <a:prstGeom prst="rect">
              <a:avLst/>
            </a:prstGeom>
            <a:noFill/>
            <a:ln w="9525">
              <a:noFill/>
              <a:miter lim="800000"/>
              <a:headEnd/>
              <a:tailEnd/>
            </a:ln>
          </p:spPr>
          <p:txBody>
            <a:bodyPr>
              <a:spAutoFit/>
            </a:bodyPr>
            <a:lstStyle/>
            <a:p>
              <a:r>
                <a:rPr lang="es-ES_tradnl" sz="1400" b="1">
                  <a:solidFill>
                    <a:srgbClr val="FF0000"/>
                  </a:solidFill>
                  <a:latin typeface="Arial" charset="0"/>
                </a:rPr>
                <a:t>Imagen</a:t>
              </a:r>
            </a:p>
          </p:txBody>
        </p:sp>
      </p:grpSp>
      <p:grpSp>
        <p:nvGrpSpPr>
          <p:cNvPr id="16" name="96 Grupo"/>
          <p:cNvGrpSpPr>
            <a:grpSpLocks/>
          </p:cNvGrpSpPr>
          <p:nvPr/>
        </p:nvGrpSpPr>
        <p:grpSpPr bwMode="auto">
          <a:xfrm>
            <a:off x="6203950" y="2674938"/>
            <a:ext cx="342900" cy="1176337"/>
            <a:chOff x="8121651" y="2625725"/>
            <a:chExt cx="342899" cy="1174909"/>
          </a:xfrm>
        </p:grpSpPr>
        <p:sp>
          <p:nvSpPr>
            <p:cNvPr id="567327" name="56 CuadroTexto"/>
            <p:cNvSpPr txBox="1">
              <a:spLocks noChangeArrowheads="1"/>
            </p:cNvSpPr>
            <p:nvPr/>
          </p:nvSpPr>
          <p:spPr bwMode="auto">
            <a:xfrm>
              <a:off x="8131175" y="3554413"/>
              <a:ext cx="333375" cy="246221"/>
            </a:xfrm>
            <a:prstGeom prst="rect">
              <a:avLst/>
            </a:prstGeom>
            <a:noFill/>
            <a:ln w="9525">
              <a:noFill/>
              <a:miter lim="800000"/>
              <a:headEnd/>
              <a:tailEnd/>
            </a:ln>
          </p:spPr>
          <p:txBody>
            <a:bodyPr>
              <a:spAutoFit/>
            </a:bodyPr>
            <a:lstStyle/>
            <a:p>
              <a:r>
                <a:rPr lang="es-ES_tradnl" sz="1000" b="1">
                  <a:solidFill>
                    <a:srgbClr val="FF0000"/>
                  </a:solidFill>
                  <a:latin typeface="Arial" charset="0"/>
                </a:rPr>
                <a:t>A</a:t>
              </a:r>
              <a:r>
                <a:rPr lang="es-ES_tradnl" sz="1000" b="1">
                  <a:solidFill>
                    <a:srgbClr val="FF0000"/>
                  </a:solidFill>
                  <a:latin typeface="Arial" charset="0"/>
                  <a:sym typeface="Symbol" pitchFamily="18" charset="2"/>
                </a:rPr>
                <a:t></a:t>
              </a:r>
              <a:endParaRPr lang="es-ES_tradnl" sz="1000" b="1">
                <a:solidFill>
                  <a:srgbClr val="FF0000"/>
                </a:solidFill>
                <a:latin typeface="Arial" charset="0"/>
              </a:endParaRPr>
            </a:p>
          </p:txBody>
        </p:sp>
        <p:sp>
          <p:nvSpPr>
            <p:cNvPr id="567328" name="58 CuadroTexto"/>
            <p:cNvSpPr txBox="1">
              <a:spLocks noChangeArrowheads="1"/>
            </p:cNvSpPr>
            <p:nvPr/>
          </p:nvSpPr>
          <p:spPr bwMode="auto">
            <a:xfrm>
              <a:off x="8121651" y="2625725"/>
              <a:ext cx="333375" cy="246221"/>
            </a:xfrm>
            <a:prstGeom prst="rect">
              <a:avLst/>
            </a:prstGeom>
            <a:noFill/>
            <a:ln w="9525">
              <a:noFill/>
              <a:miter lim="800000"/>
              <a:headEnd/>
              <a:tailEnd/>
            </a:ln>
          </p:spPr>
          <p:txBody>
            <a:bodyPr>
              <a:spAutoFit/>
            </a:bodyPr>
            <a:lstStyle/>
            <a:p>
              <a:r>
                <a:rPr lang="es-ES_tradnl" sz="1000" b="1">
                  <a:solidFill>
                    <a:srgbClr val="FF0000"/>
                  </a:solidFill>
                  <a:latin typeface="Arial" charset="0"/>
                </a:rPr>
                <a:t>B</a:t>
              </a:r>
              <a:r>
                <a:rPr lang="es-ES_tradnl" sz="1000" b="1">
                  <a:solidFill>
                    <a:srgbClr val="FF0000"/>
                  </a:solidFill>
                  <a:latin typeface="Arial" charset="0"/>
                  <a:sym typeface="Symbol" pitchFamily="18" charset="2"/>
                </a:rPr>
                <a:t></a:t>
              </a:r>
              <a:endParaRPr lang="es-ES_tradnl" sz="1000" b="1">
                <a:solidFill>
                  <a:srgbClr val="FF0000"/>
                </a:solidFill>
                <a:latin typeface="Arial" charset="0"/>
              </a:endParaRPr>
            </a:p>
          </p:txBody>
        </p:sp>
      </p:grpSp>
      <p:grpSp>
        <p:nvGrpSpPr>
          <p:cNvPr id="17" name="172 Grupo"/>
          <p:cNvGrpSpPr>
            <a:grpSpLocks/>
          </p:cNvGrpSpPr>
          <p:nvPr/>
        </p:nvGrpSpPr>
        <p:grpSpPr bwMode="auto">
          <a:xfrm>
            <a:off x="6100763" y="3803650"/>
            <a:ext cx="1695450" cy="369888"/>
            <a:chOff x="7100889" y="4075113"/>
            <a:chExt cx="1695448" cy="369332"/>
          </a:xfrm>
        </p:grpSpPr>
        <p:sp>
          <p:nvSpPr>
            <p:cNvPr id="567325" name="34 CuadroTexto"/>
            <p:cNvSpPr txBox="1">
              <a:spLocks noChangeArrowheads="1"/>
            </p:cNvSpPr>
            <p:nvPr/>
          </p:nvSpPr>
          <p:spPr bwMode="auto">
            <a:xfrm>
              <a:off x="7519543" y="4075113"/>
              <a:ext cx="1276794" cy="369332"/>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Diafragma</a:t>
              </a:r>
            </a:p>
          </p:txBody>
        </p:sp>
        <p:cxnSp>
          <p:nvCxnSpPr>
            <p:cNvPr id="94" name="93 Conector recto de flecha"/>
            <p:cNvCxnSpPr/>
            <p:nvPr/>
          </p:nvCxnSpPr>
          <p:spPr>
            <a:xfrm rot="10800000" flipV="1">
              <a:off x="7100889" y="4257402"/>
              <a:ext cx="400050" cy="1585"/>
            </a:xfrm>
            <a:prstGeom prst="straightConnector1">
              <a:avLst/>
            </a:prstGeom>
            <a:ln>
              <a:solidFill>
                <a:srgbClr val="19196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8" name="152 Grupo"/>
          <p:cNvGrpSpPr>
            <a:grpSpLocks/>
          </p:cNvGrpSpPr>
          <p:nvPr/>
        </p:nvGrpSpPr>
        <p:grpSpPr bwMode="auto">
          <a:xfrm>
            <a:off x="5880100" y="2243138"/>
            <a:ext cx="388938" cy="2133600"/>
            <a:chOff x="6838951" y="2279779"/>
            <a:chExt cx="388144" cy="2133036"/>
          </a:xfrm>
        </p:grpSpPr>
        <p:grpSp>
          <p:nvGrpSpPr>
            <p:cNvPr id="19" name="148 Grupo"/>
            <p:cNvGrpSpPr>
              <a:grpSpLocks/>
            </p:cNvGrpSpPr>
            <p:nvPr/>
          </p:nvGrpSpPr>
          <p:grpSpPr bwMode="auto">
            <a:xfrm>
              <a:off x="6838951" y="2279779"/>
              <a:ext cx="388144" cy="548874"/>
              <a:chOff x="6960394" y="2279779"/>
              <a:chExt cx="388144" cy="548874"/>
            </a:xfrm>
          </p:grpSpPr>
          <p:cxnSp>
            <p:nvCxnSpPr>
              <p:cNvPr id="81" name="80 Conector recto"/>
              <p:cNvCxnSpPr/>
              <p:nvPr/>
            </p:nvCxnSpPr>
            <p:spPr bwMode="auto">
              <a:xfrm flipH="1">
                <a:off x="7164764" y="2279779"/>
                <a:ext cx="3169" cy="549130"/>
              </a:xfrm>
              <a:prstGeom prst="line">
                <a:avLst/>
              </a:prstGeom>
              <a:ln w="571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a:off x="6960394" y="2822561"/>
                <a:ext cx="388144" cy="1587"/>
              </a:xfrm>
              <a:prstGeom prst="line">
                <a:avLst/>
              </a:prstGeom>
              <a:ln w="57150">
                <a:solidFill>
                  <a:srgbClr val="191969"/>
                </a:solidFill>
              </a:ln>
            </p:spPr>
            <p:style>
              <a:lnRef idx="1">
                <a:schemeClr val="accent1"/>
              </a:lnRef>
              <a:fillRef idx="0">
                <a:schemeClr val="accent1"/>
              </a:fillRef>
              <a:effectRef idx="0">
                <a:schemeClr val="accent1"/>
              </a:effectRef>
              <a:fontRef idx="minor">
                <a:schemeClr val="tx1"/>
              </a:fontRef>
            </p:style>
          </p:cxnSp>
        </p:grpSp>
        <p:grpSp>
          <p:nvGrpSpPr>
            <p:cNvPr id="20" name="149 Grupo"/>
            <p:cNvGrpSpPr>
              <a:grpSpLocks/>
            </p:cNvGrpSpPr>
            <p:nvPr/>
          </p:nvGrpSpPr>
          <p:grpSpPr bwMode="auto">
            <a:xfrm flipV="1">
              <a:off x="6838951" y="3776142"/>
              <a:ext cx="388144" cy="636673"/>
              <a:chOff x="6960394" y="2191980"/>
              <a:chExt cx="388144" cy="636673"/>
            </a:xfrm>
          </p:grpSpPr>
          <p:cxnSp>
            <p:nvCxnSpPr>
              <p:cNvPr id="78" name="77 Conector recto"/>
              <p:cNvCxnSpPr/>
              <p:nvPr/>
            </p:nvCxnSpPr>
            <p:spPr bwMode="auto">
              <a:xfrm flipH="1">
                <a:off x="7164764" y="2191980"/>
                <a:ext cx="3169" cy="636420"/>
              </a:xfrm>
              <a:prstGeom prst="line">
                <a:avLst/>
              </a:prstGeom>
              <a:ln w="571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a:off x="6960394" y="2822052"/>
                <a:ext cx="388144" cy="1587"/>
              </a:xfrm>
              <a:prstGeom prst="line">
                <a:avLst/>
              </a:prstGeom>
              <a:ln w="57150">
                <a:solidFill>
                  <a:srgbClr val="191969"/>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xit" presetSubtype="0" fill="hold" nodeType="withEffect">
                                  <p:stCondLst>
                                    <p:cond delay="0"/>
                                  </p:stCondLst>
                                  <p:childTnLst>
                                    <p:set>
                                      <p:cBhvr>
                                        <p:cTn id="8" dur="1" fill="hold">
                                          <p:stCondLst>
                                            <p:cond delay="0"/>
                                          </p:stCondLst>
                                        </p:cTn>
                                        <p:tgtEl>
                                          <p:spTgt spid="53"/>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wipe(left)">
                                      <p:cBhvr>
                                        <p:cTn id="23" dur="2000"/>
                                        <p:tgtEl>
                                          <p:spTgt spid="6"/>
                                        </p:tgtEl>
                                      </p:cBhvr>
                                    </p:animEffect>
                                  </p:childTnLst>
                                </p:cTn>
                              </p:par>
                            </p:childTnLst>
                          </p:cTn>
                        </p:par>
                        <p:par>
                          <p:cTn id="24" fill="hold">
                            <p:stCondLst>
                              <p:cond delay="2000"/>
                            </p:stCondLst>
                            <p:childTnLst>
                              <p:par>
                                <p:cTn id="25" presetID="1" presetClass="exit" presetSubtype="0" fill="hold" nodeType="afterEffect">
                                  <p:stCondLst>
                                    <p:cond delay="0"/>
                                  </p:stCondLst>
                                  <p:childTnLst>
                                    <p:set>
                                      <p:cBhvr>
                                        <p:cTn id="26" dur="1" fill="hold">
                                          <p:stCondLst>
                                            <p:cond delay="0"/>
                                          </p:stCondLst>
                                        </p:cTn>
                                        <p:tgtEl>
                                          <p:spTgt spid="14"/>
                                        </p:tgtEl>
                                        <p:attrNameLst>
                                          <p:attrName>style.visibility</p:attrName>
                                        </p:attrNameLst>
                                      </p:cBhvr>
                                      <p:to>
                                        <p:strVal val="hidden"/>
                                      </p:to>
                                    </p:set>
                                  </p:childTnLst>
                                </p:cTn>
                              </p:par>
                              <p:par>
                                <p:cTn id="27" presetID="1" presetClass="entr" presetSubtype="0" fill="hold" nodeType="withEffect">
                                  <p:stCondLst>
                                    <p:cond delay="0"/>
                                  </p:stCondLst>
                                  <p:childTnLst>
                                    <p:set>
                                      <p:cBhvr>
                                        <p:cTn id="28" dur="1" fill="hold">
                                          <p:stCondLst>
                                            <p:cond delay="0"/>
                                          </p:stCondLst>
                                        </p:cTn>
                                        <p:tgtEl>
                                          <p:spTgt spid="15"/>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6"/>
                                        </p:tgtEl>
                                        <p:attrNameLst>
                                          <p:attrName>style.visibility</p:attrName>
                                        </p:attrNameLst>
                                      </p:cBhvr>
                                      <p:to>
                                        <p:strVal val="visible"/>
                                      </p:to>
                                    </p:set>
                                  </p:childTnLst>
                                </p:cTn>
                              </p:par>
                            </p:childTnLst>
                          </p:cTn>
                        </p:par>
                        <p:par>
                          <p:cTn id="31" fill="hold">
                            <p:stCondLst>
                              <p:cond delay="2000"/>
                            </p:stCondLst>
                            <p:childTnLst>
                              <p:par>
                                <p:cTn id="32" presetID="1" presetClass="entr" presetSubtype="0" fill="hold" grpId="0" nodeType="afterEffect">
                                  <p:stCondLst>
                                    <p:cond delay="0"/>
                                  </p:stCondLst>
                                  <p:childTnLst>
                                    <p:set>
                                      <p:cBhvr>
                                        <p:cTn id="33" dur="1" fill="hold">
                                          <p:stCondLst>
                                            <p:cond delay="0"/>
                                          </p:stCondLst>
                                        </p:cTn>
                                        <p:tgtEl>
                                          <p:spTgt spid="56730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7306" grpId="0" animBg="1"/>
    </p:bldLst>
  </p:timing>
</p:sld>
</file>

<file path=ppt/slides/slide26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92" name="91 Rectángulo"/>
          <p:cNvSpPr/>
          <p:nvPr/>
        </p:nvSpPr>
        <p:spPr>
          <a:xfrm>
            <a:off x="214313" y="519113"/>
            <a:ext cx="8743950" cy="60436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cxnSp>
        <p:nvCxnSpPr>
          <p:cNvPr id="85" name="84 Conector recto"/>
          <p:cNvCxnSpPr/>
          <p:nvPr/>
        </p:nvCxnSpPr>
        <p:spPr>
          <a:xfrm>
            <a:off x="4148138" y="5210175"/>
            <a:ext cx="2892425" cy="4763"/>
          </a:xfrm>
          <a:prstGeom prst="line">
            <a:avLst/>
          </a:prstGeom>
          <a:ln>
            <a:solidFill>
              <a:schemeClr val="tx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8324" name="85 CuadroTexto"/>
          <p:cNvSpPr txBox="1">
            <a:spLocks noChangeArrowheads="1"/>
          </p:cNvSpPr>
          <p:nvPr/>
        </p:nvSpPr>
        <p:spPr bwMode="auto">
          <a:xfrm>
            <a:off x="5338763" y="4740275"/>
            <a:ext cx="649287" cy="523875"/>
          </a:xfrm>
          <a:prstGeom prst="rect">
            <a:avLst/>
          </a:prstGeom>
          <a:noFill/>
          <a:ln w="9525">
            <a:noFill/>
            <a:miter lim="800000"/>
            <a:headEnd/>
            <a:tailEnd/>
          </a:ln>
        </p:spPr>
        <p:txBody>
          <a:bodyPr>
            <a:spAutoFit/>
          </a:bodyPr>
          <a:lstStyle/>
          <a:p>
            <a:r>
              <a:rPr lang="es-ES_tradnl" sz="2800">
                <a:solidFill>
                  <a:srgbClr val="000000"/>
                </a:solidFill>
                <a:cs typeface="Times New Roman" pitchFamily="18" charset="0"/>
              </a:rPr>
              <a:t>f</a:t>
            </a:r>
          </a:p>
        </p:txBody>
      </p:sp>
      <p:cxnSp>
        <p:nvCxnSpPr>
          <p:cNvPr id="89" name="88 Conector recto"/>
          <p:cNvCxnSpPr/>
          <p:nvPr/>
        </p:nvCxnSpPr>
        <p:spPr>
          <a:xfrm>
            <a:off x="4159250" y="4524375"/>
            <a:ext cx="0" cy="890588"/>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30" name="129 Conector recto"/>
          <p:cNvCxnSpPr/>
          <p:nvPr/>
        </p:nvCxnSpPr>
        <p:spPr>
          <a:xfrm>
            <a:off x="7045325" y="4524375"/>
            <a:ext cx="0" cy="890588"/>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7045325" y="4524375"/>
            <a:ext cx="0" cy="890588"/>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rot="5400000">
            <a:off x="4760913" y="3565525"/>
            <a:ext cx="4557712" cy="158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568329" name="Rectangle 12"/>
          <p:cNvSpPr>
            <a:spLocks noChangeArrowheads="1"/>
          </p:cNvSpPr>
          <p:nvPr/>
        </p:nvSpPr>
        <p:spPr bwMode="auto">
          <a:xfrm>
            <a:off x="0" y="0"/>
            <a:ext cx="9144000" cy="336550"/>
          </a:xfrm>
          <a:prstGeom prst="rect">
            <a:avLst/>
          </a:prstGeom>
          <a:solidFill>
            <a:schemeClr val="accent2"/>
          </a:solidFill>
          <a:ln w="9525">
            <a:solidFill>
              <a:schemeClr val="tx1"/>
            </a:solidFill>
            <a:miter lim="800000"/>
            <a:headEnd/>
            <a:tailEnd/>
          </a:ln>
        </p:spPr>
        <p:txBody>
          <a:bodyPr wrap="none" anchor="ctr"/>
          <a:lstStyle/>
          <a:p>
            <a:endParaRPr lang="es-ES_tradnl" sz="1800">
              <a:solidFill>
                <a:srgbClr val="000000"/>
              </a:solidFill>
              <a:latin typeface="Arial" charset="0"/>
            </a:endParaRPr>
          </a:p>
        </p:txBody>
      </p:sp>
      <p:sp>
        <p:nvSpPr>
          <p:cNvPr id="568330" name="Text Box 13"/>
          <p:cNvSpPr txBox="1">
            <a:spLocks noChangeArrowheads="1"/>
          </p:cNvSpPr>
          <p:nvPr/>
        </p:nvSpPr>
        <p:spPr bwMode="auto">
          <a:xfrm>
            <a:off x="2417763" y="0"/>
            <a:ext cx="4776787" cy="366713"/>
          </a:xfrm>
          <a:prstGeom prst="rect">
            <a:avLst/>
          </a:prstGeom>
          <a:noFill/>
          <a:ln w="9525">
            <a:noFill/>
            <a:miter lim="800000"/>
            <a:headEnd/>
            <a:tailEnd/>
          </a:ln>
        </p:spPr>
        <p:txBody>
          <a:bodyPr>
            <a:spAutoFit/>
          </a:bodyPr>
          <a:lstStyle/>
          <a:p>
            <a:pPr>
              <a:spcBef>
                <a:spcPct val="50000"/>
              </a:spcBef>
            </a:pPr>
            <a:r>
              <a:rPr lang="es-ES" sz="1800" b="1">
                <a:solidFill>
                  <a:srgbClr val="FFFFFF"/>
                </a:solidFill>
                <a:latin typeface="Arial" charset="0"/>
              </a:rPr>
              <a:t>POTENCIA Y TAMAÑO DE LA IMAGEN</a:t>
            </a:r>
          </a:p>
        </p:txBody>
      </p:sp>
      <p:sp>
        <p:nvSpPr>
          <p:cNvPr id="568331" name="44 CuadroTexto"/>
          <p:cNvSpPr txBox="1">
            <a:spLocks noChangeArrowheads="1"/>
          </p:cNvSpPr>
          <p:nvPr/>
        </p:nvSpPr>
        <p:spPr bwMode="auto">
          <a:xfrm>
            <a:off x="2330450" y="709613"/>
            <a:ext cx="4889500" cy="368300"/>
          </a:xfrm>
          <a:prstGeom prst="rect">
            <a:avLst/>
          </a:prstGeom>
          <a:solidFill>
            <a:srgbClr val="FFFF75"/>
          </a:solidFill>
          <a:ln w="9525">
            <a:solidFill>
              <a:schemeClr val="tx1"/>
            </a:solidFill>
            <a:miter lim="800000"/>
            <a:headEnd/>
            <a:tailEnd/>
          </a:ln>
        </p:spPr>
        <p:txBody>
          <a:bodyPr>
            <a:spAutoFit/>
          </a:bodyPr>
          <a:lstStyle/>
          <a:p>
            <a:r>
              <a:rPr lang="es-ES_tradnl" sz="1800">
                <a:solidFill>
                  <a:srgbClr val="000000"/>
                </a:solidFill>
                <a:latin typeface="Arial" charset="0"/>
              </a:rPr>
              <a:t>Focal grande, potencia pequeña (teleobjetivo)</a:t>
            </a:r>
          </a:p>
        </p:txBody>
      </p:sp>
      <p:sp>
        <p:nvSpPr>
          <p:cNvPr id="568332" name="45 CuadroTexto"/>
          <p:cNvSpPr txBox="1">
            <a:spLocks noChangeArrowheads="1"/>
          </p:cNvSpPr>
          <p:nvPr/>
        </p:nvSpPr>
        <p:spPr bwMode="auto">
          <a:xfrm>
            <a:off x="2668588" y="5626100"/>
            <a:ext cx="3922712" cy="646113"/>
          </a:xfrm>
          <a:prstGeom prst="rect">
            <a:avLst/>
          </a:prstGeom>
          <a:solidFill>
            <a:srgbClr val="FFFF75"/>
          </a:solidFill>
          <a:ln w="9525">
            <a:solidFill>
              <a:schemeClr val="tx1"/>
            </a:solidFill>
            <a:miter lim="800000"/>
            <a:headEnd/>
            <a:tailEnd/>
          </a:ln>
        </p:spPr>
        <p:txBody>
          <a:bodyPr>
            <a:spAutoFit/>
          </a:bodyPr>
          <a:lstStyle/>
          <a:p>
            <a:pPr algn="ctr"/>
            <a:r>
              <a:rPr lang="es-ES_tradnl" sz="1800">
                <a:solidFill>
                  <a:srgbClr val="000000"/>
                </a:solidFill>
                <a:latin typeface="Arial" charset="0"/>
              </a:rPr>
              <a:t>Se ve menos “cantidad” de objeto pero lo que se ve se ve más grande.</a:t>
            </a:r>
          </a:p>
        </p:txBody>
      </p:sp>
      <p:sp>
        <p:nvSpPr>
          <p:cNvPr id="568333" name="Line 4"/>
          <p:cNvSpPr>
            <a:spLocks noChangeShapeType="1"/>
          </p:cNvSpPr>
          <p:nvPr/>
        </p:nvSpPr>
        <p:spPr bwMode="auto">
          <a:xfrm>
            <a:off x="558800" y="3300413"/>
            <a:ext cx="6742113" cy="14287"/>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68334" name="Line 5"/>
          <p:cNvSpPr>
            <a:spLocks noChangeShapeType="1"/>
          </p:cNvSpPr>
          <p:nvPr/>
        </p:nvSpPr>
        <p:spPr bwMode="auto">
          <a:xfrm>
            <a:off x="4159250" y="2219325"/>
            <a:ext cx="0" cy="2160588"/>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grpSp>
        <p:nvGrpSpPr>
          <p:cNvPr id="2" name="120 Grupo"/>
          <p:cNvGrpSpPr>
            <a:grpSpLocks/>
          </p:cNvGrpSpPr>
          <p:nvPr/>
        </p:nvGrpSpPr>
        <p:grpSpPr bwMode="auto">
          <a:xfrm>
            <a:off x="7002463" y="1711325"/>
            <a:ext cx="490537" cy="3113088"/>
            <a:chOff x="7038975" y="1698625"/>
            <a:chExt cx="490538" cy="3112532"/>
          </a:xfrm>
        </p:grpSpPr>
        <p:sp>
          <p:nvSpPr>
            <p:cNvPr id="568395" name="Line 7"/>
            <p:cNvSpPr>
              <a:spLocks noChangeShapeType="1"/>
            </p:cNvSpPr>
            <p:nvPr/>
          </p:nvSpPr>
          <p:spPr bwMode="auto">
            <a:xfrm>
              <a:off x="7038975" y="1936750"/>
              <a:ext cx="0" cy="2760663"/>
            </a:xfrm>
            <a:prstGeom prst="line">
              <a:avLst/>
            </a:prstGeom>
            <a:noFill/>
            <a:ln w="57150">
              <a:solidFill>
                <a:srgbClr val="FF3300"/>
              </a:solidFill>
              <a:round/>
              <a:headEnd/>
              <a:tailEnd type="triangle" w="med" len="med"/>
            </a:ln>
          </p:spPr>
          <p:txBody>
            <a:bodyPr/>
            <a:lstStyle/>
            <a:p>
              <a:endParaRPr lang="es-ES_tradnl">
                <a:solidFill>
                  <a:srgbClr val="000000"/>
                </a:solidFill>
              </a:endParaRPr>
            </a:p>
          </p:txBody>
        </p:sp>
        <p:sp>
          <p:nvSpPr>
            <p:cNvPr id="568396" name="59 CuadroTexto"/>
            <p:cNvSpPr txBox="1">
              <a:spLocks noChangeArrowheads="1"/>
            </p:cNvSpPr>
            <p:nvPr/>
          </p:nvSpPr>
          <p:spPr bwMode="auto">
            <a:xfrm>
              <a:off x="7069138" y="4441825"/>
              <a:ext cx="446087" cy="369332"/>
            </a:xfrm>
            <a:prstGeom prst="rect">
              <a:avLst/>
            </a:prstGeom>
            <a:noFill/>
            <a:ln w="9525">
              <a:noFill/>
              <a:miter lim="800000"/>
              <a:headEnd/>
              <a:tailEnd/>
            </a:ln>
          </p:spPr>
          <p:txBody>
            <a:bodyPr>
              <a:spAutoFit/>
            </a:bodyPr>
            <a:lstStyle/>
            <a:p>
              <a:r>
                <a:rPr lang="es-ES_tradnl" sz="1800" b="1">
                  <a:solidFill>
                    <a:srgbClr val="FF0000"/>
                  </a:solidFill>
                  <a:latin typeface="Arial" charset="0"/>
                </a:rPr>
                <a:t>A</a:t>
              </a:r>
              <a:r>
                <a:rPr lang="es-ES_tradnl" sz="1800" b="1">
                  <a:solidFill>
                    <a:srgbClr val="FF0000"/>
                  </a:solidFill>
                  <a:latin typeface="Arial" charset="0"/>
                  <a:sym typeface="Symbol" pitchFamily="18" charset="2"/>
                </a:rPr>
                <a:t></a:t>
              </a:r>
              <a:endParaRPr lang="es-ES_tradnl" sz="1800" b="1">
                <a:solidFill>
                  <a:srgbClr val="FF0000"/>
                </a:solidFill>
                <a:latin typeface="Arial" charset="0"/>
              </a:endParaRPr>
            </a:p>
          </p:txBody>
        </p:sp>
        <p:sp>
          <p:nvSpPr>
            <p:cNvPr id="568397" name="62 CuadroTexto"/>
            <p:cNvSpPr txBox="1">
              <a:spLocks noChangeArrowheads="1"/>
            </p:cNvSpPr>
            <p:nvPr/>
          </p:nvSpPr>
          <p:spPr bwMode="auto">
            <a:xfrm>
              <a:off x="7069138" y="1698625"/>
              <a:ext cx="460375" cy="369332"/>
            </a:xfrm>
            <a:prstGeom prst="rect">
              <a:avLst/>
            </a:prstGeom>
            <a:noFill/>
            <a:ln w="9525">
              <a:noFill/>
              <a:miter lim="800000"/>
              <a:headEnd/>
              <a:tailEnd/>
            </a:ln>
          </p:spPr>
          <p:txBody>
            <a:bodyPr>
              <a:spAutoFit/>
            </a:bodyPr>
            <a:lstStyle/>
            <a:p>
              <a:r>
                <a:rPr lang="es-ES_tradnl" sz="1800" b="1">
                  <a:solidFill>
                    <a:srgbClr val="FF0000"/>
                  </a:solidFill>
                  <a:latin typeface="Arial" charset="0"/>
                </a:rPr>
                <a:t>B</a:t>
              </a:r>
              <a:r>
                <a:rPr lang="es-ES_tradnl" sz="1800" b="1">
                  <a:solidFill>
                    <a:srgbClr val="FF0000"/>
                  </a:solidFill>
                  <a:latin typeface="Arial" charset="0"/>
                  <a:sym typeface="Symbol" pitchFamily="18" charset="2"/>
                </a:rPr>
                <a:t></a:t>
              </a:r>
              <a:endParaRPr lang="es-ES_tradnl" sz="1800" b="1">
                <a:solidFill>
                  <a:srgbClr val="FF0000"/>
                </a:solidFill>
                <a:latin typeface="Arial" charset="0"/>
              </a:endParaRPr>
            </a:p>
          </p:txBody>
        </p:sp>
      </p:grpSp>
      <p:grpSp>
        <p:nvGrpSpPr>
          <p:cNvPr id="3" name="61 Grupo"/>
          <p:cNvGrpSpPr>
            <a:grpSpLocks/>
          </p:cNvGrpSpPr>
          <p:nvPr/>
        </p:nvGrpSpPr>
        <p:grpSpPr bwMode="auto">
          <a:xfrm>
            <a:off x="4121150" y="1928813"/>
            <a:ext cx="2917825" cy="2781300"/>
            <a:chOff x="4521618" y="1928813"/>
            <a:chExt cx="2917409" cy="2781167"/>
          </a:xfrm>
        </p:grpSpPr>
        <p:cxnSp>
          <p:nvCxnSpPr>
            <p:cNvPr id="70" name="69 Conector recto"/>
            <p:cNvCxnSpPr/>
            <p:nvPr/>
          </p:nvCxnSpPr>
          <p:spPr>
            <a:xfrm rot="10800000" flipV="1">
              <a:off x="4558126" y="1938338"/>
              <a:ext cx="2880901" cy="1371534"/>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 name="45 Grupo"/>
            <p:cNvGrpSpPr>
              <a:grpSpLocks/>
            </p:cNvGrpSpPr>
            <p:nvPr/>
          </p:nvGrpSpPr>
          <p:grpSpPr bwMode="auto">
            <a:xfrm>
              <a:off x="4549775" y="1928813"/>
              <a:ext cx="2889252" cy="2781167"/>
              <a:chOff x="4549775" y="1928813"/>
              <a:chExt cx="2889252" cy="2781167"/>
            </a:xfrm>
          </p:grpSpPr>
          <p:cxnSp>
            <p:nvCxnSpPr>
              <p:cNvPr id="64" name="63 Conector recto"/>
              <p:cNvCxnSpPr/>
              <p:nvPr/>
            </p:nvCxnSpPr>
            <p:spPr>
              <a:xfrm>
                <a:off x="4550189" y="2801896"/>
                <a:ext cx="2885664" cy="1895384"/>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6" name="65 Conector recto"/>
              <p:cNvCxnSpPr>
                <a:stCxn id="568334" idx="0"/>
                <a:endCxn id="568395" idx="1"/>
              </p:cNvCxnSpPr>
              <p:nvPr/>
            </p:nvCxnSpPr>
            <p:spPr>
              <a:xfrm>
                <a:off x="4559713" y="2219311"/>
                <a:ext cx="2842808" cy="2490669"/>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4550189" y="1928813"/>
                <a:ext cx="2885664" cy="1895384"/>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4559713" y="1928813"/>
                <a:ext cx="2879314" cy="2476382"/>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cxnSp>
          <p:nvCxnSpPr>
            <p:cNvPr id="47" name="46 Conector recto"/>
            <p:cNvCxnSpPr>
              <a:stCxn id="568395" idx="1"/>
            </p:cNvCxnSpPr>
            <p:nvPr/>
          </p:nvCxnSpPr>
          <p:spPr>
            <a:xfrm rot="16200000" flipV="1">
              <a:off x="5263603" y="2571062"/>
              <a:ext cx="1396933" cy="2880902"/>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5" name="60 Grupo"/>
          <p:cNvGrpSpPr>
            <a:grpSpLocks/>
          </p:cNvGrpSpPr>
          <p:nvPr/>
        </p:nvGrpSpPr>
        <p:grpSpPr bwMode="auto">
          <a:xfrm>
            <a:off x="1914525" y="1158875"/>
            <a:ext cx="2247900" cy="4308475"/>
            <a:chOff x="2314577" y="1158875"/>
            <a:chExt cx="2247898" cy="4308475"/>
          </a:xfrm>
        </p:grpSpPr>
        <p:cxnSp>
          <p:nvCxnSpPr>
            <p:cNvPr id="57" name="56 Conector recto"/>
            <p:cNvCxnSpPr/>
            <p:nvPr/>
          </p:nvCxnSpPr>
          <p:spPr>
            <a:xfrm rot="10800000">
              <a:off x="2314577" y="2232025"/>
              <a:ext cx="2243136" cy="1068388"/>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6" name="43 Grupo"/>
            <p:cNvGrpSpPr>
              <a:grpSpLocks/>
            </p:cNvGrpSpPr>
            <p:nvPr/>
          </p:nvGrpSpPr>
          <p:grpSpPr bwMode="auto">
            <a:xfrm>
              <a:off x="2320925" y="1158875"/>
              <a:ext cx="2241550" cy="4308475"/>
              <a:chOff x="2320925" y="1158875"/>
              <a:chExt cx="2241550" cy="4308475"/>
            </a:xfrm>
          </p:grpSpPr>
          <p:cxnSp>
            <p:nvCxnSpPr>
              <p:cNvPr id="58" name="57 Conector recto"/>
              <p:cNvCxnSpPr/>
              <p:nvPr/>
            </p:nvCxnSpPr>
            <p:spPr>
              <a:xfrm flipH="1" flipV="1">
                <a:off x="2349502" y="1773238"/>
                <a:ext cx="2181223" cy="1025525"/>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flipH="1" flipV="1">
                <a:off x="2320927" y="1158875"/>
                <a:ext cx="2241548" cy="1073150"/>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1" name="70 Conector recto"/>
              <p:cNvCxnSpPr/>
              <p:nvPr/>
            </p:nvCxnSpPr>
            <p:spPr>
              <a:xfrm flipH="1">
                <a:off x="2349502" y="3827463"/>
                <a:ext cx="2181223" cy="1025525"/>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flipH="1">
                <a:off x="2320927" y="4394200"/>
                <a:ext cx="2241548" cy="1073150"/>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cxnSp>
          <p:nvCxnSpPr>
            <p:cNvPr id="56" name="55 Conector recto"/>
            <p:cNvCxnSpPr/>
            <p:nvPr/>
          </p:nvCxnSpPr>
          <p:spPr>
            <a:xfrm rot="10800000" flipV="1">
              <a:off x="2400302" y="3319463"/>
              <a:ext cx="2128836" cy="1009650"/>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7" name="81 Grupo"/>
          <p:cNvGrpSpPr>
            <a:grpSpLocks/>
          </p:cNvGrpSpPr>
          <p:nvPr/>
        </p:nvGrpSpPr>
        <p:grpSpPr bwMode="auto">
          <a:xfrm>
            <a:off x="200025" y="850900"/>
            <a:ext cx="949325" cy="5286375"/>
            <a:chOff x="1000121" y="850901"/>
            <a:chExt cx="949295" cy="5286374"/>
          </a:xfrm>
        </p:grpSpPr>
        <p:grpSp>
          <p:nvGrpSpPr>
            <p:cNvPr id="8" name="50 Grupo"/>
            <p:cNvGrpSpPr>
              <a:grpSpLocks/>
            </p:cNvGrpSpPr>
            <p:nvPr/>
          </p:nvGrpSpPr>
          <p:grpSpPr bwMode="auto">
            <a:xfrm>
              <a:off x="1000121" y="928690"/>
              <a:ext cx="949295" cy="5208585"/>
              <a:chOff x="471369" y="929072"/>
              <a:chExt cx="950026" cy="5208585"/>
            </a:xfrm>
          </p:grpSpPr>
          <p:cxnSp>
            <p:nvCxnSpPr>
              <p:cNvPr id="90" name="89 Conector recto"/>
              <p:cNvCxnSpPr/>
              <p:nvPr/>
            </p:nvCxnSpPr>
            <p:spPr>
              <a:xfrm rot="16200000" flipV="1">
                <a:off x="-1635841" y="3293646"/>
                <a:ext cx="4743449" cy="14299"/>
              </a:xfrm>
              <a:prstGeom prst="line">
                <a:avLst/>
              </a:prstGeom>
              <a:ln w="57150">
                <a:solidFill>
                  <a:srgbClr val="FF0000"/>
                </a:solidFill>
                <a:prstDash val="sysDash"/>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68380" name="38 CuadroTexto"/>
              <p:cNvSpPr txBox="1">
                <a:spLocks noChangeArrowheads="1"/>
              </p:cNvSpPr>
              <p:nvPr/>
            </p:nvSpPr>
            <p:spPr bwMode="auto">
              <a:xfrm>
                <a:off x="471369" y="5768300"/>
                <a:ext cx="950026" cy="369357"/>
              </a:xfrm>
              <a:prstGeom prst="rect">
                <a:avLst/>
              </a:prstGeom>
              <a:noFill/>
              <a:ln w="9525">
                <a:noFill/>
                <a:miter lim="800000"/>
                <a:headEnd/>
                <a:tailEnd/>
              </a:ln>
            </p:spPr>
            <p:txBody>
              <a:bodyPr>
                <a:spAutoFit/>
              </a:bodyPr>
              <a:lstStyle/>
              <a:p>
                <a:r>
                  <a:rPr lang="es-ES_tradnl" sz="1800" b="1">
                    <a:solidFill>
                      <a:srgbClr val="FF0000"/>
                    </a:solidFill>
                    <a:latin typeface="Arial" charset="0"/>
                  </a:rPr>
                  <a:t>Objeto</a:t>
                </a:r>
              </a:p>
            </p:txBody>
          </p:sp>
        </p:grpSp>
        <p:sp>
          <p:nvSpPr>
            <p:cNvPr id="568376" name="54 CuadroTexto"/>
            <p:cNvSpPr txBox="1">
              <a:spLocks noChangeArrowheads="1"/>
            </p:cNvSpPr>
            <p:nvPr/>
          </p:nvSpPr>
          <p:spPr bwMode="auto">
            <a:xfrm>
              <a:off x="1350963" y="5373688"/>
              <a:ext cx="331788" cy="368300"/>
            </a:xfrm>
            <a:prstGeom prst="rect">
              <a:avLst/>
            </a:prstGeom>
            <a:noFill/>
            <a:ln w="9525">
              <a:noFill/>
              <a:miter lim="800000"/>
              <a:headEnd/>
              <a:tailEnd/>
            </a:ln>
          </p:spPr>
          <p:txBody>
            <a:bodyPr>
              <a:spAutoFit/>
            </a:bodyPr>
            <a:lstStyle/>
            <a:p>
              <a:r>
                <a:rPr lang="es-ES_tradnl" sz="1800" b="1">
                  <a:solidFill>
                    <a:srgbClr val="FF0000"/>
                  </a:solidFill>
                  <a:latin typeface="Arial" charset="0"/>
                </a:rPr>
                <a:t>B</a:t>
              </a:r>
            </a:p>
          </p:txBody>
        </p:sp>
        <p:sp>
          <p:nvSpPr>
            <p:cNvPr id="568377" name="55 CuadroTexto"/>
            <p:cNvSpPr txBox="1">
              <a:spLocks noChangeArrowheads="1"/>
            </p:cNvSpPr>
            <p:nvPr/>
          </p:nvSpPr>
          <p:spPr bwMode="auto">
            <a:xfrm>
              <a:off x="1308100" y="850901"/>
              <a:ext cx="331788" cy="368300"/>
            </a:xfrm>
            <a:prstGeom prst="rect">
              <a:avLst/>
            </a:prstGeom>
            <a:noFill/>
            <a:ln w="9525">
              <a:noFill/>
              <a:miter lim="800000"/>
              <a:headEnd/>
              <a:tailEnd/>
            </a:ln>
          </p:spPr>
          <p:txBody>
            <a:bodyPr>
              <a:spAutoFit/>
            </a:bodyPr>
            <a:lstStyle/>
            <a:p>
              <a:r>
                <a:rPr lang="es-ES_tradnl" sz="1800" b="1">
                  <a:solidFill>
                    <a:srgbClr val="FF0000"/>
                  </a:solidFill>
                  <a:latin typeface="Arial" charset="0"/>
                </a:rPr>
                <a:t>A</a:t>
              </a:r>
            </a:p>
          </p:txBody>
        </p:sp>
        <p:sp>
          <p:nvSpPr>
            <p:cNvPr id="568378" name="87 CuadroTexto"/>
            <p:cNvSpPr txBox="1">
              <a:spLocks noChangeArrowheads="1"/>
            </p:cNvSpPr>
            <p:nvPr/>
          </p:nvSpPr>
          <p:spPr bwMode="auto">
            <a:xfrm>
              <a:off x="1300164" y="3143250"/>
              <a:ext cx="585787" cy="646331"/>
            </a:xfrm>
            <a:prstGeom prst="rect">
              <a:avLst/>
            </a:prstGeom>
            <a:noFill/>
            <a:ln w="9525">
              <a:noFill/>
              <a:miter lim="800000"/>
              <a:headEnd/>
              <a:tailEnd/>
            </a:ln>
          </p:spPr>
          <p:txBody>
            <a:bodyPr>
              <a:spAutoFit/>
            </a:bodyPr>
            <a:lstStyle/>
            <a:p>
              <a:r>
                <a:rPr lang="es-ES" sz="3600">
                  <a:solidFill>
                    <a:srgbClr val="000000"/>
                  </a:solidFill>
                  <a:latin typeface="Calibri" pitchFamily="34" charset="0"/>
                </a:rPr>
                <a:t>∞</a:t>
              </a:r>
              <a:endParaRPr lang="es-ES" sz="3600">
                <a:solidFill>
                  <a:srgbClr val="000000"/>
                </a:solidFill>
              </a:endParaRPr>
            </a:p>
          </p:txBody>
        </p:sp>
      </p:grpSp>
      <p:grpSp>
        <p:nvGrpSpPr>
          <p:cNvPr id="9" name="125 Grupo"/>
          <p:cNvGrpSpPr>
            <a:grpSpLocks/>
          </p:cNvGrpSpPr>
          <p:nvPr/>
        </p:nvGrpSpPr>
        <p:grpSpPr bwMode="auto">
          <a:xfrm>
            <a:off x="7043738" y="1231900"/>
            <a:ext cx="1638300" cy="4603750"/>
            <a:chOff x="7043738" y="1231902"/>
            <a:chExt cx="1638300" cy="4603968"/>
          </a:xfrm>
        </p:grpSpPr>
        <p:grpSp>
          <p:nvGrpSpPr>
            <p:cNvPr id="10" name="103 Grupo"/>
            <p:cNvGrpSpPr>
              <a:grpSpLocks/>
            </p:cNvGrpSpPr>
            <p:nvPr/>
          </p:nvGrpSpPr>
          <p:grpSpPr bwMode="auto">
            <a:xfrm>
              <a:off x="7043738" y="5189539"/>
              <a:ext cx="1638300" cy="646331"/>
              <a:chOff x="7043738" y="5189539"/>
              <a:chExt cx="1638300" cy="646331"/>
            </a:xfrm>
          </p:grpSpPr>
          <p:sp>
            <p:nvSpPr>
              <p:cNvPr id="568373" name="34 CuadroTexto"/>
              <p:cNvSpPr txBox="1">
                <a:spLocks noChangeArrowheads="1"/>
              </p:cNvSpPr>
              <p:nvPr/>
            </p:nvSpPr>
            <p:spPr bwMode="auto">
              <a:xfrm>
                <a:off x="7405245" y="5189539"/>
                <a:ext cx="1276793" cy="646331"/>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Plano</a:t>
                </a:r>
              </a:p>
              <a:p>
                <a:pPr algn="ctr"/>
                <a:r>
                  <a:rPr lang="es-ES_tradnl" sz="1800">
                    <a:solidFill>
                      <a:srgbClr val="000000"/>
                    </a:solidFill>
                    <a:latin typeface="Arial" charset="0"/>
                  </a:rPr>
                  <a:t>imagen</a:t>
                </a:r>
              </a:p>
            </p:txBody>
          </p:sp>
          <p:cxnSp>
            <p:nvCxnSpPr>
              <p:cNvPr id="102" name="101 Conector recto de flecha"/>
              <p:cNvCxnSpPr/>
              <p:nvPr/>
            </p:nvCxnSpPr>
            <p:spPr bwMode="auto">
              <a:xfrm rot="10800000" flipV="1">
                <a:off x="7043738" y="5526293"/>
                <a:ext cx="319087" cy="3175"/>
              </a:xfrm>
              <a:prstGeom prst="straightConnector1">
                <a:avLst/>
              </a:prstGeom>
              <a:ln w="19050">
                <a:solidFill>
                  <a:srgbClr val="002060"/>
                </a:solidFill>
                <a:tailEnd type="arrow"/>
              </a:ln>
            </p:spPr>
            <p:style>
              <a:lnRef idx="1">
                <a:schemeClr val="accent1"/>
              </a:lnRef>
              <a:fillRef idx="0">
                <a:schemeClr val="accent1"/>
              </a:fillRef>
              <a:effectRef idx="0">
                <a:schemeClr val="accent1"/>
              </a:effectRef>
              <a:fontRef idx="minor">
                <a:schemeClr val="tx1"/>
              </a:fontRef>
            </p:style>
          </p:cxnSp>
        </p:grpSp>
        <p:grpSp>
          <p:nvGrpSpPr>
            <p:cNvPr id="11" name="104 Grupo"/>
            <p:cNvGrpSpPr>
              <a:grpSpLocks/>
            </p:cNvGrpSpPr>
            <p:nvPr/>
          </p:nvGrpSpPr>
          <p:grpSpPr bwMode="auto">
            <a:xfrm>
              <a:off x="7043738" y="1231902"/>
              <a:ext cx="1638300" cy="646331"/>
              <a:chOff x="7043738" y="5189539"/>
              <a:chExt cx="1638300" cy="646331"/>
            </a:xfrm>
          </p:grpSpPr>
          <p:sp>
            <p:nvSpPr>
              <p:cNvPr id="568371" name="34 CuadroTexto"/>
              <p:cNvSpPr txBox="1">
                <a:spLocks noChangeArrowheads="1"/>
              </p:cNvSpPr>
              <p:nvPr/>
            </p:nvSpPr>
            <p:spPr bwMode="auto">
              <a:xfrm>
                <a:off x="7405245" y="5189539"/>
                <a:ext cx="1276793" cy="646331"/>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Plano</a:t>
                </a:r>
              </a:p>
              <a:p>
                <a:pPr algn="ctr"/>
                <a:r>
                  <a:rPr lang="es-ES_tradnl" sz="1800">
                    <a:solidFill>
                      <a:srgbClr val="000000"/>
                    </a:solidFill>
                    <a:latin typeface="Arial" charset="0"/>
                  </a:rPr>
                  <a:t>imagen</a:t>
                </a:r>
              </a:p>
            </p:txBody>
          </p:sp>
          <p:cxnSp>
            <p:nvCxnSpPr>
              <p:cNvPr id="107" name="106 Conector recto de flecha"/>
              <p:cNvCxnSpPr/>
              <p:nvPr/>
            </p:nvCxnSpPr>
            <p:spPr bwMode="auto">
              <a:xfrm rot="10800000" flipV="1">
                <a:off x="7043738" y="5526105"/>
                <a:ext cx="319087" cy="3175"/>
              </a:xfrm>
              <a:prstGeom prst="straightConnector1">
                <a:avLst/>
              </a:prstGeom>
              <a:ln w="19050">
                <a:solidFill>
                  <a:srgbClr val="002060"/>
                </a:solidFill>
                <a:tailEnd type="arrow"/>
              </a:ln>
            </p:spPr>
            <p:style>
              <a:lnRef idx="1">
                <a:schemeClr val="accent1"/>
              </a:lnRef>
              <a:fillRef idx="0">
                <a:schemeClr val="accent1"/>
              </a:fillRef>
              <a:effectRef idx="0">
                <a:schemeClr val="accent1"/>
              </a:effectRef>
              <a:fontRef idx="minor">
                <a:schemeClr val="tx1"/>
              </a:fontRef>
            </p:style>
          </p:cxnSp>
        </p:grpSp>
      </p:grpSp>
      <p:grpSp>
        <p:nvGrpSpPr>
          <p:cNvPr id="12" name="118 Grupo"/>
          <p:cNvGrpSpPr>
            <a:grpSpLocks/>
          </p:cNvGrpSpPr>
          <p:nvPr/>
        </p:nvGrpSpPr>
        <p:grpSpPr bwMode="auto">
          <a:xfrm>
            <a:off x="5754873" y="2828925"/>
            <a:ext cx="1174750" cy="928688"/>
            <a:chOff x="5826125" y="2828926"/>
            <a:chExt cx="1174750" cy="928687"/>
          </a:xfrm>
        </p:grpSpPr>
        <p:sp>
          <p:nvSpPr>
            <p:cNvPr id="568366" name="64 CuadroTexto"/>
            <p:cNvSpPr txBox="1">
              <a:spLocks noChangeArrowheads="1"/>
            </p:cNvSpPr>
            <p:nvPr/>
          </p:nvSpPr>
          <p:spPr bwMode="auto">
            <a:xfrm>
              <a:off x="5826125" y="3079750"/>
              <a:ext cx="1003300" cy="368300"/>
            </a:xfrm>
            <a:prstGeom prst="rect">
              <a:avLst/>
            </a:prstGeom>
            <a:noFill/>
            <a:ln w="9525">
              <a:noFill/>
              <a:miter lim="800000"/>
              <a:headEnd/>
              <a:tailEnd/>
            </a:ln>
          </p:spPr>
          <p:txBody>
            <a:bodyPr>
              <a:spAutoFit/>
            </a:bodyPr>
            <a:lstStyle/>
            <a:p>
              <a:r>
                <a:rPr lang="es-ES_tradnl" sz="1800" b="1" dirty="0">
                  <a:solidFill>
                    <a:srgbClr val="FF0000"/>
                  </a:solidFill>
                  <a:latin typeface="Arial" charset="0"/>
                </a:rPr>
                <a:t>Imagen</a:t>
              </a:r>
            </a:p>
          </p:txBody>
        </p:sp>
        <p:cxnSp>
          <p:nvCxnSpPr>
            <p:cNvPr id="110" name="109 Conector recto de flecha"/>
            <p:cNvCxnSpPr/>
            <p:nvPr/>
          </p:nvCxnSpPr>
          <p:spPr>
            <a:xfrm rot="5400000" flipH="1" flipV="1">
              <a:off x="6681787" y="2876552"/>
              <a:ext cx="366713" cy="271462"/>
            </a:xfrm>
            <a:prstGeom prst="straightConnector1">
              <a:avLst/>
            </a:prstGeom>
            <a:ln>
              <a:solidFill>
                <a:srgbClr val="FF000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5" name="114 Conector recto de flecha"/>
            <p:cNvCxnSpPr/>
            <p:nvPr/>
          </p:nvCxnSpPr>
          <p:spPr>
            <a:xfrm rot="16200000" flipV="1">
              <a:off x="6681787" y="3438526"/>
              <a:ext cx="366713" cy="271462"/>
            </a:xfrm>
            <a:prstGeom prst="straightConnector1">
              <a:avLst/>
            </a:prstGeom>
            <a:ln>
              <a:solidFill>
                <a:srgbClr val="FF000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3" name="155 Grupo"/>
          <p:cNvGrpSpPr>
            <a:grpSpLocks/>
          </p:cNvGrpSpPr>
          <p:nvPr/>
        </p:nvGrpSpPr>
        <p:grpSpPr bwMode="auto">
          <a:xfrm>
            <a:off x="7062087" y="2832100"/>
            <a:ext cx="1698625" cy="938213"/>
            <a:chOff x="7097712" y="2832101"/>
            <a:chExt cx="1698625" cy="938212"/>
          </a:xfrm>
        </p:grpSpPr>
        <p:cxnSp>
          <p:nvCxnSpPr>
            <p:cNvPr id="34" name="33 Conector recto"/>
            <p:cNvCxnSpPr/>
            <p:nvPr/>
          </p:nvCxnSpPr>
          <p:spPr bwMode="auto">
            <a:xfrm>
              <a:off x="7097712" y="2832101"/>
              <a:ext cx="0" cy="938212"/>
            </a:xfrm>
            <a:prstGeom prst="line">
              <a:avLst/>
            </a:prstGeom>
            <a:ln w="57150">
              <a:solidFill>
                <a:srgbClr val="7030A0"/>
              </a:solidFill>
            </a:ln>
          </p:spPr>
          <p:style>
            <a:lnRef idx="1">
              <a:schemeClr val="accent1"/>
            </a:lnRef>
            <a:fillRef idx="0">
              <a:schemeClr val="accent1"/>
            </a:fillRef>
            <a:effectRef idx="0">
              <a:schemeClr val="accent1"/>
            </a:effectRef>
            <a:fontRef idx="minor">
              <a:schemeClr val="tx1"/>
            </a:fontRef>
          </p:style>
        </p:cxnSp>
        <p:grpSp>
          <p:nvGrpSpPr>
            <p:cNvPr id="14" name="121 Grupo"/>
            <p:cNvGrpSpPr>
              <a:grpSpLocks/>
            </p:cNvGrpSpPr>
            <p:nvPr/>
          </p:nvGrpSpPr>
          <p:grpSpPr bwMode="auto">
            <a:xfrm>
              <a:off x="7148513" y="2871789"/>
              <a:ext cx="1647824" cy="869156"/>
              <a:chOff x="7034214" y="2871789"/>
              <a:chExt cx="1647824" cy="869156"/>
            </a:xfrm>
          </p:grpSpPr>
          <p:grpSp>
            <p:nvGrpSpPr>
              <p:cNvPr id="15" name="117 Grupo"/>
              <p:cNvGrpSpPr>
                <a:grpSpLocks/>
              </p:cNvGrpSpPr>
              <p:nvPr/>
            </p:nvGrpSpPr>
            <p:grpSpPr bwMode="auto">
              <a:xfrm>
                <a:off x="7034214" y="2871789"/>
                <a:ext cx="380555" cy="869156"/>
                <a:chOff x="7024689" y="2871789"/>
                <a:chExt cx="380555" cy="869156"/>
              </a:xfrm>
            </p:grpSpPr>
            <p:cxnSp>
              <p:nvCxnSpPr>
                <p:cNvPr id="36" name="35 Conector recto de flecha"/>
                <p:cNvCxnSpPr>
                  <a:stCxn id="568363" idx="1"/>
                </p:cNvCxnSpPr>
                <p:nvPr/>
              </p:nvCxnSpPr>
              <p:spPr bwMode="auto">
                <a:xfrm rot="10800000">
                  <a:off x="7029450" y="2871789"/>
                  <a:ext cx="366713" cy="412750"/>
                </a:xfrm>
                <a:prstGeom prst="straightConnector1">
                  <a:avLst/>
                </a:prstGeom>
                <a:ln w="19050">
                  <a:solidFill>
                    <a:srgbClr val="002060"/>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17" name="116 Conector recto de flecha"/>
                <p:cNvCxnSpPr/>
                <p:nvPr/>
              </p:nvCxnSpPr>
              <p:spPr bwMode="auto">
                <a:xfrm rot="5400000" flipH="1" flipV="1">
                  <a:off x="6996906" y="3332957"/>
                  <a:ext cx="436562" cy="381000"/>
                </a:xfrm>
                <a:prstGeom prst="straightConnector1">
                  <a:avLst/>
                </a:prstGeom>
                <a:ln w="19050">
                  <a:solidFill>
                    <a:srgbClr val="002060"/>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grpSp>
          <p:sp>
            <p:nvSpPr>
              <p:cNvPr id="568363" name="34 CuadroTexto"/>
              <p:cNvSpPr txBox="1">
                <a:spLocks noChangeArrowheads="1"/>
              </p:cNvSpPr>
              <p:nvPr/>
            </p:nvSpPr>
            <p:spPr bwMode="auto">
              <a:xfrm>
                <a:off x="7405244" y="2960688"/>
                <a:ext cx="1276794" cy="645694"/>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Placa fotográfica</a:t>
                </a:r>
              </a:p>
            </p:txBody>
          </p:sp>
        </p:grpSp>
      </p:grpSp>
      <p:cxnSp>
        <p:nvCxnSpPr>
          <p:cNvPr id="77" name="76 Conector recto"/>
          <p:cNvCxnSpPr/>
          <p:nvPr/>
        </p:nvCxnSpPr>
        <p:spPr bwMode="auto">
          <a:xfrm>
            <a:off x="7161213" y="3762375"/>
            <a:ext cx="6350" cy="1588"/>
          </a:xfrm>
          <a:prstGeom prst="line">
            <a:avLst/>
          </a:prstGeom>
          <a:ln w="1905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6" name="124 Grupo"/>
          <p:cNvGrpSpPr>
            <a:grpSpLocks/>
          </p:cNvGrpSpPr>
          <p:nvPr/>
        </p:nvGrpSpPr>
        <p:grpSpPr bwMode="auto">
          <a:xfrm>
            <a:off x="6984206" y="3267075"/>
            <a:ext cx="228600" cy="409575"/>
            <a:chOff x="6993732" y="3267075"/>
            <a:chExt cx="228600" cy="408840"/>
          </a:xfrm>
        </p:grpSpPr>
        <p:sp>
          <p:nvSpPr>
            <p:cNvPr id="568358" name="55 CuadroTexto"/>
            <p:cNvSpPr txBox="1">
              <a:spLocks noChangeArrowheads="1"/>
            </p:cNvSpPr>
            <p:nvPr/>
          </p:nvSpPr>
          <p:spPr bwMode="auto">
            <a:xfrm>
              <a:off x="6993732" y="3275805"/>
              <a:ext cx="228600" cy="400110"/>
            </a:xfrm>
            <a:prstGeom prst="rect">
              <a:avLst/>
            </a:prstGeom>
            <a:noFill/>
            <a:ln w="9525">
              <a:noFill/>
              <a:miter lim="800000"/>
              <a:headEnd/>
              <a:tailEnd/>
            </a:ln>
          </p:spPr>
          <p:txBody>
            <a:bodyPr>
              <a:spAutoFit/>
            </a:bodyPr>
            <a:lstStyle/>
            <a:p>
              <a:r>
                <a:rPr lang="es-ES_tradnl" sz="2000" b="1" dirty="0">
                  <a:solidFill>
                    <a:srgbClr val="000000"/>
                  </a:solidFill>
                  <a:latin typeface="Calibri" pitchFamily="34" charset="0"/>
                </a:rPr>
                <a:t>F</a:t>
              </a:r>
            </a:p>
          </p:txBody>
        </p:sp>
        <p:sp>
          <p:nvSpPr>
            <p:cNvPr id="124" name="123 Elipse"/>
            <p:cNvSpPr/>
            <p:nvPr/>
          </p:nvSpPr>
          <p:spPr>
            <a:xfrm>
              <a:off x="7010401" y="3267075"/>
              <a:ext cx="85725" cy="8557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grpSp>
        <p:nvGrpSpPr>
          <p:cNvPr id="17" name="152 Grupo"/>
          <p:cNvGrpSpPr>
            <a:grpSpLocks/>
          </p:cNvGrpSpPr>
          <p:nvPr/>
        </p:nvGrpSpPr>
        <p:grpSpPr bwMode="auto">
          <a:xfrm>
            <a:off x="6838950" y="1790700"/>
            <a:ext cx="388938" cy="3024188"/>
            <a:chOff x="6838951" y="1790700"/>
            <a:chExt cx="388144" cy="3023395"/>
          </a:xfrm>
        </p:grpSpPr>
        <p:grpSp>
          <p:nvGrpSpPr>
            <p:cNvPr id="18" name="148 Grupo"/>
            <p:cNvGrpSpPr>
              <a:grpSpLocks/>
            </p:cNvGrpSpPr>
            <p:nvPr/>
          </p:nvGrpSpPr>
          <p:grpSpPr bwMode="auto">
            <a:xfrm>
              <a:off x="6838951" y="1790700"/>
              <a:ext cx="388144" cy="1037432"/>
              <a:chOff x="6960394" y="1790700"/>
              <a:chExt cx="388144" cy="1037432"/>
            </a:xfrm>
          </p:grpSpPr>
          <p:cxnSp>
            <p:nvCxnSpPr>
              <p:cNvPr id="73" name="72 Conector recto"/>
              <p:cNvCxnSpPr/>
              <p:nvPr/>
            </p:nvCxnSpPr>
            <p:spPr bwMode="auto">
              <a:xfrm rot="5400000">
                <a:off x="6645787" y="2309677"/>
                <a:ext cx="1037953" cy="0"/>
              </a:xfrm>
              <a:prstGeom prst="line">
                <a:avLst/>
              </a:prstGeom>
              <a:ln w="571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48" name="147 Conector recto"/>
              <p:cNvCxnSpPr/>
              <p:nvPr/>
            </p:nvCxnSpPr>
            <p:spPr>
              <a:xfrm>
                <a:off x="6960394" y="2822305"/>
                <a:ext cx="388144" cy="1588"/>
              </a:xfrm>
              <a:prstGeom prst="line">
                <a:avLst/>
              </a:prstGeom>
              <a:ln w="57150">
                <a:solidFill>
                  <a:srgbClr val="191969"/>
                </a:solidFill>
              </a:ln>
            </p:spPr>
            <p:style>
              <a:lnRef idx="1">
                <a:schemeClr val="accent1"/>
              </a:lnRef>
              <a:fillRef idx="0">
                <a:schemeClr val="accent1"/>
              </a:fillRef>
              <a:effectRef idx="0">
                <a:schemeClr val="accent1"/>
              </a:effectRef>
              <a:fontRef idx="minor">
                <a:schemeClr val="tx1"/>
              </a:fontRef>
            </p:style>
          </p:cxnSp>
        </p:grpSp>
        <p:grpSp>
          <p:nvGrpSpPr>
            <p:cNvPr id="19" name="149 Grupo"/>
            <p:cNvGrpSpPr>
              <a:grpSpLocks/>
            </p:cNvGrpSpPr>
            <p:nvPr/>
          </p:nvGrpSpPr>
          <p:grpSpPr bwMode="auto">
            <a:xfrm flipV="1">
              <a:off x="6838951" y="3776663"/>
              <a:ext cx="388144" cy="1037432"/>
              <a:chOff x="6960394" y="1790700"/>
              <a:chExt cx="388144" cy="1037432"/>
            </a:xfrm>
          </p:grpSpPr>
          <p:cxnSp>
            <p:nvCxnSpPr>
              <p:cNvPr id="151" name="150 Conector recto"/>
              <p:cNvCxnSpPr/>
              <p:nvPr/>
            </p:nvCxnSpPr>
            <p:spPr bwMode="auto">
              <a:xfrm rot="5400000">
                <a:off x="6645787" y="2309676"/>
                <a:ext cx="1037953" cy="0"/>
              </a:xfrm>
              <a:prstGeom prst="line">
                <a:avLst/>
              </a:prstGeom>
              <a:ln w="5715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52" name="151 Conector recto"/>
              <p:cNvCxnSpPr/>
              <p:nvPr/>
            </p:nvCxnSpPr>
            <p:spPr>
              <a:xfrm>
                <a:off x="6960394" y="2822305"/>
                <a:ext cx="388144" cy="1588"/>
              </a:xfrm>
              <a:prstGeom prst="line">
                <a:avLst/>
              </a:prstGeom>
              <a:ln w="57150">
                <a:solidFill>
                  <a:srgbClr val="191969"/>
                </a:solidFill>
              </a:ln>
            </p:spPr>
            <p:style>
              <a:lnRef idx="1">
                <a:schemeClr val="accent1"/>
              </a:lnRef>
              <a:fillRef idx="0">
                <a:schemeClr val="accent1"/>
              </a:fillRef>
              <a:effectRef idx="0">
                <a:schemeClr val="accent1"/>
              </a:effectRef>
              <a:fontRef idx="minor">
                <a:schemeClr val="tx1"/>
              </a:fontRef>
            </p:style>
          </p:cxnSp>
        </p:grpSp>
      </p:grpSp>
      <p:grpSp>
        <p:nvGrpSpPr>
          <p:cNvPr id="20" name="176 Grupo"/>
          <p:cNvGrpSpPr>
            <a:grpSpLocks/>
          </p:cNvGrpSpPr>
          <p:nvPr/>
        </p:nvGrpSpPr>
        <p:grpSpPr bwMode="auto">
          <a:xfrm>
            <a:off x="7100888" y="2217738"/>
            <a:ext cx="1695450" cy="2227262"/>
            <a:chOff x="7100889" y="2217738"/>
            <a:chExt cx="1695448" cy="2226707"/>
          </a:xfrm>
        </p:grpSpPr>
        <p:grpSp>
          <p:nvGrpSpPr>
            <p:cNvPr id="21" name="172 Grupo"/>
            <p:cNvGrpSpPr>
              <a:grpSpLocks/>
            </p:cNvGrpSpPr>
            <p:nvPr/>
          </p:nvGrpSpPr>
          <p:grpSpPr bwMode="auto">
            <a:xfrm>
              <a:off x="7100889" y="4075113"/>
              <a:ext cx="1695448" cy="369332"/>
              <a:chOff x="7100889" y="4075113"/>
              <a:chExt cx="1695448" cy="369332"/>
            </a:xfrm>
          </p:grpSpPr>
          <p:sp>
            <p:nvSpPr>
              <p:cNvPr id="568350" name="34 CuadroTexto"/>
              <p:cNvSpPr txBox="1">
                <a:spLocks noChangeArrowheads="1"/>
              </p:cNvSpPr>
              <p:nvPr/>
            </p:nvSpPr>
            <p:spPr bwMode="auto">
              <a:xfrm>
                <a:off x="7519543" y="4075113"/>
                <a:ext cx="1276794" cy="369332"/>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Diafragma</a:t>
                </a:r>
              </a:p>
            </p:txBody>
          </p:sp>
          <p:cxnSp>
            <p:nvCxnSpPr>
              <p:cNvPr id="172" name="171 Conector recto de flecha"/>
              <p:cNvCxnSpPr/>
              <p:nvPr/>
            </p:nvCxnSpPr>
            <p:spPr>
              <a:xfrm rot="10800000" flipV="1">
                <a:off x="7100889" y="4257167"/>
                <a:ext cx="400050" cy="1588"/>
              </a:xfrm>
              <a:prstGeom prst="straightConnector1">
                <a:avLst/>
              </a:prstGeom>
              <a:ln>
                <a:solidFill>
                  <a:srgbClr val="19196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22" name="173 Grupo"/>
            <p:cNvGrpSpPr>
              <a:grpSpLocks/>
            </p:cNvGrpSpPr>
            <p:nvPr/>
          </p:nvGrpSpPr>
          <p:grpSpPr bwMode="auto">
            <a:xfrm>
              <a:off x="7100889" y="2217738"/>
              <a:ext cx="1695448" cy="369332"/>
              <a:chOff x="7100889" y="4075113"/>
              <a:chExt cx="1695448" cy="369332"/>
            </a:xfrm>
          </p:grpSpPr>
          <p:sp>
            <p:nvSpPr>
              <p:cNvPr id="568348" name="34 CuadroTexto"/>
              <p:cNvSpPr txBox="1">
                <a:spLocks noChangeArrowheads="1"/>
              </p:cNvSpPr>
              <p:nvPr/>
            </p:nvSpPr>
            <p:spPr bwMode="auto">
              <a:xfrm>
                <a:off x="7519543" y="4075113"/>
                <a:ext cx="1276794" cy="369332"/>
              </a:xfrm>
              <a:prstGeom prst="rect">
                <a:avLst/>
              </a:prstGeom>
              <a:solidFill>
                <a:srgbClr val="FFFFCD"/>
              </a:solidFill>
              <a:ln w="9525">
                <a:solidFill>
                  <a:schemeClr val="tx1"/>
                </a:solidFill>
                <a:miter lim="800000"/>
                <a:headEnd/>
                <a:tailEnd/>
              </a:ln>
            </p:spPr>
            <p:txBody>
              <a:bodyPr>
                <a:spAutoFit/>
              </a:bodyPr>
              <a:lstStyle/>
              <a:p>
                <a:pPr algn="ctr"/>
                <a:r>
                  <a:rPr lang="es-ES_tradnl" sz="1800">
                    <a:solidFill>
                      <a:srgbClr val="000000"/>
                    </a:solidFill>
                    <a:latin typeface="Arial" charset="0"/>
                  </a:rPr>
                  <a:t>Diafragma</a:t>
                </a:r>
              </a:p>
            </p:txBody>
          </p:sp>
          <p:cxnSp>
            <p:nvCxnSpPr>
              <p:cNvPr id="176" name="175 Conector recto de flecha"/>
              <p:cNvCxnSpPr/>
              <p:nvPr/>
            </p:nvCxnSpPr>
            <p:spPr>
              <a:xfrm rot="10800000" flipV="1">
                <a:off x="7100889" y="4257630"/>
                <a:ext cx="400050" cy="1588"/>
              </a:xfrm>
              <a:prstGeom prst="straightConnector1">
                <a:avLst/>
              </a:prstGeom>
              <a:ln>
                <a:solidFill>
                  <a:srgbClr val="191969"/>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2000"/>
                                        <p:tgtEl>
                                          <p:spTgt spid="5"/>
                                        </p:tgtEl>
                                      </p:cBhvr>
                                    </p:animEffect>
                                  </p:childTnLst>
                                </p:cTn>
                              </p:par>
                            </p:childTnLst>
                          </p:cTn>
                        </p:par>
                        <p:par>
                          <p:cTn id="8" fill="hold">
                            <p:stCondLst>
                              <p:cond delay="20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2000"/>
                                        <p:tgtEl>
                                          <p:spTgt spid="3"/>
                                        </p:tgtEl>
                                      </p:cBhvr>
                                    </p:animEffect>
                                  </p:childTnLst>
                                </p:cTn>
                              </p:par>
                            </p:childTnLst>
                          </p:cTn>
                        </p:par>
                        <p:par>
                          <p:cTn id="12" fill="hold">
                            <p:stCondLst>
                              <p:cond delay="4000"/>
                            </p:stCondLst>
                            <p:childTnLst>
                              <p:par>
                                <p:cTn id="13" presetID="1"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98"/>
                                        </p:tgtEl>
                                        <p:attrNameLst>
                                          <p:attrName>style.visibility</p:attrName>
                                        </p:attrNameLst>
                                      </p:cBhvr>
                                      <p:to>
                                        <p:strVal val="visible"/>
                                      </p:to>
                                    </p:set>
                                  </p:childTnLst>
                                </p:cTn>
                              </p:par>
                              <p:par>
                                <p:cTn id="21" presetID="1" presetClass="exit" presetSubtype="0" fill="hold" nodeType="withEffect">
                                  <p:stCondLst>
                                    <p:cond delay="0"/>
                                  </p:stCondLst>
                                  <p:childTnLst>
                                    <p:set>
                                      <p:cBhvr>
                                        <p:cTn id="22" dur="1" fill="hold">
                                          <p:stCondLst>
                                            <p:cond delay="0"/>
                                          </p:stCondLst>
                                        </p:cTn>
                                        <p:tgtEl>
                                          <p:spTgt spid="130"/>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132"/>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nodeType="clickEffect">
                                  <p:stCondLst>
                                    <p:cond delay="0"/>
                                  </p:stCondLst>
                                  <p:childTnLst>
                                    <p:set>
                                      <p:cBhvr>
                                        <p:cTn id="34" dur="1" fill="hold">
                                          <p:stCondLst>
                                            <p:cond delay="0"/>
                                          </p:stCondLst>
                                        </p:cTn>
                                        <p:tgtEl>
                                          <p:spTgt spid="16"/>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nodeType="clickEffect">
                                  <p:stCondLst>
                                    <p:cond delay="0"/>
                                  </p:stCondLst>
                                  <p:childTnLst>
                                    <p:set>
                                      <p:cBhvr>
                                        <p:cTn id="44" dur="1" fill="hold">
                                          <p:stCondLst>
                                            <p:cond delay="0"/>
                                          </p:stCondLst>
                                        </p:cTn>
                                        <p:tgtEl>
                                          <p:spTgt spid="20"/>
                                        </p:tgtEl>
                                        <p:attrNameLst>
                                          <p:attrName>style.visibility</p:attrName>
                                        </p:attrNameLst>
                                      </p:cBhvr>
                                      <p:to>
                                        <p:strVal val="hidden"/>
                                      </p:to>
                                    </p:set>
                                  </p:childTnLst>
                                </p:cTn>
                              </p:par>
                            </p:childTnLst>
                          </p:cTn>
                        </p:par>
                        <p:par>
                          <p:cTn id="45" fill="hold">
                            <p:stCondLst>
                              <p:cond delay="0"/>
                            </p:stCondLst>
                            <p:childTnLst>
                              <p:par>
                                <p:cTn id="46" presetID="1" presetClass="entr" presetSubtype="0" fill="hold" grpId="0" nodeType="afterEffect">
                                  <p:stCondLst>
                                    <p:cond delay="0"/>
                                  </p:stCondLst>
                                  <p:childTnLst>
                                    <p:set>
                                      <p:cBhvr>
                                        <p:cTn id="47" dur="1" fill="hold">
                                          <p:stCondLst>
                                            <p:cond delay="0"/>
                                          </p:stCondLst>
                                        </p:cTn>
                                        <p:tgtEl>
                                          <p:spTgt spid="5683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8332" grpId="0" animBg="1"/>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5 Grupo"/>
          <p:cNvGrpSpPr>
            <a:grpSpLocks/>
          </p:cNvGrpSpPr>
          <p:nvPr/>
        </p:nvGrpSpPr>
        <p:grpSpPr bwMode="auto">
          <a:xfrm>
            <a:off x="0" y="3181092"/>
            <a:ext cx="9144000" cy="5543550"/>
            <a:chOff x="-49840" y="2601095"/>
            <a:chExt cx="9144493" cy="5542007"/>
          </a:xfrm>
        </p:grpSpPr>
        <p:pic>
          <p:nvPicPr>
            <p:cNvPr id="569350" name="2 Imagen" descr="IMG_0027.JPG"/>
            <p:cNvPicPr>
              <a:picLocks noChangeAspect="1"/>
            </p:cNvPicPr>
            <p:nvPr/>
          </p:nvPicPr>
          <p:blipFill>
            <a:blip r:embed="rId2" cstate="print"/>
            <a:srcRect l="21984" t="39531" r="29718" b="16562"/>
            <a:stretch>
              <a:fillRect/>
            </a:stretch>
          </p:blipFill>
          <p:spPr bwMode="auto">
            <a:xfrm>
              <a:off x="-49840" y="2601095"/>
              <a:ext cx="9144493" cy="5542007"/>
            </a:xfrm>
            <a:prstGeom prst="rect">
              <a:avLst/>
            </a:prstGeom>
            <a:noFill/>
            <a:ln w="9525">
              <a:noFill/>
              <a:miter lim="800000"/>
              <a:headEnd/>
              <a:tailEnd/>
            </a:ln>
          </p:spPr>
        </p:pic>
        <p:sp>
          <p:nvSpPr>
            <p:cNvPr id="569351" name="4 CuadroTexto"/>
            <p:cNvSpPr txBox="1">
              <a:spLocks noChangeArrowheads="1"/>
            </p:cNvSpPr>
            <p:nvPr/>
          </p:nvSpPr>
          <p:spPr bwMode="auto">
            <a:xfrm>
              <a:off x="3410466" y="2842054"/>
              <a:ext cx="3027405" cy="923330"/>
            </a:xfrm>
            <a:prstGeom prst="rect">
              <a:avLst/>
            </a:prstGeom>
            <a:noFill/>
            <a:ln w="9525">
              <a:noFill/>
              <a:miter lim="800000"/>
              <a:headEnd/>
              <a:tailEnd/>
            </a:ln>
          </p:spPr>
          <p:txBody>
            <a:bodyPr>
              <a:spAutoFit/>
            </a:bodyPr>
            <a:lstStyle/>
            <a:p>
              <a:pPr algn="ctr"/>
              <a:r>
                <a:rPr lang="es-ES_tradnl" sz="1800" b="1" dirty="0">
                  <a:solidFill>
                    <a:srgbClr val="FFFF00"/>
                  </a:solidFill>
                  <a:latin typeface="Arial"/>
                </a:rPr>
                <a:t>Con focal larga (55 mm): </a:t>
              </a:r>
            </a:p>
            <a:p>
              <a:pPr algn="ctr"/>
              <a:r>
                <a:rPr lang="es-ES_tradnl" sz="1800" b="1" dirty="0">
                  <a:solidFill>
                    <a:srgbClr val="FFFF00"/>
                  </a:solidFill>
                  <a:latin typeface="Arial"/>
                </a:rPr>
                <a:t>menos campo visual pero mayor tamaño de imagen.</a:t>
              </a:r>
            </a:p>
          </p:txBody>
        </p:sp>
      </p:grpSp>
      <p:pic>
        <p:nvPicPr>
          <p:cNvPr id="569347" name="1 Imagen" descr="IMG_0027.JPG"/>
          <p:cNvPicPr>
            <a:picLocks noChangeAspect="1"/>
          </p:cNvPicPr>
          <p:nvPr/>
        </p:nvPicPr>
        <p:blipFill>
          <a:blip r:embed="rId3" cstate="print"/>
          <a:srcRect t="39531" b="16562"/>
          <a:stretch>
            <a:fillRect/>
          </a:stretch>
        </p:blipFill>
        <p:spPr bwMode="auto">
          <a:xfrm>
            <a:off x="0" y="494271"/>
            <a:ext cx="9144000" cy="2676525"/>
          </a:xfrm>
          <a:prstGeom prst="rect">
            <a:avLst/>
          </a:prstGeom>
          <a:noFill/>
          <a:ln w="9525">
            <a:noFill/>
            <a:miter lim="800000"/>
            <a:headEnd/>
            <a:tailEnd/>
          </a:ln>
        </p:spPr>
      </p:pic>
      <p:sp>
        <p:nvSpPr>
          <p:cNvPr id="569348" name="3 CuadroTexto"/>
          <p:cNvSpPr txBox="1">
            <a:spLocks noChangeArrowheads="1"/>
          </p:cNvSpPr>
          <p:nvPr/>
        </p:nvSpPr>
        <p:spPr bwMode="auto">
          <a:xfrm>
            <a:off x="3409950" y="580768"/>
            <a:ext cx="3027363" cy="646113"/>
          </a:xfrm>
          <a:prstGeom prst="rect">
            <a:avLst/>
          </a:prstGeom>
          <a:noFill/>
          <a:ln w="9525">
            <a:noFill/>
            <a:miter lim="800000"/>
            <a:headEnd/>
            <a:tailEnd/>
          </a:ln>
        </p:spPr>
        <p:txBody>
          <a:bodyPr>
            <a:spAutoFit/>
          </a:bodyPr>
          <a:lstStyle/>
          <a:p>
            <a:pPr algn="ctr"/>
            <a:r>
              <a:rPr lang="es-ES_tradnl" sz="1800" b="1" dirty="0">
                <a:solidFill>
                  <a:srgbClr val="FFFF00"/>
                </a:solidFill>
                <a:latin typeface="Arial"/>
              </a:rPr>
              <a:t>Con focal corta (18 mm): </a:t>
            </a:r>
          </a:p>
          <a:p>
            <a:pPr algn="ctr"/>
            <a:r>
              <a:rPr lang="es-ES_tradnl" sz="1800" b="1" dirty="0">
                <a:solidFill>
                  <a:srgbClr val="FFFF00"/>
                </a:solidFill>
                <a:latin typeface="Arial"/>
              </a:rPr>
              <a:t>mucho campo visual</a:t>
            </a:r>
          </a:p>
        </p:txBody>
      </p:sp>
      <p:cxnSp>
        <p:nvCxnSpPr>
          <p:cNvPr id="8" name="7 Conector recto"/>
          <p:cNvCxnSpPr/>
          <p:nvPr/>
        </p:nvCxnSpPr>
        <p:spPr>
          <a:xfrm>
            <a:off x="-234950" y="3151745"/>
            <a:ext cx="9861550" cy="0"/>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sp>
        <p:nvSpPr>
          <p:cNvPr id="9" name="8 CuadroTexto"/>
          <p:cNvSpPr txBox="1"/>
          <p:nvPr/>
        </p:nvSpPr>
        <p:spPr>
          <a:xfrm>
            <a:off x="0" y="0"/>
            <a:ext cx="9144000" cy="523220"/>
          </a:xfrm>
          <a:prstGeom prst="rect">
            <a:avLst/>
          </a:prstGeom>
          <a:solidFill>
            <a:schemeClr val="accent2"/>
          </a:solidFill>
        </p:spPr>
        <p:txBody>
          <a:bodyPr wrap="square" rtlCol="0">
            <a:spAutoFit/>
          </a:bodyPr>
          <a:lstStyle/>
          <a:p>
            <a:pPr algn="ctr" fontAlgn="auto">
              <a:spcBef>
                <a:spcPts val="0"/>
              </a:spcBef>
              <a:spcAft>
                <a:spcPts val="0"/>
              </a:spcAft>
            </a:pPr>
            <a:r>
              <a:rPr lang="es-ES_tradnl" sz="2800" b="1" dirty="0" smtClean="0">
                <a:solidFill>
                  <a:srgbClr val="FFFFFF"/>
                </a:solidFill>
                <a:latin typeface="Calibri" pitchFamily="34" charset="0"/>
                <a:cs typeface="Calibri" pitchFamily="34" charset="0"/>
              </a:rPr>
              <a:t>Ejemplos</a:t>
            </a:r>
          </a:p>
        </p:txBody>
      </p:sp>
      <p:sp>
        <p:nvSpPr>
          <p:cNvPr id="10" name="9 Elipse"/>
          <p:cNvSpPr/>
          <p:nvPr/>
        </p:nvSpPr>
        <p:spPr>
          <a:xfrm>
            <a:off x="3776354" y="1828801"/>
            <a:ext cx="344384" cy="344384"/>
          </a:xfrm>
          <a:prstGeom prst="ellipse">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1" name="10 Elipse"/>
          <p:cNvSpPr/>
          <p:nvPr/>
        </p:nvSpPr>
        <p:spPr>
          <a:xfrm>
            <a:off x="3740726" y="6008915"/>
            <a:ext cx="522515" cy="522515"/>
          </a:xfrm>
          <a:prstGeom prst="ellipse">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50" name="Rectangle 3"/>
          <p:cNvSpPr>
            <a:spLocks noChangeArrowheads="1"/>
          </p:cNvSpPr>
          <p:nvPr/>
        </p:nvSpPr>
        <p:spPr bwMode="auto">
          <a:xfrm>
            <a:off x="0" y="0"/>
            <a:ext cx="9144000" cy="614363"/>
          </a:xfrm>
          <a:prstGeom prst="rect">
            <a:avLst/>
          </a:prstGeom>
          <a:solidFill>
            <a:srgbClr val="000099"/>
          </a:solidFill>
          <a:ln w="9525">
            <a:solidFill>
              <a:schemeClr val="tx1"/>
            </a:solidFill>
            <a:miter lim="800000"/>
            <a:headEnd/>
            <a:tailEnd/>
          </a:ln>
        </p:spPr>
        <p:txBody>
          <a:bodyPr wrap="none" anchor="ctr"/>
          <a:lstStyle/>
          <a:p>
            <a:endParaRPr lang="es-ES_tradnl">
              <a:solidFill>
                <a:srgbClr val="000000"/>
              </a:solidFill>
            </a:endParaRPr>
          </a:p>
        </p:txBody>
      </p:sp>
      <p:sp>
        <p:nvSpPr>
          <p:cNvPr id="7" name="Text Box 4"/>
          <p:cNvSpPr txBox="1">
            <a:spLocks noChangeArrowheads="1"/>
          </p:cNvSpPr>
          <p:nvPr/>
        </p:nvSpPr>
        <p:spPr bwMode="auto">
          <a:xfrm>
            <a:off x="1847850" y="0"/>
            <a:ext cx="5767388" cy="579438"/>
          </a:xfrm>
          <a:prstGeom prst="rect">
            <a:avLst/>
          </a:prstGeom>
          <a:noFill/>
          <a:ln w="9525">
            <a:noFill/>
            <a:miter lim="800000"/>
            <a:headEnd/>
            <a:tailEnd/>
          </a:ln>
        </p:spPr>
        <p:txBody>
          <a:bodyPr>
            <a:spAutoFit/>
          </a:bodyPr>
          <a:lstStyle/>
          <a:p>
            <a:pPr>
              <a:spcBef>
                <a:spcPct val="50000"/>
              </a:spcBef>
              <a:defRPr/>
            </a:pPr>
            <a:r>
              <a:rPr lang="es-ES" sz="3200" b="1" kern="0" dirty="0">
                <a:solidFill>
                  <a:srgbClr val="FFFFFF"/>
                </a:solidFill>
                <a:latin typeface="Calibri"/>
              </a:rPr>
              <a:t>Deducción de la ley de </a:t>
            </a:r>
            <a:r>
              <a:rPr lang="es-ES" sz="3200" b="1" kern="0" dirty="0" err="1">
                <a:solidFill>
                  <a:srgbClr val="FFFFFF"/>
                </a:solidFill>
                <a:latin typeface="Calibri"/>
              </a:rPr>
              <a:t>Snell</a:t>
            </a:r>
            <a:r>
              <a:rPr lang="es-ES" sz="3200" b="1" kern="0" dirty="0">
                <a:solidFill>
                  <a:srgbClr val="FFFFFF"/>
                </a:solidFill>
                <a:latin typeface="Calibri"/>
              </a:rPr>
              <a:t>.</a:t>
            </a:r>
          </a:p>
        </p:txBody>
      </p:sp>
      <p:sp>
        <p:nvSpPr>
          <p:cNvPr id="10252" name="8 CuadroTexto"/>
          <p:cNvSpPr txBox="1">
            <a:spLocks noChangeArrowheads="1"/>
          </p:cNvSpPr>
          <p:nvPr/>
        </p:nvSpPr>
        <p:spPr bwMode="auto">
          <a:xfrm>
            <a:off x="3549650" y="793750"/>
            <a:ext cx="5402263" cy="2493963"/>
          </a:xfrm>
          <a:prstGeom prst="rect">
            <a:avLst/>
          </a:prstGeom>
          <a:noFill/>
          <a:ln w="9525">
            <a:noFill/>
            <a:miter lim="800000"/>
            <a:headEnd/>
            <a:tailEnd/>
          </a:ln>
        </p:spPr>
        <p:txBody>
          <a:bodyPr>
            <a:spAutoFit/>
          </a:bodyPr>
          <a:lstStyle/>
          <a:p>
            <a:pPr algn="just">
              <a:tabLst>
                <a:tab pos="180975" algn="l"/>
              </a:tabLst>
            </a:pPr>
            <a:r>
              <a:rPr lang="es-ES_tradnl" sz="1300" dirty="0">
                <a:solidFill>
                  <a:srgbClr val="000000"/>
                </a:solidFill>
                <a:latin typeface="Calibri" pitchFamily="34" charset="0"/>
              </a:rPr>
              <a:t>	¿Qué trayectoria seguirá la luz para ir desde el punto </a:t>
            </a:r>
            <a:r>
              <a:rPr lang="es-ES_tradnl" sz="1300" b="1" dirty="0">
                <a:solidFill>
                  <a:srgbClr val="000000"/>
                </a:solidFill>
                <a:latin typeface="Calibri" pitchFamily="34" charset="0"/>
              </a:rPr>
              <a:t>A</a:t>
            </a:r>
            <a:r>
              <a:rPr lang="es-ES_tradnl" sz="1300" dirty="0">
                <a:solidFill>
                  <a:srgbClr val="000000"/>
                </a:solidFill>
                <a:latin typeface="Calibri" pitchFamily="34" charset="0"/>
              </a:rPr>
              <a:t> situado en el medio de índice </a:t>
            </a:r>
            <a:r>
              <a:rPr lang="es-ES_tradnl" sz="1300" b="1" dirty="0">
                <a:solidFill>
                  <a:srgbClr val="000000"/>
                </a:solidFill>
                <a:latin typeface="Calibri" pitchFamily="34" charset="0"/>
              </a:rPr>
              <a:t>n </a:t>
            </a:r>
            <a:r>
              <a:rPr lang="es-ES_tradnl" sz="1300" dirty="0">
                <a:solidFill>
                  <a:srgbClr val="000000"/>
                </a:solidFill>
                <a:latin typeface="Calibri" pitchFamily="34" charset="0"/>
              </a:rPr>
              <a:t>hasta el punto </a:t>
            </a:r>
            <a:r>
              <a:rPr lang="es-ES_tradnl" sz="1300" b="1" dirty="0">
                <a:solidFill>
                  <a:srgbClr val="000000"/>
                </a:solidFill>
                <a:latin typeface="Calibri" pitchFamily="34" charset="0"/>
              </a:rPr>
              <a:t>B</a:t>
            </a:r>
            <a:r>
              <a:rPr lang="es-ES_tradnl" sz="1300" dirty="0">
                <a:solidFill>
                  <a:srgbClr val="000000"/>
                </a:solidFill>
                <a:latin typeface="Calibri" pitchFamily="34" charset="0"/>
              </a:rPr>
              <a:t> situado en el medio de índice </a:t>
            </a:r>
            <a:r>
              <a:rPr lang="es-ES_tradnl" sz="1300" b="1" dirty="0">
                <a:solidFill>
                  <a:srgbClr val="000000"/>
                </a:solidFill>
                <a:latin typeface="Calibri" pitchFamily="34" charset="0"/>
              </a:rPr>
              <a:t>n′</a:t>
            </a:r>
            <a:r>
              <a:rPr lang="es-ES_tradnl" sz="1300" dirty="0">
                <a:solidFill>
                  <a:srgbClr val="000000"/>
                </a:solidFill>
                <a:latin typeface="Calibri" pitchFamily="34" charset="0"/>
              </a:rPr>
              <a:t>?</a:t>
            </a:r>
          </a:p>
          <a:p>
            <a:pPr algn="just">
              <a:tabLst>
                <a:tab pos="180975" algn="l"/>
              </a:tabLst>
            </a:pPr>
            <a:r>
              <a:rPr lang="es-ES_tradnl" sz="1300" dirty="0">
                <a:solidFill>
                  <a:srgbClr val="000000"/>
                </a:solidFill>
                <a:latin typeface="Calibri" pitchFamily="34" charset="0"/>
              </a:rPr>
              <a:t>	Según el principio de Fermat seguirá aquélla en la que emplee un tiempo máximo, mínimo o estacionario.</a:t>
            </a:r>
          </a:p>
          <a:p>
            <a:pPr algn="just">
              <a:tabLst>
                <a:tab pos="180975" algn="l"/>
              </a:tabLst>
            </a:pPr>
            <a:r>
              <a:rPr lang="es-ES_tradnl" sz="1300" dirty="0">
                <a:solidFill>
                  <a:srgbClr val="000000"/>
                </a:solidFill>
                <a:latin typeface="Calibri" pitchFamily="34" charset="0"/>
              </a:rPr>
              <a:t>	El tiempo</a:t>
            </a:r>
            <a:r>
              <a:rPr lang="es-ES_tradnl" sz="1300" b="1" i="1" dirty="0">
                <a:solidFill>
                  <a:srgbClr val="000000"/>
                </a:solidFill>
                <a:latin typeface="Calibri" pitchFamily="34" charset="0"/>
              </a:rPr>
              <a:t> t </a:t>
            </a:r>
            <a:r>
              <a:rPr lang="es-ES_tradnl" sz="1300" dirty="0">
                <a:solidFill>
                  <a:srgbClr val="000000"/>
                </a:solidFill>
                <a:latin typeface="Calibri" pitchFamily="34" charset="0"/>
              </a:rPr>
              <a:t>para el camino </a:t>
            </a:r>
            <a:r>
              <a:rPr lang="es-ES_tradnl" sz="1300" b="1" dirty="0">
                <a:solidFill>
                  <a:srgbClr val="000000"/>
                </a:solidFill>
                <a:latin typeface="Calibri" pitchFamily="34" charset="0"/>
              </a:rPr>
              <a:t>APB</a:t>
            </a:r>
            <a:r>
              <a:rPr lang="es-ES_tradnl" sz="1300" dirty="0">
                <a:solidFill>
                  <a:srgbClr val="000000"/>
                </a:solidFill>
                <a:latin typeface="Calibri" pitchFamily="34" charset="0"/>
              </a:rPr>
              <a:t> es:</a:t>
            </a:r>
          </a:p>
          <a:p>
            <a:pPr algn="just">
              <a:tabLst>
                <a:tab pos="180975" algn="l"/>
              </a:tabLst>
            </a:pPr>
            <a:endParaRPr lang="es-ES_tradnl" sz="1300" dirty="0">
              <a:solidFill>
                <a:srgbClr val="000000"/>
              </a:solidFill>
              <a:latin typeface="Calibri" pitchFamily="34" charset="0"/>
            </a:endParaRPr>
          </a:p>
          <a:p>
            <a:pPr algn="just">
              <a:tabLst>
                <a:tab pos="180975" algn="l"/>
              </a:tabLst>
            </a:pPr>
            <a:endParaRPr lang="es-ES_tradnl" sz="1300" dirty="0">
              <a:solidFill>
                <a:srgbClr val="000000"/>
              </a:solidFill>
              <a:latin typeface="Calibri" pitchFamily="34" charset="0"/>
            </a:endParaRPr>
          </a:p>
          <a:p>
            <a:pPr algn="just">
              <a:tabLst>
                <a:tab pos="180975" algn="l"/>
              </a:tabLst>
            </a:pPr>
            <a:r>
              <a:rPr lang="es-ES_tradnl" sz="1300" dirty="0">
                <a:solidFill>
                  <a:srgbClr val="000000"/>
                </a:solidFill>
                <a:latin typeface="Calibri" pitchFamily="34" charset="0"/>
              </a:rPr>
              <a:t>siendo </a:t>
            </a:r>
            <a:r>
              <a:rPr lang="es-ES_tradnl" sz="1300" b="1" i="1" dirty="0">
                <a:solidFill>
                  <a:srgbClr val="000000"/>
                </a:solidFill>
                <a:cs typeface="Times New Roman" pitchFamily="18" charset="0"/>
              </a:rPr>
              <a:t>v</a:t>
            </a:r>
            <a:r>
              <a:rPr lang="es-ES_tradnl" sz="1300" dirty="0">
                <a:solidFill>
                  <a:srgbClr val="000000"/>
                </a:solidFill>
                <a:latin typeface="Calibri" pitchFamily="34" charset="0"/>
              </a:rPr>
              <a:t> y </a:t>
            </a:r>
            <a:r>
              <a:rPr lang="es-ES_tradnl" sz="1300" b="1" i="1" dirty="0">
                <a:solidFill>
                  <a:srgbClr val="000000"/>
                </a:solidFill>
                <a:cs typeface="Times New Roman" pitchFamily="18" charset="0"/>
              </a:rPr>
              <a:t>v′ </a:t>
            </a:r>
            <a:r>
              <a:rPr lang="es-ES_tradnl" sz="1300" dirty="0">
                <a:solidFill>
                  <a:srgbClr val="000000"/>
                </a:solidFill>
                <a:latin typeface="Calibri" pitchFamily="34" charset="0"/>
                <a:cs typeface="Times New Roman" pitchFamily="18" charset="0"/>
              </a:rPr>
              <a:t>la velocidad de la luz en los medios de índices </a:t>
            </a:r>
            <a:r>
              <a:rPr lang="es-ES_tradnl" sz="1300" b="1" dirty="0">
                <a:solidFill>
                  <a:srgbClr val="000000"/>
                </a:solidFill>
                <a:latin typeface="Calibri" pitchFamily="34" charset="0"/>
                <a:cs typeface="Times New Roman" pitchFamily="18" charset="0"/>
              </a:rPr>
              <a:t>n</a:t>
            </a:r>
            <a:r>
              <a:rPr lang="es-ES_tradnl" sz="1300" dirty="0">
                <a:solidFill>
                  <a:srgbClr val="000000"/>
                </a:solidFill>
                <a:latin typeface="Calibri" pitchFamily="34" charset="0"/>
                <a:cs typeface="Times New Roman" pitchFamily="18" charset="0"/>
              </a:rPr>
              <a:t> y </a:t>
            </a:r>
            <a:r>
              <a:rPr lang="es-ES_tradnl" sz="1300" b="1" dirty="0">
                <a:solidFill>
                  <a:srgbClr val="000000"/>
                </a:solidFill>
                <a:latin typeface="Calibri" pitchFamily="34" charset="0"/>
                <a:cs typeface="Times New Roman" pitchFamily="18" charset="0"/>
              </a:rPr>
              <a:t>n′</a:t>
            </a:r>
            <a:r>
              <a:rPr lang="es-ES_tradnl" sz="1300" dirty="0">
                <a:solidFill>
                  <a:srgbClr val="000000"/>
                </a:solidFill>
                <a:latin typeface="Calibri" pitchFamily="34" charset="0"/>
                <a:cs typeface="Times New Roman" pitchFamily="18" charset="0"/>
              </a:rPr>
              <a:t> , en la que: </a:t>
            </a:r>
          </a:p>
          <a:p>
            <a:pPr algn="just">
              <a:tabLst>
                <a:tab pos="180975" algn="l"/>
              </a:tabLst>
            </a:pPr>
            <a:endParaRPr lang="es-ES_tradnl" sz="1300" dirty="0">
              <a:solidFill>
                <a:srgbClr val="000000"/>
              </a:solidFill>
              <a:latin typeface="Calibri" pitchFamily="34" charset="0"/>
              <a:cs typeface="Times New Roman" pitchFamily="18" charset="0"/>
            </a:endParaRPr>
          </a:p>
          <a:p>
            <a:pPr algn="just">
              <a:tabLst>
                <a:tab pos="180975" algn="l"/>
              </a:tabLst>
            </a:pPr>
            <a:endParaRPr lang="es-ES_tradnl" sz="1300" dirty="0">
              <a:solidFill>
                <a:srgbClr val="000000"/>
              </a:solidFill>
              <a:latin typeface="Calibri" pitchFamily="34" charset="0"/>
              <a:cs typeface="Times New Roman" pitchFamily="18" charset="0"/>
            </a:endParaRPr>
          </a:p>
          <a:p>
            <a:pPr algn="just">
              <a:tabLst>
                <a:tab pos="180975" algn="l"/>
              </a:tabLst>
            </a:pPr>
            <a:endParaRPr lang="es-ES_tradnl" sz="1300" dirty="0">
              <a:solidFill>
                <a:srgbClr val="000000"/>
              </a:solidFill>
              <a:latin typeface="Calibri" pitchFamily="34" charset="0"/>
              <a:cs typeface="Times New Roman" pitchFamily="18" charset="0"/>
            </a:endParaRPr>
          </a:p>
          <a:p>
            <a:pPr algn="just">
              <a:tabLst>
                <a:tab pos="180975" algn="l"/>
              </a:tabLst>
            </a:pPr>
            <a:r>
              <a:rPr lang="es-ES_tradnl" sz="1300" dirty="0">
                <a:solidFill>
                  <a:srgbClr val="000000"/>
                </a:solidFill>
                <a:latin typeface="Calibri" pitchFamily="34" charset="0"/>
                <a:cs typeface="Times New Roman" pitchFamily="18" charset="0"/>
              </a:rPr>
              <a:t>y sustituyendo queda:</a:t>
            </a:r>
            <a:r>
              <a:rPr lang="es-ES_tradnl" sz="1300" dirty="0">
                <a:solidFill>
                  <a:srgbClr val="000000"/>
                </a:solidFill>
                <a:latin typeface="Calibri" pitchFamily="34" charset="0"/>
              </a:rPr>
              <a:t>	</a:t>
            </a:r>
          </a:p>
        </p:txBody>
      </p:sp>
      <p:graphicFrame>
        <p:nvGraphicFramePr>
          <p:cNvPr id="10242" name="Object 2"/>
          <p:cNvGraphicFramePr>
            <a:graphicFrameLocks noChangeAspect="1"/>
          </p:cNvGraphicFramePr>
          <p:nvPr/>
        </p:nvGraphicFramePr>
        <p:xfrm>
          <a:off x="4997450" y="1887538"/>
          <a:ext cx="2155825" cy="304800"/>
        </p:xfrm>
        <a:graphic>
          <a:graphicData uri="http://schemas.openxmlformats.org/presentationml/2006/ole">
            <p:oleObj spid="_x0000_s10242" name="Ecuación" r:id="rId3" imgW="1434960" imgH="203040" progId="Equation.3">
              <p:embed/>
            </p:oleObj>
          </a:graphicData>
        </a:graphic>
      </p:graphicFrame>
      <p:graphicFrame>
        <p:nvGraphicFramePr>
          <p:cNvPr id="10243" name="Object 3"/>
          <p:cNvGraphicFramePr>
            <a:graphicFrameLocks noChangeAspect="1"/>
          </p:cNvGraphicFramePr>
          <p:nvPr/>
        </p:nvGraphicFramePr>
        <p:xfrm>
          <a:off x="4962525" y="2570163"/>
          <a:ext cx="2262188" cy="269875"/>
        </p:xfrm>
        <a:graphic>
          <a:graphicData uri="http://schemas.openxmlformats.org/presentationml/2006/ole">
            <p:oleObj spid="_x0000_s10243" name="Ecuación" r:id="rId4" imgW="1701720" imgH="203040" progId="Equation.3">
              <p:embed/>
            </p:oleObj>
          </a:graphicData>
        </a:graphic>
      </p:graphicFrame>
      <p:graphicFrame>
        <p:nvGraphicFramePr>
          <p:cNvPr id="10244" name="Object 4"/>
          <p:cNvGraphicFramePr>
            <a:graphicFrameLocks noChangeAspect="1"/>
          </p:cNvGraphicFramePr>
          <p:nvPr/>
        </p:nvGraphicFramePr>
        <p:xfrm>
          <a:off x="5245100" y="2846388"/>
          <a:ext cx="1833563" cy="552450"/>
        </p:xfrm>
        <a:graphic>
          <a:graphicData uri="http://schemas.openxmlformats.org/presentationml/2006/ole">
            <p:oleObj spid="_x0000_s10244" name="Ecuación" r:id="rId5" imgW="1218960" imgH="368280" progId="Equation.3">
              <p:embed/>
            </p:oleObj>
          </a:graphicData>
        </a:graphic>
      </p:graphicFrame>
      <p:sp>
        <p:nvSpPr>
          <p:cNvPr id="10253" name="13 CuadroTexto"/>
          <p:cNvSpPr txBox="1">
            <a:spLocks noChangeArrowheads="1"/>
          </p:cNvSpPr>
          <p:nvPr/>
        </p:nvSpPr>
        <p:spPr bwMode="auto">
          <a:xfrm>
            <a:off x="168275" y="3344863"/>
            <a:ext cx="8794750" cy="4140200"/>
          </a:xfrm>
          <a:prstGeom prst="rect">
            <a:avLst/>
          </a:prstGeom>
          <a:noFill/>
          <a:ln w="9525">
            <a:noFill/>
            <a:miter lim="800000"/>
            <a:headEnd/>
            <a:tailEnd/>
          </a:ln>
        </p:spPr>
        <p:txBody>
          <a:bodyPr>
            <a:spAutoFit/>
          </a:bodyPr>
          <a:lstStyle/>
          <a:p>
            <a:pPr algn="just">
              <a:tabLst>
                <a:tab pos="180975" algn="l"/>
              </a:tabLst>
            </a:pPr>
            <a:r>
              <a:rPr lang="es-ES_tradnl" sz="1300">
                <a:solidFill>
                  <a:srgbClr val="000000"/>
                </a:solidFill>
                <a:latin typeface="Calibri" pitchFamily="34" charset="0"/>
              </a:rPr>
              <a:t>	Derivando e igualando a cero para hallar el valor de </a:t>
            </a:r>
            <a:r>
              <a:rPr lang="el-GR" sz="1600" b="1">
                <a:solidFill>
                  <a:srgbClr val="000000"/>
                </a:solidFill>
                <a:latin typeface="Calibri" pitchFamily="34" charset="0"/>
              </a:rPr>
              <a:t>ε</a:t>
            </a:r>
            <a:r>
              <a:rPr lang="es-ES_tradnl" sz="1600" b="1">
                <a:solidFill>
                  <a:srgbClr val="000000"/>
                </a:solidFill>
                <a:latin typeface="Calibri" pitchFamily="34" charset="0"/>
              </a:rPr>
              <a:t> </a:t>
            </a:r>
            <a:r>
              <a:rPr lang="es-ES_tradnl" sz="1300">
                <a:solidFill>
                  <a:srgbClr val="000000"/>
                </a:solidFill>
                <a:latin typeface="Calibri" pitchFamily="34" charset="0"/>
              </a:rPr>
              <a:t>que hace mínima a la trayectoria:</a:t>
            </a: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r>
              <a:rPr lang="es-ES_tradnl" sz="1300">
                <a:solidFill>
                  <a:srgbClr val="000000"/>
                </a:solidFill>
                <a:latin typeface="Calibri" pitchFamily="34" charset="0"/>
              </a:rPr>
              <a:t>	Por otra parte, la suma (</a:t>
            </a:r>
            <a:r>
              <a:rPr lang="es-ES_tradnl" sz="1300" b="1">
                <a:solidFill>
                  <a:srgbClr val="000000"/>
                </a:solidFill>
                <a:latin typeface="Calibri" pitchFamily="34" charset="0"/>
              </a:rPr>
              <a:t>c + d</a:t>
            </a:r>
            <a:r>
              <a:rPr lang="es-ES_tradnl" sz="1300">
                <a:solidFill>
                  <a:srgbClr val="000000"/>
                </a:solidFill>
                <a:latin typeface="Calibri" pitchFamily="34" charset="0"/>
              </a:rPr>
              <a:t>) </a:t>
            </a:r>
            <a:r>
              <a:rPr lang="es-ES_tradnl" sz="1300" b="1" i="1">
                <a:solidFill>
                  <a:srgbClr val="000000"/>
                </a:solidFill>
                <a:latin typeface="Calibri" pitchFamily="34" charset="0"/>
              </a:rPr>
              <a:t>es constante </a:t>
            </a:r>
            <a:r>
              <a:rPr lang="es-ES_tradnl" sz="1300">
                <a:solidFill>
                  <a:srgbClr val="000000"/>
                </a:solidFill>
                <a:latin typeface="Calibri" pitchFamily="34" charset="0"/>
              </a:rPr>
              <a:t>sea cual sea el camino seguido por la luz para ir desde </a:t>
            </a:r>
            <a:r>
              <a:rPr lang="es-ES_tradnl" sz="1300" b="1">
                <a:solidFill>
                  <a:srgbClr val="000000"/>
                </a:solidFill>
                <a:latin typeface="Calibri" pitchFamily="34" charset="0"/>
              </a:rPr>
              <a:t>A</a:t>
            </a:r>
            <a:r>
              <a:rPr lang="es-ES_tradnl" sz="1300">
                <a:solidFill>
                  <a:srgbClr val="000000"/>
                </a:solidFill>
                <a:latin typeface="Calibri" pitchFamily="34" charset="0"/>
              </a:rPr>
              <a:t> a </a:t>
            </a:r>
            <a:r>
              <a:rPr lang="es-ES_tradnl" sz="1300" b="1">
                <a:solidFill>
                  <a:srgbClr val="000000"/>
                </a:solidFill>
                <a:latin typeface="Calibri" pitchFamily="34" charset="0"/>
              </a:rPr>
              <a:t>B</a:t>
            </a:r>
            <a:r>
              <a:rPr lang="es-ES_tradnl" sz="1300">
                <a:solidFill>
                  <a:srgbClr val="000000"/>
                </a:solidFill>
                <a:latin typeface="Calibri" pitchFamily="34" charset="0"/>
              </a:rPr>
              <a:t>, por lo que su derivada ha de ser nula:</a:t>
            </a: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r>
              <a:rPr lang="es-ES_tradnl" sz="1300">
                <a:solidFill>
                  <a:srgbClr val="000000"/>
                </a:solidFill>
                <a:latin typeface="Calibri" pitchFamily="34" charset="0"/>
              </a:rPr>
              <a:t>Y por simple comparación de las expresiones (1) y (2) se deduce que:</a:t>
            </a: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r>
              <a:rPr lang="es-ES_tradnl" sz="1300">
                <a:solidFill>
                  <a:srgbClr val="000000"/>
                </a:solidFill>
                <a:latin typeface="Calibri" pitchFamily="34" charset="0"/>
              </a:rPr>
              <a:t>Y como                                                            queda: </a:t>
            </a: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a:p>
            <a:pPr algn="just">
              <a:tabLst>
                <a:tab pos="180975" algn="l"/>
              </a:tabLst>
            </a:pPr>
            <a:endParaRPr lang="es-ES_tradnl" sz="1300">
              <a:solidFill>
                <a:srgbClr val="000000"/>
              </a:solidFill>
              <a:latin typeface="Calibri" pitchFamily="34" charset="0"/>
            </a:endParaRPr>
          </a:p>
        </p:txBody>
      </p:sp>
      <p:graphicFrame>
        <p:nvGraphicFramePr>
          <p:cNvPr id="10245" name="Object 5"/>
          <p:cNvGraphicFramePr>
            <a:graphicFrameLocks noChangeAspect="1"/>
          </p:cNvGraphicFramePr>
          <p:nvPr/>
        </p:nvGraphicFramePr>
        <p:xfrm>
          <a:off x="1011238" y="3725863"/>
          <a:ext cx="7270750" cy="571500"/>
        </p:xfrm>
        <a:graphic>
          <a:graphicData uri="http://schemas.openxmlformats.org/presentationml/2006/ole">
            <p:oleObj spid="_x0000_s10245" name="Ecuación" r:id="rId6" imgW="4838400" imgH="380880" progId="Equation.3">
              <p:embed/>
            </p:oleObj>
          </a:graphicData>
        </a:graphic>
      </p:graphicFrame>
      <p:graphicFrame>
        <p:nvGraphicFramePr>
          <p:cNvPr id="10246" name="Object 6"/>
          <p:cNvGraphicFramePr>
            <a:graphicFrameLocks noChangeAspect="1"/>
          </p:cNvGraphicFramePr>
          <p:nvPr/>
        </p:nvGraphicFramePr>
        <p:xfrm>
          <a:off x="1009650" y="4752975"/>
          <a:ext cx="7275513" cy="876300"/>
        </p:xfrm>
        <a:graphic>
          <a:graphicData uri="http://schemas.openxmlformats.org/presentationml/2006/ole">
            <p:oleObj spid="_x0000_s10246" name="Ecuación" r:id="rId7" imgW="4838400" imgH="583920" progId="Equation.3">
              <p:embed/>
            </p:oleObj>
          </a:graphicData>
        </a:graphic>
      </p:graphicFrame>
      <p:graphicFrame>
        <p:nvGraphicFramePr>
          <p:cNvPr id="10247" name="Object 7"/>
          <p:cNvGraphicFramePr>
            <a:graphicFrameLocks noChangeAspect="1"/>
          </p:cNvGraphicFramePr>
          <p:nvPr/>
        </p:nvGraphicFramePr>
        <p:xfrm>
          <a:off x="5130800" y="5678488"/>
          <a:ext cx="1222375" cy="498475"/>
        </p:xfrm>
        <a:graphic>
          <a:graphicData uri="http://schemas.openxmlformats.org/presentationml/2006/ole">
            <p:oleObj spid="_x0000_s10247" name="Ecuación" r:id="rId8" imgW="812520" imgH="368280" progId="Equation.3">
              <p:embed/>
            </p:oleObj>
          </a:graphicData>
        </a:graphic>
      </p:graphicFrame>
      <p:graphicFrame>
        <p:nvGraphicFramePr>
          <p:cNvPr id="10248" name="Object 8"/>
          <p:cNvGraphicFramePr>
            <a:graphicFrameLocks noChangeAspect="1"/>
          </p:cNvGraphicFramePr>
          <p:nvPr/>
        </p:nvGraphicFramePr>
        <p:xfrm>
          <a:off x="906463" y="6351588"/>
          <a:ext cx="1927225" cy="304800"/>
        </p:xfrm>
        <a:graphic>
          <a:graphicData uri="http://schemas.openxmlformats.org/presentationml/2006/ole">
            <p:oleObj spid="_x0000_s10248" name="Ecuación" r:id="rId9" imgW="1282680" imgH="203040" progId="Equation.3">
              <p:embed/>
            </p:oleObj>
          </a:graphicData>
        </a:graphic>
      </p:graphicFrame>
      <p:graphicFrame>
        <p:nvGraphicFramePr>
          <p:cNvPr id="10249" name="Object 9"/>
          <p:cNvGraphicFramePr>
            <a:graphicFrameLocks noChangeAspect="1"/>
          </p:cNvGraphicFramePr>
          <p:nvPr/>
        </p:nvGraphicFramePr>
        <p:xfrm>
          <a:off x="3708400" y="6302375"/>
          <a:ext cx="2238375" cy="411163"/>
        </p:xfrm>
        <a:graphic>
          <a:graphicData uri="http://schemas.openxmlformats.org/presentationml/2006/ole">
            <p:oleObj spid="_x0000_s10249" name="Ecuación" r:id="rId10" imgW="1104840" imgH="203040" progId="Equation.3">
              <p:embed/>
            </p:oleObj>
          </a:graphicData>
        </a:graphic>
      </p:graphicFrame>
      <p:pic>
        <p:nvPicPr>
          <p:cNvPr id="10254" name="20 Imagen" descr="Imagen5.jpg"/>
          <p:cNvPicPr>
            <a:picLocks noChangeAspect="1"/>
          </p:cNvPicPr>
          <p:nvPr/>
        </p:nvPicPr>
        <p:blipFill>
          <a:blip r:embed="rId11" cstate="print"/>
          <a:srcRect r="1971"/>
          <a:stretch>
            <a:fillRect/>
          </a:stretch>
        </p:blipFill>
        <p:spPr bwMode="auto">
          <a:xfrm>
            <a:off x="288925" y="842963"/>
            <a:ext cx="3187700" cy="2386012"/>
          </a:xfrm>
          <a:prstGeom prst="rect">
            <a:avLst/>
          </a:prstGeom>
          <a:noFill/>
          <a:ln w="3175">
            <a:solidFill>
              <a:schemeClr val="tx1"/>
            </a:solidFill>
            <a:miter lim="800000"/>
            <a:headEnd/>
            <a:tailEnd/>
          </a:ln>
        </p:spPr>
      </p:pic>
    </p:spTree>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0370" name="1 Imagen" descr="IMG_3560.JPG"/>
          <p:cNvPicPr>
            <a:picLocks noChangeAspect="1"/>
          </p:cNvPicPr>
          <p:nvPr/>
        </p:nvPicPr>
        <p:blipFill>
          <a:blip r:embed="rId2" cstate="print"/>
          <a:srcRect t="48598" b="4385"/>
          <a:stretch>
            <a:fillRect/>
          </a:stretch>
        </p:blipFill>
        <p:spPr bwMode="auto">
          <a:xfrm>
            <a:off x="0" y="0"/>
            <a:ext cx="9144000" cy="3224213"/>
          </a:xfrm>
          <a:prstGeom prst="rect">
            <a:avLst/>
          </a:prstGeom>
          <a:noFill/>
          <a:ln w="9525">
            <a:noFill/>
            <a:miter lim="800000"/>
            <a:headEnd/>
            <a:tailEnd/>
          </a:ln>
        </p:spPr>
      </p:pic>
      <p:pic>
        <p:nvPicPr>
          <p:cNvPr id="570371" name="2 Imagen" descr="IMG_3560.JPG"/>
          <p:cNvPicPr>
            <a:picLocks noChangeAspect="1"/>
          </p:cNvPicPr>
          <p:nvPr/>
        </p:nvPicPr>
        <p:blipFill>
          <a:blip r:embed="rId3" cstate="print"/>
          <a:srcRect l="17902" t="51260" r="18295" b="11411"/>
          <a:stretch>
            <a:fillRect/>
          </a:stretch>
        </p:blipFill>
        <p:spPr bwMode="auto">
          <a:xfrm>
            <a:off x="0" y="3213100"/>
            <a:ext cx="10239375" cy="4492625"/>
          </a:xfrm>
          <a:prstGeom prst="rect">
            <a:avLst/>
          </a:prstGeom>
          <a:noFill/>
          <a:ln w="9525">
            <a:noFill/>
            <a:miter lim="800000"/>
            <a:headEnd/>
            <a:tailEnd/>
          </a:ln>
        </p:spPr>
      </p:pic>
      <p:cxnSp>
        <p:nvCxnSpPr>
          <p:cNvPr id="4" name="3 Conector recto"/>
          <p:cNvCxnSpPr/>
          <p:nvPr/>
        </p:nvCxnSpPr>
        <p:spPr>
          <a:xfrm>
            <a:off x="-319088" y="3198813"/>
            <a:ext cx="9861551" cy="0"/>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sp>
        <p:nvSpPr>
          <p:cNvPr id="5" name="4 CuadroTexto"/>
          <p:cNvSpPr txBox="1">
            <a:spLocks noChangeArrowheads="1"/>
          </p:cNvSpPr>
          <p:nvPr/>
        </p:nvSpPr>
        <p:spPr bwMode="auto">
          <a:xfrm>
            <a:off x="3410693" y="3353415"/>
            <a:ext cx="3027242" cy="923587"/>
          </a:xfrm>
          <a:prstGeom prst="rect">
            <a:avLst/>
          </a:prstGeom>
          <a:noFill/>
          <a:ln w="9525">
            <a:noFill/>
            <a:miter lim="800000"/>
            <a:headEnd/>
            <a:tailEnd/>
          </a:ln>
        </p:spPr>
        <p:txBody>
          <a:bodyPr>
            <a:spAutoFit/>
          </a:bodyPr>
          <a:lstStyle/>
          <a:p>
            <a:pPr algn="ctr"/>
            <a:r>
              <a:rPr lang="es-ES_tradnl" sz="1800" b="1" dirty="0">
                <a:solidFill>
                  <a:srgbClr val="FFFF00"/>
                </a:solidFill>
                <a:latin typeface="Arial"/>
              </a:rPr>
              <a:t>Con focal larga (55 mm): </a:t>
            </a:r>
          </a:p>
          <a:p>
            <a:pPr algn="ctr"/>
            <a:r>
              <a:rPr lang="es-ES_tradnl" sz="1800" b="1" dirty="0">
                <a:solidFill>
                  <a:srgbClr val="FFFF00"/>
                </a:solidFill>
                <a:latin typeface="Arial"/>
              </a:rPr>
              <a:t>menos campo visual pero mayor tamaño de imagen.</a:t>
            </a:r>
          </a:p>
        </p:txBody>
      </p:sp>
      <p:sp>
        <p:nvSpPr>
          <p:cNvPr id="6" name="3 CuadroTexto"/>
          <p:cNvSpPr txBox="1">
            <a:spLocks noChangeArrowheads="1"/>
          </p:cNvSpPr>
          <p:nvPr/>
        </p:nvSpPr>
        <p:spPr bwMode="auto">
          <a:xfrm>
            <a:off x="3409950" y="219456"/>
            <a:ext cx="3027363" cy="646113"/>
          </a:xfrm>
          <a:prstGeom prst="rect">
            <a:avLst/>
          </a:prstGeom>
          <a:noFill/>
          <a:ln w="9525">
            <a:noFill/>
            <a:miter lim="800000"/>
            <a:headEnd/>
            <a:tailEnd/>
          </a:ln>
        </p:spPr>
        <p:txBody>
          <a:bodyPr>
            <a:spAutoFit/>
          </a:bodyPr>
          <a:lstStyle/>
          <a:p>
            <a:pPr algn="ctr"/>
            <a:r>
              <a:rPr lang="es-ES_tradnl" sz="1800" b="1" dirty="0">
                <a:solidFill>
                  <a:srgbClr val="FFFF00"/>
                </a:solidFill>
                <a:latin typeface="Arial"/>
              </a:rPr>
              <a:t>Con focal corta (18 mm): </a:t>
            </a:r>
          </a:p>
          <a:p>
            <a:pPr algn="ctr"/>
            <a:r>
              <a:rPr lang="es-ES_tradnl" sz="1800" b="1" dirty="0">
                <a:solidFill>
                  <a:srgbClr val="FFFF00"/>
                </a:solidFill>
                <a:latin typeface="Arial"/>
              </a:rPr>
              <a:t>mucho campo visual</a:t>
            </a:r>
          </a:p>
        </p:txBody>
      </p:sp>
      <p:sp>
        <p:nvSpPr>
          <p:cNvPr id="7" name="6 Elipse"/>
          <p:cNvSpPr/>
          <p:nvPr/>
        </p:nvSpPr>
        <p:spPr>
          <a:xfrm>
            <a:off x="1745673" y="285008"/>
            <a:ext cx="261257" cy="261257"/>
          </a:xfrm>
          <a:prstGeom prst="ellipse">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8" name="7 Elipse"/>
          <p:cNvSpPr/>
          <p:nvPr/>
        </p:nvSpPr>
        <p:spPr>
          <a:xfrm>
            <a:off x="178130" y="3431969"/>
            <a:ext cx="391886" cy="391886"/>
          </a:xfrm>
          <a:prstGeom prst="ellipse">
            <a:avLst/>
          </a:pr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3" name="52 Rectángulo"/>
          <p:cNvSpPr/>
          <p:nvPr/>
        </p:nvSpPr>
        <p:spPr>
          <a:xfrm>
            <a:off x="1211263" y="617517"/>
            <a:ext cx="6851650" cy="523701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48" name="47 Forma libre"/>
          <p:cNvSpPr/>
          <p:nvPr/>
        </p:nvSpPr>
        <p:spPr>
          <a:xfrm>
            <a:off x="4264025" y="1848984"/>
            <a:ext cx="2844800" cy="2759075"/>
          </a:xfrm>
          <a:custGeom>
            <a:avLst/>
            <a:gdLst>
              <a:gd name="connsiteX0" fmla="*/ 2843683 w 2843683"/>
              <a:gd name="connsiteY0" fmla="*/ 2758273 h 2758273"/>
              <a:gd name="connsiteX1" fmla="*/ 417006 w 2843683"/>
              <a:gd name="connsiteY1" fmla="*/ 1582615 h 2758273"/>
              <a:gd name="connsiteX2" fmla="*/ 0 w 2843683"/>
              <a:gd name="connsiteY2" fmla="*/ 1853921 h 2758273"/>
              <a:gd name="connsiteX3" fmla="*/ 0 w 2843683"/>
              <a:gd name="connsiteY3" fmla="*/ 889279 h 2758273"/>
              <a:gd name="connsiteX4" fmla="*/ 406958 w 2843683"/>
              <a:gd name="connsiteY4" fmla="*/ 1155560 h 2758273"/>
              <a:gd name="connsiteX5" fmla="*/ 2833635 w 2843683"/>
              <a:gd name="connsiteY5" fmla="*/ 0 h 2758273"/>
              <a:gd name="connsiteX6" fmla="*/ 2843683 w 2843683"/>
              <a:gd name="connsiteY6" fmla="*/ 2758273 h 275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3683" h="2758273">
                <a:moveTo>
                  <a:pt x="2843683" y="2758273"/>
                </a:moveTo>
                <a:lnTo>
                  <a:pt x="417006" y="1582615"/>
                </a:lnTo>
                <a:lnTo>
                  <a:pt x="0" y="1853921"/>
                </a:lnTo>
                <a:lnTo>
                  <a:pt x="0" y="889279"/>
                </a:lnTo>
                <a:lnTo>
                  <a:pt x="406958" y="1155560"/>
                </a:lnTo>
                <a:lnTo>
                  <a:pt x="2833635" y="0"/>
                </a:lnTo>
                <a:cubicBezTo>
                  <a:pt x="2835310" y="917749"/>
                  <a:pt x="2836984" y="1835499"/>
                  <a:pt x="2843683" y="275827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38" name="37 Forma libre"/>
          <p:cNvSpPr/>
          <p:nvPr/>
        </p:nvSpPr>
        <p:spPr>
          <a:xfrm>
            <a:off x="4264025" y="1845809"/>
            <a:ext cx="2854325" cy="2767012"/>
          </a:xfrm>
          <a:custGeom>
            <a:avLst/>
            <a:gdLst>
              <a:gd name="connsiteX0" fmla="*/ 2846567 w 2854518"/>
              <a:gd name="connsiteY0" fmla="*/ 2767054 h 2767054"/>
              <a:gd name="connsiteX1" fmla="*/ 1240403 w 2854518"/>
              <a:gd name="connsiteY1" fmla="*/ 1375576 h 2767054"/>
              <a:gd name="connsiteX2" fmla="*/ 2854518 w 2854518"/>
              <a:gd name="connsiteY2" fmla="*/ 0 h 2767054"/>
              <a:gd name="connsiteX3" fmla="*/ 779228 w 2854518"/>
              <a:gd name="connsiteY3" fmla="*/ 993913 h 2767054"/>
              <a:gd name="connsiteX4" fmla="*/ 0 w 2854518"/>
              <a:gd name="connsiteY4" fmla="*/ 310101 h 2767054"/>
              <a:gd name="connsiteX5" fmla="*/ 0 w 2854518"/>
              <a:gd name="connsiteY5" fmla="*/ 2433099 h 2767054"/>
              <a:gd name="connsiteX6" fmla="*/ 787179 w 2854518"/>
              <a:gd name="connsiteY6" fmla="*/ 1757239 h 2767054"/>
              <a:gd name="connsiteX7" fmla="*/ 2846567 w 2854518"/>
              <a:gd name="connsiteY7" fmla="*/ 2767054 h 2767054"/>
              <a:gd name="connsiteX0" fmla="*/ 2846567 w 2854518"/>
              <a:gd name="connsiteY0" fmla="*/ 2767054 h 2767054"/>
              <a:gd name="connsiteX1" fmla="*/ 2838615 w 2854518"/>
              <a:gd name="connsiteY1" fmla="*/ 1343771 h 2767054"/>
              <a:gd name="connsiteX2" fmla="*/ 2854518 w 2854518"/>
              <a:gd name="connsiteY2" fmla="*/ 0 h 2767054"/>
              <a:gd name="connsiteX3" fmla="*/ 779228 w 2854518"/>
              <a:gd name="connsiteY3" fmla="*/ 993913 h 2767054"/>
              <a:gd name="connsiteX4" fmla="*/ 0 w 2854518"/>
              <a:gd name="connsiteY4" fmla="*/ 310101 h 2767054"/>
              <a:gd name="connsiteX5" fmla="*/ 0 w 2854518"/>
              <a:gd name="connsiteY5" fmla="*/ 2433099 h 2767054"/>
              <a:gd name="connsiteX6" fmla="*/ 787179 w 2854518"/>
              <a:gd name="connsiteY6" fmla="*/ 1757239 h 2767054"/>
              <a:gd name="connsiteX7" fmla="*/ 2846567 w 2854518"/>
              <a:gd name="connsiteY7" fmla="*/ 2767054 h 27670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4518" h="2767054">
                <a:moveTo>
                  <a:pt x="2846567" y="2767054"/>
                </a:moveTo>
                <a:cubicBezTo>
                  <a:pt x="2843916" y="2292626"/>
                  <a:pt x="2841266" y="1818199"/>
                  <a:pt x="2838615" y="1343771"/>
                </a:cubicBezTo>
                <a:lnTo>
                  <a:pt x="2854518" y="0"/>
                </a:lnTo>
                <a:lnTo>
                  <a:pt x="779228" y="993913"/>
                </a:lnTo>
                <a:lnTo>
                  <a:pt x="0" y="310101"/>
                </a:lnTo>
                <a:lnTo>
                  <a:pt x="0" y="2433099"/>
                </a:lnTo>
                <a:lnTo>
                  <a:pt x="787179" y="1757239"/>
                </a:lnTo>
                <a:lnTo>
                  <a:pt x="2846567" y="276705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37" name="36 Forma libre"/>
          <p:cNvSpPr/>
          <p:nvPr/>
        </p:nvSpPr>
        <p:spPr>
          <a:xfrm>
            <a:off x="1978025" y="1059996"/>
            <a:ext cx="2236788" cy="4306888"/>
          </a:xfrm>
          <a:custGeom>
            <a:avLst/>
            <a:gdLst>
              <a:gd name="connsiteX0" fmla="*/ 0 w 2237874"/>
              <a:gd name="connsiteY0" fmla="*/ 0 h 4307305"/>
              <a:gd name="connsiteX1" fmla="*/ 2237874 w 2237874"/>
              <a:gd name="connsiteY1" fmla="*/ 1058779 h 4307305"/>
              <a:gd name="connsiteX2" fmla="*/ 2237874 w 2237874"/>
              <a:gd name="connsiteY2" fmla="*/ 3248526 h 4307305"/>
              <a:gd name="connsiteX3" fmla="*/ 36095 w 2237874"/>
              <a:gd name="connsiteY3" fmla="*/ 4307305 h 4307305"/>
              <a:gd name="connsiteX4" fmla="*/ 36095 w 2237874"/>
              <a:gd name="connsiteY4" fmla="*/ 36094 h 43073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7874" h="4307305">
                <a:moveTo>
                  <a:pt x="0" y="0"/>
                </a:moveTo>
                <a:lnTo>
                  <a:pt x="2237874" y="1058779"/>
                </a:lnTo>
                <a:lnTo>
                  <a:pt x="2237874" y="3248526"/>
                </a:lnTo>
                <a:lnTo>
                  <a:pt x="36095" y="4307305"/>
                </a:lnTo>
                <a:lnTo>
                  <a:pt x="36095" y="36094"/>
                </a:lnTo>
              </a:path>
            </a:pathLst>
          </a:custGeom>
          <a:solidFill>
            <a:schemeClr val="bg1">
              <a:lumMod val="85000"/>
            </a:schemeClr>
          </a:solidFill>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srgbClr val="000000"/>
              </a:solidFill>
            </a:endParaRPr>
          </a:p>
        </p:txBody>
      </p:sp>
      <p:sp>
        <p:nvSpPr>
          <p:cNvPr id="50" name="49 Forma libre"/>
          <p:cNvSpPr/>
          <p:nvPr/>
        </p:nvSpPr>
        <p:spPr>
          <a:xfrm>
            <a:off x="1993900" y="1668009"/>
            <a:ext cx="2239963" cy="3090862"/>
          </a:xfrm>
          <a:custGeom>
            <a:avLst/>
            <a:gdLst>
              <a:gd name="connsiteX0" fmla="*/ 0 w 2213811"/>
              <a:gd name="connsiteY0" fmla="*/ 0 h 3465095"/>
              <a:gd name="connsiteX1" fmla="*/ 2213811 w 2213811"/>
              <a:gd name="connsiteY1" fmla="*/ 1022685 h 3465095"/>
              <a:gd name="connsiteX2" fmla="*/ 2213811 w 2213811"/>
              <a:gd name="connsiteY2" fmla="*/ 2430379 h 3465095"/>
              <a:gd name="connsiteX3" fmla="*/ 0 w 2213811"/>
              <a:gd name="connsiteY3" fmla="*/ 3465095 h 3465095"/>
              <a:gd name="connsiteX4" fmla="*/ 0 w 2213811"/>
              <a:gd name="connsiteY4" fmla="*/ 0 h 3465095"/>
              <a:gd name="connsiteX0" fmla="*/ 0 w 2221763"/>
              <a:gd name="connsiteY0" fmla="*/ 0 h 3465095"/>
              <a:gd name="connsiteX1" fmla="*/ 2221763 w 2221763"/>
              <a:gd name="connsiteY1" fmla="*/ 1213516 h 3465095"/>
              <a:gd name="connsiteX2" fmla="*/ 2213811 w 2221763"/>
              <a:gd name="connsiteY2" fmla="*/ 2430379 h 3465095"/>
              <a:gd name="connsiteX3" fmla="*/ 0 w 2221763"/>
              <a:gd name="connsiteY3" fmla="*/ 3465095 h 3465095"/>
              <a:gd name="connsiteX4" fmla="*/ 0 w 2221763"/>
              <a:gd name="connsiteY4" fmla="*/ 0 h 3465095"/>
              <a:gd name="connsiteX0" fmla="*/ 0 w 2221763"/>
              <a:gd name="connsiteY0" fmla="*/ 0 h 3290166"/>
              <a:gd name="connsiteX1" fmla="*/ 2221763 w 2221763"/>
              <a:gd name="connsiteY1" fmla="*/ 1038587 h 3290166"/>
              <a:gd name="connsiteX2" fmla="*/ 2213811 w 2221763"/>
              <a:gd name="connsiteY2" fmla="*/ 2255450 h 3290166"/>
              <a:gd name="connsiteX3" fmla="*/ 0 w 2221763"/>
              <a:gd name="connsiteY3" fmla="*/ 3290166 h 3290166"/>
              <a:gd name="connsiteX4" fmla="*/ 0 w 2221763"/>
              <a:gd name="connsiteY4" fmla="*/ 0 h 3290166"/>
              <a:gd name="connsiteX0" fmla="*/ 0 w 2232364"/>
              <a:gd name="connsiteY0" fmla="*/ 0 h 3290166"/>
              <a:gd name="connsiteX1" fmla="*/ 2221763 w 2232364"/>
              <a:gd name="connsiteY1" fmla="*/ 1038587 h 3290166"/>
              <a:gd name="connsiteX2" fmla="*/ 2229713 w 2232364"/>
              <a:gd name="connsiteY2" fmla="*/ 2056668 h 3290166"/>
              <a:gd name="connsiteX3" fmla="*/ 0 w 2232364"/>
              <a:gd name="connsiteY3" fmla="*/ 3290166 h 3290166"/>
              <a:gd name="connsiteX4" fmla="*/ 0 w 2232364"/>
              <a:gd name="connsiteY4" fmla="*/ 0 h 3290166"/>
              <a:gd name="connsiteX0" fmla="*/ 7951 w 2240315"/>
              <a:gd name="connsiteY0" fmla="*/ 0 h 3091384"/>
              <a:gd name="connsiteX1" fmla="*/ 2229714 w 2240315"/>
              <a:gd name="connsiteY1" fmla="*/ 1038587 h 3091384"/>
              <a:gd name="connsiteX2" fmla="*/ 2237664 w 2240315"/>
              <a:gd name="connsiteY2" fmla="*/ 2056668 h 3091384"/>
              <a:gd name="connsiteX3" fmla="*/ 0 w 2240315"/>
              <a:gd name="connsiteY3" fmla="*/ 3091384 h 3091384"/>
              <a:gd name="connsiteX4" fmla="*/ 7951 w 2240315"/>
              <a:gd name="connsiteY4" fmla="*/ 0 h 3091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40315" h="3091384">
                <a:moveTo>
                  <a:pt x="7951" y="0"/>
                </a:moveTo>
                <a:lnTo>
                  <a:pt x="2229714" y="1038587"/>
                </a:lnTo>
                <a:cubicBezTo>
                  <a:pt x="2227063" y="1444208"/>
                  <a:pt x="2240315" y="1651047"/>
                  <a:pt x="2237664" y="2056668"/>
                </a:cubicBezTo>
                <a:lnTo>
                  <a:pt x="0" y="3091384"/>
                </a:lnTo>
                <a:cubicBezTo>
                  <a:pt x="2650" y="2060923"/>
                  <a:pt x="5301" y="1030461"/>
                  <a:pt x="795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571399" name="Rectangle 12"/>
          <p:cNvSpPr>
            <a:spLocks noChangeArrowheads="1"/>
          </p:cNvSpPr>
          <p:nvPr/>
        </p:nvSpPr>
        <p:spPr bwMode="auto">
          <a:xfrm>
            <a:off x="0" y="0"/>
            <a:ext cx="9144000" cy="336550"/>
          </a:xfrm>
          <a:prstGeom prst="rect">
            <a:avLst/>
          </a:prstGeom>
          <a:solidFill>
            <a:schemeClr val="accent2"/>
          </a:solidFill>
          <a:ln w="9525">
            <a:solidFill>
              <a:schemeClr val="tx1"/>
            </a:solidFill>
            <a:miter lim="800000"/>
            <a:headEnd/>
            <a:tailEnd/>
          </a:ln>
        </p:spPr>
        <p:txBody>
          <a:bodyPr wrap="none" anchor="ctr"/>
          <a:lstStyle/>
          <a:p>
            <a:endParaRPr lang="es-ES_tradnl" sz="1800">
              <a:solidFill>
                <a:srgbClr val="000000"/>
              </a:solidFill>
              <a:latin typeface="Arial"/>
            </a:endParaRPr>
          </a:p>
        </p:txBody>
      </p:sp>
      <p:sp>
        <p:nvSpPr>
          <p:cNvPr id="571400" name="Text Box 13"/>
          <p:cNvSpPr txBox="1">
            <a:spLocks noChangeArrowheads="1"/>
          </p:cNvSpPr>
          <p:nvPr/>
        </p:nvSpPr>
        <p:spPr bwMode="auto">
          <a:xfrm>
            <a:off x="2940050" y="0"/>
            <a:ext cx="4776788" cy="366713"/>
          </a:xfrm>
          <a:prstGeom prst="rect">
            <a:avLst/>
          </a:prstGeom>
          <a:noFill/>
          <a:ln w="9525">
            <a:noFill/>
            <a:miter lim="800000"/>
            <a:headEnd/>
            <a:tailEnd/>
          </a:ln>
        </p:spPr>
        <p:txBody>
          <a:bodyPr>
            <a:spAutoFit/>
          </a:bodyPr>
          <a:lstStyle/>
          <a:p>
            <a:pPr>
              <a:spcBef>
                <a:spcPct val="50000"/>
              </a:spcBef>
            </a:pPr>
            <a:r>
              <a:rPr lang="es-ES" sz="1800" b="1">
                <a:solidFill>
                  <a:srgbClr val="FFFFFF"/>
                </a:solidFill>
                <a:latin typeface="Arial"/>
              </a:rPr>
              <a:t>FUNCIÓN DEL DIAFRAGMA</a:t>
            </a:r>
          </a:p>
        </p:txBody>
      </p:sp>
      <p:sp>
        <p:nvSpPr>
          <p:cNvPr id="571401" name="Line 4"/>
          <p:cNvSpPr>
            <a:spLocks noChangeShapeType="1"/>
          </p:cNvSpPr>
          <p:nvPr/>
        </p:nvSpPr>
        <p:spPr bwMode="auto">
          <a:xfrm>
            <a:off x="1425575" y="3206296"/>
            <a:ext cx="6234113"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2" name="Line 7"/>
          <p:cNvSpPr>
            <a:spLocks noChangeShapeType="1"/>
          </p:cNvSpPr>
          <p:nvPr/>
        </p:nvSpPr>
        <p:spPr bwMode="auto">
          <a:xfrm>
            <a:off x="7107238" y="1842634"/>
            <a:ext cx="0" cy="2759075"/>
          </a:xfrm>
          <a:prstGeom prst="line">
            <a:avLst/>
          </a:prstGeom>
          <a:noFill/>
          <a:ln w="57150">
            <a:solidFill>
              <a:srgbClr val="FF3300"/>
            </a:solidFill>
            <a:round/>
            <a:headEnd/>
            <a:tailEnd type="triangle" w="med" len="med"/>
          </a:ln>
        </p:spPr>
        <p:txBody>
          <a:bodyPr/>
          <a:lstStyle/>
          <a:p>
            <a:endParaRPr lang="es-ES_tradnl">
              <a:solidFill>
                <a:srgbClr val="000000"/>
              </a:solidFill>
            </a:endParaRPr>
          </a:p>
        </p:txBody>
      </p:sp>
      <p:sp>
        <p:nvSpPr>
          <p:cNvPr id="571403" name="55 CuadroTexto"/>
          <p:cNvSpPr txBox="1">
            <a:spLocks noChangeArrowheads="1"/>
          </p:cNvSpPr>
          <p:nvPr/>
        </p:nvSpPr>
        <p:spPr bwMode="auto">
          <a:xfrm>
            <a:off x="7089775" y="3141209"/>
            <a:ext cx="228600" cy="522287"/>
          </a:xfrm>
          <a:prstGeom prst="rect">
            <a:avLst/>
          </a:prstGeom>
          <a:noFill/>
          <a:ln w="9525">
            <a:noFill/>
            <a:miter lim="800000"/>
            <a:headEnd/>
            <a:tailEnd/>
          </a:ln>
        </p:spPr>
        <p:txBody>
          <a:bodyPr>
            <a:spAutoFit/>
          </a:bodyPr>
          <a:lstStyle/>
          <a:p>
            <a:r>
              <a:rPr lang="es-ES_tradnl" sz="2800" b="1">
                <a:solidFill>
                  <a:srgbClr val="000000"/>
                </a:solidFill>
                <a:latin typeface="Calibri" pitchFamily="34" charset="0"/>
              </a:rPr>
              <a:t>F</a:t>
            </a:r>
          </a:p>
        </p:txBody>
      </p:sp>
      <p:cxnSp>
        <p:nvCxnSpPr>
          <p:cNvPr id="57" name="56 Conector recto"/>
          <p:cNvCxnSpPr>
            <a:stCxn id="42" idx="1"/>
          </p:cNvCxnSpPr>
          <p:nvPr/>
        </p:nvCxnSpPr>
        <p:spPr>
          <a:xfrm flipH="1" flipV="1">
            <a:off x="1981200" y="2136321"/>
            <a:ext cx="5126038" cy="2465388"/>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 name="54 Grupo"/>
          <p:cNvGrpSpPr>
            <a:grpSpLocks/>
          </p:cNvGrpSpPr>
          <p:nvPr/>
        </p:nvGrpSpPr>
        <p:grpSpPr bwMode="auto">
          <a:xfrm>
            <a:off x="1989138" y="1063171"/>
            <a:ext cx="5118100" cy="3538538"/>
            <a:chOff x="1989083" y="1193918"/>
            <a:chExt cx="5118101" cy="3538538"/>
          </a:xfrm>
        </p:grpSpPr>
        <p:cxnSp>
          <p:nvCxnSpPr>
            <p:cNvPr id="59" name="58 Conector recto"/>
            <p:cNvCxnSpPr/>
            <p:nvPr/>
          </p:nvCxnSpPr>
          <p:spPr>
            <a:xfrm flipH="1" flipV="1">
              <a:off x="1989083" y="1193918"/>
              <a:ext cx="2241550" cy="1073150"/>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66" name="65 Conector recto"/>
            <p:cNvCxnSpPr>
              <a:stCxn id="571406" idx="0"/>
              <a:endCxn id="42" idx="1"/>
            </p:cNvCxnSpPr>
            <p:nvPr/>
          </p:nvCxnSpPr>
          <p:spPr>
            <a:xfrm>
              <a:off x="4227458" y="2255956"/>
              <a:ext cx="2879726" cy="2476500"/>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571406" name="Line 5"/>
          <p:cNvSpPr>
            <a:spLocks noChangeShapeType="1"/>
          </p:cNvSpPr>
          <p:nvPr/>
        </p:nvSpPr>
        <p:spPr bwMode="auto">
          <a:xfrm>
            <a:off x="4227513" y="2125209"/>
            <a:ext cx="0" cy="2160587"/>
          </a:xfrm>
          <a:prstGeom prst="line">
            <a:avLst/>
          </a:prstGeom>
          <a:noFill/>
          <a:ln w="57150">
            <a:solidFill>
              <a:srgbClr val="0070C0"/>
            </a:solidFill>
            <a:round/>
            <a:headEnd type="triangle" w="med" len="med"/>
            <a:tailEnd type="triangle" w="med" len="med"/>
          </a:ln>
        </p:spPr>
        <p:txBody>
          <a:bodyPr/>
          <a:lstStyle/>
          <a:p>
            <a:endParaRPr lang="es-ES_tradnl">
              <a:solidFill>
                <a:srgbClr val="000000"/>
              </a:solidFill>
            </a:endParaRPr>
          </a:p>
        </p:txBody>
      </p:sp>
      <p:cxnSp>
        <p:nvCxnSpPr>
          <p:cNvPr id="70" name="69 Conector recto"/>
          <p:cNvCxnSpPr/>
          <p:nvPr/>
        </p:nvCxnSpPr>
        <p:spPr>
          <a:xfrm flipH="1">
            <a:off x="2017713" y="1833109"/>
            <a:ext cx="5089525" cy="2428875"/>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3" name="68 Grupo"/>
          <p:cNvGrpSpPr>
            <a:grpSpLocks/>
          </p:cNvGrpSpPr>
          <p:nvPr/>
        </p:nvGrpSpPr>
        <p:grpSpPr bwMode="auto">
          <a:xfrm>
            <a:off x="2017713" y="1833109"/>
            <a:ext cx="5086350" cy="2924175"/>
            <a:chOff x="2017659" y="1963941"/>
            <a:chExt cx="5086350" cy="2924175"/>
          </a:xfrm>
        </p:grpSpPr>
        <p:cxnSp>
          <p:nvCxnSpPr>
            <p:cNvPr id="71" name="70 Conector recto"/>
            <p:cNvCxnSpPr/>
            <p:nvPr/>
          </p:nvCxnSpPr>
          <p:spPr>
            <a:xfrm flipH="1">
              <a:off x="2017659" y="3862591"/>
              <a:ext cx="2181225" cy="1025525"/>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flipV="1">
              <a:off x="4217934" y="1963941"/>
              <a:ext cx="2886075" cy="1895475"/>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4" name="72 Grupo"/>
          <p:cNvGrpSpPr>
            <a:grpSpLocks/>
          </p:cNvGrpSpPr>
          <p:nvPr/>
        </p:nvGrpSpPr>
        <p:grpSpPr bwMode="auto">
          <a:xfrm>
            <a:off x="1989138" y="1833109"/>
            <a:ext cx="5118100" cy="3538537"/>
            <a:chOff x="1989083" y="1963940"/>
            <a:chExt cx="5118101" cy="3538538"/>
          </a:xfrm>
        </p:grpSpPr>
        <p:cxnSp>
          <p:nvCxnSpPr>
            <p:cNvPr id="72" name="71 Conector recto"/>
            <p:cNvCxnSpPr/>
            <p:nvPr/>
          </p:nvCxnSpPr>
          <p:spPr>
            <a:xfrm flipH="1">
              <a:off x="1989083" y="4429328"/>
              <a:ext cx="2241550" cy="1073150"/>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flipV="1">
              <a:off x="4227458" y="1963940"/>
              <a:ext cx="2879726" cy="2478088"/>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grpSp>
      <p:cxnSp>
        <p:nvCxnSpPr>
          <p:cNvPr id="85" name="84 Conector recto"/>
          <p:cNvCxnSpPr/>
          <p:nvPr/>
        </p:nvCxnSpPr>
        <p:spPr>
          <a:xfrm>
            <a:off x="4214813" y="5114471"/>
            <a:ext cx="2911475" cy="0"/>
          </a:xfrm>
          <a:prstGeom prst="line">
            <a:avLst/>
          </a:prstGeom>
          <a:ln>
            <a:solidFill>
              <a:schemeClr val="tx2"/>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71411" name="85 CuadroTexto"/>
          <p:cNvSpPr txBox="1">
            <a:spLocks noChangeArrowheads="1"/>
          </p:cNvSpPr>
          <p:nvPr/>
        </p:nvSpPr>
        <p:spPr bwMode="auto">
          <a:xfrm>
            <a:off x="5407025" y="4646159"/>
            <a:ext cx="649288" cy="522287"/>
          </a:xfrm>
          <a:prstGeom prst="rect">
            <a:avLst/>
          </a:prstGeom>
          <a:noFill/>
          <a:ln w="9525">
            <a:noFill/>
            <a:miter lim="800000"/>
            <a:headEnd/>
            <a:tailEnd/>
          </a:ln>
        </p:spPr>
        <p:txBody>
          <a:bodyPr>
            <a:spAutoFit/>
          </a:bodyPr>
          <a:lstStyle/>
          <a:p>
            <a:r>
              <a:rPr lang="es-ES_tradnl" sz="2800">
                <a:solidFill>
                  <a:srgbClr val="000000"/>
                </a:solidFill>
                <a:latin typeface="Arial"/>
              </a:rPr>
              <a:t>f</a:t>
            </a:r>
          </a:p>
        </p:txBody>
      </p:sp>
      <p:cxnSp>
        <p:nvCxnSpPr>
          <p:cNvPr id="87" name="86 Conector recto"/>
          <p:cNvCxnSpPr/>
          <p:nvPr/>
        </p:nvCxnSpPr>
        <p:spPr>
          <a:xfrm>
            <a:off x="7115175" y="4730296"/>
            <a:ext cx="0" cy="588963"/>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cxnSp>
        <p:nvCxnSpPr>
          <p:cNvPr id="89" name="88 Conector recto"/>
          <p:cNvCxnSpPr/>
          <p:nvPr/>
        </p:nvCxnSpPr>
        <p:spPr>
          <a:xfrm>
            <a:off x="4227513" y="4428671"/>
            <a:ext cx="0" cy="890588"/>
          </a:xfrm>
          <a:prstGeom prst="line">
            <a:avLst/>
          </a:prstGeom>
          <a:ln>
            <a:solidFill>
              <a:schemeClr val="tx2"/>
            </a:solidFill>
            <a:prstDash val="dash"/>
          </a:ln>
        </p:spPr>
        <p:style>
          <a:lnRef idx="1">
            <a:schemeClr val="accent1"/>
          </a:lnRef>
          <a:fillRef idx="0">
            <a:schemeClr val="accent1"/>
          </a:fillRef>
          <a:effectRef idx="0">
            <a:schemeClr val="accent1"/>
          </a:effectRef>
          <a:fontRef idx="minor">
            <a:schemeClr val="tx1"/>
          </a:fontRef>
        </p:style>
      </p:cxnSp>
      <p:grpSp>
        <p:nvGrpSpPr>
          <p:cNvPr id="5" name="59 Grupo"/>
          <p:cNvGrpSpPr>
            <a:grpSpLocks/>
          </p:cNvGrpSpPr>
          <p:nvPr/>
        </p:nvGrpSpPr>
        <p:grpSpPr bwMode="auto">
          <a:xfrm>
            <a:off x="2017713" y="1677534"/>
            <a:ext cx="5086350" cy="2924175"/>
            <a:chOff x="2017659" y="1808280"/>
            <a:chExt cx="5086350" cy="2924175"/>
          </a:xfrm>
        </p:grpSpPr>
        <p:cxnSp>
          <p:nvCxnSpPr>
            <p:cNvPr id="64" name="63 Conector recto"/>
            <p:cNvCxnSpPr/>
            <p:nvPr/>
          </p:nvCxnSpPr>
          <p:spPr>
            <a:xfrm>
              <a:off x="4217934" y="2836980"/>
              <a:ext cx="2886075" cy="1895475"/>
            </a:xfrm>
            <a:prstGeom prst="line">
              <a:avLst/>
            </a:prstGeom>
            <a:ln>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flipH="1" flipV="1">
              <a:off x="2017659" y="1808280"/>
              <a:ext cx="2181225" cy="102552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 name="61 Grupo"/>
          <p:cNvGrpSpPr>
            <a:grpSpLocks/>
          </p:cNvGrpSpPr>
          <p:nvPr/>
        </p:nvGrpSpPr>
        <p:grpSpPr bwMode="auto">
          <a:xfrm>
            <a:off x="4076700" y="1698171"/>
            <a:ext cx="287338" cy="411163"/>
            <a:chOff x="8028384" y="857070"/>
            <a:chExt cx="288032" cy="411690"/>
          </a:xfrm>
        </p:grpSpPr>
        <p:cxnSp>
          <p:nvCxnSpPr>
            <p:cNvPr id="54" name="53 Conector recto"/>
            <p:cNvCxnSpPr/>
            <p:nvPr/>
          </p:nvCxnSpPr>
          <p:spPr>
            <a:xfrm>
              <a:off x="8173196" y="857070"/>
              <a:ext cx="0" cy="41169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1" name="60 Conector recto"/>
            <p:cNvCxnSpPr/>
            <p:nvPr/>
          </p:nvCxnSpPr>
          <p:spPr>
            <a:xfrm>
              <a:off x="8028384" y="1268760"/>
              <a:ext cx="28803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7" name="62 Grupo"/>
          <p:cNvGrpSpPr>
            <a:grpSpLocks/>
          </p:cNvGrpSpPr>
          <p:nvPr/>
        </p:nvGrpSpPr>
        <p:grpSpPr bwMode="auto">
          <a:xfrm flipV="1">
            <a:off x="4076700" y="4269921"/>
            <a:ext cx="287338" cy="396875"/>
            <a:chOff x="8028384" y="871859"/>
            <a:chExt cx="288032" cy="396901"/>
          </a:xfrm>
        </p:grpSpPr>
        <p:cxnSp>
          <p:nvCxnSpPr>
            <p:cNvPr id="65" name="64 Conector recto"/>
            <p:cNvCxnSpPr/>
            <p:nvPr/>
          </p:nvCxnSpPr>
          <p:spPr>
            <a:xfrm>
              <a:off x="8173196" y="871859"/>
              <a:ext cx="0" cy="396901"/>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a:off x="8028384" y="1268760"/>
              <a:ext cx="28803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75" name="74 Elipse"/>
          <p:cNvSpPr/>
          <p:nvPr/>
        </p:nvSpPr>
        <p:spPr>
          <a:xfrm>
            <a:off x="7065963" y="3158671"/>
            <a:ext cx="95250" cy="9525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nvGrpSpPr>
          <p:cNvPr id="8" name="53 Grupo"/>
          <p:cNvGrpSpPr>
            <a:grpSpLocks/>
          </p:cNvGrpSpPr>
          <p:nvPr/>
        </p:nvGrpSpPr>
        <p:grpSpPr bwMode="auto">
          <a:xfrm rot="8021621">
            <a:off x="7465219" y="822665"/>
            <a:ext cx="495300" cy="1008062"/>
            <a:chOff x="3737929" y="55503"/>
            <a:chExt cx="684212" cy="1397000"/>
          </a:xfrm>
        </p:grpSpPr>
        <p:sp>
          <p:nvSpPr>
            <p:cNvPr id="78" name="77 Forma libre"/>
            <p:cNvSpPr/>
            <p:nvPr/>
          </p:nvSpPr>
          <p:spPr>
            <a:xfrm>
              <a:off x="3861755" y="370200"/>
              <a:ext cx="410089" cy="908600"/>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nvGrpSpPr>
            <p:cNvPr id="9" name="Group 2"/>
            <p:cNvGrpSpPr>
              <a:grpSpLocks/>
            </p:cNvGrpSpPr>
            <p:nvPr/>
          </p:nvGrpSpPr>
          <p:grpSpPr bwMode="auto">
            <a:xfrm rot="713450">
              <a:off x="3737931" y="55503"/>
              <a:ext cx="684212" cy="1397000"/>
              <a:chOff x="1588" y="1253"/>
              <a:chExt cx="734" cy="1499"/>
            </a:xfrm>
          </p:grpSpPr>
          <p:sp>
            <p:nvSpPr>
              <p:cNvPr id="571434"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sp>
            <p:nvSpPr>
              <p:cNvPr id="571435"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endParaRPr>
              </a:p>
            </p:txBody>
          </p:sp>
          <p:sp>
            <p:nvSpPr>
              <p:cNvPr id="571436"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a:endParaRPr>
              </a:p>
            </p:txBody>
          </p:sp>
          <p:sp>
            <p:nvSpPr>
              <p:cNvPr id="571437"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a:endParaRPr>
              </a:p>
            </p:txBody>
          </p:sp>
          <p:sp>
            <p:nvSpPr>
              <p:cNvPr id="571438"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endParaRPr>
              </a:p>
            </p:txBody>
          </p:sp>
        </p:grpSp>
      </p:grpSp>
      <p:cxnSp>
        <p:nvCxnSpPr>
          <p:cNvPr id="90" name="89 Conector recto de flecha"/>
          <p:cNvCxnSpPr/>
          <p:nvPr/>
        </p:nvCxnSpPr>
        <p:spPr>
          <a:xfrm flipH="1">
            <a:off x="7196138" y="1544184"/>
            <a:ext cx="415925" cy="688975"/>
          </a:xfrm>
          <a:prstGeom prst="straightConnector1">
            <a:avLst/>
          </a:prstGeom>
          <a:ln w="12700">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cxnSp>
        <p:nvCxnSpPr>
          <p:cNvPr id="92" name="91 Conector recto de flecha"/>
          <p:cNvCxnSpPr/>
          <p:nvPr/>
        </p:nvCxnSpPr>
        <p:spPr>
          <a:xfrm flipH="1">
            <a:off x="4310063" y="1460046"/>
            <a:ext cx="3182937" cy="381000"/>
          </a:xfrm>
          <a:prstGeom prst="straightConnector1">
            <a:avLst/>
          </a:prstGeom>
          <a:ln w="12700">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grpSp>
        <p:nvGrpSpPr>
          <p:cNvPr id="10" name="67 Grupo"/>
          <p:cNvGrpSpPr>
            <a:grpSpLocks/>
          </p:cNvGrpSpPr>
          <p:nvPr/>
        </p:nvGrpSpPr>
        <p:grpSpPr bwMode="auto">
          <a:xfrm>
            <a:off x="4251325" y="1139371"/>
            <a:ext cx="1081088" cy="4008438"/>
            <a:chOff x="4251366" y="1270660"/>
            <a:chExt cx="1080655" cy="4008029"/>
          </a:xfrm>
        </p:grpSpPr>
        <p:sp>
          <p:nvSpPr>
            <p:cNvPr id="571428" name="48 CuadroTexto"/>
            <p:cNvSpPr txBox="1">
              <a:spLocks noChangeArrowheads="1"/>
            </p:cNvSpPr>
            <p:nvPr/>
          </p:nvSpPr>
          <p:spPr bwMode="auto">
            <a:xfrm>
              <a:off x="4251366" y="1270660"/>
              <a:ext cx="1080655" cy="338554"/>
            </a:xfrm>
            <a:prstGeom prst="rect">
              <a:avLst/>
            </a:prstGeom>
            <a:noFill/>
            <a:ln w="9525">
              <a:noFill/>
              <a:miter lim="800000"/>
              <a:headEnd/>
              <a:tailEnd/>
            </a:ln>
          </p:spPr>
          <p:txBody>
            <a:bodyPr>
              <a:spAutoFit/>
            </a:bodyPr>
            <a:lstStyle/>
            <a:p>
              <a:r>
                <a:rPr lang="es-ES_tradnl" sz="1600" dirty="0">
                  <a:solidFill>
                    <a:srgbClr val="000000"/>
                  </a:solidFill>
                  <a:latin typeface="Calibri" pitchFamily="34" charset="0"/>
                </a:rPr>
                <a:t>Diafragma</a:t>
              </a:r>
            </a:p>
          </p:txBody>
        </p:sp>
        <p:cxnSp>
          <p:nvCxnSpPr>
            <p:cNvPr id="52" name="51 Conector recto de flecha"/>
            <p:cNvCxnSpPr>
              <a:stCxn id="571428" idx="2"/>
            </p:cNvCxnSpPr>
            <p:nvPr/>
          </p:nvCxnSpPr>
          <p:spPr>
            <a:xfrm flipH="1">
              <a:off x="4298972" y="1608763"/>
              <a:ext cx="493515" cy="361913"/>
            </a:xfrm>
            <a:prstGeom prst="straightConnector1">
              <a:avLst/>
            </a:prstGeom>
            <a:ln>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sp>
          <p:nvSpPr>
            <p:cNvPr id="571430" name="55 CuadroTexto"/>
            <p:cNvSpPr txBox="1">
              <a:spLocks noChangeArrowheads="1"/>
            </p:cNvSpPr>
            <p:nvPr/>
          </p:nvSpPr>
          <p:spPr bwMode="auto">
            <a:xfrm>
              <a:off x="4251366" y="4940135"/>
              <a:ext cx="1080655" cy="338554"/>
            </a:xfrm>
            <a:prstGeom prst="rect">
              <a:avLst/>
            </a:prstGeom>
            <a:noFill/>
            <a:ln w="9525">
              <a:noFill/>
              <a:miter lim="800000"/>
              <a:headEnd/>
              <a:tailEnd/>
            </a:ln>
          </p:spPr>
          <p:txBody>
            <a:bodyPr>
              <a:spAutoFit/>
            </a:bodyPr>
            <a:lstStyle/>
            <a:p>
              <a:r>
                <a:rPr lang="es-ES_tradnl" sz="1600">
                  <a:solidFill>
                    <a:srgbClr val="000000"/>
                  </a:solidFill>
                  <a:latin typeface="Calibri" pitchFamily="34" charset="0"/>
                </a:rPr>
                <a:t>Diafragma</a:t>
              </a:r>
            </a:p>
          </p:txBody>
        </p:sp>
        <p:cxnSp>
          <p:nvCxnSpPr>
            <p:cNvPr id="60" name="59 Conector recto de flecha"/>
            <p:cNvCxnSpPr/>
            <p:nvPr/>
          </p:nvCxnSpPr>
          <p:spPr>
            <a:xfrm flipH="1" flipV="1">
              <a:off x="4322775" y="4607245"/>
              <a:ext cx="552229" cy="368262"/>
            </a:xfrm>
            <a:prstGeom prst="straightConnector1">
              <a:avLst/>
            </a:prstGeom>
            <a:ln>
              <a:solidFill>
                <a:schemeClr val="tx1"/>
              </a:solidFill>
              <a:prstDash val="sysDash"/>
              <a:tailEnd type="arrow"/>
            </a:ln>
          </p:spPr>
          <p:style>
            <a:lnRef idx="1">
              <a:schemeClr val="accent1"/>
            </a:lnRef>
            <a:fillRef idx="0">
              <a:schemeClr val="accent1"/>
            </a:fillRef>
            <a:effectRef idx="0">
              <a:schemeClr val="accent1"/>
            </a:effectRef>
            <a:fontRef idx="minor">
              <a:schemeClr val="tx1"/>
            </a:fontRef>
          </p:style>
        </p:cxnSp>
      </p:grpSp>
      <p:grpSp>
        <p:nvGrpSpPr>
          <p:cNvPr id="11" name="61 Grupo"/>
          <p:cNvGrpSpPr>
            <a:grpSpLocks/>
          </p:cNvGrpSpPr>
          <p:nvPr/>
        </p:nvGrpSpPr>
        <p:grpSpPr bwMode="auto">
          <a:xfrm>
            <a:off x="4087813" y="1698171"/>
            <a:ext cx="287337" cy="411163"/>
            <a:chOff x="8028384" y="857070"/>
            <a:chExt cx="288032" cy="411690"/>
          </a:xfrm>
        </p:grpSpPr>
        <p:cxnSp>
          <p:nvCxnSpPr>
            <p:cNvPr id="62" name="61 Conector recto"/>
            <p:cNvCxnSpPr/>
            <p:nvPr/>
          </p:nvCxnSpPr>
          <p:spPr>
            <a:xfrm>
              <a:off x="8173195" y="857070"/>
              <a:ext cx="0" cy="41169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3" name="62 Conector recto"/>
            <p:cNvCxnSpPr/>
            <p:nvPr/>
          </p:nvCxnSpPr>
          <p:spPr>
            <a:xfrm>
              <a:off x="8028384" y="1268760"/>
              <a:ext cx="28803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12" name="62 Grupo"/>
          <p:cNvGrpSpPr>
            <a:grpSpLocks/>
          </p:cNvGrpSpPr>
          <p:nvPr/>
        </p:nvGrpSpPr>
        <p:grpSpPr bwMode="auto">
          <a:xfrm flipV="1">
            <a:off x="4087813" y="4269921"/>
            <a:ext cx="287337" cy="396875"/>
            <a:chOff x="8028384" y="871859"/>
            <a:chExt cx="288032" cy="396901"/>
          </a:xfrm>
        </p:grpSpPr>
        <p:cxnSp>
          <p:nvCxnSpPr>
            <p:cNvPr id="69" name="68 Conector recto"/>
            <p:cNvCxnSpPr/>
            <p:nvPr/>
          </p:nvCxnSpPr>
          <p:spPr>
            <a:xfrm>
              <a:off x="8173195" y="871859"/>
              <a:ext cx="0" cy="396901"/>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3" name="72 Conector recto"/>
            <p:cNvCxnSpPr/>
            <p:nvPr/>
          </p:nvCxnSpPr>
          <p:spPr>
            <a:xfrm>
              <a:off x="8028384" y="1268760"/>
              <a:ext cx="288032" cy="0"/>
            </a:xfrm>
            <a:prstGeom prst="line">
              <a:avLst/>
            </a:prstGeom>
            <a:ln w="571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77" name="76 CuadroTexto"/>
          <p:cNvSpPr txBox="1"/>
          <p:nvPr/>
        </p:nvSpPr>
        <p:spPr>
          <a:xfrm>
            <a:off x="1199407" y="6008914"/>
            <a:ext cx="6875813" cy="646331"/>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800" b="1" dirty="0" smtClean="0">
                <a:solidFill>
                  <a:srgbClr val="000000"/>
                </a:solidFill>
                <a:latin typeface="Calibri" pitchFamily="34" charset="0"/>
                <a:cs typeface="Calibri" pitchFamily="34" charset="0"/>
              </a:rPr>
              <a:t>El diafragma limita la cantidad de luz que llega al plano imagen y, en consecuencia, regula la luminosidad de la imagen.</a:t>
            </a:r>
          </a:p>
        </p:txBody>
      </p:sp>
      <p:sp>
        <p:nvSpPr>
          <p:cNvPr id="79" name="78 CuadroTexto"/>
          <p:cNvSpPr txBox="1"/>
          <p:nvPr/>
        </p:nvSpPr>
        <p:spPr>
          <a:xfrm>
            <a:off x="166255" y="4358244"/>
            <a:ext cx="1911927" cy="369332"/>
          </a:xfrm>
          <a:prstGeom prst="rect">
            <a:avLst/>
          </a:prstGeom>
          <a:noFill/>
        </p:spPr>
        <p:txBody>
          <a:bodyPr wrap="square" rtlCol="0">
            <a:spAutoFit/>
          </a:bodyPr>
          <a:lstStyle/>
          <a:p>
            <a:pPr fontAlgn="auto">
              <a:spcBef>
                <a:spcPts val="0"/>
              </a:spcBef>
              <a:spcAft>
                <a:spcPts val="0"/>
              </a:spcAft>
            </a:pPr>
            <a:endParaRPr lang="es-ES_tradnl" sz="1800" dirty="0" smtClean="0">
              <a:solidFill>
                <a:srgbClr val="000000"/>
              </a:solidFill>
              <a:latin typeface="Arial"/>
            </a:endParaRPr>
          </a:p>
        </p:txBody>
      </p:sp>
      <p:sp>
        <p:nvSpPr>
          <p:cNvPr id="80" name="48 CuadroTexto"/>
          <p:cNvSpPr txBox="1">
            <a:spLocks noChangeArrowheads="1"/>
          </p:cNvSpPr>
          <p:nvPr/>
        </p:nvSpPr>
        <p:spPr bwMode="auto">
          <a:xfrm>
            <a:off x="6612535" y="5234378"/>
            <a:ext cx="1081088" cy="584775"/>
          </a:xfrm>
          <a:prstGeom prst="rect">
            <a:avLst/>
          </a:prstGeom>
          <a:noFill/>
          <a:ln w="9525">
            <a:noFill/>
            <a:miter lim="800000"/>
            <a:headEnd/>
            <a:tailEnd/>
          </a:ln>
        </p:spPr>
        <p:txBody>
          <a:bodyPr>
            <a:spAutoFit/>
          </a:bodyPr>
          <a:lstStyle/>
          <a:p>
            <a:pPr algn="ctr"/>
            <a:r>
              <a:rPr lang="es-ES_tradnl" sz="1600" dirty="0" smtClean="0">
                <a:solidFill>
                  <a:srgbClr val="000000"/>
                </a:solidFill>
                <a:latin typeface="Calibri" pitchFamily="34" charset="0"/>
              </a:rPr>
              <a:t>Plano imagen</a:t>
            </a:r>
            <a:endParaRPr lang="es-ES_tradnl" sz="1600" dirty="0">
              <a:solidFill>
                <a:srgbClr val="000000"/>
              </a:solidFill>
              <a:latin typeface="Calibri"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0" presetClass="path" presetSubtype="0" repeatCount="indefinite" autoRev="1" fill="hold" nodeType="clickEffect">
                                  <p:stCondLst>
                                    <p:cond delay="0"/>
                                  </p:stCondLst>
                                  <p:endCondLst>
                                    <p:cond evt="onNext" delay="0">
                                      <p:tgtEl>
                                        <p:sldTgt/>
                                      </p:tgtEl>
                                    </p:cond>
                                  </p:endCondLst>
                                  <p:childTnLst>
                                    <p:animMotion origin="layout" path="M 1.66667E-6 -3.46901E-6 L 1.66667E-6 0.08257 " pathEditMode="relative" rAng="0" ptsTypes="AA">
                                      <p:cBhvr>
                                        <p:cTn id="10" dur="2000" fill="hold"/>
                                        <p:tgtEl>
                                          <p:spTgt spid="11"/>
                                        </p:tgtEl>
                                        <p:attrNameLst>
                                          <p:attrName>ppt_x</p:attrName>
                                          <p:attrName>ppt_y</p:attrName>
                                        </p:attrNameLst>
                                      </p:cBhvr>
                                      <p:rCtr x="0" y="41"/>
                                    </p:animMotion>
                                  </p:childTnLst>
                                </p:cTn>
                              </p:par>
                              <p:par>
                                <p:cTn id="11" presetID="0" presetClass="path" presetSubtype="0" repeatCount="indefinite" autoRev="1" fill="hold" nodeType="withEffect">
                                  <p:stCondLst>
                                    <p:cond delay="0"/>
                                  </p:stCondLst>
                                  <p:endCondLst>
                                    <p:cond evt="onNext" delay="0">
                                      <p:tgtEl>
                                        <p:sldTgt/>
                                      </p:tgtEl>
                                    </p:cond>
                                  </p:endCondLst>
                                  <p:childTnLst>
                                    <p:animMotion origin="layout" path="M 1.66667E-6 0.00046 L 1.66667E-6 -0.07262 " pathEditMode="relative" rAng="0" ptsTypes="AA">
                                      <p:cBhvr>
                                        <p:cTn id="12" dur="2000" fill="hold"/>
                                        <p:tgtEl>
                                          <p:spTgt spid="12"/>
                                        </p:tgtEl>
                                        <p:attrNameLst>
                                          <p:attrName>ppt_x</p:attrName>
                                          <p:attrName>ppt_y</p:attrName>
                                        </p:attrNameLst>
                                      </p:cBhvr>
                                      <p:rCtr x="0" y="-37"/>
                                    </p:animMotion>
                                  </p:childTnLst>
                                </p:cTn>
                              </p:par>
                              <p:par>
                                <p:cTn id="13" presetID="1" presetClass="exit" presetSubtype="0" fill="hold" nodeType="withEffect">
                                  <p:stCondLst>
                                    <p:cond delay="0"/>
                                  </p:stCondLst>
                                  <p:childTnLst>
                                    <p:set>
                                      <p:cBhvr>
                                        <p:cTn id="14" dur="1" fill="hold">
                                          <p:stCondLst>
                                            <p:cond delay="0"/>
                                          </p:stCondLst>
                                        </p:cTn>
                                        <p:tgtEl>
                                          <p:spTgt spid="10"/>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11"/>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2"/>
                                        </p:tgtEl>
                                        <p:attrNameLst>
                                          <p:attrName>style.visibility</p:attrName>
                                        </p:attrNameLst>
                                      </p:cBhvr>
                                      <p:to>
                                        <p:strVal val="hidden"/>
                                      </p:to>
                                    </p:set>
                                  </p:childTnLst>
                                </p:cTn>
                              </p:par>
                            </p:childTnLst>
                          </p:cTn>
                        </p:par>
                        <p:par>
                          <p:cTn id="21" fill="hold">
                            <p:stCondLst>
                              <p:cond delay="0"/>
                            </p:stCondLst>
                            <p:childTnLst>
                              <p:par>
                                <p:cTn id="22" presetID="1" presetClass="entr" presetSubtype="0" fill="hold" nodeType="afterEffect">
                                  <p:stCondLst>
                                    <p:cond delay="0"/>
                                  </p:stCondLst>
                                  <p:childTnLst>
                                    <p:set>
                                      <p:cBhvr>
                                        <p:cTn id="23" dur="1" fill="hold">
                                          <p:stCondLst>
                                            <p:cond delay="0"/>
                                          </p:stCondLst>
                                        </p:cTn>
                                        <p:tgtEl>
                                          <p:spTgt spid="6"/>
                                        </p:tgtEl>
                                        <p:attrNameLst>
                                          <p:attrName>style.visibility</p:attrName>
                                        </p:attrNameLst>
                                      </p:cBhvr>
                                      <p:to>
                                        <p:strVal val="visible"/>
                                      </p:to>
                                    </p:set>
                                  </p:childTnLst>
                                </p:cTn>
                              </p:par>
                            </p:childTnLst>
                          </p:cTn>
                        </p:par>
                        <p:par>
                          <p:cTn id="24" fill="hold">
                            <p:stCondLst>
                              <p:cond delay="0"/>
                            </p:stCondLst>
                            <p:childTnLst>
                              <p:par>
                                <p:cTn id="25" presetID="1" presetClass="entr" presetSubtype="0" fill="hold" nodeType="after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wipe(left)">
                                      <p:cBhvr>
                                        <p:cTn id="31" dur="2000"/>
                                        <p:tgtEl>
                                          <p:spTgt spid="2"/>
                                        </p:tgtEl>
                                      </p:cBhvr>
                                    </p:animEffect>
                                  </p:childTnLst>
                                </p:cTn>
                              </p:par>
                              <p:par>
                                <p:cTn id="32" presetID="22" presetClass="entr" presetSubtype="8" fill="hold" nodeType="withEffect">
                                  <p:stCondLst>
                                    <p:cond delay="0"/>
                                  </p:stCondLst>
                                  <p:childTnLst>
                                    <p:set>
                                      <p:cBhvr>
                                        <p:cTn id="33" dur="1" fill="hold">
                                          <p:stCondLst>
                                            <p:cond delay="0"/>
                                          </p:stCondLst>
                                        </p:cTn>
                                        <p:tgtEl>
                                          <p:spTgt spid="5"/>
                                        </p:tgtEl>
                                        <p:attrNameLst>
                                          <p:attrName>style.visibility</p:attrName>
                                        </p:attrNameLst>
                                      </p:cBhvr>
                                      <p:to>
                                        <p:strVal val="visible"/>
                                      </p:to>
                                    </p:set>
                                    <p:animEffect transition="in" filter="wipe(left)">
                                      <p:cBhvr>
                                        <p:cTn id="34" dur="2000"/>
                                        <p:tgtEl>
                                          <p:spTgt spid="5"/>
                                        </p:tgtEl>
                                      </p:cBhvr>
                                    </p:animEffect>
                                  </p:childTnLst>
                                </p:cTn>
                              </p:par>
                              <p:par>
                                <p:cTn id="35" presetID="22" presetClass="entr" presetSubtype="8" fill="hold" nodeType="withEffect">
                                  <p:stCondLst>
                                    <p:cond delay="0"/>
                                  </p:stCondLst>
                                  <p:childTnLst>
                                    <p:set>
                                      <p:cBhvr>
                                        <p:cTn id="36" dur="1" fill="hold">
                                          <p:stCondLst>
                                            <p:cond delay="0"/>
                                          </p:stCondLst>
                                        </p:cTn>
                                        <p:tgtEl>
                                          <p:spTgt spid="57"/>
                                        </p:tgtEl>
                                        <p:attrNameLst>
                                          <p:attrName>style.visibility</p:attrName>
                                        </p:attrNameLst>
                                      </p:cBhvr>
                                      <p:to>
                                        <p:strVal val="visible"/>
                                      </p:to>
                                    </p:set>
                                    <p:animEffect transition="in" filter="wipe(left)">
                                      <p:cBhvr>
                                        <p:cTn id="37" dur="2000"/>
                                        <p:tgtEl>
                                          <p:spTgt spid="57"/>
                                        </p:tgtEl>
                                      </p:cBhvr>
                                    </p:animEffect>
                                  </p:childTnLst>
                                </p:cTn>
                              </p:par>
                              <p:par>
                                <p:cTn id="38" presetID="22" presetClass="entr" presetSubtype="8" fill="hold" nodeType="withEffect">
                                  <p:stCondLst>
                                    <p:cond delay="0"/>
                                  </p:stCondLst>
                                  <p:childTnLst>
                                    <p:set>
                                      <p:cBhvr>
                                        <p:cTn id="39" dur="1" fill="hold">
                                          <p:stCondLst>
                                            <p:cond delay="0"/>
                                          </p:stCondLst>
                                        </p:cTn>
                                        <p:tgtEl>
                                          <p:spTgt spid="70"/>
                                        </p:tgtEl>
                                        <p:attrNameLst>
                                          <p:attrName>style.visibility</p:attrName>
                                        </p:attrNameLst>
                                      </p:cBhvr>
                                      <p:to>
                                        <p:strVal val="visible"/>
                                      </p:to>
                                    </p:set>
                                    <p:animEffect transition="in" filter="wipe(left)">
                                      <p:cBhvr>
                                        <p:cTn id="40" dur="2000"/>
                                        <p:tgtEl>
                                          <p:spTgt spid="70"/>
                                        </p:tgtEl>
                                      </p:cBhvr>
                                    </p:animEffect>
                                  </p:childTnLst>
                                </p:cTn>
                              </p:par>
                              <p:par>
                                <p:cTn id="41" presetID="22" presetClass="entr" presetSubtype="8" fill="hold" nodeType="withEffect">
                                  <p:stCondLst>
                                    <p:cond delay="0"/>
                                  </p:stCondLst>
                                  <p:childTnLst>
                                    <p:set>
                                      <p:cBhvr>
                                        <p:cTn id="42" dur="1" fill="hold">
                                          <p:stCondLst>
                                            <p:cond delay="0"/>
                                          </p:stCondLst>
                                        </p:cTn>
                                        <p:tgtEl>
                                          <p:spTgt spid="3"/>
                                        </p:tgtEl>
                                        <p:attrNameLst>
                                          <p:attrName>style.visibility</p:attrName>
                                        </p:attrNameLst>
                                      </p:cBhvr>
                                      <p:to>
                                        <p:strVal val="visible"/>
                                      </p:to>
                                    </p:set>
                                    <p:animEffect transition="in" filter="wipe(left)">
                                      <p:cBhvr>
                                        <p:cTn id="43" dur="2000"/>
                                        <p:tgtEl>
                                          <p:spTgt spid="3"/>
                                        </p:tgtEl>
                                      </p:cBhvr>
                                    </p:animEffect>
                                  </p:childTnLst>
                                </p:cTn>
                              </p:par>
                              <p:par>
                                <p:cTn id="44" presetID="22" presetClass="entr" presetSubtype="8" fill="hold" nodeType="withEffect">
                                  <p:stCondLst>
                                    <p:cond delay="0"/>
                                  </p:stCondLst>
                                  <p:childTnLst>
                                    <p:set>
                                      <p:cBhvr>
                                        <p:cTn id="45" dur="1" fill="hold">
                                          <p:stCondLst>
                                            <p:cond delay="0"/>
                                          </p:stCondLst>
                                        </p:cTn>
                                        <p:tgtEl>
                                          <p:spTgt spid="4"/>
                                        </p:tgtEl>
                                        <p:attrNameLst>
                                          <p:attrName>style.visibility</p:attrName>
                                        </p:attrNameLst>
                                      </p:cBhvr>
                                      <p:to>
                                        <p:strVal val="visible"/>
                                      </p:to>
                                    </p:set>
                                    <p:animEffect transition="in" filter="wipe(left)">
                                      <p:cBhvr>
                                        <p:cTn id="46" dur="2000"/>
                                        <p:tgtEl>
                                          <p:spTgt spid="4"/>
                                        </p:tgtEl>
                                      </p:cBhvr>
                                    </p:animEffect>
                                  </p:childTnLst>
                                </p:cTn>
                              </p:par>
                            </p:childTnLst>
                          </p:cTn>
                        </p:par>
                        <p:par>
                          <p:cTn id="47" fill="hold">
                            <p:stCondLst>
                              <p:cond delay="2000"/>
                            </p:stCondLst>
                            <p:childTnLst>
                              <p:par>
                                <p:cTn id="48" presetID="1" presetClass="entr" presetSubtype="0" fill="hold" grpId="0" nodeType="afterEffect">
                                  <p:stCondLst>
                                    <p:cond delay="0"/>
                                  </p:stCondLst>
                                  <p:childTnLst>
                                    <p:set>
                                      <p:cBhvr>
                                        <p:cTn id="49" dur="1" fill="hold">
                                          <p:stCondLst>
                                            <p:cond delay="0"/>
                                          </p:stCondLst>
                                        </p:cTn>
                                        <p:tgtEl>
                                          <p:spTgt spid="42"/>
                                        </p:tgtEl>
                                        <p:attrNameLst>
                                          <p:attrName>style.visibility</p:attrName>
                                        </p:attrNameLst>
                                      </p:cBhvr>
                                      <p:to>
                                        <p:strVal val="visible"/>
                                      </p:to>
                                    </p:set>
                                  </p:childTnLst>
                                </p:cTn>
                              </p:par>
                            </p:childTnLst>
                          </p:cTn>
                        </p:par>
                        <p:par>
                          <p:cTn id="50" fill="hold">
                            <p:stCondLst>
                              <p:cond delay="2000"/>
                            </p:stCondLst>
                            <p:childTnLst>
                              <p:par>
                                <p:cTn id="51" presetID="1" presetClass="entr" presetSubtype="0" fill="hold" grpId="0" nodeType="afterEffect">
                                  <p:stCondLst>
                                    <p:cond delay="0"/>
                                  </p:stCondLst>
                                  <p:childTnLst>
                                    <p:set>
                                      <p:cBhvr>
                                        <p:cTn id="52" dur="1" fill="hold">
                                          <p:stCondLst>
                                            <p:cond delay="0"/>
                                          </p:stCondLst>
                                        </p:cTn>
                                        <p:tgtEl>
                                          <p:spTgt spid="80"/>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37"/>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8"/>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8"/>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92"/>
                                        </p:tgtEl>
                                        <p:attrNameLst>
                                          <p:attrName>style.visibility</p:attrName>
                                        </p:attrNameLst>
                                      </p:cBhvr>
                                      <p:to>
                                        <p:strVal val="visible"/>
                                      </p:to>
                                    </p:set>
                                  </p:childTnLst>
                                </p:cTn>
                              </p:par>
                              <p:par>
                                <p:cTn id="67" presetID="35" presetClass="emph" presetSubtype="0" repeatCount="indefinite" fill="hold" nodeType="withEffect">
                                  <p:stCondLst>
                                    <p:cond delay="0"/>
                                  </p:stCondLst>
                                  <p:childTnLst>
                                    <p:anim calcmode="discrete" valueType="str">
                                      <p:cBhvr>
                                        <p:cTn id="68" dur="500" fill="hold"/>
                                        <p:tgtEl>
                                          <p:spTgt spid="92"/>
                                        </p:tgtEl>
                                        <p:attrNameLst>
                                          <p:attrName>style.visibility</p:attrName>
                                        </p:attrNameLst>
                                      </p:cBhvr>
                                      <p:tavLst>
                                        <p:tav tm="0">
                                          <p:val>
                                            <p:strVal val="hidden"/>
                                          </p:val>
                                        </p:tav>
                                        <p:tav tm="50000">
                                          <p:val>
                                            <p:strVal val="visible"/>
                                          </p:val>
                                        </p:tav>
                                      </p:tavLst>
                                    </p:anim>
                                  </p:childTnLst>
                                </p:cTn>
                              </p:par>
                            </p:childTnLst>
                          </p:cTn>
                        </p:par>
                      </p:childTnLst>
                    </p:cTn>
                  </p:par>
                  <p:par>
                    <p:cTn id="69" fill="hold">
                      <p:stCondLst>
                        <p:cond delay="indefinite"/>
                      </p:stCondLst>
                      <p:childTnLst>
                        <p:par>
                          <p:cTn id="70" fill="hold">
                            <p:stCondLst>
                              <p:cond delay="0"/>
                            </p:stCondLst>
                            <p:childTnLst>
                              <p:par>
                                <p:cTn id="71" presetID="0" presetClass="path" presetSubtype="0" accel="50000" decel="50000" fill="hold" nodeType="clickEffect">
                                  <p:stCondLst>
                                    <p:cond delay="0"/>
                                  </p:stCondLst>
                                  <p:childTnLst>
                                    <p:animMotion origin="layout" path="M 1.66667E-6 -3.46901E-6 L 1.66667E-6 0.08257 " pathEditMode="relative" rAng="0" ptsTypes="AA">
                                      <p:cBhvr>
                                        <p:cTn id="72" dur="2000" fill="hold"/>
                                        <p:tgtEl>
                                          <p:spTgt spid="6"/>
                                        </p:tgtEl>
                                        <p:attrNameLst>
                                          <p:attrName>ppt_x</p:attrName>
                                          <p:attrName>ppt_y</p:attrName>
                                        </p:attrNameLst>
                                      </p:cBhvr>
                                      <p:rCtr x="0" y="41"/>
                                    </p:animMotion>
                                  </p:childTnLst>
                                </p:cTn>
                              </p:par>
                              <p:par>
                                <p:cTn id="73" presetID="0" presetClass="path" presetSubtype="0" accel="50000" decel="50000" fill="hold" nodeType="withEffect">
                                  <p:stCondLst>
                                    <p:cond delay="0"/>
                                  </p:stCondLst>
                                  <p:childTnLst>
                                    <p:animMotion origin="layout" path="M 1.66667E-6 0.00046 L 1.66667E-6 -0.07262 " pathEditMode="relative" rAng="0" ptsTypes="AA">
                                      <p:cBhvr>
                                        <p:cTn id="74" dur="2000" fill="hold"/>
                                        <p:tgtEl>
                                          <p:spTgt spid="7"/>
                                        </p:tgtEl>
                                        <p:attrNameLst>
                                          <p:attrName>ppt_x</p:attrName>
                                          <p:attrName>ppt_y</p:attrName>
                                        </p:attrNameLst>
                                      </p:cBhvr>
                                      <p:rCtr x="0" y="-37"/>
                                    </p:animMotion>
                                  </p:childTnLst>
                                </p:cTn>
                              </p:par>
                              <p:par>
                                <p:cTn id="75" presetID="1" presetClass="exit" presetSubtype="0" fill="hold" nodeType="withEffect">
                                  <p:stCondLst>
                                    <p:cond delay="0"/>
                                  </p:stCondLst>
                                  <p:childTnLst>
                                    <p:set>
                                      <p:cBhvr>
                                        <p:cTn id="76" dur="1" fill="hold">
                                          <p:stCondLst>
                                            <p:cond delay="0"/>
                                          </p:stCondLst>
                                        </p:cTn>
                                        <p:tgtEl>
                                          <p:spTgt spid="92"/>
                                        </p:tgtEl>
                                        <p:attrNameLst>
                                          <p:attrName>style.visibility</p:attrName>
                                        </p:attrNameLst>
                                      </p:cBhvr>
                                      <p:to>
                                        <p:strVal val="hidden"/>
                                      </p:to>
                                    </p:set>
                                  </p:childTnLst>
                                </p:cTn>
                              </p:par>
                              <p:par>
                                <p:cTn id="77" presetID="10" presetClass="exit" presetSubtype="0" fill="hold" grpId="1" nodeType="withEffect">
                                  <p:stCondLst>
                                    <p:cond delay="0"/>
                                  </p:stCondLst>
                                  <p:childTnLst>
                                    <p:animEffect transition="out" filter="fade">
                                      <p:cBhvr>
                                        <p:cTn id="78" dur="2000"/>
                                        <p:tgtEl>
                                          <p:spTgt spid="37"/>
                                        </p:tgtEl>
                                      </p:cBhvr>
                                    </p:animEffect>
                                    <p:set>
                                      <p:cBhvr>
                                        <p:cTn id="79" dur="1" fill="hold">
                                          <p:stCondLst>
                                            <p:cond delay="1999"/>
                                          </p:stCondLst>
                                        </p:cTn>
                                        <p:tgtEl>
                                          <p:spTgt spid="37"/>
                                        </p:tgtEl>
                                        <p:attrNameLst>
                                          <p:attrName>style.visibility</p:attrName>
                                        </p:attrNameLst>
                                      </p:cBhvr>
                                      <p:to>
                                        <p:strVal val="hidden"/>
                                      </p:to>
                                    </p:set>
                                  </p:childTnLst>
                                </p:cTn>
                              </p:par>
                              <p:par>
                                <p:cTn id="80" presetID="10" presetClass="exit" presetSubtype="0" fill="hold" grpId="1" nodeType="withEffect">
                                  <p:stCondLst>
                                    <p:cond delay="0"/>
                                  </p:stCondLst>
                                  <p:childTnLst>
                                    <p:animEffect transition="out" filter="fade">
                                      <p:cBhvr>
                                        <p:cTn id="81" dur="2000"/>
                                        <p:tgtEl>
                                          <p:spTgt spid="38"/>
                                        </p:tgtEl>
                                      </p:cBhvr>
                                    </p:animEffect>
                                    <p:set>
                                      <p:cBhvr>
                                        <p:cTn id="82" dur="1" fill="hold">
                                          <p:stCondLst>
                                            <p:cond delay="1999"/>
                                          </p:stCondLst>
                                        </p:cTn>
                                        <p:tgtEl>
                                          <p:spTgt spid="38"/>
                                        </p:tgtEl>
                                        <p:attrNameLst>
                                          <p:attrName>style.visibility</p:attrName>
                                        </p:attrNameLst>
                                      </p:cBhvr>
                                      <p:to>
                                        <p:strVal val="hidden"/>
                                      </p:to>
                                    </p:set>
                                  </p:childTnLst>
                                </p:cTn>
                              </p:par>
                              <p:par>
                                <p:cTn id="83" presetID="10" presetClass="exit" presetSubtype="0" fill="hold" nodeType="withEffect">
                                  <p:stCondLst>
                                    <p:cond delay="0"/>
                                  </p:stCondLst>
                                  <p:childTnLst>
                                    <p:animEffect transition="out" filter="fade">
                                      <p:cBhvr>
                                        <p:cTn id="84" dur="2000"/>
                                        <p:tgtEl>
                                          <p:spTgt spid="2"/>
                                        </p:tgtEl>
                                      </p:cBhvr>
                                    </p:animEffect>
                                    <p:set>
                                      <p:cBhvr>
                                        <p:cTn id="85" dur="1" fill="hold">
                                          <p:stCondLst>
                                            <p:cond delay="1999"/>
                                          </p:stCondLst>
                                        </p:cTn>
                                        <p:tgtEl>
                                          <p:spTgt spid="2"/>
                                        </p:tgtEl>
                                        <p:attrNameLst>
                                          <p:attrName>style.visibility</p:attrName>
                                        </p:attrNameLst>
                                      </p:cBhvr>
                                      <p:to>
                                        <p:strVal val="hidden"/>
                                      </p:to>
                                    </p:set>
                                  </p:childTnLst>
                                </p:cTn>
                              </p:par>
                              <p:par>
                                <p:cTn id="86" presetID="10" presetClass="exit" presetSubtype="0" fill="hold" nodeType="withEffect">
                                  <p:stCondLst>
                                    <p:cond delay="0"/>
                                  </p:stCondLst>
                                  <p:childTnLst>
                                    <p:animEffect transition="out" filter="fade">
                                      <p:cBhvr>
                                        <p:cTn id="87" dur="2000"/>
                                        <p:tgtEl>
                                          <p:spTgt spid="4"/>
                                        </p:tgtEl>
                                      </p:cBhvr>
                                    </p:animEffect>
                                    <p:set>
                                      <p:cBhvr>
                                        <p:cTn id="88" dur="1" fill="hold">
                                          <p:stCondLst>
                                            <p:cond delay="1999"/>
                                          </p:stCondLst>
                                        </p:cTn>
                                        <p:tgtEl>
                                          <p:spTgt spid="4"/>
                                        </p:tgtEl>
                                        <p:attrNameLst>
                                          <p:attrName>style.visibility</p:attrName>
                                        </p:attrNameLst>
                                      </p:cBhvr>
                                      <p:to>
                                        <p:strVal val="hidden"/>
                                      </p:to>
                                    </p:set>
                                  </p:childTnLst>
                                </p:cTn>
                              </p:par>
                              <p:par>
                                <p:cTn id="89" presetID="10" presetClass="entr" presetSubtype="0" fill="hold" grpId="0" nodeType="withEffect">
                                  <p:stCondLst>
                                    <p:cond delay="0"/>
                                  </p:stCondLst>
                                  <p:childTnLst>
                                    <p:set>
                                      <p:cBhvr>
                                        <p:cTn id="90" dur="1" fill="hold">
                                          <p:stCondLst>
                                            <p:cond delay="0"/>
                                          </p:stCondLst>
                                        </p:cTn>
                                        <p:tgtEl>
                                          <p:spTgt spid="50"/>
                                        </p:tgtEl>
                                        <p:attrNameLst>
                                          <p:attrName>style.visibility</p:attrName>
                                        </p:attrNameLst>
                                      </p:cBhvr>
                                      <p:to>
                                        <p:strVal val="visible"/>
                                      </p:to>
                                    </p:set>
                                    <p:animEffect transition="in" filter="fade">
                                      <p:cBhvr>
                                        <p:cTn id="91" dur="1000"/>
                                        <p:tgtEl>
                                          <p:spTgt spid="50"/>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48"/>
                                        </p:tgtEl>
                                        <p:attrNameLst>
                                          <p:attrName>style.visibility</p:attrName>
                                        </p:attrNameLst>
                                      </p:cBhvr>
                                      <p:to>
                                        <p:strVal val="visible"/>
                                      </p:to>
                                    </p:set>
                                    <p:animEffect transition="in" filter="fade">
                                      <p:cBhvr>
                                        <p:cTn id="94" dur="1000"/>
                                        <p:tgtEl>
                                          <p:spTgt spid="48"/>
                                        </p:tgtEl>
                                      </p:cBhvr>
                                    </p:animEffect>
                                  </p:childTnLst>
                                </p:cTn>
                              </p:par>
                              <p:par>
                                <p:cTn id="95" presetID="1" presetClass="entr" presetSubtype="0" fill="hold" nodeType="withEffect">
                                  <p:stCondLst>
                                    <p:cond delay="0"/>
                                  </p:stCondLst>
                                  <p:childTnLst>
                                    <p:set>
                                      <p:cBhvr>
                                        <p:cTn id="96" dur="1" fill="hold">
                                          <p:stCondLst>
                                            <p:cond delay="0"/>
                                          </p:stCondLst>
                                        </p:cTn>
                                        <p:tgtEl>
                                          <p:spTgt spid="90"/>
                                        </p:tgtEl>
                                        <p:attrNameLst>
                                          <p:attrName>style.visibility</p:attrName>
                                        </p:attrNameLst>
                                      </p:cBhvr>
                                      <p:to>
                                        <p:strVal val="visible"/>
                                      </p:to>
                                    </p:set>
                                  </p:childTnLst>
                                </p:cTn>
                              </p:par>
                              <p:par>
                                <p:cTn id="97" presetID="35" presetClass="emph" presetSubtype="0" repeatCount="indefinite" fill="hold" nodeType="withEffect">
                                  <p:stCondLst>
                                    <p:cond delay="0"/>
                                  </p:stCondLst>
                                  <p:childTnLst>
                                    <p:anim calcmode="discrete" valueType="str">
                                      <p:cBhvr>
                                        <p:cTn id="98" dur="500" fill="hold"/>
                                        <p:tgtEl>
                                          <p:spTgt spid="90"/>
                                        </p:tgtEl>
                                        <p:attrNameLst>
                                          <p:attrName>style.visibility</p:attrName>
                                        </p:attrNameLst>
                                      </p:cBhvr>
                                      <p:tavLst>
                                        <p:tav tm="0">
                                          <p:val>
                                            <p:strVal val="hidden"/>
                                          </p:val>
                                        </p:tav>
                                        <p:tav tm="50000">
                                          <p:val>
                                            <p:strVal val="visible"/>
                                          </p:val>
                                        </p:tav>
                                      </p:tavLst>
                                    </p:anim>
                                  </p:childTnLst>
                                </p:cTn>
                              </p:par>
                            </p:childTnLst>
                          </p:cTn>
                        </p:par>
                        <p:par>
                          <p:cTn id="99" fill="hold">
                            <p:stCondLst>
                              <p:cond delay="2000"/>
                            </p:stCondLst>
                            <p:childTnLst>
                              <p:par>
                                <p:cTn id="100" presetID="7" presetClass="emph" presetSubtype="2" fill="hold" nodeType="afterEffect">
                                  <p:stCondLst>
                                    <p:cond delay="0"/>
                                  </p:stCondLst>
                                  <p:childTnLst>
                                    <p:animClr clrSpc="rgb">
                                      <p:cBhvr>
                                        <p:cTn id="101" dur="500" fill="hold"/>
                                        <p:tgtEl>
                                          <p:spTgt spid="42"/>
                                        </p:tgtEl>
                                        <p:attrNameLst>
                                          <p:attrName>stroke.color</p:attrName>
                                        </p:attrNameLst>
                                      </p:cBhvr>
                                      <p:to>
                                        <a:srgbClr val="FEB6B0"/>
                                      </p:to>
                                    </p:animClr>
                                    <p:set>
                                      <p:cBhvr>
                                        <p:cTn id="102" dur="500" fill="hold"/>
                                        <p:tgtEl>
                                          <p:spTgt spid="42"/>
                                        </p:tgtEl>
                                        <p:attrNameLst>
                                          <p:attrName>stroke.on</p:attrName>
                                        </p:attrNameLst>
                                      </p:cBhvr>
                                      <p:to>
                                        <p:strVal val="true"/>
                                      </p:to>
                                    </p:set>
                                  </p:childTnLst>
                                </p:cTn>
                              </p:par>
                            </p:childTnLst>
                          </p:cTn>
                        </p:par>
                        <p:par>
                          <p:cTn id="103" fill="hold">
                            <p:stCondLst>
                              <p:cond delay="2500"/>
                            </p:stCondLst>
                            <p:childTnLst>
                              <p:par>
                                <p:cTn id="104" presetID="1" presetClass="exit" presetSubtype="0" fill="hold" nodeType="afterEffect">
                                  <p:stCondLst>
                                    <p:cond delay="0"/>
                                  </p:stCondLst>
                                  <p:childTnLst>
                                    <p:set>
                                      <p:cBhvr>
                                        <p:cTn id="105" dur="1" fill="hold">
                                          <p:stCondLst>
                                            <p:cond delay="0"/>
                                          </p:stCondLst>
                                        </p:cTn>
                                        <p:tgtEl>
                                          <p:spTgt spid="90"/>
                                        </p:tgtEl>
                                        <p:attrNameLst>
                                          <p:attrName>style.visibility</p:attrName>
                                        </p:attrNameLst>
                                      </p:cBhvr>
                                      <p:to>
                                        <p:strVal val="hidden"/>
                                      </p:to>
                                    </p:set>
                                  </p:childTnLst>
                                </p:cTn>
                              </p:par>
                              <p:par>
                                <p:cTn id="106" presetID="1" presetClass="exit" presetSubtype="0" fill="hold" nodeType="withEffect">
                                  <p:stCondLst>
                                    <p:cond delay="0"/>
                                  </p:stCondLst>
                                  <p:childTnLst>
                                    <p:set>
                                      <p:cBhvr>
                                        <p:cTn id="107" dur="1" fill="hold">
                                          <p:stCondLst>
                                            <p:cond delay="0"/>
                                          </p:stCondLst>
                                        </p:cTn>
                                        <p:tgtEl>
                                          <p:spTgt spid="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38" grpId="0" animBg="1"/>
      <p:bldP spid="38" grpId="1" animBg="1"/>
      <p:bldP spid="37" grpId="0" animBg="1"/>
      <p:bldP spid="37" grpId="1" animBg="1"/>
      <p:bldP spid="50" grpId="0" animBg="1"/>
      <p:bldP spid="42" grpId="0" animBg="1"/>
      <p:bldP spid="80"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10 Rectángulo"/>
          <p:cNvSpPr/>
          <p:nvPr/>
        </p:nvSpPr>
        <p:spPr>
          <a:xfrm>
            <a:off x="307024" y="2691558"/>
            <a:ext cx="8372104" cy="1077218"/>
          </a:xfrm>
          <a:prstGeom prst="rect">
            <a:avLst/>
          </a:prstGeom>
        </p:spPr>
        <p:txBody>
          <a:bodyPr wrap="square">
            <a:spAutoFit/>
          </a:bodyPr>
          <a:lstStyle/>
          <a:p>
            <a:pPr algn="just" fontAlgn="auto">
              <a:spcBef>
                <a:spcPts val="0"/>
              </a:spcBef>
              <a:spcAft>
                <a:spcPts val="0"/>
              </a:spcAft>
            </a:pPr>
            <a:r>
              <a:rPr lang="es-ES_tradnl" sz="1600" dirty="0" smtClean="0">
                <a:solidFill>
                  <a:srgbClr val="000000"/>
                </a:solidFill>
                <a:latin typeface="Calibri" pitchFamily="34" charset="0"/>
                <a:cs typeface="Calibri" pitchFamily="34" charset="0"/>
              </a:rPr>
              <a:t>Un objetivo es tanto más luminoso cuanto menor es su número </a:t>
            </a:r>
            <a:r>
              <a:rPr lang="es-ES_tradnl" sz="1600" b="1" dirty="0" smtClean="0">
                <a:solidFill>
                  <a:srgbClr val="000000"/>
                </a:solidFill>
                <a:latin typeface="Calibri" pitchFamily="34" charset="0"/>
                <a:cs typeface="Calibri" pitchFamily="34" charset="0"/>
              </a:rPr>
              <a:t>f </a:t>
            </a:r>
            <a:r>
              <a:rPr lang="es-ES_tradnl" sz="1600" dirty="0" smtClean="0">
                <a:solidFill>
                  <a:srgbClr val="000000"/>
                </a:solidFill>
                <a:latin typeface="Calibri" pitchFamily="34" charset="0"/>
                <a:cs typeface="Calibri" pitchFamily="34" charset="0"/>
              </a:rPr>
              <a:t>y, por lo tanto, cuanto mayor es su apertura</a:t>
            </a:r>
            <a:r>
              <a:rPr lang="es-ES_tradnl" sz="1600" b="1" dirty="0" smtClean="0">
                <a:solidFill>
                  <a:srgbClr val="000000"/>
                </a:solidFill>
                <a:latin typeface="Calibri" pitchFamily="34" charset="0"/>
                <a:cs typeface="Calibri" pitchFamily="34" charset="0"/>
              </a:rPr>
              <a:t>. </a:t>
            </a:r>
          </a:p>
          <a:p>
            <a:pPr algn="just" fontAlgn="auto">
              <a:spcBef>
                <a:spcPts val="0"/>
              </a:spcBef>
              <a:spcAft>
                <a:spcPts val="0"/>
              </a:spcAft>
            </a:pPr>
            <a:r>
              <a:rPr lang="es-ES_tradnl" sz="1600" dirty="0" smtClean="0">
                <a:solidFill>
                  <a:srgbClr val="000000"/>
                </a:solidFill>
                <a:latin typeface="Calibri" pitchFamily="34" charset="0"/>
                <a:cs typeface="Calibri" pitchFamily="34" charset="0"/>
              </a:rPr>
              <a:t>El número </a:t>
            </a:r>
            <a:r>
              <a:rPr lang="es-ES_tradnl" sz="1600" b="1" dirty="0" smtClean="0">
                <a:solidFill>
                  <a:srgbClr val="000000"/>
                </a:solidFill>
                <a:latin typeface="Calibri" pitchFamily="34" charset="0"/>
                <a:cs typeface="Calibri" pitchFamily="34" charset="0"/>
              </a:rPr>
              <a:t>f </a:t>
            </a:r>
            <a:r>
              <a:rPr lang="es-ES_tradnl" sz="1600" dirty="0" smtClean="0">
                <a:solidFill>
                  <a:srgbClr val="000000"/>
                </a:solidFill>
                <a:latin typeface="Calibri" pitchFamily="34" charset="0"/>
                <a:cs typeface="Calibri" pitchFamily="34" charset="0"/>
              </a:rPr>
              <a:t>se expresa en forma de fracciones de </a:t>
            </a:r>
            <a:r>
              <a:rPr lang="es-ES_tradnl" sz="1600" b="1" i="1" dirty="0" smtClean="0">
                <a:solidFill>
                  <a:srgbClr val="000000"/>
                </a:solidFill>
                <a:latin typeface="Calibri" pitchFamily="34" charset="0"/>
                <a:cs typeface="Calibri" pitchFamily="34" charset="0"/>
              </a:rPr>
              <a:t>f</a:t>
            </a:r>
            <a:r>
              <a:rPr lang="es-ES_tradnl" sz="1600" dirty="0" smtClean="0">
                <a:solidFill>
                  <a:srgbClr val="000000"/>
                </a:solidFill>
                <a:latin typeface="Calibri" pitchFamily="34" charset="0"/>
                <a:cs typeface="Calibri" pitchFamily="34" charset="0"/>
              </a:rPr>
              <a:t> en las que el denominador es el número de veces que el diámetro (o abertura eficaz) es menor que la focal </a:t>
            </a:r>
            <a:r>
              <a:rPr lang="es-ES_tradnl" sz="1600" b="1" i="1" dirty="0" smtClean="0">
                <a:solidFill>
                  <a:srgbClr val="000000"/>
                </a:solidFill>
                <a:latin typeface="Calibri" pitchFamily="34" charset="0"/>
                <a:cs typeface="Calibri" pitchFamily="34" charset="0"/>
              </a:rPr>
              <a:t>f</a:t>
            </a:r>
            <a:r>
              <a:rPr lang="es-ES_tradnl" sz="1600" dirty="0" smtClean="0">
                <a:solidFill>
                  <a:srgbClr val="000000"/>
                </a:solidFill>
                <a:latin typeface="Calibri" pitchFamily="34" charset="0"/>
                <a:cs typeface="Calibri" pitchFamily="34" charset="0"/>
              </a:rPr>
              <a:t> del objetivo.</a:t>
            </a:r>
          </a:p>
        </p:txBody>
      </p:sp>
      <p:sp>
        <p:nvSpPr>
          <p:cNvPr id="2" name="1 Rectángulo"/>
          <p:cNvSpPr/>
          <p:nvPr/>
        </p:nvSpPr>
        <p:spPr>
          <a:xfrm>
            <a:off x="391418" y="4410366"/>
            <a:ext cx="8372104" cy="646331"/>
          </a:xfrm>
          <a:prstGeom prst="rect">
            <a:avLst/>
          </a:prstGeom>
        </p:spPr>
        <p:txBody>
          <a:bodyPr wrap="square">
            <a:spAutoFit/>
          </a:bodyPr>
          <a:lstStyle/>
          <a:p>
            <a:pPr fontAlgn="auto">
              <a:spcBef>
                <a:spcPts val="0"/>
              </a:spcBef>
              <a:spcAft>
                <a:spcPts val="0"/>
              </a:spcAft>
            </a:pPr>
            <a:endParaRPr lang="es-ES_tradnl" sz="1800" b="1" dirty="0" smtClean="0">
              <a:solidFill>
                <a:srgbClr val="000000"/>
              </a:solidFill>
              <a:latin typeface="Calibri" pitchFamily="34" charset="0"/>
              <a:cs typeface="Calibri" pitchFamily="34" charset="0"/>
            </a:endParaRPr>
          </a:p>
          <a:p>
            <a:pPr fontAlgn="auto">
              <a:spcBef>
                <a:spcPts val="0"/>
              </a:spcBef>
              <a:spcAft>
                <a:spcPts val="0"/>
              </a:spcAft>
            </a:pPr>
            <a:endParaRPr lang="es-ES_tradnl" sz="1800" dirty="0" smtClean="0">
              <a:solidFill>
                <a:srgbClr val="000000"/>
              </a:solidFill>
              <a:latin typeface="Calibri" pitchFamily="34" charset="0"/>
              <a:cs typeface="Calibri" pitchFamily="34" charset="0"/>
            </a:endParaRPr>
          </a:p>
        </p:txBody>
      </p:sp>
      <p:sp>
        <p:nvSpPr>
          <p:cNvPr id="4" name="3 Rectángulo"/>
          <p:cNvSpPr/>
          <p:nvPr/>
        </p:nvSpPr>
        <p:spPr>
          <a:xfrm>
            <a:off x="272182" y="598518"/>
            <a:ext cx="8692738" cy="584775"/>
          </a:xfrm>
          <a:prstGeom prst="rect">
            <a:avLst/>
          </a:prstGeom>
        </p:spPr>
        <p:txBody>
          <a:bodyPr wrap="square">
            <a:spAutoFit/>
          </a:bodyPr>
          <a:lstStyle/>
          <a:p>
            <a:pPr algn="just" fontAlgn="auto">
              <a:spcBef>
                <a:spcPts val="0"/>
              </a:spcBef>
              <a:spcAft>
                <a:spcPts val="0"/>
              </a:spcAft>
            </a:pPr>
            <a:r>
              <a:rPr lang="es-ES_tradnl" sz="1600" dirty="0" smtClean="0">
                <a:solidFill>
                  <a:srgbClr val="000000"/>
                </a:solidFill>
                <a:latin typeface="Calibri" pitchFamily="34" charset="0"/>
                <a:cs typeface="Calibri" pitchFamily="34" charset="0"/>
              </a:rPr>
              <a:t>La luminosidad de un objetivo viene dada por el </a:t>
            </a:r>
            <a:r>
              <a:rPr lang="es-ES_tradnl" sz="1600" b="1" dirty="0" smtClean="0">
                <a:solidFill>
                  <a:srgbClr val="000000"/>
                </a:solidFill>
                <a:latin typeface="Calibri" pitchFamily="34" charset="0"/>
                <a:cs typeface="Calibri" pitchFamily="34" charset="0"/>
              </a:rPr>
              <a:t>número f  (</a:t>
            </a:r>
            <a:r>
              <a:rPr lang="es-ES" sz="1600" dirty="0" smtClean="0">
                <a:solidFill>
                  <a:srgbClr val="000000"/>
                </a:solidFill>
                <a:latin typeface="Calibri" pitchFamily="34" charset="0"/>
                <a:cs typeface="Calibri" pitchFamily="34" charset="0"/>
              </a:rPr>
              <a:t>f / </a:t>
            </a:r>
            <a:r>
              <a:rPr lang="en-US" sz="1600" dirty="0" smtClean="0">
                <a:solidFill>
                  <a:srgbClr val="000000"/>
                </a:solidFill>
                <a:latin typeface="Calibri" pitchFamily="34" charset="0"/>
                <a:cs typeface="Calibri" pitchFamily="34" charset="0"/>
              </a:rPr>
              <a:t>#</a:t>
            </a:r>
            <a:r>
              <a:rPr lang="es-ES_tradnl" sz="1600" dirty="0" smtClean="0">
                <a:solidFill>
                  <a:srgbClr val="00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o por su inversa </a:t>
            </a:r>
            <a:r>
              <a:rPr lang="es-ES_tradnl" sz="1600" b="1" dirty="0" smtClean="0">
                <a:solidFill>
                  <a:srgbClr val="000000"/>
                </a:solidFill>
                <a:latin typeface="Calibri" pitchFamily="34" charset="0"/>
                <a:cs typeface="Calibri" pitchFamily="34" charset="0"/>
              </a:rPr>
              <a:t>la apertura (o abertura) relativa (A.R)</a:t>
            </a:r>
            <a:r>
              <a:rPr lang="es-ES_tradnl" sz="1600" dirty="0" smtClean="0">
                <a:solidFill>
                  <a:srgbClr val="000000"/>
                </a:solidFill>
                <a:latin typeface="Calibri" pitchFamily="34" charset="0"/>
                <a:cs typeface="Calibri" pitchFamily="34" charset="0"/>
              </a:rPr>
              <a:t>, definidos mediante las relaciones:</a:t>
            </a:r>
          </a:p>
        </p:txBody>
      </p:sp>
      <p:graphicFrame>
        <p:nvGraphicFramePr>
          <p:cNvPr id="6" name="5 Objeto"/>
          <p:cNvGraphicFramePr>
            <a:graphicFrameLocks noChangeAspect="1"/>
          </p:cNvGraphicFramePr>
          <p:nvPr/>
        </p:nvGraphicFramePr>
        <p:xfrm>
          <a:off x="2846096" y="1229897"/>
          <a:ext cx="1099249" cy="793976"/>
        </p:xfrm>
        <a:graphic>
          <a:graphicData uri="http://schemas.openxmlformats.org/presentationml/2006/ole">
            <p:oleObj spid="_x0000_s3145731" name="Equation" r:id="rId3" imgW="368280" imgH="266400" progId="Equation.DSMT4">
              <p:embed/>
            </p:oleObj>
          </a:graphicData>
        </a:graphic>
      </p:graphicFrame>
      <p:sp>
        <p:nvSpPr>
          <p:cNvPr id="16" name="Text Box 55"/>
          <p:cNvSpPr txBox="1">
            <a:spLocks noChangeArrowheads="1"/>
          </p:cNvSpPr>
          <p:nvPr/>
        </p:nvSpPr>
        <p:spPr bwMode="auto">
          <a:xfrm>
            <a:off x="0" y="0"/>
            <a:ext cx="9144000" cy="461963"/>
          </a:xfrm>
          <a:prstGeom prst="rect">
            <a:avLst/>
          </a:prstGeom>
          <a:solidFill>
            <a:schemeClr val="accent2"/>
          </a:solidFill>
          <a:ln w="9525">
            <a:noFill/>
            <a:miter lim="800000"/>
            <a:headEnd/>
            <a:tailEnd/>
          </a:ln>
        </p:spPr>
        <p:txBody>
          <a:bodyPr wrap="square">
            <a:spAutoFit/>
          </a:bodyPr>
          <a:lstStyle/>
          <a:p>
            <a:pPr algn="ctr">
              <a:spcBef>
                <a:spcPct val="50000"/>
              </a:spcBef>
            </a:pPr>
            <a:r>
              <a:rPr lang="es-ES" b="1" dirty="0">
                <a:solidFill>
                  <a:srgbClr val="FFFFFF"/>
                </a:solidFill>
                <a:latin typeface="Calibri" pitchFamily="34" charset="0"/>
                <a:cs typeface="Calibri" pitchFamily="34" charset="0"/>
              </a:rPr>
              <a:t>5.3. OBJETIVO DE LA CÁMARA FOTOGRÁFICA</a:t>
            </a:r>
          </a:p>
        </p:txBody>
      </p:sp>
      <p:sp>
        <p:nvSpPr>
          <p:cNvPr id="23" name="22 Rectángulo"/>
          <p:cNvSpPr/>
          <p:nvPr/>
        </p:nvSpPr>
        <p:spPr>
          <a:xfrm>
            <a:off x="321722" y="1848806"/>
            <a:ext cx="8136904" cy="830997"/>
          </a:xfrm>
          <a:prstGeom prst="rect">
            <a:avLst/>
          </a:prstGeom>
        </p:spPr>
        <p:txBody>
          <a:bodyPr wrap="square">
            <a:spAutoFit/>
          </a:bodyPr>
          <a:lstStyle/>
          <a:p>
            <a:pPr fontAlgn="auto">
              <a:spcBef>
                <a:spcPts val="0"/>
              </a:spcBef>
              <a:spcAft>
                <a:spcPts val="0"/>
              </a:spcAft>
            </a:pPr>
            <a:r>
              <a:rPr lang="es-ES_tradnl" sz="1600" dirty="0" smtClean="0">
                <a:solidFill>
                  <a:srgbClr val="000000"/>
                </a:solidFill>
                <a:latin typeface="Calibri" pitchFamily="34" charset="0"/>
                <a:cs typeface="Calibri" pitchFamily="34" charset="0"/>
              </a:rPr>
              <a:t>en las que:</a:t>
            </a:r>
          </a:p>
          <a:p>
            <a:pPr fontAlgn="auto">
              <a:spcBef>
                <a:spcPts val="0"/>
              </a:spcBef>
              <a:spcAft>
                <a:spcPts val="0"/>
              </a:spcAft>
            </a:pPr>
            <a:r>
              <a:rPr lang="es-ES_tradnl" sz="1600" b="1" i="1" dirty="0" smtClean="0">
                <a:solidFill>
                  <a:srgbClr val="000000"/>
                </a:solidFill>
                <a:latin typeface="Calibri" pitchFamily="34" charset="0"/>
                <a:cs typeface="Calibri" pitchFamily="34" charset="0"/>
              </a:rPr>
              <a:t>f  </a:t>
            </a:r>
            <a:r>
              <a:rPr lang="es-ES_tradnl" sz="1600" dirty="0" smtClean="0">
                <a:solidFill>
                  <a:srgbClr val="000000"/>
                </a:solidFill>
                <a:latin typeface="Calibri" pitchFamily="34" charset="0"/>
                <a:cs typeface="Calibri" pitchFamily="34" charset="0"/>
              </a:rPr>
              <a:t>=</a:t>
            </a:r>
            <a:r>
              <a:rPr lang="es-ES_tradnl" sz="1600" b="1" i="1"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distancia focal del objetivo.</a:t>
            </a:r>
          </a:p>
          <a:p>
            <a:pPr fontAlgn="auto">
              <a:spcBef>
                <a:spcPts val="0"/>
              </a:spcBef>
              <a:spcAft>
                <a:spcPts val="0"/>
              </a:spcAft>
            </a:pPr>
            <a:r>
              <a:rPr lang="el-GR" sz="1600" b="1" dirty="0" smtClean="0">
                <a:solidFill>
                  <a:srgbClr val="000000"/>
                </a:solidFill>
                <a:latin typeface="Calibri" pitchFamily="34" charset="0"/>
                <a:cs typeface="Calibri" pitchFamily="34" charset="0"/>
              </a:rPr>
              <a:t>φ</a:t>
            </a:r>
            <a:r>
              <a:rPr lang="es-ES_tradnl" sz="1600" dirty="0" smtClean="0">
                <a:solidFill>
                  <a:srgbClr val="000000"/>
                </a:solidFill>
                <a:latin typeface="Calibri" pitchFamily="34" charset="0"/>
                <a:cs typeface="Calibri" pitchFamily="34" charset="0"/>
              </a:rPr>
              <a:t> = diámetro del objetivo o abertura efectiva.</a:t>
            </a:r>
          </a:p>
        </p:txBody>
      </p:sp>
      <p:graphicFrame>
        <p:nvGraphicFramePr>
          <p:cNvPr id="15366" name="Object 6"/>
          <p:cNvGraphicFramePr>
            <a:graphicFrameLocks noChangeAspect="1"/>
          </p:cNvGraphicFramePr>
          <p:nvPr/>
        </p:nvGraphicFramePr>
        <p:xfrm>
          <a:off x="4464560" y="1229896"/>
          <a:ext cx="1351338" cy="793976"/>
        </p:xfrm>
        <a:graphic>
          <a:graphicData uri="http://schemas.openxmlformats.org/presentationml/2006/ole">
            <p:oleObj spid="_x0000_s3145733" name="Equation" r:id="rId4" imgW="431640" imgH="253800" progId="Equation.DSMT4">
              <p:embed/>
            </p:oleObj>
          </a:graphicData>
        </a:graphic>
      </p:graphicFrame>
      <p:sp>
        <p:nvSpPr>
          <p:cNvPr id="30" name="29 Rectángulo"/>
          <p:cNvSpPr/>
          <p:nvPr/>
        </p:nvSpPr>
        <p:spPr>
          <a:xfrm>
            <a:off x="315699" y="3724646"/>
            <a:ext cx="8414255" cy="1323439"/>
          </a:xfrm>
          <a:prstGeom prst="rect">
            <a:avLst/>
          </a:prstGeom>
        </p:spPr>
        <p:txBody>
          <a:bodyPr wrap="square">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Ejemplos:</a:t>
            </a:r>
          </a:p>
          <a:p>
            <a:pPr algn="just" fontAlgn="auto">
              <a:spcBef>
                <a:spcPts val="0"/>
              </a:spcBef>
              <a:spcAft>
                <a:spcPts val="0"/>
              </a:spcAft>
            </a:pPr>
            <a:r>
              <a:rPr lang="es-ES_tradnl" sz="1600" dirty="0" smtClean="0">
                <a:solidFill>
                  <a:srgbClr val="000000"/>
                </a:solidFill>
                <a:latin typeface="Calibri" pitchFamily="34" charset="0"/>
                <a:cs typeface="Calibri" pitchFamily="34" charset="0"/>
              </a:rPr>
              <a:t>a) </a:t>
            </a:r>
            <a:r>
              <a:rPr lang="es-ES_tradnl" sz="1600" b="1" dirty="0" smtClean="0">
                <a:solidFill>
                  <a:srgbClr val="000000"/>
                </a:solidFill>
                <a:latin typeface="Calibri" pitchFamily="34" charset="0"/>
                <a:cs typeface="Calibri" pitchFamily="34" charset="0"/>
              </a:rPr>
              <a:t>f/# = </a:t>
            </a:r>
            <a:r>
              <a:rPr lang="es-ES_tradnl" sz="1600" b="1" i="1" dirty="0" smtClean="0">
                <a:solidFill>
                  <a:srgbClr val="000000"/>
                </a:solidFill>
                <a:latin typeface="Calibri" pitchFamily="34" charset="0"/>
                <a:cs typeface="Calibri" pitchFamily="34" charset="0"/>
              </a:rPr>
              <a:t>f </a:t>
            </a:r>
            <a:r>
              <a:rPr lang="es-ES_tradnl" sz="1600" b="1" dirty="0" smtClean="0">
                <a:solidFill>
                  <a:srgbClr val="000000"/>
                </a:solidFill>
                <a:latin typeface="Calibri" pitchFamily="34" charset="0"/>
                <a:cs typeface="Calibri" pitchFamily="34" charset="0"/>
              </a:rPr>
              <a:t>/2</a:t>
            </a:r>
            <a:r>
              <a:rPr lang="es-ES_tradnl" sz="1600" dirty="0" smtClean="0">
                <a:solidFill>
                  <a:srgbClr val="000000"/>
                </a:solidFill>
                <a:latin typeface="Calibri" pitchFamily="34" charset="0"/>
                <a:cs typeface="Calibri" pitchFamily="34" charset="0"/>
              </a:rPr>
              <a:t>,</a:t>
            </a:r>
            <a:r>
              <a:rPr lang="es-ES_tradnl" sz="1600" b="1"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indica que el diámetro o abertura eficaz del objetivo es la mitad que su distancia focal.</a:t>
            </a:r>
          </a:p>
          <a:p>
            <a:pPr algn="just" fontAlgn="auto">
              <a:spcBef>
                <a:spcPts val="0"/>
              </a:spcBef>
              <a:spcAft>
                <a:spcPts val="0"/>
              </a:spcAft>
            </a:pPr>
            <a:r>
              <a:rPr lang="es-ES_tradnl" sz="1600" dirty="0" smtClean="0">
                <a:solidFill>
                  <a:srgbClr val="000000"/>
                </a:solidFill>
                <a:latin typeface="Calibri" pitchFamily="34" charset="0"/>
                <a:cs typeface="Calibri" pitchFamily="34" charset="0"/>
              </a:rPr>
              <a:t>b) Si la distancia focal de un objetivo </a:t>
            </a:r>
            <a:r>
              <a:rPr lang="es-ES_tradnl" sz="1600" b="1" dirty="0" smtClean="0">
                <a:solidFill>
                  <a:srgbClr val="000000"/>
                </a:solidFill>
                <a:latin typeface="Calibri" pitchFamily="34" charset="0"/>
                <a:cs typeface="Calibri" pitchFamily="34" charset="0"/>
              </a:rPr>
              <a:t>f/2 </a:t>
            </a:r>
            <a:r>
              <a:rPr lang="es-ES_tradnl" sz="1600" dirty="0" smtClean="0">
                <a:solidFill>
                  <a:srgbClr val="000000"/>
                </a:solidFill>
                <a:latin typeface="Calibri" pitchFamily="34" charset="0"/>
                <a:cs typeface="Calibri" pitchFamily="34" charset="0"/>
              </a:rPr>
              <a:t>es de 50 mm, el diámetro del diafragma es de 25mm.</a:t>
            </a:r>
          </a:p>
          <a:p>
            <a:pPr algn="just" fontAlgn="auto">
              <a:spcBef>
                <a:spcPts val="0"/>
              </a:spcBef>
              <a:spcAft>
                <a:spcPts val="0"/>
              </a:spcAft>
            </a:pPr>
            <a:r>
              <a:rPr lang="es-ES_tradnl" sz="1600" dirty="0" smtClean="0">
                <a:solidFill>
                  <a:srgbClr val="000000"/>
                </a:solidFill>
                <a:latin typeface="Calibri" pitchFamily="34" charset="0"/>
                <a:cs typeface="Calibri" pitchFamily="34" charset="0"/>
              </a:rPr>
              <a:t>La  apertura relativa (</a:t>
            </a:r>
            <a:r>
              <a:rPr lang="es-ES_tradnl" sz="1600" b="1" dirty="0" smtClean="0">
                <a:solidFill>
                  <a:srgbClr val="000000"/>
                </a:solidFill>
                <a:latin typeface="Calibri" pitchFamily="34" charset="0"/>
                <a:cs typeface="Calibri" pitchFamily="34" charset="0"/>
              </a:rPr>
              <a:t>A.R</a:t>
            </a:r>
            <a:r>
              <a:rPr lang="es-ES_tradnl" sz="1600" dirty="0" smtClean="0">
                <a:solidFill>
                  <a:srgbClr val="000000"/>
                </a:solidFill>
                <a:latin typeface="Calibri" pitchFamily="34" charset="0"/>
                <a:cs typeface="Calibri" pitchFamily="34" charset="0"/>
              </a:rPr>
              <a:t>.) se expresa de la forma </a:t>
            </a:r>
          </a:p>
          <a:p>
            <a:pPr algn="just" fontAlgn="auto">
              <a:spcBef>
                <a:spcPts val="0"/>
              </a:spcBef>
              <a:spcAft>
                <a:spcPts val="0"/>
              </a:spcAft>
            </a:pPr>
            <a:endParaRPr lang="es-ES_tradnl" sz="1600" b="1" dirty="0" smtClean="0">
              <a:solidFill>
                <a:srgbClr val="000000"/>
              </a:solidFill>
              <a:latin typeface="Calibri" pitchFamily="34" charset="0"/>
              <a:cs typeface="Calibri" pitchFamily="34" charset="0"/>
            </a:endParaRPr>
          </a:p>
        </p:txBody>
      </p:sp>
      <p:sp>
        <p:nvSpPr>
          <p:cNvPr id="31" name="Text Box 14"/>
          <p:cNvSpPr txBox="1">
            <a:spLocks noChangeArrowheads="1"/>
          </p:cNvSpPr>
          <p:nvPr/>
        </p:nvSpPr>
        <p:spPr bwMode="auto">
          <a:xfrm>
            <a:off x="3745228" y="4799741"/>
            <a:ext cx="815062" cy="369332"/>
          </a:xfrm>
          <a:prstGeom prst="rect">
            <a:avLst/>
          </a:prstGeom>
          <a:noFill/>
          <a:ln w="9525">
            <a:noFill/>
            <a:miter lim="800000"/>
            <a:headEnd/>
            <a:tailEnd/>
          </a:ln>
        </p:spPr>
        <p:txBody>
          <a:bodyPr wrap="square">
            <a:spAutoFit/>
          </a:bodyPr>
          <a:lstStyle/>
          <a:p>
            <a:pPr>
              <a:spcBef>
                <a:spcPct val="50000"/>
              </a:spcBef>
            </a:pPr>
            <a:r>
              <a:rPr lang="es-ES" sz="1800" b="1" dirty="0" smtClean="0">
                <a:solidFill>
                  <a:srgbClr val="000000"/>
                </a:solidFill>
                <a:latin typeface="Arial"/>
              </a:rPr>
              <a:t>1: f</a:t>
            </a:r>
            <a:r>
              <a:rPr lang="es-ES" sz="1800" b="1" dirty="0">
                <a:solidFill>
                  <a:srgbClr val="000000"/>
                </a:solidFill>
                <a:latin typeface="Arial"/>
              </a:rPr>
              <a:t>/</a:t>
            </a:r>
            <a:r>
              <a:rPr lang="en-US" sz="1800" b="1" dirty="0">
                <a:solidFill>
                  <a:srgbClr val="000000"/>
                </a:solidFill>
                <a:latin typeface="Arial"/>
                <a:cs typeface="Arial" charset="0"/>
              </a:rPr>
              <a:t># </a:t>
            </a:r>
          </a:p>
        </p:txBody>
      </p:sp>
      <p:sp>
        <p:nvSpPr>
          <p:cNvPr id="32" name="31 Rectángulo"/>
          <p:cNvSpPr/>
          <p:nvPr/>
        </p:nvSpPr>
        <p:spPr>
          <a:xfrm>
            <a:off x="360949" y="5122648"/>
            <a:ext cx="8349915" cy="584775"/>
          </a:xfrm>
          <a:prstGeom prst="rect">
            <a:avLst/>
          </a:prstGeom>
        </p:spPr>
        <p:txBody>
          <a:bodyPr wrap="square">
            <a:spAutoFit/>
          </a:bodyPr>
          <a:lstStyle/>
          <a:p>
            <a:pPr algn="just" fontAlgn="auto">
              <a:spcBef>
                <a:spcPts val="0"/>
              </a:spcBef>
              <a:spcAft>
                <a:spcPts val="0"/>
              </a:spcAft>
            </a:pPr>
            <a:r>
              <a:rPr lang="es-ES_tradnl" sz="1600" dirty="0" smtClean="0">
                <a:solidFill>
                  <a:srgbClr val="000000"/>
                </a:solidFill>
                <a:latin typeface="Calibri" pitchFamily="34" charset="0"/>
                <a:cs typeface="Calibri" pitchFamily="34" charset="0"/>
              </a:rPr>
              <a:t>Así, si un objetivo tiene una apertura </a:t>
            </a:r>
            <a:r>
              <a:rPr lang="es-ES_tradnl" sz="1600" b="1" dirty="0" smtClean="0">
                <a:solidFill>
                  <a:srgbClr val="000000"/>
                </a:solidFill>
                <a:latin typeface="Calibri" pitchFamily="34" charset="0"/>
                <a:cs typeface="Calibri" pitchFamily="34" charset="0"/>
              </a:rPr>
              <a:t>1:2</a:t>
            </a:r>
            <a:r>
              <a:rPr lang="es-ES_tradnl" sz="1600" dirty="0" smtClean="0">
                <a:solidFill>
                  <a:srgbClr val="000000"/>
                </a:solidFill>
                <a:latin typeface="Calibri" pitchFamily="34" charset="0"/>
                <a:cs typeface="Calibri" pitchFamily="34" charset="0"/>
              </a:rPr>
              <a:t> significa que su diámetro es la mitad que su distancia focal.</a:t>
            </a:r>
          </a:p>
        </p:txBody>
      </p:sp>
      <p:sp>
        <p:nvSpPr>
          <p:cNvPr id="35" name="34 CuadroTexto"/>
          <p:cNvSpPr txBox="1"/>
          <p:nvPr/>
        </p:nvSpPr>
        <p:spPr>
          <a:xfrm>
            <a:off x="339291" y="5539477"/>
            <a:ext cx="8229600" cy="1162113"/>
          </a:xfrm>
          <a:prstGeom prst="rect">
            <a:avLst/>
          </a:prstGeom>
          <a:noFill/>
        </p:spPr>
        <p:txBody>
          <a:bodyPr wrap="square" rtlCol="0">
            <a:spAutoFit/>
          </a:bodyPr>
          <a:lstStyle/>
          <a:p>
            <a:pPr fontAlgn="auto">
              <a:lnSpc>
                <a:spcPct val="150000"/>
              </a:lnSpc>
              <a:spcBef>
                <a:spcPts val="0"/>
              </a:spcBef>
              <a:spcAft>
                <a:spcPts val="0"/>
              </a:spcAft>
            </a:pPr>
            <a:r>
              <a:rPr lang="es-ES_tradnl" sz="1600" dirty="0" smtClean="0">
                <a:solidFill>
                  <a:srgbClr val="000000"/>
                </a:solidFill>
                <a:latin typeface="Calibri" pitchFamily="34" charset="0"/>
                <a:cs typeface="Calibri" pitchFamily="34" charset="0"/>
              </a:rPr>
              <a:t>La escala estándar de números </a:t>
            </a:r>
            <a:r>
              <a:rPr lang="es-ES_tradnl" sz="1600" b="1" dirty="0" smtClean="0">
                <a:solidFill>
                  <a:srgbClr val="000000"/>
                </a:solidFill>
                <a:latin typeface="Calibri" pitchFamily="34" charset="0"/>
                <a:cs typeface="Calibri" pitchFamily="34" charset="0"/>
              </a:rPr>
              <a:t>f</a:t>
            </a:r>
            <a:r>
              <a:rPr lang="es-ES_tradnl" sz="1600" dirty="0" smtClean="0">
                <a:solidFill>
                  <a:srgbClr val="000000"/>
                </a:solidFill>
                <a:latin typeface="Calibri" pitchFamily="34" charset="0"/>
                <a:cs typeface="Calibri" pitchFamily="34" charset="0"/>
              </a:rPr>
              <a:t> , común a la mayoría de los objetivos es: </a:t>
            </a:r>
          </a:p>
          <a:p>
            <a:pPr algn="ctr" fontAlgn="auto">
              <a:lnSpc>
                <a:spcPct val="150000"/>
              </a:lnSpc>
              <a:spcBef>
                <a:spcPts val="0"/>
              </a:spcBef>
              <a:spcAft>
                <a:spcPts val="0"/>
              </a:spcAft>
            </a:pPr>
            <a:r>
              <a:rPr lang="es-ES_tradnl" sz="1600" b="1" dirty="0" smtClean="0">
                <a:solidFill>
                  <a:srgbClr val="000000"/>
                </a:solidFill>
                <a:latin typeface="Calibri" pitchFamily="34" charset="0"/>
                <a:cs typeface="Calibri" pitchFamily="34" charset="0"/>
              </a:rPr>
              <a:t>f/#</a:t>
            </a:r>
            <a:r>
              <a:rPr lang="es-ES_tradnl" sz="1600" dirty="0" smtClean="0">
                <a:solidFill>
                  <a:srgbClr val="000000"/>
                </a:solidFill>
                <a:latin typeface="Calibri" pitchFamily="34" charset="0"/>
                <a:cs typeface="Calibri" pitchFamily="34" charset="0"/>
              </a:rPr>
              <a:t>: 1,0    1,4    2     2,8    4     5,6     8     11    16    22     32 </a:t>
            </a:r>
          </a:p>
          <a:p>
            <a:pPr algn="just" fontAlgn="auto">
              <a:lnSpc>
                <a:spcPct val="150000"/>
              </a:lnSpc>
              <a:spcBef>
                <a:spcPts val="0"/>
              </a:spcBef>
              <a:spcAft>
                <a:spcPts val="0"/>
              </a:spcAft>
            </a:pPr>
            <a:r>
              <a:rPr lang="es-ES_tradnl" sz="1600" dirty="0" smtClean="0">
                <a:solidFill>
                  <a:srgbClr val="000000"/>
                </a:solidFill>
                <a:latin typeface="Calibri" pitchFamily="34" charset="0"/>
                <a:cs typeface="Calibri" pitchFamily="34" charset="0"/>
              </a:rPr>
              <a:t>en la que, como ya se ha dicho, la máxima luminosidad corresponde al valor </a:t>
            </a:r>
            <a:r>
              <a:rPr lang="es-ES_tradnl" sz="1600" b="1" dirty="0" smtClean="0">
                <a:solidFill>
                  <a:srgbClr val="000000"/>
                </a:solidFill>
                <a:latin typeface="Calibri" pitchFamily="34" charset="0"/>
                <a:cs typeface="Calibri" pitchFamily="34" charset="0"/>
              </a:rPr>
              <a:t>1 </a:t>
            </a:r>
            <a:r>
              <a:rPr lang="es-ES_tradnl" sz="1600" dirty="0" smtClean="0">
                <a:solidFill>
                  <a:srgbClr val="000000"/>
                </a:solidFill>
                <a:latin typeface="Calibri" pitchFamily="34" charset="0"/>
                <a:cs typeface="Calibri" pitchFamily="34" charset="0"/>
              </a:rPr>
              <a:t>y la menor al </a:t>
            </a:r>
            <a:r>
              <a:rPr lang="es-ES_tradnl" sz="1600" b="1" dirty="0" smtClean="0">
                <a:solidFill>
                  <a:srgbClr val="000000"/>
                </a:solidFill>
                <a:latin typeface="Calibri" pitchFamily="34" charset="0"/>
                <a:cs typeface="Calibri" pitchFamily="34" charset="0"/>
              </a:rPr>
              <a:t>32</a:t>
            </a:r>
            <a:r>
              <a:rPr lang="es-ES_tradnl" sz="1600" dirty="0" smtClean="0">
                <a:solidFill>
                  <a:srgbClr val="000000"/>
                </a:solidFill>
                <a:latin typeface="Calibri" pitchFamily="34" charset="0"/>
                <a:cs typeface="Calibri" pitchFamily="34" charset="0"/>
              </a:rPr>
              <a:t>.</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27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6" name="55 Rectángulo"/>
          <p:cNvSpPr/>
          <p:nvPr/>
        </p:nvSpPr>
        <p:spPr>
          <a:xfrm>
            <a:off x="391885" y="377928"/>
            <a:ext cx="8395855" cy="605710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8" name="107 Rectángulo"/>
          <p:cNvSpPr/>
          <p:nvPr/>
        </p:nvSpPr>
        <p:spPr>
          <a:xfrm>
            <a:off x="6228422" y="3956153"/>
            <a:ext cx="2257425" cy="1800225"/>
          </a:xfrm>
          <a:prstGeom prst="rect">
            <a:avLst/>
          </a:prstGeom>
          <a:solidFill>
            <a:schemeClr val="bg1">
              <a:lumMod val="95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7" name="106 Rectángulo"/>
          <p:cNvSpPr/>
          <p:nvPr/>
        </p:nvSpPr>
        <p:spPr>
          <a:xfrm>
            <a:off x="6228422" y="955778"/>
            <a:ext cx="2257425" cy="1800225"/>
          </a:xfrm>
          <a:prstGeom prst="rect">
            <a:avLst/>
          </a:prstGeom>
          <a:solidFill>
            <a:schemeClr val="bg1">
              <a:lumMod val="9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07906" name="Rectangle 2"/>
          <p:cNvSpPr>
            <a:spLocks noChangeArrowheads="1"/>
          </p:cNvSpPr>
          <p:nvPr/>
        </p:nvSpPr>
        <p:spPr bwMode="auto">
          <a:xfrm>
            <a:off x="1580222" y="4505428"/>
            <a:ext cx="1116012" cy="703262"/>
          </a:xfrm>
          <a:prstGeom prst="rect">
            <a:avLst/>
          </a:prstGeom>
          <a:gradFill rotWithShape="1">
            <a:gsLst>
              <a:gs pos="0">
                <a:srgbClr val="FF3300">
                  <a:alpha val="60001"/>
                </a:srgbClr>
              </a:gs>
              <a:gs pos="100000">
                <a:srgbClr val="761800">
                  <a:alpha val="60001"/>
                </a:srgbClr>
              </a:gs>
            </a:gsLst>
            <a:lin ang="5400000" scaled="1"/>
          </a:gradFill>
          <a:ln w="9525">
            <a:noFill/>
            <a:miter lim="800000"/>
            <a:headEnd/>
            <a:tailEnd/>
          </a:ln>
        </p:spPr>
        <p:txBody>
          <a:bodyPr wrap="none" anchor="ctr"/>
          <a:lstStyle/>
          <a:p>
            <a:endParaRPr lang="es-ES_tradnl">
              <a:solidFill>
                <a:srgbClr val="000000"/>
              </a:solidFill>
            </a:endParaRPr>
          </a:p>
        </p:txBody>
      </p:sp>
      <p:sp>
        <p:nvSpPr>
          <p:cNvPr id="507907" name="Rectangle 3"/>
          <p:cNvSpPr>
            <a:spLocks noChangeArrowheads="1"/>
          </p:cNvSpPr>
          <p:nvPr/>
        </p:nvSpPr>
        <p:spPr bwMode="auto">
          <a:xfrm>
            <a:off x="1580222" y="1155803"/>
            <a:ext cx="1116012" cy="1416050"/>
          </a:xfrm>
          <a:prstGeom prst="rect">
            <a:avLst/>
          </a:prstGeom>
          <a:gradFill rotWithShape="1">
            <a:gsLst>
              <a:gs pos="0">
                <a:srgbClr val="FF3300">
                  <a:alpha val="60001"/>
                </a:srgbClr>
              </a:gs>
              <a:gs pos="100000">
                <a:srgbClr val="761800">
                  <a:alpha val="60001"/>
                </a:srgbClr>
              </a:gs>
            </a:gsLst>
            <a:lin ang="5400000" scaled="1"/>
          </a:gradFill>
          <a:ln w="9525">
            <a:noFill/>
            <a:miter lim="800000"/>
            <a:headEnd/>
            <a:tailEnd/>
          </a:ln>
        </p:spPr>
        <p:txBody>
          <a:bodyPr wrap="none" anchor="ctr"/>
          <a:lstStyle/>
          <a:p>
            <a:endParaRPr lang="es-ES_tradnl">
              <a:solidFill>
                <a:srgbClr val="000000"/>
              </a:solidFill>
            </a:endParaRPr>
          </a:p>
        </p:txBody>
      </p:sp>
      <p:sp>
        <p:nvSpPr>
          <p:cNvPr id="507917" name="Text Box 13"/>
          <p:cNvSpPr txBox="1">
            <a:spLocks noChangeArrowheads="1"/>
          </p:cNvSpPr>
          <p:nvPr/>
        </p:nvSpPr>
        <p:spPr bwMode="auto">
          <a:xfrm>
            <a:off x="6353834" y="1017690"/>
            <a:ext cx="2222500" cy="366713"/>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latin typeface="Calibri" pitchFamily="34" charset="0"/>
                <a:cs typeface="Calibri" pitchFamily="34" charset="0"/>
              </a:rPr>
              <a:t>f/</a:t>
            </a:r>
            <a:r>
              <a:rPr lang="en-US" sz="1800" b="1" dirty="0">
                <a:solidFill>
                  <a:srgbClr val="000000"/>
                </a:solidFill>
                <a:latin typeface="Calibri" pitchFamily="34" charset="0"/>
                <a:cs typeface="Calibri" pitchFamily="34" charset="0"/>
              </a:rPr>
              <a:t># </a:t>
            </a:r>
            <a:r>
              <a:rPr lang="en-US" sz="1800" dirty="0">
                <a:solidFill>
                  <a:srgbClr val="000000"/>
                </a:solidFill>
                <a:latin typeface="Calibri" pitchFamily="34" charset="0"/>
                <a:cs typeface="Calibri" pitchFamily="34" charset="0"/>
              </a:rPr>
              <a:t>= </a:t>
            </a:r>
            <a:r>
              <a:rPr lang="en-US" sz="1800" i="1" dirty="0" smtClean="0">
                <a:solidFill>
                  <a:srgbClr val="000000"/>
                </a:solidFill>
                <a:latin typeface="Calibri" pitchFamily="34" charset="0"/>
                <a:cs typeface="Calibri" pitchFamily="34" charset="0"/>
              </a:rPr>
              <a:t>f </a:t>
            </a:r>
            <a:r>
              <a:rPr lang="en-US" sz="1800" dirty="0" smtClean="0">
                <a:solidFill>
                  <a:srgbClr val="000000"/>
                </a:solidFill>
                <a:latin typeface="Calibri" pitchFamily="34" charset="0"/>
                <a:cs typeface="Calibri" pitchFamily="34" charset="0"/>
              </a:rPr>
              <a:t>/</a:t>
            </a:r>
            <a:r>
              <a:rPr lang="el-GR" sz="1800" dirty="0" smtClean="0">
                <a:solidFill>
                  <a:srgbClr val="000000"/>
                </a:solidFill>
                <a:latin typeface="Calibri" pitchFamily="34" charset="0"/>
                <a:cs typeface="Calibri" pitchFamily="34" charset="0"/>
              </a:rPr>
              <a:t>φ</a:t>
            </a:r>
            <a:r>
              <a:rPr lang="en-US" sz="1800" dirty="0" smtClean="0">
                <a:solidFill>
                  <a:srgbClr val="000000"/>
                </a:solidFill>
                <a:latin typeface="Calibri" pitchFamily="34" charset="0"/>
                <a:cs typeface="Calibri" pitchFamily="34" charset="0"/>
              </a:rPr>
              <a:t> </a:t>
            </a:r>
            <a:r>
              <a:rPr lang="en-US" sz="1800" dirty="0">
                <a:solidFill>
                  <a:srgbClr val="000000"/>
                </a:solidFill>
                <a:latin typeface="Calibri" pitchFamily="34" charset="0"/>
                <a:cs typeface="Calibri" pitchFamily="34" charset="0"/>
              </a:rPr>
              <a:t>= 8/4 </a:t>
            </a:r>
            <a:r>
              <a:rPr lang="en-US" sz="1800" dirty="0" smtClean="0">
                <a:solidFill>
                  <a:srgbClr val="000000"/>
                </a:solidFill>
                <a:latin typeface="Calibri" pitchFamily="34" charset="0"/>
                <a:cs typeface="Calibri" pitchFamily="34" charset="0"/>
              </a:rPr>
              <a:t>= 2</a:t>
            </a:r>
            <a:endParaRPr lang="en-US" sz="1800" dirty="0">
              <a:solidFill>
                <a:srgbClr val="000000"/>
              </a:solidFill>
              <a:latin typeface="Calibri" pitchFamily="34" charset="0"/>
              <a:cs typeface="Calibri" pitchFamily="34" charset="0"/>
            </a:endParaRPr>
          </a:p>
        </p:txBody>
      </p:sp>
      <p:sp>
        <p:nvSpPr>
          <p:cNvPr id="507918" name="Text Box 14"/>
          <p:cNvSpPr txBox="1">
            <a:spLocks noChangeArrowheads="1"/>
          </p:cNvSpPr>
          <p:nvPr/>
        </p:nvSpPr>
        <p:spPr bwMode="auto">
          <a:xfrm>
            <a:off x="6353834" y="1676503"/>
            <a:ext cx="1170494" cy="369332"/>
          </a:xfrm>
          <a:prstGeom prst="rect">
            <a:avLst/>
          </a:prstGeom>
          <a:noFill/>
          <a:ln w="9525">
            <a:noFill/>
            <a:miter lim="800000"/>
            <a:headEnd/>
            <a:tailEnd/>
          </a:ln>
        </p:spPr>
        <p:txBody>
          <a:bodyPr wrap="square">
            <a:spAutoFit/>
          </a:bodyPr>
          <a:lstStyle/>
          <a:p>
            <a:pPr>
              <a:spcBef>
                <a:spcPct val="50000"/>
              </a:spcBef>
            </a:pPr>
            <a:r>
              <a:rPr lang="es-ES" sz="1800" b="1" dirty="0">
                <a:solidFill>
                  <a:srgbClr val="000000"/>
                </a:solidFill>
                <a:latin typeface="Calibri" pitchFamily="34" charset="0"/>
                <a:cs typeface="Calibri" pitchFamily="34" charset="0"/>
              </a:rPr>
              <a:t>f/</a:t>
            </a:r>
            <a:r>
              <a:rPr lang="en-US" sz="1800" b="1" dirty="0">
                <a:solidFill>
                  <a:srgbClr val="000000"/>
                </a:solidFill>
                <a:latin typeface="Calibri" pitchFamily="34" charset="0"/>
                <a:cs typeface="Calibri" pitchFamily="34" charset="0"/>
              </a:rPr>
              <a:t># </a:t>
            </a:r>
            <a:r>
              <a:rPr lang="en-US" sz="1800" dirty="0">
                <a:solidFill>
                  <a:srgbClr val="000000"/>
                </a:solidFill>
                <a:latin typeface="Calibri" pitchFamily="34" charset="0"/>
                <a:cs typeface="Calibri" pitchFamily="34" charset="0"/>
              </a:rPr>
              <a:t>= </a:t>
            </a:r>
            <a:r>
              <a:rPr lang="en-US" sz="1800" i="1" dirty="0" smtClean="0">
                <a:solidFill>
                  <a:srgbClr val="000000"/>
                </a:solidFill>
                <a:latin typeface="Calibri" pitchFamily="34" charset="0"/>
                <a:cs typeface="Calibri" pitchFamily="34" charset="0"/>
              </a:rPr>
              <a:t>f </a:t>
            </a:r>
            <a:r>
              <a:rPr lang="en-US" sz="1800" dirty="0" smtClean="0">
                <a:solidFill>
                  <a:srgbClr val="000000"/>
                </a:solidFill>
                <a:latin typeface="Calibri" pitchFamily="34" charset="0"/>
                <a:cs typeface="Calibri" pitchFamily="34" charset="0"/>
              </a:rPr>
              <a:t>/</a:t>
            </a:r>
            <a:r>
              <a:rPr lang="en-US" sz="1800" dirty="0">
                <a:solidFill>
                  <a:srgbClr val="000000"/>
                </a:solidFill>
                <a:latin typeface="Calibri" pitchFamily="34" charset="0"/>
                <a:cs typeface="Calibri" pitchFamily="34" charset="0"/>
              </a:rPr>
              <a:t>2</a:t>
            </a:r>
          </a:p>
        </p:txBody>
      </p:sp>
      <p:sp>
        <p:nvSpPr>
          <p:cNvPr id="507919" name="Text Box 15"/>
          <p:cNvSpPr txBox="1">
            <a:spLocks noChangeArrowheads="1"/>
          </p:cNvSpPr>
          <p:nvPr/>
        </p:nvSpPr>
        <p:spPr bwMode="auto">
          <a:xfrm>
            <a:off x="6353834" y="2260703"/>
            <a:ext cx="2509838" cy="366712"/>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latin typeface="Calibri" pitchFamily="34" charset="0"/>
                <a:cs typeface="Calibri" pitchFamily="34" charset="0"/>
              </a:rPr>
              <a:t>A.R. </a:t>
            </a:r>
            <a:r>
              <a:rPr lang="es-ES" sz="1800" dirty="0">
                <a:solidFill>
                  <a:srgbClr val="000000"/>
                </a:solidFill>
                <a:latin typeface="Calibri" pitchFamily="34" charset="0"/>
                <a:cs typeface="Calibri" pitchFamily="34" charset="0"/>
              </a:rPr>
              <a:t>= 1/(f/</a:t>
            </a:r>
            <a:r>
              <a:rPr lang="en-US" sz="1800" dirty="0">
                <a:solidFill>
                  <a:srgbClr val="000000"/>
                </a:solidFill>
                <a:latin typeface="Calibri" pitchFamily="34" charset="0"/>
                <a:cs typeface="Calibri" pitchFamily="34" charset="0"/>
              </a:rPr>
              <a:t># )= 1:2</a:t>
            </a:r>
          </a:p>
        </p:txBody>
      </p:sp>
      <p:sp>
        <p:nvSpPr>
          <p:cNvPr id="507920" name="Text Box 16"/>
          <p:cNvSpPr txBox="1">
            <a:spLocks noChangeArrowheads="1"/>
          </p:cNvSpPr>
          <p:nvPr/>
        </p:nvSpPr>
        <p:spPr bwMode="auto">
          <a:xfrm>
            <a:off x="6353834" y="4048228"/>
            <a:ext cx="2222500" cy="366712"/>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latin typeface="Calibri" pitchFamily="34" charset="0"/>
                <a:cs typeface="Calibri" pitchFamily="34" charset="0"/>
              </a:rPr>
              <a:t>f/</a:t>
            </a:r>
            <a:r>
              <a:rPr lang="en-US" sz="1800" b="1" dirty="0">
                <a:solidFill>
                  <a:srgbClr val="000000"/>
                </a:solidFill>
                <a:latin typeface="Calibri" pitchFamily="34" charset="0"/>
                <a:cs typeface="Calibri" pitchFamily="34" charset="0"/>
              </a:rPr>
              <a:t># </a:t>
            </a:r>
            <a:r>
              <a:rPr lang="en-US" sz="1800" dirty="0">
                <a:solidFill>
                  <a:srgbClr val="000000"/>
                </a:solidFill>
                <a:latin typeface="Calibri" pitchFamily="34" charset="0"/>
                <a:cs typeface="Calibri" pitchFamily="34" charset="0"/>
              </a:rPr>
              <a:t>= </a:t>
            </a:r>
            <a:r>
              <a:rPr lang="en-US" sz="1800" i="1" dirty="0" smtClean="0">
                <a:solidFill>
                  <a:srgbClr val="000000"/>
                </a:solidFill>
                <a:latin typeface="Calibri" pitchFamily="34" charset="0"/>
                <a:cs typeface="Calibri" pitchFamily="34" charset="0"/>
              </a:rPr>
              <a:t>f </a:t>
            </a:r>
            <a:r>
              <a:rPr lang="en-US" sz="1800" dirty="0" smtClean="0">
                <a:solidFill>
                  <a:srgbClr val="000000"/>
                </a:solidFill>
                <a:latin typeface="Calibri" pitchFamily="34" charset="0"/>
                <a:cs typeface="Calibri" pitchFamily="34" charset="0"/>
              </a:rPr>
              <a:t>/</a:t>
            </a:r>
            <a:r>
              <a:rPr lang="en-US" sz="1800" dirty="0">
                <a:solidFill>
                  <a:srgbClr val="000000"/>
                </a:solidFill>
                <a:latin typeface="Calibri" pitchFamily="34" charset="0"/>
                <a:cs typeface="Calibri" pitchFamily="34" charset="0"/>
              </a:rPr>
              <a:t>D = 8/2 = 4</a:t>
            </a:r>
          </a:p>
        </p:txBody>
      </p:sp>
      <p:sp>
        <p:nvSpPr>
          <p:cNvPr id="507921" name="Text Box 17"/>
          <p:cNvSpPr txBox="1">
            <a:spLocks noChangeArrowheads="1"/>
          </p:cNvSpPr>
          <p:nvPr/>
        </p:nvSpPr>
        <p:spPr bwMode="auto">
          <a:xfrm>
            <a:off x="6353834" y="4707040"/>
            <a:ext cx="1170494" cy="369332"/>
          </a:xfrm>
          <a:prstGeom prst="rect">
            <a:avLst/>
          </a:prstGeom>
          <a:noFill/>
          <a:ln w="9525">
            <a:noFill/>
            <a:miter lim="800000"/>
            <a:headEnd/>
            <a:tailEnd/>
          </a:ln>
        </p:spPr>
        <p:txBody>
          <a:bodyPr wrap="square">
            <a:spAutoFit/>
          </a:bodyPr>
          <a:lstStyle/>
          <a:p>
            <a:pPr>
              <a:spcBef>
                <a:spcPct val="50000"/>
              </a:spcBef>
            </a:pPr>
            <a:r>
              <a:rPr lang="es-ES" sz="1800" b="1" dirty="0">
                <a:solidFill>
                  <a:srgbClr val="000000"/>
                </a:solidFill>
                <a:latin typeface="Calibri" pitchFamily="34" charset="0"/>
                <a:cs typeface="Calibri" pitchFamily="34" charset="0"/>
              </a:rPr>
              <a:t>f/</a:t>
            </a:r>
            <a:r>
              <a:rPr lang="en-US" sz="1800" b="1" dirty="0">
                <a:solidFill>
                  <a:srgbClr val="000000"/>
                </a:solidFill>
                <a:latin typeface="Calibri" pitchFamily="34" charset="0"/>
                <a:cs typeface="Calibri" pitchFamily="34" charset="0"/>
              </a:rPr>
              <a:t># </a:t>
            </a:r>
            <a:r>
              <a:rPr lang="en-US" sz="1800" dirty="0">
                <a:solidFill>
                  <a:srgbClr val="000000"/>
                </a:solidFill>
                <a:latin typeface="Calibri" pitchFamily="34" charset="0"/>
                <a:cs typeface="Calibri" pitchFamily="34" charset="0"/>
              </a:rPr>
              <a:t>= </a:t>
            </a:r>
            <a:r>
              <a:rPr lang="en-US" sz="1800" i="1" dirty="0" smtClean="0">
                <a:solidFill>
                  <a:srgbClr val="000000"/>
                </a:solidFill>
                <a:latin typeface="Calibri" pitchFamily="34" charset="0"/>
                <a:cs typeface="Calibri" pitchFamily="34" charset="0"/>
              </a:rPr>
              <a:t>f </a:t>
            </a:r>
            <a:r>
              <a:rPr lang="en-US" sz="1800" dirty="0" smtClean="0">
                <a:solidFill>
                  <a:srgbClr val="000000"/>
                </a:solidFill>
                <a:latin typeface="Calibri" pitchFamily="34" charset="0"/>
                <a:cs typeface="Calibri" pitchFamily="34" charset="0"/>
              </a:rPr>
              <a:t>/4</a:t>
            </a:r>
            <a:endParaRPr lang="en-US" sz="1800" dirty="0">
              <a:solidFill>
                <a:srgbClr val="000000"/>
              </a:solidFill>
              <a:latin typeface="Calibri" pitchFamily="34" charset="0"/>
              <a:cs typeface="Calibri" pitchFamily="34" charset="0"/>
            </a:endParaRPr>
          </a:p>
        </p:txBody>
      </p:sp>
      <p:sp>
        <p:nvSpPr>
          <p:cNvPr id="507922" name="Text Box 18"/>
          <p:cNvSpPr txBox="1">
            <a:spLocks noChangeArrowheads="1"/>
          </p:cNvSpPr>
          <p:nvPr/>
        </p:nvSpPr>
        <p:spPr bwMode="auto">
          <a:xfrm>
            <a:off x="6353834" y="5291240"/>
            <a:ext cx="2509838" cy="366713"/>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latin typeface="Calibri" pitchFamily="34" charset="0"/>
                <a:cs typeface="Calibri" pitchFamily="34" charset="0"/>
              </a:rPr>
              <a:t>A.R. </a:t>
            </a:r>
            <a:r>
              <a:rPr lang="es-ES" sz="1800" dirty="0">
                <a:solidFill>
                  <a:srgbClr val="000000"/>
                </a:solidFill>
                <a:latin typeface="Calibri" pitchFamily="34" charset="0"/>
                <a:cs typeface="Calibri" pitchFamily="34" charset="0"/>
              </a:rPr>
              <a:t>= 1/(f/</a:t>
            </a:r>
            <a:r>
              <a:rPr lang="en-US" sz="1800" dirty="0">
                <a:solidFill>
                  <a:srgbClr val="000000"/>
                </a:solidFill>
                <a:latin typeface="Calibri" pitchFamily="34" charset="0"/>
                <a:cs typeface="Calibri" pitchFamily="34" charset="0"/>
              </a:rPr>
              <a:t># )= 1:4</a:t>
            </a:r>
          </a:p>
        </p:txBody>
      </p:sp>
      <p:sp>
        <p:nvSpPr>
          <p:cNvPr id="507926" name="AutoShape 22"/>
          <p:cNvSpPr>
            <a:spLocks noChangeArrowheads="1"/>
          </p:cNvSpPr>
          <p:nvPr/>
        </p:nvSpPr>
        <p:spPr bwMode="auto">
          <a:xfrm rot="16200000" flipV="1">
            <a:off x="3456647" y="457302"/>
            <a:ext cx="1403350" cy="2828925"/>
          </a:xfrm>
          <a:prstGeom prst="triangle">
            <a:avLst>
              <a:gd name="adj" fmla="val 50083"/>
            </a:avLst>
          </a:prstGeom>
          <a:gradFill rotWithShape="1">
            <a:gsLst>
              <a:gs pos="0">
                <a:srgbClr val="FF3300">
                  <a:alpha val="60001"/>
                </a:srgbClr>
              </a:gs>
              <a:gs pos="100000">
                <a:srgbClr val="761800">
                  <a:alpha val="60001"/>
                </a:srgbClr>
              </a:gs>
            </a:gsLst>
            <a:lin ang="5400000" scaled="1"/>
          </a:gradFill>
          <a:ln w="9525">
            <a:noFill/>
            <a:miter lim="800000"/>
            <a:headEnd/>
            <a:tailEnd/>
          </a:ln>
        </p:spPr>
        <p:txBody>
          <a:bodyPr wrap="none" anchor="ctr"/>
          <a:lstStyle/>
          <a:p>
            <a:endParaRPr lang="es-ES_tradnl">
              <a:solidFill>
                <a:srgbClr val="000000"/>
              </a:solidFill>
            </a:endParaRPr>
          </a:p>
        </p:txBody>
      </p:sp>
      <p:grpSp>
        <p:nvGrpSpPr>
          <p:cNvPr id="2" name="Group 23"/>
          <p:cNvGrpSpPr>
            <a:grpSpLocks/>
          </p:cNvGrpSpPr>
          <p:nvPr/>
        </p:nvGrpSpPr>
        <p:grpSpPr bwMode="auto">
          <a:xfrm>
            <a:off x="1438934" y="425553"/>
            <a:ext cx="4529138" cy="2952750"/>
            <a:chOff x="682" y="485"/>
            <a:chExt cx="2853" cy="1860"/>
          </a:xfrm>
        </p:grpSpPr>
        <p:sp>
          <p:nvSpPr>
            <p:cNvPr id="572493" name="Line 24"/>
            <p:cNvSpPr>
              <a:spLocks noChangeShapeType="1"/>
            </p:cNvSpPr>
            <p:nvPr/>
          </p:nvSpPr>
          <p:spPr bwMode="auto">
            <a:xfrm>
              <a:off x="682" y="1392"/>
              <a:ext cx="2853"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72494" name="Line 25"/>
            <p:cNvSpPr>
              <a:spLocks noChangeShapeType="1"/>
            </p:cNvSpPr>
            <p:nvPr/>
          </p:nvSpPr>
          <p:spPr bwMode="auto">
            <a:xfrm>
              <a:off x="1443" y="621"/>
              <a:ext cx="0" cy="317"/>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72495" name="Line 26"/>
            <p:cNvSpPr>
              <a:spLocks noChangeShapeType="1"/>
            </p:cNvSpPr>
            <p:nvPr/>
          </p:nvSpPr>
          <p:spPr bwMode="auto">
            <a:xfrm>
              <a:off x="1443" y="1846"/>
              <a:ext cx="0" cy="36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72496" name="Line 27"/>
            <p:cNvSpPr>
              <a:spLocks noChangeShapeType="1"/>
            </p:cNvSpPr>
            <p:nvPr/>
          </p:nvSpPr>
          <p:spPr bwMode="auto">
            <a:xfrm>
              <a:off x="1489" y="485"/>
              <a:ext cx="0" cy="1860"/>
            </a:xfrm>
            <a:prstGeom prst="line">
              <a:avLst/>
            </a:prstGeom>
            <a:noFill/>
            <a:ln w="57150">
              <a:solidFill>
                <a:srgbClr val="33CC33"/>
              </a:solidFill>
              <a:round/>
              <a:headEnd type="triangle" w="med" len="med"/>
              <a:tailEnd type="triangle" w="med" len="med"/>
            </a:ln>
          </p:spPr>
          <p:txBody>
            <a:bodyPr/>
            <a:lstStyle/>
            <a:p>
              <a:endParaRPr lang="es-ES_tradnl">
                <a:solidFill>
                  <a:srgbClr val="000000"/>
                </a:solidFill>
              </a:endParaRPr>
            </a:p>
          </p:txBody>
        </p:sp>
      </p:grpSp>
      <p:grpSp>
        <p:nvGrpSpPr>
          <p:cNvPr id="3" name="Group 29"/>
          <p:cNvGrpSpPr>
            <a:grpSpLocks/>
          </p:cNvGrpSpPr>
          <p:nvPr/>
        </p:nvGrpSpPr>
        <p:grpSpPr bwMode="auto">
          <a:xfrm>
            <a:off x="1442109" y="3421165"/>
            <a:ext cx="4456113" cy="2879725"/>
            <a:chOff x="684" y="2372"/>
            <a:chExt cx="2807" cy="1814"/>
          </a:xfrm>
        </p:grpSpPr>
        <p:sp>
          <p:nvSpPr>
            <p:cNvPr id="572489" name="Line 30"/>
            <p:cNvSpPr>
              <a:spLocks noChangeShapeType="1"/>
            </p:cNvSpPr>
            <p:nvPr/>
          </p:nvSpPr>
          <p:spPr bwMode="auto">
            <a:xfrm>
              <a:off x="1440" y="2735"/>
              <a:ext cx="0" cy="317"/>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72490" name="Line 31"/>
            <p:cNvSpPr>
              <a:spLocks noChangeShapeType="1"/>
            </p:cNvSpPr>
            <p:nvPr/>
          </p:nvSpPr>
          <p:spPr bwMode="auto">
            <a:xfrm>
              <a:off x="1440" y="3506"/>
              <a:ext cx="0" cy="36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72491" name="Line 32"/>
            <p:cNvSpPr>
              <a:spLocks noChangeShapeType="1"/>
            </p:cNvSpPr>
            <p:nvPr/>
          </p:nvSpPr>
          <p:spPr bwMode="auto">
            <a:xfrm>
              <a:off x="684" y="3279"/>
              <a:ext cx="2807"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72492" name="Line 33"/>
            <p:cNvSpPr>
              <a:spLocks noChangeShapeType="1"/>
            </p:cNvSpPr>
            <p:nvPr/>
          </p:nvSpPr>
          <p:spPr bwMode="auto">
            <a:xfrm>
              <a:off x="1485" y="2372"/>
              <a:ext cx="0" cy="1814"/>
            </a:xfrm>
            <a:prstGeom prst="line">
              <a:avLst/>
            </a:prstGeom>
            <a:noFill/>
            <a:ln w="57150">
              <a:solidFill>
                <a:srgbClr val="33CC33"/>
              </a:solidFill>
              <a:round/>
              <a:headEnd type="triangle" w="med" len="med"/>
              <a:tailEnd type="triangle" w="med" len="med"/>
            </a:ln>
          </p:spPr>
          <p:txBody>
            <a:bodyPr/>
            <a:lstStyle/>
            <a:p>
              <a:endParaRPr lang="es-ES_tradnl">
                <a:solidFill>
                  <a:srgbClr val="000000"/>
                </a:solidFill>
              </a:endParaRPr>
            </a:p>
          </p:txBody>
        </p:sp>
      </p:grpSp>
      <p:grpSp>
        <p:nvGrpSpPr>
          <p:cNvPr id="4" name="Group 34"/>
          <p:cNvGrpSpPr>
            <a:grpSpLocks/>
          </p:cNvGrpSpPr>
          <p:nvPr/>
        </p:nvGrpSpPr>
        <p:grpSpPr bwMode="auto">
          <a:xfrm>
            <a:off x="664234" y="1133578"/>
            <a:ext cx="841375" cy="1446212"/>
            <a:chOff x="194" y="931"/>
            <a:chExt cx="530" cy="911"/>
          </a:xfrm>
        </p:grpSpPr>
        <p:sp>
          <p:nvSpPr>
            <p:cNvPr id="572485" name="Line 35"/>
            <p:cNvSpPr>
              <a:spLocks noChangeShapeType="1"/>
            </p:cNvSpPr>
            <p:nvPr/>
          </p:nvSpPr>
          <p:spPr bwMode="auto">
            <a:xfrm>
              <a:off x="623" y="938"/>
              <a:ext cx="0" cy="904"/>
            </a:xfrm>
            <a:prstGeom prst="line">
              <a:avLst/>
            </a:prstGeom>
            <a:noFill/>
            <a:ln w="9525">
              <a:solidFill>
                <a:schemeClr val="tx1"/>
              </a:solidFill>
              <a:round/>
              <a:headEnd type="triangle" w="med" len="med"/>
              <a:tailEnd type="triangle" w="med" len="med"/>
            </a:ln>
          </p:spPr>
          <p:txBody>
            <a:bodyPr/>
            <a:lstStyle/>
            <a:p>
              <a:endParaRPr lang="es-ES_tradnl">
                <a:solidFill>
                  <a:srgbClr val="000000"/>
                </a:solidFill>
              </a:endParaRPr>
            </a:p>
          </p:txBody>
        </p:sp>
        <p:sp>
          <p:nvSpPr>
            <p:cNvPr id="572486" name="Text Box 36"/>
            <p:cNvSpPr txBox="1">
              <a:spLocks noChangeArrowheads="1"/>
            </p:cNvSpPr>
            <p:nvPr/>
          </p:nvSpPr>
          <p:spPr bwMode="auto">
            <a:xfrm>
              <a:off x="194" y="1283"/>
              <a:ext cx="456" cy="233"/>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000000"/>
                  </a:solidFill>
                </a:rPr>
                <a:t>ϕ = 4</a:t>
              </a:r>
              <a:endParaRPr lang="es-ES" sz="1800" dirty="0">
                <a:solidFill>
                  <a:srgbClr val="000000"/>
                </a:solidFill>
              </a:endParaRPr>
            </a:p>
          </p:txBody>
        </p:sp>
        <p:sp>
          <p:nvSpPr>
            <p:cNvPr id="572487" name="Line 37"/>
            <p:cNvSpPr>
              <a:spLocks noChangeShapeType="1"/>
            </p:cNvSpPr>
            <p:nvPr/>
          </p:nvSpPr>
          <p:spPr bwMode="auto">
            <a:xfrm flipH="1">
              <a:off x="530" y="931"/>
              <a:ext cx="194"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72488" name="Line 38"/>
            <p:cNvSpPr>
              <a:spLocks noChangeShapeType="1"/>
            </p:cNvSpPr>
            <p:nvPr/>
          </p:nvSpPr>
          <p:spPr bwMode="auto">
            <a:xfrm flipH="1">
              <a:off x="530" y="1835"/>
              <a:ext cx="194"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grpSp>
        <p:nvGrpSpPr>
          <p:cNvPr id="5" name="Group 39"/>
          <p:cNvGrpSpPr>
            <a:grpSpLocks/>
          </p:cNvGrpSpPr>
          <p:nvPr/>
        </p:nvGrpSpPr>
        <p:grpSpPr bwMode="auto">
          <a:xfrm>
            <a:off x="689635" y="4492728"/>
            <a:ext cx="815976" cy="722312"/>
            <a:chOff x="210" y="3047"/>
            <a:chExt cx="514" cy="455"/>
          </a:xfrm>
        </p:grpSpPr>
        <p:sp>
          <p:nvSpPr>
            <p:cNvPr id="572481" name="Line 40"/>
            <p:cNvSpPr>
              <a:spLocks noChangeShapeType="1"/>
            </p:cNvSpPr>
            <p:nvPr/>
          </p:nvSpPr>
          <p:spPr bwMode="auto">
            <a:xfrm flipH="1">
              <a:off x="625" y="3052"/>
              <a:ext cx="6" cy="449"/>
            </a:xfrm>
            <a:prstGeom prst="line">
              <a:avLst/>
            </a:prstGeom>
            <a:noFill/>
            <a:ln w="9525">
              <a:solidFill>
                <a:schemeClr val="tx1"/>
              </a:solidFill>
              <a:round/>
              <a:headEnd type="triangle" w="med" len="med"/>
              <a:tailEnd type="triangle" w="med" len="med"/>
            </a:ln>
          </p:spPr>
          <p:txBody>
            <a:bodyPr/>
            <a:lstStyle/>
            <a:p>
              <a:endParaRPr lang="es-ES_tradnl">
                <a:solidFill>
                  <a:srgbClr val="000000"/>
                </a:solidFill>
              </a:endParaRPr>
            </a:p>
          </p:txBody>
        </p:sp>
        <p:sp>
          <p:nvSpPr>
            <p:cNvPr id="572482" name="Text Box 41"/>
            <p:cNvSpPr txBox="1">
              <a:spLocks noChangeArrowheads="1"/>
            </p:cNvSpPr>
            <p:nvPr/>
          </p:nvSpPr>
          <p:spPr bwMode="auto">
            <a:xfrm>
              <a:off x="210" y="3162"/>
              <a:ext cx="501" cy="233"/>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000000"/>
                  </a:solidFill>
                </a:rPr>
                <a:t>ϕ = 2</a:t>
              </a:r>
              <a:endParaRPr lang="es-ES" sz="1800" dirty="0">
                <a:solidFill>
                  <a:srgbClr val="000000"/>
                </a:solidFill>
              </a:endParaRPr>
            </a:p>
          </p:txBody>
        </p:sp>
        <p:sp>
          <p:nvSpPr>
            <p:cNvPr id="572483" name="Line 42"/>
            <p:cNvSpPr>
              <a:spLocks noChangeShapeType="1"/>
            </p:cNvSpPr>
            <p:nvPr/>
          </p:nvSpPr>
          <p:spPr bwMode="auto">
            <a:xfrm flipH="1">
              <a:off x="530" y="3047"/>
              <a:ext cx="194"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72484" name="Line 43"/>
            <p:cNvSpPr>
              <a:spLocks noChangeShapeType="1"/>
            </p:cNvSpPr>
            <p:nvPr/>
          </p:nvSpPr>
          <p:spPr bwMode="auto">
            <a:xfrm flipH="1">
              <a:off x="530" y="3502"/>
              <a:ext cx="194"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grpSp>
        <p:nvGrpSpPr>
          <p:cNvPr id="6" name="Group 44"/>
          <p:cNvGrpSpPr>
            <a:grpSpLocks/>
          </p:cNvGrpSpPr>
          <p:nvPr/>
        </p:nvGrpSpPr>
        <p:grpSpPr bwMode="auto">
          <a:xfrm>
            <a:off x="2739097" y="1533628"/>
            <a:ext cx="3259137" cy="1784350"/>
            <a:chOff x="1501" y="1183"/>
            <a:chExt cx="2053" cy="1124"/>
          </a:xfrm>
        </p:grpSpPr>
        <p:sp>
          <p:nvSpPr>
            <p:cNvPr id="572477" name="Text Box 45"/>
            <p:cNvSpPr txBox="1">
              <a:spLocks noChangeArrowheads="1"/>
            </p:cNvSpPr>
            <p:nvPr/>
          </p:nvSpPr>
          <p:spPr bwMode="auto">
            <a:xfrm>
              <a:off x="3239" y="1183"/>
              <a:ext cx="315"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F</a:t>
              </a:r>
              <a:r>
                <a:rPr lang="en-US" sz="1800">
                  <a:solidFill>
                    <a:srgbClr val="000000"/>
                  </a:solidFill>
                  <a:cs typeface="Arial" charset="0"/>
                </a:rPr>
                <a:t>'</a:t>
              </a:r>
            </a:p>
          </p:txBody>
        </p:sp>
        <p:sp>
          <p:nvSpPr>
            <p:cNvPr id="572478" name="Line 46"/>
            <p:cNvSpPr>
              <a:spLocks noChangeShapeType="1"/>
            </p:cNvSpPr>
            <p:nvPr/>
          </p:nvSpPr>
          <p:spPr bwMode="auto">
            <a:xfrm>
              <a:off x="1501" y="2070"/>
              <a:ext cx="1795" cy="0"/>
            </a:xfrm>
            <a:prstGeom prst="line">
              <a:avLst/>
            </a:prstGeom>
            <a:noFill/>
            <a:ln w="9525">
              <a:solidFill>
                <a:schemeClr val="tx1"/>
              </a:solidFill>
              <a:round/>
              <a:headEnd type="triangle" w="med" len="med"/>
              <a:tailEnd type="triangle" w="med" len="med"/>
            </a:ln>
          </p:spPr>
          <p:txBody>
            <a:bodyPr/>
            <a:lstStyle/>
            <a:p>
              <a:endParaRPr lang="es-ES_tradnl">
                <a:solidFill>
                  <a:srgbClr val="000000"/>
                </a:solidFill>
              </a:endParaRPr>
            </a:p>
          </p:txBody>
        </p:sp>
        <p:sp>
          <p:nvSpPr>
            <p:cNvPr id="572479" name="Line 47"/>
            <p:cNvSpPr>
              <a:spLocks noChangeShapeType="1"/>
            </p:cNvSpPr>
            <p:nvPr/>
          </p:nvSpPr>
          <p:spPr bwMode="auto">
            <a:xfrm>
              <a:off x="3303" y="1663"/>
              <a:ext cx="0" cy="562"/>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72480" name="Text Box 48"/>
            <p:cNvSpPr txBox="1">
              <a:spLocks noChangeArrowheads="1"/>
            </p:cNvSpPr>
            <p:nvPr/>
          </p:nvSpPr>
          <p:spPr bwMode="auto">
            <a:xfrm>
              <a:off x="2311" y="2076"/>
              <a:ext cx="443" cy="231"/>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f = 8</a:t>
              </a:r>
              <a:endParaRPr lang="en-US" sz="1800" dirty="0">
                <a:solidFill>
                  <a:srgbClr val="000000"/>
                </a:solidFill>
                <a:cs typeface="Arial" charset="0"/>
              </a:endParaRPr>
            </a:p>
          </p:txBody>
        </p:sp>
      </p:grpSp>
      <p:grpSp>
        <p:nvGrpSpPr>
          <p:cNvPr id="7" name="Group 49"/>
          <p:cNvGrpSpPr>
            <a:grpSpLocks/>
          </p:cNvGrpSpPr>
          <p:nvPr/>
        </p:nvGrpSpPr>
        <p:grpSpPr bwMode="auto">
          <a:xfrm>
            <a:off x="2739097" y="4433990"/>
            <a:ext cx="3254375" cy="1925638"/>
            <a:chOff x="1501" y="3010"/>
            <a:chExt cx="2050" cy="1213"/>
          </a:xfrm>
        </p:grpSpPr>
        <p:sp>
          <p:nvSpPr>
            <p:cNvPr id="572473" name="Text Box 50"/>
            <p:cNvSpPr txBox="1">
              <a:spLocks noChangeArrowheads="1"/>
            </p:cNvSpPr>
            <p:nvPr/>
          </p:nvSpPr>
          <p:spPr bwMode="auto">
            <a:xfrm>
              <a:off x="3236" y="3010"/>
              <a:ext cx="315"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F</a:t>
              </a:r>
              <a:r>
                <a:rPr lang="en-US" sz="1800">
                  <a:solidFill>
                    <a:srgbClr val="000000"/>
                  </a:solidFill>
                  <a:cs typeface="Arial" charset="0"/>
                </a:rPr>
                <a:t>'</a:t>
              </a:r>
            </a:p>
          </p:txBody>
        </p:sp>
        <p:sp>
          <p:nvSpPr>
            <p:cNvPr id="572474" name="Line 51"/>
            <p:cNvSpPr>
              <a:spLocks noChangeShapeType="1"/>
            </p:cNvSpPr>
            <p:nvPr/>
          </p:nvSpPr>
          <p:spPr bwMode="auto">
            <a:xfrm>
              <a:off x="1501" y="3986"/>
              <a:ext cx="1795" cy="0"/>
            </a:xfrm>
            <a:prstGeom prst="line">
              <a:avLst/>
            </a:prstGeom>
            <a:noFill/>
            <a:ln w="9525">
              <a:solidFill>
                <a:schemeClr val="tx1"/>
              </a:solidFill>
              <a:round/>
              <a:headEnd type="triangle" w="med" len="med"/>
              <a:tailEnd type="triangle" w="med" len="med"/>
            </a:ln>
          </p:spPr>
          <p:txBody>
            <a:bodyPr/>
            <a:lstStyle/>
            <a:p>
              <a:endParaRPr lang="es-ES_tradnl">
                <a:solidFill>
                  <a:srgbClr val="000000"/>
                </a:solidFill>
              </a:endParaRPr>
            </a:p>
          </p:txBody>
        </p:sp>
        <p:sp>
          <p:nvSpPr>
            <p:cNvPr id="572475" name="Line 52"/>
            <p:cNvSpPr>
              <a:spLocks noChangeShapeType="1"/>
            </p:cNvSpPr>
            <p:nvPr/>
          </p:nvSpPr>
          <p:spPr bwMode="auto">
            <a:xfrm>
              <a:off x="3303" y="3579"/>
              <a:ext cx="0" cy="562"/>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72476" name="Text Box 53"/>
            <p:cNvSpPr txBox="1">
              <a:spLocks noChangeArrowheads="1"/>
            </p:cNvSpPr>
            <p:nvPr/>
          </p:nvSpPr>
          <p:spPr bwMode="auto">
            <a:xfrm>
              <a:off x="2311" y="3992"/>
              <a:ext cx="443" cy="231"/>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f = 8</a:t>
              </a:r>
              <a:endParaRPr lang="en-US" sz="1800" dirty="0">
                <a:solidFill>
                  <a:srgbClr val="000000"/>
                </a:solidFill>
                <a:cs typeface="Arial" charset="0"/>
              </a:endParaRPr>
            </a:p>
          </p:txBody>
        </p:sp>
      </p:grpSp>
      <p:sp>
        <p:nvSpPr>
          <p:cNvPr id="73" name="72 Elipse"/>
          <p:cNvSpPr/>
          <p:nvPr/>
        </p:nvSpPr>
        <p:spPr>
          <a:xfrm>
            <a:off x="5593422" y="1840015"/>
            <a:ext cx="71437" cy="6985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8" name="104 Grupo"/>
          <p:cNvGrpSpPr>
            <a:grpSpLocks/>
          </p:cNvGrpSpPr>
          <p:nvPr/>
        </p:nvGrpSpPr>
        <p:grpSpPr bwMode="auto">
          <a:xfrm>
            <a:off x="2586697" y="1144690"/>
            <a:ext cx="3040062" cy="1438275"/>
            <a:chOff x="2229646" y="1488285"/>
            <a:chExt cx="3040856" cy="1439070"/>
          </a:xfrm>
        </p:grpSpPr>
        <p:grpSp>
          <p:nvGrpSpPr>
            <p:cNvPr id="9" name="73 Grupo"/>
            <p:cNvGrpSpPr>
              <a:grpSpLocks/>
            </p:cNvGrpSpPr>
            <p:nvPr/>
          </p:nvGrpSpPr>
          <p:grpSpPr bwMode="auto">
            <a:xfrm>
              <a:off x="3083720" y="2217742"/>
              <a:ext cx="2186782" cy="108740"/>
              <a:chOff x="3102770" y="2208214"/>
              <a:chExt cx="2186782" cy="184945"/>
            </a:xfrm>
          </p:grpSpPr>
          <p:cxnSp>
            <p:nvCxnSpPr>
              <p:cNvPr id="66" name="65 Conector recto"/>
              <p:cNvCxnSpPr/>
              <p:nvPr/>
            </p:nvCxnSpPr>
            <p:spPr>
              <a:xfrm rot="5400000">
                <a:off x="3009792"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rot="5400000">
                <a:off x="3738644"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rot="5400000">
                <a:off x="4467497"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71 Conector recto"/>
              <p:cNvCxnSpPr/>
              <p:nvPr/>
            </p:nvCxnSpPr>
            <p:spPr>
              <a:xfrm rot="5400000">
                <a:off x="5196350"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5" name="74 Conector recto"/>
            <p:cNvCxnSpPr/>
            <p:nvPr/>
          </p:nvCxnSpPr>
          <p:spPr>
            <a:xfrm rot="10800000">
              <a:off x="2229646" y="1855201"/>
              <a:ext cx="107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rot="10800000">
              <a:off x="2229646" y="1488285"/>
              <a:ext cx="107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76 Conector recto"/>
            <p:cNvCxnSpPr/>
            <p:nvPr/>
          </p:nvCxnSpPr>
          <p:spPr>
            <a:xfrm rot="10800000">
              <a:off x="2229646" y="2565205"/>
              <a:ext cx="107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rot="10800000">
              <a:off x="2229646" y="2927355"/>
              <a:ext cx="107978"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78 Grupo"/>
            <p:cNvGrpSpPr>
              <a:grpSpLocks/>
            </p:cNvGrpSpPr>
            <p:nvPr/>
          </p:nvGrpSpPr>
          <p:grpSpPr bwMode="auto">
            <a:xfrm>
              <a:off x="2726532" y="2217742"/>
              <a:ext cx="2186782" cy="108740"/>
              <a:chOff x="3102770" y="2208214"/>
              <a:chExt cx="2186782" cy="184945"/>
            </a:xfrm>
          </p:grpSpPr>
          <p:cxnSp>
            <p:nvCxnSpPr>
              <p:cNvPr id="80" name="79 Conector recto"/>
              <p:cNvCxnSpPr/>
              <p:nvPr/>
            </p:nvCxnSpPr>
            <p:spPr>
              <a:xfrm rot="5400000">
                <a:off x="3009699"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rot="5400000">
                <a:off x="3738552"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rot="5400000">
                <a:off x="4467404"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rot="5400000">
                <a:off x="5196258" y="2300751"/>
                <a:ext cx="18640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1" name="90 Elipse"/>
          <p:cNvSpPr/>
          <p:nvPr/>
        </p:nvSpPr>
        <p:spPr>
          <a:xfrm>
            <a:off x="5598184" y="4821340"/>
            <a:ext cx="71438" cy="6985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11" name="105 Grupo"/>
          <p:cNvGrpSpPr>
            <a:grpSpLocks/>
          </p:cNvGrpSpPr>
          <p:nvPr/>
        </p:nvGrpSpPr>
        <p:grpSpPr bwMode="auto">
          <a:xfrm>
            <a:off x="2586697" y="4502253"/>
            <a:ext cx="3040062" cy="717550"/>
            <a:chOff x="2229646" y="4845847"/>
            <a:chExt cx="3040856" cy="717550"/>
          </a:xfrm>
        </p:grpSpPr>
        <p:grpSp>
          <p:nvGrpSpPr>
            <p:cNvPr id="12" name="83 Grupo"/>
            <p:cNvGrpSpPr>
              <a:grpSpLocks/>
            </p:cNvGrpSpPr>
            <p:nvPr/>
          </p:nvGrpSpPr>
          <p:grpSpPr bwMode="auto">
            <a:xfrm>
              <a:off x="3083720" y="5218117"/>
              <a:ext cx="2186782" cy="108740"/>
              <a:chOff x="3102770" y="2208214"/>
              <a:chExt cx="2186782" cy="184945"/>
            </a:xfrm>
          </p:grpSpPr>
          <p:cxnSp>
            <p:nvCxnSpPr>
              <p:cNvPr id="85" name="84 Conector recto"/>
              <p:cNvCxnSpPr/>
              <p:nvPr/>
            </p:nvCxnSpPr>
            <p:spPr>
              <a:xfrm rot="5400000">
                <a:off x="3011193"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rot="5400000">
                <a:off x="3740046"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86 Conector recto"/>
              <p:cNvCxnSpPr/>
              <p:nvPr/>
            </p:nvCxnSpPr>
            <p:spPr>
              <a:xfrm rot="5400000">
                <a:off x="4468899"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rot="5400000">
                <a:off x="5197751"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97 Grupo"/>
            <p:cNvGrpSpPr>
              <a:grpSpLocks/>
            </p:cNvGrpSpPr>
            <p:nvPr/>
          </p:nvGrpSpPr>
          <p:grpSpPr bwMode="auto">
            <a:xfrm>
              <a:off x="2683670" y="5218117"/>
              <a:ext cx="2186782" cy="108740"/>
              <a:chOff x="3102770" y="2208214"/>
              <a:chExt cx="2186782" cy="184945"/>
            </a:xfrm>
          </p:grpSpPr>
          <p:cxnSp>
            <p:nvCxnSpPr>
              <p:cNvPr id="99" name="98 Conector recto"/>
              <p:cNvCxnSpPr/>
              <p:nvPr/>
            </p:nvCxnSpPr>
            <p:spPr>
              <a:xfrm rot="5400000">
                <a:off x="3011089"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rot="5400000">
                <a:off x="3739942"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100 Conector recto"/>
              <p:cNvCxnSpPr/>
              <p:nvPr/>
            </p:nvCxnSpPr>
            <p:spPr>
              <a:xfrm rot="5400000">
                <a:off x="4468795"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101 Conector recto"/>
              <p:cNvCxnSpPr/>
              <p:nvPr/>
            </p:nvCxnSpPr>
            <p:spPr>
              <a:xfrm rot="5400000">
                <a:off x="5197647" y="2301362"/>
                <a:ext cx="18360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3" name="102 Conector recto"/>
            <p:cNvCxnSpPr/>
            <p:nvPr/>
          </p:nvCxnSpPr>
          <p:spPr>
            <a:xfrm rot="10800000">
              <a:off x="2229646" y="5561809"/>
              <a:ext cx="107978"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103 Conector recto"/>
            <p:cNvCxnSpPr/>
            <p:nvPr/>
          </p:nvCxnSpPr>
          <p:spPr>
            <a:xfrm rot="10800000">
              <a:off x="2229646" y="4845847"/>
              <a:ext cx="107978"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9" name="AutoShape 28"/>
          <p:cNvSpPr>
            <a:spLocks noChangeArrowheads="1"/>
          </p:cNvSpPr>
          <p:nvPr/>
        </p:nvSpPr>
        <p:spPr bwMode="auto">
          <a:xfrm rot="16200000" flipV="1">
            <a:off x="3811588" y="3433618"/>
            <a:ext cx="701675" cy="2860675"/>
          </a:xfrm>
          <a:prstGeom prst="triangle">
            <a:avLst>
              <a:gd name="adj" fmla="val 50083"/>
            </a:avLst>
          </a:prstGeom>
          <a:gradFill rotWithShape="1">
            <a:gsLst>
              <a:gs pos="0">
                <a:srgbClr val="FF3300">
                  <a:alpha val="60001"/>
                </a:srgbClr>
              </a:gs>
              <a:gs pos="100000">
                <a:srgbClr val="761800">
                  <a:alpha val="60001"/>
                </a:srgbClr>
              </a:gs>
            </a:gsLst>
            <a:lin ang="5400000" scaled="1"/>
          </a:gradFill>
          <a:ln w="9525">
            <a:noFill/>
            <a:miter lim="800000"/>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90" name="Text Box 14"/>
          <p:cNvSpPr txBox="1">
            <a:spLocks noChangeArrowheads="1"/>
          </p:cNvSpPr>
          <p:nvPr/>
        </p:nvSpPr>
        <p:spPr bwMode="auto">
          <a:xfrm>
            <a:off x="6502988" y="2946213"/>
            <a:ext cx="1852016" cy="369332"/>
          </a:xfrm>
          <a:prstGeom prst="rect">
            <a:avLst/>
          </a:prstGeom>
          <a:noFill/>
          <a:ln w="9525">
            <a:noFill/>
            <a:miter lim="800000"/>
            <a:headEnd/>
            <a:tailEnd/>
          </a:ln>
        </p:spPr>
        <p:txBody>
          <a:bodyPr wrap="square">
            <a:spAutoFit/>
          </a:bodyPr>
          <a:lstStyle/>
          <a:p>
            <a:pPr>
              <a:spcBef>
                <a:spcPct val="50000"/>
              </a:spcBef>
            </a:pPr>
            <a:r>
              <a:rPr lang="es-ES" sz="1800" dirty="0">
                <a:solidFill>
                  <a:srgbClr val="000000"/>
                </a:solidFill>
                <a:latin typeface="Arial"/>
              </a:rPr>
              <a:t>f/</a:t>
            </a:r>
            <a:r>
              <a:rPr lang="en-US" sz="1800" dirty="0">
                <a:solidFill>
                  <a:srgbClr val="000000"/>
                </a:solidFill>
                <a:latin typeface="Arial"/>
                <a:cs typeface="Arial" charset="0"/>
              </a:rPr>
              <a:t># = </a:t>
            </a:r>
            <a:r>
              <a:rPr lang="en-US" sz="1800" dirty="0" err="1" smtClean="0">
                <a:solidFill>
                  <a:srgbClr val="000000"/>
                </a:solidFill>
                <a:latin typeface="Arial"/>
                <a:cs typeface="Arial" charset="0"/>
              </a:rPr>
              <a:t>Número</a:t>
            </a:r>
            <a:r>
              <a:rPr lang="en-US" sz="1800" dirty="0" smtClean="0">
                <a:solidFill>
                  <a:srgbClr val="000000"/>
                </a:solidFill>
                <a:latin typeface="Arial"/>
                <a:cs typeface="Arial" charset="0"/>
              </a:rPr>
              <a:t> f</a:t>
            </a:r>
            <a:endParaRPr lang="en-US" sz="1800" dirty="0">
              <a:solidFill>
                <a:srgbClr val="000000"/>
              </a:solidFill>
              <a:latin typeface="Arial"/>
              <a:cs typeface="Arial" charset="0"/>
            </a:endParaRPr>
          </a:p>
        </p:txBody>
      </p:sp>
      <p:sp>
        <p:nvSpPr>
          <p:cNvPr id="92" name="Text Box 15"/>
          <p:cNvSpPr txBox="1">
            <a:spLocks noChangeArrowheads="1"/>
          </p:cNvSpPr>
          <p:nvPr/>
        </p:nvSpPr>
        <p:spPr bwMode="auto">
          <a:xfrm>
            <a:off x="6056635" y="3330115"/>
            <a:ext cx="2742664" cy="369332"/>
          </a:xfrm>
          <a:prstGeom prst="rect">
            <a:avLst/>
          </a:prstGeom>
          <a:noFill/>
          <a:ln w="9525">
            <a:noFill/>
            <a:miter lim="800000"/>
            <a:headEnd/>
            <a:tailEnd/>
          </a:ln>
        </p:spPr>
        <p:txBody>
          <a:bodyPr wrap="square">
            <a:spAutoFit/>
          </a:bodyPr>
          <a:lstStyle/>
          <a:p>
            <a:pPr>
              <a:spcBef>
                <a:spcPct val="50000"/>
              </a:spcBef>
            </a:pPr>
            <a:r>
              <a:rPr lang="es-ES" sz="1800" dirty="0">
                <a:solidFill>
                  <a:srgbClr val="000000"/>
                </a:solidFill>
                <a:latin typeface="Arial"/>
              </a:rPr>
              <a:t>A.R. = </a:t>
            </a:r>
            <a:r>
              <a:rPr lang="es-ES" sz="1800" dirty="0" smtClean="0">
                <a:solidFill>
                  <a:srgbClr val="000000"/>
                </a:solidFill>
                <a:latin typeface="Arial"/>
              </a:rPr>
              <a:t>Apertura relativa</a:t>
            </a:r>
            <a:endParaRPr lang="en-US" sz="1800" dirty="0">
              <a:solidFill>
                <a:srgbClr val="000000"/>
              </a:solidFill>
              <a:latin typeface="Arial"/>
              <a:cs typeface="Arial"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507907"/>
                                        </p:tgtEl>
                                        <p:attrNameLst>
                                          <p:attrName>style.visibility</p:attrName>
                                        </p:attrNameLst>
                                      </p:cBhvr>
                                      <p:to>
                                        <p:strVal val="visible"/>
                                      </p:to>
                                    </p:set>
                                    <p:animEffect transition="in" filter="wipe(left)">
                                      <p:cBhvr>
                                        <p:cTn id="27" dur="2000"/>
                                        <p:tgtEl>
                                          <p:spTgt spid="507907"/>
                                        </p:tgtEl>
                                      </p:cBhvr>
                                    </p:animEffect>
                                  </p:childTnLst>
                                </p:cTn>
                              </p:par>
                            </p:childTnLst>
                          </p:cTn>
                        </p:par>
                        <p:par>
                          <p:cTn id="28" fill="hold">
                            <p:stCondLst>
                              <p:cond delay="2000"/>
                            </p:stCondLst>
                            <p:childTnLst>
                              <p:par>
                                <p:cTn id="29" presetID="22" presetClass="entr" presetSubtype="8" fill="hold" grpId="0" nodeType="afterEffect">
                                  <p:stCondLst>
                                    <p:cond delay="0"/>
                                  </p:stCondLst>
                                  <p:childTnLst>
                                    <p:set>
                                      <p:cBhvr>
                                        <p:cTn id="30" dur="1" fill="hold">
                                          <p:stCondLst>
                                            <p:cond delay="0"/>
                                          </p:stCondLst>
                                        </p:cTn>
                                        <p:tgtEl>
                                          <p:spTgt spid="507926"/>
                                        </p:tgtEl>
                                        <p:attrNameLst>
                                          <p:attrName>style.visibility</p:attrName>
                                        </p:attrNameLst>
                                      </p:cBhvr>
                                      <p:to>
                                        <p:strVal val="visible"/>
                                      </p:to>
                                    </p:set>
                                    <p:animEffect transition="in" filter="wipe(left)">
                                      <p:cBhvr>
                                        <p:cTn id="31" dur="1000"/>
                                        <p:tgtEl>
                                          <p:spTgt spid="507926"/>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507917"/>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507918"/>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507919"/>
                                        </p:tgtEl>
                                        <p:attrNameLst>
                                          <p:attrName>style.visibility</p:attrName>
                                        </p:attrNameLst>
                                      </p:cBhvr>
                                      <p:to>
                                        <p:strVal val="visible"/>
                                      </p:to>
                                    </p:set>
                                  </p:childTnLst>
                                </p:cTn>
                              </p:par>
                            </p:childTnLst>
                          </p:cTn>
                        </p:par>
                        <p:par>
                          <p:cTn id="44" fill="hold">
                            <p:stCondLst>
                              <p:cond delay="0"/>
                            </p:stCondLst>
                            <p:childTnLst>
                              <p:par>
                                <p:cTn id="45" presetID="1" presetClass="entr" presetSubtype="0" fill="hold" grpId="0" nodeType="afterEffect">
                                  <p:stCondLst>
                                    <p:cond delay="0"/>
                                  </p:stCondLst>
                                  <p:childTnLst>
                                    <p:set>
                                      <p:cBhvr>
                                        <p:cTn id="46" dur="1" fill="hold">
                                          <p:stCondLst>
                                            <p:cond delay="0"/>
                                          </p:stCondLst>
                                        </p:cTn>
                                        <p:tgtEl>
                                          <p:spTgt spid="10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1" nodeType="clickEffect">
                                  <p:stCondLst>
                                    <p:cond delay="0"/>
                                  </p:stCondLst>
                                  <p:childTnLst>
                                    <p:set>
                                      <p:cBhvr>
                                        <p:cTn id="50" dur="1" fill="hold">
                                          <p:stCondLst>
                                            <p:cond delay="0"/>
                                          </p:stCondLst>
                                        </p:cTn>
                                        <p:tgtEl>
                                          <p:spTgt spid="90"/>
                                        </p:tgtEl>
                                        <p:attrNameLst>
                                          <p:attrName>style.visibility</p:attrName>
                                        </p:attrNameLst>
                                      </p:cBhvr>
                                      <p:to>
                                        <p:strVal val="visible"/>
                                      </p:to>
                                    </p:set>
                                  </p:childTnLst>
                                </p:cTn>
                              </p:par>
                              <p:par>
                                <p:cTn id="51" presetID="1" presetClass="entr" presetSubtype="0" fill="hold" grpId="1" nodeType="withEffect">
                                  <p:stCondLst>
                                    <p:cond delay="0"/>
                                  </p:stCondLst>
                                  <p:childTnLst>
                                    <p:set>
                                      <p:cBhvr>
                                        <p:cTn id="52" dur="1" fill="hold">
                                          <p:stCondLst>
                                            <p:cond delay="0"/>
                                          </p:stCondLst>
                                        </p:cTn>
                                        <p:tgtEl>
                                          <p:spTgt spid="92"/>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3"/>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11"/>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91"/>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7"/>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5"/>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507906"/>
                                        </p:tgtEl>
                                        <p:attrNameLst>
                                          <p:attrName>style.visibility</p:attrName>
                                        </p:attrNameLst>
                                      </p:cBhvr>
                                      <p:to>
                                        <p:strVal val="visible"/>
                                      </p:to>
                                    </p:set>
                                    <p:animEffect transition="in" filter="wipe(left)">
                                      <p:cBhvr>
                                        <p:cTn id="73" dur="1000"/>
                                        <p:tgtEl>
                                          <p:spTgt spid="507906"/>
                                        </p:tgtEl>
                                      </p:cBhvr>
                                    </p:animEffect>
                                  </p:childTnLst>
                                </p:cTn>
                              </p:par>
                            </p:childTnLst>
                          </p:cTn>
                        </p:par>
                        <p:par>
                          <p:cTn id="74" fill="hold">
                            <p:stCondLst>
                              <p:cond delay="1000"/>
                            </p:stCondLst>
                            <p:childTnLst>
                              <p:par>
                                <p:cTn id="75" presetID="22" presetClass="entr" presetSubtype="8" fill="hold" grpId="0" nodeType="afterEffect">
                                  <p:stCondLst>
                                    <p:cond delay="0"/>
                                  </p:stCondLst>
                                  <p:childTnLst>
                                    <p:set>
                                      <p:cBhvr>
                                        <p:cTn id="76" dur="1" fill="hold">
                                          <p:stCondLst>
                                            <p:cond delay="0"/>
                                          </p:stCondLst>
                                        </p:cTn>
                                        <p:tgtEl>
                                          <p:spTgt spid="89"/>
                                        </p:tgtEl>
                                        <p:attrNameLst>
                                          <p:attrName>style.visibility</p:attrName>
                                        </p:attrNameLst>
                                      </p:cBhvr>
                                      <p:to>
                                        <p:strVal val="visible"/>
                                      </p:to>
                                    </p:set>
                                    <p:animEffect transition="in" filter="wipe(left)">
                                      <p:cBhvr>
                                        <p:cTn id="77" dur="1000"/>
                                        <p:tgtEl>
                                          <p:spTgt spid="89"/>
                                        </p:tgtEl>
                                      </p:cBhvr>
                                    </p:animEffec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507920"/>
                                        </p:tgtEl>
                                        <p:attrNameLst>
                                          <p:attrName>style.visibility</p:attrName>
                                        </p:attrNameLst>
                                      </p:cBhvr>
                                      <p:to>
                                        <p:strVal val="visible"/>
                                      </p:to>
                                    </p:set>
                                  </p:childTnLst>
                                </p:cTn>
                              </p:par>
                            </p:childTnLst>
                          </p:cTn>
                        </p:par>
                      </p:childTnLst>
                    </p:cTn>
                  </p:par>
                  <p:par>
                    <p:cTn id="82" fill="hold">
                      <p:stCondLst>
                        <p:cond delay="indefinite"/>
                      </p:stCondLst>
                      <p:childTnLst>
                        <p:par>
                          <p:cTn id="83" fill="hold">
                            <p:stCondLst>
                              <p:cond delay="0"/>
                            </p:stCondLst>
                            <p:childTnLst>
                              <p:par>
                                <p:cTn id="84" presetID="1" presetClass="entr" presetSubtype="0" fill="hold" grpId="0" nodeType="clickEffect">
                                  <p:stCondLst>
                                    <p:cond delay="0"/>
                                  </p:stCondLst>
                                  <p:childTnLst>
                                    <p:set>
                                      <p:cBhvr>
                                        <p:cTn id="85" dur="1" fill="hold">
                                          <p:stCondLst>
                                            <p:cond delay="0"/>
                                          </p:stCondLst>
                                        </p:cTn>
                                        <p:tgtEl>
                                          <p:spTgt spid="507921"/>
                                        </p:tgtEl>
                                        <p:attrNameLst>
                                          <p:attrName>style.visibility</p:attrName>
                                        </p:attrNameLst>
                                      </p:cBhvr>
                                      <p:to>
                                        <p:strVal val="visible"/>
                                      </p:to>
                                    </p:set>
                                  </p:childTnLst>
                                </p:cTn>
                              </p:par>
                            </p:childTnLst>
                          </p:cTn>
                        </p:par>
                      </p:childTnLst>
                    </p:cTn>
                  </p:par>
                  <p:par>
                    <p:cTn id="86" fill="hold">
                      <p:stCondLst>
                        <p:cond delay="indefinite"/>
                      </p:stCondLst>
                      <p:childTnLst>
                        <p:par>
                          <p:cTn id="87" fill="hold">
                            <p:stCondLst>
                              <p:cond delay="0"/>
                            </p:stCondLst>
                            <p:childTnLst>
                              <p:par>
                                <p:cTn id="88" presetID="1" presetClass="entr" presetSubtype="0" fill="hold" grpId="0" nodeType="clickEffect">
                                  <p:stCondLst>
                                    <p:cond delay="0"/>
                                  </p:stCondLst>
                                  <p:childTnLst>
                                    <p:set>
                                      <p:cBhvr>
                                        <p:cTn id="89" dur="1" fill="hold">
                                          <p:stCondLst>
                                            <p:cond delay="0"/>
                                          </p:stCondLst>
                                        </p:cTn>
                                        <p:tgtEl>
                                          <p:spTgt spid="507922"/>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108"/>
                                        </p:tgtEl>
                                        <p:attrNameLst>
                                          <p:attrName>style.visibility</p:attrName>
                                        </p:attrNameLst>
                                      </p:cBhvr>
                                      <p:to>
                                        <p:strVal val="visible"/>
                                      </p:to>
                                    </p:set>
                                  </p:childTnLst>
                                </p:cTn>
                              </p:par>
                            </p:childTnLst>
                          </p:cTn>
                        </p:par>
                      </p:childTnLst>
                    </p:cTn>
                  </p:par>
                  <p:par>
                    <p:cTn id="92" fill="hold">
                      <p:stCondLst>
                        <p:cond delay="indefinite"/>
                      </p:stCondLst>
                      <p:childTnLst>
                        <p:par>
                          <p:cTn id="93" fill="hold">
                            <p:stCondLst>
                              <p:cond delay="0"/>
                            </p:stCondLst>
                            <p:childTnLst>
                              <p:par>
                                <p:cTn id="94" presetID="1" presetClass="entr" presetSubtype="0" fill="hold" grpId="0" nodeType="clickEffect">
                                  <p:stCondLst>
                                    <p:cond delay="0"/>
                                  </p:stCondLst>
                                  <p:childTnLst>
                                    <p:set>
                                      <p:cBhvr>
                                        <p:cTn id="95" dur="1" fill="hold">
                                          <p:stCondLst>
                                            <p:cond delay="0"/>
                                          </p:stCondLst>
                                        </p:cTn>
                                        <p:tgtEl>
                                          <p:spTgt spid="90"/>
                                        </p:tgtEl>
                                        <p:attrNameLst>
                                          <p:attrName>style.visibility</p:attrName>
                                        </p:attrNameLst>
                                      </p:cBhvr>
                                      <p:to>
                                        <p:strVal val="visible"/>
                                      </p:to>
                                    </p:set>
                                  </p:childTnLst>
                                </p:cTn>
                              </p:par>
                            </p:childTnLst>
                          </p:cTn>
                        </p:par>
                      </p:childTnLst>
                    </p:cTn>
                  </p:par>
                  <p:par>
                    <p:cTn id="96" fill="hold">
                      <p:stCondLst>
                        <p:cond delay="indefinite"/>
                      </p:stCondLst>
                      <p:childTnLst>
                        <p:par>
                          <p:cTn id="97" fill="hold">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9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animBg="1"/>
      <p:bldP spid="107" grpId="0" animBg="1"/>
      <p:bldP spid="507906" grpId="0" animBg="1"/>
      <p:bldP spid="507907" grpId="0" animBg="1"/>
      <p:bldP spid="507917" grpId="0"/>
      <p:bldP spid="507918" grpId="0"/>
      <p:bldP spid="507919" grpId="0"/>
      <p:bldP spid="507920" grpId="0"/>
      <p:bldP spid="507921" grpId="0"/>
      <p:bldP spid="507922" grpId="0"/>
      <p:bldP spid="507926" grpId="0" animBg="1"/>
      <p:bldP spid="73" grpId="0" animBg="1"/>
      <p:bldP spid="91" grpId="0" animBg="1"/>
      <p:bldP spid="89" grpId="0" animBg="1"/>
      <p:bldP spid="90" grpId="0"/>
      <p:bldP spid="90" grpId="1"/>
      <p:bldP spid="92" grpId="0"/>
      <p:bldP spid="92" grpId="1"/>
    </p:bldLst>
  </p:timing>
</p:sld>
</file>

<file path=ppt/slides/slide27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259" name="258 Rectángulo"/>
          <p:cNvSpPr/>
          <p:nvPr/>
        </p:nvSpPr>
        <p:spPr>
          <a:xfrm>
            <a:off x="807522" y="597408"/>
            <a:ext cx="7588333" cy="525475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Group 2"/>
          <p:cNvGrpSpPr>
            <a:grpSpLocks/>
          </p:cNvGrpSpPr>
          <p:nvPr/>
        </p:nvGrpSpPr>
        <p:grpSpPr bwMode="auto">
          <a:xfrm>
            <a:off x="1898650" y="1895031"/>
            <a:ext cx="228600" cy="306387"/>
            <a:chOff x="1200" y="1411"/>
            <a:chExt cx="144" cy="210"/>
          </a:xfrm>
        </p:grpSpPr>
        <p:sp>
          <p:nvSpPr>
            <p:cNvPr id="573692" name="Rectangle 3"/>
            <p:cNvSpPr>
              <a:spLocks noChangeArrowheads="1"/>
            </p:cNvSpPr>
            <p:nvPr/>
          </p:nvSpPr>
          <p:spPr bwMode="auto">
            <a:xfrm>
              <a:off x="1200" y="1418"/>
              <a:ext cx="72" cy="188"/>
            </a:xfrm>
            <a:prstGeom prst="rect">
              <a:avLst/>
            </a:prstGeom>
            <a:noFill/>
            <a:ln w="9525">
              <a:noFill/>
              <a:miter lim="800000"/>
              <a:headEnd/>
              <a:tailEnd/>
            </a:ln>
          </p:spPr>
          <p:txBody>
            <a:bodyPr wrap="none" lIns="0" tIns="0" rIns="0" bIns="0">
              <a:spAutoFit/>
            </a:bodyPr>
            <a:lstStyle/>
            <a:p>
              <a:r>
                <a:rPr lang="es-ES" sz="1800">
                  <a:solidFill>
                    <a:srgbClr val="000000"/>
                  </a:solidFill>
                  <a:latin typeface="Times New Roman"/>
                </a:rPr>
                <a:t>y</a:t>
              </a:r>
              <a:endParaRPr lang="es-ES" sz="1800">
                <a:solidFill>
                  <a:srgbClr val="000000"/>
                </a:solidFill>
                <a:latin typeface="Arial" charset="0"/>
              </a:endParaRPr>
            </a:p>
          </p:txBody>
        </p:sp>
        <p:grpSp>
          <p:nvGrpSpPr>
            <p:cNvPr id="3" name="Group 4"/>
            <p:cNvGrpSpPr>
              <a:grpSpLocks/>
            </p:cNvGrpSpPr>
            <p:nvPr/>
          </p:nvGrpSpPr>
          <p:grpSpPr bwMode="auto">
            <a:xfrm>
              <a:off x="1296" y="1411"/>
              <a:ext cx="48" cy="210"/>
              <a:chOff x="1296" y="1411"/>
              <a:chExt cx="48" cy="210"/>
            </a:xfrm>
          </p:grpSpPr>
          <p:sp>
            <p:nvSpPr>
              <p:cNvPr id="573694" name="Freeform 5"/>
              <p:cNvSpPr>
                <a:spLocks/>
              </p:cNvSpPr>
              <p:nvPr/>
            </p:nvSpPr>
            <p:spPr bwMode="auto">
              <a:xfrm>
                <a:off x="1302" y="1429"/>
                <a:ext cx="36" cy="186"/>
              </a:xfrm>
              <a:custGeom>
                <a:avLst/>
                <a:gdLst>
                  <a:gd name="T0" fmla="*/ 18 w 36"/>
                  <a:gd name="T1" fmla="*/ 0 h 186"/>
                  <a:gd name="T2" fmla="*/ 0 w 36"/>
                  <a:gd name="T3" fmla="*/ 48 h 186"/>
                  <a:gd name="T4" fmla="*/ 12 w 36"/>
                  <a:gd name="T5" fmla="*/ 48 h 186"/>
                  <a:gd name="T6" fmla="*/ 12 w 36"/>
                  <a:gd name="T7" fmla="*/ 186 h 186"/>
                  <a:gd name="T8" fmla="*/ 24 w 36"/>
                  <a:gd name="T9" fmla="*/ 186 h 186"/>
                  <a:gd name="T10" fmla="*/ 24 w 36"/>
                  <a:gd name="T11" fmla="*/ 48 h 186"/>
                  <a:gd name="T12" fmla="*/ 36 w 36"/>
                  <a:gd name="T13" fmla="*/ 48 h 186"/>
                  <a:gd name="T14" fmla="*/ 18 w 36"/>
                  <a:gd name="T15" fmla="*/ 0 h 186"/>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186"/>
                  <a:gd name="T26" fmla="*/ 36 w 36"/>
                  <a:gd name="T27" fmla="*/ 186 h 1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186">
                    <a:moveTo>
                      <a:pt x="18" y="0"/>
                    </a:moveTo>
                    <a:lnTo>
                      <a:pt x="0" y="48"/>
                    </a:lnTo>
                    <a:lnTo>
                      <a:pt x="12" y="48"/>
                    </a:lnTo>
                    <a:lnTo>
                      <a:pt x="12" y="186"/>
                    </a:lnTo>
                    <a:lnTo>
                      <a:pt x="24" y="186"/>
                    </a:lnTo>
                    <a:lnTo>
                      <a:pt x="24" y="48"/>
                    </a:lnTo>
                    <a:lnTo>
                      <a:pt x="36" y="48"/>
                    </a:lnTo>
                    <a:lnTo>
                      <a:pt x="18" y="0"/>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sp>
            <p:nvSpPr>
              <p:cNvPr id="573695" name="Freeform 6"/>
              <p:cNvSpPr>
                <a:spLocks/>
              </p:cNvSpPr>
              <p:nvPr/>
            </p:nvSpPr>
            <p:spPr bwMode="auto">
              <a:xfrm>
                <a:off x="1296" y="1471"/>
                <a:ext cx="42" cy="150"/>
              </a:xfrm>
              <a:custGeom>
                <a:avLst/>
                <a:gdLst>
                  <a:gd name="T0" fmla="*/ 6 w 42"/>
                  <a:gd name="T1" fmla="*/ 0 h 150"/>
                  <a:gd name="T2" fmla="*/ 24 w 42"/>
                  <a:gd name="T3" fmla="*/ 0 h 150"/>
                  <a:gd name="T4" fmla="*/ 24 w 42"/>
                  <a:gd name="T5" fmla="*/ 138 h 150"/>
                  <a:gd name="T6" fmla="*/ 24 w 42"/>
                  <a:gd name="T7" fmla="*/ 138 h 150"/>
                  <a:gd name="T8" fmla="*/ 24 w 42"/>
                  <a:gd name="T9" fmla="*/ 0 h 150"/>
                  <a:gd name="T10" fmla="*/ 42 w 42"/>
                  <a:gd name="T11" fmla="*/ 0 h 150"/>
                  <a:gd name="T12" fmla="*/ 42 w 42"/>
                  <a:gd name="T13" fmla="*/ 12 h 150"/>
                  <a:gd name="T14" fmla="*/ 36 w 42"/>
                  <a:gd name="T15" fmla="*/ 12 h 150"/>
                  <a:gd name="T16" fmla="*/ 36 w 42"/>
                  <a:gd name="T17" fmla="*/ 150 h 150"/>
                  <a:gd name="T18" fmla="*/ 12 w 42"/>
                  <a:gd name="T19" fmla="*/ 150 h 150"/>
                  <a:gd name="T20" fmla="*/ 12 w 42"/>
                  <a:gd name="T21" fmla="*/ 12 h 150"/>
                  <a:gd name="T22" fmla="*/ 0 w 42"/>
                  <a:gd name="T23" fmla="*/ 12 h 150"/>
                  <a:gd name="T24" fmla="*/ 0 w 42"/>
                  <a:gd name="T25" fmla="*/ 6 h 150"/>
                  <a:gd name="T26" fmla="*/ 6 w 42"/>
                  <a:gd name="T27" fmla="*/ 0 h 1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
                  <a:gd name="T43" fmla="*/ 0 h 150"/>
                  <a:gd name="T44" fmla="*/ 42 w 42"/>
                  <a:gd name="T45" fmla="*/ 150 h 15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 h="150">
                    <a:moveTo>
                      <a:pt x="6" y="0"/>
                    </a:moveTo>
                    <a:lnTo>
                      <a:pt x="24" y="0"/>
                    </a:lnTo>
                    <a:lnTo>
                      <a:pt x="24" y="138"/>
                    </a:lnTo>
                    <a:lnTo>
                      <a:pt x="24" y="0"/>
                    </a:lnTo>
                    <a:lnTo>
                      <a:pt x="42" y="0"/>
                    </a:lnTo>
                    <a:lnTo>
                      <a:pt x="42" y="12"/>
                    </a:lnTo>
                    <a:lnTo>
                      <a:pt x="36" y="12"/>
                    </a:lnTo>
                    <a:lnTo>
                      <a:pt x="36" y="150"/>
                    </a:lnTo>
                    <a:lnTo>
                      <a:pt x="12" y="150"/>
                    </a:lnTo>
                    <a:lnTo>
                      <a:pt x="12" y="12"/>
                    </a:lnTo>
                    <a:lnTo>
                      <a:pt x="0" y="12"/>
                    </a:lnTo>
                    <a:lnTo>
                      <a:pt x="0" y="6"/>
                    </a:lnTo>
                    <a:lnTo>
                      <a:pt x="6" y="0"/>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sp>
            <p:nvSpPr>
              <p:cNvPr id="573696" name="Freeform 7"/>
              <p:cNvSpPr>
                <a:spLocks/>
              </p:cNvSpPr>
              <p:nvPr/>
            </p:nvSpPr>
            <p:spPr bwMode="auto">
              <a:xfrm>
                <a:off x="1314" y="1429"/>
                <a:ext cx="30" cy="54"/>
              </a:xfrm>
              <a:custGeom>
                <a:avLst/>
                <a:gdLst>
                  <a:gd name="T0" fmla="*/ 18 w 30"/>
                  <a:gd name="T1" fmla="*/ 48 h 54"/>
                  <a:gd name="T2" fmla="*/ 0 w 30"/>
                  <a:gd name="T3" fmla="*/ 0 h 54"/>
                  <a:gd name="T4" fmla="*/ 12 w 30"/>
                  <a:gd name="T5" fmla="*/ 0 h 54"/>
                  <a:gd name="T6" fmla="*/ 30 w 30"/>
                  <a:gd name="T7" fmla="*/ 54 h 54"/>
                  <a:gd name="T8" fmla="*/ 24 w 30"/>
                  <a:gd name="T9" fmla="*/ 54 h 54"/>
                  <a:gd name="T10" fmla="*/ 18 w 30"/>
                  <a:gd name="T11" fmla="*/ 48 h 54"/>
                  <a:gd name="T12" fmla="*/ 0 60000 65536"/>
                  <a:gd name="T13" fmla="*/ 0 60000 65536"/>
                  <a:gd name="T14" fmla="*/ 0 60000 65536"/>
                  <a:gd name="T15" fmla="*/ 0 60000 65536"/>
                  <a:gd name="T16" fmla="*/ 0 60000 65536"/>
                  <a:gd name="T17" fmla="*/ 0 60000 65536"/>
                  <a:gd name="T18" fmla="*/ 0 w 30"/>
                  <a:gd name="T19" fmla="*/ 0 h 54"/>
                  <a:gd name="T20" fmla="*/ 30 w 30"/>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30" h="54">
                    <a:moveTo>
                      <a:pt x="18" y="48"/>
                    </a:moveTo>
                    <a:lnTo>
                      <a:pt x="0" y="0"/>
                    </a:lnTo>
                    <a:lnTo>
                      <a:pt x="12" y="0"/>
                    </a:lnTo>
                    <a:lnTo>
                      <a:pt x="30" y="54"/>
                    </a:lnTo>
                    <a:lnTo>
                      <a:pt x="24" y="54"/>
                    </a:lnTo>
                    <a:lnTo>
                      <a:pt x="18" y="48"/>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sp>
            <p:nvSpPr>
              <p:cNvPr id="573697" name="Freeform 8"/>
              <p:cNvSpPr>
                <a:spLocks/>
              </p:cNvSpPr>
              <p:nvPr/>
            </p:nvSpPr>
            <p:spPr bwMode="auto">
              <a:xfrm>
                <a:off x="1296" y="1411"/>
                <a:ext cx="30" cy="66"/>
              </a:xfrm>
              <a:custGeom>
                <a:avLst/>
                <a:gdLst>
                  <a:gd name="T0" fmla="*/ 30 w 30"/>
                  <a:gd name="T1" fmla="*/ 18 h 66"/>
                  <a:gd name="T2" fmla="*/ 12 w 30"/>
                  <a:gd name="T3" fmla="*/ 66 h 66"/>
                  <a:gd name="T4" fmla="*/ 0 w 30"/>
                  <a:gd name="T5" fmla="*/ 66 h 66"/>
                  <a:gd name="T6" fmla="*/ 24 w 30"/>
                  <a:gd name="T7" fmla="*/ 0 h 66"/>
                  <a:gd name="T8" fmla="*/ 30 w 30"/>
                  <a:gd name="T9" fmla="*/ 18 h 66"/>
                  <a:gd name="T10" fmla="*/ 30 w 30"/>
                  <a:gd name="T11" fmla="*/ 18 h 66"/>
                  <a:gd name="T12" fmla="*/ 0 60000 65536"/>
                  <a:gd name="T13" fmla="*/ 0 60000 65536"/>
                  <a:gd name="T14" fmla="*/ 0 60000 65536"/>
                  <a:gd name="T15" fmla="*/ 0 60000 65536"/>
                  <a:gd name="T16" fmla="*/ 0 60000 65536"/>
                  <a:gd name="T17" fmla="*/ 0 60000 65536"/>
                  <a:gd name="T18" fmla="*/ 0 w 30"/>
                  <a:gd name="T19" fmla="*/ 0 h 66"/>
                  <a:gd name="T20" fmla="*/ 30 w 30"/>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30" h="66">
                    <a:moveTo>
                      <a:pt x="30" y="18"/>
                    </a:moveTo>
                    <a:lnTo>
                      <a:pt x="12" y="66"/>
                    </a:lnTo>
                    <a:lnTo>
                      <a:pt x="0" y="66"/>
                    </a:lnTo>
                    <a:lnTo>
                      <a:pt x="24" y="0"/>
                    </a:lnTo>
                    <a:lnTo>
                      <a:pt x="30" y="18"/>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grpSp>
      </p:grpSp>
      <p:grpSp>
        <p:nvGrpSpPr>
          <p:cNvPr id="4" name="Group 83"/>
          <p:cNvGrpSpPr>
            <a:grpSpLocks/>
          </p:cNvGrpSpPr>
          <p:nvPr/>
        </p:nvGrpSpPr>
        <p:grpSpPr bwMode="auto">
          <a:xfrm>
            <a:off x="4789488" y="2190306"/>
            <a:ext cx="312737" cy="1198562"/>
            <a:chOff x="3009" y="1609"/>
            <a:chExt cx="197" cy="755"/>
          </a:xfrm>
        </p:grpSpPr>
        <p:grpSp>
          <p:nvGrpSpPr>
            <p:cNvPr id="5" name="Group 84"/>
            <p:cNvGrpSpPr>
              <a:grpSpLocks/>
            </p:cNvGrpSpPr>
            <p:nvPr/>
          </p:nvGrpSpPr>
          <p:grpSpPr bwMode="auto">
            <a:xfrm>
              <a:off x="3159" y="1609"/>
              <a:ext cx="47" cy="755"/>
              <a:chOff x="3159" y="1609"/>
              <a:chExt cx="47" cy="755"/>
            </a:xfrm>
          </p:grpSpPr>
          <p:sp>
            <p:nvSpPr>
              <p:cNvPr id="573615" name="Freeform 85"/>
              <p:cNvSpPr>
                <a:spLocks/>
              </p:cNvSpPr>
              <p:nvPr/>
            </p:nvSpPr>
            <p:spPr bwMode="auto">
              <a:xfrm>
                <a:off x="3164" y="1615"/>
                <a:ext cx="36" cy="749"/>
              </a:xfrm>
              <a:custGeom>
                <a:avLst/>
                <a:gdLst>
                  <a:gd name="T0" fmla="*/ 18 w 36"/>
                  <a:gd name="T1" fmla="*/ 749 h 749"/>
                  <a:gd name="T2" fmla="*/ 36 w 36"/>
                  <a:gd name="T3" fmla="*/ 563 h 749"/>
                  <a:gd name="T4" fmla="*/ 24 w 36"/>
                  <a:gd name="T5" fmla="*/ 563 h 749"/>
                  <a:gd name="T6" fmla="*/ 24 w 36"/>
                  <a:gd name="T7" fmla="*/ 0 h 749"/>
                  <a:gd name="T8" fmla="*/ 12 w 36"/>
                  <a:gd name="T9" fmla="*/ 0 h 749"/>
                  <a:gd name="T10" fmla="*/ 12 w 36"/>
                  <a:gd name="T11" fmla="*/ 563 h 749"/>
                  <a:gd name="T12" fmla="*/ 0 w 36"/>
                  <a:gd name="T13" fmla="*/ 563 h 749"/>
                  <a:gd name="T14" fmla="*/ 18 w 36"/>
                  <a:gd name="T15" fmla="*/ 749 h 749"/>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749"/>
                  <a:gd name="T26" fmla="*/ 36 w 36"/>
                  <a:gd name="T27" fmla="*/ 749 h 74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749">
                    <a:moveTo>
                      <a:pt x="18" y="749"/>
                    </a:moveTo>
                    <a:lnTo>
                      <a:pt x="36" y="563"/>
                    </a:lnTo>
                    <a:lnTo>
                      <a:pt x="24" y="563"/>
                    </a:lnTo>
                    <a:lnTo>
                      <a:pt x="24" y="0"/>
                    </a:lnTo>
                    <a:lnTo>
                      <a:pt x="12" y="0"/>
                    </a:lnTo>
                    <a:lnTo>
                      <a:pt x="12" y="563"/>
                    </a:lnTo>
                    <a:lnTo>
                      <a:pt x="0" y="563"/>
                    </a:lnTo>
                    <a:lnTo>
                      <a:pt x="18" y="749"/>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sp>
            <p:nvSpPr>
              <p:cNvPr id="573616" name="Freeform 86"/>
              <p:cNvSpPr>
                <a:spLocks/>
              </p:cNvSpPr>
              <p:nvPr/>
            </p:nvSpPr>
            <p:spPr bwMode="auto">
              <a:xfrm>
                <a:off x="3164" y="1609"/>
                <a:ext cx="42" cy="575"/>
              </a:xfrm>
              <a:custGeom>
                <a:avLst/>
                <a:gdLst>
                  <a:gd name="T0" fmla="*/ 36 w 42"/>
                  <a:gd name="T1" fmla="*/ 575 h 575"/>
                  <a:gd name="T2" fmla="*/ 18 w 42"/>
                  <a:gd name="T3" fmla="*/ 575 h 575"/>
                  <a:gd name="T4" fmla="*/ 18 w 42"/>
                  <a:gd name="T5" fmla="*/ 12 h 575"/>
                  <a:gd name="T6" fmla="*/ 18 w 42"/>
                  <a:gd name="T7" fmla="*/ 12 h 575"/>
                  <a:gd name="T8" fmla="*/ 18 w 42"/>
                  <a:gd name="T9" fmla="*/ 575 h 575"/>
                  <a:gd name="T10" fmla="*/ 0 w 42"/>
                  <a:gd name="T11" fmla="*/ 575 h 575"/>
                  <a:gd name="T12" fmla="*/ 0 w 42"/>
                  <a:gd name="T13" fmla="*/ 563 h 575"/>
                  <a:gd name="T14" fmla="*/ 6 w 42"/>
                  <a:gd name="T15" fmla="*/ 563 h 575"/>
                  <a:gd name="T16" fmla="*/ 6 w 42"/>
                  <a:gd name="T17" fmla="*/ 0 h 575"/>
                  <a:gd name="T18" fmla="*/ 30 w 42"/>
                  <a:gd name="T19" fmla="*/ 0 h 575"/>
                  <a:gd name="T20" fmla="*/ 30 w 42"/>
                  <a:gd name="T21" fmla="*/ 563 h 575"/>
                  <a:gd name="T22" fmla="*/ 42 w 42"/>
                  <a:gd name="T23" fmla="*/ 563 h 575"/>
                  <a:gd name="T24" fmla="*/ 42 w 42"/>
                  <a:gd name="T25" fmla="*/ 569 h 575"/>
                  <a:gd name="T26" fmla="*/ 36 w 42"/>
                  <a:gd name="T27" fmla="*/ 575 h 57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
                  <a:gd name="T43" fmla="*/ 0 h 575"/>
                  <a:gd name="T44" fmla="*/ 42 w 42"/>
                  <a:gd name="T45" fmla="*/ 575 h 57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 h="575">
                    <a:moveTo>
                      <a:pt x="36" y="575"/>
                    </a:moveTo>
                    <a:lnTo>
                      <a:pt x="18" y="575"/>
                    </a:lnTo>
                    <a:lnTo>
                      <a:pt x="18" y="12"/>
                    </a:lnTo>
                    <a:lnTo>
                      <a:pt x="18" y="575"/>
                    </a:lnTo>
                    <a:lnTo>
                      <a:pt x="0" y="575"/>
                    </a:lnTo>
                    <a:lnTo>
                      <a:pt x="0" y="563"/>
                    </a:lnTo>
                    <a:lnTo>
                      <a:pt x="6" y="563"/>
                    </a:lnTo>
                    <a:lnTo>
                      <a:pt x="6" y="0"/>
                    </a:lnTo>
                    <a:lnTo>
                      <a:pt x="30" y="0"/>
                    </a:lnTo>
                    <a:lnTo>
                      <a:pt x="30" y="563"/>
                    </a:lnTo>
                    <a:lnTo>
                      <a:pt x="42" y="563"/>
                    </a:lnTo>
                    <a:lnTo>
                      <a:pt x="42" y="569"/>
                    </a:lnTo>
                    <a:lnTo>
                      <a:pt x="36" y="575"/>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sp>
            <p:nvSpPr>
              <p:cNvPr id="573617" name="Freeform 87"/>
              <p:cNvSpPr>
                <a:spLocks/>
              </p:cNvSpPr>
              <p:nvPr/>
            </p:nvSpPr>
            <p:spPr bwMode="auto">
              <a:xfrm>
                <a:off x="3159" y="2172"/>
                <a:ext cx="29" cy="192"/>
              </a:xfrm>
              <a:custGeom>
                <a:avLst/>
                <a:gdLst>
                  <a:gd name="T0" fmla="*/ 11 w 29"/>
                  <a:gd name="T1" fmla="*/ 6 h 192"/>
                  <a:gd name="T2" fmla="*/ 29 w 29"/>
                  <a:gd name="T3" fmla="*/ 192 h 192"/>
                  <a:gd name="T4" fmla="*/ 17 w 29"/>
                  <a:gd name="T5" fmla="*/ 192 h 192"/>
                  <a:gd name="T6" fmla="*/ 0 w 29"/>
                  <a:gd name="T7" fmla="*/ 0 h 192"/>
                  <a:gd name="T8" fmla="*/ 5 w 29"/>
                  <a:gd name="T9" fmla="*/ 0 h 192"/>
                  <a:gd name="T10" fmla="*/ 11 w 29"/>
                  <a:gd name="T11" fmla="*/ 6 h 192"/>
                  <a:gd name="T12" fmla="*/ 0 60000 65536"/>
                  <a:gd name="T13" fmla="*/ 0 60000 65536"/>
                  <a:gd name="T14" fmla="*/ 0 60000 65536"/>
                  <a:gd name="T15" fmla="*/ 0 60000 65536"/>
                  <a:gd name="T16" fmla="*/ 0 60000 65536"/>
                  <a:gd name="T17" fmla="*/ 0 60000 65536"/>
                  <a:gd name="T18" fmla="*/ 0 w 29"/>
                  <a:gd name="T19" fmla="*/ 0 h 192"/>
                  <a:gd name="T20" fmla="*/ 29 w 29"/>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29" h="192">
                    <a:moveTo>
                      <a:pt x="11" y="6"/>
                    </a:moveTo>
                    <a:lnTo>
                      <a:pt x="29" y="192"/>
                    </a:lnTo>
                    <a:lnTo>
                      <a:pt x="17" y="192"/>
                    </a:lnTo>
                    <a:lnTo>
                      <a:pt x="0" y="0"/>
                    </a:lnTo>
                    <a:lnTo>
                      <a:pt x="5" y="0"/>
                    </a:lnTo>
                    <a:lnTo>
                      <a:pt x="11" y="6"/>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sp>
            <p:nvSpPr>
              <p:cNvPr id="573618" name="Freeform 88"/>
              <p:cNvSpPr>
                <a:spLocks/>
              </p:cNvSpPr>
              <p:nvPr/>
            </p:nvSpPr>
            <p:spPr bwMode="auto">
              <a:xfrm>
                <a:off x="3176" y="2178"/>
                <a:ext cx="30" cy="186"/>
              </a:xfrm>
              <a:custGeom>
                <a:avLst/>
                <a:gdLst>
                  <a:gd name="T0" fmla="*/ 0 w 30"/>
                  <a:gd name="T1" fmla="*/ 186 h 186"/>
                  <a:gd name="T2" fmla="*/ 18 w 30"/>
                  <a:gd name="T3" fmla="*/ 0 h 186"/>
                  <a:gd name="T4" fmla="*/ 30 w 30"/>
                  <a:gd name="T5" fmla="*/ 0 h 186"/>
                  <a:gd name="T6" fmla="*/ 12 w 30"/>
                  <a:gd name="T7" fmla="*/ 186 h 186"/>
                  <a:gd name="T8" fmla="*/ 0 w 30"/>
                  <a:gd name="T9" fmla="*/ 186 h 186"/>
                  <a:gd name="T10" fmla="*/ 0 w 30"/>
                  <a:gd name="T11" fmla="*/ 186 h 186"/>
                  <a:gd name="T12" fmla="*/ 0 60000 65536"/>
                  <a:gd name="T13" fmla="*/ 0 60000 65536"/>
                  <a:gd name="T14" fmla="*/ 0 60000 65536"/>
                  <a:gd name="T15" fmla="*/ 0 60000 65536"/>
                  <a:gd name="T16" fmla="*/ 0 60000 65536"/>
                  <a:gd name="T17" fmla="*/ 0 60000 65536"/>
                  <a:gd name="T18" fmla="*/ 0 w 30"/>
                  <a:gd name="T19" fmla="*/ 0 h 186"/>
                  <a:gd name="T20" fmla="*/ 30 w 30"/>
                  <a:gd name="T21" fmla="*/ 186 h 186"/>
                </a:gdLst>
                <a:ahLst/>
                <a:cxnLst>
                  <a:cxn ang="T12">
                    <a:pos x="T0" y="T1"/>
                  </a:cxn>
                  <a:cxn ang="T13">
                    <a:pos x="T2" y="T3"/>
                  </a:cxn>
                  <a:cxn ang="T14">
                    <a:pos x="T4" y="T5"/>
                  </a:cxn>
                  <a:cxn ang="T15">
                    <a:pos x="T6" y="T7"/>
                  </a:cxn>
                  <a:cxn ang="T16">
                    <a:pos x="T8" y="T9"/>
                  </a:cxn>
                  <a:cxn ang="T17">
                    <a:pos x="T10" y="T11"/>
                  </a:cxn>
                </a:cxnLst>
                <a:rect l="T18" t="T19" r="T20" b="T21"/>
                <a:pathLst>
                  <a:path w="30" h="186">
                    <a:moveTo>
                      <a:pt x="0" y="186"/>
                    </a:moveTo>
                    <a:lnTo>
                      <a:pt x="18" y="0"/>
                    </a:lnTo>
                    <a:lnTo>
                      <a:pt x="30" y="0"/>
                    </a:lnTo>
                    <a:lnTo>
                      <a:pt x="12" y="186"/>
                    </a:lnTo>
                    <a:lnTo>
                      <a:pt x="0" y="186"/>
                    </a:lnTo>
                    <a:close/>
                  </a:path>
                </a:pathLst>
              </a:custGeom>
              <a:solidFill>
                <a:srgbClr val="0066FF"/>
              </a:solidFill>
              <a:ln w="9525">
                <a:solidFill>
                  <a:srgbClr val="0066FF"/>
                </a:solidFill>
                <a:round/>
                <a:headEnd/>
                <a:tailEnd/>
              </a:ln>
            </p:spPr>
            <p:txBody>
              <a:bodyPr/>
              <a:lstStyle/>
              <a:p>
                <a:endParaRPr lang="es-ES_tradnl">
                  <a:solidFill>
                    <a:srgbClr val="000000"/>
                  </a:solidFill>
                  <a:latin typeface="Times New Roman"/>
                </a:endParaRPr>
              </a:p>
            </p:txBody>
          </p:sp>
        </p:grpSp>
        <p:sp>
          <p:nvSpPr>
            <p:cNvPr id="573612" name="Rectangle 89"/>
            <p:cNvSpPr>
              <a:spLocks noChangeArrowheads="1"/>
            </p:cNvSpPr>
            <p:nvPr/>
          </p:nvSpPr>
          <p:spPr bwMode="auto">
            <a:xfrm>
              <a:off x="3009" y="1824"/>
              <a:ext cx="72" cy="173"/>
            </a:xfrm>
            <a:prstGeom prst="rect">
              <a:avLst/>
            </a:prstGeom>
            <a:noFill/>
            <a:ln w="9525">
              <a:noFill/>
              <a:miter lim="800000"/>
              <a:headEnd/>
              <a:tailEnd/>
            </a:ln>
          </p:spPr>
          <p:txBody>
            <a:bodyPr wrap="none" lIns="0" tIns="0" rIns="0" bIns="0">
              <a:spAutoFit/>
            </a:bodyPr>
            <a:lstStyle/>
            <a:p>
              <a:r>
                <a:rPr lang="es-ES" sz="1800">
                  <a:solidFill>
                    <a:srgbClr val="000000"/>
                  </a:solidFill>
                  <a:latin typeface="Times New Roman"/>
                </a:rPr>
                <a:t>y</a:t>
              </a:r>
              <a:endParaRPr lang="es-ES" sz="1800">
                <a:solidFill>
                  <a:srgbClr val="000000"/>
                </a:solidFill>
                <a:latin typeface="Arial" charset="0"/>
              </a:endParaRPr>
            </a:p>
          </p:txBody>
        </p:sp>
        <p:sp>
          <p:nvSpPr>
            <p:cNvPr id="573613" name="Rectangle 90"/>
            <p:cNvSpPr>
              <a:spLocks noChangeArrowheads="1"/>
            </p:cNvSpPr>
            <p:nvPr/>
          </p:nvSpPr>
          <p:spPr bwMode="auto">
            <a:xfrm>
              <a:off x="3081" y="1896"/>
              <a:ext cx="44" cy="106"/>
            </a:xfrm>
            <a:prstGeom prst="rect">
              <a:avLst/>
            </a:prstGeom>
            <a:noFill/>
            <a:ln w="9525">
              <a:noFill/>
              <a:miter lim="800000"/>
              <a:headEnd/>
              <a:tailEnd/>
            </a:ln>
          </p:spPr>
          <p:txBody>
            <a:bodyPr wrap="none" lIns="0" tIns="0" rIns="0" bIns="0">
              <a:spAutoFit/>
            </a:bodyPr>
            <a:lstStyle/>
            <a:p>
              <a:r>
                <a:rPr lang="es-ES" sz="1100">
                  <a:solidFill>
                    <a:srgbClr val="000000"/>
                  </a:solidFill>
                  <a:latin typeface="Times New Roman"/>
                </a:rPr>
                <a:t>1</a:t>
              </a:r>
              <a:endParaRPr lang="es-ES" sz="1800">
                <a:solidFill>
                  <a:srgbClr val="000000"/>
                </a:solidFill>
                <a:latin typeface="Arial" charset="0"/>
              </a:endParaRPr>
            </a:p>
          </p:txBody>
        </p:sp>
        <p:sp>
          <p:nvSpPr>
            <p:cNvPr id="573614" name="Rectangle 91"/>
            <p:cNvSpPr>
              <a:spLocks noChangeArrowheads="1"/>
            </p:cNvSpPr>
            <p:nvPr/>
          </p:nvSpPr>
          <p:spPr bwMode="auto">
            <a:xfrm>
              <a:off x="3105" y="1812"/>
              <a:ext cx="2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a:t>
              </a:r>
              <a:endParaRPr lang="es-ES" sz="1800">
                <a:solidFill>
                  <a:srgbClr val="000000"/>
                </a:solidFill>
                <a:latin typeface="Arial" charset="0"/>
              </a:endParaRPr>
            </a:p>
          </p:txBody>
        </p:sp>
      </p:grpSp>
      <p:grpSp>
        <p:nvGrpSpPr>
          <p:cNvPr id="6" name="Group 122"/>
          <p:cNvGrpSpPr>
            <a:grpSpLocks/>
          </p:cNvGrpSpPr>
          <p:nvPr/>
        </p:nvGrpSpPr>
        <p:grpSpPr bwMode="auto">
          <a:xfrm>
            <a:off x="2697163" y="1409256"/>
            <a:ext cx="2938462" cy="274637"/>
            <a:chOff x="1691" y="1070"/>
            <a:chExt cx="1851" cy="173"/>
          </a:xfrm>
        </p:grpSpPr>
        <p:sp>
          <p:nvSpPr>
            <p:cNvPr id="573577" name="Freeform 123"/>
            <p:cNvSpPr>
              <a:spLocks/>
            </p:cNvSpPr>
            <p:nvPr/>
          </p:nvSpPr>
          <p:spPr bwMode="auto">
            <a:xfrm>
              <a:off x="1691" y="1136"/>
              <a:ext cx="84" cy="72"/>
            </a:xfrm>
            <a:custGeom>
              <a:avLst/>
              <a:gdLst>
                <a:gd name="T0" fmla="*/ 0 w 84"/>
                <a:gd name="T1" fmla="*/ 36 h 72"/>
                <a:gd name="T2" fmla="*/ 84 w 84"/>
                <a:gd name="T3" fmla="*/ 0 h 72"/>
                <a:gd name="T4" fmla="*/ 66 w 84"/>
                <a:gd name="T5" fmla="*/ 36 h 72"/>
                <a:gd name="T6" fmla="*/ 84 w 84"/>
                <a:gd name="T7" fmla="*/ 72 h 72"/>
                <a:gd name="T8" fmla="*/ 0 w 84"/>
                <a:gd name="T9" fmla="*/ 36 h 72"/>
                <a:gd name="T10" fmla="*/ 0 60000 65536"/>
                <a:gd name="T11" fmla="*/ 0 60000 65536"/>
                <a:gd name="T12" fmla="*/ 0 60000 65536"/>
                <a:gd name="T13" fmla="*/ 0 60000 65536"/>
                <a:gd name="T14" fmla="*/ 0 60000 65536"/>
                <a:gd name="T15" fmla="*/ 0 w 84"/>
                <a:gd name="T16" fmla="*/ 0 h 72"/>
                <a:gd name="T17" fmla="*/ 84 w 84"/>
                <a:gd name="T18" fmla="*/ 72 h 72"/>
              </a:gdLst>
              <a:ahLst/>
              <a:cxnLst>
                <a:cxn ang="T10">
                  <a:pos x="T0" y="T1"/>
                </a:cxn>
                <a:cxn ang="T11">
                  <a:pos x="T2" y="T3"/>
                </a:cxn>
                <a:cxn ang="T12">
                  <a:pos x="T4" y="T5"/>
                </a:cxn>
                <a:cxn ang="T13">
                  <a:pos x="T6" y="T7"/>
                </a:cxn>
                <a:cxn ang="T14">
                  <a:pos x="T8" y="T9"/>
                </a:cxn>
              </a:cxnLst>
              <a:rect l="T15" t="T16" r="T17" b="T18"/>
              <a:pathLst>
                <a:path w="84" h="72">
                  <a:moveTo>
                    <a:pt x="0" y="36"/>
                  </a:moveTo>
                  <a:lnTo>
                    <a:pt x="84" y="0"/>
                  </a:lnTo>
                  <a:lnTo>
                    <a:pt x="66" y="36"/>
                  </a:lnTo>
                  <a:lnTo>
                    <a:pt x="84" y="72"/>
                  </a:lnTo>
                  <a:lnTo>
                    <a:pt x="0" y="36"/>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78" name="Line 124"/>
            <p:cNvSpPr>
              <a:spLocks noChangeShapeType="1"/>
            </p:cNvSpPr>
            <p:nvPr/>
          </p:nvSpPr>
          <p:spPr bwMode="auto">
            <a:xfrm>
              <a:off x="1691" y="1172"/>
              <a:ext cx="815" cy="1"/>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sp>
          <p:nvSpPr>
            <p:cNvPr id="573579" name="Freeform 125"/>
            <p:cNvSpPr>
              <a:spLocks/>
            </p:cNvSpPr>
            <p:nvPr/>
          </p:nvSpPr>
          <p:spPr bwMode="auto">
            <a:xfrm>
              <a:off x="3458" y="1136"/>
              <a:ext cx="84" cy="72"/>
            </a:xfrm>
            <a:custGeom>
              <a:avLst/>
              <a:gdLst>
                <a:gd name="T0" fmla="*/ 84 w 84"/>
                <a:gd name="T1" fmla="*/ 36 h 72"/>
                <a:gd name="T2" fmla="*/ 0 w 84"/>
                <a:gd name="T3" fmla="*/ 72 h 72"/>
                <a:gd name="T4" fmla="*/ 18 w 84"/>
                <a:gd name="T5" fmla="*/ 36 h 72"/>
                <a:gd name="T6" fmla="*/ 0 w 84"/>
                <a:gd name="T7" fmla="*/ 0 h 72"/>
                <a:gd name="T8" fmla="*/ 84 w 84"/>
                <a:gd name="T9" fmla="*/ 36 h 72"/>
                <a:gd name="T10" fmla="*/ 0 60000 65536"/>
                <a:gd name="T11" fmla="*/ 0 60000 65536"/>
                <a:gd name="T12" fmla="*/ 0 60000 65536"/>
                <a:gd name="T13" fmla="*/ 0 60000 65536"/>
                <a:gd name="T14" fmla="*/ 0 60000 65536"/>
                <a:gd name="T15" fmla="*/ 0 w 84"/>
                <a:gd name="T16" fmla="*/ 0 h 72"/>
                <a:gd name="T17" fmla="*/ 84 w 84"/>
                <a:gd name="T18" fmla="*/ 72 h 72"/>
              </a:gdLst>
              <a:ahLst/>
              <a:cxnLst>
                <a:cxn ang="T10">
                  <a:pos x="T0" y="T1"/>
                </a:cxn>
                <a:cxn ang="T11">
                  <a:pos x="T2" y="T3"/>
                </a:cxn>
                <a:cxn ang="T12">
                  <a:pos x="T4" y="T5"/>
                </a:cxn>
                <a:cxn ang="T13">
                  <a:pos x="T6" y="T7"/>
                </a:cxn>
                <a:cxn ang="T14">
                  <a:pos x="T8" y="T9"/>
                </a:cxn>
              </a:cxnLst>
              <a:rect l="T15" t="T16" r="T17" b="T18"/>
              <a:pathLst>
                <a:path w="84" h="72">
                  <a:moveTo>
                    <a:pt x="84" y="36"/>
                  </a:moveTo>
                  <a:lnTo>
                    <a:pt x="0" y="72"/>
                  </a:lnTo>
                  <a:lnTo>
                    <a:pt x="18" y="36"/>
                  </a:lnTo>
                  <a:lnTo>
                    <a:pt x="0" y="0"/>
                  </a:lnTo>
                  <a:lnTo>
                    <a:pt x="84" y="36"/>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80" name="Line 126"/>
            <p:cNvSpPr>
              <a:spLocks noChangeShapeType="1"/>
            </p:cNvSpPr>
            <p:nvPr/>
          </p:nvSpPr>
          <p:spPr bwMode="auto">
            <a:xfrm>
              <a:off x="2781" y="1172"/>
              <a:ext cx="761" cy="1"/>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sp>
          <p:nvSpPr>
            <p:cNvPr id="573581" name="Rectangle 127"/>
            <p:cNvSpPr>
              <a:spLocks noChangeArrowheads="1"/>
            </p:cNvSpPr>
            <p:nvPr/>
          </p:nvSpPr>
          <p:spPr bwMode="auto">
            <a:xfrm>
              <a:off x="2578" y="1070"/>
              <a:ext cx="88" cy="173"/>
            </a:xfrm>
            <a:prstGeom prst="rect">
              <a:avLst/>
            </a:prstGeom>
            <a:noFill/>
            <a:ln w="9525">
              <a:noFill/>
              <a:miter lim="800000"/>
              <a:headEnd/>
              <a:tailEnd/>
            </a:ln>
          </p:spPr>
          <p:txBody>
            <a:bodyPr wrap="none" lIns="0" tIns="0" rIns="0" bIns="0">
              <a:spAutoFit/>
            </a:bodyPr>
            <a:lstStyle/>
            <a:p>
              <a:r>
                <a:rPr lang="es-ES" sz="1800">
                  <a:solidFill>
                    <a:srgbClr val="000000"/>
                  </a:solidFill>
                  <a:latin typeface="Times New Roman"/>
                </a:rPr>
                <a:t>L</a:t>
              </a:r>
              <a:endParaRPr lang="es-ES" sz="1800">
                <a:solidFill>
                  <a:srgbClr val="000000"/>
                </a:solidFill>
                <a:latin typeface="Arial" charset="0"/>
              </a:endParaRPr>
            </a:p>
          </p:txBody>
        </p:sp>
      </p:grpSp>
      <p:sp>
        <p:nvSpPr>
          <p:cNvPr id="573450" name="AutoShape 167"/>
          <p:cNvSpPr>
            <a:spLocks noChangeAspect="1" noChangeArrowheads="1" noTextEdit="1"/>
          </p:cNvSpPr>
          <p:nvPr/>
        </p:nvSpPr>
        <p:spPr bwMode="auto">
          <a:xfrm>
            <a:off x="3868738" y="601218"/>
            <a:ext cx="117475" cy="95250"/>
          </a:xfrm>
          <a:prstGeom prst="rect">
            <a:avLst/>
          </a:prstGeom>
          <a:noFill/>
          <a:ln w="9525">
            <a:noFill/>
            <a:miter lim="800000"/>
            <a:headEnd/>
            <a:tailEnd/>
          </a:ln>
        </p:spPr>
        <p:txBody>
          <a:bodyPr/>
          <a:lstStyle/>
          <a:p>
            <a:endParaRPr lang="es-ES_tradnl">
              <a:solidFill>
                <a:srgbClr val="000000"/>
              </a:solidFill>
              <a:latin typeface="Times New Roman"/>
            </a:endParaRPr>
          </a:p>
        </p:txBody>
      </p:sp>
      <p:sp>
        <p:nvSpPr>
          <p:cNvPr id="295080" name="Freeform 168"/>
          <p:cNvSpPr>
            <a:spLocks/>
          </p:cNvSpPr>
          <p:nvPr/>
        </p:nvSpPr>
        <p:spPr bwMode="auto">
          <a:xfrm>
            <a:off x="2373313" y="1861693"/>
            <a:ext cx="104775" cy="87313"/>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0066FF"/>
          </a:solidFill>
          <a:ln w="0">
            <a:solidFill>
              <a:srgbClr val="0066FF"/>
            </a:solidFill>
            <a:round/>
            <a:headEnd/>
            <a:tailEnd/>
          </a:ln>
        </p:spPr>
        <p:txBody>
          <a:bodyPr/>
          <a:lstStyle/>
          <a:p>
            <a:endParaRPr lang="es-ES_tradnl">
              <a:solidFill>
                <a:srgbClr val="000000"/>
              </a:solidFill>
              <a:latin typeface="Times New Roman"/>
            </a:endParaRPr>
          </a:p>
        </p:txBody>
      </p:sp>
      <p:sp>
        <p:nvSpPr>
          <p:cNvPr id="573452" name="AutoShape 169"/>
          <p:cNvSpPr>
            <a:spLocks noChangeAspect="1" noChangeArrowheads="1" noTextEdit="1"/>
          </p:cNvSpPr>
          <p:nvPr/>
        </p:nvSpPr>
        <p:spPr bwMode="auto">
          <a:xfrm>
            <a:off x="4092575" y="601218"/>
            <a:ext cx="117475" cy="95250"/>
          </a:xfrm>
          <a:prstGeom prst="rect">
            <a:avLst/>
          </a:prstGeom>
          <a:noFill/>
          <a:ln w="9525">
            <a:noFill/>
            <a:miter lim="800000"/>
            <a:headEnd/>
            <a:tailEnd/>
          </a:ln>
        </p:spPr>
        <p:txBody>
          <a:bodyPr/>
          <a:lstStyle/>
          <a:p>
            <a:endParaRPr lang="es-ES_tradnl">
              <a:solidFill>
                <a:srgbClr val="000000"/>
              </a:solidFill>
              <a:latin typeface="Times New Roman"/>
            </a:endParaRPr>
          </a:p>
        </p:txBody>
      </p:sp>
      <p:sp>
        <p:nvSpPr>
          <p:cNvPr id="295082" name="Freeform 170"/>
          <p:cNvSpPr>
            <a:spLocks/>
          </p:cNvSpPr>
          <p:nvPr/>
        </p:nvSpPr>
        <p:spPr bwMode="auto">
          <a:xfrm rot="-3751534">
            <a:off x="5363369" y="2832449"/>
            <a:ext cx="104775" cy="87313"/>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295083" name="Freeform 171"/>
          <p:cNvSpPr>
            <a:spLocks/>
          </p:cNvSpPr>
          <p:nvPr/>
        </p:nvSpPr>
        <p:spPr bwMode="auto">
          <a:xfrm rot="1498651">
            <a:off x="2373313" y="2020443"/>
            <a:ext cx="104775" cy="87313"/>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0066FF"/>
          </a:solidFill>
          <a:ln w="0">
            <a:solidFill>
              <a:srgbClr val="0066FF"/>
            </a:solidFill>
            <a:round/>
            <a:headEnd/>
            <a:tailEnd/>
          </a:ln>
        </p:spPr>
        <p:txBody>
          <a:bodyPr/>
          <a:lstStyle/>
          <a:p>
            <a:endParaRPr lang="es-ES_tradnl">
              <a:solidFill>
                <a:srgbClr val="000000"/>
              </a:solidFill>
              <a:latin typeface="Times New Roman"/>
            </a:endParaRPr>
          </a:p>
        </p:txBody>
      </p:sp>
      <p:sp>
        <p:nvSpPr>
          <p:cNvPr id="295084" name="Freeform 172"/>
          <p:cNvSpPr>
            <a:spLocks/>
          </p:cNvSpPr>
          <p:nvPr/>
        </p:nvSpPr>
        <p:spPr bwMode="auto">
          <a:xfrm rot="1894724">
            <a:off x="2932113" y="2017268"/>
            <a:ext cx="104775" cy="87313"/>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0066FF"/>
          </a:solidFill>
          <a:ln w="0">
            <a:solidFill>
              <a:srgbClr val="0066FF"/>
            </a:solidFill>
            <a:round/>
            <a:headEnd/>
            <a:tailEnd/>
          </a:ln>
        </p:spPr>
        <p:txBody>
          <a:bodyPr/>
          <a:lstStyle/>
          <a:p>
            <a:endParaRPr lang="es-ES_tradnl">
              <a:solidFill>
                <a:srgbClr val="000000"/>
              </a:solidFill>
              <a:latin typeface="Times New Roman"/>
            </a:endParaRPr>
          </a:p>
        </p:txBody>
      </p:sp>
      <p:sp>
        <p:nvSpPr>
          <p:cNvPr id="295085" name="Freeform 173"/>
          <p:cNvSpPr>
            <a:spLocks/>
          </p:cNvSpPr>
          <p:nvPr/>
        </p:nvSpPr>
        <p:spPr bwMode="auto">
          <a:xfrm rot="1538460">
            <a:off x="2970213" y="2317306"/>
            <a:ext cx="104775" cy="87312"/>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0066FF"/>
          </a:solidFill>
          <a:ln w="0">
            <a:solidFill>
              <a:srgbClr val="0066FF"/>
            </a:solidFill>
            <a:round/>
            <a:headEnd/>
            <a:tailEnd/>
          </a:ln>
        </p:spPr>
        <p:txBody>
          <a:bodyPr/>
          <a:lstStyle/>
          <a:p>
            <a:endParaRPr lang="es-ES_tradnl">
              <a:solidFill>
                <a:srgbClr val="000000"/>
              </a:solidFill>
              <a:latin typeface="Times New Roman"/>
            </a:endParaRPr>
          </a:p>
        </p:txBody>
      </p:sp>
      <p:sp>
        <p:nvSpPr>
          <p:cNvPr id="295086" name="Freeform 174"/>
          <p:cNvSpPr>
            <a:spLocks/>
          </p:cNvSpPr>
          <p:nvPr/>
        </p:nvSpPr>
        <p:spPr bwMode="auto">
          <a:xfrm rot="-3211846">
            <a:off x="6034881" y="2867375"/>
            <a:ext cx="104775" cy="87312"/>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295087" name="Freeform 175"/>
          <p:cNvSpPr>
            <a:spLocks/>
          </p:cNvSpPr>
          <p:nvPr/>
        </p:nvSpPr>
        <p:spPr bwMode="auto">
          <a:xfrm>
            <a:off x="5373688" y="3399981"/>
            <a:ext cx="104775" cy="87312"/>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295088" name="Freeform 176"/>
          <p:cNvSpPr>
            <a:spLocks/>
          </p:cNvSpPr>
          <p:nvPr/>
        </p:nvSpPr>
        <p:spPr bwMode="auto">
          <a:xfrm rot="-3287772">
            <a:off x="4693444" y="4599337"/>
            <a:ext cx="104775" cy="87313"/>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295089" name="Freeform 177"/>
          <p:cNvSpPr>
            <a:spLocks/>
          </p:cNvSpPr>
          <p:nvPr/>
        </p:nvSpPr>
        <p:spPr bwMode="auto">
          <a:xfrm rot="-3767795">
            <a:off x="4394994" y="4599337"/>
            <a:ext cx="104775" cy="87313"/>
          </a:xfrm>
          <a:custGeom>
            <a:avLst/>
            <a:gdLst>
              <a:gd name="T0" fmla="*/ 0 w 66"/>
              <a:gd name="T1" fmla="*/ 0 h 55"/>
              <a:gd name="T2" fmla="*/ 2147483647 w 66"/>
              <a:gd name="T3" fmla="*/ 2147483647 h 55"/>
              <a:gd name="T4" fmla="*/ 0 w 66"/>
              <a:gd name="T5" fmla="*/ 2147483647 h 55"/>
              <a:gd name="T6" fmla="*/ 2147483647 w 66"/>
              <a:gd name="T7" fmla="*/ 2147483647 h 55"/>
              <a:gd name="T8" fmla="*/ 0 w 66"/>
              <a:gd name="T9" fmla="*/ 0 h 55"/>
              <a:gd name="T10" fmla="*/ 0 60000 65536"/>
              <a:gd name="T11" fmla="*/ 0 60000 65536"/>
              <a:gd name="T12" fmla="*/ 0 60000 65536"/>
              <a:gd name="T13" fmla="*/ 0 60000 65536"/>
              <a:gd name="T14" fmla="*/ 0 60000 65536"/>
              <a:gd name="T15" fmla="*/ 0 w 66"/>
              <a:gd name="T16" fmla="*/ 0 h 55"/>
              <a:gd name="T17" fmla="*/ 66 w 66"/>
              <a:gd name="T18" fmla="*/ 55 h 55"/>
            </a:gdLst>
            <a:ahLst/>
            <a:cxnLst>
              <a:cxn ang="T10">
                <a:pos x="T0" y="T1"/>
              </a:cxn>
              <a:cxn ang="T11">
                <a:pos x="T2" y="T3"/>
              </a:cxn>
              <a:cxn ang="T12">
                <a:pos x="T4" y="T5"/>
              </a:cxn>
              <a:cxn ang="T13">
                <a:pos x="T6" y="T7"/>
              </a:cxn>
              <a:cxn ang="T14">
                <a:pos x="T8" y="T9"/>
              </a:cxn>
            </a:cxnLst>
            <a:rect l="T15" t="T16" r="T17" b="T18"/>
            <a:pathLst>
              <a:path w="66" h="55">
                <a:moveTo>
                  <a:pt x="0" y="0"/>
                </a:moveTo>
                <a:lnTo>
                  <a:pt x="66" y="27"/>
                </a:lnTo>
                <a:lnTo>
                  <a:pt x="0" y="55"/>
                </a:lnTo>
                <a:lnTo>
                  <a:pt x="12" y="27"/>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573478" name="Freeform 179"/>
          <p:cNvSpPr>
            <a:spLocks/>
          </p:cNvSpPr>
          <p:nvPr/>
        </p:nvSpPr>
        <p:spPr bwMode="auto">
          <a:xfrm>
            <a:off x="6510338" y="2180781"/>
            <a:ext cx="28575" cy="19050"/>
          </a:xfrm>
          <a:custGeom>
            <a:avLst/>
            <a:gdLst>
              <a:gd name="T0" fmla="*/ 0 w 18"/>
              <a:gd name="T1" fmla="*/ 12 h 12"/>
              <a:gd name="T2" fmla="*/ 0 w 18"/>
              <a:gd name="T3" fmla="*/ 12 h 12"/>
              <a:gd name="T4" fmla="*/ 6 w 18"/>
              <a:gd name="T5" fmla="*/ 0 h 12"/>
              <a:gd name="T6" fmla="*/ 18 w 18"/>
              <a:gd name="T7" fmla="*/ 0 h 12"/>
              <a:gd name="T8" fmla="*/ 12 w 18"/>
              <a:gd name="T9" fmla="*/ 12 h 12"/>
              <a:gd name="T10" fmla="*/ 0 w 18"/>
              <a:gd name="T11" fmla="*/ 12 h 12"/>
              <a:gd name="T12" fmla="*/ 0 60000 65536"/>
              <a:gd name="T13" fmla="*/ 0 60000 65536"/>
              <a:gd name="T14" fmla="*/ 0 60000 65536"/>
              <a:gd name="T15" fmla="*/ 0 60000 65536"/>
              <a:gd name="T16" fmla="*/ 0 60000 65536"/>
              <a:gd name="T17" fmla="*/ 0 60000 65536"/>
              <a:gd name="T18" fmla="*/ 0 w 18"/>
              <a:gd name="T19" fmla="*/ 0 h 12"/>
              <a:gd name="T20" fmla="*/ 18 w 1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8" h="12">
                <a:moveTo>
                  <a:pt x="0" y="12"/>
                </a:moveTo>
                <a:lnTo>
                  <a:pt x="0" y="12"/>
                </a:lnTo>
                <a:lnTo>
                  <a:pt x="6" y="0"/>
                </a:lnTo>
                <a:lnTo>
                  <a:pt x="18" y="0"/>
                </a:lnTo>
                <a:lnTo>
                  <a:pt x="12" y="12"/>
                </a:lnTo>
                <a:lnTo>
                  <a:pt x="0"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480" name="Freeform 181"/>
          <p:cNvSpPr>
            <a:spLocks/>
          </p:cNvSpPr>
          <p:nvPr/>
        </p:nvSpPr>
        <p:spPr bwMode="auto">
          <a:xfrm>
            <a:off x="4713288" y="2180781"/>
            <a:ext cx="28575" cy="19050"/>
          </a:xfrm>
          <a:custGeom>
            <a:avLst/>
            <a:gdLst>
              <a:gd name="T0" fmla="*/ 0 w 18"/>
              <a:gd name="T1" fmla="*/ 12 h 12"/>
              <a:gd name="T2" fmla="*/ 0 w 18"/>
              <a:gd name="T3" fmla="*/ 12 h 12"/>
              <a:gd name="T4" fmla="*/ 6 w 18"/>
              <a:gd name="T5" fmla="*/ 0 h 12"/>
              <a:gd name="T6" fmla="*/ 18 w 18"/>
              <a:gd name="T7" fmla="*/ 0 h 12"/>
              <a:gd name="T8" fmla="*/ 12 w 18"/>
              <a:gd name="T9" fmla="*/ 12 h 12"/>
              <a:gd name="T10" fmla="*/ 0 w 18"/>
              <a:gd name="T11" fmla="*/ 12 h 12"/>
              <a:gd name="T12" fmla="*/ 0 60000 65536"/>
              <a:gd name="T13" fmla="*/ 0 60000 65536"/>
              <a:gd name="T14" fmla="*/ 0 60000 65536"/>
              <a:gd name="T15" fmla="*/ 0 60000 65536"/>
              <a:gd name="T16" fmla="*/ 0 60000 65536"/>
              <a:gd name="T17" fmla="*/ 0 60000 65536"/>
              <a:gd name="T18" fmla="*/ 0 w 18"/>
              <a:gd name="T19" fmla="*/ 0 h 12"/>
              <a:gd name="T20" fmla="*/ 18 w 1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8" h="12">
                <a:moveTo>
                  <a:pt x="0" y="12"/>
                </a:moveTo>
                <a:lnTo>
                  <a:pt x="0" y="12"/>
                </a:lnTo>
                <a:lnTo>
                  <a:pt x="6" y="0"/>
                </a:lnTo>
                <a:lnTo>
                  <a:pt x="18" y="0"/>
                </a:lnTo>
                <a:lnTo>
                  <a:pt x="12" y="12"/>
                </a:lnTo>
                <a:lnTo>
                  <a:pt x="0"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482" name="Freeform 183"/>
          <p:cNvSpPr>
            <a:spLocks/>
          </p:cNvSpPr>
          <p:nvPr/>
        </p:nvSpPr>
        <p:spPr bwMode="auto">
          <a:xfrm>
            <a:off x="3106738" y="2171256"/>
            <a:ext cx="28575" cy="19050"/>
          </a:xfrm>
          <a:custGeom>
            <a:avLst/>
            <a:gdLst>
              <a:gd name="T0" fmla="*/ 0 w 18"/>
              <a:gd name="T1" fmla="*/ 12 h 12"/>
              <a:gd name="T2" fmla="*/ 0 w 18"/>
              <a:gd name="T3" fmla="*/ 12 h 12"/>
              <a:gd name="T4" fmla="*/ 6 w 18"/>
              <a:gd name="T5" fmla="*/ 0 h 12"/>
              <a:gd name="T6" fmla="*/ 18 w 18"/>
              <a:gd name="T7" fmla="*/ 0 h 12"/>
              <a:gd name="T8" fmla="*/ 12 w 18"/>
              <a:gd name="T9" fmla="*/ 12 h 12"/>
              <a:gd name="T10" fmla="*/ 0 w 18"/>
              <a:gd name="T11" fmla="*/ 12 h 12"/>
              <a:gd name="T12" fmla="*/ 0 60000 65536"/>
              <a:gd name="T13" fmla="*/ 0 60000 65536"/>
              <a:gd name="T14" fmla="*/ 0 60000 65536"/>
              <a:gd name="T15" fmla="*/ 0 60000 65536"/>
              <a:gd name="T16" fmla="*/ 0 60000 65536"/>
              <a:gd name="T17" fmla="*/ 0 60000 65536"/>
              <a:gd name="T18" fmla="*/ 0 w 18"/>
              <a:gd name="T19" fmla="*/ 0 h 12"/>
              <a:gd name="T20" fmla="*/ 18 w 1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8" h="12">
                <a:moveTo>
                  <a:pt x="0" y="12"/>
                </a:moveTo>
                <a:lnTo>
                  <a:pt x="0" y="12"/>
                </a:lnTo>
                <a:lnTo>
                  <a:pt x="6" y="0"/>
                </a:lnTo>
                <a:lnTo>
                  <a:pt x="18" y="0"/>
                </a:lnTo>
                <a:lnTo>
                  <a:pt x="12" y="12"/>
                </a:lnTo>
                <a:lnTo>
                  <a:pt x="0"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484" name="Freeform 185"/>
          <p:cNvSpPr>
            <a:spLocks/>
          </p:cNvSpPr>
          <p:nvPr/>
        </p:nvSpPr>
        <p:spPr bwMode="auto">
          <a:xfrm>
            <a:off x="2174875" y="2171256"/>
            <a:ext cx="28575" cy="19050"/>
          </a:xfrm>
          <a:custGeom>
            <a:avLst/>
            <a:gdLst>
              <a:gd name="T0" fmla="*/ 0 w 18"/>
              <a:gd name="T1" fmla="*/ 12 h 12"/>
              <a:gd name="T2" fmla="*/ 0 w 18"/>
              <a:gd name="T3" fmla="*/ 12 h 12"/>
              <a:gd name="T4" fmla="*/ 6 w 18"/>
              <a:gd name="T5" fmla="*/ 0 h 12"/>
              <a:gd name="T6" fmla="*/ 18 w 18"/>
              <a:gd name="T7" fmla="*/ 0 h 12"/>
              <a:gd name="T8" fmla="*/ 12 w 18"/>
              <a:gd name="T9" fmla="*/ 12 h 12"/>
              <a:gd name="T10" fmla="*/ 0 w 18"/>
              <a:gd name="T11" fmla="*/ 12 h 12"/>
              <a:gd name="T12" fmla="*/ 0 60000 65536"/>
              <a:gd name="T13" fmla="*/ 0 60000 65536"/>
              <a:gd name="T14" fmla="*/ 0 60000 65536"/>
              <a:gd name="T15" fmla="*/ 0 60000 65536"/>
              <a:gd name="T16" fmla="*/ 0 60000 65536"/>
              <a:gd name="T17" fmla="*/ 0 60000 65536"/>
              <a:gd name="T18" fmla="*/ 0 w 18"/>
              <a:gd name="T19" fmla="*/ 0 h 12"/>
              <a:gd name="T20" fmla="*/ 18 w 18"/>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8" h="12">
                <a:moveTo>
                  <a:pt x="0" y="12"/>
                </a:moveTo>
                <a:lnTo>
                  <a:pt x="0" y="12"/>
                </a:lnTo>
                <a:lnTo>
                  <a:pt x="6" y="0"/>
                </a:lnTo>
                <a:lnTo>
                  <a:pt x="18" y="0"/>
                </a:lnTo>
                <a:lnTo>
                  <a:pt x="12" y="12"/>
                </a:lnTo>
                <a:lnTo>
                  <a:pt x="0"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nvGrpSpPr>
          <p:cNvPr id="7" name="Group 186"/>
          <p:cNvGrpSpPr>
            <a:grpSpLocks/>
          </p:cNvGrpSpPr>
          <p:nvPr/>
        </p:nvGrpSpPr>
        <p:grpSpPr bwMode="auto">
          <a:xfrm>
            <a:off x="1800225" y="615506"/>
            <a:ext cx="4941888" cy="3133725"/>
            <a:chOff x="1126" y="617"/>
            <a:chExt cx="3113" cy="1974"/>
          </a:xfrm>
        </p:grpSpPr>
        <p:grpSp>
          <p:nvGrpSpPr>
            <p:cNvPr id="8" name="Group 187"/>
            <p:cNvGrpSpPr>
              <a:grpSpLocks/>
            </p:cNvGrpSpPr>
            <p:nvPr/>
          </p:nvGrpSpPr>
          <p:grpSpPr bwMode="auto">
            <a:xfrm>
              <a:off x="1368" y="1591"/>
              <a:ext cx="2773" cy="42"/>
              <a:chOff x="1368" y="1591"/>
              <a:chExt cx="2773" cy="42"/>
            </a:xfrm>
          </p:grpSpPr>
          <p:sp>
            <p:nvSpPr>
              <p:cNvPr id="573535" name="Freeform 188"/>
              <p:cNvSpPr>
                <a:spLocks/>
              </p:cNvSpPr>
              <p:nvPr/>
            </p:nvSpPr>
            <p:spPr bwMode="auto">
              <a:xfrm>
                <a:off x="4099" y="1597"/>
                <a:ext cx="42" cy="36"/>
              </a:xfrm>
              <a:custGeom>
                <a:avLst/>
                <a:gdLst>
                  <a:gd name="T0" fmla="*/ 0 w 42"/>
                  <a:gd name="T1" fmla="*/ 18 h 36"/>
                  <a:gd name="T2" fmla="*/ 6 w 42"/>
                  <a:gd name="T3" fmla="*/ 6 h 36"/>
                  <a:gd name="T4" fmla="*/ 18 w 42"/>
                  <a:gd name="T5" fmla="*/ 0 h 36"/>
                  <a:gd name="T6" fmla="*/ 36 w 42"/>
                  <a:gd name="T7" fmla="*/ 6 h 36"/>
                  <a:gd name="T8" fmla="*/ 42 w 42"/>
                  <a:gd name="T9" fmla="*/ 18 h 36"/>
                  <a:gd name="T10" fmla="*/ 36 w 42"/>
                  <a:gd name="T11" fmla="*/ 30 h 36"/>
                  <a:gd name="T12" fmla="*/ 18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18" y="0"/>
                    </a:lnTo>
                    <a:lnTo>
                      <a:pt x="36" y="6"/>
                    </a:lnTo>
                    <a:lnTo>
                      <a:pt x="42" y="18"/>
                    </a:lnTo>
                    <a:lnTo>
                      <a:pt x="36" y="30"/>
                    </a:lnTo>
                    <a:lnTo>
                      <a:pt x="18" y="36"/>
                    </a:lnTo>
                    <a:lnTo>
                      <a:pt x="6" y="30"/>
                    </a:lnTo>
                    <a:lnTo>
                      <a:pt x="0" y="1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36" name="Freeform 189"/>
              <p:cNvSpPr>
                <a:spLocks/>
              </p:cNvSpPr>
              <p:nvPr/>
            </p:nvSpPr>
            <p:spPr bwMode="auto">
              <a:xfrm>
                <a:off x="2967" y="1597"/>
                <a:ext cx="36" cy="36"/>
              </a:xfrm>
              <a:custGeom>
                <a:avLst/>
                <a:gdLst>
                  <a:gd name="T0" fmla="*/ 0 w 36"/>
                  <a:gd name="T1" fmla="*/ 18 h 36"/>
                  <a:gd name="T2" fmla="*/ 6 w 36"/>
                  <a:gd name="T3" fmla="*/ 6 h 36"/>
                  <a:gd name="T4" fmla="*/ 18 w 36"/>
                  <a:gd name="T5" fmla="*/ 0 h 36"/>
                  <a:gd name="T6" fmla="*/ 30 w 36"/>
                  <a:gd name="T7" fmla="*/ 6 h 36"/>
                  <a:gd name="T8" fmla="*/ 36 w 36"/>
                  <a:gd name="T9" fmla="*/ 18 h 36"/>
                  <a:gd name="T10" fmla="*/ 30 w 36"/>
                  <a:gd name="T11" fmla="*/ 30 h 36"/>
                  <a:gd name="T12" fmla="*/ 18 w 36"/>
                  <a:gd name="T13" fmla="*/ 36 h 36"/>
                  <a:gd name="T14" fmla="*/ 6 w 36"/>
                  <a:gd name="T15" fmla="*/ 30 h 36"/>
                  <a:gd name="T16" fmla="*/ 0 w 36"/>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36"/>
                  <a:gd name="T29" fmla="*/ 36 w 36"/>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36">
                    <a:moveTo>
                      <a:pt x="0" y="18"/>
                    </a:moveTo>
                    <a:lnTo>
                      <a:pt x="6" y="6"/>
                    </a:lnTo>
                    <a:lnTo>
                      <a:pt x="18" y="0"/>
                    </a:lnTo>
                    <a:lnTo>
                      <a:pt x="30" y="6"/>
                    </a:lnTo>
                    <a:lnTo>
                      <a:pt x="36" y="18"/>
                    </a:lnTo>
                    <a:lnTo>
                      <a:pt x="30" y="30"/>
                    </a:lnTo>
                    <a:lnTo>
                      <a:pt x="18" y="36"/>
                    </a:lnTo>
                    <a:lnTo>
                      <a:pt x="6" y="30"/>
                    </a:lnTo>
                    <a:lnTo>
                      <a:pt x="0" y="1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nvGrpSpPr>
              <p:cNvPr id="9" name="Group 190"/>
              <p:cNvGrpSpPr>
                <a:grpSpLocks/>
              </p:cNvGrpSpPr>
              <p:nvPr/>
            </p:nvGrpSpPr>
            <p:grpSpPr bwMode="auto">
              <a:xfrm>
                <a:off x="1368" y="1591"/>
                <a:ext cx="623" cy="36"/>
                <a:chOff x="1368" y="1591"/>
                <a:chExt cx="623" cy="36"/>
              </a:xfrm>
            </p:grpSpPr>
            <p:sp>
              <p:nvSpPr>
                <p:cNvPr id="573538" name="Freeform 191"/>
                <p:cNvSpPr>
                  <a:spLocks/>
                </p:cNvSpPr>
                <p:nvPr/>
              </p:nvSpPr>
              <p:spPr bwMode="auto">
                <a:xfrm>
                  <a:off x="1955" y="1591"/>
                  <a:ext cx="36" cy="36"/>
                </a:xfrm>
                <a:custGeom>
                  <a:avLst/>
                  <a:gdLst>
                    <a:gd name="T0" fmla="*/ 0 w 36"/>
                    <a:gd name="T1" fmla="*/ 18 h 36"/>
                    <a:gd name="T2" fmla="*/ 6 w 36"/>
                    <a:gd name="T3" fmla="*/ 6 h 36"/>
                    <a:gd name="T4" fmla="*/ 18 w 36"/>
                    <a:gd name="T5" fmla="*/ 0 h 36"/>
                    <a:gd name="T6" fmla="*/ 30 w 36"/>
                    <a:gd name="T7" fmla="*/ 6 h 36"/>
                    <a:gd name="T8" fmla="*/ 36 w 36"/>
                    <a:gd name="T9" fmla="*/ 18 h 36"/>
                    <a:gd name="T10" fmla="*/ 30 w 36"/>
                    <a:gd name="T11" fmla="*/ 30 h 36"/>
                    <a:gd name="T12" fmla="*/ 18 w 36"/>
                    <a:gd name="T13" fmla="*/ 36 h 36"/>
                    <a:gd name="T14" fmla="*/ 6 w 36"/>
                    <a:gd name="T15" fmla="*/ 30 h 36"/>
                    <a:gd name="T16" fmla="*/ 0 w 36"/>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36"/>
                    <a:gd name="T29" fmla="*/ 36 w 36"/>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36">
                      <a:moveTo>
                        <a:pt x="0" y="18"/>
                      </a:moveTo>
                      <a:lnTo>
                        <a:pt x="6" y="6"/>
                      </a:lnTo>
                      <a:lnTo>
                        <a:pt x="18" y="0"/>
                      </a:lnTo>
                      <a:lnTo>
                        <a:pt x="30" y="6"/>
                      </a:lnTo>
                      <a:lnTo>
                        <a:pt x="36" y="18"/>
                      </a:lnTo>
                      <a:lnTo>
                        <a:pt x="30" y="30"/>
                      </a:lnTo>
                      <a:lnTo>
                        <a:pt x="18" y="36"/>
                      </a:lnTo>
                      <a:lnTo>
                        <a:pt x="6" y="30"/>
                      </a:lnTo>
                      <a:lnTo>
                        <a:pt x="0" y="1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39" name="Freeform 192"/>
                <p:cNvSpPr>
                  <a:spLocks/>
                </p:cNvSpPr>
                <p:nvPr/>
              </p:nvSpPr>
              <p:spPr bwMode="auto">
                <a:xfrm>
                  <a:off x="1368" y="1591"/>
                  <a:ext cx="42" cy="36"/>
                </a:xfrm>
                <a:custGeom>
                  <a:avLst/>
                  <a:gdLst>
                    <a:gd name="T0" fmla="*/ 0 w 42"/>
                    <a:gd name="T1" fmla="*/ 18 h 36"/>
                    <a:gd name="T2" fmla="*/ 6 w 42"/>
                    <a:gd name="T3" fmla="*/ 6 h 36"/>
                    <a:gd name="T4" fmla="*/ 24 w 42"/>
                    <a:gd name="T5" fmla="*/ 0 h 36"/>
                    <a:gd name="T6" fmla="*/ 36 w 42"/>
                    <a:gd name="T7" fmla="*/ 6 h 36"/>
                    <a:gd name="T8" fmla="*/ 42 w 42"/>
                    <a:gd name="T9" fmla="*/ 18 h 36"/>
                    <a:gd name="T10" fmla="*/ 36 w 42"/>
                    <a:gd name="T11" fmla="*/ 30 h 36"/>
                    <a:gd name="T12" fmla="*/ 24 w 42"/>
                    <a:gd name="T13" fmla="*/ 36 h 36"/>
                    <a:gd name="T14" fmla="*/ 6 w 42"/>
                    <a:gd name="T15" fmla="*/ 30 h 36"/>
                    <a:gd name="T16" fmla="*/ 0 w 42"/>
                    <a:gd name="T17" fmla="*/ 18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36"/>
                    <a:gd name="T29" fmla="*/ 42 w 4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36">
                      <a:moveTo>
                        <a:pt x="0" y="18"/>
                      </a:moveTo>
                      <a:lnTo>
                        <a:pt x="6" y="6"/>
                      </a:lnTo>
                      <a:lnTo>
                        <a:pt x="24" y="0"/>
                      </a:lnTo>
                      <a:lnTo>
                        <a:pt x="36" y="6"/>
                      </a:lnTo>
                      <a:lnTo>
                        <a:pt x="42" y="18"/>
                      </a:lnTo>
                      <a:lnTo>
                        <a:pt x="36" y="30"/>
                      </a:lnTo>
                      <a:lnTo>
                        <a:pt x="24" y="36"/>
                      </a:lnTo>
                      <a:lnTo>
                        <a:pt x="6" y="30"/>
                      </a:lnTo>
                      <a:lnTo>
                        <a:pt x="0" y="1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grpSp>
        <p:grpSp>
          <p:nvGrpSpPr>
            <p:cNvPr id="10" name="Group 193"/>
            <p:cNvGrpSpPr>
              <a:grpSpLocks/>
            </p:cNvGrpSpPr>
            <p:nvPr/>
          </p:nvGrpSpPr>
          <p:grpSpPr bwMode="auto">
            <a:xfrm>
              <a:off x="1126" y="617"/>
              <a:ext cx="3113" cy="1974"/>
              <a:chOff x="1126" y="617"/>
              <a:chExt cx="3113" cy="1974"/>
            </a:xfrm>
          </p:grpSpPr>
          <p:grpSp>
            <p:nvGrpSpPr>
              <p:cNvPr id="11" name="Group 194"/>
              <p:cNvGrpSpPr>
                <a:grpSpLocks/>
              </p:cNvGrpSpPr>
              <p:nvPr/>
            </p:nvGrpSpPr>
            <p:grpSpPr bwMode="auto">
              <a:xfrm>
                <a:off x="1126" y="617"/>
                <a:ext cx="2470" cy="1974"/>
                <a:chOff x="1126" y="617"/>
                <a:chExt cx="2470" cy="1974"/>
              </a:xfrm>
            </p:grpSpPr>
            <p:grpSp>
              <p:nvGrpSpPr>
                <p:cNvPr id="12" name="Group 196"/>
                <p:cNvGrpSpPr>
                  <a:grpSpLocks/>
                </p:cNvGrpSpPr>
                <p:nvPr/>
              </p:nvGrpSpPr>
              <p:grpSpPr bwMode="auto">
                <a:xfrm>
                  <a:off x="1126" y="833"/>
                  <a:ext cx="601" cy="1465"/>
                  <a:chOff x="1126" y="833"/>
                  <a:chExt cx="601" cy="1465"/>
                </a:xfrm>
              </p:grpSpPr>
              <p:sp>
                <p:nvSpPr>
                  <p:cNvPr id="573524" name="Rectangle 197"/>
                  <p:cNvSpPr>
                    <a:spLocks noChangeArrowheads="1"/>
                  </p:cNvSpPr>
                  <p:nvPr/>
                </p:nvSpPr>
                <p:spPr bwMode="auto">
                  <a:xfrm>
                    <a:off x="1126" y="833"/>
                    <a:ext cx="88" cy="173"/>
                  </a:xfrm>
                  <a:prstGeom prst="rect">
                    <a:avLst/>
                  </a:prstGeom>
                  <a:noFill/>
                  <a:ln w="9525">
                    <a:noFill/>
                    <a:miter lim="800000"/>
                    <a:headEnd/>
                    <a:tailEnd/>
                  </a:ln>
                </p:spPr>
                <p:txBody>
                  <a:bodyPr wrap="none" lIns="0" tIns="0" rIns="0" bIns="0">
                    <a:spAutoFit/>
                  </a:bodyPr>
                  <a:lstStyle/>
                  <a:p>
                    <a:r>
                      <a:rPr lang="es-ES" sz="1800" dirty="0">
                        <a:solidFill>
                          <a:srgbClr val="000000"/>
                        </a:solidFill>
                        <a:latin typeface="Times New Roman"/>
                      </a:rPr>
                      <a:t>L</a:t>
                    </a:r>
                    <a:endParaRPr lang="es-ES" sz="1800" dirty="0">
                      <a:solidFill>
                        <a:srgbClr val="000000"/>
                      </a:solidFill>
                      <a:latin typeface="Arial" charset="0"/>
                    </a:endParaRPr>
                  </a:p>
                </p:txBody>
              </p:sp>
              <p:sp>
                <p:nvSpPr>
                  <p:cNvPr id="573525" name="Rectangle 198"/>
                  <p:cNvSpPr>
                    <a:spLocks noChangeArrowheads="1"/>
                  </p:cNvSpPr>
                  <p:nvPr/>
                </p:nvSpPr>
                <p:spPr bwMode="auto">
                  <a:xfrm>
                    <a:off x="1216" y="911"/>
                    <a:ext cx="488" cy="107"/>
                  </a:xfrm>
                  <a:prstGeom prst="rect">
                    <a:avLst/>
                  </a:prstGeom>
                  <a:noFill/>
                  <a:ln w="9525">
                    <a:noFill/>
                    <a:miter lim="800000"/>
                    <a:headEnd/>
                    <a:tailEnd/>
                  </a:ln>
                </p:spPr>
                <p:txBody>
                  <a:bodyPr wrap="square" lIns="0" tIns="0" rIns="0" bIns="0">
                    <a:spAutoFit/>
                  </a:bodyPr>
                  <a:lstStyle/>
                  <a:p>
                    <a:r>
                      <a:rPr lang="es-ES" sz="1100" dirty="0" smtClean="0">
                        <a:solidFill>
                          <a:srgbClr val="000000"/>
                        </a:solidFill>
                        <a:latin typeface="Times New Roman"/>
                      </a:rPr>
                      <a:t>OBJETIVO</a:t>
                    </a:r>
                    <a:endParaRPr lang="es-ES" sz="1800" dirty="0">
                      <a:solidFill>
                        <a:srgbClr val="000000"/>
                      </a:solidFill>
                      <a:latin typeface="Arial" charset="0"/>
                    </a:endParaRPr>
                  </a:p>
                </p:txBody>
              </p:sp>
              <p:sp>
                <p:nvSpPr>
                  <p:cNvPr id="573526" name="Freeform 199"/>
                  <p:cNvSpPr>
                    <a:spLocks/>
                  </p:cNvSpPr>
                  <p:nvPr/>
                </p:nvSpPr>
                <p:spPr bwMode="auto">
                  <a:xfrm>
                    <a:off x="1655" y="1118"/>
                    <a:ext cx="66" cy="503"/>
                  </a:xfrm>
                  <a:custGeom>
                    <a:avLst/>
                    <a:gdLst>
                      <a:gd name="T0" fmla="*/ 6 w 66"/>
                      <a:gd name="T1" fmla="*/ 0 h 503"/>
                      <a:gd name="T2" fmla="*/ 24 w 66"/>
                      <a:gd name="T3" fmla="*/ 0 h 503"/>
                      <a:gd name="T4" fmla="*/ 24 w 66"/>
                      <a:gd name="T5" fmla="*/ 491 h 503"/>
                      <a:gd name="T6" fmla="*/ 48 w 66"/>
                      <a:gd name="T7" fmla="*/ 491 h 503"/>
                      <a:gd name="T8" fmla="*/ 48 w 66"/>
                      <a:gd name="T9" fmla="*/ 0 h 503"/>
                      <a:gd name="T10" fmla="*/ 66 w 66"/>
                      <a:gd name="T11" fmla="*/ 0 h 503"/>
                      <a:gd name="T12" fmla="*/ 66 w 66"/>
                      <a:gd name="T13" fmla="*/ 12 h 503"/>
                      <a:gd name="T14" fmla="*/ 60 w 66"/>
                      <a:gd name="T15" fmla="*/ 12 h 503"/>
                      <a:gd name="T16" fmla="*/ 60 w 66"/>
                      <a:gd name="T17" fmla="*/ 503 h 503"/>
                      <a:gd name="T18" fmla="*/ 12 w 66"/>
                      <a:gd name="T19" fmla="*/ 503 h 503"/>
                      <a:gd name="T20" fmla="*/ 12 w 66"/>
                      <a:gd name="T21" fmla="*/ 12 h 503"/>
                      <a:gd name="T22" fmla="*/ 0 w 66"/>
                      <a:gd name="T23" fmla="*/ 12 h 503"/>
                      <a:gd name="T24" fmla="*/ 0 w 66"/>
                      <a:gd name="T25" fmla="*/ 6 h 503"/>
                      <a:gd name="T26" fmla="*/ 6 w 66"/>
                      <a:gd name="T27" fmla="*/ 0 h 5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6"/>
                      <a:gd name="T43" fmla="*/ 0 h 503"/>
                      <a:gd name="T44" fmla="*/ 66 w 66"/>
                      <a:gd name="T45" fmla="*/ 503 h 50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6" h="503">
                        <a:moveTo>
                          <a:pt x="6" y="0"/>
                        </a:moveTo>
                        <a:lnTo>
                          <a:pt x="24" y="0"/>
                        </a:lnTo>
                        <a:lnTo>
                          <a:pt x="24" y="491"/>
                        </a:lnTo>
                        <a:lnTo>
                          <a:pt x="48" y="491"/>
                        </a:lnTo>
                        <a:lnTo>
                          <a:pt x="48" y="0"/>
                        </a:lnTo>
                        <a:lnTo>
                          <a:pt x="66" y="0"/>
                        </a:lnTo>
                        <a:lnTo>
                          <a:pt x="66" y="12"/>
                        </a:lnTo>
                        <a:lnTo>
                          <a:pt x="60" y="12"/>
                        </a:lnTo>
                        <a:lnTo>
                          <a:pt x="60" y="503"/>
                        </a:lnTo>
                        <a:lnTo>
                          <a:pt x="12" y="503"/>
                        </a:lnTo>
                        <a:lnTo>
                          <a:pt x="12" y="12"/>
                        </a:lnTo>
                        <a:lnTo>
                          <a:pt x="0" y="12"/>
                        </a:lnTo>
                        <a:lnTo>
                          <a:pt x="0" y="6"/>
                        </a:lnTo>
                        <a:lnTo>
                          <a:pt x="6" y="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27" name="Freeform 200"/>
                  <p:cNvSpPr>
                    <a:spLocks/>
                  </p:cNvSpPr>
                  <p:nvPr/>
                </p:nvSpPr>
                <p:spPr bwMode="auto">
                  <a:xfrm>
                    <a:off x="1685" y="962"/>
                    <a:ext cx="42" cy="168"/>
                  </a:xfrm>
                  <a:custGeom>
                    <a:avLst/>
                    <a:gdLst>
                      <a:gd name="T0" fmla="*/ 30 w 42"/>
                      <a:gd name="T1" fmla="*/ 162 h 168"/>
                      <a:gd name="T2" fmla="*/ 0 w 42"/>
                      <a:gd name="T3" fmla="*/ 0 h 168"/>
                      <a:gd name="T4" fmla="*/ 12 w 42"/>
                      <a:gd name="T5" fmla="*/ 0 h 168"/>
                      <a:gd name="T6" fmla="*/ 42 w 42"/>
                      <a:gd name="T7" fmla="*/ 168 h 168"/>
                      <a:gd name="T8" fmla="*/ 36 w 42"/>
                      <a:gd name="T9" fmla="*/ 168 h 168"/>
                      <a:gd name="T10" fmla="*/ 30 w 42"/>
                      <a:gd name="T11" fmla="*/ 162 h 168"/>
                      <a:gd name="T12" fmla="*/ 0 60000 65536"/>
                      <a:gd name="T13" fmla="*/ 0 60000 65536"/>
                      <a:gd name="T14" fmla="*/ 0 60000 65536"/>
                      <a:gd name="T15" fmla="*/ 0 60000 65536"/>
                      <a:gd name="T16" fmla="*/ 0 60000 65536"/>
                      <a:gd name="T17" fmla="*/ 0 60000 65536"/>
                      <a:gd name="T18" fmla="*/ 0 w 42"/>
                      <a:gd name="T19" fmla="*/ 0 h 168"/>
                      <a:gd name="T20" fmla="*/ 42 w 42"/>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42" h="168">
                        <a:moveTo>
                          <a:pt x="30" y="162"/>
                        </a:moveTo>
                        <a:lnTo>
                          <a:pt x="0" y="0"/>
                        </a:lnTo>
                        <a:lnTo>
                          <a:pt x="12" y="0"/>
                        </a:lnTo>
                        <a:lnTo>
                          <a:pt x="42" y="168"/>
                        </a:lnTo>
                        <a:lnTo>
                          <a:pt x="36" y="168"/>
                        </a:lnTo>
                        <a:lnTo>
                          <a:pt x="30" y="16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28" name="Freeform 201"/>
                  <p:cNvSpPr>
                    <a:spLocks/>
                  </p:cNvSpPr>
                  <p:nvPr/>
                </p:nvSpPr>
                <p:spPr bwMode="auto">
                  <a:xfrm>
                    <a:off x="1661" y="1615"/>
                    <a:ext cx="60" cy="653"/>
                  </a:xfrm>
                  <a:custGeom>
                    <a:avLst/>
                    <a:gdLst>
                      <a:gd name="T0" fmla="*/ 30 w 60"/>
                      <a:gd name="T1" fmla="*/ 653 h 653"/>
                      <a:gd name="T2" fmla="*/ 60 w 60"/>
                      <a:gd name="T3" fmla="*/ 491 h 653"/>
                      <a:gd name="T4" fmla="*/ 48 w 60"/>
                      <a:gd name="T5" fmla="*/ 491 h 653"/>
                      <a:gd name="T6" fmla="*/ 48 w 60"/>
                      <a:gd name="T7" fmla="*/ 0 h 653"/>
                      <a:gd name="T8" fmla="*/ 12 w 60"/>
                      <a:gd name="T9" fmla="*/ 0 h 653"/>
                      <a:gd name="T10" fmla="*/ 12 w 60"/>
                      <a:gd name="T11" fmla="*/ 491 h 653"/>
                      <a:gd name="T12" fmla="*/ 0 w 60"/>
                      <a:gd name="T13" fmla="*/ 491 h 653"/>
                      <a:gd name="T14" fmla="*/ 30 w 60"/>
                      <a:gd name="T15" fmla="*/ 653 h 653"/>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653"/>
                      <a:gd name="T26" fmla="*/ 60 w 60"/>
                      <a:gd name="T27" fmla="*/ 653 h 6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653">
                        <a:moveTo>
                          <a:pt x="30" y="653"/>
                        </a:moveTo>
                        <a:lnTo>
                          <a:pt x="60" y="491"/>
                        </a:lnTo>
                        <a:lnTo>
                          <a:pt x="48" y="491"/>
                        </a:lnTo>
                        <a:lnTo>
                          <a:pt x="48" y="0"/>
                        </a:lnTo>
                        <a:lnTo>
                          <a:pt x="12" y="0"/>
                        </a:lnTo>
                        <a:lnTo>
                          <a:pt x="12" y="491"/>
                        </a:lnTo>
                        <a:lnTo>
                          <a:pt x="0" y="491"/>
                        </a:lnTo>
                        <a:lnTo>
                          <a:pt x="30" y="653"/>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nvGrpSpPr>
                  <p:cNvPr id="13" name="Group 202"/>
                  <p:cNvGrpSpPr>
                    <a:grpSpLocks/>
                  </p:cNvGrpSpPr>
                  <p:nvPr/>
                </p:nvGrpSpPr>
                <p:grpSpPr bwMode="auto">
                  <a:xfrm>
                    <a:off x="1655" y="926"/>
                    <a:ext cx="72" cy="1342"/>
                    <a:chOff x="1655" y="926"/>
                    <a:chExt cx="72" cy="1342"/>
                  </a:xfrm>
                </p:grpSpPr>
                <p:sp>
                  <p:nvSpPr>
                    <p:cNvPr id="573531" name="Freeform 203"/>
                    <p:cNvSpPr>
                      <a:spLocks/>
                    </p:cNvSpPr>
                    <p:nvPr/>
                  </p:nvSpPr>
                  <p:spPr bwMode="auto">
                    <a:xfrm>
                      <a:off x="1661" y="962"/>
                      <a:ext cx="60" cy="653"/>
                    </a:xfrm>
                    <a:custGeom>
                      <a:avLst/>
                      <a:gdLst>
                        <a:gd name="T0" fmla="*/ 30 w 60"/>
                        <a:gd name="T1" fmla="*/ 0 h 653"/>
                        <a:gd name="T2" fmla="*/ 0 w 60"/>
                        <a:gd name="T3" fmla="*/ 162 h 653"/>
                        <a:gd name="T4" fmla="*/ 12 w 60"/>
                        <a:gd name="T5" fmla="*/ 162 h 653"/>
                        <a:gd name="T6" fmla="*/ 12 w 60"/>
                        <a:gd name="T7" fmla="*/ 653 h 653"/>
                        <a:gd name="T8" fmla="*/ 48 w 60"/>
                        <a:gd name="T9" fmla="*/ 653 h 653"/>
                        <a:gd name="T10" fmla="*/ 48 w 60"/>
                        <a:gd name="T11" fmla="*/ 162 h 653"/>
                        <a:gd name="T12" fmla="*/ 60 w 60"/>
                        <a:gd name="T13" fmla="*/ 162 h 653"/>
                        <a:gd name="T14" fmla="*/ 30 w 60"/>
                        <a:gd name="T15" fmla="*/ 0 h 653"/>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653"/>
                        <a:gd name="T26" fmla="*/ 60 w 60"/>
                        <a:gd name="T27" fmla="*/ 653 h 6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653">
                          <a:moveTo>
                            <a:pt x="30" y="0"/>
                          </a:moveTo>
                          <a:lnTo>
                            <a:pt x="0" y="162"/>
                          </a:lnTo>
                          <a:lnTo>
                            <a:pt x="12" y="162"/>
                          </a:lnTo>
                          <a:lnTo>
                            <a:pt x="12" y="653"/>
                          </a:lnTo>
                          <a:lnTo>
                            <a:pt x="48" y="653"/>
                          </a:lnTo>
                          <a:lnTo>
                            <a:pt x="48" y="162"/>
                          </a:lnTo>
                          <a:lnTo>
                            <a:pt x="60" y="162"/>
                          </a:lnTo>
                          <a:lnTo>
                            <a:pt x="30" y="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32" name="Freeform 204"/>
                    <p:cNvSpPr>
                      <a:spLocks/>
                    </p:cNvSpPr>
                    <p:nvPr/>
                  </p:nvSpPr>
                  <p:spPr bwMode="auto">
                    <a:xfrm>
                      <a:off x="1655" y="926"/>
                      <a:ext cx="42" cy="198"/>
                    </a:xfrm>
                    <a:custGeom>
                      <a:avLst/>
                      <a:gdLst>
                        <a:gd name="T0" fmla="*/ 42 w 42"/>
                        <a:gd name="T1" fmla="*/ 36 h 198"/>
                        <a:gd name="T2" fmla="*/ 12 w 42"/>
                        <a:gd name="T3" fmla="*/ 198 h 198"/>
                        <a:gd name="T4" fmla="*/ 0 w 42"/>
                        <a:gd name="T5" fmla="*/ 198 h 198"/>
                        <a:gd name="T6" fmla="*/ 36 w 42"/>
                        <a:gd name="T7" fmla="*/ 0 h 198"/>
                        <a:gd name="T8" fmla="*/ 42 w 42"/>
                        <a:gd name="T9" fmla="*/ 36 h 198"/>
                        <a:gd name="T10" fmla="*/ 42 w 42"/>
                        <a:gd name="T11" fmla="*/ 36 h 198"/>
                        <a:gd name="T12" fmla="*/ 0 60000 65536"/>
                        <a:gd name="T13" fmla="*/ 0 60000 65536"/>
                        <a:gd name="T14" fmla="*/ 0 60000 65536"/>
                        <a:gd name="T15" fmla="*/ 0 60000 65536"/>
                        <a:gd name="T16" fmla="*/ 0 60000 65536"/>
                        <a:gd name="T17" fmla="*/ 0 60000 65536"/>
                        <a:gd name="T18" fmla="*/ 0 w 42"/>
                        <a:gd name="T19" fmla="*/ 0 h 198"/>
                        <a:gd name="T20" fmla="*/ 42 w 42"/>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42" h="198">
                          <a:moveTo>
                            <a:pt x="42" y="36"/>
                          </a:moveTo>
                          <a:lnTo>
                            <a:pt x="12" y="198"/>
                          </a:lnTo>
                          <a:lnTo>
                            <a:pt x="0" y="198"/>
                          </a:lnTo>
                          <a:lnTo>
                            <a:pt x="36" y="0"/>
                          </a:lnTo>
                          <a:lnTo>
                            <a:pt x="42" y="36"/>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33" name="Freeform 205"/>
                    <p:cNvSpPr>
                      <a:spLocks/>
                    </p:cNvSpPr>
                    <p:nvPr/>
                  </p:nvSpPr>
                  <p:spPr bwMode="auto">
                    <a:xfrm>
                      <a:off x="1661" y="1609"/>
                      <a:ext cx="66" cy="503"/>
                    </a:xfrm>
                    <a:custGeom>
                      <a:avLst/>
                      <a:gdLst>
                        <a:gd name="T0" fmla="*/ 60 w 66"/>
                        <a:gd name="T1" fmla="*/ 503 h 503"/>
                        <a:gd name="T2" fmla="*/ 42 w 66"/>
                        <a:gd name="T3" fmla="*/ 503 h 503"/>
                        <a:gd name="T4" fmla="*/ 42 w 66"/>
                        <a:gd name="T5" fmla="*/ 12 h 503"/>
                        <a:gd name="T6" fmla="*/ 18 w 66"/>
                        <a:gd name="T7" fmla="*/ 12 h 503"/>
                        <a:gd name="T8" fmla="*/ 18 w 66"/>
                        <a:gd name="T9" fmla="*/ 503 h 503"/>
                        <a:gd name="T10" fmla="*/ 0 w 66"/>
                        <a:gd name="T11" fmla="*/ 503 h 503"/>
                        <a:gd name="T12" fmla="*/ 0 w 66"/>
                        <a:gd name="T13" fmla="*/ 491 h 503"/>
                        <a:gd name="T14" fmla="*/ 6 w 66"/>
                        <a:gd name="T15" fmla="*/ 491 h 503"/>
                        <a:gd name="T16" fmla="*/ 6 w 66"/>
                        <a:gd name="T17" fmla="*/ 0 h 503"/>
                        <a:gd name="T18" fmla="*/ 54 w 66"/>
                        <a:gd name="T19" fmla="*/ 0 h 503"/>
                        <a:gd name="T20" fmla="*/ 54 w 66"/>
                        <a:gd name="T21" fmla="*/ 491 h 503"/>
                        <a:gd name="T22" fmla="*/ 66 w 66"/>
                        <a:gd name="T23" fmla="*/ 491 h 503"/>
                        <a:gd name="T24" fmla="*/ 66 w 66"/>
                        <a:gd name="T25" fmla="*/ 497 h 503"/>
                        <a:gd name="T26" fmla="*/ 60 w 66"/>
                        <a:gd name="T27" fmla="*/ 503 h 5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6"/>
                        <a:gd name="T43" fmla="*/ 0 h 503"/>
                        <a:gd name="T44" fmla="*/ 66 w 66"/>
                        <a:gd name="T45" fmla="*/ 503 h 50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6" h="503">
                          <a:moveTo>
                            <a:pt x="60" y="503"/>
                          </a:moveTo>
                          <a:lnTo>
                            <a:pt x="42" y="503"/>
                          </a:lnTo>
                          <a:lnTo>
                            <a:pt x="42" y="12"/>
                          </a:lnTo>
                          <a:lnTo>
                            <a:pt x="18" y="12"/>
                          </a:lnTo>
                          <a:lnTo>
                            <a:pt x="18" y="503"/>
                          </a:lnTo>
                          <a:lnTo>
                            <a:pt x="0" y="503"/>
                          </a:lnTo>
                          <a:lnTo>
                            <a:pt x="0" y="491"/>
                          </a:lnTo>
                          <a:lnTo>
                            <a:pt x="6" y="491"/>
                          </a:lnTo>
                          <a:lnTo>
                            <a:pt x="6" y="0"/>
                          </a:lnTo>
                          <a:lnTo>
                            <a:pt x="54" y="0"/>
                          </a:lnTo>
                          <a:lnTo>
                            <a:pt x="54" y="491"/>
                          </a:lnTo>
                          <a:lnTo>
                            <a:pt x="66" y="491"/>
                          </a:lnTo>
                          <a:lnTo>
                            <a:pt x="66" y="497"/>
                          </a:lnTo>
                          <a:lnTo>
                            <a:pt x="60" y="503"/>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34" name="Freeform 206"/>
                    <p:cNvSpPr>
                      <a:spLocks/>
                    </p:cNvSpPr>
                    <p:nvPr/>
                  </p:nvSpPr>
                  <p:spPr bwMode="auto">
                    <a:xfrm>
                      <a:off x="1655" y="2100"/>
                      <a:ext cx="42" cy="168"/>
                    </a:xfrm>
                    <a:custGeom>
                      <a:avLst/>
                      <a:gdLst>
                        <a:gd name="T0" fmla="*/ 12 w 42"/>
                        <a:gd name="T1" fmla="*/ 6 h 168"/>
                        <a:gd name="T2" fmla="*/ 42 w 42"/>
                        <a:gd name="T3" fmla="*/ 168 h 168"/>
                        <a:gd name="T4" fmla="*/ 30 w 42"/>
                        <a:gd name="T5" fmla="*/ 168 h 168"/>
                        <a:gd name="T6" fmla="*/ 0 w 42"/>
                        <a:gd name="T7" fmla="*/ 0 h 168"/>
                        <a:gd name="T8" fmla="*/ 6 w 42"/>
                        <a:gd name="T9" fmla="*/ 0 h 168"/>
                        <a:gd name="T10" fmla="*/ 12 w 42"/>
                        <a:gd name="T11" fmla="*/ 6 h 168"/>
                        <a:gd name="T12" fmla="*/ 0 60000 65536"/>
                        <a:gd name="T13" fmla="*/ 0 60000 65536"/>
                        <a:gd name="T14" fmla="*/ 0 60000 65536"/>
                        <a:gd name="T15" fmla="*/ 0 60000 65536"/>
                        <a:gd name="T16" fmla="*/ 0 60000 65536"/>
                        <a:gd name="T17" fmla="*/ 0 60000 65536"/>
                        <a:gd name="T18" fmla="*/ 0 w 42"/>
                        <a:gd name="T19" fmla="*/ 0 h 168"/>
                        <a:gd name="T20" fmla="*/ 42 w 42"/>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42" h="168">
                          <a:moveTo>
                            <a:pt x="12" y="6"/>
                          </a:moveTo>
                          <a:lnTo>
                            <a:pt x="42" y="168"/>
                          </a:lnTo>
                          <a:lnTo>
                            <a:pt x="30" y="168"/>
                          </a:lnTo>
                          <a:lnTo>
                            <a:pt x="0" y="0"/>
                          </a:lnTo>
                          <a:lnTo>
                            <a:pt x="6" y="0"/>
                          </a:lnTo>
                          <a:lnTo>
                            <a:pt x="12" y="6"/>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sp>
                <p:nvSpPr>
                  <p:cNvPr id="573530" name="Freeform 207"/>
                  <p:cNvSpPr>
                    <a:spLocks/>
                  </p:cNvSpPr>
                  <p:nvPr/>
                </p:nvSpPr>
                <p:spPr bwMode="auto">
                  <a:xfrm>
                    <a:off x="1685" y="2106"/>
                    <a:ext cx="42" cy="192"/>
                  </a:xfrm>
                  <a:custGeom>
                    <a:avLst/>
                    <a:gdLst>
                      <a:gd name="T0" fmla="*/ 0 w 42"/>
                      <a:gd name="T1" fmla="*/ 162 h 192"/>
                      <a:gd name="T2" fmla="*/ 30 w 42"/>
                      <a:gd name="T3" fmla="*/ 0 h 192"/>
                      <a:gd name="T4" fmla="*/ 42 w 42"/>
                      <a:gd name="T5" fmla="*/ 0 h 192"/>
                      <a:gd name="T6" fmla="*/ 0 w 42"/>
                      <a:gd name="T7" fmla="*/ 192 h 192"/>
                      <a:gd name="T8" fmla="*/ 0 w 42"/>
                      <a:gd name="T9" fmla="*/ 162 h 192"/>
                      <a:gd name="T10" fmla="*/ 0 w 42"/>
                      <a:gd name="T11" fmla="*/ 162 h 192"/>
                      <a:gd name="T12" fmla="*/ 0 60000 65536"/>
                      <a:gd name="T13" fmla="*/ 0 60000 65536"/>
                      <a:gd name="T14" fmla="*/ 0 60000 65536"/>
                      <a:gd name="T15" fmla="*/ 0 60000 65536"/>
                      <a:gd name="T16" fmla="*/ 0 60000 65536"/>
                      <a:gd name="T17" fmla="*/ 0 60000 65536"/>
                      <a:gd name="T18" fmla="*/ 0 w 42"/>
                      <a:gd name="T19" fmla="*/ 0 h 192"/>
                      <a:gd name="T20" fmla="*/ 42 w 42"/>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42" h="192">
                        <a:moveTo>
                          <a:pt x="0" y="162"/>
                        </a:moveTo>
                        <a:lnTo>
                          <a:pt x="30" y="0"/>
                        </a:lnTo>
                        <a:lnTo>
                          <a:pt x="42" y="0"/>
                        </a:lnTo>
                        <a:lnTo>
                          <a:pt x="0" y="192"/>
                        </a:lnTo>
                        <a:lnTo>
                          <a:pt x="0" y="16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grpSp>
              <p:nvGrpSpPr>
                <p:cNvPr id="14" name="Group 208"/>
                <p:cNvGrpSpPr>
                  <a:grpSpLocks/>
                </p:cNvGrpSpPr>
                <p:nvPr/>
              </p:nvGrpSpPr>
              <p:grpSpPr bwMode="auto">
                <a:xfrm>
                  <a:off x="3044" y="617"/>
                  <a:ext cx="552" cy="1974"/>
                  <a:chOff x="3044" y="617"/>
                  <a:chExt cx="552" cy="1974"/>
                </a:xfrm>
              </p:grpSpPr>
              <p:sp>
                <p:nvSpPr>
                  <p:cNvPr id="573512" name="Freeform 209"/>
                  <p:cNvSpPr>
                    <a:spLocks/>
                  </p:cNvSpPr>
                  <p:nvPr/>
                </p:nvSpPr>
                <p:spPr bwMode="auto">
                  <a:xfrm>
                    <a:off x="3530" y="1615"/>
                    <a:ext cx="60" cy="934"/>
                  </a:xfrm>
                  <a:custGeom>
                    <a:avLst/>
                    <a:gdLst>
                      <a:gd name="T0" fmla="*/ 30 w 60"/>
                      <a:gd name="T1" fmla="*/ 934 h 934"/>
                      <a:gd name="T2" fmla="*/ 60 w 60"/>
                      <a:gd name="T3" fmla="*/ 701 h 934"/>
                      <a:gd name="T4" fmla="*/ 48 w 60"/>
                      <a:gd name="T5" fmla="*/ 701 h 934"/>
                      <a:gd name="T6" fmla="*/ 48 w 60"/>
                      <a:gd name="T7" fmla="*/ 0 h 934"/>
                      <a:gd name="T8" fmla="*/ 12 w 60"/>
                      <a:gd name="T9" fmla="*/ 0 h 934"/>
                      <a:gd name="T10" fmla="*/ 12 w 60"/>
                      <a:gd name="T11" fmla="*/ 701 h 934"/>
                      <a:gd name="T12" fmla="*/ 0 w 60"/>
                      <a:gd name="T13" fmla="*/ 701 h 934"/>
                      <a:gd name="T14" fmla="*/ 30 w 60"/>
                      <a:gd name="T15" fmla="*/ 934 h 934"/>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934"/>
                      <a:gd name="T26" fmla="*/ 60 w 60"/>
                      <a:gd name="T27" fmla="*/ 934 h 9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934">
                        <a:moveTo>
                          <a:pt x="30" y="934"/>
                        </a:moveTo>
                        <a:lnTo>
                          <a:pt x="60" y="701"/>
                        </a:lnTo>
                        <a:lnTo>
                          <a:pt x="48" y="701"/>
                        </a:lnTo>
                        <a:lnTo>
                          <a:pt x="48" y="0"/>
                        </a:lnTo>
                        <a:lnTo>
                          <a:pt x="12" y="0"/>
                        </a:lnTo>
                        <a:lnTo>
                          <a:pt x="12" y="701"/>
                        </a:lnTo>
                        <a:lnTo>
                          <a:pt x="0" y="701"/>
                        </a:lnTo>
                        <a:lnTo>
                          <a:pt x="30" y="934"/>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13" name="Freeform 210"/>
                  <p:cNvSpPr>
                    <a:spLocks/>
                  </p:cNvSpPr>
                  <p:nvPr/>
                </p:nvSpPr>
                <p:spPr bwMode="auto">
                  <a:xfrm>
                    <a:off x="3554" y="2316"/>
                    <a:ext cx="42" cy="275"/>
                  </a:xfrm>
                  <a:custGeom>
                    <a:avLst/>
                    <a:gdLst>
                      <a:gd name="T0" fmla="*/ 0 w 42"/>
                      <a:gd name="T1" fmla="*/ 233 h 275"/>
                      <a:gd name="T2" fmla="*/ 30 w 42"/>
                      <a:gd name="T3" fmla="*/ 0 h 275"/>
                      <a:gd name="T4" fmla="*/ 42 w 42"/>
                      <a:gd name="T5" fmla="*/ 0 h 275"/>
                      <a:gd name="T6" fmla="*/ 0 w 42"/>
                      <a:gd name="T7" fmla="*/ 275 h 275"/>
                      <a:gd name="T8" fmla="*/ 0 w 42"/>
                      <a:gd name="T9" fmla="*/ 233 h 275"/>
                      <a:gd name="T10" fmla="*/ 0 w 42"/>
                      <a:gd name="T11" fmla="*/ 233 h 275"/>
                      <a:gd name="T12" fmla="*/ 0 60000 65536"/>
                      <a:gd name="T13" fmla="*/ 0 60000 65536"/>
                      <a:gd name="T14" fmla="*/ 0 60000 65536"/>
                      <a:gd name="T15" fmla="*/ 0 60000 65536"/>
                      <a:gd name="T16" fmla="*/ 0 60000 65536"/>
                      <a:gd name="T17" fmla="*/ 0 60000 65536"/>
                      <a:gd name="T18" fmla="*/ 0 w 42"/>
                      <a:gd name="T19" fmla="*/ 0 h 275"/>
                      <a:gd name="T20" fmla="*/ 42 w 42"/>
                      <a:gd name="T21" fmla="*/ 275 h 275"/>
                    </a:gdLst>
                    <a:ahLst/>
                    <a:cxnLst>
                      <a:cxn ang="T12">
                        <a:pos x="T0" y="T1"/>
                      </a:cxn>
                      <a:cxn ang="T13">
                        <a:pos x="T2" y="T3"/>
                      </a:cxn>
                      <a:cxn ang="T14">
                        <a:pos x="T4" y="T5"/>
                      </a:cxn>
                      <a:cxn ang="T15">
                        <a:pos x="T6" y="T7"/>
                      </a:cxn>
                      <a:cxn ang="T16">
                        <a:pos x="T8" y="T9"/>
                      </a:cxn>
                      <a:cxn ang="T17">
                        <a:pos x="T10" y="T11"/>
                      </a:cxn>
                    </a:cxnLst>
                    <a:rect l="T18" t="T19" r="T20" b="T21"/>
                    <a:pathLst>
                      <a:path w="42" h="275">
                        <a:moveTo>
                          <a:pt x="0" y="233"/>
                        </a:moveTo>
                        <a:lnTo>
                          <a:pt x="30" y="0"/>
                        </a:lnTo>
                        <a:lnTo>
                          <a:pt x="42" y="0"/>
                        </a:lnTo>
                        <a:lnTo>
                          <a:pt x="0" y="275"/>
                        </a:lnTo>
                        <a:lnTo>
                          <a:pt x="0" y="233"/>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14" name="Freeform 211"/>
                  <p:cNvSpPr>
                    <a:spLocks/>
                  </p:cNvSpPr>
                  <p:nvPr/>
                </p:nvSpPr>
                <p:spPr bwMode="auto">
                  <a:xfrm>
                    <a:off x="3524" y="914"/>
                    <a:ext cx="66" cy="707"/>
                  </a:xfrm>
                  <a:custGeom>
                    <a:avLst/>
                    <a:gdLst>
                      <a:gd name="T0" fmla="*/ 6 w 66"/>
                      <a:gd name="T1" fmla="*/ 0 h 707"/>
                      <a:gd name="T2" fmla="*/ 24 w 66"/>
                      <a:gd name="T3" fmla="*/ 0 h 707"/>
                      <a:gd name="T4" fmla="*/ 24 w 66"/>
                      <a:gd name="T5" fmla="*/ 695 h 707"/>
                      <a:gd name="T6" fmla="*/ 48 w 66"/>
                      <a:gd name="T7" fmla="*/ 695 h 707"/>
                      <a:gd name="T8" fmla="*/ 48 w 66"/>
                      <a:gd name="T9" fmla="*/ 0 h 707"/>
                      <a:gd name="T10" fmla="*/ 66 w 66"/>
                      <a:gd name="T11" fmla="*/ 0 h 707"/>
                      <a:gd name="T12" fmla="*/ 66 w 66"/>
                      <a:gd name="T13" fmla="*/ 12 h 707"/>
                      <a:gd name="T14" fmla="*/ 60 w 66"/>
                      <a:gd name="T15" fmla="*/ 12 h 707"/>
                      <a:gd name="T16" fmla="*/ 60 w 66"/>
                      <a:gd name="T17" fmla="*/ 707 h 707"/>
                      <a:gd name="T18" fmla="*/ 12 w 66"/>
                      <a:gd name="T19" fmla="*/ 707 h 707"/>
                      <a:gd name="T20" fmla="*/ 12 w 66"/>
                      <a:gd name="T21" fmla="*/ 12 h 707"/>
                      <a:gd name="T22" fmla="*/ 0 w 66"/>
                      <a:gd name="T23" fmla="*/ 12 h 707"/>
                      <a:gd name="T24" fmla="*/ 0 w 66"/>
                      <a:gd name="T25" fmla="*/ 6 h 707"/>
                      <a:gd name="T26" fmla="*/ 6 w 66"/>
                      <a:gd name="T27" fmla="*/ 0 h 70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6"/>
                      <a:gd name="T43" fmla="*/ 0 h 707"/>
                      <a:gd name="T44" fmla="*/ 66 w 66"/>
                      <a:gd name="T45" fmla="*/ 707 h 70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6" h="707">
                        <a:moveTo>
                          <a:pt x="6" y="0"/>
                        </a:moveTo>
                        <a:lnTo>
                          <a:pt x="24" y="0"/>
                        </a:lnTo>
                        <a:lnTo>
                          <a:pt x="24" y="695"/>
                        </a:lnTo>
                        <a:lnTo>
                          <a:pt x="48" y="695"/>
                        </a:lnTo>
                        <a:lnTo>
                          <a:pt x="48" y="0"/>
                        </a:lnTo>
                        <a:lnTo>
                          <a:pt x="66" y="0"/>
                        </a:lnTo>
                        <a:lnTo>
                          <a:pt x="66" y="12"/>
                        </a:lnTo>
                        <a:lnTo>
                          <a:pt x="60" y="12"/>
                        </a:lnTo>
                        <a:lnTo>
                          <a:pt x="60" y="707"/>
                        </a:lnTo>
                        <a:lnTo>
                          <a:pt x="12" y="707"/>
                        </a:lnTo>
                        <a:lnTo>
                          <a:pt x="12" y="12"/>
                        </a:lnTo>
                        <a:lnTo>
                          <a:pt x="0" y="12"/>
                        </a:lnTo>
                        <a:lnTo>
                          <a:pt x="0" y="6"/>
                        </a:lnTo>
                        <a:lnTo>
                          <a:pt x="6" y="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nvGrpSpPr>
                  <p:cNvPr id="15" name="Group 212"/>
                  <p:cNvGrpSpPr>
                    <a:grpSpLocks/>
                  </p:cNvGrpSpPr>
                  <p:nvPr/>
                </p:nvGrpSpPr>
                <p:grpSpPr bwMode="auto">
                  <a:xfrm>
                    <a:off x="3524" y="687"/>
                    <a:ext cx="72" cy="1862"/>
                    <a:chOff x="3524" y="687"/>
                    <a:chExt cx="72" cy="1862"/>
                  </a:xfrm>
                </p:grpSpPr>
                <p:sp>
                  <p:nvSpPr>
                    <p:cNvPr id="573520" name="Freeform 213"/>
                    <p:cNvSpPr>
                      <a:spLocks/>
                    </p:cNvSpPr>
                    <p:nvPr/>
                  </p:nvSpPr>
                  <p:spPr bwMode="auto">
                    <a:xfrm>
                      <a:off x="3530" y="1609"/>
                      <a:ext cx="66" cy="713"/>
                    </a:xfrm>
                    <a:custGeom>
                      <a:avLst/>
                      <a:gdLst>
                        <a:gd name="T0" fmla="*/ 60 w 66"/>
                        <a:gd name="T1" fmla="*/ 713 h 713"/>
                        <a:gd name="T2" fmla="*/ 42 w 66"/>
                        <a:gd name="T3" fmla="*/ 713 h 713"/>
                        <a:gd name="T4" fmla="*/ 42 w 66"/>
                        <a:gd name="T5" fmla="*/ 12 h 713"/>
                        <a:gd name="T6" fmla="*/ 18 w 66"/>
                        <a:gd name="T7" fmla="*/ 12 h 713"/>
                        <a:gd name="T8" fmla="*/ 18 w 66"/>
                        <a:gd name="T9" fmla="*/ 713 h 713"/>
                        <a:gd name="T10" fmla="*/ 0 w 66"/>
                        <a:gd name="T11" fmla="*/ 713 h 713"/>
                        <a:gd name="T12" fmla="*/ 0 w 66"/>
                        <a:gd name="T13" fmla="*/ 701 h 713"/>
                        <a:gd name="T14" fmla="*/ 6 w 66"/>
                        <a:gd name="T15" fmla="*/ 701 h 713"/>
                        <a:gd name="T16" fmla="*/ 6 w 66"/>
                        <a:gd name="T17" fmla="*/ 0 h 713"/>
                        <a:gd name="T18" fmla="*/ 54 w 66"/>
                        <a:gd name="T19" fmla="*/ 0 h 713"/>
                        <a:gd name="T20" fmla="*/ 54 w 66"/>
                        <a:gd name="T21" fmla="*/ 701 h 713"/>
                        <a:gd name="T22" fmla="*/ 66 w 66"/>
                        <a:gd name="T23" fmla="*/ 701 h 713"/>
                        <a:gd name="T24" fmla="*/ 66 w 66"/>
                        <a:gd name="T25" fmla="*/ 707 h 713"/>
                        <a:gd name="T26" fmla="*/ 60 w 66"/>
                        <a:gd name="T27" fmla="*/ 713 h 7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6"/>
                        <a:gd name="T43" fmla="*/ 0 h 713"/>
                        <a:gd name="T44" fmla="*/ 66 w 66"/>
                        <a:gd name="T45" fmla="*/ 713 h 7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6" h="713">
                          <a:moveTo>
                            <a:pt x="60" y="713"/>
                          </a:moveTo>
                          <a:lnTo>
                            <a:pt x="42" y="713"/>
                          </a:lnTo>
                          <a:lnTo>
                            <a:pt x="42" y="12"/>
                          </a:lnTo>
                          <a:lnTo>
                            <a:pt x="18" y="12"/>
                          </a:lnTo>
                          <a:lnTo>
                            <a:pt x="18" y="713"/>
                          </a:lnTo>
                          <a:lnTo>
                            <a:pt x="0" y="713"/>
                          </a:lnTo>
                          <a:lnTo>
                            <a:pt x="0" y="701"/>
                          </a:lnTo>
                          <a:lnTo>
                            <a:pt x="6" y="701"/>
                          </a:lnTo>
                          <a:lnTo>
                            <a:pt x="6" y="0"/>
                          </a:lnTo>
                          <a:lnTo>
                            <a:pt x="54" y="0"/>
                          </a:lnTo>
                          <a:lnTo>
                            <a:pt x="54" y="701"/>
                          </a:lnTo>
                          <a:lnTo>
                            <a:pt x="66" y="701"/>
                          </a:lnTo>
                          <a:lnTo>
                            <a:pt x="66" y="707"/>
                          </a:lnTo>
                          <a:lnTo>
                            <a:pt x="60" y="713"/>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21" name="Freeform 214"/>
                    <p:cNvSpPr>
                      <a:spLocks/>
                    </p:cNvSpPr>
                    <p:nvPr/>
                  </p:nvSpPr>
                  <p:spPr bwMode="auto">
                    <a:xfrm>
                      <a:off x="3524" y="2310"/>
                      <a:ext cx="42" cy="239"/>
                    </a:xfrm>
                    <a:custGeom>
                      <a:avLst/>
                      <a:gdLst>
                        <a:gd name="T0" fmla="*/ 12 w 42"/>
                        <a:gd name="T1" fmla="*/ 6 h 239"/>
                        <a:gd name="T2" fmla="*/ 42 w 42"/>
                        <a:gd name="T3" fmla="*/ 239 h 239"/>
                        <a:gd name="T4" fmla="*/ 30 w 42"/>
                        <a:gd name="T5" fmla="*/ 239 h 239"/>
                        <a:gd name="T6" fmla="*/ 0 w 42"/>
                        <a:gd name="T7" fmla="*/ 0 h 239"/>
                        <a:gd name="T8" fmla="*/ 6 w 42"/>
                        <a:gd name="T9" fmla="*/ 0 h 239"/>
                        <a:gd name="T10" fmla="*/ 12 w 42"/>
                        <a:gd name="T11" fmla="*/ 6 h 239"/>
                        <a:gd name="T12" fmla="*/ 0 60000 65536"/>
                        <a:gd name="T13" fmla="*/ 0 60000 65536"/>
                        <a:gd name="T14" fmla="*/ 0 60000 65536"/>
                        <a:gd name="T15" fmla="*/ 0 60000 65536"/>
                        <a:gd name="T16" fmla="*/ 0 60000 65536"/>
                        <a:gd name="T17" fmla="*/ 0 60000 65536"/>
                        <a:gd name="T18" fmla="*/ 0 w 42"/>
                        <a:gd name="T19" fmla="*/ 0 h 239"/>
                        <a:gd name="T20" fmla="*/ 42 w 42"/>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42" h="239">
                          <a:moveTo>
                            <a:pt x="12" y="6"/>
                          </a:moveTo>
                          <a:lnTo>
                            <a:pt x="42" y="239"/>
                          </a:lnTo>
                          <a:lnTo>
                            <a:pt x="30" y="239"/>
                          </a:lnTo>
                          <a:lnTo>
                            <a:pt x="0" y="0"/>
                          </a:lnTo>
                          <a:lnTo>
                            <a:pt x="6" y="0"/>
                          </a:lnTo>
                          <a:lnTo>
                            <a:pt x="12" y="6"/>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22" name="Freeform 215"/>
                    <p:cNvSpPr>
                      <a:spLocks/>
                    </p:cNvSpPr>
                    <p:nvPr/>
                  </p:nvSpPr>
                  <p:spPr bwMode="auto">
                    <a:xfrm>
                      <a:off x="3530" y="687"/>
                      <a:ext cx="60" cy="928"/>
                    </a:xfrm>
                    <a:custGeom>
                      <a:avLst/>
                      <a:gdLst>
                        <a:gd name="T0" fmla="*/ 30 w 60"/>
                        <a:gd name="T1" fmla="*/ 0 h 928"/>
                        <a:gd name="T2" fmla="*/ 0 w 60"/>
                        <a:gd name="T3" fmla="*/ 233 h 928"/>
                        <a:gd name="T4" fmla="*/ 12 w 60"/>
                        <a:gd name="T5" fmla="*/ 233 h 928"/>
                        <a:gd name="T6" fmla="*/ 12 w 60"/>
                        <a:gd name="T7" fmla="*/ 928 h 928"/>
                        <a:gd name="T8" fmla="*/ 48 w 60"/>
                        <a:gd name="T9" fmla="*/ 928 h 928"/>
                        <a:gd name="T10" fmla="*/ 48 w 60"/>
                        <a:gd name="T11" fmla="*/ 233 h 928"/>
                        <a:gd name="T12" fmla="*/ 60 w 60"/>
                        <a:gd name="T13" fmla="*/ 233 h 928"/>
                        <a:gd name="T14" fmla="*/ 30 w 60"/>
                        <a:gd name="T15" fmla="*/ 0 h 928"/>
                        <a:gd name="T16" fmla="*/ 0 60000 65536"/>
                        <a:gd name="T17" fmla="*/ 0 60000 65536"/>
                        <a:gd name="T18" fmla="*/ 0 60000 65536"/>
                        <a:gd name="T19" fmla="*/ 0 60000 65536"/>
                        <a:gd name="T20" fmla="*/ 0 60000 65536"/>
                        <a:gd name="T21" fmla="*/ 0 60000 65536"/>
                        <a:gd name="T22" fmla="*/ 0 60000 65536"/>
                        <a:gd name="T23" fmla="*/ 0 60000 65536"/>
                        <a:gd name="T24" fmla="*/ 0 w 60"/>
                        <a:gd name="T25" fmla="*/ 0 h 928"/>
                        <a:gd name="T26" fmla="*/ 60 w 60"/>
                        <a:gd name="T27" fmla="*/ 928 h 9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0" h="928">
                          <a:moveTo>
                            <a:pt x="30" y="0"/>
                          </a:moveTo>
                          <a:lnTo>
                            <a:pt x="0" y="233"/>
                          </a:lnTo>
                          <a:lnTo>
                            <a:pt x="12" y="233"/>
                          </a:lnTo>
                          <a:lnTo>
                            <a:pt x="12" y="928"/>
                          </a:lnTo>
                          <a:lnTo>
                            <a:pt x="48" y="928"/>
                          </a:lnTo>
                          <a:lnTo>
                            <a:pt x="48" y="233"/>
                          </a:lnTo>
                          <a:lnTo>
                            <a:pt x="60" y="233"/>
                          </a:lnTo>
                          <a:lnTo>
                            <a:pt x="30" y="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23" name="Freeform 216"/>
                    <p:cNvSpPr>
                      <a:spLocks/>
                    </p:cNvSpPr>
                    <p:nvPr/>
                  </p:nvSpPr>
                  <p:spPr bwMode="auto">
                    <a:xfrm>
                      <a:off x="3554" y="687"/>
                      <a:ext cx="42" cy="239"/>
                    </a:xfrm>
                    <a:custGeom>
                      <a:avLst/>
                      <a:gdLst>
                        <a:gd name="T0" fmla="*/ 30 w 42"/>
                        <a:gd name="T1" fmla="*/ 233 h 239"/>
                        <a:gd name="T2" fmla="*/ 0 w 42"/>
                        <a:gd name="T3" fmla="*/ 0 h 239"/>
                        <a:gd name="T4" fmla="*/ 12 w 42"/>
                        <a:gd name="T5" fmla="*/ 0 h 239"/>
                        <a:gd name="T6" fmla="*/ 42 w 42"/>
                        <a:gd name="T7" fmla="*/ 239 h 239"/>
                        <a:gd name="T8" fmla="*/ 36 w 42"/>
                        <a:gd name="T9" fmla="*/ 239 h 239"/>
                        <a:gd name="T10" fmla="*/ 30 w 42"/>
                        <a:gd name="T11" fmla="*/ 233 h 239"/>
                        <a:gd name="T12" fmla="*/ 0 60000 65536"/>
                        <a:gd name="T13" fmla="*/ 0 60000 65536"/>
                        <a:gd name="T14" fmla="*/ 0 60000 65536"/>
                        <a:gd name="T15" fmla="*/ 0 60000 65536"/>
                        <a:gd name="T16" fmla="*/ 0 60000 65536"/>
                        <a:gd name="T17" fmla="*/ 0 60000 65536"/>
                        <a:gd name="T18" fmla="*/ 0 w 42"/>
                        <a:gd name="T19" fmla="*/ 0 h 239"/>
                        <a:gd name="T20" fmla="*/ 42 w 42"/>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42" h="239">
                          <a:moveTo>
                            <a:pt x="30" y="233"/>
                          </a:moveTo>
                          <a:lnTo>
                            <a:pt x="0" y="0"/>
                          </a:lnTo>
                          <a:lnTo>
                            <a:pt x="12" y="0"/>
                          </a:lnTo>
                          <a:lnTo>
                            <a:pt x="42" y="239"/>
                          </a:lnTo>
                          <a:lnTo>
                            <a:pt x="36" y="239"/>
                          </a:lnTo>
                          <a:lnTo>
                            <a:pt x="30" y="233"/>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sp>
                <p:nvSpPr>
                  <p:cNvPr id="573516" name="Freeform 217"/>
                  <p:cNvSpPr>
                    <a:spLocks/>
                  </p:cNvSpPr>
                  <p:nvPr/>
                </p:nvSpPr>
                <p:spPr bwMode="auto">
                  <a:xfrm>
                    <a:off x="3524" y="639"/>
                    <a:ext cx="42" cy="281"/>
                  </a:xfrm>
                  <a:custGeom>
                    <a:avLst/>
                    <a:gdLst>
                      <a:gd name="T0" fmla="*/ 42 w 42"/>
                      <a:gd name="T1" fmla="*/ 48 h 281"/>
                      <a:gd name="T2" fmla="*/ 12 w 42"/>
                      <a:gd name="T3" fmla="*/ 281 h 281"/>
                      <a:gd name="T4" fmla="*/ 0 w 42"/>
                      <a:gd name="T5" fmla="*/ 281 h 281"/>
                      <a:gd name="T6" fmla="*/ 36 w 42"/>
                      <a:gd name="T7" fmla="*/ 0 h 281"/>
                      <a:gd name="T8" fmla="*/ 42 w 42"/>
                      <a:gd name="T9" fmla="*/ 48 h 281"/>
                      <a:gd name="T10" fmla="*/ 42 w 42"/>
                      <a:gd name="T11" fmla="*/ 48 h 281"/>
                      <a:gd name="T12" fmla="*/ 0 60000 65536"/>
                      <a:gd name="T13" fmla="*/ 0 60000 65536"/>
                      <a:gd name="T14" fmla="*/ 0 60000 65536"/>
                      <a:gd name="T15" fmla="*/ 0 60000 65536"/>
                      <a:gd name="T16" fmla="*/ 0 60000 65536"/>
                      <a:gd name="T17" fmla="*/ 0 60000 65536"/>
                      <a:gd name="T18" fmla="*/ 0 w 42"/>
                      <a:gd name="T19" fmla="*/ 0 h 281"/>
                      <a:gd name="T20" fmla="*/ 42 w 42"/>
                      <a:gd name="T21" fmla="*/ 281 h 281"/>
                    </a:gdLst>
                    <a:ahLst/>
                    <a:cxnLst>
                      <a:cxn ang="T12">
                        <a:pos x="T0" y="T1"/>
                      </a:cxn>
                      <a:cxn ang="T13">
                        <a:pos x="T2" y="T3"/>
                      </a:cxn>
                      <a:cxn ang="T14">
                        <a:pos x="T4" y="T5"/>
                      </a:cxn>
                      <a:cxn ang="T15">
                        <a:pos x="T6" y="T7"/>
                      </a:cxn>
                      <a:cxn ang="T16">
                        <a:pos x="T8" y="T9"/>
                      </a:cxn>
                      <a:cxn ang="T17">
                        <a:pos x="T10" y="T11"/>
                      </a:cxn>
                    </a:cxnLst>
                    <a:rect l="T18" t="T19" r="T20" b="T21"/>
                    <a:pathLst>
                      <a:path w="42" h="281">
                        <a:moveTo>
                          <a:pt x="42" y="48"/>
                        </a:moveTo>
                        <a:lnTo>
                          <a:pt x="12" y="281"/>
                        </a:lnTo>
                        <a:lnTo>
                          <a:pt x="0" y="281"/>
                        </a:lnTo>
                        <a:lnTo>
                          <a:pt x="36" y="0"/>
                        </a:lnTo>
                        <a:lnTo>
                          <a:pt x="42" y="4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17" name="Freeform 218"/>
                  <p:cNvSpPr>
                    <a:spLocks/>
                  </p:cNvSpPr>
                  <p:nvPr/>
                </p:nvSpPr>
                <p:spPr bwMode="auto">
                  <a:xfrm>
                    <a:off x="3530" y="2376"/>
                    <a:ext cx="30" cy="30"/>
                  </a:xfrm>
                  <a:custGeom>
                    <a:avLst/>
                    <a:gdLst>
                      <a:gd name="T0" fmla="*/ 0 w 30"/>
                      <a:gd name="T1" fmla="*/ 30 h 30"/>
                      <a:gd name="T2" fmla="*/ 18 w 30"/>
                      <a:gd name="T3" fmla="*/ 0 h 30"/>
                      <a:gd name="T4" fmla="*/ 30 w 30"/>
                      <a:gd name="T5" fmla="*/ 0 h 30"/>
                      <a:gd name="T6" fmla="*/ 12 w 30"/>
                      <a:gd name="T7" fmla="*/ 30 h 30"/>
                      <a:gd name="T8" fmla="*/ 0 w 30"/>
                      <a:gd name="T9" fmla="*/ 30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0" y="30"/>
                        </a:moveTo>
                        <a:lnTo>
                          <a:pt x="18" y="0"/>
                        </a:lnTo>
                        <a:lnTo>
                          <a:pt x="30" y="0"/>
                        </a:lnTo>
                        <a:lnTo>
                          <a:pt x="12" y="30"/>
                        </a:lnTo>
                        <a:lnTo>
                          <a:pt x="0" y="3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18" name="Rectangle 219"/>
                  <p:cNvSpPr>
                    <a:spLocks noChangeArrowheads="1"/>
                  </p:cNvSpPr>
                  <p:nvPr/>
                </p:nvSpPr>
                <p:spPr bwMode="auto">
                  <a:xfrm>
                    <a:off x="3044" y="617"/>
                    <a:ext cx="88" cy="173"/>
                  </a:xfrm>
                  <a:prstGeom prst="rect">
                    <a:avLst/>
                  </a:prstGeom>
                  <a:noFill/>
                  <a:ln w="9525">
                    <a:noFill/>
                    <a:miter lim="800000"/>
                    <a:headEnd/>
                    <a:tailEnd/>
                  </a:ln>
                </p:spPr>
                <p:txBody>
                  <a:bodyPr wrap="none" lIns="0" tIns="0" rIns="0" bIns="0">
                    <a:spAutoFit/>
                  </a:bodyPr>
                  <a:lstStyle/>
                  <a:p>
                    <a:r>
                      <a:rPr lang="es-ES" sz="1800" dirty="0">
                        <a:solidFill>
                          <a:srgbClr val="000000"/>
                        </a:solidFill>
                        <a:latin typeface="Times New Roman"/>
                      </a:rPr>
                      <a:t>L</a:t>
                    </a:r>
                    <a:endParaRPr lang="es-ES" sz="1800" dirty="0">
                      <a:solidFill>
                        <a:srgbClr val="000000"/>
                      </a:solidFill>
                      <a:latin typeface="Arial" charset="0"/>
                    </a:endParaRPr>
                  </a:p>
                </p:txBody>
              </p:sp>
              <p:sp>
                <p:nvSpPr>
                  <p:cNvPr id="573519" name="Rectangle 220"/>
                  <p:cNvSpPr>
                    <a:spLocks noChangeArrowheads="1"/>
                  </p:cNvSpPr>
                  <p:nvPr/>
                </p:nvSpPr>
                <p:spPr bwMode="auto">
                  <a:xfrm>
                    <a:off x="3134" y="695"/>
                    <a:ext cx="380" cy="107"/>
                  </a:xfrm>
                  <a:prstGeom prst="rect">
                    <a:avLst/>
                  </a:prstGeom>
                  <a:noFill/>
                  <a:ln w="9525">
                    <a:noFill/>
                    <a:miter lim="800000"/>
                    <a:headEnd/>
                    <a:tailEnd/>
                  </a:ln>
                </p:spPr>
                <p:txBody>
                  <a:bodyPr wrap="square" lIns="0" tIns="0" rIns="0" bIns="0">
                    <a:spAutoFit/>
                  </a:bodyPr>
                  <a:lstStyle/>
                  <a:p>
                    <a:r>
                      <a:rPr lang="es-ES" sz="1100" dirty="0" smtClean="0">
                        <a:solidFill>
                          <a:srgbClr val="000000"/>
                        </a:solidFill>
                        <a:latin typeface="Times New Roman"/>
                      </a:rPr>
                      <a:t>OCULAR</a:t>
                    </a:r>
                    <a:endParaRPr lang="es-ES" sz="1800" dirty="0">
                      <a:solidFill>
                        <a:srgbClr val="000000"/>
                      </a:solidFill>
                      <a:latin typeface="Arial" charset="0"/>
                    </a:endParaRPr>
                  </a:p>
                </p:txBody>
              </p:sp>
            </p:grpSp>
          </p:grpSp>
          <p:grpSp>
            <p:nvGrpSpPr>
              <p:cNvPr id="16" name="Group 221"/>
              <p:cNvGrpSpPr>
                <a:grpSpLocks/>
              </p:cNvGrpSpPr>
              <p:nvPr/>
            </p:nvGrpSpPr>
            <p:grpSpPr bwMode="auto">
              <a:xfrm>
                <a:off x="1314" y="1375"/>
                <a:ext cx="2925" cy="486"/>
                <a:chOff x="1314" y="1375"/>
                <a:chExt cx="2925" cy="486"/>
              </a:xfrm>
            </p:grpSpPr>
            <p:grpSp>
              <p:nvGrpSpPr>
                <p:cNvPr id="17" name="Group 222"/>
                <p:cNvGrpSpPr>
                  <a:grpSpLocks/>
                </p:cNvGrpSpPr>
                <p:nvPr/>
              </p:nvGrpSpPr>
              <p:grpSpPr bwMode="auto">
                <a:xfrm>
                  <a:off x="1362" y="1579"/>
                  <a:ext cx="2785" cy="60"/>
                  <a:chOff x="1362" y="1579"/>
                  <a:chExt cx="2785" cy="60"/>
                </a:xfrm>
              </p:grpSpPr>
              <p:sp>
                <p:nvSpPr>
                  <p:cNvPr id="573505" name="Freeform 223"/>
                  <p:cNvSpPr>
                    <a:spLocks/>
                  </p:cNvSpPr>
                  <p:nvPr/>
                </p:nvSpPr>
                <p:spPr bwMode="auto">
                  <a:xfrm>
                    <a:off x="1949" y="1585"/>
                    <a:ext cx="48" cy="48"/>
                  </a:xfrm>
                  <a:custGeom>
                    <a:avLst/>
                    <a:gdLst>
                      <a:gd name="T0" fmla="*/ 6 w 48"/>
                      <a:gd name="T1" fmla="*/ 12 h 48"/>
                      <a:gd name="T2" fmla="*/ 6 w 48"/>
                      <a:gd name="T3" fmla="*/ 6 h 48"/>
                      <a:gd name="T4" fmla="*/ 24 w 48"/>
                      <a:gd name="T5" fmla="*/ 0 h 48"/>
                      <a:gd name="T6" fmla="*/ 36 w 48"/>
                      <a:gd name="T7" fmla="*/ 6 h 48"/>
                      <a:gd name="T8" fmla="*/ 48 w 48"/>
                      <a:gd name="T9" fmla="*/ 24 h 48"/>
                      <a:gd name="T10" fmla="*/ 36 w 48"/>
                      <a:gd name="T11" fmla="*/ 36 h 48"/>
                      <a:gd name="T12" fmla="*/ 24 w 48"/>
                      <a:gd name="T13" fmla="*/ 48 h 48"/>
                      <a:gd name="T14" fmla="*/ 6 w 48"/>
                      <a:gd name="T15" fmla="*/ 36 h 48"/>
                      <a:gd name="T16" fmla="*/ 0 w 48"/>
                      <a:gd name="T17" fmla="*/ 24 h 48"/>
                      <a:gd name="T18" fmla="*/ 12 w 48"/>
                      <a:gd name="T19" fmla="*/ 24 h 48"/>
                      <a:gd name="T20" fmla="*/ 12 w 48"/>
                      <a:gd name="T21" fmla="*/ 30 h 48"/>
                      <a:gd name="T22" fmla="*/ 24 w 48"/>
                      <a:gd name="T23" fmla="*/ 36 h 48"/>
                      <a:gd name="T24" fmla="*/ 30 w 48"/>
                      <a:gd name="T25" fmla="*/ 30 h 48"/>
                      <a:gd name="T26" fmla="*/ 36 w 48"/>
                      <a:gd name="T27" fmla="*/ 24 h 48"/>
                      <a:gd name="T28" fmla="*/ 30 w 48"/>
                      <a:gd name="T29" fmla="*/ 12 h 48"/>
                      <a:gd name="T30" fmla="*/ 24 w 48"/>
                      <a:gd name="T31" fmla="*/ 12 h 48"/>
                      <a:gd name="T32" fmla="*/ 12 w 48"/>
                      <a:gd name="T33" fmla="*/ 18 h 48"/>
                      <a:gd name="T34" fmla="*/ 6 w 48"/>
                      <a:gd name="T35" fmla="*/ 12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48"/>
                      <a:gd name="T56" fmla="*/ 48 w 48"/>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48">
                        <a:moveTo>
                          <a:pt x="6" y="12"/>
                        </a:moveTo>
                        <a:lnTo>
                          <a:pt x="6" y="6"/>
                        </a:lnTo>
                        <a:lnTo>
                          <a:pt x="24" y="0"/>
                        </a:lnTo>
                        <a:lnTo>
                          <a:pt x="36" y="6"/>
                        </a:lnTo>
                        <a:lnTo>
                          <a:pt x="48" y="24"/>
                        </a:lnTo>
                        <a:lnTo>
                          <a:pt x="36" y="36"/>
                        </a:lnTo>
                        <a:lnTo>
                          <a:pt x="24" y="48"/>
                        </a:lnTo>
                        <a:lnTo>
                          <a:pt x="6" y="36"/>
                        </a:lnTo>
                        <a:lnTo>
                          <a:pt x="0" y="24"/>
                        </a:lnTo>
                        <a:lnTo>
                          <a:pt x="12" y="24"/>
                        </a:lnTo>
                        <a:lnTo>
                          <a:pt x="12" y="30"/>
                        </a:lnTo>
                        <a:lnTo>
                          <a:pt x="24" y="36"/>
                        </a:lnTo>
                        <a:lnTo>
                          <a:pt x="30" y="30"/>
                        </a:lnTo>
                        <a:lnTo>
                          <a:pt x="36" y="24"/>
                        </a:lnTo>
                        <a:lnTo>
                          <a:pt x="30" y="12"/>
                        </a:lnTo>
                        <a:lnTo>
                          <a:pt x="24" y="12"/>
                        </a:lnTo>
                        <a:lnTo>
                          <a:pt x="12" y="18"/>
                        </a:lnTo>
                        <a:lnTo>
                          <a:pt x="6"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06" name="Freeform 224"/>
                  <p:cNvSpPr>
                    <a:spLocks/>
                  </p:cNvSpPr>
                  <p:nvPr/>
                </p:nvSpPr>
                <p:spPr bwMode="auto">
                  <a:xfrm>
                    <a:off x="4093" y="1591"/>
                    <a:ext cx="54" cy="48"/>
                  </a:xfrm>
                  <a:custGeom>
                    <a:avLst/>
                    <a:gdLst>
                      <a:gd name="T0" fmla="*/ 6 w 54"/>
                      <a:gd name="T1" fmla="*/ 12 h 48"/>
                      <a:gd name="T2" fmla="*/ 6 w 54"/>
                      <a:gd name="T3" fmla="*/ 6 h 48"/>
                      <a:gd name="T4" fmla="*/ 24 w 54"/>
                      <a:gd name="T5" fmla="*/ 0 h 48"/>
                      <a:gd name="T6" fmla="*/ 42 w 54"/>
                      <a:gd name="T7" fmla="*/ 6 h 48"/>
                      <a:gd name="T8" fmla="*/ 54 w 54"/>
                      <a:gd name="T9" fmla="*/ 24 h 48"/>
                      <a:gd name="T10" fmla="*/ 42 w 54"/>
                      <a:gd name="T11" fmla="*/ 36 h 48"/>
                      <a:gd name="T12" fmla="*/ 24 w 54"/>
                      <a:gd name="T13" fmla="*/ 48 h 48"/>
                      <a:gd name="T14" fmla="*/ 6 w 54"/>
                      <a:gd name="T15" fmla="*/ 36 h 48"/>
                      <a:gd name="T16" fmla="*/ 0 w 54"/>
                      <a:gd name="T17" fmla="*/ 24 h 48"/>
                      <a:gd name="T18" fmla="*/ 12 w 54"/>
                      <a:gd name="T19" fmla="*/ 24 h 48"/>
                      <a:gd name="T20" fmla="*/ 12 w 54"/>
                      <a:gd name="T21" fmla="*/ 30 h 48"/>
                      <a:gd name="T22" fmla="*/ 24 w 54"/>
                      <a:gd name="T23" fmla="*/ 36 h 48"/>
                      <a:gd name="T24" fmla="*/ 36 w 54"/>
                      <a:gd name="T25" fmla="*/ 30 h 48"/>
                      <a:gd name="T26" fmla="*/ 42 w 54"/>
                      <a:gd name="T27" fmla="*/ 24 h 48"/>
                      <a:gd name="T28" fmla="*/ 36 w 54"/>
                      <a:gd name="T29" fmla="*/ 12 h 48"/>
                      <a:gd name="T30" fmla="*/ 24 w 54"/>
                      <a:gd name="T31" fmla="*/ 12 h 48"/>
                      <a:gd name="T32" fmla="*/ 12 w 54"/>
                      <a:gd name="T33" fmla="*/ 18 h 48"/>
                      <a:gd name="T34" fmla="*/ 6 w 54"/>
                      <a:gd name="T35" fmla="*/ 12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4"/>
                      <a:gd name="T55" fmla="*/ 0 h 48"/>
                      <a:gd name="T56" fmla="*/ 54 w 54"/>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4" h="48">
                        <a:moveTo>
                          <a:pt x="6" y="12"/>
                        </a:moveTo>
                        <a:lnTo>
                          <a:pt x="6" y="6"/>
                        </a:lnTo>
                        <a:lnTo>
                          <a:pt x="24" y="0"/>
                        </a:lnTo>
                        <a:lnTo>
                          <a:pt x="42" y="6"/>
                        </a:lnTo>
                        <a:lnTo>
                          <a:pt x="54" y="24"/>
                        </a:lnTo>
                        <a:lnTo>
                          <a:pt x="42" y="36"/>
                        </a:lnTo>
                        <a:lnTo>
                          <a:pt x="24" y="48"/>
                        </a:lnTo>
                        <a:lnTo>
                          <a:pt x="6" y="36"/>
                        </a:lnTo>
                        <a:lnTo>
                          <a:pt x="0" y="24"/>
                        </a:lnTo>
                        <a:lnTo>
                          <a:pt x="12" y="24"/>
                        </a:lnTo>
                        <a:lnTo>
                          <a:pt x="12" y="30"/>
                        </a:lnTo>
                        <a:lnTo>
                          <a:pt x="24" y="36"/>
                        </a:lnTo>
                        <a:lnTo>
                          <a:pt x="36" y="30"/>
                        </a:lnTo>
                        <a:lnTo>
                          <a:pt x="42" y="24"/>
                        </a:lnTo>
                        <a:lnTo>
                          <a:pt x="36" y="12"/>
                        </a:lnTo>
                        <a:lnTo>
                          <a:pt x="24" y="12"/>
                        </a:lnTo>
                        <a:lnTo>
                          <a:pt x="12" y="18"/>
                        </a:lnTo>
                        <a:lnTo>
                          <a:pt x="6"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07" name="Freeform 225"/>
                  <p:cNvSpPr>
                    <a:spLocks/>
                  </p:cNvSpPr>
                  <p:nvPr/>
                </p:nvSpPr>
                <p:spPr bwMode="auto">
                  <a:xfrm>
                    <a:off x="2961" y="1591"/>
                    <a:ext cx="48" cy="48"/>
                  </a:xfrm>
                  <a:custGeom>
                    <a:avLst/>
                    <a:gdLst>
                      <a:gd name="T0" fmla="*/ 6 w 48"/>
                      <a:gd name="T1" fmla="*/ 12 h 48"/>
                      <a:gd name="T2" fmla="*/ 6 w 48"/>
                      <a:gd name="T3" fmla="*/ 6 h 48"/>
                      <a:gd name="T4" fmla="*/ 24 w 48"/>
                      <a:gd name="T5" fmla="*/ 0 h 48"/>
                      <a:gd name="T6" fmla="*/ 36 w 48"/>
                      <a:gd name="T7" fmla="*/ 6 h 48"/>
                      <a:gd name="T8" fmla="*/ 48 w 48"/>
                      <a:gd name="T9" fmla="*/ 24 h 48"/>
                      <a:gd name="T10" fmla="*/ 36 w 48"/>
                      <a:gd name="T11" fmla="*/ 36 h 48"/>
                      <a:gd name="T12" fmla="*/ 24 w 48"/>
                      <a:gd name="T13" fmla="*/ 48 h 48"/>
                      <a:gd name="T14" fmla="*/ 6 w 48"/>
                      <a:gd name="T15" fmla="*/ 36 h 48"/>
                      <a:gd name="T16" fmla="*/ 0 w 48"/>
                      <a:gd name="T17" fmla="*/ 24 h 48"/>
                      <a:gd name="T18" fmla="*/ 12 w 48"/>
                      <a:gd name="T19" fmla="*/ 24 h 48"/>
                      <a:gd name="T20" fmla="*/ 12 w 48"/>
                      <a:gd name="T21" fmla="*/ 30 h 48"/>
                      <a:gd name="T22" fmla="*/ 24 w 48"/>
                      <a:gd name="T23" fmla="*/ 36 h 48"/>
                      <a:gd name="T24" fmla="*/ 30 w 48"/>
                      <a:gd name="T25" fmla="*/ 30 h 48"/>
                      <a:gd name="T26" fmla="*/ 36 w 48"/>
                      <a:gd name="T27" fmla="*/ 24 h 48"/>
                      <a:gd name="T28" fmla="*/ 30 w 48"/>
                      <a:gd name="T29" fmla="*/ 12 h 48"/>
                      <a:gd name="T30" fmla="*/ 24 w 48"/>
                      <a:gd name="T31" fmla="*/ 12 h 48"/>
                      <a:gd name="T32" fmla="*/ 12 w 48"/>
                      <a:gd name="T33" fmla="*/ 18 h 48"/>
                      <a:gd name="T34" fmla="*/ 6 w 48"/>
                      <a:gd name="T35" fmla="*/ 12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8"/>
                      <a:gd name="T55" fmla="*/ 0 h 48"/>
                      <a:gd name="T56" fmla="*/ 48 w 48"/>
                      <a:gd name="T57" fmla="*/ 48 h 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8" h="48">
                        <a:moveTo>
                          <a:pt x="6" y="12"/>
                        </a:moveTo>
                        <a:lnTo>
                          <a:pt x="6" y="6"/>
                        </a:lnTo>
                        <a:lnTo>
                          <a:pt x="24" y="0"/>
                        </a:lnTo>
                        <a:lnTo>
                          <a:pt x="36" y="6"/>
                        </a:lnTo>
                        <a:lnTo>
                          <a:pt x="48" y="24"/>
                        </a:lnTo>
                        <a:lnTo>
                          <a:pt x="36" y="36"/>
                        </a:lnTo>
                        <a:lnTo>
                          <a:pt x="24" y="48"/>
                        </a:lnTo>
                        <a:lnTo>
                          <a:pt x="6" y="36"/>
                        </a:lnTo>
                        <a:lnTo>
                          <a:pt x="0" y="24"/>
                        </a:lnTo>
                        <a:lnTo>
                          <a:pt x="12" y="24"/>
                        </a:lnTo>
                        <a:lnTo>
                          <a:pt x="12" y="30"/>
                        </a:lnTo>
                        <a:lnTo>
                          <a:pt x="24" y="36"/>
                        </a:lnTo>
                        <a:lnTo>
                          <a:pt x="30" y="30"/>
                        </a:lnTo>
                        <a:lnTo>
                          <a:pt x="36" y="24"/>
                        </a:lnTo>
                        <a:lnTo>
                          <a:pt x="30" y="12"/>
                        </a:lnTo>
                        <a:lnTo>
                          <a:pt x="24" y="12"/>
                        </a:lnTo>
                        <a:lnTo>
                          <a:pt x="12" y="18"/>
                        </a:lnTo>
                        <a:lnTo>
                          <a:pt x="6" y="1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08" name="Freeform 226"/>
                  <p:cNvSpPr>
                    <a:spLocks/>
                  </p:cNvSpPr>
                  <p:nvPr/>
                </p:nvSpPr>
                <p:spPr bwMode="auto">
                  <a:xfrm>
                    <a:off x="1362" y="1579"/>
                    <a:ext cx="54" cy="54"/>
                  </a:xfrm>
                  <a:custGeom>
                    <a:avLst/>
                    <a:gdLst>
                      <a:gd name="T0" fmla="*/ 6 w 54"/>
                      <a:gd name="T1" fmla="*/ 18 h 54"/>
                      <a:gd name="T2" fmla="*/ 6 w 54"/>
                      <a:gd name="T3" fmla="*/ 12 h 54"/>
                      <a:gd name="T4" fmla="*/ 24 w 54"/>
                      <a:gd name="T5" fmla="*/ 0 h 54"/>
                      <a:gd name="T6" fmla="*/ 42 w 54"/>
                      <a:gd name="T7" fmla="*/ 12 h 54"/>
                      <a:gd name="T8" fmla="*/ 54 w 54"/>
                      <a:gd name="T9" fmla="*/ 30 h 54"/>
                      <a:gd name="T10" fmla="*/ 42 w 54"/>
                      <a:gd name="T11" fmla="*/ 42 h 54"/>
                      <a:gd name="T12" fmla="*/ 30 w 54"/>
                      <a:gd name="T13" fmla="*/ 54 h 54"/>
                      <a:gd name="T14" fmla="*/ 6 w 54"/>
                      <a:gd name="T15" fmla="*/ 42 h 54"/>
                      <a:gd name="T16" fmla="*/ 0 w 54"/>
                      <a:gd name="T17" fmla="*/ 30 h 54"/>
                      <a:gd name="T18" fmla="*/ 12 w 54"/>
                      <a:gd name="T19" fmla="*/ 30 h 54"/>
                      <a:gd name="T20" fmla="*/ 12 w 54"/>
                      <a:gd name="T21" fmla="*/ 36 h 54"/>
                      <a:gd name="T22" fmla="*/ 30 w 54"/>
                      <a:gd name="T23" fmla="*/ 42 h 54"/>
                      <a:gd name="T24" fmla="*/ 36 w 54"/>
                      <a:gd name="T25" fmla="*/ 36 h 54"/>
                      <a:gd name="T26" fmla="*/ 42 w 54"/>
                      <a:gd name="T27" fmla="*/ 30 h 54"/>
                      <a:gd name="T28" fmla="*/ 36 w 54"/>
                      <a:gd name="T29" fmla="*/ 18 h 54"/>
                      <a:gd name="T30" fmla="*/ 24 w 54"/>
                      <a:gd name="T31" fmla="*/ 12 h 54"/>
                      <a:gd name="T32" fmla="*/ 12 w 54"/>
                      <a:gd name="T33" fmla="*/ 24 h 54"/>
                      <a:gd name="T34" fmla="*/ 6 w 54"/>
                      <a:gd name="T35" fmla="*/ 18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4"/>
                      <a:gd name="T55" fmla="*/ 0 h 54"/>
                      <a:gd name="T56" fmla="*/ 54 w 54"/>
                      <a:gd name="T57" fmla="*/ 54 h 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4" h="54">
                        <a:moveTo>
                          <a:pt x="6" y="18"/>
                        </a:moveTo>
                        <a:lnTo>
                          <a:pt x="6" y="12"/>
                        </a:lnTo>
                        <a:lnTo>
                          <a:pt x="24" y="0"/>
                        </a:lnTo>
                        <a:lnTo>
                          <a:pt x="42" y="12"/>
                        </a:lnTo>
                        <a:lnTo>
                          <a:pt x="54" y="30"/>
                        </a:lnTo>
                        <a:lnTo>
                          <a:pt x="42" y="42"/>
                        </a:lnTo>
                        <a:lnTo>
                          <a:pt x="30" y="54"/>
                        </a:lnTo>
                        <a:lnTo>
                          <a:pt x="6" y="42"/>
                        </a:lnTo>
                        <a:lnTo>
                          <a:pt x="0" y="30"/>
                        </a:lnTo>
                        <a:lnTo>
                          <a:pt x="12" y="30"/>
                        </a:lnTo>
                        <a:lnTo>
                          <a:pt x="12" y="36"/>
                        </a:lnTo>
                        <a:lnTo>
                          <a:pt x="30" y="42"/>
                        </a:lnTo>
                        <a:lnTo>
                          <a:pt x="36" y="36"/>
                        </a:lnTo>
                        <a:lnTo>
                          <a:pt x="42" y="30"/>
                        </a:lnTo>
                        <a:lnTo>
                          <a:pt x="36" y="18"/>
                        </a:lnTo>
                        <a:lnTo>
                          <a:pt x="24" y="12"/>
                        </a:lnTo>
                        <a:lnTo>
                          <a:pt x="12" y="24"/>
                        </a:lnTo>
                        <a:lnTo>
                          <a:pt x="6" y="1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grpSp>
              <p:nvGrpSpPr>
                <p:cNvPr id="18" name="Group 227"/>
                <p:cNvGrpSpPr>
                  <a:grpSpLocks/>
                </p:cNvGrpSpPr>
                <p:nvPr/>
              </p:nvGrpSpPr>
              <p:grpSpPr bwMode="auto">
                <a:xfrm>
                  <a:off x="4111" y="1633"/>
                  <a:ext cx="128" cy="228"/>
                  <a:chOff x="4111" y="1633"/>
                  <a:chExt cx="128" cy="228"/>
                </a:xfrm>
              </p:grpSpPr>
              <p:sp>
                <p:nvSpPr>
                  <p:cNvPr id="573502" name="Rectangle 228"/>
                  <p:cNvSpPr>
                    <a:spLocks noChangeArrowheads="1"/>
                  </p:cNvSpPr>
                  <p:nvPr/>
                </p:nvSpPr>
                <p:spPr bwMode="auto">
                  <a:xfrm>
                    <a:off x="4111" y="1669"/>
                    <a:ext cx="8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F</a:t>
                    </a:r>
                    <a:endParaRPr lang="es-ES" sz="1800">
                      <a:solidFill>
                        <a:srgbClr val="000000"/>
                      </a:solidFill>
                      <a:latin typeface="Arial" charset="0"/>
                    </a:endParaRPr>
                  </a:p>
                </p:txBody>
              </p:sp>
              <p:sp>
                <p:nvSpPr>
                  <p:cNvPr id="573503" name="Rectangle 229"/>
                  <p:cNvSpPr>
                    <a:spLocks noChangeArrowheads="1"/>
                  </p:cNvSpPr>
                  <p:nvPr/>
                </p:nvSpPr>
                <p:spPr bwMode="auto">
                  <a:xfrm>
                    <a:off x="4195" y="1753"/>
                    <a:ext cx="44" cy="106"/>
                  </a:xfrm>
                  <a:prstGeom prst="rect">
                    <a:avLst/>
                  </a:prstGeom>
                  <a:noFill/>
                  <a:ln w="9525">
                    <a:noFill/>
                    <a:miter lim="800000"/>
                    <a:headEnd/>
                    <a:tailEnd/>
                  </a:ln>
                </p:spPr>
                <p:txBody>
                  <a:bodyPr wrap="none" lIns="0" tIns="0" rIns="0" bIns="0">
                    <a:spAutoFit/>
                  </a:bodyPr>
                  <a:lstStyle/>
                  <a:p>
                    <a:r>
                      <a:rPr lang="es-ES" sz="1100">
                        <a:solidFill>
                          <a:srgbClr val="000000"/>
                        </a:solidFill>
                        <a:latin typeface="Times New Roman"/>
                      </a:rPr>
                      <a:t>2</a:t>
                    </a:r>
                    <a:endParaRPr lang="es-ES" sz="1800">
                      <a:solidFill>
                        <a:srgbClr val="000000"/>
                      </a:solidFill>
                      <a:latin typeface="Arial" charset="0"/>
                    </a:endParaRPr>
                  </a:p>
                </p:txBody>
              </p:sp>
              <p:sp>
                <p:nvSpPr>
                  <p:cNvPr id="573504" name="Rectangle 230"/>
                  <p:cNvSpPr>
                    <a:spLocks noChangeArrowheads="1"/>
                  </p:cNvSpPr>
                  <p:nvPr/>
                </p:nvSpPr>
                <p:spPr bwMode="auto">
                  <a:xfrm>
                    <a:off x="4207" y="1633"/>
                    <a:ext cx="2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a:t>
                    </a:r>
                    <a:endParaRPr lang="es-ES" sz="1800">
                      <a:solidFill>
                        <a:srgbClr val="000000"/>
                      </a:solidFill>
                      <a:latin typeface="Arial" charset="0"/>
                    </a:endParaRPr>
                  </a:p>
                </p:txBody>
              </p:sp>
            </p:grpSp>
            <p:grpSp>
              <p:nvGrpSpPr>
                <p:cNvPr id="19" name="Group 231"/>
                <p:cNvGrpSpPr>
                  <a:grpSpLocks/>
                </p:cNvGrpSpPr>
                <p:nvPr/>
              </p:nvGrpSpPr>
              <p:grpSpPr bwMode="auto">
                <a:xfrm>
                  <a:off x="1949" y="1375"/>
                  <a:ext cx="128" cy="228"/>
                  <a:chOff x="1949" y="1375"/>
                  <a:chExt cx="128" cy="228"/>
                </a:xfrm>
              </p:grpSpPr>
              <p:sp>
                <p:nvSpPr>
                  <p:cNvPr id="573499" name="Rectangle 232"/>
                  <p:cNvSpPr>
                    <a:spLocks noChangeArrowheads="1"/>
                  </p:cNvSpPr>
                  <p:nvPr/>
                </p:nvSpPr>
                <p:spPr bwMode="auto">
                  <a:xfrm>
                    <a:off x="1949" y="1411"/>
                    <a:ext cx="8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F</a:t>
                    </a:r>
                    <a:endParaRPr lang="es-ES" sz="1800">
                      <a:solidFill>
                        <a:srgbClr val="000000"/>
                      </a:solidFill>
                      <a:latin typeface="Arial" charset="0"/>
                    </a:endParaRPr>
                  </a:p>
                </p:txBody>
              </p:sp>
              <p:sp>
                <p:nvSpPr>
                  <p:cNvPr id="573500" name="Rectangle 233"/>
                  <p:cNvSpPr>
                    <a:spLocks noChangeArrowheads="1"/>
                  </p:cNvSpPr>
                  <p:nvPr/>
                </p:nvSpPr>
                <p:spPr bwMode="auto">
                  <a:xfrm>
                    <a:off x="2033" y="1495"/>
                    <a:ext cx="44" cy="106"/>
                  </a:xfrm>
                  <a:prstGeom prst="rect">
                    <a:avLst/>
                  </a:prstGeom>
                  <a:noFill/>
                  <a:ln w="9525">
                    <a:noFill/>
                    <a:miter lim="800000"/>
                    <a:headEnd/>
                    <a:tailEnd/>
                  </a:ln>
                </p:spPr>
                <p:txBody>
                  <a:bodyPr wrap="none" lIns="0" tIns="0" rIns="0" bIns="0">
                    <a:spAutoFit/>
                  </a:bodyPr>
                  <a:lstStyle/>
                  <a:p>
                    <a:r>
                      <a:rPr lang="es-ES" sz="1100">
                        <a:solidFill>
                          <a:srgbClr val="000000"/>
                        </a:solidFill>
                        <a:latin typeface="Times New Roman"/>
                      </a:rPr>
                      <a:t>1</a:t>
                    </a:r>
                    <a:endParaRPr lang="es-ES" sz="1800">
                      <a:solidFill>
                        <a:srgbClr val="000000"/>
                      </a:solidFill>
                      <a:latin typeface="Arial" charset="0"/>
                    </a:endParaRPr>
                  </a:p>
                </p:txBody>
              </p:sp>
              <p:sp>
                <p:nvSpPr>
                  <p:cNvPr id="573501" name="Rectangle 234"/>
                  <p:cNvSpPr>
                    <a:spLocks noChangeArrowheads="1"/>
                  </p:cNvSpPr>
                  <p:nvPr/>
                </p:nvSpPr>
                <p:spPr bwMode="auto">
                  <a:xfrm>
                    <a:off x="2044" y="1375"/>
                    <a:ext cx="2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a:t>
                    </a:r>
                    <a:endParaRPr lang="es-ES" sz="1800">
                      <a:solidFill>
                        <a:srgbClr val="000000"/>
                      </a:solidFill>
                      <a:latin typeface="Arial" charset="0"/>
                    </a:endParaRPr>
                  </a:p>
                </p:txBody>
              </p:sp>
            </p:grpSp>
            <p:grpSp>
              <p:nvGrpSpPr>
                <p:cNvPr id="20" name="Group 235"/>
                <p:cNvGrpSpPr>
                  <a:grpSpLocks/>
                </p:cNvGrpSpPr>
                <p:nvPr/>
              </p:nvGrpSpPr>
              <p:grpSpPr bwMode="auto">
                <a:xfrm>
                  <a:off x="2925" y="1399"/>
                  <a:ext cx="128" cy="192"/>
                  <a:chOff x="2925" y="1399"/>
                  <a:chExt cx="128" cy="192"/>
                </a:xfrm>
              </p:grpSpPr>
              <p:sp>
                <p:nvSpPr>
                  <p:cNvPr id="573497" name="Rectangle 236"/>
                  <p:cNvSpPr>
                    <a:spLocks noChangeArrowheads="1"/>
                  </p:cNvSpPr>
                  <p:nvPr/>
                </p:nvSpPr>
                <p:spPr bwMode="auto">
                  <a:xfrm>
                    <a:off x="2925" y="1399"/>
                    <a:ext cx="8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F</a:t>
                    </a:r>
                    <a:endParaRPr lang="es-ES" sz="1800">
                      <a:solidFill>
                        <a:srgbClr val="000000"/>
                      </a:solidFill>
                      <a:latin typeface="Arial" charset="0"/>
                    </a:endParaRPr>
                  </a:p>
                </p:txBody>
              </p:sp>
              <p:sp>
                <p:nvSpPr>
                  <p:cNvPr id="573498" name="Rectangle 237"/>
                  <p:cNvSpPr>
                    <a:spLocks noChangeArrowheads="1"/>
                  </p:cNvSpPr>
                  <p:nvPr/>
                </p:nvSpPr>
                <p:spPr bwMode="auto">
                  <a:xfrm>
                    <a:off x="3009" y="1483"/>
                    <a:ext cx="44" cy="106"/>
                  </a:xfrm>
                  <a:prstGeom prst="rect">
                    <a:avLst/>
                  </a:prstGeom>
                  <a:noFill/>
                  <a:ln w="9525">
                    <a:noFill/>
                    <a:miter lim="800000"/>
                    <a:headEnd/>
                    <a:tailEnd/>
                  </a:ln>
                </p:spPr>
                <p:txBody>
                  <a:bodyPr wrap="none" lIns="0" tIns="0" rIns="0" bIns="0">
                    <a:spAutoFit/>
                  </a:bodyPr>
                  <a:lstStyle/>
                  <a:p>
                    <a:r>
                      <a:rPr lang="es-ES" sz="1100">
                        <a:solidFill>
                          <a:srgbClr val="000000"/>
                        </a:solidFill>
                        <a:latin typeface="Times New Roman"/>
                      </a:rPr>
                      <a:t>2</a:t>
                    </a:r>
                    <a:endParaRPr lang="es-ES" sz="1800">
                      <a:solidFill>
                        <a:srgbClr val="000000"/>
                      </a:solidFill>
                      <a:latin typeface="Arial" charset="0"/>
                    </a:endParaRPr>
                  </a:p>
                </p:txBody>
              </p:sp>
            </p:grpSp>
            <p:grpSp>
              <p:nvGrpSpPr>
                <p:cNvPr id="21" name="Group 238"/>
                <p:cNvGrpSpPr>
                  <a:grpSpLocks/>
                </p:cNvGrpSpPr>
                <p:nvPr/>
              </p:nvGrpSpPr>
              <p:grpSpPr bwMode="auto">
                <a:xfrm>
                  <a:off x="1314" y="1663"/>
                  <a:ext cx="128" cy="192"/>
                  <a:chOff x="1314" y="1663"/>
                  <a:chExt cx="128" cy="192"/>
                </a:xfrm>
              </p:grpSpPr>
              <p:sp>
                <p:nvSpPr>
                  <p:cNvPr id="573495" name="Rectangle 239"/>
                  <p:cNvSpPr>
                    <a:spLocks noChangeArrowheads="1"/>
                  </p:cNvSpPr>
                  <p:nvPr/>
                </p:nvSpPr>
                <p:spPr bwMode="auto">
                  <a:xfrm>
                    <a:off x="1314" y="1663"/>
                    <a:ext cx="8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F</a:t>
                    </a:r>
                    <a:endParaRPr lang="es-ES" sz="1800">
                      <a:solidFill>
                        <a:srgbClr val="000000"/>
                      </a:solidFill>
                      <a:latin typeface="Arial" charset="0"/>
                    </a:endParaRPr>
                  </a:p>
                </p:txBody>
              </p:sp>
              <p:sp>
                <p:nvSpPr>
                  <p:cNvPr id="573496" name="Rectangle 240"/>
                  <p:cNvSpPr>
                    <a:spLocks noChangeArrowheads="1"/>
                  </p:cNvSpPr>
                  <p:nvPr/>
                </p:nvSpPr>
                <p:spPr bwMode="auto">
                  <a:xfrm>
                    <a:off x="1398" y="1747"/>
                    <a:ext cx="44" cy="106"/>
                  </a:xfrm>
                  <a:prstGeom prst="rect">
                    <a:avLst/>
                  </a:prstGeom>
                  <a:noFill/>
                  <a:ln w="9525">
                    <a:noFill/>
                    <a:miter lim="800000"/>
                    <a:headEnd/>
                    <a:tailEnd/>
                  </a:ln>
                </p:spPr>
                <p:txBody>
                  <a:bodyPr wrap="none" lIns="0" tIns="0" rIns="0" bIns="0">
                    <a:spAutoFit/>
                  </a:bodyPr>
                  <a:lstStyle/>
                  <a:p>
                    <a:r>
                      <a:rPr lang="es-ES" sz="1100">
                        <a:solidFill>
                          <a:srgbClr val="000000"/>
                        </a:solidFill>
                        <a:latin typeface="Times New Roman"/>
                      </a:rPr>
                      <a:t>1</a:t>
                    </a:r>
                    <a:endParaRPr lang="es-ES" sz="1800">
                      <a:solidFill>
                        <a:srgbClr val="000000"/>
                      </a:solidFill>
                      <a:latin typeface="Arial" charset="0"/>
                    </a:endParaRPr>
                  </a:p>
                </p:txBody>
              </p:sp>
            </p:grpSp>
          </p:grpSp>
        </p:grpSp>
      </p:grpSp>
      <p:grpSp>
        <p:nvGrpSpPr>
          <p:cNvPr id="22" name="Group 241"/>
          <p:cNvGrpSpPr>
            <a:grpSpLocks/>
          </p:cNvGrpSpPr>
          <p:nvPr/>
        </p:nvGrpSpPr>
        <p:grpSpPr bwMode="auto">
          <a:xfrm>
            <a:off x="3889375" y="2188718"/>
            <a:ext cx="407988" cy="3571875"/>
            <a:chOff x="2442" y="1608"/>
            <a:chExt cx="257" cy="2250"/>
          </a:xfrm>
        </p:grpSpPr>
        <p:sp>
          <p:nvSpPr>
            <p:cNvPr id="573475" name="Rectangle 242"/>
            <p:cNvSpPr>
              <a:spLocks noChangeArrowheads="1"/>
            </p:cNvSpPr>
            <p:nvPr/>
          </p:nvSpPr>
          <p:spPr bwMode="auto">
            <a:xfrm>
              <a:off x="2488" y="2561"/>
              <a:ext cx="88" cy="211"/>
            </a:xfrm>
            <a:prstGeom prst="rect">
              <a:avLst/>
            </a:prstGeom>
            <a:noFill/>
            <a:ln w="9525">
              <a:noFill/>
              <a:miter lim="800000"/>
              <a:headEnd/>
              <a:tailEnd/>
            </a:ln>
          </p:spPr>
          <p:txBody>
            <a:bodyPr wrap="none" lIns="0" tIns="0" rIns="0" bIns="0">
              <a:spAutoFit/>
            </a:bodyPr>
            <a:lstStyle/>
            <a:p>
              <a:r>
                <a:rPr lang="es-ES" sz="2200">
                  <a:solidFill>
                    <a:srgbClr val="000000"/>
                  </a:solidFill>
                  <a:latin typeface="Times New Roman"/>
                </a:rPr>
                <a:t>y</a:t>
              </a:r>
              <a:endParaRPr lang="es-ES" sz="1800">
                <a:solidFill>
                  <a:srgbClr val="000000"/>
                </a:solidFill>
                <a:latin typeface="Arial" charset="0"/>
              </a:endParaRPr>
            </a:p>
          </p:txBody>
        </p:sp>
        <p:sp>
          <p:nvSpPr>
            <p:cNvPr id="573476" name="Rectangle 243"/>
            <p:cNvSpPr>
              <a:spLocks noChangeArrowheads="1"/>
            </p:cNvSpPr>
            <p:nvPr/>
          </p:nvSpPr>
          <p:spPr bwMode="auto">
            <a:xfrm>
              <a:off x="2584" y="2561"/>
              <a:ext cx="115" cy="192"/>
            </a:xfrm>
            <a:prstGeom prst="rect">
              <a:avLst/>
            </a:prstGeom>
            <a:noFill/>
            <a:ln w="9525">
              <a:noFill/>
              <a:miter lim="800000"/>
              <a:headEnd/>
              <a:tailEnd/>
            </a:ln>
          </p:spPr>
          <p:txBody>
            <a:bodyPr lIns="0" tIns="0" rIns="0" bIns="0">
              <a:spAutoFit/>
            </a:bodyPr>
            <a:lstStyle/>
            <a:p>
              <a:r>
                <a:rPr lang="es-ES" sz="2000">
                  <a:solidFill>
                    <a:srgbClr val="000000"/>
                  </a:solidFill>
                  <a:latin typeface="Times New Roman"/>
                </a:rPr>
                <a:t>'</a:t>
              </a:r>
              <a:endParaRPr lang="es-ES" sz="1800">
                <a:solidFill>
                  <a:srgbClr val="000000"/>
                </a:solidFill>
                <a:latin typeface="Arial" charset="0"/>
              </a:endParaRPr>
            </a:p>
          </p:txBody>
        </p:sp>
        <p:sp>
          <p:nvSpPr>
            <p:cNvPr id="573477" name="Line 244"/>
            <p:cNvSpPr>
              <a:spLocks noChangeShapeType="1"/>
            </p:cNvSpPr>
            <p:nvPr/>
          </p:nvSpPr>
          <p:spPr bwMode="auto">
            <a:xfrm>
              <a:off x="2442" y="1608"/>
              <a:ext cx="0" cy="2250"/>
            </a:xfrm>
            <a:prstGeom prst="line">
              <a:avLst/>
            </a:prstGeom>
            <a:noFill/>
            <a:ln w="57150">
              <a:solidFill>
                <a:srgbClr val="FF3300"/>
              </a:solidFill>
              <a:round/>
              <a:headEnd/>
              <a:tailEnd type="stealth" w="med" len="med"/>
            </a:ln>
          </p:spPr>
          <p:txBody>
            <a:bodyPr/>
            <a:lstStyle/>
            <a:p>
              <a:endParaRPr lang="es-ES_tradnl">
                <a:solidFill>
                  <a:srgbClr val="000000"/>
                </a:solidFill>
                <a:latin typeface="Times New Roman"/>
              </a:endParaRPr>
            </a:p>
          </p:txBody>
        </p:sp>
      </p:grpSp>
      <p:sp>
        <p:nvSpPr>
          <p:cNvPr id="295157" name="Line 245"/>
          <p:cNvSpPr>
            <a:spLocks noChangeShapeType="1"/>
          </p:cNvSpPr>
          <p:nvPr/>
        </p:nvSpPr>
        <p:spPr bwMode="auto">
          <a:xfrm>
            <a:off x="2093913" y="1898206"/>
            <a:ext cx="571500" cy="0"/>
          </a:xfrm>
          <a:prstGeom prst="line">
            <a:avLst/>
          </a:prstGeom>
          <a:noFill/>
          <a:ln w="19050">
            <a:solidFill>
              <a:srgbClr val="0066FF"/>
            </a:solidFill>
            <a:round/>
            <a:headEnd/>
            <a:tailEnd/>
          </a:ln>
        </p:spPr>
        <p:txBody>
          <a:bodyPr/>
          <a:lstStyle/>
          <a:p>
            <a:endParaRPr lang="es-ES_tradnl">
              <a:solidFill>
                <a:srgbClr val="000000"/>
              </a:solidFill>
              <a:latin typeface="Times New Roman"/>
            </a:endParaRPr>
          </a:p>
        </p:txBody>
      </p:sp>
      <p:sp>
        <p:nvSpPr>
          <p:cNvPr id="295158" name="Line 246"/>
          <p:cNvSpPr>
            <a:spLocks noChangeShapeType="1"/>
          </p:cNvSpPr>
          <p:nvPr/>
        </p:nvSpPr>
        <p:spPr bwMode="auto">
          <a:xfrm>
            <a:off x="2698750" y="1902968"/>
            <a:ext cx="2357438" cy="1485900"/>
          </a:xfrm>
          <a:prstGeom prst="line">
            <a:avLst/>
          </a:prstGeom>
          <a:noFill/>
          <a:ln w="19050">
            <a:solidFill>
              <a:srgbClr val="0066FF"/>
            </a:solidFill>
            <a:round/>
            <a:headEnd/>
            <a:tailEnd/>
          </a:ln>
        </p:spPr>
        <p:txBody>
          <a:bodyPr/>
          <a:lstStyle/>
          <a:p>
            <a:endParaRPr lang="es-ES_tradnl">
              <a:solidFill>
                <a:srgbClr val="000000"/>
              </a:solidFill>
              <a:latin typeface="Times New Roman"/>
            </a:endParaRPr>
          </a:p>
        </p:txBody>
      </p:sp>
      <p:sp>
        <p:nvSpPr>
          <p:cNvPr id="295159" name="Line 247"/>
          <p:cNvSpPr>
            <a:spLocks noChangeShapeType="1"/>
          </p:cNvSpPr>
          <p:nvPr/>
        </p:nvSpPr>
        <p:spPr bwMode="auto">
          <a:xfrm>
            <a:off x="2093913" y="1898206"/>
            <a:ext cx="581025" cy="285750"/>
          </a:xfrm>
          <a:prstGeom prst="line">
            <a:avLst/>
          </a:prstGeom>
          <a:noFill/>
          <a:ln w="19050">
            <a:solidFill>
              <a:srgbClr val="0066FF"/>
            </a:solidFill>
            <a:round/>
            <a:headEnd/>
            <a:tailEnd/>
          </a:ln>
        </p:spPr>
        <p:txBody>
          <a:bodyPr/>
          <a:lstStyle/>
          <a:p>
            <a:endParaRPr lang="es-ES_tradnl">
              <a:solidFill>
                <a:srgbClr val="000000"/>
              </a:solidFill>
              <a:latin typeface="Times New Roman"/>
            </a:endParaRPr>
          </a:p>
        </p:txBody>
      </p:sp>
      <p:sp>
        <p:nvSpPr>
          <p:cNvPr id="295160" name="Line 248"/>
          <p:cNvSpPr>
            <a:spLocks noChangeShapeType="1"/>
          </p:cNvSpPr>
          <p:nvPr/>
        </p:nvSpPr>
        <p:spPr bwMode="auto">
          <a:xfrm>
            <a:off x="2665413" y="2188718"/>
            <a:ext cx="2395537" cy="1200150"/>
          </a:xfrm>
          <a:prstGeom prst="line">
            <a:avLst/>
          </a:prstGeom>
          <a:noFill/>
          <a:ln w="19050">
            <a:solidFill>
              <a:srgbClr val="0066FF"/>
            </a:solidFill>
            <a:round/>
            <a:headEnd/>
            <a:tailEnd/>
          </a:ln>
        </p:spPr>
        <p:txBody>
          <a:bodyPr/>
          <a:lstStyle/>
          <a:p>
            <a:endParaRPr lang="es-ES_tradnl">
              <a:solidFill>
                <a:srgbClr val="000000"/>
              </a:solidFill>
              <a:latin typeface="Times New Roman"/>
            </a:endParaRPr>
          </a:p>
        </p:txBody>
      </p:sp>
      <p:sp>
        <p:nvSpPr>
          <p:cNvPr id="295161" name="Line 249"/>
          <p:cNvSpPr>
            <a:spLocks noChangeShapeType="1"/>
          </p:cNvSpPr>
          <p:nvPr/>
        </p:nvSpPr>
        <p:spPr bwMode="auto">
          <a:xfrm>
            <a:off x="5070475" y="3398393"/>
            <a:ext cx="576263" cy="0"/>
          </a:xfrm>
          <a:prstGeom prst="line">
            <a:avLst/>
          </a:prstGeom>
          <a:noFill/>
          <a:ln w="19050">
            <a:solidFill>
              <a:srgbClr val="FF3300"/>
            </a:solidFill>
            <a:round/>
            <a:headEnd/>
            <a:tailEnd/>
          </a:ln>
        </p:spPr>
        <p:txBody>
          <a:bodyPr/>
          <a:lstStyle/>
          <a:p>
            <a:endParaRPr lang="es-ES_tradnl">
              <a:solidFill>
                <a:srgbClr val="000000"/>
              </a:solidFill>
              <a:latin typeface="Times New Roman"/>
            </a:endParaRPr>
          </a:p>
        </p:txBody>
      </p:sp>
      <p:sp>
        <p:nvSpPr>
          <p:cNvPr id="295162" name="Line 250"/>
          <p:cNvSpPr>
            <a:spLocks noChangeShapeType="1"/>
          </p:cNvSpPr>
          <p:nvPr/>
        </p:nvSpPr>
        <p:spPr bwMode="auto">
          <a:xfrm flipV="1">
            <a:off x="5651500" y="1507681"/>
            <a:ext cx="1419225" cy="1890712"/>
          </a:xfrm>
          <a:prstGeom prst="line">
            <a:avLst/>
          </a:prstGeom>
          <a:noFill/>
          <a:ln w="19050">
            <a:solidFill>
              <a:srgbClr val="FF3300"/>
            </a:solidFill>
            <a:round/>
            <a:headEnd/>
            <a:tailEnd/>
          </a:ln>
        </p:spPr>
        <p:txBody>
          <a:bodyPr/>
          <a:lstStyle/>
          <a:p>
            <a:endParaRPr lang="es-ES_tradnl">
              <a:solidFill>
                <a:srgbClr val="000000"/>
              </a:solidFill>
              <a:latin typeface="Times New Roman"/>
            </a:endParaRPr>
          </a:p>
        </p:txBody>
      </p:sp>
      <p:sp>
        <p:nvSpPr>
          <p:cNvPr id="295163" name="Line 251"/>
          <p:cNvSpPr>
            <a:spLocks noChangeShapeType="1"/>
          </p:cNvSpPr>
          <p:nvPr/>
        </p:nvSpPr>
        <p:spPr bwMode="auto">
          <a:xfrm flipV="1">
            <a:off x="5075238" y="1060006"/>
            <a:ext cx="1133475" cy="2333625"/>
          </a:xfrm>
          <a:prstGeom prst="line">
            <a:avLst/>
          </a:prstGeom>
          <a:noFill/>
          <a:ln w="19050">
            <a:solidFill>
              <a:srgbClr val="FF3300"/>
            </a:solidFill>
            <a:round/>
            <a:headEnd/>
            <a:tailEnd/>
          </a:ln>
        </p:spPr>
        <p:txBody>
          <a:bodyPr/>
          <a:lstStyle/>
          <a:p>
            <a:endParaRPr lang="es-ES_tradnl">
              <a:solidFill>
                <a:srgbClr val="000000"/>
              </a:solidFill>
              <a:latin typeface="Times New Roman"/>
            </a:endParaRPr>
          </a:p>
        </p:txBody>
      </p:sp>
      <p:sp>
        <p:nvSpPr>
          <p:cNvPr id="256" name="255 CuadroTexto"/>
          <p:cNvSpPr txBox="1">
            <a:spLocks noChangeArrowheads="1"/>
          </p:cNvSpPr>
          <p:nvPr/>
        </p:nvSpPr>
        <p:spPr bwMode="auto">
          <a:xfrm>
            <a:off x="3489325" y="5530406"/>
            <a:ext cx="638175" cy="369887"/>
          </a:xfrm>
          <a:prstGeom prst="rect">
            <a:avLst/>
          </a:prstGeom>
          <a:noFill/>
          <a:ln w="9525">
            <a:noFill/>
            <a:miter lim="800000"/>
            <a:headEnd/>
            <a:tailEnd/>
          </a:ln>
        </p:spPr>
        <p:txBody>
          <a:bodyPr>
            <a:spAutoFit/>
          </a:bodyPr>
          <a:lstStyle/>
          <a:p>
            <a:r>
              <a:rPr lang="es-ES_tradnl" sz="1800">
                <a:solidFill>
                  <a:srgbClr val="000000"/>
                </a:solidFill>
                <a:latin typeface="Times New Roman"/>
              </a:rPr>
              <a:t>P′</a:t>
            </a:r>
          </a:p>
        </p:txBody>
      </p:sp>
      <p:sp>
        <p:nvSpPr>
          <p:cNvPr id="257" name="256 CuadroTexto"/>
          <p:cNvSpPr txBox="1">
            <a:spLocks noChangeArrowheads="1"/>
          </p:cNvSpPr>
          <p:nvPr/>
        </p:nvSpPr>
        <p:spPr bwMode="auto">
          <a:xfrm>
            <a:off x="1960563" y="1560068"/>
            <a:ext cx="638175" cy="369888"/>
          </a:xfrm>
          <a:prstGeom prst="rect">
            <a:avLst/>
          </a:prstGeom>
          <a:noFill/>
          <a:ln w="9525">
            <a:noFill/>
            <a:miter lim="800000"/>
            <a:headEnd/>
            <a:tailEnd/>
          </a:ln>
        </p:spPr>
        <p:txBody>
          <a:bodyPr>
            <a:spAutoFit/>
          </a:bodyPr>
          <a:lstStyle/>
          <a:p>
            <a:r>
              <a:rPr lang="es-ES_tradnl" sz="1800">
                <a:solidFill>
                  <a:srgbClr val="000000"/>
                </a:solidFill>
                <a:latin typeface="Times New Roman"/>
              </a:rPr>
              <a:t>P</a:t>
            </a:r>
          </a:p>
        </p:txBody>
      </p:sp>
      <p:sp>
        <p:nvSpPr>
          <p:cNvPr id="258" name="257 CuadroTexto"/>
          <p:cNvSpPr txBox="1">
            <a:spLocks noChangeArrowheads="1"/>
          </p:cNvSpPr>
          <p:nvPr/>
        </p:nvSpPr>
        <p:spPr bwMode="auto">
          <a:xfrm>
            <a:off x="0" y="6211669"/>
            <a:ext cx="9143999" cy="646331"/>
          </a:xfrm>
          <a:prstGeom prst="rect">
            <a:avLst/>
          </a:prstGeom>
          <a:solidFill>
            <a:srgbClr val="FFFF00"/>
          </a:solidFill>
          <a:ln w="9525">
            <a:solidFill>
              <a:schemeClr val="tx1"/>
            </a:solidFill>
            <a:miter lim="800000"/>
            <a:headEnd/>
            <a:tailEnd/>
          </a:ln>
        </p:spPr>
        <p:txBody>
          <a:bodyPr wrap="square">
            <a:spAutoFit/>
          </a:bodyPr>
          <a:lstStyle/>
          <a:p>
            <a:pPr algn="ctr">
              <a:defRPr/>
            </a:pPr>
            <a:r>
              <a:rPr lang="es-ES_tradnl" sz="1800" b="1" dirty="0">
                <a:solidFill>
                  <a:srgbClr val="000000"/>
                </a:solidFill>
                <a:latin typeface="Calibri" pitchFamily="34" charset="0"/>
              </a:rPr>
              <a:t>Al observador “le parece” que la luz procede del punto imagen P</a:t>
            </a:r>
            <a:r>
              <a:rPr lang="es-ES_tradnl" sz="1800" b="1" dirty="0" smtClean="0">
                <a:solidFill>
                  <a:srgbClr val="000000"/>
                </a:solidFill>
                <a:latin typeface="Calibri" pitchFamily="34" charset="0"/>
              </a:rPr>
              <a:t>′ y es aquí donde ve la imagen final.</a:t>
            </a:r>
            <a:endParaRPr lang="es-ES_tradnl" sz="1800" b="1" dirty="0">
              <a:solidFill>
                <a:srgbClr val="000000"/>
              </a:solidFill>
              <a:latin typeface="Calibri" pitchFamily="34" charset="0"/>
            </a:endParaRPr>
          </a:p>
        </p:txBody>
      </p:sp>
      <p:grpSp>
        <p:nvGrpSpPr>
          <p:cNvPr id="23" name="260 Grupo"/>
          <p:cNvGrpSpPr/>
          <p:nvPr/>
        </p:nvGrpSpPr>
        <p:grpSpPr>
          <a:xfrm>
            <a:off x="0" y="6488113"/>
            <a:ext cx="9143999" cy="369887"/>
            <a:chOff x="0" y="6365610"/>
            <a:chExt cx="9143999" cy="369887"/>
          </a:xfrm>
        </p:grpSpPr>
        <p:sp>
          <p:nvSpPr>
            <p:cNvPr id="260" name="259 CuadroTexto"/>
            <p:cNvSpPr txBox="1">
              <a:spLocks noChangeArrowheads="1"/>
            </p:cNvSpPr>
            <p:nvPr/>
          </p:nvSpPr>
          <p:spPr bwMode="auto">
            <a:xfrm>
              <a:off x="0" y="6365610"/>
              <a:ext cx="9143999" cy="369887"/>
            </a:xfrm>
            <a:prstGeom prst="rect">
              <a:avLst/>
            </a:prstGeom>
            <a:solidFill>
              <a:srgbClr val="FFFF00"/>
            </a:solidFill>
            <a:ln w="9525">
              <a:solidFill>
                <a:schemeClr val="tx1"/>
              </a:solidFill>
              <a:miter lim="800000"/>
              <a:headEnd/>
              <a:tailEnd/>
            </a:ln>
          </p:spPr>
          <p:txBody>
            <a:bodyPr wrap="square">
              <a:spAutoFit/>
            </a:bodyPr>
            <a:lstStyle/>
            <a:p>
              <a:pPr algn="ctr">
                <a:defRPr/>
              </a:pPr>
              <a:r>
                <a:rPr lang="es-ES_tradnl" sz="1800" b="1" dirty="0">
                  <a:solidFill>
                    <a:srgbClr val="000000"/>
                  </a:solidFill>
                  <a:latin typeface="Calibri" pitchFamily="34" charset="0"/>
                </a:rPr>
                <a:t>La imagen      formada por la lente objetivo “hace de objeto” para la lente ocular.</a:t>
              </a:r>
            </a:p>
          </p:txBody>
        </p:sp>
        <p:graphicFrame>
          <p:nvGraphicFramePr>
            <p:cNvPr id="3105793" name="Object 1"/>
            <p:cNvGraphicFramePr>
              <a:graphicFrameLocks noChangeAspect="1"/>
            </p:cNvGraphicFramePr>
            <p:nvPr/>
          </p:nvGraphicFramePr>
          <p:xfrm>
            <a:off x="1699801" y="6381485"/>
            <a:ext cx="327025" cy="354012"/>
          </p:xfrm>
          <a:graphic>
            <a:graphicData uri="http://schemas.openxmlformats.org/presentationml/2006/ole">
              <p:oleObj spid="_x0000_s3147778" name="Equation" r:id="rId3" imgW="114120" imgH="152280" progId="Equation.DSMT4">
                <p:embed/>
              </p:oleObj>
            </a:graphicData>
          </a:graphic>
        </p:graphicFrame>
      </p:grpSp>
      <p:grpSp>
        <p:nvGrpSpPr>
          <p:cNvPr id="24" name="273 Grupo"/>
          <p:cNvGrpSpPr/>
          <p:nvPr/>
        </p:nvGrpSpPr>
        <p:grpSpPr>
          <a:xfrm>
            <a:off x="2692316" y="2906268"/>
            <a:ext cx="438235" cy="1173163"/>
            <a:chOff x="2692316" y="3162300"/>
            <a:chExt cx="438235" cy="1173163"/>
          </a:xfrm>
        </p:grpSpPr>
        <p:sp>
          <p:nvSpPr>
            <p:cNvPr id="573546" name="Rectangle 146"/>
            <p:cNvSpPr>
              <a:spLocks noChangeArrowheads="1"/>
            </p:cNvSpPr>
            <p:nvPr/>
          </p:nvSpPr>
          <p:spPr bwMode="auto">
            <a:xfrm>
              <a:off x="2697163" y="3929063"/>
              <a:ext cx="323850" cy="19050"/>
            </a:xfrm>
            <a:prstGeom prst="rect">
              <a:avLst/>
            </a:prstGeom>
            <a:solidFill>
              <a:srgbClr val="000000"/>
            </a:solidFill>
            <a:ln w="9525">
              <a:noFill/>
              <a:miter lim="800000"/>
              <a:headEnd/>
              <a:tailEnd/>
            </a:ln>
          </p:spPr>
          <p:txBody>
            <a:bodyPr/>
            <a:lstStyle/>
            <a:p>
              <a:endParaRPr lang="es-ES_tradnl">
                <a:solidFill>
                  <a:srgbClr val="000000"/>
                </a:solidFill>
                <a:latin typeface="Times New Roman"/>
              </a:endParaRPr>
            </a:p>
          </p:txBody>
        </p:sp>
        <p:sp>
          <p:nvSpPr>
            <p:cNvPr id="573566" name="Freeform 163"/>
            <p:cNvSpPr>
              <a:spLocks/>
            </p:cNvSpPr>
            <p:nvPr/>
          </p:nvSpPr>
          <p:spPr bwMode="auto">
            <a:xfrm>
              <a:off x="2973388" y="3871913"/>
              <a:ext cx="152400" cy="133350"/>
            </a:xfrm>
            <a:custGeom>
              <a:avLst/>
              <a:gdLst>
                <a:gd name="T0" fmla="*/ 96 w 96"/>
                <a:gd name="T1" fmla="*/ 42 h 84"/>
                <a:gd name="T2" fmla="*/ 0 w 96"/>
                <a:gd name="T3" fmla="*/ 84 h 84"/>
                <a:gd name="T4" fmla="*/ 24 w 96"/>
                <a:gd name="T5" fmla="*/ 42 h 84"/>
                <a:gd name="T6" fmla="*/ 0 w 96"/>
                <a:gd name="T7" fmla="*/ 0 h 84"/>
                <a:gd name="T8" fmla="*/ 96 w 96"/>
                <a:gd name="T9" fmla="*/ 42 h 84"/>
                <a:gd name="T10" fmla="*/ 0 60000 65536"/>
                <a:gd name="T11" fmla="*/ 0 60000 65536"/>
                <a:gd name="T12" fmla="*/ 0 60000 65536"/>
                <a:gd name="T13" fmla="*/ 0 60000 65536"/>
                <a:gd name="T14" fmla="*/ 0 60000 65536"/>
                <a:gd name="T15" fmla="*/ 0 w 96"/>
                <a:gd name="T16" fmla="*/ 0 h 84"/>
                <a:gd name="T17" fmla="*/ 96 w 96"/>
                <a:gd name="T18" fmla="*/ 84 h 84"/>
              </a:gdLst>
              <a:ahLst/>
              <a:cxnLst>
                <a:cxn ang="T10">
                  <a:pos x="T0" y="T1"/>
                </a:cxn>
                <a:cxn ang="T11">
                  <a:pos x="T2" y="T3"/>
                </a:cxn>
                <a:cxn ang="T12">
                  <a:pos x="T4" y="T5"/>
                </a:cxn>
                <a:cxn ang="T13">
                  <a:pos x="T6" y="T7"/>
                </a:cxn>
                <a:cxn ang="T14">
                  <a:pos x="T8" y="T9"/>
                </a:cxn>
              </a:cxnLst>
              <a:rect l="T15" t="T16" r="T17" b="T18"/>
              <a:pathLst>
                <a:path w="96" h="84">
                  <a:moveTo>
                    <a:pt x="96" y="42"/>
                  </a:moveTo>
                  <a:lnTo>
                    <a:pt x="0" y="84"/>
                  </a:lnTo>
                  <a:lnTo>
                    <a:pt x="24" y="42"/>
                  </a:lnTo>
                  <a:lnTo>
                    <a:pt x="0" y="0"/>
                  </a:lnTo>
                  <a:lnTo>
                    <a:pt x="96" y="4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573548" name="Rectangle 164"/>
            <p:cNvSpPr>
              <a:spLocks noChangeArrowheads="1"/>
            </p:cNvSpPr>
            <p:nvPr/>
          </p:nvSpPr>
          <p:spPr bwMode="auto">
            <a:xfrm>
              <a:off x="2773363" y="4033838"/>
              <a:ext cx="88900" cy="292388"/>
            </a:xfrm>
            <a:prstGeom prst="rect">
              <a:avLst/>
            </a:prstGeom>
            <a:noFill/>
            <a:ln w="9525">
              <a:noFill/>
              <a:miter lim="800000"/>
              <a:headEnd/>
              <a:tailEnd/>
            </a:ln>
          </p:spPr>
          <p:txBody>
            <a:bodyPr wrap="square" lIns="0" tIns="0" rIns="0" bIns="0">
              <a:spAutoFit/>
            </a:bodyPr>
            <a:lstStyle/>
            <a:p>
              <a:r>
                <a:rPr lang="es-ES" sz="1900" dirty="0">
                  <a:solidFill>
                    <a:srgbClr val="000000"/>
                  </a:solidFill>
                  <a:latin typeface="Times New Roman"/>
                </a:rPr>
                <a:t>f</a:t>
              </a:r>
              <a:endParaRPr lang="es-ES" sz="1800" dirty="0">
                <a:solidFill>
                  <a:srgbClr val="000000"/>
                </a:solidFill>
                <a:latin typeface="Arial" charset="0"/>
              </a:endParaRPr>
            </a:p>
          </p:txBody>
        </p:sp>
        <p:sp>
          <p:nvSpPr>
            <p:cNvPr id="573549" name="Rectangle 165"/>
            <p:cNvSpPr>
              <a:spLocks noChangeArrowheads="1"/>
            </p:cNvSpPr>
            <p:nvPr/>
          </p:nvSpPr>
          <p:spPr bwMode="auto">
            <a:xfrm>
              <a:off x="2849563" y="4167188"/>
              <a:ext cx="69850" cy="168275"/>
            </a:xfrm>
            <a:prstGeom prst="rect">
              <a:avLst/>
            </a:prstGeom>
            <a:noFill/>
            <a:ln w="9525">
              <a:noFill/>
              <a:miter lim="800000"/>
              <a:headEnd/>
              <a:tailEnd/>
            </a:ln>
          </p:spPr>
          <p:txBody>
            <a:bodyPr wrap="none" lIns="0" tIns="0" rIns="0" bIns="0">
              <a:spAutoFit/>
            </a:bodyPr>
            <a:lstStyle/>
            <a:p>
              <a:r>
                <a:rPr lang="es-ES" sz="1100" dirty="0">
                  <a:solidFill>
                    <a:srgbClr val="000000"/>
                  </a:solidFill>
                  <a:latin typeface="Times New Roman"/>
                </a:rPr>
                <a:t>1</a:t>
              </a:r>
              <a:endParaRPr lang="es-ES" sz="1800" dirty="0">
                <a:solidFill>
                  <a:srgbClr val="000000"/>
                </a:solidFill>
                <a:latin typeface="Arial" charset="0"/>
              </a:endParaRPr>
            </a:p>
          </p:txBody>
        </p:sp>
        <p:sp>
          <p:nvSpPr>
            <p:cNvPr id="573550" name="Rectangle 166"/>
            <p:cNvSpPr>
              <a:spLocks noChangeArrowheads="1"/>
            </p:cNvSpPr>
            <p:nvPr/>
          </p:nvSpPr>
          <p:spPr bwMode="auto">
            <a:xfrm>
              <a:off x="2897188" y="3986213"/>
              <a:ext cx="46038" cy="304800"/>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a:t>
              </a:r>
              <a:endParaRPr lang="es-ES" sz="1800">
                <a:solidFill>
                  <a:srgbClr val="000000"/>
                </a:solidFill>
                <a:latin typeface="Arial" charset="0"/>
              </a:endParaRPr>
            </a:p>
          </p:txBody>
        </p:sp>
        <p:cxnSp>
          <p:nvCxnSpPr>
            <p:cNvPr id="265" name="264 Conector recto"/>
            <p:cNvCxnSpPr/>
            <p:nvPr/>
          </p:nvCxnSpPr>
          <p:spPr>
            <a:xfrm>
              <a:off x="2692316" y="3657600"/>
              <a:ext cx="1588" cy="46196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8" name="267 Conector recto"/>
            <p:cNvCxnSpPr/>
            <p:nvPr/>
          </p:nvCxnSpPr>
          <p:spPr>
            <a:xfrm>
              <a:off x="3130551" y="3162300"/>
              <a:ext cx="0" cy="95726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5" name="274 Grupo"/>
          <p:cNvGrpSpPr/>
          <p:nvPr/>
        </p:nvGrpSpPr>
        <p:grpSpPr>
          <a:xfrm>
            <a:off x="5654675" y="2758631"/>
            <a:ext cx="909638" cy="1733548"/>
            <a:chOff x="5654675" y="3014663"/>
            <a:chExt cx="909638" cy="1733548"/>
          </a:xfrm>
        </p:grpSpPr>
        <p:grpSp>
          <p:nvGrpSpPr>
            <p:cNvPr id="26" name="Group 92"/>
            <p:cNvGrpSpPr>
              <a:grpSpLocks/>
            </p:cNvGrpSpPr>
            <p:nvPr/>
          </p:nvGrpSpPr>
          <p:grpSpPr bwMode="auto">
            <a:xfrm>
              <a:off x="5654675" y="4262436"/>
              <a:ext cx="903288" cy="485775"/>
              <a:chOff x="3554" y="2753"/>
              <a:chExt cx="569" cy="306"/>
            </a:xfrm>
          </p:grpSpPr>
          <p:sp>
            <p:nvSpPr>
              <p:cNvPr id="573582" name="Rectangle 93"/>
              <p:cNvSpPr>
                <a:spLocks noChangeArrowheads="1"/>
              </p:cNvSpPr>
              <p:nvPr/>
            </p:nvSpPr>
            <p:spPr bwMode="auto">
              <a:xfrm>
                <a:off x="3844" y="2950"/>
                <a:ext cx="44" cy="106"/>
              </a:xfrm>
              <a:prstGeom prst="rect">
                <a:avLst/>
              </a:prstGeom>
              <a:noFill/>
              <a:ln w="9525">
                <a:noFill/>
                <a:miter lim="800000"/>
                <a:headEnd/>
                <a:tailEnd/>
              </a:ln>
            </p:spPr>
            <p:txBody>
              <a:bodyPr wrap="none" lIns="0" tIns="0" rIns="0" bIns="0">
                <a:spAutoFit/>
              </a:bodyPr>
              <a:lstStyle/>
              <a:p>
                <a:r>
                  <a:rPr lang="es-ES" sz="1100">
                    <a:solidFill>
                      <a:srgbClr val="000000"/>
                    </a:solidFill>
                    <a:latin typeface="Times New Roman"/>
                  </a:rPr>
                  <a:t>2</a:t>
                </a:r>
                <a:endParaRPr lang="es-ES" sz="1800">
                  <a:solidFill>
                    <a:srgbClr val="000000"/>
                  </a:solidFill>
                  <a:latin typeface="Arial" charset="0"/>
                </a:endParaRPr>
              </a:p>
            </p:txBody>
          </p:sp>
          <p:sp>
            <p:nvSpPr>
              <p:cNvPr id="573583" name="Rectangle 94"/>
              <p:cNvSpPr>
                <a:spLocks noChangeArrowheads="1"/>
              </p:cNvSpPr>
              <p:nvPr/>
            </p:nvSpPr>
            <p:spPr bwMode="auto">
              <a:xfrm>
                <a:off x="3865" y="2831"/>
                <a:ext cx="29"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a:t>
                </a:r>
                <a:endParaRPr lang="es-ES" sz="1800">
                  <a:solidFill>
                    <a:srgbClr val="000000"/>
                  </a:solidFill>
                  <a:latin typeface="Arial" charset="0"/>
                </a:endParaRPr>
              </a:p>
            </p:txBody>
          </p:sp>
          <p:grpSp>
            <p:nvGrpSpPr>
              <p:cNvPr id="27" name="Group 95"/>
              <p:cNvGrpSpPr>
                <a:grpSpLocks/>
              </p:cNvGrpSpPr>
              <p:nvPr/>
            </p:nvGrpSpPr>
            <p:grpSpPr bwMode="auto">
              <a:xfrm>
                <a:off x="3554" y="2753"/>
                <a:ext cx="569" cy="306"/>
                <a:chOff x="3554" y="2753"/>
                <a:chExt cx="569" cy="306"/>
              </a:xfrm>
            </p:grpSpPr>
            <p:sp>
              <p:nvSpPr>
                <p:cNvPr id="573585" name="Rectangle 96"/>
                <p:cNvSpPr>
                  <a:spLocks noChangeArrowheads="1"/>
                </p:cNvSpPr>
                <p:nvPr/>
              </p:nvSpPr>
              <p:spPr bwMode="auto">
                <a:xfrm>
                  <a:off x="3781" y="2867"/>
                  <a:ext cx="53" cy="192"/>
                </a:xfrm>
                <a:prstGeom prst="rect">
                  <a:avLst/>
                </a:prstGeom>
                <a:noFill/>
                <a:ln w="9525">
                  <a:noFill/>
                  <a:miter lim="800000"/>
                  <a:headEnd/>
                  <a:tailEnd/>
                </a:ln>
              </p:spPr>
              <p:txBody>
                <a:bodyPr wrap="none" lIns="0" tIns="0" rIns="0" bIns="0">
                  <a:spAutoFit/>
                </a:bodyPr>
                <a:lstStyle/>
                <a:p>
                  <a:r>
                    <a:rPr lang="es-ES" sz="2000">
                      <a:solidFill>
                        <a:srgbClr val="000000"/>
                      </a:solidFill>
                      <a:latin typeface="Times New Roman"/>
                    </a:rPr>
                    <a:t>f</a:t>
                  </a:r>
                  <a:endParaRPr lang="es-ES" sz="1800">
                    <a:solidFill>
                      <a:srgbClr val="000000"/>
                    </a:solidFill>
                    <a:latin typeface="Arial" charset="0"/>
                  </a:endParaRPr>
                </a:p>
              </p:txBody>
            </p:sp>
            <p:grpSp>
              <p:nvGrpSpPr>
                <p:cNvPr id="28" name="Group 119"/>
                <p:cNvGrpSpPr>
                  <a:grpSpLocks/>
                </p:cNvGrpSpPr>
                <p:nvPr/>
              </p:nvGrpSpPr>
              <p:grpSpPr bwMode="auto">
                <a:xfrm>
                  <a:off x="3554" y="2753"/>
                  <a:ext cx="569" cy="84"/>
                  <a:chOff x="3554" y="2753"/>
                  <a:chExt cx="569" cy="84"/>
                </a:xfrm>
              </p:grpSpPr>
              <p:sp>
                <p:nvSpPr>
                  <p:cNvPr id="573609" name="Rectangle 120"/>
                  <p:cNvSpPr>
                    <a:spLocks noChangeArrowheads="1"/>
                  </p:cNvSpPr>
                  <p:nvPr/>
                </p:nvSpPr>
                <p:spPr bwMode="auto">
                  <a:xfrm>
                    <a:off x="3554" y="2789"/>
                    <a:ext cx="503" cy="12"/>
                  </a:xfrm>
                  <a:prstGeom prst="rect">
                    <a:avLst/>
                  </a:prstGeom>
                  <a:solidFill>
                    <a:srgbClr val="000000"/>
                  </a:solidFill>
                  <a:ln w="9525">
                    <a:noFill/>
                    <a:miter lim="800000"/>
                    <a:headEnd/>
                    <a:tailEnd/>
                  </a:ln>
                </p:spPr>
                <p:txBody>
                  <a:bodyPr/>
                  <a:lstStyle/>
                  <a:p>
                    <a:endParaRPr lang="es-ES_tradnl">
                      <a:solidFill>
                        <a:srgbClr val="000000"/>
                      </a:solidFill>
                      <a:latin typeface="Times New Roman"/>
                    </a:endParaRPr>
                  </a:p>
                </p:txBody>
              </p:sp>
              <p:sp>
                <p:nvSpPr>
                  <p:cNvPr id="573610" name="Freeform 121"/>
                  <p:cNvSpPr>
                    <a:spLocks/>
                  </p:cNvSpPr>
                  <p:nvPr/>
                </p:nvSpPr>
                <p:spPr bwMode="auto">
                  <a:xfrm>
                    <a:off x="4027" y="2753"/>
                    <a:ext cx="96" cy="84"/>
                  </a:xfrm>
                  <a:custGeom>
                    <a:avLst/>
                    <a:gdLst>
                      <a:gd name="T0" fmla="*/ 96 w 96"/>
                      <a:gd name="T1" fmla="*/ 42 h 84"/>
                      <a:gd name="T2" fmla="*/ 0 w 96"/>
                      <a:gd name="T3" fmla="*/ 84 h 84"/>
                      <a:gd name="T4" fmla="*/ 24 w 96"/>
                      <a:gd name="T5" fmla="*/ 42 h 84"/>
                      <a:gd name="T6" fmla="*/ 0 w 96"/>
                      <a:gd name="T7" fmla="*/ 0 h 84"/>
                      <a:gd name="T8" fmla="*/ 96 w 96"/>
                      <a:gd name="T9" fmla="*/ 42 h 84"/>
                      <a:gd name="T10" fmla="*/ 0 60000 65536"/>
                      <a:gd name="T11" fmla="*/ 0 60000 65536"/>
                      <a:gd name="T12" fmla="*/ 0 60000 65536"/>
                      <a:gd name="T13" fmla="*/ 0 60000 65536"/>
                      <a:gd name="T14" fmla="*/ 0 60000 65536"/>
                      <a:gd name="T15" fmla="*/ 0 w 96"/>
                      <a:gd name="T16" fmla="*/ 0 h 84"/>
                      <a:gd name="T17" fmla="*/ 96 w 96"/>
                      <a:gd name="T18" fmla="*/ 84 h 84"/>
                    </a:gdLst>
                    <a:ahLst/>
                    <a:cxnLst>
                      <a:cxn ang="T10">
                        <a:pos x="T0" y="T1"/>
                      </a:cxn>
                      <a:cxn ang="T11">
                        <a:pos x="T2" y="T3"/>
                      </a:cxn>
                      <a:cxn ang="T12">
                        <a:pos x="T4" y="T5"/>
                      </a:cxn>
                      <a:cxn ang="T13">
                        <a:pos x="T6" y="T7"/>
                      </a:cxn>
                      <a:cxn ang="T14">
                        <a:pos x="T8" y="T9"/>
                      </a:cxn>
                    </a:cxnLst>
                    <a:rect l="T15" t="T16" r="T17" b="T18"/>
                    <a:pathLst>
                      <a:path w="96" h="84">
                        <a:moveTo>
                          <a:pt x="96" y="42"/>
                        </a:moveTo>
                        <a:lnTo>
                          <a:pt x="0" y="84"/>
                        </a:lnTo>
                        <a:lnTo>
                          <a:pt x="24" y="42"/>
                        </a:lnTo>
                        <a:lnTo>
                          <a:pt x="0" y="0"/>
                        </a:lnTo>
                        <a:lnTo>
                          <a:pt x="96" y="4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grpSp>
        </p:grpSp>
        <p:cxnSp>
          <p:nvCxnSpPr>
            <p:cNvPr id="270" name="269 Conector recto"/>
            <p:cNvCxnSpPr/>
            <p:nvPr/>
          </p:nvCxnSpPr>
          <p:spPr>
            <a:xfrm>
              <a:off x="5659353" y="4095750"/>
              <a:ext cx="1588" cy="46196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1" name="270 Conector recto"/>
            <p:cNvCxnSpPr/>
            <p:nvPr/>
          </p:nvCxnSpPr>
          <p:spPr>
            <a:xfrm>
              <a:off x="6564313" y="3014663"/>
              <a:ext cx="0" cy="154305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9" name="281 Grupo"/>
          <p:cNvGrpSpPr/>
          <p:nvPr/>
        </p:nvGrpSpPr>
        <p:grpSpPr>
          <a:xfrm>
            <a:off x="3864991" y="3409125"/>
            <a:ext cx="1770836" cy="2375852"/>
            <a:chOff x="3864991" y="3665157"/>
            <a:chExt cx="1770836" cy="2375852"/>
          </a:xfrm>
        </p:grpSpPr>
        <p:cxnSp>
          <p:nvCxnSpPr>
            <p:cNvPr id="277" name="276 Conector recto"/>
            <p:cNvCxnSpPr/>
            <p:nvPr/>
          </p:nvCxnSpPr>
          <p:spPr>
            <a:xfrm flipH="1">
              <a:off x="3896933" y="3665157"/>
              <a:ext cx="1173831" cy="2351468"/>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280" name="279 Conector recto"/>
            <p:cNvCxnSpPr/>
            <p:nvPr/>
          </p:nvCxnSpPr>
          <p:spPr>
            <a:xfrm flipH="1">
              <a:off x="3864991" y="3674427"/>
              <a:ext cx="1770836" cy="2366582"/>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284" name="283 CuadroTexto"/>
          <p:cNvSpPr txBox="1">
            <a:spLocks noChangeArrowheads="1"/>
          </p:cNvSpPr>
          <p:nvPr/>
        </p:nvSpPr>
        <p:spPr bwMode="auto">
          <a:xfrm>
            <a:off x="0" y="6488668"/>
            <a:ext cx="9143999" cy="369332"/>
          </a:xfrm>
          <a:prstGeom prst="rect">
            <a:avLst/>
          </a:prstGeom>
          <a:solidFill>
            <a:srgbClr val="FFFF00"/>
          </a:solidFill>
          <a:ln w="9525">
            <a:solidFill>
              <a:schemeClr val="tx1"/>
            </a:solidFill>
            <a:miter lim="800000"/>
            <a:headEnd/>
            <a:tailEnd/>
          </a:ln>
        </p:spPr>
        <p:txBody>
          <a:bodyPr wrap="square">
            <a:spAutoFit/>
          </a:bodyPr>
          <a:lstStyle/>
          <a:p>
            <a:pPr algn="ctr">
              <a:defRPr/>
            </a:pPr>
            <a:r>
              <a:rPr lang="es-ES_tradnl" sz="1800" b="1" dirty="0">
                <a:solidFill>
                  <a:srgbClr val="000000"/>
                </a:solidFill>
                <a:latin typeface="Calibri" pitchFamily="34" charset="0"/>
              </a:rPr>
              <a:t>La imagen  final es virtual, mayor e </a:t>
            </a:r>
            <a:r>
              <a:rPr lang="es-ES_tradnl" sz="1800" b="1" dirty="0" smtClean="0">
                <a:solidFill>
                  <a:srgbClr val="000000"/>
                </a:solidFill>
                <a:latin typeface="Calibri" pitchFamily="34" charset="0"/>
              </a:rPr>
              <a:t>invertida respecto del objeto.</a:t>
            </a:r>
            <a:endParaRPr lang="es-ES_tradnl" sz="1800" b="1" dirty="0">
              <a:solidFill>
                <a:srgbClr val="000000"/>
              </a:solidFill>
              <a:latin typeface="Calibri" pitchFamily="34" charset="0"/>
            </a:endParaRPr>
          </a:p>
        </p:txBody>
      </p:sp>
      <p:sp>
        <p:nvSpPr>
          <p:cNvPr id="148" name="Text Box 254"/>
          <p:cNvSpPr txBox="1">
            <a:spLocks noChangeArrowheads="1"/>
          </p:cNvSpPr>
          <p:nvPr/>
        </p:nvSpPr>
        <p:spPr bwMode="auto">
          <a:xfrm>
            <a:off x="0" y="0"/>
            <a:ext cx="9144000" cy="461665"/>
          </a:xfrm>
          <a:prstGeom prst="rect">
            <a:avLst/>
          </a:prstGeom>
          <a:solidFill>
            <a:srgbClr val="0036A2"/>
          </a:solidFill>
          <a:ln w="9525">
            <a:noFill/>
            <a:miter lim="800000"/>
            <a:headEnd/>
            <a:tailEnd/>
          </a:ln>
        </p:spPr>
        <p:txBody>
          <a:bodyPr wrap="square">
            <a:spAutoFit/>
          </a:bodyPr>
          <a:lstStyle/>
          <a:p>
            <a:pPr algn="ctr" fontAlgn="auto">
              <a:spcBef>
                <a:spcPct val="50000"/>
              </a:spcBef>
              <a:spcAft>
                <a:spcPts val="0"/>
              </a:spcAft>
            </a:pPr>
            <a:r>
              <a:rPr lang="es-ES" b="1" dirty="0">
                <a:solidFill>
                  <a:srgbClr val="FFFFFF"/>
                </a:solidFill>
                <a:latin typeface="Times New Roman"/>
              </a:rPr>
              <a:t>6.4. MICROSCOPIO COMPUESTO</a:t>
            </a:r>
            <a:r>
              <a:rPr lang="es-ES" dirty="0">
                <a:solidFill>
                  <a:srgbClr val="FFFFFF"/>
                </a:solidFill>
                <a:latin typeface="Times New Roman"/>
              </a:rPr>
              <a:t> </a:t>
            </a:r>
          </a:p>
        </p:txBody>
      </p:sp>
      <p:sp>
        <p:nvSpPr>
          <p:cNvPr id="149" name="148 CuadroTexto"/>
          <p:cNvSpPr txBox="1">
            <a:spLocks noChangeArrowheads="1"/>
          </p:cNvSpPr>
          <p:nvPr/>
        </p:nvSpPr>
        <p:spPr bwMode="auto">
          <a:xfrm>
            <a:off x="1" y="5980837"/>
            <a:ext cx="9143999" cy="877163"/>
          </a:xfrm>
          <a:prstGeom prst="rect">
            <a:avLst/>
          </a:prstGeom>
          <a:solidFill>
            <a:srgbClr val="FFFF00"/>
          </a:solidFill>
          <a:ln w="9525">
            <a:solidFill>
              <a:schemeClr val="tx1"/>
            </a:solidFill>
            <a:miter lim="800000"/>
            <a:headEnd/>
            <a:tailEnd/>
          </a:ln>
        </p:spPr>
        <p:txBody>
          <a:bodyPr wrap="square">
            <a:spAutoFit/>
          </a:bodyPr>
          <a:lstStyle/>
          <a:p>
            <a:pPr algn="just">
              <a:defRPr/>
            </a:pPr>
            <a:r>
              <a:rPr lang="es-ES_tradnl" sz="1700" b="1" dirty="0" smtClean="0">
                <a:solidFill>
                  <a:srgbClr val="000000"/>
                </a:solidFill>
                <a:latin typeface="Calibri" pitchFamily="34" charset="0"/>
              </a:rPr>
              <a:t>Las condiciones para que un sistema de dos lentes convergentes funcionen como microscopio son: a) que el objeto esté fuera de la focal de la primera lente pero próximo al foco F</a:t>
            </a:r>
            <a:r>
              <a:rPr lang="es-ES_tradnl" sz="1700" b="1" baseline="-25000" dirty="0" smtClean="0">
                <a:solidFill>
                  <a:srgbClr val="000000"/>
                </a:solidFill>
                <a:latin typeface="Calibri" pitchFamily="34" charset="0"/>
              </a:rPr>
              <a:t>1</a:t>
            </a:r>
            <a:r>
              <a:rPr lang="es-ES_tradnl" sz="1700" b="1" dirty="0" smtClean="0">
                <a:solidFill>
                  <a:srgbClr val="000000"/>
                </a:solidFill>
                <a:latin typeface="Calibri" pitchFamily="34" charset="0"/>
              </a:rPr>
              <a:t>.</a:t>
            </a:r>
            <a:endParaRPr lang="es-ES_tradnl" sz="1700" b="1" baseline="-25000" dirty="0" smtClean="0">
              <a:solidFill>
                <a:srgbClr val="000000"/>
              </a:solidFill>
              <a:latin typeface="Calibri" pitchFamily="34" charset="0"/>
            </a:endParaRPr>
          </a:p>
          <a:p>
            <a:pPr algn="just">
              <a:defRPr/>
            </a:pPr>
            <a:r>
              <a:rPr lang="es-ES_tradnl" sz="1700" b="1" dirty="0" smtClean="0">
                <a:solidFill>
                  <a:srgbClr val="000000"/>
                </a:solidFill>
                <a:latin typeface="Calibri" pitchFamily="34" charset="0"/>
              </a:rPr>
              <a:t>b) que la lente objetivo forme </a:t>
            </a:r>
            <a:r>
              <a:rPr lang="es-ES_tradnl" sz="1700" b="1" dirty="0">
                <a:solidFill>
                  <a:srgbClr val="000000"/>
                </a:solidFill>
                <a:latin typeface="Calibri" pitchFamily="34" charset="0"/>
              </a:rPr>
              <a:t>la </a:t>
            </a:r>
            <a:r>
              <a:rPr lang="es-ES_tradnl" sz="1700" b="1" dirty="0" smtClean="0">
                <a:solidFill>
                  <a:srgbClr val="000000"/>
                </a:solidFill>
                <a:latin typeface="Calibri" pitchFamily="34" charset="0"/>
              </a:rPr>
              <a:t>primera imagen dentro de la focal de la lente ocular.</a:t>
            </a:r>
            <a:endParaRPr lang="es-ES_tradnl" sz="1700" b="1" dirty="0">
              <a:solidFill>
                <a:srgbClr val="000000"/>
              </a:solidFill>
              <a:latin typeface="Calibri" pitchFamily="34" charset="0"/>
            </a:endParaRPr>
          </a:p>
        </p:txBody>
      </p:sp>
      <p:cxnSp>
        <p:nvCxnSpPr>
          <p:cNvPr id="151" name="150 Conector recto"/>
          <p:cNvCxnSpPr/>
          <p:nvPr/>
        </p:nvCxnSpPr>
        <p:spPr>
          <a:xfrm flipH="1">
            <a:off x="1579418" y="2194560"/>
            <a:ext cx="5835535"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0" name="Group 2"/>
          <p:cNvGrpSpPr>
            <a:grpSpLocks/>
          </p:cNvGrpSpPr>
          <p:nvPr/>
        </p:nvGrpSpPr>
        <p:grpSpPr bwMode="auto">
          <a:xfrm rot="18593466" flipH="1">
            <a:off x="6436400" y="518921"/>
            <a:ext cx="632000" cy="1253781"/>
            <a:chOff x="1588" y="1253"/>
            <a:chExt cx="734" cy="1499"/>
          </a:xfrm>
        </p:grpSpPr>
        <p:sp>
          <p:nvSpPr>
            <p:cNvPr id="154" name="Freeform 3"/>
            <p:cNvSpPr>
              <a:spLocks/>
            </p:cNvSpPr>
            <p:nvPr/>
          </p:nvSpPr>
          <p:spPr bwMode="auto">
            <a:xfrm>
              <a:off x="1701" y="1246"/>
              <a:ext cx="271" cy="750"/>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latin typeface="Times New Roman"/>
              </a:endParaRPr>
            </a:p>
          </p:txBody>
        </p:sp>
        <p:sp>
          <p:nvSpPr>
            <p:cNvPr id="155" name="Arc 4"/>
            <p:cNvSpPr>
              <a:spLocks/>
            </p:cNvSpPr>
            <p:nvPr/>
          </p:nvSpPr>
          <p:spPr bwMode="auto">
            <a:xfrm rot="2744521">
              <a:off x="1585" y="1623"/>
              <a:ext cx="741"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latin typeface="Times New Roman"/>
              </a:endParaRPr>
            </a:p>
          </p:txBody>
        </p:sp>
        <p:sp>
          <p:nvSpPr>
            <p:cNvPr id="156" name="Oval 5"/>
            <p:cNvSpPr>
              <a:spLocks noChangeArrowheads="1"/>
            </p:cNvSpPr>
            <p:nvPr/>
          </p:nvSpPr>
          <p:spPr bwMode="auto">
            <a:xfrm>
              <a:off x="2003" y="1717"/>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latin typeface="Times New Roman"/>
              </a:endParaRPr>
            </a:p>
          </p:txBody>
        </p:sp>
        <p:sp>
          <p:nvSpPr>
            <p:cNvPr id="157" name="Oval 6"/>
            <p:cNvSpPr>
              <a:spLocks noChangeArrowheads="1"/>
            </p:cNvSpPr>
            <p:nvPr/>
          </p:nvSpPr>
          <p:spPr bwMode="auto">
            <a:xfrm>
              <a:off x="2078" y="1833"/>
              <a:ext cx="98" cy="276"/>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latin typeface="Times New Roman"/>
              </a:endParaRPr>
            </a:p>
          </p:txBody>
        </p:sp>
        <p:sp>
          <p:nvSpPr>
            <p:cNvPr id="158" name="Freeform 7"/>
            <p:cNvSpPr>
              <a:spLocks/>
            </p:cNvSpPr>
            <p:nvPr/>
          </p:nvSpPr>
          <p:spPr bwMode="auto">
            <a:xfrm flipV="1">
              <a:off x="1701" y="1994"/>
              <a:ext cx="271"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latin typeface="Times New Roman"/>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29515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95080"/>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03646 -0.0007 L 0.02604 -0.0007 " pathEditMode="relative" ptsTypes="AA">
                                      <p:cBhvr>
                                        <p:cTn id="30" dur="2000" fill="hold"/>
                                        <p:tgtEl>
                                          <p:spTgt spid="295080"/>
                                        </p:tgtEl>
                                        <p:attrNameLst>
                                          <p:attrName>ppt_x</p:attrName>
                                          <p:attrName>ppt_y</p:attrName>
                                        </p:attrNameLst>
                                      </p:cBhvr>
                                    </p:animMotion>
                                  </p:childTnLst>
                                </p:cTn>
                              </p:par>
                              <p:par>
                                <p:cTn id="31" presetID="1" presetClass="entr" presetSubtype="0" fill="hold" grpId="0" nodeType="withEffect">
                                  <p:stCondLst>
                                    <p:cond delay="0"/>
                                  </p:stCondLst>
                                  <p:childTnLst>
                                    <p:set>
                                      <p:cBhvr>
                                        <p:cTn id="32" dur="1" fill="hold">
                                          <p:stCondLst>
                                            <p:cond delay="0"/>
                                          </p:stCondLst>
                                        </p:cTn>
                                        <p:tgtEl>
                                          <p:spTgt spid="295159"/>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95083"/>
                                        </p:tgtEl>
                                        <p:attrNameLst>
                                          <p:attrName>style.visibility</p:attrName>
                                        </p:attrNameLst>
                                      </p:cBhvr>
                                      <p:to>
                                        <p:strVal val="visible"/>
                                      </p:to>
                                    </p:set>
                                  </p:childTnLst>
                                </p:cTn>
                              </p:par>
                              <p:par>
                                <p:cTn id="35" presetID="0" presetClass="path" presetSubtype="0" repeatCount="indefinite" fill="hold" grpId="1" nodeType="withEffect">
                                  <p:stCondLst>
                                    <p:cond delay="0"/>
                                  </p:stCondLst>
                                  <p:childTnLst>
                                    <p:animMotion origin="layout" path="M -0.03542 -0.02385 L 0.02674 0.01736 " pathEditMode="relative" ptsTypes="AA">
                                      <p:cBhvr>
                                        <p:cTn id="36" dur="2000" fill="hold"/>
                                        <p:tgtEl>
                                          <p:spTgt spid="295083"/>
                                        </p:tgtEl>
                                        <p:attrNameLst>
                                          <p:attrName>ppt_x</p:attrName>
                                          <p:attrName>ppt_y</p:attrName>
                                        </p:attrNameLst>
                                      </p:cBhvr>
                                    </p:animMotion>
                                  </p:childTnLst>
                                </p:cTn>
                              </p:par>
                            </p:childTnLst>
                          </p:cTn>
                        </p:par>
                        <p:par>
                          <p:cTn id="37" fill="hold">
                            <p:stCondLst>
                              <p:cond delay="2000"/>
                            </p:stCondLst>
                            <p:childTnLst>
                              <p:par>
                                <p:cTn id="38" presetID="1" presetClass="entr" presetSubtype="0" fill="hold" grpId="0" nodeType="afterEffect">
                                  <p:stCondLst>
                                    <p:cond delay="0"/>
                                  </p:stCondLst>
                                  <p:childTnLst>
                                    <p:set>
                                      <p:cBhvr>
                                        <p:cTn id="39" dur="1" fill="hold">
                                          <p:stCondLst>
                                            <p:cond delay="0"/>
                                          </p:stCondLst>
                                        </p:cTn>
                                        <p:tgtEl>
                                          <p:spTgt spid="295158"/>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295084"/>
                                        </p:tgtEl>
                                        <p:attrNameLst>
                                          <p:attrName>style.visibility</p:attrName>
                                        </p:attrNameLst>
                                      </p:cBhvr>
                                      <p:to>
                                        <p:strVal val="visible"/>
                                      </p:to>
                                    </p:set>
                                  </p:childTnLst>
                                </p:cTn>
                              </p:par>
                              <p:par>
                                <p:cTn id="42" presetID="0" presetClass="path" presetSubtype="0" repeatCount="indefinite" fill="hold" grpId="1" nodeType="withEffect">
                                  <p:stCondLst>
                                    <p:cond delay="0"/>
                                  </p:stCondLst>
                                  <p:childTnLst>
                                    <p:animMotion origin="layout" path="M -0.03471 -0.0257 L 0.22049 0.18866 " pathEditMode="relative" rAng="0" ptsTypes="AA">
                                      <p:cBhvr>
                                        <p:cTn id="43" dur="2000" fill="hold"/>
                                        <p:tgtEl>
                                          <p:spTgt spid="295084"/>
                                        </p:tgtEl>
                                        <p:attrNameLst>
                                          <p:attrName>ppt_x</p:attrName>
                                          <p:attrName>ppt_y</p:attrName>
                                        </p:attrNameLst>
                                      </p:cBhvr>
                                      <p:rCtr x="0" y="0"/>
                                    </p:animMotion>
                                  </p:childTnLst>
                                </p:cTn>
                              </p:par>
                              <p:par>
                                <p:cTn id="44" presetID="1" presetClass="entr" presetSubtype="0" fill="hold" grpId="0" nodeType="withEffect">
                                  <p:stCondLst>
                                    <p:cond delay="0"/>
                                  </p:stCondLst>
                                  <p:childTnLst>
                                    <p:set>
                                      <p:cBhvr>
                                        <p:cTn id="45" dur="1" fill="hold">
                                          <p:stCondLst>
                                            <p:cond delay="0"/>
                                          </p:stCondLst>
                                        </p:cTn>
                                        <p:tgtEl>
                                          <p:spTgt spid="295160"/>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295085"/>
                                        </p:tgtEl>
                                        <p:attrNameLst>
                                          <p:attrName>style.visibility</p:attrName>
                                        </p:attrNameLst>
                                      </p:cBhvr>
                                      <p:to>
                                        <p:strVal val="visible"/>
                                      </p:to>
                                    </p:set>
                                  </p:childTnLst>
                                </p:cTn>
                              </p:par>
                              <p:par>
                                <p:cTn id="48" presetID="0" presetClass="path" presetSubtype="0" repeatCount="indefinite" fill="hold" grpId="1" nodeType="withEffect">
                                  <p:stCondLst>
                                    <p:cond delay="0"/>
                                  </p:stCondLst>
                                  <p:childTnLst>
                                    <p:animMotion origin="layout" path="M -0.0434 -0.02824 L 0.21042 0.14213 " pathEditMode="relative" rAng="0" ptsTypes="AA">
                                      <p:cBhvr>
                                        <p:cTn id="49" dur="2000" fill="hold"/>
                                        <p:tgtEl>
                                          <p:spTgt spid="295085"/>
                                        </p:tgtEl>
                                        <p:attrNameLst>
                                          <p:attrName>ppt_x</p:attrName>
                                          <p:attrName>ppt_y</p:attrName>
                                        </p:attrNameLst>
                                      </p:cBhvr>
                                      <p:rCtr x="127" y="85"/>
                                    </p:animMotion>
                                  </p:childTnLst>
                                </p:cTn>
                              </p:par>
                            </p:childTnLst>
                          </p:cTn>
                        </p:par>
                        <p:par>
                          <p:cTn id="50" fill="hold">
                            <p:stCondLst>
                              <p:cond delay="4000"/>
                            </p:stCondLst>
                            <p:childTnLst>
                              <p:par>
                                <p:cTn id="51" presetID="1" presetClass="entr" presetSubtype="0" fill="hold" nodeType="afterEffect">
                                  <p:stCondLst>
                                    <p:cond delay="0"/>
                                  </p:stCondLst>
                                  <p:childTnLst>
                                    <p:set>
                                      <p:cBhvr>
                                        <p:cTn id="52" dur="1" fill="hold">
                                          <p:stCondLst>
                                            <p:cond delay="0"/>
                                          </p:stCondLst>
                                        </p:cTn>
                                        <p:tgtEl>
                                          <p:spTgt spid="4"/>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149"/>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23"/>
                                        </p:tgtEl>
                                        <p:attrNameLst>
                                          <p:attrName>style.visibility</p:attrName>
                                        </p:attrNameLst>
                                      </p:cBhvr>
                                      <p:to>
                                        <p:strVal val="visible"/>
                                      </p:to>
                                    </p:set>
                                  </p:childTnLst>
                                </p:cTn>
                              </p:par>
                              <p:par>
                                <p:cTn id="61" presetID="1" presetClass="exit" presetSubtype="0" fill="hold" grpId="1" nodeType="withEffect">
                                  <p:stCondLst>
                                    <p:cond delay="0"/>
                                  </p:stCondLst>
                                  <p:childTnLst>
                                    <p:set>
                                      <p:cBhvr>
                                        <p:cTn id="62" dur="1" fill="hold">
                                          <p:stCondLst>
                                            <p:cond delay="0"/>
                                          </p:stCondLst>
                                        </p:cTn>
                                        <p:tgtEl>
                                          <p:spTgt spid="149"/>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95161"/>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295162"/>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295082"/>
                                        </p:tgtEl>
                                        <p:attrNameLst>
                                          <p:attrName>style.visibility</p:attrName>
                                        </p:attrNameLst>
                                      </p:cBhvr>
                                      <p:to>
                                        <p:strVal val="visible"/>
                                      </p:to>
                                    </p:set>
                                  </p:childTnLst>
                                </p:cTn>
                              </p:par>
                              <p:par>
                                <p:cTn id="71" presetID="0" presetClass="path" presetSubtype="0" repeatCount="indefinite" fill="hold" grpId="1" nodeType="withEffect">
                                  <p:stCondLst>
                                    <p:cond delay="0"/>
                                  </p:stCondLst>
                                  <p:childTnLst>
                                    <p:animMotion origin="layout" path="M -0.03698 0.07431 L 0.08733 -0.26458 " pathEditMode="relative" rAng="0" ptsTypes="AA">
                                      <p:cBhvr>
                                        <p:cTn id="72" dur="2000" fill="hold"/>
                                        <p:tgtEl>
                                          <p:spTgt spid="295082"/>
                                        </p:tgtEl>
                                        <p:attrNameLst>
                                          <p:attrName>ppt_x</p:attrName>
                                          <p:attrName>ppt_y</p:attrName>
                                        </p:attrNameLst>
                                      </p:cBhvr>
                                      <p:rCtr x="62" y="-169"/>
                                    </p:animMotion>
                                  </p:childTnLst>
                                </p:cTn>
                              </p:par>
                              <p:par>
                                <p:cTn id="73" presetID="1" presetClass="entr" presetSubtype="0" fill="hold" grpId="0" nodeType="withEffect">
                                  <p:stCondLst>
                                    <p:cond delay="0"/>
                                  </p:stCondLst>
                                  <p:childTnLst>
                                    <p:set>
                                      <p:cBhvr>
                                        <p:cTn id="74" dur="1" fill="hold">
                                          <p:stCondLst>
                                            <p:cond delay="0"/>
                                          </p:stCondLst>
                                        </p:cTn>
                                        <p:tgtEl>
                                          <p:spTgt spid="295163"/>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295087"/>
                                        </p:tgtEl>
                                        <p:attrNameLst>
                                          <p:attrName>style.visibility</p:attrName>
                                        </p:attrNameLst>
                                      </p:cBhvr>
                                      <p:to>
                                        <p:strVal val="visible"/>
                                      </p:to>
                                    </p:set>
                                  </p:childTnLst>
                                </p:cTn>
                              </p:par>
                              <p:par>
                                <p:cTn id="77" presetID="0" presetClass="path" presetSubtype="0" repeatCount="indefinite" fill="hold" grpId="1" nodeType="withEffect">
                                  <p:stCondLst>
                                    <p:cond delay="0"/>
                                  </p:stCondLst>
                                  <p:childTnLst>
                                    <p:animMotion origin="layout" path="M -0.04028 -0.00648 L 0.01875 -0.00648 " pathEditMode="relative" ptsTypes="AA">
                                      <p:cBhvr>
                                        <p:cTn id="78" dur="2000" fill="hold"/>
                                        <p:tgtEl>
                                          <p:spTgt spid="295087"/>
                                        </p:tgtEl>
                                        <p:attrNameLst>
                                          <p:attrName>ppt_x</p:attrName>
                                          <p:attrName>ppt_y</p:attrName>
                                        </p:attrNameLst>
                                      </p:cBhvr>
                                    </p:animMotion>
                                  </p:childTnLst>
                                </p:cTn>
                              </p:par>
                              <p:par>
                                <p:cTn id="79" presetID="1" presetClass="entr" presetSubtype="0" fill="hold" grpId="0" nodeType="withEffect">
                                  <p:stCondLst>
                                    <p:cond delay="0"/>
                                  </p:stCondLst>
                                  <p:childTnLst>
                                    <p:set>
                                      <p:cBhvr>
                                        <p:cTn id="80" dur="1" fill="hold">
                                          <p:stCondLst>
                                            <p:cond delay="0"/>
                                          </p:stCondLst>
                                        </p:cTn>
                                        <p:tgtEl>
                                          <p:spTgt spid="295086"/>
                                        </p:tgtEl>
                                        <p:attrNameLst>
                                          <p:attrName>style.visibility</p:attrName>
                                        </p:attrNameLst>
                                      </p:cBhvr>
                                      <p:to>
                                        <p:strVal val="visible"/>
                                      </p:to>
                                    </p:set>
                                  </p:childTnLst>
                                </p:cTn>
                              </p:par>
                              <p:par>
                                <p:cTn id="81" presetID="0" presetClass="path" presetSubtype="0" repeatCount="indefinite" fill="hold" grpId="1" nodeType="withEffect">
                                  <p:stCondLst>
                                    <p:cond delay="0"/>
                                  </p:stCondLst>
                                  <p:childTnLst>
                                    <p:animMotion origin="layout" path="M -0.04895 0.07407 L 0.10799 -0.20509 " pathEditMode="relative" ptsTypes="AA">
                                      <p:cBhvr>
                                        <p:cTn id="82" dur="2000" fill="hold"/>
                                        <p:tgtEl>
                                          <p:spTgt spid="295086"/>
                                        </p:tgtEl>
                                        <p:attrNameLst>
                                          <p:attrName>ppt_x</p:attrName>
                                          <p:attrName>ppt_y</p:attrName>
                                        </p:attrNameLst>
                                      </p:cBhvr>
                                    </p:animMotion>
                                  </p:childTnLst>
                                </p:cTn>
                              </p:par>
                            </p:childTnLst>
                          </p:cTn>
                        </p:par>
                      </p:childTnLst>
                    </p:cTn>
                  </p:par>
                  <p:par>
                    <p:cTn id="83" fill="hold">
                      <p:stCondLst>
                        <p:cond delay="indefinite"/>
                      </p:stCondLst>
                      <p:childTnLst>
                        <p:par>
                          <p:cTn id="84" fill="hold">
                            <p:stCondLst>
                              <p:cond delay="0"/>
                            </p:stCondLst>
                            <p:childTnLst>
                              <p:par>
                                <p:cTn id="85" presetID="22" presetClass="entr" presetSubtype="4" fill="hold" nodeType="clickEffect">
                                  <p:stCondLst>
                                    <p:cond delay="0"/>
                                  </p:stCondLst>
                                  <p:childTnLst>
                                    <p:set>
                                      <p:cBhvr>
                                        <p:cTn id="86" dur="1" fill="hold">
                                          <p:stCondLst>
                                            <p:cond delay="0"/>
                                          </p:stCondLst>
                                        </p:cTn>
                                        <p:tgtEl>
                                          <p:spTgt spid="29"/>
                                        </p:tgtEl>
                                        <p:attrNameLst>
                                          <p:attrName>style.visibility</p:attrName>
                                        </p:attrNameLst>
                                      </p:cBhvr>
                                      <p:to>
                                        <p:strVal val="visible"/>
                                      </p:to>
                                    </p:set>
                                    <p:animEffect transition="in" filter="wipe(down)">
                                      <p:cBhvr>
                                        <p:cTn id="87" dur="500"/>
                                        <p:tgtEl>
                                          <p:spTgt spid="29"/>
                                        </p:tgtEl>
                                      </p:cBhvr>
                                    </p:animEffect>
                                  </p:childTnLst>
                                </p:cTn>
                              </p:par>
                            </p:childTnLst>
                          </p:cTn>
                        </p:par>
                        <p:par>
                          <p:cTn id="88" fill="hold">
                            <p:stCondLst>
                              <p:cond delay="500"/>
                            </p:stCondLst>
                            <p:childTnLst>
                              <p:par>
                                <p:cTn id="89" presetID="1" presetClass="entr" presetSubtype="0" fill="hold" grpId="0" nodeType="afterEffect">
                                  <p:stCondLst>
                                    <p:cond delay="0"/>
                                  </p:stCondLst>
                                  <p:childTnLst>
                                    <p:set>
                                      <p:cBhvr>
                                        <p:cTn id="90" dur="1" fill="hold">
                                          <p:stCondLst>
                                            <p:cond delay="0"/>
                                          </p:stCondLst>
                                        </p:cTn>
                                        <p:tgtEl>
                                          <p:spTgt spid="295088"/>
                                        </p:tgtEl>
                                        <p:attrNameLst>
                                          <p:attrName>style.visibility</p:attrName>
                                        </p:attrNameLst>
                                      </p:cBhvr>
                                      <p:to>
                                        <p:strVal val="visible"/>
                                      </p:to>
                                    </p:set>
                                  </p:childTnLst>
                                </p:cTn>
                              </p:par>
                              <p:par>
                                <p:cTn id="91" presetID="0" presetClass="path" presetSubtype="0" repeatCount="indefinite" fill="hold" grpId="1" nodeType="withEffect">
                                  <p:stCondLst>
                                    <p:cond delay="0"/>
                                  </p:stCondLst>
                                  <p:childTnLst>
                                    <p:animMotion origin="layout" path="M -0.09219 0.16042 L 0.09757 -0.17847 " pathEditMode="relative" rAng="0" ptsTypes="AA">
                                      <p:cBhvr>
                                        <p:cTn id="92" dur="2000" fill="hold"/>
                                        <p:tgtEl>
                                          <p:spTgt spid="295088"/>
                                        </p:tgtEl>
                                        <p:attrNameLst>
                                          <p:attrName>ppt_x</p:attrName>
                                          <p:attrName>ppt_y</p:attrName>
                                        </p:attrNameLst>
                                      </p:cBhvr>
                                      <p:rCtr x="95" y="-169"/>
                                    </p:animMotion>
                                  </p:childTnLst>
                                </p:cTn>
                              </p:par>
                              <p:par>
                                <p:cTn id="93" presetID="1" presetClass="entr" presetSubtype="0" fill="hold" grpId="0" nodeType="withEffect">
                                  <p:stCondLst>
                                    <p:cond delay="0"/>
                                  </p:stCondLst>
                                  <p:childTnLst>
                                    <p:set>
                                      <p:cBhvr>
                                        <p:cTn id="94" dur="1" fill="hold">
                                          <p:stCondLst>
                                            <p:cond delay="0"/>
                                          </p:stCondLst>
                                        </p:cTn>
                                        <p:tgtEl>
                                          <p:spTgt spid="295089"/>
                                        </p:tgtEl>
                                        <p:attrNameLst>
                                          <p:attrName>style.visibility</p:attrName>
                                        </p:attrNameLst>
                                      </p:cBhvr>
                                      <p:to>
                                        <p:strVal val="visible"/>
                                      </p:to>
                                    </p:set>
                                  </p:childTnLst>
                                </p:cTn>
                              </p:par>
                              <p:par>
                                <p:cTn id="95" presetID="0" presetClass="path" presetSubtype="0" repeatCount="indefinite" fill="hold" grpId="1" nodeType="withEffect">
                                  <p:stCondLst>
                                    <p:cond delay="0"/>
                                  </p:stCondLst>
                                  <p:childTnLst>
                                    <p:animMotion origin="layout" path="M -0.05972 0.15972 L 0.06893 -0.18334 " pathEditMode="relative" rAng="0" ptsTypes="AA">
                                      <p:cBhvr>
                                        <p:cTn id="96" dur="2000" fill="hold"/>
                                        <p:tgtEl>
                                          <p:spTgt spid="295089"/>
                                        </p:tgtEl>
                                        <p:attrNameLst>
                                          <p:attrName>ppt_x</p:attrName>
                                          <p:attrName>ppt_y</p:attrName>
                                        </p:attrNameLst>
                                      </p:cBhvr>
                                      <p:rCtr x="64" y="-172"/>
                                    </p:animMotion>
                                  </p:childTnLst>
                                </p:cTn>
                              </p:par>
                              <p:par>
                                <p:cTn id="97" presetID="1" presetClass="exit" presetSubtype="0" fill="hold" nodeType="withEffect">
                                  <p:stCondLst>
                                    <p:cond delay="0"/>
                                  </p:stCondLst>
                                  <p:childTnLst>
                                    <p:set>
                                      <p:cBhvr>
                                        <p:cTn id="98" dur="1" fill="hold">
                                          <p:stCondLst>
                                            <p:cond delay="0"/>
                                          </p:stCondLst>
                                        </p:cTn>
                                        <p:tgtEl>
                                          <p:spTgt spid="23"/>
                                        </p:tgtEl>
                                        <p:attrNameLst>
                                          <p:attrName>style.visibility</p:attrName>
                                        </p:attrNameLst>
                                      </p:cBhvr>
                                      <p:to>
                                        <p:strVal val="hidden"/>
                                      </p:to>
                                    </p:set>
                                  </p:childTnLst>
                                </p:cTn>
                              </p:par>
                              <p:par>
                                <p:cTn id="99" presetID="1" presetClass="entr" presetSubtype="0" fill="hold" grpId="0" nodeType="withEffect">
                                  <p:stCondLst>
                                    <p:cond delay="0"/>
                                  </p:stCondLst>
                                  <p:childTnLst>
                                    <p:set>
                                      <p:cBhvr>
                                        <p:cTn id="100" dur="1" fill="hold">
                                          <p:stCondLst>
                                            <p:cond delay="0"/>
                                          </p:stCondLst>
                                        </p:cTn>
                                        <p:tgtEl>
                                          <p:spTgt spid="256"/>
                                        </p:tgtEl>
                                        <p:attrNameLst>
                                          <p:attrName>style.visibility</p:attrName>
                                        </p:attrNameLst>
                                      </p:cBhvr>
                                      <p:to>
                                        <p:strVal val="visible"/>
                                      </p:to>
                                    </p:set>
                                  </p:childTnLst>
                                </p:cTn>
                              </p:par>
                              <p:par>
                                <p:cTn id="101" presetID="10" presetClass="entr" presetSubtype="0" fill="hold" grpId="0" nodeType="withEffect">
                                  <p:stCondLst>
                                    <p:cond delay="0"/>
                                  </p:stCondLst>
                                  <p:childTnLst>
                                    <p:set>
                                      <p:cBhvr>
                                        <p:cTn id="102" dur="1" fill="hold">
                                          <p:stCondLst>
                                            <p:cond delay="0"/>
                                          </p:stCondLst>
                                        </p:cTn>
                                        <p:tgtEl>
                                          <p:spTgt spid="258"/>
                                        </p:tgtEl>
                                        <p:attrNameLst>
                                          <p:attrName>style.visibility</p:attrName>
                                        </p:attrNameLst>
                                      </p:cBhvr>
                                      <p:to>
                                        <p:strVal val="visible"/>
                                      </p:to>
                                    </p:set>
                                    <p:animEffect transition="in" filter="fade">
                                      <p:cBhvr>
                                        <p:cTn id="103" dur="1000"/>
                                        <p:tgtEl>
                                          <p:spTgt spid="258"/>
                                        </p:tgtEl>
                                      </p:cBhvr>
                                    </p:animEffect>
                                  </p:childTnLst>
                                </p:cTn>
                              </p:par>
                              <p:par>
                                <p:cTn id="104" presetID="1" presetClass="entr" presetSubtype="0" fill="hold" nodeType="withEffect">
                                  <p:stCondLst>
                                    <p:cond delay="0"/>
                                  </p:stCondLst>
                                  <p:childTnLst>
                                    <p:set>
                                      <p:cBhvr>
                                        <p:cTn id="105" dur="1" fill="hold">
                                          <p:stCondLst>
                                            <p:cond delay="0"/>
                                          </p:stCondLst>
                                        </p:cTn>
                                        <p:tgtEl>
                                          <p:spTgt spid="22"/>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ntr" presetSubtype="0" fill="hold" grpId="0" nodeType="clickEffect">
                                  <p:stCondLst>
                                    <p:cond delay="0"/>
                                  </p:stCondLst>
                                  <p:childTnLst>
                                    <p:set>
                                      <p:cBhvr>
                                        <p:cTn id="109" dur="1" fill="hold">
                                          <p:stCondLst>
                                            <p:cond delay="0"/>
                                          </p:stCondLst>
                                        </p:cTn>
                                        <p:tgtEl>
                                          <p:spTgt spid="284"/>
                                        </p:tgtEl>
                                        <p:attrNameLst>
                                          <p:attrName>style.visibility</p:attrName>
                                        </p:attrNameLst>
                                      </p:cBhvr>
                                      <p:to>
                                        <p:strVal val="visible"/>
                                      </p:to>
                                    </p:set>
                                  </p:childTnLst>
                                </p:cTn>
                              </p:par>
                              <p:par>
                                <p:cTn id="110" presetID="1" presetClass="exit" presetSubtype="0" fill="hold" grpId="1" nodeType="withEffect">
                                  <p:stCondLst>
                                    <p:cond delay="0"/>
                                  </p:stCondLst>
                                  <p:childTnLst>
                                    <p:set>
                                      <p:cBhvr>
                                        <p:cTn id="111" dur="1" fill="hold">
                                          <p:stCondLst>
                                            <p:cond delay="0"/>
                                          </p:stCondLst>
                                        </p:cTn>
                                        <p:tgtEl>
                                          <p:spTgt spid="2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080" grpId="0" animBg="1"/>
      <p:bldP spid="295080" grpId="1" animBg="1"/>
      <p:bldP spid="295082" grpId="0" animBg="1"/>
      <p:bldP spid="295082" grpId="1" animBg="1"/>
      <p:bldP spid="295083" grpId="0" animBg="1"/>
      <p:bldP spid="295083" grpId="1" animBg="1"/>
      <p:bldP spid="295084" grpId="0" animBg="1"/>
      <p:bldP spid="295084" grpId="1" animBg="1"/>
      <p:bldP spid="295085" grpId="0" animBg="1"/>
      <p:bldP spid="295085" grpId="1" animBg="1"/>
      <p:bldP spid="295086" grpId="0" animBg="1"/>
      <p:bldP spid="295086" grpId="1" animBg="1"/>
      <p:bldP spid="295087" grpId="0" animBg="1"/>
      <p:bldP spid="295087" grpId="1" animBg="1"/>
      <p:bldP spid="295088" grpId="0" animBg="1"/>
      <p:bldP spid="295088" grpId="1" animBg="1"/>
      <p:bldP spid="295089" grpId="0" animBg="1"/>
      <p:bldP spid="295089" grpId="1" animBg="1"/>
      <p:bldP spid="295157" grpId="0" animBg="1"/>
      <p:bldP spid="295158" grpId="0" animBg="1"/>
      <p:bldP spid="295159" grpId="0" animBg="1"/>
      <p:bldP spid="295160" grpId="0" animBg="1"/>
      <p:bldP spid="295161" grpId="0" animBg="1"/>
      <p:bldP spid="295162" grpId="0" animBg="1"/>
      <p:bldP spid="295163" grpId="0" animBg="1"/>
      <p:bldP spid="256" grpId="0"/>
      <p:bldP spid="257" grpId="0"/>
      <p:bldP spid="258" grpId="0" animBg="1"/>
      <p:bldP spid="258" grpId="1" animBg="1"/>
      <p:bldP spid="284" grpId="0" animBg="1"/>
      <p:bldP spid="149" grpId="0" animBg="1"/>
      <p:bldP spid="149" grpId="1" animBg="1"/>
    </p:bldLst>
  </p:timing>
</p:sld>
</file>

<file path=ppt/slides/slide27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0" name="79 Rectángulo"/>
          <p:cNvSpPr/>
          <p:nvPr/>
        </p:nvSpPr>
        <p:spPr>
          <a:xfrm>
            <a:off x="457201" y="674089"/>
            <a:ext cx="8265694" cy="594616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81" name="80 Rectángulo"/>
          <p:cNvSpPr/>
          <p:nvPr/>
        </p:nvSpPr>
        <p:spPr>
          <a:xfrm>
            <a:off x="2143125" y="4852608"/>
            <a:ext cx="4786313" cy="1600200"/>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318466" name="Line 2"/>
          <p:cNvSpPr>
            <a:spLocks noChangeShapeType="1"/>
          </p:cNvSpPr>
          <p:nvPr/>
        </p:nvSpPr>
        <p:spPr bwMode="auto">
          <a:xfrm>
            <a:off x="3343275" y="2731073"/>
            <a:ext cx="2273300" cy="1144587"/>
          </a:xfrm>
          <a:prstGeom prst="line">
            <a:avLst/>
          </a:prstGeom>
          <a:noFill/>
          <a:ln w="28575">
            <a:solidFill>
              <a:srgbClr val="FF0000"/>
            </a:solidFill>
            <a:round/>
            <a:headEnd/>
            <a:tailEnd/>
          </a:ln>
        </p:spPr>
        <p:txBody>
          <a:bodyPr/>
          <a:lstStyle/>
          <a:p>
            <a:endParaRPr lang="es-ES_tradnl">
              <a:solidFill>
                <a:srgbClr val="000000"/>
              </a:solidFill>
            </a:endParaRPr>
          </a:p>
        </p:txBody>
      </p:sp>
      <p:sp>
        <p:nvSpPr>
          <p:cNvPr id="318477" name="Rectangle 13"/>
          <p:cNvSpPr>
            <a:spLocks noChangeArrowheads="1"/>
          </p:cNvSpPr>
          <p:nvPr/>
        </p:nvSpPr>
        <p:spPr bwMode="auto">
          <a:xfrm>
            <a:off x="1050925" y="1735710"/>
            <a:ext cx="312738" cy="625475"/>
          </a:xfrm>
          <a:prstGeom prst="rect">
            <a:avLst/>
          </a:prstGeom>
          <a:noFill/>
          <a:ln w="9525">
            <a:noFill/>
            <a:miter lim="800000"/>
            <a:headEnd/>
            <a:tailEnd/>
          </a:ln>
        </p:spPr>
        <p:txBody>
          <a:bodyPr wrap="none" lIns="0" tIns="0" rIns="0" bIns="0">
            <a:spAutoFit/>
          </a:bodyPr>
          <a:lstStyle/>
          <a:p>
            <a:r>
              <a:rPr lang="es-ES" sz="4100">
                <a:solidFill>
                  <a:srgbClr val="000000"/>
                </a:solidFill>
                <a:latin typeface="WP MathA" pitchFamily="2" charset="2"/>
              </a:rPr>
              <a:t>4</a:t>
            </a:r>
            <a:endParaRPr lang="es-ES" sz="1800">
              <a:solidFill>
                <a:srgbClr val="000000"/>
              </a:solidFill>
              <a:latin typeface="Arial"/>
            </a:endParaRPr>
          </a:p>
        </p:txBody>
      </p:sp>
      <p:graphicFrame>
        <p:nvGraphicFramePr>
          <p:cNvPr id="47106" name="Object 14"/>
          <p:cNvGraphicFramePr>
            <a:graphicFrameLocks noChangeAspect="1"/>
          </p:cNvGraphicFramePr>
          <p:nvPr/>
        </p:nvGraphicFramePr>
        <p:xfrm>
          <a:off x="4514850" y="2727898"/>
          <a:ext cx="114300" cy="215900"/>
        </p:xfrm>
        <a:graphic>
          <a:graphicData uri="http://schemas.openxmlformats.org/presentationml/2006/ole">
            <p:oleObj spid="_x0000_s3149826" name="Ecuación" r:id="rId3" imgW="914400" imgH="215640" progId="Equation.3">
              <p:embed/>
            </p:oleObj>
          </a:graphicData>
        </a:graphic>
      </p:graphicFrame>
      <p:sp>
        <p:nvSpPr>
          <p:cNvPr id="318479" name="Line 15"/>
          <p:cNvSpPr>
            <a:spLocks noChangeShapeType="1"/>
          </p:cNvSpPr>
          <p:nvPr/>
        </p:nvSpPr>
        <p:spPr bwMode="auto">
          <a:xfrm>
            <a:off x="1246188" y="1684910"/>
            <a:ext cx="2028825" cy="1020763"/>
          </a:xfrm>
          <a:prstGeom prst="line">
            <a:avLst/>
          </a:prstGeom>
          <a:noFill/>
          <a:ln w="28575">
            <a:solidFill>
              <a:srgbClr val="FF0000"/>
            </a:solidFill>
            <a:round/>
            <a:headEnd/>
            <a:tailEnd/>
          </a:ln>
        </p:spPr>
        <p:txBody>
          <a:bodyPr/>
          <a:lstStyle/>
          <a:p>
            <a:endParaRPr lang="es-ES_tradnl">
              <a:solidFill>
                <a:srgbClr val="000000"/>
              </a:solidFill>
            </a:endParaRPr>
          </a:p>
        </p:txBody>
      </p:sp>
      <p:sp>
        <p:nvSpPr>
          <p:cNvPr id="318480" name="Line 16"/>
          <p:cNvSpPr>
            <a:spLocks noChangeShapeType="1"/>
          </p:cNvSpPr>
          <p:nvPr/>
        </p:nvSpPr>
        <p:spPr bwMode="auto">
          <a:xfrm>
            <a:off x="1246188" y="2453260"/>
            <a:ext cx="2025650" cy="1019175"/>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318481" name="Line 17"/>
          <p:cNvSpPr>
            <a:spLocks noChangeShapeType="1"/>
          </p:cNvSpPr>
          <p:nvPr/>
        </p:nvSpPr>
        <p:spPr bwMode="auto">
          <a:xfrm>
            <a:off x="3260725" y="3486723"/>
            <a:ext cx="2371725" cy="0"/>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318482" name="Line 18"/>
          <p:cNvSpPr>
            <a:spLocks noChangeShapeType="1"/>
          </p:cNvSpPr>
          <p:nvPr/>
        </p:nvSpPr>
        <p:spPr bwMode="auto">
          <a:xfrm flipV="1">
            <a:off x="5659438" y="1951610"/>
            <a:ext cx="1509712" cy="1509713"/>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318483" name="Line 19"/>
          <p:cNvSpPr>
            <a:spLocks noChangeShapeType="1"/>
          </p:cNvSpPr>
          <p:nvPr/>
        </p:nvSpPr>
        <p:spPr bwMode="auto">
          <a:xfrm flipV="1">
            <a:off x="5659438" y="2202435"/>
            <a:ext cx="1670050" cy="1670050"/>
          </a:xfrm>
          <a:prstGeom prst="line">
            <a:avLst/>
          </a:prstGeom>
          <a:noFill/>
          <a:ln w="28575">
            <a:solidFill>
              <a:srgbClr val="FF0000"/>
            </a:solidFill>
            <a:round/>
            <a:headEnd/>
            <a:tailEnd/>
          </a:ln>
        </p:spPr>
        <p:txBody>
          <a:bodyPr/>
          <a:lstStyle/>
          <a:p>
            <a:endParaRPr lang="es-ES_tradnl">
              <a:solidFill>
                <a:srgbClr val="000000"/>
              </a:solidFill>
            </a:endParaRPr>
          </a:p>
        </p:txBody>
      </p:sp>
      <p:grpSp>
        <p:nvGrpSpPr>
          <p:cNvPr id="2" name="Group 20"/>
          <p:cNvGrpSpPr>
            <a:grpSpLocks/>
          </p:cNvGrpSpPr>
          <p:nvPr/>
        </p:nvGrpSpPr>
        <p:grpSpPr bwMode="auto">
          <a:xfrm>
            <a:off x="2303463" y="2424685"/>
            <a:ext cx="2025650" cy="661988"/>
            <a:chOff x="1451" y="1901"/>
            <a:chExt cx="1276" cy="417"/>
          </a:xfrm>
        </p:grpSpPr>
        <p:grpSp>
          <p:nvGrpSpPr>
            <p:cNvPr id="3" name="Group 21"/>
            <p:cNvGrpSpPr>
              <a:grpSpLocks/>
            </p:cNvGrpSpPr>
            <p:nvPr/>
          </p:nvGrpSpPr>
          <p:grpSpPr bwMode="auto">
            <a:xfrm>
              <a:off x="1451" y="1901"/>
              <a:ext cx="298" cy="163"/>
              <a:chOff x="1451" y="1901"/>
              <a:chExt cx="298" cy="163"/>
            </a:xfrm>
          </p:grpSpPr>
          <p:graphicFrame>
            <p:nvGraphicFramePr>
              <p:cNvPr id="47119" name="Object 22"/>
              <p:cNvGraphicFramePr>
                <a:graphicFrameLocks noChangeAspect="1"/>
              </p:cNvGraphicFramePr>
              <p:nvPr/>
            </p:nvGraphicFramePr>
            <p:xfrm>
              <a:off x="1451" y="1901"/>
              <a:ext cx="149" cy="149"/>
            </p:xfrm>
            <a:graphic>
              <a:graphicData uri="http://schemas.openxmlformats.org/presentationml/2006/ole">
                <p:oleObj spid="_x0000_s3149839" name="Ecuación" r:id="rId4" imgW="139680" imgH="139680" progId="Equation.3">
                  <p:embed/>
                </p:oleObj>
              </a:graphicData>
            </a:graphic>
          </p:graphicFrame>
          <p:sp>
            <p:nvSpPr>
              <p:cNvPr id="47189" name="Arc 23"/>
              <p:cNvSpPr>
                <a:spLocks/>
              </p:cNvSpPr>
              <p:nvPr/>
            </p:nvSpPr>
            <p:spPr bwMode="auto">
              <a:xfrm rot="-7160537">
                <a:off x="1624" y="1939"/>
                <a:ext cx="125" cy="1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pSp>
          <p:nvGrpSpPr>
            <p:cNvPr id="4" name="Group 24"/>
            <p:cNvGrpSpPr>
              <a:grpSpLocks/>
            </p:cNvGrpSpPr>
            <p:nvPr/>
          </p:nvGrpSpPr>
          <p:grpSpPr bwMode="auto">
            <a:xfrm>
              <a:off x="2431" y="2119"/>
              <a:ext cx="296" cy="199"/>
              <a:chOff x="2431" y="2119"/>
              <a:chExt cx="296" cy="199"/>
            </a:xfrm>
          </p:grpSpPr>
          <p:graphicFrame>
            <p:nvGraphicFramePr>
              <p:cNvPr id="47118" name="Object 25"/>
              <p:cNvGraphicFramePr>
                <a:graphicFrameLocks noChangeAspect="1"/>
              </p:cNvGraphicFramePr>
              <p:nvPr/>
            </p:nvGraphicFramePr>
            <p:xfrm>
              <a:off x="2572" y="2163"/>
              <a:ext cx="155" cy="155"/>
            </p:xfrm>
            <a:graphic>
              <a:graphicData uri="http://schemas.openxmlformats.org/presentationml/2006/ole">
                <p:oleObj spid="_x0000_s3149838" name="Ecuación" r:id="rId5" imgW="139680" imgH="139680" progId="Equation.3">
                  <p:embed/>
                </p:oleObj>
              </a:graphicData>
            </a:graphic>
          </p:graphicFrame>
          <p:sp>
            <p:nvSpPr>
              <p:cNvPr id="47188" name="Arc 26"/>
              <p:cNvSpPr>
                <a:spLocks/>
              </p:cNvSpPr>
              <p:nvPr/>
            </p:nvSpPr>
            <p:spPr bwMode="auto">
              <a:xfrm rot="3640342">
                <a:off x="2431" y="2119"/>
                <a:ext cx="125" cy="1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pSp>
      <p:sp>
        <p:nvSpPr>
          <p:cNvPr id="318491" name="AutoShape 27"/>
          <p:cNvSpPr>
            <a:spLocks noChangeArrowheads="1"/>
          </p:cNvSpPr>
          <p:nvPr/>
        </p:nvSpPr>
        <p:spPr bwMode="auto">
          <a:xfrm rot="7411261">
            <a:off x="2101056" y="2836642"/>
            <a:ext cx="128587" cy="146050"/>
          </a:xfrm>
          <a:prstGeom prst="triangle">
            <a:avLst>
              <a:gd name="adj" fmla="val 50000"/>
            </a:avLst>
          </a:prstGeom>
          <a:solidFill>
            <a:schemeClr val="accent2"/>
          </a:solidFill>
          <a:ln w="9525">
            <a:solidFill>
              <a:schemeClr val="accent2"/>
            </a:solidFill>
            <a:miter lim="800000"/>
            <a:headEnd/>
            <a:tailEnd/>
          </a:ln>
        </p:spPr>
        <p:txBody>
          <a:bodyPr wrap="none" anchor="ctr"/>
          <a:lstStyle/>
          <a:p>
            <a:endParaRPr lang="es-ES_tradnl">
              <a:solidFill>
                <a:srgbClr val="000000"/>
              </a:solidFill>
            </a:endParaRPr>
          </a:p>
        </p:txBody>
      </p:sp>
      <p:sp>
        <p:nvSpPr>
          <p:cNvPr id="318492" name="AutoShape 28"/>
          <p:cNvSpPr>
            <a:spLocks noChangeArrowheads="1"/>
          </p:cNvSpPr>
          <p:nvPr/>
        </p:nvSpPr>
        <p:spPr bwMode="auto">
          <a:xfrm rot="7411261">
            <a:off x="2082006" y="2055592"/>
            <a:ext cx="128587" cy="1460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sp>
        <p:nvSpPr>
          <p:cNvPr id="318493" name="AutoShape 29"/>
          <p:cNvSpPr>
            <a:spLocks noChangeArrowheads="1"/>
          </p:cNvSpPr>
          <p:nvPr/>
        </p:nvSpPr>
        <p:spPr bwMode="auto">
          <a:xfrm rot="2458189">
            <a:off x="6210300" y="3286698"/>
            <a:ext cx="128588" cy="1460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sp>
        <p:nvSpPr>
          <p:cNvPr id="318494" name="AutoShape 30"/>
          <p:cNvSpPr>
            <a:spLocks noChangeArrowheads="1"/>
          </p:cNvSpPr>
          <p:nvPr/>
        </p:nvSpPr>
        <p:spPr bwMode="auto">
          <a:xfrm rot="5400000">
            <a:off x="3812381" y="3411317"/>
            <a:ext cx="128587" cy="146050"/>
          </a:xfrm>
          <a:prstGeom prst="triangle">
            <a:avLst>
              <a:gd name="adj" fmla="val 50000"/>
            </a:avLst>
          </a:prstGeom>
          <a:solidFill>
            <a:schemeClr val="accent2"/>
          </a:solidFill>
          <a:ln w="9525">
            <a:solidFill>
              <a:schemeClr val="accent2"/>
            </a:solidFill>
            <a:miter lim="800000"/>
            <a:headEnd/>
            <a:tailEnd/>
          </a:ln>
        </p:spPr>
        <p:txBody>
          <a:bodyPr wrap="none" anchor="ctr"/>
          <a:lstStyle/>
          <a:p>
            <a:endParaRPr lang="es-ES_tradnl">
              <a:solidFill>
                <a:srgbClr val="000000"/>
              </a:solidFill>
            </a:endParaRPr>
          </a:p>
        </p:txBody>
      </p:sp>
      <p:sp>
        <p:nvSpPr>
          <p:cNvPr id="318495" name="AutoShape 31"/>
          <p:cNvSpPr>
            <a:spLocks noChangeArrowheads="1"/>
          </p:cNvSpPr>
          <p:nvPr/>
        </p:nvSpPr>
        <p:spPr bwMode="auto">
          <a:xfrm rot="2458189">
            <a:off x="6026137" y="2999319"/>
            <a:ext cx="128588" cy="146050"/>
          </a:xfrm>
          <a:prstGeom prst="triangle">
            <a:avLst>
              <a:gd name="adj" fmla="val 50000"/>
            </a:avLst>
          </a:prstGeom>
          <a:solidFill>
            <a:schemeClr val="accent2"/>
          </a:solidFill>
          <a:ln w="9525">
            <a:solidFill>
              <a:schemeClr val="accent2"/>
            </a:solidFill>
            <a:miter lim="800000"/>
            <a:headEnd/>
            <a:tailEnd/>
          </a:ln>
        </p:spPr>
        <p:txBody>
          <a:bodyPr wrap="none" anchor="ctr"/>
          <a:lstStyle/>
          <a:p>
            <a:endParaRPr lang="es-ES_tradnl">
              <a:solidFill>
                <a:srgbClr val="000000"/>
              </a:solidFill>
            </a:endParaRPr>
          </a:p>
        </p:txBody>
      </p:sp>
      <p:sp>
        <p:nvSpPr>
          <p:cNvPr id="318496" name="AutoShape 32"/>
          <p:cNvSpPr>
            <a:spLocks noChangeArrowheads="1"/>
          </p:cNvSpPr>
          <p:nvPr/>
        </p:nvSpPr>
        <p:spPr bwMode="auto">
          <a:xfrm rot="7411261">
            <a:off x="3987006" y="3017617"/>
            <a:ext cx="128587" cy="1460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grpSp>
        <p:nvGrpSpPr>
          <p:cNvPr id="5" name="Group 33"/>
          <p:cNvGrpSpPr>
            <a:grpSpLocks/>
          </p:cNvGrpSpPr>
          <p:nvPr/>
        </p:nvGrpSpPr>
        <p:grpSpPr bwMode="auto">
          <a:xfrm>
            <a:off x="1763713" y="3089975"/>
            <a:ext cx="4637087" cy="1676400"/>
            <a:chOff x="1111" y="2466"/>
            <a:chExt cx="2921" cy="1056"/>
          </a:xfrm>
        </p:grpSpPr>
        <p:sp>
          <p:nvSpPr>
            <p:cNvPr id="47177" name="Line 34"/>
            <p:cNvSpPr>
              <a:spLocks noChangeShapeType="1"/>
            </p:cNvSpPr>
            <p:nvPr/>
          </p:nvSpPr>
          <p:spPr bwMode="auto">
            <a:xfrm flipH="1">
              <a:off x="1111" y="3385"/>
              <a:ext cx="969" cy="0"/>
            </a:xfrm>
            <a:prstGeom prst="line">
              <a:avLst/>
            </a:prstGeom>
            <a:noFill/>
            <a:ln w="12700">
              <a:solidFill>
                <a:schemeClr val="tx1"/>
              </a:solidFill>
              <a:round/>
              <a:headEnd type="oval" w="med" len="med"/>
              <a:tailEnd type="triangle" w="med" len="med"/>
            </a:ln>
          </p:spPr>
          <p:txBody>
            <a:bodyPr/>
            <a:lstStyle/>
            <a:p>
              <a:endParaRPr lang="es-ES_tradnl">
                <a:solidFill>
                  <a:srgbClr val="000000"/>
                </a:solidFill>
              </a:endParaRPr>
            </a:p>
          </p:txBody>
        </p:sp>
        <p:sp>
          <p:nvSpPr>
            <p:cNvPr id="47178" name="Line 35"/>
            <p:cNvSpPr>
              <a:spLocks noChangeShapeType="1"/>
            </p:cNvSpPr>
            <p:nvPr/>
          </p:nvSpPr>
          <p:spPr bwMode="auto">
            <a:xfrm>
              <a:off x="2080" y="3384"/>
              <a:ext cx="992" cy="0"/>
            </a:xfrm>
            <a:prstGeom prst="line">
              <a:avLst/>
            </a:prstGeom>
            <a:noFill/>
            <a:ln w="12700">
              <a:solidFill>
                <a:schemeClr val="tx1"/>
              </a:solidFill>
              <a:round/>
              <a:headEnd/>
              <a:tailEnd type="triangle" w="med" len="med"/>
            </a:ln>
          </p:spPr>
          <p:txBody>
            <a:bodyPr/>
            <a:lstStyle/>
            <a:p>
              <a:endParaRPr lang="es-ES_tradnl">
                <a:solidFill>
                  <a:srgbClr val="000000"/>
                </a:solidFill>
              </a:endParaRPr>
            </a:p>
          </p:txBody>
        </p:sp>
        <p:sp>
          <p:nvSpPr>
            <p:cNvPr id="47179" name="Line 36"/>
            <p:cNvSpPr>
              <a:spLocks noChangeShapeType="1"/>
            </p:cNvSpPr>
            <p:nvPr/>
          </p:nvSpPr>
          <p:spPr bwMode="auto">
            <a:xfrm flipH="1">
              <a:off x="3060" y="3384"/>
              <a:ext cx="480" cy="0"/>
            </a:xfrm>
            <a:prstGeom prst="line">
              <a:avLst/>
            </a:prstGeom>
            <a:noFill/>
            <a:ln w="12700">
              <a:solidFill>
                <a:schemeClr val="tx1"/>
              </a:solidFill>
              <a:round/>
              <a:headEnd type="oval" w="med" len="med"/>
              <a:tailEnd type="triangle" w="med" len="med"/>
            </a:ln>
          </p:spPr>
          <p:txBody>
            <a:bodyPr/>
            <a:lstStyle/>
            <a:p>
              <a:endParaRPr lang="es-ES_tradnl">
                <a:solidFill>
                  <a:srgbClr val="000000"/>
                </a:solidFill>
              </a:endParaRPr>
            </a:p>
          </p:txBody>
        </p:sp>
        <p:graphicFrame>
          <p:nvGraphicFramePr>
            <p:cNvPr id="47114" name="Object 37"/>
            <p:cNvGraphicFramePr>
              <a:graphicFrameLocks noChangeAspect="1"/>
            </p:cNvGraphicFramePr>
            <p:nvPr/>
          </p:nvGraphicFramePr>
          <p:xfrm>
            <a:off x="2442" y="3104"/>
            <a:ext cx="286" cy="258"/>
          </p:xfrm>
          <a:graphic>
            <a:graphicData uri="http://schemas.openxmlformats.org/presentationml/2006/ole">
              <p:oleObj spid="_x0000_s3149834" name="Ecuación" r:id="rId6" imgW="253800" imgH="228600" progId="Equation.3">
                <p:embed/>
              </p:oleObj>
            </a:graphicData>
          </a:graphic>
        </p:graphicFrame>
        <p:graphicFrame>
          <p:nvGraphicFramePr>
            <p:cNvPr id="47115" name="Object 38"/>
            <p:cNvGraphicFramePr>
              <a:graphicFrameLocks noChangeAspect="1"/>
            </p:cNvGraphicFramePr>
            <p:nvPr/>
          </p:nvGraphicFramePr>
          <p:xfrm>
            <a:off x="3610" y="3104"/>
            <a:ext cx="287" cy="258"/>
          </p:xfrm>
          <a:graphic>
            <a:graphicData uri="http://schemas.openxmlformats.org/presentationml/2006/ole">
              <p:oleObj spid="_x0000_s3149835" name="Ecuación" r:id="rId7" imgW="253800" imgH="228600" progId="Equation.3">
                <p:embed/>
              </p:oleObj>
            </a:graphicData>
          </a:graphic>
        </p:graphicFrame>
        <p:graphicFrame>
          <p:nvGraphicFramePr>
            <p:cNvPr id="47116" name="Object 39"/>
            <p:cNvGraphicFramePr>
              <a:graphicFrameLocks noChangeAspect="1"/>
            </p:cNvGraphicFramePr>
            <p:nvPr/>
          </p:nvGraphicFramePr>
          <p:xfrm>
            <a:off x="3159" y="3104"/>
            <a:ext cx="287" cy="258"/>
          </p:xfrm>
          <a:graphic>
            <a:graphicData uri="http://schemas.openxmlformats.org/presentationml/2006/ole">
              <p:oleObj spid="_x0000_s3149836" name="Ecuación" r:id="rId8" imgW="253800" imgH="228600" progId="Equation.3">
                <p:embed/>
              </p:oleObj>
            </a:graphicData>
          </a:graphic>
        </p:graphicFrame>
        <p:graphicFrame>
          <p:nvGraphicFramePr>
            <p:cNvPr id="47117" name="Object 40"/>
            <p:cNvGraphicFramePr>
              <a:graphicFrameLocks noChangeAspect="1"/>
            </p:cNvGraphicFramePr>
            <p:nvPr/>
          </p:nvGraphicFramePr>
          <p:xfrm>
            <a:off x="1465" y="3104"/>
            <a:ext cx="286" cy="258"/>
          </p:xfrm>
          <a:graphic>
            <a:graphicData uri="http://schemas.openxmlformats.org/presentationml/2006/ole">
              <p:oleObj spid="_x0000_s3149837" name="Ecuación" r:id="rId9" imgW="253800" imgH="228600" progId="Equation.3">
                <p:embed/>
              </p:oleObj>
            </a:graphicData>
          </a:graphic>
        </p:graphicFrame>
        <p:sp>
          <p:nvSpPr>
            <p:cNvPr id="47180" name="Line 41"/>
            <p:cNvSpPr>
              <a:spLocks noChangeShapeType="1"/>
            </p:cNvSpPr>
            <p:nvPr/>
          </p:nvSpPr>
          <p:spPr bwMode="auto">
            <a:xfrm>
              <a:off x="1116" y="2520"/>
              <a:ext cx="0" cy="1002"/>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7181" name="Line 42"/>
            <p:cNvSpPr>
              <a:spLocks noChangeShapeType="1"/>
            </p:cNvSpPr>
            <p:nvPr/>
          </p:nvSpPr>
          <p:spPr bwMode="auto">
            <a:xfrm>
              <a:off x="2076" y="3162"/>
              <a:ext cx="0" cy="345"/>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7182" name="Line 43"/>
            <p:cNvSpPr>
              <a:spLocks noChangeShapeType="1"/>
            </p:cNvSpPr>
            <p:nvPr/>
          </p:nvSpPr>
          <p:spPr bwMode="auto">
            <a:xfrm>
              <a:off x="3060" y="3162"/>
              <a:ext cx="0" cy="337"/>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7183" name="Line 44"/>
            <p:cNvSpPr>
              <a:spLocks noChangeShapeType="1"/>
            </p:cNvSpPr>
            <p:nvPr/>
          </p:nvSpPr>
          <p:spPr bwMode="auto">
            <a:xfrm>
              <a:off x="4032" y="2466"/>
              <a:ext cx="0" cy="1033"/>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7184" name="Line 45"/>
            <p:cNvSpPr>
              <a:spLocks noChangeShapeType="1"/>
            </p:cNvSpPr>
            <p:nvPr/>
          </p:nvSpPr>
          <p:spPr bwMode="auto">
            <a:xfrm>
              <a:off x="3540" y="3162"/>
              <a:ext cx="0" cy="337"/>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7185" name="Line 46"/>
            <p:cNvSpPr>
              <a:spLocks noChangeShapeType="1"/>
            </p:cNvSpPr>
            <p:nvPr/>
          </p:nvSpPr>
          <p:spPr bwMode="auto">
            <a:xfrm>
              <a:off x="3552" y="3384"/>
              <a:ext cx="480" cy="0"/>
            </a:xfrm>
            <a:prstGeom prst="line">
              <a:avLst/>
            </a:prstGeom>
            <a:noFill/>
            <a:ln w="12700">
              <a:solidFill>
                <a:schemeClr val="tx1"/>
              </a:solidFill>
              <a:round/>
              <a:headEnd/>
              <a:tailEnd type="triangle" w="med" len="med"/>
            </a:ln>
          </p:spPr>
          <p:txBody>
            <a:bodyPr/>
            <a:lstStyle/>
            <a:p>
              <a:endParaRPr lang="es-ES_tradnl">
                <a:solidFill>
                  <a:srgbClr val="000000"/>
                </a:solidFill>
              </a:endParaRPr>
            </a:p>
          </p:txBody>
        </p:sp>
      </p:grpSp>
      <p:grpSp>
        <p:nvGrpSpPr>
          <p:cNvPr id="6" name="Group 47"/>
          <p:cNvGrpSpPr>
            <a:grpSpLocks/>
          </p:cNvGrpSpPr>
          <p:nvPr/>
        </p:nvGrpSpPr>
        <p:grpSpPr bwMode="auto">
          <a:xfrm>
            <a:off x="971550" y="713360"/>
            <a:ext cx="6981825" cy="3589338"/>
            <a:chOff x="612" y="823"/>
            <a:chExt cx="4398" cy="2261"/>
          </a:xfrm>
        </p:grpSpPr>
        <p:sp>
          <p:nvSpPr>
            <p:cNvPr id="47164" name="Rectangle 48"/>
            <p:cNvSpPr>
              <a:spLocks noChangeArrowheads="1"/>
            </p:cNvSpPr>
            <p:nvPr/>
          </p:nvSpPr>
          <p:spPr bwMode="auto">
            <a:xfrm>
              <a:off x="2173" y="1915"/>
              <a:ext cx="110" cy="182"/>
            </a:xfrm>
            <a:prstGeom prst="rect">
              <a:avLst/>
            </a:prstGeom>
            <a:noFill/>
            <a:ln w="9525">
              <a:noFill/>
              <a:miter lim="800000"/>
              <a:headEnd/>
              <a:tailEnd/>
            </a:ln>
          </p:spPr>
          <p:txBody>
            <a:bodyPr wrap="none" lIns="0" tIns="0" rIns="0" bIns="0">
              <a:spAutoFit/>
            </a:bodyPr>
            <a:lstStyle/>
            <a:p>
              <a:r>
                <a:rPr lang="es-ES" sz="1900">
                  <a:solidFill>
                    <a:srgbClr val="000000"/>
                  </a:solidFill>
                  <a:cs typeface="Times New Roman" pitchFamily="18" charset="0"/>
                </a:rPr>
                <a:t>A</a:t>
              </a:r>
              <a:endParaRPr lang="es-ES" sz="1800">
                <a:solidFill>
                  <a:srgbClr val="000000"/>
                </a:solidFill>
                <a:cs typeface="Times New Roman" pitchFamily="18" charset="0"/>
              </a:endParaRPr>
            </a:p>
          </p:txBody>
        </p:sp>
        <p:sp>
          <p:nvSpPr>
            <p:cNvPr id="47165" name="Rectangle 49"/>
            <p:cNvSpPr>
              <a:spLocks noChangeArrowheads="1"/>
            </p:cNvSpPr>
            <p:nvPr/>
          </p:nvSpPr>
          <p:spPr bwMode="auto">
            <a:xfrm>
              <a:off x="3342" y="1908"/>
              <a:ext cx="101" cy="182"/>
            </a:xfrm>
            <a:prstGeom prst="rect">
              <a:avLst/>
            </a:prstGeom>
            <a:noFill/>
            <a:ln w="9525">
              <a:noFill/>
              <a:miter lim="800000"/>
              <a:headEnd/>
              <a:tailEnd/>
            </a:ln>
          </p:spPr>
          <p:txBody>
            <a:bodyPr wrap="none" lIns="0" tIns="0" rIns="0" bIns="0">
              <a:spAutoFit/>
            </a:bodyPr>
            <a:lstStyle/>
            <a:p>
              <a:r>
                <a:rPr lang="es-ES" sz="1900">
                  <a:solidFill>
                    <a:srgbClr val="000000"/>
                  </a:solidFill>
                  <a:cs typeface="Times New Roman" pitchFamily="18" charset="0"/>
                </a:rPr>
                <a:t>B</a:t>
              </a:r>
              <a:endParaRPr lang="es-ES" sz="1800">
                <a:solidFill>
                  <a:srgbClr val="000000"/>
                </a:solidFill>
                <a:cs typeface="Times New Roman" pitchFamily="18" charset="0"/>
              </a:endParaRPr>
            </a:p>
          </p:txBody>
        </p:sp>
        <p:grpSp>
          <p:nvGrpSpPr>
            <p:cNvPr id="7" name="Group 50"/>
            <p:cNvGrpSpPr>
              <a:grpSpLocks/>
            </p:cNvGrpSpPr>
            <p:nvPr/>
          </p:nvGrpSpPr>
          <p:grpSpPr bwMode="auto">
            <a:xfrm>
              <a:off x="612" y="823"/>
              <a:ext cx="4398" cy="2261"/>
              <a:chOff x="612" y="823"/>
              <a:chExt cx="4398" cy="2261"/>
            </a:xfrm>
          </p:grpSpPr>
          <p:sp>
            <p:nvSpPr>
              <p:cNvPr id="47167" name="Rectangle 51"/>
              <p:cNvSpPr>
                <a:spLocks noChangeArrowheads="1"/>
              </p:cNvSpPr>
              <p:nvPr/>
            </p:nvSpPr>
            <p:spPr bwMode="auto">
              <a:xfrm>
                <a:off x="1940" y="898"/>
                <a:ext cx="478" cy="202"/>
              </a:xfrm>
              <a:prstGeom prst="rect">
                <a:avLst/>
              </a:prstGeom>
              <a:noFill/>
              <a:ln w="9525">
                <a:noFill/>
                <a:miter lim="800000"/>
                <a:headEnd/>
                <a:tailEnd/>
              </a:ln>
            </p:spPr>
            <p:txBody>
              <a:bodyPr lIns="0" tIns="0" rIns="0" bIns="0">
                <a:spAutoFit/>
              </a:bodyPr>
              <a:lstStyle/>
              <a:p>
                <a:r>
                  <a:rPr lang="es-ES" sz="2100">
                    <a:solidFill>
                      <a:srgbClr val="000000"/>
                    </a:solidFill>
                    <a:cs typeface="Times New Roman" pitchFamily="18" charset="0"/>
                  </a:rPr>
                  <a:t>L</a:t>
                </a:r>
                <a:r>
                  <a:rPr lang="es-ES" sz="2100" baseline="-25000">
                    <a:solidFill>
                      <a:srgbClr val="000000"/>
                    </a:solidFill>
                    <a:cs typeface="Times New Roman" pitchFamily="18" charset="0"/>
                  </a:rPr>
                  <a:t>objetivo</a:t>
                </a:r>
                <a:endParaRPr lang="es-ES" sz="1800">
                  <a:solidFill>
                    <a:srgbClr val="000000"/>
                  </a:solidFill>
                  <a:cs typeface="Times New Roman" pitchFamily="18" charset="0"/>
                </a:endParaRPr>
              </a:p>
            </p:txBody>
          </p:sp>
          <p:graphicFrame>
            <p:nvGraphicFramePr>
              <p:cNvPr id="47110" name="Object 52"/>
              <p:cNvGraphicFramePr>
                <a:graphicFrameLocks noChangeAspect="1"/>
              </p:cNvGraphicFramePr>
              <p:nvPr/>
            </p:nvGraphicFramePr>
            <p:xfrm>
              <a:off x="3946" y="1758"/>
              <a:ext cx="181" cy="236"/>
            </p:xfrm>
            <a:graphic>
              <a:graphicData uri="http://schemas.openxmlformats.org/presentationml/2006/ole">
                <p:oleObj spid="_x0000_s3149830" name="Ecuación" r:id="rId10" imgW="164880" imgH="215640" progId="Equation.3">
                  <p:embed/>
                </p:oleObj>
              </a:graphicData>
            </a:graphic>
          </p:graphicFrame>
          <p:graphicFrame>
            <p:nvGraphicFramePr>
              <p:cNvPr id="47111" name="Object 53"/>
              <p:cNvGraphicFramePr>
                <a:graphicFrameLocks noChangeAspect="1"/>
              </p:cNvGraphicFramePr>
              <p:nvPr/>
            </p:nvGraphicFramePr>
            <p:xfrm>
              <a:off x="2962" y="2134"/>
              <a:ext cx="181" cy="236"/>
            </p:xfrm>
            <a:graphic>
              <a:graphicData uri="http://schemas.openxmlformats.org/presentationml/2006/ole">
                <p:oleObj spid="_x0000_s3149831" name="Ecuación" r:id="rId11" imgW="164880" imgH="215640" progId="Equation.3">
                  <p:embed/>
                </p:oleObj>
              </a:graphicData>
            </a:graphic>
          </p:graphicFrame>
          <p:graphicFrame>
            <p:nvGraphicFramePr>
              <p:cNvPr id="47112" name="Object 54"/>
              <p:cNvGraphicFramePr>
                <a:graphicFrameLocks noChangeAspect="1"/>
              </p:cNvGraphicFramePr>
              <p:nvPr/>
            </p:nvGraphicFramePr>
            <p:xfrm>
              <a:off x="1025" y="2150"/>
              <a:ext cx="167" cy="236"/>
            </p:xfrm>
            <a:graphic>
              <a:graphicData uri="http://schemas.openxmlformats.org/presentationml/2006/ole">
                <p:oleObj spid="_x0000_s3149832" name="Ecuación" r:id="rId12" imgW="152280" imgH="215640" progId="Equation.3">
                  <p:embed/>
                </p:oleObj>
              </a:graphicData>
            </a:graphic>
          </p:graphicFrame>
          <p:graphicFrame>
            <p:nvGraphicFramePr>
              <p:cNvPr id="47113" name="Object 55"/>
              <p:cNvGraphicFramePr>
                <a:graphicFrameLocks noChangeAspect="1"/>
              </p:cNvGraphicFramePr>
              <p:nvPr/>
            </p:nvGraphicFramePr>
            <p:xfrm>
              <a:off x="2978" y="1800"/>
              <a:ext cx="181" cy="236"/>
            </p:xfrm>
            <a:graphic>
              <a:graphicData uri="http://schemas.openxmlformats.org/presentationml/2006/ole">
                <p:oleObj spid="_x0000_s3149833" name="Ecuación" r:id="rId13" imgW="164880" imgH="215640" progId="Equation.3">
                  <p:embed/>
                </p:oleObj>
              </a:graphicData>
            </a:graphic>
          </p:graphicFrame>
          <p:sp>
            <p:nvSpPr>
              <p:cNvPr id="47168" name="Rectangle 56"/>
              <p:cNvSpPr>
                <a:spLocks noChangeArrowheads="1"/>
              </p:cNvSpPr>
              <p:nvPr/>
            </p:nvSpPr>
            <p:spPr bwMode="auto">
              <a:xfrm>
                <a:off x="3435" y="823"/>
                <a:ext cx="529" cy="202"/>
              </a:xfrm>
              <a:prstGeom prst="rect">
                <a:avLst/>
              </a:prstGeom>
              <a:noFill/>
              <a:ln w="9525">
                <a:noFill/>
                <a:miter lim="800000"/>
                <a:headEnd/>
                <a:tailEnd/>
              </a:ln>
            </p:spPr>
            <p:txBody>
              <a:bodyPr lIns="0" tIns="0" rIns="0" bIns="0">
                <a:spAutoFit/>
              </a:bodyPr>
              <a:lstStyle/>
              <a:p>
                <a:r>
                  <a:rPr lang="es-ES" sz="2100">
                    <a:solidFill>
                      <a:srgbClr val="000000"/>
                    </a:solidFill>
                    <a:cs typeface="Times New Roman" pitchFamily="18" charset="0"/>
                  </a:rPr>
                  <a:t>L</a:t>
                </a:r>
                <a:r>
                  <a:rPr lang="es-ES" sz="2100" baseline="-25000">
                    <a:solidFill>
                      <a:srgbClr val="000000"/>
                    </a:solidFill>
                    <a:cs typeface="Times New Roman" pitchFamily="18" charset="0"/>
                  </a:rPr>
                  <a:t>ocular</a:t>
                </a:r>
                <a:endParaRPr lang="es-ES" sz="1800">
                  <a:solidFill>
                    <a:srgbClr val="000000"/>
                  </a:solidFill>
                  <a:cs typeface="Times New Roman" pitchFamily="18" charset="0"/>
                </a:endParaRPr>
              </a:p>
            </p:txBody>
          </p:sp>
          <p:grpSp>
            <p:nvGrpSpPr>
              <p:cNvPr id="8" name="Group 57"/>
              <p:cNvGrpSpPr>
                <a:grpSpLocks/>
              </p:cNvGrpSpPr>
              <p:nvPr/>
            </p:nvGrpSpPr>
            <p:grpSpPr bwMode="auto">
              <a:xfrm>
                <a:off x="612" y="1080"/>
                <a:ext cx="4398" cy="2004"/>
                <a:chOff x="612" y="1080"/>
                <a:chExt cx="4398" cy="2004"/>
              </a:xfrm>
            </p:grpSpPr>
            <p:grpSp>
              <p:nvGrpSpPr>
                <p:cNvPr id="9" name="Group 58"/>
                <p:cNvGrpSpPr>
                  <a:grpSpLocks/>
                </p:cNvGrpSpPr>
                <p:nvPr/>
              </p:nvGrpSpPr>
              <p:grpSpPr bwMode="auto">
                <a:xfrm>
                  <a:off x="1125" y="2060"/>
                  <a:ext cx="2938" cy="74"/>
                  <a:chOff x="1125" y="2060"/>
                  <a:chExt cx="2938" cy="74"/>
                </a:xfrm>
              </p:grpSpPr>
              <p:sp>
                <p:nvSpPr>
                  <p:cNvPr id="47174" name="Oval 59"/>
                  <p:cNvSpPr>
                    <a:spLocks noChangeArrowheads="1"/>
                  </p:cNvSpPr>
                  <p:nvPr/>
                </p:nvSpPr>
                <p:spPr bwMode="auto">
                  <a:xfrm>
                    <a:off x="1125" y="2078"/>
                    <a:ext cx="58"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sp>
                <p:nvSpPr>
                  <p:cNvPr id="47175" name="Oval 60"/>
                  <p:cNvSpPr>
                    <a:spLocks noChangeArrowheads="1"/>
                  </p:cNvSpPr>
                  <p:nvPr/>
                </p:nvSpPr>
                <p:spPr bwMode="auto">
                  <a:xfrm>
                    <a:off x="3009" y="2060"/>
                    <a:ext cx="58"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sp>
                <p:nvSpPr>
                  <p:cNvPr id="47176" name="Oval 61"/>
                  <p:cNvSpPr>
                    <a:spLocks noChangeArrowheads="1"/>
                  </p:cNvSpPr>
                  <p:nvPr/>
                </p:nvSpPr>
                <p:spPr bwMode="auto">
                  <a:xfrm>
                    <a:off x="4005" y="2060"/>
                    <a:ext cx="58"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grpSp>
            <p:sp>
              <p:nvSpPr>
                <p:cNvPr id="47171" name="Line 62"/>
                <p:cNvSpPr>
                  <a:spLocks noChangeShapeType="1"/>
                </p:cNvSpPr>
                <p:nvPr/>
              </p:nvSpPr>
              <p:spPr bwMode="auto">
                <a:xfrm>
                  <a:off x="2070" y="1164"/>
                  <a:ext cx="0" cy="1758"/>
                </a:xfrm>
                <a:prstGeom prst="line">
                  <a:avLst/>
                </a:prstGeom>
                <a:noFill/>
                <a:ln w="76200">
                  <a:solidFill>
                    <a:schemeClr val="tx1"/>
                  </a:solidFill>
                  <a:round/>
                  <a:headEnd type="triangle" w="med" len="med"/>
                  <a:tailEnd type="triangle" w="med" len="med"/>
                </a:ln>
              </p:spPr>
              <p:txBody>
                <a:bodyPr/>
                <a:lstStyle/>
                <a:p>
                  <a:endParaRPr lang="es-ES_tradnl">
                    <a:solidFill>
                      <a:srgbClr val="000000"/>
                    </a:solidFill>
                  </a:endParaRPr>
                </a:p>
              </p:txBody>
            </p:sp>
            <p:sp>
              <p:nvSpPr>
                <p:cNvPr id="47172" name="Line 63"/>
                <p:cNvSpPr>
                  <a:spLocks noChangeShapeType="1"/>
                </p:cNvSpPr>
                <p:nvPr/>
              </p:nvSpPr>
              <p:spPr bwMode="auto">
                <a:xfrm>
                  <a:off x="3546" y="1080"/>
                  <a:ext cx="0" cy="2004"/>
                </a:xfrm>
                <a:prstGeom prst="line">
                  <a:avLst/>
                </a:prstGeom>
                <a:noFill/>
                <a:ln w="76200">
                  <a:solidFill>
                    <a:schemeClr val="tx1"/>
                  </a:solidFill>
                  <a:round/>
                  <a:headEnd type="triangle" w="med" len="med"/>
                  <a:tailEnd type="triangle" w="med" len="med"/>
                </a:ln>
              </p:spPr>
              <p:txBody>
                <a:bodyPr/>
                <a:lstStyle/>
                <a:p>
                  <a:endParaRPr lang="es-ES_tradnl">
                    <a:solidFill>
                      <a:srgbClr val="000000"/>
                    </a:solidFill>
                  </a:endParaRPr>
                </a:p>
              </p:txBody>
            </p:sp>
            <p:sp>
              <p:nvSpPr>
                <p:cNvPr id="47173" name="Line 64"/>
                <p:cNvSpPr>
                  <a:spLocks noChangeShapeType="1"/>
                </p:cNvSpPr>
                <p:nvPr/>
              </p:nvSpPr>
              <p:spPr bwMode="auto">
                <a:xfrm>
                  <a:off x="612" y="2094"/>
                  <a:ext cx="4398" cy="0"/>
                </a:xfrm>
                <a:prstGeom prst="line">
                  <a:avLst/>
                </a:prstGeom>
                <a:noFill/>
                <a:ln w="19050">
                  <a:solidFill>
                    <a:schemeClr val="tx1"/>
                  </a:solidFill>
                  <a:round/>
                  <a:headEnd/>
                  <a:tailEnd/>
                </a:ln>
              </p:spPr>
              <p:txBody>
                <a:bodyPr/>
                <a:lstStyle/>
                <a:p>
                  <a:endParaRPr lang="es-ES_tradnl">
                    <a:solidFill>
                      <a:srgbClr val="000000"/>
                    </a:solidFill>
                  </a:endParaRPr>
                </a:p>
              </p:txBody>
            </p:sp>
          </p:grpSp>
        </p:grpSp>
      </p:grpSp>
      <p:grpSp>
        <p:nvGrpSpPr>
          <p:cNvPr id="10" name="Group 65"/>
          <p:cNvGrpSpPr>
            <a:grpSpLocks/>
          </p:cNvGrpSpPr>
          <p:nvPr/>
        </p:nvGrpSpPr>
        <p:grpSpPr bwMode="auto">
          <a:xfrm>
            <a:off x="4876800" y="1188023"/>
            <a:ext cx="2595563" cy="2295525"/>
            <a:chOff x="3072" y="1122"/>
            <a:chExt cx="1635" cy="1446"/>
          </a:xfrm>
        </p:grpSpPr>
        <p:grpSp>
          <p:nvGrpSpPr>
            <p:cNvPr id="11" name="Group 66"/>
            <p:cNvGrpSpPr>
              <a:grpSpLocks/>
            </p:cNvGrpSpPr>
            <p:nvPr/>
          </p:nvGrpSpPr>
          <p:grpSpPr bwMode="auto">
            <a:xfrm>
              <a:off x="3129" y="2116"/>
              <a:ext cx="272" cy="244"/>
              <a:chOff x="3129" y="2116"/>
              <a:chExt cx="272" cy="244"/>
            </a:xfrm>
          </p:grpSpPr>
          <p:graphicFrame>
            <p:nvGraphicFramePr>
              <p:cNvPr id="47109" name="Object 67"/>
              <p:cNvGraphicFramePr>
                <a:graphicFrameLocks noChangeAspect="1"/>
              </p:cNvGraphicFramePr>
              <p:nvPr/>
            </p:nvGraphicFramePr>
            <p:xfrm>
              <a:off x="3129" y="2170"/>
              <a:ext cx="190" cy="190"/>
            </p:xfrm>
            <a:graphic>
              <a:graphicData uri="http://schemas.openxmlformats.org/presentationml/2006/ole">
                <p:oleObj spid="_x0000_s3149829" name="Ecuación" r:id="rId14" imgW="177480" imgH="177480" progId="Equation.3">
                  <p:embed/>
                </p:oleObj>
              </a:graphicData>
            </a:graphic>
          </p:graphicFrame>
          <p:sp>
            <p:nvSpPr>
              <p:cNvPr id="47163" name="Arc 68"/>
              <p:cNvSpPr>
                <a:spLocks/>
              </p:cNvSpPr>
              <p:nvPr/>
            </p:nvSpPr>
            <p:spPr bwMode="auto">
              <a:xfrm rot="18430047" flipH="1">
                <a:off x="3282" y="2118"/>
                <a:ext cx="122" cy="117"/>
              </a:xfrm>
              <a:custGeom>
                <a:avLst/>
                <a:gdLst>
                  <a:gd name="T0" fmla="*/ 0 w 25029"/>
                  <a:gd name="T1" fmla="*/ 0 h 21600"/>
                  <a:gd name="T2" fmla="*/ 0 w 25029"/>
                  <a:gd name="T3" fmla="*/ 0 h 21600"/>
                  <a:gd name="T4" fmla="*/ 0 w 25029"/>
                  <a:gd name="T5" fmla="*/ 0 h 21600"/>
                  <a:gd name="T6" fmla="*/ 0 60000 65536"/>
                  <a:gd name="T7" fmla="*/ 0 60000 65536"/>
                  <a:gd name="T8" fmla="*/ 0 60000 65536"/>
                  <a:gd name="T9" fmla="*/ 0 w 25029"/>
                  <a:gd name="T10" fmla="*/ 0 h 21600"/>
                  <a:gd name="T11" fmla="*/ 25029 w 25029"/>
                  <a:gd name="T12" fmla="*/ 21600 h 21600"/>
                </a:gdLst>
                <a:ahLst/>
                <a:cxnLst>
                  <a:cxn ang="T6">
                    <a:pos x="T0" y="T1"/>
                  </a:cxn>
                  <a:cxn ang="T7">
                    <a:pos x="T2" y="T3"/>
                  </a:cxn>
                  <a:cxn ang="T8">
                    <a:pos x="T4" y="T5"/>
                  </a:cxn>
                </a:cxnLst>
                <a:rect l="T9" t="T10" r="T11" b="T12"/>
                <a:pathLst>
                  <a:path w="25029" h="21600" fill="none" extrusionOk="0">
                    <a:moveTo>
                      <a:pt x="-1" y="273"/>
                    </a:moveTo>
                    <a:cubicBezTo>
                      <a:pt x="1133" y="91"/>
                      <a:pt x="2280" y="-1"/>
                      <a:pt x="3429" y="0"/>
                    </a:cubicBezTo>
                    <a:cubicBezTo>
                      <a:pt x="15358" y="0"/>
                      <a:pt x="25029" y="9670"/>
                      <a:pt x="25029" y="21600"/>
                    </a:cubicBezTo>
                  </a:path>
                  <a:path w="25029" h="21600" stroke="0" extrusionOk="0">
                    <a:moveTo>
                      <a:pt x="-1" y="273"/>
                    </a:moveTo>
                    <a:cubicBezTo>
                      <a:pt x="1133" y="91"/>
                      <a:pt x="2280" y="-1"/>
                      <a:pt x="3429" y="0"/>
                    </a:cubicBezTo>
                    <a:cubicBezTo>
                      <a:pt x="15358" y="0"/>
                      <a:pt x="25029" y="9670"/>
                      <a:pt x="25029" y="21600"/>
                    </a:cubicBezTo>
                    <a:lnTo>
                      <a:pt x="3429"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pSp>
          <p:nvGrpSpPr>
            <p:cNvPr id="12" name="Group 69"/>
            <p:cNvGrpSpPr>
              <a:grpSpLocks/>
            </p:cNvGrpSpPr>
            <p:nvPr/>
          </p:nvGrpSpPr>
          <p:grpSpPr bwMode="auto">
            <a:xfrm>
              <a:off x="4424" y="1865"/>
              <a:ext cx="283" cy="200"/>
              <a:chOff x="4424" y="1865"/>
              <a:chExt cx="283" cy="200"/>
            </a:xfrm>
          </p:grpSpPr>
          <p:graphicFrame>
            <p:nvGraphicFramePr>
              <p:cNvPr id="47108" name="Object 70"/>
              <p:cNvGraphicFramePr>
                <a:graphicFrameLocks noChangeAspect="1"/>
              </p:cNvGraphicFramePr>
              <p:nvPr/>
            </p:nvGraphicFramePr>
            <p:xfrm>
              <a:off x="4535" y="1865"/>
              <a:ext cx="172" cy="172"/>
            </p:xfrm>
            <a:graphic>
              <a:graphicData uri="http://schemas.openxmlformats.org/presentationml/2006/ole">
                <p:oleObj spid="_x0000_s3149828" name="Ecuación" r:id="rId15" imgW="177480" imgH="177480" progId="Equation.3">
                  <p:embed/>
                </p:oleObj>
              </a:graphicData>
            </a:graphic>
          </p:graphicFrame>
          <p:sp>
            <p:nvSpPr>
              <p:cNvPr id="47162" name="Arc 71"/>
              <p:cNvSpPr>
                <a:spLocks/>
              </p:cNvSpPr>
              <p:nvPr/>
            </p:nvSpPr>
            <p:spPr bwMode="auto">
              <a:xfrm rot="7160537" flipH="1">
                <a:off x="4424" y="1940"/>
                <a:ext cx="125" cy="1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sp>
          <p:nvSpPr>
            <p:cNvPr id="47161" name="Line 72"/>
            <p:cNvSpPr>
              <a:spLocks noChangeShapeType="1"/>
            </p:cNvSpPr>
            <p:nvPr/>
          </p:nvSpPr>
          <p:spPr bwMode="auto">
            <a:xfrm flipV="1">
              <a:off x="3072" y="1122"/>
              <a:ext cx="1434" cy="1446"/>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grpSp>
      <p:grpSp>
        <p:nvGrpSpPr>
          <p:cNvPr id="13" name="Group 73"/>
          <p:cNvGrpSpPr>
            <a:grpSpLocks/>
          </p:cNvGrpSpPr>
          <p:nvPr/>
        </p:nvGrpSpPr>
        <p:grpSpPr bwMode="auto">
          <a:xfrm>
            <a:off x="6569075" y="2726310"/>
            <a:ext cx="1041400" cy="771525"/>
            <a:chOff x="4138" y="2091"/>
            <a:chExt cx="656" cy="486"/>
          </a:xfrm>
        </p:grpSpPr>
        <p:sp>
          <p:nvSpPr>
            <p:cNvPr id="47156" name="Line 74"/>
            <p:cNvSpPr>
              <a:spLocks noChangeShapeType="1"/>
            </p:cNvSpPr>
            <p:nvPr/>
          </p:nvSpPr>
          <p:spPr bwMode="auto">
            <a:xfrm>
              <a:off x="4619" y="2091"/>
              <a:ext cx="1" cy="486"/>
            </a:xfrm>
            <a:prstGeom prst="line">
              <a:avLst/>
            </a:prstGeom>
            <a:noFill/>
            <a:ln w="0">
              <a:solidFill>
                <a:srgbClr val="000000"/>
              </a:solidFill>
              <a:round/>
              <a:headEnd type="triangle" w="med" len="med"/>
              <a:tailEnd type="triangle" w="med" len="med"/>
            </a:ln>
          </p:spPr>
          <p:txBody>
            <a:bodyPr/>
            <a:lstStyle/>
            <a:p>
              <a:endParaRPr lang="es-ES_tradnl">
                <a:solidFill>
                  <a:srgbClr val="000000"/>
                </a:solidFill>
              </a:endParaRPr>
            </a:p>
          </p:txBody>
        </p:sp>
        <p:sp>
          <p:nvSpPr>
            <p:cNvPr id="47157" name="Rectangle 75"/>
            <p:cNvSpPr>
              <a:spLocks noChangeArrowheads="1"/>
            </p:cNvSpPr>
            <p:nvPr/>
          </p:nvSpPr>
          <p:spPr bwMode="auto">
            <a:xfrm>
              <a:off x="4700" y="2212"/>
              <a:ext cx="92" cy="221"/>
            </a:xfrm>
            <a:prstGeom prst="rect">
              <a:avLst/>
            </a:prstGeom>
            <a:noFill/>
            <a:ln w="9525">
              <a:noFill/>
              <a:miter lim="800000"/>
              <a:headEnd/>
              <a:tailEnd/>
            </a:ln>
          </p:spPr>
          <p:txBody>
            <a:bodyPr wrap="none" lIns="0" tIns="0" rIns="0" bIns="0">
              <a:spAutoFit/>
            </a:bodyPr>
            <a:lstStyle/>
            <a:p>
              <a:r>
                <a:rPr lang="es-ES" sz="2300">
                  <a:solidFill>
                    <a:srgbClr val="000000"/>
                  </a:solidFill>
                  <a:cs typeface="Times New Roman" pitchFamily="18" charset="0"/>
                </a:rPr>
                <a:t>h</a:t>
              </a:r>
              <a:endParaRPr lang="es-ES" sz="1800">
                <a:solidFill>
                  <a:srgbClr val="000000"/>
                </a:solidFill>
                <a:cs typeface="Times New Roman" pitchFamily="18" charset="0"/>
              </a:endParaRPr>
            </a:p>
          </p:txBody>
        </p:sp>
        <p:sp>
          <p:nvSpPr>
            <p:cNvPr id="47158" name="Line 76"/>
            <p:cNvSpPr>
              <a:spLocks noChangeShapeType="1"/>
            </p:cNvSpPr>
            <p:nvPr/>
          </p:nvSpPr>
          <p:spPr bwMode="auto">
            <a:xfrm>
              <a:off x="4138" y="2568"/>
              <a:ext cx="656" cy="0"/>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grpSp>
      <p:sp>
        <p:nvSpPr>
          <p:cNvPr id="47142" name="Text Box 83"/>
          <p:cNvSpPr txBox="1">
            <a:spLocks noChangeArrowheads="1"/>
          </p:cNvSpPr>
          <p:nvPr/>
        </p:nvSpPr>
        <p:spPr bwMode="auto">
          <a:xfrm>
            <a:off x="1" y="0"/>
            <a:ext cx="9144000" cy="461665"/>
          </a:xfrm>
          <a:prstGeom prst="rect">
            <a:avLst/>
          </a:prstGeom>
          <a:solidFill>
            <a:srgbClr val="0036A2"/>
          </a:solidFill>
          <a:ln w="9525">
            <a:noFill/>
            <a:miter lim="800000"/>
            <a:headEnd/>
            <a:tailEnd/>
          </a:ln>
        </p:spPr>
        <p:txBody>
          <a:bodyPr wrap="square">
            <a:spAutoFit/>
          </a:bodyPr>
          <a:lstStyle/>
          <a:p>
            <a:pPr algn="ctr">
              <a:spcBef>
                <a:spcPct val="50000"/>
              </a:spcBef>
            </a:pPr>
            <a:r>
              <a:rPr lang="es-ES" b="1" dirty="0">
                <a:solidFill>
                  <a:srgbClr val="FFFFFF"/>
                </a:solidFill>
              </a:rPr>
              <a:t>6.5. ANTEOJO </a:t>
            </a:r>
            <a:r>
              <a:rPr lang="es-ES" b="1" dirty="0" smtClean="0">
                <a:solidFill>
                  <a:srgbClr val="FFFFFF"/>
                </a:solidFill>
              </a:rPr>
              <a:t>ASTRONÓMICO: aumento</a:t>
            </a:r>
            <a:endParaRPr lang="es-ES" dirty="0">
              <a:solidFill>
                <a:srgbClr val="FFFFFF"/>
              </a:solidFill>
            </a:endParaRPr>
          </a:p>
        </p:txBody>
      </p:sp>
      <p:graphicFrame>
        <p:nvGraphicFramePr>
          <p:cNvPr id="318548" name="Object 84"/>
          <p:cNvGraphicFramePr>
            <a:graphicFrameLocks noChangeAspect="1"/>
          </p:cNvGraphicFramePr>
          <p:nvPr/>
        </p:nvGraphicFramePr>
        <p:xfrm>
          <a:off x="2192338" y="4955795"/>
          <a:ext cx="4476750" cy="1458913"/>
        </p:xfrm>
        <a:graphic>
          <a:graphicData uri="http://schemas.openxmlformats.org/presentationml/2006/ole">
            <p:oleObj spid="_x0000_s3149827" name="Ecuación" r:id="rId16" imgW="2882880" imgH="939600" progId="Equation.3">
              <p:embed/>
            </p:oleObj>
          </a:graphicData>
        </a:graphic>
      </p:graphicFrame>
      <p:grpSp>
        <p:nvGrpSpPr>
          <p:cNvPr id="14" name="Group 2"/>
          <p:cNvGrpSpPr>
            <a:grpSpLocks/>
          </p:cNvGrpSpPr>
          <p:nvPr/>
        </p:nvGrpSpPr>
        <p:grpSpPr bwMode="auto">
          <a:xfrm rot="9016507">
            <a:off x="7204075" y="1318198"/>
            <a:ext cx="514350" cy="1019175"/>
            <a:chOff x="1588" y="1253"/>
            <a:chExt cx="734" cy="1499"/>
          </a:xfrm>
        </p:grpSpPr>
        <p:sp>
          <p:nvSpPr>
            <p:cNvPr id="85" name="Freeform 3"/>
            <p:cNvSpPr>
              <a:spLocks/>
            </p:cNvSpPr>
            <p:nvPr/>
          </p:nvSpPr>
          <p:spPr bwMode="auto">
            <a:xfrm>
              <a:off x="1751" y="1438"/>
              <a:ext cx="272" cy="745"/>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86" name="Arc 4"/>
            <p:cNvSpPr>
              <a:spLocks/>
            </p:cNvSpPr>
            <p:nvPr/>
          </p:nvSpPr>
          <p:spPr bwMode="auto">
            <a:xfrm rot="2744521">
              <a:off x="1639" y="1785"/>
              <a:ext cx="740"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87" name="Oval 5"/>
            <p:cNvSpPr>
              <a:spLocks noChangeArrowheads="1"/>
            </p:cNvSpPr>
            <p:nvPr/>
          </p:nvSpPr>
          <p:spPr bwMode="auto">
            <a:xfrm>
              <a:off x="2049" y="1814"/>
              <a:ext cx="172" cy="481"/>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88" name="Oval 6"/>
            <p:cNvSpPr>
              <a:spLocks noChangeArrowheads="1"/>
            </p:cNvSpPr>
            <p:nvPr/>
          </p:nvSpPr>
          <p:spPr bwMode="auto">
            <a:xfrm>
              <a:off x="2079" y="1854"/>
              <a:ext cx="100" cy="271"/>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89" name="Freeform 7"/>
            <p:cNvSpPr>
              <a:spLocks/>
            </p:cNvSpPr>
            <p:nvPr/>
          </p:nvSpPr>
          <p:spPr bwMode="auto">
            <a:xfrm flipV="1">
              <a:off x="1793" y="2171"/>
              <a:ext cx="274" cy="754"/>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sp>
        <p:nvSpPr>
          <p:cNvPr id="82" name="81 Rectángulo"/>
          <p:cNvSpPr/>
          <p:nvPr/>
        </p:nvSpPr>
        <p:spPr>
          <a:xfrm>
            <a:off x="2314575" y="4924045"/>
            <a:ext cx="2128838" cy="742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83" name="82 Rectángulo"/>
          <p:cNvSpPr/>
          <p:nvPr/>
        </p:nvSpPr>
        <p:spPr>
          <a:xfrm>
            <a:off x="4186238" y="4924045"/>
            <a:ext cx="2271712" cy="685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84" name="83 Rectángulo"/>
          <p:cNvSpPr/>
          <p:nvPr/>
        </p:nvSpPr>
        <p:spPr>
          <a:xfrm>
            <a:off x="2185988" y="5609845"/>
            <a:ext cx="1771650" cy="742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0" name="89 Rectángulo"/>
          <p:cNvSpPr/>
          <p:nvPr/>
        </p:nvSpPr>
        <p:spPr>
          <a:xfrm flipH="1">
            <a:off x="3971925" y="5609845"/>
            <a:ext cx="957263" cy="742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1" name="90 Rectángulo"/>
          <p:cNvSpPr/>
          <p:nvPr/>
        </p:nvSpPr>
        <p:spPr>
          <a:xfrm flipH="1">
            <a:off x="4700588" y="5609845"/>
            <a:ext cx="1076325" cy="7715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2" name="91 Rectángulo"/>
          <p:cNvSpPr/>
          <p:nvPr/>
        </p:nvSpPr>
        <p:spPr>
          <a:xfrm flipH="1">
            <a:off x="5795963" y="5609845"/>
            <a:ext cx="1071562" cy="7715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cxnSp>
        <p:nvCxnSpPr>
          <p:cNvPr id="94" name="93 Conector recto"/>
          <p:cNvCxnSpPr/>
          <p:nvPr/>
        </p:nvCxnSpPr>
        <p:spPr>
          <a:xfrm>
            <a:off x="4824413" y="1745235"/>
            <a:ext cx="0" cy="198437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3" name="92 CuadroTexto"/>
          <p:cNvSpPr txBox="1"/>
          <p:nvPr/>
        </p:nvSpPr>
        <p:spPr>
          <a:xfrm>
            <a:off x="4572000" y="3438144"/>
            <a:ext cx="45110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Calibri" pitchFamily="34" charset="0"/>
                <a:cs typeface="Calibri" pitchFamily="34" charset="0"/>
              </a:rPr>
              <a:t>P</a:t>
            </a:r>
          </a:p>
        </p:txBody>
      </p:sp>
      <p:sp>
        <p:nvSpPr>
          <p:cNvPr id="95" name="94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Por incidir paralelos sobre la lente objetivo, los rayos rojo y azul convergen en el punto P del plano focal imagen de esa lente.</a:t>
            </a:r>
          </a:p>
        </p:txBody>
      </p:sp>
      <p:sp>
        <p:nvSpPr>
          <p:cNvPr id="96" name="95 CuadroTexto"/>
          <p:cNvSpPr txBox="1">
            <a:spLocks noChangeArrowheads="1"/>
          </p:cNvSpPr>
          <p:nvPr/>
        </p:nvSpPr>
        <p:spPr bwMode="auto">
          <a:xfrm>
            <a:off x="1" y="6242447"/>
            <a:ext cx="9143999" cy="615553"/>
          </a:xfrm>
          <a:prstGeom prst="rect">
            <a:avLst/>
          </a:prstGeom>
          <a:solidFill>
            <a:srgbClr val="FFFF00"/>
          </a:solidFill>
          <a:ln w="9525">
            <a:solidFill>
              <a:schemeClr val="tx1"/>
            </a:solidFill>
            <a:miter lim="800000"/>
            <a:headEnd/>
            <a:tailEnd/>
          </a:ln>
        </p:spPr>
        <p:txBody>
          <a:bodyPr wrap="square">
            <a:spAutoFit/>
          </a:bodyPr>
          <a:lstStyle/>
          <a:p>
            <a:pPr algn="ctr" fontAlgn="auto">
              <a:spcBef>
                <a:spcPts val="0"/>
              </a:spcBef>
              <a:spcAft>
                <a:spcPts val="0"/>
              </a:spcAft>
              <a:defRPr/>
            </a:pPr>
            <a:r>
              <a:rPr lang="es-ES_tradnl" sz="1700" b="1" dirty="0" smtClean="0">
                <a:solidFill>
                  <a:srgbClr val="000000"/>
                </a:solidFill>
                <a:latin typeface="Calibri" pitchFamily="34" charset="0"/>
              </a:rPr>
              <a:t>La condición para que un sistema de dos lentes convergentes funcione como anteojo astronómico es que el foco imagen de la lente objetivo F′</a:t>
            </a:r>
            <a:r>
              <a:rPr lang="es-ES_tradnl" sz="1700" b="1" baseline="-25000" dirty="0" smtClean="0">
                <a:solidFill>
                  <a:srgbClr val="000000"/>
                </a:solidFill>
                <a:latin typeface="Calibri" pitchFamily="34" charset="0"/>
              </a:rPr>
              <a:t>1 </a:t>
            </a:r>
            <a:r>
              <a:rPr lang="es-ES_tradnl" sz="1700" b="1" dirty="0" smtClean="0">
                <a:solidFill>
                  <a:srgbClr val="000000"/>
                </a:solidFill>
                <a:latin typeface="Calibri" pitchFamily="34" charset="0"/>
              </a:rPr>
              <a:t>coincida con el foco objeto de la lente ocular F</a:t>
            </a:r>
            <a:r>
              <a:rPr lang="es-ES_tradnl" sz="1700" b="1" baseline="-25000" dirty="0">
                <a:solidFill>
                  <a:srgbClr val="000000"/>
                </a:solidFill>
                <a:latin typeface="Calibri" pitchFamily="34" charset="0"/>
              </a:rPr>
              <a:t>2</a:t>
            </a:r>
            <a:r>
              <a:rPr lang="es-ES_tradnl" sz="1700" b="1" dirty="0" smtClean="0">
                <a:solidFill>
                  <a:srgbClr val="000000"/>
                </a:solidFill>
                <a:latin typeface="Calibri" pitchFamily="34" charset="0"/>
              </a:rPr>
              <a:t>.</a:t>
            </a:r>
            <a:endParaRPr lang="es-ES_tradnl" sz="1700" b="1" baseline="-25000" dirty="0" smtClean="0">
              <a:solidFill>
                <a:srgbClr val="000000"/>
              </a:solidFill>
              <a:latin typeface="Calibri" pitchFamily="34" charset="0"/>
            </a:endParaRPr>
          </a:p>
        </p:txBody>
      </p:sp>
      <p:sp>
        <p:nvSpPr>
          <p:cNvPr id="97" name="96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Por “proceder” de un mismo punto P del plano focal objeto de la lente ocular, los rayos emergen  de esa lente paralelos entre sí.</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18479"/>
                                        </p:tgtEl>
                                        <p:attrNameLst>
                                          <p:attrName>style.visibility</p:attrName>
                                        </p:attrNameLst>
                                      </p:cBhvr>
                                      <p:to>
                                        <p:strVal val="visible"/>
                                      </p:to>
                                    </p:set>
                                  </p:childTnLst>
                                </p:cTn>
                              </p:par>
                              <p:par>
                                <p:cTn id="19" presetID="1" presetClass="exit" presetSubtype="0" fill="hold" grpId="1" nodeType="withEffect">
                                  <p:stCondLst>
                                    <p:cond delay="0"/>
                                  </p:stCondLst>
                                  <p:childTnLst>
                                    <p:set>
                                      <p:cBhvr>
                                        <p:cTn id="20" dur="1" fill="hold">
                                          <p:stCondLst>
                                            <p:cond delay="0"/>
                                          </p:stCondLst>
                                        </p:cTn>
                                        <p:tgtEl>
                                          <p:spTgt spid="96"/>
                                        </p:tgtEl>
                                        <p:attrNameLst>
                                          <p:attrName>style.visibility</p:attrName>
                                        </p:attrNameLst>
                                      </p:cBhvr>
                                      <p:to>
                                        <p:strVal val="hidden"/>
                                      </p:to>
                                    </p:set>
                                  </p:childTnLst>
                                </p:cTn>
                              </p:par>
                              <p:par>
                                <p:cTn id="21" presetID="1" presetClass="entr" presetSubtype="0" fill="hold" grpId="0" nodeType="withEffect">
                                  <p:stCondLst>
                                    <p:cond delay="0"/>
                                  </p:stCondLst>
                                  <p:childTnLst>
                                    <p:set>
                                      <p:cBhvr>
                                        <p:cTn id="22" dur="1" fill="hold">
                                          <p:stCondLst>
                                            <p:cond delay="0"/>
                                          </p:stCondLst>
                                        </p:cTn>
                                        <p:tgtEl>
                                          <p:spTgt spid="318492"/>
                                        </p:tgtEl>
                                        <p:attrNameLst>
                                          <p:attrName>style.visibility</p:attrName>
                                        </p:attrNameLst>
                                      </p:cBhvr>
                                      <p:to>
                                        <p:strVal val="visible"/>
                                      </p:to>
                                    </p:set>
                                  </p:childTnLst>
                                </p:cTn>
                              </p:par>
                              <p:par>
                                <p:cTn id="23" presetID="0" presetClass="path" presetSubtype="0" repeatCount="indefinite" fill="hold" grpId="1" nodeType="withEffect">
                                  <p:stCondLst>
                                    <p:cond delay="0"/>
                                  </p:stCondLst>
                                  <p:childTnLst>
                                    <p:animMotion origin="layout" path="M -0.10034 -0.0662 L 0.12466 0.0838 " pathEditMode="relative" ptsTypes="AA">
                                      <p:cBhvr>
                                        <p:cTn id="24" dur="2000" fill="hold"/>
                                        <p:tgtEl>
                                          <p:spTgt spid="318492"/>
                                        </p:tgtEl>
                                        <p:attrNameLst>
                                          <p:attrName>ppt_x</p:attrName>
                                          <p:attrName>ppt_y</p:attrName>
                                        </p:attrNameLst>
                                      </p:cBhvr>
                                    </p:animMotion>
                                  </p:childTnLst>
                                </p:cTn>
                              </p:par>
                              <p:par>
                                <p:cTn id="25" presetID="1" presetClass="entr" presetSubtype="0" fill="hold" grpId="0" nodeType="withEffect">
                                  <p:stCondLst>
                                    <p:cond delay="0"/>
                                  </p:stCondLst>
                                  <p:childTnLst>
                                    <p:set>
                                      <p:cBhvr>
                                        <p:cTn id="26" dur="1" fill="hold">
                                          <p:stCondLst>
                                            <p:cond delay="0"/>
                                          </p:stCondLst>
                                        </p:cTn>
                                        <p:tgtEl>
                                          <p:spTgt spid="31848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18491"/>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10035 -0.06621 L 0.12361 0.08379 " pathEditMode="relative" ptsTypes="AA">
                                      <p:cBhvr>
                                        <p:cTn id="30" dur="2000" fill="hold"/>
                                        <p:tgtEl>
                                          <p:spTgt spid="318491"/>
                                        </p:tgtEl>
                                        <p:attrNameLst>
                                          <p:attrName>ppt_x</p:attrName>
                                          <p:attrName>ppt_y</p:attrName>
                                        </p:attrNameLst>
                                      </p:cBhvr>
                                    </p:animMotion>
                                  </p:childTnLst>
                                </p:cTn>
                              </p:par>
                              <p:par>
                                <p:cTn id="31" presetID="1" presetClass="entr" presetSubtype="0" fill="hold" grpId="0" nodeType="withEffect">
                                  <p:stCondLst>
                                    <p:cond delay="0"/>
                                  </p:stCondLst>
                                  <p:childTnLst>
                                    <p:set>
                                      <p:cBhvr>
                                        <p:cTn id="32" dur="1" fill="hold">
                                          <p:stCondLst>
                                            <p:cond delay="0"/>
                                          </p:stCondLst>
                                        </p:cTn>
                                        <p:tgtEl>
                                          <p:spTgt spid="31847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31846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18496"/>
                                        </p:tgtEl>
                                        <p:attrNameLst>
                                          <p:attrName>style.visibility</p:attrName>
                                        </p:attrNameLst>
                                      </p:cBhvr>
                                      <p:to>
                                        <p:strVal val="visible"/>
                                      </p:to>
                                    </p:set>
                                  </p:childTnLst>
                                </p:cTn>
                              </p:par>
                              <p:par>
                                <p:cTn id="39" presetID="0" presetClass="path" presetSubtype="0" repeatCount="indefinite" fill="hold" grpId="1" nodeType="withEffect">
                                  <p:stCondLst>
                                    <p:cond delay="0"/>
                                  </p:stCondLst>
                                  <p:childTnLst>
                                    <p:animMotion origin="layout" path="M -0.08369 -0.05649 L 0.16736 0.11157 " pathEditMode="relative" ptsTypes="AA">
                                      <p:cBhvr>
                                        <p:cTn id="40" dur="2000" fill="hold"/>
                                        <p:tgtEl>
                                          <p:spTgt spid="318496"/>
                                        </p:tgtEl>
                                        <p:attrNameLst>
                                          <p:attrName>ppt_x</p:attrName>
                                          <p:attrName>ppt_y</p:attrName>
                                        </p:attrNameLst>
                                      </p:cBhvr>
                                    </p:animMotion>
                                  </p:childTnLst>
                                </p:cTn>
                              </p:par>
                              <p:par>
                                <p:cTn id="41" presetID="1" presetClass="entr" presetSubtype="0" fill="hold" grpId="0" nodeType="withEffect">
                                  <p:stCondLst>
                                    <p:cond delay="0"/>
                                  </p:stCondLst>
                                  <p:childTnLst>
                                    <p:set>
                                      <p:cBhvr>
                                        <p:cTn id="42" dur="1" fill="hold">
                                          <p:stCondLst>
                                            <p:cond delay="0"/>
                                          </p:stCondLst>
                                        </p:cTn>
                                        <p:tgtEl>
                                          <p:spTgt spid="318481"/>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18494"/>
                                        </p:tgtEl>
                                        <p:attrNameLst>
                                          <p:attrName>style.visibility</p:attrName>
                                        </p:attrNameLst>
                                      </p:cBhvr>
                                      <p:to>
                                        <p:strVal val="visible"/>
                                      </p:to>
                                    </p:set>
                                  </p:childTnLst>
                                </p:cTn>
                              </p:par>
                              <p:par>
                                <p:cTn id="45" presetID="0" presetClass="path" presetSubtype="0" repeatCount="indefinite" fill="hold" grpId="1" nodeType="withEffect">
                                  <p:stCondLst>
                                    <p:cond delay="0"/>
                                  </p:stCondLst>
                                  <p:childTnLst>
                                    <p:animMotion origin="layout" path="M -0.06354 -4.44444E-6 L 0.18854 -4.44444E-6 " pathEditMode="relative" ptsTypes="AA">
                                      <p:cBhvr>
                                        <p:cTn id="46" dur="2000" fill="hold"/>
                                        <p:tgtEl>
                                          <p:spTgt spid="318494"/>
                                        </p:tgtEl>
                                        <p:attrNameLst>
                                          <p:attrName>ppt_x</p:attrName>
                                          <p:attrName>ppt_y</p:attrName>
                                        </p:attrNameLst>
                                      </p:cBhvr>
                                    </p:animMotion>
                                  </p:childTnLst>
                                </p:cTn>
                              </p:par>
                              <p:par>
                                <p:cTn id="47" presetID="1" presetClass="entr" presetSubtype="0" fill="hold" nodeType="withEffect">
                                  <p:stCondLst>
                                    <p:cond delay="0"/>
                                  </p:stCondLst>
                                  <p:childTnLst>
                                    <p:set>
                                      <p:cBhvr>
                                        <p:cTn id="48" dur="1" fill="hold">
                                          <p:stCondLst>
                                            <p:cond delay="0"/>
                                          </p:stCondLst>
                                        </p:cTn>
                                        <p:tgtEl>
                                          <p:spTgt spid="94"/>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9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9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xit" presetSubtype="0" fill="hold" grpId="1" nodeType="clickEffect">
                                  <p:stCondLst>
                                    <p:cond delay="0"/>
                                  </p:stCondLst>
                                  <p:childTnLst>
                                    <p:set>
                                      <p:cBhvr>
                                        <p:cTn id="56" dur="1" fill="hold">
                                          <p:stCondLst>
                                            <p:cond delay="0"/>
                                          </p:stCondLst>
                                        </p:cTn>
                                        <p:tgtEl>
                                          <p:spTgt spid="95"/>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grpId="0" nodeType="clickEffect">
                                  <p:stCondLst>
                                    <p:cond delay="0"/>
                                  </p:stCondLst>
                                  <p:childTnLst>
                                    <p:set>
                                      <p:cBhvr>
                                        <p:cTn id="60" dur="1" fill="hold">
                                          <p:stCondLst>
                                            <p:cond delay="0"/>
                                          </p:stCondLst>
                                        </p:cTn>
                                        <p:tgtEl>
                                          <p:spTgt spid="318482"/>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318495"/>
                                        </p:tgtEl>
                                        <p:attrNameLst>
                                          <p:attrName>style.visibility</p:attrName>
                                        </p:attrNameLst>
                                      </p:cBhvr>
                                      <p:to>
                                        <p:strVal val="visible"/>
                                      </p:to>
                                    </p:set>
                                  </p:childTnLst>
                                </p:cTn>
                              </p:par>
                              <p:par>
                                <p:cTn id="63" presetID="0" presetClass="path" presetSubtype="0" repeatCount="indefinite" fill="hold" grpId="1" nodeType="withEffect">
                                  <p:stCondLst>
                                    <p:cond delay="0"/>
                                  </p:stCondLst>
                                  <p:childTnLst>
                                    <p:animMotion origin="layout" path="M -0.05104 0.06227 L 0.11563 -0.1588 " pathEditMode="relative" rAng="0" ptsTypes="AA">
                                      <p:cBhvr>
                                        <p:cTn id="64" dur="2000" fill="hold"/>
                                        <p:tgtEl>
                                          <p:spTgt spid="318495"/>
                                        </p:tgtEl>
                                        <p:attrNameLst>
                                          <p:attrName>ppt_x</p:attrName>
                                          <p:attrName>ppt_y</p:attrName>
                                        </p:attrNameLst>
                                      </p:cBhvr>
                                      <p:rCtr x="83" y="-111"/>
                                    </p:animMotion>
                                  </p:childTnLst>
                                </p:cTn>
                              </p:par>
                              <p:par>
                                <p:cTn id="65" presetID="1" presetClass="entr" presetSubtype="0" fill="hold" grpId="0" nodeType="withEffect">
                                  <p:stCondLst>
                                    <p:cond delay="0"/>
                                  </p:stCondLst>
                                  <p:childTnLst>
                                    <p:set>
                                      <p:cBhvr>
                                        <p:cTn id="66" dur="1" fill="hold">
                                          <p:stCondLst>
                                            <p:cond delay="0"/>
                                          </p:stCondLst>
                                        </p:cTn>
                                        <p:tgtEl>
                                          <p:spTgt spid="318483"/>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18493"/>
                                        </p:tgtEl>
                                        <p:attrNameLst>
                                          <p:attrName>style.visibility</p:attrName>
                                        </p:attrNameLst>
                                      </p:cBhvr>
                                      <p:to>
                                        <p:strVal val="visible"/>
                                      </p:to>
                                    </p:set>
                                  </p:childTnLst>
                                </p:cTn>
                              </p:par>
                              <p:par>
                                <p:cTn id="69" presetID="0" presetClass="path" presetSubtype="0" repeatCount="indefinite" fill="hold" grpId="1" nodeType="withEffect">
                                  <p:stCondLst>
                                    <p:cond delay="0"/>
                                  </p:stCondLst>
                                  <p:childTnLst>
                                    <p:animMotion origin="layout" path="M -0.06892 0.07709 L 0.11546 -0.16805 " pathEditMode="relative" rAng="0" ptsTypes="AA">
                                      <p:cBhvr>
                                        <p:cTn id="70" dur="2000" fill="hold"/>
                                        <p:tgtEl>
                                          <p:spTgt spid="318493"/>
                                        </p:tgtEl>
                                        <p:attrNameLst>
                                          <p:attrName>ppt_x</p:attrName>
                                          <p:attrName>ppt_y</p:attrName>
                                        </p:attrNameLst>
                                      </p:cBhvr>
                                      <p:rCtr x="92" y="-123"/>
                                    </p:animMotion>
                                  </p:childTnLst>
                                </p:cTn>
                              </p:par>
                              <p:par>
                                <p:cTn id="71" presetID="1" presetClass="entr" presetSubtype="0" fill="hold" grpId="0" nodeType="withEffect">
                                  <p:stCondLst>
                                    <p:cond delay="0"/>
                                  </p:stCondLst>
                                  <p:childTnLst>
                                    <p:set>
                                      <p:cBhvr>
                                        <p:cTn id="72" dur="1" fill="hold">
                                          <p:stCondLst>
                                            <p:cond delay="0"/>
                                          </p:stCondLst>
                                        </p:cTn>
                                        <p:tgtEl>
                                          <p:spTgt spid="97"/>
                                        </p:tgtEl>
                                        <p:attrNameLst>
                                          <p:attrName>style.visibility</p:attrName>
                                        </p:attrNameLst>
                                      </p:cBhvr>
                                      <p:to>
                                        <p:strVal val="visible"/>
                                      </p:to>
                                    </p:set>
                                  </p:childTnLst>
                                </p:cTn>
                              </p:par>
                            </p:childTnLst>
                          </p:cTn>
                        </p:par>
                        <p:par>
                          <p:cTn id="73" fill="hold">
                            <p:stCondLst>
                              <p:cond delay="2000"/>
                            </p:stCondLst>
                            <p:childTnLst>
                              <p:par>
                                <p:cTn id="74" presetID="1" presetClass="entr" presetSubtype="0" fill="hold" nodeType="afterEffect">
                                  <p:stCondLst>
                                    <p:cond delay="0"/>
                                  </p:stCondLst>
                                  <p:childTnLst>
                                    <p:set>
                                      <p:cBhvr>
                                        <p:cTn id="75" dur="1" fill="hold">
                                          <p:stCondLst>
                                            <p:cond delay="0"/>
                                          </p:stCondLst>
                                        </p:cTn>
                                        <p:tgtEl>
                                          <p:spTgt spid="14"/>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nodeType="clickEffect">
                                  <p:stCondLst>
                                    <p:cond delay="0"/>
                                  </p:stCondLst>
                                  <p:childTnLst>
                                    <p:set>
                                      <p:cBhvr>
                                        <p:cTn id="79" dur="1" fill="hold">
                                          <p:stCondLst>
                                            <p:cond delay="0"/>
                                          </p:stCondLst>
                                        </p:cTn>
                                        <p:tgtEl>
                                          <p:spTgt spid="2"/>
                                        </p:tgtEl>
                                        <p:attrNameLst>
                                          <p:attrName>style.visibility</p:attrName>
                                        </p:attrNameLst>
                                      </p:cBhvr>
                                      <p:to>
                                        <p:strVal val="visible"/>
                                      </p:to>
                                    </p:set>
                                  </p:childTnLst>
                                </p:cTn>
                              </p:par>
                              <p:par>
                                <p:cTn id="80" presetID="1" presetClass="exit" presetSubtype="0" fill="hold" grpId="1" nodeType="withEffect">
                                  <p:stCondLst>
                                    <p:cond delay="0"/>
                                  </p:stCondLst>
                                  <p:childTnLst>
                                    <p:set>
                                      <p:cBhvr>
                                        <p:cTn id="81" dur="1" fill="hold">
                                          <p:stCondLst>
                                            <p:cond delay="0"/>
                                          </p:stCondLst>
                                        </p:cTn>
                                        <p:tgtEl>
                                          <p:spTgt spid="97"/>
                                        </p:tgtEl>
                                        <p:attrNameLst>
                                          <p:attrName>style.visibility</p:attrName>
                                        </p:attrNameLst>
                                      </p:cBhvr>
                                      <p:to>
                                        <p:strVal val="hidden"/>
                                      </p:to>
                                    </p:set>
                                  </p:childTnLst>
                                </p:cTn>
                              </p:par>
                              <p:par>
                                <p:cTn id="82" presetID="1" presetClass="exit" presetSubtype="0" fill="hold" nodeType="withEffect">
                                  <p:stCondLst>
                                    <p:cond delay="0"/>
                                  </p:stCondLst>
                                  <p:childTnLst>
                                    <p:set>
                                      <p:cBhvr>
                                        <p:cTn id="83" dur="1" fill="hold">
                                          <p:stCondLst>
                                            <p:cond delay="0"/>
                                          </p:stCondLst>
                                        </p:cTn>
                                        <p:tgtEl>
                                          <p:spTgt spid="94"/>
                                        </p:tgtEl>
                                        <p:attrNameLst>
                                          <p:attrName>style.visibility</p:attrName>
                                        </p:attrNameLst>
                                      </p:cBhvr>
                                      <p:to>
                                        <p:strVal val="hidden"/>
                                      </p:to>
                                    </p:set>
                                  </p:childTnLst>
                                </p:cTn>
                              </p:par>
                            </p:childTnLst>
                          </p:cTn>
                        </p:par>
                      </p:childTnLst>
                    </p:cTn>
                  </p:par>
                  <p:par>
                    <p:cTn id="84" fill="hold">
                      <p:stCondLst>
                        <p:cond delay="indefinite"/>
                      </p:stCondLst>
                      <p:childTnLst>
                        <p:par>
                          <p:cTn id="85" fill="hold">
                            <p:stCondLst>
                              <p:cond delay="0"/>
                            </p:stCondLst>
                            <p:childTnLst>
                              <p:par>
                                <p:cTn id="86" presetID="1" presetClass="entr" presetSubtype="0" fill="hold" nodeType="clickEffect">
                                  <p:stCondLst>
                                    <p:cond delay="0"/>
                                  </p:stCondLst>
                                  <p:childTnLst>
                                    <p:set>
                                      <p:cBhvr>
                                        <p:cTn id="87" dur="1" fill="hold">
                                          <p:stCondLst>
                                            <p:cond delay="0"/>
                                          </p:stCondLst>
                                        </p:cTn>
                                        <p:tgtEl>
                                          <p:spTgt spid="10"/>
                                        </p:tgtEl>
                                        <p:attrNameLst>
                                          <p:attrName>style.visibility</p:attrName>
                                        </p:attrNameLst>
                                      </p:cBhvr>
                                      <p:to>
                                        <p:strVal val="visible"/>
                                      </p:to>
                                    </p:set>
                                  </p:childTnLst>
                                </p:cTn>
                              </p:par>
                            </p:childTnLst>
                          </p:cTn>
                        </p:par>
                      </p:childTnLst>
                    </p:cTn>
                  </p:par>
                  <p:par>
                    <p:cTn id="88" fill="hold">
                      <p:stCondLst>
                        <p:cond delay="indefinite"/>
                      </p:stCondLst>
                      <p:childTnLst>
                        <p:par>
                          <p:cTn id="89" fill="hold">
                            <p:stCondLst>
                              <p:cond delay="0"/>
                            </p:stCondLst>
                            <p:childTnLst>
                              <p:par>
                                <p:cTn id="90" presetID="1" presetClass="entr" presetSubtype="0" fill="hold" nodeType="clickEffect">
                                  <p:stCondLst>
                                    <p:cond delay="0"/>
                                  </p:stCondLst>
                                  <p:childTnLst>
                                    <p:set>
                                      <p:cBhvr>
                                        <p:cTn id="91" dur="1" fill="hold">
                                          <p:stCondLst>
                                            <p:cond delay="0"/>
                                          </p:stCondLst>
                                        </p:cTn>
                                        <p:tgtEl>
                                          <p:spTgt spid="13"/>
                                        </p:tgtEl>
                                        <p:attrNameLst>
                                          <p:attrName>style.visibility</p:attrName>
                                        </p:attrNameLst>
                                      </p:cBhvr>
                                      <p:to>
                                        <p:strVal val="visible"/>
                                      </p:to>
                                    </p:set>
                                  </p:childTnLst>
                                </p:cTn>
                              </p:par>
                            </p:childTnLst>
                          </p:cTn>
                        </p:par>
                      </p:childTnLst>
                    </p:cTn>
                  </p:par>
                  <p:par>
                    <p:cTn id="92" fill="hold">
                      <p:stCondLst>
                        <p:cond delay="indefinite"/>
                      </p:stCondLst>
                      <p:childTnLst>
                        <p:par>
                          <p:cTn id="93" fill="hold">
                            <p:stCondLst>
                              <p:cond delay="0"/>
                            </p:stCondLst>
                            <p:childTnLst>
                              <p:par>
                                <p:cTn id="94" presetID="1" presetClass="entr" presetSubtype="0" fill="hold" nodeType="clickEffect">
                                  <p:stCondLst>
                                    <p:cond delay="0"/>
                                  </p:stCondLst>
                                  <p:childTnLst>
                                    <p:set>
                                      <p:cBhvr>
                                        <p:cTn id="95" dur="1" fill="hold">
                                          <p:stCondLst>
                                            <p:cond delay="0"/>
                                          </p:stCondLst>
                                        </p:cTn>
                                        <p:tgtEl>
                                          <p:spTgt spid="318548"/>
                                        </p:tgtEl>
                                        <p:attrNameLst>
                                          <p:attrName>style.visibility</p:attrName>
                                        </p:attrNameLst>
                                      </p:cBhvr>
                                      <p:to>
                                        <p:strVal val="visible"/>
                                      </p:to>
                                    </p:set>
                                  </p:childTnLst>
                                </p:cTn>
                              </p:par>
                              <p:par>
                                <p:cTn id="96" presetID="1" presetClass="entr" presetSubtype="0" fill="hold" grpId="0" nodeType="withEffect">
                                  <p:stCondLst>
                                    <p:cond delay="0"/>
                                  </p:stCondLst>
                                  <p:childTnLst>
                                    <p:set>
                                      <p:cBhvr>
                                        <p:cTn id="97" dur="1" fill="hold">
                                          <p:stCondLst>
                                            <p:cond delay="0"/>
                                          </p:stCondLst>
                                        </p:cTn>
                                        <p:tgtEl>
                                          <p:spTgt spid="81"/>
                                        </p:tgtEl>
                                        <p:attrNameLst>
                                          <p:attrName>style.visibility</p:attrName>
                                        </p:attrNameLst>
                                      </p:cBhvr>
                                      <p:to>
                                        <p:strVal val="visible"/>
                                      </p:to>
                                    </p:set>
                                  </p:childTnLst>
                                </p:cTn>
                              </p:par>
                              <p:par>
                                <p:cTn id="98" presetID="1" presetClass="entr" presetSubtype="0" fill="hold" grpId="1" nodeType="withEffect">
                                  <p:stCondLst>
                                    <p:cond delay="0"/>
                                  </p:stCondLst>
                                  <p:childTnLst>
                                    <p:set>
                                      <p:cBhvr>
                                        <p:cTn id="99" dur="1" fill="hold">
                                          <p:stCondLst>
                                            <p:cond delay="0"/>
                                          </p:stCondLst>
                                        </p:cTn>
                                        <p:tgtEl>
                                          <p:spTgt spid="82"/>
                                        </p:tgtEl>
                                        <p:attrNameLst>
                                          <p:attrName>style.visibility</p:attrName>
                                        </p:attrNameLst>
                                      </p:cBhvr>
                                      <p:to>
                                        <p:strVal val="visible"/>
                                      </p:to>
                                    </p:set>
                                  </p:childTnLst>
                                </p:cTn>
                              </p:par>
                              <p:par>
                                <p:cTn id="100" presetID="1" presetClass="entr" presetSubtype="0" fill="hold" grpId="1" nodeType="withEffect">
                                  <p:stCondLst>
                                    <p:cond delay="0"/>
                                  </p:stCondLst>
                                  <p:childTnLst>
                                    <p:set>
                                      <p:cBhvr>
                                        <p:cTn id="101" dur="1" fill="hold">
                                          <p:stCondLst>
                                            <p:cond delay="0"/>
                                          </p:stCondLst>
                                        </p:cTn>
                                        <p:tgtEl>
                                          <p:spTgt spid="83"/>
                                        </p:tgtEl>
                                        <p:attrNameLst>
                                          <p:attrName>style.visibility</p:attrName>
                                        </p:attrNameLst>
                                      </p:cBhvr>
                                      <p:to>
                                        <p:strVal val="visible"/>
                                      </p:to>
                                    </p:set>
                                  </p:childTnLst>
                                </p:cTn>
                              </p:par>
                              <p:par>
                                <p:cTn id="102" presetID="1" presetClass="entr" presetSubtype="0" fill="hold" grpId="1" nodeType="withEffect">
                                  <p:stCondLst>
                                    <p:cond delay="0"/>
                                  </p:stCondLst>
                                  <p:childTnLst>
                                    <p:set>
                                      <p:cBhvr>
                                        <p:cTn id="103" dur="1" fill="hold">
                                          <p:stCondLst>
                                            <p:cond delay="0"/>
                                          </p:stCondLst>
                                        </p:cTn>
                                        <p:tgtEl>
                                          <p:spTgt spid="84"/>
                                        </p:tgtEl>
                                        <p:attrNameLst>
                                          <p:attrName>style.visibility</p:attrName>
                                        </p:attrNameLst>
                                      </p:cBhvr>
                                      <p:to>
                                        <p:strVal val="visible"/>
                                      </p:to>
                                    </p:set>
                                  </p:childTnLst>
                                </p:cTn>
                              </p:par>
                              <p:par>
                                <p:cTn id="104" presetID="1" presetClass="entr" presetSubtype="0" fill="hold" grpId="1" nodeType="withEffect">
                                  <p:stCondLst>
                                    <p:cond delay="0"/>
                                  </p:stCondLst>
                                  <p:childTnLst>
                                    <p:set>
                                      <p:cBhvr>
                                        <p:cTn id="105" dur="1" fill="hold">
                                          <p:stCondLst>
                                            <p:cond delay="0"/>
                                          </p:stCondLst>
                                        </p:cTn>
                                        <p:tgtEl>
                                          <p:spTgt spid="90"/>
                                        </p:tgtEl>
                                        <p:attrNameLst>
                                          <p:attrName>style.visibility</p:attrName>
                                        </p:attrNameLst>
                                      </p:cBhvr>
                                      <p:to>
                                        <p:strVal val="visible"/>
                                      </p:to>
                                    </p:set>
                                  </p:childTnLst>
                                </p:cTn>
                              </p:par>
                              <p:par>
                                <p:cTn id="106" presetID="1" presetClass="entr" presetSubtype="0" fill="hold" grpId="1" nodeType="withEffect">
                                  <p:stCondLst>
                                    <p:cond delay="0"/>
                                  </p:stCondLst>
                                  <p:childTnLst>
                                    <p:set>
                                      <p:cBhvr>
                                        <p:cTn id="107" dur="1" fill="hold">
                                          <p:stCondLst>
                                            <p:cond delay="0"/>
                                          </p:stCondLst>
                                        </p:cTn>
                                        <p:tgtEl>
                                          <p:spTgt spid="91"/>
                                        </p:tgtEl>
                                        <p:attrNameLst>
                                          <p:attrName>style.visibility</p:attrName>
                                        </p:attrNameLst>
                                      </p:cBhvr>
                                      <p:to>
                                        <p:strVal val="visible"/>
                                      </p:to>
                                    </p:set>
                                  </p:childTnLst>
                                </p:cTn>
                              </p:par>
                              <p:par>
                                <p:cTn id="108" presetID="1" presetClass="entr" presetSubtype="0" fill="hold" grpId="1" nodeType="withEffect">
                                  <p:stCondLst>
                                    <p:cond delay="0"/>
                                  </p:stCondLst>
                                  <p:childTnLst>
                                    <p:set>
                                      <p:cBhvr>
                                        <p:cTn id="109" dur="1" fill="hold">
                                          <p:stCondLst>
                                            <p:cond delay="0"/>
                                          </p:stCondLst>
                                        </p:cTn>
                                        <p:tgtEl>
                                          <p:spTgt spid="92"/>
                                        </p:tgtEl>
                                        <p:attrNameLst>
                                          <p:attrName>style.visibility</p:attrName>
                                        </p:attrNameLst>
                                      </p:cBhvr>
                                      <p:to>
                                        <p:strVal val="visible"/>
                                      </p:to>
                                    </p:set>
                                  </p:childTnLst>
                                </p:cTn>
                              </p:par>
                            </p:childTnLst>
                          </p:cTn>
                        </p:par>
                        <p:par>
                          <p:cTn id="110" fill="hold">
                            <p:stCondLst>
                              <p:cond delay="0"/>
                            </p:stCondLst>
                            <p:childTnLst>
                              <p:par>
                                <p:cTn id="111" presetID="10" presetClass="exit" presetSubtype="0" fill="hold" grpId="0" nodeType="afterEffect">
                                  <p:stCondLst>
                                    <p:cond delay="0"/>
                                  </p:stCondLst>
                                  <p:childTnLst>
                                    <p:animEffect transition="out" filter="fade">
                                      <p:cBhvr>
                                        <p:cTn id="112" dur="2000"/>
                                        <p:tgtEl>
                                          <p:spTgt spid="82"/>
                                        </p:tgtEl>
                                      </p:cBhvr>
                                    </p:animEffect>
                                    <p:set>
                                      <p:cBhvr>
                                        <p:cTn id="113" dur="1" fill="hold">
                                          <p:stCondLst>
                                            <p:cond delay="1999"/>
                                          </p:stCondLst>
                                        </p:cTn>
                                        <p:tgtEl>
                                          <p:spTgt spid="82"/>
                                        </p:tgtEl>
                                        <p:attrNameLst>
                                          <p:attrName>style.visibility</p:attrName>
                                        </p:attrNameLst>
                                      </p:cBhvr>
                                      <p:to>
                                        <p:strVal val="hidden"/>
                                      </p:to>
                                    </p:set>
                                  </p:childTnLst>
                                </p:cTn>
                              </p:par>
                            </p:childTnLst>
                          </p:cTn>
                        </p:par>
                      </p:childTnLst>
                    </p:cTn>
                  </p:par>
                  <p:par>
                    <p:cTn id="114" fill="hold">
                      <p:stCondLst>
                        <p:cond delay="indefinite"/>
                      </p:stCondLst>
                      <p:childTnLst>
                        <p:par>
                          <p:cTn id="115" fill="hold">
                            <p:stCondLst>
                              <p:cond delay="0"/>
                            </p:stCondLst>
                            <p:childTnLst>
                              <p:par>
                                <p:cTn id="116" presetID="10" presetClass="exit" presetSubtype="0" fill="hold" grpId="0" nodeType="clickEffect">
                                  <p:stCondLst>
                                    <p:cond delay="0"/>
                                  </p:stCondLst>
                                  <p:childTnLst>
                                    <p:animEffect transition="out" filter="fade">
                                      <p:cBhvr>
                                        <p:cTn id="117" dur="2000"/>
                                        <p:tgtEl>
                                          <p:spTgt spid="83"/>
                                        </p:tgtEl>
                                      </p:cBhvr>
                                    </p:animEffect>
                                    <p:set>
                                      <p:cBhvr>
                                        <p:cTn id="118" dur="1" fill="hold">
                                          <p:stCondLst>
                                            <p:cond delay="1999"/>
                                          </p:stCondLst>
                                        </p:cTn>
                                        <p:tgtEl>
                                          <p:spTgt spid="83"/>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10" presetClass="exit" presetSubtype="0" fill="hold" grpId="0" nodeType="clickEffect">
                                  <p:stCondLst>
                                    <p:cond delay="0"/>
                                  </p:stCondLst>
                                  <p:childTnLst>
                                    <p:animEffect transition="out" filter="fade">
                                      <p:cBhvr>
                                        <p:cTn id="122" dur="2000"/>
                                        <p:tgtEl>
                                          <p:spTgt spid="84"/>
                                        </p:tgtEl>
                                      </p:cBhvr>
                                    </p:animEffect>
                                    <p:set>
                                      <p:cBhvr>
                                        <p:cTn id="123" dur="1" fill="hold">
                                          <p:stCondLst>
                                            <p:cond delay="1999"/>
                                          </p:stCondLst>
                                        </p:cTn>
                                        <p:tgtEl>
                                          <p:spTgt spid="84"/>
                                        </p:tgtEl>
                                        <p:attrNameLst>
                                          <p:attrName>style.visibility</p:attrName>
                                        </p:attrNameLst>
                                      </p:cBhvr>
                                      <p:to>
                                        <p:strVal val="hidden"/>
                                      </p:to>
                                    </p:set>
                                  </p:childTnLst>
                                </p:cTn>
                              </p:par>
                            </p:childTnLst>
                          </p:cTn>
                        </p:par>
                      </p:childTnLst>
                    </p:cTn>
                  </p:par>
                  <p:par>
                    <p:cTn id="124" fill="hold">
                      <p:stCondLst>
                        <p:cond delay="indefinite"/>
                      </p:stCondLst>
                      <p:childTnLst>
                        <p:par>
                          <p:cTn id="125" fill="hold">
                            <p:stCondLst>
                              <p:cond delay="0"/>
                            </p:stCondLst>
                            <p:childTnLst>
                              <p:par>
                                <p:cTn id="126" presetID="10" presetClass="exit" presetSubtype="0" fill="hold" grpId="0" nodeType="clickEffect">
                                  <p:stCondLst>
                                    <p:cond delay="0"/>
                                  </p:stCondLst>
                                  <p:childTnLst>
                                    <p:animEffect transition="out" filter="fade">
                                      <p:cBhvr>
                                        <p:cTn id="127" dur="2000"/>
                                        <p:tgtEl>
                                          <p:spTgt spid="90"/>
                                        </p:tgtEl>
                                      </p:cBhvr>
                                    </p:animEffect>
                                    <p:set>
                                      <p:cBhvr>
                                        <p:cTn id="128" dur="1" fill="hold">
                                          <p:stCondLst>
                                            <p:cond delay="1999"/>
                                          </p:stCondLst>
                                        </p:cTn>
                                        <p:tgtEl>
                                          <p:spTgt spid="90"/>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91"/>
                                        </p:tgtEl>
                                      </p:cBhvr>
                                    </p:animEffect>
                                    <p:set>
                                      <p:cBhvr>
                                        <p:cTn id="133" dur="1" fill="hold">
                                          <p:stCondLst>
                                            <p:cond delay="1999"/>
                                          </p:stCondLst>
                                        </p:cTn>
                                        <p:tgtEl>
                                          <p:spTgt spid="91"/>
                                        </p:tgtEl>
                                        <p:attrNameLst>
                                          <p:attrName>style.visibility</p:attrName>
                                        </p:attrNameLst>
                                      </p:cBhvr>
                                      <p:to>
                                        <p:strVal val="hidden"/>
                                      </p:to>
                                    </p:set>
                                  </p:childTnLst>
                                </p:cTn>
                              </p:par>
                            </p:childTnLst>
                          </p:cTn>
                        </p:par>
                      </p:childTnLst>
                    </p:cTn>
                  </p:par>
                  <p:par>
                    <p:cTn id="134" fill="hold">
                      <p:stCondLst>
                        <p:cond delay="indefinite"/>
                      </p:stCondLst>
                      <p:childTnLst>
                        <p:par>
                          <p:cTn id="135" fill="hold">
                            <p:stCondLst>
                              <p:cond delay="0"/>
                            </p:stCondLst>
                            <p:childTnLst>
                              <p:par>
                                <p:cTn id="136" presetID="10" presetClass="exit" presetSubtype="0" fill="hold" grpId="0" nodeType="clickEffect">
                                  <p:stCondLst>
                                    <p:cond delay="0"/>
                                  </p:stCondLst>
                                  <p:childTnLst>
                                    <p:animEffect transition="out" filter="fade">
                                      <p:cBhvr>
                                        <p:cTn id="137" dur="2000"/>
                                        <p:tgtEl>
                                          <p:spTgt spid="92"/>
                                        </p:tgtEl>
                                      </p:cBhvr>
                                    </p:animEffect>
                                    <p:set>
                                      <p:cBhvr>
                                        <p:cTn id="138" dur="1" fill="hold">
                                          <p:stCondLst>
                                            <p:cond delay="1999"/>
                                          </p:stCondLst>
                                        </p:cTn>
                                        <p:tgtEl>
                                          <p:spTgt spid="9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318466" grpId="0" animBg="1"/>
      <p:bldP spid="318477" grpId="0"/>
      <p:bldP spid="318479" grpId="0" animBg="1"/>
      <p:bldP spid="318480" grpId="0" animBg="1"/>
      <p:bldP spid="318481" grpId="0" animBg="1"/>
      <p:bldP spid="318482" grpId="0" animBg="1"/>
      <p:bldP spid="318483" grpId="0" animBg="1"/>
      <p:bldP spid="318491" grpId="0" animBg="1"/>
      <p:bldP spid="318491" grpId="1" animBg="1"/>
      <p:bldP spid="318492" grpId="0" animBg="1"/>
      <p:bldP spid="318492" grpId="1" animBg="1"/>
      <p:bldP spid="318493" grpId="0" animBg="1"/>
      <p:bldP spid="318493" grpId="1" animBg="1"/>
      <p:bldP spid="318494" grpId="0" animBg="1"/>
      <p:bldP spid="318494" grpId="1" animBg="1"/>
      <p:bldP spid="318495" grpId="0" animBg="1"/>
      <p:bldP spid="318495" grpId="1" animBg="1"/>
      <p:bldP spid="318496" grpId="0" animBg="1"/>
      <p:bldP spid="318496" grpId="1" animBg="1"/>
      <p:bldP spid="82" grpId="0" animBg="1"/>
      <p:bldP spid="82" grpId="1" animBg="1"/>
      <p:bldP spid="83" grpId="0" animBg="1"/>
      <p:bldP spid="83" grpId="1" animBg="1"/>
      <p:bldP spid="84" grpId="0" animBg="1"/>
      <p:bldP spid="84" grpId="1" animBg="1"/>
      <p:bldP spid="90" grpId="0" animBg="1"/>
      <p:bldP spid="90" grpId="1" animBg="1"/>
      <p:bldP spid="91" grpId="0" animBg="1"/>
      <p:bldP spid="91" grpId="1" animBg="1"/>
      <p:bldP spid="92" grpId="0" animBg="1"/>
      <p:bldP spid="92" grpId="1" animBg="1"/>
      <p:bldP spid="93" grpId="0"/>
      <p:bldP spid="95" grpId="0" animBg="1"/>
      <p:bldP spid="95" grpId="1" animBg="1"/>
      <p:bldP spid="96" grpId="0" animBg="1"/>
      <p:bldP spid="96" grpId="1" animBg="1"/>
      <p:bldP spid="97" grpId="0" animBg="1"/>
      <p:bldP spid="97" grpId="1" animBg="1"/>
    </p:bldLst>
  </p:timing>
</p:sld>
</file>

<file path=ppt/slides/slide276.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82" name="81 Rectángulo"/>
          <p:cNvSpPr/>
          <p:nvPr/>
        </p:nvSpPr>
        <p:spPr>
          <a:xfrm>
            <a:off x="788988" y="576263"/>
            <a:ext cx="7458075" cy="606837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83" name="82 Rectángulo"/>
          <p:cNvSpPr/>
          <p:nvPr/>
        </p:nvSpPr>
        <p:spPr>
          <a:xfrm>
            <a:off x="1985963" y="4860989"/>
            <a:ext cx="4943475" cy="1557337"/>
          </a:xfrm>
          <a:prstGeom prst="rect">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319500" name="Rectangle 12"/>
          <p:cNvSpPr>
            <a:spLocks noChangeArrowheads="1"/>
          </p:cNvSpPr>
          <p:nvPr/>
        </p:nvSpPr>
        <p:spPr bwMode="auto">
          <a:xfrm>
            <a:off x="895350" y="1430338"/>
            <a:ext cx="365125" cy="731837"/>
          </a:xfrm>
          <a:prstGeom prst="rect">
            <a:avLst/>
          </a:prstGeom>
          <a:noFill/>
          <a:ln w="9525">
            <a:noFill/>
            <a:miter lim="800000"/>
            <a:headEnd/>
            <a:tailEnd/>
          </a:ln>
        </p:spPr>
        <p:txBody>
          <a:bodyPr wrap="none" lIns="0" tIns="0" rIns="0" bIns="0">
            <a:spAutoFit/>
          </a:bodyPr>
          <a:lstStyle/>
          <a:p>
            <a:r>
              <a:rPr lang="es-ES" sz="4800">
                <a:solidFill>
                  <a:srgbClr val="000000"/>
                </a:solidFill>
                <a:latin typeface="WP MathA" pitchFamily="2" charset="2"/>
              </a:rPr>
              <a:t>4</a:t>
            </a:r>
            <a:endParaRPr lang="es-ES" sz="1800">
              <a:solidFill>
                <a:srgbClr val="000000"/>
              </a:solidFill>
              <a:latin typeface="Arial"/>
            </a:endParaRPr>
          </a:p>
        </p:txBody>
      </p:sp>
      <p:grpSp>
        <p:nvGrpSpPr>
          <p:cNvPr id="2" name="Group 13"/>
          <p:cNvGrpSpPr>
            <a:grpSpLocks/>
          </p:cNvGrpSpPr>
          <p:nvPr/>
        </p:nvGrpSpPr>
        <p:grpSpPr bwMode="auto">
          <a:xfrm>
            <a:off x="2782888" y="1966913"/>
            <a:ext cx="2686050" cy="557212"/>
            <a:chOff x="1753" y="1822"/>
            <a:chExt cx="1692" cy="351"/>
          </a:xfrm>
        </p:grpSpPr>
        <p:grpSp>
          <p:nvGrpSpPr>
            <p:cNvPr id="3" name="Group 14"/>
            <p:cNvGrpSpPr>
              <a:grpSpLocks/>
            </p:cNvGrpSpPr>
            <p:nvPr/>
          </p:nvGrpSpPr>
          <p:grpSpPr bwMode="auto">
            <a:xfrm>
              <a:off x="1753" y="1822"/>
              <a:ext cx="298" cy="163"/>
              <a:chOff x="1451" y="1901"/>
              <a:chExt cx="298" cy="163"/>
            </a:xfrm>
          </p:grpSpPr>
          <p:graphicFrame>
            <p:nvGraphicFramePr>
              <p:cNvPr id="48142" name="Object 15"/>
              <p:cNvGraphicFramePr>
                <a:graphicFrameLocks noChangeAspect="1"/>
              </p:cNvGraphicFramePr>
              <p:nvPr/>
            </p:nvGraphicFramePr>
            <p:xfrm>
              <a:off x="1451" y="1901"/>
              <a:ext cx="149" cy="149"/>
            </p:xfrm>
            <a:graphic>
              <a:graphicData uri="http://schemas.openxmlformats.org/presentationml/2006/ole">
                <p:oleObj spid="_x0000_s3151886" name="Ecuación" r:id="rId3" imgW="139680" imgH="139680" progId="Equation.3">
                  <p:embed/>
                </p:oleObj>
              </a:graphicData>
            </a:graphic>
          </p:graphicFrame>
          <p:sp>
            <p:nvSpPr>
              <p:cNvPr id="48218" name="Arc 16"/>
              <p:cNvSpPr>
                <a:spLocks/>
              </p:cNvSpPr>
              <p:nvPr/>
            </p:nvSpPr>
            <p:spPr bwMode="auto">
              <a:xfrm rot="-7160537">
                <a:off x="1624" y="1939"/>
                <a:ext cx="125" cy="1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aphicFrame>
          <p:nvGraphicFramePr>
            <p:cNvPr id="48141" name="Object 17"/>
            <p:cNvGraphicFramePr>
              <a:graphicFrameLocks noChangeAspect="1"/>
            </p:cNvGraphicFramePr>
            <p:nvPr/>
          </p:nvGraphicFramePr>
          <p:xfrm>
            <a:off x="3296" y="2024"/>
            <a:ext cx="149" cy="149"/>
          </p:xfrm>
          <a:graphic>
            <a:graphicData uri="http://schemas.openxmlformats.org/presentationml/2006/ole">
              <p:oleObj spid="_x0000_s3151885" name="Ecuación" r:id="rId4" imgW="139680" imgH="139680" progId="Equation.3">
                <p:embed/>
              </p:oleObj>
            </a:graphicData>
          </a:graphic>
        </p:graphicFrame>
        <p:sp>
          <p:nvSpPr>
            <p:cNvPr id="48217" name="Arc 18"/>
            <p:cNvSpPr>
              <a:spLocks/>
            </p:cNvSpPr>
            <p:nvPr/>
          </p:nvSpPr>
          <p:spPr bwMode="auto">
            <a:xfrm rot="3640342">
              <a:off x="3198" y="2025"/>
              <a:ext cx="114" cy="125"/>
            </a:xfrm>
            <a:custGeom>
              <a:avLst/>
              <a:gdLst>
                <a:gd name="T0" fmla="*/ 0 w 19730"/>
                <a:gd name="T1" fmla="*/ 0 h 21600"/>
                <a:gd name="T2" fmla="*/ 0 w 19730"/>
                <a:gd name="T3" fmla="*/ 0 h 21600"/>
                <a:gd name="T4" fmla="*/ 0 w 19730"/>
                <a:gd name="T5" fmla="*/ 0 h 21600"/>
                <a:gd name="T6" fmla="*/ 0 60000 65536"/>
                <a:gd name="T7" fmla="*/ 0 60000 65536"/>
                <a:gd name="T8" fmla="*/ 0 60000 65536"/>
                <a:gd name="T9" fmla="*/ 0 w 19730"/>
                <a:gd name="T10" fmla="*/ 0 h 21600"/>
                <a:gd name="T11" fmla="*/ 19730 w 19730"/>
                <a:gd name="T12" fmla="*/ 21600 h 21600"/>
              </a:gdLst>
              <a:ahLst/>
              <a:cxnLst>
                <a:cxn ang="T6">
                  <a:pos x="T0" y="T1"/>
                </a:cxn>
                <a:cxn ang="T7">
                  <a:pos x="T2" y="T3"/>
                </a:cxn>
                <a:cxn ang="T8">
                  <a:pos x="T4" y="T5"/>
                </a:cxn>
              </a:cxnLst>
              <a:rect l="T9" t="T10" r="T11" b="T12"/>
              <a:pathLst>
                <a:path w="19730" h="21600" fill="none" extrusionOk="0">
                  <a:moveTo>
                    <a:pt x="-1" y="0"/>
                  </a:moveTo>
                  <a:cubicBezTo>
                    <a:pt x="8528" y="0"/>
                    <a:pt x="16258" y="5018"/>
                    <a:pt x="19729" y="12808"/>
                  </a:cubicBezTo>
                </a:path>
                <a:path w="19730" h="21600" stroke="0" extrusionOk="0">
                  <a:moveTo>
                    <a:pt x="-1" y="0"/>
                  </a:moveTo>
                  <a:cubicBezTo>
                    <a:pt x="8528" y="0"/>
                    <a:pt x="16258" y="5018"/>
                    <a:pt x="19729" y="12808"/>
                  </a:cubicBezTo>
                  <a:lnTo>
                    <a:pt x="0"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pSp>
        <p:nvGrpSpPr>
          <p:cNvPr id="4" name="Group 19"/>
          <p:cNvGrpSpPr>
            <a:grpSpLocks/>
          </p:cNvGrpSpPr>
          <p:nvPr/>
        </p:nvGrpSpPr>
        <p:grpSpPr bwMode="auto">
          <a:xfrm>
            <a:off x="1373188" y="2665413"/>
            <a:ext cx="5875337" cy="2101659"/>
            <a:chOff x="865" y="2262"/>
            <a:chExt cx="3701" cy="1554"/>
          </a:xfrm>
        </p:grpSpPr>
        <p:sp>
          <p:nvSpPr>
            <p:cNvPr id="48206" name="Line 20"/>
            <p:cNvSpPr>
              <a:spLocks noChangeShapeType="1"/>
            </p:cNvSpPr>
            <p:nvPr/>
          </p:nvSpPr>
          <p:spPr bwMode="auto">
            <a:xfrm>
              <a:off x="2710" y="3678"/>
              <a:ext cx="1838" cy="0"/>
            </a:xfrm>
            <a:prstGeom prst="line">
              <a:avLst/>
            </a:prstGeom>
            <a:noFill/>
            <a:ln w="12700">
              <a:solidFill>
                <a:schemeClr val="tx1"/>
              </a:solidFill>
              <a:round/>
              <a:headEnd/>
              <a:tailEnd type="triangle" w="med" len="med"/>
            </a:ln>
          </p:spPr>
          <p:txBody>
            <a:bodyPr/>
            <a:lstStyle/>
            <a:p>
              <a:endParaRPr lang="es-ES_tradnl">
                <a:solidFill>
                  <a:srgbClr val="000000"/>
                </a:solidFill>
              </a:endParaRPr>
            </a:p>
          </p:txBody>
        </p:sp>
        <p:grpSp>
          <p:nvGrpSpPr>
            <p:cNvPr id="5" name="Group 21"/>
            <p:cNvGrpSpPr>
              <a:grpSpLocks/>
            </p:cNvGrpSpPr>
            <p:nvPr/>
          </p:nvGrpSpPr>
          <p:grpSpPr bwMode="auto">
            <a:xfrm>
              <a:off x="865" y="2262"/>
              <a:ext cx="3701" cy="1554"/>
              <a:chOff x="865" y="2262"/>
              <a:chExt cx="3701" cy="1554"/>
            </a:xfrm>
          </p:grpSpPr>
          <p:sp>
            <p:nvSpPr>
              <p:cNvPr id="48208" name="Line 22"/>
              <p:cNvSpPr>
                <a:spLocks noChangeShapeType="1"/>
              </p:cNvSpPr>
              <p:nvPr/>
            </p:nvSpPr>
            <p:spPr bwMode="auto">
              <a:xfrm>
                <a:off x="3378" y="2262"/>
                <a:ext cx="0" cy="1302"/>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09" name="Line 23"/>
              <p:cNvSpPr>
                <a:spLocks noChangeShapeType="1"/>
              </p:cNvSpPr>
              <p:nvPr/>
            </p:nvSpPr>
            <p:spPr bwMode="auto">
              <a:xfrm flipH="1">
                <a:off x="865" y="3679"/>
                <a:ext cx="1845" cy="0"/>
              </a:xfrm>
              <a:prstGeom prst="line">
                <a:avLst/>
              </a:prstGeom>
              <a:noFill/>
              <a:ln w="12700">
                <a:solidFill>
                  <a:schemeClr val="tx1"/>
                </a:solidFill>
                <a:round/>
                <a:headEnd type="oval" w="med" len="med"/>
                <a:tailEnd type="triangle" w="med" len="med"/>
              </a:ln>
            </p:spPr>
            <p:txBody>
              <a:bodyPr/>
              <a:lstStyle/>
              <a:p>
                <a:endParaRPr lang="es-ES_tradnl">
                  <a:solidFill>
                    <a:srgbClr val="000000"/>
                  </a:solidFill>
                </a:endParaRPr>
              </a:p>
            </p:txBody>
          </p:sp>
          <p:sp>
            <p:nvSpPr>
              <p:cNvPr id="48210" name="Line 24"/>
              <p:cNvSpPr>
                <a:spLocks noChangeShapeType="1"/>
              </p:cNvSpPr>
              <p:nvPr/>
            </p:nvSpPr>
            <p:spPr bwMode="auto">
              <a:xfrm flipH="1">
                <a:off x="3384" y="3384"/>
                <a:ext cx="588" cy="0"/>
              </a:xfrm>
              <a:prstGeom prst="line">
                <a:avLst/>
              </a:prstGeom>
              <a:noFill/>
              <a:ln w="12700">
                <a:solidFill>
                  <a:schemeClr val="tx1"/>
                </a:solidFill>
                <a:round/>
                <a:headEnd type="oval" w="med" len="med"/>
                <a:tailEnd type="triangle" w="med" len="med"/>
              </a:ln>
            </p:spPr>
            <p:txBody>
              <a:bodyPr/>
              <a:lstStyle/>
              <a:p>
                <a:endParaRPr lang="es-ES_tradnl">
                  <a:solidFill>
                    <a:srgbClr val="000000"/>
                  </a:solidFill>
                </a:endParaRPr>
              </a:p>
            </p:txBody>
          </p:sp>
          <p:graphicFrame>
            <p:nvGraphicFramePr>
              <p:cNvPr id="48137" name="Object 25"/>
              <p:cNvGraphicFramePr>
                <a:graphicFrameLocks noChangeAspect="1"/>
              </p:cNvGraphicFramePr>
              <p:nvPr/>
            </p:nvGraphicFramePr>
            <p:xfrm>
              <a:off x="2952" y="3386"/>
              <a:ext cx="286" cy="258"/>
            </p:xfrm>
            <a:graphic>
              <a:graphicData uri="http://schemas.openxmlformats.org/presentationml/2006/ole">
                <p:oleObj spid="_x0000_s3151881" name="Ecuación" r:id="rId5" imgW="253800" imgH="228600" progId="Equation.3">
                  <p:embed/>
                </p:oleObj>
              </a:graphicData>
            </a:graphic>
          </p:graphicFrame>
          <p:graphicFrame>
            <p:nvGraphicFramePr>
              <p:cNvPr id="48138" name="Object 26"/>
              <p:cNvGraphicFramePr>
                <a:graphicFrameLocks noChangeAspect="1"/>
              </p:cNvGraphicFramePr>
              <p:nvPr/>
            </p:nvGraphicFramePr>
            <p:xfrm>
              <a:off x="3556" y="3104"/>
              <a:ext cx="287" cy="258"/>
            </p:xfrm>
            <a:graphic>
              <a:graphicData uri="http://schemas.openxmlformats.org/presentationml/2006/ole">
                <p:oleObj spid="_x0000_s3151882" name="Ecuación" r:id="rId6" imgW="253800" imgH="228600" progId="Equation.3">
                  <p:embed/>
                </p:oleObj>
              </a:graphicData>
            </a:graphic>
          </p:graphicFrame>
          <p:graphicFrame>
            <p:nvGraphicFramePr>
              <p:cNvPr id="48139" name="Object 27"/>
              <p:cNvGraphicFramePr>
                <a:graphicFrameLocks noChangeAspect="1"/>
              </p:cNvGraphicFramePr>
              <p:nvPr/>
            </p:nvGraphicFramePr>
            <p:xfrm>
              <a:off x="4131" y="3104"/>
              <a:ext cx="287" cy="258"/>
            </p:xfrm>
            <a:graphic>
              <a:graphicData uri="http://schemas.openxmlformats.org/presentationml/2006/ole">
                <p:oleObj spid="_x0000_s3151883" name="Ecuación" r:id="rId7" imgW="253800" imgH="228600" progId="Equation.3">
                  <p:embed/>
                </p:oleObj>
              </a:graphicData>
            </a:graphic>
          </p:graphicFrame>
          <p:graphicFrame>
            <p:nvGraphicFramePr>
              <p:cNvPr id="48140" name="Object 28"/>
              <p:cNvGraphicFramePr>
                <a:graphicFrameLocks noChangeAspect="1"/>
              </p:cNvGraphicFramePr>
              <p:nvPr/>
            </p:nvGraphicFramePr>
            <p:xfrm>
              <a:off x="1681" y="3398"/>
              <a:ext cx="286" cy="258"/>
            </p:xfrm>
            <a:graphic>
              <a:graphicData uri="http://schemas.openxmlformats.org/presentationml/2006/ole">
                <p:oleObj spid="_x0000_s3151884" name="Ecuación" r:id="rId8" imgW="253800" imgH="228600" progId="Equation.3">
                  <p:embed/>
                </p:oleObj>
              </a:graphicData>
            </a:graphic>
          </p:graphicFrame>
          <p:sp>
            <p:nvSpPr>
              <p:cNvPr id="48211" name="Line 29"/>
              <p:cNvSpPr>
                <a:spLocks noChangeShapeType="1"/>
              </p:cNvSpPr>
              <p:nvPr/>
            </p:nvSpPr>
            <p:spPr bwMode="auto">
              <a:xfrm>
                <a:off x="870" y="2322"/>
                <a:ext cx="0" cy="1494"/>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12" name="Line 30"/>
              <p:cNvSpPr>
                <a:spLocks noChangeShapeType="1"/>
              </p:cNvSpPr>
              <p:nvPr/>
            </p:nvSpPr>
            <p:spPr bwMode="auto">
              <a:xfrm>
                <a:off x="2712" y="3162"/>
                <a:ext cx="0" cy="642"/>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13" name="Line 31"/>
              <p:cNvSpPr>
                <a:spLocks noChangeShapeType="1"/>
              </p:cNvSpPr>
              <p:nvPr/>
            </p:nvSpPr>
            <p:spPr bwMode="auto">
              <a:xfrm>
                <a:off x="4554" y="2340"/>
                <a:ext cx="0" cy="1470"/>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14" name="Line 32"/>
              <p:cNvSpPr>
                <a:spLocks noChangeShapeType="1"/>
              </p:cNvSpPr>
              <p:nvPr/>
            </p:nvSpPr>
            <p:spPr bwMode="auto">
              <a:xfrm>
                <a:off x="3978" y="3162"/>
                <a:ext cx="0" cy="402"/>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48215" name="Line 33"/>
              <p:cNvSpPr>
                <a:spLocks noChangeShapeType="1"/>
              </p:cNvSpPr>
              <p:nvPr/>
            </p:nvSpPr>
            <p:spPr bwMode="auto">
              <a:xfrm>
                <a:off x="3972" y="3384"/>
                <a:ext cx="594" cy="0"/>
              </a:xfrm>
              <a:prstGeom prst="line">
                <a:avLst/>
              </a:prstGeom>
              <a:noFill/>
              <a:ln w="12700">
                <a:solidFill>
                  <a:schemeClr val="tx1"/>
                </a:solidFill>
                <a:round/>
                <a:headEnd/>
                <a:tailEnd type="triangle" w="med" len="med"/>
              </a:ln>
            </p:spPr>
            <p:txBody>
              <a:bodyPr/>
              <a:lstStyle/>
              <a:p>
                <a:endParaRPr lang="es-ES_tradnl">
                  <a:solidFill>
                    <a:srgbClr val="000000"/>
                  </a:solidFill>
                </a:endParaRPr>
              </a:p>
            </p:txBody>
          </p:sp>
        </p:grpSp>
      </p:grpSp>
      <p:sp>
        <p:nvSpPr>
          <p:cNvPr id="319522" name="Line 34"/>
          <p:cNvSpPr>
            <a:spLocks noChangeShapeType="1"/>
          </p:cNvSpPr>
          <p:nvPr/>
        </p:nvSpPr>
        <p:spPr bwMode="auto">
          <a:xfrm>
            <a:off x="6356350" y="2779713"/>
            <a:ext cx="892175" cy="219075"/>
          </a:xfrm>
          <a:prstGeom prst="line">
            <a:avLst/>
          </a:prstGeom>
          <a:noFill/>
          <a:ln w="19050">
            <a:solidFill>
              <a:srgbClr val="FF0000"/>
            </a:solidFill>
            <a:prstDash val="dash"/>
            <a:round/>
            <a:headEnd/>
            <a:tailEnd/>
          </a:ln>
        </p:spPr>
        <p:txBody>
          <a:bodyPr/>
          <a:lstStyle/>
          <a:p>
            <a:endParaRPr lang="es-ES_tradnl">
              <a:solidFill>
                <a:srgbClr val="000000"/>
              </a:solidFill>
            </a:endParaRPr>
          </a:p>
        </p:txBody>
      </p:sp>
      <p:sp>
        <p:nvSpPr>
          <p:cNvPr id="319523" name="Line 35"/>
          <p:cNvSpPr>
            <a:spLocks noChangeShapeType="1"/>
          </p:cNvSpPr>
          <p:nvPr/>
        </p:nvSpPr>
        <p:spPr bwMode="auto">
          <a:xfrm>
            <a:off x="6296025" y="2998788"/>
            <a:ext cx="952500" cy="0"/>
          </a:xfrm>
          <a:prstGeom prst="line">
            <a:avLst/>
          </a:prstGeom>
          <a:noFill/>
          <a:ln w="12700">
            <a:solidFill>
              <a:schemeClr val="accent2"/>
            </a:solidFill>
            <a:prstDash val="dash"/>
            <a:round/>
            <a:headEnd/>
            <a:tailEnd/>
          </a:ln>
        </p:spPr>
        <p:txBody>
          <a:bodyPr/>
          <a:lstStyle/>
          <a:p>
            <a:endParaRPr lang="es-ES_tradnl">
              <a:solidFill>
                <a:srgbClr val="000000"/>
              </a:solidFill>
            </a:endParaRPr>
          </a:p>
        </p:txBody>
      </p:sp>
      <p:sp>
        <p:nvSpPr>
          <p:cNvPr id="319524" name="Line 36"/>
          <p:cNvSpPr>
            <a:spLocks noChangeShapeType="1"/>
          </p:cNvSpPr>
          <p:nvPr/>
        </p:nvSpPr>
        <p:spPr bwMode="auto">
          <a:xfrm flipH="1" flipV="1">
            <a:off x="5421313" y="2303463"/>
            <a:ext cx="887412" cy="695325"/>
          </a:xfrm>
          <a:prstGeom prst="line">
            <a:avLst/>
          </a:prstGeom>
          <a:noFill/>
          <a:ln w="12700">
            <a:solidFill>
              <a:schemeClr val="accent2"/>
            </a:solidFill>
            <a:prstDash val="dash"/>
            <a:round/>
            <a:headEnd/>
            <a:tailEnd/>
          </a:ln>
        </p:spPr>
        <p:txBody>
          <a:bodyPr/>
          <a:lstStyle/>
          <a:p>
            <a:endParaRPr lang="es-ES_tradnl">
              <a:solidFill>
                <a:srgbClr val="000000"/>
              </a:solidFill>
            </a:endParaRPr>
          </a:p>
        </p:txBody>
      </p:sp>
      <p:sp>
        <p:nvSpPr>
          <p:cNvPr id="319525" name="Line 37"/>
          <p:cNvSpPr>
            <a:spLocks noChangeShapeType="1"/>
          </p:cNvSpPr>
          <p:nvPr/>
        </p:nvSpPr>
        <p:spPr bwMode="auto">
          <a:xfrm flipH="1" flipV="1">
            <a:off x="5699125" y="2274888"/>
            <a:ext cx="615950" cy="482600"/>
          </a:xfrm>
          <a:prstGeom prst="line">
            <a:avLst/>
          </a:prstGeom>
          <a:noFill/>
          <a:ln w="12700">
            <a:solidFill>
              <a:srgbClr val="FF0000"/>
            </a:solidFill>
            <a:prstDash val="dash"/>
            <a:round/>
            <a:headEnd/>
            <a:tailEnd/>
          </a:ln>
        </p:spPr>
        <p:txBody>
          <a:bodyPr/>
          <a:lstStyle/>
          <a:p>
            <a:endParaRPr lang="es-ES_tradnl">
              <a:solidFill>
                <a:srgbClr val="000000"/>
              </a:solidFill>
            </a:endParaRPr>
          </a:p>
        </p:txBody>
      </p:sp>
      <p:sp>
        <p:nvSpPr>
          <p:cNvPr id="319526" name="Line 38"/>
          <p:cNvSpPr>
            <a:spLocks noChangeShapeType="1"/>
          </p:cNvSpPr>
          <p:nvPr/>
        </p:nvSpPr>
        <p:spPr bwMode="auto">
          <a:xfrm flipH="1">
            <a:off x="4314825" y="2998788"/>
            <a:ext cx="1962150" cy="0"/>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319527" name="Line 39"/>
          <p:cNvSpPr>
            <a:spLocks noChangeShapeType="1"/>
          </p:cNvSpPr>
          <p:nvPr/>
        </p:nvSpPr>
        <p:spPr bwMode="auto">
          <a:xfrm flipH="1" flipV="1">
            <a:off x="914400" y="2151063"/>
            <a:ext cx="3390900" cy="857250"/>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319528" name="Line 40"/>
          <p:cNvSpPr>
            <a:spLocks noChangeShapeType="1"/>
          </p:cNvSpPr>
          <p:nvPr/>
        </p:nvSpPr>
        <p:spPr bwMode="auto">
          <a:xfrm flipH="1" flipV="1">
            <a:off x="914400" y="1398588"/>
            <a:ext cx="3390900" cy="857250"/>
          </a:xfrm>
          <a:prstGeom prst="line">
            <a:avLst/>
          </a:prstGeom>
          <a:noFill/>
          <a:ln w="28575">
            <a:solidFill>
              <a:srgbClr val="FF0000"/>
            </a:solidFill>
            <a:round/>
            <a:headEnd/>
            <a:tailEnd/>
          </a:ln>
        </p:spPr>
        <p:txBody>
          <a:bodyPr/>
          <a:lstStyle/>
          <a:p>
            <a:endParaRPr lang="es-ES_tradnl">
              <a:solidFill>
                <a:srgbClr val="000000"/>
              </a:solidFill>
            </a:endParaRPr>
          </a:p>
        </p:txBody>
      </p:sp>
      <p:sp>
        <p:nvSpPr>
          <p:cNvPr id="319529" name="Line 41"/>
          <p:cNvSpPr>
            <a:spLocks noChangeShapeType="1"/>
          </p:cNvSpPr>
          <p:nvPr/>
        </p:nvSpPr>
        <p:spPr bwMode="auto">
          <a:xfrm flipH="1" flipV="1">
            <a:off x="4324350" y="2265363"/>
            <a:ext cx="1990725" cy="503237"/>
          </a:xfrm>
          <a:prstGeom prst="line">
            <a:avLst/>
          </a:prstGeom>
          <a:noFill/>
          <a:ln w="28575">
            <a:solidFill>
              <a:srgbClr val="FF0000"/>
            </a:solidFill>
            <a:round/>
            <a:headEnd/>
            <a:tailEnd/>
          </a:ln>
        </p:spPr>
        <p:txBody>
          <a:bodyPr/>
          <a:lstStyle/>
          <a:p>
            <a:endParaRPr lang="es-ES_tradnl">
              <a:solidFill>
                <a:srgbClr val="000000"/>
              </a:solidFill>
            </a:endParaRPr>
          </a:p>
        </p:txBody>
      </p:sp>
      <p:grpSp>
        <p:nvGrpSpPr>
          <p:cNvPr id="6" name="Group 42"/>
          <p:cNvGrpSpPr>
            <a:grpSpLocks/>
          </p:cNvGrpSpPr>
          <p:nvPr/>
        </p:nvGrpSpPr>
        <p:grpSpPr bwMode="auto">
          <a:xfrm>
            <a:off x="5314950" y="1484313"/>
            <a:ext cx="1924050" cy="1485900"/>
            <a:chOff x="3348" y="1518"/>
            <a:chExt cx="1212" cy="936"/>
          </a:xfrm>
        </p:grpSpPr>
        <p:sp>
          <p:nvSpPr>
            <p:cNvPr id="48201" name="Line 43"/>
            <p:cNvSpPr>
              <a:spLocks noChangeShapeType="1"/>
            </p:cNvSpPr>
            <p:nvPr/>
          </p:nvSpPr>
          <p:spPr bwMode="auto">
            <a:xfrm>
              <a:off x="3348" y="1518"/>
              <a:ext cx="1212" cy="936"/>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grpSp>
          <p:nvGrpSpPr>
            <p:cNvPr id="7" name="Group 44"/>
            <p:cNvGrpSpPr>
              <a:grpSpLocks/>
            </p:cNvGrpSpPr>
            <p:nvPr/>
          </p:nvGrpSpPr>
          <p:grpSpPr bwMode="auto">
            <a:xfrm>
              <a:off x="3646" y="2014"/>
              <a:ext cx="832" cy="198"/>
              <a:chOff x="3646" y="2014"/>
              <a:chExt cx="832" cy="198"/>
            </a:xfrm>
          </p:grpSpPr>
          <p:grpSp>
            <p:nvGrpSpPr>
              <p:cNvPr id="8" name="Group 45"/>
              <p:cNvGrpSpPr>
                <a:grpSpLocks/>
              </p:cNvGrpSpPr>
              <p:nvPr/>
            </p:nvGrpSpPr>
            <p:grpSpPr bwMode="auto">
              <a:xfrm>
                <a:off x="4165" y="2037"/>
                <a:ext cx="313" cy="175"/>
                <a:chOff x="4165" y="2037"/>
                <a:chExt cx="313" cy="175"/>
              </a:xfrm>
            </p:grpSpPr>
            <p:graphicFrame>
              <p:nvGraphicFramePr>
                <p:cNvPr id="48136" name="Object 46"/>
                <p:cNvGraphicFramePr>
                  <a:graphicFrameLocks noChangeAspect="1"/>
                </p:cNvGraphicFramePr>
                <p:nvPr/>
              </p:nvGraphicFramePr>
              <p:xfrm>
                <a:off x="4306" y="2040"/>
                <a:ext cx="172" cy="172"/>
              </p:xfrm>
              <a:graphic>
                <a:graphicData uri="http://schemas.openxmlformats.org/presentationml/2006/ole">
                  <p:oleObj spid="_x0000_s3151880" name="Ecuación" r:id="rId9" imgW="177480" imgH="177480" progId="Equation.3">
                    <p:embed/>
                  </p:oleObj>
                </a:graphicData>
              </a:graphic>
            </p:graphicFrame>
            <p:sp>
              <p:nvSpPr>
                <p:cNvPr id="48205" name="Arc 47"/>
                <p:cNvSpPr>
                  <a:spLocks/>
                </p:cNvSpPr>
                <p:nvPr/>
              </p:nvSpPr>
              <p:spPr bwMode="auto">
                <a:xfrm rot="9494622" flipH="1">
                  <a:off x="4165" y="2037"/>
                  <a:ext cx="125" cy="125"/>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aphicFrame>
            <p:nvGraphicFramePr>
              <p:cNvPr id="48135" name="Object 48"/>
              <p:cNvGraphicFramePr>
                <a:graphicFrameLocks noChangeAspect="1"/>
              </p:cNvGraphicFramePr>
              <p:nvPr/>
            </p:nvGraphicFramePr>
            <p:xfrm>
              <a:off x="3779" y="2014"/>
              <a:ext cx="172" cy="172"/>
            </p:xfrm>
            <a:graphic>
              <a:graphicData uri="http://schemas.openxmlformats.org/presentationml/2006/ole">
                <p:oleObj spid="_x0000_s3151879" name="Ecuación" r:id="rId10" imgW="177480" imgH="177480" progId="Equation.3">
                  <p:embed/>
                </p:oleObj>
              </a:graphicData>
            </a:graphic>
          </p:graphicFrame>
          <p:sp>
            <p:nvSpPr>
              <p:cNvPr id="48204" name="Arc 49"/>
              <p:cNvSpPr>
                <a:spLocks/>
              </p:cNvSpPr>
              <p:nvPr/>
            </p:nvSpPr>
            <p:spPr bwMode="auto">
              <a:xfrm rot="10028999" flipH="1">
                <a:off x="3646" y="2026"/>
                <a:ext cx="125" cy="104"/>
              </a:xfrm>
              <a:custGeom>
                <a:avLst/>
                <a:gdLst>
                  <a:gd name="T0" fmla="*/ 0 w 21600"/>
                  <a:gd name="T1" fmla="*/ 0 h 18007"/>
                  <a:gd name="T2" fmla="*/ 0 w 21600"/>
                  <a:gd name="T3" fmla="*/ 0 h 18007"/>
                  <a:gd name="T4" fmla="*/ 0 w 21600"/>
                  <a:gd name="T5" fmla="*/ 0 h 18007"/>
                  <a:gd name="T6" fmla="*/ 0 60000 65536"/>
                  <a:gd name="T7" fmla="*/ 0 60000 65536"/>
                  <a:gd name="T8" fmla="*/ 0 60000 65536"/>
                  <a:gd name="T9" fmla="*/ 0 w 21600"/>
                  <a:gd name="T10" fmla="*/ 0 h 18007"/>
                  <a:gd name="T11" fmla="*/ 21600 w 21600"/>
                  <a:gd name="T12" fmla="*/ 18007 h 18007"/>
                </a:gdLst>
                <a:ahLst/>
                <a:cxnLst>
                  <a:cxn ang="T6">
                    <a:pos x="T0" y="T1"/>
                  </a:cxn>
                  <a:cxn ang="T7">
                    <a:pos x="T2" y="T3"/>
                  </a:cxn>
                  <a:cxn ang="T8">
                    <a:pos x="T4" y="T5"/>
                  </a:cxn>
                </a:cxnLst>
                <a:rect l="T9" t="T10" r="T11" b="T12"/>
                <a:pathLst>
                  <a:path w="21600" h="18007" fill="none" extrusionOk="0">
                    <a:moveTo>
                      <a:pt x="11929" y="0"/>
                    </a:moveTo>
                    <a:cubicBezTo>
                      <a:pt x="17968" y="4001"/>
                      <a:pt x="21600" y="10762"/>
                      <a:pt x="21600" y="18007"/>
                    </a:cubicBezTo>
                  </a:path>
                  <a:path w="21600" h="18007" stroke="0" extrusionOk="0">
                    <a:moveTo>
                      <a:pt x="11929" y="0"/>
                    </a:moveTo>
                    <a:cubicBezTo>
                      <a:pt x="17968" y="4001"/>
                      <a:pt x="21600" y="10762"/>
                      <a:pt x="21600" y="18007"/>
                    </a:cubicBezTo>
                    <a:lnTo>
                      <a:pt x="0" y="18007"/>
                    </a:lnTo>
                    <a:close/>
                  </a:path>
                </a:pathLst>
              </a:custGeom>
              <a:noFill/>
              <a:ln w="19050">
                <a:solidFill>
                  <a:schemeClr val="tx1"/>
                </a:solidFill>
                <a:round/>
                <a:headEnd type="triangle" w="med" len="med"/>
                <a:tailEnd/>
              </a:ln>
            </p:spPr>
            <p:txBody>
              <a:bodyPr wrap="none" anchor="ctr"/>
              <a:lstStyle/>
              <a:p>
                <a:endParaRPr lang="es-ES_tradnl">
                  <a:solidFill>
                    <a:srgbClr val="000000"/>
                  </a:solidFill>
                </a:endParaRPr>
              </a:p>
            </p:txBody>
          </p:sp>
        </p:grpSp>
      </p:grpSp>
      <p:grpSp>
        <p:nvGrpSpPr>
          <p:cNvPr id="9" name="Group 50"/>
          <p:cNvGrpSpPr>
            <a:grpSpLocks/>
          </p:cNvGrpSpPr>
          <p:nvPr/>
        </p:nvGrpSpPr>
        <p:grpSpPr bwMode="auto">
          <a:xfrm>
            <a:off x="7496175" y="2270125"/>
            <a:ext cx="571500" cy="742950"/>
            <a:chOff x="4722" y="2013"/>
            <a:chExt cx="360" cy="468"/>
          </a:xfrm>
        </p:grpSpPr>
        <p:sp>
          <p:nvSpPr>
            <p:cNvPr id="48198" name="Line 51"/>
            <p:cNvSpPr>
              <a:spLocks noChangeShapeType="1"/>
            </p:cNvSpPr>
            <p:nvPr/>
          </p:nvSpPr>
          <p:spPr bwMode="auto">
            <a:xfrm>
              <a:off x="4907" y="2013"/>
              <a:ext cx="1" cy="468"/>
            </a:xfrm>
            <a:prstGeom prst="line">
              <a:avLst/>
            </a:prstGeom>
            <a:noFill/>
            <a:ln w="0">
              <a:solidFill>
                <a:srgbClr val="000000"/>
              </a:solidFill>
              <a:round/>
              <a:headEnd type="triangle" w="med" len="med"/>
              <a:tailEnd type="triangle" w="med" len="med"/>
            </a:ln>
          </p:spPr>
          <p:txBody>
            <a:bodyPr/>
            <a:lstStyle/>
            <a:p>
              <a:endParaRPr lang="es-ES_tradnl">
                <a:solidFill>
                  <a:srgbClr val="000000"/>
                </a:solidFill>
              </a:endParaRPr>
            </a:p>
          </p:txBody>
        </p:sp>
        <p:sp>
          <p:nvSpPr>
            <p:cNvPr id="48199" name="Rectangle 52"/>
            <p:cNvSpPr>
              <a:spLocks noChangeArrowheads="1"/>
            </p:cNvSpPr>
            <p:nvPr/>
          </p:nvSpPr>
          <p:spPr bwMode="auto">
            <a:xfrm>
              <a:off x="4988" y="2134"/>
              <a:ext cx="92" cy="221"/>
            </a:xfrm>
            <a:prstGeom prst="rect">
              <a:avLst/>
            </a:prstGeom>
            <a:noFill/>
            <a:ln w="9525">
              <a:noFill/>
              <a:miter lim="800000"/>
              <a:headEnd/>
              <a:tailEnd/>
            </a:ln>
          </p:spPr>
          <p:txBody>
            <a:bodyPr wrap="none" lIns="0" tIns="0" rIns="0" bIns="0">
              <a:spAutoFit/>
            </a:bodyPr>
            <a:lstStyle/>
            <a:p>
              <a:r>
                <a:rPr lang="es-ES" sz="2300">
                  <a:solidFill>
                    <a:srgbClr val="000000"/>
                  </a:solidFill>
                  <a:cs typeface="Times New Roman" pitchFamily="18" charset="0"/>
                </a:rPr>
                <a:t>h</a:t>
              </a:r>
              <a:endParaRPr lang="es-ES" sz="1800">
                <a:solidFill>
                  <a:srgbClr val="000000"/>
                </a:solidFill>
                <a:cs typeface="Times New Roman" pitchFamily="18" charset="0"/>
              </a:endParaRPr>
            </a:p>
          </p:txBody>
        </p:sp>
        <p:sp>
          <p:nvSpPr>
            <p:cNvPr id="48200" name="Line 53"/>
            <p:cNvSpPr>
              <a:spLocks noChangeShapeType="1"/>
            </p:cNvSpPr>
            <p:nvPr/>
          </p:nvSpPr>
          <p:spPr bwMode="auto">
            <a:xfrm>
              <a:off x="4722" y="2478"/>
              <a:ext cx="360" cy="0"/>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grpSp>
      <p:sp>
        <p:nvSpPr>
          <p:cNvPr id="319542" name="Line 54"/>
          <p:cNvSpPr>
            <a:spLocks noChangeShapeType="1"/>
          </p:cNvSpPr>
          <p:nvPr/>
        </p:nvSpPr>
        <p:spPr bwMode="auto">
          <a:xfrm>
            <a:off x="6324600" y="2770188"/>
            <a:ext cx="1333500" cy="1028700"/>
          </a:xfrm>
          <a:prstGeom prst="line">
            <a:avLst/>
          </a:prstGeom>
          <a:noFill/>
          <a:ln w="28575">
            <a:solidFill>
              <a:srgbClr val="FF0000"/>
            </a:solidFill>
            <a:round/>
            <a:headEnd/>
            <a:tailEnd/>
          </a:ln>
        </p:spPr>
        <p:txBody>
          <a:bodyPr/>
          <a:lstStyle/>
          <a:p>
            <a:endParaRPr lang="es-ES_tradnl">
              <a:solidFill>
                <a:srgbClr val="000000"/>
              </a:solidFill>
            </a:endParaRPr>
          </a:p>
        </p:txBody>
      </p:sp>
      <p:sp>
        <p:nvSpPr>
          <p:cNvPr id="319543" name="AutoShape 55"/>
          <p:cNvSpPr>
            <a:spLocks noChangeArrowheads="1"/>
          </p:cNvSpPr>
          <p:nvPr/>
        </p:nvSpPr>
        <p:spPr bwMode="auto">
          <a:xfrm rot="6191704">
            <a:off x="2078831" y="2388394"/>
            <a:ext cx="128588" cy="146050"/>
          </a:xfrm>
          <a:prstGeom prst="triangle">
            <a:avLst>
              <a:gd name="adj" fmla="val 50000"/>
            </a:avLst>
          </a:prstGeom>
          <a:solidFill>
            <a:schemeClr val="accent2"/>
          </a:solidFill>
          <a:ln w="9525">
            <a:solidFill>
              <a:schemeClr val="accent2"/>
            </a:solidFill>
            <a:miter lim="800000"/>
            <a:headEnd/>
            <a:tailEnd/>
          </a:ln>
        </p:spPr>
        <p:txBody>
          <a:bodyPr wrap="none" anchor="ctr"/>
          <a:lstStyle/>
          <a:p>
            <a:endParaRPr lang="es-ES_tradnl">
              <a:solidFill>
                <a:srgbClr val="000000"/>
              </a:solidFill>
            </a:endParaRPr>
          </a:p>
        </p:txBody>
      </p:sp>
      <p:sp>
        <p:nvSpPr>
          <p:cNvPr id="319544" name="AutoShape 56"/>
          <p:cNvSpPr>
            <a:spLocks noChangeArrowheads="1"/>
          </p:cNvSpPr>
          <p:nvPr/>
        </p:nvSpPr>
        <p:spPr bwMode="auto">
          <a:xfrm rot="6332142">
            <a:off x="2050256" y="1627982"/>
            <a:ext cx="128587" cy="1460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sp>
        <p:nvSpPr>
          <p:cNvPr id="319545" name="AutoShape 57"/>
          <p:cNvSpPr>
            <a:spLocks noChangeArrowheads="1"/>
          </p:cNvSpPr>
          <p:nvPr/>
        </p:nvSpPr>
        <p:spPr bwMode="auto">
          <a:xfrm rot="5400000">
            <a:off x="4898231" y="2926557"/>
            <a:ext cx="128587" cy="146050"/>
          </a:xfrm>
          <a:prstGeom prst="triangle">
            <a:avLst>
              <a:gd name="adj" fmla="val 50000"/>
            </a:avLst>
          </a:prstGeom>
          <a:solidFill>
            <a:schemeClr val="accent2"/>
          </a:solidFill>
          <a:ln w="9525">
            <a:solidFill>
              <a:schemeClr val="accent2"/>
            </a:solidFill>
            <a:miter lim="800000"/>
            <a:headEnd/>
            <a:tailEnd/>
          </a:ln>
        </p:spPr>
        <p:txBody>
          <a:bodyPr wrap="none" anchor="ctr"/>
          <a:lstStyle/>
          <a:p>
            <a:endParaRPr lang="es-ES_tradnl">
              <a:solidFill>
                <a:srgbClr val="000000"/>
              </a:solidFill>
            </a:endParaRPr>
          </a:p>
        </p:txBody>
      </p:sp>
      <p:sp>
        <p:nvSpPr>
          <p:cNvPr id="319546" name="AutoShape 58"/>
          <p:cNvSpPr>
            <a:spLocks noChangeArrowheads="1"/>
          </p:cNvSpPr>
          <p:nvPr/>
        </p:nvSpPr>
        <p:spPr bwMode="auto">
          <a:xfrm rot="6332142">
            <a:off x="4869656" y="2345532"/>
            <a:ext cx="128587" cy="1460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sp>
        <p:nvSpPr>
          <p:cNvPr id="319547" name="AutoShape 59"/>
          <p:cNvSpPr>
            <a:spLocks noChangeArrowheads="1"/>
          </p:cNvSpPr>
          <p:nvPr/>
        </p:nvSpPr>
        <p:spPr bwMode="auto">
          <a:xfrm rot="7812942">
            <a:off x="6941344" y="3213894"/>
            <a:ext cx="128588" cy="1460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grpSp>
        <p:nvGrpSpPr>
          <p:cNvPr id="10" name="Group 60"/>
          <p:cNvGrpSpPr>
            <a:grpSpLocks/>
          </p:cNvGrpSpPr>
          <p:nvPr/>
        </p:nvGrpSpPr>
        <p:grpSpPr bwMode="auto">
          <a:xfrm>
            <a:off x="971550" y="566738"/>
            <a:ext cx="6981825" cy="3146425"/>
            <a:chOff x="612" y="940"/>
            <a:chExt cx="4398" cy="1982"/>
          </a:xfrm>
        </p:grpSpPr>
        <p:grpSp>
          <p:nvGrpSpPr>
            <p:cNvPr id="11" name="Group 61"/>
            <p:cNvGrpSpPr>
              <a:grpSpLocks/>
            </p:cNvGrpSpPr>
            <p:nvPr/>
          </p:nvGrpSpPr>
          <p:grpSpPr bwMode="auto">
            <a:xfrm>
              <a:off x="791" y="1718"/>
              <a:ext cx="3879" cy="576"/>
              <a:chOff x="791" y="1718"/>
              <a:chExt cx="3879" cy="576"/>
            </a:xfrm>
          </p:grpSpPr>
          <p:graphicFrame>
            <p:nvGraphicFramePr>
              <p:cNvPr id="48131" name="Object 62"/>
              <p:cNvGraphicFramePr>
                <a:graphicFrameLocks noChangeAspect="1"/>
              </p:cNvGraphicFramePr>
              <p:nvPr/>
            </p:nvGraphicFramePr>
            <p:xfrm>
              <a:off x="3312" y="1718"/>
              <a:ext cx="181" cy="236"/>
            </p:xfrm>
            <a:graphic>
              <a:graphicData uri="http://schemas.openxmlformats.org/presentationml/2006/ole">
                <p:oleObj spid="_x0000_s3151875" name="Ecuación" r:id="rId11" imgW="164880" imgH="215640" progId="Equation.3">
                  <p:embed/>
                </p:oleObj>
              </a:graphicData>
            </a:graphic>
          </p:graphicFrame>
          <p:graphicFrame>
            <p:nvGraphicFramePr>
              <p:cNvPr id="48132" name="Object 63"/>
              <p:cNvGraphicFramePr>
                <a:graphicFrameLocks noChangeAspect="1"/>
              </p:cNvGraphicFramePr>
              <p:nvPr/>
            </p:nvGraphicFramePr>
            <p:xfrm>
              <a:off x="791" y="2058"/>
              <a:ext cx="167" cy="236"/>
            </p:xfrm>
            <a:graphic>
              <a:graphicData uri="http://schemas.openxmlformats.org/presentationml/2006/ole">
                <p:oleObj spid="_x0000_s3151876" name="Ecuación" r:id="rId12" imgW="152280" imgH="215640" progId="Equation.3">
                  <p:embed/>
                </p:oleObj>
              </a:graphicData>
            </a:graphic>
          </p:graphicFrame>
          <p:graphicFrame>
            <p:nvGraphicFramePr>
              <p:cNvPr id="48133" name="Object 64"/>
              <p:cNvGraphicFramePr>
                <a:graphicFrameLocks noChangeAspect="1"/>
              </p:cNvGraphicFramePr>
              <p:nvPr/>
            </p:nvGraphicFramePr>
            <p:xfrm>
              <a:off x="4489" y="1725"/>
              <a:ext cx="181" cy="236"/>
            </p:xfrm>
            <a:graphic>
              <a:graphicData uri="http://schemas.openxmlformats.org/presentationml/2006/ole">
                <p:oleObj spid="_x0000_s3151877" name="Ecuación" r:id="rId13" imgW="164880" imgH="215640" progId="Equation.3">
                  <p:embed/>
                </p:oleObj>
              </a:graphicData>
            </a:graphic>
          </p:graphicFrame>
          <p:graphicFrame>
            <p:nvGraphicFramePr>
              <p:cNvPr id="48134" name="Object 65"/>
              <p:cNvGraphicFramePr>
                <a:graphicFrameLocks noChangeAspect="1"/>
              </p:cNvGraphicFramePr>
              <p:nvPr/>
            </p:nvGraphicFramePr>
            <p:xfrm>
              <a:off x="4489" y="2051"/>
              <a:ext cx="181" cy="236"/>
            </p:xfrm>
            <a:graphic>
              <a:graphicData uri="http://schemas.openxmlformats.org/presentationml/2006/ole">
                <p:oleObj spid="_x0000_s3151878" name="Ecuación" r:id="rId14" imgW="164880" imgH="215640" progId="Equation.3">
                  <p:embed/>
                </p:oleObj>
              </a:graphicData>
            </a:graphic>
          </p:graphicFrame>
          <p:sp>
            <p:nvSpPr>
              <p:cNvPr id="48195" name="Oval 66"/>
              <p:cNvSpPr>
                <a:spLocks noChangeArrowheads="1"/>
              </p:cNvSpPr>
              <p:nvPr/>
            </p:nvSpPr>
            <p:spPr bwMode="auto">
              <a:xfrm>
                <a:off x="840" y="1992"/>
                <a:ext cx="56"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sp>
            <p:nvSpPr>
              <p:cNvPr id="48196" name="Oval 67"/>
              <p:cNvSpPr>
                <a:spLocks noChangeArrowheads="1"/>
              </p:cNvSpPr>
              <p:nvPr/>
            </p:nvSpPr>
            <p:spPr bwMode="auto">
              <a:xfrm>
                <a:off x="3346" y="1978"/>
                <a:ext cx="56"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sp>
            <p:nvSpPr>
              <p:cNvPr id="48197" name="Oval 68"/>
              <p:cNvSpPr>
                <a:spLocks noChangeArrowheads="1"/>
              </p:cNvSpPr>
              <p:nvPr/>
            </p:nvSpPr>
            <p:spPr bwMode="auto">
              <a:xfrm>
                <a:off x="4532" y="1978"/>
                <a:ext cx="56"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grpSp>
        <p:grpSp>
          <p:nvGrpSpPr>
            <p:cNvPr id="12" name="Group 69"/>
            <p:cNvGrpSpPr>
              <a:grpSpLocks/>
            </p:cNvGrpSpPr>
            <p:nvPr/>
          </p:nvGrpSpPr>
          <p:grpSpPr bwMode="auto">
            <a:xfrm>
              <a:off x="612" y="940"/>
              <a:ext cx="4398" cy="1982"/>
              <a:chOff x="612" y="940"/>
              <a:chExt cx="4398" cy="1982"/>
            </a:xfrm>
          </p:grpSpPr>
          <p:sp>
            <p:nvSpPr>
              <p:cNvPr id="48185" name="Line 70"/>
              <p:cNvSpPr>
                <a:spLocks noChangeShapeType="1"/>
              </p:cNvSpPr>
              <p:nvPr/>
            </p:nvSpPr>
            <p:spPr bwMode="auto">
              <a:xfrm>
                <a:off x="2721" y="1164"/>
                <a:ext cx="0" cy="1758"/>
              </a:xfrm>
              <a:prstGeom prst="line">
                <a:avLst/>
              </a:prstGeom>
              <a:noFill/>
              <a:ln w="76200">
                <a:solidFill>
                  <a:schemeClr val="tx1"/>
                </a:solidFill>
                <a:round/>
                <a:headEnd type="triangle" w="med" len="med"/>
                <a:tailEnd type="triangle" w="med" len="med"/>
              </a:ln>
            </p:spPr>
            <p:txBody>
              <a:bodyPr/>
              <a:lstStyle/>
              <a:p>
                <a:endParaRPr lang="es-ES_tradnl">
                  <a:solidFill>
                    <a:srgbClr val="000000"/>
                  </a:solidFill>
                </a:endParaRPr>
              </a:p>
            </p:txBody>
          </p:sp>
          <p:sp>
            <p:nvSpPr>
              <p:cNvPr id="48186" name="Line 71"/>
              <p:cNvSpPr>
                <a:spLocks noChangeShapeType="1"/>
              </p:cNvSpPr>
              <p:nvPr/>
            </p:nvSpPr>
            <p:spPr bwMode="auto">
              <a:xfrm>
                <a:off x="612" y="2011"/>
                <a:ext cx="4398" cy="0"/>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48187" name="Rectangle 72"/>
              <p:cNvSpPr>
                <a:spLocks noChangeArrowheads="1"/>
              </p:cNvSpPr>
              <p:nvPr/>
            </p:nvSpPr>
            <p:spPr bwMode="auto">
              <a:xfrm>
                <a:off x="2619" y="961"/>
                <a:ext cx="269" cy="202"/>
              </a:xfrm>
              <a:prstGeom prst="rect">
                <a:avLst/>
              </a:prstGeom>
              <a:noFill/>
              <a:ln w="9525">
                <a:noFill/>
                <a:miter lim="800000"/>
                <a:headEnd/>
                <a:tailEnd/>
              </a:ln>
            </p:spPr>
            <p:txBody>
              <a:bodyPr lIns="0" tIns="0" rIns="0" bIns="0">
                <a:spAutoFit/>
              </a:bodyPr>
              <a:lstStyle/>
              <a:p>
                <a:r>
                  <a:rPr lang="es-ES" sz="2100">
                    <a:solidFill>
                      <a:srgbClr val="000000"/>
                    </a:solidFill>
                    <a:cs typeface="Times New Roman" pitchFamily="18" charset="0"/>
                  </a:rPr>
                  <a:t>L</a:t>
                </a:r>
                <a:r>
                  <a:rPr lang="es-ES" sz="2100" baseline="-25000">
                    <a:solidFill>
                      <a:srgbClr val="000000"/>
                    </a:solidFill>
                    <a:cs typeface="Times New Roman" pitchFamily="18" charset="0"/>
                  </a:rPr>
                  <a:t>OB</a:t>
                </a:r>
                <a:endParaRPr lang="es-ES" sz="1800">
                  <a:solidFill>
                    <a:srgbClr val="000000"/>
                  </a:solidFill>
                  <a:cs typeface="Times New Roman" pitchFamily="18" charset="0"/>
                </a:endParaRPr>
              </a:p>
            </p:txBody>
          </p:sp>
          <p:sp>
            <p:nvSpPr>
              <p:cNvPr id="48188" name="Rectangle 73"/>
              <p:cNvSpPr>
                <a:spLocks noChangeArrowheads="1"/>
              </p:cNvSpPr>
              <p:nvPr/>
            </p:nvSpPr>
            <p:spPr bwMode="auto">
              <a:xfrm>
                <a:off x="3864" y="940"/>
                <a:ext cx="269" cy="202"/>
              </a:xfrm>
              <a:prstGeom prst="rect">
                <a:avLst/>
              </a:prstGeom>
              <a:noFill/>
              <a:ln w="9525">
                <a:noFill/>
                <a:miter lim="800000"/>
                <a:headEnd/>
                <a:tailEnd/>
              </a:ln>
            </p:spPr>
            <p:txBody>
              <a:bodyPr lIns="0" tIns="0" rIns="0" bIns="0">
                <a:spAutoFit/>
              </a:bodyPr>
              <a:lstStyle/>
              <a:p>
                <a:r>
                  <a:rPr lang="es-ES" sz="2100">
                    <a:solidFill>
                      <a:srgbClr val="000000"/>
                    </a:solidFill>
                    <a:cs typeface="Times New Roman" pitchFamily="18" charset="0"/>
                  </a:rPr>
                  <a:t>L</a:t>
                </a:r>
                <a:r>
                  <a:rPr lang="es-ES" sz="2100" baseline="-25000">
                    <a:solidFill>
                      <a:srgbClr val="000000"/>
                    </a:solidFill>
                    <a:cs typeface="Times New Roman" pitchFamily="18" charset="0"/>
                  </a:rPr>
                  <a:t>OC</a:t>
                </a:r>
                <a:endParaRPr lang="es-ES" sz="1800">
                  <a:solidFill>
                    <a:srgbClr val="000000"/>
                  </a:solidFill>
                  <a:cs typeface="Times New Roman" pitchFamily="18" charset="0"/>
                </a:endParaRPr>
              </a:p>
            </p:txBody>
          </p:sp>
          <p:sp>
            <p:nvSpPr>
              <p:cNvPr id="48189" name="Rectangle 74"/>
              <p:cNvSpPr>
                <a:spLocks noChangeArrowheads="1"/>
              </p:cNvSpPr>
              <p:nvPr/>
            </p:nvSpPr>
            <p:spPr bwMode="auto">
              <a:xfrm>
                <a:off x="2774" y="1806"/>
                <a:ext cx="110" cy="182"/>
              </a:xfrm>
              <a:prstGeom prst="rect">
                <a:avLst/>
              </a:prstGeom>
              <a:noFill/>
              <a:ln w="9525">
                <a:noFill/>
                <a:miter lim="800000"/>
                <a:headEnd/>
                <a:tailEnd/>
              </a:ln>
            </p:spPr>
            <p:txBody>
              <a:bodyPr wrap="none" lIns="0" tIns="0" rIns="0" bIns="0">
                <a:spAutoFit/>
              </a:bodyPr>
              <a:lstStyle/>
              <a:p>
                <a:r>
                  <a:rPr lang="es-ES" sz="1900">
                    <a:solidFill>
                      <a:srgbClr val="000000"/>
                    </a:solidFill>
                    <a:cs typeface="Times New Roman" pitchFamily="18" charset="0"/>
                  </a:rPr>
                  <a:t>A</a:t>
                </a:r>
                <a:endParaRPr lang="es-ES" sz="1800">
                  <a:solidFill>
                    <a:srgbClr val="000000"/>
                  </a:solidFill>
                  <a:cs typeface="Times New Roman" pitchFamily="18" charset="0"/>
                </a:endParaRPr>
              </a:p>
            </p:txBody>
          </p:sp>
          <p:sp>
            <p:nvSpPr>
              <p:cNvPr id="48190" name="Rectangle 75"/>
              <p:cNvSpPr>
                <a:spLocks noChangeArrowheads="1"/>
              </p:cNvSpPr>
              <p:nvPr/>
            </p:nvSpPr>
            <p:spPr bwMode="auto">
              <a:xfrm>
                <a:off x="4035" y="1800"/>
                <a:ext cx="101" cy="182"/>
              </a:xfrm>
              <a:prstGeom prst="rect">
                <a:avLst/>
              </a:prstGeom>
              <a:noFill/>
              <a:ln w="9525">
                <a:noFill/>
                <a:miter lim="800000"/>
                <a:headEnd/>
                <a:tailEnd/>
              </a:ln>
            </p:spPr>
            <p:txBody>
              <a:bodyPr wrap="none" lIns="0" tIns="0" rIns="0" bIns="0">
                <a:spAutoFit/>
              </a:bodyPr>
              <a:lstStyle/>
              <a:p>
                <a:r>
                  <a:rPr lang="es-ES" sz="1900">
                    <a:solidFill>
                      <a:srgbClr val="000000"/>
                    </a:solidFill>
                    <a:cs typeface="Times New Roman" pitchFamily="18" charset="0"/>
                  </a:rPr>
                  <a:t>B</a:t>
                </a:r>
                <a:endParaRPr lang="es-ES" sz="1800">
                  <a:solidFill>
                    <a:srgbClr val="000000"/>
                  </a:solidFill>
                  <a:cs typeface="Times New Roman" pitchFamily="18" charset="0"/>
                </a:endParaRPr>
              </a:p>
            </p:txBody>
          </p:sp>
          <p:grpSp>
            <p:nvGrpSpPr>
              <p:cNvPr id="13" name="Group 76"/>
              <p:cNvGrpSpPr>
                <a:grpSpLocks/>
              </p:cNvGrpSpPr>
              <p:nvPr/>
            </p:nvGrpSpPr>
            <p:grpSpPr bwMode="auto">
              <a:xfrm>
                <a:off x="3877" y="1157"/>
                <a:ext cx="200" cy="1689"/>
                <a:chOff x="3877" y="1157"/>
                <a:chExt cx="200" cy="1689"/>
              </a:xfrm>
            </p:grpSpPr>
            <p:sp>
              <p:nvSpPr>
                <p:cNvPr id="48192" name="Freeform 77"/>
                <p:cNvSpPr>
                  <a:spLocks/>
                </p:cNvSpPr>
                <p:nvPr/>
              </p:nvSpPr>
              <p:spPr bwMode="auto">
                <a:xfrm>
                  <a:off x="3880" y="1157"/>
                  <a:ext cx="197" cy="204"/>
                </a:xfrm>
                <a:custGeom>
                  <a:avLst/>
                  <a:gdLst>
                    <a:gd name="T0" fmla="*/ 30 w 197"/>
                    <a:gd name="T1" fmla="*/ 0 h 204"/>
                    <a:gd name="T2" fmla="*/ 96 w 197"/>
                    <a:gd name="T3" fmla="*/ 132 h 204"/>
                    <a:gd name="T4" fmla="*/ 167 w 197"/>
                    <a:gd name="T5" fmla="*/ 0 h 204"/>
                    <a:gd name="T6" fmla="*/ 197 w 197"/>
                    <a:gd name="T7" fmla="*/ 18 h 204"/>
                    <a:gd name="T8" fmla="*/ 90 w 197"/>
                    <a:gd name="T9" fmla="*/ 204 h 204"/>
                    <a:gd name="T10" fmla="*/ 0 w 197"/>
                    <a:gd name="T11" fmla="*/ 18 h 204"/>
                    <a:gd name="T12" fmla="*/ 30 w 197"/>
                    <a:gd name="T13" fmla="*/ 0 h 204"/>
                    <a:gd name="T14" fmla="*/ 0 60000 65536"/>
                    <a:gd name="T15" fmla="*/ 0 60000 65536"/>
                    <a:gd name="T16" fmla="*/ 0 60000 65536"/>
                    <a:gd name="T17" fmla="*/ 0 60000 65536"/>
                    <a:gd name="T18" fmla="*/ 0 60000 65536"/>
                    <a:gd name="T19" fmla="*/ 0 60000 65536"/>
                    <a:gd name="T20" fmla="*/ 0 60000 65536"/>
                    <a:gd name="T21" fmla="*/ 0 w 197"/>
                    <a:gd name="T22" fmla="*/ 0 h 204"/>
                    <a:gd name="T23" fmla="*/ 197 w 197"/>
                    <a:gd name="T24" fmla="*/ 204 h 2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7" h="204">
                      <a:moveTo>
                        <a:pt x="30" y="0"/>
                      </a:moveTo>
                      <a:lnTo>
                        <a:pt x="96" y="132"/>
                      </a:lnTo>
                      <a:lnTo>
                        <a:pt x="167" y="0"/>
                      </a:lnTo>
                      <a:lnTo>
                        <a:pt x="197" y="18"/>
                      </a:lnTo>
                      <a:lnTo>
                        <a:pt x="90" y="204"/>
                      </a:lnTo>
                      <a:lnTo>
                        <a:pt x="0" y="18"/>
                      </a:lnTo>
                      <a:lnTo>
                        <a:pt x="30" y="0"/>
                      </a:lnTo>
                      <a:close/>
                    </a:path>
                  </a:pathLst>
                </a:custGeom>
                <a:solidFill>
                  <a:srgbClr val="000000"/>
                </a:solidFill>
                <a:ln w="9525">
                  <a:noFill/>
                  <a:round/>
                  <a:headEnd/>
                  <a:tailEnd/>
                </a:ln>
              </p:spPr>
              <p:txBody>
                <a:bodyPr/>
                <a:lstStyle/>
                <a:p>
                  <a:endParaRPr lang="es-ES_tradnl">
                    <a:solidFill>
                      <a:srgbClr val="000000"/>
                    </a:solidFill>
                  </a:endParaRPr>
                </a:p>
              </p:txBody>
            </p:sp>
            <p:sp>
              <p:nvSpPr>
                <p:cNvPr id="48193" name="Freeform 78"/>
                <p:cNvSpPr>
                  <a:spLocks/>
                </p:cNvSpPr>
                <p:nvPr/>
              </p:nvSpPr>
              <p:spPr bwMode="auto">
                <a:xfrm>
                  <a:off x="3877" y="2649"/>
                  <a:ext cx="185" cy="197"/>
                </a:xfrm>
                <a:custGeom>
                  <a:avLst/>
                  <a:gdLst>
                    <a:gd name="T0" fmla="*/ 0 w 185"/>
                    <a:gd name="T1" fmla="*/ 179 h 197"/>
                    <a:gd name="T2" fmla="*/ 96 w 185"/>
                    <a:gd name="T3" fmla="*/ 0 h 197"/>
                    <a:gd name="T4" fmla="*/ 185 w 185"/>
                    <a:gd name="T5" fmla="*/ 179 h 197"/>
                    <a:gd name="T6" fmla="*/ 155 w 185"/>
                    <a:gd name="T7" fmla="*/ 197 h 197"/>
                    <a:gd name="T8" fmla="*/ 90 w 185"/>
                    <a:gd name="T9" fmla="*/ 72 h 197"/>
                    <a:gd name="T10" fmla="*/ 30 w 185"/>
                    <a:gd name="T11" fmla="*/ 197 h 197"/>
                    <a:gd name="T12" fmla="*/ 0 w 185"/>
                    <a:gd name="T13" fmla="*/ 179 h 197"/>
                    <a:gd name="T14" fmla="*/ 0 60000 65536"/>
                    <a:gd name="T15" fmla="*/ 0 60000 65536"/>
                    <a:gd name="T16" fmla="*/ 0 60000 65536"/>
                    <a:gd name="T17" fmla="*/ 0 60000 65536"/>
                    <a:gd name="T18" fmla="*/ 0 60000 65536"/>
                    <a:gd name="T19" fmla="*/ 0 60000 65536"/>
                    <a:gd name="T20" fmla="*/ 0 60000 65536"/>
                    <a:gd name="T21" fmla="*/ 0 w 185"/>
                    <a:gd name="T22" fmla="*/ 0 h 197"/>
                    <a:gd name="T23" fmla="*/ 185 w 185"/>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197">
                      <a:moveTo>
                        <a:pt x="0" y="179"/>
                      </a:moveTo>
                      <a:lnTo>
                        <a:pt x="96" y="0"/>
                      </a:lnTo>
                      <a:lnTo>
                        <a:pt x="185" y="179"/>
                      </a:lnTo>
                      <a:lnTo>
                        <a:pt x="155" y="197"/>
                      </a:lnTo>
                      <a:lnTo>
                        <a:pt x="90" y="72"/>
                      </a:lnTo>
                      <a:lnTo>
                        <a:pt x="30" y="197"/>
                      </a:lnTo>
                      <a:lnTo>
                        <a:pt x="0" y="179"/>
                      </a:lnTo>
                      <a:close/>
                    </a:path>
                  </a:pathLst>
                </a:custGeom>
                <a:solidFill>
                  <a:srgbClr val="000000"/>
                </a:solidFill>
                <a:ln w="9525">
                  <a:noFill/>
                  <a:round/>
                  <a:headEnd/>
                  <a:tailEnd/>
                </a:ln>
              </p:spPr>
              <p:txBody>
                <a:bodyPr/>
                <a:lstStyle/>
                <a:p>
                  <a:endParaRPr lang="es-ES_tradnl">
                    <a:solidFill>
                      <a:srgbClr val="000000"/>
                    </a:solidFill>
                  </a:endParaRPr>
                </a:p>
              </p:txBody>
            </p:sp>
            <p:sp>
              <p:nvSpPr>
                <p:cNvPr id="48194" name="Line 79"/>
                <p:cNvSpPr>
                  <a:spLocks noChangeShapeType="1"/>
                </p:cNvSpPr>
                <p:nvPr/>
              </p:nvSpPr>
              <p:spPr bwMode="auto">
                <a:xfrm>
                  <a:off x="3972" y="1302"/>
                  <a:ext cx="0" cy="1404"/>
                </a:xfrm>
                <a:prstGeom prst="line">
                  <a:avLst/>
                </a:prstGeom>
                <a:noFill/>
                <a:ln w="88900">
                  <a:solidFill>
                    <a:schemeClr val="tx1"/>
                  </a:solidFill>
                  <a:round/>
                  <a:headEnd/>
                  <a:tailEnd/>
                </a:ln>
              </p:spPr>
              <p:txBody>
                <a:bodyPr/>
                <a:lstStyle/>
                <a:p>
                  <a:endParaRPr lang="es-ES_tradnl">
                    <a:solidFill>
                      <a:srgbClr val="000000"/>
                    </a:solidFill>
                  </a:endParaRPr>
                </a:p>
              </p:txBody>
            </p:sp>
          </p:grpSp>
        </p:grpSp>
      </p:grpSp>
      <p:sp>
        <p:nvSpPr>
          <p:cNvPr id="319568" name="Line 80"/>
          <p:cNvSpPr>
            <a:spLocks noChangeShapeType="1"/>
          </p:cNvSpPr>
          <p:nvPr/>
        </p:nvSpPr>
        <p:spPr bwMode="auto">
          <a:xfrm>
            <a:off x="6315075" y="2998788"/>
            <a:ext cx="1314450" cy="1009650"/>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319569" name="AutoShape 81"/>
          <p:cNvSpPr>
            <a:spLocks noChangeArrowheads="1"/>
          </p:cNvSpPr>
          <p:nvPr/>
        </p:nvSpPr>
        <p:spPr bwMode="auto">
          <a:xfrm rot="7855170">
            <a:off x="6922294" y="3666332"/>
            <a:ext cx="128587" cy="146050"/>
          </a:xfrm>
          <a:prstGeom prst="triangle">
            <a:avLst>
              <a:gd name="adj" fmla="val 50000"/>
            </a:avLst>
          </a:prstGeom>
          <a:solidFill>
            <a:schemeClr val="accent2"/>
          </a:solidFill>
          <a:ln w="9525">
            <a:solidFill>
              <a:schemeClr val="accent2"/>
            </a:solidFill>
            <a:miter lim="800000"/>
            <a:headEnd/>
            <a:tailEnd/>
          </a:ln>
        </p:spPr>
        <p:txBody>
          <a:bodyPr wrap="none" anchor="ctr"/>
          <a:lstStyle/>
          <a:p>
            <a:endParaRPr lang="es-ES_tradnl">
              <a:solidFill>
                <a:srgbClr val="000000"/>
              </a:solidFill>
            </a:endParaRPr>
          </a:p>
        </p:txBody>
      </p:sp>
      <p:sp>
        <p:nvSpPr>
          <p:cNvPr id="319570" name="Oval 82"/>
          <p:cNvSpPr>
            <a:spLocks noChangeArrowheads="1"/>
          </p:cNvSpPr>
          <p:nvPr/>
        </p:nvSpPr>
        <p:spPr bwMode="auto">
          <a:xfrm>
            <a:off x="7186613" y="2936875"/>
            <a:ext cx="92075" cy="88900"/>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sp>
        <p:nvSpPr>
          <p:cNvPr id="48170" name="Text Box 85"/>
          <p:cNvSpPr txBox="1">
            <a:spLocks noChangeArrowheads="1"/>
          </p:cNvSpPr>
          <p:nvPr/>
        </p:nvSpPr>
        <p:spPr bwMode="auto">
          <a:xfrm>
            <a:off x="0" y="0"/>
            <a:ext cx="9144000" cy="461665"/>
          </a:xfrm>
          <a:prstGeom prst="rect">
            <a:avLst/>
          </a:prstGeom>
          <a:solidFill>
            <a:srgbClr val="0036A2"/>
          </a:solidFill>
          <a:ln w="9525">
            <a:noFill/>
            <a:miter lim="800000"/>
            <a:headEnd/>
            <a:tailEnd/>
          </a:ln>
        </p:spPr>
        <p:txBody>
          <a:bodyPr wrap="square">
            <a:spAutoFit/>
          </a:bodyPr>
          <a:lstStyle/>
          <a:p>
            <a:pPr algn="ctr">
              <a:spcBef>
                <a:spcPct val="50000"/>
              </a:spcBef>
            </a:pPr>
            <a:r>
              <a:rPr lang="es-ES" b="1" dirty="0">
                <a:solidFill>
                  <a:srgbClr val="FFFFFF"/>
                </a:solidFill>
              </a:rPr>
              <a:t>6.6. ANTEOJO TERRESTRE (Galileo</a:t>
            </a:r>
            <a:r>
              <a:rPr lang="es-ES" b="1" dirty="0" smtClean="0">
                <a:solidFill>
                  <a:srgbClr val="FFFFFF"/>
                </a:solidFill>
              </a:rPr>
              <a:t>): aumento</a:t>
            </a:r>
            <a:endParaRPr lang="es-ES" dirty="0">
              <a:solidFill>
                <a:srgbClr val="FFFFFF"/>
              </a:solidFill>
            </a:endParaRPr>
          </a:p>
        </p:txBody>
      </p:sp>
      <p:graphicFrame>
        <p:nvGraphicFramePr>
          <p:cNvPr id="319574" name="Object 86"/>
          <p:cNvGraphicFramePr>
            <a:graphicFrameLocks noChangeAspect="1"/>
          </p:cNvGraphicFramePr>
          <p:nvPr/>
        </p:nvGraphicFramePr>
        <p:xfrm>
          <a:off x="2249488" y="4937189"/>
          <a:ext cx="4398962" cy="1439862"/>
        </p:xfrm>
        <a:graphic>
          <a:graphicData uri="http://schemas.openxmlformats.org/presentationml/2006/ole">
            <p:oleObj spid="_x0000_s3151874" name="Ecuación" r:id="rId15" imgW="2831760" imgH="927000" progId="Equation.3">
              <p:embed/>
            </p:oleObj>
          </a:graphicData>
        </a:graphic>
      </p:graphicFrame>
      <p:grpSp>
        <p:nvGrpSpPr>
          <p:cNvPr id="14" name="Group 2"/>
          <p:cNvGrpSpPr>
            <a:grpSpLocks/>
          </p:cNvGrpSpPr>
          <p:nvPr/>
        </p:nvGrpSpPr>
        <p:grpSpPr bwMode="auto">
          <a:xfrm rot="-9048234">
            <a:off x="7681913" y="3613150"/>
            <a:ext cx="488950" cy="977900"/>
            <a:chOff x="1626" y="1253"/>
            <a:chExt cx="718" cy="1482"/>
          </a:xfrm>
        </p:grpSpPr>
        <p:sp>
          <p:nvSpPr>
            <p:cNvPr id="87" name="Freeform 3"/>
            <p:cNvSpPr>
              <a:spLocks/>
            </p:cNvSpPr>
            <p:nvPr/>
          </p:nvSpPr>
          <p:spPr bwMode="auto">
            <a:xfrm>
              <a:off x="1739" y="1254"/>
              <a:ext cx="275" cy="746"/>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88" name="Arc 4"/>
            <p:cNvSpPr>
              <a:spLocks/>
            </p:cNvSpPr>
            <p:nvPr/>
          </p:nvSpPr>
          <p:spPr bwMode="auto">
            <a:xfrm rot="2661048">
              <a:off x="1631" y="1547"/>
              <a:ext cx="718" cy="755"/>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89" name="Oval 5"/>
            <p:cNvSpPr>
              <a:spLocks noChangeArrowheads="1"/>
            </p:cNvSpPr>
            <p:nvPr/>
          </p:nvSpPr>
          <p:spPr bwMode="auto">
            <a:xfrm>
              <a:off x="2062" y="1752"/>
              <a:ext cx="177"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90" name="Oval 6"/>
            <p:cNvSpPr>
              <a:spLocks noChangeArrowheads="1"/>
            </p:cNvSpPr>
            <p:nvPr/>
          </p:nvSpPr>
          <p:spPr bwMode="auto">
            <a:xfrm>
              <a:off x="2136" y="1873"/>
              <a:ext cx="100" cy="272"/>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91" name="Freeform 7"/>
            <p:cNvSpPr>
              <a:spLocks/>
            </p:cNvSpPr>
            <p:nvPr/>
          </p:nvSpPr>
          <p:spPr bwMode="auto">
            <a:xfrm flipV="1">
              <a:off x="1753" y="1990"/>
              <a:ext cx="275" cy="746"/>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sp>
        <p:nvSpPr>
          <p:cNvPr id="95" name="94 Rectángulo"/>
          <p:cNvSpPr/>
          <p:nvPr/>
        </p:nvSpPr>
        <p:spPr>
          <a:xfrm>
            <a:off x="2314575" y="4946714"/>
            <a:ext cx="2128838" cy="82867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6" name="95 Rectángulo"/>
          <p:cNvSpPr/>
          <p:nvPr/>
        </p:nvSpPr>
        <p:spPr>
          <a:xfrm>
            <a:off x="4186238" y="4961001"/>
            <a:ext cx="2271712" cy="75723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7" name="96 Rectángulo"/>
          <p:cNvSpPr/>
          <p:nvPr/>
        </p:nvSpPr>
        <p:spPr>
          <a:xfrm>
            <a:off x="2185988" y="5561076"/>
            <a:ext cx="1771650" cy="742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8" name="97 Rectángulo"/>
          <p:cNvSpPr/>
          <p:nvPr/>
        </p:nvSpPr>
        <p:spPr>
          <a:xfrm flipH="1">
            <a:off x="3971925" y="5561076"/>
            <a:ext cx="957263" cy="7429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9" name="98 Rectángulo"/>
          <p:cNvSpPr/>
          <p:nvPr/>
        </p:nvSpPr>
        <p:spPr>
          <a:xfrm flipH="1">
            <a:off x="4700588" y="5561076"/>
            <a:ext cx="1076325" cy="7715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00" name="99 Rectángulo"/>
          <p:cNvSpPr/>
          <p:nvPr/>
        </p:nvSpPr>
        <p:spPr>
          <a:xfrm flipH="1">
            <a:off x="5795963" y="5561076"/>
            <a:ext cx="1071562" cy="7715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2" name="91 CuadroTexto"/>
          <p:cNvSpPr txBox="1">
            <a:spLocks noChangeArrowheads="1"/>
          </p:cNvSpPr>
          <p:nvPr/>
        </p:nvSpPr>
        <p:spPr bwMode="auto">
          <a:xfrm>
            <a:off x="1" y="5980837"/>
            <a:ext cx="9143999" cy="877163"/>
          </a:xfrm>
          <a:prstGeom prst="rect">
            <a:avLst/>
          </a:prstGeom>
          <a:solidFill>
            <a:srgbClr val="FFFF00"/>
          </a:solidFill>
          <a:ln w="9525">
            <a:solidFill>
              <a:schemeClr val="tx1"/>
            </a:solidFill>
            <a:miter lim="800000"/>
            <a:headEnd/>
            <a:tailEnd/>
          </a:ln>
        </p:spPr>
        <p:txBody>
          <a:bodyPr wrap="square">
            <a:spAutoFit/>
          </a:bodyPr>
          <a:lstStyle/>
          <a:p>
            <a:pPr algn="ctr" fontAlgn="auto">
              <a:spcBef>
                <a:spcPts val="0"/>
              </a:spcBef>
              <a:spcAft>
                <a:spcPts val="0"/>
              </a:spcAft>
              <a:defRPr/>
            </a:pPr>
            <a:r>
              <a:rPr lang="es-ES_tradnl" sz="1700" b="1" dirty="0" smtClean="0">
                <a:solidFill>
                  <a:srgbClr val="000000"/>
                </a:solidFill>
                <a:latin typeface="Calibri" pitchFamily="34" charset="0"/>
              </a:rPr>
              <a:t>En el anteojo terrestre, la lente objetivo es convergente y la ocular divergente. En este caso, la condición que ha de cumplir el sistema es la misma que en el astronómico: que el foco imagen de la lente objetivo F′</a:t>
            </a:r>
            <a:r>
              <a:rPr lang="es-ES_tradnl" sz="1700" b="1" baseline="-25000" dirty="0" smtClean="0">
                <a:solidFill>
                  <a:srgbClr val="000000"/>
                </a:solidFill>
                <a:latin typeface="Calibri" pitchFamily="34" charset="0"/>
              </a:rPr>
              <a:t>1 </a:t>
            </a:r>
            <a:r>
              <a:rPr lang="es-ES_tradnl" sz="1700" b="1" dirty="0" smtClean="0">
                <a:solidFill>
                  <a:srgbClr val="000000"/>
                </a:solidFill>
                <a:latin typeface="Calibri" pitchFamily="34" charset="0"/>
              </a:rPr>
              <a:t>coincida con el foco objeto de la lente ocular F</a:t>
            </a:r>
            <a:r>
              <a:rPr lang="es-ES_tradnl" sz="1700" b="1" baseline="-25000" dirty="0">
                <a:solidFill>
                  <a:srgbClr val="000000"/>
                </a:solidFill>
                <a:latin typeface="Calibri" pitchFamily="34" charset="0"/>
              </a:rPr>
              <a:t>2</a:t>
            </a:r>
            <a:r>
              <a:rPr lang="es-ES_tradnl" sz="1700" b="1" dirty="0" smtClean="0">
                <a:solidFill>
                  <a:srgbClr val="000000"/>
                </a:solidFill>
                <a:latin typeface="Calibri" pitchFamily="34" charset="0"/>
              </a:rPr>
              <a:t>.</a:t>
            </a:r>
            <a:endParaRPr lang="es-ES_tradnl" sz="1700" b="1" baseline="-25000" dirty="0" smtClean="0">
              <a:solidFill>
                <a:srgbClr val="000000"/>
              </a:solidFill>
              <a:latin typeface="Calibri" pitchFamily="34" charset="0"/>
            </a:endParaRPr>
          </a:p>
        </p:txBody>
      </p:sp>
      <p:sp>
        <p:nvSpPr>
          <p:cNvPr id="93" name="92 CuadroTexto"/>
          <p:cNvSpPr txBox="1"/>
          <p:nvPr/>
        </p:nvSpPr>
        <p:spPr>
          <a:xfrm>
            <a:off x="7242048" y="2913888"/>
            <a:ext cx="45110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Calibri" pitchFamily="34" charset="0"/>
                <a:cs typeface="Calibri" pitchFamily="34" charset="0"/>
              </a:rPr>
              <a:t>P</a:t>
            </a:r>
          </a:p>
        </p:txBody>
      </p:sp>
      <p:sp>
        <p:nvSpPr>
          <p:cNvPr id="94" name="93 CuadroTexto"/>
          <p:cNvSpPr txBox="1"/>
          <p:nvPr/>
        </p:nvSpPr>
        <p:spPr>
          <a:xfrm>
            <a:off x="0" y="5980837"/>
            <a:ext cx="9144000" cy="87716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Por incidir paralelos sobre la lente objetivo, los rayos rojo y azul emergen de ella en dirección al punto P del plano focal imagen de esa lente aunque no logran alcanzar ese punto por impedírselo la lente ocular.</a:t>
            </a:r>
          </a:p>
        </p:txBody>
      </p:sp>
      <p:sp>
        <p:nvSpPr>
          <p:cNvPr id="101" name="100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Por incidir sobre la lente ocular en dirección a un mismo punto P del plano focal objeto de la lente ocular, los rayos emergen  de esa lente paralelos entre sí.</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grpId="1" nodeType="clickEffect">
                                  <p:stCondLst>
                                    <p:cond delay="0"/>
                                  </p:stCondLst>
                                  <p:childTnLst>
                                    <p:set>
                                      <p:cBhvr>
                                        <p:cTn id="18" dur="1" fill="hold">
                                          <p:stCondLst>
                                            <p:cond delay="0"/>
                                          </p:stCondLst>
                                        </p:cTn>
                                        <p:tgtEl>
                                          <p:spTgt spid="92"/>
                                        </p:tgtEl>
                                        <p:attrNameLst>
                                          <p:attrName>style.visibility</p:attrName>
                                        </p:attrNameLst>
                                      </p:cBhvr>
                                      <p:to>
                                        <p:strVal val="hidden"/>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319528"/>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19544"/>
                                        </p:tgtEl>
                                        <p:attrNameLst>
                                          <p:attrName>style.visibility</p:attrName>
                                        </p:attrNameLst>
                                      </p:cBhvr>
                                      <p:to>
                                        <p:strVal val="visible"/>
                                      </p:to>
                                    </p:set>
                                  </p:childTnLst>
                                </p:cTn>
                              </p:par>
                              <p:par>
                                <p:cTn id="24" presetID="0" presetClass="path" presetSubtype="0" repeatCount="indefinite" fill="hold" grpId="1" nodeType="withEffect">
                                  <p:stCondLst>
                                    <p:cond delay="0"/>
                                  </p:stCondLst>
                                  <p:childTnLst>
                                    <p:animMotion origin="layout" path="M -0.13021 -0.04398 L 0.24063 0.08102 " pathEditMode="relative" ptsTypes="AA">
                                      <p:cBhvr>
                                        <p:cTn id="25" dur="2000" fill="hold"/>
                                        <p:tgtEl>
                                          <p:spTgt spid="319544"/>
                                        </p:tgtEl>
                                        <p:attrNameLst>
                                          <p:attrName>ppt_x</p:attrName>
                                          <p:attrName>ppt_y</p:attrName>
                                        </p:attrNameLst>
                                      </p:cBhvr>
                                    </p:animMotion>
                                  </p:childTnLst>
                                </p:cTn>
                              </p:par>
                              <p:par>
                                <p:cTn id="26" presetID="1" presetClass="entr" presetSubtype="0" fill="hold" grpId="0" nodeType="withEffect">
                                  <p:stCondLst>
                                    <p:cond delay="0"/>
                                  </p:stCondLst>
                                  <p:childTnLst>
                                    <p:set>
                                      <p:cBhvr>
                                        <p:cTn id="27" dur="1" fill="hold">
                                          <p:stCondLst>
                                            <p:cond delay="0"/>
                                          </p:stCondLst>
                                        </p:cTn>
                                        <p:tgtEl>
                                          <p:spTgt spid="319527"/>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19543"/>
                                        </p:tgtEl>
                                        <p:attrNameLst>
                                          <p:attrName>style.visibility</p:attrName>
                                        </p:attrNameLst>
                                      </p:cBhvr>
                                      <p:to>
                                        <p:strVal val="visible"/>
                                      </p:to>
                                    </p:set>
                                  </p:childTnLst>
                                </p:cTn>
                              </p:par>
                              <p:par>
                                <p:cTn id="30" presetID="0" presetClass="path" presetSubtype="0" repeatCount="indefinite" fill="hold" grpId="1" nodeType="withEffect">
                                  <p:stCondLst>
                                    <p:cond delay="0"/>
                                  </p:stCondLst>
                                  <p:childTnLst>
                                    <p:animMotion origin="layout" path="M -0.13542 -0.04514 L 0.23751 0.07986 " pathEditMode="relative" ptsTypes="AA">
                                      <p:cBhvr>
                                        <p:cTn id="31" dur="2000" fill="hold"/>
                                        <p:tgtEl>
                                          <p:spTgt spid="319543"/>
                                        </p:tgtEl>
                                        <p:attrNameLst>
                                          <p:attrName>ppt_x</p:attrName>
                                          <p:attrName>ppt_y</p:attrName>
                                        </p:attrNameLst>
                                      </p:cBhvr>
                                    </p:animMotion>
                                  </p:childTnLst>
                                </p:cTn>
                              </p:par>
                            </p:childTnLst>
                          </p:cTn>
                        </p:par>
                        <p:par>
                          <p:cTn id="32" fill="hold">
                            <p:stCondLst>
                              <p:cond delay="2000"/>
                            </p:stCondLst>
                            <p:childTnLst>
                              <p:par>
                                <p:cTn id="33" presetID="1" presetClass="entr" presetSubtype="0" fill="hold" grpId="0" nodeType="afterEffect">
                                  <p:stCondLst>
                                    <p:cond delay="0"/>
                                  </p:stCondLst>
                                  <p:childTnLst>
                                    <p:set>
                                      <p:cBhvr>
                                        <p:cTn id="34" dur="1" fill="hold">
                                          <p:stCondLst>
                                            <p:cond delay="0"/>
                                          </p:stCondLst>
                                        </p:cTn>
                                        <p:tgtEl>
                                          <p:spTgt spid="319500"/>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19529"/>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19546"/>
                                        </p:tgtEl>
                                        <p:attrNameLst>
                                          <p:attrName>style.visibility</p:attrName>
                                        </p:attrNameLst>
                                      </p:cBhvr>
                                      <p:to>
                                        <p:strVal val="visible"/>
                                      </p:to>
                                    </p:set>
                                  </p:childTnLst>
                                </p:cTn>
                              </p:par>
                              <p:par>
                                <p:cTn id="41" presetID="0" presetClass="path" presetSubtype="0" repeatCount="indefinite" fill="hold" grpId="1" nodeType="withEffect">
                                  <p:stCondLst>
                                    <p:cond delay="0"/>
                                  </p:stCondLst>
                                  <p:childTnLst>
                                    <p:animMotion origin="layout" path="M -0.0677 -0.02361 L 0.14896 0.04861 " pathEditMode="relative" ptsTypes="AA">
                                      <p:cBhvr>
                                        <p:cTn id="42" dur="2000" fill="hold"/>
                                        <p:tgtEl>
                                          <p:spTgt spid="319546"/>
                                        </p:tgtEl>
                                        <p:attrNameLst>
                                          <p:attrName>ppt_x</p:attrName>
                                          <p:attrName>ppt_y</p:attrName>
                                        </p:attrNameLst>
                                      </p:cBhvr>
                                    </p:animMotion>
                                  </p:childTnLst>
                                </p:cTn>
                              </p:par>
                              <p:par>
                                <p:cTn id="43" presetID="1" presetClass="entr" presetSubtype="0" fill="hold" grpId="0" nodeType="withEffect">
                                  <p:stCondLst>
                                    <p:cond delay="0"/>
                                  </p:stCondLst>
                                  <p:childTnLst>
                                    <p:set>
                                      <p:cBhvr>
                                        <p:cTn id="44" dur="1" fill="hold">
                                          <p:stCondLst>
                                            <p:cond delay="0"/>
                                          </p:stCondLst>
                                        </p:cTn>
                                        <p:tgtEl>
                                          <p:spTgt spid="31952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319545"/>
                                        </p:tgtEl>
                                        <p:attrNameLst>
                                          <p:attrName>style.visibility</p:attrName>
                                        </p:attrNameLst>
                                      </p:cBhvr>
                                      <p:to>
                                        <p:strVal val="visible"/>
                                      </p:to>
                                    </p:set>
                                  </p:childTnLst>
                                </p:cTn>
                              </p:par>
                              <p:par>
                                <p:cTn id="47" presetID="0" presetClass="path" presetSubtype="0" repeatCount="indefinite" fill="hold" grpId="1" nodeType="withEffect">
                                  <p:stCondLst>
                                    <p:cond delay="0"/>
                                  </p:stCondLst>
                                  <p:childTnLst>
                                    <p:animMotion origin="layout" path="M -0.07083 0.00139 L 0.14375 0.00139 " pathEditMode="relative" ptsTypes="AA">
                                      <p:cBhvr>
                                        <p:cTn id="48" dur="2000" fill="hold"/>
                                        <p:tgtEl>
                                          <p:spTgt spid="319545"/>
                                        </p:tgtEl>
                                        <p:attrNameLst>
                                          <p:attrName>ppt_x</p:attrName>
                                          <p:attrName>ppt_y</p:attrName>
                                        </p:attrNameLst>
                                      </p:cBhvr>
                                    </p:animMotion>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319522"/>
                                        </p:tgtEl>
                                        <p:attrNameLst>
                                          <p:attrName>style.visibility</p:attrName>
                                        </p:attrNameLst>
                                      </p:cBhvr>
                                      <p:to>
                                        <p:strVal val="visible"/>
                                      </p:to>
                                    </p:set>
                                  </p:childTnLst>
                                </p:cTn>
                              </p:par>
                            </p:childTnLst>
                          </p:cTn>
                        </p:par>
                        <p:par>
                          <p:cTn id="53" fill="hold">
                            <p:stCondLst>
                              <p:cond delay="0"/>
                            </p:stCondLst>
                            <p:childTnLst>
                              <p:par>
                                <p:cTn id="54" presetID="1" presetClass="entr" presetSubtype="0" fill="hold" grpId="0" nodeType="afterEffect">
                                  <p:stCondLst>
                                    <p:cond delay="0"/>
                                  </p:stCondLst>
                                  <p:childTnLst>
                                    <p:set>
                                      <p:cBhvr>
                                        <p:cTn id="55" dur="1" fill="hold">
                                          <p:stCondLst>
                                            <p:cond delay="0"/>
                                          </p:stCondLst>
                                        </p:cTn>
                                        <p:tgtEl>
                                          <p:spTgt spid="319523"/>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319570"/>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93"/>
                                        </p:tgtEl>
                                        <p:attrNameLst>
                                          <p:attrName>style.visibility</p:attrName>
                                        </p:attrNameLst>
                                      </p:cBhvr>
                                      <p:to>
                                        <p:strVal val="visible"/>
                                      </p:to>
                                    </p:set>
                                  </p:childTnLst>
                                </p:cTn>
                              </p:par>
                              <p:par>
                                <p:cTn id="60" presetID="1" presetClass="entr" presetSubtype="0" fill="hold" grpId="0" nodeType="withEffect">
                                  <p:stCondLst>
                                    <p:cond delay="0"/>
                                  </p:stCondLst>
                                  <p:childTnLst>
                                    <p:set>
                                      <p:cBhvr>
                                        <p:cTn id="61" dur="1" fill="hold">
                                          <p:stCondLst>
                                            <p:cond delay="0"/>
                                          </p:stCondLst>
                                        </p:cTn>
                                        <p:tgtEl>
                                          <p:spTgt spid="94"/>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xit" presetSubtype="0" fill="hold" grpId="1" nodeType="clickEffect">
                                  <p:stCondLst>
                                    <p:cond delay="0"/>
                                  </p:stCondLst>
                                  <p:childTnLst>
                                    <p:set>
                                      <p:cBhvr>
                                        <p:cTn id="65" dur="1" fill="hold">
                                          <p:stCondLst>
                                            <p:cond delay="0"/>
                                          </p:stCondLst>
                                        </p:cTn>
                                        <p:tgtEl>
                                          <p:spTgt spid="94"/>
                                        </p:tgtEl>
                                        <p:attrNameLst>
                                          <p:attrName>style.visibility</p:attrName>
                                        </p:attrNameLst>
                                      </p:cBhvr>
                                      <p:to>
                                        <p:strVal val="hidden"/>
                                      </p:to>
                                    </p:set>
                                  </p:childTnLst>
                                </p:cTn>
                              </p:par>
                              <p:par>
                                <p:cTn id="66" presetID="1" presetClass="entr" presetSubtype="0" fill="hold" grpId="0" nodeType="withEffect">
                                  <p:stCondLst>
                                    <p:cond delay="0"/>
                                  </p:stCondLst>
                                  <p:childTnLst>
                                    <p:set>
                                      <p:cBhvr>
                                        <p:cTn id="67" dur="1" fill="hold">
                                          <p:stCondLst>
                                            <p:cond delay="0"/>
                                          </p:stCondLst>
                                        </p:cTn>
                                        <p:tgtEl>
                                          <p:spTgt spid="101"/>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19568"/>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319524"/>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19569"/>
                                        </p:tgtEl>
                                        <p:attrNameLst>
                                          <p:attrName>style.visibility</p:attrName>
                                        </p:attrNameLst>
                                      </p:cBhvr>
                                      <p:to>
                                        <p:strVal val="visible"/>
                                      </p:to>
                                    </p:set>
                                  </p:childTnLst>
                                </p:cTn>
                              </p:par>
                              <p:par>
                                <p:cTn id="76" presetID="0" presetClass="path" presetSubtype="0" repeatCount="indefinite" fill="hold" grpId="1" nodeType="withEffect">
                                  <p:stCondLst>
                                    <p:cond delay="0"/>
                                  </p:stCondLst>
                                  <p:childTnLst>
                                    <p:animMotion origin="layout" path="M -0.07447 -0.10926 L 0.06719 0.03519 " pathEditMode="relative" ptsTypes="AA">
                                      <p:cBhvr>
                                        <p:cTn id="77" dur="2000" fill="hold"/>
                                        <p:tgtEl>
                                          <p:spTgt spid="319569"/>
                                        </p:tgtEl>
                                        <p:attrNameLst>
                                          <p:attrName>ppt_x</p:attrName>
                                          <p:attrName>ppt_y</p:attrName>
                                        </p:attrNameLst>
                                      </p:cBhvr>
                                    </p:animMotion>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grpId="0" nodeType="clickEffect">
                                  <p:stCondLst>
                                    <p:cond delay="0"/>
                                  </p:stCondLst>
                                  <p:childTnLst>
                                    <p:set>
                                      <p:cBhvr>
                                        <p:cTn id="81" dur="1" fill="hold">
                                          <p:stCondLst>
                                            <p:cond delay="0"/>
                                          </p:stCondLst>
                                        </p:cTn>
                                        <p:tgtEl>
                                          <p:spTgt spid="319525"/>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319547"/>
                                        </p:tgtEl>
                                        <p:attrNameLst>
                                          <p:attrName>style.visibility</p:attrName>
                                        </p:attrNameLst>
                                      </p:cBhvr>
                                      <p:to>
                                        <p:strVal val="visible"/>
                                      </p:to>
                                    </p:set>
                                  </p:childTnLst>
                                </p:cTn>
                              </p:par>
                              <p:par>
                                <p:cTn id="84" presetID="0" presetClass="path" presetSubtype="0" repeatCount="indefinite" fill="hold" grpId="1" nodeType="withEffect">
                                  <p:stCondLst>
                                    <p:cond delay="0"/>
                                  </p:stCondLst>
                                  <p:childTnLst>
                                    <p:animMotion origin="layout" path="M -0.07761 -0.07801 L 0.06719 0.07199 " pathEditMode="relative" ptsTypes="AA">
                                      <p:cBhvr>
                                        <p:cTn id="85" dur="2000" fill="hold"/>
                                        <p:tgtEl>
                                          <p:spTgt spid="319547"/>
                                        </p:tgtEl>
                                        <p:attrNameLst>
                                          <p:attrName>ppt_x</p:attrName>
                                          <p:attrName>ppt_y</p:attrName>
                                        </p:attrNameLst>
                                      </p:cBhvr>
                                    </p:animMotion>
                                  </p:childTnLst>
                                </p:cTn>
                              </p:par>
                              <p:par>
                                <p:cTn id="86" presetID="1" presetClass="entr" presetSubtype="0" fill="hold" grpId="0" nodeType="withEffect">
                                  <p:stCondLst>
                                    <p:cond delay="0"/>
                                  </p:stCondLst>
                                  <p:childTnLst>
                                    <p:set>
                                      <p:cBhvr>
                                        <p:cTn id="87" dur="1" fill="hold">
                                          <p:stCondLst>
                                            <p:cond delay="0"/>
                                          </p:stCondLst>
                                        </p:cTn>
                                        <p:tgtEl>
                                          <p:spTgt spid="319542"/>
                                        </p:tgtEl>
                                        <p:attrNameLst>
                                          <p:attrName>style.visibility</p:attrName>
                                        </p:attrNameLst>
                                      </p:cBhvr>
                                      <p:to>
                                        <p:strVal val="visible"/>
                                      </p:to>
                                    </p:set>
                                  </p:childTnLst>
                                </p:cTn>
                              </p:par>
                            </p:childTnLst>
                          </p:cTn>
                        </p:par>
                      </p:childTnLst>
                    </p:cTn>
                  </p:par>
                  <p:par>
                    <p:cTn id="88" fill="hold">
                      <p:stCondLst>
                        <p:cond delay="indefinite"/>
                      </p:stCondLst>
                      <p:childTnLst>
                        <p:par>
                          <p:cTn id="89" fill="hold">
                            <p:stCondLst>
                              <p:cond delay="0"/>
                            </p:stCondLst>
                            <p:childTnLst>
                              <p:par>
                                <p:cTn id="90" presetID="1" presetClass="exit" presetSubtype="0" fill="hold" grpId="1" nodeType="clickEffect">
                                  <p:stCondLst>
                                    <p:cond delay="0"/>
                                  </p:stCondLst>
                                  <p:childTnLst>
                                    <p:set>
                                      <p:cBhvr>
                                        <p:cTn id="91" dur="1" fill="hold">
                                          <p:stCondLst>
                                            <p:cond delay="0"/>
                                          </p:stCondLst>
                                        </p:cTn>
                                        <p:tgtEl>
                                          <p:spTgt spid="101"/>
                                        </p:tgtEl>
                                        <p:attrNameLst>
                                          <p:attrName>style.visibility</p:attrName>
                                        </p:attrNameLst>
                                      </p:cBhvr>
                                      <p:to>
                                        <p:strVal val="hidden"/>
                                      </p:to>
                                    </p:set>
                                  </p:childTnLst>
                                </p:cTn>
                              </p:par>
                            </p:childTnLst>
                          </p:cTn>
                        </p:par>
                      </p:childTnLst>
                    </p:cTn>
                  </p:par>
                  <p:par>
                    <p:cTn id="92" fill="hold">
                      <p:stCondLst>
                        <p:cond delay="indefinite"/>
                      </p:stCondLst>
                      <p:childTnLst>
                        <p:par>
                          <p:cTn id="93" fill="hold">
                            <p:stCondLst>
                              <p:cond delay="0"/>
                            </p:stCondLst>
                            <p:childTnLst>
                              <p:par>
                                <p:cTn id="94" presetID="1" presetClass="entr" presetSubtype="0" fill="hold" nodeType="clickEffect">
                                  <p:stCondLst>
                                    <p:cond delay="0"/>
                                  </p:stCondLst>
                                  <p:childTnLst>
                                    <p:set>
                                      <p:cBhvr>
                                        <p:cTn id="95" dur="1" fill="hold">
                                          <p:stCondLst>
                                            <p:cond delay="0"/>
                                          </p:stCondLst>
                                        </p:cTn>
                                        <p:tgtEl>
                                          <p:spTgt spid="2"/>
                                        </p:tgtEl>
                                        <p:attrNameLst>
                                          <p:attrName>style.visibility</p:attrName>
                                        </p:attrNameLst>
                                      </p:cBhvr>
                                      <p:to>
                                        <p:strVal val="visible"/>
                                      </p:to>
                                    </p:set>
                                  </p:childTnLst>
                                </p:cTn>
                              </p:par>
                            </p:childTnLst>
                          </p:cTn>
                        </p:par>
                        <p:par>
                          <p:cTn id="96" fill="hold">
                            <p:stCondLst>
                              <p:cond delay="0"/>
                            </p:stCondLst>
                            <p:childTnLst>
                              <p:par>
                                <p:cTn id="97" presetID="1" presetClass="entr" presetSubtype="0" fill="hold" nodeType="afterEffect">
                                  <p:stCondLst>
                                    <p:cond delay="0"/>
                                  </p:stCondLst>
                                  <p:childTnLst>
                                    <p:set>
                                      <p:cBhvr>
                                        <p:cTn id="98" dur="1" fill="hold">
                                          <p:stCondLst>
                                            <p:cond delay="0"/>
                                          </p:stCondLst>
                                        </p:cTn>
                                        <p:tgtEl>
                                          <p:spTgt spid="14"/>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nodeType="clickEffect">
                                  <p:stCondLst>
                                    <p:cond delay="0"/>
                                  </p:stCondLst>
                                  <p:childTnLst>
                                    <p:set>
                                      <p:cBhvr>
                                        <p:cTn id="102" dur="1" fill="hold">
                                          <p:stCondLst>
                                            <p:cond delay="0"/>
                                          </p:stCondLst>
                                        </p:cTn>
                                        <p:tgtEl>
                                          <p:spTgt spid="6"/>
                                        </p:tgtEl>
                                        <p:attrNameLst>
                                          <p:attrName>style.visibility</p:attrName>
                                        </p:attrNameLst>
                                      </p:cBhvr>
                                      <p:to>
                                        <p:strVal val="visible"/>
                                      </p:to>
                                    </p:set>
                                  </p:childTnLst>
                                </p:cTn>
                              </p:par>
                              <p:par>
                                <p:cTn id="103" presetID="1" presetClass="entr" presetSubtype="0" fill="hold" nodeType="withEffect">
                                  <p:stCondLst>
                                    <p:cond delay="0"/>
                                  </p:stCondLst>
                                  <p:childTnLst>
                                    <p:set>
                                      <p:cBhvr>
                                        <p:cTn id="104" dur="1" fill="hold">
                                          <p:stCondLst>
                                            <p:cond delay="0"/>
                                          </p:stCondLst>
                                        </p:cTn>
                                        <p:tgtEl>
                                          <p:spTgt spid="9"/>
                                        </p:tgtEl>
                                        <p:attrNameLst>
                                          <p:attrName>style.visibility</p:attrName>
                                        </p:attrNameLst>
                                      </p:cBhvr>
                                      <p:to>
                                        <p:strVal val="visible"/>
                                      </p:to>
                                    </p:set>
                                  </p:childTnLst>
                                </p:cTn>
                              </p:par>
                            </p:childTnLst>
                          </p:cTn>
                        </p:par>
                      </p:childTnLst>
                    </p:cTn>
                  </p:par>
                  <p:par>
                    <p:cTn id="105" fill="hold">
                      <p:stCondLst>
                        <p:cond delay="indefinite"/>
                      </p:stCondLst>
                      <p:childTnLst>
                        <p:par>
                          <p:cTn id="106" fill="hold">
                            <p:stCondLst>
                              <p:cond delay="0"/>
                            </p:stCondLst>
                            <p:childTnLst>
                              <p:par>
                                <p:cTn id="107" presetID="1" presetClass="entr" presetSubtype="0" fill="hold" nodeType="clickEffect">
                                  <p:stCondLst>
                                    <p:cond delay="0"/>
                                  </p:stCondLst>
                                  <p:childTnLst>
                                    <p:set>
                                      <p:cBhvr>
                                        <p:cTn id="108" dur="1" fill="hold">
                                          <p:stCondLst>
                                            <p:cond delay="0"/>
                                          </p:stCondLst>
                                        </p:cTn>
                                        <p:tgtEl>
                                          <p:spTgt spid="319574"/>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83"/>
                                        </p:tgtEl>
                                        <p:attrNameLst>
                                          <p:attrName>style.visibility</p:attrName>
                                        </p:attrNameLst>
                                      </p:cBhvr>
                                      <p:to>
                                        <p:strVal val="visible"/>
                                      </p:to>
                                    </p:set>
                                  </p:childTnLst>
                                </p:cTn>
                              </p:par>
                              <p:par>
                                <p:cTn id="111" presetID="1" presetClass="entr" presetSubtype="0" fill="hold" grpId="1" nodeType="withEffect">
                                  <p:stCondLst>
                                    <p:cond delay="0"/>
                                  </p:stCondLst>
                                  <p:childTnLst>
                                    <p:set>
                                      <p:cBhvr>
                                        <p:cTn id="112" dur="1" fill="hold">
                                          <p:stCondLst>
                                            <p:cond delay="0"/>
                                          </p:stCondLst>
                                        </p:cTn>
                                        <p:tgtEl>
                                          <p:spTgt spid="95"/>
                                        </p:tgtEl>
                                        <p:attrNameLst>
                                          <p:attrName>style.visibility</p:attrName>
                                        </p:attrNameLst>
                                      </p:cBhvr>
                                      <p:to>
                                        <p:strVal val="visible"/>
                                      </p:to>
                                    </p:set>
                                  </p:childTnLst>
                                </p:cTn>
                              </p:par>
                              <p:par>
                                <p:cTn id="113" presetID="1" presetClass="entr" presetSubtype="0" fill="hold" grpId="1" nodeType="withEffect">
                                  <p:stCondLst>
                                    <p:cond delay="0"/>
                                  </p:stCondLst>
                                  <p:childTnLst>
                                    <p:set>
                                      <p:cBhvr>
                                        <p:cTn id="114" dur="1" fill="hold">
                                          <p:stCondLst>
                                            <p:cond delay="0"/>
                                          </p:stCondLst>
                                        </p:cTn>
                                        <p:tgtEl>
                                          <p:spTgt spid="96"/>
                                        </p:tgtEl>
                                        <p:attrNameLst>
                                          <p:attrName>style.visibility</p:attrName>
                                        </p:attrNameLst>
                                      </p:cBhvr>
                                      <p:to>
                                        <p:strVal val="visible"/>
                                      </p:to>
                                    </p:set>
                                  </p:childTnLst>
                                </p:cTn>
                              </p:par>
                              <p:par>
                                <p:cTn id="115" presetID="1" presetClass="entr" presetSubtype="0" fill="hold" grpId="1" nodeType="withEffect">
                                  <p:stCondLst>
                                    <p:cond delay="0"/>
                                  </p:stCondLst>
                                  <p:childTnLst>
                                    <p:set>
                                      <p:cBhvr>
                                        <p:cTn id="116" dur="1" fill="hold">
                                          <p:stCondLst>
                                            <p:cond delay="0"/>
                                          </p:stCondLst>
                                        </p:cTn>
                                        <p:tgtEl>
                                          <p:spTgt spid="97"/>
                                        </p:tgtEl>
                                        <p:attrNameLst>
                                          <p:attrName>style.visibility</p:attrName>
                                        </p:attrNameLst>
                                      </p:cBhvr>
                                      <p:to>
                                        <p:strVal val="visible"/>
                                      </p:to>
                                    </p:set>
                                  </p:childTnLst>
                                </p:cTn>
                              </p:par>
                              <p:par>
                                <p:cTn id="117" presetID="1" presetClass="entr" presetSubtype="0" fill="hold" grpId="1" nodeType="withEffect">
                                  <p:stCondLst>
                                    <p:cond delay="0"/>
                                  </p:stCondLst>
                                  <p:childTnLst>
                                    <p:set>
                                      <p:cBhvr>
                                        <p:cTn id="118" dur="1" fill="hold">
                                          <p:stCondLst>
                                            <p:cond delay="0"/>
                                          </p:stCondLst>
                                        </p:cTn>
                                        <p:tgtEl>
                                          <p:spTgt spid="98"/>
                                        </p:tgtEl>
                                        <p:attrNameLst>
                                          <p:attrName>style.visibility</p:attrName>
                                        </p:attrNameLst>
                                      </p:cBhvr>
                                      <p:to>
                                        <p:strVal val="visible"/>
                                      </p:to>
                                    </p:set>
                                  </p:childTnLst>
                                </p:cTn>
                              </p:par>
                              <p:par>
                                <p:cTn id="119" presetID="1" presetClass="entr" presetSubtype="0" fill="hold" grpId="1" nodeType="withEffect">
                                  <p:stCondLst>
                                    <p:cond delay="0"/>
                                  </p:stCondLst>
                                  <p:childTnLst>
                                    <p:set>
                                      <p:cBhvr>
                                        <p:cTn id="120" dur="1" fill="hold">
                                          <p:stCondLst>
                                            <p:cond delay="0"/>
                                          </p:stCondLst>
                                        </p:cTn>
                                        <p:tgtEl>
                                          <p:spTgt spid="99"/>
                                        </p:tgtEl>
                                        <p:attrNameLst>
                                          <p:attrName>style.visibility</p:attrName>
                                        </p:attrNameLst>
                                      </p:cBhvr>
                                      <p:to>
                                        <p:strVal val="visible"/>
                                      </p:to>
                                    </p:set>
                                  </p:childTnLst>
                                </p:cTn>
                              </p:par>
                              <p:par>
                                <p:cTn id="121" presetID="1" presetClass="entr" presetSubtype="0" fill="hold" grpId="1" nodeType="withEffect">
                                  <p:stCondLst>
                                    <p:cond delay="0"/>
                                  </p:stCondLst>
                                  <p:childTnLst>
                                    <p:set>
                                      <p:cBhvr>
                                        <p:cTn id="122" dur="1" fill="hold">
                                          <p:stCondLst>
                                            <p:cond delay="0"/>
                                          </p:stCondLst>
                                        </p:cTn>
                                        <p:tgtEl>
                                          <p:spTgt spid="100"/>
                                        </p:tgtEl>
                                        <p:attrNameLst>
                                          <p:attrName>style.visibility</p:attrName>
                                        </p:attrNameLst>
                                      </p:cBhvr>
                                      <p:to>
                                        <p:strVal val="visible"/>
                                      </p:to>
                                    </p:set>
                                  </p:childTnLst>
                                </p:cTn>
                              </p:par>
                              <p:par>
                                <p:cTn id="123" presetID="10" presetClass="exit" presetSubtype="0" fill="hold" grpId="0" nodeType="withEffect">
                                  <p:stCondLst>
                                    <p:cond delay="0"/>
                                  </p:stCondLst>
                                  <p:childTnLst>
                                    <p:animEffect transition="out" filter="fade">
                                      <p:cBhvr>
                                        <p:cTn id="124" dur="2000"/>
                                        <p:tgtEl>
                                          <p:spTgt spid="95"/>
                                        </p:tgtEl>
                                      </p:cBhvr>
                                    </p:animEffect>
                                    <p:set>
                                      <p:cBhvr>
                                        <p:cTn id="125" dur="1" fill="hold">
                                          <p:stCondLst>
                                            <p:cond delay="1999"/>
                                          </p:stCondLst>
                                        </p:cTn>
                                        <p:tgtEl>
                                          <p:spTgt spid="95"/>
                                        </p:tgtEl>
                                        <p:attrNameLst>
                                          <p:attrName>style.visibility</p:attrName>
                                        </p:attrNameLst>
                                      </p:cBhvr>
                                      <p:to>
                                        <p:strVal val="hidden"/>
                                      </p:to>
                                    </p:set>
                                  </p:childTnLst>
                                </p:cTn>
                              </p:par>
                            </p:childTnLst>
                          </p:cTn>
                        </p:par>
                      </p:childTnLst>
                    </p:cTn>
                  </p:par>
                  <p:par>
                    <p:cTn id="126" fill="hold">
                      <p:stCondLst>
                        <p:cond delay="indefinite"/>
                      </p:stCondLst>
                      <p:childTnLst>
                        <p:par>
                          <p:cTn id="127" fill="hold">
                            <p:stCondLst>
                              <p:cond delay="0"/>
                            </p:stCondLst>
                            <p:childTnLst>
                              <p:par>
                                <p:cTn id="128" presetID="10" presetClass="exit" presetSubtype="0" fill="hold" grpId="0" nodeType="clickEffect">
                                  <p:stCondLst>
                                    <p:cond delay="0"/>
                                  </p:stCondLst>
                                  <p:childTnLst>
                                    <p:animEffect transition="out" filter="fade">
                                      <p:cBhvr>
                                        <p:cTn id="129" dur="2000"/>
                                        <p:tgtEl>
                                          <p:spTgt spid="96"/>
                                        </p:tgtEl>
                                      </p:cBhvr>
                                    </p:animEffect>
                                    <p:set>
                                      <p:cBhvr>
                                        <p:cTn id="130" dur="1" fill="hold">
                                          <p:stCondLst>
                                            <p:cond delay="1999"/>
                                          </p:stCondLst>
                                        </p:cTn>
                                        <p:tgtEl>
                                          <p:spTgt spid="96"/>
                                        </p:tgtEl>
                                        <p:attrNameLst>
                                          <p:attrName>style.visibility</p:attrName>
                                        </p:attrNameLst>
                                      </p:cBhvr>
                                      <p:to>
                                        <p:strVal val="hidden"/>
                                      </p:to>
                                    </p:set>
                                  </p:childTnLst>
                                </p:cTn>
                              </p:par>
                            </p:childTnLst>
                          </p:cTn>
                        </p:par>
                      </p:childTnLst>
                    </p:cTn>
                  </p:par>
                  <p:par>
                    <p:cTn id="131" fill="hold">
                      <p:stCondLst>
                        <p:cond delay="indefinite"/>
                      </p:stCondLst>
                      <p:childTnLst>
                        <p:par>
                          <p:cTn id="132" fill="hold">
                            <p:stCondLst>
                              <p:cond delay="0"/>
                            </p:stCondLst>
                            <p:childTnLst>
                              <p:par>
                                <p:cTn id="133" presetID="10" presetClass="exit" presetSubtype="0" fill="hold" grpId="0" nodeType="clickEffect">
                                  <p:stCondLst>
                                    <p:cond delay="0"/>
                                  </p:stCondLst>
                                  <p:childTnLst>
                                    <p:animEffect transition="out" filter="fade">
                                      <p:cBhvr>
                                        <p:cTn id="134" dur="2000"/>
                                        <p:tgtEl>
                                          <p:spTgt spid="97"/>
                                        </p:tgtEl>
                                      </p:cBhvr>
                                    </p:animEffect>
                                    <p:set>
                                      <p:cBhvr>
                                        <p:cTn id="135" dur="1" fill="hold">
                                          <p:stCondLst>
                                            <p:cond delay="1999"/>
                                          </p:stCondLst>
                                        </p:cTn>
                                        <p:tgtEl>
                                          <p:spTgt spid="97"/>
                                        </p:tgtEl>
                                        <p:attrNameLst>
                                          <p:attrName>style.visibility</p:attrName>
                                        </p:attrNameLst>
                                      </p:cBhvr>
                                      <p:to>
                                        <p:strVal val="hidden"/>
                                      </p:to>
                                    </p:set>
                                  </p:childTnLst>
                                </p:cTn>
                              </p:par>
                            </p:childTnLst>
                          </p:cTn>
                        </p:par>
                      </p:childTnLst>
                    </p:cTn>
                  </p:par>
                  <p:par>
                    <p:cTn id="136" fill="hold">
                      <p:stCondLst>
                        <p:cond delay="indefinite"/>
                      </p:stCondLst>
                      <p:childTnLst>
                        <p:par>
                          <p:cTn id="137" fill="hold">
                            <p:stCondLst>
                              <p:cond delay="0"/>
                            </p:stCondLst>
                            <p:childTnLst>
                              <p:par>
                                <p:cTn id="138" presetID="10" presetClass="exit" presetSubtype="0" fill="hold" grpId="0" nodeType="clickEffect">
                                  <p:stCondLst>
                                    <p:cond delay="0"/>
                                  </p:stCondLst>
                                  <p:childTnLst>
                                    <p:animEffect transition="out" filter="fade">
                                      <p:cBhvr>
                                        <p:cTn id="139" dur="2000"/>
                                        <p:tgtEl>
                                          <p:spTgt spid="98"/>
                                        </p:tgtEl>
                                      </p:cBhvr>
                                    </p:animEffect>
                                    <p:set>
                                      <p:cBhvr>
                                        <p:cTn id="140" dur="1" fill="hold">
                                          <p:stCondLst>
                                            <p:cond delay="1999"/>
                                          </p:stCondLst>
                                        </p:cTn>
                                        <p:tgtEl>
                                          <p:spTgt spid="98"/>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99"/>
                                        </p:tgtEl>
                                      </p:cBhvr>
                                    </p:animEffect>
                                    <p:set>
                                      <p:cBhvr>
                                        <p:cTn id="145" dur="1" fill="hold">
                                          <p:stCondLst>
                                            <p:cond delay="1999"/>
                                          </p:stCondLst>
                                        </p:cTn>
                                        <p:tgtEl>
                                          <p:spTgt spid="99"/>
                                        </p:tgtEl>
                                        <p:attrNameLst>
                                          <p:attrName>style.visibility</p:attrName>
                                        </p:attrNameLst>
                                      </p:cBhvr>
                                      <p:to>
                                        <p:strVal val="hidden"/>
                                      </p:to>
                                    </p:set>
                                  </p:childTnLst>
                                </p:cTn>
                              </p:par>
                            </p:childTnLst>
                          </p:cTn>
                        </p:par>
                      </p:childTnLst>
                    </p:cTn>
                  </p:par>
                  <p:par>
                    <p:cTn id="146" fill="hold">
                      <p:stCondLst>
                        <p:cond delay="indefinite"/>
                      </p:stCondLst>
                      <p:childTnLst>
                        <p:par>
                          <p:cTn id="147" fill="hold">
                            <p:stCondLst>
                              <p:cond delay="0"/>
                            </p:stCondLst>
                            <p:childTnLst>
                              <p:par>
                                <p:cTn id="148" presetID="10" presetClass="exit" presetSubtype="0" fill="hold" grpId="0" nodeType="clickEffect">
                                  <p:stCondLst>
                                    <p:cond delay="0"/>
                                  </p:stCondLst>
                                  <p:childTnLst>
                                    <p:animEffect transition="out" filter="fade">
                                      <p:cBhvr>
                                        <p:cTn id="149" dur="2000"/>
                                        <p:tgtEl>
                                          <p:spTgt spid="100"/>
                                        </p:tgtEl>
                                      </p:cBhvr>
                                    </p:animEffect>
                                    <p:set>
                                      <p:cBhvr>
                                        <p:cTn id="150" dur="1" fill="hold">
                                          <p:stCondLst>
                                            <p:cond delay="1999"/>
                                          </p:stCondLst>
                                        </p:cTn>
                                        <p:tgtEl>
                                          <p:spTgt spid="100"/>
                                        </p:tgtEl>
                                        <p:attrNameLst>
                                          <p:attrName>style.visibility</p:attrName>
                                        </p:attrNameLst>
                                      </p:cBhvr>
                                      <p:to>
                                        <p:strVal val="hidden"/>
                                      </p:to>
                                    </p:set>
                                  </p:childTnLst>
                                </p:cTn>
                              </p:par>
                            </p:childTnLst>
                          </p:cTn>
                        </p:par>
                      </p:childTnLst>
                    </p:cTn>
                  </p:par>
                  <p:par>
                    <p:cTn id="151" fill="hold">
                      <p:stCondLst>
                        <p:cond delay="indefinite"/>
                      </p:stCondLst>
                      <p:childTnLst>
                        <p:par>
                          <p:cTn id="152" fill="hold">
                            <p:stCondLst>
                              <p:cond delay="0"/>
                            </p:stCondLst>
                            <p:childTnLst>
                              <p:par>
                                <p:cTn id="153" presetID="1" presetClass="exit" presetSubtype="0" fill="hold" grpId="1" nodeType="clickEffect">
                                  <p:stCondLst>
                                    <p:cond delay="0"/>
                                  </p:stCondLst>
                                  <p:childTnLst>
                                    <p:set>
                                      <p:cBhvr>
                                        <p:cTn id="154" dur="1" fill="hold">
                                          <p:stCondLst>
                                            <p:cond delay="0"/>
                                          </p:stCondLst>
                                        </p:cTn>
                                        <p:tgtEl>
                                          <p:spTgt spid="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animBg="1"/>
      <p:bldP spid="319500" grpId="0"/>
      <p:bldP spid="319522" grpId="0" animBg="1"/>
      <p:bldP spid="319523" grpId="0" animBg="1"/>
      <p:bldP spid="319524" grpId="0" animBg="1"/>
      <p:bldP spid="319525" grpId="0" animBg="1"/>
      <p:bldP spid="319526" grpId="0" animBg="1"/>
      <p:bldP spid="319527" grpId="0" animBg="1"/>
      <p:bldP spid="319528" grpId="0" animBg="1"/>
      <p:bldP spid="319529" grpId="0" animBg="1"/>
      <p:bldP spid="319542" grpId="0" animBg="1"/>
      <p:bldP spid="319543" grpId="0" animBg="1"/>
      <p:bldP spid="319543" grpId="1" animBg="1"/>
      <p:bldP spid="319544" grpId="0" animBg="1"/>
      <p:bldP spid="319544" grpId="1" animBg="1"/>
      <p:bldP spid="319545" grpId="0" animBg="1"/>
      <p:bldP spid="319545" grpId="1" animBg="1"/>
      <p:bldP spid="319546" grpId="0" animBg="1"/>
      <p:bldP spid="319546" grpId="1" animBg="1"/>
      <p:bldP spid="319547" grpId="0" animBg="1"/>
      <p:bldP spid="319547" grpId="1" animBg="1"/>
      <p:bldP spid="319568" grpId="0" animBg="1"/>
      <p:bldP spid="319569" grpId="0" animBg="1"/>
      <p:bldP spid="319569" grpId="1" animBg="1"/>
      <p:bldP spid="319570" grpId="0" animBg="1"/>
      <p:bldP spid="95" grpId="0" animBg="1"/>
      <p:bldP spid="95" grpId="1" animBg="1"/>
      <p:bldP spid="96" grpId="0" animBg="1"/>
      <p:bldP spid="96" grpId="1" animBg="1"/>
      <p:bldP spid="97" grpId="0" animBg="1"/>
      <p:bldP spid="97" grpId="1" animBg="1"/>
      <p:bldP spid="98" grpId="0" animBg="1"/>
      <p:bldP spid="98" grpId="1" animBg="1"/>
      <p:bldP spid="99" grpId="0" animBg="1"/>
      <p:bldP spid="99" grpId="1" animBg="1"/>
      <p:bldP spid="100" grpId="0" animBg="1"/>
      <p:bldP spid="100" grpId="1" animBg="1"/>
      <p:bldP spid="92" grpId="0" animBg="1"/>
      <p:bldP spid="92" grpId="1" animBg="1"/>
      <p:bldP spid="93" grpId="0"/>
      <p:bldP spid="93" grpId="1"/>
      <p:bldP spid="94" grpId="0" animBg="1"/>
      <p:bldP spid="94" grpId="1" animBg="1"/>
      <p:bldP spid="101" grpId="0" animBg="1"/>
      <p:bldP spid="101" grpId="1" animBg="1"/>
    </p:bldLst>
  </p:timing>
</p:sld>
</file>

<file path=ppt/slides/slide277.xml><?xml version="1.0" encoding="utf-8"?>
<p:sld xmlns:a="http://schemas.openxmlformats.org/drawingml/2006/main" xmlns:r="http://schemas.openxmlformats.org/officeDocument/2006/relationships" xmlns:p="http://schemas.openxmlformats.org/presentationml/2006/main" showMasterPhAnim="0">
  <p:cSld>
    <p:bg>
      <p:bgPr>
        <a:solidFill>
          <a:srgbClr val="000066"/>
        </a:solidFill>
        <a:effectLst/>
      </p:bgPr>
    </p:bg>
    <p:spTree>
      <p:nvGrpSpPr>
        <p:cNvPr id="1" name=""/>
        <p:cNvGrpSpPr/>
        <p:nvPr/>
      </p:nvGrpSpPr>
      <p:grpSpPr>
        <a:xfrm>
          <a:off x="0" y="0"/>
          <a:ext cx="0" cy="0"/>
          <a:chOff x="0" y="0"/>
          <a:chExt cx="0" cy="0"/>
        </a:xfrm>
      </p:grpSpPr>
      <p:sp>
        <p:nvSpPr>
          <p:cNvPr id="574466" name="Rectangle 2"/>
          <p:cNvSpPr>
            <a:spLocks noGrp="1" noChangeArrowheads="1"/>
          </p:cNvSpPr>
          <p:nvPr>
            <p:ph type="title"/>
          </p:nvPr>
        </p:nvSpPr>
        <p:spPr>
          <a:xfrm>
            <a:off x="415925" y="182563"/>
            <a:ext cx="8229600" cy="5864225"/>
          </a:xfrm>
        </p:spPr>
        <p:txBody>
          <a:bodyPr/>
          <a:lstStyle/>
          <a:p>
            <a:pPr eaLnBrk="1" hangingPunct="1"/>
            <a:r>
              <a:rPr lang="es-ES" sz="7200" b="1" smtClean="0">
                <a:solidFill>
                  <a:srgbClr val="FFFF66"/>
                </a:solidFill>
                <a:cs typeface="Times New Roman" pitchFamily="18" charset="0"/>
              </a:rPr>
              <a:t>7</a:t>
            </a:r>
            <a:br>
              <a:rPr lang="es-ES" sz="7200" b="1" smtClean="0">
                <a:solidFill>
                  <a:srgbClr val="FFFF66"/>
                </a:solidFill>
                <a:cs typeface="Times New Roman" pitchFamily="18" charset="0"/>
              </a:rPr>
            </a:br>
            <a:r>
              <a:rPr lang="es-ES" sz="4000" b="1" smtClean="0">
                <a:solidFill>
                  <a:srgbClr val="FFFF66"/>
                </a:solidFill>
                <a:cs typeface="Times New Roman" pitchFamily="18" charset="0"/>
              </a:rPr>
              <a:t/>
            </a:r>
            <a:br>
              <a:rPr lang="es-ES" sz="4000" b="1" smtClean="0">
                <a:solidFill>
                  <a:srgbClr val="FFFF66"/>
                </a:solidFill>
                <a:cs typeface="Times New Roman" pitchFamily="18" charset="0"/>
              </a:rPr>
            </a:br>
            <a:r>
              <a:rPr lang="es-ES" sz="5400" b="1" smtClean="0">
                <a:solidFill>
                  <a:schemeClr val="bg1"/>
                </a:solidFill>
                <a:cs typeface="Times New Roman" pitchFamily="18" charset="0"/>
              </a:rPr>
              <a:t>SISTEMAS </a:t>
            </a:r>
            <a:r>
              <a:rPr lang="es-ES" sz="5400" b="1" smtClean="0">
                <a:solidFill>
                  <a:schemeClr val="bg1"/>
                </a:solidFill>
                <a:latin typeface="Times New Roman" pitchFamily="18" charset="0"/>
                <a:cs typeface="Times New Roman" pitchFamily="18" charset="0"/>
              </a:rPr>
              <a:t>Ó</a:t>
            </a:r>
            <a:r>
              <a:rPr lang="es-ES" sz="5400" b="1" smtClean="0">
                <a:solidFill>
                  <a:schemeClr val="bg1"/>
                </a:solidFill>
                <a:cs typeface="Times New Roman" pitchFamily="18" charset="0"/>
              </a:rPr>
              <a:t>PTICOS</a:t>
            </a:r>
            <a:br>
              <a:rPr lang="es-ES" sz="5400" b="1" smtClean="0">
                <a:solidFill>
                  <a:schemeClr val="bg1"/>
                </a:solidFill>
                <a:cs typeface="Times New Roman" pitchFamily="18" charset="0"/>
              </a:rPr>
            </a:br>
            <a:r>
              <a:rPr lang="es-ES" sz="5400" b="1" smtClean="0">
                <a:solidFill>
                  <a:schemeClr val="bg1"/>
                </a:solidFill>
                <a:cs typeface="Times New Roman" pitchFamily="18" charset="0"/>
              </a:rPr>
              <a:t>CENTRADOS</a:t>
            </a:r>
          </a:p>
        </p:txBody>
      </p:sp>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69" name="68 Rectángulo"/>
          <p:cNvSpPr/>
          <p:nvPr/>
        </p:nvSpPr>
        <p:spPr>
          <a:xfrm>
            <a:off x="557213" y="745958"/>
            <a:ext cx="8058150" cy="507732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nvGrpSpPr>
          <p:cNvPr id="2" name="Group 40"/>
          <p:cNvGrpSpPr>
            <a:grpSpLocks/>
          </p:cNvGrpSpPr>
          <p:nvPr/>
        </p:nvGrpSpPr>
        <p:grpSpPr bwMode="auto">
          <a:xfrm>
            <a:off x="928688" y="1049588"/>
            <a:ext cx="7246937" cy="4321175"/>
            <a:chOff x="855" y="799"/>
            <a:chExt cx="4565" cy="2722"/>
          </a:xfrm>
        </p:grpSpPr>
        <p:grpSp>
          <p:nvGrpSpPr>
            <p:cNvPr id="3" name="Group 35"/>
            <p:cNvGrpSpPr>
              <a:grpSpLocks/>
            </p:cNvGrpSpPr>
            <p:nvPr/>
          </p:nvGrpSpPr>
          <p:grpSpPr bwMode="auto">
            <a:xfrm>
              <a:off x="855" y="799"/>
              <a:ext cx="4565" cy="2722"/>
              <a:chOff x="855" y="799"/>
              <a:chExt cx="4565" cy="2722"/>
            </a:xfrm>
          </p:grpSpPr>
          <p:grpSp>
            <p:nvGrpSpPr>
              <p:cNvPr id="4" name="Group 34"/>
              <p:cNvGrpSpPr>
                <a:grpSpLocks/>
              </p:cNvGrpSpPr>
              <p:nvPr/>
            </p:nvGrpSpPr>
            <p:grpSpPr bwMode="auto">
              <a:xfrm>
                <a:off x="2426" y="799"/>
                <a:ext cx="2858" cy="2722"/>
                <a:chOff x="2426" y="799"/>
                <a:chExt cx="2858" cy="2722"/>
              </a:xfrm>
            </p:grpSpPr>
            <p:sp>
              <p:nvSpPr>
                <p:cNvPr id="575556" name="Oval 2"/>
                <p:cNvSpPr>
                  <a:spLocks noChangeArrowheads="1"/>
                </p:cNvSpPr>
                <p:nvPr/>
              </p:nvSpPr>
              <p:spPr bwMode="auto">
                <a:xfrm>
                  <a:off x="2426" y="799"/>
                  <a:ext cx="2722" cy="2722"/>
                </a:xfrm>
                <a:prstGeom prst="ellipse">
                  <a:avLst/>
                </a:prstGeom>
                <a:solidFill>
                  <a:schemeClr val="accent1"/>
                </a:solidFill>
                <a:ln w="9525">
                  <a:no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57" name="Rectangle 3"/>
                <p:cNvSpPr>
                  <a:spLocks noChangeArrowheads="1"/>
                </p:cNvSpPr>
                <p:nvPr/>
              </p:nvSpPr>
              <p:spPr bwMode="auto">
                <a:xfrm>
                  <a:off x="3787" y="799"/>
                  <a:ext cx="1497" cy="2722"/>
                </a:xfrm>
                <a:prstGeom prst="rect">
                  <a:avLst/>
                </a:prstGeom>
                <a:solidFill>
                  <a:schemeClr val="accent1"/>
                </a:solidFill>
                <a:ln w="9525">
                  <a:noFill/>
                  <a:miter lim="800000"/>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51" name="Text Box 17"/>
              <p:cNvSpPr txBox="1">
                <a:spLocks noChangeArrowheads="1"/>
              </p:cNvSpPr>
              <p:nvPr/>
            </p:nvSpPr>
            <p:spPr bwMode="auto">
              <a:xfrm>
                <a:off x="1879" y="1891"/>
                <a:ext cx="219" cy="288"/>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000000"/>
                    </a:solidFill>
                    <a:latin typeface="Arial"/>
                  </a:rPr>
                  <a:t>n</a:t>
                </a:r>
              </a:p>
            </p:txBody>
          </p:sp>
          <p:sp>
            <p:nvSpPr>
              <p:cNvPr id="575552" name="Text Box 18"/>
              <p:cNvSpPr txBox="1">
                <a:spLocks noChangeArrowheads="1"/>
              </p:cNvSpPr>
              <p:nvPr/>
            </p:nvSpPr>
            <p:spPr bwMode="auto">
              <a:xfrm>
                <a:off x="2907" y="1891"/>
                <a:ext cx="308" cy="288"/>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n</a:t>
                </a:r>
                <a:r>
                  <a:rPr lang="en-US" sz="1800">
                    <a:solidFill>
                      <a:srgbClr val="000000"/>
                    </a:solidFill>
                    <a:latin typeface="Arial"/>
                    <a:cs typeface="Times New Roman" pitchFamily="18" charset="0"/>
                  </a:rPr>
                  <a:t>'</a:t>
                </a:r>
              </a:p>
            </p:txBody>
          </p:sp>
          <p:sp>
            <p:nvSpPr>
              <p:cNvPr id="575553" name="Rectangle 20"/>
              <p:cNvSpPr>
                <a:spLocks noChangeArrowheads="1"/>
              </p:cNvSpPr>
              <p:nvPr/>
            </p:nvSpPr>
            <p:spPr bwMode="auto">
              <a:xfrm>
                <a:off x="1469" y="2234"/>
                <a:ext cx="108" cy="281"/>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900" dirty="0">
                    <a:solidFill>
                      <a:srgbClr val="000000"/>
                    </a:solidFill>
                    <a:latin typeface="Calibri" pitchFamily="34" charset="0"/>
                    <a:cs typeface="Calibri" pitchFamily="34" charset="0"/>
                  </a:rPr>
                  <a:t>F</a:t>
                </a:r>
                <a:endParaRPr lang="es-ES" sz="1800" dirty="0">
                  <a:solidFill>
                    <a:srgbClr val="000000"/>
                  </a:solidFill>
                  <a:latin typeface="Calibri" pitchFamily="34" charset="0"/>
                  <a:cs typeface="Calibri" pitchFamily="34" charset="0"/>
                </a:endParaRPr>
              </a:p>
            </p:txBody>
          </p:sp>
          <p:sp>
            <p:nvSpPr>
              <p:cNvPr id="575554" name="Rectangle 21"/>
              <p:cNvSpPr>
                <a:spLocks noChangeArrowheads="1"/>
              </p:cNvSpPr>
              <p:nvPr/>
            </p:nvSpPr>
            <p:spPr bwMode="auto">
              <a:xfrm>
                <a:off x="4592" y="2206"/>
                <a:ext cx="220" cy="281"/>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0000"/>
                    </a:solidFill>
                    <a:latin typeface="Calibri" pitchFamily="34" charset="0"/>
                    <a:cs typeface="Calibri" pitchFamily="34" charset="0"/>
                  </a:rPr>
                  <a:t>F'</a:t>
                </a:r>
                <a:endParaRPr lang="es-ES" sz="1800" dirty="0">
                  <a:solidFill>
                    <a:srgbClr val="000000"/>
                  </a:solidFill>
                  <a:latin typeface="Calibri" pitchFamily="34" charset="0"/>
                  <a:cs typeface="Calibri" pitchFamily="34" charset="0"/>
                </a:endParaRPr>
              </a:p>
            </p:txBody>
          </p:sp>
          <p:sp>
            <p:nvSpPr>
              <p:cNvPr id="575555" name="Line 4"/>
              <p:cNvSpPr>
                <a:spLocks noChangeShapeType="1"/>
              </p:cNvSpPr>
              <p:nvPr/>
            </p:nvSpPr>
            <p:spPr bwMode="auto">
              <a:xfrm>
                <a:off x="855" y="2160"/>
                <a:ext cx="4565" cy="0"/>
              </a:xfrm>
              <a:prstGeom prst="line">
                <a:avLst/>
              </a:prstGeom>
              <a:noFill/>
              <a:ln w="952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75548" name="Oval 13"/>
            <p:cNvSpPr>
              <a:spLocks noChangeArrowheads="1"/>
            </p:cNvSpPr>
            <p:nvPr/>
          </p:nvSpPr>
          <p:spPr bwMode="auto">
            <a:xfrm>
              <a:off x="1494" y="213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49" name="Oval 14"/>
            <p:cNvSpPr>
              <a:spLocks noChangeArrowheads="1"/>
            </p:cNvSpPr>
            <p:nvPr/>
          </p:nvSpPr>
          <p:spPr bwMode="auto">
            <a:xfrm>
              <a:off x="4662" y="213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grpSp>
        <p:nvGrpSpPr>
          <p:cNvPr id="5" name="79 Grupo"/>
          <p:cNvGrpSpPr/>
          <p:nvPr/>
        </p:nvGrpSpPr>
        <p:grpSpPr>
          <a:xfrm>
            <a:off x="1262063" y="2156076"/>
            <a:ext cx="5736145" cy="1062612"/>
            <a:chOff x="1262063" y="2156076"/>
            <a:chExt cx="5736145" cy="1062612"/>
          </a:xfrm>
        </p:grpSpPr>
        <p:grpSp>
          <p:nvGrpSpPr>
            <p:cNvPr id="6" name="Group 81"/>
            <p:cNvGrpSpPr>
              <a:grpSpLocks/>
            </p:cNvGrpSpPr>
            <p:nvPr/>
          </p:nvGrpSpPr>
          <p:grpSpPr bwMode="auto">
            <a:xfrm>
              <a:off x="1262063" y="2156076"/>
              <a:ext cx="2443162" cy="106362"/>
              <a:chOff x="1065" y="1496"/>
              <a:chExt cx="1539" cy="67"/>
            </a:xfrm>
          </p:grpSpPr>
          <p:grpSp>
            <p:nvGrpSpPr>
              <p:cNvPr id="7" name="Group 60"/>
              <p:cNvGrpSpPr>
                <a:grpSpLocks/>
              </p:cNvGrpSpPr>
              <p:nvPr/>
            </p:nvGrpSpPr>
            <p:grpSpPr bwMode="auto">
              <a:xfrm>
                <a:off x="1065" y="1504"/>
                <a:ext cx="1539" cy="50"/>
                <a:chOff x="1065" y="1504"/>
                <a:chExt cx="1539" cy="50"/>
              </a:xfrm>
            </p:grpSpPr>
            <p:sp>
              <p:nvSpPr>
                <p:cNvPr id="575527" name="Line 51"/>
                <p:cNvSpPr>
                  <a:spLocks noChangeShapeType="1"/>
                </p:cNvSpPr>
                <p:nvPr/>
              </p:nvSpPr>
              <p:spPr bwMode="auto">
                <a:xfrm flipH="1">
                  <a:off x="1065" y="1529"/>
                  <a:ext cx="1518" cy="0"/>
                </a:xfrm>
                <a:prstGeom prst="line">
                  <a:avLst/>
                </a:prstGeom>
                <a:noFill/>
                <a:ln w="9525">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28" name="Oval 47"/>
                <p:cNvSpPr>
                  <a:spLocks noChangeArrowheads="1"/>
                </p:cNvSpPr>
                <p:nvPr/>
              </p:nvSpPr>
              <p:spPr bwMode="auto">
                <a:xfrm>
                  <a:off x="2402" y="1504"/>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29" name="Oval 48"/>
                <p:cNvSpPr>
                  <a:spLocks noChangeArrowheads="1"/>
                </p:cNvSpPr>
                <p:nvPr/>
              </p:nvSpPr>
              <p:spPr bwMode="auto">
                <a:xfrm>
                  <a:off x="2554" y="1504"/>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26" name="Freeform 79"/>
              <p:cNvSpPr>
                <a:spLocks/>
              </p:cNvSpPr>
              <p:nvPr/>
            </p:nvSpPr>
            <p:spPr bwMode="auto">
              <a:xfrm rot="-694377">
                <a:off x="1560" y="1496"/>
                <a:ext cx="67" cy="67"/>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cxnSp>
          <p:nvCxnSpPr>
            <p:cNvPr id="74" name="73 Conector recto"/>
            <p:cNvCxnSpPr>
              <a:stCxn id="575529" idx="2"/>
            </p:cNvCxnSpPr>
            <p:nvPr/>
          </p:nvCxnSpPr>
          <p:spPr>
            <a:xfrm>
              <a:off x="3625850" y="2208464"/>
              <a:ext cx="3372358" cy="1010224"/>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78" name="Freeform 79"/>
            <p:cNvSpPr>
              <a:spLocks/>
            </p:cNvSpPr>
            <p:nvPr/>
          </p:nvSpPr>
          <p:spPr bwMode="auto">
            <a:xfrm rot="391669">
              <a:off x="5148263" y="2622801"/>
              <a:ext cx="106362" cy="106362"/>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474131" name="Rectangle 19"/>
          <p:cNvSpPr>
            <a:spLocks noChangeArrowheads="1"/>
          </p:cNvSpPr>
          <p:nvPr/>
        </p:nvSpPr>
        <p:spPr bwMode="auto">
          <a:xfrm>
            <a:off x="3263900" y="5310104"/>
            <a:ext cx="533400" cy="441325"/>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9900"/>
                </a:solidFill>
                <a:latin typeface="Arial"/>
              </a:rPr>
              <a:t>H </a:t>
            </a:r>
          </a:p>
        </p:txBody>
      </p:sp>
      <p:sp>
        <p:nvSpPr>
          <p:cNvPr id="474123" name="Oval 11"/>
          <p:cNvSpPr>
            <a:spLocks noChangeArrowheads="1"/>
          </p:cNvSpPr>
          <p:nvPr/>
        </p:nvSpPr>
        <p:spPr bwMode="auto">
          <a:xfrm>
            <a:off x="3373438" y="1727451"/>
            <a:ext cx="79375" cy="79375"/>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nvGrpSpPr>
          <p:cNvPr id="8" name="91 Grupo"/>
          <p:cNvGrpSpPr/>
          <p:nvPr/>
        </p:nvGrpSpPr>
        <p:grpSpPr>
          <a:xfrm>
            <a:off x="1263650" y="2705351"/>
            <a:ext cx="6340475" cy="2047875"/>
            <a:chOff x="1263650" y="2705351"/>
            <a:chExt cx="6340475" cy="2047875"/>
          </a:xfrm>
        </p:grpSpPr>
        <p:grpSp>
          <p:nvGrpSpPr>
            <p:cNvPr id="9" name="Group 42"/>
            <p:cNvGrpSpPr>
              <a:grpSpLocks/>
            </p:cNvGrpSpPr>
            <p:nvPr/>
          </p:nvGrpSpPr>
          <p:grpSpPr bwMode="auto">
            <a:xfrm>
              <a:off x="1263650" y="2705351"/>
              <a:ext cx="2732088" cy="1965325"/>
              <a:chOff x="1066" y="1842"/>
              <a:chExt cx="1721" cy="1238"/>
            </a:xfrm>
          </p:grpSpPr>
          <p:sp>
            <p:nvSpPr>
              <p:cNvPr id="575541" name="Line 7"/>
              <p:cNvSpPr>
                <a:spLocks noChangeShapeType="1"/>
              </p:cNvSpPr>
              <p:nvPr/>
            </p:nvSpPr>
            <p:spPr bwMode="auto">
              <a:xfrm>
                <a:off x="1066" y="1842"/>
                <a:ext cx="1721" cy="1238"/>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42" name="Freeform 22"/>
              <p:cNvSpPr>
                <a:spLocks/>
              </p:cNvSpPr>
              <p:nvPr/>
            </p:nvSpPr>
            <p:spPr bwMode="auto">
              <a:xfrm rot="-7272025">
                <a:off x="1848" y="2423"/>
                <a:ext cx="97" cy="78"/>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0" name="Group 41"/>
            <p:cNvGrpSpPr>
              <a:grpSpLocks/>
            </p:cNvGrpSpPr>
            <p:nvPr/>
          </p:nvGrpSpPr>
          <p:grpSpPr bwMode="auto">
            <a:xfrm>
              <a:off x="4003675" y="4629401"/>
              <a:ext cx="3600450" cy="123825"/>
              <a:chOff x="2792" y="3054"/>
              <a:chExt cx="2268" cy="78"/>
            </a:xfrm>
          </p:grpSpPr>
          <p:sp>
            <p:nvSpPr>
              <p:cNvPr id="575539" name="Line 8"/>
              <p:cNvSpPr>
                <a:spLocks noChangeShapeType="1"/>
              </p:cNvSpPr>
              <p:nvPr/>
            </p:nvSpPr>
            <p:spPr bwMode="auto">
              <a:xfrm>
                <a:off x="2792" y="3081"/>
                <a:ext cx="2268" cy="0"/>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40" name="Freeform 24"/>
              <p:cNvSpPr>
                <a:spLocks/>
              </p:cNvSpPr>
              <p:nvPr/>
            </p:nvSpPr>
            <p:spPr bwMode="auto">
              <a:xfrm rot="-9255223">
                <a:off x="3895" y="3054"/>
                <a:ext cx="97" cy="78"/>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11" name="71 Grupo"/>
          <p:cNvGrpSpPr/>
          <p:nvPr/>
        </p:nvGrpSpPr>
        <p:grpSpPr>
          <a:xfrm>
            <a:off x="1263650" y="1692526"/>
            <a:ext cx="6192838" cy="1733550"/>
            <a:chOff x="1263650" y="1692526"/>
            <a:chExt cx="6192838" cy="1733550"/>
          </a:xfrm>
        </p:grpSpPr>
        <p:grpSp>
          <p:nvGrpSpPr>
            <p:cNvPr id="12" name="Group 31"/>
            <p:cNvGrpSpPr>
              <a:grpSpLocks/>
            </p:cNvGrpSpPr>
            <p:nvPr/>
          </p:nvGrpSpPr>
          <p:grpSpPr bwMode="auto">
            <a:xfrm>
              <a:off x="1263650" y="1692526"/>
              <a:ext cx="2735263" cy="153987"/>
              <a:chOff x="1066" y="1204"/>
              <a:chExt cx="1723" cy="97"/>
            </a:xfrm>
          </p:grpSpPr>
          <p:sp>
            <p:nvSpPr>
              <p:cNvPr id="575545" name="Line 5"/>
              <p:cNvSpPr>
                <a:spLocks noChangeShapeType="1"/>
              </p:cNvSpPr>
              <p:nvPr/>
            </p:nvSpPr>
            <p:spPr bwMode="auto">
              <a:xfrm>
                <a:off x="1066" y="1253"/>
                <a:ext cx="1723" cy="0"/>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46" name="Freeform 23"/>
              <p:cNvSpPr>
                <a:spLocks/>
              </p:cNvSpPr>
              <p:nvPr/>
            </p:nvSpPr>
            <p:spPr bwMode="auto">
              <a:xfrm rot="-694377">
                <a:off x="1528" y="1204"/>
                <a:ext cx="97" cy="97"/>
              </a:xfrm>
              <a:custGeom>
                <a:avLst/>
                <a:gdLst>
                  <a:gd name="T0" fmla="*/ 97 w 97"/>
                  <a:gd name="T1" fmla="*/ 58 h 97"/>
                  <a:gd name="T2" fmla="*/ 0 w 97"/>
                  <a:gd name="T3" fmla="*/ 97 h 97"/>
                  <a:gd name="T4" fmla="*/ 19 w 97"/>
                  <a:gd name="T5" fmla="*/ 0 h 97"/>
                  <a:gd name="T6" fmla="*/ 97 w 97"/>
                  <a:gd name="T7" fmla="*/ 58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3" name="Group 32"/>
            <p:cNvGrpSpPr>
              <a:grpSpLocks/>
            </p:cNvGrpSpPr>
            <p:nvPr/>
          </p:nvGrpSpPr>
          <p:grpSpPr bwMode="auto">
            <a:xfrm>
              <a:off x="3998913" y="1770313"/>
              <a:ext cx="3457575" cy="1655763"/>
              <a:chOff x="2789" y="1253"/>
              <a:chExt cx="2178" cy="1043"/>
            </a:xfrm>
          </p:grpSpPr>
          <p:sp>
            <p:nvSpPr>
              <p:cNvPr id="575537" name="Line 6"/>
              <p:cNvSpPr>
                <a:spLocks noChangeShapeType="1"/>
              </p:cNvSpPr>
              <p:nvPr/>
            </p:nvSpPr>
            <p:spPr bwMode="auto">
              <a:xfrm>
                <a:off x="2789" y="1253"/>
                <a:ext cx="2178" cy="1043"/>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38" name="Freeform 25"/>
              <p:cNvSpPr>
                <a:spLocks/>
              </p:cNvSpPr>
              <p:nvPr/>
            </p:nvSpPr>
            <p:spPr bwMode="auto">
              <a:xfrm rot="658009">
                <a:off x="3658" y="1644"/>
                <a:ext cx="97" cy="97"/>
              </a:xfrm>
              <a:custGeom>
                <a:avLst/>
                <a:gdLst>
                  <a:gd name="T0" fmla="*/ 97 w 97"/>
                  <a:gd name="T1" fmla="*/ 58 h 97"/>
                  <a:gd name="T2" fmla="*/ 0 w 97"/>
                  <a:gd name="T3" fmla="*/ 97 h 97"/>
                  <a:gd name="T4" fmla="*/ 19 w 97"/>
                  <a:gd name="T5" fmla="*/ 0 h 97"/>
                  <a:gd name="T6" fmla="*/ 97 w 97"/>
                  <a:gd name="T7" fmla="*/ 58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sp>
        <p:nvSpPr>
          <p:cNvPr id="575501" name="Text Box 27"/>
          <p:cNvSpPr txBox="1">
            <a:spLocks noChangeArrowheads="1"/>
          </p:cNvSpPr>
          <p:nvPr/>
        </p:nvSpPr>
        <p:spPr bwMode="auto">
          <a:xfrm>
            <a:off x="0" y="0"/>
            <a:ext cx="9144000" cy="400110"/>
          </a:xfrm>
          <a:prstGeom prst="rect">
            <a:avLst/>
          </a:prstGeom>
          <a:solidFill>
            <a:srgbClr val="0037A4"/>
          </a:solidFill>
          <a:ln w="9525">
            <a:noFill/>
            <a:miter lim="800000"/>
            <a:headEnd/>
            <a:tailEnd/>
          </a:ln>
        </p:spPr>
        <p:txBody>
          <a:bodyPr wrap="square">
            <a:spAutoFit/>
          </a:bodyPr>
          <a:lstStyle/>
          <a:p>
            <a:pPr algn="ctr" fontAlgn="auto">
              <a:spcBef>
                <a:spcPct val="50000"/>
              </a:spcBef>
              <a:spcAft>
                <a:spcPts val="0"/>
              </a:spcAft>
            </a:pPr>
            <a:r>
              <a:rPr lang="es-ES" sz="2000" b="1" dirty="0">
                <a:solidFill>
                  <a:srgbClr val="FFFFFF"/>
                </a:solidFill>
                <a:latin typeface="Calibri" pitchFamily="34" charset="0"/>
                <a:cs typeface="Calibri" pitchFamily="34" charset="0"/>
              </a:rPr>
              <a:t>7.1. PLANOS PRICIPALES DE UN DIOPTRIO ESFÉRICO.</a:t>
            </a:r>
            <a:endParaRPr lang="es-ES" sz="2000" dirty="0">
              <a:solidFill>
                <a:srgbClr val="FFFFFF"/>
              </a:solidFill>
              <a:latin typeface="Calibri" pitchFamily="34" charset="0"/>
              <a:cs typeface="Calibri" pitchFamily="34" charset="0"/>
            </a:endParaRPr>
          </a:p>
        </p:txBody>
      </p:sp>
      <p:grpSp>
        <p:nvGrpSpPr>
          <p:cNvPr id="14" name="Group 76"/>
          <p:cNvGrpSpPr>
            <a:grpSpLocks/>
          </p:cNvGrpSpPr>
          <p:nvPr/>
        </p:nvGrpSpPr>
        <p:grpSpPr bwMode="auto">
          <a:xfrm>
            <a:off x="3852863" y="747963"/>
            <a:ext cx="533400" cy="4592638"/>
            <a:chOff x="4133" y="609"/>
            <a:chExt cx="336" cy="2893"/>
          </a:xfrm>
        </p:grpSpPr>
        <p:sp>
          <p:nvSpPr>
            <p:cNvPr id="575535" name="Line 65"/>
            <p:cNvSpPr>
              <a:spLocks noChangeShapeType="1"/>
            </p:cNvSpPr>
            <p:nvPr/>
          </p:nvSpPr>
          <p:spPr bwMode="auto">
            <a:xfrm>
              <a:off x="4224" y="865"/>
              <a:ext cx="0" cy="2637"/>
            </a:xfrm>
            <a:prstGeom prst="line">
              <a:avLst/>
            </a:prstGeom>
            <a:noFill/>
            <a:ln w="19050">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36" name="Rectangle 66"/>
            <p:cNvSpPr>
              <a:spLocks noChangeArrowheads="1"/>
            </p:cNvSpPr>
            <p:nvPr/>
          </p:nvSpPr>
          <p:spPr bwMode="auto">
            <a:xfrm>
              <a:off x="4133" y="609"/>
              <a:ext cx="336" cy="278"/>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0000"/>
                  </a:solidFill>
                  <a:latin typeface="Arial"/>
                </a:rPr>
                <a:t>H</a:t>
              </a:r>
              <a:r>
                <a:rPr lang="es-ES" sz="2900" dirty="0">
                  <a:solidFill>
                    <a:srgbClr val="009900"/>
                  </a:solidFill>
                  <a:latin typeface="Arial"/>
                </a:rPr>
                <a:t> </a:t>
              </a:r>
            </a:p>
          </p:txBody>
        </p:sp>
      </p:grpSp>
      <p:grpSp>
        <p:nvGrpSpPr>
          <p:cNvPr id="15" name="Group 75"/>
          <p:cNvGrpSpPr>
            <a:grpSpLocks/>
          </p:cNvGrpSpPr>
          <p:nvPr/>
        </p:nvGrpSpPr>
        <p:grpSpPr bwMode="auto">
          <a:xfrm>
            <a:off x="3863977" y="760663"/>
            <a:ext cx="533400" cy="4605338"/>
            <a:chOff x="3474" y="617"/>
            <a:chExt cx="336" cy="2901"/>
          </a:xfrm>
        </p:grpSpPr>
        <p:sp>
          <p:nvSpPr>
            <p:cNvPr id="575533" name="Line 12"/>
            <p:cNvSpPr>
              <a:spLocks noChangeShapeType="1"/>
            </p:cNvSpPr>
            <p:nvPr/>
          </p:nvSpPr>
          <p:spPr bwMode="auto">
            <a:xfrm>
              <a:off x="3549" y="865"/>
              <a:ext cx="0" cy="2653"/>
            </a:xfrm>
            <a:prstGeom prst="line">
              <a:avLst/>
            </a:prstGeom>
            <a:noFill/>
            <a:ln w="19050">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34" name="Rectangle 67"/>
            <p:cNvSpPr>
              <a:spLocks noChangeArrowheads="1"/>
            </p:cNvSpPr>
            <p:nvPr/>
          </p:nvSpPr>
          <p:spPr bwMode="auto">
            <a:xfrm>
              <a:off x="3474" y="617"/>
              <a:ext cx="336" cy="281"/>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0000"/>
                  </a:solidFill>
                  <a:latin typeface="Calibri" pitchFamily="34" charset="0"/>
                  <a:cs typeface="Calibri" pitchFamily="34" charset="0"/>
                </a:rPr>
                <a:t>H</a:t>
              </a:r>
              <a:r>
                <a:rPr lang="en-US" sz="2900" dirty="0">
                  <a:solidFill>
                    <a:srgbClr val="000000"/>
                  </a:solidFill>
                  <a:latin typeface="Calibri" pitchFamily="34" charset="0"/>
                  <a:cs typeface="Calibri" pitchFamily="34" charset="0"/>
                </a:rPr>
                <a:t>'</a:t>
              </a:r>
            </a:p>
          </p:txBody>
        </p:sp>
        <p:sp>
          <p:nvSpPr>
            <p:cNvPr id="575532" name="Oval 10"/>
            <p:cNvSpPr>
              <a:spLocks noChangeArrowheads="1"/>
            </p:cNvSpPr>
            <p:nvPr/>
          </p:nvSpPr>
          <p:spPr bwMode="auto">
            <a:xfrm>
              <a:off x="3527" y="1228"/>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474149" name="Rectangle 37"/>
          <p:cNvSpPr>
            <a:spLocks noChangeArrowheads="1"/>
          </p:cNvSpPr>
          <p:nvPr/>
        </p:nvSpPr>
        <p:spPr bwMode="auto">
          <a:xfrm>
            <a:off x="3270734" y="5310104"/>
            <a:ext cx="457200" cy="441325"/>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9900"/>
                </a:solidFill>
                <a:latin typeface="Arial"/>
              </a:rPr>
              <a:t>H'</a:t>
            </a:r>
          </a:p>
        </p:txBody>
      </p:sp>
      <p:grpSp>
        <p:nvGrpSpPr>
          <p:cNvPr id="16" name="Group 72"/>
          <p:cNvGrpSpPr>
            <a:grpSpLocks/>
          </p:cNvGrpSpPr>
          <p:nvPr/>
        </p:nvGrpSpPr>
        <p:grpSpPr bwMode="auto">
          <a:xfrm>
            <a:off x="2924709" y="5310104"/>
            <a:ext cx="1146175" cy="441325"/>
            <a:chOff x="3492" y="3839"/>
            <a:chExt cx="722" cy="278"/>
          </a:xfrm>
        </p:grpSpPr>
        <p:sp>
          <p:nvSpPr>
            <p:cNvPr id="575530" name="Rectangle 69"/>
            <p:cNvSpPr>
              <a:spLocks noChangeArrowheads="1"/>
            </p:cNvSpPr>
            <p:nvPr/>
          </p:nvSpPr>
          <p:spPr bwMode="auto">
            <a:xfrm>
              <a:off x="3492" y="3839"/>
              <a:ext cx="336" cy="278"/>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a:solidFill>
                    <a:srgbClr val="009900"/>
                  </a:solidFill>
                  <a:latin typeface="Arial"/>
                </a:rPr>
                <a:t>H </a:t>
              </a:r>
            </a:p>
          </p:txBody>
        </p:sp>
        <p:sp>
          <p:nvSpPr>
            <p:cNvPr id="575531" name="Rectangle 70"/>
            <p:cNvSpPr>
              <a:spLocks noChangeArrowheads="1"/>
            </p:cNvSpPr>
            <p:nvPr/>
          </p:nvSpPr>
          <p:spPr bwMode="auto">
            <a:xfrm>
              <a:off x="3712" y="3839"/>
              <a:ext cx="502" cy="278"/>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9900"/>
                  </a:solidFill>
                  <a:latin typeface="Arial"/>
                  <a:cs typeface="Times New Roman" pitchFamily="18" charset="0"/>
                </a:rPr>
                <a:t>≡ </a:t>
              </a:r>
              <a:r>
                <a:rPr lang="es-ES" sz="2900" dirty="0">
                  <a:solidFill>
                    <a:srgbClr val="009900"/>
                  </a:solidFill>
                  <a:latin typeface="Arial"/>
                </a:rPr>
                <a:t>H'</a:t>
              </a:r>
            </a:p>
          </p:txBody>
        </p:sp>
      </p:grpSp>
      <p:sp>
        <p:nvSpPr>
          <p:cNvPr id="70" name="69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dirty="0" smtClean="0">
                <a:solidFill>
                  <a:srgbClr val="000000"/>
                </a:solidFill>
                <a:latin typeface="Calibri" pitchFamily="34" charset="0"/>
                <a:cs typeface="Calibri" pitchFamily="34" charset="0"/>
              </a:rPr>
              <a:t>El plano principal imagen</a:t>
            </a:r>
            <a:r>
              <a:rPr lang="es-ES_tradnl" sz="1700" b="1" dirty="0" smtClean="0">
                <a:solidFill>
                  <a:srgbClr val="000000"/>
                </a:solidFill>
                <a:latin typeface="Calibri" pitchFamily="34" charset="0"/>
                <a:cs typeface="Calibri" pitchFamily="34" charset="0"/>
              </a:rPr>
              <a:t> H′ </a:t>
            </a:r>
            <a:r>
              <a:rPr lang="es-ES_tradnl" sz="1700" dirty="0" smtClean="0">
                <a:solidFill>
                  <a:srgbClr val="000000"/>
                </a:solidFill>
                <a:latin typeface="Calibri" pitchFamily="34" charset="0"/>
                <a:cs typeface="Calibri" pitchFamily="34" charset="0"/>
              </a:rPr>
              <a:t>se localiza en la convergencia de los rayos que inciden sobre una superficie paralelos al eje con los rayos refractados en dirección al foco imagen </a:t>
            </a:r>
            <a:r>
              <a:rPr lang="es-ES_tradnl" sz="1700" b="1" dirty="0" smtClean="0">
                <a:solidFill>
                  <a:srgbClr val="000000"/>
                </a:solidFill>
                <a:latin typeface="Calibri" pitchFamily="34" charset="0"/>
                <a:cs typeface="Calibri" pitchFamily="34" charset="0"/>
              </a:rPr>
              <a:t>F′ .</a:t>
            </a:r>
            <a:endParaRPr lang="es-ES_tradnl" sz="1700" dirty="0">
              <a:solidFill>
                <a:srgbClr val="000000"/>
              </a:solidFill>
              <a:latin typeface="Calibri" pitchFamily="34" charset="0"/>
              <a:cs typeface="Calibri" pitchFamily="34" charset="0"/>
            </a:endParaRPr>
          </a:p>
        </p:txBody>
      </p:sp>
      <p:sp>
        <p:nvSpPr>
          <p:cNvPr id="71" name="70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dirty="0" smtClean="0">
                <a:solidFill>
                  <a:srgbClr val="000000"/>
                </a:solidFill>
                <a:latin typeface="Calibri" pitchFamily="34" charset="0"/>
                <a:cs typeface="Calibri" pitchFamily="34" charset="0"/>
              </a:rPr>
              <a:t>A nivel paraxial (rayos próximos al eje) el plano principal imagen </a:t>
            </a:r>
            <a:r>
              <a:rPr lang="es-ES_tradnl" sz="1700" b="1" dirty="0" smtClean="0">
                <a:solidFill>
                  <a:srgbClr val="000000"/>
                </a:solidFill>
                <a:latin typeface="Calibri" pitchFamily="34" charset="0"/>
                <a:cs typeface="Calibri" pitchFamily="34" charset="0"/>
              </a:rPr>
              <a:t>H′ </a:t>
            </a:r>
            <a:r>
              <a:rPr lang="es-ES_tradnl" sz="1700" dirty="0" smtClean="0">
                <a:solidFill>
                  <a:srgbClr val="000000"/>
                </a:solidFill>
                <a:latin typeface="Calibri" pitchFamily="34" charset="0"/>
                <a:cs typeface="Calibri" pitchFamily="34" charset="0"/>
              </a:rPr>
              <a:t>se confunde con la tangente en el vértice de la superficie.</a:t>
            </a:r>
            <a:endParaRPr lang="es-ES_tradnl" sz="1700" dirty="0">
              <a:solidFill>
                <a:srgbClr val="000000"/>
              </a:solidFill>
              <a:latin typeface="Calibri" pitchFamily="34" charset="0"/>
              <a:cs typeface="Calibri" pitchFamily="34" charset="0"/>
            </a:endParaRPr>
          </a:p>
        </p:txBody>
      </p:sp>
      <p:grpSp>
        <p:nvGrpSpPr>
          <p:cNvPr id="17" name="80 Grupo"/>
          <p:cNvGrpSpPr/>
          <p:nvPr/>
        </p:nvGrpSpPr>
        <p:grpSpPr>
          <a:xfrm>
            <a:off x="1262063" y="2527551"/>
            <a:ext cx="5743575" cy="682374"/>
            <a:chOff x="1262063" y="2527551"/>
            <a:chExt cx="5743575" cy="682374"/>
          </a:xfrm>
        </p:grpSpPr>
        <p:grpSp>
          <p:nvGrpSpPr>
            <p:cNvPr id="18" name="Group 82"/>
            <p:cNvGrpSpPr>
              <a:grpSpLocks/>
            </p:cNvGrpSpPr>
            <p:nvPr/>
          </p:nvGrpSpPr>
          <p:grpSpPr bwMode="auto">
            <a:xfrm>
              <a:off x="1262063" y="2527551"/>
              <a:ext cx="2309812" cy="106362"/>
              <a:chOff x="1065" y="1730"/>
              <a:chExt cx="1455" cy="67"/>
            </a:xfrm>
          </p:grpSpPr>
          <p:grpSp>
            <p:nvGrpSpPr>
              <p:cNvPr id="19" name="Group 61"/>
              <p:cNvGrpSpPr>
                <a:grpSpLocks/>
              </p:cNvGrpSpPr>
              <p:nvPr/>
            </p:nvGrpSpPr>
            <p:grpSpPr bwMode="auto">
              <a:xfrm>
                <a:off x="1065" y="1735"/>
                <a:ext cx="1455" cy="50"/>
                <a:chOff x="1065" y="1735"/>
                <a:chExt cx="1455" cy="50"/>
              </a:xfrm>
            </p:grpSpPr>
            <p:sp>
              <p:nvSpPr>
                <p:cNvPr id="575522" name="Line 52"/>
                <p:cNvSpPr>
                  <a:spLocks noChangeShapeType="1"/>
                </p:cNvSpPr>
                <p:nvPr/>
              </p:nvSpPr>
              <p:spPr bwMode="auto">
                <a:xfrm flipH="1">
                  <a:off x="1065" y="1763"/>
                  <a:ext cx="1431" cy="0"/>
                </a:xfrm>
                <a:prstGeom prst="line">
                  <a:avLst/>
                </a:prstGeom>
                <a:noFill/>
                <a:ln w="9525">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23" name="Oval 49"/>
                <p:cNvSpPr>
                  <a:spLocks noChangeArrowheads="1"/>
                </p:cNvSpPr>
                <p:nvPr/>
              </p:nvSpPr>
              <p:spPr bwMode="auto">
                <a:xfrm>
                  <a:off x="2402" y="1735"/>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24" name="Oval 50"/>
                <p:cNvSpPr>
                  <a:spLocks noChangeArrowheads="1"/>
                </p:cNvSpPr>
                <p:nvPr/>
              </p:nvSpPr>
              <p:spPr bwMode="auto">
                <a:xfrm>
                  <a:off x="2470" y="1735"/>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21" name="Freeform 80"/>
              <p:cNvSpPr>
                <a:spLocks/>
              </p:cNvSpPr>
              <p:nvPr/>
            </p:nvSpPr>
            <p:spPr bwMode="auto">
              <a:xfrm rot="-694377">
                <a:off x="1560" y="1730"/>
                <a:ext cx="67" cy="67"/>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cxnSp>
          <p:nvCxnSpPr>
            <p:cNvPr id="77" name="76 Conector recto"/>
            <p:cNvCxnSpPr>
              <a:stCxn id="575524" idx="6"/>
            </p:cNvCxnSpPr>
            <p:nvPr/>
          </p:nvCxnSpPr>
          <p:spPr>
            <a:xfrm>
              <a:off x="3571875" y="2575176"/>
              <a:ext cx="3433763" cy="634749"/>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sp>
          <p:nvSpPr>
            <p:cNvPr id="79" name="Freeform 79"/>
            <p:cNvSpPr>
              <a:spLocks/>
            </p:cNvSpPr>
            <p:nvPr/>
          </p:nvSpPr>
          <p:spPr bwMode="auto">
            <a:xfrm rot="21389246">
              <a:off x="5145882" y="2822825"/>
              <a:ext cx="106362" cy="106362"/>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474121" name="Line 9"/>
          <p:cNvSpPr>
            <a:spLocks noChangeShapeType="1"/>
          </p:cNvSpPr>
          <p:nvPr/>
        </p:nvSpPr>
        <p:spPr bwMode="auto">
          <a:xfrm>
            <a:off x="3422650" y="1118937"/>
            <a:ext cx="0" cy="4223084"/>
          </a:xfrm>
          <a:prstGeom prst="line">
            <a:avLst/>
          </a:prstGeom>
          <a:noFill/>
          <a:ln w="28575">
            <a:solidFill>
              <a:srgbClr val="0099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82" name="81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dirty="0" smtClean="0">
                <a:solidFill>
                  <a:srgbClr val="000000"/>
                </a:solidFill>
                <a:latin typeface="Calibri" pitchFamily="34" charset="0"/>
                <a:cs typeface="Calibri" pitchFamily="34" charset="0"/>
              </a:rPr>
              <a:t>El plano principal objeto</a:t>
            </a:r>
            <a:r>
              <a:rPr lang="es-ES_tradnl" sz="1700" b="1" dirty="0" smtClean="0">
                <a:solidFill>
                  <a:srgbClr val="000000"/>
                </a:solidFill>
                <a:latin typeface="Calibri" pitchFamily="34" charset="0"/>
                <a:cs typeface="Calibri" pitchFamily="34" charset="0"/>
              </a:rPr>
              <a:t> H </a:t>
            </a:r>
            <a:r>
              <a:rPr lang="es-ES_tradnl" sz="1700" dirty="0" smtClean="0">
                <a:solidFill>
                  <a:srgbClr val="000000"/>
                </a:solidFill>
                <a:latin typeface="Calibri" pitchFamily="34" charset="0"/>
                <a:cs typeface="Calibri" pitchFamily="34" charset="0"/>
              </a:rPr>
              <a:t>se localiza en la convergencia de los rayos que inciden sobre una superficie en dirección a su foco objeto </a:t>
            </a:r>
            <a:r>
              <a:rPr lang="es-ES_tradnl" sz="1700" b="1" dirty="0" smtClean="0">
                <a:solidFill>
                  <a:srgbClr val="000000"/>
                </a:solidFill>
                <a:latin typeface="Calibri" pitchFamily="34" charset="0"/>
                <a:cs typeface="Calibri" pitchFamily="34" charset="0"/>
              </a:rPr>
              <a:t>F </a:t>
            </a:r>
            <a:r>
              <a:rPr lang="es-ES_tradnl" sz="1700" dirty="0" smtClean="0">
                <a:solidFill>
                  <a:srgbClr val="000000"/>
                </a:solidFill>
                <a:latin typeface="Calibri" pitchFamily="34" charset="0"/>
                <a:cs typeface="Calibri" pitchFamily="34" charset="0"/>
              </a:rPr>
              <a:t>con los rayos refractados paralelos al eje</a:t>
            </a:r>
            <a:r>
              <a:rPr lang="es-ES_tradnl" sz="1700" b="1" dirty="0" smtClean="0">
                <a:solidFill>
                  <a:srgbClr val="000000"/>
                </a:solidFill>
                <a:latin typeface="Calibri" pitchFamily="34" charset="0"/>
                <a:cs typeface="Calibri" pitchFamily="34" charset="0"/>
              </a:rPr>
              <a:t>.</a:t>
            </a:r>
            <a:endParaRPr lang="es-ES_tradnl" sz="1700" dirty="0">
              <a:solidFill>
                <a:srgbClr val="000000"/>
              </a:solidFill>
              <a:latin typeface="Calibri" pitchFamily="34" charset="0"/>
              <a:cs typeface="Calibri" pitchFamily="34" charset="0"/>
            </a:endParaRPr>
          </a:p>
        </p:txBody>
      </p:sp>
      <p:grpSp>
        <p:nvGrpSpPr>
          <p:cNvPr id="20" name="90 Grupo"/>
          <p:cNvGrpSpPr/>
          <p:nvPr/>
        </p:nvGrpSpPr>
        <p:grpSpPr>
          <a:xfrm>
            <a:off x="1266825" y="2795838"/>
            <a:ext cx="6316599" cy="1512379"/>
            <a:chOff x="1266825" y="2795838"/>
            <a:chExt cx="6316599" cy="1512379"/>
          </a:xfrm>
        </p:grpSpPr>
        <p:grpSp>
          <p:nvGrpSpPr>
            <p:cNvPr id="21" name="Group 90"/>
            <p:cNvGrpSpPr>
              <a:grpSpLocks/>
            </p:cNvGrpSpPr>
            <p:nvPr/>
          </p:nvGrpSpPr>
          <p:grpSpPr bwMode="auto">
            <a:xfrm>
              <a:off x="1266825" y="2795838"/>
              <a:ext cx="2432050" cy="1435100"/>
              <a:chOff x="1068" y="1899"/>
              <a:chExt cx="1532" cy="904"/>
            </a:xfrm>
          </p:grpSpPr>
          <p:grpSp>
            <p:nvGrpSpPr>
              <p:cNvPr id="22" name="Group 63"/>
              <p:cNvGrpSpPr>
                <a:grpSpLocks/>
              </p:cNvGrpSpPr>
              <p:nvPr/>
            </p:nvGrpSpPr>
            <p:grpSpPr bwMode="auto">
              <a:xfrm>
                <a:off x="1068" y="1899"/>
                <a:ext cx="1532" cy="904"/>
                <a:chOff x="1068" y="1899"/>
                <a:chExt cx="1532" cy="904"/>
              </a:xfrm>
            </p:grpSpPr>
            <p:sp>
              <p:nvSpPr>
                <p:cNvPr id="575517" name="Oval 43"/>
                <p:cNvSpPr>
                  <a:spLocks noChangeArrowheads="1"/>
                </p:cNvSpPr>
                <p:nvPr/>
              </p:nvSpPr>
              <p:spPr bwMode="auto">
                <a:xfrm>
                  <a:off x="2400" y="2748"/>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19" name="Line 58"/>
                <p:cNvSpPr>
                  <a:spLocks noChangeShapeType="1"/>
                </p:cNvSpPr>
                <p:nvPr/>
              </p:nvSpPr>
              <p:spPr bwMode="auto">
                <a:xfrm flipH="1" flipV="1">
                  <a:off x="1068" y="1899"/>
                  <a:ext cx="1512" cy="891"/>
                </a:xfrm>
                <a:prstGeom prst="line">
                  <a:avLst/>
                </a:prstGeom>
                <a:noFill/>
                <a:ln w="9525">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18" name="Oval 44"/>
                <p:cNvSpPr>
                  <a:spLocks noChangeArrowheads="1"/>
                </p:cNvSpPr>
                <p:nvPr/>
              </p:nvSpPr>
              <p:spPr bwMode="auto">
                <a:xfrm>
                  <a:off x="2550" y="2753"/>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16" name="Freeform 88"/>
              <p:cNvSpPr>
                <a:spLocks/>
              </p:cNvSpPr>
              <p:nvPr/>
            </p:nvSpPr>
            <p:spPr bwMode="auto">
              <a:xfrm rot="1044389">
                <a:off x="2118" y="2503"/>
                <a:ext cx="67" cy="67"/>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cxnSp>
          <p:nvCxnSpPr>
            <p:cNvPr id="84" name="83 Conector recto"/>
            <p:cNvCxnSpPr>
              <a:stCxn id="575518" idx="5"/>
            </p:cNvCxnSpPr>
            <p:nvPr/>
          </p:nvCxnSpPr>
          <p:spPr>
            <a:xfrm flipV="1">
              <a:off x="3687251" y="4206240"/>
              <a:ext cx="3896173" cy="13074"/>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sp>
          <p:nvSpPr>
            <p:cNvPr id="88" name="Freeform 24"/>
            <p:cNvSpPr>
              <a:spLocks/>
            </p:cNvSpPr>
            <p:nvPr/>
          </p:nvSpPr>
          <p:spPr bwMode="auto">
            <a:xfrm rot="12344777">
              <a:off x="5907089" y="4184392"/>
              <a:ext cx="153988" cy="123825"/>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23" name="89 Grupo"/>
          <p:cNvGrpSpPr/>
          <p:nvPr/>
        </p:nvGrpSpPr>
        <p:grpSpPr>
          <a:xfrm>
            <a:off x="1271588" y="2924426"/>
            <a:ext cx="6273164" cy="996884"/>
            <a:chOff x="1271588" y="2924426"/>
            <a:chExt cx="6273164" cy="996884"/>
          </a:xfrm>
        </p:grpSpPr>
        <p:grpSp>
          <p:nvGrpSpPr>
            <p:cNvPr id="24" name="Group 91"/>
            <p:cNvGrpSpPr>
              <a:grpSpLocks/>
            </p:cNvGrpSpPr>
            <p:nvPr/>
          </p:nvGrpSpPr>
          <p:grpSpPr bwMode="auto">
            <a:xfrm>
              <a:off x="1271588" y="2924426"/>
              <a:ext cx="2284412" cy="960437"/>
              <a:chOff x="1071" y="1980"/>
              <a:chExt cx="1439" cy="605"/>
            </a:xfrm>
          </p:grpSpPr>
          <p:grpSp>
            <p:nvGrpSpPr>
              <p:cNvPr id="25" name="Group 62"/>
              <p:cNvGrpSpPr>
                <a:grpSpLocks/>
              </p:cNvGrpSpPr>
              <p:nvPr/>
            </p:nvGrpSpPr>
            <p:grpSpPr bwMode="auto">
              <a:xfrm>
                <a:off x="1071" y="1980"/>
                <a:ext cx="1439" cy="605"/>
                <a:chOff x="1071" y="1980"/>
                <a:chExt cx="1439" cy="605"/>
              </a:xfrm>
            </p:grpSpPr>
            <p:sp>
              <p:nvSpPr>
                <p:cNvPr id="575512" name="Oval 45"/>
                <p:cNvSpPr>
                  <a:spLocks noChangeArrowheads="1"/>
                </p:cNvSpPr>
                <p:nvPr/>
              </p:nvSpPr>
              <p:spPr bwMode="auto">
                <a:xfrm>
                  <a:off x="2401" y="2535"/>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14" name="Line 59"/>
                <p:cNvSpPr>
                  <a:spLocks noChangeShapeType="1"/>
                </p:cNvSpPr>
                <p:nvPr/>
              </p:nvSpPr>
              <p:spPr bwMode="auto">
                <a:xfrm flipH="1" flipV="1">
                  <a:off x="1071" y="1980"/>
                  <a:ext cx="1413" cy="579"/>
                </a:xfrm>
                <a:prstGeom prst="line">
                  <a:avLst/>
                </a:prstGeom>
                <a:noFill/>
                <a:ln w="9525">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13" name="Oval 46"/>
                <p:cNvSpPr>
                  <a:spLocks noChangeArrowheads="1"/>
                </p:cNvSpPr>
                <p:nvPr/>
              </p:nvSpPr>
              <p:spPr bwMode="auto">
                <a:xfrm>
                  <a:off x="2460" y="2535"/>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11" name="Freeform 89"/>
              <p:cNvSpPr>
                <a:spLocks/>
              </p:cNvSpPr>
              <p:nvPr/>
            </p:nvSpPr>
            <p:spPr bwMode="auto">
              <a:xfrm rot="641972">
                <a:off x="2070" y="2369"/>
                <a:ext cx="67" cy="67"/>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cxnSp>
          <p:nvCxnSpPr>
            <p:cNvPr id="86" name="85 Conector recto"/>
            <p:cNvCxnSpPr/>
            <p:nvPr/>
          </p:nvCxnSpPr>
          <p:spPr>
            <a:xfrm flipV="1">
              <a:off x="3530088" y="3828860"/>
              <a:ext cx="4014664" cy="20567"/>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sp>
          <p:nvSpPr>
            <p:cNvPr id="89" name="Freeform 24"/>
            <p:cNvSpPr>
              <a:spLocks/>
            </p:cNvSpPr>
            <p:nvPr/>
          </p:nvSpPr>
          <p:spPr bwMode="auto">
            <a:xfrm rot="12344777">
              <a:off x="5890422" y="3797485"/>
              <a:ext cx="153988" cy="123825"/>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26" name="Group 73"/>
          <p:cNvGrpSpPr>
            <a:grpSpLocks/>
          </p:cNvGrpSpPr>
          <p:nvPr/>
        </p:nvGrpSpPr>
        <p:grpSpPr bwMode="auto">
          <a:xfrm>
            <a:off x="3384550" y="4637338"/>
            <a:ext cx="655638" cy="79375"/>
            <a:chOff x="2402" y="3059"/>
            <a:chExt cx="413" cy="50"/>
          </a:xfrm>
        </p:grpSpPr>
        <p:sp>
          <p:nvSpPr>
            <p:cNvPr id="575543" name="Oval 15"/>
            <p:cNvSpPr>
              <a:spLocks noChangeArrowheads="1"/>
            </p:cNvSpPr>
            <p:nvPr/>
          </p:nvSpPr>
          <p:spPr bwMode="auto">
            <a:xfrm>
              <a:off x="2765" y="305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44" name="Oval 16"/>
            <p:cNvSpPr>
              <a:spLocks noChangeArrowheads="1"/>
            </p:cNvSpPr>
            <p:nvPr/>
          </p:nvSpPr>
          <p:spPr bwMode="auto">
            <a:xfrm>
              <a:off x="2402" y="305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93" name="92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dirty="0" smtClean="0">
                <a:solidFill>
                  <a:srgbClr val="000000"/>
                </a:solidFill>
                <a:latin typeface="Calibri" pitchFamily="34" charset="0"/>
                <a:cs typeface="Calibri" pitchFamily="34" charset="0"/>
              </a:rPr>
              <a:t>A nivel paraxial (rayos próximos al eje) el plano principal objeto </a:t>
            </a:r>
            <a:r>
              <a:rPr lang="es-ES_tradnl" sz="1700" b="1" dirty="0" smtClean="0">
                <a:solidFill>
                  <a:srgbClr val="000000"/>
                </a:solidFill>
                <a:latin typeface="Calibri" pitchFamily="34" charset="0"/>
                <a:cs typeface="Calibri" pitchFamily="34" charset="0"/>
              </a:rPr>
              <a:t>H </a:t>
            </a:r>
            <a:r>
              <a:rPr lang="es-ES_tradnl" sz="1700" dirty="0" smtClean="0">
                <a:solidFill>
                  <a:srgbClr val="000000"/>
                </a:solidFill>
                <a:latin typeface="Calibri" pitchFamily="34" charset="0"/>
                <a:cs typeface="Calibri" pitchFamily="34" charset="0"/>
              </a:rPr>
              <a:t>se confunde con la tangente en el vértice de la superficie.</a:t>
            </a:r>
            <a:endParaRPr lang="es-ES_tradnl" sz="1700" dirty="0">
              <a:solidFill>
                <a:srgbClr val="0000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2000"/>
                                        <p:tgtEl>
                                          <p:spTgt spid="11"/>
                                        </p:tgtEl>
                                      </p:cBhvr>
                                    </p:animEffect>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70"/>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2000"/>
                                        <p:tgtEl>
                                          <p:spTgt spid="5"/>
                                        </p:tgtEl>
                                      </p:cBhvr>
                                    </p:animEffect>
                                  </p:childTnLst>
                                </p:cTn>
                              </p:par>
                            </p:childTnLst>
                          </p:cTn>
                        </p:par>
                      </p:childTnLst>
                    </p:cTn>
                  </p:par>
                  <p:par>
                    <p:cTn id="22" fill="hold">
                      <p:stCondLst>
                        <p:cond delay="indefinite"/>
                      </p:stCondLst>
                      <p:childTnLst>
                        <p:par>
                          <p:cTn id="23" fill="hold">
                            <p:stCondLst>
                              <p:cond delay="0"/>
                            </p:stCondLst>
                            <p:childTnLst>
                              <p:par>
                                <p:cTn id="24" presetID="22" presetClass="entr" presetSubtype="8" fill="hold" nodeType="click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wipe(left)">
                                      <p:cBhvr>
                                        <p:cTn id="26" dur="2000"/>
                                        <p:tgtEl>
                                          <p:spTgt spid="17"/>
                                        </p:tgtEl>
                                      </p:cBhvr>
                                    </p:animEffect>
                                  </p:childTnLst>
                                </p:cTn>
                              </p:par>
                            </p:childTnLst>
                          </p:cTn>
                        </p:par>
                        <p:par>
                          <p:cTn id="27" fill="hold">
                            <p:stCondLst>
                              <p:cond delay="2000"/>
                            </p:stCondLst>
                            <p:childTnLst>
                              <p:par>
                                <p:cTn id="28" presetID="1" presetClass="entr" presetSubtype="0" fill="hold" grpId="0" nodeType="afterEffect">
                                  <p:stCondLst>
                                    <p:cond delay="0"/>
                                  </p:stCondLst>
                                  <p:childTnLst>
                                    <p:set>
                                      <p:cBhvr>
                                        <p:cTn id="29" dur="1" fill="hold">
                                          <p:stCondLst>
                                            <p:cond delay="0"/>
                                          </p:stCondLst>
                                        </p:cTn>
                                        <p:tgtEl>
                                          <p:spTgt spid="474121"/>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474149"/>
                                        </p:tgtEl>
                                        <p:attrNameLst>
                                          <p:attrName>style.visibility</p:attrName>
                                        </p:attrNameLst>
                                      </p:cBhvr>
                                      <p:to>
                                        <p:strVal val="visible"/>
                                      </p:to>
                                    </p:set>
                                  </p:childTnLst>
                                </p:cTn>
                              </p:par>
                              <p:par>
                                <p:cTn id="32" presetID="1" presetClass="entr" presetSubtype="0" fill="hold" grpId="0" nodeType="withEffect">
                                  <p:stCondLst>
                                    <p:cond delay="0"/>
                                  </p:stCondLst>
                                  <p:childTnLst>
                                    <p:set>
                                      <p:cBhvr>
                                        <p:cTn id="33" dur="1" fill="hold">
                                          <p:stCondLst>
                                            <p:cond delay="0"/>
                                          </p:stCondLst>
                                        </p:cTn>
                                        <p:tgtEl>
                                          <p:spTgt spid="474123"/>
                                        </p:tgtEl>
                                        <p:attrNameLst>
                                          <p:attrName>style.visibility</p:attrName>
                                        </p:attrNameLst>
                                      </p:cBhvr>
                                      <p:to>
                                        <p:strVal val="visible"/>
                                      </p:to>
                                    </p:set>
                                  </p:childTnLst>
                                </p:cTn>
                              </p:par>
                              <p:par>
                                <p:cTn id="34" presetID="1" presetClass="entr" presetSubtype="0" fill="hold" grpId="0" nodeType="withEffect">
                                  <p:stCondLst>
                                    <p:cond delay="0"/>
                                  </p:stCondLst>
                                  <p:childTnLst>
                                    <p:set>
                                      <p:cBhvr>
                                        <p:cTn id="35" dur="1" fill="hold">
                                          <p:stCondLst>
                                            <p:cond delay="0"/>
                                          </p:stCondLst>
                                        </p:cTn>
                                        <p:tgtEl>
                                          <p:spTgt spid="71"/>
                                        </p:tgtEl>
                                        <p:attrNameLst>
                                          <p:attrName>style.visibility</p:attrName>
                                        </p:attrNameLst>
                                      </p:cBhvr>
                                      <p:to>
                                        <p:strVal val="visible"/>
                                      </p:to>
                                    </p:set>
                                  </p:childTnLst>
                                </p:cTn>
                              </p:par>
                              <p:par>
                                <p:cTn id="36" presetID="10" presetClass="exit" presetSubtype="0" fill="hold" nodeType="withEffect">
                                  <p:stCondLst>
                                    <p:cond delay="0"/>
                                  </p:stCondLst>
                                  <p:childTnLst>
                                    <p:animEffect transition="out" filter="fade">
                                      <p:cBhvr>
                                        <p:cTn id="37" dur="2000"/>
                                        <p:tgtEl>
                                          <p:spTgt spid="15"/>
                                        </p:tgtEl>
                                      </p:cBhvr>
                                    </p:animEffect>
                                    <p:set>
                                      <p:cBhvr>
                                        <p:cTn id="38" dur="1" fill="hold">
                                          <p:stCondLst>
                                            <p:cond delay="1999"/>
                                          </p:stCondLst>
                                        </p:cTn>
                                        <p:tgtEl>
                                          <p:spTgt spid="15"/>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70"/>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8"/>
                                        </p:tgtEl>
                                        <p:attrNameLst>
                                          <p:attrName>style.visibility</p:attrName>
                                        </p:attrNameLst>
                                      </p:cBhvr>
                                      <p:to>
                                        <p:strVal val="visible"/>
                                      </p:to>
                                    </p:set>
                                    <p:animEffect transition="in" filter="wipe(left)">
                                      <p:cBhvr>
                                        <p:cTn id="45" dur="2000"/>
                                        <p:tgtEl>
                                          <p:spTgt spid="8"/>
                                        </p:tgtEl>
                                      </p:cBhvr>
                                    </p:animEffect>
                                  </p:childTnLst>
                                </p:cTn>
                              </p:par>
                              <p:par>
                                <p:cTn id="46" presetID="1" presetClass="exit" presetSubtype="0" fill="hold" grpId="1" nodeType="withEffect">
                                  <p:stCondLst>
                                    <p:cond delay="0"/>
                                  </p:stCondLst>
                                  <p:childTnLst>
                                    <p:set>
                                      <p:cBhvr>
                                        <p:cTn id="47" dur="1" fill="hold">
                                          <p:stCondLst>
                                            <p:cond delay="0"/>
                                          </p:stCondLst>
                                        </p:cTn>
                                        <p:tgtEl>
                                          <p:spTgt spid="474149"/>
                                        </p:tgtEl>
                                        <p:attrNameLst>
                                          <p:attrName>style.visibility</p:attrName>
                                        </p:attrNameLst>
                                      </p:cBhvr>
                                      <p:to>
                                        <p:strVal val="hidden"/>
                                      </p:to>
                                    </p:set>
                                  </p:childTnLst>
                                </p:cTn>
                              </p:par>
                            </p:childTnLst>
                          </p:cTn>
                        </p:par>
                        <p:par>
                          <p:cTn id="48" fill="hold">
                            <p:stCondLst>
                              <p:cond delay="2000"/>
                            </p:stCondLst>
                            <p:childTnLst>
                              <p:par>
                                <p:cTn id="49" presetID="1" presetClass="entr" presetSubtype="0" fill="hold" grpId="0" nodeType="afterEffect">
                                  <p:stCondLst>
                                    <p:cond delay="0"/>
                                  </p:stCondLst>
                                  <p:childTnLst>
                                    <p:set>
                                      <p:cBhvr>
                                        <p:cTn id="50" dur="1" fill="hold">
                                          <p:stCondLst>
                                            <p:cond delay="0"/>
                                          </p:stCondLst>
                                        </p:cTn>
                                        <p:tgtEl>
                                          <p:spTgt spid="82"/>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4"/>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26"/>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22" presetClass="entr" presetSubtype="8" fill="hold" nodeType="clickEffect">
                                  <p:stCondLst>
                                    <p:cond delay="0"/>
                                  </p:stCondLst>
                                  <p:childTnLst>
                                    <p:set>
                                      <p:cBhvr>
                                        <p:cTn id="60" dur="1" fill="hold">
                                          <p:stCondLst>
                                            <p:cond delay="0"/>
                                          </p:stCondLst>
                                        </p:cTn>
                                        <p:tgtEl>
                                          <p:spTgt spid="20"/>
                                        </p:tgtEl>
                                        <p:attrNameLst>
                                          <p:attrName>style.visibility</p:attrName>
                                        </p:attrNameLst>
                                      </p:cBhvr>
                                      <p:to>
                                        <p:strVal val="visible"/>
                                      </p:to>
                                    </p:set>
                                    <p:animEffect transition="in" filter="wipe(left)">
                                      <p:cBhvr>
                                        <p:cTn id="61" dur="2000"/>
                                        <p:tgtEl>
                                          <p:spTgt spid="20"/>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nodeType="click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wipe(left)">
                                      <p:cBhvr>
                                        <p:cTn id="66" dur="2000"/>
                                        <p:tgtEl>
                                          <p:spTgt spid="23"/>
                                        </p:tgtEl>
                                      </p:cBhvr>
                                    </p:animEffect>
                                  </p:childTnLst>
                                </p:cTn>
                              </p:par>
                              <p:par>
                                <p:cTn id="67" presetID="1" presetClass="entr" presetSubtype="0" fill="hold" grpId="0" nodeType="withEffect">
                                  <p:stCondLst>
                                    <p:cond delay="0"/>
                                  </p:stCondLst>
                                  <p:childTnLst>
                                    <p:set>
                                      <p:cBhvr>
                                        <p:cTn id="68" dur="1" fill="hold">
                                          <p:stCondLst>
                                            <p:cond delay="0"/>
                                          </p:stCondLst>
                                        </p:cTn>
                                        <p:tgtEl>
                                          <p:spTgt spid="93"/>
                                        </p:tgtEl>
                                        <p:attrNameLst>
                                          <p:attrName>style.visibility</p:attrName>
                                        </p:attrNameLst>
                                      </p:cBhvr>
                                      <p:to>
                                        <p:strVal val="visible"/>
                                      </p:to>
                                    </p:set>
                                  </p:childTnLst>
                                </p:cTn>
                              </p:par>
                            </p:childTnLst>
                          </p:cTn>
                        </p:par>
                        <p:par>
                          <p:cTn id="69" fill="hold">
                            <p:stCondLst>
                              <p:cond delay="2000"/>
                            </p:stCondLst>
                            <p:childTnLst>
                              <p:par>
                                <p:cTn id="70" presetID="1" presetClass="exit" presetSubtype="0" fill="hold" nodeType="afterEffect">
                                  <p:stCondLst>
                                    <p:cond delay="0"/>
                                  </p:stCondLst>
                                  <p:childTnLst>
                                    <p:set>
                                      <p:cBhvr>
                                        <p:cTn id="71" dur="1" fill="hold">
                                          <p:stCondLst>
                                            <p:cond delay="0"/>
                                          </p:stCondLst>
                                        </p:cTn>
                                        <p:tgtEl>
                                          <p:spTgt spid="14"/>
                                        </p:tgtEl>
                                        <p:attrNameLst>
                                          <p:attrName>style.visibility</p:attrName>
                                        </p:attrNameLst>
                                      </p:cBhvr>
                                      <p:to>
                                        <p:strVal val="hidden"/>
                                      </p:to>
                                    </p:set>
                                  </p:childTnLst>
                                </p:cTn>
                              </p:par>
                              <p:par>
                                <p:cTn id="72" presetID="1" presetClass="entr" presetSubtype="0" fill="hold" grpId="0" nodeType="withEffect">
                                  <p:stCondLst>
                                    <p:cond delay="0"/>
                                  </p:stCondLst>
                                  <p:childTnLst>
                                    <p:set>
                                      <p:cBhvr>
                                        <p:cTn id="73" dur="1" fill="hold">
                                          <p:stCondLst>
                                            <p:cond delay="0"/>
                                          </p:stCondLst>
                                        </p:cTn>
                                        <p:tgtEl>
                                          <p:spTgt spid="474131"/>
                                        </p:tgtEl>
                                        <p:attrNameLst>
                                          <p:attrName>style.visibility</p:attrName>
                                        </p:attrNameLst>
                                      </p:cBhvr>
                                      <p:to>
                                        <p:strVal val="visible"/>
                                      </p:to>
                                    </p:set>
                                  </p:childTnLst>
                                </p:cTn>
                              </p:par>
                              <p:par>
                                <p:cTn id="74" presetID="1" presetClass="exit" presetSubtype="0" fill="hold" grpId="1" nodeType="withEffect">
                                  <p:stCondLst>
                                    <p:cond delay="0"/>
                                  </p:stCondLst>
                                  <p:childTnLst>
                                    <p:set>
                                      <p:cBhvr>
                                        <p:cTn id="75" dur="1" fill="hold">
                                          <p:stCondLst>
                                            <p:cond delay="0"/>
                                          </p:stCondLst>
                                        </p:cTn>
                                        <p:tgtEl>
                                          <p:spTgt spid="82"/>
                                        </p:tgtEl>
                                        <p:attrNameLst>
                                          <p:attrName>style.visibility</p:attrName>
                                        </p:attrNameLst>
                                      </p:cBhvr>
                                      <p:to>
                                        <p:strVal val="hidden"/>
                                      </p:to>
                                    </p:set>
                                  </p:childTnLst>
                                </p:cTn>
                              </p:par>
                              <p:par>
                                <p:cTn id="76" presetID="1" presetClass="exit" presetSubtype="0" fill="hold" grpId="1" nodeType="withEffect">
                                  <p:stCondLst>
                                    <p:cond delay="0"/>
                                  </p:stCondLst>
                                  <p:childTnLst>
                                    <p:set>
                                      <p:cBhvr>
                                        <p:cTn id="77" dur="1" fill="hold">
                                          <p:stCondLst>
                                            <p:cond delay="0"/>
                                          </p:stCondLst>
                                        </p:cTn>
                                        <p:tgtEl>
                                          <p:spTgt spid="71"/>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xit" presetSubtype="0" fill="hold" grpId="1" nodeType="clickEffect">
                                  <p:stCondLst>
                                    <p:cond delay="0"/>
                                  </p:stCondLst>
                                  <p:childTnLst>
                                    <p:animEffect transition="out" filter="fade">
                                      <p:cBhvr>
                                        <p:cTn id="81" dur="2000"/>
                                        <p:tgtEl>
                                          <p:spTgt spid="474131"/>
                                        </p:tgtEl>
                                      </p:cBhvr>
                                    </p:animEffect>
                                    <p:set>
                                      <p:cBhvr>
                                        <p:cTn id="82" dur="1" fill="hold">
                                          <p:stCondLst>
                                            <p:cond delay="1999"/>
                                          </p:stCondLst>
                                        </p:cTn>
                                        <p:tgtEl>
                                          <p:spTgt spid="474131"/>
                                        </p:tgtEl>
                                        <p:attrNameLst>
                                          <p:attrName>style.visibility</p:attrName>
                                        </p:attrNameLst>
                                      </p:cBhvr>
                                      <p:to>
                                        <p:strVal val="hidden"/>
                                      </p:to>
                                    </p:set>
                                  </p:childTnLst>
                                </p:cTn>
                              </p:par>
                              <p:par>
                                <p:cTn id="83" presetID="1" presetClass="entr" presetSubtype="0" fill="hold" nodeType="withEffect">
                                  <p:stCondLst>
                                    <p:cond delay="0"/>
                                  </p:stCondLst>
                                  <p:childTnLst>
                                    <p:set>
                                      <p:cBhvr>
                                        <p:cTn id="84" dur="1" fill="hold">
                                          <p:stCondLst>
                                            <p:cond delay="0"/>
                                          </p:stCondLst>
                                        </p:cTn>
                                        <p:tgtEl>
                                          <p:spTgt spid="16"/>
                                        </p:tgtEl>
                                        <p:attrNameLst>
                                          <p:attrName>style.visibility</p:attrName>
                                        </p:attrNameLst>
                                      </p:cBhvr>
                                      <p:to>
                                        <p:strVal val="visible"/>
                                      </p:to>
                                    </p:set>
                                  </p:childTnLst>
                                </p:cTn>
                              </p:par>
                              <p:par>
                                <p:cTn id="85" presetID="1" presetClass="exit" presetSubtype="0" fill="hold" grpId="1" nodeType="withEffect">
                                  <p:stCondLst>
                                    <p:cond delay="0"/>
                                  </p:stCondLst>
                                  <p:childTnLst>
                                    <p:set>
                                      <p:cBhvr>
                                        <p:cTn id="86" dur="1" fill="hold">
                                          <p:stCondLst>
                                            <p:cond delay="0"/>
                                          </p:stCondLst>
                                        </p:cTn>
                                        <p:tgtEl>
                                          <p:spTgt spid="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4131" grpId="0"/>
      <p:bldP spid="474131" grpId="1"/>
      <p:bldP spid="474123" grpId="0" animBg="1"/>
      <p:bldP spid="474149" grpId="0"/>
      <p:bldP spid="474149" grpId="1"/>
      <p:bldP spid="70" grpId="0" animBg="1"/>
      <p:bldP spid="70" grpId="1" animBg="1"/>
      <p:bldP spid="71" grpId="0" animBg="1"/>
      <p:bldP spid="71" grpId="1" animBg="1"/>
      <p:bldP spid="474121" grpId="0" animBg="1"/>
      <p:bldP spid="82" grpId="0" animBg="1"/>
      <p:bldP spid="82" grpId="1" animBg="1"/>
      <p:bldP spid="93" grpId="0" animBg="1"/>
      <p:bldP spid="93" grpId="1" animBg="1"/>
    </p:bldLst>
  </p:timing>
</p:sld>
</file>

<file path=ppt/slides/slide279.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69" name="68 Rectángulo"/>
          <p:cNvSpPr/>
          <p:nvPr/>
        </p:nvSpPr>
        <p:spPr>
          <a:xfrm>
            <a:off x="557213" y="745958"/>
            <a:ext cx="8058150" cy="507732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nvGrpSpPr>
          <p:cNvPr id="2" name="Group 40"/>
          <p:cNvGrpSpPr>
            <a:grpSpLocks/>
          </p:cNvGrpSpPr>
          <p:nvPr/>
        </p:nvGrpSpPr>
        <p:grpSpPr bwMode="auto">
          <a:xfrm>
            <a:off x="928688" y="1049588"/>
            <a:ext cx="7246937" cy="4321175"/>
            <a:chOff x="855" y="799"/>
            <a:chExt cx="4565" cy="2722"/>
          </a:xfrm>
        </p:grpSpPr>
        <p:grpSp>
          <p:nvGrpSpPr>
            <p:cNvPr id="3" name="Group 35"/>
            <p:cNvGrpSpPr>
              <a:grpSpLocks/>
            </p:cNvGrpSpPr>
            <p:nvPr/>
          </p:nvGrpSpPr>
          <p:grpSpPr bwMode="auto">
            <a:xfrm>
              <a:off x="855" y="799"/>
              <a:ext cx="4565" cy="2722"/>
              <a:chOff x="855" y="799"/>
              <a:chExt cx="4565" cy="2722"/>
            </a:xfrm>
          </p:grpSpPr>
          <p:grpSp>
            <p:nvGrpSpPr>
              <p:cNvPr id="4" name="Group 34"/>
              <p:cNvGrpSpPr>
                <a:grpSpLocks/>
              </p:cNvGrpSpPr>
              <p:nvPr/>
            </p:nvGrpSpPr>
            <p:grpSpPr bwMode="auto">
              <a:xfrm>
                <a:off x="2426" y="799"/>
                <a:ext cx="2858" cy="2722"/>
                <a:chOff x="2426" y="799"/>
                <a:chExt cx="2858" cy="2722"/>
              </a:xfrm>
            </p:grpSpPr>
            <p:sp>
              <p:nvSpPr>
                <p:cNvPr id="575556" name="Oval 2"/>
                <p:cNvSpPr>
                  <a:spLocks noChangeArrowheads="1"/>
                </p:cNvSpPr>
                <p:nvPr/>
              </p:nvSpPr>
              <p:spPr bwMode="auto">
                <a:xfrm>
                  <a:off x="2426" y="799"/>
                  <a:ext cx="2722" cy="2722"/>
                </a:xfrm>
                <a:prstGeom prst="ellipse">
                  <a:avLst/>
                </a:prstGeom>
                <a:solidFill>
                  <a:schemeClr val="accent1"/>
                </a:solidFill>
                <a:ln w="9525">
                  <a:no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57" name="Rectangle 3"/>
                <p:cNvSpPr>
                  <a:spLocks noChangeArrowheads="1"/>
                </p:cNvSpPr>
                <p:nvPr/>
              </p:nvSpPr>
              <p:spPr bwMode="auto">
                <a:xfrm>
                  <a:off x="3787" y="799"/>
                  <a:ext cx="1497" cy="2722"/>
                </a:xfrm>
                <a:prstGeom prst="rect">
                  <a:avLst/>
                </a:prstGeom>
                <a:solidFill>
                  <a:schemeClr val="accent1"/>
                </a:solidFill>
                <a:ln w="9525">
                  <a:noFill/>
                  <a:miter lim="800000"/>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51" name="Text Box 17"/>
              <p:cNvSpPr txBox="1">
                <a:spLocks noChangeArrowheads="1"/>
              </p:cNvSpPr>
              <p:nvPr/>
            </p:nvSpPr>
            <p:spPr bwMode="auto">
              <a:xfrm>
                <a:off x="1879" y="1284"/>
                <a:ext cx="219" cy="288"/>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000000"/>
                    </a:solidFill>
                    <a:latin typeface="Arial"/>
                  </a:rPr>
                  <a:t>n</a:t>
                </a:r>
              </a:p>
            </p:txBody>
          </p:sp>
          <p:sp>
            <p:nvSpPr>
              <p:cNvPr id="575552" name="Text Box 18"/>
              <p:cNvSpPr txBox="1">
                <a:spLocks noChangeArrowheads="1"/>
              </p:cNvSpPr>
              <p:nvPr/>
            </p:nvSpPr>
            <p:spPr bwMode="auto">
              <a:xfrm>
                <a:off x="2907" y="1284"/>
                <a:ext cx="308" cy="288"/>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000000"/>
                    </a:solidFill>
                    <a:latin typeface="Arial"/>
                  </a:rPr>
                  <a:t>n</a:t>
                </a:r>
                <a:r>
                  <a:rPr lang="en-US" sz="1800" dirty="0">
                    <a:solidFill>
                      <a:srgbClr val="000000"/>
                    </a:solidFill>
                    <a:latin typeface="Arial"/>
                    <a:cs typeface="Times New Roman" pitchFamily="18" charset="0"/>
                  </a:rPr>
                  <a:t>'</a:t>
                </a:r>
              </a:p>
            </p:txBody>
          </p:sp>
          <p:sp>
            <p:nvSpPr>
              <p:cNvPr id="575553" name="Rectangle 20"/>
              <p:cNvSpPr>
                <a:spLocks noChangeArrowheads="1"/>
              </p:cNvSpPr>
              <p:nvPr/>
            </p:nvSpPr>
            <p:spPr bwMode="auto">
              <a:xfrm>
                <a:off x="1469" y="2234"/>
                <a:ext cx="108" cy="281"/>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900" dirty="0">
                    <a:solidFill>
                      <a:srgbClr val="000000"/>
                    </a:solidFill>
                    <a:latin typeface="Calibri" pitchFamily="34" charset="0"/>
                    <a:cs typeface="Calibri" pitchFamily="34" charset="0"/>
                  </a:rPr>
                  <a:t>F</a:t>
                </a:r>
                <a:endParaRPr lang="es-ES" sz="1800" dirty="0">
                  <a:solidFill>
                    <a:srgbClr val="000000"/>
                  </a:solidFill>
                  <a:latin typeface="Calibri" pitchFamily="34" charset="0"/>
                  <a:cs typeface="Calibri" pitchFamily="34" charset="0"/>
                </a:endParaRPr>
              </a:p>
            </p:txBody>
          </p:sp>
          <p:sp>
            <p:nvSpPr>
              <p:cNvPr id="575554" name="Rectangle 21"/>
              <p:cNvSpPr>
                <a:spLocks noChangeArrowheads="1"/>
              </p:cNvSpPr>
              <p:nvPr/>
            </p:nvSpPr>
            <p:spPr bwMode="auto">
              <a:xfrm>
                <a:off x="4592" y="2206"/>
                <a:ext cx="220" cy="281"/>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0000"/>
                    </a:solidFill>
                    <a:latin typeface="Calibri" pitchFamily="34" charset="0"/>
                    <a:cs typeface="Calibri" pitchFamily="34" charset="0"/>
                  </a:rPr>
                  <a:t>F'</a:t>
                </a:r>
                <a:endParaRPr lang="es-ES" sz="1800" dirty="0">
                  <a:solidFill>
                    <a:srgbClr val="000000"/>
                  </a:solidFill>
                  <a:latin typeface="Calibri" pitchFamily="34" charset="0"/>
                  <a:cs typeface="Calibri" pitchFamily="34" charset="0"/>
                </a:endParaRPr>
              </a:p>
            </p:txBody>
          </p:sp>
          <p:sp>
            <p:nvSpPr>
              <p:cNvPr id="575555" name="Line 4"/>
              <p:cNvSpPr>
                <a:spLocks noChangeShapeType="1"/>
              </p:cNvSpPr>
              <p:nvPr/>
            </p:nvSpPr>
            <p:spPr bwMode="auto">
              <a:xfrm>
                <a:off x="855" y="2160"/>
                <a:ext cx="4565" cy="0"/>
              </a:xfrm>
              <a:prstGeom prst="line">
                <a:avLst/>
              </a:prstGeom>
              <a:noFill/>
              <a:ln w="952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75548" name="Oval 13"/>
            <p:cNvSpPr>
              <a:spLocks noChangeArrowheads="1"/>
            </p:cNvSpPr>
            <p:nvPr/>
          </p:nvSpPr>
          <p:spPr bwMode="auto">
            <a:xfrm>
              <a:off x="1494" y="213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75549" name="Oval 14"/>
            <p:cNvSpPr>
              <a:spLocks noChangeArrowheads="1"/>
            </p:cNvSpPr>
            <p:nvPr/>
          </p:nvSpPr>
          <p:spPr bwMode="auto">
            <a:xfrm>
              <a:off x="4662" y="213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75501" name="Text Box 27"/>
          <p:cNvSpPr txBox="1">
            <a:spLocks noChangeArrowheads="1"/>
          </p:cNvSpPr>
          <p:nvPr/>
        </p:nvSpPr>
        <p:spPr bwMode="auto">
          <a:xfrm>
            <a:off x="0" y="0"/>
            <a:ext cx="9144000" cy="400110"/>
          </a:xfrm>
          <a:prstGeom prst="rect">
            <a:avLst/>
          </a:prstGeom>
          <a:solidFill>
            <a:srgbClr val="0037A4"/>
          </a:solidFill>
          <a:ln w="9525">
            <a:noFill/>
            <a:miter lim="800000"/>
            <a:headEnd/>
            <a:tailEnd/>
          </a:ln>
        </p:spPr>
        <p:txBody>
          <a:bodyPr wrap="square">
            <a:spAutoFit/>
          </a:bodyPr>
          <a:lstStyle/>
          <a:p>
            <a:pPr algn="ctr" fontAlgn="auto">
              <a:spcBef>
                <a:spcPct val="50000"/>
              </a:spcBef>
              <a:spcAft>
                <a:spcPts val="0"/>
              </a:spcAft>
            </a:pPr>
            <a:r>
              <a:rPr lang="es-ES" sz="2000" b="1" dirty="0">
                <a:solidFill>
                  <a:srgbClr val="FFFFFF"/>
                </a:solidFill>
                <a:latin typeface="Calibri" pitchFamily="34" charset="0"/>
                <a:cs typeface="Calibri" pitchFamily="34" charset="0"/>
              </a:rPr>
              <a:t>7.1. PLANOS PRICIPALES DE UN DIOPTRIO ESFÉRICO.</a:t>
            </a:r>
            <a:endParaRPr lang="es-ES" sz="2000" dirty="0">
              <a:solidFill>
                <a:srgbClr val="FFFFFF"/>
              </a:solidFill>
              <a:latin typeface="Calibri" pitchFamily="34" charset="0"/>
              <a:cs typeface="Calibri" pitchFamily="34" charset="0"/>
            </a:endParaRPr>
          </a:p>
        </p:txBody>
      </p:sp>
      <p:grpSp>
        <p:nvGrpSpPr>
          <p:cNvPr id="5" name="Group 72"/>
          <p:cNvGrpSpPr>
            <a:grpSpLocks/>
          </p:cNvGrpSpPr>
          <p:nvPr/>
        </p:nvGrpSpPr>
        <p:grpSpPr bwMode="auto">
          <a:xfrm>
            <a:off x="2985669" y="5310104"/>
            <a:ext cx="1146175" cy="441325"/>
            <a:chOff x="3492" y="3839"/>
            <a:chExt cx="722" cy="278"/>
          </a:xfrm>
        </p:grpSpPr>
        <p:sp>
          <p:nvSpPr>
            <p:cNvPr id="575530" name="Rectangle 69"/>
            <p:cNvSpPr>
              <a:spLocks noChangeArrowheads="1"/>
            </p:cNvSpPr>
            <p:nvPr/>
          </p:nvSpPr>
          <p:spPr bwMode="auto">
            <a:xfrm>
              <a:off x="3492" y="3839"/>
              <a:ext cx="336" cy="278"/>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9900"/>
                  </a:solidFill>
                  <a:latin typeface="Arial"/>
                </a:rPr>
                <a:t>H </a:t>
              </a:r>
            </a:p>
          </p:txBody>
        </p:sp>
        <p:sp>
          <p:nvSpPr>
            <p:cNvPr id="575531" name="Rectangle 70"/>
            <p:cNvSpPr>
              <a:spLocks noChangeArrowheads="1"/>
            </p:cNvSpPr>
            <p:nvPr/>
          </p:nvSpPr>
          <p:spPr bwMode="auto">
            <a:xfrm>
              <a:off x="3712" y="3839"/>
              <a:ext cx="502" cy="278"/>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9900"/>
                  </a:solidFill>
                  <a:latin typeface="Arial"/>
                  <a:cs typeface="Times New Roman" pitchFamily="18" charset="0"/>
                </a:rPr>
                <a:t>≡ </a:t>
              </a:r>
              <a:r>
                <a:rPr lang="es-ES" sz="2900" dirty="0">
                  <a:solidFill>
                    <a:srgbClr val="009900"/>
                  </a:solidFill>
                  <a:latin typeface="Arial"/>
                </a:rPr>
                <a:t>H'</a:t>
              </a:r>
            </a:p>
          </p:txBody>
        </p:sp>
      </p:grpSp>
      <p:grpSp>
        <p:nvGrpSpPr>
          <p:cNvPr id="6" name="80 Grupo"/>
          <p:cNvGrpSpPr/>
          <p:nvPr/>
        </p:nvGrpSpPr>
        <p:grpSpPr>
          <a:xfrm>
            <a:off x="1262063" y="2527551"/>
            <a:ext cx="6236017" cy="771730"/>
            <a:chOff x="1262063" y="2527551"/>
            <a:chExt cx="6236017" cy="771730"/>
          </a:xfrm>
        </p:grpSpPr>
        <p:grpSp>
          <p:nvGrpSpPr>
            <p:cNvPr id="7" name="Group 82"/>
            <p:cNvGrpSpPr>
              <a:grpSpLocks/>
            </p:cNvGrpSpPr>
            <p:nvPr/>
          </p:nvGrpSpPr>
          <p:grpSpPr bwMode="auto">
            <a:xfrm>
              <a:off x="1262063" y="2527551"/>
              <a:ext cx="2271712" cy="106362"/>
              <a:chOff x="1065" y="1730"/>
              <a:chExt cx="1431" cy="67"/>
            </a:xfrm>
          </p:grpSpPr>
          <p:sp>
            <p:nvSpPr>
              <p:cNvPr id="575522" name="Line 52"/>
              <p:cNvSpPr>
                <a:spLocks noChangeShapeType="1"/>
              </p:cNvSpPr>
              <p:nvPr/>
            </p:nvSpPr>
            <p:spPr bwMode="auto">
              <a:xfrm flipH="1">
                <a:off x="1065" y="1763"/>
                <a:ext cx="1431" cy="0"/>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21" name="Freeform 80"/>
              <p:cNvSpPr>
                <a:spLocks/>
              </p:cNvSpPr>
              <p:nvPr/>
            </p:nvSpPr>
            <p:spPr bwMode="auto">
              <a:xfrm rot="-694377">
                <a:off x="1560" y="1730"/>
                <a:ext cx="67" cy="67"/>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cxnSp>
          <p:nvCxnSpPr>
            <p:cNvPr id="77" name="76 Conector recto"/>
            <p:cNvCxnSpPr>
              <a:stCxn id="575522" idx="0"/>
            </p:cNvCxnSpPr>
            <p:nvPr/>
          </p:nvCxnSpPr>
          <p:spPr>
            <a:xfrm>
              <a:off x="3533775" y="2579938"/>
              <a:ext cx="3964305" cy="719343"/>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79" name="Freeform 79"/>
            <p:cNvSpPr>
              <a:spLocks/>
            </p:cNvSpPr>
            <p:nvPr/>
          </p:nvSpPr>
          <p:spPr bwMode="auto">
            <a:xfrm rot="21389246">
              <a:off x="5145882" y="2822825"/>
              <a:ext cx="106362" cy="106362"/>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474121" name="Line 9"/>
          <p:cNvSpPr>
            <a:spLocks noChangeShapeType="1"/>
          </p:cNvSpPr>
          <p:nvPr/>
        </p:nvSpPr>
        <p:spPr bwMode="auto">
          <a:xfrm>
            <a:off x="3422650" y="1118937"/>
            <a:ext cx="0" cy="4223084"/>
          </a:xfrm>
          <a:prstGeom prst="line">
            <a:avLst/>
          </a:prstGeom>
          <a:noFill/>
          <a:ln w="28575">
            <a:solidFill>
              <a:srgbClr val="0099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8" name="89 Grupo"/>
          <p:cNvGrpSpPr/>
          <p:nvPr/>
        </p:nvGrpSpPr>
        <p:grpSpPr>
          <a:xfrm>
            <a:off x="1271588" y="2924426"/>
            <a:ext cx="6273164" cy="996884"/>
            <a:chOff x="1271588" y="2924426"/>
            <a:chExt cx="6273164" cy="996884"/>
          </a:xfrm>
        </p:grpSpPr>
        <p:grpSp>
          <p:nvGrpSpPr>
            <p:cNvPr id="9" name="Group 91"/>
            <p:cNvGrpSpPr>
              <a:grpSpLocks/>
            </p:cNvGrpSpPr>
            <p:nvPr/>
          </p:nvGrpSpPr>
          <p:grpSpPr bwMode="auto">
            <a:xfrm>
              <a:off x="1271588" y="2924426"/>
              <a:ext cx="2252662" cy="925512"/>
              <a:chOff x="1071" y="1980"/>
              <a:chExt cx="1419" cy="583"/>
            </a:xfrm>
          </p:grpSpPr>
          <p:sp>
            <p:nvSpPr>
              <p:cNvPr id="575514" name="Line 59"/>
              <p:cNvSpPr>
                <a:spLocks noChangeShapeType="1"/>
              </p:cNvSpPr>
              <p:nvPr/>
            </p:nvSpPr>
            <p:spPr bwMode="auto">
              <a:xfrm flipH="1" flipV="1">
                <a:off x="1071" y="1980"/>
                <a:ext cx="1419" cy="583"/>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75511" name="Freeform 89"/>
              <p:cNvSpPr>
                <a:spLocks/>
              </p:cNvSpPr>
              <p:nvPr/>
            </p:nvSpPr>
            <p:spPr bwMode="auto">
              <a:xfrm rot="641972">
                <a:off x="2070" y="2369"/>
                <a:ext cx="67" cy="67"/>
              </a:xfrm>
              <a:custGeom>
                <a:avLst/>
                <a:gdLst>
                  <a:gd name="T0" fmla="*/ 1 w 97"/>
                  <a:gd name="T1" fmla="*/ 1 h 97"/>
                  <a:gd name="T2" fmla="*/ 0 w 97"/>
                  <a:gd name="T3" fmla="*/ 1 h 97"/>
                  <a:gd name="T4" fmla="*/ 1 w 97"/>
                  <a:gd name="T5" fmla="*/ 0 h 97"/>
                  <a:gd name="T6" fmla="*/ 1 w 97"/>
                  <a:gd name="T7" fmla="*/ 1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cxnSp>
          <p:nvCxnSpPr>
            <p:cNvPr id="86" name="85 Conector recto"/>
            <p:cNvCxnSpPr/>
            <p:nvPr/>
          </p:nvCxnSpPr>
          <p:spPr>
            <a:xfrm flipV="1">
              <a:off x="3530088" y="3828860"/>
              <a:ext cx="4014664" cy="20567"/>
            </a:xfrm>
            <a:prstGeom prst="line">
              <a:avLst/>
            </a:prstGeom>
            <a:ln w="19050">
              <a:solidFill>
                <a:srgbClr val="0037A4"/>
              </a:solidFill>
            </a:ln>
          </p:spPr>
          <p:style>
            <a:lnRef idx="1">
              <a:schemeClr val="accent1"/>
            </a:lnRef>
            <a:fillRef idx="0">
              <a:schemeClr val="accent1"/>
            </a:fillRef>
            <a:effectRef idx="0">
              <a:schemeClr val="accent1"/>
            </a:effectRef>
            <a:fontRef idx="minor">
              <a:schemeClr val="tx1"/>
            </a:fontRef>
          </p:style>
        </p:cxnSp>
        <p:sp>
          <p:nvSpPr>
            <p:cNvPr id="89" name="Freeform 24"/>
            <p:cNvSpPr>
              <a:spLocks/>
            </p:cNvSpPr>
            <p:nvPr/>
          </p:nvSpPr>
          <p:spPr bwMode="auto">
            <a:xfrm rot="12344777">
              <a:off x="5890422" y="3797485"/>
              <a:ext cx="153988" cy="123825"/>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94" name="93 CuadroTexto"/>
          <p:cNvSpPr txBox="1"/>
          <p:nvPr/>
        </p:nvSpPr>
        <p:spPr>
          <a:xfrm>
            <a:off x="0" y="6242447"/>
            <a:ext cx="9144000" cy="61555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b="1" dirty="0" smtClean="0">
                <a:solidFill>
                  <a:srgbClr val="000000"/>
                </a:solidFill>
                <a:latin typeface="Calibri" pitchFamily="34" charset="0"/>
                <a:cs typeface="Calibri" pitchFamily="34" charset="0"/>
              </a:rPr>
              <a:t>CONCLUSIÓN: en el dominio paraxial </a:t>
            </a:r>
            <a:r>
              <a:rPr lang="es-ES_tradnl" sz="1700" dirty="0" smtClean="0">
                <a:solidFill>
                  <a:srgbClr val="000000"/>
                </a:solidFill>
                <a:latin typeface="Calibri" pitchFamily="34" charset="0"/>
                <a:cs typeface="Calibri" pitchFamily="34" charset="0"/>
              </a:rPr>
              <a:t>los planos principales </a:t>
            </a:r>
            <a:r>
              <a:rPr lang="es-ES_tradnl" sz="1700" b="1" dirty="0" smtClean="0">
                <a:solidFill>
                  <a:srgbClr val="000000"/>
                </a:solidFill>
                <a:latin typeface="Calibri" pitchFamily="34" charset="0"/>
                <a:cs typeface="Calibri" pitchFamily="34" charset="0"/>
              </a:rPr>
              <a:t>H </a:t>
            </a:r>
            <a:r>
              <a:rPr lang="es-ES_tradnl" sz="1700" dirty="0" smtClean="0">
                <a:solidFill>
                  <a:srgbClr val="000000"/>
                </a:solidFill>
                <a:latin typeface="Calibri" pitchFamily="34" charset="0"/>
                <a:cs typeface="Calibri" pitchFamily="34" charset="0"/>
              </a:rPr>
              <a:t>y </a:t>
            </a:r>
            <a:r>
              <a:rPr lang="es-ES_tradnl" sz="1700" b="1" dirty="0" smtClean="0">
                <a:solidFill>
                  <a:srgbClr val="000000"/>
                </a:solidFill>
                <a:latin typeface="Calibri" pitchFamily="34" charset="0"/>
                <a:cs typeface="Calibri" pitchFamily="34" charset="0"/>
              </a:rPr>
              <a:t>H′ de una superficie </a:t>
            </a:r>
            <a:r>
              <a:rPr lang="es-ES_tradnl" sz="1700" dirty="0" smtClean="0">
                <a:solidFill>
                  <a:srgbClr val="000000"/>
                </a:solidFill>
                <a:latin typeface="Calibri" pitchFamily="34" charset="0"/>
                <a:cs typeface="Calibri" pitchFamily="34" charset="0"/>
              </a:rPr>
              <a:t>se confunden con la tangente en su vértice.</a:t>
            </a:r>
            <a:endParaRPr lang="es-ES_tradnl" sz="1700" dirty="0">
              <a:solidFill>
                <a:srgbClr val="0000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2000"/>
                                        <p:tgtEl>
                                          <p:spTgt spid="6"/>
                                        </p:tgtEl>
                                      </p:cBhvr>
                                    </p:animEffect>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47412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2000"/>
                                        <p:tgtEl>
                                          <p:spTgt spid="8"/>
                                        </p:tgtEl>
                                      </p:cBhvr>
                                    </p:animEffect>
                                  </p:childTnLst>
                                </p:cTn>
                              </p:par>
                              <p:par>
                                <p:cTn id="20" presetID="1" presetClass="entr" presetSubtype="0" fill="hold" nodeType="withEffect">
                                  <p:stCondLst>
                                    <p:cond delay="0"/>
                                  </p:stCondLst>
                                  <p:childTnLst>
                                    <p:set>
                                      <p:cBhvr>
                                        <p:cTn id="21" dur="1" fill="hold">
                                          <p:stCondLst>
                                            <p:cond delay="0"/>
                                          </p:stCondLst>
                                        </p:cTn>
                                        <p:tgtEl>
                                          <p:spTgt spid="5"/>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94"/>
                                        </p:tgtEl>
                                        <p:attrNameLst>
                                          <p:attrName>style.visibility</p:attrName>
                                        </p:attrNameLst>
                                      </p:cBhvr>
                                      <p:to>
                                        <p:strVal val="visible"/>
                                      </p:to>
                                    </p:set>
                                  </p:childTnLst>
                                </p:cTn>
                              </p:par>
                              <p:par>
                                <p:cTn id="24" presetID="1" presetClass="exit" presetSubtype="0" fill="hold" grpId="1" nodeType="withEffect">
                                  <p:stCondLst>
                                    <p:cond delay="0"/>
                                  </p:stCondLst>
                                  <p:childTnLst>
                                    <p:set>
                                      <p:cBhvr>
                                        <p:cTn id="25" dur="1" fill="hold">
                                          <p:stCondLst>
                                            <p:cond delay="0"/>
                                          </p:stCondLst>
                                        </p:cTn>
                                        <p:tgtEl>
                                          <p:spTgt spid="94"/>
                                        </p:tgtEl>
                                        <p:attrNameLst>
                                          <p:attrName>style.visibility</p:attrName>
                                        </p:attrNameLst>
                                      </p:cBhvr>
                                      <p:to>
                                        <p:strVal val="hidden"/>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2" nodeType="clickEffect">
                                  <p:stCondLst>
                                    <p:cond delay="0"/>
                                  </p:stCondLst>
                                  <p:childTnLst>
                                    <p:set>
                                      <p:cBhvr>
                                        <p:cTn id="29"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4121" grpId="0" animBg="1"/>
      <p:bldP spid="94" grpId="0" animBg="1"/>
      <p:bldP spid="94" grpId="1" animBg="1"/>
      <p:bldP spid="94" grpId="2"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5" name="14 Rectángulo"/>
          <p:cNvSpPr/>
          <p:nvPr/>
        </p:nvSpPr>
        <p:spPr>
          <a:xfrm>
            <a:off x="4410075" y="4572000"/>
            <a:ext cx="4156075" cy="18288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4" name="13 Rectángulo"/>
          <p:cNvSpPr/>
          <p:nvPr/>
        </p:nvSpPr>
        <p:spPr>
          <a:xfrm>
            <a:off x="4410075" y="2124075"/>
            <a:ext cx="4156075" cy="182880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497672" name="Rectangle 8"/>
          <p:cNvSpPr>
            <a:spLocks noChangeArrowheads="1"/>
          </p:cNvSpPr>
          <p:nvPr/>
        </p:nvSpPr>
        <p:spPr bwMode="auto">
          <a:xfrm>
            <a:off x="0" y="0"/>
            <a:ext cx="9144000" cy="739775"/>
          </a:xfrm>
          <a:prstGeom prst="rect">
            <a:avLst/>
          </a:prstGeom>
          <a:solidFill>
            <a:srgbClr val="000099"/>
          </a:solidFill>
          <a:ln w="9525">
            <a:solidFill>
              <a:schemeClr val="tx1"/>
            </a:solidFill>
            <a:miter lim="800000"/>
            <a:headEnd/>
            <a:tailEnd/>
          </a:ln>
        </p:spPr>
        <p:txBody>
          <a:bodyPr wrap="none" anchor="ctr"/>
          <a:lstStyle/>
          <a:p>
            <a:endParaRPr lang="es-ES_tradnl"/>
          </a:p>
        </p:txBody>
      </p:sp>
      <p:sp>
        <p:nvSpPr>
          <p:cNvPr id="497673" name="Text Box 9"/>
          <p:cNvSpPr txBox="1">
            <a:spLocks noChangeArrowheads="1"/>
          </p:cNvSpPr>
          <p:nvPr/>
        </p:nvSpPr>
        <p:spPr bwMode="auto">
          <a:xfrm>
            <a:off x="2149475" y="106363"/>
            <a:ext cx="5827713" cy="584200"/>
          </a:xfrm>
          <a:prstGeom prst="rect">
            <a:avLst/>
          </a:prstGeom>
          <a:noFill/>
          <a:ln w="9525">
            <a:noFill/>
            <a:miter lim="800000"/>
            <a:headEnd/>
            <a:tailEnd/>
          </a:ln>
        </p:spPr>
        <p:txBody>
          <a:bodyPr>
            <a:spAutoFit/>
          </a:bodyPr>
          <a:lstStyle/>
          <a:p>
            <a:pPr>
              <a:spcBef>
                <a:spcPct val="50000"/>
              </a:spcBef>
            </a:pPr>
            <a:r>
              <a:rPr lang="es-ES" sz="3200" b="1">
                <a:solidFill>
                  <a:schemeClr val="bg1"/>
                </a:solidFill>
                <a:latin typeface="Arial" charset="0"/>
              </a:rPr>
              <a:t>Discusión de la ley de Snell</a:t>
            </a:r>
          </a:p>
        </p:txBody>
      </p:sp>
      <p:graphicFrame>
        <p:nvGraphicFramePr>
          <p:cNvPr id="122941" name="Object 61"/>
          <p:cNvGraphicFramePr>
            <a:graphicFrameLocks noChangeAspect="1"/>
          </p:cNvGraphicFramePr>
          <p:nvPr/>
        </p:nvGraphicFramePr>
        <p:xfrm>
          <a:off x="2393950" y="971550"/>
          <a:ext cx="4268788" cy="787400"/>
        </p:xfrm>
        <a:graphic>
          <a:graphicData uri="http://schemas.openxmlformats.org/presentationml/2006/ole">
            <p:oleObj spid="_x0000_s11266" name="Ecuación" r:id="rId4" imgW="2260440" imgH="419040" progId="Equation.3">
              <p:embed/>
            </p:oleObj>
          </a:graphicData>
        </a:graphic>
      </p:graphicFrame>
      <p:graphicFrame>
        <p:nvGraphicFramePr>
          <p:cNvPr id="2" name="Object 3"/>
          <p:cNvGraphicFramePr>
            <a:graphicFrameLocks noChangeAspect="1"/>
          </p:cNvGraphicFramePr>
          <p:nvPr/>
        </p:nvGraphicFramePr>
        <p:xfrm>
          <a:off x="4554538" y="2198688"/>
          <a:ext cx="3751262" cy="641350"/>
        </p:xfrm>
        <a:graphic>
          <a:graphicData uri="http://schemas.openxmlformats.org/presentationml/2006/ole">
            <p:oleObj spid="_x0000_s11267" name="Ecuación" r:id="rId5" imgW="2450880" imgH="419040" progId="Equation.3">
              <p:embed/>
            </p:oleObj>
          </a:graphicData>
        </a:graphic>
      </p:graphicFrame>
      <p:graphicFrame>
        <p:nvGraphicFramePr>
          <p:cNvPr id="3" name="Object 4"/>
          <p:cNvGraphicFramePr>
            <a:graphicFrameLocks noChangeAspect="1"/>
          </p:cNvGraphicFramePr>
          <p:nvPr/>
        </p:nvGraphicFramePr>
        <p:xfrm>
          <a:off x="4562475" y="4662488"/>
          <a:ext cx="3694113" cy="641350"/>
        </p:xfrm>
        <a:graphic>
          <a:graphicData uri="http://schemas.openxmlformats.org/presentationml/2006/ole">
            <p:oleObj spid="_x0000_s11268" name="Ecuación" r:id="rId6" imgW="2412720" imgH="419040" progId="Equation.3">
              <p:embed/>
            </p:oleObj>
          </a:graphicData>
        </a:graphic>
      </p:graphicFrame>
      <p:sp>
        <p:nvSpPr>
          <p:cNvPr id="497677" name="Text Box 13"/>
          <p:cNvSpPr txBox="1">
            <a:spLocks noChangeArrowheads="1"/>
          </p:cNvSpPr>
          <p:nvPr/>
        </p:nvSpPr>
        <p:spPr bwMode="auto">
          <a:xfrm>
            <a:off x="4814888" y="3001963"/>
            <a:ext cx="3313112" cy="825500"/>
          </a:xfrm>
          <a:prstGeom prst="rect">
            <a:avLst/>
          </a:prstGeom>
          <a:noFill/>
          <a:ln w="9525">
            <a:noFill/>
            <a:miter lim="800000"/>
            <a:headEnd/>
            <a:tailEnd/>
          </a:ln>
        </p:spPr>
        <p:txBody>
          <a:bodyPr>
            <a:spAutoFit/>
          </a:bodyPr>
          <a:lstStyle/>
          <a:p>
            <a:pPr algn="ctr">
              <a:spcBef>
                <a:spcPct val="50000"/>
              </a:spcBef>
            </a:pPr>
            <a:r>
              <a:rPr lang="es-ES" sz="1600" b="1">
                <a:solidFill>
                  <a:srgbClr val="000099"/>
                </a:solidFill>
              </a:rPr>
              <a:t>Cuando la luz pasa de un medio de menor índice a otro de mayor índice </a:t>
            </a:r>
            <a:r>
              <a:rPr lang="es-ES" sz="1600" b="1" i="1">
                <a:solidFill>
                  <a:srgbClr val="000099"/>
                </a:solidFill>
              </a:rPr>
              <a:t>se acerca</a:t>
            </a:r>
            <a:r>
              <a:rPr lang="es-ES" sz="1600" b="1">
                <a:solidFill>
                  <a:srgbClr val="000099"/>
                </a:solidFill>
              </a:rPr>
              <a:t> a la normal N.</a:t>
            </a:r>
          </a:p>
        </p:txBody>
      </p:sp>
      <p:sp>
        <p:nvSpPr>
          <p:cNvPr id="497678" name="Text Box 14"/>
          <p:cNvSpPr txBox="1">
            <a:spLocks noChangeArrowheads="1"/>
          </p:cNvSpPr>
          <p:nvPr/>
        </p:nvSpPr>
        <p:spPr bwMode="auto">
          <a:xfrm>
            <a:off x="4811713" y="5432425"/>
            <a:ext cx="3313112" cy="825500"/>
          </a:xfrm>
          <a:prstGeom prst="rect">
            <a:avLst/>
          </a:prstGeom>
          <a:noFill/>
          <a:ln w="9525">
            <a:noFill/>
            <a:miter lim="800000"/>
            <a:headEnd/>
            <a:tailEnd/>
          </a:ln>
        </p:spPr>
        <p:txBody>
          <a:bodyPr>
            <a:spAutoFit/>
          </a:bodyPr>
          <a:lstStyle/>
          <a:p>
            <a:pPr algn="ctr">
              <a:spcBef>
                <a:spcPct val="50000"/>
              </a:spcBef>
            </a:pPr>
            <a:r>
              <a:rPr lang="es-ES" sz="1600" b="1">
                <a:solidFill>
                  <a:srgbClr val="000099"/>
                </a:solidFill>
              </a:rPr>
              <a:t>Cuando la luz pasa de un medio de mayor índice a otro de menor índice </a:t>
            </a:r>
            <a:r>
              <a:rPr lang="es-ES" sz="1600" b="1" i="1">
                <a:solidFill>
                  <a:srgbClr val="000099"/>
                </a:solidFill>
              </a:rPr>
              <a:t>se aleja</a:t>
            </a:r>
            <a:r>
              <a:rPr lang="es-ES" sz="1600" b="1">
                <a:solidFill>
                  <a:srgbClr val="000099"/>
                </a:solidFill>
              </a:rPr>
              <a:t> de la normal N.</a:t>
            </a:r>
          </a:p>
        </p:txBody>
      </p:sp>
      <p:grpSp>
        <p:nvGrpSpPr>
          <p:cNvPr id="4" name="20 Grupo"/>
          <p:cNvGrpSpPr>
            <a:grpSpLocks/>
          </p:cNvGrpSpPr>
          <p:nvPr/>
        </p:nvGrpSpPr>
        <p:grpSpPr bwMode="auto">
          <a:xfrm>
            <a:off x="573088" y="1935163"/>
            <a:ext cx="3365500" cy="2152650"/>
            <a:chOff x="573853" y="1935946"/>
            <a:chExt cx="3365500" cy="2152650"/>
          </a:xfrm>
        </p:grpSpPr>
        <p:grpSp>
          <p:nvGrpSpPr>
            <p:cNvPr id="11283" name="12 Grupo"/>
            <p:cNvGrpSpPr>
              <a:grpSpLocks/>
            </p:cNvGrpSpPr>
            <p:nvPr/>
          </p:nvGrpSpPr>
          <p:grpSpPr bwMode="auto">
            <a:xfrm>
              <a:off x="573853" y="1935946"/>
              <a:ext cx="3365500" cy="2152650"/>
              <a:chOff x="573853" y="1935946"/>
              <a:chExt cx="3365500" cy="2152650"/>
            </a:xfrm>
          </p:grpSpPr>
          <p:pic>
            <p:nvPicPr>
              <p:cNvPr id="11285" name="Picture 15" descr="fig_Snell_1"/>
              <p:cNvPicPr>
                <a:picLocks noChangeAspect="1" noChangeArrowheads="1"/>
              </p:cNvPicPr>
              <p:nvPr/>
            </p:nvPicPr>
            <p:blipFill>
              <a:blip r:embed="rId7" cstate="print"/>
              <a:srcRect/>
              <a:stretch>
                <a:fillRect/>
              </a:stretch>
            </p:blipFill>
            <p:spPr bwMode="auto">
              <a:xfrm>
                <a:off x="573853" y="1935946"/>
                <a:ext cx="3365500" cy="2152650"/>
              </a:xfrm>
              <a:prstGeom prst="rect">
                <a:avLst/>
              </a:prstGeom>
              <a:noFill/>
              <a:ln w="9525">
                <a:solidFill>
                  <a:schemeClr val="tx1"/>
                </a:solidFill>
                <a:miter lim="800000"/>
                <a:headEnd/>
                <a:tailEnd/>
              </a:ln>
            </p:spPr>
          </p:pic>
          <p:sp>
            <p:nvSpPr>
              <p:cNvPr id="11" name="10 Forma libre"/>
              <p:cNvSpPr/>
              <p:nvPr/>
            </p:nvSpPr>
            <p:spPr>
              <a:xfrm rot="6960000">
                <a:off x="1446978" y="2726520"/>
                <a:ext cx="120650" cy="123825"/>
              </a:xfrm>
              <a:custGeom>
                <a:avLst/>
                <a:gdLst>
                  <a:gd name="connsiteX0" fmla="*/ 0 w 591670"/>
                  <a:gd name="connsiteY0" fmla="*/ 739589 h 739589"/>
                  <a:gd name="connsiteX1" fmla="*/ 282388 w 591670"/>
                  <a:gd name="connsiteY1" fmla="*/ 0 h 739589"/>
                  <a:gd name="connsiteX2" fmla="*/ 591670 w 591670"/>
                  <a:gd name="connsiteY2" fmla="*/ 739589 h 739589"/>
                  <a:gd name="connsiteX3" fmla="*/ 268941 w 591670"/>
                  <a:gd name="connsiteY3" fmla="*/ 591671 h 739589"/>
                  <a:gd name="connsiteX4" fmla="*/ 0 w 591670"/>
                  <a:gd name="connsiteY4" fmla="*/ 739589 h 739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670" h="739589">
                    <a:moveTo>
                      <a:pt x="0" y="739589"/>
                    </a:moveTo>
                    <a:lnTo>
                      <a:pt x="282388" y="0"/>
                    </a:lnTo>
                    <a:lnTo>
                      <a:pt x="591670" y="739589"/>
                    </a:lnTo>
                    <a:lnTo>
                      <a:pt x="268941" y="591671"/>
                    </a:lnTo>
                    <a:lnTo>
                      <a:pt x="0" y="739589"/>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2" name="11 Forma libre"/>
              <p:cNvSpPr/>
              <p:nvPr/>
            </p:nvSpPr>
            <p:spPr>
              <a:xfrm rot="8006257">
                <a:off x="2639984" y="3427402"/>
                <a:ext cx="120650" cy="122238"/>
              </a:xfrm>
              <a:custGeom>
                <a:avLst/>
                <a:gdLst>
                  <a:gd name="connsiteX0" fmla="*/ 0 w 591670"/>
                  <a:gd name="connsiteY0" fmla="*/ 739589 h 739589"/>
                  <a:gd name="connsiteX1" fmla="*/ 282388 w 591670"/>
                  <a:gd name="connsiteY1" fmla="*/ 0 h 739589"/>
                  <a:gd name="connsiteX2" fmla="*/ 591670 w 591670"/>
                  <a:gd name="connsiteY2" fmla="*/ 739589 h 739589"/>
                  <a:gd name="connsiteX3" fmla="*/ 268941 w 591670"/>
                  <a:gd name="connsiteY3" fmla="*/ 591671 h 739589"/>
                  <a:gd name="connsiteX4" fmla="*/ 0 w 591670"/>
                  <a:gd name="connsiteY4" fmla="*/ 739589 h 739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670" h="739589">
                    <a:moveTo>
                      <a:pt x="0" y="739589"/>
                    </a:moveTo>
                    <a:lnTo>
                      <a:pt x="282388" y="0"/>
                    </a:lnTo>
                    <a:lnTo>
                      <a:pt x="591670" y="739589"/>
                    </a:lnTo>
                    <a:lnTo>
                      <a:pt x="268941" y="591671"/>
                    </a:lnTo>
                    <a:lnTo>
                      <a:pt x="0" y="739589"/>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sp>
          <p:nvSpPr>
            <p:cNvPr id="19" name="18 Rectángulo"/>
            <p:cNvSpPr/>
            <p:nvPr/>
          </p:nvSpPr>
          <p:spPr>
            <a:xfrm>
              <a:off x="2810640" y="2343933"/>
              <a:ext cx="838200" cy="37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grpSp>
        <p:nvGrpSpPr>
          <p:cNvPr id="6" name="21 Grupo"/>
          <p:cNvGrpSpPr>
            <a:grpSpLocks/>
          </p:cNvGrpSpPr>
          <p:nvPr/>
        </p:nvGrpSpPr>
        <p:grpSpPr bwMode="auto">
          <a:xfrm>
            <a:off x="547688" y="4333875"/>
            <a:ext cx="3354387" cy="2146300"/>
            <a:chOff x="547688" y="4333875"/>
            <a:chExt cx="3354387" cy="2146300"/>
          </a:xfrm>
        </p:grpSpPr>
        <p:grpSp>
          <p:nvGrpSpPr>
            <p:cNvPr id="11278" name="17 Grupo"/>
            <p:cNvGrpSpPr>
              <a:grpSpLocks/>
            </p:cNvGrpSpPr>
            <p:nvPr/>
          </p:nvGrpSpPr>
          <p:grpSpPr bwMode="auto">
            <a:xfrm>
              <a:off x="547688" y="4333875"/>
              <a:ext cx="3354387" cy="2146300"/>
              <a:chOff x="547688" y="4333875"/>
              <a:chExt cx="3354387" cy="2146300"/>
            </a:xfrm>
          </p:grpSpPr>
          <p:pic>
            <p:nvPicPr>
              <p:cNvPr id="11280" name="Picture 16" descr="fig_Snell_2"/>
              <p:cNvPicPr>
                <a:picLocks noChangeAspect="1" noChangeArrowheads="1"/>
              </p:cNvPicPr>
              <p:nvPr/>
            </p:nvPicPr>
            <p:blipFill>
              <a:blip r:embed="rId8" cstate="print"/>
              <a:srcRect/>
              <a:stretch>
                <a:fillRect/>
              </a:stretch>
            </p:blipFill>
            <p:spPr bwMode="auto">
              <a:xfrm>
                <a:off x="547688" y="4333875"/>
                <a:ext cx="3354387" cy="2146300"/>
              </a:xfrm>
              <a:prstGeom prst="rect">
                <a:avLst/>
              </a:prstGeom>
              <a:noFill/>
              <a:ln w="9525">
                <a:solidFill>
                  <a:schemeClr val="tx1"/>
                </a:solidFill>
                <a:miter lim="800000"/>
                <a:headEnd/>
                <a:tailEnd/>
              </a:ln>
            </p:spPr>
          </p:pic>
          <p:sp>
            <p:nvSpPr>
              <p:cNvPr id="16" name="15 Forma libre"/>
              <p:cNvSpPr/>
              <p:nvPr/>
            </p:nvSpPr>
            <p:spPr>
              <a:xfrm rot="2113787">
                <a:off x="1744663" y="5818188"/>
                <a:ext cx="138112" cy="146050"/>
              </a:xfrm>
              <a:custGeom>
                <a:avLst/>
                <a:gdLst>
                  <a:gd name="connsiteX0" fmla="*/ 0 w 591670"/>
                  <a:gd name="connsiteY0" fmla="*/ 739589 h 739589"/>
                  <a:gd name="connsiteX1" fmla="*/ 282388 w 591670"/>
                  <a:gd name="connsiteY1" fmla="*/ 0 h 739589"/>
                  <a:gd name="connsiteX2" fmla="*/ 591670 w 591670"/>
                  <a:gd name="connsiteY2" fmla="*/ 739589 h 739589"/>
                  <a:gd name="connsiteX3" fmla="*/ 268941 w 591670"/>
                  <a:gd name="connsiteY3" fmla="*/ 591671 h 739589"/>
                  <a:gd name="connsiteX4" fmla="*/ 0 w 591670"/>
                  <a:gd name="connsiteY4" fmla="*/ 739589 h 739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670" h="739589">
                    <a:moveTo>
                      <a:pt x="0" y="739589"/>
                    </a:moveTo>
                    <a:lnTo>
                      <a:pt x="282388" y="0"/>
                    </a:lnTo>
                    <a:lnTo>
                      <a:pt x="591670" y="739589"/>
                    </a:lnTo>
                    <a:lnTo>
                      <a:pt x="268941" y="591671"/>
                    </a:lnTo>
                    <a:lnTo>
                      <a:pt x="0" y="739589"/>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17" name="16 Forma libre"/>
              <p:cNvSpPr/>
              <p:nvPr/>
            </p:nvSpPr>
            <p:spPr>
              <a:xfrm rot="3966205">
                <a:off x="2979738" y="4997450"/>
                <a:ext cx="139700" cy="146050"/>
              </a:xfrm>
              <a:custGeom>
                <a:avLst/>
                <a:gdLst>
                  <a:gd name="connsiteX0" fmla="*/ 0 w 591670"/>
                  <a:gd name="connsiteY0" fmla="*/ 739589 h 739589"/>
                  <a:gd name="connsiteX1" fmla="*/ 282388 w 591670"/>
                  <a:gd name="connsiteY1" fmla="*/ 0 h 739589"/>
                  <a:gd name="connsiteX2" fmla="*/ 591670 w 591670"/>
                  <a:gd name="connsiteY2" fmla="*/ 739589 h 739589"/>
                  <a:gd name="connsiteX3" fmla="*/ 268941 w 591670"/>
                  <a:gd name="connsiteY3" fmla="*/ 591671 h 739589"/>
                  <a:gd name="connsiteX4" fmla="*/ 0 w 591670"/>
                  <a:gd name="connsiteY4" fmla="*/ 739589 h 7395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1670" h="739589">
                    <a:moveTo>
                      <a:pt x="0" y="739589"/>
                    </a:moveTo>
                    <a:lnTo>
                      <a:pt x="282388" y="0"/>
                    </a:lnTo>
                    <a:lnTo>
                      <a:pt x="591670" y="739589"/>
                    </a:lnTo>
                    <a:lnTo>
                      <a:pt x="268941" y="591671"/>
                    </a:lnTo>
                    <a:lnTo>
                      <a:pt x="0" y="739589"/>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sp>
          <p:nvSpPr>
            <p:cNvPr id="20" name="19 Rectángulo"/>
            <p:cNvSpPr/>
            <p:nvPr/>
          </p:nvSpPr>
          <p:spPr>
            <a:xfrm>
              <a:off x="790575" y="4638675"/>
              <a:ext cx="895350" cy="37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767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49767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2294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97677"/>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6"/>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1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976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4" grpId="0" animBg="1"/>
      <p:bldP spid="497672" grpId="0" animBg="1"/>
      <p:bldP spid="497673" grpId="0"/>
      <p:bldP spid="497677" grpId="0"/>
      <p:bldP spid="497678" grpId="0"/>
    </p:bldLst>
  </p:timing>
</p:sld>
</file>

<file path=ppt/slides/slide28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7" name="36 Rectángulo"/>
          <p:cNvSpPr/>
          <p:nvPr/>
        </p:nvSpPr>
        <p:spPr>
          <a:xfrm>
            <a:off x="4200525" y="609600"/>
            <a:ext cx="4486275" cy="544982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36" name="35 Rectángulo"/>
          <p:cNvSpPr/>
          <p:nvPr/>
        </p:nvSpPr>
        <p:spPr>
          <a:xfrm>
            <a:off x="457200" y="597408"/>
            <a:ext cx="2386013" cy="547420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Group 18"/>
          <p:cNvGrpSpPr>
            <a:grpSpLocks/>
          </p:cNvGrpSpPr>
          <p:nvPr/>
        </p:nvGrpSpPr>
        <p:grpSpPr bwMode="auto">
          <a:xfrm>
            <a:off x="685800" y="1346518"/>
            <a:ext cx="1814513" cy="4081462"/>
            <a:chOff x="1065" y="1117"/>
            <a:chExt cx="1143" cy="2571"/>
          </a:xfrm>
        </p:grpSpPr>
        <p:sp>
          <p:nvSpPr>
            <p:cNvPr id="49189" name="Oval 3"/>
            <p:cNvSpPr>
              <a:spLocks noChangeArrowheads="1"/>
            </p:cNvSpPr>
            <p:nvPr/>
          </p:nvSpPr>
          <p:spPr bwMode="auto">
            <a:xfrm>
              <a:off x="1519" y="1117"/>
              <a:ext cx="257" cy="2571"/>
            </a:xfrm>
            <a:prstGeom prst="ellipse">
              <a:avLst/>
            </a:prstGeom>
            <a:solidFill>
              <a:schemeClr val="accent1"/>
            </a:solidFill>
            <a:ln w="9525">
              <a:solidFill>
                <a:schemeClr val="tx1"/>
              </a:solidFill>
              <a:round/>
              <a:headEnd/>
              <a:tailEnd/>
            </a:ln>
          </p:spPr>
          <p:txBody>
            <a:bodyPr wrap="none" anchor="ctr"/>
            <a:lstStyle/>
            <a:p>
              <a:endParaRPr lang="es-ES_tradnl">
                <a:solidFill>
                  <a:srgbClr val="000000"/>
                </a:solidFill>
              </a:endParaRPr>
            </a:p>
          </p:txBody>
        </p:sp>
        <p:sp>
          <p:nvSpPr>
            <p:cNvPr id="49190" name="Line 4"/>
            <p:cNvSpPr>
              <a:spLocks noChangeShapeType="1"/>
            </p:cNvSpPr>
            <p:nvPr/>
          </p:nvSpPr>
          <p:spPr bwMode="auto">
            <a:xfrm>
              <a:off x="1065" y="2403"/>
              <a:ext cx="1143" cy="0"/>
            </a:xfrm>
            <a:prstGeom prst="line">
              <a:avLst/>
            </a:prstGeom>
            <a:noFill/>
            <a:ln w="9525">
              <a:solidFill>
                <a:schemeClr val="tx1"/>
              </a:solidFill>
              <a:round/>
              <a:headEnd/>
              <a:tailEnd/>
            </a:ln>
          </p:spPr>
          <p:txBody>
            <a:bodyPr/>
            <a:lstStyle/>
            <a:p>
              <a:endParaRPr lang="es-ES_tradnl">
                <a:solidFill>
                  <a:srgbClr val="000000"/>
                </a:solidFill>
              </a:endParaRPr>
            </a:p>
          </p:txBody>
        </p:sp>
      </p:grpSp>
      <p:grpSp>
        <p:nvGrpSpPr>
          <p:cNvPr id="3" name="Group 21"/>
          <p:cNvGrpSpPr>
            <a:grpSpLocks/>
          </p:cNvGrpSpPr>
          <p:nvPr/>
        </p:nvGrpSpPr>
        <p:grpSpPr bwMode="auto">
          <a:xfrm>
            <a:off x="1474788" y="671830"/>
            <a:ext cx="841375" cy="5095875"/>
            <a:chOff x="1562" y="692"/>
            <a:chExt cx="530" cy="3210"/>
          </a:xfrm>
        </p:grpSpPr>
        <p:sp>
          <p:nvSpPr>
            <p:cNvPr id="49188" name="Line 6"/>
            <p:cNvSpPr>
              <a:spLocks noChangeShapeType="1"/>
            </p:cNvSpPr>
            <p:nvPr/>
          </p:nvSpPr>
          <p:spPr bwMode="auto">
            <a:xfrm>
              <a:off x="1776" y="903"/>
              <a:ext cx="0" cy="2999"/>
            </a:xfrm>
            <a:prstGeom prst="line">
              <a:avLst/>
            </a:prstGeom>
            <a:noFill/>
            <a:ln w="19050">
              <a:solidFill>
                <a:srgbClr val="009900"/>
              </a:solidFill>
              <a:round/>
              <a:headEnd/>
              <a:tailEnd/>
            </a:ln>
          </p:spPr>
          <p:txBody>
            <a:bodyPr/>
            <a:lstStyle/>
            <a:p>
              <a:endParaRPr lang="es-ES_tradnl">
                <a:solidFill>
                  <a:srgbClr val="000000"/>
                </a:solidFill>
              </a:endParaRPr>
            </a:p>
          </p:txBody>
        </p:sp>
        <p:graphicFrame>
          <p:nvGraphicFramePr>
            <p:cNvPr id="49157" name="Object 7"/>
            <p:cNvGraphicFramePr>
              <a:graphicFrameLocks noChangeAspect="1"/>
            </p:cNvGraphicFramePr>
            <p:nvPr/>
          </p:nvGraphicFramePr>
          <p:xfrm>
            <a:off x="1562" y="692"/>
            <a:ext cx="530" cy="210"/>
          </p:xfrm>
          <a:graphic>
            <a:graphicData uri="http://schemas.openxmlformats.org/presentationml/2006/ole">
              <p:oleObj spid="_x0000_s3276805" name="Ecuación" r:id="rId3" imgW="545760" imgH="215640" progId="Equation.3">
                <p:embed/>
              </p:oleObj>
            </a:graphicData>
          </a:graphic>
        </p:graphicFrame>
      </p:grpSp>
      <p:graphicFrame>
        <p:nvGraphicFramePr>
          <p:cNvPr id="475144" name="Object 8"/>
          <p:cNvGraphicFramePr>
            <a:graphicFrameLocks noChangeAspect="1"/>
          </p:cNvGraphicFramePr>
          <p:nvPr/>
        </p:nvGraphicFramePr>
        <p:xfrm>
          <a:off x="5743575" y="736537"/>
          <a:ext cx="1822450" cy="333375"/>
        </p:xfrm>
        <a:graphic>
          <a:graphicData uri="http://schemas.openxmlformats.org/presentationml/2006/ole">
            <p:oleObj spid="_x0000_s3276802" name="Ecuación" r:id="rId4" imgW="1180800" imgH="215640" progId="Equation.3">
              <p:embed/>
            </p:oleObj>
          </a:graphicData>
        </a:graphic>
      </p:graphicFrame>
      <p:sp>
        <p:nvSpPr>
          <p:cNvPr id="475145" name="AutoShape 9"/>
          <p:cNvSpPr>
            <a:spLocks noChangeArrowheads="1"/>
          </p:cNvSpPr>
          <p:nvPr/>
        </p:nvSpPr>
        <p:spPr bwMode="auto">
          <a:xfrm>
            <a:off x="3230563" y="3319780"/>
            <a:ext cx="681037" cy="203200"/>
          </a:xfrm>
          <a:prstGeom prst="rightArrow">
            <a:avLst>
              <a:gd name="adj1" fmla="val 50000"/>
              <a:gd name="adj2" fmla="val 83789"/>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sp>
        <p:nvSpPr>
          <p:cNvPr id="475148" name="Line 12"/>
          <p:cNvSpPr>
            <a:spLocks noChangeShapeType="1"/>
          </p:cNvSpPr>
          <p:nvPr/>
        </p:nvSpPr>
        <p:spPr bwMode="auto">
          <a:xfrm>
            <a:off x="6688138" y="1006793"/>
            <a:ext cx="0" cy="4711255"/>
          </a:xfrm>
          <a:prstGeom prst="line">
            <a:avLst/>
          </a:prstGeom>
          <a:noFill/>
          <a:ln w="28575">
            <a:solidFill>
              <a:srgbClr val="009900"/>
            </a:solidFill>
            <a:round/>
            <a:headEnd/>
            <a:tailEnd/>
          </a:ln>
        </p:spPr>
        <p:txBody>
          <a:bodyPr/>
          <a:lstStyle/>
          <a:p>
            <a:endParaRPr lang="es-ES_tradnl">
              <a:solidFill>
                <a:srgbClr val="000000"/>
              </a:solidFill>
            </a:endParaRPr>
          </a:p>
        </p:txBody>
      </p:sp>
      <p:graphicFrame>
        <p:nvGraphicFramePr>
          <p:cNvPr id="475149" name="Object 13"/>
          <p:cNvGraphicFramePr>
            <a:graphicFrameLocks noChangeAspect="1"/>
          </p:cNvGraphicFramePr>
          <p:nvPr/>
        </p:nvGraphicFramePr>
        <p:xfrm>
          <a:off x="6280150" y="5609209"/>
          <a:ext cx="982663" cy="492125"/>
        </p:xfrm>
        <a:graphic>
          <a:graphicData uri="http://schemas.openxmlformats.org/presentationml/2006/ole">
            <p:oleObj spid="_x0000_s3276803" name="Ecuación" r:id="rId5" imgW="482400" imgH="241200" progId="Equation.3">
              <p:embed/>
            </p:oleObj>
          </a:graphicData>
        </a:graphic>
      </p:graphicFrame>
      <p:sp>
        <p:nvSpPr>
          <p:cNvPr id="49166" name="Text Box 16"/>
          <p:cNvSpPr txBox="1">
            <a:spLocks noChangeArrowheads="1"/>
          </p:cNvSpPr>
          <p:nvPr/>
        </p:nvSpPr>
        <p:spPr bwMode="auto">
          <a:xfrm>
            <a:off x="0" y="0"/>
            <a:ext cx="9144000" cy="430887"/>
          </a:xfrm>
          <a:prstGeom prst="rect">
            <a:avLst/>
          </a:prstGeom>
          <a:solidFill>
            <a:srgbClr val="0037A4"/>
          </a:solidFill>
          <a:ln w="9525">
            <a:noFill/>
            <a:miter lim="800000"/>
            <a:headEnd/>
            <a:tailEnd/>
          </a:ln>
        </p:spPr>
        <p:txBody>
          <a:bodyPr wrap="square">
            <a:spAutoFit/>
          </a:bodyPr>
          <a:lstStyle/>
          <a:p>
            <a:pPr algn="ctr">
              <a:spcBef>
                <a:spcPct val="50000"/>
              </a:spcBef>
            </a:pPr>
            <a:r>
              <a:rPr lang="es-ES" sz="2200" b="1" dirty="0">
                <a:solidFill>
                  <a:srgbClr val="FFFFFF"/>
                </a:solidFill>
                <a:latin typeface="Calibri" pitchFamily="34" charset="0"/>
                <a:cs typeface="Calibri" pitchFamily="34" charset="0"/>
              </a:rPr>
              <a:t>7.2. PLANOS PRICIPALES DE UNA LENTE DELGADA.</a:t>
            </a:r>
            <a:endParaRPr lang="es-ES" sz="2200" dirty="0">
              <a:solidFill>
                <a:srgbClr val="FFFFFF"/>
              </a:solidFill>
              <a:latin typeface="Calibri" pitchFamily="34" charset="0"/>
              <a:cs typeface="Calibri" pitchFamily="34" charset="0"/>
            </a:endParaRPr>
          </a:p>
        </p:txBody>
      </p:sp>
      <p:grpSp>
        <p:nvGrpSpPr>
          <p:cNvPr id="4" name="Group 19"/>
          <p:cNvGrpSpPr>
            <a:grpSpLocks/>
          </p:cNvGrpSpPr>
          <p:nvPr/>
        </p:nvGrpSpPr>
        <p:grpSpPr bwMode="auto">
          <a:xfrm>
            <a:off x="979488" y="1006793"/>
            <a:ext cx="803275" cy="5030788"/>
            <a:chOff x="1250" y="903"/>
            <a:chExt cx="506" cy="3169"/>
          </a:xfrm>
        </p:grpSpPr>
        <p:sp>
          <p:nvSpPr>
            <p:cNvPr id="49187" name="Line 5"/>
            <p:cNvSpPr>
              <a:spLocks noChangeShapeType="1"/>
            </p:cNvSpPr>
            <p:nvPr/>
          </p:nvSpPr>
          <p:spPr bwMode="auto">
            <a:xfrm>
              <a:off x="1519" y="903"/>
              <a:ext cx="0" cy="2999"/>
            </a:xfrm>
            <a:prstGeom prst="line">
              <a:avLst/>
            </a:prstGeom>
            <a:noFill/>
            <a:ln w="19050">
              <a:solidFill>
                <a:srgbClr val="009900"/>
              </a:solidFill>
              <a:round/>
              <a:headEnd/>
              <a:tailEnd/>
            </a:ln>
          </p:spPr>
          <p:txBody>
            <a:bodyPr/>
            <a:lstStyle/>
            <a:p>
              <a:endParaRPr lang="es-ES_tradnl">
                <a:solidFill>
                  <a:srgbClr val="000000"/>
                </a:solidFill>
              </a:endParaRPr>
            </a:p>
          </p:txBody>
        </p:sp>
        <p:graphicFrame>
          <p:nvGraphicFramePr>
            <p:cNvPr id="49156" name="Object 17"/>
            <p:cNvGraphicFramePr>
              <a:graphicFrameLocks noChangeAspect="1"/>
            </p:cNvGraphicFramePr>
            <p:nvPr/>
          </p:nvGraphicFramePr>
          <p:xfrm>
            <a:off x="1250" y="3862"/>
            <a:ext cx="506" cy="210"/>
          </p:xfrm>
          <a:graphic>
            <a:graphicData uri="http://schemas.openxmlformats.org/presentationml/2006/ole">
              <p:oleObj spid="_x0000_s3276804" name="Ecuación" r:id="rId6" imgW="520560" imgH="215640" progId="Equation.3">
                <p:embed/>
              </p:oleObj>
            </a:graphicData>
          </a:graphic>
        </p:graphicFrame>
      </p:grpSp>
      <p:grpSp>
        <p:nvGrpSpPr>
          <p:cNvPr id="5" name="Group 44"/>
          <p:cNvGrpSpPr>
            <a:grpSpLocks/>
          </p:cNvGrpSpPr>
          <p:nvPr/>
        </p:nvGrpSpPr>
        <p:grpSpPr bwMode="auto">
          <a:xfrm>
            <a:off x="4370388" y="1346518"/>
            <a:ext cx="4135437" cy="4081462"/>
            <a:chOff x="2897" y="1117"/>
            <a:chExt cx="2605" cy="2571"/>
          </a:xfrm>
        </p:grpSpPr>
        <p:sp>
          <p:nvSpPr>
            <p:cNvPr id="49181" name="Line 10"/>
            <p:cNvSpPr>
              <a:spLocks noChangeShapeType="1"/>
            </p:cNvSpPr>
            <p:nvPr/>
          </p:nvSpPr>
          <p:spPr bwMode="auto">
            <a:xfrm>
              <a:off x="2897" y="2403"/>
              <a:ext cx="2605"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49182" name="Line 11"/>
            <p:cNvSpPr>
              <a:spLocks noChangeShapeType="1"/>
            </p:cNvSpPr>
            <p:nvPr/>
          </p:nvSpPr>
          <p:spPr bwMode="auto">
            <a:xfrm>
              <a:off x="4357" y="1117"/>
              <a:ext cx="0" cy="2571"/>
            </a:xfrm>
            <a:prstGeom prst="line">
              <a:avLst/>
            </a:prstGeom>
            <a:noFill/>
            <a:ln w="76200">
              <a:solidFill>
                <a:schemeClr val="tx1"/>
              </a:solidFill>
              <a:round/>
              <a:headEnd type="stealth" w="med" len="med"/>
              <a:tailEnd type="stealth" w="med" len="med"/>
            </a:ln>
          </p:spPr>
          <p:txBody>
            <a:bodyPr/>
            <a:lstStyle/>
            <a:p>
              <a:endParaRPr lang="es-ES_tradnl">
                <a:solidFill>
                  <a:srgbClr val="000000"/>
                </a:solidFill>
              </a:endParaRPr>
            </a:p>
          </p:txBody>
        </p:sp>
        <p:sp>
          <p:nvSpPr>
            <p:cNvPr id="49183" name="Oval 23"/>
            <p:cNvSpPr>
              <a:spLocks noChangeArrowheads="1"/>
            </p:cNvSpPr>
            <p:nvPr/>
          </p:nvSpPr>
          <p:spPr bwMode="auto">
            <a:xfrm>
              <a:off x="3662" y="2370"/>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9184" name="Oval 24"/>
            <p:cNvSpPr>
              <a:spLocks noChangeArrowheads="1"/>
            </p:cNvSpPr>
            <p:nvPr/>
          </p:nvSpPr>
          <p:spPr bwMode="auto">
            <a:xfrm>
              <a:off x="5016" y="2370"/>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9185" name="Text Box 31"/>
            <p:cNvSpPr txBox="1">
              <a:spLocks noChangeArrowheads="1"/>
            </p:cNvSpPr>
            <p:nvPr/>
          </p:nvSpPr>
          <p:spPr bwMode="auto">
            <a:xfrm>
              <a:off x="3590" y="2438"/>
              <a:ext cx="221"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p>
          </p:txBody>
        </p:sp>
        <p:sp>
          <p:nvSpPr>
            <p:cNvPr id="49186" name="Text Box 32"/>
            <p:cNvSpPr txBox="1">
              <a:spLocks noChangeArrowheads="1"/>
            </p:cNvSpPr>
            <p:nvPr/>
          </p:nvSpPr>
          <p:spPr bwMode="auto">
            <a:xfrm>
              <a:off x="4909" y="2438"/>
              <a:ext cx="294" cy="288"/>
            </a:xfrm>
            <a:prstGeom prst="rect">
              <a:avLst/>
            </a:prstGeom>
            <a:noFill/>
            <a:ln w="9525">
              <a:noFill/>
              <a:miter lim="800000"/>
              <a:headEnd/>
              <a:tailEnd/>
            </a:ln>
          </p:spPr>
          <p:txBody>
            <a:bodyPr>
              <a:spAutoFit/>
            </a:bodyPr>
            <a:lstStyle/>
            <a:p>
              <a:pPr>
                <a:spcBef>
                  <a:spcPct val="50000"/>
                </a:spcBef>
              </a:pPr>
              <a:r>
                <a:rPr lang="es-ES">
                  <a:solidFill>
                    <a:srgbClr val="000000"/>
                  </a:solidFill>
                </a:rPr>
                <a:t>F</a:t>
              </a:r>
              <a:r>
                <a:rPr lang="en-US">
                  <a:solidFill>
                    <a:srgbClr val="000000"/>
                  </a:solidFill>
                  <a:cs typeface="Times New Roman" pitchFamily="18" charset="0"/>
                </a:rPr>
                <a:t>'</a:t>
              </a:r>
            </a:p>
          </p:txBody>
        </p:sp>
      </p:grpSp>
      <p:grpSp>
        <p:nvGrpSpPr>
          <p:cNvPr id="6" name="42 Grupo"/>
          <p:cNvGrpSpPr/>
          <p:nvPr/>
        </p:nvGrpSpPr>
        <p:grpSpPr>
          <a:xfrm>
            <a:off x="4832350" y="2394268"/>
            <a:ext cx="3689350" cy="1592262"/>
            <a:chOff x="4832350" y="2394268"/>
            <a:chExt cx="3689350" cy="1592262"/>
          </a:xfrm>
        </p:grpSpPr>
        <p:grpSp>
          <p:nvGrpSpPr>
            <p:cNvPr id="7" name="Group 40"/>
            <p:cNvGrpSpPr>
              <a:grpSpLocks/>
            </p:cNvGrpSpPr>
            <p:nvPr/>
          </p:nvGrpSpPr>
          <p:grpSpPr bwMode="auto">
            <a:xfrm>
              <a:off x="4832350" y="2394268"/>
              <a:ext cx="1849438" cy="131762"/>
              <a:chOff x="3188" y="1777"/>
              <a:chExt cx="1165" cy="83"/>
            </a:xfrm>
          </p:grpSpPr>
          <p:sp>
            <p:nvSpPr>
              <p:cNvPr id="49179" name="Line 27"/>
              <p:cNvSpPr>
                <a:spLocks noChangeShapeType="1"/>
              </p:cNvSpPr>
              <p:nvPr/>
            </p:nvSpPr>
            <p:spPr bwMode="auto">
              <a:xfrm>
                <a:off x="3188" y="1822"/>
                <a:ext cx="1165" cy="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49180" name="Freeform 35"/>
              <p:cNvSpPr>
                <a:spLocks/>
              </p:cNvSpPr>
              <p:nvPr/>
            </p:nvSpPr>
            <p:spPr bwMode="auto">
              <a:xfrm rot="-694377">
                <a:off x="3624" y="1777"/>
                <a:ext cx="83" cy="83"/>
              </a:xfrm>
              <a:custGeom>
                <a:avLst/>
                <a:gdLst>
                  <a:gd name="T0" fmla="*/ 3 w 97"/>
                  <a:gd name="T1" fmla="*/ 3 h 97"/>
                  <a:gd name="T2" fmla="*/ 0 w 97"/>
                  <a:gd name="T3" fmla="*/ 3 h 97"/>
                  <a:gd name="T4" fmla="*/ 3 w 97"/>
                  <a:gd name="T5" fmla="*/ 0 h 97"/>
                  <a:gd name="T6" fmla="*/ 3 w 97"/>
                  <a:gd name="T7" fmla="*/ 3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endParaRPr lang="es-ES_tradnl">
                  <a:solidFill>
                    <a:srgbClr val="000000"/>
                  </a:solidFill>
                </a:endParaRPr>
              </a:p>
            </p:txBody>
          </p:sp>
        </p:grpSp>
        <p:grpSp>
          <p:nvGrpSpPr>
            <p:cNvPr id="8" name="Group 41"/>
            <p:cNvGrpSpPr>
              <a:grpSpLocks/>
            </p:cNvGrpSpPr>
            <p:nvPr/>
          </p:nvGrpSpPr>
          <p:grpSpPr bwMode="auto">
            <a:xfrm>
              <a:off x="6681788" y="2465705"/>
              <a:ext cx="1839912" cy="1520825"/>
              <a:chOff x="4353" y="1822"/>
              <a:chExt cx="1159" cy="958"/>
            </a:xfrm>
          </p:grpSpPr>
          <p:sp>
            <p:nvSpPr>
              <p:cNvPr id="49177" name="Line 28"/>
              <p:cNvSpPr>
                <a:spLocks noChangeShapeType="1"/>
              </p:cNvSpPr>
              <p:nvPr/>
            </p:nvSpPr>
            <p:spPr bwMode="auto">
              <a:xfrm>
                <a:off x="4353" y="1822"/>
                <a:ext cx="1159" cy="958"/>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49178" name="Freeform 36"/>
              <p:cNvSpPr>
                <a:spLocks/>
              </p:cNvSpPr>
              <p:nvPr/>
            </p:nvSpPr>
            <p:spPr bwMode="auto">
              <a:xfrm rot="2055136">
                <a:off x="4722" y="2112"/>
                <a:ext cx="83" cy="83"/>
              </a:xfrm>
              <a:custGeom>
                <a:avLst/>
                <a:gdLst>
                  <a:gd name="T0" fmla="*/ 3 w 97"/>
                  <a:gd name="T1" fmla="*/ 3 h 97"/>
                  <a:gd name="T2" fmla="*/ 0 w 97"/>
                  <a:gd name="T3" fmla="*/ 3 h 97"/>
                  <a:gd name="T4" fmla="*/ 3 w 97"/>
                  <a:gd name="T5" fmla="*/ 0 h 97"/>
                  <a:gd name="T6" fmla="*/ 3 w 97"/>
                  <a:gd name="T7" fmla="*/ 3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endParaRPr lang="es-ES_tradnl">
                  <a:solidFill>
                    <a:srgbClr val="000000"/>
                  </a:solidFill>
                </a:endParaRPr>
              </a:p>
            </p:txBody>
          </p:sp>
        </p:grpSp>
      </p:grpSp>
      <p:grpSp>
        <p:nvGrpSpPr>
          <p:cNvPr id="9" name="43 Grupo"/>
          <p:cNvGrpSpPr/>
          <p:nvPr/>
        </p:nvGrpSpPr>
        <p:grpSpPr>
          <a:xfrm>
            <a:off x="4852988" y="2784793"/>
            <a:ext cx="3446462" cy="1468437"/>
            <a:chOff x="4852988" y="2784793"/>
            <a:chExt cx="3446462" cy="1468437"/>
          </a:xfrm>
        </p:grpSpPr>
        <p:grpSp>
          <p:nvGrpSpPr>
            <p:cNvPr id="10" name="Group 43"/>
            <p:cNvGrpSpPr>
              <a:grpSpLocks/>
            </p:cNvGrpSpPr>
            <p:nvPr/>
          </p:nvGrpSpPr>
          <p:grpSpPr bwMode="auto">
            <a:xfrm>
              <a:off x="6704013" y="4121468"/>
              <a:ext cx="1595437" cy="131762"/>
              <a:chOff x="4367" y="2865"/>
              <a:chExt cx="1005" cy="83"/>
            </a:xfrm>
          </p:grpSpPr>
          <p:sp>
            <p:nvSpPr>
              <p:cNvPr id="49175" name="Line 30"/>
              <p:cNvSpPr>
                <a:spLocks noChangeShapeType="1"/>
              </p:cNvSpPr>
              <p:nvPr/>
            </p:nvSpPr>
            <p:spPr bwMode="auto">
              <a:xfrm>
                <a:off x="4367" y="2907"/>
                <a:ext cx="1005" cy="0"/>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9176" name="Freeform 37"/>
              <p:cNvSpPr>
                <a:spLocks/>
              </p:cNvSpPr>
              <p:nvPr/>
            </p:nvSpPr>
            <p:spPr bwMode="auto">
              <a:xfrm rot="-694377">
                <a:off x="4802" y="2865"/>
                <a:ext cx="83" cy="83"/>
              </a:xfrm>
              <a:custGeom>
                <a:avLst/>
                <a:gdLst>
                  <a:gd name="T0" fmla="*/ 3 w 97"/>
                  <a:gd name="T1" fmla="*/ 3 h 97"/>
                  <a:gd name="T2" fmla="*/ 0 w 97"/>
                  <a:gd name="T3" fmla="*/ 3 h 97"/>
                  <a:gd name="T4" fmla="*/ 3 w 97"/>
                  <a:gd name="T5" fmla="*/ 0 h 97"/>
                  <a:gd name="T6" fmla="*/ 3 w 97"/>
                  <a:gd name="T7" fmla="*/ 3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chemeClr val="accent2"/>
              </a:solidFill>
              <a:ln w="0">
                <a:solidFill>
                  <a:schemeClr val="accent2"/>
                </a:solidFill>
                <a:round/>
                <a:headEnd/>
                <a:tailEnd/>
              </a:ln>
            </p:spPr>
            <p:txBody>
              <a:bodyPr/>
              <a:lstStyle/>
              <a:p>
                <a:endParaRPr lang="es-ES_tradnl">
                  <a:solidFill>
                    <a:srgbClr val="000000"/>
                  </a:solidFill>
                </a:endParaRPr>
              </a:p>
            </p:txBody>
          </p:sp>
        </p:grpSp>
        <p:grpSp>
          <p:nvGrpSpPr>
            <p:cNvPr id="11" name="Group 42"/>
            <p:cNvGrpSpPr>
              <a:grpSpLocks/>
            </p:cNvGrpSpPr>
            <p:nvPr/>
          </p:nvGrpSpPr>
          <p:grpSpPr bwMode="auto">
            <a:xfrm>
              <a:off x="4852988" y="2784793"/>
              <a:ext cx="1839912" cy="1403350"/>
              <a:chOff x="3201" y="2023"/>
              <a:chExt cx="1159" cy="884"/>
            </a:xfrm>
          </p:grpSpPr>
          <p:sp>
            <p:nvSpPr>
              <p:cNvPr id="49173" name="Line 29"/>
              <p:cNvSpPr>
                <a:spLocks noChangeShapeType="1"/>
              </p:cNvSpPr>
              <p:nvPr/>
            </p:nvSpPr>
            <p:spPr bwMode="auto">
              <a:xfrm>
                <a:off x="3201" y="2023"/>
                <a:ext cx="1159" cy="884"/>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49174" name="Freeform 39"/>
              <p:cNvSpPr>
                <a:spLocks/>
              </p:cNvSpPr>
              <p:nvPr/>
            </p:nvSpPr>
            <p:spPr bwMode="auto">
              <a:xfrm rot="1567068">
                <a:off x="3467" y="2214"/>
                <a:ext cx="83" cy="83"/>
              </a:xfrm>
              <a:custGeom>
                <a:avLst/>
                <a:gdLst>
                  <a:gd name="T0" fmla="*/ 3 w 97"/>
                  <a:gd name="T1" fmla="*/ 3 h 97"/>
                  <a:gd name="T2" fmla="*/ 0 w 97"/>
                  <a:gd name="T3" fmla="*/ 3 h 97"/>
                  <a:gd name="T4" fmla="*/ 3 w 97"/>
                  <a:gd name="T5" fmla="*/ 0 h 97"/>
                  <a:gd name="T6" fmla="*/ 3 w 97"/>
                  <a:gd name="T7" fmla="*/ 3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chemeClr val="accent2"/>
              </a:solidFill>
              <a:ln w="0">
                <a:solidFill>
                  <a:schemeClr val="accent2"/>
                </a:solidFill>
                <a:round/>
                <a:headEnd/>
                <a:tailEnd/>
              </a:ln>
            </p:spPr>
            <p:txBody>
              <a:bodyPr/>
              <a:lstStyle/>
              <a:p>
                <a:endParaRPr lang="es-ES_tradnl">
                  <a:solidFill>
                    <a:srgbClr val="000000"/>
                  </a:solidFill>
                </a:endParaRPr>
              </a:p>
            </p:txBody>
          </p:sp>
        </p:grpSp>
      </p:grpSp>
      <p:sp>
        <p:nvSpPr>
          <p:cNvPr id="40" name="39 CuadroTexto"/>
          <p:cNvSpPr txBox="1"/>
          <p:nvPr/>
        </p:nvSpPr>
        <p:spPr>
          <a:xfrm>
            <a:off x="0" y="6519446"/>
            <a:ext cx="9144000" cy="338554"/>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b="1" dirty="0" smtClean="0">
                <a:solidFill>
                  <a:srgbClr val="000000"/>
                </a:solidFill>
                <a:latin typeface="Calibri" pitchFamily="34" charset="0"/>
              </a:rPr>
              <a:t>H</a:t>
            </a:r>
            <a:r>
              <a:rPr lang="es-ES" sz="1600" b="1" baseline="-25000" dirty="0" smtClean="0">
                <a:solidFill>
                  <a:srgbClr val="000000"/>
                </a:solidFill>
                <a:latin typeface="Calibri" pitchFamily="34" charset="0"/>
              </a:rPr>
              <a:t>1</a:t>
            </a:r>
            <a:r>
              <a:rPr lang="es-ES" sz="1600" b="1" dirty="0" smtClean="0">
                <a:solidFill>
                  <a:srgbClr val="000000"/>
                </a:solidFill>
                <a:latin typeface="Calibri" pitchFamily="34" charset="0"/>
              </a:rPr>
              <a:t> </a:t>
            </a:r>
            <a:r>
              <a:rPr lang="es-ES" sz="1600" dirty="0" smtClean="0">
                <a:solidFill>
                  <a:srgbClr val="000000"/>
                </a:solidFill>
                <a:latin typeface="Calibri" pitchFamily="34" charset="0"/>
              </a:rPr>
              <a:t>y </a:t>
            </a:r>
            <a:r>
              <a:rPr lang="es-ES" sz="1600" b="1" dirty="0" smtClean="0">
                <a:solidFill>
                  <a:srgbClr val="000000"/>
                </a:solidFill>
                <a:latin typeface="Calibri" pitchFamily="34" charset="0"/>
              </a:rPr>
              <a:t>H′</a:t>
            </a:r>
            <a:r>
              <a:rPr lang="es-ES" sz="1600" b="1" baseline="-25000" dirty="0" smtClean="0">
                <a:solidFill>
                  <a:srgbClr val="000000"/>
                </a:solidFill>
                <a:latin typeface="Calibri" pitchFamily="34" charset="0"/>
              </a:rPr>
              <a:t>1</a:t>
            </a:r>
            <a:r>
              <a:rPr lang="es-ES" sz="1600" b="1" dirty="0" smtClean="0">
                <a:solidFill>
                  <a:srgbClr val="000000"/>
                </a:solidFill>
                <a:latin typeface="Calibri" pitchFamily="34" charset="0"/>
              </a:rPr>
              <a:t> son los planos principales de la primera superficie de la lente. </a:t>
            </a:r>
            <a:endParaRPr lang="es-ES" sz="1600" b="1" dirty="0">
              <a:solidFill>
                <a:srgbClr val="000000"/>
              </a:solidFill>
              <a:latin typeface="Calibri" pitchFamily="34" charset="0"/>
            </a:endParaRPr>
          </a:p>
        </p:txBody>
      </p:sp>
      <p:sp>
        <p:nvSpPr>
          <p:cNvPr id="41" name="40 CuadroTexto"/>
          <p:cNvSpPr txBox="1"/>
          <p:nvPr/>
        </p:nvSpPr>
        <p:spPr>
          <a:xfrm>
            <a:off x="0" y="6519446"/>
            <a:ext cx="9144000" cy="338554"/>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b="1" dirty="0" smtClean="0">
                <a:solidFill>
                  <a:srgbClr val="000000"/>
                </a:solidFill>
                <a:latin typeface="Calibri" pitchFamily="34" charset="0"/>
              </a:rPr>
              <a:t>H</a:t>
            </a:r>
            <a:r>
              <a:rPr lang="es-ES" sz="1600" b="1" baseline="-25000" dirty="0" smtClean="0">
                <a:solidFill>
                  <a:srgbClr val="000000"/>
                </a:solidFill>
                <a:latin typeface="Calibri" pitchFamily="34" charset="0"/>
              </a:rPr>
              <a:t>2</a:t>
            </a:r>
            <a:r>
              <a:rPr lang="es-ES" sz="1600" b="1" dirty="0" smtClean="0">
                <a:solidFill>
                  <a:srgbClr val="000000"/>
                </a:solidFill>
                <a:latin typeface="Calibri" pitchFamily="34" charset="0"/>
              </a:rPr>
              <a:t> </a:t>
            </a:r>
            <a:r>
              <a:rPr lang="es-ES" sz="1600" dirty="0" smtClean="0">
                <a:solidFill>
                  <a:srgbClr val="000000"/>
                </a:solidFill>
                <a:latin typeface="Calibri" pitchFamily="34" charset="0"/>
              </a:rPr>
              <a:t>y </a:t>
            </a:r>
            <a:r>
              <a:rPr lang="es-ES" sz="1600" b="1" dirty="0" smtClean="0">
                <a:solidFill>
                  <a:srgbClr val="000000"/>
                </a:solidFill>
                <a:latin typeface="Calibri" pitchFamily="34" charset="0"/>
              </a:rPr>
              <a:t>H′</a:t>
            </a:r>
            <a:r>
              <a:rPr lang="es-ES" sz="1600" b="1" baseline="-25000" dirty="0" smtClean="0">
                <a:solidFill>
                  <a:srgbClr val="000000"/>
                </a:solidFill>
                <a:latin typeface="Calibri" pitchFamily="34" charset="0"/>
              </a:rPr>
              <a:t>2</a:t>
            </a:r>
            <a:r>
              <a:rPr lang="es-ES" sz="1600" b="1" dirty="0" smtClean="0">
                <a:solidFill>
                  <a:srgbClr val="000000"/>
                </a:solidFill>
                <a:latin typeface="Calibri" pitchFamily="34" charset="0"/>
              </a:rPr>
              <a:t> son los planos principales de la segunda superficie de la lente. </a:t>
            </a:r>
            <a:endParaRPr lang="es-ES" sz="1600" b="1" dirty="0">
              <a:solidFill>
                <a:srgbClr val="000000"/>
              </a:solidFill>
              <a:latin typeface="Calibri" pitchFamily="34" charset="0"/>
            </a:endParaRPr>
          </a:p>
        </p:txBody>
      </p:sp>
      <p:sp>
        <p:nvSpPr>
          <p:cNvPr id="42" name="41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b="1" dirty="0" smtClean="0">
                <a:solidFill>
                  <a:srgbClr val="000000"/>
                </a:solidFill>
                <a:latin typeface="Calibri" pitchFamily="34" charset="0"/>
              </a:rPr>
              <a:t>Por tratarse de una lente delgada, de espesor despreciable, todos los planos principales coinciden en el plano geométrico de la lente.</a:t>
            </a:r>
            <a:endParaRPr lang="es-ES" sz="1600" b="1"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0"/>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childTnLst>
                                </p:cTn>
                              </p:par>
                              <p:par>
                                <p:cTn id="17" presetID="1" presetClass="exit" presetSubtype="0" fill="hold" nodeType="withEffect">
                                  <p:stCondLst>
                                    <p:cond delay="0"/>
                                  </p:stCondLst>
                                  <p:childTnLst>
                                    <p:set>
                                      <p:cBhvr>
                                        <p:cTn id="18" dur="1" fill="hold">
                                          <p:stCondLst>
                                            <p:cond delay="0"/>
                                          </p:stCondLst>
                                        </p:cTn>
                                        <p:tgtEl>
                                          <p:spTgt spid="40"/>
                                        </p:tgtEl>
                                        <p:attrNameLst>
                                          <p:attrName>style.visibility</p:attrName>
                                        </p:attrNameLst>
                                      </p:cBhvr>
                                      <p:to>
                                        <p:strVal val="hidden"/>
                                      </p:to>
                                    </p:set>
                                  </p:childTnLst>
                                </p:cTn>
                              </p:par>
                              <p:par>
                                <p:cTn id="19" presetID="1" presetClass="entr" presetSubtype="0" fill="hold" grpId="0" nodeType="withEffect">
                                  <p:stCondLst>
                                    <p:cond delay="0"/>
                                  </p:stCondLst>
                                  <p:childTnLst>
                                    <p:set>
                                      <p:cBhvr>
                                        <p:cTn id="20" dur="1" fill="hold">
                                          <p:stCondLst>
                                            <p:cond delay="0"/>
                                          </p:stCondLst>
                                        </p:cTn>
                                        <p:tgtEl>
                                          <p:spTgt spid="4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47514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7"/>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childTnLst>
                                </p:cTn>
                              </p:par>
                              <p:par>
                                <p:cTn id="33" presetID="1" presetClass="exit" presetSubtype="0" fill="hold" nodeType="withEffect">
                                  <p:stCondLst>
                                    <p:cond delay="0"/>
                                  </p:stCondLst>
                                  <p:childTnLst>
                                    <p:set>
                                      <p:cBhvr>
                                        <p:cTn id="34" dur="1" fill="hold">
                                          <p:stCondLst>
                                            <p:cond delay="0"/>
                                          </p:stCondLst>
                                        </p:cTn>
                                        <p:tgtEl>
                                          <p:spTgt spid="41"/>
                                        </p:tgtEl>
                                        <p:attrNameLst>
                                          <p:attrName>style.visibility</p:attrName>
                                        </p:attrNameLst>
                                      </p:cBhvr>
                                      <p:to>
                                        <p:strVal val="hidden"/>
                                      </p:to>
                                    </p:set>
                                  </p:childTnLst>
                                </p:cTn>
                              </p:par>
                              <p:par>
                                <p:cTn id="35" presetID="1" presetClass="entr" presetSubtype="0"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75148"/>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475144"/>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6"/>
                                        </p:tgtEl>
                                        <p:attrNameLst>
                                          <p:attrName>style.visibility</p:attrName>
                                        </p:attrNameLst>
                                      </p:cBhvr>
                                      <p:to>
                                        <p:strVal val="visible"/>
                                      </p:to>
                                    </p:set>
                                    <p:animEffect transition="in" filter="wipe(left)">
                                      <p:cBhvr>
                                        <p:cTn id="45" dur="2000"/>
                                        <p:tgtEl>
                                          <p:spTgt spid="6"/>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wipe(left)">
                                      <p:cBhvr>
                                        <p:cTn id="50" dur="2000"/>
                                        <p:tgtEl>
                                          <p:spTgt spid="9"/>
                                        </p:tgtEl>
                                      </p:cBhvr>
                                    </p:animEffect>
                                  </p:childTnLst>
                                </p:cTn>
                              </p:par>
                            </p:childTnLst>
                          </p:cTn>
                        </p:par>
                        <p:par>
                          <p:cTn id="51" fill="hold">
                            <p:stCondLst>
                              <p:cond delay="2000"/>
                            </p:stCondLst>
                            <p:childTnLst>
                              <p:par>
                                <p:cTn id="52" presetID="1" presetClass="entr" presetSubtype="0" fill="hold" nodeType="afterEffect">
                                  <p:stCondLst>
                                    <p:cond delay="0"/>
                                  </p:stCondLst>
                                  <p:childTnLst>
                                    <p:set>
                                      <p:cBhvr>
                                        <p:cTn id="53" dur="1" fill="hold">
                                          <p:stCondLst>
                                            <p:cond delay="0"/>
                                          </p:stCondLst>
                                        </p:cTn>
                                        <p:tgtEl>
                                          <p:spTgt spid="475149"/>
                                        </p:tgtEl>
                                        <p:attrNameLst>
                                          <p:attrName>style.visibility</p:attrName>
                                        </p:attrNameLst>
                                      </p:cBhvr>
                                      <p:to>
                                        <p:strVal val="visible"/>
                                      </p:to>
                                    </p:set>
                                  </p:childTnLst>
                                </p:cTn>
                              </p:par>
                            </p:childTnLst>
                          </p:cTn>
                        </p:par>
                        <p:par>
                          <p:cTn id="54" fill="hold">
                            <p:stCondLst>
                              <p:cond delay="2000"/>
                            </p:stCondLst>
                            <p:childTnLst>
                              <p:par>
                                <p:cTn id="55" presetID="1" presetClass="exit" presetSubtype="0" fill="hold" nodeType="afterEffect">
                                  <p:stCondLst>
                                    <p:cond delay="0"/>
                                  </p:stCondLst>
                                  <p:childTnLst>
                                    <p:set>
                                      <p:cBhvr>
                                        <p:cTn id="56" dur="1" fill="hold">
                                          <p:stCondLst>
                                            <p:cond delay="0"/>
                                          </p:stCondLst>
                                        </p:cTn>
                                        <p:tgtEl>
                                          <p:spTgt spid="47514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75145" grpId="0" animBg="1"/>
      <p:bldP spid="475148" grpId="0" animBg="1"/>
      <p:bldP spid="40" grpId="0" animBg="1"/>
      <p:bldP spid="41" grpId="0" animBg="1"/>
      <p:bldP spid="42" grpId="0" animBg="1"/>
    </p:bldLst>
  </p:timing>
</p:sld>
</file>

<file path=ppt/slides/slide281.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61" name="60 Rectángulo"/>
          <p:cNvSpPr/>
          <p:nvPr/>
        </p:nvSpPr>
        <p:spPr>
          <a:xfrm>
            <a:off x="473583" y="682752"/>
            <a:ext cx="8158163" cy="50149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grpSp>
        <p:nvGrpSpPr>
          <p:cNvPr id="2" name="Group 68"/>
          <p:cNvGrpSpPr>
            <a:grpSpLocks/>
          </p:cNvGrpSpPr>
          <p:nvPr/>
        </p:nvGrpSpPr>
        <p:grpSpPr bwMode="auto">
          <a:xfrm>
            <a:off x="3772408" y="941515"/>
            <a:ext cx="269875" cy="4629149"/>
            <a:chOff x="2420" y="820"/>
            <a:chExt cx="170" cy="2916"/>
          </a:xfrm>
        </p:grpSpPr>
        <p:sp>
          <p:nvSpPr>
            <p:cNvPr id="50237" name="Rectangle 9"/>
            <p:cNvSpPr>
              <a:spLocks noChangeArrowheads="1"/>
            </p:cNvSpPr>
            <p:nvPr/>
          </p:nvSpPr>
          <p:spPr bwMode="auto">
            <a:xfrm>
              <a:off x="2420" y="3455"/>
              <a:ext cx="170" cy="281"/>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900" dirty="0">
                  <a:solidFill>
                    <a:srgbClr val="009900"/>
                  </a:solidFill>
                  <a:cs typeface="Times New Roman" pitchFamily="18" charset="0"/>
                </a:rPr>
                <a:t>H</a:t>
              </a:r>
              <a:endParaRPr lang="es-ES" sz="1800" dirty="0">
                <a:solidFill>
                  <a:srgbClr val="009900"/>
                </a:solidFill>
                <a:cs typeface="Times New Roman" pitchFamily="18" charset="0"/>
              </a:endParaRPr>
            </a:p>
          </p:txBody>
        </p:sp>
        <p:sp>
          <p:nvSpPr>
            <p:cNvPr id="50238" name="Line 20"/>
            <p:cNvSpPr>
              <a:spLocks noChangeShapeType="1"/>
            </p:cNvSpPr>
            <p:nvPr/>
          </p:nvSpPr>
          <p:spPr bwMode="auto">
            <a:xfrm>
              <a:off x="2496" y="820"/>
              <a:ext cx="0" cy="2540"/>
            </a:xfrm>
            <a:prstGeom prst="line">
              <a:avLst/>
            </a:prstGeom>
            <a:noFill/>
            <a:ln w="38100">
              <a:solidFill>
                <a:srgbClr val="0099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3" name="Group 63"/>
          <p:cNvGrpSpPr>
            <a:grpSpLocks/>
          </p:cNvGrpSpPr>
          <p:nvPr/>
        </p:nvGrpSpPr>
        <p:grpSpPr bwMode="auto">
          <a:xfrm>
            <a:off x="4912233" y="941515"/>
            <a:ext cx="423863" cy="4629149"/>
            <a:chOff x="3138" y="820"/>
            <a:chExt cx="267" cy="2916"/>
          </a:xfrm>
        </p:grpSpPr>
        <p:sp>
          <p:nvSpPr>
            <p:cNvPr id="50235" name="Rectangle 10"/>
            <p:cNvSpPr>
              <a:spLocks noChangeArrowheads="1"/>
            </p:cNvSpPr>
            <p:nvPr/>
          </p:nvSpPr>
          <p:spPr bwMode="auto">
            <a:xfrm>
              <a:off x="3138" y="3455"/>
              <a:ext cx="267" cy="281"/>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9900"/>
                  </a:solidFill>
                  <a:cs typeface="Times New Roman" pitchFamily="18" charset="0"/>
                </a:rPr>
                <a:t>H'</a:t>
              </a:r>
              <a:endParaRPr lang="es-ES" sz="1800" dirty="0">
                <a:solidFill>
                  <a:srgbClr val="009900"/>
                </a:solidFill>
                <a:cs typeface="Times New Roman" pitchFamily="18" charset="0"/>
              </a:endParaRPr>
            </a:p>
          </p:txBody>
        </p:sp>
        <p:sp>
          <p:nvSpPr>
            <p:cNvPr id="50236" name="Line 21"/>
            <p:cNvSpPr>
              <a:spLocks noChangeShapeType="1"/>
            </p:cNvSpPr>
            <p:nvPr/>
          </p:nvSpPr>
          <p:spPr bwMode="auto">
            <a:xfrm>
              <a:off x="3223" y="820"/>
              <a:ext cx="0" cy="2540"/>
            </a:xfrm>
            <a:prstGeom prst="line">
              <a:avLst/>
            </a:prstGeom>
            <a:noFill/>
            <a:ln w="38100">
              <a:solidFill>
                <a:srgbClr val="0099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0233" name="Line 23"/>
          <p:cNvSpPr>
            <a:spLocks noChangeShapeType="1"/>
          </p:cNvSpPr>
          <p:nvPr/>
        </p:nvSpPr>
        <p:spPr bwMode="auto">
          <a:xfrm>
            <a:off x="3019933" y="2044827"/>
            <a:ext cx="2016125" cy="0"/>
          </a:xfrm>
          <a:prstGeom prst="line">
            <a:avLst/>
          </a:prstGeom>
          <a:noFill/>
          <a:ln w="19050">
            <a:solidFill>
              <a:srgbClr val="FF3300"/>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34" name="Line 24"/>
          <p:cNvSpPr>
            <a:spLocks noChangeShapeType="1"/>
          </p:cNvSpPr>
          <p:nvPr/>
        </p:nvSpPr>
        <p:spPr bwMode="auto">
          <a:xfrm>
            <a:off x="5047171" y="2044827"/>
            <a:ext cx="1382713" cy="457200"/>
          </a:xfrm>
          <a:prstGeom prst="line">
            <a:avLst/>
          </a:prstGeom>
          <a:noFill/>
          <a:ln w="19050">
            <a:solidFill>
              <a:srgbClr val="FF3300"/>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31" name="Line 25"/>
          <p:cNvSpPr>
            <a:spLocks noChangeShapeType="1"/>
          </p:cNvSpPr>
          <p:nvPr/>
        </p:nvSpPr>
        <p:spPr bwMode="auto">
          <a:xfrm flipH="1">
            <a:off x="3908933" y="4113340"/>
            <a:ext cx="2509838" cy="0"/>
          </a:xfrm>
          <a:prstGeom prst="line">
            <a:avLst/>
          </a:prstGeom>
          <a:noFill/>
          <a:ln w="19050">
            <a:solidFill>
              <a:schemeClr val="accent2"/>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32" name="Line 27"/>
          <p:cNvSpPr>
            <a:spLocks noChangeShapeType="1"/>
          </p:cNvSpPr>
          <p:nvPr/>
        </p:nvSpPr>
        <p:spPr bwMode="auto">
          <a:xfrm flipH="1" flipV="1">
            <a:off x="2978658" y="3645027"/>
            <a:ext cx="903288" cy="468313"/>
          </a:xfrm>
          <a:prstGeom prst="line">
            <a:avLst/>
          </a:prstGeom>
          <a:noFill/>
          <a:ln w="19050">
            <a:solidFill>
              <a:schemeClr val="accent2"/>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4" name="Group 70"/>
          <p:cNvGrpSpPr>
            <a:grpSpLocks/>
          </p:cNvGrpSpPr>
          <p:nvPr/>
        </p:nvGrpSpPr>
        <p:grpSpPr bwMode="auto">
          <a:xfrm>
            <a:off x="3618421" y="2935415"/>
            <a:ext cx="1827212" cy="406400"/>
            <a:chOff x="2323" y="2076"/>
            <a:chExt cx="1151" cy="256"/>
          </a:xfrm>
        </p:grpSpPr>
        <p:sp>
          <p:nvSpPr>
            <p:cNvPr id="50227" name="Rectangle 17"/>
            <p:cNvSpPr>
              <a:spLocks noChangeArrowheads="1"/>
            </p:cNvSpPr>
            <p:nvPr/>
          </p:nvSpPr>
          <p:spPr bwMode="auto">
            <a:xfrm>
              <a:off x="2323" y="2119"/>
              <a:ext cx="128" cy="213"/>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200" dirty="0">
                  <a:solidFill>
                    <a:srgbClr val="009900"/>
                  </a:solidFill>
                  <a:cs typeface="Times New Roman" pitchFamily="18" charset="0"/>
                </a:rPr>
                <a:t>H</a:t>
              </a:r>
              <a:endParaRPr lang="es-ES" sz="1800" dirty="0">
                <a:solidFill>
                  <a:srgbClr val="009900"/>
                </a:solidFill>
                <a:cs typeface="Times New Roman" pitchFamily="18" charset="0"/>
              </a:endParaRPr>
            </a:p>
          </p:txBody>
        </p:sp>
        <p:sp>
          <p:nvSpPr>
            <p:cNvPr id="50228" name="Rectangle 18"/>
            <p:cNvSpPr>
              <a:spLocks noChangeArrowheads="1"/>
            </p:cNvSpPr>
            <p:nvPr/>
          </p:nvSpPr>
          <p:spPr bwMode="auto">
            <a:xfrm>
              <a:off x="3313" y="2100"/>
              <a:ext cx="161" cy="213"/>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200" dirty="0">
                  <a:solidFill>
                    <a:srgbClr val="009900"/>
                  </a:solidFill>
                  <a:cs typeface="Times New Roman" pitchFamily="18" charset="0"/>
                </a:rPr>
                <a:t>H'</a:t>
              </a:r>
              <a:endParaRPr lang="es-ES" sz="1800" dirty="0">
                <a:solidFill>
                  <a:srgbClr val="009900"/>
                </a:solidFill>
                <a:cs typeface="Times New Roman" pitchFamily="18" charset="0"/>
              </a:endParaRPr>
            </a:p>
          </p:txBody>
        </p:sp>
        <p:sp>
          <p:nvSpPr>
            <p:cNvPr id="50229" name="Oval 29"/>
            <p:cNvSpPr>
              <a:spLocks noChangeArrowheads="1"/>
            </p:cNvSpPr>
            <p:nvPr/>
          </p:nvSpPr>
          <p:spPr bwMode="auto">
            <a:xfrm>
              <a:off x="2470" y="2076"/>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0230" name="Oval 30"/>
            <p:cNvSpPr>
              <a:spLocks noChangeArrowheads="1"/>
            </p:cNvSpPr>
            <p:nvPr/>
          </p:nvSpPr>
          <p:spPr bwMode="auto">
            <a:xfrm>
              <a:off x="3196" y="2076"/>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grpSp>
        <p:nvGrpSpPr>
          <p:cNvPr id="5" name="Group 47"/>
          <p:cNvGrpSpPr>
            <a:grpSpLocks/>
          </p:cNvGrpSpPr>
          <p:nvPr/>
        </p:nvGrpSpPr>
        <p:grpSpPr bwMode="auto">
          <a:xfrm>
            <a:off x="689483" y="1374902"/>
            <a:ext cx="7583488" cy="3195638"/>
            <a:chOff x="478" y="1093"/>
            <a:chExt cx="4777" cy="2013"/>
          </a:xfrm>
        </p:grpSpPr>
        <p:grpSp>
          <p:nvGrpSpPr>
            <p:cNvPr id="6" name="Group 45"/>
            <p:cNvGrpSpPr>
              <a:grpSpLocks/>
            </p:cNvGrpSpPr>
            <p:nvPr/>
          </p:nvGrpSpPr>
          <p:grpSpPr bwMode="auto">
            <a:xfrm>
              <a:off x="1896" y="1093"/>
              <a:ext cx="77" cy="2013"/>
              <a:chOff x="1896" y="1093"/>
              <a:chExt cx="77" cy="2013"/>
            </a:xfrm>
          </p:grpSpPr>
          <p:sp>
            <p:nvSpPr>
              <p:cNvPr id="50225" name="Freeform 2"/>
              <p:cNvSpPr>
                <a:spLocks/>
              </p:cNvSpPr>
              <p:nvPr/>
            </p:nvSpPr>
            <p:spPr bwMode="auto">
              <a:xfrm>
                <a:off x="1896" y="1093"/>
                <a:ext cx="77" cy="1007"/>
              </a:xfrm>
              <a:custGeom>
                <a:avLst/>
                <a:gdLst>
                  <a:gd name="T0" fmla="*/ 38 w 77"/>
                  <a:gd name="T1" fmla="*/ 0 h 1007"/>
                  <a:gd name="T2" fmla="*/ 0 w 77"/>
                  <a:gd name="T3" fmla="*/ 252 h 1007"/>
                  <a:gd name="T4" fmla="*/ 19 w 77"/>
                  <a:gd name="T5" fmla="*/ 252 h 1007"/>
                  <a:gd name="T6" fmla="*/ 19 w 77"/>
                  <a:gd name="T7" fmla="*/ 1007 h 1007"/>
                  <a:gd name="T8" fmla="*/ 58 w 77"/>
                  <a:gd name="T9" fmla="*/ 1007 h 1007"/>
                  <a:gd name="T10" fmla="*/ 58 w 77"/>
                  <a:gd name="T11" fmla="*/ 252 h 1007"/>
                  <a:gd name="T12" fmla="*/ 77 w 77"/>
                  <a:gd name="T13" fmla="*/ 252 h 1007"/>
                  <a:gd name="T14" fmla="*/ 38 w 77"/>
                  <a:gd name="T15" fmla="*/ 0 h 1007"/>
                  <a:gd name="T16" fmla="*/ 0 60000 65536"/>
                  <a:gd name="T17" fmla="*/ 0 60000 65536"/>
                  <a:gd name="T18" fmla="*/ 0 60000 65536"/>
                  <a:gd name="T19" fmla="*/ 0 60000 65536"/>
                  <a:gd name="T20" fmla="*/ 0 60000 65536"/>
                  <a:gd name="T21" fmla="*/ 0 60000 65536"/>
                  <a:gd name="T22" fmla="*/ 0 60000 65536"/>
                  <a:gd name="T23" fmla="*/ 0 60000 65536"/>
                  <a:gd name="T24" fmla="*/ 0 w 77"/>
                  <a:gd name="T25" fmla="*/ 0 h 1007"/>
                  <a:gd name="T26" fmla="*/ 77 w 77"/>
                  <a:gd name="T27" fmla="*/ 1007 h 10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 h="1007">
                    <a:moveTo>
                      <a:pt x="38" y="0"/>
                    </a:moveTo>
                    <a:lnTo>
                      <a:pt x="0" y="252"/>
                    </a:lnTo>
                    <a:lnTo>
                      <a:pt x="19" y="252"/>
                    </a:lnTo>
                    <a:lnTo>
                      <a:pt x="19" y="1007"/>
                    </a:lnTo>
                    <a:lnTo>
                      <a:pt x="58" y="1007"/>
                    </a:lnTo>
                    <a:lnTo>
                      <a:pt x="58" y="252"/>
                    </a:lnTo>
                    <a:lnTo>
                      <a:pt x="77" y="252"/>
                    </a:lnTo>
                    <a:lnTo>
                      <a:pt x="38" y="0"/>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26" name="Freeform 3"/>
              <p:cNvSpPr>
                <a:spLocks/>
              </p:cNvSpPr>
              <p:nvPr/>
            </p:nvSpPr>
            <p:spPr bwMode="auto">
              <a:xfrm>
                <a:off x="1896" y="2100"/>
                <a:ext cx="77" cy="1006"/>
              </a:xfrm>
              <a:custGeom>
                <a:avLst/>
                <a:gdLst>
                  <a:gd name="T0" fmla="*/ 38 w 77"/>
                  <a:gd name="T1" fmla="*/ 1006 h 1006"/>
                  <a:gd name="T2" fmla="*/ 77 w 77"/>
                  <a:gd name="T3" fmla="*/ 755 h 1006"/>
                  <a:gd name="T4" fmla="*/ 58 w 77"/>
                  <a:gd name="T5" fmla="*/ 755 h 1006"/>
                  <a:gd name="T6" fmla="*/ 58 w 77"/>
                  <a:gd name="T7" fmla="*/ 0 h 1006"/>
                  <a:gd name="T8" fmla="*/ 19 w 77"/>
                  <a:gd name="T9" fmla="*/ 0 h 1006"/>
                  <a:gd name="T10" fmla="*/ 19 w 77"/>
                  <a:gd name="T11" fmla="*/ 755 h 1006"/>
                  <a:gd name="T12" fmla="*/ 0 w 77"/>
                  <a:gd name="T13" fmla="*/ 755 h 1006"/>
                  <a:gd name="T14" fmla="*/ 38 w 77"/>
                  <a:gd name="T15" fmla="*/ 1006 h 1006"/>
                  <a:gd name="T16" fmla="*/ 0 60000 65536"/>
                  <a:gd name="T17" fmla="*/ 0 60000 65536"/>
                  <a:gd name="T18" fmla="*/ 0 60000 65536"/>
                  <a:gd name="T19" fmla="*/ 0 60000 65536"/>
                  <a:gd name="T20" fmla="*/ 0 60000 65536"/>
                  <a:gd name="T21" fmla="*/ 0 60000 65536"/>
                  <a:gd name="T22" fmla="*/ 0 60000 65536"/>
                  <a:gd name="T23" fmla="*/ 0 60000 65536"/>
                  <a:gd name="T24" fmla="*/ 0 w 77"/>
                  <a:gd name="T25" fmla="*/ 0 h 1006"/>
                  <a:gd name="T26" fmla="*/ 77 w 77"/>
                  <a:gd name="T27" fmla="*/ 1006 h 10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7" h="1006">
                    <a:moveTo>
                      <a:pt x="38" y="1006"/>
                    </a:moveTo>
                    <a:lnTo>
                      <a:pt x="77" y="755"/>
                    </a:lnTo>
                    <a:lnTo>
                      <a:pt x="58" y="755"/>
                    </a:lnTo>
                    <a:lnTo>
                      <a:pt x="58" y="0"/>
                    </a:lnTo>
                    <a:lnTo>
                      <a:pt x="19" y="0"/>
                    </a:lnTo>
                    <a:lnTo>
                      <a:pt x="19" y="755"/>
                    </a:lnTo>
                    <a:lnTo>
                      <a:pt x="0" y="755"/>
                    </a:lnTo>
                    <a:lnTo>
                      <a:pt x="38" y="1006"/>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7" name="Group 46"/>
            <p:cNvGrpSpPr>
              <a:grpSpLocks/>
            </p:cNvGrpSpPr>
            <p:nvPr/>
          </p:nvGrpSpPr>
          <p:grpSpPr bwMode="auto">
            <a:xfrm>
              <a:off x="4051" y="1093"/>
              <a:ext cx="97" cy="2013"/>
              <a:chOff x="4051" y="1093"/>
              <a:chExt cx="97" cy="2013"/>
            </a:xfrm>
          </p:grpSpPr>
          <p:sp>
            <p:nvSpPr>
              <p:cNvPr id="50223" name="Freeform 4"/>
              <p:cNvSpPr>
                <a:spLocks/>
              </p:cNvSpPr>
              <p:nvPr/>
            </p:nvSpPr>
            <p:spPr bwMode="auto">
              <a:xfrm>
                <a:off x="4051" y="1093"/>
                <a:ext cx="97" cy="1007"/>
              </a:xfrm>
              <a:custGeom>
                <a:avLst/>
                <a:gdLst>
                  <a:gd name="T0" fmla="*/ 58 w 97"/>
                  <a:gd name="T1" fmla="*/ 0 h 1007"/>
                  <a:gd name="T2" fmla="*/ 0 w 97"/>
                  <a:gd name="T3" fmla="*/ 252 h 1007"/>
                  <a:gd name="T4" fmla="*/ 19 w 97"/>
                  <a:gd name="T5" fmla="*/ 252 h 1007"/>
                  <a:gd name="T6" fmla="*/ 19 w 97"/>
                  <a:gd name="T7" fmla="*/ 1007 h 1007"/>
                  <a:gd name="T8" fmla="*/ 78 w 97"/>
                  <a:gd name="T9" fmla="*/ 1007 h 1007"/>
                  <a:gd name="T10" fmla="*/ 78 w 97"/>
                  <a:gd name="T11" fmla="*/ 252 h 1007"/>
                  <a:gd name="T12" fmla="*/ 97 w 97"/>
                  <a:gd name="T13" fmla="*/ 252 h 1007"/>
                  <a:gd name="T14" fmla="*/ 58 w 97"/>
                  <a:gd name="T15" fmla="*/ 0 h 1007"/>
                  <a:gd name="T16" fmla="*/ 0 60000 65536"/>
                  <a:gd name="T17" fmla="*/ 0 60000 65536"/>
                  <a:gd name="T18" fmla="*/ 0 60000 65536"/>
                  <a:gd name="T19" fmla="*/ 0 60000 65536"/>
                  <a:gd name="T20" fmla="*/ 0 60000 65536"/>
                  <a:gd name="T21" fmla="*/ 0 60000 65536"/>
                  <a:gd name="T22" fmla="*/ 0 60000 65536"/>
                  <a:gd name="T23" fmla="*/ 0 60000 65536"/>
                  <a:gd name="T24" fmla="*/ 0 w 97"/>
                  <a:gd name="T25" fmla="*/ 0 h 1007"/>
                  <a:gd name="T26" fmla="*/ 97 w 97"/>
                  <a:gd name="T27" fmla="*/ 1007 h 10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 h="1007">
                    <a:moveTo>
                      <a:pt x="58" y="0"/>
                    </a:moveTo>
                    <a:lnTo>
                      <a:pt x="0" y="252"/>
                    </a:lnTo>
                    <a:lnTo>
                      <a:pt x="19" y="252"/>
                    </a:lnTo>
                    <a:lnTo>
                      <a:pt x="19" y="1007"/>
                    </a:lnTo>
                    <a:lnTo>
                      <a:pt x="78" y="1007"/>
                    </a:lnTo>
                    <a:lnTo>
                      <a:pt x="78" y="252"/>
                    </a:lnTo>
                    <a:lnTo>
                      <a:pt x="97" y="252"/>
                    </a:lnTo>
                    <a:lnTo>
                      <a:pt x="58" y="0"/>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24" name="Freeform 5"/>
              <p:cNvSpPr>
                <a:spLocks/>
              </p:cNvSpPr>
              <p:nvPr/>
            </p:nvSpPr>
            <p:spPr bwMode="auto">
              <a:xfrm>
                <a:off x="4051" y="2100"/>
                <a:ext cx="97" cy="1006"/>
              </a:xfrm>
              <a:custGeom>
                <a:avLst/>
                <a:gdLst>
                  <a:gd name="T0" fmla="*/ 58 w 97"/>
                  <a:gd name="T1" fmla="*/ 1006 h 1006"/>
                  <a:gd name="T2" fmla="*/ 97 w 97"/>
                  <a:gd name="T3" fmla="*/ 755 h 1006"/>
                  <a:gd name="T4" fmla="*/ 78 w 97"/>
                  <a:gd name="T5" fmla="*/ 755 h 1006"/>
                  <a:gd name="T6" fmla="*/ 78 w 97"/>
                  <a:gd name="T7" fmla="*/ 0 h 1006"/>
                  <a:gd name="T8" fmla="*/ 19 w 97"/>
                  <a:gd name="T9" fmla="*/ 0 h 1006"/>
                  <a:gd name="T10" fmla="*/ 19 w 97"/>
                  <a:gd name="T11" fmla="*/ 755 h 1006"/>
                  <a:gd name="T12" fmla="*/ 0 w 97"/>
                  <a:gd name="T13" fmla="*/ 755 h 1006"/>
                  <a:gd name="T14" fmla="*/ 58 w 97"/>
                  <a:gd name="T15" fmla="*/ 1006 h 1006"/>
                  <a:gd name="T16" fmla="*/ 0 60000 65536"/>
                  <a:gd name="T17" fmla="*/ 0 60000 65536"/>
                  <a:gd name="T18" fmla="*/ 0 60000 65536"/>
                  <a:gd name="T19" fmla="*/ 0 60000 65536"/>
                  <a:gd name="T20" fmla="*/ 0 60000 65536"/>
                  <a:gd name="T21" fmla="*/ 0 60000 65536"/>
                  <a:gd name="T22" fmla="*/ 0 60000 65536"/>
                  <a:gd name="T23" fmla="*/ 0 60000 65536"/>
                  <a:gd name="T24" fmla="*/ 0 w 97"/>
                  <a:gd name="T25" fmla="*/ 0 h 1006"/>
                  <a:gd name="T26" fmla="*/ 97 w 97"/>
                  <a:gd name="T27" fmla="*/ 1006 h 100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 h="1006">
                    <a:moveTo>
                      <a:pt x="58" y="1006"/>
                    </a:moveTo>
                    <a:lnTo>
                      <a:pt x="97" y="755"/>
                    </a:lnTo>
                    <a:lnTo>
                      <a:pt x="78" y="755"/>
                    </a:lnTo>
                    <a:lnTo>
                      <a:pt x="78" y="0"/>
                    </a:lnTo>
                    <a:lnTo>
                      <a:pt x="19" y="0"/>
                    </a:lnTo>
                    <a:lnTo>
                      <a:pt x="19" y="755"/>
                    </a:lnTo>
                    <a:lnTo>
                      <a:pt x="0" y="755"/>
                    </a:lnTo>
                    <a:lnTo>
                      <a:pt x="58" y="1006"/>
                    </a:lnTo>
                    <a:close/>
                  </a:path>
                </a:pathLst>
              </a:custGeom>
              <a:solidFill>
                <a:srgbClr val="000000"/>
              </a:solidFill>
              <a:ln w="0">
                <a:solidFill>
                  <a:srgbClr val="000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0218" name="Rectangle 11"/>
            <p:cNvSpPr>
              <a:spLocks noChangeArrowheads="1"/>
            </p:cNvSpPr>
            <p:nvPr/>
          </p:nvSpPr>
          <p:spPr bwMode="auto">
            <a:xfrm>
              <a:off x="1099" y="2158"/>
              <a:ext cx="130" cy="281"/>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900" dirty="0">
                  <a:solidFill>
                    <a:srgbClr val="000000"/>
                  </a:solidFill>
                  <a:cs typeface="Times New Roman" pitchFamily="18" charset="0"/>
                </a:rPr>
                <a:t>F</a:t>
              </a:r>
              <a:endParaRPr lang="es-ES" sz="1800" dirty="0">
                <a:solidFill>
                  <a:srgbClr val="000000"/>
                </a:solidFill>
                <a:cs typeface="Times New Roman" pitchFamily="18" charset="0"/>
              </a:endParaRPr>
            </a:p>
          </p:txBody>
        </p:sp>
        <p:sp>
          <p:nvSpPr>
            <p:cNvPr id="50219" name="Rectangle 12"/>
            <p:cNvSpPr>
              <a:spLocks noChangeArrowheads="1"/>
            </p:cNvSpPr>
            <p:nvPr/>
          </p:nvSpPr>
          <p:spPr bwMode="auto">
            <a:xfrm>
              <a:off x="4867" y="2158"/>
              <a:ext cx="220" cy="281"/>
            </a:xfrm>
            <a:prstGeom prst="rect">
              <a:avLst/>
            </a:prstGeom>
            <a:noFill/>
            <a:ln w="9525">
              <a:noFill/>
              <a:miter lim="800000"/>
              <a:headEnd/>
              <a:tailEnd/>
            </a:ln>
          </p:spPr>
          <p:txBody>
            <a:bodyPr lIns="0" tIns="0" rIns="0" bIns="0">
              <a:spAutoFit/>
            </a:bodyPr>
            <a:lstStyle/>
            <a:p>
              <a:pPr fontAlgn="auto">
                <a:spcBef>
                  <a:spcPts val="0"/>
                </a:spcBef>
                <a:spcAft>
                  <a:spcPts val="0"/>
                </a:spcAft>
              </a:pPr>
              <a:r>
                <a:rPr lang="es-ES" sz="2900" dirty="0">
                  <a:solidFill>
                    <a:srgbClr val="000000"/>
                  </a:solidFill>
                  <a:cs typeface="Times New Roman" pitchFamily="18" charset="0"/>
                </a:rPr>
                <a:t>F'</a:t>
              </a:r>
              <a:endParaRPr lang="es-ES" sz="1800" dirty="0">
                <a:solidFill>
                  <a:srgbClr val="000000"/>
                </a:solidFill>
                <a:cs typeface="Times New Roman" pitchFamily="18" charset="0"/>
              </a:endParaRPr>
            </a:p>
          </p:txBody>
        </p:sp>
        <p:sp>
          <p:nvSpPr>
            <p:cNvPr id="50220" name="Line 19"/>
            <p:cNvSpPr>
              <a:spLocks noChangeShapeType="1"/>
            </p:cNvSpPr>
            <p:nvPr/>
          </p:nvSpPr>
          <p:spPr bwMode="auto">
            <a:xfrm>
              <a:off x="478" y="2100"/>
              <a:ext cx="4777" cy="1"/>
            </a:xfrm>
            <a:prstGeom prst="line">
              <a:avLst/>
            </a:prstGeom>
            <a:noFill/>
            <a:ln w="0">
              <a:solidFill>
                <a:srgbClr val="000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21" name="Oval 28"/>
            <p:cNvSpPr>
              <a:spLocks noChangeArrowheads="1"/>
            </p:cNvSpPr>
            <p:nvPr/>
          </p:nvSpPr>
          <p:spPr bwMode="auto">
            <a:xfrm>
              <a:off x="1123" y="2076"/>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0222" name="Oval 31"/>
            <p:cNvSpPr>
              <a:spLocks noChangeArrowheads="1"/>
            </p:cNvSpPr>
            <p:nvPr/>
          </p:nvSpPr>
          <p:spPr bwMode="auto">
            <a:xfrm>
              <a:off x="4930" y="2076"/>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aphicFrame>
          <p:nvGraphicFramePr>
            <p:cNvPr id="50178" name="Object 36"/>
            <p:cNvGraphicFramePr>
              <a:graphicFrameLocks noChangeAspect="1"/>
            </p:cNvGraphicFramePr>
            <p:nvPr/>
          </p:nvGraphicFramePr>
          <p:xfrm>
            <a:off x="1973" y="2119"/>
            <a:ext cx="209" cy="222"/>
          </p:xfrm>
          <a:graphic>
            <a:graphicData uri="http://schemas.openxmlformats.org/presentationml/2006/ole">
              <p:oleObj spid="_x0000_s3278850" name="Ecuación" r:id="rId3" imgW="203040" imgH="215640" progId="Equation.3">
                <p:embed/>
              </p:oleObj>
            </a:graphicData>
          </a:graphic>
        </p:graphicFrame>
        <p:graphicFrame>
          <p:nvGraphicFramePr>
            <p:cNvPr id="50179" name="Object 37"/>
            <p:cNvGraphicFramePr>
              <a:graphicFrameLocks noChangeAspect="1"/>
            </p:cNvGraphicFramePr>
            <p:nvPr/>
          </p:nvGraphicFramePr>
          <p:xfrm>
            <a:off x="4147" y="2119"/>
            <a:ext cx="222" cy="222"/>
          </p:xfrm>
          <a:graphic>
            <a:graphicData uri="http://schemas.openxmlformats.org/presentationml/2006/ole">
              <p:oleObj spid="_x0000_s3278851" name="Ecuación" r:id="rId4" imgW="215640" imgH="215640" progId="Equation.3">
                <p:embed/>
              </p:oleObj>
            </a:graphicData>
          </a:graphic>
        </p:graphicFrame>
        <p:graphicFrame>
          <p:nvGraphicFramePr>
            <p:cNvPr id="50180" name="Object 38"/>
            <p:cNvGraphicFramePr>
              <a:graphicFrameLocks noChangeAspect="1"/>
            </p:cNvGraphicFramePr>
            <p:nvPr/>
          </p:nvGraphicFramePr>
          <p:xfrm>
            <a:off x="3832" y="2119"/>
            <a:ext cx="222" cy="222"/>
          </p:xfrm>
          <a:graphic>
            <a:graphicData uri="http://schemas.openxmlformats.org/presentationml/2006/ole">
              <p:oleObj spid="_x0000_s3278852" name="Ecuación" r:id="rId5" imgW="215640" imgH="215640" progId="Equation.3">
                <p:embed/>
              </p:oleObj>
            </a:graphicData>
          </a:graphic>
        </p:graphicFrame>
        <p:graphicFrame>
          <p:nvGraphicFramePr>
            <p:cNvPr id="50181" name="Object 39"/>
            <p:cNvGraphicFramePr>
              <a:graphicFrameLocks noChangeAspect="1"/>
            </p:cNvGraphicFramePr>
            <p:nvPr/>
          </p:nvGraphicFramePr>
          <p:xfrm>
            <a:off x="1712" y="2119"/>
            <a:ext cx="209" cy="222"/>
          </p:xfrm>
          <a:graphic>
            <a:graphicData uri="http://schemas.openxmlformats.org/presentationml/2006/ole">
              <p:oleObj spid="_x0000_s3278853" name="Ecuación" r:id="rId6" imgW="203040" imgH="215640" progId="Equation.3">
                <p:embed/>
              </p:oleObj>
            </a:graphicData>
          </a:graphic>
        </p:graphicFrame>
      </p:grpSp>
      <p:grpSp>
        <p:nvGrpSpPr>
          <p:cNvPr id="8" name="Group 69"/>
          <p:cNvGrpSpPr>
            <a:grpSpLocks/>
          </p:cNvGrpSpPr>
          <p:nvPr/>
        </p:nvGrpSpPr>
        <p:grpSpPr bwMode="auto">
          <a:xfrm>
            <a:off x="3556508" y="4048257"/>
            <a:ext cx="369888" cy="446088"/>
            <a:chOff x="2284" y="2777"/>
            <a:chExt cx="233" cy="281"/>
          </a:xfrm>
        </p:grpSpPr>
        <p:sp>
          <p:nvSpPr>
            <p:cNvPr id="50214" name="Rectangle 13"/>
            <p:cNvSpPr>
              <a:spLocks noChangeArrowheads="1"/>
            </p:cNvSpPr>
            <p:nvPr/>
          </p:nvSpPr>
          <p:spPr bwMode="auto">
            <a:xfrm>
              <a:off x="2284" y="2777"/>
              <a:ext cx="130" cy="281"/>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900" dirty="0">
                  <a:solidFill>
                    <a:srgbClr val="009900"/>
                  </a:solidFill>
                  <a:cs typeface="Times New Roman" pitchFamily="18" charset="0"/>
                </a:rPr>
                <a:t>P</a:t>
              </a:r>
            </a:p>
          </p:txBody>
        </p:sp>
        <p:sp>
          <p:nvSpPr>
            <p:cNvPr id="50215" name="Oval 40"/>
            <p:cNvSpPr>
              <a:spLocks noChangeArrowheads="1"/>
            </p:cNvSpPr>
            <p:nvPr/>
          </p:nvSpPr>
          <p:spPr bwMode="auto">
            <a:xfrm>
              <a:off x="2467" y="2789"/>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grpSp>
        <p:nvGrpSpPr>
          <p:cNvPr id="9" name="Group 62"/>
          <p:cNvGrpSpPr>
            <a:grpSpLocks/>
          </p:cNvGrpSpPr>
          <p:nvPr/>
        </p:nvGrpSpPr>
        <p:grpSpPr bwMode="auto">
          <a:xfrm>
            <a:off x="5001133" y="1590802"/>
            <a:ext cx="463550" cy="488950"/>
            <a:chOff x="3194" y="1229"/>
            <a:chExt cx="292" cy="308"/>
          </a:xfrm>
        </p:grpSpPr>
        <p:sp>
          <p:nvSpPr>
            <p:cNvPr id="50212" name="Rectangle 14"/>
            <p:cNvSpPr>
              <a:spLocks noChangeArrowheads="1"/>
            </p:cNvSpPr>
            <p:nvPr/>
          </p:nvSpPr>
          <p:spPr bwMode="auto">
            <a:xfrm>
              <a:off x="3313" y="1229"/>
              <a:ext cx="173" cy="281"/>
            </a:xfrm>
            <a:prstGeom prst="rect">
              <a:avLst/>
            </a:prstGeom>
            <a:noFill/>
            <a:ln w="9525">
              <a:noFill/>
              <a:miter lim="800000"/>
              <a:headEnd/>
              <a:tailEnd/>
            </a:ln>
          </p:spPr>
          <p:txBody>
            <a:bodyPr wrap="none" lIns="0" tIns="0" rIns="0" bIns="0">
              <a:spAutoFit/>
            </a:bodyPr>
            <a:lstStyle/>
            <a:p>
              <a:pPr fontAlgn="auto">
                <a:spcBef>
                  <a:spcPts val="0"/>
                </a:spcBef>
                <a:spcAft>
                  <a:spcPts val="0"/>
                </a:spcAft>
              </a:pPr>
              <a:r>
                <a:rPr lang="es-ES" sz="2900" dirty="0">
                  <a:solidFill>
                    <a:srgbClr val="009900"/>
                  </a:solidFill>
                  <a:cs typeface="Times New Roman" pitchFamily="18" charset="0"/>
                </a:rPr>
                <a:t>P'</a:t>
              </a:r>
              <a:endParaRPr lang="es-ES" sz="1800" dirty="0">
                <a:solidFill>
                  <a:srgbClr val="009900"/>
                </a:solidFill>
                <a:cs typeface="Times New Roman" pitchFamily="18" charset="0"/>
              </a:endParaRPr>
            </a:p>
          </p:txBody>
        </p:sp>
        <p:sp>
          <p:nvSpPr>
            <p:cNvPr id="50213" name="Oval 41"/>
            <p:cNvSpPr>
              <a:spLocks noChangeArrowheads="1"/>
            </p:cNvSpPr>
            <p:nvPr/>
          </p:nvSpPr>
          <p:spPr bwMode="auto">
            <a:xfrm>
              <a:off x="3194" y="1487"/>
              <a:ext cx="50" cy="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sp>
        <p:nvSpPr>
          <p:cNvPr id="50193" name="Text Box 44"/>
          <p:cNvSpPr txBox="1">
            <a:spLocks noChangeArrowheads="1"/>
          </p:cNvSpPr>
          <p:nvPr/>
        </p:nvSpPr>
        <p:spPr bwMode="auto">
          <a:xfrm>
            <a:off x="0" y="0"/>
            <a:ext cx="9144000" cy="400110"/>
          </a:xfrm>
          <a:prstGeom prst="rect">
            <a:avLst/>
          </a:prstGeom>
          <a:solidFill>
            <a:srgbClr val="0037A4"/>
          </a:solidFill>
          <a:ln w="9525">
            <a:noFill/>
            <a:miter lim="800000"/>
            <a:headEnd/>
            <a:tailEnd/>
          </a:ln>
        </p:spPr>
        <p:txBody>
          <a:bodyPr wrap="square">
            <a:spAutoFit/>
          </a:bodyPr>
          <a:lstStyle/>
          <a:p>
            <a:pPr algn="ctr" fontAlgn="auto">
              <a:spcBef>
                <a:spcPct val="50000"/>
              </a:spcBef>
              <a:spcAft>
                <a:spcPts val="0"/>
              </a:spcAft>
            </a:pPr>
            <a:r>
              <a:rPr lang="es-ES" sz="2000" b="1" dirty="0">
                <a:solidFill>
                  <a:srgbClr val="FFFFFF"/>
                </a:solidFill>
                <a:latin typeface="Calibri" pitchFamily="34" charset="0"/>
                <a:cs typeface="Calibri" pitchFamily="34" charset="0"/>
              </a:rPr>
              <a:t>7.3. PLANOS PRICIPALES DE UN SISTEMA DE LENTES DELGADAS.</a:t>
            </a:r>
          </a:p>
        </p:txBody>
      </p:sp>
      <p:grpSp>
        <p:nvGrpSpPr>
          <p:cNvPr id="10" name="62 Grupo"/>
          <p:cNvGrpSpPr/>
          <p:nvPr/>
        </p:nvGrpSpPr>
        <p:grpSpPr>
          <a:xfrm>
            <a:off x="887921" y="1965452"/>
            <a:ext cx="7250112" cy="1114425"/>
            <a:chOff x="900113" y="2197100"/>
            <a:chExt cx="7250112" cy="1114425"/>
          </a:xfrm>
        </p:grpSpPr>
        <p:grpSp>
          <p:nvGrpSpPr>
            <p:cNvPr id="11" name="Group 58"/>
            <p:cNvGrpSpPr>
              <a:grpSpLocks/>
            </p:cNvGrpSpPr>
            <p:nvPr/>
          </p:nvGrpSpPr>
          <p:grpSpPr bwMode="auto">
            <a:xfrm>
              <a:off x="900113" y="2197100"/>
              <a:ext cx="2093912" cy="153988"/>
              <a:chOff x="603" y="1465"/>
              <a:chExt cx="1319" cy="97"/>
            </a:xfrm>
          </p:grpSpPr>
          <p:sp>
            <p:nvSpPr>
              <p:cNvPr id="50210" name="Freeform 16"/>
              <p:cNvSpPr>
                <a:spLocks/>
              </p:cNvSpPr>
              <p:nvPr/>
            </p:nvSpPr>
            <p:spPr bwMode="auto">
              <a:xfrm rot="-694377">
                <a:off x="1215" y="1465"/>
                <a:ext cx="97" cy="97"/>
              </a:xfrm>
              <a:custGeom>
                <a:avLst/>
                <a:gdLst>
                  <a:gd name="T0" fmla="*/ 97 w 97"/>
                  <a:gd name="T1" fmla="*/ 58 h 97"/>
                  <a:gd name="T2" fmla="*/ 0 w 97"/>
                  <a:gd name="T3" fmla="*/ 97 h 97"/>
                  <a:gd name="T4" fmla="*/ 19 w 97"/>
                  <a:gd name="T5" fmla="*/ 0 h 97"/>
                  <a:gd name="T6" fmla="*/ 97 w 97"/>
                  <a:gd name="T7" fmla="*/ 58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11" name="Line 51"/>
              <p:cNvSpPr>
                <a:spLocks noChangeShapeType="1"/>
              </p:cNvSpPr>
              <p:nvPr/>
            </p:nvSpPr>
            <p:spPr bwMode="auto">
              <a:xfrm flipH="1">
                <a:off x="603" y="1514"/>
                <a:ext cx="1319" cy="0"/>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2" name="Group 59"/>
            <p:cNvGrpSpPr>
              <a:grpSpLocks/>
            </p:cNvGrpSpPr>
            <p:nvPr/>
          </p:nvGrpSpPr>
          <p:grpSpPr bwMode="auto">
            <a:xfrm>
              <a:off x="3005138" y="2274888"/>
              <a:ext cx="3402012" cy="457200"/>
              <a:chOff x="1929" y="1514"/>
              <a:chExt cx="2143" cy="288"/>
            </a:xfrm>
          </p:grpSpPr>
          <p:sp>
            <p:nvSpPr>
              <p:cNvPr id="50208" name="Freeform 32"/>
              <p:cNvSpPr>
                <a:spLocks/>
              </p:cNvSpPr>
              <p:nvPr/>
            </p:nvSpPr>
            <p:spPr bwMode="auto">
              <a:xfrm rot="-139135">
                <a:off x="2791" y="1585"/>
                <a:ext cx="97" cy="97"/>
              </a:xfrm>
              <a:custGeom>
                <a:avLst/>
                <a:gdLst>
                  <a:gd name="T0" fmla="*/ 97 w 97"/>
                  <a:gd name="T1" fmla="*/ 58 h 97"/>
                  <a:gd name="T2" fmla="*/ 0 w 97"/>
                  <a:gd name="T3" fmla="*/ 97 h 97"/>
                  <a:gd name="T4" fmla="*/ 19 w 97"/>
                  <a:gd name="T5" fmla="*/ 0 h 97"/>
                  <a:gd name="T6" fmla="*/ 97 w 97"/>
                  <a:gd name="T7" fmla="*/ 58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09" name="Line 52"/>
              <p:cNvSpPr>
                <a:spLocks noChangeShapeType="1"/>
              </p:cNvSpPr>
              <p:nvPr/>
            </p:nvSpPr>
            <p:spPr bwMode="auto">
              <a:xfrm>
                <a:off x="1929" y="1514"/>
                <a:ext cx="2143" cy="288"/>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3" name="Group 60"/>
            <p:cNvGrpSpPr>
              <a:grpSpLocks/>
            </p:cNvGrpSpPr>
            <p:nvPr/>
          </p:nvGrpSpPr>
          <p:grpSpPr bwMode="auto">
            <a:xfrm>
              <a:off x="6407150" y="2732088"/>
              <a:ext cx="1743075" cy="579437"/>
              <a:chOff x="4072" y="1802"/>
              <a:chExt cx="1098" cy="365"/>
            </a:xfrm>
          </p:grpSpPr>
          <p:sp>
            <p:nvSpPr>
              <p:cNvPr id="50206" name="Freeform 34"/>
              <p:cNvSpPr>
                <a:spLocks/>
              </p:cNvSpPr>
              <p:nvPr/>
            </p:nvSpPr>
            <p:spPr bwMode="auto">
              <a:xfrm rot="-6596979">
                <a:off x="4439" y="1881"/>
                <a:ext cx="97" cy="97"/>
              </a:xfrm>
              <a:custGeom>
                <a:avLst/>
                <a:gdLst>
                  <a:gd name="T0" fmla="*/ 97 w 97"/>
                  <a:gd name="T1" fmla="*/ 58 h 97"/>
                  <a:gd name="T2" fmla="*/ 0 w 97"/>
                  <a:gd name="T3" fmla="*/ 97 h 97"/>
                  <a:gd name="T4" fmla="*/ 19 w 97"/>
                  <a:gd name="T5" fmla="*/ 0 h 97"/>
                  <a:gd name="T6" fmla="*/ 97 w 97"/>
                  <a:gd name="T7" fmla="*/ 58 h 97"/>
                  <a:gd name="T8" fmla="*/ 0 60000 65536"/>
                  <a:gd name="T9" fmla="*/ 0 60000 65536"/>
                  <a:gd name="T10" fmla="*/ 0 60000 65536"/>
                  <a:gd name="T11" fmla="*/ 0 60000 65536"/>
                  <a:gd name="T12" fmla="*/ 0 w 97"/>
                  <a:gd name="T13" fmla="*/ 0 h 97"/>
                  <a:gd name="T14" fmla="*/ 97 w 97"/>
                  <a:gd name="T15" fmla="*/ 97 h 97"/>
                </a:gdLst>
                <a:ahLst/>
                <a:cxnLst>
                  <a:cxn ang="T8">
                    <a:pos x="T0" y="T1"/>
                  </a:cxn>
                  <a:cxn ang="T9">
                    <a:pos x="T2" y="T3"/>
                  </a:cxn>
                  <a:cxn ang="T10">
                    <a:pos x="T4" y="T5"/>
                  </a:cxn>
                  <a:cxn ang="T11">
                    <a:pos x="T6" y="T7"/>
                  </a:cxn>
                </a:cxnLst>
                <a:rect l="T12" t="T13" r="T14" b="T15"/>
                <a:pathLst>
                  <a:path w="97" h="97">
                    <a:moveTo>
                      <a:pt x="97" y="58"/>
                    </a:moveTo>
                    <a:lnTo>
                      <a:pt x="0" y="97"/>
                    </a:lnTo>
                    <a:lnTo>
                      <a:pt x="19" y="0"/>
                    </a:lnTo>
                    <a:lnTo>
                      <a:pt x="97" y="58"/>
                    </a:lnTo>
                    <a:close/>
                  </a:path>
                </a:pathLst>
              </a:custGeom>
              <a:solidFill>
                <a:srgbClr val="FF3300"/>
              </a:solidFill>
              <a:ln w="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07" name="Line 53"/>
              <p:cNvSpPr>
                <a:spLocks noChangeShapeType="1"/>
              </p:cNvSpPr>
              <p:nvPr/>
            </p:nvSpPr>
            <p:spPr bwMode="auto">
              <a:xfrm flipH="1" flipV="1">
                <a:off x="4072" y="1802"/>
                <a:ext cx="1098" cy="365"/>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14" name="64 Grupo"/>
          <p:cNvGrpSpPr/>
          <p:nvPr/>
        </p:nvGrpSpPr>
        <p:grpSpPr>
          <a:xfrm>
            <a:off x="897446" y="2521077"/>
            <a:ext cx="7169150" cy="1666875"/>
            <a:chOff x="897446" y="2521077"/>
            <a:chExt cx="7169150" cy="1666875"/>
          </a:xfrm>
        </p:grpSpPr>
        <p:grpSp>
          <p:nvGrpSpPr>
            <p:cNvPr id="15" name="Group 64"/>
            <p:cNvGrpSpPr>
              <a:grpSpLocks/>
            </p:cNvGrpSpPr>
            <p:nvPr/>
          </p:nvGrpSpPr>
          <p:grpSpPr bwMode="auto">
            <a:xfrm>
              <a:off x="897446" y="2521077"/>
              <a:ext cx="2097087" cy="1125538"/>
              <a:chOff x="609" y="1815"/>
              <a:chExt cx="1321" cy="709"/>
            </a:xfrm>
          </p:grpSpPr>
          <p:sp>
            <p:nvSpPr>
              <p:cNvPr id="50204" name="Freeform 15"/>
              <p:cNvSpPr>
                <a:spLocks/>
              </p:cNvSpPr>
              <p:nvPr/>
            </p:nvSpPr>
            <p:spPr bwMode="auto">
              <a:xfrm rot="-7272025">
                <a:off x="1318" y="2193"/>
                <a:ext cx="97" cy="78"/>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05" name="Line 55"/>
              <p:cNvSpPr>
                <a:spLocks noChangeShapeType="1"/>
              </p:cNvSpPr>
              <p:nvPr/>
            </p:nvSpPr>
            <p:spPr bwMode="auto">
              <a:xfrm flipH="1" flipV="1">
                <a:off x="609" y="1815"/>
                <a:ext cx="1321" cy="709"/>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6" name="Group 65"/>
            <p:cNvGrpSpPr>
              <a:grpSpLocks/>
            </p:cNvGrpSpPr>
            <p:nvPr/>
          </p:nvGrpSpPr>
          <p:grpSpPr bwMode="auto">
            <a:xfrm>
              <a:off x="3004058" y="3659315"/>
              <a:ext cx="3422650" cy="446087"/>
              <a:chOff x="1936" y="2532"/>
              <a:chExt cx="2156" cy="281"/>
            </a:xfrm>
          </p:grpSpPr>
          <p:sp>
            <p:nvSpPr>
              <p:cNvPr id="50202" name="Freeform 33"/>
              <p:cNvSpPr>
                <a:spLocks/>
              </p:cNvSpPr>
              <p:nvPr/>
            </p:nvSpPr>
            <p:spPr bwMode="auto">
              <a:xfrm rot="-8691812">
                <a:off x="2782" y="2618"/>
                <a:ext cx="97" cy="78"/>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03" name="Line 56"/>
              <p:cNvSpPr>
                <a:spLocks noChangeShapeType="1"/>
              </p:cNvSpPr>
              <p:nvPr/>
            </p:nvSpPr>
            <p:spPr bwMode="auto">
              <a:xfrm>
                <a:off x="1936" y="2532"/>
                <a:ext cx="2156" cy="281"/>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7" name="Group 66"/>
            <p:cNvGrpSpPr>
              <a:grpSpLocks/>
            </p:cNvGrpSpPr>
            <p:nvPr/>
          </p:nvGrpSpPr>
          <p:grpSpPr bwMode="auto">
            <a:xfrm>
              <a:off x="6428296" y="4064127"/>
              <a:ext cx="1638300" cy="123825"/>
              <a:chOff x="4093" y="2787"/>
              <a:chExt cx="1032" cy="78"/>
            </a:xfrm>
          </p:grpSpPr>
          <p:sp>
            <p:nvSpPr>
              <p:cNvPr id="50200" name="Freeform 35"/>
              <p:cNvSpPr>
                <a:spLocks/>
              </p:cNvSpPr>
              <p:nvPr/>
            </p:nvSpPr>
            <p:spPr bwMode="auto">
              <a:xfrm rot="-9229695">
                <a:off x="4526" y="2787"/>
                <a:ext cx="97" cy="78"/>
              </a:xfrm>
              <a:custGeom>
                <a:avLst/>
                <a:gdLst>
                  <a:gd name="T0" fmla="*/ 97 w 97"/>
                  <a:gd name="T1" fmla="*/ 78 h 78"/>
                  <a:gd name="T2" fmla="*/ 0 w 97"/>
                  <a:gd name="T3" fmla="*/ 78 h 78"/>
                  <a:gd name="T4" fmla="*/ 58 w 97"/>
                  <a:gd name="T5" fmla="*/ 0 h 78"/>
                  <a:gd name="T6" fmla="*/ 97 w 97"/>
                  <a:gd name="T7" fmla="*/ 78 h 78"/>
                  <a:gd name="T8" fmla="*/ 0 60000 65536"/>
                  <a:gd name="T9" fmla="*/ 0 60000 65536"/>
                  <a:gd name="T10" fmla="*/ 0 60000 65536"/>
                  <a:gd name="T11" fmla="*/ 0 60000 65536"/>
                  <a:gd name="T12" fmla="*/ 0 w 97"/>
                  <a:gd name="T13" fmla="*/ 0 h 78"/>
                  <a:gd name="T14" fmla="*/ 97 w 97"/>
                  <a:gd name="T15" fmla="*/ 78 h 78"/>
                </a:gdLst>
                <a:ahLst/>
                <a:cxnLst>
                  <a:cxn ang="T8">
                    <a:pos x="T0" y="T1"/>
                  </a:cxn>
                  <a:cxn ang="T9">
                    <a:pos x="T2" y="T3"/>
                  </a:cxn>
                  <a:cxn ang="T10">
                    <a:pos x="T4" y="T5"/>
                  </a:cxn>
                  <a:cxn ang="T11">
                    <a:pos x="T6" y="T7"/>
                  </a:cxn>
                </a:cxnLst>
                <a:rect l="T12" t="T13" r="T14" b="T15"/>
                <a:pathLst>
                  <a:path w="97" h="78">
                    <a:moveTo>
                      <a:pt x="97" y="78"/>
                    </a:moveTo>
                    <a:lnTo>
                      <a:pt x="0" y="78"/>
                    </a:lnTo>
                    <a:lnTo>
                      <a:pt x="58" y="0"/>
                    </a:lnTo>
                    <a:lnTo>
                      <a:pt x="97" y="78"/>
                    </a:lnTo>
                    <a:close/>
                  </a:path>
                </a:pathLst>
              </a:custGeom>
              <a:solidFill>
                <a:schemeClr val="accent2"/>
              </a:solidFill>
              <a:ln w="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201" name="Line 57"/>
              <p:cNvSpPr>
                <a:spLocks noChangeShapeType="1"/>
              </p:cNvSpPr>
              <p:nvPr/>
            </p:nvSpPr>
            <p:spPr bwMode="auto">
              <a:xfrm flipH="1">
                <a:off x="4093" y="2813"/>
                <a:ext cx="1032" cy="0"/>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sp>
        <p:nvSpPr>
          <p:cNvPr id="62" name="61 CuadroTexto"/>
          <p:cNvSpPr txBox="1"/>
          <p:nvPr/>
        </p:nvSpPr>
        <p:spPr>
          <a:xfrm>
            <a:off x="0" y="5980837"/>
            <a:ext cx="9144000" cy="87716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dirty="0" smtClean="0">
                <a:solidFill>
                  <a:srgbClr val="000000"/>
                </a:solidFill>
                <a:latin typeface="Calibri" pitchFamily="34" charset="0"/>
                <a:cs typeface="Calibri" pitchFamily="34" charset="0"/>
              </a:rPr>
              <a:t>El plano principal imagen</a:t>
            </a:r>
            <a:r>
              <a:rPr lang="es-ES_tradnl" sz="1700" b="1" dirty="0" smtClean="0">
                <a:solidFill>
                  <a:srgbClr val="000000"/>
                </a:solidFill>
                <a:latin typeface="Calibri" pitchFamily="34" charset="0"/>
                <a:cs typeface="Calibri" pitchFamily="34" charset="0"/>
              </a:rPr>
              <a:t> H′ </a:t>
            </a:r>
            <a:r>
              <a:rPr lang="es-ES_tradnl" sz="1700" dirty="0" smtClean="0">
                <a:solidFill>
                  <a:srgbClr val="000000"/>
                </a:solidFill>
                <a:latin typeface="Calibri" pitchFamily="34" charset="0"/>
                <a:cs typeface="Calibri" pitchFamily="34" charset="0"/>
              </a:rPr>
              <a:t>se localiza en el punto </a:t>
            </a:r>
            <a:r>
              <a:rPr lang="es-ES_tradnl" sz="1700" b="1" dirty="0" smtClean="0">
                <a:solidFill>
                  <a:srgbClr val="000000"/>
                </a:solidFill>
                <a:latin typeface="Calibri" pitchFamily="34" charset="0"/>
                <a:cs typeface="Calibri" pitchFamily="34" charset="0"/>
              </a:rPr>
              <a:t>P′ </a:t>
            </a:r>
            <a:r>
              <a:rPr lang="es-ES_tradnl" sz="1700" dirty="0" smtClean="0">
                <a:solidFill>
                  <a:srgbClr val="000000"/>
                </a:solidFill>
                <a:latin typeface="Calibri" pitchFamily="34" charset="0"/>
                <a:cs typeface="Calibri" pitchFamily="34" charset="0"/>
              </a:rPr>
              <a:t>de convergencia de la dirección de los rayos que inciden sobre el sistema paralelos al eje, con la dirección de los rayos que emergen de él hacia el foco imagen del sistema </a:t>
            </a:r>
            <a:r>
              <a:rPr lang="es-ES_tradnl" sz="1700" b="1" dirty="0" smtClean="0">
                <a:solidFill>
                  <a:srgbClr val="000000"/>
                </a:solidFill>
                <a:latin typeface="Calibri" pitchFamily="34" charset="0"/>
                <a:cs typeface="Calibri" pitchFamily="34" charset="0"/>
              </a:rPr>
              <a:t>F′ .</a:t>
            </a:r>
            <a:endParaRPr lang="es-ES_tradnl" sz="1700" dirty="0">
              <a:solidFill>
                <a:srgbClr val="000000"/>
              </a:solidFill>
              <a:latin typeface="Calibri" pitchFamily="34" charset="0"/>
              <a:cs typeface="Calibri" pitchFamily="34" charset="0"/>
            </a:endParaRPr>
          </a:p>
        </p:txBody>
      </p:sp>
      <p:sp>
        <p:nvSpPr>
          <p:cNvPr id="64" name="63 CuadroTexto"/>
          <p:cNvSpPr txBox="1"/>
          <p:nvPr/>
        </p:nvSpPr>
        <p:spPr>
          <a:xfrm>
            <a:off x="0" y="5980837"/>
            <a:ext cx="9144000" cy="877163"/>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700" dirty="0" smtClean="0">
                <a:solidFill>
                  <a:srgbClr val="000000"/>
                </a:solidFill>
                <a:latin typeface="Calibri" pitchFamily="34" charset="0"/>
                <a:cs typeface="Calibri" pitchFamily="34" charset="0"/>
              </a:rPr>
              <a:t>El plano principal objeto</a:t>
            </a:r>
            <a:r>
              <a:rPr lang="es-ES_tradnl" sz="1700" b="1" dirty="0" smtClean="0">
                <a:solidFill>
                  <a:srgbClr val="000000"/>
                </a:solidFill>
                <a:latin typeface="Calibri" pitchFamily="34" charset="0"/>
                <a:cs typeface="Calibri" pitchFamily="34" charset="0"/>
              </a:rPr>
              <a:t> H </a:t>
            </a:r>
            <a:r>
              <a:rPr lang="es-ES_tradnl" sz="1700" dirty="0" smtClean="0">
                <a:solidFill>
                  <a:srgbClr val="000000"/>
                </a:solidFill>
                <a:latin typeface="Calibri" pitchFamily="34" charset="0"/>
                <a:cs typeface="Calibri" pitchFamily="34" charset="0"/>
              </a:rPr>
              <a:t>se localiza en el punto </a:t>
            </a:r>
            <a:r>
              <a:rPr lang="es-ES_tradnl" sz="1700" b="1" dirty="0" smtClean="0">
                <a:solidFill>
                  <a:srgbClr val="000000"/>
                </a:solidFill>
                <a:latin typeface="Calibri" pitchFamily="34" charset="0"/>
                <a:cs typeface="Calibri" pitchFamily="34" charset="0"/>
              </a:rPr>
              <a:t>P </a:t>
            </a:r>
            <a:r>
              <a:rPr lang="es-ES_tradnl" sz="1700" dirty="0" smtClean="0">
                <a:solidFill>
                  <a:srgbClr val="000000"/>
                </a:solidFill>
                <a:latin typeface="Calibri" pitchFamily="34" charset="0"/>
                <a:cs typeface="Calibri" pitchFamily="34" charset="0"/>
              </a:rPr>
              <a:t>de convergencia de la dirección de los rayos que inciden sobre el sistema pasando por el foco objeto </a:t>
            </a:r>
            <a:r>
              <a:rPr lang="es-ES_tradnl" sz="1700" b="1" dirty="0" smtClean="0">
                <a:solidFill>
                  <a:srgbClr val="000000"/>
                </a:solidFill>
                <a:latin typeface="Calibri" pitchFamily="34" charset="0"/>
                <a:cs typeface="Calibri" pitchFamily="34" charset="0"/>
              </a:rPr>
              <a:t>F</a:t>
            </a:r>
            <a:r>
              <a:rPr lang="es-ES_tradnl" sz="1700" dirty="0" smtClean="0">
                <a:solidFill>
                  <a:srgbClr val="000000"/>
                </a:solidFill>
                <a:latin typeface="Calibri" pitchFamily="34" charset="0"/>
                <a:cs typeface="Calibri" pitchFamily="34" charset="0"/>
              </a:rPr>
              <a:t>, con la dirección de los rayos que emergen de él paralelos al eje.</a:t>
            </a:r>
            <a:endParaRPr lang="es-ES_tradnl" sz="1700" dirty="0">
              <a:solidFill>
                <a:srgbClr val="0000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2000"/>
                                        <p:tgtEl>
                                          <p:spTgt spid="10"/>
                                        </p:tgtEl>
                                      </p:cBhvr>
                                    </p:animEffect>
                                  </p:childTnLst>
                                </p:cTn>
                              </p:par>
                            </p:childTnLst>
                          </p:cTn>
                        </p:par>
                        <p:par>
                          <p:cTn id="8" fill="hold">
                            <p:stCondLst>
                              <p:cond delay="2000"/>
                            </p:stCondLst>
                            <p:childTnLst>
                              <p:par>
                                <p:cTn id="9" presetID="1" presetClass="entr" presetSubtype="0" fill="hold" grpId="0" nodeType="after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50233"/>
                                        </p:tgtEl>
                                        <p:attrNameLst>
                                          <p:attrName>style.visibility</p:attrName>
                                        </p:attrNameLst>
                                      </p:cBhvr>
                                      <p:to>
                                        <p:strVal val="visible"/>
                                      </p:to>
                                    </p:set>
                                    <p:animEffect transition="in" filter="wipe(left)">
                                      <p:cBhvr>
                                        <p:cTn id="15" dur="1000"/>
                                        <p:tgtEl>
                                          <p:spTgt spid="50233"/>
                                        </p:tgtEl>
                                      </p:cBhvr>
                                    </p:animEffect>
                                  </p:childTnLst>
                                </p:cTn>
                              </p:par>
                            </p:childTnLst>
                          </p:cTn>
                        </p:par>
                        <p:par>
                          <p:cTn id="16" fill="hold">
                            <p:stCondLst>
                              <p:cond delay="1000"/>
                            </p:stCondLst>
                            <p:childTnLst>
                              <p:par>
                                <p:cTn id="17" presetID="22" presetClass="entr" presetSubtype="2" fill="hold" grpId="0" nodeType="afterEffect">
                                  <p:stCondLst>
                                    <p:cond delay="0"/>
                                  </p:stCondLst>
                                  <p:childTnLst>
                                    <p:set>
                                      <p:cBhvr>
                                        <p:cTn id="18" dur="1" fill="hold">
                                          <p:stCondLst>
                                            <p:cond delay="0"/>
                                          </p:stCondLst>
                                        </p:cTn>
                                        <p:tgtEl>
                                          <p:spTgt spid="50234"/>
                                        </p:tgtEl>
                                        <p:attrNameLst>
                                          <p:attrName>style.visibility</p:attrName>
                                        </p:attrNameLst>
                                      </p:cBhvr>
                                      <p:to>
                                        <p:strVal val="visible"/>
                                      </p:to>
                                    </p:set>
                                    <p:animEffect transition="in" filter="wipe(right)">
                                      <p:cBhvr>
                                        <p:cTn id="19" dur="1000"/>
                                        <p:tgtEl>
                                          <p:spTgt spid="50234"/>
                                        </p:tgtEl>
                                      </p:cBhvr>
                                    </p:animEffect>
                                  </p:childTnLst>
                                </p:cTn>
                              </p:par>
                            </p:childTnLst>
                          </p:cTn>
                        </p:par>
                        <p:par>
                          <p:cTn id="20" fill="hold">
                            <p:stCondLst>
                              <p:cond delay="2000"/>
                            </p:stCondLst>
                            <p:childTnLst>
                              <p:par>
                                <p:cTn id="21" presetID="1" presetClass="entr" presetSubtype="0" fill="hold" nodeType="after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left)">
                                      <p:cBhvr>
                                        <p:cTn id="31" dur="2000"/>
                                        <p:tgtEl>
                                          <p:spTgt spid="1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50232"/>
                                        </p:tgtEl>
                                        <p:attrNameLst>
                                          <p:attrName>style.visibility</p:attrName>
                                        </p:attrNameLst>
                                      </p:cBhvr>
                                      <p:to>
                                        <p:strVal val="visible"/>
                                      </p:to>
                                    </p:set>
                                    <p:animEffect transition="in" filter="wipe(left)">
                                      <p:cBhvr>
                                        <p:cTn id="36" dur="1000"/>
                                        <p:tgtEl>
                                          <p:spTgt spid="50232"/>
                                        </p:tgtEl>
                                      </p:cBhvr>
                                    </p:animEffect>
                                  </p:childTnLst>
                                </p:cTn>
                              </p:par>
                            </p:childTnLst>
                          </p:cTn>
                        </p:par>
                        <p:par>
                          <p:cTn id="37" fill="hold">
                            <p:stCondLst>
                              <p:cond delay="1000"/>
                            </p:stCondLst>
                            <p:childTnLst>
                              <p:par>
                                <p:cTn id="38" presetID="22" presetClass="entr" presetSubtype="2" fill="hold" grpId="0" nodeType="afterEffect">
                                  <p:stCondLst>
                                    <p:cond delay="0"/>
                                  </p:stCondLst>
                                  <p:childTnLst>
                                    <p:set>
                                      <p:cBhvr>
                                        <p:cTn id="39" dur="1" fill="hold">
                                          <p:stCondLst>
                                            <p:cond delay="0"/>
                                          </p:stCondLst>
                                        </p:cTn>
                                        <p:tgtEl>
                                          <p:spTgt spid="50231"/>
                                        </p:tgtEl>
                                        <p:attrNameLst>
                                          <p:attrName>style.visibility</p:attrName>
                                        </p:attrNameLst>
                                      </p:cBhvr>
                                      <p:to>
                                        <p:strVal val="visible"/>
                                      </p:to>
                                    </p:set>
                                    <p:animEffect transition="in" filter="wipe(right)">
                                      <p:cBhvr>
                                        <p:cTn id="40" dur="2000"/>
                                        <p:tgtEl>
                                          <p:spTgt spid="50231"/>
                                        </p:tgtEl>
                                      </p:cBhvr>
                                    </p:animEffect>
                                  </p:childTnLst>
                                </p:cTn>
                              </p:par>
                            </p:childTnLst>
                          </p:cTn>
                        </p:par>
                        <p:par>
                          <p:cTn id="41" fill="hold">
                            <p:stCondLst>
                              <p:cond delay="3000"/>
                            </p:stCondLst>
                            <p:childTnLst>
                              <p:par>
                                <p:cTn id="42" presetID="1" presetClass="entr" presetSubtype="0" fill="hold" nodeType="afterEffect">
                                  <p:stCondLst>
                                    <p:cond delay="0"/>
                                  </p:stCondLst>
                                  <p:childTnLst>
                                    <p:set>
                                      <p:cBhvr>
                                        <p:cTn id="43" dur="1" fill="hold">
                                          <p:stCondLst>
                                            <p:cond delay="0"/>
                                          </p:stCondLst>
                                        </p:cTn>
                                        <p:tgtEl>
                                          <p:spTgt spid="8"/>
                                        </p:tgtEl>
                                        <p:attrNameLst>
                                          <p:attrName>style.visibility</p:attrName>
                                        </p:attrNameLst>
                                      </p:cBhvr>
                                      <p:to>
                                        <p:strVal val="visible"/>
                                      </p:to>
                                    </p:set>
                                  </p:childTnLst>
                                </p:cTn>
                              </p:par>
                              <p:par>
                                <p:cTn id="44" presetID="1" presetClass="exit" presetSubtype="0" fill="hold" grpId="1" nodeType="withEffect">
                                  <p:stCondLst>
                                    <p:cond delay="0"/>
                                  </p:stCondLst>
                                  <p:childTnLst>
                                    <p:set>
                                      <p:cBhvr>
                                        <p:cTn id="45" dur="1" fill="hold">
                                          <p:stCondLst>
                                            <p:cond delay="0"/>
                                          </p:stCondLst>
                                        </p:cTn>
                                        <p:tgtEl>
                                          <p:spTgt spid="62"/>
                                        </p:tgtEl>
                                        <p:attrNameLst>
                                          <p:attrName>style.visibility</p:attrName>
                                        </p:attrNameLst>
                                      </p:cBhvr>
                                      <p:to>
                                        <p:strVal val="hidden"/>
                                      </p:to>
                                    </p:set>
                                  </p:childTnLst>
                                </p:cTn>
                              </p:par>
                              <p:par>
                                <p:cTn id="46" presetID="1" presetClass="entr" presetSubtype="0" fill="hold" grpId="0" nodeType="withEffect">
                                  <p:stCondLst>
                                    <p:cond delay="0"/>
                                  </p:stCondLst>
                                  <p:childTnLst>
                                    <p:set>
                                      <p:cBhvr>
                                        <p:cTn id="47" dur="1" fill="hold">
                                          <p:stCondLst>
                                            <p:cond delay="0"/>
                                          </p:stCondLst>
                                        </p:cTn>
                                        <p:tgtEl>
                                          <p:spTgt spid="64"/>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2"/>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nodeType="clickEffect">
                                  <p:stCondLst>
                                    <p:cond delay="0"/>
                                  </p:stCondLst>
                                  <p:childTnLst>
                                    <p:set>
                                      <p:cBhvr>
                                        <p:cTn id="55" dur="1" fill="hold">
                                          <p:stCondLst>
                                            <p:cond delay="0"/>
                                          </p:stCondLst>
                                        </p:cTn>
                                        <p:tgtEl>
                                          <p:spTgt spid="4"/>
                                        </p:tgtEl>
                                        <p:attrNameLst>
                                          <p:attrName>style.visibility</p:attrName>
                                        </p:attrNameLst>
                                      </p:cBhvr>
                                      <p:to>
                                        <p:strVal val="visible"/>
                                      </p:to>
                                    </p:set>
                                  </p:childTnLst>
                                </p:cTn>
                              </p:par>
                              <p:par>
                                <p:cTn id="56" presetID="1" presetClass="exit" presetSubtype="0" fill="hold" grpId="1" nodeType="withEffect">
                                  <p:stCondLst>
                                    <p:cond delay="0"/>
                                  </p:stCondLst>
                                  <p:childTnLst>
                                    <p:set>
                                      <p:cBhvr>
                                        <p:cTn id="57" dur="1" fill="hold">
                                          <p:stCondLst>
                                            <p:cond delay="0"/>
                                          </p:stCondLst>
                                        </p:cTn>
                                        <p:tgtEl>
                                          <p:spTgt spid="6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33" grpId="0" animBg="1"/>
      <p:bldP spid="50234" grpId="0" animBg="1"/>
      <p:bldP spid="50231" grpId="0" animBg="1"/>
      <p:bldP spid="50232" grpId="0" animBg="1"/>
      <p:bldP spid="62" grpId="0" animBg="1"/>
      <p:bldP spid="62" grpId="1" animBg="1"/>
      <p:bldP spid="64" grpId="0" animBg="1"/>
      <p:bldP spid="64" grpId="1" animBg="1"/>
    </p:bldLst>
  </p:timing>
</p:sld>
</file>

<file path=ppt/slides/slide28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36226" name="Oval 2"/>
          <p:cNvSpPr>
            <a:spLocks noChangeArrowheads="1"/>
          </p:cNvSpPr>
          <p:nvPr/>
        </p:nvSpPr>
        <p:spPr bwMode="auto">
          <a:xfrm>
            <a:off x="3427413" y="1435100"/>
            <a:ext cx="2114550" cy="4321175"/>
          </a:xfrm>
          <a:prstGeom prst="ellipse">
            <a:avLst/>
          </a:prstGeom>
          <a:solidFill>
            <a:schemeClr val="accent1"/>
          </a:solidFill>
          <a:ln w="9525">
            <a:noFill/>
            <a:round/>
            <a:headEnd/>
            <a:tailEnd/>
          </a:ln>
        </p:spPr>
        <p:txBody>
          <a:bodyPr wrap="none" anchor="ctr"/>
          <a:lstStyle/>
          <a:p>
            <a:endParaRPr lang="es-ES_tradnl">
              <a:solidFill>
                <a:srgbClr val="000000"/>
              </a:solidFill>
            </a:endParaRPr>
          </a:p>
        </p:txBody>
      </p:sp>
      <p:sp>
        <p:nvSpPr>
          <p:cNvPr id="436227" name="Line 3"/>
          <p:cNvSpPr>
            <a:spLocks noChangeShapeType="1"/>
          </p:cNvSpPr>
          <p:nvPr/>
        </p:nvSpPr>
        <p:spPr bwMode="auto">
          <a:xfrm>
            <a:off x="230188" y="2155825"/>
            <a:ext cx="3467100" cy="0"/>
          </a:xfrm>
          <a:prstGeom prst="line">
            <a:avLst/>
          </a:prstGeom>
          <a:noFill/>
          <a:ln w="28575">
            <a:solidFill>
              <a:srgbClr val="009900"/>
            </a:solidFill>
            <a:round/>
            <a:headEnd/>
            <a:tailEnd/>
          </a:ln>
        </p:spPr>
        <p:txBody>
          <a:bodyPr/>
          <a:lstStyle/>
          <a:p>
            <a:endParaRPr lang="es-ES_tradnl">
              <a:solidFill>
                <a:srgbClr val="000000"/>
              </a:solidFill>
            </a:endParaRPr>
          </a:p>
        </p:txBody>
      </p:sp>
      <p:sp>
        <p:nvSpPr>
          <p:cNvPr id="436228" name="Line 4"/>
          <p:cNvSpPr>
            <a:spLocks noChangeShapeType="1"/>
          </p:cNvSpPr>
          <p:nvPr/>
        </p:nvSpPr>
        <p:spPr bwMode="auto">
          <a:xfrm>
            <a:off x="5275263" y="5014913"/>
            <a:ext cx="3460750"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436229" name="Line 5"/>
          <p:cNvSpPr>
            <a:spLocks noChangeShapeType="1"/>
          </p:cNvSpPr>
          <p:nvPr/>
        </p:nvSpPr>
        <p:spPr bwMode="auto">
          <a:xfrm>
            <a:off x="8472488" y="4084638"/>
            <a:ext cx="0" cy="1446212"/>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36230" name="Line 6"/>
          <p:cNvSpPr>
            <a:spLocks noChangeShapeType="1"/>
          </p:cNvSpPr>
          <p:nvPr/>
        </p:nvSpPr>
        <p:spPr bwMode="auto">
          <a:xfrm>
            <a:off x="5467350" y="2776538"/>
            <a:ext cx="3268663" cy="2413000"/>
          </a:xfrm>
          <a:prstGeom prst="line">
            <a:avLst/>
          </a:prstGeom>
          <a:noFill/>
          <a:ln w="28575">
            <a:solidFill>
              <a:srgbClr val="009900"/>
            </a:solidFill>
            <a:round/>
            <a:headEnd/>
            <a:tailEnd/>
          </a:ln>
        </p:spPr>
        <p:txBody>
          <a:bodyPr/>
          <a:lstStyle/>
          <a:p>
            <a:endParaRPr lang="es-ES_tradnl">
              <a:solidFill>
                <a:srgbClr val="000000"/>
              </a:solidFill>
            </a:endParaRPr>
          </a:p>
        </p:txBody>
      </p:sp>
      <p:grpSp>
        <p:nvGrpSpPr>
          <p:cNvPr id="2" name="Group 7"/>
          <p:cNvGrpSpPr>
            <a:grpSpLocks/>
          </p:cNvGrpSpPr>
          <p:nvPr/>
        </p:nvGrpSpPr>
        <p:grpSpPr bwMode="auto">
          <a:xfrm>
            <a:off x="1266825" y="3595688"/>
            <a:ext cx="4011613" cy="1417637"/>
            <a:chOff x="798" y="2160"/>
            <a:chExt cx="2527" cy="893"/>
          </a:xfrm>
        </p:grpSpPr>
        <p:sp>
          <p:nvSpPr>
            <p:cNvPr id="51273" name="Line 8"/>
            <p:cNvSpPr>
              <a:spLocks noChangeShapeType="1"/>
            </p:cNvSpPr>
            <p:nvPr/>
          </p:nvSpPr>
          <p:spPr bwMode="auto">
            <a:xfrm>
              <a:off x="798" y="2160"/>
              <a:ext cx="1411" cy="496"/>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51274" name="Line 9"/>
            <p:cNvSpPr>
              <a:spLocks noChangeShapeType="1"/>
            </p:cNvSpPr>
            <p:nvPr/>
          </p:nvSpPr>
          <p:spPr bwMode="auto">
            <a:xfrm>
              <a:off x="2198" y="2657"/>
              <a:ext cx="1127" cy="396"/>
            </a:xfrm>
            <a:prstGeom prst="line">
              <a:avLst/>
            </a:prstGeom>
            <a:noFill/>
            <a:ln w="28575">
              <a:solidFill>
                <a:srgbClr val="FF3300"/>
              </a:solidFill>
              <a:round/>
              <a:headEnd/>
              <a:tailEnd/>
            </a:ln>
          </p:spPr>
          <p:txBody>
            <a:bodyPr/>
            <a:lstStyle/>
            <a:p>
              <a:endParaRPr lang="es-ES_tradnl">
                <a:solidFill>
                  <a:srgbClr val="000000"/>
                </a:solidFill>
              </a:endParaRPr>
            </a:p>
          </p:txBody>
        </p:sp>
      </p:grpSp>
      <p:sp>
        <p:nvSpPr>
          <p:cNvPr id="436234" name="Line 10"/>
          <p:cNvSpPr>
            <a:spLocks noChangeShapeType="1"/>
          </p:cNvSpPr>
          <p:nvPr/>
        </p:nvSpPr>
        <p:spPr bwMode="auto">
          <a:xfrm>
            <a:off x="523875" y="1905000"/>
            <a:ext cx="0" cy="1446213"/>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36235" name="Line 11"/>
          <p:cNvSpPr>
            <a:spLocks noChangeShapeType="1"/>
          </p:cNvSpPr>
          <p:nvPr/>
        </p:nvSpPr>
        <p:spPr bwMode="auto">
          <a:xfrm>
            <a:off x="252413" y="1963738"/>
            <a:ext cx="3243262" cy="2417762"/>
          </a:xfrm>
          <a:prstGeom prst="line">
            <a:avLst/>
          </a:prstGeom>
          <a:noFill/>
          <a:ln w="28575">
            <a:solidFill>
              <a:srgbClr val="FF3300"/>
            </a:solidFill>
            <a:round/>
            <a:headEnd/>
            <a:tailEnd/>
          </a:ln>
        </p:spPr>
        <p:txBody>
          <a:bodyPr/>
          <a:lstStyle/>
          <a:p>
            <a:endParaRPr lang="es-ES_tradnl">
              <a:solidFill>
                <a:srgbClr val="000000"/>
              </a:solidFill>
            </a:endParaRPr>
          </a:p>
        </p:txBody>
      </p:sp>
      <p:grpSp>
        <p:nvGrpSpPr>
          <p:cNvPr id="3" name="Group 12"/>
          <p:cNvGrpSpPr>
            <a:grpSpLocks/>
          </p:cNvGrpSpPr>
          <p:nvPr/>
        </p:nvGrpSpPr>
        <p:grpSpPr bwMode="auto">
          <a:xfrm>
            <a:off x="2292350" y="3551238"/>
            <a:ext cx="260350" cy="444500"/>
            <a:chOff x="1444" y="2132"/>
            <a:chExt cx="164" cy="280"/>
          </a:xfrm>
        </p:grpSpPr>
        <p:graphicFrame>
          <p:nvGraphicFramePr>
            <p:cNvPr id="51209" name="Object 13"/>
            <p:cNvGraphicFramePr>
              <a:graphicFrameLocks noChangeAspect="1"/>
            </p:cNvGraphicFramePr>
            <p:nvPr/>
          </p:nvGraphicFramePr>
          <p:xfrm>
            <a:off x="1444" y="2249"/>
            <a:ext cx="164" cy="163"/>
          </p:xfrm>
          <a:graphic>
            <a:graphicData uri="http://schemas.openxmlformats.org/presentationml/2006/ole">
              <p:oleObj spid="_x0000_s2914313" name="Ecuación" r:id="rId3" imgW="164880" imgH="164880" progId="Equation.3">
                <p:embed/>
              </p:oleObj>
            </a:graphicData>
          </a:graphic>
        </p:graphicFrame>
        <p:sp>
          <p:nvSpPr>
            <p:cNvPr id="51272" name="Oval 14"/>
            <p:cNvSpPr>
              <a:spLocks noChangeArrowheads="1"/>
            </p:cNvSpPr>
            <p:nvPr/>
          </p:nvSpPr>
          <p:spPr bwMode="auto">
            <a:xfrm>
              <a:off x="1511" y="2132"/>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4" name="Group 15"/>
          <p:cNvGrpSpPr>
            <a:grpSpLocks/>
          </p:cNvGrpSpPr>
          <p:nvPr/>
        </p:nvGrpSpPr>
        <p:grpSpPr bwMode="auto">
          <a:xfrm>
            <a:off x="3500438" y="4384675"/>
            <a:ext cx="1789112" cy="630238"/>
            <a:chOff x="2205" y="2657"/>
            <a:chExt cx="1127" cy="397"/>
          </a:xfrm>
        </p:grpSpPr>
        <p:sp>
          <p:nvSpPr>
            <p:cNvPr id="51270" name="Line 16"/>
            <p:cNvSpPr>
              <a:spLocks noChangeShapeType="1"/>
            </p:cNvSpPr>
            <p:nvPr/>
          </p:nvSpPr>
          <p:spPr bwMode="auto">
            <a:xfrm>
              <a:off x="2205" y="2657"/>
              <a:ext cx="531" cy="396"/>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51271" name="Line 17"/>
            <p:cNvSpPr>
              <a:spLocks noChangeShapeType="1"/>
            </p:cNvSpPr>
            <p:nvPr/>
          </p:nvSpPr>
          <p:spPr bwMode="auto">
            <a:xfrm>
              <a:off x="2738" y="3054"/>
              <a:ext cx="594" cy="0"/>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grpSp>
      <p:sp>
        <p:nvSpPr>
          <p:cNvPr id="436242" name="Freeform 18"/>
          <p:cNvSpPr>
            <a:spLocks/>
          </p:cNvSpPr>
          <p:nvPr/>
        </p:nvSpPr>
        <p:spPr bwMode="auto">
          <a:xfrm>
            <a:off x="2314575" y="2062163"/>
            <a:ext cx="192088" cy="190500"/>
          </a:xfrm>
          <a:custGeom>
            <a:avLst/>
            <a:gdLst>
              <a:gd name="T0" fmla="*/ 0 w 86"/>
              <a:gd name="T1" fmla="*/ 0 h 85"/>
              <a:gd name="T2" fmla="*/ 2147483647 w 86"/>
              <a:gd name="T3" fmla="*/ 2147483647 h 85"/>
              <a:gd name="T4" fmla="*/ 0 w 86"/>
              <a:gd name="T5" fmla="*/ 2147483647 h 85"/>
              <a:gd name="T6" fmla="*/ 2147483647 w 86"/>
              <a:gd name="T7" fmla="*/ 2147483647 h 85"/>
              <a:gd name="T8" fmla="*/ 0 w 86"/>
              <a:gd name="T9" fmla="*/ 0 h 85"/>
              <a:gd name="T10" fmla="*/ 0 60000 65536"/>
              <a:gd name="T11" fmla="*/ 0 60000 65536"/>
              <a:gd name="T12" fmla="*/ 0 60000 65536"/>
              <a:gd name="T13" fmla="*/ 0 60000 65536"/>
              <a:gd name="T14" fmla="*/ 0 60000 65536"/>
              <a:gd name="T15" fmla="*/ 0 w 86"/>
              <a:gd name="T16" fmla="*/ 0 h 85"/>
              <a:gd name="T17" fmla="*/ 86 w 86"/>
              <a:gd name="T18" fmla="*/ 85 h 85"/>
            </a:gdLst>
            <a:ahLst/>
            <a:cxnLst>
              <a:cxn ang="T10">
                <a:pos x="T0" y="T1"/>
              </a:cxn>
              <a:cxn ang="T11">
                <a:pos x="T2" y="T3"/>
              </a:cxn>
              <a:cxn ang="T12">
                <a:pos x="T4" y="T5"/>
              </a:cxn>
              <a:cxn ang="T13">
                <a:pos x="T6" y="T7"/>
              </a:cxn>
              <a:cxn ang="T14">
                <a:pos x="T8" y="T9"/>
              </a:cxn>
            </a:cxnLst>
            <a:rect l="T15" t="T16" r="T17" b="T18"/>
            <a:pathLst>
              <a:path w="86" h="85">
                <a:moveTo>
                  <a:pt x="0" y="0"/>
                </a:moveTo>
                <a:lnTo>
                  <a:pt x="86" y="42"/>
                </a:lnTo>
                <a:lnTo>
                  <a:pt x="0" y="85"/>
                </a:lnTo>
                <a:lnTo>
                  <a:pt x="14" y="42"/>
                </a:lnTo>
                <a:lnTo>
                  <a:pt x="0" y="0"/>
                </a:lnTo>
                <a:close/>
              </a:path>
            </a:pathLst>
          </a:custGeom>
          <a:solidFill>
            <a:srgbClr val="009900"/>
          </a:solidFill>
          <a:ln w="9525">
            <a:noFill/>
            <a:round/>
            <a:headEnd/>
            <a:tailEnd/>
          </a:ln>
        </p:spPr>
        <p:txBody>
          <a:bodyPr/>
          <a:lstStyle/>
          <a:p>
            <a:endParaRPr lang="es-ES_tradnl">
              <a:solidFill>
                <a:srgbClr val="000000"/>
              </a:solidFill>
            </a:endParaRPr>
          </a:p>
        </p:txBody>
      </p:sp>
      <p:sp>
        <p:nvSpPr>
          <p:cNvPr id="436243" name="Freeform 19"/>
          <p:cNvSpPr>
            <a:spLocks/>
          </p:cNvSpPr>
          <p:nvPr/>
        </p:nvSpPr>
        <p:spPr bwMode="auto">
          <a:xfrm rot="2349952">
            <a:off x="1662113" y="2987675"/>
            <a:ext cx="192087" cy="190500"/>
          </a:xfrm>
          <a:custGeom>
            <a:avLst/>
            <a:gdLst>
              <a:gd name="T0" fmla="*/ 0 w 86"/>
              <a:gd name="T1" fmla="*/ 0 h 85"/>
              <a:gd name="T2" fmla="*/ 2147483647 w 86"/>
              <a:gd name="T3" fmla="*/ 2147483647 h 85"/>
              <a:gd name="T4" fmla="*/ 0 w 86"/>
              <a:gd name="T5" fmla="*/ 2147483647 h 85"/>
              <a:gd name="T6" fmla="*/ 2147483647 w 86"/>
              <a:gd name="T7" fmla="*/ 2147483647 h 85"/>
              <a:gd name="T8" fmla="*/ 0 w 86"/>
              <a:gd name="T9" fmla="*/ 0 h 85"/>
              <a:gd name="T10" fmla="*/ 0 60000 65536"/>
              <a:gd name="T11" fmla="*/ 0 60000 65536"/>
              <a:gd name="T12" fmla="*/ 0 60000 65536"/>
              <a:gd name="T13" fmla="*/ 0 60000 65536"/>
              <a:gd name="T14" fmla="*/ 0 60000 65536"/>
              <a:gd name="T15" fmla="*/ 0 w 86"/>
              <a:gd name="T16" fmla="*/ 0 h 85"/>
              <a:gd name="T17" fmla="*/ 86 w 86"/>
              <a:gd name="T18" fmla="*/ 85 h 85"/>
            </a:gdLst>
            <a:ahLst/>
            <a:cxnLst>
              <a:cxn ang="T10">
                <a:pos x="T0" y="T1"/>
              </a:cxn>
              <a:cxn ang="T11">
                <a:pos x="T2" y="T3"/>
              </a:cxn>
              <a:cxn ang="T12">
                <a:pos x="T4" y="T5"/>
              </a:cxn>
              <a:cxn ang="T13">
                <a:pos x="T6" y="T7"/>
              </a:cxn>
              <a:cxn ang="T14">
                <a:pos x="T8" y="T9"/>
              </a:cxn>
            </a:cxnLst>
            <a:rect l="T15" t="T16" r="T17" b="T18"/>
            <a:pathLst>
              <a:path w="86" h="85">
                <a:moveTo>
                  <a:pt x="0" y="0"/>
                </a:moveTo>
                <a:lnTo>
                  <a:pt x="86" y="42"/>
                </a:lnTo>
                <a:lnTo>
                  <a:pt x="0" y="85"/>
                </a:lnTo>
                <a:lnTo>
                  <a:pt x="14" y="42"/>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36244" name="Freeform 20"/>
          <p:cNvSpPr>
            <a:spLocks/>
          </p:cNvSpPr>
          <p:nvPr/>
        </p:nvSpPr>
        <p:spPr bwMode="auto">
          <a:xfrm rot="982620">
            <a:off x="3960813" y="4489450"/>
            <a:ext cx="192087" cy="190500"/>
          </a:xfrm>
          <a:custGeom>
            <a:avLst/>
            <a:gdLst>
              <a:gd name="T0" fmla="*/ 0 w 86"/>
              <a:gd name="T1" fmla="*/ 0 h 85"/>
              <a:gd name="T2" fmla="*/ 2147483647 w 86"/>
              <a:gd name="T3" fmla="*/ 2147483647 h 85"/>
              <a:gd name="T4" fmla="*/ 0 w 86"/>
              <a:gd name="T5" fmla="*/ 2147483647 h 85"/>
              <a:gd name="T6" fmla="*/ 2147483647 w 86"/>
              <a:gd name="T7" fmla="*/ 2147483647 h 85"/>
              <a:gd name="T8" fmla="*/ 0 w 86"/>
              <a:gd name="T9" fmla="*/ 0 h 85"/>
              <a:gd name="T10" fmla="*/ 0 60000 65536"/>
              <a:gd name="T11" fmla="*/ 0 60000 65536"/>
              <a:gd name="T12" fmla="*/ 0 60000 65536"/>
              <a:gd name="T13" fmla="*/ 0 60000 65536"/>
              <a:gd name="T14" fmla="*/ 0 60000 65536"/>
              <a:gd name="T15" fmla="*/ 0 w 86"/>
              <a:gd name="T16" fmla="*/ 0 h 85"/>
              <a:gd name="T17" fmla="*/ 86 w 86"/>
              <a:gd name="T18" fmla="*/ 85 h 85"/>
            </a:gdLst>
            <a:ahLst/>
            <a:cxnLst>
              <a:cxn ang="T10">
                <a:pos x="T0" y="T1"/>
              </a:cxn>
              <a:cxn ang="T11">
                <a:pos x="T2" y="T3"/>
              </a:cxn>
              <a:cxn ang="T12">
                <a:pos x="T4" y="T5"/>
              </a:cxn>
              <a:cxn ang="T13">
                <a:pos x="T6" y="T7"/>
              </a:cxn>
              <a:cxn ang="T14">
                <a:pos x="T8" y="T9"/>
              </a:cxn>
            </a:cxnLst>
            <a:rect l="T15" t="T16" r="T17" b="T18"/>
            <a:pathLst>
              <a:path w="86" h="85">
                <a:moveTo>
                  <a:pt x="0" y="0"/>
                </a:moveTo>
                <a:lnTo>
                  <a:pt x="86" y="42"/>
                </a:lnTo>
                <a:lnTo>
                  <a:pt x="0" y="85"/>
                </a:lnTo>
                <a:lnTo>
                  <a:pt x="14" y="42"/>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36245" name="Freeform 21"/>
          <p:cNvSpPr>
            <a:spLocks/>
          </p:cNvSpPr>
          <p:nvPr/>
        </p:nvSpPr>
        <p:spPr bwMode="auto">
          <a:xfrm>
            <a:off x="6218238" y="4914900"/>
            <a:ext cx="192087" cy="190500"/>
          </a:xfrm>
          <a:custGeom>
            <a:avLst/>
            <a:gdLst>
              <a:gd name="T0" fmla="*/ 0 w 86"/>
              <a:gd name="T1" fmla="*/ 0 h 85"/>
              <a:gd name="T2" fmla="*/ 2147483647 w 86"/>
              <a:gd name="T3" fmla="*/ 2147483647 h 85"/>
              <a:gd name="T4" fmla="*/ 0 w 86"/>
              <a:gd name="T5" fmla="*/ 2147483647 h 85"/>
              <a:gd name="T6" fmla="*/ 2147483647 w 86"/>
              <a:gd name="T7" fmla="*/ 2147483647 h 85"/>
              <a:gd name="T8" fmla="*/ 0 w 86"/>
              <a:gd name="T9" fmla="*/ 0 h 85"/>
              <a:gd name="T10" fmla="*/ 0 60000 65536"/>
              <a:gd name="T11" fmla="*/ 0 60000 65536"/>
              <a:gd name="T12" fmla="*/ 0 60000 65536"/>
              <a:gd name="T13" fmla="*/ 0 60000 65536"/>
              <a:gd name="T14" fmla="*/ 0 60000 65536"/>
              <a:gd name="T15" fmla="*/ 0 w 86"/>
              <a:gd name="T16" fmla="*/ 0 h 85"/>
              <a:gd name="T17" fmla="*/ 86 w 86"/>
              <a:gd name="T18" fmla="*/ 85 h 85"/>
            </a:gdLst>
            <a:ahLst/>
            <a:cxnLst>
              <a:cxn ang="T10">
                <a:pos x="T0" y="T1"/>
              </a:cxn>
              <a:cxn ang="T11">
                <a:pos x="T2" y="T3"/>
              </a:cxn>
              <a:cxn ang="T12">
                <a:pos x="T4" y="T5"/>
              </a:cxn>
              <a:cxn ang="T13">
                <a:pos x="T6" y="T7"/>
              </a:cxn>
              <a:cxn ang="T14">
                <a:pos x="T8" y="T9"/>
              </a:cxn>
            </a:cxnLst>
            <a:rect l="T15" t="T16" r="T17" b="T18"/>
            <a:pathLst>
              <a:path w="86" h="85">
                <a:moveTo>
                  <a:pt x="0" y="0"/>
                </a:moveTo>
                <a:lnTo>
                  <a:pt x="86" y="42"/>
                </a:lnTo>
                <a:lnTo>
                  <a:pt x="0" y="85"/>
                </a:lnTo>
                <a:lnTo>
                  <a:pt x="14" y="42"/>
                </a:lnTo>
                <a:lnTo>
                  <a:pt x="0" y="0"/>
                </a:lnTo>
                <a:close/>
              </a:path>
            </a:pathLst>
          </a:custGeom>
          <a:solidFill>
            <a:srgbClr val="FF3300"/>
          </a:solidFill>
          <a:ln w="9525">
            <a:noFill/>
            <a:round/>
            <a:headEnd/>
            <a:tailEnd/>
          </a:ln>
        </p:spPr>
        <p:txBody>
          <a:bodyPr/>
          <a:lstStyle/>
          <a:p>
            <a:endParaRPr lang="es-ES_tradnl">
              <a:solidFill>
                <a:srgbClr val="000000"/>
              </a:solidFill>
            </a:endParaRPr>
          </a:p>
        </p:txBody>
      </p:sp>
      <p:sp>
        <p:nvSpPr>
          <p:cNvPr id="436246" name="Freeform 22"/>
          <p:cNvSpPr>
            <a:spLocks/>
          </p:cNvSpPr>
          <p:nvPr/>
        </p:nvSpPr>
        <p:spPr bwMode="auto">
          <a:xfrm rot="1217379">
            <a:off x="4029075" y="2212975"/>
            <a:ext cx="192088" cy="190500"/>
          </a:xfrm>
          <a:custGeom>
            <a:avLst/>
            <a:gdLst>
              <a:gd name="T0" fmla="*/ 0 w 86"/>
              <a:gd name="T1" fmla="*/ 0 h 85"/>
              <a:gd name="T2" fmla="*/ 2147483647 w 86"/>
              <a:gd name="T3" fmla="*/ 2147483647 h 85"/>
              <a:gd name="T4" fmla="*/ 0 w 86"/>
              <a:gd name="T5" fmla="*/ 2147483647 h 85"/>
              <a:gd name="T6" fmla="*/ 2147483647 w 86"/>
              <a:gd name="T7" fmla="*/ 2147483647 h 85"/>
              <a:gd name="T8" fmla="*/ 0 w 86"/>
              <a:gd name="T9" fmla="*/ 0 h 85"/>
              <a:gd name="T10" fmla="*/ 0 60000 65536"/>
              <a:gd name="T11" fmla="*/ 0 60000 65536"/>
              <a:gd name="T12" fmla="*/ 0 60000 65536"/>
              <a:gd name="T13" fmla="*/ 0 60000 65536"/>
              <a:gd name="T14" fmla="*/ 0 60000 65536"/>
              <a:gd name="T15" fmla="*/ 0 w 86"/>
              <a:gd name="T16" fmla="*/ 0 h 85"/>
              <a:gd name="T17" fmla="*/ 86 w 86"/>
              <a:gd name="T18" fmla="*/ 85 h 85"/>
            </a:gdLst>
            <a:ahLst/>
            <a:cxnLst>
              <a:cxn ang="T10">
                <a:pos x="T0" y="T1"/>
              </a:cxn>
              <a:cxn ang="T11">
                <a:pos x="T2" y="T3"/>
              </a:cxn>
              <a:cxn ang="T12">
                <a:pos x="T4" y="T5"/>
              </a:cxn>
              <a:cxn ang="T13">
                <a:pos x="T6" y="T7"/>
              </a:cxn>
              <a:cxn ang="T14">
                <a:pos x="T8" y="T9"/>
              </a:cxn>
            </a:cxnLst>
            <a:rect l="T15" t="T16" r="T17" b="T18"/>
            <a:pathLst>
              <a:path w="86" h="85">
                <a:moveTo>
                  <a:pt x="0" y="0"/>
                </a:moveTo>
                <a:lnTo>
                  <a:pt x="86" y="42"/>
                </a:lnTo>
                <a:lnTo>
                  <a:pt x="0" y="85"/>
                </a:lnTo>
                <a:lnTo>
                  <a:pt x="14" y="42"/>
                </a:lnTo>
                <a:lnTo>
                  <a:pt x="0" y="0"/>
                </a:lnTo>
                <a:close/>
              </a:path>
            </a:pathLst>
          </a:custGeom>
          <a:solidFill>
            <a:srgbClr val="009900"/>
          </a:solidFill>
          <a:ln w="9525">
            <a:noFill/>
            <a:round/>
            <a:headEnd/>
            <a:tailEnd/>
          </a:ln>
        </p:spPr>
        <p:txBody>
          <a:bodyPr/>
          <a:lstStyle/>
          <a:p>
            <a:endParaRPr lang="es-ES_tradnl">
              <a:solidFill>
                <a:srgbClr val="000000"/>
              </a:solidFill>
            </a:endParaRPr>
          </a:p>
        </p:txBody>
      </p:sp>
      <p:sp>
        <p:nvSpPr>
          <p:cNvPr id="436247" name="Freeform 23"/>
          <p:cNvSpPr>
            <a:spLocks/>
          </p:cNvSpPr>
          <p:nvPr/>
        </p:nvSpPr>
        <p:spPr bwMode="auto">
          <a:xfrm rot="2269484">
            <a:off x="6186488" y="3282950"/>
            <a:ext cx="192087" cy="190500"/>
          </a:xfrm>
          <a:custGeom>
            <a:avLst/>
            <a:gdLst>
              <a:gd name="T0" fmla="*/ 0 w 86"/>
              <a:gd name="T1" fmla="*/ 0 h 85"/>
              <a:gd name="T2" fmla="*/ 2147483647 w 86"/>
              <a:gd name="T3" fmla="*/ 2147483647 h 85"/>
              <a:gd name="T4" fmla="*/ 0 w 86"/>
              <a:gd name="T5" fmla="*/ 2147483647 h 85"/>
              <a:gd name="T6" fmla="*/ 2147483647 w 86"/>
              <a:gd name="T7" fmla="*/ 2147483647 h 85"/>
              <a:gd name="T8" fmla="*/ 0 w 86"/>
              <a:gd name="T9" fmla="*/ 0 h 85"/>
              <a:gd name="T10" fmla="*/ 0 60000 65536"/>
              <a:gd name="T11" fmla="*/ 0 60000 65536"/>
              <a:gd name="T12" fmla="*/ 0 60000 65536"/>
              <a:gd name="T13" fmla="*/ 0 60000 65536"/>
              <a:gd name="T14" fmla="*/ 0 60000 65536"/>
              <a:gd name="T15" fmla="*/ 0 w 86"/>
              <a:gd name="T16" fmla="*/ 0 h 85"/>
              <a:gd name="T17" fmla="*/ 86 w 86"/>
              <a:gd name="T18" fmla="*/ 85 h 85"/>
            </a:gdLst>
            <a:ahLst/>
            <a:cxnLst>
              <a:cxn ang="T10">
                <a:pos x="T0" y="T1"/>
              </a:cxn>
              <a:cxn ang="T11">
                <a:pos x="T2" y="T3"/>
              </a:cxn>
              <a:cxn ang="T12">
                <a:pos x="T4" y="T5"/>
              </a:cxn>
              <a:cxn ang="T13">
                <a:pos x="T6" y="T7"/>
              </a:cxn>
              <a:cxn ang="T14">
                <a:pos x="T8" y="T9"/>
              </a:cxn>
            </a:cxnLst>
            <a:rect l="T15" t="T16" r="T17" b="T18"/>
            <a:pathLst>
              <a:path w="86" h="85">
                <a:moveTo>
                  <a:pt x="0" y="0"/>
                </a:moveTo>
                <a:lnTo>
                  <a:pt x="86" y="42"/>
                </a:lnTo>
                <a:lnTo>
                  <a:pt x="0" y="85"/>
                </a:lnTo>
                <a:lnTo>
                  <a:pt x="14" y="42"/>
                </a:lnTo>
                <a:lnTo>
                  <a:pt x="0" y="0"/>
                </a:lnTo>
                <a:close/>
              </a:path>
            </a:pathLst>
          </a:custGeom>
          <a:solidFill>
            <a:srgbClr val="009900"/>
          </a:solidFill>
          <a:ln w="9525">
            <a:noFill/>
            <a:round/>
            <a:headEnd/>
            <a:tailEnd/>
          </a:ln>
        </p:spPr>
        <p:txBody>
          <a:bodyPr/>
          <a:lstStyle/>
          <a:p>
            <a:endParaRPr lang="es-ES_tradnl">
              <a:solidFill>
                <a:srgbClr val="000000"/>
              </a:solidFill>
            </a:endParaRPr>
          </a:p>
        </p:txBody>
      </p:sp>
      <p:grpSp>
        <p:nvGrpSpPr>
          <p:cNvPr id="5" name="Group 24"/>
          <p:cNvGrpSpPr>
            <a:grpSpLocks/>
          </p:cNvGrpSpPr>
          <p:nvPr/>
        </p:nvGrpSpPr>
        <p:grpSpPr bwMode="auto">
          <a:xfrm>
            <a:off x="4033838" y="1074738"/>
            <a:ext cx="317500" cy="4991100"/>
            <a:chOff x="2541" y="572"/>
            <a:chExt cx="200" cy="3144"/>
          </a:xfrm>
        </p:grpSpPr>
        <p:sp>
          <p:nvSpPr>
            <p:cNvPr id="51269" name="Line 25"/>
            <p:cNvSpPr>
              <a:spLocks noChangeShapeType="1"/>
            </p:cNvSpPr>
            <p:nvPr/>
          </p:nvSpPr>
          <p:spPr bwMode="auto">
            <a:xfrm>
              <a:off x="2741" y="572"/>
              <a:ext cx="0" cy="3144"/>
            </a:xfrm>
            <a:prstGeom prst="line">
              <a:avLst/>
            </a:prstGeom>
            <a:noFill/>
            <a:ln w="38100">
              <a:solidFill>
                <a:srgbClr val="000066"/>
              </a:solidFill>
              <a:round/>
              <a:headEnd/>
              <a:tailEnd/>
            </a:ln>
          </p:spPr>
          <p:txBody>
            <a:bodyPr/>
            <a:lstStyle/>
            <a:p>
              <a:endParaRPr lang="es-ES_tradnl">
                <a:solidFill>
                  <a:srgbClr val="000000"/>
                </a:solidFill>
              </a:endParaRPr>
            </a:p>
          </p:txBody>
        </p:sp>
        <p:graphicFrame>
          <p:nvGraphicFramePr>
            <p:cNvPr id="51208" name="Object 26"/>
            <p:cNvGraphicFramePr>
              <a:graphicFrameLocks noChangeAspect="1"/>
            </p:cNvGraphicFramePr>
            <p:nvPr/>
          </p:nvGraphicFramePr>
          <p:xfrm>
            <a:off x="2541" y="2249"/>
            <a:ext cx="189" cy="163"/>
          </p:xfrm>
          <a:graphic>
            <a:graphicData uri="http://schemas.openxmlformats.org/presentationml/2006/ole">
              <p:oleObj spid="_x0000_s2914312" name="Ecuación" r:id="rId4" imgW="190440" imgH="164880" progId="Equation.3">
                <p:embed/>
              </p:oleObj>
            </a:graphicData>
          </a:graphic>
        </p:graphicFrame>
      </p:grpSp>
      <p:grpSp>
        <p:nvGrpSpPr>
          <p:cNvPr id="6" name="Group 27"/>
          <p:cNvGrpSpPr>
            <a:grpSpLocks/>
          </p:cNvGrpSpPr>
          <p:nvPr/>
        </p:nvGrpSpPr>
        <p:grpSpPr bwMode="auto">
          <a:xfrm>
            <a:off x="4654550" y="1074738"/>
            <a:ext cx="384175" cy="4991100"/>
            <a:chOff x="2932" y="572"/>
            <a:chExt cx="242" cy="3144"/>
          </a:xfrm>
        </p:grpSpPr>
        <p:sp>
          <p:nvSpPr>
            <p:cNvPr id="51268" name="Line 28"/>
            <p:cNvSpPr>
              <a:spLocks noChangeShapeType="1"/>
            </p:cNvSpPr>
            <p:nvPr/>
          </p:nvSpPr>
          <p:spPr bwMode="auto">
            <a:xfrm>
              <a:off x="2932" y="572"/>
              <a:ext cx="0" cy="3144"/>
            </a:xfrm>
            <a:prstGeom prst="line">
              <a:avLst/>
            </a:prstGeom>
            <a:noFill/>
            <a:ln w="38100">
              <a:solidFill>
                <a:srgbClr val="000066"/>
              </a:solidFill>
              <a:round/>
              <a:headEnd/>
              <a:tailEnd/>
            </a:ln>
          </p:spPr>
          <p:txBody>
            <a:bodyPr/>
            <a:lstStyle/>
            <a:p>
              <a:endParaRPr lang="es-ES_tradnl">
                <a:solidFill>
                  <a:srgbClr val="000000"/>
                </a:solidFill>
              </a:endParaRPr>
            </a:p>
          </p:txBody>
        </p:sp>
        <p:graphicFrame>
          <p:nvGraphicFramePr>
            <p:cNvPr id="51207" name="Object 29"/>
            <p:cNvGraphicFramePr>
              <a:graphicFrameLocks noChangeAspect="1"/>
            </p:cNvGraphicFramePr>
            <p:nvPr/>
          </p:nvGraphicFramePr>
          <p:xfrm>
            <a:off x="2947" y="2249"/>
            <a:ext cx="227" cy="163"/>
          </p:xfrm>
          <a:graphic>
            <a:graphicData uri="http://schemas.openxmlformats.org/presentationml/2006/ole">
              <p:oleObj spid="_x0000_s2914311" name="Ecuación" r:id="rId5" imgW="228600" imgH="164880" progId="Equation.3">
                <p:embed/>
              </p:oleObj>
            </a:graphicData>
          </a:graphic>
        </p:graphicFrame>
      </p:grpSp>
      <p:grpSp>
        <p:nvGrpSpPr>
          <p:cNvPr id="7" name="Group 30"/>
          <p:cNvGrpSpPr>
            <a:grpSpLocks/>
          </p:cNvGrpSpPr>
          <p:nvPr/>
        </p:nvGrpSpPr>
        <p:grpSpPr bwMode="auto">
          <a:xfrm>
            <a:off x="3679825" y="2152650"/>
            <a:ext cx="4113213" cy="1443038"/>
            <a:chOff x="2318" y="1251"/>
            <a:chExt cx="2591" cy="909"/>
          </a:xfrm>
        </p:grpSpPr>
        <p:sp>
          <p:nvSpPr>
            <p:cNvPr id="51266" name="Line 31"/>
            <p:cNvSpPr>
              <a:spLocks noChangeShapeType="1"/>
            </p:cNvSpPr>
            <p:nvPr/>
          </p:nvSpPr>
          <p:spPr bwMode="auto">
            <a:xfrm>
              <a:off x="3446" y="1646"/>
              <a:ext cx="1463" cy="514"/>
            </a:xfrm>
            <a:prstGeom prst="line">
              <a:avLst/>
            </a:prstGeom>
            <a:noFill/>
            <a:ln w="19050">
              <a:solidFill>
                <a:srgbClr val="009900"/>
              </a:solidFill>
              <a:prstDash val="dash"/>
              <a:round/>
              <a:headEnd/>
              <a:tailEnd/>
            </a:ln>
          </p:spPr>
          <p:txBody>
            <a:bodyPr/>
            <a:lstStyle/>
            <a:p>
              <a:endParaRPr lang="es-ES_tradnl">
                <a:solidFill>
                  <a:srgbClr val="000000"/>
                </a:solidFill>
              </a:endParaRPr>
            </a:p>
          </p:txBody>
        </p:sp>
        <p:sp>
          <p:nvSpPr>
            <p:cNvPr id="51267" name="Line 32"/>
            <p:cNvSpPr>
              <a:spLocks noChangeShapeType="1"/>
            </p:cNvSpPr>
            <p:nvPr/>
          </p:nvSpPr>
          <p:spPr bwMode="auto">
            <a:xfrm>
              <a:off x="2318" y="1251"/>
              <a:ext cx="1127" cy="396"/>
            </a:xfrm>
            <a:prstGeom prst="line">
              <a:avLst/>
            </a:prstGeom>
            <a:noFill/>
            <a:ln w="28575">
              <a:solidFill>
                <a:srgbClr val="009900"/>
              </a:solidFill>
              <a:round/>
              <a:headEnd/>
              <a:tailEnd/>
            </a:ln>
          </p:spPr>
          <p:txBody>
            <a:bodyPr/>
            <a:lstStyle/>
            <a:p>
              <a:endParaRPr lang="es-ES_tradnl">
                <a:solidFill>
                  <a:srgbClr val="000000"/>
                </a:solidFill>
              </a:endParaRPr>
            </a:p>
          </p:txBody>
        </p:sp>
      </p:grpSp>
      <p:grpSp>
        <p:nvGrpSpPr>
          <p:cNvPr id="8" name="Group 33"/>
          <p:cNvGrpSpPr>
            <a:grpSpLocks/>
          </p:cNvGrpSpPr>
          <p:nvPr/>
        </p:nvGrpSpPr>
        <p:grpSpPr bwMode="auto">
          <a:xfrm>
            <a:off x="3738563" y="2155825"/>
            <a:ext cx="1747837" cy="628650"/>
            <a:chOff x="2355" y="1253"/>
            <a:chExt cx="1101" cy="396"/>
          </a:xfrm>
        </p:grpSpPr>
        <p:sp>
          <p:nvSpPr>
            <p:cNvPr id="51264" name="Line 34"/>
            <p:cNvSpPr>
              <a:spLocks noChangeShapeType="1"/>
            </p:cNvSpPr>
            <p:nvPr/>
          </p:nvSpPr>
          <p:spPr bwMode="auto">
            <a:xfrm>
              <a:off x="2355" y="1253"/>
              <a:ext cx="584" cy="0"/>
            </a:xfrm>
            <a:prstGeom prst="line">
              <a:avLst/>
            </a:prstGeom>
            <a:noFill/>
            <a:ln w="19050">
              <a:solidFill>
                <a:srgbClr val="009900"/>
              </a:solidFill>
              <a:prstDash val="dash"/>
              <a:round/>
              <a:headEnd/>
              <a:tailEnd/>
            </a:ln>
          </p:spPr>
          <p:txBody>
            <a:bodyPr/>
            <a:lstStyle/>
            <a:p>
              <a:endParaRPr lang="es-ES_tradnl">
                <a:solidFill>
                  <a:srgbClr val="000000"/>
                </a:solidFill>
              </a:endParaRPr>
            </a:p>
          </p:txBody>
        </p:sp>
        <p:sp>
          <p:nvSpPr>
            <p:cNvPr id="51265" name="Line 35"/>
            <p:cNvSpPr>
              <a:spLocks noChangeShapeType="1"/>
            </p:cNvSpPr>
            <p:nvPr/>
          </p:nvSpPr>
          <p:spPr bwMode="auto">
            <a:xfrm>
              <a:off x="2939" y="1267"/>
              <a:ext cx="517" cy="382"/>
            </a:xfrm>
            <a:prstGeom prst="line">
              <a:avLst/>
            </a:prstGeom>
            <a:noFill/>
            <a:ln w="19050">
              <a:solidFill>
                <a:srgbClr val="009900"/>
              </a:solidFill>
              <a:prstDash val="dash"/>
              <a:round/>
              <a:headEnd/>
              <a:tailEnd/>
            </a:ln>
          </p:spPr>
          <p:txBody>
            <a:bodyPr/>
            <a:lstStyle/>
            <a:p>
              <a:endParaRPr lang="es-ES_tradnl">
                <a:solidFill>
                  <a:srgbClr val="000000"/>
                </a:solidFill>
              </a:endParaRPr>
            </a:p>
          </p:txBody>
        </p:sp>
      </p:grpSp>
      <p:grpSp>
        <p:nvGrpSpPr>
          <p:cNvPr id="9" name="Group 36"/>
          <p:cNvGrpSpPr>
            <a:grpSpLocks/>
          </p:cNvGrpSpPr>
          <p:nvPr/>
        </p:nvGrpSpPr>
        <p:grpSpPr bwMode="auto">
          <a:xfrm>
            <a:off x="295275" y="3540125"/>
            <a:ext cx="8453438" cy="496888"/>
            <a:chOff x="186" y="2125"/>
            <a:chExt cx="5325" cy="313"/>
          </a:xfrm>
        </p:grpSpPr>
        <p:sp>
          <p:nvSpPr>
            <p:cNvPr id="51259" name="Line 37"/>
            <p:cNvSpPr>
              <a:spLocks noChangeShapeType="1"/>
            </p:cNvSpPr>
            <p:nvPr/>
          </p:nvSpPr>
          <p:spPr bwMode="auto">
            <a:xfrm>
              <a:off x="186" y="2160"/>
              <a:ext cx="5325" cy="0"/>
            </a:xfrm>
            <a:prstGeom prst="line">
              <a:avLst/>
            </a:prstGeom>
            <a:noFill/>
            <a:ln w="9525">
              <a:solidFill>
                <a:schemeClr val="tx1"/>
              </a:solidFill>
              <a:round/>
              <a:headEnd/>
              <a:tailEnd/>
            </a:ln>
          </p:spPr>
          <p:txBody>
            <a:bodyPr/>
            <a:lstStyle/>
            <a:p>
              <a:endParaRPr lang="es-ES_tradnl">
                <a:solidFill>
                  <a:srgbClr val="000000"/>
                </a:solidFill>
              </a:endParaRPr>
            </a:p>
          </p:txBody>
        </p:sp>
        <p:graphicFrame>
          <p:nvGraphicFramePr>
            <p:cNvPr id="51203" name="Object 38"/>
            <p:cNvGraphicFramePr>
              <a:graphicFrameLocks noChangeAspect="1"/>
            </p:cNvGraphicFramePr>
            <p:nvPr/>
          </p:nvGraphicFramePr>
          <p:xfrm>
            <a:off x="4795" y="2224"/>
            <a:ext cx="201" cy="214"/>
          </p:xfrm>
          <a:graphic>
            <a:graphicData uri="http://schemas.openxmlformats.org/presentationml/2006/ole">
              <p:oleObj spid="_x0000_s2914307" name="Ecuación" r:id="rId6" imgW="203040" imgH="215640" progId="Equation.3">
                <p:embed/>
              </p:oleObj>
            </a:graphicData>
          </a:graphic>
        </p:graphicFrame>
        <p:graphicFrame>
          <p:nvGraphicFramePr>
            <p:cNvPr id="51204" name="Object 39"/>
            <p:cNvGraphicFramePr>
              <a:graphicFrameLocks noChangeAspect="1"/>
            </p:cNvGraphicFramePr>
            <p:nvPr/>
          </p:nvGraphicFramePr>
          <p:xfrm>
            <a:off x="5215" y="2224"/>
            <a:ext cx="201" cy="214"/>
          </p:xfrm>
          <a:graphic>
            <a:graphicData uri="http://schemas.openxmlformats.org/presentationml/2006/ole">
              <p:oleObj spid="_x0000_s2914308" name="Ecuación" r:id="rId7" imgW="203040" imgH="215640" progId="Equation.3">
                <p:embed/>
              </p:oleObj>
            </a:graphicData>
          </a:graphic>
        </p:graphicFrame>
        <p:graphicFrame>
          <p:nvGraphicFramePr>
            <p:cNvPr id="51205" name="Object 40"/>
            <p:cNvGraphicFramePr>
              <a:graphicFrameLocks noChangeAspect="1"/>
            </p:cNvGraphicFramePr>
            <p:nvPr/>
          </p:nvGraphicFramePr>
          <p:xfrm>
            <a:off x="741" y="2217"/>
            <a:ext cx="189" cy="214"/>
          </p:xfrm>
          <a:graphic>
            <a:graphicData uri="http://schemas.openxmlformats.org/presentationml/2006/ole">
              <p:oleObj spid="_x0000_s2914309" name="Ecuación" r:id="rId8" imgW="190440" imgH="215640" progId="Equation.3">
                <p:embed/>
              </p:oleObj>
            </a:graphicData>
          </a:graphic>
        </p:graphicFrame>
        <p:graphicFrame>
          <p:nvGraphicFramePr>
            <p:cNvPr id="51206" name="Object 41"/>
            <p:cNvGraphicFramePr>
              <a:graphicFrameLocks noChangeAspect="1"/>
            </p:cNvGraphicFramePr>
            <p:nvPr/>
          </p:nvGraphicFramePr>
          <p:xfrm>
            <a:off x="259" y="2217"/>
            <a:ext cx="176" cy="214"/>
          </p:xfrm>
          <a:graphic>
            <a:graphicData uri="http://schemas.openxmlformats.org/presentationml/2006/ole">
              <p:oleObj spid="_x0000_s2914310" name="Ecuación" r:id="rId9" imgW="177480" imgH="215640" progId="Equation.3">
                <p:embed/>
              </p:oleObj>
            </a:graphicData>
          </a:graphic>
        </p:graphicFrame>
        <p:sp>
          <p:nvSpPr>
            <p:cNvPr id="51260" name="Oval 42"/>
            <p:cNvSpPr>
              <a:spLocks noChangeArrowheads="1"/>
            </p:cNvSpPr>
            <p:nvPr/>
          </p:nvSpPr>
          <p:spPr bwMode="auto">
            <a:xfrm>
              <a:off x="316" y="2132"/>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1261" name="Oval 43"/>
            <p:cNvSpPr>
              <a:spLocks noChangeArrowheads="1"/>
            </p:cNvSpPr>
            <p:nvPr/>
          </p:nvSpPr>
          <p:spPr bwMode="auto">
            <a:xfrm>
              <a:off x="771" y="2125"/>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1262" name="Oval 44"/>
            <p:cNvSpPr>
              <a:spLocks noChangeArrowheads="1"/>
            </p:cNvSpPr>
            <p:nvPr/>
          </p:nvSpPr>
          <p:spPr bwMode="auto">
            <a:xfrm>
              <a:off x="5301" y="2132"/>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1263" name="Oval 45"/>
            <p:cNvSpPr>
              <a:spLocks noChangeArrowheads="1"/>
            </p:cNvSpPr>
            <p:nvPr/>
          </p:nvSpPr>
          <p:spPr bwMode="auto">
            <a:xfrm>
              <a:off x="4860" y="2132"/>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10" name="Group 46"/>
          <p:cNvGrpSpPr>
            <a:grpSpLocks/>
          </p:cNvGrpSpPr>
          <p:nvPr/>
        </p:nvGrpSpPr>
        <p:grpSpPr bwMode="auto">
          <a:xfrm>
            <a:off x="6399213" y="3551238"/>
            <a:ext cx="320675" cy="444500"/>
            <a:chOff x="4031" y="2132"/>
            <a:chExt cx="202" cy="280"/>
          </a:xfrm>
        </p:grpSpPr>
        <p:graphicFrame>
          <p:nvGraphicFramePr>
            <p:cNvPr id="51202" name="Object 47"/>
            <p:cNvGraphicFramePr>
              <a:graphicFrameLocks noChangeAspect="1"/>
            </p:cNvGraphicFramePr>
            <p:nvPr/>
          </p:nvGraphicFramePr>
          <p:xfrm>
            <a:off x="4031" y="2249"/>
            <a:ext cx="202" cy="163"/>
          </p:xfrm>
          <a:graphic>
            <a:graphicData uri="http://schemas.openxmlformats.org/presentationml/2006/ole">
              <p:oleObj spid="_x0000_s2914306" name="Ecuación" r:id="rId10" imgW="203040" imgH="164880" progId="Equation.3">
                <p:embed/>
              </p:oleObj>
            </a:graphicData>
          </a:graphic>
        </p:graphicFrame>
        <p:sp>
          <p:nvSpPr>
            <p:cNvPr id="51258" name="Oval 48"/>
            <p:cNvSpPr>
              <a:spLocks noChangeArrowheads="1"/>
            </p:cNvSpPr>
            <p:nvPr/>
          </p:nvSpPr>
          <p:spPr bwMode="auto">
            <a:xfrm>
              <a:off x="4117" y="2132"/>
              <a:ext cx="56" cy="5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sp>
        <p:nvSpPr>
          <p:cNvPr id="436273" name="AutoShape 49"/>
          <p:cNvSpPr>
            <a:spLocks noChangeArrowheads="1"/>
          </p:cNvSpPr>
          <p:nvPr/>
        </p:nvSpPr>
        <p:spPr bwMode="auto">
          <a:xfrm>
            <a:off x="962025" y="671513"/>
            <a:ext cx="2425700" cy="914400"/>
          </a:xfrm>
          <a:prstGeom prst="wedgeRectCallout">
            <a:avLst>
              <a:gd name="adj1" fmla="val -34032"/>
              <a:gd name="adj2" fmla="val 108991"/>
            </a:avLst>
          </a:prstGeom>
          <a:solidFill>
            <a:srgbClr val="FFFFCC"/>
          </a:solidFill>
          <a:ln w="9525">
            <a:solidFill>
              <a:schemeClr val="tx1"/>
            </a:solidFill>
            <a:miter lim="800000"/>
            <a:headEnd/>
            <a:tailEnd/>
          </a:ln>
        </p:spPr>
        <p:txBody>
          <a:bodyPr/>
          <a:lstStyle/>
          <a:p>
            <a:pPr algn="ctr"/>
            <a:r>
              <a:rPr lang="es-ES" sz="1400" b="1">
                <a:solidFill>
                  <a:srgbClr val="009900"/>
                </a:solidFill>
                <a:cs typeface="Times New Roman" pitchFamily="18" charset="0"/>
              </a:rPr>
              <a:t>Por incidir paralelo al eje este rayo se refracta en dirección al foco imagen del primer dioptrio.</a:t>
            </a:r>
          </a:p>
        </p:txBody>
      </p:sp>
      <p:sp>
        <p:nvSpPr>
          <p:cNvPr id="436275" name="AutoShape 51"/>
          <p:cNvSpPr>
            <a:spLocks noChangeArrowheads="1"/>
          </p:cNvSpPr>
          <p:nvPr/>
        </p:nvSpPr>
        <p:spPr bwMode="auto">
          <a:xfrm>
            <a:off x="6711950" y="1855788"/>
            <a:ext cx="2239963" cy="1301750"/>
          </a:xfrm>
          <a:prstGeom prst="wedgeRoundRectCallout">
            <a:avLst>
              <a:gd name="adj1" fmla="val -55458"/>
              <a:gd name="adj2" fmla="val 84755"/>
              <a:gd name="adj3" fmla="val 16667"/>
            </a:avLst>
          </a:prstGeom>
          <a:solidFill>
            <a:srgbClr val="FFFFCC"/>
          </a:solidFill>
          <a:ln w="9525">
            <a:solidFill>
              <a:schemeClr val="tx1"/>
            </a:solidFill>
            <a:miter lim="800000"/>
            <a:headEnd/>
            <a:tailEnd/>
          </a:ln>
        </p:spPr>
        <p:txBody>
          <a:bodyPr/>
          <a:lstStyle/>
          <a:p>
            <a:pPr algn="ctr"/>
            <a:r>
              <a:rPr lang="es-ES" sz="1400" b="1">
                <a:solidFill>
                  <a:srgbClr val="009900"/>
                </a:solidFill>
                <a:cs typeface="Times New Roman" pitchFamily="18" charset="0"/>
              </a:rPr>
              <a:t>Por haber incidido paralelo al eje, el punto donde el rayo emergente corta al eje define el foco imagen F</a:t>
            </a:r>
            <a:r>
              <a:rPr lang="en-US" sz="1400" b="1">
                <a:solidFill>
                  <a:srgbClr val="009900"/>
                </a:solidFill>
                <a:cs typeface="Times New Roman" pitchFamily="18" charset="0"/>
              </a:rPr>
              <a:t>' de la lente.</a:t>
            </a:r>
          </a:p>
        </p:txBody>
      </p:sp>
      <p:sp>
        <p:nvSpPr>
          <p:cNvPr id="436276" name="AutoShape 52"/>
          <p:cNvSpPr>
            <a:spLocks noChangeArrowheads="1"/>
          </p:cNvSpPr>
          <p:nvPr/>
        </p:nvSpPr>
        <p:spPr bwMode="auto">
          <a:xfrm>
            <a:off x="5791200" y="701675"/>
            <a:ext cx="2463800" cy="1408113"/>
          </a:xfrm>
          <a:prstGeom prst="wedgeRoundRectCallout">
            <a:avLst>
              <a:gd name="adj1" fmla="val -95167"/>
              <a:gd name="adj2" fmla="val 52819"/>
              <a:gd name="adj3" fmla="val 16667"/>
            </a:avLst>
          </a:prstGeom>
          <a:solidFill>
            <a:srgbClr val="FFFFCC"/>
          </a:solidFill>
          <a:ln w="9525">
            <a:solidFill>
              <a:schemeClr val="tx1"/>
            </a:solidFill>
            <a:miter lim="800000"/>
            <a:headEnd/>
            <a:tailEnd/>
          </a:ln>
        </p:spPr>
        <p:txBody>
          <a:bodyPr/>
          <a:lstStyle/>
          <a:p>
            <a:pPr algn="ctr"/>
            <a:r>
              <a:rPr lang="es-ES" sz="1400" b="1">
                <a:solidFill>
                  <a:srgbClr val="009900"/>
                </a:solidFill>
                <a:cs typeface="Times New Roman" pitchFamily="18" charset="0"/>
              </a:rPr>
              <a:t>El punto de convergencia de la dirección del rayo incidente con la del  emergente pertenece al plano principal imagen H</a:t>
            </a:r>
            <a:r>
              <a:rPr lang="en-US" sz="1400" b="1">
                <a:solidFill>
                  <a:srgbClr val="009900"/>
                </a:solidFill>
                <a:cs typeface="Times New Roman" pitchFamily="18" charset="0"/>
              </a:rPr>
              <a:t>' y define su posición.</a:t>
            </a:r>
          </a:p>
        </p:txBody>
      </p:sp>
      <p:sp>
        <p:nvSpPr>
          <p:cNvPr id="436278" name="AutoShape 54"/>
          <p:cNvSpPr>
            <a:spLocks noChangeArrowheads="1"/>
          </p:cNvSpPr>
          <p:nvPr/>
        </p:nvSpPr>
        <p:spPr bwMode="auto">
          <a:xfrm>
            <a:off x="1341438" y="5332413"/>
            <a:ext cx="2463800" cy="1408112"/>
          </a:xfrm>
          <a:prstGeom prst="wedgeRoundRectCallout">
            <a:avLst>
              <a:gd name="adj1" fmla="val 71134"/>
              <a:gd name="adj2" fmla="val -71870"/>
              <a:gd name="adj3" fmla="val 16667"/>
            </a:avLst>
          </a:prstGeom>
          <a:solidFill>
            <a:srgbClr val="FFFFCC"/>
          </a:solidFill>
          <a:ln w="9525">
            <a:solidFill>
              <a:schemeClr val="tx1"/>
            </a:solidFill>
            <a:miter lim="800000"/>
            <a:headEnd/>
            <a:tailEnd/>
          </a:ln>
        </p:spPr>
        <p:txBody>
          <a:bodyPr/>
          <a:lstStyle/>
          <a:p>
            <a:pPr algn="ctr"/>
            <a:r>
              <a:rPr lang="es-ES" sz="1400" b="1">
                <a:solidFill>
                  <a:srgbClr val="FF3300"/>
                </a:solidFill>
                <a:cs typeface="Times New Roman" pitchFamily="18" charset="0"/>
              </a:rPr>
              <a:t>El punto de convergencia de la dirección del rayo incidente con la del  emergente pertenece al plano principal objeto H y define su posición</a:t>
            </a:r>
            <a:r>
              <a:rPr lang="en-US" sz="1400" b="1">
                <a:solidFill>
                  <a:srgbClr val="FF3300"/>
                </a:solidFill>
                <a:cs typeface="Times New Roman" pitchFamily="18" charset="0"/>
              </a:rPr>
              <a:t>.</a:t>
            </a:r>
          </a:p>
        </p:txBody>
      </p:sp>
      <p:sp>
        <p:nvSpPr>
          <p:cNvPr id="436280" name="AutoShape 56"/>
          <p:cNvSpPr>
            <a:spLocks noChangeArrowheads="1"/>
          </p:cNvSpPr>
          <p:nvPr/>
        </p:nvSpPr>
        <p:spPr bwMode="auto">
          <a:xfrm>
            <a:off x="4241800" y="5662613"/>
            <a:ext cx="2778125" cy="1050925"/>
          </a:xfrm>
          <a:prstGeom prst="wedgeRoundRectCallout">
            <a:avLst>
              <a:gd name="adj1" fmla="val -51486"/>
              <a:gd name="adj2" fmla="val -147884"/>
              <a:gd name="adj3" fmla="val 16667"/>
            </a:avLst>
          </a:prstGeom>
          <a:solidFill>
            <a:srgbClr val="FFFFCC"/>
          </a:solidFill>
          <a:ln w="9525">
            <a:solidFill>
              <a:schemeClr val="tx1"/>
            </a:solidFill>
            <a:miter lim="800000"/>
            <a:headEnd/>
            <a:tailEnd/>
          </a:ln>
        </p:spPr>
        <p:txBody>
          <a:bodyPr/>
          <a:lstStyle/>
          <a:p>
            <a:pPr algn="ctr"/>
            <a:r>
              <a:rPr lang="es-ES" sz="1400" b="1">
                <a:solidFill>
                  <a:srgbClr val="FF3300"/>
                </a:solidFill>
                <a:cs typeface="Times New Roman" pitchFamily="18" charset="0"/>
              </a:rPr>
              <a:t>Este rayo auxiliar, paralelo al verde, emerge paralelo al eje por incidir en dirección al foco objeto del 2º dioptrio.</a:t>
            </a:r>
            <a:endParaRPr lang="en-US" sz="1400" b="1">
              <a:solidFill>
                <a:srgbClr val="FF3300"/>
              </a:solidFill>
              <a:cs typeface="Times New Roman" pitchFamily="18" charset="0"/>
            </a:endParaRPr>
          </a:p>
        </p:txBody>
      </p:sp>
      <p:grpSp>
        <p:nvGrpSpPr>
          <p:cNvPr id="11" name="Group 57"/>
          <p:cNvGrpSpPr>
            <a:grpSpLocks/>
          </p:cNvGrpSpPr>
          <p:nvPr/>
        </p:nvGrpSpPr>
        <p:grpSpPr bwMode="auto">
          <a:xfrm>
            <a:off x="4729163" y="2409825"/>
            <a:ext cx="3441700" cy="3171825"/>
            <a:chOff x="2979" y="1413"/>
            <a:chExt cx="2168" cy="1998"/>
          </a:xfrm>
        </p:grpSpPr>
        <p:grpSp>
          <p:nvGrpSpPr>
            <p:cNvPr id="12" name="Group 58"/>
            <p:cNvGrpSpPr>
              <a:grpSpLocks/>
            </p:cNvGrpSpPr>
            <p:nvPr/>
          </p:nvGrpSpPr>
          <p:grpSpPr bwMode="auto">
            <a:xfrm>
              <a:off x="2979" y="1413"/>
              <a:ext cx="189" cy="1674"/>
              <a:chOff x="4491" y="702"/>
              <a:chExt cx="189" cy="1674"/>
            </a:xfrm>
          </p:grpSpPr>
          <p:grpSp>
            <p:nvGrpSpPr>
              <p:cNvPr id="13" name="Group 59"/>
              <p:cNvGrpSpPr>
                <a:grpSpLocks/>
              </p:cNvGrpSpPr>
              <p:nvPr/>
            </p:nvGrpSpPr>
            <p:grpSpPr bwMode="auto">
              <a:xfrm>
                <a:off x="4518" y="702"/>
                <a:ext cx="162" cy="207"/>
                <a:chOff x="4518" y="702"/>
                <a:chExt cx="162" cy="207"/>
              </a:xfrm>
            </p:grpSpPr>
            <p:sp>
              <p:nvSpPr>
                <p:cNvPr id="51256" name="Line 60"/>
                <p:cNvSpPr>
                  <a:spLocks noChangeShapeType="1"/>
                </p:cNvSpPr>
                <p:nvPr/>
              </p:nvSpPr>
              <p:spPr bwMode="auto">
                <a:xfrm flipH="1">
                  <a:off x="4518" y="702"/>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1257" name="Line 61"/>
                <p:cNvSpPr>
                  <a:spLocks noChangeShapeType="1"/>
                </p:cNvSpPr>
                <p:nvPr/>
              </p:nvSpPr>
              <p:spPr bwMode="auto">
                <a:xfrm flipH="1">
                  <a:off x="4518" y="747"/>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grpSp>
          <p:grpSp>
            <p:nvGrpSpPr>
              <p:cNvPr id="14" name="Group 62"/>
              <p:cNvGrpSpPr>
                <a:grpSpLocks/>
              </p:cNvGrpSpPr>
              <p:nvPr/>
            </p:nvGrpSpPr>
            <p:grpSpPr bwMode="auto">
              <a:xfrm>
                <a:off x="4491" y="2169"/>
                <a:ext cx="162" cy="207"/>
                <a:chOff x="4491" y="2169"/>
                <a:chExt cx="162" cy="207"/>
              </a:xfrm>
            </p:grpSpPr>
            <p:sp>
              <p:nvSpPr>
                <p:cNvPr id="51254" name="Line 63"/>
                <p:cNvSpPr>
                  <a:spLocks noChangeShapeType="1"/>
                </p:cNvSpPr>
                <p:nvPr/>
              </p:nvSpPr>
              <p:spPr bwMode="auto">
                <a:xfrm flipH="1">
                  <a:off x="4491" y="2169"/>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1255" name="Line 64"/>
                <p:cNvSpPr>
                  <a:spLocks noChangeShapeType="1"/>
                </p:cNvSpPr>
                <p:nvPr/>
              </p:nvSpPr>
              <p:spPr bwMode="auto">
                <a:xfrm flipH="1">
                  <a:off x="4491" y="2214"/>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grpSp>
        </p:grpSp>
        <p:grpSp>
          <p:nvGrpSpPr>
            <p:cNvPr id="15" name="Group 65"/>
            <p:cNvGrpSpPr>
              <a:grpSpLocks/>
            </p:cNvGrpSpPr>
            <p:nvPr/>
          </p:nvGrpSpPr>
          <p:grpSpPr bwMode="auto">
            <a:xfrm>
              <a:off x="3870" y="3183"/>
              <a:ext cx="1277" cy="228"/>
              <a:chOff x="3114" y="3894"/>
              <a:chExt cx="1277" cy="228"/>
            </a:xfrm>
          </p:grpSpPr>
          <p:sp>
            <p:nvSpPr>
              <p:cNvPr id="51248" name="Text Box 66"/>
              <p:cNvSpPr txBox="1">
                <a:spLocks noChangeArrowheads="1"/>
              </p:cNvSpPr>
              <p:nvPr/>
            </p:nvSpPr>
            <p:spPr bwMode="auto">
              <a:xfrm>
                <a:off x="3292" y="3894"/>
                <a:ext cx="1099" cy="212"/>
              </a:xfrm>
              <a:prstGeom prst="rect">
                <a:avLst/>
              </a:prstGeom>
              <a:solidFill>
                <a:schemeClr val="bg1"/>
              </a:solidFill>
              <a:ln w="19050">
                <a:noFill/>
                <a:miter lim="800000"/>
                <a:headEnd/>
                <a:tailEnd/>
              </a:ln>
            </p:spPr>
            <p:txBody>
              <a:bodyPr>
                <a:spAutoFit/>
              </a:bodyPr>
              <a:lstStyle/>
              <a:p>
                <a:pPr>
                  <a:spcBef>
                    <a:spcPct val="50000"/>
                  </a:spcBef>
                </a:pPr>
                <a:r>
                  <a:rPr lang="es-ES" sz="1600" b="1" dirty="0">
                    <a:solidFill>
                      <a:srgbClr val="000000"/>
                    </a:solidFill>
                    <a:cs typeface="Times New Roman" pitchFamily="18" charset="0"/>
                  </a:rPr>
                  <a:t>= Rayos paralelos</a:t>
                </a:r>
              </a:p>
            </p:txBody>
          </p:sp>
          <p:grpSp>
            <p:nvGrpSpPr>
              <p:cNvPr id="16" name="Group 67"/>
              <p:cNvGrpSpPr>
                <a:grpSpLocks/>
              </p:cNvGrpSpPr>
              <p:nvPr/>
            </p:nvGrpSpPr>
            <p:grpSpPr bwMode="auto">
              <a:xfrm>
                <a:off x="3114" y="3915"/>
                <a:ext cx="162" cy="207"/>
                <a:chOff x="3033" y="3141"/>
                <a:chExt cx="162" cy="207"/>
              </a:xfrm>
            </p:grpSpPr>
            <p:sp>
              <p:nvSpPr>
                <p:cNvPr id="51250" name="Line 68"/>
                <p:cNvSpPr>
                  <a:spLocks noChangeShapeType="1"/>
                </p:cNvSpPr>
                <p:nvPr/>
              </p:nvSpPr>
              <p:spPr bwMode="auto">
                <a:xfrm flipH="1">
                  <a:off x="3033" y="3141"/>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1251" name="Line 69"/>
                <p:cNvSpPr>
                  <a:spLocks noChangeShapeType="1"/>
                </p:cNvSpPr>
                <p:nvPr/>
              </p:nvSpPr>
              <p:spPr bwMode="auto">
                <a:xfrm flipH="1">
                  <a:off x="3033" y="3186"/>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grpSp>
        </p:grpSp>
      </p:grpSp>
      <p:sp>
        <p:nvSpPr>
          <p:cNvPr id="51241" name="Text Box 71"/>
          <p:cNvSpPr txBox="1">
            <a:spLocks noChangeArrowheads="1"/>
          </p:cNvSpPr>
          <p:nvPr/>
        </p:nvSpPr>
        <p:spPr bwMode="auto">
          <a:xfrm>
            <a:off x="0" y="0"/>
            <a:ext cx="9144000" cy="430213"/>
          </a:xfrm>
          <a:prstGeom prst="rect">
            <a:avLst/>
          </a:prstGeom>
          <a:solidFill>
            <a:srgbClr val="0037A4"/>
          </a:solidFill>
          <a:ln w="9525">
            <a:noFill/>
            <a:miter lim="800000"/>
            <a:headEnd/>
            <a:tailEnd/>
          </a:ln>
        </p:spPr>
        <p:txBody>
          <a:bodyPr wrap="square">
            <a:spAutoFit/>
          </a:bodyPr>
          <a:lstStyle/>
          <a:p>
            <a:pPr algn="ctr">
              <a:spcBef>
                <a:spcPct val="50000"/>
              </a:spcBef>
            </a:pPr>
            <a:r>
              <a:rPr lang="es-ES" sz="2200" b="1" dirty="0">
                <a:solidFill>
                  <a:srgbClr val="FFFFFF"/>
                </a:solidFill>
                <a:latin typeface="Calibri" pitchFamily="34" charset="0"/>
                <a:cs typeface="Calibri" pitchFamily="34" charset="0"/>
              </a:rPr>
              <a:t>7.4. PLANOS PRICIPALES DE UNA LENTE GRUESA.</a:t>
            </a:r>
          </a:p>
        </p:txBody>
      </p:sp>
      <p:grpSp>
        <p:nvGrpSpPr>
          <p:cNvPr id="17" name="76 Grupo"/>
          <p:cNvGrpSpPr>
            <a:grpSpLocks/>
          </p:cNvGrpSpPr>
          <p:nvPr/>
        </p:nvGrpSpPr>
        <p:grpSpPr bwMode="auto">
          <a:xfrm>
            <a:off x="8321675" y="4962525"/>
            <a:ext cx="508000" cy="501650"/>
            <a:chOff x="8258628" y="5631543"/>
            <a:chExt cx="508000" cy="501711"/>
          </a:xfrm>
        </p:grpSpPr>
        <p:sp>
          <p:nvSpPr>
            <p:cNvPr id="51244" name="75 CuadroTexto"/>
            <p:cNvSpPr txBox="1">
              <a:spLocks noChangeArrowheads="1"/>
            </p:cNvSpPr>
            <p:nvPr/>
          </p:nvSpPr>
          <p:spPr bwMode="auto">
            <a:xfrm>
              <a:off x="8258628" y="5733144"/>
              <a:ext cx="508000" cy="400110"/>
            </a:xfrm>
            <a:prstGeom prst="rect">
              <a:avLst/>
            </a:prstGeom>
            <a:noFill/>
            <a:ln w="9525">
              <a:noFill/>
              <a:miter lim="800000"/>
              <a:headEnd/>
              <a:tailEnd/>
            </a:ln>
          </p:spPr>
          <p:txBody>
            <a:bodyPr>
              <a:spAutoFit/>
            </a:bodyPr>
            <a:lstStyle/>
            <a:p>
              <a:r>
                <a:rPr lang="es-ES" sz="2000" b="1" dirty="0" smtClean="0">
                  <a:solidFill>
                    <a:srgbClr val="000000"/>
                  </a:solidFill>
                </a:rPr>
                <a:t>P′</a:t>
              </a:r>
              <a:endParaRPr lang="es-ES" sz="2000" b="1" dirty="0">
                <a:solidFill>
                  <a:srgbClr val="000000"/>
                </a:solidFill>
              </a:endParaRPr>
            </a:p>
          </p:txBody>
        </p:sp>
        <p:sp>
          <p:nvSpPr>
            <p:cNvPr id="77" name="76 Elipse"/>
            <p:cNvSpPr/>
            <p:nvPr/>
          </p:nvSpPr>
          <p:spPr>
            <a:xfrm>
              <a:off x="8360228" y="5631543"/>
              <a:ext cx="115888" cy="11590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sp>
        <p:nvSpPr>
          <p:cNvPr id="436274" name="AutoShape 50"/>
          <p:cNvSpPr>
            <a:spLocks noChangeArrowheads="1"/>
          </p:cNvSpPr>
          <p:nvPr/>
        </p:nvSpPr>
        <p:spPr bwMode="auto">
          <a:xfrm>
            <a:off x="1247775" y="4865688"/>
            <a:ext cx="2193925" cy="1322387"/>
          </a:xfrm>
          <a:prstGeom prst="wedgeRoundRectCallout">
            <a:avLst>
              <a:gd name="adj1" fmla="val 79810"/>
              <a:gd name="adj2" fmla="val -71606"/>
              <a:gd name="adj3" fmla="val 16667"/>
            </a:avLst>
          </a:prstGeom>
          <a:solidFill>
            <a:srgbClr val="FFFFCC"/>
          </a:solidFill>
          <a:ln w="9525">
            <a:solidFill>
              <a:schemeClr val="tx1"/>
            </a:solidFill>
            <a:miter lim="800000"/>
            <a:headEnd/>
            <a:tailEnd/>
          </a:ln>
        </p:spPr>
        <p:txBody>
          <a:bodyPr/>
          <a:lstStyle/>
          <a:p>
            <a:pPr algn="ctr"/>
            <a:r>
              <a:rPr lang="es-ES" sz="1400" b="1" dirty="0">
                <a:solidFill>
                  <a:srgbClr val="FF3300"/>
                </a:solidFill>
                <a:cs typeface="Times New Roman" pitchFamily="18" charset="0"/>
              </a:rPr>
              <a:t>Por incidir paralelo al verde ha de cortarse con él en un punto </a:t>
            </a:r>
            <a:r>
              <a:rPr lang="es-ES" sz="1400" b="1" dirty="0" smtClean="0">
                <a:solidFill>
                  <a:srgbClr val="000000"/>
                </a:solidFill>
                <a:cs typeface="Times New Roman" pitchFamily="18" charset="0"/>
              </a:rPr>
              <a:t>P′</a:t>
            </a:r>
            <a:r>
              <a:rPr lang="es-ES" sz="1400" b="1" dirty="0" smtClean="0">
                <a:solidFill>
                  <a:srgbClr val="FF3300"/>
                </a:solidFill>
                <a:cs typeface="Times New Roman" pitchFamily="18" charset="0"/>
              </a:rPr>
              <a:t> </a:t>
            </a:r>
            <a:r>
              <a:rPr lang="es-ES" sz="1400" b="1" dirty="0">
                <a:solidFill>
                  <a:srgbClr val="FF3300"/>
                </a:solidFill>
                <a:cs typeface="Times New Roman" pitchFamily="18" charset="0"/>
              </a:rPr>
              <a:t>del plano focal imagen del 2º dioptrio.</a:t>
            </a:r>
          </a:p>
        </p:txBody>
      </p:sp>
      <p:sp>
        <p:nvSpPr>
          <p:cNvPr id="436279" name="AutoShape 55"/>
          <p:cNvSpPr>
            <a:spLocks noChangeArrowheads="1"/>
          </p:cNvSpPr>
          <p:nvPr/>
        </p:nvSpPr>
        <p:spPr bwMode="auto">
          <a:xfrm>
            <a:off x="127000" y="4395788"/>
            <a:ext cx="1982788" cy="1601787"/>
          </a:xfrm>
          <a:prstGeom prst="wedgeRoundRectCallout">
            <a:avLst>
              <a:gd name="adj1" fmla="val 66171"/>
              <a:gd name="adj2" fmla="val -98958"/>
              <a:gd name="adj3" fmla="val 16667"/>
            </a:avLst>
          </a:prstGeom>
          <a:solidFill>
            <a:srgbClr val="FFFFCC"/>
          </a:solidFill>
          <a:ln w="9525">
            <a:solidFill>
              <a:schemeClr val="tx1"/>
            </a:solidFill>
            <a:miter lim="800000"/>
            <a:headEnd/>
            <a:tailEnd/>
          </a:ln>
        </p:spPr>
        <p:txBody>
          <a:bodyPr/>
          <a:lstStyle/>
          <a:p>
            <a:pPr algn="ctr"/>
            <a:r>
              <a:rPr lang="es-ES" sz="1400" b="1" dirty="0">
                <a:solidFill>
                  <a:srgbClr val="FF3300"/>
                </a:solidFill>
                <a:cs typeface="Times New Roman" pitchFamily="18" charset="0"/>
              </a:rPr>
              <a:t>Por emerger del sistema paralelo al eje el punto donde el rayo incidente corta al eje define el foco objeto </a:t>
            </a:r>
            <a:r>
              <a:rPr lang="es-ES" sz="1400" b="1" dirty="0" smtClean="0">
                <a:solidFill>
                  <a:srgbClr val="FF3300"/>
                </a:solidFill>
                <a:cs typeface="Times New Roman" pitchFamily="18" charset="0"/>
              </a:rPr>
              <a:t>F </a:t>
            </a:r>
            <a:r>
              <a:rPr lang="en-US" sz="1400" b="1" dirty="0" smtClean="0">
                <a:solidFill>
                  <a:srgbClr val="FF3300"/>
                </a:solidFill>
                <a:cs typeface="Times New Roman" pitchFamily="18" charset="0"/>
              </a:rPr>
              <a:t>del </a:t>
            </a:r>
            <a:r>
              <a:rPr lang="en-US" sz="1400" b="1" dirty="0" err="1">
                <a:solidFill>
                  <a:srgbClr val="FF3300"/>
                </a:solidFill>
                <a:cs typeface="Times New Roman" pitchFamily="18" charset="0"/>
              </a:rPr>
              <a:t>sistema</a:t>
            </a:r>
            <a:r>
              <a:rPr lang="en-US" sz="1400" b="1" dirty="0">
                <a:solidFill>
                  <a:srgbClr val="FF3300"/>
                </a:solidFill>
                <a:cs typeface="Times New Roman" pitchFamily="18" charset="0"/>
              </a:rPr>
              <a:t>.</a:t>
            </a:r>
          </a:p>
        </p:txBody>
      </p:sp>
      <p:sp>
        <p:nvSpPr>
          <p:cNvPr id="436277" name="AutoShape 53"/>
          <p:cNvSpPr>
            <a:spLocks noChangeArrowheads="1"/>
          </p:cNvSpPr>
          <p:nvPr/>
        </p:nvSpPr>
        <p:spPr bwMode="auto">
          <a:xfrm>
            <a:off x="2024063" y="5041233"/>
            <a:ext cx="2208212" cy="1689768"/>
          </a:xfrm>
          <a:prstGeom prst="wedgeRoundRectCallout">
            <a:avLst>
              <a:gd name="adj1" fmla="val 39147"/>
              <a:gd name="adj2" fmla="val -78911"/>
              <a:gd name="adj3" fmla="val 16667"/>
            </a:avLst>
          </a:prstGeom>
          <a:solidFill>
            <a:srgbClr val="FFFFCC"/>
          </a:solidFill>
          <a:ln w="9525">
            <a:solidFill>
              <a:schemeClr val="tx1"/>
            </a:solidFill>
            <a:miter lim="800000"/>
            <a:headEnd/>
            <a:tailEnd/>
          </a:ln>
        </p:spPr>
        <p:txBody>
          <a:bodyPr/>
          <a:lstStyle/>
          <a:p>
            <a:pPr algn="ctr"/>
            <a:r>
              <a:rPr lang="es-ES" sz="1400" b="1" dirty="0" smtClean="0">
                <a:solidFill>
                  <a:srgbClr val="FF3300"/>
                </a:solidFill>
                <a:cs typeface="Times New Roman" pitchFamily="18" charset="0"/>
              </a:rPr>
              <a:t>Este rayo, por </a:t>
            </a:r>
            <a:r>
              <a:rPr lang="es-ES" sz="1400" b="1" dirty="0">
                <a:solidFill>
                  <a:srgbClr val="FF3300"/>
                </a:solidFill>
                <a:cs typeface="Times New Roman" pitchFamily="18" charset="0"/>
              </a:rPr>
              <a:t>emerger del primer dioptrio paralelo al verde procede de un mismo </a:t>
            </a:r>
            <a:r>
              <a:rPr lang="es-ES" sz="1400" b="1" dirty="0" smtClean="0">
                <a:solidFill>
                  <a:srgbClr val="FF3300"/>
                </a:solidFill>
                <a:cs typeface="Times New Roman" pitchFamily="18" charset="0"/>
              </a:rPr>
              <a:t>punto </a:t>
            </a:r>
            <a:r>
              <a:rPr lang="es-ES" sz="1400" b="1" dirty="0" smtClean="0">
                <a:cs typeface="Times New Roman" pitchFamily="18" charset="0"/>
              </a:rPr>
              <a:t>P</a:t>
            </a:r>
            <a:r>
              <a:rPr lang="es-ES" sz="1400" b="1" dirty="0" smtClean="0">
                <a:solidFill>
                  <a:srgbClr val="FF3300"/>
                </a:solidFill>
                <a:cs typeface="Times New Roman" pitchFamily="18" charset="0"/>
              </a:rPr>
              <a:t> que él, del </a:t>
            </a:r>
            <a:r>
              <a:rPr lang="es-ES" sz="1400" b="1" dirty="0">
                <a:solidFill>
                  <a:srgbClr val="FF3300"/>
                </a:solidFill>
                <a:cs typeface="Times New Roman" pitchFamily="18" charset="0"/>
              </a:rPr>
              <a:t>plano focal objeto del 1</a:t>
            </a:r>
            <a:r>
              <a:rPr lang="es-ES" sz="1400" b="1" baseline="30000" dirty="0">
                <a:solidFill>
                  <a:srgbClr val="FF3300"/>
                </a:solidFill>
                <a:cs typeface="Times New Roman" pitchFamily="18" charset="0"/>
              </a:rPr>
              <a:t>er</a:t>
            </a:r>
            <a:r>
              <a:rPr lang="es-ES" sz="1400" b="1" dirty="0">
                <a:solidFill>
                  <a:srgbClr val="FF3300"/>
                </a:solidFill>
                <a:cs typeface="Times New Roman" pitchFamily="18" charset="0"/>
              </a:rPr>
              <a:t> </a:t>
            </a:r>
            <a:r>
              <a:rPr lang="es-ES" sz="1400" b="1" dirty="0" smtClean="0">
                <a:solidFill>
                  <a:srgbClr val="FF3300"/>
                </a:solidFill>
                <a:cs typeface="Times New Roman" pitchFamily="18" charset="0"/>
              </a:rPr>
              <a:t>dioptrio.</a:t>
            </a:r>
            <a:endParaRPr lang="es-ES" sz="1400" b="1" dirty="0">
              <a:solidFill>
                <a:srgbClr val="FF3300"/>
              </a:solidFill>
              <a:cs typeface="Times New Roman" pitchFamily="18" charset="0"/>
            </a:endParaRPr>
          </a:p>
        </p:txBody>
      </p:sp>
      <p:grpSp>
        <p:nvGrpSpPr>
          <p:cNvPr id="75" name="76 Grupo"/>
          <p:cNvGrpSpPr>
            <a:grpSpLocks/>
          </p:cNvGrpSpPr>
          <p:nvPr/>
        </p:nvGrpSpPr>
        <p:grpSpPr bwMode="auto">
          <a:xfrm>
            <a:off x="224420" y="2099012"/>
            <a:ext cx="508000" cy="429448"/>
            <a:chOff x="8102216" y="5631543"/>
            <a:chExt cx="508000" cy="429500"/>
          </a:xfrm>
        </p:grpSpPr>
        <p:sp>
          <p:nvSpPr>
            <p:cNvPr id="76" name="75 CuadroTexto"/>
            <p:cNvSpPr txBox="1">
              <a:spLocks noChangeArrowheads="1"/>
            </p:cNvSpPr>
            <p:nvPr/>
          </p:nvSpPr>
          <p:spPr bwMode="auto">
            <a:xfrm>
              <a:off x="8102216" y="5660935"/>
              <a:ext cx="508000" cy="400108"/>
            </a:xfrm>
            <a:prstGeom prst="rect">
              <a:avLst/>
            </a:prstGeom>
            <a:noFill/>
            <a:ln w="9525">
              <a:noFill/>
              <a:miter lim="800000"/>
              <a:headEnd/>
              <a:tailEnd/>
            </a:ln>
          </p:spPr>
          <p:txBody>
            <a:bodyPr>
              <a:spAutoFit/>
            </a:bodyPr>
            <a:lstStyle/>
            <a:p>
              <a:r>
                <a:rPr lang="es-ES" sz="2000" b="1" dirty="0" smtClean="0">
                  <a:solidFill>
                    <a:srgbClr val="000000"/>
                  </a:solidFill>
                </a:rPr>
                <a:t>P</a:t>
              </a:r>
              <a:endParaRPr lang="es-ES" sz="2000" b="1" dirty="0">
                <a:solidFill>
                  <a:srgbClr val="000000"/>
                </a:solidFill>
              </a:endParaRPr>
            </a:p>
          </p:txBody>
        </p:sp>
        <p:sp>
          <p:nvSpPr>
            <p:cNvPr id="78" name="77 Elipse"/>
            <p:cNvSpPr/>
            <p:nvPr/>
          </p:nvSpPr>
          <p:spPr>
            <a:xfrm>
              <a:off x="8360228" y="5631543"/>
              <a:ext cx="115888" cy="115902"/>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362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36227"/>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436242"/>
                                        </p:tgtEl>
                                        <p:attrNameLst>
                                          <p:attrName>style.visibility</p:attrName>
                                        </p:attrNameLst>
                                      </p:cBhvr>
                                      <p:to>
                                        <p:strVal val="visible"/>
                                      </p:to>
                                    </p:set>
                                  </p:childTnLst>
                                </p:cTn>
                              </p:par>
                              <p:par>
                                <p:cTn id="17" presetID="0" presetClass="path" presetSubtype="0" repeatCount="indefinite" fill="hold" grpId="1" nodeType="withEffect">
                                  <p:stCondLst>
                                    <p:cond delay="0"/>
                                  </p:stCondLst>
                                  <p:childTnLst>
                                    <p:animMotion origin="layout" path="M -0.20677 -0.0007 L 0.14167 -0.0007 " pathEditMode="relative" ptsTypes="AA">
                                      <p:cBhvr>
                                        <p:cTn id="18" dur="3000" fill="hold"/>
                                        <p:tgtEl>
                                          <p:spTgt spid="436242"/>
                                        </p:tgtEl>
                                        <p:attrNameLst>
                                          <p:attrName>ppt_x</p:attrName>
                                          <p:attrName>ppt_y</p:attrName>
                                        </p:attrNameLst>
                                      </p:cBhvr>
                                    </p:animMotion>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3627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36246"/>
                                        </p:tgtEl>
                                        <p:attrNameLst>
                                          <p:attrName>style.visibility</p:attrName>
                                        </p:attrNameLst>
                                      </p:cBhvr>
                                      <p:to>
                                        <p:strVal val="visible"/>
                                      </p:to>
                                    </p:set>
                                  </p:childTnLst>
                                </p:cTn>
                              </p:par>
                              <p:par>
                                <p:cTn id="29" presetID="0" presetClass="path" presetSubtype="0" repeatCount="indefinite" fill="hold" grpId="1" nodeType="withEffect">
                                  <p:stCondLst>
                                    <p:cond delay="0"/>
                                  </p:stCondLst>
                                  <p:childTnLst>
                                    <p:animMotion origin="layout" path="M -0.04583 -0.02269 L 0.14687 0.06759 " pathEditMode="relative" ptsTypes="AA">
                                      <p:cBhvr>
                                        <p:cTn id="30" dur="3000" fill="hold"/>
                                        <p:tgtEl>
                                          <p:spTgt spid="436246"/>
                                        </p:tgtEl>
                                        <p:attrNameLst>
                                          <p:attrName>ppt_x</p:attrName>
                                          <p:attrName>ppt_y</p:attrName>
                                        </p:attrNameLst>
                                      </p:cBhvr>
                                    </p:animMotion>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436273"/>
                                        </p:tgtEl>
                                        <p:attrNameLst>
                                          <p:attrName>style.visibility</p:attrName>
                                        </p:attrNameLst>
                                      </p:cBhvr>
                                      <p:to>
                                        <p:strVal val="hidden"/>
                                      </p:to>
                                    </p:set>
                                  </p:childTnLst>
                                </p:cTn>
                              </p:par>
                            </p:childTnLst>
                          </p:cTn>
                        </p:par>
                        <p:par>
                          <p:cTn id="35" fill="hold">
                            <p:stCondLst>
                              <p:cond delay="0"/>
                            </p:stCondLst>
                            <p:childTnLst>
                              <p:par>
                                <p:cTn id="36" presetID="1" presetClass="entr" presetSubtype="0" fill="hold" nodeType="afterEffect">
                                  <p:stCondLst>
                                    <p:cond delay="0"/>
                                  </p:stCondLst>
                                  <p:childTnLst>
                                    <p:set>
                                      <p:cBhvr>
                                        <p:cTn id="37" dur="1" fill="hold">
                                          <p:stCondLst>
                                            <p:cond delay="0"/>
                                          </p:stCondLst>
                                        </p:cTn>
                                        <p:tgtEl>
                                          <p:spTgt spid="2"/>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436244"/>
                                        </p:tgtEl>
                                        <p:attrNameLst>
                                          <p:attrName>style.visibility</p:attrName>
                                        </p:attrNameLst>
                                      </p:cBhvr>
                                      <p:to>
                                        <p:strVal val="visible"/>
                                      </p:to>
                                    </p:set>
                                  </p:childTnLst>
                                </p:cTn>
                              </p:par>
                              <p:par>
                                <p:cTn id="40" presetID="0" presetClass="path" presetSubtype="0" repeatCount="indefinite" fill="hold" grpId="1" nodeType="withEffect">
                                  <p:stCondLst>
                                    <p:cond delay="0"/>
                                  </p:stCondLst>
                                  <p:childTnLst>
                                    <p:animMotion origin="layout" path="M -0.06025 -0.02916 L 0.13455 0.06111 " pathEditMode="relative" rAng="0" ptsTypes="AA">
                                      <p:cBhvr>
                                        <p:cTn id="41" dur="3000" fill="hold"/>
                                        <p:tgtEl>
                                          <p:spTgt spid="436244"/>
                                        </p:tgtEl>
                                        <p:attrNameLst>
                                          <p:attrName>ppt_x</p:attrName>
                                          <p:attrName>ppt_y</p:attrName>
                                        </p:attrNameLst>
                                      </p:cBhvr>
                                      <p:rCtr x="97" y="45"/>
                                    </p:animMotion>
                                  </p:childTnLst>
                                </p:cTn>
                              </p:par>
                              <p:par>
                                <p:cTn id="42" presetID="1" presetClass="entr" presetSubtype="0" fill="hold" nodeType="withEffect">
                                  <p:stCondLst>
                                    <p:cond delay="0"/>
                                  </p:stCondLst>
                                  <p:childTnLst>
                                    <p:set>
                                      <p:cBhvr>
                                        <p:cTn id="43" dur="1" fill="hold">
                                          <p:stCondLst>
                                            <p:cond delay="0"/>
                                          </p:stCondLst>
                                        </p:cTn>
                                        <p:tgtEl>
                                          <p:spTgt spid="11"/>
                                        </p:tgtEl>
                                        <p:attrNameLst>
                                          <p:attrName>style.visibility</p:attrName>
                                        </p:attrNameLst>
                                      </p:cBhvr>
                                      <p:to>
                                        <p:strVal val="visible"/>
                                      </p:to>
                                    </p:set>
                                  </p:childTnLst>
                                </p:cTn>
                              </p:par>
                              <p:par>
                                <p:cTn id="44" presetID="35" presetClass="emph" presetSubtype="0" repeatCount="indefinite" fill="hold" nodeType="withEffect">
                                  <p:stCondLst>
                                    <p:cond delay="0"/>
                                  </p:stCondLst>
                                  <p:childTnLst>
                                    <p:anim calcmode="discrete" valueType="str">
                                      <p:cBhvr>
                                        <p:cTn id="45" dur="1000" fill="hold"/>
                                        <p:tgtEl>
                                          <p:spTgt spid="11"/>
                                        </p:tgtEl>
                                        <p:attrNameLst>
                                          <p:attrName>style.visibility</p:attrName>
                                        </p:attrNameLst>
                                      </p:cBhvr>
                                      <p:tavLst>
                                        <p:tav tm="0">
                                          <p:val>
                                            <p:strVal val="hidden"/>
                                          </p:val>
                                        </p:tav>
                                        <p:tav tm="50000">
                                          <p:val>
                                            <p:strVal val="visible"/>
                                          </p:val>
                                        </p:tav>
                                      </p:tavLst>
                                    </p:anim>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436228"/>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436245"/>
                                        </p:tgtEl>
                                        <p:attrNameLst>
                                          <p:attrName>style.visibility</p:attrName>
                                        </p:attrNameLst>
                                      </p:cBhvr>
                                      <p:to>
                                        <p:strVal val="visible"/>
                                      </p:to>
                                    </p:set>
                                  </p:childTnLst>
                                </p:cTn>
                              </p:par>
                              <p:par>
                                <p:cTn id="52" presetID="0" presetClass="path" presetSubtype="0" repeatCount="indefinite" fill="hold" grpId="1" nodeType="withEffect">
                                  <p:stCondLst>
                                    <p:cond delay="0"/>
                                  </p:stCondLst>
                                  <p:childTnLst>
                                    <p:animMotion origin="layout" path="M -0.11232 -0.0007 L 0.23559 -0.0007 " pathEditMode="relative" ptsTypes="AA">
                                      <p:cBhvr>
                                        <p:cTn id="53" dur="3000" fill="hold"/>
                                        <p:tgtEl>
                                          <p:spTgt spid="436245"/>
                                        </p:tgtEl>
                                        <p:attrNameLst>
                                          <p:attrName>ppt_x</p:attrName>
                                          <p:attrName>ppt_y</p:attrName>
                                        </p:attrNameLst>
                                      </p:cBhvr>
                                    </p:animMotion>
                                  </p:childTnLst>
                                </p:cTn>
                              </p:par>
                              <p:par>
                                <p:cTn id="54" presetID="1" presetClass="entr" presetSubtype="0" fill="hold" grpId="0" nodeType="withEffect">
                                  <p:stCondLst>
                                    <p:cond delay="0"/>
                                  </p:stCondLst>
                                  <p:childTnLst>
                                    <p:set>
                                      <p:cBhvr>
                                        <p:cTn id="55" dur="1" fill="hold">
                                          <p:stCondLst>
                                            <p:cond delay="0"/>
                                          </p:stCondLst>
                                        </p:cTn>
                                        <p:tgtEl>
                                          <p:spTgt spid="436280"/>
                                        </p:tgtEl>
                                        <p:attrNameLst>
                                          <p:attrName>style.visibility</p:attrName>
                                        </p:attrNameLst>
                                      </p:cBhvr>
                                      <p:to>
                                        <p:strVal val="visible"/>
                                      </p:to>
                                    </p:set>
                                  </p:childTnLst>
                                  <p:subTnLst>
                                    <p:set>
                                      <p:cBhvr override="childStyle">
                                        <p:cTn dur="1" fill="hold" display="0" masterRel="nextClick" afterEffect="1"/>
                                        <p:tgtEl>
                                          <p:spTgt spid="436280"/>
                                        </p:tgtEl>
                                        <p:attrNameLst>
                                          <p:attrName>style.visibility</p:attrName>
                                        </p:attrNameLst>
                                      </p:cBhvr>
                                      <p:to>
                                        <p:strVal val="hidden"/>
                                      </p:to>
                                    </p:set>
                                  </p:sub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436229"/>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nodeType="clickEffect">
                                  <p:stCondLst>
                                    <p:cond delay="0"/>
                                  </p:stCondLst>
                                  <p:childTnLst>
                                    <p:set>
                                      <p:cBhvr>
                                        <p:cTn id="63" dur="1" fill="hold">
                                          <p:stCondLst>
                                            <p:cond delay="0"/>
                                          </p:stCondLst>
                                        </p:cTn>
                                        <p:tgtEl>
                                          <p:spTgt spid="17"/>
                                        </p:tgtEl>
                                        <p:attrNameLst>
                                          <p:attrName>style.visibility</p:attrName>
                                        </p:attrNameLst>
                                      </p:cBhvr>
                                      <p:to>
                                        <p:strVal val="visible"/>
                                      </p:to>
                                    </p:set>
                                  </p:childTnLst>
                                </p:cTn>
                              </p:par>
                            </p:childTnLst>
                          </p:cTn>
                        </p:par>
                        <p:par>
                          <p:cTn id="64" fill="hold">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43627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436230"/>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36247"/>
                                        </p:tgtEl>
                                        <p:attrNameLst>
                                          <p:attrName>style.visibility</p:attrName>
                                        </p:attrNameLst>
                                      </p:cBhvr>
                                      <p:to>
                                        <p:strVal val="visible"/>
                                      </p:to>
                                    </p:set>
                                  </p:childTnLst>
                                </p:cTn>
                              </p:par>
                              <p:par>
                                <p:cTn id="73" presetID="0" presetClass="path" presetSubtype="0" repeatCount="indefinite" fill="hold" grpId="1" nodeType="withEffect">
                                  <p:stCondLst>
                                    <p:cond delay="0"/>
                                  </p:stCondLst>
                                  <p:childTnLst>
                                    <p:animMotion origin="layout" path="M -0.08906 -0.08843 L 0.25573 0.25046 " pathEditMode="relative" ptsTypes="AA">
                                      <p:cBhvr>
                                        <p:cTn id="74" dur="3000" fill="hold"/>
                                        <p:tgtEl>
                                          <p:spTgt spid="436247"/>
                                        </p:tgtEl>
                                        <p:attrNameLst>
                                          <p:attrName>ppt_x</p:attrName>
                                          <p:attrName>ppt_y</p:attrName>
                                        </p:attrNameLst>
                                      </p:cBhvr>
                                    </p:animMotion>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nodeType="clickEffect">
                                  <p:stCondLst>
                                    <p:cond delay="0"/>
                                  </p:stCondLst>
                                  <p:childTnLst>
                                    <p:set>
                                      <p:cBhvr>
                                        <p:cTn id="78" dur="1" fill="hold">
                                          <p:stCondLst>
                                            <p:cond delay="0"/>
                                          </p:stCondLst>
                                        </p:cTn>
                                        <p:tgtEl>
                                          <p:spTgt spid="8"/>
                                        </p:tgtEl>
                                        <p:attrNameLst>
                                          <p:attrName>style.visibility</p:attrName>
                                        </p:attrNameLst>
                                      </p:cBhvr>
                                      <p:to>
                                        <p:strVal val="visible"/>
                                      </p:to>
                                    </p:set>
                                  </p:childTnLst>
                                </p:cTn>
                              </p:par>
                            </p:childTnLst>
                          </p:cTn>
                        </p:par>
                        <p:par>
                          <p:cTn id="79" fill="hold">
                            <p:stCondLst>
                              <p:cond delay="0"/>
                            </p:stCondLst>
                            <p:childTnLst>
                              <p:par>
                                <p:cTn id="80" presetID="1" presetClass="exit" presetSubtype="0" fill="hold" grpId="1" nodeType="afterEffect">
                                  <p:stCondLst>
                                    <p:cond delay="0"/>
                                  </p:stCondLst>
                                  <p:childTnLst>
                                    <p:set>
                                      <p:cBhvr>
                                        <p:cTn id="81" dur="1" fill="hold">
                                          <p:stCondLst>
                                            <p:cond delay="0"/>
                                          </p:stCondLst>
                                        </p:cTn>
                                        <p:tgtEl>
                                          <p:spTgt spid="436274"/>
                                        </p:tgtEl>
                                        <p:attrNameLst>
                                          <p:attrName>style.visibility</p:attrName>
                                        </p:attrNameLst>
                                      </p:cBhvr>
                                      <p:to>
                                        <p:strVal val="hidden"/>
                                      </p:to>
                                    </p:set>
                                  </p:childTnLst>
                                </p:cTn>
                              </p:par>
                              <p:par>
                                <p:cTn id="82" presetID="1" presetClass="exit" presetSubtype="0" fill="hold" nodeType="withEffect">
                                  <p:stCondLst>
                                    <p:cond delay="0"/>
                                  </p:stCondLst>
                                  <p:childTnLst>
                                    <p:set>
                                      <p:cBhvr>
                                        <p:cTn id="83" dur="1" fill="hold">
                                          <p:stCondLst>
                                            <p:cond delay="0"/>
                                          </p:stCondLst>
                                        </p:cTn>
                                        <p:tgtEl>
                                          <p:spTgt spid="11"/>
                                        </p:tgtEl>
                                        <p:attrNameLst>
                                          <p:attrName>style.visibility</p:attrName>
                                        </p:attrNameLst>
                                      </p:cBhvr>
                                      <p:to>
                                        <p:strVal val="hidden"/>
                                      </p:to>
                                    </p:set>
                                  </p:childTnLst>
                                </p:cTn>
                              </p:par>
                              <p:par>
                                <p:cTn id="84" presetID="1" presetClass="entr" presetSubtype="0" fill="hold" nodeType="withEffect">
                                  <p:stCondLst>
                                    <p:cond delay="0"/>
                                  </p:stCondLst>
                                  <p:childTnLst>
                                    <p:set>
                                      <p:cBhvr>
                                        <p:cTn id="85" dur="1" fill="hold">
                                          <p:stCondLst>
                                            <p:cond delay="0"/>
                                          </p:stCondLst>
                                        </p:cTn>
                                        <p:tgtEl>
                                          <p:spTgt spid="6"/>
                                        </p:tgtEl>
                                        <p:attrNameLst>
                                          <p:attrName>style.visibility</p:attrName>
                                        </p:attrNameLst>
                                      </p:cBhvr>
                                      <p:to>
                                        <p:strVal val="visible"/>
                                      </p:to>
                                    </p:set>
                                  </p:childTnLst>
                                </p:cTn>
                              </p:par>
                              <p:par>
                                <p:cTn id="86" presetID="1" presetClass="entr" presetSubtype="0" fill="hold" grpId="0" nodeType="withEffect">
                                  <p:stCondLst>
                                    <p:cond delay="0"/>
                                  </p:stCondLst>
                                  <p:childTnLst>
                                    <p:set>
                                      <p:cBhvr>
                                        <p:cTn id="87" dur="1" fill="hold">
                                          <p:stCondLst>
                                            <p:cond delay="0"/>
                                          </p:stCondLst>
                                        </p:cTn>
                                        <p:tgtEl>
                                          <p:spTgt spid="436276"/>
                                        </p:tgtEl>
                                        <p:attrNameLst>
                                          <p:attrName>style.visibility</p:attrName>
                                        </p:attrNameLst>
                                      </p:cBhvr>
                                      <p:to>
                                        <p:strVal val="visible"/>
                                      </p:to>
                                    </p:set>
                                  </p:childTnLst>
                                  <p:subTnLst>
                                    <p:set>
                                      <p:cBhvr override="childStyle">
                                        <p:cTn dur="1" fill="hold" display="0" masterRel="nextClick" afterEffect="1"/>
                                        <p:tgtEl>
                                          <p:spTgt spid="436276"/>
                                        </p:tgtEl>
                                        <p:attrNameLst>
                                          <p:attrName>style.visibility</p:attrName>
                                        </p:attrNameLst>
                                      </p:cBhvr>
                                      <p:to>
                                        <p:strVal val="hidden"/>
                                      </p:to>
                                    </p:set>
                                  </p:subTnLst>
                                </p:cTn>
                              </p:par>
                            </p:childTnLst>
                          </p:cTn>
                        </p:par>
                      </p:childTnLst>
                    </p:cTn>
                  </p:par>
                  <p:par>
                    <p:cTn id="88" fill="hold">
                      <p:stCondLst>
                        <p:cond delay="indefinite"/>
                      </p:stCondLst>
                      <p:childTnLst>
                        <p:par>
                          <p:cTn id="89" fill="hold">
                            <p:stCondLst>
                              <p:cond delay="0"/>
                            </p:stCondLst>
                            <p:childTnLst>
                              <p:par>
                                <p:cTn id="90" presetID="1" presetClass="entr" presetSubtype="0" fill="hold" nodeType="clickEffect">
                                  <p:stCondLst>
                                    <p:cond delay="0"/>
                                  </p:stCondLst>
                                  <p:childTnLst>
                                    <p:set>
                                      <p:cBhvr>
                                        <p:cTn id="91" dur="1" fill="hold">
                                          <p:stCondLst>
                                            <p:cond delay="0"/>
                                          </p:stCondLst>
                                        </p:cTn>
                                        <p:tgtEl>
                                          <p:spTgt spid="10"/>
                                        </p:tgtEl>
                                        <p:attrNameLst>
                                          <p:attrName>style.visibility</p:attrName>
                                        </p:attrNameLst>
                                      </p:cBhvr>
                                      <p:to>
                                        <p:strVal val="visible"/>
                                      </p:to>
                                    </p:set>
                                  </p:childTnLst>
                                </p:cTn>
                              </p:par>
                            </p:childTnLst>
                          </p:cTn>
                        </p:par>
                        <p:par>
                          <p:cTn id="92" fill="hold">
                            <p:stCondLst>
                              <p:cond delay="0"/>
                            </p:stCondLst>
                            <p:childTnLst>
                              <p:par>
                                <p:cTn id="93" presetID="1" presetClass="entr" presetSubtype="0" fill="hold" grpId="0" nodeType="afterEffect">
                                  <p:stCondLst>
                                    <p:cond delay="0"/>
                                  </p:stCondLst>
                                  <p:childTnLst>
                                    <p:set>
                                      <p:cBhvr>
                                        <p:cTn id="94" dur="1" fill="hold">
                                          <p:stCondLst>
                                            <p:cond delay="0"/>
                                          </p:stCondLst>
                                        </p:cTn>
                                        <p:tgtEl>
                                          <p:spTgt spid="436275"/>
                                        </p:tgtEl>
                                        <p:attrNameLst>
                                          <p:attrName>style.visibility</p:attrName>
                                        </p:attrNameLst>
                                      </p:cBhvr>
                                      <p:to>
                                        <p:strVal val="visible"/>
                                      </p:to>
                                    </p:set>
                                  </p:childTnLst>
                                  <p:subTnLst>
                                    <p:set>
                                      <p:cBhvr override="childStyle">
                                        <p:cTn dur="1" fill="hold" display="0" masterRel="nextClick" afterEffect="1"/>
                                        <p:tgtEl>
                                          <p:spTgt spid="436275"/>
                                        </p:tgtEl>
                                        <p:attrNameLst>
                                          <p:attrName>style.visibility</p:attrName>
                                        </p:attrNameLst>
                                      </p:cBhvr>
                                      <p:to>
                                        <p:strVal val="hidden"/>
                                      </p:to>
                                    </p:set>
                                  </p:sub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436235"/>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436243"/>
                                        </p:tgtEl>
                                        <p:attrNameLst>
                                          <p:attrName>style.visibility</p:attrName>
                                        </p:attrNameLst>
                                      </p:cBhvr>
                                      <p:to>
                                        <p:strVal val="visible"/>
                                      </p:to>
                                    </p:set>
                                  </p:childTnLst>
                                </p:cTn>
                              </p:par>
                              <p:par>
                                <p:cTn id="101" presetID="0" presetClass="path" presetSubtype="0" repeatCount="indefinite" fill="hold" grpId="1" nodeType="withEffect">
                                  <p:stCondLst>
                                    <p:cond delay="0"/>
                                  </p:stCondLst>
                                  <p:childTnLst>
                                    <p:animMotion origin="layout" path="M -0.13351 -0.13206 L 0.19114 0.18987 " pathEditMode="relative" ptsTypes="AA">
                                      <p:cBhvr>
                                        <p:cTn id="102" dur="3000" fill="hold"/>
                                        <p:tgtEl>
                                          <p:spTgt spid="436243"/>
                                        </p:tgtEl>
                                        <p:attrNameLst>
                                          <p:attrName>ppt_x</p:attrName>
                                          <p:attrName>ppt_y</p:attrName>
                                        </p:attrNameLst>
                                      </p:cBhvr>
                                    </p:animMotion>
                                  </p:childTnLst>
                                </p:cTn>
                              </p:par>
                              <p:par>
                                <p:cTn id="103" presetID="1" presetClass="entr" presetSubtype="0" fill="hold" grpId="0" nodeType="withEffect">
                                  <p:stCondLst>
                                    <p:cond delay="0"/>
                                  </p:stCondLst>
                                  <p:childTnLst>
                                    <p:set>
                                      <p:cBhvr>
                                        <p:cTn id="104" dur="1" fill="hold">
                                          <p:stCondLst>
                                            <p:cond delay="0"/>
                                          </p:stCondLst>
                                        </p:cTn>
                                        <p:tgtEl>
                                          <p:spTgt spid="436277"/>
                                        </p:tgtEl>
                                        <p:attrNameLst>
                                          <p:attrName>style.visibility</p:attrName>
                                        </p:attrNameLst>
                                      </p:cBhvr>
                                      <p:to>
                                        <p:strVal val="visible"/>
                                      </p:to>
                                    </p:set>
                                  </p:childTnLst>
                                  <p:subTnLst>
                                    <p:set>
                                      <p:cBhvr override="childStyle">
                                        <p:cTn dur="1" fill="hold" display="0" masterRel="nextClick" afterEffect="1"/>
                                        <p:tgtEl>
                                          <p:spTgt spid="436277"/>
                                        </p:tgtEl>
                                        <p:attrNameLst>
                                          <p:attrName>style.visibility</p:attrName>
                                        </p:attrNameLst>
                                      </p:cBhvr>
                                      <p:to>
                                        <p:strVal val="hidden"/>
                                      </p:to>
                                    </p:set>
                                  </p:subTnLst>
                                </p:cTn>
                              </p:par>
                              <p:par>
                                <p:cTn id="105" presetID="1" presetClass="entr" presetSubtype="0" fill="hold" nodeType="withEffect">
                                  <p:stCondLst>
                                    <p:cond delay="0"/>
                                  </p:stCondLst>
                                  <p:childTnLst>
                                    <p:set>
                                      <p:cBhvr>
                                        <p:cTn id="106" dur="1" fill="hold">
                                          <p:stCondLst>
                                            <p:cond delay="0"/>
                                          </p:stCondLst>
                                        </p:cTn>
                                        <p:tgtEl>
                                          <p:spTgt spid="75"/>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436234"/>
                                        </p:tgtEl>
                                        <p:attrNameLst>
                                          <p:attrName>style.visibility</p:attrName>
                                        </p:attrNameLst>
                                      </p:cBhvr>
                                      <p:to>
                                        <p:strVal val="visible"/>
                                      </p:to>
                                    </p:set>
                                  </p:childTnLst>
                                </p:cTn>
                              </p:par>
                            </p:childTnLst>
                          </p:cTn>
                        </p:par>
                      </p:childTnLst>
                    </p:cTn>
                  </p:par>
                  <p:par>
                    <p:cTn id="109" fill="hold">
                      <p:stCondLst>
                        <p:cond delay="indefinite"/>
                      </p:stCondLst>
                      <p:childTnLst>
                        <p:par>
                          <p:cTn id="110" fill="hold">
                            <p:stCondLst>
                              <p:cond delay="0"/>
                            </p:stCondLst>
                            <p:childTnLst>
                              <p:par>
                                <p:cTn id="111" presetID="1" presetClass="entr" presetSubtype="0" fill="hold" nodeType="clickEffect">
                                  <p:stCondLst>
                                    <p:cond delay="0"/>
                                  </p:stCondLst>
                                  <p:childTnLst>
                                    <p:set>
                                      <p:cBhvr>
                                        <p:cTn id="112" dur="1" fill="hold">
                                          <p:stCondLst>
                                            <p:cond delay="0"/>
                                          </p:stCondLst>
                                        </p:cTn>
                                        <p:tgtEl>
                                          <p:spTgt spid="4"/>
                                        </p:tgtEl>
                                        <p:attrNameLst>
                                          <p:attrName>style.visibility</p:attrName>
                                        </p:attrNameLst>
                                      </p:cBhvr>
                                      <p:to>
                                        <p:strVal val="visible"/>
                                      </p:to>
                                    </p:set>
                                  </p:childTnLst>
                                </p:cTn>
                              </p:par>
                              <p:par>
                                <p:cTn id="113" presetID="1" presetClass="entr" presetSubtype="0" fill="hold" nodeType="withEffect">
                                  <p:stCondLst>
                                    <p:cond delay="0"/>
                                  </p:stCondLst>
                                  <p:childTnLst>
                                    <p:set>
                                      <p:cBhvr>
                                        <p:cTn id="114" dur="1" fill="hold">
                                          <p:stCondLst>
                                            <p:cond delay="0"/>
                                          </p:stCondLst>
                                        </p:cTn>
                                        <p:tgtEl>
                                          <p:spTgt spid="5"/>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436278"/>
                                        </p:tgtEl>
                                        <p:attrNameLst>
                                          <p:attrName>style.visibility</p:attrName>
                                        </p:attrNameLst>
                                      </p:cBhvr>
                                      <p:to>
                                        <p:strVal val="visible"/>
                                      </p:to>
                                    </p:set>
                                  </p:childTnLst>
                                  <p:subTnLst>
                                    <p:set>
                                      <p:cBhvr override="childStyle">
                                        <p:cTn dur="1" fill="hold" display="0" masterRel="nextClick" afterEffect="1"/>
                                        <p:tgtEl>
                                          <p:spTgt spid="436278"/>
                                        </p:tgtEl>
                                        <p:attrNameLst>
                                          <p:attrName>style.visibility</p:attrName>
                                        </p:attrNameLst>
                                      </p:cBhvr>
                                      <p:to>
                                        <p:strVal val="hidden"/>
                                      </p:to>
                                    </p:set>
                                  </p:subTnLst>
                                </p:cTn>
                              </p:par>
                            </p:childTnLst>
                          </p:cTn>
                        </p:par>
                      </p:childTnLst>
                    </p:cTn>
                  </p:par>
                  <p:par>
                    <p:cTn id="117" fill="hold">
                      <p:stCondLst>
                        <p:cond delay="indefinite"/>
                      </p:stCondLst>
                      <p:childTnLst>
                        <p:par>
                          <p:cTn id="118" fill="hold">
                            <p:stCondLst>
                              <p:cond delay="0"/>
                            </p:stCondLst>
                            <p:childTnLst>
                              <p:par>
                                <p:cTn id="119" presetID="1" presetClass="entr" presetSubtype="0" fill="hold" nodeType="clickEffect">
                                  <p:stCondLst>
                                    <p:cond delay="0"/>
                                  </p:stCondLst>
                                  <p:childTnLst>
                                    <p:set>
                                      <p:cBhvr>
                                        <p:cTn id="120" dur="1" fill="hold">
                                          <p:stCondLst>
                                            <p:cond delay="0"/>
                                          </p:stCondLst>
                                        </p:cTn>
                                        <p:tgtEl>
                                          <p:spTgt spid="3"/>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436279"/>
                                        </p:tgtEl>
                                        <p:attrNameLst>
                                          <p:attrName>style.visibility</p:attrName>
                                        </p:attrNameLst>
                                      </p:cBhvr>
                                      <p:to>
                                        <p:strVal val="visible"/>
                                      </p:to>
                                    </p:set>
                                  </p:childTnLst>
                                  <p:subTnLst>
                                    <p:set>
                                      <p:cBhvr override="childStyle">
                                        <p:cTn dur="1" fill="hold" display="0" masterRel="nextClick" afterEffect="1"/>
                                        <p:tgtEl>
                                          <p:spTgt spid="436279"/>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6226" grpId="0" animBg="1"/>
      <p:bldP spid="436227" grpId="0" animBg="1"/>
      <p:bldP spid="436228" grpId="0" animBg="1"/>
      <p:bldP spid="436229" grpId="0" animBg="1"/>
      <p:bldP spid="436230" grpId="0" animBg="1"/>
      <p:bldP spid="436234" grpId="0" animBg="1"/>
      <p:bldP spid="436235" grpId="0" animBg="1"/>
      <p:bldP spid="436242" grpId="0" animBg="1"/>
      <p:bldP spid="436242" grpId="1" animBg="1"/>
      <p:bldP spid="436243" grpId="0" animBg="1"/>
      <p:bldP spid="436243" grpId="1" animBg="1"/>
      <p:bldP spid="436244" grpId="0" animBg="1"/>
      <p:bldP spid="436244" grpId="1" animBg="1"/>
      <p:bldP spid="436245" grpId="0" animBg="1"/>
      <p:bldP spid="436245" grpId="1" animBg="1"/>
      <p:bldP spid="436246" grpId="0" animBg="1"/>
      <p:bldP spid="436246" grpId="1" animBg="1"/>
      <p:bldP spid="436247" grpId="0" animBg="1"/>
      <p:bldP spid="436247" grpId="1" animBg="1"/>
      <p:bldP spid="436273" grpId="0" animBg="1"/>
      <p:bldP spid="436273" grpId="1" animBg="1"/>
      <p:bldP spid="436275" grpId="0" animBg="1"/>
      <p:bldP spid="436276" grpId="0" animBg="1"/>
      <p:bldP spid="436278" grpId="0" animBg="1"/>
      <p:bldP spid="436280" grpId="0" animBg="1"/>
      <p:bldP spid="436274" grpId="0" animBg="1"/>
      <p:bldP spid="436274" grpId="1" animBg="1"/>
      <p:bldP spid="436279" grpId="0" animBg="1"/>
      <p:bldP spid="436277" grpId="0" animBg="1"/>
    </p:bldLst>
  </p:timing>
</p:sld>
</file>

<file path=ppt/slides/slide283.xml><?xml version="1.0" encoding="utf-8"?>
<p:sld xmlns:a="http://schemas.openxmlformats.org/drawingml/2006/main" xmlns:r="http://schemas.openxmlformats.org/officeDocument/2006/relationships" xmlns:p="http://schemas.openxmlformats.org/presentationml/2006/main" showMasterPhAnim="0">
  <p:cSld>
    <p:bg>
      <p:bgPr>
        <a:solidFill>
          <a:srgbClr val="000066"/>
        </a:solidFill>
        <a:effectLst/>
      </p:bgPr>
    </p:bg>
    <p:spTree>
      <p:nvGrpSpPr>
        <p:cNvPr id="1" name=""/>
        <p:cNvGrpSpPr/>
        <p:nvPr/>
      </p:nvGrpSpPr>
      <p:grpSpPr>
        <a:xfrm>
          <a:off x="0" y="0"/>
          <a:ext cx="0" cy="0"/>
          <a:chOff x="0" y="0"/>
          <a:chExt cx="0" cy="0"/>
        </a:xfrm>
      </p:grpSpPr>
      <p:sp>
        <p:nvSpPr>
          <p:cNvPr id="576514" name="Rectangle 2"/>
          <p:cNvSpPr>
            <a:spLocks noGrp="1" noChangeArrowheads="1"/>
          </p:cNvSpPr>
          <p:nvPr>
            <p:ph type="title"/>
          </p:nvPr>
        </p:nvSpPr>
        <p:spPr>
          <a:xfrm>
            <a:off x="484188" y="914400"/>
            <a:ext cx="8229600" cy="4114800"/>
          </a:xfrm>
        </p:spPr>
        <p:txBody>
          <a:bodyPr/>
          <a:lstStyle/>
          <a:p>
            <a:pPr eaLnBrk="1" hangingPunct="1"/>
            <a:r>
              <a:rPr lang="es-ES" sz="4000" b="1" dirty="0" smtClean="0">
                <a:solidFill>
                  <a:srgbClr val="FFFF66"/>
                </a:solidFill>
                <a:latin typeface="Calibri" pitchFamily="34" charset="0"/>
                <a:cs typeface="Times New Roman" pitchFamily="18" charset="0"/>
              </a:rPr>
              <a:t>7.5.</a:t>
            </a:r>
            <a:br>
              <a:rPr lang="es-ES" sz="4000" b="1" dirty="0" smtClean="0">
                <a:solidFill>
                  <a:srgbClr val="FFFF66"/>
                </a:solidFill>
                <a:latin typeface="Calibri" pitchFamily="34" charset="0"/>
                <a:cs typeface="Times New Roman" pitchFamily="18" charset="0"/>
              </a:rPr>
            </a:br>
            <a:r>
              <a:rPr lang="es-ES" sz="4000" b="1" dirty="0" smtClean="0">
                <a:solidFill>
                  <a:srgbClr val="FFFF66"/>
                </a:solidFill>
                <a:latin typeface="Calibri" pitchFamily="34" charset="0"/>
                <a:cs typeface="Times New Roman" pitchFamily="18" charset="0"/>
              </a:rPr>
              <a:t/>
            </a:r>
            <a:br>
              <a:rPr lang="es-ES" sz="4000" b="1" dirty="0" smtClean="0">
                <a:solidFill>
                  <a:srgbClr val="FFFF66"/>
                </a:solidFill>
                <a:latin typeface="Calibri" pitchFamily="34" charset="0"/>
                <a:cs typeface="Times New Roman" pitchFamily="18" charset="0"/>
              </a:rPr>
            </a:br>
            <a:r>
              <a:rPr lang="es-ES" sz="4000" b="1" dirty="0" smtClean="0">
                <a:solidFill>
                  <a:srgbClr val="FFFF66"/>
                </a:solidFill>
                <a:latin typeface="Calibri" pitchFamily="34" charset="0"/>
                <a:cs typeface="Times New Roman" pitchFamily="18" charset="0"/>
              </a:rPr>
              <a:t>LOCALIZACIÓN DE LOS PLANOS PRINCIPALES Y DE LOS FOCOS DE UN SISTEMA ÓPTICO COMPUESTO.</a:t>
            </a:r>
          </a:p>
        </p:txBody>
      </p:sp>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showMasterPhAnim="0">
  <p:cSld>
    <p:bg>
      <p:bgPr>
        <a:solidFill>
          <a:schemeClr val="bg1"/>
        </a:solidFill>
        <a:effectLst/>
      </p:bgPr>
    </p:bg>
    <p:spTree>
      <p:nvGrpSpPr>
        <p:cNvPr id="1" name=""/>
        <p:cNvGrpSpPr/>
        <p:nvPr/>
      </p:nvGrpSpPr>
      <p:grpSpPr>
        <a:xfrm>
          <a:off x="0" y="0"/>
          <a:ext cx="0" cy="0"/>
          <a:chOff x="0" y="0"/>
          <a:chExt cx="0" cy="0"/>
        </a:xfrm>
      </p:grpSpPr>
      <p:sp>
        <p:nvSpPr>
          <p:cNvPr id="440322" name="Line 2"/>
          <p:cNvSpPr>
            <a:spLocks noChangeShapeType="1"/>
          </p:cNvSpPr>
          <p:nvPr/>
        </p:nvSpPr>
        <p:spPr bwMode="auto">
          <a:xfrm>
            <a:off x="311150" y="1608138"/>
            <a:ext cx="3214688" cy="0"/>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440323" name="Line 3"/>
          <p:cNvSpPr>
            <a:spLocks noChangeShapeType="1"/>
          </p:cNvSpPr>
          <p:nvPr/>
        </p:nvSpPr>
        <p:spPr bwMode="auto">
          <a:xfrm>
            <a:off x="3916363" y="1608138"/>
            <a:ext cx="1941512" cy="3511550"/>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440324" name="Line 4"/>
          <p:cNvSpPr>
            <a:spLocks noChangeShapeType="1"/>
          </p:cNvSpPr>
          <p:nvPr/>
        </p:nvSpPr>
        <p:spPr bwMode="auto">
          <a:xfrm>
            <a:off x="3937000" y="649288"/>
            <a:ext cx="1935163" cy="3513137"/>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440325" name="Line 5"/>
          <p:cNvSpPr>
            <a:spLocks noChangeShapeType="1"/>
          </p:cNvSpPr>
          <p:nvPr/>
        </p:nvSpPr>
        <p:spPr bwMode="auto">
          <a:xfrm>
            <a:off x="6240463" y="4144963"/>
            <a:ext cx="2178050"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440326" name="Line 6"/>
          <p:cNvSpPr>
            <a:spLocks noChangeShapeType="1"/>
          </p:cNvSpPr>
          <p:nvPr/>
        </p:nvSpPr>
        <p:spPr bwMode="auto">
          <a:xfrm flipV="1">
            <a:off x="6264275" y="969963"/>
            <a:ext cx="2182813" cy="4116387"/>
          </a:xfrm>
          <a:prstGeom prst="line">
            <a:avLst/>
          </a:prstGeom>
          <a:noFill/>
          <a:ln w="28575">
            <a:solidFill>
              <a:schemeClr val="accent2"/>
            </a:solidFill>
            <a:round/>
            <a:headEnd/>
            <a:tailEnd/>
          </a:ln>
        </p:spPr>
        <p:txBody>
          <a:bodyPr/>
          <a:lstStyle/>
          <a:p>
            <a:endParaRPr lang="es-ES_tradnl">
              <a:solidFill>
                <a:srgbClr val="000000"/>
              </a:solidFill>
            </a:endParaRPr>
          </a:p>
        </p:txBody>
      </p:sp>
      <p:sp>
        <p:nvSpPr>
          <p:cNvPr id="440327" name="Line 7"/>
          <p:cNvSpPr>
            <a:spLocks noChangeShapeType="1"/>
          </p:cNvSpPr>
          <p:nvPr/>
        </p:nvSpPr>
        <p:spPr bwMode="auto">
          <a:xfrm flipV="1">
            <a:off x="6753225" y="2971800"/>
            <a:ext cx="0" cy="1392238"/>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40328" name="Line 8"/>
          <p:cNvSpPr>
            <a:spLocks noChangeShapeType="1"/>
          </p:cNvSpPr>
          <p:nvPr/>
        </p:nvSpPr>
        <p:spPr bwMode="auto">
          <a:xfrm flipH="1">
            <a:off x="3870325" y="1608138"/>
            <a:ext cx="4248150" cy="0"/>
          </a:xfrm>
          <a:prstGeom prst="line">
            <a:avLst/>
          </a:prstGeom>
          <a:noFill/>
          <a:ln w="9525">
            <a:solidFill>
              <a:schemeClr val="accent2"/>
            </a:solidFill>
            <a:prstDash val="dash"/>
            <a:round/>
            <a:headEnd/>
            <a:tailEnd/>
          </a:ln>
        </p:spPr>
        <p:txBody>
          <a:bodyPr/>
          <a:lstStyle/>
          <a:p>
            <a:endParaRPr lang="es-ES_tradnl">
              <a:solidFill>
                <a:srgbClr val="000000"/>
              </a:solidFill>
            </a:endParaRPr>
          </a:p>
        </p:txBody>
      </p:sp>
      <p:grpSp>
        <p:nvGrpSpPr>
          <p:cNvPr id="2" name="Group 9"/>
          <p:cNvGrpSpPr>
            <a:grpSpLocks/>
          </p:cNvGrpSpPr>
          <p:nvPr/>
        </p:nvGrpSpPr>
        <p:grpSpPr bwMode="auto">
          <a:xfrm>
            <a:off x="812800" y="423863"/>
            <a:ext cx="319088" cy="5607050"/>
            <a:chOff x="458" y="166"/>
            <a:chExt cx="201" cy="3532"/>
          </a:xfrm>
        </p:grpSpPr>
        <p:sp>
          <p:nvSpPr>
            <p:cNvPr id="52296" name="Line 10"/>
            <p:cNvSpPr>
              <a:spLocks noChangeShapeType="1"/>
            </p:cNvSpPr>
            <p:nvPr/>
          </p:nvSpPr>
          <p:spPr bwMode="auto">
            <a:xfrm>
              <a:off x="544" y="166"/>
              <a:ext cx="0" cy="3285"/>
            </a:xfrm>
            <a:prstGeom prst="line">
              <a:avLst/>
            </a:prstGeom>
            <a:noFill/>
            <a:ln w="57150">
              <a:solidFill>
                <a:srgbClr val="33CC33"/>
              </a:solidFill>
              <a:round/>
              <a:headEnd/>
              <a:tailEnd/>
            </a:ln>
          </p:spPr>
          <p:txBody>
            <a:bodyPr/>
            <a:lstStyle/>
            <a:p>
              <a:endParaRPr lang="es-ES_tradnl">
                <a:solidFill>
                  <a:srgbClr val="000000"/>
                </a:solidFill>
              </a:endParaRPr>
            </a:p>
          </p:txBody>
        </p:sp>
        <p:graphicFrame>
          <p:nvGraphicFramePr>
            <p:cNvPr id="52237" name="Object 11"/>
            <p:cNvGraphicFramePr>
              <a:graphicFrameLocks noChangeAspect="1"/>
            </p:cNvGraphicFramePr>
            <p:nvPr/>
          </p:nvGraphicFramePr>
          <p:xfrm>
            <a:off x="458" y="3523"/>
            <a:ext cx="201" cy="175"/>
          </p:xfrm>
          <a:graphic>
            <a:graphicData uri="http://schemas.openxmlformats.org/presentationml/2006/ole">
              <p:oleObj spid="_x0000_s2915341" name="Ecuación" r:id="rId3" imgW="190440" imgH="164880" progId="Equation.3">
                <p:embed/>
              </p:oleObj>
            </a:graphicData>
          </a:graphic>
        </p:graphicFrame>
      </p:grpSp>
      <p:sp>
        <p:nvSpPr>
          <p:cNvPr id="440332" name="Line 12"/>
          <p:cNvSpPr>
            <a:spLocks noChangeShapeType="1"/>
          </p:cNvSpPr>
          <p:nvPr/>
        </p:nvSpPr>
        <p:spPr bwMode="auto">
          <a:xfrm>
            <a:off x="5888038" y="5105400"/>
            <a:ext cx="368300" cy="0"/>
          </a:xfrm>
          <a:prstGeom prst="line">
            <a:avLst/>
          </a:prstGeom>
          <a:noFill/>
          <a:ln w="9525">
            <a:solidFill>
              <a:schemeClr val="accent2"/>
            </a:solidFill>
            <a:prstDash val="dash"/>
            <a:round/>
            <a:headEnd/>
            <a:tailEnd/>
          </a:ln>
        </p:spPr>
        <p:txBody>
          <a:bodyPr/>
          <a:lstStyle/>
          <a:p>
            <a:endParaRPr lang="es-ES_tradnl">
              <a:solidFill>
                <a:srgbClr val="000000"/>
              </a:solidFill>
            </a:endParaRPr>
          </a:p>
        </p:txBody>
      </p:sp>
      <p:sp>
        <p:nvSpPr>
          <p:cNvPr id="440333" name="Line 13"/>
          <p:cNvSpPr>
            <a:spLocks noChangeShapeType="1"/>
          </p:cNvSpPr>
          <p:nvPr/>
        </p:nvSpPr>
        <p:spPr bwMode="auto">
          <a:xfrm>
            <a:off x="3536950" y="1603375"/>
            <a:ext cx="368300" cy="0"/>
          </a:xfrm>
          <a:prstGeom prst="line">
            <a:avLst/>
          </a:prstGeom>
          <a:noFill/>
          <a:ln w="9525">
            <a:solidFill>
              <a:schemeClr val="accent2"/>
            </a:solidFill>
            <a:prstDash val="dash"/>
            <a:round/>
            <a:headEnd/>
            <a:tailEnd/>
          </a:ln>
        </p:spPr>
        <p:txBody>
          <a:bodyPr/>
          <a:lstStyle/>
          <a:p>
            <a:endParaRPr lang="es-ES_tradnl">
              <a:solidFill>
                <a:srgbClr val="000000"/>
              </a:solidFill>
            </a:endParaRPr>
          </a:p>
        </p:txBody>
      </p:sp>
      <p:sp>
        <p:nvSpPr>
          <p:cNvPr id="440334" name="Freeform 14"/>
          <p:cNvSpPr>
            <a:spLocks/>
          </p:cNvSpPr>
          <p:nvPr/>
        </p:nvSpPr>
        <p:spPr bwMode="auto">
          <a:xfrm>
            <a:off x="1630363" y="1533525"/>
            <a:ext cx="153987" cy="152400"/>
          </a:xfrm>
          <a:custGeom>
            <a:avLst/>
            <a:gdLst>
              <a:gd name="T0" fmla="*/ 0 w 97"/>
              <a:gd name="T1" fmla="*/ 0 h 96"/>
              <a:gd name="T2" fmla="*/ 2147483647 w 97"/>
              <a:gd name="T3" fmla="*/ 2147483647 h 96"/>
              <a:gd name="T4" fmla="*/ 0 w 97"/>
              <a:gd name="T5" fmla="*/ 2147483647 h 96"/>
              <a:gd name="T6" fmla="*/ 2147483647 w 97"/>
              <a:gd name="T7" fmla="*/ 2147483647 h 96"/>
              <a:gd name="T8" fmla="*/ 0 w 97"/>
              <a:gd name="T9" fmla="*/ 0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0" y="0"/>
                </a:moveTo>
                <a:lnTo>
                  <a:pt x="97" y="48"/>
                </a:lnTo>
                <a:lnTo>
                  <a:pt x="0" y="96"/>
                </a:lnTo>
                <a:lnTo>
                  <a:pt x="29" y="48"/>
                </a:lnTo>
                <a:lnTo>
                  <a:pt x="0" y="0"/>
                </a:lnTo>
                <a:close/>
              </a:path>
            </a:pathLst>
          </a:custGeom>
          <a:solidFill>
            <a:srgbClr val="6000C0"/>
          </a:solidFill>
          <a:ln w="1588">
            <a:solidFill>
              <a:srgbClr val="6000C0"/>
            </a:solidFill>
            <a:round/>
            <a:headEnd/>
            <a:tailEnd/>
          </a:ln>
        </p:spPr>
        <p:txBody>
          <a:bodyPr/>
          <a:lstStyle/>
          <a:p>
            <a:endParaRPr lang="es-ES_tradnl">
              <a:solidFill>
                <a:srgbClr val="000000"/>
              </a:solidFill>
            </a:endParaRPr>
          </a:p>
        </p:txBody>
      </p:sp>
      <p:sp>
        <p:nvSpPr>
          <p:cNvPr id="440335" name="Freeform 15"/>
          <p:cNvSpPr>
            <a:spLocks/>
          </p:cNvSpPr>
          <p:nvPr/>
        </p:nvSpPr>
        <p:spPr bwMode="auto">
          <a:xfrm rot="3749253">
            <a:off x="4333081" y="2420144"/>
            <a:ext cx="153988" cy="152400"/>
          </a:xfrm>
          <a:custGeom>
            <a:avLst/>
            <a:gdLst>
              <a:gd name="T0" fmla="*/ 0 w 97"/>
              <a:gd name="T1" fmla="*/ 0 h 96"/>
              <a:gd name="T2" fmla="*/ 2147483647 w 97"/>
              <a:gd name="T3" fmla="*/ 2147483647 h 96"/>
              <a:gd name="T4" fmla="*/ 0 w 97"/>
              <a:gd name="T5" fmla="*/ 2147483647 h 96"/>
              <a:gd name="T6" fmla="*/ 2147483647 w 97"/>
              <a:gd name="T7" fmla="*/ 2147483647 h 96"/>
              <a:gd name="T8" fmla="*/ 0 w 97"/>
              <a:gd name="T9" fmla="*/ 0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0" y="0"/>
                </a:moveTo>
                <a:lnTo>
                  <a:pt x="97" y="48"/>
                </a:lnTo>
                <a:lnTo>
                  <a:pt x="0" y="96"/>
                </a:lnTo>
                <a:lnTo>
                  <a:pt x="29" y="48"/>
                </a:lnTo>
                <a:lnTo>
                  <a:pt x="0" y="0"/>
                </a:lnTo>
                <a:close/>
              </a:path>
            </a:pathLst>
          </a:custGeom>
          <a:solidFill>
            <a:srgbClr val="6000C0"/>
          </a:solidFill>
          <a:ln w="1588">
            <a:solidFill>
              <a:srgbClr val="6000C0"/>
            </a:solidFill>
            <a:round/>
            <a:headEnd/>
            <a:tailEnd/>
          </a:ln>
        </p:spPr>
        <p:txBody>
          <a:bodyPr/>
          <a:lstStyle/>
          <a:p>
            <a:endParaRPr lang="es-ES_tradnl">
              <a:solidFill>
                <a:srgbClr val="000000"/>
              </a:solidFill>
            </a:endParaRPr>
          </a:p>
        </p:txBody>
      </p:sp>
      <p:sp>
        <p:nvSpPr>
          <p:cNvPr id="440336" name="Freeform 16"/>
          <p:cNvSpPr>
            <a:spLocks/>
          </p:cNvSpPr>
          <p:nvPr/>
        </p:nvSpPr>
        <p:spPr bwMode="auto">
          <a:xfrm rot="-3586853">
            <a:off x="6920706" y="3615532"/>
            <a:ext cx="153987" cy="152400"/>
          </a:xfrm>
          <a:custGeom>
            <a:avLst/>
            <a:gdLst>
              <a:gd name="T0" fmla="*/ 0 w 97"/>
              <a:gd name="T1" fmla="*/ 0 h 96"/>
              <a:gd name="T2" fmla="*/ 2147483647 w 97"/>
              <a:gd name="T3" fmla="*/ 2147483647 h 96"/>
              <a:gd name="T4" fmla="*/ 0 w 97"/>
              <a:gd name="T5" fmla="*/ 2147483647 h 96"/>
              <a:gd name="T6" fmla="*/ 2147483647 w 97"/>
              <a:gd name="T7" fmla="*/ 2147483647 h 96"/>
              <a:gd name="T8" fmla="*/ 0 w 97"/>
              <a:gd name="T9" fmla="*/ 0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0" y="0"/>
                </a:moveTo>
                <a:lnTo>
                  <a:pt x="97" y="48"/>
                </a:lnTo>
                <a:lnTo>
                  <a:pt x="0" y="96"/>
                </a:lnTo>
                <a:lnTo>
                  <a:pt x="29" y="48"/>
                </a:lnTo>
                <a:lnTo>
                  <a:pt x="0" y="0"/>
                </a:lnTo>
                <a:close/>
              </a:path>
            </a:pathLst>
          </a:custGeom>
          <a:solidFill>
            <a:srgbClr val="6000C0"/>
          </a:solidFill>
          <a:ln w="1588">
            <a:solidFill>
              <a:srgbClr val="6000C0"/>
            </a:solidFill>
            <a:round/>
            <a:headEnd/>
            <a:tailEnd/>
          </a:ln>
        </p:spPr>
        <p:txBody>
          <a:bodyPr/>
          <a:lstStyle/>
          <a:p>
            <a:endParaRPr lang="es-ES_tradnl">
              <a:solidFill>
                <a:srgbClr val="000000"/>
              </a:solidFill>
            </a:endParaRPr>
          </a:p>
        </p:txBody>
      </p:sp>
      <p:sp>
        <p:nvSpPr>
          <p:cNvPr id="440337" name="Freeform 17"/>
          <p:cNvSpPr>
            <a:spLocks/>
          </p:cNvSpPr>
          <p:nvPr/>
        </p:nvSpPr>
        <p:spPr bwMode="auto">
          <a:xfrm rot="-3161334">
            <a:off x="2001044" y="2516982"/>
            <a:ext cx="153987" cy="152400"/>
          </a:xfrm>
          <a:custGeom>
            <a:avLst/>
            <a:gdLst>
              <a:gd name="T0" fmla="*/ 0 w 97"/>
              <a:gd name="T1" fmla="*/ 0 h 96"/>
              <a:gd name="T2" fmla="*/ 2147483647 w 97"/>
              <a:gd name="T3" fmla="*/ 2147483647 h 96"/>
              <a:gd name="T4" fmla="*/ 0 w 97"/>
              <a:gd name="T5" fmla="*/ 2147483647 h 96"/>
              <a:gd name="T6" fmla="*/ 2147483647 w 97"/>
              <a:gd name="T7" fmla="*/ 2147483647 h 96"/>
              <a:gd name="T8" fmla="*/ 0 w 97"/>
              <a:gd name="T9" fmla="*/ 0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0" y="0"/>
                </a:moveTo>
                <a:lnTo>
                  <a:pt x="97" y="48"/>
                </a:lnTo>
                <a:lnTo>
                  <a:pt x="0" y="96"/>
                </a:lnTo>
                <a:lnTo>
                  <a:pt x="28" y="48"/>
                </a:lnTo>
                <a:lnTo>
                  <a:pt x="0" y="0"/>
                </a:lnTo>
                <a:close/>
              </a:path>
            </a:pathLst>
          </a:custGeom>
          <a:solidFill>
            <a:srgbClr val="FF0000"/>
          </a:solidFill>
          <a:ln w="1588">
            <a:solidFill>
              <a:srgbClr val="FF0000"/>
            </a:solidFill>
            <a:round/>
            <a:headEnd/>
            <a:tailEnd/>
          </a:ln>
        </p:spPr>
        <p:txBody>
          <a:bodyPr/>
          <a:lstStyle/>
          <a:p>
            <a:endParaRPr lang="es-ES_tradnl">
              <a:solidFill>
                <a:srgbClr val="000000"/>
              </a:solidFill>
            </a:endParaRPr>
          </a:p>
        </p:txBody>
      </p:sp>
      <p:sp>
        <p:nvSpPr>
          <p:cNvPr id="440338" name="Freeform 18"/>
          <p:cNvSpPr>
            <a:spLocks/>
          </p:cNvSpPr>
          <p:nvPr/>
        </p:nvSpPr>
        <p:spPr bwMode="auto">
          <a:xfrm rot="3589230">
            <a:off x="4788694" y="2272507"/>
            <a:ext cx="153987" cy="152400"/>
          </a:xfrm>
          <a:custGeom>
            <a:avLst/>
            <a:gdLst>
              <a:gd name="T0" fmla="*/ 0 w 97"/>
              <a:gd name="T1" fmla="*/ 0 h 96"/>
              <a:gd name="T2" fmla="*/ 2147483647 w 97"/>
              <a:gd name="T3" fmla="*/ 2147483647 h 96"/>
              <a:gd name="T4" fmla="*/ 0 w 97"/>
              <a:gd name="T5" fmla="*/ 2147483647 h 96"/>
              <a:gd name="T6" fmla="*/ 2147483647 w 97"/>
              <a:gd name="T7" fmla="*/ 2147483647 h 96"/>
              <a:gd name="T8" fmla="*/ 0 w 97"/>
              <a:gd name="T9" fmla="*/ 0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0" y="0"/>
                </a:moveTo>
                <a:lnTo>
                  <a:pt x="97" y="48"/>
                </a:lnTo>
                <a:lnTo>
                  <a:pt x="0" y="96"/>
                </a:lnTo>
                <a:lnTo>
                  <a:pt x="29" y="48"/>
                </a:lnTo>
                <a:lnTo>
                  <a:pt x="0" y="0"/>
                </a:lnTo>
                <a:close/>
              </a:path>
            </a:pathLst>
          </a:custGeom>
          <a:solidFill>
            <a:srgbClr val="FF3300"/>
          </a:solidFill>
          <a:ln w="19050">
            <a:solidFill>
              <a:srgbClr val="FF3300"/>
            </a:solidFill>
            <a:round/>
            <a:headEnd/>
            <a:tailEnd/>
          </a:ln>
        </p:spPr>
        <p:txBody>
          <a:bodyPr/>
          <a:lstStyle/>
          <a:p>
            <a:endParaRPr lang="es-ES_tradnl">
              <a:solidFill>
                <a:srgbClr val="000000"/>
              </a:solidFill>
            </a:endParaRPr>
          </a:p>
        </p:txBody>
      </p:sp>
      <p:sp>
        <p:nvSpPr>
          <p:cNvPr id="440339" name="Freeform 19"/>
          <p:cNvSpPr>
            <a:spLocks/>
          </p:cNvSpPr>
          <p:nvPr/>
        </p:nvSpPr>
        <p:spPr bwMode="auto">
          <a:xfrm>
            <a:off x="6329363" y="4068763"/>
            <a:ext cx="153987" cy="152400"/>
          </a:xfrm>
          <a:custGeom>
            <a:avLst/>
            <a:gdLst>
              <a:gd name="T0" fmla="*/ 0 w 97"/>
              <a:gd name="T1" fmla="*/ 0 h 96"/>
              <a:gd name="T2" fmla="*/ 2147483647 w 97"/>
              <a:gd name="T3" fmla="*/ 2147483647 h 96"/>
              <a:gd name="T4" fmla="*/ 0 w 97"/>
              <a:gd name="T5" fmla="*/ 2147483647 h 96"/>
              <a:gd name="T6" fmla="*/ 2147483647 w 97"/>
              <a:gd name="T7" fmla="*/ 2147483647 h 96"/>
              <a:gd name="T8" fmla="*/ 0 w 97"/>
              <a:gd name="T9" fmla="*/ 0 h 96"/>
              <a:gd name="T10" fmla="*/ 0 60000 65536"/>
              <a:gd name="T11" fmla="*/ 0 60000 65536"/>
              <a:gd name="T12" fmla="*/ 0 60000 65536"/>
              <a:gd name="T13" fmla="*/ 0 60000 65536"/>
              <a:gd name="T14" fmla="*/ 0 60000 65536"/>
              <a:gd name="T15" fmla="*/ 0 w 97"/>
              <a:gd name="T16" fmla="*/ 0 h 96"/>
              <a:gd name="T17" fmla="*/ 97 w 97"/>
              <a:gd name="T18" fmla="*/ 96 h 96"/>
            </a:gdLst>
            <a:ahLst/>
            <a:cxnLst>
              <a:cxn ang="T10">
                <a:pos x="T0" y="T1"/>
              </a:cxn>
              <a:cxn ang="T11">
                <a:pos x="T2" y="T3"/>
              </a:cxn>
              <a:cxn ang="T12">
                <a:pos x="T4" y="T5"/>
              </a:cxn>
              <a:cxn ang="T13">
                <a:pos x="T6" y="T7"/>
              </a:cxn>
              <a:cxn ang="T14">
                <a:pos x="T8" y="T9"/>
              </a:cxn>
            </a:cxnLst>
            <a:rect l="T15" t="T16" r="T17" b="T18"/>
            <a:pathLst>
              <a:path w="97" h="96">
                <a:moveTo>
                  <a:pt x="0" y="0"/>
                </a:moveTo>
                <a:lnTo>
                  <a:pt x="97" y="48"/>
                </a:lnTo>
                <a:lnTo>
                  <a:pt x="0" y="96"/>
                </a:lnTo>
                <a:lnTo>
                  <a:pt x="29" y="48"/>
                </a:lnTo>
                <a:lnTo>
                  <a:pt x="0" y="0"/>
                </a:lnTo>
                <a:close/>
              </a:path>
            </a:pathLst>
          </a:custGeom>
          <a:solidFill>
            <a:srgbClr val="FF3300"/>
          </a:solidFill>
          <a:ln w="19050">
            <a:solidFill>
              <a:srgbClr val="FF3300"/>
            </a:solidFill>
            <a:round/>
            <a:headEnd/>
            <a:tailEnd/>
          </a:ln>
        </p:spPr>
        <p:txBody>
          <a:bodyPr/>
          <a:lstStyle/>
          <a:p>
            <a:endParaRPr lang="es-ES_tradnl">
              <a:solidFill>
                <a:srgbClr val="000000"/>
              </a:solidFill>
            </a:endParaRPr>
          </a:p>
        </p:txBody>
      </p:sp>
      <p:grpSp>
        <p:nvGrpSpPr>
          <p:cNvPr id="3" name="Group 20"/>
          <p:cNvGrpSpPr>
            <a:grpSpLocks/>
          </p:cNvGrpSpPr>
          <p:nvPr/>
        </p:nvGrpSpPr>
        <p:grpSpPr bwMode="auto">
          <a:xfrm>
            <a:off x="138113" y="501650"/>
            <a:ext cx="8767762" cy="5535613"/>
            <a:chOff x="87" y="215"/>
            <a:chExt cx="5523" cy="3487"/>
          </a:xfrm>
        </p:grpSpPr>
        <p:sp>
          <p:nvSpPr>
            <p:cNvPr id="52286" name="Line 21"/>
            <p:cNvSpPr>
              <a:spLocks noChangeShapeType="1"/>
            </p:cNvSpPr>
            <p:nvPr/>
          </p:nvSpPr>
          <p:spPr bwMode="auto">
            <a:xfrm>
              <a:off x="87" y="1776"/>
              <a:ext cx="5523"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2287" name="Oval 22"/>
            <p:cNvSpPr>
              <a:spLocks noChangeArrowheads="1"/>
            </p:cNvSpPr>
            <p:nvPr/>
          </p:nvSpPr>
          <p:spPr bwMode="auto">
            <a:xfrm>
              <a:off x="1736" y="1746"/>
              <a:ext cx="53" cy="5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2288" name="Oval 23"/>
            <p:cNvSpPr>
              <a:spLocks noChangeArrowheads="1"/>
            </p:cNvSpPr>
            <p:nvPr/>
          </p:nvSpPr>
          <p:spPr bwMode="auto">
            <a:xfrm>
              <a:off x="2910" y="1746"/>
              <a:ext cx="53" cy="5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2289" name="Oval 24"/>
            <p:cNvSpPr>
              <a:spLocks noChangeArrowheads="1"/>
            </p:cNvSpPr>
            <p:nvPr/>
          </p:nvSpPr>
          <p:spPr bwMode="auto">
            <a:xfrm>
              <a:off x="3268" y="1746"/>
              <a:ext cx="53" cy="5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2290" name="Oval 25"/>
            <p:cNvSpPr>
              <a:spLocks noChangeArrowheads="1"/>
            </p:cNvSpPr>
            <p:nvPr/>
          </p:nvSpPr>
          <p:spPr bwMode="auto">
            <a:xfrm>
              <a:off x="4223" y="1746"/>
              <a:ext cx="53" cy="5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4" name="Group 26"/>
            <p:cNvGrpSpPr>
              <a:grpSpLocks/>
            </p:cNvGrpSpPr>
            <p:nvPr/>
          </p:nvGrpSpPr>
          <p:grpSpPr bwMode="auto">
            <a:xfrm>
              <a:off x="1702" y="215"/>
              <a:ext cx="2650" cy="3487"/>
              <a:chOff x="1702" y="215"/>
              <a:chExt cx="2650" cy="3487"/>
            </a:xfrm>
          </p:grpSpPr>
          <p:sp>
            <p:nvSpPr>
              <p:cNvPr id="52292" name="Line 27"/>
              <p:cNvSpPr>
                <a:spLocks noChangeShapeType="1"/>
              </p:cNvSpPr>
              <p:nvPr/>
            </p:nvSpPr>
            <p:spPr bwMode="auto">
              <a:xfrm>
                <a:off x="2465" y="215"/>
                <a:ext cx="0" cy="3209"/>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2293" name="Line 28"/>
              <p:cNvSpPr>
                <a:spLocks noChangeShapeType="1"/>
              </p:cNvSpPr>
              <p:nvPr/>
            </p:nvSpPr>
            <p:spPr bwMode="auto">
              <a:xfrm>
                <a:off x="3697" y="220"/>
                <a:ext cx="0" cy="3259"/>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2294" name="Line 29"/>
              <p:cNvSpPr>
                <a:spLocks noChangeShapeType="1"/>
              </p:cNvSpPr>
              <p:nvPr/>
            </p:nvSpPr>
            <p:spPr bwMode="auto">
              <a:xfrm>
                <a:off x="3944" y="229"/>
                <a:ext cx="0" cy="3250"/>
              </a:xfrm>
              <a:prstGeom prst="line">
                <a:avLst/>
              </a:prstGeom>
              <a:noFill/>
              <a:ln w="28575">
                <a:solidFill>
                  <a:schemeClr val="tx1"/>
                </a:solidFill>
                <a:round/>
                <a:headEnd/>
                <a:tailEnd/>
              </a:ln>
            </p:spPr>
            <p:txBody>
              <a:bodyPr/>
              <a:lstStyle/>
              <a:p>
                <a:endParaRPr lang="es-ES_tradnl">
                  <a:solidFill>
                    <a:srgbClr val="000000"/>
                  </a:solidFill>
                </a:endParaRPr>
              </a:p>
            </p:txBody>
          </p:sp>
          <p:graphicFrame>
            <p:nvGraphicFramePr>
              <p:cNvPr id="52229" name="Object 30"/>
              <p:cNvGraphicFramePr>
                <a:graphicFrameLocks noChangeAspect="1"/>
              </p:cNvGraphicFramePr>
              <p:nvPr/>
            </p:nvGraphicFramePr>
            <p:xfrm>
              <a:off x="2360" y="3500"/>
              <a:ext cx="214" cy="202"/>
            </p:xfrm>
            <a:graphic>
              <a:graphicData uri="http://schemas.openxmlformats.org/presentationml/2006/ole">
                <p:oleObj spid="_x0000_s2915333" name="Ecuación" r:id="rId4" imgW="228600" imgH="215640" progId="Equation.3">
                  <p:embed/>
                </p:oleObj>
              </a:graphicData>
            </a:graphic>
          </p:graphicFrame>
          <p:graphicFrame>
            <p:nvGraphicFramePr>
              <p:cNvPr id="52230" name="Object 31"/>
              <p:cNvGraphicFramePr>
                <a:graphicFrameLocks noChangeAspect="1"/>
              </p:cNvGraphicFramePr>
              <p:nvPr/>
            </p:nvGraphicFramePr>
            <p:xfrm>
              <a:off x="2127" y="3500"/>
              <a:ext cx="202" cy="202"/>
            </p:xfrm>
            <a:graphic>
              <a:graphicData uri="http://schemas.openxmlformats.org/presentationml/2006/ole">
                <p:oleObj spid="_x0000_s2915334" name="Ecuación" r:id="rId5" imgW="215640" imgH="215640" progId="Equation.3">
                  <p:embed/>
                </p:oleObj>
              </a:graphicData>
            </a:graphic>
          </p:graphicFrame>
          <p:graphicFrame>
            <p:nvGraphicFramePr>
              <p:cNvPr id="52231" name="Object 32"/>
              <p:cNvGraphicFramePr>
                <a:graphicFrameLocks noChangeAspect="1"/>
              </p:cNvGraphicFramePr>
              <p:nvPr/>
            </p:nvGraphicFramePr>
            <p:xfrm>
              <a:off x="3592" y="3500"/>
              <a:ext cx="214" cy="202"/>
            </p:xfrm>
            <a:graphic>
              <a:graphicData uri="http://schemas.openxmlformats.org/presentationml/2006/ole">
                <p:oleObj spid="_x0000_s2915335" name="Ecuación" r:id="rId6" imgW="228600" imgH="215640" progId="Equation.3">
                  <p:embed/>
                </p:oleObj>
              </a:graphicData>
            </a:graphic>
          </p:graphicFrame>
          <p:graphicFrame>
            <p:nvGraphicFramePr>
              <p:cNvPr id="52232" name="Object 33"/>
              <p:cNvGraphicFramePr>
                <a:graphicFrameLocks noChangeAspect="1"/>
              </p:cNvGraphicFramePr>
              <p:nvPr/>
            </p:nvGraphicFramePr>
            <p:xfrm>
              <a:off x="3848" y="3500"/>
              <a:ext cx="214" cy="202"/>
            </p:xfrm>
            <a:graphic>
              <a:graphicData uri="http://schemas.openxmlformats.org/presentationml/2006/ole">
                <p:oleObj spid="_x0000_s2915336" name="Ecuación" r:id="rId7" imgW="228600" imgH="215640" progId="Equation.3">
                  <p:embed/>
                </p:oleObj>
              </a:graphicData>
            </a:graphic>
          </p:graphicFrame>
          <p:graphicFrame>
            <p:nvGraphicFramePr>
              <p:cNvPr id="52233" name="Object 34"/>
              <p:cNvGraphicFramePr>
                <a:graphicFrameLocks noChangeAspect="1"/>
              </p:cNvGraphicFramePr>
              <p:nvPr/>
            </p:nvGraphicFramePr>
            <p:xfrm>
              <a:off x="1702" y="1834"/>
              <a:ext cx="166" cy="202"/>
            </p:xfrm>
            <a:graphic>
              <a:graphicData uri="http://schemas.openxmlformats.org/presentationml/2006/ole">
                <p:oleObj spid="_x0000_s2915337" name="Ecuación" r:id="rId8" imgW="177480" imgH="215640" progId="Equation.3">
                  <p:embed/>
                </p:oleObj>
              </a:graphicData>
            </a:graphic>
          </p:graphicFrame>
          <p:graphicFrame>
            <p:nvGraphicFramePr>
              <p:cNvPr id="52234" name="Object 35"/>
              <p:cNvGraphicFramePr>
                <a:graphicFrameLocks noChangeAspect="1"/>
              </p:cNvGraphicFramePr>
              <p:nvPr/>
            </p:nvGraphicFramePr>
            <p:xfrm>
              <a:off x="2832" y="1834"/>
              <a:ext cx="190" cy="202"/>
            </p:xfrm>
            <a:graphic>
              <a:graphicData uri="http://schemas.openxmlformats.org/presentationml/2006/ole">
                <p:oleObj spid="_x0000_s2915338" name="Ecuación" r:id="rId9" imgW="203040" imgH="215640" progId="Equation.3">
                  <p:embed/>
                </p:oleObj>
              </a:graphicData>
            </a:graphic>
          </p:graphicFrame>
          <p:graphicFrame>
            <p:nvGraphicFramePr>
              <p:cNvPr id="52235" name="Object 36"/>
              <p:cNvGraphicFramePr>
                <a:graphicFrameLocks noChangeAspect="1"/>
              </p:cNvGraphicFramePr>
              <p:nvPr/>
            </p:nvGraphicFramePr>
            <p:xfrm>
              <a:off x="3238" y="1834"/>
              <a:ext cx="178" cy="202"/>
            </p:xfrm>
            <a:graphic>
              <a:graphicData uri="http://schemas.openxmlformats.org/presentationml/2006/ole">
                <p:oleObj spid="_x0000_s2915339" name="Ecuación" r:id="rId10" imgW="190440" imgH="215640" progId="Equation.3">
                  <p:embed/>
                </p:oleObj>
              </a:graphicData>
            </a:graphic>
          </p:graphicFrame>
          <p:graphicFrame>
            <p:nvGraphicFramePr>
              <p:cNvPr id="52236" name="Object 37"/>
              <p:cNvGraphicFramePr>
                <a:graphicFrameLocks noChangeAspect="1"/>
              </p:cNvGraphicFramePr>
              <p:nvPr/>
            </p:nvGraphicFramePr>
            <p:xfrm>
              <a:off x="4162" y="1834"/>
              <a:ext cx="190" cy="202"/>
            </p:xfrm>
            <a:graphic>
              <a:graphicData uri="http://schemas.openxmlformats.org/presentationml/2006/ole">
                <p:oleObj spid="_x0000_s2915340" name="Ecuación" r:id="rId11" imgW="203040" imgH="215640" progId="Equation.3">
                  <p:embed/>
                </p:oleObj>
              </a:graphicData>
            </a:graphic>
          </p:graphicFrame>
          <p:sp>
            <p:nvSpPr>
              <p:cNvPr id="52295" name="Line 38"/>
              <p:cNvSpPr>
                <a:spLocks noChangeShapeType="1"/>
              </p:cNvSpPr>
              <p:nvPr/>
            </p:nvSpPr>
            <p:spPr bwMode="auto">
              <a:xfrm>
                <a:off x="2217" y="215"/>
                <a:ext cx="0" cy="3209"/>
              </a:xfrm>
              <a:prstGeom prst="line">
                <a:avLst/>
              </a:prstGeom>
              <a:noFill/>
              <a:ln w="28575">
                <a:solidFill>
                  <a:schemeClr val="tx1"/>
                </a:solidFill>
                <a:round/>
                <a:headEnd/>
                <a:tailEnd/>
              </a:ln>
            </p:spPr>
            <p:txBody>
              <a:bodyPr/>
              <a:lstStyle/>
              <a:p>
                <a:endParaRPr lang="es-ES_tradnl">
                  <a:solidFill>
                    <a:srgbClr val="000000"/>
                  </a:solidFill>
                </a:endParaRPr>
              </a:p>
            </p:txBody>
          </p:sp>
        </p:grpSp>
      </p:grpSp>
      <p:sp>
        <p:nvSpPr>
          <p:cNvPr id="440359" name="Line 39"/>
          <p:cNvSpPr>
            <a:spLocks noChangeShapeType="1"/>
          </p:cNvSpPr>
          <p:nvPr/>
        </p:nvSpPr>
        <p:spPr bwMode="auto">
          <a:xfrm flipH="1">
            <a:off x="3524250" y="641350"/>
            <a:ext cx="385763" cy="0"/>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440360" name="Line 40"/>
          <p:cNvSpPr>
            <a:spLocks noChangeShapeType="1"/>
          </p:cNvSpPr>
          <p:nvPr/>
        </p:nvSpPr>
        <p:spPr bwMode="auto">
          <a:xfrm flipH="1">
            <a:off x="458788" y="627063"/>
            <a:ext cx="3055937" cy="4192587"/>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440361" name="Line 41"/>
          <p:cNvSpPr>
            <a:spLocks noChangeShapeType="1"/>
          </p:cNvSpPr>
          <p:nvPr/>
        </p:nvSpPr>
        <p:spPr bwMode="auto">
          <a:xfrm>
            <a:off x="2800350" y="1206500"/>
            <a:ext cx="0" cy="161925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440362" name="Line 42"/>
          <p:cNvSpPr>
            <a:spLocks noChangeShapeType="1"/>
          </p:cNvSpPr>
          <p:nvPr/>
        </p:nvSpPr>
        <p:spPr bwMode="auto">
          <a:xfrm>
            <a:off x="654050" y="4144963"/>
            <a:ext cx="5189538" cy="0"/>
          </a:xfrm>
          <a:prstGeom prst="line">
            <a:avLst/>
          </a:prstGeom>
          <a:noFill/>
          <a:ln w="9525">
            <a:solidFill>
              <a:srgbClr val="FF3300"/>
            </a:solidFill>
            <a:prstDash val="dash"/>
            <a:round/>
            <a:headEnd/>
            <a:tailEnd/>
          </a:ln>
        </p:spPr>
        <p:txBody>
          <a:bodyPr/>
          <a:lstStyle/>
          <a:p>
            <a:endParaRPr lang="es-ES_tradnl">
              <a:solidFill>
                <a:srgbClr val="000000"/>
              </a:solidFill>
            </a:endParaRPr>
          </a:p>
        </p:txBody>
      </p:sp>
      <p:grpSp>
        <p:nvGrpSpPr>
          <p:cNvPr id="5" name="Group 43"/>
          <p:cNvGrpSpPr>
            <a:grpSpLocks/>
          </p:cNvGrpSpPr>
          <p:nvPr/>
        </p:nvGrpSpPr>
        <p:grpSpPr bwMode="auto">
          <a:xfrm>
            <a:off x="7964488" y="423863"/>
            <a:ext cx="382587" cy="5611812"/>
            <a:chOff x="5017" y="166"/>
            <a:chExt cx="241" cy="3535"/>
          </a:xfrm>
        </p:grpSpPr>
        <p:graphicFrame>
          <p:nvGraphicFramePr>
            <p:cNvPr id="52228" name="Object 44"/>
            <p:cNvGraphicFramePr>
              <a:graphicFrameLocks noChangeAspect="1"/>
            </p:cNvGraphicFramePr>
            <p:nvPr/>
          </p:nvGraphicFramePr>
          <p:xfrm>
            <a:off x="5017" y="3526"/>
            <a:ext cx="241" cy="175"/>
          </p:xfrm>
          <a:graphic>
            <a:graphicData uri="http://schemas.openxmlformats.org/presentationml/2006/ole">
              <p:oleObj spid="_x0000_s2915332" name="Ecuación" r:id="rId12" imgW="228600" imgH="164880" progId="Equation.3">
                <p:embed/>
              </p:oleObj>
            </a:graphicData>
          </a:graphic>
        </p:graphicFrame>
        <p:sp>
          <p:nvSpPr>
            <p:cNvPr id="52285" name="Line 45"/>
            <p:cNvSpPr>
              <a:spLocks noChangeShapeType="1"/>
            </p:cNvSpPr>
            <p:nvPr/>
          </p:nvSpPr>
          <p:spPr bwMode="auto">
            <a:xfrm>
              <a:off x="5098" y="166"/>
              <a:ext cx="0" cy="3285"/>
            </a:xfrm>
            <a:prstGeom prst="line">
              <a:avLst/>
            </a:prstGeom>
            <a:noFill/>
            <a:ln w="57150">
              <a:solidFill>
                <a:srgbClr val="33CC33"/>
              </a:solidFill>
              <a:round/>
              <a:headEnd/>
              <a:tailEnd/>
            </a:ln>
          </p:spPr>
          <p:txBody>
            <a:bodyPr/>
            <a:lstStyle/>
            <a:p>
              <a:endParaRPr lang="es-ES_tradnl">
                <a:solidFill>
                  <a:srgbClr val="000000"/>
                </a:solidFill>
              </a:endParaRPr>
            </a:p>
          </p:txBody>
        </p:sp>
      </p:grpSp>
      <p:sp>
        <p:nvSpPr>
          <p:cNvPr id="440366" name="Line 46"/>
          <p:cNvSpPr>
            <a:spLocks noChangeShapeType="1"/>
          </p:cNvSpPr>
          <p:nvPr/>
        </p:nvSpPr>
        <p:spPr bwMode="auto">
          <a:xfrm>
            <a:off x="5897563" y="4144963"/>
            <a:ext cx="374650" cy="0"/>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sp>
        <p:nvSpPr>
          <p:cNvPr id="440367" name="AutoShape 47"/>
          <p:cNvSpPr>
            <a:spLocks noChangeArrowheads="1"/>
          </p:cNvSpPr>
          <p:nvPr/>
        </p:nvSpPr>
        <p:spPr bwMode="auto">
          <a:xfrm>
            <a:off x="1047750" y="352425"/>
            <a:ext cx="2425700" cy="746125"/>
          </a:xfrm>
          <a:prstGeom prst="wedgeRectCallout">
            <a:avLst>
              <a:gd name="adj1" fmla="val -35208"/>
              <a:gd name="adj2" fmla="val 115106"/>
            </a:avLst>
          </a:prstGeom>
          <a:solidFill>
            <a:srgbClr val="FFFFCC"/>
          </a:solidFill>
          <a:ln w="9525">
            <a:solidFill>
              <a:schemeClr val="tx1"/>
            </a:solidFill>
            <a:miter lim="800000"/>
            <a:headEnd/>
            <a:tailEnd/>
          </a:ln>
        </p:spPr>
        <p:txBody>
          <a:bodyPr/>
          <a:lstStyle/>
          <a:p>
            <a:pPr algn="ctr"/>
            <a:r>
              <a:rPr lang="es-ES" sz="1400" b="1" dirty="0">
                <a:solidFill>
                  <a:srgbClr val="000099"/>
                </a:solidFill>
                <a:cs typeface="Times New Roman" pitchFamily="18" charset="0"/>
              </a:rPr>
              <a:t>Por incidir paralelo al eje ha de pasar por el foco imagen </a:t>
            </a:r>
            <a:r>
              <a:rPr lang="es-ES" sz="1400" b="1" dirty="0" smtClean="0">
                <a:solidFill>
                  <a:srgbClr val="000099"/>
                </a:solidFill>
                <a:cs typeface="Times New Roman" pitchFamily="18" charset="0"/>
              </a:rPr>
              <a:t>F′</a:t>
            </a:r>
            <a:r>
              <a:rPr lang="es-ES" sz="1400" b="1" baseline="-25000" dirty="0" smtClean="0">
                <a:solidFill>
                  <a:srgbClr val="000099"/>
                </a:solidFill>
                <a:cs typeface="Times New Roman" pitchFamily="18" charset="0"/>
              </a:rPr>
              <a:t>1 </a:t>
            </a:r>
            <a:r>
              <a:rPr lang="es-ES" sz="1400" b="1" dirty="0" smtClean="0">
                <a:solidFill>
                  <a:srgbClr val="000099"/>
                </a:solidFill>
                <a:cs typeface="Times New Roman" pitchFamily="18" charset="0"/>
              </a:rPr>
              <a:t>del </a:t>
            </a:r>
            <a:r>
              <a:rPr lang="es-ES" sz="1400" b="1" dirty="0">
                <a:solidFill>
                  <a:srgbClr val="000099"/>
                </a:solidFill>
                <a:cs typeface="Times New Roman" pitchFamily="18" charset="0"/>
              </a:rPr>
              <a:t>primer </a:t>
            </a:r>
            <a:r>
              <a:rPr lang="es-ES" sz="1400" b="1" dirty="0" smtClean="0">
                <a:solidFill>
                  <a:srgbClr val="000099"/>
                </a:solidFill>
                <a:cs typeface="Times New Roman" pitchFamily="18" charset="0"/>
              </a:rPr>
              <a:t>elemento.</a:t>
            </a:r>
            <a:endParaRPr lang="es-ES" sz="1400" b="1" dirty="0">
              <a:solidFill>
                <a:srgbClr val="000099"/>
              </a:solidFill>
              <a:cs typeface="Times New Roman" pitchFamily="18" charset="0"/>
            </a:endParaRPr>
          </a:p>
        </p:txBody>
      </p:sp>
      <p:sp>
        <p:nvSpPr>
          <p:cNvPr id="440368" name="AutoShape 48"/>
          <p:cNvSpPr>
            <a:spLocks noChangeArrowheads="1"/>
          </p:cNvSpPr>
          <p:nvPr/>
        </p:nvSpPr>
        <p:spPr bwMode="auto">
          <a:xfrm>
            <a:off x="5105400" y="160338"/>
            <a:ext cx="2906713" cy="1065212"/>
          </a:xfrm>
          <a:prstGeom prst="wedgeRoundRectCallout">
            <a:avLst>
              <a:gd name="adj1" fmla="val 52787"/>
              <a:gd name="adj2" fmla="val 86810"/>
              <a:gd name="adj3" fmla="val 16667"/>
            </a:avLst>
          </a:prstGeom>
          <a:solidFill>
            <a:srgbClr val="FFFFCC"/>
          </a:solidFill>
          <a:ln w="9525">
            <a:solidFill>
              <a:schemeClr val="tx1"/>
            </a:solidFill>
            <a:miter lim="800000"/>
            <a:headEnd/>
            <a:tailEnd/>
          </a:ln>
        </p:spPr>
        <p:txBody>
          <a:bodyPr/>
          <a:lstStyle/>
          <a:p>
            <a:pPr algn="ctr"/>
            <a:r>
              <a:rPr lang="es-ES" sz="1400" b="1">
                <a:solidFill>
                  <a:srgbClr val="000099"/>
                </a:solidFill>
                <a:cs typeface="Times New Roman" pitchFamily="18" charset="0"/>
              </a:rPr>
              <a:t>El punto en el que el rayo emergente alcanza la misma altura que el incidente pertenece al plano H</a:t>
            </a:r>
            <a:r>
              <a:rPr lang="en-US" sz="1400" b="1">
                <a:solidFill>
                  <a:srgbClr val="000099"/>
                </a:solidFill>
                <a:cs typeface="Times New Roman" pitchFamily="18" charset="0"/>
              </a:rPr>
              <a:t>' y define su posición.</a:t>
            </a:r>
          </a:p>
        </p:txBody>
      </p:sp>
      <p:sp>
        <p:nvSpPr>
          <p:cNvPr id="440369" name="AutoShape 49"/>
          <p:cNvSpPr>
            <a:spLocks noChangeArrowheads="1"/>
          </p:cNvSpPr>
          <p:nvPr/>
        </p:nvSpPr>
        <p:spPr bwMode="auto">
          <a:xfrm>
            <a:off x="7004050" y="3656013"/>
            <a:ext cx="2139950" cy="1473200"/>
          </a:xfrm>
          <a:prstGeom prst="wedgeRoundRectCallout">
            <a:avLst>
              <a:gd name="adj1" fmla="val -32343"/>
              <a:gd name="adj2" fmla="val -95796"/>
              <a:gd name="adj3" fmla="val 16667"/>
            </a:avLst>
          </a:prstGeom>
          <a:solidFill>
            <a:srgbClr val="FFFFCC"/>
          </a:solidFill>
          <a:ln w="9525">
            <a:solidFill>
              <a:schemeClr val="tx1"/>
            </a:solidFill>
            <a:miter lim="800000"/>
            <a:headEnd/>
            <a:tailEnd/>
          </a:ln>
        </p:spPr>
        <p:txBody>
          <a:bodyPr/>
          <a:lstStyle/>
          <a:p>
            <a:pPr algn="ctr"/>
            <a:r>
              <a:rPr lang="es-ES" sz="1400" b="1">
                <a:solidFill>
                  <a:srgbClr val="000099"/>
                </a:solidFill>
                <a:cs typeface="Times New Roman" pitchFamily="18" charset="0"/>
              </a:rPr>
              <a:t>Por haber incidido paralelo al eje el punto donde el rayo emergente corta al eje define el foco imagen F</a:t>
            </a:r>
            <a:r>
              <a:rPr lang="en-US" sz="1400" b="1">
                <a:solidFill>
                  <a:srgbClr val="000099"/>
                </a:solidFill>
                <a:cs typeface="Times New Roman" pitchFamily="18" charset="0"/>
              </a:rPr>
              <a:t>' del sistema.</a:t>
            </a:r>
          </a:p>
        </p:txBody>
      </p:sp>
      <p:grpSp>
        <p:nvGrpSpPr>
          <p:cNvPr id="6" name="Group 50"/>
          <p:cNvGrpSpPr>
            <a:grpSpLocks/>
          </p:cNvGrpSpPr>
          <p:nvPr/>
        </p:nvGrpSpPr>
        <p:grpSpPr bwMode="auto">
          <a:xfrm>
            <a:off x="7291388" y="2932119"/>
            <a:ext cx="301625" cy="479426"/>
            <a:chOff x="4593" y="1746"/>
            <a:chExt cx="190" cy="302"/>
          </a:xfrm>
        </p:grpSpPr>
        <p:sp>
          <p:nvSpPr>
            <p:cNvPr id="52284" name="Oval 51"/>
            <p:cNvSpPr>
              <a:spLocks noChangeArrowheads="1"/>
            </p:cNvSpPr>
            <p:nvPr/>
          </p:nvSpPr>
          <p:spPr bwMode="auto">
            <a:xfrm>
              <a:off x="4625" y="1746"/>
              <a:ext cx="53" cy="54"/>
            </a:xfrm>
            <a:prstGeom prst="ellipse">
              <a:avLst/>
            </a:prstGeom>
            <a:solidFill>
              <a:srgbClr val="33CC33"/>
            </a:solidFill>
            <a:ln w="9525">
              <a:solidFill>
                <a:srgbClr val="33CC33"/>
              </a:solidFill>
              <a:round/>
              <a:headEnd/>
              <a:tailEnd/>
            </a:ln>
          </p:spPr>
          <p:txBody>
            <a:bodyPr wrap="none" anchor="ctr"/>
            <a:lstStyle/>
            <a:p>
              <a:endParaRPr lang="es-ES_tradnl">
                <a:solidFill>
                  <a:srgbClr val="000000"/>
                </a:solidFill>
              </a:endParaRPr>
            </a:p>
          </p:txBody>
        </p:sp>
        <p:graphicFrame>
          <p:nvGraphicFramePr>
            <p:cNvPr id="52227" name="Object 52"/>
            <p:cNvGraphicFramePr>
              <a:graphicFrameLocks noChangeAspect="1"/>
            </p:cNvGraphicFramePr>
            <p:nvPr/>
          </p:nvGraphicFramePr>
          <p:xfrm>
            <a:off x="4593" y="1822"/>
            <a:ext cx="190" cy="226"/>
          </p:xfrm>
          <a:graphic>
            <a:graphicData uri="http://schemas.openxmlformats.org/presentationml/2006/ole">
              <p:oleObj spid="_x0000_s2915331" name="Ecuación" r:id="rId13" imgW="203040" imgH="241200" progId="Equation.3">
                <p:embed/>
              </p:oleObj>
            </a:graphicData>
          </a:graphic>
        </p:graphicFrame>
      </p:grpSp>
      <p:sp>
        <p:nvSpPr>
          <p:cNvPr id="440373" name="AutoShape 53"/>
          <p:cNvSpPr>
            <a:spLocks noChangeArrowheads="1"/>
          </p:cNvSpPr>
          <p:nvPr/>
        </p:nvSpPr>
        <p:spPr bwMode="auto">
          <a:xfrm>
            <a:off x="4316413" y="160338"/>
            <a:ext cx="2579687" cy="1235075"/>
          </a:xfrm>
          <a:prstGeom prst="wedgeRoundRectCallout">
            <a:avLst>
              <a:gd name="adj1" fmla="val -34000"/>
              <a:gd name="adj2" fmla="val 103472"/>
              <a:gd name="adj3" fmla="val 16667"/>
            </a:avLst>
          </a:prstGeom>
          <a:solidFill>
            <a:srgbClr val="FFFFCC"/>
          </a:solidFill>
          <a:ln w="9525">
            <a:solidFill>
              <a:schemeClr val="tx1"/>
            </a:solidFill>
            <a:miter lim="800000"/>
            <a:headEnd/>
            <a:tailEnd/>
          </a:ln>
        </p:spPr>
        <p:txBody>
          <a:bodyPr/>
          <a:lstStyle/>
          <a:p>
            <a:pPr algn="ctr"/>
            <a:r>
              <a:rPr lang="es-ES" sz="1400" b="1">
                <a:solidFill>
                  <a:srgbClr val="FF3300"/>
                </a:solidFill>
                <a:cs typeface="Times New Roman" pitchFamily="18" charset="0"/>
              </a:rPr>
              <a:t>Por emerger del 1</a:t>
            </a:r>
            <a:r>
              <a:rPr lang="es-ES" sz="1400" b="1" baseline="30000">
                <a:solidFill>
                  <a:srgbClr val="FF3300"/>
                </a:solidFill>
                <a:cs typeface="Times New Roman" pitchFamily="18" charset="0"/>
              </a:rPr>
              <a:t>er</a:t>
            </a:r>
            <a:r>
              <a:rPr lang="es-ES" sz="1400" b="1">
                <a:solidFill>
                  <a:srgbClr val="FF3300"/>
                </a:solidFill>
                <a:cs typeface="Times New Roman" pitchFamily="18" charset="0"/>
              </a:rPr>
              <a:t> dioptrio paralelo al azul procede de un mismo punto del plano focal objeto del 1</a:t>
            </a:r>
            <a:r>
              <a:rPr lang="es-ES" sz="1400" b="1" baseline="30000">
                <a:solidFill>
                  <a:srgbClr val="FF3300"/>
                </a:solidFill>
                <a:cs typeface="Times New Roman" pitchFamily="18" charset="0"/>
              </a:rPr>
              <a:t>er</a:t>
            </a:r>
            <a:r>
              <a:rPr lang="es-ES" sz="1400" b="1">
                <a:solidFill>
                  <a:srgbClr val="FF3300"/>
                </a:solidFill>
                <a:cs typeface="Times New Roman" pitchFamily="18" charset="0"/>
              </a:rPr>
              <a:t> elemento que el azul.</a:t>
            </a:r>
          </a:p>
        </p:txBody>
      </p:sp>
      <p:sp>
        <p:nvSpPr>
          <p:cNvPr id="440374" name="AutoShape 54"/>
          <p:cNvSpPr>
            <a:spLocks noChangeArrowheads="1"/>
          </p:cNvSpPr>
          <p:nvPr/>
        </p:nvSpPr>
        <p:spPr bwMode="auto">
          <a:xfrm>
            <a:off x="1330325" y="4392613"/>
            <a:ext cx="2043113" cy="1485900"/>
          </a:xfrm>
          <a:prstGeom prst="wedgeRoundRectCallout">
            <a:avLst>
              <a:gd name="adj1" fmla="val -67329"/>
              <a:gd name="adj2" fmla="val -66667"/>
              <a:gd name="adj3" fmla="val 16667"/>
            </a:avLst>
          </a:prstGeom>
          <a:solidFill>
            <a:srgbClr val="FFFFCC"/>
          </a:solidFill>
          <a:ln w="9525">
            <a:solidFill>
              <a:schemeClr val="tx1"/>
            </a:solidFill>
            <a:miter lim="800000"/>
            <a:headEnd/>
            <a:tailEnd/>
          </a:ln>
        </p:spPr>
        <p:txBody>
          <a:bodyPr/>
          <a:lstStyle/>
          <a:p>
            <a:pPr algn="ctr"/>
            <a:r>
              <a:rPr lang="es-ES" sz="1400" b="1">
                <a:solidFill>
                  <a:srgbClr val="FF3300"/>
                </a:solidFill>
                <a:cs typeface="Times New Roman" pitchFamily="18" charset="0"/>
              </a:rPr>
              <a:t>El punto en el que el rayo rojo incidente tiene la misma altura que el emergente pertenece al plano H y define su posición</a:t>
            </a:r>
            <a:r>
              <a:rPr lang="en-US" sz="1400" b="1">
                <a:solidFill>
                  <a:srgbClr val="FF3300"/>
                </a:solidFill>
                <a:cs typeface="Times New Roman" pitchFamily="18" charset="0"/>
              </a:rPr>
              <a:t>.</a:t>
            </a:r>
          </a:p>
        </p:txBody>
      </p:sp>
      <p:sp>
        <p:nvSpPr>
          <p:cNvPr id="440375" name="AutoShape 55"/>
          <p:cNvSpPr>
            <a:spLocks noChangeArrowheads="1"/>
          </p:cNvSpPr>
          <p:nvPr/>
        </p:nvSpPr>
        <p:spPr bwMode="auto">
          <a:xfrm>
            <a:off x="1228725" y="3683000"/>
            <a:ext cx="1982788" cy="1601788"/>
          </a:xfrm>
          <a:prstGeom prst="wedgeRoundRectCallout">
            <a:avLst>
              <a:gd name="adj1" fmla="val -21176"/>
              <a:gd name="adj2" fmla="val -94102"/>
              <a:gd name="adj3" fmla="val 16667"/>
            </a:avLst>
          </a:prstGeom>
          <a:solidFill>
            <a:srgbClr val="FFFFCC"/>
          </a:solidFill>
          <a:ln w="9525">
            <a:solidFill>
              <a:schemeClr val="tx1"/>
            </a:solidFill>
            <a:miter lim="800000"/>
            <a:headEnd/>
            <a:tailEnd/>
          </a:ln>
        </p:spPr>
        <p:txBody>
          <a:bodyPr/>
          <a:lstStyle/>
          <a:p>
            <a:pPr algn="ctr"/>
            <a:r>
              <a:rPr lang="es-ES" sz="1400" b="1" dirty="0">
                <a:solidFill>
                  <a:srgbClr val="FF3300"/>
                </a:solidFill>
                <a:cs typeface="Times New Roman" pitchFamily="18" charset="0"/>
              </a:rPr>
              <a:t>Por emerger del sistema paralelo al eje el punto donde el rayo incidente corta al eje define el foco objeto </a:t>
            </a:r>
            <a:r>
              <a:rPr lang="es-ES" sz="1400" b="1" dirty="0" smtClean="0">
                <a:solidFill>
                  <a:srgbClr val="FF3300"/>
                </a:solidFill>
                <a:cs typeface="Times New Roman" pitchFamily="18" charset="0"/>
              </a:rPr>
              <a:t>F </a:t>
            </a:r>
            <a:r>
              <a:rPr lang="en-US" sz="1400" b="1" dirty="0" smtClean="0">
                <a:solidFill>
                  <a:srgbClr val="FF3300"/>
                </a:solidFill>
                <a:cs typeface="Times New Roman" pitchFamily="18" charset="0"/>
              </a:rPr>
              <a:t>del </a:t>
            </a:r>
            <a:r>
              <a:rPr lang="en-US" sz="1400" b="1" dirty="0" err="1">
                <a:solidFill>
                  <a:srgbClr val="FF3300"/>
                </a:solidFill>
                <a:cs typeface="Times New Roman" pitchFamily="18" charset="0"/>
              </a:rPr>
              <a:t>sistema</a:t>
            </a:r>
            <a:r>
              <a:rPr lang="en-US" sz="1400" b="1" dirty="0">
                <a:solidFill>
                  <a:srgbClr val="FF3300"/>
                </a:solidFill>
                <a:cs typeface="Times New Roman" pitchFamily="18" charset="0"/>
              </a:rPr>
              <a:t>.</a:t>
            </a:r>
          </a:p>
        </p:txBody>
      </p:sp>
      <p:sp>
        <p:nvSpPr>
          <p:cNvPr id="440376" name="AutoShape 56"/>
          <p:cNvSpPr>
            <a:spLocks noChangeArrowheads="1"/>
          </p:cNvSpPr>
          <p:nvPr/>
        </p:nvSpPr>
        <p:spPr bwMode="auto">
          <a:xfrm>
            <a:off x="4897438" y="160338"/>
            <a:ext cx="2408237" cy="1222375"/>
          </a:xfrm>
          <a:prstGeom prst="wedgeRoundRectCallout">
            <a:avLst>
              <a:gd name="adj1" fmla="val -59296"/>
              <a:gd name="adj2" fmla="val 102727"/>
              <a:gd name="adj3" fmla="val 16667"/>
            </a:avLst>
          </a:prstGeom>
          <a:solidFill>
            <a:srgbClr val="FFFFCC"/>
          </a:solidFill>
          <a:ln w="9525">
            <a:solidFill>
              <a:schemeClr val="tx1"/>
            </a:solidFill>
            <a:miter lim="800000"/>
            <a:headEnd/>
            <a:tailEnd/>
          </a:ln>
        </p:spPr>
        <p:txBody>
          <a:bodyPr/>
          <a:lstStyle/>
          <a:p>
            <a:pPr algn="ctr"/>
            <a:r>
              <a:rPr lang="es-ES" sz="1400" b="1">
                <a:solidFill>
                  <a:srgbClr val="FF3300"/>
                </a:solidFill>
                <a:cs typeface="Times New Roman" pitchFamily="18" charset="0"/>
              </a:rPr>
              <a:t>Este rayo auxiliar, por incidir paralelo al azul, ha de cortarse con él en un punto del plano focal imagen del 2º elemento</a:t>
            </a:r>
          </a:p>
        </p:txBody>
      </p:sp>
      <p:grpSp>
        <p:nvGrpSpPr>
          <p:cNvPr id="7" name="Group 57"/>
          <p:cNvGrpSpPr>
            <a:grpSpLocks/>
          </p:cNvGrpSpPr>
          <p:nvPr/>
        </p:nvGrpSpPr>
        <p:grpSpPr bwMode="auto">
          <a:xfrm>
            <a:off x="1671638" y="2932113"/>
            <a:ext cx="244475" cy="422275"/>
            <a:chOff x="1062" y="1746"/>
            <a:chExt cx="154" cy="266"/>
          </a:xfrm>
        </p:grpSpPr>
        <p:graphicFrame>
          <p:nvGraphicFramePr>
            <p:cNvPr id="52226" name="Object 58"/>
            <p:cNvGraphicFramePr>
              <a:graphicFrameLocks noChangeAspect="1"/>
            </p:cNvGraphicFramePr>
            <p:nvPr/>
          </p:nvGraphicFramePr>
          <p:xfrm>
            <a:off x="1062" y="1857"/>
            <a:ext cx="154" cy="155"/>
          </p:xfrm>
          <a:graphic>
            <a:graphicData uri="http://schemas.openxmlformats.org/presentationml/2006/ole">
              <p:oleObj spid="_x0000_s2915330" name="Ecuación" r:id="rId14" imgW="164880" imgH="164880" progId="Equation.3">
                <p:embed/>
              </p:oleObj>
            </a:graphicData>
          </a:graphic>
        </p:graphicFrame>
        <p:sp>
          <p:nvSpPr>
            <p:cNvPr id="52283" name="Oval 59"/>
            <p:cNvSpPr>
              <a:spLocks noChangeArrowheads="1"/>
            </p:cNvSpPr>
            <p:nvPr/>
          </p:nvSpPr>
          <p:spPr bwMode="auto">
            <a:xfrm>
              <a:off x="1118" y="1746"/>
              <a:ext cx="53" cy="54"/>
            </a:xfrm>
            <a:prstGeom prst="ellipse">
              <a:avLst/>
            </a:prstGeom>
            <a:solidFill>
              <a:srgbClr val="33CC33"/>
            </a:solidFill>
            <a:ln w="9525">
              <a:solidFill>
                <a:srgbClr val="33CC33"/>
              </a:solidFill>
              <a:round/>
              <a:headEnd/>
              <a:tailEnd/>
            </a:ln>
          </p:spPr>
          <p:txBody>
            <a:bodyPr wrap="none" anchor="ctr"/>
            <a:lstStyle/>
            <a:p>
              <a:endParaRPr lang="es-ES_tradnl">
                <a:solidFill>
                  <a:srgbClr val="000000"/>
                </a:solidFill>
              </a:endParaRPr>
            </a:p>
          </p:txBody>
        </p:sp>
      </p:grpSp>
      <p:grpSp>
        <p:nvGrpSpPr>
          <p:cNvPr id="8" name="Group 60"/>
          <p:cNvGrpSpPr>
            <a:grpSpLocks/>
          </p:cNvGrpSpPr>
          <p:nvPr/>
        </p:nvGrpSpPr>
        <p:grpSpPr bwMode="auto">
          <a:xfrm>
            <a:off x="3771900" y="2446338"/>
            <a:ext cx="2027238" cy="4257675"/>
            <a:chOff x="2376" y="1440"/>
            <a:chExt cx="1277" cy="2682"/>
          </a:xfrm>
        </p:grpSpPr>
        <p:grpSp>
          <p:nvGrpSpPr>
            <p:cNvPr id="9" name="Group 61"/>
            <p:cNvGrpSpPr>
              <a:grpSpLocks/>
            </p:cNvGrpSpPr>
            <p:nvPr/>
          </p:nvGrpSpPr>
          <p:grpSpPr bwMode="auto">
            <a:xfrm>
              <a:off x="3078" y="1440"/>
              <a:ext cx="162" cy="207"/>
              <a:chOff x="3033" y="3141"/>
              <a:chExt cx="162" cy="207"/>
            </a:xfrm>
          </p:grpSpPr>
          <p:sp>
            <p:nvSpPr>
              <p:cNvPr id="52281" name="Line 62"/>
              <p:cNvSpPr>
                <a:spLocks noChangeShapeType="1"/>
              </p:cNvSpPr>
              <p:nvPr/>
            </p:nvSpPr>
            <p:spPr bwMode="auto">
              <a:xfrm flipH="1">
                <a:off x="3033" y="3141"/>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2282" name="Line 63"/>
              <p:cNvSpPr>
                <a:spLocks noChangeShapeType="1"/>
              </p:cNvSpPr>
              <p:nvPr/>
            </p:nvSpPr>
            <p:spPr bwMode="auto">
              <a:xfrm flipH="1">
                <a:off x="3033" y="3186"/>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grpSp>
        <p:grpSp>
          <p:nvGrpSpPr>
            <p:cNvPr id="10" name="Group 64"/>
            <p:cNvGrpSpPr>
              <a:grpSpLocks/>
            </p:cNvGrpSpPr>
            <p:nvPr/>
          </p:nvGrpSpPr>
          <p:grpSpPr bwMode="auto">
            <a:xfrm>
              <a:off x="3087" y="2106"/>
              <a:ext cx="162" cy="207"/>
              <a:chOff x="3033" y="3141"/>
              <a:chExt cx="162" cy="207"/>
            </a:xfrm>
          </p:grpSpPr>
          <p:sp>
            <p:nvSpPr>
              <p:cNvPr id="52279" name="Line 65"/>
              <p:cNvSpPr>
                <a:spLocks noChangeShapeType="1"/>
              </p:cNvSpPr>
              <p:nvPr/>
            </p:nvSpPr>
            <p:spPr bwMode="auto">
              <a:xfrm flipH="1">
                <a:off x="3033" y="3141"/>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2280" name="Line 66"/>
              <p:cNvSpPr>
                <a:spLocks noChangeShapeType="1"/>
              </p:cNvSpPr>
              <p:nvPr/>
            </p:nvSpPr>
            <p:spPr bwMode="auto">
              <a:xfrm flipH="1">
                <a:off x="3033" y="3186"/>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grpSp>
        <p:grpSp>
          <p:nvGrpSpPr>
            <p:cNvPr id="11" name="Group 67"/>
            <p:cNvGrpSpPr>
              <a:grpSpLocks/>
            </p:cNvGrpSpPr>
            <p:nvPr/>
          </p:nvGrpSpPr>
          <p:grpSpPr bwMode="auto">
            <a:xfrm>
              <a:off x="2376" y="3894"/>
              <a:ext cx="1277" cy="228"/>
              <a:chOff x="3114" y="3894"/>
              <a:chExt cx="1277" cy="228"/>
            </a:xfrm>
          </p:grpSpPr>
          <p:sp>
            <p:nvSpPr>
              <p:cNvPr id="52275" name="Text Box 68"/>
              <p:cNvSpPr txBox="1">
                <a:spLocks noChangeArrowheads="1"/>
              </p:cNvSpPr>
              <p:nvPr/>
            </p:nvSpPr>
            <p:spPr bwMode="auto">
              <a:xfrm>
                <a:off x="3292" y="3894"/>
                <a:ext cx="1099" cy="212"/>
              </a:xfrm>
              <a:prstGeom prst="rect">
                <a:avLst/>
              </a:prstGeom>
              <a:solidFill>
                <a:schemeClr val="bg1"/>
              </a:solidFill>
              <a:ln w="19050">
                <a:noFill/>
                <a:miter lim="800000"/>
                <a:headEnd/>
                <a:tailEnd/>
              </a:ln>
            </p:spPr>
            <p:txBody>
              <a:bodyPr>
                <a:spAutoFit/>
              </a:bodyPr>
              <a:lstStyle/>
              <a:p>
                <a:pPr>
                  <a:spcBef>
                    <a:spcPct val="50000"/>
                  </a:spcBef>
                </a:pPr>
                <a:r>
                  <a:rPr lang="es-ES" sz="1600" b="1">
                    <a:solidFill>
                      <a:srgbClr val="000000"/>
                    </a:solidFill>
                    <a:cs typeface="Times New Roman" pitchFamily="18" charset="0"/>
                  </a:rPr>
                  <a:t>= Rayos paralelos</a:t>
                </a:r>
              </a:p>
            </p:txBody>
          </p:sp>
          <p:grpSp>
            <p:nvGrpSpPr>
              <p:cNvPr id="12" name="Group 69"/>
              <p:cNvGrpSpPr>
                <a:grpSpLocks/>
              </p:cNvGrpSpPr>
              <p:nvPr/>
            </p:nvGrpSpPr>
            <p:grpSpPr bwMode="auto">
              <a:xfrm>
                <a:off x="3114" y="3915"/>
                <a:ext cx="162" cy="207"/>
                <a:chOff x="3033" y="3141"/>
                <a:chExt cx="162" cy="207"/>
              </a:xfrm>
            </p:grpSpPr>
            <p:sp>
              <p:nvSpPr>
                <p:cNvPr id="52277" name="Line 70"/>
                <p:cNvSpPr>
                  <a:spLocks noChangeShapeType="1"/>
                </p:cNvSpPr>
                <p:nvPr/>
              </p:nvSpPr>
              <p:spPr bwMode="auto">
                <a:xfrm flipH="1">
                  <a:off x="3033" y="3141"/>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2278" name="Line 71"/>
                <p:cNvSpPr>
                  <a:spLocks noChangeShapeType="1"/>
                </p:cNvSpPr>
                <p:nvPr/>
              </p:nvSpPr>
              <p:spPr bwMode="auto">
                <a:xfrm flipH="1">
                  <a:off x="3033" y="3186"/>
                  <a:ext cx="162" cy="162"/>
                </a:xfrm>
                <a:prstGeom prst="line">
                  <a:avLst/>
                </a:prstGeom>
                <a:noFill/>
                <a:ln w="12700">
                  <a:solidFill>
                    <a:schemeClr val="tx1"/>
                  </a:solidFill>
                  <a:round/>
                  <a:headEnd/>
                  <a:tailEnd/>
                </a:ln>
              </p:spPr>
              <p:txBody>
                <a:bodyPr/>
                <a:lstStyle/>
                <a:p>
                  <a:endParaRPr lang="es-ES_tradnl">
                    <a:solidFill>
                      <a:srgbClr val="000000"/>
                    </a:solidFill>
                  </a:endParaRPr>
                </a:p>
              </p:txBody>
            </p:sp>
          </p:gr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4032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40334"/>
                                        </p:tgtEl>
                                        <p:attrNameLst>
                                          <p:attrName>style.visibility</p:attrName>
                                        </p:attrNameLst>
                                      </p:cBhvr>
                                      <p:to>
                                        <p:strVal val="visible"/>
                                      </p:to>
                                    </p:set>
                                  </p:childTnLst>
                                </p:cTn>
                              </p:par>
                              <p:par>
                                <p:cTn id="13" presetID="0" presetClass="path" presetSubtype="0" repeatCount="indefinite" fill="hold" grpId="1" nodeType="withEffect">
                                  <p:stCondLst>
                                    <p:cond delay="0"/>
                                  </p:stCondLst>
                                  <p:childTnLst>
                                    <p:animMotion origin="layout" path="M -0.14757 -0.00092 L 0.19462 -0.00092 " pathEditMode="relative" ptsTypes="AA">
                                      <p:cBhvr>
                                        <p:cTn id="14" dur="3000" fill="hold"/>
                                        <p:tgtEl>
                                          <p:spTgt spid="440334"/>
                                        </p:tgtEl>
                                        <p:attrNameLst>
                                          <p:attrName>ppt_x</p:attrName>
                                          <p:attrName>ppt_y</p:attrName>
                                        </p:attrNameLst>
                                      </p:cBhvr>
                                    </p:animMotion>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44033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40367"/>
                                        </p:tgtEl>
                                        <p:attrNameLst>
                                          <p:attrName>style.visibility</p:attrName>
                                        </p:attrNameLst>
                                      </p:cBhvr>
                                      <p:to>
                                        <p:strVal val="visible"/>
                                      </p:to>
                                    </p:set>
                                  </p:childTnLst>
                                  <p:subTnLst>
                                    <p:set>
                                      <p:cBhvr override="childStyle">
                                        <p:cTn dur="1" fill="hold" display="0" masterRel="nextClick" afterEffect="1"/>
                                        <p:tgtEl>
                                          <p:spTgt spid="440367"/>
                                        </p:tgtEl>
                                        <p:attrNameLst>
                                          <p:attrName>style.visibility</p:attrName>
                                        </p:attrNameLst>
                                      </p:cBhvr>
                                      <p:to>
                                        <p:strVal val="hidden"/>
                                      </p:to>
                                    </p:set>
                                  </p:subTnLst>
                                </p:cTn>
                              </p:par>
                              <p:par>
                                <p:cTn id="23" presetID="1" presetClass="entr" presetSubtype="0" fill="hold" grpId="0" nodeType="withEffect">
                                  <p:stCondLst>
                                    <p:cond delay="0"/>
                                  </p:stCondLst>
                                  <p:childTnLst>
                                    <p:set>
                                      <p:cBhvr>
                                        <p:cTn id="24" dur="1" fill="hold">
                                          <p:stCondLst>
                                            <p:cond delay="0"/>
                                          </p:stCondLst>
                                        </p:cTn>
                                        <p:tgtEl>
                                          <p:spTgt spid="44032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40335"/>
                                        </p:tgtEl>
                                        <p:attrNameLst>
                                          <p:attrName>style.visibility</p:attrName>
                                        </p:attrNameLst>
                                      </p:cBhvr>
                                      <p:to>
                                        <p:strVal val="visible"/>
                                      </p:to>
                                    </p:set>
                                  </p:childTnLst>
                                </p:cTn>
                              </p:par>
                              <p:par>
                                <p:cTn id="27" presetID="0" presetClass="path" presetSubtype="0" repeatCount="indefinite" fill="hold" grpId="1" nodeType="withEffect">
                                  <p:stCondLst>
                                    <p:cond delay="0"/>
                                  </p:stCondLst>
                                  <p:childTnLst>
                                    <p:animMotion origin="layout" path="M -0.05573 -0.13009 L 0.15834 0.38449 " pathEditMode="relative" ptsTypes="AA">
                                      <p:cBhvr>
                                        <p:cTn id="28" dur="3000" fill="hold"/>
                                        <p:tgtEl>
                                          <p:spTgt spid="440335"/>
                                        </p:tgtEl>
                                        <p:attrNameLst>
                                          <p:attrName>ppt_x</p:attrName>
                                          <p:attrName>ppt_y</p:attrName>
                                        </p:attrNameLst>
                                      </p:cBhvr>
                                    </p:animMotion>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44033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4032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40338"/>
                                        </p:tgtEl>
                                        <p:attrNameLst>
                                          <p:attrName>style.visibility</p:attrName>
                                        </p:attrNameLst>
                                      </p:cBhvr>
                                      <p:to>
                                        <p:strVal val="visible"/>
                                      </p:to>
                                    </p:set>
                                  </p:childTnLst>
                                </p:cTn>
                              </p:par>
                              <p:par>
                                <p:cTn id="39" presetID="0" presetClass="path" presetSubtype="0" repeatCount="indefinite" fill="hold" grpId="1" nodeType="withEffect">
                                  <p:stCondLst>
                                    <p:cond delay="0"/>
                                  </p:stCondLst>
                                  <p:childTnLst>
                                    <p:animMotion origin="layout" path="M -0.10399 -0.25023 L 0.10694 0.26019 " pathEditMode="relative" ptsTypes="AA">
                                      <p:cBhvr>
                                        <p:cTn id="40" dur="3000" fill="hold"/>
                                        <p:tgtEl>
                                          <p:spTgt spid="440338"/>
                                        </p:tgtEl>
                                        <p:attrNameLst>
                                          <p:attrName>ppt_x</p:attrName>
                                          <p:attrName>ppt_y</p:attrName>
                                        </p:attrNameLst>
                                      </p:cBhvr>
                                    </p:animMotion>
                                  </p:childTnLst>
                                </p:cTn>
                              </p:par>
                              <p:par>
                                <p:cTn id="41" presetID="1" presetClass="entr" presetSubtype="0" fill="hold" nodeType="withEffect">
                                  <p:stCondLst>
                                    <p:cond delay="0"/>
                                  </p:stCondLst>
                                  <p:childTnLst>
                                    <p:set>
                                      <p:cBhvr>
                                        <p:cTn id="42" dur="1" fill="hold">
                                          <p:stCondLst>
                                            <p:cond delay="0"/>
                                          </p:stCondLst>
                                        </p:cTn>
                                        <p:tgtEl>
                                          <p:spTgt spid="8"/>
                                        </p:tgtEl>
                                        <p:attrNameLst>
                                          <p:attrName>style.visibility</p:attrName>
                                        </p:attrNameLst>
                                      </p:cBhvr>
                                      <p:to>
                                        <p:strVal val="visible"/>
                                      </p:to>
                                    </p:set>
                                  </p:childTnLst>
                                </p:cTn>
                              </p:par>
                              <p:par>
                                <p:cTn id="43" presetID="35" presetClass="emph" presetSubtype="0" repeatCount="indefinite" fill="hold" nodeType="withEffect">
                                  <p:stCondLst>
                                    <p:cond delay="0"/>
                                  </p:stCondLst>
                                  <p:childTnLst>
                                    <p:anim calcmode="discrete" valueType="str">
                                      <p:cBhvr>
                                        <p:cTn id="44" dur="1000" fill="hold"/>
                                        <p:tgtEl>
                                          <p:spTgt spid="8"/>
                                        </p:tgtEl>
                                        <p:attrNameLst>
                                          <p:attrName>style.visibility</p:attrName>
                                        </p:attrNameLst>
                                      </p:cBhvr>
                                      <p:tavLst>
                                        <p:tav tm="0">
                                          <p:val>
                                            <p:strVal val="hidden"/>
                                          </p:val>
                                        </p:tav>
                                        <p:tav tm="50000">
                                          <p:val>
                                            <p:strVal val="visible"/>
                                          </p:val>
                                        </p:tav>
                                      </p:tavLst>
                                    </p:anim>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40366"/>
                                        </p:tgtEl>
                                        <p:attrNameLst>
                                          <p:attrName>style.visibility</p:attrName>
                                        </p:attrNameLst>
                                      </p:cBhvr>
                                      <p:to>
                                        <p:strVal val="visible"/>
                                      </p:to>
                                    </p:set>
                                  </p:childTnLst>
                                </p:cTn>
                              </p:par>
                            </p:childTnLst>
                          </p:cTn>
                        </p:par>
                        <p:par>
                          <p:cTn id="49" fill="hold">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440376"/>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440325"/>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440339"/>
                                        </p:tgtEl>
                                        <p:attrNameLst>
                                          <p:attrName>style.visibility</p:attrName>
                                        </p:attrNameLst>
                                      </p:cBhvr>
                                      <p:to>
                                        <p:strVal val="visible"/>
                                      </p:to>
                                    </p:set>
                                  </p:childTnLst>
                                </p:cTn>
                              </p:par>
                              <p:par>
                                <p:cTn id="58" presetID="0" presetClass="path" presetSubtype="0" repeatCount="indefinite" fill="hold" grpId="1" nodeType="withEffect">
                                  <p:stCondLst>
                                    <p:cond delay="0"/>
                                  </p:stCondLst>
                                  <p:childTnLst>
                                    <p:animMotion origin="layout" path="M -0.01458 -0.00185 L 0.13698 -0.00185 " pathEditMode="relative" ptsTypes="AA">
                                      <p:cBhvr>
                                        <p:cTn id="59" dur="3000" fill="hold"/>
                                        <p:tgtEl>
                                          <p:spTgt spid="440339"/>
                                        </p:tgtEl>
                                        <p:attrNameLst>
                                          <p:attrName>ppt_x</p:attrName>
                                          <p:attrName>ppt_y</p:attrName>
                                        </p:attrNameLst>
                                      </p:cBhvr>
                                    </p:animMotion>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440327"/>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440326"/>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440336"/>
                                        </p:tgtEl>
                                        <p:attrNameLst>
                                          <p:attrName>style.visibility</p:attrName>
                                        </p:attrNameLst>
                                      </p:cBhvr>
                                      <p:to>
                                        <p:strVal val="visible"/>
                                      </p:to>
                                    </p:set>
                                  </p:childTnLst>
                                </p:cTn>
                              </p:par>
                              <p:par>
                                <p:cTn id="70" presetID="0" presetClass="path" presetSubtype="0" repeatCount="indefinite" fill="hold" grpId="1" nodeType="withEffect">
                                  <p:stCondLst>
                                    <p:cond delay="0"/>
                                  </p:stCondLst>
                                  <p:childTnLst>
                                    <p:animMotion origin="layout" path="M -0.08247 0.20394 L 0.15191 -0.37939 " pathEditMode="relative" ptsTypes="AA">
                                      <p:cBhvr>
                                        <p:cTn id="71" dur="3000" fill="hold"/>
                                        <p:tgtEl>
                                          <p:spTgt spid="440336"/>
                                        </p:tgtEl>
                                        <p:attrNameLst>
                                          <p:attrName>ppt_x</p:attrName>
                                          <p:attrName>ppt_y</p:attrName>
                                        </p:attrNameLst>
                                      </p:cBhvr>
                                    </p:animMotion>
                                  </p:childTnLst>
                                </p:cTn>
                              </p:par>
                              <p:par>
                                <p:cTn id="72" presetID="1" presetClass="exit" presetSubtype="0" fill="hold" grpId="1" nodeType="withEffect">
                                  <p:stCondLst>
                                    <p:cond delay="0"/>
                                  </p:stCondLst>
                                  <p:childTnLst>
                                    <p:set>
                                      <p:cBhvr>
                                        <p:cTn id="73" dur="1" fill="hold">
                                          <p:stCondLst>
                                            <p:cond delay="0"/>
                                          </p:stCondLst>
                                        </p:cTn>
                                        <p:tgtEl>
                                          <p:spTgt spid="440376"/>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440328"/>
                                        </p:tgtEl>
                                        <p:attrNameLst>
                                          <p:attrName>style.visibility</p:attrName>
                                        </p:attrNameLst>
                                      </p:cBhvr>
                                      <p:to>
                                        <p:strVal val="visible"/>
                                      </p:to>
                                    </p:set>
                                  </p:childTnLst>
                                </p:cTn>
                              </p:par>
                            </p:childTnLst>
                          </p:cTn>
                        </p:par>
                      </p:childTnLst>
                    </p:cTn>
                  </p:par>
                  <p:par>
                    <p:cTn id="78" fill="hold">
                      <p:stCondLst>
                        <p:cond delay="indefinite"/>
                      </p:stCondLst>
                      <p:childTnLst>
                        <p:par>
                          <p:cTn id="79" fill="hold">
                            <p:stCondLst>
                              <p:cond delay="0"/>
                            </p:stCondLst>
                            <p:childTnLst>
                              <p:par>
                                <p:cTn id="80" presetID="1" presetClass="entr" presetSubtype="0" fill="hold" nodeType="clickEffect">
                                  <p:stCondLst>
                                    <p:cond delay="0"/>
                                  </p:stCondLst>
                                  <p:childTnLst>
                                    <p:set>
                                      <p:cBhvr>
                                        <p:cTn id="81" dur="1" fill="hold">
                                          <p:stCondLst>
                                            <p:cond delay="0"/>
                                          </p:stCondLst>
                                        </p:cTn>
                                        <p:tgtEl>
                                          <p:spTgt spid="5"/>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440368"/>
                                        </p:tgtEl>
                                        <p:attrNameLst>
                                          <p:attrName>style.visibility</p:attrName>
                                        </p:attrNameLst>
                                      </p:cBhvr>
                                      <p:to>
                                        <p:strVal val="visible"/>
                                      </p:to>
                                    </p:set>
                                  </p:childTnLst>
                                  <p:subTnLst>
                                    <p:set>
                                      <p:cBhvr override="childStyle">
                                        <p:cTn dur="1" fill="hold" display="0" masterRel="nextClick" afterEffect="1"/>
                                        <p:tgtEl>
                                          <p:spTgt spid="440368"/>
                                        </p:tgtEl>
                                        <p:attrNameLst>
                                          <p:attrName>style.visibility</p:attrName>
                                        </p:attrNameLst>
                                      </p:cBhvr>
                                      <p:to>
                                        <p:strVal val="hidden"/>
                                      </p:to>
                                    </p:set>
                                  </p:subTnLst>
                                </p:cTn>
                              </p:par>
                            </p:childTnLst>
                          </p:cTn>
                        </p:par>
                      </p:childTnLst>
                    </p:cTn>
                  </p:par>
                  <p:par>
                    <p:cTn id="84" fill="hold">
                      <p:stCondLst>
                        <p:cond delay="indefinite"/>
                      </p:stCondLst>
                      <p:childTnLst>
                        <p:par>
                          <p:cTn id="85" fill="hold">
                            <p:stCondLst>
                              <p:cond delay="0"/>
                            </p:stCondLst>
                            <p:childTnLst>
                              <p:par>
                                <p:cTn id="86" presetID="1" presetClass="entr" presetSubtype="0" fill="hold" nodeType="clickEffect">
                                  <p:stCondLst>
                                    <p:cond delay="0"/>
                                  </p:stCondLst>
                                  <p:childTnLst>
                                    <p:set>
                                      <p:cBhvr>
                                        <p:cTn id="87" dur="1" fill="hold">
                                          <p:stCondLst>
                                            <p:cond delay="0"/>
                                          </p:stCondLst>
                                        </p:cTn>
                                        <p:tgtEl>
                                          <p:spTgt spid="6"/>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440369"/>
                                        </p:tgtEl>
                                        <p:attrNameLst>
                                          <p:attrName>style.visibility</p:attrName>
                                        </p:attrNameLst>
                                      </p:cBhvr>
                                      <p:to>
                                        <p:strVal val="visible"/>
                                      </p:to>
                                    </p:set>
                                  </p:childTnLst>
                                  <p:subTnLst>
                                    <p:set>
                                      <p:cBhvr override="childStyle">
                                        <p:cTn dur="1" fill="hold" display="0" masterRel="nextClick" afterEffect="1"/>
                                        <p:tgtEl>
                                          <p:spTgt spid="440369"/>
                                        </p:tgtEl>
                                        <p:attrNameLst>
                                          <p:attrName>style.visibility</p:attrName>
                                        </p:attrNameLst>
                                      </p:cBhvr>
                                      <p:to>
                                        <p:strVal val="hidden"/>
                                      </p:to>
                                    </p:set>
                                  </p:subTnLst>
                                </p:cTn>
                              </p:par>
                            </p:childTnLst>
                          </p:cTn>
                        </p:par>
                      </p:childTnLst>
                    </p:cTn>
                  </p:par>
                  <p:par>
                    <p:cTn id="90" fill="hold">
                      <p:stCondLst>
                        <p:cond delay="indefinite"/>
                      </p:stCondLst>
                      <p:childTnLst>
                        <p:par>
                          <p:cTn id="91" fill="hold">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440359"/>
                                        </p:tgtEl>
                                        <p:attrNameLst>
                                          <p:attrName>style.visibility</p:attrName>
                                        </p:attrNameLst>
                                      </p:cBhvr>
                                      <p:to>
                                        <p:strVal val="visible"/>
                                      </p:to>
                                    </p:set>
                                  </p:childTnLst>
                                </p:cTn>
                              </p:par>
                            </p:childTnLst>
                          </p:cTn>
                        </p:par>
                      </p:childTnLst>
                    </p:cTn>
                  </p:par>
                  <p:par>
                    <p:cTn id="94" fill="hold">
                      <p:stCondLst>
                        <p:cond delay="indefinite"/>
                      </p:stCondLst>
                      <p:childTnLst>
                        <p:par>
                          <p:cTn id="95" fill="hold">
                            <p:stCondLst>
                              <p:cond delay="0"/>
                            </p:stCondLst>
                            <p:childTnLst>
                              <p:par>
                                <p:cTn id="96" presetID="1" presetClass="entr" presetSubtype="0" fill="hold" grpId="0" nodeType="clickEffect">
                                  <p:stCondLst>
                                    <p:cond delay="0"/>
                                  </p:stCondLst>
                                  <p:childTnLst>
                                    <p:set>
                                      <p:cBhvr>
                                        <p:cTn id="97" dur="1" fill="hold">
                                          <p:stCondLst>
                                            <p:cond delay="0"/>
                                          </p:stCondLst>
                                        </p:cTn>
                                        <p:tgtEl>
                                          <p:spTgt spid="440361"/>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440373"/>
                                        </p:tgtEl>
                                        <p:attrNameLst>
                                          <p:attrName>style.visibility</p:attrName>
                                        </p:attrNameLst>
                                      </p:cBhvr>
                                      <p:to>
                                        <p:strVal val="visible"/>
                                      </p:to>
                                    </p:set>
                                  </p:childTnLst>
                                  <p:subTnLst>
                                    <p:set>
                                      <p:cBhvr override="childStyle">
                                        <p:cTn dur="1" fill="hold" display="0" masterRel="nextClick" afterEffect="1"/>
                                        <p:tgtEl>
                                          <p:spTgt spid="440373"/>
                                        </p:tgtEl>
                                        <p:attrNameLst>
                                          <p:attrName>style.visibility</p:attrName>
                                        </p:attrNameLst>
                                      </p:cBhvr>
                                      <p:to>
                                        <p:strVal val="hidden"/>
                                      </p:to>
                                    </p:set>
                                  </p:subTnLst>
                                </p:cTn>
                              </p:par>
                            </p:childTnLst>
                          </p:cTn>
                        </p:par>
                      </p:childTnLst>
                    </p:cTn>
                  </p:par>
                  <p:par>
                    <p:cTn id="100" fill="hold">
                      <p:stCondLst>
                        <p:cond delay="indefinite"/>
                      </p:stCondLst>
                      <p:childTnLst>
                        <p:par>
                          <p:cTn id="101" fill="hold">
                            <p:stCondLst>
                              <p:cond delay="0"/>
                            </p:stCondLst>
                            <p:childTnLst>
                              <p:par>
                                <p:cTn id="102" presetID="1" presetClass="entr" presetSubtype="0" fill="hold" grpId="0" nodeType="clickEffect">
                                  <p:stCondLst>
                                    <p:cond delay="0"/>
                                  </p:stCondLst>
                                  <p:childTnLst>
                                    <p:set>
                                      <p:cBhvr>
                                        <p:cTn id="103" dur="1" fill="hold">
                                          <p:stCondLst>
                                            <p:cond delay="0"/>
                                          </p:stCondLst>
                                        </p:cTn>
                                        <p:tgtEl>
                                          <p:spTgt spid="440360"/>
                                        </p:tgtEl>
                                        <p:attrNameLst>
                                          <p:attrName>style.visibility</p:attrName>
                                        </p:attrNameLst>
                                      </p:cBhvr>
                                      <p:to>
                                        <p:strVal val="visible"/>
                                      </p:to>
                                    </p:set>
                                  </p:childTnLst>
                                </p:cTn>
                              </p:par>
                              <p:par>
                                <p:cTn id="104" presetID="1" presetClass="entr" presetSubtype="0" fill="hold" grpId="0" nodeType="withEffect">
                                  <p:stCondLst>
                                    <p:cond delay="0"/>
                                  </p:stCondLst>
                                  <p:childTnLst>
                                    <p:set>
                                      <p:cBhvr>
                                        <p:cTn id="105" dur="1" fill="hold">
                                          <p:stCondLst>
                                            <p:cond delay="0"/>
                                          </p:stCondLst>
                                        </p:cTn>
                                        <p:tgtEl>
                                          <p:spTgt spid="440337"/>
                                        </p:tgtEl>
                                        <p:attrNameLst>
                                          <p:attrName>style.visibility</p:attrName>
                                        </p:attrNameLst>
                                      </p:cBhvr>
                                      <p:to>
                                        <p:strVal val="visible"/>
                                      </p:to>
                                    </p:set>
                                  </p:childTnLst>
                                </p:cTn>
                              </p:par>
                              <p:par>
                                <p:cTn id="106" presetID="0" presetClass="path" presetSubtype="0" repeatCount="indefinite" fill="hold" grpId="1" nodeType="withEffect">
                                  <p:stCondLst>
                                    <p:cond delay="0"/>
                                  </p:stCondLst>
                                  <p:childTnLst>
                                    <p:animMotion origin="layout" path="M -0.15226 0.27662 L 0.15555 -0.28588 " pathEditMode="relative" ptsTypes="AA">
                                      <p:cBhvr>
                                        <p:cTn id="107" dur="3000" fill="hold"/>
                                        <p:tgtEl>
                                          <p:spTgt spid="440337"/>
                                        </p:tgtEl>
                                        <p:attrNameLst>
                                          <p:attrName>ppt_x</p:attrName>
                                          <p:attrName>ppt_y</p:attrName>
                                        </p:attrNameLst>
                                      </p:cBhvr>
                                    </p:animMotion>
                                  </p:childTnLst>
                                </p:cTn>
                              </p:par>
                            </p:childTnLst>
                          </p:cTn>
                        </p:par>
                      </p:childTnLst>
                    </p:cTn>
                  </p:par>
                  <p:par>
                    <p:cTn id="108" fill="hold">
                      <p:stCondLst>
                        <p:cond delay="indefinite"/>
                      </p:stCondLst>
                      <p:childTnLst>
                        <p:par>
                          <p:cTn id="109" fill="hold">
                            <p:stCondLst>
                              <p:cond delay="0"/>
                            </p:stCondLst>
                            <p:childTnLst>
                              <p:par>
                                <p:cTn id="110" presetID="1" presetClass="exit" presetSubtype="0" fill="hold" nodeType="clickEffect">
                                  <p:stCondLst>
                                    <p:cond delay="0"/>
                                  </p:stCondLst>
                                  <p:childTnLst>
                                    <p:set>
                                      <p:cBhvr>
                                        <p:cTn id="111" dur="1" fill="hold">
                                          <p:stCondLst>
                                            <p:cond delay="0"/>
                                          </p:stCondLst>
                                        </p:cTn>
                                        <p:tgtEl>
                                          <p:spTgt spid="8"/>
                                        </p:tgtEl>
                                        <p:attrNameLst>
                                          <p:attrName>style.visibility</p:attrName>
                                        </p:attrNameLst>
                                      </p:cBhvr>
                                      <p:to>
                                        <p:strVal val="hidden"/>
                                      </p:to>
                                    </p:set>
                                  </p:childTnLst>
                                </p:cTn>
                              </p:par>
                              <p:par>
                                <p:cTn id="112" presetID="1" presetClass="entr" presetSubtype="0" fill="hold" grpId="0" nodeType="withEffect">
                                  <p:stCondLst>
                                    <p:cond delay="0"/>
                                  </p:stCondLst>
                                  <p:childTnLst>
                                    <p:set>
                                      <p:cBhvr>
                                        <p:cTn id="113" dur="1" fill="hold">
                                          <p:stCondLst>
                                            <p:cond delay="0"/>
                                          </p:stCondLst>
                                        </p:cTn>
                                        <p:tgtEl>
                                          <p:spTgt spid="440362"/>
                                        </p:tgtEl>
                                        <p:attrNameLst>
                                          <p:attrName>style.visibility</p:attrName>
                                        </p:attrNameLst>
                                      </p:cBhvr>
                                      <p:to>
                                        <p:strVal val="visible"/>
                                      </p:to>
                                    </p:set>
                                  </p:childTnLst>
                                </p:cTn>
                              </p:par>
                              <p:par>
                                <p:cTn id="114" presetID="1" presetClass="entr" presetSubtype="0" fill="hold" grpId="0" nodeType="withEffect">
                                  <p:stCondLst>
                                    <p:cond delay="0"/>
                                  </p:stCondLst>
                                  <p:childTnLst>
                                    <p:set>
                                      <p:cBhvr>
                                        <p:cTn id="115" dur="1" fill="hold">
                                          <p:stCondLst>
                                            <p:cond delay="0"/>
                                          </p:stCondLst>
                                        </p:cTn>
                                        <p:tgtEl>
                                          <p:spTgt spid="440374"/>
                                        </p:tgtEl>
                                        <p:attrNameLst>
                                          <p:attrName>style.visibility</p:attrName>
                                        </p:attrNameLst>
                                      </p:cBhvr>
                                      <p:to>
                                        <p:strVal val="visible"/>
                                      </p:to>
                                    </p:set>
                                  </p:childTnLst>
                                  <p:subTnLst>
                                    <p:set>
                                      <p:cBhvr override="childStyle">
                                        <p:cTn dur="1" fill="hold" display="0" masterRel="nextClick" afterEffect="1"/>
                                        <p:tgtEl>
                                          <p:spTgt spid="440374"/>
                                        </p:tgtEl>
                                        <p:attrNameLst>
                                          <p:attrName>style.visibility</p:attrName>
                                        </p:attrNameLst>
                                      </p:cBhvr>
                                      <p:to>
                                        <p:strVal val="hidden"/>
                                      </p:to>
                                    </p:set>
                                  </p:subTnLst>
                                </p:cTn>
                              </p:par>
                              <p:par>
                                <p:cTn id="116" presetID="1" presetClass="entr" presetSubtype="0" fill="hold" nodeType="withEffect">
                                  <p:stCondLst>
                                    <p:cond delay="0"/>
                                  </p:stCondLst>
                                  <p:childTnLst>
                                    <p:set>
                                      <p:cBhvr>
                                        <p:cTn id="117" dur="1" fill="hold">
                                          <p:stCondLst>
                                            <p:cond delay="0"/>
                                          </p:stCondLst>
                                        </p:cTn>
                                        <p:tgtEl>
                                          <p:spTgt spid="2"/>
                                        </p:tgtEl>
                                        <p:attrNameLst>
                                          <p:attrName>style.visibility</p:attrName>
                                        </p:attrNameLst>
                                      </p:cBhvr>
                                      <p:to>
                                        <p:strVal val="visible"/>
                                      </p:to>
                                    </p:set>
                                  </p:childTnLst>
                                </p:cTn>
                              </p:par>
                            </p:childTnLst>
                          </p:cTn>
                        </p:par>
                      </p:childTnLst>
                    </p:cTn>
                  </p:par>
                  <p:par>
                    <p:cTn id="118" fill="hold">
                      <p:stCondLst>
                        <p:cond delay="indefinite"/>
                      </p:stCondLst>
                      <p:childTnLst>
                        <p:par>
                          <p:cTn id="119" fill="hold">
                            <p:stCondLst>
                              <p:cond delay="0"/>
                            </p:stCondLst>
                            <p:childTnLst>
                              <p:par>
                                <p:cTn id="120" presetID="1" presetClass="entr" presetSubtype="0" fill="hold" nodeType="clickEffect">
                                  <p:stCondLst>
                                    <p:cond delay="0"/>
                                  </p:stCondLst>
                                  <p:childTnLst>
                                    <p:set>
                                      <p:cBhvr>
                                        <p:cTn id="121" dur="1" fill="hold">
                                          <p:stCondLst>
                                            <p:cond delay="0"/>
                                          </p:stCondLst>
                                        </p:cTn>
                                        <p:tgtEl>
                                          <p:spTgt spid="7"/>
                                        </p:tgtEl>
                                        <p:attrNameLst>
                                          <p:attrName>style.visibility</p:attrName>
                                        </p:attrNameLst>
                                      </p:cBhvr>
                                      <p:to>
                                        <p:strVal val="visible"/>
                                      </p:to>
                                    </p:set>
                                  </p:childTnLst>
                                </p:cTn>
                              </p:par>
                              <p:par>
                                <p:cTn id="122" presetID="1" presetClass="entr" presetSubtype="0" fill="hold" grpId="0" nodeType="withEffect">
                                  <p:stCondLst>
                                    <p:cond delay="0"/>
                                  </p:stCondLst>
                                  <p:childTnLst>
                                    <p:set>
                                      <p:cBhvr>
                                        <p:cTn id="123" dur="1" fill="hold">
                                          <p:stCondLst>
                                            <p:cond delay="0"/>
                                          </p:stCondLst>
                                        </p:cTn>
                                        <p:tgtEl>
                                          <p:spTgt spid="440375"/>
                                        </p:tgtEl>
                                        <p:attrNameLst>
                                          <p:attrName>style.visibility</p:attrName>
                                        </p:attrNameLst>
                                      </p:cBhvr>
                                      <p:to>
                                        <p:strVal val="visible"/>
                                      </p:to>
                                    </p:set>
                                  </p:childTnLst>
                                  <p:subTnLst>
                                    <p:set>
                                      <p:cBhvr override="childStyle">
                                        <p:cTn dur="1" fill="hold" display="0" masterRel="nextClick" afterEffect="1"/>
                                        <p:tgtEl>
                                          <p:spTgt spid="440375"/>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22" grpId="0" animBg="1"/>
      <p:bldP spid="440323" grpId="0" animBg="1"/>
      <p:bldP spid="440324" grpId="0" animBg="1"/>
      <p:bldP spid="440325" grpId="0" animBg="1"/>
      <p:bldP spid="440326" grpId="0" animBg="1"/>
      <p:bldP spid="440327" grpId="0" animBg="1"/>
      <p:bldP spid="440328" grpId="0" animBg="1"/>
      <p:bldP spid="440332" grpId="0" animBg="1"/>
      <p:bldP spid="440333" grpId="0" animBg="1"/>
      <p:bldP spid="440334" grpId="0" animBg="1"/>
      <p:bldP spid="440334" grpId="1" animBg="1"/>
      <p:bldP spid="440335" grpId="0" animBg="1"/>
      <p:bldP spid="440335" grpId="1" animBg="1"/>
      <p:bldP spid="440336" grpId="0" animBg="1"/>
      <p:bldP spid="440336" grpId="1" animBg="1"/>
      <p:bldP spid="440337" grpId="0" animBg="1"/>
      <p:bldP spid="440337" grpId="1" animBg="1"/>
      <p:bldP spid="440338" grpId="0" animBg="1"/>
      <p:bldP spid="440338" grpId="1" animBg="1"/>
      <p:bldP spid="440339" grpId="0" animBg="1"/>
      <p:bldP spid="440339" grpId="1" animBg="1"/>
      <p:bldP spid="440359" grpId="0" animBg="1"/>
      <p:bldP spid="440360" grpId="0" animBg="1"/>
      <p:bldP spid="440361" grpId="0" animBg="1"/>
      <p:bldP spid="440362" grpId="0" animBg="1"/>
      <p:bldP spid="440366" grpId="0" animBg="1"/>
      <p:bldP spid="440367" grpId="0" animBg="1"/>
      <p:bldP spid="440368" grpId="0" animBg="1"/>
      <p:bldP spid="440369" grpId="0" animBg="1"/>
      <p:bldP spid="440373" grpId="0" animBg="1"/>
      <p:bldP spid="440374" grpId="0" animBg="1"/>
      <p:bldP spid="440375" grpId="0" animBg="1"/>
      <p:bldP spid="440376" grpId="0" animBg="1"/>
      <p:bldP spid="440376" grpId="1" animBg="1"/>
    </p:bldLst>
  </p:timing>
</p:sld>
</file>

<file path=ppt/slides/slide285.xml><?xml version="1.0" encoding="utf-8"?>
<p:sld xmlns:a="http://schemas.openxmlformats.org/drawingml/2006/main" xmlns:r="http://schemas.openxmlformats.org/officeDocument/2006/relationships" xmlns:p="http://schemas.openxmlformats.org/presentationml/2006/main" showMasterPhAnim="0">
  <p:cSld>
    <p:bg>
      <p:bgPr>
        <a:solidFill>
          <a:srgbClr val="D9D9D9"/>
        </a:solidFill>
        <a:effectLst/>
      </p:bgPr>
    </p:bg>
    <p:spTree>
      <p:nvGrpSpPr>
        <p:cNvPr id="1" name=""/>
        <p:cNvGrpSpPr/>
        <p:nvPr/>
      </p:nvGrpSpPr>
      <p:grpSpPr>
        <a:xfrm>
          <a:off x="0" y="0"/>
          <a:ext cx="0" cy="0"/>
          <a:chOff x="0" y="0"/>
          <a:chExt cx="0" cy="0"/>
        </a:xfrm>
      </p:grpSpPr>
      <p:sp>
        <p:nvSpPr>
          <p:cNvPr id="46" name="45 Rectángulo"/>
          <p:cNvSpPr/>
          <p:nvPr/>
        </p:nvSpPr>
        <p:spPr>
          <a:xfrm>
            <a:off x="1928813" y="797093"/>
            <a:ext cx="4986337" cy="4990096"/>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Group 2"/>
          <p:cNvGrpSpPr>
            <a:grpSpLocks/>
          </p:cNvGrpSpPr>
          <p:nvPr/>
        </p:nvGrpSpPr>
        <p:grpSpPr bwMode="auto">
          <a:xfrm>
            <a:off x="2195513" y="1025692"/>
            <a:ext cx="4292600" cy="3033713"/>
            <a:chOff x="1383" y="1009"/>
            <a:chExt cx="2704" cy="1911"/>
          </a:xfrm>
        </p:grpSpPr>
        <p:sp>
          <p:nvSpPr>
            <p:cNvPr id="577581" name="Oval 3"/>
            <p:cNvSpPr>
              <a:spLocks noChangeArrowheads="1"/>
            </p:cNvSpPr>
            <p:nvPr/>
          </p:nvSpPr>
          <p:spPr bwMode="auto">
            <a:xfrm>
              <a:off x="2081" y="1009"/>
              <a:ext cx="1341" cy="1911"/>
            </a:xfrm>
            <a:prstGeom prst="ellipse">
              <a:avLst/>
            </a:prstGeom>
            <a:solidFill>
              <a:schemeClr val="accent1"/>
            </a:solidFill>
            <a:ln w="9525">
              <a:solidFill>
                <a:schemeClr val="tx1"/>
              </a:solidFill>
              <a:round/>
              <a:headEnd/>
              <a:tailEnd/>
            </a:ln>
          </p:spPr>
          <p:txBody>
            <a:bodyPr wrap="none" anchor="ctr"/>
            <a:lstStyle/>
            <a:p>
              <a:endParaRPr lang="es-ES_tradnl">
                <a:solidFill>
                  <a:srgbClr val="000000"/>
                </a:solidFill>
              </a:endParaRPr>
            </a:p>
          </p:txBody>
        </p:sp>
        <p:sp>
          <p:nvSpPr>
            <p:cNvPr id="577582" name="Line 4"/>
            <p:cNvSpPr>
              <a:spLocks noChangeShapeType="1"/>
            </p:cNvSpPr>
            <p:nvPr/>
          </p:nvSpPr>
          <p:spPr bwMode="auto">
            <a:xfrm>
              <a:off x="1383" y="1965"/>
              <a:ext cx="2704" cy="0"/>
            </a:xfrm>
            <a:prstGeom prst="line">
              <a:avLst/>
            </a:prstGeom>
            <a:noFill/>
            <a:ln w="9525">
              <a:solidFill>
                <a:schemeClr val="tx1"/>
              </a:solidFill>
              <a:round/>
              <a:headEnd/>
              <a:tailEnd/>
            </a:ln>
          </p:spPr>
          <p:txBody>
            <a:bodyPr/>
            <a:lstStyle/>
            <a:p>
              <a:endParaRPr lang="es-ES_tradnl">
                <a:solidFill>
                  <a:srgbClr val="000000"/>
                </a:solidFill>
              </a:endParaRPr>
            </a:p>
          </p:txBody>
        </p:sp>
      </p:grpSp>
      <p:grpSp>
        <p:nvGrpSpPr>
          <p:cNvPr id="3" name="Group 5"/>
          <p:cNvGrpSpPr>
            <a:grpSpLocks/>
          </p:cNvGrpSpPr>
          <p:nvPr/>
        </p:nvGrpSpPr>
        <p:grpSpPr bwMode="auto">
          <a:xfrm>
            <a:off x="3568700" y="2178217"/>
            <a:ext cx="404813" cy="398463"/>
            <a:chOff x="2248" y="1735"/>
            <a:chExt cx="255" cy="251"/>
          </a:xfrm>
        </p:grpSpPr>
        <p:sp>
          <p:nvSpPr>
            <p:cNvPr id="577579" name="Oval 6"/>
            <p:cNvSpPr>
              <a:spLocks noChangeArrowheads="1"/>
            </p:cNvSpPr>
            <p:nvPr/>
          </p:nvSpPr>
          <p:spPr bwMode="auto">
            <a:xfrm>
              <a:off x="2336" y="1945"/>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7580" name="Text Box 7"/>
            <p:cNvSpPr txBox="1">
              <a:spLocks noChangeArrowheads="1"/>
            </p:cNvSpPr>
            <p:nvPr/>
          </p:nvSpPr>
          <p:spPr bwMode="auto">
            <a:xfrm>
              <a:off x="2248" y="1735"/>
              <a:ext cx="255"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N</a:t>
              </a:r>
            </a:p>
          </p:txBody>
        </p:sp>
      </p:grpSp>
      <p:grpSp>
        <p:nvGrpSpPr>
          <p:cNvPr id="4" name="Group 8"/>
          <p:cNvGrpSpPr>
            <a:grpSpLocks/>
          </p:cNvGrpSpPr>
          <p:nvPr/>
        </p:nvGrpSpPr>
        <p:grpSpPr bwMode="auto">
          <a:xfrm>
            <a:off x="4826000" y="2511592"/>
            <a:ext cx="442913" cy="390525"/>
            <a:chOff x="3040" y="1945"/>
            <a:chExt cx="279" cy="246"/>
          </a:xfrm>
        </p:grpSpPr>
        <p:sp>
          <p:nvSpPr>
            <p:cNvPr id="577577" name="Oval 9"/>
            <p:cNvSpPr>
              <a:spLocks noChangeArrowheads="1"/>
            </p:cNvSpPr>
            <p:nvPr/>
          </p:nvSpPr>
          <p:spPr bwMode="auto">
            <a:xfrm>
              <a:off x="3137" y="1945"/>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7578" name="Text Box 10"/>
            <p:cNvSpPr txBox="1">
              <a:spLocks noChangeArrowheads="1"/>
            </p:cNvSpPr>
            <p:nvPr/>
          </p:nvSpPr>
          <p:spPr bwMode="auto">
            <a:xfrm>
              <a:off x="3040" y="1960"/>
              <a:ext cx="279"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N</a:t>
              </a:r>
              <a:r>
                <a:rPr lang="en-US" sz="1800">
                  <a:solidFill>
                    <a:srgbClr val="000000"/>
                  </a:solidFill>
                  <a:cs typeface="Times New Roman" pitchFamily="18" charset="0"/>
                </a:rPr>
                <a:t>'</a:t>
              </a:r>
            </a:p>
          </p:txBody>
        </p:sp>
      </p:grpSp>
      <p:grpSp>
        <p:nvGrpSpPr>
          <p:cNvPr id="5" name="Group 11"/>
          <p:cNvGrpSpPr>
            <a:grpSpLocks/>
          </p:cNvGrpSpPr>
          <p:nvPr/>
        </p:nvGrpSpPr>
        <p:grpSpPr bwMode="auto">
          <a:xfrm>
            <a:off x="4135438" y="2511592"/>
            <a:ext cx="566737" cy="423863"/>
            <a:chOff x="2605" y="1945"/>
            <a:chExt cx="357" cy="267"/>
          </a:xfrm>
        </p:grpSpPr>
        <p:sp>
          <p:nvSpPr>
            <p:cNvPr id="577575" name="Oval 12"/>
            <p:cNvSpPr>
              <a:spLocks noChangeArrowheads="1"/>
            </p:cNvSpPr>
            <p:nvPr/>
          </p:nvSpPr>
          <p:spPr bwMode="auto">
            <a:xfrm>
              <a:off x="2750" y="1945"/>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7576" name="Text Box 13"/>
            <p:cNvSpPr txBox="1">
              <a:spLocks noChangeArrowheads="1"/>
            </p:cNvSpPr>
            <p:nvPr/>
          </p:nvSpPr>
          <p:spPr bwMode="auto">
            <a:xfrm>
              <a:off x="2605" y="1981"/>
              <a:ext cx="357"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C.O</a:t>
              </a:r>
              <a:endParaRPr lang="en-US" sz="1800">
                <a:solidFill>
                  <a:srgbClr val="000000"/>
                </a:solidFill>
                <a:cs typeface="Times New Roman" pitchFamily="18" charset="0"/>
              </a:endParaRPr>
            </a:p>
          </p:txBody>
        </p:sp>
      </p:grpSp>
      <p:sp>
        <p:nvSpPr>
          <p:cNvPr id="577544" name="Text Box 15"/>
          <p:cNvSpPr txBox="1">
            <a:spLocks noChangeArrowheads="1"/>
          </p:cNvSpPr>
          <p:nvPr/>
        </p:nvSpPr>
        <p:spPr bwMode="auto">
          <a:xfrm>
            <a:off x="0" y="0"/>
            <a:ext cx="9144000" cy="523875"/>
          </a:xfrm>
          <a:prstGeom prst="rect">
            <a:avLst/>
          </a:prstGeom>
          <a:solidFill>
            <a:srgbClr val="0037A4"/>
          </a:solidFill>
          <a:ln w="9525">
            <a:noFill/>
            <a:miter lim="800000"/>
            <a:headEnd/>
            <a:tailEnd/>
          </a:ln>
        </p:spPr>
        <p:txBody>
          <a:bodyPr wrap="square">
            <a:spAutoFit/>
          </a:bodyPr>
          <a:lstStyle/>
          <a:p>
            <a:pPr algn="ctr">
              <a:spcBef>
                <a:spcPct val="50000"/>
              </a:spcBef>
            </a:pPr>
            <a:r>
              <a:rPr lang="es-ES" sz="2800" b="1" dirty="0">
                <a:solidFill>
                  <a:srgbClr val="FFFFFF"/>
                </a:solidFill>
                <a:latin typeface="Calibri" pitchFamily="34" charset="0"/>
                <a:cs typeface="Calibri" pitchFamily="34" charset="0"/>
              </a:rPr>
              <a:t>7.6. PUNTOS NODALES</a:t>
            </a:r>
          </a:p>
        </p:txBody>
      </p:sp>
      <p:sp>
        <p:nvSpPr>
          <p:cNvPr id="577571" name="Line 17"/>
          <p:cNvSpPr>
            <a:spLocks noChangeShapeType="1"/>
          </p:cNvSpPr>
          <p:nvPr/>
        </p:nvSpPr>
        <p:spPr bwMode="auto">
          <a:xfrm flipH="1">
            <a:off x="3386138" y="2544930"/>
            <a:ext cx="350838" cy="590550"/>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grpSp>
        <p:nvGrpSpPr>
          <p:cNvPr id="7" name="Group 18"/>
          <p:cNvGrpSpPr>
            <a:grpSpLocks/>
          </p:cNvGrpSpPr>
          <p:nvPr/>
        </p:nvGrpSpPr>
        <p:grpSpPr bwMode="auto">
          <a:xfrm>
            <a:off x="2660650" y="3124368"/>
            <a:ext cx="733425" cy="1236663"/>
            <a:chOff x="1676" y="2331"/>
            <a:chExt cx="462" cy="779"/>
          </a:xfrm>
        </p:grpSpPr>
        <p:sp>
          <p:nvSpPr>
            <p:cNvPr id="577573" name="Line 19"/>
            <p:cNvSpPr>
              <a:spLocks noChangeShapeType="1"/>
            </p:cNvSpPr>
            <p:nvPr/>
          </p:nvSpPr>
          <p:spPr bwMode="auto">
            <a:xfrm flipH="1">
              <a:off x="1676" y="2331"/>
              <a:ext cx="462" cy="779"/>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7574" name="AutoShape 20"/>
            <p:cNvSpPr>
              <a:spLocks noChangeArrowheads="1"/>
            </p:cNvSpPr>
            <p:nvPr/>
          </p:nvSpPr>
          <p:spPr bwMode="auto">
            <a:xfrm rot="1795891">
              <a:off x="1840" y="2734"/>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grpSp>
        <p:nvGrpSpPr>
          <p:cNvPr id="8" name="Group 21"/>
          <p:cNvGrpSpPr>
            <a:grpSpLocks/>
          </p:cNvGrpSpPr>
          <p:nvPr/>
        </p:nvGrpSpPr>
        <p:grpSpPr bwMode="auto">
          <a:xfrm>
            <a:off x="3387725" y="1973430"/>
            <a:ext cx="1966913" cy="1162050"/>
            <a:chOff x="2134" y="1606"/>
            <a:chExt cx="1239" cy="732"/>
          </a:xfrm>
        </p:grpSpPr>
        <p:sp>
          <p:nvSpPr>
            <p:cNvPr id="577569" name="Line 22"/>
            <p:cNvSpPr>
              <a:spLocks noChangeShapeType="1"/>
            </p:cNvSpPr>
            <p:nvPr/>
          </p:nvSpPr>
          <p:spPr bwMode="auto">
            <a:xfrm flipV="1">
              <a:off x="2134" y="1606"/>
              <a:ext cx="1239" cy="732"/>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7570" name="AutoShape 23"/>
            <p:cNvSpPr>
              <a:spLocks noChangeArrowheads="1"/>
            </p:cNvSpPr>
            <p:nvPr/>
          </p:nvSpPr>
          <p:spPr bwMode="auto">
            <a:xfrm rot="3325470">
              <a:off x="2516" y="2051"/>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sp>
        <p:nvSpPr>
          <p:cNvPr id="577565" name="Line 25"/>
          <p:cNvSpPr>
            <a:spLocks noChangeShapeType="1"/>
          </p:cNvSpPr>
          <p:nvPr/>
        </p:nvSpPr>
        <p:spPr bwMode="auto">
          <a:xfrm flipH="1">
            <a:off x="5010150" y="1986130"/>
            <a:ext cx="336550" cy="555625"/>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grpSp>
        <p:nvGrpSpPr>
          <p:cNvPr id="10" name="Group 26"/>
          <p:cNvGrpSpPr>
            <a:grpSpLocks/>
          </p:cNvGrpSpPr>
          <p:nvPr/>
        </p:nvGrpSpPr>
        <p:grpSpPr bwMode="auto">
          <a:xfrm>
            <a:off x="5353050" y="935205"/>
            <a:ext cx="617538" cy="1039813"/>
            <a:chOff x="3372" y="952"/>
            <a:chExt cx="389" cy="655"/>
          </a:xfrm>
        </p:grpSpPr>
        <p:sp>
          <p:nvSpPr>
            <p:cNvPr id="577567" name="Line 27"/>
            <p:cNvSpPr>
              <a:spLocks noChangeShapeType="1"/>
            </p:cNvSpPr>
            <p:nvPr/>
          </p:nvSpPr>
          <p:spPr bwMode="auto">
            <a:xfrm flipH="1">
              <a:off x="3372" y="952"/>
              <a:ext cx="389" cy="655"/>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7568" name="AutoShape 28"/>
            <p:cNvSpPr>
              <a:spLocks noChangeArrowheads="1"/>
            </p:cNvSpPr>
            <p:nvPr/>
          </p:nvSpPr>
          <p:spPr bwMode="auto">
            <a:xfrm rot="1795891">
              <a:off x="3583" y="1150"/>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grpSp>
        <p:nvGrpSpPr>
          <p:cNvPr id="11" name="Group 29"/>
          <p:cNvGrpSpPr>
            <a:grpSpLocks/>
          </p:cNvGrpSpPr>
          <p:nvPr/>
        </p:nvGrpSpPr>
        <p:grpSpPr bwMode="auto">
          <a:xfrm>
            <a:off x="2997200" y="1503530"/>
            <a:ext cx="2654300" cy="2205037"/>
            <a:chOff x="1888" y="1310"/>
            <a:chExt cx="1672" cy="1389"/>
          </a:xfrm>
        </p:grpSpPr>
        <p:grpSp>
          <p:nvGrpSpPr>
            <p:cNvPr id="12" name="Group 30"/>
            <p:cNvGrpSpPr>
              <a:grpSpLocks/>
            </p:cNvGrpSpPr>
            <p:nvPr/>
          </p:nvGrpSpPr>
          <p:grpSpPr bwMode="auto">
            <a:xfrm>
              <a:off x="1888" y="2557"/>
              <a:ext cx="141" cy="142"/>
              <a:chOff x="612" y="2472"/>
              <a:chExt cx="141" cy="142"/>
            </a:xfrm>
          </p:grpSpPr>
          <p:sp>
            <p:nvSpPr>
              <p:cNvPr id="577563" name="Line 31"/>
              <p:cNvSpPr>
                <a:spLocks noChangeShapeType="1"/>
              </p:cNvSpPr>
              <p:nvPr/>
            </p:nvSpPr>
            <p:spPr bwMode="auto">
              <a:xfrm>
                <a:off x="612" y="2500"/>
                <a:ext cx="113" cy="114"/>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77564" name="Line 32"/>
              <p:cNvSpPr>
                <a:spLocks noChangeShapeType="1"/>
              </p:cNvSpPr>
              <p:nvPr/>
            </p:nvSpPr>
            <p:spPr bwMode="auto">
              <a:xfrm>
                <a:off x="640" y="2472"/>
                <a:ext cx="113" cy="114"/>
              </a:xfrm>
              <a:prstGeom prst="line">
                <a:avLst/>
              </a:prstGeom>
              <a:noFill/>
              <a:ln w="12700">
                <a:solidFill>
                  <a:schemeClr val="tx1"/>
                </a:solidFill>
                <a:round/>
                <a:headEnd/>
                <a:tailEnd/>
              </a:ln>
            </p:spPr>
            <p:txBody>
              <a:bodyPr/>
              <a:lstStyle/>
              <a:p>
                <a:endParaRPr lang="es-ES_tradnl">
                  <a:solidFill>
                    <a:srgbClr val="000000"/>
                  </a:solidFill>
                </a:endParaRPr>
              </a:p>
            </p:txBody>
          </p:sp>
        </p:grpSp>
        <p:grpSp>
          <p:nvGrpSpPr>
            <p:cNvPr id="13" name="Group 33"/>
            <p:cNvGrpSpPr>
              <a:grpSpLocks/>
            </p:cNvGrpSpPr>
            <p:nvPr/>
          </p:nvGrpSpPr>
          <p:grpSpPr bwMode="auto">
            <a:xfrm>
              <a:off x="3419" y="1310"/>
              <a:ext cx="141" cy="142"/>
              <a:chOff x="612" y="2472"/>
              <a:chExt cx="141" cy="142"/>
            </a:xfrm>
          </p:grpSpPr>
          <p:sp>
            <p:nvSpPr>
              <p:cNvPr id="577561" name="Line 34"/>
              <p:cNvSpPr>
                <a:spLocks noChangeShapeType="1"/>
              </p:cNvSpPr>
              <p:nvPr/>
            </p:nvSpPr>
            <p:spPr bwMode="auto">
              <a:xfrm>
                <a:off x="612" y="2500"/>
                <a:ext cx="113" cy="114"/>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77562" name="Line 35"/>
              <p:cNvSpPr>
                <a:spLocks noChangeShapeType="1"/>
              </p:cNvSpPr>
              <p:nvPr/>
            </p:nvSpPr>
            <p:spPr bwMode="auto">
              <a:xfrm>
                <a:off x="640" y="2472"/>
                <a:ext cx="113" cy="114"/>
              </a:xfrm>
              <a:prstGeom prst="line">
                <a:avLst/>
              </a:prstGeom>
              <a:noFill/>
              <a:ln w="12700">
                <a:solidFill>
                  <a:schemeClr val="tx1"/>
                </a:solidFill>
                <a:round/>
                <a:headEnd/>
                <a:tailEnd/>
              </a:ln>
            </p:spPr>
            <p:txBody>
              <a:bodyPr/>
              <a:lstStyle/>
              <a:p>
                <a:endParaRPr lang="es-ES_tradnl">
                  <a:solidFill>
                    <a:srgbClr val="000000"/>
                  </a:solidFill>
                </a:endParaRPr>
              </a:p>
            </p:txBody>
          </p:sp>
        </p:grpSp>
      </p:grpSp>
      <p:grpSp>
        <p:nvGrpSpPr>
          <p:cNvPr id="14" name="Group 41"/>
          <p:cNvGrpSpPr>
            <a:grpSpLocks/>
          </p:cNvGrpSpPr>
          <p:nvPr/>
        </p:nvGrpSpPr>
        <p:grpSpPr bwMode="auto">
          <a:xfrm>
            <a:off x="2727325" y="4548022"/>
            <a:ext cx="3600450" cy="1022350"/>
            <a:chOff x="1718" y="3259"/>
            <a:chExt cx="2268" cy="644"/>
          </a:xfrm>
        </p:grpSpPr>
        <p:sp>
          <p:nvSpPr>
            <p:cNvPr id="577555" name="Rectangle 37"/>
            <p:cNvSpPr>
              <a:spLocks noChangeArrowheads="1"/>
            </p:cNvSpPr>
            <p:nvPr/>
          </p:nvSpPr>
          <p:spPr bwMode="auto">
            <a:xfrm>
              <a:off x="1718" y="3259"/>
              <a:ext cx="2150" cy="644"/>
            </a:xfrm>
            <a:prstGeom prst="rect">
              <a:avLst/>
            </a:prstGeom>
            <a:solidFill>
              <a:srgbClr val="FFFFCC"/>
            </a:solidFill>
            <a:ln w="9525">
              <a:solidFill>
                <a:schemeClr val="tx1"/>
              </a:solidFill>
              <a:miter lim="800000"/>
              <a:headEnd/>
              <a:tailEnd/>
            </a:ln>
          </p:spPr>
          <p:txBody>
            <a:bodyPr wrap="none" anchor="ctr"/>
            <a:lstStyle/>
            <a:p>
              <a:endParaRPr lang="es-ES_tradnl">
                <a:solidFill>
                  <a:srgbClr val="000000"/>
                </a:solidFill>
              </a:endParaRPr>
            </a:p>
          </p:txBody>
        </p:sp>
        <p:sp>
          <p:nvSpPr>
            <p:cNvPr id="577556" name="Text Box 38"/>
            <p:cNvSpPr txBox="1">
              <a:spLocks noChangeArrowheads="1"/>
            </p:cNvSpPr>
            <p:nvPr/>
          </p:nvSpPr>
          <p:spPr bwMode="auto">
            <a:xfrm>
              <a:off x="2001" y="3267"/>
              <a:ext cx="1644" cy="231"/>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rPr>
                <a:t>N = Punto nodal objeto.</a:t>
              </a:r>
            </a:p>
          </p:txBody>
        </p:sp>
        <p:sp>
          <p:nvSpPr>
            <p:cNvPr id="577557" name="Text Box 39"/>
            <p:cNvSpPr txBox="1">
              <a:spLocks noChangeArrowheads="1"/>
            </p:cNvSpPr>
            <p:nvPr/>
          </p:nvSpPr>
          <p:spPr bwMode="auto">
            <a:xfrm>
              <a:off x="1973" y="3464"/>
              <a:ext cx="2013" cy="231"/>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rPr>
                <a:t>N</a:t>
              </a:r>
              <a:r>
                <a:rPr lang="en-US" sz="1800" b="1" dirty="0">
                  <a:solidFill>
                    <a:srgbClr val="000000"/>
                  </a:solidFill>
                </a:rPr>
                <a:t>'</a:t>
              </a:r>
              <a:r>
                <a:rPr lang="es-ES" sz="1800" b="1" dirty="0">
                  <a:solidFill>
                    <a:srgbClr val="000000"/>
                  </a:solidFill>
                </a:rPr>
                <a:t> = Punto nodal imagen.</a:t>
              </a:r>
            </a:p>
          </p:txBody>
        </p:sp>
        <p:sp>
          <p:nvSpPr>
            <p:cNvPr id="577558" name="Text Box 40"/>
            <p:cNvSpPr txBox="1">
              <a:spLocks noChangeArrowheads="1"/>
            </p:cNvSpPr>
            <p:nvPr/>
          </p:nvSpPr>
          <p:spPr bwMode="auto">
            <a:xfrm>
              <a:off x="1774" y="3661"/>
              <a:ext cx="2168" cy="231"/>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rPr>
                <a:t>C.O = Centro óptico de la lente.</a:t>
              </a:r>
            </a:p>
          </p:txBody>
        </p:sp>
      </p:grpSp>
      <p:grpSp>
        <p:nvGrpSpPr>
          <p:cNvPr id="15" name="Group 42"/>
          <p:cNvGrpSpPr>
            <a:grpSpLocks/>
          </p:cNvGrpSpPr>
          <p:nvPr/>
        </p:nvGrpSpPr>
        <p:grpSpPr bwMode="auto">
          <a:xfrm>
            <a:off x="3252788" y="4083885"/>
            <a:ext cx="2370138" cy="366713"/>
            <a:chOff x="1954" y="3946"/>
            <a:chExt cx="1493" cy="231"/>
          </a:xfrm>
        </p:grpSpPr>
        <p:grpSp>
          <p:nvGrpSpPr>
            <p:cNvPr id="16" name="Group 43"/>
            <p:cNvGrpSpPr>
              <a:grpSpLocks/>
            </p:cNvGrpSpPr>
            <p:nvPr/>
          </p:nvGrpSpPr>
          <p:grpSpPr bwMode="auto">
            <a:xfrm>
              <a:off x="1954" y="4003"/>
              <a:ext cx="330" cy="142"/>
              <a:chOff x="423" y="2472"/>
              <a:chExt cx="330" cy="142"/>
            </a:xfrm>
          </p:grpSpPr>
          <p:sp>
            <p:nvSpPr>
              <p:cNvPr id="577553" name="Line 44"/>
              <p:cNvSpPr>
                <a:spLocks noChangeShapeType="1"/>
              </p:cNvSpPr>
              <p:nvPr/>
            </p:nvSpPr>
            <p:spPr bwMode="auto">
              <a:xfrm>
                <a:off x="612" y="2500"/>
                <a:ext cx="113" cy="114"/>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7554" name="Line 45"/>
              <p:cNvSpPr>
                <a:spLocks noChangeShapeType="1"/>
              </p:cNvSpPr>
              <p:nvPr/>
            </p:nvSpPr>
            <p:spPr bwMode="auto">
              <a:xfrm>
                <a:off x="640" y="2472"/>
                <a:ext cx="113" cy="114"/>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74" name="Line 44"/>
              <p:cNvSpPr>
                <a:spLocks noChangeShapeType="1"/>
              </p:cNvSpPr>
              <p:nvPr/>
            </p:nvSpPr>
            <p:spPr bwMode="auto">
              <a:xfrm>
                <a:off x="423" y="2500"/>
                <a:ext cx="113" cy="114"/>
              </a:xfrm>
              <a:prstGeom prst="line">
                <a:avLst/>
              </a:prstGeom>
              <a:noFill/>
              <a:ln w="19050">
                <a:solidFill>
                  <a:srgbClr val="FF0000"/>
                </a:solidFill>
                <a:round/>
                <a:headEnd/>
                <a:tailEnd/>
              </a:ln>
            </p:spPr>
            <p:txBody>
              <a:bodyPr/>
              <a:lstStyle/>
              <a:p>
                <a:endParaRPr lang="es-ES_tradnl">
                  <a:solidFill>
                    <a:srgbClr val="000000"/>
                  </a:solidFill>
                </a:endParaRPr>
              </a:p>
            </p:txBody>
          </p:sp>
          <p:sp>
            <p:nvSpPr>
              <p:cNvPr id="75" name="Line 45"/>
              <p:cNvSpPr>
                <a:spLocks noChangeShapeType="1"/>
              </p:cNvSpPr>
              <p:nvPr/>
            </p:nvSpPr>
            <p:spPr bwMode="auto">
              <a:xfrm>
                <a:off x="451" y="2472"/>
                <a:ext cx="113" cy="114"/>
              </a:xfrm>
              <a:prstGeom prst="line">
                <a:avLst/>
              </a:prstGeom>
              <a:noFill/>
              <a:ln w="19050">
                <a:solidFill>
                  <a:srgbClr val="FF0000"/>
                </a:solidFill>
                <a:round/>
                <a:headEnd/>
                <a:tailEnd/>
              </a:ln>
            </p:spPr>
            <p:txBody>
              <a:bodyPr/>
              <a:lstStyle/>
              <a:p>
                <a:endParaRPr lang="es-ES_tradnl">
                  <a:solidFill>
                    <a:srgbClr val="000000"/>
                  </a:solidFill>
                </a:endParaRPr>
              </a:p>
            </p:txBody>
          </p:sp>
        </p:grpSp>
        <p:sp>
          <p:nvSpPr>
            <p:cNvPr id="577552" name="Text Box 46"/>
            <p:cNvSpPr txBox="1">
              <a:spLocks noChangeArrowheads="1"/>
            </p:cNvSpPr>
            <p:nvPr/>
          </p:nvSpPr>
          <p:spPr bwMode="auto">
            <a:xfrm>
              <a:off x="2256" y="3946"/>
              <a:ext cx="1191" cy="231"/>
            </a:xfrm>
            <a:prstGeom prst="rect">
              <a:avLst/>
            </a:prstGeom>
            <a:noFill/>
            <a:ln w="9525">
              <a:noFill/>
              <a:miter lim="800000"/>
              <a:headEnd/>
              <a:tailEnd/>
            </a:ln>
          </p:spPr>
          <p:txBody>
            <a:bodyPr>
              <a:spAutoFit/>
            </a:bodyPr>
            <a:lstStyle/>
            <a:p>
              <a:pPr>
                <a:spcBef>
                  <a:spcPct val="50000"/>
                </a:spcBef>
              </a:pPr>
              <a:r>
                <a:rPr lang="es-ES" sz="1800" dirty="0">
                  <a:solidFill>
                    <a:srgbClr val="000000"/>
                  </a:solidFill>
                </a:rPr>
                <a:t>= </a:t>
              </a:r>
              <a:r>
                <a:rPr lang="es-ES" sz="1800" dirty="0">
                  <a:solidFill>
                    <a:srgbClr val="000000"/>
                  </a:solidFill>
                  <a:latin typeface="Calibri" pitchFamily="34" charset="0"/>
                  <a:cs typeface="Calibri" pitchFamily="34" charset="0"/>
                </a:rPr>
                <a:t>rayos paralelos</a:t>
              </a:r>
            </a:p>
          </p:txBody>
        </p:sp>
      </p:grpSp>
      <p:sp>
        <p:nvSpPr>
          <p:cNvPr id="47" name="46 CuadroTexto"/>
          <p:cNvSpPr txBox="1"/>
          <p:nvPr/>
        </p:nvSpPr>
        <p:spPr>
          <a:xfrm>
            <a:off x="0" y="6027003"/>
            <a:ext cx="9144000" cy="830997"/>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b="1" dirty="0" smtClean="0">
                <a:solidFill>
                  <a:srgbClr val="000000"/>
                </a:solidFill>
                <a:latin typeface="Calibri" pitchFamily="34" charset="0"/>
              </a:rPr>
              <a:t>Los puntos nodales de un sistema tienen la propiedad de que los rayos que inciden hacia el punto nodal objeto N emergen del sistema paralelos al incidente en dirección al punto nodal imagen N′. El punto donde estos rayos cortan al eje es el centro óptico del sistema.</a:t>
            </a:r>
            <a:endParaRPr lang="es-ES" sz="1600" b="1" dirty="0">
              <a:solidFill>
                <a:srgbClr val="000000"/>
              </a:solidFill>
              <a:latin typeface="Calibri" pitchFamily="34" charset="0"/>
            </a:endParaRPr>
          </a:p>
        </p:txBody>
      </p:sp>
      <p:grpSp>
        <p:nvGrpSpPr>
          <p:cNvPr id="73" name="72 Grupo"/>
          <p:cNvGrpSpPr/>
          <p:nvPr/>
        </p:nvGrpSpPr>
        <p:grpSpPr>
          <a:xfrm>
            <a:off x="2406315" y="1486152"/>
            <a:ext cx="3927518" cy="2147386"/>
            <a:chOff x="2406315" y="1546310"/>
            <a:chExt cx="3927518" cy="2147386"/>
          </a:xfrm>
        </p:grpSpPr>
        <p:cxnSp>
          <p:nvCxnSpPr>
            <p:cNvPr id="53" name="52 Conector recto"/>
            <p:cNvCxnSpPr/>
            <p:nvPr/>
          </p:nvCxnSpPr>
          <p:spPr>
            <a:xfrm flipV="1">
              <a:off x="2406315" y="2957514"/>
              <a:ext cx="914818" cy="736182"/>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flipV="1">
              <a:off x="5410200" y="1546310"/>
              <a:ext cx="923633" cy="74327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V="1">
              <a:off x="3328988" y="2295526"/>
              <a:ext cx="2076450" cy="657224"/>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61" name="60 Conector recto"/>
          <p:cNvCxnSpPr>
            <a:endCxn id="577571" idx="0"/>
          </p:cNvCxnSpPr>
          <p:nvPr/>
        </p:nvCxnSpPr>
        <p:spPr>
          <a:xfrm flipV="1">
            <a:off x="3319463" y="2544930"/>
            <a:ext cx="417513" cy="352425"/>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63" name="62 Conector recto"/>
          <p:cNvCxnSpPr>
            <a:stCxn id="577565" idx="1"/>
          </p:cNvCxnSpPr>
          <p:nvPr/>
        </p:nvCxnSpPr>
        <p:spPr>
          <a:xfrm flipV="1">
            <a:off x="5010150" y="2235367"/>
            <a:ext cx="395288" cy="306388"/>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nvGrpSpPr>
          <p:cNvPr id="86" name="85 Grupo"/>
          <p:cNvGrpSpPr/>
          <p:nvPr/>
        </p:nvGrpSpPr>
        <p:grpSpPr>
          <a:xfrm>
            <a:off x="2646447" y="1896394"/>
            <a:ext cx="3183607" cy="1597025"/>
            <a:chOff x="2646447" y="1956552"/>
            <a:chExt cx="3183607" cy="1597025"/>
          </a:xfrm>
        </p:grpSpPr>
        <p:grpSp>
          <p:nvGrpSpPr>
            <p:cNvPr id="78" name="77 Grupo"/>
            <p:cNvGrpSpPr/>
            <p:nvPr/>
          </p:nvGrpSpPr>
          <p:grpSpPr>
            <a:xfrm>
              <a:off x="2646447" y="3328152"/>
              <a:ext cx="223838" cy="225425"/>
              <a:chOff x="3705226" y="4386931"/>
              <a:chExt cx="223838" cy="225425"/>
            </a:xfrm>
          </p:grpSpPr>
          <p:sp>
            <p:nvSpPr>
              <p:cNvPr id="76" name="Line 44"/>
              <p:cNvSpPr>
                <a:spLocks noChangeShapeType="1"/>
              </p:cNvSpPr>
              <p:nvPr/>
            </p:nvSpPr>
            <p:spPr bwMode="auto">
              <a:xfrm>
                <a:off x="3705226" y="4431381"/>
                <a:ext cx="179388" cy="180975"/>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77" name="Line 45"/>
              <p:cNvSpPr>
                <a:spLocks noChangeShapeType="1"/>
              </p:cNvSpPr>
              <p:nvPr/>
            </p:nvSpPr>
            <p:spPr bwMode="auto">
              <a:xfrm>
                <a:off x="3749676" y="4386931"/>
                <a:ext cx="179388" cy="180975"/>
              </a:xfrm>
              <a:prstGeom prst="line">
                <a:avLst/>
              </a:prstGeom>
              <a:noFill/>
              <a:ln w="19050">
                <a:solidFill>
                  <a:srgbClr val="FF3300"/>
                </a:solidFill>
                <a:round/>
                <a:headEnd/>
                <a:tailEnd/>
              </a:ln>
            </p:spPr>
            <p:txBody>
              <a:bodyPr/>
              <a:lstStyle/>
              <a:p>
                <a:endParaRPr lang="es-ES_tradnl">
                  <a:solidFill>
                    <a:srgbClr val="000000"/>
                  </a:solidFill>
                </a:endParaRPr>
              </a:p>
            </p:txBody>
          </p:sp>
        </p:grpSp>
        <p:grpSp>
          <p:nvGrpSpPr>
            <p:cNvPr id="79" name="78 Grupo"/>
            <p:cNvGrpSpPr/>
            <p:nvPr/>
          </p:nvGrpSpPr>
          <p:grpSpPr>
            <a:xfrm>
              <a:off x="5606216" y="1956552"/>
              <a:ext cx="223838" cy="225425"/>
              <a:chOff x="3705226" y="4386931"/>
              <a:chExt cx="223838" cy="225425"/>
            </a:xfrm>
          </p:grpSpPr>
          <p:sp>
            <p:nvSpPr>
              <p:cNvPr id="80" name="Line 44"/>
              <p:cNvSpPr>
                <a:spLocks noChangeShapeType="1"/>
              </p:cNvSpPr>
              <p:nvPr/>
            </p:nvSpPr>
            <p:spPr bwMode="auto">
              <a:xfrm>
                <a:off x="3705226" y="4431381"/>
                <a:ext cx="179388" cy="180975"/>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81" name="Line 45"/>
              <p:cNvSpPr>
                <a:spLocks noChangeShapeType="1"/>
              </p:cNvSpPr>
              <p:nvPr/>
            </p:nvSpPr>
            <p:spPr bwMode="auto">
              <a:xfrm>
                <a:off x="3749676" y="4386931"/>
                <a:ext cx="179388" cy="180975"/>
              </a:xfrm>
              <a:prstGeom prst="line">
                <a:avLst/>
              </a:prstGeom>
              <a:noFill/>
              <a:ln w="19050">
                <a:solidFill>
                  <a:srgbClr val="FF3300"/>
                </a:solidFill>
                <a:round/>
                <a:headEnd/>
                <a:tailEnd/>
              </a:ln>
            </p:spPr>
            <p:txBody>
              <a:bodyPr/>
              <a:lstStyle/>
              <a:p>
                <a:endParaRPr lang="es-ES_tradnl">
                  <a:solidFill>
                    <a:srgbClr val="000000"/>
                  </a:solidFill>
                </a:endParaRPr>
              </a:p>
            </p:txBody>
          </p:sp>
        </p:grpSp>
      </p:grpSp>
      <p:grpSp>
        <p:nvGrpSpPr>
          <p:cNvPr id="85" name="84 Grupo"/>
          <p:cNvGrpSpPr/>
          <p:nvPr/>
        </p:nvGrpSpPr>
        <p:grpSpPr>
          <a:xfrm>
            <a:off x="2921000" y="1716256"/>
            <a:ext cx="3116262" cy="1520826"/>
            <a:chOff x="2921000" y="1776414"/>
            <a:chExt cx="3116262" cy="1520826"/>
          </a:xfrm>
        </p:grpSpPr>
        <p:sp>
          <p:nvSpPr>
            <p:cNvPr id="82" name="AutoShape 20"/>
            <p:cNvSpPr>
              <a:spLocks noChangeArrowheads="1"/>
            </p:cNvSpPr>
            <p:nvPr/>
          </p:nvSpPr>
          <p:spPr bwMode="auto">
            <a:xfrm rot="2666140">
              <a:off x="2921000" y="3176590"/>
              <a:ext cx="120650" cy="1206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sp>
          <p:nvSpPr>
            <p:cNvPr id="83" name="AutoShape 20"/>
            <p:cNvSpPr>
              <a:spLocks noChangeArrowheads="1"/>
            </p:cNvSpPr>
            <p:nvPr/>
          </p:nvSpPr>
          <p:spPr bwMode="auto">
            <a:xfrm rot="4326244">
              <a:off x="3725861" y="2747964"/>
              <a:ext cx="120650" cy="1206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sp>
          <p:nvSpPr>
            <p:cNvPr id="84" name="AutoShape 20"/>
            <p:cNvSpPr>
              <a:spLocks noChangeArrowheads="1"/>
            </p:cNvSpPr>
            <p:nvPr/>
          </p:nvSpPr>
          <p:spPr bwMode="auto">
            <a:xfrm rot="2941392">
              <a:off x="5916612" y="1776414"/>
              <a:ext cx="120650" cy="120650"/>
            </a:xfrm>
            <a:prstGeom prst="triangle">
              <a:avLst>
                <a:gd name="adj" fmla="val 50000"/>
              </a:avLst>
            </a:prstGeom>
            <a:solidFill>
              <a:srgbClr val="FF0000"/>
            </a:solidFill>
            <a:ln w="9525">
              <a:solidFill>
                <a:srgbClr val="FF0000"/>
              </a:solidFill>
              <a:miter lim="800000"/>
              <a:headEnd/>
              <a:tailEnd/>
            </a:ln>
          </p:spPr>
          <p:txBody>
            <a:bodyPr wrap="none" anchor="ctr"/>
            <a:lstStyle/>
            <a:p>
              <a:endParaRPr lang="es-ES_tradnl">
                <a:solidFill>
                  <a:srgbClr val="000000"/>
                </a:solidFill>
              </a:endParaRPr>
            </a:p>
          </p:txBody>
        </p:sp>
      </p:grpSp>
      <p:sp>
        <p:nvSpPr>
          <p:cNvPr id="87" name="86 Rectángulo"/>
          <p:cNvSpPr/>
          <p:nvPr/>
        </p:nvSpPr>
        <p:spPr>
          <a:xfrm>
            <a:off x="3188368" y="4078705"/>
            <a:ext cx="336885" cy="3850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2000"/>
                                        <p:tgtEl>
                                          <p:spTgt spid="7"/>
                                        </p:tgtEl>
                                      </p:cBhvr>
                                    </p:animEffect>
                                  </p:childTnLst>
                                </p:cTn>
                              </p:par>
                            </p:childTnLst>
                          </p:cTn>
                        </p:par>
                        <p:par>
                          <p:cTn id="8" fill="hold">
                            <p:stCondLst>
                              <p:cond delay="2000"/>
                            </p:stCondLst>
                            <p:childTnLst>
                              <p:par>
                                <p:cTn id="9" presetID="22" presetClass="entr" presetSubtype="4" fill="hold" grpId="0" nodeType="afterEffect">
                                  <p:stCondLst>
                                    <p:cond delay="0"/>
                                  </p:stCondLst>
                                  <p:childTnLst>
                                    <p:set>
                                      <p:cBhvr>
                                        <p:cTn id="10" dur="1" fill="hold">
                                          <p:stCondLst>
                                            <p:cond delay="0"/>
                                          </p:stCondLst>
                                        </p:cTn>
                                        <p:tgtEl>
                                          <p:spTgt spid="577571"/>
                                        </p:tgtEl>
                                        <p:attrNameLst>
                                          <p:attrName>style.visibility</p:attrName>
                                        </p:attrNameLst>
                                      </p:cBhvr>
                                      <p:to>
                                        <p:strVal val="visible"/>
                                      </p:to>
                                    </p:set>
                                    <p:animEffect transition="in" filter="wipe(down)">
                                      <p:cBhvr>
                                        <p:cTn id="11" dur="2000"/>
                                        <p:tgtEl>
                                          <p:spTgt spid="577571"/>
                                        </p:tgtEl>
                                      </p:cBhvr>
                                    </p:animEffect>
                                  </p:childTnLst>
                                </p:cTn>
                              </p:par>
                              <p:par>
                                <p:cTn id="12" presetID="22" presetClass="entr" presetSubtype="4" fill="hold" nodeType="with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down)">
                                      <p:cBhvr>
                                        <p:cTn id="14" dur="2000"/>
                                        <p:tgtEl>
                                          <p:spTgt spid="8"/>
                                        </p:tgtEl>
                                      </p:cBhvr>
                                    </p:animEffect>
                                  </p:childTnLst>
                                </p:cTn>
                              </p:par>
                            </p:childTnLst>
                          </p:cTn>
                        </p:par>
                        <p:par>
                          <p:cTn id="15" fill="hold">
                            <p:stCondLst>
                              <p:cond delay="4000"/>
                            </p:stCondLst>
                            <p:childTnLst>
                              <p:par>
                                <p:cTn id="16" presetID="22" presetClass="entr" presetSubtype="4" fill="hold" nodeType="afterEffect">
                                  <p:stCondLst>
                                    <p:cond delay="0"/>
                                  </p:stCondLst>
                                  <p:childTnLst>
                                    <p:set>
                                      <p:cBhvr>
                                        <p:cTn id="17" dur="1" fill="hold">
                                          <p:stCondLst>
                                            <p:cond delay="0"/>
                                          </p:stCondLst>
                                        </p:cTn>
                                        <p:tgtEl>
                                          <p:spTgt spid="10"/>
                                        </p:tgtEl>
                                        <p:attrNameLst>
                                          <p:attrName>style.visibility</p:attrName>
                                        </p:attrNameLst>
                                      </p:cBhvr>
                                      <p:to>
                                        <p:strVal val="visible"/>
                                      </p:to>
                                    </p:set>
                                    <p:animEffect transition="in" filter="wipe(down)">
                                      <p:cBhvr>
                                        <p:cTn id="18" dur="2000"/>
                                        <p:tgtEl>
                                          <p:spTgt spid="10"/>
                                        </p:tgtEl>
                                      </p:cBhvr>
                                    </p:animEffect>
                                  </p:childTnLst>
                                </p:cTn>
                              </p:par>
                              <p:par>
                                <p:cTn id="19" presetID="22" presetClass="entr" presetSubtype="1" fill="hold" grpId="0" nodeType="withEffect">
                                  <p:stCondLst>
                                    <p:cond delay="0"/>
                                  </p:stCondLst>
                                  <p:childTnLst>
                                    <p:set>
                                      <p:cBhvr>
                                        <p:cTn id="20" dur="1" fill="hold">
                                          <p:stCondLst>
                                            <p:cond delay="0"/>
                                          </p:stCondLst>
                                        </p:cTn>
                                        <p:tgtEl>
                                          <p:spTgt spid="577565"/>
                                        </p:tgtEl>
                                        <p:attrNameLst>
                                          <p:attrName>style.visibility</p:attrName>
                                        </p:attrNameLst>
                                      </p:cBhvr>
                                      <p:to>
                                        <p:strVal val="visible"/>
                                      </p:to>
                                    </p:set>
                                    <p:animEffect transition="in" filter="wipe(up)">
                                      <p:cBhvr>
                                        <p:cTn id="21" dur="2000"/>
                                        <p:tgtEl>
                                          <p:spTgt spid="577565"/>
                                        </p:tgtEl>
                                      </p:cBhvr>
                                    </p:animEffect>
                                  </p:childTnLst>
                                </p:cTn>
                              </p:par>
                              <p:par>
                                <p:cTn id="22" presetID="1" presetClass="entr" presetSubtype="0" fill="hold" grpId="0" nodeType="withEffect">
                                  <p:stCondLst>
                                    <p:cond delay="0"/>
                                  </p:stCondLst>
                                  <p:childTnLst>
                                    <p:set>
                                      <p:cBhvr>
                                        <p:cTn id="23" dur="1" fill="hold">
                                          <p:stCondLst>
                                            <p:cond delay="0"/>
                                          </p:stCondLst>
                                        </p:cTn>
                                        <p:tgtEl>
                                          <p:spTgt spid="47"/>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nodeType="clickEffect">
                                  <p:stCondLst>
                                    <p:cond delay="0"/>
                                  </p:stCondLst>
                                  <p:childTnLst>
                                    <p:set>
                                      <p:cBhvr>
                                        <p:cTn id="27" dur="1" fill="hold">
                                          <p:stCondLst>
                                            <p:cond delay="0"/>
                                          </p:stCondLst>
                                        </p:cTn>
                                        <p:tgtEl>
                                          <p:spTgt spid="8"/>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15"/>
                                        </p:tgtEl>
                                        <p:attrNameLst>
                                          <p:attrName>style.visibility</p:attrName>
                                        </p:attrNameLst>
                                      </p:cBhvr>
                                      <p:to>
                                        <p:strVal val="visible"/>
                                      </p:to>
                                    </p:set>
                                  </p:childTnLst>
                                </p:cTn>
                              </p:par>
                              <p:par>
                                <p:cTn id="30" presetID="35" presetClass="emph" presetSubtype="0" repeatCount="indefinite" fill="hold" nodeType="withEffect">
                                  <p:stCondLst>
                                    <p:cond delay="0"/>
                                  </p:stCondLst>
                                  <p:childTnLst>
                                    <p:anim calcmode="discrete" valueType="str">
                                      <p:cBhvr>
                                        <p:cTn id="31" dur="1000" fill="hold"/>
                                        <p:tgtEl>
                                          <p:spTgt spid="15"/>
                                        </p:tgtEl>
                                        <p:attrNameLst>
                                          <p:attrName>style.visibility</p:attrName>
                                        </p:attrNameLst>
                                      </p:cBhvr>
                                      <p:tavLst>
                                        <p:tav tm="0">
                                          <p:val>
                                            <p:strVal val="hidden"/>
                                          </p:val>
                                        </p:tav>
                                        <p:tav tm="50000">
                                          <p:val>
                                            <p:strVal val="visible"/>
                                          </p:val>
                                        </p:tav>
                                      </p:tavLst>
                                    </p:anim>
                                  </p:childTnLst>
                                </p:cTn>
                              </p:par>
                              <p:par>
                                <p:cTn id="32" presetID="1" presetClass="entr" presetSubtype="0" fill="hold" nodeType="withEffect">
                                  <p:stCondLst>
                                    <p:cond delay="0"/>
                                  </p:stCondLst>
                                  <p:childTnLst>
                                    <p:set>
                                      <p:cBhvr>
                                        <p:cTn id="33" dur="1" fill="hold">
                                          <p:stCondLst>
                                            <p:cond delay="0"/>
                                          </p:stCondLst>
                                        </p:cTn>
                                        <p:tgtEl>
                                          <p:spTgt spid="11"/>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3"/>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5"/>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14"/>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22" presetClass="entr" presetSubtype="4" fill="hold" nodeType="clickEffect">
                                  <p:stCondLst>
                                    <p:cond delay="0"/>
                                  </p:stCondLst>
                                  <p:childTnLst>
                                    <p:set>
                                      <p:cBhvr>
                                        <p:cTn id="53" dur="1" fill="hold">
                                          <p:stCondLst>
                                            <p:cond delay="0"/>
                                          </p:stCondLst>
                                        </p:cTn>
                                        <p:tgtEl>
                                          <p:spTgt spid="73"/>
                                        </p:tgtEl>
                                        <p:attrNameLst>
                                          <p:attrName>style.visibility</p:attrName>
                                        </p:attrNameLst>
                                      </p:cBhvr>
                                      <p:to>
                                        <p:strVal val="visible"/>
                                      </p:to>
                                    </p:set>
                                    <p:animEffect transition="in" filter="wipe(down)">
                                      <p:cBhvr>
                                        <p:cTn id="54" dur="2000"/>
                                        <p:tgtEl>
                                          <p:spTgt spid="73"/>
                                        </p:tgtEl>
                                      </p:cBhvr>
                                    </p:animEffect>
                                  </p:childTnLst>
                                </p:cTn>
                              </p:par>
                              <p:par>
                                <p:cTn id="55" presetID="22" presetClass="entr" presetSubtype="4" fill="hold" nodeType="withEffect">
                                  <p:stCondLst>
                                    <p:cond delay="500"/>
                                  </p:stCondLst>
                                  <p:childTnLst>
                                    <p:set>
                                      <p:cBhvr>
                                        <p:cTn id="56" dur="1" fill="hold">
                                          <p:stCondLst>
                                            <p:cond delay="0"/>
                                          </p:stCondLst>
                                        </p:cTn>
                                        <p:tgtEl>
                                          <p:spTgt spid="61"/>
                                        </p:tgtEl>
                                        <p:attrNameLst>
                                          <p:attrName>style.visibility</p:attrName>
                                        </p:attrNameLst>
                                      </p:cBhvr>
                                      <p:to>
                                        <p:strVal val="visible"/>
                                      </p:to>
                                    </p:set>
                                    <p:animEffect transition="in" filter="wipe(down)">
                                      <p:cBhvr>
                                        <p:cTn id="57" dur="2000"/>
                                        <p:tgtEl>
                                          <p:spTgt spid="61"/>
                                        </p:tgtEl>
                                      </p:cBhvr>
                                    </p:animEffect>
                                  </p:childTnLst>
                                </p:cTn>
                              </p:par>
                            </p:childTnLst>
                          </p:cTn>
                        </p:par>
                        <p:par>
                          <p:cTn id="58" fill="hold">
                            <p:stCondLst>
                              <p:cond delay="2500"/>
                            </p:stCondLst>
                            <p:childTnLst>
                              <p:par>
                                <p:cTn id="59" presetID="22" presetClass="entr" presetSubtype="1" fill="hold" nodeType="afterEffect">
                                  <p:stCondLst>
                                    <p:cond delay="0"/>
                                  </p:stCondLst>
                                  <p:childTnLst>
                                    <p:set>
                                      <p:cBhvr>
                                        <p:cTn id="60" dur="1" fill="hold">
                                          <p:stCondLst>
                                            <p:cond delay="0"/>
                                          </p:stCondLst>
                                        </p:cTn>
                                        <p:tgtEl>
                                          <p:spTgt spid="63"/>
                                        </p:tgtEl>
                                        <p:attrNameLst>
                                          <p:attrName>style.visibility</p:attrName>
                                        </p:attrNameLst>
                                      </p:cBhvr>
                                      <p:to>
                                        <p:strVal val="visible"/>
                                      </p:to>
                                    </p:set>
                                    <p:animEffect transition="in" filter="wipe(up)">
                                      <p:cBhvr>
                                        <p:cTn id="61" dur="1000"/>
                                        <p:tgtEl>
                                          <p:spTgt spid="63"/>
                                        </p:tgtEl>
                                      </p:cBhvr>
                                    </p:animEffect>
                                  </p:childTnLst>
                                </p:cTn>
                              </p:par>
                            </p:childTnLst>
                          </p:cTn>
                        </p:par>
                        <p:par>
                          <p:cTn id="62" fill="hold">
                            <p:stCondLst>
                              <p:cond delay="3500"/>
                            </p:stCondLst>
                            <p:childTnLst>
                              <p:par>
                                <p:cTn id="63" presetID="1" presetClass="entr" presetSubtype="0" fill="hold" nodeType="afterEffect">
                                  <p:stCondLst>
                                    <p:cond delay="0"/>
                                  </p:stCondLst>
                                  <p:childTnLst>
                                    <p:set>
                                      <p:cBhvr>
                                        <p:cTn id="64" dur="1" fill="hold">
                                          <p:stCondLst>
                                            <p:cond delay="0"/>
                                          </p:stCondLst>
                                        </p:cTn>
                                        <p:tgtEl>
                                          <p:spTgt spid="85"/>
                                        </p:tgtEl>
                                        <p:attrNameLst>
                                          <p:attrName>style.visibility</p:attrName>
                                        </p:attrNameLst>
                                      </p:cBhvr>
                                      <p:to>
                                        <p:strVal val="visible"/>
                                      </p:to>
                                    </p:set>
                                  </p:childTnLst>
                                </p:cTn>
                              </p:par>
                            </p:childTnLst>
                          </p:cTn>
                        </p:par>
                        <p:par>
                          <p:cTn id="65" fill="hold">
                            <p:stCondLst>
                              <p:cond delay="3500"/>
                            </p:stCondLst>
                            <p:childTnLst>
                              <p:par>
                                <p:cTn id="66" presetID="1" presetClass="entr" presetSubtype="0" fill="hold" nodeType="afterEffect">
                                  <p:stCondLst>
                                    <p:cond delay="0"/>
                                  </p:stCondLst>
                                  <p:childTnLst>
                                    <p:set>
                                      <p:cBhvr>
                                        <p:cTn id="67" dur="1" fill="hold">
                                          <p:stCondLst>
                                            <p:cond delay="0"/>
                                          </p:stCondLst>
                                        </p:cTn>
                                        <p:tgtEl>
                                          <p:spTgt spid="86"/>
                                        </p:tgtEl>
                                        <p:attrNameLst>
                                          <p:attrName>style.visibility</p:attrName>
                                        </p:attrNameLst>
                                      </p:cBhvr>
                                      <p:to>
                                        <p:strVal val="visible"/>
                                      </p:to>
                                    </p:set>
                                  </p:childTnLst>
                                </p:cTn>
                              </p:par>
                              <p:par>
                                <p:cTn id="68" presetID="1" presetClass="exit" presetSubtype="0" fill="hold" grpId="0" nodeType="withEffect">
                                  <p:stCondLst>
                                    <p:cond delay="0"/>
                                  </p:stCondLst>
                                  <p:childTnLst>
                                    <p:set>
                                      <p:cBhvr>
                                        <p:cTn id="69" dur="1" fill="hold">
                                          <p:stCondLst>
                                            <p:cond delay="0"/>
                                          </p:stCondLst>
                                        </p:cTn>
                                        <p:tgtEl>
                                          <p:spTgt spid="8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7571" grpId="0" animBg="1"/>
      <p:bldP spid="577565" grpId="0" animBg="1"/>
      <p:bldP spid="47" grpId="0" animBg="1"/>
      <p:bldP spid="87" grpId="0" animBg="1"/>
    </p:bldLst>
  </p:timing>
</p:sld>
</file>

<file path=ppt/slides/slide286.xml><?xml version="1.0" encoding="utf-8"?>
<p:sld xmlns:a="http://schemas.openxmlformats.org/drawingml/2006/main" xmlns:r="http://schemas.openxmlformats.org/officeDocument/2006/relationships" xmlns:p="http://schemas.openxmlformats.org/presentationml/2006/main" showMasterPhAnim="0">
  <p:cSld>
    <p:bg>
      <p:bgPr>
        <a:solidFill>
          <a:srgbClr val="BFBFBF"/>
        </a:solidFill>
        <a:effectLst/>
      </p:bgPr>
    </p:bg>
    <p:spTree>
      <p:nvGrpSpPr>
        <p:cNvPr id="1" name=""/>
        <p:cNvGrpSpPr/>
        <p:nvPr/>
      </p:nvGrpSpPr>
      <p:grpSpPr>
        <a:xfrm>
          <a:off x="0" y="0"/>
          <a:ext cx="0" cy="0"/>
          <a:chOff x="0" y="0"/>
          <a:chExt cx="0" cy="0"/>
        </a:xfrm>
      </p:grpSpPr>
      <p:sp>
        <p:nvSpPr>
          <p:cNvPr id="66" name="65 Rectángulo"/>
          <p:cNvSpPr/>
          <p:nvPr/>
        </p:nvSpPr>
        <p:spPr>
          <a:xfrm>
            <a:off x="657225" y="854242"/>
            <a:ext cx="7915275" cy="545030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Group 2"/>
          <p:cNvGrpSpPr>
            <a:grpSpLocks/>
          </p:cNvGrpSpPr>
          <p:nvPr/>
        </p:nvGrpSpPr>
        <p:grpSpPr bwMode="auto">
          <a:xfrm>
            <a:off x="2898775" y="2528888"/>
            <a:ext cx="2519363" cy="720725"/>
            <a:chOff x="1973" y="1706"/>
            <a:chExt cx="1587" cy="454"/>
          </a:xfrm>
        </p:grpSpPr>
        <p:sp>
          <p:nvSpPr>
            <p:cNvPr id="578625" name="AutoShape 3"/>
            <p:cNvSpPr>
              <a:spLocks noChangeArrowheads="1"/>
            </p:cNvSpPr>
            <p:nvPr/>
          </p:nvSpPr>
          <p:spPr bwMode="auto">
            <a:xfrm rot="-5400000">
              <a:off x="1973" y="1706"/>
              <a:ext cx="454" cy="453"/>
            </a:xfrm>
            <a:prstGeom prst="rtTriangle">
              <a:avLst/>
            </a:prstGeom>
            <a:solidFill>
              <a:schemeClr val="accent1"/>
            </a:solidFill>
            <a:ln w="9525">
              <a:noFill/>
              <a:miter lim="800000"/>
              <a:headEnd/>
              <a:tailEnd/>
            </a:ln>
          </p:spPr>
          <p:txBody>
            <a:bodyPr wrap="none" anchor="ctr"/>
            <a:lstStyle/>
            <a:p>
              <a:endParaRPr lang="es-ES_tradnl">
                <a:solidFill>
                  <a:srgbClr val="000000"/>
                </a:solidFill>
              </a:endParaRPr>
            </a:p>
          </p:txBody>
        </p:sp>
        <p:sp>
          <p:nvSpPr>
            <p:cNvPr id="578626" name="AutoShape 4"/>
            <p:cNvSpPr>
              <a:spLocks noChangeArrowheads="1"/>
            </p:cNvSpPr>
            <p:nvPr/>
          </p:nvSpPr>
          <p:spPr bwMode="auto">
            <a:xfrm rot="-5400000">
              <a:off x="3107" y="1706"/>
              <a:ext cx="454" cy="453"/>
            </a:xfrm>
            <a:prstGeom prst="rtTriangle">
              <a:avLst/>
            </a:prstGeom>
            <a:solidFill>
              <a:schemeClr val="accent1"/>
            </a:solidFill>
            <a:ln w="9525">
              <a:noFill/>
              <a:miter lim="800000"/>
              <a:headEnd/>
              <a:tailEnd/>
            </a:ln>
          </p:spPr>
          <p:txBody>
            <a:bodyPr wrap="none" anchor="ctr"/>
            <a:lstStyle/>
            <a:p>
              <a:endParaRPr lang="es-ES_tradnl">
                <a:solidFill>
                  <a:srgbClr val="000000"/>
                </a:solidFill>
              </a:endParaRPr>
            </a:p>
          </p:txBody>
        </p:sp>
      </p:grpSp>
      <p:grpSp>
        <p:nvGrpSpPr>
          <p:cNvPr id="3" name="Group 5"/>
          <p:cNvGrpSpPr>
            <a:grpSpLocks/>
          </p:cNvGrpSpPr>
          <p:nvPr/>
        </p:nvGrpSpPr>
        <p:grpSpPr bwMode="auto">
          <a:xfrm>
            <a:off x="1458913" y="3249613"/>
            <a:ext cx="5399087" cy="1439862"/>
            <a:chOff x="1066" y="2160"/>
            <a:chExt cx="3401" cy="907"/>
          </a:xfrm>
        </p:grpSpPr>
        <p:sp>
          <p:nvSpPr>
            <p:cNvPr id="578623" name="AutoShape 6"/>
            <p:cNvSpPr>
              <a:spLocks noChangeArrowheads="1"/>
            </p:cNvSpPr>
            <p:nvPr/>
          </p:nvSpPr>
          <p:spPr bwMode="auto">
            <a:xfrm rot="-5400000" flipH="1" flipV="1">
              <a:off x="3560" y="2160"/>
              <a:ext cx="907" cy="907"/>
            </a:xfrm>
            <a:prstGeom prst="rtTriangle">
              <a:avLst/>
            </a:prstGeom>
            <a:solidFill>
              <a:schemeClr val="accent1"/>
            </a:solidFill>
            <a:ln w="9525">
              <a:noFill/>
              <a:miter lim="800000"/>
              <a:headEnd/>
              <a:tailEnd/>
            </a:ln>
          </p:spPr>
          <p:txBody>
            <a:bodyPr wrap="none" anchor="ctr"/>
            <a:lstStyle/>
            <a:p>
              <a:endParaRPr lang="es-ES_tradnl">
                <a:solidFill>
                  <a:srgbClr val="000000"/>
                </a:solidFill>
              </a:endParaRPr>
            </a:p>
          </p:txBody>
        </p:sp>
        <p:sp>
          <p:nvSpPr>
            <p:cNvPr id="578624" name="AutoShape 7"/>
            <p:cNvSpPr>
              <a:spLocks noChangeArrowheads="1"/>
            </p:cNvSpPr>
            <p:nvPr/>
          </p:nvSpPr>
          <p:spPr bwMode="auto">
            <a:xfrm rot="-5400000" flipH="1" flipV="1">
              <a:off x="1066" y="2160"/>
              <a:ext cx="907" cy="907"/>
            </a:xfrm>
            <a:prstGeom prst="rtTriangle">
              <a:avLst/>
            </a:prstGeom>
            <a:solidFill>
              <a:schemeClr val="accent1"/>
            </a:solidFill>
            <a:ln w="9525">
              <a:noFill/>
              <a:miter lim="800000"/>
              <a:headEnd/>
              <a:tailEnd/>
            </a:ln>
          </p:spPr>
          <p:txBody>
            <a:bodyPr wrap="none" anchor="ctr"/>
            <a:lstStyle/>
            <a:p>
              <a:endParaRPr lang="es-ES_tradnl">
                <a:solidFill>
                  <a:srgbClr val="000000"/>
                </a:solidFill>
              </a:endParaRPr>
            </a:p>
          </p:txBody>
        </p:sp>
      </p:grpSp>
      <p:sp>
        <p:nvSpPr>
          <p:cNvPr id="438280" name="Line 8"/>
          <p:cNvSpPr>
            <a:spLocks noChangeShapeType="1"/>
          </p:cNvSpPr>
          <p:nvPr/>
        </p:nvSpPr>
        <p:spPr bwMode="auto">
          <a:xfrm>
            <a:off x="3617913" y="2528888"/>
            <a:ext cx="1755775" cy="0"/>
          </a:xfrm>
          <a:prstGeom prst="line">
            <a:avLst/>
          </a:prstGeom>
          <a:noFill/>
          <a:ln w="19050">
            <a:solidFill>
              <a:schemeClr val="tx1"/>
            </a:solidFill>
            <a:prstDash val="dash"/>
            <a:round/>
            <a:headEnd/>
            <a:tailEnd/>
          </a:ln>
        </p:spPr>
        <p:txBody>
          <a:bodyPr/>
          <a:lstStyle/>
          <a:p>
            <a:endParaRPr lang="es-ES_tradnl">
              <a:solidFill>
                <a:srgbClr val="000000"/>
              </a:solidFill>
            </a:endParaRPr>
          </a:p>
        </p:txBody>
      </p:sp>
      <p:sp>
        <p:nvSpPr>
          <p:cNvPr id="438281" name="Line 9"/>
          <p:cNvSpPr>
            <a:spLocks noChangeShapeType="1"/>
          </p:cNvSpPr>
          <p:nvPr/>
        </p:nvSpPr>
        <p:spPr bwMode="auto">
          <a:xfrm>
            <a:off x="3617913" y="4689475"/>
            <a:ext cx="1800225" cy="0"/>
          </a:xfrm>
          <a:prstGeom prst="line">
            <a:avLst/>
          </a:prstGeom>
          <a:noFill/>
          <a:ln w="19050">
            <a:solidFill>
              <a:schemeClr val="tx1"/>
            </a:solidFill>
            <a:prstDash val="dash"/>
            <a:round/>
            <a:headEnd/>
            <a:tailEnd/>
          </a:ln>
        </p:spPr>
        <p:txBody>
          <a:bodyPr/>
          <a:lstStyle/>
          <a:p>
            <a:endParaRPr lang="es-ES_tradnl">
              <a:solidFill>
                <a:srgbClr val="000000"/>
              </a:solidFill>
            </a:endParaRPr>
          </a:p>
        </p:txBody>
      </p:sp>
      <p:grpSp>
        <p:nvGrpSpPr>
          <p:cNvPr id="4" name="Group 13"/>
          <p:cNvGrpSpPr>
            <a:grpSpLocks/>
          </p:cNvGrpSpPr>
          <p:nvPr/>
        </p:nvGrpSpPr>
        <p:grpSpPr bwMode="auto">
          <a:xfrm>
            <a:off x="4699000" y="909638"/>
            <a:ext cx="2339975" cy="2339975"/>
            <a:chOff x="3107" y="686"/>
            <a:chExt cx="1474" cy="1474"/>
          </a:xfrm>
        </p:grpSpPr>
        <p:sp>
          <p:nvSpPr>
            <p:cNvPr id="578620" name="Line 14"/>
            <p:cNvSpPr>
              <a:spLocks noChangeShapeType="1"/>
            </p:cNvSpPr>
            <p:nvPr/>
          </p:nvSpPr>
          <p:spPr bwMode="auto">
            <a:xfrm flipV="1">
              <a:off x="3560" y="686"/>
              <a:ext cx="1021" cy="1020"/>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8621" name="Line 15"/>
            <p:cNvSpPr>
              <a:spLocks noChangeShapeType="1"/>
            </p:cNvSpPr>
            <p:nvPr/>
          </p:nvSpPr>
          <p:spPr bwMode="auto">
            <a:xfrm flipV="1">
              <a:off x="3107" y="1707"/>
              <a:ext cx="453" cy="453"/>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78622" name="AutoShape 16"/>
            <p:cNvSpPr>
              <a:spLocks noChangeArrowheads="1"/>
            </p:cNvSpPr>
            <p:nvPr/>
          </p:nvSpPr>
          <p:spPr bwMode="auto">
            <a:xfrm rot="2616170">
              <a:off x="3862" y="1330"/>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grpSp>
        <p:nvGrpSpPr>
          <p:cNvPr id="5" name="Group 17"/>
          <p:cNvGrpSpPr>
            <a:grpSpLocks/>
          </p:cNvGrpSpPr>
          <p:nvPr/>
        </p:nvGrpSpPr>
        <p:grpSpPr bwMode="auto">
          <a:xfrm>
            <a:off x="5418138" y="2168525"/>
            <a:ext cx="2520950" cy="2520950"/>
            <a:chOff x="3560" y="1479"/>
            <a:chExt cx="1588" cy="1588"/>
          </a:xfrm>
        </p:grpSpPr>
        <p:sp>
          <p:nvSpPr>
            <p:cNvPr id="578618" name="Line 18"/>
            <p:cNvSpPr>
              <a:spLocks noChangeShapeType="1"/>
            </p:cNvSpPr>
            <p:nvPr/>
          </p:nvSpPr>
          <p:spPr bwMode="auto">
            <a:xfrm flipV="1">
              <a:off x="3560" y="1479"/>
              <a:ext cx="1588" cy="1588"/>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8619" name="AutoShape 19"/>
            <p:cNvSpPr>
              <a:spLocks noChangeArrowheads="1"/>
            </p:cNvSpPr>
            <p:nvPr/>
          </p:nvSpPr>
          <p:spPr bwMode="auto">
            <a:xfrm rot="2509211">
              <a:off x="4075" y="2481"/>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grpSp>
        <p:nvGrpSpPr>
          <p:cNvPr id="6" name="Group 20"/>
          <p:cNvGrpSpPr>
            <a:grpSpLocks/>
          </p:cNvGrpSpPr>
          <p:nvPr/>
        </p:nvGrpSpPr>
        <p:grpSpPr bwMode="auto">
          <a:xfrm>
            <a:off x="1425575" y="3249613"/>
            <a:ext cx="2192338" cy="1709737"/>
            <a:chOff x="1045" y="2047"/>
            <a:chExt cx="1381" cy="1077"/>
          </a:xfrm>
        </p:grpSpPr>
        <p:grpSp>
          <p:nvGrpSpPr>
            <p:cNvPr id="7" name="Group 21"/>
            <p:cNvGrpSpPr>
              <a:grpSpLocks/>
            </p:cNvGrpSpPr>
            <p:nvPr/>
          </p:nvGrpSpPr>
          <p:grpSpPr bwMode="auto">
            <a:xfrm>
              <a:off x="1066" y="2917"/>
              <a:ext cx="1360" cy="76"/>
              <a:chOff x="1066" y="3030"/>
              <a:chExt cx="1360" cy="76"/>
            </a:xfrm>
          </p:grpSpPr>
          <p:sp>
            <p:nvSpPr>
              <p:cNvPr id="578616" name="Line 22"/>
              <p:cNvSpPr>
                <a:spLocks noChangeShapeType="1"/>
              </p:cNvSpPr>
              <p:nvPr/>
            </p:nvSpPr>
            <p:spPr bwMode="auto">
              <a:xfrm>
                <a:off x="1066" y="3067"/>
                <a:ext cx="1360" cy="0"/>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8617" name="AutoShape 23"/>
              <p:cNvSpPr>
                <a:spLocks noChangeArrowheads="1"/>
              </p:cNvSpPr>
              <p:nvPr/>
            </p:nvSpPr>
            <p:spPr bwMode="auto">
              <a:xfrm rot="5400000">
                <a:off x="1750" y="3030"/>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grpSp>
          <p:nvGrpSpPr>
            <p:cNvPr id="8" name="Group 24"/>
            <p:cNvGrpSpPr>
              <a:grpSpLocks/>
            </p:cNvGrpSpPr>
            <p:nvPr/>
          </p:nvGrpSpPr>
          <p:grpSpPr bwMode="auto">
            <a:xfrm>
              <a:off x="1045" y="2047"/>
              <a:ext cx="41" cy="1077"/>
              <a:chOff x="1045" y="2160"/>
              <a:chExt cx="41" cy="1077"/>
            </a:xfrm>
          </p:grpSpPr>
          <p:sp>
            <p:nvSpPr>
              <p:cNvPr id="578614" name="Line 25"/>
              <p:cNvSpPr>
                <a:spLocks noChangeShapeType="1"/>
              </p:cNvSpPr>
              <p:nvPr/>
            </p:nvSpPr>
            <p:spPr bwMode="auto">
              <a:xfrm>
                <a:off x="1066" y="2160"/>
                <a:ext cx="0" cy="1077"/>
              </a:xfrm>
              <a:prstGeom prst="line">
                <a:avLst/>
              </a:prstGeom>
              <a:noFill/>
              <a:ln w="12700">
                <a:solidFill>
                  <a:schemeClr val="tx1"/>
                </a:solidFill>
                <a:prstDash val="dash"/>
                <a:round/>
                <a:headEnd/>
                <a:tailEnd/>
              </a:ln>
            </p:spPr>
            <p:txBody>
              <a:bodyPr/>
              <a:lstStyle/>
              <a:p>
                <a:endParaRPr lang="es-ES_tradnl">
                  <a:solidFill>
                    <a:srgbClr val="000000"/>
                  </a:solidFill>
                </a:endParaRPr>
              </a:p>
            </p:txBody>
          </p:sp>
          <p:sp>
            <p:nvSpPr>
              <p:cNvPr id="578615" name="Oval 26"/>
              <p:cNvSpPr>
                <a:spLocks noChangeArrowheads="1"/>
              </p:cNvSpPr>
              <p:nvPr/>
            </p:nvSpPr>
            <p:spPr bwMode="auto">
              <a:xfrm>
                <a:off x="1045" y="3047"/>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grpSp>
        <p:nvGrpSpPr>
          <p:cNvPr id="9" name="Group 27"/>
          <p:cNvGrpSpPr>
            <a:grpSpLocks/>
          </p:cNvGrpSpPr>
          <p:nvPr/>
        </p:nvGrpSpPr>
        <p:grpSpPr bwMode="auto">
          <a:xfrm>
            <a:off x="2717800" y="3209925"/>
            <a:ext cx="2243138" cy="496888"/>
            <a:chOff x="1859" y="2022"/>
            <a:chExt cx="1413" cy="313"/>
          </a:xfrm>
        </p:grpSpPr>
        <p:grpSp>
          <p:nvGrpSpPr>
            <p:cNvPr id="10" name="Group 28"/>
            <p:cNvGrpSpPr>
              <a:grpSpLocks/>
            </p:cNvGrpSpPr>
            <p:nvPr/>
          </p:nvGrpSpPr>
          <p:grpSpPr bwMode="auto">
            <a:xfrm>
              <a:off x="1859" y="2022"/>
              <a:ext cx="255" cy="313"/>
              <a:chOff x="1859" y="2135"/>
              <a:chExt cx="255" cy="313"/>
            </a:xfrm>
          </p:grpSpPr>
          <p:sp>
            <p:nvSpPr>
              <p:cNvPr id="578610" name="Oval 29"/>
              <p:cNvSpPr>
                <a:spLocks noChangeArrowheads="1"/>
              </p:cNvSpPr>
              <p:nvPr/>
            </p:nvSpPr>
            <p:spPr bwMode="auto">
              <a:xfrm>
                <a:off x="1952" y="2135"/>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8611" name="Text Box 30"/>
              <p:cNvSpPr txBox="1">
                <a:spLocks noChangeArrowheads="1"/>
              </p:cNvSpPr>
              <p:nvPr/>
            </p:nvSpPr>
            <p:spPr bwMode="auto">
              <a:xfrm>
                <a:off x="1859" y="2217"/>
                <a:ext cx="255" cy="231"/>
              </a:xfrm>
              <a:prstGeom prst="rect">
                <a:avLst/>
              </a:prstGeom>
              <a:noFill/>
              <a:ln w="9525">
                <a:noFill/>
                <a:miter lim="800000"/>
                <a:headEnd/>
                <a:tailEnd/>
              </a:ln>
            </p:spPr>
            <p:txBody>
              <a:bodyPr>
                <a:spAutoFit/>
              </a:bodyPr>
              <a:lstStyle/>
              <a:p>
                <a:pPr>
                  <a:spcBef>
                    <a:spcPct val="50000"/>
                  </a:spcBef>
                </a:pPr>
                <a:r>
                  <a:rPr lang="es-ES" sz="1800" dirty="0">
                    <a:solidFill>
                      <a:srgbClr val="000000"/>
                    </a:solidFill>
                  </a:rPr>
                  <a:t>N</a:t>
                </a:r>
              </a:p>
            </p:txBody>
          </p:sp>
        </p:grpSp>
        <p:grpSp>
          <p:nvGrpSpPr>
            <p:cNvPr id="11" name="Group 31"/>
            <p:cNvGrpSpPr>
              <a:grpSpLocks/>
            </p:cNvGrpSpPr>
            <p:nvPr/>
          </p:nvGrpSpPr>
          <p:grpSpPr bwMode="auto">
            <a:xfrm>
              <a:off x="2993" y="2022"/>
              <a:ext cx="279" cy="284"/>
              <a:chOff x="2993" y="2135"/>
              <a:chExt cx="279" cy="284"/>
            </a:xfrm>
          </p:grpSpPr>
          <p:sp>
            <p:nvSpPr>
              <p:cNvPr id="578608" name="Oval 32"/>
              <p:cNvSpPr>
                <a:spLocks noChangeArrowheads="1"/>
              </p:cNvSpPr>
              <p:nvPr/>
            </p:nvSpPr>
            <p:spPr bwMode="auto">
              <a:xfrm>
                <a:off x="3092" y="2135"/>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8609" name="Text Box 33"/>
              <p:cNvSpPr txBox="1">
                <a:spLocks noChangeArrowheads="1"/>
              </p:cNvSpPr>
              <p:nvPr/>
            </p:nvSpPr>
            <p:spPr bwMode="auto">
              <a:xfrm>
                <a:off x="2993" y="2188"/>
                <a:ext cx="279"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N</a:t>
                </a:r>
                <a:r>
                  <a:rPr lang="en-US" sz="1800">
                    <a:solidFill>
                      <a:srgbClr val="000000"/>
                    </a:solidFill>
                    <a:cs typeface="Times New Roman" pitchFamily="18" charset="0"/>
                  </a:rPr>
                  <a:t>'</a:t>
                </a:r>
              </a:p>
            </p:txBody>
          </p:sp>
        </p:grpSp>
      </p:grpSp>
      <p:grpSp>
        <p:nvGrpSpPr>
          <p:cNvPr id="12" name="Group 34"/>
          <p:cNvGrpSpPr>
            <a:grpSpLocks/>
          </p:cNvGrpSpPr>
          <p:nvPr/>
        </p:nvGrpSpPr>
        <p:grpSpPr bwMode="auto">
          <a:xfrm>
            <a:off x="1035050" y="1089025"/>
            <a:ext cx="7024688" cy="4321175"/>
            <a:chOff x="367" y="686"/>
            <a:chExt cx="4425" cy="2722"/>
          </a:xfrm>
        </p:grpSpPr>
        <p:grpSp>
          <p:nvGrpSpPr>
            <p:cNvPr id="13" name="Group 35"/>
            <p:cNvGrpSpPr>
              <a:grpSpLocks/>
            </p:cNvGrpSpPr>
            <p:nvPr/>
          </p:nvGrpSpPr>
          <p:grpSpPr bwMode="auto">
            <a:xfrm>
              <a:off x="367" y="686"/>
              <a:ext cx="4425" cy="2722"/>
              <a:chOff x="367" y="686"/>
              <a:chExt cx="4425" cy="2722"/>
            </a:xfrm>
          </p:grpSpPr>
          <p:sp>
            <p:nvSpPr>
              <p:cNvPr id="578602" name="Line 36"/>
              <p:cNvSpPr>
                <a:spLocks noChangeShapeType="1"/>
              </p:cNvSpPr>
              <p:nvPr/>
            </p:nvSpPr>
            <p:spPr bwMode="auto">
              <a:xfrm>
                <a:off x="367" y="2047"/>
                <a:ext cx="4425" cy="0"/>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14" name="Group 37"/>
              <p:cNvGrpSpPr>
                <a:grpSpLocks/>
              </p:cNvGrpSpPr>
              <p:nvPr/>
            </p:nvGrpSpPr>
            <p:grpSpPr bwMode="auto">
              <a:xfrm>
                <a:off x="1994" y="686"/>
                <a:ext cx="1134" cy="2722"/>
                <a:chOff x="2426" y="799"/>
                <a:chExt cx="1134" cy="2722"/>
              </a:xfrm>
            </p:grpSpPr>
            <p:sp>
              <p:nvSpPr>
                <p:cNvPr id="578604" name="Line 38"/>
                <p:cNvSpPr>
                  <a:spLocks noChangeShapeType="1"/>
                </p:cNvSpPr>
                <p:nvPr/>
              </p:nvSpPr>
              <p:spPr bwMode="auto">
                <a:xfrm>
                  <a:off x="2426" y="799"/>
                  <a:ext cx="0" cy="272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78605" name="Line 39"/>
                <p:cNvSpPr>
                  <a:spLocks noChangeShapeType="1"/>
                </p:cNvSpPr>
                <p:nvPr/>
              </p:nvSpPr>
              <p:spPr bwMode="auto">
                <a:xfrm>
                  <a:off x="3560" y="799"/>
                  <a:ext cx="0" cy="2722"/>
                </a:xfrm>
                <a:prstGeom prst="line">
                  <a:avLst/>
                </a:prstGeom>
                <a:noFill/>
                <a:ln w="38100">
                  <a:solidFill>
                    <a:schemeClr val="tx1"/>
                  </a:solidFill>
                  <a:round/>
                  <a:headEnd/>
                  <a:tailEnd/>
                </a:ln>
              </p:spPr>
              <p:txBody>
                <a:bodyPr/>
                <a:lstStyle/>
                <a:p>
                  <a:endParaRPr lang="es-ES_tradnl">
                    <a:solidFill>
                      <a:srgbClr val="000000"/>
                    </a:solidFill>
                  </a:endParaRPr>
                </a:p>
              </p:txBody>
            </p:sp>
          </p:grpSp>
        </p:grpSp>
        <p:sp>
          <p:nvSpPr>
            <p:cNvPr id="578596" name="Oval 40"/>
            <p:cNvSpPr>
              <a:spLocks noChangeArrowheads="1"/>
            </p:cNvSpPr>
            <p:nvPr/>
          </p:nvSpPr>
          <p:spPr bwMode="auto">
            <a:xfrm>
              <a:off x="614" y="2022"/>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8597" name="Oval 41"/>
            <p:cNvSpPr>
              <a:spLocks noChangeArrowheads="1"/>
            </p:cNvSpPr>
            <p:nvPr/>
          </p:nvSpPr>
          <p:spPr bwMode="auto">
            <a:xfrm>
              <a:off x="4019" y="2022"/>
              <a:ext cx="41" cy="4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78598" name="Text Box 42"/>
            <p:cNvSpPr txBox="1">
              <a:spLocks noChangeArrowheads="1"/>
            </p:cNvSpPr>
            <p:nvPr/>
          </p:nvSpPr>
          <p:spPr bwMode="auto">
            <a:xfrm>
              <a:off x="1994" y="2104"/>
              <a:ext cx="255"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H</a:t>
              </a:r>
            </a:p>
          </p:txBody>
        </p:sp>
        <p:sp>
          <p:nvSpPr>
            <p:cNvPr id="578599" name="Text Box 43"/>
            <p:cNvSpPr txBox="1">
              <a:spLocks noChangeArrowheads="1"/>
            </p:cNvSpPr>
            <p:nvPr/>
          </p:nvSpPr>
          <p:spPr bwMode="auto">
            <a:xfrm>
              <a:off x="2902" y="2075"/>
              <a:ext cx="279"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H</a:t>
              </a:r>
              <a:r>
                <a:rPr lang="en-US" sz="1800">
                  <a:solidFill>
                    <a:srgbClr val="000000"/>
                  </a:solidFill>
                  <a:cs typeface="Times New Roman" pitchFamily="18" charset="0"/>
                </a:rPr>
                <a:t>'</a:t>
              </a:r>
            </a:p>
          </p:txBody>
        </p:sp>
        <p:sp>
          <p:nvSpPr>
            <p:cNvPr id="578600" name="Text Box 44"/>
            <p:cNvSpPr txBox="1">
              <a:spLocks noChangeArrowheads="1"/>
            </p:cNvSpPr>
            <p:nvPr/>
          </p:nvSpPr>
          <p:spPr bwMode="auto">
            <a:xfrm>
              <a:off x="549" y="1791"/>
              <a:ext cx="255"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F</a:t>
              </a:r>
            </a:p>
          </p:txBody>
        </p:sp>
        <p:sp>
          <p:nvSpPr>
            <p:cNvPr id="578601" name="Text Box 45"/>
            <p:cNvSpPr txBox="1">
              <a:spLocks noChangeArrowheads="1"/>
            </p:cNvSpPr>
            <p:nvPr/>
          </p:nvSpPr>
          <p:spPr bwMode="auto">
            <a:xfrm>
              <a:off x="3922" y="1791"/>
              <a:ext cx="255"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F</a:t>
              </a:r>
              <a:r>
                <a:rPr lang="en-US" sz="1800">
                  <a:solidFill>
                    <a:srgbClr val="000000"/>
                  </a:solidFill>
                  <a:cs typeface="Times New Roman" pitchFamily="18" charset="0"/>
                </a:rPr>
                <a:t>'</a:t>
              </a:r>
            </a:p>
          </p:txBody>
        </p:sp>
      </p:grpSp>
      <p:sp>
        <p:nvSpPr>
          <p:cNvPr id="578573" name="Text Box 47"/>
          <p:cNvSpPr txBox="1">
            <a:spLocks noChangeArrowheads="1"/>
          </p:cNvSpPr>
          <p:nvPr/>
        </p:nvSpPr>
        <p:spPr bwMode="auto">
          <a:xfrm>
            <a:off x="0" y="0"/>
            <a:ext cx="9144000" cy="519113"/>
          </a:xfrm>
          <a:prstGeom prst="rect">
            <a:avLst/>
          </a:prstGeom>
          <a:solidFill>
            <a:srgbClr val="0036A2"/>
          </a:solidFill>
          <a:ln w="9525">
            <a:noFill/>
            <a:miter lim="800000"/>
            <a:headEnd/>
            <a:tailEnd/>
          </a:ln>
        </p:spPr>
        <p:txBody>
          <a:bodyPr wrap="square">
            <a:spAutoFit/>
          </a:bodyPr>
          <a:lstStyle/>
          <a:p>
            <a:pPr algn="ctr">
              <a:spcBef>
                <a:spcPct val="50000"/>
              </a:spcBef>
            </a:pPr>
            <a:r>
              <a:rPr lang="es-ES" sz="2800" b="1" dirty="0">
                <a:solidFill>
                  <a:srgbClr val="FFFFFF"/>
                </a:solidFill>
                <a:latin typeface="Calibri" pitchFamily="34" charset="0"/>
              </a:rPr>
              <a:t>POSICIÓN DE LOS PUNTOS NODALES</a:t>
            </a:r>
          </a:p>
        </p:txBody>
      </p:sp>
      <p:sp>
        <p:nvSpPr>
          <p:cNvPr id="438320" name="Text Box 48"/>
          <p:cNvSpPr txBox="1">
            <a:spLocks noChangeArrowheads="1"/>
          </p:cNvSpPr>
          <p:nvPr/>
        </p:nvSpPr>
        <p:spPr bwMode="auto">
          <a:xfrm>
            <a:off x="1878013" y="5434263"/>
            <a:ext cx="1258887" cy="366713"/>
          </a:xfrm>
          <a:prstGeom prst="rect">
            <a:avLst/>
          </a:prstGeom>
          <a:noFill/>
          <a:ln w="9525">
            <a:noFill/>
            <a:miter lim="800000"/>
            <a:headEnd/>
            <a:tailEnd/>
          </a:ln>
        </p:spPr>
        <p:txBody>
          <a:bodyPr>
            <a:spAutoFit/>
          </a:bodyPr>
          <a:lstStyle/>
          <a:p>
            <a:pPr>
              <a:spcBef>
                <a:spcPct val="50000"/>
              </a:spcBef>
            </a:pPr>
            <a:r>
              <a:rPr lang="es-ES" sz="1800" dirty="0">
                <a:solidFill>
                  <a:srgbClr val="000000"/>
                </a:solidFill>
              </a:rPr>
              <a:t>FN = H</a:t>
            </a:r>
            <a:r>
              <a:rPr lang="en-US" sz="1800" dirty="0">
                <a:solidFill>
                  <a:srgbClr val="000000"/>
                </a:solidFill>
              </a:rPr>
              <a:t>'</a:t>
            </a:r>
            <a:r>
              <a:rPr lang="es-ES" sz="1800" dirty="0">
                <a:solidFill>
                  <a:srgbClr val="000000"/>
                </a:solidFill>
              </a:rPr>
              <a:t>F</a:t>
            </a:r>
            <a:r>
              <a:rPr lang="en-US" sz="1800" dirty="0">
                <a:solidFill>
                  <a:srgbClr val="000000"/>
                </a:solidFill>
              </a:rPr>
              <a:t>'</a:t>
            </a:r>
          </a:p>
        </p:txBody>
      </p:sp>
      <p:sp>
        <p:nvSpPr>
          <p:cNvPr id="438321" name="Text Box 49"/>
          <p:cNvSpPr txBox="1">
            <a:spLocks noChangeArrowheads="1"/>
          </p:cNvSpPr>
          <p:nvPr/>
        </p:nvSpPr>
        <p:spPr bwMode="auto">
          <a:xfrm>
            <a:off x="3862388" y="5434263"/>
            <a:ext cx="1395412"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rPr>
              <a:t>NH = N</a:t>
            </a:r>
            <a:r>
              <a:rPr lang="en-US" sz="1800">
                <a:solidFill>
                  <a:srgbClr val="000000"/>
                </a:solidFill>
              </a:rPr>
              <a:t>'H'</a:t>
            </a:r>
          </a:p>
        </p:txBody>
      </p:sp>
      <p:sp>
        <p:nvSpPr>
          <p:cNvPr id="438322" name="Text Box 50"/>
          <p:cNvSpPr txBox="1">
            <a:spLocks noChangeArrowheads="1"/>
          </p:cNvSpPr>
          <p:nvPr/>
        </p:nvSpPr>
        <p:spPr bwMode="auto">
          <a:xfrm>
            <a:off x="5845175" y="5434263"/>
            <a:ext cx="1395413"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rPr>
              <a:t>FH = N</a:t>
            </a:r>
            <a:r>
              <a:rPr lang="en-US" sz="1800">
                <a:solidFill>
                  <a:srgbClr val="000000"/>
                </a:solidFill>
              </a:rPr>
              <a:t>'</a:t>
            </a:r>
            <a:r>
              <a:rPr lang="es-ES" sz="1800">
                <a:solidFill>
                  <a:srgbClr val="000000"/>
                </a:solidFill>
              </a:rPr>
              <a:t> </a:t>
            </a:r>
            <a:r>
              <a:rPr lang="en-US" sz="1800">
                <a:solidFill>
                  <a:srgbClr val="000000"/>
                </a:solidFill>
              </a:rPr>
              <a:t>F'</a:t>
            </a:r>
          </a:p>
        </p:txBody>
      </p:sp>
      <p:grpSp>
        <p:nvGrpSpPr>
          <p:cNvPr id="15" name="Group 73"/>
          <p:cNvGrpSpPr>
            <a:grpSpLocks/>
          </p:cNvGrpSpPr>
          <p:nvPr/>
        </p:nvGrpSpPr>
        <p:grpSpPr bwMode="auto">
          <a:xfrm>
            <a:off x="1098550" y="2528888"/>
            <a:ext cx="6208713" cy="2520950"/>
            <a:chOff x="692" y="1593"/>
            <a:chExt cx="3911" cy="1588"/>
          </a:xfrm>
        </p:grpSpPr>
        <p:grpSp>
          <p:nvGrpSpPr>
            <p:cNvPr id="16" name="Group 10"/>
            <p:cNvGrpSpPr>
              <a:grpSpLocks/>
            </p:cNvGrpSpPr>
            <p:nvPr/>
          </p:nvGrpSpPr>
          <p:grpSpPr bwMode="auto">
            <a:xfrm>
              <a:off x="692" y="1593"/>
              <a:ext cx="1587" cy="1588"/>
              <a:chOff x="839" y="1706"/>
              <a:chExt cx="1587" cy="1588"/>
            </a:xfrm>
          </p:grpSpPr>
          <p:sp>
            <p:nvSpPr>
              <p:cNvPr id="578593" name="Line 11"/>
              <p:cNvSpPr>
                <a:spLocks noChangeShapeType="1"/>
              </p:cNvSpPr>
              <p:nvPr/>
            </p:nvSpPr>
            <p:spPr bwMode="auto">
              <a:xfrm flipV="1">
                <a:off x="839" y="1706"/>
                <a:ext cx="1587" cy="1588"/>
              </a:xfrm>
              <a:prstGeom prst="line">
                <a:avLst/>
              </a:prstGeom>
              <a:noFill/>
              <a:ln w="19050">
                <a:solidFill>
                  <a:schemeClr val="tx1"/>
                </a:solidFill>
                <a:round/>
                <a:headEnd/>
                <a:tailEnd/>
              </a:ln>
            </p:spPr>
            <p:txBody>
              <a:bodyPr/>
              <a:lstStyle/>
              <a:p>
                <a:endParaRPr lang="es-ES_tradnl">
                  <a:solidFill>
                    <a:srgbClr val="000000"/>
                  </a:solidFill>
                </a:endParaRPr>
              </a:p>
            </p:txBody>
          </p:sp>
          <p:sp>
            <p:nvSpPr>
              <p:cNvPr id="578594" name="AutoShape 12"/>
              <p:cNvSpPr>
                <a:spLocks noChangeArrowheads="1"/>
              </p:cNvSpPr>
              <p:nvPr/>
            </p:nvSpPr>
            <p:spPr bwMode="auto">
              <a:xfrm rot="2527919">
                <a:off x="1497" y="2561"/>
                <a:ext cx="76" cy="76"/>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grpSp>
        <p:grpSp>
          <p:nvGrpSpPr>
            <p:cNvPr id="17" name="Group 51"/>
            <p:cNvGrpSpPr>
              <a:grpSpLocks/>
            </p:cNvGrpSpPr>
            <p:nvPr/>
          </p:nvGrpSpPr>
          <p:grpSpPr bwMode="auto">
            <a:xfrm>
              <a:off x="4462" y="1735"/>
              <a:ext cx="141" cy="142"/>
              <a:chOff x="612" y="2472"/>
              <a:chExt cx="141" cy="142"/>
            </a:xfrm>
          </p:grpSpPr>
          <p:sp>
            <p:nvSpPr>
              <p:cNvPr id="578591" name="Line 52"/>
              <p:cNvSpPr>
                <a:spLocks noChangeShapeType="1"/>
              </p:cNvSpPr>
              <p:nvPr/>
            </p:nvSpPr>
            <p:spPr bwMode="auto">
              <a:xfrm>
                <a:off x="612" y="2500"/>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78592" name="Line 53"/>
              <p:cNvSpPr>
                <a:spLocks noChangeShapeType="1"/>
              </p:cNvSpPr>
              <p:nvPr/>
            </p:nvSpPr>
            <p:spPr bwMode="auto">
              <a:xfrm>
                <a:off x="640" y="2472"/>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grpSp>
        <p:grpSp>
          <p:nvGrpSpPr>
            <p:cNvPr id="18" name="Group 56"/>
            <p:cNvGrpSpPr>
              <a:grpSpLocks/>
            </p:cNvGrpSpPr>
            <p:nvPr/>
          </p:nvGrpSpPr>
          <p:grpSpPr bwMode="auto">
            <a:xfrm>
              <a:off x="733" y="3010"/>
              <a:ext cx="141" cy="142"/>
              <a:chOff x="612" y="2472"/>
              <a:chExt cx="141" cy="142"/>
            </a:xfrm>
          </p:grpSpPr>
          <p:sp>
            <p:nvSpPr>
              <p:cNvPr id="578589" name="Line 57"/>
              <p:cNvSpPr>
                <a:spLocks noChangeShapeType="1"/>
              </p:cNvSpPr>
              <p:nvPr/>
            </p:nvSpPr>
            <p:spPr bwMode="auto">
              <a:xfrm>
                <a:off x="612" y="2500"/>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78590" name="Line 58"/>
              <p:cNvSpPr>
                <a:spLocks noChangeShapeType="1"/>
              </p:cNvSpPr>
              <p:nvPr/>
            </p:nvSpPr>
            <p:spPr bwMode="auto">
              <a:xfrm>
                <a:off x="640" y="2472"/>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grpSp>
      </p:grpSp>
      <p:grpSp>
        <p:nvGrpSpPr>
          <p:cNvPr id="19" name="Group 59"/>
          <p:cNvGrpSpPr>
            <a:grpSpLocks/>
          </p:cNvGrpSpPr>
          <p:nvPr/>
        </p:nvGrpSpPr>
        <p:grpSpPr bwMode="auto">
          <a:xfrm>
            <a:off x="6069013" y="1673225"/>
            <a:ext cx="223837" cy="225425"/>
            <a:chOff x="612" y="2472"/>
            <a:chExt cx="141" cy="142"/>
          </a:xfrm>
        </p:grpSpPr>
        <p:sp>
          <p:nvSpPr>
            <p:cNvPr id="578584" name="Line 60"/>
            <p:cNvSpPr>
              <a:spLocks noChangeShapeType="1"/>
            </p:cNvSpPr>
            <p:nvPr/>
          </p:nvSpPr>
          <p:spPr bwMode="auto">
            <a:xfrm>
              <a:off x="612" y="2500"/>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78585" name="Line 61"/>
            <p:cNvSpPr>
              <a:spLocks noChangeShapeType="1"/>
            </p:cNvSpPr>
            <p:nvPr/>
          </p:nvSpPr>
          <p:spPr bwMode="auto">
            <a:xfrm>
              <a:off x="640" y="2472"/>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grpSp>
      <p:grpSp>
        <p:nvGrpSpPr>
          <p:cNvPr id="20" name="Group 62"/>
          <p:cNvGrpSpPr>
            <a:grpSpLocks/>
          </p:cNvGrpSpPr>
          <p:nvPr/>
        </p:nvGrpSpPr>
        <p:grpSpPr bwMode="auto">
          <a:xfrm>
            <a:off x="3552825" y="5809247"/>
            <a:ext cx="2070100" cy="366713"/>
            <a:chOff x="2143" y="3946"/>
            <a:chExt cx="1304" cy="231"/>
          </a:xfrm>
        </p:grpSpPr>
        <p:grpSp>
          <p:nvGrpSpPr>
            <p:cNvPr id="21" name="Group 63"/>
            <p:cNvGrpSpPr>
              <a:grpSpLocks/>
            </p:cNvGrpSpPr>
            <p:nvPr/>
          </p:nvGrpSpPr>
          <p:grpSpPr bwMode="auto">
            <a:xfrm>
              <a:off x="2143" y="4003"/>
              <a:ext cx="141" cy="142"/>
              <a:chOff x="612" y="2472"/>
              <a:chExt cx="141" cy="142"/>
            </a:xfrm>
          </p:grpSpPr>
          <p:sp>
            <p:nvSpPr>
              <p:cNvPr id="578582" name="Line 64"/>
              <p:cNvSpPr>
                <a:spLocks noChangeShapeType="1"/>
              </p:cNvSpPr>
              <p:nvPr/>
            </p:nvSpPr>
            <p:spPr bwMode="auto">
              <a:xfrm>
                <a:off x="612" y="2500"/>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78583" name="Line 65"/>
              <p:cNvSpPr>
                <a:spLocks noChangeShapeType="1"/>
              </p:cNvSpPr>
              <p:nvPr/>
            </p:nvSpPr>
            <p:spPr bwMode="auto">
              <a:xfrm>
                <a:off x="640" y="2472"/>
                <a:ext cx="113" cy="114"/>
              </a:xfrm>
              <a:prstGeom prst="line">
                <a:avLst/>
              </a:prstGeom>
              <a:noFill/>
              <a:ln w="19050">
                <a:solidFill>
                  <a:srgbClr val="FF3300"/>
                </a:solidFill>
                <a:round/>
                <a:headEnd/>
                <a:tailEnd/>
              </a:ln>
            </p:spPr>
            <p:txBody>
              <a:bodyPr/>
              <a:lstStyle/>
              <a:p>
                <a:endParaRPr lang="es-ES_tradnl">
                  <a:solidFill>
                    <a:srgbClr val="000000"/>
                  </a:solidFill>
                </a:endParaRPr>
              </a:p>
            </p:txBody>
          </p:sp>
        </p:grpSp>
        <p:sp>
          <p:nvSpPr>
            <p:cNvPr id="578581" name="Text Box 66"/>
            <p:cNvSpPr txBox="1">
              <a:spLocks noChangeArrowheads="1"/>
            </p:cNvSpPr>
            <p:nvPr/>
          </p:nvSpPr>
          <p:spPr bwMode="auto">
            <a:xfrm>
              <a:off x="2256" y="3946"/>
              <a:ext cx="1191" cy="231"/>
            </a:xfrm>
            <a:prstGeom prst="rect">
              <a:avLst/>
            </a:prstGeom>
            <a:noFill/>
            <a:ln w="9525">
              <a:noFill/>
              <a:miter lim="800000"/>
              <a:headEnd/>
              <a:tailEnd/>
            </a:ln>
          </p:spPr>
          <p:txBody>
            <a:bodyPr>
              <a:spAutoFit/>
            </a:bodyPr>
            <a:lstStyle/>
            <a:p>
              <a:pPr>
                <a:spcBef>
                  <a:spcPct val="50000"/>
                </a:spcBef>
              </a:pPr>
              <a:r>
                <a:rPr lang="es-ES" sz="1800" dirty="0">
                  <a:solidFill>
                    <a:srgbClr val="000000"/>
                  </a:solidFill>
                </a:rPr>
                <a:t>= rayos paralelos</a:t>
              </a:r>
            </a:p>
          </p:txBody>
        </p:sp>
      </p:grpSp>
      <p:sp>
        <p:nvSpPr>
          <p:cNvPr id="68" name="67 CuadroTexto"/>
          <p:cNvSpPr txBox="1"/>
          <p:nvPr/>
        </p:nvSpPr>
        <p:spPr>
          <a:xfrm>
            <a:off x="0" y="6519446"/>
            <a:ext cx="9144000" cy="338554"/>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b="1" dirty="0" smtClean="0">
                <a:solidFill>
                  <a:srgbClr val="000000"/>
                </a:solidFill>
                <a:latin typeface="Calibri" pitchFamily="34" charset="0"/>
              </a:rPr>
              <a:t>De la semejanza de los triángulos sombreados se deduce que:</a:t>
            </a:r>
            <a:endParaRPr lang="es-ES" sz="1600" b="1"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43828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0"/>
                                        </p:tgtEl>
                                        <p:attrNameLst>
                                          <p:attrName>style.visibility</p:attrName>
                                        </p:attrNameLst>
                                      </p:cBhvr>
                                      <p:to>
                                        <p:strVal val="visible"/>
                                      </p:to>
                                    </p:set>
                                  </p:childTnLst>
                                </p:cTn>
                              </p:par>
                              <p:par>
                                <p:cTn id="29" presetID="35" presetClass="emph" presetSubtype="0" repeatCount="indefinite" fill="hold" nodeType="withEffect">
                                  <p:stCondLst>
                                    <p:cond delay="0"/>
                                  </p:stCondLst>
                                  <p:childTnLst>
                                    <p:anim calcmode="discrete" valueType="str">
                                      <p:cBhvr>
                                        <p:cTn id="30" dur="1000" fill="hold"/>
                                        <p:tgtEl>
                                          <p:spTgt spid="20"/>
                                        </p:tgtEl>
                                        <p:attrNameLst>
                                          <p:attrName>style.visibility</p:attrName>
                                        </p:attrNameLst>
                                      </p:cBhvr>
                                      <p:tavLst>
                                        <p:tav tm="0">
                                          <p:val>
                                            <p:strVal val="hidden"/>
                                          </p:val>
                                        </p:tav>
                                        <p:tav tm="50000">
                                          <p:val>
                                            <p:strVal val="visible"/>
                                          </p:val>
                                        </p:tav>
                                      </p:tavLst>
                                    </p:anim>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438280"/>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4"/>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0"/>
                                          </p:stCondLst>
                                        </p:cTn>
                                        <p:tgtEl>
                                          <p:spTgt spid="19"/>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3"/>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68"/>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438320"/>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2"/>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43832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43832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8280" grpId="0" animBg="1"/>
      <p:bldP spid="438281" grpId="0" animBg="1"/>
      <p:bldP spid="438320" grpId="0"/>
      <p:bldP spid="438321" grpId="0"/>
      <p:bldP spid="438322" grpId="0"/>
      <p:bldP spid="68"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2" name="11 Rectángulo"/>
          <p:cNvSpPr/>
          <p:nvPr/>
        </p:nvSpPr>
        <p:spPr>
          <a:xfrm>
            <a:off x="614363" y="1143000"/>
            <a:ext cx="8115300" cy="554355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aphicFrame>
        <p:nvGraphicFramePr>
          <p:cNvPr id="53250" name="Object 4"/>
          <p:cNvGraphicFramePr>
            <a:graphicFrameLocks noChangeAspect="1"/>
          </p:cNvGraphicFramePr>
          <p:nvPr/>
        </p:nvGraphicFramePr>
        <p:xfrm>
          <a:off x="773113" y="1128713"/>
          <a:ext cx="7913687" cy="5548312"/>
        </p:xfrm>
        <a:graphic>
          <a:graphicData uri="http://schemas.openxmlformats.org/presentationml/2006/ole">
            <p:oleObj spid="_x0000_s2916354" name="Document" r:id="rId3" imgW="5505480" imgH="8105760" progId="">
              <p:embed/>
            </p:oleObj>
          </a:graphicData>
        </a:graphic>
      </p:graphicFrame>
      <p:sp>
        <p:nvSpPr>
          <p:cNvPr id="53253" name="Rectangle 5"/>
          <p:cNvSpPr>
            <a:spLocks noChangeArrowheads="1"/>
          </p:cNvSpPr>
          <p:nvPr/>
        </p:nvSpPr>
        <p:spPr bwMode="auto">
          <a:xfrm>
            <a:off x="0" y="0"/>
            <a:ext cx="9144000" cy="800100"/>
          </a:xfrm>
          <a:prstGeom prst="rect">
            <a:avLst/>
          </a:prstGeom>
          <a:solidFill>
            <a:srgbClr val="000099"/>
          </a:solidFill>
          <a:ln w="9525">
            <a:solidFill>
              <a:schemeClr val="tx1"/>
            </a:solidFill>
            <a:miter lim="800000"/>
            <a:headEnd/>
            <a:tailEnd/>
          </a:ln>
        </p:spPr>
        <p:txBody>
          <a:bodyPr wrap="none" anchor="ctr"/>
          <a:lstStyle/>
          <a:p>
            <a:endParaRPr lang="es-ES_tradnl">
              <a:solidFill>
                <a:srgbClr val="000000"/>
              </a:solidFill>
            </a:endParaRPr>
          </a:p>
        </p:txBody>
      </p:sp>
      <p:sp>
        <p:nvSpPr>
          <p:cNvPr id="53254" name="Text Box 6"/>
          <p:cNvSpPr txBox="1">
            <a:spLocks noChangeArrowheads="1"/>
          </p:cNvSpPr>
          <p:nvPr/>
        </p:nvSpPr>
        <p:spPr bwMode="auto">
          <a:xfrm>
            <a:off x="1871663" y="0"/>
            <a:ext cx="5357812" cy="830263"/>
          </a:xfrm>
          <a:prstGeom prst="rect">
            <a:avLst/>
          </a:prstGeom>
          <a:noFill/>
          <a:ln w="9525">
            <a:noFill/>
            <a:miter lim="800000"/>
            <a:headEnd/>
            <a:tailEnd/>
          </a:ln>
        </p:spPr>
        <p:txBody>
          <a:bodyPr>
            <a:spAutoFit/>
          </a:bodyPr>
          <a:lstStyle/>
          <a:p>
            <a:pPr algn="ctr">
              <a:spcBef>
                <a:spcPct val="50000"/>
              </a:spcBef>
            </a:pPr>
            <a:r>
              <a:rPr lang="es-ES" b="1">
                <a:solidFill>
                  <a:srgbClr val="FFFFFF"/>
                </a:solidFill>
              </a:rPr>
              <a:t>SISTEMAS ÓPTICOS CENTRADOS. RESUMEN DE FÓRMULAS</a:t>
            </a:r>
          </a:p>
        </p:txBody>
      </p:sp>
      <p:sp>
        <p:nvSpPr>
          <p:cNvPr id="13" name="12 Rectángulo"/>
          <p:cNvSpPr/>
          <p:nvPr/>
        </p:nvSpPr>
        <p:spPr>
          <a:xfrm>
            <a:off x="928688" y="1214438"/>
            <a:ext cx="6986587" cy="9572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4" name="13 Rectángulo"/>
          <p:cNvSpPr/>
          <p:nvPr/>
        </p:nvSpPr>
        <p:spPr>
          <a:xfrm>
            <a:off x="900113" y="2214563"/>
            <a:ext cx="7015162" cy="4714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5" name="14 Rectángulo"/>
          <p:cNvSpPr/>
          <p:nvPr/>
        </p:nvSpPr>
        <p:spPr>
          <a:xfrm>
            <a:off x="885825" y="2757488"/>
            <a:ext cx="7643813" cy="11144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6" name="15 Rectángulo"/>
          <p:cNvSpPr/>
          <p:nvPr/>
        </p:nvSpPr>
        <p:spPr>
          <a:xfrm>
            <a:off x="957263" y="3886200"/>
            <a:ext cx="7086600" cy="13001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7" name="16 Rectángulo"/>
          <p:cNvSpPr/>
          <p:nvPr/>
        </p:nvSpPr>
        <p:spPr>
          <a:xfrm>
            <a:off x="957263" y="5372100"/>
            <a:ext cx="7086600" cy="115728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3"/>
                                        </p:tgtEl>
                                      </p:cBhvr>
                                    </p:animEffect>
                                    <p:set>
                                      <p:cBhvr>
                                        <p:cTn id="7" dur="1" fill="hold">
                                          <p:stCondLst>
                                            <p:cond delay="1999"/>
                                          </p:stCondLst>
                                        </p:cTn>
                                        <p:tgtEl>
                                          <p:spTgt spid="13"/>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14"/>
                                        </p:tgtEl>
                                      </p:cBhvr>
                                    </p:animEffect>
                                    <p:set>
                                      <p:cBhvr>
                                        <p:cTn id="12" dur="1" fill="hold">
                                          <p:stCondLst>
                                            <p:cond delay="1999"/>
                                          </p:stCondLst>
                                        </p:cTn>
                                        <p:tgtEl>
                                          <p:spTgt spid="14"/>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15"/>
                                        </p:tgtEl>
                                      </p:cBhvr>
                                    </p:animEffect>
                                    <p:set>
                                      <p:cBhvr>
                                        <p:cTn id="17" dur="1" fill="hold">
                                          <p:stCondLst>
                                            <p:cond delay="1999"/>
                                          </p:stCondLst>
                                        </p:cTn>
                                        <p:tgtEl>
                                          <p:spTgt spid="15"/>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16"/>
                                        </p:tgtEl>
                                      </p:cBhvr>
                                    </p:animEffect>
                                    <p:set>
                                      <p:cBhvr>
                                        <p:cTn id="22" dur="1" fill="hold">
                                          <p:stCondLst>
                                            <p:cond delay="1999"/>
                                          </p:stCondLst>
                                        </p:cTn>
                                        <p:tgtEl>
                                          <p:spTgt spid="1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2000"/>
                                        <p:tgtEl>
                                          <p:spTgt spid="17"/>
                                        </p:tgtEl>
                                      </p:cBhvr>
                                    </p:animEffect>
                                    <p:set>
                                      <p:cBhvr>
                                        <p:cTn id="27" dur="1" fill="hold">
                                          <p:stCondLst>
                                            <p:cond delay="1999"/>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17"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 name="2 Rectángulo"/>
          <p:cNvSpPr/>
          <p:nvPr/>
        </p:nvSpPr>
        <p:spPr>
          <a:xfrm>
            <a:off x="700088" y="398463"/>
            <a:ext cx="7686675" cy="62484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aphicFrame>
        <p:nvGraphicFramePr>
          <p:cNvPr id="54274" name="Object 4"/>
          <p:cNvGraphicFramePr>
            <a:graphicFrameLocks noChangeAspect="1"/>
          </p:cNvGraphicFramePr>
          <p:nvPr/>
        </p:nvGraphicFramePr>
        <p:xfrm>
          <a:off x="871538" y="363538"/>
          <a:ext cx="7361237" cy="5749925"/>
        </p:xfrm>
        <a:graphic>
          <a:graphicData uri="http://schemas.openxmlformats.org/presentationml/2006/ole">
            <p:oleObj spid="_x0000_s2917378" name="Document" r:id="rId3" imgW="5505480" imgH="8029440" progId="">
              <p:embed/>
            </p:oleObj>
          </a:graphicData>
        </a:graphic>
      </p:graphicFrame>
      <p:graphicFrame>
        <p:nvGraphicFramePr>
          <p:cNvPr id="54275" name="Object 3"/>
          <p:cNvGraphicFramePr>
            <a:graphicFrameLocks noChangeAspect="1"/>
          </p:cNvGraphicFramePr>
          <p:nvPr/>
        </p:nvGraphicFramePr>
        <p:xfrm>
          <a:off x="3146425" y="5851525"/>
          <a:ext cx="4156075" cy="579438"/>
        </p:xfrm>
        <a:graphic>
          <a:graphicData uri="http://schemas.openxmlformats.org/presentationml/2006/ole">
            <p:oleObj spid="_x0000_s2917379" name="Ecuación" r:id="rId4" imgW="3098520" imgH="431640" progId="Equation.3">
              <p:embed/>
            </p:oleObj>
          </a:graphicData>
        </a:graphic>
      </p:graphicFrame>
      <p:sp>
        <p:nvSpPr>
          <p:cNvPr id="14" name="13 Rectángulo"/>
          <p:cNvSpPr/>
          <p:nvPr/>
        </p:nvSpPr>
        <p:spPr>
          <a:xfrm>
            <a:off x="1000125" y="536575"/>
            <a:ext cx="6986588" cy="8747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5" name="14 Rectángulo"/>
          <p:cNvSpPr/>
          <p:nvPr/>
        </p:nvSpPr>
        <p:spPr>
          <a:xfrm>
            <a:off x="957263" y="1482725"/>
            <a:ext cx="7015162" cy="9001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6" name="15 Rectángulo"/>
          <p:cNvSpPr/>
          <p:nvPr/>
        </p:nvSpPr>
        <p:spPr>
          <a:xfrm>
            <a:off x="957263" y="2611438"/>
            <a:ext cx="7272337" cy="3857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7" name="16 Rectángulo"/>
          <p:cNvSpPr/>
          <p:nvPr/>
        </p:nvSpPr>
        <p:spPr>
          <a:xfrm>
            <a:off x="957263" y="3155950"/>
            <a:ext cx="7272337" cy="38576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8" name="17 Rectángulo"/>
          <p:cNvSpPr/>
          <p:nvPr/>
        </p:nvSpPr>
        <p:spPr>
          <a:xfrm>
            <a:off x="971550" y="3613150"/>
            <a:ext cx="7272338" cy="9429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19" name="18 Rectángulo"/>
          <p:cNvSpPr/>
          <p:nvPr/>
        </p:nvSpPr>
        <p:spPr>
          <a:xfrm>
            <a:off x="971550" y="4770438"/>
            <a:ext cx="7272338" cy="9334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21" name="20 Rectángulo"/>
          <p:cNvSpPr/>
          <p:nvPr/>
        </p:nvSpPr>
        <p:spPr>
          <a:xfrm>
            <a:off x="971550" y="5805488"/>
            <a:ext cx="7272338" cy="5810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4"/>
                                        </p:tgtEl>
                                      </p:cBhvr>
                                    </p:animEffect>
                                    <p:set>
                                      <p:cBhvr>
                                        <p:cTn id="7" dur="1" fill="hold">
                                          <p:stCondLst>
                                            <p:cond delay="1999"/>
                                          </p:stCondLst>
                                        </p:cTn>
                                        <p:tgtEl>
                                          <p:spTgt spid="14"/>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15"/>
                                        </p:tgtEl>
                                      </p:cBhvr>
                                    </p:animEffect>
                                    <p:set>
                                      <p:cBhvr>
                                        <p:cTn id="12" dur="1" fill="hold">
                                          <p:stCondLst>
                                            <p:cond delay="1999"/>
                                          </p:stCondLst>
                                        </p:cTn>
                                        <p:tgtEl>
                                          <p:spTgt spid="15"/>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16"/>
                                        </p:tgtEl>
                                      </p:cBhvr>
                                    </p:animEffect>
                                    <p:set>
                                      <p:cBhvr>
                                        <p:cTn id="17" dur="1" fill="hold">
                                          <p:stCondLst>
                                            <p:cond delay="1999"/>
                                          </p:stCondLst>
                                        </p:cTn>
                                        <p:tgtEl>
                                          <p:spTgt spid="16"/>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17"/>
                                        </p:tgtEl>
                                      </p:cBhvr>
                                    </p:animEffect>
                                    <p:set>
                                      <p:cBhvr>
                                        <p:cTn id="22" dur="1" fill="hold">
                                          <p:stCondLst>
                                            <p:cond delay="1999"/>
                                          </p:stCondLst>
                                        </p:cTn>
                                        <p:tgtEl>
                                          <p:spTgt spid="17"/>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2000"/>
                                        <p:tgtEl>
                                          <p:spTgt spid="18"/>
                                        </p:tgtEl>
                                      </p:cBhvr>
                                    </p:animEffect>
                                    <p:set>
                                      <p:cBhvr>
                                        <p:cTn id="27" dur="1" fill="hold">
                                          <p:stCondLst>
                                            <p:cond delay="1999"/>
                                          </p:stCondLst>
                                        </p:cTn>
                                        <p:tgtEl>
                                          <p:spTgt spid="18"/>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2000"/>
                                        <p:tgtEl>
                                          <p:spTgt spid="19"/>
                                        </p:tgtEl>
                                      </p:cBhvr>
                                    </p:animEffect>
                                    <p:set>
                                      <p:cBhvr>
                                        <p:cTn id="32" dur="1" fill="hold">
                                          <p:stCondLst>
                                            <p:cond delay="1999"/>
                                          </p:stCondLst>
                                        </p:cTn>
                                        <p:tgtEl>
                                          <p:spTgt spid="19"/>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21"/>
                                        </p:tgtEl>
                                      </p:cBhvr>
                                    </p:animEffect>
                                    <p:set>
                                      <p:cBhvr>
                                        <p:cTn id="37" dur="1" fill="hold">
                                          <p:stCondLst>
                                            <p:cond delay="19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19" grpId="0" animBg="1"/>
      <p:bldP spid="21"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9 Rectángulo"/>
          <p:cNvSpPr/>
          <p:nvPr/>
        </p:nvSpPr>
        <p:spPr>
          <a:xfrm>
            <a:off x="0" y="0"/>
            <a:ext cx="9144000" cy="13716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9" name="8 CuadroTexto"/>
          <p:cNvSpPr txBox="1"/>
          <p:nvPr/>
        </p:nvSpPr>
        <p:spPr>
          <a:xfrm>
            <a:off x="0" y="0"/>
            <a:ext cx="9144000" cy="923330"/>
          </a:xfrm>
          <a:prstGeom prst="rect">
            <a:avLst/>
          </a:prstGeom>
          <a:solidFill>
            <a:srgbClr val="B5FAB0"/>
          </a:solidFill>
          <a:ln w="6350">
            <a:solidFill>
              <a:schemeClr val="tx1"/>
            </a:solidFill>
          </a:ln>
        </p:spPr>
        <p:txBody>
          <a:bodyPr wrap="square" rtlCol="0">
            <a:spAutoFit/>
          </a:bodyPr>
          <a:lstStyle/>
          <a:p>
            <a:pPr algn="ctr"/>
            <a:r>
              <a:rPr lang="es-ES_tradnl" sz="1800" b="1" dirty="0" smtClean="0">
                <a:solidFill>
                  <a:prstClr val="black"/>
                </a:solidFill>
                <a:latin typeface="Calibri"/>
                <a:cs typeface="Calibri" pitchFamily="34" charset="0"/>
              </a:rPr>
              <a:t>Una lente convexo-cóncava de espesor 4 cm tiene sus radios r</a:t>
            </a:r>
            <a:r>
              <a:rPr lang="es-ES_tradnl" sz="1800" b="1" baseline="-25000" dirty="0" smtClean="0">
                <a:solidFill>
                  <a:prstClr val="black"/>
                </a:solidFill>
                <a:latin typeface="Calibri"/>
                <a:cs typeface="Calibri" pitchFamily="34" charset="0"/>
              </a:rPr>
              <a:t>1</a:t>
            </a:r>
            <a:r>
              <a:rPr lang="es-ES_tradnl" sz="1800" b="1" dirty="0" smtClean="0">
                <a:solidFill>
                  <a:prstClr val="black"/>
                </a:solidFill>
                <a:latin typeface="Calibri"/>
                <a:cs typeface="Calibri" pitchFamily="34" charset="0"/>
              </a:rPr>
              <a:t> = 20 cm y r</a:t>
            </a:r>
            <a:r>
              <a:rPr lang="es-ES_tradnl" sz="1800" b="1" baseline="-25000" dirty="0" smtClean="0">
                <a:solidFill>
                  <a:prstClr val="black"/>
                </a:solidFill>
                <a:latin typeface="Calibri"/>
                <a:cs typeface="Calibri" pitchFamily="34" charset="0"/>
              </a:rPr>
              <a:t>2</a:t>
            </a:r>
            <a:r>
              <a:rPr lang="es-ES_tradnl" sz="1800" b="1" dirty="0" smtClean="0">
                <a:solidFill>
                  <a:prstClr val="black"/>
                </a:solidFill>
                <a:latin typeface="Calibri"/>
                <a:cs typeface="Calibri" pitchFamily="34" charset="0"/>
              </a:rPr>
              <a:t> = 17 cm e índice de refracción 1,5.  hallar su focal y la posición de sus planos principales. Hallar la imagen de un objeto situado 1 m por delante de la primera superficie de la lente.</a:t>
            </a:r>
            <a:endParaRPr lang="es-ES_tradnl" sz="1800" b="1" dirty="0">
              <a:solidFill>
                <a:prstClr val="black"/>
              </a:solidFill>
              <a:latin typeface="Calibri"/>
              <a:cs typeface="Calibri" pitchFamily="34" charset="0"/>
            </a:endParaRPr>
          </a:p>
        </p:txBody>
      </p:sp>
      <p:grpSp>
        <p:nvGrpSpPr>
          <p:cNvPr id="2" name="29 Grupo"/>
          <p:cNvGrpSpPr/>
          <p:nvPr/>
        </p:nvGrpSpPr>
        <p:grpSpPr>
          <a:xfrm>
            <a:off x="0" y="945356"/>
            <a:ext cx="8942388" cy="5673616"/>
            <a:chOff x="0" y="945356"/>
            <a:chExt cx="8942388" cy="5673616"/>
          </a:xfrm>
        </p:grpSpPr>
        <p:pic>
          <p:nvPicPr>
            <p:cNvPr id="579586" name="Picture 6"/>
            <p:cNvPicPr>
              <a:picLocks noChangeAspect="1" noChangeArrowheads="1"/>
            </p:cNvPicPr>
            <p:nvPr/>
          </p:nvPicPr>
          <p:blipFill>
            <a:blip r:embed="rId2" cstate="print"/>
            <a:srcRect l="23514" t="28141" r="25162" b="47094"/>
            <a:stretch>
              <a:fillRect/>
            </a:stretch>
          </p:blipFill>
          <p:spPr bwMode="auto">
            <a:xfrm>
              <a:off x="0" y="998621"/>
              <a:ext cx="8942388" cy="2427331"/>
            </a:xfrm>
            <a:prstGeom prst="rect">
              <a:avLst/>
            </a:prstGeom>
            <a:noFill/>
            <a:ln w="9525">
              <a:solidFill>
                <a:schemeClr val="bg1"/>
              </a:solidFill>
              <a:miter lim="800000"/>
              <a:headEnd/>
              <a:tailEnd/>
            </a:ln>
          </p:spPr>
        </p:pic>
        <p:sp>
          <p:nvSpPr>
            <p:cNvPr id="3" name="2 Rectángulo"/>
            <p:cNvSpPr/>
            <p:nvPr/>
          </p:nvSpPr>
          <p:spPr>
            <a:xfrm>
              <a:off x="8494295" y="950495"/>
              <a:ext cx="156410" cy="24664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4" name="3 Rectángulo"/>
            <p:cNvSpPr/>
            <p:nvPr/>
          </p:nvSpPr>
          <p:spPr>
            <a:xfrm>
              <a:off x="8494294" y="3573379"/>
              <a:ext cx="144379" cy="29236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5" name="4 Rectángulo"/>
            <p:cNvSpPr/>
            <p:nvPr/>
          </p:nvSpPr>
          <p:spPr>
            <a:xfrm>
              <a:off x="397042" y="4463716"/>
              <a:ext cx="96254" cy="20333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6" name="5 Rectángulo"/>
            <p:cNvSpPr/>
            <p:nvPr/>
          </p:nvSpPr>
          <p:spPr>
            <a:xfrm>
              <a:off x="360948" y="1491916"/>
              <a:ext cx="82585" cy="174457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7" name="6 Rectángulo"/>
            <p:cNvSpPr/>
            <p:nvPr/>
          </p:nvSpPr>
          <p:spPr>
            <a:xfrm>
              <a:off x="360950" y="3416971"/>
              <a:ext cx="72394" cy="8301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8" name="7 Rectángulo"/>
            <p:cNvSpPr/>
            <p:nvPr/>
          </p:nvSpPr>
          <p:spPr>
            <a:xfrm>
              <a:off x="360949" y="945356"/>
              <a:ext cx="108283" cy="3540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cxnSp>
          <p:nvCxnSpPr>
            <p:cNvPr id="13" name="12 Conector recto"/>
            <p:cNvCxnSpPr/>
            <p:nvPr/>
          </p:nvCxnSpPr>
          <p:spPr>
            <a:xfrm>
              <a:off x="402431" y="1350169"/>
              <a:ext cx="0" cy="6905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402431" y="1454944"/>
              <a:ext cx="0" cy="6905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5" name="14 Conector recto"/>
            <p:cNvCxnSpPr>
              <a:endCxn id="7" idx="0"/>
            </p:cNvCxnSpPr>
            <p:nvPr/>
          </p:nvCxnSpPr>
          <p:spPr>
            <a:xfrm flipH="1">
              <a:off x="397147" y="3340894"/>
              <a:ext cx="5284" cy="7607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rot="16200000">
              <a:off x="407194" y="3219450"/>
              <a:ext cx="0" cy="4762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1" name="20 Conector recto"/>
            <p:cNvCxnSpPr/>
            <p:nvPr/>
          </p:nvCxnSpPr>
          <p:spPr>
            <a:xfrm rot="10800000">
              <a:off x="402434" y="4245770"/>
              <a:ext cx="0" cy="4762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rot="10800000">
              <a:off x="402434" y="4352926"/>
              <a:ext cx="0" cy="47625"/>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7" name="26 Conector recto"/>
            <p:cNvCxnSpPr/>
            <p:nvPr/>
          </p:nvCxnSpPr>
          <p:spPr>
            <a:xfrm rot="5400000">
              <a:off x="8589174" y="3405198"/>
              <a:ext cx="0" cy="47625"/>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1" name="19 Grupo"/>
            <p:cNvGrpSpPr/>
            <p:nvPr/>
          </p:nvGrpSpPr>
          <p:grpSpPr>
            <a:xfrm>
              <a:off x="0" y="3511296"/>
              <a:ext cx="8942388" cy="3107676"/>
              <a:chOff x="0" y="3389376"/>
              <a:chExt cx="8942388" cy="3107676"/>
            </a:xfrm>
          </p:grpSpPr>
          <p:pic>
            <p:nvPicPr>
              <p:cNvPr id="22" name="Picture 6"/>
              <p:cNvPicPr>
                <a:picLocks noChangeAspect="1" noChangeArrowheads="1"/>
              </p:cNvPicPr>
              <p:nvPr/>
            </p:nvPicPr>
            <p:blipFill>
              <a:blip r:embed="rId2" cstate="print"/>
              <a:srcRect l="23514" t="52533" r="25162" b="16829"/>
              <a:stretch>
                <a:fillRect/>
              </a:stretch>
            </p:blipFill>
            <p:spPr bwMode="auto">
              <a:xfrm>
                <a:off x="0" y="3389376"/>
                <a:ext cx="8942388" cy="3002902"/>
              </a:xfrm>
              <a:prstGeom prst="rect">
                <a:avLst/>
              </a:prstGeom>
              <a:noFill/>
              <a:ln w="9525">
                <a:noFill/>
                <a:miter lim="800000"/>
                <a:headEnd/>
                <a:tailEnd/>
              </a:ln>
            </p:spPr>
          </p:pic>
          <p:sp>
            <p:nvSpPr>
              <p:cNvPr id="23" name="22 Rectángulo"/>
              <p:cNvSpPr/>
              <p:nvPr/>
            </p:nvSpPr>
            <p:spPr>
              <a:xfrm>
                <a:off x="8494294" y="3573379"/>
                <a:ext cx="144379" cy="292367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24" name="23 Rectángulo"/>
              <p:cNvSpPr/>
              <p:nvPr/>
            </p:nvSpPr>
            <p:spPr>
              <a:xfrm>
                <a:off x="336082" y="4463716"/>
                <a:ext cx="96254" cy="203333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sp>
            <p:nvSpPr>
              <p:cNvPr id="25" name="24 Rectángulo"/>
              <p:cNvSpPr/>
              <p:nvPr/>
            </p:nvSpPr>
            <p:spPr>
              <a:xfrm>
                <a:off x="360950" y="3416971"/>
                <a:ext cx="72394" cy="83017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solidFill>
                    <a:prstClr val="white"/>
                  </a:solidFill>
                </a:endParaRPr>
              </a:p>
            </p:txBody>
          </p:sp>
        </p:grpSp>
        <p:cxnSp>
          <p:nvCxnSpPr>
            <p:cNvPr id="29" name="28 Conector recto"/>
            <p:cNvCxnSpPr/>
            <p:nvPr/>
          </p:nvCxnSpPr>
          <p:spPr>
            <a:xfrm>
              <a:off x="0" y="3462528"/>
              <a:ext cx="8668512" cy="0"/>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1" name="30 Rectángulo"/>
          <p:cNvSpPr/>
          <p:nvPr/>
        </p:nvSpPr>
        <p:spPr>
          <a:xfrm>
            <a:off x="219456" y="1121664"/>
            <a:ext cx="8631936" cy="234086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32" name="31 Rectángulo"/>
          <p:cNvSpPr/>
          <p:nvPr/>
        </p:nvSpPr>
        <p:spPr>
          <a:xfrm>
            <a:off x="341376" y="3413760"/>
            <a:ext cx="8522208" cy="84124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33" name="32 Rectángulo"/>
          <p:cNvSpPr/>
          <p:nvPr/>
        </p:nvSpPr>
        <p:spPr>
          <a:xfrm>
            <a:off x="292608" y="4315968"/>
            <a:ext cx="7424928" cy="13776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34" name="33 Rectángulo"/>
          <p:cNvSpPr/>
          <p:nvPr/>
        </p:nvSpPr>
        <p:spPr>
          <a:xfrm>
            <a:off x="1194816" y="5730240"/>
            <a:ext cx="6547104" cy="8778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1000"/>
                                        <p:tgtEl>
                                          <p:spTgt spid="31"/>
                                        </p:tgtEl>
                                      </p:cBhvr>
                                    </p:animEffect>
                                    <p:set>
                                      <p:cBhvr>
                                        <p:cTn id="7" dur="1" fill="hold">
                                          <p:stCondLst>
                                            <p:cond delay="999"/>
                                          </p:stCondLst>
                                        </p:cTn>
                                        <p:tgtEl>
                                          <p:spTgt spid="31"/>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1000"/>
                                        <p:tgtEl>
                                          <p:spTgt spid="32"/>
                                        </p:tgtEl>
                                      </p:cBhvr>
                                    </p:animEffect>
                                    <p:set>
                                      <p:cBhvr>
                                        <p:cTn id="12" dur="1" fill="hold">
                                          <p:stCondLst>
                                            <p:cond delay="999"/>
                                          </p:stCondLst>
                                        </p:cTn>
                                        <p:tgtEl>
                                          <p:spTgt spid="32"/>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1000"/>
                                        <p:tgtEl>
                                          <p:spTgt spid="33"/>
                                        </p:tgtEl>
                                      </p:cBhvr>
                                    </p:animEffect>
                                    <p:set>
                                      <p:cBhvr>
                                        <p:cTn id="17" dur="1" fill="hold">
                                          <p:stCondLst>
                                            <p:cond delay="999"/>
                                          </p:stCondLst>
                                        </p:cTn>
                                        <p:tgtEl>
                                          <p:spTgt spid="33"/>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1000"/>
                                        <p:tgtEl>
                                          <p:spTgt spid="34"/>
                                        </p:tgtEl>
                                      </p:cBhvr>
                                    </p:animEffect>
                                    <p:set>
                                      <p:cBhvr>
                                        <p:cTn id="22" dur="1" fill="hold">
                                          <p:stCondLst>
                                            <p:cond delay="999"/>
                                          </p:stCondLst>
                                        </p:cTn>
                                        <p:tgtEl>
                                          <p:spTgt spid="3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412750" y="1182688"/>
            <a:ext cx="5308600" cy="5237162"/>
            <a:chOff x="1256" y="434"/>
            <a:chExt cx="3344" cy="3299"/>
          </a:xfrm>
        </p:grpSpPr>
        <p:grpSp>
          <p:nvGrpSpPr>
            <p:cNvPr id="12327" name="Group 3"/>
            <p:cNvGrpSpPr>
              <a:grpSpLocks/>
            </p:cNvGrpSpPr>
            <p:nvPr/>
          </p:nvGrpSpPr>
          <p:grpSpPr bwMode="auto">
            <a:xfrm>
              <a:off x="1256" y="434"/>
              <a:ext cx="3344" cy="3299"/>
              <a:chOff x="1256" y="434"/>
              <a:chExt cx="3344" cy="3299"/>
            </a:xfrm>
          </p:grpSpPr>
          <p:sp>
            <p:nvSpPr>
              <p:cNvPr id="12329" name="Rectangle 4"/>
              <p:cNvSpPr>
                <a:spLocks noChangeArrowheads="1"/>
              </p:cNvSpPr>
              <p:nvPr/>
            </p:nvSpPr>
            <p:spPr bwMode="auto">
              <a:xfrm>
                <a:off x="1256" y="1994"/>
                <a:ext cx="3344" cy="1725"/>
              </a:xfrm>
              <a:prstGeom prst="rect">
                <a:avLst/>
              </a:prstGeom>
              <a:solidFill>
                <a:srgbClr val="DBDBDB"/>
              </a:solidFill>
              <a:ln w="9525">
                <a:noFill/>
                <a:miter lim="800000"/>
                <a:headEnd/>
                <a:tailEnd/>
              </a:ln>
            </p:spPr>
            <p:txBody>
              <a:bodyPr/>
              <a:lstStyle/>
              <a:p>
                <a:endParaRPr lang="es-ES_tradnl"/>
              </a:p>
            </p:txBody>
          </p:sp>
          <p:grpSp>
            <p:nvGrpSpPr>
              <p:cNvPr id="12330" name="Group 5"/>
              <p:cNvGrpSpPr>
                <a:grpSpLocks/>
              </p:cNvGrpSpPr>
              <p:nvPr/>
            </p:nvGrpSpPr>
            <p:grpSpPr bwMode="auto">
              <a:xfrm>
                <a:off x="2928" y="1995"/>
                <a:ext cx="1028" cy="1603"/>
                <a:chOff x="1877" y="1995"/>
                <a:chExt cx="1028" cy="1603"/>
              </a:xfrm>
            </p:grpSpPr>
            <p:sp>
              <p:nvSpPr>
                <p:cNvPr id="12349" name="Freeform 6"/>
                <p:cNvSpPr>
                  <a:spLocks/>
                </p:cNvSpPr>
                <p:nvPr/>
              </p:nvSpPr>
              <p:spPr bwMode="auto">
                <a:xfrm>
                  <a:off x="1877" y="1995"/>
                  <a:ext cx="1028" cy="1603"/>
                </a:xfrm>
                <a:custGeom>
                  <a:avLst/>
                  <a:gdLst>
                    <a:gd name="T0" fmla="*/ 124783 w 845"/>
                    <a:gd name="T1" fmla="*/ 0 h 1318"/>
                    <a:gd name="T2" fmla="*/ 8483290 w 845"/>
                    <a:gd name="T3" fmla="*/ 13059658 h 1318"/>
                    <a:gd name="T4" fmla="*/ 8354908 w 845"/>
                    <a:gd name="T5" fmla="*/ 13059658 h 1318"/>
                    <a:gd name="T6" fmla="*/ 0 w 845"/>
                    <a:gd name="T7" fmla="*/ 0 h 1318"/>
                    <a:gd name="T8" fmla="*/ 124783 w 845"/>
                    <a:gd name="T9" fmla="*/ 0 h 1318"/>
                    <a:gd name="T10" fmla="*/ 0 60000 65536"/>
                    <a:gd name="T11" fmla="*/ 0 60000 65536"/>
                    <a:gd name="T12" fmla="*/ 0 60000 65536"/>
                    <a:gd name="T13" fmla="*/ 0 60000 65536"/>
                    <a:gd name="T14" fmla="*/ 0 60000 65536"/>
                    <a:gd name="T15" fmla="*/ 0 w 845"/>
                    <a:gd name="T16" fmla="*/ 0 h 1318"/>
                    <a:gd name="T17" fmla="*/ 845 w 845"/>
                    <a:gd name="T18" fmla="*/ 1318 h 1318"/>
                  </a:gdLst>
                  <a:ahLst/>
                  <a:cxnLst>
                    <a:cxn ang="T10">
                      <a:pos x="T0" y="T1"/>
                    </a:cxn>
                    <a:cxn ang="T11">
                      <a:pos x="T2" y="T3"/>
                    </a:cxn>
                    <a:cxn ang="T12">
                      <a:pos x="T4" y="T5"/>
                    </a:cxn>
                    <a:cxn ang="T13">
                      <a:pos x="T6" y="T7"/>
                    </a:cxn>
                    <a:cxn ang="T14">
                      <a:pos x="T8" y="T9"/>
                    </a:cxn>
                  </a:cxnLst>
                  <a:rect l="T15" t="T16" r="T17" b="T18"/>
                  <a:pathLst>
                    <a:path w="845" h="1318">
                      <a:moveTo>
                        <a:pt x="12" y="0"/>
                      </a:moveTo>
                      <a:lnTo>
                        <a:pt x="845" y="1318"/>
                      </a:lnTo>
                      <a:lnTo>
                        <a:pt x="833" y="1318"/>
                      </a:lnTo>
                      <a:lnTo>
                        <a:pt x="0" y="0"/>
                      </a:lnTo>
                      <a:lnTo>
                        <a:pt x="12" y="0"/>
                      </a:lnTo>
                      <a:close/>
                    </a:path>
                  </a:pathLst>
                </a:custGeom>
                <a:solidFill>
                  <a:srgbClr val="000000"/>
                </a:solidFill>
                <a:ln w="9525">
                  <a:noFill/>
                  <a:round/>
                  <a:headEnd/>
                  <a:tailEnd/>
                </a:ln>
              </p:spPr>
              <p:txBody>
                <a:bodyPr/>
                <a:lstStyle/>
                <a:p>
                  <a:endParaRPr lang="es-ES_tradnl"/>
                </a:p>
              </p:txBody>
            </p:sp>
            <p:sp>
              <p:nvSpPr>
                <p:cNvPr id="12350" name="Freeform 7"/>
                <p:cNvSpPr>
                  <a:spLocks/>
                </p:cNvSpPr>
                <p:nvPr/>
              </p:nvSpPr>
              <p:spPr bwMode="auto">
                <a:xfrm>
                  <a:off x="2251" y="2610"/>
                  <a:ext cx="83" cy="96"/>
                </a:xfrm>
                <a:custGeom>
                  <a:avLst/>
                  <a:gdLst>
                    <a:gd name="T0" fmla="*/ 83 w 83"/>
                    <a:gd name="T1" fmla="*/ 96 h 96"/>
                    <a:gd name="T2" fmla="*/ 0 w 83"/>
                    <a:gd name="T3" fmla="*/ 48 h 96"/>
                    <a:gd name="T4" fmla="*/ 78 w 83"/>
                    <a:gd name="T5" fmla="*/ 0 h 96"/>
                    <a:gd name="T6" fmla="*/ 83 w 83"/>
                    <a:gd name="T7" fmla="*/ 96 h 96"/>
                    <a:gd name="T8" fmla="*/ 0 60000 65536"/>
                    <a:gd name="T9" fmla="*/ 0 60000 65536"/>
                    <a:gd name="T10" fmla="*/ 0 60000 65536"/>
                    <a:gd name="T11" fmla="*/ 0 60000 65536"/>
                    <a:gd name="T12" fmla="*/ 0 w 83"/>
                    <a:gd name="T13" fmla="*/ 0 h 96"/>
                    <a:gd name="T14" fmla="*/ 83 w 83"/>
                    <a:gd name="T15" fmla="*/ 96 h 96"/>
                  </a:gdLst>
                  <a:ahLst/>
                  <a:cxnLst>
                    <a:cxn ang="T8">
                      <a:pos x="T0" y="T1"/>
                    </a:cxn>
                    <a:cxn ang="T9">
                      <a:pos x="T2" y="T3"/>
                    </a:cxn>
                    <a:cxn ang="T10">
                      <a:pos x="T4" y="T5"/>
                    </a:cxn>
                    <a:cxn ang="T11">
                      <a:pos x="T6" y="T7"/>
                    </a:cxn>
                  </a:cxnLst>
                  <a:rect l="T12" t="T13" r="T14" b="T15"/>
                  <a:pathLst>
                    <a:path w="83" h="96">
                      <a:moveTo>
                        <a:pt x="83" y="96"/>
                      </a:moveTo>
                      <a:lnTo>
                        <a:pt x="0" y="48"/>
                      </a:lnTo>
                      <a:lnTo>
                        <a:pt x="78" y="0"/>
                      </a:lnTo>
                      <a:lnTo>
                        <a:pt x="83" y="96"/>
                      </a:lnTo>
                      <a:close/>
                    </a:path>
                  </a:pathLst>
                </a:custGeom>
                <a:solidFill>
                  <a:srgbClr val="000000"/>
                </a:solidFill>
                <a:ln w="9525">
                  <a:noFill/>
                  <a:round/>
                  <a:headEnd/>
                  <a:tailEnd/>
                </a:ln>
              </p:spPr>
              <p:txBody>
                <a:bodyPr/>
                <a:lstStyle/>
                <a:p>
                  <a:endParaRPr lang="es-ES_tradnl"/>
                </a:p>
              </p:txBody>
            </p:sp>
          </p:grpSp>
          <p:grpSp>
            <p:nvGrpSpPr>
              <p:cNvPr id="12331" name="Group 8"/>
              <p:cNvGrpSpPr>
                <a:grpSpLocks/>
              </p:cNvGrpSpPr>
              <p:nvPr/>
            </p:nvGrpSpPr>
            <p:grpSpPr bwMode="auto">
              <a:xfrm>
                <a:off x="4085" y="1671"/>
                <a:ext cx="186" cy="631"/>
                <a:chOff x="4010" y="1671"/>
                <a:chExt cx="186" cy="631"/>
              </a:xfrm>
            </p:grpSpPr>
            <p:sp>
              <p:nvSpPr>
                <p:cNvPr id="12347" name="Rectangle 9"/>
                <p:cNvSpPr>
                  <a:spLocks noChangeArrowheads="1"/>
                </p:cNvSpPr>
                <p:nvPr/>
              </p:nvSpPr>
              <p:spPr bwMode="auto">
                <a:xfrm>
                  <a:off x="4010" y="1671"/>
                  <a:ext cx="128" cy="307"/>
                </a:xfrm>
                <a:prstGeom prst="rect">
                  <a:avLst/>
                </a:prstGeom>
                <a:noFill/>
                <a:ln w="9525">
                  <a:noFill/>
                  <a:miter lim="800000"/>
                  <a:headEnd/>
                  <a:tailEnd/>
                </a:ln>
              </p:spPr>
              <p:txBody>
                <a:bodyPr wrap="none" lIns="0" tIns="0" rIns="0" bIns="0">
                  <a:spAutoFit/>
                </a:bodyPr>
                <a:lstStyle/>
                <a:p>
                  <a:r>
                    <a:rPr lang="es-ES" sz="3200">
                      <a:solidFill>
                        <a:srgbClr val="000000"/>
                      </a:solidFill>
                    </a:rPr>
                    <a:t>n</a:t>
                  </a:r>
                  <a:endParaRPr lang="es-ES" sz="1800">
                    <a:latin typeface="Arial" charset="0"/>
                  </a:endParaRPr>
                </a:p>
              </p:txBody>
            </p:sp>
            <p:sp>
              <p:nvSpPr>
                <p:cNvPr id="12348" name="Rectangle 10"/>
                <p:cNvSpPr>
                  <a:spLocks noChangeArrowheads="1"/>
                </p:cNvSpPr>
                <p:nvPr/>
              </p:nvSpPr>
              <p:spPr bwMode="auto">
                <a:xfrm>
                  <a:off x="4022" y="1995"/>
                  <a:ext cx="174" cy="307"/>
                </a:xfrm>
                <a:prstGeom prst="rect">
                  <a:avLst/>
                </a:prstGeom>
                <a:noFill/>
                <a:ln w="9525">
                  <a:noFill/>
                  <a:miter lim="800000"/>
                  <a:headEnd/>
                  <a:tailEnd/>
                </a:ln>
              </p:spPr>
              <p:txBody>
                <a:bodyPr wrap="none" lIns="0" tIns="0" rIns="0" bIns="0">
                  <a:spAutoFit/>
                </a:bodyPr>
                <a:lstStyle/>
                <a:p>
                  <a:r>
                    <a:rPr lang="es-ES" sz="3200">
                      <a:solidFill>
                        <a:srgbClr val="000000"/>
                      </a:solidFill>
                    </a:rPr>
                    <a:t>n'</a:t>
                  </a:r>
                  <a:endParaRPr lang="es-ES" sz="1800">
                    <a:latin typeface="Arial" charset="0"/>
                  </a:endParaRPr>
                </a:p>
              </p:txBody>
            </p:sp>
          </p:grpSp>
          <p:grpSp>
            <p:nvGrpSpPr>
              <p:cNvPr id="12332" name="Group 11"/>
              <p:cNvGrpSpPr>
                <a:grpSpLocks/>
              </p:cNvGrpSpPr>
              <p:nvPr/>
            </p:nvGrpSpPr>
            <p:grpSpPr bwMode="auto">
              <a:xfrm>
                <a:off x="2934" y="2283"/>
                <a:ext cx="235" cy="450"/>
                <a:chOff x="1883" y="2283"/>
                <a:chExt cx="235" cy="450"/>
              </a:xfrm>
            </p:grpSpPr>
            <p:sp>
              <p:nvSpPr>
                <p:cNvPr id="12343" name="Freeform 12"/>
                <p:cNvSpPr>
                  <a:spLocks/>
                </p:cNvSpPr>
                <p:nvPr/>
              </p:nvSpPr>
              <p:spPr bwMode="auto">
                <a:xfrm>
                  <a:off x="1883" y="2283"/>
                  <a:ext cx="168" cy="60"/>
                </a:xfrm>
                <a:custGeom>
                  <a:avLst/>
                  <a:gdLst>
                    <a:gd name="T0" fmla="*/ 168 w 168"/>
                    <a:gd name="T1" fmla="*/ 0 h 60"/>
                    <a:gd name="T2" fmla="*/ 132 w 168"/>
                    <a:gd name="T3" fmla="*/ 36 h 60"/>
                    <a:gd name="T4" fmla="*/ 114 w 168"/>
                    <a:gd name="T5" fmla="*/ 48 h 60"/>
                    <a:gd name="T6" fmla="*/ 90 w 168"/>
                    <a:gd name="T7" fmla="*/ 54 h 60"/>
                    <a:gd name="T8" fmla="*/ 42 w 168"/>
                    <a:gd name="T9" fmla="*/ 60 h 60"/>
                    <a:gd name="T10" fmla="*/ 0 w 168"/>
                    <a:gd name="T11" fmla="*/ 48 h 60"/>
                    <a:gd name="T12" fmla="*/ 0 60000 65536"/>
                    <a:gd name="T13" fmla="*/ 0 60000 65536"/>
                    <a:gd name="T14" fmla="*/ 0 60000 65536"/>
                    <a:gd name="T15" fmla="*/ 0 60000 65536"/>
                    <a:gd name="T16" fmla="*/ 0 60000 65536"/>
                    <a:gd name="T17" fmla="*/ 0 60000 65536"/>
                    <a:gd name="T18" fmla="*/ 0 w 168"/>
                    <a:gd name="T19" fmla="*/ 0 h 60"/>
                    <a:gd name="T20" fmla="*/ 168 w 168"/>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168" h="60">
                      <a:moveTo>
                        <a:pt x="168" y="0"/>
                      </a:moveTo>
                      <a:lnTo>
                        <a:pt x="132" y="36"/>
                      </a:lnTo>
                      <a:lnTo>
                        <a:pt x="114" y="48"/>
                      </a:lnTo>
                      <a:lnTo>
                        <a:pt x="90" y="54"/>
                      </a:lnTo>
                      <a:lnTo>
                        <a:pt x="42" y="60"/>
                      </a:lnTo>
                      <a:lnTo>
                        <a:pt x="0" y="48"/>
                      </a:lnTo>
                    </a:path>
                  </a:pathLst>
                </a:custGeom>
                <a:noFill/>
                <a:ln w="0">
                  <a:solidFill>
                    <a:srgbClr val="000000"/>
                  </a:solidFill>
                  <a:round/>
                  <a:headEnd/>
                  <a:tailEnd/>
                </a:ln>
              </p:spPr>
              <p:txBody>
                <a:bodyPr/>
                <a:lstStyle/>
                <a:p>
                  <a:endParaRPr lang="es-ES_tradnl"/>
                </a:p>
              </p:txBody>
            </p:sp>
            <p:grpSp>
              <p:nvGrpSpPr>
                <p:cNvPr id="12344" name="Group 13"/>
                <p:cNvGrpSpPr>
                  <a:grpSpLocks/>
                </p:cNvGrpSpPr>
                <p:nvPr/>
              </p:nvGrpSpPr>
              <p:grpSpPr bwMode="auto">
                <a:xfrm>
                  <a:off x="1907" y="2307"/>
                  <a:ext cx="211" cy="426"/>
                  <a:chOff x="1907" y="2307"/>
                  <a:chExt cx="211" cy="426"/>
                </a:xfrm>
              </p:grpSpPr>
              <p:sp>
                <p:nvSpPr>
                  <p:cNvPr id="12345" name="Rectangle 14"/>
                  <p:cNvSpPr>
                    <a:spLocks noChangeArrowheads="1"/>
                  </p:cNvSpPr>
                  <p:nvPr/>
                </p:nvSpPr>
                <p:spPr bwMode="auto">
                  <a:xfrm>
                    <a:off x="1907" y="2307"/>
                    <a:ext cx="148" cy="403"/>
                  </a:xfrm>
                  <a:prstGeom prst="rect">
                    <a:avLst/>
                  </a:prstGeom>
                  <a:noFill/>
                  <a:ln w="9525">
                    <a:noFill/>
                    <a:miter lim="800000"/>
                    <a:headEnd/>
                    <a:tailEnd/>
                  </a:ln>
                </p:spPr>
                <p:txBody>
                  <a:bodyPr wrap="none" lIns="0" tIns="0" rIns="0" bIns="0">
                    <a:spAutoFit/>
                  </a:bodyPr>
                  <a:lstStyle/>
                  <a:p>
                    <a:r>
                      <a:rPr lang="es-ES" sz="4200">
                        <a:solidFill>
                          <a:srgbClr val="000000"/>
                        </a:solidFill>
                        <a:latin typeface="WP Greek Century" pitchFamily="2" charset="2"/>
                      </a:rPr>
                      <a:t>g</a:t>
                    </a:r>
                    <a:endParaRPr lang="es-ES" sz="1800">
                      <a:latin typeface="Arial" charset="0"/>
                    </a:endParaRPr>
                  </a:p>
                </p:txBody>
              </p:sp>
              <p:sp>
                <p:nvSpPr>
                  <p:cNvPr id="12346" name="Rectangle 15"/>
                  <p:cNvSpPr>
                    <a:spLocks noChangeArrowheads="1"/>
                  </p:cNvSpPr>
                  <p:nvPr/>
                </p:nvSpPr>
                <p:spPr bwMode="auto">
                  <a:xfrm>
                    <a:off x="2057" y="2330"/>
                    <a:ext cx="61" cy="403"/>
                  </a:xfrm>
                  <a:prstGeom prst="rect">
                    <a:avLst/>
                  </a:prstGeom>
                  <a:noFill/>
                  <a:ln w="9525">
                    <a:noFill/>
                    <a:miter lim="800000"/>
                    <a:headEnd/>
                    <a:tailEnd/>
                  </a:ln>
                </p:spPr>
                <p:txBody>
                  <a:bodyPr wrap="none" lIns="0" tIns="0" rIns="0" bIns="0">
                    <a:spAutoFit/>
                  </a:bodyPr>
                  <a:lstStyle/>
                  <a:p>
                    <a:r>
                      <a:rPr lang="es-ES" sz="4200">
                        <a:solidFill>
                          <a:srgbClr val="000000"/>
                        </a:solidFill>
                      </a:rPr>
                      <a:t>'</a:t>
                    </a:r>
                    <a:endParaRPr lang="es-ES" sz="1800">
                      <a:latin typeface="Arial" charset="0"/>
                    </a:endParaRPr>
                  </a:p>
                </p:txBody>
              </p:sp>
            </p:grpSp>
          </p:grpSp>
          <p:grpSp>
            <p:nvGrpSpPr>
              <p:cNvPr id="12333" name="Group 16"/>
              <p:cNvGrpSpPr>
                <a:grpSpLocks/>
              </p:cNvGrpSpPr>
              <p:nvPr/>
            </p:nvGrpSpPr>
            <p:grpSpPr bwMode="auto">
              <a:xfrm>
                <a:off x="1277" y="809"/>
                <a:ext cx="1657" cy="1192"/>
                <a:chOff x="1202" y="809"/>
                <a:chExt cx="1657" cy="1192"/>
              </a:xfrm>
            </p:grpSpPr>
            <p:sp>
              <p:nvSpPr>
                <p:cNvPr id="12341" name="Freeform 17"/>
                <p:cNvSpPr>
                  <a:spLocks/>
                </p:cNvSpPr>
                <p:nvPr/>
              </p:nvSpPr>
              <p:spPr bwMode="auto">
                <a:xfrm>
                  <a:off x="1202" y="809"/>
                  <a:ext cx="1657" cy="1192"/>
                </a:xfrm>
                <a:custGeom>
                  <a:avLst/>
                  <a:gdLst>
                    <a:gd name="T0" fmla="*/ 0 w 1265"/>
                    <a:gd name="T1" fmla="*/ 0 h 910"/>
                    <a:gd name="T2" fmla="*/ 409167230 w 1265"/>
                    <a:gd name="T3" fmla="*/ 290463632 h 910"/>
                    <a:gd name="T4" fmla="*/ 409167230 w 1265"/>
                    <a:gd name="T5" fmla="*/ 294443349 h 910"/>
                    <a:gd name="T6" fmla="*/ 0 w 1265"/>
                    <a:gd name="T7" fmla="*/ 4061603 h 910"/>
                    <a:gd name="T8" fmla="*/ 0 w 1265"/>
                    <a:gd name="T9" fmla="*/ 0 h 910"/>
                    <a:gd name="T10" fmla="*/ 0 60000 65536"/>
                    <a:gd name="T11" fmla="*/ 0 60000 65536"/>
                    <a:gd name="T12" fmla="*/ 0 60000 65536"/>
                    <a:gd name="T13" fmla="*/ 0 60000 65536"/>
                    <a:gd name="T14" fmla="*/ 0 60000 65536"/>
                    <a:gd name="T15" fmla="*/ 0 w 1265"/>
                    <a:gd name="T16" fmla="*/ 0 h 910"/>
                    <a:gd name="T17" fmla="*/ 1265 w 1265"/>
                    <a:gd name="T18" fmla="*/ 910 h 910"/>
                  </a:gdLst>
                  <a:ahLst/>
                  <a:cxnLst>
                    <a:cxn ang="T10">
                      <a:pos x="T0" y="T1"/>
                    </a:cxn>
                    <a:cxn ang="T11">
                      <a:pos x="T2" y="T3"/>
                    </a:cxn>
                    <a:cxn ang="T12">
                      <a:pos x="T4" y="T5"/>
                    </a:cxn>
                    <a:cxn ang="T13">
                      <a:pos x="T6" y="T7"/>
                    </a:cxn>
                    <a:cxn ang="T14">
                      <a:pos x="T8" y="T9"/>
                    </a:cxn>
                  </a:cxnLst>
                  <a:rect l="T15" t="T16" r="T17" b="T18"/>
                  <a:pathLst>
                    <a:path w="1265" h="910">
                      <a:moveTo>
                        <a:pt x="0" y="0"/>
                      </a:moveTo>
                      <a:lnTo>
                        <a:pt x="1265" y="898"/>
                      </a:lnTo>
                      <a:lnTo>
                        <a:pt x="1265" y="910"/>
                      </a:lnTo>
                      <a:lnTo>
                        <a:pt x="0" y="12"/>
                      </a:lnTo>
                      <a:lnTo>
                        <a:pt x="0" y="0"/>
                      </a:lnTo>
                      <a:close/>
                    </a:path>
                  </a:pathLst>
                </a:custGeom>
                <a:solidFill>
                  <a:srgbClr val="000000"/>
                </a:solidFill>
                <a:ln w="9525">
                  <a:noFill/>
                  <a:round/>
                  <a:headEnd/>
                  <a:tailEnd/>
                </a:ln>
              </p:spPr>
              <p:txBody>
                <a:bodyPr/>
                <a:lstStyle/>
                <a:p>
                  <a:endParaRPr lang="es-ES_tradnl"/>
                </a:p>
              </p:txBody>
            </p:sp>
            <p:sp>
              <p:nvSpPr>
                <p:cNvPr id="12342" name="Freeform 18"/>
                <p:cNvSpPr>
                  <a:spLocks/>
                </p:cNvSpPr>
                <p:nvPr/>
              </p:nvSpPr>
              <p:spPr bwMode="auto">
                <a:xfrm>
                  <a:off x="1960" y="1342"/>
                  <a:ext cx="102" cy="84"/>
                </a:xfrm>
                <a:custGeom>
                  <a:avLst/>
                  <a:gdLst>
                    <a:gd name="T0" fmla="*/ 102 w 102"/>
                    <a:gd name="T1" fmla="*/ 84 h 84"/>
                    <a:gd name="T2" fmla="*/ 0 w 102"/>
                    <a:gd name="T3" fmla="*/ 78 h 84"/>
                    <a:gd name="T4" fmla="*/ 54 w 102"/>
                    <a:gd name="T5" fmla="*/ 0 h 84"/>
                    <a:gd name="T6" fmla="*/ 102 w 102"/>
                    <a:gd name="T7" fmla="*/ 84 h 84"/>
                    <a:gd name="T8" fmla="*/ 0 60000 65536"/>
                    <a:gd name="T9" fmla="*/ 0 60000 65536"/>
                    <a:gd name="T10" fmla="*/ 0 60000 65536"/>
                    <a:gd name="T11" fmla="*/ 0 60000 65536"/>
                    <a:gd name="T12" fmla="*/ 0 w 102"/>
                    <a:gd name="T13" fmla="*/ 0 h 84"/>
                    <a:gd name="T14" fmla="*/ 102 w 102"/>
                    <a:gd name="T15" fmla="*/ 84 h 84"/>
                  </a:gdLst>
                  <a:ahLst/>
                  <a:cxnLst>
                    <a:cxn ang="T8">
                      <a:pos x="T0" y="T1"/>
                    </a:cxn>
                    <a:cxn ang="T9">
                      <a:pos x="T2" y="T3"/>
                    </a:cxn>
                    <a:cxn ang="T10">
                      <a:pos x="T4" y="T5"/>
                    </a:cxn>
                    <a:cxn ang="T11">
                      <a:pos x="T6" y="T7"/>
                    </a:cxn>
                  </a:cxnLst>
                  <a:rect l="T12" t="T13" r="T14" b="T15"/>
                  <a:pathLst>
                    <a:path w="102" h="84">
                      <a:moveTo>
                        <a:pt x="102" y="84"/>
                      </a:moveTo>
                      <a:lnTo>
                        <a:pt x="0" y="78"/>
                      </a:lnTo>
                      <a:lnTo>
                        <a:pt x="54" y="0"/>
                      </a:lnTo>
                      <a:lnTo>
                        <a:pt x="102" y="84"/>
                      </a:lnTo>
                      <a:close/>
                    </a:path>
                  </a:pathLst>
                </a:custGeom>
                <a:solidFill>
                  <a:srgbClr val="000000"/>
                </a:solidFill>
                <a:ln w="9525">
                  <a:noFill/>
                  <a:round/>
                  <a:headEnd/>
                  <a:tailEnd/>
                </a:ln>
              </p:spPr>
              <p:txBody>
                <a:bodyPr/>
                <a:lstStyle/>
                <a:p>
                  <a:endParaRPr lang="es-ES_tradnl"/>
                </a:p>
              </p:txBody>
            </p:sp>
          </p:grpSp>
          <p:grpSp>
            <p:nvGrpSpPr>
              <p:cNvPr id="12334" name="Group 19"/>
              <p:cNvGrpSpPr>
                <a:grpSpLocks/>
              </p:cNvGrpSpPr>
              <p:nvPr/>
            </p:nvGrpSpPr>
            <p:grpSpPr bwMode="auto">
              <a:xfrm>
                <a:off x="2676" y="434"/>
                <a:ext cx="462" cy="3299"/>
                <a:chOff x="1625" y="434"/>
                <a:chExt cx="462" cy="3299"/>
              </a:xfrm>
            </p:grpSpPr>
            <p:grpSp>
              <p:nvGrpSpPr>
                <p:cNvPr id="12335" name="Group 20"/>
                <p:cNvGrpSpPr>
                  <a:grpSpLocks/>
                </p:cNvGrpSpPr>
                <p:nvPr/>
              </p:nvGrpSpPr>
              <p:grpSpPr bwMode="auto">
                <a:xfrm>
                  <a:off x="1625" y="1301"/>
                  <a:ext cx="258" cy="509"/>
                  <a:chOff x="1625" y="1301"/>
                  <a:chExt cx="258" cy="509"/>
                </a:xfrm>
              </p:grpSpPr>
              <p:sp>
                <p:nvSpPr>
                  <p:cNvPr id="12339" name="Freeform 21"/>
                  <p:cNvSpPr>
                    <a:spLocks/>
                  </p:cNvSpPr>
                  <p:nvPr/>
                </p:nvSpPr>
                <p:spPr bwMode="auto">
                  <a:xfrm>
                    <a:off x="1631" y="1708"/>
                    <a:ext cx="252" cy="102"/>
                  </a:xfrm>
                  <a:custGeom>
                    <a:avLst/>
                    <a:gdLst>
                      <a:gd name="T0" fmla="*/ 0 w 252"/>
                      <a:gd name="T1" fmla="*/ 102 h 102"/>
                      <a:gd name="T2" fmla="*/ 18 w 252"/>
                      <a:gd name="T3" fmla="*/ 78 h 102"/>
                      <a:gd name="T4" fmla="*/ 48 w 252"/>
                      <a:gd name="T5" fmla="*/ 54 h 102"/>
                      <a:gd name="T6" fmla="*/ 72 w 252"/>
                      <a:gd name="T7" fmla="*/ 30 h 102"/>
                      <a:gd name="T8" fmla="*/ 144 w 252"/>
                      <a:gd name="T9" fmla="*/ 6 h 102"/>
                      <a:gd name="T10" fmla="*/ 174 w 252"/>
                      <a:gd name="T11" fmla="*/ 0 h 102"/>
                      <a:gd name="T12" fmla="*/ 210 w 252"/>
                      <a:gd name="T13" fmla="*/ 0 h 102"/>
                      <a:gd name="T14" fmla="*/ 252 w 252"/>
                      <a:gd name="T15" fmla="*/ 6 h 102"/>
                      <a:gd name="T16" fmla="*/ 0 60000 65536"/>
                      <a:gd name="T17" fmla="*/ 0 60000 65536"/>
                      <a:gd name="T18" fmla="*/ 0 60000 65536"/>
                      <a:gd name="T19" fmla="*/ 0 60000 65536"/>
                      <a:gd name="T20" fmla="*/ 0 60000 65536"/>
                      <a:gd name="T21" fmla="*/ 0 60000 65536"/>
                      <a:gd name="T22" fmla="*/ 0 60000 65536"/>
                      <a:gd name="T23" fmla="*/ 0 60000 65536"/>
                      <a:gd name="T24" fmla="*/ 0 w 252"/>
                      <a:gd name="T25" fmla="*/ 0 h 102"/>
                      <a:gd name="T26" fmla="*/ 252 w 252"/>
                      <a:gd name="T27" fmla="*/ 102 h 1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2" h="102">
                        <a:moveTo>
                          <a:pt x="0" y="102"/>
                        </a:moveTo>
                        <a:lnTo>
                          <a:pt x="18" y="78"/>
                        </a:lnTo>
                        <a:lnTo>
                          <a:pt x="48" y="54"/>
                        </a:lnTo>
                        <a:lnTo>
                          <a:pt x="72" y="30"/>
                        </a:lnTo>
                        <a:lnTo>
                          <a:pt x="144" y="6"/>
                        </a:lnTo>
                        <a:lnTo>
                          <a:pt x="174" y="0"/>
                        </a:lnTo>
                        <a:lnTo>
                          <a:pt x="210" y="0"/>
                        </a:lnTo>
                        <a:lnTo>
                          <a:pt x="252" y="6"/>
                        </a:lnTo>
                      </a:path>
                    </a:pathLst>
                  </a:custGeom>
                  <a:noFill/>
                  <a:ln w="0">
                    <a:solidFill>
                      <a:srgbClr val="000000"/>
                    </a:solidFill>
                    <a:round/>
                    <a:headEnd/>
                    <a:tailEnd/>
                  </a:ln>
                </p:spPr>
                <p:txBody>
                  <a:bodyPr/>
                  <a:lstStyle/>
                  <a:p>
                    <a:endParaRPr lang="es-ES_tradnl"/>
                  </a:p>
                </p:txBody>
              </p:sp>
              <p:sp>
                <p:nvSpPr>
                  <p:cNvPr id="12340" name="Rectangle 22"/>
                  <p:cNvSpPr>
                    <a:spLocks noChangeArrowheads="1"/>
                  </p:cNvSpPr>
                  <p:nvPr/>
                </p:nvSpPr>
                <p:spPr bwMode="auto">
                  <a:xfrm>
                    <a:off x="1625" y="1301"/>
                    <a:ext cx="148" cy="403"/>
                  </a:xfrm>
                  <a:prstGeom prst="rect">
                    <a:avLst/>
                  </a:prstGeom>
                  <a:noFill/>
                  <a:ln w="9525">
                    <a:noFill/>
                    <a:miter lim="800000"/>
                    <a:headEnd/>
                    <a:tailEnd/>
                  </a:ln>
                </p:spPr>
                <p:txBody>
                  <a:bodyPr wrap="none" lIns="0" tIns="0" rIns="0" bIns="0">
                    <a:spAutoFit/>
                  </a:bodyPr>
                  <a:lstStyle/>
                  <a:p>
                    <a:r>
                      <a:rPr lang="es-ES" sz="4200">
                        <a:solidFill>
                          <a:srgbClr val="000000"/>
                        </a:solidFill>
                        <a:latin typeface="WP Greek Century" pitchFamily="2" charset="2"/>
                      </a:rPr>
                      <a:t>g</a:t>
                    </a:r>
                    <a:endParaRPr lang="es-ES" sz="1800">
                      <a:latin typeface="Arial" charset="0"/>
                    </a:endParaRPr>
                  </a:p>
                </p:txBody>
              </p:sp>
            </p:grpSp>
            <p:grpSp>
              <p:nvGrpSpPr>
                <p:cNvPr id="12336" name="Group 23"/>
                <p:cNvGrpSpPr>
                  <a:grpSpLocks/>
                </p:cNvGrpSpPr>
                <p:nvPr/>
              </p:nvGrpSpPr>
              <p:grpSpPr bwMode="auto">
                <a:xfrm>
                  <a:off x="1883" y="434"/>
                  <a:ext cx="204" cy="3299"/>
                  <a:chOff x="1883" y="434"/>
                  <a:chExt cx="204" cy="3299"/>
                </a:xfrm>
              </p:grpSpPr>
              <p:sp>
                <p:nvSpPr>
                  <p:cNvPr id="12337" name="Rectangle 24"/>
                  <p:cNvSpPr>
                    <a:spLocks noChangeArrowheads="1"/>
                  </p:cNvSpPr>
                  <p:nvPr/>
                </p:nvSpPr>
                <p:spPr bwMode="auto">
                  <a:xfrm>
                    <a:off x="1925" y="653"/>
                    <a:ext cx="162" cy="269"/>
                  </a:xfrm>
                  <a:prstGeom prst="rect">
                    <a:avLst/>
                  </a:prstGeom>
                  <a:noFill/>
                  <a:ln w="9525">
                    <a:noFill/>
                    <a:miter lim="800000"/>
                    <a:headEnd/>
                    <a:tailEnd/>
                  </a:ln>
                </p:spPr>
                <p:txBody>
                  <a:bodyPr wrap="none" lIns="0" tIns="0" rIns="0" bIns="0">
                    <a:spAutoFit/>
                  </a:bodyPr>
                  <a:lstStyle/>
                  <a:p>
                    <a:r>
                      <a:rPr lang="es-ES" sz="2800">
                        <a:solidFill>
                          <a:srgbClr val="000000"/>
                        </a:solidFill>
                      </a:rPr>
                      <a:t>N</a:t>
                    </a:r>
                    <a:endParaRPr lang="es-ES" sz="1800">
                      <a:latin typeface="Arial" charset="0"/>
                    </a:endParaRPr>
                  </a:p>
                </p:txBody>
              </p:sp>
              <p:sp>
                <p:nvSpPr>
                  <p:cNvPr id="12338" name="Line 25"/>
                  <p:cNvSpPr>
                    <a:spLocks noChangeShapeType="1"/>
                  </p:cNvSpPr>
                  <p:nvPr/>
                </p:nvSpPr>
                <p:spPr bwMode="auto">
                  <a:xfrm>
                    <a:off x="1883" y="434"/>
                    <a:ext cx="0" cy="3299"/>
                  </a:xfrm>
                  <a:prstGeom prst="line">
                    <a:avLst/>
                  </a:prstGeom>
                  <a:noFill/>
                  <a:ln w="12700">
                    <a:solidFill>
                      <a:schemeClr val="tx1"/>
                    </a:solidFill>
                    <a:prstDash val="dash"/>
                    <a:round/>
                    <a:headEnd/>
                    <a:tailEnd/>
                  </a:ln>
                </p:spPr>
                <p:txBody>
                  <a:bodyPr/>
                  <a:lstStyle/>
                  <a:p>
                    <a:endParaRPr lang="es-ES_tradnl"/>
                  </a:p>
                </p:txBody>
              </p:sp>
            </p:grpSp>
          </p:grpSp>
        </p:grpSp>
        <p:sp>
          <p:nvSpPr>
            <p:cNvPr id="12328" name="Rectangle 26"/>
            <p:cNvSpPr>
              <a:spLocks noChangeArrowheads="1"/>
            </p:cNvSpPr>
            <p:nvPr/>
          </p:nvSpPr>
          <p:spPr bwMode="auto">
            <a:xfrm>
              <a:off x="2696" y="1983"/>
              <a:ext cx="185" cy="307"/>
            </a:xfrm>
            <a:prstGeom prst="rect">
              <a:avLst/>
            </a:prstGeom>
            <a:noFill/>
            <a:ln w="9525">
              <a:noFill/>
              <a:miter lim="800000"/>
              <a:headEnd/>
              <a:tailEnd/>
            </a:ln>
          </p:spPr>
          <p:txBody>
            <a:bodyPr wrap="none" lIns="0" tIns="0" rIns="0" bIns="0">
              <a:spAutoFit/>
            </a:bodyPr>
            <a:lstStyle/>
            <a:p>
              <a:r>
                <a:rPr lang="es-ES" sz="3200">
                  <a:solidFill>
                    <a:srgbClr val="000000"/>
                  </a:solidFill>
                </a:rPr>
                <a:t>O</a:t>
              </a:r>
              <a:endParaRPr lang="es-ES" sz="1800">
                <a:latin typeface="Arial" charset="0"/>
              </a:endParaRPr>
            </a:p>
          </p:txBody>
        </p:sp>
      </p:grpSp>
      <p:grpSp>
        <p:nvGrpSpPr>
          <p:cNvPr id="12" name="Group 27"/>
          <p:cNvGrpSpPr>
            <a:grpSpLocks/>
          </p:cNvGrpSpPr>
          <p:nvPr/>
        </p:nvGrpSpPr>
        <p:grpSpPr bwMode="auto">
          <a:xfrm>
            <a:off x="506413" y="1312863"/>
            <a:ext cx="4946650" cy="4946650"/>
            <a:chOff x="264" y="516"/>
            <a:chExt cx="3116" cy="3116"/>
          </a:xfrm>
        </p:grpSpPr>
        <p:sp>
          <p:nvSpPr>
            <p:cNvPr id="12325" name="Oval 28"/>
            <p:cNvSpPr>
              <a:spLocks noChangeArrowheads="1"/>
            </p:cNvSpPr>
            <p:nvPr/>
          </p:nvSpPr>
          <p:spPr bwMode="auto">
            <a:xfrm>
              <a:off x="264" y="516"/>
              <a:ext cx="3116" cy="3116"/>
            </a:xfrm>
            <a:prstGeom prst="ellipse">
              <a:avLst/>
            </a:prstGeom>
            <a:noFill/>
            <a:ln w="9525">
              <a:solidFill>
                <a:schemeClr val="tx1"/>
              </a:solidFill>
              <a:round/>
              <a:headEnd/>
              <a:tailEnd/>
            </a:ln>
          </p:spPr>
          <p:txBody>
            <a:bodyPr wrap="none" anchor="ctr"/>
            <a:lstStyle/>
            <a:p>
              <a:endParaRPr lang="es-ES_tradnl"/>
            </a:p>
          </p:txBody>
        </p:sp>
        <p:sp>
          <p:nvSpPr>
            <p:cNvPr id="12326" name="Freeform 29"/>
            <p:cNvSpPr>
              <a:spLocks/>
            </p:cNvSpPr>
            <p:nvPr/>
          </p:nvSpPr>
          <p:spPr bwMode="auto">
            <a:xfrm>
              <a:off x="601" y="1079"/>
              <a:ext cx="35" cy="42"/>
            </a:xfrm>
            <a:custGeom>
              <a:avLst/>
              <a:gdLst>
                <a:gd name="T0" fmla="*/ 0 w 35"/>
                <a:gd name="T1" fmla="*/ 24 h 42"/>
                <a:gd name="T2" fmla="*/ 6 w 35"/>
                <a:gd name="T3" fmla="*/ 6 h 42"/>
                <a:gd name="T4" fmla="*/ 17 w 35"/>
                <a:gd name="T5" fmla="*/ 0 h 42"/>
                <a:gd name="T6" fmla="*/ 29 w 35"/>
                <a:gd name="T7" fmla="*/ 6 h 42"/>
                <a:gd name="T8" fmla="*/ 35 w 35"/>
                <a:gd name="T9" fmla="*/ 24 h 42"/>
                <a:gd name="T10" fmla="*/ 29 w 35"/>
                <a:gd name="T11" fmla="*/ 36 h 42"/>
                <a:gd name="T12" fmla="*/ 17 w 35"/>
                <a:gd name="T13" fmla="*/ 42 h 42"/>
                <a:gd name="T14" fmla="*/ 6 w 35"/>
                <a:gd name="T15" fmla="*/ 36 h 42"/>
                <a:gd name="T16" fmla="*/ 0 w 35"/>
                <a:gd name="T17" fmla="*/ 24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42"/>
                <a:gd name="T29" fmla="*/ 35 w 35"/>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42">
                  <a:moveTo>
                    <a:pt x="0" y="24"/>
                  </a:moveTo>
                  <a:lnTo>
                    <a:pt x="6" y="6"/>
                  </a:lnTo>
                  <a:lnTo>
                    <a:pt x="17" y="0"/>
                  </a:lnTo>
                  <a:lnTo>
                    <a:pt x="29" y="6"/>
                  </a:lnTo>
                  <a:lnTo>
                    <a:pt x="35" y="24"/>
                  </a:lnTo>
                  <a:lnTo>
                    <a:pt x="29" y="36"/>
                  </a:lnTo>
                  <a:lnTo>
                    <a:pt x="17" y="42"/>
                  </a:lnTo>
                  <a:lnTo>
                    <a:pt x="6" y="36"/>
                  </a:lnTo>
                  <a:lnTo>
                    <a:pt x="0" y="24"/>
                  </a:lnTo>
                  <a:close/>
                </a:path>
              </a:pathLst>
            </a:custGeom>
            <a:solidFill>
              <a:srgbClr val="000000"/>
            </a:solidFill>
            <a:ln w="0">
              <a:solidFill>
                <a:srgbClr val="000000"/>
              </a:solidFill>
              <a:round/>
              <a:headEnd/>
              <a:tailEnd/>
            </a:ln>
          </p:spPr>
          <p:txBody>
            <a:bodyPr/>
            <a:lstStyle/>
            <a:p>
              <a:endParaRPr lang="es-ES_tradnl"/>
            </a:p>
          </p:txBody>
        </p:sp>
      </p:grpSp>
      <p:grpSp>
        <p:nvGrpSpPr>
          <p:cNvPr id="13" name="Group 30"/>
          <p:cNvGrpSpPr>
            <a:grpSpLocks/>
          </p:cNvGrpSpPr>
          <p:nvPr/>
        </p:nvGrpSpPr>
        <p:grpSpPr bwMode="auto">
          <a:xfrm>
            <a:off x="3078163" y="2786063"/>
            <a:ext cx="1811337" cy="3294062"/>
            <a:chOff x="2935" y="1444"/>
            <a:chExt cx="1141" cy="2075"/>
          </a:xfrm>
        </p:grpSpPr>
        <p:grpSp>
          <p:nvGrpSpPr>
            <p:cNvPr id="12317" name="Group 31"/>
            <p:cNvGrpSpPr>
              <a:grpSpLocks/>
            </p:cNvGrpSpPr>
            <p:nvPr/>
          </p:nvGrpSpPr>
          <p:grpSpPr bwMode="auto">
            <a:xfrm>
              <a:off x="2935" y="1444"/>
              <a:ext cx="846" cy="1895"/>
              <a:chOff x="2935" y="1444"/>
              <a:chExt cx="846" cy="1895"/>
            </a:xfrm>
          </p:grpSpPr>
          <p:sp>
            <p:nvSpPr>
              <p:cNvPr id="12321" name="Line 32"/>
              <p:cNvSpPr>
                <a:spLocks noChangeShapeType="1"/>
              </p:cNvSpPr>
              <p:nvPr/>
            </p:nvSpPr>
            <p:spPr bwMode="auto">
              <a:xfrm>
                <a:off x="3781" y="1666"/>
                <a:ext cx="0" cy="1673"/>
              </a:xfrm>
              <a:prstGeom prst="line">
                <a:avLst/>
              </a:prstGeom>
              <a:noFill/>
              <a:ln w="9525">
                <a:solidFill>
                  <a:schemeClr val="tx1"/>
                </a:solidFill>
                <a:prstDash val="dash"/>
                <a:round/>
                <a:headEnd/>
                <a:tailEnd/>
              </a:ln>
            </p:spPr>
            <p:txBody>
              <a:bodyPr/>
              <a:lstStyle/>
              <a:p>
                <a:endParaRPr lang="es-ES_tradnl"/>
              </a:p>
            </p:txBody>
          </p:sp>
          <p:grpSp>
            <p:nvGrpSpPr>
              <p:cNvPr id="12322" name="Group 33"/>
              <p:cNvGrpSpPr>
                <a:grpSpLocks/>
              </p:cNvGrpSpPr>
              <p:nvPr/>
            </p:nvGrpSpPr>
            <p:grpSpPr bwMode="auto">
              <a:xfrm>
                <a:off x="2935" y="1444"/>
                <a:ext cx="840" cy="325"/>
                <a:chOff x="1884" y="1444"/>
                <a:chExt cx="840" cy="325"/>
              </a:xfrm>
            </p:grpSpPr>
            <p:sp>
              <p:nvSpPr>
                <p:cNvPr id="12323" name="Rectangle 34"/>
                <p:cNvSpPr>
                  <a:spLocks noChangeArrowheads="1"/>
                </p:cNvSpPr>
                <p:nvPr/>
              </p:nvSpPr>
              <p:spPr bwMode="auto">
                <a:xfrm>
                  <a:off x="2237" y="1444"/>
                  <a:ext cx="128" cy="307"/>
                </a:xfrm>
                <a:prstGeom prst="rect">
                  <a:avLst/>
                </a:prstGeom>
                <a:noFill/>
                <a:ln w="9525">
                  <a:noFill/>
                  <a:miter lim="800000"/>
                  <a:headEnd/>
                  <a:tailEnd/>
                </a:ln>
              </p:spPr>
              <p:txBody>
                <a:bodyPr wrap="none" lIns="0" tIns="0" rIns="0" bIns="0">
                  <a:spAutoFit/>
                </a:bodyPr>
                <a:lstStyle/>
                <a:p>
                  <a:r>
                    <a:rPr lang="es-ES" sz="3200">
                      <a:solidFill>
                        <a:srgbClr val="000000"/>
                      </a:solidFill>
                    </a:rPr>
                    <a:t>b</a:t>
                  </a:r>
                  <a:endParaRPr lang="es-ES" sz="1800">
                    <a:latin typeface="Arial" charset="0"/>
                  </a:endParaRPr>
                </a:p>
              </p:txBody>
            </p:sp>
            <p:sp>
              <p:nvSpPr>
                <p:cNvPr id="12324" name="Line 35"/>
                <p:cNvSpPr>
                  <a:spLocks noChangeShapeType="1"/>
                </p:cNvSpPr>
                <p:nvPr/>
              </p:nvSpPr>
              <p:spPr bwMode="auto">
                <a:xfrm>
                  <a:off x="1884" y="1769"/>
                  <a:ext cx="840" cy="0"/>
                </a:xfrm>
                <a:prstGeom prst="line">
                  <a:avLst/>
                </a:prstGeom>
                <a:noFill/>
                <a:ln w="12700">
                  <a:solidFill>
                    <a:schemeClr val="tx1"/>
                  </a:solidFill>
                  <a:round/>
                  <a:headEnd type="stealth" w="med" len="med"/>
                  <a:tailEnd type="stealth" w="med" len="med"/>
                </a:ln>
              </p:spPr>
              <p:txBody>
                <a:bodyPr/>
                <a:lstStyle/>
                <a:p>
                  <a:endParaRPr lang="es-ES_tradnl"/>
                </a:p>
              </p:txBody>
            </p:sp>
          </p:grpSp>
        </p:grpSp>
        <p:grpSp>
          <p:nvGrpSpPr>
            <p:cNvPr id="12318" name="Group 36"/>
            <p:cNvGrpSpPr>
              <a:grpSpLocks/>
            </p:cNvGrpSpPr>
            <p:nvPr/>
          </p:nvGrpSpPr>
          <p:grpSpPr bwMode="auto">
            <a:xfrm>
              <a:off x="3761" y="3212"/>
              <a:ext cx="315" cy="307"/>
              <a:chOff x="2710" y="3212"/>
              <a:chExt cx="315" cy="307"/>
            </a:xfrm>
          </p:grpSpPr>
          <p:sp>
            <p:nvSpPr>
              <p:cNvPr id="12319" name="Rectangle 37"/>
              <p:cNvSpPr>
                <a:spLocks noChangeArrowheads="1"/>
              </p:cNvSpPr>
              <p:nvPr/>
            </p:nvSpPr>
            <p:spPr bwMode="auto">
              <a:xfrm>
                <a:off x="2854" y="3212"/>
                <a:ext cx="171" cy="307"/>
              </a:xfrm>
              <a:prstGeom prst="rect">
                <a:avLst/>
              </a:prstGeom>
              <a:noFill/>
              <a:ln w="9525">
                <a:noFill/>
                <a:miter lim="800000"/>
                <a:headEnd/>
                <a:tailEnd/>
              </a:ln>
            </p:spPr>
            <p:txBody>
              <a:bodyPr wrap="none" lIns="0" tIns="0" rIns="0" bIns="0">
                <a:spAutoFit/>
              </a:bodyPr>
              <a:lstStyle/>
              <a:p>
                <a:r>
                  <a:rPr lang="es-ES" sz="3200">
                    <a:solidFill>
                      <a:srgbClr val="000000"/>
                    </a:solidFill>
                  </a:rPr>
                  <a:t>B</a:t>
                </a:r>
                <a:endParaRPr lang="es-ES" sz="1800">
                  <a:latin typeface="Arial" charset="0"/>
                </a:endParaRPr>
              </a:p>
            </p:txBody>
          </p:sp>
          <p:sp>
            <p:nvSpPr>
              <p:cNvPr id="12320" name="Freeform 38"/>
              <p:cNvSpPr>
                <a:spLocks/>
              </p:cNvSpPr>
              <p:nvPr/>
            </p:nvSpPr>
            <p:spPr bwMode="auto">
              <a:xfrm>
                <a:off x="2710" y="3310"/>
                <a:ext cx="35" cy="42"/>
              </a:xfrm>
              <a:custGeom>
                <a:avLst/>
                <a:gdLst>
                  <a:gd name="T0" fmla="*/ 0 w 35"/>
                  <a:gd name="T1" fmla="*/ 24 h 42"/>
                  <a:gd name="T2" fmla="*/ 6 w 35"/>
                  <a:gd name="T3" fmla="*/ 6 h 42"/>
                  <a:gd name="T4" fmla="*/ 17 w 35"/>
                  <a:gd name="T5" fmla="*/ 0 h 42"/>
                  <a:gd name="T6" fmla="*/ 29 w 35"/>
                  <a:gd name="T7" fmla="*/ 6 h 42"/>
                  <a:gd name="T8" fmla="*/ 35 w 35"/>
                  <a:gd name="T9" fmla="*/ 24 h 42"/>
                  <a:gd name="T10" fmla="*/ 29 w 35"/>
                  <a:gd name="T11" fmla="*/ 36 h 42"/>
                  <a:gd name="T12" fmla="*/ 17 w 35"/>
                  <a:gd name="T13" fmla="*/ 42 h 42"/>
                  <a:gd name="T14" fmla="*/ 6 w 35"/>
                  <a:gd name="T15" fmla="*/ 36 h 42"/>
                  <a:gd name="T16" fmla="*/ 0 w 35"/>
                  <a:gd name="T17" fmla="*/ 24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42"/>
                  <a:gd name="T29" fmla="*/ 35 w 35"/>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42">
                    <a:moveTo>
                      <a:pt x="0" y="24"/>
                    </a:moveTo>
                    <a:lnTo>
                      <a:pt x="6" y="6"/>
                    </a:lnTo>
                    <a:lnTo>
                      <a:pt x="17" y="0"/>
                    </a:lnTo>
                    <a:lnTo>
                      <a:pt x="29" y="6"/>
                    </a:lnTo>
                    <a:lnTo>
                      <a:pt x="35" y="24"/>
                    </a:lnTo>
                    <a:lnTo>
                      <a:pt x="29" y="36"/>
                    </a:lnTo>
                    <a:lnTo>
                      <a:pt x="17" y="42"/>
                    </a:lnTo>
                    <a:lnTo>
                      <a:pt x="6" y="36"/>
                    </a:lnTo>
                    <a:lnTo>
                      <a:pt x="0" y="24"/>
                    </a:lnTo>
                    <a:close/>
                  </a:path>
                </a:pathLst>
              </a:custGeom>
              <a:solidFill>
                <a:srgbClr val="000000"/>
              </a:solidFill>
              <a:ln w="0">
                <a:solidFill>
                  <a:srgbClr val="000000"/>
                </a:solidFill>
                <a:round/>
                <a:headEnd/>
                <a:tailEnd/>
              </a:ln>
            </p:spPr>
            <p:txBody>
              <a:bodyPr/>
              <a:lstStyle/>
              <a:p>
                <a:endParaRPr lang="es-ES_tradnl"/>
              </a:p>
            </p:txBody>
          </p:sp>
        </p:grpSp>
      </p:grpSp>
      <p:grpSp>
        <p:nvGrpSpPr>
          <p:cNvPr id="17" name="Group 39"/>
          <p:cNvGrpSpPr>
            <a:grpSpLocks/>
          </p:cNvGrpSpPr>
          <p:nvPr/>
        </p:nvGrpSpPr>
        <p:grpSpPr bwMode="auto">
          <a:xfrm>
            <a:off x="890588" y="1643063"/>
            <a:ext cx="2176462" cy="2897187"/>
            <a:chOff x="1557" y="724"/>
            <a:chExt cx="1371" cy="1825"/>
          </a:xfrm>
        </p:grpSpPr>
        <p:grpSp>
          <p:nvGrpSpPr>
            <p:cNvPr id="12311" name="Group 40"/>
            <p:cNvGrpSpPr>
              <a:grpSpLocks/>
            </p:cNvGrpSpPr>
            <p:nvPr/>
          </p:nvGrpSpPr>
          <p:grpSpPr bwMode="auto">
            <a:xfrm>
              <a:off x="1661" y="1118"/>
              <a:ext cx="1267" cy="1431"/>
              <a:chOff x="1661" y="1118"/>
              <a:chExt cx="1267" cy="1431"/>
            </a:xfrm>
          </p:grpSpPr>
          <p:sp>
            <p:nvSpPr>
              <p:cNvPr id="12313" name="Line 41"/>
              <p:cNvSpPr>
                <a:spLocks noChangeShapeType="1"/>
              </p:cNvSpPr>
              <p:nvPr/>
            </p:nvSpPr>
            <p:spPr bwMode="auto">
              <a:xfrm>
                <a:off x="1667" y="1118"/>
                <a:ext cx="0" cy="1335"/>
              </a:xfrm>
              <a:prstGeom prst="line">
                <a:avLst/>
              </a:prstGeom>
              <a:noFill/>
              <a:ln w="9525">
                <a:solidFill>
                  <a:schemeClr val="tx1"/>
                </a:solidFill>
                <a:prstDash val="dash"/>
                <a:round/>
                <a:headEnd/>
                <a:tailEnd/>
              </a:ln>
            </p:spPr>
            <p:txBody>
              <a:bodyPr/>
              <a:lstStyle/>
              <a:p>
                <a:endParaRPr lang="es-ES_tradnl"/>
              </a:p>
            </p:txBody>
          </p:sp>
          <p:grpSp>
            <p:nvGrpSpPr>
              <p:cNvPr id="12314" name="Group 42"/>
              <p:cNvGrpSpPr>
                <a:grpSpLocks/>
              </p:cNvGrpSpPr>
              <p:nvPr/>
            </p:nvGrpSpPr>
            <p:grpSpPr bwMode="auto">
              <a:xfrm>
                <a:off x="1661" y="2271"/>
                <a:ext cx="1267" cy="278"/>
                <a:chOff x="610" y="2271"/>
                <a:chExt cx="1267" cy="278"/>
              </a:xfrm>
            </p:grpSpPr>
            <p:sp>
              <p:nvSpPr>
                <p:cNvPr id="12315" name="Rectangle 43"/>
                <p:cNvSpPr>
                  <a:spLocks noChangeArrowheads="1"/>
                </p:cNvSpPr>
                <p:nvPr/>
              </p:nvSpPr>
              <p:spPr bwMode="auto">
                <a:xfrm>
                  <a:off x="1179" y="2271"/>
                  <a:ext cx="103" cy="278"/>
                </a:xfrm>
                <a:prstGeom prst="rect">
                  <a:avLst/>
                </a:prstGeom>
                <a:noFill/>
                <a:ln w="9525">
                  <a:noFill/>
                  <a:miter lim="800000"/>
                  <a:headEnd/>
                  <a:tailEnd/>
                </a:ln>
              </p:spPr>
              <p:txBody>
                <a:bodyPr wrap="none" lIns="0" tIns="0" rIns="0" bIns="0">
                  <a:spAutoFit/>
                </a:bodyPr>
                <a:lstStyle/>
                <a:p>
                  <a:r>
                    <a:rPr lang="es-ES" sz="2900">
                      <a:solidFill>
                        <a:srgbClr val="000000"/>
                      </a:solidFill>
                    </a:rPr>
                    <a:t>a</a:t>
                  </a:r>
                  <a:endParaRPr lang="es-ES" sz="1800">
                    <a:latin typeface="Arial" charset="0"/>
                  </a:endParaRPr>
                </a:p>
              </p:txBody>
            </p:sp>
            <p:sp>
              <p:nvSpPr>
                <p:cNvPr id="12316" name="Line 44"/>
                <p:cNvSpPr>
                  <a:spLocks noChangeShapeType="1"/>
                </p:cNvSpPr>
                <p:nvPr/>
              </p:nvSpPr>
              <p:spPr bwMode="auto">
                <a:xfrm>
                  <a:off x="610" y="2283"/>
                  <a:ext cx="1267" cy="0"/>
                </a:xfrm>
                <a:prstGeom prst="line">
                  <a:avLst/>
                </a:prstGeom>
                <a:noFill/>
                <a:ln w="12700">
                  <a:solidFill>
                    <a:schemeClr val="tx1"/>
                  </a:solidFill>
                  <a:round/>
                  <a:headEnd type="stealth" w="med" len="med"/>
                  <a:tailEnd type="stealth" w="med" len="med"/>
                </a:ln>
              </p:spPr>
              <p:txBody>
                <a:bodyPr/>
                <a:lstStyle/>
                <a:p>
                  <a:endParaRPr lang="es-ES_tradnl"/>
                </a:p>
              </p:txBody>
            </p:sp>
          </p:grpSp>
        </p:grpSp>
        <p:sp>
          <p:nvSpPr>
            <p:cNvPr id="12312" name="Rectangle 45"/>
            <p:cNvSpPr>
              <a:spLocks noChangeArrowheads="1"/>
            </p:cNvSpPr>
            <p:nvPr/>
          </p:nvSpPr>
          <p:spPr bwMode="auto">
            <a:xfrm>
              <a:off x="1557" y="724"/>
              <a:ext cx="185" cy="307"/>
            </a:xfrm>
            <a:prstGeom prst="rect">
              <a:avLst/>
            </a:prstGeom>
            <a:noFill/>
            <a:ln w="9525">
              <a:noFill/>
              <a:miter lim="800000"/>
              <a:headEnd/>
              <a:tailEnd/>
            </a:ln>
          </p:spPr>
          <p:txBody>
            <a:bodyPr wrap="none" lIns="0" tIns="0" rIns="0" bIns="0">
              <a:spAutoFit/>
            </a:bodyPr>
            <a:lstStyle/>
            <a:p>
              <a:r>
                <a:rPr lang="es-ES" sz="3200">
                  <a:solidFill>
                    <a:srgbClr val="000000"/>
                  </a:solidFill>
                </a:rPr>
                <a:t>A</a:t>
              </a:r>
              <a:endParaRPr lang="es-ES" sz="1800">
                <a:latin typeface="Arial" charset="0"/>
              </a:endParaRPr>
            </a:p>
          </p:txBody>
        </p:sp>
      </p:grpSp>
      <p:graphicFrame>
        <p:nvGraphicFramePr>
          <p:cNvPr id="631854" name="Object 46"/>
          <p:cNvGraphicFramePr>
            <a:graphicFrameLocks noChangeAspect="1"/>
          </p:cNvGraphicFramePr>
          <p:nvPr/>
        </p:nvGraphicFramePr>
        <p:xfrm>
          <a:off x="6748463" y="2427288"/>
          <a:ext cx="1071562" cy="1295400"/>
        </p:xfrm>
        <a:graphic>
          <a:graphicData uri="http://schemas.openxmlformats.org/presentationml/2006/ole">
            <p:oleObj spid="_x0000_s12290" name="Ecuación" r:id="rId4" imgW="672840" imgH="812520" progId="Equation.3">
              <p:embed/>
            </p:oleObj>
          </a:graphicData>
        </a:graphic>
      </p:graphicFrame>
      <p:graphicFrame>
        <p:nvGraphicFramePr>
          <p:cNvPr id="631855" name="Object 47"/>
          <p:cNvGraphicFramePr>
            <a:graphicFrameLocks noChangeAspect="1"/>
          </p:cNvGraphicFramePr>
          <p:nvPr/>
        </p:nvGraphicFramePr>
        <p:xfrm>
          <a:off x="5838825" y="1595438"/>
          <a:ext cx="2754313" cy="515937"/>
        </p:xfrm>
        <a:graphic>
          <a:graphicData uri="http://schemas.openxmlformats.org/presentationml/2006/ole">
            <p:oleObj spid="_x0000_s12291" name="Ecuación" r:id="rId5" imgW="1155600" imgH="215640" progId="Equation.3">
              <p:embed/>
            </p:oleObj>
          </a:graphicData>
        </a:graphic>
      </p:graphicFrame>
      <p:graphicFrame>
        <p:nvGraphicFramePr>
          <p:cNvPr id="631856" name="Object 48"/>
          <p:cNvGraphicFramePr>
            <a:graphicFrameLocks noChangeAspect="1"/>
          </p:cNvGraphicFramePr>
          <p:nvPr/>
        </p:nvGraphicFramePr>
        <p:xfrm>
          <a:off x="6481763" y="5597525"/>
          <a:ext cx="1624012" cy="539750"/>
        </p:xfrm>
        <a:graphic>
          <a:graphicData uri="http://schemas.openxmlformats.org/presentationml/2006/ole">
            <p:oleObj spid="_x0000_s12292" name="Ecuación" r:id="rId6" imgW="647640" imgH="215640" progId="Equation.3">
              <p:embed/>
            </p:oleObj>
          </a:graphicData>
        </a:graphic>
      </p:graphicFrame>
      <p:graphicFrame>
        <p:nvGraphicFramePr>
          <p:cNvPr id="631857" name="Object 49"/>
          <p:cNvGraphicFramePr>
            <a:graphicFrameLocks noChangeAspect="1"/>
          </p:cNvGraphicFramePr>
          <p:nvPr/>
        </p:nvGraphicFramePr>
        <p:xfrm>
          <a:off x="6780213" y="4148138"/>
          <a:ext cx="1071562" cy="627062"/>
        </p:xfrm>
        <a:graphic>
          <a:graphicData uri="http://schemas.openxmlformats.org/presentationml/2006/ole">
            <p:oleObj spid="_x0000_s12293" name="Ecuación" r:id="rId7" imgW="672840" imgH="393480" progId="Equation.3">
              <p:embed/>
            </p:oleObj>
          </a:graphicData>
        </a:graphic>
      </p:graphicFrame>
      <p:grpSp>
        <p:nvGrpSpPr>
          <p:cNvPr id="20" name="Group 50"/>
          <p:cNvGrpSpPr>
            <a:grpSpLocks/>
          </p:cNvGrpSpPr>
          <p:nvPr/>
        </p:nvGrpSpPr>
        <p:grpSpPr bwMode="auto">
          <a:xfrm>
            <a:off x="1076325" y="2493963"/>
            <a:ext cx="377825" cy="688975"/>
            <a:chOff x="1634" y="1354"/>
            <a:chExt cx="238" cy="434"/>
          </a:xfrm>
        </p:grpSpPr>
        <p:sp>
          <p:nvSpPr>
            <p:cNvPr id="12309" name="Freeform 51"/>
            <p:cNvSpPr>
              <a:spLocks/>
            </p:cNvSpPr>
            <p:nvPr/>
          </p:nvSpPr>
          <p:spPr bwMode="auto">
            <a:xfrm>
              <a:off x="1634" y="1354"/>
              <a:ext cx="234" cy="120"/>
            </a:xfrm>
            <a:custGeom>
              <a:avLst/>
              <a:gdLst>
                <a:gd name="T0" fmla="*/ 0 w 234"/>
                <a:gd name="T1" fmla="*/ 120 h 120"/>
                <a:gd name="T2" fmla="*/ 42 w 234"/>
                <a:gd name="T3" fmla="*/ 120 h 120"/>
                <a:gd name="T4" fmla="*/ 78 w 234"/>
                <a:gd name="T5" fmla="*/ 114 h 120"/>
                <a:gd name="T6" fmla="*/ 114 w 234"/>
                <a:gd name="T7" fmla="*/ 102 h 120"/>
                <a:gd name="T8" fmla="*/ 150 w 234"/>
                <a:gd name="T9" fmla="*/ 78 h 120"/>
                <a:gd name="T10" fmla="*/ 180 w 234"/>
                <a:gd name="T11" fmla="*/ 60 h 120"/>
                <a:gd name="T12" fmla="*/ 198 w 234"/>
                <a:gd name="T13" fmla="*/ 48 h 120"/>
                <a:gd name="T14" fmla="*/ 234 w 234"/>
                <a:gd name="T15" fmla="*/ 0 h 120"/>
                <a:gd name="T16" fmla="*/ 0 60000 65536"/>
                <a:gd name="T17" fmla="*/ 0 60000 65536"/>
                <a:gd name="T18" fmla="*/ 0 60000 65536"/>
                <a:gd name="T19" fmla="*/ 0 60000 65536"/>
                <a:gd name="T20" fmla="*/ 0 60000 65536"/>
                <a:gd name="T21" fmla="*/ 0 60000 65536"/>
                <a:gd name="T22" fmla="*/ 0 60000 65536"/>
                <a:gd name="T23" fmla="*/ 0 60000 65536"/>
                <a:gd name="T24" fmla="*/ 0 w 234"/>
                <a:gd name="T25" fmla="*/ 0 h 120"/>
                <a:gd name="T26" fmla="*/ 234 w 234"/>
                <a:gd name="T27" fmla="*/ 120 h 1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4" h="120">
                  <a:moveTo>
                    <a:pt x="0" y="120"/>
                  </a:moveTo>
                  <a:lnTo>
                    <a:pt x="42" y="120"/>
                  </a:lnTo>
                  <a:lnTo>
                    <a:pt x="78" y="114"/>
                  </a:lnTo>
                  <a:lnTo>
                    <a:pt x="114" y="102"/>
                  </a:lnTo>
                  <a:lnTo>
                    <a:pt x="150" y="78"/>
                  </a:lnTo>
                  <a:lnTo>
                    <a:pt x="180" y="60"/>
                  </a:lnTo>
                  <a:lnTo>
                    <a:pt x="198" y="48"/>
                  </a:lnTo>
                  <a:lnTo>
                    <a:pt x="234" y="0"/>
                  </a:lnTo>
                </a:path>
              </a:pathLst>
            </a:custGeom>
            <a:noFill/>
            <a:ln w="0">
              <a:solidFill>
                <a:srgbClr val="000000"/>
              </a:solidFill>
              <a:round/>
              <a:headEnd/>
              <a:tailEnd/>
            </a:ln>
          </p:spPr>
          <p:txBody>
            <a:bodyPr/>
            <a:lstStyle/>
            <a:p>
              <a:endParaRPr lang="es-ES_tradnl"/>
            </a:p>
          </p:txBody>
        </p:sp>
        <p:sp>
          <p:nvSpPr>
            <p:cNvPr id="12310" name="Rectangle 52"/>
            <p:cNvSpPr>
              <a:spLocks noChangeArrowheads="1"/>
            </p:cNvSpPr>
            <p:nvPr/>
          </p:nvSpPr>
          <p:spPr bwMode="auto">
            <a:xfrm>
              <a:off x="1724" y="1385"/>
              <a:ext cx="148" cy="403"/>
            </a:xfrm>
            <a:prstGeom prst="rect">
              <a:avLst/>
            </a:prstGeom>
            <a:noFill/>
            <a:ln w="9525">
              <a:noFill/>
              <a:miter lim="800000"/>
              <a:headEnd/>
              <a:tailEnd/>
            </a:ln>
          </p:spPr>
          <p:txBody>
            <a:bodyPr wrap="none" lIns="0" tIns="0" rIns="0" bIns="0">
              <a:spAutoFit/>
            </a:bodyPr>
            <a:lstStyle/>
            <a:p>
              <a:r>
                <a:rPr lang="es-ES" sz="4200">
                  <a:solidFill>
                    <a:srgbClr val="000000"/>
                  </a:solidFill>
                  <a:latin typeface="WP Greek Century" pitchFamily="2" charset="2"/>
                </a:rPr>
                <a:t>g</a:t>
              </a:r>
              <a:endParaRPr lang="es-ES" sz="1800">
                <a:latin typeface="Arial" charset="0"/>
              </a:endParaRPr>
            </a:p>
          </p:txBody>
        </p:sp>
      </p:grpSp>
      <p:grpSp>
        <p:nvGrpSpPr>
          <p:cNvPr id="21" name="Group 53"/>
          <p:cNvGrpSpPr>
            <a:grpSpLocks/>
          </p:cNvGrpSpPr>
          <p:nvPr/>
        </p:nvGrpSpPr>
        <p:grpSpPr bwMode="auto">
          <a:xfrm>
            <a:off x="4037013" y="4645025"/>
            <a:ext cx="379412" cy="696913"/>
            <a:chOff x="3485" y="2676"/>
            <a:chExt cx="239" cy="439"/>
          </a:xfrm>
        </p:grpSpPr>
        <p:sp>
          <p:nvSpPr>
            <p:cNvPr id="12305" name="Freeform 54"/>
            <p:cNvSpPr>
              <a:spLocks/>
            </p:cNvSpPr>
            <p:nvPr/>
          </p:nvSpPr>
          <p:spPr bwMode="auto">
            <a:xfrm>
              <a:off x="3557" y="3055"/>
              <a:ext cx="167" cy="60"/>
            </a:xfrm>
            <a:custGeom>
              <a:avLst/>
              <a:gdLst>
                <a:gd name="T0" fmla="*/ 0 w 167"/>
                <a:gd name="T1" fmla="*/ 60 h 60"/>
                <a:gd name="T2" fmla="*/ 30 w 167"/>
                <a:gd name="T3" fmla="*/ 24 h 60"/>
                <a:gd name="T4" fmla="*/ 54 w 167"/>
                <a:gd name="T5" fmla="*/ 12 h 60"/>
                <a:gd name="T6" fmla="*/ 78 w 167"/>
                <a:gd name="T7" fmla="*/ 6 h 60"/>
                <a:gd name="T8" fmla="*/ 120 w 167"/>
                <a:gd name="T9" fmla="*/ 0 h 60"/>
                <a:gd name="T10" fmla="*/ 167 w 167"/>
                <a:gd name="T11" fmla="*/ 12 h 60"/>
                <a:gd name="T12" fmla="*/ 0 60000 65536"/>
                <a:gd name="T13" fmla="*/ 0 60000 65536"/>
                <a:gd name="T14" fmla="*/ 0 60000 65536"/>
                <a:gd name="T15" fmla="*/ 0 60000 65536"/>
                <a:gd name="T16" fmla="*/ 0 60000 65536"/>
                <a:gd name="T17" fmla="*/ 0 60000 65536"/>
                <a:gd name="T18" fmla="*/ 0 w 167"/>
                <a:gd name="T19" fmla="*/ 0 h 60"/>
                <a:gd name="T20" fmla="*/ 167 w 167"/>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167" h="60">
                  <a:moveTo>
                    <a:pt x="0" y="60"/>
                  </a:moveTo>
                  <a:lnTo>
                    <a:pt x="30" y="24"/>
                  </a:lnTo>
                  <a:lnTo>
                    <a:pt x="54" y="12"/>
                  </a:lnTo>
                  <a:lnTo>
                    <a:pt x="78" y="6"/>
                  </a:lnTo>
                  <a:lnTo>
                    <a:pt x="120" y="0"/>
                  </a:lnTo>
                  <a:lnTo>
                    <a:pt x="167" y="12"/>
                  </a:lnTo>
                </a:path>
              </a:pathLst>
            </a:custGeom>
            <a:noFill/>
            <a:ln w="0">
              <a:solidFill>
                <a:srgbClr val="000000"/>
              </a:solidFill>
              <a:round/>
              <a:headEnd/>
              <a:tailEnd/>
            </a:ln>
          </p:spPr>
          <p:txBody>
            <a:bodyPr/>
            <a:lstStyle/>
            <a:p>
              <a:endParaRPr lang="es-ES_tradnl"/>
            </a:p>
          </p:txBody>
        </p:sp>
        <p:grpSp>
          <p:nvGrpSpPr>
            <p:cNvPr id="12306" name="Group 55"/>
            <p:cNvGrpSpPr>
              <a:grpSpLocks/>
            </p:cNvGrpSpPr>
            <p:nvPr/>
          </p:nvGrpSpPr>
          <p:grpSpPr bwMode="auto">
            <a:xfrm>
              <a:off x="3485" y="2676"/>
              <a:ext cx="211" cy="427"/>
              <a:chOff x="3485" y="2676"/>
              <a:chExt cx="211" cy="427"/>
            </a:xfrm>
          </p:grpSpPr>
          <p:sp>
            <p:nvSpPr>
              <p:cNvPr id="12307" name="Rectangle 56"/>
              <p:cNvSpPr>
                <a:spLocks noChangeArrowheads="1"/>
              </p:cNvSpPr>
              <p:nvPr/>
            </p:nvSpPr>
            <p:spPr bwMode="auto">
              <a:xfrm>
                <a:off x="3485" y="2676"/>
                <a:ext cx="148" cy="403"/>
              </a:xfrm>
              <a:prstGeom prst="rect">
                <a:avLst/>
              </a:prstGeom>
              <a:noFill/>
              <a:ln w="9525">
                <a:noFill/>
                <a:miter lim="800000"/>
                <a:headEnd/>
                <a:tailEnd/>
              </a:ln>
            </p:spPr>
            <p:txBody>
              <a:bodyPr wrap="none" lIns="0" tIns="0" rIns="0" bIns="0">
                <a:spAutoFit/>
              </a:bodyPr>
              <a:lstStyle/>
              <a:p>
                <a:r>
                  <a:rPr lang="es-ES" sz="4200">
                    <a:solidFill>
                      <a:srgbClr val="000000"/>
                    </a:solidFill>
                    <a:latin typeface="WP Greek Century" pitchFamily="2" charset="2"/>
                  </a:rPr>
                  <a:t>g</a:t>
                </a:r>
                <a:endParaRPr lang="es-ES" sz="1800">
                  <a:latin typeface="Arial" charset="0"/>
                </a:endParaRPr>
              </a:p>
            </p:txBody>
          </p:sp>
          <p:sp>
            <p:nvSpPr>
              <p:cNvPr id="12308" name="Rectangle 57"/>
              <p:cNvSpPr>
                <a:spLocks noChangeArrowheads="1"/>
              </p:cNvSpPr>
              <p:nvPr/>
            </p:nvSpPr>
            <p:spPr bwMode="auto">
              <a:xfrm>
                <a:off x="3635" y="2700"/>
                <a:ext cx="61" cy="403"/>
              </a:xfrm>
              <a:prstGeom prst="rect">
                <a:avLst/>
              </a:prstGeom>
              <a:noFill/>
              <a:ln w="9525">
                <a:noFill/>
                <a:miter lim="800000"/>
                <a:headEnd/>
                <a:tailEnd/>
              </a:ln>
            </p:spPr>
            <p:txBody>
              <a:bodyPr wrap="none" lIns="0" tIns="0" rIns="0" bIns="0">
                <a:spAutoFit/>
              </a:bodyPr>
              <a:lstStyle/>
              <a:p>
                <a:r>
                  <a:rPr lang="es-ES" sz="4200">
                    <a:solidFill>
                      <a:srgbClr val="000000"/>
                    </a:solidFill>
                  </a:rPr>
                  <a:t>'</a:t>
                </a:r>
                <a:endParaRPr lang="es-ES" sz="1800">
                  <a:latin typeface="Arial" charset="0"/>
                </a:endParaRPr>
              </a:p>
            </p:txBody>
          </p:sp>
        </p:grpSp>
      </p:grpSp>
      <p:grpSp>
        <p:nvGrpSpPr>
          <p:cNvPr id="23" name="Group 58"/>
          <p:cNvGrpSpPr>
            <a:grpSpLocks/>
          </p:cNvGrpSpPr>
          <p:nvPr/>
        </p:nvGrpSpPr>
        <p:grpSpPr bwMode="auto">
          <a:xfrm>
            <a:off x="2141538" y="2468563"/>
            <a:ext cx="1684337" cy="2808287"/>
            <a:chOff x="1315" y="1264"/>
            <a:chExt cx="1061" cy="1769"/>
          </a:xfrm>
        </p:grpSpPr>
        <p:sp>
          <p:nvSpPr>
            <p:cNvPr id="12303" name="Rectangle 59"/>
            <p:cNvSpPr>
              <a:spLocks noChangeArrowheads="1"/>
            </p:cNvSpPr>
            <p:nvPr/>
          </p:nvSpPr>
          <p:spPr bwMode="auto">
            <a:xfrm>
              <a:off x="1315" y="1264"/>
              <a:ext cx="85" cy="307"/>
            </a:xfrm>
            <a:prstGeom prst="rect">
              <a:avLst/>
            </a:prstGeom>
            <a:noFill/>
            <a:ln w="9525">
              <a:noFill/>
              <a:miter lim="800000"/>
              <a:headEnd/>
              <a:tailEnd/>
            </a:ln>
          </p:spPr>
          <p:txBody>
            <a:bodyPr wrap="none" lIns="0" tIns="0" rIns="0" bIns="0">
              <a:spAutoFit/>
            </a:bodyPr>
            <a:lstStyle/>
            <a:p>
              <a:r>
                <a:rPr lang="es-ES" sz="3200">
                  <a:solidFill>
                    <a:srgbClr val="000000"/>
                  </a:solidFill>
                </a:rPr>
                <a:t>r</a:t>
              </a:r>
              <a:endParaRPr lang="es-ES" sz="1800">
                <a:latin typeface="Arial" charset="0"/>
              </a:endParaRPr>
            </a:p>
          </p:txBody>
        </p:sp>
        <p:sp>
          <p:nvSpPr>
            <p:cNvPr id="12304" name="Rectangle 60"/>
            <p:cNvSpPr>
              <a:spLocks noChangeArrowheads="1"/>
            </p:cNvSpPr>
            <p:nvPr/>
          </p:nvSpPr>
          <p:spPr bwMode="auto">
            <a:xfrm>
              <a:off x="2291" y="2726"/>
              <a:ext cx="85" cy="307"/>
            </a:xfrm>
            <a:prstGeom prst="rect">
              <a:avLst/>
            </a:prstGeom>
            <a:noFill/>
            <a:ln w="9525">
              <a:noFill/>
              <a:miter lim="800000"/>
              <a:headEnd/>
              <a:tailEnd/>
            </a:ln>
          </p:spPr>
          <p:txBody>
            <a:bodyPr wrap="none" lIns="0" tIns="0" rIns="0" bIns="0">
              <a:spAutoFit/>
            </a:bodyPr>
            <a:lstStyle/>
            <a:p>
              <a:r>
                <a:rPr lang="es-ES" sz="3200">
                  <a:solidFill>
                    <a:srgbClr val="000000"/>
                  </a:solidFill>
                </a:rPr>
                <a:t>r</a:t>
              </a:r>
              <a:endParaRPr lang="es-ES" sz="1800">
                <a:latin typeface="Arial" charset="0"/>
              </a:endParaRPr>
            </a:p>
          </p:txBody>
        </p:sp>
      </p:grpSp>
      <p:sp>
        <p:nvSpPr>
          <p:cNvPr id="12301" name="Rectangle 61"/>
          <p:cNvSpPr>
            <a:spLocks noChangeArrowheads="1"/>
          </p:cNvSpPr>
          <p:nvPr/>
        </p:nvSpPr>
        <p:spPr bwMode="auto">
          <a:xfrm>
            <a:off x="0" y="0"/>
            <a:ext cx="9144000" cy="941388"/>
          </a:xfrm>
          <a:prstGeom prst="rect">
            <a:avLst/>
          </a:prstGeom>
          <a:solidFill>
            <a:srgbClr val="000099"/>
          </a:solidFill>
          <a:ln w="9525">
            <a:solidFill>
              <a:schemeClr val="tx1"/>
            </a:solidFill>
            <a:miter lim="800000"/>
            <a:headEnd/>
            <a:tailEnd/>
          </a:ln>
        </p:spPr>
        <p:txBody>
          <a:bodyPr wrap="none" anchor="ctr"/>
          <a:lstStyle/>
          <a:p>
            <a:endParaRPr lang="es-ES_tradnl"/>
          </a:p>
        </p:txBody>
      </p:sp>
      <p:sp>
        <p:nvSpPr>
          <p:cNvPr id="12302" name="Text Box 62"/>
          <p:cNvSpPr txBox="1">
            <a:spLocks noChangeArrowheads="1"/>
          </p:cNvSpPr>
          <p:nvPr/>
        </p:nvSpPr>
        <p:spPr bwMode="auto">
          <a:xfrm>
            <a:off x="0" y="0"/>
            <a:ext cx="9144000" cy="862013"/>
          </a:xfrm>
          <a:prstGeom prst="rect">
            <a:avLst/>
          </a:prstGeom>
          <a:noFill/>
          <a:ln w="9525">
            <a:noFill/>
            <a:miter lim="800000"/>
            <a:headEnd/>
            <a:tailEnd/>
          </a:ln>
        </p:spPr>
        <p:txBody>
          <a:bodyPr>
            <a:spAutoFit/>
          </a:bodyPr>
          <a:lstStyle/>
          <a:p>
            <a:pPr algn="ctr">
              <a:spcBef>
                <a:spcPct val="50000"/>
              </a:spcBef>
            </a:pPr>
            <a:r>
              <a:rPr lang="es-ES" sz="3200" b="1">
                <a:solidFill>
                  <a:schemeClr val="bg1"/>
                </a:solidFill>
              </a:rPr>
              <a:t>Adaptación de la ley de Snell</a:t>
            </a:r>
            <a:br>
              <a:rPr lang="es-ES" sz="3200" b="1">
                <a:solidFill>
                  <a:schemeClr val="bg1"/>
                </a:solidFill>
              </a:rPr>
            </a:br>
            <a:r>
              <a:rPr lang="es-ES" sz="1800" b="1">
                <a:solidFill>
                  <a:schemeClr val="bg1"/>
                </a:solidFill>
              </a:rPr>
              <a:t>(para trabajar con alumnos que desconozcan la trigonometría)</a:t>
            </a:r>
          </a:p>
        </p:txBody>
      </p:sp>
      <p:sp>
        <p:nvSpPr>
          <p:cNvPr id="63" name="62 Botón de acción: Hacia delante o Siguiente">
            <a:hlinkClick r:id="" action="ppaction://hlinkshowjump?jump=nextslide" highlightClick="1"/>
          </p:cNvPr>
          <p:cNvSpPr/>
          <p:nvPr/>
        </p:nvSpPr>
        <p:spPr>
          <a:xfrm>
            <a:off x="8538357" y="6298671"/>
            <a:ext cx="463139" cy="416825"/>
          </a:xfrm>
          <a:prstGeom prst="actionButtonForwardNext">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3185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20"/>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2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63185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631857"/>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631856"/>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20 Conector recto"/>
          <p:cNvCxnSpPr/>
          <p:nvPr/>
        </p:nvCxnSpPr>
        <p:spPr>
          <a:xfrm>
            <a:off x="324853" y="0"/>
            <a:ext cx="0" cy="541421"/>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9" name="28 Grupo"/>
          <p:cNvGrpSpPr/>
          <p:nvPr/>
        </p:nvGrpSpPr>
        <p:grpSpPr>
          <a:xfrm>
            <a:off x="0" y="216568"/>
            <a:ext cx="9134475" cy="6316579"/>
            <a:chOff x="0" y="216568"/>
            <a:chExt cx="9134475" cy="6316579"/>
          </a:xfrm>
        </p:grpSpPr>
        <p:pic>
          <p:nvPicPr>
            <p:cNvPr id="580610" name="Picture 2"/>
            <p:cNvPicPr>
              <a:picLocks noChangeAspect="1" noChangeArrowheads="1"/>
            </p:cNvPicPr>
            <p:nvPr/>
          </p:nvPicPr>
          <p:blipFill>
            <a:blip r:embed="rId2" cstate="print"/>
            <a:srcRect l="24081" t="14992" r="25000" b="24757"/>
            <a:stretch>
              <a:fillRect/>
            </a:stretch>
          </p:blipFill>
          <p:spPr bwMode="auto">
            <a:xfrm>
              <a:off x="0" y="333375"/>
              <a:ext cx="9134475" cy="6080125"/>
            </a:xfrm>
            <a:prstGeom prst="rect">
              <a:avLst/>
            </a:prstGeom>
            <a:noFill/>
            <a:ln w="9525">
              <a:noFill/>
              <a:miter lim="800000"/>
              <a:headEnd/>
              <a:tailEnd/>
            </a:ln>
          </p:spPr>
        </p:pic>
        <p:cxnSp>
          <p:nvCxnSpPr>
            <p:cNvPr id="4" name="3 Conector recto"/>
            <p:cNvCxnSpPr/>
            <p:nvPr/>
          </p:nvCxnSpPr>
          <p:spPr>
            <a:xfrm>
              <a:off x="8734926" y="1130968"/>
              <a:ext cx="0" cy="890337"/>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a:off x="8734926" y="216568"/>
              <a:ext cx="0" cy="770021"/>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8734926" y="5233736"/>
              <a:ext cx="0" cy="1299411"/>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24853" y="3970421"/>
              <a:ext cx="0" cy="2562726"/>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13 Conector recto"/>
            <p:cNvCxnSpPr/>
            <p:nvPr/>
          </p:nvCxnSpPr>
          <p:spPr>
            <a:xfrm>
              <a:off x="324853" y="2069431"/>
              <a:ext cx="0" cy="1263316"/>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 name="16 Conector recto"/>
            <p:cNvCxnSpPr/>
            <p:nvPr/>
          </p:nvCxnSpPr>
          <p:spPr>
            <a:xfrm>
              <a:off x="324853" y="1347536"/>
              <a:ext cx="0" cy="517359"/>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9" name="18 Conector recto"/>
            <p:cNvCxnSpPr/>
            <p:nvPr/>
          </p:nvCxnSpPr>
          <p:spPr>
            <a:xfrm>
              <a:off x="324853" y="709862"/>
              <a:ext cx="0" cy="457201"/>
            </a:xfrm>
            <a:prstGeom prst="line">
              <a:avLst/>
            </a:prstGeom>
            <a:ln w="127000">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24 Rectángulo"/>
            <p:cNvSpPr/>
            <p:nvPr/>
          </p:nvSpPr>
          <p:spPr>
            <a:xfrm>
              <a:off x="245269" y="3471863"/>
              <a:ext cx="152400" cy="1047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26" name="25 Rectángulo"/>
            <p:cNvSpPr/>
            <p:nvPr/>
          </p:nvSpPr>
          <p:spPr>
            <a:xfrm>
              <a:off x="261937" y="3709988"/>
              <a:ext cx="135731" cy="88106"/>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27" name="26 Rectángulo"/>
            <p:cNvSpPr/>
            <p:nvPr/>
          </p:nvSpPr>
          <p:spPr>
            <a:xfrm>
              <a:off x="261937" y="3931444"/>
              <a:ext cx="135731" cy="4571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28" name="27 Rectángulo"/>
            <p:cNvSpPr/>
            <p:nvPr/>
          </p:nvSpPr>
          <p:spPr>
            <a:xfrm>
              <a:off x="245269" y="680537"/>
              <a:ext cx="152400" cy="1047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30" name="29 Rectángulo"/>
            <p:cNvSpPr/>
            <p:nvPr/>
          </p:nvSpPr>
          <p:spPr>
            <a:xfrm>
              <a:off x="72452" y="288758"/>
              <a:ext cx="337249" cy="231859"/>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grpSp>
    </p:spTree>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showMasterPhAnim="0">
  <p:cSld>
    <p:bg>
      <p:bgPr>
        <a:solidFill>
          <a:srgbClr val="000066"/>
        </a:solidFill>
        <a:effectLst/>
      </p:bgPr>
    </p:bg>
    <p:spTree>
      <p:nvGrpSpPr>
        <p:cNvPr id="1" name=""/>
        <p:cNvGrpSpPr/>
        <p:nvPr/>
      </p:nvGrpSpPr>
      <p:grpSpPr>
        <a:xfrm>
          <a:off x="0" y="0"/>
          <a:ext cx="0" cy="0"/>
          <a:chOff x="0" y="0"/>
          <a:chExt cx="0" cy="0"/>
        </a:xfrm>
      </p:grpSpPr>
      <p:sp>
        <p:nvSpPr>
          <p:cNvPr id="581634" name="Rectangle 2"/>
          <p:cNvSpPr>
            <a:spLocks noGrp="1" noChangeArrowheads="1"/>
          </p:cNvSpPr>
          <p:nvPr>
            <p:ph type="title"/>
          </p:nvPr>
        </p:nvSpPr>
        <p:spPr>
          <a:xfrm>
            <a:off x="415925" y="288925"/>
            <a:ext cx="8229600" cy="5313363"/>
          </a:xfrm>
        </p:spPr>
        <p:txBody>
          <a:bodyPr/>
          <a:lstStyle/>
          <a:p>
            <a:pPr eaLnBrk="1" hangingPunct="1"/>
            <a:r>
              <a:rPr lang="es-ES" sz="7200" b="1" dirty="0" smtClean="0">
                <a:solidFill>
                  <a:srgbClr val="FFFF66"/>
                </a:solidFill>
                <a:cs typeface="Times New Roman" pitchFamily="18" charset="0"/>
              </a:rPr>
              <a:t>8</a:t>
            </a:r>
            <a:br>
              <a:rPr lang="es-ES" sz="7200" b="1" dirty="0" smtClean="0">
                <a:solidFill>
                  <a:srgbClr val="FFFF66"/>
                </a:solidFill>
                <a:cs typeface="Times New Roman" pitchFamily="18" charset="0"/>
              </a:rPr>
            </a:br>
            <a:r>
              <a:rPr lang="es-ES" sz="6000" b="1" dirty="0" smtClean="0">
                <a:solidFill>
                  <a:srgbClr val="FFFF66"/>
                </a:solidFill>
                <a:cs typeface="Times New Roman" pitchFamily="18" charset="0"/>
              </a:rPr>
              <a:t/>
            </a:r>
            <a:br>
              <a:rPr lang="es-ES" sz="6000" b="1" dirty="0" smtClean="0">
                <a:solidFill>
                  <a:srgbClr val="FFFF66"/>
                </a:solidFill>
                <a:cs typeface="Times New Roman" pitchFamily="18" charset="0"/>
              </a:rPr>
            </a:br>
            <a:r>
              <a:rPr lang="es-ES" sz="4000" b="1" dirty="0" smtClean="0">
                <a:solidFill>
                  <a:schemeClr val="bg1"/>
                </a:solidFill>
                <a:cs typeface="Times New Roman" pitchFamily="18" charset="0"/>
              </a:rPr>
              <a:t>LIMITACI</a:t>
            </a:r>
            <a:r>
              <a:rPr lang="es-ES" sz="4000" b="1" dirty="0" smtClean="0">
                <a:solidFill>
                  <a:schemeClr val="bg1"/>
                </a:solidFill>
                <a:latin typeface="Times New Roman" pitchFamily="18" charset="0"/>
                <a:cs typeface="Times New Roman" pitchFamily="18" charset="0"/>
              </a:rPr>
              <a:t>Ó</a:t>
            </a:r>
            <a:r>
              <a:rPr lang="es-ES" sz="4000" b="1" dirty="0" smtClean="0">
                <a:solidFill>
                  <a:schemeClr val="bg1"/>
                </a:solidFill>
                <a:cs typeface="Times New Roman" pitchFamily="18" charset="0"/>
              </a:rPr>
              <a:t>N DE LOS HACES DE RAYOS:</a:t>
            </a:r>
            <a:r>
              <a:rPr lang="es-ES" sz="4000" b="1" dirty="0" smtClean="0">
                <a:solidFill>
                  <a:srgbClr val="FFFF66"/>
                </a:solidFill>
                <a:cs typeface="Times New Roman" pitchFamily="18" charset="0"/>
              </a:rPr>
              <a:t/>
            </a:r>
            <a:br>
              <a:rPr lang="es-ES" sz="4000" b="1" dirty="0" smtClean="0">
                <a:solidFill>
                  <a:srgbClr val="FFFF66"/>
                </a:solidFill>
                <a:cs typeface="Times New Roman" pitchFamily="18" charset="0"/>
              </a:rPr>
            </a:br>
            <a:r>
              <a:rPr lang="es-ES" sz="2400" b="1" dirty="0" smtClean="0">
                <a:solidFill>
                  <a:srgbClr val="92D050"/>
                </a:solidFill>
                <a:cs typeface="Times New Roman" pitchFamily="18" charset="0"/>
              </a:rPr>
              <a:t>Diafragmas de apertura (DA) y de campo (DC</a:t>
            </a:r>
            <a:r>
              <a:rPr lang="es-ES" sz="2800" b="1" dirty="0" smtClean="0">
                <a:solidFill>
                  <a:srgbClr val="92D050"/>
                </a:solidFill>
                <a:cs typeface="Times New Roman" pitchFamily="18" charset="0"/>
              </a:rPr>
              <a:t>).</a:t>
            </a:r>
          </a:p>
        </p:txBody>
      </p:sp>
    </p:spTree>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a:off x="987425" y="928688"/>
            <a:ext cx="7199313" cy="547211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cxnSp>
        <p:nvCxnSpPr>
          <p:cNvPr id="65" name="64 Conector recto"/>
          <p:cNvCxnSpPr/>
          <p:nvPr/>
        </p:nvCxnSpPr>
        <p:spPr>
          <a:xfrm>
            <a:off x="1233488" y="3860800"/>
            <a:ext cx="6488112" cy="1588"/>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2"/>
          <p:cNvGrpSpPr>
            <a:grpSpLocks/>
          </p:cNvGrpSpPr>
          <p:nvPr/>
        </p:nvGrpSpPr>
        <p:grpSpPr bwMode="auto">
          <a:xfrm>
            <a:off x="1741488" y="3203575"/>
            <a:ext cx="5397500" cy="958850"/>
            <a:chOff x="1188" y="2036"/>
            <a:chExt cx="3400" cy="604"/>
          </a:xfrm>
        </p:grpSpPr>
        <p:sp>
          <p:nvSpPr>
            <p:cNvPr id="583741" name="Line 3"/>
            <p:cNvSpPr>
              <a:spLocks noChangeShapeType="1"/>
            </p:cNvSpPr>
            <p:nvPr/>
          </p:nvSpPr>
          <p:spPr bwMode="auto">
            <a:xfrm>
              <a:off x="1188" y="2448"/>
              <a:ext cx="688" cy="188"/>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83742" name="Line 4"/>
            <p:cNvSpPr>
              <a:spLocks noChangeShapeType="1"/>
            </p:cNvSpPr>
            <p:nvPr/>
          </p:nvSpPr>
          <p:spPr bwMode="auto">
            <a:xfrm flipV="1">
              <a:off x="1872" y="2052"/>
              <a:ext cx="1000" cy="588"/>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83743" name="Line 5"/>
            <p:cNvSpPr>
              <a:spLocks noChangeShapeType="1"/>
            </p:cNvSpPr>
            <p:nvPr/>
          </p:nvSpPr>
          <p:spPr bwMode="auto">
            <a:xfrm>
              <a:off x="2884" y="2036"/>
              <a:ext cx="1704" cy="416"/>
            </a:xfrm>
            <a:prstGeom prst="line">
              <a:avLst/>
            </a:prstGeom>
            <a:noFill/>
            <a:ln w="19050">
              <a:solidFill>
                <a:srgbClr val="FF3300"/>
              </a:solidFill>
              <a:round/>
              <a:headEnd/>
              <a:tailEnd/>
            </a:ln>
          </p:spPr>
          <p:txBody>
            <a:bodyPr/>
            <a:lstStyle/>
            <a:p>
              <a:endParaRPr lang="es-ES_tradnl">
                <a:solidFill>
                  <a:srgbClr val="000000"/>
                </a:solidFill>
              </a:endParaRPr>
            </a:p>
          </p:txBody>
        </p:sp>
      </p:grpSp>
      <p:sp>
        <p:nvSpPr>
          <p:cNvPr id="504838" name="Line 6"/>
          <p:cNvSpPr>
            <a:spLocks noChangeShapeType="1"/>
          </p:cNvSpPr>
          <p:nvPr/>
        </p:nvSpPr>
        <p:spPr bwMode="auto">
          <a:xfrm>
            <a:off x="2840038" y="3749675"/>
            <a:ext cx="1238250" cy="0"/>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04839" name="Line 7"/>
          <p:cNvSpPr>
            <a:spLocks noChangeShapeType="1"/>
          </p:cNvSpPr>
          <p:nvPr/>
        </p:nvSpPr>
        <p:spPr bwMode="auto">
          <a:xfrm>
            <a:off x="4427538" y="4314825"/>
            <a:ext cx="1200150" cy="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4840" name="Line 8"/>
          <p:cNvSpPr>
            <a:spLocks noChangeShapeType="1"/>
          </p:cNvSpPr>
          <p:nvPr/>
        </p:nvSpPr>
        <p:spPr bwMode="auto">
          <a:xfrm>
            <a:off x="3341688" y="3692525"/>
            <a:ext cx="1079500" cy="63500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4841" name="Line 9"/>
          <p:cNvSpPr>
            <a:spLocks noChangeShapeType="1"/>
          </p:cNvSpPr>
          <p:nvPr/>
        </p:nvSpPr>
        <p:spPr bwMode="auto">
          <a:xfrm flipV="1">
            <a:off x="2084388" y="3756025"/>
            <a:ext cx="749300" cy="204788"/>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04842" name="Line 10"/>
          <p:cNvSpPr>
            <a:spLocks noChangeShapeType="1"/>
          </p:cNvSpPr>
          <p:nvPr/>
        </p:nvSpPr>
        <p:spPr bwMode="auto">
          <a:xfrm flipV="1">
            <a:off x="1741488" y="3559175"/>
            <a:ext cx="1092200" cy="2984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04843" name="Line 11"/>
          <p:cNvSpPr>
            <a:spLocks noChangeShapeType="1"/>
          </p:cNvSpPr>
          <p:nvPr/>
        </p:nvSpPr>
        <p:spPr bwMode="auto">
          <a:xfrm>
            <a:off x="2827338" y="3552825"/>
            <a:ext cx="1587500" cy="93345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04844" name="Line 12"/>
          <p:cNvSpPr>
            <a:spLocks noChangeShapeType="1"/>
          </p:cNvSpPr>
          <p:nvPr/>
        </p:nvSpPr>
        <p:spPr bwMode="auto">
          <a:xfrm flipV="1">
            <a:off x="4433888" y="3851275"/>
            <a:ext cx="2705100" cy="660400"/>
          </a:xfrm>
          <a:prstGeom prst="line">
            <a:avLst/>
          </a:prstGeom>
          <a:noFill/>
          <a:ln w="19050">
            <a:solidFill>
              <a:srgbClr val="FF3300"/>
            </a:solidFill>
            <a:round/>
            <a:headEnd/>
            <a:tailEnd/>
          </a:ln>
        </p:spPr>
        <p:txBody>
          <a:bodyPr/>
          <a:lstStyle/>
          <a:p>
            <a:endParaRPr lang="es-ES_tradnl">
              <a:solidFill>
                <a:srgbClr val="000000"/>
              </a:solidFill>
            </a:endParaRPr>
          </a:p>
        </p:txBody>
      </p:sp>
      <p:grpSp>
        <p:nvGrpSpPr>
          <p:cNvPr id="3" name="Group 13"/>
          <p:cNvGrpSpPr>
            <a:grpSpLocks/>
          </p:cNvGrpSpPr>
          <p:nvPr/>
        </p:nvGrpSpPr>
        <p:grpSpPr bwMode="auto">
          <a:xfrm>
            <a:off x="1243013" y="1214438"/>
            <a:ext cx="1039812" cy="4848225"/>
            <a:chOff x="874" y="402"/>
            <a:chExt cx="655" cy="3054"/>
          </a:xfrm>
        </p:grpSpPr>
        <p:grpSp>
          <p:nvGrpSpPr>
            <p:cNvPr id="4" name="Group 14"/>
            <p:cNvGrpSpPr>
              <a:grpSpLocks/>
            </p:cNvGrpSpPr>
            <p:nvPr/>
          </p:nvGrpSpPr>
          <p:grpSpPr bwMode="auto">
            <a:xfrm>
              <a:off x="874" y="402"/>
              <a:ext cx="655" cy="3054"/>
              <a:chOff x="874" y="402"/>
              <a:chExt cx="655" cy="3054"/>
            </a:xfrm>
          </p:grpSpPr>
          <p:sp>
            <p:nvSpPr>
              <p:cNvPr id="583739" name="Line 15"/>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3740" name="Text Box 16"/>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OBJETO</a:t>
                </a:r>
              </a:p>
            </p:txBody>
          </p:sp>
        </p:grpSp>
        <p:sp>
          <p:nvSpPr>
            <p:cNvPr id="583737" name="Oval 17"/>
            <p:cNvSpPr>
              <a:spLocks noChangeArrowheads="1"/>
            </p:cNvSpPr>
            <p:nvPr/>
          </p:nvSpPr>
          <p:spPr bwMode="auto">
            <a:xfrm>
              <a:off x="1154"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3738" name="Text Box 18"/>
            <p:cNvSpPr txBox="1">
              <a:spLocks noChangeArrowheads="1"/>
            </p:cNvSpPr>
            <p:nvPr/>
          </p:nvSpPr>
          <p:spPr bwMode="auto">
            <a:xfrm>
              <a:off x="962" y="2050"/>
              <a:ext cx="248"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grpSp>
        <p:nvGrpSpPr>
          <p:cNvPr id="5" name="Group 19"/>
          <p:cNvGrpSpPr>
            <a:grpSpLocks/>
          </p:cNvGrpSpPr>
          <p:nvPr/>
        </p:nvGrpSpPr>
        <p:grpSpPr bwMode="auto">
          <a:xfrm>
            <a:off x="2749550" y="2673350"/>
            <a:ext cx="171450" cy="2379663"/>
            <a:chOff x="1803" y="1321"/>
            <a:chExt cx="108" cy="1499"/>
          </a:xfrm>
        </p:grpSpPr>
        <p:grpSp>
          <p:nvGrpSpPr>
            <p:cNvPr id="6" name="Group 20"/>
            <p:cNvGrpSpPr>
              <a:grpSpLocks/>
            </p:cNvGrpSpPr>
            <p:nvPr/>
          </p:nvGrpSpPr>
          <p:grpSpPr bwMode="auto">
            <a:xfrm>
              <a:off x="1803" y="1321"/>
              <a:ext cx="108" cy="326"/>
              <a:chOff x="1803" y="1321"/>
              <a:chExt cx="108" cy="326"/>
            </a:xfrm>
          </p:grpSpPr>
          <p:sp>
            <p:nvSpPr>
              <p:cNvPr id="583734" name="Line 2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35" name="Line 2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23"/>
            <p:cNvGrpSpPr>
              <a:grpSpLocks/>
            </p:cNvGrpSpPr>
            <p:nvPr/>
          </p:nvGrpSpPr>
          <p:grpSpPr bwMode="auto">
            <a:xfrm flipV="1">
              <a:off x="1803" y="2494"/>
              <a:ext cx="108" cy="326"/>
              <a:chOff x="1803" y="1321"/>
              <a:chExt cx="108" cy="326"/>
            </a:xfrm>
          </p:grpSpPr>
          <p:sp>
            <p:nvSpPr>
              <p:cNvPr id="583732" name="Line 2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33" name="Line 2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8" name="Group 26"/>
          <p:cNvGrpSpPr>
            <a:grpSpLocks/>
          </p:cNvGrpSpPr>
          <p:nvPr/>
        </p:nvGrpSpPr>
        <p:grpSpPr bwMode="auto">
          <a:xfrm>
            <a:off x="4341813" y="2351088"/>
            <a:ext cx="171450" cy="3035300"/>
            <a:chOff x="2826" y="1118"/>
            <a:chExt cx="108" cy="1912"/>
          </a:xfrm>
        </p:grpSpPr>
        <p:grpSp>
          <p:nvGrpSpPr>
            <p:cNvPr id="9" name="Group 27"/>
            <p:cNvGrpSpPr>
              <a:grpSpLocks/>
            </p:cNvGrpSpPr>
            <p:nvPr/>
          </p:nvGrpSpPr>
          <p:grpSpPr bwMode="auto">
            <a:xfrm flipV="1">
              <a:off x="2826" y="2704"/>
              <a:ext cx="108" cy="326"/>
              <a:chOff x="1803" y="1321"/>
              <a:chExt cx="108" cy="326"/>
            </a:xfrm>
          </p:grpSpPr>
          <p:sp>
            <p:nvSpPr>
              <p:cNvPr id="583728" name="Line 28"/>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29" name="Line 2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0" name="Group 30"/>
            <p:cNvGrpSpPr>
              <a:grpSpLocks/>
            </p:cNvGrpSpPr>
            <p:nvPr/>
          </p:nvGrpSpPr>
          <p:grpSpPr bwMode="auto">
            <a:xfrm>
              <a:off x="2826" y="1118"/>
              <a:ext cx="108" cy="326"/>
              <a:chOff x="1803" y="1321"/>
              <a:chExt cx="108" cy="326"/>
            </a:xfrm>
          </p:grpSpPr>
          <p:sp>
            <p:nvSpPr>
              <p:cNvPr id="583726" name="Line 3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27" name="Line 3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11" name="Group 33"/>
          <p:cNvGrpSpPr>
            <a:grpSpLocks/>
          </p:cNvGrpSpPr>
          <p:nvPr/>
        </p:nvGrpSpPr>
        <p:grpSpPr bwMode="auto">
          <a:xfrm>
            <a:off x="2674938" y="2233613"/>
            <a:ext cx="438150" cy="2290762"/>
            <a:chOff x="1752" y="1044"/>
            <a:chExt cx="276" cy="1443"/>
          </a:xfrm>
        </p:grpSpPr>
        <p:sp>
          <p:nvSpPr>
            <p:cNvPr id="583722" name="Line 34"/>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3723" name="Text Box 35"/>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grpSp>
        <p:nvGrpSpPr>
          <p:cNvPr id="12" name="Group 36"/>
          <p:cNvGrpSpPr>
            <a:grpSpLocks/>
          </p:cNvGrpSpPr>
          <p:nvPr/>
        </p:nvGrpSpPr>
        <p:grpSpPr bwMode="auto">
          <a:xfrm>
            <a:off x="4205288" y="1960563"/>
            <a:ext cx="438150" cy="2897187"/>
            <a:chOff x="2740" y="872"/>
            <a:chExt cx="276" cy="1825"/>
          </a:xfrm>
        </p:grpSpPr>
        <p:sp>
          <p:nvSpPr>
            <p:cNvPr id="583720" name="Line 37"/>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3721" name="Text Box 38"/>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grpSp>
        <p:nvGrpSpPr>
          <p:cNvPr id="13" name="Group 39"/>
          <p:cNvGrpSpPr>
            <a:grpSpLocks/>
          </p:cNvGrpSpPr>
          <p:nvPr/>
        </p:nvGrpSpPr>
        <p:grpSpPr bwMode="auto">
          <a:xfrm>
            <a:off x="6546850" y="1214438"/>
            <a:ext cx="1179513" cy="4870450"/>
            <a:chOff x="4215" y="402"/>
            <a:chExt cx="743" cy="3068"/>
          </a:xfrm>
        </p:grpSpPr>
        <p:sp>
          <p:nvSpPr>
            <p:cNvPr id="583716" name="Line 40"/>
            <p:cNvSpPr>
              <a:spLocks noChangeShapeType="1"/>
            </p:cNvSpPr>
            <p:nvPr/>
          </p:nvSpPr>
          <p:spPr bwMode="auto">
            <a:xfrm>
              <a:off x="4588" y="793"/>
              <a:ext cx="0" cy="2677"/>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3717" name="Text Box 41"/>
            <p:cNvSpPr txBox="1">
              <a:spLocks noChangeArrowheads="1"/>
            </p:cNvSpPr>
            <p:nvPr/>
          </p:nvSpPr>
          <p:spPr bwMode="auto">
            <a:xfrm>
              <a:off x="4574" y="2050"/>
              <a:ext cx="322" cy="288"/>
            </a:xfrm>
            <a:prstGeom prst="rect">
              <a:avLst/>
            </a:prstGeom>
            <a:noFill/>
            <a:ln w="9525">
              <a:noFill/>
              <a:miter lim="800000"/>
              <a:headEnd/>
              <a:tailEnd/>
            </a:ln>
          </p:spPr>
          <p:txBody>
            <a:bodyPr>
              <a:spAutoFit/>
            </a:bodyPr>
            <a:lstStyle/>
            <a:p>
              <a:pPr>
                <a:spcBef>
                  <a:spcPct val="50000"/>
                </a:spcBef>
              </a:pPr>
              <a:r>
                <a:rPr lang="es-ES" b="1" dirty="0">
                  <a:solidFill>
                    <a:srgbClr val="000000"/>
                  </a:solidFill>
                </a:rPr>
                <a:t>O</a:t>
              </a:r>
              <a:r>
                <a:rPr lang="en-US" b="1" dirty="0">
                  <a:solidFill>
                    <a:srgbClr val="000000"/>
                  </a:solidFill>
                  <a:cs typeface="Times New Roman" pitchFamily="18" charset="0"/>
                </a:rPr>
                <a:t>'</a:t>
              </a:r>
            </a:p>
          </p:txBody>
        </p:sp>
        <p:sp>
          <p:nvSpPr>
            <p:cNvPr id="583718" name="Oval 42"/>
            <p:cNvSpPr>
              <a:spLocks noChangeArrowheads="1"/>
            </p:cNvSpPr>
            <p:nvPr/>
          </p:nvSpPr>
          <p:spPr bwMode="auto">
            <a:xfrm>
              <a:off x="4542"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3719" name="Text Box 43"/>
            <p:cNvSpPr txBox="1">
              <a:spLocks noChangeArrowheads="1"/>
            </p:cNvSpPr>
            <p:nvPr/>
          </p:nvSpPr>
          <p:spPr bwMode="auto">
            <a:xfrm>
              <a:off x="4215" y="402"/>
              <a:ext cx="743"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IMAGEN</a:t>
              </a:r>
            </a:p>
          </p:txBody>
        </p:sp>
      </p:grpSp>
      <p:sp>
        <p:nvSpPr>
          <p:cNvPr id="583697" name="Line 44"/>
          <p:cNvSpPr>
            <a:spLocks noChangeShapeType="1"/>
          </p:cNvSpPr>
          <p:nvPr/>
        </p:nvSpPr>
        <p:spPr bwMode="auto">
          <a:xfrm>
            <a:off x="3217863" y="3051175"/>
            <a:ext cx="0"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407571" name="Text Box 47"/>
          <p:cNvSpPr txBox="1">
            <a:spLocks noChangeArrowheads="1"/>
          </p:cNvSpPr>
          <p:nvPr/>
        </p:nvSpPr>
        <p:spPr bwMode="auto">
          <a:xfrm>
            <a:off x="0" y="0"/>
            <a:ext cx="9144000" cy="461963"/>
          </a:xfrm>
          <a:prstGeom prst="rect">
            <a:avLst/>
          </a:prstGeom>
          <a:solidFill>
            <a:schemeClr val="accent6"/>
          </a:solidFill>
          <a:ln w="9525">
            <a:noFill/>
            <a:miter lim="800000"/>
            <a:headEnd/>
            <a:tailEnd/>
          </a:ln>
        </p:spPr>
        <p:txBody>
          <a:bodyPr>
            <a:spAutoFit/>
          </a:bodyPr>
          <a:lstStyle/>
          <a:p>
            <a:pPr algn="ctr">
              <a:spcBef>
                <a:spcPct val="50000"/>
              </a:spcBef>
              <a:defRPr/>
            </a:pPr>
            <a:r>
              <a:rPr lang="es-ES" b="1" dirty="0">
                <a:solidFill>
                  <a:srgbClr val="FFFFFF"/>
                </a:solidFill>
                <a:latin typeface="Calibri" pitchFamily="34" charset="0"/>
              </a:rPr>
              <a:t>Localización del plano imagen</a:t>
            </a:r>
          </a:p>
        </p:txBody>
      </p:sp>
      <p:sp>
        <p:nvSpPr>
          <p:cNvPr id="504880" name="Line 48"/>
          <p:cNvSpPr>
            <a:spLocks noChangeShapeType="1"/>
          </p:cNvSpPr>
          <p:nvPr/>
        </p:nvSpPr>
        <p:spPr bwMode="auto">
          <a:xfrm flipV="1">
            <a:off x="3170238" y="3432175"/>
            <a:ext cx="0" cy="42545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04881" name="Line 49"/>
          <p:cNvSpPr>
            <a:spLocks noChangeShapeType="1"/>
          </p:cNvSpPr>
          <p:nvPr/>
        </p:nvSpPr>
        <p:spPr bwMode="auto">
          <a:xfrm flipV="1">
            <a:off x="5240338" y="3876675"/>
            <a:ext cx="0" cy="606425"/>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14" name="Group 50"/>
          <p:cNvGrpSpPr>
            <a:grpSpLocks/>
          </p:cNvGrpSpPr>
          <p:nvPr/>
        </p:nvGrpSpPr>
        <p:grpSpPr bwMode="auto">
          <a:xfrm>
            <a:off x="2341563" y="3822700"/>
            <a:ext cx="1152525" cy="425450"/>
            <a:chOff x="1566" y="2426"/>
            <a:chExt cx="726" cy="268"/>
          </a:xfrm>
        </p:grpSpPr>
        <p:sp>
          <p:nvSpPr>
            <p:cNvPr id="583712" name="Oval 51"/>
            <p:cNvSpPr>
              <a:spLocks noChangeArrowheads="1"/>
            </p:cNvSpPr>
            <p:nvPr/>
          </p:nvSpPr>
          <p:spPr bwMode="auto">
            <a:xfrm>
              <a:off x="2066"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3713" name="Oval 52"/>
            <p:cNvSpPr>
              <a:spLocks noChangeArrowheads="1"/>
            </p:cNvSpPr>
            <p:nvPr/>
          </p:nvSpPr>
          <p:spPr bwMode="auto">
            <a:xfrm>
              <a:off x="16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3714" name="Text Box 53"/>
            <p:cNvSpPr txBox="1">
              <a:spLocks noChangeArrowheads="1"/>
            </p:cNvSpPr>
            <p:nvPr/>
          </p:nvSpPr>
          <p:spPr bwMode="auto">
            <a:xfrm>
              <a:off x="1566" y="2502"/>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1</a:t>
              </a:r>
            </a:p>
          </p:txBody>
        </p:sp>
        <p:sp>
          <p:nvSpPr>
            <p:cNvPr id="583715" name="Text Box 54"/>
            <p:cNvSpPr txBox="1">
              <a:spLocks noChangeArrowheads="1"/>
            </p:cNvSpPr>
            <p:nvPr/>
          </p:nvSpPr>
          <p:spPr bwMode="auto">
            <a:xfrm>
              <a:off x="2004" y="2502"/>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1</a:t>
              </a:r>
            </a:p>
          </p:txBody>
        </p:sp>
      </p:grpSp>
      <p:grpSp>
        <p:nvGrpSpPr>
          <p:cNvPr id="15" name="Group 55"/>
          <p:cNvGrpSpPr>
            <a:grpSpLocks/>
          </p:cNvGrpSpPr>
          <p:nvPr/>
        </p:nvGrpSpPr>
        <p:grpSpPr bwMode="auto">
          <a:xfrm>
            <a:off x="3446463" y="3476625"/>
            <a:ext cx="2095500" cy="415925"/>
            <a:chOff x="2262" y="2208"/>
            <a:chExt cx="1320" cy="262"/>
          </a:xfrm>
        </p:grpSpPr>
        <p:sp>
          <p:nvSpPr>
            <p:cNvPr id="583708" name="Oval 56"/>
            <p:cNvSpPr>
              <a:spLocks noChangeArrowheads="1"/>
            </p:cNvSpPr>
            <p:nvPr/>
          </p:nvSpPr>
          <p:spPr bwMode="auto">
            <a:xfrm>
              <a:off x="337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3709" name="Oval 57"/>
            <p:cNvSpPr>
              <a:spLocks noChangeArrowheads="1"/>
            </p:cNvSpPr>
            <p:nvPr/>
          </p:nvSpPr>
          <p:spPr bwMode="auto">
            <a:xfrm>
              <a:off x="23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3710" name="Text Box 58"/>
            <p:cNvSpPr txBox="1">
              <a:spLocks noChangeArrowheads="1"/>
            </p:cNvSpPr>
            <p:nvPr/>
          </p:nvSpPr>
          <p:spPr bwMode="auto">
            <a:xfrm>
              <a:off x="2262" y="2211"/>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2</a:t>
              </a:r>
            </a:p>
          </p:txBody>
        </p:sp>
        <p:sp>
          <p:nvSpPr>
            <p:cNvPr id="583711" name="Text Box 59"/>
            <p:cNvSpPr txBox="1">
              <a:spLocks noChangeArrowheads="1"/>
            </p:cNvSpPr>
            <p:nvPr/>
          </p:nvSpPr>
          <p:spPr bwMode="auto">
            <a:xfrm>
              <a:off x="3294" y="2208"/>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2</a:t>
              </a:r>
            </a:p>
          </p:txBody>
        </p:sp>
      </p:grpSp>
      <p:cxnSp>
        <p:nvCxnSpPr>
          <p:cNvPr id="68" name="67 Conector recto"/>
          <p:cNvCxnSpPr/>
          <p:nvPr/>
        </p:nvCxnSpPr>
        <p:spPr>
          <a:xfrm>
            <a:off x="3121025" y="5994400"/>
            <a:ext cx="1219200" cy="1588"/>
          </a:xfrm>
          <a:prstGeom prst="line">
            <a:avLst/>
          </a:prstGeom>
          <a:ln w="1905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16" name="71 Grupo"/>
          <p:cNvGrpSpPr>
            <a:grpSpLocks/>
          </p:cNvGrpSpPr>
          <p:nvPr/>
        </p:nvGrpSpPr>
        <p:grpSpPr bwMode="auto">
          <a:xfrm>
            <a:off x="3121025" y="5718172"/>
            <a:ext cx="3556501" cy="369332"/>
            <a:chOff x="3120571" y="5718627"/>
            <a:chExt cx="3556774" cy="368777"/>
          </a:xfrm>
        </p:grpSpPr>
        <p:cxnSp>
          <p:nvCxnSpPr>
            <p:cNvPr id="69" name="68 Conector recto"/>
            <p:cNvCxnSpPr/>
            <p:nvPr/>
          </p:nvCxnSpPr>
          <p:spPr>
            <a:xfrm>
              <a:off x="3120571" y="5834342"/>
              <a:ext cx="1219293" cy="15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3707" name="69 CuadroTexto"/>
            <p:cNvSpPr txBox="1">
              <a:spLocks noChangeArrowheads="1"/>
            </p:cNvSpPr>
            <p:nvPr/>
          </p:nvSpPr>
          <p:spPr bwMode="auto">
            <a:xfrm>
              <a:off x="4484915" y="5718627"/>
              <a:ext cx="2192430" cy="368777"/>
            </a:xfrm>
            <a:prstGeom prst="rect">
              <a:avLst/>
            </a:prstGeom>
            <a:noFill/>
            <a:ln w="9525">
              <a:noFill/>
              <a:miter lim="800000"/>
              <a:headEnd/>
              <a:tailEnd/>
            </a:ln>
          </p:spPr>
          <p:txBody>
            <a:bodyPr wrap="square">
              <a:spAutoFit/>
            </a:bodyPr>
            <a:lstStyle/>
            <a:p>
              <a:r>
                <a:rPr lang="es-ES" sz="1800" dirty="0" smtClean="0">
                  <a:solidFill>
                    <a:srgbClr val="000000"/>
                  </a:solidFill>
                  <a:latin typeface="Calibri" pitchFamily="34" charset="0"/>
                  <a:cs typeface="Calibri" pitchFamily="34" charset="0"/>
                </a:rPr>
                <a:t>Rayos auxiliares</a:t>
              </a:r>
              <a:endParaRPr lang="es-ES" sz="1800" dirty="0">
                <a:solidFill>
                  <a:srgbClr val="000000"/>
                </a:solidFill>
                <a:latin typeface="Calibri" pitchFamily="34" charset="0"/>
                <a:cs typeface="Calibri" pitchFamily="34" charset="0"/>
              </a:endParaRPr>
            </a:p>
          </p:txBody>
        </p:sp>
      </p:grpSp>
      <p:grpSp>
        <p:nvGrpSpPr>
          <p:cNvPr id="17" name="72 Grupo"/>
          <p:cNvGrpSpPr/>
          <p:nvPr/>
        </p:nvGrpSpPr>
        <p:grpSpPr>
          <a:xfrm>
            <a:off x="2865120" y="1920721"/>
            <a:ext cx="1524000" cy="968783"/>
            <a:chOff x="2889504" y="1920721"/>
            <a:chExt cx="1524000" cy="968783"/>
          </a:xfrm>
        </p:grpSpPr>
        <p:sp>
          <p:nvSpPr>
            <p:cNvPr id="64" name="63 CuadroTexto"/>
            <p:cNvSpPr txBox="1"/>
            <p:nvPr/>
          </p:nvSpPr>
          <p:spPr>
            <a:xfrm>
              <a:off x="3142809" y="1920721"/>
              <a:ext cx="1100007" cy="523220"/>
            </a:xfrm>
            <a:prstGeom prst="rect">
              <a:avLst/>
            </a:prstGeom>
            <a:noFill/>
          </p:spPr>
          <p:txBody>
            <a:bodyPr wrap="square" rtlCol="0">
              <a:spAutoFit/>
            </a:bodyPr>
            <a:lstStyle/>
            <a:p>
              <a:pPr algn="ctr"/>
              <a:r>
                <a:rPr lang="es-ES_tradnl" sz="1400" dirty="0" smtClean="0">
                  <a:solidFill>
                    <a:srgbClr val="000000"/>
                  </a:solidFill>
                  <a:latin typeface="Calibri" pitchFamily="34" charset="0"/>
                  <a:cs typeface="Calibri" pitchFamily="34" charset="0"/>
                </a:rPr>
                <a:t>Montura de las lentes</a:t>
              </a:r>
              <a:endParaRPr lang="es-ES_tradnl" sz="1400" dirty="0">
                <a:solidFill>
                  <a:srgbClr val="000000"/>
                </a:solidFill>
                <a:latin typeface="Calibri" pitchFamily="34" charset="0"/>
                <a:cs typeface="Calibri" pitchFamily="34" charset="0"/>
              </a:endParaRPr>
            </a:p>
          </p:txBody>
        </p:sp>
        <p:cxnSp>
          <p:nvCxnSpPr>
            <p:cNvPr id="70" name="69 Conector recto de flecha"/>
            <p:cNvCxnSpPr/>
            <p:nvPr/>
          </p:nvCxnSpPr>
          <p:spPr>
            <a:xfrm flipH="1">
              <a:off x="2889504"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71" name="70 Conector recto de flecha"/>
            <p:cNvCxnSpPr/>
            <p:nvPr/>
          </p:nvCxnSpPr>
          <p:spPr>
            <a:xfrm>
              <a:off x="3669792" y="2382981"/>
              <a:ext cx="743712" cy="238299"/>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74" name="73 Forma libre"/>
          <p:cNvSpPr/>
          <p:nvPr/>
        </p:nvSpPr>
        <p:spPr>
          <a:xfrm rot="4294714">
            <a:off x="2217265" y="3654021"/>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79" name="78 Forma libre"/>
          <p:cNvSpPr/>
          <p:nvPr/>
        </p:nvSpPr>
        <p:spPr>
          <a:xfrm rot="7510133">
            <a:off x="3872234" y="4151703"/>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nvGrpSpPr>
          <p:cNvPr id="18" name="81 Grupo"/>
          <p:cNvGrpSpPr/>
          <p:nvPr/>
        </p:nvGrpSpPr>
        <p:grpSpPr>
          <a:xfrm>
            <a:off x="2225029" y="3441470"/>
            <a:ext cx="3541129" cy="637244"/>
            <a:chOff x="2225029" y="3441470"/>
            <a:chExt cx="3541129" cy="637244"/>
          </a:xfrm>
        </p:grpSpPr>
        <p:sp>
          <p:nvSpPr>
            <p:cNvPr id="76" name="75 Forma libre"/>
            <p:cNvSpPr/>
            <p:nvPr/>
          </p:nvSpPr>
          <p:spPr>
            <a:xfrm rot="5986197">
              <a:off x="2212503" y="3958821"/>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78" name="77 Forma libre"/>
            <p:cNvSpPr/>
            <p:nvPr/>
          </p:nvSpPr>
          <p:spPr>
            <a:xfrm rot="3643086">
              <a:off x="3881758" y="3453996"/>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80" name="79 Forma libre"/>
            <p:cNvSpPr/>
            <p:nvPr/>
          </p:nvSpPr>
          <p:spPr>
            <a:xfrm rot="6299270">
              <a:off x="5646265" y="3463520"/>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81" name="80 Forma libre"/>
          <p:cNvSpPr/>
          <p:nvPr/>
        </p:nvSpPr>
        <p:spPr>
          <a:xfrm rot="4980426">
            <a:off x="5658172" y="4142177"/>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2"/>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5"/>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nodeType="clickEffect">
                                  <p:stCondLst>
                                    <p:cond delay="0"/>
                                  </p:stCondLst>
                                  <p:childTnLst>
                                    <p:set>
                                      <p:cBhvr>
                                        <p:cTn id="36" dur="1" fill="hold">
                                          <p:stCondLst>
                                            <p:cond delay="0"/>
                                          </p:stCondLst>
                                        </p:cTn>
                                        <p:tgtEl>
                                          <p:spTgt spid="17"/>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504842"/>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74"/>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04841"/>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504838"/>
                                        </p:tgtEl>
                                        <p:attrNameLst>
                                          <p:attrName>style.visibility</p:attrName>
                                        </p:attrNameLst>
                                      </p:cBhvr>
                                      <p:to>
                                        <p:strVal val="visible"/>
                                      </p:to>
                                    </p:set>
                                  </p:childTnLst>
                                </p:cTn>
                              </p:par>
                            </p:childTnLst>
                          </p:cTn>
                        </p:par>
                        <p:par>
                          <p:cTn id="55" fill="hold">
                            <p:stCondLst>
                              <p:cond delay="0"/>
                            </p:stCondLst>
                            <p:childTnLst>
                              <p:par>
                                <p:cTn id="56" presetID="1" presetClass="entr" presetSubtype="0" fill="hold" nodeType="afterEffect">
                                  <p:stCondLst>
                                    <p:cond delay="0"/>
                                  </p:stCondLst>
                                  <p:childTnLst>
                                    <p:set>
                                      <p:cBhvr>
                                        <p:cTn id="57" dur="1" fill="hold">
                                          <p:stCondLst>
                                            <p:cond delay="0"/>
                                          </p:stCondLst>
                                        </p:cTn>
                                        <p:tgtEl>
                                          <p:spTgt spid="16"/>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504880"/>
                                        </p:tgtEl>
                                        <p:attrNameLst>
                                          <p:attrName>style.visibility</p:attrName>
                                        </p:attrNameLst>
                                      </p:cBhvr>
                                      <p:to>
                                        <p:strVal val="visible"/>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504843"/>
                                        </p:tgtEl>
                                        <p:attrNameLst>
                                          <p:attrName>style.visibility</p:attrName>
                                        </p:attrNameLst>
                                      </p:cBhvr>
                                      <p:to>
                                        <p:strVal val="visible"/>
                                      </p:to>
                                    </p:set>
                                  </p:childTnLst>
                                </p:cTn>
                              </p:par>
                            </p:childTnLst>
                          </p:cTn>
                        </p:par>
                        <p:par>
                          <p:cTn id="66" fill="hold">
                            <p:stCondLst>
                              <p:cond delay="0"/>
                            </p:stCondLst>
                            <p:childTnLst>
                              <p:par>
                                <p:cTn id="67" presetID="1" presetClass="entr" presetSubtype="0" fill="hold" grpId="0" nodeType="afterEffect">
                                  <p:stCondLst>
                                    <p:cond delay="0"/>
                                  </p:stCondLst>
                                  <p:childTnLst>
                                    <p:set>
                                      <p:cBhvr>
                                        <p:cTn id="68" dur="1" fill="hold">
                                          <p:stCondLst>
                                            <p:cond delay="0"/>
                                          </p:stCondLst>
                                        </p:cTn>
                                        <p:tgtEl>
                                          <p:spTgt spid="79"/>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504840"/>
                                        </p:tgtEl>
                                        <p:attrNameLst>
                                          <p:attrName>style.visibility</p:attrName>
                                        </p:attrNameLst>
                                      </p:cBhvr>
                                      <p:to>
                                        <p:strVal val="visible"/>
                                      </p:to>
                                    </p:set>
                                  </p:childTnLst>
                                </p:cTn>
                              </p:par>
                            </p:childTnLst>
                          </p:cTn>
                        </p:par>
                        <p:par>
                          <p:cTn id="73" fill="hold">
                            <p:stCondLst>
                              <p:cond delay="0"/>
                            </p:stCondLst>
                            <p:childTnLst>
                              <p:par>
                                <p:cTn id="74" presetID="1" presetClass="entr" presetSubtype="0" fill="hold" nodeType="afterEffect">
                                  <p:stCondLst>
                                    <p:cond delay="0"/>
                                  </p:stCondLst>
                                  <p:childTnLst>
                                    <p:set>
                                      <p:cBhvr>
                                        <p:cTn id="75" dur="1" fill="hold">
                                          <p:stCondLst>
                                            <p:cond delay="0"/>
                                          </p:stCondLst>
                                        </p:cTn>
                                        <p:tgtEl>
                                          <p:spTgt spid="68"/>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504839"/>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504881"/>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504844"/>
                                        </p:tgtEl>
                                        <p:attrNameLst>
                                          <p:attrName>style.visibility</p:attrName>
                                        </p:attrNameLst>
                                      </p:cBhvr>
                                      <p:to>
                                        <p:strVal val="visible"/>
                                      </p:to>
                                    </p:set>
                                  </p:childTnLst>
                                </p:cTn>
                              </p:par>
                            </p:childTnLst>
                          </p:cTn>
                        </p:par>
                        <p:par>
                          <p:cTn id="88" fill="hold">
                            <p:stCondLst>
                              <p:cond delay="0"/>
                            </p:stCondLst>
                            <p:childTnLst>
                              <p:par>
                                <p:cTn id="89" presetID="1" presetClass="entr" presetSubtype="0" fill="hold" grpId="0" nodeType="afterEffect">
                                  <p:stCondLst>
                                    <p:cond delay="0"/>
                                  </p:stCondLst>
                                  <p:childTnLst>
                                    <p:set>
                                      <p:cBhvr>
                                        <p:cTn id="90" dur="1" fill="hold">
                                          <p:stCondLst>
                                            <p:cond delay="0"/>
                                          </p:stCondLst>
                                        </p:cTn>
                                        <p:tgtEl>
                                          <p:spTgt spid="81"/>
                                        </p:tgtEl>
                                        <p:attrNameLst>
                                          <p:attrName>style.visibility</p:attrName>
                                        </p:attrNameLst>
                                      </p:cBhvr>
                                      <p:to>
                                        <p:strVal val="visible"/>
                                      </p:to>
                                    </p:set>
                                  </p:childTnLst>
                                </p:cTn>
                              </p:par>
                              <p:par>
                                <p:cTn id="91" presetID="1" presetClass="entr" presetSubtype="0" fill="hold" nodeType="withEffect">
                                  <p:stCondLst>
                                    <p:cond delay="0"/>
                                  </p:stCondLst>
                                  <p:childTnLst>
                                    <p:set>
                                      <p:cBhvr>
                                        <p:cTn id="92" dur="1" fill="hold">
                                          <p:stCondLst>
                                            <p:cond delay="0"/>
                                          </p:stCondLst>
                                        </p:cTn>
                                        <p:tgtEl>
                                          <p:spTgt spid="13"/>
                                        </p:tgtEl>
                                        <p:attrNameLst>
                                          <p:attrName>style.visibility</p:attrName>
                                        </p:attrNameLst>
                                      </p:cBhvr>
                                      <p:to>
                                        <p:strVal val="visible"/>
                                      </p:to>
                                    </p:set>
                                  </p:childTnLst>
                                </p:cTn>
                              </p:par>
                            </p:childTnLst>
                          </p:cTn>
                        </p:par>
                      </p:childTnLst>
                    </p:cTn>
                  </p:par>
                  <p:par>
                    <p:cTn id="93" fill="hold">
                      <p:stCondLst>
                        <p:cond delay="indefinite"/>
                      </p:stCondLst>
                      <p:childTnLst>
                        <p:par>
                          <p:cTn id="94" fill="hold">
                            <p:stCondLst>
                              <p:cond delay="0"/>
                            </p:stCondLst>
                            <p:childTnLst>
                              <p:par>
                                <p:cTn id="95" presetID="22" presetClass="entr" presetSubtype="8" fill="hold" nodeType="clickEffect">
                                  <p:stCondLst>
                                    <p:cond delay="0"/>
                                  </p:stCondLst>
                                  <p:childTnLst>
                                    <p:set>
                                      <p:cBhvr>
                                        <p:cTn id="96" dur="1" fill="hold">
                                          <p:stCondLst>
                                            <p:cond delay="0"/>
                                          </p:stCondLst>
                                        </p:cTn>
                                        <p:tgtEl>
                                          <p:spTgt spid="2"/>
                                        </p:tgtEl>
                                        <p:attrNameLst>
                                          <p:attrName>style.visibility</p:attrName>
                                        </p:attrNameLst>
                                      </p:cBhvr>
                                      <p:to>
                                        <p:strVal val="visible"/>
                                      </p:to>
                                    </p:set>
                                    <p:animEffect transition="in" filter="wipe(left)">
                                      <p:cBhvr>
                                        <p:cTn id="97" dur="2000"/>
                                        <p:tgtEl>
                                          <p:spTgt spid="2"/>
                                        </p:tgtEl>
                                      </p:cBhvr>
                                    </p:animEffect>
                                  </p:childTnLst>
                                </p:cTn>
                              </p:par>
                              <p:par>
                                <p:cTn id="98" presetID="1" presetClass="entr" presetSubtype="0" fill="hold" nodeType="withEffect">
                                  <p:stCondLst>
                                    <p:cond delay="1000"/>
                                  </p:stCondLst>
                                  <p:childTnLst>
                                    <p:set>
                                      <p:cBhvr>
                                        <p:cTn id="99"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4838" grpId="0" animBg="1"/>
      <p:bldP spid="504839" grpId="0" animBg="1"/>
      <p:bldP spid="504840" grpId="0" animBg="1"/>
      <p:bldP spid="504841" grpId="0" animBg="1"/>
      <p:bldP spid="504842" grpId="0" animBg="1"/>
      <p:bldP spid="504843" grpId="0" animBg="1"/>
      <p:bldP spid="504844" grpId="0" animBg="1"/>
      <p:bldP spid="504880" grpId="0" animBg="1"/>
      <p:bldP spid="504881" grpId="0" animBg="1"/>
      <p:bldP spid="74" grpId="0" animBg="1"/>
      <p:bldP spid="79" grpId="0" animBg="1"/>
      <p:bldP spid="81"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bg>
      <p:bgPr>
        <a:solidFill>
          <a:srgbClr val="002A7E"/>
        </a:solidFill>
        <a:effectLst/>
      </p:bgPr>
    </p:bg>
    <p:spTree>
      <p:nvGrpSpPr>
        <p:cNvPr id="1" name=""/>
        <p:cNvGrpSpPr/>
        <p:nvPr/>
      </p:nvGrpSpPr>
      <p:grpSpPr>
        <a:xfrm>
          <a:off x="0" y="0"/>
          <a:ext cx="0" cy="0"/>
          <a:chOff x="0" y="0"/>
          <a:chExt cx="0" cy="0"/>
        </a:xfrm>
      </p:grpSpPr>
      <p:sp>
        <p:nvSpPr>
          <p:cNvPr id="3" name="Text Box 92"/>
          <p:cNvSpPr txBox="1">
            <a:spLocks noChangeArrowheads="1"/>
          </p:cNvSpPr>
          <p:nvPr/>
        </p:nvSpPr>
        <p:spPr bwMode="auto">
          <a:xfrm>
            <a:off x="0" y="2093495"/>
            <a:ext cx="9144000" cy="1785104"/>
          </a:xfrm>
          <a:prstGeom prst="rect">
            <a:avLst/>
          </a:prstGeom>
          <a:noFill/>
          <a:ln w="9525">
            <a:noFill/>
            <a:miter lim="800000"/>
            <a:headEnd/>
            <a:tailEnd/>
          </a:ln>
        </p:spPr>
        <p:txBody>
          <a:bodyPr>
            <a:spAutoFit/>
          </a:bodyPr>
          <a:lstStyle/>
          <a:p>
            <a:pPr algn="ctr">
              <a:spcBef>
                <a:spcPct val="50000"/>
              </a:spcBef>
            </a:pPr>
            <a:r>
              <a:rPr lang="es-ES" sz="4400" b="1" dirty="0" smtClean="0">
                <a:solidFill>
                  <a:srgbClr val="FFFF00"/>
                </a:solidFill>
                <a:latin typeface="Calibri" pitchFamily="34" charset="0"/>
              </a:rPr>
              <a:t>8.1.</a:t>
            </a:r>
          </a:p>
          <a:p>
            <a:pPr algn="ctr">
              <a:spcBef>
                <a:spcPct val="50000"/>
              </a:spcBef>
            </a:pPr>
            <a:r>
              <a:rPr lang="es-ES" sz="4400" b="1" dirty="0" smtClean="0">
                <a:solidFill>
                  <a:srgbClr val="FFFFFF"/>
                </a:solidFill>
                <a:latin typeface="Calibri" pitchFamily="34" charset="0"/>
              </a:rPr>
              <a:t>Imágenes y anti-imágenes</a:t>
            </a:r>
          </a:p>
        </p:txBody>
      </p:sp>
    </p:spTree>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104" name="103 Rectángulo"/>
          <p:cNvSpPr/>
          <p:nvPr/>
        </p:nvSpPr>
        <p:spPr>
          <a:xfrm>
            <a:off x="646176" y="902208"/>
            <a:ext cx="7863840" cy="464515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5" name="Text Box 92"/>
          <p:cNvSpPr txBox="1">
            <a:spLocks noChangeArrowheads="1"/>
          </p:cNvSpPr>
          <p:nvPr/>
        </p:nvSpPr>
        <p:spPr bwMode="auto">
          <a:xfrm>
            <a:off x="0" y="0"/>
            <a:ext cx="9144000" cy="461665"/>
          </a:xfrm>
          <a:prstGeom prst="rect">
            <a:avLst/>
          </a:prstGeom>
          <a:solidFill>
            <a:srgbClr val="333399"/>
          </a:solidFill>
          <a:ln w="9525">
            <a:noFill/>
            <a:miter lim="800000"/>
            <a:headEnd/>
            <a:tailEnd/>
          </a:ln>
        </p:spPr>
        <p:txBody>
          <a:bodyPr>
            <a:spAutoFit/>
          </a:bodyPr>
          <a:lstStyle/>
          <a:p>
            <a:pPr algn="ctr">
              <a:spcBef>
                <a:spcPct val="50000"/>
              </a:spcBef>
            </a:pPr>
            <a:r>
              <a:rPr lang="es-ES" b="1" kern="0" dirty="0" smtClean="0">
                <a:solidFill>
                  <a:srgbClr val="FFFFFF"/>
                </a:solidFill>
                <a:latin typeface="Calibri" pitchFamily="34" charset="0"/>
              </a:rPr>
              <a:t>Imágenes y anti-imágenes</a:t>
            </a:r>
            <a:endParaRPr lang="es-ES" b="1" kern="0" dirty="0">
              <a:solidFill>
                <a:srgbClr val="FFFFFF"/>
              </a:solidFill>
              <a:latin typeface="Calibri" pitchFamily="34" charset="0"/>
            </a:endParaRPr>
          </a:p>
        </p:txBody>
      </p:sp>
      <p:cxnSp>
        <p:nvCxnSpPr>
          <p:cNvPr id="17" name="16 Conector recto"/>
          <p:cNvCxnSpPr/>
          <p:nvPr/>
        </p:nvCxnSpPr>
        <p:spPr>
          <a:xfrm>
            <a:off x="1975104" y="3397504"/>
            <a:ext cx="519379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Text Box 35"/>
          <p:cNvSpPr txBox="1">
            <a:spLocks noChangeArrowheads="1"/>
          </p:cNvSpPr>
          <p:nvPr/>
        </p:nvSpPr>
        <p:spPr bwMode="auto">
          <a:xfrm>
            <a:off x="3004122" y="1831275"/>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D</a:t>
            </a:r>
            <a:endParaRPr lang="es-ES" sz="1800" dirty="0">
              <a:solidFill>
                <a:srgbClr val="000000"/>
              </a:solidFill>
            </a:endParaRPr>
          </a:p>
        </p:txBody>
      </p:sp>
      <p:grpSp>
        <p:nvGrpSpPr>
          <p:cNvPr id="2" name="Group 36"/>
          <p:cNvGrpSpPr>
            <a:grpSpLocks/>
          </p:cNvGrpSpPr>
          <p:nvPr/>
        </p:nvGrpSpPr>
        <p:grpSpPr bwMode="auto">
          <a:xfrm>
            <a:off x="4998213" y="1497267"/>
            <a:ext cx="438150" cy="2897187"/>
            <a:chOff x="2771" y="872"/>
            <a:chExt cx="276" cy="1825"/>
          </a:xfrm>
        </p:grpSpPr>
        <p:sp>
          <p:nvSpPr>
            <p:cNvPr id="22" name="Line 37"/>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23" name="Text Box 38"/>
            <p:cNvSpPr txBox="1">
              <a:spLocks noChangeArrowheads="1"/>
            </p:cNvSpPr>
            <p:nvPr/>
          </p:nvSpPr>
          <p:spPr bwMode="auto">
            <a:xfrm>
              <a:off x="2771" y="872"/>
              <a:ext cx="276" cy="231"/>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L</a:t>
              </a:r>
              <a:endParaRPr lang="es-ES" sz="1800" dirty="0">
                <a:solidFill>
                  <a:srgbClr val="000000"/>
                </a:solidFill>
              </a:endParaRPr>
            </a:p>
          </p:txBody>
        </p:sp>
      </p:grpSp>
      <p:grpSp>
        <p:nvGrpSpPr>
          <p:cNvPr id="3" name="Group 19"/>
          <p:cNvGrpSpPr>
            <a:grpSpLocks/>
          </p:cNvGrpSpPr>
          <p:nvPr/>
        </p:nvGrpSpPr>
        <p:grpSpPr bwMode="auto">
          <a:xfrm>
            <a:off x="3090926" y="2210054"/>
            <a:ext cx="171450" cy="2379663"/>
            <a:chOff x="1803" y="1321"/>
            <a:chExt cx="108" cy="1499"/>
          </a:xfrm>
        </p:grpSpPr>
        <p:grpSp>
          <p:nvGrpSpPr>
            <p:cNvPr id="4" name="Group 20"/>
            <p:cNvGrpSpPr>
              <a:grpSpLocks/>
            </p:cNvGrpSpPr>
            <p:nvPr/>
          </p:nvGrpSpPr>
          <p:grpSpPr bwMode="auto">
            <a:xfrm>
              <a:off x="1803" y="1321"/>
              <a:ext cx="108" cy="326"/>
              <a:chOff x="1803" y="1321"/>
              <a:chExt cx="108" cy="326"/>
            </a:xfrm>
          </p:grpSpPr>
          <p:sp>
            <p:nvSpPr>
              <p:cNvPr id="29" name="Line 2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30" name="Line 2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6" name="Group 23"/>
            <p:cNvGrpSpPr>
              <a:grpSpLocks/>
            </p:cNvGrpSpPr>
            <p:nvPr/>
          </p:nvGrpSpPr>
          <p:grpSpPr bwMode="auto">
            <a:xfrm flipV="1">
              <a:off x="1803" y="2494"/>
              <a:ext cx="108" cy="326"/>
              <a:chOff x="1803" y="1321"/>
              <a:chExt cx="108" cy="326"/>
            </a:xfrm>
          </p:grpSpPr>
          <p:sp>
            <p:nvSpPr>
              <p:cNvPr id="27" name="Line 2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28" name="Line 2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sp>
        <p:nvSpPr>
          <p:cNvPr id="37" name="Oval 56"/>
          <p:cNvSpPr>
            <a:spLocks noChangeArrowheads="1"/>
          </p:cNvSpPr>
          <p:nvPr/>
        </p:nvSpPr>
        <p:spPr bwMode="auto">
          <a:xfrm>
            <a:off x="5955475" y="3369310"/>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38" name="Oval 57"/>
          <p:cNvSpPr>
            <a:spLocks noChangeArrowheads="1"/>
          </p:cNvSpPr>
          <p:nvPr/>
        </p:nvSpPr>
        <p:spPr bwMode="auto">
          <a:xfrm>
            <a:off x="4304475" y="3369310"/>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39" name="Text Box 58"/>
          <p:cNvSpPr txBox="1">
            <a:spLocks noChangeArrowheads="1"/>
          </p:cNvSpPr>
          <p:nvPr/>
        </p:nvSpPr>
        <p:spPr bwMode="auto">
          <a:xfrm>
            <a:off x="4190175" y="3423286"/>
            <a:ext cx="457200" cy="304800"/>
          </a:xfrm>
          <a:prstGeom prst="rect">
            <a:avLst/>
          </a:prstGeom>
          <a:noFill/>
          <a:ln w="9525">
            <a:noFill/>
            <a:miter lim="800000"/>
            <a:headEnd/>
            <a:tailEnd/>
          </a:ln>
        </p:spPr>
        <p:txBody>
          <a:bodyPr>
            <a:spAutoFit/>
          </a:bodyPr>
          <a:lstStyle/>
          <a:p>
            <a:pPr>
              <a:spcBef>
                <a:spcPct val="50000"/>
              </a:spcBef>
            </a:pPr>
            <a:r>
              <a:rPr lang="es-ES" sz="1400" b="1" dirty="0" smtClean="0">
                <a:solidFill>
                  <a:srgbClr val="FF0000"/>
                </a:solidFill>
                <a:cs typeface="Times New Roman" pitchFamily="18" charset="0"/>
              </a:rPr>
              <a:t>F</a:t>
            </a:r>
            <a:endParaRPr lang="es-ES" sz="1400" b="1" baseline="-25000" dirty="0">
              <a:solidFill>
                <a:srgbClr val="FF0000"/>
              </a:solidFill>
              <a:cs typeface="Times New Roman" pitchFamily="18" charset="0"/>
            </a:endParaRPr>
          </a:p>
        </p:txBody>
      </p:sp>
      <p:sp>
        <p:nvSpPr>
          <p:cNvPr id="40" name="Text Box 59"/>
          <p:cNvSpPr txBox="1">
            <a:spLocks noChangeArrowheads="1"/>
          </p:cNvSpPr>
          <p:nvPr/>
        </p:nvSpPr>
        <p:spPr bwMode="auto">
          <a:xfrm>
            <a:off x="5791899" y="3418523"/>
            <a:ext cx="457200" cy="304800"/>
          </a:xfrm>
          <a:prstGeom prst="rect">
            <a:avLst/>
          </a:prstGeom>
          <a:noFill/>
          <a:ln w="9525">
            <a:noFill/>
            <a:miter lim="800000"/>
            <a:headEnd/>
            <a:tailEnd/>
          </a:ln>
        </p:spPr>
        <p:txBody>
          <a:bodyPr>
            <a:spAutoFit/>
          </a:bodyPr>
          <a:lstStyle/>
          <a:p>
            <a:pPr>
              <a:spcBef>
                <a:spcPct val="50000"/>
              </a:spcBef>
            </a:pPr>
            <a:r>
              <a:rPr lang="es-ES" sz="1400" b="1" dirty="0" smtClean="0">
                <a:solidFill>
                  <a:srgbClr val="FF0000"/>
                </a:solidFill>
                <a:cs typeface="Times New Roman" pitchFamily="18" charset="0"/>
              </a:rPr>
              <a:t>F </a:t>
            </a:r>
            <a:r>
              <a:rPr lang="en-US" sz="1400" b="1" dirty="0" smtClean="0">
                <a:solidFill>
                  <a:srgbClr val="FF0000"/>
                </a:solidFill>
                <a:cs typeface="Times New Roman" pitchFamily="18" charset="0"/>
              </a:rPr>
              <a:t>′</a:t>
            </a:r>
            <a:endParaRPr lang="es-ES" sz="1400" b="1" baseline="-25000" dirty="0">
              <a:solidFill>
                <a:srgbClr val="FF0000"/>
              </a:solidFill>
              <a:cs typeface="Times New Roman" pitchFamily="18" charset="0"/>
            </a:endParaRPr>
          </a:p>
        </p:txBody>
      </p:sp>
      <p:grpSp>
        <p:nvGrpSpPr>
          <p:cNvPr id="7" name="57 Grupo"/>
          <p:cNvGrpSpPr/>
          <p:nvPr/>
        </p:nvGrpSpPr>
        <p:grpSpPr>
          <a:xfrm>
            <a:off x="3255264" y="2727960"/>
            <a:ext cx="3303461" cy="1147868"/>
            <a:chOff x="2511552" y="2362200"/>
            <a:chExt cx="3303461" cy="1147868"/>
          </a:xfrm>
        </p:grpSpPr>
        <p:cxnSp>
          <p:nvCxnSpPr>
            <p:cNvPr id="42" name="41 Conector recto"/>
            <p:cNvCxnSpPr/>
            <p:nvPr/>
          </p:nvCxnSpPr>
          <p:spPr>
            <a:xfrm>
              <a:off x="2511552" y="2365248"/>
              <a:ext cx="1901952" cy="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4443413" y="2362200"/>
              <a:ext cx="1371600" cy="1147868"/>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cxnSp>
        <p:nvCxnSpPr>
          <p:cNvPr id="50" name="49 Conector recto"/>
          <p:cNvCxnSpPr/>
          <p:nvPr/>
        </p:nvCxnSpPr>
        <p:spPr>
          <a:xfrm>
            <a:off x="3186875" y="2742248"/>
            <a:ext cx="3376612" cy="114170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8" name="Group 26"/>
          <p:cNvGrpSpPr>
            <a:grpSpLocks/>
          </p:cNvGrpSpPr>
          <p:nvPr/>
        </p:nvGrpSpPr>
        <p:grpSpPr bwMode="auto">
          <a:xfrm>
            <a:off x="5085525" y="1887792"/>
            <a:ext cx="171450" cy="3035300"/>
            <a:chOff x="2826" y="1118"/>
            <a:chExt cx="108" cy="1912"/>
          </a:xfrm>
        </p:grpSpPr>
        <p:grpSp>
          <p:nvGrpSpPr>
            <p:cNvPr id="9" name="Group 27"/>
            <p:cNvGrpSpPr>
              <a:grpSpLocks/>
            </p:cNvGrpSpPr>
            <p:nvPr/>
          </p:nvGrpSpPr>
          <p:grpSpPr bwMode="auto">
            <a:xfrm flipV="1">
              <a:off x="2826" y="2704"/>
              <a:ext cx="108" cy="326"/>
              <a:chOff x="1803" y="1321"/>
              <a:chExt cx="108" cy="326"/>
            </a:xfrm>
          </p:grpSpPr>
          <p:sp>
            <p:nvSpPr>
              <p:cNvPr id="64" name="Line 28"/>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65" name="Line 2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0" name="Group 30"/>
            <p:cNvGrpSpPr>
              <a:grpSpLocks/>
            </p:cNvGrpSpPr>
            <p:nvPr/>
          </p:nvGrpSpPr>
          <p:grpSpPr bwMode="auto">
            <a:xfrm>
              <a:off x="2826" y="1118"/>
              <a:ext cx="108" cy="326"/>
              <a:chOff x="1803" y="1321"/>
              <a:chExt cx="108" cy="326"/>
            </a:xfrm>
          </p:grpSpPr>
          <p:sp>
            <p:nvSpPr>
              <p:cNvPr id="62" name="Line 3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63" name="Line 3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11" name="65 Grupo"/>
          <p:cNvGrpSpPr/>
          <p:nvPr/>
        </p:nvGrpSpPr>
        <p:grpSpPr>
          <a:xfrm>
            <a:off x="5181600" y="1164817"/>
            <a:ext cx="1353312" cy="968783"/>
            <a:chOff x="2889504" y="1920721"/>
            <a:chExt cx="1353312" cy="968783"/>
          </a:xfrm>
        </p:grpSpPr>
        <p:sp>
          <p:nvSpPr>
            <p:cNvPr id="67" name="66 CuadroTexto"/>
            <p:cNvSpPr txBox="1"/>
            <p:nvPr/>
          </p:nvSpPr>
          <p:spPr>
            <a:xfrm>
              <a:off x="3142809" y="1920721"/>
              <a:ext cx="1100007" cy="523220"/>
            </a:xfrm>
            <a:prstGeom prst="rect">
              <a:avLst/>
            </a:prstGeom>
            <a:noFill/>
          </p:spPr>
          <p:txBody>
            <a:bodyPr wrap="square" rtlCol="0">
              <a:spAutoFit/>
            </a:bodyPr>
            <a:lstStyle/>
            <a:p>
              <a:pPr algn="ctr"/>
              <a:r>
                <a:rPr lang="es-ES_tradnl" sz="1400" dirty="0" smtClean="0">
                  <a:solidFill>
                    <a:srgbClr val="000000"/>
                  </a:solidFill>
                  <a:latin typeface="Calibri" pitchFamily="34" charset="0"/>
                  <a:cs typeface="Calibri" pitchFamily="34" charset="0"/>
                </a:rPr>
                <a:t>Montura de la lente</a:t>
              </a:r>
              <a:endParaRPr lang="es-ES_tradnl" sz="1400" dirty="0">
                <a:solidFill>
                  <a:srgbClr val="000000"/>
                </a:solidFill>
                <a:latin typeface="Calibri" pitchFamily="34" charset="0"/>
                <a:cs typeface="Calibri" pitchFamily="34" charset="0"/>
              </a:endParaRPr>
            </a:p>
          </p:txBody>
        </p:sp>
        <p:cxnSp>
          <p:nvCxnSpPr>
            <p:cNvPr id="68" name="67 Conector recto de flecha"/>
            <p:cNvCxnSpPr/>
            <p:nvPr/>
          </p:nvCxnSpPr>
          <p:spPr>
            <a:xfrm flipH="1">
              <a:off x="2889504"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2" name="69 Grupo"/>
          <p:cNvGrpSpPr/>
          <p:nvPr/>
        </p:nvGrpSpPr>
        <p:grpSpPr>
          <a:xfrm>
            <a:off x="1826073" y="1640305"/>
            <a:ext cx="1324196" cy="761519"/>
            <a:chOff x="3094041" y="2127985"/>
            <a:chExt cx="1324196" cy="761519"/>
          </a:xfrm>
        </p:grpSpPr>
        <p:sp>
          <p:nvSpPr>
            <p:cNvPr id="71" name="70 CuadroTexto"/>
            <p:cNvSpPr txBox="1"/>
            <p:nvPr/>
          </p:nvSpPr>
          <p:spPr>
            <a:xfrm>
              <a:off x="3094041" y="2127985"/>
              <a:ext cx="1100007" cy="307777"/>
            </a:xfrm>
            <a:prstGeom prst="rect">
              <a:avLst/>
            </a:prstGeom>
            <a:noFill/>
          </p:spPr>
          <p:txBody>
            <a:bodyPr wrap="square" rtlCol="0">
              <a:spAutoFit/>
            </a:bodyPr>
            <a:lstStyle/>
            <a:p>
              <a:pPr algn="ctr"/>
              <a:r>
                <a:rPr lang="es-ES_tradnl" sz="1400" dirty="0" smtClean="0">
                  <a:solidFill>
                    <a:srgbClr val="000000"/>
                  </a:solidFill>
                  <a:latin typeface="Calibri" pitchFamily="34" charset="0"/>
                  <a:cs typeface="Calibri" pitchFamily="34" charset="0"/>
                </a:rPr>
                <a:t>Diafragma</a:t>
              </a:r>
              <a:endParaRPr lang="es-ES_tradnl" sz="1400" dirty="0">
                <a:solidFill>
                  <a:srgbClr val="000000"/>
                </a:solidFill>
                <a:latin typeface="Calibri" pitchFamily="34" charset="0"/>
                <a:cs typeface="Calibri" pitchFamily="34" charset="0"/>
              </a:endParaRPr>
            </a:p>
          </p:txBody>
        </p:sp>
        <p:cxnSp>
          <p:nvCxnSpPr>
            <p:cNvPr id="72" name="71 Conector recto de flecha"/>
            <p:cNvCxnSpPr/>
            <p:nvPr/>
          </p:nvCxnSpPr>
          <p:spPr>
            <a:xfrm>
              <a:off x="3645408"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3" name="100 Grupo"/>
          <p:cNvGrpSpPr/>
          <p:nvPr/>
        </p:nvGrpSpPr>
        <p:grpSpPr>
          <a:xfrm>
            <a:off x="6393498" y="2050731"/>
            <a:ext cx="438150" cy="2358010"/>
            <a:chOff x="5649786" y="1684971"/>
            <a:chExt cx="438150" cy="2358010"/>
          </a:xfrm>
        </p:grpSpPr>
        <p:grpSp>
          <p:nvGrpSpPr>
            <p:cNvPr id="14" name="Group 19"/>
            <p:cNvGrpSpPr>
              <a:grpSpLocks/>
            </p:cNvGrpSpPr>
            <p:nvPr/>
          </p:nvGrpSpPr>
          <p:grpSpPr bwMode="auto">
            <a:xfrm>
              <a:off x="5749734" y="2049081"/>
              <a:ext cx="171450" cy="1993900"/>
              <a:chOff x="1803" y="1450"/>
              <a:chExt cx="108" cy="1256"/>
            </a:xfrm>
          </p:grpSpPr>
          <p:grpSp>
            <p:nvGrpSpPr>
              <p:cNvPr id="15" name="Group 20"/>
              <p:cNvGrpSpPr>
                <a:grpSpLocks/>
              </p:cNvGrpSpPr>
              <p:nvPr/>
            </p:nvGrpSpPr>
            <p:grpSpPr bwMode="auto">
              <a:xfrm>
                <a:off x="1803" y="1450"/>
                <a:ext cx="108" cy="326"/>
                <a:chOff x="1803" y="1450"/>
                <a:chExt cx="108" cy="326"/>
              </a:xfrm>
            </p:grpSpPr>
            <p:sp>
              <p:nvSpPr>
                <p:cNvPr id="78" name="Line 21"/>
                <p:cNvSpPr>
                  <a:spLocks noChangeShapeType="1"/>
                </p:cNvSpPr>
                <p:nvPr/>
              </p:nvSpPr>
              <p:spPr bwMode="auto">
                <a:xfrm>
                  <a:off x="1857" y="1450"/>
                  <a:ext cx="0" cy="326"/>
                </a:xfrm>
                <a:prstGeom prst="line">
                  <a:avLst/>
                </a:prstGeom>
                <a:noFill/>
                <a:ln w="28575">
                  <a:solidFill>
                    <a:schemeClr val="tx1"/>
                  </a:solidFill>
                  <a:prstDash val="sysDash"/>
                  <a:round/>
                  <a:headEnd/>
                  <a:tailEnd/>
                </a:ln>
              </p:spPr>
              <p:txBody>
                <a:bodyPr/>
                <a:lstStyle/>
                <a:p>
                  <a:endParaRPr lang="es-ES_tradnl">
                    <a:solidFill>
                      <a:srgbClr val="000000"/>
                    </a:solidFill>
                  </a:endParaRPr>
                </a:p>
              </p:txBody>
            </p:sp>
            <p:sp>
              <p:nvSpPr>
                <p:cNvPr id="79" name="Line 22"/>
                <p:cNvSpPr>
                  <a:spLocks noChangeShapeType="1"/>
                </p:cNvSpPr>
                <p:nvPr/>
              </p:nvSpPr>
              <p:spPr bwMode="auto">
                <a:xfrm>
                  <a:off x="1803" y="1776"/>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6" name="Group 23"/>
              <p:cNvGrpSpPr>
                <a:grpSpLocks/>
              </p:cNvGrpSpPr>
              <p:nvPr/>
            </p:nvGrpSpPr>
            <p:grpSpPr bwMode="auto">
              <a:xfrm flipV="1">
                <a:off x="1803" y="2380"/>
                <a:ext cx="108" cy="326"/>
                <a:chOff x="1803" y="1435"/>
                <a:chExt cx="108" cy="326"/>
              </a:xfrm>
            </p:grpSpPr>
            <p:sp>
              <p:nvSpPr>
                <p:cNvPr id="76" name="Line 24"/>
                <p:cNvSpPr>
                  <a:spLocks noChangeShapeType="1"/>
                </p:cNvSpPr>
                <p:nvPr/>
              </p:nvSpPr>
              <p:spPr bwMode="auto">
                <a:xfrm>
                  <a:off x="1857" y="1435"/>
                  <a:ext cx="0" cy="326"/>
                </a:xfrm>
                <a:prstGeom prst="line">
                  <a:avLst/>
                </a:prstGeom>
                <a:noFill/>
                <a:ln w="28575">
                  <a:solidFill>
                    <a:schemeClr val="tx1"/>
                  </a:solidFill>
                  <a:prstDash val="sysDash"/>
                  <a:round/>
                  <a:headEnd/>
                  <a:tailEnd/>
                </a:ln>
              </p:spPr>
              <p:txBody>
                <a:bodyPr/>
                <a:lstStyle/>
                <a:p>
                  <a:endParaRPr lang="es-ES_tradnl">
                    <a:solidFill>
                      <a:srgbClr val="000000"/>
                    </a:solidFill>
                  </a:endParaRPr>
                </a:p>
              </p:txBody>
            </p:sp>
            <p:sp>
              <p:nvSpPr>
                <p:cNvPr id="77" name="Line 25"/>
                <p:cNvSpPr>
                  <a:spLocks noChangeShapeType="1"/>
                </p:cNvSpPr>
                <p:nvPr/>
              </p:nvSpPr>
              <p:spPr bwMode="auto">
                <a:xfrm>
                  <a:off x="1803" y="1761"/>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sp>
          <p:nvSpPr>
            <p:cNvPr id="90" name="Text Box 35"/>
            <p:cNvSpPr txBox="1">
              <a:spLocks noChangeArrowheads="1"/>
            </p:cNvSpPr>
            <p:nvPr/>
          </p:nvSpPr>
          <p:spPr bwMode="auto">
            <a:xfrm>
              <a:off x="5649786" y="1684971"/>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D′</a:t>
              </a:r>
              <a:endParaRPr lang="es-ES" sz="1800" dirty="0">
                <a:solidFill>
                  <a:srgbClr val="000000"/>
                </a:solidFill>
              </a:endParaRPr>
            </a:p>
          </p:txBody>
        </p:sp>
      </p:grpSp>
      <p:grpSp>
        <p:nvGrpSpPr>
          <p:cNvPr id="18" name="98 Grupo"/>
          <p:cNvGrpSpPr/>
          <p:nvPr/>
        </p:nvGrpSpPr>
        <p:grpSpPr>
          <a:xfrm>
            <a:off x="4145078" y="2668992"/>
            <a:ext cx="1669467" cy="613432"/>
            <a:chOff x="3401366" y="2303232"/>
            <a:chExt cx="1669467" cy="613432"/>
          </a:xfrm>
        </p:grpSpPr>
        <p:sp>
          <p:nvSpPr>
            <p:cNvPr id="94" name="93 Forma libre"/>
            <p:cNvSpPr/>
            <p:nvPr/>
          </p:nvSpPr>
          <p:spPr>
            <a:xfrm rot="7935773">
              <a:off x="4950940" y="2796771"/>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96" name="95 Forma libre"/>
            <p:cNvSpPr/>
            <p:nvPr/>
          </p:nvSpPr>
          <p:spPr>
            <a:xfrm rot="5400000">
              <a:off x="3388840" y="2315758"/>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grpSp>
        <p:nvGrpSpPr>
          <p:cNvPr id="19" name="99 Grupo"/>
          <p:cNvGrpSpPr/>
          <p:nvPr/>
        </p:nvGrpSpPr>
        <p:grpSpPr>
          <a:xfrm>
            <a:off x="4340341" y="3083330"/>
            <a:ext cx="1426579" cy="584857"/>
            <a:chOff x="3596629" y="2717570"/>
            <a:chExt cx="1426579" cy="584857"/>
          </a:xfrm>
        </p:grpSpPr>
        <p:sp>
          <p:nvSpPr>
            <p:cNvPr id="95" name="94 Forma libre"/>
            <p:cNvSpPr/>
            <p:nvPr/>
          </p:nvSpPr>
          <p:spPr>
            <a:xfrm rot="6299270">
              <a:off x="4903315" y="3182534"/>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97" name="96 Forma libre"/>
            <p:cNvSpPr/>
            <p:nvPr/>
          </p:nvSpPr>
          <p:spPr>
            <a:xfrm rot="6299270">
              <a:off x="3584103" y="2730096"/>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102" name="101 CuadroTexto"/>
          <p:cNvSpPr txBox="1"/>
          <p:nvPr/>
        </p:nvSpPr>
        <p:spPr>
          <a:xfrm>
            <a:off x="0" y="6019437"/>
            <a:ext cx="9144000" cy="369332"/>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b="1" dirty="0" smtClean="0">
                <a:solidFill>
                  <a:srgbClr val="000000"/>
                </a:solidFill>
                <a:latin typeface="Calibri" pitchFamily="34" charset="0"/>
                <a:sym typeface="Symbol" pitchFamily="18" charset="2"/>
              </a:rPr>
              <a:t>D′</a:t>
            </a:r>
            <a:r>
              <a:rPr lang="es-ES" sz="1800" dirty="0" smtClean="0">
                <a:solidFill>
                  <a:srgbClr val="000000"/>
                </a:solidFill>
                <a:latin typeface="Calibri" pitchFamily="34" charset="0"/>
                <a:sym typeface="Symbol" pitchFamily="18" charset="2"/>
              </a:rPr>
              <a:t> </a:t>
            </a:r>
            <a:r>
              <a:rPr lang="es-ES" sz="1800" dirty="0">
                <a:solidFill>
                  <a:srgbClr val="000000"/>
                </a:solidFill>
                <a:latin typeface="Calibri" pitchFamily="34" charset="0"/>
                <a:sym typeface="Symbol" pitchFamily="18" charset="2"/>
              </a:rPr>
              <a:t>es </a:t>
            </a:r>
            <a:r>
              <a:rPr lang="es-ES" sz="1800" dirty="0" smtClean="0">
                <a:solidFill>
                  <a:srgbClr val="000000"/>
                </a:solidFill>
                <a:latin typeface="Calibri" pitchFamily="34" charset="0"/>
                <a:sym typeface="Symbol" pitchFamily="18" charset="2"/>
              </a:rPr>
              <a:t>la imagen del diafragma </a:t>
            </a:r>
            <a:r>
              <a:rPr lang="es-ES" sz="1800" b="1" dirty="0" smtClean="0">
                <a:solidFill>
                  <a:srgbClr val="000000"/>
                </a:solidFill>
                <a:latin typeface="Calibri" pitchFamily="34" charset="0"/>
                <a:sym typeface="Symbol" pitchFamily="18" charset="2"/>
              </a:rPr>
              <a:t>D</a:t>
            </a:r>
            <a:r>
              <a:rPr lang="es-ES" sz="1800" dirty="0" smtClean="0">
                <a:solidFill>
                  <a:srgbClr val="000000"/>
                </a:solidFill>
                <a:latin typeface="Calibri" pitchFamily="34" charset="0"/>
                <a:sym typeface="Symbol" pitchFamily="18" charset="2"/>
              </a:rPr>
              <a:t> a través de la lente.</a:t>
            </a:r>
            <a:endParaRPr lang="es-ES" sz="1800"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2000"/>
                                        <p:tgtEl>
                                          <p:spTgt spid="7"/>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wipe(left)">
                                      <p:cBhvr>
                                        <p:cTn id="15" dur="2000"/>
                                        <p:tgtEl>
                                          <p:spTgt spid="50"/>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19"/>
                                        </p:tgtEl>
                                        <p:attrNameLst>
                                          <p:attrName>style.visibility</p:attrName>
                                        </p:attrNameLst>
                                      </p:cBhvr>
                                      <p:to>
                                        <p:strVal val="visible"/>
                                      </p:to>
                                    </p:set>
                                  </p:childTnLst>
                                </p:cTn>
                              </p:par>
                            </p:childTnLst>
                          </p:cTn>
                        </p:par>
                        <p:par>
                          <p:cTn id="19" fill="hold">
                            <p:stCondLst>
                              <p:cond delay="2000"/>
                            </p:stCondLst>
                            <p:childTnLst>
                              <p:par>
                                <p:cTn id="20" presetID="1" presetClass="entr" presetSubtype="0" fill="hold" nodeType="afterEffect">
                                  <p:stCondLst>
                                    <p:cond delay="0"/>
                                  </p:stCondLst>
                                  <p:childTnLst>
                                    <p:set>
                                      <p:cBhvr>
                                        <p:cTn id="21" dur="1" fill="hold">
                                          <p:stCondLst>
                                            <p:cond delay="0"/>
                                          </p:stCondLst>
                                        </p:cTn>
                                        <p:tgtEl>
                                          <p:spTgt spid="13"/>
                                        </p:tgtEl>
                                        <p:attrNameLst>
                                          <p:attrName>style.visibility</p:attrName>
                                        </p:attrNameLst>
                                      </p:cBhvr>
                                      <p:to>
                                        <p:strVal val="visible"/>
                                      </p:to>
                                    </p:set>
                                  </p:childTnLst>
                                </p:cTn>
                              </p:par>
                            </p:childTnLst>
                          </p:cTn>
                        </p:par>
                        <p:par>
                          <p:cTn id="22" fill="hold">
                            <p:stCondLst>
                              <p:cond delay="2000"/>
                            </p:stCondLst>
                            <p:childTnLst>
                              <p:par>
                                <p:cTn id="23" presetID="1" presetClass="entr" presetSubtype="0" fill="hold" grpId="0" nodeType="afterEffect">
                                  <p:stCondLst>
                                    <p:cond delay="0"/>
                                  </p:stCondLst>
                                  <p:childTnLst>
                                    <p:set>
                                      <p:cBhvr>
                                        <p:cTn id="24" dur="1" fill="hold">
                                          <p:stCondLst>
                                            <p:cond delay="0"/>
                                          </p:stCondLst>
                                        </p:cTn>
                                        <p:tgtEl>
                                          <p:spTgt spid="10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103" name="102 Rectángulo"/>
          <p:cNvSpPr/>
          <p:nvPr/>
        </p:nvSpPr>
        <p:spPr>
          <a:xfrm>
            <a:off x="646176" y="902208"/>
            <a:ext cx="7863840" cy="464515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5" name="Text Box 92"/>
          <p:cNvSpPr txBox="1">
            <a:spLocks noChangeArrowheads="1"/>
          </p:cNvSpPr>
          <p:nvPr/>
        </p:nvSpPr>
        <p:spPr bwMode="auto">
          <a:xfrm>
            <a:off x="0" y="0"/>
            <a:ext cx="9144000" cy="461665"/>
          </a:xfrm>
          <a:prstGeom prst="rect">
            <a:avLst/>
          </a:prstGeom>
          <a:solidFill>
            <a:srgbClr val="333399"/>
          </a:solidFill>
          <a:ln w="9525">
            <a:noFill/>
            <a:miter lim="800000"/>
            <a:headEnd/>
            <a:tailEnd/>
          </a:ln>
        </p:spPr>
        <p:txBody>
          <a:bodyPr>
            <a:spAutoFit/>
          </a:bodyPr>
          <a:lstStyle/>
          <a:p>
            <a:pPr algn="ctr">
              <a:spcBef>
                <a:spcPct val="50000"/>
              </a:spcBef>
            </a:pPr>
            <a:r>
              <a:rPr lang="es-ES" b="1" kern="0" dirty="0" smtClean="0">
                <a:solidFill>
                  <a:srgbClr val="FFFFFF"/>
                </a:solidFill>
                <a:latin typeface="Calibri" pitchFamily="34" charset="0"/>
              </a:rPr>
              <a:t>Imágenes y anti-imágenes</a:t>
            </a:r>
            <a:endParaRPr lang="es-ES" b="1" kern="0" dirty="0">
              <a:solidFill>
                <a:srgbClr val="FFFFFF"/>
              </a:solidFill>
              <a:latin typeface="Calibri" pitchFamily="34" charset="0"/>
            </a:endParaRPr>
          </a:p>
        </p:txBody>
      </p:sp>
      <p:cxnSp>
        <p:nvCxnSpPr>
          <p:cNvPr id="17" name="16 Conector recto"/>
          <p:cNvCxnSpPr/>
          <p:nvPr/>
        </p:nvCxnSpPr>
        <p:spPr>
          <a:xfrm>
            <a:off x="1975104" y="3397504"/>
            <a:ext cx="519379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36"/>
          <p:cNvGrpSpPr>
            <a:grpSpLocks/>
          </p:cNvGrpSpPr>
          <p:nvPr/>
        </p:nvGrpSpPr>
        <p:grpSpPr bwMode="auto">
          <a:xfrm>
            <a:off x="4998213" y="1497267"/>
            <a:ext cx="438150" cy="2897187"/>
            <a:chOff x="2771" y="872"/>
            <a:chExt cx="276" cy="1825"/>
          </a:xfrm>
        </p:grpSpPr>
        <p:sp>
          <p:nvSpPr>
            <p:cNvPr id="22" name="Line 37"/>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23" name="Text Box 38"/>
            <p:cNvSpPr txBox="1">
              <a:spLocks noChangeArrowheads="1"/>
            </p:cNvSpPr>
            <p:nvPr/>
          </p:nvSpPr>
          <p:spPr bwMode="auto">
            <a:xfrm>
              <a:off x="2771" y="872"/>
              <a:ext cx="276" cy="231"/>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L</a:t>
              </a:r>
              <a:endParaRPr lang="es-ES" sz="1800" dirty="0">
                <a:solidFill>
                  <a:srgbClr val="000000"/>
                </a:solidFill>
              </a:endParaRPr>
            </a:p>
          </p:txBody>
        </p:sp>
      </p:grpSp>
      <p:grpSp>
        <p:nvGrpSpPr>
          <p:cNvPr id="3" name="52 Grupo"/>
          <p:cNvGrpSpPr/>
          <p:nvPr/>
        </p:nvGrpSpPr>
        <p:grpSpPr>
          <a:xfrm>
            <a:off x="3004122" y="1831275"/>
            <a:ext cx="438150" cy="2758442"/>
            <a:chOff x="3004122" y="1831275"/>
            <a:chExt cx="438150" cy="2758442"/>
          </a:xfrm>
        </p:grpSpPr>
        <p:sp>
          <p:nvSpPr>
            <p:cNvPr id="20" name="Text Box 35"/>
            <p:cNvSpPr txBox="1">
              <a:spLocks noChangeArrowheads="1"/>
            </p:cNvSpPr>
            <p:nvPr/>
          </p:nvSpPr>
          <p:spPr bwMode="auto">
            <a:xfrm>
              <a:off x="3004122" y="1831275"/>
              <a:ext cx="438150" cy="366712"/>
            </a:xfrm>
            <a:prstGeom prst="rect">
              <a:avLst/>
            </a:prstGeom>
            <a:noFill/>
            <a:ln w="9525">
              <a:noFill/>
              <a:miter lim="800000"/>
              <a:headEnd/>
              <a:tailEnd/>
            </a:ln>
          </p:spPr>
          <p:txBody>
            <a:bodyPr>
              <a:spAutoFit/>
            </a:bodyPr>
            <a:lstStyle/>
            <a:p>
              <a:pPr>
                <a:spcBef>
                  <a:spcPct val="50000"/>
                </a:spcBef>
              </a:pPr>
              <a:endParaRPr lang="es-ES" sz="1800" dirty="0">
                <a:solidFill>
                  <a:srgbClr val="000000"/>
                </a:solidFill>
              </a:endParaRPr>
            </a:p>
          </p:txBody>
        </p:sp>
        <p:grpSp>
          <p:nvGrpSpPr>
            <p:cNvPr id="4" name="Group 19"/>
            <p:cNvGrpSpPr>
              <a:grpSpLocks/>
            </p:cNvGrpSpPr>
            <p:nvPr/>
          </p:nvGrpSpPr>
          <p:grpSpPr bwMode="auto">
            <a:xfrm>
              <a:off x="3090926" y="2210054"/>
              <a:ext cx="171450" cy="2379663"/>
              <a:chOff x="1803" y="1321"/>
              <a:chExt cx="108" cy="1499"/>
            </a:xfrm>
          </p:grpSpPr>
          <p:grpSp>
            <p:nvGrpSpPr>
              <p:cNvPr id="6" name="Group 20"/>
              <p:cNvGrpSpPr>
                <a:grpSpLocks/>
              </p:cNvGrpSpPr>
              <p:nvPr/>
            </p:nvGrpSpPr>
            <p:grpSpPr bwMode="auto">
              <a:xfrm>
                <a:off x="1803" y="1321"/>
                <a:ext cx="108" cy="326"/>
                <a:chOff x="1803" y="1321"/>
                <a:chExt cx="108" cy="326"/>
              </a:xfrm>
            </p:grpSpPr>
            <p:sp>
              <p:nvSpPr>
                <p:cNvPr id="29" name="Line 21"/>
                <p:cNvSpPr>
                  <a:spLocks noChangeShapeType="1"/>
                </p:cNvSpPr>
                <p:nvPr/>
              </p:nvSpPr>
              <p:spPr bwMode="auto">
                <a:xfrm>
                  <a:off x="1857" y="1321"/>
                  <a:ext cx="0" cy="326"/>
                </a:xfrm>
                <a:prstGeom prst="line">
                  <a:avLst/>
                </a:prstGeom>
                <a:noFill/>
                <a:ln w="28575">
                  <a:solidFill>
                    <a:schemeClr val="tx1"/>
                  </a:solidFill>
                  <a:prstDash val="sysDash"/>
                  <a:round/>
                  <a:headEnd/>
                  <a:tailEnd/>
                </a:ln>
              </p:spPr>
              <p:txBody>
                <a:bodyPr/>
                <a:lstStyle/>
                <a:p>
                  <a:endParaRPr lang="es-ES_tradnl">
                    <a:solidFill>
                      <a:srgbClr val="000000"/>
                    </a:solidFill>
                  </a:endParaRPr>
                </a:p>
              </p:txBody>
            </p:sp>
            <p:sp>
              <p:nvSpPr>
                <p:cNvPr id="30" name="Line 2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23"/>
              <p:cNvGrpSpPr>
                <a:grpSpLocks/>
              </p:cNvGrpSpPr>
              <p:nvPr/>
            </p:nvGrpSpPr>
            <p:grpSpPr bwMode="auto">
              <a:xfrm flipV="1">
                <a:off x="1803" y="2494"/>
                <a:ext cx="108" cy="326"/>
                <a:chOff x="1803" y="1321"/>
                <a:chExt cx="108" cy="326"/>
              </a:xfrm>
            </p:grpSpPr>
            <p:sp>
              <p:nvSpPr>
                <p:cNvPr id="27" name="Line 24"/>
                <p:cNvSpPr>
                  <a:spLocks noChangeShapeType="1"/>
                </p:cNvSpPr>
                <p:nvPr/>
              </p:nvSpPr>
              <p:spPr bwMode="auto">
                <a:xfrm>
                  <a:off x="1857" y="1321"/>
                  <a:ext cx="0" cy="326"/>
                </a:xfrm>
                <a:prstGeom prst="line">
                  <a:avLst/>
                </a:prstGeom>
                <a:noFill/>
                <a:ln w="28575">
                  <a:solidFill>
                    <a:schemeClr val="tx1"/>
                  </a:solidFill>
                  <a:prstDash val="sysDash"/>
                  <a:round/>
                  <a:headEnd/>
                  <a:tailEnd/>
                </a:ln>
              </p:spPr>
              <p:txBody>
                <a:bodyPr/>
                <a:lstStyle/>
                <a:p>
                  <a:endParaRPr lang="es-ES_tradnl">
                    <a:solidFill>
                      <a:srgbClr val="000000"/>
                    </a:solidFill>
                  </a:endParaRPr>
                </a:p>
              </p:txBody>
            </p:sp>
            <p:sp>
              <p:nvSpPr>
                <p:cNvPr id="28" name="Line 2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sp>
        <p:nvSpPr>
          <p:cNvPr id="37" name="Oval 56"/>
          <p:cNvSpPr>
            <a:spLocks noChangeArrowheads="1"/>
          </p:cNvSpPr>
          <p:nvPr/>
        </p:nvSpPr>
        <p:spPr bwMode="auto">
          <a:xfrm>
            <a:off x="5955475" y="3369310"/>
            <a:ext cx="69850" cy="698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
        <p:nvSpPr>
          <p:cNvPr id="38" name="Oval 57"/>
          <p:cNvSpPr>
            <a:spLocks noChangeArrowheads="1"/>
          </p:cNvSpPr>
          <p:nvPr/>
        </p:nvSpPr>
        <p:spPr bwMode="auto">
          <a:xfrm>
            <a:off x="4304475" y="3369310"/>
            <a:ext cx="69850" cy="698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
        <p:nvSpPr>
          <p:cNvPr id="39" name="Text Box 58"/>
          <p:cNvSpPr txBox="1">
            <a:spLocks noChangeArrowheads="1"/>
          </p:cNvSpPr>
          <p:nvPr/>
        </p:nvSpPr>
        <p:spPr bwMode="auto">
          <a:xfrm>
            <a:off x="4190175" y="3423286"/>
            <a:ext cx="457200" cy="304800"/>
          </a:xfrm>
          <a:prstGeom prst="rect">
            <a:avLst/>
          </a:prstGeom>
          <a:noFill/>
          <a:ln w="9525">
            <a:noFill/>
            <a:miter lim="800000"/>
            <a:headEnd/>
            <a:tailEnd/>
          </a:ln>
        </p:spPr>
        <p:txBody>
          <a:bodyPr>
            <a:spAutoFit/>
          </a:bodyPr>
          <a:lstStyle/>
          <a:p>
            <a:pPr>
              <a:spcBef>
                <a:spcPct val="50000"/>
              </a:spcBef>
            </a:pPr>
            <a:r>
              <a:rPr lang="es-ES" sz="1400" b="1" dirty="0" smtClean="0">
                <a:solidFill>
                  <a:srgbClr val="00B050"/>
                </a:solidFill>
                <a:cs typeface="Times New Roman" pitchFamily="18" charset="0"/>
              </a:rPr>
              <a:t>F′</a:t>
            </a:r>
            <a:endParaRPr lang="es-ES" sz="1400" b="1" baseline="-25000" dirty="0">
              <a:solidFill>
                <a:srgbClr val="00B050"/>
              </a:solidFill>
              <a:cs typeface="Times New Roman" pitchFamily="18" charset="0"/>
            </a:endParaRPr>
          </a:p>
        </p:txBody>
      </p:sp>
      <p:sp>
        <p:nvSpPr>
          <p:cNvPr id="40" name="Text Box 59"/>
          <p:cNvSpPr txBox="1">
            <a:spLocks noChangeArrowheads="1"/>
          </p:cNvSpPr>
          <p:nvPr/>
        </p:nvSpPr>
        <p:spPr bwMode="auto">
          <a:xfrm>
            <a:off x="5791899" y="3418523"/>
            <a:ext cx="457200" cy="304800"/>
          </a:xfrm>
          <a:prstGeom prst="rect">
            <a:avLst/>
          </a:prstGeom>
          <a:noFill/>
          <a:ln w="9525">
            <a:noFill/>
            <a:miter lim="800000"/>
            <a:headEnd/>
            <a:tailEnd/>
          </a:ln>
        </p:spPr>
        <p:txBody>
          <a:bodyPr>
            <a:spAutoFit/>
          </a:bodyPr>
          <a:lstStyle/>
          <a:p>
            <a:pPr>
              <a:spcBef>
                <a:spcPct val="50000"/>
              </a:spcBef>
            </a:pPr>
            <a:r>
              <a:rPr lang="es-ES" sz="1400" b="1" dirty="0" smtClean="0">
                <a:solidFill>
                  <a:srgbClr val="00B050"/>
                </a:solidFill>
                <a:cs typeface="Times New Roman" pitchFamily="18" charset="0"/>
              </a:rPr>
              <a:t>F</a:t>
            </a:r>
            <a:endParaRPr lang="es-ES" sz="1400" b="1" baseline="-25000" dirty="0">
              <a:solidFill>
                <a:srgbClr val="00B050"/>
              </a:solidFill>
              <a:cs typeface="Times New Roman" pitchFamily="18" charset="0"/>
            </a:endParaRPr>
          </a:p>
        </p:txBody>
      </p:sp>
      <p:grpSp>
        <p:nvGrpSpPr>
          <p:cNvPr id="8" name="57 Grupo"/>
          <p:cNvGrpSpPr/>
          <p:nvPr/>
        </p:nvGrpSpPr>
        <p:grpSpPr>
          <a:xfrm>
            <a:off x="3255264" y="2727960"/>
            <a:ext cx="3303461" cy="1147868"/>
            <a:chOff x="2511552" y="2362200"/>
            <a:chExt cx="3303461" cy="1147868"/>
          </a:xfrm>
        </p:grpSpPr>
        <p:cxnSp>
          <p:nvCxnSpPr>
            <p:cNvPr id="42" name="41 Conector recto"/>
            <p:cNvCxnSpPr/>
            <p:nvPr/>
          </p:nvCxnSpPr>
          <p:spPr>
            <a:xfrm>
              <a:off x="2511552" y="2365248"/>
              <a:ext cx="1901952" cy="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a:off x="4443413" y="2362200"/>
              <a:ext cx="1371600" cy="1147868"/>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cxnSp>
        <p:nvCxnSpPr>
          <p:cNvPr id="50" name="49 Conector recto"/>
          <p:cNvCxnSpPr/>
          <p:nvPr/>
        </p:nvCxnSpPr>
        <p:spPr>
          <a:xfrm>
            <a:off x="3186875" y="2742248"/>
            <a:ext cx="3376612" cy="114170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grpSp>
        <p:nvGrpSpPr>
          <p:cNvPr id="9" name="Group 26"/>
          <p:cNvGrpSpPr>
            <a:grpSpLocks/>
          </p:cNvGrpSpPr>
          <p:nvPr/>
        </p:nvGrpSpPr>
        <p:grpSpPr bwMode="auto">
          <a:xfrm>
            <a:off x="5085525" y="1887792"/>
            <a:ext cx="171450" cy="3035300"/>
            <a:chOff x="2826" y="1118"/>
            <a:chExt cx="108" cy="1912"/>
          </a:xfrm>
        </p:grpSpPr>
        <p:grpSp>
          <p:nvGrpSpPr>
            <p:cNvPr id="10" name="Group 27"/>
            <p:cNvGrpSpPr>
              <a:grpSpLocks/>
            </p:cNvGrpSpPr>
            <p:nvPr/>
          </p:nvGrpSpPr>
          <p:grpSpPr bwMode="auto">
            <a:xfrm flipV="1">
              <a:off x="2826" y="2704"/>
              <a:ext cx="108" cy="326"/>
              <a:chOff x="1803" y="1321"/>
              <a:chExt cx="108" cy="326"/>
            </a:xfrm>
          </p:grpSpPr>
          <p:sp>
            <p:nvSpPr>
              <p:cNvPr id="64" name="Line 28"/>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65" name="Line 2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1" name="Group 30"/>
            <p:cNvGrpSpPr>
              <a:grpSpLocks/>
            </p:cNvGrpSpPr>
            <p:nvPr/>
          </p:nvGrpSpPr>
          <p:grpSpPr bwMode="auto">
            <a:xfrm>
              <a:off x="2826" y="1118"/>
              <a:ext cx="108" cy="326"/>
              <a:chOff x="1803" y="1321"/>
              <a:chExt cx="108" cy="326"/>
            </a:xfrm>
          </p:grpSpPr>
          <p:sp>
            <p:nvSpPr>
              <p:cNvPr id="62" name="Line 3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63" name="Line 3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12" name="65 Grupo"/>
          <p:cNvGrpSpPr/>
          <p:nvPr/>
        </p:nvGrpSpPr>
        <p:grpSpPr>
          <a:xfrm>
            <a:off x="5181600" y="1164817"/>
            <a:ext cx="1353312" cy="968783"/>
            <a:chOff x="2889504" y="1920721"/>
            <a:chExt cx="1353312" cy="968783"/>
          </a:xfrm>
        </p:grpSpPr>
        <p:sp>
          <p:nvSpPr>
            <p:cNvPr id="67" name="66 CuadroTexto"/>
            <p:cNvSpPr txBox="1"/>
            <p:nvPr/>
          </p:nvSpPr>
          <p:spPr>
            <a:xfrm>
              <a:off x="3142809" y="1920721"/>
              <a:ext cx="1100007" cy="523220"/>
            </a:xfrm>
            <a:prstGeom prst="rect">
              <a:avLst/>
            </a:prstGeom>
            <a:noFill/>
          </p:spPr>
          <p:txBody>
            <a:bodyPr wrap="square" rtlCol="0">
              <a:spAutoFit/>
            </a:bodyPr>
            <a:lstStyle/>
            <a:p>
              <a:pPr algn="ctr"/>
              <a:r>
                <a:rPr lang="es-ES_tradnl" sz="1400" dirty="0" smtClean="0">
                  <a:solidFill>
                    <a:srgbClr val="000000"/>
                  </a:solidFill>
                  <a:latin typeface="Calibri" pitchFamily="34" charset="0"/>
                  <a:cs typeface="Calibri" pitchFamily="34" charset="0"/>
                </a:rPr>
                <a:t>Montura de la lente</a:t>
              </a:r>
              <a:endParaRPr lang="es-ES_tradnl" sz="1400" dirty="0">
                <a:solidFill>
                  <a:srgbClr val="000000"/>
                </a:solidFill>
                <a:latin typeface="Calibri" pitchFamily="34" charset="0"/>
                <a:cs typeface="Calibri" pitchFamily="34" charset="0"/>
              </a:endParaRPr>
            </a:p>
          </p:txBody>
        </p:sp>
        <p:cxnSp>
          <p:nvCxnSpPr>
            <p:cNvPr id="68" name="67 Conector recto de flecha"/>
            <p:cNvCxnSpPr/>
            <p:nvPr/>
          </p:nvCxnSpPr>
          <p:spPr>
            <a:xfrm flipH="1">
              <a:off x="2889504"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3" name="69 Grupo"/>
          <p:cNvGrpSpPr/>
          <p:nvPr/>
        </p:nvGrpSpPr>
        <p:grpSpPr>
          <a:xfrm>
            <a:off x="1631001" y="1408657"/>
            <a:ext cx="1519268" cy="993167"/>
            <a:chOff x="2898969" y="1896337"/>
            <a:chExt cx="1519268" cy="993167"/>
          </a:xfrm>
        </p:grpSpPr>
        <p:sp>
          <p:nvSpPr>
            <p:cNvPr id="71" name="70 CuadroTexto"/>
            <p:cNvSpPr txBox="1"/>
            <p:nvPr/>
          </p:nvSpPr>
          <p:spPr>
            <a:xfrm>
              <a:off x="2898969" y="1896337"/>
              <a:ext cx="1100007" cy="523220"/>
            </a:xfrm>
            <a:prstGeom prst="rect">
              <a:avLst/>
            </a:prstGeom>
            <a:noFill/>
          </p:spPr>
          <p:txBody>
            <a:bodyPr wrap="square" rtlCol="0">
              <a:spAutoFit/>
            </a:bodyPr>
            <a:lstStyle/>
            <a:p>
              <a:pPr algn="ctr"/>
              <a:r>
                <a:rPr lang="es-ES_tradnl" sz="1400" dirty="0" smtClean="0">
                  <a:solidFill>
                    <a:srgbClr val="000000"/>
                  </a:solidFill>
                  <a:latin typeface="Calibri" pitchFamily="34" charset="0"/>
                  <a:cs typeface="Calibri" pitchFamily="34" charset="0"/>
                </a:rPr>
                <a:t>Anti-imagen de D</a:t>
              </a:r>
              <a:endParaRPr lang="es-ES_tradnl" sz="1400" dirty="0">
                <a:solidFill>
                  <a:srgbClr val="000000"/>
                </a:solidFill>
                <a:latin typeface="Calibri" pitchFamily="34" charset="0"/>
                <a:cs typeface="Calibri" pitchFamily="34" charset="0"/>
              </a:endParaRPr>
            </a:p>
          </p:txBody>
        </p:sp>
        <p:cxnSp>
          <p:nvCxnSpPr>
            <p:cNvPr id="72" name="71 Conector recto de flecha"/>
            <p:cNvCxnSpPr/>
            <p:nvPr/>
          </p:nvCxnSpPr>
          <p:spPr>
            <a:xfrm>
              <a:off x="3645408"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4" name="100 Grupo"/>
          <p:cNvGrpSpPr/>
          <p:nvPr/>
        </p:nvGrpSpPr>
        <p:grpSpPr>
          <a:xfrm>
            <a:off x="6393498" y="2050731"/>
            <a:ext cx="438150" cy="2358010"/>
            <a:chOff x="5649786" y="1684971"/>
            <a:chExt cx="438150" cy="2358010"/>
          </a:xfrm>
        </p:grpSpPr>
        <p:grpSp>
          <p:nvGrpSpPr>
            <p:cNvPr id="15" name="Group 19"/>
            <p:cNvGrpSpPr>
              <a:grpSpLocks/>
            </p:cNvGrpSpPr>
            <p:nvPr/>
          </p:nvGrpSpPr>
          <p:grpSpPr bwMode="auto">
            <a:xfrm>
              <a:off x="5749734" y="2049081"/>
              <a:ext cx="171450" cy="1993900"/>
              <a:chOff x="1803" y="1450"/>
              <a:chExt cx="108" cy="1256"/>
            </a:xfrm>
          </p:grpSpPr>
          <p:grpSp>
            <p:nvGrpSpPr>
              <p:cNvPr id="16" name="Group 20"/>
              <p:cNvGrpSpPr>
                <a:grpSpLocks/>
              </p:cNvGrpSpPr>
              <p:nvPr/>
            </p:nvGrpSpPr>
            <p:grpSpPr bwMode="auto">
              <a:xfrm>
                <a:off x="1803" y="1450"/>
                <a:ext cx="108" cy="326"/>
                <a:chOff x="1803" y="1450"/>
                <a:chExt cx="108" cy="326"/>
              </a:xfrm>
            </p:grpSpPr>
            <p:sp>
              <p:nvSpPr>
                <p:cNvPr id="78" name="Line 21"/>
                <p:cNvSpPr>
                  <a:spLocks noChangeShapeType="1"/>
                </p:cNvSpPr>
                <p:nvPr/>
              </p:nvSpPr>
              <p:spPr bwMode="auto">
                <a:xfrm>
                  <a:off x="1857" y="1450"/>
                  <a:ext cx="0" cy="326"/>
                </a:xfrm>
                <a:prstGeom prst="line">
                  <a:avLst/>
                </a:prstGeom>
                <a:noFill/>
                <a:ln w="28575">
                  <a:solidFill>
                    <a:schemeClr val="tx1"/>
                  </a:solidFill>
                  <a:prstDash val="solid"/>
                  <a:round/>
                  <a:headEnd/>
                  <a:tailEnd/>
                </a:ln>
              </p:spPr>
              <p:txBody>
                <a:bodyPr/>
                <a:lstStyle/>
                <a:p>
                  <a:endParaRPr lang="es-ES_tradnl">
                    <a:solidFill>
                      <a:srgbClr val="000000"/>
                    </a:solidFill>
                  </a:endParaRPr>
                </a:p>
              </p:txBody>
            </p:sp>
            <p:sp>
              <p:nvSpPr>
                <p:cNvPr id="79" name="Line 22"/>
                <p:cNvSpPr>
                  <a:spLocks noChangeShapeType="1"/>
                </p:cNvSpPr>
                <p:nvPr/>
              </p:nvSpPr>
              <p:spPr bwMode="auto">
                <a:xfrm>
                  <a:off x="1803" y="1776"/>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8" name="Group 23"/>
              <p:cNvGrpSpPr>
                <a:grpSpLocks/>
              </p:cNvGrpSpPr>
              <p:nvPr/>
            </p:nvGrpSpPr>
            <p:grpSpPr bwMode="auto">
              <a:xfrm flipV="1">
                <a:off x="1803" y="2380"/>
                <a:ext cx="108" cy="326"/>
                <a:chOff x="1803" y="1435"/>
                <a:chExt cx="108" cy="326"/>
              </a:xfrm>
            </p:grpSpPr>
            <p:sp>
              <p:nvSpPr>
                <p:cNvPr id="76" name="Line 24"/>
                <p:cNvSpPr>
                  <a:spLocks noChangeShapeType="1"/>
                </p:cNvSpPr>
                <p:nvPr/>
              </p:nvSpPr>
              <p:spPr bwMode="auto">
                <a:xfrm>
                  <a:off x="1857" y="1435"/>
                  <a:ext cx="0" cy="326"/>
                </a:xfrm>
                <a:prstGeom prst="line">
                  <a:avLst/>
                </a:prstGeom>
                <a:noFill/>
                <a:ln w="28575">
                  <a:solidFill>
                    <a:schemeClr val="tx1"/>
                  </a:solidFill>
                  <a:prstDash val="solid"/>
                  <a:round/>
                  <a:headEnd/>
                  <a:tailEnd/>
                </a:ln>
              </p:spPr>
              <p:txBody>
                <a:bodyPr/>
                <a:lstStyle/>
                <a:p>
                  <a:endParaRPr lang="es-ES_tradnl">
                    <a:solidFill>
                      <a:srgbClr val="000000"/>
                    </a:solidFill>
                  </a:endParaRPr>
                </a:p>
              </p:txBody>
            </p:sp>
            <p:sp>
              <p:nvSpPr>
                <p:cNvPr id="77" name="Line 25"/>
                <p:cNvSpPr>
                  <a:spLocks noChangeShapeType="1"/>
                </p:cNvSpPr>
                <p:nvPr/>
              </p:nvSpPr>
              <p:spPr bwMode="auto">
                <a:xfrm>
                  <a:off x="1803" y="1761"/>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sp>
          <p:nvSpPr>
            <p:cNvPr id="90" name="Text Box 35"/>
            <p:cNvSpPr txBox="1">
              <a:spLocks noChangeArrowheads="1"/>
            </p:cNvSpPr>
            <p:nvPr/>
          </p:nvSpPr>
          <p:spPr bwMode="auto">
            <a:xfrm>
              <a:off x="5649786" y="1684971"/>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D</a:t>
              </a:r>
              <a:endParaRPr lang="es-ES" sz="1800" dirty="0">
                <a:solidFill>
                  <a:srgbClr val="000000"/>
                </a:solidFill>
              </a:endParaRPr>
            </a:p>
          </p:txBody>
        </p:sp>
      </p:grpSp>
      <p:grpSp>
        <p:nvGrpSpPr>
          <p:cNvPr id="19" name="98 Grupo"/>
          <p:cNvGrpSpPr/>
          <p:nvPr/>
        </p:nvGrpSpPr>
        <p:grpSpPr>
          <a:xfrm>
            <a:off x="4145078" y="2668992"/>
            <a:ext cx="1669467" cy="613432"/>
            <a:chOff x="3401366" y="2303232"/>
            <a:chExt cx="1669467" cy="613432"/>
          </a:xfrm>
        </p:grpSpPr>
        <p:sp>
          <p:nvSpPr>
            <p:cNvPr id="94" name="93 Forma libre"/>
            <p:cNvSpPr/>
            <p:nvPr/>
          </p:nvSpPr>
          <p:spPr>
            <a:xfrm rot="18735773">
              <a:off x="4950940" y="2796771"/>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96" name="95 Forma libre"/>
            <p:cNvSpPr/>
            <p:nvPr/>
          </p:nvSpPr>
          <p:spPr>
            <a:xfrm rot="16200000" flipH="1">
              <a:off x="3388840" y="2315758"/>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grpSp>
        <p:nvGrpSpPr>
          <p:cNvPr id="21" name="99 Grupo"/>
          <p:cNvGrpSpPr/>
          <p:nvPr/>
        </p:nvGrpSpPr>
        <p:grpSpPr>
          <a:xfrm>
            <a:off x="4340341" y="3083330"/>
            <a:ext cx="1426579" cy="584857"/>
            <a:chOff x="3596629" y="2717570"/>
            <a:chExt cx="1426579" cy="584857"/>
          </a:xfrm>
        </p:grpSpPr>
        <p:sp>
          <p:nvSpPr>
            <p:cNvPr id="95" name="94 Forma libre"/>
            <p:cNvSpPr/>
            <p:nvPr/>
          </p:nvSpPr>
          <p:spPr>
            <a:xfrm rot="17099270">
              <a:off x="4903315" y="3182534"/>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97" name="96 Forma libre"/>
            <p:cNvSpPr/>
            <p:nvPr/>
          </p:nvSpPr>
          <p:spPr>
            <a:xfrm rot="17099270">
              <a:off x="3584103" y="2730096"/>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59" name="Text Box 35"/>
          <p:cNvSpPr txBox="1">
            <a:spLocks noChangeArrowheads="1"/>
          </p:cNvSpPr>
          <p:nvPr/>
        </p:nvSpPr>
        <p:spPr bwMode="auto">
          <a:xfrm>
            <a:off x="3004122" y="1855659"/>
            <a:ext cx="438150" cy="366712"/>
          </a:xfrm>
          <a:prstGeom prst="rect">
            <a:avLst/>
          </a:prstGeom>
          <a:noFill/>
          <a:ln w="9525">
            <a:noFill/>
            <a:miter lim="800000"/>
            <a:headEnd/>
            <a:tailEnd/>
          </a:ln>
        </p:spPr>
        <p:txBody>
          <a:bodyPr>
            <a:spAutoFit/>
          </a:bodyPr>
          <a:lstStyle/>
          <a:p>
            <a:pPr>
              <a:spcBef>
                <a:spcPct val="50000"/>
              </a:spcBef>
            </a:pPr>
            <a:endParaRPr lang="es-ES" sz="1800" dirty="0">
              <a:solidFill>
                <a:srgbClr val="000000"/>
              </a:solidFill>
            </a:endParaRPr>
          </a:p>
        </p:txBody>
      </p:sp>
      <p:grpSp>
        <p:nvGrpSpPr>
          <p:cNvPr id="24" name="68 Grupo"/>
          <p:cNvGrpSpPr/>
          <p:nvPr/>
        </p:nvGrpSpPr>
        <p:grpSpPr>
          <a:xfrm>
            <a:off x="3010218" y="1802319"/>
            <a:ext cx="438150" cy="366712"/>
            <a:chOff x="3010218" y="1581339"/>
            <a:chExt cx="438150" cy="366712"/>
          </a:xfrm>
        </p:grpSpPr>
        <p:sp>
          <p:nvSpPr>
            <p:cNvPr id="57" name="Text Box 35"/>
            <p:cNvSpPr txBox="1">
              <a:spLocks noChangeArrowheads="1"/>
            </p:cNvSpPr>
            <p:nvPr/>
          </p:nvSpPr>
          <p:spPr bwMode="auto">
            <a:xfrm>
              <a:off x="3010218" y="158133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B050"/>
                  </a:solidFill>
                </a:rPr>
                <a:t>D′</a:t>
              </a:r>
              <a:endParaRPr lang="es-ES" sz="1800" dirty="0">
                <a:solidFill>
                  <a:srgbClr val="00B050"/>
                </a:solidFill>
              </a:endParaRPr>
            </a:p>
          </p:txBody>
        </p:sp>
        <p:cxnSp>
          <p:nvCxnSpPr>
            <p:cNvPr id="61" name="60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sp>
        <p:nvSpPr>
          <p:cNvPr id="66" name="65 CuadroTexto"/>
          <p:cNvSpPr txBox="1"/>
          <p:nvPr/>
        </p:nvSpPr>
        <p:spPr>
          <a:xfrm>
            <a:off x="0" y="6211669"/>
            <a:ext cx="9144000" cy="646331"/>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Cuando la luz viaja “</a:t>
            </a:r>
            <a:r>
              <a:rPr lang="es-ES" sz="1800" b="1" i="1" dirty="0" smtClean="0">
                <a:solidFill>
                  <a:srgbClr val="000000"/>
                </a:solidFill>
                <a:latin typeface="Calibri" pitchFamily="34" charset="0"/>
                <a:sym typeface="Symbol" pitchFamily="18" charset="2"/>
              </a:rPr>
              <a:t>de derecha a izquierda</a:t>
            </a:r>
            <a:r>
              <a:rPr lang="es-ES" sz="1800" i="1" dirty="0" smtClean="0">
                <a:solidFill>
                  <a:srgbClr val="000000"/>
                </a:solidFill>
                <a:latin typeface="Calibri" pitchFamily="34" charset="0"/>
                <a:sym typeface="Symbol" pitchFamily="18" charset="2"/>
              </a:rPr>
              <a:t>”  </a:t>
            </a:r>
            <a:r>
              <a:rPr lang="es-ES" sz="1800" dirty="0" smtClean="0">
                <a:solidFill>
                  <a:srgbClr val="000000"/>
                </a:solidFill>
                <a:latin typeface="Calibri" pitchFamily="34" charset="0"/>
                <a:sym typeface="Symbol" pitchFamily="18" charset="2"/>
              </a:rPr>
              <a:t>(</a:t>
            </a:r>
            <a:r>
              <a:rPr lang="es-ES" sz="1800" b="1" dirty="0" smtClean="0">
                <a:solidFill>
                  <a:srgbClr val="00B050"/>
                </a:solidFill>
                <a:latin typeface="Calibri" pitchFamily="34" charset="0"/>
                <a:sym typeface="Symbol" pitchFamily="18" charset="2"/>
              </a:rPr>
              <a:t>en verde</a:t>
            </a:r>
            <a:r>
              <a:rPr lang="es-ES" sz="1800" dirty="0" smtClean="0">
                <a:solidFill>
                  <a:srgbClr val="000000"/>
                </a:solidFill>
                <a:latin typeface="Calibri" pitchFamily="34" charset="0"/>
                <a:sym typeface="Symbol" pitchFamily="18" charset="2"/>
              </a:rPr>
              <a:t>) los focos </a:t>
            </a:r>
            <a:r>
              <a:rPr lang="es-ES" sz="1800" b="1" dirty="0" smtClean="0">
                <a:solidFill>
                  <a:srgbClr val="00B050"/>
                </a:solidFill>
                <a:latin typeface="Calibri" pitchFamily="34" charset="0"/>
                <a:sym typeface="Symbol" pitchFamily="18" charset="2"/>
              </a:rPr>
              <a:t>F</a:t>
            </a:r>
            <a:r>
              <a:rPr lang="es-ES" sz="1800" dirty="0" smtClean="0">
                <a:solidFill>
                  <a:srgbClr val="000000"/>
                </a:solidFill>
                <a:latin typeface="Calibri" pitchFamily="34" charset="0"/>
                <a:sym typeface="Symbol" pitchFamily="18" charset="2"/>
              </a:rPr>
              <a:t> y </a:t>
            </a:r>
            <a:r>
              <a:rPr lang="es-ES" sz="1800" b="1" dirty="0" smtClean="0">
                <a:solidFill>
                  <a:srgbClr val="00B050"/>
                </a:solidFill>
                <a:latin typeface="Calibri" pitchFamily="34" charset="0"/>
                <a:sym typeface="Symbol" pitchFamily="18" charset="2"/>
              </a:rPr>
              <a:t>F</a:t>
            </a:r>
            <a:r>
              <a:rPr lang="es-ES" sz="1800" dirty="0" smtClean="0">
                <a:solidFill>
                  <a:srgbClr val="00B050"/>
                </a:solidFill>
                <a:latin typeface="Calibri" pitchFamily="34" charset="0"/>
                <a:sym typeface="Symbol" pitchFamily="18" charset="2"/>
              </a:rPr>
              <a:t>′</a:t>
            </a:r>
            <a:r>
              <a:rPr lang="es-ES" sz="1800" dirty="0" smtClean="0">
                <a:solidFill>
                  <a:srgbClr val="000000"/>
                </a:solidFill>
                <a:latin typeface="Calibri" pitchFamily="34" charset="0"/>
                <a:sym typeface="Symbol" pitchFamily="18" charset="2"/>
              </a:rPr>
              <a:t> intercambian su posición. </a:t>
            </a:r>
            <a:endParaRPr lang="es-ES" sz="1800" dirty="0">
              <a:solidFill>
                <a:srgbClr val="000000"/>
              </a:solidFill>
              <a:latin typeface="Calibri" pitchFamily="34" charset="0"/>
            </a:endParaRPr>
          </a:p>
        </p:txBody>
      </p:sp>
      <p:grpSp>
        <p:nvGrpSpPr>
          <p:cNvPr id="25" name="73 Grupo"/>
          <p:cNvGrpSpPr/>
          <p:nvPr/>
        </p:nvGrpSpPr>
        <p:grpSpPr>
          <a:xfrm>
            <a:off x="0" y="6211669"/>
            <a:ext cx="9144000" cy="646331"/>
            <a:chOff x="0" y="5934670"/>
            <a:chExt cx="9144000" cy="646331"/>
          </a:xfrm>
        </p:grpSpPr>
        <p:sp>
          <p:nvSpPr>
            <p:cNvPr id="54" name="53 CuadroTexto"/>
            <p:cNvSpPr txBox="1"/>
            <p:nvPr/>
          </p:nvSpPr>
          <p:spPr>
            <a:xfrm>
              <a:off x="0" y="5934670"/>
              <a:ext cx="9144000" cy="646331"/>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Ahora </a:t>
              </a:r>
              <a:r>
                <a:rPr lang="es-ES" sz="1800" b="1" dirty="0" smtClean="0">
                  <a:solidFill>
                    <a:srgbClr val="000000"/>
                  </a:solidFill>
                  <a:latin typeface="Calibri" pitchFamily="34" charset="0"/>
                  <a:sym typeface="Symbol" pitchFamily="18" charset="2"/>
                </a:rPr>
                <a:t>D</a:t>
              </a:r>
              <a:r>
                <a:rPr lang="es-ES" sz="1800" dirty="0" smtClean="0">
                  <a:solidFill>
                    <a:srgbClr val="000000"/>
                  </a:solidFill>
                  <a:latin typeface="Calibri" pitchFamily="34" charset="0"/>
                  <a:sym typeface="Symbol" pitchFamily="18" charset="2"/>
                </a:rPr>
                <a:t> es el objeto y       su imagen que, por estar obtenida “</a:t>
              </a:r>
              <a:r>
                <a:rPr lang="es-ES" sz="1800" i="1" dirty="0" smtClean="0">
                  <a:solidFill>
                    <a:srgbClr val="000000"/>
                  </a:solidFill>
                  <a:latin typeface="Calibri" pitchFamily="34" charset="0"/>
                  <a:sym typeface="Symbol" pitchFamily="18" charset="2"/>
                </a:rPr>
                <a:t>de derecha a izquierda”,</a:t>
              </a:r>
              <a:r>
                <a:rPr lang="es-ES" sz="1800" dirty="0" smtClean="0">
                  <a:solidFill>
                    <a:srgbClr val="000000"/>
                  </a:solidFill>
                  <a:latin typeface="Calibri" pitchFamily="34" charset="0"/>
                  <a:sym typeface="Symbol" pitchFamily="18" charset="2"/>
                </a:rPr>
                <a:t> recibe el nombre de </a:t>
              </a:r>
              <a:r>
                <a:rPr lang="es-ES" sz="1800" b="1" i="1" dirty="0" smtClean="0">
                  <a:solidFill>
                    <a:srgbClr val="000000"/>
                  </a:solidFill>
                  <a:latin typeface="Calibri" pitchFamily="34" charset="0"/>
                  <a:sym typeface="Symbol" pitchFamily="18" charset="2"/>
                </a:rPr>
                <a:t>anti-imagen .</a:t>
              </a:r>
              <a:endParaRPr lang="es-ES" sz="1800" dirty="0">
                <a:solidFill>
                  <a:srgbClr val="000000"/>
                </a:solidFill>
                <a:latin typeface="Calibri" pitchFamily="34" charset="0"/>
              </a:endParaRPr>
            </a:p>
          </p:txBody>
        </p:sp>
        <p:grpSp>
          <p:nvGrpSpPr>
            <p:cNvPr id="26" name="68 Grupo"/>
            <p:cNvGrpSpPr/>
            <p:nvPr/>
          </p:nvGrpSpPr>
          <p:grpSpPr>
            <a:xfrm>
              <a:off x="2223834" y="5965887"/>
              <a:ext cx="438150" cy="366712"/>
              <a:chOff x="3010218" y="1581339"/>
              <a:chExt cx="438150" cy="366712"/>
            </a:xfrm>
          </p:grpSpPr>
          <p:sp>
            <p:nvSpPr>
              <p:cNvPr id="70" name="Text Box 35"/>
              <p:cNvSpPr txBox="1">
                <a:spLocks noChangeArrowheads="1"/>
              </p:cNvSpPr>
              <p:nvPr/>
            </p:nvSpPr>
            <p:spPr bwMode="auto">
              <a:xfrm>
                <a:off x="3010218" y="158133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B050"/>
                    </a:solidFill>
                  </a:rPr>
                  <a:t>D′</a:t>
                </a:r>
                <a:endParaRPr lang="es-ES" sz="1800" dirty="0">
                  <a:solidFill>
                    <a:srgbClr val="00B050"/>
                  </a:solidFill>
                </a:endParaRPr>
              </a:p>
            </p:txBody>
          </p:sp>
          <p:cxnSp>
            <p:nvCxnSpPr>
              <p:cNvPr id="73" name="72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2000"/>
                                        <p:tgtEl>
                                          <p:spTgt spid="8"/>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nodeType="click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wipe(right)">
                                      <p:cBhvr>
                                        <p:cTn id="15" dur="2000"/>
                                        <p:tgtEl>
                                          <p:spTgt spid="50"/>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childTnLst>
                                </p:cTn>
                              </p:par>
                            </p:childTnLst>
                          </p:cTn>
                        </p:par>
                        <p:par>
                          <p:cTn id="19" fill="hold">
                            <p:stCondLst>
                              <p:cond delay="2000"/>
                            </p:stCondLst>
                            <p:childTnLst>
                              <p:par>
                                <p:cTn id="20" presetID="1" presetClass="entr" presetSubtype="0" fill="hold" nodeType="afterEffect">
                                  <p:stCondLst>
                                    <p:cond delay="0"/>
                                  </p:stCondLst>
                                  <p:childTnLst>
                                    <p:set>
                                      <p:cBhvr>
                                        <p:cTn id="21" dur="1" fill="hold">
                                          <p:stCondLst>
                                            <p:cond delay="0"/>
                                          </p:stCondLst>
                                        </p:cTn>
                                        <p:tgtEl>
                                          <p:spTgt spid="21"/>
                                        </p:tgtEl>
                                        <p:attrNameLst>
                                          <p:attrName>style.visibility</p:attrName>
                                        </p:attrNameLst>
                                      </p:cBhvr>
                                      <p:to>
                                        <p:strVal val="visible"/>
                                      </p:to>
                                    </p:set>
                                  </p:childTnLst>
                                </p:cTn>
                              </p:par>
                              <p:par>
                                <p:cTn id="22" presetID="1" presetClass="entr" presetSubtype="0" fill="hold" nodeType="withEffect">
                                  <p:stCondLst>
                                    <p:cond delay="0"/>
                                  </p:stCondLst>
                                  <p:childTnLst>
                                    <p:set>
                                      <p:cBhvr>
                                        <p:cTn id="23" dur="1" fill="hold">
                                          <p:stCondLst>
                                            <p:cond delay="0"/>
                                          </p:stCondLst>
                                        </p:cTn>
                                        <p:tgtEl>
                                          <p:spTgt spid="24"/>
                                        </p:tgtEl>
                                        <p:attrNameLst>
                                          <p:attrName>style.visibility</p:attrName>
                                        </p:attrNameLst>
                                      </p:cBhvr>
                                      <p:to>
                                        <p:strVal val="visible"/>
                                      </p:to>
                                    </p:set>
                                  </p:childTnLst>
                                </p:cTn>
                              </p:par>
                              <p:par>
                                <p:cTn id="24" presetID="1" presetClass="exit" presetSubtype="0" fill="hold" grpId="0" nodeType="withEffect">
                                  <p:stCondLst>
                                    <p:cond delay="0"/>
                                  </p:stCondLst>
                                  <p:childTnLst>
                                    <p:set>
                                      <p:cBhvr>
                                        <p:cTn id="25" dur="1" fill="hold">
                                          <p:stCondLst>
                                            <p:cond delay="0"/>
                                          </p:stCondLst>
                                        </p:cTn>
                                        <p:tgtEl>
                                          <p:spTgt spid="66"/>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13"/>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103" name="102 Rectángulo"/>
          <p:cNvSpPr/>
          <p:nvPr/>
        </p:nvSpPr>
        <p:spPr>
          <a:xfrm>
            <a:off x="646176" y="902208"/>
            <a:ext cx="7863840" cy="464515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5" name="Text Box 92"/>
          <p:cNvSpPr txBox="1">
            <a:spLocks noChangeArrowheads="1"/>
          </p:cNvSpPr>
          <p:nvPr/>
        </p:nvSpPr>
        <p:spPr bwMode="auto">
          <a:xfrm>
            <a:off x="0" y="0"/>
            <a:ext cx="9144000" cy="461665"/>
          </a:xfrm>
          <a:prstGeom prst="rect">
            <a:avLst/>
          </a:prstGeom>
          <a:solidFill>
            <a:srgbClr val="333399"/>
          </a:solidFill>
          <a:ln w="9525">
            <a:noFill/>
            <a:miter lim="800000"/>
            <a:headEnd/>
            <a:tailEnd/>
          </a:ln>
        </p:spPr>
        <p:txBody>
          <a:bodyPr>
            <a:spAutoFit/>
          </a:bodyPr>
          <a:lstStyle/>
          <a:p>
            <a:pPr algn="ctr">
              <a:spcBef>
                <a:spcPct val="50000"/>
              </a:spcBef>
            </a:pPr>
            <a:r>
              <a:rPr lang="es-ES" b="1" kern="0" dirty="0" smtClean="0">
                <a:solidFill>
                  <a:srgbClr val="FFFFFF"/>
                </a:solidFill>
                <a:latin typeface="Calibri" pitchFamily="34" charset="0"/>
              </a:rPr>
              <a:t>Imágenes y anti-imágenes</a:t>
            </a:r>
            <a:endParaRPr lang="es-ES" b="1" kern="0" dirty="0">
              <a:solidFill>
                <a:srgbClr val="FFFFFF"/>
              </a:solidFill>
              <a:latin typeface="Calibri" pitchFamily="34" charset="0"/>
            </a:endParaRPr>
          </a:p>
        </p:txBody>
      </p:sp>
      <p:cxnSp>
        <p:nvCxnSpPr>
          <p:cNvPr id="17" name="16 Conector recto"/>
          <p:cNvCxnSpPr/>
          <p:nvPr/>
        </p:nvCxnSpPr>
        <p:spPr>
          <a:xfrm>
            <a:off x="1975104" y="3397504"/>
            <a:ext cx="5193792"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Line 37"/>
          <p:cNvSpPr>
            <a:spLocks noChangeShapeType="1"/>
          </p:cNvSpPr>
          <p:nvPr/>
        </p:nvSpPr>
        <p:spPr bwMode="auto">
          <a:xfrm>
            <a:off x="5171251" y="2414842"/>
            <a:ext cx="0" cy="1979612"/>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grpSp>
        <p:nvGrpSpPr>
          <p:cNvPr id="2" name="52 Grupo"/>
          <p:cNvGrpSpPr/>
          <p:nvPr/>
        </p:nvGrpSpPr>
        <p:grpSpPr>
          <a:xfrm>
            <a:off x="3004122" y="1831275"/>
            <a:ext cx="438150" cy="2758442"/>
            <a:chOff x="3004122" y="1831275"/>
            <a:chExt cx="438150" cy="2758442"/>
          </a:xfrm>
        </p:grpSpPr>
        <p:sp>
          <p:nvSpPr>
            <p:cNvPr id="20" name="Text Box 35"/>
            <p:cNvSpPr txBox="1">
              <a:spLocks noChangeArrowheads="1"/>
            </p:cNvSpPr>
            <p:nvPr/>
          </p:nvSpPr>
          <p:spPr bwMode="auto">
            <a:xfrm>
              <a:off x="3004122" y="1831275"/>
              <a:ext cx="438150" cy="366712"/>
            </a:xfrm>
            <a:prstGeom prst="rect">
              <a:avLst/>
            </a:prstGeom>
            <a:noFill/>
            <a:ln w="9525">
              <a:noFill/>
              <a:miter lim="800000"/>
              <a:headEnd/>
              <a:tailEnd/>
            </a:ln>
          </p:spPr>
          <p:txBody>
            <a:bodyPr>
              <a:spAutoFit/>
            </a:bodyPr>
            <a:lstStyle/>
            <a:p>
              <a:pPr>
                <a:spcBef>
                  <a:spcPct val="50000"/>
                </a:spcBef>
              </a:pPr>
              <a:endParaRPr lang="es-ES" sz="1800" dirty="0">
                <a:solidFill>
                  <a:srgbClr val="000000"/>
                </a:solidFill>
              </a:endParaRPr>
            </a:p>
          </p:txBody>
        </p:sp>
        <p:grpSp>
          <p:nvGrpSpPr>
            <p:cNvPr id="3" name="Group 19"/>
            <p:cNvGrpSpPr>
              <a:grpSpLocks/>
            </p:cNvGrpSpPr>
            <p:nvPr/>
          </p:nvGrpSpPr>
          <p:grpSpPr bwMode="auto">
            <a:xfrm>
              <a:off x="3090926" y="2210054"/>
              <a:ext cx="171450" cy="2379663"/>
              <a:chOff x="1803" y="1321"/>
              <a:chExt cx="108" cy="1499"/>
            </a:xfrm>
          </p:grpSpPr>
          <p:grpSp>
            <p:nvGrpSpPr>
              <p:cNvPr id="4" name="Group 20"/>
              <p:cNvGrpSpPr>
                <a:grpSpLocks/>
              </p:cNvGrpSpPr>
              <p:nvPr/>
            </p:nvGrpSpPr>
            <p:grpSpPr bwMode="auto">
              <a:xfrm>
                <a:off x="1803" y="1321"/>
                <a:ext cx="108" cy="326"/>
                <a:chOff x="1803" y="1321"/>
                <a:chExt cx="108" cy="326"/>
              </a:xfrm>
            </p:grpSpPr>
            <p:sp>
              <p:nvSpPr>
                <p:cNvPr id="29" name="Line 2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30" name="Line 2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6" name="Group 23"/>
              <p:cNvGrpSpPr>
                <a:grpSpLocks/>
              </p:cNvGrpSpPr>
              <p:nvPr/>
            </p:nvGrpSpPr>
            <p:grpSpPr bwMode="auto">
              <a:xfrm flipV="1">
                <a:off x="1803" y="2494"/>
                <a:ext cx="108" cy="326"/>
                <a:chOff x="1803" y="1321"/>
                <a:chExt cx="108" cy="326"/>
              </a:xfrm>
            </p:grpSpPr>
            <p:sp>
              <p:nvSpPr>
                <p:cNvPr id="27" name="Line 2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28" name="Line 2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sp>
        <p:nvSpPr>
          <p:cNvPr id="37" name="Oval 56"/>
          <p:cNvSpPr>
            <a:spLocks noChangeArrowheads="1"/>
          </p:cNvSpPr>
          <p:nvPr/>
        </p:nvSpPr>
        <p:spPr bwMode="auto">
          <a:xfrm>
            <a:off x="5955475" y="3369310"/>
            <a:ext cx="69850" cy="698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38" name="Oval 57"/>
          <p:cNvSpPr>
            <a:spLocks noChangeArrowheads="1"/>
          </p:cNvSpPr>
          <p:nvPr/>
        </p:nvSpPr>
        <p:spPr bwMode="auto">
          <a:xfrm>
            <a:off x="4304475" y="3369310"/>
            <a:ext cx="69850" cy="698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39" name="Text Box 58"/>
          <p:cNvSpPr txBox="1">
            <a:spLocks noChangeArrowheads="1"/>
          </p:cNvSpPr>
          <p:nvPr/>
        </p:nvSpPr>
        <p:spPr bwMode="auto">
          <a:xfrm>
            <a:off x="5823903" y="3423286"/>
            <a:ext cx="457200" cy="304800"/>
          </a:xfrm>
          <a:prstGeom prst="rect">
            <a:avLst/>
          </a:prstGeom>
          <a:noFill/>
          <a:ln w="9525">
            <a:noFill/>
            <a:miter lim="800000"/>
            <a:headEnd/>
            <a:tailEnd/>
          </a:ln>
        </p:spPr>
        <p:txBody>
          <a:bodyPr>
            <a:spAutoFit/>
          </a:bodyPr>
          <a:lstStyle/>
          <a:p>
            <a:pPr>
              <a:spcBef>
                <a:spcPct val="50000"/>
              </a:spcBef>
            </a:pPr>
            <a:r>
              <a:rPr lang="es-ES" sz="1400" b="1" dirty="0" smtClean="0">
                <a:solidFill>
                  <a:srgbClr val="000000"/>
                </a:solidFill>
                <a:cs typeface="Times New Roman" pitchFamily="18" charset="0"/>
              </a:rPr>
              <a:t>F′</a:t>
            </a:r>
            <a:endParaRPr lang="es-ES" sz="1400" b="1" baseline="-25000" dirty="0">
              <a:solidFill>
                <a:srgbClr val="000000"/>
              </a:solidFill>
              <a:cs typeface="Times New Roman" pitchFamily="18" charset="0"/>
            </a:endParaRPr>
          </a:p>
        </p:txBody>
      </p:sp>
      <p:sp>
        <p:nvSpPr>
          <p:cNvPr id="40" name="Text Box 59"/>
          <p:cNvSpPr txBox="1">
            <a:spLocks noChangeArrowheads="1"/>
          </p:cNvSpPr>
          <p:nvPr/>
        </p:nvSpPr>
        <p:spPr bwMode="auto">
          <a:xfrm>
            <a:off x="4194747" y="3418523"/>
            <a:ext cx="457200" cy="304800"/>
          </a:xfrm>
          <a:prstGeom prst="rect">
            <a:avLst/>
          </a:prstGeom>
          <a:noFill/>
          <a:ln w="9525">
            <a:noFill/>
            <a:miter lim="800000"/>
            <a:headEnd/>
            <a:tailEnd/>
          </a:ln>
        </p:spPr>
        <p:txBody>
          <a:bodyPr>
            <a:spAutoFit/>
          </a:bodyPr>
          <a:lstStyle/>
          <a:p>
            <a:pPr>
              <a:spcBef>
                <a:spcPct val="50000"/>
              </a:spcBef>
            </a:pPr>
            <a:r>
              <a:rPr lang="es-ES" sz="1400" b="1" dirty="0" smtClean="0">
                <a:solidFill>
                  <a:srgbClr val="000000"/>
                </a:solidFill>
                <a:cs typeface="Times New Roman" pitchFamily="18" charset="0"/>
              </a:rPr>
              <a:t>F</a:t>
            </a:r>
            <a:endParaRPr lang="es-ES" sz="1400" b="1" baseline="-25000" dirty="0">
              <a:solidFill>
                <a:srgbClr val="000000"/>
              </a:solidFill>
              <a:cs typeface="Times New Roman" pitchFamily="18" charset="0"/>
            </a:endParaRPr>
          </a:p>
        </p:txBody>
      </p:sp>
      <p:grpSp>
        <p:nvGrpSpPr>
          <p:cNvPr id="7" name="Group 26"/>
          <p:cNvGrpSpPr>
            <a:grpSpLocks/>
          </p:cNvGrpSpPr>
          <p:nvPr/>
        </p:nvGrpSpPr>
        <p:grpSpPr bwMode="auto">
          <a:xfrm>
            <a:off x="5085525" y="1887792"/>
            <a:ext cx="171450" cy="3035300"/>
            <a:chOff x="2826" y="1118"/>
            <a:chExt cx="108" cy="1912"/>
          </a:xfrm>
        </p:grpSpPr>
        <p:grpSp>
          <p:nvGrpSpPr>
            <p:cNvPr id="8" name="Group 27"/>
            <p:cNvGrpSpPr>
              <a:grpSpLocks/>
            </p:cNvGrpSpPr>
            <p:nvPr/>
          </p:nvGrpSpPr>
          <p:grpSpPr bwMode="auto">
            <a:xfrm flipV="1">
              <a:off x="2826" y="2704"/>
              <a:ext cx="108" cy="326"/>
              <a:chOff x="1803" y="1321"/>
              <a:chExt cx="108" cy="326"/>
            </a:xfrm>
          </p:grpSpPr>
          <p:sp>
            <p:nvSpPr>
              <p:cNvPr id="64" name="Line 28"/>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65" name="Line 2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9" name="Group 30"/>
            <p:cNvGrpSpPr>
              <a:grpSpLocks/>
            </p:cNvGrpSpPr>
            <p:nvPr/>
          </p:nvGrpSpPr>
          <p:grpSpPr bwMode="auto">
            <a:xfrm>
              <a:off x="2826" y="1118"/>
              <a:ext cx="108" cy="326"/>
              <a:chOff x="1803" y="1321"/>
              <a:chExt cx="108" cy="326"/>
            </a:xfrm>
          </p:grpSpPr>
          <p:sp>
            <p:nvSpPr>
              <p:cNvPr id="62" name="Line 3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63" name="Line 3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10" name="65 Grupo"/>
          <p:cNvGrpSpPr/>
          <p:nvPr/>
        </p:nvGrpSpPr>
        <p:grpSpPr>
          <a:xfrm>
            <a:off x="5181600" y="1164817"/>
            <a:ext cx="1353312" cy="968783"/>
            <a:chOff x="2889504" y="1920721"/>
            <a:chExt cx="1353312" cy="968783"/>
          </a:xfrm>
        </p:grpSpPr>
        <p:sp>
          <p:nvSpPr>
            <p:cNvPr id="67" name="66 CuadroTexto"/>
            <p:cNvSpPr txBox="1"/>
            <p:nvPr/>
          </p:nvSpPr>
          <p:spPr>
            <a:xfrm>
              <a:off x="3142809" y="1920721"/>
              <a:ext cx="1100007" cy="523220"/>
            </a:xfrm>
            <a:prstGeom prst="rect">
              <a:avLst/>
            </a:prstGeom>
            <a:noFill/>
          </p:spPr>
          <p:txBody>
            <a:bodyPr wrap="square" rtlCol="0">
              <a:spAutoFit/>
            </a:bodyPr>
            <a:lstStyle/>
            <a:p>
              <a:pPr algn="ctr"/>
              <a:r>
                <a:rPr lang="es-ES_tradnl" sz="1400" dirty="0" smtClean="0">
                  <a:solidFill>
                    <a:srgbClr val="000000"/>
                  </a:solidFill>
                  <a:latin typeface="Calibri" pitchFamily="34" charset="0"/>
                  <a:cs typeface="Calibri" pitchFamily="34" charset="0"/>
                </a:rPr>
                <a:t>Montura de la lente</a:t>
              </a:r>
              <a:endParaRPr lang="es-ES_tradnl" sz="1400" dirty="0">
                <a:solidFill>
                  <a:srgbClr val="000000"/>
                </a:solidFill>
                <a:latin typeface="Calibri" pitchFamily="34" charset="0"/>
                <a:cs typeface="Calibri" pitchFamily="34" charset="0"/>
              </a:endParaRPr>
            </a:p>
          </p:txBody>
        </p:sp>
        <p:cxnSp>
          <p:nvCxnSpPr>
            <p:cNvPr id="68" name="67 Conector recto de flecha"/>
            <p:cNvCxnSpPr/>
            <p:nvPr/>
          </p:nvCxnSpPr>
          <p:spPr>
            <a:xfrm flipH="1">
              <a:off x="2889504"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1" name="69 Grupo"/>
          <p:cNvGrpSpPr/>
          <p:nvPr/>
        </p:nvGrpSpPr>
        <p:grpSpPr>
          <a:xfrm>
            <a:off x="3004122" y="1619439"/>
            <a:ext cx="444246" cy="602932"/>
            <a:chOff x="3004122" y="1619439"/>
            <a:chExt cx="444246" cy="602932"/>
          </a:xfrm>
        </p:grpSpPr>
        <p:sp>
          <p:nvSpPr>
            <p:cNvPr id="59" name="Text Box 35"/>
            <p:cNvSpPr txBox="1">
              <a:spLocks noChangeArrowheads="1"/>
            </p:cNvSpPr>
            <p:nvPr/>
          </p:nvSpPr>
          <p:spPr bwMode="auto">
            <a:xfrm>
              <a:off x="3004122" y="185565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D</a:t>
              </a:r>
              <a:endParaRPr lang="es-ES" sz="1800" dirty="0">
                <a:solidFill>
                  <a:srgbClr val="000000"/>
                </a:solidFill>
              </a:endParaRPr>
            </a:p>
          </p:txBody>
        </p:sp>
        <p:grpSp>
          <p:nvGrpSpPr>
            <p:cNvPr id="12" name="68 Grupo"/>
            <p:cNvGrpSpPr/>
            <p:nvPr/>
          </p:nvGrpSpPr>
          <p:grpSpPr>
            <a:xfrm>
              <a:off x="3010218" y="1619439"/>
              <a:ext cx="438150" cy="366712"/>
              <a:chOff x="3010218" y="1581339"/>
              <a:chExt cx="438150" cy="366712"/>
            </a:xfrm>
          </p:grpSpPr>
          <p:sp>
            <p:nvSpPr>
              <p:cNvPr id="57" name="Text Box 35"/>
              <p:cNvSpPr txBox="1">
                <a:spLocks noChangeArrowheads="1"/>
              </p:cNvSpPr>
              <p:nvPr/>
            </p:nvSpPr>
            <p:spPr bwMode="auto">
              <a:xfrm>
                <a:off x="3010218" y="158133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B050"/>
                    </a:solidFill>
                  </a:rPr>
                  <a:t>D′</a:t>
                </a:r>
                <a:endParaRPr lang="es-ES" sz="1800" dirty="0">
                  <a:solidFill>
                    <a:srgbClr val="00B050"/>
                  </a:solidFill>
                </a:endParaRPr>
              </a:p>
            </p:txBody>
          </p:sp>
          <p:cxnSp>
            <p:nvCxnSpPr>
              <p:cNvPr id="61" name="60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3" name="74 Grupo"/>
          <p:cNvGrpSpPr/>
          <p:nvPr/>
        </p:nvGrpSpPr>
        <p:grpSpPr>
          <a:xfrm>
            <a:off x="4979226" y="1302447"/>
            <a:ext cx="444246" cy="602932"/>
            <a:chOff x="3869754" y="1619439"/>
            <a:chExt cx="444246" cy="602932"/>
          </a:xfrm>
        </p:grpSpPr>
        <p:sp>
          <p:nvSpPr>
            <p:cNvPr id="69" name="Text Box 35"/>
            <p:cNvSpPr txBox="1">
              <a:spLocks noChangeArrowheads="1"/>
            </p:cNvSpPr>
            <p:nvPr/>
          </p:nvSpPr>
          <p:spPr bwMode="auto">
            <a:xfrm>
              <a:off x="3869754" y="185565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L</a:t>
              </a:r>
              <a:endParaRPr lang="es-ES" sz="1800" dirty="0">
                <a:solidFill>
                  <a:srgbClr val="000000"/>
                </a:solidFill>
              </a:endParaRPr>
            </a:p>
          </p:txBody>
        </p:sp>
        <p:grpSp>
          <p:nvGrpSpPr>
            <p:cNvPr id="14" name="68 Grupo"/>
            <p:cNvGrpSpPr/>
            <p:nvPr/>
          </p:nvGrpSpPr>
          <p:grpSpPr>
            <a:xfrm>
              <a:off x="3875850" y="1619439"/>
              <a:ext cx="438150" cy="366712"/>
              <a:chOff x="3010218" y="1581339"/>
              <a:chExt cx="438150" cy="366712"/>
            </a:xfrm>
          </p:grpSpPr>
          <p:sp>
            <p:nvSpPr>
              <p:cNvPr id="73" name="Text Box 35"/>
              <p:cNvSpPr txBox="1">
                <a:spLocks noChangeArrowheads="1"/>
              </p:cNvSpPr>
              <p:nvPr/>
            </p:nvSpPr>
            <p:spPr bwMode="auto">
              <a:xfrm>
                <a:off x="3010218" y="158133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B050"/>
                    </a:solidFill>
                  </a:rPr>
                  <a:t>L′</a:t>
                </a:r>
                <a:endParaRPr lang="es-ES" sz="1800" dirty="0">
                  <a:solidFill>
                    <a:srgbClr val="00B050"/>
                  </a:solidFill>
                </a:endParaRPr>
              </a:p>
            </p:txBody>
          </p:sp>
          <p:cxnSp>
            <p:nvCxnSpPr>
              <p:cNvPr id="74" name="73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5" name="69 Grupo"/>
          <p:cNvGrpSpPr/>
          <p:nvPr/>
        </p:nvGrpSpPr>
        <p:grpSpPr>
          <a:xfrm>
            <a:off x="1826073" y="1640305"/>
            <a:ext cx="1324196" cy="761519"/>
            <a:chOff x="3094041" y="2127985"/>
            <a:chExt cx="1324196" cy="761519"/>
          </a:xfrm>
        </p:grpSpPr>
        <p:sp>
          <p:nvSpPr>
            <p:cNvPr id="83" name="82 CuadroTexto"/>
            <p:cNvSpPr txBox="1"/>
            <p:nvPr/>
          </p:nvSpPr>
          <p:spPr>
            <a:xfrm>
              <a:off x="3094041" y="2127985"/>
              <a:ext cx="1100007" cy="307777"/>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000000"/>
                  </a:solidFill>
                  <a:latin typeface="Calibri" pitchFamily="34" charset="0"/>
                  <a:cs typeface="Calibri" pitchFamily="34" charset="0"/>
                </a:rPr>
                <a:t>Diafragma</a:t>
              </a:r>
              <a:endParaRPr lang="es-ES_tradnl" sz="1400" dirty="0">
                <a:solidFill>
                  <a:srgbClr val="000000"/>
                </a:solidFill>
                <a:latin typeface="Calibri" pitchFamily="34" charset="0"/>
                <a:cs typeface="Calibri" pitchFamily="34" charset="0"/>
              </a:endParaRPr>
            </a:p>
          </p:txBody>
        </p:sp>
        <p:cxnSp>
          <p:nvCxnSpPr>
            <p:cNvPr id="84" name="83 Conector recto de flecha"/>
            <p:cNvCxnSpPr/>
            <p:nvPr/>
          </p:nvCxnSpPr>
          <p:spPr>
            <a:xfrm>
              <a:off x="3645408" y="2382981"/>
              <a:ext cx="772829" cy="506523"/>
            </a:xfrm>
            <a:prstGeom prst="straightConnector1">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54" name="53 CuadroTexto"/>
          <p:cNvSpPr txBox="1"/>
          <p:nvPr/>
        </p:nvSpPr>
        <p:spPr>
          <a:xfrm>
            <a:off x="0" y="5934670"/>
            <a:ext cx="9144000" cy="923330"/>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En este sistema, con la luz viajando de “</a:t>
            </a:r>
            <a:r>
              <a:rPr lang="es-ES" sz="1800" b="1" i="1" dirty="0" smtClean="0">
                <a:solidFill>
                  <a:srgbClr val="000000"/>
                </a:solidFill>
                <a:latin typeface="Calibri" pitchFamily="34" charset="0"/>
                <a:sym typeface="Symbol" pitchFamily="18" charset="2"/>
              </a:rPr>
              <a:t>derecha a izquierda</a:t>
            </a:r>
            <a:r>
              <a:rPr lang="es-ES" sz="1800" dirty="0" smtClean="0">
                <a:solidFill>
                  <a:srgbClr val="000000"/>
                </a:solidFill>
                <a:latin typeface="Calibri" pitchFamily="34" charset="0"/>
                <a:sym typeface="Symbol" pitchFamily="18" charset="2"/>
              </a:rPr>
              <a:t>”, tanto la montura de la lente como el diafragma son </a:t>
            </a:r>
            <a:r>
              <a:rPr lang="es-ES" sz="1800" i="1" dirty="0" smtClean="0">
                <a:solidFill>
                  <a:srgbClr val="000000"/>
                </a:solidFill>
                <a:latin typeface="Calibri" pitchFamily="34" charset="0"/>
                <a:sym typeface="Symbol" pitchFamily="18" charset="2"/>
              </a:rPr>
              <a:t>anti-imagen </a:t>
            </a:r>
            <a:r>
              <a:rPr lang="es-ES" sz="1800" b="1" i="1" dirty="0" smtClean="0">
                <a:solidFill>
                  <a:srgbClr val="000000"/>
                </a:solidFill>
                <a:latin typeface="Calibri" pitchFamily="34" charset="0"/>
                <a:sym typeface="Symbol" pitchFamily="18" charset="2"/>
              </a:rPr>
              <a:t>“de sí mismos"</a:t>
            </a:r>
            <a:r>
              <a:rPr lang="es-ES" sz="1800" i="1" dirty="0" smtClean="0">
                <a:solidFill>
                  <a:srgbClr val="000000"/>
                </a:solidFill>
                <a:latin typeface="Calibri" pitchFamily="34" charset="0"/>
                <a:sym typeface="Symbol" pitchFamily="18" charset="2"/>
              </a:rPr>
              <a:t>                   </a:t>
            </a:r>
            <a:r>
              <a:rPr lang="es-ES" sz="1800" b="1" i="1" dirty="0" smtClean="0">
                <a:solidFill>
                  <a:srgbClr val="000000"/>
                </a:solidFill>
                <a:latin typeface="Calibri" pitchFamily="34" charset="0"/>
                <a:sym typeface="Symbol" pitchFamily="18" charset="2"/>
              </a:rPr>
              <a:t> por no existir ninguna lente a su izquierda.</a:t>
            </a:r>
            <a:endParaRPr lang="es-ES" sz="1800" dirty="0">
              <a:solidFill>
                <a:srgbClr val="000000"/>
              </a:solidFill>
              <a:latin typeface="Calibri" pitchFamily="34" charset="0"/>
            </a:endParaRPr>
          </a:p>
        </p:txBody>
      </p:sp>
      <p:grpSp>
        <p:nvGrpSpPr>
          <p:cNvPr id="16" name="91 Grupo"/>
          <p:cNvGrpSpPr/>
          <p:nvPr/>
        </p:nvGrpSpPr>
        <p:grpSpPr>
          <a:xfrm>
            <a:off x="4555528" y="6206228"/>
            <a:ext cx="1214469" cy="401251"/>
            <a:chOff x="1214405" y="4264694"/>
            <a:chExt cx="1214469" cy="401251"/>
          </a:xfrm>
        </p:grpSpPr>
        <p:grpSp>
          <p:nvGrpSpPr>
            <p:cNvPr id="18" name="74 Grupo"/>
            <p:cNvGrpSpPr/>
            <p:nvPr/>
          </p:nvGrpSpPr>
          <p:grpSpPr>
            <a:xfrm>
              <a:off x="1383499" y="4299233"/>
              <a:ext cx="438150" cy="366712"/>
              <a:chOff x="3010218" y="1581339"/>
              <a:chExt cx="438150" cy="366712"/>
            </a:xfrm>
          </p:grpSpPr>
          <p:sp>
            <p:nvSpPr>
              <p:cNvPr id="80" name="Text Box 35"/>
              <p:cNvSpPr txBox="1">
                <a:spLocks noChangeArrowheads="1"/>
              </p:cNvSpPr>
              <p:nvPr/>
            </p:nvSpPr>
            <p:spPr bwMode="auto">
              <a:xfrm>
                <a:off x="3010218" y="158133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B050"/>
                    </a:solidFill>
                  </a:rPr>
                  <a:t>D′</a:t>
                </a:r>
                <a:endParaRPr lang="es-ES" sz="1800" dirty="0">
                  <a:solidFill>
                    <a:srgbClr val="00B050"/>
                  </a:solidFill>
                </a:endParaRPr>
              </a:p>
            </p:txBody>
          </p:sp>
          <p:cxnSp>
            <p:nvCxnSpPr>
              <p:cNvPr id="81" name="80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nvGrpSpPr>
            <p:cNvPr id="19" name="74 Grupo"/>
            <p:cNvGrpSpPr/>
            <p:nvPr/>
          </p:nvGrpSpPr>
          <p:grpSpPr>
            <a:xfrm>
              <a:off x="1849999" y="4292970"/>
              <a:ext cx="438150" cy="366712"/>
              <a:chOff x="3010218" y="1581339"/>
              <a:chExt cx="438150" cy="366712"/>
            </a:xfrm>
          </p:grpSpPr>
          <p:sp>
            <p:nvSpPr>
              <p:cNvPr id="86" name="Text Box 35"/>
              <p:cNvSpPr txBox="1">
                <a:spLocks noChangeArrowheads="1"/>
              </p:cNvSpPr>
              <p:nvPr/>
            </p:nvSpPr>
            <p:spPr bwMode="auto">
              <a:xfrm>
                <a:off x="3010218" y="158133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B050"/>
                    </a:solidFill>
                  </a:rPr>
                  <a:t>L′</a:t>
                </a:r>
                <a:endParaRPr lang="es-ES" sz="1800" dirty="0">
                  <a:solidFill>
                    <a:srgbClr val="00B050"/>
                  </a:solidFill>
                </a:endParaRPr>
              </a:p>
            </p:txBody>
          </p:sp>
          <p:cxnSp>
            <p:nvCxnSpPr>
              <p:cNvPr id="87" name="86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sp>
          <p:nvSpPr>
            <p:cNvPr id="88" name="87 CuadroTexto"/>
            <p:cNvSpPr txBox="1"/>
            <p:nvPr/>
          </p:nvSpPr>
          <p:spPr>
            <a:xfrm>
              <a:off x="1214405" y="4264694"/>
              <a:ext cx="1214469"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      y     )</a:t>
              </a:r>
              <a:endParaRPr lang="es-ES_tradnl" sz="1800" dirty="0">
                <a:solidFill>
                  <a:srgbClr val="000000"/>
                </a:solidFill>
                <a:latin typeface="Aria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65 Rectángulo"/>
          <p:cNvSpPr/>
          <p:nvPr/>
        </p:nvSpPr>
        <p:spPr>
          <a:xfrm>
            <a:off x="975233" y="890016"/>
            <a:ext cx="7199313" cy="47426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139 Grupo"/>
          <p:cNvGrpSpPr/>
          <p:nvPr/>
        </p:nvGrpSpPr>
        <p:grpSpPr>
          <a:xfrm>
            <a:off x="0" y="6093789"/>
            <a:ext cx="9144000" cy="379201"/>
            <a:chOff x="0" y="6047888"/>
            <a:chExt cx="9144000" cy="379201"/>
          </a:xfrm>
        </p:grpSpPr>
        <p:sp>
          <p:nvSpPr>
            <p:cNvPr id="134" name="133 CuadroTexto"/>
            <p:cNvSpPr txBox="1"/>
            <p:nvPr/>
          </p:nvSpPr>
          <p:spPr>
            <a:xfrm>
              <a:off x="0" y="6047888"/>
              <a:ext cx="9144000" cy="369332"/>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…y        es la anti-imagen de la montura de la lente </a:t>
              </a:r>
              <a:r>
                <a:rPr lang="es-ES" sz="1800" b="1" dirty="0" smtClean="0">
                  <a:solidFill>
                    <a:srgbClr val="000000"/>
                  </a:solidFill>
                  <a:cs typeface="Times New Roman" pitchFamily="18" charset="0"/>
                  <a:sym typeface="Symbol" pitchFamily="18" charset="2"/>
                </a:rPr>
                <a:t>L</a:t>
              </a:r>
              <a:r>
                <a:rPr lang="es-ES" sz="1800" b="1" baseline="-25000" dirty="0" smtClean="0">
                  <a:solidFill>
                    <a:srgbClr val="000000"/>
                  </a:solidFill>
                  <a:cs typeface="Times New Roman" pitchFamily="18" charset="0"/>
                  <a:sym typeface="Symbol" pitchFamily="18" charset="2"/>
                </a:rPr>
                <a:t>2</a:t>
              </a:r>
              <a:r>
                <a:rPr lang="es-ES" sz="1800" dirty="0" smtClean="0">
                  <a:solidFill>
                    <a:srgbClr val="000000"/>
                  </a:solidFill>
                  <a:latin typeface="Calibri" pitchFamily="34" charset="0"/>
                  <a:sym typeface="Symbol" pitchFamily="18" charset="2"/>
                </a:rPr>
                <a:t> formada por la lente </a:t>
              </a:r>
              <a:r>
                <a:rPr lang="es-ES" sz="1800" b="1" dirty="0" smtClean="0">
                  <a:solidFill>
                    <a:srgbClr val="000000"/>
                  </a:solidFill>
                  <a:cs typeface="Times New Roman" pitchFamily="18" charset="0"/>
                  <a:sym typeface="Symbol" pitchFamily="18" charset="2"/>
                </a:rPr>
                <a:t>L</a:t>
              </a:r>
              <a:r>
                <a:rPr lang="es-ES" sz="1800" b="1" baseline="-25000" dirty="0" smtClean="0">
                  <a:solidFill>
                    <a:srgbClr val="000000"/>
                  </a:solidFill>
                  <a:cs typeface="Times New Roman" pitchFamily="18" charset="0"/>
                  <a:sym typeface="Symbol" pitchFamily="18" charset="2"/>
                </a:rPr>
                <a:t>1</a:t>
              </a:r>
              <a:r>
                <a:rPr lang="es-ES" sz="1800" dirty="0" smtClean="0">
                  <a:solidFill>
                    <a:srgbClr val="000000"/>
                  </a:solidFill>
                  <a:latin typeface="Calibri" pitchFamily="34" charset="0"/>
                  <a:sym typeface="Symbol" pitchFamily="18" charset="2"/>
                </a:rPr>
                <a:t>.</a:t>
              </a:r>
              <a:endParaRPr lang="es-ES" sz="1800" dirty="0">
                <a:solidFill>
                  <a:srgbClr val="000000"/>
                </a:solidFill>
                <a:latin typeface="Calibri" pitchFamily="34" charset="0"/>
              </a:endParaRPr>
            </a:p>
          </p:txBody>
        </p:sp>
        <p:grpSp>
          <p:nvGrpSpPr>
            <p:cNvPr id="3" name="74 Grupo"/>
            <p:cNvGrpSpPr/>
            <p:nvPr/>
          </p:nvGrpSpPr>
          <p:grpSpPr>
            <a:xfrm>
              <a:off x="1229008" y="6057757"/>
              <a:ext cx="551310" cy="369332"/>
              <a:chOff x="3010218" y="1036033"/>
              <a:chExt cx="551310" cy="369332"/>
            </a:xfrm>
          </p:grpSpPr>
          <p:sp>
            <p:nvSpPr>
              <p:cNvPr id="136" name="Text Box 35"/>
              <p:cNvSpPr txBox="1">
                <a:spLocks noChangeArrowheads="1"/>
              </p:cNvSpPr>
              <p:nvPr/>
            </p:nvSpPr>
            <p:spPr bwMode="auto">
              <a:xfrm>
                <a:off x="3010218" y="1036033"/>
                <a:ext cx="551310" cy="369332"/>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00B050"/>
                    </a:solidFill>
                  </a:rPr>
                  <a:t>L′</a:t>
                </a:r>
                <a:r>
                  <a:rPr lang="es-ES" sz="1800" baseline="-25000" dirty="0" smtClean="0">
                    <a:solidFill>
                      <a:srgbClr val="00B050"/>
                    </a:solidFill>
                  </a:rPr>
                  <a:t>2</a:t>
                </a:r>
                <a:endParaRPr lang="es-ES" sz="1800" dirty="0">
                  <a:solidFill>
                    <a:srgbClr val="00B050"/>
                  </a:solidFill>
                </a:endParaRPr>
              </a:p>
            </p:txBody>
          </p:sp>
          <p:cxnSp>
            <p:nvCxnSpPr>
              <p:cNvPr id="137" name="136 Conector recto de flecha"/>
              <p:cNvCxnSpPr/>
              <p:nvPr/>
            </p:nvCxnSpPr>
            <p:spPr>
              <a:xfrm>
                <a:off x="3014091" y="1099472"/>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sp>
        <p:nvSpPr>
          <p:cNvPr id="504838" name="Line 6"/>
          <p:cNvSpPr>
            <a:spLocks noChangeShapeType="1"/>
          </p:cNvSpPr>
          <p:nvPr/>
        </p:nvSpPr>
        <p:spPr bwMode="auto">
          <a:xfrm>
            <a:off x="2395154" y="4081264"/>
            <a:ext cx="1059792" cy="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4843" name="Line 11"/>
          <p:cNvSpPr>
            <a:spLocks noChangeShapeType="1"/>
          </p:cNvSpPr>
          <p:nvPr/>
        </p:nvSpPr>
        <p:spPr bwMode="auto">
          <a:xfrm flipV="1">
            <a:off x="2445258" y="1957009"/>
            <a:ext cx="3346362" cy="2108643"/>
          </a:xfrm>
          <a:prstGeom prst="line">
            <a:avLst/>
          </a:prstGeom>
          <a:noFill/>
          <a:ln w="12700">
            <a:solidFill>
              <a:srgbClr val="00B050"/>
            </a:solidFill>
            <a:round/>
            <a:headEnd/>
            <a:tailEnd/>
          </a:ln>
        </p:spPr>
        <p:txBody>
          <a:bodyPr/>
          <a:lstStyle/>
          <a:p>
            <a:endParaRPr lang="es-ES_tradnl">
              <a:solidFill>
                <a:srgbClr val="000000"/>
              </a:solidFill>
            </a:endParaRPr>
          </a:p>
        </p:txBody>
      </p:sp>
      <p:grpSp>
        <p:nvGrpSpPr>
          <p:cNvPr id="4" name="128 Grupo"/>
          <p:cNvGrpSpPr/>
          <p:nvPr/>
        </p:nvGrpSpPr>
        <p:grpSpPr>
          <a:xfrm>
            <a:off x="5596890" y="1046163"/>
            <a:ext cx="438150" cy="4452048"/>
            <a:chOff x="5596890" y="1046163"/>
            <a:chExt cx="438150" cy="4452048"/>
          </a:xfrm>
        </p:grpSpPr>
        <p:sp>
          <p:nvSpPr>
            <p:cNvPr id="583721" name="Text Box 38"/>
            <p:cNvSpPr txBox="1">
              <a:spLocks noChangeArrowheads="1"/>
            </p:cNvSpPr>
            <p:nvPr/>
          </p:nvSpPr>
          <p:spPr bwMode="auto">
            <a:xfrm>
              <a:off x="5596890" y="1046163"/>
              <a:ext cx="438150" cy="366712"/>
            </a:xfrm>
            <a:prstGeom prst="rect">
              <a:avLst/>
            </a:prstGeom>
            <a:noFill/>
            <a:ln w="9525">
              <a:noFill/>
              <a:miter lim="800000"/>
              <a:headEnd/>
              <a:tailEnd/>
            </a:ln>
          </p:spPr>
          <p:txBody>
            <a:bodyPr>
              <a:spAutoFit/>
            </a:bodyPr>
            <a:lstStyle/>
            <a:p>
              <a:pPr>
                <a:spcBef>
                  <a:spcPct val="50000"/>
                </a:spcBef>
              </a:pPr>
              <a:r>
                <a:rPr lang="es-ES" sz="1800" dirty="0">
                  <a:solidFill>
                    <a:srgbClr val="000000"/>
                  </a:solidFill>
                </a:rPr>
                <a:t>L</a:t>
              </a:r>
              <a:r>
                <a:rPr lang="es-ES" sz="1800" baseline="-25000" dirty="0">
                  <a:solidFill>
                    <a:srgbClr val="000000"/>
                  </a:solidFill>
                </a:rPr>
                <a:t>2</a:t>
              </a:r>
              <a:endParaRPr lang="es-ES" sz="1800" dirty="0">
                <a:solidFill>
                  <a:srgbClr val="000000"/>
                </a:solidFill>
              </a:endParaRPr>
            </a:p>
          </p:txBody>
        </p:sp>
        <p:grpSp>
          <p:nvGrpSpPr>
            <p:cNvPr id="5" name="Group 26"/>
            <p:cNvGrpSpPr>
              <a:grpSpLocks/>
            </p:cNvGrpSpPr>
            <p:nvPr/>
          </p:nvGrpSpPr>
          <p:grpSpPr bwMode="auto">
            <a:xfrm>
              <a:off x="5663234" y="1427118"/>
              <a:ext cx="252109" cy="4071093"/>
              <a:chOff x="2826" y="1219"/>
              <a:chExt cx="108" cy="1744"/>
            </a:xfrm>
          </p:grpSpPr>
          <p:grpSp>
            <p:nvGrpSpPr>
              <p:cNvPr id="6" name="Group 27"/>
              <p:cNvGrpSpPr>
                <a:grpSpLocks/>
              </p:cNvGrpSpPr>
              <p:nvPr/>
            </p:nvGrpSpPr>
            <p:grpSpPr bwMode="auto">
              <a:xfrm flipV="1">
                <a:off x="2826" y="2704"/>
                <a:ext cx="108" cy="259"/>
                <a:chOff x="1803" y="1388"/>
                <a:chExt cx="108" cy="259"/>
              </a:xfrm>
            </p:grpSpPr>
            <p:sp>
              <p:nvSpPr>
                <p:cNvPr id="583728" name="Line 28"/>
                <p:cNvSpPr>
                  <a:spLocks noChangeShapeType="1"/>
                </p:cNvSpPr>
                <p:nvPr/>
              </p:nvSpPr>
              <p:spPr bwMode="auto">
                <a:xfrm>
                  <a:off x="1857" y="1388"/>
                  <a:ext cx="0" cy="259"/>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29" name="Line 2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30"/>
              <p:cNvGrpSpPr>
                <a:grpSpLocks/>
              </p:cNvGrpSpPr>
              <p:nvPr/>
            </p:nvGrpSpPr>
            <p:grpSpPr bwMode="auto">
              <a:xfrm>
                <a:off x="2826" y="1219"/>
                <a:ext cx="108" cy="225"/>
                <a:chOff x="1803" y="1422"/>
                <a:chExt cx="108" cy="225"/>
              </a:xfrm>
            </p:grpSpPr>
            <p:sp>
              <p:nvSpPr>
                <p:cNvPr id="583726" name="Line 31"/>
                <p:cNvSpPr>
                  <a:spLocks noChangeShapeType="1"/>
                </p:cNvSpPr>
                <p:nvPr/>
              </p:nvSpPr>
              <p:spPr bwMode="auto">
                <a:xfrm>
                  <a:off x="1857" y="1422"/>
                  <a:ext cx="0" cy="225"/>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27" name="Line 3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sp>
        <p:nvSpPr>
          <p:cNvPr id="583720" name="Line 37"/>
          <p:cNvSpPr>
            <a:spLocks noChangeShapeType="1"/>
          </p:cNvSpPr>
          <p:nvPr/>
        </p:nvSpPr>
        <p:spPr bwMode="auto">
          <a:xfrm>
            <a:off x="5789288" y="1966350"/>
            <a:ext cx="0" cy="2910924"/>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3697" name="Line 44"/>
          <p:cNvSpPr>
            <a:spLocks noChangeShapeType="1"/>
          </p:cNvSpPr>
          <p:nvPr/>
        </p:nvSpPr>
        <p:spPr bwMode="auto">
          <a:xfrm>
            <a:off x="4010519" y="2220793"/>
            <a:ext cx="0"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75" name="Line 11"/>
          <p:cNvSpPr>
            <a:spLocks noChangeShapeType="1"/>
          </p:cNvSpPr>
          <p:nvPr/>
        </p:nvSpPr>
        <p:spPr bwMode="auto">
          <a:xfrm flipV="1">
            <a:off x="3473959" y="1957007"/>
            <a:ext cx="2317663" cy="2127694"/>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83722" name="Line 34"/>
          <p:cNvSpPr>
            <a:spLocks noChangeShapeType="1"/>
          </p:cNvSpPr>
          <p:nvPr/>
        </p:nvSpPr>
        <p:spPr bwMode="auto">
          <a:xfrm>
            <a:off x="3457281" y="2426215"/>
            <a:ext cx="0" cy="1960848"/>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cxnSp>
        <p:nvCxnSpPr>
          <p:cNvPr id="65" name="64 Conector recto"/>
          <p:cNvCxnSpPr/>
          <p:nvPr/>
        </p:nvCxnSpPr>
        <p:spPr>
          <a:xfrm>
            <a:off x="1853184" y="3421888"/>
            <a:ext cx="5202174" cy="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sp>
        <p:nvSpPr>
          <p:cNvPr id="583712" name="Oval 51"/>
          <p:cNvSpPr>
            <a:spLocks noChangeArrowheads="1"/>
          </p:cNvSpPr>
          <p:nvPr/>
        </p:nvSpPr>
        <p:spPr bwMode="auto">
          <a:xfrm>
            <a:off x="4811715" y="3383793"/>
            <a:ext cx="69850" cy="698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
        <p:nvSpPr>
          <p:cNvPr id="583713" name="Oval 52"/>
          <p:cNvSpPr>
            <a:spLocks noChangeArrowheads="1"/>
          </p:cNvSpPr>
          <p:nvPr/>
        </p:nvSpPr>
        <p:spPr bwMode="auto">
          <a:xfrm>
            <a:off x="2697164" y="3383793"/>
            <a:ext cx="69850" cy="698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
        <p:nvSpPr>
          <p:cNvPr id="583714" name="Text Box 53"/>
          <p:cNvSpPr txBox="1">
            <a:spLocks noChangeArrowheads="1"/>
          </p:cNvSpPr>
          <p:nvPr/>
        </p:nvSpPr>
        <p:spPr bwMode="auto">
          <a:xfrm>
            <a:off x="2582864" y="3402843"/>
            <a:ext cx="457200" cy="338554"/>
          </a:xfrm>
          <a:prstGeom prst="rect">
            <a:avLst/>
          </a:prstGeom>
          <a:noFill/>
          <a:ln w="9525">
            <a:noFill/>
            <a:miter lim="800000"/>
            <a:headEnd/>
            <a:tailEnd/>
          </a:ln>
        </p:spPr>
        <p:txBody>
          <a:bodyPr>
            <a:spAutoFit/>
          </a:bodyPr>
          <a:lstStyle/>
          <a:p>
            <a:pPr>
              <a:spcBef>
                <a:spcPct val="50000"/>
              </a:spcBef>
            </a:pPr>
            <a:r>
              <a:rPr lang="es-ES" sz="1600" dirty="0">
                <a:solidFill>
                  <a:srgbClr val="00B050"/>
                </a:solidFill>
                <a:cs typeface="Times New Roman" pitchFamily="18" charset="0"/>
              </a:rPr>
              <a:t>F</a:t>
            </a:r>
            <a:r>
              <a:rPr lang="es-ES" sz="1600" baseline="-25000" dirty="0">
                <a:solidFill>
                  <a:srgbClr val="00B050"/>
                </a:solidFill>
                <a:cs typeface="Times New Roman" pitchFamily="18" charset="0"/>
              </a:rPr>
              <a:t>1</a:t>
            </a:r>
          </a:p>
        </p:txBody>
      </p:sp>
      <p:sp>
        <p:nvSpPr>
          <p:cNvPr id="583715" name="Text Box 54"/>
          <p:cNvSpPr txBox="1">
            <a:spLocks noChangeArrowheads="1"/>
          </p:cNvSpPr>
          <p:nvPr/>
        </p:nvSpPr>
        <p:spPr bwMode="auto">
          <a:xfrm>
            <a:off x="4064002" y="3417131"/>
            <a:ext cx="457200" cy="338554"/>
          </a:xfrm>
          <a:prstGeom prst="rect">
            <a:avLst/>
          </a:prstGeom>
          <a:noFill/>
          <a:ln w="9525">
            <a:noFill/>
            <a:miter lim="800000"/>
            <a:headEnd/>
            <a:tailEnd/>
          </a:ln>
        </p:spPr>
        <p:txBody>
          <a:bodyPr>
            <a:spAutoFit/>
          </a:bodyPr>
          <a:lstStyle/>
          <a:p>
            <a:pPr>
              <a:spcBef>
                <a:spcPct val="50000"/>
              </a:spcBef>
            </a:pPr>
            <a:r>
              <a:rPr lang="es-ES" sz="1600" dirty="0" smtClean="0">
                <a:solidFill>
                  <a:srgbClr val="00B050"/>
                </a:solidFill>
                <a:cs typeface="Times New Roman" pitchFamily="18" charset="0"/>
              </a:rPr>
              <a:t>F </a:t>
            </a:r>
            <a:r>
              <a:rPr lang="en-US" sz="1600" dirty="0" smtClean="0">
                <a:solidFill>
                  <a:srgbClr val="00B050"/>
                </a:solidFill>
                <a:cs typeface="Times New Roman" pitchFamily="18" charset="0"/>
              </a:rPr>
              <a:t>'</a:t>
            </a:r>
            <a:r>
              <a:rPr lang="es-ES" sz="1600" baseline="-25000" dirty="0">
                <a:solidFill>
                  <a:srgbClr val="00B050"/>
                </a:solidFill>
                <a:cs typeface="Times New Roman" pitchFamily="18" charset="0"/>
              </a:rPr>
              <a:t>1</a:t>
            </a:r>
          </a:p>
        </p:txBody>
      </p:sp>
      <p:sp>
        <p:nvSpPr>
          <p:cNvPr id="583708" name="Oval 56"/>
          <p:cNvSpPr>
            <a:spLocks noChangeArrowheads="1"/>
          </p:cNvSpPr>
          <p:nvPr/>
        </p:nvSpPr>
        <p:spPr bwMode="auto">
          <a:xfrm>
            <a:off x="6636133" y="3383788"/>
            <a:ext cx="69850" cy="698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
        <p:nvSpPr>
          <p:cNvPr id="583709" name="Oval 57"/>
          <p:cNvSpPr>
            <a:spLocks noChangeArrowheads="1"/>
          </p:cNvSpPr>
          <p:nvPr/>
        </p:nvSpPr>
        <p:spPr bwMode="auto">
          <a:xfrm>
            <a:off x="4170364" y="3383788"/>
            <a:ext cx="69850" cy="698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
        <p:nvSpPr>
          <p:cNvPr id="583710" name="Text Box 58"/>
          <p:cNvSpPr txBox="1">
            <a:spLocks noChangeArrowheads="1"/>
          </p:cNvSpPr>
          <p:nvPr/>
        </p:nvSpPr>
        <p:spPr bwMode="auto">
          <a:xfrm>
            <a:off x="4725989" y="3412363"/>
            <a:ext cx="457200" cy="338554"/>
          </a:xfrm>
          <a:prstGeom prst="rect">
            <a:avLst/>
          </a:prstGeom>
          <a:noFill/>
          <a:ln w="9525">
            <a:noFill/>
            <a:miter lim="800000"/>
            <a:headEnd/>
            <a:tailEnd/>
          </a:ln>
        </p:spPr>
        <p:txBody>
          <a:bodyPr>
            <a:spAutoFit/>
          </a:bodyPr>
          <a:lstStyle/>
          <a:p>
            <a:pPr>
              <a:spcBef>
                <a:spcPct val="50000"/>
              </a:spcBef>
            </a:pPr>
            <a:r>
              <a:rPr lang="es-ES" sz="1600" dirty="0">
                <a:solidFill>
                  <a:srgbClr val="00B050"/>
                </a:solidFill>
                <a:cs typeface="Times New Roman" pitchFamily="18" charset="0"/>
              </a:rPr>
              <a:t>F</a:t>
            </a:r>
            <a:r>
              <a:rPr lang="es-ES" sz="1600" baseline="-25000" dirty="0">
                <a:solidFill>
                  <a:srgbClr val="00B050"/>
                </a:solidFill>
                <a:cs typeface="Times New Roman" pitchFamily="18" charset="0"/>
              </a:rPr>
              <a:t>2</a:t>
            </a:r>
          </a:p>
        </p:txBody>
      </p:sp>
      <p:sp>
        <p:nvSpPr>
          <p:cNvPr id="583711" name="Text Box 59"/>
          <p:cNvSpPr txBox="1">
            <a:spLocks noChangeArrowheads="1"/>
          </p:cNvSpPr>
          <p:nvPr/>
        </p:nvSpPr>
        <p:spPr bwMode="auto">
          <a:xfrm>
            <a:off x="6523420" y="3452241"/>
            <a:ext cx="457200" cy="338554"/>
          </a:xfrm>
          <a:prstGeom prst="rect">
            <a:avLst/>
          </a:prstGeom>
          <a:noFill/>
          <a:ln w="9525">
            <a:noFill/>
            <a:miter lim="800000"/>
            <a:headEnd/>
            <a:tailEnd/>
          </a:ln>
        </p:spPr>
        <p:txBody>
          <a:bodyPr>
            <a:spAutoFit/>
          </a:bodyPr>
          <a:lstStyle/>
          <a:p>
            <a:pPr>
              <a:spcBef>
                <a:spcPct val="50000"/>
              </a:spcBef>
            </a:pPr>
            <a:r>
              <a:rPr lang="es-ES" sz="1600" dirty="0" smtClean="0">
                <a:solidFill>
                  <a:srgbClr val="00B050"/>
                </a:solidFill>
                <a:cs typeface="Times New Roman" pitchFamily="18" charset="0"/>
              </a:rPr>
              <a:t>F </a:t>
            </a:r>
            <a:r>
              <a:rPr lang="en-US" sz="1600" dirty="0" smtClean="0">
                <a:solidFill>
                  <a:srgbClr val="00B050"/>
                </a:solidFill>
                <a:cs typeface="Times New Roman" pitchFamily="18" charset="0"/>
              </a:rPr>
              <a:t>'</a:t>
            </a:r>
            <a:r>
              <a:rPr lang="es-ES" sz="1600" baseline="-25000" dirty="0">
                <a:solidFill>
                  <a:srgbClr val="00B050"/>
                </a:solidFill>
                <a:cs typeface="Times New Roman" pitchFamily="18" charset="0"/>
              </a:rPr>
              <a:t>2</a:t>
            </a:r>
          </a:p>
        </p:txBody>
      </p:sp>
      <p:grpSp>
        <p:nvGrpSpPr>
          <p:cNvPr id="8" name="131 Grupo"/>
          <p:cNvGrpSpPr/>
          <p:nvPr/>
        </p:nvGrpSpPr>
        <p:grpSpPr>
          <a:xfrm>
            <a:off x="3010843" y="2913404"/>
            <a:ext cx="1204646" cy="826412"/>
            <a:chOff x="3010843" y="2913404"/>
            <a:chExt cx="1204646" cy="826412"/>
          </a:xfrm>
        </p:grpSpPr>
        <p:sp>
          <p:nvSpPr>
            <p:cNvPr id="79" name="78 Forma libre"/>
            <p:cNvSpPr/>
            <p:nvPr/>
          </p:nvSpPr>
          <p:spPr>
            <a:xfrm rot="13911013">
              <a:off x="4095596" y="2925930"/>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96" name="95 Forma libre"/>
            <p:cNvSpPr/>
            <p:nvPr/>
          </p:nvSpPr>
          <p:spPr>
            <a:xfrm rot="14338825">
              <a:off x="2998317" y="3619923"/>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109" name="Text Box 35"/>
          <p:cNvSpPr txBox="1">
            <a:spLocks noChangeArrowheads="1"/>
          </p:cNvSpPr>
          <p:nvPr/>
        </p:nvSpPr>
        <p:spPr bwMode="auto">
          <a:xfrm>
            <a:off x="2223834" y="1526475"/>
            <a:ext cx="438150" cy="366712"/>
          </a:xfrm>
          <a:prstGeom prst="rect">
            <a:avLst/>
          </a:prstGeom>
          <a:noFill/>
          <a:ln w="9525">
            <a:noFill/>
            <a:miter lim="800000"/>
            <a:headEnd/>
            <a:tailEnd/>
          </a:ln>
        </p:spPr>
        <p:txBody>
          <a:bodyPr>
            <a:spAutoFit/>
          </a:bodyPr>
          <a:lstStyle/>
          <a:p>
            <a:pPr>
              <a:spcBef>
                <a:spcPct val="50000"/>
              </a:spcBef>
            </a:pPr>
            <a:endParaRPr lang="es-ES" sz="1800" dirty="0">
              <a:solidFill>
                <a:srgbClr val="000000"/>
              </a:solidFill>
            </a:endParaRPr>
          </a:p>
        </p:txBody>
      </p:sp>
      <p:grpSp>
        <p:nvGrpSpPr>
          <p:cNvPr id="9" name="126 Grupo"/>
          <p:cNvGrpSpPr/>
          <p:nvPr/>
        </p:nvGrpSpPr>
        <p:grpSpPr>
          <a:xfrm>
            <a:off x="2229930" y="1558479"/>
            <a:ext cx="525462" cy="3288451"/>
            <a:chOff x="2229930" y="1558479"/>
            <a:chExt cx="525462" cy="3288451"/>
          </a:xfrm>
        </p:grpSpPr>
        <p:grpSp>
          <p:nvGrpSpPr>
            <p:cNvPr id="10" name="Group 26"/>
            <p:cNvGrpSpPr>
              <a:grpSpLocks/>
            </p:cNvGrpSpPr>
            <p:nvPr/>
          </p:nvGrpSpPr>
          <p:grpSpPr bwMode="auto">
            <a:xfrm>
              <a:off x="2328672" y="1926667"/>
              <a:ext cx="252109" cy="2920263"/>
              <a:chOff x="2826" y="1433"/>
              <a:chExt cx="108" cy="1251"/>
            </a:xfrm>
          </p:grpSpPr>
          <p:grpSp>
            <p:nvGrpSpPr>
              <p:cNvPr id="11" name="Group 27"/>
              <p:cNvGrpSpPr>
                <a:grpSpLocks/>
              </p:cNvGrpSpPr>
              <p:nvPr/>
            </p:nvGrpSpPr>
            <p:grpSpPr bwMode="auto">
              <a:xfrm flipV="1">
                <a:off x="2826" y="2358"/>
                <a:ext cx="108" cy="326"/>
                <a:chOff x="1803" y="1667"/>
                <a:chExt cx="108" cy="326"/>
              </a:xfrm>
            </p:grpSpPr>
            <p:sp>
              <p:nvSpPr>
                <p:cNvPr id="93" name="Line 28"/>
                <p:cNvSpPr>
                  <a:spLocks noChangeShapeType="1"/>
                </p:cNvSpPr>
                <p:nvPr/>
              </p:nvSpPr>
              <p:spPr bwMode="auto">
                <a:xfrm>
                  <a:off x="1857" y="1667"/>
                  <a:ext cx="0" cy="326"/>
                </a:xfrm>
                <a:prstGeom prst="line">
                  <a:avLst/>
                </a:prstGeom>
                <a:noFill/>
                <a:ln w="28575">
                  <a:solidFill>
                    <a:schemeClr val="tx1"/>
                  </a:solidFill>
                  <a:prstDash val="sysDash"/>
                  <a:round/>
                  <a:headEnd/>
                  <a:tailEnd/>
                </a:ln>
              </p:spPr>
              <p:txBody>
                <a:bodyPr/>
                <a:lstStyle/>
                <a:p>
                  <a:endParaRPr lang="es-ES_tradnl">
                    <a:solidFill>
                      <a:srgbClr val="000000"/>
                    </a:solidFill>
                  </a:endParaRPr>
                </a:p>
              </p:txBody>
            </p:sp>
            <p:sp>
              <p:nvSpPr>
                <p:cNvPr id="94" name="Line 29"/>
                <p:cNvSpPr>
                  <a:spLocks noChangeShapeType="1"/>
                </p:cNvSpPr>
                <p:nvPr/>
              </p:nvSpPr>
              <p:spPr bwMode="auto">
                <a:xfrm>
                  <a:off x="1803" y="1993"/>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2" name="Group 30"/>
              <p:cNvGrpSpPr>
                <a:grpSpLocks/>
              </p:cNvGrpSpPr>
              <p:nvPr/>
            </p:nvGrpSpPr>
            <p:grpSpPr bwMode="auto">
              <a:xfrm>
                <a:off x="2826" y="1433"/>
                <a:ext cx="108" cy="326"/>
                <a:chOff x="1803" y="1636"/>
                <a:chExt cx="108" cy="326"/>
              </a:xfrm>
            </p:grpSpPr>
            <p:sp>
              <p:nvSpPr>
                <p:cNvPr id="91" name="Line 31"/>
                <p:cNvSpPr>
                  <a:spLocks noChangeShapeType="1"/>
                </p:cNvSpPr>
                <p:nvPr/>
              </p:nvSpPr>
              <p:spPr bwMode="auto">
                <a:xfrm>
                  <a:off x="1857" y="1636"/>
                  <a:ext cx="0" cy="326"/>
                </a:xfrm>
                <a:prstGeom prst="line">
                  <a:avLst/>
                </a:prstGeom>
                <a:noFill/>
                <a:ln w="28575">
                  <a:solidFill>
                    <a:schemeClr val="tx1"/>
                  </a:solidFill>
                  <a:prstDash val="sysDash"/>
                  <a:round/>
                  <a:headEnd/>
                  <a:tailEnd/>
                </a:ln>
              </p:spPr>
              <p:txBody>
                <a:bodyPr/>
                <a:lstStyle/>
                <a:p>
                  <a:endParaRPr lang="es-ES_tradnl">
                    <a:solidFill>
                      <a:srgbClr val="000000"/>
                    </a:solidFill>
                  </a:endParaRPr>
                </a:p>
              </p:txBody>
            </p:sp>
            <p:sp>
              <p:nvSpPr>
                <p:cNvPr id="92" name="Line 32"/>
                <p:cNvSpPr>
                  <a:spLocks noChangeShapeType="1"/>
                </p:cNvSpPr>
                <p:nvPr/>
              </p:nvSpPr>
              <p:spPr bwMode="auto">
                <a:xfrm>
                  <a:off x="1803" y="1962"/>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13" name="68 Grupo"/>
            <p:cNvGrpSpPr/>
            <p:nvPr/>
          </p:nvGrpSpPr>
          <p:grpSpPr>
            <a:xfrm>
              <a:off x="2229930" y="1558479"/>
              <a:ext cx="525462" cy="369332"/>
              <a:chOff x="3010218" y="1581339"/>
              <a:chExt cx="525462" cy="369332"/>
            </a:xfrm>
          </p:grpSpPr>
          <p:sp>
            <p:nvSpPr>
              <p:cNvPr id="111" name="Text Box 35"/>
              <p:cNvSpPr txBox="1">
                <a:spLocks noChangeArrowheads="1"/>
              </p:cNvSpPr>
              <p:nvPr/>
            </p:nvSpPr>
            <p:spPr bwMode="auto">
              <a:xfrm>
                <a:off x="3010218" y="1581339"/>
                <a:ext cx="525462" cy="369332"/>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00B050"/>
                    </a:solidFill>
                  </a:rPr>
                  <a:t>L′</a:t>
                </a:r>
                <a:r>
                  <a:rPr lang="es-ES" sz="1800" baseline="-25000" dirty="0" smtClean="0">
                    <a:solidFill>
                      <a:srgbClr val="00B050"/>
                    </a:solidFill>
                  </a:rPr>
                  <a:t>2</a:t>
                </a:r>
                <a:endParaRPr lang="es-ES" sz="1800" dirty="0">
                  <a:solidFill>
                    <a:srgbClr val="00B050"/>
                  </a:solidFill>
                </a:endParaRPr>
              </a:p>
            </p:txBody>
          </p:sp>
          <p:cxnSp>
            <p:nvCxnSpPr>
              <p:cNvPr id="112" name="111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grpSp>
        <p:nvGrpSpPr>
          <p:cNvPr id="14" name="127 Grupo"/>
          <p:cNvGrpSpPr/>
          <p:nvPr/>
        </p:nvGrpSpPr>
        <p:grpSpPr>
          <a:xfrm>
            <a:off x="3284538" y="1204911"/>
            <a:ext cx="531558" cy="3733056"/>
            <a:chOff x="3284538" y="1204911"/>
            <a:chExt cx="531558" cy="3733056"/>
          </a:xfrm>
        </p:grpSpPr>
        <p:grpSp>
          <p:nvGrpSpPr>
            <p:cNvPr id="15" name="Group 19"/>
            <p:cNvGrpSpPr>
              <a:grpSpLocks/>
            </p:cNvGrpSpPr>
            <p:nvPr/>
          </p:nvGrpSpPr>
          <p:grpSpPr bwMode="auto">
            <a:xfrm>
              <a:off x="3345231" y="1865973"/>
              <a:ext cx="252109" cy="3071994"/>
              <a:chOff x="1813" y="1407"/>
              <a:chExt cx="108" cy="1316"/>
            </a:xfrm>
          </p:grpSpPr>
          <p:grpSp>
            <p:nvGrpSpPr>
              <p:cNvPr id="16" name="Group 20"/>
              <p:cNvGrpSpPr>
                <a:grpSpLocks/>
              </p:cNvGrpSpPr>
              <p:nvPr/>
            </p:nvGrpSpPr>
            <p:grpSpPr bwMode="auto">
              <a:xfrm>
                <a:off x="1813" y="1407"/>
                <a:ext cx="108" cy="240"/>
                <a:chOff x="1813" y="1407"/>
                <a:chExt cx="108" cy="240"/>
              </a:xfrm>
            </p:grpSpPr>
            <p:sp>
              <p:nvSpPr>
                <p:cNvPr id="583734" name="Line 21"/>
                <p:cNvSpPr>
                  <a:spLocks noChangeShapeType="1"/>
                </p:cNvSpPr>
                <p:nvPr/>
              </p:nvSpPr>
              <p:spPr bwMode="auto">
                <a:xfrm>
                  <a:off x="1867" y="1407"/>
                  <a:ext cx="0" cy="24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35" name="Line 22"/>
                <p:cNvSpPr>
                  <a:spLocks noChangeShapeType="1"/>
                </p:cNvSpPr>
                <p:nvPr/>
              </p:nvSpPr>
              <p:spPr bwMode="auto">
                <a:xfrm>
                  <a:off x="181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7" name="Group 23"/>
              <p:cNvGrpSpPr>
                <a:grpSpLocks/>
              </p:cNvGrpSpPr>
              <p:nvPr/>
            </p:nvGrpSpPr>
            <p:grpSpPr bwMode="auto">
              <a:xfrm flipV="1">
                <a:off x="1813" y="2494"/>
                <a:ext cx="108" cy="229"/>
                <a:chOff x="1813" y="1418"/>
                <a:chExt cx="108" cy="229"/>
              </a:xfrm>
            </p:grpSpPr>
            <p:sp>
              <p:nvSpPr>
                <p:cNvPr id="583732" name="Line 24"/>
                <p:cNvSpPr>
                  <a:spLocks noChangeShapeType="1"/>
                </p:cNvSpPr>
                <p:nvPr/>
              </p:nvSpPr>
              <p:spPr bwMode="auto">
                <a:xfrm>
                  <a:off x="1867" y="1418"/>
                  <a:ext cx="0" cy="229"/>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3733" name="Line 25"/>
                <p:cNvSpPr>
                  <a:spLocks noChangeShapeType="1"/>
                </p:cNvSpPr>
                <p:nvPr/>
              </p:nvSpPr>
              <p:spPr bwMode="auto">
                <a:xfrm>
                  <a:off x="181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18" name="112 Grupo"/>
            <p:cNvGrpSpPr/>
            <p:nvPr/>
          </p:nvGrpSpPr>
          <p:grpSpPr>
            <a:xfrm>
              <a:off x="3284538" y="1204911"/>
              <a:ext cx="531558" cy="602932"/>
              <a:chOff x="3869754" y="1619439"/>
              <a:chExt cx="531558" cy="602932"/>
            </a:xfrm>
          </p:grpSpPr>
          <p:sp>
            <p:nvSpPr>
              <p:cNvPr id="114" name="Text Box 35"/>
              <p:cNvSpPr txBox="1">
                <a:spLocks noChangeArrowheads="1"/>
              </p:cNvSpPr>
              <p:nvPr/>
            </p:nvSpPr>
            <p:spPr bwMode="auto">
              <a:xfrm>
                <a:off x="3869754" y="1855659"/>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000000"/>
                    </a:solidFill>
                  </a:rPr>
                  <a:t>L</a:t>
                </a:r>
                <a:r>
                  <a:rPr lang="es-ES" sz="1800" baseline="-25000" dirty="0" smtClean="0">
                    <a:solidFill>
                      <a:srgbClr val="000000"/>
                    </a:solidFill>
                  </a:rPr>
                  <a:t>1</a:t>
                </a:r>
                <a:endParaRPr lang="es-ES" sz="1800" dirty="0">
                  <a:solidFill>
                    <a:srgbClr val="000000"/>
                  </a:solidFill>
                </a:endParaRPr>
              </a:p>
            </p:txBody>
          </p:sp>
          <p:grpSp>
            <p:nvGrpSpPr>
              <p:cNvPr id="19" name="68 Grupo"/>
              <p:cNvGrpSpPr/>
              <p:nvPr/>
            </p:nvGrpSpPr>
            <p:grpSpPr>
              <a:xfrm>
                <a:off x="3875850" y="1619439"/>
                <a:ext cx="525462" cy="369332"/>
                <a:chOff x="3010218" y="1581339"/>
                <a:chExt cx="525462" cy="369332"/>
              </a:xfrm>
            </p:grpSpPr>
            <p:sp>
              <p:nvSpPr>
                <p:cNvPr id="116" name="Text Box 35"/>
                <p:cNvSpPr txBox="1">
                  <a:spLocks noChangeArrowheads="1"/>
                </p:cNvSpPr>
                <p:nvPr/>
              </p:nvSpPr>
              <p:spPr bwMode="auto">
                <a:xfrm>
                  <a:off x="3010218" y="1581339"/>
                  <a:ext cx="525462" cy="369332"/>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00B050"/>
                      </a:solidFill>
                    </a:rPr>
                    <a:t>L′</a:t>
                  </a:r>
                  <a:r>
                    <a:rPr lang="es-ES" sz="1800" baseline="-25000" dirty="0" smtClean="0">
                      <a:solidFill>
                        <a:srgbClr val="00B050"/>
                      </a:solidFill>
                    </a:rPr>
                    <a:t>1</a:t>
                  </a:r>
                </a:p>
              </p:txBody>
            </p:sp>
            <p:cxnSp>
              <p:nvCxnSpPr>
                <p:cNvPr id="117" name="116 Conector recto de flecha"/>
                <p:cNvCxnSpPr/>
                <p:nvPr/>
              </p:nvCxnSpPr>
              <p:spPr>
                <a:xfrm>
                  <a:off x="3023616" y="1620965"/>
                  <a:ext cx="292608" cy="0"/>
                </a:xfrm>
                <a:prstGeom prst="straightConnector1">
                  <a:avLst/>
                </a:prstGeom>
                <a:ln w="12700">
                  <a:solidFill>
                    <a:srgbClr val="00B050"/>
                  </a:solidFill>
                  <a:headEnd type="triangle" w="lg" len="med"/>
                  <a:tailEnd type="none" w="med" len="med"/>
                </a:ln>
              </p:spPr>
              <p:style>
                <a:lnRef idx="1">
                  <a:schemeClr val="accent1"/>
                </a:lnRef>
                <a:fillRef idx="0">
                  <a:schemeClr val="accent1"/>
                </a:fillRef>
                <a:effectRef idx="0">
                  <a:schemeClr val="accent1"/>
                </a:effectRef>
                <a:fontRef idx="minor">
                  <a:schemeClr val="tx1"/>
                </a:fontRef>
              </p:style>
            </p:cxnSp>
          </p:grpSp>
        </p:grpSp>
      </p:grpSp>
      <p:sp>
        <p:nvSpPr>
          <p:cNvPr id="124" name="Text Box 92"/>
          <p:cNvSpPr txBox="1">
            <a:spLocks noChangeArrowheads="1"/>
          </p:cNvSpPr>
          <p:nvPr/>
        </p:nvSpPr>
        <p:spPr bwMode="auto">
          <a:xfrm>
            <a:off x="0" y="0"/>
            <a:ext cx="9144000" cy="461665"/>
          </a:xfrm>
          <a:prstGeom prst="rect">
            <a:avLst/>
          </a:prstGeom>
          <a:solidFill>
            <a:srgbClr val="333399"/>
          </a:solidFill>
          <a:ln w="9525">
            <a:noFill/>
            <a:miter lim="800000"/>
            <a:headEnd/>
            <a:tailEnd/>
          </a:ln>
        </p:spPr>
        <p:txBody>
          <a:bodyPr>
            <a:spAutoFit/>
          </a:bodyPr>
          <a:lstStyle/>
          <a:p>
            <a:pPr algn="ctr">
              <a:spcBef>
                <a:spcPct val="50000"/>
              </a:spcBef>
            </a:pPr>
            <a:r>
              <a:rPr lang="es-ES" b="1" kern="0" dirty="0" smtClean="0">
                <a:solidFill>
                  <a:srgbClr val="FFFFFF"/>
                </a:solidFill>
                <a:latin typeface="Calibri" pitchFamily="34" charset="0"/>
              </a:rPr>
              <a:t>Imágenes y anti-imágenes</a:t>
            </a:r>
            <a:endParaRPr lang="es-ES" b="1" kern="0" dirty="0">
              <a:solidFill>
                <a:srgbClr val="FFFFFF"/>
              </a:solidFill>
              <a:latin typeface="Calibri" pitchFamily="34" charset="0"/>
            </a:endParaRPr>
          </a:p>
        </p:txBody>
      </p:sp>
      <p:sp>
        <p:nvSpPr>
          <p:cNvPr id="125" name="124 Rectángulo"/>
          <p:cNvSpPr/>
          <p:nvPr/>
        </p:nvSpPr>
        <p:spPr>
          <a:xfrm>
            <a:off x="3218688" y="1097280"/>
            <a:ext cx="536448" cy="46329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a:solidFill>
                <a:srgbClr val="FFFFFF"/>
              </a:solidFill>
            </a:endParaRPr>
          </a:p>
        </p:txBody>
      </p:sp>
      <p:grpSp>
        <p:nvGrpSpPr>
          <p:cNvPr id="20" name="130 Grupo"/>
          <p:cNvGrpSpPr/>
          <p:nvPr/>
        </p:nvGrpSpPr>
        <p:grpSpPr>
          <a:xfrm>
            <a:off x="3051034" y="3039170"/>
            <a:ext cx="1562172" cy="1107730"/>
            <a:chOff x="3051034" y="3039170"/>
            <a:chExt cx="1562172" cy="1107730"/>
          </a:xfrm>
        </p:grpSpPr>
        <p:sp>
          <p:nvSpPr>
            <p:cNvPr id="74" name="73 Forma libre"/>
            <p:cNvSpPr/>
            <p:nvPr/>
          </p:nvSpPr>
          <p:spPr>
            <a:xfrm rot="13438598">
              <a:off x="4480787" y="3039170"/>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30" name="129 Forma libre"/>
            <p:cNvSpPr/>
            <p:nvPr/>
          </p:nvSpPr>
          <p:spPr>
            <a:xfrm rot="16200000">
              <a:off x="3038508" y="4027007"/>
              <a:ext cx="132419" cy="107367"/>
            </a:xfrm>
            <a:custGeom>
              <a:avLst/>
              <a:gdLst>
                <a:gd name="connsiteX0" fmla="*/ 0 w 902208"/>
                <a:gd name="connsiteY0" fmla="*/ 731520 h 731520"/>
                <a:gd name="connsiteX1" fmla="*/ 426720 w 902208"/>
                <a:gd name="connsiteY1" fmla="*/ 0 h 731520"/>
                <a:gd name="connsiteX2" fmla="*/ 902208 w 902208"/>
                <a:gd name="connsiteY2" fmla="*/ 731520 h 731520"/>
                <a:gd name="connsiteX3" fmla="*/ 451104 w 902208"/>
                <a:gd name="connsiteY3" fmla="*/ 499872 h 731520"/>
                <a:gd name="connsiteX4" fmla="*/ 0 w 902208"/>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08" h="731520">
                  <a:moveTo>
                    <a:pt x="0" y="731520"/>
                  </a:moveTo>
                  <a:lnTo>
                    <a:pt x="426720" y="0"/>
                  </a:lnTo>
                  <a:lnTo>
                    <a:pt x="902208" y="731520"/>
                  </a:lnTo>
                  <a:lnTo>
                    <a:pt x="451104" y="499872"/>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133" name="132 CuadroTexto"/>
          <p:cNvSpPr txBox="1"/>
          <p:nvPr/>
        </p:nvSpPr>
        <p:spPr>
          <a:xfrm>
            <a:off x="0" y="6079594"/>
            <a:ext cx="9144000" cy="369332"/>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En este sistema, la lente </a:t>
            </a:r>
            <a:r>
              <a:rPr lang="es-ES" sz="1800" b="1" dirty="0" smtClean="0">
                <a:solidFill>
                  <a:srgbClr val="000000"/>
                </a:solidFill>
                <a:cs typeface="Times New Roman" pitchFamily="18" charset="0"/>
                <a:sym typeface="Symbol" pitchFamily="18" charset="2"/>
              </a:rPr>
              <a:t>L</a:t>
            </a:r>
            <a:r>
              <a:rPr lang="es-ES" sz="1800" b="1" baseline="-25000" dirty="0" smtClean="0">
                <a:solidFill>
                  <a:srgbClr val="000000"/>
                </a:solidFill>
                <a:cs typeface="Times New Roman" pitchFamily="18" charset="0"/>
                <a:sym typeface="Symbol" pitchFamily="18" charset="2"/>
              </a:rPr>
              <a:t>1</a:t>
            </a:r>
            <a:r>
              <a:rPr lang="es-ES" sz="1800" b="1" baseline="-25000" dirty="0" smtClean="0">
                <a:solidFill>
                  <a:srgbClr val="000000"/>
                </a:solidFill>
                <a:latin typeface="Calibri" pitchFamily="34" charset="0"/>
                <a:sym typeface="Symbol" pitchFamily="18" charset="2"/>
              </a:rPr>
              <a:t> </a:t>
            </a:r>
            <a:r>
              <a:rPr lang="es-ES" sz="1800" dirty="0" smtClean="0">
                <a:solidFill>
                  <a:srgbClr val="000000"/>
                </a:solidFill>
                <a:latin typeface="Calibri" pitchFamily="34" charset="0"/>
                <a:sym typeface="Symbol" pitchFamily="18" charset="2"/>
              </a:rPr>
              <a:t>es “</a:t>
            </a:r>
            <a:r>
              <a:rPr lang="es-ES" sz="1800" i="1" dirty="0" smtClean="0">
                <a:solidFill>
                  <a:srgbClr val="000000"/>
                </a:solidFill>
                <a:latin typeface="Calibri" pitchFamily="34" charset="0"/>
                <a:sym typeface="Symbol" pitchFamily="18" charset="2"/>
              </a:rPr>
              <a:t>anti-imagen de sí misma</a:t>
            </a:r>
            <a:r>
              <a:rPr lang="es-ES" sz="1800" dirty="0" smtClean="0">
                <a:solidFill>
                  <a:srgbClr val="000000"/>
                </a:solidFill>
                <a:latin typeface="Calibri" pitchFamily="34" charset="0"/>
                <a:sym typeface="Symbol" pitchFamily="18" charset="2"/>
              </a:rPr>
              <a:t>” por no existir lentes a su izquierda...</a:t>
            </a:r>
            <a:endParaRPr lang="es-ES" sz="1800"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1" nodeType="withEffect">
                                  <p:stCondLst>
                                    <p:cond delay="0"/>
                                  </p:stCondLst>
                                  <p:childTnLst>
                                    <p:set>
                                      <p:cBhvr>
                                        <p:cTn id="6" dur="1" fill="hold">
                                          <p:stCondLst>
                                            <p:cond delay="0"/>
                                          </p:stCondLst>
                                        </p:cTn>
                                        <p:tgtEl>
                                          <p:spTgt spid="1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0" nodeType="clickEffect">
                                  <p:stCondLst>
                                    <p:cond delay="0"/>
                                  </p:stCondLst>
                                  <p:childTnLst>
                                    <p:set>
                                      <p:cBhvr>
                                        <p:cTn id="10" dur="1" fill="hold">
                                          <p:stCondLst>
                                            <p:cond delay="0"/>
                                          </p:stCondLst>
                                        </p:cTn>
                                        <p:tgtEl>
                                          <p:spTgt spid="125"/>
                                        </p:tgtEl>
                                        <p:attrNameLst>
                                          <p:attrName>style.visibility</p:attrName>
                                        </p:attrNameLst>
                                      </p:cBhvr>
                                      <p:to>
                                        <p:strVal val="hidden"/>
                                      </p:to>
                                    </p:set>
                                  </p:childTnLst>
                                </p:cTn>
                              </p:par>
                              <p:par>
                                <p:cTn id="11" presetID="1" presetClass="entr" presetSubtype="0" fill="hold" grpId="0" nodeType="withEffect">
                                  <p:stCondLst>
                                    <p:cond delay="0"/>
                                  </p:stCondLst>
                                  <p:childTnLst>
                                    <p:set>
                                      <p:cBhvr>
                                        <p:cTn id="12" dur="1" fill="hold">
                                          <p:stCondLst>
                                            <p:cond delay="0"/>
                                          </p:stCondLst>
                                        </p:cTn>
                                        <p:tgtEl>
                                          <p:spTgt spid="13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75"/>
                                        </p:tgtEl>
                                        <p:attrNameLst>
                                          <p:attrName>style.visibility</p:attrName>
                                        </p:attrNameLst>
                                      </p:cBhvr>
                                      <p:to>
                                        <p:strVal val="visible"/>
                                      </p:to>
                                    </p:set>
                                    <p:animEffect transition="in" filter="wipe(right)">
                                      <p:cBhvr>
                                        <p:cTn id="17" dur="2000"/>
                                        <p:tgtEl>
                                          <p:spTgt spid="75"/>
                                        </p:tgtEl>
                                      </p:cBhvr>
                                    </p:animEffect>
                                  </p:childTnLst>
                                </p:cTn>
                              </p:par>
                            </p:childTnLst>
                          </p:cTn>
                        </p:par>
                        <p:par>
                          <p:cTn id="18" fill="hold">
                            <p:stCondLst>
                              <p:cond delay="2000"/>
                            </p:stCondLst>
                            <p:childTnLst>
                              <p:par>
                                <p:cTn id="19" presetID="22" presetClass="entr" presetSubtype="2" fill="hold" grpId="0" nodeType="afterEffect">
                                  <p:stCondLst>
                                    <p:cond delay="0"/>
                                  </p:stCondLst>
                                  <p:childTnLst>
                                    <p:set>
                                      <p:cBhvr>
                                        <p:cTn id="20" dur="1" fill="hold">
                                          <p:stCondLst>
                                            <p:cond delay="0"/>
                                          </p:stCondLst>
                                        </p:cTn>
                                        <p:tgtEl>
                                          <p:spTgt spid="504838"/>
                                        </p:tgtEl>
                                        <p:attrNameLst>
                                          <p:attrName>style.visibility</p:attrName>
                                        </p:attrNameLst>
                                      </p:cBhvr>
                                      <p:to>
                                        <p:strVal val="visible"/>
                                      </p:to>
                                    </p:set>
                                    <p:animEffect transition="in" filter="wipe(right)">
                                      <p:cBhvr>
                                        <p:cTn id="21" dur="1000"/>
                                        <p:tgtEl>
                                          <p:spTgt spid="504838"/>
                                        </p:tgtEl>
                                      </p:cBhvr>
                                    </p:animEffect>
                                  </p:childTnLst>
                                </p:cTn>
                              </p:par>
                            </p:childTnLst>
                          </p:cTn>
                        </p:par>
                        <p:par>
                          <p:cTn id="22" fill="hold">
                            <p:stCondLst>
                              <p:cond delay="3000"/>
                            </p:stCondLst>
                            <p:childTnLst>
                              <p:par>
                                <p:cTn id="23" presetID="1" presetClass="entr" presetSubtype="0" fill="hold" nodeType="afterEffect">
                                  <p:stCondLst>
                                    <p:cond delay="0"/>
                                  </p:stCondLst>
                                  <p:childTnLst>
                                    <p:set>
                                      <p:cBhvr>
                                        <p:cTn id="24" dur="1" fill="hold">
                                          <p:stCondLst>
                                            <p:cond delay="0"/>
                                          </p:stCondLst>
                                        </p:cTn>
                                        <p:tgtEl>
                                          <p:spTgt spid="2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2" presetClass="entr" presetSubtype="2" fill="hold" grpId="0" nodeType="clickEffect">
                                  <p:stCondLst>
                                    <p:cond delay="0"/>
                                  </p:stCondLst>
                                  <p:childTnLst>
                                    <p:set>
                                      <p:cBhvr>
                                        <p:cTn id="28" dur="1" fill="hold">
                                          <p:stCondLst>
                                            <p:cond delay="0"/>
                                          </p:stCondLst>
                                        </p:cTn>
                                        <p:tgtEl>
                                          <p:spTgt spid="504843"/>
                                        </p:tgtEl>
                                        <p:attrNameLst>
                                          <p:attrName>style.visibility</p:attrName>
                                        </p:attrNameLst>
                                      </p:cBhvr>
                                      <p:to>
                                        <p:strVal val="visible"/>
                                      </p:to>
                                    </p:set>
                                    <p:animEffect transition="in" filter="wipe(right)">
                                      <p:cBhvr>
                                        <p:cTn id="29" dur="2000"/>
                                        <p:tgtEl>
                                          <p:spTgt spid="504843"/>
                                        </p:tgtEl>
                                      </p:cBhvr>
                                    </p:animEffect>
                                  </p:childTnLst>
                                </p:cTn>
                              </p:par>
                            </p:childTnLst>
                          </p:cTn>
                        </p:par>
                        <p:par>
                          <p:cTn id="30" fill="hold">
                            <p:stCondLst>
                              <p:cond delay="2000"/>
                            </p:stCondLst>
                            <p:childTnLst>
                              <p:par>
                                <p:cTn id="31" presetID="1" presetClass="entr" presetSubtype="0" fill="hold" nodeType="afterEffect">
                                  <p:stCondLst>
                                    <p:cond delay="0"/>
                                  </p:stCondLst>
                                  <p:childTnLst>
                                    <p:set>
                                      <p:cBhvr>
                                        <p:cTn id="32" dur="1" fill="hold">
                                          <p:stCondLst>
                                            <p:cond delay="0"/>
                                          </p:stCondLst>
                                        </p:cTn>
                                        <p:tgtEl>
                                          <p:spTgt spid="8"/>
                                        </p:tgtEl>
                                        <p:attrNameLst>
                                          <p:attrName>style.visibility</p:attrName>
                                        </p:attrNameLst>
                                      </p:cBhvr>
                                      <p:to>
                                        <p:strVal val="visible"/>
                                      </p:to>
                                    </p:set>
                                  </p:childTnLst>
                                </p:cTn>
                              </p:par>
                            </p:childTnLst>
                          </p:cTn>
                        </p:par>
                        <p:par>
                          <p:cTn id="33" fill="hold">
                            <p:stCondLst>
                              <p:cond delay="2000"/>
                            </p:stCondLst>
                            <p:childTnLst>
                              <p:par>
                                <p:cTn id="34" presetID="1" presetClass="entr" presetSubtype="0" fill="hold" nodeType="afterEffect">
                                  <p:stCondLst>
                                    <p:cond delay="0"/>
                                  </p:stCondLst>
                                  <p:childTnLst>
                                    <p:set>
                                      <p:cBhvr>
                                        <p:cTn id="35" dur="1" fill="hold">
                                          <p:stCondLst>
                                            <p:cond delay="0"/>
                                          </p:stCondLst>
                                        </p:cTn>
                                        <p:tgtEl>
                                          <p:spTgt spid="9"/>
                                        </p:tgtEl>
                                        <p:attrNameLst>
                                          <p:attrName>style.visibility</p:attrName>
                                        </p:attrNameLst>
                                      </p:cBhvr>
                                      <p:to>
                                        <p:strVal val="visible"/>
                                      </p:to>
                                    </p:set>
                                  </p:childTnLst>
                                </p:cTn>
                              </p:par>
                            </p:childTnLst>
                          </p:cTn>
                        </p:par>
                        <p:par>
                          <p:cTn id="36" fill="hold">
                            <p:stCondLst>
                              <p:cond delay="2000"/>
                            </p:stCondLst>
                            <p:childTnLst>
                              <p:par>
                                <p:cTn id="37" presetID="1" presetClass="entr" presetSubtype="0" fill="hold" nodeType="afterEffect">
                                  <p:stCondLst>
                                    <p:cond delay="0"/>
                                  </p:stCondLst>
                                  <p:childTnLst>
                                    <p:set>
                                      <p:cBhvr>
                                        <p:cTn id="38" dur="1" fill="hold">
                                          <p:stCondLst>
                                            <p:cond delay="0"/>
                                          </p:stCondLst>
                                        </p:cTn>
                                        <p:tgtEl>
                                          <p:spTgt spid="2"/>
                                        </p:tgtEl>
                                        <p:attrNameLst>
                                          <p:attrName>style.visibility</p:attrName>
                                        </p:attrNameLst>
                                      </p:cBhvr>
                                      <p:to>
                                        <p:strVal val="visible"/>
                                      </p:to>
                                    </p:set>
                                  </p:childTnLst>
                                </p:cTn>
                              </p:par>
                              <p:par>
                                <p:cTn id="39" presetID="1" presetClass="exit" presetSubtype="0" fill="hold" grpId="1" nodeType="withEffect">
                                  <p:stCondLst>
                                    <p:cond delay="0"/>
                                  </p:stCondLst>
                                  <p:childTnLst>
                                    <p:set>
                                      <p:cBhvr>
                                        <p:cTn id="40" dur="1" fill="hold">
                                          <p:stCondLst>
                                            <p:cond delay="0"/>
                                          </p:stCondLst>
                                        </p:cTn>
                                        <p:tgtEl>
                                          <p:spTgt spid="13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4838" grpId="0" animBg="1"/>
      <p:bldP spid="504843" grpId="0" animBg="1"/>
      <p:bldP spid="75" grpId="0" animBg="1"/>
      <p:bldP spid="125" grpId="0" animBg="1"/>
      <p:bldP spid="125" grpId="1" animBg="1"/>
      <p:bldP spid="133" grpId="0" animBg="1"/>
      <p:bldP spid="133" grpId="1" animBg="1"/>
    </p:bldLst>
  </p:timing>
</p:sld>
</file>

<file path=ppt/slides/slide298.xml><?xml version="1.0" encoding="utf-8"?>
<p:sld xmlns:a="http://schemas.openxmlformats.org/drawingml/2006/main" xmlns:r="http://schemas.openxmlformats.org/officeDocument/2006/relationships" xmlns:p="http://schemas.openxmlformats.org/presentationml/2006/main">
  <p:cSld>
    <p:bg>
      <p:bgPr>
        <a:solidFill>
          <a:srgbClr val="002A7E"/>
        </a:solidFill>
        <a:effectLst/>
      </p:bgPr>
    </p:bg>
    <p:spTree>
      <p:nvGrpSpPr>
        <p:cNvPr id="1" name=""/>
        <p:cNvGrpSpPr/>
        <p:nvPr/>
      </p:nvGrpSpPr>
      <p:grpSpPr>
        <a:xfrm>
          <a:off x="0" y="0"/>
          <a:ext cx="0" cy="0"/>
          <a:chOff x="0" y="0"/>
          <a:chExt cx="0" cy="0"/>
        </a:xfrm>
      </p:grpSpPr>
      <p:sp>
        <p:nvSpPr>
          <p:cNvPr id="3" name="Text Box 92"/>
          <p:cNvSpPr txBox="1">
            <a:spLocks noChangeArrowheads="1"/>
          </p:cNvSpPr>
          <p:nvPr/>
        </p:nvSpPr>
        <p:spPr bwMode="auto">
          <a:xfrm>
            <a:off x="0" y="2093495"/>
            <a:ext cx="9144000" cy="2562240"/>
          </a:xfrm>
          <a:prstGeom prst="rect">
            <a:avLst/>
          </a:prstGeom>
          <a:noFill/>
          <a:ln w="9525">
            <a:noFill/>
            <a:miter lim="800000"/>
            <a:headEnd/>
            <a:tailEnd/>
          </a:ln>
        </p:spPr>
        <p:txBody>
          <a:bodyPr>
            <a:spAutoFit/>
          </a:bodyPr>
          <a:lstStyle/>
          <a:p>
            <a:pPr algn="ctr">
              <a:spcBef>
                <a:spcPct val="50000"/>
              </a:spcBef>
            </a:pPr>
            <a:r>
              <a:rPr lang="es-ES" sz="4400" b="1" dirty="0" smtClean="0">
                <a:solidFill>
                  <a:srgbClr val="FFFF00"/>
                </a:solidFill>
                <a:latin typeface="Calibri" pitchFamily="34" charset="0"/>
              </a:rPr>
              <a:t>8.2.</a:t>
            </a:r>
          </a:p>
          <a:p>
            <a:pPr algn="ctr">
              <a:lnSpc>
                <a:spcPts val="2500"/>
              </a:lnSpc>
              <a:spcBef>
                <a:spcPct val="50000"/>
              </a:spcBef>
            </a:pPr>
            <a:r>
              <a:rPr lang="es-ES" sz="3600" b="1" dirty="0" smtClean="0">
                <a:solidFill>
                  <a:srgbClr val="FFFFFF"/>
                </a:solidFill>
                <a:latin typeface="Calibri" pitchFamily="34" charset="0"/>
              </a:rPr>
              <a:t>Diafragma </a:t>
            </a:r>
            <a:r>
              <a:rPr lang="es-ES" sz="3600" b="1" dirty="0">
                <a:solidFill>
                  <a:srgbClr val="FFFFFF"/>
                </a:solidFill>
                <a:latin typeface="Calibri" pitchFamily="34" charset="0"/>
              </a:rPr>
              <a:t>de </a:t>
            </a:r>
            <a:r>
              <a:rPr lang="es-ES" sz="3600" b="1" dirty="0" smtClean="0">
                <a:solidFill>
                  <a:srgbClr val="FFFFFF"/>
                </a:solidFill>
                <a:latin typeface="Calibri" pitchFamily="34" charset="0"/>
              </a:rPr>
              <a:t>apertura</a:t>
            </a:r>
          </a:p>
          <a:p>
            <a:pPr algn="ctr">
              <a:lnSpc>
                <a:spcPts val="2500"/>
              </a:lnSpc>
              <a:spcBef>
                <a:spcPct val="50000"/>
              </a:spcBef>
            </a:pPr>
            <a:r>
              <a:rPr lang="es-ES" sz="3600" b="1" dirty="0" smtClean="0">
                <a:solidFill>
                  <a:srgbClr val="FFFFFF"/>
                </a:solidFill>
                <a:latin typeface="Calibri" pitchFamily="34" charset="0"/>
              </a:rPr>
              <a:t> y </a:t>
            </a:r>
          </a:p>
          <a:p>
            <a:pPr algn="ctr">
              <a:lnSpc>
                <a:spcPts val="2500"/>
              </a:lnSpc>
              <a:spcBef>
                <a:spcPct val="50000"/>
              </a:spcBef>
            </a:pPr>
            <a:r>
              <a:rPr lang="es-ES" sz="3600" b="1" dirty="0" smtClean="0">
                <a:solidFill>
                  <a:srgbClr val="FFFFFF"/>
                </a:solidFill>
                <a:latin typeface="Calibri" pitchFamily="34" charset="0"/>
              </a:rPr>
              <a:t>pupilas </a:t>
            </a:r>
            <a:r>
              <a:rPr lang="es-ES" sz="3600" b="1" dirty="0">
                <a:solidFill>
                  <a:srgbClr val="FFFFFF"/>
                </a:solidFill>
                <a:latin typeface="Calibri" pitchFamily="34" charset="0"/>
              </a:rPr>
              <a:t>de entrada </a:t>
            </a:r>
            <a:r>
              <a:rPr lang="es-ES" sz="3600" b="1" dirty="0" smtClean="0">
                <a:solidFill>
                  <a:srgbClr val="FFFFFF"/>
                </a:solidFill>
                <a:latin typeface="Calibri" pitchFamily="34" charset="0"/>
              </a:rPr>
              <a:t>y de salida</a:t>
            </a:r>
            <a:endParaRPr lang="es-ES" sz="3600" b="1" dirty="0">
              <a:solidFill>
                <a:srgbClr val="FFFFFF"/>
              </a:solidFill>
              <a:latin typeface="Calibri" pitchFamily="34" charset="0"/>
            </a:endParaRPr>
          </a:p>
        </p:txBody>
      </p:sp>
    </p:spTree>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03" name="102 Rectángulo"/>
          <p:cNvSpPr/>
          <p:nvPr/>
        </p:nvSpPr>
        <p:spPr>
          <a:xfrm>
            <a:off x="402908" y="621221"/>
            <a:ext cx="8290560" cy="557860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00740" name="AutoShape 4"/>
          <p:cNvSpPr>
            <a:spLocks noChangeArrowheads="1"/>
          </p:cNvSpPr>
          <p:nvPr/>
        </p:nvSpPr>
        <p:spPr bwMode="auto">
          <a:xfrm rot="-5400000">
            <a:off x="5688013" y="294703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00741" name="AutoShape 5"/>
          <p:cNvSpPr>
            <a:spLocks noChangeArrowheads="1"/>
          </p:cNvSpPr>
          <p:nvPr/>
        </p:nvSpPr>
        <p:spPr bwMode="auto">
          <a:xfrm rot="-6780533">
            <a:off x="4808538" y="320738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00742" name="AutoShape 6"/>
          <p:cNvSpPr>
            <a:spLocks noChangeArrowheads="1"/>
          </p:cNvSpPr>
          <p:nvPr/>
        </p:nvSpPr>
        <p:spPr bwMode="auto">
          <a:xfrm rot="-7116628">
            <a:off x="5662613" y="327723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00743" name="AutoShape 7"/>
          <p:cNvSpPr>
            <a:spLocks noChangeArrowheads="1"/>
          </p:cNvSpPr>
          <p:nvPr/>
        </p:nvSpPr>
        <p:spPr bwMode="auto">
          <a:xfrm rot="-7372190">
            <a:off x="4926013" y="381063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5305" name="Line 8"/>
          <p:cNvSpPr>
            <a:spLocks noChangeShapeType="1"/>
          </p:cNvSpPr>
          <p:nvPr/>
        </p:nvSpPr>
        <p:spPr bwMode="auto">
          <a:xfrm>
            <a:off x="1162050" y="3528060"/>
            <a:ext cx="6875463"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00745" name="Line 9"/>
          <p:cNvSpPr>
            <a:spLocks noChangeShapeType="1"/>
          </p:cNvSpPr>
          <p:nvPr/>
        </p:nvSpPr>
        <p:spPr bwMode="auto">
          <a:xfrm flipH="1">
            <a:off x="5418138" y="2986723"/>
            <a:ext cx="722312" cy="0"/>
          </a:xfrm>
          <a:prstGeom prst="line">
            <a:avLst/>
          </a:prstGeom>
          <a:noFill/>
          <a:ln w="12700">
            <a:solidFill>
              <a:srgbClr val="FF3300"/>
            </a:solidFill>
            <a:round/>
            <a:headEnd/>
            <a:tailEnd/>
          </a:ln>
        </p:spPr>
        <p:txBody>
          <a:bodyPr/>
          <a:lstStyle/>
          <a:p>
            <a:endParaRPr lang="es-ES_tradnl">
              <a:solidFill>
                <a:srgbClr val="000000"/>
              </a:solidFill>
            </a:endParaRPr>
          </a:p>
        </p:txBody>
      </p:sp>
      <p:grpSp>
        <p:nvGrpSpPr>
          <p:cNvPr id="2" name="Group 13"/>
          <p:cNvGrpSpPr>
            <a:grpSpLocks/>
          </p:cNvGrpSpPr>
          <p:nvPr/>
        </p:nvGrpSpPr>
        <p:grpSpPr bwMode="auto">
          <a:xfrm>
            <a:off x="6038850" y="1983423"/>
            <a:ext cx="201613" cy="3114675"/>
            <a:chOff x="3804" y="1202"/>
            <a:chExt cx="127" cy="1962"/>
          </a:xfrm>
        </p:grpSpPr>
        <p:sp>
          <p:nvSpPr>
            <p:cNvPr id="55387" name="Line 14"/>
            <p:cNvSpPr>
              <a:spLocks noChangeShapeType="1"/>
            </p:cNvSpPr>
            <p:nvPr/>
          </p:nvSpPr>
          <p:spPr bwMode="auto">
            <a:xfrm>
              <a:off x="3868" y="1202"/>
              <a:ext cx="0" cy="626"/>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5388" name="Line 15"/>
            <p:cNvSpPr>
              <a:spLocks noChangeShapeType="1"/>
            </p:cNvSpPr>
            <p:nvPr/>
          </p:nvSpPr>
          <p:spPr bwMode="auto">
            <a:xfrm>
              <a:off x="3868" y="2538"/>
              <a:ext cx="0" cy="626"/>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5389" name="Line 16"/>
            <p:cNvSpPr>
              <a:spLocks noChangeShapeType="1"/>
            </p:cNvSpPr>
            <p:nvPr/>
          </p:nvSpPr>
          <p:spPr bwMode="auto">
            <a:xfrm>
              <a:off x="3804" y="2538"/>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5390" name="Line 17"/>
            <p:cNvSpPr>
              <a:spLocks noChangeShapeType="1"/>
            </p:cNvSpPr>
            <p:nvPr/>
          </p:nvSpPr>
          <p:spPr bwMode="auto">
            <a:xfrm>
              <a:off x="3804" y="1826"/>
              <a:ext cx="127"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3" name="Group 18"/>
          <p:cNvGrpSpPr>
            <a:grpSpLocks/>
          </p:cNvGrpSpPr>
          <p:nvPr/>
        </p:nvGrpSpPr>
        <p:grpSpPr bwMode="auto">
          <a:xfrm>
            <a:off x="7296150" y="1078548"/>
            <a:ext cx="201613" cy="4616450"/>
            <a:chOff x="4596" y="626"/>
            <a:chExt cx="127" cy="2908"/>
          </a:xfrm>
        </p:grpSpPr>
        <p:sp>
          <p:nvSpPr>
            <p:cNvPr id="55383" name="Line 19"/>
            <p:cNvSpPr>
              <a:spLocks noChangeShapeType="1"/>
            </p:cNvSpPr>
            <p:nvPr/>
          </p:nvSpPr>
          <p:spPr bwMode="auto">
            <a:xfrm flipH="1">
              <a:off x="4659" y="3096"/>
              <a:ext cx="1" cy="438"/>
            </a:xfrm>
            <a:prstGeom prst="line">
              <a:avLst/>
            </a:prstGeom>
            <a:noFill/>
            <a:ln w="38100">
              <a:solidFill>
                <a:srgbClr val="FF3300"/>
              </a:solidFill>
              <a:prstDash val="dash"/>
              <a:round/>
              <a:headEnd/>
              <a:tailEnd/>
            </a:ln>
          </p:spPr>
          <p:txBody>
            <a:bodyPr/>
            <a:lstStyle/>
            <a:p>
              <a:endParaRPr lang="es-ES_tradnl">
                <a:solidFill>
                  <a:srgbClr val="000000"/>
                </a:solidFill>
              </a:endParaRPr>
            </a:p>
          </p:txBody>
        </p:sp>
        <p:sp>
          <p:nvSpPr>
            <p:cNvPr id="55384" name="Line 20"/>
            <p:cNvSpPr>
              <a:spLocks noChangeShapeType="1"/>
            </p:cNvSpPr>
            <p:nvPr/>
          </p:nvSpPr>
          <p:spPr bwMode="auto">
            <a:xfrm>
              <a:off x="4596" y="3096"/>
              <a:ext cx="127"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5385" name="Line 21"/>
            <p:cNvSpPr>
              <a:spLocks noChangeShapeType="1"/>
            </p:cNvSpPr>
            <p:nvPr/>
          </p:nvSpPr>
          <p:spPr bwMode="auto">
            <a:xfrm>
              <a:off x="4660" y="626"/>
              <a:ext cx="0" cy="626"/>
            </a:xfrm>
            <a:prstGeom prst="line">
              <a:avLst/>
            </a:prstGeom>
            <a:noFill/>
            <a:ln w="38100">
              <a:solidFill>
                <a:srgbClr val="FF3300"/>
              </a:solidFill>
              <a:prstDash val="dash"/>
              <a:round/>
              <a:headEnd/>
              <a:tailEnd/>
            </a:ln>
          </p:spPr>
          <p:txBody>
            <a:bodyPr/>
            <a:lstStyle/>
            <a:p>
              <a:endParaRPr lang="es-ES_tradnl">
                <a:solidFill>
                  <a:srgbClr val="000000"/>
                </a:solidFill>
              </a:endParaRPr>
            </a:p>
          </p:txBody>
        </p:sp>
        <p:sp>
          <p:nvSpPr>
            <p:cNvPr id="55386" name="Line 22"/>
            <p:cNvSpPr>
              <a:spLocks noChangeShapeType="1"/>
            </p:cNvSpPr>
            <p:nvPr/>
          </p:nvSpPr>
          <p:spPr bwMode="auto">
            <a:xfrm>
              <a:off x="4596" y="1250"/>
              <a:ext cx="127" cy="0"/>
            </a:xfrm>
            <a:prstGeom prst="line">
              <a:avLst/>
            </a:prstGeom>
            <a:noFill/>
            <a:ln w="28575">
              <a:solidFill>
                <a:srgbClr val="FF3300"/>
              </a:solidFill>
              <a:round/>
              <a:headEnd/>
              <a:tailEnd/>
            </a:ln>
          </p:spPr>
          <p:txBody>
            <a:bodyPr/>
            <a:lstStyle/>
            <a:p>
              <a:endParaRPr lang="es-ES_tradnl">
                <a:solidFill>
                  <a:srgbClr val="000000"/>
                </a:solidFill>
              </a:endParaRPr>
            </a:p>
          </p:txBody>
        </p:sp>
      </p:grpSp>
      <p:sp>
        <p:nvSpPr>
          <p:cNvPr id="500759" name="Line 23"/>
          <p:cNvSpPr>
            <a:spLocks noChangeShapeType="1"/>
          </p:cNvSpPr>
          <p:nvPr/>
        </p:nvSpPr>
        <p:spPr bwMode="auto">
          <a:xfrm flipV="1">
            <a:off x="3632200" y="2978785"/>
            <a:ext cx="1809750" cy="827088"/>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0760" name="Line 24"/>
          <p:cNvSpPr>
            <a:spLocks noChangeShapeType="1"/>
          </p:cNvSpPr>
          <p:nvPr/>
        </p:nvSpPr>
        <p:spPr bwMode="auto">
          <a:xfrm flipV="1">
            <a:off x="4465638" y="2997835"/>
            <a:ext cx="1674812" cy="1211263"/>
          </a:xfrm>
          <a:prstGeom prst="line">
            <a:avLst/>
          </a:prstGeom>
          <a:noFill/>
          <a:ln w="12700">
            <a:solidFill>
              <a:srgbClr val="FF3300"/>
            </a:solidFill>
            <a:round/>
            <a:headEnd/>
            <a:tailEnd/>
          </a:ln>
        </p:spPr>
        <p:txBody>
          <a:bodyPr/>
          <a:lstStyle/>
          <a:p>
            <a:endParaRPr lang="es-ES_tradnl">
              <a:solidFill>
                <a:srgbClr val="000000"/>
              </a:solidFill>
            </a:endParaRPr>
          </a:p>
        </p:txBody>
      </p:sp>
      <p:grpSp>
        <p:nvGrpSpPr>
          <p:cNvPr id="4" name="Group 25"/>
          <p:cNvGrpSpPr>
            <a:grpSpLocks/>
          </p:cNvGrpSpPr>
          <p:nvPr/>
        </p:nvGrpSpPr>
        <p:grpSpPr bwMode="auto">
          <a:xfrm>
            <a:off x="5421313" y="2083435"/>
            <a:ext cx="1973262" cy="901700"/>
            <a:chOff x="3415" y="1259"/>
            <a:chExt cx="1243" cy="568"/>
          </a:xfrm>
        </p:grpSpPr>
        <p:sp>
          <p:nvSpPr>
            <p:cNvPr id="55381" name="Line 26"/>
            <p:cNvSpPr>
              <a:spLocks noChangeShapeType="1"/>
            </p:cNvSpPr>
            <p:nvPr/>
          </p:nvSpPr>
          <p:spPr bwMode="auto">
            <a:xfrm flipV="1">
              <a:off x="3415" y="1259"/>
              <a:ext cx="1243" cy="568"/>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sp>
          <p:nvSpPr>
            <p:cNvPr id="55382" name="Line 27"/>
            <p:cNvSpPr>
              <a:spLocks noChangeShapeType="1"/>
            </p:cNvSpPr>
            <p:nvPr/>
          </p:nvSpPr>
          <p:spPr bwMode="auto">
            <a:xfrm flipV="1">
              <a:off x="3890" y="1271"/>
              <a:ext cx="757" cy="547"/>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grpSp>
      <p:sp>
        <p:nvSpPr>
          <p:cNvPr id="55312" name="Text Box 28"/>
          <p:cNvSpPr txBox="1">
            <a:spLocks noChangeArrowheads="1"/>
          </p:cNvSpPr>
          <p:nvPr/>
        </p:nvSpPr>
        <p:spPr bwMode="auto">
          <a:xfrm>
            <a:off x="1225550" y="1226185"/>
            <a:ext cx="1039813" cy="457200"/>
          </a:xfrm>
          <a:prstGeom prst="rect">
            <a:avLst/>
          </a:prstGeom>
          <a:noFill/>
          <a:ln w="9525">
            <a:noFill/>
            <a:miter lim="800000"/>
            <a:headEnd/>
            <a:tailEnd/>
          </a:ln>
        </p:spPr>
        <p:txBody>
          <a:bodyPr>
            <a:spAutoFit/>
          </a:bodyPr>
          <a:lstStyle/>
          <a:p>
            <a:pPr algn="ctr">
              <a:spcBef>
                <a:spcPct val="50000"/>
              </a:spcBef>
            </a:pPr>
            <a:r>
              <a:rPr lang="es-ES" sz="1200">
                <a:solidFill>
                  <a:srgbClr val="000000"/>
                </a:solidFill>
              </a:rPr>
              <a:t>PLANO OBJETO</a:t>
            </a:r>
          </a:p>
        </p:txBody>
      </p:sp>
      <p:grpSp>
        <p:nvGrpSpPr>
          <p:cNvPr id="5" name="Group 29"/>
          <p:cNvGrpSpPr>
            <a:grpSpLocks/>
          </p:cNvGrpSpPr>
          <p:nvPr/>
        </p:nvGrpSpPr>
        <p:grpSpPr bwMode="auto">
          <a:xfrm>
            <a:off x="6173788" y="826135"/>
            <a:ext cx="1343025" cy="4703763"/>
            <a:chOff x="3889" y="467"/>
            <a:chExt cx="846" cy="2963"/>
          </a:xfrm>
        </p:grpSpPr>
        <p:grpSp>
          <p:nvGrpSpPr>
            <p:cNvPr id="6" name="Group 30"/>
            <p:cNvGrpSpPr>
              <a:grpSpLocks/>
            </p:cNvGrpSpPr>
            <p:nvPr/>
          </p:nvGrpSpPr>
          <p:grpSpPr bwMode="auto">
            <a:xfrm>
              <a:off x="4442" y="2137"/>
              <a:ext cx="293" cy="209"/>
              <a:chOff x="4442" y="2137"/>
              <a:chExt cx="293" cy="209"/>
            </a:xfrm>
          </p:grpSpPr>
          <p:sp>
            <p:nvSpPr>
              <p:cNvPr id="55379" name="Text Box 31"/>
              <p:cNvSpPr txBox="1">
                <a:spLocks noChangeArrowheads="1"/>
              </p:cNvSpPr>
              <p:nvPr/>
            </p:nvSpPr>
            <p:spPr bwMode="auto">
              <a:xfrm>
                <a:off x="4442" y="2154"/>
                <a:ext cx="293"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O</a:t>
                </a:r>
                <a:r>
                  <a:rPr lang="en-US" sz="1400">
                    <a:solidFill>
                      <a:srgbClr val="0000CC"/>
                    </a:solidFill>
                    <a:cs typeface="Times New Roman" pitchFamily="18" charset="0"/>
                    <a:sym typeface="Symbol" pitchFamily="18" charset="2"/>
                  </a:rPr>
                  <a:t></a:t>
                </a:r>
                <a:endParaRPr lang="en-US" sz="1400">
                  <a:solidFill>
                    <a:srgbClr val="0000CC"/>
                  </a:solidFill>
                  <a:cs typeface="Times New Roman" pitchFamily="18" charset="0"/>
                </a:endParaRPr>
              </a:p>
            </p:txBody>
          </p:sp>
          <p:sp>
            <p:nvSpPr>
              <p:cNvPr id="55380" name="Oval 32"/>
              <p:cNvSpPr>
                <a:spLocks noChangeArrowheads="1"/>
              </p:cNvSpPr>
              <p:nvPr/>
            </p:nvSpPr>
            <p:spPr bwMode="auto">
              <a:xfrm>
                <a:off x="4448" y="2137"/>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sp>
          <p:nvSpPr>
            <p:cNvPr id="55377" name="Line 33"/>
            <p:cNvSpPr>
              <a:spLocks noChangeShapeType="1"/>
            </p:cNvSpPr>
            <p:nvPr/>
          </p:nvSpPr>
          <p:spPr bwMode="auto">
            <a:xfrm>
              <a:off x="4471" y="528"/>
              <a:ext cx="1" cy="290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5378" name="Text Box 34"/>
            <p:cNvSpPr txBox="1">
              <a:spLocks noChangeArrowheads="1"/>
            </p:cNvSpPr>
            <p:nvPr/>
          </p:nvSpPr>
          <p:spPr bwMode="auto">
            <a:xfrm>
              <a:off x="3889" y="467"/>
              <a:ext cx="714" cy="346"/>
            </a:xfrm>
            <a:prstGeom prst="rect">
              <a:avLst/>
            </a:prstGeom>
            <a:noFill/>
            <a:ln w="9525">
              <a:noFill/>
              <a:miter lim="800000"/>
              <a:headEnd/>
              <a:tailEnd/>
            </a:ln>
          </p:spPr>
          <p:txBody>
            <a:bodyPr>
              <a:spAutoFit/>
            </a:bodyPr>
            <a:lstStyle/>
            <a:p>
              <a:pPr algn="ctr" rtl="1">
                <a:spcBef>
                  <a:spcPct val="50000"/>
                </a:spcBef>
              </a:pPr>
              <a:r>
                <a:rPr lang="es-ES" sz="1200">
                  <a:solidFill>
                    <a:srgbClr val="000000"/>
                  </a:solidFill>
                </a:rPr>
                <a:t>PLANO IMAGEN</a:t>
              </a:r>
              <a:r>
                <a:rPr lang="es-ES" sz="1800">
                  <a:solidFill>
                    <a:srgbClr val="000000"/>
                  </a:solidFill>
                </a:rPr>
                <a:t> </a:t>
              </a:r>
            </a:p>
          </p:txBody>
        </p:sp>
      </p:grpSp>
      <p:grpSp>
        <p:nvGrpSpPr>
          <p:cNvPr id="7" name="Group 35"/>
          <p:cNvGrpSpPr>
            <a:grpSpLocks/>
          </p:cNvGrpSpPr>
          <p:nvPr/>
        </p:nvGrpSpPr>
        <p:grpSpPr bwMode="auto">
          <a:xfrm>
            <a:off x="4090988" y="3493135"/>
            <a:ext cx="457200" cy="355600"/>
            <a:chOff x="2484" y="2423"/>
            <a:chExt cx="288" cy="224"/>
          </a:xfrm>
        </p:grpSpPr>
        <p:sp>
          <p:nvSpPr>
            <p:cNvPr id="55374" name="Oval 36"/>
            <p:cNvSpPr>
              <a:spLocks noChangeArrowheads="1"/>
            </p:cNvSpPr>
            <p:nvPr/>
          </p:nvSpPr>
          <p:spPr bwMode="auto">
            <a:xfrm>
              <a:off x="2552" y="2423"/>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375" name="Text Box 37"/>
            <p:cNvSpPr txBox="1">
              <a:spLocks noChangeArrowheads="1"/>
            </p:cNvSpPr>
            <p:nvPr/>
          </p:nvSpPr>
          <p:spPr bwMode="auto">
            <a:xfrm>
              <a:off x="2484" y="2455"/>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endParaRPr lang="es-ES" sz="1400" baseline="-25000">
                <a:solidFill>
                  <a:srgbClr val="000000"/>
                </a:solidFill>
                <a:cs typeface="Times New Roman" pitchFamily="18" charset="0"/>
              </a:endParaRPr>
            </a:p>
          </p:txBody>
        </p:sp>
      </p:grpSp>
      <p:grpSp>
        <p:nvGrpSpPr>
          <p:cNvPr id="8" name="Group 38"/>
          <p:cNvGrpSpPr>
            <a:grpSpLocks/>
          </p:cNvGrpSpPr>
          <p:nvPr/>
        </p:nvGrpSpPr>
        <p:grpSpPr bwMode="auto">
          <a:xfrm>
            <a:off x="6396038" y="3502660"/>
            <a:ext cx="457200" cy="346075"/>
            <a:chOff x="2892" y="2423"/>
            <a:chExt cx="288" cy="218"/>
          </a:xfrm>
        </p:grpSpPr>
        <p:sp>
          <p:nvSpPr>
            <p:cNvPr id="55372" name="Oval 39"/>
            <p:cNvSpPr>
              <a:spLocks noChangeArrowheads="1"/>
            </p:cNvSpPr>
            <p:nvPr/>
          </p:nvSpPr>
          <p:spPr bwMode="auto">
            <a:xfrm>
              <a:off x="2984" y="2423"/>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373" name="Text Box 40"/>
            <p:cNvSpPr txBox="1">
              <a:spLocks noChangeArrowheads="1"/>
            </p:cNvSpPr>
            <p:nvPr/>
          </p:nvSpPr>
          <p:spPr bwMode="auto">
            <a:xfrm>
              <a:off x="2892" y="2449"/>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endParaRPr lang="es-ES" sz="1400" baseline="-25000">
                <a:solidFill>
                  <a:srgbClr val="000000"/>
                </a:solidFill>
                <a:cs typeface="Times New Roman" pitchFamily="18" charset="0"/>
              </a:endParaRPr>
            </a:p>
          </p:txBody>
        </p:sp>
      </p:grpSp>
      <p:sp>
        <p:nvSpPr>
          <p:cNvPr id="55316" name="Line 41"/>
          <p:cNvSpPr>
            <a:spLocks noChangeShapeType="1"/>
          </p:cNvSpPr>
          <p:nvPr/>
        </p:nvSpPr>
        <p:spPr bwMode="auto">
          <a:xfrm>
            <a:off x="1603375" y="1686560"/>
            <a:ext cx="0" cy="4030663"/>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9" name="Group 48"/>
          <p:cNvGrpSpPr>
            <a:grpSpLocks/>
          </p:cNvGrpSpPr>
          <p:nvPr/>
        </p:nvGrpSpPr>
        <p:grpSpPr bwMode="auto">
          <a:xfrm>
            <a:off x="5303838" y="1097597"/>
            <a:ext cx="201612" cy="4705350"/>
            <a:chOff x="3341" y="638"/>
            <a:chExt cx="127" cy="2964"/>
          </a:xfrm>
        </p:grpSpPr>
        <p:sp>
          <p:nvSpPr>
            <p:cNvPr id="55366" name="Line 49"/>
            <p:cNvSpPr>
              <a:spLocks noChangeShapeType="1"/>
            </p:cNvSpPr>
            <p:nvPr/>
          </p:nvSpPr>
          <p:spPr bwMode="auto">
            <a:xfrm>
              <a:off x="3406" y="882"/>
              <a:ext cx="0" cy="2524"/>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5367" name="Line 50"/>
            <p:cNvSpPr>
              <a:spLocks noChangeShapeType="1"/>
            </p:cNvSpPr>
            <p:nvPr/>
          </p:nvSpPr>
          <p:spPr bwMode="auto">
            <a:xfrm>
              <a:off x="3341" y="874"/>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5368" name="Line 51"/>
            <p:cNvSpPr>
              <a:spLocks noChangeShapeType="1"/>
            </p:cNvSpPr>
            <p:nvPr/>
          </p:nvSpPr>
          <p:spPr bwMode="auto">
            <a:xfrm flipV="1">
              <a:off x="3407" y="638"/>
              <a:ext cx="0" cy="230"/>
            </a:xfrm>
            <a:prstGeom prst="line">
              <a:avLst/>
            </a:prstGeom>
            <a:noFill/>
            <a:ln w="38100">
              <a:solidFill>
                <a:schemeClr val="tx1"/>
              </a:solidFill>
              <a:round/>
              <a:headEnd/>
              <a:tailEnd/>
            </a:ln>
          </p:spPr>
          <p:txBody>
            <a:bodyPr/>
            <a:lstStyle/>
            <a:p>
              <a:endParaRPr lang="es-ES_tradnl">
                <a:solidFill>
                  <a:srgbClr val="000000"/>
                </a:solidFill>
              </a:endParaRPr>
            </a:p>
          </p:txBody>
        </p:sp>
        <p:grpSp>
          <p:nvGrpSpPr>
            <p:cNvPr id="10" name="Group 52"/>
            <p:cNvGrpSpPr>
              <a:grpSpLocks/>
            </p:cNvGrpSpPr>
            <p:nvPr/>
          </p:nvGrpSpPr>
          <p:grpSpPr bwMode="auto">
            <a:xfrm>
              <a:off x="3341" y="3385"/>
              <a:ext cx="127" cy="217"/>
              <a:chOff x="3341" y="3385"/>
              <a:chExt cx="127" cy="217"/>
            </a:xfrm>
          </p:grpSpPr>
          <p:sp>
            <p:nvSpPr>
              <p:cNvPr id="55370" name="Line 53"/>
              <p:cNvSpPr>
                <a:spLocks noChangeShapeType="1"/>
              </p:cNvSpPr>
              <p:nvPr/>
            </p:nvSpPr>
            <p:spPr bwMode="auto">
              <a:xfrm>
                <a:off x="3341" y="3399"/>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5371" name="Line 54"/>
              <p:cNvSpPr>
                <a:spLocks noChangeShapeType="1"/>
              </p:cNvSpPr>
              <p:nvPr/>
            </p:nvSpPr>
            <p:spPr bwMode="auto">
              <a:xfrm flipV="1">
                <a:off x="3407" y="3385"/>
                <a:ext cx="0" cy="217"/>
              </a:xfrm>
              <a:prstGeom prst="line">
                <a:avLst/>
              </a:prstGeom>
              <a:noFill/>
              <a:ln w="38100">
                <a:solidFill>
                  <a:schemeClr val="tx1"/>
                </a:solidFill>
                <a:round/>
                <a:headEnd/>
                <a:tailEnd/>
              </a:ln>
            </p:spPr>
            <p:txBody>
              <a:bodyPr/>
              <a:lstStyle/>
              <a:p>
                <a:endParaRPr lang="es-ES_tradnl">
                  <a:solidFill>
                    <a:srgbClr val="000000"/>
                  </a:solidFill>
                </a:endParaRPr>
              </a:p>
            </p:txBody>
          </p:sp>
        </p:grpSp>
      </p:grpSp>
      <p:sp>
        <p:nvSpPr>
          <p:cNvPr id="500792" name="Line 56"/>
          <p:cNvSpPr>
            <a:spLocks noChangeShapeType="1"/>
          </p:cNvSpPr>
          <p:nvPr/>
        </p:nvSpPr>
        <p:spPr bwMode="auto">
          <a:xfrm flipV="1">
            <a:off x="1600200" y="2064385"/>
            <a:ext cx="5816600" cy="1458913"/>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11" name="Group 65"/>
          <p:cNvGrpSpPr>
            <a:grpSpLocks/>
          </p:cNvGrpSpPr>
          <p:nvPr/>
        </p:nvGrpSpPr>
        <p:grpSpPr bwMode="auto">
          <a:xfrm>
            <a:off x="1295400" y="3502660"/>
            <a:ext cx="393700" cy="307975"/>
            <a:chOff x="1890" y="2429"/>
            <a:chExt cx="248" cy="194"/>
          </a:xfrm>
        </p:grpSpPr>
        <p:sp>
          <p:nvSpPr>
            <p:cNvPr id="55364" name="Text Box 66"/>
            <p:cNvSpPr txBox="1">
              <a:spLocks noChangeArrowheads="1"/>
            </p:cNvSpPr>
            <p:nvPr/>
          </p:nvSpPr>
          <p:spPr bwMode="auto">
            <a:xfrm>
              <a:off x="1890" y="2431"/>
              <a:ext cx="248"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O</a:t>
              </a:r>
            </a:p>
          </p:txBody>
        </p:sp>
        <p:sp>
          <p:nvSpPr>
            <p:cNvPr id="55365"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grpSp>
        <p:nvGrpSpPr>
          <p:cNvPr id="12" name="Group 68"/>
          <p:cNvGrpSpPr>
            <a:grpSpLocks/>
          </p:cNvGrpSpPr>
          <p:nvPr/>
        </p:nvGrpSpPr>
        <p:grpSpPr bwMode="auto">
          <a:xfrm>
            <a:off x="5884863" y="5180648"/>
            <a:ext cx="514350" cy="503237"/>
            <a:chOff x="2287" y="3255"/>
            <a:chExt cx="324" cy="317"/>
          </a:xfrm>
        </p:grpSpPr>
        <p:sp>
          <p:nvSpPr>
            <p:cNvPr id="55361" name="Oval 69"/>
            <p:cNvSpPr>
              <a:spLocks noChangeArrowheads="1"/>
            </p:cNvSpPr>
            <p:nvPr/>
          </p:nvSpPr>
          <p:spPr bwMode="auto">
            <a:xfrm>
              <a:off x="2338" y="3255"/>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55362" name="Text Box 70"/>
            <p:cNvSpPr txBox="1">
              <a:spLocks noChangeArrowheads="1"/>
            </p:cNvSpPr>
            <p:nvPr/>
          </p:nvSpPr>
          <p:spPr bwMode="auto">
            <a:xfrm>
              <a:off x="2374" y="3341"/>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55363" name="Text Box 71"/>
            <p:cNvSpPr txBox="1">
              <a:spLocks noChangeArrowheads="1"/>
            </p:cNvSpPr>
            <p:nvPr/>
          </p:nvSpPr>
          <p:spPr bwMode="auto">
            <a:xfrm>
              <a:off x="2287" y="3257"/>
              <a:ext cx="324" cy="213"/>
            </a:xfrm>
            <a:prstGeom prst="rect">
              <a:avLst/>
            </a:prstGeom>
            <a:noFill/>
            <a:ln w="9525">
              <a:noFill/>
              <a:miter lim="800000"/>
              <a:headEnd/>
              <a:tailEnd/>
            </a:ln>
          </p:spPr>
          <p:txBody>
            <a:bodyPr>
              <a:spAutoFit/>
            </a:bodyPr>
            <a:lstStyle/>
            <a:p>
              <a:pPr algn="r" rtl="1">
                <a:spcBef>
                  <a:spcPct val="50000"/>
                </a:spcBef>
              </a:pPr>
              <a:r>
                <a:rPr lang="es-ES" sz="1600" b="1">
                  <a:solidFill>
                    <a:srgbClr val="000000"/>
                  </a:solidFill>
                </a:rPr>
                <a:t>DA</a:t>
              </a:r>
            </a:p>
          </p:txBody>
        </p:sp>
      </p:grpSp>
      <p:grpSp>
        <p:nvGrpSpPr>
          <p:cNvPr id="13" name="Group 72"/>
          <p:cNvGrpSpPr>
            <a:grpSpLocks/>
          </p:cNvGrpSpPr>
          <p:nvPr/>
        </p:nvGrpSpPr>
        <p:grpSpPr bwMode="auto">
          <a:xfrm>
            <a:off x="5962650" y="2953385"/>
            <a:ext cx="346075" cy="1162050"/>
            <a:chOff x="3756" y="1807"/>
            <a:chExt cx="218" cy="732"/>
          </a:xfrm>
        </p:grpSpPr>
        <p:sp>
          <p:nvSpPr>
            <p:cNvPr id="55359" name="Text Box 73"/>
            <p:cNvSpPr txBox="1">
              <a:spLocks noChangeArrowheads="1"/>
            </p:cNvSpPr>
            <p:nvPr/>
          </p:nvSpPr>
          <p:spPr bwMode="auto">
            <a:xfrm>
              <a:off x="3774" y="1807"/>
              <a:ext cx="200"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B</a:t>
              </a:r>
            </a:p>
          </p:txBody>
        </p:sp>
        <p:sp>
          <p:nvSpPr>
            <p:cNvPr id="55360" name="Text Box 74"/>
            <p:cNvSpPr txBox="1">
              <a:spLocks noChangeArrowheads="1"/>
            </p:cNvSpPr>
            <p:nvPr/>
          </p:nvSpPr>
          <p:spPr bwMode="auto">
            <a:xfrm>
              <a:off x="3756" y="2347"/>
              <a:ext cx="200"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C</a:t>
              </a:r>
            </a:p>
          </p:txBody>
        </p:sp>
      </p:grpSp>
      <p:grpSp>
        <p:nvGrpSpPr>
          <p:cNvPr id="14" name="Group 75"/>
          <p:cNvGrpSpPr>
            <a:grpSpLocks/>
          </p:cNvGrpSpPr>
          <p:nvPr/>
        </p:nvGrpSpPr>
        <p:grpSpPr bwMode="auto">
          <a:xfrm>
            <a:off x="7229475" y="4677410"/>
            <a:ext cx="384175" cy="361950"/>
            <a:chOff x="4554" y="2893"/>
            <a:chExt cx="242" cy="228"/>
          </a:xfrm>
        </p:grpSpPr>
        <p:sp>
          <p:nvSpPr>
            <p:cNvPr id="55357" name="Text Box 76"/>
            <p:cNvSpPr txBox="1">
              <a:spLocks noChangeArrowheads="1"/>
            </p:cNvSpPr>
            <p:nvPr/>
          </p:nvSpPr>
          <p:spPr bwMode="auto">
            <a:xfrm>
              <a:off x="4554" y="2893"/>
              <a:ext cx="242" cy="192"/>
            </a:xfrm>
            <a:prstGeom prst="rect">
              <a:avLst/>
            </a:prstGeom>
            <a:noFill/>
            <a:ln w="9525">
              <a:noFill/>
              <a:miter lim="800000"/>
              <a:headEnd/>
              <a:tailEnd/>
            </a:ln>
          </p:spPr>
          <p:txBody>
            <a:bodyPr>
              <a:spAutoFit/>
            </a:bodyPr>
            <a:lstStyle/>
            <a:p>
              <a:pPr>
                <a:spcBef>
                  <a:spcPct val="50000"/>
                </a:spcBef>
              </a:pPr>
              <a:r>
                <a:rPr lang="es-ES" sz="1400">
                  <a:solidFill>
                    <a:srgbClr val="FF3300"/>
                  </a:solidFill>
                </a:rPr>
                <a:t>C</a:t>
              </a:r>
              <a:r>
                <a:rPr lang="en-US" sz="1400">
                  <a:solidFill>
                    <a:srgbClr val="FF3300"/>
                  </a:solidFill>
                  <a:cs typeface="Times New Roman" pitchFamily="18" charset="0"/>
                </a:rPr>
                <a:t>'</a:t>
              </a:r>
            </a:p>
          </p:txBody>
        </p:sp>
        <p:sp>
          <p:nvSpPr>
            <p:cNvPr id="55358" name="Oval 77"/>
            <p:cNvSpPr>
              <a:spLocks noChangeArrowheads="1"/>
            </p:cNvSpPr>
            <p:nvPr/>
          </p:nvSpPr>
          <p:spPr bwMode="auto">
            <a:xfrm>
              <a:off x="4643" y="3077"/>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15" name="Group 78"/>
          <p:cNvGrpSpPr>
            <a:grpSpLocks/>
          </p:cNvGrpSpPr>
          <p:nvPr/>
        </p:nvGrpSpPr>
        <p:grpSpPr bwMode="auto">
          <a:xfrm>
            <a:off x="7248525" y="2035810"/>
            <a:ext cx="403225" cy="346075"/>
            <a:chOff x="4566" y="1229"/>
            <a:chExt cx="254" cy="218"/>
          </a:xfrm>
        </p:grpSpPr>
        <p:sp>
          <p:nvSpPr>
            <p:cNvPr id="55355" name="Text Box 79"/>
            <p:cNvSpPr txBox="1">
              <a:spLocks noChangeArrowheads="1"/>
            </p:cNvSpPr>
            <p:nvPr/>
          </p:nvSpPr>
          <p:spPr bwMode="auto">
            <a:xfrm>
              <a:off x="4566" y="1255"/>
              <a:ext cx="254" cy="192"/>
            </a:xfrm>
            <a:prstGeom prst="rect">
              <a:avLst/>
            </a:prstGeom>
            <a:noFill/>
            <a:ln w="9525">
              <a:noFill/>
              <a:miter lim="800000"/>
              <a:headEnd/>
              <a:tailEnd/>
            </a:ln>
          </p:spPr>
          <p:txBody>
            <a:bodyPr>
              <a:spAutoFit/>
            </a:bodyPr>
            <a:lstStyle/>
            <a:p>
              <a:pPr>
                <a:spcBef>
                  <a:spcPct val="50000"/>
                </a:spcBef>
              </a:pPr>
              <a:r>
                <a:rPr lang="es-ES" sz="1400">
                  <a:solidFill>
                    <a:srgbClr val="FF3300"/>
                  </a:solidFill>
                </a:rPr>
                <a:t>B</a:t>
              </a:r>
              <a:r>
                <a:rPr lang="en-US" sz="1400">
                  <a:solidFill>
                    <a:srgbClr val="FF3300"/>
                  </a:solidFill>
                  <a:cs typeface="Times New Roman" pitchFamily="18" charset="0"/>
                </a:rPr>
                <a:t>'</a:t>
              </a:r>
            </a:p>
          </p:txBody>
        </p:sp>
        <p:sp>
          <p:nvSpPr>
            <p:cNvPr id="55356" name="Oval 80"/>
            <p:cNvSpPr>
              <a:spLocks noChangeArrowheads="1"/>
            </p:cNvSpPr>
            <p:nvPr/>
          </p:nvSpPr>
          <p:spPr bwMode="auto">
            <a:xfrm>
              <a:off x="4643" y="1229"/>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16" name="Group 81"/>
          <p:cNvGrpSpPr>
            <a:grpSpLocks/>
          </p:cNvGrpSpPr>
          <p:nvPr/>
        </p:nvGrpSpPr>
        <p:grpSpPr bwMode="auto">
          <a:xfrm>
            <a:off x="7134225" y="5688648"/>
            <a:ext cx="500063" cy="474662"/>
            <a:chOff x="1388" y="3008"/>
            <a:chExt cx="315" cy="299"/>
          </a:xfrm>
        </p:grpSpPr>
        <p:sp>
          <p:nvSpPr>
            <p:cNvPr id="55352" name="Oval 82"/>
            <p:cNvSpPr>
              <a:spLocks noChangeArrowheads="1"/>
            </p:cNvSpPr>
            <p:nvPr/>
          </p:nvSpPr>
          <p:spPr bwMode="auto">
            <a:xfrm>
              <a:off x="1440" y="3008"/>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55353" name="Text Box 83"/>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55354" name="Text Box 84"/>
            <p:cNvSpPr txBox="1">
              <a:spLocks noChangeArrowheads="1"/>
            </p:cNvSpPr>
            <p:nvPr/>
          </p:nvSpPr>
          <p:spPr bwMode="auto">
            <a:xfrm>
              <a:off x="1388" y="3008"/>
              <a:ext cx="315" cy="213"/>
            </a:xfrm>
            <a:prstGeom prst="rect">
              <a:avLst/>
            </a:prstGeom>
            <a:noFill/>
            <a:ln w="9525">
              <a:noFill/>
              <a:miter lim="800000"/>
              <a:headEnd/>
              <a:tailEnd/>
            </a:ln>
          </p:spPr>
          <p:txBody>
            <a:bodyPr>
              <a:spAutoFit/>
            </a:bodyPr>
            <a:lstStyle/>
            <a:p>
              <a:pPr algn="r" rtl="1">
                <a:spcBef>
                  <a:spcPct val="50000"/>
                </a:spcBef>
              </a:pPr>
              <a:r>
                <a:rPr lang="es-ES" sz="1600" b="1">
                  <a:solidFill>
                    <a:srgbClr val="000000"/>
                  </a:solidFill>
                </a:rPr>
                <a:t>PE</a:t>
              </a:r>
            </a:p>
          </p:txBody>
        </p:sp>
      </p:grpSp>
      <p:sp>
        <p:nvSpPr>
          <p:cNvPr id="55325" name="Text Box 86"/>
          <p:cNvSpPr txBox="1">
            <a:spLocks noChangeArrowheads="1"/>
          </p:cNvSpPr>
          <p:nvPr/>
        </p:nvSpPr>
        <p:spPr bwMode="auto">
          <a:xfrm>
            <a:off x="5953125" y="1556385"/>
            <a:ext cx="393700"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rPr>
              <a:t>D</a:t>
            </a:r>
          </a:p>
        </p:txBody>
      </p:sp>
      <p:grpSp>
        <p:nvGrpSpPr>
          <p:cNvPr id="17" name="Group 88"/>
          <p:cNvGrpSpPr>
            <a:grpSpLocks/>
          </p:cNvGrpSpPr>
          <p:nvPr/>
        </p:nvGrpSpPr>
        <p:grpSpPr bwMode="auto">
          <a:xfrm>
            <a:off x="7237413" y="743585"/>
            <a:ext cx="393700" cy="366713"/>
            <a:chOff x="1384" y="1156"/>
            <a:chExt cx="248" cy="231"/>
          </a:xfrm>
        </p:grpSpPr>
        <p:sp>
          <p:nvSpPr>
            <p:cNvPr id="55350" name="Text Box 89"/>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dirty="0">
                  <a:solidFill>
                    <a:srgbClr val="FF3300"/>
                  </a:solidFill>
                </a:rPr>
                <a:t>D</a:t>
              </a:r>
            </a:p>
          </p:txBody>
        </p:sp>
        <p:sp>
          <p:nvSpPr>
            <p:cNvPr id="55351" name="Line 90"/>
            <p:cNvSpPr>
              <a:spLocks noChangeShapeType="1"/>
            </p:cNvSpPr>
            <p:nvPr/>
          </p:nvSpPr>
          <p:spPr bwMode="auto">
            <a:xfrm flipH="1">
              <a:off x="1444" y="1168"/>
              <a:ext cx="92" cy="0"/>
            </a:xfrm>
            <a:prstGeom prst="line">
              <a:avLst/>
            </a:prstGeom>
            <a:noFill/>
            <a:ln w="6350">
              <a:solidFill>
                <a:srgbClr val="FF0000"/>
              </a:solidFill>
              <a:round/>
              <a:headEnd/>
              <a:tailEnd type="triangle" w="sm" len="med"/>
            </a:ln>
          </p:spPr>
          <p:txBody>
            <a:bodyPr/>
            <a:lstStyle/>
            <a:p>
              <a:endParaRPr lang="es-ES_tradnl">
                <a:solidFill>
                  <a:srgbClr val="000000"/>
                </a:solidFill>
              </a:endParaRPr>
            </a:p>
          </p:txBody>
        </p:sp>
      </p:grpSp>
      <p:sp>
        <p:nvSpPr>
          <p:cNvPr id="55328" name="Text Box 92"/>
          <p:cNvSpPr txBox="1">
            <a:spLocks noChangeArrowheads="1"/>
          </p:cNvSpPr>
          <p:nvPr/>
        </p:nvSpPr>
        <p:spPr bwMode="auto">
          <a:xfrm>
            <a:off x="0" y="0"/>
            <a:ext cx="9144000" cy="461963"/>
          </a:xfrm>
          <a:prstGeom prst="rect">
            <a:avLst/>
          </a:prstGeom>
          <a:solidFill>
            <a:schemeClr val="accent2"/>
          </a:solidFill>
          <a:ln w="9525">
            <a:noFill/>
            <a:miter lim="800000"/>
            <a:headEnd/>
            <a:tailEnd/>
          </a:ln>
        </p:spPr>
        <p:txBody>
          <a:bodyPr>
            <a:spAutoFit/>
          </a:bodyPr>
          <a:lstStyle/>
          <a:p>
            <a:pPr algn="ctr">
              <a:spcBef>
                <a:spcPct val="50000"/>
              </a:spcBef>
            </a:pPr>
            <a:r>
              <a:rPr lang="es-ES" b="1" dirty="0" smtClean="0">
                <a:solidFill>
                  <a:srgbClr val="FFFFFF"/>
                </a:solidFill>
                <a:latin typeface="Calibri" pitchFamily="34" charset="0"/>
              </a:rPr>
              <a:t>Diafragma </a:t>
            </a:r>
            <a:r>
              <a:rPr lang="es-ES" b="1" dirty="0">
                <a:solidFill>
                  <a:srgbClr val="FFFFFF"/>
                </a:solidFill>
                <a:latin typeface="Calibri" pitchFamily="34" charset="0"/>
              </a:rPr>
              <a:t>de apertura (DA) y pupila de entrada (PE)</a:t>
            </a:r>
          </a:p>
        </p:txBody>
      </p:sp>
      <p:cxnSp>
        <p:nvCxnSpPr>
          <p:cNvPr id="93" name="92 Conector recto"/>
          <p:cNvCxnSpPr>
            <a:stCxn id="55365" idx="0"/>
            <a:endCxn id="55368" idx="0"/>
          </p:cNvCxnSpPr>
          <p:nvPr/>
        </p:nvCxnSpPr>
        <p:spPr>
          <a:xfrm flipV="1">
            <a:off x="1612901" y="1462722"/>
            <a:ext cx="3795712" cy="2039938"/>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18" name="Group 92"/>
          <p:cNvGrpSpPr>
            <a:grpSpLocks/>
          </p:cNvGrpSpPr>
          <p:nvPr/>
        </p:nvGrpSpPr>
        <p:grpSpPr bwMode="auto">
          <a:xfrm>
            <a:off x="2517775" y="2856548"/>
            <a:ext cx="1147763" cy="633412"/>
            <a:chOff x="2435" y="2163"/>
            <a:chExt cx="478" cy="264"/>
          </a:xfrm>
        </p:grpSpPr>
        <p:sp>
          <p:nvSpPr>
            <p:cNvPr id="55348" name="Arc 94"/>
            <p:cNvSpPr>
              <a:spLocks/>
            </p:cNvSpPr>
            <p:nvPr/>
          </p:nvSpPr>
          <p:spPr bwMode="auto">
            <a:xfrm rot="1303758">
              <a:off x="2435" y="2235"/>
              <a:ext cx="140" cy="192"/>
            </a:xfrm>
            <a:custGeom>
              <a:avLst/>
              <a:gdLst>
                <a:gd name="T0" fmla="*/ 0 w 21600"/>
                <a:gd name="T1" fmla="*/ 0 h 29615"/>
                <a:gd name="T2" fmla="*/ 0 w 21600"/>
                <a:gd name="T3" fmla="*/ 0 h 29615"/>
                <a:gd name="T4" fmla="*/ 0 w 21600"/>
                <a:gd name="T5" fmla="*/ 0 h 29615"/>
                <a:gd name="T6" fmla="*/ 0 60000 65536"/>
                <a:gd name="T7" fmla="*/ 0 60000 65536"/>
                <a:gd name="T8" fmla="*/ 0 60000 65536"/>
                <a:gd name="T9" fmla="*/ 0 w 21600"/>
                <a:gd name="T10" fmla="*/ 0 h 29615"/>
                <a:gd name="T11" fmla="*/ 21600 w 21600"/>
                <a:gd name="T12" fmla="*/ 29615 h 29615"/>
              </a:gdLst>
              <a:ahLst/>
              <a:cxnLst>
                <a:cxn ang="T6">
                  <a:pos x="T0" y="T1"/>
                </a:cxn>
                <a:cxn ang="T7">
                  <a:pos x="T2" y="T3"/>
                </a:cxn>
                <a:cxn ang="T8">
                  <a:pos x="T4" y="T5"/>
                </a:cxn>
              </a:cxnLst>
              <a:rect l="T9" t="T10" r="T11" b="T12"/>
              <a:pathLst>
                <a:path w="21600" h="29615" fill="none" extrusionOk="0">
                  <a:moveTo>
                    <a:pt x="277" y="-1"/>
                  </a:moveTo>
                  <a:cubicBezTo>
                    <a:pt x="12097" y="151"/>
                    <a:pt x="21600" y="9776"/>
                    <a:pt x="21600" y="21598"/>
                  </a:cubicBezTo>
                  <a:cubicBezTo>
                    <a:pt x="21600" y="24344"/>
                    <a:pt x="21076" y="27065"/>
                    <a:pt x="20057" y="29615"/>
                  </a:cubicBezTo>
                </a:path>
                <a:path w="21600" h="29615" stroke="0" extrusionOk="0">
                  <a:moveTo>
                    <a:pt x="277" y="-1"/>
                  </a:moveTo>
                  <a:cubicBezTo>
                    <a:pt x="12097" y="151"/>
                    <a:pt x="21600" y="9776"/>
                    <a:pt x="21600" y="21598"/>
                  </a:cubicBezTo>
                  <a:cubicBezTo>
                    <a:pt x="21600" y="24344"/>
                    <a:pt x="21076" y="27065"/>
                    <a:pt x="20057" y="29615"/>
                  </a:cubicBezTo>
                  <a:lnTo>
                    <a:pt x="0" y="21598"/>
                  </a:lnTo>
                  <a:close/>
                </a:path>
              </a:pathLst>
            </a:custGeom>
            <a:noFill/>
            <a:ln w="9525">
              <a:solidFill>
                <a:srgbClr val="000000"/>
              </a:solidFill>
              <a:round/>
              <a:headEnd/>
              <a:tailEnd/>
            </a:ln>
          </p:spPr>
          <p:txBody>
            <a:bodyPr wrap="none" anchor="ctr"/>
            <a:lstStyle/>
            <a:p>
              <a:endParaRPr lang="es-ES_tradnl">
                <a:solidFill>
                  <a:srgbClr val="000000"/>
                </a:solidFill>
              </a:endParaRPr>
            </a:p>
          </p:txBody>
        </p:sp>
        <p:sp>
          <p:nvSpPr>
            <p:cNvPr id="55349" name="Text Box 95"/>
            <p:cNvSpPr txBox="1">
              <a:spLocks noChangeArrowheads="1"/>
            </p:cNvSpPr>
            <p:nvPr/>
          </p:nvSpPr>
          <p:spPr bwMode="auto">
            <a:xfrm>
              <a:off x="2547" y="2163"/>
              <a:ext cx="366" cy="141"/>
            </a:xfrm>
            <a:prstGeom prst="rect">
              <a:avLst/>
            </a:prstGeom>
            <a:noFill/>
            <a:ln w="9525">
              <a:noFill/>
              <a:miter lim="800000"/>
              <a:headEnd/>
              <a:tailEnd/>
            </a:ln>
          </p:spPr>
          <p:txBody>
            <a:bodyPr>
              <a:spAutoFit/>
            </a:bodyPr>
            <a:lstStyle/>
            <a:p>
              <a:pPr>
                <a:spcBef>
                  <a:spcPct val="50000"/>
                </a:spcBef>
              </a:pPr>
              <a:r>
                <a:rPr lang="el-GR" sz="1600">
                  <a:solidFill>
                    <a:srgbClr val="000000"/>
                  </a:solidFill>
                  <a:cs typeface="Times New Roman" pitchFamily="18" charset="0"/>
                </a:rPr>
                <a:t>β</a:t>
              </a:r>
            </a:p>
          </p:txBody>
        </p:sp>
      </p:grpSp>
      <p:grpSp>
        <p:nvGrpSpPr>
          <p:cNvPr id="19" name="105 Grupo"/>
          <p:cNvGrpSpPr>
            <a:grpSpLocks/>
          </p:cNvGrpSpPr>
          <p:nvPr/>
        </p:nvGrpSpPr>
        <p:grpSpPr bwMode="auto">
          <a:xfrm>
            <a:off x="2387600" y="3201035"/>
            <a:ext cx="379413" cy="339725"/>
            <a:chOff x="2387195" y="3140868"/>
            <a:chExt cx="379817" cy="338554"/>
          </a:xfrm>
        </p:grpSpPr>
        <p:sp>
          <p:nvSpPr>
            <p:cNvPr id="55346" name="Arc 90"/>
            <p:cNvSpPr>
              <a:spLocks/>
            </p:cNvSpPr>
            <p:nvPr/>
          </p:nvSpPr>
          <p:spPr bwMode="auto">
            <a:xfrm rot="912569">
              <a:off x="2387195" y="3272974"/>
              <a:ext cx="131036" cy="180829"/>
            </a:xfrm>
            <a:custGeom>
              <a:avLst/>
              <a:gdLst>
                <a:gd name="T0" fmla="*/ 0 w 21600"/>
                <a:gd name="T1" fmla="*/ 0 h 29615"/>
                <a:gd name="T2" fmla="*/ 0 w 21600"/>
                <a:gd name="T3" fmla="*/ 0 h 29615"/>
                <a:gd name="T4" fmla="*/ 0 w 21600"/>
                <a:gd name="T5" fmla="*/ 0 h 29615"/>
                <a:gd name="T6" fmla="*/ 0 60000 65536"/>
                <a:gd name="T7" fmla="*/ 0 60000 65536"/>
                <a:gd name="T8" fmla="*/ 0 60000 65536"/>
                <a:gd name="T9" fmla="*/ 0 w 21600"/>
                <a:gd name="T10" fmla="*/ 0 h 29615"/>
                <a:gd name="T11" fmla="*/ 21600 w 21600"/>
                <a:gd name="T12" fmla="*/ 29615 h 29615"/>
              </a:gdLst>
              <a:ahLst/>
              <a:cxnLst>
                <a:cxn ang="T6">
                  <a:pos x="T0" y="T1"/>
                </a:cxn>
                <a:cxn ang="T7">
                  <a:pos x="T2" y="T3"/>
                </a:cxn>
                <a:cxn ang="T8">
                  <a:pos x="T4" y="T5"/>
                </a:cxn>
              </a:cxnLst>
              <a:rect l="T9" t="T10" r="T11" b="T12"/>
              <a:pathLst>
                <a:path w="21600" h="29615" fill="none" extrusionOk="0">
                  <a:moveTo>
                    <a:pt x="277" y="-1"/>
                  </a:moveTo>
                  <a:cubicBezTo>
                    <a:pt x="12097" y="151"/>
                    <a:pt x="21600" y="9776"/>
                    <a:pt x="21600" y="21598"/>
                  </a:cubicBezTo>
                  <a:cubicBezTo>
                    <a:pt x="21600" y="24344"/>
                    <a:pt x="21076" y="27065"/>
                    <a:pt x="20057" y="29615"/>
                  </a:cubicBezTo>
                </a:path>
                <a:path w="21600" h="29615" stroke="0" extrusionOk="0">
                  <a:moveTo>
                    <a:pt x="277" y="-1"/>
                  </a:moveTo>
                  <a:cubicBezTo>
                    <a:pt x="12097" y="151"/>
                    <a:pt x="21600" y="9776"/>
                    <a:pt x="21600" y="21598"/>
                  </a:cubicBezTo>
                  <a:cubicBezTo>
                    <a:pt x="21600" y="24344"/>
                    <a:pt x="21076" y="27065"/>
                    <a:pt x="20057" y="29615"/>
                  </a:cubicBezTo>
                  <a:lnTo>
                    <a:pt x="0" y="21598"/>
                  </a:lnTo>
                  <a:close/>
                </a:path>
              </a:pathLst>
            </a:custGeom>
            <a:noFill/>
            <a:ln w="9525">
              <a:solidFill>
                <a:srgbClr val="000000"/>
              </a:solidFill>
              <a:round/>
              <a:headEnd/>
              <a:tailEnd/>
            </a:ln>
          </p:spPr>
          <p:txBody>
            <a:bodyPr wrap="none" anchor="ctr"/>
            <a:lstStyle/>
            <a:p>
              <a:endParaRPr lang="es-ES_tradnl">
                <a:solidFill>
                  <a:srgbClr val="000000"/>
                </a:solidFill>
              </a:endParaRPr>
            </a:p>
          </p:txBody>
        </p:sp>
        <p:sp>
          <p:nvSpPr>
            <p:cNvPr id="55347" name="Text Box 91"/>
            <p:cNvSpPr txBox="1">
              <a:spLocks noChangeArrowheads="1"/>
            </p:cNvSpPr>
            <p:nvPr/>
          </p:nvSpPr>
          <p:spPr bwMode="auto">
            <a:xfrm>
              <a:off x="2457763" y="3140868"/>
              <a:ext cx="309249" cy="338554"/>
            </a:xfrm>
            <a:prstGeom prst="rect">
              <a:avLst/>
            </a:prstGeom>
            <a:noFill/>
            <a:ln w="9525">
              <a:noFill/>
              <a:miter lim="800000"/>
              <a:headEnd/>
              <a:tailEnd/>
            </a:ln>
          </p:spPr>
          <p:txBody>
            <a:bodyPr>
              <a:spAutoFit/>
            </a:bodyPr>
            <a:lstStyle/>
            <a:p>
              <a:pPr>
                <a:spcBef>
                  <a:spcPct val="50000"/>
                </a:spcBef>
              </a:pPr>
              <a:r>
                <a:rPr lang="el-GR" sz="1600">
                  <a:solidFill>
                    <a:srgbClr val="000000"/>
                  </a:solidFill>
                  <a:cs typeface="Times New Roman" pitchFamily="18" charset="0"/>
                </a:rPr>
                <a:t>α</a:t>
              </a:r>
            </a:p>
          </p:txBody>
        </p:sp>
      </p:grpSp>
      <p:grpSp>
        <p:nvGrpSpPr>
          <p:cNvPr id="20" name="132 Grupo"/>
          <p:cNvGrpSpPr>
            <a:grpSpLocks/>
          </p:cNvGrpSpPr>
          <p:nvPr/>
        </p:nvGrpSpPr>
        <p:grpSpPr bwMode="auto">
          <a:xfrm>
            <a:off x="1582738" y="2369185"/>
            <a:ext cx="5514975" cy="1697038"/>
            <a:chOff x="1582057" y="2307771"/>
            <a:chExt cx="5515429" cy="1698172"/>
          </a:xfrm>
        </p:grpSpPr>
        <p:cxnSp>
          <p:nvCxnSpPr>
            <p:cNvPr id="125" name="124 Conector recto"/>
            <p:cNvCxnSpPr/>
            <p:nvPr/>
          </p:nvCxnSpPr>
          <p:spPr>
            <a:xfrm>
              <a:off x="1596345" y="2307771"/>
              <a:ext cx="3832540" cy="158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126 Conector recto"/>
            <p:cNvCxnSpPr/>
            <p:nvPr/>
          </p:nvCxnSpPr>
          <p:spPr>
            <a:xfrm>
              <a:off x="5414597" y="2322069"/>
              <a:ext cx="1682889" cy="166957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131 Conector recto"/>
            <p:cNvCxnSpPr/>
            <p:nvPr/>
          </p:nvCxnSpPr>
          <p:spPr>
            <a:xfrm>
              <a:off x="1582057" y="2307771"/>
              <a:ext cx="5515429" cy="16981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 name="Group 65"/>
          <p:cNvGrpSpPr>
            <a:grpSpLocks/>
          </p:cNvGrpSpPr>
          <p:nvPr/>
        </p:nvGrpSpPr>
        <p:grpSpPr bwMode="auto">
          <a:xfrm>
            <a:off x="1295400" y="2221548"/>
            <a:ext cx="393700" cy="304800"/>
            <a:chOff x="1890" y="2353"/>
            <a:chExt cx="248" cy="192"/>
          </a:xfrm>
        </p:grpSpPr>
        <p:sp>
          <p:nvSpPr>
            <p:cNvPr id="55341" name="Text Box 66"/>
            <p:cNvSpPr txBox="1">
              <a:spLocks noChangeArrowheads="1"/>
            </p:cNvSpPr>
            <p:nvPr/>
          </p:nvSpPr>
          <p:spPr bwMode="auto">
            <a:xfrm>
              <a:off x="1890" y="2353"/>
              <a:ext cx="248" cy="192"/>
            </a:xfrm>
            <a:prstGeom prst="rect">
              <a:avLst/>
            </a:prstGeom>
            <a:noFill/>
            <a:ln w="9525">
              <a:noFill/>
              <a:miter lim="800000"/>
              <a:headEnd/>
              <a:tailEnd/>
            </a:ln>
          </p:spPr>
          <p:txBody>
            <a:bodyPr>
              <a:spAutoFit/>
            </a:bodyPr>
            <a:lstStyle/>
            <a:p>
              <a:pPr>
                <a:spcBef>
                  <a:spcPct val="50000"/>
                </a:spcBef>
              </a:pPr>
              <a:r>
                <a:rPr lang="es-ES" sz="1400" dirty="0">
                  <a:solidFill>
                    <a:srgbClr val="0000CC"/>
                  </a:solidFill>
                  <a:latin typeface="Calibri" pitchFamily="34" charset="0"/>
                </a:rPr>
                <a:t>A</a:t>
              </a:r>
            </a:p>
          </p:txBody>
        </p:sp>
        <p:sp>
          <p:nvSpPr>
            <p:cNvPr id="55342"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grpSp>
        <p:nvGrpSpPr>
          <p:cNvPr id="22" name="Group 65"/>
          <p:cNvGrpSpPr>
            <a:grpSpLocks/>
          </p:cNvGrpSpPr>
          <p:nvPr/>
        </p:nvGrpSpPr>
        <p:grpSpPr bwMode="auto">
          <a:xfrm>
            <a:off x="7067550" y="3902710"/>
            <a:ext cx="422275" cy="304800"/>
            <a:chOff x="2067" y="2353"/>
            <a:chExt cx="266" cy="192"/>
          </a:xfrm>
        </p:grpSpPr>
        <p:sp>
          <p:nvSpPr>
            <p:cNvPr id="55339" name="Text Box 66"/>
            <p:cNvSpPr txBox="1">
              <a:spLocks noChangeArrowheads="1"/>
            </p:cNvSpPr>
            <p:nvPr/>
          </p:nvSpPr>
          <p:spPr bwMode="auto">
            <a:xfrm>
              <a:off x="2085" y="2353"/>
              <a:ext cx="248" cy="192"/>
            </a:xfrm>
            <a:prstGeom prst="rect">
              <a:avLst/>
            </a:prstGeom>
            <a:noFill/>
            <a:ln w="9525">
              <a:noFill/>
              <a:miter lim="800000"/>
              <a:headEnd/>
              <a:tailEnd/>
            </a:ln>
          </p:spPr>
          <p:txBody>
            <a:bodyPr>
              <a:spAutoFit/>
            </a:bodyPr>
            <a:lstStyle/>
            <a:p>
              <a:pPr>
                <a:spcBef>
                  <a:spcPct val="50000"/>
                </a:spcBef>
              </a:pPr>
              <a:r>
                <a:rPr lang="es-ES" sz="1400" dirty="0">
                  <a:solidFill>
                    <a:srgbClr val="0000CC"/>
                  </a:solidFill>
                  <a:latin typeface="Calibri" pitchFamily="34" charset="0"/>
                </a:rPr>
                <a:t>A</a:t>
              </a:r>
              <a:r>
                <a:rPr lang="es-ES" sz="1400" dirty="0">
                  <a:solidFill>
                    <a:srgbClr val="0000CC"/>
                  </a:solidFill>
                  <a:latin typeface="Calibri" pitchFamily="34" charset="0"/>
                  <a:sym typeface="Symbol" pitchFamily="18" charset="2"/>
                </a:rPr>
                <a:t></a:t>
              </a:r>
              <a:endParaRPr lang="es-ES" sz="1400" dirty="0">
                <a:solidFill>
                  <a:srgbClr val="0000CC"/>
                </a:solidFill>
                <a:latin typeface="Calibri" pitchFamily="34" charset="0"/>
              </a:endParaRPr>
            </a:p>
          </p:txBody>
        </p:sp>
        <p:sp>
          <p:nvSpPr>
            <p:cNvPr id="55340"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sp>
        <p:nvSpPr>
          <p:cNvPr id="100" name="99 CuadroTexto"/>
          <p:cNvSpPr txBox="1"/>
          <p:nvPr/>
        </p:nvSpPr>
        <p:spPr>
          <a:xfrm>
            <a:off x="7473696" y="670560"/>
            <a:ext cx="1146048" cy="523220"/>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FF0000"/>
                </a:solidFill>
                <a:latin typeface="Calibri" pitchFamily="34" charset="0"/>
                <a:cs typeface="Calibri" pitchFamily="34" charset="0"/>
              </a:rPr>
              <a:t>Anti-imagen de D</a:t>
            </a:r>
          </a:p>
        </p:txBody>
      </p:sp>
      <p:sp>
        <p:nvSpPr>
          <p:cNvPr id="101" name="100 CuadroTexto"/>
          <p:cNvSpPr txBox="1"/>
          <p:nvPr/>
        </p:nvSpPr>
        <p:spPr>
          <a:xfrm>
            <a:off x="3486912" y="609600"/>
            <a:ext cx="1450848" cy="523220"/>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000000"/>
                </a:solidFill>
                <a:latin typeface="Calibri" pitchFamily="34" charset="0"/>
                <a:cs typeface="Calibri" pitchFamily="34" charset="0"/>
              </a:rPr>
              <a:t>Anti-imagen de “ella misma”</a:t>
            </a:r>
          </a:p>
        </p:txBody>
      </p:sp>
      <p:graphicFrame>
        <p:nvGraphicFramePr>
          <p:cNvPr id="102" name="101 Objeto"/>
          <p:cNvGraphicFramePr>
            <a:graphicFrameLocks noChangeAspect="1"/>
          </p:cNvGraphicFramePr>
          <p:nvPr/>
        </p:nvGraphicFramePr>
        <p:xfrm>
          <a:off x="4807649" y="640525"/>
          <a:ext cx="769937" cy="444500"/>
        </p:xfrm>
        <a:graphic>
          <a:graphicData uri="http://schemas.openxmlformats.org/presentationml/2006/ole">
            <p:oleObj spid="_x0000_s3281922" name="Equation" r:id="rId3" imgW="241200" imgH="139680" progId="Equation.DSMT4">
              <p:embed/>
            </p:oleObj>
          </a:graphicData>
        </a:graphic>
      </p:graphicFrame>
      <p:grpSp>
        <p:nvGrpSpPr>
          <p:cNvPr id="107" name="106 Grupo"/>
          <p:cNvGrpSpPr/>
          <p:nvPr/>
        </p:nvGrpSpPr>
        <p:grpSpPr>
          <a:xfrm>
            <a:off x="0" y="6388769"/>
            <a:ext cx="9144000" cy="469231"/>
            <a:chOff x="0" y="6388769"/>
            <a:chExt cx="9144000" cy="469231"/>
          </a:xfrm>
        </p:grpSpPr>
        <p:sp>
          <p:nvSpPr>
            <p:cNvPr id="105" name="104 Rectángulo"/>
            <p:cNvSpPr/>
            <p:nvPr/>
          </p:nvSpPr>
          <p:spPr>
            <a:xfrm>
              <a:off x="0" y="6400800"/>
              <a:ext cx="9144000" cy="457199"/>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aphicFrame>
          <p:nvGraphicFramePr>
            <p:cNvPr id="109" name="Object 3"/>
            <p:cNvGraphicFramePr>
              <a:graphicFrameLocks noChangeAspect="1"/>
            </p:cNvGraphicFramePr>
            <p:nvPr/>
          </p:nvGraphicFramePr>
          <p:xfrm>
            <a:off x="2827421" y="6388769"/>
            <a:ext cx="3934733" cy="469231"/>
          </p:xfrm>
          <a:graphic>
            <a:graphicData uri="http://schemas.openxmlformats.org/presentationml/2006/ole">
              <p:oleObj spid="_x0000_s3281923" name="Equation" r:id="rId4" imgW="1231560" imgH="164880" progId="Equation.DSMT4">
                <p:embed/>
              </p:oleObj>
            </a:graphicData>
          </a:graphic>
        </p:graphicFrame>
      </p:grpSp>
      <p:sp>
        <p:nvSpPr>
          <p:cNvPr id="111" name="110 Rectángulo"/>
          <p:cNvSpPr/>
          <p:nvPr/>
        </p:nvSpPr>
        <p:spPr>
          <a:xfrm>
            <a:off x="3523488" y="658368"/>
            <a:ext cx="1767840" cy="451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14" name="113 CuadroTexto"/>
          <p:cNvSpPr txBox="1"/>
          <p:nvPr/>
        </p:nvSpPr>
        <p:spPr>
          <a:xfrm>
            <a:off x="0" y="6488668"/>
            <a:ext cx="9144000" cy="369332"/>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El </a:t>
            </a:r>
            <a:r>
              <a:rPr lang="es-ES" sz="1800" b="1" dirty="0" smtClean="0">
                <a:solidFill>
                  <a:srgbClr val="000000"/>
                </a:solidFill>
                <a:latin typeface="Calibri" pitchFamily="34" charset="0"/>
                <a:sym typeface="Symbol" pitchFamily="18" charset="2"/>
              </a:rPr>
              <a:t>DA</a:t>
            </a:r>
            <a:r>
              <a:rPr lang="es-ES" sz="1800" dirty="0" smtClean="0">
                <a:solidFill>
                  <a:srgbClr val="000000"/>
                </a:solidFill>
                <a:latin typeface="Calibri" pitchFamily="34" charset="0"/>
                <a:sym typeface="Symbol" pitchFamily="18" charset="2"/>
              </a:rPr>
              <a:t> es el </a:t>
            </a:r>
            <a:r>
              <a:rPr lang="es-ES" sz="1800" b="1" dirty="0" smtClean="0">
                <a:solidFill>
                  <a:srgbClr val="000000"/>
                </a:solidFill>
                <a:latin typeface="Calibri" pitchFamily="34" charset="0"/>
                <a:sym typeface="Symbol" pitchFamily="18" charset="2"/>
              </a:rPr>
              <a:t>objeto</a:t>
            </a:r>
            <a:r>
              <a:rPr lang="es-ES" sz="1800" dirty="0" smtClean="0">
                <a:solidFill>
                  <a:srgbClr val="000000"/>
                </a:solidFill>
                <a:latin typeface="Calibri" pitchFamily="34" charset="0"/>
                <a:sym typeface="Symbol" pitchFamily="18" charset="2"/>
              </a:rPr>
              <a:t> cuya “</a:t>
            </a:r>
            <a:r>
              <a:rPr lang="es-ES" sz="1800" i="1" dirty="0" smtClean="0">
                <a:solidFill>
                  <a:srgbClr val="000000"/>
                </a:solidFill>
                <a:latin typeface="Calibri" pitchFamily="34" charset="0"/>
                <a:sym typeface="Symbol" pitchFamily="18" charset="2"/>
              </a:rPr>
              <a:t>anti-imagen</a:t>
            </a:r>
            <a:r>
              <a:rPr lang="es-ES" sz="1800" dirty="0" smtClean="0">
                <a:solidFill>
                  <a:srgbClr val="000000"/>
                </a:solidFill>
                <a:latin typeface="Calibri" pitchFamily="34" charset="0"/>
                <a:sym typeface="Symbol" pitchFamily="18" charset="2"/>
              </a:rPr>
              <a:t>” es la </a:t>
            </a:r>
            <a:r>
              <a:rPr lang="es-ES" sz="1800" b="1" dirty="0" smtClean="0">
                <a:solidFill>
                  <a:srgbClr val="000000"/>
                </a:solidFill>
                <a:latin typeface="Calibri" pitchFamily="34" charset="0"/>
                <a:sym typeface="Symbol" pitchFamily="18" charset="2"/>
              </a:rPr>
              <a:t>PE. </a:t>
            </a:r>
            <a:r>
              <a:rPr lang="es-ES" sz="1800" dirty="0" smtClean="0">
                <a:solidFill>
                  <a:srgbClr val="000000"/>
                </a:solidFill>
                <a:latin typeface="Calibri" pitchFamily="34" charset="0"/>
                <a:sym typeface="Symbol" pitchFamily="18" charset="2"/>
              </a:rPr>
              <a:t>En este caso  </a:t>
            </a:r>
            <a:r>
              <a:rPr lang="es-ES" sz="1800" b="1" dirty="0" smtClean="0">
                <a:solidFill>
                  <a:srgbClr val="000000"/>
                </a:solidFill>
                <a:latin typeface="Calibri" pitchFamily="34" charset="0"/>
                <a:sym typeface="Symbol" pitchFamily="18" charset="2"/>
              </a:rPr>
              <a:t>D </a:t>
            </a:r>
            <a:r>
              <a:rPr lang="es-ES" sz="1800" dirty="0" smtClean="0">
                <a:solidFill>
                  <a:srgbClr val="000000"/>
                </a:solidFill>
                <a:latin typeface="Calibri" pitchFamily="34" charset="0"/>
                <a:sym typeface="Symbol" pitchFamily="18" charset="2"/>
              </a:rPr>
              <a:t>es el </a:t>
            </a:r>
            <a:r>
              <a:rPr lang="es-ES" sz="1800" b="1" dirty="0" smtClean="0">
                <a:solidFill>
                  <a:srgbClr val="000000"/>
                </a:solidFill>
                <a:latin typeface="Calibri" pitchFamily="34" charset="0"/>
                <a:sym typeface="Symbol" pitchFamily="18" charset="2"/>
              </a:rPr>
              <a:t>DA.</a:t>
            </a:r>
            <a:r>
              <a:rPr lang="es-ES" sz="1800" dirty="0" smtClean="0">
                <a:solidFill>
                  <a:srgbClr val="000000"/>
                </a:solidFill>
                <a:latin typeface="Calibri" pitchFamily="34" charset="0"/>
                <a:sym typeface="Symbol" pitchFamily="18" charset="2"/>
              </a:rPr>
              <a:t> </a:t>
            </a:r>
            <a:endParaRPr lang="es-ES" sz="1800" b="1" dirty="0" smtClean="0">
              <a:solidFill>
                <a:srgbClr val="000000"/>
              </a:solidFill>
              <a:latin typeface="Calibri" pitchFamily="34" charset="0"/>
            </a:endParaRPr>
          </a:p>
        </p:txBody>
      </p:sp>
      <p:sp>
        <p:nvSpPr>
          <p:cNvPr id="113" name="Text Box 96"/>
          <p:cNvSpPr txBox="1">
            <a:spLocks noChangeArrowheads="1"/>
          </p:cNvSpPr>
          <p:nvPr/>
        </p:nvSpPr>
        <p:spPr bwMode="auto">
          <a:xfrm>
            <a:off x="1" y="6273800"/>
            <a:ext cx="9143999" cy="584200"/>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dirty="0">
                <a:solidFill>
                  <a:srgbClr val="000000"/>
                </a:solidFill>
                <a:latin typeface="Calibri" pitchFamily="34" charset="0"/>
              </a:rPr>
              <a:t>La pupila de entrada (</a:t>
            </a:r>
            <a:r>
              <a:rPr lang="es-ES" sz="1600" b="1" dirty="0">
                <a:solidFill>
                  <a:srgbClr val="000000"/>
                </a:solidFill>
                <a:latin typeface="Calibri" pitchFamily="34" charset="0"/>
              </a:rPr>
              <a:t>PE</a:t>
            </a:r>
            <a:r>
              <a:rPr lang="es-ES" sz="1600" dirty="0">
                <a:solidFill>
                  <a:srgbClr val="000000"/>
                </a:solidFill>
                <a:latin typeface="Calibri" pitchFamily="34" charset="0"/>
              </a:rPr>
              <a:t>) es la </a:t>
            </a:r>
            <a:r>
              <a:rPr lang="es-ES" sz="1600" i="1" dirty="0">
                <a:solidFill>
                  <a:srgbClr val="000000"/>
                </a:solidFill>
                <a:latin typeface="Calibri" pitchFamily="34" charset="0"/>
              </a:rPr>
              <a:t>anti-imagen </a:t>
            </a:r>
            <a:r>
              <a:rPr lang="es-ES" sz="1600" dirty="0">
                <a:solidFill>
                  <a:srgbClr val="000000"/>
                </a:solidFill>
                <a:latin typeface="Calibri" pitchFamily="34" charset="0"/>
              </a:rPr>
              <a:t>del elemento, lente o </a:t>
            </a:r>
            <a:r>
              <a:rPr lang="es-ES" sz="1600" dirty="0" smtClean="0">
                <a:solidFill>
                  <a:srgbClr val="000000"/>
                </a:solidFill>
                <a:latin typeface="Calibri" pitchFamily="34" charset="0"/>
              </a:rPr>
              <a:t>diafragma (su montura), </a:t>
            </a:r>
            <a:r>
              <a:rPr lang="es-ES" sz="1600" dirty="0">
                <a:solidFill>
                  <a:srgbClr val="000000"/>
                </a:solidFill>
                <a:latin typeface="Calibri" pitchFamily="34" charset="0"/>
              </a:rPr>
              <a:t>que menor ángulo subtienda desde el punto objeto </a:t>
            </a:r>
            <a:r>
              <a:rPr lang="es-ES" sz="1600" b="1" dirty="0">
                <a:solidFill>
                  <a:srgbClr val="000000"/>
                </a:solidFill>
                <a:latin typeface="Calibri" pitchFamily="34" charset="0"/>
              </a:rPr>
              <a:t>O</a:t>
            </a:r>
            <a:r>
              <a:rPr lang="es-ES" sz="1600" dirty="0">
                <a:solidFill>
                  <a:srgbClr val="000000"/>
                </a:solidFill>
                <a:latin typeface="Calibri" pitchFamily="34" charset="0"/>
              </a:rPr>
              <a:t>. </a:t>
            </a:r>
            <a:r>
              <a:rPr lang="es-ES" sz="1600" dirty="0" smtClean="0">
                <a:solidFill>
                  <a:srgbClr val="000000"/>
                </a:solidFill>
                <a:latin typeface="Calibri" pitchFamily="34" charset="0"/>
              </a:rPr>
              <a:t> (La lente es anti-imagen d si misma).</a:t>
            </a:r>
            <a:endParaRPr lang="es-ES" sz="1600" dirty="0">
              <a:solidFill>
                <a:srgbClr val="000000"/>
              </a:solidFill>
              <a:latin typeface="Calibri" pitchFamily="34" charset="0"/>
            </a:endParaRPr>
          </a:p>
        </p:txBody>
      </p:sp>
      <p:sp>
        <p:nvSpPr>
          <p:cNvPr id="115" name="114 CuadroTexto"/>
          <p:cNvSpPr txBox="1"/>
          <p:nvPr/>
        </p:nvSpPr>
        <p:spPr>
          <a:xfrm>
            <a:off x="0" y="6519446"/>
            <a:ext cx="9144000" cy="338554"/>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Localización del plano imagen</a:t>
            </a:r>
          </a:p>
        </p:txBody>
      </p:sp>
      <p:grpSp>
        <p:nvGrpSpPr>
          <p:cNvPr id="25" name="122 Grupo"/>
          <p:cNvGrpSpPr/>
          <p:nvPr/>
        </p:nvGrpSpPr>
        <p:grpSpPr>
          <a:xfrm>
            <a:off x="2962220" y="2277674"/>
            <a:ext cx="3477251" cy="1532002"/>
            <a:chOff x="2962220" y="2277674"/>
            <a:chExt cx="3477251" cy="1532002"/>
          </a:xfrm>
        </p:grpSpPr>
        <p:grpSp>
          <p:nvGrpSpPr>
            <p:cNvPr id="26" name="121 Grupo"/>
            <p:cNvGrpSpPr/>
            <p:nvPr/>
          </p:nvGrpSpPr>
          <p:grpSpPr>
            <a:xfrm>
              <a:off x="2962220" y="2277674"/>
              <a:ext cx="376728" cy="702375"/>
              <a:chOff x="2962220" y="2277674"/>
              <a:chExt cx="376728" cy="702375"/>
            </a:xfrm>
          </p:grpSpPr>
          <p:sp>
            <p:nvSpPr>
              <p:cNvPr id="117" name="116 Forma libre"/>
              <p:cNvSpPr/>
              <p:nvPr/>
            </p:nvSpPr>
            <p:spPr>
              <a:xfrm rot="5400000">
                <a:off x="2950464" y="2289430"/>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18" name="117 Forma libre"/>
              <p:cNvSpPr/>
              <p:nvPr/>
            </p:nvSpPr>
            <p:spPr>
              <a:xfrm rot="6470174">
                <a:off x="3167825" y="2808925"/>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nvGrpSpPr>
            <p:cNvPr id="27" name="120 Grupo"/>
            <p:cNvGrpSpPr/>
            <p:nvPr/>
          </p:nvGrpSpPr>
          <p:grpSpPr>
            <a:xfrm>
              <a:off x="5903159" y="3238312"/>
              <a:ext cx="536312" cy="571364"/>
              <a:chOff x="5903159" y="3238312"/>
              <a:chExt cx="536312" cy="571364"/>
            </a:xfrm>
          </p:grpSpPr>
          <p:sp>
            <p:nvSpPr>
              <p:cNvPr id="119" name="118 Forma libre"/>
              <p:cNvSpPr/>
              <p:nvPr/>
            </p:nvSpPr>
            <p:spPr>
              <a:xfrm rot="6840149">
                <a:off x="5891403" y="3638552"/>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20" name="119 Forma libre"/>
              <p:cNvSpPr/>
              <p:nvPr/>
            </p:nvSpPr>
            <p:spPr>
              <a:xfrm rot="8210705">
                <a:off x="6256591" y="3238312"/>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wipe(left)">
                                      <p:cBhvr>
                                        <p:cTn id="15" dur="2000"/>
                                        <p:tgtEl>
                                          <p:spTgt spid="20"/>
                                        </p:tgtEl>
                                      </p:cBhvr>
                                    </p:animEffect>
                                  </p:childTnLst>
                                </p:cTn>
                              </p:par>
                            </p:childTnLst>
                          </p:cTn>
                        </p:par>
                        <p:par>
                          <p:cTn id="16" fill="hold">
                            <p:stCondLst>
                              <p:cond delay="2000"/>
                            </p:stCondLst>
                            <p:childTnLst>
                              <p:par>
                                <p:cTn id="17" presetID="1" presetClass="entr" presetSubtype="0" fill="hold" nodeType="after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par>
                          <p:cTn id="19" fill="hold">
                            <p:stCondLst>
                              <p:cond delay="2000"/>
                            </p:stCondLst>
                            <p:childTnLst>
                              <p:par>
                                <p:cTn id="20" presetID="1" presetClass="entr" presetSubtype="0"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13"/>
                                        </p:tgtEl>
                                        <p:attrNameLst>
                                          <p:attrName>style.visibility</p:attrName>
                                        </p:attrNameLst>
                                      </p:cBhvr>
                                      <p:to>
                                        <p:strVal val="visible"/>
                                      </p:to>
                                    </p:set>
                                  </p:childTnLst>
                                </p:cTn>
                              </p:par>
                            </p:childTnLst>
                          </p:cTn>
                        </p:par>
                        <p:par>
                          <p:cTn id="26" fill="hold">
                            <p:stCondLst>
                              <p:cond delay="0"/>
                            </p:stCondLst>
                            <p:childTnLst>
                              <p:par>
                                <p:cTn id="27" presetID="1" presetClass="entr" presetSubtype="0"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nodeType="clickEffect">
                                  <p:stCondLst>
                                    <p:cond delay="0"/>
                                  </p:stCondLst>
                                  <p:childTnLst>
                                    <p:set>
                                      <p:cBhvr>
                                        <p:cTn id="32" dur="1" fill="hold">
                                          <p:stCondLst>
                                            <p:cond delay="0"/>
                                          </p:stCondLst>
                                        </p:cTn>
                                        <p:tgtEl>
                                          <p:spTgt spid="20"/>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25"/>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22"/>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21"/>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115"/>
                                        </p:tgtEl>
                                        <p:attrNameLst>
                                          <p:attrName>style.visibility</p:attrName>
                                        </p:attrNameLst>
                                      </p:cBhvr>
                                      <p:to>
                                        <p:strVal val="hidden"/>
                                      </p:to>
                                    </p:set>
                                  </p:childTnLst>
                                </p:cTn>
                              </p:par>
                              <p:par>
                                <p:cTn id="41" presetID="1" presetClass="entr" presetSubtype="0" fill="hold" grpId="1" nodeType="withEffect">
                                  <p:stCondLst>
                                    <p:cond delay="0"/>
                                  </p:stCondLst>
                                  <p:childTnLst>
                                    <p:set>
                                      <p:cBhvr>
                                        <p:cTn id="42" dur="1" fill="hold">
                                          <p:stCondLst>
                                            <p:cond delay="0"/>
                                          </p:stCondLst>
                                        </p:cTn>
                                        <p:tgtEl>
                                          <p:spTgt spid="11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500745"/>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00740"/>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500759"/>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0074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500760"/>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00742"/>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500743"/>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4"/>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nodeType="clickEffect">
                                  <p:stCondLst>
                                    <p:cond delay="0"/>
                                  </p:stCondLst>
                                  <p:childTnLst>
                                    <p:set>
                                      <p:cBhvr>
                                        <p:cTn id="70" dur="1" fill="hold">
                                          <p:stCondLst>
                                            <p:cond delay="0"/>
                                          </p:stCondLst>
                                        </p:cTn>
                                        <p:tgtEl>
                                          <p:spTgt spid="15"/>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nodeType="clickEffect">
                                  <p:stCondLst>
                                    <p:cond delay="0"/>
                                  </p:stCondLst>
                                  <p:childTnLst>
                                    <p:set>
                                      <p:cBhvr>
                                        <p:cTn id="74" dur="1" fill="hold">
                                          <p:stCondLst>
                                            <p:cond delay="0"/>
                                          </p:stCondLst>
                                        </p:cTn>
                                        <p:tgtEl>
                                          <p:spTgt spid="14"/>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nodeType="clickEffect">
                                  <p:stCondLst>
                                    <p:cond delay="0"/>
                                  </p:stCondLst>
                                  <p:childTnLst>
                                    <p:set>
                                      <p:cBhvr>
                                        <p:cTn id="78" dur="1" fill="hold">
                                          <p:stCondLst>
                                            <p:cond delay="0"/>
                                          </p:stCondLst>
                                        </p:cTn>
                                        <p:tgtEl>
                                          <p:spTgt spid="3"/>
                                        </p:tgtEl>
                                        <p:attrNameLst>
                                          <p:attrName>style.visibility</p:attrName>
                                        </p:attrNameLst>
                                      </p:cBhvr>
                                      <p:to>
                                        <p:strVal val="visible"/>
                                      </p:to>
                                    </p:set>
                                  </p:childTnLst>
                                </p:cTn>
                              </p:par>
                            </p:childTnLst>
                          </p:cTn>
                        </p:par>
                        <p:par>
                          <p:cTn id="79" fill="hold">
                            <p:stCondLst>
                              <p:cond delay="0"/>
                            </p:stCondLst>
                            <p:childTnLst>
                              <p:par>
                                <p:cTn id="80" presetID="1" presetClass="entr" presetSubtype="0" fill="hold" nodeType="afterEffect">
                                  <p:stCondLst>
                                    <p:cond delay="0"/>
                                  </p:stCondLst>
                                  <p:childTnLst>
                                    <p:set>
                                      <p:cBhvr>
                                        <p:cTn id="81" dur="1" fill="hold">
                                          <p:stCondLst>
                                            <p:cond delay="0"/>
                                          </p:stCondLst>
                                        </p:cTn>
                                        <p:tgtEl>
                                          <p:spTgt spid="17"/>
                                        </p:tgtEl>
                                        <p:attrNameLst>
                                          <p:attrName>style.visibility</p:attrName>
                                        </p:attrNameLst>
                                      </p:cBhvr>
                                      <p:to>
                                        <p:strVal val="visible"/>
                                      </p:to>
                                    </p:set>
                                  </p:childTnLst>
                                </p:cTn>
                              </p:par>
                              <p:par>
                                <p:cTn id="82" presetID="1" presetClass="entr" presetSubtype="0" fill="hold" grpId="0" nodeType="withEffect">
                                  <p:stCondLst>
                                    <p:cond delay="0"/>
                                  </p:stCondLst>
                                  <p:childTnLst>
                                    <p:set>
                                      <p:cBhvr>
                                        <p:cTn id="83" dur="1" fill="hold">
                                          <p:stCondLst>
                                            <p:cond delay="0"/>
                                          </p:stCondLst>
                                        </p:cTn>
                                        <p:tgtEl>
                                          <p:spTgt spid="100"/>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10" presetClass="exit" presetSubtype="0" fill="hold" grpId="0" nodeType="clickEffect">
                                  <p:stCondLst>
                                    <p:cond delay="0"/>
                                  </p:stCondLst>
                                  <p:childTnLst>
                                    <p:animEffect transition="out" filter="fade">
                                      <p:cBhvr>
                                        <p:cTn id="87" dur="2000"/>
                                        <p:tgtEl>
                                          <p:spTgt spid="111"/>
                                        </p:tgtEl>
                                      </p:cBhvr>
                                    </p:animEffect>
                                    <p:set>
                                      <p:cBhvr>
                                        <p:cTn id="88" dur="1" fill="hold">
                                          <p:stCondLst>
                                            <p:cond delay="1999"/>
                                          </p:stCondLst>
                                        </p:cTn>
                                        <p:tgtEl>
                                          <p:spTgt spid="111"/>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1" presetClass="exit" presetSubtype="0" fill="hold" grpId="2" nodeType="clickEffect">
                                  <p:stCondLst>
                                    <p:cond delay="0"/>
                                  </p:stCondLst>
                                  <p:childTnLst>
                                    <p:set>
                                      <p:cBhvr>
                                        <p:cTn id="92" dur="1" fill="hold">
                                          <p:stCondLst>
                                            <p:cond delay="0"/>
                                          </p:stCondLst>
                                        </p:cTn>
                                        <p:tgtEl>
                                          <p:spTgt spid="113"/>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500741"/>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500740"/>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500742"/>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500743"/>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500745"/>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500759"/>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500760"/>
                                        </p:tgtEl>
                                        <p:attrNameLst>
                                          <p:attrName>style.visibility</p:attrName>
                                        </p:attrNameLst>
                                      </p:cBhvr>
                                      <p:to>
                                        <p:strVal val="hidden"/>
                                      </p:to>
                                    </p:set>
                                  </p:childTnLst>
                                </p:cTn>
                              </p:par>
                              <p:par>
                                <p:cTn id="107" presetID="1" presetClass="exit" presetSubtype="0" fill="hold" nodeType="withEffect">
                                  <p:stCondLst>
                                    <p:cond delay="0"/>
                                  </p:stCondLst>
                                  <p:childTnLst>
                                    <p:set>
                                      <p:cBhvr>
                                        <p:cTn id="108" dur="1" fill="hold">
                                          <p:stCondLst>
                                            <p:cond delay="0"/>
                                          </p:stCondLst>
                                        </p:cTn>
                                        <p:tgtEl>
                                          <p:spTgt spid="4"/>
                                        </p:tgtEl>
                                        <p:attrNameLst>
                                          <p:attrName>style.visibility</p:attrName>
                                        </p:attrNameLst>
                                      </p:cBhvr>
                                      <p:to>
                                        <p:strVal val="hidden"/>
                                      </p:to>
                                    </p:set>
                                  </p:childTnLst>
                                </p:cTn>
                              </p:par>
                              <p:par>
                                <p:cTn id="109" presetID="1" presetClass="exit" presetSubtype="0" fill="hold" nodeType="withEffect">
                                  <p:stCondLst>
                                    <p:cond delay="0"/>
                                  </p:stCondLst>
                                  <p:childTnLst>
                                    <p:set>
                                      <p:cBhvr>
                                        <p:cTn id="110" dur="1" fill="hold">
                                          <p:stCondLst>
                                            <p:cond delay="0"/>
                                          </p:stCondLst>
                                        </p:cTn>
                                        <p:tgtEl>
                                          <p:spTgt spid="13"/>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15"/>
                                        </p:tgtEl>
                                        <p:attrNameLst>
                                          <p:attrName>style.visibility</p:attrName>
                                        </p:attrNameLst>
                                      </p:cBhvr>
                                      <p:to>
                                        <p:strVal val="hidden"/>
                                      </p:to>
                                    </p:set>
                                  </p:childTnLst>
                                </p:cTn>
                              </p:par>
                              <p:par>
                                <p:cTn id="113" presetID="1" presetClass="exit" presetSubtype="0" fill="hold" nodeType="withEffect">
                                  <p:stCondLst>
                                    <p:cond delay="0"/>
                                  </p:stCondLst>
                                  <p:childTnLst>
                                    <p:set>
                                      <p:cBhvr>
                                        <p:cTn id="114" dur="1" fill="hold">
                                          <p:stCondLst>
                                            <p:cond delay="0"/>
                                          </p:stCondLst>
                                        </p:cTn>
                                        <p:tgtEl>
                                          <p:spTgt spid="14"/>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500792"/>
                                        </p:tgtEl>
                                        <p:attrNameLst>
                                          <p:attrName>style.visibility</p:attrName>
                                        </p:attrNameLst>
                                      </p:cBhvr>
                                      <p:to>
                                        <p:strVal val="visible"/>
                                      </p:to>
                                    </p:set>
                                  </p:childTnLst>
                                </p:cTn>
                              </p:par>
                            </p:childTnLst>
                          </p:cTn>
                        </p:par>
                        <p:par>
                          <p:cTn id="119" fill="hold">
                            <p:stCondLst>
                              <p:cond delay="0"/>
                            </p:stCondLst>
                            <p:childTnLst>
                              <p:par>
                                <p:cTn id="120" presetID="1" presetClass="entr" presetSubtype="0" fill="hold" nodeType="afterEffect">
                                  <p:stCondLst>
                                    <p:cond delay="0"/>
                                  </p:stCondLst>
                                  <p:childTnLst>
                                    <p:set>
                                      <p:cBhvr>
                                        <p:cTn id="121" dur="1" fill="hold">
                                          <p:stCondLst>
                                            <p:cond delay="0"/>
                                          </p:stCondLst>
                                        </p:cTn>
                                        <p:tgtEl>
                                          <p:spTgt spid="19"/>
                                        </p:tgtEl>
                                        <p:attrNameLst>
                                          <p:attrName>style.visibility</p:attrName>
                                        </p:attrNameLst>
                                      </p:cBhvr>
                                      <p:to>
                                        <p:strVal val="visible"/>
                                      </p:to>
                                    </p:set>
                                  </p:childTnLst>
                                </p:cTn>
                              </p:par>
                            </p:childTnLst>
                          </p:cTn>
                        </p:par>
                      </p:childTnLst>
                    </p:cTn>
                  </p:par>
                  <p:par>
                    <p:cTn id="122" fill="hold">
                      <p:stCondLst>
                        <p:cond delay="indefinite"/>
                      </p:stCondLst>
                      <p:childTnLst>
                        <p:par>
                          <p:cTn id="123" fill="hold">
                            <p:stCondLst>
                              <p:cond delay="0"/>
                            </p:stCondLst>
                            <p:childTnLst>
                              <p:par>
                                <p:cTn id="124" presetID="1" presetClass="entr" presetSubtype="0" fill="hold" nodeType="clickEffect">
                                  <p:stCondLst>
                                    <p:cond delay="0"/>
                                  </p:stCondLst>
                                  <p:childTnLst>
                                    <p:set>
                                      <p:cBhvr>
                                        <p:cTn id="125" dur="1" fill="hold">
                                          <p:stCondLst>
                                            <p:cond delay="0"/>
                                          </p:stCondLst>
                                        </p:cTn>
                                        <p:tgtEl>
                                          <p:spTgt spid="93"/>
                                        </p:tgtEl>
                                        <p:attrNameLst>
                                          <p:attrName>style.visibility</p:attrName>
                                        </p:attrNameLst>
                                      </p:cBhvr>
                                      <p:to>
                                        <p:strVal val="visible"/>
                                      </p:to>
                                    </p:set>
                                  </p:childTnLst>
                                </p:cTn>
                              </p:par>
                            </p:childTnLst>
                          </p:cTn>
                        </p:par>
                      </p:childTnLst>
                    </p:cTn>
                  </p:par>
                  <p:par>
                    <p:cTn id="126" fill="hold">
                      <p:stCondLst>
                        <p:cond delay="indefinite"/>
                      </p:stCondLst>
                      <p:childTnLst>
                        <p:par>
                          <p:cTn id="127" fill="hold">
                            <p:stCondLst>
                              <p:cond delay="0"/>
                            </p:stCondLst>
                            <p:childTnLst>
                              <p:par>
                                <p:cTn id="128" presetID="1" presetClass="entr" presetSubtype="0" fill="hold" nodeType="clickEffect">
                                  <p:stCondLst>
                                    <p:cond delay="0"/>
                                  </p:stCondLst>
                                  <p:childTnLst>
                                    <p:set>
                                      <p:cBhvr>
                                        <p:cTn id="129" dur="1" fill="hold">
                                          <p:stCondLst>
                                            <p:cond delay="0"/>
                                          </p:stCondLst>
                                        </p:cTn>
                                        <p:tgtEl>
                                          <p:spTgt spid="18"/>
                                        </p:tgtEl>
                                        <p:attrNameLst>
                                          <p:attrName>style.visibility</p:attrName>
                                        </p:attrNameLst>
                                      </p:cBhvr>
                                      <p:to>
                                        <p:strVal val="visible"/>
                                      </p:to>
                                    </p:set>
                                  </p:childTnLst>
                                </p:cTn>
                              </p:par>
                              <p:par>
                                <p:cTn id="130" presetID="1" presetClass="entr" presetSubtype="0" fill="hold" nodeType="withEffect">
                                  <p:stCondLst>
                                    <p:cond delay="0"/>
                                  </p:stCondLst>
                                  <p:childTnLst>
                                    <p:set>
                                      <p:cBhvr>
                                        <p:cTn id="131" dur="1" fill="hold">
                                          <p:stCondLst>
                                            <p:cond delay="0"/>
                                          </p:stCondLst>
                                        </p:cTn>
                                        <p:tgtEl>
                                          <p:spTgt spid="107"/>
                                        </p:tgtEl>
                                        <p:attrNameLst>
                                          <p:attrName>style.visibility</p:attrName>
                                        </p:attrNameLst>
                                      </p:cBhvr>
                                      <p:to>
                                        <p:strVal val="visible"/>
                                      </p:to>
                                    </p:set>
                                  </p:childTnLst>
                                </p:cTn>
                              </p:par>
                            </p:childTnLst>
                          </p:cTn>
                        </p:par>
                        <p:par>
                          <p:cTn id="132" fill="hold">
                            <p:stCondLst>
                              <p:cond delay="0"/>
                            </p:stCondLst>
                            <p:childTnLst>
                              <p:par>
                                <p:cTn id="133" presetID="1" presetClass="entr" presetSubtype="0" fill="hold" nodeType="afterEffect">
                                  <p:stCondLst>
                                    <p:cond delay="0"/>
                                  </p:stCondLst>
                                  <p:childTnLst>
                                    <p:set>
                                      <p:cBhvr>
                                        <p:cTn id="134" dur="1" fill="hold">
                                          <p:stCondLst>
                                            <p:cond delay="0"/>
                                          </p:stCondLst>
                                        </p:cTn>
                                        <p:tgtEl>
                                          <p:spTgt spid="16"/>
                                        </p:tgtEl>
                                        <p:attrNameLst>
                                          <p:attrName>style.visibility</p:attrName>
                                        </p:attrNameLst>
                                      </p:cBhvr>
                                      <p:to>
                                        <p:strVal val="visible"/>
                                      </p:to>
                                    </p:set>
                                  </p:childTnLst>
                                </p:cTn>
                              </p:par>
                            </p:childTnLst>
                          </p:cTn>
                        </p:par>
                      </p:childTnLst>
                    </p:cTn>
                  </p:par>
                  <p:par>
                    <p:cTn id="135" fill="hold">
                      <p:stCondLst>
                        <p:cond delay="indefinite"/>
                      </p:stCondLst>
                      <p:childTnLst>
                        <p:par>
                          <p:cTn id="136" fill="hold">
                            <p:stCondLst>
                              <p:cond delay="0"/>
                            </p:stCondLst>
                            <p:childTnLst>
                              <p:par>
                                <p:cTn id="137" presetID="1" presetClass="exit" presetSubtype="0" fill="hold" nodeType="clickEffect">
                                  <p:stCondLst>
                                    <p:cond delay="0"/>
                                  </p:stCondLst>
                                  <p:childTnLst>
                                    <p:set>
                                      <p:cBhvr>
                                        <p:cTn id="138" dur="1" fill="hold">
                                          <p:stCondLst>
                                            <p:cond delay="0"/>
                                          </p:stCondLst>
                                        </p:cTn>
                                        <p:tgtEl>
                                          <p:spTgt spid="107"/>
                                        </p:tgtEl>
                                        <p:attrNameLst>
                                          <p:attrName>style.visibility</p:attrName>
                                        </p:attrNameLst>
                                      </p:cBhvr>
                                      <p:to>
                                        <p:strVal val="hidden"/>
                                      </p:to>
                                    </p:set>
                                  </p:childTnLst>
                                </p:cTn>
                              </p:par>
                              <p:par>
                                <p:cTn id="139" presetID="1" presetClass="exit" presetSubtype="0" fill="hold" grpId="0" nodeType="withEffect">
                                  <p:stCondLst>
                                    <p:cond delay="0"/>
                                  </p:stCondLst>
                                  <p:childTnLst>
                                    <p:set>
                                      <p:cBhvr>
                                        <p:cTn id="140" dur="1" fill="hold">
                                          <p:stCondLst>
                                            <p:cond delay="0"/>
                                          </p:stCondLst>
                                        </p:cTn>
                                        <p:tgtEl>
                                          <p:spTgt spid="113"/>
                                        </p:tgtEl>
                                        <p:attrNameLst>
                                          <p:attrName>style.visibility</p:attrName>
                                        </p:attrNameLst>
                                      </p:cBhvr>
                                      <p:to>
                                        <p:strVal val="hidden"/>
                                      </p:to>
                                    </p:set>
                                  </p:childTnLst>
                                </p:cTn>
                              </p:par>
                              <p:par>
                                <p:cTn id="141" presetID="1" presetClass="entr" presetSubtype="0" fill="hold" grpId="0" nodeType="withEffect">
                                  <p:stCondLst>
                                    <p:cond delay="0"/>
                                  </p:stCondLst>
                                  <p:childTnLst>
                                    <p:set>
                                      <p:cBhvr>
                                        <p:cTn id="142" dur="1" fill="hold">
                                          <p:stCondLst>
                                            <p:cond delay="0"/>
                                          </p:stCondLst>
                                        </p:cTn>
                                        <p:tgtEl>
                                          <p:spTgt spid="114"/>
                                        </p:tgtEl>
                                        <p:attrNameLst>
                                          <p:attrName>style.visibility</p:attrName>
                                        </p:attrNameLst>
                                      </p:cBhvr>
                                      <p:to>
                                        <p:strVal val="visible"/>
                                      </p:to>
                                    </p:set>
                                  </p:childTnLst>
                                </p:cTn>
                              </p:par>
                            </p:childTnLst>
                          </p:cTn>
                        </p:par>
                        <p:par>
                          <p:cTn id="143" fill="hold">
                            <p:stCondLst>
                              <p:cond delay="0"/>
                            </p:stCondLst>
                            <p:childTnLst>
                              <p:par>
                                <p:cTn id="144" presetID="1" presetClass="entr" presetSubtype="0" fill="hold" nodeType="afterEffect">
                                  <p:stCondLst>
                                    <p:cond delay="0"/>
                                  </p:stCondLst>
                                  <p:childTnLst>
                                    <p:set>
                                      <p:cBhvr>
                                        <p:cTn id="145" dur="1" fill="hold">
                                          <p:stCondLst>
                                            <p:cond delay="0"/>
                                          </p:stCondLst>
                                        </p:cTn>
                                        <p:tgtEl>
                                          <p:spTgt spid="12"/>
                                        </p:tgtEl>
                                        <p:attrNameLst>
                                          <p:attrName>style.visibility</p:attrName>
                                        </p:attrNameLst>
                                      </p:cBhvr>
                                      <p:to>
                                        <p:strVal val="visible"/>
                                      </p:to>
                                    </p:set>
                                  </p:childTnLst>
                                </p:cTn>
                              </p:par>
                            </p:childTnLst>
                          </p:cTn>
                        </p:par>
                      </p:childTnLst>
                    </p:cTn>
                  </p:par>
                  <p:par>
                    <p:cTn id="146" fill="hold">
                      <p:stCondLst>
                        <p:cond delay="indefinite"/>
                      </p:stCondLst>
                      <p:childTnLst>
                        <p:par>
                          <p:cTn id="147" fill="hold">
                            <p:stCondLst>
                              <p:cond delay="0"/>
                            </p:stCondLst>
                            <p:childTnLst>
                              <p:par>
                                <p:cTn id="148" presetID="1" presetClass="exit" presetSubtype="0" fill="hold" grpId="1" nodeType="clickEffect">
                                  <p:stCondLst>
                                    <p:cond delay="0"/>
                                  </p:stCondLst>
                                  <p:childTnLst>
                                    <p:set>
                                      <p:cBhvr>
                                        <p:cTn id="149" dur="1" fill="hold">
                                          <p:stCondLst>
                                            <p:cond delay="0"/>
                                          </p:stCondLst>
                                        </p:cTn>
                                        <p:tgtEl>
                                          <p:spTgt spid="114"/>
                                        </p:tgtEl>
                                        <p:attrNameLst>
                                          <p:attrName>style.visibility</p:attrName>
                                        </p:attrNameLst>
                                      </p:cBhvr>
                                      <p:to>
                                        <p:strVal val="hidden"/>
                                      </p:to>
                                    </p:set>
                                  </p:childTnLst>
                                </p:cTn>
                              </p:par>
                            </p:childTnLst>
                          </p:cTn>
                        </p:par>
                        <p:par>
                          <p:cTn id="150" fill="hold">
                            <p:stCondLst>
                              <p:cond delay="0"/>
                            </p:stCondLst>
                            <p:childTnLst>
                              <p:par>
                                <p:cTn id="151" presetID="1" presetClass="exit" presetSubtype="0" fill="hold" nodeType="afterEffect">
                                  <p:stCondLst>
                                    <p:cond delay="0"/>
                                  </p:stCondLst>
                                  <p:childTnLst>
                                    <p:set>
                                      <p:cBhvr>
                                        <p:cTn id="152" dur="1" fill="hold">
                                          <p:stCondLst>
                                            <p:cond delay="0"/>
                                          </p:stCondLst>
                                        </p:cTn>
                                        <p:tgtEl>
                                          <p:spTgt spid="18"/>
                                        </p:tgtEl>
                                        <p:attrNameLst>
                                          <p:attrName>style.visibility</p:attrName>
                                        </p:attrNameLst>
                                      </p:cBhvr>
                                      <p:to>
                                        <p:strVal val="hidden"/>
                                      </p:to>
                                    </p:set>
                                  </p:childTnLst>
                                </p:cTn>
                              </p:par>
                            </p:childTnLst>
                          </p:cTn>
                        </p:par>
                        <p:par>
                          <p:cTn id="153" fill="hold">
                            <p:stCondLst>
                              <p:cond delay="0"/>
                            </p:stCondLst>
                            <p:childTnLst>
                              <p:par>
                                <p:cTn id="154" presetID="1" presetClass="exit" presetSubtype="0" fill="hold" nodeType="afterEffect">
                                  <p:stCondLst>
                                    <p:cond delay="0"/>
                                  </p:stCondLst>
                                  <p:childTnLst>
                                    <p:set>
                                      <p:cBhvr>
                                        <p:cTn id="155" dur="1" fill="hold">
                                          <p:stCondLst>
                                            <p:cond delay="0"/>
                                          </p:stCondLst>
                                        </p:cTn>
                                        <p:tgtEl>
                                          <p:spTgt spid="93"/>
                                        </p:tgtEl>
                                        <p:attrNameLst>
                                          <p:attrName>style.visibility</p:attrName>
                                        </p:attrNameLst>
                                      </p:cBhvr>
                                      <p:to>
                                        <p:strVal val="hidden"/>
                                      </p:to>
                                    </p:set>
                                  </p:childTnLst>
                                </p:cTn>
                              </p:par>
                            </p:childTnLst>
                          </p:cTn>
                        </p:par>
                        <p:par>
                          <p:cTn id="156" fill="hold">
                            <p:stCondLst>
                              <p:cond delay="0"/>
                            </p:stCondLst>
                            <p:childTnLst>
                              <p:par>
                                <p:cTn id="157" presetID="1" presetClass="exit" presetSubtype="0" fill="hold" grpId="1" nodeType="afterEffect">
                                  <p:stCondLst>
                                    <p:cond delay="0"/>
                                  </p:stCondLst>
                                  <p:childTnLst>
                                    <p:set>
                                      <p:cBhvr>
                                        <p:cTn id="158" dur="1" fill="hold">
                                          <p:stCondLst>
                                            <p:cond delay="0"/>
                                          </p:stCondLst>
                                        </p:cTn>
                                        <p:tgtEl>
                                          <p:spTgt spid="500792"/>
                                        </p:tgtEl>
                                        <p:attrNameLst>
                                          <p:attrName>style.visibility</p:attrName>
                                        </p:attrNameLst>
                                      </p:cBhvr>
                                      <p:to>
                                        <p:strVal val="hidden"/>
                                      </p:to>
                                    </p:set>
                                  </p:childTnLst>
                                </p:cTn>
                              </p:par>
                            </p:childTnLst>
                          </p:cTn>
                        </p:par>
                        <p:par>
                          <p:cTn id="159" fill="hold">
                            <p:stCondLst>
                              <p:cond delay="0"/>
                            </p:stCondLst>
                            <p:childTnLst>
                              <p:par>
                                <p:cTn id="160" presetID="1" presetClass="exit" presetSubtype="0" fill="hold" nodeType="afterEffect">
                                  <p:stCondLst>
                                    <p:cond delay="0"/>
                                  </p:stCondLst>
                                  <p:childTnLst>
                                    <p:set>
                                      <p:cBhvr>
                                        <p:cTn id="161"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0740" grpId="0" animBg="1"/>
      <p:bldP spid="500740" grpId="1" animBg="1"/>
      <p:bldP spid="500741" grpId="0" animBg="1"/>
      <p:bldP spid="500741" grpId="1" animBg="1"/>
      <p:bldP spid="500742" grpId="0" animBg="1"/>
      <p:bldP spid="500742" grpId="1" animBg="1"/>
      <p:bldP spid="500743" grpId="0" animBg="1"/>
      <p:bldP spid="500743" grpId="1" animBg="1"/>
      <p:bldP spid="500745" grpId="0" animBg="1"/>
      <p:bldP spid="500745" grpId="1" animBg="1"/>
      <p:bldP spid="500759" grpId="0" animBg="1"/>
      <p:bldP spid="500759" grpId="1" animBg="1"/>
      <p:bldP spid="500760" grpId="0" animBg="1"/>
      <p:bldP spid="500760" grpId="1" animBg="1"/>
      <p:bldP spid="500792" grpId="0" animBg="1"/>
      <p:bldP spid="500792" grpId="1" animBg="1"/>
      <p:bldP spid="100" grpId="0"/>
      <p:bldP spid="111" grpId="0" animBg="1"/>
      <p:bldP spid="114" grpId="0" animBg="1"/>
      <p:bldP spid="114" grpId="1" animBg="1"/>
      <p:bldP spid="113" grpId="0" animBg="1"/>
      <p:bldP spid="113" grpId="1" animBg="1"/>
      <p:bldP spid="113" grpId="2" animBg="1"/>
      <p:bldP spid="115" grpId="0" animBg="1"/>
      <p:bldP spid="115" grpId="1" animBg="1"/>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16165A"/>
        </a:solidFill>
        <a:effectLst/>
      </p:bgPr>
    </p:bg>
    <p:spTree>
      <p:nvGrpSpPr>
        <p:cNvPr id="1" name=""/>
        <p:cNvGrpSpPr/>
        <p:nvPr/>
      </p:nvGrpSpPr>
      <p:grpSpPr>
        <a:xfrm>
          <a:off x="0" y="0"/>
          <a:ext cx="0" cy="0"/>
          <a:chOff x="0" y="0"/>
          <a:chExt cx="0" cy="0"/>
        </a:xfrm>
      </p:grpSpPr>
      <p:sp>
        <p:nvSpPr>
          <p:cNvPr id="3" name="Text Box 4"/>
          <p:cNvSpPr txBox="1">
            <a:spLocks noChangeArrowheads="1"/>
          </p:cNvSpPr>
          <p:nvPr/>
        </p:nvSpPr>
        <p:spPr bwMode="auto">
          <a:xfrm>
            <a:off x="1042988" y="852488"/>
            <a:ext cx="6367215" cy="3939540"/>
          </a:xfrm>
          <a:prstGeom prst="rect">
            <a:avLst/>
          </a:prstGeom>
          <a:noFill/>
          <a:ln w="9525">
            <a:noFill/>
            <a:miter lim="800000"/>
            <a:headEnd/>
            <a:tailEnd/>
          </a:ln>
        </p:spPr>
        <p:txBody>
          <a:bodyPr wrap="square">
            <a:spAutoFit/>
          </a:bodyPr>
          <a:lstStyle/>
          <a:p>
            <a:pPr marL="266700" indent="-266700">
              <a:lnSpc>
                <a:spcPts val="3000"/>
              </a:lnSpc>
            </a:pPr>
            <a:r>
              <a:rPr lang="es-ES" sz="1800" b="1" dirty="0">
                <a:solidFill>
                  <a:srgbClr val="FFFF00"/>
                </a:solidFill>
              </a:rPr>
              <a:t>4. Ametropías (defectos de la visión).</a:t>
            </a:r>
          </a:p>
          <a:p>
            <a:pPr marL="266700" indent="-266700">
              <a:lnSpc>
                <a:spcPts val="3000"/>
              </a:lnSpc>
            </a:pPr>
            <a:r>
              <a:rPr lang="es-ES" sz="1800" b="1" dirty="0">
                <a:solidFill>
                  <a:srgbClr val="FFFF00"/>
                </a:solidFill>
              </a:rPr>
              <a:t>	</a:t>
            </a:r>
            <a:r>
              <a:rPr lang="es-ES" sz="1800" b="1" dirty="0">
                <a:solidFill>
                  <a:srgbClr val="FFFFFF"/>
                </a:solidFill>
              </a:rPr>
              <a:t>4.1. El ojo humano.</a:t>
            </a:r>
          </a:p>
          <a:p>
            <a:pPr marL="266700" indent="-266700">
              <a:lnSpc>
                <a:spcPts val="3000"/>
              </a:lnSpc>
            </a:pPr>
            <a:r>
              <a:rPr lang="es-ES" sz="1800" b="1" dirty="0">
                <a:solidFill>
                  <a:srgbClr val="FFFFFF"/>
                </a:solidFill>
              </a:rPr>
              <a:t>	4.2. Lentes correctoras.</a:t>
            </a:r>
          </a:p>
          <a:p>
            <a:pPr marL="266700" indent="-266700">
              <a:lnSpc>
                <a:spcPts val="3000"/>
              </a:lnSpc>
            </a:pPr>
            <a:r>
              <a:rPr lang="es-ES" sz="1800" b="1" dirty="0">
                <a:solidFill>
                  <a:srgbClr val="FFFFFF"/>
                </a:solidFill>
              </a:rPr>
              <a:t>	4.3. Ojo emétrope.</a:t>
            </a:r>
          </a:p>
          <a:p>
            <a:pPr marL="266700" indent="-266700">
              <a:lnSpc>
                <a:spcPts val="3000"/>
              </a:lnSpc>
            </a:pPr>
            <a:r>
              <a:rPr lang="es-ES" sz="1800" b="1" dirty="0">
                <a:solidFill>
                  <a:srgbClr val="FFFFFF"/>
                </a:solidFill>
              </a:rPr>
              <a:t>	4.4. </a:t>
            </a:r>
            <a:r>
              <a:rPr lang="es-ES" sz="1800" b="1" dirty="0" smtClean="0">
                <a:solidFill>
                  <a:srgbClr val="FFFFFF"/>
                </a:solidFill>
              </a:rPr>
              <a:t>Miopía y su corrección..</a:t>
            </a:r>
            <a:endParaRPr lang="es-ES" sz="1800" b="1" dirty="0">
              <a:solidFill>
                <a:srgbClr val="FFFFFF"/>
              </a:solidFill>
            </a:endParaRPr>
          </a:p>
          <a:p>
            <a:pPr marL="266700" indent="-266700">
              <a:lnSpc>
                <a:spcPts val="3000"/>
              </a:lnSpc>
            </a:pPr>
            <a:r>
              <a:rPr lang="es-ES" sz="1800" b="1" dirty="0">
                <a:solidFill>
                  <a:srgbClr val="FFFFFF"/>
                </a:solidFill>
              </a:rPr>
              <a:t>	4.5. </a:t>
            </a:r>
            <a:r>
              <a:rPr lang="es-ES" sz="1800" b="1" dirty="0" smtClean="0">
                <a:solidFill>
                  <a:srgbClr val="FFFFFF"/>
                </a:solidFill>
              </a:rPr>
              <a:t>Hipermetropía y su corrección.</a:t>
            </a:r>
            <a:endParaRPr lang="es-ES" sz="1800" b="1" dirty="0">
              <a:solidFill>
                <a:srgbClr val="FFFFFF"/>
              </a:solidFill>
            </a:endParaRPr>
          </a:p>
          <a:p>
            <a:pPr marL="266700" indent="-266700">
              <a:lnSpc>
                <a:spcPts val="3000"/>
              </a:lnSpc>
            </a:pPr>
            <a:r>
              <a:rPr lang="es-ES" sz="1800" b="1" dirty="0">
                <a:solidFill>
                  <a:srgbClr val="FFFFFF"/>
                </a:solidFill>
              </a:rPr>
              <a:t>	4.6. </a:t>
            </a:r>
            <a:r>
              <a:rPr lang="es-ES" sz="1800" b="1" dirty="0" smtClean="0">
                <a:solidFill>
                  <a:srgbClr val="FFFFFF"/>
                </a:solidFill>
              </a:rPr>
              <a:t>Astigmatismo y su corrección : lentes cilíndricas.</a:t>
            </a:r>
          </a:p>
          <a:p>
            <a:pPr marL="266700" indent="-266700">
              <a:lnSpc>
                <a:spcPts val="3000"/>
              </a:lnSpc>
            </a:pPr>
            <a:r>
              <a:rPr lang="es-ES" sz="1800" b="1" dirty="0" smtClean="0">
                <a:solidFill>
                  <a:srgbClr val="FFFFFF"/>
                </a:solidFill>
              </a:rPr>
              <a:t>	4.7. Presbicia. </a:t>
            </a:r>
            <a:endParaRPr lang="es-ES" sz="1800" b="1" dirty="0">
              <a:solidFill>
                <a:srgbClr val="FFFFFF"/>
              </a:solidFill>
            </a:endParaRPr>
          </a:p>
          <a:p>
            <a:pPr marL="266700" indent="-266700">
              <a:lnSpc>
                <a:spcPts val="3000"/>
              </a:lnSpc>
            </a:pPr>
            <a:r>
              <a:rPr lang="es-ES" sz="1800" b="1" dirty="0">
                <a:solidFill>
                  <a:srgbClr val="FFFFFF"/>
                </a:solidFill>
              </a:rPr>
              <a:t>	</a:t>
            </a:r>
            <a:r>
              <a:rPr lang="es-ES" sz="1800" b="1" dirty="0" smtClean="0">
                <a:solidFill>
                  <a:srgbClr val="FFFFFF"/>
                </a:solidFill>
              </a:rPr>
              <a:t>4.8. </a:t>
            </a:r>
            <a:r>
              <a:rPr lang="es-ES" sz="1800" b="1" dirty="0">
                <a:solidFill>
                  <a:srgbClr val="FFFFFF"/>
                </a:solidFill>
              </a:rPr>
              <a:t>Agudeza visual.</a:t>
            </a:r>
          </a:p>
          <a:p>
            <a:pPr marL="266700" indent="-266700">
              <a:lnSpc>
                <a:spcPts val="3000"/>
              </a:lnSpc>
            </a:pPr>
            <a:r>
              <a:rPr lang="es-ES" sz="1800" b="1" dirty="0">
                <a:solidFill>
                  <a:srgbClr val="FFFFFF"/>
                </a:solidFill>
              </a:rPr>
              <a:t>	</a:t>
            </a:r>
            <a:r>
              <a:rPr lang="es-ES" sz="1800" b="1" dirty="0" smtClean="0">
                <a:solidFill>
                  <a:srgbClr val="FFFFFF"/>
                </a:solidFill>
              </a:rPr>
              <a:t>4.9. </a:t>
            </a:r>
            <a:r>
              <a:rPr lang="es-ES" sz="1800" b="1" dirty="0">
                <a:solidFill>
                  <a:srgbClr val="FFFFFF"/>
                </a:solidFill>
              </a:rPr>
              <a:t>Aberración cromática.</a:t>
            </a:r>
          </a:p>
        </p:txBody>
      </p:sp>
      <p:sp>
        <p:nvSpPr>
          <p:cNvPr id="4" name="Text Box 9"/>
          <p:cNvSpPr txBox="1">
            <a:spLocks noChangeArrowheads="1"/>
          </p:cNvSpPr>
          <p:nvPr/>
        </p:nvSpPr>
        <p:spPr bwMode="auto">
          <a:xfrm>
            <a:off x="1038225" y="4774562"/>
            <a:ext cx="7466013" cy="915987"/>
          </a:xfrm>
          <a:prstGeom prst="rect">
            <a:avLst/>
          </a:prstGeom>
          <a:noFill/>
          <a:ln w="9525">
            <a:noFill/>
            <a:miter lim="800000"/>
            <a:headEnd/>
            <a:tailEnd/>
          </a:ln>
        </p:spPr>
        <p:txBody>
          <a:bodyPr>
            <a:spAutoFit/>
          </a:bodyPr>
          <a:lstStyle/>
          <a:p>
            <a:pPr marL="266700" indent="-266700"/>
            <a:r>
              <a:rPr lang="es-ES" sz="1800" b="1" dirty="0">
                <a:solidFill>
                  <a:srgbClr val="FFFF00"/>
                </a:solidFill>
              </a:rPr>
              <a:t>5. Espejos.</a:t>
            </a:r>
          </a:p>
          <a:p>
            <a:pPr marL="266700" indent="-266700"/>
            <a:r>
              <a:rPr lang="es-ES" sz="1800" b="1" dirty="0">
                <a:solidFill>
                  <a:srgbClr val="FFFF00"/>
                </a:solidFill>
              </a:rPr>
              <a:t>	</a:t>
            </a:r>
            <a:r>
              <a:rPr lang="es-ES" sz="1800" b="1" dirty="0">
                <a:solidFill>
                  <a:srgbClr val="FFFFFF"/>
                </a:solidFill>
              </a:rPr>
              <a:t>5.1. Esféricos.</a:t>
            </a:r>
          </a:p>
          <a:p>
            <a:pPr marL="266700" indent="-266700"/>
            <a:r>
              <a:rPr lang="es-ES" sz="1800" b="1" dirty="0">
                <a:solidFill>
                  <a:srgbClr val="FFFFFF"/>
                </a:solidFill>
              </a:rPr>
              <a:t>	5.2. Planos</a:t>
            </a: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2834" name="Rectangle 2"/>
          <p:cNvSpPr>
            <a:spLocks noChangeArrowheads="1"/>
          </p:cNvSpPr>
          <p:nvPr/>
        </p:nvSpPr>
        <p:spPr bwMode="auto">
          <a:xfrm>
            <a:off x="325438" y="3692525"/>
            <a:ext cx="5308600" cy="2738438"/>
          </a:xfrm>
          <a:prstGeom prst="rect">
            <a:avLst/>
          </a:prstGeom>
          <a:solidFill>
            <a:srgbClr val="DBDBDB"/>
          </a:solidFill>
          <a:ln w="9525">
            <a:noFill/>
            <a:miter lim="800000"/>
            <a:headEnd/>
            <a:tailEnd/>
          </a:ln>
        </p:spPr>
        <p:txBody>
          <a:bodyPr/>
          <a:lstStyle/>
          <a:p>
            <a:endParaRPr lang="es-ES_tradnl"/>
          </a:p>
        </p:txBody>
      </p:sp>
      <p:grpSp>
        <p:nvGrpSpPr>
          <p:cNvPr id="2" name="Group 3"/>
          <p:cNvGrpSpPr>
            <a:grpSpLocks/>
          </p:cNvGrpSpPr>
          <p:nvPr/>
        </p:nvGrpSpPr>
        <p:grpSpPr bwMode="auto">
          <a:xfrm>
            <a:off x="2979738" y="3694113"/>
            <a:ext cx="1631950" cy="2544762"/>
            <a:chOff x="1877" y="1995"/>
            <a:chExt cx="1028" cy="1603"/>
          </a:xfrm>
        </p:grpSpPr>
        <p:sp>
          <p:nvSpPr>
            <p:cNvPr id="369707" name="Freeform 4"/>
            <p:cNvSpPr>
              <a:spLocks/>
            </p:cNvSpPr>
            <p:nvPr/>
          </p:nvSpPr>
          <p:spPr bwMode="auto">
            <a:xfrm>
              <a:off x="1877" y="1995"/>
              <a:ext cx="1028" cy="1603"/>
            </a:xfrm>
            <a:custGeom>
              <a:avLst/>
              <a:gdLst>
                <a:gd name="T0" fmla="*/ 124783 w 845"/>
                <a:gd name="T1" fmla="*/ 0 h 1318"/>
                <a:gd name="T2" fmla="*/ 8483290 w 845"/>
                <a:gd name="T3" fmla="*/ 13059658 h 1318"/>
                <a:gd name="T4" fmla="*/ 8354908 w 845"/>
                <a:gd name="T5" fmla="*/ 13059658 h 1318"/>
                <a:gd name="T6" fmla="*/ 0 w 845"/>
                <a:gd name="T7" fmla="*/ 0 h 1318"/>
                <a:gd name="T8" fmla="*/ 124783 w 845"/>
                <a:gd name="T9" fmla="*/ 0 h 1318"/>
                <a:gd name="T10" fmla="*/ 0 60000 65536"/>
                <a:gd name="T11" fmla="*/ 0 60000 65536"/>
                <a:gd name="T12" fmla="*/ 0 60000 65536"/>
                <a:gd name="T13" fmla="*/ 0 60000 65536"/>
                <a:gd name="T14" fmla="*/ 0 60000 65536"/>
                <a:gd name="T15" fmla="*/ 0 w 845"/>
                <a:gd name="T16" fmla="*/ 0 h 1318"/>
                <a:gd name="T17" fmla="*/ 845 w 845"/>
                <a:gd name="T18" fmla="*/ 1318 h 1318"/>
              </a:gdLst>
              <a:ahLst/>
              <a:cxnLst>
                <a:cxn ang="T10">
                  <a:pos x="T0" y="T1"/>
                </a:cxn>
                <a:cxn ang="T11">
                  <a:pos x="T2" y="T3"/>
                </a:cxn>
                <a:cxn ang="T12">
                  <a:pos x="T4" y="T5"/>
                </a:cxn>
                <a:cxn ang="T13">
                  <a:pos x="T6" y="T7"/>
                </a:cxn>
                <a:cxn ang="T14">
                  <a:pos x="T8" y="T9"/>
                </a:cxn>
              </a:cxnLst>
              <a:rect l="T15" t="T16" r="T17" b="T18"/>
              <a:pathLst>
                <a:path w="845" h="1318">
                  <a:moveTo>
                    <a:pt x="12" y="0"/>
                  </a:moveTo>
                  <a:lnTo>
                    <a:pt x="845" y="1318"/>
                  </a:lnTo>
                  <a:lnTo>
                    <a:pt x="833" y="1318"/>
                  </a:lnTo>
                  <a:lnTo>
                    <a:pt x="0" y="0"/>
                  </a:lnTo>
                  <a:lnTo>
                    <a:pt x="12" y="0"/>
                  </a:lnTo>
                  <a:close/>
                </a:path>
              </a:pathLst>
            </a:custGeom>
            <a:solidFill>
              <a:srgbClr val="000000"/>
            </a:solidFill>
            <a:ln w="9525">
              <a:noFill/>
              <a:round/>
              <a:headEnd/>
              <a:tailEnd/>
            </a:ln>
          </p:spPr>
          <p:txBody>
            <a:bodyPr/>
            <a:lstStyle/>
            <a:p>
              <a:endParaRPr lang="es-ES_tradnl"/>
            </a:p>
          </p:txBody>
        </p:sp>
        <p:sp>
          <p:nvSpPr>
            <p:cNvPr id="369708" name="Freeform 5"/>
            <p:cNvSpPr>
              <a:spLocks/>
            </p:cNvSpPr>
            <p:nvPr/>
          </p:nvSpPr>
          <p:spPr bwMode="auto">
            <a:xfrm>
              <a:off x="2251" y="2610"/>
              <a:ext cx="83" cy="96"/>
            </a:xfrm>
            <a:custGeom>
              <a:avLst/>
              <a:gdLst>
                <a:gd name="T0" fmla="*/ 83 w 83"/>
                <a:gd name="T1" fmla="*/ 96 h 96"/>
                <a:gd name="T2" fmla="*/ 0 w 83"/>
                <a:gd name="T3" fmla="*/ 48 h 96"/>
                <a:gd name="T4" fmla="*/ 78 w 83"/>
                <a:gd name="T5" fmla="*/ 0 h 96"/>
                <a:gd name="T6" fmla="*/ 83 w 83"/>
                <a:gd name="T7" fmla="*/ 96 h 96"/>
                <a:gd name="T8" fmla="*/ 0 60000 65536"/>
                <a:gd name="T9" fmla="*/ 0 60000 65536"/>
                <a:gd name="T10" fmla="*/ 0 60000 65536"/>
                <a:gd name="T11" fmla="*/ 0 60000 65536"/>
                <a:gd name="T12" fmla="*/ 0 w 83"/>
                <a:gd name="T13" fmla="*/ 0 h 96"/>
                <a:gd name="T14" fmla="*/ 83 w 83"/>
                <a:gd name="T15" fmla="*/ 96 h 96"/>
              </a:gdLst>
              <a:ahLst/>
              <a:cxnLst>
                <a:cxn ang="T8">
                  <a:pos x="T0" y="T1"/>
                </a:cxn>
                <a:cxn ang="T9">
                  <a:pos x="T2" y="T3"/>
                </a:cxn>
                <a:cxn ang="T10">
                  <a:pos x="T4" y="T5"/>
                </a:cxn>
                <a:cxn ang="T11">
                  <a:pos x="T6" y="T7"/>
                </a:cxn>
              </a:cxnLst>
              <a:rect l="T12" t="T13" r="T14" b="T15"/>
              <a:pathLst>
                <a:path w="83" h="96">
                  <a:moveTo>
                    <a:pt x="83" y="96"/>
                  </a:moveTo>
                  <a:lnTo>
                    <a:pt x="0" y="48"/>
                  </a:lnTo>
                  <a:lnTo>
                    <a:pt x="78" y="0"/>
                  </a:lnTo>
                  <a:lnTo>
                    <a:pt x="83" y="96"/>
                  </a:lnTo>
                  <a:close/>
                </a:path>
              </a:pathLst>
            </a:custGeom>
            <a:solidFill>
              <a:srgbClr val="000000"/>
            </a:solidFill>
            <a:ln w="9525">
              <a:noFill/>
              <a:round/>
              <a:headEnd/>
              <a:tailEnd/>
            </a:ln>
          </p:spPr>
          <p:txBody>
            <a:bodyPr/>
            <a:lstStyle/>
            <a:p>
              <a:endParaRPr lang="es-ES_tradnl"/>
            </a:p>
          </p:txBody>
        </p:sp>
      </p:grpSp>
      <p:grpSp>
        <p:nvGrpSpPr>
          <p:cNvPr id="3" name="Group 6"/>
          <p:cNvGrpSpPr>
            <a:grpSpLocks/>
          </p:cNvGrpSpPr>
          <p:nvPr/>
        </p:nvGrpSpPr>
        <p:grpSpPr bwMode="auto">
          <a:xfrm>
            <a:off x="4816475" y="3179763"/>
            <a:ext cx="295275" cy="1001712"/>
            <a:chOff x="4010" y="1671"/>
            <a:chExt cx="186" cy="631"/>
          </a:xfrm>
        </p:grpSpPr>
        <p:sp>
          <p:nvSpPr>
            <p:cNvPr id="369705" name="Rectangle 7"/>
            <p:cNvSpPr>
              <a:spLocks noChangeArrowheads="1"/>
            </p:cNvSpPr>
            <p:nvPr/>
          </p:nvSpPr>
          <p:spPr bwMode="auto">
            <a:xfrm>
              <a:off x="4010" y="1671"/>
              <a:ext cx="128" cy="307"/>
            </a:xfrm>
            <a:prstGeom prst="rect">
              <a:avLst/>
            </a:prstGeom>
            <a:noFill/>
            <a:ln w="9525">
              <a:noFill/>
              <a:miter lim="800000"/>
              <a:headEnd/>
              <a:tailEnd/>
            </a:ln>
          </p:spPr>
          <p:txBody>
            <a:bodyPr wrap="none" lIns="0" tIns="0" rIns="0" bIns="0">
              <a:spAutoFit/>
            </a:bodyPr>
            <a:lstStyle/>
            <a:p>
              <a:r>
                <a:rPr lang="es-ES" sz="3200">
                  <a:solidFill>
                    <a:srgbClr val="000000"/>
                  </a:solidFill>
                </a:rPr>
                <a:t>n</a:t>
              </a:r>
              <a:endParaRPr lang="es-ES" sz="1800">
                <a:latin typeface="Arial" charset="0"/>
              </a:endParaRPr>
            </a:p>
          </p:txBody>
        </p:sp>
        <p:sp>
          <p:nvSpPr>
            <p:cNvPr id="369706" name="Rectangle 8"/>
            <p:cNvSpPr>
              <a:spLocks noChangeArrowheads="1"/>
            </p:cNvSpPr>
            <p:nvPr/>
          </p:nvSpPr>
          <p:spPr bwMode="auto">
            <a:xfrm>
              <a:off x="4022" y="1995"/>
              <a:ext cx="174" cy="307"/>
            </a:xfrm>
            <a:prstGeom prst="rect">
              <a:avLst/>
            </a:prstGeom>
            <a:noFill/>
            <a:ln w="9525">
              <a:noFill/>
              <a:miter lim="800000"/>
              <a:headEnd/>
              <a:tailEnd/>
            </a:ln>
          </p:spPr>
          <p:txBody>
            <a:bodyPr wrap="none" lIns="0" tIns="0" rIns="0" bIns="0">
              <a:spAutoFit/>
            </a:bodyPr>
            <a:lstStyle/>
            <a:p>
              <a:r>
                <a:rPr lang="es-ES" sz="3200">
                  <a:solidFill>
                    <a:srgbClr val="000000"/>
                  </a:solidFill>
                </a:rPr>
                <a:t>n'</a:t>
              </a:r>
              <a:endParaRPr lang="es-ES" sz="1800">
                <a:latin typeface="Arial" charset="0"/>
              </a:endParaRPr>
            </a:p>
          </p:txBody>
        </p:sp>
      </p:grpSp>
      <p:grpSp>
        <p:nvGrpSpPr>
          <p:cNvPr id="4" name="Group 9"/>
          <p:cNvGrpSpPr>
            <a:grpSpLocks/>
          </p:cNvGrpSpPr>
          <p:nvPr/>
        </p:nvGrpSpPr>
        <p:grpSpPr bwMode="auto">
          <a:xfrm>
            <a:off x="419100" y="1346200"/>
            <a:ext cx="4946650" cy="4946650"/>
            <a:chOff x="264" y="516"/>
            <a:chExt cx="3116" cy="3116"/>
          </a:xfrm>
        </p:grpSpPr>
        <p:sp>
          <p:nvSpPr>
            <p:cNvPr id="369703" name="Oval 10"/>
            <p:cNvSpPr>
              <a:spLocks noChangeArrowheads="1"/>
            </p:cNvSpPr>
            <p:nvPr/>
          </p:nvSpPr>
          <p:spPr bwMode="auto">
            <a:xfrm>
              <a:off x="264" y="516"/>
              <a:ext cx="3116" cy="3116"/>
            </a:xfrm>
            <a:prstGeom prst="ellipse">
              <a:avLst/>
            </a:prstGeom>
            <a:noFill/>
            <a:ln w="9525">
              <a:solidFill>
                <a:schemeClr val="tx1"/>
              </a:solidFill>
              <a:round/>
              <a:headEnd/>
              <a:tailEnd/>
            </a:ln>
          </p:spPr>
          <p:txBody>
            <a:bodyPr wrap="none" anchor="ctr"/>
            <a:lstStyle/>
            <a:p>
              <a:endParaRPr lang="es-ES_tradnl"/>
            </a:p>
          </p:txBody>
        </p:sp>
        <p:sp>
          <p:nvSpPr>
            <p:cNvPr id="369704" name="Freeform 11"/>
            <p:cNvSpPr>
              <a:spLocks/>
            </p:cNvSpPr>
            <p:nvPr/>
          </p:nvSpPr>
          <p:spPr bwMode="auto">
            <a:xfrm>
              <a:off x="601" y="1079"/>
              <a:ext cx="35" cy="42"/>
            </a:xfrm>
            <a:custGeom>
              <a:avLst/>
              <a:gdLst>
                <a:gd name="T0" fmla="*/ 0 w 35"/>
                <a:gd name="T1" fmla="*/ 24 h 42"/>
                <a:gd name="T2" fmla="*/ 6 w 35"/>
                <a:gd name="T3" fmla="*/ 6 h 42"/>
                <a:gd name="T4" fmla="*/ 17 w 35"/>
                <a:gd name="T5" fmla="*/ 0 h 42"/>
                <a:gd name="T6" fmla="*/ 29 w 35"/>
                <a:gd name="T7" fmla="*/ 6 h 42"/>
                <a:gd name="T8" fmla="*/ 35 w 35"/>
                <a:gd name="T9" fmla="*/ 24 h 42"/>
                <a:gd name="T10" fmla="*/ 29 w 35"/>
                <a:gd name="T11" fmla="*/ 36 h 42"/>
                <a:gd name="T12" fmla="*/ 17 w 35"/>
                <a:gd name="T13" fmla="*/ 42 h 42"/>
                <a:gd name="T14" fmla="*/ 6 w 35"/>
                <a:gd name="T15" fmla="*/ 36 h 42"/>
                <a:gd name="T16" fmla="*/ 0 w 35"/>
                <a:gd name="T17" fmla="*/ 24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42"/>
                <a:gd name="T29" fmla="*/ 35 w 35"/>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42">
                  <a:moveTo>
                    <a:pt x="0" y="24"/>
                  </a:moveTo>
                  <a:lnTo>
                    <a:pt x="6" y="6"/>
                  </a:lnTo>
                  <a:lnTo>
                    <a:pt x="17" y="0"/>
                  </a:lnTo>
                  <a:lnTo>
                    <a:pt x="29" y="6"/>
                  </a:lnTo>
                  <a:lnTo>
                    <a:pt x="35" y="24"/>
                  </a:lnTo>
                  <a:lnTo>
                    <a:pt x="29" y="36"/>
                  </a:lnTo>
                  <a:lnTo>
                    <a:pt x="17" y="42"/>
                  </a:lnTo>
                  <a:lnTo>
                    <a:pt x="6" y="36"/>
                  </a:lnTo>
                  <a:lnTo>
                    <a:pt x="0" y="24"/>
                  </a:lnTo>
                  <a:close/>
                </a:path>
              </a:pathLst>
            </a:custGeom>
            <a:solidFill>
              <a:srgbClr val="000000"/>
            </a:solidFill>
            <a:ln w="0">
              <a:solidFill>
                <a:srgbClr val="000000"/>
              </a:solidFill>
              <a:round/>
              <a:headEnd/>
              <a:tailEnd/>
            </a:ln>
          </p:spPr>
          <p:txBody>
            <a:bodyPr/>
            <a:lstStyle/>
            <a:p>
              <a:endParaRPr lang="es-ES_tradnl"/>
            </a:p>
          </p:txBody>
        </p:sp>
      </p:grpSp>
      <p:grpSp>
        <p:nvGrpSpPr>
          <p:cNvPr id="5" name="Group 12"/>
          <p:cNvGrpSpPr>
            <a:grpSpLocks/>
          </p:cNvGrpSpPr>
          <p:nvPr/>
        </p:nvGrpSpPr>
        <p:grpSpPr bwMode="auto">
          <a:xfrm>
            <a:off x="2989263" y="4151313"/>
            <a:ext cx="373062" cy="714375"/>
            <a:chOff x="1883" y="2283"/>
            <a:chExt cx="235" cy="450"/>
          </a:xfrm>
        </p:grpSpPr>
        <p:sp>
          <p:nvSpPr>
            <p:cNvPr id="369699" name="Freeform 13"/>
            <p:cNvSpPr>
              <a:spLocks/>
            </p:cNvSpPr>
            <p:nvPr/>
          </p:nvSpPr>
          <p:spPr bwMode="auto">
            <a:xfrm>
              <a:off x="1883" y="2283"/>
              <a:ext cx="168" cy="60"/>
            </a:xfrm>
            <a:custGeom>
              <a:avLst/>
              <a:gdLst>
                <a:gd name="T0" fmla="*/ 168 w 168"/>
                <a:gd name="T1" fmla="*/ 0 h 60"/>
                <a:gd name="T2" fmla="*/ 132 w 168"/>
                <a:gd name="T3" fmla="*/ 36 h 60"/>
                <a:gd name="T4" fmla="*/ 114 w 168"/>
                <a:gd name="T5" fmla="*/ 48 h 60"/>
                <a:gd name="T6" fmla="*/ 90 w 168"/>
                <a:gd name="T7" fmla="*/ 54 h 60"/>
                <a:gd name="T8" fmla="*/ 42 w 168"/>
                <a:gd name="T9" fmla="*/ 60 h 60"/>
                <a:gd name="T10" fmla="*/ 0 w 168"/>
                <a:gd name="T11" fmla="*/ 48 h 60"/>
                <a:gd name="T12" fmla="*/ 0 60000 65536"/>
                <a:gd name="T13" fmla="*/ 0 60000 65536"/>
                <a:gd name="T14" fmla="*/ 0 60000 65536"/>
                <a:gd name="T15" fmla="*/ 0 60000 65536"/>
                <a:gd name="T16" fmla="*/ 0 60000 65536"/>
                <a:gd name="T17" fmla="*/ 0 60000 65536"/>
                <a:gd name="T18" fmla="*/ 0 w 168"/>
                <a:gd name="T19" fmla="*/ 0 h 60"/>
                <a:gd name="T20" fmla="*/ 168 w 168"/>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168" h="60">
                  <a:moveTo>
                    <a:pt x="168" y="0"/>
                  </a:moveTo>
                  <a:lnTo>
                    <a:pt x="132" y="36"/>
                  </a:lnTo>
                  <a:lnTo>
                    <a:pt x="114" y="48"/>
                  </a:lnTo>
                  <a:lnTo>
                    <a:pt x="90" y="54"/>
                  </a:lnTo>
                  <a:lnTo>
                    <a:pt x="42" y="60"/>
                  </a:lnTo>
                  <a:lnTo>
                    <a:pt x="0" y="48"/>
                  </a:lnTo>
                </a:path>
              </a:pathLst>
            </a:custGeom>
            <a:noFill/>
            <a:ln w="0">
              <a:solidFill>
                <a:srgbClr val="000000"/>
              </a:solidFill>
              <a:round/>
              <a:headEnd/>
              <a:tailEnd/>
            </a:ln>
          </p:spPr>
          <p:txBody>
            <a:bodyPr/>
            <a:lstStyle/>
            <a:p>
              <a:endParaRPr lang="es-ES_tradnl"/>
            </a:p>
          </p:txBody>
        </p:sp>
        <p:grpSp>
          <p:nvGrpSpPr>
            <p:cNvPr id="369700" name="Group 14"/>
            <p:cNvGrpSpPr>
              <a:grpSpLocks/>
            </p:cNvGrpSpPr>
            <p:nvPr/>
          </p:nvGrpSpPr>
          <p:grpSpPr bwMode="auto">
            <a:xfrm>
              <a:off x="1907" y="2307"/>
              <a:ext cx="211" cy="426"/>
              <a:chOff x="1907" y="2307"/>
              <a:chExt cx="211" cy="426"/>
            </a:xfrm>
          </p:grpSpPr>
          <p:sp>
            <p:nvSpPr>
              <p:cNvPr id="369701" name="Rectangle 15"/>
              <p:cNvSpPr>
                <a:spLocks noChangeArrowheads="1"/>
              </p:cNvSpPr>
              <p:nvPr/>
            </p:nvSpPr>
            <p:spPr bwMode="auto">
              <a:xfrm>
                <a:off x="1907" y="2307"/>
                <a:ext cx="148" cy="403"/>
              </a:xfrm>
              <a:prstGeom prst="rect">
                <a:avLst/>
              </a:prstGeom>
              <a:noFill/>
              <a:ln w="9525">
                <a:noFill/>
                <a:miter lim="800000"/>
                <a:headEnd/>
                <a:tailEnd/>
              </a:ln>
            </p:spPr>
            <p:txBody>
              <a:bodyPr wrap="none" lIns="0" tIns="0" rIns="0" bIns="0">
                <a:spAutoFit/>
              </a:bodyPr>
              <a:lstStyle/>
              <a:p>
                <a:r>
                  <a:rPr lang="es-ES" sz="4200">
                    <a:solidFill>
                      <a:srgbClr val="000000"/>
                    </a:solidFill>
                    <a:latin typeface="WP Greek Century" pitchFamily="2" charset="2"/>
                  </a:rPr>
                  <a:t>g</a:t>
                </a:r>
                <a:endParaRPr lang="es-ES" sz="1800">
                  <a:latin typeface="Arial" charset="0"/>
                </a:endParaRPr>
              </a:p>
            </p:txBody>
          </p:sp>
          <p:sp>
            <p:nvSpPr>
              <p:cNvPr id="369702" name="Rectangle 16"/>
              <p:cNvSpPr>
                <a:spLocks noChangeArrowheads="1"/>
              </p:cNvSpPr>
              <p:nvPr/>
            </p:nvSpPr>
            <p:spPr bwMode="auto">
              <a:xfrm>
                <a:off x="2057" y="2330"/>
                <a:ext cx="61" cy="403"/>
              </a:xfrm>
              <a:prstGeom prst="rect">
                <a:avLst/>
              </a:prstGeom>
              <a:noFill/>
              <a:ln w="9525">
                <a:noFill/>
                <a:miter lim="800000"/>
                <a:headEnd/>
                <a:tailEnd/>
              </a:ln>
            </p:spPr>
            <p:txBody>
              <a:bodyPr wrap="none" lIns="0" tIns="0" rIns="0" bIns="0">
                <a:spAutoFit/>
              </a:bodyPr>
              <a:lstStyle/>
              <a:p>
                <a:r>
                  <a:rPr lang="es-ES" sz="4200">
                    <a:solidFill>
                      <a:srgbClr val="000000"/>
                    </a:solidFill>
                  </a:rPr>
                  <a:t>'</a:t>
                </a:r>
                <a:endParaRPr lang="es-ES" sz="1800">
                  <a:latin typeface="Arial" charset="0"/>
                </a:endParaRPr>
              </a:p>
            </p:txBody>
          </p:sp>
        </p:grpSp>
      </p:grpSp>
      <p:grpSp>
        <p:nvGrpSpPr>
          <p:cNvPr id="7" name="Group 17"/>
          <p:cNvGrpSpPr>
            <a:grpSpLocks/>
          </p:cNvGrpSpPr>
          <p:nvPr/>
        </p:nvGrpSpPr>
        <p:grpSpPr bwMode="auto">
          <a:xfrm>
            <a:off x="358775" y="1811338"/>
            <a:ext cx="2630488" cy="1892300"/>
            <a:chOff x="1202" y="809"/>
            <a:chExt cx="1657" cy="1192"/>
          </a:xfrm>
        </p:grpSpPr>
        <p:sp>
          <p:nvSpPr>
            <p:cNvPr id="369697" name="Freeform 18"/>
            <p:cNvSpPr>
              <a:spLocks/>
            </p:cNvSpPr>
            <p:nvPr/>
          </p:nvSpPr>
          <p:spPr bwMode="auto">
            <a:xfrm>
              <a:off x="1202" y="809"/>
              <a:ext cx="1657" cy="1192"/>
            </a:xfrm>
            <a:custGeom>
              <a:avLst/>
              <a:gdLst>
                <a:gd name="T0" fmla="*/ 0 w 1265"/>
                <a:gd name="T1" fmla="*/ 0 h 910"/>
                <a:gd name="T2" fmla="*/ 409167230 w 1265"/>
                <a:gd name="T3" fmla="*/ 290463632 h 910"/>
                <a:gd name="T4" fmla="*/ 409167230 w 1265"/>
                <a:gd name="T5" fmla="*/ 294443349 h 910"/>
                <a:gd name="T6" fmla="*/ 0 w 1265"/>
                <a:gd name="T7" fmla="*/ 4061603 h 910"/>
                <a:gd name="T8" fmla="*/ 0 w 1265"/>
                <a:gd name="T9" fmla="*/ 0 h 910"/>
                <a:gd name="T10" fmla="*/ 0 60000 65536"/>
                <a:gd name="T11" fmla="*/ 0 60000 65536"/>
                <a:gd name="T12" fmla="*/ 0 60000 65536"/>
                <a:gd name="T13" fmla="*/ 0 60000 65536"/>
                <a:gd name="T14" fmla="*/ 0 60000 65536"/>
                <a:gd name="T15" fmla="*/ 0 w 1265"/>
                <a:gd name="T16" fmla="*/ 0 h 910"/>
                <a:gd name="T17" fmla="*/ 1265 w 1265"/>
                <a:gd name="T18" fmla="*/ 910 h 910"/>
              </a:gdLst>
              <a:ahLst/>
              <a:cxnLst>
                <a:cxn ang="T10">
                  <a:pos x="T0" y="T1"/>
                </a:cxn>
                <a:cxn ang="T11">
                  <a:pos x="T2" y="T3"/>
                </a:cxn>
                <a:cxn ang="T12">
                  <a:pos x="T4" y="T5"/>
                </a:cxn>
                <a:cxn ang="T13">
                  <a:pos x="T6" y="T7"/>
                </a:cxn>
                <a:cxn ang="T14">
                  <a:pos x="T8" y="T9"/>
                </a:cxn>
              </a:cxnLst>
              <a:rect l="T15" t="T16" r="T17" b="T18"/>
              <a:pathLst>
                <a:path w="1265" h="910">
                  <a:moveTo>
                    <a:pt x="0" y="0"/>
                  </a:moveTo>
                  <a:lnTo>
                    <a:pt x="1265" y="898"/>
                  </a:lnTo>
                  <a:lnTo>
                    <a:pt x="1265" y="910"/>
                  </a:lnTo>
                  <a:lnTo>
                    <a:pt x="0" y="12"/>
                  </a:lnTo>
                  <a:lnTo>
                    <a:pt x="0" y="0"/>
                  </a:lnTo>
                  <a:close/>
                </a:path>
              </a:pathLst>
            </a:custGeom>
            <a:solidFill>
              <a:srgbClr val="000000"/>
            </a:solidFill>
            <a:ln w="9525">
              <a:noFill/>
              <a:round/>
              <a:headEnd/>
              <a:tailEnd/>
            </a:ln>
          </p:spPr>
          <p:txBody>
            <a:bodyPr/>
            <a:lstStyle/>
            <a:p>
              <a:endParaRPr lang="es-ES_tradnl"/>
            </a:p>
          </p:txBody>
        </p:sp>
        <p:sp>
          <p:nvSpPr>
            <p:cNvPr id="369698" name="Freeform 19"/>
            <p:cNvSpPr>
              <a:spLocks/>
            </p:cNvSpPr>
            <p:nvPr/>
          </p:nvSpPr>
          <p:spPr bwMode="auto">
            <a:xfrm>
              <a:off x="1960" y="1342"/>
              <a:ext cx="102" cy="84"/>
            </a:xfrm>
            <a:custGeom>
              <a:avLst/>
              <a:gdLst>
                <a:gd name="T0" fmla="*/ 102 w 102"/>
                <a:gd name="T1" fmla="*/ 84 h 84"/>
                <a:gd name="T2" fmla="*/ 0 w 102"/>
                <a:gd name="T3" fmla="*/ 78 h 84"/>
                <a:gd name="T4" fmla="*/ 54 w 102"/>
                <a:gd name="T5" fmla="*/ 0 h 84"/>
                <a:gd name="T6" fmla="*/ 102 w 102"/>
                <a:gd name="T7" fmla="*/ 84 h 84"/>
                <a:gd name="T8" fmla="*/ 0 60000 65536"/>
                <a:gd name="T9" fmla="*/ 0 60000 65536"/>
                <a:gd name="T10" fmla="*/ 0 60000 65536"/>
                <a:gd name="T11" fmla="*/ 0 60000 65536"/>
                <a:gd name="T12" fmla="*/ 0 w 102"/>
                <a:gd name="T13" fmla="*/ 0 h 84"/>
                <a:gd name="T14" fmla="*/ 102 w 102"/>
                <a:gd name="T15" fmla="*/ 84 h 84"/>
              </a:gdLst>
              <a:ahLst/>
              <a:cxnLst>
                <a:cxn ang="T8">
                  <a:pos x="T0" y="T1"/>
                </a:cxn>
                <a:cxn ang="T9">
                  <a:pos x="T2" y="T3"/>
                </a:cxn>
                <a:cxn ang="T10">
                  <a:pos x="T4" y="T5"/>
                </a:cxn>
                <a:cxn ang="T11">
                  <a:pos x="T6" y="T7"/>
                </a:cxn>
              </a:cxnLst>
              <a:rect l="T12" t="T13" r="T14" b="T15"/>
              <a:pathLst>
                <a:path w="102" h="84">
                  <a:moveTo>
                    <a:pt x="102" y="84"/>
                  </a:moveTo>
                  <a:lnTo>
                    <a:pt x="0" y="78"/>
                  </a:lnTo>
                  <a:lnTo>
                    <a:pt x="54" y="0"/>
                  </a:lnTo>
                  <a:lnTo>
                    <a:pt x="102" y="84"/>
                  </a:lnTo>
                  <a:close/>
                </a:path>
              </a:pathLst>
            </a:custGeom>
            <a:solidFill>
              <a:srgbClr val="000000"/>
            </a:solidFill>
            <a:ln w="9525">
              <a:noFill/>
              <a:round/>
              <a:headEnd/>
              <a:tailEnd/>
            </a:ln>
          </p:spPr>
          <p:txBody>
            <a:bodyPr/>
            <a:lstStyle/>
            <a:p>
              <a:endParaRPr lang="es-ES_tradnl"/>
            </a:p>
          </p:txBody>
        </p:sp>
      </p:grpSp>
      <p:sp>
        <p:nvSpPr>
          <p:cNvPr id="632852" name="Line 20"/>
          <p:cNvSpPr>
            <a:spLocks noChangeShapeType="1"/>
          </p:cNvSpPr>
          <p:nvPr/>
        </p:nvSpPr>
        <p:spPr bwMode="auto">
          <a:xfrm>
            <a:off x="977900" y="2301875"/>
            <a:ext cx="0" cy="2119313"/>
          </a:xfrm>
          <a:prstGeom prst="line">
            <a:avLst/>
          </a:prstGeom>
          <a:noFill/>
          <a:ln w="12700">
            <a:solidFill>
              <a:schemeClr val="tx1"/>
            </a:solidFill>
            <a:prstDash val="dash"/>
            <a:round/>
            <a:headEnd/>
            <a:tailEnd/>
          </a:ln>
        </p:spPr>
        <p:txBody>
          <a:bodyPr/>
          <a:lstStyle/>
          <a:p>
            <a:endParaRPr lang="es-ES_tradnl"/>
          </a:p>
        </p:txBody>
      </p:sp>
      <p:sp>
        <p:nvSpPr>
          <p:cNvPr id="632853" name="Line 21"/>
          <p:cNvSpPr>
            <a:spLocks noChangeShapeType="1"/>
          </p:cNvSpPr>
          <p:nvPr/>
        </p:nvSpPr>
        <p:spPr bwMode="auto">
          <a:xfrm>
            <a:off x="4333875" y="3171825"/>
            <a:ext cx="0" cy="2655888"/>
          </a:xfrm>
          <a:prstGeom prst="line">
            <a:avLst/>
          </a:prstGeom>
          <a:noFill/>
          <a:ln w="12700">
            <a:solidFill>
              <a:schemeClr val="tx1"/>
            </a:solidFill>
            <a:prstDash val="dash"/>
            <a:round/>
            <a:headEnd/>
            <a:tailEnd/>
          </a:ln>
        </p:spPr>
        <p:txBody>
          <a:bodyPr/>
          <a:lstStyle/>
          <a:p>
            <a:endParaRPr lang="es-ES_tradnl"/>
          </a:p>
        </p:txBody>
      </p:sp>
      <p:grpSp>
        <p:nvGrpSpPr>
          <p:cNvPr id="8" name="Group 22"/>
          <p:cNvGrpSpPr>
            <a:grpSpLocks/>
          </p:cNvGrpSpPr>
          <p:nvPr/>
        </p:nvGrpSpPr>
        <p:grpSpPr bwMode="auto">
          <a:xfrm>
            <a:off x="2579688" y="1216025"/>
            <a:ext cx="733425" cy="5237163"/>
            <a:chOff x="1625" y="434"/>
            <a:chExt cx="462" cy="3299"/>
          </a:xfrm>
        </p:grpSpPr>
        <p:grpSp>
          <p:nvGrpSpPr>
            <p:cNvPr id="369691" name="Group 23"/>
            <p:cNvGrpSpPr>
              <a:grpSpLocks/>
            </p:cNvGrpSpPr>
            <p:nvPr/>
          </p:nvGrpSpPr>
          <p:grpSpPr bwMode="auto">
            <a:xfrm>
              <a:off x="1625" y="1301"/>
              <a:ext cx="258" cy="509"/>
              <a:chOff x="1625" y="1301"/>
              <a:chExt cx="258" cy="509"/>
            </a:xfrm>
          </p:grpSpPr>
          <p:sp>
            <p:nvSpPr>
              <p:cNvPr id="369695" name="Freeform 24"/>
              <p:cNvSpPr>
                <a:spLocks/>
              </p:cNvSpPr>
              <p:nvPr/>
            </p:nvSpPr>
            <p:spPr bwMode="auto">
              <a:xfrm>
                <a:off x="1631" y="1708"/>
                <a:ext cx="252" cy="102"/>
              </a:xfrm>
              <a:custGeom>
                <a:avLst/>
                <a:gdLst>
                  <a:gd name="T0" fmla="*/ 0 w 252"/>
                  <a:gd name="T1" fmla="*/ 102 h 102"/>
                  <a:gd name="T2" fmla="*/ 18 w 252"/>
                  <a:gd name="T3" fmla="*/ 78 h 102"/>
                  <a:gd name="T4" fmla="*/ 48 w 252"/>
                  <a:gd name="T5" fmla="*/ 54 h 102"/>
                  <a:gd name="T6" fmla="*/ 72 w 252"/>
                  <a:gd name="T7" fmla="*/ 30 h 102"/>
                  <a:gd name="T8" fmla="*/ 144 w 252"/>
                  <a:gd name="T9" fmla="*/ 6 h 102"/>
                  <a:gd name="T10" fmla="*/ 174 w 252"/>
                  <a:gd name="T11" fmla="*/ 0 h 102"/>
                  <a:gd name="T12" fmla="*/ 210 w 252"/>
                  <a:gd name="T13" fmla="*/ 0 h 102"/>
                  <a:gd name="T14" fmla="*/ 252 w 252"/>
                  <a:gd name="T15" fmla="*/ 6 h 102"/>
                  <a:gd name="T16" fmla="*/ 0 60000 65536"/>
                  <a:gd name="T17" fmla="*/ 0 60000 65536"/>
                  <a:gd name="T18" fmla="*/ 0 60000 65536"/>
                  <a:gd name="T19" fmla="*/ 0 60000 65536"/>
                  <a:gd name="T20" fmla="*/ 0 60000 65536"/>
                  <a:gd name="T21" fmla="*/ 0 60000 65536"/>
                  <a:gd name="T22" fmla="*/ 0 60000 65536"/>
                  <a:gd name="T23" fmla="*/ 0 60000 65536"/>
                  <a:gd name="T24" fmla="*/ 0 w 252"/>
                  <a:gd name="T25" fmla="*/ 0 h 102"/>
                  <a:gd name="T26" fmla="*/ 252 w 252"/>
                  <a:gd name="T27" fmla="*/ 102 h 1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2" h="102">
                    <a:moveTo>
                      <a:pt x="0" y="102"/>
                    </a:moveTo>
                    <a:lnTo>
                      <a:pt x="18" y="78"/>
                    </a:lnTo>
                    <a:lnTo>
                      <a:pt x="48" y="54"/>
                    </a:lnTo>
                    <a:lnTo>
                      <a:pt x="72" y="30"/>
                    </a:lnTo>
                    <a:lnTo>
                      <a:pt x="144" y="6"/>
                    </a:lnTo>
                    <a:lnTo>
                      <a:pt x="174" y="0"/>
                    </a:lnTo>
                    <a:lnTo>
                      <a:pt x="210" y="0"/>
                    </a:lnTo>
                    <a:lnTo>
                      <a:pt x="252" y="6"/>
                    </a:lnTo>
                  </a:path>
                </a:pathLst>
              </a:custGeom>
              <a:noFill/>
              <a:ln w="0">
                <a:solidFill>
                  <a:srgbClr val="000000"/>
                </a:solidFill>
                <a:round/>
                <a:headEnd/>
                <a:tailEnd/>
              </a:ln>
            </p:spPr>
            <p:txBody>
              <a:bodyPr/>
              <a:lstStyle/>
              <a:p>
                <a:endParaRPr lang="es-ES_tradnl"/>
              </a:p>
            </p:txBody>
          </p:sp>
          <p:sp>
            <p:nvSpPr>
              <p:cNvPr id="369696" name="Rectangle 25"/>
              <p:cNvSpPr>
                <a:spLocks noChangeArrowheads="1"/>
              </p:cNvSpPr>
              <p:nvPr/>
            </p:nvSpPr>
            <p:spPr bwMode="auto">
              <a:xfrm>
                <a:off x="1625" y="1301"/>
                <a:ext cx="148" cy="403"/>
              </a:xfrm>
              <a:prstGeom prst="rect">
                <a:avLst/>
              </a:prstGeom>
              <a:noFill/>
              <a:ln w="9525">
                <a:noFill/>
                <a:miter lim="800000"/>
                <a:headEnd/>
                <a:tailEnd/>
              </a:ln>
            </p:spPr>
            <p:txBody>
              <a:bodyPr wrap="none" lIns="0" tIns="0" rIns="0" bIns="0">
                <a:spAutoFit/>
              </a:bodyPr>
              <a:lstStyle/>
              <a:p>
                <a:r>
                  <a:rPr lang="es-ES" sz="4200">
                    <a:solidFill>
                      <a:srgbClr val="000000"/>
                    </a:solidFill>
                    <a:latin typeface="WP Greek Century" pitchFamily="2" charset="2"/>
                  </a:rPr>
                  <a:t>g</a:t>
                </a:r>
                <a:endParaRPr lang="es-ES" sz="1800">
                  <a:latin typeface="Arial" charset="0"/>
                </a:endParaRPr>
              </a:p>
            </p:txBody>
          </p:sp>
        </p:grpSp>
        <p:grpSp>
          <p:nvGrpSpPr>
            <p:cNvPr id="369692" name="Group 26"/>
            <p:cNvGrpSpPr>
              <a:grpSpLocks/>
            </p:cNvGrpSpPr>
            <p:nvPr/>
          </p:nvGrpSpPr>
          <p:grpSpPr bwMode="auto">
            <a:xfrm>
              <a:off x="1883" y="434"/>
              <a:ext cx="204" cy="3299"/>
              <a:chOff x="1883" y="434"/>
              <a:chExt cx="204" cy="3299"/>
            </a:xfrm>
          </p:grpSpPr>
          <p:sp>
            <p:nvSpPr>
              <p:cNvPr id="369693" name="Rectangle 27"/>
              <p:cNvSpPr>
                <a:spLocks noChangeArrowheads="1"/>
              </p:cNvSpPr>
              <p:nvPr/>
            </p:nvSpPr>
            <p:spPr bwMode="auto">
              <a:xfrm>
                <a:off x="1925" y="653"/>
                <a:ext cx="162" cy="269"/>
              </a:xfrm>
              <a:prstGeom prst="rect">
                <a:avLst/>
              </a:prstGeom>
              <a:noFill/>
              <a:ln w="9525">
                <a:noFill/>
                <a:miter lim="800000"/>
                <a:headEnd/>
                <a:tailEnd/>
              </a:ln>
            </p:spPr>
            <p:txBody>
              <a:bodyPr wrap="none" lIns="0" tIns="0" rIns="0" bIns="0">
                <a:spAutoFit/>
              </a:bodyPr>
              <a:lstStyle/>
              <a:p>
                <a:r>
                  <a:rPr lang="es-ES" sz="2800">
                    <a:solidFill>
                      <a:srgbClr val="000000"/>
                    </a:solidFill>
                  </a:rPr>
                  <a:t>N</a:t>
                </a:r>
                <a:endParaRPr lang="es-ES" sz="1800">
                  <a:latin typeface="Arial" charset="0"/>
                </a:endParaRPr>
              </a:p>
            </p:txBody>
          </p:sp>
          <p:sp>
            <p:nvSpPr>
              <p:cNvPr id="369694" name="Line 28"/>
              <p:cNvSpPr>
                <a:spLocks noChangeShapeType="1"/>
              </p:cNvSpPr>
              <p:nvPr/>
            </p:nvSpPr>
            <p:spPr bwMode="auto">
              <a:xfrm>
                <a:off x="1883" y="434"/>
                <a:ext cx="0" cy="3299"/>
              </a:xfrm>
              <a:prstGeom prst="line">
                <a:avLst/>
              </a:prstGeom>
              <a:noFill/>
              <a:ln w="12700">
                <a:solidFill>
                  <a:schemeClr val="tx1"/>
                </a:solidFill>
                <a:prstDash val="dash"/>
                <a:round/>
                <a:headEnd/>
                <a:tailEnd/>
              </a:ln>
            </p:spPr>
            <p:txBody>
              <a:bodyPr/>
              <a:lstStyle/>
              <a:p>
                <a:endParaRPr lang="es-ES_tradnl"/>
              </a:p>
            </p:txBody>
          </p:sp>
        </p:grpSp>
      </p:grpSp>
      <p:grpSp>
        <p:nvGrpSpPr>
          <p:cNvPr id="11" name="Group 29"/>
          <p:cNvGrpSpPr>
            <a:grpSpLocks/>
          </p:cNvGrpSpPr>
          <p:nvPr/>
        </p:nvGrpSpPr>
        <p:grpSpPr bwMode="auto">
          <a:xfrm>
            <a:off x="968375" y="4132263"/>
            <a:ext cx="2011363" cy="441325"/>
            <a:chOff x="610" y="2271"/>
            <a:chExt cx="1267" cy="278"/>
          </a:xfrm>
        </p:grpSpPr>
        <p:sp>
          <p:nvSpPr>
            <p:cNvPr id="369689" name="Rectangle 30"/>
            <p:cNvSpPr>
              <a:spLocks noChangeArrowheads="1"/>
            </p:cNvSpPr>
            <p:nvPr/>
          </p:nvSpPr>
          <p:spPr bwMode="auto">
            <a:xfrm>
              <a:off x="1179" y="2271"/>
              <a:ext cx="103" cy="278"/>
            </a:xfrm>
            <a:prstGeom prst="rect">
              <a:avLst/>
            </a:prstGeom>
            <a:noFill/>
            <a:ln w="9525">
              <a:noFill/>
              <a:miter lim="800000"/>
              <a:headEnd/>
              <a:tailEnd/>
            </a:ln>
          </p:spPr>
          <p:txBody>
            <a:bodyPr wrap="none" lIns="0" tIns="0" rIns="0" bIns="0">
              <a:spAutoFit/>
            </a:bodyPr>
            <a:lstStyle/>
            <a:p>
              <a:r>
                <a:rPr lang="es-ES" sz="2900">
                  <a:solidFill>
                    <a:srgbClr val="000000"/>
                  </a:solidFill>
                </a:rPr>
                <a:t>a</a:t>
              </a:r>
              <a:endParaRPr lang="es-ES" sz="1800">
                <a:latin typeface="Arial" charset="0"/>
              </a:endParaRPr>
            </a:p>
          </p:txBody>
        </p:sp>
        <p:sp>
          <p:nvSpPr>
            <p:cNvPr id="369690" name="Line 31"/>
            <p:cNvSpPr>
              <a:spLocks noChangeShapeType="1"/>
            </p:cNvSpPr>
            <p:nvPr/>
          </p:nvSpPr>
          <p:spPr bwMode="auto">
            <a:xfrm>
              <a:off x="610" y="2283"/>
              <a:ext cx="1267" cy="0"/>
            </a:xfrm>
            <a:prstGeom prst="line">
              <a:avLst/>
            </a:prstGeom>
            <a:noFill/>
            <a:ln w="12700">
              <a:solidFill>
                <a:schemeClr val="tx1"/>
              </a:solidFill>
              <a:round/>
              <a:headEnd type="stealth" w="med" len="med"/>
              <a:tailEnd type="stealth" w="med" len="med"/>
            </a:ln>
          </p:spPr>
          <p:txBody>
            <a:bodyPr/>
            <a:lstStyle/>
            <a:p>
              <a:endParaRPr lang="es-ES_tradnl"/>
            </a:p>
          </p:txBody>
        </p:sp>
      </p:grpSp>
      <p:grpSp>
        <p:nvGrpSpPr>
          <p:cNvPr id="12" name="Group 32"/>
          <p:cNvGrpSpPr>
            <a:grpSpLocks/>
          </p:cNvGrpSpPr>
          <p:nvPr/>
        </p:nvGrpSpPr>
        <p:grpSpPr bwMode="auto">
          <a:xfrm>
            <a:off x="2990850" y="2819400"/>
            <a:ext cx="1333500" cy="515938"/>
            <a:chOff x="1884" y="1444"/>
            <a:chExt cx="840" cy="325"/>
          </a:xfrm>
        </p:grpSpPr>
        <p:sp>
          <p:nvSpPr>
            <p:cNvPr id="369687" name="Rectangle 33"/>
            <p:cNvSpPr>
              <a:spLocks noChangeArrowheads="1"/>
            </p:cNvSpPr>
            <p:nvPr/>
          </p:nvSpPr>
          <p:spPr bwMode="auto">
            <a:xfrm>
              <a:off x="2237" y="1444"/>
              <a:ext cx="128" cy="307"/>
            </a:xfrm>
            <a:prstGeom prst="rect">
              <a:avLst/>
            </a:prstGeom>
            <a:noFill/>
            <a:ln w="9525">
              <a:noFill/>
              <a:miter lim="800000"/>
              <a:headEnd/>
              <a:tailEnd/>
            </a:ln>
          </p:spPr>
          <p:txBody>
            <a:bodyPr wrap="none" lIns="0" tIns="0" rIns="0" bIns="0">
              <a:spAutoFit/>
            </a:bodyPr>
            <a:lstStyle/>
            <a:p>
              <a:r>
                <a:rPr lang="es-ES" sz="3200">
                  <a:solidFill>
                    <a:srgbClr val="000000"/>
                  </a:solidFill>
                </a:rPr>
                <a:t>b</a:t>
              </a:r>
              <a:endParaRPr lang="es-ES" sz="1800">
                <a:latin typeface="Arial" charset="0"/>
              </a:endParaRPr>
            </a:p>
          </p:txBody>
        </p:sp>
        <p:sp>
          <p:nvSpPr>
            <p:cNvPr id="369688" name="Line 34"/>
            <p:cNvSpPr>
              <a:spLocks noChangeShapeType="1"/>
            </p:cNvSpPr>
            <p:nvPr/>
          </p:nvSpPr>
          <p:spPr bwMode="auto">
            <a:xfrm>
              <a:off x="1884" y="1769"/>
              <a:ext cx="840" cy="0"/>
            </a:xfrm>
            <a:prstGeom prst="line">
              <a:avLst/>
            </a:prstGeom>
            <a:noFill/>
            <a:ln w="12700">
              <a:solidFill>
                <a:schemeClr val="tx1"/>
              </a:solidFill>
              <a:round/>
              <a:headEnd type="stealth" w="med" len="med"/>
              <a:tailEnd type="stealth" w="med" len="med"/>
            </a:ln>
          </p:spPr>
          <p:txBody>
            <a:bodyPr/>
            <a:lstStyle/>
            <a:p>
              <a:endParaRPr lang="es-ES_tradnl"/>
            </a:p>
          </p:txBody>
        </p:sp>
      </p:grpSp>
      <p:grpSp>
        <p:nvGrpSpPr>
          <p:cNvPr id="13" name="Group 35"/>
          <p:cNvGrpSpPr>
            <a:grpSpLocks/>
          </p:cNvGrpSpPr>
          <p:nvPr/>
        </p:nvGrpSpPr>
        <p:grpSpPr bwMode="auto">
          <a:xfrm>
            <a:off x="4302125" y="5626100"/>
            <a:ext cx="500063" cy="487363"/>
            <a:chOff x="2710" y="3212"/>
            <a:chExt cx="315" cy="307"/>
          </a:xfrm>
        </p:grpSpPr>
        <p:sp>
          <p:nvSpPr>
            <p:cNvPr id="369685" name="Rectangle 36"/>
            <p:cNvSpPr>
              <a:spLocks noChangeArrowheads="1"/>
            </p:cNvSpPr>
            <p:nvPr/>
          </p:nvSpPr>
          <p:spPr bwMode="auto">
            <a:xfrm>
              <a:off x="2854" y="3212"/>
              <a:ext cx="171" cy="307"/>
            </a:xfrm>
            <a:prstGeom prst="rect">
              <a:avLst/>
            </a:prstGeom>
            <a:noFill/>
            <a:ln w="9525">
              <a:noFill/>
              <a:miter lim="800000"/>
              <a:headEnd/>
              <a:tailEnd/>
            </a:ln>
          </p:spPr>
          <p:txBody>
            <a:bodyPr wrap="none" lIns="0" tIns="0" rIns="0" bIns="0">
              <a:spAutoFit/>
            </a:bodyPr>
            <a:lstStyle/>
            <a:p>
              <a:r>
                <a:rPr lang="es-ES" sz="3200">
                  <a:solidFill>
                    <a:srgbClr val="000000"/>
                  </a:solidFill>
                </a:rPr>
                <a:t>B</a:t>
              </a:r>
              <a:endParaRPr lang="es-ES" sz="1800">
                <a:latin typeface="Arial" charset="0"/>
              </a:endParaRPr>
            </a:p>
          </p:txBody>
        </p:sp>
        <p:sp>
          <p:nvSpPr>
            <p:cNvPr id="369686" name="Freeform 37"/>
            <p:cNvSpPr>
              <a:spLocks/>
            </p:cNvSpPr>
            <p:nvPr/>
          </p:nvSpPr>
          <p:spPr bwMode="auto">
            <a:xfrm>
              <a:off x="2710" y="3310"/>
              <a:ext cx="35" cy="42"/>
            </a:xfrm>
            <a:custGeom>
              <a:avLst/>
              <a:gdLst>
                <a:gd name="T0" fmla="*/ 0 w 35"/>
                <a:gd name="T1" fmla="*/ 24 h 42"/>
                <a:gd name="T2" fmla="*/ 6 w 35"/>
                <a:gd name="T3" fmla="*/ 6 h 42"/>
                <a:gd name="T4" fmla="*/ 17 w 35"/>
                <a:gd name="T5" fmla="*/ 0 h 42"/>
                <a:gd name="T6" fmla="*/ 29 w 35"/>
                <a:gd name="T7" fmla="*/ 6 h 42"/>
                <a:gd name="T8" fmla="*/ 35 w 35"/>
                <a:gd name="T9" fmla="*/ 24 h 42"/>
                <a:gd name="T10" fmla="*/ 29 w 35"/>
                <a:gd name="T11" fmla="*/ 36 h 42"/>
                <a:gd name="T12" fmla="*/ 17 w 35"/>
                <a:gd name="T13" fmla="*/ 42 h 42"/>
                <a:gd name="T14" fmla="*/ 6 w 35"/>
                <a:gd name="T15" fmla="*/ 36 h 42"/>
                <a:gd name="T16" fmla="*/ 0 w 35"/>
                <a:gd name="T17" fmla="*/ 24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42"/>
                <a:gd name="T29" fmla="*/ 35 w 35"/>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42">
                  <a:moveTo>
                    <a:pt x="0" y="24"/>
                  </a:moveTo>
                  <a:lnTo>
                    <a:pt x="6" y="6"/>
                  </a:lnTo>
                  <a:lnTo>
                    <a:pt x="17" y="0"/>
                  </a:lnTo>
                  <a:lnTo>
                    <a:pt x="29" y="6"/>
                  </a:lnTo>
                  <a:lnTo>
                    <a:pt x="35" y="24"/>
                  </a:lnTo>
                  <a:lnTo>
                    <a:pt x="29" y="36"/>
                  </a:lnTo>
                  <a:lnTo>
                    <a:pt x="17" y="42"/>
                  </a:lnTo>
                  <a:lnTo>
                    <a:pt x="6" y="36"/>
                  </a:lnTo>
                  <a:lnTo>
                    <a:pt x="0" y="24"/>
                  </a:lnTo>
                  <a:close/>
                </a:path>
              </a:pathLst>
            </a:custGeom>
            <a:solidFill>
              <a:srgbClr val="000000"/>
            </a:solidFill>
            <a:ln w="0">
              <a:solidFill>
                <a:srgbClr val="000000"/>
              </a:solidFill>
              <a:round/>
              <a:headEnd/>
              <a:tailEnd/>
            </a:ln>
          </p:spPr>
          <p:txBody>
            <a:bodyPr/>
            <a:lstStyle/>
            <a:p>
              <a:endParaRPr lang="es-ES_tradnl"/>
            </a:p>
          </p:txBody>
        </p:sp>
      </p:grpSp>
      <p:sp>
        <p:nvSpPr>
          <p:cNvPr id="632870" name="Rectangle 38"/>
          <p:cNvSpPr>
            <a:spLocks noChangeArrowheads="1"/>
          </p:cNvSpPr>
          <p:nvPr/>
        </p:nvSpPr>
        <p:spPr bwMode="auto">
          <a:xfrm>
            <a:off x="803275" y="1676400"/>
            <a:ext cx="293688" cy="487363"/>
          </a:xfrm>
          <a:prstGeom prst="rect">
            <a:avLst/>
          </a:prstGeom>
          <a:noFill/>
          <a:ln w="9525">
            <a:noFill/>
            <a:miter lim="800000"/>
            <a:headEnd/>
            <a:tailEnd/>
          </a:ln>
        </p:spPr>
        <p:txBody>
          <a:bodyPr wrap="none" lIns="0" tIns="0" rIns="0" bIns="0">
            <a:spAutoFit/>
          </a:bodyPr>
          <a:lstStyle/>
          <a:p>
            <a:r>
              <a:rPr lang="es-ES" sz="3200">
                <a:solidFill>
                  <a:srgbClr val="000000"/>
                </a:solidFill>
              </a:rPr>
              <a:t>A</a:t>
            </a:r>
            <a:endParaRPr lang="es-ES" sz="1800">
              <a:latin typeface="Arial" charset="0"/>
            </a:endParaRPr>
          </a:p>
        </p:txBody>
      </p:sp>
      <p:sp>
        <p:nvSpPr>
          <p:cNvPr id="632871" name="Text Box 39"/>
          <p:cNvSpPr txBox="1">
            <a:spLocks noChangeArrowheads="1"/>
          </p:cNvSpPr>
          <p:nvPr/>
        </p:nvSpPr>
        <p:spPr bwMode="auto">
          <a:xfrm>
            <a:off x="5765800" y="2001838"/>
            <a:ext cx="3206750" cy="4848225"/>
          </a:xfrm>
          <a:prstGeom prst="rect">
            <a:avLst/>
          </a:prstGeom>
          <a:noFill/>
          <a:ln w="9525">
            <a:noFill/>
            <a:miter lim="800000"/>
            <a:headEnd/>
            <a:tailEnd/>
          </a:ln>
        </p:spPr>
        <p:txBody>
          <a:bodyPr>
            <a:spAutoFit/>
          </a:bodyPr>
          <a:lstStyle/>
          <a:p>
            <a:pPr marL="342900" indent="-342900" algn="just">
              <a:spcBef>
                <a:spcPct val="50000"/>
              </a:spcBef>
              <a:buFontTx/>
              <a:buAutoNum type="arabicPeriod"/>
            </a:pPr>
            <a:r>
              <a:rPr lang="es-ES" sz="1400">
                <a:latin typeface="Arial" charset="0"/>
              </a:rPr>
              <a:t>Dibujar el rayo incidente formando el ángulo </a:t>
            </a:r>
            <a:r>
              <a:rPr lang="el-GR" sz="1600" b="1">
                <a:latin typeface="Arial" charset="0"/>
                <a:cs typeface="Arial" charset="0"/>
              </a:rPr>
              <a:t>ε</a:t>
            </a:r>
            <a:r>
              <a:rPr lang="es-ES" sz="1400">
                <a:latin typeface="Arial" charset="0"/>
                <a:cs typeface="Arial" charset="0"/>
              </a:rPr>
              <a:t> d</a:t>
            </a:r>
            <a:r>
              <a:rPr lang="es-ES" sz="1400">
                <a:latin typeface="Arial" charset="0"/>
              </a:rPr>
              <a:t>ado con la normal </a:t>
            </a:r>
            <a:r>
              <a:rPr lang="es-ES" sz="1400" b="1">
                <a:latin typeface="Arial" charset="0"/>
              </a:rPr>
              <a:t>N</a:t>
            </a:r>
            <a:r>
              <a:rPr lang="es-ES" sz="1400">
                <a:latin typeface="Arial" charset="0"/>
              </a:rPr>
              <a:t>.</a:t>
            </a:r>
          </a:p>
          <a:p>
            <a:pPr marL="342900" indent="-342900" algn="just">
              <a:spcBef>
                <a:spcPct val="50000"/>
              </a:spcBef>
              <a:buFontTx/>
              <a:buAutoNum type="arabicPeriod"/>
            </a:pPr>
            <a:r>
              <a:rPr lang="es-ES" sz="1400">
                <a:latin typeface="Arial" charset="0"/>
              </a:rPr>
              <a:t>Con centro en </a:t>
            </a:r>
            <a:r>
              <a:rPr lang="es-ES" sz="1400" b="1">
                <a:latin typeface="Arial" charset="0"/>
              </a:rPr>
              <a:t>O</a:t>
            </a:r>
            <a:r>
              <a:rPr lang="es-ES" sz="1400">
                <a:latin typeface="Arial" charset="0"/>
              </a:rPr>
              <a:t> dibujar una circunferencia de radio arbitrario.</a:t>
            </a:r>
          </a:p>
          <a:p>
            <a:pPr marL="342900" indent="-342900" algn="just">
              <a:spcBef>
                <a:spcPct val="50000"/>
              </a:spcBef>
              <a:buFontTx/>
              <a:buAutoNum type="arabicPeriod"/>
            </a:pPr>
            <a:r>
              <a:rPr lang="es-ES" sz="1400">
                <a:latin typeface="Arial" charset="0"/>
              </a:rPr>
              <a:t>Trazar la paralela a </a:t>
            </a:r>
            <a:r>
              <a:rPr lang="es-ES" sz="1400" b="1">
                <a:latin typeface="Arial" charset="0"/>
              </a:rPr>
              <a:t>N</a:t>
            </a:r>
            <a:r>
              <a:rPr lang="es-ES" sz="1400">
                <a:latin typeface="Arial" charset="0"/>
              </a:rPr>
              <a:t> por el punto de corte </a:t>
            </a:r>
            <a:r>
              <a:rPr lang="es-ES" sz="1400" b="1">
                <a:latin typeface="Arial" charset="0"/>
              </a:rPr>
              <a:t>A </a:t>
            </a:r>
            <a:r>
              <a:rPr lang="es-ES" sz="1400">
                <a:latin typeface="Arial" charset="0"/>
              </a:rPr>
              <a:t>y medir el segmento </a:t>
            </a:r>
            <a:r>
              <a:rPr lang="es-ES" sz="1400" b="1">
                <a:latin typeface="Arial" charset="0"/>
              </a:rPr>
              <a:t>a</a:t>
            </a:r>
            <a:r>
              <a:rPr lang="es-ES" sz="1400">
                <a:latin typeface="Arial" charset="0"/>
              </a:rPr>
              <a:t>.</a:t>
            </a:r>
          </a:p>
          <a:p>
            <a:pPr marL="342900" indent="-342900" algn="just">
              <a:spcBef>
                <a:spcPct val="50000"/>
              </a:spcBef>
              <a:buFontTx/>
              <a:buAutoNum type="arabicPeriod"/>
            </a:pPr>
            <a:r>
              <a:rPr lang="es-ES" sz="1400">
                <a:latin typeface="Arial" charset="0"/>
              </a:rPr>
              <a:t>Calcular </a:t>
            </a:r>
            <a:r>
              <a:rPr lang="es-ES" sz="1400" b="1">
                <a:latin typeface="Arial" charset="0"/>
              </a:rPr>
              <a:t>b</a:t>
            </a:r>
            <a:r>
              <a:rPr lang="es-ES" sz="1400">
                <a:latin typeface="Arial" charset="0"/>
              </a:rPr>
              <a:t> </a:t>
            </a:r>
            <a:r>
              <a:rPr lang="es-ES" sz="1400" b="1">
                <a:latin typeface="Arial" charset="0"/>
              </a:rPr>
              <a:t>= n.a/n’</a:t>
            </a:r>
            <a:r>
              <a:rPr lang="es-ES" sz="1400">
                <a:latin typeface="Arial" charset="0"/>
              </a:rPr>
              <a:t> y llevar esta distancia al dibujo.</a:t>
            </a:r>
          </a:p>
          <a:p>
            <a:pPr marL="342900" indent="-342900" algn="just">
              <a:spcBef>
                <a:spcPct val="50000"/>
              </a:spcBef>
              <a:buFontTx/>
              <a:buAutoNum type="arabicPeriod"/>
            </a:pPr>
            <a:r>
              <a:rPr lang="es-ES" sz="1400">
                <a:latin typeface="Arial" charset="0"/>
              </a:rPr>
              <a:t>Trazar la paralela a </a:t>
            </a:r>
            <a:r>
              <a:rPr lang="es-ES" sz="1400" b="1">
                <a:latin typeface="Arial" charset="0"/>
              </a:rPr>
              <a:t>N </a:t>
            </a:r>
            <a:r>
              <a:rPr lang="es-ES" sz="1400">
                <a:latin typeface="Arial" charset="0"/>
              </a:rPr>
              <a:t>a la distancia</a:t>
            </a:r>
            <a:r>
              <a:rPr lang="es-ES" sz="1400" b="1">
                <a:latin typeface="Arial" charset="0"/>
              </a:rPr>
              <a:t> b </a:t>
            </a:r>
            <a:r>
              <a:rPr lang="es-ES" sz="1400">
                <a:latin typeface="Arial" charset="0"/>
              </a:rPr>
              <a:t>de ella. Esta línea corta a la circunferencia en un punto </a:t>
            </a:r>
            <a:r>
              <a:rPr lang="es-ES" sz="1400" b="1">
                <a:latin typeface="Arial" charset="0"/>
              </a:rPr>
              <a:t>B</a:t>
            </a:r>
            <a:r>
              <a:rPr lang="es-ES" sz="1400">
                <a:latin typeface="Arial" charset="0"/>
              </a:rPr>
              <a:t>.</a:t>
            </a:r>
          </a:p>
          <a:p>
            <a:pPr marL="342900" indent="-342900" algn="just">
              <a:spcBef>
                <a:spcPct val="50000"/>
              </a:spcBef>
              <a:buFontTx/>
              <a:buAutoNum type="arabicPeriod"/>
            </a:pPr>
            <a:r>
              <a:rPr lang="es-ES" sz="1400">
                <a:latin typeface="Arial" charset="0"/>
              </a:rPr>
              <a:t>La dirección del rayo refractado viene dada por la línea </a:t>
            </a:r>
            <a:r>
              <a:rPr lang="es-ES" sz="1400" b="1">
                <a:latin typeface="Arial" charset="0"/>
              </a:rPr>
              <a:t>OB</a:t>
            </a:r>
            <a:r>
              <a:rPr lang="es-ES" sz="1400">
                <a:latin typeface="Arial" charset="0"/>
              </a:rPr>
              <a:t>.</a:t>
            </a:r>
          </a:p>
          <a:p>
            <a:pPr marL="342900" indent="-342900" algn="just">
              <a:spcBef>
                <a:spcPct val="50000"/>
              </a:spcBef>
              <a:buFontTx/>
              <a:buAutoNum type="arabicPeriod"/>
            </a:pPr>
            <a:r>
              <a:rPr lang="es-ES" sz="1400">
                <a:latin typeface="Arial" charset="0"/>
              </a:rPr>
              <a:t>Medir el ángulo de refracción </a:t>
            </a:r>
            <a:r>
              <a:rPr lang="el-GR" sz="1600">
                <a:latin typeface="Arial" charset="0"/>
                <a:cs typeface="Arial" charset="0"/>
              </a:rPr>
              <a:t>ε</a:t>
            </a:r>
            <a:r>
              <a:rPr lang="en-US" sz="1600">
                <a:latin typeface="Arial" charset="0"/>
                <a:cs typeface="Arial" charset="0"/>
              </a:rPr>
              <a:t>'</a:t>
            </a:r>
            <a:r>
              <a:rPr lang="en-US" sz="1200">
                <a:latin typeface="Arial" charset="0"/>
                <a:cs typeface="Arial" charset="0"/>
              </a:rPr>
              <a:t>.</a:t>
            </a:r>
          </a:p>
          <a:p>
            <a:pPr marL="342900" indent="-342900">
              <a:spcBef>
                <a:spcPct val="50000"/>
              </a:spcBef>
              <a:buFontTx/>
              <a:buAutoNum type="arabicPeriod"/>
            </a:pPr>
            <a:endParaRPr lang="es-ES" sz="1600">
              <a:latin typeface="Arial" charset="0"/>
            </a:endParaRPr>
          </a:p>
        </p:txBody>
      </p:sp>
      <p:sp>
        <p:nvSpPr>
          <p:cNvPr id="632872" name="Rectangle 40"/>
          <p:cNvSpPr>
            <a:spLocks noChangeArrowheads="1"/>
          </p:cNvSpPr>
          <p:nvPr/>
        </p:nvSpPr>
        <p:spPr bwMode="auto">
          <a:xfrm>
            <a:off x="2611438" y="3675063"/>
            <a:ext cx="293687" cy="487362"/>
          </a:xfrm>
          <a:prstGeom prst="rect">
            <a:avLst/>
          </a:prstGeom>
          <a:noFill/>
          <a:ln w="9525">
            <a:noFill/>
            <a:miter lim="800000"/>
            <a:headEnd/>
            <a:tailEnd/>
          </a:ln>
        </p:spPr>
        <p:txBody>
          <a:bodyPr wrap="none" lIns="0" tIns="0" rIns="0" bIns="0">
            <a:spAutoFit/>
          </a:bodyPr>
          <a:lstStyle/>
          <a:p>
            <a:r>
              <a:rPr lang="es-ES" sz="3200">
                <a:solidFill>
                  <a:srgbClr val="000000"/>
                </a:solidFill>
              </a:rPr>
              <a:t>O</a:t>
            </a:r>
            <a:endParaRPr lang="es-ES" sz="1800">
              <a:latin typeface="Arial" charset="0"/>
            </a:endParaRPr>
          </a:p>
        </p:txBody>
      </p:sp>
      <p:sp>
        <p:nvSpPr>
          <p:cNvPr id="369681" name="Rectangle 41"/>
          <p:cNvSpPr>
            <a:spLocks noChangeArrowheads="1"/>
          </p:cNvSpPr>
          <p:nvPr/>
        </p:nvSpPr>
        <p:spPr bwMode="auto">
          <a:xfrm>
            <a:off x="0" y="0"/>
            <a:ext cx="9144000" cy="739775"/>
          </a:xfrm>
          <a:prstGeom prst="rect">
            <a:avLst/>
          </a:prstGeom>
          <a:solidFill>
            <a:srgbClr val="000099"/>
          </a:solidFill>
          <a:ln w="9525">
            <a:solidFill>
              <a:schemeClr val="tx1"/>
            </a:solidFill>
            <a:miter lim="800000"/>
            <a:headEnd/>
            <a:tailEnd/>
          </a:ln>
        </p:spPr>
        <p:txBody>
          <a:bodyPr wrap="none" anchor="ctr"/>
          <a:lstStyle/>
          <a:p>
            <a:endParaRPr lang="es-ES_tradnl"/>
          </a:p>
        </p:txBody>
      </p:sp>
      <p:sp>
        <p:nvSpPr>
          <p:cNvPr id="369682" name="Text Box 42"/>
          <p:cNvSpPr txBox="1">
            <a:spLocks noChangeArrowheads="1"/>
          </p:cNvSpPr>
          <p:nvPr/>
        </p:nvSpPr>
        <p:spPr bwMode="auto">
          <a:xfrm>
            <a:off x="1377950" y="0"/>
            <a:ext cx="6735763" cy="579438"/>
          </a:xfrm>
          <a:prstGeom prst="rect">
            <a:avLst/>
          </a:prstGeom>
          <a:noFill/>
          <a:ln w="9525">
            <a:noFill/>
            <a:miter lim="800000"/>
            <a:headEnd/>
            <a:tailEnd/>
          </a:ln>
        </p:spPr>
        <p:txBody>
          <a:bodyPr>
            <a:spAutoFit/>
          </a:bodyPr>
          <a:lstStyle/>
          <a:p>
            <a:pPr>
              <a:spcBef>
                <a:spcPct val="50000"/>
              </a:spcBef>
            </a:pPr>
            <a:r>
              <a:rPr lang="es-ES" sz="3200" b="1">
                <a:solidFill>
                  <a:schemeClr val="bg1"/>
                </a:solidFill>
              </a:rPr>
              <a:t>Realización práctica de la adaptación</a:t>
            </a:r>
          </a:p>
        </p:txBody>
      </p:sp>
      <p:sp>
        <p:nvSpPr>
          <p:cNvPr id="369683" name="Text Box 43"/>
          <p:cNvSpPr txBox="1">
            <a:spLocks noChangeArrowheads="1"/>
          </p:cNvSpPr>
          <p:nvPr/>
        </p:nvSpPr>
        <p:spPr bwMode="auto">
          <a:xfrm>
            <a:off x="6499225" y="1171575"/>
            <a:ext cx="1827213" cy="457200"/>
          </a:xfrm>
          <a:prstGeom prst="rect">
            <a:avLst/>
          </a:prstGeom>
          <a:solidFill>
            <a:srgbClr val="FFFF00"/>
          </a:solidFill>
          <a:ln w="9525">
            <a:noFill/>
            <a:miter lim="800000"/>
            <a:headEnd/>
            <a:tailEnd/>
          </a:ln>
        </p:spPr>
        <p:txBody>
          <a:bodyPr>
            <a:spAutoFit/>
          </a:bodyPr>
          <a:lstStyle/>
          <a:p>
            <a:pPr>
              <a:spcBef>
                <a:spcPct val="50000"/>
              </a:spcBef>
            </a:pPr>
            <a:r>
              <a:rPr lang="es-ES" sz="1800">
                <a:latin typeface="Arial" charset="0"/>
              </a:rPr>
              <a:t>Datos: n, n</a:t>
            </a:r>
            <a:r>
              <a:rPr lang="en-US" sz="1800">
                <a:latin typeface="Arial" charset="0"/>
                <a:cs typeface="Arial" charset="0"/>
              </a:rPr>
              <a:t>'</a:t>
            </a:r>
            <a:r>
              <a:rPr lang="es-ES" sz="1800">
                <a:latin typeface="Arial" charset="0"/>
              </a:rPr>
              <a:t> y </a:t>
            </a:r>
            <a:r>
              <a:rPr lang="el-GR" sz="2000">
                <a:latin typeface="Arial" charset="0"/>
                <a:cs typeface="Arial" charset="0"/>
              </a:rPr>
              <a:t>ε</a:t>
            </a:r>
            <a:r>
              <a:rPr lang="es-ES">
                <a:latin typeface="Arial" charset="0"/>
                <a:cs typeface="Arial" charset="0"/>
              </a:rPr>
              <a:t>.</a:t>
            </a:r>
            <a:endParaRPr lang="el-GR">
              <a:latin typeface="Arial" charset="0"/>
              <a:cs typeface="Arial" charset="0"/>
            </a:endParaRPr>
          </a:p>
        </p:txBody>
      </p:sp>
      <p:sp>
        <p:nvSpPr>
          <p:cNvPr id="632876" name="Rectangle 44"/>
          <p:cNvSpPr>
            <a:spLocks noChangeArrowheads="1"/>
          </p:cNvSpPr>
          <p:nvPr/>
        </p:nvSpPr>
        <p:spPr bwMode="auto">
          <a:xfrm>
            <a:off x="5722938" y="1878137"/>
            <a:ext cx="3281362" cy="4568825"/>
          </a:xfrm>
          <a:prstGeom prst="rect">
            <a:avLst/>
          </a:prstGeom>
          <a:noFill/>
          <a:ln w="9525">
            <a:solidFill>
              <a:schemeClr val="tx1"/>
            </a:solidFill>
            <a:miter lim="800000"/>
            <a:headEnd/>
            <a:tailEnd/>
          </a:ln>
        </p:spPr>
        <p:txBody>
          <a:bodyPr wrap="none" anchor="ctr"/>
          <a:lstStyle/>
          <a:p>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3283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32871">
                                            <p:txEl>
                                              <p:pRg st="0" end="0"/>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3287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8"/>
                                        </p:tgtEl>
                                        <p:attrNameLst>
                                          <p:attrName>style.visibility</p:attrName>
                                        </p:attrNameLst>
                                      </p:cBhvr>
                                      <p:to>
                                        <p:strVal val="visible"/>
                                      </p:to>
                                    </p:set>
                                  </p:childTnLst>
                                </p:cTn>
                              </p:par>
                              <p:par>
                                <p:cTn id="21" presetID="22" presetClass="entr" presetSubtype="1" fill="hold"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up)">
                                      <p:cBhvr>
                                        <p:cTn id="23" dur="2000"/>
                                        <p:tgtEl>
                                          <p:spTgt spid="7"/>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632872"/>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632871">
                                            <p:txEl>
                                              <p:pRg st="1" end="1"/>
                                            </p:txEl>
                                          </p:spTgt>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4"/>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632871">
                                            <p:txEl>
                                              <p:pRg st="2" end="2"/>
                                            </p:txEl>
                                          </p:spTgt>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632870"/>
                                        </p:tgtEl>
                                        <p:attrNameLst>
                                          <p:attrName>style.visibility</p:attrName>
                                        </p:attrNameLst>
                                      </p:cBhvr>
                                      <p:to>
                                        <p:strVal val="visible"/>
                                      </p:to>
                                    </p:set>
                                  </p:childTnLst>
                                </p:cTn>
                              </p:par>
                              <p:par>
                                <p:cTn id="40" presetID="22" presetClass="entr" presetSubtype="1" fill="hold" grpId="0" nodeType="withEffect">
                                  <p:stCondLst>
                                    <p:cond delay="0"/>
                                  </p:stCondLst>
                                  <p:childTnLst>
                                    <p:set>
                                      <p:cBhvr>
                                        <p:cTn id="41" dur="1" fill="hold">
                                          <p:stCondLst>
                                            <p:cond delay="0"/>
                                          </p:stCondLst>
                                        </p:cTn>
                                        <p:tgtEl>
                                          <p:spTgt spid="632852"/>
                                        </p:tgtEl>
                                        <p:attrNameLst>
                                          <p:attrName>style.visibility</p:attrName>
                                        </p:attrNameLst>
                                      </p:cBhvr>
                                      <p:to>
                                        <p:strVal val="visible"/>
                                      </p:to>
                                    </p:set>
                                    <p:animEffect transition="in" filter="wipe(up)">
                                      <p:cBhvr>
                                        <p:cTn id="42" dur="2000"/>
                                        <p:tgtEl>
                                          <p:spTgt spid="632852"/>
                                        </p:tgtEl>
                                      </p:cBhvr>
                                    </p:animEffect>
                                  </p:childTnLst>
                                </p:cTn>
                              </p:par>
                            </p:childTnLst>
                          </p:cTn>
                        </p:par>
                        <p:par>
                          <p:cTn id="43" fill="hold">
                            <p:stCondLst>
                              <p:cond delay="2000"/>
                            </p:stCondLst>
                            <p:childTnLst>
                              <p:par>
                                <p:cTn id="44" presetID="1" presetClass="entr" presetSubtype="0" fill="hold" nodeType="afterEffect">
                                  <p:stCondLst>
                                    <p:cond delay="0"/>
                                  </p:stCondLst>
                                  <p:childTnLst>
                                    <p:set>
                                      <p:cBhvr>
                                        <p:cTn id="45" dur="1" fill="hold">
                                          <p:stCondLst>
                                            <p:cond delay="0"/>
                                          </p:stCondLst>
                                        </p:cTn>
                                        <p:tgtEl>
                                          <p:spTgt spid="11"/>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632871">
                                            <p:txEl>
                                              <p:pRg st="3" end="3"/>
                                            </p:txEl>
                                          </p:spTgt>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2"/>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nodeType="clickEffect">
                                  <p:stCondLst>
                                    <p:cond delay="0"/>
                                  </p:stCondLst>
                                  <p:childTnLst>
                                    <p:set>
                                      <p:cBhvr>
                                        <p:cTn id="57" dur="1" fill="hold">
                                          <p:stCondLst>
                                            <p:cond delay="0"/>
                                          </p:stCondLst>
                                        </p:cTn>
                                        <p:tgtEl>
                                          <p:spTgt spid="632871">
                                            <p:txEl>
                                              <p:pRg st="4" end="4"/>
                                            </p:txEl>
                                          </p:spTgt>
                                        </p:tgtEl>
                                        <p:attrNameLst>
                                          <p:attrName>style.visibility</p:attrName>
                                        </p:attrNameLst>
                                      </p:cBhvr>
                                      <p:to>
                                        <p:strVal val="visible"/>
                                      </p:to>
                                    </p:set>
                                  </p:childTnLst>
                                </p:cTn>
                              </p:par>
                            </p:childTnLst>
                          </p:cTn>
                        </p:par>
                        <p:par>
                          <p:cTn id="58" fill="hold">
                            <p:stCondLst>
                              <p:cond delay="0"/>
                            </p:stCondLst>
                            <p:childTnLst>
                              <p:par>
                                <p:cTn id="59" presetID="22" presetClass="entr" presetSubtype="1" fill="hold" grpId="0" nodeType="afterEffect">
                                  <p:stCondLst>
                                    <p:cond delay="0"/>
                                  </p:stCondLst>
                                  <p:childTnLst>
                                    <p:set>
                                      <p:cBhvr>
                                        <p:cTn id="60" dur="1" fill="hold">
                                          <p:stCondLst>
                                            <p:cond delay="0"/>
                                          </p:stCondLst>
                                        </p:cTn>
                                        <p:tgtEl>
                                          <p:spTgt spid="632853"/>
                                        </p:tgtEl>
                                        <p:attrNameLst>
                                          <p:attrName>style.visibility</p:attrName>
                                        </p:attrNameLst>
                                      </p:cBhvr>
                                      <p:to>
                                        <p:strVal val="visible"/>
                                      </p:to>
                                    </p:set>
                                    <p:animEffect transition="in" filter="wipe(up)">
                                      <p:cBhvr>
                                        <p:cTn id="61" dur="2000"/>
                                        <p:tgtEl>
                                          <p:spTgt spid="632853"/>
                                        </p:tgtEl>
                                      </p:cBhvr>
                                    </p:animEffect>
                                  </p:childTnLst>
                                </p:cTn>
                              </p:par>
                              <p:par>
                                <p:cTn id="62" presetID="1" presetClass="entr" presetSubtype="0" fill="hold" nodeType="withEffect">
                                  <p:stCondLst>
                                    <p:cond delay="0"/>
                                  </p:stCondLst>
                                  <p:childTnLst>
                                    <p:set>
                                      <p:cBhvr>
                                        <p:cTn id="63" dur="1" fill="hold">
                                          <p:stCondLst>
                                            <p:cond delay="0"/>
                                          </p:stCondLst>
                                        </p:cTn>
                                        <p:tgtEl>
                                          <p:spTgt spid="13"/>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nodeType="clickEffect">
                                  <p:stCondLst>
                                    <p:cond delay="0"/>
                                  </p:stCondLst>
                                  <p:childTnLst>
                                    <p:set>
                                      <p:cBhvr>
                                        <p:cTn id="67" dur="1" fill="hold">
                                          <p:stCondLst>
                                            <p:cond delay="0"/>
                                          </p:stCondLst>
                                        </p:cTn>
                                        <p:tgtEl>
                                          <p:spTgt spid="632871">
                                            <p:txEl>
                                              <p:pRg st="5" end="5"/>
                                            </p:txEl>
                                          </p:spTgt>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22" presetClass="entr" presetSubtype="1" fill="hold" nodeType="clickEffect">
                                  <p:stCondLst>
                                    <p:cond delay="0"/>
                                  </p:stCondLst>
                                  <p:childTnLst>
                                    <p:set>
                                      <p:cBhvr>
                                        <p:cTn id="71" dur="1" fill="hold">
                                          <p:stCondLst>
                                            <p:cond delay="0"/>
                                          </p:stCondLst>
                                        </p:cTn>
                                        <p:tgtEl>
                                          <p:spTgt spid="2"/>
                                        </p:tgtEl>
                                        <p:attrNameLst>
                                          <p:attrName>style.visibility</p:attrName>
                                        </p:attrNameLst>
                                      </p:cBhvr>
                                      <p:to>
                                        <p:strVal val="visible"/>
                                      </p:to>
                                    </p:set>
                                    <p:animEffect transition="in" filter="wipe(up)">
                                      <p:cBhvr>
                                        <p:cTn id="72" dur="2000"/>
                                        <p:tgtEl>
                                          <p:spTgt spid="2"/>
                                        </p:tgtEl>
                                      </p:cBhvr>
                                    </p:animEffec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632871">
                                            <p:txEl>
                                              <p:pRg st="6" end="6"/>
                                            </p:txEl>
                                          </p:spTgt>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2834" grpId="0" animBg="1"/>
      <p:bldP spid="632852" grpId="0" animBg="1"/>
      <p:bldP spid="632853" grpId="0" animBg="1"/>
      <p:bldP spid="632870" grpId="0"/>
      <p:bldP spid="632872" grpId="0"/>
      <p:bldP spid="632876"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03" name="102 Rectángulo"/>
          <p:cNvSpPr/>
          <p:nvPr/>
        </p:nvSpPr>
        <p:spPr>
          <a:xfrm>
            <a:off x="775870" y="593056"/>
            <a:ext cx="7766050" cy="55149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91" name="90 Forma libre"/>
          <p:cNvSpPr/>
          <p:nvPr/>
        </p:nvSpPr>
        <p:spPr>
          <a:xfrm>
            <a:off x="1638300" y="2524125"/>
            <a:ext cx="5438775" cy="1884363"/>
          </a:xfrm>
          <a:custGeom>
            <a:avLst/>
            <a:gdLst>
              <a:gd name="connsiteX0" fmla="*/ 0 w 5438633"/>
              <a:gd name="connsiteY0" fmla="*/ 934871 h 1883391"/>
              <a:gd name="connsiteX1" fmla="*/ 3759959 w 5438633"/>
              <a:gd name="connsiteY1" fmla="*/ 6824 h 1883391"/>
              <a:gd name="connsiteX2" fmla="*/ 3807726 w 5438633"/>
              <a:gd name="connsiteY2" fmla="*/ 0 h 1883391"/>
              <a:gd name="connsiteX3" fmla="*/ 5438633 w 5438633"/>
              <a:gd name="connsiteY3" fmla="*/ 934871 h 1883391"/>
              <a:gd name="connsiteX4" fmla="*/ 3780430 w 5438633"/>
              <a:gd name="connsiteY4" fmla="*/ 1883391 h 1883391"/>
              <a:gd name="connsiteX5" fmla="*/ 0 w 5438633"/>
              <a:gd name="connsiteY5" fmla="*/ 934871 h 188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8633" h="1883391">
                <a:moveTo>
                  <a:pt x="0" y="934871"/>
                </a:moveTo>
                <a:lnTo>
                  <a:pt x="3759959" y="6824"/>
                </a:lnTo>
                <a:lnTo>
                  <a:pt x="3807726" y="0"/>
                </a:lnTo>
                <a:lnTo>
                  <a:pt x="5438633" y="934871"/>
                </a:lnTo>
                <a:lnTo>
                  <a:pt x="3780430" y="1883391"/>
                </a:lnTo>
                <a:lnTo>
                  <a:pt x="0" y="934871"/>
                </a:lnTo>
                <a:close/>
              </a:path>
            </a:pathLst>
          </a:custGeom>
          <a:gradFill flip="none" rotWithShape="1">
            <a:gsLst>
              <a:gs pos="0">
                <a:schemeClr val="accent1">
                  <a:shade val="30000"/>
                  <a:satMod val="115000"/>
                  <a:alpha val="70000"/>
                </a:schemeClr>
              </a:gs>
              <a:gs pos="50000">
                <a:schemeClr val="accent1">
                  <a:shade val="67500"/>
                  <a:satMod val="115000"/>
                </a:schemeClr>
              </a:gs>
              <a:gs pos="100000">
                <a:schemeClr val="accent1">
                  <a:shade val="100000"/>
                  <a:satMod val="115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84708" name="Line 8"/>
          <p:cNvSpPr>
            <a:spLocks noChangeShapeType="1"/>
          </p:cNvSpPr>
          <p:nvPr/>
        </p:nvSpPr>
        <p:spPr bwMode="auto">
          <a:xfrm>
            <a:off x="1162050" y="3467100"/>
            <a:ext cx="6875463" cy="0"/>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3" name="Group 18"/>
          <p:cNvGrpSpPr>
            <a:grpSpLocks/>
          </p:cNvGrpSpPr>
          <p:nvPr/>
        </p:nvGrpSpPr>
        <p:grpSpPr bwMode="auto">
          <a:xfrm>
            <a:off x="7296150" y="1017588"/>
            <a:ext cx="201613" cy="4616450"/>
            <a:chOff x="4596" y="626"/>
            <a:chExt cx="127" cy="2908"/>
          </a:xfrm>
        </p:grpSpPr>
        <p:sp>
          <p:nvSpPr>
            <p:cNvPr id="584784" name="Line 19"/>
            <p:cNvSpPr>
              <a:spLocks noChangeShapeType="1"/>
            </p:cNvSpPr>
            <p:nvPr/>
          </p:nvSpPr>
          <p:spPr bwMode="auto">
            <a:xfrm flipH="1">
              <a:off x="4659" y="3096"/>
              <a:ext cx="1" cy="438"/>
            </a:xfrm>
            <a:prstGeom prst="line">
              <a:avLst/>
            </a:prstGeom>
            <a:noFill/>
            <a:ln w="38100">
              <a:solidFill>
                <a:srgbClr val="FF3300"/>
              </a:solidFill>
              <a:prstDash val="dash"/>
              <a:round/>
              <a:headEnd/>
              <a:tailEnd/>
            </a:ln>
          </p:spPr>
          <p:txBody>
            <a:bodyPr/>
            <a:lstStyle/>
            <a:p>
              <a:endParaRPr lang="es-ES_tradnl">
                <a:solidFill>
                  <a:srgbClr val="000000"/>
                </a:solidFill>
              </a:endParaRPr>
            </a:p>
          </p:txBody>
        </p:sp>
        <p:sp>
          <p:nvSpPr>
            <p:cNvPr id="584785" name="Line 20"/>
            <p:cNvSpPr>
              <a:spLocks noChangeShapeType="1"/>
            </p:cNvSpPr>
            <p:nvPr/>
          </p:nvSpPr>
          <p:spPr bwMode="auto">
            <a:xfrm>
              <a:off x="4596" y="3096"/>
              <a:ext cx="127"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84786" name="Line 21"/>
            <p:cNvSpPr>
              <a:spLocks noChangeShapeType="1"/>
            </p:cNvSpPr>
            <p:nvPr/>
          </p:nvSpPr>
          <p:spPr bwMode="auto">
            <a:xfrm>
              <a:off x="4660" y="626"/>
              <a:ext cx="0" cy="626"/>
            </a:xfrm>
            <a:prstGeom prst="line">
              <a:avLst/>
            </a:prstGeom>
            <a:noFill/>
            <a:ln w="38100">
              <a:solidFill>
                <a:srgbClr val="FF3300"/>
              </a:solidFill>
              <a:prstDash val="dash"/>
              <a:round/>
              <a:headEnd/>
              <a:tailEnd/>
            </a:ln>
          </p:spPr>
          <p:txBody>
            <a:bodyPr/>
            <a:lstStyle/>
            <a:p>
              <a:endParaRPr lang="es-ES_tradnl">
                <a:solidFill>
                  <a:srgbClr val="000000"/>
                </a:solidFill>
              </a:endParaRPr>
            </a:p>
          </p:txBody>
        </p:sp>
        <p:sp>
          <p:nvSpPr>
            <p:cNvPr id="584787" name="Line 22"/>
            <p:cNvSpPr>
              <a:spLocks noChangeShapeType="1"/>
            </p:cNvSpPr>
            <p:nvPr/>
          </p:nvSpPr>
          <p:spPr bwMode="auto">
            <a:xfrm>
              <a:off x="4596" y="1250"/>
              <a:ext cx="127" cy="0"/>
            </a:xfrm>
            <a:prstGeom prst="line">
              <a:avLst/>
            </a:prstGeom>
            <a:noFill/>
            <a:ln w="28575">
              <a:solidFill>
                <a:srgbClr val="FF3300"/>
              </a:solidFill>
              <a:round/>
              <a:headEnd/>
              <a:tailEnd/>
            </a:ln>
          </p:spPr>
          <p:txBody>
            <a:bodyPr/>
            <a:lstStyle/>
            <a:p>
              <a:endParaRPr lang="es-ES_tradnl">
                <a:solidFill>
                  <a:srgbClr val="000000"/>
                </a:solidFill>
              </a:endParaRPr>
            </a:p>
          </p:txBody>
        </p:sp>
      </p:grpSp>
      <p:sp>
        <p:nvSpPr>
          <p:cNvPr id="584711" name="Text Box 28"/>
          <p:cNvSpPr txBox="1">
            <a:spLocks noChangeArrowheads="1"/>
          </p:cNvSpPr>
          <p:nvPr/>
        </p:nvSpPr>
        <p:spPr bwMode="auto">
          <a:xfrm>
            <a:off x="1109663" y="1106488"/>
            <a:ext cx="1039812" cy="457200"/>
          </a:xfrm>
          <a:prstGeom prst="rect">
            <a:avLst/>
          </a:prstGeom>
          <a:noFill/>
          <a:ln w="9525">
            <a:noFill/>
            <a:miter lim="800000"/>
            <a:headEnd/>
            <a:tailEnd/>
          </a:ln>
        </p:spPr>
        <p:txBody>
          <a:bodyPr>
            <a:spAutoFit/>
          </a:bodyPr>
          <a:lstStyle/>
          <a:p>
            <a:pPr algn="ctr">
              <a:spcBef>
                <a:spcPct val="50000"/>
              </a:spcBef>
            </a:pPr>
            <a:r>
              <a:rPr lang="es-ES" sz="1200">
                <a:solidFill>
                  <a:srgbClr val="000000"/>
                </a:solidFill>
              </a:rPr>
              <a:t>PLANO OBJETO</a:t>
            </a:r>
          </a:p>
        </p:txBody>
      </p:sp>
      <p:grpSp>
        <p:nvGrpSpPr>
          <p:cNvPr id="4" name="Group 29"/>
          <p:cNvGrpSpPr>
            <a:grpSpLocks/>
          </p:cNvGrpSpPr>
          <p:nvPr/>
        </p:nvGrpSpPr>
        <p:grpSpPr bwMode="auto">
          <a:xfrm>
            <a:off x="6173788" y="765175"/>
            <a:ext cx="1343025" cy="4703763"/>
            <a:chOff x="3889" y="467"/>
            <a:chExt cx="846" cy="2963"/>
          </a:xfrm>
        </p:grpSpPr>
        <p:grpSp>
          <p:nvGrpSpPr>
            <p:cNvPr id="5" name="Group 30"/>
            <p:cNvGrpSpPr>
              <a:grpSpLocks/>
            </p:cNvGrpSpPr>
            <p:nvPr/>
          </p:nvGrpSpPr>
          <p:grpSpPr bwMode="auto">
            <a:xfrm>
              <a:off x="4442" y="2137"/>
              <a:ext cx="293" cy="209"/>
              <a:chOff x="4442" y="2137"/>
              <a:chExt cx="293" cy="209"/>
            </a:xfrm>
          </p:grpSpPr>
          <p:sp>
            <p:nvSpPr>
              <p:cNvPr id="584782" name="Text Box 31"/>
              <p:cNvSpPr txBox="1">
                <a:spLocks noChangeArrowheads="1"/>
              </p:cNvSpPr>
              <p:nvPr/>
            </p:nvSpPr>
            <p:spPr bwMode="auto">
              <a:xfrm>
                <a:off x="4442" y="2154"/>
                <a:ext cx="293"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O</a:t>
                </a:r>
                <a:r>
                  <a:rPr lang="en-US" sz="1400">
                    <a:solidFill>
                      <a:srgbClr val="0000CC"/>
                    </a:solidFill>
                    <a:cs typeface="Times New Roman" pitchFamily="18" charset="0"/>
                  </a:rPr>
                  <a:t>'</a:t>
                </a:r>
              </a:p>
            </p:txBody>
          </p:sp>
          <p:sp>
            <p:nvSpPr>
              <p:cNvPr id="584783" name="Oval 32"/>
              <p:cNvSpPr>
                <a:spLocks noChangeArrowheads="1"/>
              </p:cNvSpPr>
              <p:nvPr/>
            </p:nvSpPr>
            <p:spPr bwMode="auto">
              <a:xfrm>
                <a:off x="4448" y="2137"/>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sp>
          <p:nvSpPr>
            <p:cNvPr id="584780" name="Line 33"/>
            <p:cNvSpPr>
              <a:spLocks noChangeShapeType="1"/>
            </p:cNvSpPr>
            <p:nvPr/>
          </p:nvSpPr>
          <p:spPr bwMode="auto">
            <a:xfrm>
              <a:off x="4471" y="528"/>
              <a:ext cx="1" cy="2902"/>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4781" name="Text Box 34"/>
            <p:cNvSpPr txBox="1">
              <a:spLocks noChangeArrowheads="1"/>
            </p:cNvSpPr>
            <p:nvPr/>
          </p:nvSpPr>
          <p:spPr bwMode="auto">
            <a:xfrm>
              <a:off x="3889" y="467"/>
              <a:ext cx="714" cy="346"/>
            </a:xfrm>
            <a:prstGeom prst="rect">
              <a:avLst/>
            </a:prstGeom>
            <a:noFill/>
            <a:ln w="9525">
              <a:noFill/>
              <a:miter lim="800000"/>
              <a:headEnd/>
              <a:tailEnd/>
            </a:ln>
          </p:spPr>
          <p:txBody>
            <a:bodyPr>
              <a:spAutoFit/>
            </a:bodyPr>
            <a:lstStyle/>
            <a:p>
              <a:pPr algn="ctr" rtl="1">
                <a:spcBef>
                  <a:spcPct val="50000"/>
                </a:spcBef>
              </a:pPr>
              <a:r>
                <a:rPr lang="es-ES" sz="1200">
                  <a:solidFill>
                    <a:srgbClr val="000000"/>
                  </a:solidFill>
                </a:rPr>
                <a:t>PLANO IMAGEN</a:t>
              </a:r>
              <a:r>
                <a:rPr lang="es-ES" sz="1800">
                  <a:solidFill>
                    <a:srgbClr val="000000"/>
                  </a:solidFill>
                </a:rPr>
                <a:t> </a:t>
              </a:r>
            </a:p>
          </p:txBody>
        </p:sp>
      </p:grpSp>
      <p:grpSp>
        <p:nvGrpSpPr>
          <p:cNvPr id="6" name="Group 35"/>
          <p:cNvGrpSpPr>
            <a:grpSpLocks/>
          </p:cNvGrpSpPr>
          <p:nvPr/>
        </p:nvGrpSpPr>
        <p:grpSpPr bwMode="auto">
          <a:xfrm>
            <a:off x="4090988" y="3432175"/>
            <a:ext cx="457200" cy="355600"/>
            <a:chOff x="2484" y="2423"/>
            <a:chExt cx="288" cy="224"/>
          </a:xfrm>
        </p:grpSpPr>
        <p:sp>
          <p:nvSpPr>
            <p:cNvPr id="584777" name="Oval 36"/>
            <p:cNvSpPr>
              <a:spLocks noChangeArrowheads="1"/>
            </p:cNvSpPr>
            <p:nvPr/>
          </p:nvSpPr>
          <p:spPr bwMode="auto">
            <a:xfrm>
              <a:off x="2552" y="2423"/>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4778" name="Text Box 37"/>
            <p:cNvSpPr txBox="1">
              <a:spLocks noChangeArrowheads="1"/>
            </p:cNvSpPr>
            <p:nvPr/>
          </p:nvSpPr>
          <p:spPr bwMode="auto">
            <a:xfrm>
              <a:off x="2484" y="2455"/>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endParaRPr lang="es-ES" sz="1400" baseline="-25000">
                <a:solidFill>
                  <a:srgbClr val="000000"/>
                </a:solidFill>
                <a:cs typeface="Times New Roman" pitchFamily="18" charset="0"/>
              </a:endParaRPr>
            </a:p>
          </p:txBody>
        </p:sp>
      </p:grpSp>
      <p:grpSp>
        <p:nvGrpSpPr>
          <p:cNvPr id="7" name="Group 38"/>
          <p:cNvGrpSpPr>
            <a:grpSpLocks/>
          </p:cNvGrpSpPr>
          <p:nvPr/>
        </p:nvGrpSpPr>
        <p:grpSpPr bwMode="auto">
          <a:xfrm>
            <a:off x="6396038" y="3441700"/>
            <a:ext cx="457200" cy="346075"/>
            <a:chOff x="2892" y="2423"/>
            <a:chExt cx="288" cy="218"/>
          </a:xfrm>
        </p:grpSpPr>
        <p:sp>
          <p:nvSpPr>
            <p:cNvPr id="584775" name="Oval 39"/>
            <p:cNvSpPr>
              <a:spLocks noChangeArrowheads="1"/>
            </p:cNvSpPr>
            <p:nvPr/>
          </p:nvSpPr>
          <p:spPr bwMode="auto">
            <a:xfrm>
              <a:off x="2984" y="2423"/>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4776" name="Text Box 40"/>
            <p:cNvSpPr txBox="1">
              <a:spLocks noChangeArrowheads="1"/>
            </p:cNvSpPr>
            <p:nvPr/>
          </p:nvSpPr>
          <p:spPr bwMode="auto">
            <a:xfrm>
              <a:off x="2892" y="2449"/>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endParaRPr lang="es-ES" sz="1400" baseline="-25000">
                <a:solidFill>
                  <a:srgbClr val="000000"/>
                </a:solidFill>
                <a:cs typeface="Times New Roman" pitchFamily="18" charset="0"/>
              </a:endParaRPr>
            </a:p>
          </p:txBody>
        </p:sp>
      </p:grpSp>
      <p:sp>
        <p:nvSpPr>
          <p:cNvPr id="584715" name="Line 41"/>
          <p:cNvSpPr>
            <a:spLocks noChangeShapeType="1"/>
          </p:cNvSpPr>
          <p:nvPr/>
        </p:nvSpPr>
        <p:spPr bwMode="auto">
          <a:xfrm>
            <a:off x="1603375" y="1625600"/>
            <a:ext cx="0" cy="4030663"/>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8" name="Group 48"/>
          <p:cNvGrpSpPr>
            <a:grpSpLocks/>
          </p:cNvGrpSpPr>
          <p:nvPr/>
        </p:nvGrpSpPr>
        <p:grpSpPr bwMode="auto">
          <a:xfrm>
            <a:off x="5303838" y="927100"/>
            <a:ext cx="201612" cy="4945063"/>
            <a:chOff x="3341" y="569"/>
            <a:chExt cx="127" cy="3115"/>
          </a:xfrm>
        </p:grpSpPr>
        <p:sp>
          <p:nvSpPr>
            <p:cNvPr id="584769" name="Line 49"/>
            <p:cNvSpPr>
              <a:spLocks noChangeShapeType="1"/>
            </p:cNvSpPr>
            <p:nvPr/>
          </p:nvSpPr>
          <p:spPr bwMode="auto">
            <a:xfrm>
              <a:off x="3406" y="882"/>
              <a:ext cx="0" cy="2524"/>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4770" name="Line 50"/>
            <p:cNvSpPr>
              <a:spLocks noChangeShapeType="1"/>
            </p:cNvSpPr>
            <p:nvPr/>
          </p:nvSpPr>
          <p:spPr bwMode="auto">
            <a:xfrm>
              <a:off x="3341" y="874"/>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4771" name="Line 51"/>
            <p:cNvSpPr>
              <a:spLocks noChangeShapeType="1"/>
            </p:cNvSpPr>
            <p:nvPr/>
          </p:nvSpPr>
          <p:spPr bwMode="auto">
            <a:xfrm flipV="1">
              <a:off x="3407" y="569"/>
              <a:ext cx="0" cy="299"/>
            </a:xfrm>
            <a:prstGeom prst="line">
              <a:avLst/>
            </a:prstGeom>
            <a:noFill/>
            <a:ln w="38100">
              <a:solidFill>
                <a:schemeClr val="tx1"/>
              </a:solidFill>
              <a:round/>
              <a:headEnd/>
              <a:tailEnd/>
            </a:ln>
          </p:spPr>
          <p:txBody>
            <a:bodyPr/>
            <a:lstStyle/>
            <a:p>
              <a:endParaRPr lang="es-ES_tradnl">
                <a:solidFill>
                  <a:srgbClr val="000000"/>
                </a:solidFill>
              </a:endParaRPr>
            </a:p>
          </p:txBody>
        </p:sp>
        <p:grpSp>
          <p:nvGrpSpPr>
            <p:cNvPr id="9" name="Group 52"/>
            <p:cNvGrpSpPr>
              <a:grpSpLocks/>
            </p:cNvGrpSpPr>
            <p:nvPr/>
          </p:nvGrpSpPr>
          <p:grpSpPr bwMode="auto">
            <a:xfrm>
              <a:off x="3341" y="3385"/>
              <a:ext cx="127" cy="299"/>
              <a:chOff x="3341" y="3385"/>
              <a:chExt cx="127" cy="299"/>
            </a:xfrm>
          </p:grpSpPr>
          <p:sp>
            <p:nvSpPr>
              <p:cNvPr id="584773" name="Line 53"/>
              <p:cNvSpPr>
                <a:spLocks noChangeShapeType="1"/>
              </p:cNvSpPr>
              <p:nvPr/>
            </p:nvSpPr>
            <p:spPr bwMode="auto">
              <a:xfrm>
                <a:off x="3341" y="3399"/>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4774" name="Line 54"/>
              <p:cNvSpPr>
                <a:spLocks noChangeShapeType="1"/>
              </p:cNvSpPr>
              <p:nvPr/>
            </p:nvSpPr>
            <p:spPr bwMode="auto">
              <a:xfrm flipV="1">
                <a:off x="3407" y="3385"/>
                <a:ext cx="0" cy="299"/>
              </a:xfrm>
              <a:prstGeom prst="line">
                <a:avLst/>
              </a:prstGeom>
              <a:noFill/>
              <a:ln w="38100">
                <a:solidFill>
                  <a:schemeClr val="tx1"/>
                </a:solidFill>
                <a:round/>
                <a:headEnd/>
                <a:tailEnd/>
              </a:ln>
            </p:spPr>
            <p:txBody>
              <a:bodyPr/>
              <a:lstStyle/>
              <a:p>
                <a:endParaRPr lang="es-ES_tradnl">
                  <a:solidFill>
                    <a:srgbClr val="000000"/>
                  </a:solidFill>
                </a:endParaRPr>
              </a:p>
            </p:txBody>
          </p:sp>
        </p:grpSp>
      </p:grpSp>
      <p:grpSp>
        <p:nvGrpSpPr>
          <p:cNvPr id="10" name="94 Grupo"/>
          <p:cNvGrpSpPr>
            <a:grpSpLocks/>
          </p:cNvGrpSpPr>
          <p:nvPr/>
        </p:nvGrpSpPr>
        <p:grpSpPr bwMode="auto">
          <a:xfrm>
            <a:off x="1600200" y="2500313"/>
            <a:ext cx="5495925" cy="1924050"/>
            <a:chOff x="1600200" y="2805113"/>
            <a:chExt cx="5495925" cy="1924050"/>
          </a:xfrm>
        </p:grpSpPr>
        <p:grpSp>
          <p:nvGrpSpPr>
            <p:cNvPr id="11" name="93 Grupo"/>
            <p:cNvGrpSpPr>
              <a:grpSpLocks/>
            </p:cNvGrpSpPr>
            <p:nvPr/>
          </p:nvGrpSpPr>
          <p:grpSpPr bwMode="auto">
            <a:xfrm>
              <a:off x="1600200" y="2805113"/>
              <a:ext cx="5495925" cy="962025"/>
              <a:chOff x="1600200" y="2805113"/>
              <a:chExt cx="5495925" cy="962025"/>
            </a:xfrm>
          </p:grpSpPr>
          <p:sp>
            <p:nvSpPr>
              <p:cNvPr id="584767" name="Line 55"/>
              <p:cNvSpPr>
                <a:spLocks noChangeShapeType="1"/>
              </p:cNvSpPr>
              <p:nvPr/>
            </p:nvSpPr>
            <p:spPr bwMode="auto">
              <a:xfrm flipH="1" flipV="1">
                <a:off x="5410200" y="2805113"/>
                <a:ext cx="1685925" cy="962025"/>
              </a:xfrm>
              <a:prstGeom prst="line">
                <a:avLst/>
              </a:prstGeom>
              <a:noFill/>
              <a:ln w="19050">
                <a:solidFill>
                  <a:srgbClr val="008000"/>
                </a:solidFill>
                <a:round/>
                <a:headEnd/>
                <a:tailEnd/>
              </a:ln>
            </p:spPr>
            <p:txBody>
              <a:bodyPr/>
              <a:lstStyle/>
              <a:p>
                <a:endParaRPr lang="es-ES_tradnl">
                  <a:solidFill>
                    <a:srgbClr val="000000"/>
                  </a:solidFill>
                </a:endParaRPr>
              </a:p>
            </p:txBody>
          </p:sp>
          <p:sp>
            <p:nvSpPr>
              <p:cNvPr id="584768" name="Line 56"/>
              <p:cNvSpPr>
                <a:spLocks noChangeShapeType="1"/>
              </p:cNvSpPr>
              <p:nvPr/>
            </p:nvSpPr>
            <p:spPr bwMode="auto">
              <a:xfrm flipV="1">
                <a:off x="1600200" y="2814638"/>
                <a:ext cx="3810000" cy="952500"/>
              </a:xfrm>
              <a:prstGeom prst="line">
                <a:avLst/>
              </a:prstGeom>
              <a:noFill/>
              <a:ln w="19050">
                <a:solidFill>
                  <a:srgbClr val="008000"/>
                </a:solidFill>
                <a:round/>
                <a:headEnd/>
                <a:tailEnd/>
              </a:ln>
            </p:spPr>
            <p:txBody>
              <a:bodyPr/>
              <a:lstStyle/>
              <a:p>
                <a:endParaRPr lang="es-ES_tradnl">
                  <a:solidFill>
                    <a:srgbClr val="000000"/>
                  </a:solidFill>
                </a:endParaRPr>
              </a:p>
            </p:txBody>
          </p:sp>
        </p:grpSp>
        <p:grpSp>
          <p:nvGrpSpPr>
            <p:cNvPr id="12" name="Group 62"/>
            <p:cNvGrpSpPr>
              <a:grpSpLocks/>
            </p:cNvGrpSpPr>
            <p:nvPr/>
          </p:nvGrpSpPr>
          <p:grpSpPr bwMode="auto">
            <a:xfrm flipV="1">
              <a:off x="1600200" y="3767138"/>
              <a:ext cx="5495925" cy="962025"/>
              <a:chOff x="1008" y="2550"/>
              <a:chExt cx="3462" cy="606"/>
            </a:xfrm>
          </p:grpSpPr>
          <p:sp>
            <p:nvSpPr>
              <p:cNvPr id="584765" name="Line 63"/>
              <p:cNvSpPr>
                <a:spLocks noChangeShapeType="1"/>
              </p:cNvSpPr>
              <p:nvPr/>
            </p:nvSpPr>
            <p:spPr bwMode="auto">
              <a:xfrm flipH="1" flipV="1">
                <a:off x="3408" y="2550"/>
                <a:ext cx="1062" cy="606"/>
              </a:xfrm>
              <a:prstGeom prst="line">
                <a:avLst/>
              </a:prstGeom>
              <a:noFill/>
              <a:ln w="19050">
                <a:solidFill>
                  <a:srgbClr val="008000"/>
                </a:solidFill>
                <a:round/>
                <a:headEnd/>
                <a:tailEnd/>
              </a:ln>
            </p:spPr>
            <p:txBody>
              <a:bodyPr/>
              <a:lstStyle/>
              <a:p>
                <a:endParaRPr lang="es-ES_tradnl">
                  <a:solidFill>
                    <a:srgbClr val="000000"/>
                  </a:solidFill>
                </a:endParaRPr>
              </a:p>
            </p:txBody>
          </p:sp>
          <p:sp>
            <p:nvSpPr>
              <p:cNvPr id="584766" name="Line 64"/>
              <p:cNvSpPr>
                <a:spLocks noChangeShapeType="1"/>
              </p:cNvSpPr>
              <p:nvPr/>
            </p:nvSpPr>
            <p:spPr bwMode="auto">
              <a:xfrm flipV="1">
                <a:off x="1008" y="2556"/>
                <a:ext cx="2400" cy="600"/>
              </a:xfrm>
              <a:prstGeom prst="line">
                <a:avLst/>
              </a:prstGeom>
              <a:noFill/>
              <a:ln w="19050">
                <a:solidFill>
                  <a:srgbClr val="008000"/>
                </a:solidFill>
                <a:round/>
                <a:headEnd/>
                <a:tailEnd/>
              </a:ln>
            </p:spPr>
            <p:txBody>
              <a:bodyPr/>
              <a:lstStyle/>
              <a:p>
                <a:endParaRPr lang="es-ES_tradnl">
                  <a:solidFill>
                    <a:srgbClr val="000000"/>
                  </a:solidFill>
                </a:endParaRPr>
              </a:p>
            </p:txBody>
          </p:sp>
        </p:grpSp>
      </p:grpSp>
      <p:grpSp>
        <p:nvGrpSpPr>
          <p:cNvPr id="13" name="Group 65"/>
          <p:cNvGrpSpPr>
            <a:grpSpLocks/>
          </p:cNvGrpSpPr>
          <p:nvPr/>
        </p:nvGrpSpPr>
        <p:grpSpPr bwMode="auto">
          <a:xfrm>
            <a:off x="1295400" y="3441700"/>
            <a:ext cx="393700" cy="307975"/>
            <a:chOff x="1890" y="2429"/>
            <a:chExt cx="248" cy="194"/>
          </a:xfrm>
        </p:grpSpPr>
        <p:sp>
          <p:nvSpPr>
            <p:cNvPr id="584761" name="Text Box 66"/>
            <p:cNvSpPr txBox="1">
              <a:spLocks noChangeArrowheads="1"/>
            </p:cNvSpPr>
            <p:nvPr/>
          </p:nvSpPr>
          <p:spPr bwMode="auto">
            <a:xfrm>
              <a:off x="1890" y="2431"/>
              <a:ext cx="248"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O</a:t>
              </a:r>
            </a:p>
          </p:txBody>
        </p:sp>
        <p:sp>
          <p:nvSpPr>
            <p:cNvPr id="584762"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grpSp>
        <p:nvGrpSpPr>
          <p:cNvPr id="14" name="Group 68"/>
          <p:cNvGrpSpPr>
            <a:grpSpLocks/>
          </p:cNvGrpSpPr>
          <p:nvPr/>
        </p:nvGrpSpPr>
        <p:grpSpPr bwMode="auto">
          <a:xfrm>
            <a:off x="5884863" y="5119688"/>
            <a:ext cx="514350" cy="503237"/>
            <a:chOff x="2287" y="3255"/>
            <a:chExt cx="324" cy="317"/>
          </a:xfrm>
        </p:grpSpPr>
        <p:sp>
          <p:nvSpPr>
            <p:cNvPr id="584758" name="Oval 69"/>
            <p:cNvSpPr>
              <a:spLocks noChangeArrowheads="1"/>
            </p:cNvSpPr>
            <p:nvPr/>
          </p:nvSpPr>
          <p:spPr bwMode="auto">
            <a:xfrm>
              <a:off x="2338" y="3255"/>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584759" name="Text Box 70"/>
            <p:cNvSpPr txBox="1">
              <a:spLocks noChangeArrowheads="1"/>
            </p:cNvSpPr>
            <p:nvPr/>
          </p:nvSpPr>
          <p:spPr bwMode="auto">
            <a:xfrm>
              <a:off x="2374" y="3341"/>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584760" name="Text Box 71"/>
            <p:cNvSpPr txBox="1">
              <a:spLocks noChangeArrowheads="1"/>
            </p:cNvSpPr>
            <p:nvPr/>
          </p:nvSpPr>
          <p:spPr bwMode="auto">
            <a:xfrm>
              <a:off x="2287" y="3257"/>
              <a:ext cx="324" cy="213"/>
            </a:xfrm>
            <a:prstGeom prst="rect">
              <a:avLst/>
            </a:prstGeom>
            <a:noFill/>
            <a:ln w="9525">
              <a:noFill/>
              <a:miter lim="800000"/>
              <a:headEnd/>
              <a:tailEnd/>
            </a:ln>
          </p:spPr>
          <p:txBody>
            <a:bodyPr>
              <a:spAutoFit/>
            </a:bodyPr>
            <a:lstStyle/>
            <a:p>
              <a:pPr algn="r" rtl="1">
                <a:spcBef>
                  <a:spcPct val="50000"/>
                </a:spcBef>
              </a:pPr>
              <a:r>
                <a:rPr lang="es-ES" sz="1600" b="1">
                  <a:solidFill>
                    <a:srgbClr val="000000"/>
                  </a:solidFill>
                </a:rPr>
                <a:t>DA</a:t>
              </a:r>
            </a:p>
          </p:txBody>
        </p:sp>
      </p:grpSp>
      <p:grpSp>
        <p:nvGrpSpPr>
          <p:cNvPr id="15" name="Group 72"/>
          <p:cNvGrpSpPr>
            <a:grpSpLocks/>
          </p:cNvGrpSpPr>
          <p:nvPr/>
        </p:nvGrpSpPr>
        <p:grpSpPr bwMode="auto">
          <a:xfrm>
            <a:off x="5962650" y="2892425"/>
            <a:ext cx="346075" cy="1162050"/>
            <a:chOff x="3756" y="1807"/>
            <a:chExt cx="218" cy="732"/>
          </a:xfrm>
        </p:grpSpPr>
        <p:sp>
          <p:nvSpPr>
            <p:cNvPr id="584756" name="Text Box 73"/>
            <p:cNvSpPr txBox="1">
              <a:spLocks noChangeArrowheads="1"/>
            </p:cNvSpPr>
            <p:nvPr/>
          </p:nvSpPr>
          <p:spPr bwMode="auto">
            <a:xfrm>
              <a:off x="3774" y="1807"/>
              <a:ext cx="200"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B</a:t>
              </a:r>
            </a:p>
          </p:txBody>
        </p:sp>
        <p:sp>
          <p:nvSpPr>
            <p:cNvPr id="584757" name="Text Box 74"/>
            <p:cNvSpPr txBox="1">
              <a:spLocks noChangeArrowheads="1"/>
            </p:cNvSpPr>
            <p:nvPr/>
          </p:nvSpPr>
          <p:spPr bwMode="auto">
            <a:xfrm>
              <a:off x="3756" y="2347"/>
              <a:ext cx="200"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C</a:t>
              </a:r>
            </a:p>
          </p:txBody>
        </p:sp>
      </p:grpSp>
      <p:grpSp>
        <p:nvGrpSpPr>
          <p:cNvPr id="16" name="Group 75"/>
          <p:cNvGrpSpPr>
            <a:grpSpLocks/>
          </p:cNvGrpSpPr>
          <p:nvPr/>
        </p:nvGrpSpPr>
        <p:grpSpPr bwMode="auto">
          <a:xfrm>
            <a:off x="7229475" y="4616450"/>
            <a:ext cx="384175" cy="361950"/>
            <a:chOff x="4554" y="2893"/>
            <a:chExt cx="242" cy="228"/>
          </a:xfrm>
        </p:grpSpPr>
        <p:sp>
          <p:nvSpPr>
            <p:cNvPr id="584754" name="Text Box 76"/>
            <p:cNvSpPr txBox="1">
              <a:spLocks noChangeArrowheads="1"/>
            </p:cNvSpPr>
            <p:nvPr/>
          </p:nvSpPr>
          <p:spPr bwMode="auto">
            <a:xfrm>
              <a:off x="4554" y="2893"/>
              <a:ext cx="242" cy="192"/>
            </a:xfrm>
            <a:prstGeom prst="rect">
              <a:avLst/>
            </a:prstGeom>
            <a:noFill/>
            <a:ln w="9525">
              <a:noFill/>
              <a:miter lim="800000"/>
              <a:headEnd/>
              <a:tailEnd/>
            </a:ln>
          </p:spPr>
          <p:txBody>
            <a:bodyPr>
              <a:spAutoFit/>
            </a:bodyPr>
            <a:lstStyle/>
            <a:p>
              <a:pPr>
                <a:spcBef>
                  <a:spcPct val="50000"/>
                </a:spcBef>
              </a:pPr>
              <a:r>
                <a:rPr lang="es-ES" sz="1400">
                  <a:solidFill>
                    <a:srgbClr val="FF3300"/>
                  </a:solidFill>
                </a:rPr>
                <a:t>C</a:t>
              </a:r>
              <a:r>
                <a:rPr lang="en-US" sz="1400">
                  <a:solidFill>
                    <a:srgbClr val="FF3300"/>
                  </a:solidFill>
                  <a:cs typeface="Times New Roman" pitchFamily="18" charset="0"/>
                </a:rPr>
                <a:t>'</a:t>
              </a:r>
            </a:p>
          </p:txBody>
        </p:sp>
        <p:sp>
          <p:nvSpPr>
            <p:cNvPr id="584755" name="Oval 77"/>
            <p:cNvSpPr>
              <a:spLocks noChangeArrowheads="1"/>
            </p:cNvSpPr>
            <p:nvPr/>
          </p:nvSpPr>
          <p:spPr bwMode="auto">
            <a:xfrm>
              <a:off x="4643" y="3077"/>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17" name="Group 78"/>
          <p:cNvGrpSpPr>
            <a:grpSpLocks/>
          </p:cNvGrpSpPr>
          <p:nvPr/>
        </p:nvGrpSpPr>
        <p:grpSpPr bwMode="auto">
          <a:xfrm>
            <a:off x="7248525" y="1974850"/>
            <a:ext cx="403225" cy="346075"/>
            <a:chOff x="4566" y="1229"/>
            <a:chExt cx="254" cy="218"/>
          </a:xfrm>
        </p:grpSpPr>
        <p:sp>
          <p:nvSpPr>
            <p:cNvPr id="584752" name="Text Box 79"/>
            <p:cNvSpPr txBox="1">
              <a:spLocks noChangeArrowheads="1"/>
            </p:cNvSpPr>
            <p:nvPr/>
          </p:nvSpPr>
          <p:spPr bwMode="auto">
            <a:xfrm>
              <a:off x="4566" y="1255"/>
              <a:ext cx="254" cy="192"/>
            </a:xfrm>
            <a:prstGeom prst="rect">
              <a:avLst/>
            </a:prstGeom>
            <a:noFill/>
            <a:ln w="9525">
              <a:noFill/>
              <a:miter lim="800000"/>
              <a:headEnd/>
              <a:tailEnd/>
            </a:ln>
          </p:spPr>
          <p:txBody>
            <a:bodyPr>
              <a:spAutoFit/>
            </a:bodyPr>
            <a:lstStyle/>
            <a:p>
              <a:pPr>
                <a:spcBef>
                  <a:spcPct val="50000"/>
                </a:spcBef>
              </a:pPr>
              <a:r>
                <a:rPr lang="es-ES" sz="1400">
                  <a:solidFill>
                    <a:srgbClr val="FF3300"/>
                  </a:solidFill>
                </a:rPr>
                <a:t>B</a:t>
              </a:r>
              <a:r>
                <a:rPr lang="en-US" sz="1400">
                  <a:solidFill>
                    <a:srgbClr val="FF3300"/>
                  </a:solidFill>
                  <a:cs typeface="Times New Roman" pitchFamily="18" charset="0"/>
                </a:rPr>
                <a:t>'</a:t>
              </a:r>
            </a:p>
          </p:txBody>
        </p:sp>
        <p:sp>
          <p:nvSpPr>
            <p:cNvPr id="584753" name="Oval 80"/>
            <p:cNvSpPr>
              <a:spLocks noChangeArrowheads="1"/>
            </p:cNvSpPr>
            <p:nvPr/>
          </p:nvSpPr>
          <p:spPr bwMode="auto">
            <a:xfrm>
              <a:off x="4643" y="1229"/>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grpSp>
        <p:nvGrpSpPr>
          <p:cNvPr id="18" name="Group 81"/>
          <p:cNvGrpSpPr>
            <a:grpSpLocks/>
          </p:cNvGrpSpPr>
          <p:nvPr/>
        </p:nvGrpSpPr>
        <p:grpSpPr bwMode="auto">
          <a:xfrm>
            <a:off x="7134225" y="5627688"/>
            <a:ext cx="500063" cy="474662"/>
            <a:chOff x="1388" y="3008"/>
            <a:chExt cx="315" cy="299"/>
          </a:xfrm>
        </p:grpSpPr>
        <p:sp>
          <p:nvSpPr>
            <p:cNvPr id="584749" name="Oval 82"/>
            <p:cNvSpPr>
              <a:spLocks noChangeArrowheads="1"/>
            </p:cNvSpPr>
            <p:nvPr/>
          </p:nvSpPr>
          <p:spPr bwMode="auto">
            <a:xfrm>
              <a:off x="1440" y="3008"/>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584750" name="Text Box 83"/>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584751" name="Text Box 84"/>
            <p:cNvSpPr txBox="1">
              <a:spLocks noChangeArrowheads="1"/>
            </p:cNvSpPr>
            <p:nvPr/>
          </p:nvSpPr>
          <p:spPr bwMode="auto">
            <a:xfrm>
              <a:off x="1388" y="3008"/>
              <a:ext cx="315" cy="213"/>
            </a:xfrm>
            <a:prstGeom prst="rect">
              <a:avLst/>
            </a:prstGeom>
            <a:noFill/>
            <a:ln w="9525">
              <a:noFill/>
              <a:miter lim="800000"/>
              <a:headEnd/>
              <a:tailEnd/>
            </a:ln>
          </p:spPr>
          <p:txBody>
            <a:bodyPr>
              <a:spAutoFit/>
            </a:bodyPr>
            <a:lstStyle/>
            <a:p>
              <a:pPr algn="r" rtl="1">
                <a:spcBef>
                  <a:spcPct val="50000"/>
                </a:spcBef>
              </a:pPr>
              <a:r>
                <a:rPr lang="es-ES" sz="1600" b="1">
                  <a:solidFill>
                    <a:srgbClr val="000000"/>
                  </a:solidFill>
                </a:rPr>
                <a:t>PE</a:t>
              </a:r>
            </a:p>
          </p:txBody>
        </p:sp>
      </p:grpSp>
      <p:grpSp>
        <p:nvGrpSpPr>
          <p:cNvPr id="19" name="105 Grupo"/>
          <p:cNvGrpSpPr>
            <a:grpSpLocks/>
          </p:cNvGrpSpPr>
          <p:nvPr/>
        </p:nvGrpSpPr>
        <p:grpSpPr bwMode="auto">
          <a:xfrm>
            <a:off x="5419725" y="2005013"/>
            <a:ext cx="1971675" cy="2913062"/>
            <a:chOff x="5419725" y="2005013"/>
            <a:chExt cx="1971675" cy="2913062"/>
          </a:xfrm>
        </p:grpSpPr>
        <p:sp>
          <p:nvSpPr>
            <p:cNvPr id="584747" name="Line 57"/>
            <p:cNvSpPr>
              <a:spLocks noChangeShapeType="1"/>
            </p:cNvSpPr>
            <p:nvPr/>
          </p:nvSpPr>
          <p:spPr bwMode="auto">
            <a:xfrm flipV="1">
              <a:off x="5419725" y="2005013"/>
              <a:ext cx="1971675" cy="493712"/>
            </a:xfrm>
            <a:prstGeom prst="line">
              <a:avLst/>
            </a:prstGeom>
            <a:noFill/>
            <a:ln w="19050">
              <a:solidFill>
                <a:srgbClr val="008000"/>
              </a:solidFill>
              <a:prstDash val="dash"/>
              <a:round/>
              <a:headEnd/>
              <a:tailEnd/>
            </a:ln>
          </p:spPr>
          <p:txBody>
            <a:bodyPr/>
            <a:lstStyle/>
            <a:p>
              <a:endParaRPr lang="es-ES_tradnl">
                <a:solidFill>
                  <a:srgbClr val="000000"/>
                </a:solidFill>
              </a:endParaRPr>
            </a:p>
          </p:txBody>
        </p:sp>
        <p:sp>
          <p:nvSpPr>
            <p:cNvPr id="584748" name="Line 85"/>
            <p:cNvSpPr>
              <a:spLocks noChangeShapeType="1"/>
            </p:cNvSpPr>
            <p:nvPr/>
          </p:nvSpPr>
          <p:spPr bwMode="auto">
            <a:xfrm>
              <a:off x="5419725" y="4424363"/>
              <a:ext cx="1971675" cy="493712"/>
            </a:xfrm>
            <a:prstGeom prst="line">
              <a:avLst/>
            </a:prstGeom>
            <a:noFill/>
            <a:ln w="19050">
              <a:solidFill>
                <a:srgbClr val="008000"/>
              </a:solidFill>
              <a:prstDash val="dash"/>
              <a:round/>
              <a:headEnd/>
              <a:tailEnd/>
            </a:ln>
          </p:spPr>
          <p:txBody>
            <a:bodyPr/>
            <a:lstStyle/>
            <a:p>
              <a:endParaRPr lang="es-ES_tradnl">
                <a:solidFill>
                  <a:srgbClr val="000000"/>
                </a:solidFill>
              </a:endParaRPr>
            </a:p>
          </p:txBody>
        </p:sp>
      </p:grpSp>
      <p:sp>
        <p:nvSpPr>
          <p:cNvPr id="584725" name="Text Box 86"/>
          <p:cNvSpPr txBox="1">
            <a:spLocks noChangeArrowheads="1"/>
          </p:cNvSpPr>
          <p:nvPr/>
        </p:nvSpPr>
        <p:spPr bwMode="auto">
          <a:xfrm>
            <a:off x="5953125" y="1495425"/>
            <a:ext cx="393700"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rPr>
              <a:t>D</a:t>
            </a:r>
          </a:p>
        </p:txBody>
      </p:sp>
      <p:sp>
        <p:nvSpPr>
          <p:cNvPr id="584726" name="Text Box 87"/>
          <p:cNvSpPr txBox="1">
            <a:spLocks noChangeArrowheads="1"/>
          </p:cNvSpPr>
          <p:nvPr/>
        </p:nvSpPr>
        <p:spPr bwMode="auto">
          <a:xfrm>
            <a:off x="5080000" y="849313"/>
            <a:ext cx="438150" cy="366712"/>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L</a:t>
            </a:r>
          </a:p>
        </p:txBody>
      </p:sp>
      <p:grpSp>
        <p:nvGrpSpPr>
          <p:cNvPr id="20" name="Group 88"/>
          <p:cNvGrpSpPr>
            <a:grpSpLocks/>
          </p:cNvGrpSpPr>
          <p:nvPr/>
        </p:nvGrpSpPr>
        <p:grpSpPr bwMode="auto">
          <a:xfrm>
            <a:off x="7237413" y="682625"/>
            <a:ext cx="393700" cy="366713"/>
            <a:chOff x="1384" y="1156"/>
            <a:chExt cx="248" cy="231"/>
          </a:xfrm>
        </p:grpSpPr>
        <p:sp>
          <p:nvSpPr>
            <p:cNvPr id="584745" name="Text Box 89"/>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D</a:t>
              </a:r>
            </a:p>
          </p:txBody>
        </p:sp>
        <p:sp>
          <p:nvSpPr>
            <p:cNvPr id="584746" name="Line 90"/>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sp>
        <p:nvSpPr>
          <p:cNvPr id="584728" name="Text Box 92"/>
          <p:cNvSpPr txBox="1">
            <a:spLocks noChangeArrowheads="1"/>
          </p:cNvSpPr>
          <p:nvPr/>
        </p:nvSpPr>
        <p:spPr bwMode="auto">
          <a:xfrm>
            <a:off x="0" y="0"/>
            <a:ext cx="9144000" cy="461963"/>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Calibri" pitchFamily="34" charset="0"/>
              </a:rPr>
              <a:t>Diafragma de apertura (DA) y pupila de entrada (PE)</a:t>
            </a:r>
          </a:p>
        </p:txBody>
      </p:sp>
      <p:grpSp>
        <p:nvGrpSpPr>
          <p:cNvPr id="21" name="122 Grupo"/>
          <p:cNvGrpSpPr>
            <a:grpSpLocks/>
          </p:cNvGrpSpPr>
          <p:nvPr/>
        </p:nvGrpSpPr>
        <p:grpSpPr bwMode="auto">
          <a:xfrm>
            <a:off x="1612900" y="1395413"/>
            <a:ext cx="5783263" cy="4140200"/>
            <a:chOff x="1612901" y="1395413"/>
            <a:chExt cx="5783262" cy="4140880"/>
          </a:xfrm>
        </p:grpSpPr>
        <p:grpSp>
          <p:nvGrpSpPr>
            <p:cNvPr id="22" name="118 Grupo"/>
            <p:cNvGrpSpPr>
              <a:grpSpLocks/>
            </p:cNvGrpSpPr>
            <p:nvPr/>
          </p:nvGrpSpPr>
          <p:grpSpPr bwMode="auto">
            <a:xfrm>
              <a:off x="1612901" y="1395413"/>
              <a:ext cx="5783262" cy="2065337"/>
              <a:chOff x="1612901" y="1395413"/>
              <a:chExt cx="5783262" cy="2065337"/>
            </a:xfrm>
          </p:grpSpPr>
          <p:cxnSp>
            <p:nvCxnSpPr>
              <p:cNvPr id="108" name="107 Conector recto"/>
              <p:cNvCxnSpPr/>
              <p:nvPr/>
            </p:nvCxnSpPr>
            <p:spPr>
              <a:xfrm rot="5400000" flipH="1" flipV="1">
                <a:off x="2847863" y="852715"/>
                <a:ext cx="1373412" cy="384333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6" name="115 Conector recto"/>
              <p:cNvCxnSpPr/>
              <p:nvPr/>
            </p:nvCxnSpPr>
            <p:spPr>
              <a:xfrm flipV="1">
                <a:off x="5410200" y="1395413"/>
                <a:ext cx="1985963" cy="70496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23" name="119 Grupo"/>
            <p:cNvGrpSpPr>
              <a:grpSpLocks/>
            </p:cNvGrpSpPr>
            <p:nvPr/>
          </p:nvGrpSpPr>
          <p:grpSpPr bwMode="auto">
            <a:xfrm flipV="1">
              <a:off x="1612901" y="3470956"/>
              <a:ext cx="5783262" cy="2065337"/>
              <a:chOff x="1612901" y="1395413"/>
              <a:chExt cx="5783262" cy="2065337"/>
            </a:xfrm>
          </p:grpSpPr>
          <p:cxnSp>
            <p:nvCxnSpPr>
              <p:cNvPr id="121" name="120 Conector recto"/>
              <p:cNvCxnSpPr/>
              <p:nvPr/>
            </p:nvCxnSpPr>
            <p:spPr>
              <a:xfrm rot="5400000" flipH="1" flipV="1">
                <a:off x="2847863" y="852715"/>
                <a:ext cx="1373413" cy="3843337"/>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2" name="121 Conector recto"/>
              <p:cNvCxnSpPr/>
              <p:nvPr/>
            </p:nvCxnSpPr>
            <p:spPr>
              <a:xfrm flipV="1">
                <a:off x="5410200" y="1395413"/>
                <a:ext cx="1985963" cy="70496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grpSp>
        <p:nvGrpSpPr>
          <p:cNvPr id="24" name="111 Grupo"/>
          <p:cNvGrpSpPr>
            <a:grpSpLocks/>
          </p:cNvGrpSpPr>
          <p:nvPr/>
        </p:nvGrpSpPr>
        <p:grpSpPr bwMode="auto">
          <a:xfrm>
            <a:off x="5399088" y="2133600"/>
            <a:ext cx="1739900" cy="2684463"/>
            <a:chOff x="5399314" y="2133600"/>
            <a:chExt cx="1740354" cy="2685143"/>
          </a:xfrm>
        </p:grpSpPr>
        <p:grpSp>
          <p:nvGrpSpPr>
            <p:cNvPr id="25" name="99 Grupo"/>
            <p:cNvGrpSpPr>
              <a:grpSpLocks/>
            </p:cNvGrpSpPr>
            <p:nvPr/>
          </p:nvGrpSpPr>
          <p:grpSpPr bwMode="auto">
            <a:xfrm>
              <a:off x="5413605" y="2133600"/>
              <a:ext cx="1726063" cy="1329075"/>
              <a:chOff x="5413605" y="2133600"/>
              <a:chExt cx="1726063" cy="1329075"/>
            </a:xfrm>
          </p:grpSpPr>
          <p:cxnSp>
            <p:nvCxnSpPr>
              <p:cNvPr id="93" name="92 Conector recto"/>
              <p:cNvCxnSpPr/>
              <p:nvPr/>
            </p:nvCxnSpPr>
            <p:spPr>
              <a:xfrm>
                <a:off x="5413605" y="2133600"/>
                <a:ext cx="739968" cy="566881"/>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6170246" y="2710009"/>
                <a:ext cx="969422" cy="752666"/>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26" name="106 Grupo"/>
            <p:cNvGrpSpPr>
              <a:grpSpLocks/>
            </p:cNvGrpSpPr>
            <p:nvPr/>
          </p:nvGrpSpPr>
          <p:grpSpPr bwMode="auto">
            <a:xfrm flipV="1">
              <a:off x="5399314" y="3483318"/>
              <a:ext cx="1697480" cy="1335425"/>
              <a:chOff x="5442857" y="2127023"/>
              <a:chExt cx="1697480" cy="1335425"/>
            </a:xfrm>
          </p:grpSpPr>
          <p:cxnSp>
            <p:nvCxnSpPr>
              <p:cNvPr id="109" name="108 Conector recto"/>
              <p:cNvCxnSpPr/>
              <p:nvPr/>
            </p:nvCxnSpPr>
            <p:spPr>
              <a:xfrm>
                <a:off x="5442857" y="2127023"/>
                <a:ext cx="711386" cy="573233"/>
              </a:xfrm>
              <a:prstGeom prst="line">
                <a:avLst/>
              </a:prstGeom>
              <a:ln>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10" name="109 Conector recto"/>
              <p:cNvCxnSpPr/>
              <p:nvPr/>
            </p:nvCxnSpPr>
            <p:spPr>
              <a:xfrm>
                <a:off x="6182825" y="2716135"/>
                <a:ext cx="957512" cy="746313"/>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sp>
        <p:nvSpPr>
          <p:cNvPr id="88" name="87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dirty="0" smtClean="0">
                <a:solidFill>
                  <a:srgbClr val="000000"/>
                </a:solidFill>
                <a:latin typeface="Calibri" pitchFamily="34" charset="0"/>
              </a:rPr>
              <a:t>Así, los rayos rojos, cuya dirección al incidir sobre la lente no pasa por la </a:t>
            </a:r>
            <a:r>
              <a:rPr lang="es-ES" sz="1600" b="1" dirty="0" smtClean="0">
                <a:solidFill>
                  <a:srgbClr val="000000"/>
                </a:solidFill>
                <a:latin typeface="Calibri" pitchFamily="34" charset="0"/>
              </a:rPr>
              <a:t>PE, </a:t>
            </a:r>
            <a:r>
              <a:rPr lang="es-ES" sz="1600" dirty="0" smtClean="0">
                <a:solidFill>
                  <a:srgbClr val="000000"/>
                </a:solidFill>
                <a:latin typeface="Calibri" pitchFamily="34" charset="0"/>
              </a:rPr>
              <a:t>no van a llegar al punto imagen </a:t>
            </a:r>
            <a:r>
              <a:rPr lang="es-ES" sz="1600" b="1" dirty="0" smtClean="0">
                <a:solidFill>
                  <a:srgbClr val="000000"/>
                </a:solidFill>
                <a:latin typeface="Calibri" pitchFamily="34" charset="0"/>
              </a:rPr>
              <a:t>O</a:t>
            </a:r>
            <a:r>
              <a:rPr lang="es-ES" sz="1600" b="1" dirty="0" smtClean="0">
                <a:solidFill>
                  <a:srgbClr val="000000"/>
                </a:solidFill>
                <a:latin typeface="Calibri" pitchFamily="34" charset="0"/>
                <a:sym typeface="Symbol" pitchFamily="18" charset="2"/>
              </a:rPr>
              <a:t></a:t>
            </a:r>
            <a:r>
              <a:rPr lang="es-ES" sz="1600" dirty="0" smtClean="0">
                <a:solidFill>
                  <a:srgbClr val="000000"/>
                </a:solidFill>
                <a:latin typeface="Calibri" pitchFamily="34" charset="0"/>
                <a:sym typeface="Symbol" pitchFamily="18" charset="2"/>
              </a:rPr>
              <a:t> porque se lo va a impedir el diafragma de apertura </a:t>
            </a:r>
            <a:r>
              <a:rPr lang="es-ES" sz="1600" b="1" dirty="0" smtClean="0">
                <a:solidFill>
                  <a:srgbClr val="000000"/>
                </a:solidFill>
                <a:latin typeface="Calibri" pitchFamily="34" charset="0"/>
                <a:sym typeface="Symbol" pitchFamily="18" charset="2"/>
              </a:rPr>
              <a:t>D</a:t>
            </a:r>
            <a:r>
              <a:rPr lang="es-ES" sz="1600" dirty="0" smtClean="0">
                <a:solidFill>
                  <a:srgbClr val="000000"/>
                </a:solidFill>
                <a:latin typeface="Calibri" pitchFamily="34" charset="0"/>
                <a:sym typeface="Symbol" pitchFamily="18" charset="2"/>
              </a:rPr>
              <a:t>.</a:t>
            </a:r>
            <a:endParaRPr lang="es-ES" sz="1600" dirty="0" smtClean="0">
              <a:solidFill>
                <a:srgbClr val="000000"/>
              </a:solidFill>
              <a:latin typeface="Calibri" pitchFamily="34" charset="0"/>
            </a:endParaRPr>
          </a:p>
        </p:txBody>
      </p:sp>
      <p:sp>
        <p:nvSpPr>
          <p:cNvPr id="89" name="88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600" dirty="0" smtClean="0">
                <a:solidFill>
                  <a:srgbClr val="000000"/>
                </a:solidFill>
                <a:latin typeface="Calibri" pitchFamily="34" charset="0"/>
              </a:rPr>
              <a:t>La función de la </a:t>
            </a:r>
            <a:r>
              <a:rPr lang="es-ES" sz="1600" b="1" dirty="0" smtClean="0">
                <a:solidFill>
                  <a:srgbClr val="000000"/>
                </a:solidFill>
                <a:latin typeface="Calibri" pitchFamily="34" charset="0"/>
              </a:rPr>
              <a:t>PE</a:t>
            </a:r>
            <a:r>
              <a:rPr lang="es-ES" sz="1600" dirty="0" smtClean="0">
                <a:solidFill>
                  <a:srgbClr val="000000"/>
                </a:solidFill>
                <a:latin typeface="Calibri" pitchFamily="34" charset="0"/>
              </a:rPr>
              <a:t> es “</a:t>
            </a:r>
            <a:r>
              <a:rPr lang="es-ES" sz="1600" i="1" dirty="0" smtClean="0">
                <a:solidFill>
                  <a:srgbClr val="000000"/>
                </a:solidFill>
                <a:latin typeface="Calibri" pitchFamily="34" charset="0"/>
              </a:rPr>
              <a:t>informar, avisar</a:t>
            </a:r>
            <a:r>
              <a:rPr lang="es-ES" sz="1600" dirty="0" smtClean="0">
                <a:solidFill>
                  <a:srgbClr val="000000"/>
                </a:solidFill>
                <a:latin typeface="Calibri" pitchFamily="34" charset="0"/>
              </a:rPr>
              <a:t>” sobre la anchura del haz de rayos que, partiendo del punto objeto </a:t>
            </a:r>
            <a:r>
              <a:rPr lang="es-ES" sz="1600" b="1" dirty="0" smtClean="0">
                <a:solidFill>
                  <a:srgbClr val="000000"/>
                </a:solidFill>
                <a:latin typeface="Calibri" pitchFamily="34" charset="0"/>
              </a:rPr>
              <a:t>O</a:t>
            </a:r>
            <a:r>
              <a:rPr lang="es-ES" sz="1600" dirty="0" smtClean="0">
                <a:solidFill>
                  <a:srgbClr val="000000"/>
                </a:solidFill>
                <a:latin typeface="Calibri" pitchFamily="34" charset="0"/>
              </a:rPr>
              <a:t>, van a poder llegar al punto imagen </a:t>
            </a:r>
            <a:r>
              <a:rPr lang="es-ES" sz="1600" b="1" dirty="0" smtClean="0">
                <a:solidFill>
                  <a:srgbClr val="000000"/>
                </a:solidFill>
                <a:latin typeface="Calibri" pitchFamily="34" charset="0"/>
              </a:rPr>
              <a:t>O</a:t>
            </a:r>
            <a:r>
              <a:rPr lang="es-ES" sz="1600" b="1" dirty="0" smtClean="0">
                <a:solidFill>
                  <a:srgbClr val="000000"/>
                </a:solidFill>
                <a:latin typeface="Calibri" pitchFamily="34" charset="0"/>
                <a:sym typeface="Symbol" pitchFamily="18" charset="2"/>
              </a:rPr>
              <a:t>.</a:t>
            </a:r>
            <a:r>
              <a:rPr lang="es-ES" sz="1600" dirty="0" smtClean="0">
                <a:solidFill>
                  <a:srgbClr val="000000"/>
                </a:solidFill>
                <a:latin typeface="Calibri" pitchFamily="34" charset="0"/>
                <a:sym typeface="Symbol" pitchFamily="18" charset="2"/>
              </a:rPr>
              <a:t></a:t>
            </a:r>
            <a:endParaRPr lang="es-ES" sz="1600" dirty="0" smtClean="0">
              <a:solidFill>
                <a:srgbClr val="000000"/>
              </a:solidFill>
              <a:latin typeface="Calibri" pitchFamily="34" charset="0"/>
            </a:endParaRPr>
          </a:p>
        </p:txBody>
      </p:sp>
      <p:grpSp>
        <p:nvGrpSpPr>
          <p:cNvPr id="105" name="104 Grupo"/>
          <p:cNvGrpSpPr/>
          <p:nvPr/>
        </p:nvGrpSpPr>
        <p:grpSpPr>
          <a:xfrm>
            <a:off x="3663436" y="2834265"/>
            <a:ext cx="2877127" cy="1258705"/>
            <a:chOff x="3663436" y="2834265"/>
            <a:chExt cx="2877127" cy="1258705"/>
          </a:xfrm>
        </p:grpSpPr>
        <p:sp>
          <p:nvSpPr>
            <p:cNvPr id="94" name="93 Forma libre"/>
            <p:cNvSpPr/>
            <p:nvPr/>
          </p:nvSpPr>
          <p:spPr>
            <a:xfrm rot="3763916">
              <a:off x="6255140" y="3813437"/>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95" name="94 Forma libre"/>
            <p:cNvSpPr/>
            <p:nvPr/>
          </p:nvSpPr>
          <p:spPr>
            <a:xfrm rot="7157583">
              <a:off x="6369440" y="3028503"/>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97" name="96 Forma libre"/>
            <p:cNvSpPr/>
            <p:nvPr/>
          </p:nvSpPr>
          <p:spPr>
            <a:xfrm rot="4789025">
              <a:off x="3651680" y="2846021"/>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98" name="97 Forma libre"/>
            <p:cNvSpPr/>
            <p:nvPr/>
          </p:nvSpPr>
          <p:spPr>
            <a:xfrm rot="6344519">
              <a:off x="3668348" y="3921846"/>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nvGrpSpPr>
          <p:cNvPr id="106" name="105 Grupo"/>
          <p:cNvGrpSpPr/>
          <p:nvPr/>
        </p:nvGrpSpPr>
        <p:grpSpPr>
          <a:xfrm>
            <a:off x="3665816" y="2469057"/>
            <a:ext cx="2381830" cy="1986993"/>
            <a:chOff x="3665816" y="2469057"/>
            <a:chExt cx="2381830" cy="1986993"/>
          </a:xfrm>
        </p:grpSpPr>
        <p:sp>
          <p:nvSpPr>
            <p:cNvPr id="90" name="89 Forma libre"/>
            <p:cNvSpPr/>
            <p:nvPr/>
          </p:nvSpPr>
          <p:spPr>
            <a:xfrm rot="4293875">
              <a:off x="3654060" y="2619800"/>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92" name="91 Forma libre"/>
            <p:cNvSpPr/>
            <p:nvPr/>
          </p:nvSpPr>
          <p:spPr>
            <a:xfrm rot="6574973">
              <a:off x="3668348" y="4162351"/>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99" name="98 Forma libre"/>
            <p:cNvSpPr/>
            <p:nvPr/>
          </p:nvSpPr>
          <p:spPr>
            <a:xfrm rot="7617222">
              <a:off x="5866996" y="2480813"/>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100" name="99 Forma libre"/>
            <p:cNvSpPr/>
            <p:nvPr/>
          </p:nvSpPr>
          <p:spPr>
            <a:xfrm rot="3141887">
              <a:off x="5876523" y="4284926"/>
              <a:ext cx="182880" cy="159367"/>
            </a:xfrm>
            <a:custGeom>
              <a:avLst/>
              <a:gdLst>
                <a:gd name="connsiteX0" fmla="*/ 0 w 853440"/>
                <a:gd name="connsiteY0" fmla="*/ 707136 h 743712"/>
                <a:gd name="connsiteX1" fmla="*/ 402336 w 853440"/>
                <a:gd name="connsiteY1" fmla="*/ 0 h 743712"/>
                <a:gd name="connsiteX2" fmla="*/ 853440 w 853440"/>
                <a:gd name="connsiteY2" fmla="*/ 743712 h 743712"/>
                <a:gd name="connsiteX3" fmla="*/ 438912 w 853440"/>
                <a:gd name="connsiteY3" fmla="*/ 512064 h 743712"/>
                <a:gd name="connsiteX4" fmla="*/ 0 w 853440"/>
                <a:gd name="connsiteY4" fmla="*/ 707136 h 743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440" h="743712">
                  <a:moveTo>
                    <a:pt x="0" y="707136"/>
                  </a:moveTo>
                  <a:lnTo>
                    <a:pt x="402336" y="0"/>
                  </a:lnTo>
                  <a:lnTo>
                    <a:pt x="853440" y="743712"/>
                  </a:lnTo>
                  <a:lnTo>
                    <a:pt x="438912" y="512064"/>
                  </a:lnTo>
                  <a:lnTo>
                    <a:pt x="0" y="707136"/>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grpSp>
        <p:nvGrpSpPr>
          <p:cNvPr id="2" name="Group 13"/>
          <p:cNvGrpSpPr>
            <a:grpSpLocks/>
          </p:cNvGrpSpPr>
          <p:nvPr/>
        </p:nvGrpSpPr>
        <p:grpSpPr bwMode="auto">
          <a:xfrm>
            <a:off x="6038850" y="1922463"/>
            <a:ext cx="201613" cy="3114675"/>
            <a:chOff x="3804" y="1202"/>
            <a:chExt cx="127" cy="1962"/>
          </a:xfrm>
        </p:grpSpPr>
        <p:sp>
          <p:nvSpPr>
            <p:cNvPr id="584788" name="Line 14"/>
            <p:cNvSpPr>
              <a:spLocks noChangeShapeType="1"/>
            </p:cNvSpPr>
            <p:nvPr/>
          </p:nvSpPr>
          <p:spPr bwMode="auto">
            <a:xfrm>
              <a:off x="3868" y="1202"/>
              <a:ext cx="0" cy="626"/>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4789" name="Line 15"/>
            <p:cNvSpPr>
              <a:spLocks noChangeShapeType="1"/>
            </p:cNvSpPr>
            <p:nvPr/>
          </p:nvSpPr>
          <p:spPr bwMode="auto">
            <a:xfrm>
              <a:off x="3868" y="2538"/>
              <a:ext cx="0" cy="626"/>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4790" name="Line 16"/>
            <p:cNvSpPr>
              <a:spLocks noChangeShapeType="1"/>
            </p:cNvSpPr>
            <p:nvPr/>
          </p:nvSpPr>
          <p:spPr bwMode="auto">
            <a:xfrm>
              <a:off x="3804" y="2538"/>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4791" name="Line 17"/>
            <p:cNvSpPr>
              <a:spLocks noChangeShapeType="1"/>
            </p:cNvSpPr>
            <p:nvPr/>
          </p:nvSpPr>
          <p:spPr bwMode="auto">
            <a:xfrm>
              <a:off x="3804" y="1826"/>
              <a:ext cx="127" cy="0"/>
            </a:xfrm>
            <a:prstGeom prst="line">
              <a:avLst/>
            </a:prstGeom>
            <a:noFill/>
            <a:ln w="28575">
              <a:solidFill>
                <a:schemeClr val="tx1"/>
              </a:solidFill>
              <a:round/>
              <a:headEnd/>
              <a:tailEnd/>
            </a:ln>
          </p:spPr>
          <p:txBody>
            <a:bodyPr/>
            <a:lstStyle/>
            <a:p>
              <a:endParaRPr lang="es-ES_tradnl">
                <a:solidFill>
                  <a:srgbClr val="000000"/>
                </a:solidFill>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2000"/>
                                        <p:tgtEl>
                                          <p:spTgt spid="10"/>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105"/>
                                        </p:tgtEl>
                                        <p:attrNameLst>
                                          <p:attrName>style.visibility</p:attrName>
                                        </p:attrNameLst>
                                      </p:cBhvr>
                                      <p:to>
                                        <p:strVal val="visible"/>
                                      </p:to>
                                    </p:set>
                                  </p:childTnLst>
                                </p:cTn>
                              </p:par>
                            </p:childTnLst>
                          </p:cTn>
                        </p:par>
                        <p:par>
                          <p:cTn id="15" fill="hold">
                            <p:stCondLst>
                              <p:cond delay="2000"/>
                            </p:stCondLst>
                            <p:childTnLst>
                              <p:par>
                                <p:cTn id="16" presetID="22" presetClass="entr" presetSubtype="8" fill="hold" nodeType="after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wipe(left)">
                                      <p:cBhvr>
                                        <p:cTn id="18" dur="2000"/>
                                        <p:tgtEl>
                                          <p:spTgt spid="19"/>
                                        </p:tgtEl>
                                      </p:cBhvr>
                                    </p:animEffect>
                                  </p:childTnLst>
                                </p:cTn>
                              </p:par>
                              <p:par>
                                <p:cTn id="19" presetID="1" presetClass="exit" presetSubtype="0" fill="hold" nodeType="withEffect">
                                  <p:stCondLst>
                                    <p:cond delay="0"/>
                                  </p:stCondLst>
                                  <p:childTnLst>
                                    <p:set>
                                      <p:cBhvr>
                                        <p:cTn id="20" dur="1" fill="hold">
                                          <p:stCondLst>
                                            <p:cond delay="0"/>
                                          </p:stCondLst>
                                        </p:cTn>
                                        <p:tgtEl>
                                          <p:spTgt spid="15"/>
                                        </p:tgtEl>
                                        <p:attrNameLst>
                                          <p:attrName>style.visibility</p:attrName>
                                        </p:attrNameLst>
                                      </p:cBhvr>
                                      <p:to>
                                        <p:strVal val="hidden"/>
                                      </p:to>
                                    </p:set>
                                  </p:childTnLst>
                                </p:cTn>
                              </p:par>
                            </p:childTnLst>
                          </p:cTn>
                        </p:par>
                        <p:par>
                          <p:cTn id="21" fill="hold">
                            <p:stCondLst>
                              <p:cond delay="4000"/>
                            </p:stCondLst>
                            <p:childTnLst>
                              <p:par>
                                <p:cTn id="22" presetID="22" presetClass="entr" presetSubtype="8" fill="hold" nodeType="afterEffect">
                                  <p:stCondLst>
                                    <p:cond delay="0"/>
                                  </p:stCondLst>
                                  <p:childTnLst>
                                    <p:set>
                                      <p:cBhvr>
                                        <p:cTn id="23" dur="1" fill="hold">
                                          <p:stCondLst>
                                            <p:cond delay="0"/>
                                          </p:stCondLst>
                                        </p:cTn>
                                        <p:tgtEl>
                                          <p:spTgt spid="91"/>
                                        </p:tgtEl>
                                        <p:attrNameLst>
                                          <p:attrName>style.visibility</p:attrName>
                                        </p:attrNameLst>
                                      </p:cBhvr>
                                      <p:to>
                                        <p:strVal val="visible"/>
                                      </p:to>
                                    </p:set>
                                    <p:animEffect transition="in" filter="wipe(left)">
                                      <p:cBhvr>
                                        <p:cTn id="24" dur="2000"/>
                                        <p:tgtEl>
                                          <p:spTgt spid="91"/>
                                        </p:tgtEl>
                                      </p:cBhvr>
                                    </p:animEffect>
                                  </p:childTnLst>
                                </p:cTn>
                              </p:par>
                              <p:par>
                                <p:cTn id="25" presetID="1" presetClass="exit" presetSubtype="0" fill="hold" nodeType="withEffect">
                                  <p:stCondLst>
                                    <p:cond delay="0"/>
                                  </p:stCondLst>
                                  <p:childTnLst>
                                    <p:set>
                                      <p:cBhvr>
                                        <p:cTn id="26" dur="1" fill="hold">
                                          <p:stCondLst>
                                            <p:cond delay="0"/>
                                          </p:stCondLst>
                                        </p:cTn>
                                        <p:tgtEl>
                                          <p:spTgt spid="17"/>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16"/>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21"/>
                                        </p:tgtEl>
                                        <p:attrNameLst>
                                          <p:attrName>style.visibility</p:attrName>
                                        </p:attrNameLst>
                                      </p:cBhvr>
                                      <p:to>
                                        <p:strVal val="visible"/>
                                      </p:to>
                                    </p:set>
                                    <p:animEffect transition="in" filter="wipe(left)">
                                      <p:cBhvr>
                                        <p:cTn id="33" dur="2000"/>
                                        <p:tgtEl>
                                          <p:spTgt spid="21"/>
                                        </p:tgtEl>
                                      </p:cBhvr>
                                    </p:animEffect>
                                  </p:childTnLst>
                                </p:cTn>
                              </p:par>
                            </p:childTnLst>
                          </p:cTn>
                        </p:par>
                        <p:par>
                          <p:cTn id="34" fill="hold">
                            <p:stCondLst>
                              <p:cond delay="2000"/>
                            </p:stCondLst>
                            <p:childTnLst>
                              <p:par>
                                <p:cTn id="35" presetID="1" presetClass="entr" presetSubtype="0" fill="hold" nodeType="afterEffect">
                                  <p:stCondLst>
                                    <p:cond delay="0"/>
                                  </p:stCondLst>
                                  <p:childTnLst>
                                    <p:set>
                                      <p:cBhvr>
                                        <p:cTn id="36" dur="1" fill="hold">
                                          <p:stCondLst>
                                            <p:cond delay="0"/>
                                          </p:stCondLst>
                                        </p:cTn>
                                        <p:tgtEl>
                                          <p:spTgt spid="106"/>
                                        </p:tgtEl>
                                        <p:attrNameLst>
                                          <p:attrName>style.visibility</p:attrName>
                                        </p:attrNameLst>
                                      </p:cBhvr>
                                      <p:to>
                                        <p:strVal val="visible"/>
                                      </p:to>
                                    </p:set>
                                  </p:childTnLst>
                                </p:cTn>
                              </p:par>
                            </p:childTnLst>
                          </p:cTn>
                        </p:par>
                        <p:par>
                          <p:cTn id="37" fill="hold">
                            <p:stCondLst>
                              <p:cond delay="2000"/>
                            </p:stCondLst>
                            <p:childTnLst>
                              <p:par>
                                <p:cTn id="38" presetID="22" presetClass="entr" presetSubtype="8" fill="hold" nodeType="after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wipe(left)">
                                      <p:cBhvr>
                                        <p:cTn id="40" dur="2000"/>
                                        <p:tgtEl>
                                          <p:spTgt spid="24"/>
                                        </p:tgtEl>
                                      </p:cBhvr>
                                    </p:animEffect>
                                  </p:childTnLst>
                                </p:cTn>
                              </p:par>
                              <p:par>
                                <p:cTn id="41" presetID="1" presetClass="exit" presetSubtype="0" fill="hold" nodeType="withEffect">
                                  <p:stCondLst>
                                    <p:cond delay="0"/>
                                  </p:stCondLst>
                                  <p:childTnLst>
                                    <p:set>
                                      <p:cBhvr>
                                        <p:cTn id="42" dur="1" fill="hold">
                                          <p:stCondLst>
                                            <p:cond delay="0"/>
                                          </p:stCondLst>
                                        </p:cTn>
                                        <p:tgtEl>
                                          <p:spTgt spid="89"/>
                                        </p:tgtEl>
                                        <p:attrNameLst>
                                          <p:attrName>style.visibility</p:attrName>
                                        </p:attrNameLst>
                                      </p:cBhvr>
                                      <p:to>
                                        <p:strVal val="hidden"/>
                                      </p:to>
                                    </p:set>
                                  </p:childTnLst>
                                </p:cTn>
                              </p:par>
                              <p:par>
                                <p:cTn id="43" presetID="1" presetClass="entr" presetSubtype="0" fill="hold" grpId="0" nodeType="withEffect">
                                  <p:stCondLst>
                                    <p:cond delay="0"/>
                                  </p:stCondLst>
                                  <p:childTnLst>
                                    <p:set>
                                      <p:cBhvr>
                                        <p:cTn id="44" dur="1" fill="hold">
                                          <p:stCondLst>
                                            <p:cond delay="0"/>
                                          </p:stCondLst>
                                        </p:cTn>
                                        <p:tgtEl>
                                          <p:spTgt spid="8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9" grpId="0" animBg="1"/>
    </p:bldLst>
  </p:timing>
</p:sld>
</file>

<file path=ppt/slides/slide301.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03" name="102 Rectángulo"/>
          <p:cNvSpPr/>
          <p:nvPr/>
        </p:nvSpPr>
        <p:spPr>
          <a:xfrm>
            <a:off x="402908" y="621221"/>
            <a:ext cx="8290560" cy="557860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5305" name="Line 8"/>
          <p:cNvSpPr>
            <a:spLocks noChangeShapeType="1"/>
          </p:cNvSpPr>
          <p:nvPr/>
        </p:nvSpPr>
        <p:spPr bwMode="auto">
          <a:xfrm>
            <a:off x="1162050" y="3528060"/>
            <a:ext cx="6875463" cy="0"/>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2" name="Group 13"/>
          <p:cNvGrpSpPr>
            <a:grpSpLocks/>
          </p:cNvGrpSpPr>
          <p:nvPr/>
        </p:nvGrpSpPr>
        <p:grpSpPr bwMode="auto">
          <a:xfrm>
            <a:off x="6038850" y="1983423"/>
            <a:ext cx="201613" cy="3114675"/>
            <a:chOff x="3804" y="1202"/>
            <a:chExt cx="127" cy="1962"/>
          </a:xfrm>
        </p:grpSpPr>
        <p:sp>
          <p:nvSpPr>
            <p:cNvPr id="55387" name="Line 14"/>
            <p:cNvSpPr>
              <a:spLocks noChangeShapeType="1"/>
            </p:cNvSpPr>
            <p:nvPr/>
          </p:nvSpPr>
          <p:spPr bwMode="auto">
            <a:xfrm>
              <a:off x="3868" y="1202"/>
              <a:ext cx="0" cy="626"/>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5388" name="Line 15"/>
            <p:cNvSpPr>
              <a:spLocks noChangeShapeType="1"/>
            </p:cNvSpPr>
            <p:nvPr/>
          </p:nvSpPr>
          <p:spPr bwMode="auto">
            <a:xfrm>
              <a:off x="3868" y="2538"/>
              <a:ext cx="0" cy="626"/>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5389" name="Line 16"/>
            <p:cNvSpPr>
              <a:spLocks noChangeShapeType="1"/>
            </p:cNvSpPr>
            <p:nvPr/>
          </p:nvSpPr>
          <p:spPr bwMode="auto">
            <a:xfrm>
              <a:off x="3804" y="2538"/>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5390" name="Line 17"/>
            <p:cNvSpPr>
              <a:spLocks noChangeShapeType="1"/>
            </p:cNvSpPr>
            <p:nvPr/>
          </p:nvSpPr>
          <p:spPr bwMode="auto">
            <a:xfrm>
              <a:off x="3804" y="1826"/>
              <a:ext cx="127" cy="0"/>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5312" name="Text Box 28"/>
          <p:cNvSpPr txBox="1">
            <a:spLocks noChangeArrowheads="1"/>
          </p:cNvSpPr>
          <p:nvPr/>
        </p:nvSpPr>
        <p:spPr bwMode="auto">
          <a:xfrm>
            <a:off x="1225550" y="1226185"/>
            <a:ext cx="1039813" cy="457200"/>
          </a:xfrm>
          <a:prstGeom prst="rect">
            <a:avLst/>
          </a:prstGeom>
          <a:noFill/>
          <a:ln w="9525">
            <a:noFill/>
            <a:miter lim="800000"/>
            <a:headEnd/>
            <a:tailEnd/>
          </a:ln>
        </p:spPr>
        <p:txBody>
          <a:bodyPr>
            <a:spAutoFit/>
          </a:bodyPr>
          <a:lstStyle/>
          <a:p>
            <a:pPr algn="ctr">
              <a:spcBef>
                <a:spcPct val="50000"/>
              </a:spcBef>
            </a:pPr>
            <a:r>
              <a:rPr lang="es-ES" sz="1200">
                <a:solidFill>
                  <a:srgbClr val="000000"/>
                </a:solidFill>
              </a:rPr>
              <a:t>PLANO OBJETO</a:t>
            </a:r>
          </a:p>
        </p:txBody>
      </p:sp>
      <p:grpSp>
        <p:nvGrpSpPr>
          <p:cNvPr id="3" name="Group 30"/>
          <p:cNvGrpSpPr>
            <a:grpSpLocks/>
          </p:cNvGrpSpPr>
          <p:nvPr/>
        </p:nvGrpSpPr>
        <p:grpSpPr bwMode="auto">
          <a:xfrm>
            <a:off x="7051676" y="3477260"/>
            <a:ext cx="465138" cy="331788"/>
            <a:chOff x="4442" y="2137"/>
            <a:chExt cx="293" cy="209"/>
          </a:xfrm>
        </p:grpSpPr>
        <p:sp>
          <p:nvSpPr>
            <p:cNvPr id="55379" name="Text Box 31"/>
            <p:cNvSpPr txBox="1">
              <a:spLocks noChangeArrowheads="1"/>
            </p:cNvSpPr>
            <p:nvPr/>
          </p:nvSpPr>
          <p:spPr bwMode="auto">
            <a:xfrm>
              <a:off x="4442" y="2154"/>
              <a:ext cx="293"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O</a:t>
              </a:r>
              <a:r>
                <a:rPr lang="en-US" sz="1400">
                  <a:solidFill>
                    <a:srgbClr val="0000CC"/>
                  </a:solidFill>
                  <a:cs typeface="Times New Roman" pitchFamily="18" charset="0"/>
                  <a:sym typeface="Symbol" pitchFamily="18" charset="2"/>
                </a:rPr>
                <a:t></a:t>
              </a:r>
              <a:endParaRPr lang="en-US" sz="1400">
                <a:solidFill>
                  <a:srgbClr val="0000CC"/>
                </a:solidFill>
                <a:cs typeface="Times New Roman" pitchFamily="18" charset="0"/>
              </a:endParaRPr>
            </a:p>
          </p:txBody>
        </p:sp>
        <p:sp>
          <p:nvSpPr>
            <p:cNvPr id="55380" name="Oval 32"/>
            <p:cNvSpPr>
              <a:spLocks noChangeArrowheads="1"/>
            </p:cNvSpPr>
            <p:nvPr/>
          </p:nvSpPr>
          <p:spPr bwMode="auto">
            <a:xfrm>
              <a:off x="4448" y="2137"/>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sp>
        <p:nvSpPr>
          <p:cNvPr id="55377" name="Line 33"/>
          <p:cNvSpPr>
            <a:spLocks noChangeShapeType="1"/>
          </p:cNvSpPr>
          <p:nvPr/>
        </p:nvSpPr>
        <p:spPr bwMode="auto">
          <a:xfrm>
            <a:off x="7099301" y="2060448"/>
            <a:ext cx="0" cy="3469450"/>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5378" name="Text Box 34"/>
          <p:cNvSpPr txBox="1">
            <a:spLocks noChangeArrowheads="1"/>
          </p:cNvSpPr>
          <p:nvPr/>
        </p:nvSpPr>
        <p:spPr bwMode="auto">
          <a:xfrm>
            <a:off x="6429820" y="655447"/>
            <a:ext cx="1133475" cy="523220"/>
          </a:xfrm>
          <a:prstGeom prst="rect">
            <a:avLst/>
          </a:prstGeom>
          <a:noFill/>
          <a:ln w="9525">
            <a:noFill/>
            <a:miter lim="800000"/>
            <a:headEnd/>
            <a:tailEnd/>
          </a:ln>
        </p:spPr>
        <p:txBody>
          <a:bodyPr>
            <a:spAutoFit/>
          </a:bodyPr>
          <a:lstStyle/>
          <a:p>
            <a:pPr algn="ctr" rtl="1">
              <a:spcBef>
                <a:spcPct val="50000"/>
              </a:spcBef>
            </a:pPr>
            <a:r>
              <a:rPr lang="es-ES" sz="1400" dirty="0" smtClean="0">
                <a:solidFill>
                  <a:srgbClr val="000000"/>
                </a:solidFill>
                <a:latin typeface="Calibri" pitchFamily="34" charset="0"/>
                <a:cs typeface="Calibri" pitchFamily="34" charset="0"/>
              </a:rPr>
              <a:t>Plano imagen </a:t>
            </a:r>
            <a:endParaRPr lang="es-ES" sz="1400" dirty="0">
              <a:solidFill>
                <a:srgbClr val="000000"/>
              </a:solidFill>
              <a:latin typeface="Calibri" pitchFamily="34" charset="0"/>
              <a:cs typeface="Calibri" pitchFamily="34" charset="0"/>
            </a:endParaRPr>
          </a:p>
        </p:txBody>
      </p:sp>
      <p:grpSp>
        <p:nvGrpSpPr>
          <p:cNvPr id="4" name="Group 35"/>
          <p:cNvGrpSpPr>
            <a:grpSpLocks/>
          </p:cNvGrpSpPr>
          <p:nvPr/>
        </p:nvGrpSpPr>
        <p:grpSpPr bwMode="auto">
          <a:xfrm>
            <a:off x="4090988" y="3493135"/>
            <a:ext cx="457200" cy="355600"/>
            <a:chOff x="2484" y="2423"/>
            <a:chExt cx="288" cy="224"/>
          </a:xfrm>
        </p:grpSpPr>
        <p:sp>
          <p:nvSpPr>
            <p:cNvPr id="55374" name="Oval 36"/>
            <p:cNvSpPr>
              <a:spLocks noChangeArrowheads="1"/>
            </p:cNvSpPr>
            <p:nvPr/>
          </p:nvSpPr>
          <p:spPr bwMode="auto">
            <a:xfrm>
              <a:off x="2552" y="2423"/>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375" name="Text Box 37"/>
            <p:cNvSpPr txBox="1">
              <a:spLocks noChangeArrowheads="1"/>
            </p:cNvSpPr>
            <p:nvPr/>
          </p:nvSpPr>
          <p:spPr bwMode="auto">
            <a:xfrm>
              <a:off x="2484" y="2455"/>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endParaRPr lang="es-ES" sz="1400" baseline="-25000">
                <a:solidFill>
                  <a:srgbClr val="000000"/>
                </a:solidFill>
                <a:cs typeface="Times New Roman" pitchFamily="18" charset="0"/>
              </a:endParaRPr>
            </a:p>
          </p:txBody>
        </p:sp>
      </p:grpSp>
      <p:grpSp>
        <p:nvGrpSpPr>
          <p:cNvPr id="5" name="Group 38"/>
          <p:cNvGrpSpPr>
            <a:grpSpLocks/>
          </p:cNvGrpSpPr>
          <p:nvPr/>
        </p:nvGrpSpPr>
        <p:grpSpPr bwMode="auto">
          <a:xfrm>
            <a:off x="6396038" y="3502660"/>
            <a:ext cx="457200" cy="346075"/>
            <a:chOff x="2892" y="2423"/>
            <a:chExt cx="288" cy="218"/>
          </a:xfrm>
        </p:grpSpPr>
        <p:sp>
          <p:nvSpPr>
            <p:cNvPr id="55372" name="Oval 39"/>
            <p:cNvSpPr>
              <a:spLocks noChangeArrowheads="1"/>
            </p:cNvSpPr>
            <p:nvPr/>
          </p:nvSpPr>
          <p:spPr bwMode="auto">
            <a:xfrm>
              <a:off x="2984" y="2423"/>
              <a:ext cx="44" cy="44"/>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5373" name="Text Box 40"/>
            <p:cNvSpPr txBox="1">
              <a:spLocks noChangeArrowheads="1"/>
            </p:cNvSpPr>
            <p:nvPr/>
          </p:nvSpPr>
          <p:spPr bwMode="auto">
            <a:xfrm>
              <a:off x="2892" y="2449"/>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endParaRPr lang="es-ES" sz="1400" baseline="-25000">
                <a:solidFill>
                  <a:srgbClr val="000000"/>
                </a:solidFill>
                <a:cs typeface="Times New Roman" pitchFamily="18" charset="0"/>
              </a:endParaRPr>
            </a:p>
          </p:txBody>
        </p:sp>
      </p:grpSp>
      <p:sp>
        <p:nvSpPr>
          <p:cNvPr id="55316" name="Line 41"/>
          <p:cNvSpPr>
            <a:spLocks noChangeShapeType="1"/>
          </p:cNvSpPr>
          <p:nvPr/>
        </p:nvSpPr>
        <p:spPr bwMode="auto">
          <a:xfrm>
            <a:off x="1603375" y="1686560"/>
            <a:ext cx="0" cy="4030663"/>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6" name="Group 48"/>
          <p:cNvGrpSpPr>
            <a:grpSpLocks/>
          </p:cNvGrpSpPr>
          <p:nvPr/>
        </p:nvGrpSpPr>
        <p:grpSpPr bwMode="auto">
          <a:xfrm>
            <a:off x="5303838" y="1097597"/>
            <a:ext cx="201612" cy="4705350"/>
            <a:chOff x="3341" y="638"/>
            <a:chExt cx="127" cy="2964"/>
          </a:xfrm>
        </p:grpSpPr>
        <p:sp>
          <p:nvSpPr>
            <p:cNvPr id="55366" name="Line 49"/>
            <p:cNvSpPr>
              <a:spLocks noChangeShapeType="1"/>
            </p:cNvSpPr>
            <p:nvPr/>
          </p:nvSpPr>
          <p:spPr bwMode="auto">
            <a:xfrm>
              <a:off x="3406" y="882"/>
              <a:ext cx="0" cy="2524"/>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5367" name="Line 50"/>
            <p:cNvSpPr>
              <a:spLocks noChangeShapeType="1"/>
            </p:cNvSpPr>
            <p:nvPr/>
          </p:nvSpPr>
          <p:spPr bwMode="auto">
            <a:xfrm>
              <a:off x="3341" y="874"/>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5368" name="Line 51"/>
            <p:cNvSpPr>
              <a:spLocks noChangeShapeType="1"/>
            </p:cNvSpPr>
            <p:nvPr/>
          </p:nvSpPr>
          <p:spPr bwMode="auto">
            <a:xfrm flipV="1">
              <a:off x="3407" y="638"/>
              <a:ext cx="0" cy="230"/>
            </a:xfrm>
            <a:prstGeom prst="line">
              <a:avLst/>
            </a:prstGeom>
            <a:noFill/>
            <a:ln w="38100">
              <a:solidFill>
                <a:schemeClr val="tx1"/>
              </a:solidFill>
              <a:round/>
              <a:headEnd/>
              <a:tailEnd/>
            </a:ln>
          </p:spPr>
          <p:txBody>
            <a:bodyPr/>
            <a:lstStyle/>
            <a:p>
              <a:endParaRPr lang="es-ES_tradnl">
                <a:solidFill>
                  <a:srgbClr val="000000"/>
                </a:solidFill>
              </a:endParaRPr>
            </a:p>
          </p:txBody>
        </p:sp>
        <p:grpSp>
          <p:nvGrpSpPr>
            <p:cNvPr id="7" name="Group 52"/>
            <p:cNvGrpSpPr>
              <a:grpSpLocks/>
            </p:cNvGrpSpPr>
            <p:nvPr/>
          </p:nvGrpSpPr>
          <p:grpSpPr bwMode="auto">
            <a:xfrm>
              <a:off x="3341" y="3385"/>
              <a:ext cx="127" cy="217"/>
              <a:chOff x="3341" y="3385"/>
              <a:chExt cx="127" cy="217"/>
            </a:xfrm>
          </p:grpSpPr>
          <p:sp>
            <p:nvSpPr>
              <p:cNvPr id="55370" name="Line 53"/>
              <p:cNvSpPr>
                <a:spLocks noChangeShapeType="1"/>
              </p:cNvSpPr>
              <p:nvPr/>
            </p:nvSpPr>
            <p:spPr bwMode="auto">
              <a:xfrm>
                <a:off x="3341" y="3399"/>
                <a:ext cx="12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5371" name="Line 54"/>
              <p:cNvSpPr>
                <a:spLocks noChangeShapeType="1"/>
              </p:cNvSpPr>
              <p:nvPr/>
            </p:nvSpPr>
            <p:spPr bwMode="auto">
              <a:xfrm flipV="1">
                <a:off x="3407" y="3385"/>
                <a:ext cx="0" cy="217"/>
              </a:xfrm>
              <a:prstGeom prst="line">
                <a:avLst/>
              </a:prstGeom>
              <a:noFill/>
              <a:ln w="38100">
                <a:solidFill>
                  <a:schemeClr val="tx1"/>
                </a:solidFill>
                <a:round/>
                <a:headEnd/>
                <a:tailEnd/>
              </a:ln>
            </p:spPr>
            <p:txBody>
              <a:bodyPr/>
              <a:lstStyle/>
              <a:p>
                <a:endParaRPr lang="es-ES_tradnl">
                  <a:solidFill>
                    <a:srgbClr val="000000"/>
                  </a:solidFill>
                </a:endParaRPr>
              </a:p>
            </p:txBody>
          </p:sp>
        </p:grpSp>
      </p:grpSp>
      <p:sp>
        <p:nvSpPr>
          <p:cNvPr id="500792" name="Line 56"/>
          <p:cNvSpPr>
            <a:spLocks noChangeShapeType="1"/>
          </p:cNvSpPr>
          <p:nvPr/>
        </p:nvSpPr>
        <p:spPr bwMode="auto">
          <a:xfrm flipH="1" flipV="1">
            <a:off x="6144768" y="2987039"/>
            <a:ext cx="963168" cy="536447"/>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grpSp>
        <p:nvGrpSpPr>
          <p:cNvPr id="8" name="Group 65"/>
          <p:cNvGrpSpPr>
            <a:grpSpLocks/>
          </p:cNvGrpSpPr>
          <p:nvPr/>
        </p:nvGrpSpPr>
        <p:grpSpPr bwMode="auto">
          <a:xfrm>
            <a:off x="1295400" y="3502660"/>
            <a:ext cx="393700" cy="307975"/>
            <a:chOff x="1890" y="2429"/>
            <a:chExt cx="248" cy="194"/>
          </a:xfrm>
        </p:grpSpPr>
        <p:sp>
          <p:nvSpPr>
            <p:cNvPr id="55364" name="Text Box 66"/>
            <p:cNvSpPr txBox="1">
              <a:spLocks noChangeArrowheads="1"/>
            </p:cNvSpPr>
            <p:nvPr/>
          </p:nvSpPr>
          <p:spPr bwMode="auto">
            <a:xfrm>
              <a:off x="1890" y="2431"/>
              <a:ext cx="248" cy="192"/>
            </a:xfrm>
            <a:prstGeom prst="rect">
              <a:avLst/>
            </a:prstGeom>
            <a:noFill/>
            <a:ln w="9525">
              <a:noFill/>
              <a:miter lim="800000"/>
              <a:headEnd/>
              <a:tailEnd/>
            </a:ln>
          </p:spPr>
          <p:txBody>
            <a:bodyPr>
              <a:spAutoFit/>
            </a:bodyPr>
            <a:lstStyle/>
            <a:p>
              <a:pPr>
                <a:spcBef>
                  <a:spcPct val="50000"/>
                </a:spcBef>
              </a:pPr>
              <a:r>
                <a:rPr lang="es-ES" sz="1400">
                  <a:solidFill>
                    <a:srgbClr val="0000CC"/>
                  </a:solidFill>
                </a:rPr>
                <a:t>O</a:t>
              </a:r>
            </a:p>
          </p:txBody>
        </p:sp>
        <p:sp>
          <p:nvSpPr>
            <p:cNvPr id="55365"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grpSp>
        <p:nvGrpSpPr>
          <p:cNvPr id="9" name="Group 68"/>
          <p:cNvGrpSpPr>
            <a:grpSpLocks/>
          </p:cNvGrpSpPr>
          <p:nvPr/>
        </p:nvGrpSpPr>
        <p:grpSpPr bwMode="auto">
          <a:xfrm>
            <a:off x="5835651" y="5180648"/>
            <a:ext cx="514350" cy="503237"/>
            <a:chOff x="2256" y="3255"/>
            <a:chExt cx="324" cy="317"/>
          </a:xfrm>
        </p:grpSpPr>
        <p:sp>
          <p:nvSpPr>
            <p:cNvPr id="55361" name="Oval 69"/>
            <p:cNvSpPr>
              <a:spLocks noChangeArrowheads="1"/>
            </p:cNvSpPr>
            <p:nvPr/>
          </p:nvSpPr>
          <p:spPr bwMode="auto">
            <a:xfrm>
              <a:off x="2338" y="3255"/>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55362" name="Text Box 70"/>
            <p:cNvSpPr txBox="1">
              <a:spLocks noChangeArrowheads="1"/>
            </p:cNvSpPr>
            <p:nvPr/>
          </p:nvSpPr>
          <p:spPr bwMode="auto">
            <a:xfrm>
              <a:off x="2374" y="3341"/>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55363" name="Text Box 71"/>
            <p:cNvSpPr txBox="1">
              <a:spLocks noChangeArrowheads="1"/>
            </p:cNvSpPr>
            <p:nvPr/>
          </p:nvSpPr>
          <p:spPr bwMode="auto">
            <a:xfrm>
              <a:off x="2256" y="3257"/>
              <a:ext cx="324" cy="213"/>
            </a:xfrm>
            <a:prstGeom prst="rect">
              <a:avLst/>
            </a:prstGeom>
            <a:noFill/>
            <a:ln w="9525">
              <a:noFill/>
              <a:miter lim="800000"/>
              <a:headEnd/>
              <a:tailEnd/>
            </a:ln>
          </p:spPr>
          <p:txBody>
            <a:bodyPr>
              <a:spAutoFit/>
            </a:bodyPr>
            <a:lstStyle/>
            <a:p>
              <a:pPr algn="r" rtl="1">
                <a:spcBef>
                  <a:spcPct val="50000"/>
                </a:spcBef>
              </a:pPr>
              <a:r>
                <a:rPr lang="es-ES" sz="1600" b="1" dirty="0" smtClean="0">
                  <a:solidFill>
                    <a:srgbClr val="000000"/>
                  </a:solidFill>
                </a:rPr>
                <a:t>PS</a:t>
              </a:r>
              <a:endParaRPr lang="es-ES" sz="1600" b="1" dirty="0">
                <a:solidFill>
                  <a:srgbClr val="000000"/>
                </a:solidFill>
              </a:endParaRPr>
            </a:p>
          </p:txBody>
        </p:sp>
      </p:grpSp>
      <p:grpSp>
        <p:nvGrpSpPr>
          <p:cNvPr id="10" name="Group 81"/>
          <p:cNvGrpSpPr>
            <a:grpSpLocks/>
          </p:cNvGrpSpPr>
          <p:nvPr/>
        </p:nvGrpSpPr>
        <p:grpSpPr bwMode="auto">
          <a:xfrm>
            <a:off x="7134225" y="5688648"/>
            <a:ext cx="500063" cy="474662"/>
            <a:chOff x="1388" y="3008"/>
            <a:chExt cx="315" cy="299"/>
          </a:xfrm>
        </p:grpSpPr>
        <p:sp>
          <p:nvSpPr>
            <p:cNvPr id="55352" name="Oval 82"/>
            <p:cNvSpPr>
              <a:spLocks noChangeArrowheads="1"/>
            </p:cNvSpPr>
            <p:nvPr/>
          </p:nvSpPr>
          <p:spPr bwMode="auto">
            <a:xfrm>
              <a:off x="1440" y="3008"/>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55353" name="Text Box 83"/>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55354" name="Text Box 84"/>
            <p:cNvSpPr txBox="1">
              <a:spLocks noChangeArrowheads="1"/>
            </p:cNvSpPr>
            <p:nvPr/>
          </p:nvSpPr>
          <p:spPr bwMode="auto">
            <a:xfrm>
              <a:off x="1388" y="3008"/>
              <a:ext cx="315" cy="213"/>
            </a:xfrm>
            <a:prstGeom prst="rect">
              <a:avLst/>
            </a:prstGeom>
            <a:noFill/>
            <a:ln w="9525">
              <a:noFill/>
              <a:miter lim="800000"/>
              <a:headEnd/>
              <a:tailEnd/>
            </a:ln>
          </p:spPr>
          <p:txBody>
            <a:bodyPr>
              <a:spAutoFit/>
            </a:bodyPr>
            <a:lstStyle/>
            <a:p>
              <a:pPr algn="r" rtl="1">
                <a:spcBef>
                  <a:spcPct val="50000"/>
                </a:spcBef>
              </a:pPr>
              <a:r>
                <a:rPr lang="es-ES" sz="1600" b="1">
                  <a:solidFill>
                    <a:srgbClr val="000000"/>
                  </a:solidFill>
                </a:rPr>
                <a:t>PE</a:t>
              </a:r>
            </a:p>
          </p:txBody>
        </p:sp>
      </p:grpSp>
      <p:sp>
        <p:nvSpPr>
          <p:cNvPr id="55328" name="Text Box 92"/>
          <p:cNvSpPr txBox="1">
            <a:spLocks noChangeArrowheads="1"/>
          </p:cNvSpPr>
          <p:nvPr/>
        </p:nvSpPr>
        <p:spPr bwMode="auto">
          <a:xfrm>
            <a:off x="0" y="0"/>
            <a:ext cx="9144000" cy="461963"/>
          </a:xfrm>
          <a:prstGeom prst="rect">
            <a:avLst/>
          </a:prstGeom>
          <a:solidFill>
            <a:schemeClr val="accent2"/>
          </a:solidFill>
          <a:ln w="9525">
            <a:noFill/>
            <a:miter lim="800000"/>
            <a:headEnd/>
            <a:tailEnd/>
          </a:ln>
        </p:spPr>
        <p:txBody>
          <a:bodyPr>
            <a:spAutoFit/>
          </a:bodyPr>
          <a:lstStyle/>
          <a:p>
            <a:pPr algn="ctr">
              <a:spcBef>
                <a:spcPct val="50000"/>
              </a:spcBef>
            </a:pPr>
            <a:r>
              <a:rPr lang="es-ES" b="1" dirty="0">
                <a:solidFill>
                  <a:srgbClr val="FFFFFF"/>
                </a:solidFill>
                <a:latin typeface="Calibri" pitchFamily="34" charset="0"/>
              </a:rPr>
              <a:t>Diafragma de apertura (DA</a:t>
            </a:r>
            <a:r>
              <a:rPr lang="es-ES" b="1" dirty="0" smtClean="0">
                <a:solidFill>
                  <a:srgbClr val="FFFFFF"/>
                </a:solidFill>
                <a:latin typeface="Calibri" pitchFamily="34" charset="0"/>
              </a:rPr>
              <a:t>), </a:t>
            </a:r>
            <a:r>
              <a:rPr lang="es-ES" b="1" dirty="0">
                <a:solidFill>
                  <a:srgbClr val="FFFFFF"/>
                </a:solidFill>
                <a:latin typeface="Calibri" pitchFamily="34" charset="0"/>
              </a:rPr>
              <a:t>y </a:t>
            </a:r>
            <a:r>
              <a:rPr lang="es-ES" b="1" dirty="0" smtClean="0">
                <a:solidFill>
                  <a:srgbClr val="FFFFFF"/>
                </a:solidFill>
                <a:latin typeface="Calibri" pitchFamily="34" charset="0"/>
              </a:rPr>
              <a:t>pupilas </a:t>
            </a:r>
            <a:r>
              <a:rPr lang="es-ES" b="1" dirty="0">
                <a:solidFill>
                  <a:srgbClr val="FFFFFF"/>
                </a:solidFill>
                <a:latin typeface="Calibri" pitchFamily="34" charset="0"/>
              </a:rPr>
              <a:t>de entrada (PE</a:t>
            </a:r>
            <a:r>
              <a:rPr lang="es-ES" b="1" dirty="0" smtClean="0">
                <a:solidFill>
                  <a:srgbClr val="FFFFFF"/>
                </a:solidFill>
                <a:latin typeface="Calibri" pitchFamily="34" charset="0"/>
              </a:rPr>
              <a:t>) y de salida (PS)</a:t>
            </a:r>
            <a:endParaRPr lang="es-ES" b="1" dirty="0">
              <a:solidFill>
                <a:srgbClr val="FFFFFF"/>
              </a:solidFill>
              <a:latin typeface="Calibri" pitchFamily="34" charset="0"/>
            </a:endParaRPr>
          </a:p>
        </p:txBody>
      </p:sp>
      <p:cxnSp>
        <p:nvCxnSpPr>
          <p:cNvPr id="93" name="92 Conector recto"/>
          <p:cNvCxnSpPr>
            <a:endCxn id="55366" idx="0"/>
          </p:cNvCxnSpPr>
          <p:nvPr/>
        </p:nvCxnSpPr>
        <p:spPr>
          <a:xfrm flipH="1" flipV="1">
            <a:off x="5407025" y="1484947"/>
            <a:ext cx="1684021" cy="2029970"/>
          </a:xfrm>
          <a:prstGeom prst="line">
            <a:avLst/>
          </a:prstGeom>
          <a:ln w="95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11" name="125 Grupo"/>
          <p:cNvGrpSpPr/>
          <p:nvPr/>
        </p:nvGrpSpPr>
        <p:grpSpPr>
          <a:xfrm>
            <a:off x="6028636" y="2932671"/>
            <a:ext cx="644559" cy="543982"/>
            <a:chOff x="6028636" y="2932671"/>
            <a:chExt cx="644559" cy="543982"/>
          </a:xfrm>
        </p:grpSpPr>
        <p:sp>
          <p:nvSpPr>
            <p:cNvPr id="55348" name="Arc 94"/>
            <p:cNvSpPr>
              <a:spLocks/>
            </p:cNvSpPr>
            <p:nvPr/>
          </p:nvSpPr>
          <p:spPr bwMode="auto">
            <a:xfrm rot="20296242" flipH="1">
              <a:off x="6226509" y="2932671"/>
              <a:ext cx="446686" cy="543982"/>
            </a:xfrm>
            <a:custGeom>
              <a:avLst/>
              <a:gdLst>
                <a:gd name="T0" fmla="*/ 0 w 21600"/>
                <a:gd name="T1" fmla="*/ 0 h 29615"/>
                <a:gd name="T2" fmla="*/ 0 w 21600"/>
                <a:gd name="T3" fmla="*/ 0 h 29615"/>
                <a:gd name="T4" fmla="*/ 0 w 21600"/>
                <a:gd name="T5" fmla="*/ 0 h 29615"/>
                <a:gd name="T6" fmla="*/ 0 60000 65536"/>
                <a:gd name="T7" fmla="*/ 0 60000 65536"/>
                <a:gd name="T8" fmla="*/ 0 60000 65536"/>
                <a:gd name="T9" fmla="*/ 0 w 21600"/>
                <a:gd name="T10" fmla="*/ 0 h 29615"/>
                <a:gd name="T11" fmla="*/ 21600 w 21600"/>
                <a:gd name="T12" fmla="*/ 29615 h 29615"/>
              </a:gdLst>
              <a:ahLst/>
              <a:cxnLst>
                <a:cxn ang="T6">
                  <a:pos x="T0" y="T1"/>
                </a:cxn>
                <a:cxn ang="T7">
                  <a:pos x="T2" y="T3"/>
                </a:cxn>
                <a:cxn ang="T8">
                  <a:pos x="T4" y="T5"/>
                </a:cxn>
              </a:cxnLst>
              <a:rect l="T9" t="T10" r="T11" b="T12"/>
              <a:pathLst>
                <a:path w="21600" h="29615" fill="none" extrusionOk="0">
                  <a:moveTo>
                    <a:pt x="277" y="-1"/>
                  </a:moveTo>
                  <a:cubicBezTo>
                    <a:pt x="12097" y="151"/>
                    <a:pt x="21600" y="9776"/>
                    <a:pt x="21600" y="21598"/>
                  </a:cubicBezTo>
                  <a:cubicBezTo>
                    <a:pt x="21600" y="24344"/>
                    <a:pt x="21076" y="27065"/>
                    <a:pt x="20057" y="29615"/>
                  </a:cubicBezTo>
                </a:path>
                <a:path w="21600" h="29615" stroke="0" extrusionOk="0">
                  <a:moveTo>
                    <a:pt x="277" y="-1"/>
                  </a:moveTo>
                  <a:cubicBezTo>
                    <a:pt x="12097" y="151"/>
                    <a:pt x="21600" y="9776"/>
                    <a:pt x="21600" y="21598"/>
                  </a:cubicBezTo>
                  <a:cubicBezTo>
                    <a:pt x="21600" y="24344"/>
                    <a:pt x="21076" y="27065"/>
                    <a:pt x="20057" y="29615"/>
                  </a:cubicBezTo>
                  <a:lnTo>
                    <a:pt x="0" y="21598"/>
                  </a:lnTo>
                  <a:close/>
                </a:path>
              </a:pathLst>
            </a:custGeom>
            <a:noFill/>
            <a:ln w="9525">
              <a:solidFill>
                <a:srgbClr val="000000"/>
              </a:solidFill>
              <a:round/>
              <a:headEnd/>
              <a:tailEnd/>
            </a:ln>
          </p:spPr>
          <p:txBody>
            <a:bodyPr wrap="none" anchor="ctr"/>
            <a:lstStyle/>
            <a:p>
              <a:endParaRPr lang="es-ES_tradnl">
                <a:solidFill>
                  <a:srgbClr val="000000"/>
                </a:solidFill>
              </a:endParaRPr>
            </a:p>
          </p:txBody>
        </p:sp>
        <p:sp>
          <p:nvSpPr>
            <p:cNvPr id="55349" name="Text Box 95"/>
            <p:cNvSpPr txBox="1">
              <a:spLocks noChangeArrowheads="1"/>
            </p:cNvSpPr>
            <p:nvPr/>
          </p:nvSpPr>
          <p:spPr bwMode="auto">
            <a:xfrm>
              <a:off x="6028636" y="3056383"/>
              <a:ext cx="346637" cy="338300"/>
            </a:xfrm>
            <a:prstGeom prst="rect">
              <a:avLst/>
            </a:prstGeom>
            <a:noFill/>
            <a:ln w="9525">
              <a:noFill/>
              <a:miter lim="800000"/>
              <a:headEnd/>
              <a:tailEnd/>
            </a:ln>
          </p:spPr>
          <p:txBody>
            <a:bodyPr wrap="square">
              <a:spAutoFit/>
            </a:bodyPr>
            <a:lstStyle/>
            <a:p>
              <a:pPr>
                <a:spcBef>
                  <a:spcPct val="50000"/>
                </a:spcBef>
              </a:pPr>
              <a:r>
                <a:rPr lang="el-GR" sz="1600" dirty="0">
                  <a:solidFill>
                    <a:srgbClr val="000000"/>
                  </a:solidFill>
                  <a:cs typeface="Times New Roman" pitchFamily="18" charset="0"/>
                </a:rPr>
                <a:t>β</a:t>
              </a:r>
            </a:p>
          </p:txBody>
        </p:sp>
      </p:grpSp>
      <p:grpSp>
        <p:nvGrpSpPr>
          <p:cNvPr id="12" name="123 Grupo"/>
          <p:cNvGrpSpPr/>
          <p:nvPr/>
        </p:nvGrpSpPr>
        <p:grpSpPr>
          <a:xfrm>
            <a:off x="6394394" y="3181985"/>
            <a:ext cx="354156" cy="339725"/>
            <a:chOff x="6394394" y="3181985"/>
            <a:chExt cx="354156" cy="339725"/>
          </a:xfrm>
        </p:grpSpPr>
        <p:sp>
          <p:nvSpPr>
            <p:cNvPr id="55346" name="Arc 90"/>
            <p:cNvSpPr>
              <a:spLocks/>
            </p:cNvSpPr>
            <p:nvPr/>
          </p:nvSpPr>
          <p:spPr bwMode="auto">
            <a:xfrm rot="20687431" flipH="1">
              <a:off x="6617653" y="3333600"/>
              <a:ext cx="130897" cy="181454"/>
            </a:xfrm>
            <a:custGeom>
              <a:avLst/>
              <a:gdLst>
                <a:gd name="T0" fmla="*/ 0 w 21600"/>
                <a:gd name="T1" fmla="*/ 0 h 29615"/>
                <a:gd name="T2" fmla="*/ 0 w 21600"/>
                <a:gd name="T3" fmla="*/ 0 h 29615"/>
                <a:gd name="T4" fmla="*/ 0 w 21600"/>
                <a:gd name="T5" fmla="*/ 0 h 29615"/>
                <a:gd name="T6" fmla="*/ 0 60000 65536"/>
                <a:gd name="T7" fmla="*/ 0 60000 65536"/>
                <a:gd name="T8" fmla="*/ 0 60000 65536"/>
                <a:gd name="T9" fmla="*/ 0 w 21600"/>
                <a:gd name="T10" fmla="*/ 0 h 29615"/>
                <a:gd name="T11" fmla="*/ 21600 w 21600"/>
                <a:gd name="T12" fmla="*/ 29615 h 29615"/>
              </a:gdLst>
              <a:ahLst/>
              <a:cxnLst>
                <a:cxn ang="T6">
                  <a:pos x="T0" y="T1"/>
                </a:cxn>
                <a:cxn ang="T7">
                  <a:pos x="T2" y="T3"/>
                </a:cxn>
                <a:cxn ang="T8">
                  <a:pos x="T4" y="T5"/>
                </a:cxn>
              </a:cxnLst>
              <a:rect l="T9" t="T10" r="T11" b="T12"/>
              <a:pathLst>
                <a:path w="21600" h="29615" fill="none" extrusionOk="0">
                  <a:moveTo>
                    <a:pt x="277" y="-1"/>
                  </a:moveTo>
                  <a:cubicBezTo>
                    <a:pt x="12097" y="151"/>
                    <a:pt x="21600" y="9776"/>
                    <a:pt x="21600" y="21598"/>
                  </a:cubicBezTo>
                  <a:cubicBezTo>
                    <a:pt x="21600" y="24344"/>
                    <a:pt x="21076" y="27065"/>
                    <a:pt x="20057" y="29615"/>
                  </a:cubicBezTo>
                </a:path>
                <a:path w="21600" h="29615" stroke="0" extrusionOk="0">
                  <a:moveTo>
                    <a:pt x="277" y="-1"/>
                  </a:moveTo>
                  <a:cubicBezTo>
                    <a:pt x="12097" y="151"/>
                    <a:pt x="21600" y="9776"/>
                    <a:pt x="21600" y="21598"/>
                  </a:cubicBezTo>
                  <a:cubicBezTo>
                    <a:pt x="21600" y="24344"/>
                    <a:pt x="21076" y="27065"/>
                    <a:pt x="20057" y="29615"/>
                  </a:cubicBezTo>
                  <a:lnTo>
                    <a:pt x="0" y="21598"/>
                  </a:lnTo>
                  <a:close/>
                </a:path>
              </a:pathLst>
            </a:custGeom>
            <a:noFill/>
            <a:ln w="9525">
              <a:solidFill>
                <a:srgbClr val="000000"/>
              </a:solidFill>
              <a:round/>
              <a:headEnd/>
              <a:tailEnd/>
            </a:ln>
          </p:spPr>
          <p:txBody>
            <a:bodyPr wrap="none" anchor="ctr"/>
            <a:lstStyle/>
            <a:p>
              <a:endParaRPr lang="es-ES_tradnl">
                <a:solidFill>
                  <a:srgbClr val="000000"/>
                </a:solidFill>
              </a:endParaRPr>
            </a:p>
          </p:txBody>
        </p:sp>
        <p:sp>
          <p:nvSpPr>
            <p:cNvPr id="55347" name="Text Box 91"/>
            <p:cNvSpPr txBox="1">
              <a:spLocks noChangeArrowheads="1"/>
            </p:cNvSpPr>
            <p:nvPr/>
          </p:nvSpPr>
          <p:spPr bwMode="auto">
            <a:xfrm>
              <a:off x="6394394" y="3181985"/>
              <a:ext cx="308920" cy="339725"/>
            </a:xfrm>
            <a:prstGeom prst="rect">
              <a:avLst/>
            </a:prstGeom>
            <a:noFill/>
            <a:ln w="9525">
              <a:noFill/>
              <a:miter lim="800000"/>
              <a:headEnd/>
              <a:tailEnd/>
            </a:ln>
          </p:spPr>
          <p:txBody>
            <a:bodyPr>
              <a:spAutoFit/>
            </a:bodyPr>
            <a:lstStyle/>
            <a:p>
              <a:pPr>
                <a:spcBef>
                  <a:spcPct val="50000"/>
                </a:spcBef>
              </a:pPr>
              <a:r>
                <a:rPr lang="el-GR" sz="1600" dirty="0">
                  <a:solidFill>
                    <a:srgbClr val="000000"/>
                  </a:solidFill>
                  <a:cs typeface="Times New Roman" pitchFamily="18" charset="0"/>
                </a:rPr>
                <a:t>α</a:t>
              </a:r>
            </a:p>
          </p:txBody>
        </p:sp>
      </p:grpSp>
      <p:grpSp>
        <p:nvGrpSpPr>
          <p:cNvPr id="13" name="Group 65"/>
          <p:cNvGrpSpPr>
            <a:grpSpLocks/>
          </p:cNvGrpSpPr>
          <p:nvPr/>
        </p:nvGrpSpPr>
        <p:grpSpPr bwMode="auto">
          <a:xfrm>
            <a:off x="1295400" y="2221548"/>
            <a:ext cx="393700" cy="304800"/>
            <a:chOff x="1890" y="2353"/>
            <a:chExt cx="248" cy="192"/>
          </a:xfrm>
        </p:grpSpPr>
        <p:sp>
          <p:nvSpPr>
            <p:cNvPr id="55341" name="Text Box 66"/>
            <p:cNvSpPr txBox="1">
              <a:spLocks noChangeArrowheads="1"/>
            </p:cNvSpPr>
            <p:nvPr/>
          </p:nvSpPr>
          <p:spPr bwMode="auto">
            <a:xfrm>
              <a:off x="1890" y="2353"/>
              <a:ext cx="248" cy="192"/>
            </a:xfrm>
            <a:prstGeom prst="rect">
              <a:avLst/>
            </a:prstGeom>
            <a:noFill/>
            <a:ln w="9525">
              <a:noFill/>
              <a:miter lim="800000"/>
              <a:headEnd/>
              <a:tailEnd/>
            </a:ln>
          </p:spPr>
          <p:txBody>
            <a:bodyPr>
              <a:spAutoFit/>
            </a:bodyPr>
            <a:lstStyle/>
            <a:p>
              <a:pPr>
                <a:spcBef>
                  <a:spcPct val="50000"/>
                </a:spcBef>
              </a:pPr>
              <a:r>
                <a:rPr lang="es-ES" sz="1400" dirty="0">
                  <a:solidFill>
                    <a:srgbClr val="0000CC"/>
                  </a:solidFill>
                  <a:latin typeface="Calibri" pitchFamily="34" charset="0"/>
                </a:rPr>
                <a:t>A</a:t>
              </a:r>
            </a:p>
          </p:txBody>
        </p:sp>
        <p:sp>
          <p:nvSpPr>
            <p:cNvPr id="55342"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grpSp>
        <p:nvGrpSpPr>
          <p:cNvPr id="14" name="Group 65"/>
          <p:cNvGrpSpPr>
            <a:grpSpLocks/>
          </p:cNvGrpSpPr>
          <p:nvPr/>
        </p:nvGrpSpPr>
        <p:grpSpPr bwMode="auto">
          <a:xfrm>
            <a:off x="7067550" y="3902710"/>
            <a:ext cx="422275" cy="304800"/>
            <a:chOff x="2067" y="2353"/>
            <a:chExt cx="266" cy="192"/>
          </a:xfrm>
        </p:grpSpPr>
        <p:sp>
          <p:nvSpPr>
            <p:cNvPr id="55339" name="Text Box 66"/>
            <p:cNvSpPr txBox="1">
              <a:spLocks noChangeArrowheads="1"/>
            </p:cNvSpPr>
            <p:nvPr/>
          </p:nvSpPr>
          <p:spPr bwMode="auto">
            <a:xfrm>
              <a:off x="2085" y="2353"/>
              <a:ext cx="248" cy="192"/>
            </a:xfrm>
            <a:prstGeom prst="rect">
              <a:avLst/>
            </a:prstGeom>
            <a:noFill/>
            <a:ln w="9525">
              <a:noFill/>
              <a:miter lim="800000"/>
              <a:headEnd/>
              <a:tailEnd/>
            </a:ln>
          </p:spPr>
          <p:txBody>
            <a:bodyPr>
              <a:spAutoFit/>
            </a:bodyPr>
            <a:lstStyle/>
            <a:p>
              <a:pPr>
                <a:spcBef>
                  <a:spcPct val="50000"/>
                </a:spcBef>
              </a:pPr>
              <a:r>
                <a:rPr lang="es-ES" sz="1400" dirty="0" smtClean="0">
                  <a:solidFill>
                    <a:srgbClr val="0000CC"/>
                  </a:solidFill>
                  <a:latin typeface="Calibri" pitchFamily="34" charset="0"/>
                </a:rPr>
                <a:t>A</a:t>
              </a:r>
              <a:r>
                <a:rPr lang="es-ES" sz="1400" dirty="0" smtClean="0">
                  <a:solidFill>
                    <a:srgbClr val="0000CC"/>
                  </a:solidFill>
                  <a:latin typeface="Calibri" pitchFamily="34" charset="0"/>
                  <a:sym typeface="Symbol" pitchFamily="18" charset="2"/>
                </a:rPr>
                <a:t></a:t>
              </a:r>
              <a:endParaRPr lang="es-ES" sz="1400" dirty="0">
                <a:solidFill>
                  <a:srgbClr val="0000CC"/>
                </a:solidFill>
                <a:latin typeface="Calibri" pitchFamily="34" charset="0"/>
              </a:endParaRPr>
            </a:p>
          </p:txBody>
        </p:sp>
        <p:sp>
          <p:nvSpPr>
            <p:cNvPr id="55340" name="Oval 67"/>
            <p:cNvSpPr>
              <a:spLocks noChangeArrowheads="1"/>
            </p:cNvSpPr>
            <p:nvPr/>
          </p:nvSpPr>
          <p:spPr bwMode="auto">
            <a:xfrm>
              <a:off x="2067" y="2429"/>
              <a:ext cx="46" cy="46"/>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endParaRPr>
            </a:p>
          </p:txBody>
        </p:sp>
      </p:grpSp>
      <p:grpSp>
        <p:nvGrpSpPr>
          <p:cNvPr id="15" name="142 Grupo"/>
          <p:cNvGrpSpPr/>
          <p:nvPr/>
        </p:nvGrpSpPr>
        <p:grpSpPr>
          <a:xfrm>
            <a:off x="3612862" y="2083435"/>
            <a:ext cx="3762375" cy="2125663"/>
            <a:chOff x="3612862" y="2083435"/>
            <a:chExt cx="3762375" cy="2125663"/>
          </a:xfrm>
        </p:grpSpPr>
        <p:grpSp>
          <p:nvGrpSpPr>
            <p:cNvPr id="16" name="141 Grupo"/>
            <p:cNvGrpSpPr/>
            <p:nvPr/>
          </p:nvGrpSpPr>
          <p:grpSpPr>
            <a:xfrm>
              <a:off x="4805363" y="2950210"/>
              <a:ext cx="958850" cy="400843"/>
              <a:chOff x="4805363" y="2950210"/>
              <a:chExt cx="958850" cy="400843"/>
            </a:xfrm>
          </p:grpSpPr>
          <p:sp>
            <p:nvSpPr>
              <p:cNvPr id="500740" name="AutoShape 4"/>
              <p:cNvSpPr>
                <a:spLocks noChangeArrowheads="1"/>
              </p:cNvSpPr>
              <p:nvPr/>
            </p:nvSpPr>
            <p:spPr bwMode="auto">
              <a:xfrm rot="-5400000">
                <a:off x="5688013" y="294703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00741" name="AutoShape 5"/>
              <p:cNvSpPr>
                <a:spLocks noChangeArrowheads="1"/>
              </p:cNvSpPr>
              <p:nvPr/>
            </p:nvSpPr>
            <p:spPr bwMode="auto">
              <a:xfrm rot="-6780533">
                <a:off x="4808538" y="320738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00742" name="AutoShape 6"/>
              <p:cNvSpPr>
                <a:spLocks noChangeArrowheads="1"/>
              </p:cNvSpPr>
              <p:nvPr/>
            </p:nvSpPr>
            <p:spPr bwMode="auto">
              <a:xfrm rot="14132008">
                <a:off x="5650706" y="3274853"/>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grpSp>
        <p:grpSp>
          <p:nvGrpSpPr>
            <p:cNvPr id="17" name="139 Grupo"/>
            <p:cNvGrpSpPr/>
            <p:nvPr/>
          </p:nvGrpSpPr>
          <p:grpSpPr>
            <a:xfrm>
              <a:off x="3612862" y="2083435"/>
              <a:ext cx="3762375" cy="2125663"/>
              <a:chOff x="3632200" y="2083435"/>
              <a:chExt cx="3762375" cy="2125663"/>
            </a:xfrm>
          </p:grpSpPr>
          <p:sp>
            <p:nvSpPr>
              <p:cNvPr id="500743" name="AutoShape 7"/>
              <p:cNvSpPr>
                <a:spLocks noChangeArrowheads="1"/>
              </p:cNvSpPr>
              <p:nvPr/>
            </p:nvSpPr>
            <p:spPr bwMode="auto">
              <a:xfrm rot="-7372190">
                <a:off x="4926013" y="3810635"/>
                <a:ext cx="73025" cy="79375"/>
              </a:xfrm>
              <a:prstGeom prst="triangle">
                <a:avLst>
                  <a:gd name="adj" fmla="val 50000"/>
                </a:avLst>
              </a:prstGeom>
              <a:solidFill>
                <a:srgbClr val="FF3300"/>
              </a:solidFill>
              <a:ln w="9525">
                <a:solidFill>
                  <a:srgbClr val="FF3300"/>
                </a:solidFill>
                <a:miter lim="800000"/>
                <a:headEnd/>
                <a:tailEnd/>
              </a:ln>
            </p:spPr>
            <p:txBody>
              <a:bodyPr wrap="none" anchor="ctr"/>
              <a:lstStyle/>
              <a:p>
                <a:endParaRPr lang="es-ES_tradnl">
                  <a:solidFill>
                    <a:srgbClr val="000000"/>
                  </a:solidFill>
                </a:endParaRPr>
              </a:p>
            </p:txBody>
          </p:sp>
          <p:sp>
            <p:nvSpPr>
              <p:cNvPr id="500745" name="Line 9"/>
              <p:cNvSpPr>
                <a:spLocks noChangeShapeType="1"/>
              </p:cNvSpPr>
              <p:nvPr/>
            </p:nvSpPr>
            <p:spPr bwMode="auto">
              <a:xfrm flipH="1">
                <a:off x="5418138" y="2986723"/>
                <a:ext cx="722312" cy="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0759" name="Line 23"/>
              <p:cNvSpPr>
                <a:spLocks noChangeShapeType="1"/>
              </p:cNvSpPr>
              <p:nvPr/>
            </p:nvSpPr>
            <p:spPr bwMode="auto">
              <a:xfrm flipV="1">
                <a:off x="3632200" y="2978785"/>
                <a:ext cx="1809750" cy="827088"/>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0760" name="Line 24"/>
              <p:cNvSpPr>
                <a:spLocks noChangeShapeType="1"/>
              </p:cNvSpPr>
              <p:nvPr/>
            </p:nvSpPr>
            <p:spPr bwMode="auto">
              <a:xfrm flipV="1">
                <a:off x="4465638" y="2997835"/>
                <a:ext cx="1674812" cy="1211263"/>
              </a:xfrm>
              <a:prstGeom prst="line">
                <a:avLst/>
              </a:prstGeom>
              <a:noFill/>
              <a:ln w="12700">
                <a:solidFill>
                  <a:srgbClr val="FF3300"/>
                </a:solidFill>
                <a:round/>
                <a:headEnd/>
                <a:tailEnd/>
              </a:ln>
            </p:spPr>
            <p:txBody>
              <a:bodyPr/>
              <a:lstStyle/>
              <a:p>
                <a:endParaRPr lang="es-ES_tradnl">
                  <a:solidFill>
                    <a:srgbClr val="000000"/>
                  </a:solidFill>
                </a:endParaRPr>
              </a:p>
            </p:txBody>
          </p:sp>
          <p:grpSp>
            <p:nvGrpSpPr>
              <p:cNvPr id="18" name="Group 25"/>
              <p:cNvGrpSpPr>
                <a:grpSpLocks/>
              </p:cNvGrpSpPr>
              <p:nvPr/>
            </p:nvGrpSpPr>
            <p:grpSpPr bwMode="auto">
              <a:xfrm>
                <a:off x="5421313" y="2083435"/>
                <a:ext cx="1973262" cy="901700"/>
                <a:chOff x="3415" y="1259"/>
                <a:chExt cx="1243" cy="568"/>
              </a:xfrm>
            </p:grpSpPr>
            <p:sp>
              <p:nvSpPr>
                <p:cNvPr id="55381" name="Line 26"/>
                <p:cNvSpPr>
                  <a:spLocks noChangeShapeType="1"/>
                </p:cNvSpPr>
                <p:nvPr/>
              </p:nvSpPr>
              <p:spPr bwMode="auto">
                <a:xfrm flipV="1">
                  <a:off x="3415" y="1259"/>
                  <a:ext cx="1243" cy="568"/>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sp>
              <p:nvSpPr>
                <p:cNvPr id="55382" name="Line 27"/>
                <p:cNvSpPr>
                  <a:spLocks noChangeShapeType="1"/>
                </p:cNvSpPr>
                <p:nvPr/>
              </p:nvSpPr>
              <p:spPr bwMode="auto">
                <a:xfrm flipV="1">
                  <a:off x="3890" y="1271"/>
                  <a:ext cx="757" cy="547"/>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grpSp>
        </p:grpSp>
      </p:grpSp>
      <p:grpSp>
        <p:nvGrpSpPr>
          <p:cNvPr id="19" name="143 Grupo"/>
          <p:cNvGrpSpPr/>
          <p:nvPr/>
        </p:nvGrpSpPr>
        <p:grpSpPr>
          <a:xfrm>
            <a:off x="7237413" y="670560"/>
            <a:ext cx="1382331" cy="4968876"/>
            <a:chOff x="7237413" y="670560"/>
            <a:chExt cx="1382331" cy="4968876"/>
          </a:xfrm>
        </p:grpSpPr>
        <p:grpSp>
          <p:nvGrpSpPr>
            <p:cNvPr id="20" name="Group 18"/>
            <p:cNvGrpSpPr>
              <a:grpSpLocks/>
            </p:cNvGrpSpPr>
            <p:nvPr/>
          </p:nvGrpSpPr>
          <p:grpSpPr bwMode="auto">
            <a:xfrm>
              <a:off x="7296150" y="1078548"/>
              <a:ext cx="201613" cy="4560888"/>
              <a:chOff x="4596" y="626"/>
              <a:chExt cx="127" cy="2873"/>
            </a:xfrm>
          </p:grpSpPr>
          <p:sp>
            <p:nvSpPr>
              <p:cNvPr id="55383" name="Line 19"/>
              <p:cNvSpPr>
                <a:spLocks noChangeShapeType="1"/>
              </p:cNvSpPr>
              <p:nvPr/>
            </p:nvSpPr>
            <p:spPr bwMode="auto">
              <a:xfrm flipH="1">
                <a:off x="4660" y="3096"/>
                <a:ext cx="0" cy="403"/>
              </a:xfrm>
              <a:prstGeom prst="line">
                <a:avLst/>
              </a:prstGeom>
              <a:noFill/>
              <a:ln w="38100">
                <a:solidFill>
                  <a:srgbClr val="FF3300"/>
                </a:solidFill>
                <a:prstDash val="dash"/>
                <a:round/>
                <a:headEnd/>
                <a:tailEnd/>
              </a:ln>
            </p:spPr>
            <p:txBody>
              <a:bodyPr/>
              <a:lstStyle/>
              <a:p>
                <a:endParaRPr lang="es-ES_tradnl">
                  <a:solidFill>
                    <a:srgbClr val="000000"/>
                  </a:solidFill>
                </a:endParaRPr>
              </a:p>
            </p:txBody>
          </p:sp>
          <p:sp>
            <p:nvSpPr>
              <p:cNvPr id="55384" name="Line 20"/>
              <p:cNvSpPr>
                <a:spLocks noChangeShapeType="1"/>
              </p:cNvSpPr>
              <p:nvPr/>
            </p:nvSpPr>
            <p:spPr bwMode="auto">
              <a:xfrm>
                <a:off x="4596" y="3096"/>
                <a:ext cx="127"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5385" name="Line 21"/>
              <p:cNvSpPr>
                <a:spLocks noChangeShapeType="1"/>
              </p:cNvSpPr>
              <p:nvPr/>
            </p:nvSpPr>
            <p:spPr bwMode="auto">
              <a:xfrm>
                <a:off x="4660" y="626"/>
                <a:ext cx="0" cy="626"/>
              </a:xfrm>
              <a:prstGeom prst="line">
                <a:avLst/>
              </a:prstGeom>
              <a:noFill/>
              <a:ln w="38100">
                <a:solidFill>
                  <a:srgbClr val="FF3300"/>
                </a:solidFill>
                <a:prstDash val="dash"/>
                <a:round/>
                <a:headEnd/>
                <a:tailEnd/>
              </a:ln>
            </p:spPr>
            <p:txBody>
              <a:bodyPr/>
              <a:lstStyle/>
              <a:p>
                <a:endParaRPr lang="es-ES_tradnl">
                  <a:solidFill>
                    <a:srgbClr val="000000"/>
                  </a:solidFill>
                </a:endParaRPr>
              </a:p>
            </p:txBody>
          </p:sp>
          <p:sp>
            <p:nvSpPr>
              <p:cNvPr id="55386" name="Line 22"/>
              <p:cNvSpPr>
                <a:spLocks noChangeShapeType="1"/>
              </p:cNvSpPr>
              <p:nvPr/>
            </p:nvSpPr>
            <p:spPr bwMode="auto">
              <a:xfrm>
                <a:off x="4596" y="1250"/>
                <a:ext cx="127" cy="0"/>
              </a:xfrm>
              <a:prstGeom prst="line">
                <a:avLst/>
              </a:prstGeom>
              <a:noFill/>
              <a:ln w="28575">
                <a:solidFill>
                  <a:srgbClr val="FF3300"/>
                </a:solidFill>
                <a:round/>
                <a:headEnd/>
                <a:tailEnd/>
              </a:ln>
            </p:spPr>
            <p:txBody>
              <a:bodyPr/>
              <a:lstStyle/>
              <a:p>
                <a:endParaRPr lang="es-ES_tradnl">
                  <a:solidFill>
                    <a:srgbClr val="000000"/>
                  </a:solidFill>
                </a:endParaRPr>
              </a:p>
            </p:txBody>
          </p:sp>
        </p:grpSp>
        <p:grpSp>
          <p:nvGrpSpPr>
            <p:cNvPr id="21" name="137 Grupo"/>
            <p:cNvGrpSpPr/>
            <p:nvPr/>
          </p:nvGrpSpPr>
          <p:grpSpPr>
            <a:xfrm>
              <a:off x="7237413" y="670560"/>
              <a:ext cx="1382331" cy="523220"/>
              <a:chOff x="7237413" y="670560"/>
              <a:chExt cx="1382331" cy="523220"/>
            </a:xfrm>
          </p:grpSpPr>
          <p:grpSp>
            <p:nvGrpSpPr>
              <p:cNvPr id="22" name="Group 88"/>
              <p:cNvGrpSpPr>
                <a:grpSpLocks/>
              </p:cNvGrpSpPr>
              <p:nvPr/>
            </p:nvGrpSpPr>
            <p:grpSpPr bwMode="auto">
              <a:xfrm>
                <a:off x="7237413" y="743585"/>
                <a:ext cx="393700" cy="366713"/>
                <a:chOff x="1384" y="1156"/>
                <a:chExt cx="248" cy="231"/>
              </a:xfrm>
            </p:grpSpPr>
            <p:sp>
              <p:nvSpPr>
                <p:cNvPr id="55350" name="Text Box 89"/>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dirty="0">
                      <a:solidFill>
                        <a:srgbClr val="FF3300"/>
                      </a:solidFill>
                    </a:rPr>
                    <a:t>D</a:t>
                  </a:r>
                </a:p>
              </p:txBody>
            </p:sp>
            <p:sp>
              <p:nvSpPr>
                <p:cNvPr id="55351" name="Line 90"/>
                <p:cNvSpPr>
                  <a:spLocks noChangeShapeType="1"/>
                </p:cNvSpPr>
                <p:nvPr/>
              </p:nvSpPr>
              <p:spPr bwMode="auto">
                <a:xfrm flipH="1">
                  <a:off x="1444" y="1168"/>
                  <a:ext cx="92" cy="0"/>
                </a:xfrm>
                <a:prstGeom prst="line">
                  <a:avLst/>
                </a:prstGeom>
                <a:noFill/>
                <a:ln w="6350">
                  <a:solidFill>
                    <a:srgbClr val="FF0000"/>
                  </a:solidFill>
                  <a:round/>
                  <a:headEnd/>
                  <a:tailEnd type="triangle" w="sm" len="med"/>
                </a:ln>
              </p:spPr>
              <p:txBody>
                <a:bodyPr/>
                <a:lstStyle/>
                <a:p>
                  <a:endParaRPr lang="es-ES_tradnl">
                    <a:solidFill>
                      <a:srgbClr val="000000"/>
                    </a:solidFill>
                  </a:endParaRPr>
                </a:p>
              </p:txBody>
            </p:sp>
          </p:grpSp>
          <p:sp>
            <p:nvSpPr>
              <p:cNvPr id="100" name="99 CuadroTexto"/>
              <p:cNvSpPr txBox="1"/>
              <p:nvPr/>
            </p:nvSpPr>
            <p:spPr>
              <a:xfrm>
                <a:off x="7473696" y="670560"/>
                <a:ext cx="1146048" cy="523220"/>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FF0000"/>
                    </a:solidFill>
                    <a:latin typeface="Calibri" pitchFamily="34" charset="0"/>
                    <a:cs typeface="Calibri" pitchFamily="34" charset="0"/>
                  </a:rPr>
                  <a:t>Anti-imagen de D</a:t>
                </a:r>
              </a:p>
            </p:txBody>
          </p:sp>
        </p:grpSp>
      </p:grpSp>
      <p:grpSp>
        <p:nvGrpSpPr>
          <p:cNvPr id="23" name="103 Grupo"/>
          <p:cNvGrpSpPr/>
          <p:nvPr/>
        </p:nvGrpSpPr>
        <p:grpSpPr>
          <a:xfrm>
            <a:off x="0" y="6327648"/>
            <a:ext cx="9144000" cy="530352"/>
            <a:chOff x="0" y="6108192"/>
            <a:chExt cx="9144000" cy="597408"/>
          </a:xfrm>
        </p:grpSpPr>
        <p:sp>
          <p:nvSpPr>
            <p:cNvPr id="105" name="104 Rectángulo"/>
            <p:cNvSpPr/>
            <p:nvPr/>
          </p:nvSpPr>
          <p:spPr>
            <a:xfrm>
              <a:off x="0" y="6108192"/>
              <a:ext cx="9144000" cy="597408"/>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24" name="140 Grupo"/>
            <p:cNvGrpSpPr>
              <a:grpSpLocks/>
            </p:cNvGrpSpPr>
            <p:nvPr/>
          </p:nvGrpSpPr>
          <p:grpSpPr bwMode="auto">
            <a:xfrm>
              <a:off x="2759075" y="6172711"/>
              <a:ext cx="3705478" cy="525736"/>
              <a:chOff x="1394262" y="4706090"/>
              <a:chExt cx="3705243" cy="526224"/>
            </a:xfrm>
            <a:solidFill>
              <a:srgbClr val="5DFFA6"/>
            </a:solidFill>
          </p:grpSpPr>
          <p:sp>
            <p:nvSpPr>
              <p:cNvPr id="108" name="Rectangle 101"/>
              <p:cNvSpPr>
                <a:spLocks noChangeArrowheads="1"/>
              </p:cNvSpPr>
              <p:nvPr/>
            </p:nvSpPr>
            <p:spPr bwMode="auto">
              <a:xfrm>
                <a:off x="3947053" y="4713519"/>
                <a:ext cx="1152452" cy="465568"/>
              </a:xfrm>
              <a:prstGeom prst="rect">
                <a:avLst/>
              </a:prstGeom>
              <a:grpFill/>
              <a:ln w="9525">
                <a:solidFill>
                  <a:schemeClr val="tx1"/>
                </a:solidFill>
                <a:miter lim="800000"/>
                <a:headEnd/>
                <a:tailEnd/>
              </a:ln>
            </p:spPr>
            <p:txBody>
              <a:bodyPr wrap="none" anchor="ctr"/>
              <a:lstStyle/>
              <a:p>
                <a:pPr>
                  <a:defRPr/>
                </a:pPr>
                <a:endParaRPr lang="es-ES_tradnl">
                  <a:ln>
                    <a:solidFill>
                      <a:srgbClr val="000000"/>
                    </a:solidFill>
                  </a:ln>
                  <a:solidFill>
                    <a:srgbClr val="FFFFFF"/>
                  </a:solidFill>
                </a:endParaRPr>
              </a:p>
            </p:txBody>
          </p:sp>
          <p:graphicFrame>
            <p:nvGraphicFramePr>
              <p:cNvPr id="109" name="Object 3"/>
              <p:cNvGraphicFramePr>
                <a:graphicFrameLocks noChangeAspect="1"/>
              </p:cNvGraphicFramePr>
              <p:nvPr/>
            </p:nvGraphicFramePr>
            <p:xfrm>
              <a:off x="1394262" y="4706090"/>
              <a:ext cx="3678005" cy="526224"/>
            </p:xfrm>
            <a:graphic>
              <a:graphicData uri="http://schemas.openxmlformats.org/presentationml/2006/ole">
                <p:oleObj spid="_x0000_s3282947" name="Equation" r:id="rId3" imgW="1155600" imgH="164880" progId="Equation.DSMT4">
                  <p:embed/>
                </p:oleObj>
              </a:graphicData>
            </a:graphic>
          </p:graphicFrame>
        </p:grpSp>
      </p:grpSp>
      <p:sp>
        <p:nvSpPr>
          <p:cNvPr id="114" name="113 CuadroTexto"/>
          <p:cNvSpPr txBox="1"/>
          <p:nvPr/>
        </p:nvSpPr>
        <p:spPr>
          <a:xfrm>
            <a:off x="0" y="6211669"/>
            <a:ext cx="9144000" cy="646331"/>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 sz="1800" dirty="0" smtClean="0">
                <a:solidFill>
                  <a:srgbClr val="000000"/>
                </a:solidFill>
                <a:latin typeface="Calibri" pitchFamily="34" charset="0"/>
                <a:sym typeface="Symbol" pitchFamily="18" charset="2"/>
              </a:rPr>
              <a:t>El </a:t>
            </a:r>
            <a:r>
              <a:rPr lang="es-ES" sz="1800" b="1" dirty="0" smtClean="0">
                <a:solidFill>
                  <a:srgbClr val="000000"/>
                </a:solidFill>
                <a:latin typeface="Calibri" pitchFamily="34" charset="0"/>
                <a:sym typeface="Symbol" pitchFamily="18" charset="2"/>
              </a:rPr>
              <a:t>DA</a:t>
            </a:r>
            <a:r>
              <a:rPr lang="es-ES" sz="1800" dirty="0" smtClean="0">
                <a:solidFill>
                  <a:srgbClr val="000000"/>
                </a:solidFill>
                <a:latin typeface="Calibri" pitchFamily="34" charset="0"/>
                <a:sym typeface="Symbol" pitchFamily="18" charset="2"/>
              </a:rPr>
              <a:t> es el </a:t>
            </a:r>
            <a:r>
              <a:rPr lang="es-ES" sz="1800" b="1" dirty="0" smtClean="0">
                <a:solidFill>
                  <a:srgbClr val="000000"/>
                </a:solidFill>
                <a:latin typeface="Calibri" pitchFamily="34" charset="0"/>
                <a:sym typeface="Symbol" pitchFamily="18" charset="2"/>
              </a:rPr>
              <a:t>objeto</a:t>
            </a:r>
            <a:r>
              <a:rPr lang="es-ES" sz="1800" dirty="0" smtClean="0">
                <a:solidFill>
                  <a:srgbClr val="000000"/>
                </a:solidFill>
                <a:latin typeface="Calibri" pitchFamily="34" charset="0"/>
                <a:sym typeface="Symbol" pitchFamily="18" charset="2"/>
              </a:rPr>
              <a:t> cuya “</a:t>
            </a:r>
            <a:r>
              <a:rPr lang="es-ES" sz="1800" i="1" dirty="0" smtClean="0">
                <a:solidFill>
                  <a:srgbClr val="000000"/>
                </a:solidFill>
                <a:latin typeface="Calibri" pitchFamily="34" charset="0"/>
                <a:sym typeface="Symbol" pitchFamily="18" charset="2"/>
              </a:rPr>
              <a:t>imagen</a:t>
            </a:r>
            <a:r>
              <a:rPr lang="es-ES" sz="1800" dirty="0" smtClean="0">
                <a:solidFill>
                  <a:srgbClr val="000000"/>
                </a:solidFill>
                <a:latin typeface="Calibri" pitchFamily="34" charset="0"/>
                <a:sym typeface="Symbol" pitchFamily="18" charset="2"/>
              </a:rPr>
              <a:t>” es la </a:t>
            </a:r>
            <a:r>
              <a:rPr lang="es-ES" sz="1800" b="1" dirty="0" smtClean="0">
                <a:solidFill>
                  <a:srgbClr val="000000"/>
                </a:solidFill>
                <a:latin typeface="Calibri" pitchFamily="34" charset="0"/>
                <a:sym typeface="Symbol" pitchFamily="18" charset="2"/>
              </a:rPr>
              <a:t>PS</a:t>
            </a:r>
            <a:r>
              <a:rPr lang="es-ES" sz="1800" dirty="0" smtClean="0">
                <a:solidFill>
                  <a:srgbClr val="000000"/>
                </a:solidFill>
                <a:latin typeface="Calibri" pitchFamily="34" charset="0"/>
                <a:sym typeface="Symbol" pitchFamily="18" charset="2"/>
              </a:rPr>
              <a:t>. En este caso, el diafragma </a:t>
            </a:r>
            <a:r>
              <a:rPr lang="es-ES" sz="1800" b="1" dirty="0" smtClean="0">
                <a:solidFill>
                  <a:srgbClr val="000000"/>
                </a:solidFill>
                <a:latin typeface="Calibri" pitchFamily="34" charset="0"/>
                <a:sym typeface="Symbol" pitchFamily="18" charset="2"/>
              </a:rPr>
              <a:t>D</a:t>
            </a:r>
            <a:r>
              <a:rPr lang="es-ES" sz="1800" dirty="0" smtClean="0">
                <a:solidFill>
                  <a:srgbClr val="000000"/>
                </a:solidFill>
                <a:latin typeface="Calibri" pitchFamily="34" charset="0"/>
                <a:sym typeface="Symbol" pitchFamily="18" charset="2"/>
              </a:rPr>
              <a:t> es también </a:t>
            </a:r>
            <a:r>
              <a:rPr lang="es-ES" sz="1800" b="1" dirty="0" smtClean="0">
                <a:solidFill>
                  <a:srgbClr val="000000"/>
                </a:solidFill>
                <a:latin typeface="Calibri" pitchFamily="34" charset="0"/>
                <a:sym typeface="Symbol" pitchFamily="18" charset="2"/>
              </a:rPr>
              <a:t>DA</a:t>
            </a:r>
            <a:r>
              <a:rPr lang="es-ES" sz="1800" dirty="0" smtClean="0">
                <a:solidFill>
                  <a:srgbClr val="000000"/>
                </a:solidFill>
                <a:latin typeface="Calibri" pitchFamily="34" charset="0"/>
                <a:sym typeface="Symbol" pitchFamily="18" charset="2"/>
              </a:rPr>
              <a:t> por ser imagen de sí mismo. </a:t>
            </a:r>
            <a:endParaRPr lang="es-ES" sz="1800" dirty="0" smtClean="0">
              <a:solidFill>
                <a:srgbClr val="000000"/>
              </a:solidFill>
              <a:latin typeface="Calibri" pitchFamily="34" charset="0"/>
            </a:endParaRPr>
          </a:p>
        </p:txBody>
      </p:sp>
      <p:sp>
        <p:nvSpPr>
          <p:cNvPr id="113" name="Text Box 96"/>
          <p:cNvSpPr txBox="1">
            <a:spLocks noChangeArrowheads="1"/>
          </p:cNvSpPr>
          <p:nvPr/>
        </p:nvSpPr>
        <p:spPr bwMode="auto">
          <a:xfrm>
            <a:off x="1" y="6273800"/>
            <a:ext cx="9143999" cy="584200"/>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dirty="0">
                <a:solidFill>
                  <a:srgbClr val="000000"/>
                </a:solidFill>
                <a:latin typeface="Calibri" pitchFamily="34" charset="0"/>
              </a:rPr>
              <a:t>La pupila de </a:t>
            </a:r>
            <a:r>
              <a:rPr lang="es-ES" sz="1600" dirty="0" smtClean="0">
                <a:solidFill>
                  <a:srgbClr val="000000"/>
                </a:solidFill>
                <a:latin typeface="Calibri" pitchFamily="34" charset="0"/>
              </a:rPr>
              <a:t>salida </a:t>
            </a:r>
            <a:r>
              <a:rPr lang="es-ES" sz="1600" dirty="0">
                <a:solidFill>
                  <a:srgbClr val="000000"/>
                </a:solidFill>
                <a:latin typeface="Calibri" pitchFamily="34" charset="0"/>
              </a:rPr>
              <a:t>(</a:t>
            </a:r>
            <a:r>
              <a:rPr lang="es-ES" sz="1600" b="1" dirty="0" smtClean="0">
                <a:solidFill>
                  <a:srgbClr val="000000"/>
                </a:solidFill>
                <a:latin typeface="Calibri" pitchFamily="34" charset="0"/>
              </a:rPr>
              <a:t>PS</a:t>
            </a:r>
            <a:r>
              <a:rPr lang="es-ES" sz="1600" dirty="0" smtClean="0">
                <a:solidFill>
                  <a:srgbClr val="000000"/>
                </a:solidFill>
                <a:latin typeface="Calibri" pitchFamily="34" charset="0"/>
              </a:rPr>
              <a:t>) </a:t>
            </a:r>
            <a:r>
              <a:rPr lang="es-ES" sz="1600" dirty="0">
                <a:solidFill>
                  <a:srgbClr val="000000"/>
                </a:solidFill>
                <a:latin typeface="Calibri" pitchFamily="34" charset="0"/>
              </a:rPr>
              <a:t>es la </a:t>
            </a:r>
            <a:r>
              <a:rPr lang="es-ES" sz="1600" i="1" dirty="0" smtClean="0">
                <a:solidFill>
                  <a:srgbClr val="000000"/>
                </a:solidFill>
                <a:latin typeface="Calibri" pitchFamily="34" charset="0"/>
              </a:rPr>
              <a:t>imagen </a:t>
            </a:r>
            <a:r>
              <a:rPr lang="es-ES" sz="1600" dirty="0">
                <a:solidFill>
                  <a:srgbClr val="000000"/>
                </a:solidFill>
                <a:latin typeface="Calibri" pitchFamily="34" charset="0"/>
              </a:rPr>
              <a:t>del elemento, lente o diafragma, que menor ángulo subtienda desde el punto </a:t>
            </a:r>
            <a:r>
              <a:rPr lang="es-ES" sz="1600" dirty="0" smtClean="0">
                <a:solidFill>
                  <a:srgbClr val="000000"/>
                </a:solidFill>
                <a:latin typeface="Calibri" pitchFamily="34" charset="0"/>
              </a:rPr>
              <a:t>imagen </a:t>
            </a:r>
            <a:r>
              <a:rPr lang="es-ES" sz="1600" b="1" dirty="0" smtClean="0">
                <a:solidFill>
                  <a:srgbClr val="000000"/>
                </a:solidFill>
                <a:latin typeface="Calibri" pitchFamily="34" charset="0"/>
              </a:rPr>
              <a:t>O′</a:t>
            </a:r>
            <a:r>
              <a:rPr lang="es-ES" sz="1600" dirty="0" smtClean="0">
                <a:solidFill>
                  <a:srgbClr val="000000"/>
                </a:solidFill>
                <a:latin typeface="Calibri" pitchFamily="34" charset="0"/>
              </a:rPr>
              <a:t>.  En este caso, los dos elementos del sistema, lente y diafragma, son “</a:t>
            </a:r>
            <a:r>
              <a:rPr lang="es-ES" sz="1600" i="1" dirty="0" smtClean="0">
                <a:solidFill>
                  <a:srgbClr val="000000"/>
                </a:solidFill>
                <a:latin typeface="Calibri" pitchFamily="34" charset="0"/>
              </a:rPr>
              <a:t>imagen de sí mismos</a:t>
            </a:r>
            <a:r>
              <a:rPr lang="es-ES" sz="1600" dirty="0" smtClean="0">
                <a:solidFill>
                  <a:srgbClr val="000000"/>
                </a:solidFill>
                <a:latin typeface="Calibri" pitchFamily="34" charset="0"/>
              </a:rPr>
              <a:t>”</a:t>
            </a:r>
            <a:endParaRPr lang="es-ES" sz="1600" dirty="0">
              <a:solidFill>
                <a:srgbClr val="000000"/>
              </a:solidFill>
              <a:latin typeface="Calibri" pitchFamily="34" charset="0"/>
            </a:endParaRPr>
          </a:p>
        </p:txBody>
      </p:sp>
      <p:grpSp>
        <p:nvGrpSpPr>
          <p:cNvPr id="25" name="130 Grupo"/>
          <p:cNvGrpSpPr/>
          <p:nvPr/>
        </p:nvGrpSpPr>
        <p:grpSpPr>
          <a:xfrm>
            <a:off x="5682996" y="1506538"/>
            <a:ext cx="1766316" cy="540682"/>
            <a:chOff x="5682996" y="1506538"/>
            <a:chExt cx="1766316" cy="540682"/>
          </a:xfrm>
        </p:grpSpPr>
        <p:sp>
          <p:nvSpPr>
            <p:cNvPr id="101" name="100 CuadroTexto"/>
            <p:cNvSpPr txBox="1"/>
            <p:nvPr/>
          </p:nvSpPr>
          <p:spPr>
            <a:xfrm>
              <a:off x="6412992" y="1524000"/>
              <a:ext cx="1036320" cy="523220"/>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000000"/>
                  </a:solidFill>
                  <a:latin typeface="Calibri" pitchFamily="34" charset="0"/>
                  <a:cs typeface="Calibri" pitchFamily="34" charset="0"/>
                </a:rPr>
                <a:t>Imagen de “él mismo”</a:t>
              </a:r>
            </a:p>
          </p:txBody>
        </p:sp>
        <p:graphicFrame>
          <p:nvGraphicFramePr>
            <p:cNvPr id="128" name="127 Objeto"/>
            <p:cNvGraphicFramePr>
              <a:graphicFrameLocks noChangeAspect="1"/>
            </p:cNvGraphicFramePr>
            <p:nvPr/>
          </p:nvGraphicFramePr>
          <p:xfrm>
            <a:off x="5682996" y="1506538"/>
            <a:ext cx="850900" cy="444500"/>
          </p:xfrm>
          <a:graphic>
            <a:graphicData uri="http://schemas.openxmlformats.org/presentationml/2006/ole">
              <p:oleObj spid="_x0000_s3282948" name="Equation" r:id="rId4" imgW="266400" imgH="139680" progId="Equation.DSMT4">
                <p:embed/>
              </p:oleObj>
            </a:graphicData>
          </a:graphic>
        </p:graphicFrame>
      </p:grpSp>
      <p:grpSp>
        <p:nvGrpSpPr>
          <p:cNvPr id="26" name="132 Grupo"/>
          <p:cNvGrpSpPr/>
          <p:nvPr/>
        </p:nvGrpSpPr>
        <p:grpSpPr>
          <a:xfrm>
            <a:off x="4758881" y="652717"/>
            <a:ext cx="1812607" cy="528871"/>
            <a:chOff x="4758881" y="652717"/>
            <a:chExt cx="1812607" cy="528871"/>
          </a:xfrm>
        </p:grpSpPr>
        <p:graphicFrame>
          <p:nvGraphicFramePr>
            <p:cNvPr id="102" name="101 Objeto"/>
            <p:cNvGraphicFramePr>
              <a:graphicFrameLocks noChangeAspect="1"/>
            </p:cNvGraphicFramePr>
            <p:nvPr/>
          </p:nvGraphicFramePr>
          <p:xfrm>
            <a:off x="4758881" y="652717"/>
            <a:ext cx="769937" cy="444500"/>
          </p:xfrm>
          <a:graphic>
            <a:graphicData uri="http://schemas.openxmlformats.org/presentationml/2006/ole">
              <p:oleObj spid="_x0000_s3282946" name="Equation" r:id="rId5" imgW="241200" imgH="139680" progId="Equation.DSMT4">
                <p:embed/>
              </p:oleObj>
            </a:graphicData>
          </a:graphic>
        </p:graphicFrame>
        <p:sp>
          <p:nvSpPr>
            <p:cNvPr id="129" name="128 CuadroTexto"/>
            <p:cNvSpPr txBox="1"/>
            <p:nvPr/>
          </p:nvSpPr>
          <p:spPr>
            <a:xfrm>
              <a:off x="5352288" y="658368"/>
              <a:ext cx="1219200" cy="523220"/>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000000"/>
                  </a:solidFill>
                  <a:latin typeface="Calibri" pitchFamily="34" charset="0"/>
                  <a:cs typeface="Calibri" pitchFamily="34" charset="0"/>
                </a:rPr>
                <a:t>Imagen de “ella misma”</a:t>
              </a:r>
            </a:p>
          </p:txBody>
        </p:sp>
      </p:grpSp>
      <p:sp>
        <p:nvSpPr>
          <p:cNvPr id="130" name="Line 33"/>
          <p:cNvSpPr>
            <a:spLocks noChangeShapeType="1"/>
          </p:cNvSpPr>
          <p:nvPr/>
        </p:nvSpPr>
        <p:spPr bwMode="auto">
          <a:xfrm>
            <a:off x="7099301" y="1170432"/>
            <a:ext cx="0" cy="451104"/>
          </a:xfrm>
          <a:prstGeom prst="line">
            <a:avLst/>
          </a:prstGeom>
          <a:noFill/>
          <a:ln w="12700">
            <a:solidFill>
              <a:schemeClr val="tx1"/>
            </a:solidFill>
            <a:round/>
            <a:headEnd/>
            <a:tailEnd/>
          </a:ln>
        </p:spPr>
        <p:txBody>
          <a:bodyPr/>
          <a:lstStyle/>
          <a:p>
            <a:endParaRPr lang="es-ES_tradnl">
              <a:solidFill>
                <a:srgbClr val="000000"/>
              </a:solidFill>
            </a:endParaRPr>
          </a:p>
        </p:txBody>
      </p:sp>
      <p:grpSp>
        <p:nvGrpSpPr>
          <p:cNvPr id="27" name="Group 68"/>
          <p:cNvGrpSpPr>
            <a:grpSpLocks/>
          </p:cNvGrpSpPr>
          <p:nvPr/>
        </p:nvGrpSpPr>
        <p:grpSpPr bwMode="auto">
          <a:xfrm>
            <a:off x="5884863" y="5595176"/>
            <a:ext cx="514350" cy="503237"/>
            <a:chOff x="2287" y="3255"/>
            <a:chExt cx="324" cy="317"/>
          </a:xfrm>
        </p:grpSpPr>
        <p:sp>
          <p:nvSpPr>
            <p:cNvPr id="135" name="Oval 69"/>
            <p:cNvSpPr>
              <a:spLocks noChangeArrowheads="1"/>
            </p:cNvSpPr>
            <p:nvPr/>
          </p:nvSpPr>
          <p:spPr bwMode="auto">
            <a:xfrm>
              <a:off x="2338" y="3255"/>
              <a:ext cx="240" cy="240"/>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endParaRPr>
            </a:p>
          </p:txBody>
        </p:sp>
        <p:sp>
          <p:nvSpPr>
            <p:cNvPr id="136" name="Text Box 70"/>
            <p:cNvSpPr txBox="1">
              <a:spLocks noChangeArrowheads="1"/>
            </p:cNvSpPr>
            <p:nvPr/>
          </p:nvSpPr>
          <p:spPr bwMode="auto">
            <a:xfrm>
              <a:off x="2374" y="3341"/>
              <a:ext cx="164"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a:endParaRPr>
            </a:p>
          </p:txBody>
        </p:sp>
        <p:sp>
          <p:nvSpPr>
            <p:cNvPr id="137" name="Text Box 71"/>
            <p:cNvSpPr txBox="1">
              <a:spLocks noChangeArrowheads="1"/>
            </p:cNvSpPr>
            <p:nvPr/>
          </p:nvSpPr>
          <p:spPr bwMode="auto">
            <a:xfrm>
              <a:off x="2287" y="3257"/>
              <a:ext cx="324" cy="213"/>
            </a:xfrm>
            <a:prstGeom prst="rect">
              <a:avLst/>
            </a:prstGeom>
            <a:noFill/>
            <a:ln w="9525">
              <a:noFill/>
              <a:miter lim="800000"/>
              <a:headEnd/>
              <a:tailEnd/>
            </a:ln>
          </p:spPr>
          <p:txBody>
            <a:bodyPr>
              <a:spAutoFit/>
            </a:bodyPr>
            <a:lstStyle/>
            <a:p>
              <a:pPr algn="r" rtl="1">
                <a:spcBef>
                  <a:spcPct val="50000"/>
                </a:spcBef>
              </a:pPr>
              <a:r>
                <a:rPr lang="es-ES" sz="1600" b="1" dirty="0">
                  <a:solidFill>
                    <a:srgbClr val="000000"/>
                  </a:solidFill>
                </a:rPr>
                <a:t>DA</a:t>
              </a:r>
            </a:p>
          </p:txBody>
        </p:sp>
      </p:grpSp>
      <p:sp>
        <p:nvSpPr>
          <p:cNvPr id="139" name="138 CuadroTexto"/>
          <p:cNvSpPr txBox="1"/>
          <p:nvPr/>
        </p:nvSpPr>
        <p:spPr>
          <a:xfrm>
            <a:off x="0" y="6519446"/>
            <a:ext cx="9144000" cy="338554"/>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dirty="0" smtClean="0">
                <a:solidFill>
                  <a:srgbClr val="000000"/>
                </a:solidFill>
                <a:latin typeface="Calibri" pitchFamily="34" charset="0"/>
                <a:cs typeface="Calibri" pitchFamily="34" charset="0"/>
              </a:rPr>
              <a:t>Por último, la “</a:t>
            </a:r>
            <a:r>
              <a:rPr lang="es-ES_tradnl" sz="1600" i="1" dirty="0" smtClean="0">
                <a:solidFill>
                  <a:srgbClr val="000000"/>
                </a:solidFill>
                <a:latin typeface="Calibri" pitchFamily="34" charset="0"/>
                <a:cs typeface="Calibri" pitchFamily="34" charset="0"/>
              </a:rPr>
              <a:t>anti-imagen</a:t>
            </a:r>
            <a:r>
              <a:rPr lang="es-ES_tradnl" sz="1600" dirty="0" smtClean="0">
                <a:solidFill>
                  <a:srgbClr val="000000"/>
                </a:solidFill>
                <a:latin typeface="Calibri" pitchFamily="34" charset="0"/>
                <a:cs typeface="Calibri" pitchFamily="34" charset="0"/>
              </a:rPr>
              <a:t>” del diafragma de apertura (</a:t>
            </a:r>
            <a:r>
              <a:rPr lang="es-ES_tradnl" sz="1600" b="1" dirty="0" smtClean="0">
                <a:solidFill>
                  <a:srgbClr val="000000"/>
                </a:solidFill>
                <a:latin typeface="Calibri" pitchFamily="34" charset="0"/>
                <a:cs typeface="Calibri" pitchFamily="34" charset="0"/>
              </a:rPr>
              <a:t>DA</a:t>
            </a:r>
            <a:r>
              <a:rPr lang="es-ES_tradnl" sz="1600" dirty="0" smtClean="0">
                <a:solidFill>
                  <a:srgbClr val="000000"/>
                </a:solidFill>
                <a:latin typeface="Calibri" pitchFamily="34" charset="0"/>
                <a:cs typeface="Calibri" pitchFamily="34" charset="0"/>
              </a:rPr>
              <a:t>) es la pupila de entrada (</a:t>
            </a:r>
            <a:r>
              <a:rPr lang="es-ES_tradnl" sz="1600" b="1" dirty="0" smtClean="0">
                <a:solidFill>
                  <a:srgbClr val="000000"/>
                </a:solidFill>
                <a:latin typeface="Calibri" pitchFamily="34" charset="0"/>
                <a:cs typeface="Calibri" pitchFamily="34" charset="0"/>
              </a:rPr>
              <a:t>PE</a:t>
            </a:r>
            <a:r>
              <a:rPr lang="es-ES_tradnl" sz="1600" dirty="0" smtClean="0">
                <a:solidFill>
                  <a:srgbClr val="000000"/>
                </a:solidFill>
                <a:latin typeface="Calibri" pitchFamily="34" charset="0"/>
                <a:cs typeface="Calibri" pitchFamily="34" charset="0"/>
              </a:rPr>
              <a:t>)</a:t>
            </a:r>
          </a:p>
        </p:txBody>
      </p:sp>
      <p:graphicFrame>
        <p:nvGraphicFramePr>
          <p:cNvPr id="148" name="147 Objeto"/>
          <p:cNvGraphicFramePr>
            <a:graphicFrameLocks noChangeAspect="1"/>
          </p:cNvGraphicFramePr>
          <p:nvPr/>
        </p:nvGraphicFramePr>
        <p:xfrm>
          <a:off x="5699379" y="1506538"/>
          <a:ext cx="850900" cy="444500"/>
        </p:xfrm>
        <a:graphic>
          <a:graphicData uri="http://schemas.openxmlformats.org/presentationml/2006/ole">
            <p:oleObj spid="_x0000_s3282949" name="Equation" r:id="rId6" imgW="266400" imgH="139680" progId="Equation.DSMT4">
              <p:embed/>
            </p:oleObj>
          </a:graphicData>
        </a:graphic>
      </p:graphicFrame>
      <p:sp>
        <p:nvSpPr>
          <p:cNvPr id="149" name="Line 33"/>
          <p:cNvSpPr>
            <a:spLocks noChangeShapeType="1"/>
          </p:cNvSpPr>
          <p:nvPr/>
        </p:nvSpPr>
        <p:spPr bwMode="auto">
          <a:xfrm>
            <a:off x="7099301" y="1504950"/>
            <a:ext cx="0" cy="583311"/>
          </a:xfrm>
          <a:prstGeom prst="line">
            <a:avLst/>
          </a:prstGeom>
          <a:noFill/>
          <a:ln w="12700">
            <a:solidFill>
              <a:schemeClr val="tx1"/>
            </a:solidFill>
            <a:round/>
            <a:headEnd/>
            <a:tailEnd/>
          </a:ln>
        </p:spPr>
        <p:txBody>
          <a:bodyP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14"/>
                                        </p:tgtEl>
                                        <p:attrNameLst>
                                          <p:attrName>style.visibility</p:attrName>
                                        </p:attrNameLst>
                                      </p:cBhvr>
                                      <p:to>
                                        <p:strVal val="visible"/>
                                      </p:to>
                                    </p:set>
                                  </p:childTnLst>
                                </p:cTn>
                              </p:par>
                              <p:par>
                                <p:cTn id="10" presetID="1" presetClass="exit" presetSubtype="0" fill="hold" nodeType="withEffect">
                                  <p:stCondLst>
                                    <p:cond delay="0"/>
                                  </p:stCondLst>
                                  <p:childTnLst>
                                    <p:set>
                                      <p:cBhvr>
                                        <p:cTn id="11" dur="1" fill="hold">
                                          <p:stCondLst>
                                            <p:cond delay="0"/>
                                          </p:stCondLst>
                                        </p:cTn>
                                        <p:tgtEl>
                                          <p:spTgt spid="14"/>
                                        </p:tgtEl>
                                        <p:attrNameLst>
                                          <p:attrName>style.visibility</p:attrName>
                                        </p:attrNameLst>
                                      </p:cBhvr>
                                      <p:to>
                                        <p:strVal val="hidden"/>
                                      </p:to>
                                    </p:set>
                                  </p:childTnLst>
                                </p:cTn>
                              </p:par>
                              <p:par>
                                <p:cTn id="12" presetID="1" presetClass="exit" presetSubtype="0" fill="hold" nodeType="withEffect">
                                  <p:stCondLst>
                                    <p:cond delay="0"/>
                                  </p:stCondLst>
                                  <p:childTnLst>
                                    <p:set>
                                      <p:cBhvr>
                                        <p:cTn id="13" dur="1" fill="hold">
                                          <p:stCondLst>
                                            <p:cond delay="0"/>
                                          </p:stCondLst>
                                        </p:cTn>
                                        <p:tgtEl>
                                          <p:spTgt spid="13"/>
                                        </p:tgtEl>
                                        <p:attrNameLst>
                                          <p:attrName>style.visibility</p:attrName>
                                        </p:attrNameLst>
                                      </p:cBhvr>
                                      <p:to>
                                        <p:strVal val="hidden"/>
                                      </p:to>
                                    </p:set>
                                  </p:childTnLst>
                                </p:cTn>
                              </p:par>
                              <p:par>
                                <p:cTn id="14" presetID="1" presetClass="entr" presetSubtype="0" fill="hold" grpId="0" nodeType="withEffect">
                                  <p:stCondLst>
                                    <p:cond delay="0"/>
                                  </p:stCondLst>
                                  <p:childTnLst>
                                    <p:set>
                                      <p:cBhvr>
                                        <p:cTn id="15" dur="1" fill="hold">
                                          <p:stCondLst>
                                            <p:cond delay="0"/>
                                          </p:stCondLst>
                                        </p:cTn>
                                        <p:tgtEl>
                                          <p:spTgt spid="113"/>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26"/>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nodeType="clickEffect">
                                  <p:stCondLst>
                                    <p:cond delay="0"/>
                                  </p:stCondLst>
                                  <p:childTnLst>
                                    <p:set>
                                      <p:cBhvr>
                                        <p:cTn id="23" dur="1" fill="hold">
                                          <p:stCondLst>
                                            <p:cond delay="0"/>
                                          </p:stCondLst>
                                        </p:cTn>
                                        <p:tgtEl>
                                          <p:spTgt spid="25"/>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500792"/>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2"/>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93"/>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11"/>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1" presetClass="exit" presetSubtype="0" fill="hold" grpId="1" nodeType="clickEffect">
                                  <p:stCondLst>
                                    <p:cond delay="0"/>
                                  </p:stCondLst>
                                  <p:childTnLst>
                                    <p:set>
                                      <p:cBhvr>
                                        <p:cTn id="43" dur="1" fill="hold">
                                          <p:stCondLst>
                                            <p:cond delay="0"/>
                                          </p:stCondLst>
                                        </p:cTn>
                                        <p:tgtEl>
                                          <p:spTgt spid="113"/>
                                        </p:tgtEl>
                                        <p:attrNameLst>
                                          <p:attrName>style.visibility</p:attrName>
                                        </p:attrNameLst>
                                      </p:cBhvr>
                                      <p:to>
                                        <p:strVal val="hidden"/>
                                      </p:to>
                                    </p:set>
                                  </p:childTnLst>
                                </p:cTn>
                              </p:par>
                              <p:par>
                                <p:cTn id="44" presetID="1" presetClass="entr" presetSubtype="0" fill="hold" nodeType="withEffect">
                                  <p:stCondLst>
                                    <p:cond delay="0"/>
                                  </p:stCondLst>
                                  <p:childTnLst>
                                    <p:set>
                                      <p:cBhvr>
                                        <p:cTn id="45" dur="1" fill="hold">
                                          <p:stCondLst>
                                            <p:cond delay="0"/>
                                          </p:stCondLst>
                                        </p:cTn>
                                        <p:tgtEl>
                                          <p:spTgt spid="23"/>
                                        </p:tgtEl>
                                        <p:attrNameLst>
                                          <p:attrName>style.visibility</p:attrName>
                                        </p:attrNameLst>
                                      </p:cBhvr>
                                      <p:to>
                                        <p:strVal val="visible"/>
                                      </p:to>
                                    </p:set>
                                  </p:childTnLst>
                                </p:cTn>
                              </p:par>
                            </p:childTnLst>
                          </p:cTn>
                        </p:par>
                        <p:par>
                          <p:cTn id="46" fill="hold">
                            <p:stCondLst>
                              <p:cond delay="0"/>
                            </p:stCondLst>
                            <p:childTnLst>
                              <p:par>
                                <p:cTn id="47" presetID="1" presetClass="entr" presetSubtype="0" fill="hold" nodeType="afterEffect">
                                  <p:stCondLst>
                                    <p:cond delay="0"/>
                                  </p:stCondLst>
                                  <p:childTnLst>
                                    <p:set>
                                      <p:cBhvr>
                                        <p:cTn id="48" dur="1" fill="hold">
                                          <p:stCondLst>
                                            <p:cond delay="0"/>
                                          </p:stCondLst>
                                        </p:cTn>
                                        <p:tgtEl>
                                          <p:spTgt spid="9"/>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14"/>
                                        </p:tgtEl>
                                        <p:attrNameLst>
                                          <p:attrName>style.visibility</p:attrName>
                                        </p:attrNameLst>
                                      </p:cBhvr>
                                      <p:to>
                                        <p:strVal val="visible"/>
                                      </p:to>
                                    </p:set>
                                  </p:childTnLst>
                                </p:cTn>
                              </p:par>
                            </p:childTnLst>
                          </p:cTn>
                        </p:par>
                        <p:par>
                          <p:cTn id="53" fill="hold">
                            <p:stCondLst>
                              <p:cond delay="0"/>
                            </p:stCondLst>
                            <p:childTnLst>
                              <p:par>
                                <p:cTn id="54" presetID="1" presetClass="entr" presetSubtype="0" fill="hold" nodeType="afterEffect">
                                  <p:stCondLst>
                                    <p:cond delay="0"/>
                                  </p:stCondLst>
                                  <p:childTnLst>
                                    <p:set>
                                      <p:cBhvr>
                                        <p:cTn id="55" dur="1" fill="hold">
                                          <p:stCondLst>
                                            <p:cond delay="0"/>
                                          </p:stCondLst>
                                        </p:cTn>
                                        <p:tgtEl>
                                          <p:spTgt spid="27"/>
                                        </p:tgtEl>
                                        <p:attrNameLst>
                                          <p:attrName>style.visibility</p:attrName>
                                        </p:attrNameLst>
                                      </p:cBhvr>
                                      <p:to>
                                        <p:strVal val="visible"/>
                                      </p:to>
                                    </p:set>
                                  </p:childTnLst>
                                </p:cTn>
                              </p:par>
                              <p:par>
                                <p:cTn id="56" presetID="1" presetClass="exit" presetSubtype="0" fill="hold" nodeType="withEffect">
                                  <p:stCondLst>
                                    <p:cond delay="0"/>
                                  </p:stCondLst>
                                  <p:childTnLst>
                                    <p:set>
                                      <p:cBhvr>
                                        <p:cTn id="57" dur="1" fill="hold">
                                          <p:stCondLst>
                                            <p:cond delay="0"/>
                                          </p:stCondLst>
                                        </p:cTn>
                                        <p:tgtEl>
                                          <p:spTgt spid="23"/>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 presetClass="exit" presetSubtype="0" fill="hold" grpId="1" nodeType="clickEffect">
                                  <p:stCondLst>
                                    <p:cond delay="0"/>
                                  </p:stCondLst>
                                  <p:childTnLst>
                                    <p:set>
                                      <p:cBhvr>
                                        <p:cTn id="61" dur="1" fill="hold">
                                          <p:stCondLst>
                                            <p:cond delay="0"/>
                                          </p:stCondLst>
                                        </p:cTn>
                                        <p:tgtEl>
                                          <p:spTgt spid="114"/>
                                        </p:tgtEl>
                                        <p:attrNameLst>
                                          <p:attrName>style.visibility</p:attrName>
                                        </p:attrNameLst>
                                      </p:cBhvr>
                                      <p:to>
                                        <p:strVal val="hidden"/>
                                      </p:to>
                                    </p:set>
                                  </p:childTnLst>
                                </p:cTn>
                              </p:par>
                              <p:par>
                                <p:cTn id="62" presetID="1" presetClass="exit" presetSubtype="0" fill="hold" nodeType="withEffect">
                                  <p:stCondLst>
                                    <p:cond delay="0"/>
                                  </p:stCondLst>
                                  <p:childTnLst>
                                    <p:set>
                                      <p:cBhvr>
                                        <p:cTn id="63" dur="1" fill="hold">
                                          <p:stCondLst>
                                            <p:cond delay="0"/>
                                          </p:stCondLst>
                                        </p:cTn>
                                        <p:tgtEl>
                                          <p:spTgt spid="26"/>
                                        </p:tgtEl>
                                        <p:attrNameLst>
                                          <p:attrName>style.visibility</p:attrName>
                                        </p:attrNameLst>
                                      </p:cBhvr>
                                      <p:to>
                                        <p:strVal val="hidden"/>
                                      </p:to>
                                    </p:set>
                                  </p:childTnLst>
                                </p:cTn>
                              </p:par>
                              <p:par>
                                <p:cTn id="64" presetID="1" presetClass="exit" presetSubtype="0" fill="hold" nodeType="withEffect">
                                  <p:stCondLst>
                                    <p:cond delay="0"/>
                                  </p:stCondLst>
                                  <p:childTnLst>
                                    <p:set>
                                      <p:cBhvr>
                                        <p:cTn id="65" dur="1" fill="hold">
                                          <p:stCondLst>
                                            <p:cond delay="0"/>
                                          </p:stCondLst>
                                        </p:cTn>
                                        <p:tgtEl>
                                          <p:spTgt spid="25"/>
                                        </p:tgtEl>
                                        <p:attrNameLst>
                                          <p:attrName>style.visibility</p:attrName>
                                        </p:attrNameLst>
                                      </p:cBhvr>
                                      <p:to>
                                        <p:strVal val="hidden"/>
                                      </p:to>
                                    </p:set>
                                  </p:childTnLst>
                                </p:cTn>
                              </p:par>
                              <p:par>
                                <p:cTn id="66" presetID="1" presetClass="entr" presetSubtype="0" fill="hold" nodeType="withEffect">
                                  <p:stCondLst>
                                    <p:cond delay="0"/>
                                  </p:stCondLst>
                                  <p:childTnLst>
                                    <p:set>
                                      <p:cBhvr>
                                        <p:cTn id="67" dur="1" fill="hold">
                                          <p:stCondLst>
                                            <p:cond delay="0"/>
                                          </p:stCondLst>
                                        </p:cTn>
                                        <p:tgtEl>
                                          <p:spTgt spid="148"/>
                                        </p:tgtEl>
                                        <p:attrNameLst>
                                          <p:attrName>style.visibility</p:attrName>
                                        </p:attrNameLst>
                                      </p:cBhvr>
                                      <p:to>
                                        <p:strVal val="visible"/>
                                      </p:to>
                                    </p:set>
                                  </p:childTnLst>
                                </p:cTn>
                              </p:par>
                              <p:par>
                                <p:cTn id="68" presetID="1" presetClass="exit" presetSubtype="0" fill="hold" nodeType="withEffect">
                                  <p:stCondLst>
                                    <p:cond delay="0"/>
                                  </p:stCondLst>
                                  <p:childTnLst>
                                    <p:set>
                                      <p:cBhvr>
                                        <p:cTn id="69" dur="1" fill="hold">
                                          <p:stCondLst>
                                            <p:cond delay="0"/>
                                          </p:stCondLst>
                                        </p:cTn>
                                        <p:tgtEl>
                                          <p:spTgt spid="93"/>
                                        </p:tgtEl>
                                        <p:attrNameLst>
                                          <p:attrName>style.visibility</p:attrName>
                                        </p:attrNameLst>
                                      </p:cBhvr>
                                      <p:to>
                                        <p:strVal val="hidden"/>
                                      </p:to>
                                    </p:set>
                                  </p:childTnLst>
                                </p:cTn>
                              </p:par>
                              <p:par>
                                <p:cTn id="70" presetID="1" presetClass="exit" presetSubtype="0" fill="hold" grpId="1" nodeType="withEffect">
                                  <p:stCondLst>
                                    <p:cond delay="0"/>
                                  </p:stCondLst>
                                  <p:childTnLst>
                                    <p:set>
                                      <p:cBhvr>
                                        <p:cTn id="71" dur="1" fill="hold">
                                          <p:stCondLst>
                                            <p:cond delay="0"/>
                                          </p:stCondLst>
                                        </p:cTn>
                                        <p:tgtEl>
                                          <p:spTgt spid="500792"/>
                                        </p:tgtEl>
                                        <p:attrNameLst>
                                          <p:attrName>style.visibility</p:attrName>
                                        </p:attrNameLst>
                                      </p:cBhvr>
                                      <p:to>
                                        <p:strVal val="hidden"/>
                                      </p:to>
                                    </p:set>
                                  </p:childTnLst>
                                </p:cTn>
                              </p:par>
                              <p:par>
                                <p:cTn id="72" presetID="1" presetClass="exit" presetSubtype="0" fill="hold" nodeType="withEffect">
                                  <p:stCondLst>
                                    <p:cond delay="0"/>
                                  </p:stCondLst>
                                  <p:childTnLst>
                                    <p:set>
                                      <p:cBhvr>
                                        <p:cTn id="73" dur="1" fill="hold">
                                          <p:stCondLst>
                                            <p:cond delay="0"/>
                                          </p:stCondLst>
                                        </p:cTn>
                                        <p:tgtEl>
                                          <p:spTgt spid="12"/>
                                        </p:tgtEl>
                                        <p:attrNameLst>
                                          <p:attrName>style.visibility</p:attrName>
                                        </p:attrNameLst>
                                      </p:cBhvr>
                                      <p:to>
                                        <p:strVal val="hidden"/>
                                      </p:to>
                                    </p:set>
                                  </p:childTnLst>
                                </p:cTn>
                              </p:par>
                              <p:par>
                                <p:cTn id="74" presetID="1" presetClass="exit" presetSubtype="0" fill="hold" nodeType="withEffect">
                                  <p:stCondLst>
                                    <p:cond delay="0"/>
                                  </p:stCondLst>
                                  <p:childTnLst>
                                    <p:set>
                                      <p:cBhvr>
                                        <p:cTn id="75" dur="1" fill="hold">
                                          <p:stCondLst>
                                            <p:cond delay="0"/>
                                          </p:stCondLst>
                                        </p:cTn>
                                        <p:tgtEl>
                                          <p:spTgt spid="11"/>
                                        </p:tgtEl>
                                        <p:attrNameLst>
                                          <p:attrName>style.visibility</p:attrName>
                                        </p:attrNameLst>
                                      </p:cBhvr>
                                      <p:to>
                                        <p:strVal val="hidden"/>
                                      </p:to>
                                    </p:set>
                                  </p:childTnLst>
                                </p:cTn>
                              </p:par>
                            </p:childTnLst>
                          </p:cTn>
                        </p:par>
                        <p:par>
                          <p:cTn id="76" fill="hold">
                            <p:stCondLst>
                              <p:cond delay="0"/>
                            </p:stCondLst>
                            <p:childTnLst>
                              <p:par>
                                <p:cTn id="77" presetID="1" presetClass="entr" presetSubtype="0" fill="hold" grpId="0" nodeType="afterEffect">
                                  <p:stCondLst>
                                    <p:cond delay="0"/>
                                  </p:stCondLst>
                                  <p:childTnLst>
                                    <p:set>
                                      <p:cBhvr>
                                        <p:cTn id="78" dur="1" fill="hold">
                                          <p:stCondLst>
                                            <p:cond delay="0"/>
                                          </p:stCondLst>
                                        </p:cTn>
                                        <p:tgtEl>
                                          <p:spTgt spid="139"/>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149"/>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15"/>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19"/>
                                        </p:tgtEl>
                                        <p:attrNameLst>
                                          <p:attrName>style.visibility</p:attrName>
                                        </p:attrNameLst>
                                      </p:cBhvr>
                                      <p:to>
                                        <p:strVal val="visible"/>
                                      </p:to>
                                    </p:set>
                                  </p:childTnLst>
                                </p:cTn>
                              </p:par>
                            </p:childTnLst>
                          </p:cTn>
                        </p:par>
                        <p:par>
                          <p:cTn id="87" fill="hold">
                            <p:stCondLst>
                              <p:cond delay="0"/>
                            </p:stCondLst>
                            <p:childTnLst>
                              <p:par>
                                <p:cTn id="88" presetID="1" presetClass="entr" presetSubtype="0" fill="hold" nodeType="afterEffect">
                                  <p:stCondLst>
                                    <p:cond delay="0"/>
                                  </p:stCondLst>
                                  <p:childTnLst>
                                    <p:set>
                                      <p:cBhvr>
                                        <p:cTn id="89" dur="1" fill="hold">
                                          <p:stCondLst>
                                            <p:cond delay="0"/>
                                          </p:stCondLst>
                                        </p:cTn>
                                        <p:tgtEl>
                                          <p:spTgt spid="10"/>
                                        </p:tgtEl>
                                        <p:attrNameLst>
                                          <p:attrName>style.visibility</p:attrName>
                                        </p:attrNameLst>
                                      </p:cBhvr>
                                      <p:to>
                                        <p:strVal val="visible"/>
                                      </p:to>
                                    </p:set>
                                  </p:childTnLst>
                                </p:cTn>
                              </p:par>
                              <p:par>
                                <p:cTn id="90" presetID="1" presetClass="exit" presetSubtype="0" fill="hold" nodeType="withEffect">
                                  <p:stCondLst>
                                    <p:cond delay="0"/>
                                  </p:stCondLst>
                                  <p:childTnLst>
                                    <p:set>
                                      <p:cBhvr>
                                        <p:cTn id="91" dur="1" fill="hold">
                                          <p:stCondLst>
                                            <p:cond delay="0"/>
                                          </p:stCondLst>
                                        </p:cTn>
                                        <p:tgtEl>
                                          <p:spTgt spid="12"/>
                                        </p:tgtEl>
                                        <p:attrNameLst>
                                          <p:attrName>style.visibility</p:attrName>
                                        </p:attrNameLst>
                                      </p:cBhvr>
                                      <p:to>
                                        <p:strVal val="hidden"/>
                                      </p:to>
                                    </p:set>
                                  </p:childTnLst>
                                </p:cTn>
                              </p:par>
                              <p:par>
                                <p:cTn id="92" presetID="1" presetClass="exit" presetSubtype="0" fill="hold" nodeType="withEffect">
                                  <p:stCondLst>
                                    <p:cond delay="0"/>
                                  </p:stCondLst>
                                  <p:childTnLst>
                                    <p:set>
                                      <p:cBhvr>
                                        <p:cTn id="93" dur="1" fill="hold">
                                          <p:stCondLst>
                                            <p:cond delay="0"/>
                                          </p:stCondLst>
                                        </p:cTn>
                                        <p:tgtEl>
                                          <p:spTgt spid="11"/>
                                        </p:tgtEl>
                                        <p:attrNameLst>
                                          <p:attrName>style.visibility</p:attrName>
                                        </p:attrNameLst>
                                      </p:cBhvr>
                                      <p:to>
                                        <p:strVal val="hidden"/>
                                      </p:to>
                                    </p:set>
                                  </p:childTnLst>
                                </p:cTn>
                              </p:par>
                            </p:childTnLst>
                          </p:cTn>
                        </p:par>
                      </p:childTnLst>
                    </p:cTn>
                  </p:par>
                  <p:par>
                    <p:cTn id="94" fill="hold">
                      <p:stCondLst>
                        <p:cond delay="indefinite"/>
                      </p:stCondLst>
                      <p:childTnLst>
                        <p:par>
                          <p:cTn id="95" fill="hold">
                            <p:stCondLst>
                              <p:cond delay="0"/>
                            </p:stCondLst>
                            <p:childTnLst>
                              <p:par>
                                <p:cTn id="96" presetID="1" presetClass="exit" presetSubtype="0" fill="hold" nodeType="clickEffect">
                                  <p:stCondLst>
                                    <p:cond delay="0"/>
                                  </p:stCondLst>
                                  <p:childTnLst>
                                    <p:set>
                                      <p:cBhvr>
                                        <p:cTn id="97" dur="1" fill="hold">
                                          <p:stCondLst>
                                            <p:cond delay="0"/>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0792" grpId="0" animBg="1"/>
      <p:bldP spid="500792" grpId="1" animBg="1"/>
      <p:bldP spid="114" grpId="0" animBg="1"/>
      <p:bldP spid="114" grpId="1" animBg="1"/>
      <p:bldP spid="113" grpId="0" animBg="1"/>
      <p:bldP spid="113" grpId="1" animBg="1"/>
      <p:bldP spid="139" grpId="0" animBg="1"/>
      <p:bldP spid="149" grpId="0" animBg="1"/>
    </p:bldLst>
  </p:timing>
</p:sld>
</file>

<file path=ppt/slides/slide30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75" name="74 Rectángulo"/>
          <p:cNvSpPr/>
          <p:nvPr/>
        </p:nvSpPr>
        <p:spPr>
          <a:xfrm>
            <a:off x="1292225" y="754063"/>
            <a:ext cx="6675438" cy="51974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406531" name="Text Box 3"/>
          <p:cNvSpPr txBox="1">
            <a:spLocks noChangeArrowheads="1"/>
          </p:cNvSpPr>
          <p:nvPr/>
        </p:nvSpPr>
        <p:spPr bwMode="auto">
          <a:xfrm>
            <a:off x="0" y="0"/>
            <a:ext cx="9144000" cy="461963"/>
          </a:xfrm>
          <a:prstGeom prst="rect">
            <a:avLst/>
          </a:prstGeom>
          <a:solidFill>
            <a:schemeClr val="accent6"/>
          </a:solidFill>
          <a:ln w="9525">
            <a:noFill/>
            <a:miter lim="800000"/>
            <a:headEnd/>
            <a:tailEnd/>
          </a:ln>
        </p:spPr>
        <p:txBody>
          <a:bodyPr>
            <a:spAutoFit/>
          </a:bodyPr>
          <a:lstStyle/>
          <a:p>
            <a:pPr algn="ctr">
              <a:spcBef>
                <a:spcPct val="50000"/>
              </a:spcBef>
              <a:defRPr/>
            </a:pPr>
            <a:r>
              <a:rPr lang="es-ES" b="1" dirty="0">
                <a:solidFill>
                  <a:srgbClr val="FFFFFF"/>
                </a:solidFill>
                <a:latin typeface="Calibri" pitchFamily="34" charset="0"/>
              </a:rPr>
              <a:t>Diafragma de apertura y pupila de salida.</a:t>
            </a:r>
          </a:p>
        </p:txBody>
      </p:sp>
      <p:sp>
        <p:nvSpPr>
          <p:cNvPr id="502788" name="AutoShape 4"/>
          <p:cNvSpPr>
            <a:spLocks noChangeArrowheads="1"/>
          </p:cNvSpPr>
          <p:nvPr/>
        </p:nvSpPr>
        <p:spPr bwMode="auto">
          <a:xfrm rot="5400000" flipH="1">
            <a:off x="5388769" y="2128044"/>
            <a:ext cx="841375" cy="2462213"/>
          </a:xfrm>
          <a:prstGeom prst="triangle">
            <a:avLst>
              <a:gd name="adj" fmla="val 50375"/>
            </a:avLst>
          </a:prstGeom>
          <a:gradFill rotWithShape="1">
            <a:gsLst>
              <a:gs pos="0">
                <a:schemeClr val="accent1">
                  <a:alpha val="60001"/>
                </a:schemeClr>
              </a:gs>
              <a:gs pos="100000">
                <a:schemeClr val="accent1">
                  <a:gamma/>
                  <a:shade val="46275"/>
                  <a:invGamma/>
                  <a:alpha val="60001"/>
                </a:schemeClr>
              </a:gs>
            </a:gsLst>
            <a:lin ang="5400000" scaled="1"/>
          </a:gradFill>
          <a:ln w="9525">
            <a:noFill/>
            <a:miter lim="800000"/>
            <a:headEnd/>
            <a:tailEnd/>
          </a:ln>
          <a:effectLst/>
        </p:spPr>
        <p:txBody>
          <a:bodyPr rot="10800000" vert="eaVert" wrap="none" anchor="ctr"/>
          <a:lstStyle/>
          <a:p>
            <a:pPr algn="ctr" rtl="1">
              <a:defRPr/>
            </a:pPr>
            <a:endParaRPr lang="es-ES_tradnl" sz="1800">
              <a:solidFill>
                <a:srgbClr val="000000"/>
              </a:solidFill>
              <a:latin typeface="Arial" pitchFamily="34" charset="0"/>
            </a:endParaRPr>
          </a:p>
        </p:txBody>
      </p:sp>
      <p:sp>
        <p:nvSpPr>
          <p:cNvPr id="502789" name="AutoShape 5"/>
          <p:cNvSpPr>
            <a:spLocks noChangeArrowheads="1"/>
          </p:cNvSpPr>
          <p:nvPr/>
        </p:nvSpPr>
        <p:spPr bwMode="auto">
          <a:xfrm rot="-5400000">
            <a:off x="3171031" y="2397919"/>
            <a:ext cx="830263" cy="1908175"/>
          </a:xfrm>
          <a:prstGeom prst="triangle">
            <a:avLst>
              <a:gd name="adj" fmla="val 48944"/>
            </a:avLst>
          </a:prstGeom>
          <a:gradFill rotWithShape="1">
            <a:gsLst>
              <a:gs pos="0">
                <a:schemeClr val="accent1">
                  <a:alpha val="60001"/>
                </a:schemeClr>
              </a:gs>
              <a:gs pos="100000">
                <a:schemeClr val="accent1">
                  <a:gamma/>
                  <a:shade val="46275"/>
                  <a:invGamma/>
                  <a:alpha val="60001"/>
                </a:schemeClr>
              </a:gs>
            </a:gsLst>
            <a:lin ang="5400000" scaled="1"/>
          </a:gradFill>
          <a:ln w="9525">
            <a:noFill/>
            <a:miter lim="800000"/>
            <a:headEnd/>
            <a:tailEnd/>
          </a:ln>
          <a:effectLst/>
        </p:spPr>
        <p:txBody>
          <a:bodyPr wrap="none" anchor="ctr"/>
          <a:lstStyle/>
          <a:p>
            <a:pPr>
              <a:defRPr/>
            </a:pPr>
            <a:endParaRPr lang="es-ES_tradnl">
              <a:solidFill>
                <a:srgbClr val="000000"/>
              </a:solidFill>
              <a:latin typeface="Times New Roman"/>
            </a:endParaRPr>
          </a:p>
        </p:txBody>
      </p:sp>
      <p:sp>
        <p:nvSpPr>
          <p:cNvPr id="585734" name="Line 6"/>
          <p:cNvSpPr>
            <a:spLocks noChangeShapeType="1"/>
          </p:cNvSpPr>
          <p:nvPr/>
        </p:nvSpPr>
        <p:spPr bwMode="auto">
          <a:xfrm>
            <a:off x="5072063" y="2239963"/>
            <a:ext cx="1587" cy="1587"/>
          </a:xfrm>
          <a:prstGeom prst="line">
            <a:avLst/>
          </a:prstGeom>
          <a:noFill/>
          <a:ln w="9525">
            <a:solidFill>
              <a:schemeClr val="tx1"/>
            </a:solidFill>
            <a:round/>
            <a:headEnd/>
            <a:tailEnd/>
          </a:ln>
        </p:spPr>
        <p:txBody>
          <a:bodyPr/>
          <a:lstStyle/>
          <a:p>
            <a:endParaRPr lang="es-ES_tradnl">
              <a:solidFill>
                <a:srgbClr val="000000"/>
              </a:solidFill>
              <a:latin typeface="Times New Roman"/>
            </a:endParaRPr>
          </a:p>
        </p:txBody>
      </p:sp>
      <p:sp>
        <p:nvSpPr>
          <p:cNvPr id="502792" name="Line 8"/>
          <p:cNvSpPr>
            <a:spLocks noChangeShapeType="1"/>
          </p:cNvSpPr>
          <p:nvPr/>
        </p:nvSpPr>
        <p:spPr bwMode="auto">
          <a:xfrm flipH="1" flipV="1">
            <a:off x="3825875" y="3098800"/>
            <a:ext cx="2435225" cy="814388"/>
          </a:xfrm>
          <a:prstGeom prst="line">
            <a:avLst/>
          </a:prstGeom>
          <a:noFill/>
          <a:ln w="12700">
            <a:solidFill>
              <a:srgbClr val="FF3300"/>
            </a:solidFill>
            <a:round/>
            <a:headEnd/>
            <a:tailEnd/>
          </a:ln>
        </p:spPr>
        <p:txBody>
          <a:bodyPr/>
          <a:lstStyle/>
          <a:p>
            <a:endParaRPr lang="es-ES_tradnl">
              <a:solidFill>
                <a:srgbClr val="000000"/>
              </a:solidFill>
              <a:latin typeface="Times New Roman"/>
            </a:endParaRPr>
          </a:p>
        </p:txBody>
      </p:sp>
      <p:grpSp>
        <p:nvGrpSpPr>
          <p:cNvPr id="2" name="96 Grupo"/>
          <p:cNvGrpSpPr>
            <a:grpSpLocks/>
          </p:cNvGrpSpPr>
          <p:nvPr/>
        </p:nvGrpSpPr>
        <p:grpSpPr bwMode="auto">
          <a:xfrm>
            <a:off x="3863975" y="3100388"/>
            <a:ext cx="2800350" cy="498475"/>
            <a:chOff x="3863521" y="3100161"/>
            <a:chExt cx="2800350" cy="498475"/>
          </a:xfrm>
        </p:grpSpPr>
        <p:sp>
          <p:nvSpPr>
            <p:cNvPr id="585815" name="Line 7"/>
            <p:cNvSpPr>
              <a:spLocks noChangeShapeType="1"/>
            </p:cNvSpPr>
            <p:nvPr/>
          </p:nvSpPr>
          <p:spPr bwMode="auto">
            <a:xfrm flipH="1">
              <a:off x="3863521" y="3100161"/>
              <a:ext cx="679450" cy="1588"/>
            </a:xfrm>
            <a:prstGeom prst="line">
              <a:avLst/>
            </a:prstGeom>
            <a:noFill/>
            <a:ln w="12700">
              <a:solidFill>
                <a:srgbClr val="FF3300"/>
              </a:solidFill>
              <a:round/>
              <a:headEnd/>
              <a:tailEnd/>
            </a:ln>
          </p:spPr>
          <p:txBody>
            <a:bodyPr/>
            <a:lstStyle/>
            <a:p>
              <a:endParaRPr lang="es-ES_tradnl">
                <a:solidFill>
                  <a:srgbClr val="000000"/>
                </a:solidFill>
                <a:latin typeface="Times New Roman"/>
              </a:endParaRPr>
            </a:p>
          </p:txBody>
        </p:sp>
        <p:sp>
          <p:nvSpPr>
            <p:cNvPr id="585816" name="Line 9"/>
            <p:cNvSpPr>
              <a:spLocks noChangeShapeType="1"/>
            </p:cNvSpPr>
            <p:nvPr/>
          </p:nvSpPr>
          <p:spPr bwMode="auto">
            <a:xfrm flipH="1" flipV="1">
              <a:off x="4538209" y="3100161"/>
              <a:ext cx="2125662" cy="498475"/>
            </a:xfrm>
            <a:prstGeom prst="line">
              <a:avLst/>
            </a:prstGeom>
            <a:noFill/>
            <a:ln w="12700">
              <a:solidFill>
                <a:srgbClr val="FF3300"/>
              </a:solidFill>
              <a:round/>
              <a:headEnd/>
              <a:tailEnd/>
            </a:ln>
          </p:spPr>
          <p:txBody>
            <a:bodyPr/>
            <a:lstStyle/>
            <a:p>
              <a:endParaRPr lang="es-ES_tradnl">
                <a:solidFill>
                  <a:srgbClr val="000000"/>
                </a:solidFill>
                <a:latin typeface="Times New Roman"/>
              </a:endParaRPr>
            </a:p>
          </p:txBody>
        </p:sp>
      </p:grpSp>
      <p:grpSp>
        <p:nvGrpSpPr>
          <p:cNvPr id="3" name="Group 10"/>
          <p:cNvGrpSpPr>
            <a:grpSpLocks/>
          </p:cNvGrpSpPr>
          <p:nvPr/>
        </p:nvGrpSpPr>
        <p:grpSpPr bwMode="auto">
          <a:xfrm>
            <a:off x="4424363" y="1717675"/>
            <a:ext cx="238125" cy="715963"/>
            <a:chOff x="1803" y="1321"/>
            <a:chExt cx="108" cy="326"/>
          </a:xfrm>
        </p:grpSpPr>
        <p:sp>
          <p:nvSpPr>
            <p:cNvPr id="585813" name="Line 1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latin typeface="Times New Roman"/>
              </a:endParaRPr>
            </a:p>
          </p:txBody>
        </p:sp>
        <p:sp>
          <p:nvSpPr>
            <p:cNvPr id="585814" name="Line 1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latin typeface="Times New Roman"/>
              </a:endParaRPr>
            </a:p>
          </p:txBody>
        </p:sp>
      </p:grpSp>
      <p:grpSp>
        <p:nvGrpSpPr>
          <p:cNvPr id="4" name="Group 13"/>
          <p:cNvGrpSpPr>
            <a:grpSpLocks/>
          </p:cNvGrpSpPr>
          <p:nvPr/>
        </p:nvGrpSpPr>
        <p:grpSpPr bwMode="auto">
          <a:xfrm flipV="1">
            <a:off x="4424363" y="4291013"/>
            <a:ext cx="238125" cy="714375"/>
            <a:chOff x="1803" y="1321"/>
            <a:chExt cx="108" cy="326"/>
          </a:xfrm>
        </p:grpSpPr>
        <p:sp>
          <p:nvSpPr>
            <p:cNvPr id="585811" name="Line 1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latin typeface="Times New Roman"/>
              </a:endParaRPr>
            </a:p>
          </p:txBody>
        </p:sp>
        <p:sp>
          <p:nvSpPr>
            <p:cNvPr id="585812" name="Line 1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latin typeface="Times New Roman"/>
              </a:endParaRPr>
            </a:p>
          </p:txBody>
        </p:sp>
      </p:grpSp>
      <p:sp>
        <p:nvSpPr>
          <p:cNvPr id="585739" name="Text Box 16"/>
          <p:cNvSpPr txBox="1">
            <a:spLocks noChangeArrowheads="1"/>
          </p:cNvSpPr>
          <p:nvPr/>
        </p:nvSpPr>
        <p:spPr bwMode="auto">
          <a:xfrm>
            <a:off x="3652838" y="1660525"/>
            <a:ext cx="544512" cy="366713"/>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Times New Roman"/>
              </a:rPr>
              <a:t>D</a:t>
            </a:r>
          </a:p>
        </p:txBody>
      </p:sp>
      <p:sp>
        <p:nvSpPr>
          <p:cNvPr id="585740" name="Text Box 17"/>
          <p:cNvSpPr txBox="1">
            <a:spLocks noChangeArrowheads="1"/>
          </p:cNvSpPr>
          <p:nvPr/>
        </p:nvSpPr>
        <p:spPr bwMode="auto">
          <a:xfrm>
            <a:off x="4386263" y="1257300"/>
            <a:ext cx="604837" cy="368300"/>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Times New Roman"/>
              </a:rPr>
              <a:t>L</a:t>
            </a:r>
          </a:p>
        </p:txBody>
      </p:sp>
      <p:sp>
        <p:nvSpPr>
          <p:cNvPr id="585741" name="Oval 18"/>
          <p:cNvSpPr>
            <a:spLocks noChangeArrowheads="1"/>
          </p:cNvSpPr>
          <p:nvPr/>
        </p:nvSpPr>
        <p:spPr bwMode="auto">
          <a:xfrm>
            <a:off x="3409950" y="3305175"/>
            <a:ext cx="96838" cy="96838"/>
          </a:xfrm>
          <a:prstGeom prst="ellipse">
            <a:avLst/>
          </a:prstGeom>
          <a:solidFill>
            <a:schemeClr val="tx1"/>
          </a:solidFill>
          <a:ln w="9525">
            <a:solidFill>
              <a:schemeClr val="tx1"/>
            </a:solidFill>
            <a:round/>
            <a:headEnd/>
            <a:tailEnd/>
          </a:ln>
        </p:spPr>
        <p:txBody>
          <a:bodyPr wrap="none" anchor="ctr"/>
          <a:lstStyle/>
          <a:p>
            <a:pPr algn="ctr"/>
            <a:endParaRPr lang="es-ES_tradnl" sz="1800">
              <a:solidFill>
                <a:srgbClr val="000000"/>
              </a:solidFill>
              <a:latin typeface="Arial" charset="0"/>
            </a:endParaRPr>
          </a:p>
        </p:txBody>
      </p:sp>
      <p:sp>
        <p:nvSpPr>
          <p:cNvPr id="585742" name="Line 19"/>
          <p:cNvSpPr>
            <a:spLocks noChangeShapeType="1"/>
          </p:cNvSpPr>
          <p:nvPr/>
        </p:nvSpPr>
        <p:spPr bwMode="auto">
          <a:xfrm>
            <a:off x="1744663" y="3354388"/>
            <a:ext cx="5876925" cy="1587"/>
          </a:xfrm>
          <a:prstGeom prst="line">
            <a:avLst/>
          </a:prstGeom>
          <a:noFill/>
          <a:ln w="9525">
            <a:solidFill>
              <a:schemeClr val="tx1"/>
            </a:solidFill>
            <a:round/>
            <a:headEnd/>
            <a:tailEnd/>
          </a:ln>
        </p:spPr>
        <p:txBody>
          <a:bodyPr/>
          <a:lstStyle/>
          <a:p>
            <a:endParaRPr lang="es-ES_tradnl">
              <a:solidFill>
                <a:srgbClr val="000000"/>
              </a:solidFill>
              <a:latin typeface="Times New Roman"/>
            </a:endParaRPr>
          </a:p>
        </p:txBody>
      </p:sp>
      <p:sp>
        <p:nvSpPr>
          <p:cNvPr id="585743" name="Text Box 20"/>
          <p:cNvSpPr txBox="1">
            <a:spLocks noChangeArrowheads="1"/>
          </p:cNvSpPr>
          <p:nvPr/>
        </p:nvSpPr>
        <p:spPr bwMode="auto">
          <a:xfrm>
            <a:off x="3355975" y="3411538"/>
            <a:ext cx="631825" cy="304800"/>
          </a:xfrm>
          <a:prstGeom prst="rect">
            <a:avLst/>
          </a:prstGeom>
          <a:noFill/>
          <a:ln w="9525">
            <a:noFill/>
            <a:miter lim="800000"/>
            <a:headEnd/>
            <a:tailEnd/>
          </a:ln>
        </p:spPr>
        <p:txBody>
          <a:bodyPr>
            <a:spAutoFit/>
          </a:bodyPr>
          <a:lstStyle/>
          <a:p>
            <a:pPr>
              <a:spcBef>
                <a:spcPct val="50000"/>
              </a:spcBef>
            </a:pPr>
            <a:r>
              <a:rPr lang="es-ES" sz="1400">
                <a:solidFill>
                  <a:srgbClr val="000000"/>
                </a:solidFill>
                <a:latin typeface="Times New Roman"/>
                <a:cs typeface="Times New Roman" pitchFamily="18" charset="0"/>
              </a:rPr>
              <a:t>F</a:t>
            </a:r>
            <a:r>
              <a:rPr lang="es-ES" sz="1400" baseline="-25000">
                <a:solidFill>
                  <a:srgbClr val="000000"/>
                </a:solidFill>
                <a:latin typeface="Times New Roman"/>
                <a:cs typeface="Times New Roman" pitchFamily="18" charset="0"/>
              </a:rPr>
              <a:t>1</a:t>
            </a:r>
          </a:p>
        </p:txBody>
      </p:sp>
      <p:grpSp>
        <p:nvGrpSpPr>
          <p:cNvPr id="5" name="Group 21"/>
          <p:cNvGrpSpPr>
            <a:grpSpLocks/>
          </p:cNvGrpSpPr>
          <p:nvPr/>
        </p:nvGrpSpPr>
        <p:grpSpPr bwMode="auto">
          <a:xfrm>
            <a:off x="5451475" y="3305175"/>
            <a:ext cx="630238" cy="384175"/>
            <a:chOff x="3407" y="2522"/>
            <a:chExt cx="397" cy="242"/>
          </a:xfrm>
        </p:grpSpPr>
        <p:sp>
          <p:nvSpPr>
            <p:cNvPr id="585809" name="Oval 22"/>
            <p:cNvSpPr>
              <a:spLocks noChangeArrowheads="1"/>
            </p:cNvSpPr>
            <p:nvPr/>
          </p:nvSpPr>
          <p:spPr bwMode="auto">
            <a:xfrm>
              <a:off x="3492" y="2522"/>
              <a:ext cx="61" cy="61"/>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585810" name="Text Box 23"/>
            <p:cNvSpPr txBox="1">
              <a:spLocks noChangeArrowheads="1"/>
            </p:cNvSpPr>
            <p:nvPr/>
          </p:nvSpPr>
          <p:spPr bwMode="auto">
            <a:xfrm>
              <a:off x="3407" y="2572"/>
              <a:ext cx="397" cy="192"/>
            </a:xfrm>
            <a:prstGeom prst="rect">
              <a:avLst/>
            </a:prstGeom>
            <a:noFill/>
            <a:ln w="9525">
              <a:noFill/>
              <a:miter lim="800000"/>
              <a:headEnd/>
              <a:tailEnd/>
            </a:ln>
          </p:spPr>
          <p:txBody>
            <a:bodyPr>
              <a:spAutoFit/>
            </a:bodyPr>
            <a:lstStyle/>
            <a:p>
              <a:pPr>
                <a:spcBef>
                  <a:spcPct val="50000"/>
                </a:spcBef>
              </a:pPr>
              <a:r>
                <a:rPr lang="es-ES" sz="1400">
                  <a:solidFill>
                    <a:srgbClr val="000000"/>
                  </a:solidFill>
                  <a:latin typeface="Times New Roman"/>
                  <a:cs typeface="Times New Roman" pitchFamily="18" charset="0"/>
                </a:rPr>
                <a:t>F</a:t>
              </a:r>
              <a:r>
                <a:rPr lang="en-US" sz="1400">
                  <a:solidFill>
                    <a:srgbClr val="000000"/>
                  </a:solidFill>
                  <a:latin typeface="Times New Roman"/>
                  <a:cs typeface="Times New Roman" pitchFamily="18" charset="0"/>
                </a:rPr>
                <a:t>'</a:t>
              </a:r>
              <a:r>
                <a:rPr lang="es-ES" sz="1400" baseline="-25000">
                  <a:solidFill>
                    <a:srgbClr val="000000"/>
                  </a:solidFill>
                  <a:latin typeface="Times New Roman"/>
                  <a:cs typeface="Times New Roman" pitchFamily="18" charset="0"/>
                </a:rPr>
                <a:t>1</a:t>
              </a:r>
            </a:p>
          </p:txBody>
        </p:sp>
      </p:grpSp>
      <p:grpSp>
        <p:nvGrpSpPr>
          <p:cNvPr id="6" name="Group 24"/>
          <p:cNvGrpSpPr>
            <a:grpSpLocks/>
          </p:cNvGrpSpPr>
          <p:nvPr/>
        </p:nvGrpSpPr>
        <p:grpSpPr bwMode="auto">
          <a:xfrm>
            <a:off x="1778000" y="4856163"/>
            <a:ext cx="669925" cy="525462"/>
            <a:chOff x="1003" y="3552"/>
            <a:chExt cx="422" cy="331"/>
          </a:xfrm>
        </p:grpSpPr>
        <p:sp>
          <p:nvSpPr>
            <p:cNvPr id="585806" name="Oval 25"/>
            <p:cNvSpPr>
              <a:spLocks noChangeArrowheads="1"/>
            </p:cNvSpPr>
            <p:nvPr/>
          </p:nvSpPr>
          <p:spPr bwMode="auto">
            <a:xfrm>
              <a:off x="1093" y="3552"/>
              <a:ext cx="332" cy="331"/>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latin typeface="Times New Roman"/>
              </a:endParaRPr>
            </a:p>
          </p:txBody>
        </p:sp>
        <p:sp>
          <p:nvSpPr>
            <p:cNvPr id="585807" name="Text Box 26"/>
            <p:cNvSpPr txBox="1">
              <a:spLocks noChangeArrowheads="1"/>
            </p:cNvSpPr>
            <p:nvPr/>
          </p:nvSpPr>
          <p:spPr bwMode="auto">
            <a:xfrm>
              <a:off x="1143" y="3646"/>
              <a:ext cx="227"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charset="0"/>
              </a:endParaRPr>
            </a:p>
          </p:txBody>
        </p:sp>
        <p:sp>
          <p:nvSpPr>
            <p:cNvPr id="585808" name="Text Box 27"/>
            <p:cNvSpPr txBox="1">
              <a:spLocks noChangeArrowheads="1"/>
            </p:cNvSpPr>
            <p:nvPr/>
          </p:nvSpPr>
          <p:spPr bwMode="auto">
            <a:xfrm>
              <a:off x="1003" y="3586"/>
              <a:ext cx="398" cy="232"/>
            </a:xfrm>
            <a:prstGeom prst="rect">
              <a:avLst/>
            </a:prstGeom>
            <a:noFill/>
            <a:ln w="9525">
              <a:noFill/>
              <a:miter lim="800000"/>
              <a:headEnd/>
              <a:tailEnd/>
            </a:ln>
          </p:spPr>
          <p:txBody>
            <a:bodyPr>
              <a:spAutoFit/>
            </a:bodyPr>
            <a:lstStyle/>
            <a:p>
              <a:pPr algn="r" rtl="1">
                <a:spcBef>
                  <a:spcPct val="50000"/>
                </a:spcBef>
              </a:pPr>
              <a:r>
                <a:rPr lang="es-ES" sz="1800">
                  <a:solidFill>
                    <a:srgbClr val="000000"/>
                  </a:solidFill>
                  <a:latin typeface="Times New Roman"/>
                </a:rPr>
                <a:t>PS</a:t>
              </a:r>
            </a:p>
          </p:txBody>
        </p:sp>
      </p:grpSp>
      <p:grpSp>
        <p:nvGrpSpPr>
          <p:cNvPr id="7" name="Group 28"/>
          <p:cNvGrpSpPr>
            <a:grpSpLocks/>
          </p:cNvGrpSpPr>
          <p:nvPr/>
        </p:nvGrpSpPr>
        <p:grpSpPr bwMode="auto">
          <a:xfrm>
            <a:off x="3381375" y="5247537"/>
            <a:ext cx="725488" cy="555625"/>
            <a:chOff x="2013" y="3419"/>
            <a:chExt cx="457" cy="350"/>
          </a:xfrm>
        </p:grpSpPr>
        <p:sp>
          <p:nvSpPr>
            <p:cNvPr id="585803" name="Oval 29"/>
            <p:cNvSpPr>
              <a:spLocks noChangeArrowheads="1"/>
            </p:cNvSpPr>
            <p:nvPr/>
          </p:nvSpPr>
          <p:spPr bwMode="auto">
            <a:xfrm>
              <a:off x="2139" y="3419"/>
              <a:ext cx="331" cy="332"/>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latin typeface="Times New Roman"/>
              </a:endParaRPr>
            </a:p>
          </p:txBody>
        </p:sp>
        <p:sp>
          <p:nvSpPr>
            <p:cNvPr id="585804" name="Text Box 30"/>
            <p:cNvSpPr txBox="1">
              <a:spLocks noChangeArrowheads="1"/>
            </p:cNvSpPr>
            <p:nvPr/>
          </p:nvSpPr>
          <p:spPr bwMode="auto">
            <a:xfrm>
              <a:off x="2188" y="3538"/>
              <a:ext cx="227"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charset="0"/>
              </a:endParaRPr>
            </a:p>
          </p:txBody>
        </p:sp>
        <p:sp>
          <p:nvSpPr>
            <p:cNvPr id="585805" name="Text Box 31"/>
            <p:cNvSpPr txBox="1">
              <a:spLocks noChangeArrowheads="1"/>
            </p:cNvSpPr>
            <p:nvPr/>
          </p:nvSpPr>
          <p:spPr bwMode="auto">
            <a:xfrm>
              <a:off x="2013" y="3458"/>
              <a:ext cx="447" cy="231"/>
            </a:xfrm>
            <a:prstGeom prst="rect">
              <a:avLst/>
            </a:prstGeom>
            <a:noFill/>
            <a:ln w="9525">
              <a:noFill/>
              <a:miter lim="800000"/>
              <a:headEnd/>
              <a:tailEnd/>
            </a:ln>
          </p:spPr>
          <p:txBody>
            <a:bodyPr>
              <a:spAutoFit/>
            </a:bodyPr>
            <a:lstStyle/>
            <a:p>
              <a:pPr algn="r" rtl="1">
                <a:spcBef>
                  <a:spcPct val="50000"/>
                </a:spcBef>
              </a:pPr>
              <a:r>
                <a:rPr lang="es-ES" sz="1800">
                  <a:solidFill>
                    <a:srgbClr val="000000"/>
                  </a:solidFill>
                  <a:latin typeface="Times New Roman"/>
                </a:rPr>
                <a:t>DA</a:t>
              </a:r>
            </a:p>
          </p:txBody>
        </p:sp>
      </p:grpSp>
      <p:grpSp>
        <p:nvGrpSpPr>
          <p:cNvPr id="8" name="Group 32"/>
          <p:cNvGrpSpPr>
            <a:grpSpLocks/>
          </p:cNvGrpSpPr>
          <p:nvPr/>
        </p:nvGrpSpPr>
        <p:grpSpPr bwMode="auto">
          <a:xfrm>
            <a:off x="2151063" y="2536825"/>
            <a:ext cx="2389187" cy="560388"/>
            <a:chOff x="1501" y="1917"/>
            <a:chExt cx="1505" cy="353"/>
          </a:xfrm>
        </p:grpSpPr>
        <p:sp>
          <p:nvSpPr>
            <p:cNvPr id="585801" name="Line 33"/>
            <p:cNvSpPr>
              <a:spLocks noChangeShapeType="1"/>
            </p:cNvSpPr>
            <p:nvPr/>
          </p:nvSpPr>
          <p:spPr bwMode="auto">
            <a:xfrm flipH="1" flipV="1">
              <a:off x="1513" y="1926"/>
              <a:ext cx="999" cy="334"/>
            </a:xfrm>
            <a:prstGeom prst="line">
              <a:avLst/>
            </a:prstGeom>
            <a:noFill/>
            <a:ln w="12700">
              <a:solidFill>
                <a:srgbClr val="FF3300"/>
              </a:solidFill>
              <a:prstDash val="dash"/>
              <a:round/>
              <a:headEnd/>
              <a:tailEnd/>
            </a:ln>
          </p:spPr>
          <p:txBody>
            <a:bodyPr/>
            <a:lstStyle/>
            <a:p>
              <a:endParaRPr lang="es-ES_tradnl">
                <a:solidFill>
                  <a:srgbClr val="000000"/>
                </a:solidFill>
                <a:latin typeface="Times New Roman"/>
              </a:endParaRPr>
            </a:p>
          </p:txBody>
        </p:sp>
        <p:sp>
          <p:nvSpPr>
            <p:cNvPr id="585802" name="Line 34"/>
            <p:cNvSpPr>
              <a:spLocks noChangeShapeType="1"/>
            </p:cNvSpPr>
            <p:nvPr/>
          </p:nvSpPr>
          <p:spPr bwMode="auto">
            <a:xfrm flipH="1" flipV="1">
              <a:off x="1501" y="1917"/>
              <a:ext cx="1505" cy="353"/>
            </a:xfrm>
            <a:prstGeom prst="line">
              <a:avLst/>
            </a:prstGeom>
            <a:noFill/>
            <a:ln w="12700">
              <a:solidFill>
                <a:srgbClr val="FF3300"/>
              </a:solidFill>
              <a:prstDash val="dash"/>
              <a:round/>
              <a:headEnd/>
              <a:tailEnd/>
            </a:ln>
          </p:spPr>
          <p:txBody>
            <a:bodyPr/>
            <a:lstStyle/>
            <a:p>
              <a:endParaRPr lang="es-ES_tradnl">
                <a:solidFill>
                  <a:srgbClr val="000000"/>
                </a:solidFill>
                <a:latin typeface="Times New Roman"/>
              </a:endParaRPr>
            </a:p>
          </p:txBody>
        </p:sp>
      </p:grpSp>
      <p:grpSp>
        <p:nvGrpSpPr>
          <p:cNvPr id="9" name="Group 35"/>
          <p:cNvGrpSpPr>
            <a:grpSpLocks/>
          </p:cNvGrpSpPr>
          <p:nvPr/>
        </p:nvGrpSpPr>
        <p:grpSpPr bwMode="auto">
          <a:xfrm>
            <a:off x="1809750" y="1222375"/>
            <a:ext cx="542925" cy="3675063"/>
            <a:chOff x="1286" y="1089"/>
            <a:chExt cx="342" cy="2315"/>
          </a:xfrm>
        </p:grpSpPr>
        <p:sp>
          <p:nvSpPr>
            <p:cNvPr id="585796" name="Line 36"/>
            <p:cNvSpPr>
              <a:spLocks noChangeShapeType="1"/>
            </p:cNvSpPr>
            <p:nvPr/>
          </p:nvSpPr>
          <p:spPr bwMode="auto">
            <a:xfrm>
              <a:off x="1514" y="2946"/>
              <a:ext cx="0" cy="458"/>
            </a:xfrm>
            <a:prstGeom prst="line">
              <a:avLst/>
            </a:prstGeom>
            <a:noFill/>
            <a:ln w="38100">
              <a:solidFill>
                <a:srgbClr val="FF3300"/>
              </a:solidFill>
              <a:prstDash val="dash"/>
              <a:round/>
              <a:headEnd/>
              <a:tailEnd/>
            </a:ln>
          </p:spPr>
          <p:txBody>
            <a:bodyPr/>
            <a:lstStyle/>
            <a:p>
              <a:endParaRPr lang="es-ES_tradnl">
                <a:solidFill>
                  <a:srgbClr val="000000"/>
                </a:solidFill>
                <a:latin typeface="Times New Roman"/>
              </a:endParaRPr>
            </a:p>
          </p:txBody>
        </p:sp>
        <p:sp>
          <p:nvSpPr>
            <p:cNvPr id="585797" name="Line 37"/>
            <p:cNvSpPr>
              <a:spLocks noChangeShapeType="1"/>
            </p:cNvSpPr>
            <p:nvPr/>
          </p:nvSpPr>
          <p:spPr bwMode="auto">
            <a:xfrm>
              <a:off x="1473" y="2947"/>
              <a:ext cx="84" cy="0"/>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sp>
          <p:nvSpPr>
            <p:cNvPr id="585798" name="Text Box 38"/>
            <p:cNvSpPr txBox="1">
              <a:spLocks noChangeArrowheads="1"/>
            </p:cNvSpPr>
            <p:nvPr/>
          </p:nvSpPr>
          <p:spPr bwMode="auto">
            <a:xfrm>
              <a:off x="1286" y="1089"/>
              <a:ext cx="342" cy="231"/>
            </a:xfrm>
            <a:prstGeom prst="rect">
              <a:avLst/>
            </a:prstGeom>
            <a:noFill/>
            <a:ln w="9525">
              <a:noFill/>
              <a:miter lim="800000"/>
              <a:headEnd/>
              <a:tailEnd/>
            </a:ln>
          </p:spPr>
          <p:txBody>
            <a:bodyPr>
              <a:spAutoFit/>
            </a:bodyPr>
            <a:lstStyle/>
            <a:p>
              <a:pPr algn="r" rtl="1">
                <a:spcBef>
                  <a:spcPct val="50000"/>
                </a:spcBef>
              </a:pPr>
              <a:r>
                <a:rPr lang="es-ES" sz="1800">
                  <a:solidFill>
                    <a:srgbClr val="FF3300"/>
                  </a:solidFill>
                  <a:latin typeface="Times New Roman"/>
                </a:rPr>
                <a:t>D</a:t>
              </a:r>
              <a:r>
                <a:rPr lang="en-US" sz="1800">
                  <a:solidFill>
                    <a:srgbClr val="FF3300"/>
                  </a:solidFill>
                  <a:latin typeface="Times New Roman"/>
                  <a:cs typeface="Times New Roman" pitchFamily="18" charset="0"/>
                </a:rPr>
                <a:t>'</a:t>
              </a:r>
            </a:p>
          </p:txBody>
        </p:sp>
        <p:sp>
          <p:nvSpPr>
            <p:cNvPr id="585799" name="Line 39"/>
            <p:cNvSpPr>
              <a:spLocks noChangeShapeType="1"/>
            </p:cNvSpPr>
            <p:nvPr/>
          </p:nvSpPr>
          <p:spPr bwMode="auto">
            <a:xfrm>
              <a:off x="1515" y="1368"/>
              <a:ext cx="0" cy="540"/>
            </a:xfrm>
            <a:prstGeom prst="line">
              <a:avLst/>
            </a:prstGeom>
            <a:noFill/>
            <a:ln w="38100">
              <a:solidFill>
                <a:srgbClr val="FF3300"/>
              </a:solidFill>
              <a:prstDash val="dash"/>
              <a:round/>
              <a:headEnd/>
              <a:tailEnd/>
            </a:ln>
          </p:spPr>
          <p:txBody>
            <a:bodyPr/>
            <a:lstStyle/>
            <a:p>
              <a:endParaRPr lang="es-ES_tradnl">
                <a:solidFill>
                  <a:srgbClr val="000000"/>
                </a:solidFill>
                <a:latin typeface="Times New Roman"/>
              </a:endParaRPr>
            </a:p>
          </p:txBody>
        </p:sp>
        <p:sp>
          <p:nvSpPr>
            <p:cNvPr id="585800" name="Line 40"/>
            <p:cNvSpPr>
              <a:spLocks noChangeShapeType="1"/>
            </p:cNvSpPr>
            <p:nvPr/>
          </p:nvSpPr>
          <p:spPr bwMode="auto">
            <a:xfrm>
              <a:off x="1473" y="1917"/>
              <a:ext cx="84" cy="0"/>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grpSp>
      <p:sp>
        <p:nvSpPr>
          <p:cNvPr id="502825" name="Line 41"/>
          <p:cNvSpPr>
            <a:spLocks noChangeShapeType="1"/>
          </p:cNvSpPr>
          <p:nvPr/>
        </p:nvSpPr>
        <p:spPr bwMode="auto">
          <a:xfrm flipV="1">
            <a:off x="2611438" y="2933700"/>
            <a:ext cx="1924050" cy="425450"/>
          </a:xfrm>
          <a:prstGeom prst="line">
            <a:avLst/>
          </a:prstGeom>
          <a:noFill/>
          <a:ln w="12700">
            <a:solidFill>
              <a:srgbClr val="008000"/>
            </a:solidFill>
            <a:round/>
            <a:headEnd/>
            <a:tailEnd/>
          </a:ln>
        </p:spPr>
        <p:txBody>
          <a:bodyPr/>
          <a:lstStyle/>
          <a:p>
            <a:endParaRPr lang="es-ES_tradnl">
              <a:solidFill>
                <a:srgbClr val="000000"/>
              </a:solidFill>
              <a:latin typeface="Times New Roman"/>
            </a:endParaRPr>
          </a:p>
        </p:txBody>
      </p:sp>
      <p:grpSp>
        <p:nvGrpSpPr>
          <p:cNvPr id="10" name="Group 45"/>
          <p:cNvGrpSpPr>
            <a:grpSpLocks/>
          </p:cNvGrpSpPr>
          <p:nvPr/>
        </p:nvGrpSpPr>
        <p:grpSpPr bwMode="auto">
          <a:xfrm>
            <a:off x="2173288" y="2540000"/>
            <a:ext cx="2368550" cy="1625600"/>
            <a:chOff x="1515" y="1919"/>
            <a:chExt cx="1492" cy="1024"/>
          </a:xfrm>
        </p:grpSpPr>
        <p:sp>
          <p:nvSpPr>
            <p:cNvPr id="585794" name="Line 46"/>
            <p:cNvSpPr>
              <a:spLocks noChangeShapeType="1"/>
            </p:cNvSpPr>
            <p:nvPr/>
          </p:nvSpPr>
          <p:spPr bwMode="auto">
            <a:xfrm>
              <a:off x="1515" y="1919"/>
              <a:ext cx="1492" cy="245"/>
            </a:xfrm>
            <a:prstGeom prst="line">
              <a:avLst/>
            </a:prstGeom>
            <a:noFill/>
            <a:ln w="12700">
              <a:solidFill>
                <a:srgbClr val="008000"/>
              </a:solidFill>
              <a:prstDash val="dash"/>
              <a:round/>
              <a:headEnd/>
              <a:tailEnd/>
            </a:ln>
          </p:spPr>
          <p:txBody>
            <a:bodyPr/>
            <a:lstStyle/>
            <a:p>
              <a:endParaRPr lang="es-ES_tradnl">
                <a:solidFill>
                  <a:srgbClr val="000000"/>
                </a:solidFill>
                <a:latin typeface="Times New Roman"/>
              </a:endParaRPr>
            </a:p>
          </p:txBody>
        </p:sp>
        <p:sp>
          <p:nvSpPr>
            <p:cNvPr id="585795" name="Line 47"/>
            <p:cNvSpPr>
              <a:spLocks noChangeShapeType="1"/>
            </p:cNvSpPr>
            <p:nvPr/>
          </p:nvSpPr>
          <p:spPr bwMode="auto">
            <a:xfrm flipV="1">
              <a:off x="1515" y="2698"/>
              <a:ext cx="1492" cy="245"/>
            </a:xfrm>
            <a:prstGeom prst="line">
              <a:avLst/>
            </a:prstGeom>
            <a:noFill/>
            <a:ln w="12700">
              <a:solidFill>
                <a:srgbClr val="008000"/>
              </a:solidFill>
              <a:prstDash val="dash"/>
              <a:round/>
              <a:headEnd/>
              <a:tailEnd/>
            </a:ln>
          </p:spPr>
          <p:txBody>
            <a:bodyPr/>
            <a:lstStyle/>
            <a:p>
              <a:endParaRPr lang="es-ES_tradnl">
                <a:solidFill>
                  <a:srgbClr val="000000"/>
                </a:solidFill>
                <a:latin typeface="Times New Roman"/>
              </a:endParaRPr>
            </a:p>
          </p:txBody>
        </p:sp>
      </p:grpSp>
      <p:sp>
        <p:nvSpPr>
          <p:cNvPr id="585751" name="Text Box 48"/>
          <p:cNvSpPr txBox="1">
            <a:spLocks noChangeArrowheads="1"/>
          </p:cNvSpPr>
          <p:nvPr/>
        </p:nvSpPr>
        <p:spPr bwMode="auto">
          <a:xfrm>
            <a:off x="2338388" y="3316288"/>
            <a:ext cx="544512" cy="304800"/>
          </a:xfrm>
          <a:prstGeom prst="rect">
            <a:avLst/>
          </a:prstGeom>
          <a:noFill/>
          <a:ln w="9525">
            <a:noFill/>
            <a:miter lim="800000"/>
            <a:headEnd/>
            <a:tailEnd/>
          </a:ln>
        </p:spPr>
        <p:txBody>
          <a:bodyPr>
            <a:spAutoFit/>
          </a:bodyPr>
          <a:lstStyle/>
          <a:p>
            <a:pPr>
              <a:spcBef>
                <a:spcPct val="50000"/>
              </a:spcBef>
            </a:pPr>
            <a:r>
              <a:rPr lang="es-ES" sz="1400">
                <a:solidFill>
                  <a:srgbClr val="0000CC"/>
                </a:solidFill>
                <a:latin typeface="Times New Roman"/>
              </a:rPr>
              <a:t>O</a:t>
            </a:r>
          </a:p>
        </p:txBody>
      </p:sp>
      <p:sp>
        <p:nvSpPr>
          <p:cNvPr id="585752" name="Line 49"/>
          <p:cNvSpPr>
            <a:spLocks noChangeShapeType="1"/>
          </p:cNvSpPr>
          <p:nvPr/>
        </p:nvSpPr>
        <p:spPr bwMode="auto">
          <a:xfrm>
            <a:off x="2640013" y="1384300"/>
            <a:ext cx="1587" cy="4200525"/>
          </a:xfrm>
          <a:prstGeom prst="line">
            <a:avLst/>
          </a:prstGeom>
          <a:noFill/>
          <a:ln w="12700">
            <a:solidFill>
              <a:schemeClr val="tx1"/>
            </a:solidFill>
            <a:round/>
            <a:headEnd/>
            <a:tailEnd/>
          </a:ln>
        </p:spPr>
        <p:txBody>
          <a:bodyPr/>
          <a:lstStyle/>
          <a:p>
            <a:endParaRPr lang="es-ES_tradnl">
              <a:solidFill>
                <a:srgbClr val="000000"/>
              </a:solidFill>
              <a:latin typeface="Times New Roman"/>
            </a:endParaRPr>
          </a:p>
        </p:txBody>
      </p:sp>
      <p:sp>
        <p:nvSpPr>
          <p:cNvPr id="585753" name="Text Box 50"/>
          <p:cNvSpPr txBox="1">
            <a:spLocks noChangeArrowheads="1"/>
          </p:cNvSpPr>
          <p:nvPr/>
        </p:nvSpPr>
        <p:spPr bwMode="auto">
          <a:xfrm>
            <a:off x="2163763" y="857250"/>
            <a:ext cx="939800" cy="457200"/>
          </a:xfrm>
          <a:prstGeom prst="rect">
            <a:avLst/>
          </a:prstGeom>
          <a:noFill/>
          <a:ln w="9525">
            <a:noFill/>
            <a:miter lim="800000"/>
            <a:headEnd/>
            <a:tailEnd/>
          </a:ln>
        </p:spPr>
        <p:txBody>
          <a:bodyPr>
            <a:spAutoFit/>
          </a:bodyPr>
          <a:lstStyle/>
          <a:p>
            <a:pPr algn="ctr" rtl="1">
              <a:spcBef>
                <a:spcPct val="50000"/>
              </a:spcBef>
            </a:pPr>
            <a:r>
              <a:rPr lang="es-ES" sz="1200">
                <a:solidFill>
                  <a:srgbClr val="000000"/>
                </a:solidFill>
                <a:latin typeface="Times New Roman"/>
              </a:rPr>
              <a:t>PLANO OBJETO</a:t>
            </a:r>
          </a:p>
        </p:txBody>
      </p:sp>
      <p:sp>
        <p:nvSpPr>
          <p:cNvPr id="585754" name="Oval 51"/>
          <p:cNvSpPr>
            <a:spLocks noChangeArrowheads="1"/>
          </p:cNvSpPr>
          <p:nvPr/>
        </p:nvSpPr>
        <p:spPr bwMode="auto">
          <a:xfrm>
            <a:off x="2587625" y="3313113"/>
            <a:ext cx="100013" cy="100012"/>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latin typeface="Times New Roman"/>
            </a:endParaRPr>
          </a:p>
        </p:txBody>
      </p:sp>
      <p:grpSp>
        <p:nvGrpSpPr>
          <p:cNvPr id="11" name="Group 52"/>
          <p:cNvGrpSpPr>
            <a:grpSpLocks/>
          </p:cNvGrpSpPr>
          <p:nvPr/>
        </p:nvGrpSpPr>
        <p:grpSpPr bwMode="auto">
          <a:xfrm>
            <a:off x="3771900" y="2092325"/>
            <a:ext cx="133350" cy="996950"/>
            <a:chOff x="2259" y="1758"/>
            <a:chExt cx="84" cy="628"/>
          </a:xfrm>
        </p:grpSpPr>
        <p:sp>
          <p:nvSpPr>
            <p:cNvPr id="585792" name="Line 53"/>
            <p:cNvSpPr>
              <a:spLocks noChangeShapeType="1"/>
            </p:cNvSpPr>
            <p:nvPr/>
          </p:nvSpPr>
          <p:spPr bwMode="auto">
            <a:xfrm>
              <a:off x="2307" y="1758"/>
              <a:ext cx="1" cy="625"/>
            </a:xfrm>
            <a:prstGeom prst="line">
              <a:avLst/>
            </a:prstGeom>
            <a:noFill/>
            <a:ln w="38100">
              <a:solidFill>
                <a:schemeClr val="tx1"/>
              </a:solidFill>
              <a:round/>
              <a:headEnd/>
              <a:tailEnd/>
            </a:ln>
          </p:spPr>
          <p:txBody>
            <a:bodyPr/>
            <a:lstStyle/>
            <a:p>
              <a:endParaRPr lang="es-ES_tradnl">
                <a:solidFill>
                  <a:srgbClr val="000000"/>
                </a:solidFill>
                <a:latin typeface="Times New Roman"/>
              </a:endParaRPr>
            </a:p>
          </p:txBody>
        </p:sp>
        <p:sp>
          <p:nvSpPr>
            <p:cNvPr id="585793" name="Line 54"/>
            <p:cNvSpPr>
              <a:spLocks noChangeShapeType="1"/>
            </p:cNvSpPr>
            <p:nvPr/>
          </p:nvSpPr>
          <p:spPr bwMode="auto">
            <a:xfrm>
              <a:off x="2259" y="2384"/>
              <a:ext cx="84" cy="2"/>
            </a:xfrm>
            <a:prstGeom prst="line">
              <a:avLst/>
            </a:prstGeom>
            <a:noFill/>
            <a:ln w="28575">
              <a:solidFill>
                <a:schemeClr val="tx1"/>
              </a:solidFill>
              <a:round/>
              <a:headEnd/>
              <a:tailEnd/>
            </a:ln>
          </p:spPr>
          <p:txBody>
            <a:bodyPr/>
            <a:lstStyle/>
            <a:p>
              <a:endParaRPr lang="es-ES_tradnl">
                <a:solidFill>
                  <a:srgbClr val="000000"/>
                </a:solidFill>
                <a:latin typeface="Times New Roman"/>
              </a:endParaRPr>
            </a:p>
          </p:txBody>
        </p:sp>
      </p:grpSp>
      <p:grpSp>
        <p:nvGrpSpPr>
          <p:cNvPr id="12" name="Group 55"/>
          <p:cNvGrpSpPr>
            <a:grpSpLocks/>
          </p:cNvGrpSpPr>
          <p:nvPr/>
        </p:nvGrpSpPr>
        <p:grpSpPr bwMode="auto">
          <a:xfrm>
            <a:off x="3771900" y="3606800"/>
            <a:ext cx="133350" cy="1017588"/>
            <a:chOff x="2259" y="2712"/>
            <a:chExt cx="84" cy="641"/>
          </a:xfrm>
        </p:grpSpPr>
        <p:sp>
          <p:nvSpPr>
            <p:cNvPr id="585790" name="Line 56"/>
            <p:cNvSpPr>
              <a:spLocks noChangeShapeType="1"/>
            </p:cNvSpPr>
            <p:nvPr/>
          </p:nvSpPr>
          <p:spPr bwMode="auto">
            <a:xfrm>
              <a:off x="2303" y="2712"/>
              <a:ext cx="1" cy="641"/>
            </a:xfrm>
            <a:prstGeom prst="line">
              <a:avLst/>
            </a:prstGeom>
            <a:noFill/>
            <a:ln w="38100">
              <a:solidFill>
                <a:schemeClr val="tx1"/>
              </a:solidFill>
              <a:round/>
              <a:headEnd/>
              <a:tailEnd/>
            </a:ln>
          </p:spPr>
          <p:txBody>
            <a:bodyPr/>
            <a:lstStyle/>
            <a:p>
              <a:endParaRPr lang="es-ES_tradnl">
                <a:solidFill>
                  <a:srgbClr val="000000"/>
                </a:solidFill>
                <a:latin typeface="Times New Roman"/>
              </a:endParaRPr>
            </a:p>
          </p:txBody>
        </p:sp>
        <p:sp>
          <p:nvSpPr>
            <p:cNvPr id="585791" name="Line 57"/>
            <p:cNvSpPr>
              <a:spLocks noChangeShapeType="1"/>
            </p:cNvSpPr>
            <p:nvPr/>
          </p:nvSpPr>
          <p:spPr bwMode="auto">
            <a:xfrm>
              <a:off x="2259" y="2713"/>
              <a:ext cx="84" cy="1"/>
            </a:xfrm>
            <a:prstGeom prst="line">
              <a:avLst/>
            </a:prstGeom>
            <a:noFill/>
            <a:ln w="28575">
              <a:solidFill>
                <a:schemeClr val="tx1"/>
              </a:solidFill>
              <a:round/>
              <a:headEnd/>
              <a:tailEnd/>
            </a:ln>
          </p:spPr>
          <p:txBody>
            <a:bodyPr/>
            <a:lstStyle/>
            <a:p>
              <a:endParaRPr lang="es-ES_tradnl">
                <a:solidFill>
                  <a:srgbClr val="000000"/>
                </a:solidFill>
                <a:latin typeface="Times New Roman"/>
              </a:endParaRPr>
            </a:p>
          </p:txBody>
        </p:sp>
      </p:grpSp>
      <p:grpSp>
        <p:nvGrpSpPr>
          <p:cNvPr id="13" name="Group 75"/>
          <p:cNvGrpSpPr>
            <a:grpSpLocks/>
          </p:cNvGrpSpPr>
          <p:nvPr/>
        </p:nvGrpSpPr>
        <p:grpSpPr bwMode="auto">
          <a:xfrm>
            <a:off x="6456363" y="823913"/>
            <a:ext cx="1133475" cy="4684712"/>
            <a:chOff x="4213" y="838"/>
            <a:chExt cx="714" cy="2951"/>
          </a:xfrm>
        </p:grpSpPr>
        <p:grpSp>
          <p:nvGrpSpPr>
            <p:cNvPr id="14" name="Group 59"/>
            <p:cNvGrpSpPr>
              <a:grpSpLocks/>
            </p:cNvGrpSpPr>
            <p:nvPr/>
          </p:nvGrpSpPr>
          <p:grpSpPr bwMode="auto">
            <a:xfrm>
              <a:off x="4492" y="2395"/>
              <a:ext cx="405" cy="237"/>
              <a:chOff x="4229" y="2516"/>
              <a:chExt cx="405" cy="237"/>
            </a:xfrm>
          </p:grpSpPr>
          <p:sp>
            <p:nvSpPr>
              <p:cNvPr id="585788" name="Text Box 60"/>
              <p:cNvSpPr txBox="1">
                <a:spLocks noChangeArrowheads="1"/>
              </p:cNvSpPr>
              <p:nvPr/>
            </p:nvSpPr>
            <p:spPr bwMode="auto">
              <a:xfrm>
                <a:off x="4229" y="2561"/>
                <a:ext cx="405" cy="192"/>
              </a:xfrm>
              <a:prstGeom prst="rect">
                <a:avLst/>
              </a:prstGeom>
              <a:noFill/>
              <a:ln w="9525">
                <a:noFill/>
                <a:miter lim="800000"/>
                <a:headEnd/>
                <a:tailEnd/>
              </a:ln>
            </p:spPr>
            <p:txBody>
              <a:bodyPr>
                <a:spAutoFit/>
              </a:bodyPr>
              <a:lstStyle/>
              <a:p>
                <a:pPr>
                  <a:spcBef>
                    <a:spcPct val="50000"/>
                  </a:spcBef>
                </a:pPr>
                <a:r>
                  <a:rPr lang="es-ES" sz="1400">
                    <a:solidFill>
                      <a:srgbClr val="0000CC"/>
                    </a:solidFill>
                    <a:latin typeface="Times New Roman"/>
                  </a:rPr>
                  <a:t>   O</a:t>
                </a:r>
                <a:r>
                  <a:rPr lang="en-US" sz="1400">
                    <a:solidFill>
                      <a:srgbClr val="0000CC"/>
                    </a:solidFill>
                    <a:latin typeface="Times New Roman"/>
                    <a:cs typeface="Times New Roman" pitchFamily="18" charset="0"/>
                  </a:rPr>
                  <a:t>'</a:t>
                </a:r>
              </a:p>
            </p:txBody>
          </p:sp>
          <p:sp>
            <p:nvSpPr>
              <p:cNvPr id="585789" name="Oval 61"/>
              <p:cNvSpPr>
                <a:spLocks noChangeArrowheads="1"/>
              </p:cNvSpPr>
              <p:nvPr/>
            </p:nvSpPr>
            <p:spPr bwMode="auto">
              <a:xfrm>
                <a:off x="4299" y="2516"/>
                <a:ext cx="63" cy="63"/>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latin typeface="Times New Roman"/>
                </a:endParaRPr>
              </a:p>
            </p:txBody>
          </p:sp>
        </p:grpSp>
        <p:sp>
          <p:nvSpPr>
            <p:cNvPr id="585786" name="Line 62"/>
            <p:cNvSpPr>
              <a:spLocks noChangeShapeType="1"/>
            </p:cNvSpPr>
            <p:nvPr/>
          </p:nvSpPr>
          <p:spPr bwMode="auto">
            <a:xfrm>
              <a:off x="4599" y="1191"/>
              <a:ext cx="1" cy="2598"/>
            </a:xfrm>
            <a:prstGeom prst="line">
              <a:avLst/>
            </a:prstGeom>
            <a:noFill/>
            <a:ln w="12700">
              <a:solidFill>
                <a:schemeClr val="tx1"/>
              </a:solidFill>
              <a:round/>
              <a:headEnd/>
              <a:tailEnd/>
            </a:ln>
          </p:spPr>
          <p:txBody>
            <a:bodyPr/>
            <a:lstStyle/>
            <a:p>
              <a:endParaRPr lang="es-ES_tradnl">
                <a:solidFill>
                  <a:srgbClr val="000000"/>
                </a:solidFill>
                <a:latin typeface="Times New Roman"/>
              </a:endParaRPr>
            </a:p>
          </p:txBody>
        </p:sp>
        <p:sp>
          <p:nvSpPr>
            <p:cNvPr id="585787" name="Text Box 63"/>
            <p:cNvSpPr txBox="1">
              <a:spLocks noChangeArrowheads="1"/>
            </p:cNvSpPr>
            <p:nvPr/>
          </p:nvSpPr>
          <p:spPr bwMode="auto">
            <a:xfrm>
              <a:off x="4213" y="838"/>
              <a:ext cx="714" cy="346"/>
            </a:xfrm>
            <a:prstGeom prst="rect">
              <a:avLst/>
            </a:prstGeom>
            <a:noFill/>
            <a:ln w="9525">
              <a:noFill/>
              <a:miter lim="800000"/>
              <a:headEnd/>
              <a:tailEnd/>
            </a:ln>
          </p:spPr>
          <p:txBody>
            <a:bodyPr>
              <a:spAutoFit/>
            </a:bodyPr>
            <a:lstStyle/>
            <a:p>
              <a:pPr algn="ctr" rtl="1">
                <a:spcBef>
                  <a:spcPct val="50000"/>
                </a:spcBef>
              </a:pPr>
              <a:r>
                <a:rPr lang="es-ES" sz="1200">
                  <a:solidFill>
                    <a:srgbClr val="000000"/>
                  </a:solidFill>
                  <a:latin typeface="Times New Roman"/>
                </a:rPr>
                <a:t>PLANO IMAGEN</a:t>
              </a:r>
              <a:r>
                <a:rPr lang="es-ES" sz="1800">
                  <a:solidFill>
                    <a:srgbClr val="000000"/>
                  </a:solidFill>
                  <a:latin typeface="Times New Roman"/>
                </a:rPr>
                <a:t> </a:t>
              </a:r>
            </a:p>
          </p:txBody>
        </p:sp>
      </p:grpSp>
      <p:grpSp>
        <p:nvGrpSpPr>
          <p:cNvPr id="15" name="Group 67"/>
          <p:cNvGrpSpPr>
            <a:grpSpLocks/>
          </p:cNvGrpSpPr>
          <p:nvPr/>
        </p:nvGrpSpPr>
        <p:grpSpPr bwMode="auto">
          <a:xfrm>
            <a:off x="3435350" y="4662384"/>
            <a:ext cx="669925" cy="525463"/>
            <a:chOff x="1003" y="3552"/>
            <a:chExt cx="422" cy="331"/>
          </a:xfrm>
        </p:grpSpPr>
        <p:sp>
          <p:nvSpPr>
            <p:cNvPr id="585782" name="Oval 68"/>
            <p:cNvSpPr>
              <a:spLocks noChangeArrowheads="1"/>
            </p:cNvSpPr>
            <p:nvPr/>
          </p:nvSpPr>
          <p:spPr bwMode="auto">
            <a:xfrm>
              <a:off x="1093" y="3552"/>
              <a:ext cx="332" cy="331"/>
            </a:xfrm>
            <a:prstGeom prst="ellipse">
              <a:avLst/>
            </a:prstGeom>
            <a:solidFill>
              <a:srgbClr val="BBE0E3"/>
            </a:solidFill>
            <a:ln w="9525">
              <a:solidFill>
                <a:srgbClr val="000000"/>
              </a:solidFill>
              <a:round/>
              <a:headEnd/>
              <a:tailEnd/>
            </a:ln>
          </p:spPr>
          <p:txBody>
            <a:bodyPr wrap="none" anchor="ctr"/>
            <a:lstStyle/>
            <a:p>
              <a:endParaRPr lang="es-ES_tradnl">
                <a:solidFill>
                  <a:srgbClr val="000000"/>
                </a:solidFill>
                <a:latin typeface="Times New Roman"/>
              </a:endParaRPr>
            </a:p>
          </p:txBody>
        </p:sp>
        <p:sp>
          <p:nvSpPr>
            <p:cNvPr id="585783" name="Text Box 69"/>
            <p:cNvSpPr txBox="1">
              <a:spLocks noChangeArrowheads="1"/>
            </p:cNvSpPr>
            <p:nvPr/>
          </p:nvSpPr>
          <p:spPr bwMode="auto">
            <a:xfrm>
              <a:off x="1143" y="3646"/>
              <a:ext cx="227" cy="231"/>
            </a:xfrm>
            <a:prstGeom prst="rect">
              <a:avLst/>
            </a:prstGeom>
            <a:noFill/>
            <a:ln w="9525">
              <a:noFill/>
              <a:miter lim="800000"/>
              <a:headEnd/>
              <a:tailEnd/>
            </a:ln>
          </p:spPr>
          <p:txBody>
            <a:bodyPr>
              <a:spAutoFit/>
            </a:bodyPr>
            <a:lstStyle/>
            <a:p>
              <a:pPr algn="r" rtl="1">
                <a:spcBef>
                  <a:spcPct val="50000"/>
                </a:spcBef>
              </a:pPr>
              <a:endParaRPr lang="es-ES_tradnl" sz="1800">
                <a:solidFill>
                  <a:srgbClr val="000000"/>
                </a:solidFill>
                <a:latin typeface="Arial" charset="0"/>
              </a:endParaRPr>
            </a:p>
          </p:txBody>
        </p:sp>
        <p:sp>
          <p:nvSpPr>
            <p:cNvPr id="585784" name="Text Box 70"/>
            <p:cNvSpPr txBox="1">
              <a:spLocks noChangeArrowheads="1"/>
            </p:cNvSpPr>
            <p:nvPr/>
          </p:nvSpPr>
          <p:spPr bwMode="auto">
            <a:xfrm>
              <a:off x="1003" y="3586"/>
              <a:ext cx="398" cy="232"/>
            </a:xfrm>
            <a:prstGeom prst="rect">
              <a:avLst/>
            </a:prstGeom>
            <a:noFill/>
            <a:ln w="9525">
              <a:noFill/>
              <a:miter lim="800000"/>
              <a:headEnd/>
              <a:tailEnd/>
            </a:ln>
          </p:spPr>
          <p:txBody>
            <a:bodyPr>
              <a:spAutoFit/>
            </a:bodyPr>
            <a:lstStyle/>
            <a:p>
              <a:pPr algn="r" rtl="1">
                <a:spcBef>
                  <a:spcPct val="50000"/>
                </a:spcBef>
              </a:pPr>
              <a:r>
                <a:rPr lang="es-ES" sz="1800">
                  <a:solidFill>
                    <a:srgbClr val="000000"/>
                  </a:solidFill>
                  <a:latin typeface="Times New Roman"/>
                </a:rPr>
                <a:t>PE</a:t>
              </a:r>
            </a:p>
          </p:txBody>
        </p:sp>
      </p:grpSp>
      <p:grpSp>
        <p:nvGrpSpPr>
          <p:cNvPr id="16" name="88 Grupo"/>
          <p:cNvGrpSpPr>
            <a:grpSpLocks/>
          </p:cNvGrpSpPr>
          <p:nvPr/>
        </p:nvGrpSpPr>
        <p:grpSpPr bwMode="auto">
          <a:xfrm>
            <a:off x="2635250" y="2428875"/>
            <a:ext cx="1927225" cy="925513"/>
            <a:chOff x="2634796" y="2485799"/>
            <a:chExt cx="1914525" cy="868362"/>
          </a:xfrm>
        </p:grpSpPr>
        <p:sp>
          <p:nvSpPr>
            <p:cNvPr id="585780" name="Line 65"/>
            <p:cNvSpPr>
              <a:spLocks noChangeShapeType="1"/>
            </p:cNvSpPr>
            <p:nvPr/>
          </p:nvSpPr>
          <p:spPr bwMode="auto">
            <a:xfrm flipV="1">
              <a:off x="2634796" y="2801711"/>
              <a:ext cx="1219200" cy="552450"/>
            </a:xfrm>
            <a:prstGeom prst="line">
              <a:avLst/>
            </a:prstGeom>
            <a:noFill/>
            <a:ln w="12700">
              <a:solidFill>
                <a:srgbClr val="FF3300"/>
              </a:solidFill>
              <a:round/>
              <a:headEnd/>
              <a:tailEnd/>
            </a:ln>
          </p:spPr>
          <p:txBody>
            <a:bodyPr/>
            <a:lstStyle/>
            <a:p>
              <a:endParaRPr lang="es-ES_tradnl">
                <a:solidFill>
                  <a:srgbClr val="000000"/>
                </a:solidFill>
                <a:latin typeface="Times New Roman"/>
              </a:endParaRPr>
            </a:p>
          </p:txBody>
        </p:sp>
        <p:sp>
          <p:nvSpPr>
            <p:cNvPr id="585781" name="Line 72"/>
            <p:cNvSpPr>
              <a:spLocks noChangeShapeType="1"/>
            </p:cNvSpPr>
            <p:nvPr/>
          </p:nvSpPr>
          <p:spPr bwMode="auto">
            <a:xfrm flipV="1">
              <a:off x="3863521" y="2485799"/>
              <a:ext cx="685800" cy="311150"/>
            </a:xfrm>
            <a:prstGeom prst="line">
              <a:avLst/>
            </a:prstGeom>
            <a:noFill/>
            <a:ln w="12700">
              <a:solidFill>
                <a:srgbClr val="FF3300"/>
              </a:solidFill>
              <a:prstDash val="dash"/>
              <a:round/>
              <a:headEnd/>
              <a:tailEnd/>
            </a:ln>
          </p:spPr>
          <p:txBody>
            <a:bodyPr/>
            <a:lstStyle/>
            <a:p>
              <a:endParaRPr lang="es-ES_tradnl">
                <a:solidFill>
                  <a:srgbClr val="000000"/>
                </a:solidFill>
                <a:latin typeface="Times New Roman"/>
              </a:endParaRPr>
            </a:p>
          </p:txBody>
        </p:sp>
      </p:grpSp>
      <p:sp>
        <p:nvSpPr>
          <p:cNvPr id="585760" name="Line 74"/>
          <p:cNvSpPr>
            <a:spLocks noChangeShapeType="1"/>
          </p:cNvSpPr>
          <p:nvPr/>
        </p:nvSpPr>
        <p:spPr bwMode="auto">
          <a:xfrm>
            <a:off x="4552950" y="2433638"/>
            <a:ext cx="1588" cy="184150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latin typeface="Times New Roman"/>
            </a:endParaRPr>
          </a:p>
        </p:txBody>
      </p:sp>
      <p:sp>
        <p:nvSpPr>
          <p:cNvPr id="502860"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dirty="0">
                <a:solidFill>
                  <a:srgbClr val="000000"/>
                </a:solidFill>
                <a:latin typeface="Calibri" pitchFamily="34" charset="0"/>
              </a:rPr>
              <a:t>La pupila de salida </a:t>
            </a:r>
            <a:r>
              <a:rPr lang="es-ES" sz="1600" b="1" dirty="0" smtClean="0">
                <a:solidFill>
                  <a:srgbClr val="000000"/>
                </a:solidFill>
                <a:latin typeface="Calibri" pitchFamily="34" charset="0"/>
              </a:rPr>
              <a:t>PS</a:t>
            </a:r>
            <a:r>
              <a:rPr lang="es-ES" sz="1600" dirty="0" smtClean="0">
                <a:solidFill>
                  <a:srgbClr val="000000"/>
                </a:solidFill>
                <a:latin typeface="Calibri" pitchFamily="34" charset="0"/>
              </a:rPr>
              <a:t> </a:t>
            </a:r>
            <a:r>
              <a:rPr lang="es-ES" sz="1600" dirty="0">
                <a:solidFill>
                  <a:srgbClr val="000000"/>
                </a:solidFill>
                <a:latin typeface="Calibri" pitchFamily="34" charset="0"/>
              </a:rPr>
              <a:t>es la imagen del </a:t>
            </a:r>
            <a:r>
              <a:rPr lang="es-ES" sz="1600" b="1" dirty="0">
                <a:solidFill>
                  <a:srgbClr val="000000"/>
                </a:solidFill>
                <a:latin typeface="Calibri" pitchFamily="34" charset="0"/>
              </a:rPr>
              <a:t>DA</a:t>
            </a:r>
            <a:r>
              <a:rPr lang="es-ES" sz="1600" dirty="0">
                <a:solidFill>
                  <a:srgbClr val="000000"/>
                </a:solidFill>
                <a:latin typeface="Calibri" pitchFamily="34" charset="0"/>
              </a:rPr>
              <a:t> a través de todas las lentes situadas “a su derecha”.</a:t>
            </a:r>
          </a:p>
        </p:txBody>
      </p:sp>
      <p:grpSp>
        <p:nvGrpSpPr>
          <p:cNvPr id="17" name="88 Grupo"/>
          <p:cNvGrpSpPr>
            <a:grpSpLocks/>
          </p:cNvGrpSpPr>
          <p:nvPr/>
        </p:nvGrpSpPr>
        <p:grpSpPr bwMode="auto">
          <a:xfrm>
            <a:off x="2635250" y="2851150"/>
            <a:ext cx="4441825" cy="1181100"/>
            <a:chOff x="2635200" y="2851200"/>
            <a:chExt cx="4442400" cy="1180800"/>
          </a:xfrm>
        </p:grpSpPr>
        <p:cxnSp>
          <p:nvCxnSpPr>
            <p:cNvPr id="79" name="78 Conector recto"/>
            <p:cNvCxnSpPr/>
            <p:nvPr/>
          </p:nvCxnSpPr>
          <p:spPr>
            <a:xfrm>
              <a:off x="2635200" y="2851200"/>
              <a:ext cx="1914773" cy="1588"/>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1" name="80 Conector recto"/>
            <p:cNvCxnSpPr/>
            <p:nvPr/>
          </p:nvCxnSpPr>
          <p:spPr>
            <a:xfrm>
              <a:off x="4564263" y="2851200"/>
              <a:ext cx="2499048" cy="11808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2643139" y="2859136"/>
              <a:ext cx="4434461" cy="117286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8" name="91 Grupo"/>
          <p:cNvGrpSpPr>
            <a:grpSpLocks/>
          </p:cNvGrpSpPr>
          <p:nvPr/>
        </p:nvGrpSpPr>
        <p:grpSpPr bwMode="auto">
          <a:xfrm>
            <a:off x="2325688" y="2657475"/>
            <a:ext cx="361950" cy="338138"/>
            <a:chOff x="2325600" y="2656800"/>
            <a:chExt cx="361584" cy="338554"/>
          </a:xfrm>
        </p:grpSpPr>
        <p:sp>
          <p:nvSpPr>
            <p:cNvPr id="585775" name="Oval 51"/>
            <p:cNvSpPr>
              <a:spLocks noChangeArrowheads="1"/>
            </p:cNvSpPr>
            <p:nvPr/>
          </p:nvSpPr>
          <p:spPr bwMode="auto">
            <a:xfrm>
              <a:off x="2587171" y="2801686"/>
              <a:ext cx="100013" cy="100013"/>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latin typeface="Times New Roman"/>
              </a:endParaRPr>
            </a:p>
          </p:txBody>
        </p:sp>
        <p:sp>
          <p:nvSpPr>
            <p:cNvPr id="585776" name="86 CuadroTexto"/>
            <p:cNvSpPr txBox="1">
              <a:spLocks noChangeArrowheads="1"/>
            </p:cNvSpPr>
            <p:nvPr/>
          </p:nvSpPr>
          <p:spPr bwMode="auto">
            <a:xfrm>
              <a:off x="2325600" y="2656800"/>
              <a:ext cx="216000" cy="338554"/>
            </a:xfrm>
            <a:prstGeom prst="rect">
              <a:avLst/>
            </a:prstGeom>
            <a:noFill/>
            <a:ln w="9525">
              <a:noFill/>
              <a:miter lim="800000"/>
              <a:headEnd/>
              <a:tailEnd/>
            </a:ln>
          </p:spPr>
          <p:txBody>
            <a:bodyPr>
              <a:spAutoFit/>
            </a:bodyPr>
            <a:lstStyle/>
            <a:p>
              <a:r>
                <a:rPr lang="es-ES" sz="1600" b="1">
                  <a:solidFill>
                    <a:srgbClr val="000000"/>
                  </a:solidFill>
                  <a:latin typeface="Calibri" pitchFamily="34" charset="0"/>
                </a:rPr>
                <a:t>A</a:t>
              </a:r>
            </a:p>
          </p:txBody>
        </p:sp>
      </p:grpSp>
      <p:grpSp>
        <p:nvGrpSpPr>
          <p:cNvPr id="19" name="90 Grupo"/>
          <p:cNvGrpSpPr>
            <a:grpSpLocks/>
          </p:cNvGrpSpPr>
          <p:nvPr/>
        </p:nvGrpSpPr>
        <p:grpSpPr bwMode="auto">
          <a:xfrm>
            <a:off x="7031038" y="3860800"/>
            <a:ext cx="447675" cy="338138"/>
            <a:chOff x="7030771" y="3860175"/>
            <a:chExt cx="447479" cy="338554"/>
          </a:xfrm>
        </p:grpSpPr>
        <p:sp>
          <p:nvSpPr>
            <p:cNvPr id="585773" name="Oval 51"/>
            <p:cNvSpPr>
              <a:spLocks noChangeArrowheads="1"/>
            </p:cNvSpPr>
            <p:nvPr/>
          </p:nvSpPr>
          <p:spPr bwMode="auto">
            <a:xfrm>
              <a:off x="7030771" y="3983686"/>
              <a:ext cx="100013" cy="100013"/>
            </a:xfrm>
            <a:prstGeom prst="ellipse">
              <a:avLst/>
            </a:prstGeom>
            <a:solidFill>
              <a:srgbClr val="0000CC"/>
            </a:solidFill>
            <a:ln w="9525">
              <a:solidFill>
                <a:srgbClr val="0000CC"/>
              </a:solidFill>
              <a:round/>
              <a:headEnd/>
              <a:tailEnd/>
            </a:ln>
          </p:spPr>
          <p:txBody>
            <a:bodyPr wrap="none" anchor="ctr"/>
            <a:lstStyle/>
            <a:p>
              <a:endParaRPr lang="es-ES_tradnl">
                <a:solidFill>
                  <a:srgbClr val="000000"/>
                </a:solidFill>
                <a:latin typeface="Times New Roman"/>
              </a:endParaRPr>
            </a:p>
          </p:txBody>
        </p:sp>
        <p:sp>
          <p:nvSpPr>
            <p:cNvPr id="585774" name="87 CuadroTexto"/>
            <p:cNvSpPr txBox="1">
              <a:spLocks noChangeArrowheads="1"/>
            </p:cNvSpPr>
            <p:nvPr/>
          </p:nvSpPr>
          <p:spPr bwMode="auto">
            <a:xfrm>
              <a:off x="7083450" y="3860175"/>
              <a:ext cx="394800" cy="338554"/>
            </a:xfrm>
            <a:prstGeom prst="rect">
              <a:avLst/>
            </a:prstGeom>
            <a:noFill/>
            <a:ln w="9525">
              <a:noFill/>
              <a:miter lim="800000"/>
              <a:headEnd/>
              <a:tailEnd/>
            </a:ln>
          </p:spPr>
          <p:txBody>
            <a:bodyPr>
              <a:spAutoFit/>
            </a:bodyPr>
            <a:lstStyle/>
            <a:p>
              <a:r>
                <a:rPr lang="es-ES" sz="1600" b="1" dirty="0">
                  <a:solidFill>
                    <a:srgbClr val="000000"/>
                  </a:solidFill>
                  <a:latin typeface="Calibri" pitchFamily="34" charset="0"/>
                </a:rPr>
                <a:t>A</a:t>
              </a:r>
              <a:r>
                <a:rPr lang="es-ES" sz="1600" b="1" dirty="0">
                  <a:solidFill>
                    <a:srgbClr val="000000"/>
                  </a:solidFill>
                  <a:latin typeface="Calibri" pitchFamily="34" charset="0"/>
                  <a:sym typeface="Symbol" pitchFamily="18" charset="2"/>
                </a:rPr>
                <a:t></a:t>
              </a:r>
              <a:endParaRPr lang="es-ES" sz="1600" b="1" dirty="0">
                <a:solidFill>
                  <a:srgbClr val="000000"/>
                </a:solidFill>
                <a:latin typeface="Calibri" pitchFamily="34" charset="0"/>
              </a:endParaRPr>
            </a:p>
          </p:txBody>
        </p:sp>
      </p:grpSp>
      <p:sp>
        <p:nvSpPr>
          <p:cNvPr id="98" name="97 Forma libre"/>
          <p:cNvSpPr/>
          <p:nvPr/>
        </p:nvSpPr>
        <p:spPr>
          <a:xfrm>
            <a:off x="2171700" y="2533650"/>
            <a:ext cx="2381250" cy="1624013"/>
          </a:xfrm>
          <a:custGeom>
            <a:avLst/>
            <a:gdLst>
              <a:gd name="connsiteX0" fmla="*/ 0 w 2352675"/>
              <a:gd name="connsiteY0" fmla="*/ 0 h 1624013"/>
              <a:gd name="connsiteX1" fmla="*/ 4763 w 2352675"/>
              <a:gd name="connsiteY1" fmla="*/ 1624013 h 1624013"/>
              <a:gd name="connsiteX2" fmla="*/ 2352675 w 2352675"/>
              <a:gd name="connsiteY2" fmla="*/ 1247775 h 1624013"/>
              <a:gd name="connsiteX3" fmla="*/ 2347913 w 2352675"/>
              <a:gd name="connsiteY3" fmla="*/ 395288 h 1624013"/>
              <a:gd name="connsiteX4" fmla="*/ 0 w 2352675"/>
              <a:gd name="connsiteY4" fmla="*/ 0 h 16240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2675" h="1624013">
                <a:moveTo>
                  <a:pt x="0" y="0"/>
                </a:moveTo>
                <a:cubicBezTo>
                  <a:pt x="1588" y="541338"/>
                  <a:pt x="3175" y="1082675"/>
                  <a:pt x="4763" y="1624013"/>
                </a:cubicBezTo>
                <a:lnTo>
                  <a:pt x="2352675" y="1247775"/>
                </a:lnTo>
                <a:cubicBezTo>
                  <a:pt x="2351088" y="963613"/>
                  <a:pt x="2349500" y="679450"/>
                  <a:pt x="2347913" y="395288"/>
                </a:cubicBezTo>
                <a:lnTo>
                  <a:pt x="0" y="0"/>
                </a:lnTo>
                <a:close/>
              </a:path>
            </a:pathLst>
          </a:custGeom>
          <a:solidFill>
            <a:schemeClr val="bg1">
              <a:lumMod val="85000"/>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0" name="106 Grupo"/>
          <p:cNvGrpSpPr>
            <a:grpSpLocks/>
          </p:cNvGrpSpPr>
          <p:nvPr/>
        </p:nvGrpSpPr>
        <p:grpSpPr bwMode="auto">
          <a:xfrm>
            <a:off x="3221038" y="2947988"/>
            <a:ext cx="722312" cy="465137"/>
            <a:chOff x="3220816" y="2947765"/>
            <a:chExt cx="722534" cy="464982"/>
          </a:xfrm>
        </p:grpSpPr>
        <p:grpSp>
          <p:nvGrpSpPr>
            <p:cNvPr id="21" name="104 Grupo"/>
            <p:cNvGrpSpPr>
              <a:grpSpLocks/>
            </p:cNvGrpSpPr>
            <p:nvPr/>
          </p:nvGrpSpPr>
          <p:grpSpPr bwMode="auto">
            <a:xfrm>
              <a:off x="3376329" y="2947765"/>
              <a:ext cx="567021" cy="380769"/>
              <a:chOff x="3376329" y="2947765"/>
              <a:chExt cx="567021" cy="380769"/>
            </a:xfrm>
          </p:grpSpPr>
          <p:sp>
            <p:nvSpPr>
              <p:cNvPr id="585771" name="Arc 94"/>
              <p:cNvSpPr>
                <a:spLocks/>
              </p:cNvSpPr>
              <p:nvPr/>
            </p:nvSpPr>
            <p:spPr bwMode="auto">
              <a:xfrm rot="1042722">
                <a:off x="3376329" y="2995830"/>
                <a:ext cx="242596" cy="332704"/>
              </a:xfrm>
              <a:custGeom>
                <a:avLst/>
                <a:gdLst>
                  <a:gd name="T0" fmla="*/ 0 w 21600"/>
                  <a:gd name="T1" fmla="*/ 0 h 29615"/>
                  <a:gd name="T2" fmla="*/ 0 w 21600"/>
                  <a:gd name="T3" fmla="*/ 0 h 29615"/>
                  <a:gd name="T4" fmla="*/ 0 w 21600"/>
                  <a:gd name="T5" fmla="*/ 0 h 29615"/>
                  <a:gd name="T6" fmla="*/ 0 60000 65536"/>
                  <a:gd name="T7" fmla="*/ 0 60000 65536"/>
                  <a:gd name="T8" fmla="*/ 0 60000 65536"/>
                  <a:gd name="T9" fmla="*/ 0 w 21600"/>
                  <a:gd name="T10" fmla="*/ 0 h 29615"/>
                  <a:gd name="T11" fmla="*/ 21600 w 21600"/>
                  <a:gd name="T12" fmla="*/ 29615 h 29615"/>
                </a:gdLst>
                <a:ahLst/>
                <a:cxnLst>
                  <a:cxn ang="T6">
                    <a:pos x="T0" y="T1"/>
                  </a:cxn>
                  <a:cxn ang="T7">
                    <a:pos x="T2" y="T3"/>
                  </a:cxn>
                  <a:cxn ang="T8">
                    <a:pos x="T4" y="T5"/>
                  </a:cxn>
                </a:cxnLst>
                <a:rect l="T9" t="T10" r="T11" b="T12"/>
                <a:pathLst>
                  <a:path w="21600" h="29615" fill="none" extrusionOk="0">
                    <a:moveTo>
                      <a:pt x="277" y="-1"/>
                    </a:moveTo>
                    <a:cubicBezTo>
                      <a:pt x="12097" y="151"/>
                      <a:pt x="21600" y="9776"/>
                      <a:pt x="21600" y="21598"/>
                    </a:cubicBezTo>
                    <a:cubicBezTo>
                      <a:pt x="21600" y="24344"/>
                      <a:pt x="21076" y="27065"/>
                      <a:pt x="20057" y="29615"/>
                    </a:cubicBezTo>
                  </a:path>
                  <a:path w="21600" h="29615" stroke="0" extrusionOk="0">
                    <a:moveTo>
                      <a:pt x="277" y="-1"/>
                    </a:moveTo>
                    <a:cubicBezTo>
                      <a:pt x="12097" y="151"/>
                      <a:pt x="21600" y="9776"/>
                      <a:pt x="21600" y="21598"/>
                    </a:cubicBezTo>
                    <a:cubicBezTo>
                      <a:pt x="21600" y="24344"/>
                      <a:pt x="21076" y="27065"/>
                      <a:pt x="20057" y="29615"/>
                    </a:cubicBezTo>
                    <a:lnTo>
                      <a:pt x="0" y="21598"/>
                    </a:lnTo>
                    <a:close/>
                  </a:path>
                </a:pathLst>
              </a:custGeom>
              <a:noFill/>
              <a:ln w="9525">
                <a:solidFill>
                  <a:srgbClr val="000000"/>
                </a:solidFill>
                <a:round/>
                <a:headEnd/>
                <a:tailEnd/>
              </a:ln>
            </p:spPr>
            <p:txBody>
              <a:bodyPr wrap="none" anchor="ctr"/>
              <a:lstStyle/>
              <a:p>
                <a:endParaRPr lang="es-ES_tradnl">
                  <a:solidFill>
                    <a:srgbClr val="000000"/>
                  </a:solidFill>
                  <a:latin typeface="Times New Roman"/>
                </a:endParaRPr>
              </a:p>
            </p:txBody>
          </p:sp>
          <p:sp>
            <p:nvSpPr>
              <p:cNvPr id="585772" name="Text Box 95"/>
              <p:cNvSpPr txBox="1">
                <a:spLocks noChangeArrowheads="1"/>
              </p:cNvSpPr>
              <p:nvPr/>
            </p:nvSpPr>
            <p:spPr bwMode="auto">
              <a:xfrm>
                <a:off x="3563560" y="2947765"/>
                <a:ext cx="379790" cy="338419"/>
              </a:xfrm>
              <a:prstGeom prst="rect">
                <a:avLst/>
              </a:prstGeom>
              <a:noFill/>
              <a:ln w="9525">
                <a:noFill/>
                <a:miter lim="800000"/>
                <a:headEnd/>
                <a:tailEnd/>
              </a:ln>
            </p:spPr>
            <p:txBody>
              <a:bodyPr>
                <a:spAutoFit/>
              </a:bodyPr>
              <a:lstStyle/>
              <a:p>
                <a:pPr>
                  <a:spcBef>
                    <a:spcPct val="50000"/>
                  </a:spcBef>
                </a:pPr>
                <a:r>
                  <a:rPr lang="el-GR" sz="1600">
                    <a:solidFill>
                      <a:srgbClr val="000000"/>
                    </a:solidFill>
                    <a:latin typeface="Times New Roman"/>
                    <a:cs typeface="Times New Roman" pitchFamily="18" charset="0"/>
                  </a:rPr>
                  <a:t>β</a:t>
                </a:r>
              </a:p>
            </p:txBody>
          </p:sp>
        </p:grpSp>
        <p:grpSp>
          <p:nvGrpSpPr>
            <p:cNvPr id="22" name="105 Grupo"/>
            <p:cNvGrpSpPr>
              <a:grpSpLocks/>
            </p:cNvGrpSpPr>
            <p:nvPr/>
          </p:nvGrpSpPr>
          <p:grpSpPr bwMode="auto">
            <a:xfrm>
              <a:off x="3220816" y="3074193"/>
              <a:ext cx="317720" cy="338554"/>
              <a:chOff x="3220816" y="3074193"/>
              <a:chExt cx="317720" cy="338554"/>
            </a:xfrm>
          </p:grpSpPr>
          <p:sp>
            <p:nvSpPr>
              <p:cNvPr id="585769" name="Arc 90"/>
              <p:cNvSpPr>
                <a:spLocks/>
              </p:cNvSpPr>
              <p:nvPr/>
            </p:nvSpPr>
            <p:spPr bwMode="auto">
              <a:xfrm rot="912569">
                <a:off x="3220816" y="3226571"/>
                <a:ext cx="90182" cy="124451"/>
              </a:xfrm>
              <a:custGeom>
                <a:avLst/>
                <a:gdLst>
                  <a:gd name="T0" fmla="*/ 0 w 21600"/>
                  <a:gd name="T1" fmla="*/ 0 h 29615"/>
                  <a:gd name="T2" fmla="*/ 0 w 21600"/>
                  <a:gd name="T3" fmla="*/ 0 h 29615"/>
                  <a:gd name="T4" fmla="*/ 0 w 21600"/>
                  <a:gd name="T5" fmla="*/ 0 h 29615"/>
                  <a:gd name="T6" fmla="*/ 0 60000 65536"/>
                  <a:gd name="T7" fmla="*/ 0 60000 65536"/>
                  <a:gd name="T8" fmla="*/ 0 60000 65536"/>
                  <a:gd name="T9" fmla="*/ 0 w 21600"/>
                  <a:gd name="T10" fmla="*/ 0 h 29615"/>
                  <a:gd name="T11" fmla="*/ 21600 w 21600"/>
                  <a:gd name="T12" fmla="*/ 29615 h 29615"/>
                </a:gdLst>
                <a:ahLst/>
                <a:cxnLst>
                  <a:cxn ang="T6">
                    <a:pos x="T0" y="T1"/>
                  </a:cxn>
                  <a:cxn ang="T7">
                    <a:pos x="T2" y="T3"/>
                  </a:cxn>
                  <a:cxn ang="T8">
                    <a:pos x="T4" y="T5"/>
                  </a:cxn>
                </a:cxnLst>
                <a:rect l="T9" t="T10" r="T11" b="T12"/>
                <a:pathLst>
                  <a:path w="21600" h="29615" fill="none" extrusionOk="0">
                    <a:moveTo>
                      <a:pt x="277" y="-1"/>
                    </a:moveTo>
                    <a:cubicBezTo>
                      <a:pt x="12097" y="151"/>
                      <a:pt x="21600" y="9776"/>
                      <a:pt x="21600" y="21598"/>
                    </a:cubicBezTo>
                    <a:cubicBezTo>
                      <a:pt x="21600" y="24344"/>
                      <a:pt x="21076" y="27065"/>
                      <a:pt x="20057" y="29615"/>
                    </a:cubicBezTo>
                  </a:path>
                  <a:path w="21600" h="29615" stroke="0" extrusionOk="0">
                    <a:moveTo>
                      <a:pt x="277" y="-1"/>
                    </a:moveTo>
                    <a:cubicBezTo>
                      <a:pt x="12097" y="151"/>
                      <a:pt x="21600" y="9776"/>
                      <a:pt x="21600" y="21598"/>
                    </a:cubicBezTo>
                    <a:cubicBezTo>
                      <a:pt x="21600" y="24344"/>
                      <a:pt x="21076" y="27065"/>
                      <a:pt x="20057" y="29615"/>
                    </a:cubicBezTo>
                    <a:lnTo>
                      <a:pt x="0" y="21598"/>
                    </a:lnTo>
                    <a:close/>
                  </a:path>
                </a:pathLst>
              </a:custGeom>
              <a:noFill/>
              <a:ln w="9525">
                <a:solidFill>
                  <a:srgbClr val="000000"/>
                </a:solidFill>
                <a:round/>
                <a:headEnd/>
                <a:tailEnd/>
              </a:ln>
            </p:spPr>
            <p:txBody>
              <a:bodyPr wrap="none" anchor="ctr"/>
              <a:lstStyle/>
              <a:p>
                <a:endParaRPr lang="es-ES_tradnl">
                  <a:solidFill>
                    <a:srgbClr val="000000"/>
                  </a:solidFill>
                  <a:latin typeface="Times New Roman"/>
                </a:endParaRPr>
              </a:p>
            </p:txBody>
          </p:sp>
          <p:sp>
            <p:nvSpPr>
              <p:cNvPr id="585770" name="Text Box 91"/>
              <p:cNvSpPr txBox="1">
                <a:spLocks noChangeArrowheads="1"/>
              </p:cNvSpPr>
              <p:nvPr/>
            </p:nvSpPr>
            <p:spPr bwMode="auto">
              <a:xfrm>
                <a:off x="3229287" y="3074193"/>
                <a:ext cx="309249" cy="338554"/>
              </a:xfrm>
              <a:prstGeom prst="rect">
                <a:avLst/>
              </a:prstGeom>
              <a:noFill/>
              <a:ln w="9525">
                <a:noFill/>
                <a:miter lim="800000"/>
                <a:headEnd/>
                <a:tailEnd/>
              </a:ln>
            </p:spPr>
            <p:txBody>
              <a:bodyPr>
                <a:spAutoFit/>
              </a:bodyPr>
              <a:lstStyle/>
              <a:p>
                <a:pPr>
                  <a:spcBef>
                    <a:spcPct val="50000"/>
                  </a:spcBef>
                </a:pPr>
                <a:r>
                  <a:rPr lang="el-GR" sz="1600">
                    <a:solidFill>
                      <a:srgbClr val="000000"/>
                    </a:solidFill>
                    <a:latin typeface="Times New Roman"/>
                    <a:cs typeface="Times New Roman" pitchFamily="18" charset="0"/>
                  </a:rPr>
                  <a:t>α</a:t>
                </a:r>
              </a:p>
            </p:txBody>
          </p:sp>
        </p:grpSp>
      </p:grpSp>
      <p:sp>
        <p:nvSpPr>
          <p:cNvPr id="89" name="Text Box 76"/>
          <p:cNvSpPr txBox="1">
            <a:spLocks noChangeArrowheads="1"/>
          </p:cNvSpPr>
          <p:nvPr/>
        </p:nvSpPr>
        <p:spPr bwMode="auto">
          <a:xfrm>
            <a:off x="0" y="6273225"/>
            <a:ext cx="9144000" cy="584775"/>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dirty="0">
                <a:solidFill>
                  <a:srgbClr val="000000"/>
                </a:solidFill>
                <a:latin typeface="Calibri" pitchFamily="34" charset="0"/>
              </a:rPr>
              <a:t>La pupila de </a:t>
            </a:r>
            <a:r>
              <a:rPr lang="es-ES" sz="1600" dirty="0" smtClean="0">
                <a:solidFill>
                  <a:srgbClr val="000000"/>
                </a:solidFill>
                <a:latin typeface="Calibri" pitchFamily="34" charset="0"/>
              </a:rPr>
              <a:t>entrada </a:t>
            </a:r>
            <a:r>
              <a:rPr lang="es-ES" sz="1600" b="1" dirty="0" smtClean="0">
                <a:solidFill>
                  <a:srgbClr val="000000"/>
                </a:solidFill>
                <a:latin typeface="Calibri" pitchFamily="34" charset="0"/>
              </a:rPr>
              <a:t>PE</a:t>
            </a:r>
            <a:r>
              <a:rPr lang="es-ES" sz="1600" dirty="0" smtClean="0">
                <a:solidFill>
                  <a:srgbClr val="000000"/>
                </a:solidFill>
                <a:latin typeface="Calibri" pitchFamily="34" charset="0"/>
              </a:rPr>
              <a:t> define el haz de rayos que va a poder llegar al punto imagen a través de todo el sistema. La pupila de salida </a:t>
            </a:r>
            <a:r>
              <a:rPr lang="es-ES" sz="1600" b="1" dirty="0" smtClean="0">
                <a:solidFill>
                  <a:srgbClr val="000000"/>
                </a:solidFill>
                <a:latin typeface="Calibri" pitchFamily="34" charset="0"/>
              </a:rPr>
              <a:t>PS</a:t>
            </a:r>
            <a:r>
              <a:rPr lang="es-ES" sz="1600" dirty="0" smtClean="0">
                <a:solidFill>
                  <a:srgbClr val="000000"/>
                </a:solidFill>
                <a:latin typeface="Calibri" pitchFamily="34" charset="0"/>
              </a:rPr>
              <a:t> define la anchura del haz de rayos emergente del sistema.</a:t>
            </a:r>
            <a:endParaRPr lang="es-ES" sz="1600" dirty="0">
              <a:solidFill>
                <a:srgbClr val="000000"/>
              </a:solidFill>
              <a:latin typeface="Calibri" pitchFamily="34" charset="0"/>
            </a:endParaRPr>
          </a:p>
        </p:txBody>
      </p:sp>
      <p:grpSp>
        <p:nvGrpSpPr>
          <p:cNvPr id="23" name="89 Grupo"/>
          <p:cNvGrpSpPr/>
          <p:nvPr/>
        </p:nvGrpSpPr>
        <p:grpSpPr>
          <a:xfrm>
            <a:off x="0" y="6388769"/>
            <a:ext cx="9144000" cy="469231"/>
            <a:chOff x="0" y="6388769"/>
            <a:chExt cx="9144000" cy="469231"/>
          </a:xfrm>
        </p:grpSpPr>
        <p:sp>
          <p:nvSpPr>
            <p:cNvPr id="91" name="90 Rectángulo"/>
            <p:cNvSpPr/>
            <p:nvPr/>
          </p:nvSpPr>
          <p:spPr>
            <a:xfrm>
              <a:off x="0" y="6400800"/>
              <a:ext cx="9144000" cy="457199"/>
            </a:xfrm>
            <a:prstGeom prst="rect">
              <a:avLst/>
            </a:prstGeom>
            <a:solidFill>
              <a:srgbClr val="FFFF00"/>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aphicFrame>
          <p:nvGraphicFramePr>
            <p:cNvPr id="92" name="Object 3"/>
            <p:cNvGraphicFramePr>
              <a:graphicFrameLocks noChangeAspect="1"/>
            </p:cNvGraphicFramePr>
            <p:nvPr/>
          </p:nvGraphicFramePr>
          <p:xfrm>
            <a:off x="2827421" y="6388769"/>
            <a:ext cx="3934733" cy="469231"/>
          </p:xfrm>
          <a:graphic>
            <a:graphicData uri="http://schemas.openxmlformats.org/presentationml/2006/ole">
              <p:oleObj spid="_x0000_s3284994" name="Equation" r:id="rId3" imgW="1231560" imgH="164880" progId="Equation.DSMT4">
                <p:embed/>
              </p:oleObj>
            </a:graphicData>
          </a:graphic>
        </p:graphicFrame>
      </p:grpSp>
      <p:grpSp>
        <p:nvGrpSpPr>
          <p:cNvPr id="24" name="99 Grupo"/>
          <p:cNvGrpSpPr/>
          <p:nvPr/>
        </p:nvGrpSpPr>
        <p:grpSpPr>
          <a:xfrm>
            <a:off x="3664791" y="988814"/>
            <a:ext cx="1032866" cy="783860"/>
            <a:chOff x="3664791" y="988814"/>
            <a:chExt cx="1032866" cy="783860"/>
          </a:xfrm>
        </p:grpSpPr>
        <p:grpSp>
          <p:nvGrpSpPr>
            <p:cNvPr id="25" name="96 Grupo"/>
            <p:cNvGrpSpPr/>
            <p:nvPr/>
          </p:nvGrpSpPr>
          <p:grpSpPr>
            <a:xfrm>
              <a:off x="3664791" y="1403342"/>
              <a:ext cx="351378" cy="369332"/>
              <a:chOff x="5164407" y="1513070"/>
              <a:chExt cx="351378" cy="369332"/>
            </a:xfrm>
          </p:grpSpPr>
          <p:sp>
            <p:nvSpPr>
              <p:cNvPr id="93" name="92 Rectángulo"/>
              <p:cNvSpPr/>
              <p:nvPr/>
            </p:nvSpPr>
            <p:spPr>
              <a:xfrm>
                <a:off x="5164407" y="1513070"/>
                <a:ext cx="351378" cy="369332"/>
              </a:xfrm>
              <a:prstGeom prst="rect">
                <a:avLst/>
              </a:prstGeom>
            </p:spPr>
            <p:txBody>
              <a:bodyPr wrap="none">
                <a:spAutoFit/>
              </a:bodyPr>
              <a:lstStyle/>
              <a:p>
                <a:pPr>
                  <a:spcBef>
                    <a:spcPct val="50000"/>
                  </a:spcBef>
                </a:pPr>
                <a:r>
                  <a:rPr lang="es-ES" sz="1800" dirty="0" smtClean="0">
                    <a:solidFill>
                      <a:srgbClr val="FF3300"/>
                    </a:solidFill>
                  </a:rPr>
                  <a:t>D</a:t>
                </a:r>
                <a:endParaRPr lang="es-ES" sz="1800" dirty="0">
                  <a:solidFill>
                    <a:srgbClr val="FF3300"/>
                  </a:solidFill>
                </a:endParaRPr>
              </a:p>
            </p:txBody>
          </p:sp>
          <p:sp>
            <p:nvSpPr>
              <p:cNvPr id="94" name="Line 90"/>
              <p:cNvSpPr>
                <a:spLocks noChangeShapeType="1"/>
              </p:cNvSpPr>
              <p:nvPr/>
            </p:nvSpPr>
            <p:spPr bwMode="auto">
              <a:xfrm flipH="1">
                <a:off x="5260023" y="1555115"/>
                <a:ext cx="146050" cy="0"/>
              </a:xfrm>
              <a:prstGeom prst="line">
                <a:avLst/>
              </a:prstGeom>
              <a:noFill/>
              <a:ln w="6350">
                <a:solidFill>
                  <a:srgbClr val="FF0000"/>
                </a:solidFill>
                <a:round/>
                <a:headEnd/>
                <a:tailEnd type="triangle" w="sm" len="med"/>
              </a:ln>
            </p:spPr>
            <p:txBody>
              <a:bodyPr/>
              <a:lstStyle/>
              <a:p>
                <a:endParaRPr lang="es-ES_tradnl">
                  <a:solidFill>
                    <a:srgbClr val="000000"/>
                  </a:solidFill>
                </a:endParaRPr>
              </a:p>
            </p:txBody>
          </p:sp>
        </p:grpSp>
        <p:grpSp>
          <p:nvGrpSpPr>
            <p:cNvPr id="26" name="98 Grupo"/>
            <p:cNvGrpSpPr/>
            <p:nvPr/>
          </p:nvGrpSpPr>
          <p:grpSpPr>
            <a:xfrm>
              <a:off x="4371927" y="988814"/>
              <a:ext cx="325730" cy="369332"/>
              <a:chOff x="5956887" y="1513070"/>
              <a:chExt cx="325730" cy="369332"/>
            </a:xfrm>
          </p:grpSpPr>
          <p:sp>
            <p:nvSpPr>
              <p:cNvPr id="95" name="94 Rectángulo"/>
              <p:cNvSpPr/>
              <p:nvPr/>
            </p:nvSpPr>
            <p:spPr>
              <a:xfrm>
                <a:off x="5956887" y="1513070"/>
                <a:ext cx="325730" cy="369332"/>
              </a:xfrm>
              <a:prstGeom prst="rect">
                <a:avLst/>
              </a:prstGeom>
            </p:spPr>
            <p:txBody>
              <a:bodyPr wrap="none">
                <a:spAutoFit/>
              </a:bodyPr>
              <a:lstStyle/>
              <a:p>
                <a:pPr>
                  <a:spcBef>
                    <a:spcPct val="50000"/>
                  </a:spcBef>
                </a:pPr>
                <a:r>
                  <a:rPr lang="es-ES" sz="1800" dirty="0" smtClean="0">
                    <a:solidFill>
                      <a:srgbClr val="FF3300"/>
                    </a:solidFill>
                  </a:rPr>
                  <a:t>L</a:t>
                </a:r>
                <a:endParaRPr lang="es-ES" sz="1800" dirty="0">
                  <a:solidFill>
                    <a:srgbClr val="FF3300"/>
                  </a:solidFill>
                </a:endParaRPr>
              </a:p>
            </p:txBody>
          </p:sp>
          <p:sp>
            <p:nvSpPr>
              <p:cNvPr id="96" name="Line 90"/>
              <p:cNvSpPr>
                <a:spLocks noChangeShapeType="1"/>
              </p:cNvSpPr>
              <p:nvPr/>
            </p:nvSpPr>
            <p:spPr bwMode="auto">
              <a:xfrm flipH="1">
                <a:off x="6052503" y="1555115"/>
                <a:ext cx="146050" cy="0"/>
              </a:xfrm>
              <a:prstGeom prst="line">
                <a:avLst/>
              </a:prstGeom>
              <a:noFill/>
              <a:ln w="6350">
                <a:solidFill>
                  <a:srgbClr val="FF0000"/>
                </a:solidFill>
                <a:round/>
                <a:headEnd/>
                <a:tailEnd type="triangle" w="sm" len="med"/>
              </a:ln>
            </p:spPr>
            <p:txBody>
              <a:bodyPr/>
              <a:lstStyle/>
              <a:p>
                <a:endParaRPr lang="es-ES_tradnl">
                  <a:solidFill>
                    <a:srgbClr val="000000"/>
                  </a:solidFill>
                </a:endParaRPr>
              </a:p>
            </p:txBody>
          </p:sp>
        </p:grpSp>
      </p:grpSp>
      <p:sp>
        <p:nvSpPr>
          <p:cNvPr id="101"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dirty="0" smtClean="0">
                <a:solidFill>
                  <a:srgbClr val="000000"/>
                </a:solidFill>
                <a:latin typeface="Calibri" pitchFamily="34" charset="0"/>
              </a:rPr>
              <a:t>El diafragma </a:t>
            </a:r>
            <a:r>
              <a:rPr lang="es-ES" sz="1600" b="1" dirty="0" smtClean="0">
                <a:solidFill>
                  <a:srgbClr val="000000"/>
                </a:solidFill>
                <a:latin typeface="Calibri" pitchFamily="34" charset="0"/>
              </a:rPr>
              <a:t>D </a:t>
            </a:r>
            <a:r>
              <a:rPr lang="es-ES" sz="1600" dirty="0" smtClean="0">
                <a:solidFill>
                  <a:srgbClr val="000000"/>
                </a:solidFill>
                <a:latin typeface="Calibri" pitchFamily="34" charset="0"/>
              </a:rPr>
              <a:t>y la lente </a:t>
            </a:r>
            <a:r>
              <a:rPr lang="es-ES" sz="1600" b="1" dirty="0" smtClean="0">
                <a:solidFill>
                  <a:srgbClr val="000000"/>
                </a:solidFill>
                <a:latin typeface="Calibri" pitchFamily="34" charset="0"/>
              </a:rPr>
              <a:t>L</a:t>
            </a:r>
            <a:r>
              <a:rPr lang="es-ES" sz="1600" dirty="0" smtClean="0">
                <a:solidFill>
                  <a:srgbClr val="000000"/>
                </a:solidFill>
                <a:latin typeface="Calibri" pitchFamily="34" charset="0"/>
              </a:rPr>
              <a:t> son anti-imágenes de sí mismos por no tener lentes a su izquierda.</a:t>
            </a:r>
            <a:endParaRPr lang="es-ES" sz="1600" dirty="0">
              <a:solidFill>
                <a:srgbClr val="000000"/>
              </a:solidFill>
              <a:latin typeface="Calibri" pitchFamily="34" charset="0"/>
            </a:endParaRPr>
          </a:p>
        </p:txBody>
      </p:sp>
      <p:sp>
        <p:nvSpPr>
          <p:cNvPr id="102"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dirty="0" smtClean="0">
                <a:solidFill>
                  <a:srgbClr val="000000"/>
                </a:solidFill>
                <a:latin typeface="Calibri" pitchFamily="34" charset="0"/>
              </a:rPr>
              <a:t>El diafragma </a:t>
            </a:r>
            <a:r>
              <a:rPr lang="es-ES" sz="1600" b="1" dirty="0" smtClean="0">
                <a:solidFill>
                  <a:srgbClr val="000000"/>
                </a:solidFill>
                <a:latin typeface="Calibri" pitchFamily="34" charset="0"/>
              </a:rPr>
              <a:t>D </a:t>
            </a:r>
            <a:r>
              <a:rPr lang="es-ES" sz="1600" dirty="0" smtClean="0">
                <a:solidFill>
                  <a:srgbClr val="000000"/>
                </a:solidFill>
                <a:latin typeface="Calibri" pitchFamily="34" charset="0"/>
              </a:rPr>
              <a:t>es </a:t>
            </a:r>
            <a:r>
              <a:rPr lang="es-ES" sz="1600" b="1" dirty="0" smtClean="0">
                <a:solidFill>
                  <a:srgbClr val="000000"/>
                </a:solidFill>
                <a:latin typeface="Calibri" pitchFamily="34" charset="0"/>
              </a:rPr>
              <a:t>PE </a:t>
            </a:r>
            <a:r>
              <a:rPr lang="es-ES" sz="1600" dirty="0" smtClean="0">
                <a:solidFill>
                  <a:srgbClr val="000000"/>
                </a:solidFill>
                <a:latin typeface="Calibri" pitchFamily="34" charset="0"/>
              </a:rPr>
              <a:t>y también </a:t>
            </a:r>
            <a:r>
              <a:rPr lang="es-ES" sz="1600" b="1" dirty="0" smtClean="0">
                <a:solidFill>
                  <a:srgbClr val="000000"/>
                </a:solidFill>
                <a:latin typeface="Calibri" pitchFamily="34" charset="0"/>
              </a:rPr>
              <a:t>DA </a:t>
            </a:r>
            <a:r>
              <a:rPr lang="es-ES" sz="1600" dirty="0" smtClean="0">
                <a:solidFill>
                  <a:srgbClr val="000000"/>
                </a:solidFill>
                <a:latin typeface="Calibri" pitchFamily="34" charset="0"/>
              </a:rPr>
              <a:t>por ser anti-imagen de sí mismo.</a:t>
            </a:r>
            <a:endParaRPr lang="es-ES" sz="1600" dirty="0">
              <a:solidFill>
                <a:srgbClr val="000000"/>
              </a:solidFill>
              <a:latin typeface="Calibri" pitchFamily="34" charset="0"/>
            </a:endParaRPr>
          </a:p>
        </p:txBody>
      </p:sp>
      <p:sp>
        <p:nvSpPr>
          <p:cNvPr id="103"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a:spcBef>
                <a:spcPct val="50000"/>
              </a:spcBef>
            </a:pPr>
            <a:r>
              <a:rPr lang="es-ES" sz="1600" b="1" dirty="0" smtClean="0">
                <a:solidFill>
                  <a:srgbClr val="000000"/>
                </a:solidFill>
                <a:latin typeface="Calibri" pitchFamily="34" charset="0"/>
              </a:rPr>
              <a:t>Localización del plano imagen.</a:t>
            </a:r>
            <a:endParaRPr lang="es-ES" sz="1600" b="1"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xit" presetSubtype="0" fill="hold" grpId="3" nodeType="clickEffect">
                                  <p:stCondLst>
                                    <p:cond delay="0"/>
                                  </p:stCondLst>
                                  <p:childTnLst>
                                    <p:set>
                                      <p:cBhvr>
                                        <p:cTn id="10" dur="1" fill="hold">
                                          <p:stCondLst>
                                            <p:cond delay="0"/>
                                          </p:stCondLst>
                                        </p:cTn>
                                        <p:tgtEl>
                                          <p:spTgt spid="103"/>
                                        </p:tgtEl>
                                        <p:attrNameLst>
                                          <p:attrName>style.visibility</p:attrName>
                                        </p:attrNameLst>
                                      </p:cBhvr>
                                      <p:to>
                                        <p:strVal val="hidden"/>
                                      </p:to>
                                    </p:set>
                                  </p:childTnLst>
                                </p:cTn>
                              </p:par>
                              <p:par>
                                <p:cTn id="11" presetID="1" presetClass="entr" presetSubtype="0" fill="hold" nodeType="with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2000"/>
                                        <p:tgtEl>
                                          <p:spTgt spid="17"/>
                                        </p:tgtEl>
                                      </p:cBhvr>
                                    </p:animEffect>
                                  </p:childTnLst>
                                </p:cTn>
                              </p:par>
                            </p:childTnLst>
                          </p:cTn>
                        </p:par>
                        <p:par>
                          <p:cTn id="18" fill="hold">
                            <p:stCondLst>
                              <p:cond delay="2000"/>
                            </p:stCondLst>
                            <p:childTnLst>
                              <p:par>
                                <p:cTn id="19" presetID="1" presetClass="entr" presetSubtype="0"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1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nodeType="clickEffect">
                                  <p:stCondLst>
                                    <p:cond delay="0"/>
                                  </p:stCondLst>
                                  <p:childTnLst>
                                    <p:set>
                                      <p:cBhvr>
                                        <p:cTn id="28" dur="1" fill="hold">
                                          <p:stCondLst>
                                            <p:cond delay="0"/>
                                          </p:stCondLst>
                                        </p:cTn>
                                        <p:tgtEl>
                                          <p:spTgt spid="17"/>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19"/>
                                        </p:tgtEl>
                                        <p:attrNameLst>
                                          <p:attrName>style.visibility</p:attrName>
                                        </p:attrNameLst>
                                      </p:cBhvr>
                                      <p:to>
                                        <p:strVal val="hidden"/>
                                      </p:to>
                                    </p:set>
                                  </p:childTnLst>
                                </p:cTn>
                              </p:par>
                              <p:par>
                                <p:cTn id="31" presetID="1" presetClass="exit" presetSubtype="0" fill="hold" nodeType="withEffect">
                                  <p:stCondLst>
                                    <p:cond delay="0"/>
                                  </p:stCondLst>
                                  <p:childTnLst>
                                    <p:set>
                                      <p:cBhvr>
                                        <p:cTn id="32" dur="1" fill="hold">
                                          <p:stCondLst>
                                            <p:cond delay="0"/>
                                          </p:stCondLst>
                                        </p:cTn>
                                        <p:tgtEl>
                                          <p:spTgt spid="18"/>
                                        </p:tgtEl>
                                        <p:attrNameLst>
                                          <p:attrName>style.visibility</p:attrName>
                                        </p:attrNameLst>
                                      </p:cBhvr>
                                      <p:to>
                                        <p:strVal val="hidden"/>
                                      </p:to>
                                    </p:set>
                                  </p:childTnLst>
                                </p:cTn>
                              </p:par>
                            </p:childTnLst>
                          </p:cTn>
                        </p:par>
                        <p:par>
                          <p:cTn id="33" fill="hold">
                            <p:stCondLst>
                              <p:cond delay="0"/>
                            </p:stCondLst>
                            <p:childTnLst>
                              <p:par>
                                <p:cTn id="34" presetID="1" presetClass="entr" presetSubtype="0" fill="hold" nodeType="afterEffect">
                                  <p:stCondLst>
                                    <p:cond delay="0"/>
                                  </p:stCondLst>
                                  <p:childTnLst>
                                    <p:set>
                                      <p:cBhvr>
                                        <p:cTn id="35" dur="1" fill="hold">
                                          <p:stCondLst>
                                            <p:cond delay="0"/>
                                          </p:stCondLst>
                                        </p:cTn>
                                        <p:tgtEl>
                                          <p:spTgt spid="24"/>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101"/>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502825"/>
                                        </p:tgtEl>
                                        <p:attrNameLst>
                                          <p:attrName>style.visibility</p:attrName>
                                        </p:attrNameLst>
                                      </p:cBhvr>
                                      <p:to>
                                        <p:strVal val="visible"/>
                                      </p:to>
                                    </p:set>
                                    <p:animEffect transition="in" filter="wipe(left)">
                                      <p:cBhvr>
                                        <p:cTn id="42" dur="2000"/>
                                        <p:tgtEl>
                                          <p:spTgt spid="50282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wipe(left)">
                                      <p:cBhvr>
                                        <p:cTn id="47" dur="2000"/>
                                        <p:tgtEl>
                                          <p:spTgt spid="16"/>
                                        </p:tgtEl>
                                      </p:cBhvr>
                                    </p:animEffect>
                                  </p:childTnLst>
                                </p:cTn>
                              </p:par>
                            </p:childTnLst>
                          </p:cTn>
                        </p:par>
                        <p:par>
                          <p:cTn id="48" fill="hold">
                            <p:stCondLst>
                              <p:cond delay="2000"/>
                            </p:stCondLst>
                            <p:childTnLst>
                              <p:par>
                                <p:cTn id="49" presetID="1" presetClass="entr" presetSubtype="0" fill="hold" nodeType="afterEffect">
                                  <p:stCondLst>
                                    <p:cond delay="0"/>
                                  </p:stCondLst>
                                  <p:childTnLst>
                                    <p:set>
                                      <p:cBhvr>
                                        <p:cTn id="50" dur="1" fill="hold">
                                          <p:stCondLst>
                                            <p:cond delay="0"/>
                                          </p:stCondLst>
                                        </p:cTn>
                                        <p:tgtEl>
                                          <p:spTgt spid="20"/>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23"/>
                                        </p:tgtEl>
                                        <p:attrNameLst>
                                          <p:attrName>style.visibility</p:attrName>
                                        </p:attrNameLst>
                                      </p:cBhvr>
                                      <p:to>
                                        <p:strVal val="visible"/>
                                      </p:to>
                                    </p:set>
                                  </p:childTnLst>
                                </p:cTn>
                              </p:par>
                              <p:par>
                                <p:cTn id="55" presetID="1" presetClass="exit" presetSubtype="0" fill="hold" grpId="1" nodeType="withEffect">
                                  <p:stCondLst>
                                    <p:cond delay="0"/>
                                  </p:stCondLst>
                                  <p:childTnLst>
                                    <p:set>
                                      <p:cBhvr>
                                        <p:cTn id="56" dur="1" fill="hold">
                                          <p:stCondLst>
                                            <p:cond delay="0"/>
                                          </p:stCondLst>
                                        </p:cTn>
                                        <p:tgtEl>
                                          <p:spTgt spid="101"/>
                                        </p:tgtEl>
                                        <p:attrNameLst>
                                          <p:attrName>style.visibility</p:attrName>
                                        </p:attrNameLst>
                                      </p:cBhvr>
                                      <p:to>
                                        <p:strVal val="hidden"/>
                                      </p:to>
                                    </p:set>
                                  </p:childTnLst>
                                </p:cTn>
                              </p:par>
                            </p:childTnLst>
                          </p:cTn>
                        </p:par>
                        <p:par>
                          <p:cTn id="57" fill="hold">
                            <p:stCondLst>
                              <p:cond delay="0"/>
                            </p:stCondLst>
                            <p:childTnLst>
                              <p:par>
                                <p:cTn id="58" presetID="1" presetClass="entr" presetSubtype="0" fill="hold" nodeType="afterEffect">
                                  <p:stCondLst>
                                    <p:cond delay="0"/>
                                  </p:stCondLst>
                                  <p:childTnLst>
                                    <p:set>
                                      <p:cBhvr>
                                        <p:cTn id="59" dur="1" fill="hold">
                                          <p:stCondLst>
                                            <p:cond delay="0"/>
                                          </p:stCondLst>
                                        </p:cTn>
                                        <p:tgtEl>
                                          <p:spTgt spid="15"/>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102"/>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7"/>
                                        </p:tgtEl>
                                        <p:attrNameLst>
                                          <p:attrName>style.visibility</p:attrName>
                                        </p:attrNameLst>
                                      </p:cBhvr>
                                      <p:to>
                                        <p:strVal val="visible"/>
                                      </p:to>
                                    </p:set>
                                  </p:childTnLst>
                                </p:cTn>
                              </p:par>
                              <p:par>
                                <p:cTn id="66" presetID="1" presetClass="exit" presetSubtype="0" fill="hold" nodeType="withEffect">
                                  <p:stCondLst>
                                    <p:cond delay="0"/>
                                  </p:stCondLst>
                                  <p:childTnLst>
                                    <p:set>
                                      <p:cBhvr>
                                        <p:cTn id="67" dur="1" fill="hold">
                                          <p:stCondLst>
                                            <p:cond delay="0"/>
                                          </p:stCondLst>
                                        </p:cTn>
                                        <p:tgtEl>
                                          <p:spTgt spid="23"/>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 presetClass="exit" presetSubtype="0" fill="hold" grpId="1" nodeType="clickEffect">
                                  <p:stCondLst>
                                    <p:cond delay="0"/>
                                  </p:stCondLst>
                                  <p:childTnLst>
                                    <p:set>
                                      <p:cBhvr>
                                        <p:cTn id="71" dur="1" fill="hold">
                                          <p:stCondLst>
                                            <p:cond delay="0"/>
                                          </p:stCondLst>
                                        </p:cTn>
                                        <p:tgtEl>
                                          <p:spTgt spid="102"/>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 presetClass="exit" presetSubtype="0" fill="hold" nodeType="clickEffect">
                                  <p:stCondLst>
                                    <p:cond delay="0"/>
                                  </p:stCondLst>
                                  <p:childTnLst>
                                    <p:set>
                                      <p:cBhvr>
                                        <p:cTn id="75" dur="1" fill="hold">
                                          <p:stCondLst>
                                            <p:cond delay="0"/>
                                          </p:stCondLst>
                                        </p:cTn>
                                        <p:tgtEl>
                                          <p:spTgt spid="16"/>
                                        </p:tgtEl>
                                        <p:attrNameLst>
                                          <p:attrName>style.visibility</p:attrName>
                                        </p:attrNameLst>
                                      </p:cBhvr>
                                      <p:to>
                                        <p:strVal val="hidden"/>
                                      </p:to>
                                    </p:set>
                                  </p:childTnLst>
                                </p:cTn>
                              </p:par>
                              <p:par>
                                <p:cTn id="76" presetID="1" presetClass="exit" presetSubtype="0" fill="hold" nodeType="withEffect">
                                  <p:stCondLst>
                                    <p:cond delay="0"/>
                                  </p:stCondLst>
                                  <p:childTnLst>
                                    <p:set>
                                      <p:cBhvr>
                                        <p:cTn id="77" dur="1" fill="hold">
                                          <p:stCondLst>
                                            <p:cond delay="0"/>
                                          </p:stCondLst>
                                        </p:cTn>
                                        <p:tgtEl>
                                          <p:spTgt spid="20"/>
                                        </p:tgtEl>
                                        <p:attrNameLst>
                                          <p:attrName>style.visibility</p:attrName>
                                        </p:attrNameLst>
                                      </p:cBhvr>
                                      <p:to>
                                        <p:strVal val="hidden"/>
                                      </p:to>
                                    </p:set>
                                  </p:childTnLst>
                                </p:cTn>
                              </p:par>
                              <p:par>
                                <p:cTn id="78" presetID="1" presetClass="exit" presetSubtype="0" fill="hold" grpId="1" nodeType="withEffect">
                                  <p:stCondLst>
                                    <p:cond delay="0"/>
                                  </p:stCondLst>
                                  <p:childTnLst>
                                    <p:set>
                                      <p:cBhvr>
                                        <p:cTn id="79" dur="1" fill="hold">
                                          <p:stCondLst>
                                            <p:cond delay="0"/>
                                          </p:stCondLst>
                                        </p:cTn>
                                        <p:tgtEl>
                                          <p:spTgt spid="502825"/>
                                        </p:tgtEl>
                                        <p:attrNameLst>
                                          <p:attrName>style.visibility</p:attrName>
                                        </p:attrNameLst>
                                      </p:cBhvr>
                                      <p:to>
                                        <p:strVal val="hidden"/>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502860"/>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22" presetClass="entr" presetSubtype="8" fill="hold" nodeType="clickEffect">
                                  <p:stCondLst>
                                    <p:cond delay="0"/>
                                  </p:stCondLst>
                                  <p:childTnLst>
                                    <p:set>
                                      <p:cBhvr>
                                        <p:cTn id="87" dur="1" fill="hold">
                                          <p:stCondLst>
                                            <p:cond delay="0"/>
                                          </p:stCondLst>
                                        </p:cTn>
                                        <p:tgtEl>
                                          <p:spTgt spid="2"/>
                                        </p:tgtEl>
                                        <p:attrNameLst>
                                          <p:attrName>style.visibility</p:attrName>
                                        </p:attrNameLst>
                                      </p:cBhvr>
                                      <p:to>
                                        <p:strVal val="visible"/>
                                      </p:to>
                                    </p:set>
                                    <p:animEffect transition="in" filter="wipe(left)">
                                      <p:cBhvr>
                                        <p:cTn id="88" dur="2000"/>
                                        <p:tgtEl>
                                          <p:spTgt spid="2"/>
                                        </p:tgtEl>
                                      </p:cBhvr>
                                    </p:animEffect>
                                  </p:childTnLst>
                                </p:cTn>
                              </p:par>
                            </p:childTnLst>
                          </p:cTn>
                        </p:par>
                      </p:childTnLst>
                    </p:cTn>
                  </p:par>
                  <p:par>
                    <p:cTn id="89" fill="hold">
                      <p:stCondLst>
                        <p:cond delay="indefinite"/>
                      </p:stCondLst>
                      <p:childTnLst>
                        <p:par>
                          <p:cTn id="90" fill="hold">
                            <p:stCondLst>
                              <p:cond delay="0"/>
                            </p:stCondLst>
                            <p:childTnLst>
                              <p:par>
                                <p:cTn id="91" presetID="22" presetClass="entr" presetSubtype="8" fill="hold" grpId="0" nodeType="clickEffect">
                                  <p:stCondLst>
                                    <p:cond delay="0"/>
                                  </p:stCondLst>
                                  <p:childTnLst>
                                    <p:set>
                                      <p:cBhvr>
                                        <p:cTn id="92" dur="1" fill="hold">
                                          <p:stCondLst>
                                            <p:cond delay="0"/>
                                          </p:stCondLst>
                                        </p:cTn>
                                        <p:tgtEl>
                                          <p:spTgt spid="502792"/>
                                        </p:tgtEl>
                                        <p:attrNameLst>
                                          <p:attrName>style.visibility</p:attrName>
                                        </p:attrNameLst>
                                      </p:cBhvr>
                                      <p:to>
                                        <p:strVal val="visible"/>
                                      </p:to>
                                    </p:set>
                                    <p:animEffect transition="in" filter="wipe(left)">
                                      <p:cBhvr>
                                        <p:cTn id="93" dur="2000"/>
                                        <p:tgtEl>
                                          <p:spTgt spid="502792"/>
                                        </p:tgtEl>
                                      </p:cBhvr>
                                    </p:animEffect>
                                  </p:childTnLst>
                                </p:cTn>
                              </p:par>
                            </p:childTnLst>
                          </p:cTn>
                        </p:par>
                      </p:childTnLst>
                    </p:cTn>
                  </p:par>
                  <p:par>
                    <p:cTn id="94" fill="hold">
                      <p:stCondLst>
                        <p:cond delay="indefinite"/>
                      </p:stCondLst>
                      <p:childTnLst>
                        <p:par>
                          <p:cTn id="95" fill="hold">
                            <p:stCondLst>
                              <p:cond delay="0"/>
                            </p:stCondLst>
                            <p:childTnLst>
                              <p:par>
                                <p:cTn id="96" presetID="22" presetClass="entr" presetSubtype="2" fill="hold" nodeType="clickEffect">
                                  <p:stCondLst>
                                    <p:cond delay="0"/>
                                  </p:stCondLst>
                                  <p:childTnLst>
                                    <p:set>
                                      <p:cBhvr>
                                        <p:cTn id="97" dur="1" fill="hold">
                                          <p:stCondLst>
                                            <p:cond delay="0"/>
                                          </p:stCondLst>
                                        </p:cTn>
                                        <p:tgtEl>
                                          <p:spTgt spid="8"/>
                                        </p:tgtEl>
                                        <p:attrNameLst>
                                          <p:attrName>style.visibility</p:attrName>
                                        </p:attrNameLst>
                                      </p:cBhvr>
                                      <p:to>
                                        <p:strVal val="visible"/>
                                      </p:to>
                                    </p:set>
                                    <p:animEffect transition="in" filter="wipe(right)">
                                      <p:cBhvr>
                                        <p:cTn id="98" dur="2000"/>
                                        <p:tgtEl>
                                          <p:spTgt spid="8"/>
                                        </p:tgtEl>
                                      </p:cBhvr>
                                    </p:animEffec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nodeType="clickEffect">
                                  <p:stCondLst>
                                    <p:cond delay="0"/>
                                  </p:stCondLst>
                                  <p:childTnLst>
                                    <p:set>
                                      <p:cBhvr>
                                        <p:cTn id="102" dur="1" fill="hold">
                                          <p:stCondLst>
                                            <p:cond delay="0"/>
                                          </p:stCondLst>
                                        </p:cTn>
                                        <p:tgtEl>
                                          <p:spTgt spid="9"/>
                                        </p:tgtEl>
                                        <p:attrNameLst>
                                          <p:attrName>style.visibility</p:attrName>
                                        </p:attrNameLst>
                                      </p:cBhvr>
                                      <p:to>
                                        <p:strVal val="visible"/>
                                      </p:to>
                                    </p:set>
                                  </p:childTnLst>
                                </p:cTn>
                              </p:par>
                            </p:childTnLst>
                          </p:cTn>
                        </p:par>
                        <p:par>
                          <p:cTn id="103" fill="hold">
                            <p:stCondLst>
                              <p:cond delay="0"/>
                            </p:stCondLst>
                            <p:childTnLst>
                              <p:par>
                                <p:cTn id="104" presetID="1" presetClass="entr" presetSubtype="0" fill="hold" nodeType="afterEffect">
                                  <p:stCondLst>
                                    <p:cond delay="0"/>
                                  </p:stCondLst>
                                  <p:childTnLst>
                                    <p:set>
                                      <p:cBhvr>
                                        <p:cTn id="105" dur="1" fill="hold">
                                          <p:stCondLst>
                                            <p:cond delay="0"/>
                                          </p:stCondLst>
                                        </p:cTn>
                                        <p:tgtEl>
                                          <p:spTgt spid="6"/>
                                        </p:tgtEl>
                                        <p:attrNameLst>
                                          <p:attrName>style.visibility</p:attrName>
                                        </p:attrNameLst>
                                      </p:cBhvr>
                                      <p:to>
                                        <p:strVal val="visible"/>
                                      </p:to>
                                    </p:set>
                                  </p:childTnLst>
                                </p:cTn>
                              </p:par>
                            </p:childTnLst>
                          </p:cTn>
                        </p:par>
                      </p:childTnLst>
                    </p:cTn>
                  </p:par>
                  <p:par>
                    <p:cTn id="106" fill="hold">
                      <p:stCondLst>
                        <p:cond delay="indefinite"/>
                      </p:stCondLst>
                      <p:childTnLst>
                        <p:par>
                          <p:cTn id="107" fill="hold">
                            <p:stCondLst>
                              <p:cond delay="0"/>
                            </p:stCondLst>
                            <p:childTnLst>
                              <p:par>
                                <p:cTn id="108" presetID="1" presetClass="exit" presetSubtype="0" fill="hold" nodeType="clickEffect">
                                  <p:stCondLst>
                                    <p:cond delay="0"/>
                                  </p:stCondLst>
                                  <p:childTnLst>
                                    <p:set>
                                      <p:cBhvr>
                                        <p:cTn id="109" dur="1" fill="hold">
                                          <p:stCondLst>
                                            <p:cond delay="0"/>
                                          </p:stCondLst>
                                        </p:cTn>
                                        <p:tgtEl>
                                          <p:spTgt spid="8"/>
                                        </p:tgtEl>
                                        <p:attrNameLst>
                                          <p:attrName>style.visibility</p:attrName>
                                        </p:attrNameLst>
                                      </p:cBhvr>
                                      <p:to>
                                        <p:strVal val="hidden"/>
                                      </p:to>
                                    </p:set>
                                  </p:childTnLst>
                                </p:cTn>
                              </p:par>
                              <p:par>
                                <p:cTn id="110" presetID="1" presetClass="exit" presetSubtype="0" fill="hold" grpId="1" nodeType="withEffect">
                                  <p:stCondLst>
                                    <p:cond delay="0"/>
                                  </p:stCondLst>
                                  <p:childTnLst>
                                    <p:set>
                                      <p:cBhvr>
                                        <p:cTn id="111" dur="1" fill="hold">
                                          <p:stCondLst>
                                            <p:cond delay="0"/>
                                          </p:stCondLst>
                                        </p:cTn>
                                        <p:tgtEl>
                                          <p:spTgt spid="502792"/>
                                        </p:tgtEl>
                                        <p:attrNameLst>
                                          <p:attrName>style.visibility</p:attrName>
                                        </p:attrNameLst>
                                      </p:cBhvr>
                                      <p:to>
                                        <p:strVal val="hidden"/>
                                      </p:to>
                                    </p:set>
                                  </p:childTnLst>
                                </p:cTn>
                              </p:par>
                              <p:par>
                                <p:cTn id="112" presetID="1" presetClass="exit" presetSubtype="0" fill="hold" nodeType="withEffect">
                                  <p:stCondLst>
                                    <p:cond delay="0"/>
                                  </p:stCondLst>
                                  <p:childTnLst>
                                    <p:set>
                                      <p:cBhvr>
                                        <p:cTn id="113" dur="1" fill="hold">
                                          <p:stCondLst>
                                            <p:cond delay="0"/>
                                          </p:stCondLst>
                                        </p:cTn>
                                        <p:tgtEl>
                                          <p:spTgt spid="2"/>
                                        </p:tgtEl>
                                        <p:attrNameLst>
                                          <p:attrName>style.visibility</p:attrName>
                                        </p:attrNameLst>
                                      </p:cBhvr>
                                      <p:to>
                                        <p:strVal val="hidden"/>
                                      </p:to>
                                    </p:set>
                                  </p:childTnLst>
                                </p:cTn>
                              </p:par>
                            </p:childTnLst>
                          </p:cTn>
                        </p:par>
                      </p:childTnLst>
                    </p:cTn>
                  </p:par>
                  <p:par>
                    <p:cTn id="114" fill="hold">
                      <p:stCondLst>
                        <p:cond delay="indefinite"/>
                      </p:stCondLst>
                      <p:childTnLst>
                        <p:par>
                          <p:cTn id="115" fill="hold">
                            <p:stCondLst>
                              <p:cond delay="0"/>
                            </p:stCondLst>
                            <p:childTnLst>
                              <p:par>
                                <p:cTn id="116" presetID="22" presetClass="entr" presetSubtype="8" fill="hold" grpId="0" nodeType="clickEffect">
                                  <p:stCondLst>
                                    <p:cond delay="0"/>
                                  </p:stCondLst>
                                  <p:childTnLst>
                                    <p:set>
                                      <p:cBhvr>
                                        <p:cTn id="117" dur="1" fill="hold">
                                          <p:stCondLst>
                                            <p:cond delay="0"/>
                                          </p:stCondLst>
                                        </p:cTn>
                                        <p:tgtEl>
                                          <p:spTgt spid="502789"/>
                                        </p:tgtEl>
                                        <p:attrNameLst>
                                          <p:attrName>style.visibility</p:attrName>
                                        </p:attrNameLst>
                                      </p:cBhvr>
                                      <p:to>
                                        <p:strVal val="visible"/>
                                      </p:to>
                                    </p:set>
                                    <p:animEffect transition="in" filter="wipe(left)">
                                      <p:cBhvr>
                                        <p:cTn id="118" dur="2000"/>
                                        <p:tgtEl>
                                          <p:spTgt spid="502789"/>
                                        </p:tgtEl>
                                      </p:cBhvr>
                                    </p:animEffect>
                                  </p:childTnLst>
                                </p:cTn>
                              </p:par>
                              <p:par>
                                <p:cTn id="119" presetID="1" presetClass="exit" presetSubtype="0" fill="hold" grpId="1" nodeType="withEffect">
                                  <p:stCondLst>
                                    <p:cond delay="0"/>
                                  </p:stCondLst>
                                  <p:childTnLst>
                                    <p:set>
                                      <p:cBhvr>
                                        <p:cTn id="120" dur="1" fill="hold">
                                          <p:stCondLst>
                                            <p:cond delay="0"/>
                                          </p:stCondLst>
                                        </p:cTn>
                                        <p:tgtEl>
                                          <p:spTgt spid="502860"/>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89"/>
                                        </p:tgtEl>
                                        <p:attrNameLst>
                                          <p:attrName>style.visibility</p:attrName>
                                        </p:attrNameLst>
                                      </p:cBhvr>
                                      <p:to>
                                        <p:strVal val="visible"/>
                                      </p:to>
                                    </p:set>
                                  </p:childTnLst>
                                </p:cTn>
                              </p:par>
                            </p:childTnLst>
                          </p:cTn>
                        </p:par>
                        <p:par>
                          <p:cTn id="123" fill="hold">
                            <p:stCondLst>
                              <p:cond delay="2000"/>
                            </p:stCondLst>
                            <p:childTnLst>
                              <p:par>
                                <p:cTn id="124" presetID="1" presetClass="entr" presetSubtype="0" fill="hold" nodeType="afterEffect">
                                  <p:stCondLst>
                                    <p:cond delay="0"/>
                                  </p:stCondLst>
                                  <p:childTnLst>
                                    <p:set>
                                      <p:cBhvr>
                                        <p:cTn id="125" dur="1" fill="hold">
                                          <p:stCondLst>
                                            <p:cond delay="0"/>
                                          </p:stCondLst>
                                        </p:cTn>
                                        <p:tgtEl>
                                          <p:spTgt spid="10"/>
                                        </p:tgtEl>
                                        <p:attrNameLst>
                                          <p:attrName>style.visibility</p:attrName>
                                        </p:attrNameLst>
                                      </p:cBhvr>
                                      <p:to>
                                        <p:strVal val="visible"/>
                                      </p:to>
                                    </p:set>
                                  </p:childTnLst>
                                </p:cTn>
                              </p:par>
                            </p:childTnLst>
                          </p:cTn>
                        </p:par>
                        <p:par>
                          <p:cTn id="126" fill="hold">
                            <p:stCondLst>
                              <p:cond delay="2000"/>
                            </p:stCondLst>
                            <p:childTnLst>
                              <p:par>
                                <p:cTn id="127" presetID="22" presetClass="entr" presetSubtype="8" fill="hold" grpId="0" nodeType="afterEffect">
                                  <p:stCondLst>
                                    <p:cond delay="0"/>
                                  </p:stCondLst>
                                  <p:childTnLst>
                                    <p:set>
                                      <p:cBhvr>
                                        <p:cTn id="128" dur="1" fill="hold">
                                          <p:stCondLst>
                                            <p:cond delay="0"/>
                                          </p:stCondLst>
                                        </p:cTn>
                                        <p:tgtEl>
                                          <p:spTgt spid="502788"/>
                                        </p:tgtEl>
                                        <p:attrNameLst>
                                          <p:attrName>style.visibility</p:attrName>
                                        </p:attrNameLst>
                                      </p:cBhvr>
                                      <p:to>
                                        <p:strVal val="visible"/>
                                      </p:to>
                                    </p:set>
                                    <p:animEffect transition="in" filter="wipe(left)">
                                      <p:cBhvr>
                                        <p:cTn id="129" dur="2000"/>
                                        <p:tgtEl>
                                          <p:spTgt spid="502788"/>
                                        </p:tgtEl>
                                      </p:cBhvr>
                                    </p:animEffect>
                                  </p:childTnLst>
                                </p:cTn>
                              </p:par>
                              <p:par>
                                <p:cTn id="130" presetID="10" presetClass="entr" presetSubtype="0" fill="hold" nodeType="withEffect">
                                  <p:stCondLst>
                                    <p:cond delay="0"/>
                                  </p:stCondLst>
                                  <p:childTnLst>
                                    <p:set>
                                      <p:cBhvr>
                                        <p:cTn id="131" dur="1" fill="hold">
                                          <p:stCondLst>
                                            <p:cond delay="0"/>
                                          </p:stCondLst>
                                        </p:cTn>
                                        <p:tgtEl>
                                          <p:spTgt spid="98"/>
                                        </p:tgtEl>
                                        <p:attrNameLst>
                                          <p:attrName>style.visibility</p:attrName>
                                        </p:attrNameLst>
                                      </p:cBhvr>
                                      <p:to>
                                        <p:strVal val="visible"/>
                                      </p:to>
                                    </p:set>
                                    <p:animEffect transition="in" filter="fade">
                                      <p:cBhvr>
                                        <p:cTn id="132" dur="20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788" grpId="0" animBg="1"/>
      <p:bldP spid="502789" grpId="0" animBg="1"/>
      <p:bldP spid="502792" grpId="0" animBg="1"/>
      <p:bldP spid="502792" grpId="1" animBg="1"/>
      <p:bldP spid="502825" grpId="0" animBg="1"/>
      <p:bldP spid="502825" grpId="1" animBg="1"/>
      <p:bldP spid="502860" grpId="0" animBg="1"/>
      <p:bldP spid="502860" grpId="1" animBg="1"/>
      <p:bldP spid="89" grpId="0" animBg="1"/>
      <p:bldP spid="101" grpId="0" animBg="1"/>
      <p:bldP spid="101" grpId="1" animBg="1"/>
      <p:bldP spid="102" grpId="0" animBg="1"/>
      <p:bldP spid="102" grpId="1" animBg="1"/>
      <p:bldP spid="103" grpId="0" animBg="1"/>
      <p:bldP spid="103" grpId="3" animBg="1"/>
    </p:bldLst>
  </p:timing>
</p:sld>
</file>

<file path=ppt/slides/slide30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08" name="107 Rectángulo"/>
          <p:cNvSpPr/>
          <p:nvPr/>
        </p:nvSpPr>
        <p:spPr>
          <a:xfrm>
            <a:off x="855663" y="774383"/>
            <a:ext cx="7489825" cy="52117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cxnSp>
        <p:nvCxnSpPr>
          <p:cNvPr id="107" name="106 Conector recto"/>
          <p:cNvCxnSpPr/>
          <p:nvPr/>
        </p:nvCxnSpPr>
        <p:spPr>
          <a:xfrm>
            <a:off x="1135063" y="3582670"/>
            <a:ext cx="68199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2"/>
          <p:cNvGrpSpPr>
            <a:grpSpLocks/>
          </p:cNvGrpSpPr>
          <p:nvPr/>
        </p:nvGrpSpPr>
        <p:grpSpPr bwMode="auto">
          <a:xfrm>
            <a:off x="2705100" y="2388870"/>
            <a:ext cx="171450" cy="2379663"/>
            <a:chOff x="1803" y="1321"/>
            <a:chExt cx="108" cy="1499"/>
          </a:xfrm>
        </p:grpSpPr>
        <p:grpSp>
          <p:nvGrpSpPr>
            <p:cNvPr id="3" name="Group 3"/>
            <p:cNvGrpSpPr>
              <a:grpSpLocks/>
            </p:cNvGrpSpPr>
            <p:nvPr/>
          </p:nvGrpSpPr>
          <p:grpSpPr bwMode="auto">
            <a:xfrm>
              <a:off x="1803" y="1321"/>
              <a:ext cx="108" cy="326"/>
              <a:chOff x="1803" y="1321"/>
              <a:chExt cx="108" cy="326"/>
            </a:xfrm>
          </p:grpSpPr>
          <p:sp>
            <p:nvSpPr>
              <p:cNvPr id="586858" name="Line 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9" name="Line 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4" name="Group 6"/>
            <p:cNvGrpSpPr>
              <a:grpSpLocks/>
            </p:cNvGrpSpPr>
            <p:nvPr/>
          </p:nvGrpSpPr>
          <p:grpSpPr bwMode="auto">
            <a:xfrm flipV="1">
              <a:off x="1803" y="2494"/>
              <a:ext cx="108" cy="326"/>
              <a:chOff x="1803" y="1321"/>
              <a:chExt cx="108" cy="326"/>
            </a:xfrm>
          </p:grpSpPr>
          <p:sp>
            <p:nvSpPr>
              <p:cNvPr id="586856" name="Line 7"/>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7" name="Line 8"/>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5" name="Group 9"/>
          <p:cNvGrpSpPr>
            <a:grpSpLocks/>
          </p:cNvGrpSpPr>
          <p:nvPr/>
        </p:nvGrpSpPr>
        <p:grpSpPr bwMode="auto">
          <a:xfrm>
            <a:off x="4297363" y="2066608"/>
            <a:ext cx="171450" cy="3035300"/>
            <a:chOff x="2826" y="1118"/>
            <a:chExt cx="108" cy="1912"/>
          </a:xfrm>
        </p:grpSpPr>
        <p:grpSp>
          <p:nvGrpSpPr>
            <p:cNvPr id="6" name="Group 10"/>
            <p:cNvGrpSpPr>
              <a:grpSpLocks/>
            </p:cNvGrpSpPr>
            <p:nvPr/>
          </p:nvGrpSpPr>
          <p:grpSpPr bwMode="auto">
            <a:xfrm flipV="1">
              <a:off x="2826" y="2704"/>
              <a:ext cx="108" cy="326"/>
              <a:chOff x="1803" y="1321"/>
              <a:chExt cx="108" cy="326"/>
            </a:xfrm>
          </p:grpSpPr>
          <p:sp>
            <p:nvSpPr>
              <p:cNvPr id="586852" name="Line 1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3" name="Line 1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13"/>
            <p:cNvGrpSpPr>
              <a:grpSpLocks/>
            </p:cNvGrpSpPr>
            <p:nvPr/>
          </p:nvGrpSpPr>
          <p:grpSpPr bwMode="auto">
            <a:xfrm>
              <a:off x="2826" y="1118"/>
              <a:ext cx="108" cy="326"/>
              <a:chOff x="1803" y="1321"/>
              <a:chExt cx="108" cy="326"/>
            </a:xfrm>
          </p:grpSpPr>
          <p:sp>
            <p:nvSpPr>
              <p:cNvPr id="586850" name="Line 1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1" name="Line 1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8" name="Group 16"/>
          <p:cNvGrpSpPr>
            <a:grpSpLocks/>
          </p:cNvGrpSpPr>
          <p:nvPr/>
        </p:nvGrpSpPr>
        <p:grpSpPr bwMode="auto">
          <a:xfrm>
            <a:off x="4160838" y="1676083"/>
            <a:ext cx="438150" cy="2897187"/>
            <a:chOff x="2740" y="872"/>
            <a:chExt cx="276" cy="1825"/>
          </a:xfrm>
        </p:grpSpPr>
        <p:sp>
          <p:nvSpPr>
            <p:cNvPr id="586846" name="Line 17"/>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6847" name="Text Box 18"/>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grpSp>
        <p:nvGrpSpPr>
          <p:cNvPr id="9" name="Group 23"/>
          <p:cNvGrpSpPr>
            <a:grpSpLocks/>
          </p:cNvGrpSpPr>
          <p:nvPr/>
        </p:nvGrpSpPr>
        <p:grpSpPr bwMode="auto">
          <a:xfrm>
            <a:off x="2592388" y="1682433"/>
            <a:ext cx="438150" cy="366712"/>
            <a:chOff x="1752" y="876"/>
            <a:chExt cx="276" cy="231"/>
          </a:xfrm>
        </p:grpSpPr>
        <p:sp>
          <p:nvSpPr>
            <p:cNvPr id="586844" name="Line 24"/>
            <p:cNvSpPr>
              <a:spLocks noChangeShapeType="1"/>
            </p:cNvSpPr>
            <p:nvPr/>
          </p:nvSpPr>
          <p:spPr bwMode="auto">
            <a:xfrm flipH="1">
              <a:off x="1812" y="904"/>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sp>
          <p:nvSpPr>
            <p:cNvPr id="586845" name="Text Box 25"/>
            <p:cNvSpPr txBox="1">
              <a:spLocks noChangeArrowheads="1"/>
            </p:cNvSpPr>
            <p:nvPr/>
          </p:nvSpPr>
          <p:spPr bwMode="auto">
            <a:xfrm>
              <a:off x="1752" y="876"/>
              <a:ext cx="276" cy="231"/>
            </a:xfrm>
            <a:prstGeom prst="rect">
              <a:avLst/>
            </a:prstGeom>
            <a:noFill/>
            <a:ln w="9525">
              <a:noFill/>
              <a:miter lim="800000"/>
              <a:headEnd/>
              <a:tailEnd/>
            </a:ln>
          </p:spPr>
          <p:txBody>
            <a:bodyPr>
              <a:spAutoFit/>
            </a:bodyPr>
            <a:lstStyle/>
            <a:p>
              <a:pPr>
                <a:spcBef>
                  <a:spcPct val="50000"/>
                </a:spcBef>
              </a:pPr>
              <a:r>
                <a:rPr lang="es-ES" sz="1800" dirty="0">
                  <a:solidFill>
                    <a:srgbClr val="FF3300"/>
                  </a:solidFill>
                </a:rPr>
                <a:t>L</a:t>
              </a:r>
              <a:r>
                <a:rPr lang="es-ES" sz="1800" baseline="-25000" dirty="0">
                  <a:solidFill>
                    <a:srgbClr val="FF3300"/>
                  </a:solidFill>
                </a:rPr>
                <a:t>1</a:t>
              </a:r>
              <a:endParaRPr lang="es-ES" sz="1800" dirty="0">
                <a:solidFill>
                  <a:srgbClr val="FF3300"/>
                </a:solidFill>
              </a:endParaRPr>
            </a:p>
          </p:txBody>
        </p:sp>
      </p:grpSp>
      <p:grpSp>
        <p:nvGrpSpPr>
          <p:cNvPr id="10" name="Group 26"/>
          <p:cNvGrpSpPr>
            <a:grpSpLocks/>
          </p:cNvGrpSpPr>
          <p:nvPr/>
        </p:nvGrpSpPr>
        <p:grpSpPr bwMode="auto">
          <a:xfrm>
            <a:off x="6575425" y="929958"/>
            <a:ext cx="1179513" cy="4870450"/>
            <a:chOff x="4215" y="402"/>
            <a:chExt cx="743" cy="3068"/>
          </a:xfrm>
        </p:grpSpPr>
        <p:sp>
          <p:nvSpPr>
            <p:cNvPr id="586840" name="Line 27"/>
            <p:cNvSpPr>
              <a:spLocks noChangeShapeType="1"/>
            </p:cNvSpPr>
            <p:nvPr/>
          </p:nvSpPr>
          <p:spPr bwMode="auto">
            <a:xfrm>
              <a:off x="4588" y="793"/>
              <a:ext cx="0" cy="2677"/>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6841" name="Text Box 28"/>
            <p:cNvSpPr txBox="1">
              <a:spLocks noChangeArrowheads="1"/>
            </p:cNvSpPr>
            <p:nvPr/>
          </p:nvSpPr>
          <p:spPr bwMode="auto">
            <a:xfrm>
              <a:off x="4574" y="2050"/>
              <a:ext cx="322"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r>
                <a:rPr lang="en-US" b="1">
                  <a:solidFill>
                    <a:srgbClr val="000000"/>
                  </a:solidFill>
                  <a:cs typeface="Times New Roman" pitchFamily="18" charset="0"/>
                </a:rPr>
                <a:t>'</a:t>
              </a:r>
            </a:p>
          </p:txBody>
        </p:sp>
        <p:sp>
          <p:nvSpPr>
            <p:cNvPr id="586842" name="Oval 29"/>
            <p:cNvSpPr>
              <a:spLocks noChangeArrowheads="1"/>
            </p:cNvSpPr>
            <p:nvPr/>
          </p:nvSpPr>
          <p:spPr bwMode="auto">
            <a:xfrm>
              <a:off x="4542"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6843" name="Text Box 30"/>
            <p:cNvSpPr txBox="1">
              <a:spLocks noChangeArrowheads="1"/>
            </p:cNvSpPr>
            <p:nvPr/>
          </p:nvSpPr>
          <p:spPr bwMode="auto">
            <a:xfrm>
              <a:off x="4215" y="402"/>
              <a:ext cx="743"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IMAGEN</a:t>
              </a:r>
            </a:p>
          </p:txBody>
        </p:sp>
      </p:grpSp>
      <p:grpSp>
        <p:nvGrpSpPr>
          <p:cNvPr id="11" name="Group 31"/>
          <p:cNvGrpSpPr>
            <a:grpSpLocks/>
          </p:cNvGrpSpPr>
          <p:nvPr/>
        </p:nvGrpSpPr>
        <p:grpSpPr bwMode="auto">
          <a:xfrm>
            <a:off x="2109788" y="1815783"/>
            <a:ext cx="393700" cy="3175000"/>
            <a:chOff x="1448" y="1341"/>
            <a:chExt cx="248" cy="2000"/>
          </a:xfrm>
        </p:grpSpPr>
        <p:sp>
          <p:nvSpPr>
            <p:cNvPr id="586833" name="Line 32"/>
            <p:cNvSpPr>
              <a:spLocks noChangeShapeType="1"/>
            </p:cNvSpPr>
            <p:nvPr/>
          </p:nvSpPr>
          <p:spPr bwMode="auto">
            <a:xfrm>
              <a:off x="1560" y="1568"/>
              <a:ext cx="0" cy="757"/>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86834" name="Line 33"/>
            <p:cNvSpPr>
              <a:spLocks noChangeShapeType="1"/>
            </p:cNvSpPr>
            <p:nvPr/>
          </p:nvSpPr>
          <p:spPr bwMode="auto">
            <a:xfrm>
              <a:off x="1557" y="2563"/>
              <a:ext cx="0" cy="778"/>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grpSp>
          <p:nvGrpSpPr>
            <p:cNvPr id="12" name="Group 34"/>
            <p:cNvGrpSpPr>
              <a:grpSpLocks/>
            </p:cNvGrpSpPr>
            <p:nvPr/>
          </p:nvGrpSpPr>
          <p:grpSpPr bwMode="auto">
            <a:xfrm>
              <a:off x="1448" y="1341"/>
              <a:ext cx="248" cy="231"/>
              <a:chOff x="1384" y="1156"/>
              <a:chExt cx="248" cy="231"/>
            </a:xfrm>
          </p:grpSpPr>
          <p:sp>
            <p:nvSpPr>
              <p:cNvPr id="586838" name="Text Box 35"/>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D</a:t>
                </a:r>
              </a:p>
            </p:txBody>
          </p:sp>
          <p:sp>
            <p:nvSpPr>
              <p:cNvPr id="586839" name="Line 36"/>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sp>
          <p:nvSpPr>
            <p:cNvPr id="586836" name="Line 37"/>
            <p:cNvSpPr>
              <a:spLocks noChangeShapeType="1"/>
            </p:cNvSpPr>
            <p:nvPr/>
          </p:nvSpPr>
          <p:spPr bwMode="auto">
            <a:xfrm>
              <a:off x="1525" y="2326"/>
              <a:ext cx="61"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37" name="Line 38"/>
            <p:cNvSpPr>
              <a:spLocks noChangeShapeType="1"/>
            </p:cNvSpPr>
            <p:nvPr/>
          </p:nvSpPr>
          <p:spPr bwMode="auto">
            <a:xfrm>
              <a:off x="1525" y="2564"/>
              <a:ext cx="61"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3" name="Group 39"/>
          <p:cNvGrpSpPr>
            <a:grpSpLocks/>
          </p:cNvGrpSpPr>
          <p:nvPr/>
        </p:nvGrpSpPr>
        <p:grpSpPr bwMode="auto">
          <a:xfrm>
            <a:off x="2243138" y="2266633"/>
            <a:ext cx="438150" cy="2249487"/>
            <a:chOff x="1532" y="1244"/>
            <a:chExt cx="276" cy="1417"/>
          </a:xfrm>
        </p:grpSpPr>
        <p:sp>
          <p:nvSpPr>
            <p:cNvPr id="586827" name="Line 40"/>
            <p:cNvSpPr>
              <a:spLocks noChangeShapeType="1"/>
            </p:cNvSpPr>
            <p:nvPr/>
          </p:nvSpPr>
          <p:spPr bwMode="auto">
            <a:xfrm>
              <a:off x="1614" y="1464"/>
              <a:ext cx="0" cy="423"/>
            </a:xfrm>
            <a:prstGeom prst="line">
              <a:avLst/>
            </a:prstGeom>
            <a:noFill/>
            <a:ln w="28575">
              <a:solidFill>
                <a:srgbClr val="008000"/>
              </a:solidFill>
              <a:prstDash val="dash"/>
              <a:round/>
              <a:headEnd/>
              <a:tailEnd/>
            </a:ln>
          </p:spPr>
          <p:txBody>
            <a:bodyPr/>
            <a:lstStyle/>
            <a:p>
              <a:endParaRPr lang="es-ES_tradnl">
                <a:solidFill>
                  <a:srgbClr val="000000"/>
                </a:solidFill>
              </a:endParaRPr>
            </a:p>
          </p:txBody>
        </p:sp>
        <p:sp>
          <p:nvSpPr>
            <p:cNvPr id="586828" name="Line 41"/>
            <p:cNvSpPr>
              <a:spLocks noChangeShapeType="1"/>
            </p:cNvSpPr>
            <p:nvPr/>
          </p:nvSpPr>
          <p:spPr bwMode="auto">
            <a:xfrm>
              <a:off x="1605" y="2250"/>
              <a:ext cx="0" cy="411"/>
            </a:xfrm>
            <a:prstGeom prst="line">
              <a:avLst/>
            </a:prstGeom>
            <a:noFill/>
            <a:ln w="28575">
              <a:solidFill>
                <a:srgbClr val="008000"/>
              </a:solidFill>
              <a:prstDash val="dash"/>
              <a:round/>
              <a:headEnd/>
              <a:tailEnd/>
            </a:ln>
          </p:spPr>
          <p:txBody>
            <a:bodyPr/>
            <a:lstStyle/>
            <a:p>
              <a:endParaRPr lang="es-ES_tradnl">
                <a:solidFill>
                  <a:srgbClr val="000000"/>
                </a:solidFill>
              </a:endParaRPr>
            </a:p>
          </p:txBody>
        </p:sp>
        <p:sp>
          <p:nvSpPr>
            <p:cNvPr id="586829" name="Text Box 42"/>
            <p:cNvSpPr txBox="1">
              <a:spLocks noChangeArrowheads="1"/>
            </p:cNvSpPr>
            <p:nvPr/>
          </p:nvSpPr>
          <p:spPr bwMode="auto">
            <a:xfrm>
              <a:off x="1532" y="1244"/>
              <a:ext cx="276" cy="231"/>
            </a:xfrm>
            <a:prstGeom prst="rect">
              <a:avLst/>
            </a:prstGeom>
            <a:noFill/>
            <a:ln w="9525">
              <a:noFill/>
              <a:miter lim="800000"/>
              <a:headEnd/>
              <a:tailEnd/>
            </a:ln>
          </p:spPr>
          <p:txBody>
            <a:bodyPr>
              <a:spAutoFit/>
            </a:bodyPr>
            <a:lstStyle/>
            <a:p>
              <a:pPr>
                <a:spcBef>
                  <a:spcPct val="50000"/>
                </a:spcBef>
              </a:pPr>
              <a:r>
                <a:rPr lang="es-ES" sz="1800" dirty="0">
                  <a:solidFill>
                    <a:srgbClr val="008000"/>
                  </a:solidFill>
                </a:rPr>
                <a:t>L</a:t>
              </a:r>
              <a:r>
                <a:rPr lang="es-ES" sz="1800" baseline="-25000" dirty="0">
                  <a:solidFill>
                    <a:srgbClr val="008000"/>
                  </a:solidFill>
                </a:rPr>
                <a:t>2</a:t>
              </a:r>
              <a:endParaRPr lang="es-ES" sz="1800" dirty="0">
                <a:solidFill>
                  <a:srgbClr val="008000"/>
                </a:solidFill>
              </a:endParaRPr>
            </a:p>
          </p:txBody>
        </p:sp>
        <p:sp>
          <p:nvSpPr>
            <p:cNvPr id="586830" name="Line 43"/>
            <p:cNvSpPr>
              <a:spLocks noChangeShapeType="1"/>
            </p:cNvSpPr>
            <p:nvPr/>
          </p:nvSpPr>
          <p:spPr bwMode="auto">
            <a:xfrm flipH="1">
              <a:off x="1588" y="1260"/>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sp>
          <p:nvSpPr>
            <p:cNvPr id="586831" name="Line 44"/>
            <p:cNvSpPr>
              <a:spLocks noChangeShapeType="1"/>
            </p:cNvSpPr>
            <p:nvPr/>
          </p:nvSpPr>
          <p:spPr bwMode="auto">
            <a:xfrm>
              <a:off x="1573" y="2251"/>
              <a:ext cx="61"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32" name="Line 45"/>
            <p:cNvSpPr>
              <a:spLocks noChangeShapeType="1"/>
            </p:cNvSpPr>
            <p:nvPr/>
          </p:nvSpPr>
          <p:spPr bwMode="auto">
            <a:xfrm>
              <a:off x="1583" y="1887"/>
              <a:ext cx="61"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14" name="Group 46"/>
          <p:cNvGrpSpPr>
            <a:grpSpLocks/>
          </p:cNvGrpSpPr>
          <p:nvPr/>
        </p:nvGrpSpPr>
        <p:grpSpPr bwMode="auto">
          <a:xfrm>
            <a:off x="3011488" y="1587183"/>
            <a:ext cx="419100" cy="3495675"/>
            <a:chOff x="2016" y="816"/>
            <a:chExt cx="264" cy="2202"/>
          </a:xfrm>
        </p:grpSpPr>
        <p:grpSp>
          <p:nvGrpSpPr>
            <p:cNvPr id="15" name="Group 47"/>
            <p:cNvGrpSpPr>
              <a:grpSpLocks/>
            </p:cNvGrpSpPr>
            <p:nvPr/>
          </p:nvGrpSpPr>
          <p:grpSpPr bwMode="auto">
            <a:xfrm>
              <a:off x="2016" y="816"/>
              <a:ext cx="264" cy="2202"/>
              <a:chOff x="2016" y="816"/>
              <a:chExt cx="264" cy="2202"/>
            </a:xfrm>
          </p:grpSpPr>
          <p:sp>
            <p:nvSpPr>
              <p:cNvPr id="586824" name="Line 48"/>
              <p:cNvSpPr>
                <a:spLocks noChangeShapeType="1"/>
              </p:cNvSpPr>
              <p:nvPr/>
            </p:nvSpPr>
            <p:spPr bwMode="auto">
              <a:xfrm>
                <a:off x="2121" y="1047"/>
                <a:ext cx="0" cy="516"/>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86825" name="Line 49"/>
              <p:cNvSpPr>
                <a:spLocks noChangeShapeType="1"/>
              </p:cNvSpPr>
              <p:nvPr/>
            </p:nvSpPr>
            <p:spPr bwMode="auto">
              <a:xfrm>
                <a:off x="2130" y="2604"/>
                <a:ext cx="0" cy="414"/>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86826" name="Text Box 50"/>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D</a:t>
                </a:r>
                <a:r>
                  <a:rPr lang="en-US" sz="1800">
                    <a:solidFill>
                      <a:srgbClr val="000000"/>
                    </a:solidFill>
                    <a:cs typeface="Times New Roman" pitchFamily="18" charset="0"/>
                  </a:rPr>
                  <a:t>'</a:t>
                </a:r>
              </a:p>
            </p:txBody>
          </p:sp>
        </p:grpSp>
        <p:sp>
          <p:nvSpPr>
            <p:cNvPr id="586822" name="Line 51"/>
            <p:cNvSpPr>
              <a:spLocks noChangeShapeType="1"/>
            </p:cNvSpPr>
            <p:nvPr/>
          </p:nvSpPr>
          <p:spPr bwMode="auto">
            <a:xfrm>
              <a:off x="2093" y="1561"/>
              <a:ext cx="61"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86823" name="Line 52"/>
            <p:cNvSpPr>
              <a:spLocks noChangeShapeType="1"/>
            </p:cNvSpPr>
            <p:nvPr/>
          </p:nvSpPr>
          <p:spPr bwMode="auto">
            <a:xfrm>
              <a:off x="2097" y="2605"/>
              <a:ext cx="61" cy="0"/>
            </a:xfrm>
            <a:prstGeom prst="line">
              <a:avLst/>
            </a:prstGeom>
            <a:noFill/>
            <a:ln w="28575">
              <a:solidFill>
                <a:srgbClr val="FF3300"/>
              </a:solidFill>
              <a:round/>
              <a:headEnd/>
              <a:tailEnd/>
            </a:ln>
          </p:spPr>
          <p:txBody>
            <a:bodyPr/>
            <a:lstStyle/>
            <a:p>
              <a:endParaRPr lang="es-ES_tradnl">
                <a:solidFill>
                  <a:srgbClr val="000000"/>
                </a:solidFill>
              </a:endParaRPr>
            </a:p>
          </p:txBody>
        </p:sp>
      </p:grpSp>
      <p:sp>
        <p:nvSpPr>
          <p:cNvPr id="586763" name="Line 53"/>
          <p:cNvSpPr>
            <a:spLocks noChangeShapeType="1"/>
          </p:cNvSpPr>
          <p:nvPr/>
        </p:nvSpPr>
        <p:spPr bwMode="auto">
          <a:xfrm>
            <a:off x="3173413" y="2766695"/>
            <a:ext cx="0"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86764" name="Text Box 56"/>
          <p:cNvSpPr txBox="1">
            <a:spLocks noChangeArrowheads="1"/>
          </p:cNvSpPr>
          <p:nvPr/>
        </p:nvSpPr>
        <p:spPr bwMode="auto">
          <a:xfrm>
            <a:off x="0" y="0"/>
            <a:ext cx="9144000" cy="461963"/>
          </a:xfrm>
          <a:prstGeom prst="rect">
            <a:avLst/>
          </a:prstGeom>
          <a:solidFill>
            <a:srgbClr val="272777"/>
          </a:solidFill>
          <a:ln w="9525">
            <a:noFill/>
            <a:miter lim="800000"/>
            <a:headEnd/>
            <a:tailEnd/>
          </a:ln>
        </p:spPr>
        <p:txBody>
          <a:bodyPr>
            <a:spAutoFit/>
          </a:bodyPr>
          <a:lstStyle/>
          <a:p>
            <a:pPr algn="ctr">
              <a:spcBef>
                <a:spcPct val="50000"/>
              </a:spcBef>
            </a:pPr>
            <a:r>
              <a:rPr lang="es-ES" b="1" dirty="0">
                <a:solidFill>
                  <a:srgbClr val="FFFFFF"/>
                </a:solidFill>
                <a:latin typeface="Calibri" pitchFamily="34" charset="0"/>
              </a:rPr>
              <a:t>Localización del diafragma de apertura y </a:t>
            </a:r>
            <a:r>
              <a:rPr lang="es-ES" b="1" dirty="0" smtClean="0">
                <a:solidFill>
                  <a:srgbClr val="FFFFFF"/>
                </a:solidFill>
                <a:latin typeface="Calibri" pitchFamily="34" charset="0"/>
              </a:rPr>
              <a:t>pupilas (desde O).</a:t>
            </a:r>
            <a:endParaRPr lang="es-ES" b="1" dirty="0">
              <a:solidFill>
                <a:srgbClr val="FFFFFF"/>
              </a:solidFill>
              <a:latin typeface="Calibri" pitchFamily="34" charset="0"/>
            </a:endParaRPr>
          </a:p>
        </p:txBody>
      </p:sp>
      <p:sp>
        <p:nvSpPr>
          <p:cNvPr id="505913" name="Line 57"/>
          <p:cNvSpPr>
            <a:spLocks noChangeShapeType="1"/>
          </p:cNvSpPr>
          <p:nvPr/>
        </p:nvSpPr>
        <p:spPr bwMode="auto">
          <a:xfrm flipH="1">
            <a:off x="2782888" y="2582545"/>
            <a:ext cx="1593850" cy="0"/>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05914" name="Line 58"/>
          <p:cNvSpPr>
            <a:spLocks noChangeShapeType="1"/>
          </p:cNvSpPr>
          <p:nvPr/>
        </p:nvSpPr>
        <p:spPr bwMode="auto">
          <a:xfrm flipH="1">
            <a:off x="2351088" y="2569845"/>
            <a:ext cx="431800" cy="1295400"/>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05915" name="Line 59"/>
          <p:cNvSpPr>
            <a:spLocks noChangeShapeType="1"/>
          </p:cNvSpPr>
          <p:nvPr/>
        </p:nvSpPr>
        <p:spPr bwMode="auto">
          <a:xfrm flipH="1">
            <a:off x="2351088" y="2588895"/>
            <a:ext cx="2025650" cy="1263650"/>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05916" name="Line 60"/>
          <p:cNvSpPr>
            <a:spLocks noChangeShapeType="1"/>
          </p:cNvSpPr>
          <p:nvPr/>
        </p:nvSpPr>
        <p:spPr bwMode="auto">
          <a:xfrm flipH="1">
            <a:off x="2795588" y="3242945"/>
            <a:ext cx="1111250" cy="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5917" name="Line 61"/>
          <p:cNvSpPr>
            <a:spLocks noChangeShapeType="1"/>
          </p:cNvSpPr>
          <p:nvPr/>
        </p:nvSpPr>
        <p:spPr bwMode="auto">
          <a:xfrm flipH="1">
            <a:off x="2274888" y="3249295"/>
            <a:ext cx="520700" cy="48895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5918" name="Line 62"/>
          <p:cNvSpPr>
            <a:spLocks noChangeShapeType="1"/>
          </p:cNvSpPr>
          <p:nvPr/>
        </p:nvSpPr>
        <p:spPr bwMode="auto">
          <a:xfrm flipH="1">
            <a:off x="2281238" y="3242945"/>
            <a:ext cx="1625600" cy="49530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5919" name="Line 63"/>
          <p:cNvSpPr>
            <a:spLocks noChangeShapeType="1"/>
          </p:cNvSpPr>
          <p:nvPr/>
        </p:nvSpPr>
        <p:spPr bwMode="auto">
          <a:xfrm flipV="1">
            <a:off x="1778794" y="3298030"/>
            <a:ext cx="588169" cy="283368"/>
          </a:xfrm>
          <a:prstGeom prst="line">
            <a:avLst/>
          </a:prstGeom>
          <a:noFill/>
          <a:ln w="6350">
            <a:solidFill>
              <a:srgbClr val="008000"/>
            </a:solidFill>
            <a:round/>
            <a:headEnd/>
            <a:tailEnd/>
          </a:ln>
        </p:spPr>
        <p:txBody>
          <a:bodyPr/>
          <a:lstStyle/>
          <a:p>
            <a:endParaRPr lang="es-ES_tradnl">
              <a:solidFill>
                <a:srgbClr val="000000"/>
              </a:solidFill>
            </a:endParaRPr>
          </a:p>
        </p:txBody>
      </p:sp>
      <p:sp>
        <p:nvSpPr>
          <p:cNvPr id="505920" name="Line 64"/>
          <p:cNvSpPr>
            <a:spLocks noChangeShapeType="1"/>
          </p:cNvSpPr>
          <p:nvPr/>
        </p:nvSpPr>
        <p:spPr bwMode="auto">
          <a:xfrm flipV="1">
            <a:off x="1776413" y="2922269"/>
            <a:ext cx="1014412" cy="661511"/>
          </a:xfrm>
          <a:prstGeom prst="line">
            <a:avLst/>
          </a:prstGeom>
          <a:noFill/>
          <a:ln w="6350">
            <a:solidFill>
              <a:schemeClr val="tx1"/>
            </a:solidFill>
            <a:round/>
            <a:headEnd/>
            <a:tailEnd/>
          </a:ln>
        </p:spPr>
        <p:txBody>
          <a:bodyPr/>
          <a:lstStyle/>
          <a:p>
            <a:endParaRPr lang="es-ES_tradnl">
              <a:solidFill>
                <a:srgbClr val="000000"/>
              </a:solidFill>
            </a:endParaRPr>
          </a:p>
        </p:txBody>
      </p:sp>
      <p:grpSp>
        <p:nvGrpSpPr>
          <p:cNvPr id="16" name="Group 65"/>
          <p:cNvGrpSpPr>
            <a:grpSpLocks/>
          </p:cNvGrpSpPr>
          <p:nvPr/>
        </p:nvGrpSpPr>
        <p:grpSpPr bwMode="auto">
          <a:xfrm>
            <a:off x="1774825" y="3384240"/>
            <a:ext cx="512763" cy="195263"/>
            <a:chOff x="1237" y="1948"/>
            <a:chExt cx="323" cy="123"/>
          </a:xfrm>
        </p:grpSpPr>
        <p:sp>
          <p:nvSpPr>
            <p:cNvPr id="586819" name="Line 66"/>
            <p:cNvSpPr>
              <a:spLocks noChangeShapeType="1"/>
            </p:cNvSpPr>
            <p:nvPr/>
          </p:nvSpPr>
          <p:spPr bwMode="auto">
            <a:xfrm flipV="1">
              <a:off x="1237" y="1948"/>
              <a:ext cx="323" cy="123"/>
            </a:xfrm>
            <a:prstGeom prst="line">
              <a:avLst/>
            </a:prstGeom>
            <a:noFill/>
            <a:ln w="6350">
              <a:solidFill>
                <a:srgbClr val="FF3300"/>
              </a:solidFill>
              <a:round/>
              <a:headEnd/>
              <a:tailEnd/>
            </a:ln>
          </p:spPr>
          <p:txBody>
            <a:bodyPr/>
            <a:lstStyle/>
            <a:p>
              <a:endParaRPr lang="es-ES_tradnl">
                <a:solidFill>
                  <a:srgbClr val="000000"/>
                </a:solidFill>
              </a:endParaRPr>
            </a:p>
          </p:txBody>
        </p:sp>
        <p:sp>
          <p:nvSpPr>
            <p:cNvPr id="586820" name="Arc 67"/>
            <p:cNvSpPr>
              <a:spLocks/>
            </p:cNvSpPr>
            <p:nvPr/>
          </p:nvSpPr>
          <p:spPr bwMode="auto">
            <a:xfrm rot="1974315">
              <a:off x="1401" y="2012"/>
              <a:ext cx="55" cy="56"/>
            </a:xfrm>
            <a:custGeom>
              <a:avLst/>
              <a:gdLst>
                <a:gd name="T0" fmla="*/ 0 w 21340"/>
                <a:gd name="T1" fmla="*/ 0 h 21600"/>
                <a:gd name="T2" fmla="*/ 0 w 21340"/>
                <a:gd name="T3" fmla="*/ 0 h 21600"/>
                <a:gd name="T4" fmla="*/ 0 w 21340"/>
                <a:gd name="T5" fmla="*/ 0 h 21600"/>
                <a:gd name="T6" fmla="*/ 0 60000 65536"/>
                <a:gd name="T7" fmla="*/ 0 60000 65536"/>
                <a:gd name="T8" fmla="*/ 0 60000 65536"/>
                <a:gd name="T9" fmla="*/ 0 w 21340"/>
                <a:gd name="T10" fmla="*/ 0 h 21600"/>
                <a:gd name="T11" fmla="*/ 21340 w 21340"/>
                <a:gd name="T12" fmla="*/ 21600 h 21600"/>
              </a:gdLst>
              <a:ahLst/>
              <a:cxnLst>
                <a:cxn ang="T6">
                  <a:pos x="T0" y="T1"/>
                </a:cxn>
                <a:cxn ang="T7">
                  <a:pos x="T2" y="T3"/>
                </a:cxn>
                <a:cxn ang="T8">
                  <a:pos x="T4" y="T5"/>
                </a:cxn>
              </a:cxnLst>
              <a:rect l="T9" t="T10" r="T11" b="T12"/>
              <a:pathLst>
                <a:path w="21340" h="21600" fill="none" extrusionOk="0">
                  <a:moveTo>
                    <a:pt x="-1" y="0"/>
                  </a:moveTo>
                  <a:cubicBezTo>
                    <a:pt x="10639" y="0"/>
                    <a:pt x="19694" y="7748"/>
                    <a:pt x="21340" y="18259"/>
                  </a:cubicBezTo>
                </a:path>
                <a:path w="21340" h="21600" stroke="0" extrusionOk="0">
                  <a:moveTo>
                    <a:pt x="-1" y="0"/>
                  </a:moveTo>
                  <a:cubicBezTo>
                    <a:pt x="10639" y="0"/>
                    <a:pt x="19694" y="7748"/>
                    <a:pt x="21340" y="18259"/>
                  </a:cubicBezTo>
                  <a:lnTo>
                    <a:pt x="0" y="21600"/>
                  </a:lnTo>
                  <a:close/>
                </a:path>
              </a:pathLst>
            </a:custGeom>
            <a:noFill/>
            <a:ln w="9525">
              <a:solidFill>
                <a:srgbClr val="FF3300"/>
              </a:solidFill>
              <a:round/>
              <a:headEnd/>
              <a:tailEnd/>
            </a:ln>
          </p:spPr>
          <p:txBody>
            <a:bodyPr wrap="none" anchor="ctr"/>
            <a:lstStyle/>
            <a:p>
              <a:endParaRPr lang="es-ES_tradnl">
                <a:solidFill>
                  <a:srgbClr val="000000"/>
                </a:solidFill>
              </a:endParaRPr>
            </a:p>
          </p:txBody>
        </p:sp>
      </p:grpSp>
      <p:grpSp>
        <p:nvGrpSpPr>
          <p:cNvPr id="17" name="Group 68"/>
          <p:cNvGrpSpPr>
            <a:grpSpLocks/>
          </p:cNvGrpSpPr>
          <p:nvPr/>
        </p:nvGrpSpPr>
        <p:grpSpPr bwMode="auto">
          <a:xfrm>
            <a:off x="2071688" y="4993958"/>
            <a:ext cx="457200" cy="474662"/>
            <a:chOff x="1424" y="3008"/>
            <a:chExt cx="288" cy="299"/>
          </a:xfrm>
        </p:grpSpPr>
        <p:sp>
          <p:nvSpPr>
            <p:cNvPr id="586816" name="Oval 69"/>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6817" name="Text Box 70"/>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6818" name="Text Box 71"/>
            <p:cNvSpPr txBox="1">
              <a:spLocks noChangeArrowheads="1"/>
            </p:cNvSpPr>
            <p:nvPr/>
          </p:nvSpPr>
          <p:spPr bwMode="auto">
            <a:xfrm>
              <a:off x="1424" y="3008"/>
              <a:ext cx="288"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PE</a:t>
              </a:r>
            </a:p>
          </p:txBody>
        </p:sp>
      </p:grpSp>
      <p:grpSp>
        <p:nvGrpSpPr>
          <p:cNvPr id="18" name="Group 72"/>
          <p:cNvGrpSpPr>
            <a:grpSpLocks/>
          </p:cNvGrpSpPr>
          <p:nvPr/>
        </p:nvGrpSpPr>
        <p:grpSpPr bwMode="auto">
          <a:xfrm>
            <a:off x="2986088" y="5124133"/>
            <a:ext cx="457200" cy="474662"/>
            <a:chOff x="1424" y="3008"/>
            <a:chExt cx="288" cy="299"/>
          </a:xfrm>
        </p:grpSpPr>
        <p:sp>
          <p:nvSpPr>
            <p:cNvPr id="586813" name="Oval 73"/>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6814" name="Text Box 74"/>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6815" name="Text Box 75"/>
            <p:cNvSpPr txBox="1">
              <a:spLocks noChangeArrowheads="1"/>
            </p:cNvSpPr>
            <p:nvPr/>
          </p:nvSpPr>
          <p:spPr bwMode="auto">
            <a:xfrm>
              <a:off x="1424" y="3008"/>
              <a:ext cx="288"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PS</a:t>
              </a:r>
            </a:p>
          </p:txBody>
        </p:sp>
      </p:grpSp>
      <p:grpSp>
        <p:nvGrpSpPr>
          <p:cNvPr id="19" name="Group 76"/>
          <p:cNvGrpSpPr>
            <a:grpSpLocks/>
          </p:cNvGrpSpPr>
          <p:nvPr/>
        </p:nvGrpSpPr>
        <p:grpSpPr bwMode="auto">
          <a:xfrm>
            <a:off x="3700463" y="5016183"/>
            <a:ext cx="514350" cy="474662"/>
            <a:chOff x="2450" y="2976"/>
            <a:chExt cx="324" cy="299"/>
          </a:xfrm>
        </p:grpSpPr>
        <p:sp>
          <p:nvSpPr>
            <p:cNvPr id="586810" name="Oval 77"/>
            <p:cNvSpPr>
              <a:spLocks noChangeArrowheads="1"/>
            </p:cNvSpPr>
            <p:nvPr/>
          </p:nvSpPr>
          <p:spPr bwMode="auto">
            <a:xfrm>
              <a:off x="2468" y="2976"/>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6811" name="Text Box 78"/>
            <p:cNvSpPr txBox="1">
              <a:spLocks noChangeArrowheads="1"/>
            </p:cNvSpPr>
            <p:nvPr/>
          </p:nvSpPr>
          <p:spPr bwMode="auto">
            <a:xfrm>
              <a:off x="2504" y="3044"/>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6812" name="Text Box 79"/>
            <p:cNvSpPr txBox="1">
              <a:spLocks noChangeArrowheads="1"/>
            </p:cNvSpPr>
            <p:nvPr/>
          </p:nvSpPr>
          <p:spPr bwMode="auto">
            <a:xfrm>
              <a:off x="2450" y="2988"/>
              <a:ext cx="324"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DA</a:t>
              </a:r>
            </a:p>
          </p:txBody>
        </p:sp>
      </p:grpSp>
      <p:grpSp>
        <p:nvGrpSpPr>
          <p:cNvPr id="20" name="Group 80"/>
          <p:cNvGrpSpPr>
            <a:grpSpLocks/>
          </p:cNvGrpSpPr>
          <p:nvPr/>
        </p:nvGrpSpPr>
        <p:grpSpPr bwMode="auto">
          <a:xfrm>
            <a:off x="2297113" y="3246120"/>
            <a:ext cx="1152525" cy="685800"/>
            <a:chOff x="1566" y="2242"/>
            <a:chExt cx="726" cy="432"/>
          </a:xfrm>
        </p:grpSpPr>
        <p:sp>
          <p:nvSpPr>
            <p:cNvPr id="586806" name="Oval 82"/>
            <p:cNvSpPr>
              <a:spLocks noChangeArrowheads="1"/>
            </p:cNvSpPr>
            <p:nvPr/>
          </p:nvSpPr>
          <p:spPr bwMode="auto">
            <a:xfrm>
              <a:off x="16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6807" name="Text Box 83"/>
            <p:cNvSpPr txBox="1">
              <a:spLocks noChangeArrowheads="1"/>
            </p:cNvSpPr>
            <p:nvPr/>
          </p:nvSpPr>
          <p:spPr bwMode="auto">
            <a:xfrm>
              <a:off x="1566" y="2242"/>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1</a:t>
              </a:r>
            </a:p>
          </p:txBody>
        </p:sp>
        <p:sp>
          <p:nvSpPr>
            <p:cNvPr id="586808" name="Text Box 84"/>
            <p:cNvSpPr txBox="1">
              <a:spLocks noChangeArrowheads="1"/>
            </p:cNvSpPr>
            <p:nvPr/>
          </p:nvSpPr>
          <p:spPr bwMode="auto">
            <a:xfrm>
              <a:off x="2004" y="2482"/>
              <a:ext cx="288" cy="192"/>
            </a:xfrm>
            <a:prstGeom prst="rect">
              <a:avLst/>
            </a:prstGeom>
            <a:noFill/>
            <a:ln w="9525">
              <a:noFill/>
              <a:miter lim="800000"/>
              <a:headEnd/>
              <a:tailEnd/>
            </a:ln>
          </p:spPr>
          <p:txBody>
            <a:bodyPr>
              <a:spAutoFit/>
            </a:bodyPr>
            <a:lstStyle/>
            <a:p>
              <a:pPr>
                <a:spcBef>
                  <a:spcPct val="50000"/>
                </a:spcBef>
              </a:pPr>
              <a:r>
                <a:rPr lang="es-ES" sz="1400" dirty="0" smtClean="0">
                  <a:solidFill>
                    <a:srgbClr val="000000"/>
                  </a:solidFill>
                  <a:cs typeface="Times New Roman" pitchFamily="18" charset="0"/>
                </a:rPr>
                <a:t>F </a:t>
              </a:r>
              <a:r>
                <a:rPr lang="en-US" sz="1400" dirty="0" smtClean="0">
                  <a:solidFill>
                    <a:srgbClr val="000000"/>
                  </a:solidFill>
                  <a:cs typeface="Times New Roman" pitchFamily="18" charset="0"/>
                </a:rPr>
                <a:t>'</a:t>
              </a:r>
              <a:r>
                <a:rPr lang="es-ES" sz="1400" baseline="-25000" dirty="0">
                  <a:solidFill>
                    <a:srgbClr val="000000"/>
                  </a:solidFill>
                  <a:cs typeface="Times New Roman" pitchFamily="18" charset="0"/>
                </a:rPr>
                <a:t>1</a:t>
              </a:r>
            </a:p>
          </p:txBody>
        </p:sp>
        <p:sp>
          <p:nvSpPr>
            <p:cNvPr id="586809" name="Oval 81"/>
            <p:cNvSpPr>
              <a:spLocks noChangeArrowheads="1"/>
            </p:cNvSpPr>
            <p:nvPr/>
          </p:nvSpPr>
          <p:spPr bwMode="auto">
            <a:xfrm>
              <a:off x="2066"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grpSp>
        <p:nvGrpSpPr>
          <p:cNvPr id="21" name="Group 85"/>
          <p:cNvGrpSpPr>
            <a:grpSpLocks/>
          </p:cNvGrpSpPr>
          <p:nvPr/>
        </p:nvGrpSpPr>
        <p:grpSpPr bwMode="auto">
          <a:xfrm>
            <a:off x="3402013" y="3538220"/>
            <a:ext cx="2095500" cy="422275"/>
            <a:chOff x="2262" y="2426"/>
            <a:chExt cx="1320" cy="266"/>
          </a:xfrm>
        </p:grpSpPr>
        <p:sp>
          <p:nvSpPr>
            <p:cNvPr id="586802" name="Oval 86"/>
            <p:cNvSpPr>
              <a:spLocks noChangeArrowheads="1"/>
            </p:cNvSpPr>
            <p:nvPr/>
          </p:nvSpPr>
          <p:spPr bwMode="auto">
            <a:xfrm>
              <a:off x="337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6803" name="Text Box 88"/>
            <p:cNvSpPr txBox="1">
              <a:spLocks noChangeArrowheads="1"/>
            </p:cNvSpPr>
            <p:nvPr/>
          </p:nvSpPr>
          <p:spPr bwMode="auto">
            <a:xfrm>
              <a:off x="2262" y="2476"/>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2</a:t>
              </a:r>
            </a:p>
          </p:txBody>
        </p:sp>
        <p:sp>
          <p:nvSpPr>
            <p:cNvPr id="586804" name="Text Box 89"/>
            <p:cNvSpPr txBox="1">
              <a:spLocks noChangeArrowheads="1"/>
            </p:cNvSpPr>
            <p:nvPr/>
          </p:nvSpPr>
          <p:spPr bwMode="auto">
            <a:xfrm>
              <a:off x="3294" y="2500"/>
              <a:ext cx="288" cy="192"/>
            </a:xfrm>
            <a:prstGeom prst="rect">
              <a:avLst/>
            </a:prstGeom>
            <a:noFill/>
            <a:ln w="9525">
              <a:noFill/>
              <a:miter lim="800000"/>
              <a:headEnd/>
              <a:tailEnd/>
            </a:ln>
          </p:spPr>
          <p:txBody>
            <a:bodyPr>
              <a:spAutoFit/>
            </a:bodyPr>
            <a:lstStyle/>
            <a:p>
              <a:pPr>
                <a:spcBef>
                  <a:spcPct val="50000"/>
                </a:spcBef>
              </a:pPr>
              <a:r>
                <a:rPr lang="es-ES" sz="1400" dirty="0" smtClean="0">
                  <a:solidFill>
                    <a:srgbClr val="000000"/>
                  </a:solidFill>
                  <a:cs typeface="Times New Roman" pitchFamily="18" charset="0"/>
                </a:rPr>
                <a:t>F </a:t>
              </a:r>
              <a:r>
                <a:rPr lang="en-US" sz="1400" dirty="0" smtClean="0">
                  <a:solidFill>
                    <a:srgbClr val="000000"/>
                  </a:solidFill>
                  <a:cs typeface="Times New Roman" pitchFamily="18" charset="0"/>
                </a:rPr>
                <a:t>'</a:t>
              </a:r>
              <a:r>
                <a:rPr lang="es-ES" sz="1400" baseline="-25000" dirty="0">
                  <a:solidFill>
                    <a:srgbClr val="000000"/>
                  </a:solidFill>
                  <a:cs typeface="Times New Roman" pitchFamily="18" charset="0"/>
                </a:rPr>
                <a:t>2</a:t>
              </a:r>
            </a:p>
          </p:txBody>
        </p:sp>
        <p:sp>
          <p:nvSpPr>
            <p:cNvPr id="586805" name="Oval 87"/>
            <p:cNvSpPr>
              <a:spLocks noChangeArrowheads="1"/>
            </p:cNvSpPr>
            <p:nvPr/>
          </p:nvSpPr>
          <p:spPr bwMode="auto">
            <a:xfrm>
              <a:off x="23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grpSp>
        <p:nvGrpSpPr>
          <p:cNvPr id="22" name="Group 90"/>
          <p:cNvGrpSpPr>
            <a:grpSpLocks/>
          </p:cNvGrpSpPr>
          <p:nvPr/>
        </p:nvGrpSpPr>
        <p:grpSpPr bwMode="auto">
          <a:xfrm>
            <a:off x="2630488" y="1949133"/>
            <a:ext cx="438150" cy="2290762"/>
            <a:chOff x="1752" y="1044"/>
            <a:chExt cx="276" cy="1443"/>
          </a:xfrm>
        </p:grpSpPr>
        <p:sp>
          <p:nvSpPr>
            <p:cNvPr id="586800" name="Line 91"/>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6801" name="Text Box 92"/>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sp>
        <p:nvSpPr>
          <p:cNvPr id="505949" name="Line 93"/>
          <p:cNvSpPr>
            <a:spLocks noChangeShapeType="1"/>
          </p:cNvSpPr>
          <p:nvPr/>
        </p:nvSpPr>
        <p:spPr bwMode="auto">
          <a:xfrm>
            <a:off x="3906838" y="3242945"/>
            <a:ext cx="476250" cy="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5950" name="Line 94"/>
          <p:cNvSpPr>
            <a:spLocks noChangeShapeType="1"/>
          </p:cNvSpPr>
          <p:nvPr/>
        </p:nvSpPr>
        <p:spPr bwMode="auto">
          <a:xfrm>
            <a:off x="4376738" y="3236595"/>
            <a:ext cx="1797050" cy="71120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5951" name="Line 95"/>
          <p:cNvSpPr>
            <a:spLocks noChangeShapeType="1"/>
          </p:cNvSpPr>
          <p:nvPr/>
        </p:nvSpPr>
        <p:spPr bwMode="auto">
          <a:xfrm>
            <a:off x="3906838" y="3236595"/>
            <a:ext cx="1803400" cy="1231900"/>
          </a:xfrm>
          <a:prstGeom prst="line">
            <a:avLst/>
          </a:prstGeom>
          <a:noFill/>
          <a:ln w="12700">
            <a:solidFill>
              <a:srgbClr val="00B050"/>
            </a:solidFill>
            <a:round/>
            <a:headEnd/>
            <a:tailEnd/>
          </a:ln>
        </p:spPr>
        <p:txBody>
          <a:bodyPr/>
          <a:lstStyle/>
          <a:p>
            <a:endParaRPr lang="es-ES_tradnl">
              <a:solidFill>
                <a:srgbClr val="000000"/>
              </a:solidFill>
            </a:endParaRPr>
          </a:p>
        </p:txBody>
      </p:sp>
      <p:grpSp>
        <p:nvGrpSpPr>
          <p:cNvPr id="23" name="Group 96"/>
          <p:cNvGrpSpPr>
            <a:grpSpLocks/>
          </p:cNvGrpSpPr>
          <p:nvPr/>
        </p:nvGrpSpPr>
        <p:grpSpPr bwMode="auto">
          <a:xfrm>
            <a:off x="3208338" y="2766695"/>
            <a:ext cx="1139825" cy="457200"/>
            <a:chOff x="2140" y="1940"/>
            <a:chExt cx="718" cy="288"/>
          </a:xfrm>
        </p:grpSpPr>
        <p:sp>
          <p:nvSpPr>
            <p:cNvPr id="586798" name="Line 97"/>
            <p:cNvSpPr>
              <a:spLocks noChangeShapeType="1"/>
            </p:cNvSpPr>
            <p:nvPr/>
          </p:nvSpPr>
          <p:spPr bwMode="auto">
            <a:xfrm>
              <a:off x="2140" y="1944"/>
              <a:ext cx="718" cy="284"/>
            </a:xfrm>
            <a:prstGeom prst="line">
              <a:avLst/>
            </a:prstGeom>
            <a:noFill/>
            <a:ln w="12700">
              <a:solidFill>
                <a:srgbClr val="00B050"/>
              </a:solidFill>
              <a:prstDash val="dash"/>
              <a:round/>
              <a:headEnd/>
              <a:tailEnd/>
            </a:ln>
          </p:spPr>
          <p:txBody>
            <a:bodyPr/>
            <a:lstStyle/>
            <a:p>
              <a:endParaRPr lang="es-ES_tradnl">
                <a:solidFill>
                  <a:srgbClr val="000000"/>
                </a:solidFill>
              </a:endParaRPr>
            </a:p>
          </p:txBody>
        </p:sp>
        <p:sp>
          <p:nvSpPr>
            <p:cNvPr id="586799" name="Line 98"/>
            <p:cNvSpPr>
              <a:spLocks noChangeShapeType="1"/>
            </p:cNvSpPr>
            <p:nvPr/>
          </p:nvSpPr>
          <p:spPr bwMode="auto">
            <a:xfrm>
              <a:off x="2140" y="1940"/>
              <a:ext cx="422" cy="288"/>
            </a:xfrm>
            <a:prstGeom prst="line">
              <a:avLst/>
            </a:prstGeom>
            <a:noFill/>
            <a:ln w="12700">
              <a:solidFill>
                <a:srgbClr val="00B050"/>
              </a:solidFill>
              <a:prstDash val="dash"/>
              <a:round/>
              <a:headEnd/>
              <a:tailEnd/>
            </a:ln>
          </p:spPr>
          <p:txBody>
            <a:bodyPr/>
            <a:lstStyle/>
            <a:p>
              <a:endParaRPr lang="es-ES_tradnl">
                <a:solidFill>
                  <a:srgbClr val="000000"/>
                </a:solidFill>
              </a:endParaRPr>
            </a:p>
          </p:txBody>
        </p:sp>
      </p:grpSp>
      <p:grpSp>
        <p:nvGrpSpPr>
          <p:cNvPr id="24" name="Group 99"/>
          <p:cNvGrpSpPr>
            <a:grpSpLocks/>
          </p:cNvGrpSpPr>
          <p:nvPr/>
        </p:nvGrpSpPr>
        <p:grpSpPr bwMode="auto">
          <a:xfrm>
            <a:off x="1271588" y="929958"/>
            <a:ext cx="1039812" cy="4848225"/>
            <a:chOff x="874" y="402"/>
            <a:chExt cx="655" cy="3054"/>
          </a:xfrm>
        </p:grpSpPr>
        <p:grpSp>
          <p:nvGrpSpPr>
            <p:cNvPr id="25" name="Group 100"/>
            <p:cNvGrpSpPr>
              <a:grpSpLocks/>
            </p:cNvGrpSpPr>
            <p:nvPr/>
          </p:nvGrpSpPr>
          <p:grpSpPr bwMode="auto">
            <a:xfrm>
              <a:off x="874" y="402"/>
              <a:ext cx="655" cy="3054"/>
              <a:chOff x="874" y="402"/>
              <a:chExt cx="655" cy="3054"/>
            </a:xfrm>
          </p:grpSpPr>
          <p:sp>
            <p:nvSpPr>
              <p:cNvPr id="586796" name="Line 101"/>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6797" name="Text Box 102"/>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OBJETO</a:t>
                </a:r>
              </a:p>
            </p:txBody>
          </p:sp>
        </p:grpSp>
        <p:sp>
          <p:nvSpPr>
            <p:cNvPr id="586794" name="Oval 103"/>
            <p:cNvSpPr>
              <a:spLocks noChangeArrowheads="1"/>
            </p:cNvSpPr>
            <p:nvPr/>
          </p:nvSpPr>
          <p:spPr bwMode="auto">
            <a:xfrm>
              <a:off x="1154"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6795" name="Text Box 104"/>
            <p:cNvSpPr txBox="1">
              <a:spLocks noChangeArrowheads="1"/>
            </p:cNvSpPr>
            <p:nvPr/>
          </p:nvSpPr>
          <p:spPr bwMode="auto">
            <a:xfrm>
              <a:off x="962" y="2050"/>
              <a:ext cx="248"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grpSp>
        <p:nvGrpSpPr>
          <p:cNvPr id="26" name="113 Grupo"/>
          <p:cNvGrpSpPr>
            <a:grpSpLocks/>
          </p:cNvGrpSpPr>
          <p:nvPr/>
        </p:nvGrpSpPr>
        <p:grpSpPr bwMode="auto">
          <a:xfrm>
            <a:off x="3748088" y="1911033"/>
            <a:ext cx="393700" cy="3067050"/>
            <a:chOff x="3748314" y="2093459"/>
            <a:chExt cx="393700" cy="3067050"/>
          </a:xfrm>
        </p:grpSpPr>
        <p:grpSp>
          <p:nvGrpSpPr>
            <p:cNvPr id="27" name="Group 19"/>
            <p:cNvGrpSpPr>
              <a:grpSpLocks/>
            </p:cNvGrpSpPr>
            <p:nvPr/>
          </p:nvGrpSpPr>
          <p:grpSpPr bwMode="auto">
            <a:xfrm>
              <a:off x="3748314" y="2093459"/>
              <a:ext cx="393700" cy="3067050"/>
              <a:chOff x="2480" y="1020"/>
              <a:chExt cx="248" cy="1932"/>
            </a:xfrm>
          </p:grpSpPr>
          <p:sp>
            <p:nvSpPr>
              <p:cNvPr id="586790" name="Line 20"/>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6791" name="Line 21"/>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6792" name="Text Box 22"/>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grpSp>
        <p:cxnSp>
          <p:nvCxnSpPr>
            <p:cNvPr id="112" name="111 Conector recto"/>
            <p:cNvCxnSpPr/>
            <p:nvPr/>
          </p:nvCxnSpPr>
          <p:spPr>
            <a:xfrm>
              <a:off x="3840389" y="3423784"/>
              <a:ext cx="136525" cy="158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840389" y="4119109"/>
              <a:ext cx="136525" cy="158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Localización de las anti-imágenes.</a:t>
            </a:r>
            <a:endParaRPr lang="es-ES" sz="1600" b="1" dirty="0">
              <a:solidFill>
                <a:srgbClr val="000000"/>
              </a:solidFill>
              <a:latin typeface="Calibri" pitchFamily="34" charset="0"/>
            </a:endParaRPr>
          </a:p>
        </p:txBody>
      </p:sp>
      <p:sp>
        <p:nvSpPr>
          <p:cNvPr id="110"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La lente L</a:t>
            </a:r>
            <a:r>
              <a:rPr lang="es-ES" sz="1600" b="1" baseline="-25000" dirty="0" smtClean="0">
                <a:solidFill>
                  <a:srgbClr val="000000"/>
                </a:solidFill>
                <a:latin typeface="Calibri" pitchFamily="34" charset="0"/>
              </a:rPr>
              <a:t>1 </a:t>
            </a:r>
            <a:r>
              <a:rPr lang="es-ES" sz="1600" b="1" dirty="0" smtClean="0">
                <a:solidFill>
                  <a:srgbClr val="000000"/>
                </a:solidFill>
                <a:latin typeface="Calibri" pitchFamily="34" charset="0"/>
              </a:rPr>
              <a:t>es anti-imagen de sí misma por no tener lentes a su izquierda.</a:t>
            </a:r>
            <a:endParaRPr lang="es-ES" sz="1600" b="1" dirty="0">
              <a:solidFill>
                <a:srgbClr val="000000"/>
              </a:solidFill>
              <a:latin typeface="Calibri" pitchFamily="34" charset="0"/>
            </a:endParaRPr>
          </a:p>
        </p:txBody>
      </p:sp>
      <p:grpSp>
        <p:nvGrpSpPr>
          <p:cNvPr id="28" name="116 Grupo"/>
          <p:cNvGrpSpPr/>
          <p:nvPr/>
        </p:nvGrpSpPr>
        <p:grpSpPr>
          <a:xfrm>
            <a:off x="0" y="6491288"/>
            <a:ext cx="9144000" cy="366712"/>
            <a:chOff x="0" y="6067583"/>
            <a:chExt cx="9144000" cy="366712"/>
          </a:xfrm>
        </p:grpSpPr>
        <p:sp>
          <p:nvSpPr>
            <p:cNvPr id="111" name="Text Box 76"/>
            <p:cNvSpPr txBox="1">
              <a:spLocks noChangeArrowheads="1"/>
            </p:cNvSpPr>
            <p:nvPr/>
          </p:nvSpPr>
          <p:spPr bwMode="auto">
            <a:xfrm>
              <a:off x="0" y="6080534"/>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De las tres anti-imágenes, la que subtiende menor ángulo es      por lo que ésta es PE.</a:t>
              </a:r>
              <a:endParaRPr lang="es-ES" sz="1600" b="1" dirty="0">
                <a:solidFill>
                  <a:srgbClr val="000000"/>
                </a:solidFill>
                <a:latin typeface="Calibri" pitchFamily="34" charset="0"/>
              </a:endParaRPr>
            </a:p>
          </p:txBody>
        </p:sp>
        <p:grpSp>
          <p:nvGrpSpPr>
            <p:cNvPr id="29" name="115 Grupo"/>
            <p:cNvGrpSpPr/>
            <p:nvPr/>
          </p:nvGrpSpPr>
          <p:grpSpPr>
            <a:xfrm>
              <a:off x="6047805" y="6067583"/>
              <a:ext cx="438150" cy="366712"/>
              <a:chOff x="5419154" y="1931353"/>
              <a:chExt cx="438150" cy="366712"/>
            </a:xfrm>
          </p:grpSpPr>
          <p:sp>
            <p:nvSpPr>
              <p:cNvPr id="114" name="Text Box 42"/>
              <p:cNvSpPr txBox="1">
                <a:spLocks noChangeArrowheads="1"/>
              </p:cNvSpPr>
              <p:nvPr/>
            </p:nvSpPr>
            <p:spPr bwMode="auto">
              <a:xfrm>
                <a:off x="5419154" y="1931353"/>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FF0000"/>
                    </a:solidFill>
                  </a:rPr>
                  <a:t>D</a:t>
                </a:r>
                <a:endParaRPr lang="es-ES" sz="1800" dirty="0">
                  <a:solidFill>
                    <a:srgbClr val="FF0000"/>
                  </a:solidFill>
                </a:endParaRPr>
              </a:p>
            </p:txBody>
          </p:sp>
          <p:sp>
            <p:nvSpPr>
              <p:cNvPr id="115" name="Line 43"/>
              <p:cNvSpPr>
                <a:spLocks noChangeShapeType="1"/>
              </p:cNvSpPr>
              <p:nvPr/>
            </p:nvSpPr>
            <p:spPr bwMode="auto">
              <a:xfrm flipH="1">
                <a:off x="5475955" y="1992472"/>
                <a:ext cx="146050"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grpSp>
      <p:sp>
        <p:nvSpPr>
          <p:cNvPr id="119" name="Text Box 76"/>
          <p:cNvSpPr txBox="1">
            <a:spLocks noChangeArrowheads="1"/>
          </p:cNvSpPr>
          <p:nvPr/>
        </p:nvSpPr>
        <p:spPr bwMode="auto">
          <a:xfrm>
            <a:off x="0" y="6273225"/>
            <a:ext cx="9144000" cy="584775"/>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El objeto cuya anti-imagen es PE, en este caso el diafragma D, es DA.  Dicho de otra forma, el DA es el conjugado de la PE.</a:t>
            </a:r>
            <a:endParaRPr lang="es-ES" sz="1600" b="1" dirty="0">
              <a:solidFill>
                <a:srgbClr val="000000"/>
              </a:solidFill>
              <a:latin typeface="Calibri" pitchFamily="34" charset="0"/>
            </a:endParaRPr>
          </a:p>
        </p:txBody>
      </p:sp>
      <p:sp>
        <p:nvSpPr>
          <p:cNvPr id="123"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La PS es la imagen del DA a través de las lentes que tenga a su derecha, en este caso sólo la lente L</a:t>
            </a:r>
            <a:r>
              <a:rPr lang="es-ES" sz="1600" b="1" baseline="-25000" dirty="0" smtClean="0">
                <a:solidFill>
                  <a:srgbClr val="000000"/>
                </a:solidFill>
                <a:latin typeface="Calibri" pitchFamily="34" charset="0"/>
              </a:rPr>
              <a:t>2</a:t>
            </a:r>
            <a:r>
              <a:rPr lang="es-ES" sz="1600" b="1" dirty="0" smtClean="0">
                <a:solidFill>
                  <a:srgbClr val="000000"/>
                </a:solidFill>
                <a:latin typeface="Calibri" pitchFamily="34" charset="0"/>
              </a:rPr>
              <a:t>.</a:t>
            </a:r>
            <a:endParaRPr lang="es-ES" sz="1600" b="1"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xit" presetSubtype="0" fill="hold" grpId="1" nodeType="clickEffect">
                                  <p:stCondLst>
                                    <p:cond delay="0"/>
                                  </p:stCondLst>
                                  <p:childTnLst>
                                    <p:set>
                                      <p:cBhvr>
                                        <p:cTn id="16" dur="1" fill="hold">
                                          <p:stCondLst>
                                            <p:cond delay="0"/>
                                          </p:stCondLst>
                                        </p:cTn>
                                        <p:tgtEl>
                                          <p:spTgt spid="110"/>
                                        </p:tgtEl>
                                        <p:attrNameLst>
                                          <p:attrName>style.visibility</p:attrName>
                                        </p:attrNameLst>
                                      </p:cBhvr>
                                      <p:to>
                                        <p:strVal val="hidden"/>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505916"/>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0591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0591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xit" presetSubtype="0" fill="hold" grpId="1" nodeType="clickEffect">
                                  <p:stCondLst>
                                    <p:cond delay="0"/>
                                  </p:stCondLst>
                                  <p:childTnLst>
                                    <p:set>
                                      <p:cBhvr>
                                        <p:cTn id="36" dur="1" fill="hold">
                                          <p:stCondLst>
                                            <p:cond delay="0"/>
                                          </p:stCondLst>
                                        </p:cTn>
                                        <p:tgtEl>
                                          <p:spTgt spid="505916"/>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505917"/>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505918"/>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505913"/>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505914"/>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505915"/>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13"/>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xit" presetSubtype="0" fill="hold" grpId="1" nodeType="clickEffect">
                                  <p:stCondLst>
                                    <p:cond delay="0"/>
                                  </p:stCondLst>
                                  <p:childTnLst>
                                    <p:set>
                                      <p:cBhvr>
                                        <p:cTn id="60" dur="1" fill="hold">
                                          <p:stCondLst>
                                            <p:cond delay="0"/>
                                          </p:stCondLst>
                                        </p:cTn>
                                        <p:tgtEl>
                                          <p:spTgt spid="505913"/>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505914"/>
                                        </p:tgtEl>
                                        <p:attrNameLst>
                                          <p:attrName>style.visibility</p:attrName>
                                        </p:attrNameLst>
                                      </p:cBhvr>
                                      <p:to>
                                        <p:strVal val="hidden"/>
                                      </p:to>
                                    </p:set>
                                  </p:childTnLst>
                                </p:cTn>
                              </p:par>
                              <p:par>
                                <p:cTn id="63" presetID="1" presetClass="exit" presetSubtype="0" fill="hold" grpId="1" nodeType="withEffect">
                                  <p:stCondLst>
                                    <p:cond delay="0"/>
                                  </p:stCondLst>
                                  <p:childTnLst>
                                    <p:set>
                                      <p:cBhvr>
                                        <p:cTn id="64" dur="1" fill="hold">
                                          <p:stCondLst>
                                            <p:cond delay="0"/>
                                          </p:stCondLst>
                                        </p:cTn>
                                        <p:tgtEl>
                                          <p:spTgt spid="505915"/>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505920"/>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505919"/>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16"/>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28"/>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xit" presetSubtype="0" fill="hold" nodeType="clickEffect">
                                  <p:stCondLst>
                                    <p:cond delay="0"/>
                                  </p:stCondLst>
                                  <p:childTnLst>
                                    <p:set>
                                      <p:cBhvr>
                                        <p:cTn id="84" dur="1" fill="hold">
                                          <p:stCondLst>
                                            <p:cond delay="0"/>
                                          </p:stCondLst>
                                        </p:cTn>
                                        <p:tgtEl>
                                          <p:spTgt spid="28"/>
                                        </p:tgtEl>
                                        <p:attrNameLst>
                                          <p:attrName>style.visibility</p:attrName>
                                        </p:attrNameLst>
                                      </p:cBhvr>
                                      <p:to>
                                        <p:strVal val="hidden"/>
                                      </p:to>
                                    </p:set>
                                  </p:childTnLst>
                                </p:cTn>
                              </p:par>
                              <p:par>
                                <p:cTn id="85" presetID="1" presetClass="exit" presetSubtype="0" fill="hold" grpId="1" nodeType="withEffect">
                                  <p:stCondLst>
                                    <p:cond delay="0"/>
                                  </p:stCondLst>
                                  <p:childTnLst>
                                    <p:set>
                                      <p:cBhvr>
                                        <p:cTn id="86" dur="1" fill="hold">
                                          <p:stCondLst>
                                            <p:cond delay="0"/>
                                          </p:stCondLst>
                                        </p:cTn>
                                        <p:tgtEl>
                                          <p:spTgt spid="109"/>
                                        </p:tgtEl>
                                        <p:attrNameLst>
                                          <p:attrName>style.visibility</p:attrName>
                                        </p:attrNameLst>
                                      </p:cBhvr>
                                      <p:to>
                                        <p:strVal val="hidden"/>
                                      </p:to>
                                    </p:set>
                                  </p:childTnLst>
                                </p:cTn>
                              </p:par>
                            </p:childTnLst>
                          </p:cTn>
                        </p:par>
                        <p:par>
                          <p:cTn id="87" fill="hold">
                            <p:stCondLst>
                              <p:cond delay="0"/>
                            </p:stCondLst>
                            <p:childTnLst>
                              <p:par>
                                <p:cTn id="88" presetID="1" presetClass="entr" presetSubtype="0" fill="hold" nodeType="afterEffect">
                                  <p:stCondLst>
                                    <p:cond delay="0"/>
                                  </p:stCondLst>
                                  <p:childTnLst>
                                    <p:set>
                                      <p:cBhvr>
                                        <p:cTn id="89" dur="1" fill="hold">
                                          <p:stCondLst>
                                            <p:cond delay="0"/>
                                          </p:stCondLst>
                                        </p:cTn>
                                        <p:tgtEl>
                                          <p:spTgt spid="17"/>
                                        </p:tgtEl>
                                        <p:attrNameLst>
                                          <p:attrName>style.visibility</p:attrName>
                                        </p:attrNameLst>
                                      </p:cBhvr>
                                      <p:to>
                                        <p:strVal val="visible"/>
                                      </p:to>
                                    </p:set>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119"/>
                                        </p:tgtEl>
                                        <p:attrNameLst>
                                          <p:attrName>style.visibility</p:attrName>
                                        </p:attrNameLst>
                                      </p:cBhvr>
                                      <p:to>
                                        <p:strVal val="visible"/>
                                      </p:to>
                                    </p:set>
                                  </p:childTnLst>
                                </p:cTn>
                              </p:par>
                              <p:par>
                                <p:cTn id="94" presetID="1" presetClass="entr" presetSubtype="0" fill="hold" nodeType="withEffect">
                                  <p:stCondLst>
                                    <p:cond delay="0"/>
                                  </p:stCondLst>
                                  <p:childTnLst>
                                    <p:set>
                                      <p:cBhvr>
                                        <p:cTn id="95" dur="1" fill="hold">
                                          <p:stCondLst>
                                            <p:cond delay="0"/>
                                          </p:stCondLst>
                                        </p:cTn>
                                        <p:tgtEl>
                                          <p:spTgt spid="19"/>
                                        </p:tgtEl>
                                        <p:attrNameLst>
                                          <p:attrName>style.visibility</p:attrName>
                                        </p:attrNameLst>
                                      </p:cBhvr>
                                      <p:to>
                                        <p:strVal val="visible"/>
                                      </p:to>
                                    </p:set>
                                  </p:childTnLst>
                                </p:cTn>
                              </p:par>
                            </p:childTnLst>
                          </p:cTn>
                        </p:par>
                      </p:childTnLst>
                    </p:cTn>
                  </p:par>
                  <p:par>
                    <p:cTn id="96" fill="hold">
                      <p:stCondLst>
                        <p:cond delay="indefinite"/>
                      </p:stCondLst>
                      <p:childTnLst>
                        <p:par>
                          <p:cTn id="97" fill="hold">
                            <p:stCondLst>
                              <p:cond delay="0"/>
                            </p:stCondLst>
                            <p:childTnLst>
                              <p:par>
                                <p:cTn id="98" presetID="1" presetClass="entr" presetSubtype="0" fill="hold" grpId="0" nodeType="clickEffect">
                                  <p:stCondLst>
                                    <p:cond delay="0"/>
                                  </p:stCondLst>
                                  <p:childTnLst>
                                    <p:set>
                                      <p:cBhvr>
                                        <p:cTn id="99" dur="1" fill="hold">
                                          <p:stCondLst>
                                            <p:cond delay="0"/>
                                          </p:stCondLst>
                                        </p:cTn>
                                        <p:tgtEl>
                                          <p:spTgt spid="505949"/>
                                        </p:tgtEl>
                                        <p:attrNameLst>
                                          <p:attrName>style.visibility</p:attrName>
                                        </p:attrNameLst>
                                      </p:cBhvr>
                                      <p:to>
                                        <p:strVal val="visible"/>
                                      </p:to>
                                    </p:set>
                                  </p:childTnLst>
                                </p:cTn>
                              </p:par>
                              <p:par>
                                <p:cTn id="100" presetID="1" presetClass="entr" presetSubtype="0" fill="hold" grpId="0" nodeType="withEffect">
                                  <p:stCondLst>
                                    <p:cond delay="0"/>
                                  </p:stCondLst>
                                  <p:childTnLst>
                                    <p:set>
                                      <p:cBhvr>
                                        <p:cTn id="101" dur="1" fill="hold">
                                          <p:stCondLst>
                                            <p:cond delay="0"/>
                                          </p:stCondLst>
                                        </p:cTn>
                                        <p:tgtEl>
                                          <p:spTgt spid="123"/>
                                        </p:tgtEl>
                                        <p:attrNameLst>
                                          <p:attrName>style.visibility</p:attrName>
                                        </p:attrNameLst>
                                      </p:cBhvr>
                                      <p:to>
                                        <p:strVal val="visible"/>
                                      </p:to>
                                    </p:set>
                                  </p:childTnLst>
                                </p:cTn>
                              </p:par>
                              <p:par>
                                <p:cTn id="102" presetID="1" presetClass="exit" presetSubtype="0" fill="hold" grpId="1" nodeType="withEffect">
                                  <p:stCondLst>
                                    <p:cond delay="0"/>
                                  </p:stCondLst>
                                  <p:childTnLst>
                                    <p:set>
                                      <p:cBhvr>
                                        <p:cTn id="103" dur="1" fill="hold">
                                          <p:stCondLst>
                                            <p:cond delay="0"/>
                                          </p:stCondLst>
                                        </p:cTn>
                                        <p:tgtEl>
                                          <p:spTgt spid="119"/>
                                        </p:tgtEl>
                                        <p:attrNameLst>
                                          <p:attrName>style.visibility</p:attrName>
                                        </p:attrNameLst>
                                      </p:cBhvr>
                                      <p:to>
                                        <p:strVal val="hidden"/>
                                      </p:to>
                                    </p:set>
                                  </p:childTnLst>
                                </p:cTn>
                              </p:par>
                            </p:childTnLst>
                          </p:cTn>
                        </p:par>
                      </p:childTnLst>
                    </p:cTn>
                  </p:par>
                  <p:par>
                    <p:cTn id="104" fill="hold">
                      <p:stCondLst>
                        <p:cond delay="indefinite"/>
                      </p:stCondLst>
                      <p:childTnLst>
                        <p:par>
                          <p:cTn id="105" fill="hold">
                            <p:stCondLst>
                              <p:cond delay="0"/>
                            </p:stCondLst>
                            <p:childTnLst>
                              <p:par>
                                <p:cTn id="106" presetID="1" presetClass="entr" presetSubtype="0" fill="hold" grpId="0" nodeType="clickEffect">
                                  <p:stCondLst>
                                    <p:cond delay="0"/>
                                  </p:stCondLst>
                                  <p:childTnLst>
                                    <p:set>
                                      <p:cBhvr>
                                        <p:cTn id="107" dur="1" fill="hold">
                                          <p:stCondLst>
                                            <p:cond delay="0"/>
                                          </p:stCondLst>
                                        </p:cTn>
                                        <p:tgtEl>
                                          <p:spTgt spid="505950"/>
                                        </p:tgtEl>
                                        <p:attrNameLst>
                                          <p:attrName>style.visibility</p:attrName>
                                        </p:attrNameLst>
                                      </p:cBhvr>
                                      <p:to>
                                        <p:strVal val="visible"/>
                                      </p:to>
                                    </p:set>
                                  </p:childTnLst>
                                </p:cTn>
                              </p:par>
                            </p:childTnLst>
                          </p:cTn>
                        </p:par>
                      </p:childTnLst>
                    </p:cTn>
                  </p:par>
                  <p:par>
                    <p:cTn id="108" fill="hold">
                      <p:stCondLst>
                        <p:cond delay="indefinite"/>
                      </p:stCondLst>
                      <p:childTnLst>
                        <p:par>
                          <p:cTn id="109" fill="hold">
                            <p:stCondLst>
                              <p:cond delay="0"/>
                            </p:stCondLst>
                            <p:childTnLst>
                              <p:par>
                                <p:cTn id="110" presetID="1" presetClass="entr" presetSubtype="0" fill="hold" grpId="0" nodeType="clickEffect">
                                  <p:stCondLst>
                                    <p:cond delay="0"/>
                                  </p:stCondLst>
                                  <p:childTnLst>
                                    <p:set>
                                      <p:cBhvr>
                                        <p:cTn id="111" dur="1" fill="hold">
                                          <p:stCondLst>
                                            <p:cond delay="0"/>
                                          </p:stCondLst>
                                        </p:cTn>
                                        <p:tgtEl>
                                          <p:spTgt spid="505951"/>
                                        </p:tgtEl>
                                        <p:attrNameLst>
                                          <p:attrName>style.visibility</p:attrName>
                                        </p:attrNameLst>
                                      </p:cBhvr>
                                      <p:to>
                                        <p:strVal val="visible"/>
                                      </p:to>
                                    </p:set>
                                  </p:childTnLst>
                                </p:cTn>
                              </p:par>
                            </p:childTnLst>
                          </p:cTn>
                        </p:par>
                      </p:childTnLst>
                    </p:cTn>
                  </p:par>
                  <p:par>
                    <p:cTn id="112" fill="hold">
                      <p:stCondLst>
                        <p:cond delay="indefinite"/>
                      </p:stCondLst>
                      <p:childTnLst>
                        <p:par>
                          <p:cTn id="113" fill="hold">
                            <p:stCondLst>
                              <p:cond delay="0"/>
                            </p:stCondLst>
                            <p:childTnLst>
                              <p:par>
                                <p:cTn id="114" presetID="1" presetClass="entr" presetSubtype="0" fill="hold" nodeType="clickEffect">
                                  <p:stCondLst>
                                    <p:cond delay="0"/>
                                  </p:stCondLst>
                                  <p:childTnLst>
                                    <p:set>
                                      <p:cBhvr>
                                        <p:cTn id="115" dur="1" fill="hold">
                                          <p:stCondLst>
                                            <p:cond delay="0"/>
                                          </p:stCondLst>
                                        </p:cTn>
                                        <p:tgtEl>
                                          <p:spTgt spid="23"/>
                                        </p:tgtEl>
                                        <p:attrNameLst>
                                          <p:attrName>style.visibility</p:attrName>
                                        </p:attrNameLst>
                                      </p:cBhvr>
                                      <p:to>
                                        <p:strVal val="visible"/>
                                      </p:to>
                                    </p:set>
                                  </p:childTnLst>
                                </p:cTn>
                              </p:par>
                            </p:childTnLst>
                          </p:cTn>
                        </p:par>
                      </p:childTnLst>
                    </p:cTn>
                  </p:par>
                  <p:par>
                    <p:cTn id="116" fill="hold">
                      <p:stCondLst>
                        <p:cond delay="indefinite"/>
                      </p:stCondLst>
                      <p:childTnLst>
                        <p:par>
                          <p:cTn id="117" fill="hold">
                            <p:stCondLst>
                              <p:cond delay="0"/>
                            </p:stCondLst>
                            <p:childTnLst>
                              <p:par>
                                <p:cTn id="118" presetID="1" presetClass="entr" presetSubtype="0" fill="hold" nodeType="clickEffect">
                                  <p:stCondLst>
                                    <p:cond delay="0"/>
                                  </p:stCondLst>
                                  <p:childTnLst>
                                    <p:set>
                                      <p:cBhvr>
                                        <p:cTn id="119" dur="1" fill="hold">
                                          <p:stCondLst>
                                            <p:cond delay="0"/>
                                          </p:stCondLst>
                                        </p:cTn>
                                        <p:tgtEl>
                                          <p:spTgt spid="14"/>
                                        </p:tgtEl>
                                        <p:attrNameLst>
                                          <p:attrName>style.visibility</p:attrName>
                                        </p:attrNameLst>
                                      </p:cBhvr>
                                      <p:to>
                                        <p:strVal val="visible"/>
                                      </p:to>
                                    </p:set>
                                  </p:childTnLst>
                                </p:cTn>
                              </p:par>
                            </p:childTnLst>
                          </p:cTn>
                        </p:par>
                      </p:childTnLst>
                    </p:cTn>
                  </p:par>
                  <p:par>
                    <p:cTn id="120" fill="hold">
                      <p:stCondLst>
                        <p:cond delay="indefinite"/>
                      </p:stCondLst>
                      <p:childTnLst>
                        <p:par>
                          <p:cTn id="121" fill="hold">
                            <p:stCondLst>
                              <p:cond delay="0"/>
                            </p:stCondLst>
                            <p:childTnLst>
                              <p:par>
                                <p:cTn id="122" presetID="1" presetClass="entr" presetSubtype="0" fill="hold" nodeType="clickEffect">
                                  <p:stCondLst>
                                    <p:cond delay="0"/>
                                  </p:stCondLst>
                                  <p:childTnLst>
                                    <p:set>
                                      <p:cBhvr>
                                        <p:cTn id="123" dur="1" fill="hold">
                                          <p:stCondLst>
                                            <p:cond delay="0"/>
                                          </p:stCondLst>
                                        </p:cTn>
                                        <p:tgtEl>
                                          <p:spTgt spid="18"/>
                                        </p:tgtEl>
                                        <p:attrNameLst>
                                          <p:attrName>style.visibility</p:attrName>
                                        </p:attrNameLst>
                                      </p:cBhvr>
                                      <p:to>
                                        <p:strVal val="visible"/>
                                      </p:to>
                                    </p:set>
                                  </p:childTnLst>
                                </p:cTn>
                              </p:par>
                            </p:childTnLst>
                          </p:cTn>
                        </p:par>
                      </p:childTnLst>
                    </p:cTn>
                  </p:par>
                  <p:par>
                    <p:cTn id="124" fill="hold">
                      <p:stCondLst>
                        <p:cond delay="indefinite"/>
                      </p:stCondLst>
                      <p:childTnLst>
                        <p:par>
                          <p:cTn id="125" fill="hold">
                            <p:stCondLst>
                              <p:cond delay="0"/>
                            </p:stCondLst>
                            <p:childTnLst>
                              <p:par>
                                <p:cTn id="126" presetID="1" presetClass="exit" presetSubtype="0" fill="hold" grpId="1" nodeType="clickEffect">
                                  <p:stCondLst>
                                    <p:cond delay="0"/>
                                  </p:stCondLst>
                                  <p:childTnLst>
                                    <p:set>
                                      <p:cBhvr>
                                        <p:cTn id="127" dur="1" fill="hold">
                                          <p:stCondLst>
                                            <p:cond delay="0"/>
                                          </p:stCondLst>
                                        </p:cTn>
                                        <p:tgtEl>
                                          <p:spTgt spid="12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5913" grpId="0" animBg="1"/>
      <p:bldP spid="505913" grpId="1" animBg="1"/>
      <p:bldP spid="505914" grpId="0" animBg="1"/>
      <p:bldP spid="505914" grpId="1" animBg="1"/>
      <p:bldP spid="505915" grpId="0" animBg="1"/>
      <p:bldP spid="505915" grpId="1" animBg="1"/>
      <p:bldP spid="505916" grpId="0" animBg="1"/>
      <p:bldP spid="505916" grpId="1" animBg="1"/>
      <p:bldP spid="505917" grpId="0" animBg="1"/>
      <p:bldP spid="505917" grpId="1" animBg="1"/>
      <p:bldP spid="505918" grpId="0" animBg="1"/>
      <p:bldP spid="505918" grpId="1" animBg="1"/>
      <p:bldP spid="505919" grpId="0" animBg="1"/>
      <p:bldP spid="505920" grpId="0" animBg="1"/>
      <p:bldP spid="505949" grpId="0" animBg="1"/>
      <p:bldP spid="505950" grpId="0" animBg="1"/>
      <p:bldP spid="505951" grpId="0" animBg="1"/>
      <p:bldP spid="109" grpId="0" animBg="1"/>
      <p:bldP spid="109" grpId="1" animBg="1"/>
      <p:bldP spid="110" grpId="0" animBg="1"/>
      <p:bldP spid="110" grpId="1" animBg="1"/>
      <p:bldP spid="119" grpId="0" animBg="1"/>
      <p:bldP spid="119" grpId="1" animBg="1"/>
      <p:bldP spid="123" grpId="0" animBg="1"/>
      <p:bldP spid="123" grpId="1" animBg="1"/>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107 Rectángulo"/>
          <p:cNvSpPr/>
          <p:nvPr/>
        </p:nvSpPr>
        <p:spPr>
          <a:xfrm>
            <a:off x="855663" y="774383"/>
            <a:ext cx="7489825" cy="52117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cxnSp>
        <p:nvCxnSpPr>
          <p:cNvPr id="107" name="106 Conector recto"/>
          <p:cNvCxnSpPr/>
          <p:nvPr/>
        </p:nvCxnSpPr>
        <p:spPr>
          <a:xfrm>
            <a:off x="1135063" y="3582670"/>
            <a:ext cx="6819900" cy="158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 name="Group 2"/>
          <p:cNvGrpSpPr>
            <a:grpSpLocks/>
          </p:cNvGrpSpPr>
          <p:nvPr/>
        </p:nvGrpSpPr>
        <p:grpSpPr bwMode="auto">
          <a:xfrm>
            <a:off x="2705100" y="2388870"/>
            <a:ext cx="171450" cy="2379663"/>
            <a:chOff x="1803" y="1321"/>
            <a:chExt cx="108" cy="1499"/>
          </a:xfrm>
        </p:grpSpPr>
        <p:grpSp>
          <p:nvGrpSpPr>
            <p:cNvPr id="3" name="Group 3"/>
            <p:cNvGrpSpPr>
              <a:grpSpLocks/>
            </p:cNvGrpSpPr>
            <p:nvPr/>
          </p:nvGrpSpPr>
          <p:grpSpPr bwMode="auto">
            <a:xfrm>
              <a:off x="1803" y="1321"/>
              <a:ext cx="108" cy="326"/>
              <a:chOff x="1803" y="1321"/>
              <a:chExt cx="108" cy="326"/>
            </a:xfrm>
          </p:grpSpPr>
          <p:sp>
            <p:nvSpPr>
              <p:cNvPr id="586858" name="Line 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9" name="Line 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4" name="Group 6"/>
            <p:cNvGrpSpPr>
              <a:grpSpLocks/>
            </p:cNvGrpSpPr>
            <p:nvPr/>
          </p:nvGrpSpPr>
          <p:grpSpPr bwMode="auto">
            <a:xfrm flipV="1">
              <a:off x="1803" y="2494"/>
              <a:ext cx="108" cy="326"/>
              <a:chOff x="1803" y="1321"/>
              <a:chExt cx="108" cy="326"/>
            </a:xfrm>
          </p:grpSpPr>
          <p:sp>
            <p:nvSpPr>
              <p:cNvPr id="586856" name="Line 7"/>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7" name="Line 8"/>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5" name="Group 9"/>
          <p:cNvGrpSpPr>
            <a:grpSpLocks/>
          </p:cNvGrpSpPr>
          <p:nvPr/>
        </p:nvGrpSpPr>
        <p:grpSpPr bwMode="auto">
          <a:xfrm>
            <a:off x="4297363" y="2066608"/>
            <a:ext cx="171450" cy="3035300"/>
            <a:chOff x="2826" y="1118"/>
            <a:chExt cx="108" cy="1912"/>
          </a:xfrm>
        </p:grpSpPr>
        <p:grpSp>
          <p:nvGrpSpPr>
            <p:cNvPr id="6" name="Group 10"/>
            <p:cNvGrpSpPr>
              <a:grpSpLocks/>
            </p:cNvGrpSpPr>
            <p:nvPr/>
          </p:nvGrpSpPr>
          <p:grpSpPr bwMode="auto">
            <a:xfrm flipV="1">
              <a:off x="2826" y="2704"/>
              <a:ext cx="108" cy="326"/>
              <a:chOff x="1803" y="1321"/>
              <a:chExt cx="108" cy="326"/>
            </a:xfrm>
          </p:grpSpPr>
          <p:sp>
            <p:nvSpPr>
              <p:cNvPr id="586852" name="Line 1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3" name="Line 1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13"/>
            <p:cNvGrpSpPr>
              <a:grpSpLocks/>
            </p:cNvGrpSpPr>
            <p:nvPr/>
          </p:nvGrpSpPr>
          <p:grpSpPr bwMode="auto">
            <a:xfrm>
              <a:off x="2826" y="1118"/>
              <a:ext cx="108" cy="326"/>
              <a:chOff x="1803" y="1321"/>
              <a:chExt cx="108" cy="326"/>
            </a:xfrm>
          </p:grpSpPr>
          <p:sp>
            <p:nvSpPr>
              <p:cNvPr id="586850" name="Line 1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6851" name="Line 1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8" name="Group 16"/>
          <p:cNvGrpSpPr>
            <a:grpSpLocks/>
          </p:cNvGrpSpPr>
          <p:nvPr/>
        </p:nvGrpSpPr>
        <p:grpSpPr bwMode="auto">
          <a:xfrm>
            <a:off x="4160838" y="1676083"/>
            <a:ext cx="438150" cy="2897187"/>
            <a:chOff x="2740" y="872"/>
            <a:chExt cx="276" cy="1825"/>
          </a:xfrm>
        </p:grpSpPr>
        <p:sp>
          <p:nvSpPr>
            <p:cNvPr id="586846" name="Line 17"/>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6847" name="Text Box 18"/>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grpSp>
        <p:nvGrpSpPr>
          <p:cNvPr id="9" name="Group 26"/>
          <p:cNvGrpSpPr>
            <a:grpSpLocks/>
          </p:cNvGrpSpPr>
          <p:nvPr/>
        </p:nvGrpSpPr>
        <p:grpSpPr bwMode="auto">
          <a:xfrm>
            <a:off x="6575425" y="929958"/>
            <a:ext cx="1179513" cy="4870450"/>
            <a:chOff x="4215" y="402"/>
            <a:chExt cx="743" cy="3068"/>
          </a:xfrm>
        </p:grpSpPr>
        <p:sp>
          <p:nvSpPr>
            <p:cNvPr id="586840" name="Line 27"/>
            <p:cNvSpPr>
              <a:spLocks noChangeShapeType="1"/>
            </p:cNvSpPr>
            <p:nvPr/>
          </p:nvSpPr>
          <p:spPr bwMode="auto">
            <a:xfrm>
              <a:off x="4588" y="793"/>
              <a:ext cx="0" cy="2677"/>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6841" name="Text Box 28"/>
            <p:cNvSpPr txBox="1">
              <a:spLocks noChangeArrowheads="1"/>
            </p:cNvSpPr>
            <p:nvPr/>
          </p:nvSpPr>
          <p:spPr bwMode="auto">
            <a:xfrm>
              <a:off x="4574" y="2050"/>
              <a:ext cx="322"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r>
                <a:rPr lang="en-US" b="1">
                  <a:solidFill>
                    <a:srgbClr val="000000"/>
                  </a:solidFill>
                  <a:cs typeface="Times New Roman" pitchFamily="18" charset="0"/>
                </a:rPr>
                <a:t>'</a:t>
              </a:r>
            </a:p>
          </p:txBody>
        </p:sp>
        <p:sp>
          <p:nvSpPr>
            <p:cNvPr id="586842" name="Oval 29"/>
            <p:cNvSpPr>
              <a:spLocks noChangeArrowheads="1"/>
            </p:cNvSpPr>
            <p:nvPr/>
          </p:nvSpPr>
          <p:spPr bwMode="auto">
            <a:xfrm>
              <a:off x="4542"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6843" name="Text Box 30"/>
            <p:cNvSpPr txBox="1">
              <a:spLocks noChangeArrowheads="1"/>
            </p:cNvSpPr>
            <p:nvPr/>
          </p:nvSpPr>
          <p:spPr bwMode="auto">
            <a:xfrm>
              <a:off x="4215" y="402"/>
              <a:ext cx="743"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IMAGEN</a:t>
              </a:r>
            </a:p>
          </p:txBody>
        </p:sp>
      </p:grpSp>
      <p:sp>
        <p:nvSpPr>
          <p:cNvPr id="586829" name="Text Box 42"/>
          <p:cNvSpPr txBox="1">
            <a:spLocks noChangeArrowheads="1"/>
          </p:cNvSpPr>
          <p:nvPr/>
        </p:nvSpPr>
        <p:spPr bwMode="auto">
          <a:xfrm>
            <a:off x="4169474" y="1401001"/>
            <a:ext cx="536638" cy="369332"/>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FF0000"/>
                </a:solidFill>
              </a:rPr>
              <a:t>L′</a:t>
            </a:r>
            <a:r>
              <a:rPr lang="es-ES" sz="1800" baseline="-25000" dirty="0" smtClean="0">
                <a:solidFill>
                  <a:srgbClr val="FF0000"/>
                </a:solidFill>
              </a:rPr>
              <a:t>2</a:t>
            </a:r>
            <a:endParaRPr lang="es-ES" sz="1800" dirty="0">
              <a:solidFill>
                <a:srgbClr val="FF0000"/>
              </a:solidFill>
            </a:endParaRPr>
          </a:p>
        </p:txBody>
      </p:sp>
      <p:grpSp>
        <p:nvGrpSpPr>
          <p:cNvPr id="10" name="Group 46"/>
          <p:cNvGrpSpPr>
            <a:grpSpLocks/>
          </p:cNvGrpSpPr>
          <p:nvPr/>
        </p:nvGrpSpPr>
        <p:grpSpPr bwMode="auto">
          <a:xfrm>
            <a:off x="3011488" y="1587183"/>
            <a:ext cx="419100" cy="3495675"/>
            <a:chOff x="2016" y="816"/>
            <a:chExt cx="264" cy="2202"/>
          </a:xfrm>
        </p:grpSpPr>
        <p:grpSp>
          <p:nvGrpSpPr>
            <p:cNvPr id="11" name="Group 47"/>
            <p:cNvGrpSpPr>
              <a:grpSpLocks/>
            </p:cNvGrpSpPr>
            <p:nvPr/>
          </p:nvGrpSpPr>
          <p:grpSpPr bwMode="auto">
            <a:xfrm>
              <a:off x="2016" y="816"/>
              <a:ext cx="264" cy="2202"/>
              <a:chOff x="2016" y="816"/>
              <a:chExt cx="264" cy="2202"/>
            </a:xfrm>
          </p:grpSpPr>
          <p:sp>
            <p:nvSpPr>
              <p:cNvPr id="586824" name="Line 48"/>
              <p:cNvSpPr>
                <a:spLocks noChangeShapeType="1"/>
              </p:cNvSpPr>
              <p:nvPr/>
            </p:nvSpPr>
            <p:spPr bwMode="auto">
              <a:xfrm>
                <a:off x="2121" y="1047"/>
                <a:ext cx="0" cy="516"/>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86825" name="Line 49"/>
              <p:cNvSpPr>
                <a:spLocks noChangeShapeType="1"/>
              </p:cNvSpPr>
              <p:nvPr/>
            </p:nvSpPr>
            <p:spPr bwMode="auto">
              <a:xfrm>
                <a:off x="2130" y="2604"/>
                <a:ext cx="0" cy="414"/>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86826" name="Text Box 50"/>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a:spcBef>
                    <a:spcPct val="50000"/>
                  </a:spcBef>
                </a:pPr>
                <a:r>
                  <a:rPr lang="es-ES" sz="1800" dirty="0">
                    <a:solidFill>
                      <a:srgbClr val="FF0000"/>
                    </a:solidFill>
                  </a:rPr>
                  <a:t>D</a:t>
                </a:r>
                <a:r>
                  <a:rPr lang="en-US" sz="1800" dirty="0">
                    <a:solidFill>
                      <a:srgbClr val="FF0000"/>
                    </a:solidFill>
                    <a:cs typeface="Times New Roman" pitchFamily="18" charset="0"/>
                  </a:rPr>
                  <a:t>'</a:t>
                </a:r>
              </a:p>
            </p:txBody>
          </p:sp>
        </p:grpSp>
        <p:sp>
          <p:nvSpPr>
            <p:cNvPr id="586822" name="Line 51"/>
            <p:cNvSpPr>
              <a:spLocks noChangeShapeType="1"/>
            </p:cNvSpPr>
            <p:nvPr/>
          </p:nvSpPr>
          <p:spPr bwMode="auto">
            <a:xfrm>
              <a:off x="2093" y="1561"/>
              <a:ext cx="61"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86823" name="Line 52"/>
            <p:cNvSpPr>
              <a:spLocks noChangeShapeType="1"/>
            </p:cNvSpPr>
            <p:nvPr/>
          </p:nvSpPr>
          <p:spPr bwMode="auto">
            <a:xfrm>
              <a:off x="2097" y="2605"/>
              <a:ext cx="61" cy="0"/>
            </a:xfrm>
            <a:prstGeom prst="line">
              <a:avLst/>
            </a:prstGeom>
            <a:noFill/>
            <a:ln w="28575">
              <a:solidFill>
                <a:srgbClr val="FF3300"/>
              </a:solidFill>
              <a:round/>
              <a:headEnd/>
              <a:tailEnd/>
            </a:ln>
          </p:spPr>
          <p:txBody>
            <a:bodyPr/>
            <a:lstStyle/>
            <a:p>
              <a:endParaRPr lang="es-ES_tradnl">
                <a:solidFill>
                  <a:srgbClr val="000000"/>
                </a:solidFill>
              </a:endParaRPr>
            </a:p>
          </p:txBody>
        </p:sp>
      </p:grpSp>
      <p:sp>
        <p:nvSpPr>
          <p:cNvPr id="586763" name="Line 53"/>
          <p:cNvSpPr>
            <a:spLocks noChangeShapeType="1"/>
          </p:cNvSpPr>
          <p:nvPr/>
        </p:nvSpPr>
        <p:spPr bwMode="auto">
          <a:xfrm>
            <a:off x="3173413" y="2766695"/>
            <a:ext cx="0"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86764" name="Text Box 56"/>
          <p:cNvSpPr txBox="1">
            <a:spLocks noChangeArrowheads="1"/>
          </p:cNvSpPr>
          <p:nvPr/>
        </p:nvSpPr>
        <p:spPr bwMode="auto">
          <a:xfrm>
            <a:off x="0" y="0"/>
            <a:ext cx="9144000" cy="461963"/>
          </a:xfrm>
          <a:prstGeom prst="rect">
            <a:avLst/>
          </a:prstGeom>
          <a:solidFill>
            <a:srgbClr val="272777"/>
          </a:solidFill>
          <a:ln w="9525">
            <a:noFill/>
            <a:miter lim="800000"/>
            <a:headEnd/>
            <a:tailEnd/>
          </a:ln>
        </p:spPr>
        <p:txBody>
          <a:bodyPr>
            <a:spAutoFit/>
          </a:bodyPr>
          <a:lstStyle/>
          <a:p>
            <a:pPr algn="ctr">
              <a:spcBef>
                <a:spcPct val="50000"/>
              </a:spcBef>
            </a:pPr>
            <a:r>
              <a:rPr lang="es-ES" b="1" dirty="0">
                <a:solidFill>
                  <a:srgbClr val="FFFFFF"/>
                </a:solidFill>
                <a:latin typeface="Calibri" pitchFamily="34" charset="0"/>
              </a:rPr>
              <a:t>Localización del diafragma de apertura y </a:t>
            </a:r>
            <a:r>
              <a:rPr lang="es-ES" b="1" dirty="0" smtClean="0">
                <a:solidFill>
                  <a:srgbClr val="FFFFFF"/>
                </a:solidFill>
                <a:latin typeface="Calibri" pitchFamily="34" charset="0"/>
              </a:rPr>
              <a:t>pupilas (desde O′).</a:t>
            </a:r>
            <a:endParaRPr lang="es-ES" b="1" dirty="0">
              <a:solidFill>
                <a:srgbClr val="FFFFFF"/>
              </a:solidFill>
              <a:latin typeface="Calibri" pitchFamily="34" charset="0"/>
            </a:endParaRPr>
          </a:p>
        </p:txBody>
      </p:sp>
      <p:sp>
        <p:nvSpPr>
          <p:cNvPr id="505915" name="Line 59"/>
          <p:cNvSpPr>
            <a:spLocks noChangeShapeType="1"/>
          </p:cNvSpPr>
          <p:nvPr/>
        </p:nvSpPr>
        <p:spPr bwMode="auto">
          <a:xfrm flipH="1" flipV="1">
            <a:off x="2816352" y="2913885"/>
            <a:ext cx="3230880" cy="1360372"/>
          </a:xfrm>
          <a:prstGeom prst="line">
            <a:avLst/>
          </a:prstGeom>
          <a:noFill/>
          <a:ln w="12700">
            <a:solidFill>
              <a:srgbClr val="FF0000"/>
            </a:solidFill>
            <a:round/>
            <a:headEnd/>
            <a:tailEnd/>
          </a:ln>
        </p:spPr>
        <p:txBody>
          <a:bodyPr/>
          <a:lstStyle/>
          <a:p>
            <a:endParaRPr lang="es-ES_tradnl">
              <a:solidFill>
                <a:srgbClr val="000000"/>
              </a:solidFill>
            </a:endParaRPr>
          </a:p>
        </p:txBody>
      </p:sp>
      <p:sp>
        <p:nvSpPr>
          <p:cNvPr id="505916" name="Line 60"/>
          <p:cNvSpPr>
            <a:spLocks noChangeShapeType="1"/>
          </p:cNvSpPr>
          <p:nvPr/>
        </p:nvSpPr>
        <p:spPr bwMode="auto">
          <a:xfrm flipH="1">
            <a:off x="2783396" y="2889377"/>
            <a:ext cx="1593532" cy="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05918" name="Line 62"/>
          <p:cNvSpPr>
            <a:spLocks noChangeShapeType="1"/>
          </p:cNvSpPr>
          <p:nvPr/>
        </p:nvSpPr>
        <p:spPr bwMode="auto">
          <a:xfrm flipH="1" flipV="1">
            <a:off x="4401312" y="2889501"/>
            <a:ext cx="1621536" cy="1377698"/>
          </a:xfrm>
          <a:prstGeom prst="line">
            <a:avLst/>
          </a:prstGeom>
          <a:noFill/>
          <a:ln w="12700">
            <a:solidFill>
              <a:srgbClr val="FF3300"/>
            </a:solidFill>
            <a:round/>
            <a:headEnd/>
            <a:tailEnd/>
          </a:ln>
        </p:spPr>
        <p:txBody>
          <a:bodyPr/>
          <a:lstStyle/>
          <a:p>
            <a:endParaRPr lang="es-ES_tradnl">
              <a:solidFill>
                <a:srgbClr val="000000"/>
              </a:solidFill>
            </a:endParaRPr>
          </a:p>
        </p:txBody>
      </p:sp>
      <p:grpSp>
        <p:nvGrpSpPr>
          <p:cNvPr id="12" name="Group 68"/>
          <p:cNvGrpSpPr>
            <a:grpSpLocks/>
          </p:cNvGrpSpPr>
          <p:nvPr/>
        </p:nvGrpSpPr>
        <p:grpSpPr bwMode="auto">
          <a:xfrm>
            <a:off x="2071688" y="5082858"/>
            <a:ext cx="457200" cy="474662"/>
            <a:chOff x="1424" y="3008"/>
            <a:chExt cx="288" cy="299"/>
          </a:xfrm>
        </p:grpSpPr>
        <p:sp>
          <p:nvSpPr>
            <p:cNvPr id="586816" name="Oval 69"/>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6817" name="Text Box 70"/>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6818" name="Text Box 71"/>
            <p:cNvSpPr txBox="1">
              <a:spLocks noChangeArrowheads="1"/>
            </p:cNvSpPr>
            <p:nvPr/>
          </p:nvSpPr>
          <p:spPr bwMode="auto">
            <a:xfrm>
              <a:off x="1424" y="3008"/>
              <a:ext cx="288"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PE</a:t>
              </a:r>
            </a:p>
          </p:txBody>
        </p:sp>
      </p:grpSp>
      <p:grpSp>
        <p:nvGrpSpPr>
          <p:cNvPr id="13" name="Group 72"/>
          <p:cNvGrpSpPr>
            <a:grpSpLocks/>
          </p:cNvGrpSpPr>
          <p:nvPr/>
        </p:nvGrpSpPr>
        <p:grpSpPr bwMode="auto">
          <a:xfrm>
            <a:off x="2986088" y="5124133"/>
            <a:ext cx="457200" cy="474662"/>
            <a:chOff x="1424" y="3008"/>
            <a:chExt cx="288" cy="299"/>
          </a:xfrm>
        </p:grpSpPr>
        <p:sp>
          <p:nvSpPr>
            <p:cNvPr id="586813" name="Oval 73"/>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6814" name="Text Box 74"/>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6815" name="Text Box 75"/>
            <p:cNvSpPr txBox="1">
              <a:spLocks noChangeArrowheads="1"/>
            </p:cNvSpPr>
            <p:nvPr/>
          </p:nvSpPr>
          <p:spPr bwMode="auto">
            <a:xfrm>
              <a:off x="1424" y="3008"/>
              <a:ext cx="288" cy="231"/>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latin typeface="Calibri" pitchFamily="34" charset="0"/>
                </a:rPr>
                <a:t>PS</a:t>
              </a:r>
            </a:p>
          </p:txBody>
        </p:sp>
      </p:grpSp>
      <p:grpSp>
        <p:nvGrpSpPr>
          <p:cNvPr id="14" name="Group 76"/>
          <p:cNvGrpSpPr>
            <a:grpSpLocks/>
          </p:cNvGrpSpPr>
          <p:nvPr/>
        </p:nvGrpSpPr>
        <p:grpSpPr bwMode="auto">
          <a:xfrm>
            <a:off x="3700463" y="5016183"/>
            <a:ext cx="514350" cy="474662"/>
            <a:chOff x="2450" y="2976"/>
            <a:chExt cx="324" cy="299"/>
          </a:xfrm>
        </p:grpSpPr>
        <p:sp>
          <p:nvSpPr>
            <p:cNvPr id="586810" name="Oval 77"/>
            <p:cNvSpPr>
              <a:spLocks noChangeArrowheads="1"/>
            </p:cNvSpPr>
            <p:nvPr/>
          </p:nvSpPr>
          <p:spPr bwMode="auto">
            <a:xfrm>
              <a:off x="2468" y="2976"/>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6811" name="Text Box 78"/>
            <p:cNvSpPr txBox="1">
              <a:spLocks noChangeArrowheads="1"/>
            </p:cNvSpPr>
            <p:nvPr/>
          </p:nvSpPr>
          <p:spPr bwMode="auto">
            <a:xfrm>
              <a:off x="2504" y="3044"/>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6812" name="Text Box 79"/>
            <p:cNvSpPr txBox="1">
              <a:spLocks noChangeArrowheads="1"/>
            </p:cNvSpPr>
            <p:nvPr/>
          </p:nvSpPr>
          <p:spPr bwMode="auto">
            <a:xfrm>
              <a:off x="2450" y="2988"/>
              <a:ext cx="324" cy="231"/>
            </a:xfrm>
            <a:prstGeom prst="rect">
              <a:avLst/>
            </a:prstGeom>
            <a:noFill/>
            <a:ln w="9525">
              <a:noFill/>
              <a:miter lim="800000"/>
              <a:headEnd/>
              <a:tailEnd/>
            </a:ln>
          </p:spPr>
          <p:txBody>
            <a:bodyPr>
              <a:spAutoFit/>
            </a:bodyPr>
            <a:lstStyle/>
            <a:p>
              <a:pPr>
                <a:spcBef>
                  <a:spcPct val="50000"/>
                </a:spcBef>
              </a:pPr>
              <a:r>
                <a:rPr lang="es-ES" sz="1800" b="1" dirty="0">
                  <a:solidFill>
                    <a:srgbClr val="000000"/>
                  </a:solidFill>
                  <a:latin typeface="Calibri" pitchFamily="34" charset="0"/>
                </a:rPr>
                <a:t>DA</a:t>
              </a:r>
            </a:p>
          </p:txBody>
        </p:sp>
      </p:grpSp>
      <p:sp>
        <p:nvSpPr>
          <p:cNvPr id="586806" name="Oval 82"/>
          <p:cNvSpPr>
            <a:spLocks noChangeArrowheads="1"/>
          </p:cNvSpPr>
          <p:nvPr/>
        </p:nvSpPr>
        <p:spPr bwMode="auto">
          <a:xfrm>
            <a:off x="2405063" y="3538220"/>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6807" name="Text Box 83"/>
          <p:cNvSpPr txBox="1">
            <a:spLocks noChangeArrowheads="1"/>
          </p:cNvSpPr>
          <p:nvPr/>
        </p:nvSpPr>
        <p:spPr bwMode="auto">
          <a:xfrm>
            <a:off x="2297113" y="3624072"/>
            <a:ext cx="457200" cy="304800"/>
          </a:xfrm>
          <a:prstGeom prst="rect">
            <a:avLst/>
          </a:prstGeom>
          <a:noFill/>
          <a:ln w="9525">
            <a:noFill/>
            <a:miter lim="800000"/>
            <a:headEnd/>
            <a:tailEnd/>
          </a:ln>
        </p:spPr>
        <p:txBody>
          <a:bodyPr>
            <a:spAutoFit/>
          </a:bodyPr>
          <a:lstStyle/>
          <a:p>
            <a:pPr>
              <a:spcBef>
                <a:spcPct val="50000"/>
              </a:spcBef>
            </a:pPr>
            <a:r>
              <a:rPr lang="es-ES" sz="1400" dirty="0">
                <a:solidFill>
                  <a:srgbClr val="000000"/>
                </a:solidFill>
                <a:cs typeface="Times New Roman" pitchFamily="18" charset="0"/>
              </a:rPr>
              <a:t>F</a:t>
            </a:r>
            <a:r>
              <a:rPr lang="es-ES" sz="1400" baseline="-25000" dirty="0">
                <a:solidFill>
                  <a:srgbClr val="000000"/>
                </a:solidFill>
                <a:cs typeface="Times New Roman" pitchFamily="18" charset="0"/>
              </a:rPr>
              <a:t>1</a:t>
            </a:r>
          </a:p>
        </p:txBody>
      </p:sp>
      <p:sp>
        <p:nvSpPr>
          <p:cNvPr id="586808" name="Text Box 84"/>
          <p:cNvSpPr txBox="1">
            <a:spLocks noChangeArrowheads="1"/>
          </p:cNvSpPr>
          <p:nvPr/>
        </p:nvSpPr>
        <p:spPr bwMode="auto">
          <a:xfrm>
            <a:off x="2992438" y="3627120"/>
            <a:ext cx="457200" cy="304800"/>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1</a:t>
            </a:r>
          </a:p>
        </p:txBody>
      </p:sp>
      <p:sp>
        <p:nvSpPr>
          <p:cNvPr id="586809" name="Oval 81"/>
          <p:cNvSpPr>
            <a:spLocks noChangeArrowheads="1"/>
          </p:cNvSpPr>
          <p:nvPr/>
        </p:nvSpPr>
        <p:spPr bwMode="auto">
          <a:xfrm>
            <a:off x="3090863" y="3538220"/>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nvGrpSpPr>
          <p:cNvPr id="15" name="Group 85"/>
          <p:cNvGrpSpPr>
            <a:grpSpLocks/>
          </p:cNvGrpSpPr>
          <p:nvPr/>
        </p:nvGrpSpPr>
        <p:grpSpPr bwMode="auto">
          <a:xfrm>
            <a:off x="3402013" y="3538220"/>
            <a:ext cx="2095500" cy="422275"/>
            <a:chOff x="2262" y="2426"/>
            <a:chExt cx="1320" cy="266"/>
          </a:xfrm>
        </p:grpSpPr>
        <p:sp>
          <p:nvSpPr>
            <p:cNvPr id="586802" name="Oval 86"/>
            <p:cNvSpPr>
              <a:spLocks noChangeArrowheads="1"/>
            </p:cNvSpPr>
            <p:nvPr/>
          </p:nvSpPr>
          <p:spPr bwMode="auto">
            <a:xfrm>
              <a:off x="337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6803" name="Text Box 88"/>
            <p:cNvSpPr txBox="1">
              <a:spLocks noChangeArrowheads="1"/>
            </p:cNvSpPr>
            <p:nvPr/>
          </p:nvSpPr>
          <p:spPr bwMode="auto">
            <a:xfrm>
              <a:off x="2262" y="2476"/>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2</a:t>
              </a:r>
            </a:p>
          </p:txBody>
        </p:sp>
        <p:sp>
          <p:nvSpPr>
            <p:cNvPr id="586804" name="Text Box 89"/>
            <p:cNvSpPr txBox="1">
              <a:spLocks noChangeArrowheads="1"/>
            </p:cNvSpPr>
            <p:nvPr/>
          </p:nvSpPr>
          <p:spPr bwMode="auto">
            <a:xfrm>
              <a:off x="3294" y="2500"/>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2</a:t>
              </a:r>
            </a:p>
          </p:txBody>
        </p:sp>
        <p:sp>
          <p:nvSpPr>
            <p:cNvPr id="586805" name="Oval 87"/>
            <p:cNvSpPr>
              <a:spLocks noChangeArrowheads="1"/>
            </p:cNvSpPr>
            <p:nvPr/>
          </p:nvSpPr>
          <p:spPr bwMode="auto">
            <a:xfrm>
              <a:off x="23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sp>
        <p:nvSpPr>
          <p:cNvPr id="586800" name="Line 91"/>
          <p:cNvSpPr>
            <a:spLocks noChangeShapeType="1"/>
          </p:cNvSpPr>
          <p:nvPr/>
        </p:nvSpPr>
        <p:spPr bwMode="auto">
          <a:xfrm>
            <a:off x="2797176" y="2906395"/>
            <a:ext cx="0" cy="133350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6801" name="Text Box 92"/>
          <p:cNvSpPr txBox="1">
            <a:spLocks noChangeArrowheads="1"/>
          </p:cNvSpPr>
          <p:nvPr/>
        </p:nvSpPr>
        <p:spPr bwMode="auto">
          <a:xfrm>
            <a:off x="2630488" y="1949133"/>
            <a:ext cx="438150" cy="366712"/>
          </a:xfrm>
          <a:prstGeom prst="rect">
            <a:avLst/>
          </a:prstGeom>
          <a:noFill/>
          <a:ln w="9525">
            <a:noFill/>
            <a:miter lim="800000"/>
            <a:headEnd/>
            <a:tailEnd/>
          </a:ln>
        </p:spPr>
        <p:txBody>
          <a:bodyPr>
            <a:spAutoFit/>
          </a:bodyPr>
          <a:lstStyle/>
          <a:p>
            <a:pPr>
              <a:spcBef>
                <a:spcPct val="50000"/>
              </a:spcBef>
            </a:pPr>
            <a:r>
              <a:rPr lang="es-ES" sz="1800" dirty="0">
                <a:solidFill>
                  <a:srgbClr val="000000"/>
                </a:solidFill>
              </a:rPr>
              <a:t>L</a:t>
            </a:r>
            <a:r>
              <a:rPr lang="es-ES" sz="1800" baseline="-25000" dirty="0">
                <a:solidFill>
                  <a:srgbClr val="000000"/>
                </a:solidFill>
              </a:rPr>
              <a:t>1</a:t>
            </a:r>
            <a:endParaRPr lang="es-ES" sz="1800" dirty="0">
              <a:solidFill>
                <a:srgbClr val="000000"/>
              </a:solidFill>
            </a:endParaRPr>
          </a:p>
        </p:txBody>
      </p:sp>
      <p:sp>
        <p:nvSpPr>
          <p:cNvPr id="505949" name="Line 93"/>
          <p:cNvSpPr>
            <a:spLocks noChangeShapeType="1"/>
          </p:cNvSpPr>
          <p:nvPr/>
        </p:nvSpPr>
        <p:spPr bwMode="auto">
          <a:xfrm>
            <a:off x="3906838" y="3242945"/>
            <a:ext cx="476250" cy="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5950" name="Line 94"/>
          <p:cNvSpPr>
            <a:spLocks noChangeShapeType="1"/>
          </p:cNvSpPr>
          <p:nvPr/>
        </p:nvSpPr>
        <p:spPr bwMode="auto">
          <a:xfrm>
            <a:off x="4376738" y="3236595"/>
            <a:ext cx="1797050" cy="711200"/>
          </a:xfrm>
          <a:prstGeom prst="line">
            <a:avLst/>
          </a:prstGeom>
          <a:noFill/>
          <a:ln w="12700">
            <a:solidFill>
              <a:srgbClr val="00B050"/>
            </a:solidFill>
            <a:round/>
            <a:headEnd/>
            <a:tailEnd/>
          </a:ln>
        </p:spPr>
        <p:txBody>
          <a:bodyPr/>
          <a:lstStyle/>
          <a:p>
            <a:endParaRPr lang="es-ES_tradnl">
              <a:solidFill>
                <a:srgbClr val="000000"/>
              </a:solidFill>
            </a:endParaRPr>
          </a:p>
        </p:txBody>
      </p:sp>
      <p:sp>
        <p:nvSpPr>
          <p:cNvPr id="505951" name="Line 95"/>
          <p:cNvSpPr>
            <a:spLocks noChangeShapeType="1"/>
          </p:cNvSpPr>
          <p:nvPr/>
        </p:nvSpPr>
        <p:spPr bwMode="auto">
          <a:xfrm>
            <a:off x="3906838" y="3236595"/>
            <a:ext cx="1803400" cy="1231900"/>
          </a:xfrm>
          <a:prstGeom prst="line">
            <a:avLst/>
          </a:prstGeom>
          <a:noFill/>
          <a:ln w="12700">
            <a:solidFill>
              <a:srgbClr val="00B050"/>
            </a:solidFill>
            <a:round/>
            <a:headEnd/>
            <a:tailEnd/>
          </a:ln>
        </p:spPr>
        <p:txBody>
          <a:bodyPr/>
          <a:lstStyle/>
          <a:p>
            <a:endParaRPr lang="es-ES_tradnl">
              <a:solidFill>
                <a:srgbClr val="000000"/>
              </a:solidFill>
            </a:endParaRPr>
          </a:p>
        </p:txBody>
      </p:sp>
      <p:grpSp>
        <p:nvGrpSpPr>
          <p:cNvPr id="16" name="Group 96"/>
          <p:cNvGrpSpPr>
            <a:grpSpLocks/>
          </p:cNvGrpSpPr>
          <p:nvPr/>
        </p:nvGrpSpPr>
        <p:grpSpPr bwMode="auto">
          <a:xfrm>
            <a:off x="3208338" y="2766695"/>
            <a:ext cx="1139825" cy="457200"/>
            <a:chOff x="2140" y="1940"/>
            <a:chExt cx="718" cy="288"/>
          </a:xfrm>
        </p:grpSpPr>
        <p:sp>
          <p:nvSpPr>
            <p:cNvPr id="586798" name="Line 97"/>
            <p:cNvSpPr>
              <a:spLocks noChangeShapeType="1"/>
            </p:cNvSpPr>
            <p:nvPr/>
          </p:nvSpPr>
          <p:spPr bwMode="auto">
            <a:xfrm>
              <a:off x="2140" y="1944"/>
              <a:ext cx="718" cy="284"/>
            </a:xfrm>
            <a:prstGeom prst="line">
              <a:avLst/>
            </a:prstGeom>
            <a:noFill/>
            <a:ln w="12700">
              <a:solidFill>
                <a:srgbClr val="00B050"/>
              </a:solidFill>
              <a:prstDash val="dash"/>
              <a:round/>
              <a:headEnd/>
              <a:tailEnd/>
            </a:ln>
          </p:spPr>
          <p:txBody>
            <a:bodyPr/>
            <a:lstStyle/>
            <a:p>
              <a:endParaRPr lang="es-ES_tradnl">
                <a:solidFill>
                  <a:srgbClr val="000000"/>
                </a:solidFill>
              </a:endParaRPr>
            </a:p>
          </p:txBody>
        </p:sp>
        <p:sp>
          <p:nvSpPr>
            <p:cNvPr id="586799" name="Line 98"/>
            <p:cNvSpPr>
              <a:spLocks noChangeShapeType="1"/>
            </p:cNvSpPr>
            <p:nvPr/>
          </p:nvSpPr>
          <p:spPr bwMode="auto">
            <a:xfrm>
              <a:off x="2140" y="1940"/>
              <a:ext cx="422" cy="288"/>
            </a:xfrm>
            <a:prstGeom prst="line">
              <a:avLst/>
            </a:prstGeom>
            <a:noFill/>
            <a:ln w="12700">
              <a:solidFill>
                <a:srgbClr val="00B050"/>
              </a:solidFill>
              <a:prstDash val="dash"/>
              <a:round/>
              <a:headEnd/>
              <a:tailEnd/>
            </a:ln>
          </p:spPr>
          <p:txBody>
            <a:bodyPr/>
            <a:lstStyle/>
            <a:p>
              <a:endParaRPr lang="es-ES_tradnl">
                <a:solidFill>
                  <a:srgbClr val="000000"/>
                </a:solidFill>
              </a:endParaRPr>
            </a:p>
          </p:txBody>
        </p:sp>
      </p:grpSp>
      <p:grpSp>
        <p:nvGrpSpPr>
          <p:cNvPr id="17" name="Group 99"/>
          <p:cNvGrpSpPr>
            <a:grpSpLocks/>
          </p:cNvGrpSpPr>
          <p:nvPr/>
        </p:nvGrpSpPr>
        <p:grpSpPr bwMode="auto">
          <a:xfrm>
            <a:off x="1271588" y="929958"/>
            <a:ext cx="1039812" cy="4848225"/>
            <a:chOff x="874" y="402"/>
            <a:chExt cx="655" cy="3054"/>
          </a:xfrm>
        </p:grpSpPr>
        <p:grpSp>
          <p:nvGrpSpPr>
            <p:cNvPr id="18" name="Group 100"/>
            <p:cNvGrpSpPr>
              <a:grpSpLocks/>
            </p:cNvGrpSpPr>
            <p:nvPr/>
          </p:nvGrpSpPr>
          <p:grpSpPr bwMode="auto">
            <a:xfrm>
              <a:off x="874" y="402"/>
              <a:ext cx="655" cy="3054"/>
              <a:chOff x="874" y="402"/>
              <a:chExt cx="655" cy="3054"/>
            </a:xfrm>
          </p:grpSpPr>
          <p:sp>
            <p:nvSpPr>
              <p:cNvPr id="586796" name="Line 101"/>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6797" name="Text Box 102"/>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OBJETO</a:t>
                </a:r>
              </a:p>
            </p:txBody>
          </p:sp>
        </p:grpSp>
        <p:sp>
          <p:nvSpPr>
            <p:cNvPr id="586794" name="Oval 103"/>
            <p:cNvSpPr>
              <a:spLocks noChangeArrowheads="1"/>
            </p:cNvSpPr>
            <p:nvPr/>
          </p:nvSpPr>
          <p:spPr bwMode="auto">
            <a:xfrm>
              <a:off x="1154"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6795" name="Text Box 104"/>
            <p:cNvSpPr txBox="1">
              <a:spLocks noChangeArrowheads="1"/>
            </p:cNvSpPr>
            <p:nvPr/>
          </p:nvSpPr>
          <p:spPr bwMode="auto">
            <a:xfrm>
              <a:off x="962" y="2050"/>
              <a:ext cx="248"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grpSp>
        <p:nvGrpSpPr>
          <p:cNvPr id="19" name="113 Grupo"/>
          <p:cNvGrpSpPr>
            <a:grpSpLocks/>
          </p:cNvGrpSpPr>
          <p:nvPr/>
        </p:nvGrpSpPr>
        <p:grpSpPr bwMode="auto">
          <a:xfrm>
            <a:off x="3748088" y="1911033"/>
            <a:ext cx="393700" cy="3067050"/>
            <a:chOff x="3748314" y="2093459"/>
            <a:chExt cx="393700" cy="3067050"/>
          </a:xfrm>
        </p:grpSpPr>
        <p:grpSp>
          <p:nvGrpSpPr>
            <p:cNvPr id="20" name="Group 19"/>
            <p:cNvGrpSpPr>
              <a:grpSpLocks/>
            </p:cNvGrpSpPr>
            <p:nvPr/>
          </p:nvGrpSpPr>
          <p:grpSpPr bwMode="auto">
            <a:xfrm>
              <a:off x="3748314" y="2093459"/>
              <a:ext cx="393700" cy="3067050"/>
              <a:chOff x="2480" y="1020"/>
              <a:chExt cx="248" cy="1932"/>
            </a:xfrm>
          </p:grpSpPr>
          <p:sp>
            <p:nvSpPr>
              <p:cNvPr id="586790" name="Line 20"/>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6791" name="Line 21"/>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6792" name="Text Box 22"/>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grpSp>
        <p:cxnSp>
          <p:nvCxnSpPr>
            <p:cNvPr id="112" name="111 Conector recto"/>
            <p:cNvCxnSpPr/>
            <p:nvPr/>
          </p:nvCxnSpPr>
          <p:spPr>
            <a:xfrm>
              <a:off x="3840389" y="3423784"/>
              <a:ext cx="136525" cy="158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112 Conector recto"/>
            <p:cNvCxnSpPr/>
            <p:nvPr/>
          </p:nvCxnSpPr>
          <p:spPr>
            <a:xfrm>
              <a:off x="3840389" y="4119109"/>
              <a:ext cx="136525" cy="158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Localización de las imágenes.</a:t>
            </a:r>
            <a:endParaRPr lang="es-ES" sz="1600" b="1" dirty="0">
              <a:solidFill>
                <a:srgbClr val="000000"/>
              </a:solidFill>
              <a:latin typeface="Calibri" pitchFamily="34" charset="0"/>
            </a:endParaRPr>
          </a:p>
        </p:txBody>
      </p:sp>
      <p:sp>
        <p:nvSpPr>
          <p:cNvPr id="110" name="Text Box 76"/>
          <p:cNvSpPr txBox="1">
            <a:spLocks noChangeArrowheads="1"/>
          </p:cNvSpPr>
          <p:nvPr/>
        </p:nvSpPr>
        <p:spPr bwMode="auto">
          <a:xfrm>
            <a:off x="0" y="6519446"/>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La lente L</a:t>
            </a:r>
            <a:r>
              <a:rPr lang="es-ES" sz="1600" b="1" baseline="-25000" dirty="0" smtClean="0">
                <a:solidFill>
                  <a:srgbClr val="000000"/>
                </a:solidFill>
                <a:latin typeface="Calibri" pitchFamily="34" charset="0"/>
              </a:rPr>
              <a:t>2 </a:t>
            </a:r>
            <a:r>
              <a:rPr lang="es-ES" sz="1600" b="1" dirty="0" smtClean="0">
                <a:solidFill>
                  <a:srgbClr val="000000"/>
                </a:solidFill>
                <a:latin typeface="Calibri" pitchFamily="34" charset="0"/>
              </a:rPr>
              <a:t>es imagen de sí misma por no tener lentes a su derecha.</a:t>
            </a:r>
            <a:endParaRPr lang="es-ES" sz="1600" b="1" dirty="0">
              <a:solidFill>
                <a:srgbClr val="000000"/>
              </a:solidFill>
              <a:latin typeface="Calibri" pitchFamily="34" charset="0"/>
            </a:endParaRPr>
          </a:p>
        </p:txBody>
      </p:sp>
      <p:grpSp>
        <p:nvGrpSpPr>
          <p:cNvPr id="21" name="116 Grupo"/>
          <p:cNvGrpSpPr/>
          <p:nvPr/>
        </p:nvGrpSpPr>
        <p:grpSpPr>
          <a:xfrm>
            <a:off x="0" y="6491288"/>
            <a:ext cx="9144000" cy="366712"/>
            <a:chOff x="0" y="6067583"/>
            <a:chExt cx="9144000" cy="366712"/>
          </a:xfrm>
        </p:grpSpPr>
        <p:sp>
          <p:nvSpPr>
            <p:cNvPr id="111" name="Text Box 76"/>
            <p:cNvSpPr txBox="1">
              <a:spLocks noChangeArrowheads="1"/>
            </p:cNvSpPr>
            <p:nvPr/>
          </p:nvSpPr>
          <p:spPr bwMode="auto">
            <a:xfrm>
              <a:off x="0" y="6080534"/>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De las tres imágenes, la que subtiende menor ángulo es      por lo que ésta es PS.</a:t>
              </a:r>
              <a:endParaRPr lang="es-ES" sz="1600" b="1" dirty="0">
                <a:solidFill>
                  <a:srgbClr val="000000"/>
                </a:solidFill>
                <a:latin typeface="Calibri" pitchFamily="34" charset="0"/>
              </a:endParaRPr>
            </a:p>
          </p:txBody>
        </p:sp>
        <p:sp>
          <p:nvSpPr>
            <p:cNvPr id="114" name="Text Box 42"/>
            <p:cNvSpPr txBox="1">
              <a:spLocks noChangeArrowheads="1"/>
            </p:cNvSpPr>
            <p:nvPr/>
          </p:nvSpPr>
          <p:spPr bwMode="auto">
            <a:xfrm>
              <a:off x="5828730" y="6067583"/>
              <a:ext cx="438150" cy="366712"/>
            </a:xfrm>
            <a:prstGeom prst="rect">
              <a:avLst/>
            </a:prstGeom>
            <a:noFill/>
            <a:ln w="9525">
              <a:noFill/>
              <a:miter lim="800000"/>
              <a:headEnd/>
              <a:tailEnd/>
            </a:ln>
          </p:spPr>
          <p:txBody>
            <a:bodyPr>
              <a:spAutoFit/>
            </a:bodyPr>
            <a:lstStyle/>
            <a:p>
              <a:pPr>
                <a:spcBef>
                  <a:spcPct val="50000"/>
                </a:spcBef>
              </a:pPr>
              <a:r>
                <a:rPr lang="es-ES" sz="1800" dirty="0" smtClean="0">
                  <a:solidFill>
                    <a:srgbClr val="FF0000"/>
                  </a:solidFill>
                </a:rPr>
                <a:t>D′</a:t>
              </a:r>
              <a:endParaRPr lang="es-ES" sz="1800" dirty="0">
                <a:solidFill>
                  <a:srgbClr val="FF0000"/>
                </a:solidFill>
              </a:endParaRPr>
            </a:p>
          </p:txBody>
        </p:sp>
      </p:grpSp>
      <p:sp>
        <p:nvSpPr>
          <p:cNvPr id="119" name="Text Box 76"/>
          <p:cNvSpPr txBox="1">
            <a:spLocks noChangeArrowheads="1"/>
          </p:cNvSpPr>
          <p:nvPr/>
        </p:nvSpPr>
        <p:spPr bwMode="auto">
          <a:xfrm>
            <a:off x="0" y="6273225"/>
            <a:ext cx="9144000" cy="584775"/>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El objeto cuya imagen es PS, en este caso el diafragma D, es DA.  Dicho de otra forma, el DA es el conjugado de la PS.</a:t>
            </a:r>
            <a:endParaRPr lang="es-ES" sz="1600" b="1" dirty="0">
              <a:solidFill>
                <a:srgbClr val="000000"/>
              </a:solidFill>
              <a:latin typeface="Calibri" pitchFamily="34" charset="0"/>
            </a:endParaRPr>
          </a:p>
        </p:txBody>
      </p:sp>
      <p:grpSp>
        <p:nvGrpSpPr>
          <p:cNvPr id="22" name="148 Grupo"/>
          <p:cNvGrpSpPr/>
          <p:nvPr/>
        </p:nvGrpSpPr>
        <p:grpSpPr>
          <a:xfrm>
            <a:off x="5788216" y="2046669"/>
            <a:ext cx="576008" cy="2758440"/>
            <a:chOff x="5788216" y="2046669"/>
            <a:chExt cx="576008" cy="2758440"/>
          </a:xfrm>
        </p:grpSpPr>
        <p:grpSp>
          <p:nvGrpSpPr>
            <p:cNvPr id="23" name="Group 2"/>
            <p:cNvGrpSpPr>
              <a:grpSpLocks/>
            </p:cNvGrpSpPr>
            <p:nvPr/>
          </p:nvGrpSpPr>
          <p:grpSpPr bwMode="auto">
            <a:xfrm>
              <a:off x="5935980" y="2425446"/>
              <a:ext cx="171450" cy="2379663"/>
              <a:chOff x="1803" y="1321"/>
              <a:chExt cx="108" cy="1499"/>
            </a:xfrm>
          </p:grpSpPr>
          <p:grpSp>
            <p:nvGrpSpPr>
              <p:cNvPr id="24" name="Group 3"/>
              <p:cNvGrpSpPr>
                <a:grpSpLocks/>
              </p:cNvGrpSpPr>
              <p:nvPr/>
            </p:nvGrpSpPr>
            <p:grpSpPr bwMode="auto">
              <a:xfrm>
                <a:off x="1803" y="1321"/>
                <a:ext cx="108" cy="326"/>
                <a:chOff x="1803" y="1321"/>
                <a:chExt cx="108" cy="326"/>
              </a:xfrm>
            </p:grpSpPr>
            <p:sp>
              <p:nvSpPr>
                <p:cNvPr id="124" name="Line 4"/>
                <p:cNvSpPr>
                  <a:spLocks noChangeShapeType="1"/>
                </p:cNvSpPr>
                <p:nvPr/>
              </p:nvSpPr>
              <p:spPr bwMode="auto">
                <a:xfrm>
                  <a:off x="1857" y="1321"/>
                  <a:ext cx="0" cy="326"/>
                </a:xfrm>
                <a:prstGeom prst="line">
                  <a:avLst/>
                </a:prstGeom>
                <a:noFill/>
                <a:ln w="28575">
                  <a:solidFill>
                    <a:srgbClr val="FF0000"/>
                  </a:solidFill>
                  <a:prstDash val="sysDash"/>
                  <a:round/>
                  <a:headEnd/>
                  <a:tailEnd/>
                </a:ln>
              </p:spPr>
              <p:txBody>
                <a:bodyPr/>
                <a:lstStyle/>
                <a:p>
                  <a:endParaRPr lang="es-ES_tradnl">
                    <a:solidFill>
                      <a:srgbClr val="000000"/>
                    </a:solidFill>
                  </a:endParaRPr>
                </a:p>
              </p:txBody>
            </p:sp>
            <p:sp>
              <p:nvSpPr>
                <p:cNvPr id="125" name="Line 5"/>
                <p:cNvSpPr>
                  <a:spLocks noChangeShapeType="1"/>
                </p:cNvSpPr>
                <p:nvPr/>
              </p:nvSpPr>
              <p:spPr bwMode="auto">
                <a:xfrm>
                  <a:off x="1803" y="1647"/>
                  <a:ext cx="108" cy="0"/>
                </a:xfrm>
                <a:prstGeom prst="line">
                  <a:avLst/>
                </a:prstGeom>
                <a:noFill/>
                <a:ln w="28575">
                  <a:solidFill>
                    <a:srgbClr val="FF0000"/>
                  </a:solidFill>
                  <a:round/>
                  <a:headEnd/>
                  <a:tailEnd/>
                </a:ln>
              </p:spPr>
              <p:txBody>
                <a:bodyPr/>
                <a:lstStyle/>
                <a:p>
                  <a:endParaRPr lang="es-ES_tradnl">
                    <a:solidFill>
                      <a:srgbClr val="000000"/>
                    </a:solidFill>
                  </a:endParaRPr>
                </a:p>
              </p:txBody>
            </p:sp>
          </p:grpSp>
          <p:grpSp>
            <p:nvGrpSpPr>
              <p:cNvPr id="25" name="Group 6"/>
              <p:cNvGrpSpPr>
                <a:grpSpLocks/>
              </p:cNvGrpSpPr>
              <p:nvPr/>
            </p:nvGrpSpPr>
            <p:grpSpPr bwMode="auto">
              <a:xfrm flipV="1">
                <a:off x="1803" y="2494"/>
                <a:ext cx="108" cy="326"/>
                <a:chOff x="1803" y="1321"/>
                <a:chExt cx="108" cy="326"/>
              </a:xfrm>
            </p:grpSpPr>
            <p:sp>
              <p:nvSpPr>
                <p:cNvPr id="121" name="Line 7"/>
                <p:cNvSpPr>
                  <a:spLocks noChangeShapeType="1"/>
                </p:cNvSpPr>
                <p:nvPr/>
              </p:nvSpPr>
              <p:spPr bwMode="auto">
                <a:xfrm>
                  <a:off x="1857" y="1321"/>
                  <a:ext cx="0" cy="326"/>
                </a:xfrm>
                <a:prstGeom prst="line">
                  <a:avLst/>
                </a:prstGeom>
                <a:noFill/>
                <a:ln w="28575">
                  <a:solidFill>
                    <a:srgbClr val="FF0000"/>
                  </a:solidFill>
                  <a:prstDash val="sysDash"/>
                  <a:round/>
                  <a:headEnd/>
                  <a:tailEnd/>
                </a:ln>
              </p:spPr>
              <p:txBody>
                <a:bodyPr/>
                <a:lstStyle/>
                <a:p>
                  <a:endParaRPr lang="es-ES_tradnl">
                    <a:solidFill>
                      <a:srgbClr val="000000"/>
                    </a:solidFill>
                  </a:endParaRPr>
                </a:p>
              </p:txBody>
            </p:sp>
            <p:sp>
              <p:nvSpPr>
                <p:cNvPr id="122" name="Line 8"/>
                <p:cNvSpPr>
                  <a:spLocks noChangeShapeType="1"/>
                </p:cNvSpPr>
                <p:nvPr/>
              </p:nvSpPr>
              <p:spPr bwMode="auto">
                <a:xfrm>
                  <a:off x="1803" y="1647"/>
                  <a:ext cx="108" cy="0"/>
                </a:xfrm>
                <a:prstGeom prst="line">
                  <a:avLst/>
                </a:prstGeom>
                <a:noFill/>
                <a:ln w="28575">
                  <a:solidFill>
                    <a:srgbClr val="FF0000"/>
                  </a:solidFill>
                  <a:round/>
                  <a:headEnd/>
                  <a:tailEnd/>
                </a:ln>
              </p:spPr>
              <p:txBody>
                <a:bodyPr/>
                <a:lstStyle/>
                <a:p>
                  <a:endParaRPr lang="es-ES_tradnl">
                    <a:solidFill>
                      <a:srgbClr val="000000"/>
                    </a:solidFill>
                  </a:endParaRPr>
                </a:p>
              </p:txBody>
            </p:sp>
          </p:grpSp>
        </p:grpSp>
        <p:sp>
          <p:nvSpPr>
            <p:cNvPr id="126" name="Text Box 92"/>
            <p:cNvSpPr txBox="1">
              <a:spLocks noChangeArrowheads="1"/>
            </p:cNvSpPr>
            <p:nvPr/>
          </p:nvSpPr>
          <p:spPr bwMode="auto">
            <a:xfrm>
              <a:off x="5788216" y="2046669"/>
              <a:ext cx="576008" cy="369332"/>
            </a:xfrm>
            <a:prstGeom prst="rect">
              <a:avLst/>
            </a:prstGeom>
            <a:noFill/>
            <a:ln w="9525">
              <a:noFill/>
              <a:miter lim="800000"/>
              <a:headEnd/>
              <a:tailEnd/>
            </a:ln>
          </p:spPr>
          <p:txBody>
            <a:bodyPr wrap="square">
              <a:spAutoFit/>
            </a:bodyPr>
            <a:lstStyle/>
            <a:p>
              <a:pPr>
                <a:spcBef>
                  <a:spcPct val="50000"/>
                </a:spcBef>
              </a:pPr>
              <a:r>
                <a:rPr lang="es-ES" sz="1800" dirty="0" smtClean="0">
                  <a:solidFill>
                    <a:srgbClr val="FF0000"/>
                  </a:solidFill>
                </a:rPr>
                <a:t>L′</a:t>
              </a:r>
              <a:r>
                <a:rPr lang="es-ES" sz="1800" baseline="-25000" dirty="0" smtClean="0">
                  <a:solidFill>
                    <a:srgbClr val="FF0000"/>
                  </a:solidFill>
                </a:rPr>
                <a:t>1</a:t>
              </a:r>
              <a:endParaRPr lang="es-ES" sz="1800" dirty="0">
                <a:solidFill>
                  <a:srgbClr val="FF0000"/>
                </a:solidFill>
              </a:endParaRPr>
            </a:p>
          </p:txBody>
        </p:sp>
      </p:grpSp>
      <p:cxnSp>
        <p:nvCxnSpPr>
          <p:cNvPr id="128" name="127 Conector recto"/>
          <p:cNvCxnSpPr>
            <a:stCxn id="586842" idx="5"/>
            <a:endCxn id="586846" idx="0"/>
          </p:cNvCxnSpPr>
          <p:nvPr/>
        </p:nvCxnSpPr>
        <p:spPr>
          <a:xfrm flipH="1" flipV="1">
            <a:off x="4383088" y="2593658"/>
            <a:ext cx="2814431" cy="1028494"/>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1" name="130 Conector recto"/>
          <p:cNvCxnSpPr>
            <a:stCxn id="586842" idx="2"/>
            <a:endCxn id="586822" idx="0"/>
          </p:cNvCxnSpPr>
          <p:nvPr/>
        </p:nvCxnSpPr>
        <p:spPr>
          <a:xfrm flipH="1" flipV="1">
            <a:off x="3133726" y="2769871"/>
            <a:ext cx="3960812" cy="8096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4" name="133 Conector recto"/>
          <p:cNvCxnSpPr>
            <a:stCxn id="586842" idx="5"/>
          </p:cNvCxnSpPr>
          <p:nvPr/>
        </p:nvCxnSpPr>
        <p:spPr>
          <a:xfrm flipH="1" flipV="1">
            <a:off x="6047805" y="2942972"/>
            <a:ext cx="1149714" cy="67918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0" name="Text Box 76"/>
          <p:cNvSpPr txBox="1">
            <a:spLocks noChangeArrowheads="1"/>
          </p:cNvSpPr>
          <p:nvPr/>
        </p:nvSpPr>
        <p:spPr bwMode="auto">
          <a:xfrm>
            <a:off x="0" y="6532236"/>
            <a:ext cx="9144000" cy="338554"/>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600" b="1" dirty="0" smtClean="0">
                <a:solidFill>
                  <a:srgbClr val="000000"/>
                </a:solidFill>
                <a:latin typeface="Calibri" pitchFamily="34" charset="0"/>
              </a:rPr>
              <a:t>La PE es la anti-imagen del DA a través de las lentes que tenga a su izquierda, en este caso sólo la lente L</a:t>
            </a:r>
            <a:r>
              <a:rPr lang="es-ES" sz="1600" b="1" baseline="-25000" dirty="0" smtClean="0">
                <a:solidFill>
                  <a:srgbClr val="000000"/>
                </a:solidFill>
                <a:latin typeface="Calibri" pitchFamily="34" charset="0"/>
              </a:rPr>
              <a:t>1</a:t>
            </a:r>
            <a:r>
              <a:rPr lang="es-ES" sz="1600" b="1" dirty="0" smtClean="0">
                <a:solidFill>
                  <a:srgbClr val="000000"/>
                </a:solidFill>
                <a:latin typeface="Calibri" pitchFamily="34" charset="0"/>
              </a:rPr>
              <a:t>.</a:t>
            </a:r>
            <a:endParaRPr lang="es-ES" sz="1600" b="1" dirty="0">
              <a:solidFill>
                <a:srgbClr val="000000"/>
              </a:solidFill>
              <a:latin typeface="Calibri" pitchFamily="34" charset="0"/>
            </a:endParaRPr>
          </a:p>
        </p:txBody>
      </p:sp>
      <p:grpSp>
        <p:nvGrpSpPr>
          <p:cNvPr id="26" name="Group 31"/>
          <p:cNvGrpSpPr>
            <a:grpSpLocks/>
          </p:cNvGrpSpPr>
          <p:nvPr/>
        </p:nvGrpSpPr>
        <p:grpSpPr bwMode="auto">
          <a:xfrm>
            <a:off x="2114550" y="1818958"/>
            <a:ext cx="393700" cy="3175000"/>
            <a:chOff x="1448" y="1341"/>
            <a:chExt cx="248" cy="2000"/>
          </a:xfrm>
        </p:grpSpPr>
        <p:sp>
          <p:nvSpPr>
            <p:cNvPr id="152" name="Line 32"/>
            <p:cNvSpPr>
              <a:spLocks noChangeShapeType="1"/>
            </p:cNvSpPr>
            <p:nvPr/>
          </p:nvSpPr>
          <p:spPr bwMode="auto">
            <a:xfrm>
              <a:off x="1560" y="1568"/>
              <a:ext cx="0" cy="757"/>
            </a:xfrm>
            <a:prstGeom prst="line">
              <a:avLst/>
            </a:prstGeom>
            <a:noFill/>
            <a:ln w="28575">
              <a:solidFill>
                <a:srgbClr val="FF3300"/>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153" name="Line 33"/>
            <p:cNvSpPr>
              <a:spLocks noChangeShapeType="1"/>
            </p:cNvSpPr>
            <p:nvPr/>
          </p:nvSpPr>
          <p:spPr bwMode="auto">
            <a:xfrm>
              <a:off x="1557" y="2563"/>
              <a:ext cx="0" cy="778"/>
            </a:xfrm>
            <a:prstGeom prst="line">
              <a:avLst/>
            </a:prstGeom>
            <a:noFill/>
            <a:ln w="28575">
              <a:solidFill>
                <a:srgbClr val="FF3300"/>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27" name="Group 34"/>
            <p:cNvGrpSpPr>
              <a:grpSpLocks/>
            </p:cNvGrpSpPr>
            <p:nvPr/>
          </p:nvGrpSpPr>
          <p:grpSpPr bwMode="auto">
            <a:xfrm>
              <a:off x="1448" y="1341"/>
              <a:ext cx="248" cy="231"/>
              <a:chOff x="1384" y="1156"/>
              <a:chExt cx="248" cy="231"/>
            </a:xfrm>
          </p:grpSpPr>
          <p:sp>
            <p:nvSpPr>
              <p:cNvPr id="157" name="Text Box 35"/>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FF3300"/>
                    </a:solidFill>
                    <a:latin typeface="Arial"/>
                  </a:rPr>
                  <a:t>D</a:t>
                </a:r>
              </a:p>
            </p:txBody>
          </p:sp>
          <p:sp>
            <p:nvSpPr>
              <p:cNvPr id="158" name="Line 36"/>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pPr fontAlgn="auto">
                  <a:spcBef>
                    <a:spcPts val="0"/>
                  </a:spcBef>
                  <a:spcAft>
                    <a:spcPts val="0"/>
                  </a:spcAft>
                </a:pPr>
                <a:endParaRPr lang="es-ES_tradnl" sz="1800">
                  <a:solidFill>
                    <a:srgbClr val="000000"/>
                  </a:solidFill>
                  <a:latin typeface="Arial"/>
                </a:endParaRPr>
              </a:p>
            </p:txBody>
          </p:sp>
        </p:grpSp>
        <p:sp>
          <p:nvSpPr>
            <p:cNvPr id="155" name="Line 37"/>
            <p:cNvSpPr>
              <a:spLocks noChangeShapeType="1"/>
            </p:cNvSpPr>
            <p:nvPr/>
          </p:nvSpPr>
          <p:spPr bwMode="auto">
            <a:xfrm>
              <a:off x="1525" y="2326"/>
              <a:ext cx="61"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156" name="Line 38"/>
            <p:cNvSpPr>
              <a:spLocks noChangeShapeType="1"/>
            </p:cNvSpPr>
            <p:nvPr/>
          </p:nvSpPr>
          <p:spPr bwMode="auto">
            <a:xfrm>
              <a:off x="1525" y="2564"/>
              <a:ext cx="61"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159" name="Line 60"/>
          <p:cNvSpPr>
            <a:spLocks noChangeShapeType="1"/>
          </p:cNvSpPr>
          <p:nvPr/>
        </p:nvSpPr>
        <p:spPr bwMode="auto">
          <a:xfrm flipH="1">
            <a:off x="2795588" y="3242945"/>
            <a:ext cx="1111250" cy="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160" name="Line 61"/>
          <p:cNvSpPr>
            <a:spLocks noChangeShapeType="1"/>
          </p:cNvSpPr>
          <p:nvPr/>
        </p:nvSpPr>
        <p:spPr bwMode="auto">
          <a:xfrm flipH="1">
            <a:off x="2274888" y="3249295"/>
            <a:ext cx="520700" cy="48895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161" name="Line 62"/>
          <p:cNvSpPr>
            <a:spLocks noChangeShapeType="1"/>
          </p:cNvSpPr>
          <p:nvPr/>
        </p:nvSpPr>
        <p:spPr bwMode="auto">
          <a:xfrm flipH="1">
            <a:off x="2281238" y="3242945"/>
            <a:ext cx="1625600" cy="495300"/>
          </a:xfrm>
          <a:prstGeom prst="line">
            <a:avLst/>
          </a:prstGeom>
          <a:noFill/>
          <a:ln w="12700">
            <a:solidFill>
              <a:srgbClr val="FF3300"/>
            </a:solidFill>
            <a:round/>
            <a:headEnd/>
            <a:tailEnd/>
          </a:ln>
        </p:spPr>
        <p:txBody>
          <a:bodyP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xit" presetSubtype="0" fill="hold" grpId="1" nodeType="clickEffect">
                                  <p:stCondLst>
                                    <p:cond delay="0"/>
                                  </p:stCondLst>
                                  <p:childTnLst>
                                    <p:set>
                                      <p:cBhvr>
                                        <p:cTn id="14" dur="1" fill="hold">
                                          <p:stCondLst>
                                            <p:cond delay="0"/>
                                          </p:stCondLst>
                                        </p:cTn>
                                        <p:tgtEl>
                                          <p:spTgt spid="110"/>
                                        </p:tgtEl>
                                        <p:attrNameLst>
                                          <p:attrName>style.visibility</p:attrName>
                                        </p:attrNameLst>
                                      </p:cBhvr>
                                      <p:to>
                                        <p:strVal val="hidden"/>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0591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05918"/>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05915"/>
                                        </p:tgtEl>
                                        <p:attrNameLst>
                                          <p:attrName>style.visibility</p:attrName>
                                        </p:attrNameLst>
                                      </p:cBhvr>
                                      <p:to>
                                        <p:strVal val="visible"/>
                                      </p:to>
                                    </p:set>
                                  </p:childTnLst>
                                </p:cTn>
                              </p:par>
                            </p:childTnLst>
                          </p:cTn>
                        </p:par>
                        <p:par>
                          <p:cTn id="27" fill="hold">
                            <p:stCondLst>
                              <p:cond delay="0"/>
                            </p:stCondLst>
                            <p:childTnLst>
                              <p:par>
                                <p:cTn id="28" presetID="1" presetClass="entr" presetSubtype="0" fill="hold" nodeType="afterEffect">
                                  <p:stCondLst>
                                    <p:cond delay="0"/>
                                  </p:stCondLst>
                                  <p:childTnLst>
                                    <p:set>
                                      <p:cBhvr>
                                        <p:cTn id="29" dur="1" fill="hold">
                                          <p:stCondLst>
                                            <p:cond delay="0"/>
                                          </p:stCondLst>
                                        </p:cTn>
                                        <p:tgtEl>
                                          <p:spTgt spid="22"/>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xit" presetSubtype="0" fill="hold" grpId="1" nodeType="clickEffect">
                                  <p:stCondLst>
                                    <p:cond delay="0"/>
                                  </p:stCondLst>
                                  <p:childTnLst>
                                    <p:set>
                                      <p:cBhvr>
                                        <p:cTn id="33" dur="1" fill="hold">
                                          <p:stCondLst>
                                            <p:cond delay="0"/>
                                          </p:stCondLst>
                                        </p:cTn>
                                        <p:tgtEl>
                                          <p:spTgt spid="505916"/>
                                        </p:tgtEl>
                                        <p:attrNameLst>
                                          <p:attrName>style.visibility</p:attrName>
                                        </p:attrNameLst>
                                      </p:cBhvr>
                                      <p:to>
                                        <p:strVal val="hidden"/>
                                      </p:to>
                                    </p:set>
                                  </p:childTnLst>
                                </p:cTn>
                              </p:par>
                              <p:par>
                                <p:cTn id="34" presetID="1" presetClass="exit" presetSubtype="0" fill="hold" grpId="1" nodeType="withEffect">
                                  <p:stCondLst>
                                    <p:cond delay="0"/>
                                  </p:stCondLst>
                                  <p:childTnLst>
                                    <p:set>
                                      <p:cBhvr>
                                        <p:cTn id="35" dur="1" fill="hold">
                                          <p:stCondLst>
                                            <p:cond delay="0"/>
                                          </p:stCondLst>
                                        </p:cTn>
                                        <p:tgtEl>
                                          <p:spTgt spid="505918"/>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505915"/>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505949"/>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505950"/>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505951"/>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6"/>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nodeType="clickEffect">
                                  <p:stCondLst>
                                    <p:cond delay="0"/>
                                  </p:stCondLst>
                                  <p:childTnLst>
                                    <p:set>
                                      <p:cBhvr>
                                        <p:cTn id="57" dur="1" fill="hold">
                                          <p:stCondLst>
                                            <p:cond delay="0"/>
                                          </p:stCondLst>
                                        </p:cTn>
                                        <p:tgtEl>
                                          <p:spTgt spid="10"/>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xit" presetSubtype="0" fill="hold" grpId="1" nodeType="clickEffect">
                                  <p:stCondLst>
                                    <p:cond delay="0"/>
                                  </p:stCondLst>
                                  <p:childTnLst>
                                    <p:set>
                                      <p:cBhvr>
                                        <p:cTn id="61" dur="1" fill="hold">
                                          <p:stCondLst>
                                            <p:cond delay="0"/>
                                          </p:stCondLst>
                                        </p:cTn>
                                        <p:tgtEl>
                                          <p:spTgt spid="505950"/>
                                        </p:tgtEl>
                                        <p:attrNameLst>
                                          <p:attrName>style.visibility</p:attrName>
                                        </p:attrNameLst>
                                      </p:cBhvr>
                                      <p:to>
                                        <p:strVal val="hidden"/>
                                      </p:to>
                                    </p:set>
                                  </p:childTnLst>
                                </p:cTn>
                              </p:par>
                              <p:par>
                                <p:cTn id="62" presetID="1" presetClass="exit" presetSubtype="0" fill="hold" grpId="1" nodeType="withEffect">
                                  <p:stCondLst>
                                    <p:cond delay="0"/>
                                  </p:stCondLst>
                                  <p:childTnLst>
                                    <p:set>
                                      <p:cBhvr>
                                        <p:cTn id="63" dur="1" fill="hold">
                                          <p:stCondLst>
                                            <p:cond delay="0"/>
                                          </p:stCondLst>
                                        </p:cTn>
                                        <p:tgtEl>
                                          <p:spTgt spid="505951"/>
                                        </p:tgtEl>
                                        <p:attrNameLst>
                                          <p:attrName>style.visibility</p:attrName>
                                        </p:attrNameLst>
                                      </p:cBhvr>
                                      <p:to>
                                        <p:strVal val="hidden"/>
                                      </p:to>
                                    </p:set>
                                  </p:childTnLst>
                                </p:cTn>
                              </p:par>
                              <p:par>
                                <p:cTn id="64" presetID="1" presetClass="exit" presetSubtype="0" fill="hold" grpId="1" nodeType="withEffect">
                                  <p:stCondLst>
                                    <p:cond delay="0"/>
                                  </p:stCondLst>
                                  <p:childTnLst>
                                    <p:set>
                                      <p:cBhvr>
                                        <p:cTn id="65" dur="1" fill="hold">
                                          <p:stCondLst>
                                            <p:cond delay="0"/>
                                          </p:stCondLst>
                                        </p:cTn>
                                        <p:tgtEl>
                                          <p:spTgt spid="505949"/>
                                        </p:tgtEl>
                                        <p:attrNameLst>
                                          <p:attrName>style.visibility</p:attrName>
                                        </p:attrNameLst>
                                      </p:cBhvr>
                                      <p:to>
                                        <p:strVal val="hidden"/>
                                      </p:to>
                                    </p:set>
                                  </p:childTnLst>
                                </p:cTn>
                              </p:par>
                              <p:par>
                                <p:cTn id="66" presetID="1" presetClass="exit" presetSubtype="0" fill="hold" nodeType="withEffect">
                                  <p:stCondLst>
                                    <p:cond delay="0"/>
                                  </p:stCondLst>
                                  <p:childTnLst>
                                    <p:set>
                                      <p:cBhvr>
                                        <p:cTn id="67" dur="1" fill="hold">
                                          <p:stCondLst>
                                            <p:cond delay="0"/>
                                          </p:stCondLst>
                                        </p:cTn>
                                        <p:tgtEl>
                                          <p:spTgt spid="16"/>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nodeType="clickEffect">
                                  <p:stCondLst>
                                    <p:cond delay="0"/>
                                  </p:stCondLst>
                                  <p:childTnLst>
                                    <p:set>
                                      <p:cBhvr>
                                        <p:cTn id="71" dur="1" fill="hold">
                                          <p:stCondLst>
                                            <p:cond delay="0"/>
                                          </p:stCondLst>
                                        </p:cTn>
                                        <p:tgtEl>
                                          <p:spTgt spid="131"/>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nodeType="clickEffect">
                                  <p:stCondLst>
                                    <p:cond delay="0"/>
                                  </p:stCondLst>
                                  <p:childTnLst>
                                    <p:set>
                                      <p:cBhvr>
                                        <p:cTn id="75" dur="1" fill="hold">
                                          <p:stCondLst>
                                            <p:cond delay="0"/>
                                          </p:stCondLst>
                                        </p:cTn>
                                        <p:tgtEl>
                                          <p:spTgt spid="128"/>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nodeType="clickEffect">
                                  <p:stCondLst>
                                    <p:cond delay="0"/>
                                  </p:stCondLst>
                                  <p:childTnLst>
                                    <p:set>
                                      <p:cBhvr>
                                        <p:cTn id="79" dur="1" fill="hold">
                                          <p:stCondLst>
                                            <p:cond delay="0"/>
                                          </p:stCondLst>
                                        </p:cTn>
                                        <p:tgtEl>
                                          <p:spTgt spid="134"/>
                                        </p:tgtEl>
                                        <p:attrNameLst>
                                          <p:attrName>style.visibility</p:attrName>
                                        </p:attrNameLst>
                                      </p:cBhvr>
                                      <p:to>
                                        <p:strVal val="visible"/>
                                      </p:to>
                                    </p:set>
                                  </p:childTnLst>
                                </p:cTn>
                              </p:par>
                              <p:par>
                                <p:cTn id="80" presetID="1" presetClass="exit" presetSubtype="0" fill="hold" grpId="1" nodeType="withEffect">
                                  <p:stCondLst>
                                    <p:cond delay="0"/>
                                  </p:stCondLst>
                                  <p:childTnLst>
                                    <p:set>
                                      <p:cBhvr>
                                        <p:cTn id="81" dur="1" fill="hold">
                                          <p:stCondLst>
                                            <p:cond delay="0"/>
                                          </p:stCondLst>
                                        </p:cTn>
                                        <p:tgtEl>
                                          <p:spTgt spid="109"/>
                                        </p:tgtEl>
                                        <p:attrNameLst>
                                          <p:attrName>style.visibility</p:attrName>
                                        </p:attrNameLst>
                                      </p:cBhvr>
                                      <p:to>
                                        <p:strVal val="hidden"/>
                                      </p:to>
                                    </p:set>
                                  </p:childTnLst>
                                </p:cTn>
                              </p:par>
                            </p:childTnLst>
                          </p:cTn>
                        </p:par>
                        <p:par>
                          <p:cTn id="82" fill="hold">
                            <p:stCondLst>
                              <p:cond delay="0"/>
                            </p:stCondLst>
                            <p:childTnLst>
                              <p:par>
                                <p:cTn id="83" presetID="1" presetClass="entr" presetSubtype="0" fill="hold" nodeType="afterEffect">
                                  <p:stCondLst>
                                    <p:cond delay="0"/>
                                  </p:stCondLst>
                                  <p:childTnLst>
                                    <p:set>
                                      <p:cBhvr>
                                        <p:cTn id="84" dur="1" fill="hold">
                                          <p:stCondLst>
                                            <p:cond delay="0"/>
                                          </p:stCondLst>
                                        </p:cTn>
                                        <p:tgtEl>
                                          <p:spTgt spid="21"/>
                                        </p:tgtEl>
                                        <p:attrNameLst>
                                          <p:attrName>style.visibility</p:attrName>
                                        </p:attrNameLst>
                                      </p:cBhvr>
                                      <p:to>
                                        <p:strVal val="visible"/>
                                      </p:to>
                                    </p:set>
                                  </p:childTnLst>
                                </p:cTn>
                              </p:par>
                              <p:par>
                                <p:cTn id="85" presetID="1" presetClass="entr" presetSubtype="0" fill="hold" nodeType="withEffect">
                                  <p:stCondLst>
                                    <p:cond delay="0"/>
                                  </p:stCondLst>
                                  <p:childTnLst>
                                    <p:set>
                                      <p:cBhvr>
                                        <p:cTn id="86" dur="1" fill="hold">
                                          <p:stCondLst>
                                            <p:cond delay="0"/>
                                          </p:stCondLst>
                                        </p:cTn>
                                        <p:tgtEl>
                                          <p:spTgt spid="13"/>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xit" presetSubtype="0" fill="hold" nodeType="clickEffect">
                                  <p:stCondLst>
                                    <p:cond delay="0"/>
                                  </p:stCondLst>
                                  <p:childTnLst>
                                    <p:set>
                                      <p:cBhvr>
                                        <p:cTn id="90" dur="1" fill="hold">
                                          <p:stCondLst>
                                            <p:cond delay="0"/>
                                          </p:stCondLst>
                                        </p:cTn>
                                        <p:tgtEl>
                                          <p:spTgt spid="131"/>
                                        </p:tgtEl>
                                        <p:attrNameLst>
                                          <p:attrName>style.visibility</p:attrName>
                                        </p:attrNameLst>
                                      </p:cBhvr>
                                      <p:to>
                                        <p:strVal val="hidden"/>
                                      </p:to>
                                    </p:set>
                                  </p:childTnLst>
                                </p:cTn>
                              </p:par>
                              <p:par>
                                <p:cTn id="91" presetID="1" presetClass="exit" presetSubtype="0" fill="hold" nodeType="withEffect">
                                  <p:stCondLst>
                                    <p:cond delay="0"/>
                                  </p:stCondLst>
                                  <p:childTnLst>
                                    <p:set>
                                      <p:cBhvr>
                                        <p:cTn id="92" dur="1" fill="hold">
                                          <p:stCondLst>
                                            <p:cond delay="0"/>
                                          </p:stCondLst>
                                        </p:cTn>
                                        <p:tgtEl>
                                          <p:spTgt spid="128"/>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134"/>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21"/>
                                        </p:tgtEl>
                                        <p:attrNameLst>
                                          <p:attrName>style.visibility</p:attrName>
                                        </p:attrNameLst>
                                      </p:cBhvr>
                                      <p:to>
                                        <p:strVal val="hidden"/>
                                      </p:to>
                                    </p:set>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119"/>
                                        </p:tgtEl>
                                        <p:attrNameLst>
                                          <p:attrName>style.visibility</p:attrName>
                                        </p:attrNameLst>
                                      </p:cBhvr>
                                      <p:to>
                                        <p:strVal val="visible"/>
                                      </p:to>
                                    </p:set>
                                  </p:childTnLst>
                                </p:cTn>
                              </p:par>
                              <p:par>
                                <p:cTn id="101" presetID="1" presetClass="entr" presetSubtype="0" fill="hold" nodeType="withEffect">
                                  <p:stCondLst>
                                    <p:cond delay="0"/>
                                  </p:stCondLst>
                                  <p:childTnLst>
                                    <p:set>
                                      <p:cBhvr>
                                        <p:cTn id="102" dur="1" fill="hold">
                                          <p:stCondLst>
                                            <p:cond delay="0"/>
                                          </p:stCondLst>
                                        </p:cTn>
                                        <p:tgtEl>
                                          <p:spTgt spid="14"/>
                                        </p:tgtEl>
                                        <p:attrNameLst>
                                          <p:attrName>style.visibility</p:attrName>
                                        </p:attrNameLst>
                                      </p:cBhvr>
                                      <p:to>
                                        <p:strVal val="visible"/>
                                      </p:to>
                                    </p:set>
                                  </p:childTnLst>
                                </p:cTn>
                              </p:par>
                            </p:childTnLst>
                          </p:cTn>
                        </p:par>
                      </p:childTnLst>
                    </p:cTn>
                  </p:par>
                  <p:par>
                    <p:cTn id="103" fill="hold">
                      <p:stCondLst>
                        <p:cond delay="indefinite"/>
                      </p:stCondLst>
                      <p:childTnLst>
                        <p:par>
                          <p:cTn id="104" fill="hold">
                            <p:stCondLst>
                              <p:cond delay="0"/>
                            </p:stCondLst>
                            <p:childTnLst>
                              <p:par>
                                <p:cTn id="105" presetID="1" presetClass="exit" presetSubtype="0" fill="hold" grpId="1" nodeType="clickEffect">
                                  <p:stCondLst>
                                    <p:cond delay="0"/>
                                  </p:stCondLst>
                                  <p:childTnLst>
                                    <p:set>
                                      <p:cBhvr>
                                        <p:cTn id="106" dur="1" fill="hold">
                                          <p:stCondLst>
                                            <p:cond delay="0"/>
                                          </p:stCondLst>
                                        </p:cTn>
                                        <p:tgtEl>
                                          <p:spTgt spid="119"/>
                                        </p:tgtEl>
                                        <p:attrNameLst>
                                          <p:attrName>style.visibility</p:attrName>
                                        </p:attrNameLst>
                                      </p:cBhvr>
                                      <p:to>
                                        <p:strVal val="hidden"/>
                                      </p:to>
                                    </p:set>
                                  </p:childTnLst>
                                </p:cTn>
                              </p:par>
                              <p:par>
                                <p:cTn id="107" presetID="1" presetClass="entr" presetSubtype="0" fill="hold" grpId="0" nodeType="withEffect">
                                  <p:stCondLst>
                                    <p:cond delay="0"/>
                                  </p:stCondLst>
                                  <p:childTnLst>
                                    <p:set>
                                      <p:cBhvr>
                                        <p:cTn id="108" dur="1" fill="hold">
                                          <p:stCondLst>
                                            <p:cond delay="0"/>
                                          </p:stCondLst>
                                        </p:cTn>
                                        <p:tgtEl>
                                          <p:spTgt spid="150"/>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159"/>
                                        </p:tgtEl>
                                        <p:attrNameLst>
                                          <p:attrName>style.visibility</p:attrName>
                                        </p:attrNameLst>
                                      </p:cBhvr>
                                      <p:to>
                                        <p:strVal val="visible"/>
                                      </p:to>
                                    </p:set>
                                  </p:childTnLst>
                                </p:cTn>
                              </p:par>
                            </p:childTnLst>
                          </p:cTn>
                        </p:par>
                      </p:childTnLst>
                    </p:cTn>
                  </p:par>
                  <p:par>
                    <p:cTn id="111" fill="hold">
                      <p:stCondLst>
                        <p:cond delay="indefinite"/>
                      </p:stCondLst>
                      <p:childTnLst>
                        <p:par>
                          <p:cTn id="112" fill="hold">
                            <p:stCondLst>
                              <p:cond delay="0"/>
                            </p:stCondLst>
                            <p:childTnLst>
                              <p:par>
                                <p:cTn id="113" presetID="1" presetClass="entr" presetSubtype="0" fill="hold" grpId="0" nodeType="clickEffect">
                                  <p:stCondLst>
                                    <p:cond delay="0"/>
                                  </p:stCondLst>
                                  <p:childTnLst>
                                    <p:set>
                                      <p:cBhvr>
                                        <p:cTn id="114" dur="1" fill="hold">
                                          <p:stCondLst>
                                            <p:cond delay="0"/>
                                          </p:stCondLst>
                                        </p:cTn>
                                        <p:tgtEl>
                                          <p:spTgt spid="160"/>
                                        </p:tgtEl>
                                        <p:attrNameLst>
                                          <p:attrName>style.visibility</p:attrName>
                                        </p:attrNameLst>
                                      </p:cBhvr>
                                      <p:to>
                                        <p:strVal val="visible"/>
                                      </p:to>
                                    </p:set>
                                  </p:childTnLst>
                                </p:cTn>
                              </p:par>
                            </p:childTnLst>
                          </p:cTn>
                        </p:par>
                      </p:childTnLst>
                    </p:cTn>
                  </p:par>
                  <p:par>
                    <p:cTn id="115" fill="hold">
                      <p:stCondLst>
                        <p:cond delay="indefinite"/>
                      </p:stCondLst>
                      <p:childTnLst>
                        <p:par>
                          <p:cTn id="116" fill="hold">
                            <p:stCondLst>
                              <p:cond delay="0"/>
                            </p:stCondLst>
                            <p:childTnLst>
                              <p:par>
                                <p:cTn id="117" presetID="1" presetClass="entr" presetSubtype="0" fill="hold" grpId="0" nodeType="clickEffect">
                                  <p:stCondLst>
                                    <p:cond delay="0"/>
                                  </p:stCondLst>
                                  <p:childTnLst>
                                    <p:set>
                                      <p:cBhvr>
                                        <p:cTn id="118" dur="1" fill="hold">
                                          <p:stCondLst>
                                            <p:cond delay="0"/>
                                          </p:stCondLst>
                                        </p:cTn>
                                        <p:tgtEl>
                                          <p:spTgt spid="161"/>
                                        </p:tgtEl>
                                        <p:attrNameLst>
                                          <p:attrName>style.visibility</p:attrName>
                                        </p:attrNameLst>
                                      </p:cBhvr>
                                      <p:to>
                                        <p:strVal val="visible"/>
                                      </p:to>
                                    </p:set>
                                  </p:childTnLst>
                                </p:cTn>
                              </p:par>
                            </p:childTnLst>
                          </p:cTn>
                        </p:par>
                        <p:par>
                          <p:cTn id="119" fill="hold">
                            <p:stCondLst>
                              <p:cond delay="0"/>
                            </p:stCondLst>
                            <p:childTnLst>
                              <p:par>
                                <p:cTn id="120" presetID="1" presetClass="entr" presetSubtype="0" fill="hold" nodeType="afterEffect">
                                  <p:stCondLst>
                                    <p:cond delay="0"/>
                                  </p:stCondLst>
                                  <p:childTnLst>
                                    <p:set>
                                      <p:cBhvr>
                                        <p:cTn id="121" dur="1" fill="hold">
                                          <p:stCondLst>
                                            <p:cond delay="0"/>
                                          </p:stCondLst>
                                        </p:cTn>
                                        <p:tgtEl>
                                          <p:spTgt spid="26"/>
                                        </p:tgtEl>
                                        <p:attrNameLst>
                                          <p:attrName>style.visibility</p:attrName>
                                        </p:attrNameLst>
                                      </p:cBhvr>
                                      <p:to>
                                        <p:strVal val="visible"/>
                                      </p:to>
                                    </p:set>
                                  </p:childTnLst>
                                </p:cTn>
                              </p:par>
                            </p:childTnLst>
                          </p:cTn>
                        </p:par>
                        <p:par>
                          <p:cTn id="122" fill="hold">
                            <p:stCondLst>
                              <p:cond delay="0"/>
                            </p:stCondLst>
                            <p:childTnLst>
                              <p:par>
                                <p:cTn id="123" presetID="1" presetClass="entr" presetSubtype="0" fill="hold" nodeType="afterEffect">
                                  <p:stCondLst>
                                    <p:cond delay="0"/>
                                  </p:stCondLst>
                                  <p:childTnLst>
                                    <p:set>
                                      <p:cBhvr>
                                        <p:cTn id="124" dur="1" fill="hold">
                                          <p:stCondLst>
                                            <p:cond delay="0"/>
                                          </p:stCondLst>
                                        </p:cTn>
                                        <p:tgtEl>
                                          <p:spTgt spid="12"/>
                                        </p:tgtEl>
                                        <p:attrNameLst>
                                          <p:attrName>style.visibility</p:attrName>
                                        </p:attrNameLst>
                                      </p:cBhvr>
                                      <p:to>
                                        <p:strVal val="visible"/>
                                      </p:to>
                                    </p:set>
                                  </p:childTnLst>
                                </p:cTn>
                              </p:par>
                            </p:childTnLst>
                          </p:cTn>
                        </p:par>
                      </p:childTnLst>
                    </p:cTn>
                  </p:par>
                  <p:par>
                    <p:cTn id="125" fill="hold">
                      <p:stCondLst>
                        <p:cond delay="indefinite"/>
                      </p:stCondLst>
                      <p:childTnLst>
                        <p:par>
                          <p:cTn id="126" fill="hold">
                            <p:stCondLst>
                              <p:cond delay="0"/>
                            </p:stCondLst>
                            <p:childTnLst>
                              <p:par>
                                <p:cTn id="127" presetID="1" presetClass="exit" presetSubtype="0" fill="hold" grpId="1" nodeType="clickEffect">
                                  <p:stCondLst>
                                    <p:cond delay="0"/>
                                  </p:stCondLst>
                                  <p:childTnLst>
                                    <p:set>
                                      <p:cBhvr>
                                        <p:cTn id="128" dur="1" fill="hold">
                                          <p:stCondLst>
                                            <p:cond delay="0"/>
                                          </p:stCondLst>
                                        </p:cTn>
                                        <p:tgtEl>
                                          <p:spTgt spid="150"/>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159"/>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160"/>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161"/>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5915" grpId="0" animBg="1"/>
      <p:bldP spid="505915" grpId="1" animBg="1"/>
      <p:bldP spid="505916" grpId="0" animBg="1"/>
      <p:bldP spid="505916" grpId="1" animBg="1"/>
      <p:bldP spid="505918" grpId="0" animBg="1"/>
      <p:bldP spid="505918" grpId="1" animBg="1"/>
      <p:bldP spid="505949" grpId="0" animBg="1"/>
      <p:bldP spid="505949" grpId="1" animBg="1"/>
      <p:bldP spid="505950" grpId="0" animBg="1"/>
      <p:bldP spid="505950" grpId="1" animBg="1"/>
      <p:bldP spid="505951" grpId="0" animBg="1"/>
      <p:bldP spid="505951" grpId="1" animBg="1"/>
      <p:bldP spid="109" grpId="0" animBg="1"/>
      <p:bldP spid="109" grpId="1" animBg="1"/>
      <p:bldP spid="110" grpId="0" animBg="1"/>
      <p:bldP spid="110" grpId="1" animBg="1"/>
      <p:bldP spid="119" grpId="0" animBg="1"/>
      <p:bldP spid="119" grpId="1" animBg="1"/>
      <p:bldP spid="150" grpId="0" animBg="1"/>
      <p:bldP spid="150" grpId="1" animBg="1"/>
      <p:bldP spid="159" grpId="0" animBg="1"/>
      <p:bldP spid="159" grpId="1" animBg="1"/>
      <p:bldP spid="160" grpId="0" animBg="1"/>
      <p:bldP spid="160" grpId="1" animBg="1"/>
      <p:bldP spid="161" grpId="0" animBg="1"/>
      <p:bldP spid="161" grpId="1" animBg="1"/>
    </p:bldLst>
  </p:timing>
</p:sld>
</file>

<file path=ppt/slides/slide30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9" name="8 Rectángulo"/>
          <p:cNvSpPr/>
          <p:nvPr/>
        </p:nvSpPr>
        <p:spPr>
          <a:xfrm>
            <a:off x="581025" y="360947"/>
            <a:ext cx="8215313" cy="618423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06882" name="Text Box 2"/>
          <p:cNvSpPr txBox="1">
            <a:spLocks noChangeArrowheads="1"/>
          </p:cNvSpPr>
          <p:nvPr/>
        </p:nvSpPr>
        <p:spPr bwMode="auto">
          <a:xfrm>
            <a:off x="1984375" y="788069"/>
            <a:ext cx="823913" cy="641350"/>
          </a:xfrm>
          <a:prstGeom prst="rect">
            <a:avLst/>
          </a:prstGeom>
          <a:solidFill>
            <a:srgbClr val="008000"/>
          </a:solidFill>
          <a:ln w="9525">
            <a:noFill/>
            <a:miter lim="800000"/>
            <a:headEnd/>
            <a:tailEnd/>
          </a:ln>
        </p:spPr>
        <p:txBody>
          <a:bodyPr>
            <a:spAutoFit/>
          </a:bodyPr>
          <a:lstStyle/>
          <a:p>
            <a:pPr>
              <a:spcBef>
                <a:spcPct val="50000"/>
              </a:spcBef>
            </a:pPr>
            <a:r>
              <a:rPr lang="es-ES" sz="3600" b="1">
                <a:solidFill>
                  <a:srgbClr val="FFFFFF"/>
                </a:solidFill>
              </a:rPr>
              <a:t>PE</a:t>
            </a:r>
          </a:p>
        </p:txBody>
      </p:sp>
      <p:sp>
        <p:nvSpPr>
          <p:cNvPr id="506883" name="Text Box 3"/>
          <p:cNvSpPr txBox="1">
            <a:spLocks noChangeArrowheads="1"/>
          </p:cNvSpPr>
          <p:nvPr/>
        </p:nvSpPr>
        <p:spPr bwMode="auto">
          <a:xfrm>
            <a:off x="4073525" y="788069"/>
            <a:ext cx="881063" cy="641350"/>
          </a:xfrm>
          <a:prstGeom prst="rect">
            <a:avLst/>
          </a:prstGeom>
          <a:solidFill>
            <a:srgbClr val="FF3300"/>
          </a:solidFill>
          <a:ln w="9525">
            <a:noFill/>
            <a:miter lim="800000"/>
            <a:headEnd/>
            <a:tailEnd/>
          </a:ln>
        </p:spPr>
        <p:txBody>
          <a:bodyPr>
            <a:spAutoFit/>
          </a:bodyPr>
          <a:lstStyle/>
          <a:p>
            <a:pPr>
              <a:spcBef>
                <a:spcPct val="50000"/>
              </a:spcBef>
            </a:pPr>
            <a:r>
              <a:rPr lang="es-ES" sz="3600" b="1" dirty="0">
                <a:solidFill>
                  <a:srgbClr val="FFFFFF"/>
                </a:solidFill>
              </a:rPr>
              <a:t>DA</a:t>
            </a:r>
          </a:p>
        </p:txBody>
      </p:sp>
      <p:sp>
        <p:nvSpPr>
          <p:cNvPr id="506884" name="Text Box 4"/>
          <p:cNvSpPr txBox="1">
            <a:spLocks noChangeArrowheads="1"/>
          </p:cNvSpPr>
          <p:nvPr/>
        </p:nvSpPr>
        <p:spPr bwMode="auto">
          <a:xfrm>
            <a:off x="6138863" y="788069"/>
            <a:ext cx="823912" cy="641350"/>
          </a:xfrm>
          <a:prstGeom prst="rect">
            <a:avLst/>
          </a:prstGeom>
          <a:solidFill>
            <a:srgbClr val="0000FF"/>
          </a:solidFill>
          <a:ln w="9525">
            <a:noFill/>
            <a:miter lim="800000"/>
            <a:headEnd/>
            <a:tailEnd/>
          </a:ln>
        </p:spPr>
        <p:txBody>
          <a:bodyPr>
            <a:spAutoFit/>
          </a:bodyPr>
          <a:lstStyle/>
          <a:p>
            <a:pPr>
              <a:spcBef>
                <a:spcPct val="50000"/>
              </a:spcBef>
            </a:pPr>
            <a:r>
              <a:rPr lang="es-ES" sz="3600" b="1">
                <a:solidFill>
                  <a:srgbClr val="FFFFFF"/>
                </a:solidFill>
              </a:rPr>
              <a:t>PS</a:t>
            </a:r>
          </a:p>
        </p:txBody>
      </p:sp>
      <p:sp>
        <p:nvSpPr>
          <p:cNvPr id="506885" name="Line 5"/>
          <p:cNvSpPr>
            <a:spLocks noChangeShapeType="1"/>
          </p:cNvSpPr>
          <p:nvPr/>
        </p:nvSpPr>
        <p:spPr bwMode="auto">
          <a:xfrm flipH="1">
            <a:off x="3000375" y="1135732"/>
            <a:ext cx="949325" cy="0"/>
          </a:xfrm>
          <a:prstGeom prst="line">
            <a:avLst/>
          </a:prstGeom>
          <a:noFill/>
          <a:ln w="38100">
            <a:solidFill>
              <a:srgbClr val="FF0000"/>
            </a:solidFill>
            <a:round/>
            <a:headEnd/>
            <a:tailEnd type="triangle" w="lg" len="lg"/>
          </a:ln>
        </p:spPr>
        <p:txBody>
          <a:bodyPr/>
          <a:lstStyle/>
          <a:p>
            <a:endParaRPr lang="es-ES_tradnl">
              <a:solidFill>
                <a:srgbClr val="000000"/>
              </a:solidFill>
            </a:endParaRPr>
          </a:p>
        </p:txBody>
      </p:sp>
      <p:sp>
        <p:nvSpPr>
          <p:cNvPr id="506886" name="Line 6"/>
          <p:cNvSpPr>
            <a:spLocks noChangeShapeType="1"/>
          </p:cNvSpPr>
          <p:nvPr/>
        </p:nvSpPr>
        <p:spPr bwMode="auto">
          <a:xfrm>
            <a:off x="5021263" y="1135732"/>
            <a:ext cx="949325" cy="0"/>
          </a:xfrm>
          <a:prstGeom prst="line">
            <a:avLst/>
          </a:prstGeom>
          <a:noFill/>
          <a:ln w="38100">
            <a:solidFill>
              <a:srgbClr val="FF0000"/>
            </a:solidFill>
            <a:round/>
            <a:headEnd/>
            <a:tailEnd type="triangle" w="lg" len="lg"/>
          </a:ln>
        </p:spPr>
        <p:txBody>
          <a:bodyPr/>
          <a:lstStyle/>
          <a:p>
            <a:endParaRPr lang="es-ES_tradnl">
              <a:solidFill>
                <a:srgbClr val="000000"/>
              </a:solidFill>
            </a:endParaRPr>
          </a:p>
        </p:txBody>
      </p:sp>
      <p:sp>
        <p:nvSpPr>
          <p:cNvPr id="506887" name="Text Box 7"/>
          <p:cNvSpPr txBox="1">
            <a:spLocks noChangeArrowheads="1"/>
          </p:cNvSpPr>
          <p:nvPr/>
        </p:nvSpPr>
        <p:spPr bwMode="auto">
          <a:xfrm>
            <a:off x="595313" y="1981701"/>
            <a:ext cx="8186737" cy="830997"/>
          </a:xfrm>
          <a:prstGeom prst="rect">
            <a:avLst/>
          </a:prstGeom>
          <a:solidFill>
            <a:schemeClr val="bg1">
              <a:lumMod val="85000"/>
            </a:schemeClr>
          </a:solidFill>
          <a:ln w="9525">
            <a:noFill/>
            <a:miter lim="800000"/>
            <a:headEnd/>
            <a:tailEnd/>
          </a:ln>
        </p:spPr>
        <p:txBody>
          <a:bodyPr wrap="square">
            <a:spAutoFit/>
          </a:bodyPr>
          <a:lstStyle/>
          <a:p>
            <a:pPr algn="ctr">
              <a:spcBef>
                <a:spcPct val="50000"/>
              </a:spcBef>
              <a:defRPr/>
            </a:pPr>
            <a:r>
              <a:rPr lang="es-ES" dirty="0">
                <a:solidFill>
                  <a:srgbClr val="000000"/>
                </a:solidFill>
                <a:latin typeface="Calibri" pitchFamily="34" charset="0"/>
              </a:rPr>
              <a:t>La pupila de salida (</a:t>
            </a:r>
            <a:r>
              <a:rPr lang="es-ES" b="1" dirty="0">
                <a:solidFill>
                  <a:srgbClr val="000099"/>
                </a:solidFill>
                <a:latin typeface="Calibri" pitchFamily="34" charset="0"/>
              </a:rPr>
              <a:t>PS</a:t>
            </a:r>
            <a:r>
              <a:rPr lang="es-ES" dirty="0">
                <a:solidFill>
                  <a:srgbClr val="000000"/>
                </a:solidFill>
                <a:latin typeface="Calibri" pitchFamily="34" charset="0"/>
              </a:rPr>
              <a:t>) es la imagen del diafragma de apertura (</a:t>
            </a:r>
            <a:r>
              <a:rPr lang="es-ES" b="1" dirty="0">
                <a:solidFill>
                  <a:srgbClr val="FF3300"/>
                </a:solidFill>
                <a:latin typeface="Calibri" pitchFamily="34" charset="0"/>
              </a:rPr>
              <a:t>DA</a:t>
            </a:r>
            <a:r>
              <a:rPr lang="es-ES" dirty="0">
                <a:solidFill>
                  <a:srgbClr val="000000"/>
                </a:solidFill>
                <a:latin typeface="Calibri" pitchFamily="34" charset="0"/>
              </a:rPr>
              <a:t>) a través de todas las lentes situadas “a su derecha”.</a:t>
            </a:r>
          </a:p>
        </p:txBody>
      </p:sp>
      <p:sp>
        <p:nvSpPr>
          <p:cNvPr id="506888" name="Text Box 8"/>
          <p:cNvSpPr txBox="1">
            <a:spLocks noChangeArrowheads="1"/>
          </p:cNvSpPr>
          <p:nvPr/>
        </p:nvSpPr>
        <p:spPr bwMode="auto">
          <a:xfrm>
            <a:off x="590549" y="3252202"/>
            <a:ext cx="8196263" cy="1200329"/>
          </a:xfrm>
          <a:prstGeom prst="rect">
            <a:avLst/>
          </a:prstGeom>
          <a:solidFill>
            <a:schemeClr val="bg1">
              <a:lumMod val="85000"/>
            </a:schemeClr>
          </a:solidFill>
          <a:ln w="9525">
            <a:noFill/>
            <a:miter lim="800000"/>
            <a:headEnd/>
            <a:tailEnd/>
          </a:ln>
        </p:spPr>
        <p:txBody>
          <a:bodyPr wrap="square">
            <a:spAutoFit/>
          </a:bodyPr>
          <a:lstStyle/>
          <a:p>
            <a:pPr algn="ctr">
              <a:spcBef>
                <a:spcPct val="50000"/>
              </a:spcBef>
              <a:defRPr/>
            </a:pPr>
            <a:r>
              <a:rPr lang="es-ES" dirty="0">
                <a:solidFill>
                  <a:srgbClr val="000000"/>
                </a:solidFill>
                <a:latin typeface="Calibri" pitchFamily="34" charset="0"/>
              </a:rPr>
              <a:t>La pupila de entrada (</a:t>
            </a:r>
            <a:r>
              <a:rPr lang="es-ES" b="1" dirty="0">
                <a:solidFill>
                  <a:srgbClr val="008000"/>
                </a:solidFill>
                <a:latin typeface="Calibri" pitchFamily="34" charset="0"/>
              </a:rPr>
              <a:t>PE</a:t>
            </a:r>
            <a:r>
              <a:rPr lang="es-ES" dirty="0">
                <a:solidFill>
                  <a:srgbClr val="000000"/>
                </a:solidFill>
                <a:latin typeface="Calibri" pitchFamily="34" charset="0"/>
              </a:rPr>
              <a:t>) es la imagen del diafragma de apertura (</a:t>
            </a:r>
            <a:r>
              <a:rPr lang="es-ES" b="1" dirty="0">
                <a:solidFill>
                  <a:srgbClr val="FF3300"/>
                </a:solidFill>
                <a:latin typeface="Calibri" pitchFamily="34" charset="0"/>
              </a:rPr>
              <a:t>DA</a:t>
            </a:r>
            <a:r>
              <a:rPr lang="es-ES" dirty="0">
                <a:solidFill>
                  <a:srgbClr val="000000"/>
                </a:solidFill>
                <a:latin typeface="Calibri" pitchFamily="34" charset="0"/>
              </a:rPr>
              <a:t>) a través de todas las lentes situadas “a su izquierda” (anti-imagen).</a:t>
            </a:r>
          </a:p>
        </p:txBody>
      </p:sp>
      <p:sp>
        <p:nvSpPr>
          <p:cNvPr id="11" name="Text Box 7"/>
          <p:cNvSpPr txBox="1">
            <a:spLocks noChangeArrowheads="1"/>
          </p:cNvSpPr>
          <p:nvPr/>
        </p:nvSpPr>
        <p:spPr bwMode="auto">
          <a:xfrm>
            <a:off x="595313" y="4917405"/>
            <a:ext cx="8186737" cy="1200329"/>
          </a:xfrm>
          <a:prstGeom prst="rect">
            <a:avLst/>
          </a:prstGeom>
          <a:solidFill>
            <a:schemeClr val="bg1">
              <a:lumMod val="85000"/>
            </a:schemeClr>
          </a:solidFill>
          <a:ln w="9525">
            <a:noFill/>
            <a:miter lim="800000"/>
            <a:headEnd/>
            <a:tailEnd/>
          </a:ln>
        </p:spPr>
        <p:txBody>
          <a:bodyPr wrap="square">
            <a:spAutoFit/>
          </a:bodyPr>
          <a:lstStyle/>
          <a:p>
            <a:pPr algn="ctr">
              <a:spcBef>
                <a:spcPct val="50000"/>
              </a:spcBef>
              <a:defRPr/>
            </a:pPr>
            <a:r>
              <a:rPr lang="es-ES" dirty="0">
                <a:solidFill>
                  <a:srgbClr val="000000"/>
                </a:solidFill>
                <a:latin typeface="Calibri" pitchFamily="34" charset="0"/>
              </a:rPr>
              <a:t>La pupila de salida (</a:t>
            </a:r>
            <a:r>
              <a:rPr lang="es-ES" b="1" dirty="0">
                <a:solidFill>
                  <a:srgbClr val="000099"/>
                </a:solidFill>
                <a:latin typeface="Calibri" pitchFamily="34" charset="0"/>
              </a:rPr>
              <a:t>PS</a:t>
            </a:r>
            <a:r>
              <a:rPr lang="es-ES" dirty="0">
                <a:solidFill>
                  <a:srgbClr val="000000"/>
                </a:solidFill>
                <a:latin typeface="Calibri" pitchFamily="34" charset="0"/>
              </a:rPr>
              <a:t>) es la imagen </a:t>
            </a:r>
            <a:r>
              <a:rPr lang="es-ES" dirty="0" smtClean="0">
                <a:solidFill>
                  <a:srgbClr val="000000"/>
                </a:solidFill>
                <a:latin typeface="Calibri" pitchFamily="34" charset="0"/>
              </a:rPr>
              <a:t>de la pupila de entrada (</a:t>
            </a:r>
            <a:r>
              <a:rPr lang="es-ES" b="1" dirty="0" smtClean="0">
                <a:solidFill>
                  <a:srgbClr val="008000"/>
                </a:solidFill>
                <a:latin typeface="Calibri" pitchFamily="34" charset="0"/>
              </a:rPr>
              <a:t>PE</a:t>
            </a:r>
            <a:r>
              <a:rPr lang="es-ES" dirty="0" smtClean="0">
                <a:solidFill>
                  <a:srgbClr val="000000"/>
                </a:solidFill>
                <a:latin typeface="Calibri" pitchFamily="34" charset="0"/>
              </a:rPr>
              <a:t>) </a:t>
            </a:r>
            <a:r>
              <a:rPr lang="es-ES" dirty="0">
                <a:solidFill>
                  <a:srgbClr val="000000"/>
                </a:solidFill>
                <a:latin typeface="Calibri" pitchFamily="34" charset="0"/>
              </a:rPr>
              <a:t>a través de </a:t>
            </a:r>
            <a:r>
              <a:rPr lang="es-ES" dirty="0" smtClean="0">
                <a:solidFill>
                  <a:srgbClr val="000000"/>
                </a:solidFill>
                <a:latin typeface="Calibri" pitchFamily="34" charset="0"/>
              </a:rPr>
              <a:t>todo el sistema, actuando el diafragma de apertura (</a:t>
            </a:r>
            <a:r>
              <a:rPr lang="es-ES" b="1" dirty="0" smtClean="0">
                <a:solidFill>
                  <a:srgbClr val="FF3300"/>
                </a:solidFill>
                <a:latin typeface="Calibri" pitchFamily="34" charset="0"/>
              </a:rPr>
              <a:t>DA</a:t>
            </a:r>
            <a:r>
              <a:rPr lang="es-ES" dirty="0" smtClean="0">
                <a:solidFill>
                  <a:srgbClr val="000000"/>
                </a:solidFill>
                <a:latin typeface="Calibri" pitchFamily="34" charset="0"/>
              </a:rPr>
              <a:t>) como si fuera una imagen intermedia.</a:t>
            </a:r>
            <a:endParaRPr lang="es-ES" dirty="0">
              <a:solidFill>
                <a:srgbClr val="000000"/>
              </a:solidFill>
              <a:latin typeface="Calibri" pitchFamily="34" charset="0"/>
            </a:endParaRPr>
          </a:p>
        </p:txBody>
      </p:sp>
      <p:sp>
        <p:nvSpPr>
          <p:cNvPr id="12" name="Line 6"/>
          <p:cNvSpPr>
            <a:spLocks noChangeShapeType="1"/>
          </p:cNvSpPr>
          <p:nvPr/>
        </p:nvSpPr>
        <p:spPr bwMode="auto">
          <a:xfrm>
            <a:off x="3036052" y="1316205"/>
            <a:ext cx="949325" cy="0"/>
          </a:xfrm>
          <a:prstGeom prst="line">
            <a:avLst/>
          </a:prstGeom>
          <a:noFill/>
          <a:ln w="38100">
            <a:solidFill>
              <a:schemeClr val="tx1"/>
            </a:solidFill>
            <a:round/>
            <a:headEnd/>
            <a:tailEnd type="triangle" w="lg" len="lg"/>
          </a:ln>
        </p:spPr>
        <p:txBody>
          <a:bodyPr/>
          <a:lstStyle/>
          <a:p>
            <a:endParaRPr lang="es-ES_tradnl">
              <a:solidFill>
                <a:srgbClr val="000000"/>
              </a:solidFill>
            </a:endParaRPr>
          </a:p>
        </p:txBody>
      </p:sp>
      <p:sp>
        <p:nvSpPr>
          <p:cNvPr id="13" name="Line 6"/>
          <p:cNvSpPr>
            <a:spLocks noChangeShapeType="1"/>
          </p:cNvSpPr>
          <p:nvPr/>
        </p:nvSpPr>
        <p:spPr bwMode="auto">
          <a:xfrm>
            <a:off x="5021263" y="1316205"/>
            <a:ext cx="949325" cy="0"/>
          </a:xfrm>
          <a:prstGeom prst="line">
            <a:avLst/>
          </a:prstGeom>
          <a:noFill/>
          <a:ln w="38100">
            <a:solidFill>
              <a:schemeClr val="tx1"/>
            </a:solidFill>
            <a:round/>
            <a:headEnd/>
            <a:tailEnd type="triangle" w="lg" len="lg"/>
          </a:ln>
        </p:spPr>
        <p:txBody>
          <a:bodyP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0688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06886"/>
                                        </p:tgtEl>
                                        <p:attrNameLst>
                                          <p:attrName>style.visibility</p:attrName>
                                        </p:attrNameLst>
                                      </p:cBhvr>
                                      <p:to>
                                        <p:strVal val="visible"/>
                                      </p:to>
                                    </p:set>
                                  </p:childTnLst>
                                </p:cTn>
                              </p:par>
                              <p:par>
                                <p:cTn id="9" presetID="22" presetClass="entr" presetSubtype="8" fill="hold" grpId="1" nodeType="withEffect">
                                  <p:stCondLst>
                                    <p:cond delay="0"/>
                                  </p:stCondLst>
                                  <p:childTnLst>
                                    <p:set>
                                      <p:cBhvr>
                                        <p:cTn id="10" dur="1" fill="hold">
                                          <p:stCondLst>
                                            <p:cond delay="0"/>
                                          </p:stCondLst>
                                        </p:cTn>
                                        <p:tgtEl>
                                          <p:spTgt spid="506886"/>
                                        </p:tgtEl>
                                        <p:attrNameLst>
                                          <p:attrName>style.visibility</p:attrName>
                                        </p:attrNameLst>
                                      </p:cBhvr>
                                      <p:to>
                                        <p:strVal val="visible"/>
                                      </p:to>
                                    </p:set>
                                    <p:animEffect transition="in" filter="wipe(left)">
                                      <p:cBhvr>
                                        <p:cTn id="11" dur="2000"/>
                                        <p:tgtEl>
                                          <p:spTgt spid="506886"/>
                                        </p:tgtEl>
                                      </p:cBhvr>
                                    </p:animEffect>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506884"/>
                                        </p:tgtEl>
                                        <p:attrNameLst>
                                          <p:attrName>style.visibility</p:attrName>
                                        </p:attrNameLst>
                                      </p:cBhvr>
                                      <p:to>
                                        <p:strVal val="visible"/>
                                      </p:to>
                                    </p:set>
                                  </p:childTnLst>
                                </p:cTn>
                              </p:par>
                            </p:childTnLst>
                          </p:cTn>
                        </p:par>
                        <p:par>
                          <p:cTn id="15" fill="hold">
                            <p:stCondLst>
                              <p:cond delay="2000"/>
                            </p:stCondLst>
                            <p:childTnLst>
                              <p:par>
                                <p:cTn id="16" presetID="1" presetClass="entr" presetSubtype="0" fill="hold" grpId="0" nodeType="afterEffect">
                                  <p:stCondLst>
                                    <p:cond delay="0"/>
                                  </p:stCondLst>
                                  <p:childTnLst>
                                    <p:set>
                                      <p:cBhvr>
                                        <p:cTn id="17" dur="1" fill="hold">
                                          <p:stCondLst>
                                            <p:cond delay="0"/>
                                          </p:stCondLst>
                                        </p:cTn>
                                        <p:tgtEl>
                                          <p:spTgt spid="506887"/>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grpId="0" nodeType="clickEffect">
                                  <p:stCondLst>
                                    <p:cond delay="0"/>
                                  </p:stCondLst>
                                  <p:childTnLst>
                                    <p:set>
                                      <p:cBhvr>
                                        <p:cTn id="21" dur="1" fill="hold">
                                          <p:stCondLst>
                                            <p:cond delay="0"/>
                                          </p:stCondLst>
                                        </p:cTn>
                                        <p:tgtEl>
                                          <p:spTgt spid="506885"/>
                                        </p:tgtEl>
                                        <p:attrNameLst>
                                          <p:attrName>style.visibility</p:attrName>
                                        </p:attrNameLst>
                                      </p:cBhvr>
                                      <p:to>
                                        <p:strVal val="visible"/>
                                      </p:to>
                                    </p:set>
                                    <p:animEffect transition="in" filter="wipe(right)">
                                      <p:cBhvr>
                                        <p:cTn id="22" dur="2000"/>
                                        <p:tgtEl>
                                          <p:spTgt spid="506885"/>
                                        </p:tgtEl>
                                      </p:cBhvr>
                                    </p:animEffec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506882"/>
                                        </p:tgtEl>
                                        <p:attrNameLst>
                                          <p:attrName>style.visibility</p:attrName>
                                        </p:attrNameLst>
                                      </p:cBhvr>
                                      <p:to>
                                        <p:strVal val="visible"/>
                                      </p:to>
                                    </p:set>
                                  </p:childTnLst>
                                </p:cTn>
                              </p:par>
                            </p:childTnLst>
                          </p:cTn>
                        </p:par>
                        <p:par>
                          <p:cTn id="26" fill="hold">
                            <p:stCondLst>
                              <p:cond delay="2000"/>
                            </p:stCondLst>
                            <p:childTnLst>
                              <p:par>
                                <p:cTn id="27" presetID="1" presetClass="entr" presetSubtype="0" fill="hold" grpId="0" nodeType="afterEffect">
                                  <p:stCondLst>
                                    <p:cond delay="0"/>
                                  </p:stCondLst>
                                  <p:childTnLst>
                                    <p:set>
                                      <p:cBhvr>
                                        <p:cTn id="28" dur="1" fill="hold">
                                          <p:stCondLst>
                                            <p:cond delay="0"/>
                                          </p:stCondLst>
                                        </p:cTn>
                                        <p:tgtEl>
                                          <p:spTgt spid="506888"/>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1"/>
                                        </p:tgtEl>
                                        <p:attrNameLst>
                                          <p:attrName>style.visibility</p:attrName>
                                        </p:attrNameLst>
                                      </p:cBhvr>
                                      <p:to>
                                        <p:strVal val="visible"/>
                                      </p:to>
                                    </p:set>
                                  </p:childTnLst>
                                </p:cTn>
                              </p:par>
                            </p:childTnLst>
                          </p:cTn>
                        </p:par>
                        <p:par>
                          <p:cTn id="33" fill="hold">
                            <p:stCondLst>
                              <p:cond delay="0"/>
                            </p:stCondLst>
                            <p:childTnLst>
                              <p:par>
                                <p:cTn id="34" presetID="22" presetClass="entr" presetSubtype="8" fill="hold" grpId="1" nodeType="afterEffect">
                                  <p:stCondLst>
                                    <p:cond delay="0"/>
                                  </p:stCondLst>
                                  <p:childTnLst>
                                    <p:set>
                                      <p:cBhvr>
                                        <p:cTn id="35" dur="1" fill="hold">
                                          <p:stCondLst>
                                            <p:cond delay="0"/>
                                          </p:stCondLst>
                                        </p:cTn>
                                        <p:tgtEl>
                                          <p:spTgt spid="12"/>
                                        </p:tgtEl>
                                        <p:attrNameLst>
                                          <p:attrName>style.visibility</p:attrName>
                                        </p:attrNameLst>
                                      </p:cBhvr>
                                      <p:to>
                                        <p:strVal val="visible"/>
                                      </p:to>
                                    </p:set>
                                    <p:animEffect transition="in" filter="wipe(left)">
                                      <p:cBhvr>
                                        <p:cTn id="36" dur="2000"/>
                                        <p:tgtEl>
                                          <p:spTgt spid="12"/>
                                        </p:tgtEl>
                                      </p:cBhvr>
                                    </p:animEffect>
                                  </p:childTnLst>
                                </p:cTn>
                              </p:par>
                            </p:childTnLst>
                          </p:cTn>
                        </p:par>
                        <p:par>
                          <p:cTn id="37" fill="hold">
                            <p:stCondLst>
                              <p:cond delay="2000"/>
                            </p:stCondLst>
                            <p:childTnLst>
                              <p:par>
                                <p:cTn id="38" presetID="22" presetClass="entr" presetSubtype="8" fill="hold" grpId="1" nodeType="after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wipe(left)">
                                      <p:cBhvr>
                                        <p:cTn id="40"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6882" grpId="0" animBg="1"/>
      <p:bldP spid="506883" grpId="0" animBg="1"/>
      <p:bldP spid="506884" grpId="0" animBg="1"/>
      <p:bldP spid="506885" grpId="0" animBg="1"/>
      <p:bldP spid="506886" grpId="0" animBg="1"/>
      <p:bldP spid="506886" grpId="1" animBg="1"/>
      <p:bldP spid="506887" grpId="0" animBg="1"/>
      <p:bldP spid="506888" grpId="0" animBg="1"/>
      <p:bldP spid="11" grpId="0" animBg="1"/>
      <p:bldP spid="12" grpId="1" animBg="1"/>
      <p:bldP spid="13" grpId="1"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 name="92 Rectángulo"/>
          <p:cNvSpPr/>
          <p:nvPr/>
        </p:nvSpPr>
        <p:spPr>
          <a:xfrm>
            <a:off x="798513" y="693320"/>
            <a:ext cx="7532687" cy="53117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grpSp>
        <p:nvGrpSpPr>
          <p:cNvPr id="2" name="Group 7"/>
          <p:cNvGrpSpPr>
            <a:grpSpLocks/>
          </p:cNvGrpSpPr>
          <p:nvPr/>
        </p:nvGrpSpPr>
        <p:grpSpPr bwMode="auto">
          <a:xfrm>
            <a:off x="2778125" y="2291933"/>
            <a:ext cx="171450" cy="2379662"/>
            <a:chOff x="1803" y="1321"/>
            <a:chExt cx="108" cy="1499"/>
          </a:xfrm>
        </p:grpSpPr>
        <p:grpSp>
          <p:nvGrpSpPr>
            <p:cNvPr id="3" name="Group 8"/>
            <p:cNvGrpSpPr>
              <a:grpSpLocks/>
            </p:cNvGrpSpPr>
            <p:nvPr/>
          </p:nvGrpSpPr>
          <p:grpSpPr bwMode="auto">
            <a:xfrm>
              <a:off x="1803" y="1321"/>
              <a:ext cx="108" cy="326"/>
              <a:chOff x="1803" y="1321"/>
              <a:chExt cx="108" cy="326"/>
            </a:xfrm>
          </p:grpSpPr>
          <p:sp>
            <p:nvSpPr>
              <p:cNvPr id="588890" name="Line 9"/>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91" name="Line 10"/>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4" name="Group 11"/>
            <p:cNvGrpSpPr>
              <a:grpSpLocks/>
            </p:cNvGrpSpPr>
            <p:nvPr/>
          </p:nvGrpSpPr>
          <p:grpSpPr bwMode="auto">
            <a:xfrm flipV="1">
              <a:off x="1803" y="2494"/>
              <a:ext cx="108" cy="326"/>
              <a:chOff x="1803" y="1321"/>
              <a:chExt cx="108" cy="326"/>
            </a:xfrm>
          </p:grpSpPr>
          <p:sp>
            <p:nvSpPr>
              <p:cNvPr id="588888" name="Line 12"/>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89" name="Line 13"/>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5" name="Group 14"/>
          <p:cNvGrpSpPr>
            <a:grpSpLocks/>
          </p:cNvGrpSpPr>
          <p:nvPr/>
        </p:nvGrpSpPr>
        <p:grpSpPr bwMode="auto">
          <a:xfrm>
            <a:off x="4370388" y="1969670"/>
            <a:ext cx="171450" cy="3035300"/>
            <a:chOff x="2826" y="1118"/>
            <a:chExt cx="108" cy="1912"/>
          </a:xfrm>
        </p:grpSpPr>
        <p:grpSp>
          <p:nvGrpSpPr>
            <p:cNvPr id="6" name="Group 15"/>
            <p:cNvGrpSpPr>
              <a:grpSpLocks/>
            </p:cNvGrpSpPr>
            <p:nvPr/>
          </p:nvGrpSpPr>
          <p:grpSpPr bwMode="auto">
            <a:xfrm flipV="1">
              <a:off x="2826" y="2704"/>
              <a:ext cx="108" cy="326"/>
              <a:chOff x="1803" y="1321"/>
              <a:chExt cx="108" cy="326"/>
            </a:xfrm>
          </p:grpSpPr>
          <p:sp>
            <p:nvSpPr>
              <p:cNvPr id="588884" name="Line 16"/>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85" name="Line 17"/>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18"/>
            <p:cNvGrpSpPr>
              <a:grpSpLocks/>
            </p:cNvGrpSpPr>
            <p:nvPr/>
          </p:nvGrpSpPr>
          <p:grpSpPr bwMode="auto">
            <a:xfrm>
              <a:off x="2826" y="1118"/>
              <a:ext cx="108" cy="326"/>
              <a:chOff x="1803" y="1321"/>
              <a:chExt cx="108" cy="326"/>
            </a:xfrm>
          </p:grpSpPr>
          <p:sp>
            <p:nvSpPr>
              <p:cNvPr id="588882" name="Line 19"/>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83" name="Line 20"/>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8" name="Group 21"/>
          <p:cNvGrpSpPr>
            <a:grpSpLocks/>
          </p:cNvGrpSpPr>
          <p:nvPr/>
        </p:nvGrpSpPr>
        <p:grpSpPr bwMode="auto">
          <a:xfrm>
            <a:off x="4233863" y="1579145"/>
            <a:ext cx="438150" cy="2897188"/>
            <a:chOff x="2740" y="872"/>
            <a:chExt cx="276" cy="1825"/>
          </a:xfrm>
        </p:grpSpPr>
        <p:sp>
          <p:nvSpPr>
            <p:cNvPr id="588878" name="Line 22"/>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8879" name="Text Box 23"/>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grpSp>
        <p:nvGrpSpPr>
          <p:cNvPr id="9" name="Group 24"/>
          <p:cNvGrpSpPr>
            <a:grpSpLocks/>
          </p:cNvGrpSpPr>
          <p:nvPr/>
        </p:nvGrpSpPr>
        <p:grpSpPr bwMode="auto">
          <a:xfrm>
            <a:off x="3821113" y="1814095"/>
            <a:ext cx="393700" cy="3067050"/>
            <a:chOff x="2480" y="1020"/>
            <a:chExt cx="248" cy="1932"/>
          </a:xfrm>
        </p:grpSpPr>
        <p:sp>
          <p:nvSpPr>
            <p:cNvPr id="588875" name="Line 25"/>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8876" name="Line 26"/>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88877" name="Text Box 27"/>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grpSp>
      <p:grpSp>
        <p:nvGrpSpPr>
          <p:cNvPr id="10" name="Group 28"/>
          <p:cNvGrpSpPr>
            <a:grpSpLocks/>
          </p:cNvGrpSpPr>
          <p:nvPr/>
        </p:nvGrpSpPr>
        <p:grpSpPr bwMode="auto">
          <a:xfrm>
            <a:off x="2182813" y="1718845"/>
            <a:ext cx="393700" cy="3175000"/>
            <a:chOff x="1448" y="1341"/>
            <a:chExt cx="248" cy="2000"/>
          </a:xfrm>
        </p:grpSpPr>
        <p:sp>
          <p:nvSpPr>
            <p:cNvPr id="588868" name="Line 29"/>
            <p:cNvSpPr>
              <a:spLocks noChangeShapeType="1"/>
            </p:cNvSpPr>
            <p:nvPr/>
          </p:nvSpPr>
          <p:spPr bwMode="auto">
            <a:xfrm>
              <a:off x="1560" y="1568"/>
              <a:ext cx="0" cy="757"/>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88869" name="Line 30"/>
            <p:cNvSpPr>
              <a:spLocks noChangeShapeType="1"/>
            </p:cNvSpPr>
            <p:nvPr/>
          </p:nvSpPr>
          <p:spPr bwMode="auto">
            <a:xfrm>
              <a:off x="1557" y="2563"/>
              <a:ext cx="0" cy="778"/>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grpSp>
          <p:nvGrpSpPr>
            <p:cNvPr id="11" name="Group 31"/>
            <p:cNvGrpSpPr>
              <a:grpSpLocks/>
            </p:cNvGrpSpPr>
            <p:nvPr/>
          </p:nvGrpSpPr>
          <p:grpSpPr bwMode="auto">
            <a:xfrm>
              <a:off x="1448" y="1341"/>
              <a:ext cx="248" cy="231"/>
              <a:chOff x="1384" y="1156"/>
              <a:chExt cx="248" cy="231"/>
            </a:xfrm>
          </p:grpSpPr>
          <p:sp>
            <p:nvSpPr>
              <p:cNvPr id="588873" name="Text Box 32"/>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sp>
            <p:nvSpPr>
              <p:cNvPr id="588874" name="Line 33"/>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sp>
          <p:nvSpPr>
            <p:cNvPr id="588871" name="Line 34"/>
            <p:cNvSpPr>
              <a:spLocks noChangeShapeType="1"/>
            </p:cNvSpPr>
            <p:nvPr/>
          </p:nvSpPr>
          <p:spPr bwMode="auto">
            <a:xfrm>
              <a:off x="1525" y="2326"/>
              <a:ext cx="61"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72" name="Line 35"/>
            <p:cNvSpPr>
              <a:spLocks noChangeShapeType="1"/>
            </p:cNvSpPr>
            <p:nvPr/>
          </p:nvSpPr>
          <p:spPr bwMode="auto">
            <a:xfrm>
              <a:off x="1525" y="2564"/>
              <a:ext cx="61" cy="0"/>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88808" name="Line 36"/>
          <p:cNvSpPr>
            <a:spLocks noChangeShapeType="1"/>
          </p:cNvSpPr>
          <p:nvPr/>
        </p:nvSpPr>
        <p:spPr bwMode="auto">
          <a:xfrm>
            <a:off x="3246438" y="2669758"/>
            <a:ext cx="0"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88809" name="Text Box 39"/>
          <p:cNvSpPr txBox="1">
            <a:spLocks noChangeArrowheads="1"/>
          </p:cNvSpPr>
          <p:nvPr/>
        </p:nvSpPr>
        <p:spPr bwMode="auto">
          <a:xfrm>
            <a:off x="0" y="0"/>
            <a:ext cx="9144000" cy="461963"/>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Calibri" pitchFamily="34" charset="0"/>
              </a:rPr>
              <a:t>Localización del plano imagen a partir del DA, PE y PS.</a:t>
            </a:r>
          </a:p>
        </p:txBody>
      </p:sp>
      <p:grpSp>
        <p:nvGrpSpPr>
          <p:cNvPr id="12" name="95 Grupo"/>
          <p:cNvGrpSpPr>
            <a:grpSpLocks/>
          </p:cNvGrpSpPr>
          <p:nvPr/>
        </p:nvGrpSpPr>
        <p:grpSpPr bwMode="auto">
          <a:xfrm>
            <a:off x="1768475" y="2895183"/>
            <a:ext cx="5383213" cy="962025"/>
            <a:chOff x="1768248" y="3087461"/>
            <a:chExt cx="5383212" cy="962025"/>
          </a:xfrm>
        </p:grpSpPr>
        <p:sp>
          <p:nvSpPr>
            <p:cNvPr id="588865" name="Line 3"/>
            <p:cNvSpPr>
              <a:spLocks noChangeShapeType="1"/>
            </p:cNvSpPr>
            <p:nvPr/>
          </p:nvSpPr>
          <p:spPr bwMode="auto">
            <a:xfrm>
              <a:off x="1768248" y="3681186"/>
              <a:ext cx="1084262" cy="350838"/>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88866" name="Line 4"/>
            <p:cNvSpPr>
              <a:spLocks noChangeShapeType="1"/>
            </p:cNvSpPr>
            <p:nvPr/>
          </p:nvSpPr>
          <p:spPr bwMode="auto">
            <a:xfrm flipV="1">
              <a:off x="2846160" y="3087461"/>
              <a:ext cx="1584325" cy="962025"/>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88867" name="Line 5"/>
            <p:cNvSpPr>
              <a:spLocks noChangeShapeType="1"/>
            </p:cNvSpPr>
            <p:nvPr/>
          </p:nvSpPr>
          <p:spPr bwMode="auto">
            <a:xfrm>
              <a:off x="4465410" y="3101749"/>
              <a:ext cx="2686050" cy="576263"/>
            </a:xfrm>
            <a:prstGeom prst="line">
              <a:avLst/>
            </a:prstGeom>
            <a:noFill/>
            <a:ln w="12700">
              <a:solidFill>
                <a:srgbClr val="008000"/>
              </a:solidFill>
              <a:round/>
              <a:headEnd/>
              <a:tailEnd/>
            </a:ln>
          </p:spPr>
          <p:txBody>
            <a:bodyPr/>
            <a:lstStyle/>
            <a:p>
              <a:endParaRPr lang="es-ES_tradnl">
                <a:solidFill>
                  <a:srgbClr val="000000"/>
                </a:solidFill>
              </a:endParaRPr>
            </a:p>
          </p:txBody>
        </p:sp>
      </p:grpSp>
      <p:grpSp>
        <p:nvGrpSpPr>
          <p:cNvPr id="13" name="Group 41"/>
          <p:cNvGrpSpPr>
            <a:grpSpLocks/>
          </p:cNvGrpSpPr>
          <p:nvPr/>
        </p:nvGrpSpPr>
        <p:grpSpPr bwMode="auto">
          <a:xfrm>
            <a:off x="2144713" y="4970045"/>
            <a:ext cx="457200" cy="474663"/>
            <a:chOff x="1424" y="3008"/>
            <a:chExt cx="288" cy="299"/>
          </a:xfrm>
        </p:grpSpPr>
        <p:sp>
          <p:nvSpPr>
            <p:cNvPr id="588862" name="Oval 42"/>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8863" name="Text Box 43"/>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8864" name="Text Box 44"/>
            <p:cNvSpPr txBox="1">
              <a:spLocks noChangeArrowheads="1"/>
            </p:cNvSpPr>
            <p:nvPr/>
          </p:nvSpPr>
          <p:spPr bwMode="auto">
            <a:xfrm>
              <a:off x="1424" y="3008"/>
              <a:ext cx="288"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PE</a:t>
              </a:r>
            </a:p>
          </p:txBody>
        </p:sp>
      </p:grpSp>
      <p:grpSp>
        <p:nvGrpSpPr>
          <p:cNvPr id="14" name="Group 45"/>
          <p:cNvGrpSpPr>
            <a:grpSpLocks/>
          </p:cNvGrpSpPr>
          <p:nvPr/>
        </p:nvGrpSpPr>
        <p:grpSpPr bwMode="auto">
          <a:xfrm>
            <a:off x="3059113" y="5027195"/>
            <a:ext cx="457200" cy="474663"/>
            <a:chOff x="1424" y="3008"/>
            <a:chExt cx="288" cy="299"/>
          </a:xfrm>
        </p:grpSpPr>
        <p:sp>
          <p:nvSpPr>
            <p:cNvPr id="588859" name="Oval 46"/>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8860" name="Text Box 47"/>
            <p:cNvSpPr txBox="1">
              <a:spLocks noChangeArrowheads="1"/>
            </p:cNvSpPr>
            <p:nvPr/>
          </p:nvSpPr>
          <p:spPr bwMode="auto">
            <a:xfrm>
              <a:off x="1476" y="3076"/>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8861" name="Text Box 48"/>
            <p:cNvSpPr txBox="1">
              <a:spLocks noChangeArrowheads="1"/>
            </p:cNvSpPr>
            <p:nvPr/>
          </p:nvSpPr>
          <p:spPr bwMode="auto">
            <a:xfrm>
              <a:off x="1424" y="3008"/>
              <a:ext cx="288"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PS</a:t>
              </a:r>
            </a:p>
          </p:txBody>
        </p:sp>
      </p:grpSp>
      <p:grpSp>
        <p:nvGrpSpPr>
          <p:cNvPr id="15" name="Group 49"/>
          <p:cNvGrpSpPr>
            <a:grpSpLocks/>
          </p:cNvGrpSpPr>
          <p:nvPr/>
        </p:nvGrpSpPr>
        <p:grpSpPr bwMode="auto">
          <a:xfrm>
            <a:off x="3768725" y="4919245"/>
            <a:ext cx="514350" cy="474663"/>
            <a:chOff x="2447" y="2976"/>
            <a:chExt cx="324" cy="299"/>
          </a:xfrm>
        </p:grpSpPr>
        <p:sp>
          <p:nvSpPr>
            <p:cNvPr id="588856" name="Oval 50"/>
            <p:cNvSpPr>
              <a:spLocks noChangeArrowheads="1"/>
            </p:cNvSpPr>
            <p:nvPr/>
          </p:nvSpPr>
          <p:spPr bwMode="auto">
            <a:xfrm>
              <a:off x="2468" y="2976"/>
              <a:ext cx="240" cy="240"/>
            </a:xfrm>
            <a:prstGeom prst="ellipse">
              <a:avLst/>
            </a:prstGeom>
            <a:solidFill>
              <a:schemeClr val="accent1"/>
            </a:solidFill>
            <a:ln w="9525">
              <a:solidFill>
                <a:schemeClr val="tx1"/>
              </a:solidFill>
              <a:round/>
              <a:headEnd/>
              <a:tailEnd/>
            </a:ln>
          </p:spPr>
          <p:txBody>
            <a:bodyPr wrap="none" anchor="ctr"/>
            <a:lstStyle/>
            <a:p>
              <a:endParaRPr lang="es-ES_tradnl" b="1">
                <a:solidFill>
                  <a:srgbClr val="000000"/>
                </a:solidFill>
                <a:latin typeface="Calibri" pitchFamily="34" charset="0"/>
              </a:endParaRPr>
            </a:p>
          </p:txBody>
        </p:sp>
        <p:sp>
          <p:nvSpPr>
            <p:cNvPr id="588857" name="Text Box 51"/>
            <p:cNvSpPr txBox="1">
              <a:spLocks noChangeArrowheads="1"/>
            </p:cNvSpPr>
            <p:nvPr/>
          </p:nvSpPr>
          <p:spPr bwMode="auto">
            <a:xfrm>
              <a:off x="2504" y="3044"/>
              <a:ext cx="164" cy="231"/>
            </a:xfrm>
            <a:prstGeom prst="rect">
              <a:avLst/>
            </a:prstGeom>
            <a:noFill/>
            <a:ln w="9525">
              <a:noFill/>
              <a:miter lim="800000"/>
              <a:headEnd/>
              <a:tailEnd/>
            </a:ln>
          </p:spPr>
          <p:txBody>
            <a:bodyPr>
              <a:spAutoFit/>
            </a:bodyPr>
            <a:lstStyle/>
            <a:p>
              <a:pPr>
                <a:spcBef>
                  <a:spcPct val="50000"/>
                </a:spcBef>
              </a:pPr>
              <a:endParaRPr lang="es-ES_tradnl" sz="1800" b="1">
                <a:solidFill>
                  <a:srgbClr val="000000"/>
                </a:solidFill>
                <a:latin typeface="Calibri" pitchFamily="34" charset="0"/>
              </a:endParaRPr>
            </a:p>
          </p:txBody>
        </p:sp>
        <p:sp>
          <p:nvSpPr>
            <p:cNvPr id="588858" name="Text Box 52"/>
            <p:cNvSpPr txBox="1">
              <a:spLocks noChangeArrowheads="1"/>
            </p:cNvSpPr>
            <p:nvPr/>
          </p:nvSpPr>
          <p:spPr bwMode="auto">
            <a:xfrm>
              <a:off x="2447" y="2976"/>
              <a:ext cx="324" cy="231"/>
            </a:xfrm>
            <a:prstGeom prst="rect">
              <a:avLst/>
            </a:prstGeom>
            <a:noFill/>
            <a:ln w="9525">
              <a:noFill/>
              <a:miter lim="800000"/>
              <a:headEnd/>
              <a:tailEnd/>
            </a:ln>
          </p:spPr>
          <p:txBody>
            <a:bodyPr>
              <a:spAutoFit/>
            </a:bodyPr>
            <a:lstStyle/>
            <a:p>
              <a:pPr>
                <a:spcBef>
                  <a:spcPct val="50000"/>
                </a:spcBef>
              </a:pPr>
              <a:r>
                <a:rPr lang="es-ES" sz="1800" b="1">
                  <a:solidFill>
                    <a:srgbClr val="000000"/>
                  </a:solidFill>
                  <a:latin typeface="Calibri" pitchFamily="34" charset="0"/>
                </a:rPr>
                <a:t>DA</a:t>
              </a:r>
            </a:p>
          </p:txBody>
        </p:sp>
      </p:grpSp>
      <p:grpSp>
        <p:nvGrpSpPr>
          <p:cNvPr id="16" name="Group 53"/>
          <p:cNvGrpSpPr>
            <a:grpSpLocks/>
          </p:cNvGrpSpPr>
          <p:nvPr/>
        </p:nvGrpSpPr>
        <p:grpSpPr bwMode="auto">
          <a:xfrm>
            <a:off x="2370138" y="3149183"/>
            <a:ext cx="1152525" cy="685800"/>
            <a:chOff x="1566" y="2242"/>
            <a:chExt cx="726" cy="432"/>
          </a:xfrm>
        </p:grpSpPr>
        <p:sp>
          <p:nvSpPr>
            <p:cNvPr id="588852" name="Oval 54"/>
            <p:cNvSpPr>
              <a:spLocks noChangeArrowheads="1"/>
            </p:cNvSpPr>
            <p:nvPr/>
          </p:nvSpPr>
          <p:spPr bwMode="auto">
            <a:xfrm>
              <a:off x="2066"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8853" name="Oval 55"/>
            <p:cNvSpPr>
              <a:spLocks noChangeArrowheads="1"/>
            </p:cNvSpPr>
            <p:nvPr/>
          </p:nvSpPr>
          <p:spPr bwMode="auto">
            <a:xfrm>
              <a:off x="16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8854" name="Text Box 56"/>
            <p:cNvSpPr txBox="1">
              <a:spLocks noChangeArrowheads="1"/>
            </p:cNvSpPr>
            <p:nvPr/>
          </p:nvSpPr>
          <p:spPr bwMode="auto">
            <a:xfrm>
              <a:off x="1566" y="2242"/>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1</a:t>
              </a:r>
            </a:p>
          </p:txBody>
        </p:sp>
        <p:sp>
          <p:nvSpPr>
            <p:cNvPr id="588855" name="Text Box 57"/>
            <p:cNvSpPr txBox="1">
              <a:spLocks noChangeArrowheads="1"/>
            </p:cNvSpPr>
            <p:nvPr/>
          </p:nvSpPr>
          <p:spPr bwMode="auto">
            <a:xfrm>
              <a:off x="2004" y="2482"/>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1</a:t>
              </a:r>
            </a:p>
          </p:txBody>
        </p:sp>
      </p:grpSp>
      <p:grpSp>
        <p:nvGrpSpPr>
          <p:cNvPr id="17" name="Group 58"/>
          <p:cNvGrpSpPr>
            <a:grpSpLocks/>
          </p:cNvGrpSpPr>
          <p:nvPr/>
        </p:nvGrpSpPr>
        <p:grpSpPr bwMode="auto">
          <a:xfrm>
            <a:off x="3475038" y="3441283"/>
            <a:ext cx="2095500" cy="422275"/>
            <a:chOff x="2262" y="2426"/>
            <a:chExt cx="1320" cy="266"/>
          </a:xfrm>
        </p:grpSpPr>
        <p:sp>
          <p:nvSpPr>
            <p:cNvPr id="588848" name="Oval 59"/>
            <p:cNvSpPr>
              <a:spLocks noChangeArrowheads="1"/>
            </p:cNvSpPr>
            <p:nvPr/>
          </p:nvSpPr>
          <p:spPr bwMode="auto">
            <a:xfrm>
              <a:off x="337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8849" name="Oval 60"/>
            <p:cNvSpPr>
              <a:spLocks noChangeArrowheads="1"/>
            </p:cNvSpPr>
            <p:nvPr/>
          </p:nvSpPr>
          <p:spPr bwMode="auto">
            <a:xfrm>
              <a:off x="2334" y="2426"/>
              <a:ext cx="44" cy="44"/>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88850" name="Text Box 61"/>
            <p:cNvSpPr txBox="1">
              <a:spLocks noChangeArrowheads="1"/>
            </p:cNvSpPr>
            <p:nvPr/>
          </p:nvSpPr>
          <p:spPr bwMode="auto">
            <a:xfrm>
              <a:off x="2262" y="2476"/>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2</a:t>
              </a:r>
            </a:p>
          </p:txBody>
        </p:sp>
        <p:sp>
          <p:nvSpPr>
            <p:cNvPr id="588851" name="Text Box 62"/>
            <p:cNvSpPr txBox="1">
              <a:spLocks noChangeArrowheads="1"/>
            </p:cNvSpPr>
            <p:nvPr/>
          </p:nvSpPr>
          <p:spPr bwMode="auto">
            <a:xfrm>
              <a:off x="3294" y="2500"/>
              <a:ext cx="288" cy="192"/>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2</a:t>
              </a:r>
            </a:p>
          </p:txBody>
        </p:sp>
      </p:grpSp>
      <p:grpSp>
        <p:nvGrpSpPr>
          <p:cNvPr id="18" name="Group 63"/>
          <p:cNvGrpSpPr>
            <a:grpSpLocks/>
          </p:cNvGrpSpPr>
          <p:nvPr/>
        </p:nvGrpSpPr>
        <p:grpSpPr bwMode="auto">
          <a:xfrm>
            <a:off x="1271588" y="833020"/>
            <a:ext cx="1039812" cy="4848225"/>
            <a:chOff x="874" y="402"/>
            <a:chExt cx="655" cy="3054"/>
          </a:xfrm>
        </p:grpSpPr>
        <p:grpSp>
          <p:nvGrpSpPr>
            <p:cNvPr id="19" name="Group 64"/>
            <p:cNvGrpSpPr>
              <a:grpSpLocks/>
            </p:cNvGrpSpPr>
            <p:nvPr/>
          </p:nvGrpSpPr>
          <p:grpSpPr bwMode="auto">
            <a:xfrm>
              <a:off x="874" y="402"/>
              <a:ext cx="655" cy="3054"/>
              <a:chOff x="874" y="402"/>
              <a:chExt cx="655" cy="3054"/>
            </a:xfrm>
          </p:grpSpPr>
          <p:sp>
            <p:nvSpPr>
              <p:cNvPr id="588846" name="Line 65"/>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8847" name="Text Box 66"/>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OBJETO</a:t>
                </a:r>
              </a:p>
            </p:txBody>
          </p:sp>
        </p:grpSp>
        <p:sp>
          <p:nvSpPr>
            <p:cNvPr id="588844" name="Oval 67"/>
            <p:cNvSpPr>
              <a:spLocks noChangeArrowheads="1"/>
            </p:cNvSpPr>
            <p:nvPr/>
          </p:nvSpPr>
          <p:spPr bwMode="auto">
            <a:xfrm>
              <a:off x="1154"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8845" name="Text Box 68"/>
            <p:cNvSpPr txBox="1">
              <a:spLocks noChangeArrowheads="1"/>
            </p:cNvSpPr>
            <p:nvPr/>
          </p:nvSpPr>
          <p:spPr bwMode="auto">
            <a:xfrm>
              <a:off x="962" y="2050"/>
              <a:ext cx="248"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grpSp>
        <p:nvGrpSpPr>
          <p:cNvPr id="20" name="Group 70"/>
          <p:cNvGrpSpPr>
            <a:grpSpLocks/>
          </p:cNvGrpSpPr>
          <p:nvPr/>
        </p:nvGrpSpPr>
        <p:grpSpPr bwMode="auto">
          <a:xfrm>
            <a:off x="3933825" y="3130133"/>
            <a:ext cx="96838" cy="685800"/>
            <a:chOff x="2551" y="2230"/>
            <a:chExt cx="61" cy="432"/>
          </a:xfrm>
        </p:grpSpPr>
        <p:sp>
          <p:nvSpPr>
            <p:cNvPr id="588841" name="Line 71"/>
            <p:cNvSpPr>
              <a:spLocks noChangeShapeType="1"/>
            </p:cNvSpPr>
            <p:nvPr/>
          </p:nvSpPr>
          <p:spPr bwMode="auto">
            <a:xfrm>
              <a:off x="2551" y="2230"/>
              <a:ext cx="61"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42" name="Line 72"/>
            <p:cNvSpPr>
              <a:spLocks noChangeShapeType="1"/>
            </p:cNvSpPr>
            <p:nvPr/>
          </p:nvSpPr>
          <p:spPr bwMode="auto">
            <a:xfrm>
              <a:off x="2551" y="2662"/>
              <a:ext cx="61"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21" name="94 Grupo"/>
          <p:cNvGrpSpPr>
            <a:grpSpLocks/>
          </p:cNvGrpSpPr>
          <p:nvPr/>
        </p:nvGrpSpPr>
        <p:grpSpPr bwMode="auto">
          <a:xfrm>
            <a:off x="1778000" y="3114258"/>
            <a:ext cx="5383213" cy="962025"/>
            <a:chOff x="1777773" y="3306536"/>
            <a:chExt cx="5383212" cy="962025"/>
          </a:xfrm>
        </p:grpSpPr>
        <p:sp>
          <p:nvSpPr>
            <p:cNvPr id="588838" name="Line 40"/>
            <p:cNvSpPr>
              <a:spLocks noChangeShapeType="1"/>
            </p:cNvSpPr>
            <p:nvPr/>
          </p:nvSpPr>
          <p:spPr bwMode="auto">
            <a:xfrm flipV="1">
              <a:off x="1777773" y="3323999"/>
              <a:ext cx="1084262" cy="350837"/>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88839" name="Line 69"/>
            <p:cNvSpPr>
              <a:spLocks noChangeShapeType="1"/>
            </p:cNvSpPr>
            <p:nvPr/>
          </p:nvSpPr>
          <p:spPr bwMode="auto">
            <a:xfrm>
              <a:off x="2855685" y="3306536"/>
              <a:ext cx="1584325" cy="962025"/>
            </a:xfrm>
            <a:prstGeom prst="line">
              <a:avLst/>
            </a:prstGeom>
            <a:noFill/>
            <a:ln w="12700">
              <a:solidFill>
                <a:srgbClr val="008000"/>
              </a:solidFill>
              <a:round/>
              <a:headEnd/>
              <a:tailEnd/>
            </a:ln>
          </p:spPr>
          <p:txBody>
            <a:bodyPr/>
            <a:lstStyle/>
            <a:p>
              <a:endParaRPr lang="es-ES_tradnl">
                <a:solidFill>
                  <a:srgbClr val="000000"/>
                </a:solidFill>
              </a:endParaRPr>
            </a:p>
          </p:txBody>
        </p:sp>
        <p:sp>
          <p:nvSpPr>
            <p:cNvPr id="588840" name="Line 74"/>
            <p:cNvSpPr>
              <a:spLocks noChangeShapeType="1"/>
            </p:cNvSpPr>
            <p:nvPr/>
          </p:nvSpPr>
          <p:spPr bwMode="auto">
            <a:xfrm flipV="1">
              <a:off x="4474935" y="3678011"/>
              <a:ext cx="2686050" cy="576263"/>
            </a:xfrm>
            <a:prstGeom prst="line">
              <a:avLst/>
            </a:prstGeom>
            <a:noFill/>
            <a:ln w="12700">
              <a:solidFill>
                <a:srgbClr val="008000"/>
              </a:solidFill>
              <a:round/>
              <a:headEnd/>
              <a:tailEnd/>
            </a:ln>
          </p:spPr>
          <p:txBody>
            <a:bodyPr/>
            <a:lstStyle/>
            <a:p>
              <a:endParaRPr lang="es-ES_tradnl">
                <a:solidFill>
                  <a:srgbClr val="000000"/>
                </a:solidFill>
              </a:endParaRPr>
            </a:p>
          </p:txBody>
        </p:sp>
      </p:grpSp>
      <p:grpSp>
        <p:nvGrpSpPr>
          <p:cNvPr id="22" name="96 Grupo"/>
          <p:cNvGrpSpPr>
            <a:grpSpLocks/>
          </p:cNvGrpSpPr>
          <p:nvPr/>
        </p:nvGrpSpPr>
        <p:grpSpPr bwMode="auto">
          <a:xfrm>
            <a:off x="3246438" y="2647533"/>
            <a:ext cx="1174750" cy="1676400"/>
            <a:chOff x="3246210" y="2839811"/>
            <a:chExt cx="1174750" cy="1676400"/>
          </a:xfrm>
        </p:grpSpPr>
        <p:sp>
          <p:nvSpPr>
            <p:cNvPr id="588836" name="Line 6"/>
            <p:cNvSpPr>
              <a:spLocks noChangeShapeType="1"/>
            </p:cNvSpPr>
            <p:nvPr/>
          </p:nvSpPr>
          <p:spPr bwMode="auto">
            <a:xfrm>
              <a:off x="3246210" y="2839811"/>
              <a:ext cx="1165225" cy="250825"/>
            </a:xfrm>
            <a:prstGeom prst="line">
              <a:avLst/>
            </a:prstGeom>
            <a:noFill/>
            <a:ln w="12700">
              <a:solidFill>
                <a:srgbClr val="008000"/>
              </a:solidFill>
              <a:prstDash val="dash"/>
              <a:round/>
              <a:headEnd/>
              <a:tailEnd/>
            </a:ln>
          </p:spPr>
          <p:txBody>
            <a:bodyPr/>
            <a:lstStyle/>
            <a:p>
              <a:endParaRPr lang="es-ES_tradnl">
                <a:solidFill>
                  <a:srgbClr val="000000"/>
                </a:solidFill>
              </a:endParaRPr>
            </a:p>
          </p:txBody>
        </p:sp>
        <p:sp>
          <p:nvSpPr>
            <p:cNvPr id="588837" name="Line 75"/>
            <p:cNvSpPr>
              <a:spLocks noChangeShapeType="1"/>
            </p:cNvSpPr>
            <p:nvPr/>
          </p:nvSpPr>
          <p:spPr bwMode="auto">
            <a:xfrm flipV="1">
              <a:off x="3255735" y="4265386"/>
              <a:ext cx="1165225" cy="250825"/>
            </a:xfrm>
            <a:prstGeom prst="line">
              <a:avLst/>
            </a:prstGeom>
            <a:noFill/>
            <a:ln w="12700">
              <a:solidFill>
                <a:srgbClr val="008000"/>
              </a:solidFill>
              <a:prstDash val="dash"/>
              <a:round/>
              <a:headEnd/>
              <a:tailEnd/>
            </a:ln>
          </p:spPr>
          <p:txBody>
            <a:bodyPr/>
            <a:lstStyle/>
            <a:p>
              <a:endParaRPr lang="es-ES_tradnl">
                <a:solidFill>
                  <a:srgbClr val="000000"/>
                </a:solidFill>
              </a:endParaRPr>
            </a:p>
          </p:txBody>
        </p:sp>
      </p:grpSp>
      <p:grpSp>
        <p:nvGrpSpPr>
          <p:cNvPr id="23" name="Group 76"/>
          <p:cNvGrpSpPr>
            <a:grpSpLocks/>
          </p:cNvGrpSpPr>
          <p:nvPr/>
        </p:nvGrpSpPr>
        <p:grpSpPr bwMode="auto">
          <a:xfrm>
            <a:off x="3084513" y="1490245"/>
            <a:ext cx="419100" cy="3495675"/>
            <a:chOff x="2016" y="816"/>
            <a:chExt cx="264" cy="2202"/>
          </a:xfrm>
        </p:grpSpPr>
        <p:grpSp>
          <p:nvGrpSpPr>
            <p:cNvPr id="24" name="Group 77"/>
            <p:cNvGrpSpPr>
              <a:grpSpLocks/>
            </p:cNvGrpSpPr>
            <p:nvPr/>
          </p:nvGrpSpPr>
          <p:grpSpPr bwMode="auto">
            <a:xfrm>
              <a:off x="2016" y="816"/>
              <a:ext cx="264" cy="2202"/>
              <a:chOff x="2016" y="816"/>
              <a:chExt cx="264" cy="2202"/>
            </a:xfrm>
          </p:grpSpPr>
          <p:sp>
            <p:nvSpPr>
              <p:cNvPr id="588833" name="Line 78"/>
              <p:cNvSpPr>
                <a:spLocks noChangeShapeType="1"/>
              </p:cNvSpPr>
              <p:nvPr/>
            </p:nvSpPr>
            <p:spPr bwMode="auto">
              <a:xfrm>
                <a:off x="2121" y="1047"/>
                <a:ext cx="0" cy="516"/>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88834" name="Line 79"/>
              <p:cNvSpPr>
                <a:spLocks noChangeShapeType="1"/>
              </p:cNvSpPr>
              <p:nvPr/>
            </p:nvSpPr>
            <p:spPr bwMode="auto">
              <a:xfrm>
                <a:off x="2130" y="2604"/>
                <a:ext cx="0" cy="414"/>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88835" name="Text Box 80"/>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r>
                  <a:rPr lang="en-US" sz="1800">
                    <a:solidFill>
                      <a:srgbClr val="000000"/>
                    </a:solidFill>
                    <a:cs typeface="Times New Roman" pitchFamily="18" charset="0"/>
                  </a:rPr>
                  <a:t>'</a:t>
                </a:r>
              </a:p>
            </p:txBody>
          </p:sp>
        </p:grpSp>
        <p:sp>
          <p:nvSpPr>
            <p:cNvPr id="588831" name="Line 81"/>
            <p:cNvSpPr>
              <a:spLocks noChangeShapeType="1"/>
            </p:cNvSpPr>
            <p:nvPr/>
          </p:nvSpPr>
          <p:spPr bwMode="auto">
            <a:xfrm>
              <a:off x="2093" y="1561"/>
              <a:ext cx="61"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88832" name="Line 82"/>
            <p:cNvSpPr>
              <a:spLocks noChangeShapeType="1"/>
            </p:cNvSpPr>
            <p:nvPr/>
          </p:nvSpPr>
          <p:spPr bwMode="auto">
            <a:xfrm>
              <a:off x="2097" y="2605"/>
              <a:ext cx="61"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25" name="Group 83"/>
          <p:cNvGrpSpPr>
            <a:grpSpLocks/>
          </p:cNvGrpSpPr>
          <p:nvPr/>
        </p:nvGrpSpPr>
        <p:grpSpPr bwMode="auto">
          <a:xfrm>
            <a:off x="2703513" y="1852195"/>
            <a:ext cx="438150" cy="2290763"/>
            <a:chOff x="1752" y="1044"/>
            <a:chExt cx="276" cy="1443"/>
          </a:xfrm>
        </p:grpSpPr>
        <p:sp>
          <p:nvSpPr>
            <p:cNvPr id="588828" name="Line 84"/>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88829" name="Text Box 85"/>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grpSp>
        <p:nvGrpSpPr>
          <p:cNvPr id="26" name="Group 86"/>
          <p:cNvGrpSpPr>
            <a:grpSpLocks/>
          </p:cNvGrpSpPr>
          <p:nvPr/>
        </p:nvGrpSpPr>
        <p:grpSpPr bwMode="auto">
          <a:xfrm>
            <a:off x="6575425" y="833020"/>
            <a:ext cx="1179513" cy="4870450"/>
            <a:chOff x="4215" y="402"/>
            <a:chExt cx="743" cy="3068"/>
          </a:xfrm>
        </p:grpSpPr>
        <p:sp>
          <p:nvSpPr>
            <p:cNvPr id="588824" name="Line 87"/>
            <p:cNvSpPr>
              <a:spLocks noChangeShapeType="1"/>
            </p:cNvSpPr>
            <p:nvPr/>
          </p:nvSpPr>
          <p:spPr bwMode="auto">
            <a:xfrm>
              <a:off x="4588" y="793"/>
              <a:ext cx="0" cy="2677"/>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88825" name="Text Box 88"/>
            <p:cNvSpPr txBox="1">
              <a:spLocks noChangeArrowheads="1"/>
            </p:cNvSpPr>
            <p:nvPr/>
          </p:nvSpPr>
          <p:spPr bwMode="auto">
            <a:xfrm>
              <a:off x="4574" y="2050"/>
              <a:ext cx="322"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r>
                <a:rPr lang="en-US" b="1">
                  <a:solidFill>
                    <a:srgbClr val="000000"/>
                  </a:solidFill>
                  <a:cs typeface="Times New Roman" pitchFamily="18" charset="0"/>
                </a:rPr>
                <a:t>'</a:t>
              </a:r>
            </a:p>
          </p:txBody>
        </p:sp>
        <p:sp>
          <p:nvSpPr>
            <p:cNvPr id="588826" name="Oval 89"/>
            <p:cNvSpPr>
              <a:spLocks noChangeArrowheads="1"/>
            </p:cNvSpPr>
            <p:nvPr/>
          </p:nvSpPr>
          <p:spPr bwMode="auto">
            <a:xfrm>
              <a:off x="4542"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88827" name="Text Box 90"/>
            <p:cNvSpPr txBox="1">
              <a:spLocks noChangeArrowheads="1"/>
            </p:cNvSpPr>
            <p:nvPr/>
          </p:nvSpPr>
          <p:spPr bwMode="auto">
            <a:xfrm>
              <a:off x="4215" y="402"/>
              <a:ext cx="743"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IMAGEN</a:t>
              </a:r>
            </a:p>
          </p:txBody>
        </p:sp>
      </p:grpSp>
      <p:cxnSp>
        <p:nvCxnSpPr>
          <p:cNvPr id="92" name="91 Conector recto"/>
          <p:cNvCxnSpPr/>
          <p:nvPr/>
        </p:nvCxnSpPr>
        <p:spPr>
          <a:xfrm>
            <a:off x="1204913" y="3479383"/>
            <a:ext cx="6778625" cy="158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Text Box 76"/>
          <p:cNvSpPr txBox="1">
            <a:spLocks noChangeArrowheads="1"/>
          </p:cNvSpPr>
          <p:nvPr/>
        </p:nvSpPr>
        <p:spPr bwMode="auto">
          <a:xfrm>
            <a:off x="0" y="6534835"/>
            <a:ext cx="9144000" cy="323165"/>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500" b="1" dirty="0" smtClean="0">
                <a:solidFill>
                  <a:srgbClr val="000000"/>
                </a:solidFill>
                <a:latin typeface="Calibri" pitchFamily="34" charset="0"/>
              </a:rPr>
              <a:t>El punto donde el rayo emergente de L</a:t>
            </a:r>
            <a:r>
              <a:rPr lang="es-ES" sz="1500" b="1" baseline="-25000" dirty="0" smtClean="0">
                <a:solidFill>
                  <a:srgbClr val="000000"/>
                </a:solidFill>
                <a:latin typeface="Calibri" pitchFamily="34" charset="0"/>
              </a:rPr>
              <a:t>2</a:t>
            </a:r>
            <a:r>
              <a:rPr lang="es-ES" sz="1500" b="1" dirty="0" smtClean="0">
                <a:solidFill>
                  <a:srgbClr val="000000"/>
                </a:solidFill>
                <a:latin typeface="Calibri" pitchFamily="34" charset="0"/>
              </a:rPr>
              <a:t> corta de nuevo al eje del sistema define la posición de la imagen O′. </a:t>
            </a:r>
            <a:endParaRPr lang="es-ES" sz="1500" b="1" dirty="0">
              <a:solidFill>
                <a:srgbClr val="000000"/>
              </a:solidFill>
              <a:latin typeface="Calibri" pitchFamily="34" charset="0"/>
            </a:endParaRPr>
          </a:p>
        </p:txBody>
      </p:sp>
      <p:sp>
        <p:nvSpPr>
          <p:cNvPr id="95" name="Text Box 76"/>
          <p:cNvSpPr txBox="1">
            <a:spLocks noChangeArrowheads="1"/>
          </p:cNvSpPr>
          <p:nvPr/>
        </p:nvSpPr>
        <p:spPr bwMode="auto">
          <a:xfrm>
            <a:off x="0" y="6304002"/>
            <a:ext cx="9144000" cy="553998"/>
          </a:xfrm>
          <a:prstGeom prst="rect">
            <a:avLst/>
          </a:prstGeom>
          <a:solidFill>
            <a:srgbClr val="FFFF00"/>
          </a:solidFill>
          <a:ln w="9525">
            <a:solidFill>
              <a:schemeClr val="tx1"/>
            </a:solidFill>
            <a:miter lim="800000"/>
            <a:headEnd/>
            <a:tailEnd/>
          </a:ln>
        </p:spPr>
        <p:txBody>
          <a:bodyPr wrap="square">
            <a:spAutoFit/>
          </a:bodyPr>
          <a:lstStyle/>
          <a:p>
            <a:pPr algn="ctr" fontAlgn="auto">
              <a:spcBef>
                <a:spcPct val="50000"/>
              </a:spcBef>
              <a:spcAft>
                <a:spcPts val="0"/>
              </a:spcAft>
            </a:pPr>
            <a:r>
              <a:rPr lang="es-ES" sz="1500" b="1" dirty="0" smtClean="0">
                <a:solidFill>
                  <a:srgbClr val="000000"/>
                </a:solidFill>
                <a:latin typeface="Calibri" pitchFamily="34" charset="0"/>
              </a:rPr>
              <a:t>Por ser la PE una anti-imagen </a:t>
            </a:r>
            <a:r>
              <a:rPr lang="es-ES" sz="1500" b="1" dirty="0" smtClean="0">
                <a:solidFill>
                  <a:srgbClr val="FF0000"/>
                </a:solidFill>
                <a:latin typeface="Calibri" pitchFamily="34" charset="0"/>
              </a:rPr>
              <a:t>real</a:t>
            </a:r>
            <a:r>
              <a:rPr lang="es-ES" sz="1500" b="1" dirty="0" smtClean="0">
                <a:solidFill>
                  <a:srgbClr val="000000"/>
                </a:solidFill>
                <a:latin typeface="Calibri" pitchFamily="34" charset="0"/>
              </a:rPr>
              <a:t> del DA, los rayos que incidan por un borde de la PE, después de atravesar la lente L</a:t>
            </a:r>
            <a:r>
              <a:rPr lang="es-ES" sz="1500" b="1" baseline="-25000" dirty="0" smtClean="0">
                <a:solidFill>
                  <a:srgbClr val="000000"/>
                </a:solidFill>
                <a:latin typeface="Calibri" pitchFamily="34" charset="0"/>
              </a:rPr>
              <a:t>1</a:t>
            </a:r>
            <a:r>
              <a:rPr lang="es-ES" sz="1500" b="1" dirty="0" smtClean="0">
                <a:solidFill>
                  <a:srgbClr val="000000"/>
                </a:solidFill>
                <a:latin typeface="Calibri" pitchFamily="34" charset="0"/>
              </a:rPr>
              <a:t> han de pasar por el borde </a:t>
            </a:r>
            <a:r>
              <a:rPr lang="es-ES" sz="1500" b="1" dirty="0" smtClean="0">
                <a:solidFill>
                  <a:srgbClr val="FF0000"/>
                </a:solidFill>
                <a:latin typeface="Calibri" pitchFamily="34" charset="0"/>
              </a:rPr>
              <a:t>opuesto</a:t>
            </a:r>
            <a:r>
              <a:rPr lang="es-ES" sz="1500" b="1" dirty="0" smtClean="0">
                <a:solidFill>
                  <a:srgbClr val="000000"/>
                </a:solidFill>
                <a:latin typeface="Calibri" pitchFamily="34" charset="0"/>
              </a:rPr>
              <a:t> del DA .</a:t>
            </a:r>
            <a:endParaRPr lang="es-ES" sz="1500" b="1"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par>
                          <p:cTn id="8" fill="hold">
                            <p:stCondLst>
                              <p:cond delay="2000"/>
                            </p:stCondLst>
                            <p:childTnLst>
                              <p:par>
                                <p:cTn id="9" presetID="1" presetClass="entr" presetSubtype="0" fill="hold" grpId="0" nodeType="afterEffect">
                                  <p:stCondLst>
                                    <p:cond delay="0"/>
                                  </p:stCondLst>
                                  <p:childTnLst>
                                    <p:set>
                                      <p:cBhvr>
                                        <p:cTn id="10" dur="1" fill="hold">
                                          <p:stCondLst>
                                            <p:cond delay="0"/>
                                          </p:stCondLst>
                                        </p:cTn>
                                        <p:tgtEl>
                                          <p:spTgt spid="95"/>
                                        </p:tgtEl>
                                        <p:attrNameLst>
                                          <p:attrName>style.visibility</p:attrName>
                                        </p:attrNameLst>
                                      </p:cBhvr>
                                      <p:to>
                                        <p:strVal val="visible"/>
                                      </p:to>
                                    </p:set>
                                  </p:childTnLst>
                                </p:cTn>
                              </p:par>
                            </p:childTnLst>
                          </p:cTn>
                        </p:par>
                        <p:par>
                          <p:cTn id="11" fill="hold">
                            <p:stCondLst>
                              <p:cond delay="2000"/>
                            </p:stCondLst>
                            <p:childTnLst>
                              <p:par>
                                <p:cTn id="12" presetID="1" presetClass="entr" presetSubtype="0" fill="hold" nodeType="afterEffect">
                                  <p:stCondLst>
                                    <p:cond delay="0"/>
                                  </p:stCondLst>
                                  <p:childTnLst>
                                    <p:set>
                                      <p:cBhvr>
                                        <p:cTn id="13" dur="1" fill="hold">
                                          <p:stCondLst>
                                            <p:cond delay="0"/>
                                          </p:stCondLst>
                                        </p:cTn>
                                        <p:tgtEl>
                                          <p:spTgt spid="26"/>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nodeType="click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wipe(left)">
                                      <p:cBhvr>
                                        <p:cTn id="18" dur="2000"/>
                                        <p:tgtEl>
                                          <p:spTgt spid="21"/>
                                        </p:tgtEl>
                                      </p:cBhvr>
                                    </p:animEffect>
                                  </p:childTnLst>
                                </p:cTn>
                              </p:par>
                            </p:childTnLst>
                          </p:cTn>
                        </p:par>
                        <p:par>
                          <p:cTn id="19" fill="hold">
                            <p:stCondLst>
                              <p:cond delay="2000"/>
                            </p:stCondLst>
                            <p:childTnLst>
                              <p:par>
                                <p:cTn id="20" presetID="22" presetClass="entr" presetSubtype="2" fill="hold" nodeType="afterEffect">
                                  <p:stCondLst>
                                    <p:cond delay="0"/>
                                  </p:stCondLst>
                                  <p:childTnLst>
                                    <p:set>
                                      <p:cBhvr>
                                        <p:cTn id="21" dur="1" fill="hold">
                                          <p:stCondLst>
                                            <p:cond delay="0"/>
                                          </p:stCondLst>
                                        </p:cTn>
                                        <p:tgtEl>
                                          <p:spTgt spid="22"/>
                                        </p:tgtEl>
                                        <p:attrNameLst>
                                          <p:attrName>style.visibility</p:attrName>
                                        </p:attrNameLst>
                                      </p:cBhvr>
                                      <p:to>
                                        <p:strVal val="visible"/>
                                      </p:to>
                                    </p:set>
                                    <p:animEffect transition="in" filter="wipe(right)">
                                      <p:cBhvr>
                                        <p:cTn id="22" dur="2000"/>
                                        <p:tgtEl>
                                          <p:spTgt spid="22"/>
                                        </p:tgtEl>
                                      </p:cBhvr>
                                    </p:animEffec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95"/>
                                        </p:tgtEl>
                                        <p:attrNameLst>
                                          <p:attrName>style.visibility</p:attrName>
                                        </p:attrNameLst>
                                      </p:cBhvr>
                                      <p:to>
                                        <p:strVal val="hidden"/>
                                      </p:to>
                                    </p:set>
                                  </p:childTnLst>
                                </p:cTn>
                              </p:par>
                              <p:par>
                                <p:cTn id="27" presetID="1" presetClass="entr" presetSubtype="0" fill="hold" grpId="0" nodeType="withEffect">
                                  <p:stCondLst>
                                    <p:cond delay="0"/>
                                  </p:stCondLst>
                                  <p:childTnLst>
                                    <p:set>
                                      <p:cBhvr>
                                        <p:cTn id="28" dur="1" fill="hold">
                                          <p:stCondLst>
                                            <p:cond delay="0"/>
                                          </p:stCondLst>
                                        </p:cTn>
                                        <p:tgtEl>
                                          <p:spTgt spid="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95" grpId="0" animBg="1"/>
      <p:bldP spid="95" grpId="1" animBg="1"/>
    </p:bldLst>
  </p:timing>
</p:sld>
</file>

<file path=ppt/slides/slide307.xml><?xml version="1.0" encoding="utf-8"?>
<p:sld xmlns:a="http://schemas.openxmlformats.org/drawingml/2006/main" xmlns:r="http://schemas.openxmlformats.org/officeDocument/2006/relationships" xmlns:p="http://schemas.openxmlformats.org/presentationml/2006/main">
  <p:cSld>
    <p:bg>
      <p:bgPr>
        <a:solidFill>
          <a:srgbClr val="002A7E"/>
        </a:solidFill>
        <a:effectLst/>
      </p:bgPr>
    </p:bg>
    <p:spTree>
      <p:nvGrpSpPr>
        <p:cNvPr id="1" name=""/>
        <p:cNvGrpSpPr/>
        <p:nvPr/>
      </p:nvGrpSpPr>
      <p:grpSpPr>
        <a:xfrm>
          <a:off x="0" y="0"/>
          <a:ext cx="0" cy="0"/>
          <a:chOff x="0" y="0"/>
          <a:chExt cx="0" cy="0"/>
        </a:xfrm>
      </p:grpSpPr>
      <p:sp>
        <p:nvSpPr>
          <p:cNvPr id="3" name="Text Box 92"/>
          <p:cNvSpPr txBox="1">
            <a:spLocks noChangeArrowheads="1"/>
          </p:cNvSpPr>
          <p:nvPr/>
        </p:nvSpPr>
        <p:spPr bwMode="auto">
          <a:xfrm>
            <a:off x="0" y="2093495"/>
            <a:ext cx="9144000" cy="2562240"/>
          </a:xfrm>
          <a:prstGeom prst="rect">
            <a:avLst/>
          </a:prstGeom>
          <a:noFill/>
          <a:ln w="9525">
            <a:noFill/>
            <a:miter lim="800000"/>
            <a:headEnd/>
            <a:tailEnd/>
          </a:ln>
        </p:spPr>
        <p:txBody>
          <a:bodyPr>
            <a:spAutoFit/>
          </a:bodyPr>
          <a:lstStyle/>
          <a:p>
            <a:pPr algn="ctr">
              <a:spcBef>
                <a:spcPct val="50000"/>
              </a:spcBef>
            </a:pPr>
            <a:r>
              <a:rPr lang="es-ES" sz="4400" b="1" dirty="0" smtClean="0">
                <a:solidFill>
                  <a:srgbClr val="FFFF00"/>
                </a:solidFill>
                <a:latin typeface="Calibri" pitchFamily="34" charset="0"/>
              </a:rPr>
              <a:t>8.3.</a:t>
            </a:r>
          </a:p>
          <a:p>
            <a:pPr algn="ctr">
              <a:lnSpc>
                <a:spcPts val="2500"/>
              </a:lnSpc>
              <a:spcBef>
                <a:spcPct val="50000"/>
              </a:spcBef>
            </a:pPr>
            <a:r>
              <a:rPr lang="es-ES" sz="3600" b="1" dirty="0" smtClean="0">
                <a:solidFill>
                  <a:srgbClr val="FFFFFF"/>
                </a:solidFill>
                <a:latin typeface="Calibri" pitchFamily="34" charset="0"/>
              </a:rPr>
              <a:t>Diafragma </a:t>
            </a:r>
            <a:r>
              <a:rPr lang="es-ES" sz="3600" b="1" dirty="0">
                <a:solidFill>
                  <a:srgbClr val="FFFFFF"/>
                </a:solidFill>
                <a:latin typeface="Calibri" pitchFamily="34" charset="0"/>
              </a:rPr>
              <a:t>de </a:t>
            </a:r>
            <a:r>
              <a:rPr lang="es-ES" sz="3600" b="1" dirty="0" smtClean="0">
                <a:solidFill>
                  <a:srgbClr val="FFFFFF"/>
                </a:solidFill>
                <a:latin typeface="Calibri" pitchFamily="34" charset="0"/>
              </a:rPr>
              <a:t>campo</a:t>
            </a:r>
          </a:p>
          <a:p>
            <a:pPr algn="ctr">
              <a:lnSpc>
                <a:spcPts val="2500"/>
              </a:lnSpc>
              <a:spcBef>
                <a:spcPct val="50000"/>
              </a:spcBef>
            </a:pPr>
            <a:r>
              <a:rPr lang="es-ES" sz="3600" b="1" dirty="0" smtClean="0">
                <a:solidFill>
                  <a:srgbClr val="FFFFFF"/>
                </a:solidFill>
                <a:latin typeface="Calibri" pitchFamily="34" charset="0"/>
              </a:rPr>
              <a:t> y </a:t>
            </a:r>
          </a:p>
          <a:p>
            <a:pPr algn="ctr">
              <a:lnSpc>
                <a:spcPts val="2500"/>
              </a:lnSpc>
              <a:spcBef>
                <a:spcPct val="50000"/>
              </a:spcBef>
            </a:pPr>
            <a:r>
              <a:rPr lang="es-ES" sz="3600" b="1" dirty="0" err="1" smtClean="0">
                <a:solidFill>
                  <a:srgbClr val="FFFFFF"/>
                </a:solidFill>
                <a:latin typeface="Calibri" pitchFamily="34" charset="0"/>
              </a:rPr>
              <a:t>lucarnas</a:t>
            </a:r>
            <a:r>
              <a:rPr lang="es-ES" sz="3600" b="1" dirty="0" smtClean="0">
                <a:solidFill>
                  <a:srgbClr val="FFFFFF"/>
                </a:solidFill>
                <a:latin typeface="Calibri" pitchFamily="34" charset="0"/>
              </a:rPr>
              <a:t> </a:t>
            </a:r>
            <a:r>
              <a:rPr lang="es-ES" sz="3600" b="1" dirty="0">
                <a:solidFill>
                  <a:srgbClr val="FFFFFF"/>
                </a:solidFill>
                <a:latin typeface="Calibri" pitchFamily="34" charset="0"/>
              </a:rPr>
              <a:t>de entrada </a:t>
            </a:r>
            <a:r>
              <a:rPr lang="es-ES" sz="3600" b="1" dirty="0" smtClean="0">
                <a:solidFill>
                  <a:srgbClr val="FFFFFF"/>
                </a:solidFill>
                <a:latin typeface="Calibri" pitchFamily="34" charset="0"/>
              </a:rPr>
              <a:t>y de salida</a:t>
            </a:r>
            <a:endParaRPr lang="es-ES" sz="3600" b="1" dirty="0">
              <a:solidFill>
                <a:srgbClr val="FFFFFF"/>
              </a:solidFill>
              <a:latin typeface="Calibri" pitchFamily="34" charset="0"/>
            </a:endParaRPr>
          </a:p>
        </p:txBody>
      </p:sp>
    </p:spTree>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101 Rectángulo"/>
          <p:cNvSpPr/>
          <p:nvPr/>
        </p:nvSpPr>
        <p:spPr>
          <a:xfrm>
            <a:off x="4767072" y="963168"/>
            <a:ext cx="4181856" cy="390144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588809" name="Text Box 39"/>
          <p:cNvSpPr txBox="1">
            <a:spLocks noChangeArrowheads="1"/>
          </p:cNvSpPr>
          <p:nvPr/>
        </p:nvSpPr>
        <p:spPr bwMode="auto">
          <a:xfrm>
            <a:off x="0" y="0"/>
            <a:ext cx="9144000" cy="646331"/>
          </a:xfrm>
          <a:prstGeom prst="rect">
            <a:avLst/>
          </a:prstGeom>
          <a:solidFill>
            <a:schemeClr val="accent2"/>
          </a:solidFill>
          <a:ln w="9525">
            <a:noFill/>
            <a:miter lim="800000"/>
            <a:headEnd/>
            <a:tailEnd/>
          </a:ln>
        </p:spPr>
        <p:txBody>
          <a:bodyPr>
            <a:spAutoFit/>
          </a:bodyPr>
          <a:lstStyle/>
          <a:p>
            <a:pPr algn="ctr" fontAlgn="auto">
              <a:spcBef>
                <a:spcPct val="50000"/>
              </a:spcBef>
              <a:spcAft>
                <a:spcPts val="0"/>
              </a:spcAft>
            </a:pPr>
            <a:r>
              <a:rPr lang="es-ES" sz="1800" b="1" dirty="0" smtClean="0">
                <a:solidFill>
                  <a:srgbClr val="FFFFFF"/>
                </a:solidFill>
                <a:latin typeface="Calibri" pitchFamily="34" charset="0"/>
              </a:rPr>
              <a:t>Localizados </a:t>
            </a:r>
            <a:r>
              <a:rPr lang="es-ES" sz="1800" b="1" dirty="0">
                <a:solidFill>
                  <a:srgbClr val="FFFFFF"/>
                </a:solidFill>
                <a:latin typeface="Calibri" pitchFamily="34" charset="0"/>
              </a:rPr>
              <a:t>DA, PE y </a:t>
            </a:r>
            <a:r>
              <a:rPr lang="es-ES" sz="1800" b="1" dirty="0" smtClean="0">
                <a:solidFill>
                  <a:srgbClr val="FFFFFF"/>
                </a:solidFill>
                <a:latin typeface="Calibri" pitchFamily="34" charset="0"/>
              </a:rPr>
              <a:t>PS se trata de identificar las </a:t>
            </a:r>
            <a:r>
              <a:rPr lang="es-ES" sz="1800" b="1" dirty="0" err="1" smtClean="0">
                <a:solidFill>
                  <a:srgbClr val="FFFFFF"/>
                </a:solidFill>
                <a:latin typeface="Calibri" pitchFamily="34" charset="0"/>
              </a:rPr>
              <a:t>lucarnas</a:t>
            </a:r>
            <a:r>
              <a:rPr lang="es-ES" sz="1800" b="1" dirty="0" smtClean="0">
                <a:solidFill>
                  <a:srgbClr val="FFFFFF"/>
                </a:solidFill>
                <a:latin typeface="Calibri" pitchFamily="34" charset="0"/>
              </a:rPr>
              <a:t>  de entrada  (LE) y de salida (LS) y el diafragma de campo (DC) definiendo los  campos objeto e imagen.</a:t>
            </a:r>
            <a:endParaRPr lang="es-ES" sz="1800" b="1" dirty="0">
              <a:solidFill>
                <a:srgbClr val="FFFFFF"/>
              </a:solidFill>
              <a:latin typeface="Calibri" pitchFamily="34" charset="0"/>
            </a:endParaRPr>
          </a:p>
        </p:txBody>
      </p:sp>
      <p:sp>
        <p:nvSpPr>
          <p:cNvPr id="99" name="98 CuadroTexto"/>
          <p:cNvSpPr txBox="1"/>
          <p:nvPr/>
        </p:nvSpPr>
        <p:spPr>
          <a:xfrm>
            <a:off x="4803648" y="1170432"/>
            <a:ext cx="4072128" cy="3539430"/>
          </a:xfrm>
          <a:prstGeom prst="rect">
            <a:avLst/>
          </a:prstGeom>
          <a:noFill/>
        </p:spPr>
        <p:txBody>
          <a:bodyPr wrap="square" rtlCol="0">
            <a:spAutoFit/>
          </a:bodyPr>
          <a:lstStyle/>
          <a:p>
            <a:pPr algn="just" fontAlgn="auto">
              <a:spcBef>
                <a:spcPts val="0"/>
              </a:spcBef>
              <a:spcAft>
                <a:spcPts val="0"/>
              </a:spcAft>
              <a:tabLst>
                <a:tab pos="354013" algn="l"/>
              </a:tabLst>
            </a:pPr>
            <a:r>
              <a:rPr lang="es-ES_tradnl" sz="1600" b="1" dirty="0" smtClean="0">
                <a:solidFill>
                  <a:srgbClr val="000000"/>
                </a:solidFill>
                <a:latin typeface="Calibri" pitchFamily="34" charset="0"/>
                <a:cs typeface="Calibri" pitchFamily="34" charset="0"/>
              </a:rPr>
              <a:t>	En la figura se observa que los rayos procedentes de puntos O</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O</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O</a:t>
            </a:r>
            <a:r>
              <a:rPr lang="es-ES_tradnl" sz="1600" b="1" baseline="-25000" dirty="0" smtClean="0">
                <a:solidFill>
                  <a:srgbClr val="000000"/>
                </a:solidFill>
                <a:latin typeface="Calibri" pitchFamily="34" charset="0"/>
                <a:cs typeface="Calibri" pitchFamily="34" charset="0"/>
              </a:rPr>
              <a:t>3</a:t>
            </a:r>
            <a:r>
              <a:rPr lang="es-ES_tradnl" sz="1600" b="1" dirty="0" smtClean="0">
                <a:solidFill>
                  <a:srgbClr val="000000"/>
                </a:solidFill>
                <a:latin typeface="Calibri" pitchFamily="34" charset="0"/>
                <a:cs typeface="Calibri" pitchFamily="34" charset="0"/>
              </a:rPr>
              <a:t>, cada vez más alejados del eje, van a poder pasar a través de los dos elementos del sistema, diafragma y lente, alcanzando el plano imagen.</a:t>
            </a:r>
          </a:p>
          <a:p>
            <a:pPr algn="just" fontAlgn="auto">
              <a:spcBef>
                <a:spcPts val="0"/>
              </a:spcBef>
              <a:spcAft>
                <a:spcPts val="0"/>
              </a:spcAft>
              <a:tabLst>
                <a:tab pos="354013" algn="l"/>
              </a:tabLst>
            </a:pPr>
            <a:r>
              <a:rPr lang="es-ES_tradnl" sz="1600" b="1" dirty="0" smtClean="0">
                <a:solidFill>
                  <a:srgbClr val="000000"/>
                </a:solidFill>
                <a:latin typeface="Calibri" pitchFamily="34" charset="0"/>
                <a:cs typeface="Calibri" pitchFamily="34" charset="0"/>
              </a:rPr>
              <a:t>	Sin embargo, puntos objeto más elevados como el O</a:t>
            </a:r>
            <a:r>
              <a:rPr lang="es-ES_tradnl" sz="1600" b="1" baseline="-25000" dirty="0" smtClean="0">
                <a:solidFill>
                  <a:srgbClr val="000000"/>
                </a:solidFill>
                <a:latin typeface="Calibri" pitchFamily="34" charset="0"/>
                <a:cs typeface="Calibri" pitchFamily="34" charset="0"/>
              </a:rPr>
              <a:t>4</a:t>
            </a:r>
            <a:r>
              <a:rPr lang="es-ES_tradnl" sz="1600" b="1" dirty="0" smtClean="0">
                <a:solidFill>
                  <a:srgbClr val="000000"/>
                </a:solidFill>
                <a:latin typeface="Calibri" pitchFamily="34" charset="0"/>
                <a:cs typeface="Calibri" pitchFamily="34" charset="0"/>
              </a:rPr>
              <a:t> no van a poder estar representados en el plano imagen porque, si bien todos los rayos procedentes de esos puntos podrían pasar a través del diafragma, ninguno de esos rayos puede pasar a través de la lente porque no se lo permite su tamaño o, más concretamente, su montura.</a:t>
            </a:r>
          </a:p>
        </p:txBody>
      </p:sp>
      <p:pic>
        <p:nvPicPr>
          <p:cNvPr id="100" name="99 Imagen" descr="fig. X.3.jpg"/>
          <p:cNvPicPr>
            <a:picLocks noChangeAspect="1"/>
          </p:cNvPicPr>
          <p:nvPr/>
        </p:nvPicPr>
        <p:blipFill>
          <a:blip r:embed="rId2" cstate="print"/>
          <a:srcRect l="6931" t="2936" r="5022"/>
          <a:stretch>
            <a:fillRect/>
          </a:stretch>
        </p:blipFill>
        <p:spPr>
          <a:xfrm>
            <a:off x="219456" y="963168"/>
            <a:ext cx="4401312" cy="3881623"/>
          </a:xfrm>
          <a:prstGeom prst="rect">
            <a:avLst/>
          </a:prstGeom>
          <a:ln>
            <a:solidFill>
              <a:schemeClr val="tx1"/>
            </a:solidFill>
          </a:ln>
        </p:spPr>
      </p:pic>
      <p:sp>
        <p:nvSpPr>
          <p:cNvPr id="101" name="100 CuadroTexto"/>
          <p:cNvSpPr txBox="1"/>
          <p:nvPr/>
        </p:nvSpPr>
        <p:spPr>
          <a:xfrm>
            <a:off x="0" y="5242560"/>
            <a:ext cx="9144000" cy="830997"/>
          </a:xfrm>
          <a:prstGeom prst="rect">
            <a:avLst/>
          </a:prstGeom>
          <a:solidFill>
            <a:schemeClr val="bg1"/>
          </a:solidFill>
          <a:ln w="12700">
            <a:solidFill>
              <a:schemeClr val="tx2"/>
            </a:solidFill>
          </a:ln>
        </p:spPr>
        <p:txBody>
          <a:bodyPr wrap="square" rtlCol="0">
            <a:spAutoFit/>
          </a:bodyPr>
          <a:lstStyle/>
          <a:p>
            <a:pPr algn="just" fontAlgn="auto">
              <a:spcBef>
                <a:spcPts val="0"/>
              </a:spcBef>
              <a:spcAft>
                <a:spcPts val="0"/>
              </a:spcAft>
              <a:tabLst>
                <a:tab pos="354013" algn="l"/>
              </a:tabLst>
            </a:pPr>
            <a:r>
              <a:rPr lang="es-ES_tradnl" sz="1600" b="1" dirty="0" smtClean="0">
                <a:solidFill>
                  <a:srgbClr val="000000"/>
                </a:solidFill>
                <a:latin typeface="Calibri" pitchFamily="34" charset="0"/>
                <a:cs typeface="Calibri" pitchFamily="34" charset="0"/>
              </a:rPr>
              <a:t>	El diafragma o la lente que </a:t>
            </a:r>
            <a:r>
              <a:rPr lang="es-ES_tradnl" sz="1600" b="1" i="1" dirty="0" smtClean="0">
                <a:solidFill>
                  <a:srgbClr val="000000"/>
                </a:solidFill>
                <a:latin typeface="Calibri" pitchFamily="34" charset="0"/>
                <a:cs typeface="Calibri" pitchFamily="34" charset="0"/>
              </a:rPr>
              <a:t>controla </a:t>
            </a:r>
            <a:r>
              <a:rPr lang="es-ES_tradnl" sz="1600" b="1" dirty="0" smtClean="0">
                <a:solidFill>
                  <a:srgbClr val="000000"/>
                </a:solidFill>
                <a:latin typeface="Calibri" pitchFamily="34" charset="0"/>
                <a:cs typeface="Calibri" pitchFamily="34" charset="0"/>
              </a:rPr>
              <a:t>el tamaño de objeto que va a poder estar representado en el plano imagen recibe el nombre de diafragma de campo (DC). En el sistema de la figura, la lente (su montura) es DC.</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99">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0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build="p"/>
      <p:bldP spid="101" grpId="0" animBg="1"/>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4 Rectángulo"/>
          <p:cNvSpPr/>
          <p:nvPr/>
        </p:nvSpPr>
        <p:spPr>
          <a:xfrm>
            <a:off x="1633728" y="658368"/>
            <a:ext cx="6266688" cy="465734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aphicFrame>
        <p:nvGraphicFramePr>
          <p:cNvPr id="101379" name="Object 3"/>
          <p:cNvGraphicFramePr>
            <a:graphicFrameLocks noChangeAspect="1"/>
          </p:cNvGraphicFramePr>
          <p:nvPr/>
        </p:nvGraphicFramePr>
        <p:xfrm>
          <a:off x="1914144" y="691482"/>
          <a:ext cx="5578602" cy="4437703"/>
        </p:xfrm>
        <a:graphic>
          <a:graphicData uri="http://schemas.openxmlformats.org/presentationml/2006/ole">
            <p:oleObj spid="_x0000_s3287042" name="Drawing" r:id="rId3" imgW="6753240" imgH="5372280" progId="Presentations.Drawing.17">
              <p:embed/>
            </p:oleObj>
          </a:graphicData>
        </a:graphic>
      </p:graphicFrame>
      <p:sp>
        <p:nvSpPr>
          <p:cNvPr id="4" name="3 Forma libre"/>
          <p:cNvSpPr/>
          <p:nvPr/>
        </p:nvSpPr>
        <p:spPr>
          <a:xfrm>
            <a:off x="2621280" y="2323502"/>
            <a:ext cx="4486656" cy="1231392"/>
          </a:xfrm>
          <a:custGeom>
            <a:avLst/>
            <a:gdLst>
              <a:gd name="connsiteX0" fmla="*/ 0 w 5852160"/>
              <a:gd name="connsiteY0" fmla="*/ 256032 h 1548384"/>
              <a:gd name="connsiteX1" fmla="*/ 3291840 w 5852160"/>
              <a:gd name="connsiteY1" fmla="*/ 0 h 1548384"/>
              <a:gd name="connsiteX2" fmla="*/ 5852160 w 5852160"/>
              <a:gd name="connsiteY2" fmla="*/ 731520 h 1548384"/>
              <a:gd name="connsiteX3" fmla="*/ 3279648 w 5852160"/>
              <a:gd name="connsiteY3" fmla="*/ 1548384 h 1548384"/>
              <a:gd name="connsiteX4" fmla="*/ 0 w 5852160"/>
              <a:gd name="connsiteY4" fmla="*/ 256032 h 1548384"/>
              <a:gd name="connsiteX0" fmla="*/ 0 w 5047488"/>
              <a:gd name="connsiteY0" fmla="*/ 109728 h 1548384"/>
              <a:gd name="connsiteX1" fmla="*/ 2487168 w 5047488"/>
              <a:gd name="connsiteY1" fmla="*/ 0 h 1548384"/>
              <a:gd name="connsiteX2" fmla="*/ 5047488 w 5047488"/>
              <a:gd name="connsiteY2" fmla="*/ 731520 h 1548384"/>
              <a:gd name="connsiteX3" fmla="*/ 2474976 w 5047488"/>
              <a:gd name="connsiteY3" fmla="*/ 1548384 h 1548384"/>
              <a:gd name="connsiteX4" fmla="*/ 0 w 5047488"/>
              <a:gd name="connsiteY4" fmla="*/ 109728 h 1548384"/>
              <a:gd name="connsiteX0" fmla="*/ 0 w 4486656"/>
              <a:gd name="connsiteY0" fmla="*/ 109728 h 1548384"/>
              <a:gd name="connsiteX1" fmla="*/ 2487168 w 4486656"/>
              <a:gd name="connsiteY1" fmla="*/ 0 h 1548384"/>
              <a:gd name="connsiteX2" fmla="*/ 4486656 w 4486656"/>
              <a:gd name="connsiteY2" fmla="*/ 451104 h 1548384"/>
              <a:gd name="connsiteX3" fmla="*/ 2474976 w 4486656"/>
              <a:gd name="connsiteY3" fmla="*/ 1548384 h 1548384"/>
              <a:gd name="connsiteX4" fmla="*/ 0 w 4486656"/>
              <a:gd name="connsiteY4" fmla="*/ 109728 h 1548384"/>
              <a:gd name="connsiteX0" fmla="*/ 0 w 4486656"/>
              <a:gd name="connsiteY0" fmla="*/ 109728 h 1511808"/>
              <a:gd name="connsiteX1" fmla="*/ 2487168 w 4486656"/>
              <a:gd name="connsiteY1" fmla="*/ 0 h 1511808"/>
              <a:gd name="connsiteX2" fmla="*/ 4486656 w 4486656"/>
              <a:gd name="connsiteY2" fmla="*/ 451104 h 1511808"/>
              <a:gd name="connsiteX3" fmla="*/ 2487168 w 4486656"/>
              <a:gd name="connsiteY3" fmla="*/ 1511808 h 1511808"/>
              <a:gd name="connsiteX4" fmla="*/ 0 w 4486656"/>
              <a:gd name="connsiteY4" fmla="*/ 109728 h 1511808"/>
              <a:gd name="connsiteX0" fmla="*/ 0 w 4486656"/>
              <a:gd name="connsiteY0" fmla="*/ 109728 h 1182624"/>
              <a:gd name="connsiteX1" fmla="*/ 2487168 w 4486656"/>
              <a:gd name="connsiteY1" fmla="*/ 0 h 1182624"/>
              <a:gd name="connsiteX2" fmla="*/ 4486656 w 4486656"/>
              <a:gd name="connsiteY2" fmla="*/ 451104 h 1182624"/>
              <a:gd name="connsiteX3" fmla="*/ 2389632 w 4486656"/>
              <a:gd name="connsiteY3" fmla="*/ 1182624 h 1182624"/>
              <a:gd name="connsiteX4" fmla="*/ 0 w 4486656"/>
              <a:gd name="connsiteY4" fmla="*/ 109728 h 1182624"/>
              <a:gd name="connsiteX0" fmla="*/ 0 w 4486656"/>
              <a:gd name="connsiteY0" fmla="*/ 109728 h 1048512"/>
              <a:gd name="connsiteX1" fmla="*/ 2487168 w 4486656"/>
              <a:gd name="connsiteY1" fmla="*/ 0 h 1048512"/>
              <a:gd name="connsiteX2" fmla="*/ 4486656 w 4486656"/>
              <a:gd name="connsiteY2" fmla="*/ 451104 h 1048512"/>
              <a:gd name="connsiteX3" fmla="*/ 2474976 w 4486656"/>
              <a:gd name="connsiteY3" fmla="*/ 1048512 h 1048512"/>
              <a:gd name="connsiteX4" fmla="*/ 0 w 4486656"/>
              <a:gd name="connsiteY4" fmla="*/ 109728 h 1048512"/>
              <a:gd name="connsiteX0" fmla="*/ 0 w 4486656"/>
              <a:gd name="connsiteY0" fmla="*/ 109728 h 1121664"/>
              <a:gd name="connsiteX1" fmla="*/ 2487168 w 4486656"/>
              <a:gd name="connsiteY1" fmla="*/ 0 h 1121664"/>
              <a:gd name="connsiteX2" fmla="*/ 4486656 w 4486656"/>
              <a:gd name="connsiteY2" fmla="*/ 451104 h 1121664"/>
              <a:gd name="connsiteX3" fmla="*/ 2474976 w 4486656"/>
              <a:gd name="connsiteY3" fmla="*/ 1121664 h 1121664"/>
              <a:gd name="connsiteX4" fmla="*/ 0 w 4486656"/>
              <a:gd name="connsiteY4" fmla="*/ 109728 h 1121664"/>
              <a:gd name="connsiteX0" fmla="*/ 0 w 4486656"/>
              <a:gd name="connsiteY0" fmla="*/ 170688 h 1182624"/>
              <a:gd name="connsiteX1" fmla="*/ 2462784 w 4486656"/>
              <a:gd name="connsiteY1" fmla="*/ 0 h 1182624"/>
              <a:gd name="connsiteX2" fmla="*/ 4486656 w 4486656"/>
              <a:gd name="connsiteY2" fmla="*/ 512064 h 1182624"/>
              <a:gd name="connsiteX3" fmla="*/ 2474976 w 4486656"/>
              <a:gd name="connsiteY3" fmla="*/ 1182624 h 1182624"/>
              <a:gd name="connsiteX4" fmla="*/ 0 w 4486656"/>
              <a:gd name="connsiteY4" fmla="*/ 170688 h 1182624"/>
              <a:gd name="connsiteX0" fmla="*/ 0 w 4486656"/>
              <a:gd name="connsiteY0" fmla="*/ 219456 h 1231392"/>
              <a:gd name="connsiteX1" fmla="*/ 2450592 w 4486656"/>
              <a:gd name="connsiteY1" fmla="*/ 0 h 1231392"/>
              <a:gd name="connsiteX2" fmla="*/ 4486656 w 4486656"/>
              <a:gd name="connsiteY2" fmla="*/ 560832 h 1231392"/>
              <a:gd name="connsiteX3" fmla="*/ 2474976 w 4486656"/>
              <a:gd name="connsiteY3" fmla="*/ 1231392 h 1231392"/>
              <a:gd name="connsiteX4" fmla="*/ 0 w 4486656"/>
              <a:gd name="connsiteY4" fmla="*/ 219456 h 12313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6656" h="1231392">
                <a:moveTo>
                  <a:pt x="0" y="219456"/>
                </a:moveTo>
                <a:lnTo>
                  <a:pt x="2450592" y="0"/>
                </a:lnTo>
                <a:lnTo>
                  <a:pt x="4486656" y="560832"/>
                </a:lnTo>
                <a:lnTo>
                  <a:pt x="2474976" y="1231392"/>
                </a:lnTo>
                <a:lnTo>
                  <a:pt x="0" y="219456"/>
                </a:lnTo>
                <a:close/>
              </a:path>
            </a:pathLst>
          </a:custGeom>
          <a:solidFill>
            <a:schemeClr val="accent1">
              <a:alpha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nvGrpSpPr>
          <p:cNvPr id="2" name="20 Grupo"/>
          <p:cNvGrpSpPr/>
          <p:nvPr/>
        </p:nvGrpSpPr>
        <p:grpSpPr>
          <a:xfrm>
            <a:off x="4109031" y="2314375"/>
            <a:ext cx="1972109" cy="1033712"/>
            <a:chOff x="4109031" y="2021767"/>
            <a:chExt cx="1972109" cy="1033712"/>
          </a:xfrm>
        </p:grpSpPr>
        <p:sp>
          <p:nvSpPr>
            <p:cNvPr id="22" name="21 Forma libre"/>
            <p:cNvSpPr/>
            <p:nvPr/>
          </p:nvSpPr>
          <p:spPr>
            <a:xfrm rot="5035429">
              <a:off x="4113397" y="2017401"/>
              <a:ext cx="175370" cy="184101"/>
            </a:xfrm>
            <a:custGeom>
              <a:avLst/>
              <a:gdLst>
                <a:gd name="connsiteX0" fmla="*/ 0 w 585216"/>
                <a:gd name="connsiteY0" fmla="*/ 731520 h 731520"/>
                <a:gd name="connsiteX1" fmla="*/ 280416 w 585216"/>
                <a:gd name="connsiteY1" fmla="*/ 0 h 731520"/>
                <a:gd name="connsiteX2" fmla="*/ 585216 w 585216"/>
                <a:gd name="connsiteY2" fmla="*/ 719328 h 731520"/>
                <a:gd name="connsiteX3" fmla="*/ 280416 w 585216"/>
                <a:gd name="connsiteY3" fmla="*/ 548640 h 731520"/>
                <a:gd name="connsiteX4" fmla="*/ 0 w 585216"/>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216" h="731520">
                  <a:moveTo>
                    <a:pt x="0" y="731520"/>
                  </a:moveTo>
                  <a:lnTo>
                    <a:pt x="280416" y="0"/>
                  </a:lnTo>
                  <a:lnTo>
                    <a:pt x="585216" y="719328"/>
                  </a:lnTo>
                  <a:lnTo>
                    <a:pt x="280416" y="548640"/>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24" name="23 Forma libre"/>
            <p:cNvSpPr/>
            <p:nvPr/>
          </p:nvSpPr>
          <p:spPr>
            <a:xfrm rot="6275471">
              <a:off x="5901405" y="2200170"/>
              <a:ext cx="175370" cy="184101"/>
            </a:xfrm>
            <a:custGeom>
              <a:avLst/>
              <a:gdLst>
                <a:gd name="connsiteX0" fmla="*/ 0 w 585216"/>
                <a:gd name="connsiteY0" fmla="*/ 731520 h 731520"/>
                <a:gd name="connsiteX1" fmla="*/ 280416 w 585216"/>
                <a:gd name="connsiteY1" fmla="*/ 0 h 731520"/>
                <a:gd name="connsiteX2" fmla="*/ 585216 w 585216"/>
                <a:gd name="connsiteY2" fmla="*/ 719328 h 731520"/>
                <a:gd name="connsiteX3" fmla="*/ 280416 w 585216"/>
                <a:gd name="connsiteY3" fmla="*/ 548640 h 731520"/>
                <a:gd name="connsiteX4" fmla="*/ 0 w 585216"/>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216" h="731520">
                  <a:moveTo>
                    <a:pt x="0" y="731520"/>
                  </a:moveTo>
                  <a:lnTo>
                    <a:pt x="280416" y="0"/>
                  </a:lnTo>
                  <a:lnTo>
                    <a:pt x="585216" y="719328"/>
                  </a:lnTo>
                  <a:lnTo>
                    <a:pt x="280416" y="548640"/>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25" name="24 Forma libre"/>
            <p:cNvSpPr/>
            <p:nvPr/>
          </p:nvSpPr>
          <p:spPr>
            <a:xfrm rot="6466402">
              <a:off x="4187158" y="2841784"/>
              <a:ext cx="175370" cy="184101"/>
            </a:xfrm>
            <a:custGeom>
              <a:avLst/>
              <a:gdLst>
                <a:gd name="connsiteX0" fmla="*/ 0 w 585216"/>
                <a:gd name="connsiteY0" fmla="*/ 731520 h 731520"/>
                <a:gd name="connsiteX1" fmla="*/ 280416 w 585216"/>
                <a:gd name="connsiteY1" fmla="*/ 0 h 731520"/>
                <a:gd name="connsiteX2" fmla="*/ 585216 w 585216"/>
                <a:gd name="connsiteY2" fmla="*/ 719328 h 731520"/>
                <a:gd name="connsiteX3" fmla="*/ 280416 w 585216"/>
                <a:gd name="connsiteY3" fmla="*/ 548640 h 731520"/>
                <a:gd name="connsiteX4" fmla="*/ 0 w 585216"/>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216" h="731520">
                  <a:moveTo>
                    <a:pt x="0" y="731520"/>
                  </a:moveTo>
                  <a:lnTo>
                    <a:pt x="280416" y="0"/>
                  </a:lnTo>
                  <a:lnTo>
                    <a:pt x="585216" y="719328"/>
                  </a:lnTo>
                  <a:lnTo>
                    <a:pt x="280416" y="548640"/>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26" name="25 Forma libre"/>
            <p:cNvSpPr/>
            <p:nvPr/>
          </p:nvSpPr>
          <p:spPr>
            <a:xfrm rot="4417504">
              <a:off x="5879689" y="2875743"/>
              <a:ext cx="175370" cy="184101"/>
            </a:xfrm>
            <a:custGeom>
              <a:avLst/>
              <a:gdLst>
                <a:gd name="connsiteX0" fmla="*/ 0 w 585216"/>
                <a:gd name="connsiteY0" fmla="*/ 731520 h 731520"/>
                <a:gd name="connsiteX1" fmla="*/ 280416 w 585216"/>
                <a:gd name="connsiteY1" fmla="*/ 0 h 731520"/>
                <a:gd name="connsiteX2" fmla="*/ 585216 w 585216"/>
                <a:gd name="connsiteY2" fmla="*/ 719328 h 731520"/>
                <a:gd name="connsiteX3" fmla="*/ 280416 w 585216"/>
                <a:gd name="connsiteY3" fmla="*/ 548640 h 731520"/>
                <a:gd name="connsiteX4" fmla="*/ 0 w 585216"/>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216" h="731520">
                  <a:moveTo>
                    <a:pt x="0" y="731520"/>
                  </a:moveTo>
                  <a:lnTo>
                    <a:pt x="280416" y="0"/>
                  </a:lnTo>
                  <a:lnTo>
                    <a:pt x="585216" y="719328"/>
                  </a:lnTo>
                  <a:lnTo>
                    <a:pt x="280416" y="548640"/>
                  </a:lnTo>
                  <a:lnTo>
                    <a:pt x="0" y="731520"/>
                  </a:lnTo>
                  <a:close/>
                </a:path>
              </a:pathLst>
            </a:cu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32" name="31 CuadroTexto"/>
          <p:cNvSpPr txBox="1"/>
          <p:nvPr/>
        </p:nvSpPr>
        <p:spPr>
          <a:xfrm rot="16200000">
            <a:off x="1488711" y="3452955"/>
            <a:ext cx="1740074" cy="369332"/>
          </a:xfrm>
          <a:prstGeom prst="rect">
            <a:avLst/>
          </a:prstGeom>
          <a:solidFill>
            <a:schemeClr val="bg1"/>
          </a:solidFill>
        </p:spPr>
        <p:txBody>
          <a:bodyPr wrap="square" rtlCol="0">
            <a:spAutoFit/>
          </a:bodyPr>
          <a:lstStyle/>
          <a:p>
            <a:pPr fontAlgn="auto">
              <a:spcBef>
                <a:spcPts val="0"/>
              </a:spcBef>
              <a:spcAft>
                <a:spcPts val="0"/>
              </a:spcAft>
            </a:pPr>
            <a:r>
              <a:rPr lang="es-ES_tradnl" sz="1800" dirty="0" smtClean="0">
                <a:solidFill>
                  <a:srgbClr val="000000"/>
                </a:solidFill>
                <a:latin typeface="Calibri" pitchFamily="34" charset="0"/>
                <a:cs typeface="Calibri" pitchFamily="34" charset="0"/>
              </a:rPr>
              <a:t>PLANO OBJETO</a:t>
            </a:r>
            <a:endParaRPr lang="es-ES_tradnl" sz="1800" dirty="0">
              <a:solidFill>
                <a:srgbClr val="000000"/>
              </a:solidFill>
              <a:latin typeface="Calibri" pitchFamily="34" charset="0"/>
              <a:cs typeface="Calibri" pitchFamily="34" charset="0"/>
            </a:endParaRPr>
          </a:p>
        </p:txBody>
      </p:sp>
      <p:sp>
        <p:nvSpPr>
          <p:cNvPr id="33" name="32 CuadroTexto"/>
          <p:cNvSpPr txBox="1"/>
          <p:nvPr/>
        </p:nvSpPr>
        <p:spPr>
          <a:xfrm rot="16200000">
            <a:off x="6286671" y="1490042"/>
            <a:ext cx="1983915" cy="369332"/>
          </a:xfrm>
          <a:prstGeom prst="rect">
            <a:avLst/>
          </a:prstGeom>
          <a:solidFill>
            <a:schemeClr val="bg1"/>
          </a:solidFill>
        </p:spPr>
        <p:txBody>
          <a:bodyPr wrap="square" rtlCol="0">
            <a:spAutoFit/>
          </a:bodyPr>
          <a:lstStyle/>
          <a:p>
            <a:pPr fontAlgn="auto">
              <a:spcBef>
                <a:spcPts val="0"/>
              </a:spcBef>
              <a:spcAft>
                <a:spcPts val="0"/>
              </a:spcAft>
            </a:pPr>
            <a:r>
              <a:rPr lang="es-ES_tradnl" sz="1800" dirty="0" smtClean="0">
                <a:solidFill>
                  <a:srgbClr val="000000"/>
                </a:solidFill>
                <a:latin typeface="Calibri" pitchFamily="34" charset="0"/>
                <a:cs typeface="Calibri" pitchFamily="34" charset="0"/>
              </a:rPr>
              <a:t>PLANO IMAGEN</a:t>
            </a:r>
            <a:endParaRPr lang="es-ES_tradnl" sz="1800" dirty="0">
              <a:solidFill>
                <a:srgbClr val="000000"/>
              </a:solidFill>
              <a:latin typeface="Calibri" pitchFamily="34" charset="0"/>
              <a:cs typeface="Calibri" pitchFamily="34" charset="0"/>
            </a:endParaRPr>
          </a:p>
        </p:txBody>
      </p:sp>
      <p:sp>
        <p:nvSpPr>
          <p:cNvPr id="39" name="38 CuadroTexto"/>
          <p:cNvSpPr txBox="1"/>
          <p:nvPr/>
        </p:nvSpPr>
        <p:spPr>
          <a:xfrm>
            <a:off x="0" y="5534561"/>
            <a:ext cx="9144000" cy="1323439"/>
          </a:xfrm>
          <a:prstGeom prst="rect">
            <a:avLst/>
          </a:prstGeom>
          <a:solidFill>
            <a:srgbClr val="FFFF97"/>
          </a:solidFill>
          <a:ln>
            <a:solidFill>
              <a:schemeClr val="tx1"/>
            </a:solidFill>
          </a:ln>
        </p:spPr>
        <p:txBody>
          <a:bodyPr wrap="square" rtlCol="0">
            <a:spAutoFit/>
          </a:bodyPr>
          <a:lstStyle/>
          <a:p>
            <a:pPr algn="just" fontAlgn="auto">
              <a:spcBef>
                <a:spcPts val="0"/>
              </a:spcBef>
              <a:spcAft>
                <a:spcPts val="0"/>
              </a:spcAft>
              <a:tabLst>
                <a:tab pos="354013" algn="l"/>
              </a:tabLst>
            </a:pPr>
            <a:r>
              <a:rPr lang="es-ES_tradnl" sz="1600" dirty="0" smtClean="0">
                <a:solidFill>
                  <a:srgbClr val="00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 En consecuencia, para asegurar que los rayos van a atravesar todo el sistema es condición necesaria </a:t>
            </a:r>
            <a:r>
              <a:rPr lang="es-ES_tradnl" sz="1600" b="1" dirty="0" smtClean="0">
                <a:solidFill>
                  <a:srgbClr val="FF0000"/>
                </a:solidFill>
                <a:latin typeface="Calibri" pitchFamily="34" charset="0"/>
                <a:cs typeface="Calibri" pitchFamily="34" charset="0"/>
              </a:rPr>
              <a:t>pero no suficiente </a:t>
            </a:r>
            <a:r>
              <a:rPr lang="es-ES_tradnl" sz="1600" b="1" dirty="0" smtClean="0">
                <a:solidFill>
                  <a:srgbClr val="000000"/>
                </a:solidFill>
                <a:latin typeface="Calibri" pitchFamily="34" charset="0"/>
                <a:cs typeface="Calibri" pitchFamily="34" charset="0"/>
              </a:rPr>
              <a:t>que los rayos pasen por la PE. En todo sistema óptico, además del DA hay otro elemento, diafragma o lente (montura), que </a:t>
            </a:r>
            <a:r>
              <a:rPr lang="es-ES_tradnl" sz="1600" b="1" dirty="0" smtClean="0">
                <a:solidFill>
                  <a:srgbClr val="FF0000"/>
                </a:solidFill>
                <a:latin typeface="Calibri" pitchFamily="34" charset="0"/>
                <a:cs typeface="Calibri" pitchFamily="34" charset="0"/>
              </a:rPr>
              <a:t>limita los rayos </a:t>
            </a:r>
            <a:r>
              <a:rPr lang="es-ES_tradnl" sz="1600" b="1" dirty="0" smtClean="0">
                <a:solidFill>
                  <a:srgbClr val="000000"/>
                </a:solidFill>
                <a:latin typeface="Calibri" pitchFamily="34" charset="0"/>
                <a:cs typeface="Calibri" pitchFamily="34" charset="0"/>
              </a:rPr>
              <a:t>que procedentes de puntos del plano objeto situados fuera del eje van a llegar al plano imagen. Este elemento recibe el nombre de </a:t>
            </a:r>
            <a:r>
              <a:rPr lang="es-ES_tradnl" sz="1600" b="1" i="1" dirty="0" smtClean="0">
                <a:solidFill>
                  <a:srgbClr val="FF0000"/>
                </a:solidFill>
                <a:latin typeface="Calibri" pitchFamily="34" charset="0"/>
                <a:cs typeface="Calibri" pitchFamily="34" charset="0"/>
              </a:rPr>
              <a:t>diafragma de campo </a:t>
            </a:r>
            <a:r>
              <a:rPr lang="es-ES_tradnl" sz="1600" b="1" dirty="0" smtClean="0">
                <a:solidFill>
                  <a:srgbClr val="FF0000"/>
                </a:solidFill>
                <a:latin typeface="Calibri" pitchFamily="34" charset="0"/>
                <a:cs typeface="Calibri" pitchFamily="34" charset="0"/>
              </a:rPr>
              <a:t>(DC)</a:t>
            </a:r>
            <a:r>
              <a:rPr lang="es-ES_tradnl" sz="1600" b="1" dirty="0" smtClean="0">
                <a:solidFill>
                  <a:srgbClr val="000000"/>
                </a:solidFill>
                <a:latin typeface="Calibri" pitchFamily="34" charset="0"/>
                <a:cs typeface="Calibri" pitchFamily="34" charset="0"/>
              </a:rPr>
              <a:t>.</a:t>
            </a:r>
          </a:p>
        </p:txBody>
      </p:sp>
      <p:sp>
        <p:nvSpPr>
          <p:cNvPr id="18" name="17 Forma libre"/>
          <p:cNvSpPr/>
          <p:nvPr/>
        </p:nvSpPr>
        <p:spPr>
          <a:xfrm>
            <a:off x="2584704" y="1165262"/>
            <a:ext cx="2523744" cy="3828288"/>
          </a:xfrm>
          <a:custGeom>
            <a:avLst/>
            <a:gdLst>
              <a:gd name="connsiteX0" fmla="*/ 0 w 3267456"/>
              <a:gd name="connsiteY0" fmla="*/ 0 h 5010912"/>
              <a:gd name="connsiteX1" fmla="*/ 3267456 w 3267456"/>
              <a:gd name="connsiteY1" fmla="*/ 3584448 h 5010912"/>
              <a:gd name="connsiteX2" fmla="*/ 3267456 w 3267456"/>
              <a:gd name="connsiteY2" fmla="*/ 5010912 h 5010912"/>
              <a:gd name="connsiteX3" fmla="*/ 0 w 3267456"/>
              <a:gd name="connsiteY3" fmla="*/ 0 h 5010912"/>
              <a:gd name="connsiteX0" fmla="*/ 0 w 3267456"/>
              <a:gd name="connsiteY0" fmla="*/ 0 h 5010912"/>
              <a:gd name="connsiteX1" fmla="*/ 2523744 w 3267456"/>
              <a:gd name="connsiteY1" fmla="*/ 2791968 h 5010912"/>
              <a:gd name="connsiteX2" fmla="*/ 3267456 w 3267456"/>
              <a:gd name="connsiteY2" fmla="*/ 5010912 h 5010912"/>
              <a:gd name="connsiteX3" fmla="*/ 0 w 3267456"/>
              <a:gd name="connsiteY3" fmla="*/ 0 h 5010912"/>
              <a:gd name="connsiteX0" fmla="*/ 0 w 2535936"/>
              <a:gd name="connsiteY0" fmla="*/ 0 h 3535680"/>
              <a:gd name="connsiteX1" fmla="*/ 2523744 w 2535936"/>
              <a:gd name="connsiteY1" fmla="*/ 2791968 h 3535680"/>
              <a:gd name="connsiteX2" fmla="*/ 2535936 w 2535936"/>
              <a:gd name="connsiteY2" fmla="*/ 3535680 h 3535680"/>
              <a:gd name="connsiteX3" fmla="*/ 0 w 2535936"/>
              <a:gd name="connsiteY3" fmla="*/ 0 h 3535680"/>
              <a:gd name="connsiteX0" fmla="*/ 0 w 2523744"/>
              <a:gd name="connsiteY0" fmla="*/ 0 h 3499104"/>
              <a:gd name="connsiteX1" fmla="*/ 2523744 w 2523744"/>
              <a:gd name="connsiteY1" fmla="*/ 2791968 h 3499104"/>
              <a:gd name="connsiteX2" fmla="*/ 2523744 w 2523744"/>
              <a:gd name="connsiteY2" fmla="*/ 3499104 h 3499104"/>
              <a:gd name="connsiteX3" fmla="*/ 0 w 2523744"/>
              <a:gd name="connsiteY3" fmla="*/ 0 h 3499104"/>
              <a:gd name="connsiteX0" fmla="*/ 0 w 2523744"/>
              <a:gd name="connsiteY0" fmla="*/ 0 h 3828288"/>
              <a:gd name="connsiteX1" fmla="*/ 2523744 w 2523744"/>
              <a:gd name="connsiteY1" fmla="*/ 2791968 h 3828288"/>
              <a:gd name="connsiteX2" fmla="*/ 2511552 w 2523744"/>
              <a:gd name="connsiteY2" fmla="*/ 3828288 h 3828288"/>
              <a:gd name="connsiteX3" fmla="*/ 0 w 2523744"/>
              <a:gd name="connsiteY3" fmla="*/ 0 h 3828288"/>
            </a:gdLst>
            <a:ahLst/>
            <a:cxnLst>
              <a:cxn ang="0">
                <a:pos x="connsiteX0" y="connsiteY0"/>
              </a:cxn>
              <a:cxn ang="0">
                <a:pos x="connsiteX1" y="connsiteY1"/>
              </a:cxn>
              <a:cxn ang="0">
                <a:pos x="connsiteX2" y="connsiteY2"/>
              </a:cxn>
              <a:cxn ang="0">
                <a:pos x="connsiteX3" y="connsiteY3"/>
              </a:cxn>
            </a:cxnLst>
            <a:rect l="l" t="t" r="r" b="b"/>
            <a:pathLst>
              <a:path w="2523744" h="3828288">
                <a:moveTo>
                  <a:pt x="0" y="0"/>
                </a:moveTo>
                <a:lnTo>
                  <a:pt x="2523744" y="2791968"/>
                </a:lnTo>
                <a:lnTo>
                  <a:pt x="2511552" y="3828288"/>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nvGrpSpPr>
          <p:cNvPr id="3" name="26 Grupo"/>
          <p:cNvGrpSpPr/>
          <p:nvPr/>
        </p:nvGrpSpPr>
        <p:grpSpPr>
          <a:xfrm>
            <a:off x="4015739" y="2885097"/>
            <a:ext cx="283273" cy="682588"/>
            <a:chOff x="4015739" y="2592489"/>
            <a:chExt cx="283273" cy="682588"/>
          </a:xfrm>
        </p:grpSpPr>
        <p:sp>
          <p:nvSpPr>
            <p:cNvPr id="23" name="22 Forma libre"/>
            <p:cNvSpPr/>
            <p:nvPr/>
          </p:nvSpPr>
          <p:spPr>
            <a:xfrm rot="8627704">
              <a:off x="4139563" y="2592489"/>
              <a:ext cx="159449" cy="182376"/>
            </a:xfrm>
            <a:custGeom>
              <a:avLst/>
              <a:gdLst>
                <a:gd name="connsiteX0" fmla="*/ 0 w 585216"/>
                <a:gd name="connsiteY0" fmla="*/ 731520 h 731520"/>
                <a:gd name="connsiteX1" fmla="*/ 280416 w 585216"/>
                <a:gd name="connsiteY1" fmla="*/ 0 h 731520"/>
                <a:gd name="connsiteX2" fmla="*/ 585216 w 585216"/>
                <a:gd name="connsiteY2" fmla="*/ 719328 h 731520"/>
                <a:gd name="connsiteX3" fmla="*/ 280416 w 585216"/>
                <a:gd name="connsiteY3" fmla="*/ 548640 h 731520"/>
                <a:gd name="connsiteX4" fmla="*/ 0 w 585216"/>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216" h="731520">
                  <a:moveTo>
                    <a:pt x="0" y="731520"/>
                  </a:moveTo>
                  <a:lnTo>
                    <a:pt x="280416" y="0"/>
                  </a:lnTo>
                  <a:lnTo>
                    <a:pt x="585216" y="719328"/>
                  </a:lnTo>
                  <a:lnTo>
                    <a:pt x="280416" y="548640"/>
                  </a:lnTo>
                  <a:lnTo>
                    <a:pt x="0" y="73152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30" name="29 Forma libre"/>
            <p:cNvSpPr/>
            <p:nvPr/>
          </p:nvSpPr>
          <p:spPr>
            <a:xfrm rot="8627704">
              <a:off x="4015739" y="3092701"/>
              <a:ext cx="159449" cy="182376"/>
            </a:xfrm>
            <a:custGeom>
              <a:avLst/>
              <a:gdLst>
                <a:gd name="connsiteX0" fmla="*/ 0 w 585216"/>
                <a:gd name="connsiteY0" fmla="*/ 731520 h 731520"/>
                <a:gd name="connsiteX1" fmla="*/ 280416 w 585216"/>
                <a:gd name="connsiteY1" fmla="*/ 0 h 731520"/>
                <a:gd name="connsiteX2" fmla="*/ 585216 w 585216"/>
                <a:gd name="connsiteY2" fmla="*/ 719328 h 731520"/>
                <a:gd name="connsiteX3" fmla="*/ 280416 w 585216"/>
                <a:gd name="connsiteY3" fmla="*/ 548640 h 731520"/>
                <a:gd name="connsiteX4" fmla="*/ 0 w 585216"/>
                <a:gd name="connsiteY4" fmla="*/ 731520 h 731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216" h="731520">
                  <a:moveTo>
                    <a:pt x="0" y="731520"/>
                  </a:moveTo>
                  <a:lnTo>
                    <a:pt x="280416" y="0"/>
                  </a:lnTo>
                  <a:lnTo>
                    <a:pt x="585216" y="719328"/>
                  </a:lnTo>
                  <a:lnTo>
                    <a:pt x="280416" y="548640"/>
                  </a:lnTo>
                  <a:lnTo>
                    <a:pt x="0" y="731520"/>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28" name="27 CuadroTexto"/>
          <p:cNvSpPr txBox="1"/>
          <p:nvPr/>
        </p:nvSpPr>
        <p:spPr>
          <a:xfrm>
            <a:off x="0" y="6027003"/>
            <a:ext cx="9144000" cy="830997"/>
          </a:xfrm>
          <a:prstGeom prst="rect">
            <a:avLst/>
          </a:prstGeom>
          <a:solidFill>
            <a:srgbClr val="FFFF97"/>
          </a:solidFill>
          <a:ln>
            <a:solidFill>
              <a:schemeClr val="tx1"/>
            </a:solidFill>
          </a:ln>
        </p:spPr>
        <p:txBody>
          <a:bodyPr wrap="square" rtlCol="0">
            <a:spAutoFit/>
          </a:bodyPr>
          <a:lstStyle/>
          <a:p>
            <a:pPr algn="just" fontAlgn="auto">
              <a:spcBef>
                <a:spcPts val="0"/>
              </a:spcBef>
              <a:spcAft>
                <a:spcPts val="0"/>
              </a:spcAft>
              <a:tabLst>
                <a:tab pos="354013" algn="l"/>
              </a:tabLst>
            </a:pPr>
            <a:r>
              <a:rPr lang="es-ES_tradnl" sz="1600" b="1" dirty="0" smtClean="0">
                <a:solidFill>
                  <a:srgbClr val="000000"/>
                </a:solidFill>
                <a:latin typeface="Calibri" pitchFamily="34" charset="0"/>
                <a:cs typeface="Calibri" pitchFamily="34" charset="0"/>
              </a:rPr>
              <a:t>	Sin embargo, ninguno de los rayos procedentes de puntos del plano objeto más alejados del eje que el O</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va a poder pasar a través de la lente porque se lo impide su montura y, aunque pueden pasar a través del diafragma, el sistema no podrá formar la imagen de puntos objeto más elevados que el O</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	</a:t>
            </a:r>
            <a:endParaRPr lang="es-ES_tradnl" sz="1600" dirty="0">
              <a:solidFill>
                <a:srgbClr val="000000"/>
              </a:solidFill>
              <a:latin typeface="Calibri" pitchFamily="34" charset="0"/>
              <a:cs typeface="Calibri" pitchFamily="34" charset="0"/>
            </a:endParaRPr>
          </a:p>
        </p:txBody>
      </p:sp>
      <p:sp>
        <p:nvSpPr>
          <p:cNvPr id="29" name="28 Elipse"/>
          <p:cNvSpPr/>
          <p:nvPr/>
        </p:nvSpPr>
        <p:spPr>
          <a:xfrm>
            <a:off x="3486151" y="3732467"/>
            <a:ext cx="504824" cy="504824"/>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31" name="30 Elipse"/>
          <p:cNvSpPr/>
          <p:nvPr/>
        </p:nvSpPr>
        <p:spPr>
          <a:xfrm>
            <a:off x="5191126" y="3994403"/>
            <a:ext cx="423862" cy="428626"/>
          </a:xfrm>
          <a:prstGeom prst="ellipse">
            <a:avLst/>
          </a:prstGeom>
          <a:no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34" name="33 CuadroTexto"/>
          <p:cNvSpPr txBox="1"/>
          <p:nvPr/>
        </p:nvSpPr>
        <p:spPr>
          <a:xfrm>
            <a:off x="0" y="6273225"/>
            <a:ext cx="9144000" cy="584775"/>
          </a:xfrm>
          <a:prstGeom prst="rect">
            <a:avLst/>
          </a:prstGeom>
          <a:solidFill>
            <a:srgbClr val="FFFF97"/>
          </a:solidFill>
          <a:ln>
            <a:solidFill>
              <a:schemeClr val="tx1"/>
            </a:solidFill>
          </a:ln>
        </p:spPr>
        <p:txBody>
          <a:bodyPr wrap="square" rtlCol="0">
            <a:spAutoFit/>
          </a:bodyPr>
          <a:lstStyle/>
          <a:p>
            <a:pPr algn="just" fontAlgn="auto">
              <a:spcBef>
                <a:spcPts val="0"/>
              </a:spcBef>
              <a:spcAft>
                <a:spcPts val="0"/>
              </a:spcAft>
              <a:tabLst>
                <a:tab pos="354013" algn="l"/>
              </a:tabLst>
            </a:pPr>
            <a:r>
              <a:rPr lang="es-ES_tradnl" sz="1600" dirty="0" smtClean="0">
                <a:solidFill>
                  <a:srgbClr val="00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En esta figura el haz de rayos procedente del punto O</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pasa a través del diafragma (PE) y también pasa a través de la lente alcanzando el plano imagen.</a:t>
            </a:r>
          </a:p>
        </p:txBody>
      </p:sp>
      <p:sp>
        <p:nvSpPr>
          <p:cNvPr id="36" name="35 Elipse"/>
          <p:cNvSpPr/>
          <p:nvPr/>
        </p:nvSpPr>
        <p:spPr>
          <a:xfrm>
            <a:off x="5157216" y="3938016"/>
            <a:ext cx="512064" cy="56083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37" name="36 CuadroTexto"/>
          <p:cNvSpPr txBox="1"/>
          <p:nvPr/>
        </p:nvSpPr>
        <p:spPr>
          <a:xfrm>
            <a:off x="0" y="0"/>
            <a:ext cx="9144000" cy="369332"/>
          </a:xfrm>
          <a:prstGeom prst="rect">
            <a:avLst/>
          </a:prstGeom>
          <a:solidFill>
            <a:srgbClr val="0036A2"/>
          </a:solidFill>
        </p:spPr>
        <p:txBody>
          <a:bodyPr wrap="square" rtlCol="0">
            <a:spAutoFit/>
          </a:bodyPr>
          <a:lstStyle/>
          <a:p>
            <a:pPr algn="ctr" fontAlgn="auto">
              <a:spcBef>
                <a:spcPts val="0"/>
              </a:spcBef>
              <a:spcAft>
                <a:spcPts val="0"/>
              </a:spcAft>
            </a:pPr>
            <a:r>
              <a:rPr lang="es-ES_tradnl" sz="1800" b="1" dirty="0">
                <a:solidFill>
                  <a:srgbClr val="FFFF00"/>
                </a:solidFill>
                <a:latin typeface="Arial"/>
              </a:rPr>
              <a:t>Norma práctica para la determinación de la LE, del DC y de la LS</a:t>
            </a:r>
            <a:r>
              <a:rPr lang="es-ES_tradnl" sz="1800" b="1" dirty="0" smtClean="0">
                <a:solidFill>
                  <a:srgbClr val="FFFF00"/>
                </a:solidFill>
                <a:latin typeface="Arial"/>
              </a:rPr>
              <a:t>. (I)</a:t>
            </a:r>
            <a:endParaRPr lang="es-ES_tradnl" sz="1800" dirty="0">
              <a:solidFill>
                <a:srgbClr val="FFFF00"/>
              </a:solidFill>
              <a:latin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4"/>
                                        </p:tgtEl>
                                        <p:attrNameLst>
                                          <p:attrName>style.visibility</p:attrName>
                                        </p:attrNameLst>
                                      </p:cBhvr>
                                      <p:to>
                                        <p:strVal val="visible"/>
                                      </p:to>
                                    </p:set>
                                  </p:childTnLst>
                                </p:cTn>
                              </p:par>
                              <p:par>
                                <p:cTn id="7" presetID="22" presetClass="entr" presetSubtype="8" fill="hold" grpId="0" nodeType="withEffect">
                                  <p:stCondLst>
                                    <p:cond delay="0"/>
                                  </p:stCondLst>
                                  <p:childTnLst>
                                    <p:set>
                                      <p:cBhvr>
                                        <p:cTn id="8" dur="1" fill="hold">
                                          <p:stCondLst>
                                            <p:cond delay="0"/>
                                          </p:stCondLst>
                                        </p:cTn>
                                        <p:tgtEl>
                                          <p:spTgt spid="4"/>
                                        </p:tgtEl>
                                        <p:attrNameLst>
                                          <p:attrName>style.visibility</p:attrName>
                                        </p:attrNameLst>
                                      </p:cBhvr>
                                      <p:to>
                                        <p:strVal val="visible"/>
                                      </p:to>
                                    </p:set>
                                    <p:animEffect transition="in" filter="wipe(left)">
                                      <p:cBhvr>
                                        <p:cTn id="9" dur="2000"/>
                                        <p:tgtEl>
                                          <p:spTgt spid="4"/>
                                        </p:tgtEl>
                                      </p:cBhvr>
                                    </p:animEffect>
                                  </p:childTnLst>
                                </p:cTn>
                              </p:par>
                            </p:childTnLst>
                          </p:cTn>
                        </p:par>
                        <p:par>
                          <p:cTn id="10" fill="hold">
                            <p:stCondLst>
                              <p:cond delay="2000"/>
                            </p:stCondLst>
                            <p:childTnLst>
                              <p:par>
                                <p:cTn id="11" presetID="1" presetClass="entr" presetSubtype="0" fill="hold" nodeType="afterEffect">
                                  <p:stCondLst>
                                    <p:cond delay="0"/>
                                  </p:stCondLst>
                                  <p:childTnLst>
                                    <p:set>
                                      <p:cBhvr>
                                        <p:cTn id="12" dur="1" fill="hold">
                                          <p:stCondLst>
                                            <p:cond delay="0"/>
                                          </p:stCondLst>
                                        </p:cTn>
                                        <p:tgtEl>
                                          <p:spTgt spid="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childTnLst>
                                </p:cTn>
                              </p:par>
                              <p:par>
                                <p:cTn id="17" presetID="1" presetClass="exit" presetSubtype="0" fill="hold" grpId="1" nodeType="withEffect">
                                  <p:stCondLst>
                                    <p:cond delay="0"/>
                                  </p:stCondLst>
                                  <p:childTnLst>
                                    <p:set>
                                      <p:cBhvr>
                                        <p:cTn id="18" dur="1" fill="hold">
                                          <p:stCondLst>
                                            <p:cond delay="0"/>
                                          </p:stCondLst>
                                        </p:cTn>
                                        <p:tgtEl>
                                          <p:spTgt spid="34"/>
                                        </p:tgtEl>
                                        <p:attrNameLst>
                                          <p:attrName>style.visibility</p:attrName>
                                        </p:attrNameLst>
                                      </p:cBhvr>
                                      <p:to>
                                        <p:strVal val="hidden"/>
                                      </p:to>
                                    </p:set>
                                  </p:childTnLst>
                                </p:cTn>
                              </p:par>
                              <p:par>
                                <p:cTn id="19" presetID="22" presetClass="entr" presetSubtype="1"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up)">
                                      <p:cBhvr>
                                        <p:cTn id="21" dur="2000"/>
                                        <p:tgtEl>
                                          <p:spTgt spid="18"/>
                                        </p:tgtEl>
                                      </p:cBhvr>
                                    </p:animEffect>
                                  </p:childTnLst>
                                </p:cTn>
                              </p:par>
                            </p:childTnLst>
                          </p:cTn>
                        </p:par>
                        <p:par>
                          <p:cTn id="22" fill="hold">
                            <p:stCondLst>
                              <p:cond delay="2000"/>
                            </p:stCondLst>
                            <p:childTnLst>
                              <p:par>
                                <p:cTn id="23" presetID="1"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xit" presetSubtype="0" fill="hold" grpId="1" nodeType="clickEffect">
                                  <p:stCondLst>
                                    <p:cond delay="0"/>
                                  </p:stCondLst>
                                  <p:childTnLst>
                                    <p:set>
                                      <p:cBhvr>
                                        <p:cTn id="28" dur="1" fill="hold">
                                          <p:stCondLst>
                                            <p:cond delay="0"/>
                                          </p:stCondLst>
                                        </p:cTn>
                                        <p:tgtEl>
                                          <p:spTgt spid="28"/>
                                        </p:tgtEl>
                                        <p:attrNameLst>
                                          <p:attrName>style.visibility</p:attrName>
                                        </p:attrNameLst>
                                      </p:cBhvr>
                                      <p:to>
                                        <p:strVal val="hidden"/>
                                      </p:to>
                                    </p:set>
                                  </p:childTnLst>
                                </p:cTn>
                              </p:par>
                            </p:childTnLst>
                          </p:cTn>
                        </p:par>
                        <p:par>
                          <p:cTn id="29" fill="hold">
                            <p:stCondLst>
                              <p:cond delay="0"/>
                            </p:stCondLst>
                            <p:childTnLst>
                              <p:par>
                                <p:cTn id="30" presetID="1" presetClass="entr" presetSubtype="0" fill="hold" grpId="0" nodeType="afterEffect">
                                  <p:stCondLst>
                                    <p:cond delay="0"/>
                                  </p:stCondLst>
                                  <p:childTnLst>
                                    <p:set>
                                      <p:cBhvr>
                                        <p:cTn id="31" dur="1" fill="hold">
                                          <p:stCondLst>
                                            <p:cond delay="0"/>
                                          </p:stCondLst>
                                        </p:cTn>
                                        <p:tgtEl>
                                          <p:spTgt spid="39"/>
                                        </p:tgtEl>
                                        <p:attrNameLst>
                                          <p:attrName>style.visibility</p:attrName>
                                        </p:attrNameLst>
                                      </p:cBhvr>
                                      <p:to>
                                        <p:strVal val="visible"/>
                                      </p:to>
                                    </p:set>
                                  </p:childTnLst>
                                </p:cTn>
                              </p:par>
                              <p:par>
                                <p:cTn id="32" presetID="1" presetClass="exit"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39" grpId="0" animBg="1"/>
      <p:bldP spid="18" grpId="0" animBg="1"/>
      <p:bldP spid="28" grpId="0" animBg="1"/>
      <p:bldP spid="28" grpId="1" animBg="1"/>
      <p:bldP spid="34" grpId="0" animBg="1"/>
      <p:bldP spid="34" grpId="1" animBg="1"/>
      <p:bldP spid="3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70690" name="Rectangle 2"/>
          <p:cNvSpPr>
            <a:spLocks noGrp="1" noChangeArrowheads="1"/>
          </p:cNvSpPr>
          <p:nvPr>
            <p:ph type="title"/>
          </p:nvPr>
        </p:nvSpPr>
        <p:spPr>
          <a:xfrm>
            <a:off x="762000" y="765175"/>
            <a:ext cx="7772400" cy="4968875"/>
          </a:xfrm>
        </p:spPr>
        <p:txBody>
          <a:bodyPr/>
          <a:lstStyle/>
          <a:p>
            <a:pPr eaLnBrk="1" hangingPunct="1">
              <a:lnSpc>
                <a:spcPct val="130000"/>
              </a:lnSpc>
            </a:pPr>
            <a:r>
              <a:rPr lang="es-ES_tradnl" sz="6000" b="1" smtClean="0">
                <a:solidFill>
                  <a:schemeClr val="bg1"/>
                </a:solidFill>
              </a:rPr>
              <a:t>Cálculo del índice de refracción.</a:t>
            </a:r>
            <a:endParaRPr lang="es-ES" sz="6000" b="1" smtClean="0">
              <a:solidFill>
                <a:schemeClr val="bg1"/>
              </a:solidFill>
            </a:endParaRPr>
          </a:p>
        </p:txBody>
      </p:sp>
    </p:spTree>
  </p:cSld>
  <p:clrMapOvr>
    <a:masterClrMapping/>
  </p:clrMapOvr>
  <p:transition spd="slow">
    <p:fade thruBlk="1"/>
  </p:transition>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1 Imagen" descr="DC_01.jpg"/>
          <p:cNvPicPr>
            <a:picLocks noChangeAspect="1"/>
          </p:cNvPicPr>
          <p:nvPr/>
        </p:nvPicPr>
        <p:blipFill>
          <a:blip r:embed="rId2" cstate="print"/>
          <a:srcRect l="16130" r="22657"/>
          <a:stretch>
            <a:fillRect/>
          </a:stretch>
        </p:blipFill>
        <p:spPr>
          <a:xfrm>
            <a:off x="474917" y="893178"/>
            <a:ext cx="4027606" cy="5263782"/>
          </a:xfrm>
          <a:prstGeom prst="rect">
            <a:avLst/>
          </a:prstGeom>
          <a:ln>
            <a:solidFill>
              <a:schemeClr val="tx1"/>
            </a:solidFill>
          </a:ln>
        </p:spPr>
      </p:pic>
      <p:cxnSp>
        <p:nvCxnSpPr>
          <p:cNvPr id="4" name="3 Conector recto"/>
          <p:cNvCxnSpPr/>
          <p:nvPr/>
        </p:nvCxnSpPr>
        <p:spPr>
          <a:xfrm flipV="1">
            <a:off x="1576959" y="2814638"/>
            <a:ext cx="1318641" cy="632269"/>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 name="5 Conector recto"/>
          <p:cNvCxnSpPr/>
          <p:nvPr/>
        </p:nvCxnSpPr>
        <p:spPr>
          <a:xfrm flipV="1">
            <a:off x="1581722" y="2182260"/>
            <a:ext cx="1771078" cy="1255123"/>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8" name="7 Conector recto"/>
          <p:cNvCxnSpPr/>
          <p:nvPr/>
        </p:nvCxnSpPr>
        <p:spPr>
          <a:xfrm flipV="1">
            <a:off x="1576959" y="2043113"/>
            <a:ext cx="2268071" cy="1403794"/>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sp>
        <p:nvSpPr>
          <p:cNvPr id="13" name="12 CuadroTexto"/>
          <p:cNvSpPr txBox="1"/>
          <p:nvPr/>
        </p:nvSpPr>
        <p:spPr>
          <a:xfrm>
            <a:off x="4888992" y="890016"/>
            <a:ext cx="3877056" cy="5262979"/>
          </a:xfrm>
          <a:prstGeom prst="rect">
            <a:avLst/>
          </a:prstGeom>
          <a:solidFill>
            <a:schemeClr val="bg1"/>
          </a:solidFill>
          <a:ln>
            <a:solidFill>
              <a:schemeClr val="tx1"/>
            </a:solidFill>
          </a:ln>
        </p:spPr>
        <p:txBody>
          <a:bodyPr wrap="square" rtlCol="0">
            <a:spAutoFit/>
          </a:bodyPr>
          <a:lstStyle/>
          <a:p>
            <a:pPr algn="just" fontAlgn="auto">
              <a:spcBef>
                <a:spcPts val="0"/>
              </a:spcBef>
              <a:spcAft>
                <a:spcPts val="0"/>
              </a:spcAft>
              <a:tabLst>
                <a:tab pos="268288" algn="l"/>
              </a:tabLst>
            </a:pPr>
            <a:r>
              <a:rPr lang="es-ES_tradnl" sz="1600" b="1" dirty="0">
                <a:solidFill>
                  <a:srgbClr val="000000"/>
                </a:solidFill>
                <a:latin typeface="Calibri" pitchFamily="34" charset="0"/>
                <a:cs typeface="Calibri" pitchFamily="34" charset="0"/>
              </a:rPr>
              <a:t>	En el sistema de la figura se han representado las anti-imágenes de los elementos de un sistema formado por dos lentes L</a:t>
            </a:r>
            <a:r>
              <a:rPr lang="es-ES_tradnl" sz="1600" b="1" baseline="-25000" dirty="0">
                <a:solidFill>
                  <a:srgbClr val="000000"/>
                </a:solidFill>
                <a:latin typeface="Calibri" pitchFamily="34" charset="0"/>
                <a:cs typeface="Calibri" pitchFamily="34" charset="0"/>
              </a:rPr>
              <a:t>1</a:t>
            </a:r>
            <a:r>
              <a:rPr lang="es-ES_tradnl" sz="1600" b="1" dirty="0">
                <a:solidFill>
                  <a:srgbClr val="000000"/>
                </a:solidFill>
                <a:latin typeface="Calibri" pitchFamily="34" charset="0"/>
                <a:cs typeface="Calibri" pitchFamily="34" charset="0"/>
              </a:rPr>
              <a:t> y L</a:t>
            </a:r>
            <a:r>
              <a:rPr lang="es-ES_tradnl" sz="1600" b="1" baseline="-25000" dirty="0">
                <a:solidFill>
                  <a:srgbClr val="000000"/>
                </a:solidFill>
                <a:latin typeface="Calibri" pitchFamily="34" charset="0"/>
                <a:cs typeface="Calibri" pitchFamily="34" charset="0"/>
              </a:rPr>
              <a:t>2</a:t>
            </a:r>
            <a:r>
              <a:rPr lang="es-ES_tradnl" sz="1600" b="1" dirty="0">
                <a:solidFill>
                  <a:srgbClr val="000000"/>
                </a:solidFill>
                <a:latin typeface="Calibri" pitchFamily="34" charset="0"/>
                <a:cs typeface="Calibri" pitchFamily="34" charset="0"/>
              </a:rPr>
              <a:t> y un diafragma D (no representados en la figura).</a:t>
            </a:r>
          </a:p>
          <a:p>
            <a:pPr algn="just" fontAlgn="auto">
              <a:spcBef>
                <a:spcPts val="0"/>
              </a:spcBef>
              <a:spcAft>
                <a:spcPts val="0"/>
              </a:spcAft>
              <a:tabLst>
                <a:tab pos="268288" algn="l"/>
              </a:tabLst>
            </a:pPr>
            <a:r>
              <a:rPr lang="es-ES_tradnl" sz="1600" b="1" dirty="0">
                <a:solidFill>
                  <a:srgbClr val="000000"/>
                </a:solidFill>
                <a:latin typeface="Calibri" pitchFamily="34" charset="0"/>
                <a:cs typeface="Calibri" pitchFamily="34" charset="0"/>
              </a:rPr>
              <a:t>	La anti-imagen del diafragma D es PE por ser la que menor ángulo subtiende desde O y su conjugado, el propio diafragma, es DA.</a:t>
            </a:r>
          </a:p>
          <a:p>
            <a:pPr algn="just" fontAlgn="auto">
              <a:spcBef>
                <a:spcPts val="0"/>
              </a:spcBef>
              <a:spcAft>
                <a:spcPts val="0"/>
              </a:spcAft>
              <a:tabLst>
                <a:tab pos="268288" algn="l"/>
              </a:tabLst>
            </a:pPr>
            <a:r>
              <a:rPr lang="es-ES_tradnl" sz="1600" b="1" dirty="0">
                <a:solidFill>
                  <a:srgbClr val="000000"/>
                </a:solidFill>
                <a:latin typeface="Calibri" pitchFamily="34" charset="0"/>
                <a:cs typeface="Calibri" pitchFamily="34" charset="0"/>
              </a:rPr>
              <a:t>	La unión de un borde de la PE con los bordes del mismo lado de todas las anti-imágenes de diafragmas y monturas de lentes define el </a:t>
            </a:r>
            <a:r>
              <a:rPr lang="es-ES_tradnl" sz="1600" b="1" i="1" dirty="0">
                <a:solidFill>
                  <a:srgbClr val="FF0000"/>
                </a:solidFill>
                <a:latin typeface="Calibri" pitchFamily="34" charset="0"/>
                <a:cs typeface="Calibri" pitchFamily="34" charset="0"/>
              </a:rPr>
              <a:t>campo de iluminación plena</a:t>
            </a:r>
            <a:r>
              <a:rPr lang="es-ES_tradnl" sz="1600" b="1" dirty="0">
                <a:solidFill>
                  <a:srgbClr val="000000"/>
                </a:solidFill>
                <a:latin typeface="Calibri" pitchFamily="34" charset="0"/>
                <a:cs typeface="Calibri" pitchFamily="34" charset="0"/>
              </a:rPr>
              <a:t> que determinaría cada una de ellas.</a:t>
            </a:r>
          </a:p>
          <a:p>
            <a:pPr algn="just" fontAlgn="auto">
              <a:spcBef>
                <a:spcPts val="0"/>
              </a:spcBef>
              <a:spcAft>
                <a:spcPts val="0"/>
              </a:spcAft>
              <a:tabLst>
                <a:tab pos="268288" algn="l"/>
              </a:tabLst>
            </a:pPr>
            <a:r>
              <a:rPr lang="es-ES_tradnl" sz="1600" b="1" dirty="0">
                <a:solidFill>
                  <a:srgbClr val="000000"/>
                </a:solidFill>
                <a:latin typeface="Calibri" pitchFamily="34" charset="0"/>
                <a:cs typeface="Calibri" pitchFamily="34" charset="0"/>
              </a:rPr>
              <a:t>	L</a:t>
            </a:r>
            <a:r>
              <a:rPr lang="es-ES_tradnl" sz="1600" b="1" dirty="0" smtClean="0">
                <a:solidFill>
                  <a:srgbClr val="000000"/>
                </a:solidFill>
                <a:latin typeface="Calibri" pitchFamily="34" charset="0"/>
                <a:cs typeface="Calibri" pitchFamily="34" charset="0"/>
              </a:rPr>
              <a:t>a </a:t>
            </a:r>
            <a:r>
              <a:rPr lang="es-ES_tradnl" sz="1600" b="1" dirty="0">
                <a:solidFill>
                  <a:srgbClr val="000000"/>
                </a:solidFill>
                <a:latin typeface="Calibri" pitchFamily="34" charset="0"/>
                <a:cs typeface="Calibri" pitchFamily="34" charset="0"/>
              </a:rPr>
              <a:t>anti-imagen </a:t>
            </a:r>
            <a:r>
              <a:rPr lang="es-ES_tradnl" sz="1600" b="1" dirty="0" smtClean="0">
                <a:solidFill>
                  <a:srgbClr val="000000"/>
                </a:solidFill>
                <a:latin typeface="Calibri" pitchFamily="34" charset="0"/>
                <a:cs typeface="Calibri" pitchFamily="34" charset="0"/>
              </a:rPr>
              <a:t>que </a:t>
            </a:r>
            <a:r>
              <a:rPr lang="es-ES_tradnl" sz="1600" b="1" dirty="0">
                <a:solidFill>
                  <a:srgbClr val="000000"/>
                </a:solidFill>
                <a:latin typeface="Calibri" pitchFamily="34" charset="0"/>
                <a:cs typeface="Calibri" pitchFamily="34" charset="0"/>
              </a:rPr>
              <a:t>junto con la </a:t>
            </a:r>
            <a:r>
              <a:rPr lang="es-ES_tradnl" sz="1600" b="1" dirty="0" smtClean="0">
                <a:solidFill>
                  <a:srgbClr val="000000"/>
                </a:solidFill>
                <a:latin typeface="Calibri" pitchFamily="34" charset="0"/>
                <a:cs typeface="Calibri" pitchFamily="34" charset="0"/>
              </a:rPr>
              <a:t>PE determine </a:t>
            </a:r>
            <a:r>
              <a:rPr lang="es-ES_tradnl" sz="1600" b="1" dirty="0">
                <a:solidFill>
                  <a:srgbClr val="000000"/>
                </a:solidFill>
                <a:latin typeface="Calibri" pitchFamily="34" charset="0"/>
                <a:cs typeface="Calibri" pitchFamily="34" charset="0"/>
              </a:rPr>
              <a:t>un menor campo de plena es la </a:t>
            </a:r>
            <a:r>
              <a:rPr lang="es-ES_tradnl" sz="1600" b="1" dirty="0" err="1">
                <a:solidFill>
                  <a:srgbClr val="000000"/>
                </a:solidFill>
                <a:latin typeface="Calibri" pitchFamily="34" charset="0"/>
                <a:cs typeface="Calibri" pitchFamily="34" charset="0"/>
              </a:rPr>
              <a:t>lucarna</a:t>
            </a:r>
            <a:r>
              <a:rPr lang="es-ES_tradnl" sz="1600" b="1" dirty="0">
                <a:solidFill>
                  <a:srgbClr val="000000"/>
                </a:solidFill>
                <a:latin typeface="Calibri" pitchFamily="34" charset="0"/>
                <a:cs typeface="Calibri" pitchFamily="34" charset="0"/>
              </a:rPr>
              <a:t> de entrada (LE). El conjugado de esta anti-imagen es el diafragma de campo (DC) y la imagen de éste a través de las lentes que tenga a su derecha es la </a:t>
            </a:r>
            <a:r>
              <a:rPr lang="es-ES_tradnl" sz="1600" b="1" dirty="0" err="1">
                <a:solidFill>
                  <a:srgbClr val="000000"/>
                </a:solidFill>
                <a:latin typeface="Calibri" pitchFamily="34" charset="0"/>
                <a:cs typeface="Calibri" pitchFamily="34" charset="0"/>
              </a:rPr>
              <a:t>lucarna</a:t>
            </a:r>
            <a:r>
              <a:rPr lang="es-ES_tradnl" sz="1600" b="1" dirty="0">
                <a:solidFill>
                  <a:srgbClr val="000000"/>
                </a:solidFill>
                <a:latin typeface="Calibri" pitchFamily="34" charset="0"/>
                <a:cs typeface="Calibri" pitchFamily="34" charset="0"/>
              </a:rPr>
              <a:t> de salida (LS).  	</a:t>
            </a:r>
          </a:p>
        </p:txBody>
      </p:sp>
      <p:sp>
        <p:nvSpPr>
          <p:cNvPr id="14" name="13 CuadroTexto"/>
          <p:cNvSpPr txBox="1"/>
          <p:nvPr/>
        </p:nvSpPr>
        <p:spPr>
          <a:xfrm>
            <a:off x="0" y="0"/>
            <a:ext cx="9144000" cy="369332"/>
          </a:xfrm>
          <a:prstGeom prst="rect">
            <a:avLst/>
          </a:prstGeom>
          <a:solidFill>
            <a:srgbClr val="0036A2"/>
          </a:solidFill>
        </p:spPr>
        <p:txBody>
          <a:bodyPr wrap="square" rtlCol="0">
            <a:spAutoFit/>
          </a:bodyPr>
          <a:lstStyle/>
          <a:p>
            <a:pPr algn="ctr" fontAlgn="auto">
              <a:spcBef>
                <a:spcPts val="0"/>
              </a:spcBef>
              <a:spcAft>
                <a:spcPts val="0"/>
              </a:spcAft>
            </a:pPr>
            <a:r>
              <a:rPr lang="es-ES_tradnl" sz="1800" b="1" dirty="0">
                <a:solidFill>
                  <a:srgbClr val="FFFF00"/>
                </a:solidFill>
                <a:latin typeface="Arial"/>
              </a:rPr>
              <a:t>Norma práctica para la determinación de la LE, del DC y de la LS</a:t>
            </a:r>
            <a:r>
              <a:rPr lang="es-ES_tradnl" sz="1800" b="1" dirty="0" smtClean="0">
                <a:solidFill>
                  <a:srgbClr val="FFFF00"/>
                </a:solidFill>
                <a:latin typeface="Arial"/>
              </a:rPr>
              <a:t>. (II)</a:t>
            </a:r>
            <a:endParaRPr lang="es-ES_tradnl" sz="1800" dirty="0">
              <a:solidFill>
                <a:srgbClr val="FFFF00"/>
              </a:solidFill>
              <a:latin typeface="Arial"/>
            </a:endParaRPr>
          </a:p>
        </p:txBody>
      </p:sp>
      <p:sp>
        <p:nvSpPr>
          <p:cNvPr id="18" name="17 Rectángulo"/>
          <p:cNvSpPr/>
          <p:nvPr/>
        </p:nvSpPr>
        <p:spPr>
          <a:xfrm>
            <a:off x="2584704" y="4632960"/>
            <a:ext cx="670560" cy="6339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9" name="18 Rectángulo"/>
          <p:cNvSpPr/>
          <p:nvPr/>
        </p:nvSpPr>
        <p:spPr>
          <a:xfrm>
            <a:off x="3584448" y="5388864"/>
            <a:ext cx="670560" cy="6339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nvGrpSpPr>
          <p:cNvPr id="3" name="27 Grupo"/>
          <p:cNvGrpSpPr/>
          <p:nvPr/>
        </p:nvGrpSpPr>
        <p:grpSpPr>
          <a:xfrm>
            <a:off x="719328" y="2218943"/>
            <a:ext cx="792480" cy="1219581"/>
            <a:chOff x="719328" y="2218943"/>
            <a:chExt cx="792480" cy="1219581"/>
          </a:xfrm>
        </p:grpSpPr>
        <p:sp>
          <p:nvSpPr>
            <p:cNvPr id="16" name="15 Rectángulo"/>
            <p:cNvSpPr/>
            <p:nvPr/>
          </p:nvSpPr>
          <p:spPr>
            <a:xfrm>
              <a:off x="719328" y="2218943"/>
              <a:ext cx="341376" cy="121958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7" name="16 Rectángulo"/>
            <p:cNvSpPr/>
            <p:nvPr/>
          </p:nvSpPr>
          <p:spPr>
            <a:xfrm>
              <a:off x="999744" y="2243328"/>
              <a:ext cx="512064" cy="1463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grpSp>
        <p:nvGrpSpPr>
          <p:cNvPr id="5" name="26 Grupo"/>
          <p:cNvGrpSpPr/>
          <p:nvPr/>
        </p:nvGrpSpPr>
        <p:grpSpPr>
          <a:xfrm>
            <a:off x="1050131" y="2621280"/>
            <a:ext cx="449484" cy="1194816"/>
            <a:chOff x="1050131" y="2621280"/>
            <a:chExt cx="449484" cy="1194816"/>
          </a:xfrm>
        </p:grpSpPr>
        <p:sp>
          <p:nvSpPr>
            <p:cNvPr id="23" name="22 Rectángulo"/>
            <p:cNvSpPr/>
            <p:nvPr/>
          </p:nvSpPr>
          <p:spPr>
            <a:xfrm>
              <a:off x="1146048" y="3457575"/>
              <a:ext cx="207264" cy="3585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24" name="23 Rectángulo"/>
            <p:cNvSpPr/>
            <p:nvPr/>
          </p:nvSpPr>
          <p:spPr>
            <a:xfrm>
              <a:off x="1050131" y="2621280"/>
              <a:ext cx="449484" cy="81724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cxnSp>
        <p:nvCxnSpPr>
          <p:cNvPr id="25" name="24 Conector recto"/>
          <p:cNvCxnSpPr/>
          <p:nvPr/>
        </p:nvCxnSpPr>
        <p:spPr>
          <a:xfrm>
            <a:off x="1597152" y="2987040"/>
            <a:ext cx="2267712" cy="190195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a:off x="1584960" y="2401824"/>
            <a:ext cx="1780032" cy="2267712"/>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down)">
                                      <p:cBhvr>
                                        <p:cTn id="11" dur="2000"/>
                                        <p:tgtEl>
                                          <p:spTgt spid="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wipe(down)">
                                      <p:cBhvr>
                                        <p:cTn id="16" dur="2000"/>
                                        <p:tgtEl>
                                          <p:spTgt spid="8"/>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4"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down)">
                                      <p:cBhvr>
                                        <p:cTn id="21" dur="2000"/>
                                        <p:tgtEl>
                                          <p:spTgt spid="6"/>
                                        </p:tgtEl>
                                      </p:cBhvr>
                                    </p:animEffect>
                                  </p:childTnLst>
                                </p:cTn>
                              </p:par>
                            </p:childTnLst>
                          </p:cTn>
                        </p:par>
                        <p:par>
                          <p:cTn id="22" fill="hold">
                            <p:stCondLst>
                              <p:cond delay="2000"/>
                            </p:stCondLst>
                            <p:childTnLst>
                              <p:par>
                                <p:cTn id="23" presetID="1" presetClass="entr" presetSubtype="0" fill="hold" grpId="0" nodeType="afterEffect">
                                  <p:stCondLst>
                                    <p:cond delay="0"/>
                                  </p:stCondLst>
                                  <p:childTnLst>
                                    <p:set>
                                      <p:cBhvr>
                                        <p:cTn id="24" dur="1" fill="hold">
                                          <p:stCondLst>
                                            <p:cond delay="0"/>
                                          </p:stCondLst>
                                        </p:cTn>
                                        <p:tgtEl>
                                          <p:spTgt spid="13">
                                            <p:txEl>
                                              <p:pRg st="1" end="1"/>
                                            </p:txEl>
                                          </p:spTgt>
                                        </p:tgtEl>
                                        <p:attrNameLst>
                                          <p:attrName>style.visibility</p:attrName>
                                        </p:attrNameLst>
                                      </p:cBhvr>
                                      <p:to>
                                        <p:strVal val="visible"/>
                                      </p:to>
                                    </p:set>
                                  </p:childTnLst>
                                </p:cTn>
                              </p:par>
                              <p:par>
                                <p:cTn id="25" presetID="1" presetClass="exit" presetSubtype="0" fill="hold" grpId="0" nodeType="withEffect">
                                  <p:stCondLst>
                                    <p:cond delay="0"/>
                                  </p:stCondLst>
                                  <p:childTnLst>
                                    <p:set>
                                      <p:cBhvr>
                                        <p:cTn id="26" dur="1" fill="hold">
                                          <p:stCondLst>
                                            <p:cond delay="0"/>
                                          </p:stCondLst>
                                        </p:cTn>
                                        <p:tgtEl>
                                          <p:spTgt spid="18"/>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13">
                                            <p:txEl>
                                              <p:pRg st="2" end="2"/>
                                            </p:txEl>
                                          </p:spTgt>
                                        </p:tgtEl>
                                        <p:attrNameLst>
                                          <p:attrName>style.visibility</p:attrName>
                                        </p:attrNameLst>
                                      </p:cBhvr>
                                      <p:to>
                                        <p:strVal val="visible"/>
                                      </p:to>
                                    </p:set>
                                  </p:childTnLst>
                                </p:cTn>
                              </p:par>
                              <p:par>
                                <p:cTn id="31" presetID="1" presetClass="exit" presetSubtype="0" fill="hold" nodeType="withEffect">
                                  <p:stCondLst>
                                    <p:cond delay="0"/>
                                  </p:stCondLst>
                                  <p:childTnLst>
                                    <p:set>
                                      <p:cBhvr>
                                        <p:cTn id="32" dur="1" fill="hold">
                                          <p:stCondLst>
                                            <p:cond delay="0"/>
                                          </p:stCondLst>
                                        </p:cTn>
                                        <p:tgtEl>
                                          <p:spTgt spid="4"/>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8"/>
                                        </p:tgtEl>
                                        <p:attrNameLst>
                                          <p:attrName>style.visibility</p:attrName>
                                        </p:attrNameLst>
                                      </p:cBhvr>
                                      <p:to>
                                        <p:strVal val="hidden"/>
                                      </p:to>
                                    </p:set>
                                  </p:childTnLst>
                                </p:cTn>
                              </p:par>
                              <p:par>
                                <p:cTn id="35" presetID="1" presetClass="exit" presetSubtype="0" fill="hold" nodeType="withEffect">
                                  <p:stCondLst>
                                    <p:cond delay="0"/>
                                  </p:stCondLst>
                                  <p:childTnLst>
                                    <p:set>
                                      <p:cBhvr>
                                        <p:cTn id="36" dur="1" fill="hold">
                                          <p:stCondLst>
                                            <p:cond delay="0"/>
                                          </p:stCondLst>
                                        </p:cTn>
                                        <p:tgtEl>
                                          <p:spTgt spid="6"/>
                                        </p:tgtEl>
                                        <p:attrNameLst>
                                          <p:attrName>style.visibility</p:attrName>
                                        </p:attrNameLst>
                                      </p:cBhvr>
                                      <p:to>
                                        <p:strVal val="hidden"/>
                                      </p:to>
                                    </p:set>
                                  </p:childTnLst>
                                </p:cTn>
                              </p:par>
                            </p:childTnLst>
                          </p:cTn>
                        </p:par>
                        <p:par>
                          <p:cTn id="37" fill="hold">
                            <p:stCondLst>
                              <p:cond delay="0"/>
                            </p:stCondLst>
                            <p:childTnLst>
                              <p:par>
                                <p:cTn id="38" presetID="22" presetClass="entr" presetSubtype="4" fill="hold" nodeType="afterEffect">
                                  <p:stCondLst>
                                    <p:cond delay="0"/>
                                  </p:stCondLst>
                                  <p:childTnLst>
                                    <p:set>
                                      <p:cBhvr>
                                        <p:cTn id="39" dur="1" fill="hold">
                                          <p:stCondLst>
                                            <p:cond delay="0"/>
                                          </p:stCondLst>
                                        </p:cTn>
                                        <p:tgtEl>
                                          <p:spTgt spid="25"/>
                                        </p:tgtEl>
                                        <p:attrNameLst>
                                          <p:attrName>style.visibility</p:attrName>
                                        </p:attrNameLst>
                                      </p:cBhvr>
                                      <p:to>
                                        <p:strVal val="visible"/>
                                      </p:to>
                                    </p:set>
                                    <p:animEffect transition="in" filter="wipe(down)">
                                      <p:cBhvr>
                                        <p:cTn id="40" dur="1000"/>
                                        <p:tgtEl>
                                          <p:spTgt spid="25"/>
                                        </p:tgtEl>
                                      </p:cBhvr>
                                    </p:animEffect>
                                  </p:childTnLst>
                                </p:cTn>
                              </p:par>
                            </p:childTnLst>
                          </p:cTn>
                        </p:par>
                        <p:par>
                          <p:cTn id="41" fill="hold">
                            <p:stCondLst>
                              <p:cond delay="1000"/>
                            </p:stCondLst>
                            <p:childTnLst>
                              <p:par>
                                <p:cTn id="42" presetID="1" presetClass="exit" presetSubtype="0" fill="hold" nodeType="afterEffect">
                                  <p:stCondLst>
                                    <p:cond delay="0"/>
                                  </p:stCondLst>
                                  <p:childTnLst>
                                    <p:set>
                                      <p:cBhvr>
                                        <p:cTn id="43" dur="1" fill="hold">
                                          <p:stCondLst>
                                            <p:cond delay="0"/>
                                          </p:stCondLst>
                                        </p:cTn>
                                        <p:tgtEl>
                                          <p:spTgt spid="5"/>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22" presetClass="entr" presetSubtype="4" fill="hold" nodeType="click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wipe(down)">
                                      <p:cBhvr>
                                        <p:cTn id="48" dur="1000"/>
                                        <p:tgtEl>
                                          <p:spTgt spid="26"/>
                                        </p:tgtEl>
                                      </p:cBhvr>
                                    </p:animEffect>
                                  </p:childTnLst>
                                </p:cTn>
                              </p:par>
                            </p:childTnLst>
                          </p:cTn>
                        </p:par>
                        <p:par>
                          <p:cTn id="49" fill="hold">
                            <p:stCondLst>
                              <p:cond delay="1000"/>
                            </p:stCondLst>
                            <p:childTnLst>
                              <p:par>
                                <p:cTn id="50" presetID="1" presetClass="exit" presetSubtype="0" fill="hold" nodeType="afterEffect">
                                  <p:stCondLst>
                                    <p:cond delay="0"/>
                                  </p:stCondLst>
                                  <p:childTnLst>
                                    <p:set>
                                      <p:cBhvr>
                                        <p:cTn id="51" dur="1" fill="hold">
                                          <p:stCondLst>
                                            <p:cond delay="0"/>
                                          </p:stCondLst>
                                        </p:cTn>
                                        <p:tgtEl>
                                          <p:spTgt spid="3"/>
                                        </p:tgtEl>
                                        <p:attrNameLst>
                                          <p:attrName>style.visibility</p:attrName>
                                        </p:attrNameLst>
                                      </p:cBhvr>
                                      <p:to>
                                        <p:strVal val="hidden"/>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13">
                                            <p:txEl>
                                              <p:pRg st="3" end="3"/>
                                            </p:txEl>
                                          </p:spTgt>
                                        </p:tgtEl>
                                        <p:attrNameLst>
                                          <p:attrName>style.visibility</p:attrName>
                                        </p:attrNameLst>
                                      </p:cBhvr>
                                      <p:to>
                                        <p:strVal val="visible"/>
                                      </p:to>
                                    </p:set>
                                  </p:childTnLst>
                                </p:cTn>
                              </p:par>
                            </p:childTnLst>
                          </p:cTn>
                        </p:par>
                        <p:par>
                          <p:cTn id="56" fill="hold">
                            <p:stCondLst>
                              <p:cond delay="0"/>
                            </p:stCondLst>
                            <p:childTnLst>
                              <p:par>
                                <p:cTn id="57" presetID="1" presetClass="exit" presetSubtype="0" fill="hold" grpId="0" nodeType="afterEffect">
                                  <p:stCondLst>
                                    <p:cond delay="0"/>
                                  </p:stCondLst>
                                  <p:childTnLst>
                                    <p:set>
                                      <p:cBhvr>
                                        <p:cTn id="58" dur="1" fill="hold">
                                          <p:stCondLst>
                                            <p:cond delay="0"/>
                                          </p:stCondLst>
                                        </p:cTn>
                                        <p:tgtEl>
                                          <p:spTgt spid="1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build="p"/>
      <p:bldP spid="18" grpId="0" animBg="1"/>
      <p:bldP spid="19" grpId="0" animBg="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14 Rectángulo"/>
          <p:cNvSpPr/>
          <p:nvPr/>
        </p:nvSpPr>
        <p:spPr>
          <a:xfrm>
            <a:off x="280416" y="768096"/>
            <a:ext cx="4303776" cy="5084064"/>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3" name="12 Rectángulo"/>
          <p:cNvSpPr/>
          <p:nvPr/>
        </p:nvSpPr>
        <p:spPr>
          <a:xfrm>
            <a:off x="4754880" y="768096"/>
            <a:ext cx="4084320" cy="5096256"/>
          </a:xfrm>
          <a:prstGeom prst="rect">
            <a:avLst/>
          </a:prstGeom>
          <a:solidFill>
            <a:schemeClr val="bg1"/>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pic>
        <p:nvPicPr>
          <p:cNvPr id="3" name="2 Imagen" descr="DC_02.jpg"/>
          <p:cNvPicPr>
            <a:picLocks noChangeAspect="1"/>
          </p:cNvPicPr>
          <p:nvPr/>
        </p:nvPicPr>
        <p:blipFill>
          <a:blip r:embed="rId2" cstate="print"/>
          <a:srcRect l="13484" t="1431" r="12261"/>
          <a:stretch>
            <a:fillRect/>
          </a:stretch>
        </p:blipFill>
        <p:spPr>
          <a:xfrm>
            <a:off x="306202" y="1011936"/>
            <a:ext cx="4253605" cy="4517136"/>
          </a:xfrm>
          <a:prstGeom prst="rect">
            <a:avLst/>
          </a:prstGeom>
          <a:ln>
            <a:noFill/>
          </a:ln>
        </p:spPr>
      </p:pic>
      <p:cxnSp>
        <p:nvCxnSpPr>
          <p:cNvPr id="5" name="4 Conector recto"/>
          <p:cNvCxnSpPr/>
          <p:nvPr/>
        </p:nvCxnSpPr>
        <p:spPr>
          <a:xfrm flipH="1" flipV="1">
            <a:off x="890016" y="2670048"/>
            <a:ext cx="2365248" cy="62179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flipH="1" flipV="1">
            <a:off x="2462784" y="2389632"/>
            <a:ext cx="792480" cy="926592"/>
          </a:xfrm>
          <a:prstGeom prst="line">
            <a:avLst/>
          </a:prstGeom>
          <a:ln w="127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flipH="1" flipV="1">
            <a:off x="1901952" y="2170176"/>
            <a:ext cx="1365504" cy="1158240"/>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sp>
        <p:nvSpPr>
          <p:cNvPr id="11" name="10 CuadroTexto"/>
          <p:cNvSpPr txBox="1"/>
          <p:nvPr/>
        </p:nvSpPr>
        <p:spPr>
          <a:xfrm>
            <a:off x="4742688" y="804672"/>
            <a:ext cx="4035552" cy="830997"/>
          </a:xfrm>
          <a:prstGeom prst="rect">
            <a:avLst/>
          </a:prstGeom>
          <a:noFill/>
        </p:spPr>
        <p:txBody>
          <a:bodyPr wrap="square" rtlCol="0">
            <a:spAutoFit/>
          </a:bodyPr>
          <a:lstStyle/>
          <a:p>
            <a:pPr algn="just" fontAlgn="auto">
              <a:spcBef>
                <a:spcPts val="0"/>
              </a:spcBef>
              <a:spcAft>
                <a:spcPts val="0"/>
              </a:spcAft>
              <a:tabLst>
                <a:tab pos="268288" algn="l"/>
              </a:tabLst>
            </a:pPr>
            <a:r>
              <a:rPr lang="es-ES_tradnl" sz="1600" b="1" dirty="0" smtClean="0">
                <a:solidFill>
                  <a:srgbClr val="000000"/>
                </a:solidFill>
                <a:latin typeface="Calibri" pitchFamily="34" charset="0"/>
                <a:cs typeface="Calibri" pitchFamily="34" charset="0"/>
              </a:rPr>
              <a:t>	En la figura, la imagen D' es PS por subtender menos ángulo desde O' que el resto de las imágenes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y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a:t>
            </a:r>
            <a:endParaRPr lang="es-ES_tradnl" sz="1600" dirty="0" smtClean="0">
              <a:solidFill>
                <a:srgbClr val="000000"/>
              </a:solidFill>
              <a:latin typeface="Calibri" pitchFamily="34" charset="0"/>
              <a:cs typeface="Calibri" pitchFamily="34" charset="0"/>
            </a:endParaRPr>
          </a:p>
        </p:txBody>
      </p:sp>
      <p:sp>
        <p:nvSpPr>
          <p:cNvPr id="14" name="13 CuadroTexto"/>
          <p:cNvSpPr txBox="1"/>
          <p:nvPr/>
        </p:nvSpPr>
        <p:spPr>
          <a:xfrm>
            <a:off x="0" y="0"/>
            <a:ext cx="9144000" cy="369332"/>
          </a:xfrm>
          <a:prstGeom prst="rect">
            <a:avLst/>
          </a:prstGeom>
          <a:solidFill>
            <a:srgbClr val="0036A2"/>
          </a:solidFill>
        </p:spPr>
        <p:txBody>
          <a:bodyPr wrap="square" rtlCol="0">
            <a:spAutoFit/>
          </a:bodyPr>
          <a:lstStyle/>
          <a:p>
            <a:pPr algn="ctr" fontAlgn="auto">
              <a:spcBef>
                <a:spcPts val="0"/>
              </a:spcBef>
              <a:spcAft>
                <a:spcPts val="0"/>
              </a:spcAft>
            </a:pPr>
            <a:r>
              <a:rPr lang="es-ES_tradnl" sz="1800" b="1" dirty="0">
                <a:solidFill>
                  <a:srgbClr val="FFFF00"/>
                </a:solidFill>
                <a:latin typeface="Arial"/>
              </a:rPr>
              <a:t>Norma práctica para la determinación de la LE, del DC y de la LS</a:t>
            </a:r>
            <a:r>
              <a:rPr lang="es-ES_tradnl" sz="1800" b="1" dirty="0" smtClean="0">
                <a:solidFill>
                  <a:srgbClr val="FFFF00"/>
                </a:solidFill>
                <a:latin typeface="Arial"/>
              </a:rPr>
              <a:t>. (III)</a:t>
            </a:r>
            <a:endParaRPr lang="es-ES_tradnl" sz="1800" dirty="0">
              <a:solidFill>
                <a:srgbClr val="FFFF00"/>
              </a:solidFill>
              <a:latin typeface="Arial"/>
            </a:endParaRPr>
          </a:p>
        </p:txBody>
      </p:sp>
      <p:sp>
        <p:nvSpPr>
          <p:cNvPr id="16" name="15 Rectángulo"/>
          <p:cNvSpPr/>
          <p:nvPr/>
        </p:nvSpPr>
        <p:spPr>
          <a:xfrm>
            <a:off x="597408" y="4535424"/>
            <a:ext cx="609600" cy="58521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cxnSp>
        <p:nvCxnSpPr>
          <p:cNvPr id="18" name="17 Conector recto"/>
          <p:cNvCxnSpPr/>
          <p:nvPr/>
        </p:nvCxnSpPr>
        <p:spPr>
          <a:xfrm flipV="1">
            <a:off x="890016" y="2243328"/>
            <a:ext cx="2365248" cy="426720"/>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19 Conector recto"/>
          <p:cNvCxnSpPr/>
          <p:nvPr/>
        </p:nvCxnSpPr>
        <p:spPr>
          <a:xfrm flipV="1">
            <a:off x="877824" y="1511808"/>
            <a:ext cx="2377440" cy="1170432"/>
          </a:xfrm>
          <a:prstGeom prst="line">
            <a:avLst/>
          </a:prstGeom>
          <a:ln w="12700">
            <a:solidFill>
              <a:srgbClr val="00B050"/>
            </a:solidFill>
          </a:ln>
        </p:spPr>
        <p:style>
          <a:lnRef idx="1">
            <a:schemeClr val="accent1"/>
          </a:lnRef>
          <a:fillRef idx="0">
            <a:schemeClr val="accent1"/>
          </a:fillRef>
          <a:effectRef idx="0">
            <a:schemeClr val="accent1"/>
          </a:effectRef>
          <a:fontRef idx="minor">
            <a:schemeClr val="tx1"/>
          </a:fontRef>
        </p:style>
      </p:cxnSp>
      <p:sp>
        <p:nvSpPr>
          <p:cNvPr id="21" name="20 Rectángulo"/>
          <p:cNvSpPr/>
          <p:nvPr/>
        </p:nvSpPr>
        <p:spPr>
          <a:xfrm>
            <a:off x="3328416" y="1999488"/>
            <a:ext cx="451104" cy="12923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nvGrpSpPr>
          <p:cNvPr id="2" name="23 Grupo"/>
          <p:cNvGrpSpPr/>
          <p:nvPr/>
        </p:nvGrpSpPr>
        <p:grpSpPr>
          <a:xfrm>
            <a:off x="3352800" y="1426464"/>
            <a:ext cx="987552" cy="1901952"/>
            <a:chOff x="3352800" y="1426464"/>
            <a:chExt cx="987552" cy="1901952"/>
          </a:xfrm>
        </p:grpSpPr>
        <p:sp>
          <p:nvSpPr>
            <p:cNvPr id="22" name="21 Rectángulo"/>
            <p:cNvSpPr/>
            <p:nvPr/>
          </p:nvSpPr>
          <p:spPr>
            <a:xfrm>
              <a:off x="3852672" y="1548384"/>
              <a:ext cx="487680" cy="178003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23" name="22 Rectángulo"/>
            <p:cNvSpPr/>
            <p:nvPr/>
          </p:nvSpPr>
          <p:spPr>
            <a:xfrm>
              <a:off x="3352800" y="1426464"/>
              <a:ext cx="719328" cy="1950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sp>
        <p:nvSpPr>
          <p:cNvPr id="25" name="24 CuadroTexto"/>
          <p:cNvSpPr txBox="1"/>
          <p:nvPr/>
        </p:nvSpPr>
        <p:spPr>
          <a:xfrm>
            <a:off x="4742688" y="1548384"/>
            <a:ext cx="4035552" cy="3046988"/>
          </a:xfrm>
          <a:prstGeom prst="rect">
            <a:avLst/>
          </a:prstGeom>
          <a:noFill/>
        </p:spPr>
        <p:txBody>
          <a:bodyPr wrap="square" rtlCol="0">
            <a:spAutoFit/>
          </a:bodyPr>
          <a:lstStyle/>
          <a:p>
            <a:pPr algn="just" fontAlgn="auto">
              <a:spcBef>
                <a:spcPts val="0"/>
              </a:spcBef>
              <a:spcAft>
                <a:spcPts val="0"/>
              </a:spcAft>
              <a:tabLst>
                <a:tab pos="268288" algn="l"/>
              </a:tabLst>
            </a:pPr>
            <a:r>
              <a:rPr lang="es-ES_tradnl" sz="1600" dirty="0" smtClean="0">
                <a:solidFill>
                  <a:srgbClr val="000000"/>
                </a:solidFill>
                <a:latin typeface="Calibri" pitchFamily="34" charset="0"/>
                <a:cs typeface="Calibri" pitchFamily="34" charset="0"/>
              </a:rPr>
              <a:t>	</a:t>
            </a:r>
            <a:r>
              <a:rPr lang="es-ES_tradnl" sz="1600" b="1" dirty="0" smtClean="0">
                <a:solidFill>
                  <a:srgbClr val="000000"/>
                </a:solidFill>
                <a:latin typeface="Calibri" pitchFamily="34" charset="0"/>
                <a:cs typeface="Calibri" pitchFamily="34" charset="0"/>
              </a:rPr>
              <a:t>De forma análoga a la dada para la determinación de la LE se puede dar una norma práctica para la determinación de la LS: uniendo un borde de la PS y los bordes del mismo lado del resto de las </a:t>
            </a:r>
            <a:r>
              <a:rPr lang="es-ES_tradnl" sz="1600" b="1" dirty="0" smtClean="0">
                <a:solidFill>
                  <a:srgbClr val="FF0000"/>
                </a:solidFill>
                <a:latin typeface="Calibri" pitchFamily="34" charset="0"/>
                <a:cs typeface="Calibri" pitchFamily="34" charset="0"/>
              </a:rPr>
              <a:t>imágenes</a:t>
            </a:r>
            <a:r>
              <a:rPr lang="es-ES_tradnl" sz="1600" b="1" dirty="0" smtClean="0">
                <a:solidFill>
                  <a:srgbClr val="000000"/>
                </a:solidFill>
                <a:latin typeface="Calibri" pitchFamily="34" charset="0"/>
                <a:cs typeface="Calibri" pitchFamily="34" charset="0"/>
              </a:rPr>
              <a:t>, se calculan los </a:t>
            </a:r>
            <a:r>
              <a:rPr lang="es-ES_tradnl" sz="1600" b="1" dirty="0" smtClean="0">
                <a:solidFill>
                  <a:srgbClr val="FF0000"/>
                </a:solidFill>
                <a:latin typeface="Calibri" pitchFamily="34" charset="0"/>
                <a:cs typeface="Calibri" pitchFamily="34" charset="0"/>
              </a:rPr>
              <a:t>campos imagen </a:t>
            </a:r>
            <a:r>
              <a:rPr lang="es-ES_tradnl" sz="1600" b="1" dirty="0" smtClean="0">
                <a:solidFill>
                  <a:srgbClr val="000000"/>
                </a:solidFill>
                <a:latin typeface="Calibri" pitchFamily="34" charset="0"/>
                <a:cs typeface="Calibri" pitchFamily="34" charset="0"/>
              </a:rPr>
              <a:t>de iluminación plena que determinaría cada una de ellas.</a:t>
            </a:r>
          </a:p>
          <a:p>
            <a:pPr algn="just" fontAlgn="auto">
              <a:spcBef>
                <a:spcPts val="0"/>
              </a:spcBef>
              <a:spcAft>
                <a:spcPts val="0"/>
              </a:spcAft>
              <a:tabLst>
                <a:tab pos="268288" algn="l"/>
              </a:tabLst>
            </a:pPr>
            <a:r>
              <a:rPr lang="es-ES_tradnl" sz="1600" b="1" dirty="0" smtClean="0">
                <a:solidFill>
                  <a:srgbClr val="000000"/>
                </a:solidFill>
                <a:latin typeface="Calibri" pitchFamily="34" charset="0"/>
                <a:cs typeface="Calibri" pitchFamily="34" charset="0"/>
              </a:rPr>
              <a:t> 	Aquella imagen que determine un menor campo imagen de plena es LS. El objeto (lente o diafragma) conjugado de la LS es el DC y la anti-imagen de éste a través de las lentes que hubiera a su izquierda es la LE.</a:t>
            </a:r>
          </a:p>
        </p:txBody>
      </p:sp>
      <p:sp>
        <p:nvSpPr>
          <p:cNvPr id="26" name="25 CuadroTexto"/>
          <p:cNvSpPr txBox="1"/>
          <p:nvPr/>
        </p:nvSpPr>
        <p:spPr>
          <a:xfrm>
            <a:off x="4742688" y="4474464"/>
            <a:ext cx="4035552" cy="1569660"/>
          </a:xfrm>
          <a:prstGeom prst="rect">
            <a:avLst/>
          </a:prstGeom>
          <a:noFill/>
        </p:spPr>
        <p:txBody>
          <a:bodyPr wrap="square" rtlCol="0">
            <a:spAutoFit/>
          </a:bodyPr>
          <a:lstStyle/>
          <a:p>
            <a:pPr algn="just" fontAlgn="auto">
              <a:spcBef>
                <a:spcPts val="0"/>
              </a:spcBef>
              <a:spcAft>
                <a:spcPts val="0"/>
              </a:spcAft>
              <a:tabLst>
                <a:tab pos="268288" algn="l"/>
              </a:tabLst>
            </a:pPr>
            <a:r>
              <a:rPr lang="es-ES_tradnl" sz="1600" b="1" dirty="0" smtClean="0">
                <a:solidFill>
                  <a:srgbClr val="000000"/>
                </a:solidFill>
                <a:latin typeface="Calibri" pitchFamily="34" charset="0"/>
                <a:cs typeface="Calibri" pitchFamily="34" charset="0"/>
              </a:rPr>
              <a:t>	En el ejemplo de la figura, el campo imagen de plena r′</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que determina L′</a:t>
            </a:r>
            <a:r>
              <a:rPr lang="es-ES_tradnl" sz="1600" b="1" baseline="-25000" dirty="0" smtClean="0">
                <a:solidFill>
                  <a:srgbClr val="000000"/>
                </a:solidFill>
                <a:latin typeface="Calibri" pitchFamily="34" charset="0"/>
                <a:cs typeface="Calibri" pitchFamily="34" charset="0"/>
              </a:rPr>
              <a:t>1 </a:t>
            </a:r>
            <a:r>
              <a:rPr lang="es-ES_tradnl" sz="1600" b="1" dirty="0" smtClean="0">
                <a:solidFill>
                  <a:srgbClr val="000000"/>
                </a:solidFill>
                <a:latin typeface="Calibri" pitchFamily="34" charset="0"/>
                <a:cs typeface="Calibri" pitchFamily="34" charset="0"/>
              </a:rPr>
              <a:t>es menor que el r′</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que determina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y por tanto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es LS. Su conjugado, la lente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es DC y la anti-imagen de éste sería LE.</a:t>
            </a:r>
          </a:p>
          <a:p>
            <a:pPr algn="just" fontAlgn="auto">
              <a:spcBef>
                <a:spcPts val="0"/>
              </a:spcBef>
              <a:spcAft>
                <a:spcPts val="0"/>
              </a:spcAft>
            </a:pPr>
            <a:endParaRPr lang="es-ES_tradnl" sz="1600" dirty="0">
              <a:solidFill>
                <a:srgbClr val="000000"/>
              </a:solidFill>
              <a:latin typeface="Calibri" pitchFamily="34" charset="0"/>
              <a:cs typeface="Calibri" pitchFamily="34" charset="0"/>
            </a:endParaRPr>
          </a:p>
        </p:txBody>
      </p:sp>
      <p:sp>
        <p:nvSpPr>
          <p:cNvPr id="27" name="26 Rectángulo"/>
          <p:cNvSpPr/>
          <p:nvPr/>
        </p:nvSpPr>
        <p:spPr>
          <a:xfrm>
            <a:off x="2109216" y="4754880"/>
            <a:ext cx="707136" cy="68275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22" presetClass="entr" presetSubtype="2" fill="hold" nodeType="with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wipe(right)">
                                      <p:cBhvr>
                                        <p:cTn id="9" dur="20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2" fill="hold" nodeType="clickEffect">
                                  <p:stCondLst>
                                    <p:cond delay="0"/>
                                  </p:stCondLst>
                                  <p:childTnLst>
                                    <p:set>
                                      <p:cBhvr>
                                        <p:cTn id="13" dur="1" fill="hold">
                                          <p:stCondLst>
                                            <p:cond delay="0"/>
                                          </p:stCondLst>
                                        </p:cTn>
                                        <p:tgtEl>
                                          <p:spTgt spid="9"/>
                                        </p:tgtEl>
                                        <p:attrNameLst>
                                          <p:attrName>style.visibility</p:attrName>
                                        </p:attrNameLst>
                                      </p:cBhvr>
                                      <p:to>
                                        <p:strVal val="visible"/>
                                      </p:to>
                                    </p:set>
                                    <p:animEffect transition="in" filter="wipe(right)">
                                      <p:cBhvr>
                                        <p:cTn id="14" dur="2000"/>
                                        <p:tgtEl>
                                          <p:spTgt spid="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right)">
                                      <p:cBhvr>
                                        <p:cTn id="19" dur="2000"/>
                                        <p:tgtEl>
                                          <p:spTgt spid="7"/>
                                        </p:tgtEl>
                                      </p:cBhvr>
                                    </p:animEffect>
                                  </p:childTnLst>
                                </p:cTn>
                              </p:par>
                            </p:childTnLst>
                          </p:cTn>
                        </p:par>
                        <p:par>
                          <p:cTn id="20" fill="hold">
                            <p:stCondLst>
                              <p:cond delay="2000"/>
                            </p:stCondLst>
                            <p:childTnLst>
                              <p:par>
                                <p:cTn id="21" presetID="1" presetClass="exit" presetSubtype="0" fill="hold" grpId="0" nodeType="afterEffect">
                                  <p:stCondLst>
                                    <p:cond delay="0"/>
                                  </p:stCondLst>
                                  <p:childTnLst>
                                    <p:set>
                                      <p:cBhvr>
                                        <p:cTn id="22" dur="1" fill="hold">
                                          <p:stCondLst>
                                            <p:cond delay="0"/>
                                          </p:stCondLst>
                                        </p:cTn>
                                        <p:tgtEl>
                                          <p:spTgt spid="16"/>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nodeType="clickEffect">
                                  <p:stCondLst>
                                    <p:cond delay="0"/>
                                  </p:stCondLst>
                                  <p:childTnLst>
                                    <p:set>
                                      <p:cBhvr>
                                        <p:cTn id="26" dur="1" fill="hold">
                                          <p:stCondLst>
                                            <p:cond delay="0"/>
                                          </p:stCondLst>
                                        </p:cTn>
                                        <p:tgtEl>
                                          <p:spTgt spid="5"/>
                                        </p:tgtEl>
                                        <p:attrNameLst>
                                          <p:attrName>style.visibility</p:attrName>
                                        </p:attrNameLst>
                                      </p:cBhvr>
                                      <p:to>
                                        <p:strVal val="hidden"/>
                                      </p:to>
                                    </p:set>
                                  </p:childTnLst>
                                </p:cTn>
                              </p:par>
                              <p:par>
                                <p:cTn id="27" presetID="1" presetClass="exit" presetSubtype="0" fill="hold" nodeType="withEffect">
                                  <p:stCondLst>
                                    <p:cond delay="0"/>
                                  </p:stCondLst>
                                  <p:childTnLst>
                                    <p:set>
                                      <p:cBhvr>
                                        <p:cTn id="28" dur="1" fill="hold">
                                          <p:stCondLst>
                                            <p:cond delay="0"/>
                                          </p:stCondLst>
                                        </p:cTn>
                                        <p:tgtEl>
                                          <p:spTgt spid="9"/>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7"/>
                                        </p:tgtEl>
                                        <p:attrNameLst>
                                          <p:attrName>style.visibility</p:attrName>
                                        </p:attrNameLst>
                                      </p:cBhvr>
                                      <p:to>
                                        <p:strVal val="hidden"/>
                                      </p:to>
                                    </p:set>
                                  </p:childTnLst>
                                </p:cTn>
                              </p:par>
                              <p:par>
                                <p:cTn id="31" presetID="1" presetClass="entr" presetSubtype="0" fill="hold" grpId="0" nodeType="with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5">
                                            <p:txEl>
                                              <p:pRg st="1" end="1"/>
                                            </p:txEl>
                                          </p:spTgt>
                                        </p:tgtEl>
                                        <p:attrNameLst>
                                          <p:attrName>style.visibility</p:attrName>
                                        </p:attrNameLst>
                                      </p:cBhvr>
                                      <p:to>
                                        <p:strVal val="visible"/>
                                      </p:to>
                                    </p:set>
                                  </p:childTnLst>
                                </p:cTn>
                              </p:par>
                              <p:par>
                                <p:cTn id="37" presetID="22" presetClass="entr" presetSubtype="8" fill="hold" nodeType="with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wipe(left)">
                                      <p:cBhvr>
                                        <p:cTn id="39" dur="2000"/>
                                        <p:tgtEl>
                                          <p:spTgt spid="18"/>
                                        </p:tgtEl>
                                      </p:cBhvr>
                                    </p:animEffect>
                                  </p:childTnLst>
                                </p:cTn>
                              </p:par>
                            </p:childTnLst>
                          </p:cTn>
                        </p:par>
                        <p:par>
                          <p:cTn id="40" fill="hold">
                            <p:stCondLst>
                              <p:cond delay="2000"/>
                            </p:stCondLst>
                            <p:childTnLst>
                              <p:par>
                                <p:cTn id="41" presetID="1" presetClass="exit" presetSubtype="0" fill="hold" grpId="0" nodeType="afterEffect">
                                  <p:stCondLst>
                                    <p:cond delay="0"/>
                                  </p:stCondLst>
                                  <p:childTnLst>
                                    <p:set>
                                      <p:cBhvr>
                                        <p:cTn id="42" dur="1" fill="hold">
                                          <p:stCondLst>
                                            <p:cond delay="0"/>
                                          </p:stCondLst>
                                        </p:cTn>
                                        <p:tgtEl>
                                          <p:spTgt spid="21"/>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wipe(left)">
                                      <p:cBhvr>
                                        <p:cTn id="47" dur="2000"/>
                                        <p:tgtEl>
                                          <p:spTgt spid="20"/>
                                        </p:tgtEl>
                                      </p:cBhvr>
                                    </p:animEffect>
                                  </p:childTnLst>
                                </p:cTn>
                              </p:par>
                            </p:childTnLst>
                          </p:cTn>
                        </p:par>
                        <p:par>
                          <p:cTn id="48" fill="hold">
                            <p:stCondLst>
                              <p:cond delay="2000"/>
                            </p:stCondLst>
                            <p:childTnLst>
                              <p:par>
                                <p:cTn id="49" presetID="1" presetClass="exit" presetSubtype="0" fill="hold" nodeType="afterEffect">
                                  <p:stCondLst>
                                    <p:cond delay="0"/>
                                  </p:stCondLst>
                                  <p:childTnLst>
                                    <p:set>
                                      <p:cBhvr>
                                        <p:cTn id="50" dur="1" fill="hold">
                                          <p:stCondLst>
                                            <p:cond delay="0"/>
                                          </p:stCondLst>
                                        </p:cTn>
                                        <p:tgtEl>
                                          <p:spTgt spid="2"/>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26">
                                            <p:txEl>
                                              <p:pRg st="0" end="0"/>
                                            </p:txEl>
                                          </p:spTgt>
                                        </p:tgtEl>
                                        <p:attrNameLst>
                                          <p:attrName>style.visibility</p:attrName>
                                        </p:attrNameLst>
                                      </p:cBhvr>
                                      <p:to>
                                        <p:strVal val="visible"/>
                                      </p:to>
                                    </p:set>
                                  </p:childTnLst>
                                </p:cTn>
                              </p:par>
                            </p:childTnLst>
                          </p:cTn>
                        </p:par>
                        <p:par>
                          <p:cTn id="55" fill="hold">
                            <p:stCondLst>
                              <p:cond delay="0"/>
                            </p:stCondLst>
                            <p:childTnLst>
                              <p:par>
                                <p:cTn id="56" presetID="1" presetClass="exit" presetSubtype="0" fill="hold" grpId="0" nodeType="afterEffect">
                                  <p:stCondLst>
                                    <p:cond delay="0"/>
                                  </p:stCondLst>
                                  <p:childTnLst>
                                    <p:set>
                                      <p:cBhvr>
                                        <p:cTn id="57" dur="1" fill="hold">
                                          <p:stCondLst>
                                            <p:cond delay="0"/>
                                          </p:stCondLst>
                                        </p:cTn>
                                        <p:tgtEl>
                                          <p:spTgt spid="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6" grpId="0" animBg="1"/>
      <p:bldP spid="21" grpId="0" animBg="1"/>
      <p:bldP spid="25" grpId="0" build="p"/>
      <p:bldP spid="26" grpId="0" build="p"/>
      <p:bldP spid="27" grpId="0" animBg="1"/>
    </p:bldLst>
  </p:timing>
</p:sld>
</file>

<file path=ppt/slides/slide31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12" name="111 Rectángulo"/>
          <p:cNvSpPr/>
          <p:nvPr/>
        </p:nvSpPr>
        <p:spPr>
          <a:xfrm>
            <a:off x="977650" y="668421"/>
            <a:ext cx="7343775" cy="539908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10978" name="Line 2"/>
          <p:cNvSpPr>
            <a:spLocks noChangeShapeType="1"/>
          </p:cNvSpPr>
          <p:nvPr/>
        </p:nvSpPr>
        <p:spPr bwMode="auto">
          <a:xfrm>
            <a:off x="7311775" y="2895684"/>
            <a:ext cx="0" cy="569912"/>
          </a:xfrm>
          <a:prstGeom prst="line">
            <a:avLst/>
          </a:prstGeom>
          <a:noFill/>
          <a:ln w="57150">
            <a:solidFill>
              <a:srgbClr val="000099"/>
            </a:solidFill>
            <a:round/>
            <a:headEnd/>
            <a:tailEnd/>
          </a:ln>
        </p:spPr>
        <p:txBody>
          <a:bodyPr/>
          <a:lstStyle/>
          <a:p>
            <a:endParaRPr lang="es-ES_tradnl">
              <a:solidFill>
                <a:srgbClr val="000000"/>
              </a:solidFill>
            </a:endParaRPr>
          </a:p>
        </p:txBody>
      </p:sp>
      <p:sp>
        <p:nvSpPr>
          <p:cNvPr id="510979" name="Line 3"/>
          <p:cNvSpPr>
            <a:spLocks noChangeShapeType="1"/>
          </p:cNvSpPr>
          <p:nvPr/>
        </p:nvSpPr>
        <p:spPr bwMode="auto">
          <a:xfrm>
            <a:off x="7226050" y="2024146"/>
            <a:ext cx="0" cy="1430338"/>
          </a:xfrm>
          <a:prstGeom prst="line">
            <a:avLst/>
          </a:prstGeom>
          <a:noFill/>
          <a:ln w="57150">
            <a:solidFill>
              <a:srgbClr val="FF3300"/>
            </a:solidFill>
            <a:round/>
            <a:headEnd/>
            <a:tailEnd/>
          </a:ln>
        </p:spPr>
        <p:txBody>
          <a:bodyPr/>
          <a:lstStyle/>
          <a:p>
            <a:endParaRPr lang="es-ES_tradnl">
              <a:solidFill>
                <a:srgbClr val="000000"/>
              </a:solidFill>
            </a:endParaRPr>
          </a:p>
        </p:txBody>
      </p:sp>
      <p:grpSp>
        <p:nvGrpSpPr>
          <p:cNvPr id="2" name="Group 4"/>
          <p:cNvGrpSpPr>
            <a:grpSpLocks/>
          </p:cNvGrpSpPr>
          <p:nvPr/>
        </p:nvGrpSpPr>
        <p:grpSpPr bwMode="auto">
          <a:xfrm>
            <a:off x="2869950" y="2281321"/>
            <a:ext cx="171450" cy="2379663"/>
            <a:chOff x="1803" y="1321"/>
            <a:chExt cx="108" cy="1499"/>
          </a:xfrm>
        </p:grpSpPr>
        <p:grpSp>
          <p:nvGrpSpPr>
            <p:cNvPr id="3" name="Group 5"/>
            <p:cNvGrpSpPr>
              <a:grpSpLocks/>
            </p:cNvGrpSpPr>
            <p:nvPr/>
          </p:nvGrpSpPr>
          <p:grpSpPr bwMode="auto">
            <a:xfrm>
              <a:off x="1803" y="1321"/>
              <a:ext cx="108" cy="326"/>
              <a:chOff x="1803" y="1321"/>
              <a:chExt cx="108" cy="326"/>
            </a:xfrm>
          </p:grpSpPr>
          <p:sp>
            <p:nvSpPr>
              <p:cNvPr id="590955" name="Line 6"/>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0956" name="Line 7"/>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4" name="Group 8"/>
            <p:cNvGrpSpPr>
              <a:grpSpLocks/>
            </p:cNvGrpSpPr>
            <p:nvPr/>
          </p:nvGrpSpPr>
          <p:grpSpPr bwMode="auto">
            <a:xfrm flipV="1">
              <a:off x="1803" y="2494"/>
              <a:ext cx="108" cy="326"/>
              <a:chOff x="1803" y="1321"/>
              <a:chExt cx="108" cy="326"/>
            </a:xfrm>
          </p:grpSpPr>
          <p:sp>
            <p:nvSpPr>
              <p:cNvPr id="590953" name="Line 9"/>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0954" name="Line 10"/>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5" name="Group 11"/>
          <p:cNvGrpSpPr>
            <a:grpSpLocks/>
          </p:cNvGrpSpPr>
          <p:nvPr/>
        </p:nvGrpSpPr>
        <p:grpSpPr bwMode="auto">
          <a:xfrm>
            <a:off x="4462212" y="1959059"/>
            <a:ext cx="171450" cy="3035300"/>
            <a:chOff x="2826" y="1118"/>
            <a:chExt cx="108" cy="1912"/>
          </a:xfrm>
        </p:grpSpPr>
        <p:grpSp>
          <p:nvGrpSpPr>
            <p:cNvPr id="6" name="Group 12"/>
            <p:cNvGrpSpPr>
              <a:grpSpLocks/>
            </p:cNvGrpSpPr>
            <p:nvPr/>
          </p:nvGrpSpPr>
          <p:grpSpPr bwMode="auto">
            <a:xfrm flipV="1">
              <a:off x="2826" y="2704"/>
              <a:ext cx="108" cy="326"/>
              <a:chOff x="1803" y="1321"/>
              <a:chExt cx="108" cy="326"/>
            </a:xfrm>
          </p:grpSpPr>
          <p:sp>
            <p:nvSpPr>
              <p:cNvPr id="590949" name="Line 13"/>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0950" name="Line 14"/>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7" name="Group 15"/>
            <p:cNvGrpSpPr>
              <a:grpSpLocks/>
            </p:cNvGrpSpPr>
            <p:nvPr/>
          </p:nvGrpSpPr>
          <p:grpSpPr bwMode="auto">
            <a:xfrm>
              <a:off x="2826" y="1118"/>
              <a:ext cx="108" cy="326"/>
              <a:chOff x="1803" y="1321"/>
              <a:chExt cx="108" cy="326"/>
            </a:xfrm>
          </p:grpSpPr>
          <p:sp>
            <p:nvSpPr>
              <p:cNvPr id="590947" name="Line 16"/>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0948" name="Line 17"/>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8" name="Group 18"/>
          <p:cNvGrpSpPr>
            <a:grpSpLocks/>
          </p:cNvGrpSpPr>
          <p:nvPr/>
        </p:nvGrpSpPr>
        <p:grpSpPr bwMode="auto">
          <a:xfrm>
            <a:off x="2795337" y="1841584"/>
            <a:ext cx="438150" cy="2290762"/>
            <a:chOff x="1752" y="1044"/>
            <a:chExt cx="276" cy="1443"/>
          </a:xfrm>
        </p:grpSpPr>
        <p:sp>
          <p:nvSpPr>
            <p:cNvPr id="590943" name="Line 19"/>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90944" name="Text Box 20"/>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grpSp>
        <p:nvGrpSpPr>
          <p:cNvPr id="9" name="Group 21"/>
          <p:cNvGrpSpPr>
            <a:grpSpLocks/>
          </p:cNvGrpSpPr>
          <p:nvPr/>
        </p:nvGrpSpPr>
        <p:grpSpPr bwMode="auto">
          <a:xfrm>
            <a:off x="3912937" y="1803484"/>
            <a:ext cx="393700" cy="3067050"/>
            <a:chOff x="2480" y="1020"/>
            <a:chExt cx="248" cy="1932"/>
          </a:xfrm>
        </p:grpSpPr>
        <p:sp>
          <p:nvSpPr>
            <p:cNvPr id="590940" name="Line 22"/>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90941" name="Line 23"/>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90942" name="Text Box 24"/>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grpSp>
      <p:sp>
        <p:nvSpPr>
          <p:cNvPr id="511001" name="Text Box 25"/>
          <p:cNvSpPr txBox="1">
            <a:spLocks noChangeArrowheads="1"/>
          </p:cNvSpPr>
          <p:nvPr/>
        </p:nvSpPr>
        <p:spPr bwMode="auto">
          <a:xfrm>
            <a:off x="4325687" y="1314534"/>
            <a:ext cx="520700" cy="366712"/>
          </a:xfrm>
          <a:prstGeom prst="rect">
            <a:avLst/>
          </a:prstGeom>
          <a:noFill/>
          <a:ln w="9525">
            <a:noFill/>
            <a:miter lim="800000"/>
            <a:headEnd/>
            <a:tailEnd/>
          </a:ln>
        </p:spPr>
        <p:txBody>
          <a:bodyPr>
            <a:spAutoFit/>
          </a:bodyPr>
          <a:lstStyle/>
          <a:p>
            <a:pPr>
              <a:spcBef>
                <a:spcPct val="50000"/>
              </a:spcBef>
            </a:pPr>
            <a:r>
              <a:rPr lang="es-ES" sz="1800">
                <a:solidFill>
                  <a:srgbClr val="FF3300"/>
                </a:solidFill>
              </a:rPr>
              <a:t>L</a:t>
            </a:r>
            <a:r>
              <a:rPr lang="en-US" sz="1800">
                <a:solidFill>
                  <a:srgbClr val="FF3300"/>
                </a:solidFill>
                <a:cs typeface="Times New Roman" pitchFamily="18" charset="0"/>
              </a:rPr>
              <a:t>'</a:t>
            </a:r>
            <a:r>
              <a:rPr lang="es-ES" sz="1800" baseline="-25000">
                <a:solidFill>
                  <a:srgbClr val="FF3300"/>
                </a:solidFill>
              </a:rPr>
              <a:t>2</a:t>
            </a:r>
            <a:endParaRPr lang="es-ES" sz="1800">
              <a:solidFill>
                <a:srgbClr val="FF3300"/>
              </a:solidFill>
            </a:endParaRPr>
          </a:p>
        </p:txBody>
      </p:sp>
      <p:grpSp>
        <p:nvGrpSpPr>
          <p:cNvPr id="10" name="Group 26"/>
          <p:cNvGrpSpPr>
            <a:grpSpLocks/>
          </p:cNvGrpSpPr>
          <p:nvPr/>
        </p:nvGrpSpPr>
        <p:grpSpPr bwMode="auto">
          <a:xfrm>
            <a:off x="6667250" y="822409"/>
            <a:ext cx="1179512" cy="4870450"/>
            <a:chOff x="4215" y="402"/>
            <a:chExt cx="743" cy="3068"/>
          </a:xfrm>
        </p:grpSpPr>
        <p:sp>
          <p:nvSpPr>
            <p:cNvPr id="590936" name="Line 27"/>
            <p:cNvSpPr>
              <a:spLocks noChangeShapeType="1"/>
            </p:cNvSpPr>
            <p:nvPr/>
          </p:nvSpPr>
          <p:spPr bwMode="auto">
            <a:xfrm>
              <a:off x="4588" y="793"/>
              <a:ext cx="0" cy="2677"/>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90937" name="Text Box 28"/>
            <p:cNvSpPr txBox="1">
              <a:spLocks noChangeArrowheads="1"/>
            </p:cNvSpPr>
            <p:nvPr/>
          </p:nvSpPr>
          <p:spPr bwMode="auto">
            <a:xfrm>
              <a:off x="4574" y="2050"/>
              <a:ext cx="322"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r>
                <a:rPr lang="en-US" b="1">
                  <a:solidFill>
                    <a:srgbClr val="000000"/>
                  </a:solidFill>
                  <a:cs typeface="Times New Roman" pitchFamily="18" charset="0"/>
                </a:rPr>
                <a:t>'</a:t>
              </a:r>
            </a:p>
          </p:txBody>
        </p:sp>
        <p:sp>
          <p:nvSpPr>
            <p:cNvPr id="590938" name="Oval 29"/>
            <p:cNvSpPr>
              <a:spLocks noChangeArrowheads="1"/>
            </p:cNvSpPr>
            <p:nvPr/>
          </p:nvSpPr>
          <p:spPr bwMode="auto">
            <a:xfrm>
              <a:off x="4542"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90939" name="Text Box 30"/>
            <p:cNvSpPr txBox="1">
              <a:spLocks noChangeArrowheads="1"/>
            </p:cNvSpPr>
            <p:nvPr/>
          </p:nvSpPr>
          <p:spPr bwMode="auto">
            <a:xfrm>
              <a:off x="4215" y="402"/>
              <a:ext cx="743"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IMAGEN</a:t>
              </a:r>
            </a:p>
          </p:txBody>
        </p:sp>
      </p:grpSp>
      <p:grpSp>
        <p:nvGrpSpPr>
          <p:cNvPr id="11" name="Group 31"/>
          <p:cNvGrpSpPr>
            <a:grpSpLocks/>
          </p:cNvGrpSpPr>
          <p:nvPr/>
        </p:nvGrpSpPr>
        <p:grpSpPr bwMode="auto">
          <a:xfrm>
            <a:off x="2274637" y="1708234"/>
            <a:ext cx="393700" cy="3175000"/>
            <a:chOff x="1448" y="1341"/>
            <a:chExt cx="248" cy="2000"/>
          </a:xfrm>
        </p:grpSpPr>
        <p:sp>
          <p:nvSpPr>
            <p:cNvPr id="590929" name="Line 32"/>
            <p:cNvSpPr>
              <a:spLocks noChangeShapeType="1"/>
            </p:cNvSpPr>
            <p:nvPr/>
          </p:nvSpPr>
          <p:spPr bwMode="auto">
            <a:xfrm>
              <a:off x="1560" y="1568"/>
              <a:ext cx="0" cy="757"/>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90930" name="Line 33"/>
            <p:cNvSpPr>
              <a:spLocks noChangeShapeType="1"/>
            </p:cNvSpPr>
            <p:nvPr/>
          </p:nvSpPr>
          <p:spPr bwMode="auto">
            <a:xfrm>
              <a:off x="1557" y="2563"/>
              <a:ext cx="0" cy="778"/>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grpSp>
          <p:nvGrpSpPr>
            <p:cNvPr id="12" name="Group 34"/>
            <p:cNvGrpSpPr>
              <a:grpSpLocks/>
            </p:cNvGrpSpPr>
            <p:nvPr/>
          </p:nvGrpSpPr>
          <p:grpSpPr bwMode="auto">
            <a:xfrm>
              <a:off x="1448" y="1341"/>
              <a:ext cx="248" cy="231"/>
              <a:chOff x="1384" y="1156"/>
              <a:chExt cx="248" cy="231"/>
            </a:xfrm>
          </p:grpSpPr>
          <p:sp>
            <p:nvSpPr>
              <p:cNvPr id="590934" name="Text Box 35"/>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D</a:t>
                </a:r>
              </a:p>
            </p:txBody>
          </p:sp>
          <p:sp>
            <p:nvSpPr>
              <p:cNvPr id="590935" name="Line 36"/>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sp>
          <p:nvSpPr>
            <p:cNvPr id="590932" name="Line 37"/>
            <p:cNvSpPr>
              <a:spLocks noChangeShapeType="1"/>
            </p:cNvSpPr>
            <p:nvPr/>
          </p:nvSpPr>
          <p:spPr bwMode="auto">
            <a:xfrm>
              <a:off x="1525" y="2326"/>
              <a:ext cx="61"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0933" name="Line 38"/>
            <p:cNvSpPr>
              <a:spLocks noChangeShapeType="1"/>
            </p:cNvSpPr>
            <p:nvPr/>
          </p:nvSpPr>
          <p:spPr bwMode="auto">
            <a:xfrm>
              <a:off x="1525" y="2564"/>
              <a:ext cx="61" cy="0"/>
            </a:xfrm>
            <a:prstGeom prst="line">
              <a:avLst/>
            </a:prstGeom>
            <a:noFill/>
            <a:ln w="28575">
              <a:solidFill>
                <a:schemeClr val="tx1"/>
              </a:solidFill>
              <a:round/>
              <a:headEnd/>
              <a:tailEnd/>
            </a:ln>
          </p:spPr>
          <p:txBody>
            <a:bodyPr/>
            <a:lstStyle/>
            <a:p>
              <a:endParaRPr lang="es-ES_tradnl">
                <a:solidFill>
                  <a:srgbClr val="000000"/>
                </a:solidFill>
              </a:endParaRPr>
            </a:p>
          </p:txBody>
        </p:sp>
      </p:grpSp>
      <p:sp>
        <p:nvSpPr>
          <p:cNvPr id="511015" name="Line 39"/>
          <p:cNvSpPr>
            <a:spLocks noChangeShapeType="1"/>
          </p:cNvSpPr>
          <p:nvPr/>
        </p:nvSpPr>
        <p:spPr bwMode="auto">
          <a:xfrm>
            <a:off x="3338262" y="2673434"/>
            <a:ext cx="3898900" cy="228600"/>
          </a:xfrm>
          <a:prstGeom prst="line">
            <a:avLst/>
          </a:prstGeom>
          <a:noFill/>
          <a:ln w="12700">
            <a:solidFill>
              <a:srgbClr val="000099"/>
            </a:solidFill>
            <a:prstDash val="dash"/>
            <a:round/>
            <a:headEnd/>
            <a:tailEnd/>
          </a:ln>
        </p:spPr>
        <p:txBody>
          <a:bodyPr/>
          <a:lstStyle/>
          <a:p>
            <a:endParaRPr lang="es-ES_tradnl">
              <a:solidFill>
                <a:srgbClr val="000000"/>
              </a:solidFill>
            </a:endParaRPr>
          </a:p>
        </p:txBody>
      </p:sp>
      <p:sp>
        <p:nvSpPr>
          <p:cNvPr id="511016" name="Line 40"/>
          <p:cNvSpPr>
            <a:spLocks noChangeShapeType="1"/>
          </p:cNvSpPr>
          <p:nvPr/>
        </p:nvSpPr>
        <p:spPr bwMode="auto">
          <a:xfrm flipV="1">
            <a:off x="3338262" y="2025734"/>
            <a:ext cx="3898900" cy="646112"/>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sp>
        <p:nvSpPr>
          <p:cNvPr id="590862" name="Line 41"/>
          <p:cNvSpPr>
            <a:spLocks noChangeShapeType="1"/>
          </p:cNvSpPr>
          <p:nvPr/>
        </p:nvSpPr>
        <p:spPr bwMode="auto">
          <a:xfrm>
            <a:off x="3338262" y="2659146"/>
            <a:ext cx="0" cy="0"/>
          </a:xfrm>
          <a:prstGeom prst="line">
            <a:avLst/>
          </a:prstGeom>
          <a:noFill/>
          <a:ln w="9525">
            <a:solidFill>
              <a:schemeClr val="tx1"/>
            </a:solidFill>
            <a:round/>
            <a:headEnd/>
            <a:tailEnd/>
          </a:ln>
        </p:spPr>
        <p:txBody>
          <a:bodyPr/>
          <a:lstStyle/>
          <a:p>
            <a:endParaRPr lang="es-ES_tradnl">
              <a:solidFill>
                <a:srgbClr val="000000"/>
              </a:solidFill>
            </a:endParaRPr>
          </a:p>
        </p:txBody>
      </p:sp>
      <p:grpSp>
        <p:nvGrpSpPr>
          <p:cNvPr id="13" name="Group 43"/>
          <p:cNvGrpSpPr>
            <a:grpSpLocks/>
          </p:cNvGrpSpPr>
          <p:nvPr/>
        </p:nvGrpSpPr>
        <p:grpSpPr bwMode="auto">
          <a:xfrm>
            <a:off x="1363412" y="822409"/>
            <a:ext cx="1039813" cy="4848225"/>
            <a:chOff x="874" y="402"/>
            <a:chExt cx="655" cy="3054"/>
          </a:xfrm>
        </p:grpSpPr>
        <p:grpSp>
          <p:nvGrpSpPr>
            <p:cNvPr id="14" name="Group 44"/>
            <p:cNvGrpSpPr>
              <a:grpSpLocks/>
            </p:cNvGrpSpPr>
            <p:nvPr/>
          </p:nvGrpSpPr>
          <p:grpSpPr bwMode="auto">
            <a:xfrm>
              <a:off x="874" y="402"/>
              <a:ext cx="655" cy="3054"/>
              <a:chOff x="874" y="402"/>
              <a:chExt cx="655" cy="3054"/>
            </a:xfrm>
          </p:grpSpPr>
          <p:sp>
            <p:nvSpPr>
              <p:cNvPr id="590927" name="Line 45"/>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90928" name="Text Box 46"/>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OBJETO</a:t>
                </a:r>
              </a:p>
            </p:txBody>
          </p:sp>
        </p:grpSp>
        <p:sp>
          <p:nvSpPr>
            <p:cNvPr id="590925" name="Oval 47"/>
            <p:cNvSpPr>
              <a:spLocks noChangeArrowheads="1"/>
            </p:cNvSpPr>
            <p:nvPr/>
          </p:nvSpPr>
          <p:spPr bwMode="auto">
            <a:xfrm>
              <a:off x="1154"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90926" name="Text Box 48"/>
            <p:cNvSpPr txBox="1">
              <a:spLocks noChangeArrowheads="1"/>
            </p:cNvSpPr>
            <p:nvPr/>
          </p:nvSpPr>
          <p:spPr bwMode="auto">
            <a:xfrm>
              <a:off x="962" y="2050"/>
              <a:ext cx="248"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sp>
        <p:nvSpPr>
          <p:cNvPr id="590864" name="Text Box 50"/>
          <p:cNvSpPr txBox="1">
            <a:spLocks noChangeArrowheads="1"/>
          </p:cNvSpPr>
          <p:nvPr/>
        </p:nvSpPr>
        <p:spPr bwMode="auto">
          <a:xfrm>
            <a:off x="0" y="0"/>
            <a:ext cx="9144000" cy="461963"/>
          </a:xfrm>
          <a:prstGeom prst="rect">
            <a:avLst/>
          </a:prstGeom>
          <a:solidFill>
            <a:srgbClr val="002D86"/>
          </a:solidFill>
          <a:ln w="9525">
            <a:noFill/>
            <a:miter lim="800000"/>
            <a:headEnd/>
            <a:tailEnd/>
          </a:ln>
        </p:spPr>
        <p:txBody>
          <a:bodyPr>
            <a:spAutoFit/>
          </a:bodyPr>
          <a:lstStyle/>
          <a:p>
            <a:pPr algn="ctr">
              <a:spcBef>
                <a:spcPct val="50000"/>
              </a:spcBef>
            </a:pPr>
            <a:r>
              <a:rPr lang="es-ES" b="1">
                <a:solidFill>
                  <a:srgbClr val="FFFFFF"/>
                </a:solidFill>
                <a:latin typeface="Calibri" pitchFamily="34" charset="0"/>
              </a:rPr>
              <a:t>Localización del diafragma de campo y lucarnas.</a:t>
            </a:r>
          </a:p>
        </p:txBody>
      </p:sp>
      <p:sp>
        <p:nvSpPr>
          <p:cNvPr id="590865" name="Oval 51"/>
          <p:cNvSpPr>
            <a:spLocks noChangeArrowheads="1"/>
          </p:cNvSpPr>
          <p:nvPr/>
        </p:nvSpPr>
        <p:spPr bwMode="auto">
          <a:xfrm>
            <a:off x="3255712" y="3430671"/>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90866" name="Oval 52"/>
          <p:cNvSpPr>
            <a:spLocks noChangeArrowheads="1"/>
          </p:cNvSpPr>
          <p:nvPr/>
        </p:nvSpPr>
        <p:spPr bwMode="auto">
          <a:xfrm>
            <a:off x="2569912" y="3430671"/>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11029" name="Line 53"/>
          <p:cNvSpPr>
            <a:spLocks noChangeShapeType="1"/>
          </p:cNvSpPr>
          <p:nvPr/>
        </p:nvSpPr>
        <p:spPr bwMode="auto">
          <a:xfrm>
            <a:off x="2954087" y="2792496"/>
            <a:ext cx="1593850" cy="0"/>
          </a:xfrm>
          <a:prstGeom prst="line">
            <a:avLst/>
          </a:prstGeom>
          <a:noFill/>
          <a:ln w="12700">
            <a:solidFill>
              <a:srgbClr val="000099"/>
            </a:solidFill>
            <a:round/>
            <a:headEnd/>
            <a:tailEnd/>
          </a:ln>
        </p:spPr>
        <p:txBody>
          <a:bodyPr/>
          <a:lstStyle/>
          <a:p>
            <a:endParaRPr lang="es-ES_tradnl">
              <a:solidFill>
                <a:srgbClr val="000000"/>
              </a:solidFill>
            </a:endParaRPr>
          </a:p>
        </p:txBody>
      </p:sp>
      <p:sp>
        <p:nvSpPr>
          <p:cNvPr id="511030" name="Line 54"/>
          <p:cNvSpPr>
            <a:spLocks noChangeShapeType="1"/>
          </p:cNvSpPr>
          <p:nvPr/>
        </p:nvSpPr>
        <p:spPr bwMode="auto">
          <a:xfrm>
            <a:off x="4554287" y="2798846"/>
            <a:ext cx="1600200" cy="1308100"/>
          </a:xfrm>
          <a:prstGeom prst="line">
            <a:avLst/>
          </a:prstGeom>
          <a:noFill/>
          <a:ln w="12700">
            <a:solidFill>
              <a:srgbClr val="000099"/>
            </a:solidFill>
            <a:round/>
            <a:headEnd/>
            <a:tailEnd/>
          </a:ln>
        </p:spPr>
        <p:txBody>
          <a:bodyPr/>
          <a:lstStyle/>
          <a:p>
            <a:endParaRPr lang="es-ES_tradnl">
              <a:solidFill>
                <a:srgbClr val="000000"/>
              </a:solidFill>
            </a:endParaRPr>
          </a:p>
        </p:txBody>
      </p:sp>
      <p:sp>
        <p:nvSpPr>
          <p:cNvPr id="511031" name="Line 55"/>
          <p:cNvSpPr>
            <a:spLocks noChangeShapeType="1"/>
          </p:cNvSpPr>
          <p:nvPr/>
        </p:nvSpPr>
        <p:spPr bwMode="auto">
          <a:xfrm>
            <a:off x="2960437" y="2798846"/>
            <a:ext cx="3194050" cy="1308100"/>
          </a:xfrm>
          <a:prstGeom prst="line">
            <a:avLst/>
          </a:prstGeom>
          <a:noFill/>
          <a:ln w="12700">
            <a:solidFill>
              <a:srgbClr val="000099"/>
            </a:solidFill>
            <a:round/>
            <a:headEnd/>
            <a:tailEnd/>
          </a:ln>
        </p:spPr>
        <p:txBody>
          <a:bodyPr/>
          <a:lstStyle/>
          <a:p>
            <a:endParaRPr lang="es-ES_tradnl">
              <a:solidFill>
                <a:srgbClr val="000000"/>
              </a:solidFill>
            </a:endParaRPr>
          </a:p>
        </p:txBody>
      </p:sp>
      <p:sp>
        <p:nvSpPr>
          <p:cNvPr id="590870" name="Oval 56"/>
          <p:cNvSpPr>
            <a:spLocks noChangeArrowheads="1"/>
          </p:cNvSpPr>
          <p:nvPr/>
        </p:nvSpPr>
        <p:spPr bwMode="auto">
          <a:xfrm>
            <a:off x="3681162" y="3430671"/>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nvGrpSpPr>
          <p:cNvPr id="15" name="Group 57"/>
          <p:cNvGrpSpPr>
            <a:grpSpLocks/>
          </p:cNvGrpSpPr>
          <p:nvPr/>
        </p:nvGrpSpPr>
        <p:grpSpPr bwMode="auto">
          <a:xfrm>
            <a:off x="2236537" y="4959434"/>
            <a:ext cx="457200" cy="446087"/>
            <a:chOff x="1424" y="3008"/>
            <a:chExt cx="288" cy="281"/>
          </a:xfrm>
        </p:grpSpPr>
        <p:sp>
          <p:nvSpPr>
            <p:cNvPr id="590921" name="Oval 58"/>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sz="1600" b="1">
                <a:solidFill>
                  <a:srgbClr val="000000"/>
                </a:solidFill>
                <a:latin typeface="Calibri" pitchFamily="34" charset="0"/>
              </a:endParaRPr>
            </a:p>
          </p:txBody>
        </p:sp>
        <p:sp>
          <p:nvSpPr>
            <p:cNvPr id="590922" name="Text Box 59"/>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a:spcBef>
                  <a:spcPct val="50000"/>
                </a:spcBef>
              </a:pPr>
              <a:endParaRPr lang="es-ES_tradnl" sz="1600" b="1">
                <a:solidFill>
                  <a:srgbClr val="000000"/>
                </a:solidFill>
                <a:latin typeface="Calibri" pitchFamily="34" charset="0"/>
              </a:endParaRPr>
            </a:p>
          </p:txBody>
        </p:sp>
        <p:sp>
          <p:nvSpPr>
            <p:cNvPr id="590923" name="Text Box 60"/>
            <p:cNvSpPr txBox="1">
              <a:spLocks noChangeArrowheads="1"/>
            </p:cNvSpPr>
            <p:nvPr/>
          </p:nvSpPr>
          <p:spPr bwMode="auto">
            <a:xfrm>
              <a:off x="1424" y="3020"/>
              <a:ext cx="288" cy="213"/>
            </a:xfrm>
            <a:prstGeom prst="rect">
              <a:avLst/>
            </a:prstGeom>
            <a:noFill/>
            <a:ln w="9525">
              <a:noFill/>
              <a:miter lim="800000"/>
              <a:headEnd/>
              <a:tailEnd/>
            </a:ln>
          </p:spPr>
          <p:txBody>
            <a:bodyPr>
              <a:spAutoFit/>
            </a:bodyPr>
            <a:lstStyle/>
            <a:p>
              <a:pPr>
                <a:spcBef>
                  <a:spcPct val="50000"/>
                </a:spcBef>
              </a:pPr>
              <a:r>
                <a:rPr lang="es-ES" sz="1600" b="1">
                  <a:solidFill>
                    <a:srgbClr val="000000"/>
                  </a:solidFill>
                  <a:latin typeface="Calibri" pitchFamily="34" charset="0"/>
                </a:rPr>
                <a:t>PE</a:t>
              </a:r>
            </a:p>
          </p:txBody>
        </p:sp>
      </p:grpSp>
      <p:grpSp>
        <p:nvGrpSpPr>
          <p:cNvPr id="16" name="Group 61"/>
          <p:cNvGrpSpPr>
            <a:grpSpLocks/>
          </p:cNvGrpSpPr>
          <p:nvPr/>
        </p:nvGrpSpPr>
        <p:grpSpPr bwMode="auto">
          <a:xfrm>
            <a:off x="3165225" y="5016584"/>
            <a:ext cx="457200" cy="446087"/>
            <a:chOff x="1433" y="3008"/>
            <a:chExt cx="288" cy="281"/>
          </a:xfrm>
        </p:grpSpPr>
        <p:sp>
          <p:nvSpPr>
            <p:cNvPr id="590918" name="Oval 62"/>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sz="1600" b="1">
                <a:solidFill>
                  <a:srgbClr val="000000"/>
                </a:solidFill>
                <a:latin typeface="Calibri" pitchFamily="34" charset="0"/>
              </a:endParaRPr>
            </a:p>
          </p:txBody>
        </p:sp>
        <p:sp>
          <p:nvSpPr>
            <p:cNvPr id="590919" name="Text Box 63"/>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a:spcBef>
                  <a:spcPct val="50000"/>
                </a:spcBef>
              </a:pPr>
              <a:endParaRPr lang="es-ES_tradnl" sz="1600" b="1">
                <a:solidFill>
                  <a:srgbClr val="000000"/>
                </a:solidFill>
                <a:latin typeface="Calibri" pitchFamily="34" charset="0"/>
              </a:endParaRPr>
            </a:p>
          </p:txBody>
        </p:sp>
        <p:sp>
          <p:nvSpPr>
            <p:cNvPr id="590920" name="Text Box 64"/>
            <p:cNvSpPr txBox="1">
              <a:spLocks noChangeArrowheads="1"/>
            </p:cNvSpPr>
            <p:nvPr/>
          </p:nvSpPr>
          <p:spPr bwMode="auto">
            <a:xfrm>
              <a:off x="1433" y="3014"/>
              <a:ext cx="288" cy="213"/>
            </a:xfrm>
            <a:prstGeom prst="rect">
              <a:avLst/>
            </a:prstGeom>
            <a:noFill/>
            <a:ln w="9525">
              <a:noFill/>
              <a:miter lim="800000"/>
              <a:headEnd/>
              <a:tailEnd/>
            </a:ln>
          </p:spPr>
          <p:txBody>
            <a:bodyPr>
              <a:spAutoFit/>
            </a:bodyPr>
            <a:lstStyle/>
            <a:p>
              <a:pPr>
                <a:spcBef>
                  <a:spcPct val="50000"/>
                </a:spcBef>
              </a:pPr>
              <a:r>
                <a:rPr lang="es-ES" sz="1600" b="1">
                  <a:solidFill>
                    <a:srgbClr val="000000"/>
                  </a:solidFill>
                  <a:latin typeface="Calibri" pitchFamily="34" charset="0"/>
                </a:rPr>
                <a:t>PS</a:t>
              </a:r>
            </a:p>
          </p:txBody>
        </p:sp>
      </p:grpSp>
      <p:grpSp>
        <p:nvGrpSpPr>
          <p:cNvPr id="17" name="Group 65"/>
          <p:cNvGrpSpPr>
            <a:grpSpLocks/>
          </p:cNvGrpSpPr>
          <p:nvPr/>
        </p:nvGrpSpPr>
        <p:grpSpPr bwMode="auto">
          <a:xfrm>
            <a:off x="3860550" y="4908634"/>
            <a:ext cx="514350" cy="446087"/>
            <a:chOff x="2447" y="2976"/>
            <a:chExt cx="324" cy="281"/>
          </a:xfrm>
        </p:grpSpPr>
        <p:sp>
          <p:nvSpPr>
            <p:cNvPr id="590915" name="Oval 66"/>
            <p:cNvSpPr>
              <a:spLocks noChangeArrowheads="1"/>
            </p:cNvSpPr>
            <p:nvPr/>
          </p:nvSpPr>
          <p:spPr bwMode="auto">
            <a:xfrm>
              <a:off x="2468" y="2976"/>
              <a:ext cx="240" cy="240"/>
            </a:xfrm>
            <a:prstGeom prst="ellipse">
              <a:avLst/>
            </a:prstGeom>
            <a:solidFill>
              <a:schemeClr val="accent1"/>
            </a:solidFill>
            <a:ln w="9525">
              <a:solidFill>
                <a:schemeClr val="tx1"/>
              </a:solidFill>
              <a:round/>
              <a:headEnd/>
              <a:tailEnd/>
            </a:ln>
          </p:spPr>
          <p:txBody>
            <a:bodyPr wrap="none" anchor="ctr"/>
            <a:lstStyle/>
            <a:p>
              <a:endParaRPr lang="es-ES_tradnl" sz="1600" b="1">
                <a:solidFill>
                  <a:srgbClr val="000000"/>
                </a:solidFill>
                <a:latin typeface="Calibri" pitchFamily="34" charset="0"/>
              </a:endParaRPr>
            </a:p>
          </p:txBody>
        </p:sp>
        <p:sp>
          <p:nvSpPr>
            <p:cNvPr id="590916" name="Text Box 67"/>
            <p:cNvSpPr txBox="1">
              <a:spLocks noChangeArrowheads="1"/>
            </p:cNvSpPr>
            <p:nvPr/>
          </p:nvSpPr>
          <p:spPr bwMode="auto">
            <a:xfrm>
              <a:off x="2504" y="3044"/>
              <a:ext cx="164" cy="213"/>
            </a:xfrm>
            <a:prstGeom prst="rect">
              <a:avLst/>
            </a:prstGeom>
            <a:noFill/>
            <a:ln w="9525">
              <a:noFill/>
              <a:miter lim="800000"/>
              <a:headEnd/>
              <a:tailEnd/>
            </a:ln>
          </p:spPr>
          <p:txBody>
            <a:bodyPr>
              <a:spAutoFit/>
            </a:bodyPr>
            <a:lstStyle/>
            <a:p>
              <a:pPr>
                <a:spcBef>
                  <a:spcPct val="50000"/>
                </a:spcBef>
              </a:pPr>
              <a:endParaRPr lang="es-ES_tradnl" sz="1600" b="1">
                <a:solidFill>
                  <a:srgbClr val="000000"/>
                </a:solidFill>
                <a:latin typeface="Calibri" pitchFamily="34" charset="0"/>
              </a:endParaRPr>
            </a:p>
          </p:txBody>
        </p:sp>
        <p:sp>
          <p:nvSpPr>
            <p:cNvPr id="590917" name="Text Box 68"/>
            <p:cNvSpPr txBox="1">
              <a:spLocks noChangeArrowheads="1"/>
            </p:cNvSpPr>
            <p:nvPr/>
          </p:nvSpPr>
          <p:spPr bwMode="auto">
            <a:xfrm>
              <a:off x="2447" y="2982"/>
              <a:ext cx="324" cy="213"/>
            </a:xfrm>
            <a:prstGeom prst="rect">
              <a:avLst/>
            </a:prstGeom>
            <a:noFill/>
            <a:ln w="9525">
              <a:noFill/>
              <a:miter lim="800000"/>
              <a:headEnd/>
              <a:tailEnd/>
            </a:ln>
          </p:spPr>
          <p:txBody>
            <a:bodyPr>
              <a:spAutoFit/>
            </a:bodyPr>
            <a:lstStyle/>
            <a:p>
              <a:pPr>
                <a:spcBef>
                  <a:spcPct val="50000"/>
                </a:spcBef>
              </a:pPr>
              <a:r>
                <a:rPr lang="es-ES" sz="1600" b="1">
                  <a:solidFill>
                    <a:srgbClr val="000000"/>
                  </a:solidFill>
                  <a:latin typeface="Calibri" pitchFamily="34" charset="0"/>
                </a:rPr>
                <a:t>DA</a:t>
              </a:r>
            </a:p>
          </p:txBody>
        </p:sp>
      </p:grpSp>
      <p:sp>
        <p:nvSpPr>
          <p:cNvPr id="590874" name="Text Box 69"/>
          <p:cNvSpPr txBox="1">
            <a:spLocks noChangeArrowheads="1"/>
          </p:cNvSpPr>
          <p:nvPr/>
        </p:nvSpPr>
        <p:spPr bwMode="auto">
          <a:xfrm>
            <a:off x="2461962" y="3448134"/>
            <a:ext cx="457200" cy="304800"/>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1</a:t>
            </a:r>
          </a:p>
        </p:txBody>
      </p:sp>
      <p:sp>
        <p:nvSpPr>
          <p:cNvPr id="590875" name="Text Box 70"/>
          <p:cNvSpPr txBox="1">
            <a:spLocks noChangeArrowheads="1"/>
          </p:cNvSpPr>
          <p:nvPr/>
        </p:nvSpPr>
        <p:spPr bwMode="auto">
          <a:xfrm>
            <a:off x="3157287" y="3454484"/>
            <a:ext cx="457200" cy="304800"/>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1</a:t>
            </a:r>
          </a:p>
        </p:txBody>
      </p:sp>
      <p:sp>
        <p:nvSpPr>
          <p:cNvPr id="590876" name="Text Box 71"/>
          <p:cNvSpPr txBox="1">
            <a:spLocks noChangeArrowheads="1"/>
          </p:cNvSpPr>
          <p:nvPr/>
        </p:nvSpPr>
        <p:spPr bwMode="auto">
          <a:xfrm>
            <a:off x="3566862" y="3444959"/>
            <a:ext cx="457200" cy="304800"/>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s-ES" sz="1400" baseline="-25000">
                <a:solidFill>
                  <a:srgbClr val="000000"/>
                </a:solidFill>
                <a:cs typeface="Times New Roman" pitchFamily="18" charset="0"/>
              </a:rPr>
              <a:t>2</a:t>
            </a:r>
          </a:p>
        </p:txBody>
      </p:sp>
      <p:sp>
        <p:nvSpPr>
          <p:cNvPr id="590877" name="Text Box 72"/>
          <p:cNvSpPr txBox="1">
            <a:spLocks noChangeArrowheads="1"/>
          </p:cNvSpPr>
          <p:nvPr/>
        </p:nvSpPr>
        <p:spPr bwMode="auto">
          <a:xfrm>
            <a:off x="5205162" y="3483059"/>
            <a:ext cx="457200" cy="304800"/>
          </a:xfrm>
          <a:prstGeom prst="rect">
            <a:avLst/>
          </a:prstGeom>
          <a:noFill/>
          <a:ln w="9525">
            <a:noFill/>
            <a:miter lim="800000"/>
            <a:headEnd/>
            <a:tailEnd/>
          </a:ln>
        </p:spPr>
        <p:txBody>
          <a:bodyPr>
            <a:spAutoFit/>
          </a:bodyPr>
          <a:lstStyle/>
          <a:p>
            <a:pPr>
              <a:spcBef>
                <a:spcPct val="50000"/>
              </a:spcBef>
            </a:pPr>
            <a:r>
              <a:rPr lang="es-ES" sz="1400">
                <a:solidFill>
                  <a:srgbClr val="000000"/>
                </a:solidFill>
                <a:cs typeface="Times New Roman" pitchFamily="18" charset="0"/>
              </a:rPr>
              <a:t>F</a:t>
            </a:r>
            <a:r>
              <a:rPr lang="en-US" sz="1400">
                <a:solidFill>
                  <a:srgbClr val="000000"/>
                </a:solidFill>
                <a:cs typeface="Times New Roman" pitchFamily="18" charset="0"/>
              </a:rPr>
              <a:t>'</a:t>
            </a:r>
            <a:r>
              <a:rPr lang="es-ES" sz="1400" baseline="-25000">
                <a:solidFill>
                  <a:srgbClr val="000000"/>
                </a:solidFill>
                <a:cs typeface="Times New Roman" pitchFamily="18" charset="0"/>
              </a:rPr>
              <a:t>2</a:t>
            </a:r>
          </a:p>
        </p:txBody>
      </p:sp>
      <p:grpSp>
        <p:nvGrpSpPr>
          <p:cNvPr id="18" name="Group 73"/>
          <p:cNvGrpSpPr>
            <a:grpSpLocks/>
          </p:cNvGrpSpPr>
          <p:nvPr/>
        </p:nvGrpSpPr>
        <p:grpSpPr bwMode="auto">
          <a:xfrm>
            <a:off x="5975100" y="5195971"/>
            <a:ext cx="457200" cy="446088"/>
            <a:chOff x="1439" y="3008"/>
            <a:chExt cx="288" cy="281"/>
          </a:xfrm>
        </p:grpSpPr>
        <p:sp>
          <p:nvSpPr>
            <p:cNvPr id="590912" name="Oval 74"/>
            <p:cNvSpPr>
              <a:spLocks noChangeArrowheads="1"/>
            </p:cNvSpPr>
            <p:nvPr/>
          </p:nvSpPr>
          <p:spPr bwMode="auto">
            <a:xfrm>
              <a:off x="1440" y="3008"/>
              <a:ext cx="240" cy="240"/>
            </a:xfrm>
            <a:prstGeom prst="ellipse">
              <a:avLst/>
            </a:prstGeom>
            <a:solidFill>
              <a:srgbClr val="FFFF66"/>
            </a:solidFill>
            <a:ln w="9525">
              <a:solidFill>
                <a:schemeClr val="tx1"/>
              </a:solidFill>
              <a:round/>
              <a:headEnd/>
              <a:tailEnd/>
            </a:ln>
          </p:spPr>
          <p:txBody>
            <a:bodyPr wrap="none" anchor="ctr"/>
            <a:lstStyle/>
            <a:p>
              <a:endParaRPr lang="es-ES_tradnl" sz="1600" b="1">
                <a:solidFill>
                  <a:srgbClr val="000000"/>
                </a:solidFill>
                <a:latin typeface="Calibri" pitchFamily="34" charset="0"/>
              </a:endParaRPr>
            </a:p>
          </p:txBody>
        </p:sp>
        <p:sp>
          <p:nvSpPr>
            <p:cNvPr id="590913" name="Text Box 75"/>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a:spcBef>
                  <a:spcPct val="50000"/>
                </a:spcBef>
              </a:pPr>
              <a:endParaRPr lang="es-ES_tradnl" sz="1600" b="1">
                <a:solidFill>
                  <a:srgbClr val="000000"/>
                </a:solidFill>
                <a:latin typeface="Calibri" pitchFamily="34" charset="0"/>
              </a:endParaRPr>
            </a:p>
          </p:txBody>
        </p:sp>
        <p:sp>
          <p:nvSpPr>
            <p:cNvPr id="590914" name="Text Box 76"/>
            <p:cNvSpPr txBox="1">
              <a:spLocks noChangeArrowheads="1"/>
            </p:cNvSpPr>
            <p:nvPr/>
          </p:nvSpPr>
          <p:spPr bwMode="auto">
            <a:xfrm>
              <a:off x="1439" y="3020"/>
              <a:ext cx="288" cy="213"/>
            </a:xfrm>
            <a:prstGeom prst="rect">
              <a:avLst/>
            </a:prstGeom>
            <a:noFill/>
            <a:ln w="9525">
              <a:noFill/>
              <a:miter lim="800000"/>
              <a:headEnd/>
              <a:tailEnd/>
            </a:ln>
          </p:spPr>
          <p:txBody>
            <a:bodyPr>
              <a:spAutoFit/>
            </a:bodyPr>
            <a:lstStyle/>
            <a:p>
              <a:pPr>
                <a:spcBef>
                  <a:spcPct val="50000"/>
                </a:spcBef>
              </a:pPr>
              <a:r>
                <a:rPr lang="es-ES" sz="1600" b="1">
                  <a:solidFill>
                    <a:srgbClr val="000000"/>
                  </a:solidFill>
                  <a:latin typeface="Calibri" pitchFamily="34" charset="0"/>
                </a:rPr>
                <a:t>LS</a:t>
              </a:r>
            </a:p>
          </p:txBody>
        </p:sp>
      </p:grpSp>
      <p:sp>
        <p:nvSpPr>
          <p:cNvPr id="590879" name="Text Box 77"/>
          <p:cNvSpPr txBox="1">
            <a:spLocks noChangeArrowheads="1"/>
          </p:cNvSpPr>
          <p:nvPr/>
        </p:nvSpPr>
        <p:spPr bwMode="auto">
          <a:xfrm>
            <a:off x="2839787" y="4818146"/>
            <a:ext cx="260350" cy="366713"/>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latin typeface="Arial"/>
            </a:endParaRPr>
          </a:p>
        </p:txBody>
      </p:sp>
      <p:grpSp>
        <p:nvGrpSpPr>
          <p:cNvPr id="19" name="Group 78"/>
          <p:cNvGrpSpPr>
            <a:grpSpLocks/>
          </p:cNvGrpSpPr>
          <p:nvPr/>
        </p:nvGrpSpPr>
        <p:grpSpPr bwMode="auto">
          <a:xfrm>
            <a:off x="2754062" y="4710196"/>
            <a:ext cx="514350" cy="381000"/>
            <a:chOff x="1750" y="3232"/>
            <a:chExt cx="324" cy="240"/>
          </a:xfrm>
        </p:grpSpPr>
        <p:sp>
          <p:nvSpPr>
            <p:cNvPr id="590910" name="Oval 79"/>
            <p:cNvSpPr>
              <a:spLocks noChangeArrowheads="1"/>
            </p:cNvSpPr>
            <p:nvPr/>
          </p:nvSpPr>
          <p:spPr bwMode="auto">
            <a:xfrm>
              <a:off x="1768" y="3232"/>
              <a:ext cx="240" cy="240"/>
            </a:xfrm>
            <a:prstGeom prst="ellipse">
              <a:avLst/>
            </a:prstGeom>
            <a:solidFill>
              <a:srgbClr val="FFFF66"/>
            </a:solidFill>
            <a:ln w="9525">
              <a:solidFill>
                <a:schemeClr val="tx1"/>
              </a:solidFill>
              <a:round/>
              <a:headEnd/>
              <a:tailEnd/>
            </a:ln>
          </p:spPr>
          <p:txBody>
            <a:bodyPr wrap="none" anchor="ctr"/>
            <a:lstStyle/>
            <a:p>
              <a:endParaRPr lang="es-ES_tradnl" sz="1600" b="1">
                <a:solidFill>
                  <a:srgbClr val="000000"/>
                </a:solidFill>
                <a:latin typeface="Calibri" pitchFamily="34" charset="0"/>
              </a:endParaRPr>
            </a:p>
          </p:txBody>
        </p:sp>
        <p:sp>
          <p:nvSpPr>
            <p:cNvPr id="590911" name="Text Box 80"/>
            <p:cNvSpPr txBox="1">
              <a:spLocks noChangeArrowheads="1"/>
            </p:cNvSpPr>
            <p:nvPr/>
          </p:nvSpPr>
          <p:spPr bwMode="auto">
            <a:xfrm>
              <a:off x="1750" y="3247"/>
              <a:ext cx="324" cy="221"/>
            </a:xfrm>
            <a:prstGeom prst="rect">
              <a:avLst/>
            </a:prstGeom>
            <a:noFill/>
            <a:ln w="9525">
              <a:noFill/>
              <a:miter lim="800000"/>
              <a:headEnd/>
              <a:tailEnd/>
            </a:ln>
          </p:spPr>
          <p:txBody>
            <a:bodyPr>
              <a:spAutoFit/>
            </a:bodyPr>
            <a:lstStyle/>
            <a:p>
              <a:pPr>
                <a:spcBef>
                  <a:spcPct val="50000"/>
                </a:spcBef>
              </a:pPr>
              <a:r>
                <a:rPr lang="es-ES" sz="1600" b="1">
                  <a:solidFill>
                    <a:srgbClr val="000000"/>
                  </a:solidFill>
                  <a:latin typeface="Calibri" pitchFamily="34" charset="0"/>
                </a:rPr>
                <a:t>DC</a:t>
              </a:r>
            </a:p>
          </p:txBody>
        </p:sp>
      </p:grpSp>
      <p:grpSp>
        <p:nvGrpSpPr>
          <p:cNvPr id="20" name="Group 81"/>
          <p:cNvGrpSpPr>
            <a:grpSpLocks/>
          </p:cNvGrpSpPr>
          <p:nvPr/>
        </p:nvGrpSpPr>
        <p:grpSpPr bwMode="auto">
          <a:xfrm>
            <a:off x="2765175" y="5151521"/>
            <a:ext cx="514350" cy="446088"/>
            <a:chOff x="1757" y="3510"/>
            <a:chExt cx="324" cy="281"/>
          </a:xfrm>
        </p:grpSpPr>
        <p:sp>
          <p:nvSpPr>
            <p:cNvPr id="590907" name="Oval 82"/>
            <p:cNvSpPr>
              <a:spLocks noChangeArrowheads="1"/>
            </p:cNvSpPr>
            <p:nvPr/>
          </p:nvSpPr>
          <p:spPr bwMode="auto">
            <a:xfrm>
              <a:off x="1768" y="3510"/>
              <a:ext cx="240" cy="240"/>
            </a:xfrm>
            <a:prstGeom prst="ellipse">
              <a:avLst/>
            </a:prstGeom>
            <a:solidFill>
              <a:srgbClr val="FFFF66"/>
            </a:solidFill>
            <a:ln w="9525">
              <a:solidFill>
                <a:schemeClr val="tx1"/>
              </a:solidFill>
              <a:round/>
              <a:headEnd/>
              <a:tailEnd/>
            </a:ln>
          </p:spPr>
          <p:txBody>
            <a:bodyPr wrap="none" anchor="ctr"/>
            <a:lstStyle/>
            <a:p>
              <a:endParaRPr lang="es-ES_tradnl" sz="1600" b="1">
                <a:solidFill>
                  <a:srgbClr val="000000"/>
                </a:solidFill>
                <a:latin typeface="Calibri" pitchFamily="34" charset="0"/>
              </a:endParaRPr>
            </a:p>
          </p:txBody>
        </p:sp>
        <p:sp>
          <p:nvSpPr>
            <p:cNvPr id="590908" name="Text Box 83"/>
            <p:cNvSpPr txBox="1">
              <a:spLocks noChangeArrowheads="1"/>
            </p:cNvSpPr>
            <p:nvPr/>
          </p:nvSpPr>
          <p:spPr bwMode="auto">
            <a:xfrm>
              <a:off x="1804" y="3578"/>
              <a:ext cx="164" cy="213"/>
            </a:xfrm>
            <a:prstGeom prst="rect">
              <a:avLst/>
            </a:prstGeom>
            <a:noFill/>
            <a:ln w="9525">
              <a:noFill/>
              <a:miter lim="800000"/>
              <a:headEnd/>
              <a:tailEnd/>
            </a:ln>
          </p:spPr>
          <p:txBody>
            <a:bodyPr>
              <a:spAutoFit/>
            </a:bodyPr>
            <a:lstStyle/>
            <a:p>
              <a:pPr>
                <a:spcBef>
                  <a:spcPct val="50000"/>
                </a:spcBef>
              </a:pPr>
              <a:endParaRPr lang="es-ES_tradnl" sz="1600" b="1">
                <a:solidFill>
                  <a:srgbClr val="000000"/>
                </a:solidFill>
                <a:latin typeface="Calibri" pitchFamily="34" charset="0"/>
              </a:endParaRPr>
            </a:p>
          </p:txBody>
        </p:sp>
        <p:sp>
          <p:nvSpPr>
            <p:cNvPr id="590909" name="Text Box 84"/>
            <p:cNvSpPr txBox="1">
              <a:spLocks noChangeArrowheads="1"/>
            </p:cNvSpPr>
            <p:nvPr/>
          </p:nvSpPr>
          <p:spPr bwMode="auto">
            <a:xfrm>
              <a:off x="1757" y="3519"/>
              <a:ext cx="324" cy="213"/>
            </a:xfrm>
            <a:prstGeom prst="rect">
              <a:avLst/>
            </a:prstGeom>
            <a:noFill/>
            <a:ln w="9525">
              <a:noFill/>
              <a:miter lim="800000"/>
              <a:headEnd/>
              <a:tailEnd/>
            </a:ln>
          </p:spPr>
          <p:txBody>
            <a:bodyPr>
              <a:spAutoFit/>
            </a:bodyPr>
            <a:lstStyle/>
            <a:p>
              <a:pPr>
                <a:spcBef>
                  <a:spcPct val="50000"/>
                </a:spcBef>
              </a:pPr>
              <a:r>
                <a:rPr lang="es-ES" sz="1600" b="1">
                  <a:solidFill>
                    <a:srgbClr val="000000"/>
                  </a:solidFill>
                  <a:latin typeface="Calibri" pitchFamily="34" charset="0"/>
                </a:rPr>
                <a:t>LE</a:t>
              </a:r>
            </a:p>
          </p:txBody>
        </p:sp>
      </p:grpSp>
      <p:sp>
        <p:nvSpPr>
          <p:cNvPr id="511061" name="Line 85"/>
          <p:cNvSpPr>
            <a:spLocks noChangeShapeType="1"/>
          </p:cNvSpPr>
          <p:nvPr/>
        </p:nvSpPr>
        <p:spPr bwMode="auto">
          <a:xfrm>
            <a:off x="4071687" y="3127459"/>
            <a:ext cx="481013" cy="0"/>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11062" name="Line 86"/>
          <p:cNvSpPr>
            <a:spLocks noChangeShapeType="1"/>
          </p:cNvSpPr>
          <p:nvPr/>
        </p:nvSpPr>
        <p:spPr bwMode="auto">
          <a:xfrm>
            <a:off x="4062162" y="3132221"/>
            <a:ext cx="1571625" cy="1025525"/>
          </a:xfrm>
          <a:prstGeom prst="line">
            <a:avLst/>
          </a:prstGeom>
          <a:noFill/>
          <a:ln w="12700">
            <a:solidFill>
              <a:srgbClr val="FF3300"/>
            </a:solidFill>
            <a:round/>
            <a:headEnd/>
            <a:tailEnd/>
          </a:ln>
        </p:spPr>
        <p:txBody>
          <a:bodyPr/>
          <a:lstStyle/>
          <a:p>
            <a:endParaRPr lang="es-ES_tradnl">
              <a:solidFill>
                <a:srgbClr val="000000"/>
              </a:solidFill>
            </a:endParaRPr>
          </a:p>
        </p:txBody>
      </p:sp>
      <p:grpSp>
        <p:nvGrpSpPr>
          <p:cNvPr id="21" name="Group 87"/>
          <p:cNvGrpSpPr>
            <a:grpSpLocks/>
          </p:cNvGrpSpPr>
          <p:nvPr/>
        </p:nvGrpSpPr>
        <p:grpSpPr bwMode="auto">
          <a:xfrm>
            <a:off x="3333500" y="2660734"/>
            <a:ext cx="1200150" cy="471487"/>
            <a:chOff x="2115" y="1941"/>
            <a:chExt cx="756" cy="297"/>
          </a:xfrm>
        </p:grpSpPr>
        <p:sp>
          <p:nvSpPr>
            <p:cNvPr id="590905" name="Line 88"/>
            <p:cNvSpPr>
              <a:spLocks noChangeShapeType="1"/>
            </p:cNvSpPr>
            <p:nvPr/>
          </p:nvSpPr>
          <p:spPr bwMode="auto">
            <a:xfrm>
              <a:off x="2139" y="1956"/>
              <a:ext cx="429" cy="280"/>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sp>
          <p:nvSpPr>
            <p:cNvPr id="590906" name="Line 89"/>
            <p:cNvSpPr>
              <a:spLocks noChangeShapeType="1"/>
            </p:cNvSpPr>
            <p:nvPr/>
          </p:nvSpPr>
          <p:spPr bwMode="auto">
            <a:xfrm>
              <a:off x="2115" y="1941"/>
              <a:ext cx="756" cy="297"/>
            </a:xfrm>
            <a:prstGeom prst="line">
              <a:avLst/>
            </a:prstGeom>
            <a:noFill/>
            <a:ln w="12700">
              <a:solidFill>
                <a:srgbClr val="FF3300"/>
              </a:solidFill>
              <a:prstDash val="dash"/>
              <a:round/>
              <a:headEnd/>
              <a:tailEnd/>
            </a:ln>
          </p:spPr>
          <p:txBody>
            <a:bodyPr/>
            <a:lstStyle/>
            <a:p>
              <a:endParaRPr lang="es-ES_tradnl">
                <a:solidFill>
                  <a:srgbClr val="000000"/>
                </a:solidFill>
              </a:endParaRPr>
            </a:p>
          </p:txBody>
        </p:sp>
      </p:grpSp>
      <p:sp>
        <p:nvSpPr>
          <p:cNvPr id="511066" name="Line 90"/>
          <p:cNvSpPr>
            <a:spLocks noChangeShapeType="1"/>
          </p:cNvSpPr>
          <p:nvPr/>
        </p:nvSpPr>
        <p:spPr bwMode="auto">
          <a:xfrm>
            <a:off x="4581275" y="3151271"/>
            <a:ext cx="1447800" cy="568325"/>
          </a:xfrm>
          <a:prstGeom prst="line">
            <a:avLst/>
          </a:prstGeom>
          <a:noFill/>
          <a:ln w="12700">
            <a:solidFill>
              <a:srgbClr val="FF3300"/>
            </a:solidFill>
            <a:round/>
            <a:headEnd/>
            <a:tailEnd/>
          </a:ln>
        </p:spPr>
        <p:txBody>
          <a:bodyPr/>
          <a:lstStyle/>
          <a:p>
            <a:endParaRPr lang="es-ES_tradnl">
              <a:solidFill>
                <a:srgbClr val="000000"/>
              </a:solidFill>
            </a:endParaRPr>
          </a:p>
        </p:txBody>
      </p:sp>
      <p:sp>
        <p:nvSpPr>
          <p:cNvPr id="590886" name="Oval 91"/>
          <p:cNvSpPr>
            <a:spLocks noChangeArrowheads="1"/>
          </p:cNvSpPr>
          <p:nvPr/>
        </p:nvSpPr>
        <p:spPr bwMode="auto">
          <a:xfrm>
            <a:off x="5332162" y="3430671"/>
            <a:ext cx="69850" cy="698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grpSp>
        <p:nvGrpSpPr>
          <p:cNvPr id="22" name="Group 92"/>
          <p:cNvGrpSpPr>
            <a:grpSpLocks/>
          </p:cNvGrpSpPr>
          <p:nvPr/>
        </p:nvGrpSpPr>
        <p:grpSpPr bwMode="auto">
          <a:xfrm>
            <a:off x="4325687" y="1568534"/>
            <a:ext cx="438150" cy="2897187"/>
            <a:chOff x="2740" y="872"/>
            <a:chExt cx="276" cy="1825"/>
          </a:xfrm>
        </p:grpSpPr>
        <p:sp>
          <p:nvSpPr>
            <p:cNvPr id="590903" name="Line 93"/>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90904" name="Text Box 94"/>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grpSp>
        <p:nvGrpSpPr>
          <p:cNvPr id="23" name="Group 95"/>
          <p:cNvGrpSpPr>
            <a:grpSpLocks/>
          </p:cNvGrpSpPr>
          <p:nvPr/>
        </p:nvGrpSpPr>
        <p:grpSpPr bwMode="auto">
          <a:xfrm>
            <a:off x="3176337" y="1479634"/>
            <a:ext cx="419100" cy="3495675"/>
            <a:chOff x="2016" y="816"/>
            <a:chExt cx="264" cy="2202"/>
          </a:xfrm>
        </p:grpSpPr>
        <p:grpSp>
          <p:nvGrpSpPr>
            <p:cNvPr id="24" name="Group 96"/>
            <p:cNvGrpSpPr>
              <a:grpSpLocks/>
            </p:cNvGrpSpPr>
            <p:nvPr/>
          </p:nvGrpSpPr>
          <p:grpSpPr bwMode="auto">
            <a:xfrm>
              <a:off x="2016" y="816"/>
              <a:ext cx="264" cy="2202"/>
              <a:chOff x="2016" y="816"/>
              <a:chExt cx="264" cy="2202"/>
            </a:xfrm>
          </p:grpSpPr>
          <p:sp>
            <p:nvSpPr>
              <p:cNvPr id="590900" name="Line 97"/>
              <p:cNvSpPr>
                <a:spLocks noChangeShapeType="1"/>
              </p:cNvSpPr>
              <p:nvPr/>
            </p:nvSpPr>
            <p:spPr bwMode="auto">
              <a:xfrm>
                <a:off x="2121" y="1047"/>
                <a:ext cx="0" cy="516"/>
              </a:xfrm>
              <a:prstGeom prst="line">
                <a:avLst/>
              </a:prstGeom>
              <a:noFill/>
              <a:ln w="28575">
                <a:solidFill>
                  <a:srgbClr val="FF0000"/>
                </a:solidFill>
                <a:prstDash val="dash"/>
                <a:round/>
                <a:headEnd/>
                <a:tailEnd/>
              </a:ln>
            </p:spPr>
            <p:txBody>
              <a:bodyPr/>
              <a:lstStyle/>
              <a:p>
                <a:endParaRPr lang="es-ES_tradnl">
                  <a:solidFill>
                    <a:srgbClr val="000000"/>
                  </a:solidFill>
                </a:endParaRPr>
              </a:p>
            </p:txBody>
          </p:sp>
          <p:sp>
            <p:nvSpPr>
              <p:cNvPr id="590901" name="Line 98"/>
              <p:cNvSpPr>
                <a:spLocks noChangeShapeType="1"/>
              </p:cNvSpPr>
              <p:nvPr/>
            </p:nvSpPr>
            <p:spPr bwMode="auto">
              <a:xfrm>
                <a:off x="2130" y="2604"/>
                <a:ext cx="0" cy="414"/>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90902" name="Text Box 99"/>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D</a:t>
                </a:r>
                <a:r>
                  <a:rPr lang="en-US" sz="1800">
                    <a:solidFill>
                      <a:srgbClr val="FF3300"/>
                    </a:solidFill>
                    <a:cs typeface="Times New Roman" pitchFamily="18" charset="0"/>
                  </a:rPr>
                  <a:t>'</a:t>
                </a:r>
              </a:p>
            </p:txBody>
          </p:sp>
        </p:grpSp>
        <p:sp>
          <p:nvSpPr>
            <p:cNvPr id="590898" name="Line 100"/>
            <p:cNvSpPr>
              <a:spLocks noChangeShapeType="1"/>
            </p:cNvSpPr>
            <p:nvPr/>
          </p:nvSpPr>
          <p:spPr bwMode="auto">
            <a:xfrm>
              <a:off x="2093" y="1561"/>
              <a:ext cx="61"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90899" name="Line 101"/>
            <p:cNvSpPr>
              <a:spLocks noChangeShapeType="1"/>
            </p:cNvSpPr>
            <p:nvPr/>
          </p:nvSpPr>
          <p:spPr bwMode="auto">
            <a:xfrm>
              <a:off x="2097" y="2605"/>
              <a:ext cx="61" cy="0"/>
            </a:xfrm>
            <a:prstGeom prst="line">
              <a:avLst/>
            </a:prstGeom>
            <a:noFill/>
            <a:ln w="28575">
              <a:solidFill>
                <a:srgbClr val="FF3300"/>
              </a:solidFill>
              <a:round/>
              <a:headEnd/>
              <a:tailEnd/>
            </a:ln>
          </p:spPr>
          <p:txBody>
            <a:bodyPr/>
            <a:lstStyle/>
            <a:p>
              <a:endParaRPr lang="es-ES_tradnl">
                <a:solidFill>
                  <a:srgbClr val="000000"/>
                </a:solidFill>
              </a:endParaRPr>
            </a:p>
          </p:txBody>
        </p:sp>
      </p:grpSp>
      <p:grpSp>
        <p:nvGrpSpPr>
          <p:cNvPr id="25" name="Group 102"/>
          <p:cNvGrpSpPr>
            <a:grpSpLocks/>
          </p:cNvGrpSpPr>
          <p:nvPr/>
        </p:nvGrpSpPr>
        <p:grpSpPr bwMode="auto">
          <a:xfrm>
            <a:off x="5938587" y="1492334"/>
            <a:ext cx="520700" cy="3640137"/>
            <a:chOff x="3756" y="824"/>
            <a:chExt cx="328" cy="2293"/>
          </a:xfrm>
        </p:grpSpPr>
        <p:grpSp>
          <p:nvGrpSpPr>
            <p:cNvPr id="26" name="Group 103"/>
            <p:cNvGrpSpPr>
              <a:grpSpLocks/>
            </p:cNvGrpSpPr>
            <p:nvPr/>
          </p:nvGrpSpPr>
          <p:grpSpPr bwMode="auto">
            <a:xfrm>
              <a:off x="3756" y="824"/>
              <a:ext cx="328" cy="2293"/>
              <a:chOff x="3756" y="824"/>
              <a:chExt cx="328" cy="2293"/>
            </a:xfrm>
          </p:grpSpPr>
          <p:sp>
            <p:nvSpPr>
              <p:cNvPr id="590894" name="Line 104"/>
              <p:cNvSpPr>
                <a:spLocks noChangeShapeType="1"/>
              </p:cNvSpPr>
              <p:nvPr/>
            </p:nvSpPr>
            <p:spPr bwMode="auto">
              <a:xfrm>
                <a:off x="3894" y="1077"/>
                <a:ext cx="0" cy="597"/>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90895" name="Line 105"/>
              <p:cNvSpPr>
                <a:spLocks noChangeShapeType="1"/>
              </p:cNvSpPr>
              <p:nvPr/>
            </p:nvSpPr>
            <p:spPr bwMode="auto">
              <a:xfrm>
                <a:off x="3894" y="2481"/>
                <a:ext cx="0" cy="636"/>
              </a:xfrm>
              <a:prstGeom prst="line">
                <a:avLst/>
              </a:prstGeom>
              <a:noFill/>
              <a:ln w="28575">
                <a:solidFill>
                  <a:srgbClr val="FF3300"/>
                </a:solidFill>
                <a:prstDash val="dash"/>
                <a:round/>
                <a:headEnd/>
                <a:tailEnd/>
              </a:ln>
            </p:spPr>
            <p:txBody>
              <a:bodyPr/>
              <a:lstStyle/>
              <a:p>
                <a:endParaRPr lang="es-ES_tradnl">
                  <a:solidFill>
                    <a:srgbClr val="000000"/>
                  </a:solidFill>
                </a:endParaRPr>
              </a:p>
            </p:txBody>
          </p:sp>
          <p:sp>
            <p:nvSpPr>
              <p:cNvPr id="590896" name="Text Box 106"/>
              <p:cNvSpPr txBox="1">
                <a:spLocks noChangeArrowheads="1"/>
              </p:cNvSpPr>
              <p:nvPr/>
            </p:nvSpPr>
            <p:spPr bwMode="auto">
              <a:xfrm>
                <a:off x="3756" y="824"/>
                <a:ext cx="328"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L</a:t>
                </a:r>
                <a:r>
                  <a:rPr lang="en-US" sz="1800">
                    <a:solidFill>
                      <a:srgbClr val="FF3300"/>
                    </a:solidFill>
                    <a:cs typeface="Times New Roman" pitchFamily="18" charset="0"/>
                  </a:rPr>
                  <a:t>'</a:t>
                </a:r>
                <a:r>
                  <a:rPr lang="es-ES" sz="1800" baseline="-25000">
                    <a:solidFill>
                      <a:srgbClr val="FF3300"/>
                    </a:solidFill>
                  </a:rPr>
                  <a:t>1</a:t>
                </a:r>
                <a:endParaRPr lang="es-ES" sz="1800">
                  <a:solidFill>
                    <a:srgbClr val="FF3300"/>
                  </a:solidFill>
                </a:endParaRPr>
              </a:p>
            </p:txBody>
          </p:sp>
        </p:grpSp>
        <p:sp>
          <p:nvSpPr>
            <p:cNvPr id="590892" name="Line 107"/>
            <p:cNvSpPr>
              <a:spLocks noChangeShapeType="1"/>
            </p:cNvSpPr>
            <p:nvPr/>
          </p:nvSpPr>
          <p:spPr bwMode="auto">
            <a:xfrm>
              <a:off x="3861" y="2473"/>
              <a:ext cx="61" cy="0"/>
            </a:xfrm>
            <a:prstGeom prst="line">
              <a:avLst/>
            </a:prstGeom>
            <a:noFill/>
            <a:ln w="28575">
              <a:solidFill>
                <a:srgbClr val="FF3300"/>
              </a:solidFill>
              <a:round/>
              <a:headEnd/>
              <a:tailEnd/>
            </a:ln>
          </p:spPr>
          <p:txBody>
            <a:bodyPr/>
            <a:lstStyle/>
            <a:p>
              <a:endParaRPr lang="es-ES_tradnl">
                <a:solidFill>
                  <a:srgbClr val="000000"/>
                </a:solidFill>
              </a:endParaRPr>
            </a:p>
          </p:txBody>
        </p:sp>
        <p:sp>
          <p:nvSpPr>
            <p:cNvPr id="590893" name="Line 108"/>
            <p:cNvSpPr>
              <a:spLocks noChangeShapeType="1"/>
            </p:cNvSpPr>
            <p:nvPr/>
          </p:nvSpPr>
          <p:spPr bwMode="auto">
            <a:xfrm>
              <a:off x="3862" y="1672"/>
              <a:ext cx="61" cy="0"/>
            </a:xfrm>
            <a:prstGeom prst="line">
              <a:avLst/>
            </a:prstGeom>
            <a:noFill/>
            <a:ln w="28575">
              <a:solidFill>
                <a:srgbClr val="FF3300"/>
              </a:solidFill>
              <a:round/>
              <a:headEnd/>
              <a:tailEnd/>
            </a:ln>
          </p:spPr>
          <p:txBody>
            <a:bodyPr/>
            <a:lstStyle/>
            <a:p>
              <a:endParaRPr lang="es-ES_tradnl">
                <a:solidFill>
                  <a:srgbClr val="000000"/>
                </a:solidFill>
              </a:endParaRPr>
            </a:p>
          </p:txBody>
        </p:sp>
      </p:grpSp>
      <p:cxnSp>
        <p:nvCxnSpPr>
          <p:cNvPr id="111" name="110 Conector recto"/>
          <p:cNvCxnSpPr/>
          <p:nvPr/>
        </p:nvCxnSpPr>
        <p:spPr>
          <a:xfrm>
            <a:off x="1339600" y="3470359"/>
            <a:ext cx="689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108 CuadroTexto"/>
          <p:cNvSpPr txBox="1"/>
          <p:nvPr/>
        </p:nvSpPr>
        <p:spPr>
          <a:xfrm>
            <a:off x="0" y="6273225"/>
            <a:ext cx="9144000" cy="584775"/>
          </a:xfrm>
          <a:prstGeom prst="rect">
            <a:avLst/>
          </a:prstGeom>
          <a:solidFill>
            <a:srgbClr val="FFFF97"/>
          </a:solidFill>
          <a:ln>
            <a:solidFill>
              <a:schemeClr val="tx1"/>
            </a:solidFill>
          </a:ln>
        </p:spPr>
        <p:txBody>
          <a:bodyPr wrap="square" rtlCol="0">
            <a:spAutoFit/>
          </a:bodyPr>
          <a:lstStyle/>
          <a:p>
            <a:pPr algn="ctr" fontAlgn="auto">
              <a:spcBef>
                <a:spcPts val="0"/>
              </a:spcBef>
              <a:spcAft>
                <a:spcPts val="0"/>
              </a:spcAft>
              <a:tabLst>
                <a:tab pos="354013" algn="l"/>
              </a:tabLst>
            </a:pPr>
            <a:r>
              <a:rPr lang="es-ES_tradnl" sz="1600" b="1" dirty="0" smtClean="0">
                <a:solidFill>
                  <a:srgbClr val="000000"/>
                </a:solidFill>
                <a:latin typeface="Calibri" pitchFamily="34" charset="0"/>
                <a:cs typeface="Calibri" pitchFamily="34" charset="0"/>
              </a:rPr>
              <a:t>	Por ser menor el campo imagen definido por la PS y la imagen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ésta imagen es LS. Su conjugado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es DC y también LE por ser anti-imagen de sí mismo.</a:t>
            </a:r>
          </a:p>
        </p:txBody>
      </p:sp>
      <p:grpSp>
        <p:nvGrpSpPr>
          <p:cNvPr id="27" name="123 Grupo"/>
          <p:cNvGrpSpPr/>
          <p:nvPr/>
        </p:nvGrpSpPr>
        <p:grpSpPr>
          <a:xfrm>
            <a:off x="7358190" y="2913570"/>
            <a:ext cx="619125" cy="585534"/>
            <a:chOff x="7358190" y="2913570"/>
            <a:chExt cx="619125" cy="585534"/>
          </a:xfrm>
        </p:grpSpPr>
        <p:sp>
          <p:nvSpPr>
            <p:cNvPr id="116" name="Text Box 125"/>
            <p:cNvSpPr txBox="1">
              <a:spLocks noChangeArrowheads="1"/>
            </p:cNvSpPr>
            <p:nvPr/>
          </p:nvSpPr>
          <p:spPr bwMode="auto">
            <a:xfrm>
              <a:off x="7358190" y="2964624"/>
              <a:ext cx="619125" cy="396875"/>
            </a:xfrm>
            <a:prstGeom prst="rect">
              <a:avLst/>
            </a:prstGeom>
            <a:noFill/>
            <a:ln w="9525">
              <a:noFill/>
              <a:miter lim="800000"/>
              <a:headEnd/>
              <a:tailEnd/>
            </a:ln>
          </p:spPr>
          <p:txBody>
            <a:bodyPr>
              <a:spAutoFit/>
            </a:bodyPr>
            <a:lstStyle/>
            <a:p>
              <a:pPr fontAlgn="auto">
                <a:spcBef>
                  <a:spcPct val="50000"/>
                </a:spcBef>
                <a:spcAft>
                  <a:spcPts val="0"/>
                </a:spcAft>
              </a:pPr>
              <a:r>
                <a:rPr lang="es-ES" sz="2000" dirty="0" smtClean="0">
                  <a:solidFill>
                    <a:srgbClr val="333399"/>
                  </a:solidFill>
                  <a:latin typeface="Arial"/>
                </a:rPr>
                <a:t>r′</a:t>
              </a:r>
              <a:r>
                <a:rPr lang="es-ES" sz="2000" baseline="-25000" dirty="0" smtClean="0">
                  <a:solidFill>
                    <a:srgbClr val="333399"/>
                  </a:solidFill>
                  <a:latin typeface="Arial"/>
                </a:rPr>
                <a:t>2</a:t>
              </a:r>
              <a:endParaRPr lang="es-ES" sz="2000" dirty="0">
                <a:solidFill>
                  <a:srgbClr val="333399"/>
                </a:solidFill>
                <a:latin typeface="Arial"/>
              </a:endParaRPr>
            </a:p>
          </p:txBody>
        </p:sp>
        <p:sp>
          <p:nvSpPr>
            <p:cNvPr id="120" name="Line 124"/>
            <p:cNvSpPr>
              <a:spLocks noChangeShapeType="1"/>
            </p:cNvSpPr>
            <p:nvPr/>
          </p:nvSpPr>
          <p:spPr bwMode="auto">
            <a:xfrm flipH="1">
              <a:off x="7494588" y="2913570"/>
              <a:ext cx="357060"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121" name="Line 126"/>
            <p:cNvSpPr>
              <a:spLocks noChangeShapeType="1"/>
            </p:cNvSpPr>
            <p:nvPr/>
          </p:nvSpPr>
          <p:spPr bwMode="auto">
            <a:xfrm flipV="1">
              <a:off x="7759764" y="2913888"/>
              <a:ext cx="0" cy="585216"/>
            </a:xfrm>
            <a:prstGeom prst="line">
              <a:avLst/>
            </a:prstGeom>
            <a:noFill/>
            <a:ln w="9525">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28" name="122 Grupo"/>
          <p:cNvGrpSpPr/>
          <p:nvPr/>
        </p:nvGrpSpPr>
        <p:grpSpPr>
          <a:xfrm>
            <a:off x="7494588" y="2047938"/>
            <a:ext cx="921639" cy="1426782"/>
            <a:chOff x="7494588" y="2047938"/>
            <a:chExt cx="921639" cy="1426782"/>
          </a:xfrm>
        </p:grpSpPr>
        <p:sp>
          <p:nvSpPr>
            <p:cNvPr id="115" name="Line 124"/>
            <p:cNvSpPr>
              <a:spLocks noChangeShapeType="1"/>
            </p:cNvSpPr>
            <p:nvPr/>
          </p:nvSpPr>
          <p:spPr bwMode="auto">
            <a:xfrm flipH="1">
              <a:off x="7494588" y="2047938"/>
              <a:ext cx="647700"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117" name="Line 126"/>
            <p:cNvSpPr>
              <a:spLocks noChangeShapeType="1"/>
            </p:cNvSpPr>
            <p:nvPr/>
          </p:nvSpPr>
          <p:spPr bwMode="auto">
            <a:xfrm flipV="1">
              <a:off x="8027988" y="2060448"/>
              <a:ext cx="0" cy="585216"/>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118" name="Line 127"/>
            <p:cNvSpPr>
              <a:spLocks noChangeShapeType="1"/>
            </p:cNvSpPr>
            <p:nvPr/>
          </p:nvSpPr>
          <p:spPr bwMode="auto">
            <a:xfrm>
              <a:off x="8027988" y="3120834"/>
              <a:ext cx="0" cy="353886"/>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122" name="Text Box 125"/>
            <p:cNvSpPr txBox="1">
              <a:spLocks noChangeArrowheads="1"/>
            </p:cNvSpPr>
            <p:nvPr/>
          </p:nvSpPr>
          <p:spPr bwMode="auto">
            <a:xfrm>
              <a:off x="7797102" y="2635440"/>
              <a:ext cx="619125" cy="396875"/>
            </a:xfrm>
            <a:prstGeom prst="rect">
              <a:avLst/>
            </a:prstGeom>
            <a:noFill/>
            <a:ln w="9525">
              <a:noFill/>
              <a:miter lim="800000"/>
              <a:headEnd/>
              <a:tailEnd/>
            </a:ln>
          </p:spPr>
          <p:txBody>
            <a:bodyPr>
              <a:spAutoFit/>
            </a:bodyPr>
            <a:lstStyle/>
            <a:p>
              <a:pPr fontAlgn="auto">
                <a:spcBef>
                  <a:spcPct val="50000"/>
                </a:spcBef>
                <a:spcAft>
                  <a:spcPts val="0"/>
                </a:spcAft>
              </a:pPr>
              <a:r>
                <a:rPr lang="es-ES" sz="2000" dirty="0" smtClean="0">
                  <a:solidFill>
                    <a:srgbClr val="333399"/>
                  </a:solidFill>
                  <a:latin typeface="Arial"/>
                </a:rPr>
                <a:t>r′</a:t>
              </a:r>
              <a:r>
                <a:rPr lang="es-ES" sz="2000" baseline="-25000" dirty="0" smtClean="0">
                  <a:solidFill>
                    <a:srgbClr val="333399"/>
                  </a:solidFill>
                  <a:latin typeface="Arial"/>
                </a:rPr>
                <a:t>1</a:t>
              </a:r>
              <a:endParaRPr lang="es-ES" sz="2000" dirty="0">
                <a:solidFill>
                  <a:srgbClr val="333399"/>
                </a:solidFill>
                <a:latin typeface="Arial"/>
              </a:endParaRPr>
            </a:p>
          </p:txBody>
        </p:sp>
      </p:grpSp>
      <p:sp>
        <p:nvSpPr>
          <p:cNvPr id="119" name="118 CuadroTexto"/>
          <p:cNvSpPr txBox="1"/>
          <p:nvPr/>
        </p:nvSpPr>
        <p:spPr>
          <a:xfrm>
            <a:off x="0" y="6273225"/>
            <a:ext cx="9144000" cy="584775"/>
          </a:xfrm>
          <a:prstGeom prst="rect">
            <a:avLst/>
          </a:prstGeom>
          <a:solidFill>
            <a:srgbClr val="FFFF97"/>
          </a:solidFill>
          <a:ln>
            <a:solidFill>
              <a:schemeClr val="tx1"/>
            </a:solidFill>
          </a:ln>
        </p:spPr>
        <p:txBody>
          <a:bodyPr wrap="square" rtlCol="0">
            <a:spAutoFit/>
          </a:bodyPr>
          <a:lstStyle/>
          <a:p>
            <a:pPr algn="ctr" fontAlgn="auto">
              <a:spcBef>
                <a:spcPts val="0"/>
              </a:spcBef>
              <a:spcAft>
                <a:spcPts val="0"/>
              </a:spcAft>
              <a:tabLst>
                <a:tab pos="354013" algn="l"/>
              </a:tabLst>
            </a:pPr>
            <a:r>
              <a:rPr lang="es-ES_tradnl" sz="1600" b="1" dirty="0" smtClean="0">
                <a:solidFill>
                  <a:srgbClr val="000000"/>
                </a:solidFill>
                <a:latin typeface="Calibri" pitchFamily="34" charset="0"/>
                <a:cs typeface="Calibri" pitchFamily="34" charset="0"/>
              </a:rPr>
              <a:t>	Obteniendo la imagen de cada uno de los elementos del sistema a través de las lentes que tenga a su derecha y uniendo un borde de la PS con los del mismo lado de cada una de las imágenes…</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2" nodeType="clickEffect">
                                  <p:stCondLst>
                                    <p:cond delay="0"/>
                                  </p:stCondLst>
                                  <p:childTnLst>
                                    <p:set>
                                      <p:cBhvr>
                                        <p:cTn id="6" dur="1" fill="hold">
                                          <p:stCondLst>
                                            <p:cond delay="0"/>
                                          </p:stCondLst>
                                        </p:cTn>
                                        <p:tgtEl>
                                          <p:spTgt spid="11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1102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1103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11031"/>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xit" presetSubtype="0" fill="hold" grpId="1" nodeType="clickEffect">
                                  <p:stCondLst>
                                    <p:cond delay="0"/>
                                  </p:stCondLst>
                                  <p:childTnLst>
                                    <p:set>
                                      <p:cBhvr>
                                        <p:cTn id="26" dur="1" fill="hold">
                                          <p:stCondLst>
                                            <p:cond delay="0"/>
                                          </p:stCondLst>
                                        </p:cTn>
                                        <p:tgtEl>
                                          <p:spTgt spid="511030"/>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511029"/>
                                        </p:tgtEl>
                                        <p:attrNameLst>
                                          <p:attrName>style.visibility</p:attrName>
                                        </p:attrNameLst>
                                      </p:cBhvr>
                                      <p:to>
                                        <p:strVal val="hidden"/>
                                      </p:to>
                                    </p:set>
                                  </p:childTnLst>
                                </p:cTn>
                              </p:par>
                              <p:par>
                                <p:cTn id="29" presetID="1" presetClass="exit" presetSubtype="0" fill="hold" grpId="1" nodeType="withEffect">
                                  <p:stCondLst>
                                    <p:cond delay="0"/>
                                  </p:stCondLst>
                                  <p:childTnLst>
                                    <p:set>
                                      <p:cBhvr>
                                        <p:cTn id="30" dur="1" fill="hold">
                                          <p:stCondLst>
                                            <p:cond delay="0"/>
                                          </p:stCondLst>
                                        </p:cTn>
                                        <p:tgtEl>
                                          <p:spTgt spid="511031"/>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51106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51106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511062"/>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21"/>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23"/>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xit" presetSubtype="0" fill="hold" grpId="1" nodeType="clickEffect">
                                  <p:stCondLst>
                                    <p:cond delay="0"/>
                                  </p:stCondLst>
                                  <p:childTnLst>
                                    <p:set>
                                      <p:cBhvr>
                                        <p:cTn id="54" dur="1" fill="hold">
                                          <p:stCondLst>
                                            <p:cond delay="0"/>
                                          </p:stCondLst>
                                        </p:cTn>
                                        <p:tgtEl>
                                          <p:spTgt spid="511061"/>
                                        </p:tgtEl>
                                        <p:attrNameLst>
                                          <p:attrName>style.visibility</p:attrName>
                                        </p:attrNameLst>
                                      </p:cBhvr>
                                      <p:to>
                                        <p:strVal val="hidden"/>
                                      </p:to>
                                    </p:set>
                                  </p:childTnLst>
                                </p:cTn>
                              </p:par>
                              <p:par>
                                <p:cTn id="55" presetID="1" presetClass="exit" presetSubtype="0" fill="hold" grpId="1" nodeType="withEffect">
                                  <p:stCondLst>
                                    <p:cond delay="0"/>
                                  </p:stCondLst>
                                  <p:childTnLst>
                                    <p:set>
                                      <p:cBhvr>
                                        <p:cTn id="56" dur="1" fill="hold">
                                          <p:stCondLst>
                                            <p:cond delay="0"/>
                                          </p:stCondLst>
                                        </p:cTn>
                                        <p:tgtEl>
                                          <p:spTgt spid="511066"/>
                                        </p:tgtEl>
                                        <p:attrNameLst>
                                          <p:attrName>style.visibility</p:attrName>
                                        </p:attrNameLst>
                                      </p:cBhvr>
                                      <p:to>
                                        <p:strVal val="hidden"/>
                                      </p:to>
                                    </p:set>
                                  </p:childTnLst>
                                </p:cTn>
                              </p:par>
                              <p:par>
                                <p:cTn id="57" presetID="1" presetClass="exit" presetSubtype="0" fill="hold" grpId="1" nodeType="withEffect">
                                  <p:stCondLst>
                                    <p:cond delay="0"/>
                                  </p:stCondLst>
                                  <p:childTnLst>
                                    <p:set>
                                      <p:cBhvr>
                                        <p:cTn id="58" dur="1" fill="hold">
                                          <p:stCondLst>
                                            <p:cond delay="0"/>
                                          </p:stCondLst>
                                        </p:cTn>
                                        <p:tgtEl>
                                          <p:spTgt spid="511062"/>
                                        </p:tgtEl>
                                        <p:attrNameLst>
                                          <p:attrName>style.visibility</p:attrName>
                                        </p:attrNameLst>
                                      </p:cBhvr>
                                      <p:to>
                                        <p:strVal val="hidden"/>
                                      </p:to>
                                    </p:set>
                                  </p:childTnLst>
                                </p:cTn>
                              </p:par>
                              <p:par>
                                <p:cTn id="59" presetID="1" presetClass="exit" presetSubtype="0" fill="hold" nodeType="withEffect">
                                  <p:stCondLst>
                                    <p:cond delay="0"/>
                                  </p:stCondLst>
                                  <p:childTnLst>
                                    <p:set>
                                      <p:cBhvr>
                                        <p:cTn id="60" dur="1" fill="hold">
                                          <p:stCondLst>
                                            <p:cond delay="0"/>
                                          </p:stCondLst>
                                        </p:cTn>
                                        <p:tgtEl>
                                          <p:spTgt spid="21"/>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grpId="0" nodeType="clickEffect">
                                  <p:stCondLst>
                                    <p:cond delay="0"/>
                                  </p:stCondLst>
                                  <p:childTnLst>
                                    <p:set>
                                      <p:cBhvr>
                                        <p:cTn id="64" dur="1" fill="hold">
                                          <p:stCondLst>
                                            <p:cond delay="0"/>
                                          </p:stCondLst>
                                        </p:cTn>
                                        <p:tgtEl>
                                          <p:spTgt spid="511001"/>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511016"/>
                                        </p:tgtEl>
                                        <p:attrNameLst>
                                          <p:attrName>style.visibility</p:attrName>
                                        </p:attrNameLst>
                                      </p:cBhvr>
                                      <p:to>
                                        <p:strVal val="visible"/>
                                      </p:to>
                                    </p:set>
                                  </p:childTnLst>
                                </p:cTn>
                              </p:par>
                            </p:childTnLst>
                          </p:cTn>
                        </p:par>
                        <p:par>
                          <p:cTn id="69" fill="hold">
                            <p:stCondLst>
                              <p:cond delay="0"/>
                            </p:stCondLst>
                            <p:childTnLst>
                              <p:par>
                                <p:cTn id="70" presetID="1" presetClass="entr" presetSubtype="0" fill="hold" nodeType="afterEffect">
                                  <p:stCondLst>
                                    <p:cond delay="0"/>
                                  </p:stCondLst>
                                  <p:childTnLst>
                                    <p:set>
                                      <p:cBhvr>
                                        <p:cTn id="71" dur="1" fill="hold">
                                          <p:stCondLst>
                                            <p:cond delay="0"/>
                                          </p:stCondLst>
                                        </p:cTn>
                                        <p:tgtEl>
                                          <p:spTgt spid="28"/>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510979"/>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grpId="0" nodeType="clickEffect">
                                  <p:stCondLst>
                                    <p:cond delay="0"/>
                                  </p:stCondLst>
                                  <p:childTnLst>
                                    <p:set>
                                      <p:cBhvr>
                                        <p:cTn id="79" dur="1" fill="hold">
                                          <p:stCondLst>
                                            <p:cond delay="0"/>
                                          </p:stCondLst>
                                        </p:cTn>
                                        <p:tgtEl>
                                          <p:spTgt spid="511015"/>
                                        </p:tgtEl>
                                        <p:attrNameLst>
                                          <p:attrName>style.visibility</p:attrName>
                                        </p:attrNameLst>
                                      </p:cBhvr>
                                      <p:to>
                                        <p:strVal val="visible"/>
                                      </p:to>
                                    </p:set>
                                  </p:childTnLst>
                                </p:cTn>
                              </p:par>
                            </p:childTnLst>
                          </p:cTn>
                        </p:par>
                        <p:par>
                          <p:cTn id="80" fill="hold">
                            <p:stCondLst>
                              <p:cond delay="0"/>
                            </p:stCondLst>
                            <p:childTnLst>
                              <p:par>
                                <p:cTn id="81" presetID="1" presetClass="entr" presetSubtype="0" fill="hold" nodeType="afterEffect">
                                  <p:stCondLst>
                                    <p:cond delay="0"/>
                                  </p:stCondLst>
                                  <p:childTnLst>
                                    <p:set>
                                      <p:cBhvr>
                                        <p:cTn id="82" dur="1" fill="hold">
                                          <p:stCondLst>
                                            <p:cond delay="0"/>
                                          </p:stCondLst>
                                        </p:cTn>
                                        <p:tgtEl>
                                          <p:spTgt spid="27"/>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510978"/>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1" presetClass="entr" presetSubtype="0" fill="hold" grpId="0" nodeType="clickEffect">
                                  <p:stCondLst>
                                    <p:cond delay="0"/>
                                  </p:stCondLst>
                                  <p:childTnLst>
                                    <p:set>
                                      <p:cBhvr>
                                        <p:cTn id="88" dur="1" fill="hold">
                                          <p:stCondLst>
                                            <p:cond delay="0"/>
                                          </p:stCondLst>
                                        </p:cTn>
                                        <p:tgtEl>
                                          <p:spTgt spid="109"/>
                                        </p:tgtEl>
                                        <p:attrNameLst>
                                          <p:attrName>style.visibility</p:attrName>
                                        </p:attrNameLst>
                                      </p:cBhvr>
                                      <p:to>
                                        <p:strVal val="visible"/>
                                      </p:to>
                                    </p:set>
                                  </p:childTnLst>
                                </p:cTn>
                              </p:par>
                              <p:par>
                                <p:cTn id="89" presetID="1" presetClass="exit" presetSubtype="0" fill="hold" grpId="3" nodeType="withEffect">
                                  <p:stCondLst>
                                    <p:cond delay="0"/>
                                  </p:stCondLst>
                                  <p:childTnLst>
                                    <p:set>
                                      <p:cBhvr>
                                        <p:cTn id="90" dur="1" fill="hold">
                                          <p:stCondLst>
                                            <p:cond delay="0"/>
                                          </p:stCondLst>
                                        </p:cTn>
                                        <p:tgtEl>
                                          <p:spTgt spid="119"/>
                                        </p:tgtEl>
                                        <p:attrNameLst>
                                          <p:attrName>style.visibility</p:attrName>
                                        </p:attrNameLst>
                                      </p:cBhvr>
                                      <p:to>
                                        <p:strVal val="hidden"/>
                                      </p:to>
                                    </p:set>
                                  </p:childTnLst>
                                </p:cTn>
                              </p:par>
                            </p:childTnLst>
                          </p:cTn>
                        </p:par>
                        <p:par>
                          <p:cTn id="91" fill="hold">
                            <p:stCondLst>
                              <p:cond delay="0"/>
                            </p:stCondLst>
                            <p:childTnLst>
                              <p:par>
                                <p:cTn id="92" presetID="1" presetClass="entr" presetSubtype="0" fill="hold" nodeType="afterEffect">
                                  <p:stCondLst>
                                    <p:cond delay="0"/>
                                  </p:stCondLst>
                                  <p:childTnLst>
                                    <p:set>
                                      <p:cBhvr>
                                        <p:cTn id="93" dur="1" fill="hold">
                                          <p:stCondLst>
                                            <p:cond delay="0"/>
                                          </p:stCondLst>
                                        </p:cTn>
                                        <p:tgtEl>
                                          <p:spTgt spid="18"/>
                                        </p:tgtEl>
                                        <p:attrNameLst>
                                          <p:attrName>style.visibility</p:attrName>
                                        </p:attrNameLst>
                                      </p:cBhvr>
                                      <p:to>
                                        <p:strVal val="visible"/>
                                      </p:to>
                                    </p:set>
                                  </p:childTnLst>
                                </p:cTn>
                              </p:par>
                            </p:childTnLst>
                          </p:cTn>
                        </p:par>
                      </p:childTnLst>
                    </p:cTn>
                  </p:par>
                  <p:par>
                    <p:cTn id="94" fill="hold">
                      <p:stCondLst>
                        <p:cond delay="indefinite"/>
                      </p:stCondLst>
                      <p:childTnLst>
                        <p:par>
                          <p:cTn id="95" fill="hold">
                            <p:stCondLst>
                              <p:cond delay="0"/>
                            </p:stCondLst>
                            <p:childTnLst>
                              <p:par>
                                <p:cTn id="96" presetID="1" presetClass="entr" presetSubtype="0" fill="hold" nodeType="clickEffect">
                                  <p:stCondLst>
                                    <p:cond delay="0"/>
                                  </p:stCondLst>
                                  <p:childTnLst>
                                    <p:set>
                                      <p:cBhvr>
                                        <p:cTn id="97" dur="1" fill="hold">
                                          <p:stCondLst>
                                            <p:cond delay="0"/>
                                          </p:stCondLst>
                                        </p:cTn>
                                        <p:tgtEl>
                                          <p:spTgt spid="19"/>
                                        </p:tgtEl>
                                        <p:attrNameLst>
                                          <p:attrName>style.visibility</p:attrName>
                                        </p:attrNameLst>
                                      </p:cBhvr>
                                      <p:to>
                                        <p:strVal val="visible"/>
                                      </p:to>
                                    </p:set>
                                  </p:childTnLst>
                                </p:cTn>
                              </p:par>
                            </p:childTnLst>
                          </p:cTn>
                        </p:par>
                      </p:childTnLst>
                    </p:cTn>
                  </p:par>
                  <p:par>
                    <p:cTn id="98" fill="hold">
                      <p:stCondLst>
                        <p:cond delay="indefinite"/>
                      </p:stCondLst>
                      <p:childTnLst>
                        <p:par>
                          <p:cTn id="99" fill="hold">
                            <p:stCondLst>
                              <p:cond delay="0"/>
                            </p:stCondLst>
                            <p:childTnLst>
                              <p:par>
                                <p:cTn id="100" presetID="1" presetClass="entr" presetSubtype="0" fill="hold" nodeType="clickEffect">
                                  <p:stCondLst>
                                    <p:cond delay="0"/>
                                  </p:stCondLst>
                                  <p:childTnLst>
                                    <p:set>
                                      <p:cBhvr>
                                        <p:cTn id="101"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0978" grpId="0" animBg="1"/>
      <p:bldP spid="510979" grpId="0" animBg="1"/>
      <p:bldP spid="511001" grpId="0"/>
      <p:bldP spid="511015" grpId="0" animBg="1"/>
      <p:bldP spid="511016" grpId="0" animBg="1"/>
      <p:bldP spid="511029" grpId="0" animBg="1"/>
      <p:bldP spid="511029" grpId="1" animBg="1"/>
      <p:bldP spid="511030" grpId="0" animBg="1"/>
      <p:bldP spid="511030" grpId="1" animBg="1"/>
      <p:bldP spid="511031" grpId="0" animBg="1"/>
      <p:bldP spid="511031" grpId="1" animBg="1"/>
      <p:bldP spid="511061" grpId="0" animBg="1"/>
      <p:bldP spid="511061" grpId="1" animBg="1"/>
      <p:bldP spid="511062" grpId="0" animBg="1"/>
      <p:bldP spid="511062" grpId="1" animBg="1"/>
      <p:bldP spid="511066" grpId="0" animBg="1"/>
      <p:bldP spid="511066" grpId="1" animBg="1"/>
      <p:bldP spid="109" grpId="0" animBg="1"/>
      <p:bldP spid="119" grpId="2" animBg="1"/>
      <p:bldP spid="119" grpId="3" animBg="1"/>
    </p:bldLst>
  </p:timing>
</p:sld>
</file>

<file path=ppt/slides/slide31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9" name="8 Rectángulo"/>
          <p:cNvSpPr/>
          <p:nvPr/>
        </p:nvSpPr>
        <p:spPr>
          <a:xfrm>
            <a:off x="575761" y="336382"/>
            <a:ext cx="8128000" cy="5992229"/>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12002" name="Text Box 2"/>
          <p:cNvSpPr txBox="1">
            <a:spLocks noChangeArrowheads="1"/>
          </p:cNvSpPr>
          <p:nvPr/>
        </p:nvSpPr>
        <p:spPr bwMode="auto">
          <a:xfrm>
            <a:off x="1994986" y="804696"/>
            <a:ext cx="823912" cy="641350"/>
          </a:xfrm>
          <a:prstGeom prst="rect">
            <a:avLst/>
          </a:prstGeom>
          <a:solidFill>
            <a:srgbClr val="008000"/>
          </a:solidFill>
          <a:ln w="9525">
            <a:noFill/>
            <a:miter lim="800000"/>
            <a:headEnd/>
            <a:tailEnd/>
          </a:ln>
        </p:spPr>
        <p:txBody>
          <a:bodyPr>
            <a:spAutoFit/>
          </a:bodyPr>
          <a:lstStyle/>
          <a:p>
            <a:pPr>
              <a:spcBef>
                <a:spcPct val="50000"/>
              </a:spcBef>
            </a:pPr>
            <a:r>
              <a:rPr lang="es-ES" sz="3600" b="1">
                <a:solidFill>
                  <a:srgbClr val="FFFFFF"/>
                </a:solidFill>
              </a:rPr>
              <a:t>LE</a:t>
            </a:r>
          </a:p>
        </p:txBody>
      </p:sp>
      <p:sp>
        <p:nvSpPr>
          <p:cNvPr id="512003" name="Text Box 3"/>
          <p:cNvSpPr txBox="1">
            <a:spLocks noChangeArrowheads="1"/>
          </p:cNvSpPr>
          <p:nvPr/>
        </p:nvSpPr>
        <p:spPr bwMode="auto">
          <a:xfrm>
            <a:off x="4084136" y="804696"/>
            <a:ext cx="881062" cy="641350"/>
          </a:xfrm>
          <a:prstGeom prst="rect">
            <a:avLst/>
          </a:prstGeom>
          <a:solidFill>
            <a:srgbClr val="FF3300"/>
          </a:solidFill>
          <a:ln w="9525">
            <a:noFill/>
            <a:miter lim="800000"/>
            <a:headEnd/>
            <a:tailEnd/>
          </a:ln>
        </p:spPr>
        <p:txBody>
          <a:bodyPr>
            <a:spAutoFit/>
          </a:bodyPr>
          <a:lstStyle/>
          <a:p>
            <a:pPr>
              <a:spcBef>
                <a:spcPct val="50000"/>
              </a:spcBef>
            </a:pPr>
            <a:r>
              <a:rPr lang="es-ES" sz="3600" b="1">
                <a:solidFill>
                  <a:srgbClr val="FFFFFF"/>
                </a:solidFill>
              </a:rPr>
              <a:t>DC</a:t>
            </a:r>
          </a:p>
        </p:txBody>
      </p:sp>
      <p:sp>
        <p:nvSpPr>
          <p:cNvPr id="512004" name="Text Box 4"/>
          <p:cNvSpPr txBox="1">
            <a:spLocks noChangeArrowheads="1"/>
          </p:cNvSpPr>
          <p:nvPr/>
        </p:nvSpPr>
        <p:spPr bwMode="auto">
          <a:xfrm>
            <a:off x="6149473" y="804696"/>
            <a:ext cx="823913" cy="641350"/>
          </a:xfrm>
          <a:prstGeom prst="rect">
            <a:avLst/>
          </a:prstGeom>
          <a:solidFill>
            <a:srgbClr val="0000FF"/>
          </a:solidFill>
          <a:ln w="9525">
            <a:noFill/>
            <a:miter lim="800000"/>
            <a:headEnd/>
            <a:tailEnd/>
          </a:ln>
        </p:spPr>
        <p:txBody>
          <a:bodyPr>
            <a:spAutoFit/>
          </a:bodyPr>
          <a:lstStyle/>
          <a:p>
            <a:pPr>
              <a:spcBef>
                <a:spcPct val="50000"/>
              </a:spcBef>
            </a:pPr>
            <a:r>
              <a:rPr lang="es-ES" sz="3600" b="1">
                <a:solidFill>
                  <a:srgbClr val="FFFFFF"/>
                </a:solidFill>
              </a:rPr>
              <a:t>LS</a:t>
            </a:r>
          </a:p>
        </p:txBody>
      </p:sp>
      <p:sp>
        <p:nvSpPr>
          <p:cNvPr id="512005" name="Line 5"/>
          <p:cNvSpPr>
            <a:spLocks noChangeShapeType="1"/>
          </p:cNvSpPr>
          <p:nvPr/>
        </p:nvSpPr>
        <p:spPr bwMode="auto">
          <a:xfrm flipH="1">
            <a:off x="3010986" y="1152358"/>
            <a:ext cx="949325" cy="0"/>
          </a:xfrm>
          <a:prstGeom prst="line">
            <a:avLst/>
          </a:prstGeom>
          <a:noFill/>
          <a:ln w="38100">
            <a:solidFill>
              <a:srgbClr val="FF0000"/>
            </a:solidFill>
            <a:round/>
            <a:headEnd/>
            <a:tailEnd type="triangle" w="lg" len="lg"/>
          </a:ln>
        </p:spPr>
        <p:txBody>
          <a:bodyPr/>
          <a:lstStyle/>
          <a:p>
            <a:endParaRPr lang="es-ES_tradnl">
              <a:solidFill>
                <a:srgbClr val="000000"/>
              </a:solidFill>
            </a:endParaRPr>
          </a:p>
        </p:txBody>
      </p:sp>
      <p:sp>
        <p:nvSpPr>
          <p:cNvPr id="512006" name="Line 6"/>
          <p:cNvSpPr>
            <a:spLocks noChangeShapeType="1"/>
          </p:cNvSpPr>
          <p:nvPr/>
        </p:nvSpPr>
        <p:spPr bwMode="auto">
          <a:xfrm>
            <a:off x="5031873" y="1152358"/>
            <a:ext cx="949325" cy="0"/>
          </a:xfrm>
          <a:prstGeom prst="line">
            <a:avLst/>
          </a:prstGeom>
          <a:noFill/>
          <a:ln w="38100">
            <a:solidFill>
              <a:srgbClr val="FF0000"/>
            </a:solidFill>
            <a:round/>
            <a:headEnd/>
            <a:tailEnd type="triangle" w="lg" len="lg"/>
          </a:ln>
        </p:spPr>
        <p:txBody>
          <a:bodyPr/>
          <a:lstStyle/>
          <a:p>
            <a:endParaRPr lang="es-ES_tradnl">
              <a:solidFill>
                <a:srgbClr val="000000"/>
              </a:solidFill>
            </a:endParaRPr>
          </a:p>
        </p:txBody>
      </p:sp>
      <p:sp>
        <p:nvSpPr>
          <p:cNvPr id="512011" name="Text Box 11"/>
          <p:cNvSpPr txBox="1">
            <a:spLocks noChangeArrowheads="1"/>
          </p:cNvSpPr>
          <p:nvPr/>
        </p:nvSpPr>
        <p:spPr bwMode="auto">
          <a:xfrm>
            <a:off x="604336" y="1830137"/>
            <a:ext cx="8085137" cy="830997"/>
          </a:xfrm>
          <a:prstGeom prst="rect">
            <a:avLst/>
          </a:prstGeom>
          <a:solidFill>
            <a:schemeClr val="bg1">
              <a:lumMod val="85000"/>
            </a:schemeClr>
          </a:solidFill>
          <a:ln w="9525">
            <a:noFill/>
            <a:miter lim="800000"/>
            <a:headEnd/>
            <a:tailEnd/>
          </a:ln>
        </p:spPr>
        <p:txBody>
          <a:bodyPr wrap="square">
            <a:spAutoFit/>
          </a:bodyPr>
          <a:lstStyle/>
          <a:p>
            <a:pPr algn="ctr">
              <a:spcBef>
                <a:spcPct val="50000"/>
              </a:spcBef>
              <a:defRPr/>
            </a:pPr>
            <a:r>
              <a:rPr lang="es-ES" dirty="0">
                <a:solidFill>
                  <a:srgbClr val="000000"/>
                </a:solidFill>
                <a:latin typeface="Calibri" pitchFamily="34" charset="0"/>
              </a:rPr>
              <a:t>La </a:t>
            </a:r>
            <a:r>
              <a:rPr lang="es-ES" dirty="0" err="1">
                <a:solidFill>
                  <a:srgbClr val="000000"/>
                </a:solidFill>
                <a:latin typeface="Calibri" pitchFamily="34" charset="0"/>
              </a:rPr>
              <a:t>lucarna</a:t>
            </a:r>
            <a:r>
              <a:rPr lang="es-ES" dirty="0">
                <a:solidFill>
                  <a:srgbClr val="000000"/>
                </a:solidFill>
                <a:latin typeface="Calibri" pitchFamily="34" charset="0"/>
              </a:rPr>
              <a:t> de salida (</a:t>
            </a:r>
            <a:r>
              <a:rPr lang="es-ES" b="1" dirty="0">
                <a:solidFill>
                  <a:srgbClr val="000099"/>
                </a:solidFill>
                <a:latin typeface="Calibri" pitchFamily="34" charset="0"/>
              </a:rPr>
              <a:t>LS</a:t>
            </a:r>
            <a:r>
              <a:rPr lang="es-ES" dirty="0">
                <a:solidFill>
                  <a:srgbClr val="000000"/>
                </a:solidFill>
                <a:latin typeface="Calibri" pitchFamily="34" charset="0"/>
              </a:rPr>
              <a:t>) es la imagen del diafragma de campo (</a:t>
            </a:r>
            <a:r>
              <a:rPr lang="es-ES" b="1" dirty="0">
                <a:solidFill>
                  <a:srgbClr val="FF3300"/>
                </a:solidFill>
                <a:latin typeface="Calibri" pitchFamily="34" charset="0"/>
              </a:rPr>
              <a:t>DC</a:t>
            </a:r>
            <a:r>
              <a:rPr lang="es-ES" dirty="0">
                <a:solidFill>
                  <a:srgbClr val="000000"/>
                </a:solidFill>
                <a:latin typeface="Calibri" pitchFamily="34" charset="0"/>
              </a:rPr>
              <a:t>) a través de todas las lentes situadas “a su derecha”.</a:t>
            </a:r>
          </a:p>
        </p:txBody>
      </p:sp>
      <p:sp>
        <p:nvSpPr>
          <p:cNvPr id="512012" name="Text Box 12"/>
          <p:cNvSpPr txBox="1">
            <a:spLocks noChangeArrowheads="1"/>
          </p:cNvSpPr>
          <p:nvPr/>
        </p:nvSpPr>
        <p:spPr bwMode="auto">
          <a:xfrm>
            <a:off x="590048" y="3081756"/>
            <a:ext cx="8070850" cy="1200329"/>
          </a:xfrm>
          <a:prstGeom prst="rect">
            <a:avLst/>
          </a:prstGeom>
          <a:solidFill>
            <a:schemeClr val="bg1">
              <a:lumMod val="85000"/>
            </a:schemeClr>
          </a:solidFill>
          <a:ln w="9525">
            <a:noFill/>
            <a:miter lim="800000"/>
            <a:headEnd/>
            <a:tailEnd/>
          </a:ln>
        </p:spPr>
        <p:txBody>
          <a:bodyPr wrap="square">
            <a:spAutoFit/>
          </a:bodyPr>
          <a:lstStyle/>
          <a:p>
            <a:pPr algn="ctr">
              <a:spcBef>
                <a:spcPct val="50000"/>
              </a:spcBef>
              <a:defRPr/>
            </a:pPr>
            <a:r>
              <a:rPr lang="es-ES" dirty="0">
                <a:solidFill>
                  <a:srgbClr val="000000"/>
                </a:solidFill>
                <a:latin typeface="Calibri" pitchFamily="34" charset="0"/>
              </a:rPr>
              <a:t>La </a:t>
            </a:r>
            <a:r>
              <a:rPr lang="es-ES" dirty="0" err="1" smtClean="0">
                <a:solidFill>
                  <a:srgbClr val="000000"/>
                </a:solidFill>
                <a:latin typeface="Calibri" pitchFamily="34" charset="0"/>
              </a:rPr>
              <a:t>lucarna</a:t>
            </a:r>
            <a:r>
              <a:rPr lang="es-ES" dirty="0" smtClean="0">
                <a:solidFill>
                  <a:srgbClr val="000000"/>
                </a:solidFill>
                <a:latin typeface="Calibri" pitchFamily="34" charset="0"/>
              </a:rPr>
              <a:t> </a:t>
            </a:r>
            <a:r>
              <a:rPr lang="es-ES" dirty="0">
                <a:solidFill>
                  <a:srgbClr val="000000"/>
                </a:solidFill>
                <a:latin typeface="Calibri" pitchFamily="34" charset="0"/>
              </a:rPr>
              <a:t>de entrada (</a:t>
            </a:r>
            <a:r>
              <a:rPr lang="es-ES" b="1" dirty="0">
                <a:solidFill>
                  <a:srgbClr val="008000"/>
                </a:solidFill>
                <a:latin typeface="Calibri" pitchFamily="34" charset="0"/>
              </a:rPr>
              <a:t>LE</a:t>
            </a:r>
            <a:r>
              <a:rPr lang="es-ES" dirty="0">
                <a:solidFill>
                  <a:srgbClr val="000000"/>
                </a:solidFill>
                <a:latin typeface="Calibri" pitchFamily="34" charset="0"/>
              </a:rPr>
              <a:t>) es la imagen del diafragma de campo (</a:t>
            </a:r>
            <a:r>
              <a:rPr lang="es-ES" b="1" dirty="0">
                <a:solidFill>
                  <a:srgbClr val="FF3300"/>
                </a:solidFill>
                <a:latin typeface="Calibri" pitchFamily="34" charset="0"/>
              </a:rPr>
              <a:t>DC</a:t>
            </a:r>
            <a:r>
              <a:rPr lang="es-ES" dirty="0">
                <a:solidFill>
                  <a:srgbClr val="000000"/>
                </a:solidFill>
                <a:latin typeface="Calibri" pitchFamily="34" charset="0"/>
              </a:rPr>
              <a:t>) a través de todas las lentes situadas “a su izquierda” (anti-imagen).</a:t>
            </a:r>
          </a:p>
        </p:txBody>
      </p:sp>
      <p:sp>
        <p:nvSpPr>
          <p:cNvPr id="10" name="Line 6"/>
          <p:cNvSpPr>
            <a:spLocks noChangeShapeType="1"/>
          </p:cNvSpPr>
          <p:nvPr/>
        </p:nvSpPr>
        <p:spPr bwMode="auto">
          <a:xfrm>
            <a:off x="3070726" y="1332832"/>
            <a:ext cx="949325" cy="0"/>
          </a:xfrm>
          <a:prstGeom prst="line">
            <a:avLst/>
          </a:prstGeom>
          <a:noFill/>
          <a:ln w="38100">
            <a:solidFill>
              <a:schemeClr val="tx1"/>
            </a:solidFill>
            <a:round/>
            <a:headEnd/>
            <a:tailEnd type="triangle" w="lg" len="lg"/>
          </a:ln>
        </p:spPr>
        <p:txBody>
          <a:bodyPr/>
          <a:lstStyle/>
          <a:p>
            <a:endParaRPr lang="es-ES_tradnl">
              <a:solidFill>
                <a:srgbClr val="000000"/>
              </a:solidFill>
            </a:endParaRPr>
          </a:p>
        </p:txBody>
      </p:sp>
      <p:sp>
        <p:nvSpPr>
          <p:cNvPr id="11" name="Line 6"/>
          <p:cNvSpPr>
            <a:spLocks noChangeShapeType="1"/>
          </p:cNvSpPr>
          <p:nvPr/>
        </p:nvSpPr>
        <p:spPr bwMode="auto">
          <a:xfrm>
            <a:off x="5019841" y="1332832"/>
            <a:ext cx="949325" cy="0"/>
          </a:xfrm>
          <a:prstGeom prst="line">
            <a:avLst/>
          </a:prstGeom>
          <a:noFill/>
          <a:ln w="38100">
            <a:solidFill>
              <a:schemeClr val="tx1"/>
            </a:solidFill>
            <a:round/>
            <a:headEnd/>
            <a:tailEnd type="triangle" w="lg" len="lg"/>
          </a:ln>
        </p:spPr>
        <p:txBody>
          <a:bodyPr/>
          <a:lstStyle/>
          <a:p>
            <a:endParaRPr lang="es-ES_tradnl">
              <a:solidFill>
                <a:srgbClr val="000000"/>
              </a:solidFill>
            </a:endParaRPr>
          </a:p>
        </p:txBody>
      </p:sp>
      <p:sp>
        <p:nvSpPr>
          <p:cNvPr id="12" name="Text Box 11"/>
          <p:cNvSpPr txBox="1">
            <a:spLocks noChangeArrowheads="1"/>
          </p:cNvSpPr>
          <p:nvPr/>
        </p:nvSpPr>
        <p:spPr bwMode="auto">
          <a:xfrm>
            <a:off x="604336" y="4717716"/>
            <a:ext cx="8085137" cy="1200329"/>
          </a:xfrm>
          <a:prstGeom prst="rect">
            <a:avLst/>
          </a:prstGeom>
          <a:solidFill>
            <a:schemeClr val="bg1">
              <a:lumMod val="85000"/>
            </a:schemeClr>
          </a:solidFill>
          <a:ln w="9525">
            <a:noFill/>
            <a:miter lim="800000"/>
            <a:headEnd/>
            <a:tailEnd/>
          </a:ln>
        </p:spPr>
        <p:txBody>
          <a:bodyPr wrap="square">
            <a:spAutoFit/>
          </a:bodyPr>
          <a:lstStyle/>
          <a:p>
            <a:pPr algn="ctr">
              <a:spcBef>
                <a:spcPct val="50000"/>
              </a:spcBef>
              <a:defRPr/>
            </a:pPr>
            <a:r>
              <a:rPr lang="es-ES" dirty="0">
                <a:solidFill>
                  <a:srgbClr val="000000"/>
                </a:solidFill>
                <a:latin typeface="Calibri" pitchFamily="34" charset="0"/>
              </a:rPr>
              <a:t>La </a:t>
            </a:r>
            <a:r>
              <a:rPr lang="es-ES" dirty="0" err="1">
                <a:solidFill>
                  <a:srgbClr val="000000"/>
                </a:solidFill>
                <a:latin typeface="Calibri" pitchFamily="34" charset="0"/>
              </a:rPr>
              <a:t>lucarna</a:t>
            </a:r>
            <a:r>
              <a:rPr lang="es-ES" dirty="0">
                <a:solidFill>
                  <a:srgbClr val="000000"/>
                </a:solidFill>
                <a:latin typeface="Calibri" pitchFamily="34" charset="0"/>
              </a:rPr>
              <a:t> de salida (</a:t>
            </a:r>
            <a:r>
              <a:rPr lang="es-ES" b="1" dirty="0">
                <a:solidFill>
                  <a:srgbClr val="000099"/>
                </a:solidFill>
                <a:latin typeface="Calibri" pitchFamily="34" charset="0"/>
              </a:rPr>
              <a:t>LS</a:t>
            </a:r>
            <a:r>
              <a:rPr lang="es-ES" dirty="0">
                <a:solidFill>
                  <a:srgbClr val="000000"/>
                </a:solidFill>
                <a:latin typeface="Calibri" pitchFamily="34" charset="0"/>
              </a:rPr>
              <a:t>) es la imagen </a:t>
            </a:r>
            <a:r>
              <a:rPr lang="es-ES" dirty="0" smtClean="0">
                <a:solidFill>
                  <a:srgbClr val="000000"/>
                </a:solidFill>
                <a:latin typeface="Calibri" pitchFamily="34" charset="0"/>
              </a:rPr>
              <a:t>de la </a:t>
            </a:r>
            <a:r>
              <a:rPr lang="es-ES" dirty="0" err="1" smtClean="0">
                <a:solidFill>
                  <a:srgbClr val="000000"/>
                </a:solidFill>
                <a:latin typeface="Calibri" pitchFamily="34" charset="0"/>
              </a:rPr>
              <a:t>lucarna</a:t>
            </a:r>
            <a:r>
              <a:rPr lang="es-ES" dirty="0" smtClean="0">
                <a:solidFill>
                  <a:srgbClr val="000000"/>
                </a:solidFill>
                <a:latin typeface="Calibri" pitchFamily="34" charset="0"/>
              </a:rPr>
              <a:t> de entrada (</a:t>
            </a:r>
            <a:r>
              <a:rPr lang="es-ES" b="1" dirty="0" smtClean="0">
                <a:solidFill>
                  <a:srgbClr val="008000"/>
                </a:solidFill>
                <a:latin typeface="Calibri" pitchFamily="34" charset="0"/>
              </a:rPr>
              <a:t>LE</a:t>
            </a:r>
            <a:r>
              <a:rPr lang="es-ES" dirty="0" smtClean="0">
                <a:solidFill>
                  <a:srgbClr val="000000"/>
                </a:solidFill>
                <a:latin typeface="Calibri" pitchFamily="34" charset="0"/>
              </a:rPr>
              <a:t>) a través de todas las lentes del sistema, actuando el </a:t>
            </a:r>
            <a:r>
              <a:rPr lang="es-ES" dirty="0">
                <a:solidFill>
                  <a:srgbClr val="000000"/>
                </a:solidFill>
                <a:latin typeface="Calibri" pitchFamily="34" charset="0"/>
              </a:rPr>
              <a:t>diafragma de campo (</a:t>
            </a:r>
            <a:r>
              <a:rPr lang="es-ES" b="1" dirty="0">
                <a:solidFill>
                  <a:srgbClr val="FF3300"/>
                </a:solidFill>
                <a:latin typeface="Calibri" pitchFamily="34" charset="0"/>
              </a:rPr>
              <a:t>DC</a:t>
            </a:r>
            <a:r>
              <a:rPr lang="es-ES" dirty="0">
                <a:solidFill>
                  <a:srgbClr val="000000"/>
                </a:solidFill>
                <a:latin typeface="Calibri" pitchFamily="34" charset="0"/>
              </a:rPr>
              <a:t>) </a:t>
            </a:r>
            <a:r>
              <a:rPr lang="es-ES" dirty="0" smtClean="0">
                <a:solidFill>
                  <a:srgbClr val="000000"/>
                </a:solidFill>
                <a:latin typeface="Calibri" pitchFamily="34" charset="0"/>
              </a:rPr>
              <a:t>como si fuera una imagen intermedia.</a:t>
            </a:r>
            <a:endParaRPr lang="es-ES" dirty="0">
              <a:solidFill>
                <a:srgbClr val="000000"/>
              </a:solidFill>
              <a:latin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200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512006"/>
                                        </p:tgtEl>
                                        <p:attrNameLst>
                                          <p:attrName>style.visibility</p:attrName>
                                        </p:attrNameLst>
                                      </p:cBhvr>
                                      <p:to>
                                        <p:strVal val="visible"/>
                                      </p:to>
                                    </p:set>
                                    <p:animEffect transition="in" filter="wipe(left)">
                                      <p:cBhvr>
                                        <p:cTn id="11" dur="2000"/>
                                        <p:tgtEl>
                                          <p:spTgt spid="512006"/>
                                        </p:tgtEl>
                                      </p:cBhvr>
                                    </p:animEffect>
                                  </p:childTnLst>
                                </p:cTn>
                              </p:par>
                            </p:childTnLst>
                          </p:cTn>
                        </p:par>
                        <p:par>
                          <p:cTn id="12" fill="hold">
                            <p:stCondLst>
                              <p:cond delay="2000"/>
                            </p:stCondLst>
                            <p:childTnLst>
                              <p:par>
                                <p:cTn id="13" presetID="1" presetClass="entr" presetSubtype="0" fill="hold" grpId="0" nodeType="afterEffect">
                                  <p:stCondLst>
                                    <p:cond delay="0"/>
                                  </p:stCondLst>
                                  <p:childTnLst>
                                    <p:set>
                                      <p:cBhvr>
                                        <p:cTn id="14" dur="1" fill="hold">
                                          <p:stCondLst>
                                            <p:cond delay="0"/>
                                          </p:stCondLst>
                                        </p:cTn>
                                        <p:tgtEl>
                                          <p:spTgt spid="512004"/>
                                        </p:tgtEl>
                                        <p:attrNameLst>
                                          <p:attrName>style.visibility</p:attrName>
                                        </p:attrNameLst>
                                      </p:cBhvr>
                                      <p:to>
                                        <p:strVal val="visible"/>
                                      </p:to>
                                    </p:set>
                                  </p:childTnLst>
                                </p:cTn>
                              </p:par>
                            </p:childTnLst>
                          </p:cTn>
                        </p:par>
                        <p:par>
                          <p:cTn id="15" fill="hold">
                            <p:stCondLst>
                              <p:cond delay="2000"/>
                            </p:stCondLst>
                            <p:childTnLst>
                              <p:par>
                                <p:cTn id="16" presetID="1" presetClass="entr" presetSubtype="0" fill="hold" grpId="0" nodeType="afterEffect">
                                  <p:stCondLst>
                                    <p:cond delay="0"/>
                                  </p:stCondLst>
                                  <p:childTnLst>
                                    <p:set>
                                      <p:cBhvr>
                                        <p:cTn id="17" dur="1" fill="hold">
                                          <p:stCondLst>
                                            <p:cond delay="0"/>
                                          </p:stCondLst>
                                        </p:cTn>
                                        <p:tgtEl>
                                          <p:spTgt spid="512011"/>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grpId="0" nodeType="clickEffect">
                                  <p:stCondLst>
                                    <p:cond delay="0"/>
                                  </p:stCondLst>
                                  <p:childTnLst>
                                    <p:set>
                                      <p:cBhvr>
                                        <p:cTn id="21" dur="1" fill="hold">
                                          <p:stCondLst>
                                            <p:cond delay="0"/>
                                          </p:stCondLst>
                                        </p:cTn>
                                        <p:tgtEl>
                                          <p:spTgt spid="512005"/>
                                        </p:tgtEl>
                                        <p:attrNameLst>
                                          <p:attrName>style.visibility</p:attrName>
                                        </p:attrNameLst>
                                      </p:cBhvr>
                                      <p:to>
                                        <p:strVal val="visible"/>
                                      </p:to>
                                    </p:set>
                                    <p:animEffect transition="in" filter="wipe(right)">
                                      <p:cBhvr>
                                        <p:cTn id="22" dur="2000"/>
                                        <p:tgtEl>
                                          <p:spTgt spid="512005"/>
                                        </p:tgtEl>
                                      </p:cBhvr>
                                    </p:animEffec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512002"/>
                                        </p:tgtEl>
                                        <p:attrNameLst>
                                          <p:attrName>style.visibility</p:attrName>
                                        </p:attrNameLst>
                                      </p:cBhvr>
                                      <p:to>
                                        <p:strVal val="visible"/>
                                      </p:to>
                                    </p:set>
                                  </p:childTnLst>
                                </p:cTn>
                              </p:par>
                            </p:childTnLst>
                          </p:cTn>
                        </p:par>
                        <p:par>
                          <p:cTn id="26" fill="hold">
                            <p:stCondLst>
                              <p:cond delay="2000"/>
                            </p:stCondLst>
                            <p:childTnLst>
                              <p:par>
                                <p:cTn id="27" presetID="1" presetClass="entr" presetSubtype="0" fill="hold" grpId="0" nodeType="afterEffect">
                                  <p:stCondLst>
                                    <p:cond delay="0"/>
                                  </p:stCondLst>
                                  <p:childTnLst>
                                    <p:set>
                                      <p:cBhvr>
                                        <p:cTn id="28" dur="1" fill="hold">
                                          <p:stCondLst>
                                            <p:cond delay="0"/>
                                          </p:stCondLst>
                                        </p:cTn>
                                        <p:tgtEl>
                                          <p:spTgt spid="51201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grpId="0" nodeType="clickEffect">
                                  <p:stCondLst>
                                    <p:cond delay="0"/>
                                  </p:stCondLst>
                                  <p:childTnLst>
                                    <p:set>
                                      <p:cBhvr>
                                        <p:cTn id="32" dur="1" fill="hold">
                                          <p:stCondLst>
                                            <p:cond delay="0"/>
                                          </p:stCondLst>
                                        </p:cTn>
                                        <p:tgtEl>
                                          <p:spTgt spid="10"/>
                                        </p:tgtEl>
                                        <p:attrNameLst>
                                          <p:attrName>style.visibility</p:attrName>
                                        </p:attrNameLst>
                                      </p:cBhvr>
                                      <p:to>
                                        <p:strVal val="visible"/>
                                      </p:to>
                                    </p:set>
                                    <p:animEffect transition="in" filter="wipe(left)">
                                      <p:cBhvr>
                                        <p:cTn id="33" dur="2000"/>
                                        <p:tgtEl>
                                          <p:spTgt spid="10"/>
                                        </p:tgtEl>
                                      </p:cBhvr>
                                    </p:animEffect>
                                  </p:childTnLst>
                                </p:cTn>
                              </p:par>
                            </p:childTnLst>
                          </p:cTn>
                        </p:par>
                        <p:par>
                          <p:cTn id="34" fill="hold">
                            <p:stCondLst>
                              <p:cond delay="2000"/>
                            </p:stCondLst>
                            <p:childTnLst>
                              <p:par>
                                <p:cTn id="35" presetID="22" presetClass="entr" presetSubtype="8" fill="hold" grpId="0" nodeType="afterEffect">
                                  <p:stCondLst>
                                    <p:cond delay="0"/>
                                  </p:stCondLst>
                                  <p:childTnLst>
                                    <p:set>
                                      <p:cBhvr>
                                        <p:cTn id="36" dur="1" fill="hold">
                                          <p:stCondLst>
                                            <p:cond delay="0"/>
                                          </p:stCondLst>
                                        </p:cTn>
                                        <p:tgtEl>
                                          <p:spTgt spid="11"/>
                                        </p:tgtEl>
                                        <p:attrNameLst>
                                          <p:attrName>style.visibility</p:attrName>
                                        </p:attrNameLst>
                                      </p:cBhvr>
                                      <p:to>
                                        <p:strVal val="visible"/>
                                      </p:to>
                                    </p:set>
                                    <p:animEffect transition="in" filter="wipe(left)">
                                      <p:cBhvr>
                                        <p:cTn id="37" dur="2000"/>
                                        <p:tgtEl>
                                          <p:spTgt spid="11"/>
                                        </p:tgtEl>
                                      </p:cBhvr>
                                    </p:animEffect>
                                  </p:childTnLst>
                                </p:cTn>
                              </p:par>
                              <p:par>
                                <p:cTn id="38" presetID="1" presetClass="entr" presetSubtype="0" fill="hold" grpId="0" nodeType="withEffect">
                                  <p:stCondLst>
                                    <p:cond delay="0"/>
                                  </p:stCondLst>
                                  <p:childTnLst>
                                    <p:set>
                                      <p:cBhvr>
                                        <p:cTn id="39"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02" grpId="0" animBg="1"/>
      <p:bldP spid="512003" grpId="0" animBg="1"/>
      <p:bldP spid="512004" grpId="0" animBg="1"/>
      <p:bldP spid="512005" grpId="0" animBg="1"/>
      <p:bldP spid="512006" grpId="0" animBg="1"/>
      <p:bldP spid="512011" grpId="0" animBg="1"/>
      <p:bldP spid="512012" grpId="0" animBg="1"/>
      <p:bldP spid="10" grpId="0" animBg="1"/>
      <p:bldP spid="11" grpId="0" animBg="1"/>
      <p:bldP spid="12"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bg>
      <p:bgPr>
        <a:solidFill>
          <a:srgbClr val="002A7E"/>
        </a:solidFill>
        <a:effectLst/>
      </p:bgPr>
    </p:bg>
    <p:spTree>
      <p:nvGrpSpPr>
        <p:cNvPr id="1" name=""/>
        <p:cNvGrpSpPr/>
        <p:nvPr/>
      </p:nvGrpSpPr>
      <p:grpSpPr>
        <a:xfrm>
          <a:off x="0" y="0"/>
          <a:ext cx="0" cy="0"/>
          <a:chOff x="0" y="0"/>
          <a:chExt cx="0" cy="0"/>
        </a:xfrm>
      </p:grpSpPr>
      <p:sp>
        <p:nvSpPr>
          <p:cNvPr id="3" name="Text Box 92"/>
          <p:cNvSpPr txBox="1">
            <a:spLocks noChangeArrowheads="1"/>
          </p:cNvSpPr>
          <p:nvPr/>
        </p:nvSpPr>
        <p:spPr bwMode="auto">
          <a:xfrm>
            <a:off x="0" y="2093495"/>
            <a:ext cx="9144000" cy="1367041"/>
          </a:xfrm>
          <a:prstGeom prst="rect">
            <a:avLst/>
          </a:prstGeom>
          <a:noFill/>
          <a:ln w="9525">
            <a:noFill/>
            <a:miter lim="800000"/>
            <a:headEnd/>
            <a:tailEnd/>
          </a:ln>
        </p:spPr>
        <p:txBody>
          <a:bodyPr>
            <a:spAutoFit/>
          </a:bodyPr>
          <a:lstStyle/>
          <a:p>
            <a:pPr algn="ctr">
              <a:spcBef>
                <a:spcPct val="50000"/>
              </a:spcBef>
            </a:pPr>
            <a:r>
              <a:rPr lang="es-ES" sz="4400" b="1" dirty="0" smtClean="0">
                <a:solidFill>
                  <a:srgbClr val="FFFF00"/>
                </a:solidFill>
                <a:latin typeface="Calibri" pitchFamily="34" charset="0"/>
              </a:rPr>
              <a:t>8.4.</a:t>
            </a:r>
          </a:p>
          <a:p>
            <a:pPr algn="ctr">
              <a:lnSpc>
                <a:spcPts val="2500"/>
              </a:lnSpc>
              <a:spcBef>
                <a:spcPct val="50000"/>
              </a:spcBef>
            </a:pPr>
            <a:r>
              <a:rPr lang="es-ES" sz="3600" b="1" dirty="0" smtClean="0">
                <a:solidFill>
                  <a:srgbClr val="FFFFFF"/>
                </a:solidFill>
                <a:latin typeface="Calibri" pitchFamily="34" charset="0"/>
              </a:rPr>
              <a:t>Campos objeto e imagen</a:t>
            </a:r>
            <a:endParaRPr lang="es-ES" sz="3600" b="1" dirty="0">
              <a:solidFill>
                <a:srgbClr val="FFFFFF"/>
              </a:solidFill>
              <a:latin typeface="Calibri" pitchFamily="34" charset="0"/>
            </a:endParaRPr>
          </a:p>
        </p:txBody>
      </p:sp>
    </p:spTree>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157 Rectángulo"/>
          <p:cNvSpPr/>
          <p:nvPr/>
        </p:nvSpPr>
        <p:spPr>
          <a:xfrm>
            <a:off x="319088" y="757111"/>
            <a:ext cx="8578850" cy="502615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589827" name="Line 2"/>
          <p:cNvSpPr>
            <a:spLocks noChangeShapeType="1"/>
          </p:cNvSpPr>
          <p:nvPr/>
        </p:nvSpPr>
        <p:spPr bwMode="auto">
          <a:xfrm>
            <a:off x="7162800" y="1377823"/>
            <a:ext cx="0" cy="4249737"/>
          </a:xfrm>
          <a:prstGeom prst="line">
            <a:avLst/>
          </a:prstGeom>
          <a:noFill/>
          <a:ln w="127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9955" name="Line 3"/>
          <p:cNvSpPr>
            <a:spLocks noChangeShapeType="1"/>
          </p:cNvSpPr>
          <p:nvPr/>
        </p:nvSpPr>
        <p:spPr bwMode="auto">
          <a:xfrm>
            <a:off x="1774825" y="2181098"/>
            <a:ext cx="1052513" cy="1890712"/>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9956" name="Line 4"/>
          <p:cNvSpPr>
            <a:spLocks noChangeShapeType="1"/>
          </p:cNvSpPr>
          <p:nvPr/>
        </p:nvSpPr>
        <p:spPr bwMode="auto">
          <a:xfrm>
            <a:off x="1770063" y="2576385"/>
            <a:ext cx="1057275" cy="1495425"/>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9957" name="Line 5"/>
          <p:cNvSpPr>
            <a:spLocks noChangeShapeType="1"/>
          </p:cNvSpPr>
          <p:nvPr/>
        </p:nvSpPr>
        <p:spPr bwMode="auto">
          <a:xfrm>
            <a:off x="1770063" y="2890710"/>
            <a:ext cx="1052512" cy="1181100"/>
          </a:xfrm>
          <a:prstGeom prst="line">
            <a:avLst/>
          </a:prstGeom>
          <a:noFill/>
          <a:ln w="19050">
            <a:solidFill>
              <a:srgbClr val="008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9958" name="Line 6"/>
          <p:cNvSpPr>
            <a:spLocks noChangeShapeType="1"/>
          </p:cNvSpPr>
          <p:nvPr/>
        </p:nvSpPr>
        <p:spPr bwMode="auto">
          <a:xfrm flipV="1">
            <a:off x="2822575" y="3614610"/>
            <a:ext cx="1628775" cy="452438"/>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09959" name="Line 7"/>
          <p:cNvSpPr>
            <a:spLocks noChangeShapeType="1"/>
          </p:cNvSpPr>
          <p:nvPr/>
        </p:nvSpPr>
        <p:spPr bwMode="auto">
          <a:xfrm flipV="1">
            <a:off x="2822575" y="2671635"/>
            <a:ext cx="1614488" cy="1395413"/>
          </a:xfrm>
          <a:prstGeom prst="line">
            <a:avLst/>
          </a:prstGeom>
          <a:noFill/>
          <a:ln w="19050">
            <a:solidFill>
              <a:srgbClr val="008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33" name="Line 8"/>
          <p:cNvSpPr>
            <a:spLocks noChangeShapeType="1"/>
          </p:cNvSpPr>
          <p:nvPr/>
        </p:nvSpPr>
        <p:spPr bwMode="auto">
          <a:xfrm>
            <a:off x="2355850" y="2003298"/>
            <a:ext cx="0" cy="1201737"/>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34" name="Line 9"/>
          <p:cNvSpPr>
            <a:spLocks noChangeShapeType="1"/>
          </p:cNvSpPr>
          <p:nvPr/>
        </p:nvSpPr>
        <p:spPr bwMode="auto">
          <a:xfrm>
            <a:off x="2351088" y="3538410"/>
            <a:ext cx="0" cy="1235075"/>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2" name="Group 10"/>
          <p:cNvGrpSpPr>
            <a:grpSpLocks/>
          </p:cNvGrpSpPr>
          <p:nvPr/>
        </p:nvGrpSpPr>
        <p:grpSpPr bwMode="auto">
          <a:xfrm>
            <a:off x="3244850" y="2595435"/>
            <a:ext cx="3916363" cy="261938"/>
            <a:chOff x="2120" y="1560"/>
            <a:chExt cx="2467" cy="165"/>
          </a:xfrm>
        </p:grpSpPr>
        <p:sp>
          <p:nvSpPr>
            <p:cNvPr id="589980" name="Line 11"/>
            <p:cNvSpPr>
              <a:spLocks noChangeShapeType="1"/>
            </p:cNvSpPr>
            <p:nvPr/>
          </p:nvSpPr>
          <p:spPr bwMode="auto">
            <a:xfrm>
              <a:off x="2877" y="1605"/>
              <a:ext cx="1710" cy="120"/>
            </a:xfrm>
            <a:prstGeom prst="line">
              <a:avLst/>
            </a:prstGeom>
            <a:noFill/>
            <a:ln w="19050">
              <a:solidFill>
                <a:srgbClr val="0080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81" name="Line 12"/>
            <p:cNvSpPr>
              <a:spLocks noChangeShapeType="1"/>
            </p:cNvSpPr>
            <p:nvPr/>
          </p:nvSpPr>
          <p:spPr bwMode="auto">
            <a:xfrm flipH="1" flipV="1">
              <a:off x="2120" y="1560"/>
              <a:ext cx="752" cy="47"/>
            </a:xfrm>
            <a:prstGeom prst="line">
              <a:avLst/>
            </a:prstGeom>
            <a:noFill/>
            <a:ln w="12700">
              <a:solidFill>
                <a:srgbClr val="008000"/>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3" name="Group 13"/>
          <p:cNvGrpSpPr>
            <a:grpSpLocks/>
          </p:cNvGrpSpPr>
          <p:nvPr/>
        </p:nvGrpSpPr>
        <p:grpSpPr bwMode="auto">
          <a:xfrm>
            <a:off x="3251200" y="2544635"/>
            <a:ext cx="3889375" cy="850900"/>
            <a:chOff x="2124" y="1528"/>
            <a:chExt cx="2450" cy="536"/>
          </a:xfrm>
        </p:grpSpPr>
        <p:sp>
          <p:nvSpPr>
            <p:cNvPr id="589978" name="Line 14"/>
            <p:cNvSpPr>
              <a:spLocks noChangeShapeType="1"/>
            </p:cNvSpPr>
            <p:nvPr/>
          </p:nvSpPr>
          <p:spPr bwMode="auto">
            <a:xfrm flipV="1">
              <a:off x="2877" y="1528"/>
              <a:ext cx="1697" cy="371"/>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9" name="Line 15"/>
            <p:cNvSpPr>
              <a:spLocks noChangeShapeType="1"/>
            </p:cNvSpPr>
            <p:nvPr/>
          </p:nvSpPr>
          <p:spPr bwMode="auto">
            <a:xfrm flipH="1">
              <a:off x="2124" y="1904"/>
              <a:ext cx="728" cy="160"/>
            </a:xfrm>
            <a:prstGeom prst="line">
              <a:avLst/>
            </a:prstGeom>
            <a:noFill/>
            <a:ln w="12700">
              <a:solidFill>
                <a:schemeClr val="accent2"/>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89837" name="Oval 16"/>
          <p:cNvSpPr>
            <a:spLocks noChangeArrowheads="1"/>
          </p:cNvSpPr>
          <p:nvPr/>
        </p:nvSpPr>
        <p:spPr bwMode="auto">
          <a:xfrm>
            <a:off x="3216275" y="3370135"/>
            <a:ext cx="57150" cy="571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38" name="Oval 17"/>
          <p:cNvSpPr>
            <a:spLocks noChangeArrowheads="1"/>
          </p:cNvSpPr>
          <p:nvPr/>
        </p:nvSpPr>
        <p:spPr bwMode="auto">
          <a:xfrm>
            <a:off x="2320925" y="3370135"/>
            <a:ext cx="57150" cy="571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nvGrpSpPr>
          <p:cNvPr id="4" name="Group 18"/>
          <p:cNvGrpSpPr>
            <a:grpSpLocks/>
          </p:cNvGrpSpPr>
          <p:nvPr/>
        </p:nvGrpSpPr>
        <p:grpSpPr bwMode="auto">
          <a:xfrm>
            <a:off x="3244850" y="2196973"/>
            <a:ext cx="3910013" cy="2074862"/>
            <a:chOff x="2120" y="1309"/>
            <a:chExt cx="2463" cy="1307"/>
          </a:xfrm>
        </p:grpSpPr>
        <p:sp>
          <p:nvSpPr>
            <p:cNvPr id="589976" name="Line 19"/>
            <p:cNvSpPr>
              <a:spLocks noChangeShapeType="1"/>
            </p:cNvSpPr>
            <p:nvPr/>
          </p:nvSpPr>
          <p:spPr bwMode="auto">
            <a:xfrm flipV="1">
              <a:off x="2880" y="1309"/>
              <a:ext cx="1703" cy="893"/>
            </a:xfrm>
            <a:prstGeom prst="line">
              <a:avLst/>
            </a:prstGeom>
            <a:noFill/>
            <a:ln w="19050">
              <a:solidFill>
                <a:srgbClr val="FF3300"/>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7" name="Line 20"/>
            <p:cNvSpPr>
              <a:spLocks noChangeShapeType="1"/>
            </p:cNvSpPr>
            <p:nvPr/>
          </p:nvSpPr>
          <p:spPr bwMode="auto">
            <a:xfrm flipH="1">
              <a:off x="2120" y="2206"/>
              <a:ext cx="764" cy="410"/>
            </a:xfrm>
            <a:prstGeom prst="line">
              <a:avLst/>
            </a:prstGeom>
            <a:noFill/>
            <a:ln w="12700">
              <a:solidFill>
                <a:srgbClr val="FF3300"/>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5" name="Group 21"/>
          <p:cNvGrpSpPr>
            <a:grpSpLocks/>
          </p:cNvGrpSpPr>
          <p:nvPr/>
        </p:nvGrpSpPr>
        <p:grpSpPr bwMode="auto">
          <a:xfrm>
            <a:off x="3816350" y="1738185"/>
            <a:ext cx="393700" cy="3067050"/>
            <a:chOff x="2480" y="1020"/>
            <a:chExt cx="248" cy="1932"/>
          </a:xfrm>
        </p:grpSpPr>
        <p:sp>
          <p:nvSpPr>
            <p:cNvPr id="589973" name="Line 22"/>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4" name="Line 23"/>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5" name="Text Box 24"/>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D</a:t>
              </a:r>
            </a:p>
          </p:txBody>
        </p:sp>
      </p:grpSp>
      <p:grpSp>
        <p:nvGrpSpPr>
          <p:cNvPr id="6" name="Group 25"/>
          <p:cNvGrpSpPr>
            <a:grpSpLocks/>
          </p:cNvGrpSpPr>
          <p:nvPr/>
        </p:nvGrpSpPr>
        <p:grpSpPr bwMode="auto">
          <a:xfrm>
            <a:off x="3079750" y="1414335"/>
            <a:ext cx="419100" cy="3495675"/>
            <a:chOff x="2016" y="816"/>
            <a:chExt cx="264" cy="2202"/>
          </a:xfrm>
        </p:grpSpPr>
        <p:sp>
          <p:nvSpPr>
            <p:cNvPr id="589970" name="Line 26"/>
            <p:cNvSpPr>
              <a:spLocks noChangeShapeType="1"/>
            </p:cNvSpPr>
            <p:nvPr/>
          </p:nvSpPr>
          <p:spPr bwMode="auto">
            <a:xfrm>
              <a:off x="2121" y="1047"/>
              <a:ext cx="0" cy="516"/>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1" name="Line 27"/>
            <p:cNvSpPr>
              <a:spLocks noChangeShapeType="1"/>
            </p:cNvSpPr>
            <p:nvPr/>
          </p:nvSpPr>
          <p:spPr bwMode="auto">
            <a:xfrm>
              <a:off x="2130" y="2604"/>
              <a:ext cx="0" cy="414"/>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2" name="Text Box 28"/>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D</a:t>
              </a:r>
              <a:r>
                <a:rPr lang="en-US" sz="1800">
                  <a:solidFill>
                    <a:srgbClr val="000000"/>
                  </a:solidFill>
                  <a:latin typeface="Arial"/>
                  <a:cs typeface="Times New Roman" pitchFamily="18" charset="0"/>
                </a:rPr>
                <a:t>'</a:t>
              </a:r>
            </a:p>
          </p:txBody>
        </p:sp>
      </p:grpSp>
      <p:grpSp>
        <p:nvGrpSpPr>
          <p:cNvPr id="7" name="Group 29"/>
          <p:cNvGrpSpPr>
            <a:grpSpLocks/>
          </p:cNvGrpSpPr>
          <p:nvPr/>
        </p:nvGrpSpPr>
        <p:grpSpPr bwMode="auto">
          <a:xfrm>
            <a:off x="2178050" y="1642935"/>
            <a:ext cx="393700" cy="366713"/>
            <a:chOff x="1384" y="1156"/>
            <a:chExt cx="248" cy="231"/>
          </a:xfrm>
        </p:grpSpPr>
        <p:sp>
          <p:nvSpPr>
            <p:cNvPr id="589968" name="Text Box 30"/>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D</a:t>
              </a:r>
            </a:p>
          </p:txBody>
        </p:sp>
        <p:sp>
          <p:nvSpPr>
            <p:cNvPr id="589969" name="Line 31"/>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8" name="Group 44"/>
          <p:cNvGrpSpPr>
            <a:grpSpLocks/>
          </p:cNvGrpSpPr>
          <p:nvPr/>
        </p:nvGrpSpPr>
        <p:grpSpPr bwMode="auto">
          <a:xfrm>
            <a:off x="2149475" y="4894135"/>
            <a:ext cx="457200" cy="446088"/>
            <a:chOff x="1430" y="3008"/>
            <a:chExt cx="288" cy="281"/>
          </a:xfrm>
        </p:grpSpPr>
        <p:sp>
          <p:nvSpPr>
            <p:cNvPr id="589954" name="Oval 45"/>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55" name="Text Box 46"/>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956" name="Text Box 47"/>
            <p:cNvSpPr txBox="1">
              <a:spLocks noChangeArrowheads="1"/>
            </p:cNvSpPr>
            <p:nvPr/>
          </p:nvSpPr>
          <p:spPr bwMode="auto">
            <a:xfrm>
              <a:off x="1430" y="3023"/>
              <a:ext cx="28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PE</a:t>
              </a:r>
            </a:p>
          </p:txBody>
        </p:sp>
      </p:grpSp>
      <p:grpSp>
        <p:nvGrpSpPr>
          <p:cNvPr id="9" name="Group 48"/>
          <p:cNvGrpSpPr>
            <a:grpSpLocks/>
          </p:cNvGrpSpPr>
          <p:nvPr/>
        </p:nvGrpSpPr>
        <p:grpSpPr bwMode="auto">
          <a:xfrm>
            <a:off x="3054350" y="4951285"/>
            <a:ext cx="457200" cy="446088"/>
            <a:chOff x="1424" y="3008"/>
            <a:chExt cx="288" cy="281"/>
          </a:xfrm>
        </p:grpSpPr>
        <p:sp>
          <p:nvSpPr>
            <p:cNvPr id="589951" name="Oval 49"/>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52" name="Text Box 50"/>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953" name="Text Box 51"/>
            <p:cNvSpPr txBox="1">
              <a:spLocks noChangeArrowheads="1"/>
            </p:cNvSpPr>
            <p:nvPr/>
          </p:nvSpPr>
          <p:spPr bwMode="auto">
            <a:xfrm>
              <a:off x="1424" y="3008"/>
              <a:ext cx="28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PS</a:t>
              </a:r>
            </a:p>
          </p:txBody>
        </p:sp>
      </p:grpSp>
      <p:sp>
        <p:nvSpPr>
          <p:cNvPr id="589846" name="Oval 52"/>
          <p:cNvSpPr>
            <a:spLocks noChangeArrowheads="1"/>
          </p:cNvSpPr>
          <p:nvPr/>
        </p:nvSpPr>
        <p:spPr bwMode="auto">
          <a:xfrm>
            <a:off x="3797300" y="4843335"/>
            <a:ext cx="381000" cy="381000"/>
          </a:xfrm>
          <a:prstGeom prst="ellipse">
            <a:avLst/>
          </a:prstGeom>
          <a:solidFill>
            <a:schemeClr val="accent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47" name="Text Box 53"/>
          <p:cNvSpPr txBox="1">
            <a:spLocks noChangeArrowheads="1"/>
          </p:cNvSpPr>
          <p:nvPr/>
        </p:nvSpPr>
        <p:spPr bwMode="auto">
          <a:xfrm>
            <a:off x="3854450" y="4951285"/>
            <a:ext cx="260350" cy="3667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800">
              <a:solidFill>
                <a:srgbClr val="000000"/>
              </a:solidFill>
              <a:latin typeface="Arial" charset="0"/>
            </a:endParaRPr>
          </a:p>
        </p:txBody>
      </p:sp>
      <p:sp>
        <p:nvSpPr>
          <p:cNvPr id="589848" name="Text Box 54"/>
          <p:cNvSpPr txBox="1">
            <a:spLocks noChangeArrowheads="1"/>
          </p:cNvSpPr>
          <p:nvPr/>
        </p:nvSpPr>
        <p:spPr bwMode="auto">
          <a:xfrm>
            <a:off x="3768725" y="4852860"/>
            <a:ext cx="514350" cy="339725"/>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DA</a:t>
            </a:r>
          </a:p>
        </p:txBody>
      </p:sp>
      <p:grpSp>
        <p:nvGrpSpPr>
          <p:cNvPr id="10" name="Group 55"/>
          <p:cNvGrpSpPr>
            <a:grpSpLocks/>
          </p:cNvGrpSpPr>
          <p:nvPr/>
        </p:nvGrpSpPr>
        <p:grpSpPr bwMode="auto">
          <a:xfrm>
            <a:off x="5873750" y="5103685"/>
            <a:ext cx="457200" cy="446088"/>
            <a:chOff x="1436" y="3008"/>
            <a:chExt cx="288" cy="281"/>
          </a:xfrm>
        </p:grpSpPr>
        <p:sp>
          <p:nvSpPr>
            <p:cNvPr id="589948" name="Oval 56"/>
            <p:cNvSpPr>
              <a:spLocks noChangeArrowheads="1"/>
            </p:cNvSpPr>
            <p:nvPr/>
          </p:nvSpPr>
          <p:spPr bwMode="auto">
            <a:xfrm>
              <a:off x="1440" y="3008"/>
              <a:ext cx="240" cy="240"/>
            </a:xfrm>
            <a:prstGeom prst="ellipse">
              <a:avLst/>
            </a:prstGeom>
            <a:solidFill>
              <a:srgbClr val="FFFF66"/>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49" name="Text Box 57"/>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950" name="Text Box 58"/>
            <p:cNvSpPr txBox="1">
              <a:spLocks noChangeArrowheads="1"/>
            </p:cNvSpPr>
            <p:nvPr/>
          </p:nvSpPr>
          <p:spPr bwMode="auto">
            <a:xfrm>
              <a:off x="1436" y="3026"/>
              <a:ext cx="28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LS</a:t>
              </a:r>
            </a:p>
          </p:txBody>
        </p:sp>
      </p:grpSp>
      <p:grpSp>
        <p:nvGrpSpPr>
          <p:cNvPr id="11" name="Group 59"/>
          <p:cNvGrpSpPr>
            <a:grpSpLocks/>
          </p:cNvGrpSpPr>
          <p:nvPr/>
        </p:nvGrpSpPr>
        <p:grpSpPr bwMode="auto">
          <a:xfrm>
            <a:off x="2741613" y="2216023"/>
            <a:ext cx="171450" cy="2379662"/>
            <a:chOff x="1803" y="1321"/>
            <a:chExt cx="108" cy="1499"/>
          </a:xfrm>
        </p:grpSpPr>
        <p:grpSp>
          <p:nvGrpSpPr>
            <p:cNvPr id="12" name="Group 60"/>
            <p:cNvGrpSpPr>
              <a:grpSpLocks/>
            </p:cNvGrpSpPr>
            <p:nvPr/>
          </p:nvGrpSpPr>
          <p:grpSpPr bwMode="auto">
            <a:xfrm>
              <a:off x="1803" y="1321"/>
              <a:ext cx="108" cy="326"/>
              <a:chOff x="1803" y="1321"/>
              <a:chExt cx="108" cy="326"/>
            </a:xfrm>
          </p:grpSpPr>
          <p:sp>
            <p:nvSpPr>
              <p:cNvPr id="589946" name="Line 6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47" name="Line 6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3" name="Group 63"/>
            <p:cNvGrpSpPr>
              <a:grpSpLocks/>
            </p:cNvGrpSpPr>
            <p:nvPr/>
          </p:nvGrpSpPr>
          <p:grpSpPr bwMode="auto">
            <a:xfrm flipV="1">
              <a:off x="1803" y="2494"/>
              <a:ext cx="108" cy="326"/>
              <a:chOff x="1803" y="1321"/>
              <a:chExt cx="108" cy="326"/>
            </a:xfrm>
          </p:grpSpPr>
          <p:sp>
            <p:nvSpPr>
              <p:cNvPr id="589944" name="Line 6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45" name="Line 6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14" name="Group 66"/>
          <p:cNvGrpSpPr>
            <a:grpSpLocks/>
          </p:cNvGrpSpPr>
          <p:nvPr/>
        </p:nvGrpSpPr>
        <p:grpSpPr bwMode="auto">
          <a:xfrm>
            <a:off x="2660650" y="1776285"/>
            <a:ext cx="438150" cy="2290763"/>
            <a:chOff x="1752" y="1044"/>
            <a:chExt cx="276" cy="1443"/>
          </a:xfrm>
        </p:grpSpPr>
        <p:sp>
          <p:nvSpPr>
            <p:cNvPr id="589940" name="Line 67"/>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41" name="Text Box 68"/>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s-ES" sz="1800" baseline="-25000">
                  <a:solidFill>
                    <a:srgbClr val="000000"/>
                  </a:solidFill>
                  <a:latin typeface="Arial"/>
                </a:rPr>
                <a:t>1</a:t>
              </a:r>
              <a:endParaRPr lang="es-ES" sz="1800">
                <a:solidFill>
                  <a:srgbClr val="000000"/>
                </a:solidFill>
                <a:latin typeface="Arial"/>
              </a:endParaRPr>
            </a:p>
          </p:txBody>
        </p:sp>
      </p:grpSp>
      <p:grpSp>
        <p:nvGrpSpPr>
          <p:cNvPr id="15" name="Group 69"/>
          <p:cNvGrpSpPr>
            <a:grpSpLocks/>
          </p:cNvGrpSpPr>
          <p:nvPr/>
        </p:nvGrpSpPr>
        <p:grpSpPr bwMode="auto">
          <a:xfrm>
            <a:off x="2660650" y="1509585"/>
            <a:ext cx="438150" cy="366713"/>
            <a:chOff x="1676" y="1359"/>
            <a:chExt cx="276" cy="231"/>
          </a:xfrm>
        </p:grpSpPr>
        <p:sp>
          <p:nvSpPr>
            <p:cNvPr id="589938" name="Line 70"/>
            <p:cNvSpPr>
              <a:spLocks noChangeShapeType="1"/>
            </p:cNvSpPr>
            <p:nvPr/>
          </p:nvSpPr>
          <p:spPr bwMode="auto">
            <a:xfrm flipH="1">
              <a:off x="1736" y="1387"/>
              <a:ext cx="92" cy="0"/>
            </a:xfrm>
            <a:prstGeom prst="line">
              <a:avLst/>
            </a:prstGeom>
            <a:noFill/>
            <a:ln w="6350">
              <a:solidFill>
                <a:schemeClr val="tx1"/>
              </a:solidFill>
              <a:round/>
              <a:headEnd/>
              <a:tailEnd type="triangle" w="sm" len="med"/>
            </a:ln>
          </p:spPr>
          <p:txBody>
            <a:bodyPr/>
            <a:lstStyle/>
            <a:p>
              <a:pPr fontAlgn="auto">
                <a:spcBef>
                  <a:spcPts val="0"/>
                </a:spcBef>
                <a:spcAft>
                  <a:spcPts val="0"/>
                </a:spcAft>
              </a:pPr>
              <a:endParaRPr lang="es-ES_tradnl" sz="1800">
                <a:solidFill>
                  <a:srgbClr val="000000"/>
                </a:solidFill>
                <a:latin typeface="Arial"/>
              </a:endParaRPr>
            </a:p>
          </p:txBody>
        </p:sp>
        <p:sp>
          <p:nvSpPr>
            <p:cNvPr id="589939" name="Text Box 71"/>
            <p:cNvSpPr txBox="1">
              <a:spLocks noChangeArrowheads="1"/>
            </p:cNvSpPr>
            <p:nvPr/>
          </p:nvSpPr>
          <p:spPr bwMode="auto">
            <a:xfrm>
              <a:off x="1676" y="1359"/>
              <a:ext cx="276"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s-ES" sz="1800" baseline="-25000">
                  <a:solidFill>
                    <a:srgbClr val="000000"/>
                  </a:solidFill>
                  <a:latin typeface="Arial"/>
                </a:rPr>
                <a:t>1</a:t>
              </a:r>
              <a:endParaRPr lang="es-ES" sz="1800">
                <a:solidFill>
                  <a:srgbClr val="000000"/>
                </a:solidFill>
                <a:latin typeface="Arial"/>
              </a:endParaRPr>
            </a:p>
          </p:txBody>
        </p:sp>
      </p:grpSp>
      <p:sp>
        <p:nvSpPr>
          <p:cNvPr id="589853" name="Text Box 72"/>
          <p:cNvSpPr txBox="1">
            <a:spLocks noChangeArrowheads="1"/>
          </p:cNvSpPr>
          <p:nvPr/>
        </p:nvSpPr>
        <p:spPr bwMode="auto">
          <a:xfrm>
            <a:off x="2698750" y="4805235"/>
            <a:ext cx="260350" cy="3667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800">
              <a:solidFill>
                <a:srgbClr val="000000"/>
              </a:solidFill>
              <a:latin typeface="Arial" charset="0"/>
            </a:endParaRPr>
          </a:p>
        </p:txBody>
      </p:sp>
      <p:grpSp>
        <p:nvGrpSpPr>
          <p:cNvPr id="16" name="Group 73"/>
          <p:cNvGrpSpPr>
            <a:grpSpLocks/>
          </p:cNvGrpSpPr>
          <p:nvPr/>
        </p:nvGrpSpPr>
        <p:grpSpPr bwMode="auto">
          <a:xfrm>
            <a:off x="2624138" y="4686173"/>
            <a:ext cx="536575" cy="381000"/>
            <a:chOff x="1653" y="3360"/>
            <a:chExt cx="338" cy="240"/>
          </a:xfrm>
        </p:grpSpPr>
        <p:sp>
          <p:nvSpPr>
            <p:cNvPr id="589936" name="Oval 74"/>
            <p:cNvSpPr>
              <a:spLocks noChangeArrowheads="1"/>
            </p:cNvSpPr>
            <p:nvPr/>
          </p:nvSpPr>
          <p:spPr bwMode="auto">
            <a:xfrm>
              <a:off x="1676" y="3360"/>
              <a:ext cx="240" cy="240"/>
            </a:xfrm>
            <a:prstGeom prst="ellipse">
              <a:avLst/>
            </a:prstGeom>
            <a:solidFill>
              <a:srgbClr val="FFFF66"/>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37" name="Text Box 75"/>
            <p:cNvSpPr txBox="1">
              <a:spLocks noChangeArrowheads="1"/>
            </p:cNvSpPr>
            <p:nvPr/>
          </p:nvSpPr>
          <p:spPr bwMode="auto">
            <a:xfrm>
              <a:off x="1653" y="3373"/>
              <a:ext cx="33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DC</a:t>
              </a:r>
            </a:p>
          </p:txBody>
        </p:sp>
      </p:grpSp>
      <p:grpSp>
        <p:nvGrpSpPr>
          <p:cNvPr id="17" name="Group 76"/>
          <p:cNvGrpSpPr>
            <a:grpSpLocks/>
          </p:cNvGrpSpPr>
          <p:nvPr/>
        </p:nvGrpSpPr>
        <p:grpSpPr bwMode="auto">
          <a:xfrm>
            <a:off x="1266825" y="757110"/>
            <a:ext cx="1039813" cy="4848225"/>
            <a:chOff x="874" y="402"/>
            <a:chExt cx="655" cy="3054"/>
          </a:xfrm>
        </p:grpSpPr>
        <p:sp>
          <p:nvSpPr>
            <p:cNvPr id="589934" name="Line 77"/>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35" name="Text Box 78"/>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fontAlgn="auto">
                <a:spcBef>
                  <a:spcPct val="50000"/>
                </a:spcBef>
                <a:spcAft>
                  <a:spcPts val="0"/>
                </a:spcAft>
              </a:pPr>
              <a:r>
                <a:rPr lang="es-ES" sz="1600">
                  <a:solidFill>
                    <a:srgbClr val="000000"/>
                  </a:solidFill>
                  <a:latin typeface="Calibri" pitchFamily="34" charset="0"/>
                </a:rPr>
                <a:t>PLANO OBJETO</a:t>
              </a:r>
            </a:p>
          </p:txBody>
        </p:sp>
      </p:grpSp>
      <p:sp>
        <p:nvSpPr>
          <p:cNvPr id="589856" name="Text Box 79"/>
          <p:cNvSpPr txBox="1">
            <a:spLocks noChangeArrowheads="1"/>
          </p:cNvSpPr>
          <p:nvPr/>
        </p:nvSpPr>
        <p:spPr bwMode="auto">
          <a:xfrm>
            <a:off x="669925" y="4214685"/>
            <a:ext cx="466725" cy="3667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800">
              <a:solidFill>
                <a:srgbClr val="000000"/>
              </a:solidFill>
              <a:latin typeface="Arial" charset="0"/>
            </a:endParaRPr>
          </a:p>
        </p:txBody>
      </p:sp>
      <p:sp>
        <p:nvSpPr>
          <p:cNvPr id="510040" name="Line 88"/>
          <p:cNvSpPr>
            <a:spLocks noChangeShapeType="1"/>
          </p:cNvSpPr>
          <p:nvPr/>
        </p:nvSpPr>
        <p:spPr bwMode="auto">
          <a:xfrm flipV="1">
            <a:off x="2822575" y="3128835"/>
            <a:ext cx="1624013" cy="942975"/>
          </a:xfrm>
          <a:prstGeom prst="line">
            <a:avLst/>
          </a:prstGeom>
          <a:noFill/>
          <a:ln w="19050">
            <a:solidFill>
              <a:schemeClr val="accent2"/>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18" name="176 Grupo"/>
          <p:cNvGrpSpPr/>
          <p:nvPr/>
        </p:nvGrpSpPr>
        <p:grpSpPr>
          <a:xfrm>
            <a:off x="641350" y="1998535"/>
            <a:ext cx="8010525" cy="1397000"/>
            <a:chOff x="641350" y="1998535"/>
            <a:chExt cx="8010525" cy="1397000"/>
          </a:xfrm>
        </p:grpSpPr>
        <p:grpSp>
          <p:nvGrpSpPr>
            <p:cNvPr id="19" name="Group 89"/>
            <p:cNvGrpSpPr>
              <a:grpSpLocks/>
            </p:cNvGrpSpPr>
            <p:nvPr/>
          </p:nvGrpSpPr>
          <p:grpSpPr bwMode="auto">
            <a:xfrm>
              <a:off x="641350" y="1998535"/>
              <a:ext cx="1158875" cy="1397000"/>
              <a:chOff x="480" y="1184"/>
              <a:chExt cx="730" cy="880"/>
            </a:xfrm>
          </p:grpSpPr>
          <p:grpSp>
            <p:nvGrpSpPr>
              <p:cNvPr id="20" name="Group 90"/>
              <p:cNvGrpSpPr>
                <a:grpSpLocks/>
              </p:cNvGrpSpPr>
              <p:nvPr/>
            </p:nvGrpSpPr>
            <p:grpSpPr bwMode="auto">
              <a:xfrm>
                <a:off x="988" y="1184"/>
                <a:ext cx="222" cy="231"/>
                <a:chOff x="988" y="1184"/>
                <a:chExt cx="222" cy="231"/>
              </a:xfrm>
            </p:grpSpPr>
            <p:sp>
              <p:nvSpPr>
                <p:cNvPr id="589925" name="Oval 91"/>
                <p:cNvSpPr>
                  <a:spLocks noChangeArrowheads="1"/>
                </p:cNvSpPr>
                <p:nvPr/>
              </p:nvSpPr>
              <p:spPr bwMode="auto">
                <a:xfrm>
                  <a:off x="1174" y="1280"/>
                  <a:ext cx="36" cy="36"/>
                </a:xfrm>
                <a:prstGeom prst="ellipse">
                  <a:avLst/>
                </a:prstGeom>
                <a:solidFill>
                  <a:srgbClr val="FF3300"/>
                </a:solidFill>
                <a:ln w="9525">
                  <a:solidFill>
                    <a:srgbClr val="FF33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26" name="Text Box 92"/>
                <p:cNvSpPr txBox="1">
                  <a:spLocks noChangeArrowheads="1"/>
                </p:cNvSpPr>
                <p:nvPr/>
              </p:nvSpPr>
              <p:spPr bwMode="auto">
                <a:xfrm>
                  <a:off x="988" y="1184"/>
                  <a:ext cx="20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FF3300"/>
                      </a:solidFill>
                      <a:latin typeface="Arial"/>
                    </a:rPr>
                    <a:t>L</a:t>
                  </a:r>
                </a:p>
              </p:txBody>
            </p:sp>
          </p:grpSp>
          <p:grpSp>
            <p:nvGrpSpPr>
              <p:cNvPr id="21" name="Group 93"/>
              <p:cNvGrpSpPr>
                <a:grpSpLocks/>
              </p:cNvGrpSpPr>
              <p:nvPr/>
            </p:nvGrpSpPr>
            <p:grpSpPr bwMode="auto">
              <a:xfrm>
                <a:off x="480" y="1302"/>
                <a:ext cx="522" cy="762"/>
                <a:chOff x="480" y="1302"/>
                <a:chExt cx="522" cy="762"/>
              </a:xfrm>
            </p:grpSpPr>
            <p:sp>
              <p:nvSpPr>
                <p:cNvPr id="589921" name="Line 94"/>
                <p:cNvSpPr>
                  <a:spLocks noChangeShapeType="1"/>
                </p:cNvSpPr>
                <p:nvPr/>
              </p:nvSpPr>
              <p:spPr bwMode="auto">
                <a:xfrm flipH="1">
                  <a:off x="480" y="1302"/>
                  <a:ext cx="522"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22" name="Text Box 95"/>
                <p:cNvSpPr txBox="1">
                  <a:spLocks noChangeArrowheads="1"/>
                </p:cNvSpPr>
                <p:nvPr/>
              </p:nvSpPr>
              <p:spPr bwMode="auto">
                <a:xfrm>
                  <a:off x="480" y="1530"/>
                  <a:ext cx="288"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FF3300"/>
                      </a:solidFill>
                      <a:latin typeface="Calibri" pitchFamily="34" charset="0"/>
                    </a:rPr>
                    <a:t>r</a:t>
                  </a:r>
                  <a:r>
                    <a:rPr lang="es-ES" sz="2000" baseline="-25000">
                      <a:solidFill>
                        <a:srgbClr val="FF3300"/>
                      </a:solidFill>
                      <a:latin typeface="Calibri" pitchFamily="34" charset="0"/>
                    </a:rPr>
                    <a:t>L</a:t>
                  </a:r>
                  <a:endParaRPr lang="es-ES" sz="2000">
                    <a:solidFill>
                      <a:srgbClr val="FF3300"/>
                    </a:solidFill>
                    <a:latin typeface="Calibri" pitchFamily="34" charset="0"/>
                  </a:endParaRPr>
                </a:p>
              </p:txBody>
            </p:sp>
            <p:sp>
              <p:nvSpPr>
                <p:cNvPr id="589923" name="Line 96"/>
                <p:cNvSpPr>
                  <a:spLocks noChangeShapeType="1"/>
                </p:cNvSpPr>
                <p:nvPr/>
              </p:nvSpPr>
              <p:spPr bwMode="auto">
                <a:xfrm flipV="1">
                  <a:off x="576" y="1302"/>
                  <a:ext cx="0" cy="282"/>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24" name="Line 97"/>
                <p:cNvSpPr>
                  <a:spLocks noChangeShapeType="1"/>
                </p:cNvSpPr>
                <p:nvPr/>
              </p:nvSpPr>
              <p:spPr bwMode="auto">
                <a:xfrm>
                  <a:off x="576" y="1830"/>
                  <a:ext cx="0" cy="234"/>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22" name="Group 107"/>
            <p:cNvGrpSpPr>
              <a:grpSpLocks/>
            </p:cNvGrpSpPr>
            <p:nvPr/>
          </p:nvGrpSpPr>
          <p:grpSpPr bwMode="auto">
            <a:xfrm>
              <a:off x="7127875" y="1998535"/>
              <a:ext cx="1524000" cy="1397000"/>
              <a:chOff x="4566" y="1184"/>
              <a:chExt cx="960" cy="880"/>
            </a:xfrm>
          </p:grpSpPr>
          <p:sp>
            <p:nvSpPr>
              <p:cNvPr id="589904" name="Oval 108"/>
              <p:cNvSpPr>
                <a:spLocks noChangeArrowheads="1"/>
              </p:cNvSpPr>
              <p:nvPr/>
            </p:nvSpPr>
            <p:spPr bwMode="auto">
              <a:xfrm>
                <a:off x="4566" y="1292"/>
                <a:ext cx="36" cy="36"/>
              </a:xfrm>
              <a:prstGeom prst="ellipse">
                <a:avLst/>
              </a:prstGeom>
              <a:solidFill>
                <a:srgbClr val="FF3300"/>
              </a:solidFill>
              <a:ln w="9525">
                <a:solidFill>
                  <a:srgbClr val="FF33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05" name="Text Box 109"/>
              <p:cNvSpPr txBox="1">
                <a:spLocks noChangeArrowheads="1"/>
              </p:cNvSpPr>
              <p:nvPr/>
            </p:nvSpPr>
            <p:spPr bwMode="auto">
              <a:xfrm>
                <a:off x="4602" y="1184"/>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FF3300"/>
                    </a:solidFill>
                    <a:latin typeface="Arial"/>
                  </a:rPr>
                  <a:t>L</a:t>
                </a:r>
                <a:r>
                  <a:rPr lang="en-US" sz="1800">
                    <a:solidFill>
                      <a:srgbClr val="FF3300"/>
                    </a:solidFill>
                    <a:latin typeface="Arial"/>
                    <a:cs typeface="Times New Roman" pitchFamily="18" charset="0"/>
                  </a:rPr>
                  <a:t>'</a:t>
                </a:r>
              </a:p>
            </p:txBody>
          </p:sp>
          <p:grpSp>
            <p:nvGrpSpPr>
              <p:cNvPr id="23" name="Group 110"/>
              <p:cNvGrpSpPr>
                <a:grpSpLocks/>
              </p:cNvGrpSpPr>
              <p:nvPr/>
            </p:nvGrpSpPr>
            <p:grpSpPr bwMode="auto">
              <a:xfrm>
                <a:off x="4800" y="1302"/>
                <a:ext cx="726" cy="762"/>
                <a:chOff x="4800" y="1302"/>
                <a:chExt cx="726" cy="762"/>
              </a:xfrm>
            </p:grpSpPr>
            <p:sp>
              <p:nvSpPr>
                <p:cNvPr id="589907" name="Line 111"/>
                <p:cNvSpPr>
                  <a:spLocks noChangeShapeType="1"/>
                </p:cNvSpPr>
                <p:nvPr/>
              </p:nvSpPr>
              <p:spPr bwMode="auto">
                <a:xfrm flipH="1">
                  <a:off x="4800" y="1302"/>
                  <a:ext cx="618"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08" name="Text Box 112"/>
                <p:cNvSpPr txBox="1">
                  <a:spLocks noChangeArrowheads="1"/>
                </p:cNvSpPr>
                <p:nvPr/>
              </p:nvSpPr>
              <p:spPr bwMode="auto">
                <a:xfrm>
                  <a:off x="5238" y="1530"/>
                  <a:ext cx="288"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FF3300"/>
                      </a:solidFill>
                      <a:latin typeface="Arial"/>
                    </a:rPr>
                    <a:t>r</a:t>
                  </a:r>
                  <a:r>
                    <a:rPr lang="en-US" sz="2000">
                      <a:solidFill>
                        <a:srgbClr val="FF3300"/>
                      </a:solidFill>
                      <a:latin typeface="Arial"/>
                      <a:cs typeface="Times New Roman" pitchFamily="18" charset="0"/>
                    </a:rPr>
                    <a:t>'</a:t>
                  </a:r>
                  <a:r>
                    <a:rPr lang="es-ES" sz="2000" baseline="-25000">
                      <a:solidFill>
                        <a:srgbClr val="FF3300"/>
                      </a:solidFill>
                      <a:latin typeface="Arial"/>
                    </a:rPr>
                    <a:t>L</a:t>
                  </a:r>
                  <a:endParaRPr lang="es-ES" sz="2000">
                    <a:solidFill>
                      <a:srgbClr val="FF3300"/>
                    </a:solidFill>
                    <a:latin typeface="Arial"/>
                  </a:endParaRPr>
                </a:p>
              </p:txBody>
            </p:sp>
            <p:sp>
              <p:nvSpPr>
                <p:cNvPr id="589909" name="Line 113"/>
                <p:cNvSpPr>
                  <a:spLocks noChangeShapeType="1"/>
                </p:cNvSpPr>
                <p:nvPr/>
              </p:nvSpPr>
              <p:spPr bwMode="auto">
                <a:xfrm flipV="1">
                  <a:off x="5334" y="1302"/>
                  <a:ext cx="0" cy="282"/>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10" name="Line 114"/>
                <p:cNvSpPr>
                  <a:spLocks noChangeShapeType="1"/>
                </p:cNvSpPr>
                <p:nvPr/>
              </p:nvSpPr>
              <p:spPr bwMode="auto">
                <a:xfrm>
                  <a:off x="5334" y="1785"/>
                  <a:ext cx="0" cy="279"/>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grpSp>
      <p:grpSp>
        <p:nvGrpSpPr>
          <p:cNvPr id="24" name="174 Grupo"/>
          <p:cNvGrpSpPr/>
          <p:nvPr/>
        </p:nvGrpSpPr>
        <p:grpSpPr>
          <a:xfrm>
            <a:off x="1231900" y="2703385"/>
            <a:ext cx="6867525" cy="692150"/>
            <a:chOff x="1231900" y="2703385"/>
            <a:chExt cx="6867525" cy="692150"/>
          </a:xfrm>
        </p:grpSpPr>
        <p:grpSp>
          <p:nvGrpSpPr>
            <p:cNvPr id="25" name="Group 80"/>
            <p:cNvGrpSpPr>
              <a:grpSpLocks/>
            </p:cNvGrpSpPr>
            <p:nvPr/>
          </p:nvGrpSpPr>
          <p:grpSpPr bwMode="auto">
            <a:xfrm>
              <a:off x="1231900" y="2703385"/>
              <a:ext cx="644525" cy="692150"/>
              <a:chOff x="852" y="1628"/>
              <a:chExt cx="406" cy="436"/>
            </a:xfrm>
          </p:grpSpPr>
          <p:grpSp>
            <p:nvGrpSpPr>
              <p:cNvPr id="26" name="Group 81"/>
              <p:cNvGrpSpPr>
                <a:grpSpLocks/>
              </p:cNvGrpSpPr>
              <p:nvPr/>
            </p:nvGrpSpPr>
            <p:grpSpPr bwMode="auto">
              <a:xfrm>
                <a:off x="988" y="1628"/>
                <a:ext cx="222" cy="231"/>
                <a:chOff x="988" y="1628"/>
                <a:chExt cx="222" cy="231"/>
              </a:xfrm>
            </p:grpSpPr>
            <p:sp>
              <p:nvSpPr>
                <p:cNvPr id="589932" name="Oval 82"/>
                <p:cNvSpPr>
                  <a:spLocks noChangeArrowheads="1"/>
                </p:cNvSpPr>
                <p:nvPr/>
              </p:nvSpPr>
              <p:spPr bwMode="auto">
                <a:xfrm>
                  <a:off x="1174" y="1730"/>
                  <a:ext cx="36" cy="36"/>
                </a:xfrm>
                <a:prstGeom prst="ellipse">
                  <a:avLst/>
                </a:prstGeom>
                <a:solidFill>
                  <a:srgbClr val="009900"/>
                </a:solidFill>
                <a:ln w="9525">
                  <a:solidFill>
                    <a:srgbClr val="0099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33" name="Text Box 83"/>
                <p:cNvSpPr txBox="1">
                  <a:spLocks noChangeArrowheads="1"/>
                </p:cNvSpPr>
                <p:nvPr/>
              </p:nvSpPr>
              <p:spPr bwMode="auto">
                <a:xfrm>
                  <a:off x="988" y="1628"/>
                  <a:ext cx="20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8000"/>
                      </a:solidFill>
                      <a:latin typeface="Arial"/>
                    </a:rPr>
                    <a:t>P</a:t>
                  </a:r>
                </a:p>
              </p:txBody>
            </p:sp>
          </p:grpSp>
          <p:grpSp>
            <p:nvGrpSpPr>
              <p:cNvPr id="27" name="Group 84"/>
              <p:cNvGrpSpPr>
                <a:grpSpLocks/>
              </p:cNvGrpSpPr>
              <p:nvPr/>
            </p:nvGrpSpPr>
            <p:grpSpPr bwMode="auto">
              <a:xfrm>
                <a:off x="852" y="1752"/>
                <a:ext cx="406" cy="312"/>
                <a:chOff x="852" y="1752"/>
                <a:chExt cx="406" cy="312"/>
              </a:xfrm>
            </p:grpSpPr>
            <p:sp>
              <p:nvSpPr>
                <p:cNvPr id="589929" name="Line 85"/>
                <p:cNvSpPr>
                  <a:spLocks noChangeShapeType="1"/>
                </p:cNvSpPr>
                <p:nvPr/>
              </p:nvSpPr>
              <p:spPr bwMode="auto">
                <a:xfrm flipH="1">
                  <a:off x="852" y="1752"/>
                  <a:ext cx="150"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30" name="Line 86"/>
                <p:cNvSpPr>
                  <a:spLocks noChangeShapeType="1"/>
                </p:cNvSpPr>
                <p:nvPr/>
              </p:nvSpPr>
              <p:spPr bwMode="auto">
                <a:xfrm>
                  <a:off x="942" y="1758"/>
                  <a:ext cx="0" cy="306"/>
                </a:xfrm>
                <a:prstGeom prst="line">
                  <a:avLst/>
                </a:prstGeom>
                <a:noFill/>
                <a:ln w="9525">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31" name="Text Box 87"/>
                <p:cNvSpPr txBox="1">
                  <a:spLocks noChangeArrowheads="1"/>
                </p:cNvSpPr>
                <p:nvPr/>
              </p:nvSpPr>
              <p:spPr bwMode="auto">
                <a:xfrm>
                  <a:off x="924" y="1764"/>
                  <a:ext cx="334" cy="252"/>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008000"/>
                      </a:solidFill>
                      <a:latin typeface="Calibri" pitchFamily="34" charset="0"/>
                    </a:rPr>
                    <a:t>r</a:t>
                  </a:r>
                  <a:r>
                    <a:rPr lang="es-ES" sz="2000" baseline="-25000">
                      <a:solidFill>
                        <a:srgbClr val="008000"/>
                      </a:solidFill>
                      <a:latin typeface="Calibri" pitchFamily="34" charset="0"/>
                    </a:rPr>
                    <a:t>P</a:t>
                  </a:r>
                  <a:endParaRPr lang="es-ES" sz="2000">
                    <a:solidFill>
                      <a:srgbClr val="008000"/>
                    </a:solidFill>
                    <a:latin typeface="Calibri" pitchFamily="34" charset="0"/>
                  </a:endParaRPr>
                </a:p>
              </p:txBody>
            </p:sp>
          </p:grpSp>
        </p:grpSp>
        <p:grpSp>
          <p:nvGrpSpPr>
            <p:cNvPr id="28" name="Group 115"/>
            <p:cNvGrpSpPr>
              <a:grpSpLocks/>
            </p:cNvGrpSpPr>
            <p:nvPr/>
          </p:nvGrpSpPr>
          <p:grpSpPr bwMode="auto">
            <a:xfrm>
              <a:off x="7127875" y="2703385"/>
              <a:ext cx="971550" cy="692150"/>
              <a:chOff x="4566" y="1628"/>
              <a:chExt cx="612" cy="436"/>
            </a:xfrm>
          </p:grpSpPr>
          <p:sp>
            <p:nvSpPr>
              <p:cNvPr id="589899" name="Oval 116"/>
              <p:cNvSpPr>
                <a:spLocks noChangeArrowheads="1"/>
              </p:cNvSpPr>
              <p:nvPr/>
            </p:nvSpPr>
            <p:spPr bwMode="auto">
              <a:xfrm>
                <a:off x="4566" y="1706"/>
                <a:ext cx="36" cy="36"/>
              </a:xfrm>
              <a:prstGeom prst="ellipse">
                <a:avLst/>
              </a:prstGeom>
              <a:solidFill>
                <a:srgbClr val="009900"/>
              </a:solidFill>
              <a:ln w="9525">
                <a:solidFill>
                  <a:srgbClr val="0099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00" name="Text Box 117"/>
              <p:cNvSpPr txBox="1">
                <a:spLocks noChangeArrowheads="1"/>
              </p:cNvSpPr>
              <p:nvPr/>
            </p:nvSpPr>
            <p:spPr bwMode="auto">
              <a:xfrm>
                <a:off x="4602" y="1628"/>
                <a:ext cx="250"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8000"/>
                    </a:solidFill>
                    <a:latin typeface="Arial"/>
                  </a:rPr>
                  <a:t>P</a:t>
                </a:r>
                <a:r>
                  <a:rPr lang="en-US" sz="1800">
                    <a:solidFill>
                      <a:srgbClr val="008000"/>
                    </a:solidFill>
                    <a:latin typeface="Arial"/>
                    <a:cs typeface="Times New Roman" pitchFamily="18" charset="0"/>
                  </a:rPr>
                  <a:t>'</a:t>
                </a:r>
              </a:p>
            </p:txBody>
          </p:sp>
          <p:sp>
            <p:nvSpPr>
              <p:cNvPr id="589901" name="Line 118"/>
              <p:cNvSpPr>
                <a:spLocks noChangeShapeType="1"/>
              </p:cNvSpPr>
              <p:nvPr/>
            </p:nvSpPr>
            <p:spPr bwMode="auto">
              <a:xfrm flipH="1">
                <a:off x="4806" y="1722"/>
                <a:ext cx="150"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02" name="Line 119"/>
              <p:cNvSpPr>
                <a:spLocks noChangeShapeType="1"/>
              </p:cNvSpPr>
              <p:nvPr/>
            </p:nvSpPr>
            <p:spPr bwMode="auto">
              <a:xfrm>
                <a:off x="4896" y="1713"/>
                <a:ext cx="0" cy="351"/>
              </a:xfrm>
              <a:prstGeom prst="line">
                <a:avLst/>
              </a:prstGeom>
              <a:noFill/>
              <a:ln w="9525">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03" name="Text Box 120"/>
              <p:cNvSpPr txBox="1">
                <a:spLocks noChangeArrowheads="1"/>
              </p:cNvSpPr>
              <p:nvPr/>
            </p:nvSpPr>
            <p:spPr bwMode="auto">
              <a:xfrm>
                <a:off x="4884" y="1737"/>
                <a:ext cx="294"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008000"/>
                    </a:solidFill>
                    <a:latin typeface="Arial"/>
                  </a:rPr>
                  <a:t>r</a:t>
                </a:r>
                <a:r>
                  <a:rPr lang="en-US" sz="2000">
                    <a:solidFill>
                      <a:srgbClr val="008000"/>
                    </a:solidFill>
                    <a:latin typeface="Arial"/>
                    <a:cs typeface="Times New Roman" pitchFamily="18" charset="0"/>
                  </a:rPr>
                  <a:t>'</a:t>
                </a:r>
                <a:r>
                  <a:rPr lang="es-ES" sz="2000" baseline="-25000">
                    <a:solidFill>
                      <a:srgbClr val="008000"/>
                    </a:solidFill>
                    <a:latin typeface="Arial"/>
                  </a:rPr>
                  <a:t>P</a:t>
                </a:r>
                <a:endParaRPr lang="es-ES" sz="2000">
                  <a:solidFill>
                    <a:srgbClr val="008000"/>
                  </a:solidFill>
                  <a:latin typeface="Arial"/>
                </a:endParaRPr>
              </a:p>
            </p:txBody>
          </p:sp>
        </p:grpSp>
      </p:grpSp>
      <p:grpSp>
        <p:nvGrpSpPr>
          <p:cNvPr id="29" name="175 Grupo"/>
          <p:cNvGrpSpPr/>
          <p:nvPr/>
        </p:nvGrpSpPr>
        <p:grpSpPr>
          <a:xfrm>
            <a:off x="898525" y="2366835"/>
            <a:ext cx="7615238" cy="1028700"/>
            <a:chOff x="898525" y="2366835"/>
            <a:chExt cx="7615238" cy="1028700"/>
          </a:xfrm>
        </p:grpSpPr>
        <p:grpSp>
          <p:nvGrpSpPr>
            <p:cNvPr id="30" name="Group 98"/>
            <p:cNvGrpSpPr>
              <a:grpSpLocks/>
            </p:cNvGrpSpPr>
            <p:nvPr/>
          </p:nvGrpSpPr>
          <p:grpSpPr bwMode="auto">
            <a:xfrm>
              <a:off x="898525" y="2366835"/>
              <a:ext cx="901700" cy="1028700"/>
              <a:chOff x="642" y="1416"/>
              <a:chExt cx="568" cy="648"/>
            </a:xfrm>
          </p:grpSpPr>
          <p:grpSp>
            <p:nvGrpSpPr>
              <p:cNvPr id="31" name="Group 99"/>
              <p:cNvGrpSpPr>
                <a:grpSpLocks/>
              </p:cNvGrpSpPr>
              <p:nvPr/>
            </p:nvGrpSpPr>
            <p:grpSpPr bwMode="auto">
              <a:xfrm>
                <a:off x="956" y="1416"/>
                <a:ext cx="254" cy="231"/>
                <a:chOff x="956" y="1416"/>
                <a:chExt cx="254" cy="231"/>
              </a:xfrm>
            </p:grpSpPr>
            <p:sp>
              <p:nvSpPr>
                <p:cNvPr id="589917" name="Oval 100"/>
                <p:cNvSpPr>
                  <a:spLocks noChangeArrowheads="1"/>
                </p:cNvSpPr>
                <p:nvPr/>
              </p:nvSpPr>
              <p:spPr bwMode="auto">
                <a:xfrm>
                  <a:off x="1174" y="1532"/>
                  <a:ext cx="36" cy="36"/>
                </a:xfrm>
                <a:prstGeom prst="ellipse">
                  <a:avLst/>
                </a:prstGeom>
                <a:solidFill>
                  <a:schemeClr val="accent2"/>
                </a:solidFill>
                <a:ln w="9525">
                  <a:solidFill>
                    <a:schemeClr val="accent2"/>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18" name="Text Box 101"/>
                <p:cNvSpPr txBox="1">
                  <a:spLocks noChangeArrowheads="1"/>
                </p:cNvSpPr>
                <p:nvPr/>
              </p:nvSpPr>
              <p:spPr bwMode="auto">
                <a:xfrm>
                  <a:off x="956" y="1416"/>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333399"/>
                      </a:solidFill>
                      <a:latin typeface="Arial"/>
                    </a:rPr>
                    <a:t>M</a:t>
                  </a:r>
                </a:p>
              </p:txBody>
            </p:sp>
          </p:grpSp>
          <p:grpSp>
            <p:nvGrpSpPr>
              <p:cNvPr id="510080" name="Group 102"/>
              <p:cNvGrpSpPr>
                <a:grpSpLocks/>
              </p:cNvGrpSpPr>
              <p:nvPr/>
            </p:nvGrpSpPr>
            <p:grpSpPr bwMode="auto">
              <a:xfrm>
                <a:off x="642" y="1548"/>
                <a:ext cx="360" cy="516"/>
                <a:chOff x="642" y="1548"/>
                <a:chExt cx="360" cy="516"/>
              </a:xfrm>
            </p:grpSpPr>
            <p:sp>
              <p:nvSpPr>
                <p:cNvPr id="589913" name="Line 103"/>
                <p:cNvSpPr>
                  <a:spLocks noChangeShapeType="1"/>
                </p:cNvSpPr>
                <p:nvPr/>
              </p:nvSpPr>
              <p:spPr bwMode="auto">
                <a:xfrm flipH="1">
                  <a:off x="660" y="1554"/>
                  <a:ext cx="342"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14" name="Text Box 104"/>
                <p:cNvSpPr txBox="1">
                  <a:spLocks noChangeArrowheads="1"/>
                </p:cNvSpPr>
                <p:nvPr/>
              </p:nvSpPr>
              <p:spPr bwMode="auto">
                <a:xfrm>
                  <a:off x="642" y="1662"/>
                  <a:ext cx="282"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333399"/>
                      </a:solidFill>
                      <a:latin typeface="Calibri" pitchFamily="34" charset="0"/>
                    </a:rPr>
                    <a:t>r</a:t>
                  </a:r>
                  <a:r>
                    <a:rPr lang="es-ES" sz="2000" baseline="-25000">
                      <a:solidFill>
                        <a:srgbClr val="333399"/>
                      </a:solidFill>
                      <a:latin typeface="Calibri" pitchFamily="34" charset="0"/>
                    </a:rPr>
                    <a:t>M</a:t>
                  </a:r>
                  <a:endParaRPr lang="es-ES" sz="2000">
                    <a:solidFill>
                      <a:srgbClr val="333399"/>
                    </a:solidFill>
                    <a:latin typeface="Calibri" pitchFamily="34" charset="0"/>
                  </a:endParaRPr>
                </a:p>
              </p:txBody>
            </p:sp>
            <p:sp>
              <p:nvSpPr>
                <p:cNvPr id="589915" name="Line 105"/>
                <p:cNvSpPr>
                  <a:spLocks noChangeShapeType="1"/>
                </p:cNvSpPr>
                <p:nvPr/>
              </p:nvSpPr>
              <p:spPr bwMode="auto">
                <a:xfrm flipV="1">
                  <a:off x="726" y="1548"/>
                  <a:ext cx="0" cy="150"/>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16" name="Line 106"/>
                <p:cNvSpPr>
                  <a:spLocks noChangeShapeType="1"/>
                </p:cNvSpPr>
                <p:nvPr/>
              </p:nvSpPr>
              <p:spPr bwMode="auto">
                <a:xfrm>
                  <a:off x="726" y="1914"/>
                  <a:ext cx="0" cy="150"/>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510081" name="Group 121"/>
            <p:cNvGrpSpPr>
              <a:grpSpLocks/>
            </p:cNvGrpSpPr>
            <p:nvPr/>
          </p:nvGrpSpPr>
          <p:grpSpPr bwMode="auto">
            <a:xfrm>
              <a:off x="7127875" y="2366835"/>
              <a:ext cx="1385888" cy="1028700"/>
              <a:chOff x="4566" y="1416"/>
              <a:chExt cx="873" cy="648"/>
            </a:xfrm>
          </p:grpSpPr>
          <p:sp>
            <p:nvSpPr>
              <p:cNvPr id="589893" name="Oval 122"/>
              <p:cNvSpPr>
                <a:spLocks noChangeArrowheads="1"/>
              </p:cNvSpPr>
              <p:nvPr/>
            </p:nvSpPr>
            <p:spPr bwMode="auto">
              <a:xfrm>
                <a:off x="4566" y="1512"/>
                <a:ext cx="36" cy="36"/>
              </a:xfrm>
              <a:prstGeom prst="ellipse">
                <a:avLst/>
              </a:prstGeom>
              <a:solidFill>
                <a:schemeClr val="accent2"/>
              </a:solidFill>
              <a:ln w="9525">
                <a:solidFill>
                  <a:schemeClr val="accent2"/>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94" name="Text Box 123"/>
              <p:cNvSpPr txBox="1">
                <a:spLocks noChangeArrowheads="1"/>
              </p:cNvSpPr>
              <p:nvPr/>
            </p:nvSpPr>
            <p:spPr bwMode="auto">
              <a:xfrm>
                <a:off x="4570" y="1416"/>
                <a:ext cx="304"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333399"/>
                    </a:solidFill>
                    <a:latin typeface="Arial"/>
                  </a:rPr>
                  <a:t>M</a:t>
                </a:r>
                <a:r>
                  <a:rPr lang="en-US" sz="1800">
                    <a:solidFill>
                      <a:srgbClr val="333399"/>
                    </a:solidFill>
                    <a:latin typeface="Arial"/>
                    <a:cs typeface="Times New Roman" pitchFamily="18" charset="0"/>
                  </a:rPr>
                  <a:t>'</a:t>
                </a:r>
              </a:p>
            </p:txBody>
          </p:sp>
          <p:sp>
            <p:nvSpPr>
              <p:cNvPr id="589895" name="Line 124"/>
              <p:cNvSpPr>
                <a:spLocks noChangeShapeType="1"/>
              </p:cNvSpPr>
              <p:nvPr/>
            </p:nvSpPr>
            <p:spPr bwMode="auto">
              <a:xfrm flipH="1">
                <a:off x="4797" y="1530"/>
                <a:ext cx="408"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96" name="Text Box 125"/>
              <p:cNvSpPr txBox="1">
                <a:spLocks noChangeArrowheads="1"/>
              </p:cNvSpPr>
              <p:nvPr/>
            </p:nvSpPr>
            <p:spPr bwMode="auto">
              <a:xfrm>
                <a:off x="5049" y="1662"/>
                <a:ext cx="390"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333399"/>
                    </a:solidFill>
                    <a:latin typeface="Arial"/>
                  </a:rPr>
                  <a:t>r</a:t>
                </a:r>
                <a:r>
                  <a:rPr lang="en-US" sz="2000">
                    <a:solidFill>
                      <a:srgbClr val="333399"/>
                    </a:solidFill>
                    <a:latin typeface="Arial"/>
                    <a:cs typeface="Times New Roman" pitchFamily="18" charset="0"/>
                  </a:rPr>
                  <a:t>'</a:t>
                </a:r>
                <a:r>
                  <a:rPr lang="es-ES" sz="2000" baseline="-25000">
                    <a:solidFill>
                      <a:srgbClr val="333399"/>
                    </a:solidFill>
                    <a:latin typeface="Arial"/>
                  </a:rPr>
                  <a:t>M</a:t>
                </a:r>
                <a:endParaRPr lang="es-ES" sz="2000">
                  <a:solidFill>
                    <a:srgbClr val="333399"/>
                  </a:solidFill>
                  <a:latin typeface="Arial"/>
                </a:endParaRPr>
              </a:p>
            </p:txBody>
          </p:sp>
          <p:sp>
            <p:nvSpPr>
              <p:cNvPr id="589897" name="Line 126"/>
              <p:cNvSpPr>
                <a:spLocks noChangeShapeType="1"/>
              </p:cNvSpPr>
              <p:nvPr/>
            </p:nvSpPr>
            <p:spPr bwMode="auto">
              <a:xfrm flipV="1">
                <a:off x="5133" y="1524"/>
                <a:ext cx="0" cy="174"/>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898" name="Line 127"/>
              <p:cNvSpPr>
                <a:spLocks noChangeShapeType="1"/>
              </p:cNvSpPr>
              <p:nvPr/>
            </p:nvSpPr>
            <p:spPr bwMode="auto">
              <a:xfrm>
                <a:off x="5133" y="1914"/>
                <a:ext cx="0" cy="150"/>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sp>
        <p:nvSpPr>
          <p:cNvPr id="589864" name="Line 128"/>
          <p:cNvSpPr>
            <a:spLocks noChangeShapeType="1"/>
          </p:cNvSpPr>
          <p:nvPr/>
        </p:nvSpPr>
        <p:spPr bwMode="auto">
          <a:xfrm>
            <a:off x="520700" y="3400298"/>
            <a:ext cx="8035925" cy="0"/>
          </a:xfrm>
          <a:prstGeom prst="line">
            <a:avLst/>
          </a:prstGeom>
          <a:noFill/>
          <a:ln w="952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65" name="Oval 129"/>
          <p:cNvSpPr>
            <a:spLocks noChangeArrowheads="1"/>
          </p:cNvSpPr>
          <p:nvPr/>
        </p:nvSpPr>
        <p:spPr bwMode="auto">
          <a:xfrm>
            <a:off x="1711325" y="3346323"/>
            <a:ext cx="120650" cy="1206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66" name="Text Box 130"/>
          <p:cNvSpPr txBox="1">
            <a:spLocks noChangeArrowheads="1"/>
          </p:cNvSpPr>
          <p:nvPr/>
        </p:nvSpPr>
        <p:spPr bwMode="auto">
          <a:xfrm>
            <a:off x="1430338" y="3349498"/>
            <a:ext cx="393700" cy="457200"/>
          </a:xfrm>
          <a:prstGeom prst="rect">
            <a:avLst/>
          </a:prstGeom>
          <a:noFill/>
          <a:ln w="9525">
            <a:noFill/>
            <a:miter lim="800000"/>
            <a:headEnd/>
            <a:tailEnd/>
          </a:ln>
        </p:spPr>
        <p:txBody>
          <a:bodyPr>
            <a:spAutoFit/>
          </a:bodyPr>
          <a:lstStyle/>
          <a:p>
            <a:pPr fontAlgn="auto">
              <a:spcBef>
                <a:spcPct val="50000"/>
              </a:spcBef>
              <a:spcAft>
                <a:spcPts val="0"/>
              </a:spcAft>
            </a:pPr>
            <a:r>
              <a:rPr lang="es-ES" sz="1800" b="1">
                <a:solidFill>
                  <a:srgbClr val="000000"/>
                </a:solidFill>
                <a:latin typeface="Arial"/>
              </a:rPr>
              <a:t>O</a:t>
            </a:r>
          </a:p>
        </p:txBody>
      </p:sp>
      <p:sp>
        <p:nvSpPr>
          <p:cNvPr id="589867" name="Text Box 131"/>
          <p:cNvSpPr txBox="1">
            <a:spLocks noChangeArrowheads="1"/>
          </p:cNvSpPr>
          <p:nvPr/>
        </p:nvSpPr>
        <p:spPr bwMode="auto">
          <a:xfrm>
            <a:off x="7140575" y="3373310"/>
            <a:ext cx="511175" cy="457200"/>
          </a:xfrm>
          <a:prstGeom prst="rect">
            <a:avLst/>
          </a:prstGeom>
          <a:noFill/>
          <a:ln w="9525">
            <a:noFill/>
            <a:miter lim="800000"/>
            <a:headEnd/>
            <a:tailEnd/>
          </a:ln>
        </p:spPr>
        <p:txBody>
          <a:bodyPr>
            <a:spAutoFit/>
          </a:bodyPr>
          <a:lstStyle/>
          <a:p>
            <a:pPr fontAlgn="auto">
              <a:spcBef>
                <a:spcPct val="50000"/>
              </a:spcBef>
              <a:spcAft>
                <a:spcPts val="0"/>
              </a:spcAft>
            </a:pPr>
            <a:r>
              <a:rPr lang="es-ES" sz="1800" b="1">
                <a:solidFill>
                  <a:srgbClr val="000000"/>
                </a:solidFill>
                <a:latin typeface="Arial"/>
              </a:rPr>
              <a:t>O</a:t>
            </a:r>
            <a:r>
              <a:rPr lang="en-US" sz="1800" b="1">
                <a:solidFill>
                  <a:srgbClr val="000000"/>
                </a:solidFill>
                <a:latin typeface="Arial"/>
                <a:cs typeface="Times New Roman" pitchFamily="18" charset="0"/>
              </a:rPr>
              <a:t>'</a:t>
            </a:r>
          </a:p>
        </p:txBody>
      </p:sp>
      <p:sp>
        <p:nvSpPr>
          <p:cNvPr id="589868" name="Oval 132"/>
          <p:cNvSpPr>
            <a:spLocks noChangeArrowheads="1"/>
          </p:cNvSpPr>
          <p:nvPr/>
        </p:nvSpPr>
        <p:spPr bwMode="auto">
          <a:xfrm>
            <a:off x="7089775" y="3346323"/>
            <a:ext cx="120650" cy="1206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69" name="Text Box 133"/>
          <p:cNvSpPr txBox="1">
            <a:spLocks noChangeArrowheads="1"/>
          </p:cNvSpPr>
          <p:nvPr/>
        </p:nvSpPr>
        <p:spPr bwMode="auto">
          <a:xfrm>
            <a:off x="6570663" y="757110"/>
            <a:ext cx="1179512" cy="585788"/>
          </a:xfrm>
          <a:prstGeom prst="rect">
            <a:avLst/>
          </a:prstGeom>
          <a:noFill/>
          <a:ln w="9525">
            <a:noFill/>
            <a:miter lim="800000"/>
            <a:headEnd/>
            <a:tailEnd/>
          </a:ln>
        </p:spPr>
        <p:txBody>
          <a:bodyPr>
            <a:spAutoFit/>
          </a:bodyPr>
          <a:lstStyle/>
          <a:p>
            <a:pPr algn="ctr" fontAlgn="auto">
              <a:spcBef>
                <a:spcPct val="50000"/>
              </a:spcBef>
              <a:spcAft>
                <a:spcPts val="0"/>
              </a:spcAft>
            </a:pPr>
            <a:r>
              <a:rPr lang="es-ES" sz="1600">
                <a:solidFill>
                  <a:srgbClr val="000000"/>
                </a:solidFill>
                <a:latin typeface="Calibri" pitchFamily="34" charset="0"/>
              </a:rPr>
              <a:t>PLANO IMAGEN</a:t>
            </a:r>
          </a:p>
        </p:txBody>
      </p:sp>
      <p:sp>
        <p:nvSpPr>
          <p:cNvPr id="589870" name="Line 134"/>
          <p:cNvSpPr>
            <a:spLocks noChangeShapeType="1"/>
          </p:cNvSpPr>
          <p:nvPr/>
        </p:nvSpPr>
        <p:spPr bwMode="auto">
          <a:xfrm>
            <a:off x="2300288" y="3206623"/>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71" name="Line 135"/>
          <p:cNvSpPr>
            <a:spLocks noChangeShapeType="1"/>
          </p:cNvSpPr>
          <p:nvPr/>
        </p:nvSpPr>
        <p:spPr bwMode="auto">
          <a:xfrm>
            <a:off x="2300288" y="3539998"/>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72" name="Line 136"/>
          <p:cNvSpPr>
            <a:spLocks noChangeShapeType="1"/>
          </p:cNvSpPr>
          <p:nvPr/>
        </p:nvSpPr>
        <p:spPr bwMode="auto">
          <a:xfrm>
            <a:off x="3201988" y="2597023"/>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73" name="Line 137"/>
          <p:cNvSpPr>
            <a:spLocks noChangeShapeType="1"/>
          </p:cNvSpPr>
          <p:nvPr/>
        </p:nvSpPr>
        <p:spPr bwMode="auto">
          <a:xfrm>
            <a:off x="3208338" y="4254373"/>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510082" name="Group 138"/>
          <p:cNvGrpSpPr>
            <a:grpSpLocks/>
          </p:cNvGrpSpPr>
          <p:nvPr/>
        </p:nvGrpSpPr>
        <p:grpSpPr bwMode="auto">
          <a:xfrm>
            <a:off x="5842000" y="1427035"/>
            <a:ext cx="520700" cy="3640138"/>
            <a:chOff x="3680" y="1307"/>
            <a:chExt cx="328" cy="2293"/>
          </a:xfrm>
        </p:grpSpPr>
        <p:grpSp>
          <p:nvGrpSpPr>
            <p:cNvPr id="510083" name="Group 139"/>
            <p:cNvGrpSpPr>
              <a:grpSpLocks/>
            </p:cNvGrpSpPr>
            <p:nvPr/>
          </p:nvGrpSpPr>
          <p:grpSpPr bwMode="auto">
            <a:xfrm>
              <a:off x="3680" y="1307"/>
              <a:ext cx="328" cy="2293"/>
              <a:chOff x="3756" y="824"/>
              <a:chExt cx="328" cy="2293"/>
            </a:xfrm>
          </p:grpSpPr>
          <p:sp>
            <p:nvSpPr>
              <p:cNvPr id="589890" name="Line 140"/>
              <p:cNvSpPr>
                <a:spLocks noChangeShapeType="1"/>
              </p:cNvSpPr>
              <p:nvPr/>
            </p:nvSpPr>
            <p:spPr bwMode="auto">
              <a:xfrm>
                <a:off x="3894" y="1077"/>
                <a:ext cx="0" cy="597"/>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91" name="Line 141"/>
              <p:cNvSpPr>
                <a:spLocks noChangeShapeType="1"/>
              </p:cNvSpPr>
              <p:nvPr/>
            </p:nvSpPr>
            <p:spPr bwMode="auto">
              <a:xfrm>
                <a:off x="3894" y="2481"/>
                <a:ext cx="0" cy="636"/>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92" name="Text Box 142"/>
              <p:cNvSpPr txBox="1">
                <a:spLocks noChangeArrowheads="1"/>
              </p:cNvSpPr>
              <p:nvPr/>
            </p:nvSpPr>
            <p:spPr bwMode="auto">
              <a:xfrm>
                <a:off x="3756" y="824"/>
                <a:ext cx="32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n-US" sz="1800">
                    <a:solidFill>
                      <a:srgbClr val="000000"/>
                    </a:solidFill>
                    <a:latin typeface="Arial"/>
                    <a:cs typeface="Times New Roman" pitchFamily="18" charset="0"/>
                  </a:rPr>
                  <a:t>'</a:t>
                </a:r>
                <a:r>
                  <a:rPr lang="es-ES" sz="1800" baseline="-25000">
                    <a:solidFill>
                      <a:srgbClr val="000000"/>
                    </a:solidFill>
                    <a:latin typeface="Arial"/>
                  </a:rPr>
                  <a:t>1</a:t>
                </a:r>
                <a:endParaRPr lang="es-ES" sz="1800">
                  <a:solidFill>
                    <a:srgbClr val="000000"/>
                  </a:solidFill>
                  <a:latin typeface="Arial"/>
                </a:endParaRPr>
              </a:p>
            </p:txBody>
          </p:sp>
        </p:grpSp>
        <p:sp>
          <p:nvSpPr>
            <p:cNvPr id="589888" name="Line 143"/>
            <p:cNvSpPr>
              <a:spLocks noChangeShapeType="1"/>
            </p:cNvSpPr>
            <p:nvPr/>
          </p:nvSpPr>
          <p:spPr bwMode="auto">
            <a:xfrm>
              <a:off x="3785" y="2956"/>
              <a:ext cx="61"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89" name="Line 144"/>
            <p:cNvSpPr>
              <a:spLocks noChangeShapeType="1"/>
            </p:cNvSpPr>
            <p:nvPr/>
          </p:nvSpPr>
          <p:spPr bwMode="auto">
            <a:xfrm>
              <a:off x="3786" y="2155"/>
              <a:ext cx="61"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10097" name="Oval 145"/>
          <p:cNvSpPr>
            <a:spLocks noChangeArrowheads="1"/>
          </p:cNvSpPr>
          <p:nvPr/>
        </p:nvSpPr>
        <p:spPr bwMode="auto">
          <a:xfrm>
            <a:off x="3952875" y="3370135"/>
            <a:ext cx="57150" cy="571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76" name="Text Box 147"/>
          <p:cNvSpPr txBox="1">
            <a:spLocks noChangeArrowheads="1"/>
          </p:cNvSpPr>
          <p:nvPr/>
        </p:nvSpPr>
        <p:spPr bwMode="auto">
          <a:xfrm>
            <a:off x="0" y="0"/>
            <a:ext cx="9144000" cy="461963"/>
          </a:xfrm>
          <a:prstGeom prst="rect">
            <a:avLst/>
          </a:prstGeom>
          <a:solidFill>
            <a:srgbClr val="002D86"/>
          </a:solidFill>
          <a:ln w="9525">
            <a:noFill/>
            <a:miter lim="800000"/>
            <a:headEnd/>
            <a:tailEnd/>
          </a:ln>
        </p:spPr>
        <p:txBody>
          <a:bodyPr>
            <a:spAutoFit/>
          </a:bodyPr>
          <a:lstStyle/>
          <a:p>
            <a:pPr algn="ctr" fontAlgn="auto">
              <a:spcBef>
                <a:spcPct val="50000"/>
              </a:spcBef>
              <a:spcAft>
                <a:spcPts val="0"/>
              </a:spcAft>
            </a:pPr>
            <a:r>
              <a:rPr lang="es-ES" sz="1800" b="1">
                <a:solidFill>
                  <a:srgbClr val="FFFFFF"/>
                </a:solidFill>
                <a:latin typeface="Calibri" pitchFamily="34" charset="0"/>
              </a:rPr>
              <a:t>Campos objeto e imagen.</a:t>
            </a:r>
          </a:p>
        </p:txBody>
      </p:sp>
      <p:grpSp>
        <p:nvGrpSpPr>
          <p:cNvPr id="510084" name="Group 148"/>
          <p:cNvGrpSpPr>
            <a:grpSpLocks/>
          </p:cNvGrpSpPr>
          <p:nvPr/>
        </p:nvGrpSpPr>
        <p:grpSpPr bwMode="auto">
          <a:xfrm>
            <a:off x="2659063" y="5114798"/>
            <a:ext cx="501650" cy="446087"/>
            <a:chOff x="1654" y="3687"/>
            <a:chExt cx="316" cy="281"/>
          </a:xfrm>
        </p:grpSpPr>
        <p:sp>
          <p:nvSpPr>
            <p:cNvPr id="589884" name="Oval 149"/>
            <p:cNvSpPr>
              <a:spLocks noChangeArrowheads="1"/>
            </p:cNvSpPr>
            <p:nvPr/>
          </p:nvSpPr>
          <p:spPr bwMode="auto">
            <a:xfrm>
              <a:off x="1670" y="3687"/>
              <a:ext cx="240" cy="240"/>
            </a:xfrm>
            <a:prstGeom prst="ellipse">
              <a:avLst/>
            </a:prstGeom>
            <a:solidFill>
              <a:srgbClr val="FFFF66"/>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885" name="Text Box 150"/>
            <p:cNvSpPr txBox="1">
              <a:spLocks noChangeArrowheads="1"/>
            </p:cNvSpPr>
            <p:nvPr/>
          </p:nvSpPr>
          <p:spPr bwMode="auto">
            <a:xfrm>
              <a:off x="1706" y="3755"/>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886" name="Text Box 151"/>
            <p:cNvSpPr txBox="1">
              <a:spLocks noChangeArrowheads="1"/>
            </p:cNvSpPr>
            <p:nvPr/>
          </p:nvSpPr>
          <p:spPr bwMode="auto">
            <a:xfrm>
              <a:off x="1654" y="3687"/>
              <a:ext cx="316"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LE</a:t>
              </a:r>
            </a:p>
          </p:txBody>
        </p:sp>
      </p:grpSp>
      <p:grpSp>
        <p:nvGrpSpPr>
          <p:cNvPr id="510085" name="Group 32"/>
          <p:cNvGrpSpPr>
            <a:grpSpLocks/>
          </p:cNvGrpSpPr>
          <p:nvPr/>
        </p:nvGrpSpPr>
        <p:grpSpPr bwMode="auto">
          <a:xfrm>
            <a:off x="4229100" y="1249235"/>
            <a:ext cx="520700" cy="3679825"/>
            <a:chOff x="2740" y="712"/>
            <a:chExt cx="328" cy="2318"/>
          </a:xfrm>
        </p:grpSpPr>
        <p:grpSp>
          <p:nvGrpSpPr>
            <p:cNvPr id="510086" name="Group 33"/>
            <p:cNvGrpSpPr>
              <a:grpSpLocks/>
            </p:cNvGrpSpPr>
            <p:nvPr/>
          </p:nvGrpSpPr>
          <p:grpSpPr bwMode="auto">
            <a:xfrm>
              <a:off x="2826" y="1118"/>
              <a:ext cx="108" cy="1912"/>
              <a:chOff x="2826" y="1118"/>
              <a:chExt cx="108" cy="1912"/>
            </a:xfrm>
          </p:grpSpPr>
          <p:grpSp>
            <p:nvGrpSpPr>
              <p:cNvPr id="510087" name="Group 34"/>
              <p:cNvGrpSpPr>
                <a:grpSpLocks/>
              </p:cNvGrpSpPr>
              <p:nvPr/>
            </p:nvGrpSpPr>
            <p:grpSpPr bwMode="auto">
              <a:xfrm flipV="1">
                <a:off x="2826" y="2704"/>
                <a:ext cx="108" cy="326"/>
                <a:chOff x="1803" y="1321"/>
                <a:chExt cx="108" cy="326"/>
              </a:xfrm>
            </p:grpSpPr>
            <p:sp>
              <p:nvSpPr>
                <p:cNvPr id="589966" name="Line 35"/>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67" name="Line 36"/>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510088" name="Group 37"/>
              <p:cNvGrpSpPr>
                <a:grpSpLocks/>
              </p:cNvGrpSpPr>
              <p:nvPr/>
            </p:nvGrpSpPr>
            <p:grpSpPr bwMode="auto">
              <a:xfrm>
                <a:off x="2826" y="1118"/>
                <a:ext cx="108" cy="326"/>
                <a:chOff x="1803" y="1321"/>
                <a:chExt cx="108" cy="326"/>
              </a:xfrm>
            </p:grpSpPr>
            <p:sp>
              <p:nvSpPr>
                <p:cNvPr id="589964" name="Line 38"/>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65" name="Line 3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510089" name="Group 40"/>
            <p:cNvGrpSpPr>
              <a:grpSpLocks/>
            </p:cNvGrpSpPr>
            <p:nvPr/>
          </p:nvGrpSpPr>
          <p:grpSpPr bwMode="auto">
            <a:xfrm>
              <a:off x="2740" y="872"/>
              <a:ext cx="276" cy="1825"/>
              <a:chOff x="2740" y="872"/>
              <a:chExt cx="276" cy="1825"/>
            </a:xfrm>
          </p:grpSpPr>
          <p:sp>
            <p:nvSpPr>
              <p:cNvPr id="589960" name="Line 41"/>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61" name="Text Box 42"/>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s-ES" sz="1800" baseline="-25000">
                    <a:solidFill>
                      <a:srgbClr val="000000"/>
                    </a:solidFill>
                    <a:latin typeface="Arial"/>
                  </a:rPr>
                  <a:t>2</a:t>
                </a:r>
                <a:endParaRPr lang="es-ES" sz="1800">
                  <a:solidFill>
                    <a:srgbClr val="000000"/>
                  </a:solidFill>
                  <a:latin typeface="Arial"/>
                </a:endParaRPr>
              </a:p>
            </p:txBody>
          </p:sp>
        </p:grpSp>
        <p:sp>
          <p:nvSpPr>
            <p:cNvPr id="589959" name="Text Box 43"/>
            <p:cNvSpPr txBox="1">
              <a:spLocks noChangeArrowheads="1"/>
            </p:cNvSpPr>
            <p:nvPr/>
          </p:nvSpPr>
          <p:spPr bwMode="auto">
            <a:xfrm>
              <a:off x="2740" y="712"/>
              <a:ext cx="32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n-US" sz="1800">
                  <a:solidFill>
                    <a:srgbClr val="000000"/>
                  </a:solidFill>
                  <a:latin typeface="Arial"/>
                  <a:cs typeface="Times New Roman" pitchFamily="18" charset="0"/>
                </a:rPr>
                <a:t>'</a:t>
              </a:r>
              <a:r>
                <a:rPr lang="es-ES" sz="1800" baseline="-25000">
                  <a:solidFill>
                    <a:srgbClr val="000000"/>
                  </a:solidFill>
                  <a:latin typeface="Arial"/>
                </a:rPr>
                <a:t>2</a:t>
              </a:r>
              <a:endParaRPr lang="es-ES" sz="1800">
                <a:solidFill>
                  <a:srgbClr val="000000"/>
                </a:solidFill>
                <a:latin typeface="Arial"/>
              </a:endParaRPr>
            </a:p>
          </p:txBody>
        </p:sp>
      </p:grpSp>
      <p:sp>
        <p:nvSpPr>
          <p:cNvPr id="170" name="169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El rayo azul que incide sobre L</a:t>
            </a:r>
            <a:r>
              <a:rPr lang="es-ES_tradnl" sz="1600" b="1" baseline="-25000" dirty="0" smtClean="0">
                <a:solidFill>
                  <a:srgbClr val="000000"/>
                </a:solidFill>
                <a:latin typeface="Calibri" pitchFamily="34" charset="0"/>
                <a:cs typeface="Calibri" pitchFamily="34" charset="0"/>
              </a:rPr>
              <a:t>1 </a:t>
            </a:r>
            <a:r>
              <a:rPr lang="es-ES_tradnl" sz="1600" b="1" dirty="0" smtClean="0">
                <a:solidFill>
                  <a:srgbClr val="000000"/>
                </a:solidFill>
                <a:latin typeface="Calibri" pitchFamily="34" charset="0"/>
                <a:cs typeface="Calibri" pitchFamily="34" charset="0"/>
              </a:rPr>
              <a:t>por el centro de la PE emerge de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en dirección al  centro del DA emergiendo de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en dirección al centro de la PS.</a:t>
            </a:r>
            <a:endParaRPr lang="es-ES_tradnl" sz="1600" b="1" dirty="0">
              <a:solidFill>
                <a:srgbClr val="000000"/>
              </a:solidFill>
              <a:latin typeface="Calibri" pitchFamily="34" charset="0"/>
              <a:cs typeface="Calibri" pitchFamily="34" charset="0"/>
            </a:endParaRPr>
          </a:p>
        </p:txBody>
      </p:sp>
      <p:sp>
        <p:nvSpPr>
          <p:cNvPr id="173" name="172 CuadroTexto"/>
          <p:cNvSpPr txBox="1"/>
          <p:nvPr/>
        </p:nvSpPr>
        <p:spPr>
          <a:xfrm>
            <a:off x="0" y="5780782"/>
            <a:ext cx="9144000" cy="1077218"/>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El rayo rojo que incide sobre L</a:t>
            </a:r>
            <a:r>
              <a:rPr lang="es-ES_tradnl" sz="1600" b="1" baseline="-25000" dirty="0" smtClean="0">
                <a:solidFill>
                  <a:srgbClr val="000000"/>
                </a:solidFill>
                <a:latin typeface="Calibri" pitchFamily="34" charset="0"/>
                <a:cs typeface="Calibri" pitchFamily="34" charset="0"/>
              </a:rPr>
              <a:t>1 </a:t>
            </a:r>
            <a:r>
              <a:rPr lang="es-ES_tradnl" sz="1600" b="1" dirty="0" smtClean="0">
                <a:solidFill>
                  <a:srgbClr val="000000"/>
                </a:solidFill>
                <a:latin typeface="Calibri" pitchFamily="34" charset="0"/>
                <a:cs typeface="Calibri" pitchFamily="34" charset="0"/>
              </a:rPr>
              <a:t>por el borde superior de la PE emerge de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en dirección al borde inferior de su conjugado el DA por ser la PE su “anti-imagen” de carácter real y por tanto invertida. Este rayo  rojo emerge de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en dirección al borde del mismo lado de la PS por ser DA y PS conjugados de carácter virtual y por lo tanto derechos. </a:t>
            </a:r>
            <a:endParaRPr lang="es-ES_tradnl" sz="1600" b="1" dirty="0">
              <a:solidFill>
                <a:srgbClr val="000000"/>
              </a:solidFill>
              <a:latin typeface="Calibri" pitchFamily="34" charset="0"/>
              <a:cs typeface="Calibri" pitchFamily="34" charset="0"/>
            </a:endParaRPr>
          </a:p>
        </p:txBody>
      </p:sp>
      <p:sp>
        <p:nvSpPr>
          <p:cNvPr id="174" name="173 CuadroTexto"/>
          <p:cNvSpPr txBox="1"/>
          <p:nvPr/>
        </p:nvSpPr>
        <p:spPr>
          <a:xfrm>
            <a:off x="0" y="5780782"/>
            <a:ext cx="9144000" cy="1077218"/>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El rayo verde que incide sobre L</a:t>
            </a:r>
            <a:r>
              <a:rPr lang="es-ES_tradnl" sz="1600" b="1" baseline="-25000" dirty="0" smtClean="0">
                <a:solidFill>
                  <a:srgbClr val="000000"/>
                </a:solidFill>
                <a:latin typeface="Calibri" pitchFamily="34" charset="0"/>
                <a:cs typeface="Calibri" pitchFamily="34" charset="0"/>
              </a:rPr>
              <a:t>1 </a:t>
            </a:r>
            <a:r>
              <a:rPr lang="es-ES_tradnl" sz="1600" b="1" dirty="0" smtClean="0">
                <a:solidFill>
                  <a:srgbClr val="000000"/>
                </a:solidFill>
                <a:latin typeface="Calibri" pitchFamily="34" charset="0"/>
                <a:cs typeface="Calibri" pitchFamily="34" charset="0"/>
              </a:rPr>
              <a:t>por el borde inferior de la PE emerge de L</a:t>
            </a:r>
            <a:r>
              <a:rPr lang="es-ES_tradnl" sz="1600" b="1" baseline="-25000" dirty="0" smtClean="0">
                <a:solidFill>
                  <a:srgbClr val="000000"/>
                </a:solidFill>
                <a:latin typeface="Calibri" pitchFamily="34" charset="0"/>
                <a:cs typeface="Calibri" pitchFamily="34" charset="0"/>
              </a:rPr>
              <a:t>1</a:t>
            </a:r>
            <a:r>
              <a:rPr lang="es-ES_tradnl" sz="1600" b="1" dirty="0" smtClean="0">
                <a:solidFill>
                  <a:srgbClr val="000000"/>
                </a:solidFill>
                <a:latin typeface="Calibri" pitchFamily="34" charset="0"/>
                <a:cs typeface="Calibri" pitchFamily="34" charset="0"/>
              </a:rPr>
              <a:t> en dirección al borde superior de su conjugado el DA por ser la PE su “anti-imagen” de carácter real y por tanto invertida. Este rayo  verde emerge de L</a:t>
            </a:r>
            <a:r>
              <a:rPr lang="es-ES_tradnl" sz="1600" b="1" baseline="-25000" dirty="0" smtClean="0">
                <a:solidFill>
                  <a:srgbClr val="000000"/>
                </a:solidFill>
                <a:latin typeface="Calibri" pitchFamily="34" charset="0"/>
                <a:cs typeface="Calibri" pitchFamily="34" charset="0"/>
              </a:rPr>
              <a:t>2</a:t>
            </a:r>
            <a:r>
              <a:rPr lang="es-ES_tradnl" sz="1600" b="1" dirty="0" smtClean="0">
                <a:solidFill>
                  <a:srgbClr val="000000"/>
                </a:solidFill>
                <a:latin typeface="Calibri" pitchFamily="34" charset="0"/>
                <a:cs typeface="Calibri" pitchFamily="34" charset="0"/>
              </a:rPr>
              <a:t> en dirección al borde del mismo lado de la PS por ser DA y PS conjugados de carácter virtual y por lo tanto derechos. </a:t>
            </a:r>
            <a:endParaRPr lang="es-ES_tradnl" sz="1600" b="1" dirty="0">
              <a:solidFill>
                <a:srgbClr val="000000"/>
              </a:solidFill>
              <a:latin typeface="Calibri" pitchFamily="34" charset="0"/>
              <a:cs typeface="Calibri" pitchFamily="34" charset="0"/>
            </a:endParaRPr>
          </a:p>
        </p:txBody>
      </p:sp>
      <p:sp>
        <p:nvSpPr>
          <p:cNvPr id="178" name="177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El rayo verde en su intersección con el plano objeto define el campo objeto de iluminación plena y en su intersección con el plano imagen define el campo imagen de iluminación plena.</a:t>
            </a:r>
            <a:endParaRPr lang="es-ES_tradnl" sz="1600" b="1" dirty="0">
              <a:solidFill>
                <a:srgbClr val="000000"/>
              </a:solidFill>
              <a:latin typeface="Calibri" pitchFamily="34" charset="0"/>
              <a:cs typeface="Calibri" pitchFamily="34" charset="0"/>
            </a:endParaRPr>
          </a:p>
        </p:txBody>
      </p:sp>
      <p:sp>
        <p:nvSpPr>
          <p:cNvPr id="179" name="178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El rayo azul en su intersección con el plano objeto define el campo objeto de iluminación media y en su intersección con el plano imagen define el campo imagen de iluminación media.</a:t>
            </a:r>
            <a:endParaRPr lang="es-ES_tradnl" sz="1600" b="1" dirty="0">
              <a:solidFill>
                <a:srgbClr val="000000"/>
              </a:solidFill>
              <a:latin typeface="Calibri" pitchFamily="34" charset="0"/>
              <a:cs typeface="Calibri" pitchFamily="34" charset="0"/>
            </a:endParaRPr>
          </a:p>
        </p:txBody>
      </p:sp>
      <p:sp>
        <p:nvSpPr>
          <p:cNvPr id="180" name="179 CuadroTexto"/>
          <p:cNvSpPr txBox="1"/>
          <p:nvPr/>
        </p:nvSpPr>
        <p:spPr>
          <a:xfrm>
            <a:off x="0" y="6273225"/>
            <a:ext cx="9144000" cy="584775"/>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El rayo rojo en su intersección con el plano objeto define el campo objeto de iluminación límite y en su intersección con el plano imagen define el campo imagen de iluminación límite.</a:t>
            </a:r>
            <a:endParaRPr lang="es-ES_tradnl" sz="1600" b="1" dirty="0">
              <a:solidFill>
                <a:srgbClr val="0000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509957"/>
                                        </p:tgtEl>
                                        <p:attrNameLst>
                                          <p:attrName>style.visibility</p:attrName>
                                        </p:attrNameLst>
                                      </p:cBhvr>
                                      <p:to>
                                        <p:strVal val="visible"/>
                                      </p:to>
                                    </p:set>
                                    <p:animEffect transition="in" filter="wipe(left)">
                                      <p:cBhvr>
                                        <p:cTn id="7" dur="2000"/>
                                        <p:tgtEl>
                                          <p:spTgt spid="509957"/>
                                        </p:tgtEl>
                                      </p:cBhvr>
                                    </p:animEffect>
                                  </p:childTnLst>
                                </p:cTn>
                              </p:par>
                              <p:par>
                                <p:cTn id="8" presetID="1" presetClass="entr" presetSubtype="0" fill="hold" grpId="0" nodeType="withEffect">
                                  <p:stCondLst>
                                    <p:cond delay="0"/>
                                  </p:stCondLst>
                                  <p:childTnLst>
                                    <p:set>
                                      <p:cBhvr>
                                        <p:cTn id="9" dur="1" fill="hold">
                                          <p:stCondLst>
                                            <p:cond delay="0"/>
                                          </p:stCondLst>
                                        </p:cTn>
                                        <p:tgtEl>
                                          <p:spTgt spid="174"/>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509959"/>
                                        </p:tgtEl>
                                        <p:attrNameLst>
                                          <p:attrName>style.visibility</p:attrName>
                                        </p:attrNameLst>
                                      </p:cBhvr>
                                      <p:to>
                                        <p:strVal val="visible"/>
                                      </p:to>
                                    </p:set>
                                    <p:animEffect transition="in" filter="wipe(left)">
                                      <p:cBhvr>
                                        <p:cTn id="14" dur="2000"/>
                                        <p:tgtEl>
                                          <p:spTgt spid="509959"/>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2000"/>
                                        <p:tgtEl>
                                          <p:spTgt spid="2"/>
                                        </p:tgtEl>
                                      </p:cBhvr>
                                    </p:animEffect>
                                  </p:childTnLst>
                                </p:cTn>
                              </p:par>
                            </p:childTnLst>
                          </p:cTn>
                        </p:par>
                        <p:par>
                          <p:cTn id="20" fill="hold">
                            <p:stCondLst>
                              <p:cond delay="2000"/>
                            </p:stCondLst>
                            <p:childTnLst>
                              <p:par>
                                <p:cTn id="21" presetID="1" presetClass="entr" presetSubtype="0" fill="hold" nodeType="after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childTnLst>
                          </p:cTn>
                        </p:par>
                        <p:par>
                          <p:cTn id="23" fill="hold">
                            <p:stCondLst>
                              <p:cond delay="2000"/>
                            </p:stCondLst>
                            <p:childTnLst>
                              <p:par>
                                <p:cTn id="24" presetID="1" presetClass="entr" presetSubtype="0" fill="hold" grpId="0" nodeType="afterEffect">
                                  <p:stCondLst>
                                    <p:cond delay="0"/>
                                  </p:stCondLst>
                                  <p:childTnLst>
                                    <p:set>
                                      <p:cBhvr>
                                        <p:cTn id="25" dur="1" fill="hold">
                                          <p:stCondLst>
                                            <p:cond delay="0"/>
                                          </p:stCondLst>
                                        </p:cTn>
                                        <p:tgtEl>
                                          <p:spTgt spid="178"/>
                                        </p:tgtEl>
                                        <p:attrNameLst>
                                          <p:attrName>style.visibility</p:attrName>
                                        </p:attrNameLst>
                                      </p:cBhvr>
                                      <p:to>
                                        <p:strVal val="visible"/>
                                      </p:to>
                                    </p:set>
                                  </p:childTnLst>
                                </p:cTn>
                              </p:par>
                              <p:par>
                                <p:cTn id="26" presetID="1" presetClass="exit" presetSubtype="0" fill="hold" grpId="1" nodeType="withEffect">
                                  <p:stCondLst>
                                    <p:cond delay="0"/>
                                  </p:stCondLst>
                                  <p:childTnLst>
                                    <p:set>
                                      <p:cBhvr>
                                        <p:cTn id="27" dur="1" fill="hold">
                                          <p:stCondLst>
                                            <p:cond delay="0"/>
                                          </p:stCondLst>
                                        </p:cTn>
                                        <p:tgtEl>
                                          <p:spTgt spid="174"/>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grpId="1" nodeType="clickEffect">
                                  <p:stCondLst>
                                    <p:cond delay="0"/>
                                  </p:stCondLst>
                                  <p:childTnLst>
                                    <p:set>
                                      <p:cBhvr>
                                        <p:cTn id="31" dur="1" fill="hold">
                                          <p:stCondLst>
                                            <p:cond delay="0"/>
                                          </p:stCondLst>
                                        </p:cTn>
                                        <p:tgtEl>
                                          <p:spTgt spid="178"/>
                                        </p:tgtEl>
                                        <p:attrNameLst>
                                          <p:attrName>style.visibility</p:attrName>
                                        </p:attrNameLst>
                                      </p:cBhvr>
                                      <p:to>
                                        <p:strVal val="hidden"/>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509956"/>
                                        </p:tgtEl>
                                        <p:attrNameLst>
                                          <p:attrName>style.visibility</p:attrName>
                                        </p:attrNameLst>
                                      </p:cBhvr>
                                      <p:to>
                                        <p:strVal val="visible"/>
                                      </p:to>
                                    </p:set>
                                    <p:animEffect transition="in" filter="wipe(left)">
                                      <p:cBhvr>
                                        <p:cTn id="36" dur="2000"/>
                                        <p:tgtEl>
                                          <p:spTgt spid="509956"/>
                                        </p:tgtEl>
                                      </p:cBhvr>
                                    </p:animEffect>
                                  </p:childTnLst>
                                </p:cTn>
                              </p:par>
                              <p:par>
                                <p:cTn id="37" presetID="1" presetClass="entr" presetSubtype="0" fill="hold" grpId="0" nodeType="withEffect">
                                  <p:stCondLst>
                                    <p:cond delay="0"/>
                                  </p:stCondLst>
                                  <p:childTnLst>
                                    <p:set>
                                      <p:cBhvr>
                                        <p:cTn id="38" dur="1" fill="hold">
                                          <p:stCondLst>
                                            <p:cond delay="0"/>
                                          </p:stCondLst>
                                        </p:cTn>
                                        <p:tgtEl>
                                          <p:spTgt spid="170"/>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510040"/>
                                        </p:tgtEl>
                                        <p:attrNameLst>
                                          <p:attrName>style.visibility</p:attrName>
                                        </p:attrNameLst>
                                      </p:cBhvr>
                                      <p:to>
                                        <p:strVal val="visible"/>
                                      </p:to>
                                    </p:set>
                                    <p:animEffect transition="in" filter="wipe(left)">
                                      <p:cBhvr>
                                        <p:cTn id="43" dur="2000"/>
                                        <p:tgtEl>
                                          <p:spTgt spid="510040"/>
                                        </p:tgtEl>
                                      </p:cBhvr>
                                    </p:animEffect>
                                  </p:childTnLst>
                                </p:cTn>
                              </p:par>
                              <p:par>
                                <p:cTn id="44" presetID="1" presetClass="entr" presetSubtype="0" fill="hold" grpId="0" nodeType="withEffect">
                                  <p:stCondLst>
                                    <p:cond delay="0"/>
                                  </p:stCondLst>
                                  <p:childTnLst>
                                    <p:set>
                                      <p:cBhvr>
                                        <p:cTn id="45" dur="1" fill="hold">
                                          <p:stCondLst>
                                            <p:cond delay="0"/>
                                          </p:stCondLst>
                                        </p:cTn>
                                        <p:tgtEl>
                                          <p:spTgt spid="51009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22" presetClass="entr" presetSubtype="8" fill="hold" nodeType="clickEffect">
                                  <p:stCondLst>
                                    <p:cond delay="0"/>
                                  </p:stCondLst>
                                  <p:childTnLst>
                                    <p:set>
                                      <p:cBhvr>
                                        <p:cTn id="49" dur="1" fill="hold">
                                          <p:stCondLst>
                                            <p:cond delay="0"/>
                                          </p:stCondLst>
                                        </p:cTn>
                                        <p:tgtEl>
                                          <p:spTgt spid="3"/>
                                        </p:tgtEl>
                                        <p:attrNameLst>
                                          <p:attrName>style.visibility</p:attrName>
                                        </p:attrNameLst>
                                      </p:cBhvr>
                                      <p:to>
                                        <p:strVal val="visible"/>
                                      </p:to>
                                    </p:set>
                                    <p:animEffect transition="in" filter="wipe(left)">
                                      <p:cBhvr>
                                        <p:cTn id="50" dur="2000"/>
                                        <p:tgtEl>
                                          <p:spTgt spid="3"/>
                                        </p:tgtEl>
                                      </p:cBhvr>
                                    </p:animEffect>
                                  </p:childTnLst>
                                </p:cTn>
                              </p:par>
                            </p:childTnLst>
                          </p:cTn>
                        </p:par>
                        <p:par>
                          <p:cTn id="51" fill="hold">
                            <p:stCondLst>
                              <p:cond delay="2000"/>
                            </p:stCondLst>
                            <p:childTnLst>
                              <p:par>
                                <p:cTn id="52" presetID="1" presetClass="entr" presetSubtype="0" fill="hold" nodeType="afterEffect">
                                  <p:stCondLst>
                                    <p:cond delay="0"/>
                                  </p:stCondLst>
                                  <p:childTnLst>
                                    <p:set>
                                      <p:cBhvr>
                                        <p:cTn id="53" dur="1" fill="hold">
                                          <p:stCondLst>
                                            <p:cond delay="0"/>
                                          </p:stCondLst>
                                        </p:cTn>
                                        <p:tgtEl>
                                          <p:spTgt spid="29"/>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79"/>
                                        </p:tgtEl>
                                        <p:attrNameLst>
                                          <p:attrName>style.visibility</p:attrName>
                                        </p:attrNameLst>
                                      </p:cBhvr>
                                      <p:to>
                                        <p:strVal val="visible"/>
                                      </p:to>
                                    </p:set>
                                  </p:childTnLst>
                                </p:cTn>
                              </p:par>
                              <p:par>
                                <p:cTn id="56" presetID="1" presetClass="exit" presetSubtype="0" fill="hold" grpId="1" nodeType="withEffect">
                                  <p:stCondLst>
                                    <p:cond delay="0"/>
                                  </p:stCondLst>
                                  <p:childTnLst>
                                    <p:set>
                                      <p:cBhvr>
                                        <p:cTn id="57" dur="1" fill="hold">
                                          <p:stCondLst>
                                            <p:cond delay="0"/>
                                          </p:stCondLst>
                                        </p:cTn>
                                        <p:tgtEl>
                                          <p:spTgt spid="170"/>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 presetClass="exit" presetSubtype="0" fill="hold" grpId="1" nodeType="clickEffect">
                                  <p:stCondLst>
                                    <p:cond delay="0"/>
                                  </p:stCondLst>
                                  <p:childTnLst>
                                    <p:set>
                                      <p:cBhvr>
                                        <p:cTn id="61" dur="1" fill="hold">
                                          <p:stCondLst>
                                            <p:cond delay="0"/>
                                          </p:stCondLst>
                                        </p:cTn>
                                        <p:tgtEl>
                                          <p:spTgt spid="179"/>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173"/>
                                        </p:tgtEl>
                                        <p:attrNameLst>
                                          <p:attrName>style.visibility</p:attrName>
                                        </p:attrNameLst>
                                      </p:cBhvr>
                                      <p:to>
                                        <p:strVal val="visible"/>
                                      </p:to>
                                    </p:set>
                                  </p:childTnLst>
                                </p:cTn>
                              </p:par>
                              <p:par>
                                <p:cTn id="66" presetID="22" presetClass="entr" presetSubtype="8" fill="hold" grpId="0" nodeType="withEffect">
                                  <p:stCondLst>
                                    <p:cond delay="0"/>
                                  </p:stCondLst>
                                  <p:childTnLst>
                                    <p:set>
                                      <p:cBhvr>
                                        <p:cTn id="67" dur="1" fill="hold">
                                          <p:stCondLst>
                                            <p:cond delay="0"/>
                                          </p:stCondLst>
                                        </p:cTn>
                                        <p:tgtEl>
                                          <p:spTgt spid="509955"/>
                                        </p:tgtEl>
                                        <p:attrNameLst>
                                          <p:attrName>style.visibility</p:attrName>
                                        </p:attrNameLst>
                                      </p:cBhvr>
                                      <p:to>
                                        <p:strVal val="visible"/>
                                      </p:to>
                                    </p:set>
                                    <p:animEffect transition="in" filter="wipe(left)">
                                      <p:cBhvr>
                                        <p:cTn id="68" dur="2000"/>
                                        <p:tgtEl>
                                          <p:spTgt spid="509955"/>
                                        </p:tgtEl>
                                      </p:cBhvr>
                                    </p:animEffect>
                                  </p:childTnLst>
                                </p:cTn>
                              </p:par>
                            </p:childTnLst>
                          </p:cTn>
                        </p:par>
                      </p:childTnLst>
                    </p:cTn>
                  </p:par>
                  <p:par>
                    <p:cTn id="69" fill="hold">
                      <p:stCondLst>
                        <p:cond delay="indefinite"/>
                      </p:stCondLst>
                      <p:childTnLst>
                        <p:par>
                          <p:cTn id="70" fill="hold">
                            <p:stCondLst>
                              <p:cond delay="0"/>
                            </p:stCondLst>
                            <p:childTnLst>
                              <p:par>
                                <p:cTn id="71" presetID="22" presetClass="entr" presetSubtype="8" fill="hold" grpId="0" nodeType="clickEffect">
                                  <p:stCondLst>
                                    <p:cond delay="0"/>
                                  </p:stCondLst>
                                  <p:childTnLst>
                                    <p:set>
                                      <p:cBhvr>
                                        <p:cTn id="72" dur="1" fill="hold">
                                          <p:stCondLst>
                                            <p:cond delay="0"/>
                                          </p:stCondLst>
                                        </p:cTn>
                                        <p:tgtEl>
                                          <p:spTgt spid="509958"/>
                                        </p:tgtEl>
                                        <p:attrNameLst>
                                          <p:attrName>style.visibility</p:attrName>
                                        </p:attrNameLst>
                                      </p:cBhvr>
                                      <p:to>
                                        <p:strVal val="visible"/>
                                      </p:to>
                                    </p:set>
                                    <p:animEffect transition="in" filter="wipe(left)">
                                      <p:cBhvr>
                                        <p:cTn id="73" dur="2000"/>
                                        <p:tgtEl>
                                          <p:spTgt spid="509958"/>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nodeType="clickEffect">
                                  <p:stCondLst>
                                    <p:cond delay="0"/>
                                  </p:stCondLst>
                                  <p:childTnLst>
                                    <p:set>
                                      <p:cBhvr>
                                        <p:cTn id="77" dur="1" fill="hold">
                                          <p:stCondLst>
                                            <p:cond delay="0"/>
                                          </p:stCondLst>
                                        </p:cTn>
                                        <p:tgtEl>
                                          <p:spTgt spid="4"/>
                                        </p:tgtEl>
                                        <p:attrNameLst>
                                          <p:attrName>style.visibility</p:attrName>
                                        </p:attrNameLst>
                                      </p:cBhvr>
                                      <p:to>
                                        <p:strVal val="visible"/>
                                      </p:to>
                                    </p:set>
                                    <p:animEffect transition="in" filter="wipe(left)">
                                      <p:cBhvr>
                                        <p:cTn id="78" dur="2000"/>
                                        <p:tgtEl>
                                          <p:spTgt spid="4"/>
                                        </p:tgtEl>
                                      </p:cBhvr>
                                    </p:animEffect>
                                  </p:childTnLst>
                                </p:cTn>
                              </p:par>
                            </p:childTnLst>
                          </p:cTn>
                        </p:par>
                        <p:par>
                          <p:cTn id="79" fill="hold">
                            <p:stCondLst>
                              <p:cond delay="2000"/>
                            </p:stCondLst>
                            <p:childTnLst>
                              <p:par>
                                <p:cTn id="80" presetID="1" presetClass="entr" presetSubtype="0" fill="hold" nodeType="afterEffect">
                                  <p:stCondLst>
                                    <p:cond delay="0"/>
                                  </p:stCondLst>
                                  <p:childTnLst>
                                    <p:set>
                                      <p:cBhvr>
                                        <p:cTn id="81" dur="1" fill="hold">
                                          <p:stCondLst>
                                            <p:cond delay="0"/>
                                          </p:stCondLst>
                                        </p:cTn>
                                        <p:tgtEl>
                                          <p:spTgt spid="18"/>
                                        </p:tgtEl>
                                        <p:attrNameLst>
                                          <p:attrName>style.visibility</p:attrName>
                                        </p:attrNameLst>
                                      </p:cBhvr>
                                      <p:to>
                                        <p:strVal val="visible"/>
                                      </p:to>
                                    </p:set>
                                  </p:childTnLst>
                                </p:cTn>
                              </p:par>
                            </p:childTnLst>
                          </p:cTn>
                        </p:par>
                        <p:par>
                          <p:cTn id="82" fill="hold">
                            <p:stCondLst>
                              <p:cond delay="2000"/>
                            </p:stCondLst>
                            <p:childTnLst>
                              <p:par>
                                <p:cTn id="83" presetID="1" presetClass="entr" presetSubtype="0" fill="hold" grpId="0" nodeType="afterEffect">
                                  <p:stCondLst>
                                    <p:cond delay="0"/>
                                  </p:stCondLst>
                                  <p:childTnLst>
                                    <p:set>
                                      <p:cBhvr>
                                        <p:cTn id="84" dur="1" fill="hold">
                                          <p:stCondLst>
                                            <p:cond delay="0"/>
                                          </p:stCondLst>
                                        </p:cTn>
                                        <p:tgtEl>
                                          <p:spTgt spid="180"/>
                                        </p:tgtEl>
                                        <p:attrNameLst>
                                          <p:attrName>style.visibility</p:attrName>
                                        </p:attrNameLst>
                                      </p:cBhvr>
                                      <p:to>
                                        <p:strVal val="visible"/>
                                      </p:to>
                                    </p:set>
                                  </p:childTnLst>
                                </p:cTn>
                              </p:par>
                              <p:par>
                                <p:cTn id="85" presetID="1" presetClass="exit" presetSubtype="0" fill="hold" grpId="1" nodeType="withEffect">
                                  <p:stCondLst>
                                    <p:cond delay="0"/>
                                  </p:stCondLst>
                                  <p:childTnLst>
                                    <p:set>
                                      <p:cBhvr>
                                        <p:cTn id="86" dur="1" fill="hold">
                                          <p:stCondLst>
                                            <p:cond delay="0"/>
                                          </p:stCondLst>
                                        </p:cTn>
                                        <p:tgtEl>
                                          <p:spTgt spid="17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9955" grpId="0" animBg="1"/>
      <p:bldP spid="509956" grpId="0" animBg="1"/>
      <p:bldP spid="509957" grpId="0" animBg="1"/>
      <p:bldP spid="509958" grpId="0" animBg="1"/>
      <p:bldP spid="509959" grpId="0" animBg="1"/>
      <p:bldP spid="510040" grpId="0" animBg="1"/>
      <p:bldP spid="510097" grpId="0" animBg="1"/>
      <p:bldP spid="170" grpId="0" animBg="1"/>
      <p:bldP spid="170" grpId="1" animBg="1"/>
      <p:bldP spid="173" grpId="0" animBg="1"/>
      <p:bldP spid="173" grpId="1" animBg="1"/>
      <p:bldP spid="174" grpId="0" animBg="1"/>
      <p:bldP spid="174" grpId="1" animBg="1"/>
      <p:bldP spid="178" grpId="0" animBg="1"/>
      <p:bldP spid="178" grpId="1" animBg="1"/>
      <p:bldP spid="179" grpId="0" animBg="1"/>
      <p:bldP spid="179" grpId="1" animBg="1"/>
      <p:bldP spid="180" grpId="0" animBg="1"/>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157 Rectángulo"/>
          <p:cNvSpPr/>
          <p:nvPr/>
        </p:nvSpPr>
        <p:spPr>
          <a:xfrm>
            <a:off x="319088" y="672890"/>
            <a:ext cx="8578850" cy="4873668"/>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 sz="1800">
              <a:solidFill>
                <a:srgbClr val="FFFFFF"/>
              </a:solidFill>
            </a:endParaRPr>
          </a:p>
        </p:txBody>
      </p:sp>
      <p:sp>
        <p:nvSpPr>
          <p:cNvPr id="589827" name="Line 2"/>
          <p:cNvSpPr>
            <a:spLocks noChangeShapeType="1"/>
          </p:cNvSpPr>
          <p:nvPr/>
        </p:nvSpPr>
        <p:spPr bwMode="auto">
          <a:xfrm>
            <a:off x="7162800" y="1293602"/>
            <a:ext cx="0" cy="4249737"/>
          </a:xfrm>
          <a:prstGeom prst="line">
            <a:avLst/>
          </a:prstGeom>
          <a:noFill/>
          <a:ln w="127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33" name="Line 8"/>
          <p:cNvSpPr>
            <a:spLocks noChangeShapeType="1"/>
          </p:cNvSpPr>
          <p:nvPr/>
        </p:nvSpPr>
        <p:spPr bwMode="auto">
          <a:xfrm>
            <a:off x="2355850" y="1919077"/>
            <a:ext cx="0" cy="1201737"/>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34" name="Line 9"/>
          <p:cNvSpPr>
            <a:spLocks noChangeShapeType="1"/>
          </p:cNvSpPr>
          <p:nvPr/>
        </p:nvSpPr>
        <p:spPr bwMode="auto">
          <a:xfrm>
            <a:off x="2351088" y="3454189"/>
            <a:ext cx="0" cy="1235075"/>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37" name="Oval 16"/>
          <p:cNvSpPr>
            <a:spLocks noChangeArrowheads="1"/>
          </p:cNvSpPr>
          <p:nvPr/>
        </p:nvSpPr>
        <p:spPr bwMode="auto">
          <a:xfrm>
            <a:off x="3216275" y="3285914"/>
            <a:ext cx="57150" cy="571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38" name="Oval 17"/>
          <p:cNvSpPr>
            <a:spLocks noChangeArrowheads="1"/>
          </p:cNvSpPr>
          <p:nvPr/>
        </p:nvSpPr>
        <p:spPr bwMode="auto">
          <a:xfrm>
            <a:off x="2320925" y="3285914"/>
            <a:ext cx="57150" cy="571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nvGrpSpPr>
          <p:cNvPr id="2" name="Group 21"/>
          <p:cNvGrpSpPr>
            <a:grpSpLocks/>
          </p:cNvGrpSpPr>
          <p:nvPr/>
        </p:nvGrpSpPr>
        <p:grpSpPr bwMode="auto">
          <a:xfrm>
            <a:off x="3816350" y="1653964"/>
            <a:ext cx="393700" cy="3067050"/>
            <a:chOff x="2480" y="1020"/>
            <a:chExt cx="248" cy="1932"/>
          </a:xfrm>
        </p:grpSpPr>
        <p:sp>
          <p:nvSpPr>
            <p:cNvPr id="589973" name="Line 22"/>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4" name="Line 23"/>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5" name="Text Box 24"/>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D</a:t>
              </a:r>
            </a:p>
          </p:txBody>
        </p:sp>
      </p:grpSp>
      <p:grpSp>
        <p:nvGrpSpPr>
          <p:cNvPr id="3" name="Group 25"/>
          <p:cNvGrpSpPr>
            <a:grpSpLocks/>
          </p:cNvGrpSpPr>
          <p:nvPr/>
        </p:nvGrpSpPr>
        <p:grpSpPr bwMode="auto">
          <a:xfrm>
            <a:off x="3079750" y="1330114"/>
            <a:ext cx="419100" cy="3495675"/>
            <a:chOff x="2016" y="816"/>
            <a:chExt cx="264" cy="2202"/>
          </a:xfrm>
        </p:grpSpPr>
        <p:sp>
          <p:nvSpPr>
            <p:cNvPr id="589970" name="Line 26"/>
            <p:cNvSpPr>
              <a:spLocks noChangeShapeType="1"/>
            </p:cNvSpPr>
            <p:nvPr/>
          </p:nvSpPr>
          <p:spPr bwMode="auto">
            <a:xfrm>
              <a:off x="2121" y="1047"/>
              <a:ext cx="0" cy="516"/>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1" name="Line 27"/>
            <p:cNvSpPr>
              <a:spLocks noChangeShapeType="1"/>
            </p:cNvSpPr>
            <p:nvPr/>
          </p:nvSpPr>
          <p:spPr bwMode="auto">
            <a:xfrm>
              <a:off x="2130" y="2604"/>
              <a:ext cx="0" cy="414"/>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72" name="Text Box 28"/>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D</a:t>
              </a:r>
              <a:r>
                <a:rPr lang="en-US" sz="1800">
                  <a:solidFill>
                    <a:srgbClr val="000000"/>
                  </a:solidFill>
                  <a:latin typeface="Arial"/>
                  <a:cs typeface="Times New Roman" pitchFamily="18" charset="0"/>
                </a:rPr>
                <a:t>'</a:t>
              </a:r>
            </a:p>
          </p:txBody>
        </p:sp>
      </p:grpSp>
      <p:grpSp>
        <p:nvGrpSpPr>
          <p:cNvPr id="4" name="Group 29"/>
          <p:cNvGrpSpPr>
            <a:grpSpLocks/>
          </p:cNvGrpSpPr>
          <p:nvPr/>
        </p:nvGrpSpPr>
        <p:grpSpPr bwMode="auto">
          <a:xfrm>
            <a:off x="2178050" y="1558714"/>
            <a:ext cx="393700" cy="366713"/>
            <a:chOff x="1384" y="1156"/>
            <a:chExt cx="248" cy="231"/>
          </a:xfrm>
        </p:grpSpPr>
        <p:sp>
          <p:nvSpPr>
            <p:cNvPr id="589968" name="Text Box 30"/>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D</a:t>
              </a:r>
            </a:p>
          </p:txBody>
        </p:sp>
        <p:sp>
          <p:nvSpPr>
            <p:cNvPr id="589969" name="Line 31"/>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5" name="Group 44"/>
          <p:cNvGrpSpPr>
            <a:grpSpLocks/>
          </p:cNvGrpSpPr>
          <p:nvPr/>
        </p:nvGrpSpPr>
        <p:grpSpPr bwMode="auto">
          <a:xfrm>
            <a:off x="2149475" y="4809914"/>
            <a:ext cx="457200" cy="446088"/>
            <a:chOff x="1430" y="3008"/>
            <a:chExt cx="288" cy="281"/>
          </a:xfrm>
        </p:grpSpPr>
        <p:sp>
          <p:nvSpPr>
            <p:cNvPr id="589954" name="Oval 45"/>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55" name="Text Box 46"/>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956" name="Text Box 47"/>
            <p:cNvSpPr txBox="1">
              <a:spLocks noChangeArrowheads="1"/>
            </p:cNvSpPr>
            <p:nvPr/>
          </p:nvSpPr>
          <p:spPr bwMode="auto">
            <a:xfrm>
              <a:off x="1430" y="3023"/>
              <a:ext cx="28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PE</a:t>
              </a:r>
            </a:p>
          </p:txBody>
        </p:sp>
      </p:grpSp>
      <p:grpSp>
        <p:nvGrpSpPr>
          <p:cNvPr id="6" name="Group 48"/>
          <p:cNvGrpSpPr>
            <a:grpSpLocks/>
          </p:cNvGrpSpPr>
          <p:nvPr/>
        </p:nvGrpSpPr>
        <p:grpSpPr bwMode="auto">
          <a:xfrm>
            <a:off x="3054350" y="4867064"/>
            <a:ext cx="457200" cy="446088"/>
            <a:chOff x="1424" y="3008"/>
            <a:chExt cx="288" cy="281"/>
          </a:xfrm>
        </p:grpSpPr>
        <p:sp>
          <p:nvSpPr>
            <p:cNvPr id="589951" name="Oval 49"/>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52" name="Text Box 50"/>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953" name="Text Box 51"/>
            <p:cNvSpPr txBox="1">
              <a:spLocks noChangeArrowheads="1"/>
            </p:cNvSpPr>
            <p:nvPr/>
          </p:nvSpPr>
          <p:spPr bwMode="auto">
            <a:xfrm>
              <a:off x="1424" y="3008"/>
              <a:ext cx="28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PS</a:t>
              </a:r>
            </a:p>
          </p:txBody>
        </p:sp>
      </p:grpSp>
      <p:sp>
        <p:nvSpPr>
          <p:cNvPr id="589846" name="Oval 52"/>
          <p:cNvSpPr>
            <a:spLocks noChangeArrowheads="1"/>
          </p:cNvSpPr>
          <p:nvPr/>
        </p:nvSpPr>
        <p:spPr bwMode="auto">
          <a:xfrm>
            <a:off x="3797300" y="4759114"/>
            <a:ext cx="381000" cy="381000"/>
          </a:xfrm>
          <a:prstGeom prst="ellipse">
            <a:avLst/>
          </a:prstGeom>
          <a:solidFill>
            <a:schemeClr val="accent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47" name="Text Box 53"/>
          <p:cNvSpPr txBox="1">
            <a:spLocks noChangeArrowheads="1"/>
          </p:cNvSpPr>
          <p:nvPr/>
        </p:nvSpPr>
        <p:spPr bwMode="auto">
          <a:xfrm>
            <a:off x="3854450" y="4867064"/>
            <a:ext cx="260350" cy="3667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800">
              <a:solidFill>
                <a:srgbClr val="000000"/>
              </a:solidFill>
              <a:latin typeface="Arial" charset="0"/>
            </a:endParaRPr>
          </a:p>
        </p:txBody>
      </p:sp>
      <p:sp>
        <p:nvSpPr>
          <p:cNvPr id="589848" name="Text Box 54"/>
          <p:cNvSpPr txBox="1">
            <a:spLocks noChangeArrowheads="1"/>
          </p:cNvSpPr>
          <p:nvPr/>
        </p:nvSpPr>
        <p:spPr bwMode="auto">
          <a:xfrm>
            <a:off x="3768725" y="4768639"/>
            <a:ext cx="514350" cy="339725"/>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DA</a:t>
            </a:r>
          </a:p>
        </p:txBody>
      </p:sp>
      <p:grpSp>
        <p:nvGrpSpPr>
          <p:cNvPr id="7" name="Group 55"/>
          <p:cNvGrpSpPr>
            <a:grpSpLocks/>
          </p:cNvGrpSpPr>
          <p:nvPr/>
        </p:nvGrpSpPr>
        <p:grpSpPr bwMode="auto">
          <a:xfrm>
            <a:off x="5873750" y="5019464"/>
            <a:ext cx="457200" cy="446088"/>
            <a:chOff x="1436" y="3008"/>
            <a:chExt cx="288" cy="281"/>
          </a:xfrm>
        </p:grpSpPr>
        <p:sp>
          <p:nvSpPr>
            <p:cNvPr id="589948" name="Oval 56"/>
            <p:cNvSpPr>
              <a:spLocks noChangeArrowheads="1"/>
            </p:cNvSpPr>
            <p:nvPr/>
          </p:nvSpPr>
          <p:spPr bwMode="auto">
            <a:xfrm>
              <a:off x="1440" y="3008"/>
              <a:ext cx="240" cy="240"/>
            </a:xfrm>
            <a:prstGeom prst="ellipse">
              <a:avLst/>
            </a:prstGeom>
            <a:solidFill>
              <a:srgbClr val="FFFF66"/>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49" name="Text Box 57"/>
            <p:cNvSpPr txBox="1">
              <a:spLocks noChangeArrowheads="1"/>
            </p:cNvSpPr>
            <p:nvPr/>
          </p:nvSpPr>
          <p:spPr bwMode="auto">
            <a:xfrm>
              <a:off x="1476" y="3076"/>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950" name="Text Box 58"/>
            <p:cNvSpPr txBox="1">
              <a:spLocks noChangeArrowheads="1"/>
            </p:cNvSpPr>
            <p:nvPr/>
          </p:nvSpPr>
          <p:spPr bwMode="auto">
            <a:xfrm>
              <a:off x="1436" y="3026"/>
              <a:ext cx="28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LS</a:t>
              </a:r>
            </a:p>
          </p:txBody>
        </p:sp>
      </p:grpSp>
      <p:grpSp>
        <p:nvGrpSpPr>
          <p:cNvPr id="8" name="Group 59"/>
          <p:cNvGrpSpPr>
            <a:grpSpLocks/>
          </p:cNvGrpSpPr>
          <p:nvPr/>
        </p:nvGrpSpPr>
        <p:grpSpPr bwMode="auto">
          <a:xfrm>
            <a:off x="2741613" y="2131802"/>
            <a:ext cx="171450" cy="2379662"/>
            <a:chOff x="1803" y="1321"/>
            <a:chExt cx="108" cy="1499"/>
          </a:xfrm>
        </p:grpSpPr>
        <p:grpSp>
          <p:nvGrpSpPr>
            <p:cNvPr id="9" name="Group 60"/>
            <p:cNvGrpSpPr>
              <a:grpSpLocks/>
            </p:cNvGrpSpPr>
            <p:nvPr/>
          </p:nvGrpSpPr>
          <p:grpSpPr bwMode="auto">
            <a:xfrm>
              <a:off x="1803" y="1321"/>
              <a:ext cx="108" cy="326"/>
              <a:chOff x="1803" y="1321"/>
              <a:chExt cx="108" cy="326"/>
            </a:xfrm>
          </p:grpSpPr>
          <p:sp>
            <p:nvSpPr>
              <p:cNvPr id="589946" name="Line 61"/>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47" name="Line 62"/>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10" name="Group 63"/>
            <p:cNvGrpSpPr>
              <a:grpSpLocks/>
            </p:cNvGrpSpPr>
            <p:nvPr/>
          </p:nvGrpSpPr>
          <p:grpSpPr bwMode="auto">
            <a:xfrm flipV="1">
              <a:off x="1803" y="2494"/>
              <a:ext cx="108" cy="326"/>
              <a:chOff x="1803" y="1321"/>
              <a:chExt cx="108" cy="326"/>
            </a:xfrm>
          </p:grpSpPr>
          <p:sp>
            <p:nvSpPr>
              <p:cNvPr id="589944" name="Line 64"/>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45" name="Line 65"/>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11" name="Group 66"/>
          <p:cNvGrpSpPr>
            <a:grpSpLocks/>
          </p:cNvGrpSpPr>
          <p:nvPr/>
        </p:nvGrpSpPr>
        <p:grpSpPr bwMode="auto">
          <a:xfrm>
            <a:off x="2660650" y="1692064"/>
            <a:ext cx="438150" cy="2290763"/>
            <a:chOff x="1752" y="1044"/>
            <a:chExt cx="276" cy="1443"/>
          </a:xfrm>
        </p:grpSpPr>
        <p:sp>
          <p:nvSpPr>
            <p:cNvPr id="589940" name="Line 67"/>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41" name="Text Box 68"/>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s-ES" sz="1800" baseline="-25000">
                  <a:solidFill>
                    <a:srgbClr val="000000"/>
                  </a:solidFill>
                  <a:latin typeface="Arial"/>
                </a:rPr>
                <a:t>1</a:t>
              </a:r>
              <a:endParaRPr lang="es-ES" sz="1800">
                <a:solidFill>
                  <a:srgbClr val="000000"/>
                </a:solidFill>
                <a:latin typeface="Arial"/>
              </a:endParaRPr>
            </a:p>
          </p:txBody>
        </p:sp>
      </p:grpSp>
      <p:grpSp>
        <p:nvGrpSpPr>
          <p:cNvPr id="12" name="Group 69"/>
          <p:cNvGrpSpPr>
            <a:grpSpLocks/>
          </p:cNvGrpSpPr>
          <p:nvPr/>
        </p:nvGrpSpPr>
        <p:grpSpPr bwMode="auto">
          <a:xfrm>
            <a:off x="2660650" y="1425364"/>
            <a:ext cx="438150" cy="366713"/>
            <a:chOff x="1676" y="1359"/>
            <a:chExt cx="276" cy="231"/>
          </a:xfrm>
        </p:grpSpPr>
        <p:sp>
          <p:nvSpPr>
            <p:cNvPr id="589938" name="Line 70"/>
            <p:cNvSpPr>
              <a:spLocks noChangeShapeType="1"/>
            </p:cNvSpPr>
            <p:nvPr/>
          </p:nvSpPr>
          <p:spPr bwMode="auto">
            <a:xfrm flipH="1">
              <a:off x="1736" y="1387"/>
              <a:ext cx="92" cy="0"/>
            </a:xfrm>
            <a:prstGeom prst="line">
              <a:avLst/>
            </a:prstGeom>
            <a:noFill/>
            <a:ln w="6350">
              <a:solidFill>
                <a:schemeClr val="tx1"/>
              </a:solidFill>
              <a:round/>
              <a:headEnd/>
              <a:tailEnd type="triangle" w="sm" len="med"/>
            </a:ln>
          </p:spPr>
          <p:txBody>
            <a:bodyPr/>
            <a:lstStyle/>
            <a:p>
              <a:pPr fontAlgn="auto">
                <a:spcBef>
                  <a:spcPts val="0"/>
                </a:spcBef>
                <a:spcAft>
                  <a:spcPts val="0"/>
                </a:spcAft>
              </a:pPr>
              <a:endParaRPr lang="es-ES_tradnl" sz="1800">
                <a:solidFill>
                  <a:srgbClr val="000000"/>
                </a:solidFill>
                <a:latin typeface="Arial"/>
              </a:endParaRPr>
            </a:p>
          </p:txBody>
        </p:sp>
        <p:sp>
          <p:nvSpPr>
            <p:cNvPr id="589939" name="Text Box 71"/>
            <p:cNvSpPr txBox="1">
              <a:spLocks noChangeArrowheads="1"/>
            </p:cNvSpPr>
            <p:nvPr/>
          </p:nvSpPr>
          <p:spPr bwMode="auto">
            <a:xfrm>
              <a:off x="1676" y="1359"/>
              <a:ext cx="276"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s-ES" sz="1800" baseline="-25000">
                  <a:solidFill>
                    <a:srgbClr val="000000"/>
                  </a:solidFill>
                  <a:latin typeface="Arial"/>
                </a:rPr>
                <a:t>1</a:t>
              </a:r>
              <a:endParaRPr lang="es-ES" sz="1800">
                <a:solidFill>
                  <a:srgbClr val="000000"/>
                </a:solidFill>
                <a:latin typeface="Arial"/>
              </a:endParaRPr>
            </a:p>
          </p:txBody>
        </p:sp>
      </p:grpSp>
      <p:sp>
        <p:nvSpPr>
          <p:cNvPr id="589853" name="Text Box 72"/>
          <p:cNvSpPr txBox="1">
            <a:spLocks noChangeArrowheads="1"/>
          </p:cNvSpPr>
          <p:nvPr/>
        </p:nvSpPr>
        <p:spPr bwMode="auto">
          <a:xfrm>
            <a:off x="2698750" y="4721014"/>
            <a:ext cx="260350" cy="3667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800">
              <a:solidFill>
                <a:srgbClr val="000000"/>
              </a:solidFill>
              <a:latin typeface="Arial" charset="0"/>
            </a:endParaRPr>
          </a:p>
        </p:txBody>
      </p:sp>
      <p:grpSp>
        <p:nvGrpSpPr>
          <p:cNvPr id="13" name="Group 73"/>
          <p:cNvGrpSpPr>
            <a:grpSpLocks/>
          </p:cNvGrpSpPr>
          <p:nvPr/>
        </p:nvGrpSpPr>
        <p:grpSpPr bwMode="auto">
          <a:xfrm>
            <a:off x="2624138" y="4601952"/>
            <a:ext cx="536575" cy="381000"/>
            <a:chOff x="1653" y="3360"/>
            <a:chExt cx="338" cy="240"/>
          </a:xfrm>
        </p:grpSpPr>
        <p:sp>
          <p:nvSpPr>
            <p:cNvPr id="589936" name="Oval 74"/>
            <p:cNvSpPr>
              <a:spLocks noChangeArrowheads="1"/>
            </p:cNvSpPr>
            <p:nvPr/>
          </p:nvSpPr>
          <p:spPr bwMode="auto">
            <a:xfrm>
              <a:off x="1676" y="3360"/>
              <a:ext cx="240" cy="240"/>
            </a:xfrm>
            <a:prstGeom prst="ellipse">
              <a:avLst/>
            </a:prstGeom>
            <a:solidFill>
              <a:srgbClr val="FFFF66"/>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937" name="Text Box 75"/>
            <p:cNvSpPr txBox="1">
              <a:spLocks noChangeArrowheads="1"/>
            </p:cNvSpPr>
            <p:nvPr/>
          </p:nvSpPr>
          <p:spPr bwMode="auto">
            <a:xfrm>
              <a:off x="1653" y="3373"/>
              <a:ext cx="338"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DC</a:t>
              </a:r>
            </a:p>
          </p:txBody>
        </p:sp>
      </p:grpSp>
      <p:grpSp>
        <p:nvGrpSpPr>
          <p:cNvPr id="14" name="Group 76"/>
          <p:cNvGrpSpPr>
            <a:grpSpLocks/>
          </p:cNvGrpSpPr>
          <p:nvPr/>
        </p:nvGrpSpPr>
        <p:grpSpPr bwMode="auto">
          <a:xfrm>
            <a:off x="1266825" y="672889"/>
            <a:ext cx="1039813" cy="4848225"/>
            <a:chOff x="874" y="402"/>
            <a:chExt cx="655" cy="3054"/>
          </a:xfrm>
        </p:grpSpPr>
        <p:sp>
          <p:nvSpPr>
            <p:cNvPr id="589934" name="Line 77"/>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35" name="Text Box 78"/>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fontAlgn="auto">
                <a:spcBef>
                  <a:spcPct val="50000"/>
                </a:spcBef>
                <a:spcAft>
                  <a:spcPts val="0"/>
                </a:spcAft>
              </a:pPr>
              <a:r>
                <a:rPr lang="es-ES" sz="1600">
                  <a:solidFill>
                    <a:srgbClr val="000000"/>
                  </a:solidFill>
                  <a:latin typeface="Calibri" pitchFamily="34" charset="0"/>
                </a:rPr>
                <a:t>PLANO OBJETO</a:t>
              </a:r>
            </a:p>
          </p:txBody>
        </p:sp>
      </p:grpSp>
      <p:sp>
        <p:nvSpPr>
          <p:cNvPr id="589856" name="Text Box 79"/>
          <p:cNvSpPr txBox="1">
            <a:spLocks noChangeArrowheads="1"/>
          </p:cNvSpPr>
          <p:nvPr/>
        </p:nvSpPr>
        <p:spPr bwMode="auto">
          <a:xfrm>
            <a:off x="669925" y="4130464"/>
            <a:ext cx="466725" cy="3667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800">
              <a:solidFill>
                <a:srgbClr val="000000"/>
              </a:solidFill>
              <a:latin typeface="Arial" charset="0"/>
            </a:endParaRPr>
          </a:p>
        </p:txBody>
      </p:sp>
      <p:grpSp>
        <p:nvGrpSpPr>
          <p:cNvPr id="15" name="168 Grupo"/>
          <p:cNvGrpSpPr/>
          <p:nvPr/>
        </p:nvGrpSpPr>
        <p:grpSpPr>
          <a:xfrm>
            <a:off x="1231900" y="2619164"/>
            <a:ext cx="6867525" cy="692150"/>
            <a:chOff x="1231900" y="2703385"/>
            <a:chExt cx="6867525" cy="692150"/>
          </a:xfrm>
        </p:grpSpPr>
        <p:grpSp>
          <p:nvGrpSpPr>
            <p:cNvPr id="16" name="Group 80"/>
            <p:cNvGrpSpPr>
              <a:grpSpLocks/>
            </p:cNvGrpSpPr>
            <p:nvPr/>
          </p:nvGrpSpPr>
          <p:grpSpPr bwMode="auto">
            <a:xfrm>
              <a:off x="1231900" y="2703385"/>
              <a:ext cx="644525" cy="692150"/>
              <a:chOff x="852" y="1628"/>
              <a:chExt cx="406" cy="436"/>
            </a:xfrm>
          </p:grpSpPr>
          <p:grpSp>
            <p:nvGrpSpPr>
              <p:cNvPr id="17" name="Group 81"/>
              <p:cNvGrpSpPr>
                <a:grpSpLocks/>
              </p:cNvGrpSpPr>
              <p:nvPr/>
            </p:nvGrpSpPr>
            <p:grpSpPr bwMode="auto">
              <a:xfrm>
                <a:off x="988" y="1628"/>
                <a:ext cx="222" cy="231"/>
                <a:chOff x="988" y="1628"/>
                <a:chExt cx="222" cy="231"/>
              </a:xfrm>
            </p:grpSpPr>
            <p:sp>
              <p:nvSpPr>
                <p:cNvPr id="589932" name="Oval 82"/>
                <p:cNvSpPr>
                  <a:spLocks noChangeArrowheads="1"/>
                </p:cNvSpPr>
                <p:nvPr/>
              </p:nvSpPr>
              <p:spPr bwMode="auto">
                <a:xfrm>
                  <a:off x="1174" y="1730"/>
                  <a:ext cx="36" cy="36"/>
                </a:xfrm>
                <a:prstGeom prst="ellipse">
                  <a:avLst/>
                </a:prstGeom>
                <a:solidFill>
                  <a:srgbClr val="009900"/>
                </a:solidFill>
                <a:ln w="9525">
                  <a:solidFill>
                    <a:srgbClr val="0099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33" name="Text Box 83"/>
                <p:cNvSpPr txBox="1">
                  <a:spLocks noChangeArrowheads="1"/>
                </p:cNvSpPr>
                <p:nvPr/>
              </p:nvSpPr>
              <p:spPr bwMode="auto">
                <a:xfrm>
                  <a:off x="988" y="1628"/>
                  <a:ext cx="20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8000"/>
                      </a:solidFill>
                      <a:latin typeface="Arial"/>
                    </a:rPr>
                    <a:t>P</a:t>
                  </a:r>
                </a:p>
              </p:txBody>
            </p:sp>
          </p:grpSp>
          <p:grpSp>
            <p:nvGrpSpPr>
              <p:cNvPr id="18" name="Group 84"/>
              <p:cNvGrpSpPr>
                <a:grpSpLocks/>
              </p:cNvGrpSpPr>
              <p:nvPr/>
            </p:nvGrpSpPr>
            <p:grpSpPr bwMode="auto">
              <a:xfrm>
                <a:off x="852" y="1752"/>
                <a:ext cx="406" cy="312"/>
                <a:chOff x="852" y="1752"/>
                <a:chExt cx="406" cy="312"/>
              </a:xfrm>
            </p:grpSpPr>
            <p:sp>
              <p:nvSpPr>
                <p:cNvPr id="589929" name="Line 85"/>
                <p:cNvSpPr>
                  <a:spLocks noChangeShapeType="1"/>
                </p:cNvSpPr>
                <p:nvPr/>
              </p:nvSpPr>
              <p:spPr bwMode="auto">
                <a:xfrm flipH="1">
                  <a:off x="852" y="1752"/>
                  <a:ext cx="150"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30" name="Line 86"/>
                <p:cNvSpPr>
                  <a:spLocks noChangeShapeType="1"/>
                </p:cNvSpPr>
                <p:nvPr/>
              </p:nvSpPr>
              <p:spPr bwMode="auto">
                <a:xfrm>
                  <a:off x="942" y="1758"/>
                  <a:ext cx="0" cy="306"/>
                </a:xfrm>
                <a:prstGeom prst="line">
                  <a:avLst/>
                </a:prstGeom>
                <a:noFill/>
                <a:ln w="9525">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31" name="Text Box 87"/>
                <p:cNvSpPr txBox="1">
                  <a:spLocks noChangeArrowheads="1"/>
                </p:cNvSpPr>
                <p:nvPr/>
              </p:nvSpPr>
              <p:spPr bwMode="auto">
                <a:xfrm>
                  <a:off x="924" y="1764"/>
                  <a:ext cx="334" cy="252"/>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008000"/>
                      </a:solidFill>
                      <a:latin typeface="Calibri" pitchFamily="34" charset="0"/>
                    </a:rPr>
                    <a:t>r</a:t>
                  </a:r>
                  <a:r>
                    <a:rPr lang="es-ES" sz="2000" baseline="-25000">
                      <a:solidFill>
                        <a:srgbClr val="008000"/>
                      </a:solidFill>
                      <a:latin typeface="Calibri" pitchFamily="34" charset="0"/>
                    </a:rPr>
                    <a:t>P</a:t>
                  </a:r>
                  <a:endParaRPr lang="es-ES" sz="2000">
                    <a:solidFill>
                      <a:srgbClr val="008000"/>
                    </a:solidFill>
                    <a:latin typeface="Calibri" pitchFamily="34" charset="0"/>
                  </a:endParaRPr>
                </a:p>
              </p:txBody>
            </p:sp>
          </p:grpSp>
        </p:grpSp>
        <p:grpSp>
          <p:nvGrpSpPr>
            <p:cNvPr id="19" name="Group 115"/>
            <p:cNvGrpSpPr>
              <a:grpSpLocks/>
            </p:cNvGrpSpPr>
            <p:nvPr/>
          </p:nvGrpSpPr>
          <p:grpSpPr bwMode="auto">
            <a:xfrm>
              <a:off x="7127875" y="2703385"/>
              <a:ext cx="971550" cy="692150"/>
              <a:chOff x="4566" y="1628"/>
              <a:chExt cx="612" cy="436"/>
            </a:xfrm>
          </p:grpSpPr>
          <p:sp>
            <p:nvSpPr>
              <p:cNvPr id="589899" name="Oval 116"/>
              <p:cNvSpPr>
                <a:spLocks noChangeArrowheads="1"/>
              </p:cNvSpPr>
              <p:nvPr/>
            </p:nvSpPr>
            <p:spPr bwMode="auto">
              <a:xfrm>
                <a:off x="4566" y="1706"/>
                <a:ext cx="36" cy="36"/>
              </a:xfrm>
              <a:prstGeom prst="ellipse">
                <a:avLst/>
              </a:prstGeom>
              <a:solidFill>
                <a:srgbClr val="009900"/>
              </a:solidFill>
              <a:ln w="9525">
                <a:solidFill>
                  <a:srgbClr val="0099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00" name="Text Box 117"/>
              <p:cNvSpPr txBox="1">
                <a:spLocks noChangeArrowheads="1"/>
              </p:cNvSpPr>
              <p:nvPr/>
            </p:nvSpPr>
            <p:spPr bwMode="auto">
              <a:xfrm>
                <a:off x="4602" y="1628"/>
                <a:ext cx="250" cy="231"/>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008000"/>
                    </a:solidFill>
                    <a:latin typeface="Arial"/>
                  </a:rPr>
                  <a:t>P</a:t>
                </a:r>
                <a:r>
                  <a:rPr lang="en-US" sz="1800" dirty="0">
                    <a:solidFill>
                      <a:srgbClr val="008000"/>
                    </a:solidFill>
                    <a:latin typeface="Arial"/>
                    <a:cs typeface="Times New Roman" pitchFamily="18" charset="0"/>
                  </a:rPr>
                  <a:t>'</a:t>
                </a:r>
              </a:p>
            </p:txBody>
          </p:sp>
          <p:sp>
            <p:nvSpPr>
              <p:cNvPr id="589901" name="Line 118"/>
              <p:cNvSpPr>
                <a:spLocks noChangeShapeType="1"/>
              </p:cNvSpPr>
              <p:nvPr/>
            </p:nvSpPr>
            <p:spPr bwMode="auto">
              <a:xfrm flipH="1">
                <a:off x="4806" y="1722"/>
                <a:ext cx="150"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02" name="Line 119"/>
              <p:cNvSpPr>
                <a:spLocks noChangeShapeType="1"/>
              </p:cNvSpPr>
              <p:nvPr/>
            </p:nvSpPr>
            <p:spPr bwMode="auto">
              <a:xfrm>
                <a:off x="4896" y="1713"/>
                <a:ext cx="0" cy="351"/>
              </a:xfrm>
              <a:prstGeom prst="line">
                <a:avLst/>
              </a:prstGeom>
              <a:noFill/>
              <a:ln w="9525">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03" name="Text Box 120"/>
              <p:cNvSpPr txBox="1">
                <a:spLocks noChangeArrowheads="1"/>
              </p:cNvSpPr>
              <p:nvPr/>
            </p:nvSpPr>
            <p:spPr bwMode="auto">
              <a:xfrm>
                <a:off x="4884" y="1737"/>
                <a:ext cx="294"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008000"/>
                    </a:solidFill>
                    <a:latin typeface="Arial"/>
                  </a:rPr>
                  <a:t>r</a:t>
                </a:r>
                <a:r>
                  <a:rPr lang="en-US" sz="2000">
                    <a:solidFill>
                      <a:srgbClr val="008000"/>
                    </a:solidFill>
                    <a:latin typeface="Arial"/>
                    <a:cs typeface="Times New Roman" pitchFamily="18" charset="0"/>
                  </a:rPr>
                  <a:t>'</a:t>
                </a:r>
                <a:r>
                  <a:rPr lang="es-ES" sz="2000" baseline="-25000">
                    <a:solidFill>
                      <a:srgbClr val="008000"/>
                    </a:solidFill>
                    <a:latin typeface="Arial"/>
                  </a:rPr>
                  <a:t>P</a:t>
                </a:r>
                <a:endParaRPr lang="es-ES" sz="2000">
                  <a:solidFill>
                    <a:srgbClr val="008000"/>
                  </a:solidFill>
                  <a:latin typeface="Arial"/>
                </a:endParaRPr>
              </a:p>
            </p:txBody>
          </p:sp>
        </p:grpSp>
      </p:grpSp>
      <p:grpSp>
        <p:nvGrpSpPr>
          <p:cNvPr id="20" name="169 Grupo"/>
          <p:cNvGrpSpPr/>
          <p:nvPr/>
        </p:nvGrpSpPr>
        <p:grpSpPr>
          <a:xfrm>
            <a:off x="898525" y="2282614"/>
            <a:ext cx="7615238" cy="1028700"/>
            <a:chOff x="898525" y="2366835"/>
            <a:chExt cx="7615238" cy="1028700"/>
          </a:xfrm>
        </p:grpSpPr>
        <p:grpSp>
          <p:nvGrpSpPr>
            <p:cNvPr id="21" name="Group 98"/>
            <p:cNvGrpSpPr>
              <a:grpSpLocks/>
            </p:cNvGrpSpPr>
            <p:nvPr/>
          </p:nvGrpSpPr>
          <p:grpSpPr bwMode="auto">
            <a:xfrm>
              <a:off x="898525" y="2366835"/>
              <a:ext cx="901700" cy="1028700"/>
              <a:chOff x="642" y="1416"/>
              <a:chExt cx="568" cy="648"/>
            </a:xfrm>
          </p:grpSpPr>
          <p:grpSp>
            <p:nvGrpSpPr>
              <p:cNvPr id="22" name="Group 99"/>
              <p:cNvGrpSpPr>
                <a:grpSpLocks/>
              </p:cNvGrpSpPr>
              <p:nvPr/>
            </p:nvGrpSpPr>
            <p:grpSpPr bwMode="auto">
              <a:xfrm>
                <a:off x="956" y="1416"/>
                <a:ext cx="254" cy="231"/>
                <a:chOff x="956" y="1416"/>
                <a:chExt cx="254" cy="231"/>
              </a:xfrm>
            </p:grpSpPr>
            <p:sp>
              <p:nvSpPr>
                <p:cNvPr id="589917" name="Oval 100"/>
                <p:cNvSpPr>
                  <a:spLocks noChangeArrowheads="1"/>
                </p:cNvSpPr>
                <p:nvPr/>
              </p:nvSpPr>
              <p:spPr bwMode="auto">
                <a:xfrm>
                  <a:off x="1174" y="1532"/>
                  <a:ext cx="36" cy="36"/>
                </a:xfrm>
                <a:prstGeom prst="ellipse">
                  <a:avLst/>
                </a:prstGeom>
                <a:solidFill>
                  <a:schemeClr val="accent2"/>
                </a:solidFill>
                <a:ln w="9525">
                  <a:solidFill>
                    <a:schemeClr val="accent2"/>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18" name="Text Box 101"/>
                <p:cNvSpPr txBox="1">
                  <a:spLocks noChangeArrowheads="1"/>
                </p:cNvSpPr>
                <p:nvPr/>
              </p:nvSpPr>
              <p:spPr bwMode="auto">
                <a:xfrm>
                  <a:off x="956" y="1416"/>
                  <a:ext cx="24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333399"/>
                      </a:solidFill>
                      <a:latin typeface="Arial"/>
                    </a:rPr>
                    <a:t>M</a:t>
                  </a:r>
                </a:p>
              </p:txBody>
            </p:sp>
          </p:grpSp>
          <p:grpSp>
            <p:nvGrpSpPr>
              <p:cNvPr id="23" name="Group 102"/>
              <p:cNvGrpSpPr>
                <a:grpSpLocks/>
              </p:cNvGrpSpPr>
              <p:nvPr/>
            </p:nvGrpSpPr>
            <p:grpSpPr bwMode="auto">
              <a:xfrm>
                <a:off x="642" y="1548"/>
                <a:ext cx="360" cy="516"/>
                <a:chOff x="642" y="1548"/>
                <a:chExt cx="360" cy="516"/>
              </a:xfrm>
            </p:grpSpPr>
            <p:sp>
              <p:nvSpPr>
                <p:cNvPr id="589913" name="Line 103"/>
                <p:cNvSpPr>
                  <a:spLocks noChangeShapeType="1"/>
                </p:cNvSpPr>
                <p:nvPr/>
              </p:nvSpPr>
              <p:spPr bwMode="auto">
                <a:xfrm flipH="1">
                  <a:off x="660" y="1554"/>
                  <a:ext cx="342"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14" name="Text Box 104"/>
                <p:cNvSpPr txBox="1">
                  <a:spLocks noChangeArrowheads="1"/>
                </p:cNvSpPr>
                <p:nvPr/>
              </p:nvSpPr>
              <p:spPr bwMode="auto">
                <a:xfrm>
                  <a:off x="642" y="1662"/>
                  <a:ext cx="282"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333399"/>
                      </a:solidFill>
                      <a:latin typeface="Calibri" pitchFamily="34" charset="0"/>
                    </a:rPr>
                    <a:t>r</a:t>
                  </a:r>
                  <a:r>
                    <a:rPr lang="es-ES" sz="2000" baseline="-25000">
                      <a:solidFill>
                        <a:srgbClr val="333399"/>
                      </a:solidFill>
                      <a:latin typeface="Calibri" pitchFamily="34" charset="0"/>
                    </a:rPr>
                    <a:t>M</a:t>
                  </a:r>
                  <a:endParaRPr lang="es-ES" sz="2000">
                    <a:solidFill>
                      <a:srgbClr val="333399"/>
                    </a:solidFill>
                    <a:latin typeface="Calibri" pitchFamily="34" charset="0"/>
                  </a:endParaRPr>
                </a:p>
              </p:txBody>
            </p:sp>
            <p:sp>
              <p:nvSpPr>
                <p:cNvPr id="589915" name="Line 105"/>
                <p:cNvSpPr>
                  <a:spLocks noChangeShapeType="1"/>
                </p:cNvSpPr>
                <p:nvPr/>
              </p:nvSpPr>
              <p:spPr bwMode="auto">
                <a:xfrm flipV="1">
                  <a:off x="726" y="1548"/>
                  <a:ext cx="0" cy="150"/>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16" name="Line 106"/>
                <p:cNvSpPr>
                  <a:spLocks noChangeShapeType="1"/>
                </p:cNvSpPr>
                <p:nvPr/>
              </p:nvSpPr>
              <p:spPr bwMode="auto">
                <a:xfrm>
                  <a:off x="726" y="1914"/>
                  <a:ext cx="0" cy="150"/>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24" name="Group 121"/>
            <p:cNvGrpSpPr>
              <a:grpSpLocks/>
            </p:cNvGrpSpPr>
            <p:nvPr/>
          </p:nvGrpSpPr>
          <p:grpSpPr bwMode="auto">
            <a:xfrm>
              <a:off x="7127875" y="2366835"/>
              <a:ext cx="1385888" cy="1028700"/>
              <a:chOff x="4566" y="1416"/>
              <a:chExt cx="873" cy="648"/>
            </a:xfrm>
          </p:grpSpPr>
          <p:sp>
            <p:nvSpPr>
              <p:cNvPr id="589893" name="Oval 122"/>
              <p:cNvSpPr>
                <a:spLocks noChangeArrowheads="1"/>
              </p:cNvSpPr>
              <p:nvPr/>
            </p:nvSpPr>
            <p:spPr bwMode="auto">
              <a:xfrm>
                <a:off x="4566" y="1512"/>
                <a:ext cx="36" cy="36"/>
              </a:xfrm>
              <a:prstGeom prst="ellipse">
                <a:avLst/>
              </a:prstGeom>
              <a:solidFill>
                <a:schemeClr val="accent2"/>
              </a:solidFill>
              <a:ln w="9525">
                <a:solidFill>
                  <a:schemeClr val="accent2"/>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94" name="Text Box 123"/>
              <p:cNvSpPr txBox="1">
                <a:spLocks noChangeArrowheads="1"/>
              </p:cNvSpPr>
              <p:nvPr/>
            </p:nvSpPr>
            <p:spPr bwMode="auto">
              <a:xfrm>
                <a:off x="4570" y="1416"/>
                <a:ext cx="304" cy="231"/>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333399"/>
                    </a:solidFill>
                    <a:latin typeface="Arial"/>
                  </a:rPr>
                  <a:t>M</a:t>
                </a:r>
                <a:r>
                  <a:rPr lang="en-US" sz="1800" dirty="0">
                    <a:solidFill>
                      <a:srgbClr val="333399"/>
                    </a:solidFill>
                    <a:latin typeface="Arial"/>
                    <a:cs typeface="Times New Roman" pitchFamily="18" charset="0"/>
                  </a:rPr>
                  <a:t>'</a:t>
                </a:r>
              </a:p>
            </p:txBody>
          </p:sp>
          <p:sp>
            <p:nvSpPr>
              <p:cNvPr id="589895" name="Line 124"/>
              <p:cNvSpPr>
                <a:spLocks noChangeShapeType="1"/>
              </p:cNvSpPr>
              <p:nvPr/>
            </p:nvSpPr>
            <p:spPr bwMode="auto">
              <a:xfrm flipH="1">
                <a:off x="4797" y="1530"/>
                <a:ext cx="408"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96" name="Text Box 125"/>
              <p:cNvSpPr txBox="1">
                <a:spLocks noChangeArrowheads="1"/>
              </p:cNvSpPr>
              <p:nvPr/>
            </p:nvSpPr>
            <p:spPr bwMode="auto">
              <a:xfrm>
                <a:off x="5049" y="1662"/>
                <a:ext cx="390"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333399"/>
                    </a:solidFill>
                    <a:latin typeface="Arial"/>
                  </a:rPr>
                  <a:t>r</a:t>
                </a:r>
                <a:r>
                  <a:rPr lang="en-US" sz="2000">
                    <a:solidFill>
                      <a:srgbClr val="333399"/>
                    </a:solidFill>
                    <a:latin typeface="Arial"/>
                    <a:cs typeface="Times New Roman" pitchFamily="18" charset="0"/>
                  </a:rPr>
                  <a:t>'</a:t>
                </a:r>
                <a:r>
                  <a:rPr lang="es-ES" sz="2000" baseline="-25000">
                    <a:solidFill>
                      <a:srgbClr val="333399"/>
                    </a:solidFill>
                    <a:latin typeface="Arial"/>
                  </a:rPr>
                  <a:t>M</a:t>
                </a:r>
                <a:endParaRPr lang="es-ES" sz="2000">
                  <a:solidFill>
                    <a:srgbClr val="333399"/>
                  </a:solidFill>
                  <a:latin typeface="Arial"/>
                </a:endParaRPr>
              </a:p>
            </p:txBody>
          </p:sp>
          <p:sp>
            <p:nvSpPr>
              <p:cNvPr id="589897" name="Line 126"/>
              <p:cNvSpPr>
                <a:spLocks noChangeShapeType="1"/>
              </p:cNvSpPr>
              <p:nvPr/>
            </p:nvSpPr>
            <p:spPr bwMode="auto">
              <a:xfrm flipV="1">
                <a:off x="5133" y="1524"/>
                <a:ext cx="0" cy="174"/>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898" name="Line 127"/>
              <p:cNvSpPr>
                <a:spLocks noChangeShapeType="1"/>
              </p:cNvSpPr>
              <p:nvPr/>
            </p:nvSpPr>
            <p:spPr bwMode="auto">
              <a:xfrm>
                <a:off x="5133" y="1914"/>
                <a:ext cx="0" cy="150"/>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sp>
        <p:nvSpPr>
          <p:cNvPr id="589864" name="Line 128"/>
          <p:cNvSpPr>
            <a:spLocks noChangeShapeType="1"/>
          </p:cNvSpPr>
          <p:nvPr/>
        </p:nvSpPr>
        <p:spPr bwMode="auto">
          <a:xfrm>
            <a:off x="520700" y="3316077"/>
            <a:ext cx="8035925" cy="0"/>
          </a:xfrm>
          <a:prstGeom prst="line">
            <a:avLst/>
          </a:prstGeom>
          <a:noFill/>
          <a:ln w="952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65" name="Oval 129"/>
          <p:cNvSpPr>
            <a:spLocks noChangeArrowheads="1"/>
          </p:cNvSpPr>
          <p:nvPr/>
        </p:nvSpPr>
        <p:spPr bwMode="auto">
          <a:xfrm>
            <a:off x="1711325" y="3262102"/>
            <a:ext cx="120650" cy="1206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66" name="Text Box 130"/>
          <p:cNvSpPr txBox="1">
            <a:spLocks noChangeArrowheads="1"/>
          </p:cNvSpPr>
          <p:nvPr/>
        </p:nvSpPr>
        <p:spPr bwMode="auto">
          <a:xfrm>
            <a:off x="1430338" y="3265277"/>
            <a:ext cx="393700" cy="457200"/>
          </a:xfrm>
          <a:prstGeom prst="rect">
            <a:avLst/>
          </a:prstGeom>
          <a:noFill/>
          <a:ln w="9525">
            <a:noFill/>
            <a:miter lim="800000"/>
            <a:headEnd/>
            <a:tailEnd/>
          </a:ln>
        </p:spPr>
        <p:txBody>
          <a:bodyPr>
            <a:spAutoFit/>
          </a:bodyPr>
          <a:lstStyle/>
          <a:p>
            <a:pPr fontAlgn="auto">
              <a:spcBef>
                <a:spcPct val="50000"/>
              </a:spcBef>
              <a:spcAft>
                <a:spcPts val="0"/>
              </a:spcAft>
            </a:pPr>
            <a:r>
              <a:rPr lang="es-ES" sz="1800" b="1">
                <a:solidFill>
                  <a:srgbClr val="000000"/>
                </a:solidFill>
                <a:latin typeface="Arial"/>
              </a:rPr>
              <a:t>O</a:t>
            </a:r>
          </a:p>
        </p:txBody>
      </p:sp>
      <p:sp>
        <p:nvSpPr>
          <p:cNvPr id="589867" name="Text Box 131"/>
          <p:cNvSpPr txBox="1">
            <a:spLocks noChangeArrowheads="1"/>
          </p:cNvSpPr>
          <p:nvPr/>
        </p:nvSpPr>
        <p:spPr bwMode="auto">
          <a:xfrm>
            <a:off x="7140575" y="3289089"/>
            <a:ext cx="511175" cy="457200"/>
          </a:xfrm>
          <a:prstGeom prst="rect">
            <a:avLst/>
          </a:prstGeom>
          <a:noFill/>
          <a:ln w="9525">
            <a:noFill/>
            <a:miter lim="800000"/>
            <a:headEnd/>
            <a:tailEnd/>
          </a:ln>
        </p:spPr>
        <p:txBody>
          <a:bodyPr>
            <a:spAutoFit/>
          </a:bodyPr>
          <a:lstStyle/>
          <a:p>
            <a:pPr fontAlgn="auto">
              <a:spcBef>
                <a:spcPct val="50000"/>
              </a:spcBef>
              <a:spcAft>
                <a:spcPts val="0"/>
              </a:spcAft>
            </a:pPr>
            <a:r>
              <a:rPr lang="es-ES" sz="1800" b="1">
                <a:solidFill>
                  <a:srgbClr val="000000"/>
                </a:solidFill>
                <a:latin typeface="Arial"/>
              </a:rPr>
              <a:t>O</a:t>
            </a:r>
            <a:r>
              <a:rPr lang="en-US" sz="1800" b="1">
                <a:solidFill>
                  <a:srgbClr val="000000"/>
                </a:solidFill>
                <a:latin typeface="Arial"/>
                <a:cs typeface="Times New Roman" pitchFamily="18" charset="0"/>
              </a:rPr>
              <a:t>'</a:t>
            </a:r>
          </a:p>
        </p:txBody>
      </p:sp>
      <p:sp>
        <p:nvSpPr>
          <p:cNvPr id="589868" name="Oval 132"/>
          <p:cNvSpPr>
            <a:spLocks noChangeArrowheads="1"/>
          </p:cNvSpPr>
          <p:nvPr/>
        </p:nvSpPr>
        <p:spPr bwMode="auto">
          <a:xfrm>
            <a:off x="7089775" y="3262102"/>
            <a:ext cx="120650" cy="1206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69" name="Text Box 133"/>
          <p:cNvSpPr txBox="1">
            <a:spLocks noChangeArrowheads="1"/>
          </p:cNvSpPr>
          <p:nvPr/>
        </p:nvSpPr>
        <p:spPr bwMode="auto">
          <a:xfrm>
            <a:off x="6570663" y="672889"/>
            <a:ext cx="1179512" cy="585788"/>
          </a:xfrm>
          <a:prstGeom prst="rect">
            <a:avLst/>
          </a:prstGeom>
          <a:noFill/>
          <a:ln w="9525">
            <a:noFill/>
            <a:miter lim="800000"/>
            <a:headEnd/>
            <a:tailEnd/>
          </a:ln>
        </p:spPr>
        <p:txBody>
          <a:bodyPr>
            <a:spAutoFit/>
          </a:bodyPr>
          <a:lstStyle/>
          <a:p>
            <a:pPr algn="ctr" fontAlgn="auto">
              <a:spcBef>
                <a:spcPct val="50000"/>
              </a:spcBef>
              <a:spcAft>
                <a:spcPts val="0"/>
              </a:spcAft>
            </a:pPr>
            <a:r>
              <a:rPr lang="es-ES" sz="1600">
                <a:solidFill>
                  <a:srgbClr val="000000"/>
                </a:solidFill>
                <a:latin typeface="Calibri" pitchFamily="34" charset="0"/>
              </a:rPr>
              <a:t>PLANO IMAGEN</a:t>
            </a:r>
          </a:p>
        </p:txBody>
      </p:sp>
      <p:sp>
        <p:nvSpPr>
          <p:cNvPr id="589870" name="Line 134"/>
          <p:cNvSpPr>
            <a:spLocks noChangeShapeType="1"/>
          </p:cNvSpPr>
          <p:nvPr/>
        </p:nvSpPr>
        <p:spPr bwMode="auto">
          <a:xfrm>
            <a:off x="2300288" y="3122402"/>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71" name="Line 135"/>
          <p:cNvSpPr>
            <a:spLocks noChangeShapeType="1"/>
          </p:cNvSpPr>
          <p:nvPr/>
        </p:nvSpPr>
        <p:spPr bwMode="auto">
          <a:xfrm>
            <a:off x="2300288" y="3455777"/>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72" name="Line 136"/>
          <p:cNvSpPr>
            <a:spLocks noChangeShapeType="1"/>
          </p:cNvSpPr>
          <p:nvPr/>
        </p:nvSpPr>
        <p:spPr bwMode="auto">
          <a:xfrm>
            <a:off x="3201988" y="2512802"/>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73" name="Line 137"/>
          <p:cNvSpPr>
            <a:spLocks noChangeShapeType="1"/>
          </p:cNvSpPr>
          <p:nvPr/>
        </p:nvSpPr>
        <p:spPr bwMode="auto">
          <a:xfrm>
            <a:off x="3208338" y="4170152"/>
            <a:ext cx="96837"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25" name="Group 138"/>
          <p:cNvGrpSpPr>
            <a:grpSpLocks/>
          </p:cNvGrpSpPr>
          <p:nvPr/>
        </p:nvGrpSpPr>
        <p:grpSpPr bwMode="auto">
          <a:xfrm>
            <a:off x="5842000" y="1342814"/>
            <a:ext cx="520700" cy="3640138"/>
            <a:chOff x="3680" y="1307"/>
            <a:chExt cx="328" cy="2293"/>
          </a:xfrm>
        </p:grpSpPr>
        <p:grpSp>
          <p:nvGrpSpPr>
            <p:cNvPr id="26" name="Group 139"/>
            <p:cNvGrpSpPr>
              <a:grpSpLocks/>
            </p:cNvGrpSpPr>
            <p:nvPr/>
          </p:nvGrpSpPr>
          <p:grpSpPr bwMode="auto">
            <a:xfrm>
              <a:off x="3680" y="1307"/>
              <a:ext cx="328" cy="2293"/>
              <a:chOff x="3756" y="824"/>
              <a:chExt cx="328" cy="2293"/>
            </a:xfrm>
          </p:grpSpPr>
          <p:sp>
            <p:nvSpPr>
              <p:cNvPr id="589890" name="Line 140"/>
              <p:cNvSpPr>
                <a:spLocks noChangeShapeType="1"/>
              </p:cNvSpPr>
              <p:nvPr/>
            </p:nvSpPr>
            <p:spPr bwMode="auto">
              <a:xfrm>
                <a:off x="3894" y="1077"/>
                <a:ext cx="0" cy="597"/>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91" name="Line 141"/>
              <p:cNvSpPr>
                <a:spLocks noChangeShapeType="1"/>
              </p:cNvSpPr>
              <p:nvPr/>
            </p:nvSpPr>
            <p:spPr bwMode="auto">
              <a:xfrm>
                <a:off x="3894" y="2481"/>
                <a:ext cx="0" cy="636"/>
              </a:xfrm>
              <a:prstGeom prst="line">
                <a:avLst/>
              </a:prstGeom>
              <a:noFill/>
              <a:ln w="2857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92" name="Text Box 142"/>
              <p:cNvSpPr txBox="1">
                <a:spLocks noChangeArrowheads="1"/>
              </p:cNvSpPr>
              <p:nvPr/>
            </p:nvSpPr>
            <p:spPr bwMode="auto">
              <a:xfrm>
                <a:off x="3756" y="824"/>
                <a:ext cx="32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n-US" sz="1800">
                    <a:solidFill>
                      <a:srgbClr val="000000"/>
                    </a:solidFill>
                    <a:latin typeface="Arial"/>
                    <a:cs typeface="Times New Roman" pitchFamily="18" charset="0"/>
                  </a:rPr>
                  <a:t>'</a:t>
                </a:r>
                <a:r>
                  <a:rPr lang="es-ES" sz="1800" baseline="-25000">
                    <a:solidFill>
                      <a:srgbClr val="000000"/>
                    </a:solidFill>
                    <a:latin typeface="Arial"/>
                  </a:rPr>
                  <a:t>1</a:t>
                </a:r>
                <a:endParaRPr lang="es-ES" sz="1800">
                  <a:solidFill>
                    <a:srgbClr val="000000"/>
                  </a:solidFill>
                  <a:latin typeface="Arial"/>
                </a:endParaRPr>
              </a:p>
            </p:txBody>
          </p:sp>
        </p:grpSp>
        <p:sp>
          <p:nvSpPr>
            <p:cNvPr id="589888" name="Line 143"/>
            <p:cNvSpPr>
              <a:spLocks noChangeShapeType="1"/>
            </p:cNvSpPr>
            <p:nvPr/>
          </p:nvSpPr>
          <p:spPr bwMode="auto">
            <a:xfrm>
              <a:off x="3785" y="2956"/>
              <a:ext cx="61"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889" name="Line 144"/>
            <p:cNvSpPr>
              <a:spLocks noChangeShapeType="1"/>
            </p:cNvSpPr>
            <p:nvPr/>
          </p:nvSpPr>
          <p:spPr bwMode="auto">
            <a:xfrm>
              <a:off x="3786" y="2155"/>
              <a:ext cx="61"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sp>
        <p:nvSpPr>
          <p:cNvPr id="510097" name="Oval 145"/>
          <p:cNvSpPr>
            <a:spLocks noChangeArrowheads="1"/>
          </p:cNvSpPr>
          <p:nvPr/>
        </p:nvSpPr>
        <p:spPr bwMode="auto">
          <a:xfrm>
            <a:off x="3952875" y="3285914"/>
            <a:ext cx="57150" cy="57150"/>
          </a:xfrm>
          <a:prstGeom prst="ellipse">
            <a:avLst/>
          </a:prstGeom>
          <a:solidFill>
            <a:schemeClr val="tx1"/>
          </a:solidFill>
          <a:ln w="9525">
            <a:solidFill>
              <a:schemeClr val="tx1"/>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876" name="Text Box 147"/>
          <p:cNvSpPr txBox="1">
            <a:spLocks noChangeArrowheads="1"/>
          </p:cNvSpPr>
          <p:nvPr/>
        </p:nvSpPr>
        <p:spPr bwMode="auto">
          <a:xfrm>
            <a:off x="0" y="0"/>
            <a:ext cx="9144000" cy="461963"/>
          </a:xfrm>
          <a:prstGeom prst="rect">
            <a:avLst/>
          </a:prstGeom>
          <a:solidFill>
            <a:srgbClr val="002D86"/>
          </a:solidFill>
          <a:ln w="9525">
            <a:noFill/>
            <a:miter lim="800000"/>
            <a:headEnd/>
            <a:tailEnd/>
          </a:ln>
        </p:spPr>
        <p:txBody>
          <a:bodyPr>
            <a:spAutoFit/>
          </a:bodyPr>
          <a:lstStyle/>
          <a:p>
            <a:pPr algn="ctr" fontAlgn="auto">
              <a:spcBef>
                <a:spcPct val="50000"/>
              </a:spcBef>
              <a:spcAft>
                <a:spcPts val="0"/>
              </a:spcAft>
            </a:pPr>
            <a:r>
              <a:rPr lang="es-ES" sz="1800" b="1">
                <a:solidFill>
                  <a:srgbClr val="FFFFFF"/>
                </a:solidFill>
                <a:latin typeface="Calibri" pitchFamily="34" charset="0"/>
              </a:rPr>
              <a:t>Campos objeto e imagen.</a:t>
            </a:r>
          </a:p>
        </p:txBody>
      </p:sp>
      <p:grpSp>
        <p:nvGrpSpPr>
          <p:cNvPr id="27" name="Group 148"/>
          <p:cNvGrpSpPr>
            <a:grpSpLocks/>
          </p:cNvGrpSpPr>
          <p:nvPr/>
        </p:nvGrpSpPr>
        <p:grpSpPr bwMode="auto">
          <a:xfrm>
            <a:off x="2659063" y="5030577"/>
            <a:ext cx="501650" cy="446087"/>
            <a:chOff x="1654" y="3687"/>
            <a:chExt cx="316" cy="281"/>
          </a:xfrm>
        </p:grpSpPr>
        <p:sp>
          <p:nvSpPr>
            <p:cNvPr id="589884" name="Oval 149"/>
            <p:cNvSpPr>
              <a:spLocks noChangeArrowheads="1"/>
            </p:cNvSpPr>
            <p:nvPr/>
          </p:nvSpPr>
          <p:spPr bwMode="auto">
            <a:xfrm>
              <a:off x="1670" y="3687"/>
              <a:ext cx="240" cy="240"/>
            </a:xfrm>
            <a:prstGeom prst="ellipse">
              <a:avLst/>
            </a:prstGeom>
            <a:solidFill>
              <a:srgbClr val="FFFF66"/>
            </a:solidFill>
            <a:ln w="9525">
              <a:solidFill>
                <a:schemeClr val="tx1"/>
              </a:solidFill>
              <a:round/>
              <a:headEnd/>
              <a:tailEnd/>
            </a:ln>
          </p:spPr>
          <p:txBody>
            <a:bodyPr wrap="none" anchor="ctr"/>
            <a:lstStyle/>
            <a:p>
              <a:pPr fontAlgn="auto">
                <a:spcBef>
                  <a:spcPts val="0"/>
                </a:spcBef>
                <a:spcAft>
                  <a:spcPts val="0"/>
                </a:spcAft>
              </a:pPr>
              <a:endParaRPr lang="es-ES_tradnl" sz="1600" b="1">
                <a:solidFill>
                  <a:srgbClr val="000000"/>
                </a:solidFill>
                <a:latin typeface="Calibri" pitchFamily="34" charset="0"/>
              </a:endParaRPr>
            </a:p>
          </p:txBody>
        </p:sp>
        <p:sp>
          <p:nvSpPr>
            <p:cNvPr id="589885" name="Text Box 150"/>
            <p:cNvSpPr txBox="1">
              <a:spLocks noChangeArrowheads="1"/>
            </p:cNvSpPr>
            <p:nvPr/>
          </p:nvSpPr>
          <p:spPr bwMode="auto">
            <a:xfrm>
              <a:off x="1706" y="3755"/>
              <a:ext cx="164" cy="213"/>
            </a:xfrm>
            <a:prstGeom prst="rect">
              <a:avLst/>
            </a:prstGeom>
            <a:noFill/>
            <a:ln w="9525">
              <a:noFill/>
              <a:miter lim="800000"/>
              <a:headEnd/>
              <a:tailEnd/>
            </a:ln>
          </p:spPr>
          <p:txBody>
            <a:bodyPr>
              <a:spAutoFit/>
            </a:bodyPr>
            <a:lstStyle/>
            <a:p>
              <a:pPr fontAlgn="auto">
                <a:spcBef>
                  <a:spcPct val="50000"/>
                </a:spcBef>
                <a:spcAft>
                  <a:spcPts val="0"/>
                </a:spcAft>
              </a:pPr>
              <a:endParaRPr lang="es-ES_tradnl" sz="1600" b="1">
                <a:solidFill>
                  <a:srgbClr val="000000"/>
                </a:solidFill>
                <a:latin typeface="Calibri" pitchFamily="34" charset="0"/>
              </a:endParaRPr>
            </a:p>
          </p:txBody>
        </p:sp>
        <p:sp>
          <p:nvSpPr>
            <p:cNvPr id="589886" name="Text Box 151"/>
            <p:cNvSpPr txBox="1">
              <a:spLocks noChangeArrowheads="1"/>
            </p:cNvSpPr>
            <p:nvPr/>
          </p:nvSpPr>
          <p:spPr bwMode="auto">
            <a:xfrm>
              <a:off x="1654" y="3687"/>
              <a:ext cx="316" cy="213"/>
            </a:xfrm>
            <a:prstGeom prst="rect">
              <a:avLst/>
            </a:prstGeom>
            <a:noFill/>
            <a:ln w="9525">
              <a:noFill/>
              <a:miter lim="800000"/>
              <a:headEnd/>
              <a:tailEnd/>
            </a:ln>
          </p:spPr>
          <p:txBody>
            <a:bodyPr>
              <a:spAutoFit/>
            </a:bodyPr>
            <a:lstStyle/>
            <a:p>
              <a:pPr fontAlgn="auto">
                <a:spcBef>
                  <a:spcPct val="50000"/>
                </a:spcBef>
                <a:spcAft>
                  <a:spcPts val="0"/>
                </a:spcAft>
              </a:pPr>
              <a:r>
                <a:rPr lang="es-ES" sz="1600" b="1">
                  <a:solidFill>
                    <a:srgbClr val="000000"/>
                  </a:solidFill>
                  <a:latin typeface="Calibri" pitchFamily="34" charset="0"/>
                </a:rPr>
                <a:t>LE</a:t>
              </a:r>
            </a:p>
          </p:txBody>
        </p:sp>
      </p:grpSp>
      <p:cxnSp>
        <p:nvCxnSpPr>
          <p:cNvPr id="166" name="165 Conector recto"/>
          <p:cNvCxnSpPr>
            <a:endCxn id="589872" idx="1"/>
          </p:cNvCxnSpPr>
          <p:nvPr/>
        </p:nvCxnSpPr>
        <p:spPr>
          <a:xfrm flipH="1">
            <a:off x="3298825" y="2454064"/>
            <a:ext cx="1158875" cy="58738"/>
          </a:xfrm>
          <a:prstGeom prst="line">
            <a:avLst/>
          </a:prstGeom>
          <a:ln>
            <a:solidFill>
              <a:srgbClr val="F79FF1"/>
            </a:solidFill>
            <a:prstDash val="dash"/>
          </a:ln>
        </p:spPr>
        <p:style>
          <a:lnRef idx="1">
            <a:schemeClr val="accent1"/>
          </a:lnRef>
          <a:fillRef idx="0">
            <a:schemeClr val="accent1"/>
          </a:fillRef>
          <a:effectRef idx="0">
            <a:schemeClr val="accent1"/>
          </a:effectRef>
          <a:fontRef idx="minor">
            <a:schemeClr val="tx1"/>
          </a:fontRef>
        </p:style>
      </p:cxnSp>
      <p:grpSp>
        <p:nvGrpSpPr>
          <p:cNvPr id="28" name="Group 32"/>
          <p:cNvGrpSpPr>
            <a:grpSpLocks/>
          </p:cNvGrpSpPr>
          <p:nvPr/>
        </p:nvGrpSpPr>
        <p:grpSpPr bwMode="auto">
          <a:xfrm>
            <a:off x="4229100" y="1165014"/>
            <a:ext cx="520700" cy="3679825"/>
            <a:chOff x="2740" y="712"/>
            <a:chExt cx="328" cy="2318"/>
          </a:xfrm>
        </p:grpSpPr>
        <p:grpSp>
          <p:nvGrpSpPr>
            <p:cNvPr id="29" name="Group 33"/>
            <p:cNvGrpSpPr>
              <a:grpSpLocks/>
            </p:cNvGrpSpPr>
            <p:nvPr/>
          </p:nvGrpSpPr>
          <p:grpSpPr bwMode="auto">
            <a:xfrm>
              <a:off x="2826" y="1118"/>
              <a:ext cx="108" cy="1912"/>
              <a:chOff x="2826" y="1118"/>
              <a:chExt cx="108" cy="1912"/>
            </a:xfrm>
          </p:grpSpPr>
          <p:grpSp>
            <p:nvGrpSpPr>
              <p:cNvPr id="30" name="Group 34"/>
              <p:cNvGrpSpPr>
                <a:grpSpLocks/>
              </p:cNvGrpSpPr>
              <p:nvPr/>
            </p:nvGrpSpPr>
            <p:grpSpPr bwMode="auto">
              <a:xfrm flipV="1">
                <a:off x="2826" y="2704"/>
                <a:ext cx="108" cy="326"/>
                <a:chOff x="1803" y="1321"/>
                <a:chExt cx="108" cy="326"/>
              </a:xfrm>
            </p:grpSpPr>
            <p:sp>
              <p:nvSpPr>
                <p:cNvPr id="589966" name="Line 35"/>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67" name="Line 36"/>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31" name="Group 37"/>
              <p:cNvGrpSpPr>
                <a:grpSpLocks/>
              </p:cNvGrpSpPr>
              <p:nvPr/>
            </p:nvGrpSpPr>
            <p:grpSpPr bwMode="auto">
              <a:xfrm>
                <a:off x="2826" y="1118"/>
                <a:ext cx="108" cy="326"/>
                <a:chOff x="1803" y="1321"/>
                <a:chExt cx="108" cy="326"/>
              </a:xfrm>
            </p:grpSpPr>
            <p:sp>
              <p:nvSpPr>
                <p:cNvPr id="589964" name="Line 38"/>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65" name="Line 39"/>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589824" name="Group 40"/>
            <p:cNvGrpSpPr>
              <a:grpSpLocks/>
            </p:cNvGrpSpPr>
            <p:nvPr/>
          </p:nvGrpSpPr>
          <p:grpSpPr bwMode="auto">
            <a:xfrm>
              <a:off x="2740" y="872"/>
              <a:ext cx="276" cy="1825"/>
              <a:chOff x="2740" y="872"/>
              <a:chExt cx="276" cy="1825"/>
            </a:xfrm>
          </p:grpSpPr>
          <p:sp>
            <p:nvSpPr>
              <p:cNvPr id="589960" name="Line 41"/>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61" name="Text Box 42"/>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s-ES" sz="1800" baseline="-25000">
                    <a:solidFill>
                      <a:srgbClr val="000000"/>
                    </a:solidFill>
                    <a:latin typeface="Arial"/>
                  </a:rPr>
                  <a:t>2</a:t>
                </a:r>
                <a:endParaRPr lang="es-ES" sz="1800">
                  <a:solidFill>
                    <a:srgbClr val="000000"/>
                  </a:solidFill>
                  <a:latin typeface="Arial"/>
                </a:endParaRPr>
              </a:p>
            </p:txBody>
          </p:sp>
        </p:grpSp>
        <p:sp>
          <p:nvSpPr>
            <p:cNvPr id="589959" name="Text Box 43"/>
            <p:cNvSpPr txBox="1">
              <a:spLocks noChangeArrowheads="1"/>
            </p:cNvSpPr>
            <p:nvPr/>
          </p:nvSpPr>
          <p:spPr bwMode="auto">
            <a:xfrm>
              <a:off x="2740" y="712"/>
              <a:ext cx="328" cy="231"/>
            </a:xfrm>
            <a:prstGeom prst="rect">
              <a:avLst/>
            </a:prstGeom>
            <a:noFill/>
            <a:ln w="9525">
              <a:noFill/>
              <a:miter lim="800000"/>
              <a:headEnd/>
              <a:tailEnd/>
            </a:ln>
          </p:spPr>
          <p:txBody>
            <a:bodyPr>
              <a:spAutoFit/>
            </a:bodyPr>
            <a:lstStyle/>
            <a:p>
              <a:pPr fontAlgn="auto">
                <a:spcBef>
                  <a:spcPct val="50000"/>
                </a:spcBef>
                <a:spcAft>
                  <a:spcPts val="0"/>
                </a:spcAft>
              </a:pPr>
              <a:r>
                <a:rPr lang="es-ES" sz="1800">
                  <a:solidFill>
                    <a:srgbClr val="000000"/>
                  </a:solidFill>
                  <a:latin typeface="Arial"/>
                </a:rPr>
                <a:t>L</a:t>
              </a:r>
              <a:r>
                <a:rPr lang="en-US" sz="1800">
                  <a:solidFill>
                    <a:srgbClr val="000000"/>
                  </a:solidFill>
                  <a:latin typeface="Arial"/>
                  <a:cs typeface="Times New Roman" pitchFamily="18" charset="0"/>
                </a:rPr>
                <a:t>'</a:t>
              </a:r>
              <a:r>
                <a:rPr lang="es-ES" sz="1800" baseline="-25000">
                  <a:solidFill>
                    <a:srgbClr val="000000"/>
                  </a:solidFill>
                  <a:latin typeface="Arial"/>
                </a:rPr>
                <a:t>2</a:t>
              </a:r>
              <a:endParaRPr lang="es-ES" sz="1800">
                <a:solidFill>
                  <a:srgbClr val="000000"/>
                </a:solidFill>
                <a:latin typeface="Arial"/>
              </a:endParaRPr>
            </a:p>
          </p:txBody>
        </p:sp>
      </p:grpSp>
      <p:sp>
        <p:nvSpPr>
          <p:cNvPr id="167" name="166 CuadroTexto"/>
          <p:cNvSpPr txBox="1"/>
          <p:nvPr/>
        </p:nvSpPr>
        <p:spPr>
          <a:xfrm>
            <a:off x="0" y="5780782"/>
            <a:ext cx="9144000" cy="1077218"/>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Rayos como el rosa, procedentes de puntos objeto situados por encima del punto </a:t>
            </a:r>
            <a:r>
              <a:rPr lang="es-ES_tradnl" sz="1600" b="1" dirty="0" smtClean="0">
                <a:solidFill>
                  <a:srgbClr val="FF0000"/>
                </a:solidFill>
                <a:latin typeface="Calibri" pitchFamily="34" charset="0"/>
                <a:cs typeface="Calibri" pitchFamily="34" charset="0"/>
              </a:rPr>
              <a:t>L</a:t>
            </a:r>
            <a:r>
              <a:rPr lang="es-ES_tradnl" sz="1600" b="1" dirty="0" smtClean="0">
                <a:solidFill>
                  <a:srgbClr val="000000"/>
                </a:solidFill>
                <a:latin typeface="Calibri" pitchFamily="34" charset="0"/>
                <a:cs typeface="Calibri" pitchFamily="34" charset="0"/>
              </a:rPr>
              <a:t> que define el campo límite, pueden pasar por la PE pero no van a poder llegar al plano imagen porque se lo impide el DC. En consecuencia los puntos de un objeto situados por encima del punto </a:t>
            </a:r>
            <a:r>
              <a:rPr lang="es-ES_tradnl" sz="1600" b="1" dirty="0" smtClean="0">
                <a:solidFill>
                  <a:srgbClr val="FF0000"/>
                </a:solidFill>
                <a:latin typeface="Calibri" pitchFamily="34" charset="0"/>
                <a:cs typeface="Calibri" pitchFamily="34" charset="0"/>
              </a:rPr>
              <a:t>L</a:t>
            </a:r>
            <a:r>
              <a:rPr lang="es-ES_tradnl" sz="1600" b="1" dirty="0" smtClean="0">
                <a:solidFill>
                  <a:srgbClr val="000000"/>
                </a:solidFill>
                <a:latin typeface="Calibri" pitchFamily="34" charset="0"/>
                <a:cs typeface="Calibri" pitchFamily="34" charset="0"/>
              </a:rPr>
              <a:t> </a:t>
            </a:r>
            <a:r>
              <a:rPr lang="es-ES_tradnl" sz="1600" b="1" dirty="0" smtClean="0">
                <a:solidFill>
                  <a:srgbClr val="00B050"/>
                </a:solidFill>
                <a:latin typeface="Calibri" pitchFamily="34" charset="0"/>
                <a:cs typeface="Calibri" pitchFamily="34" charset="0"/>
              </a:rPr>
              <a:t>NO</a:t>
            </a:r>
            <a:r>
              <a:rPr lang="es-ES_tradnl" sz="1600" b="1" dirty="0" smtClean="0">
                <a:solidFill>
                  <a:srgbClr val="000000"/>
                </a:solidFill>
                <a:latin typeface="Calibri" pitchFamily="34" charset="0"/>
                <a:cs typeface="Calibri" pitchFamily="34" charset="0"/>
              </a:rPr>
              <a:t> van a estar representados en el plano imagen. </a:t>
            </a:r>
            <a:endParaRPr lang="es-ES_tradnl" sz="1600" b="1" dirty="0">
              <a:solidFill>
                <a:srgbClr val="000000"/>
              </a:solidFill>
              <a:latin typeface="Calibri" pitchFamily="34" charset="0"/>
              <a:cs typeface="Calibri" pitchFamily="34" charset="0"/>
            </a:endParaRPr>
          </a:p>
        </p:txBody>
      </p:sp>
      <p:grpSp>
        <p:nvGrpSpPr>
          <p:cNvPr id="589825" name="168 Grupo"/>
          <p:cNvGrpSpPr/>
          <p:nvPr/>
        </p:nvGrpSpPr>
        <p:grpSpPr>
          <a:xfrm>
            <a:off x="1766888" y="1758740"/>
            <a:ext cx="5389816" cy="2573338"/>
            <a:chOff x="1766888" y="2228851"/>
            <a:chExt cx="5389816" cy="2573338"/>
          </a:xfrm>
        </p:grpSpPr>
        <p:sp>
          <p:nvSpPr>
            <p:cNvPr id="171" name="Line 153"/>
            <p:cNvSpPr>
              <a:spLocks noChangeShapeType="1"/>
            </p:cNvSpPr>
            <p:nvPr/>
          </p:nvSpPr>
          <p:spPr bwMode="auto">
            <a:xfrm>
              <a:off x="1766888" y="2228851"/>
              <a:ext cx="1055687" cy="2573338"/>
            </a:xfrm>
            <a:prstGeom prst="line">
              <a:avLst/>
            </a:prstGeom>
            <a:noFill/>
            <a:ln w="19050">
              <a:solidFill>
                <a:srgbClr val="F79FF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nvGrpSpPr>
            <p:cNvPr id="589826" name="167 Grupo"/>
            <p:cNvGrpSpPr/>
            <p:nvPr/>
          </p:nvGrpSpPr>
          <p:grpSpPr>
            <a:xfrm>
              <a:off x="2822575" y="2763330"/>
              <a:ext cx="4334129" cy="2038859"/>
              <a:chOff x="2822575" y="2763330"/>
              <a:chExt cx="4334129" cy="2038859"/>
            </a:xfrm>
          </p:grpSpPr>
          <p:cxnSp>
            <p:nvCxnSpPr>
              <p:cNvPr id="175" name="174 Conector recto"/>
              <p:cNvCxnSpPr>
                <a:stCxn id="171" idx="1"/>
              </p:cNvCxnSpPr>
              <p:nvPr/>
            </p:nvCxnSpPr>
            <p:spPr>
              <a:xfrm flipV="1">
                <a:off x="2822575" y="2924175"/>
                <a:ext cx="1635125" cy="1878014"/>
              </a:xfrm>
              <a:prstGeom prst="line">
                <a:avLst/>
              </a:prstGeom>
              <a:ln w="19050">
                <a:solidFill>
                  <a:srgbClr val="F79FF1"/>
                </a:solidFill>
                <a:prstDash val="dash"/>
              </a:ln>
            </p:spPr>
            <p:style>
              <a:lnRef idx="1">
                <a:schemeClr val="accent1"/>
              </a:lnRef>
              <a:fillRef idx="0">
                <a:schemeClr val="accent1"/>
              </a:fillRef>
              <a:effectRef idx="0">
                <a:schemeClr val="accent1"/>
              </a:effectRef>
              <a:fontRef idx="minor">
                <a:schemeClr val="tx1"/>
              </a:fontRef>
            </p:style>
          </p:cxnSp>
          <p:cxnSp>
            <p:nvCxnSpPr>
              <p:cNvPr id="176" name="175 Conector recto"/>
              <p:cNvCxnSpPr/>
              <p:nvPr/>
            </p:nvCxnSpPr>
            <p:spPr>
              <a:xfrm flipV="1">
                <a:off x="4457700" y="2763330"/>
                <a:ext cx="2699004" cy="147013"/>
              </a:xfrm>
              <a:prstGeom prst="line">
                <a:avLst/>
              </a:prstGeom>
              <a:ln w="19050">
                <a:solidFill>
                  <a:srgbClr val="F79FF1"/>
                </a:solidFill>
                <a:prstDash val="dash"/>
              </a:ln>
            </p:spPr>
            <p:style>
              <a:lnRef idx="1">
                <a:schemeClr val="accent1"/>
              </a:lnRef>
              <a:fillRef idx="0">
                <a:schemeClr val="accent1"/>
              </a:fillRef>
              <a:effectRef idx="0">
                <a:schemeClr val="accent1"/>
              </a:effectRef>
              <a:fontRef idx="minor">
                <a:schemeClr val="tx1"/>
              </a:fontRef>
            </p:style>
          </p:cxnSp>
        </p:grpSp>
      </p:grpSp>
      <p:grpSp>
        <p:nvGrpSpPr>
          <p:cNvPr id="589828" name="Group 154"/>
          <p:cNvGrpSpPr>
            <a:grpSpLocks/>
          </p:cNvGrpSpPr>
          <p:nvPr/>
        </p:nvGrpSpPr>
        <p:grpSpPr bwMode="auto">
          <a:xfrm rot="1501770">
            <a:off x="2048320" y="2627167"/>
            <a:ext cx="215900" cy="215900"/>
            <a:chOff x="4513" y="3067"/>
            <a:chExt cx="363" cy="363"/>
          </a:xfrm>
        </p:grpSpPr>
        <p:sp>
          <p:nvSpPr>
            <p:cNvPr id="178" name="Line 155"/>
            <p:cNvSpPr>
              <a:spLocks noChangeShapeType="1"/>
            </p:cNvSpPr>
            <p:nvPr/>
          </p:nvSpPr>
          <p:spPr bwMode="auto">
            <a:xfrm>
              <a:off x="4694" y="3067"/>
              <a:ext cx="0" cy="363"/>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179" name="Line 156"/>
            <p:cNvSpPr>
              <a:spLocks noChangeShapeType="1"/>
            </p:cNvSpPr>
            <p:nvPr/>
          </p:nvSpPr>
          <p:spPr bwMode="auto">
            <a:xfrm rot="-5400000">
              <a:off x="4695" y="3067"/>
              <a:ext cx="0" cy="363"/>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srgbClr val="000000"/>
                </a:solidFill>
                <a:latin typeface="Arial"/>
              </a:endParaRPr>
            </a:p>
          </p:txBody>
        </p:sp>
      </p:grpSp>
      <p:grpSp>
        <p:nvGrpSpPr>
          <p:cNvPr id="589829" name="185 Grupo"/>
          <p:cNvGrpSpPr/>
          <p:nvPr/>
        </p:nvGrpSpPr>
        <p:grpSpPr>
          <a:xfrm>
            <a:off x="641350" y="1914314"/>
            <a:ext cx="8010525" cy="1397000"/>
            <a:chOff x="641350" y="1998535"/>
            <a:chExt cx="8010525" cy="1397000"/>
          </a:xfrm>
        </p:grpSpPr>
        <p:sp>
          <p:nvSpPr>
            <p:cNvPr id="589904" name="Oval 108"/>
            <p:cNvSpPr>
              <a:spLocks noChangeArrowheads="1"/>
            </p:cNvSpPr>
            <p:nvPr/>
          </p:nvSpPr>
          <p:spPr bwMode="auto">
            <a:xfrm>
              <a:off x="7127875" y="2169985"/>
              <a:ext cx="57150" cy="57150"/>
            </a:xfrm>
            <a:prstGeom prst="ellipse">
              <a:avLst/>
            </a:prstGeom>
            <a:solidFill>
              <a:srgbClr val="FF3300"/>
            </a:solidFill>
            <a:ln w="9525">
              <a:solidFill>
                <a:srgbClr val="FF33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grpSp>
          <p:nvGrpSpPr>
            <p:cNvPr id="589830" name="184 Grupo"/>
            <p:cNvGrpSpPr/>
            <p:nvPr/>
          </p:nvGrpSpPr>
          <p:grpSpPr>
            <a:xfrm>
              <a:off x="641350" y="1998535"/>
              <a:ext cx="8010525" cy="1397000"/>
              <a:chOff x="641350" y="1998535"/>
              <a:chExt cx="8010525" cy="1397000"/>
            </a:xfrm>
          </p:grpSpPr>
          <p:grpSp>
            <p:nvGrpSpPr>
              <p:cNvPr id="589831" name="182 Grupo"/>
              <p:cNvGrpSpPr/>
              <p:nvPr/>
            </p:nvGrpSpPr>
            <p:grpSpPr>
              <a:xfrm>
                <a:off x="641350" y="1998535"/>
                <a:ext cx="1158875" cy="1397000"/>
                <a:chOff x="641350" y="1998535"/>
                <a:chExt cx="1158875" cy="1397000"/>
              </a:xfrm>
            </p:grpSpPr>
            <p:grpSp>
              <p:nvGrpSpPr>
                <p:cNvPr id="589832" name="Group 90"/>
                <p:cNvGrpSpPr>
                  <a:grpSpLocks/>
                </p:cNvGrpSpPr>
                <p:nvPr/>
              </p:nvGrpSpPr>
              <p:grpSpPr bwMode="auto">
                <a:xfrm>
                  <a:off x="1447800" y="1998535"/>
                  <a:ext cx="352425" cy="366713"/>
                  <a:chOff x="988" y="1184"/>
                  <a:chExt cx="222" cy="231"/>
                </a:xfrm>
              </p:grpSpPr>
              <p:sp>
                <p:nvSpPr>
                  <p:cNvPr id="589925" name="Oval 91"/>
                  <p:cNvSpPr>
                    <a:spLocks noChangeArrowheads="1"/>
                  </p:cNvSpPr>
                  <p:nvPr/>
                </p:nvSpPr>
                <p:spPr bwMode="auto">
                  <a:xfrm>
                    <a:off x="1174" y="1280"/>
                    <a:ext cx="36" cy="36"/>
                  </a:xfrm>
                  <a:prstGeom prst="ellipse">
                    <a:avLst/>
                  </a:prstGeom>
                  <a:solidFill>
                    <a:srgbClr val="FF3300"/>
                  </a:solidFill>
                  <a:ln w="9525">
                    <a:solidFill>
                      <a:srgbClr val="FF3300"/>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
                <p:nvSpPr>
                  <p:cNvPr id="589926" name="Text Box 92"/>
                  <p:cNvSpPr txBox="1">
                    <a:spLocks noChangeArrowheads="1"/>
                  </p:cNvSpPr>
                  <p:nvPr/>
                </p:nvSpPr>
                <p:spPr bwMode="auto">
                  <a:xfrm>
                    <a:off x="988" y="1184"/>
                    <a:ext cx="208" cy="231"/>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FF3300"/>
                        </a:solidFill>
                        <a:latin typeface="Arial"/>
                      </a:rPr>
                      <a:t>L</a:t>
                    </a:r>
                  </a:p>
                </p:txBody>
              </p:sp>
            </p:grpSp>
            <p:grpSp>
              <p:nvGrpSpPr>
                <p:cNvPr id="589835" name="Group 93"/>
                <p:cNvGrpSpPr>
                  <a:grpSpLocks/>
                </p:cNvGrpSpPr>
                <p:nvPr/>
              </p:nvGrpSpPr>
              <p:grpSpPr bwMode="auto">
                <a:xfrm>
                  <a:off x="641350" y="2185860"/>
                  <a:ext cx="828675" cy="1209675"/>
                  <a:chOff x="480" y="1302"/>
                  <a:chExt cx="522" cy="762"/>
                </a:xfrm>
              </p:grpSpPr>
              <p:sp>
                <p:nvSpPr>
                  <p:cNvPr id="589921" name="Line 94"/>
                  <p:cNvSpPr>
                    <a:spLocks noChangeShapeType="1"/>
                  </p:cNvSpPr>
                  <p:nvPr/>
                </p:nvSpPr>
                <p:spPr bwMode="auto">
                  <a:xfrm flipH="1">
                    <a:off x="480" y="1302"/>
                    <a:ext cx="522"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22" name="Text Box 95"/>
                  <p:cNvSpPr txBox="1">
                    <a:spLocks noChangeArrowheads="1"/>
                  </p:cNvSpPr>
                  <p:nvPr/>
                </p:nvSpPr>
                <p:spPr bwMode="auto">
                  <a:xfrm>
                    <a:off x="480" y="1530"/>
                    <a:ext cx="288"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FF3300"/>
                        </a:solidFill>
                        <a:latin typeface="Calibri" pitchFamily="34" charset="0"/>
                      </a:rPr>
                      <a:t>r</a:t>
                    </a:r>
                    <a:r>
                      <a:rPr lang="es-ES" sz="2000" baseline="-25000">
                        <a:solidFill>
                          <a:srgbClr val="FF3300"/>
                        </a:solidFill>
                        <a:latin typeface="Calibri" pitchFamily="34" charset="0"/>
                      </a:rPr>
                      <a:t>L</a:t>
                    </a:r>
                    <a:endParaRPr lang="es-ES" sz="2000">
                      <a:solidFill>
                        <a:srgbClr val="FF3300"/>
                      </a:solidFill>
                      <a:latin typeface="Calibri" pitchFamily="34" charset="0"/>
                    </a:endParaRPr>
                  </a:p>
                </p:txBody>
              </p:sp>
              <p:sp>
                <p:nvSpPr>
                  <p:cNvPr id="589923" name="Line 96"/>
                  <p:cNvSpPr>
                    <a:spLocks noChangeShapeType="1"/>
                  </p:cNvSpPr>
                  <p:nvPr/>
                </p:nvSpPr>
                <p:spPr bwMode="auto">
                  <a:xfrm flipV="1">
                    <a:off x="576" y="1302"/>
                    <a:ext cx="0" cy="282"/>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24" name="Line 97"/>
                  <p:cNvSpPr>
                    <a:spLocks noChangeShapeType="1"/>
                  </p:cNvSpPr>
                  <p:nvPr/>
                </p:nvSpPr>
                <p:spPr bwMode="auto">
                  <a:xfrm>
                    <a:off x="576" y="1830"/>
                    <a:ext cx="0" cy="234"/>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grpSp>
            <p:nvGrpSpPr>
              <p:cNvPr id="589836" name="183 Grupo"/>
              <p:cNvGrpSpPr/>
              <p:nvPr/>
            </p:nvGrpSpPr>
            <p:grpSpPr>
              <a:xfrm>
                <a:off x="7185025" y="1998535"/>
                <a:ext cx="1466850" cy="1397000"/>
                <a:chOff x="7185025" y="1998535"/>
                <a:chExt cx="1466850" cy="1397000"/>
              </a:xfrm>
            </p:grpSpPr>
            <p:sp>
              <p:nvSpPr>
                <p:cNvPr id="589905" name="Text Box 109"/>
                <p:cNvSpPr txBox="1">
                  <a:spLocks noChangeArrowheads="1"/>
                </p:cNvSpPr>
                <p:nvPr/>
              </p:nvSpPr>
              <p:spPr bwMode="auto">
                <a:xfrm>
                  <a:off x="7185025" y="1998535"/>
                  <a:ext cx="393700" cy="366713"/>
                </a:xfrm>
                <a:prstGeom prst="rect">
                  <a:avLst/>
                </a:prstGeom>
                <a:noFill/>
                <a:ln w="9525">
                  <a:noFill/>
                  <a:miter lim="800000"/>
                  <a:headEnd/>
                  <a:tailEnd/>
                </a:ln>
              </p:spPr>
              <p:txBody>
                <a:bodyPr>
                  <a:spAutoFit/>
                </a:bodyPr>
                <a:lstStyle/>
                <a:p>
                  <a:pPr fontAlgn="auto">
                    <a:spcBef>
                      <a:spcPct val="50000"/>
                    </a:spcBef>
                    <a:spcAft>
                      <a:spcPts val="0"/>
                    </a:spcAft>
                  </a:pPr>
                  <a:r>
                    <a:rPr lang="es-ES" sz="1800" dirty="0">
                      <a:solidFill>
                        <a:srgbClr val="FF3300"/>
                      </a:solidFill>
                      <a:latin typeface="Arial"/>
                    </a:rPr>
                    <a:t>L</a:t>
                  </a:r>
                  <a:r>
                    <a:rPr lang="en-US" sz="1800" dirty="0">
                      <a:solidFill>
                        <a:srgbClr val="FF3300"/>
                      </a:solidFill>
                      <a:latin typeface="Arial"/>
                      <a:cs typeface="Times New Roman" pitchFamily="18" charset="0"/>
                    </a:rPr>
                    <a:t>'</a:t>
                  </a:r>
                </a:p>
              </p:txBody>
            </p:sp>
            <p:grpSp>
              <p:nvGrpSpPr>
                <p:cNvPr id="589839" name="Group 110"/>
                <p:cNvGrpSpPr>
                  <a:grpSpLocks/>
                </p:cNvGrpSpPr>
                <p:nvPr/>
              </p:nvGrpSpPr>
              <p:grpSpPr bwMode="auto">
                <a:xfrm>
                  <a:off x="7499350" y="2185860"/>
                  <a:ext cx="1152525" cy="1209675"/>
                  <a:chOff x="4800" y="1302"/>
                  <a:chExt cx="726" cy="762"/>
                </a:xfrm>
              </p:grpSpPr>
              <p:sp>
                <p:nvSpPr>
                  <p:cNvPr id="589907" name="Line 111"/>
                  <p:cNvSpPr>
                    <a:spLocks noChangeShapeType="1"/>
                  </p:cNvSpPr>
                  <p:nvPr/>
                </p:nvSpPr>
                <p:spPr bwMode="auto">
                  <a:xfrm flipH="1">
                    <a:off x="4800" y="1302"/>
                    <a:ext cx="618"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srgbClr val="000000"/>
                      </a:solidFill>
                      <a:latin typeface="Arial"/>
                    </a:endParaRPr>
                  </a:p>
                </p:txBody>
              </p:sp>
              <p:sp>
                <p:nvSpPr>
                  <p:cNvPr id="589908" name="Text Box 112"/>
                  <p:cNvSpPr txBox="1">
                    <a:spLocks noChangeArrowheads="1"/>
                  </p:cNvSpPr>
                  <p:nvPr/>
                </p:nvSpPr>
                <p:spPr bwMode="auto">
                  <a:xfrm>
                    <a:off x="5238" y="1530"/>
                    <a:ext cx="288" cy="250"/>
                  </a:xfrm>
                  <a:prstGeom prst="rect">
                    <a:avLst/>
                  </a:prstGeom>
                  <a:noFill/>
                  <a:ln w="9525">
                    <a:noFill/>
                    <a:miter lim="800000"/>
                    <a:headEnd/>
                    <a:tailEnd/>
                  </a:ln>
                </p:spPr>
                <p:txBody>
                  <a:bodyPr>
                    <a:spAutoFit/>
                  </a:bodyPr>
                  <a:lstStyle/>
                  <a:p>
                    <a:pPr fontAlgn="auto">
                      <a:spcBef>
                        <a:spcPct val="50000"/>
                      </a:spcBef>
                      <a:spcAft>
                        <a:spcPts val="0"/>
                      </a:spcAft>
                    </a:pPr>
                    <a:r>
                      <a:rPr lang="es-ES" sz="2000">
                        <a:solidFill>
                          <a:srgbClr val="FF3300"/>
                        </a:solidFill>
                        <a:latin typeface="Arial"/>
                      </a:rPr>
                      <a:t>r</a:t>
                    </a:r>
                    <a:r>
                      <a:rPr lang="en-US" sz="2000">
                        <a:solidFill>
                          <a:srgbClr val="FF3300"/>
                        </a:solidFill>
                        <a:latin typeface="Arial"/>
                        <a:cs typeface="Times New Roman" pitchFamily="18" charset="0"/>
                      </a:rPr>
                      <a:t>'</a:t>
                    </a:r>
                    <a:r>
                      <a:rPr lang="es-ES" sz="2000" baseline="-25000">
                        <a:solidFill>
                          <a:srgbClr val="FF3300"/>
                        </a:solidFill>
                        <a:latin typeface="Arial"/>
                      </a:rPr>
                      <a:t>L</a:t>
                    </a:r>
                    <a:endParaRPr lang="es-ES" sz="2000">
                      <a:solidFill>
                        <a:srgbClr val="FF3300"/>
                      </a:solidFill>
                      <a:latin typeface="Arial"/>
                    </a:endParaRPr>
                  </a:p>
                </p:txBody>
              </p:sp>
              <p:sp>
                <p:nvSpPr>
                  <p:cNvPr id="589909" name="Line 113"/>
                  <p:cNvSpPr>
                    <a:spLocks noChangeShapeType="1"/>
                  </p:cNvSpPr>
                  <p:nvPr/>
                </p:nvSpPr>
                <p:spPr bwMode="auto">
                  <a:xfrm flipV="1">
                    <a:off x="5334" y="1302"/>
                    <a:ext cx="0" cy="282"/>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sp>
                <p:nvSpPr>
                  <p:cNvPr id="589910" name="Line 114"/>
                  <p:cNvSpPr>
                    <a:spLocks noChangeShapeType="1"/>
                  </p:cNvSpPr>
                  <p:nvPr/>
                </p:nvSpPr>
                <p:spPr bwMode="auto">
                  <a:xfrm>
                    <a:off x="5334" y="1785"/>
                    <a:ext cx="0" cy="279"/>
                  </a:xfrm>
                  <a:prstGeom prst="line">
                    <a:avLst/>
                  </a:prstGeom>
                  <a:noFill/>
                  <a:ln w="9525">
                    <a:solidFill>
                      <a:schemeClr val="tx1"/>
                    </a:solidFill>
                    <a:round/>
                    <a:headEnd/>
                    <a:tailEnd type="triangle" w="med" len="med"/>
                  </a:ln>
                </p:spPr>
                <p:txBody>
                  <a:bodyPr/>
                  <a:lstStyle/>
                  <a:p>
                    <a:pPr fontAlgn="auto">
                      <a:spcBef>
                        <a:spcPts val="0"/>
                      </a:spcBef>
                      <a:spcAft>
                        <a:spcPts val="0"/>
                      </a:spcAft>
                    </a:pPr>
                    <a:endParaRPr lang="es-ES_tradnl" sz="1800">
                      <a:solidFill>
                        <a:srgbClr val="000000"/>
                      </a:solidFill>
                      <a:latin typeface="Arial"/>
                    </a:endParaRPr>
                  </a:p>
                </p:txBody>
              </p:sp>
            </p:grpSp>
          </p:grpSp>
        </p:grpSp>
      </p:grpSp>
      <p:sp>
        <p:nvSpPr>
          <p:cNvPr id="180" name="Oval 157"/>
          <p:cNvSpPr>
            <a:spLocks noChangeArrowheads="1"/>
          </p:cNvSpPr>
          <p:nvPr/>
        </p:nvSpPr>
        <p:spPr bwMode="auto">
          <a:xfrm>
            <a:off x="1741488" y="1744452"/>
            <a:ext cx="57150" cy="57150"/>
          </a:xfrm>
          <a:prstGeom prst="ellipse">
            <a:avLst/>
          </a:prstGeom>
          <a:solidFill>
            <a:srgbClr val="CC66FF"/>
          </a:solidFill>
          <a:ln w="9525">
            <a:solidFill>
              <a:srgbClr val="CC66FF"/>
            </a:solidFill>
            <a:round/>
            <a:headEnd/>
            <a:tailEnd/>
          </a:ln>
        </p:spPr>
        <p:txBody>
          <a:bodyPr wrap="none" anchor="ctr"/>
          <a:lstStyle/>
          <a:p>
            <a:pPr fontAlgn="auto">
              <a:spcBef>
                <a:spcPts val="0"/>
              </a:spcBef>
              <a:spcAft>
                <a:spcPts val="0"/>
              </a:spcAft>
            </a:pPr>
            <a:endParaRPr lang="es-ES_tradnl" sz="1800">
              <a:solidFill>
                <a:srgbClr val="000000"/>
              </a:solidFill>
              <a:latin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80"/>
                                        </p:tgtEl>
                                        <p:attrNameLst>
                                          <p:attrName>style.visibility</p:attrName>
                                        </p:attrNameLst>
                                      </p:cBhvr>
                                      <p:to>
                                        <p:strVal val="visible"/>
                                      </p:to>
                                    </p:set>
                                  </p:childTnLst>
                                </p:cTn>
                              </p:par>
                            </p:childTnLst>
                          </p:cTn>
                        </p:par>
                        <p:par>
                          <p:cTn id="7" fill="hold">
                            <p:stCondLst>
                              <p:cond delay="0"/>
                            </p:stCondLst>
                            <p:childTnLst>
                              <p:par>
                                <p:cTn id="8" presetID="22" presetClass="entr" presetSubtype="8" fill="hold" nodeType="afterEffect">
                                  <p:stCondLst>
                                    <p:cond delay="0"/>
                                  </p:stCondLst>
                                  <p:childTnLst>
                                    <p:set>
                                      <p:cBhvr>
                                        <p:cTn id="9" dur="1" fill="hold">
                                          <p:stCondLst>
                                            <p:cond delay="0"/>
                                          </p:stCondLst>
                                        </p:cTn>
                                        <p:tgtEl>
                                          <p:spTgt spid="589825"/>
                                        </p:tgtEl>
                                        <p:attrNameLst>
                                          <p:attrName>style.visibility</p:attrName>
                                        </p:attrNameLst>
                                      </p:cBhvr>
                                      <p:to>
                                        <p:strVal val="visible"/>
                                      </p:to>
                                    </p:set>
                                    <p:animEffect transition="in" filter="wipe(left)">
                                      <p:cBhvr>
                                        <p:cTn id="10" dur="5000"/>
                                        <p:tgtEl>
                                          <p:spTgt spid="589825"/>
                                        </p:tgtEl>
                                      </p:cBhvr>
                                    </p:animEffect>
                                  </p:childTnLst>
                                </p:cTn>
                              </p:par>
                            </p:childTnLst>
                          </p:cTn>
                        </p:par>
                        <p:par>
                          <p:cTn id="11" fill="hold">
                            <p:stCondLst>
                              <p:cond delay="5000"/>
                            </p:stCondLst>
                            <p:childTnLst>
                              <p:par>
                                <p:cTn id="12" presetID="22" presetClass="entr" presetSubtype="8" fill="hold" nodeType="afterEffect">
                                  <p:stCondLst>
                                    <p:cond delay="0"/>
                                  </p:stCondLst>
                                  <p:childTnLst>
                                    <p:set>
                                      <p:cBhvr>
                                        <p:cTn id="13" dur="1" fill="hold">
                                          <p:stCondLst>
                                            <p:cond delay="0"/>
                                          </p:stCondLst>
                                        </p:cTn>
                                        <p:tgtEl>
                                          <p:spTgt spid="166"/>
                                        </p:tgtEl>
                                        <p:attrNameLst>
                                          <p:attrName>style.visibility</p:attrName>
                                        </p:attrNameLst>
                                      </p:cBhvr>
                                      <p:to>
                                        <p:strVal val="visible"/>
                                      </p:to>
                                    </p:set>
                                    <p:animEffect transition="in" filter="wipe(left)">
                                      <p:cBhvr>
                                        <p:cTn id="14" dur="1000"/>
                                        <p:tgtEl>
                                          <p:spTgt spid="166"/>
                                        </p:tgtEl>
                                      </p:cBhvr>
                                    </p:animEffect>
                                  </p:childTnLst>
                                </p:cTn>
                              </p:par>
                            </p:childTnLst>
                          </p:cTn>
                        </p:par>
                        <p:par>
                          <p:cTn id="15" fill="hold">
                            <p:stCondLst>
                              <p:cond delay="6000"/>
                            </p:stCondLst>
                            <p:childTnLst>
                              <p:par>
                                <p:cTn id="16" presetID="1" presetClass="entr" presetSubtype="0" fill="hold" nodeType="afterEffect">
                                  <p:stCondLst>
                                    <p:cond delay="0"/>
                                  </p:stCondLst>
                                  <p:childTnLst>
                                    <p:set>
                                      <p:cBhvr>
                                        <p:cTn id="17" dur="1" fill="hold">
                                          <p:stCondLst>
                                            <p:cond delay="0"/>
                                          </p:stCondLst>
                                        </p:cTn>
                                        <p:tgtEl>
                                          <p:spTgt spid="589828"/>
                                        </p:tgtEl>
                                        <p:attrNameLst>
                                          <p:attrName>style.visibility</p:attrName>
                                        </p:attrNameLst>
                                      </p:cBhvr>
                                      <p:to>
                                        <p:strVal val="visible"/>
                                      </p:to>
                                    </p:set>
                                  </p:childTnLst>
                                </p:cTn>
                              </p:par>
                              <p:par>
                                <p:cTn id="18" presetID="35" presetClass="emph" presetSubtype="0" repeatCount="indefinite" fill="hold" nodeType="withEffect">
                                  <p:stCondLst>
                                    <p:cond delay="0"/>
                                  </p:stCondLst>
                                  <p:childTnLst>
                                    <p:anim calcmode="discrete" valueType="str">
                                      <p:cBhvr>
                                        <p:cTn id="19" dur="500" fill="hold"/>
                                        <p:tgtEl>
                                          <p:spTgt spid="58982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Lst>
  </p:timing>
</p:sld>
</file>

<file path=ppt/slides/slide317.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77" name="176 Rectángulo"/>
          <p:cNvSpPr/>
          <p:nvPr/>
        </p:nvSpPr>
        <p:spPr>
          <a:xfrm>
            <a:off x="304800" y="737108"/>
            <a:ext cx="8570976" cy="50657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srgbClr val="FFFFFF"/>
              </a:solidFill>
            </a:endParaRPr>
          </a:p>
        </p:txBody>
      </p:sp>
      <p:sp>
        <p:nvSpPr>
          <p:cNvPr id="593923" name="Line 16"/>
          <p:cNvSpPr>
            <a:spLocks noChangeShapeType="1"/>
          </p:cNvSpPr>
          <p:nvPr/>
        </p:nvSpPr>
        <p:spPr bwMode="auto">
          <a:xfrm>
            <a:off x="6576822" y="1367346"/>
            <a:ext cx="0" cy="4249737"/>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93924" name="Line 17"/>
          <p:cNvSpPr>
            <a:spLocks noChangeShapeType="1"/>
          </p:cNvSpPr>
          <p:nvPr/>
        </p:nvSpPr>
        <p:spPr bwMode="auto">
          <a:xfrm>
            <a:off x="1769872" y="1992821"/>
            <a:ext cx="0" cy="1201737"/>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93925" name="Line 18"/>
          <p:cNvSpPr>
            <a:spLocks noChangeShapeType="1"/>
          </p:cNvSpPr>
          <p:nvPr/>
        </p:nvSpPr>
        <p:spPr bwMode="auto">
          <a:xfrm>
            <a:off x="1765110" y="3527933"/>
            <a:ext cx="0" cy="1235075"/>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93926" name="Oval 19"/>
          <p:cNvSpPr>
            <a:spLocks noChangeArrowheads="1"/>
          </p:cNvSpPr>
          <p:nvPr/>
        </p:nvSpPr>
        <p:spPr bwMode="auto">
          <a:xfrm>
            <a:off x="2630297" y="3359658"/>
            <a:ext cx="57150" cy="571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93927" name="Oval 20"/>
          <p:cNvSpPr>
            <a:spLocks noChangeArrowheads="1"/>
          </p:cNvSpPr>
          <p:nvPr/>
        </p:nvSpPr>
        <p:spPr bwMode="auto">
          <a:xfrm>
            <a:off x="5436997" y="3359658"/>
            <a:ext cx="57150" cy="571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93928" name="Oval 21"/>
          <p:cNvSpPr>
            <a:spLocks noChangeArrowheads="1"/>
          </p:cNvSpPr>
          <p:nvPr/>
        </p:nvSpPr>
        <p:spPr bwMode="auto">
          <a:xfrm>
            <a:off x="1734947" y="3359658"/>
            <a:ext cx="57150" cy="571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2" name="Group 22"/>
          <p:cNvGrpSpPr>
            <a:grpSpLocks/>
          </p:cNvGrpSpPr>
          <p:nvPr/>
        </p:nvGrpSpPr>
        <p:grpSpPr bwMode="auto">
          <a:xfrm>
            <a:off x="3230372" y="1699133"/>
            <a:ext cx="393700" cy="3067050"/>
            <a:chOff x="2480" y="1020"/>
            <a:chExt cx="248" cy="1932"/>
          </a:xfrm>
        </p:grpSpPr>
        <p:sp>
          <p:nvSpPr>
            <p:cNvPr id="594078" name="Line 23"/>
            <p:cNvSpPr>
              <a:spLocks noChangeShapeType="1"/>
            </p:cNvSpPr>
            <p:nvPr/>
          </p:nvSpPr>
          <p:spPr bwMode="auto">
            <a:xfrm>
              <a:off x="2583" y="1245"/>
              <a:ext cx="0" cy="612"/>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94079" name="Line 24"/>
            <p:cNvSpPr>
              <a:spLocks noChangeShapeType="1"/>
            </p:cNvSpPr>
            <p:nvPr/>
          </p:nvSpPr>
          <p:spPr bwMode="auto">
            <a:xfrm>
              <a:off x="2583" y="2289"/>
              <a:ext cx="0" cy="663"/>
            </a:xfrm>
            <a:prstGeom prst="line">
              <a:avLst/>
            </a:prstGeom>
            <a:noFill/>
            <a:ln w="38100">
              <a:solidFill>
                <a:schemeClr val="tx1"/>
              </a:solidFill>
              <a:round/>
              <a:headEnd/>
              <a:tailEnd/>
            </a:ln>
          </p:spPr>
          <p:txBody>
            <a:bodyPr/>
            <a:lstStyle/>
            <a:p>
              <a:endParaRPr lang="es-ES_tradnl">
                <a:solidFill>
                  <a:srgbClr val="000000"/>
                </a:solidFill>
              </a:endParaRPr>
            </a:p>
          </p:txBody>
        </p:sp>
        <p:sp>
          <p:nvSpPr>
            <p:cNvPr id="594080" name="Text Box 25"/>
            <p:cNvSpPr txBox="1">
              <a:spLocks noChangeArrowheads="1"/>
            </p:cNvSpPr>
            <p:nvPr/>
          </p:nvSpPr>
          <p:spPr bwMode="auto">
            <a:xfrm>
              <a:off x="2480" y="1020"/>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grpSp>
      <p:grpSp>
        <p:nvGrpSpPr>
          <p:cNvPr id="3" name="Group 26"/>
          <p:cNvGrpSpPr>
            <a:grpSpLocks/>
          </p:cNvGrpSpPr>
          <p:nvPr/>
        </p:nvGrpSpPr>
        <p:grpSpPr bwMode="auto">
          <a:xfrm>
            <a:off x="2493772" y="1403858"/>
            <a:ext cx="419100" cy="3495675"/>
            <a:chOff x="2016" y="816"/>
            <a:chExt cx="264" cy="2202"/>
          </a:xfrm>
        </p:grpSpPr>
        <p:sp>
          <p:nvSpPr>
            <p:cNvPr id="594075" name="Line 27"/>
            <p:cNvSpPr>
              <a:spLocks noChangeShapeType="1"/>
            </p:cNvSpPr>
            <p:nvPr/>
          </p:nvSpPr>
          <p:spPr bwMode="auto">
            <a:xfrm>
              <a:off x="2121" y="1047"/>
              <a:ext cx="0" cy="516"/>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94076" name="Line 28"/>
            <p:cNvSpPr>
              <a:spLocks noChangeShapeType="1"/>
            </p:cNvSpPr>
            <p:nvPr/>
          </p:nvSpPr>
          <p:spPr bwMode="auto">
            <a:xfrm>
              <a:off x="2130" y="2604"/>
              <a:ext cx="0" cy="414"/>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94077" name="Text Box 29"/>
            <p:cNvSpPr txBox="1">
              <a:spLocks noChangeArrowheads="1"/>
            </p:cNvSpPr>
            <p:nvPr/>
          </p:nvSpPr>
          <p:spPr bwMode="auto">
            <a:xfrm>
              <a:off x="2016" y="816"/>
              <a:ext cx="264"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r>
                <a:rPr lang="en-US" sz="1800">
                  <a:solidFill>
                    <a:srgbClr val="000000"/>
                  </a:solidFill>
                  <a:cs typeface="Times New Roman" pitchFamily="18" charset="0"/>
                </a:rPr>
                <a:t>'</a:t>
              </a:r>
            </a:p>
          </p:txBody>
        </p:sp>
      </p:grpSp>
      <p:grpSp>
        <p:nvGrpSpPr>
          <p:cNvPr id="4" name="Group 30"/>
          <p:cNvGrpSpPr>
            <a:grpSpLocks/>
          </p:cNvGrpSpPr>
          <p:nvPr/>
        </p:nvGrpSpPr>
        <p:grpSpPr bwMode="auto">
          <a:xfrm>
            <a:off x="1592072" y="1632458"/>
            <a:ext cx="393700" cy="366713"/>
            <a:chOff x="1384" y="1156"/>
            <a:chExt cx="248" cy="231"/>
          </a:xfrm>
        </p:grpSpPr>
        <p:sp>
          <p:nvSpPr>
            <p:cNvPr id="594073" name="Text Box 31"/>
            <p:cNvSpPr txBox="1">
              <a:spLocks noChangeArrowheads="1"/>
            </p:cNvSpPr>
            <p:nvPr/>
          </p:nvSpPr>
          <p:spPr bwMode="auto">
            <a:xfrm>
              <a:off x="1384" y="1156"/>
              <a:ext cx="24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D</a:t>
              </a:r>
            </a:p>
          </p:txBody>
        </p:sp>
        <p:sp>
          <p:nvSpPr>
            <p:cNvPr id="594074" name="Line 32"/>
            <p:cNvSpPr>
              <a:spLocks noChangeShapeType="1"/>
            </p:cNvSpPr>
            <p:nvPr/>
          </p:nvSpPr>
          <p:spPr bwMode="auto">
            <a:xfrm flipH="1">
              <a:off x="1444" y="1168"/>
              <a:ext cx="92"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sp>
        <p:nvSpPr>
          <p:cNvPr id="593932" name="Line 33"/>
          <p:cNvSpPr>
            <a:spLocks noChangeShapeType="1"/>
          </p:cNvSpPr>
          <p:nvPr/>
        </p:nvSpPr>
        <p:spPr bwMode="auto">
          <a:xfrm flipH="1">
            <a:off x="2169922" y="1543558"/>
            <a:ext cx="146050" cy="0"/>
          </a:xfrm>
          <a:prstGeom prst="line">
            <a:avLst/>
          </a:prstGeom>
          <a:noFill/>
          <a:ln w="6350">
            <a:solidFill>
              <a:schemeClr val="tx1"/>
            </a:solidFill>
            <a:round/>
            <a:headEnd/>
            <a:tailEnd type="triangle" w="sm" len="med"/>
          </a:ln>
        </p:spPr>
        <p:txBody>
          <a:bodyPr/>
          <a:lstStyle/>
          <a:p>
            <a:endParaRPr lang="es-ES_tradnl">
              <a:solidFill>
                <a:srgbClr val="000000"/>
              </a:solidFill>
            </a:endParaRPr>
          </a:p>
        </p:txBody>
      </p:sp>
      <p:grpSp>
        <p:nvGrpSpPr>
          <p:cNvPr id="5" name="Group 34"/>
          <p:cNvGrpSpPr>
            <a:grpSpLocks/>
          </p:cNvGrpSpPr>
          <p:nvPr/>
        </p:nvGrpSpPr>
        <p:grpSpPr bwMode="auto">
          <a:xfrm>
            <a:off x="5256022" y="1416558"/>
            <a:ext cx="520700" cy="3640138"/>
            <a:chOff x="3756" y="824"/>
            <a:chExt cx="328" cy="2293"/>
          </a:xfrm>
        </p:grpSpPr>
        <p:sp>
          <p:nvSpPr>
            <p:cNvPr id="594070" name="Line 35"/>
            <p:cNvSpPr>
              <a:spLocks noChangeShapeType="1"/>
            </p:cNvSpPr>
            <p:nvPr/>
          </p:nvSpPr>
          <p:spPr bwMode="auto">
            <a:xfrm>
              <a:off x="3894" y="1077"/>
              <a:ext cx="0" cy="597"/>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94071" name="Line 36"/>
            <p:cNvSpPr>
              <a:spLocks noChangeShapeType="1"/>
            </p:cNvSpPr>
            <p:nvPr/>
          </p:nvSpPr>
          <p:spPr bwMode="auto">
            <a:xfrm>
              <a:off x="3894" y="2481"/>
              <a:ext cx="0" cy="636"/>
            </a:xfrm>
            <a:prstGeom prst="line">
              <a:avLst/>
            </a:prstGeom>
            <a:noFill/>
            <a:ln w="28575">
              <a:solidFill>
                <a:schemeClr val="tx1"/>
              </a:solidFill>
              <a:prstDash val="dash"/>
              <a:round/>
              <a:headEnd/>
              <a:tailEnd/>
            </a:ln>
          </p:spPr>
          <p:txBody>
            <a:bodyPr/>
            <a:lstStyle/>
            <a:p>
              <a:endParaRPr lang="es-ES_tradnl">
                <a:solidFill>
                  <a:srgbClr val="000000"/>
                </a:solidFill>
              </a:endParaRPr>
            </a:p>
          </p:txBody>
        </p:sp>
        <p:sp>
          <p:nvSpPr>
            <p:cNvPr id="594072" name="Text Box 37"/>
            <p:cNvSpPr txBox="1">
              <a:spLocks noChangeArrowheads="1"/>
            </p:cNvSpPr>
            <p:nvPr/>
          </p:nvSpPr>
          <p:spPr bwMode="auto">
            <a:xfrm>
              <a:off x="3756" y="824"/>
              <a:ext cx="32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n-US" sz="1800">
                  <a:solidFill>
                    <a:srgbClr val="000000"/>
                  </a:solidFill>
                  <a:cs typeface="Times New Roman" pitchFamily="18" charset="0"/>
                </a:rPr>
                <a:t>'</a:t>
              </a:r>
              <a:r>
                <a:rPr lang="es-ES" sz="1800" baseline="-25000">
                  <a:solidFill>
                    <a:srgbClr val="000000"/>
                  </a:solidFill>
                </a:rPr>
                <a:t>1</a:t>
              </a:r>
              <a:endParaRPr lang="es-ES" sz="1800">
                <a:solidFill>
                  <a:srgbClr val="000000"/>
                </a:solidFill>
              </a:endParaRPr>
            </a:p>
          </p:txBody>
        </p:sp>
      </p:grpSp>
      <p:grpSp>
        <p:nvGrpSpPr>
          <p:cNvPr id="6" name="Group 38"/>
          <p:cNvGrpSpPr>
            <a:grpSpLocks/>
          </p:cNvGrpSpPr>
          <p:nvPr/>
        </p:nvGrpSpPr>
        <p:grpSpPr bwMode="auto">
          <a:xfrm>
            <a:off x="1553972" y="4883658"/>
            <a:ext cx="457200" cy="477838"/>
            <a:chOff x="1424" y="3008"/>
            <a:chExt cx="288" cy="301"/>
          </a:xfrm>
        </p:grpSpPr>
        <p:sp>
          <p:nvSpPr>
            <p:cNvPr id="594067" name="Oval 39"/>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sz="1800">
                <a:solidFill>
                  <a:srgbClr val="000000"/>
                </a:solidFill>
                <a:cs typeface="Times New Roman" pitchFamily="18" charset="0"/>
              </a:endParaRPr>
            </a:p>
          </p:txBody>
        </p:sp>
        <p:sp>
          <p:nvSpPr>
            <p:cNvPr id="594068" name="Text Box 40"/>
            <p:cNvSpPr txBox="1">
              <a:spLocks noChangeArrowheads="1"/>
            </p:cNvSpPr>
            <p:nvPr/>
          </p:nvSpPr>
          <p:spPr bwMode="auto">
            <a:xfrm>
              <a:off x="1476" y="3076"/>
              <a:ext cx="164" cy="233"/>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cs typeface="Times New Roman" pitchFamily="18" charset="0"/>
              </a:endParaRPr>
            </a:p>
          </p:txBody>
        </p:sp>
        <p:sp>
          <p:nvSpPr>
            <p:cNvPr id="594069" name="Text Box 41"/>
            <p:cNvSpPr txBox="1">
              <a:spLocks noChangeArrowheads="1"/>
            </p:cNvSpPr>
            <p:nvPr/>
          </p:nvSpPr>
          <p:spPr bwMode="auto">
            <a:xfrm>
              <a:off x="1424" y="3008"/>
              <a:ext cx="288" cy="233"/>
            </a:xfrm>
            <a:prstGeom prst="rect">
              <a:avLst/>
            </a:prstGeom>
            <a:noFill/>
            <a:ln w="9525">
              <a:noFill/>
              <a:miter lim="800000"/>
              <a:headEnd/>
              <a:tailEnd/>
            </a:ln>
          </p:spPr>
          <p:txBody>
            <a:bodyPr>
              <a:spAutoFit/>
            </a:bodyPr>
            <a:lstStyle/>
            <a:p>
              <a:pPr>
                <a:spcBef>
                  <a:spcPct val="50000"/>
                </a:spcBef>
              </a:pPr>
              <a:r>
                <a:rPr lang="es-ES" sz="1800" dirty="0">
                  <a:solidFill>
                    <a:srgbClr val="000000"/>
                  </a:solidFill>
                  <a:cs typeface="Times New Roman" pitchFamily="18" charset="0"/>
                </a:rPr>
                <a:t>PE</a:t>
              </a:r>
            </a:p>
          </p:txBody>
        </p:sp>
      </p:grpSp>
      <p:grpSp>
        <p:nvGrpSpPr>
          <p:cNvPr id="7" name="Group 42"/>
          <p:cNvGrpSpPr>
            <a:grpSpLocks/>
          </p:cNvGrpSpPr>
          <p:nvPr/>
        </p:nvGrpSpPr>
        <p:grpSpPr bwMode="auto">
          <a:xfrm>
            <a:off x="2468372" y="4940808"/>
            <a:ext cx="457200" cy="477838"/>
            <a:chOff x="1424" y="3008"/>
            <a:chExt cx="288" cy="301"/>
          </a:xfrm>
        </p:grpSpPr>
        <p:sp>
          <p:nvSpPr>
            <p:cNvPr id="594064" name="Oval 43"/>
            <p:cNvSpPr>
              <a:spLocks noChangeArrowheads="1"/>
            </p:cNvSpPr>
            <p:nvPr/>
          </p:nvSpPr>
          <p:spPr bwMode="auto">
            <a:xfrm>
              <a:off x="1440" y="3008"/>
              <a:ext cx="240" cy="240"/>
            </a:xfrm>
            <a:prstGeom prst="ellipse">
              <a:avLst/>
            </a:prstGeom>
            <a:solidFill>
              <a:schemeClr val="accent1"/>
            </a:solidFill>
            <a:ln w="9525">
              <a:solidFill>
                <a:schemeClr val="tx1"/>
              </a:solidFill>
              <a:round/>
              <a:headEnd/>
              <a:tailEnd/>
            </a:ln>
          </p:spPr>
          <p:txBody>
            <a:bodyPr wrap="none" anchor="ctr"/>
            <a:lstStyle/>
            <a:p>
              <a:endParaRPr lang="es-ES_tradnl" sz="1800">
                <a:solidFill>
                  <a:srgbClr val="000000"/>
                </a:solidFill>
                <a:cs typeface="Times New Roman" pitchFamily="18" charset="0"/>
              </a:endParaRPr>
            </a:p>
          </p:txBody>
        </p:sp>
        <p:sp>
          <p:nvSpPr>
            <p:cNvPr id="594065" name="Text Box 44"/>
            <p:cNvSpPr txBox="1">
              <a:spLocks noChangeArrowheads="1"/>
            </p:cNvSpPr>
            <p:nvPr/>
          </p:nvSpPr>
          <p:spPr bwMode="auto">
            <a:xfrm>
              <a:off x="1476" y="3076"/>
              <a:ext cx="164" cy="233"/>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cs typeface="Times New Roman" pitchFamily="18" charset="0"/>
              </a:endParaRPr>
            </a:p>
          </p:txBody>
        </p:sp>
        <p:sp>
          <p:nvSpPr>
            <p:cNvPr id="594066" name="Text Box 45"/>
            <p:cNvSpPr txBox="1">
              <a:spLocks noChangeArrowheads="1"/>
            </p:cNvSpPr>
            <p:nvPr/>
          </p:nvSpPr>
          <p:spPr bwMode="auto">
            <a:xfrm>
              <a:off x="1424" y="3008"/>
              <a:ext cx="288" cy="233"/>
            </a:xfrm>
            <a:prstGeom prst="rect">
              <a:avLst/>
            </a:prstGeom>
            <a:noFill/>
            <a:ln w="9525">
              <a:noFill/>
              <a:miter lim="800000"/>
              <a:headEnd/>
              <a:tailEnd/>
            </a:ln>
          </p:spPr>
          <p:txBody>
            <a:bodyPr>
              <a:spAutoFit/>
            </a:bodyPr>
            <a:lstStyle/>
            <a:p>
              <a:pPr>
                <a:spcBef>
                  <a:spcPct val="50000"/>
                </a:spcBef>
              </a:pPr>
              <a:r>
                <a:rPr lang="es-ES" sz="1800" dirty="0">
                  <a:solidFill>
                    <a:srgbClr val="000000"/>
                  </a:solidFill>
                  <a:cs typeface="Times New Roman" pitchFamily="18" charset="0"/>
                </a:rPr>
                <a:t>PS</a:t>
              </a:r>
            </a:p>
          </p:txBody>
        </p:sp>
      </p:grpSp>
      <p:sp>
        <p:nvSpPr>
          <p:cNvPr id="593936" name="Oval 46"/>
          <p:cNvSpPr>
            <a:spLocks noChangeArrowheads="1"/>
          </p:cNvSpPr>
          <p:nvPr/>
        </p:nvSpPr>
        <p:spPr bwMode="auto">
          <a:xfrm>
            <a:off x="3211322" y="4804283"/>
            <a:ext cx="381000" cy="381000"/>
          </a:xfrm>
          <a:prstGeom prst="ellipse">
            <a:avLst/>
          </a:prstGeom>
          <a:solidFill>
            <a:schemeClr val="accent1"/>
          </a:solidFill>
          <a:ln w="9525">
            <a:solidFill>
              <a:schemeClr val="tx1"/>
            </a:solidFill>
            <a:round/>
            <a:headEnd/>
            <a:tailEnd/>
          </a:ln>
        </p:spPr>
        <p:txBody>
          <a:bodyPr wrap="none" anchor="ctr"/>
          <a:lstStyle/>
          <a:p>
            <a:endParaRPr lang="es-ES_tradnl">
              <a:solidFill>
                <a:srgbClr val="000000"/>
              </a:solidFill>
            </a:endParaRPr>
          </a:p>
        </p:txBody>
      </p:sp>
      <p:sp>
        <p:nvSpPr>
          <p:cNvPr id="593937" name="Text Box 47"/>
          <p:cNvSpPr txBox="1">
            <a:spLocks noChangeArrowheads="1"/>
          </p:cNvSpPr>
          <p:nvPr/>
        </p:nvSpPr>
        <p:spPr bwMode="auto">
          <a:xfrm>
            <a:off x="3268472" y="4940808"/>
            <a:ext cx="260350" cy="366713"/>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latin typeface="Arial"/>
            </a:endParaRPr>
          </a:p>
        </p:txBody>
      </p:sp>
      <p:sp>
        <p:nvSpPr>
          <p:cNvPr id="593938" name="Text Box 48"/>
          <p:cNvSpPr txBox="1">
            <a:spLocks noChangeArrowheads="1"/>
          </p:cNvSpPr>
          <p:nvPr/>
        </p:nvSpPr>
        <p:spPr bwMode="auto">
          <a:xfrm>
            <a:off x="3173222" y="4810633"/>
            <a:ext cx="514350" cy="369332"/>
          </a:xfrm>
          <a:prstGeom prst="rect">
            <a:avLst/>
          </a:prstGeom>
          <a:noFill/>
          <a:ln w="9525">
            <a:noFill/>
            <a:miter lim="800000"/>
            <a:headEnd/>
            <a:tailEnd/>
          </a:ln>
        </p:spPr>
        <p:txBody>
          <a:bodyPr>
            <a:spAutoFit/>
          </a:bodyPr>
          <a:lstStyle/>
          <a:p>
            <a:pPr>
              <a:spcBef>
                <a:spcPct val="50000"/>
              </a:spcBef>
            </a:pPr>
            <a:r>
              <a:rPr lang="es-ES" sz="1800" dirty="0">
                <a:solidFill>
                  <a:srgbClr val="000000"/>
                </a:solidFill>
                <a:cs typeface="Times New Roman" pitchFamily="18" charset="0"/>
              </a:rPr>
              <a:t>DA</a:t>
            </a:r>
          </a:p>
        </p:txBody>
      </p:sp>
      <p:grpSp>
        <p:nvGrpSpPr>
          <p:cNvPr id="8" name="Group 49"/>
          <p:cNvGrpSpPr>
            <a:grpSpLocks/>
          </p:cNvGrpSpPr>
          <p:nvPr/>
        </p:nvGrpSpPr>
        <p:grpSpPr bwMode="auto">
          <a:xfrm>
            <a:off x="5283010" y="5093209"/>
            <a:ext cx="457200" cy="477838"/>
            <a:chOff x="1433" y="3008"/>
            <a:chExt cx="288" cy="301"/>
          </a:xfrm>
        </p:grpSpPr>
        <p:sp>
          <p:nvSpPr>
            <p:cNvPr id="594061" name="Oval 50"/>
            <p:cNvSpPr>
              <a:spLocks noChangeArrowheads="1"/>
            </p:cNvSpPr>
            <p:nvPr/>
          </p:nvSpPr>
          <p:spPr bwMode="auto">
            <a:xfrm>
              <a:off x="1440" y="3008"/>
              <a:ext cx="240" cy="240"/>
            </a:xfrm>
            <a:prstGeom prst="ellipse">
              <a:avLst/>
            </a:prstGeom>
            <a:solidFill>
              <a:srgbClr val="FFFF66"/>
            </a:solidFill>
            <a:ln w="9525">
              <a:solidFill>
                <a:schemeClr val="tx1"/>
              </a:solidFill>
              <a:round/>
              <a:headEnd/>
              <a:tailEnd/>
            </a:ln>
          </p:spPr>
          <p:txBody>
            <a:bodyPr wrap="none" anchor="ctr"/>
            <a:lstStyle/>
            <a:p>
              <a:endParaRPr lang="es-ES_tradnl" sz="1800">
                <a:solidFill>
                  <a:srgbClr val="000000"/>
                </a:solidFill>
                <a:cs typeface="Times New Roman" pitchFamily="18" charset="0"/>
              </a:endParaRPr>
            </a:p>
          </p:txBody>
        </p:sp>
        <p:sp>
          <p:nvSpPr>
            <p:cNvPr id="594062" name="Text Box 51"/>
            <p:cNvSpPr txBox="1">
              <a:spLocks noChangeArrowheads="1"/>
            </p:cNvSpPr>
            <p:nvPr/>
          </p:nvSpPr>
          <p:spPr bwMode="auto">
            <a:xfrm>
              <a:off x="1476" y="3076"/>
              <a:ext cx="164" cy="233"/>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cs typeface="Times New Roman" pitchFamily="18" charset="0"/>
              </a:endParaRPr>
            </a:p>
          </p:txBody>
        </p:sp>
        <p:sp>
          <p:nvSpPr>
            <p:cNvPr id="594063" name="Text Box 52"/>
            <p:cNvSpPr txBox="1">
              <a:spLocks noChangeArrowheads="1"/>
            </p:cNvSpPr>
            <p:nvPr/>
          </p:nvSpPr>
          <p:spPr bwMode="auto">
            <a:xfrm>
              <a:off x="1433" y="3011"/>
              <a:ext cx="288" cy="233"/>
            </a:xfrm>
            <a:prstGeom prst="rect">
              <a:avLst/>
            </a:prstGeom>
            <a:noFill/>
            <a:ln w="9525">
              <a:noFill/>
              <a:miter lim="800000"/>
              <a:headEnd/>
              <a:tailEnd/>
            </a:ln>
          </p:spPr>
          <p:txBody>
            <a:bodyPr>
              <a:spAutoFit/>
            </a:bodyPr>
            <a:lstStyle/>
            <a:p>
              <a:pPr>
                <a:spcBef>
                  <a:spcPct val="50000"/>
                </a:spcBef>
              </a:pPr>
              <a:r>
                <a:rPr lang="es-ES" sz="1800">
                  <a:solidFill>
                    <a:srgbClr val="000000"/>
                  </a:solidFill>
                  <a:cs typeface="Times New Roman" pitchFamily="18" charset="0"/>
                </a:rPr>
                <a:t>LS</a:t>
              </a:r>
            </a:p>
          </p:txBody>
        </p:sp>
      </p:grpSp>
      <p:grpSp>
        <p:nvGrpSpPr>
          <p:cNvPr id="9" name="Group 53"/>
          <p:cNvGrpSpPr>
            <a:grpSpLocks/>
          </p:cNvGrpSpPr>
          <p:nvPr/>
        </p:nvGrpSpPr>
        <p:grpSpPr bwMode="auto">
          <a:xfrm>
            <a:off x="680847" y="746633"/>
            <a:ext cx="1039813" cy="4848225"/>
            <a:chOff x="874" y="402"/>
            <a:chExt cx="655" cy="3054"/>
          </a:xfrm>
        </p:grpSpPr>
        <p:sp>
          <p:nvSpPr>
            <p:cNvPr id="594059" name="Line 54"/>
            <p:cNvSpPr>
              <a:spLocks noChangeShapeType="1"/>
            </p:cNvSpPr>
            <p:nvPr/>
          </p:nvSpPr>
          <p:spPr bwMode="auto">
            <a:xfrm>
              <a:off x="1193" y="793"/>
              <a:ext cx="0" cy="2663"/>
            </a:xfrm>
            <a:prstGeom prst="line">
              <a:avLst/>
            </a:prstGeom>
            <a:noFill/>
            <a:ln w="12700">
              <a:solidFill>
                <a:schemeClr val="tx1"/>
              </a:solidFill>
              <a:round/>
              <a:headEnd/>
              <a:tailEnd/>
            </a:ln>
          </p:spPr>
          <p:txBody>
            <a:bodyPr/>
            <a:lstStyle/>
            <a:p>
              <a:endParaRPr lang="es-ES_tradnl">
                <a:solidFill>
                  <a:srgbClr val="000000"/>
                </a:solidFill>
              </a:endParaRPr>
            </a:p>
          </p:txBody>
        </p:sp>
        <p:sp>
          <p:nvSpPr>
            <p:cNvPr id="594060" name="Text Box 55"/>
            <p:cNvSpPr txBox="1">
              <a:spLocks noChangeArrowheads="1"/>
            </p:cNvSpPr>
            <p:nvPr/>
          </p:nvSpPr>
          <p:spPr bwMode="auto">
            <a:xfrm>
              <a:off x="874" y="402"/>
              <a:ext cx="655" cy="368"/>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OBJETO</a:t>
              </a:r>
            </a:p>
          </p:txBody>
        </p:sp>
      </p:grpSp>
      <p:sp>
        <p:nvSpPr>
          <p:cNvPr id="593941" name="Text Box 56"/>
          <p:cNvSpPr txBox="1">
            <a:spLocks noChangeArrowheads="1"/>
          </p:cNvSpPr>
          <p:nvPr/>
        </p:nvSpPr>
        <p:spPr bwMode="auto">
          <a:xfrm>
            <a:off x="-391541" y="4204208"/>
            <a:ext cx="466725" cy="366713"/>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latin typeface="Arial"/>
            </a:endParaRPr>
          </a:p>
        </p:txBody>
      </p:sp>
      <p:grpSp>
        <p:nvGrpSpPr>
          <p:cNvPr id="10" name="Group 60"/>
          <p:cNvGrpSpPr>
            <a:grpSpLocks/>
          </p:cNvGrpSpPr>
          <p:nvPr/>
        </p:nvGrpSpPr>
        <p:grpSpPr bwMode="auto">
          <a:xfrm>
            <a:off x="6541897" y="2356358"/>
            <a:ext cx="488950" cy="366712"/>
            <a:chOff x="4300" y="1577"/>
            <a:chExt cx="308" cy="231"/>
          </a:xfrm>
        </p:grpSpPr>
        <p:sp>
          <p:nvSpPr>
            <p:cNvPr id="594055" name="Oval 61"/>
            <p:cNvSpPr>
              <a:spLocks noChangeArrowheads="1"/>
            </p:cNvSpPr>
            <p:nvPr/>
          </p:nvSpPr>
          <p:spPr bwMode="auto">
            <a:xfrm>
              <a:off x="4300" y="1673"/>
              <a:ext cx="36" cy="36"/>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endParaRPr>
            </a:p>
          </p:txBody>
        </p:sp>
        <p:sp>
          <p:nvSpPr>
            <p:cNvPr id="594056" name="Text Box 62"/>
            <p:cNvSpPr txBox="1">
              <a:spLocks noChangeArrowheads="1"/>
            </p:cNvSpPr>
            <p:nvPr/>
          </p:nvSpPr>
          <p:spPr bwMode="auto">
            <a:xfrm>
              <a:off x="4304" y="1577"/>
              <a:ext cx="304" cy="231"/>
            </a:xfrm>
            <a:prstGeom prst="rect">
              <a:avLst/>
            </a:prstGeom>
            <a:noFill/>
            <a:ln w="9525">
              <a:noFill/>
              <a:miter lim="800000"/>
              <a:headEnd/>
              <a:tailEnd/>
            </a:ln>
          </p:spPr>
          <p:txBody>
            <a:bodyPr>
              <a:spAutoFit/>
            </a:bodyPr>
            <a:lstStyle/>
            <a:p>
              <a:pPr>
                <a:spcBef>
                  <a:spcPct val="50000"/>
                </a:spcBef>
              </a:pPr>
              <a:r>
                <a:rPr lang="es-ES" sz="1800">
                  <a:solidFill>
                    <a:srgbClr val="333399"/>
                  </a:solidFill>
                </a:rPr>
                <a:t>M</a:t>
              </a:r>
              <a:r>
                <a:rPr lang="en-US" sz="1800">
                  <a:solidFill>
                    <a:srgbClr val="333399"/>
                  </a:solidFill>
                  <a:cs typeface="Times New Roman" pitchFamily="18" charset="0"/>
                </a:rPr>
                <a:t>'</a:t>
              </a:r>
            </a:p>
          </p:txBody>
        </p:sp>
      </p:grpSp>
      <p:grpSp>
        <p:nvGrpSpPr>
          <p:cNvPr id="11" name="Group 69"/>
          <p:cNvGrpSpPr>
            <a:grpSpLocks/>
          </p:cNvGrpSpPr>
          <p:nvPr/>
        </p:nvGrpSpPr>
        <p:grpSpPr bwMode="auto">
          <a:xfrm>
            <a:off x="6908610" y="2527808"/>
            <a:ext cx="1019175" cy="857250"/>
            <a:chOff x="4531" y="1685"/>
            <a:chExt cx="642" cy="540"/>
          </a:xfrm>
        </p:grpSpPr>
        <p:sp>
          <p:nvSpPr>
            <p:cNvPr id="594047" name="Line 70"/>
            <p:cNvSpPr>
              <a:spLocks noChangeShapeType="1"/>
            </p:cNvSpPr>
            <p:nvPr/>
          </p:nvSpPr>
          <p:spPr bwMode="auto">
            <a:xfrm flipH="1">
              <a:off x="4531" y="1691"/>
              <a:ext cx="408"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94048" name="Text Box 71"/>
            <p:cNvSpPr txBox="1">
              <a:spLocks noChangeArrowheads="1"/>
            </p:cNvSpPr>
            <p:nvPr/>
          </p:nvSpPr>
          <p:spPr bwMode="auto">
            <a:xfrm>
              <a:off x="4783" y="1823"/>
              <a:ext cx="390" cy="250"/>
            </a:xfrm>
            <a:prstGeom prst="rect">
              <a:avLst/>
            </a:prstGeom>
            <a:noFill/>
            <a:ln w="9525">
              <a:noFill/>
              <a:miter lim="800000"/>
              <a:headEnd/>
              <a:tailEnd/>
            </a:ln>
          </p:spPr>
          <p:txBody>
            <a:bodyPr>
              <a:spAutoFit/>
            </a:bodyPr>
            <a:lstStyle/>
            <a:p>
              <a:pPr>
                <a:spcBef>
                  <a:spcPct val="50000"/>
                </a:spcBef>
              </a:pPr>
              <a:r>
                <a:rPr lang="es-ES" sz="2000">
                  <a:solidFill>
                    <a:srgbClr val="333399"/>
                  </a:solidFill>
                </a:rPr>
                <a:t>r</a:t>
              </a:r>
              <a:r>
                <a:rPr lang="en-US" sz="2000">
                  <a:solidFill>
                    <a:srgbClr val="333399"/>
                  </a:solidFill>
                  <a:cs typeface="Times New Roman" pitchFamily="18" charset="0"/>
                </a:rPr>
                <a:t>'</a:t>
              </a:r>
              <a:r>
                <a:rPr lang="es-ES" sz="2000" baseline="-25000">
                  <a:solidFill>
                    <a:srgbClr val="333399"/>
                  </a:solidFill>
                </a:rPr>
                <a:t>M</a:t>
              </a:r>
              <a:endParaRPr lang="es-ES" sz="2000">
                <a:solidFill>
                  <a:srgbClr val="333399"/>
                </a:solidFill>
              </a:endParaRPr>
            </a:p>
          </p:txBody>
        </p:sp>
        <p:sp>
          <p:nvSpPr>
            <p:cNvPr id="594049" name="Line 72"/>
            <p:cNvSpPr>
              <a:spLocks noChangeShapeType="1"/>
            </p:cNvSpPr>
            <p:nvPr/>
          </p:nvSpPr>
          <p:spPr bwMode="auto">
            <a:xfrm flipV="1">
              <a:off x="4867" y="1685"/>
              <a:ext cx="0" cy="174"/>
            </a:xfrm>
            <a:prstGeom prst="line">
              <a:avLst/>
            </a:prstGeom>
            <a:noFill/>
            <a:ln w="9525">
              <a:solidFill>
                <a:schemeClr val="tx1"/>
              </a:solidFill>
              <a:round/>
              <a:headEnd/>
              <a:tailEnd type="triangle" w="med" len="med"/>
            </a:ln>
          </p:spPr>
          <p:txBody>
            <a:bodyPr/>
            <a:lstStyle/>
            <a:p>
              <a:endParaRPr lang="es-ES_tradnl">
                <a:solidFill>
                  <a:srgbClr val="000000"/>
                </a:solidFill>
              </a:endParaRPr>
            </a:p>
          </p:txBody>
        </p:sp>
        <p:sp>
          <p:nvSpPr>
            <p:cNvPr id="594050" name="Line 73"/>
            <p:cNvSpPr>
              <a:spLocks noChangeShapeType="1"/>
            </p:cNvSpPr>
            <p:nvPr/>
          </p:nvSpPr>
          <p:spPr bwMode="auto">
            <a:xfrm>
              <a:off x="4867" y="2075"/>
              <a:ext cx="0" cy="150"/>
            </a:xfrm>
            <a:prstGeom prst="line">
              <a:avLst/>
            </a:prstGeom>
            <a:noFill/>
            <a:ln w="9525">
              <a:solidFill>
                <a:schemeClr val="tx1"/>
              </a:solidFill>
              <a:round/>
              <a:headEnd/>
              <a:tailEnd type="triangle" w="med" len="med"/>
            </a:ln>
          </p:spPr>
          <p:txBody>
            <a:bodyPr/>
            <a:lstStyle/>
            <a:p>
              <a:endParaRPr lang="es-ES_tradnl">
                <a:solidFill>
                  <a:srgbClr val="000000"/>
                </a:solidFill>
              </a:endParaRPr>
            </a:p>
          </p:txBody>
        </p:sp>
      </p:grpSp>
      <p:grpSp>
        <p:nvGrpSpPr>
          <p:cNvPr id="12" name="Group 74"/>
          <p:cNvGrpSpPr>
            <a:grpSpLocks/>
          </p:cNvGrpSpPr>
          <p:nvPr/>
        </p:nvGrpSpPr>
        <p:grpSpPr bwMode="auto">
          <a:xfrm>
            <a:off x="499873" y="3335846"/>
            <a:ext cx="8278813" cy="484187"/>
            <a:chOff x="760" y="2033"/>
            <a:chExt cx="5215" cy="305"/>
          </a:xfrm>
        </p:grpSpPr>
        <p:sp>
          <p:nvSpPr>
            <p:cNvPr id="594040" name="Line 75"/>
            <p:cNvSpPr>
              <a:spLocks noChangeShapeType="1"/>
            </p:cNvSpPr>
            <p:nvPr/>
          </p:nvSpPr>
          <p:spPr bwMode="auto">
            <a:xfrm flipV="1">
              <a:off x="760" y="2067"/>
              <a:ext cx="5215" cy="0"/>
            </a:xfrm>
            <a:prstGeom prst="line">
              <a:avLst/>
            </a:prstGeom>
            <a:noFill/>
            <a:ln w="9525">
              <a:solidFill>
                <a:schemeClr val="tx1"/>
              </a:solidFill>
              <a:round/>
              <a:headEnd/>
              <a:tailEnd/>
            </a:ln>
          </p:spPr>
          <p:txBody>
            <a:bodyPr/>
            <a:lstStyle/>
            <a:p>
              <a:endParaRPr lang="es-ES_tradnl">
                <a:solidFill>
                  <a:srgbClr val="000000"/>
                </a:solidFill>
              </a:endParaRPr>
            </a:p>
          </p:txBody>
        </p:sp>
        <p:sp>
          <p:nvSpPr>
            <p:cNvPr id="594041" name="Oval 76"/>
            <p:cNvSpPr>
              <a:spLocks noChangeArrowheads="1"/>
            </p:cNvSpPr>
            <p:nvPr/>
          </p:nvSpPr>
          <p:spPr bwMode="auto">
            <a:xfrm>
              <a:off x="1154" y="2033"/>
              <a:ext cx="76" cy="7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94042" name="Text Box 77"/>
            <p:cNvSpPr txBox="1">
              <a:spLocks noChangeArrowheads="1"/>
            </p:cNvSpPr>
            <p:nvPr/>
          </p:nvSpPr>
          <p:spPr bwMode="auto">
            <a:xfrm>
              <a:off x="962" y="2050"/>
              <a:ext cx="248" cy="288"/>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p>
          </p:txBody>
        </p:sp>
      </p:grpSp>
      <p:sp>
        <p:nvSpPr>
          <p:cNvPr id="593945" name="Text Box 78"/>
          <p:cNvSpPr txBox="1">
            <a:spLocks noChangeArrowheads="1"/>
          </p:cNvSpPr>
          <p:nvPr/>
        </p:nvSpPr>
        <p:spPr bwMode="auto">
          <a:xfrm>
            <a:off x="6554597" y="3362833"/>
            <a:ext cx="511175" cy="457200"/>
          </a:xfrm>
          <a:prstGeom prst="rect">
            <a:avLst/>
          </a:prstGeom>
          <a:noFill/>
          <a:ln w="9525">
            <a:noFill/>
            <a:miter lim="800000"/>
            <a:headEnd/>
            <a:tailEnd/>
          </a:ln>
        </p:spPr>
        <p:txBody>
          <a:bodyPr>
            <a:spAutoFit/>
          </a:bodyPr>
          <a:lstStyle/>
          <a:p>
            <a:pPr>
              <a:spcBef>
                <a:spcPct val="50000"/>
              </a:spcBef>
            </a:pPr>
            <a:r>
              <a:rPr lang="es-ES" b="1">
                <a:solidFill>
                  <a:srgbClr val="000000"/>
                </a:solidFill>
              </a:rPr>
              <a:t>O</a:t>
            </a:r>
            <a:r>
              <a:rPr lang="en-US" b="1">
                <a:solidFill>
                  <a:srgbClr val="000000"/>
                </a:solidFill>
                <a:cs typeface="Times New Roman" pitchFamily="18" charset="0"/>
              </a:rPr>
              <a:t>'</a:t>
            </a:r>
          </a:p>
        </p:txBody>
      </p:sp>
      <p:sp>
        <p:nvSpPr>
          <p:cNvPr id="593946" name="Oval 79"/>
          <p:cNvSpPr>
            <a:spLocks noChangeArrowheads="1"/>
          </p:cNvSpPr>
          <p:nvPr/>
        </p:nvSpPr>
        <p:spPr bwMode="auto">
          <a:xfrm>
            <a:off x="6503797" y="3335846"/>
            <a:ext cx="120650" cy="1206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593947" name="Text Box 80"/>
          <p:cNvSpPr txBox="1">
            <a:spLocks noChangeArrowheads="1"/>
          </p:cNvSpPr>
          <p:nvPr/>
        </p:nvSpPr>
        <p:spPr bwMode="auto">
          <a:xfrm>
            <a:off x="5984685" y="746633"/>
            <a:ext cx="1179512" cy="584200"/>
          </a:xfrm>
          <a:prstGeom prst="rect">
            <a:avLst/>
          </a:prstGeom>
          <a:noFill/>
          <a:ln w="9525">
            <a:noFill/>
            <a:miter lim="800000"/>
            <a:headEnd/>
            <a:tailEnd/>
          </a:ln>
        </p:spPr>
        <p:txBody>
          <a:bodyPr>
            <a:spAutoFit/>
          </a:bodyPr>
          <a:lstStyle/>
          <a:p>
            <a:pPr algn="ctr">
              <a:spcBef>
                <a:spcPct val="50000"/>
              </a:spcBef>
            </a:pPr>
            <a:r>
              <a:rPr lang="es-ES" sz="1600">
                <a:solidFill>
                  <a:srgbClr val="000000"/>
                </a:solidFill>
                <a:latin typeface="Calibri" pitchFamily="34" charset="0"/>
              </a:rPr>
              <a:t>PLANO IMAGEN</a:t>
            </a:r>
          </a:p>
        </p:txBody>
      </p:sp>
      <p:sp>
        <p:nvSpPr>
          <p:cNvPr id="593948" name="Line 81"/>
          <p:cNvSpPr>
            <a:spLocks noChangeShapeType="1"/>
          </p:cNvSpPr>
          <p:nvPr/>
        </p:nvSpPr>
        <p:spPr bwMode="auto">
          <a:xfrm>
            <a:off x="1714310" y="3196146"/>
            <a:ext cx="9683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49" name="Line 82"/>
          <p:cNvSpPr>
            <a:spLocks noChangeShapeType="1"/>
          </p:cNvSpPr>
          <p:nvPr/>
        </p:nvSpPr>
        <p:spPr bwMode="auto">
          <a:xfrm>
            <a:off x="1714310" y="3529521"/>
            <a:ext cx="9683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50" name="Line 83"/>
          <p:cNvSpPr>
            <a:spLocks noChangeShapeType="1"/>
          </p:cNvSpPr>
          <p:nvPr/>
        </p:nvSpPr>
        <p:spPr bwMode="auto">
          <a:xfrm>
            <a:off x="2616010" y="2586546"/>
            <a:ext cx="9683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51" name="Line 84"/>
          <p:cNvSpPr>
            <a:spLocks noChangeShapeType="1"/>
          </p:cNvSpPr>
          <p:nvPr/>
        </p:nvSpPr>
        <p:spPr bwMode="auto">
          <a:xfrm>
            <a:off x="2622360" y="4243896"/>
            <a:ext cx="9683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52" name="Line 85"/>
          <p:cNvSpPr>
            <a:spLocks noChangeShapeType="1"/>
          </p:cNvSpPr>
          <p:nvPr/>
        </p:nvSpPr>
        <p:spPr bwMode="auto">
          <a:xfrm>
            <a:off x="5422710" y="4034346"/>
            <a:ext cx="96837"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53" name="Line 86"/>
          <p:cNvSpPr>
            <a:spLocks noChangeShapeType="1"/>
          </p:cNvSpPr>
          <p:nvPr/>
        </p:nvSpPr>
        <p:spPr bwMode="auto">
          <a:xfrm>
            <a:off x="5424297" y="2762758"/>
            <a:ext cx="96838" cy="0"/>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54" name="Oval 87"/>
          <p:cNvSpPr>
            <a:spLocks noChangeArrowheads="1"/>
          </p:cNvSpPr>
          <p:nvPr/>
        </p:nvSpPr>
        <p:spPr bwMode="auto">
          <a:xfrm>
            <a:off x="3366897" y="3359658"/>
            <a:ext cx="57150" cy="571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13" name="Group 96"/>
          <p:cNvGrpSpPr>
            <a:grpSpLocks/>
          </p:cNvGrpSpPr>
          <p:nvPr/>
        </p:nvGrpSpPr>
        <p:grpSpPr bwMode="auto">
          <a:xfrm>
            <a:off x="6541897" y="2692908"/>
            <a:ext cx="971550" cy="692150"/>
            <a:chOff x="4566" y="1628"/>
            <a:chExt cx="612" cy="436"/>
          </a:xfrm>
        </p:grpSpPr>
        <p:sp>
          <p:nvSpPr>
            <p:cNvPr id="594028" name="Oval 97"/>
            <p:cNvSpPr>
              <a:spLocks noChangeArrowheads="1"/>
            </p:cNvSpPr>
            <p:nvPr/>
          </p:nvSpPr>
          <p:spPr bwMode="auto">
            <a:xfrm>
              <a:off x="4566" y="1706"/>
              <a:ext cx="36" cy="36"/>
            </a:xfrm>
            <a:prstGeom prst="ellipse">
              <a:avLst/>
            </a:prstGeom>
            <a:solidFill>
              <a:srgbClr val="009900"/>
            </a:solidFill>
            <a:ln w="9525">
              <a:solidFill>
                <a:srgbClr val="009900"/>
              </a:solidFill>
              <a:round/>
              <a:headEnd/>
              <a:tailEnd/>
            </a:ln>
          </p:spPr>
          <p:txBody>
            <a:bodyPr wrap="none" anchor="ctr"/>
            <a:lstStyle/>
            <a:p>
              <a:endParaRPr lang="es-ES_tradnl">
                <a:solidFill>
                  <a:srgbClr val="000000"/>
                </a:solidFill>
              </a:endParaRPr>
            </a:p>
          </p:txBody>
        </p:sp>
        <p:sp>
          <p:nvSpPr>
            <p:cNvPr id="594029" name="Text Box 98"/>
            <p:cNvSpPr txBox="1">
              <a:spLocks noChangeArrowheads="1"/>
            </p:cNvSpPr>
            <p:nvPr/>
          </p:nvSpPr>
          <p:spPr bwMode="auto">
            <a:xfrm>
              <a:off x="4602" y="1628"/>
              <a:ext cx="299" cy="231"/>
            </a:xfrm>
            <a:prstGeom prst="rect">
              <a:avLst/>
            </a:prstGeom>
            <a:noFill/>
            <a:ln w="9525">
              <a:noFill/>
              <a:miter lim="800000"/>
              <a:headEnd/>
              <a:tailEnd/>
            </a:ln>
          </p:spPr>
          <p:txBody>
            <a:bodyPr>
              <a:spAutoFit/>
            </a:bodyPr>
            <a:lstStyle/>
            <a:p>
              <a:pPr>
                <a:spcBef>
                  <a:spcPct val="50000"/>
                </a:spcBef>
              </a:pPr>
              <a:r>
                <a:rPr lang="es-ES" sz="1800">
                  <a:solidFill>
                    <a:srgbClr val="008000"/>
                  </a:solidFill>
                </a:rPr>
                <a:t>P</a:t>
              </a:r>
              <a:r>
                <a:rPr lang="en-US" sz="1800">
                  <a:solidFill>
                    <a:srgbClr val="008000"/>
                  </a:solidFill>
                  <a:cs typeface="Times New Roman" pitchFamily="18" charset="0"/>
                </a:rPr>
                <a:t>'</a:t>
              </a:r>
            </a:p>
          </p:txBody>
        </p:sp>
        <p:sp>
          <p:nvSpPr>
            <p:cNvPr id="594030" name="Line 99"/>
            <p:cNvSpPr>
              <a:spLocks noChangeShapeType="1"/>
            </p:cNvSpPr>
            <p:nvPr/>
          </p:nvSpPr>
          <p:spPr bwMode="auto">
            <a:xfrm flipH="1">
              <a:off x="4806" y="1722"/>
              <a:ext cx="150"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94031" name="Line 100"/>
            <p:cNvSpPr>
              <a:spLocks noChangeShapeType="1"/>
            </p:cNvSpPr>
            <p:nvPr/>
          </p:nvSpPr>
          <p:spPr bwMode="auto">
            <a:xfrm>
              <a:off x="4896" y="1713"/>
              <a:ext cx="0" cy="351"/>
            </a:xfrm>
            <a:prstGeom prst="line">
              <a:avLst/>
            </a:prstGeom>
            <a:noFill/>
            <a:ln w="9525">
              <a:solidFill>
                <a:schemeClr val="tx1"/>
              </a:solidFill>
              <a:round/>
              <a:headEnd type="triangle" w="med" len="med"/>
              <a:tailEnd type="triangle" w="med" len="med"/>
            </a:ln>
          </p:spPr>
          <p:txBody>
            <a:bodyPr/>
            <a:lstStyle/>
            <a:p>
              <a:endParaRPr lang="es-ES_tradnl">
                <a:solidFill>
                  <a:srgbClr val="000000"/>
                </a:solidFill>
              </a:endParaRPr>
            </a:p>
          </p:txBody>
        </p:sp>
        <p:sp>
          <p:nvSpPr>
            <p:cNvPr id="594032" name="Text Box 101"/>
            <p:cNvSpPr txBox="1">
              <a:spLocks noChangeArrowheads="1"/>
            </p:cNvSpPr>
            <p:nvPr/>
          </p:nvSpPr>
          <p:spPr bwMode="auto">
            <a:xfrm>
              <a:off x="4884" y="1737"/>
              <a:ext cx="294" cy="250"/>
            </a:xfrm>
            <a:prstGeom prst="rect">
              <a:avLst/>
            </a:prstGeom>
            <a:noFill/>
            <a:ln w="9525">
              <a:noFill/>
              <a:miter lim="800000"/>
              <a:headEnd/>
              <a:tailEnd/>
            </a:ln>
          </p:spPr>
          <p:txBody>
            <a:bodyPr>
              <a:spAutoFit/>
            </a:bodyPr>
            <a:lstStyle/>
            <a:p>
              <a:pPr>
                <a:spcBef>
                  <a:spcPct val="50000"/>
                </a:spcBef>
              </a:pPr>
              <a:r>
                <a:rPr lang="es-ES" sz="2000">
                  <a:solidFill>
                    <a:srgbClr val="008000"/>
                  </a:solidFill>
                </a:rPr>
                <a:t>r</a:t>
              </a:r>
              <a:r>
                <a:rPr lang="en-US" sz="2000">
                  <a:solidFill>
                    <a:srgbClr val="008000"/>
                  </a:solidFill>
                  <a:cs typeface="Times New Roman" pitchFamily="18" charset="0"/>
                </a:rPr>
                <a:t>'</a:t>
              </a:r>
              <a:r>
                <a:rPr lang="es-ES" sz="2000" baseline="-25000">
                  <a:solidFill>
                    <a:srgbClr val="008000"/>
                  </a:solidFill>
                </a:rPr>
                <a:t>P</a:t>
              </a:r>
              <a:endParaRPr lang="es-ES" sz="2000">
                <a:solidFill>
                  <a:srgbClr val="008000"/>
                </a:solidFill>
              </a:endParaRPr>
            </a:p>
          </p:txBody>
        </p:sp>
      </p:grpSp>
      <p:sp>
        <p:nvSpPr>
          <p:cNvPr id="415857" name="Line 106"/>
          <p:cNvSpPr>
            <a:spLocks noChangeShapeType="1"/>
          </p:cNvSpPr>
          <p:nvPr/>
        </p:nvSpPr>
        <p:spPr bwMode="auto">
          <a:xfrm flipH="1">
            <a:off x="2665222" y="3127883"/>
            <a:ext cx="1155700" cy="254000"/>
          </a:xfrm>
          <a:prstGeom prst="line">
            <a:avLst/>
          </a:prstGeom>
          <a:noFill/>
          <a:ln w="19050">
            <a:solidFill>
              <a:schemeClr val="accent2"/>
            </a:solidFill>
            <a:prstDash val="dash"/>
            <a:round/>
            <a:headEnd/>
            <a:tailEnd/>
          </a:ln>
        </p:spPr>
        <p:txBody>
          <a:bodyPr/>
          <a:lstStyle/>
          <a:p>
            <a:endParaRPr lang="es-ES_tradnl">
              <a:solidFill>
                <a:srgbClr val="000000"/>
              </a:solidFill>
            </a:endParaRPr>
          </a:p>
        </p:txBody>
      </p:sp>
      <p:grpSp>
        <p:nvGrpSpPr>
          <p:cNvPr id="14" name="178 Grupo"/>
          <p:cNvGrpSpPr>
            <a:grpSpLocks/>
          </p:cNvGrpSpPr>
          <p:nvPr/>
        </p:nvGrpSpPr>
        <p:grpSpPr bwMode="auto">
          <a:xfrm>
            <a:off x="1184085" y="2530983"/>
            <a:ext cx="5370512" cy="1527175"/>
            <a:chOff x="1425575" y="2837771"/>
            <a:chExt cx="5370514" cy="1527175"/>
          </a:xfrm>
        </p:grpSpPr>
        <p:sp>
          <p:nvSpPr>
            <p:cNvPr id="594025" name="Line 105"/>
            <p:cNvSpPr>
              <a:spLocks noChangeShapeType="1"/>
            </p:cNvSpPr>
            <p:nvPr/>
          </p:nvSpPr>
          <p:spPr bwMode="auto">
            <a:xfrm flipV="1">
              <a:off x="4102101" y="2837771"/>
              <a:ext cx="2693988" cy="588963"/>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594026" name="Line 107"/>
            <p:cNvSpPr>
              <a:spLocks noChangeShapeType="1"/>
            </p:cNvSpPr>
            <p:nvPr/>
          </p:nvSpPr>
          <p:spPr bwMode="auto">
            <a:xfrm flipV="1">
              <a:off x="2478088" y="3421971"/>
              <a:ext cx="1624013" cy="942975"/>
            </a:xfrm>
            <a:prstGeom prst="line">
              <a:avLst/>
            </a:prstGeom>
            <a:noFill/>
            <a:ln w="19050">
              <a:solidFill>
                <a:schemeClr val="accent2"/>
              </a:solidFill>
              <a:round/>
              <a:headEnd/>
              <a:tailEnd/>
            </a:ln>
          </p:spPr>
          <p:txBody>
            <a:bodyPr/>
            <a:lstStyle/>
            <a:p>
              <a:endParaRPr lang="es-ES_tradnl">
                <a:solidFill>
                  <a:srgbClr val="000000"/>
                </a:solidFill>
              </a:endParaRPr>
            </a:p>
          </p:txBody>
        </p:sp>
        <p:sp>
          <p:nvSpPr>
            <p:cNvPr id="594027" name="Line 108"/>
            <p:cNvSpPr>
              <a:spLocks noChangeShapeType="1"/>
            </p:cNvSpPr>
            <p:nvPr/>
          </p:nvSpPr>
          <p:spPr bwMode="auto">
            <a:xfrm>
              <a:off x="1425575" y="2866346"/>
              <a:ext cx="1057275" cy="1495425"/>
            </a:xfrm>
            <a:prstGeom prst="line">
              <a:avLst/>
            </a:prstGeom>
            <a:noFill/>
            <a:ln w="19050">
              <a:solidFill>
                <a:schemeClr val="accent2"/>
              </a:solidFill>
              <a:round/>
              <a:headEnd/>
              <a:tailEnd/>
            </a:ln>
          </p:spPr>
          <p:txBody>
            <a:bodyPr/>
            <a:lstStyle/>
            <a:p>
              <a:endParaRPr lang="es-ES_tradnl">
                <a:solidFill>
                  <a:srgbClr val="000000"/>
                </a:solidFill>
              </a:endParaRPr>
            </a:p>
          </p:txBody>
        </p:sp>
      </p:grpSp>
      <p:grpSp>
        <p:nvGrpSpPr>
          <p:cNvPr id="15" name="179 Grupo"/>
          <p:cNvGrpSpPr>
            <a:grpSpLocks/>
          </p:cNvGrpSpPr>
          <p:nvPr/>
        </p:nvGrpSpPr>
        <p:grpSpPr bwMode="auto">
          <a:xfrm>
            <a:off x="1198372" y="2169033"/>
            <a:ext cx="5383213" cy="1905000"/>
            <a:chOff x="1439862" y="2475821"/>
            <a:chExt cx="5383213" cy="1905000"/>
          </a:xfrm>
        </p:grpSpPr>
        <p:sp>
          <p:nvSpPr>
            <p:cNvPr id="594020" name="Line 113"/>
            <p:cNvSpPr>
              <a:spLocks noChangeShapeType="1"/>
            </p:cNvSpPr>
            <p:nvPr/>
          </p:nvSpPr>
          <p:spPr bwMode="auto">
            <a:xfrm>
              <a:off x="1439862" y="2475821"/>
              <a:ext cx="1057275" cy="1892300"/>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94021" name="Line 114"/>
            <p:cNvSpPr>
              <a:spLocks noChangeShapeType="1"/>
            </p:cNvSpPr>
            <p:nvPr/>
          </p:nvSpPr>
          <p:spPr bwMode="auto">
            <a:xfrm flipV="1">
              <a:off x="2495550" y="3914096"/>
              <a:ext cx="1635125" cy="466725"/>
            </a:xfrm>
            <a:prstGeom prst="line">
              <a:avLst/>
            </a:prstGeom>
            <a:noFill/>
            <a:ln w="19050">
              <a:solidFill>
                <a:srgbClr val="FF3300"/>
              </a:solidFill>
              <a:round/>
              <a:headEnd/>
              <a:tailEnd/>
            </a:ln>
          </p:spPr>
          <p:txBody>
            <a:bodyPr/>
            <a:lstStyle/>
            <a:p>
              <a:endParaRPr lang="es-ES_tradnl">
                <a:solidFill>
                  <a:srgbClr val="000000"/>
                </a:solidFill>
              </a:endParaRPr>
            </a:p>
          </p:txBody>
        </p:sp>
        <p:sp>
          <p:nvSpPr>
            <p:cNvPr id="594022" name="Line 115"/>
            <p:cNvSpPr>
              <a:spLocks noChangeShapeType="1"/>
            </p:cNvSpPr>
            <p:nvPr/>
          </p:nvSpPr>
          <p:spPr bwMode="auto">
            <a:xfrm flipV="1">
              <a:off x="4114800" y="2505982"/>
              <a:ext cx="2708275" cy="1427842"/>
            </a:xfrm>
            <a:prstGeom prst="line">
              <a:avLst/>
            </a:prstGeom>
            <a:noFill/>
            <a:ln w="19050">
              <a:solidFill>
                <a:srgbClr val="FF3300"/>
              </a:solidFill>
              <a:round/>
              <a:headEnd/>
              <a:tailEnd/>
            </a:ln>
          </p:spPr>
          <p:txBody>
            <a:bodyPr/>
            <a:lstStyle/>
            <a:p>
              <a:endParaRPr lang="es-ES_tradnl">
                <a:solidFill>
                  <a:srgbClr val="000000"/>
                </a:solidFill>
              </a:endParaRPr>
            </a:p>
          </p:txBody>
        </p:sp>
      </p:grpSp>
      <p:sp>
        <p:nvSpPr>
          <p:cNvPr id="415849" name="Line 116"/>
          <p:cNvSpPr>
            <a:spLocks noChangeShapeType="1"/>
          </p:cNvSpPr>
          <p:nvPr/>
        </p:nvSpPr>
        <p:spPr bwMode="auto">
          <a:xfrm flipV="1">
            <a:off x="2696972" y="3620008"/>
            <a:ext cx="1166813" cy="614363"/>
          </a:xfrm>
          <a:prstGeom prst="line">
            <a:avLst/>
          </a:prstGeom>
          <a:noFill/>
          <a:ln w="19050">
            <a:solidFill>
              <a:srgbClr val="FF3300"/>
            </a:solidFill>
            <a:prstDash val="dash"/>
            <a:round/>
            <a:headEnd/>
            <a:tailEnd/>
          </a:ln>
        </p:spPr>
        <p:txBody>
          <a:bodyPr/>
          <a:lstStyle/>
          <a:p>
            <a:endParaRPr lang="es-ES_tradnl">
              <a:solidFill>
                <a:srgbClr val="000000"/>
              </a:solidFill>
            </a:endParaRPr>
          </a:p>
        </p:txBody>
      </p:sp>
      <p:grpSp>
        <p:nvGrpSpPr>
          <p:cNvPr id="16" name="Group 117"/>
          <p:cNvGrpSpPr>
            <a:grpSpLocks/>
          </p:cNvGrpSpPr>
          <p:nvPr/>
        </p:nvGrpSpPr>
        <p:grpSpPr bwMode="auto">
          <a:xfrm>
            <a:off x="2011172" y="1499108"/>
            <a:ext cx="509588" cy="3662363"/>
            <a:chOff x="1636" y="1037"/>
            <a:chExt cx="321" cy="2307"/>
          </a:xfrm>
        </p:grpSpPr>
        <p:grpSp>
          <p:nvGrpSpPr>
            <p:cNvPr id="17" name="Group 118"/>
            <p:cNvGrpSpPr>
              <a:grpSpLocks/>
            </p:cNvGrpSpPr>
            <p:nvPr/>
          </p:nvGrpSpPr>
          <p:grpSpPr bwMode="auto">
            <a:xfrm>
              <a:off x="1676" y="1205"/>
              <a:ext cx="276" cy="1443"/>
              <a:chOff x="1752" y="1044"/>
              <a:chExt cx="276" cy="1443"/>
            </a:xfrm>
          </p:grpSpPr>
          <p:sp>
            <p:nvSpPr>
              <p:cNvPr id="594018" name="Line 119"/>
              <p:cNvSpPr>
                <a:spLocks noChangeShapeType="1"/>
              </p:cNvSpPr>
              <p:nvPr/>
            </p:nvSpPr>
            <p:spPr bwMode="auto">
              <a:xfrm>
                <a:off x="1857" y="1647"/>
                <a:ext cx="0" cy="840"/>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94019" name="Text Box 120"/>
              <p:cNvSpPr txBox="1">
                <a:spLocks noChangeArrowheads="1"/>
              </p:cNvSpPr>
              <p:nvPr/>
            </p:nvSpPr>
            <p:spPr bwMode="auto">
              <a:xfrm>
                <a:off x="1752" y="1044"/>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sp>
          <p:nvSpPr>
            <p:cNvPr id="594012" name="Text Box 121"/>
            <p:cNvSpPr txBox="1">
              <a:spLocks noChangeArrowheads="1"/>
            </p:cNvSpPr>
            <p:nvPr/>
          </p:nvSpPr>
          <p:spPr bwMode="auto">
            <a:xfrm>
              <a:off x="1676" y="1037"/>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1</a:t>
              </a:r>
              <a:endParaRPr lang="es-ES" sz="1800">
                <a:solidFill>
                  <a:srgbClr val="000000"/>
                </a:solidFill>
              </a:endParaRPr>
            </a:p>
          </p:txBody>
        </p:sp>
        <p:grpSp>
          <p:nvGrpSpPr>
            <p:cNvPr id="18" name="Group 122"/>
            <p:cNvGrpSpPr>
              <a:grpSpLocks/>
            </p:cNvGrpSpPr>
            <p:nvPr/>
          </p:nvGrpSpPr>
          <p:grpSpPr bwMode="auto">
            <a:xfrm>
              <a:off x="1636" y="3013"/>
              <a:ext cx="321" cy="331"/>
              <a:chOff x="1712" y="2816"/>
              <a:chExt cx="321" cy="331"/>
            </a:xfrm>
          </p:grpSpPr>
          <p:sp>
            <p:nvSpPr>
              <p:cNvPr id="594014" name="Oval 123"/>
              <p:cNvSpPr>
                <a:spLocks noChangeArrowheads="1"/>
              </p:cNvSpPr>
              <p:nvPr/>
            </p:nvSpPr>
            <p:spPr bwMode="auto">
              <a:xfrm>
                <a:off x="1712" y="2820"/>
                <a:ext cx="296" cy="296"/>
              </a:xfrm>
              <a:prstGeom prst="ellipse">
                <a:avLst/>
              </a:prstGeom>
              <a:solidFill>
                <a:srgbClr val="FFFF66"/>
              </a:solidFill>
              <a:ln w="9525">
                <a:solidFill>
                  <a:schemeClr val="tx1"/>
                </a:solidFill>
                <a:round/>
                <a:headEnd/>
                <a:tailEnd/>
              </a:ln>
            </p:spPr>
            <p:txBody>
              <a:bodyPr wrap="none" anchor="ctr"/>
              <a:lstStyle/>
              <a:p>
                <a:endParaRPr lang="es-ES_tradnl">
                  <a:solidFill>
                    <a:srgbClr val="000000"/>
                  </a:solidFill>
                </a:endParaRPr>
              </a:p>
            </p:txBody>
          </p:sp>
          <p:sp>
            <p:nvSpPr>
              <p:cNvPr id="594015" name="Text Box 124"/>
              <p:cNvSpPr txBox="1">
                <a:spLocks noChangeArrowheads="1"/>
              </p:cNvSpPr>
              <p:nvPr/>
            </p:nvSpPr>
            <p:spPr bwMode="auto">
              <a:xfrm>
                <a:off x="1776" y="2916"/>
                <a:ext cx="164" cy="231"/>
              </a:xfrm>
              <a:prstGeom prst="rect">
                <a:avLst/>
              </a:prstGeom>
              <a:noFill/>
              <a:ln w="9525">
                <a:noFill/>
                <a:miter lim="800000"/>
                <a:headEnd/>
                <a:tailEnd/>
              </a:ln>
            </p:spPr>
            <p:txBody>
              <a:bodyPr>
                <a:spAutoFit/>
              </a:bodyPr>
              <a:lstStyle/>
              <a:p>
                <a:pPr>
                  <a:spcBef>
                    <a:spcPct val="50000"/>
                  </a:spcBef>
                </a:pPr>
                <a:endParaRPr lang="es-ES_tradnl" sz="1800">
                  <a:solidFill>
                    <a:srgbClr val="000000"/>
                  </a:solidFill>
                  <a:latin typeface="Arial"/>
                </a:endParaRPr>
              </a:p>
            </p:txBody>
          </p:sp>
          <p:sp>
            <p:nvSpPr>
              <p:cNvPr id="594016" name="Text Box 125"/>
              <p:cNvSpPr txBox="1">
                <a:spLocks noChangeArrowheads="1"/>
              </p:cNvSpPr>
              <p:nvPr/>
            </p:nvSpPr>
            <p:spPr bwMode="auto">
              <a:xfrm>
                <a:off x="1724" y="2816"/>
                <a:ext cx="288" cy="192"/>
              </a:xfrm>
              <a:prstGeom prst="rect">
                <a:avLst/>
              </a:prstGeom>
              <a:noFill/>
              <a:ln w="9525">
                <a:noFill/>
                <a:miter lim="800000"/>
                <a:headEnd/>
                <a:tailEnd/>
              </a:ln>
            </p:spPr>
            <p:txBody>
              <a:bodyPr>
                <a:spAutoFit/>
              </a:bodyPr>
              <a:lstStyle/>
              <a:p>
                <a:pPr>
                  <a:spcBef>
                    <a:spcPct val="50000"/>
                  </a:spcBef>
                </a:pPr>
                <a:r>
                  <a:rPr lang="es-ES" sz="1400" b="1">
                    <a:solidFill>
                      <a:srgbClr val="000000"/>
                    </a:solidFill>
                  </a:rPr>
                  <a:t>DC</a:t>
                </a:r>
              </a:p>
            </p:txBody>
          </p:sp>
          <p:sp>
            <p:nvSpPr>
              <p:cNvPr id="594017" name="Text Box 126"/>
              <p:cNvSpPr txBox="1">
                <a:spLocks noChangeArrowheads="1"/>
              </p:cNvSpPr>
              <p:nvPr/>
            </p:nvSpPr>
            <p:spPr bwMode="auto">
              <a:xfrm>
                <a:off x="1732" y="2932"/>
                <a:ext cx="301" cy="192"/>
              </a:xfrm>
              <a:prstGeom prst="rect">
                <a:avLst/>
              </a:prstGeom>
              <a:noFill/>
              <a:ln w="9525">
                <a:noFill/>
                <a:miter lim="800000"/>
                <a:headEnd/>
                <a:tailEnd/>
              </a:ln>
            </p:spPr>
            <p:txBody>
              <a:bodyPr>
                <a:spAutoFit/>
              </a:bodyPr>
              <a:lstStyle/>
              <a:p>
                <a:pPr>
                  <a:spcBef>
                    <a:spcPct val="50000"/>
                  </a:spcBef>
                </a:pPr>
                <a:r>
                  <a:rPr lang="es-ES" sz="1400" b="1">
                    <a:solidFill>
                      <a:srgbClr val="000000"/>
                    </a:solidFill>
                  </a:rPr>
                  <a:t>LE</a:t>
                </a:r>
              </a:p>
            </p:txBody>
          </p:sp>
        </p:grpSp>
      </p:grpSp>
      <p:grpSp>
        <p:nvGrpSpPr>
          <p:cNvPr id="19" name="Group 127"/>
          <p:cNvGrpSpPr>
            <a:grpSpLocks/>
          </p:cNvGrpSpPr>
          <p:nvPr/>
        </p:nvGrpSpPr>
        <p:grpSpPr bwMode="auto">
          <a:xfrm>
            <a:off x="3643122" y="1238758"/>
            <a:ext cx="520700" cy="3679825"/>
            <a:chOff x="2740" y="712"/>
            <a:chExt cx="328" cy="2318"/>
          </a:xfrm>
        </p:grpSpPr>
        <p:grpSp>
          <p:nvGrpSpPr>
            <p:cNvPr id="20" name="Group 128"/>
            <p:cNvGrpSpPr>
              <a:grpSpLocks/>
            </p:cNvGrpSpPr>
            <p:nvPr/>
          </p:nvGrpSpPr>
          <p:grpSpPr bwMode="auto">
            <a:xfrm>
              <a:off x="2826" y="1118"/>
              <a:ext cx="108" cy="1912"/>
              <a:chOff x="2826" y="1118"/>
              <a:chExt cx="108" cy="1912"/>
            </a:xfrm>
          </p:grpSpPr>
          <p:grpSp>
            <p:nvGrpSpPr>
              <p:cNvPr id="21" name="Group 129"/>
              <p:cNvGrpSpPr>
                <a:grpSpLocks/>
              </p:cNvGrpSpPr>
              <p:nvPr/>
            </p:nvGrpSpPr>
            <p:grpSpPr bwMode="auto">
              <a:xfrm flipV="1">
                <a:off x="2826" y="2704"/>
                <a:ext cx="108" cy="326"/>
                <a:chOff x="1803" y="1321"/>
                <a:chExt cx="108" cy="326"/>
              </a:xfrm>
            </p:grpSpPr>
            <p:sp>
              <p:nvSpPr>
                <p:cNvPr id="594009" name="Line 130"/>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4010" name="Line 131"/>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22" name="Group 132"/>
              <p:cNvGrpSpPr>
                <a:grpSpLocks/>
              </p:cNvGrpSpPr>
              <p:nvPr/>
            </p:nvGrpSpPr>
            <p:grpSpPr bwMode="auto">
              <a:xfrm>
                <a:off x="2826" y="1118"/>
                <a:ext cx="108" cy="326"/>
                <a:chOff x="1803" y="1321"/>
                <a:chExt cx="108" cy="326"/>
              </a:xfrm>
            </p:grpSpPr>
            <p:sp>
              <p:nvSpPr>
                <p:cNvPr id="594007" name="Line 133"/>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4008" name="Line 134"/>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grpSp>
          <p:nvGrpSpPr>
            <p:cNvPr id="23" name="Group 135"/>
            <p:cNvGrpSpPr>
              <a:grpSpLocks/>
            </p:cNvGrpSpPr>
            <p:nvPr/>
          </p:nvGrpSpPr>
          <p:grpSpPr bwMode="auto">
            <a:xfrm>
              <a:off x="2740" y="872"/>
              <a:ext cx="276" cy="1825"/>
              <a:chOff x="2740" y="872"/>
              <a:chExt cx="276" cy="1825"/>
            </a:xfrm>
          </p:grpSpPr>
          <p:sp>
            <p:nvSpPr>
              <p:cNvPr id="594003" name="Line 136"/>
              <p:cNvSpPr>
                <a:spLocks noChangeShapeType="1"/>
              </p:cNvSpPr>
              <p:nvPr/>
            </p:nvSpPr>
            <p:spPr bwMode="auto">
              <a:xfrm>
                <a:off x="2880" y="1450"/>
                <a:ext cx="0" cy="1247"/>
              </a:xfrm>
              <a:prstGeom prst="line">
                <a:avLst/>
              </a:prstGeom>
              <a:noFill/>
              <a:ln w="57150">
                <a:solidFill>
                  <a:schemeClr val="tx1"/>
                </a:solidFill>
                <a:round/>
                <a:headEnd type="triangle" w="med" len="med"/>
                <a:tailEnd type="triangle" w="med" len="med"/>
              </a:ln>
            </p:spPr>
            <p:txBody>
              <a:bodyPr/>
              <a:lstStyle/>
              <a:p>
                <a:endParaRPr lang="es-ES_tradnl">
                  <a:solidFill>
                    <a:srgbClr val="000000"/>
                  </a:solidFill>
                </a:endParaRPr>
              </a:p>
            </p:txBody>
          </p:sp>
          <p:sp>
            <p:nvSpPr>
              <p:cNvPr id="594004" name="Text Box 137"/>
              <p:cNvSpPr txBox="1">
                <a:spLocks noChangeArrowheads="1"/>
              </p:cNvSpPr>
              <p:nvPr/>
            </p:nvSpPr>
            <p:spPr bwMode="auto">
              <a:xfrm>
                <a:off x="2740" y="872"/>
                <a:ext cx="276"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s-ES" sz="1800" baseline="-25000">
                    <a:solidFill>
                      <a:srgbClr val="000000"/>
                    </a:solidFill>
                  </a:rPr>
                  <a:t>2</a:t>
                </a:r>
                <a:endParaRPr lang="es-ES" sz="1800">
                  <a:solidFill>
                    <a:srgbClr val="000000"/>
                  </a:solidFill>
                </a:endParaRPr>
              </a:p>
            </p:txBody>
          </p:sp>
        </p:grpSp>
        <p:sp>
          <p:nvSpPr>
            <p:cNvPr id="594002" name="Text Box 138"/>
            <p:cNvSpPr txBox="1">
              <a:spLocks noChangeArrowheads="1"/>
            </p:cNvSpPr>
            <p:nvPr/>
          </p:nvSpPr>
          <p:spPr bwMode="auto">
            <a:xfrm>
              <a:off x="2740" y="712"/>
              <a:ext cx="328" cy="231"/>
            </a:xfrm>
            <a:prstGeom prst="rect">
              <a:avLst/>
            </a:prstGeom>
            <a:noFill/>
            <a:ln w="9525">
              <a:noFill/>
              <a:miter lim="800000"/>
              <a:headEnd/>
              <a:tailEnd/>
            </a:ln>
          </p:spPr>
          <p:txBody>
            <a:bodyPr>
              <a:spAutoFit/>
            </a:bodyPr>
            <a:lstStyle/>
            <a:p>
              <a:pPr>
                <a:spcBef>
                  <a:spcPct val="50000"/>
                </a:spcBef>
              </a:pPr>
              <a:r>
                <a:rPr lang="es-ES" sz="1800">
                  <a:solidFill>
                    <a:srgbClr val="000000"/>
                  </a:solidFill>
                </a:rPr>
                <a:t>L</a:t>
              </a:r>
              <a:r>
                <a:rPr lang="en-US" sz="1800">
                  <a:solidFill>
                    <a:srgbClr val="000000"/>
                  </a:solidFill>
                  <a:cs typeface="Times New Roman" pitchFamily="18" charset="0"/>
                </a:rPr>
                <a:t>'</a:t>
              </a:r>
              <a:r>
                <a:rPr lang="es-ES" sz="1800" baseline="-25000">
                  <a:solidFill>
                    <a:srgbClr val="000000"/>
                  </a:solidFill>
                </a:rPr>
                <a:t>2</a:t>
              </a:r>
              <a:endParaRPr lang="es-ES" sz="1800">
                <a:solidFill>
                  <a:srgbClr val="000000"/>
                </a:solidFill>
              </a:endParaRPr>
            </a:p>
          </p:txBody>
        </p:sp>
      </p:grpSp>
      <p:grpSp>
        <p:nvGrpSpPr>
          <p:cNvPr id="24" name="Group 144"/>
          <p:cNvGrpSpPr>
            <a:grpSpLocks/>
          </p:cNvGrpSpPr>
          <p:nvPr/>
        </p:nvGrpSpPr>
        <p:grpSpPr bwMode="auto">
          <a:xfrm>
            <a:off x="6541897" y="1988058"/>
            <a:ext cx="450850" cy="366713"/>
            <a:chOff x="4300" y="1345"/>
            <a:chExt cx="284" cy="231"/>
          </a:xfrm>
        </p:grpSpPr>
        <p:sp>
          <p:nvSpPr>
            <p:cNvPr id="593996" name="Oval 145"/>
            <p:cNvSpPr>
              <a:spLocks noChangeArrowheads="1"/>
            </p:cNvSpPr>
            <p:nvPr/>
          </p:nvSpPr>
          <p:spPr bwMode="auto">
            <a:xfrm>
              <a:off x="4300" y="1453"/>
              <a:ext cx="36" cy="36"/>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593997" name="Text Box 146"/>
            <p:cNvSpPr txBox="1">
              <a:spLocks noChangeArrowheads="1"/>
            </p:cNvSpPr>
            <p:nvPr/>
          </p:nvSpPr>
          <p:spPr bwMode="auto">
            <a:xfrm>
              <a:off x="4336" y="1345"/>
              <a:ext cx="248" cy="231"/>
            </a:xfrm>
            <a:prstGeom prst="rect">
              <a:avLst/>
            </a:prstGeom>
            <a:noFill/>
            <a:ln w="9525">
              <a:noFill/>
              <a:miter lim="800000"/>
              <a:headEnd/>
              <a:tailEnd/>
            </a:ln>
          </p:spPr>
          <p:txBody>
            <a:bodyPr>
              <a:spAutoFit/>
            </a:bodyPr>
            <a:lstStyle/>
            <a:p>
              <a:pPr>
                <a:spcBef>
                  <a:spcPct val="50000"/>
                </a:spcBef>
              </a:pPr>
              <a:r>
                <a:rPr lang="es-ES" sz="1800">
                  <a:solidFill>
                    <a:srgbClr val="FF3300"/>
                  </a:solidFill>
                </a:rPr>
                <a:t>L</a:t>
              </a:r>
              <a:r>
                <a:rPr lang="en-US" sz="1800">
                  <a:solidFill>
                    <a:srgbClr val="FF3300"/>
                  </a:solidFill>
                  <a:cs typeface="Times New Roman" pitchFamily="18" charset="0"/>
                </a:rPr>
                <a:t>'</a:t>
              </a:r>
            </a:p>
          </p:txBody>
        </p:sp>
      </p:grpSp>
      <p:grpSp>
        <p:nvGrpSpPr>
          <p:cNvPr id="25" name="Group 153"/>
          <p:cNvGrpSpPr>
            <a:grpSpLocks/>
          </p:cNvGrpSpPr>
          <p:nvPr/>
        </p:nvGrpSpPr>
        <p:grpSpPr bwMode="auto">
          <a:xfrm>
            <a:off x="6913372" y="2175383"/>
            <a:ext cx="1152525" cy="1209675"/>
            <a:chOff x="4800" y="1302"/>
            <a:chExt cx="726" cy="762"/>
          </a:xfrm>
        </p:grpSpPr>
        <p:sp>
          <p:nvSpPr>
            <p:cNvPr id="593986" name="Line 154"/>
            <p:cNvSpPr>
              <a:spLocks noChangeShapeType="1"/>
            </p:cNvSpPr>
            <p:nvPr/>
          </p:nvSpPr>
          <p:spPr bwMode="auto">
            <a:xfrm flipH="1">
              <a:off x="4800" y="1302"/>
              <a:ext cx="618" cy="0"/>
            </a:xfrm>
            <a:prstGeom prst="line">
              <a:avLst/>
            </a:prstGeom>
            <a:noFill/>
            <a:ln w="9525">
              <a:solidFill>
                <a:schemeClr val="tx1"/>
              </a:solidFill>
              <a:prstDash val="dash"/>
              <a:round/>
              <a:headEnd/>
              <a:tailEnd/>
            </a:ln>
          </p:spPr>
          <p:txBody>
            <a:bodyPr/>
            <a:lstStyle/>
            <a:p>
              <a:endParaRPr lang="es-ES_tradnl">
                <a:solidFill>
                  <a:srgbClr val="000000"/>
                </a:solidFill>
              </a:endParaRPr>
            </a:p>
          </p:txBody>
        </p:sp>
        <p:sp>
          <p:nvSpPr>
            <p:cNvPr id="593987" name="Text Box 155"/>
            <p:cNvSpPr txBox="1">
              <a:spLocks noChangeArrowheads="1"/>
            </p:cNvSpPr>
            <p:nvPr/>
          </p:nvSpPr>
          <p:spPr bwMode="auto">
            <a:xfrm>
              <a:off x="5238" y="1530"/>
              <a:ext cx="288" cy="250"/>
            </a:xfrm>
            <a:prstGeom prst="rect">
              <a:avLst/>
            </a:prstGeom>
            <a:noFill/>
            <a:ln w="9525">
              <a:noFill/>
              <a:miter lim="800000"/>
              <a:headEnd/>
              <a:tailEnd/>
            </a:ln>
          </p:spPr>
          <p:txBody>
            <a:bodyPr>
              <a:spAutoFit/>
            </a:bodyPr>
            <a:lstStyle/>
            <a:p>
              <a:pPr>
                <a:spcBef>
                  <a:spcPct val="50000"/>
                </a:spcBef>
              </a:pPr>
              <a:r>
                <a:rPr lang="es-ES" sz="2000">
                  <a:solidFill>
                    <a:srgbClr val="FF3300"/>
                  </a:solidFill>
                </a:rPr>
                <a:t>r</a:t>
              </a:r>
              <a:r>
                <a:rPr lang="en-US" sz="2000">
                  <a:solidFill>
                    <a:srgbClr val="FF3300"/>
                  </a:solidFill>
                  <a:cs typeface="Times New Roman" pitchFamily="18" charset="0"/>
                </a:rPr>
                <a:t>'</a:t>
              </a:r>
              <a:r>
                <a:rPr lang="es-ES" sz="2000" baseline="-25000">
                  <a:solidFill>
                    <a:srgbClr val="FF3300"/>
                  </a:solidFill>
                </a:rPr>
                <a:t>L</a:t>
              </a:r>
              <a:endParaRPr lang="es-ES" sz="2000">
                <a:solidFill>
                  <a:srgbClr val="FF3300"/>
                </a:solidFill>
              </a:endParaRPr>
            </a:p>
          </p:txBody>
        </p:sp>
        <p:sp>
          <p:nvSpPr>
            <p:cNvPr id="593988" name="Line 156"/>
            <p:cNvSpPr>
              <a:spLocks noChangeShapeType="1"/>
            </p:cNvSpPr>
            <p:nvPr/>
          </p:nvSpPr>
          <p:spPr bwMode="auto">
            <a:xfrm flipV="1">
              <a:off x="5334" y="1302"/>
              <a:ext cx="0" cy="282"/>
            </a:xfrm>
            <a:prstGeom prst="line">
              <a:avLst/>
            </a:prstGeom>
            <a:noFill/>
            <a:ln w="9525">
              <a:solidFill>
                <a:schemeClr val="tx1"/>
              </a:solidFill>
              <a:round/>
              <a:headEnd/>
              <a:tailEnd type="triangle" w="med" len="med"/>
            </a:ln>
          </p:spPr>
          <p:txBody>
            <a:bodyPr/>
            <a:lstStyle/>
            <a:p>
              <a:endParaRPr lang="es-ES_tradnl">
                <a:solidFill>
                  <a:srgbClr val="000000"/>
                </a:solidFill>
              </a:endParaRPr>
            </a:p>
          </p:txBody>
        </p:sp>
        <p:sp>
          <p:nvSpPr>
            <p:cNvPr id="593989" name="Line 157"/>
            <p:cNvSpPr>
              <a:spLocks noChangeShapeType="1"/>
            </p:cNvSpPr>
            <p:nvPr/>
          </p:nvSpPr>
          <p:spPr bwMode="auto">
            <a:xfrm>
              <a:off x="5334" y="1785"/>
              <a:ext cx="0" cy="279"/>
            </a:xfrm>
            <a:prstGeom prst="line">
              <a:avLst/>
            </a:prstGeom>
            <a:noFill/>
            <a:ln w="9525">
              <a:solidFill>
                <a:schemeClr val="tx1"/>
              </a:solidFill>
              <a:round/>
              <a:headEnd/>
              <a:tailEnd type="triangle" w="med" len="med"/>
            </a:ln>
          </p:spPr>
          <p:txBody>
            <a:bodyPr/>
            <a:lstStyle/>
            <a:p>
              <a:endParaRPr lang="es-ES_tradnl">
                <a:solidFill>
                  <a:srgbClr val="000000"/>
                </a:solidFill>
              </a:endParaRPr>
            </a:p>
          </p:txBody>
        </p:sp>
      </p:grpSp>
      <p:sp>
        <p:nvSpPr>
          <p:cNvPr id="593967" name="Text Box 159"/>
          <p:cNvSpPr txBox="1">
            <a:spLocks noChangeArrowheads="1"/>
          </p:cNvSpPr>
          <p:nvPr/>
        </p:nvSpPr>
        <p:spPr bwMode="auto">
          <a:xfrm>
            <a:off x="0" y="0"/>
            <a:ext cx="9144000" cy="461665"/>
          </a:xfrm>
          <a:prstGeom prst="rect">
            <a:avLst/>
          </a:prstGeom>
          <a:solidFill>
            <a:srgbClr val="002060"/>
          </a:solidFill>
          <a:ln w="9525">
            <a:noFill/>
            <a:miter lim="800000"/>
            <a:headEnd/>
            <a:tailEnd/>
          </a:ln>
        </p:spPr>
        <p:txBody>
          <a:bodyPr>
            <a:spAutoFit/>
          </a:bodyPr>
          <a:lstStyle/>
          <a:p>
            <a:pPr algn="ctr">
              <a:spcBef>
                <a:spcPct val="50000"/>
              </a:spcBef>
            </a:pPr>
            <a:r>
              <a:rPr lang="es-ES" b="1" dirty="0" smtClean="0">
                <a:solidFill>
                  <a:srgbClr val="FFFFFF"/>
                </a:solidFill>
                <a:latin typeface="Calibri" pitchFamily="34" charset="0"/>
              </a:rPr>
              <a:t>Aspecto de la iluminación de la imagen.</a:t>
            </a:r>
            <a:endParaRPr lang="es-ES" b="1" dirty="0">
              <a:solidFill>
                <a:srgbClr val="FFFFFF"/>
              </a:solidFill>
              <a:latin typeface="Calibri" pitchFamily="34" charset="0"/>
            </a:endParaRPr>
          </a:p>
        </p:txBody>
      </p:sp>
      <p:grpSp>
        <p:nvGrpSpPr>
          <p:cNvPr id="26" name="Group 160"/>
          <p:cNvGrpSpPr>
            <a:grpSpLocks/>
          </p:cNvGrpSpPr>
          <p:nvPr/>
        </p:nvGrpSpPr>
        <p:grpSpPr bwMode="auto">
          <a:xfrm>
            <a:off x="2155635" y="2205546"/>
            <a:ext cx="171450" cy="2379662"/>
            <a:chOff x="1803" y="1321"/>
            <a:chExt cx="108" cy="1499"/>
          </a:xfrm>
        </p:grpSpPr>
        <p:grpSp>
          <p:nvGrpSpPr>
            <p:cNvPr id="27" name="Group 161"/>
            <p:cNvGrpSpPr>
              <a:grpSpLocks/>
            </p:cNvGrpSpPr>
            <p:nvPr/>
          </p:nvGrpSpPr>
          <p:grpSpPr bwMode="auto">
            <a:xfrm>
              <a:off x="1803" y="1321"/>
              <a:ext cx="108" cy="326"/>
              <a:chOff x="1803" y="1321"/>
              <a:chExt cx="108" cy="326"/>
            </a:xfrm>
          </p:grpSpPr>
          <p:sp>
            <p:nvSpPr>
              <p:cNvPr id="593982" name="Line 162"/>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83" name="Line 163"/>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nvGrpSpPr>
            <p:cNvPr id="28" name="Group 164"/>
            <p:cNvGrpSpPr>
              <a:grpSpLocks/>
            </p:cNvGrpSpPr>
            <p:nvPr/>
          </p:nvGrpSpPr>
          <p:grpSpPr bwMode="auto">
            <a:xfrm flipV="1">
              <a:off x="1803" y="2494"/>
              <a:ext cx="108" cy="326"/>
              <a:chOff x="1803" y="1321"/>
              <a:chExt cx="108" cy="326"/>
            </a:xfrm>
          </p:grpSpPr>
          <p:sp>
            <p:nvSpPr>
              <p:cNvPr id="593980" name="Line 165"/>
              <p:cNvSpPr>
                <a:spLocks noChangeShapeType="1"/>
              </p:cNvSpPr>
              <p:nvPr/>
            </p:nvSpPr>
            <p:spPr bwMode="auto">
              <a:xfrm>
                <a:off x="1857" y="1321"/>
                <a:ext cx="0" cy="326"/>
              </a:xfrm>
              <a:prstGeom prst="line">
                <a:avLst/>
              </a:prstGeom>
              <a:noFill/>
              <a:ln w="28575">
                <a:solidFill>
                  <a:schemeClr val="tx1"/>
                </a:solidFill>
                <a:round/>
                <a:headEnd/>
                <a:tailEnd/>
              </a:ln>
            </p:spPr>
            <p:txBody>
              <a:bodyPr/>
              <a:lstStyle/>
              <a:p>
                <a:endParaRPr lang="es-ES_tradnl">
                  <a:solidFill>
                    <a:srgbClr val="000000"/>
                  </a:solidFill>
                </a:endParaRPr>
              </a:p>
            </p:txBody>
          </p:sp>
          <p:sp>
            <p:nvSpPr>
              <p:cNvPr id="593981" name="Line 166"/>
              <p:cNvSpPr>
                <a:spLocks noChangeShapeType="1"/>
              </p:cNvSpPr>
              <p:nvPr/>
            </p:nvSpPr>
            <p:spPr bwMode="auto">
              <a:xfrm>
                <a:off x="1803" y="1647"/>
                <a:ext cx="108" cy="0"/>
              </a:xfrm>
              <a:prstGeom prst="line">
                <a:avLst/>
              </a:prstGeom>
              <a:noFill/>
              <a:ln w="28575">
                <a:solidFill>
                  <a:schemeClr val="tx1"/>
                </a:solidFill>
                <a:round/>
                <a:headEnd/>
                <a:tailEnd/>
              </a:ln>
            </p:spPr>
            <p:txBody>
              <a:bodyPr/>
              <a:lstStyle/>
              <a:p>
                <a:endParaRPr lang="es-ES_tradnl">
                  <a:solidFill>
                    <a:srgbClr val="000000"/>
                  </a:solidFill>
                </a:endParaRPr>
              </a:p>
            </p:txBody>
          </p:sp>
        </p:grpSp>
      </p:grpSp>
      <p:sp>
        <p:nvSpPr>
          <p:cNvPr id="415797" name="Line 171"/>
          <p:cNvSpPr>
            <a:spLocks noChangeShapeType="1"/>
          </p:cNvSpPr>
          <p:nvPr/>
        </p:nvSpPr>
        <p:spPr bwMode="auto">
          <a:xfrm flipH="1" flipV="1">
            <a:off x="2681097" y="2588133"/>
            <a:ext cx="1179513" cy="74613"/>
          </a:xfrm>
          <a:prstGeom prst="line">
            <a:avLst/>
          </a:prstGeom>
          <a:noFill/>
          <a:ln w="19050">
            <a:solidFill>
              <a:srgbClr val="008000"/>
            </a:solidFill>
            <a:prstDash val="dash"/>
            <a:round/>
            <a:headEnd/>
            <a:tailEnd/>
          </a:ln>
        </p:spPr>
        <p:txBody>
          <a:bodyPr/>
          <a:lstStyle/>
          <a:p>
            <a:endParaRPr lang="es-ES_tradnl">
              <a:solidFill>
                <a:srgbClr val="000000"/>
              </a:solidFill>
            </a:endParaRPr>
          </a:p>
        </p:txBody>
      </p:sp>
      <p:grpSp>
        <p:nvGrpSpPr>
          <p:cNvPr id="29" name="Group 172"/>
          <p:cNvGrpSpPr>
            <a:grpSpLocks/>
          </p:cNvGrpSpPr>
          <p:nvPr/>
        </p:nvGrpSpPr>
        <p:grpSpPr bwMode="auto">
          <a:xfrm>
            <a:off x="1192022" y="2681796"/>
            <a:ext cx="5386388" cy="1390650"/>
            <a:chOff x="1115" y="1775"/>
            <a:chExt cx="3393" cy="876"/>
          </a:xfrm>
        </p:grpSpPr>
        <p:sp>
          <p:nvSpPr>
            <p:cNvPr id="593973" name="Line 173"/>
            <p:cNvSpPr>
              <a:spLocks noChangeShapeType="1"/>
            </p:cNvSpPr>
            <p:nvPr/>
          </p:nvSpPr>
          <p:spPr bwMode="auto">
            <a:xfrm>
              <a:off x="1115" y="1915"/>
              <a:ext cx="663" cy="736"/>
            </a:xfrm>
            <a:prstGeom prst="line">
              <a:avLst/>
            </a:prstGeom>
            <a:noFill/>
            <a:ln w="19050">
              <a:solidFill>
                <a:srgbClr val="008000"/>
              </a:solidFill>
              <a:round/>
              <a:headEnd/>
              <a:tailEnd/>
            </a:ln>
          </p:spPr>
          <p:txBody>
            <a:bodyPr/>
            <a:lstStyle/>
            <a:p>
              <a:endParaRPr lang="es-ES_tradnl">
                <a:solidFill>
                  <a:srgbClr val="000000"/>
                </a:solidFill>
              </a:endParaRPr>
            </a:p>
          </p:txBody>
        </p:sp>
        <p:sp>
          <p:nvSpPr>
            <p:cNvPr id="593974" name="Line 174"/>
            <p:cNvSpPr>
              <a:spLocks noChangeShapeType="1"/>
            </p:cNvSpPr>
            <p:nvPr/>
          </p:nvSpPr>
          <p:spPr bwMode="auto">
            <a:xfrm flipV="1">
              <a:off x="1778" y="1778"/>
              <a:ext cx="1017" cy="870"/>
            </a:xfrm>
            <a:prstGeom prst="line">
              <a:avLst/>
            </a:prstGeom>
            <a:noFill/>
            <a:ln w="19050">
              <a:solidFill>
                <a:srgbClr val="008000"/>
              </a:solidFill>
              <a:round/>
              <a:headEnd/>
              <a:tailEnd/>
            </a:ln>
          </p:spPr>
          <p:txBody>
            <a:bodyPr/>
            <a:lstStyle/>
            <a:p>
              <a:endParaRPr lang="es-ES_tradnl">
                <a:solidFill>
                  <a:srgbClr val="000000"/>
                </a:solidFill>
              </a:endParaRPr>
            </a:p>
          </p:txBody>
        </p:sp>
        <p:sp>
          <p:nvSpPr>
            <p:cNvPr id="593975" name="Line 175"/>
            <p:cNvSpPr>
              <a:spLocks noChangeShapeType="1"/>
            </p:cNvSpPr>
            <p:nvPr/>
          </p:nvSpPr>
          <p:spPr bwMode="auto">
            <a:xfrm>
              <a:off x="2801" y="1775"/>
              <a:ext cx="1707" cy="97"/>
            </a:xfrm>
            <a:prstGeom prst="line">
              <a:avLst/>
            </a:prstGeom>
            <a:noFill/>
            <a:ln w="19050">
              <a:solidFill>
                <a:srgbClr val="008000"/>
              </a:solidFill>
              <a:round/>
              <a:headEnd/>
              <a:tailEnd/>
            </a:ln>
          </p:spPr>
          <p:txBody>
            <a:bodyPr/>
            <a:lstStyle/>
            <a:p>
              <a:endParaRPr lang="es-ES_tradnl">
                <a:solidFill>
                  <a:srgbClr val="000000"/>
                </a:solidFill>
              </a:endParaRPr>
            </a:p>
          </p:txBody>
        </p:sp>
      </p:grpSp>
      <p:sp>
        <p:nvSpPr>
          <p:cNvPr id="161" name="160 CuadroTexto"/>
          <p:cNvSpPr txBox="1"/>
          <p:nvPr/>
        </p:nvSpPr>
        <p:spPr>
          <a:xfrm>
            <a:off x="0" y="6027003"/>
            <a:ext cx="9144000" cy="830997"/>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600" b="1" dirty="0" smtClean="0">
                <a:solidFill>
                  <a:srgbClr val="000000"/>
                </a:solidFill>
                <a:latin typeface="Calibri" pitchFamily="34" charset="0"/>
                <a:cs typeface="Calibri" pitchFamily="34" charset="0"/>
              </a:rPr>
              <a:t>A medida que se consideran puntos del objeto cada vez más alejados del eje, hasta la altura A la iluminación es plena, pero a partir de este punto va disminuyendo gradualmente, se produce el “</a:t>
            </a:r>
            <a:r>
              <a:rPr lang="es-ES_tradnl" sz="1600" b="1" i="1" dirty="0" err="1" smtClean="0">
                <a:solidFill>
                  <a:srgbClr val="FF0000"/>
                </a:solidFill>
                <a:latin typeface="Calibri" pitchFamily="34" charset="0"/>
                <a:cs typeface="Calibri" pitchFamily="34" charset="0"/>
              </a:rPr>
              <a:t>viñeteado</a:t>
            </a:r>
            <a:r>
              <a:rPr lang="es-ES_tradnl" sz="1600" b="1" dirty="0" smtClean="0">
                <a:solidFill>
                  <a:srgbClr val="000000"/>
                </a:solidFill>
                <a:latin typeface="Calibri" pitchFamily="34" charset="0"/>
                <a:cs typeface="Calibri" pitchFamily="34" charset="0"/>
              </a:rPr>
              <a:t>”. A partir de la altura B no hay imagen.</a:t>
            </a:r>
            <a:endParaRPr lang="es-ES_tradnl" sz="1600" b="1" dirty="0">
              <a:solidFill>
                <a:srgbClr val="000000"/>
              </a:solidFill>
              <a:latin typeface="Calibri" pitchFamily="34" charset="0"/>
              <a:cs typeface="Calibri" pitchFamily="34" charset="0"/>
            </a:endParaRPr>
          </a:p>
        </p:txBody>
      </p:sp>
      <p:grpSp>
        <p:nvGrpSpPr>
          <p:cNvPr id="30" name="163 Grupo"/>
          <p:cNvGrpSpPr/>
          <p:nvPr/>
        </p:nvGrpSpPr>
        <p:grpSpPr>
          <a:xfrm>
            <a:off x="7981756" y="2023872"/>
            <a:ext cx="930596" cy="1367536"/>
            <a:chOff x="7506268" y="2023872"/>
            <a:chExt cx="930596" cy="1367536"/>
          </a:xfrm>
        </p:grpSpPr>
        <p:grpSp>
          <p:nvGrpSpPr>
            <p:cNvPr id="31" name="Group 109"/>
            <p:cNvGrpSpPr>
              <a:grpSpLocks/>
            </p:cNvGrpSpPr>
            <p:nvPr/>
          </p:nvGrpSpPr>
          <p:grpSpPr bwMode="auto">
            <a:xfrm>
              <a:off x="7506268" y="2175383"/>
              <a:ext cx="469389" cy="1216025"/>
              <a:chOff x="5397" y="1463"/>
              <a:chExt cx="109" cy="766"/>
            </a:xfrm>
          </p:grpSpPr>
          <p:sp>
            <p:nvSpPr>
              <p:cNvPr id="594023" name="Rectangle 110"/>
              <p:cNvSpPr>
                <a:spLocks noChangeArrowheads="1"/>
              </p:cNvSpPr>
              <p:nvPr/>
            </p:nvSpPr>
            <p:spPr bwMode="auto">
              <a:xfrm flipV="1">
                <a:off x="5397" y="1883"/>
                <a:ext cx="109" cy="346"/>
              </a:xfrm>
              <a:prstGeom prst="rect">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sp>
            <p:nvSpPr>
              <p:cNvPr id="514159" name="Rectangle 111"/>
              <p:cNvSpPr>
                <a:spLocks noChangeArrowheads="1"/>
              </p:cNvSpPr>
              <p:nvPr/>
            </p:nvSpPr>
            <p:spPr bwMode="auto">
              <a:xfrm flipV="1">
                <a:off x="5397" y="1463"/>
                <a:ext cx="109" cy="421"/>
              </a:xfrm>
              <a:prstGeom prst="rect">
                <a:avLst/>
              </a:prstGeom>
              <a:gradFill rotWithShape="1">
                <a:gsLst>
                  <a:gs pos="0">
                    <a:schemeClr val="tx1">
                      <a:alpha val="50999"/>
                    </a:schemeClr>
                  </a:gs>
                  <a:gs pos="100000">
                    <a:schemeClr val="tx1">
                      <a:gamma/>
                      <a:tint val="0"/>
                      <a:invGamma/>
                      <a:alpha val="0"/>
                    </a:schemeClr>
                  </a:gs>
                </a:gsLst>
                <a:lin ang="5400000" scaled="1"/>
              </a:gradFill>
              <a:ln w="9525">
                <a:solidFill>
                  <a:schemeClr val="tx1"/>
                </a:solidFill>
                <a:miter lim="800000"/>
                <a:headEnd/>
                <a:tailEnd/>
              </a:ln>
              <a:effectLst/>
            </p:spPr>
            <p:txBody>
              <a:bodyPr wrap="none" anchor="ctr"/>
              <a:lstStyle/>
              <a:p>
                <a:pPr>
                  <a:defRPr/>
                </a:pPr>
                <a:endParaRPr lang="es-ES_tradnl">
                  <a:solidFill>
                    <a:srgbClr val="000000"/>
                  </a:solidFill>
                </a:endParaRPr>
              </a:p>
            </p:txBody>
          </p:sp>
        </p:grpSp>
        <p:sp>
          <p:nvSpPr>
            <p:cNvPr id="162" name="161 CuadroTexto"/>
            <p:cNvSpPr txBox="1"/>
            <p:nvPr/>
          </p:nvSpPr>
          <p:spPr>
            <a:xfrm>
              <a:off x="7973568" y="2670048"/>
              <a:ext cx="463296" cy="338554"/>
            </a:xfrm>
            <a:prstGeom prst="rect">
              <a:avLst/>
            </a:prstGeom>
            <a:noFill/>
          </p:spPr>
          <p:txBody>
            <a:bodyPr wrap="square" rtlCol="0">
              <a:spAutoFit/>
            </a:bodyPr>
            <a:lstStyle/>
            <a:p>
              <a:pPr fontAlgn="auto">
                <a:spcBef>
                  <a:spcPts val="0"/>
                </a:spcBef>
                <a:spcAft>
                  <a:spcPts val="0"/>
                </a:spcAft>
              </a:pPr>
              <a:r>
                <a:rPr lang="es-ES_tradnl" sz="1600" dirty="0" smtClean="0">
                  <a:solidFill>
                    <a:srgbClr val="000000"/>
                  </a:solidFill>
                  <a:cs typeface="Times New Roman" pitchFamily="18" charset="0"/>
                </a:rPr>
                <a:t>A′</a:t>
              </a:r>
              <a:endParaRPr lang="es-ES_tradnl" sz="1600" dirty="0">
                <a:solidFill>
                  <a:srgbClr val="000000"/>
                </a:solidFill>
                <a:cs typeface="Times New Roman" pitchFamily="18" charset="0"/>
              </a:endParaRPr>
            </a:p>
          </p:txBody>
        </p:sp>
        <p:sp>
          <p:nvSpPr>
            <p:cNvPr id="163" name="162 CuadroTexto"/>
            <p:cNvSpPr txBox="1"/>
            <p:nvPr/>
          </p:nvSpPr>
          <p:spPr>
            <a:xfrm>
              <a:off x="7973568" y="2023872"/>
              <a:ext cx="463296" cy="338554"/>
            </a:xfrm>
            <a:prstGeom prst="rect">
              <a:avLst/>
            </a:prstGeom>
            <a:noFill/>
          </p:spPr>
          <p:txBody>
            <a:bodyPr wrap="square" rtlCol="0">
              <a:spAutoFit/>
            </a:bodyPr>
            <a:lstStyle/>
            <a:p>
              <a:pPr fontAlgn="auto">
                <a:spcBef>
                  <a:spcPts val="0"/>
                </a:spcBef>
                <a:spcAft>
                  <a:spcPts val="0"/>
                </a:spcAft>
              </a:pPr>
              <a:r>
                <a:rPr lang="es-ES_tradnl" sz="1600" dirty="0" smtClean="0">
                  <a:solidFill>
                    <a:srgbClr val="000000"/>
                  </a:solidFill>
                  <a:cs typeface="Times New Roman" pitchFamily="18" charset="0"/>
                </a:rPr>
                <a:t>B′</a:t>
              </a:r>
              <a:endParaRPr lang="es-ES_tradnl" sz="1600" dirty="0">
                <a:solidFill>
                  <a:srgbClr val="000000"/>
                </a:solidFill>
                <a:cs typeface="Times New Roman" pitchFamily="18" charset="0"/>
              </a:endParaRPr>
            </a:p>
          </p:txBody>
        </p:sp>
      </p:grpSp>
      <p:grpSp>
        <p:nvGrpSpPr>
          <p:cNvPr id="593955" name="164 Grupo"/>
          <p:cNvGrpSpPr/>
          <p:nvPr/>
        </p:nvGrpSpPr>
        <p:grpSpPr>
          <a:xfrm>
            <a:off x="382143" y="1528351"/>
            <a:ext cx="806761" cy="1851025"/>
            <a:chOff x="7168896" y="1540383"/>
            <a:chExt cx="806761" cy="1851025"/>
          </a:xfrm>
        </p:grpSpPr>
        <p:grpSp>
          <p:nvGrpSpPr>
            <p:cNvPr id="593956" name="Group 109"/>
            <p:cNvGrpSpPr>
              <a:grpSpLocks/>
            </p:cNvGrpSpPr>
            <p:nvPr/>
          </p:nvGrpSpPr>
          <p:grpSpPr bwMode="auto">
            <a:xfrm>
              <a:off x="7506268" y="1540383"/>
              <a:ext cx="469389" cy="1851025"/>
              <a:chOff x="5397" y="1063"/>
              <a:chExt cx="109" cy="1166"/>
            </a:xfrm>
          </p:grpSpPr>
          <p:sp>
            <p:nvSpPr>
              <p:cNvPr id="169" name="Rectangle 110"/>
              <p:cNvSpPr>
                <a:spLocks noChangeArrowheads="1"/>
              </p:cNvSpPr>
              <p:nvPr/>
            </p:nvSpPr>
            <p:spPr bwMode="auto">
              <a:xfrm flipV="1">
                <a:off x="5397" y="1883"/>
                <a:ext cx="109" cy="346"/>
              </a:xfrm>
              <a:prstGeom prst="rect">
                <a:avLst/>
              </a:prstGeom>
              <a:solidFill>
                <a:schemeClr val="tx1"/>
              </a:solidFill>
              <a:ln w="9525">
                <a:solidFill>
                  <a:schemeClr val="tx1"/>
                </a:solidFill>
                <a:miter lim="800000"/>
                <a:headEnd/>
                <a:tailEnd/>
              </a:ln>
            </p:spPr>
            <p:txBody>
              <a:bodyPr wrap="none" anchor="ctr"/>
              <a:lstStyle/>
              <a:p>
                <a:endParaRPr lang="es-ES_tradnl">
                  <a:solidFill>
                    <a:srgbClr val="000000"/>
                  </a:solidFill>
                </a:endParaRPr>
              </a:p>
            </p:txBody>
          </p:sp>
          <p:sp>
            <p:nvSpPr>
              <p:cNvPr id="170" name="Rectangle 111"/>
              <p:cNvSpPr>
                <a:spLocks noChangeArrowheads="1"/>
              </p:cNvSpPr>
              <p:nvPr/>
            </p:nvSpPr>
            <p:spPr bwMode="auto">
              <a:xfrm flipV="1">
                <a:off x="5397" y="1063"/>
                <a:ext cx="109" cy="821"/>
              </a:xfrm>
              <a:prstGeom prst="rect">
                <a:avLst/>
              </a:prstGeom>
              <a:solidFill>
                <a:schemeClr val="tx1"/>
              </a:solidFill>
              <a:ln w="9525">
                <a:solidFill>
                  <a:schemeClr val="tx1"/>
                </a:solidFill>
                <a:miter lim="800000"/>
                <a:headEnd/>
                <a:tailEnd/>
              </a:ln>
              <a:effectLst/>
            </p:spPr>
            <p:txBody>
              <a:bodyPr wrap="none" anchor="ctr"/>
              <a:lstStyle/>
              <a:p>
                <a:pPr>
                  <a:defRPr/>
                </a:pPr>
                <a:endParaRPr lang="es-ES_tradnl">
                  <a:solidFill>
                    <a:srgbClr val="000000"/>
                  </a:solidFill>
                </a:endParaRPr>
              </a:p>
            </p:txBody>
          </p:sp>
        </p:grpSp>
        <p:sp>
          <p:nvSpPr>
            <p:cNvPr id="167" name="166 CuadroTexto"/>
            <p:cNvSpPr txBox="1"/>
            <p:nvPr/>
          </p:nvSpPr>
          <p:spPr>
            <a:xfrm>
              <a:off x="7168896" y="2730206"/>
              <a:ext cx="463296" cy="338554"/>
            </a:xfrm>
            <a:prstGeom prst="rect">
              <a:avLst/>
            </a:prstGeom>
            <a:noFill/>
          </p:spPr>
          <p:txBody>
            <a:bodyPr wrap="square" rtlCol="0">
              <a:spAutoFit/>
            </a:bodyPr>
            <a:lstStyle/>
            <a:p>
              <a:pPr fontAlgn="auto">
                <a:spcBef>
                  <a:spcPts val="0"/>
                </a:spcBef>
                <a:spcAft>
                  <a:spcPts val="0"/>
                </a:spcAft>
              </a:pPr>
              <a:r>
                <a:rPr lang="es-ES_tradnl" sz="1600" dirty="0" smtClean="0">
                  <a:solidFill>
                    <a:srgbClr val="000000"/>
                  </a:solidFill>
                  <a:cs typeface="Times New Roman" pitchFamily="18" charset="0"/>
                </a:rPr>
                <a:t>A</a:t>
              </a:r>
              <a:endParaRPr lang="es-ES_tradnl" sz="1600" dirty="0">
                <a:solidFill>
                  <a:srgbClr val="000000"/>
                </a:solidFill>
                <a:cs typeface="Times New Roman" pitchFamily="18" charset="0"/>
              </a:endParaRPr>
            </a:p>
          </p:txBody>
        </p:sp>
        <p:sp>
          <p:nvSpPr>
            <p:cNvPr id="168" name="167 CuadroTexto"/>
            <p:cNvSpPr txBox="1"/>
            <p:nvPr/>
          </p:nvSpPr>
          <p:spPr>
            <a:xfrm>
              <a:off x="7168896" y="2023872"/>
              <a:ext cx="463296" cy="338554"/>
            </a:xfrm>
            <a:prstGeom prst="rect">
              <a:avLst/>
            </a:prstGeom>
            <a:noFill/>
          </p:spPr>
          <p:txBody>
            <a:bodyPr wrap="square" rtlCol="0">
              <a:spAutoFit/>
            </a:bodyPr>
            <a:lstStyle/>
            <a:p>
              <a:pPr fontAlgn="auto">
                <a:spcBef>
                  <a:spcPts val="0"/>
                </a:spcBef>
                <a:spcAft>
                  <a:spcPts val="0"/>
                </a:spcAft>
              </a:pPr>
              <a:r>
                <a:rPr lang="es-ES_tradnl" sz="1600" dirty="0" smtClean="0">
                  <a:solidFill>
                    <a:srgbClr val="000000"/>
                  </a:solidFill>
                  <a:cs typeface="Times New Roman" pitchFamily="18" charset="0"/>
                </a:rPr>
                <a:t>B</a:t>
              </a:r>
              <a:endParaRPr lang="es-ES_tradnl" sz="1600" dirty="0">
                <a:solidFill>
                  <a:srgbClr val="000000"/>
                </a:solidFill>
                <a:cs typeface="Times New Roman" pitchFamily="18" charset="0"/>
              </a:endParaRPr>
            </a:p>
          </p:txBody>
        </p:sp>
      </p:grpSp>
      <p:sp>
        <p:nvSpPr>
          <p:cNvPr id="138" name="Oval 145"/>
          <p:cNvSpPr>
            <a:spLocks noChangeArrowheads="1"/>
          </p:cNvSpPr>
          <p:nvPr/>
        </p:nvSpPr>
        <p:spPr bwMode="auto">
          <a:xfrm>
            <a:off x="1169546" y="2131435"/>
            <a:ext cx="57150" cy="57150"/>
          </a:xfrm>
          <a:prstGeom prst="ellipse">
            <a:avLst/>
          </a:prstGeom>
          <a:solidFill>
            <a:srgbClr val="FF3300"/>
          </a:solidFill>
          <a:ln w="9525">
            <a:solidFill>
              <a:srgbClr val="FF3300"/>
            </a:solidFill>
            <a:round/>
            <a:headEnd/>
            <a:tailEnd/>
          </a:ln>
        </p:spPr>
        <p:txBody>
          <a:bodyPr wrap="none" anchor="ctr"/>
          <a:lstStyle/>
          <a:p>
            <a:endParaRPr lang="es-ES_tradnl">
              <a:solidFill>
                <a:srgbClr val="000000"/>
              </a:solidFill>
            </a:endParaRPr>
          </a:p>
        </p:txBody>
      </p:sp>
      <p:sp>
        <p:nvSpPr>
          <p:cNvPr id="139" name="Oval 145"/>
          <p:cNvSpPr>
            <a:spLocks noChangeArrowheads="1"/>
          </p:cNvSpPr>
          <p:nvPr/>
        </p:nvSpPr>
        <p:spPr bwMode="auto">
          <a:xfrm>
            <a:off x="1169546" y="2552916"/>
            <a:ext cx="57150" cy="57150"/>
          </a:xfrm>
          <a:prstGeom prst="ellipse">
            <a:avLst/>
          </a:prstGeom>
          <a:solidFill>
            <a:srgbClr val="0037A4"/>
          </a:solidFill>
          <a:ln w="9525">
            <a:solidFill>
              <a:srgbClr val="0037A4"/>
            </a:solidFill>
            <a:round/>
            <a:headEnd/>
            <a:tailEnd/>
          </a:ln>
        </p:spPr>
        <p:txBody>
          <a:bodyPr wrap="none" anchor="ctr"/>
          <a:lstStyle/>
          <a:p>
            <a:endParaRPr lang="es-ES_tradnl">
              <a:solidFill>
                <a:srgbClr val="000000"/>
              </a:solidFill>
            </a:endParaRPr>
          </a:p>
        </p:txBody>
      </p:sp>
      <p:sp>
        <p:nvSpPr>
          <p:cNvPr id="140" name="Oval 145"/>
          <p:cNvSpPr>
            <a:spLocks noChangeArrowheads="1"/>
          </p:cNvSpPr>
          <p:nvPr/>
        </p:nvSpPr>
        <p:spPr bwMode="auto">
          <a:xfrm>
            <a:off x="1169546" y="2881529"/>
            <a:ext cx="57150" cy="57150"/>
          </a:xfrm>
          <a:prstGeom prst="ellipse">
            <a:avLst/>
          </a:prstGeom>
          <a:solidFill>
            <a:srgbClr val="00B050"/>
          </a:solidFill>
          <a:ln w="9525">
            <a:solidFill>
              <a:srgbClr val="00B050"/>
            </a:solidFill>
            <a:round/>
            <a:headEnd/>
            <a:tailEnd/>
          </a:ln>
        </p:spPr>
        <p:txBody>
          <a:bodyPr wrap="none" anchor="ctr"/>
          <a:lstStyle/>
          <a:p>
            <a:endParaRPr lang="es-ES_tradnl">
              <a:solidFill>
                <a:srgbClr val="0000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59 Rectángulo"/>
          <p:cNvSpPr/>
          <p:nvPr/>
        </p:nvSpPr>
        <p:spPr>
          <a:xfrm>
            <a:off x="4828032" y="694944"/>
            <a:ext cx="4011168" cy="564489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3" name="12 Rectángulo"/>
          <p:cNvSpPr/>
          <p:nvPr/>
        </p:nvSpPr>
        <p:spPr>
          <a:xfrm>
            <a:off x="341376" y="682752"/>
            <a:ext cx="4291584" cy="56570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cxnSp>
        <p:nvCxnSpPr>
          <p:cNvPr id="5" name="4 Conector recto"/>
          <p:cNvCxnSpPr/>
          <p:nvPr/>
        </p:nvCxnSpPr>
        <p:spPr>
          <a:xfrm>
            <a:off x="1353312" y="743712"/>
            <a:ext cx="0" cy="5413248"/>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38912" y="3852672"/>
            <a:ext cx="3864864" cy="0"/>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682240" y="3023616"/>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82240" y="4267200"/>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657600" y="1987296"/>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657600" y="5266944"/>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grpSp>
        <p:nvGrpSpPr>
          <p:cNvPr id="2" name="50 Grupo"/>
          <p:cNvGrpSpPr/>
          <p:nvPr/>
        </p:nvGrpSpPr>
        <p:grpSpPr>
          <a:xfrm>
            <a:off x="2438400" y="4803648"/>
            <a:ext cx="633984" cy="438912"/>
            <a:chOff x="2694432" y="4815840"/>
            <a:chExt cx="633984" cy="438912"/>
          </a:xfrm>
        </p:grpSpPr>
        <p:sp>
          <p:nvSpPr>
            <p:cNvPr id="15" name="14 Elipse"/>
            <p:cNvSpPr/>
            <p:nvPr/>
          </p:nvSpPr>
          <p:spPr>
            <a:xfrm>
              <a:off x="2718816" y="4815840"/>
              <a:ext cx="438912" cy="438912"/>
            </a:xfrm>
            <a:prstGeom prst="ellipse">
              <a:avLst/>
            </a:prstGeom>
            <a:solidFill>
              <a:schemeClr val="bg1">
                <a:lumMod val="85000"/>
              </a:schemeClr>
            </a:solidFill>
            <a:ln w="12700">
              <a:solidFill>
                <a:srgbClr val="0037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4" name="13 CuadroTexto"/>
            <p:cNvSpPr txBox="1"/>
            <p:nvPr/>
          </p:nvSpPr>
          <p:spPr>
            <a:xfrm>
              <a:off x="2694432" y="4840224"/>
              <a:ext cx="63398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PE</a:t>
              </a:r>
              <a:endParaRPr lang="es-ES_tradnl" sz="1800" dirty="0">
                <a:solidFill>
                  <a:srgbClr val="000000"/>
                </a:solidFill>
                <a:latin typeface="Arial"/>
              </a:endParaRPr>
            </a:p>
          </p:txBody>
        </p:sp>
      </p:grpSp>
      <p:grpSp>
        <p:nvGrpSpPr>
          <p:cNvPr id="3" name="51 Grupo"/>
          <p:cNvGrpSpPr/>
          <p:nvPr/>
        </p:nvGrpSpPr>
        <p:grpSpPr>
          <a:xfrm>
            <a:off x="3413760" y="5754624"/>
            <a:ext cx="633984" cy="438912"/>
            <a:chOff x="3645408" y="5535168"/>
            <a:chExt cx="633984" cy="438912"/>
          </a:xfrm>
        </p:grpSpPr>
        <p:sp>
          <p:nvSpPr>
            <p:cNvPr id="16" name="15 Elipse"/>
            <p:cNvSpPr/>
            <p:nvPr/>
          </p:nvSpPr>
          <p:spPr>
            <a:xfrm>
              <a:off x="3669792" y="5535168"/>
              <a:ext cx="438912" cy="438912"/>
            </a:xfrm>
            <a:prstGeom prst="ellipse">
              <a:avLst/>
            </a:prstGeom>
            <a:solidFill>
              <a:schemeClr val="bg1">
                <a:lumMod val="85000"/>
              </a:schemeClr>
            </a:solidFill>
            <a:ln w="12700">
              <a:solidFill>
                <a:srgbClr val="0037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7" name="16 CuadroTexto"/>
            <p:cNvSpPr txBox="1"/>
            <p:nvPr/>
          </p:nvSpPr>
          <p:spPr>
            <a:xfrm>
              <a:off x="3645408" y="5559552"/>
              <a:ext cx="63398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LE</a:t>
              </a:r>
              <a:endParaRPr lang="es-ES_tradnl" sz="1800" dirty="0">
                <a:solidFill>
                  <a:srgbClr val="000000"/>
                </a:solidFill>
                <a:latin typeface="Arial"/>
              </a:endParaRPr>
            </a:p>
          </p:txBody>
        </p:sp>
      </p:grpSp>
      <p:cxnSp>
        <p:nvCxnSpPr>
          <p:cNvPr id="19" name="18 Conector recto"/>
          <p:cNvCxnSpPr/>
          <p:nvPr/>
        </p:nvCxnSpPr>
        <p:spPr>
          <a:xfrm flipH="1" flipV="1">
            <a:off x="1365504" y="2962656"/>
            <a:ext cx="2292096" cy="231648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flipH="1">
            <a:off x="731520" y="2974848"/>
            <a:ext cx="585216"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1024128" y="2987040"/>
            <a:ext cx="0" cy="877824"/>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24 CuadroTexto"/>
          <p:cNvSpPr txBox="1"/>
          <p:nvPr/>
        </p:nvSpPr>
        <p:spPr>
          <a:xfrm>
            <a:off x="719328" y="3243072"/>
            <a:ext cx="414528"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p</a:t>
            </a:r>
            <a:endParaRPr lang="es-ES_tradnl" sz="1800" dirty="0">
              <a:solidFill>
                <a:srgbClr val="000000"/>
              </a:solidFill>
              <a:latin typeface="Arial"/>
            </a:endParaRPr>
          </a:p>
        </p:txBody>
      </p:sp>
      <p:cxnSp>
        <p:nvCxnSpPr>
          <p:cNvPr id="20" name="19 Conector recto"/>
          <p:cNvCxnSpPr/>
          <p:nvPr/>
        </p:nvCxnSpPr>
        <p:spPr>
          <a:xfrm flipH="1">
            <a:off x="1402080" y="4291584"/>
            <a:ext cx="1280160"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flipH="1">
            <a:off x="1389888" y="5303520"/>
            <a:ext cx="2279904"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sp>
        <p:nvSpPr>
          <p:cNvPr id="31" name="30 CuadroTexto"/>
          <p:cNvSpPr txBox="1"/>
          <p:nvPr/>
        </p:nvSpPr>
        <p:spPr>
          <a:xfrm>
            <a:off x="1011936" y="3889248"/>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O</a:t>
            </a:r>
            <a:endParaRPr lang="es-ES_tradnl" sz="1800" dirty="0">
              <a:solidFill>
                <a:srgbClr val="000000"/>
              </a:solidFill>
              <a:latin typeface="Arial"/>
            </a:endParaRPr>
          </a:p>
        </p:txBody>
      </p:sp>
      <p:sp>
        <p:nvSpPr>
          <p:cNvPr id="32" name="31 CuadroTexto"/>
          <p:cNvSpPr txBox="1"/>
          <p:nvPr/>
        </p:nvSpPr>
        <p:spPr>
          <a:xfrm rot="16200000">
            <a:off x="329184" y="1511808"/>
            <a:ext cx="1597152"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Plano objeto</a:t>
            </a:r>
            <a:endParaRPr lang="es-ES_tradnl" sz="1800" dirty="0">
              <a:solidFill>
                <a:srgbClr val="000000"/>
              </a:solidFill>
              <a:latin typeface="Arial"/>
            </a:endParaRPr>
          </a:p>
        </p:txBody>
      </p:sp>
      <p:cxnSp>
        <p:nvCxnSpPr>
          <p:cNvPr id="36" name="35 Conector recto"/>
          <p:cNvCxnSpPr/>
          <p:nvPr/>
        </p:nvCxnSpPr>
        <p:spPr>
          <a:xfrm>
            <a:off x="2999232" y="3864864"/>
            <a:ext cx="0" cy="426720"/>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3925824" y="3877056"/>
            <a:ext cx="0" cy="1438656"/>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1" name="40 CuadroTexto"/>
          <p:cNvSpPr txBox="1"/>
          <p:nvPr/>
        </p:nvSpPr>
        <p:spPr>
          <a:xfrm>
            <a:off x="3023616" y="3889248"/>
            <a:ext cx="548640"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PE</a:t>
            </a:r>
            <a:endParaRPr lang="es-ES_tradnl" sz="1800" dirty="0">
              <a:solidFill>
                <a:srgbClr val="000000"/>
              </a:solidFill>
              <a:latin typeface="Arial"/>
            </a:endParaRPr>
          </a:p>
        </p:txBody>
      </p:sp>
      <p:sp>
        <p:nvSpPr>
          <p:cNvPr id="42" name="41 CuadroTexto"/>
          <p:cNvSpPr txBox="1"/>
          <p:nvPr/>
        </p:nvSpPr>
        <p:spPr>
          <a:xfrm>
            <a:off x="3950208" y="4376928"/>
            <a:ext cx="499872"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LE</a:t>
            </a:r>
            <a:endParaRPr lang="es-ES_tradnl" sz="1800" dirty="0">
              <a:solidFill>
                <a:srgbClr val="000000"/>
              </a:solidFill>
              <a:latin typeface="Arial"/>
            </a:endParaRPr>
          </a:p>
        </p:txBody>
      </p:sp>
      <p:sp>
        <p:nvSpPr>
          <p:cNvPr id="46" name="45 Arco"/>
          <p:cNvSpPr/>
          <p:nvPr/>
        </p:nvSpPr>
        <p:spPr>
          <a:xfrm rot="14589540">
            <a:off x="3056593" y="4832180"/>
            <a:ext cx="641160" cy="642502"/>
          </a:xfrm>
          <a:prstGeom prst="arc">
            <a:avLst/>
          </a:prstGeom>
          <a:ln>
            <a:solidFill>
              <a:srgbClr val="0037A4"/>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a:solidFill>
                <a:srgbClr val="000000"/>
              </a:solidFill>
            </a:endParaRPr>
          </a:p>
        </p:txBody>
      </p:sp>
      <p:sp>
        <p:nvSpPr>
          <p:cNvPr id="47" name="46 Arco"/>
          <p:cNvSpPr/>
          <p:nvPr/>
        </p:nvSpPr>
        <p:spPr>
          <a:xfrm rot="14589540">
            <a:off x="2194745" y="3883496"/>
            <a:ext cx="507493" cy="552711"/>
          </a:xfrm>
          <a:prstGeom prst="arc">
            <a:avLst/>
          </a:prstGeom>
          <a:ln>
            <a:solidFill>
              <a:srgbClr val="0037A4"/>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a:solidFill>
                <a:srgbClr val="000000"/>
              </a:solidFill>
            </a:endParaRPr>
          </a:p>
        </p:txBody>
      </p:sp>
      <p:sp>
        <p:nvSpPr>
          <p:cNvPr id="48" name="47 CuadroTexto"/>
          <p:cNvSpPr txBox="1"/>
          <p:nvPr/>
        </p:nvSpPr>
        <p:spPr>
          <a:xfrm>
            <a:off x="1853184" y="3803904"/>
            <a:ext cx="743712" cy="461665"/>
          </a:xfrm>
          <a:prstGeom prst="rect">
            <a:avLst/>
          </a:prstGeom>
          <a:noFill/>
        </p:spPr>
        <p:txBody>
          <a:bodyPr wrap="square" rtlCol="0">
            <a:spAutoFit/>
          </a:bodyPr>
          <a:lstStyle/>
          <a:p>
            <a:pPr fontAlgn="auto">
              <a:spcBef>
                <a:spcPts val="0"/>
              </a:spcBef>
              <a:spcAft>
                <a:spcPts val="0"/>
              </a:spcAft>
            </a:pPr>
            <a:r>
              <a:rPr lang="el-GR" dirty="0" smtClean="0">
                <a:solidFill>
                  <a:srgbClr val="000000"/>
                </a:solidFill>
                <a:cs typeface="Times New Roman" pitchFamily="18" charset="0"/>
              </a:rPr>
              <a:t>α</a:t>
            </a:r>
            <a:endParaRPr lang="es-ES_tradnl" dirty="0">
              <a:solidFill>
                <a:srgbClr val="000000"/>
              </a:solidFill>
              <a:cs typeface="Times New Roman" pitchFamily="18" charset="0"/>
            </a:endParaRPr>
          </a:p>
        </p:txBody>
      </p:sp>
      <p:sp>
        <p:nvSpPr>
          <p:cNvPr id="50" name="49 CuadroTexto"/>
          <p:cNvSpPr txBox="1"/>
          <p:nvPr/>
        </p:nvSpPr>
        <p:spPr>
          <a:xfrm>
            <a:off x="3060192" y="4876800"/>
            <a:ext cx="743712" cy="461665"/>
          </a:xfrm>
          <a:prstGeom prst="rect">
            <a:avLst/>
          </a:prstGeom>
          <a:noFill/>
        </p:spPr>
        <p:txBody>
          <a:bodyPr wrap="square" rtlCol="0">
            <a:spAutoFit/>
          </a:bodyPr>
          <a:lstStyle/>
          <a:p>
            <a:pPr fontAlgn="auto">
              <a:spcBef>
                <a:spcPts val="0"/>
              </a:spcBef>
              <a:spcAft>
                <a:spcPts val="0"/>
              </a:spcAft>
            </a:pPr>
            <a:r>
              <a:rPr lang="el-GR" dirty="0" smtClean="0">
                <a:solidFill>
                  <a:srgbClr val="000000"/>
                </a:solidFill>
                <a:cs typeface="Times New Roman" pitchFamily="18" charset="0"/>
              </a:rPr>
              <a:t>α</a:t>
            </a:r>
            <a:endParaRPr lang="es-ES_tradnl" dirty="0">
              <a:solidFill>
                <a:srgbClr val="000000"/>
              </a:solidFill>
              <a:cs typeface="Times New Roman" pitchFamily="18" charset="0"/>
            </a:endParaRPr>
          </a:p>
        </p:txBody>
      </p:sp>
      <p:sp>
        <p:nvSpPr>
          <p:cNvPr id="53" name="52 CuadroTexto"/>
          <p:cNvSpPr txBox="1"/>
          <p:nvPr/>
        </p:nvSpPr>
        <p:spPr>
          <a:xfrm>
            <a:off x="1011936" y="2621280"/>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a:t>
            </a:r>
            <a:endParaRPr lang="es-ES_tradnl" sz="1800" dirty="0">
              <a:solidFill>
                <a:srgbClr val="000000"/>
              </a:solidFill>
              <a:latin typeface="Arial"/>
            </a:endParaRPr>
          </a:p>
        </p:txBody>
      </p:sp>
      <p:sp>
        <p:nvSpPr>
          <p:cNvPr id="54" name="53 CuadroTexto"/>
          <p:cNvSpPr txBox="1"/>
          <p:nvPr/>
        </p:nvSpPr>
        <p:spPr>
          <a:xfrm>
            <a:off x="1938528" y="4291584"/>
            <a:ext cx="609600"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a</a:t>
            </a:r>
            <a:endParaRPr lang="es-ES_tradnl" sz="1800" dirty="0">
              <a:solidFill>
                <a:srgbClr val="000000"/>
              </a:solidFill>
              <a:latin typeface="Arial"/>
            </a:endParaRPr>
          </a:p>
        </p:txBody>
      </p:sp>
      <p:sp>
        <p:nvSpPr>
          <p:cNvPr id="55" name="54 CuadroTexto"/>
          <p:cNvSpPr txBox="1"/>
          <p:nvPr/>
        </p:nvSpPr>
        <p:spPr>
          <a:xfrm>
            <a:off x="2462784" y="5315712"/>
            <a:ext cx="609600"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b</a:t>
            </a:r>
            <a:endParaRPr lang="es-ES_tradnl" sz="1800" dirty="0">
              <a:solidFill>
                <a:srgbClr val="000000"/>
              </a:solidFill>
              <a:latin typeface="Arial"/>
            </a:endParaRPr>
          </a:p>
        </p:txBody>
      </p:sp>
      <p:sp>
        <p:nvSpPr>
          <p:cNvPr id="56" name="55 CuadroTexto"/>
          <p:cNvSpPr txBox="1"/>
          <p:nvPr/>
        </p:nvSpPr>
        <p:spPr>
          <a:xfrm>
            <a:off x="4974336" y="865632"/>
            <a:ext cx="3962400" cy="2539157"/>
          </a:xfrm>
          <a:prstGeom prst="rect">
            <a:avLst/>
          </a:prstGeom>
          <a:noFill/>
        </p:spPr>
        <p:txBody>
          <a:bodyPr wrap="square" rtlCol="0">
            <a:spAutoFit/>
          </a:bodyPr>
          <a:lstStyle/>
          <a:p>
            <a:pPr fontAlgn="auto">
              <a:lnSpc>
                <a:spcPct val="150000"/>
              </a:lnSpc>
              <a:spcBef>
                <a:spcPts val="0"/>
              </a:spcBef>
              <a:spcAft>
                <a:spcPts val="0"/>
              </a:spcAft>
            </a:pPr>
            <a:r>
              <a:rPr lang="es-ES_tradnl" sz="1600" b="1" dirty="0" smtClean="0">
                <a:solidFill>
                  <a:srgbClr val="000000"/>
                </a:solidFill>
                <a:latin typeface="Calibri" pitchFamily="34" charset="0"/>
                <a:cs typeface="Calibri" pitchFamily="34" charset="0"/>
              </a:rPr>
              <a:t>En la figura: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p</a:t>
            </a:r>
            <a:r>
              <a:rPr lang="es-ES_tradnl" sz="1800"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 radio del campo de iluminación plena.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PE</a:t>
            </a:r>
            <a:r>
              <a:rPr lang="es-ES_tradnl" sz="1600" dirty="0" smtClean="0">
                <a:solidFill>
                  <a:srgbClr val="000000"/>
                </a:solidFill>
                <a:latin typeface="Calibri" pitchFamily="34" charset="0"/>
                <a:cs typeface="Calibri" pitchFamily="34" charset="0"/>
              </a:rPr>
              <a:t> = radio de la pupila de entrada.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LE</a:t>
            </a:r>
            <a:r>
              <a:rPr lang="es-ES_tradnl" sz="1600" dirty="0" smtClean="0">
                <a:solidFill>
                  <a:srgbClr val="000000"/>
                </a:solidFill>
                <a:latin typeface="Calibri" pitchFamily="34" charset="0"/>
                <a:cs typeface="Calibri" pitchFamily="34" charset="0"/>
              </a:rPr>
              <a:t> = radio de la </a:t>
            </a:r>
            <a:r>
              <a:rPr lang="es-ES_tradnl" sz="1600" dirty="0" err="1" smtClean="0">
                <a:solidFill>
                  <a:srgbClr val="000000"/>
                </a:solidFill>
                <a:latin typeface="Calibri" pitchFamily="34" charset="0"/>
                <a:cs typeface="Calibri" pitchFamily="34" charset="0"/>
              </a:rPr>
              <a:t>lucarna</a:t>
            </a:r>
            <a:r>
              <a:rPr lang="es-ES_tradnl" sz="1600" dirty="0" smtClean="0">
                <a:solidFill>
                  <a:srgbClr val="000000"/>
                </a:solidFill>
                <a:latin typeface="Calibri" pitchFamily="34" charset="0"/>
                <a:cs typeface="Calibri" pitchFamily="34" charset="0"/>
              </a:rPr>
              <a:t> de entrada.</a:t>
            </a:r>
          </a:p>
          <a:p>
            <a:pPr fontAlgn="auto">
              <a:lnSpc>
                <a:spcPct val="150000"/>
              </a:lnSpc>
              <a:spcBef>
                <a:spcPts val="0"/>
              </a:spcBef>
              <a:spcAft>
                <a:spcPts val="0"/>
              </a:spcAft>
            </a:pPr>
            <a:r>
              <a:rPr lang="es-ES_tradnl" sz="1800" b="1" dirty="0" smtClean="0">
                <a:solidFill>
                  <a:srgbClr val="000000"/>
                </a:solidFill>
                <a:latin typeface="Calibri" pitchFamily="34" charset="0"/>
                <a:cs typeface="Calibri" pitchFamily="34" charset="0"/>
              </a:rPr>
              <a:t>a</a:t>
            </a:r>
            <a:r>
              <a:rPr lang="es-ES_tradnl" sz="1600" dirty="0" smtClean="0">
                <a:solidFill>
                  <a:srgbClr val="000000"/>
                </a:solidFill>
                <a:latin typeface="Calibri" pitchFamily="34" charset="0"/>
                <a:cs typeface="Calibri" pitchFamily="34" charset="0"/>
              </a:rPr>
              <a:t> = distancia del plano objeto a la PE.</a:t>
            </a:r>
          </a:p>
          <a:p>
            <a:pPr fontAlgn="auto">
              <a:lnSpc>
                <a:spcPct val="150000"/>
              </a:lnSpc>
              <a:spcBef>
                <a:spcPts val="0"/>
              </a:spcBef>
              <a:spcAft>
                <a:spcPts val="0"/>
              </a:spcAft>
            </a:pPr>
            <a:r>
              <a:rPr lang="es-ES_tradnl" sz="1800" b="1" dirty="0" smtClean="0">
                <a:solidFill>
                  <a:srgbClr val="000000"/>
                </a:solidFill>
                <a:latin typeface="Calibri" pitchFamily="34" charset="0"/>
                <a:cs typeface="Calibri" pitchFamily="34" charset="0"/>
              </a:rPr>
              <a:t>b</a:t>
            </a:r>
            <a:r>
              <a:rPr lang="es-ES_tradnl" sz="1600" dirty="0" smtClean="0">
                <a:solidFill>
                  <a:srgbClr val="000000"/>
                </a:solidFill>
                <a:latin typeface="Calibri" pitchFamily="34" charset="0"/>
                <a:cs typeface="Calibri" pitchFamily="34" charset="0"/>
              </a:rPr>
              <a:t> = distancia del plano objeto a la LE.</a:t>
            </a:r>
          </a:p>
        </p:txBody>
      </p:sp>
      <p:graphicFrame>
        <p:nvGraphicFramePr>
          <p:cNvPr id="57" name="56 Objeto"/>
          <p:cNvGraphicFramePr>
            <a:graphicFrameLocks noChangeAspect="1"/>
          </p:cNvGraphicFramePr>
          <p:nvPr/>
        </p:nvGraphicFramePr>
        <p:xfrm>
          <a:off x="5399215" y="3433509"/>
          <a:ext cx="2838450" cy="1943100"/>
        </p:xfrm>
        <a:graphic>
          <a:graphicData uri="http://schemas.openxmlformats.org/presentationml/2006/ole">
            <p:oleObj spid="_x0000_s3291138" name="Equation" r:id="rId3" imgW="927000" imgH="634680" progId="Equation.DSMT4">
              <p:embed/>
            </p:oleObj>
          </a:graphicData>
        </a:graphic>
      </p:graphicFrame>
      <p:sp>
        <p:nvSpPr>
          <p:cNvPr id="59" name="Text Box 159"/>
          <p:cNvSpPr txBox="1">
            <a:spLocks noChangeArrowheads="1"/>
          </p:cNvSpPr>
          <p:nvPr/>
        </p:nvSpPr>
        <p:spPr bwMode="auto">
          <a:xfrm>
            <a:off x="0" y="0"/>
            <a:ext cx="9144000" cy="461665"/>
          </a:xfrm>
          <a:prstGeom prst="rect">
            <a:avLst/>
          </a:prstGeom>
          <a:solidFill>
            <a:srgbClr val="002060"/>
          </a:solidFill>
          <a:ln w="9525">
            <a:noFill/>
            <a:miter lim="800000"/>
            <a:headEnd/>
            <a:tailEnd/>
          </a:ln>
        </p:spPr>
        <p:txBody>
          <a:bodyPr>
            <a:spAutoFit/>
          </a:bodyPr>
          <a:lstStyle/>
          <a:p>
            <a:pPr algn="ctr">
              <a:spcBef>
                <a:spcPct val="50000"/>
              </a:spcBef>
            </a:pPr>
            <a:r>
              <a:rPr lang="es-ES" b="1" dirty="0" smtClean="0">
                <a:solidFill>
                  <a:srgbClr val="FFFFFF"/>
                </a:solidFill>
                <a:latin typeface="Calibri" pitchFamily="34" charset="0"/>
              </a:rPr>
              <a:t>Cálculo del campo objeto de iluminación plena.</a:t>
            </a:r>
            <a:endParaRPr lang="es-ES" b="1" dirty="0">
              <a:solidFill>
                <a:srgbClr val="FFFFFF"/>
              </a:solidFill>
              <a:latin typeface="Calibri" pitchFamily="34" charset="0"/>
            </a:endParaRPr>
          </a:p>
        </p:txBody>
      </p:sp>
      <p:sp>
        <p:nvSpPr>
          <p:cNvPr id="61" name="60 Rectángulo"/>
          <p:cNvSpPr/>
          <p:nvPr/>
        </p:nvSpPr>
        <p:spPr>
          <a:xfrm>
            <a:off x="5559552" y="4535424"/>
            <a:ext cx="2572512" cy="902208"/>
          </a:xfrm>
          <a:prstGeom prst="rect">
            <a:avLst/>
          </a:prstGeom>
          <a:solidFill>
            <a:srgbClr val="5DFFA6">
              <a:alpha val="25000"/>
            </a:srgb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cxnSp>
        <p:nvCxnSpPr>
          <p:cNvPr id="63" name="62 Conector recto"/>
          <p:cNvCxnSpPr/>
          <p:nvPr/>
        </p:nvCxnSpPr>
        <p:spPr>
          <a:xfrm flipH="1">
            <a:off x="2852928" y="4291584"/>
            <a:ext cx="390144"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flipH="1">
            <a:off x="3803904" y="5303520"/>
            <a:ext cx="475488"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sp>
        <p:nvSpPr>
          <p:cNvPr id="69" name="68 Elipse"/>
          <p:cNvSpPr/>
          <p:nvPr/>
        </p:nvSpPr>
        <p:spPr>
          <a:xfrm>
            <a:off x="1309020" y="2935891"/>
            <a:ext cx="85344" cy="8534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6">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6">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7"/>
                                        </p:tgtEl>
                                        <p:attrNameLst>
                                          <p:attrName>style.visibility</p:attrName>
                                        </p:attrNameLst>
                                      </p:cBhvr>
                                      <p:to>
                                        <p:strVal val="visible"/>
                                      </p:to>
                                    </p:set>
                                  </p:childTnLst>
                                </p:cTn>
                              </p:par>
                            </p:childTnLst>
                          </p:cTn>
                        </p:par>
                        <p:par>
                          <p:cTn id="31" fill="hold">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build="p"/>
      <p:bldP spid="61"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59 Rectángulo"/>
          <p:cNvSpPr/>
          <p:nvPr/>
        </p:nvSpPr>
        <p:spPr>
          <a:xfrm>
            <a:off x="4840224" y="707136"/>
            <a:ext cx="4047744" cy="564489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3" name="12 Rectángulo"/>
          <p:cNvSpPr/>
          <p:nvPr/>
        </p:nvSpPr>
        <p:spPr>
          <a:xfrm>
            <a:off x="353568" y="694944"/>
            <a:ext cx="4291584" cy="56570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cxnSp>
        <p:nvCxnSpPr>
          <p:cNvPr id="5" name="4 Conector recto"/>
          <p:cNvCxnSpPr/>
          <p:nvPr/>
        </p:nvCxnSpPr>
        <p:spPr>
          <a:xfrm>
            <a:off x="1365504" y="755904"/>
            <a:ext cx="0" cy="5413248"/>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51104" y="3864864"/>
            <a:ext cx="3864864" cy="0"/>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694432" y="3035808"/>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94432" y="4279392"/>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669792" y="1999488"/>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669792" y="5279136"/>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grpSp>
        <p:nvGrpSpPr>
          <p:cNvPr id="2" name="50 Grupo"/>
          <p:cNvGrpSpPr/>
          <p:nvPr/>
        </p:nvGrpSpPr>
        <p:grpSpPr>
          <a:xfrm>
            <a:off x="2438400" y="4791456"/>
            <a:ext cx="633984" cy="438912"/>
            <a:chOff x="2694432" y="4815840"/>
            <a:chExt cx="633984" cy="438912"/>
          </a:xfrm>
        </p:grpSpPr>
        <p:sp>
          <p:nvSpPr>
            <p:cNvPr id="15" name="14 Elipse"/>
            <p:cNvSpPr/>
            <p:nvPr/>
          </p:nvSpPr>
          <p:spPr>
            <a:xfrm>
              <a:off x="2718816" y="4815840"/>
              <a:ext cx="438912" cy="438912"/>
            </a:xfrm>
            <a:prstGeom prst="ellipse">
              <a:avLst/>
            </a:prstGeom>
            <a:solidFill>
              <a:schemeClr val="bg1">
                <a:lumMod val="85000"/>
              </a:schemeClr>
            </a:solidFill>
            <a:ln w="12700">
              <a:solidFill>
                <a:srgbClr val="0037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4" name="13 CuadroTexto"/>
            <p:cNvSpPr txBox="1"/>
            <p:nvPr/>
          </p:nvSpPr>
          <p:spPr>
            <a:xfrm>
              <a:off x="2694432" y="4840224"/>
              <a:ext cx="63398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PE</a:t>
              </a:r>
              <a:endParaRPr lang="es-ES_tradnl" sz="1800" dirty="0">
                <a:solidFill>
                  <a:srgbClr val="000000"/>
                </a:solidFill>
                <a:latin typeface="Arial"/>
              </a:endParaRPr>
            </a:p>
          </p:txBody>
        </p:sp>
      </p:grpSp>
      <p:grpSp>
        <p:nvGrpSpPr>
          <p:cNvPr id="3" name="51 Grupo"/>
          <p:cNvGrpSpPr/>
          <p:nvPr/>
        </p:nvGrpSpPr>
        <p:grpSpPr>
          <a:xfrm>
            <a:off x="3425952" y="5766816"/>
            <a:ext cx="633984" cy="438912"/>
            <a:chOff x="3645408" y="5535168"/>
            <a:chExt cx="633984" cy="438912"/>
          </a:xfrm>
        </p:grpSpPr>
        <p:sp>
          <p:nvSpPr>
            <p:cNvPr id="16" name="15 Elipse"/>
            <p:cNvSpPr/>
            <p:nvPr/>
          </p:nvSpPr>
          <p:spPr>
            <a:xfrm>
              <a:off x="3669792" y="5535168"/>
              <a:ext cx="438912" cy="438912"/>
            </a:xfrm>
            <a:prstGeom prst="ellipse">
              <a:avLst/>
            </a:prstGeom>
            <a:solidFill>
              <a:schemeClr val="bg1">
                <a:lumMod val="85000"/>
              </a:schemeClr>
            </a:solidFill>
            <a:ln w="12700">
              <a:solidFill>
                <a:srgbClr val="0037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7" name="16 CuadroTexto"/>
            <p:cNvSpPr txBox="1"/>
            <p:nvPr/>
          </p:nvSpPr>
          <p:spPr>
            <a:xfrm>
              <a:off x="3645408" y="5559552"/>
              <a:ext cx="63398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LE</a:t>
              </a:r>
              <a:endParaRPr lang="es-ES_tradnl" sz="1800" dirty="0">
                <a:solidFill>
                  <a:srgbClr val="000000"/>
                </a:solidFill>
                <a:latin typeface="Arial"/>
              </a:endParaRPr>
            </a:p>
          </p:txBody>
        </p:sp>
      </p:grpSp>
      <p:cxnSp>
        <p:nvCxnSpPr>
          <p:cNvPr id="19" name="18 Conector recto"/>
          <p:cNvCxnSpPr/>
          <p:nvPr/>
        </p:nvCxnSpPr>
        <p:spPr>
          <a:xfrm flipH="1" flipV="1">
            <a:off x="1377696" y="1938528"/>
            <a:ext cx="2292096" cy="335280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flipH="1">
            <a:off x="743712" y="1938528"/>
            <a:ext cx="585216"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1036320" y="1950720"/>
            <a:ext cx="0" cy="1926336"/>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24 CuadroTexto"/>
          <p:cNvSpPr txBox="1"/>
          <p:nvPr/>
        </p:nvSpPr>
        <p:spPr>
          <a:xfrm>
            <a:off x="670560" y="2718816"/>
            <a:ext cx="414528"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m</a:t>
            </a:r>
            <a:endParaRPr lang="es-ES_tradnl" sz="1800" dirty="0">
              <a:solidFill>
                <a:srgbClr val="000000"/>
              </a:solidFill>
              <a:latin typeface="Arial"/>
            </a:endParaRPr>
          </a:p>
        </p:txBody>
      </p:sp>
      <p:cxnSp>
        <p:nvCxnSpPr>
          <p:cNvPr id="20" name="19 Conector recto"/>
          <p:cNvCxnSpPr/>
          <p:nvPr/>
        </p:nvCxnSpPr>
        <p:spPr>
          <a:xfrm flipH="1">
            <a:off x="1414272" y="4303776"/>
            <a:ext cx="1280160"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flipH="1">
            <a:off x="1402080" y="5315712"/>
            <a:ext cx="2292096"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sp>
        <p:nvSpPr>
          <p:cNvPr id="31" name="30 CuadroTexto"/>
          <p:cNvSpPr txBox="1"/>
          <p:nvPr/>
        </p:nvSpPr>
        <p:spPr>
          <a:xfrm>
            <a:off x="1024128" y="3864864"/>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O</a:t>
            </a:r>
            <a:endParaRPr lang="es-ES_tradnl" sz="1800" dirty="0">
              <a:solidFill>
                <a:srgbClr val="000000"/>
              </a:solidFill>
              <a:latin typeface="Arial"/>
            </a:endParaRPr>
          </a:p>
        </p:txBody>
      </p:sp>
      <p:sp>
        <p:nvSpPr>
          <p:cNvPr id="32" name="31 CuadroTexto"/>
          <p:cNvSpPr txBox="1"/>
          <p:nvPr/>
        </p:nvSpPr>
        <p:spPr>
          <a:xfrm rot="16200000">
            <a:off x="-170688" y="1426464"/>
            <a:ext cx="1597152"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Plano objeto</a:t>
            </a:r>
            <a:endParaRPr lang="es-ES_tradnl" sz="1800" dirty="0">
              <a:solidFill>
                <a:srgbClr val="000000"/>
              </a:solidFill>
              <a:latin typeface="Arial"/>
            </a:endParaRPr>
          </a:p>
        </p:txBody>
      </p:sp>
      <p:cxnSp>
        <p:nvCxnSpPr>
          <p:cNvPr id="37" name="36 Conector recto"/>
          <p:cNvCxnSpPr/>
          <p:nvPr/>
        </p:nvCxnSpPr>
        <p:spPr>
          <a:xfrm>
            <a:off x="3938016" y="3889248"/>
            <a:ext cx="0" cy="1438656"/>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2" name="41 CuadroTexto"/>
          <p:cNvSpPr txBox="1"/>
          <p:nvPr/>
        </p:nvSpPr>
        <p:spPr>
          <a:xfrm>
            <a:off x="3962400" y="4389120"/>
            <a:ext cx="499872"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LE</a:t>
            </a:r>
            <a:endParaRPr lang="es-ES_tradnl" sz="1800" dirty="0">
              <a:solidFill>
                <a:srgbClr val="000000"/>
              </a:solidFill>
              <a:latin typeface="Arial"/>
            </a:endParaRPr>
          </a:p>
        </p:txBody>
      </p:sp>
      <p:sp>
        <p:nvSpPr>
          <p:cNvPr id="46" name="45 Arco"/>
          <p:cNvSpPr/>
          <p:nvPr/>
        </p:nvSpPr>
        <p:spPr>
          <a:xfrm rot="14589540">
            <a:off x="3068785" y="4844372"/>
            <a:ext cx="641160" cy="642502"/>
          </a:xfrm>
          <a:prstGeom prst="arc">
            <a:avLst/>
          </a:prstGeom>
          <a:ln>
            <a:solidFill>
              <a:srgbClr val="0037A4"/>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a:solidFill>
                <a:srgbClr val="000000"/>
              </a:solidFill>
            </a:endParaRPr>
          </a:p>
        </p:txBody>
      </p:sp>
      <p:sp>
        <p:nvSpPr>
          <p:cNvPr id="47" name="46 Arco"/>
          <p:cNvSpPr/>
          <p:nvPr/>
        </p:nvSpPr>
        <p:spPr>
          <a:xfrm rot="14589540">
            <a:off x="2280090" y="3456776"/>
            <a:ext cx="507493" cy="552711"/>
          </a:xfrm>
          <a:prstGeom prst="arc">
            <a:avLst/>
          </a:prstGeom>
          <a:ln>
            <a:solidFill>
              <a:srgbClr val="0037A4"/>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a:solidFill>
                <a:srgbClr val="000000"/>
              </a:solidFill>
            </a:endParaRPr>
          </a:p>
        </p:txBody>
      </p:sp>
      <p:sp>
        <p:nvSpPr>
          <p:cNvPr id="48" name="47 CuadroTexto"/>
          <p:cNvSpPr txBox="1"/>
          <p:nvPr/>
        </p:nvSpPr>
        <p:spPr>
          <a:xfrm>
            <a:off x="1950720" y="3328416"/>
            <a:ext cx="743712" cy="461665"/>
          </a:xfrm>
          <a:prstGeom prst="rect">
            <a:avLst/>
          </a:prstGeom>
          <a:noFill/>
        </p:spPr>
        <p:txBody>
          <a:bodyPr wrap="square" rtlCol="0">
            <a:spAutoFit/>
          </a:bodyPr>
          <a:lstStyle/>
          <a:p>
            <a:pPr fontAlgn="auto">
              <a:spcBef>
                <a:spcPts val="0"/>
              </a:spcBef>
              <a:spcAft>
                <a:spcPts val="0"/>
              </a:spcAft>
            </a:pPr>
            <a:r>
              <a:rPr lang="el-GR" dirty="0" smtClean="0">
                <a:solidFill>
                  <a:srgbClr val="000000"/>
                </a:solidFill>
                <a:cs typeface="Times New Roman" pitchFamily="18" charset="0"/>
              </a:rPr>
              <a:t>α</a:t>
            </a:r>
            <a:endParaRPr lang="es-ES_tradnl" dirty="0">
              <a:solidFill>
                <a:srgbClr val="000000"/>
              </a:solidFill>
              <a:cs typeface="Times New Roman" pitchFamily="18" charset="0"/>
            </a:endParaRPr>
          </a:p>
        </p:txBody>
      </p:sp>
      <p:sp>
        <p:nvSpPr>
          <p:cNvPr id="50" name="49 CuadroTexto"/>
          <p:cNvSpPr txBox="1"/>
          <p:nvPr/>
        </p:nvSpPr>
        <p:spPr>
          <a:xfrm>
            <a:off x="3072384" y="4888992"/>
            <a:ext cx="743712" cy="461665"/>
          </a:xfrm>
          <a:prstGeom prst="rect">
            <a:avLst/>
          </a:prstGeom>
          <a:noFill/>
        </p:spPr>
        <p:txBody>
          <a:bodyPr wrap="square" rtlCol="0">
            <a:spAutoFit/>
          </a:bodyPr>
          <a:lstStyle/>
          <a:p>
            <a:pPr fontAlgn="auto">
              <a:spcBef>
                <a:spcPts val="0"/>
              </a:spcBef>
              <a:spcAft>
                <a:spcPts val="0"/>
              </a:spcAft>
            </a:pPr>
            <a:r>
              <a:rPr lang="el-GR" dirty="0" smtClean="0">
                <a:solidFill>
                  <a:srgbClr val="000000"/>
                </a:solidFill>
                <a:cs typeface="Times New Roman" pitchFamily="18" charset="0"/>
              </a:rPr>
              <a:t>α</a:t>
            </a:r>
            <a:endParaRPr lang="es-ES_tradnl" dirty="0">
              <a:solidFill>
                <a:srgbClr val="000000"/>
              </a:solidFill>
              <a:cs typeface="Times New Roman" pitchFamily="18" charset="0"/>
            </a:endParaRPr>
          </a:p>
        </p:txBody>
      </p:sp>
      <p:sp>
        <p:nvSpPr>
          <p:cNvPr id="53" name="52 CuadroTexto"/>
          <p:cNvSpPr txBox="1"/>
          <p:nvPr/>
        </p:nvSpPr>
        <p:spPr>
          <a:xfrm>
            <a:off x="1024128" y="1560576"/>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M</a:t>
            </a:r>
            <a:endParaRPr lang="es-ES_tradnl" sz="1800" dirty="0">
              <a:solidFill>
                <a:srgbClr val="000000"/>
              </a:solidFill>
              <a:latin typeface="Arial"/>
            </a:endParaRPr>
          </a:p>
        </p:txBody>
      </p:sp>
      <p:sp>
        <p:nvSpPr>
          <p:cNvPr id="54" name="53 CuadroTexto"/>
          <p:cNvSpPr txBox="1"/>
          <p:nvPr/>
        </p:nvSpPr>
        <p:spPr>
          <a:xfrm>
            <a:off x="1950720" y="4303776"/>
            <a:ext cx="609600"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a</a:t>
            </a:r>
            <a:endParaRPr lang="es-ES_tradnl" sz="1800" dirty="0">
              <a:solidFill>
                <a:srgbClr val="000000"/>
              </a:solidFill>
              <a:latin typeface="Arial"/>
            </a:endParaRPr>
          </a:p>
        </p:txBody>
      </p:sp>
      <p:sp>
        <p:nvSpPr>
          <p:cNvPr id="55" name="54 CuadroTexto"/>
          <p:cNvSpPr txBox="1"/>
          <p:nvPr/>
        </p:nvSpPr>
        <p:spPr>
          <a:xfrm>
            <a:off x="2474976" y="5327904"/>
            <a:ext cx="609600"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b</a:t>
            </a:r>
            <a:endParaRPr lang="es-ES_tradnl" sz="1800" dirty="0">
              <a:solidFill>
                <a:srgbClr val="000000"/>
              </a:solidFill>
              <a:latin typeface="Arial"/>
            </a:endParaRPr>
          </a:p>
        </p:txBody>
      </p:sp>
      <p:sp>
        <p:nvSpPr>
          <p:cNvPr id="56" name="55 CuadroTexto"/>
          <p:cNvSpPr txBox="1"/>
          <p:nvPr/>
        </p:nvSpPr>
        <p:spPr>
          <a:xfrm>
            <a:off x="5023104" y="877824"/>
            <a:ext cx="3962400" cy="2539157"/>
          </a:xfrm>
          <a:prstGeom prst="rect">
            <a:avLst/>
          </a:prstGeom>
          <a:noFill/>
        </p:spPr>
        <p:txBody>
          <a:bodyPr wrap="square" rtlCol="0">
            <a:spAutoFit/>
          </a:bodyPr>
          <a:lstStyle/>
          <a:p>
            <a:pPr fontAlgn="auto">
              <a:lnSpc>
                <a:spcPct val="150000"/>
              </a:lnSpc>
              <a:spcBef>
                <a:spcPts val="0"/>
              </a:spcBef>
              <a:spcAft>
                <a:spcPts val="0"/>
              </a:spcAft>
            </a:pPr>
            <a:r>
              <a:rPr lang="es-ES_tradnl" sz="1600" b="1" dirty="0" smtClean="0">
                <a:solidFill>
                  <a:srgbClr val="000000"/>
                </a:solidFill>
                <a:latin typeface="Calibri" pitchFamily="34" charset="0"/>
                <a:cs typeface="Calibri" pitchFamily="34" charset="0"/>
              </a:rPr>
              <a:t>En la figura: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m</a:t>
            </a:r>
            <a:r>
              <a:rPr lang="es-ES_tradnl" sz="1800"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 radio del campo de iluminación media.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PE</a:t>
            </a:r>
            <a:r>
              <a:rPr lang="es-ES_tradnl" sz="1600" dirty="0" smtClean="0">
                <a:solidFill>
                  <a:srgbClr val="000000"/>
                </a:solidFill>
                <a:latin typeface="Calibri" pitchFamily="34" charset="0"/>
                <a:cs typeface="Calibri" pitchFamily="34" charset="0"/>
              </a:rPr>
              <a:t> = radio de la pupila de entrada.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LE</a:t>
            </a:r>
            <a:r>
              <a:rPr lang="es-ES_tradnl" sz="1600" dirty="0" smtClean="0">
                <a:solidFill>
                  <a:srgbClr val="000000"/>
                </a:solidFill>
                <a:latin typeface="Calibri" pitchFamily="34" charset="0"/>
                <a:cs typeface="Calibri" pitchFamily="34" charset="0"/>
              </a:rPr>
              <a:t> = radio de la </a:t>
            </a:r>
            <a:r>
              <a:rPr lang="es-ES_tradnl" sz="1600" dirty="0" err="1" smtClean="0">
                <a:solidFill>
                  <a:srgbClr val="000000"/>
                </a:solidFill>
                <a:latin typeface="Calibri" pitchFamily="34" charset="0"/>
                <a:cs typeface="Calibri" pitchFamily="34" charset="0"/>
              </a:rPr>
              <a:t>lucarna</a:t>
            </a:r>
            <a:r>
              <a:rPr lang="es-ES_tradnl" sz="1600" dirty="0" smtClean="0">
                <a:solidFill>
                  <a:srgbClr val="000000"/>
                </a:solidFill>
                <a:latin typeface="Calibri" pitchFamily="34" charset="0"/>
                <a:cs typeface="Calibri" pitchFamily="34" charset="0"/>
              </a:rPr>
              <a:t> de entrada.</a:t>
            </a:r>
          </a:p>
          <a:p>
            <a:pPr fontAlgn="auto">
              <a:lnSpc>
                <a:spcPct val="150000"/>
              </a:lnSpc>
              <a:spcBef>
                <a:spcPts val="0"/>
              </a:spcBef>
              <a:spcAft>
                <a:spcPts val="0"/>
              </a:spcAft>
            </a:pPr>
            <a:r>
              <a:rPr lang="es-ES_tradnl" sz="1800" b="1" dirty="0" smtClean="0">
                <a:solidFill>
                  <a:srgbClr val="000000"/>
                </a:solidFill>
                <a:latin typeface="Calibri" pitchFamily="34" charset="0"/>
                <a:cs typeface="Calibri" pitchFamily="34" charset="0"/>
              </a:rPr>
              <a:t>a</a:t>
            </a:r>
            <a:r>
              <a:rPr lang="es-ES_tradnl" sz="1600" dirty="0" smtClean="0">
                <a:solidFill>
                  <a:srgbClr val="000000"/>
                </a:solidFill>
                <a:latin typeface="Calibri" pitchFamily="34" charset="0"/>
                <a:cs typeface="Calibri" pitchFamily="34" charset="0"/>
              </a:rPr>
              <a:t> = distancia del plano objeto a la PE.</a:t>
            </a:r>
          </a:p>
          <a:p>
            <a:pPr fontAlgn="auto">
              <a:lnSpc>
                <a:spcPct val="150000"/>
              </a:lnSpc>
              <a:spcBef>
                <a:spcPts val="0"/>
              </a:spcBef>
              <a:spcAft>
                <a:spcPts val="0"/>
              </a:spcAft>
            </a:pPr>
            <a:r>
              <a:rPr lang="es-ES_tradnl" sz="1800" b="1" dirty="0" smtClean="0">
                <a:solidFill>
                  <a:srgbClr val="000000"/>
                </a:solidFill>
                <a:latin typeface="Calibri" pitchFamily="34" charset="0"/>
                <a:cs typeface="Calibri" pitchFamily="34" charset="0"/>
              </a:rPr>
              <a:t>b</a:t>
            </a:r>
            <a:r>
              <a:rPr lang="es-ES_tradnl" sz="1600" dirty="0" smtClean="0">
                <a:solidFill>
                  <a:srgbClr val="000000"/>
                </a:solidFill>
                <a:latin typeface="Calibri" pitchFamily="34" charset="0"/>
                <a:cs typeface="Calibri" pitchFamily="34" charset="0"/>
              </a:rPr>
              <a:t> = distancia del plano objeto a la LE.</a:t>
            </a:r>
          </a:p>
        </p:txBody>
      </p:sp>
      <p:graphicFrame>
        <p:nvGraphicFramePr>
          <p:cNvPr id="57" name="56 Objeto"/>
          <p:cNvGraphicFramePr>
            <a:graphicFrameLocks noChangeAspect="1"/>
          </p:cNvGraphicFramePr>
          <p:nvPr/>
        </p:nvGraphicFramePr>
        <p:xfrm>
          <a:off x="5682869" y="3445701"/>
          <a:ext cx="2293938" cy="1943100"/>
        </p:xfrm>
        <a:graphic>
          <a:graphicData uri="http://schemas.openxmlformats.org/presentationml/2006/ole">
            <p:oleObj spid="_x0000_s3292162" name="Equation" r:id="rId3" imgW="749160" imgH="634680" progId="Equation.DSMT4">
              <p:embed/>
            </p:oleObj>
          </a:graphicData>
        </a:graphic>
      </p:graphicFrame>
      <p:sp>
        <p:nvSpPr>
          <p:cNvPr id="59" name="Text Box 159"/>
          <p:cNvSpPr txBox="1">
            <a:spLocks noChangeArrowheads="1"/>
          </p:cNvSpPr>
          <p:nvPr/>
        </p:nvSpPr>
        <p:spPr bwMode="auto">
          <a:xfrm>
            <a:off x="0" y="0"/>
            <a:ext cx="9144000" cy="461665"/>
          </a:xfrm>
          <a:prstGeom prst="rect">
            <a:avLst/>
          </a:prstGeom>
          <a:solidFill>
            <a:srgbClr val="002060"/>
          </a:solidFill>
          <a:ln w="9525">
            <a:noFill/>
            <a:miter lim="800000"/>
            <a:headEnd/>
            <a:tailEnd/>
          </a:ln>
        </p:spPr>
        <p:txBody>
          <a:bodyPr>
            <a:spAutoFit/>
          </a:bodyPr>
          <a:lstStyle/>
          <a:p>
            <a:pPr algn="ctr">
              <a:spcBef>
                <a:spcPct val="50000"/>
              </a:spcBef>
            </a:pPr>
            <a:r>
              <a:rPr lang="es-ES" b="1" dirty="0" smtClean="0">
                <a:solidFill>
                  <a:srgbClr val="FFFFFF"/>
                </a:solidFill>
                <a:latin typeface="Calibri" pitchFamily="34" charset="0"/>
              </a:rPr>
              <a:t>Cálculo del campo objeto de iluminación media.</a:t>
            </a:r>
            <a:endParaRPr lang="es-ES" b="1" dirty="0">
              <a:solidFill>
                <a:srgbClr val="FFFFFF"/>
              </a:solidFill>
              <a:latin typeface="Calibri" pitchFamily="34" charset="0"/>
            </a:endParaRPr>
          </a:p>
        </p:txBody>
      </p:sp>
      <p:sp>
        <p:nvSpPr>
          <p:cNvPr id="61" name="60 Rectángulo"/>
          <p:cNvSpPr/>
          <p:nvPr/>
        </p:nvSpPr>
        <p:spPr>
          <a:xfrm>
            <a:off x="6071616" y="4547616"/>
            <a:ext cx="1536192" cy="902208"/>
          </a:xfrm>
          <a:prstGeom prst="rect">
            <a:avLst/>
          </a:prstGeom>
          <a:solidFill>
            <a:srgbClr val="5DFFA6">
              <a:alpha val="25000"/>
            </a:srgb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45" name="44 CuadroTexto"/>
          <p:cNvSpPr txBox="1"/>
          <p:nvPr/>
        </p:nvSpPr>
        <p:spPr>
          <a:xfrm>
            <a:off x="2645664" y="3523488"/>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C</a:t>
            </a:r>
            <a:endParaRPr lang="es-ES_tradnl" sz="1800" dirty="0">
              <a:solidFill>
                <a:srgbClr val="000000"/>
              </a:solidFill>
              <a:latin typeface="Arial"/>
            </a:endParaRPr>
          </a:p>
        </p:txBody>
      </p:sp>
      <p:sp>
        <p:nvSpPr>
          <p:cNvPr id="49" name="48 Elipse"/>
          <p:cNvSpPr/>
          <p:nvPr/>
        </p:nvSpPr>
        <p:spPr>
          <a:xfrm>
            <a:off x="2650140" y="3825907"/>
            <a:ext cx="85344" cy="8534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grpSp>
        <p:nvGrpSpPr>
          <p:cNvPr id="4" name="63 Grupo"/>
          <p:cNvGrpSpPr/>
          <p:nvPr/>
        </p:nvGrpSpPr>
        <p:grpSpPr>
          <a:xfrm>
            <a:off x="3121152" y="3877056"/>
            <a:ext cx="719328" cy="426720"/>
            <a:chOff x="2779776" y="4011168"/>
            <a:chExt cx="719328" cy="426720"/>
          </a:xfrm>
        </p:grpSpPr>
        <p:cxnSp>
          <p:nvCxnSpPr>
            <p:cNvPr id="36" name="35 Conector recto"/>
            <p:cNvCxnSpPr/>
            <p:nvPr/>
          </p:nvCxnSpPr>
          <p:spPr>
            <a:xfrm>
              <a:off x="2926080" y="4011168"/>
              <a:ext cx="0" cy="426720"/>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1" name="40 CuadroTexto"/>
            <p:cNvSpPr txBox="1"/>
            <p:nvPr/>
          </p:nvSpPr>
          <p:spPr>
            <a:xfrm>
              <a:off x="2950464" y="4035552"/>
              <a:ext cx="548640"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PE</a:t>
              </a:r>
              <a:endParaRPr lang="es-ES_tradnl" sz="1800" dirty="0">
                <a:solidFill>
                  <a:srgbClr val="000000"/>
                </a:solidFill>
                <a:latin typeface="Arial"/>
              </a:endParaRPr>
            </a:p>
          </p:txBody>
        </p:sp>
        <p:cxnSp>
          <p:nvCxnSpPr>
            <p:cNvPr id="62" name="61 Conector recto"/>
            <p:cNvCxnSpPr/>
            <p:nvPr/>
          </p:nvCxnSpPr>
          <p:spPr>
            <a:xfrm flipH="1">
              <a:off x="2779776" y="4437888"/>
              <a:ext cx="390144"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grpSp>
      <p:cxnSp>
        <p:nvCxnSpPr>
          <p:cNvPr id="63" name="62 Conector recto"/>
          <p:cNvCxnSpPr/>
          <p:nvPr/>
        </p:nvCxnSpPr>
        <p:spPr>
          <a:xfrm flipH="1">
            <a:off x="3816096" y="5315712"/>
            <a:ext cx="475488"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sp>
        <p:nvSpPr>
          <p:cNvPr id="65" name="64 Elipse"/>
          <p:cNvSpPr/>
          <p:nvPr/>
        </p:nvSpPr>
        <p:spPr>
          <a:xfrm>
            <a:off x="1321212" y="1899571"/>
            <a:ext cx="85344" cy="8534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6">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6">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7"/>
                                        </p:tgtEl>
                                        <p:attrNameLst>
                                          <p:attrName>style.visibility</p:attrName>
                                        </p:attrNameLst>
                                      </p:cBhvr>
                                      <p:to>
                                        <p:strVal val="visible"/>
                                      </p:to>
                                    </p:set>
                                  </p:childTnLst>
                                </p:cTn>
                              </p:par>
                            </p:childTnLst>
                          </p:cTn>
                        </p:par>
                        <p:par>
                          <p:cTn id="31" fill="hold">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build="p"/>
      <p:bldP spid="6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71714" name="Picture 2" descr="S_DVC00417"/>
          <p:cNvPicPr>
            <a:picLocks noChangeAspect="1" noChangeArrowheads="1"/>
          </p:cNvPicPr>
          <p:nvPr/>
        </p:nvPicPr>
        <p:blipFill>
          <a:blip r:embed="rId3" cstate="print"/>
          <a:srcRect/>
          <a:stretch>
            <a:fillRect/>
          </a:stretch>
        </p:blipFill>
        <p:spPr bwMode="auto">
          <a:xfrm>
            <a:off x="0" y="1588"/>
            <a:ext cx="9144000" cy="6854825"/>
          </a:xfrm>
          <a:prstGeom prst="rect">
            <a:avLst/>
          </a:prstGeom>
          <a:noFill/>
          <a:ln w="9525">
            <a:noFill/>
            <a:miter lim="800000"/>
            <a:headEnd/>
            <a:tailEnd/>
          </a:ln>
        </p:spPr>
      </p:pic>
    </p:spTree>
  </p:cSld>
  <p:clrMapOvr>
    <a:masterClrMapping/>
  </p:clrMapOvr>
  <p:transition spd="slow" advTm="10000">
    <p:fade thruBlk="1"/>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59 Rectángulo"/>
          <p:cNvSpPr/>
          <p:nvPr/>
        </p:nvSpPr>
        <p:spPr>
          <a:xfrm>
            <a:off x="4840224" y="694944"/>
            <a:ext cx="3938016" cy="5644896"/>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3" name="12 Rectángulo"/>
          <p:cNvSpPr/>
          <p:nvPr/>
        </p:nvSpPr>
        <p:spPr>
          <a:xfrm>
            <a:off x="316992" y="670560"/>
            <a:ext cx="4291584" cy="56570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cxnSp>
        <p:nvCxnSpPr>
          <p:cNvPr id="5" name="4 Conector recto"/>
          <p:cNvCxnSpPr/>
          <p:nvPr/>
        </p:nvCxnSpPr>
        <p:spPr>
          <a:xfrm>
            <a:off x="1365504" y="743712"/>
            <a:ext cx="0" cy="5413248"/>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a:off x="451104" y="3852672"/>
            <a:ext cx="3864864" cy="0"/>
          </a:xfrm>
          <a:prstGeom prst="line">
            <a:avLst/>
          </a:prstGeom>
          <a:ln>
            <a:solidFill>
              <a:srgbClr val="0037A4"/>
            </a:solidFill>
          </a:ln>
        </p:spPr>
        <p:style>
          <a:lnRef idx="1">
            <a:schemeClr val="accent1"/>
          </a:lnRef>
          <a:fillRef idx="0">
            <a:schemeClr val="accent1"/>
          </a:fillRef>
          <a:effectRef idx="0">
            <a:schemeClr val="accent1"/>
          </a:effectRef>
          <a:fontRef idx="minor">
            <a:schemeClr val="tx1"/>
          </a:fontRef>
        </p:style>
      </p:cxnSp>
      <p:cxnSp>
        <p:nvCxnSpPr>
          <p:cNvPr id="9" name="8 Conector recto"/>
          <p:cNvCxnSpPr/>
          <p:nvPr/>
        </p:nvCxnSpPr>
        <p:spPr>
          <a:xfrm>
            <a:off x="2694432" y="3023616"/>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a:off x="2694432" y="4267200"/>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1" name="10 Conector recto"/>
          <p:cNvCxnSpPr/>
          <p:nvPr/>
        </p:nvCxnSpPr>
        <p:spPr>
          <a:xfrm>
            <a:off x="3669792" y="1987296"/>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12" name="11 Conector recto"/>
          <p:cNvCxnSpPr/>
          <p:nvPr/>
        </p:nvCxnSpPr>
        <p:spPr>
          <a:xfrm>
            <a:off x="3669792" y="5266944"/>
            <a:ext cx="0" cy="487680"/>
          </a:xfrm>
          <a:prstGeom prst="line">
            <a:avLst/>
          </a:prstGeom>
          <a:ln w="76200">
            <a:solidFill>
              <a:schemeClr val="tx2"/>
            </a:solidFill>
            <a:prstDash val="sysDot"/>
          </a:ln>
        </p:spPr>
        <p:style>
          <a:lnRef idx="1">
            <a:schemeClr val="accent1"/>
          </a:lnRef>
          <a:fillRef idx="0">
            <a:schemeClr val="accent1"/>
          </a:fillRef>
          <a:effectRef idx="0">
            <a:schemeClr val="accent1"/>
          </a:effectRef>
          <a:fontRef idx="minor">
            <a:schemeClr val="tx1"/>
          </a:fontRef>
        </p:style>
      </p:cxnSp>
      <p:grpSp>
        <p:nvGrpSpPr>
          <p:cNvPr id="2" name="50 Grupo"/>
          <p:cNvGrpSpPr/>
          <p:nvPr/>
        </p:nvGrpSpPr>
        <p:grpSpPr>
          <a:xfrm>
            <a:off x="2450592" y="4803648"/>
            <a:ext cx="633984" cy="438912"/>
            <a:chOff x="2694432" y="4815840"/>
            <a:chExt cx="633984" cy="438912"/>
          </a:xfrm>
        </p:grpSpPr>
        <p:sp>
          <p:nvSpPr>
            <p:cNvPr id="15" name="14 Elipse"/>
            <p:cNvSpPr/>
            <p:nvPr/>
          </p:nvSpPr>
          <p:spPr>
            <a:xfrm>
              <a:off x="2718816" y="4815840"/>
              <a:ext cx="438912" cy="438912"/>
            </a:xfrm>
            <a:prstGeom prst="ellipse">
              <a:avLst/>
            </a:prstGeom>
            <a:solidFill>
              <a:schemeClr val="bg1">
                <a:lumMod val="85000"/>
              </a:schemeClr>
            </a:solidFill>
            <a:ln w="12700">
              <a:solidFill>
                <a:srgbClr val="0037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4" name="13 CuadroTexto"/>
            <p:cNvSpPr txBox="1"/>
            <p:nvPr/>
          </p:nvSpPr>
          <p:spPr>
            <a:xfrm>
              <a:off x="2694432" y="4840224"/>
              <a:ext cx="63398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PE</a:t>
              </a:r>
              <a:endParaRPr lang="es-ES_tradnl" sz="1800" dirty="0">
                <a:solidFill>
                  <a:srgbClr val="000000"/>
                </a:solidFill>
                <a:latin typeface="Arial"/>
              </a:endParaRPr>
            </a:p>
          </p:txBody>
        </p:sp>
      </p:grpSp>
      <p:grpSp>
        <p:nvGrpSpPr>
          <p:cNvPr id="3" name="51 Grupo"/>
          <p:cNvGrpSpPr/>
          <p:nvPr/>
        </p:nvGrpSpPr>
        <p:grpSpPr>
          <a:xfrm>
            <a:off x="3425952" y="5754624"/>
            <a:ext cx="633984" cy="438912"/>
            <a:chOff x="3645408" y="5535168"/>
            <a:chExt cx="633984" cy="438912"/>
          </a:xfrm>
        </p:grpSpPr>
        <p:sp>
          <p:nvSpPr>
            <p:cNvPr id="16" name="15 Elipse"/>
            <p:cNvSpPr/>
            <p:nvPr/>
          </p:nvSpPr>
          <p:spPr>
            <a:xfrm>
              <a:off x="3669792" y="5535168"/>
              <a:ext cx="438912" cy="438912"/>
            </a:xfrm>
            <a:prstGeom prst="ellipse">
              <a:avLst/>
            </a:prstGeom>
            <a:solidFill>
              <a:schemeClr val="bg1">
                <a:lumMod val="85000"/>
              </a:schemeClr>
            </a:solidFill>
            <a:ln w="12700">
              <a:solidFill>
                <a:srgbClr val="0037A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17" name="16 CuadroTexto"/>
            <p:cNvSpPr txBox="1"/>
            <p:nvPr/>
          </p:nvSpPr>
          <p:spPr>
            <a:xfrm>
              <a:off x="3645408" y="5559552"/>
              <a:ext cx="633984"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LE</a:t>
              </a:r>
              <a:endParaRPr lang="es-ES_tradnl" sz="1800" dirty="0">
                <a:solidFill>
                  <a:srgbClr val="000000"/>
                </a:solidFill>
                <a:latin typeface="Arial"/>
              </a:endParaRPr>
            </a:p>
          </p:txBody>
        </p:sp>
      </p:grpSp>
      <p:cxnSp>
        <p:nvCxnSpPr>
          <p:cNvPr id="19" name="18 Conector recto"/>
          <p:cNvCxnSpPr/>
          <p:nvPr/>
        </p:nvCxnSpPr>
        <p:spPr>
          <a:xfrm flipH="1" flipV="1">
            <a:off x="1377696" y="1182624"/>
            <a:ext cx="2292096" cy="4096512"/>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2" name="21 Conector recto"/>
          <p:cNvCxnSpPr/>
          <p:nvPr/>
        </p:nvCxnSpPr>
        <p:spPr>
          <a:xfrm flipH="1">
            <a:off x="743712" y="1182624"/>
            <a:ext cx="585216"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4" name="23 Conector recto"/>
          <p:cNvCxnSpPr/>
          <p:nvPr/>
        </p:nvCxnSpPr>
        <p:spPr>
          <a:xfrm>
            <a:off x="1036320" y="1170432"/>
            <a:ext cx="0" cy="2694432"/>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5" name="24 CuadroTexto"/>
          <p:cNvSpPr txBox="1"/>
          <p:nvPr/>
        </p:nvSpPr>
        <p:spPr>
          <a:xfrm>
            <a:off x="707136" y="2218944"/>
            <a:ext cx="414528"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L</a:t>
            </a:r>
            <a:endParaRPr lang="es-ES_tradnl" sz="1800" dirty="0">
              <a:solidFill>
                <a:srgbClr val="000000"/>
              </a:solidFill>
              <a:latin typeface="Arial"/>
            </a:endParaRPr>
          </a:p>
        </p:txBody>
      </p:sp>
      <p:cxnSp>
        <p:nvCxnSpPr>
          <p:cNvPr id="20" name="19 Conector recto"/>
          <p:cNvCxnSpPr/>
          <p:nvPr/>
        </p:nvCxnSpPr>
        <p:spPr>
          <a:xfrm flipH="1">
            <a:off x="1414272" y="3486912"/>
            <a:ext cx="1280160"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26" name="25 Conector recto"/>
          <p:cNvCxnSpPr/>
          <p:nvPr/>
        </p:nvCxnSpPr>
        <p:spPr>
          <a:xfrm flipH="1">
            <a:off x="1402080" y="5303520"/>
            <a:ext cx="2279904"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sp>
        <p:nvSpPr>
          <p:cNvPr id="31" name="30 CuadroTexto"/>
          <p:cNvSpPr txBox="1"/>
          <p:nvPr/>
        </p:nvSpPr>
        <p:spPr>
          <a:xfrm>
            <a:off x="1024128" y="3889248"/>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O</a:t>
            </a:r>
            <a:endParaRPr lang="es-ES_tradnl" sz="1800" dirty="0">
              <a:solidFill>
                <a:srgbClr val="000000"/>
              </a:solidFill>
              <a:latin typeface="Arial"/>
            </a:endParaRPr>
          </a:p>
        </p:txBody>
      </p:sp>
      <p:sp>
        <p:nvSpPr>
          <p:cNvPr id="32" name="31 CuadroTexto"/>
          <p:cNvSpPr txBox="1"/>
          <p:nvPr/>
        </p:nvSpPr>
        <p:spPr>
          <a:xfrm rot="16200000">
            <a:off x="-182880" y="2170176"/>
            <a:ext cx="1597152"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Plano objeto</a:t>
            </a:r>
            <a:endParaRPr lang="es-ES_tradnl" sz="1800" dirty="0">
              <a:solidFill>
                <a:srgbClr val="000000"/>
              </a:solidFill>
              <a:latin typeface="Arial"/>
            </a:endParaRPr>
          </a:p>
        </p:txBody>
      </p:sp>
      <p:cxnSp>
        <p:nvCxnSpPr>
          <p:cNvPr id="36" name="35 Conector recto"/>
          <p:cNvCxnSpPr/>
          <p:nvPr/>
        </p:nvCxnSpPr>
        <p:spPr>
          <a:xfrm>
            <a:off x="3011424" y="3474720"/>
            <a:ext cx="0" cy="402336"/>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36 Conector recto"/>
          <p:cNvCxnSpPr/>
          <p:nvPr/>
        </p:nvCxnSpPr>
        <p:spPr>
          <a:xfrm>
            <a:off x="3938016" y="3877056"/>
            <a:ext cx="0" cy="1438656"/>
          </a:xfrm>
          <a:prstGeom prst="line">
            <a:avLst/>
          </a:prstGeom>
          <a:ln>
            <a:solidFill>
              <a:srgbClr val="0037A4"/>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1" name="40 CuadroTexto"/>
          <p:cNvSpPr txBox="1"/>
          <p:nvPr/>
        </p:nvSpPr>
        <p:spPr>
          <a:xfrm>
            <a:off x="3035808" y="3438144"/>
            <a:ext cx="548640"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PE</a:t>
            </a:r>
            <a:endParaRPr lang="es-ES_tradnl" sz="1800" dirty="0">
              <a:solidFill>
                <a:srgbClr val="000000"/>
              </a:solidFill>
              <a:latin typeface="Arial"/>
            </a:endParaRPr>
          </a:p>
        </p:txBody>
      </p:sp>
      <p:sp>
        <p:nvSpPr>
          <p:cNvPr id="42" name="41 CuadroTexto"/>
          <p:cNvSpPr txBox="1"/>
          <p:nvPr/>
        </p:nvSpPr>
        <p:spPr>
          <a:xfrm>
            <a:off x="3962400" y="4376928"/>
            <a:ext cx="499872" cy="369332"/>
          </a:xfrm>
          <a:prstGeom prst="rect">
            <a:avLst/>
          </a:prstGeom>
          <a:noFill/>
        </p:spPr>
        <p:txBody>
          <a:bodyPr wrap="square" rtlCol="0">
            <a:spAutoFit/>
          </a:bodyPr>
          <a:lstStyle/>
          <a:p>
            <a:pPr fontAlgn="auto">
              <a:spcBef>
                <a:spcPts val="0"/>
              </a:spcBef>
              <a:spcAft>
                <a:spcPts val="0"/>
              </a:spcAft>
            </a:pPr>
            <a:r>
              <a:rPr lang="es-ES_tradnl" sz="1800" dirty="0" err="1" smtClean="0">
                <a:solidFill>
                  <a:srgbClr val="000000"/>
                </a:solidFill>
                <a:latin typeface="Arial"/>
              </a:rPr>
              <a:t>r</a:t>
            </a:r>
            <a:r>
              <a:rPr lang="es-ES_tradnl" sz="1800" baseline="-25000" dirty="0" err="1" smtClean="0">
                <a:solidFill>
                  <a:srgbClr val="000000"/>
                </a:solidFill>
                <a:latin typeface="Arial"/>
              </a:rPr>
              <a:t>LE</a:t>
            </a:r>
            <a:endParaRPr lang="es-ES_tradnl" sz="1800" dirty="0">
              <a:solidFill>
                <a:srgbClr val="000000"/>
              </a:solidFill>
              <a:latin typeface="Arial"/>
            </a:endParaRPr>
          </a:p>
        </p:txBody>
      </p:sp>
      <p:sp>
        <p:nvSpPr>
          <p:cNvPr id="46" name="45 Arco"/>
          <p:cNvSpPr/>
          <p:nvPr/>
        </p:nvSpPr>
        <p:spPr>
          <a:xfrm rot="14589540">
            <a:off x="3227281" y="4832180"/>
            <a:ext cx="641160" cy="642502"/>
          </a:xfrm>
          <a:prstGeom prst="arc">
            <a:avLst/>
          </a:prstGeom>
          <a:ln>
            <a:solidFill>
              <a:srgbClr val="0037A4"/>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a:solidFill>
                <a:srgbClr val="000000"/>
              </a:solidFill>
            </a:endParaRPr>
          </a:p>
        </p:txBody>
      </p:sp>
      <p:grpSp>
        <p:nvGrpSpPr>
          <p:cNvPr id="4" name="51 Grupo"/>
          <p:cNvGrpSpPr/>
          <p:nvPr/>
        </p:nvGrpSpPr>
        <p:grpSpPr>
          <a:xfrm>
            <a:off x="1975104" y="3011424"/>
            <a:ext cx="859471" cy="609694"/>
            <a:chOff x="1792224" y="3950208"/>
            <a:chExt cx="859471" cy="609694"/>
          </a:xfrm>
        </p:grpSpPr>
        <p:sp>
          <p:nvSpPr>
            <p:cNvPr id="47" name="46 Arco"/>
            <p:cNvSpPr/>
            <p:nvPr/>
          </p:nvSpPr>
          <p:spPr>
            <a:xfrm rot="14589540">
              <a:off x="2121593" y="4029800"/>
              <a:ext cx="507493" cy="552711"/>
            </a:xfrm>
            <a:prstGeom prst="arc">
              <a:avLst/>
            </a:prstGeom>
            <a:ln>
              <a:solidFill>
                <a:srgbClr val="0037A4"/>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a:solidFill>
                  <a:srgbClr val="000000"/>
                </a:solidFill>
              </a:endParaRPr>
            </a:p>
          </p:txBody>
        </p:sp>
        <p:sp>
          <p:nvSpPr>
            <p:cNvPr id="48" name="47 CuadroTexto"/>
            <p:cNvSpPr txBox="1"/>
            <p:nvPr/>
          </p:nvSpPr>
          <p:spPr>
            <a:xfrm>
              <a:off x="1792224" y="3950208"/>
              <a:ext cx="743712" cy="461665"/>
            </a:xfrm>
            <a:prstGeom prst="rect">
              <a:avLst/>
            </a:prstGeom>
            <a:noFill/>
          </p:spPr>
          <p:txBody>
            <a:bodyPr wrap="square" rtlCol="0">
              <a:spAutoFit/>
            </a:bodyPr>
            <a:lstStyle/>
            <a:p>
              <a:pPr fontAlgn="auto">
                <a:spcBef>
                  <a:spcPts val="0"/>
                </a:spcBef>
                <a:spcAft>
                  <a:spcPts val="0"/>
                </a:spcAft>
              </a:pPr>
              <a:r>
                <a:rPr lang="el-GR" dirty="0" smtClean="0">
                  <a:solidFill>
                    <a:srgbClr val="000000"/>
                  </a:solidFill>
                  <a:cs typeface="Times New Roman" pitchFamily="18" charset="0"/>
                </a:rPr>
                <a:t>α</a:t>
              </a:r>
              <a:endParaRPr lang="es-ES_tradnl" dirty="0">
                <a:solidFill>
                  <a:srgbClr val="000000"/>
                </a:solidFill>
                <a:cs typeface="Times New Roman" pitchFamily="18" charset="0"/>
              </a:endParaRPr>
            </a:p>
          </p:txBody>
        </p:sp>
      </p:grpSp>
      <p:sp>
        <p:nvSpPr>
          <p:cNvPr id="50" name="49 CuadroTexto"/>
          <p:cNvSpPr txBox="1"/>
          <p:nvPr/>
        </p:nvSpPr>
        <p:spPr>
          <a:xfrm>
            <a:off x="2938272" y="4645152"/>
            <a:ext cx="743712" cy="461665"/>
          </a:xfrm>
          <a:prstGeom prst="rect">
            <a:avLst/>
          </a:prstGeom>
          <a:noFill/>
        </p:spPr>
        <p:txBody>
          <a:bodyPr wrap="square" rtlCol="0">
            <a:spAutoFit/>
          </a:bodyPr>
          <a:lstStyle/>
          <a:p>
            <a:pPr fontAlgn="auto">
              <a:spcBef>
                <a:spcPts val="0"/>
              </a:spcBef>
              <a:spcAft>
                <a:spcPts val="0"/>
              </a:spcAft>
            </a:pPr>
            <a:r>
              <a:rPr lang="el-GR" dirty="0" smtClean="0">
                <a:solidFill>
                  <a:srgbClr val="000000"/>
                </a:solidFill>
                <a:cs typeface="Times New Roman" pitchFamily="18" charset="0"/>
              </a:rPr>
              <a:t>α</a:t>
            </a:r>
            <a:endParaRPr lang="es-ES_tradnl" dirty="0">
              <a:solidFill>
                <a:srgbClr val="000000"/>
              </a:solidFill>
              <a:cs typeface="Times New Roman" pitchFamily="18" charset="0"/>
            </a:endParaRPr>
          </a:p>
        </p:txBody>
      </p:sp>
      <p:sp>
        <p:nvSpPr>
          <p:cNvPr id="53" name="52 CuadroTexto"/>
          <p:cNvSpPr txBox="1"/>
          <p:nvPr/>
        </p:nvSpPr>
        <p:spPr>
          <a:xfrm>
            <a:off x="1024128" y="829056"/>
            <a:ext cx="536448"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L</a:t>
            </a:r>
            <a:endParaRPr lang="es-ES_tradnl" sz="1800" dirty="0">
              <a:solidFill>
                <a:srgbClr val="000000"/>
              </a:solidFill>
              <a:latin typeface="Arial"/>
            </a:endParaRPr>
          </a:p>
        </p:txBody>
      </p:sp>
      <p:sp>
        <p:nvSpPr>
          <p:cNvPr id="54" name="53 CuadroTexto"/>
          <p:cNvSpPr txBox="1"/>
          <p:nvPr/>
        </p:nvSpPr>
        <p:spPr>
          <a:xfrm>
            <a:off x="1950720" y="3474720"/>
            <a:ext cx="609600"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a</a:t>
            </a:r>
            <a:endParaRPr lang="es-ES_tradnl" sz="1800" dirty="0">
              <a:solidFill>
                <a:srgbClr val="000000"/>
              </a:solidFill>
              <a:latin typeface="Arial"/>
            </a:endParaRPr>
          </a:p>
        </p:txBody>
      </p:sp>
      <p:sp>
        <p:nvSpPr>
          <p:cNvPr id="55" name="54 CuadroTexto"/>
          <p:cNvSpPr txBox="1"/>
          <p:nvPr/>
        </p:nvSpPr>
        <p:spPr>
          <a:xfrm>
            <a:off x="2474976" y="5315712"/>
            <a:ext cx="609600" cy="369332"/>
          </a:xfrm>
          <a:prstGeom prst="rect">
            <a:avLst/>
          </a:prstGeom>
          <a:noFill/>
        </p:spPr>
        <p:txBody>
          <a:bodyPr wrap="square" rtlCol="0">
            <a:spAutoFit/>
          </a:bodyPr>
          <a:lstStyle/>
          <a:p>
            <a:pPr fontAlgn="auto">
              <a:spcBef>
                <a:spcPts val="0"/>
              </a:spcBef>
              <a:spcAft>
                <a:spcPts val="0"/>
              </a:spcAft>
            </a:pPr>
            <a:r>
              <a:rPr lang="es-ES_tradnl" sz="1800" dirty="0" smtClean="0">
                <a:solidFill>
                  <a:srgbClr val="000000"/>
                </a:solidFill>
                <a:latin typeface="Arial"/>
              </a:rPr>
              <a:t>b</a:t>
            </a:r>
            <a:endParaRPr lang="es-ES_tradnl" sz="1800" dirty="0">
              <a:solidFill>
                <a:srgbClr val="000000"/>
              </a:solidFill>
              <a:latin typeface="Arial"/>
            </a:endParaRPr>
          </a:p>
        </p:txBody>
      </p:sp>
      <p:sp>
        <p:nvSpPr>
          <p:cNvPr id="56" name="55 CuadroTexto"/>
          <p:cNvSpPr txBox="1"/>
          <p:nvPr/>
        </p:nvSpPr>
        <p:spPr>
          <a:xfrm>
            <a:off x="4986528" y="865632"/>
            <a:ext cx="3962400" cy="2539157"/>
          </a:xfrm>
          <a:prstGeom prst="rect">
            <a:avLst/>
          </a:prstGeom>
          <a:noFill/>
        </p:spPr>
        <p:txBody>
          <a:bodyPr wrap="square" rtlCol="0">
            <a:spAutoFit/>
          </a:bodyPr>
          <a:lstStyle/>
          <a:p>
            <a:pPr fontAlgn="auto">
              <a:lnSpc>
                <a:spcPct val="150000"/>
              </a:lnSpc>
              <a:spcBef>
                <a:spcPts val="0"/>
              </a:spcBef>
              <a:spcAft>
                <a:spcPts val="0"/>
              </a:spcAft>
            </a:pPr>
            <a:r>
              <a:rPr lang="es-ES_tradnl" sz="1600" b="1" dirty="0" smtClean="0">
                <a:solidFill>
                  <a:srgbClr val="000000"/>
                </a:solidFill>
                <a:latin typeface="Calibri" pitchFamily="34" charset="0"/>
                <a:cs typeface="Calibri" pitchFamily="34" charset="0"/>
              </a:rPr>
              <a:t>En la figura: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L</a:t>
            </a:r>
            <a:r>
              <a:rPr lang="es-ES_tradnl" sz="1800" dirty="0" smtClean="0">
                <a:solidFill>
                  <a:srgbClr val="000000"/>
                </a:solidFill>
                <a:latin typeface="Calibri" pitchFamily="34" charset="0"/>
                <a:cs typeface="Calibri" pitchFamily="34" charset="0"/>
              </a:rPr>
              <a:t> </a:t>
            </a:r>
            <a:r>
              <a:rPr lang="es-ES_tradnl" sz="1600" dirty="0" smtClean="0">
                <a:solidFill>
                  <a:srgbClr val="000000"/>
                </a:solidFill>
                <a:latin typeface="Calibri" pitchFamily="34" charset="0"/>
                <a:cs typeface="Calibri" pitchFamily="34" charset="0"/>
              </a:rPr>
              <a:t>= radio del campo de iluminación límite.</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PE</a:t>
            </a:r>
            <a:r>
              <a:rPr lang="es-ES_tradnl" sz="1600" dirty="0" smtClean="0">
                <a:solidFill>
                  <a:srgbClr val="000000"/>
                </a:solidFill>
                <a:latin typeface="Calibri" pitchFamily="34" charset="0"/>
                <a:cs typeface="Calibri" pitchFamily="34" charset="0"/>
              </a:rPr>
              <a:t> = radio de la pupila de entrada.</a:t>
            </a:r>
          </a:p>
          <a:p>
            <a:pPr fontAlgn="auto">
              <a:lnSpc>
                <a:spcPct val="150000"/>
              </a:lnSpc>
              <a:spcBef>
                <a:spcPts val="0"/>
              </a:spcBef>
              <a:spcAft>
                <a:spcPts val="0"/>
              </a:spcAft>
            </a:pPr>
            <a:r>
              <a:rPr lang="es-ES_tradnl" sz="1800" b="1" dirty="0" err="1" smtClean="0">
                <a:solidFill>
                  <a:srgbClr val="000000"/>
                </a:solidFill>
                <a:latin typeface="Calibri" pitchFamily="34" charset="0"/>
                <a:cs typeface="Calibri" pitchFamily="34" charset="0"/>
              </a:rPr>
              <a:t>r</a:t>
            </a:r>
            <a:r>
              <a:rPr lang="es-ES_tradnl" sz="1800" b="1" baseline="-25000" dirty="0" err="1" smtClean="0">
                <a:solidFill>
                  <a:srgbClr val="000000"/>
                </a:solidFill>
                <a:latin typeface="Calibri" pitchFamily="34" charset="0"/>
                <a:cs typeface="Calibri" pitchFamily="34" charset="0"/>
              </a:rPr>
              <a:t>LE</a:t>
            </a:r>
            <a:r>
              <a:rPr lang="es-ES_tradnl" sz="1600" dirty="0" smtClean="0">
                <a:solidFill>
                  <a:srgbClr val="000000"/>
                </a:solidFill>
                <a:latin typeface="Calibri" pitchFamily="34" charset="0"/>
                <a:cs typeface="Calibri" pitchFamily="34" charset="0"/>
              </a:rPr>
              <a:t> = radio de la </a:t>
            </a:r>
            <a:r>
              <a:rPr lang="es-ES_tradnl" sz="1600" dirty="0" err="1" smtClean="0">
                <a:solidFill>
                  <a:srgbClr val="000000"/>
                </a:solidFill>
                <a:latin typeface="Calibri" pitchFamily="34" charset="0"/>
                <a:cs typeface="Calibri" pitchFamily="34" charset="0"/>
              </a:rPr>
              <a:t>lucarna</a:t>
            </a:r>
            <a:r>
              <a:rPr lang="es-ES_tradnl" sz="1600" dirty="0" smtClean="0">
                <a:solidFill>
                  <a:srgbClr val="000000"/>
                </a:solidFill>
                <a:latin typeface="Calibri" pitchFamily="34" charset="0"/>
                <a:cs typeface="Calibri" pitchFamily="34" charset="0"/>
              </a:rPr>
              <a:t> de entrada.</a:t>
            </a:r>
          </a:p>
          <a:p>
            <a:pPr fontAlgn="auto">
              <a:lnSpc>
                <a:spcPct val="150000"/>
              </a:lnSpc>
              <a:spcBef>
                <a:spcPts val="0"/>
              </a:spcBef>
              <a:spcAft>
                <a:spcPts val="0"/>
              </a:spcAft>
            </a:pPr>
            <a:r>
              <a:rPr lang="es-ES_tradnl" sz="1800" b="1" dirty="0" smtClean="0">
                <a:solidFill>
                  <a:srgbClr val="000000"/>
                </a:solidFill>
                <a:latin typeface="Calibri" pitchFamily="34" charset="0"/>
                <a:cs typeface="Calibri" pitchFamily="34" charset="0"/>
              </a:rPr>
              <a:t>a</a:t>
            </a:r>
            <a:r>
              <a:rPr lang="es-ES_tradnl" sz="1600" dirty="0" smtClean="0">
                <a:solidFill>
                  <a:srgbClr val="000000"/>
                </a:solidFill>
                <a:latin typeface="Calibri" pitchFamily="34" charset="0"/>
                <a:cs typeface="Calibri" pitchFamily="34" charset="0"/>
              </a:rPr>
              <a:t> = distancia del plano objeto a la PE.</a:t>
            </a:r>
          </a:p>
          <a:p>
            <a:pPr fontAlgn="auto">
              <a:lnSpc>
                <a:spcPct val="150000"/>
              </a:lnSpc>
              <a:spcBef>
                <a:spcPts val="0"/>
              </a:spcBef>
              <a:spcAft>
                <a:spcPts val="0"/>
              </a:spcAft>
            </a:pPr>
            <a:r>
              <a:rPr lang="es-ES_tradnl" sz="1800" b="1" dirty="0" smtClean="0">
                <a:solidFill>
                  <a:srgbClr val="000000"/>
                </a:solidFill>
                <a:latin typeface="Calibri" pitchFamily="34" charset="0"/>
                <a:cs typeface="Calibri" pitchFamily="34" charset="0"/>
              </a:rPr>
              <a:t>b</a:t>
            </a:r>
            <a:r>
              <a:rPr lang="es-ES_tradnl" sz="1600" dirty="0" smtClean="0">
                <a:solidFill>
                  <a:srgbClr val="000000"/>
                </a:solidFill>
                <a:latin typeface="Calibri" pitchFamily="34" charset="0"/>
                <a:cs typeface="Calibri" pitchFamily="34" charset="0"/>
              </a:rPr>
              <a:t> = distancia del plano objeto a la LE.</a:t>
            </a:r>
          </a:p>
        </p:txBody>
      </p:sp>
      <p:graphicFrame>
        <p:nvGraphicFramePr>
          <p:cNvPr id="57" name="56 Objeto"/>
          <p:cNvGraphicFramePr>
            <a:graphicFrameLocks noChangeAspect="1"/>
          </p:cNvGraphicFramePr>
          <p:nvPr/>
        </p:nvGraphicFramePr>
        <p:xfrm>
          <a:off x="5411407" y="3433509"/>
          <a:ext cx="2838450" cy="1943100"/>
        </p:xfrm>
        <a:graphic>
          <a:graphicData uri="http://schemas.openxmlformats.org/presentationml/2006/ole">
            <p:oleObj spid="_x0000_s3293186" name="Equation" r:id="rId3" imgW="927000" imgH="634680" progId="Equation.DSMT4">
              <p:embed/>
            </p:oleObj>
          </a:graphicData>
        </a:graphic>
      </p:graphicFrame>
      <p:sp>
        <p:nvSpPr>
          <p:cNvPr id="59" name="Text Box 159"/>
          <p:cNvSpPr txBox="1">
            <a:spLocks noChangeArrowheads="1"/>
          </p:cNvSpPr>
          <p:nvPr/>
        </p:nvSpPr>
        <p:spPr bwMode="auto">
          <a:xfrm>
            <a:off x="0" y="0"/>
            <a:ext cx="9144000" cy="461665"/>
          </a:xfrm>
          <a:prstGeom prst="rect">
            <a:avLst/>
          </a:prstGeom>
          <a:solidFill>
            <a:srgbClr val="002060"/>
          </a:solidFill>
          <a:ln w="9525">
            <a:noFill/>
            <a:miter lim="800000"/>
            <a:headEnd/>
            <a:tailEnd/>
          </a:ln>
        </p:spPr>
        <p:txBody>
          <a:bodyPr>
            <a:spAutoFit/>
          </a:bodyPr>
          <a:lstStyle/>
          <a:p>
            <a:pPr algn="ctr">
              <a:spcBef>
                <a:spcPct val="50000"/>
              </a:spcBef>
            </a:pPr>
            <a:r>
              <a:rPr lang="es-ES" b="1" dirty="0" smtClean="0">
                <a:solidFill>
                  <a:srgbClr val="FFFFFF"/>
                </a:solidFill>
                <a:latin typeface="Calibri" pitchFamily="34" charset="0"/>
              </a:rPr>
              <a:t>Cálculo del campo objeto de iluminación límite.</a:t>
            </a:r>
            <a:endParaRPr lang="es-ES" b="1" dirty="0">
              <a:solidFill>
                <a:srgbClr val="FFFFFF"/>
              </a:solidFill>
              <a:latin typeface="Calibri" pitchFamily="34" charset="0"/>
            </a:endParaRPr>
          </a:p>
        </p:txBody>
      </p:sp>
      <p:sp>
        <p:nvSpPr>
          <p:cNvPr id="61" name="60 Rectángulo"/>
          <p:cNvSpPr/>
          <p:nvPr/>
        </p:nvSpPr>
        <p:spPr>
          <a:xfrm>
            <a:off x="5571744" y="4535424"/>
            <a:ext cx="2572512" cy="902208"/>
          </a:xfrm>
          <a:prstGeom prst="rect">
            <a:avLst/>
          </a:prstGeom>
          <a:solidFill>
            <a:srgbClr val="5DFFA6">
              <a:alpha val="25000"/>
            </a:srgb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cxnSp>
        <p:nvCxnSpPr>
          <p:cNvPr id="63" name="62 Conector recto"/>
          <p:cNvCxnSpPr/>
          <p:nvPr/>
        </p:nvCxnSpPr>
        <p:spPr>
          <a:xfrm flipH="1">
            <a:off x="2865120" y="3499104"/>
            <a:ext cx="390144"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flipH="1">
            <a:off x="3816096" y="5303520"/>
            <a:ext cx="475488" cy="0"/>
          </a:xfrm>
          <a:prstGeom prst="line">
            <a:avLst/>
          </a:prstGeom>
          <a:ln>
            <a:solidFill>
              <a:srgbClr val="0037A4"/>
            </a:solidFill>
            <a:prstDash val="dash"/>
          </a:ln>
        </p:spPr>
        <p:style>
          <a:lnRef idx="1">
            <a:schemeClr val="accent1"/>
          </a:lnRef>
          <a:fillRef idx="0">
            <a:schemeClr val="accent1"/>
          </a:fillRef>
          <a:effectRef idx="0">
            <a:schemeClr val="accent1"/>
          </a:effectRef>
          <a:fontRef idx="minor">
            <a:schemeClr val="tx1"/>
          </a:fontRef>
        </p:style>
      </p:cxnSp>
      <p:sp>
        <p:nvSpPr>
          <p:cNvPr id="69" name="68 Elipse"/>
          <p:cNvSpPr/>
          <p:nvPr/>
        </p:nvSpPr>
        <p:spPr>
          <a:xfrm>
            <a:off x="1321212" y="1131475"/>
            <a:ext cx="85344" cy="8534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58" name="57 CuadroTexto"/>
          <p:cNvSpPr txBox="1"/>
          <p:nvPr/>
        </p:nvSpPr>
        <p:spPr>
          <a:xfrm>
            <a:off x="0" y="6488668"/>
            <a:ext cx="9144000" cy="369332"/>
          </a:xfrm>
          <a:prstGeom prst="rect">
            <a:avLst/>
          </a:prstGeom>
          <a:solidFill>
            <a:srgbClr val="FFFF00"/>
          </a:solidFill>
          <a:ln>
            <a:solidFill>
              <a:schemeClr val="tx1"/>
            </a:solidFill>
          </a:ln>
        </p:spPr>
        <p:txBody>
          <a:bodyPr wrap="square" rtlCol="0">
            <a:spAutoFit/>
          </a:bodyPr>
          <a:lstStyle/>
          <a:p>
            <a:pPr algn="ctr" fontAlgn="auto">
              <a:spcBef>
                <a:spcPts val="0"/>
              </a:spcBef>
              <a:spcAft>
                <a:spcPts val="0"/>
              </a:spcAft>
            </a:pPr>
            <a:r>
              <a:rPr lang="es-ES_tradnl" sz="1800" dirty="0" smtClean="0">
                <a:solidFill>
                  <a:srgbClr val="000000"/>
                </a:solidFill>
                <a:latin typeface="Arial"/>
              </a:rPr>
              <a:t>De igual forma se calculan los campos imagen…</a:t>
            </a:r>
            <a:endParaRPr lang="es-ES_tradnl" sz="1800" dirty="0">
              <a:solidFill>
                <a:srgbClr val="000000"/>
              </a:solidFill>
              <a:latin typeface="Aria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6">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6">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7"/>
                                        </p:tgtEl>
                                        <p:attrNameLst>
                                          <p:attrName>style.visibility</p:attrName>
                                        </p:attrNameLst>
                                      </p:cBhvr>
                                      <p:to>
                                        <p:strVal val="visible"/>
                                      </p:to>
                                    </p:set>
                                  </p:childTnLst>
                                </p:cTn>
                              </p:par>
                            </p:childTnLst>
                          </p:cTn>
                        </p:par>
                        <p:par>
                          <p:cTn id="31" fill="hold">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61"/>
                                        </p:tgtEl>
                                        <p:attrNameLst>
                                          <p:attrName>style.visibility</p:attrName>
                                        </p:attrNameLst>
                                      </p:cBhvr>
                                      <p:to>
                                        <p:strVal val="visible"/>
                                      </p:to>
                                    </p:set>
                                  </p:childTnLst>
                                </p:cTn>
                              </p:par>
                            </p:childTnLst>
                          </p:cTn>
                        </p:par>
                        <p:par>
                          <p:cTn id="34" fill="hold">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58"/>
                                        </p:tgtEl>
                                        <p:attrNameLst>
                                          <p:attrName>style.visibility</p:attrName>
                                        </p:attrNameLst>
                                      </p:cBhvr>
                                      <p:to>
                                        <p:strVal val="visible"/>
                                      </p:to>
                                    </p:set>
                                  </p:childTnLst>
                                </p:cTn>
                              </p:par>
                              <p:par>
                                <p:cTn id="37" presetID="35" presetClass="emph" presetSubtype="0" repeatCount="indefinite" fill="hold" grpId="1" nodeType="withEffect">
                                  <p:stCondLst>
                                    <p:cond delay="0"/>
                                  </p:stCondLst>
                                  <p:childTnLst>
                                    <p:anim calcmode="discrete" valueType="str">
                                      <p:cBhvr>
                                        <p:cTn id="38" dur="500" fill="hold"/>
                                        <p:tgtEl>
                                          <p:spTgt spid="58"/>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build="p"/>
      <p:bldP spid="61" grpId="0" animBg="1"/>
      <p:bldP spid="58" grpId="0" animBg="1"/>
      <p:bldP spid="58" grpId="1" animBg="1"/>
    </p:bldLst>
  </p:timing>
</p:sld>
</file>

<file path=ppt/slides/slide321.xml><?xml version="1.0" encoding="utf-8"?>
<p:sld xmlns:a="http://schemas.openxmlformats.org/drawingml/2006/main" xmlns:r="http://schemas.openxmlformats.org/officeDocument/2006/relationships" xmlns:p="http://schemas.openxmlformats.org/presentationml/2006/main">
  <p:cSld>
    <p:bg>
      <p:bgPr>
        <a:solidFill>
          <a:srgbClr val="003399"/>
        </a:solidFill>
        <a:effectLst/>
      </p:bgPr>
    </p:bg>
    <p:spTree>
      <p:nvGrpSpPr>
        <p:cNvPr id="1" name=""/>
        <p:cNvGrpSpPr/>
        <p:nvPr/>
      </p:nvGrpSpPr>
      <p:grpSpPr>
        <a:xfrm>
          <a:off x="0" y="0"/>
          <a:ext cx="0" cy="0"/>
          <a:chOff x="0" y="0"/>
          <a:chExt cx="0" cy="0"/>
        </a:xfrm>
      </p:grpSpPr>
      <p:sp>
        <p:nvSpPr>
          <p:cNvPr id="5" name="4 CuadroTexto"/>
          <p:cNvSpPr txBox="1"/>
          <p:nvPr/>
        </p:nvSpPr>
        <p:spPr>
          <a:xfrm>
            <a:off x="2302932" y="1659467"/>
            <a:ext cx="4752623" cy="861774"/>
          </a:xfrm>
          <a:prstGeom prst="rect">
            <a:avLst/>
          </a:prstGeom>
          <a:noFill/>
        </p:spPr>
        <p:txBody>
          <a:bodyPr wrap="square" rtlCol="0">
            <a:spAutoFit/>
          </a:bodyPr>
          <a:lstStyle/>
          <a:p>
            <a:pPr indent="-457200" algn="ctr">
              <a:lnSpc>
                <a:spcPts val="2000"/>
              </a:lnSpc>
            </a:pPr>
            <a:r>
              <a:rPr lang="es-ES_tradnl" b="1" dirty="0" smtClean="0">
                <a:solidFill>
                  <a:srgbClr val="FFFF00"/>
                </a:solidFill>
              </a:rPr>
              <a:t>Enlace a:</a:t>
            </a:r>
          </a:p>
          <a:p>
            <a:pPr indent="-457200" algn="ctr">
              <a:lnSpc>
                <a:spcPts val="2000"/>
              </a:lnSpc>
            </a:pPr>
            <a:endParaRPr lang="es-ES_tradnl" b="1" dirty="0" smtClean="0">
              <a:solidFill>
                <a:srgbClr val="FFFF00"/>
              </a:solidFill>
            </a:endParaRPr>
          </a:p>
          <a:p>
            <a:pPr indent="-457200" algn="ctr">
              <a:lnSpc>
                <a:spcPts val="2000"/>
              </a:lnSpc>
            </a:pPr>
            <a:r>
              <a:rPr lang="es-ES_tradnl" b="1" dirty="0" smtClean="0">
                <a:solidFill>
                  <a:srgbClr val="FFFFFF"/>
                </a:solidFill>
              </a:rPr>
              <a:t>“</a:t>
            </a:r>
            <a:r>
              <a:rPr lang="es-ES_tradnl" b="1" i="1" dirty="0" smtClean="0">
                <a:solidFill>
                  <a:srgbClr val="FFFFFF"/>
                </a:solidFill>
              </a:rPr>
              <a:t>Refracción.mp4</a:t>
            </a:r>
            <a:r>
              <a:rPr lang="es-ES_tradnl" b="1" dirty="0" smtClean="0">
                <a:solidFill>
                  <a:srgbClr val="FFFFFF"/>
                </a:solidFill>
              </a:rPr>
              <a:t>”</a:t>
            </a:r>
          </a:p>
        </p:txBody>
      </p:sp>
      <p:sp>
        <p:nvSpPr>
          <p:cNvPr id="7" name="6 CuadroTexto"/>
          <p:cNvSpPr txBox="1"/>
          <p:nvPr/>
        </p:nvSpPr>
        <p:spPr>
          <a:xfrm>
            <a:off x="2765778" y="3262489"/>
            <a:ext cx="4222044" cy="1077218"/>
          </a:xfrm>
          <a:prstGeom prst="rect">
            <a:avLst/>
          </a:prstGeom>
          <a:noFill/>
        </p:spPr>
        <p:txBody>
          <a:bodyPr wrap="square" rtlCol="0">
            <a:spAutoFit/>
          </a:bodyPr>
          <a:lstStyle/>
          <a:p>
            <a:r>
              <a:rPr lang="es-ES_tradnl" sz="3200" b="1" dirty="0" smtClean="0">
                <a:solidFill>
                  <a:srgbClr val="92D050"/>
                </a:solidFill>
                <a:hlinkClick r:id="rId2"/>
              </a:rPr>
              <a:t>https://goo.gl/PK515J</a:t>
            </a:r>
            <a:endParaRPr lang="es-ES_tradnl" sz="3200" b="1" dirty="0" smtClean="0">
              <a:solidFill>
                <a:srgbClr val="92D050"/>
              </a:solidFill>
            </a:endParaRPr>
          </a:p>
          <a:p>
            <a:endParaRPr lang="es-ES_tradnl" sz="3200" b="1" dirty="0">
              <a:solidFill>
                <a:srgbClr val="92D050"/>
              </a:solidFill>
            </a:endParaRPr>
          </a:p>
        </p:txBody>
      </p:sp>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bg>
      <p:bgPr>
        <a:solidFill>
          <a:srgbClr val="000066"/>
        </a:solidFill>
        <a:effectLst/>
      </p:bgPr>
    </p:bg>
    <p:spTree>
      <p:nvGrpSpPr>
        <p:cNvPr id="1" name=""/>
        <p:cNvGrpSpPr/>
        <p:nvPr/>
      </p:nvGrpSpPr>
      <p:grpSpPr>
        <a:xfrm>
          <a:off x="0" y="0"/>
          <a:ext cx="0" cy="0"/>
          <a:chOff x="0" y="0"/>
          <a:chExt cx="0" cy="0"/>
        </a:xfrm>
      </p:grpSpPr>
      <p:sp>
        <p:nvSpPr>
          <p:cNvPr id="594946" name="Rectangle 2"/>
          <p:cNvSpPr>
            <a:spLocks noGrp="1" noChangeArrowheads="1"/>
          </p:cNvSpPr>
          <p:nvPr>
            <p:ph type="title"/>
          </p:nvPr>
        </p:nvSpPr>
        <p:spPr>
          <a:xfrm>
            <a:off x="215900" y="1162050"/>
            <a:ext cx="8783638" cy="4681538"/>
          </a:xfrm>
          <a:solidFill>
            <a:srgbClr val="000066"/>
          </a:solidFill>
        </p:spPr>
        <p:txBody>
          <a:bodyPr/>
          <a:lstStyle/>
          <a:p>
            <a:pPr eaLnBrk="1" hangingPunct="1"/>
            <a:r>
              <a:rPr lang="es-ES" sz="5400" b="1" dirty="0" smtClean="0">
                <a:solidFill>
                  <a:schemeClr val="bg1"/>
                </a:solidFill>
              </a:rPr>
              <a:t>Julio V. Santos</a:t>
            </a:r>
            <a:br>
              <a:rPr lang="es-ES" sz="5400" b="1" dirty="0" smtClean="0">
                <a:solidFill>
                  <a:schemeClr val="bg1"/>
                </a:solidFill>
              </a:rPr>
            </a:br>
            <a:r>
              <a:rPr lang="es-ES" sz="3200" dirty="0" smtClean="0">
                <a:solidFill>
                  <a:srgbClr val="99FF66"/>
                </a:solidFill>
                <a:hlinkClick r:id="rId2"/>
              </a:rPr>
              <a:t>jsb@ua.es</a:t>
            </a:r>
            <a:r>
              <a:rPr lang="es-ES" sz="3200" dirty="0" smtClean="0">
                <a:solidFill>
                  <a:srgbClr val="99FF66"/>
                </a:solidFill>
              </a:rPr>
              <a:t/>
            </a:r>
            <a:br>
              <a:rPr lang="es-ES" sz="3200" dirty="0" smtClean="0">
                <a:solidFill>
                  <a:srgbClr val="99FF66"/>
                </a:solidFill>
              </a:rPr>
            </a:br>
            <a:r>
              <a:rPr lang="es-ES" sz="3200" dirty="0" smtClean="0">
                <a:solidFill>
                  <a:srgbClr val="99FF66"/>
                </a:solidFill>
              </a:rPr>
              <a:t>jsb267@gmail.com</a:t>
            </a:r>
            <a:r>
              <a:rPr lang="es-ES" sz="5400" dirty="0" smtClean="0">
                <a:solidFill>
                  <a:schemeClr val="bg1"/>
                </a:solidFill>
              </a:rPr>
              <a:t/>
            </a:r>
            <a:br>
              <a:rPr lang="es-ES" sz="5400" dirty="0" smtClean="0">
                <a:solidFill>
                  <a:schemeClr val="bg1"/>
                </a:solidFill>
              </a:rPr>
            </a:br>
            <a:r>
              <a:rPr lang="es-ES" sz="5400" b="1" dirty="0" smtClean="0">
                <a:solidFill>
                  <a:schemeClr val="bg1"/>
                </a:solidFill>
              </a:rPr>
              <a:t/>
            </a:r>
            <a:br>
              <a:rPr lang="es-ES" sz="5400" b="1" dirty="0" smtClean="0">
                <a:solidFill>
                  <a:schemeClr val="bg1"/>
                </a:solidFill>
              </a:rPr>
            </a:br>
            <a:r>
              <a:rPr lang="es-ES" sz="5400" b="1" dirty="0" smtClean="0">
                <a:solidFill>
                  <a:schemeClr val="bg1"/>
                </a:solidFill>
              </a:rPr>
              <a:t> </a:t>
            </a:r>
            <a:r>
              <a:rPr lang="es-ES" sz="2400" b="1" dirty="0" smtClean="0">
                <a:solidFill>
                  <a:srgbClr val="FFFF00"/>
                </a:solidFill>
                <a:latin typeface="Arial" charset="0"/>
              </a:rPr>
              <a:t>Departamento de Física Aplicada</a:t>
            </a:r>
            <a:br>
              <a:rPr lang="es-ES" sz="2400" b="1" dirty="0" smtClean="0">
                <a:solidFill>
                  <a:srgbClr val="FFFF00"/>
                </a:solidFill>
                <a:latin typeface="Arial" charset="0"/>
              </a:rPr>
            </a:br>
            <a:r>
              <a:rPr lang="es-ES" sz="2400" b="1" dirty="0" smtClean="0">
                <a:solidFill>
                  <a:srgbClr val="FFFF00"/>
                </a:solidFill>
                <a:latin typeface="Arial" charset="0"/>
              </a:rPr>
              <a:t>Universidad de Alicante</a:t>
            </a:r>
          </a:p>
        </p:txBody>
      </p:sp>
    </p:spTree>
  </p:cSld>
  <p:clrMapOvr>
    <a:masterClrMapping/>
  </p:clrMapOvr>
  <p:transition>
    <p:fade thruBlk="1"/>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72738" name="Picture 2" descr="LENTE"/>
          <p:cNvPicPr>
            <a:picLocks noChangeAspect="1" noChangeArrowheads="1"/>
          </p:cNvPicPr>
          <p:nvPr/>
        </p:nvPicPr>
        <p:blipFill>
          <a:blip r:embed="rId3" cstate="print"/>
          <a:srcRect/>
          <a:stretch>
            <a:fillRect/>
          </a:stretch>
        </p:blipFill>
        <p:spPr bwMode="auto">
          <a:xfrm>
            <a:off x="0" y="-52388"/>
            <a:ext cx="9144000" cy="6962776"/>
          </a:xfrm>
          <a:prstGeom prst="rect">
            <a:avLst/>
          </a:prstGeom>
          <a:noFill/>
          <a:ln w="9525">
            <a:noFill/>
            <a:miter lim="800000"/>
            <a:headEnd/>
            <a:tailEnd/>
          </a:ln>
        </p:spPr>
      </p:pic>
    </p:spTree>
  </p:cSld>
  <p:clrMapOvr>
    <a:masterClrMapping/>
  </p:clrMapOvr>
  <p:transition spd="slow" advTm="5000">
    <p:fade thruBlk="1"/>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87042" name="Rectangle 2"/>
          <p:cNvSpPr>
            <a:spLocks noChangeArrowheads="1"/>
          </p:cNvSpPr>
          <p:nvPr/>
        </p:nvSpPr>
        <p:spPr bwMode="auto">
          <a:xfrm>
            <a:off x="533400" y="1524000"/>
            <a:ext cx="7924800" cy="3663950"/>
          </a:xfrm>
          <a:prstGeom prst="rect">
            <a:avLst/>
          </a:prstGeom>
          <a:noFill/>
          <a:ln w="9525">
            <a:noFill/>
            <a:miter lim="800000"/>
            <a:headEnd/>
            <a:tailEnd/>
          </a:ln>
        </p:spPr>
        <p:txBody>
          <a:bodyPr>
            <a:spAutoFit/>
          </a:bodyPr>
          <a:lstStyle/>
          <a:p>
            <a:pPr algn="ctr">
              <a:lnSpc>
                <a:spcPct val="130000"/>
              </a:lnSpc>
            </a:pPr>
            <a:r>
              <a:rPr lang="es-ES_tradnl" sz="3600" b="1">
                <a:solidFill>
                  <a:srgbClr val="FFFF00"/>
                </a:solidFill>
                <a:latin typeface="Comic Sans MS" pitchFamily="66" charset="0"/>
              </a:rPr>
              <a:t>En las diapositivas siguientes</a:t>
            </a:r>
          </a:p>
          <a:p>
            <a:pPr algn="ctr">
              <a:lnSpc>
                <a:spcPct val="130000"/>
              </a:lnSpc>
            </a:pPr>
            <a:r>
              <a:rPr lang="es-ES_tradnl" sz="3600" b="1">
                <a:solidFill>
                  <a:srgbClr val="FFFF00"/>
                </a:solidFill>
                <a:latin typeface="Comic Sans MS" pitchFamily="66" charset="0"/>
              </a:rPr>
              <a:t>tomar nota de los ángulos</a:t>
            </a:r>
          </a:p>
          <a:p>
            <a:pPr algn="ctr">
              <a:lnSpc>
                <a:spcPct val="130000"/>
              </a:lnSpc>
            </a:pPr>
            <a:r>
              <a:rPr lang="es-ES_tradnl" sz="3600" b="1">
                <a:solidFill>
                  <a:srgbClr val="FFFF00"/>
                </a:solidFill>
                <a:latin typeface="Comic Sans MS" pitchFamily="66" charset="0"/>
              </a:rPr>
              <a:t>de incidencia y de refracción</a:t>
            </a:r>
          </a:p>
          <a:p>
            <a:pPr algn="ctr">
              <a:lnSpc>
                <a:spcPct val="130000"/>
              </a:lnSpc>
            </a:pPr>
            <a:r>
              <a:rPr lang="es-ES_tradnl" sz="3600" b="1">
                <a:solidFill>
                  <a:srgbClr val="FFFF00"/>
                </a:solidFill>
                <a:latin typeface="Comic Sans MS" pitchFamily="66" charset="0"/>
              </a:rPr>
              <a:t>y calcular el índice de refracción</a:t>
            </a:r>
          </a:p>
          <a:p>
            <a:pPr algn="ctr">
              <a:lnSpc>
                <a:spcPct val="130000"/>
              </a:lnSpc>
            </a:pPr>
            <a:r>
              <a:rPr lang="es-ES_tradnl" sz="3600" b="1">
                <a:solidFill>
                  <a:srgbClr val="FFFF00"/>
                </a:solidFill>
                <a:latin typeface="Comic Sans MS" pitchFamily="66" charset="0"/>
              </a:rPr>
              <a:t>del vidrio.</a:t>
            </a:r>
            <a:endParaRPr lang="es-ES" sz="3600" b="1">
              <a:solidFill>
                <a:srgbClr val="FFFF00"/>
              </a:solidFill>
              <a:latin typeface="Comic Sans MS" pitchFamily="66" charset="0"/>
            </a:endParaRPr>
          </a:p>
        </p:txBody>
      </p:sp>
    </p:spTree>
  </p:cSld>
  <p:clrMapOvr>
    <a:masterClrMapping/>
  </p:clrMapOvr>
  <p:transition spd="slow" advTm="1500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7" presetClass="entr" presetSubtype="4" fill="hold" grpId="0" nodeType="afterEffect">
                                  <p:stCondLst>
                                    <p:cond delay="0"/>
                                  </p:stCondLst>
                                  <p:childTnLst>
                                    <p:set>
                                      <p:cBhvr>
                                        <p:cTn id="6" dur="1" fill="hold">
                                          <p:stCondLst>
                                            <p:cond delay="0"/>
                                          </p:stCondLst>
                                        </p:cTn>
                                        <p:tgtEl>
                                          <p:spTgt spid="87042"/>
                                        </p:tgtEl>
                                        <p:attrNameLst>
                                          <p:attrName>style.visibility</p:attrName>
                                        </p:attrNameLst>
                                      </p:cBhvr>
                                      <p:to>
                                        <p:strVal val="visible"/>
                                      </p:to>
                                    </p:set>
                                    <p:anim calcmode="lin" valueType="num">
                                      <p:cBhvr additive="base">
                                        <p:cTn id="7" dur="5000" fill="hold"/>
                                        <p:tgtEl>
                                          <p:spTgt spid="87042"/>
                                        </p:tgtEl>
                                        <p:attrNameLst>
                                          <p:attrName>ppt_x</p:attrName>
                                        </p:attrNameLst>
                                      </p:cBhvr>
                                      <p:tavLst>
                                        <p:tav tm="0">
                                          <p:val>
                                            <p:strVal val="#ppt_x"/>
                                          </p:val>
                                        </p:tav>
                                        <p:tav tm="100000">
                                          <p:val>
                                            <p:strVal val="#ppt_x"/>
                                          </p:val>
                                        </p:tav>
                                      </p:tavLst>
                                    </p:anim>
                                    <p:anim calcmode="lin" valueType="num">
                                      <p:cBhvr additive="base">
                                        <p:cTn id="8" dur="5000" fill="hold"/>
                                        <p:tgtEl>
                                          <p:spTgt spid="870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2"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374786" name="Picture 2" descr="0"/>
          <p:cNvPicPr>
            <a:picLocks noChangeAspect="1" noChangeArrowheads="1"/>
          </p:cNvPicPr>
          <p:nvPr/>
        </p:nvPicPr>
        <p:blipFill>
          <a:blip r:embed="rId2" cstate="print"/>
          <a:srcRect t="5511"/>
          <a:stretch>
            <a:fillRect/>
          </a:stretch>
        </p:blipFill>
        <p:spPr bwMode="auto">
          <a:xfrm>
            <a:off x="609600" y="0"/>
            <a:ext cx="7924800" cy="6858000"/>
          </a:xfrm>
          <a:prstGeom prst="rect">
            <a:avLst/>
          </a:prstGeom>
          <a:noFill/>
          <a:ln w="9525">
            <a:noFill/>
            <a:miter lim="800000"/>
            <a:headEnd/>
            <a:tailEnd/>
          </a:ln>
        </p:spPr>
      </p:pic>
      <p:sp>
        <p:nvSpPr>
          <p:cNvPr id="374787" name="Text Box 3"/>
          <p:cNvSpPr txBox="1">
            <a:spLocks noChangeArrowheads="1"/>
          </p:cNvSpPr>
          <p:nvPr/>
        </p:nvSpPr>
        <p:spPr bwMode="auto">
          <a:xfrm>
            <a:off x="914400" y="5943600"/>
            <a:ext cx="7467600" cy="641350"/>
          </a:xfrm>
          <a:prstGeom prst="rect">
            <a:avLst/>
          </a:prstGeom>
          <a:noFill/>
          <a:ln w="9525">
            <a:noFill/>
            <a:miter lim="800000"/>
            <a:headEnd/>
            <a:tailEnd/>
          </a:ln>
        </p:spPr>
        <p:txBody>
          <a:bodyPr>
            <a:spAutoFit/>
          </a:bodyPr>
          <a:lstStyle/>
          <a:p>
            <a:pPr>
              <a:spcBef>
                <a:spcPct val="50000"/>
              </a:spcBef>
            </a:pPr>
            <a:r>
              <a:rPr lang="es-ES_tradnl" sz="3600" b="1">
                <a:solidFill>
                  <a:srgbClr val="FFFF00"/>
                </a:solidFill>
                <a:latin typeface="Comic Sans MS" pitchFamily="66" charset="0"/>
              </a:rPr>
              <a:t>La luz incide desde la izquierda</a:t>
            </a:r>
          </a:p>
        </p:txBody>
      </p:sp>
      <p:sp>
        <p:nvSpPr>
          <p:cNvPr id="374788" name="AutoShape 4"/>
          <p:cNvSpPr>
            <a:spLocks noChangeArrowheads="1"/>
          </p:cNvSpPr>
          <p:nvPr/>
        </p:nvSpPr>
        <p:spPr bwMode="auto">
          <a:xfrm>
            <a:off x="762000" y="3962400"/>
            <a:ext cx="914400" cy="304800"/>
          </a:xfrm>
          <a:prstGeom prst="rightArrow">
            <a:avLst>
              <a:gd name="adj1" fmla="val 50000"/>
              <a:gd name="adj2" fmla="val 75000"/>
            </a:avLst>
          </a:prstGeom>
          <a:solidFill>
            <a:srgbClr val="FFFF00"/>
          </a:solidFill>
          <a:ln w="9525">
            <a:solidFill>
              <a:schemeClr val="tx1"/>
            </a:solidFill>
            <a:miter lim="800000"/>
            <a:headEnd/>
            <a:tailEnd/>
          </a:ln>
        </p:spPr>
        <p:txBody>
          <a:bodyPr wrap="none" anchor="ctr"/>
          <a:lstStyle/>
          <a:p>
            <a:endParaRPr lang="es-ES_tradnl">
              <a:solidFill>
                <a:srgbClr val="000000"/>
              </a:solidFill>
            </a:endParaRPr>
          </a:p>
        </p:txBody>
      </p:sp>
      <p:grpSp>
        <p:nvGrpSpPr>
          <p:cNvPr id="2" name="Group 8"/>
          <p:cNvGrpSpPr>
            <a:grpSpLocks/>
          </p:cNvGrpSpPr>
          <p:nvPr/>
        </p:nvGrpSpPr>
        <p:grpSpPr bwMode="auto">
          <a:xfrm>
            <a:off x="1773238" y="190500"/>
            <a:ext cx="4686300" cy="5546725"/>
            <a:chOff x="1117" y="120"/>
            <a:chExt cx="2952" cy="3494"/>
          </a:xfrm>
        </p:grpSpPr>
        <p:sp>
          <p:nvSpPr>
            <p:cNvPr id="374793" name="Arc 6"/>
            <p:cNvSpPr>
              <a:spLocks/>
            </p:cNvSpPr>
            <p:nvPr/>
          </p:nvSpPr>
          <p:spPr bwMode="auto">
            <a:xfrm rot="-4249512">
              <a:off x="568" y="669"/>
              <a:ext cx="3494" cy="2395"/>
            </a:xfrm>
            <a:custGeom>
              <a:avLst/>
              <a:gdLst>
                <a:gd name="T0" fmla="*/ 0 w 42076"/>
                <a:gd name="T1" fmla="*/ 0 h 29267"/>
                <a:gd name="T2" fmla="*/ 0 w 42076"/>
                <a:gd name="T3" fmla="*/ 0 h 29267"/>
                <a:gd name="T4" fmla="*/ 0 w 42076"/>
                <a:gd name="T5" fmla="*/ 0 h 29267"/>
                <a:gd name="T6" fmla="*/ 0 60000 65536"/>
                <a:gd name="T7" fmla="*/ 0 60000 65536"/>
                <a:gd name="T8" fmla="*/ 0 60000 65536"/>
                <a:gd name="T9" fmla="*/ 0 w 42076"/>
                <a:gd name="T10" fmla="*/ 0 h 29267"/>
                <a:gd name="T11" fmla="*/ 42076 w 42076"/>
                <a:gd name="T12" fmla="*/ 29267 h 29267"/>
              </a:gdLst>
              <a:ahLst/>
              <a:cxnLst>
                <a:cxn ang="T6">
                  <a:pos x="T0" y="T1"/>
                </a:cxn>
                <a:cxn ang="T7">
                  <a:pos x="T2" y="T3"/>
                </a:cxn>
                <a:cxn ang="T8">
                  <a:pos x="T4" y="T5"/>
                </a:cxn>
              </a:cxnLst>
              <a:rect l="T9" t="T10" r="T11" b="T12"/>
              <a:pathLst>
                <a:path w="42076" h="29267" fill="none" extrusionOk="0">
                  <a:moveTo>
                    <a:pt x="1406" y="29267"/>
                  </a:moveTo>
                  <a:cubicBezTo>
                    <a:pt x="476" y="26817"/>
                    <a:pt x="0" y="24219"/>
                    <a:pt x="0" y="21600"/>
                  </a:cubicBezTo>
                  <a:cubicBezTo>
                    <a:pt x="0" y="9670"/>
                    <a:pt x="9670" y="0"/>
                    <a:pt x="21600" y="0"/>
                  </a:cubicBezTo>
                  <a:cubicBezTo>
                    <a:pt x="30878" y="-1"/>
                    <a:pt x="39121" y="5926"/>
                    <a:pt x="42075" y="14722"/>
                  </a:cubicBezTo>
                </a:path>
                <a:path w="42076" h="29267" stroke="0" extrusionOk="0">
                  <a:moveTo>
                    <a:pt x="1406" y="29267"/>
                  </a:moveTo>
                  <a:cubicBezTo>
                    <a:pt x="476" y="26817"/>
                    <a:pt x="0" y="24219"/>
                    <a:pt x="0" y="21600"/>
                  </a:cubicBezTo>
                  <a:cubicBezTo>
                    <a:pt x="0" y="9670"/>
                    <a:pt x="9670" y="0"/>
                    <a:pt x="21600" y="0"/>
                  </a:cubicBezTo>
                  <a:cubicBezTo>
                    <a:pt x="30878" y="-1"/>
                    <a:pt x="39121" y="5926"/>
                    <a:pt x="42075" y="14722"/>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74794" name="Line 7"/>
            <p:cNvSpPr>
              <a:spLocks noChangeShapeType="1"/>
            </p:cNvSpPr>
            <p:nvPr/>
          </p:nvSpPr>
          <p:spPr bwMode="auto">
            <a:xfrm rot="2437291">
              <a:off x="1721" y="657"/>
              <a:ext cx="2348" cy="2707"/>
            </a:xfrm>
            <a:prstGeom prst="line">
              <a:avLst/>
            </a:prstGeom>
            <a:noFill/>
            <a:ln w="28575">
              <a:solidFill>
                <a:srgbClr val="FFFF00"/>
              </a:solidFill>
              <a:round/>
              <a:headEnd/>
              <a:tailEnd/>
            </a:ln>
          </p:spPr>
          <p:txBody>
            <a:bodyPr/>
            <a:lstStyle/>
            <a:p>
              <a:endParaRPr lang="es-ES_tradnl"/>
            </a:p>
          </p:txBody>
        </p:sp>
      </p:grpSp>
      <p:grpSp>
        <p:nvGrpSpPr>
          <p:cNvPr id="3" name="11 Grupo"/>
          <p:cNvGrpSpPr>
            <a:grpSpLocks/>
          </p:cNvGrpSpPr>
          <p:nvPr/>
        </p:nvGrpSpPr>
        <p:grpSpPr bwMode="auto">
          <a:xfrm>
            <a:off x="1100138" y="2809875"/>
            <a:ext cx="6951662" cy="693738"/>
            <a:chOff x="1100405" y="2809856"/>
            <a:chExt cx="6951066" cy="694189"/>
          </a:xfrm>
        </p:grpSpPr>
        <p:sp>
          <p:nvSpPr>
            <p:cNvPr id="374791" name="2 CuadroTexto"/>
            <p:cNvSpPr txBox="1">
              <a:spLocks noChangeArrowheads="1"/>
            </p:cNvSpPr>
            <p:nvPr/>
          </p:nvSpPr>
          <p:spPr bwMode="auto">
            <a:xfrm>
              <a:off x="1100405" y="2918258"/>
              <a:ext cx="538163" cy="585787"/>
            </a:xfrm>
            <a:prstGeom prst="rect">
              <a:avLst/>
            </a:prstGeom>
            <a:noFill/>
            <a:ln w="9525">
              <a:noFill/>
              <a:miter lim="800000"/>
              <a:headEnd/>
              <a:tailEnd/>
            </a:ln>
          </p:spPr>
          <p:txBody>
            <a:bodyPr>
              <a:spAutoFit/>
            </a:bodyPr>
            <a:lstStyle/>
            <a:p>
              <a:r>
                <a:rPr lang="es-ES" sz="3200" b="1"/>
                <a:t>N</a:t>
              </a:r>
            </a:p>
          </p:txBody>
        </p:sp>
        <p:sp>
          <p:nvSpPr>
            <p:cNvPr id="374792" name="3 CuadroTexto"/>
            <p:cNvSpPr txBox="1">
              <a:spLocks noChangeArrowheads="1"/>
            </p:cNvSpPr>
            <p:nvPr/>
          </p:nvSpPr>
          <p:spPr bwMode="auto">
            <a:xfrm>
              <a:off x="7432346" y="2809856"/>
              <a:ext cx="619125" cy="584200"/>
            </a:xfrm>
            <a:prstGeom prst="rect">
              <a:avLst/>
            </a:prstGeom>
            <a:noFill/>
            <a:ln w="9525">
              <a:noFill/>
              <a:miter lim="800000"/>
              <a:headEnd/>
              <a:tailEnd/>
            </a:ln>
          </p:spPr>
          <p:txBody>
            <a:bodyPr>
              <a:spAutoFit/>
            </a:bodyPr>
            <a:lstStyle/>
            <a:p>
              <a:r>
                <a:rPr lang="es-ES" sz="3200" b="1"/>
                <a:t>N</a:t>
              </a:r>
            </a:p>
          </p:txBody>
        </p: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5810" name="Picture 2" descr="15r"/>
          <p:cNvPicPr>
            <a:picLocks noChangeAspect="1" noChangeArrowheads="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grpSp>
        <p:nvGrpSpPr>
          <p:cNvPr id="2" name="Group 3"/>
          <p:cNvGrpSpPr>
            <a:grpSpLocks/>
          </p:cNvGrpSpPr>
          <p:nvPr/>
        </p:nvGrpSpPr>
        <p:grpSpPr bwMode="auto">
          <a:xfrm>
            <a:off x="1490663" y="-341313"/>
            <a:ext cx="5664200" cy="6450013"/>
            <a:chOff x="917" y="-200"/>
            <a:chExt cx="3568" cy="4063"/>
          </a:xfrm>
        </p:grpSpPr>
        <p:sp>
          <p:nvSpPr>
            <p:cNvPr id="375822" name="Arc 4"/>
            <p:cNvSpPr>
              <a:spLocks/>
            </p:cNvSpPr>
            <p:nvPr/>
          </p:nvSpPr>
          <p:spPr bwMode="auto">
            <a:xfrm rot="-3482725">
              <a:off x="207" y="510"/>
              <a:ext cx="4063" cy="2643"/>
            </a:xfrm>
            <a:custGeom>
              <a:avLst/>
              <a:gdLst>
                <a:gd name="T0" fmla="*/ 0 w 42192"/>
                <a:gd name="T1" fmla="*/ 0 h 28398"/>
                <a:gd name="T2" fmla="*/ 0 w 42192"/>
                <a:gd name="T3" fmla="*/ 0 h 28398"/>
                <a:gd name="T4" fmla="*/ 0 w 42192"/>
                <a:gd name="T5" fmla="*/ 0 h 28398"/>
                <a:gd name="T6" fmla="*/ 0 60000 65536"/>
                <a:gd name="T7" fmla="*/ 0 60000 65536"/>
                <a:gd name="T8" fmla="*/ 0 60000 65536"/>
                <a:gd name="T9" fmla="*/ 0 w 42192"/>
                <a:gd name="T10" fmla="*/ 0 h 28398"/>
                <a:gd name="T11" fmla="*/ 42192 w 42192"/>
                <a:gd name="T12" fmla="*/ 28398 h 28398"/>
              </a:gdLst>
              <a:ahLst/>
              <a:cxnLst>
                <a:cxn ang="T6">
                  <a:pos x="T0" y="T1"/>
                </a:cxn>
                <a:cxn ang="T7">
                  <a:pos x="T2" y="T3"/>
                </a:cxn>
                <a:cxn ang="T8">
                  <a:pos x="T4" y="T5"/>
                </a:cxn>
              </a:cxnLst>
              <a:rect l="T9" t="T10" r="T11" b="T12"/>
              <a:pathLst>
                <a:path w="42192" h="28398" fill="none" extrusionOk="0">
                  <a:moveTo>
                    <a:pt x="1097" y="28398"/>
                  </a:moveTo>
                  <a:cubicBezTo>
                    <a:pt x="370" y="26205"/>
                    <a:pt x="0" y="23910"/>
                    <a:pt x="0" y="21600"/>
                  </a:cubicBezTo>
                  <a:cubicBezTo>
                    <a:pt x="0" y="9670"/>
                    <a:pt x="9670" y="0"/>
                    <a:pt x="21600" y="0"/>
                  </a:cubicBezTo>
                  <a:cubicBezTo>
                    <a:pt x="31017" y="-1"/>
                    <a:pt x="39349" y="6101"/>
                    <a:pt x="42192" y="15079"/>
                  </a:cubicBezTo>
                </a:path>
                <a:path w="42192" h="28398" stroke="0" extrusionOk="0">
                  <a:moveTo>
                    <a:pt x="1097" y="28398"/>
                  </a:moveTo>
                  <a:cubicBezTo>
                    <a:pt x="370" y="26205"/>
                    <a:pt x="0" y="23910"/>
                    <a:pt x="0" y="21600"/>
                  </a:cubicBezTo>
                  <a:cubicBezTo>
                    <a:pt x="0" y="9670"/>
                    <a:pt x="9670" y="0"/>
                    <a:pt x="21600" y="0"/>
                  </a:cubicBezTo>
                  <a:cubicBezTo>
                    <a:pt x="31017" y="-1"/>
                    <a:pt x="39349" y="6101"/>
                    <a:pt x="42192" y="1507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75823" name="Line 5"/>
            <p:cNvSpPr>
              <a:spLocks noChangeShapeType="1"/>
            </p:cNvSpPr>
            <p:nvPr/>
          </p:nvSpPr>
          <p:spPr bwMode="auto">
            <a:xfrm rot="3204077">
              <a:off x="1563" y="527"/>
              <a:ext cx="2596" cy="3249"/>
            </a:xfrm>
            <a:prstGeom prst="line">
              <a:avLst/>
            </a:prstGeom>
            <a:noFill/>
            <a:ln w="28575">
              <a:solidFill>
                <a:srgbClr val="FFFF00"/>
              </a:solidFill>
              <a:round/>
              <a:headEnd/>
              <a:tailEnd/>
            </a:ln>
          </p:spPr>
          <p:txBody>
            <a:bodyPr/>
            <a:lstStyle/>
            <a:p>
              <a:endParaRPr lang="es-ES_tradnl"/>
            </a:p>
          </p:txBody>
        </p:sp>
      </p:grpSp>
      <p:grpSp>
        <p:nvGrpSpPr>
          <p:cNvPr id="3" name="10 Grupo"/>
          <p:cNvGrpSpPr>
            <a:grpSpLocks/>
          </p:cNvGrpSpPr>
          <p:nvPr/>
        </p:nvGrpSpPr>
        <p:grpSpPr bwMode="auto">
          <a:xfrm>
            <a:off x="1976438" y="2595563"/>
            <a:ext cx="1346200" cy="1041400"/>
            <a:chOff x="1976717" y="2595282"/>
            <a:chExt cx="1346058" cy="1041210"/>
          </a:xfrm>
        </p:grpSpPr>
        <p:sp>
          <p:nvSpPr>
            <p:cNvPr id="10" name="9 Arco"/>
            <p:cNvSpPr/>
            <p:nvPr/>
          </p:nvSpPr>
          <p:spPr>
            <a:xfrm rot="9862877">
              <a:off x="2449742" y="2763526"/>
              <a:ext cx="873033" cy="872966"/>
            </a:xfrm>
            <a:prstGeom prst="arc">
              <a:avLst>
                <a:gd name="adj1" fmla="val 20293817"/>
                <a:gd name="adj2" fmla="val 3528655"/>
              </a:avLst>
            </a:prstGeom>
            <a:ln w="28575">
              <a:solidFill>
                <a:srgbClr val="FFFF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solidFill>
                  <a:srgbClr val="000000"/>
                </a:solidFill>
              </a:endParaRPr>
            </a:p>
          </p:txBody>
        </p:sp>
        <p:sp>
          <p:nvSpPr>
            <p:cNvPr id="375821" name="5 CuadroTexto"/>
            <p:cNvSpPr txBox="1">
              <a:spLocks noChangeArrowheads="1"/>
            </p:cNvSpPr>
            <p:nvPr/>
          </p:nvSpPr>
          <p:spPr bwMode="auto">
            <a:xfrm>
              <a:off x="1976717" y="2595282"/>
              <a:ext cx="1223683" cy="769441"/>
            </a:xfrm>
            <a:prstGeom prst="rect">
              <a:avLst/>
            </a:prstGeom>
            <a:noFill/>
            <a:ln w="9525">
              <a:noFill/>
              <a:miter lim="800000"/>
              <a:headEnd/>
              <a:tailEnd/>
            </a:ln>
          </p:spPr>
          <p:txBody>
            <a:bodyPr>
              <a:spAutoFit/>
            </a:bodyPr>
            <a:lstStyle/>
            <a:p>
              <a:r>
                <a:rPr lang="es-ES" sz="4400" b="1">
                  <a:solidFill>
                    <a:srgbClr val="FFFF00"/>
                  </a:solidFill>
                  <a:sym typeface="Symbol" pitchFamily="18" charset="2"/>
                </a:rPr>
                <a:t></a:t>
              </a:r>
              <a:endParaRPr lang="es-ES" sz="4400" b="1">
                <a:solidFill>
                  <a:srgbClr val="FFFF00"/>
                </a:solidFill>
              </a:endParaRPr>
            </a:p>
          </p:txBody>
        </p:sp>
      </p:grpSp>
      <p:grpSp>
        <p:nvGrpSpPr>
          <p:cNvPr id="4" name="11 Grupo"/>
          <p:cNvGrpSpPr>
            <a:grpSpLocks/>
          </p:cNvGrpSpPr>
          <p:nvPr/>
        </p:nvGrpSpPr>
        <p:grpSpPr bwMode="auto">
          <a:xfrm>
            <a:off x="6053138" y="2971800"/>
            <a:ext cx="1557337" cy="1027113"/>
            <a:chOff x="6052947" y="2971800"/>
            <a:chExt cx="1558090" cy="1026791"/>
          </a:xfrm>
        </p:grpSpPr>
        <p:sp>
          <p:nvSpPr>
            <p:cNvPr id="375818" name="6 CuadroTexto"/>
            <p:cNvSpPr txBox="1">
              <a:spLocks noChangeArrowheads="1"/>
            </p:cNvSpPr>
            <p:nvPr/>
          </p:nvSpPr>
          <p:spPr bwMode="auto">
            <a:xfrm>
              <a:off x="6898343" y="2971800"/>
              <a:ext cx="712694" cy="769441"/>
            </a:xfrm>
            <a:prstGeom prst="rect">
              <a:avLst/>
            </a:prstGeom>
            <a:noFill/>
            <a:ln w="9525">
              <a:noFill/>
              <a:miter lim="800000"/>
              <a:headEnd/>
              <a:tailEnd/>
            </a:ln>
          </p:spPr>
          <p:txBody>
            <a:bodyPr>
              <a:spAutoFit/>
            </a:bodyPr>
            <a:lstStyle/>
            <a:p>
              <a:r>
                <a:rPr lang="es-ES" sz="4400" b="1">
                  <a:solidFill>
                    <a:srgbClr val="FFFF00"/>
                  </a:solidFill>
                  <a:sym typeface="Symbol" pitchFamily="18" charset="2"/>
                </a:rPr>
                <a:t></a:t>
              </a:r>
              <a:r>
                <a:rPr lang="es-ES" sz="3600" b="1">
                  <a:solidFill>
                    <a:srgbClr val="FFFF00"/>
                  </a:solidFill>
                  <a:sym typeface="Symbol" pitchFamily="18" charset="2"/>
                </a:rPr>
                <a:t></a:t>
              </a:r>
              <a:endParaRPr lang="es-ES" sz="3600" b="1">
                <a:solidFill>
                  <a:srgbClr val="FFFF00"/>
                </a:solidFill>
              </a:endParaRPr>
            </a:p>
          </p:txBody>
        </p:sp>
        <p:sp>
          <p:nvSpPr>
            <p:cNvPr id="14" name="13 Arco"/>
            <p:cNvSpPr/>
            <p:nvPr/>
          </p:nvSpPr>
          <p:spPr>
            <a:xfrm rot="19599275">
              <a:off x="6052947" y="3127326"/>
              <a:ext cx="871958" cy="871265"/>
            </a:xfrm>
            <a:prstGeom prst="arc">
              <a:avLst>
                <a:gd name="adj1" fmla="val 18765613"/>
                <a:gd name="adj2" fmla="val 5787989"/>
              </a:avLst>
            </a:prstGeom>
            <a:ln w="28575">
              <a:solidFill>
                <a:srgbClr val="FFFF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solidFill>
                  <a:srgbClr val="000000"/>
                </a:solidFill>
              </a:endParaRPr>
            </a:p>
          </p:txBody>
        </p:sp>
      </p:grpSp>
      <p:grpSp>
        <p:nvGrpSpPr>
          <p:cNvPr id="5" name="20 Grupo"/>
          <p:cNvGrpSpPr>
            <a:grpSpLocks/>
          </p:cNvGrpSpPr>
          <p:nvPr/>
        </p:nvGrpSpPr>
        <p:grpSpPr bwMode="auto">
          <a:xfrm>
            <a:off x="257175" y="1979613"/>
            <a:ext cx="8375650" cy="2708275"/>
            <a:chOff x="257257" y="1980108"/>
            <a:chExt cx="8376104" cy="2708357"/>
          </a:xfrm>
        </p:grpSpPr>
        <p:sp>
          <p:nvSpPr>
            <p:cNvPr id="375815" name="2 CuadroTexto"/>
            <p:cNvSpPr txBox="1">
              <a:spLocks noChangeArrowheads="1"/>
            </p:cNvSpPr>
            <p:nvPr/>
          </p:nvSpPr>
          <p:spPr bwMode="auto">
            <a:xfrm>
              <a:off x="257257" y="1980108"/>
              <a:ext cx="538163" cy="585787"/>
            </a:xfrm>
            <a:prstGeom prst="rect">
              <a:avLst/>
            </a:prstGeom>
            <a:noFill/>
            <a:ln w="9525">
              <a:noFill/>
              <a:miter lim="800000"/>
              <a:headEnd/>
              <a:tailEnd/>
            </a:ln>
          </p:spPr>
          <p:txBody>
            <a:bodyPr>
              <a:spAutoFit/>
            </a:bodyPr>
            <a:lstStyle/>
            <a:p>
              <a:r>
                <a:rPr lang="es-ES" sz="3200" b="1">
                  <a:solidFill>
                    <a:srgbClr val="FFFFFF"/>
                  </a:solidFill>
                </a:rPr>
                <a:t>N</a:t>
              </a:r>
            </a:p>
          </p:txBody>
        </p:sp>
        <p:sp>
          <p:nvSpPr>
            <p:cNvPr id="375816" name="3 CuadroTexto"/>
            <p:cNvSpPr txBox="1">
              <a:spLocks noChangeArrowheads="1"/>
            </p:cNvSpPr>
            <p:nvPr/>
          </p:nvSpPr>
          <p:spPr bwMode="auto">
            <a:xfrm>
              <a:off x="8014236" y="4104265"/>
              <a:ext cx="619125" cy="584200"/>
            </a:xfrm>
            <a:prstGeom prst="rect">
              <a:avLst/>
            </a:prstGeom>
            <a:noFill/>
            <a:ln w="9525">
              <a:noFill/>
              <a:miter lim="800000"/>
              <a:headEnd/>
              <a:tailEnd/>
            </a:ln>
          </p:spPr>
          <p:txBody>
            <a:bodyPr>
              <a:spAutoFit/>
            </a:bodyPr>
            <a:lstStyle/>
            <a:p>
              <a:r>
                <a:rPr lang="es-ES" sz="3200" b="1">
                  <a:solidFill>
                    <a:srgbClr val="FFFFFF"/>
                  </a:solidFill>
                </a:rPr>
                <a:t>N</a:t>
              </a:r>
            </a:p>
          </p:txBody>
        </p:sp>
        <p:cxnSp>
          <p:nvCxnSpPr>
            <p:cNvPr id="17" name="16 Conector recto"/>
            <p:cNvCxnSpPr/>
            <p:nvPr/>
          </p:nvCxnSpPr>
          <p:spPr>
            <a:xfrm>
              <a:off x="676380" y="2338894"/>
              <a:ext cx="7387038" cy="2019361"/>
            </a:xfrm>
            <a:prstGeom prst="line">
              <a:avLst/>
            </a:prstGeom>
            <a:ln w="12700">
              <a:solidFill>
                <a:srgbClr val="FFFF00"/>
              </a:solidFill>
              <a:prstDash val="dash"/>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6834" name="Picture 2" descr="20r"/>
          <p:cNvPicPr>
            <a:picLocks noChangeAspect="1" noChangeArrowheads="1"/>
          </p:cNvPicPr>
          <p:nvPr/>
        </p:nvPicPr>
        <p:blipFill>
          <a:blip r:embed="rId2" cstate="print"/>
          <a:srcRect/>
          <a:stretch>
            <a:fillRect/>
          </a:stretch>
        </p:blipFill>
        <p:spPr bwMode="auto">
          <a:xfrm>
            <a:off x="0" y="0"/>
            <a:ext cx="9144000" cy="6926263"/>
          </a:xfrm>
          <a:prstGeom prst="rect">
            <a:avLst/>
          </a:prstGeom>
          <a:noFill/>
          <a:ln w="9525">
            <a:noFill/>
            <a:miter lim="800000"/>
            <a:headEnd/>
            <a:tailEnd/>
          </a:ln>
        </p:spPr>
      </p:pic>
      <p:sp>
        <p:nvSpPr>
          <p:cNvPr id="857091" name="Arc 3"/>
          <p:cNvSpPr>
            <a:spLocks/>
          </p:cNvSpPr>
          <p:nvPr/>
        </p:nvSpPr>
        <p:spPr bwMode="auto">
          <a:xfrm rot="-3110468">
            <a:off x="322263" y="641350"/>
            <a:ext cx="6448425" cy="4346575"/>
          </a:xfrm>
          <a:custGeom>
            <a:avLst/>
            <a:gdLst>
              <a:gd name="T0" fmla="*/ 2147483647 w 42264"/>
              <a:gd name="T1" fmla="*/ 2147483647 h 28398"/>
              <a:gd name="T2" fmla="*/ 2147483647 w 42264"/>
              <a:gd name="T3" fmla="*/ 2147483647 h 28398"/>
              <a:gd name="T4" fmla="*/ 2147483647 w 42264"/>
              <a:gd name="T5" fmla="*/ 2147483647 h 28398"/>
              <a:gd name="T6" fmla="*/ 0 60000 65536"/>
              <a:gd name="T7" fmla="*/ 0 60000 65536"/>
              <a:gd name="T8" fmla="*/ 0 60000 65536"/>
              <a:gd name="T9" fmla="*/ 0 w 42264"/>
              <a:gd name="T10" fmla="*/ 0 h 28398"/>
              <a:gd name="T11" fmla="*/ 42264 w 42264"/>
              <a:gd name="T12" fmla="*/ 28398 h 28398"/>
            </a:gdLst>
            <a:ahLst/>
            <a:cxnLst>
              <a:cxn ang="T6">
                <a:pos x="T0" y="T1"/>
              </a:cxn>
              <a:cxn ang="T7">
                <a:pos x="T2" y="T3"/>
              </a:cxn>
              <a:cxn ang="T8">
                <a:pos x="T4" y="T5"/>
              </a:cxn>
            </a:cxnLst>
            <a:rect l="T9" t="T10" r="T11" b="T12"/>
            <a:pathLst>
              <a:path w="42264" h="28398" fill="none" extrusionOk="0">
                <a:moveTo>
                  <a:pt x="1097" y="28398"/>
                </a:moveTo>
                <a:cubicBezTo>
                  <a:pt x="370" y="26205"/>
                  <a:pt x="0" y="23910"/>
                  <a:pt x="0" y="21600"/>
                </a:cubicBezTo>
                <a:cubicBezTo>
                  <a:pt x="0" y="9670"/>
                  <a:pt x="9670" y="0"/>
                  <a:pt x="21600" y="0"/>
                </a:cubicBezTo>
                <a:cubicBezTo>
                  <a:pt x="31106" y="-1"/>
                  <a:pt x="39494" y="6215"/>
                  <a:pt x="42263" y="15309"/>
                </a:cubicBezTo>
              </a:path>
              <a:path w="42264" h="28398" stroke="0" extrusionOk="0">
                <a:moveTo>
                  <a:pt x="1097" y="28398"/>
                </a:moveTo>
                <a:cubicBezTo>
                  <a:pt x="370" y="26205"/>
                  <a:pt x="0" y="23910"/>
                  <a:pt x="0" y="21600"/>
                </a:cubicBezTo>
                <a:cubicBezTo>
                  <a:pt x="0" y="9670"/>
                  <a:pt x="9670" y="0"/>
                  <a:pt x="21600" y="0"/>
                </a:cubicBezTo>
                <a:cubicBezTo>
                  <a:pt x="31106" y="-1"/>
                  <a:pt x="39494" y="6215"/>
                  <a:pt x="42263" y="1530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76836" name="Line 4"/>
          <p:cNvSpPr>
            <a:spLocks noChangeShapeType="1"/>
          </p:cNvSpPr>
          <p:nvPr/>
        </p:nvSpPr>
        <p:spPr bwMode="auto">
          <a:xfrm rot="3488871">
            <a:off x="2504282" y="851694"/>
            <a:ext cx="4037012" cy="5257800"/>
          </a:xfrm>
          <a:prstGeom prst="line">
            <a:avLst/>
          </a:prstGeom>
          <a:noFill/>
          <a:ln w="28575">
            <a:solidFill>
              <a:srgbClr val="FFFF00"/>
            </a:solidFill>
            <a:round/>
            <a:headEnd/>
            <a:tailEnd/>
          </a:ln>
        </p:spPr>
        <p:txBody>
          <a:bodyPr/>
          <a:lstStyle/>
          <a:p>
            <a:endParaRPr lang="es-ES_tradnl"/>
          </a:p>
        </p:txBody>
      </p:sp>
      <p:sp>
        <p:nvSpPr>
          <p:cNvPr id="376837" name="2 CuadroTexto"/>
          <p:cNvSpPr txBox="1">
            <a:spLocks noChangeArrowheads="1"/>
          </p:cNvSpPr>
          <p:nvPr/>
        </p:nvSpPr>
        <p:spPr bwMode="auto">
          <a:xfrm>
            <a:off x="901700" y="1895475"/>
            <a:ext cx="536575" cy="585788"/>
          </a:xfrm>
          <a:prstGeom prst="rect">
            <a:avLst/>
          </a:prstGeom>
          <a:noFill/>
          <a:ln w="9525">
            <a:noFill/>
            <a:miter lim="800000"/>
            <a:headEnd/>
            <a:tailEnd/>
          </a:ln>
        </p:spPr>
        <p:txBody>
          <a:bodyPr>
            <a:spAutoFit/>
          </a:bodyPr>
          <a:lstStyle/>
          <a:p>
            <a:r>
              <a:rPr lang="es-ES" sz="3200" b="1">
                <a:solidFill>
                  <a:schemeClr val="bg1"/>
                </a:solidFill>
              </a:rPr>
              <a:t>N</a:t>
            </a:r>
          </a:p>
        </p:txBody>
      </p:sp>
      <p:sp>
        <p:nvSpPr>
          <p:cNvPr id="376838" name="3 CuadroTexto"/>
          <p:cNvSpPr txBox="1">
            <a:spLocks noChangeArrowheads="1"/>
          </p:cNvSpPr>
          <p:nvPr/>
        </p:nvSpPr>
        <p:spPr bwMode="auto">
          <a:xfrm>
            <a:off x="7637463" y="4343400"/>
            <a:ext cx="619125" cy="584200"/>
          </a:xfrm>
          <a:prstGeom prst="rect">
            <a:avLst/>
          </a:prstGeom>
          <a:noFill/>
          <a:ln w="9525">
            <a:noFill/>
            <a:miter lim="800000"/>
            <a:headEnd/>
            <a:tailEnd/>
          </a:ln>
        </p:spPr>
        <p:txBody>
          <a:bodyPr>
            <a:spAutoFit/>
          </a:bodyPr>
          <a:lstStyle/>
          <a:p>
            <a:r>
              <a:rPr lang="es-ES" sz="3200" b="1">
                <a:solidFill>
                  <a:schemeClr val="bg1"/>
                </a:solidFill>
              </a:rPr>
              <a:t>N</a:t>
            </a: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5709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57091"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77858" name="Picture 2" descr="26r"/>
          <p:cNvPicPr>
            <a:picLocks noChangeAspect="1" noChangeArrowheads="1"/>
          </p:cNvPicPr>
          <p:nvPr/>
        </p:nvPicPr>
        <p:blipFill>
          <a:blip r:embed="rId2" cstate="print"/>
          <a:srcRect/>
          <a:stretch>
            <a:fillRect/>
          </a:stretch>
        </p:blipFill>
        <p:spPr bwMode="auto">
          <a:xfrm>
            <a:off x="0" y="0"/>
            <a:ext cx="9144000" cy="6858000"/>
          </a:xfrm>
          <a:prstGeom prst="rect">
            <a:avLst/>
          </a:prstGeom>
          <a:noFill/>
          <a:ln w="9525">
            <a:noFill/>
            <a:miter lim="800000"/>
            <a:headEnd/>
            <a:tailEnd/>
          </a:ln>
        </p:spPr>
      </p:pic>
      <p:grpSp>
        <p:nvGrpSpPr>
          <p:cNvPr id="2" name="Group 6"/>
          <p:cNvGrpSpPr>
            <a:grpSpLocks/>
          </p:cNvGrpSpPr>
          <p:nvPr/>
        </p:nvGrpSpPr>
        <p:grpSpPr bwMode="auto">
          <a:xfrm>
            <a:off x="1452563" y="404813"/>
            <a:ext cx="5162550" cy="6351587"/>
            <a:chOff x="915" y="255"/>
            <a:chExt cx="3252" cy="4001"/>
          </a:xfrm>
        </p:grpSpPr>
        <p:sp>
          <p:nvSpPr>
            <p:cNvPr id="377862" name="Arc 4"/>
            <p:cNvSpPr>
              <a:spLocks/>
            </p:cNvSpPr>
            <p:nvPr/>
          </p:nvSpPr>
          <p:spPr bwMode="auto">
            <a:xfrm rot="-5731362">
              <a:off x="201" y="969"/>
              <a:ext cx="4001" cy="2574"/>
            </a:xfrm>
            <a:custGeom>
              <a:avLst/>
              <a:gdLst>
                <a:gd name="T0" fmla="*/ 0 w 42065"/>
                <a:gd name="T1" fmla="*/ 0 h 27664"/>
                <a:gd name="T2" fmla="*/ 0 w 42065"/>
                <a:gd name="T3" fmla="*/ 0 h 27664"/>
                <a:gd name="T4" fmla="*/ 0 w 42065"/>
                <a:gd name="T5" fmla="*/ 0 h 27664"/>
                <a:gd name="T6" fmla="*/ 0 60000 65536"/>
                <a:gd name="T7" fmla="*/ 0 60000 65536"/>
                <a:gd name="T8" fmla="*/ 0 60000 65536"/>
                <a:gd name="T9" fmla="*/ 0 w 42065"/>
                <a:gd name="T10" fmla="*/ 0 h 27664"/>
                <a:gd name="T11" fmla="*/ 42065 w 42065"/>
                <a:gd name="T12" fmla="*/ 27664 h 27664"/>
              </a:gdLst>
              <a:ahLst/>
              <a:cxnLst>
                <a:cxn ang="T6">
                  <a:pos x="T0" y="T1"/>
                </a:cxn>
                <a:cxn ang="T7">
                  <a:pos x="T2" y="T3"/>
                </a:cxn>
                <a:cxn ang="T8">
                  <a:pos x="T4" y="T5"/>
                </a:cxn>
              </a:cxnLst>
              <a:rect l="T9" t="T10" r="T11" b="T12"/>
              <a:pathLst>
                <a:path w="42065" h="27664" fill="none" extrusionOk="0">
                  <a:moveTo>
                    <a:pt x="868" y="27664"/>
                  </a:moveTo>
                  <a:cubicBezTo>
                    <a:pt x="292" y="25694"/>
                    <a:pt x="0" y="23652"/>
                    <a:pt x="0" y="21600"/>
                  </a:cubicBezTo>
                  <a:cubicBezTo>
                    <a:pt x="0" y="9670"/>
                    <a:pt x="9670" y="0"/>
                    <a:pt x="21600" y="0"/>
                  </a:cubicBezTo>
                  <a:cubicBezTo>
                    <a:pt x="30866" y="-1"/>
                    <a:pt x="39100" y="5910"/>
                    <a:pt x="42064" y="14690"/>
                  </a:cubicBezTo>
                </a:path>
                <a:path w="42065" h="27664" stroke="0" extrusionOk="0">
                  <a:moveTo>
                    <a:pt x="868" y="27664"/>
                  </a:moveTo>
                  <a:cubicBezTo>
                    <a:pt x="292" y="25694"/>
                    <a:pt x="0" y="23652"/>
                    <a:pt x="0" y="21600"/>
                  </a:cubicBezTo>
                  <a:cubicBezTo>
                    <a:pt x="0" y="9670"/>
                    <a:pt x="9670" y="0"/>
                    <a:pt x="21600" y="0"/>
                  </a:cubicBezTo>
                  <a:cubicBezTo>
                    <a:pt x="30866" y="-1"/>
                    <a:pt x="39100" y="5910"/>
                    <a:pt x="42064" y="14690"/>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77863" name="Line 5"/>
            <p:cNvSpPr>
              <a:spLocks noChangeShapeType="1"/>
            </p:cNvSpPr>
            <p:nvPr/>
          </p:nvSpPr>
          <p:spPr bwMode="auto">
            <a:xfrm rot="955440">
              <a:off x="1599" y="538"/>
              <a:ext cx="2568" cy="3209"/>
            </a:xfrm>
            <a:prstGeom prst="line">
              <a:avLst/>
            </a:prstGeom>
            <a:noFill/>
            <a:ln w="28575">
              <a:solidFill>
                <a:srgbClr val="FFFF00"/>
              </a:solidFill>
              <a:round/>
              <a:headEnd/>
              <a:tailEnd/>
            </a:ln>
          </p:spPr>
          <p:txBody>
            <a:bodyPr/>
            <a:lstStyle/>
            <a:p>
              <a:endParaRPr lang="es-ES_tradnl"/>
            </a:p>
          </p:txBody>
        </p:sp>
      </p:grpSp>
      <p:sp>
        <p:nvSpPr>
          <p:cNvPr id="377860" name="2 CuadroTexto"/>
          <p:cNvSpPr txBox="1">
            <a:spLocks noChangeArrowheads="1"/>
          </p:cNvSpPr>
          <p:nvPr/>
        </p:nvSpPr>
        <p:spPr bwMode="auto">
          <a:xfrm>
            <a:off x="1076325" y="4478338"/>
            <a:ext cx="536575" cy="584200"/>
          </a:xfrm>
          <a:prstGeom prst="rect">
            <a:avLst/>
          </a:prstGeom>
          <a:noFill/>
          <a:ln w="9525">
            <a:noFill/>
            <a:miter lim="800000"/>
            <a:headEnd/>
            <a:tailEnd/>
          </a:ln>
        </p:spPr>
        <p:txBody>
          <a:bodyPr>
            <a:spAutoFit/>
          </a:bodyPr>
          <a:lstStyle/>
          <a:p>
            <a:r>
              <a:rPr lang="es-ES" sz="3200" b="1">
                <a:solidFill>
                  <a:schemeClr val="bg1"/>
                </a:solidFill>
              </a:rPr>
              <a:t>N</a:t>
            </a:r>
          </a:p>
        </p:txBody>
      </p:sp>
      <p:sp>
        <p:nvSpPr>
          <p:cNvPr id="377861" name="3 CuadroTexto"/>
          <p:cNvSpPr txBox="1">
            <a:spLocks noChangeArrowheads="1"/>
          </p:cNvSpPr>
          <p:nvPr/>
        </p:nvSpPr>
        <p:spPr bwMode="auto">
          <a:xfrm>
            <a:off x="7597775" y="1612900"/>
            <a:ext cx="619125" cy="585788"/>
          </a:xfrm>
          <a:prstGeom prst="rect">
            <a:avLst/>
          </a:prstGeom>
          <a:noFill/>
          <a:ln w="9525">
            <a:noFill/>
            <a:miter lim="800000"/>
            <a:headEnd/>
            <a:tailEnd/>
          </a:ln>
        </p:spPr>
        <p:txBody>
          <a:bodyPr>
            <a:spAutoFit/>
          </a:bodyPr>
          <a:lstStyle/>
          <a:p>
            <a:r>
              <a:rPr lang="es-ES" sz="3200" b="1">
                <a:solidFill>
                  <a:schemeClr val="bg1"/>
                </a:solidFill>
              </a:rPr>
              <a:t>N</a:t>
            </a: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8E8E8E"/>
        </a:solidFill>
        <a:effectLst/>
      </p:bgPr>
    </p:bg>
    <p:spTree>
      <p:nvGrpSpPr>
        <p:cNvPr id="1" name=""/>
        <p:cNvGrpSpPr/>
        <p:nvPr/>
      </p:nvGrpSpPr>
      <p:grpSpPr>
        <a:xfrm>
          <a:off x="0" y="0"/>
          <a:ext cx="0" cy="0"/>
          <a:chOff x="0" y="0"/>
          <a:chExt cx="0" cy="0"/>
        </a:xfrm>
      </p:grpSpPr>
      <p:pic>
        <p:nvPicPr>
          <p:cNvPr id="378882" name="Picture 2" descr="30r"/>
          <p:cNvPicPr>
            <a:picLocks noChangeAspect="1" noChangeArrowheads="1"/>
          </p:cNvPicPr>
          <p:nvPr/>
        </p:nvPicPr>
        <p:blipFill>
          <a:blip r:embed="rId2" cstate="print"/>
          <a:srcRect/>
          <a:stretch>
            <a:fillRect/>
          </a:stretch>
        </p:blipFill>
        <p:spPr bwMode="auto">
          <a:xfrm>
            <a:off x="325438" y="-6350"/>
            <a:ext cx="8566150" cy="6853238"/>
          </a:xfrm>
          <a:prstGeom prst="rect">
            <a:avLst/>
          </a:prstGeom>
          <a:noFill/>
          <a:ln w="9525">
            <a:noFill/>
            <a:miter lim="800000"/>
            <a:headEnd/>
            <a:tailEnd/>
          </a:ln>
        </p:spPr>
      </p:pic>
      <p:grpSp>
        <p:nvGrpSpPr>
          <p:cNvPr id="2" name="Group 3"/>
          <p:cNvGrpSpPr>
            <a:grpSpLocks/>
          </p:cNvGrpSpPr>
          <p:nvPr/>
        </p:nvGrpSpPr>
        <p:grpSpPr bwMode="auto">
          <a:xfrm rot="886400">
            <a:off x="1652588" y="-328613"/>
            <a:ext cx="5643562" cy="6421438"/>
            <a:chOff x="917" y="-200"/>
            <a:chExt cx="3568" cy="4063"/>
          </a:xfrm>
        </p:grpSpPr>
        <p:sp>
          <p:nvSpPr>
            <p:cNvPr id="378886" name="Arc 4"/>
            <p:cNvSpPr>
              <a:spLocks/>
            </p:cNvSpPr>
            <p:nvPr/>
          </p:nvSpPr>
          <p:spPr bwMode="auto">
            <a:xfrm rot="-3482725">
              <a:off x="207" y="510"/>
              <a:ext cx="4063" cy="2643"/>
            </a:xfrm>
            <a:custGeom>
              <a:avLst/>
              <a:gdLst>
                <a:gd name="T0" fmla="*/ 0 w 42192"/>
                <a:gd name="T1" fmla="*/ 0 h 28398"/>
                <a:gd name="T2" fmla="*/ 0 w 42192"/>
                <a:gd name="T3" fmla="*/ 0 h 28398"/>
                <a:gd name="T4" fmla="*/ 0 w 42192"/>
                <a:gd name="T5" fmla="*/ 0 h 28398"/>
                <a:gd name="T6" fmla="*/ 0 60000 65536"/>
                <a:gd name="T7" fmla="*/ 0 60000 65536"/>
                <a:gd name="T8" fmla="*/ 0 60000 65536"/>
                <a:gd name="T9" fmla="*/ 0 w 42192"/>
                <a:gd name="T10" fmla="*/ 0 h 28398"/>
                <a:gd name="T11" fmla="*/ 42192 w 42192"/>
                <a:gd name="T12" fmla="*/ 28398 h 28398"/>
              </a:gdLst>
              <a:ahLst/>
              <a:cxnLst>
                <a:cxn ang="T6">
                  <a:pos x="T0" y="T1"/>
                </a:cxn>
                <a:cxn ang="T7">
                  <a:pos x="T2" y="T3"/>
                </a:cxn>
                <a:cxn ang="T8">
                  <a:pos x="T4" y="T5"/>
                </a:cxn>
              </a:cxnLst>
              <a:rect l="T9" t="T10" r="T11" b="T12"/>
              <a:pathLst>
                <a:path w="42192" h="28398" fill="none" extrusionOk="0">
                  <a:moveTo>
                    <a:pt x="1097" y="28398"/>
                  </a:moveTo>
                  <a:cubicBezTo>
                    <a:pt x="370" y="26205"/>
                    <a:pt x="0" y="23910"/>
                    <a:pt x="0" y="21600"/>
                  </a:cubicBezTo>
                  <a:cubicBezTo>
                    <a:pt x="0" y="9670"/>
                    <a:pt x="9670" y="0"/>
                    <a:pt x="21600" y="0"/>
                  </a:cubicBezTo>
                  <a:cubicBezTo>
                    <a:pt x="31017" y="-1"/>
                    <a:pt x="39349" y="6101"/>
                    <a:pt x="42192" y="15079"/>
                  </a:cubicBezTo>
                </a:path>
                <a:path w="42192" h="28398" stroke="0" extrusionOk="0">
                  <a:moveTo>
                    <a:pt x="1097" y="28398"/>
                  </a:moveTo>
                  <a:cubicBezTo>
                    <a:pt x="370" y="26205"/>
                    <a:pt x="0" y="23910"/>
                    <a:pt x="0" y="21600"/>
                  </a:cubicBezTo>
                  <a:cubicBezTo>
                    <a:pt x="0" y="9670"/>
                    <a:pt x="9670" y="0"/>
                    <a:pt x="21600" y="0"/>
                  </a:cubicBezTo>
                  <a:cubicBezTo>
                    <a:pt x="31017" y="-1"/>
                    <a:pt x="39349" y="6101"/>
                    <a:pt x="42192" y="1507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78887" name="Line 5"/>
            <p:cNvSpPr>
              <a:spLocks noChangeShapeType="1"/>
            </p:cNvSpPr>
            <p:nvPr/>
          </p:nvSpPr>
          <p:spPr bwMode="auto">
            <a:xfrm rot="3204077">
              <a:off x="1563" y="527"/>
              <a:ext cx="2596" cy="3249"/>
            </a:xfrm>
            <a:prstGeom prst="line">
              <a:avLst/>
            </a:prstGeom>
            <a:noFill/>
            <a:ln w="28575">
              <a:solidFill>
                <a:srgbClr val="FFFF00"/>
              </a:solidFill>
              <a:round/>
              <a:headEnd/>
              <a:tailEnd/>
            </a:ln>
          </p:spPr>
          <p:txBody>
            <a:bodyPr/>
            <a:lstStyle/>
            <a:p>
              <a:endParaRPr lang="es-ES_tradnl"/>
            </a:p>
          </p:txBody>
        </p:sp>
      </p:grpSp>
      <p:sp>
        <p:nvSpPr>
          <p:cNvPr id="378884" name="2 CuadroTexto"/>
          <p:cNvSpPr txBox="1">
            <a:spLocks noChangeArrowheads="1"/>
          </p:cNvSpPr>
          <p:nvPr/>
        </p:nvSpPr>
        <p:spPr bwMode="auto">
          <a:xfrm>
            <a:off x="1223963" y="1371600"/>
            <a:ext cx="538162" cy="584200"/>
          </a:xfrm>
          <a:prstGeom prst="rect">
            <a:avLst/>
          </a:prstGeom>
          <a:noFill/>
          <a:ln w="9525">
            <a:noFill/>
            <a:miter lim="800000"/>
            <a:headEnd/>
            <a:tailEnd/>
          </a:ln>
        </p:spPr>
        <p:txBody>
          <a:bodyPr>
            <a:spAutoFit/>
          </a:bodyPr>
          <a:lstStyle/>
          <a:p>
            <a:r>
              <a:rPr lang="es-ES" sz="3200" b="1">
                <a:solidFill>
                  <a:schemeClr val="bg1"/>
                </a:solidFill>
              </a:rPr>
              <a:t>N</a:t>
            </a:r>
          </a:p>
        </p:txBody>
      </p:sp>
      <p:sp>
        <p:nvSpPr>
          <p:cNvPr id="378885" name="3 CuadroTexto"/>
          <p:cNvSpPr txBox="1">
            <a:spLocks noChangeArrowheads="1"/>
          </p:cNvSpPr>
          <p:nvPr/>
        </p:nvSpPr>
        <p:spPr bwMode="auto">
          <a:xfrm>
            <a:off x="7327900" y="4813300"/>
            <a:ext cx="619125" cy="585788"/>
          </a:xfrm>
          <a:prstGeom prst="rect">
            <a:avLst/>
          </a:prstGeom>
          <a:noFill/>
          <a:ln w="9525">
            <a:noFill/>
            <a:miter lim="800000"/>
            <a:headEnd/>
            <a:tailEnd/>
          </a:ln>
        </p:spPr>
        <p:txBody>
          <a:bodyPr>
            <a:spAutoFit/>
          </a:bodyPr>
          <a:lstStyle/>
          <a:p>
            <a:r>
              <a:rPr lang="es-ES" sz="3200" b="1">
                <a:solidFill>
                  <a:schemeClr val="bg1"/>
                </a:solidFill>
              </a:rPr>
              <a:t>N</a:t>
            </a: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526341" name="Text Box 5"/>
          <p:cNvSpPr txBox="1">
            <a:spLocks noChangeArrowheads="1"/>
          </p:cNvSpPr>
          <p:nvPr/>
        </p:nvSpPr>
        <p:spPr bwMode="auto">
          <a:xfrm>
            <a:off x="1042988" y="169130"/>
            <a:ext cx="6694487" cy="2032000"/>
          </a:xfrm>
          <a:prstGeom prst="rect">
            <a:avLst/>
          </a:prstGeom>
          <a:noFill/>
          <a:ln w="9525">
            <a:noFill/>
            <a:miter lim="800000"/>
            <a:headEnd/>
            <a:tailEnd/>
          </a:ln>
        </p:spPr>
        <p:txBody>
          <a:bodyPr>
            <a:spAutoFit/>
          </a:bodyPr>
          <a:lstStyle/>
          <a:p>
            <a:pPr marL="266700" indent="-266700"/>
            <a:r>
              <a:rPr lang="es-ES" sz="1800" b="1" dirty="0">
                <a:solidFill>
                  <a:srgbClr val="FFFF00"/>
                </a:solidFill>
              </a:rPr>
              <a:t>6. Instrumentos ópticos.</a:t>
            </a:r>
          </a:p>
          <a:p>
            <a:pPr marL="266700" indent="-266700"/>
            <a:r>
              <a:rPr lang="es-ES" sz="1800" b="1" dirty="0">
                <a:solidFill>
                  <a:srgbClr val="FFFF00"/>
                </a:solidFill>
              </a:rPr>
              <a:t>	</a:t>
            </a:r>
            <a:r>
              <a:rPr lang="es-ES" sz="1800" b="1" dirty="0">
                <a:solidFill>
                  <a:srgbClr val="FFFFFF"/>
                </a:solidFill>
              </a:rPr>
              <a:t>6.1. Imágenes que actúan como objetos.</a:t>
            </a:r>
          </a:p>
          <a:p>
            <a:pPr marL="266700" indent="-266700"/>
            <a:r>
              <a:rPr lang="es-ES" sz="1800" b="1" dirty="0">
                <a:solidFill>
                  <a:srgbClr val="FFFF00"/>
                </a:solidFill>
              </a:rPr>
              <a:t>	</a:t>
            </a:r>
            <a:r>
              <a:rPr lang="es-ES" sz="1800" b="1" dirty="0">
                <a:solidFill>
                  <a:srgbClr val="FFFFFF"/>
                </a:solidFill>
              </a:rPr>
              <a:t>6.2. Periscopio de prismas.</a:t>
            </a:r>
          </a:p>
          <a:p>
            <a:pPr marL="266700" indent="-266700"/>
            <a:r>
              <a:rPr lang="es-ES" sz="1800" b="1" dirty="0">
                <a:solidFill>
                  <a:srgbClr val="FFFFFF"/>
                </a:solidFill>
              </a:rPr>
              <a:t>	6.3. Cámara fotográfica.</a:t>
            </a:r>
          </a:p>
          <a:p>
            <a:pPr marL="266700" indent="-266700"/>
            <a:r>
              <a:rPr lang="es-ES" sz="1800" b="1" dirty="0">
                <a:solidFill>
                  <a:srgbClr val="FFFFFF"/>
                </a:solidFill>
              </a:rPr>
              <a:t>	6.4. Microscopio compuesto.</a:t>
            </a:r>
          </a:p>
          <a:p>
            <a:pPr marL="266700" indent="-266700"/>
            <a:r>
              <a:rPr lang="es-ES" sz="1800" b="1" dirty="0">
                <a:solidFill>
                  <a:srgbClr val="FFFFFF"/>
                </a:solidFill>
              </a:rPr>
              <a:t>	6.5. Anteojo astronómico.</a:t>
            </a:r>
          </a:p>
          <a:p>
            <a:pPr marL="266700" indent="-266700"/>
            <a:r>
              <a:rPr lang="es-ES" sz="1800" b="1" dirty="0">
                <a:solidFill>
                  <a:srgbClr val="FFFFFF"/>
                </a:solidFill>
              </a:rPr>
              <a:t>	6.6. Anteojo terrestre (Galileo).</a:t>
            </a:r>
          </a:p>
        </p:txBody>
      </p:sp>
      <p:sp>
        <p:nvSpPr>
          <p:cNvPr id="4" name="Text Box 6"/>
          <p:cNvSpPr txBox="1">
            <a:spLocks noChangeArrowheads="1"/>
          </p:cNvSpPr>
          <p:nvPr/>
        </p:nvSpPr>
        <p:spPr bwMode="auto">
          <a:xfrm>
            <a:off x="1038225" y="2170968"/>
            <a:ext cx="6061075" cy="2586037"/>
          </a:xfrm>
          <a:prstGeom prst="rect">
            <a:avLst/>
          </a:prstGeom>
          <a:noFill/>
          <a:ln w="9525">
            <a:noFill/>
            <a:miter lim="800000"/>
            <a:headEnd/>
            <a:tailEnd/>
          </a:ln>
        </p:spPr>
        <p:txBody>
          <a:bodyPr>
            <a:spAutoFit/>
          </a:bodyPr>
          <a:lstStyle/>
          <a:p>
            <a:pPr marL="266700" indent="-266700"/>
            <a:r>
              <a:rPr lang="es-ES" sz="1800" b="1" dirty="0">
                <a:solidFill>
                  <a:srgbClr val="FFFF00"/>
                </a:solidFill>
              </a:rPr>
              <a:t>7. Sistemas ópticos centrados.</a:t>
            </a:r>
          </a:p>
          <a:p>
            <a:pPr marL="266700" indent="-266700"/>
            <a:r>
              <a:rPr lang="es-ES" sz="1800" b="1" dirty="0">
                <a:solidFill>
                  <a:srgbClr val="FFFF00"/>
                </a:solidFill>
              </a:rPr>
              <a:t>	</a:t>
            </a:r>
            <a:r>
              <a:rPr lang="es-ES" sz="1800" b="1" dirty="0">
                <a:solidFill>
                  <a:srgbClr val="FFFFFF"/>
                </a:solidFill>
              </a:rPr>
              <a:t>7.1.	Localización de los planos principales.</a:t>
            </a:r>
          </a:p>
          <a:p>
            <a:pPr marL="266700" indent="-266700"/>
            <a:r>
              <a:rPr lang="es-ES" sz="1800" b="1" dirty="0">
                <a:solidFill>
                  <a:srgbClr val="FFFFFF"/>
                </a:solidFill>
              </a:rPr>
              <a:t>		7.1.1. En un dioptrio esférico.</a:t>
            </a:r>
          </a:p>
          <a:p>
            <a:pPr marL="266700" indent="-266700"/>
            <a:r>
              <a:rPr lang="es-ES" sz="1800" b="1" dirty="0">
                <a:solidFill>
                  <a:srgbClr val="FFFFFF"/>
                </a:solidFill>
              </a:rPr>
              <a:t>		7.1.2. En una lente delgada.</a:t>
            </a:r>
          </a:p>
          <a:p>
            <a:pPr marL="266700" indent="-266700"/>
            <a:r>
              <a:rPr lang="es-ES" sz="1800" b="1" dirty="0">
                <a:solidFill>
                  <a:srgbClr val="FFFFFF"/>
                </a:solidFill>
              </a:rPr>
              <a:t>		7.1.3. En un sistema de lentes delgadas.</a:t>
            </a:r>
          </a:p>
          <a:p>
            <a:pPr marL="266700" indent="-266700"/>
            <a:r>
              <a:rPr lang="es-ES" sz="1800" b="1" dirty="0">
                <a:solidFill>
                  <a:srgbClr val="FFFFFF"/>
                </a:solidFill>
              </a:rPr>
              <a:t>		7.1.4. En una lente gruesa.</a:t>
            </a:r>
          </a:p>
          <a:p>
            <a:pPr marL="266700" indent="-266700"/>
            <a:r>
              <a:rPr lang="es-ES" sz="1800" b="1" dirty="0">
                <a:solidFill>
                  <a:srgbClr val="FFFFFF"/>
                </a:solidFill>
              </a:rPr>
              <a:t>		7.1.5. En un sistema compuesto.</a:t>
            </a:r>
          </a:p>
          <a:p>
            <a:pPr marL="266700" indent="-266700"/>
            <a:r>
              <a:rPr lang="es-ES" sz="1800" b="1" dirty="0">
                <a:solidFill>
                  <a:srgbClr val="FFFFFF"/>
                </a:solidFill>
              </a:rPr>
              <a:t>		7.1.6. Puntos nodales.</a:t>
            </a:r>
          </a:p>
          <a:p>
            <a:pPr marL="266700" indent="-266700"/>
            <a:r>
              <a:rPr lang="es-ES" sz="1800" b="1" dirty="0">
                <a:solidFill>
                  <a:srgbClr val="FFFFFF"/>
                </a:solidFill>
              </a:rPr>
              <a:t>	7.2.	Fórmulas.</a:t>
            </a:r>
            <a:endParaRPr lang="es-ES" sz="1800" b="1" u="sng" dirty="0">
              <a:solidFill>
                <a:srgbClr val="FFFFFF"/>
              </a:solidFill>
            </a:endParaRPr>
          </a:p>
        </p:txBody>
      </p:sp>
      <p:sp>
        <p:nvSpPr>
          <p:cNvPr id="5" name="Text Box 9">
            <a:hlinkClick r:id="rId4" action="ppaction://hlinksldjump"/>
          </p:cNvPr>
          <p:cNvSpPr txBox="1">
            <a:spLocks noChangeArrowheads="1"/>
          </p:cNvSpPr>
          <p:nvPr/>
        </p:nvSpPr>
        <p:spPr bwMode="auto">
          <a:xfrm>
            <a:off x="1038225" y="4772880"/>
            <a:ext cx="7466013" cy="1477328"/>
          </a:xfrm>
          <a:prstGeom prst="rect">
            <a:avLst/>
          </a:prstGeom>
          <a:noFill/>
          <a:ln w="9525">
            <a:noFill/>
            <a:miter lim="800000"/>
            <a:headEnd/>
            <a:tailEnd/>
          </a:ln>
        </p:spPr>
        <p:txBody>
          <a:bodyPr>
            <a:spAutoFit/>
          </a:bodyPr>
          <a:lstStyle/>
          <a:p>
            <a:pPr marL="266700" indent="-266700"/>
            <a:r>
              <a:rPr lang="es-ES" sz="1800" b="1" dirty="0">
                <a:solidFill>
                  <a:srgbClr val="FFFF00"/>
                </a:solidFill>
              </a:rPr>
              <a:t>8. Limitación de los haces de rayos.</a:t>
            </a:r>
          </a:p>
          <a:p>
            <a:pPr marL="266700" indent="-266700"/>
            <a:r>
              <a:rPr lang="es-ES" sz="1800" b="1" dirty="0">
                <a:solidFill>
                  <a:srgbClr val="FFFF00"/>
                </a:solidFill>
              </a:rPr>
              <a:t>	</a:t>
            </a:r>
            <a:r>
              <a:rPr lang="es-ES" sz="1800" b="1" dirty="0">
                <a:solidFill>
                  <a:srgbClr val="FFFFFF"/>
                </a:solidFill>
              </a:rPr>
              <a:t>8.1.	</a:t>
            </a:r>
            <a:r>
              <a:rPr lang="es-ES" sz="1800" b="1" dirty="0" smtClean="0">
                <a:solidFill>
                  <a:srgbClr val="FFFFFF"/>
                </a:solidFill>
              </a:rPr>
              <a:t>Imágenes y anti-imágenes.</a:t>
            </a:r>
          </a:p>
          <a:p>
            <a:pPr marL="266700" indent="-266700"/>
            <a:r>
              <a:rPr lang="es-ES" sz="1800" b="1" dirty="0" smtClean="0">
                <a:solidFill>
                  <a:srgbClr val="FFFFFF"/>
                </a:solidFill>
              </a:rPr>
              <a:t>	</a:t>
            </a:r>
            <a:r>
              <a:rPr lang="es-ES" sz="1800" b="1" dirty="0" smtClean="0">
                <a:solidFill>
                  <a:srgbClr val="FFFFFF"/>
                </a:solidFill>
              </a:rPr>
              <a:t>8.2	</a:t>
            </a:r>
            <a:r>
              <a:rPr lang="es-ES" sz="1800" b="1" dirty="0" smtClean="0">
                <a:solidFill>
                  <a:srgbClr val="FFFFFF"/>
                </a:solidFill>
              </a:rPr>
              <a:t>Diafragma </a:t>
            </a:r>
            <a:r>
              <a:rPr lang="es-ES" sz="1800" b="1" dirty="0">
                <a:solidFill>
                  <a:srgbClr val="FFFFFF"/>
                </a:solidFill>
              </a:rPr>
              <a:t>de </a:t>
            </a:r>
            <a:r>
              <a:rPr lang="es-ES" sz="1800" b="1" dirty="0" smtClean="0">
                <a:solidFill>
                  <a:srgbClr val="FFFFFF"/>
                </a:solidFill>
              </a:rPr>
              <a:t>apertura: pupilas de entrada y de salida.</a:t>
            </a:r>
            <a:endParaRPr lang="es-ES" sz="1800" b="1" dirty="0">
              <a:solidFill>
                <a:srgbClr val="FFFFFF"/>
              </a:solidFill>
            </a:endParaRPr>
          </a:p>
          <a:p>
            <a:pPr marL="266700" indent="-266700"/>
            <a:r>
              <a:rPr lang="es-ES" sz="1800" b="1" dirty="0">
                <a:solidFill>
                  <a:srgbClr val="FFFFFF"/>
                </a:solidFill>
              </a:rPr>
              <a:t>	</a:t>
            </a:r>
            <a:r>
              <a:rPr lang="es-ES" sz="1800" b="1" dirty="0" smtClean="0">
                <a:solidFill>
                  <a:srgbClr val="FFFFFF"/>
                </a:solidFill>
              </a:rPr>
              <a:t>8.3.</a:t>
            </a:r>
            <a:r>
              <a:rPr lang="es-ES" sz="1800" b="1" dirty="0">
                <a:solidFill>
                  <a:srgbClr val="FFFFFF"/>
                </a:solidFill>
              </a:rPr>
              <a:t>	</a:t>
            </a:r>
            <a:r>
              <a:rPr lang="es-ES" sz="1800" b="1" dirty="0" smtClean="0">
                <a:solidFill>
                  <a:srgbClr val="FFFFFF"/>
                </a:solidFill>
              </a:rPr>
              <a:t>Diafragma </a:t>
            </a:r>
            <a:r>
              <a:rPr lang="es-ES" sz="1800" b="1" dirty="0">
                <a:solidFill>
                  <a:srgbClr val="FFFFFF"/>
                </a:solidFill>
              </a:rPr>
              <a:t>de campo: </a:t>
            </a:r>
            <a:r>
              <a:rPr lang="es-ES" sz="1800" b="1" dirty="0" err="1" smtClean="0">
                <a:solidFill>
                  <a:srgbClr val="FFFFFF"/>
                </a:solidFill>
              </a:rPr>
              <a:t>lucarnas</a:t>
            </a:r>
            <a:r>
              <a:rPr lang="es-ES" sz="1800" b="1" dirty="0" smtClean="0">
                <a:solidFill>
                  <a:srgbClr val="FFFFFF"/>
                </a:solidFill>
              </a:rPr>
              <a:t> de entrada y de salida.</a:t>
            </a:r>
          </a:p>
          <a:p>
            <a:pPr marL="266700" indent="-266700"/>
            <a:r>
              <a:rPr lang="es-ES" sz="1800" b="1" dirty="0" smtClean="0">
                <a:solidFill>
                  <a:srgbClr val="FFFFFF"/>
                </a:solidFill>
              </a:rPr>
              <a:t>	8.4.	Campo </a:t>
            </a:r>
            <a:r>
              <a:rPr lang="es-ES" sz="1800" b="1" dirty="0">
                <a:solidFill>
                  <a:srgbClr val="FFFFFF"/>
                </a:solidFill>
              </a:rPr>
              <a:t>objeto y campo imagen.</a:t>
            </a:r>
          </a:p>
        </p:txBody>
      </p:sp>
      <p:sp>
        <p:nvSpPr>
          <p:cNvPr id="8" name="7 CuadroTexto"/>
          <p:cNvSpPr txBox="1"/>
          <p:nvPr/>
        </p:nvSpPr>
        <p:spPr>
          <a:xfrm>
            <a:off x="1061156" y="6277417"/>
            <a:ext cx="3714044" cy="400110"/>
          </a:xfrm>
          <a:prstGeom prst="rect">
            <a:avLst/>
          </a:prstGeom>
          <a:noFill/>
        </p:spPr>
        <p:txBody>
          <a:bodyPr wrap="square" rtlCol="0">
            <a:spAutoFit/>
          </a:bodyPr>
          <a:lstStyle/>
          <a:p>
            <a:r>
              <a:rPr lang="es-ES_tradnl" sz="2000" b="1" dirty="0" smtClean="0">
                <a:solidFill>
                  <a:schemeClr val="accent1">
                    <a:lumMod val="60000"/>
                    <a:lumOff val="40000"/>
                  </a:schemeClr>
                </a:solidFill>
              </a:rPr>
              <a:t>9. Enlace a: </a:t>
            </a:r>
            <a:r>
              <a:rPr lang="es-ES_tradnl" sz="2000" b="1" i="1" dirty="0" smtClean="0">
                <a:solidFill>
                  <a:schemeClr val="bg1"/>
                </a:solidFill>
              </a:rPr>
              <a:t>Refracción.mp4</a:t>
            </a:r>
            <a:endParaRPr lang="es-ES_tradnl" sz="2000" b="1" i="1" dirty="0">
              <a:solidFill>
                <a:schemeClr val="bg1"/>
              </a:solidFill>
            </a:endParaRPr>
          </a:p>
        </p:txBody>
      </p:sp>
    </p:spTree>
  </p:cSld>
  <p:clrMapOvr>
    <a:masterClrMapping/>
  </p:clrMapOvr>
  <p:transition spd="slow">
    <p:sndAc>
      <p:stSnd>
        <p:snd r:embed="rId3" name="Sonido grabado"/>
      </p:stSnd>
    </p:sndAc>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26341"/>
                                        </p:tgtEl>
                                        <p:attrNameLst>
                                          <p:attrName>style.visibility</p:attrName>
                                        </p:attrNameLst>
                                      </p:cBhvr>
                                      <p:to>
                                        <p:strVal val="visible"/>
                                      </p:to>
                                    </p:set>
                                    <p:animEffect transition="in" filter="fade">
                                      <p:cBhvr>
                                        <p:cTn id="7" dur="2000"/>
                                        <p:tgtEl>
                                          <p:spTgt spid="52634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fade">
                                      <p:cBhvr>
                                        <p:cTn id="12" dur="20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20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41" grpId="0"/>
      <p:bldP spid="4" grpId="0"/>
      <p:bldP spid="5" grpId="0"/>
      <p:bldP spid="8" grpId="0"/>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8E8E8E"/>
        </a:solidFill>
        <a:effectLst/>
      </p:bgPr>
    </p:bg>
    <p:spTree>
      <p:nvGrpSpPr>
        <p:cNvPr id="1" name=""/>
        <p:cNvGrpSpPr/>
        <p:nvPr/>
      </p:nvGrpSpPr>
      <p:grpSpPr>
        <a:xfrm>
          <a:off x="0" y="0"/>
          <a:ext cx="0" cy="0"/>
          <a:chOff x="0" y="0"/>
          <a:chExt cx="0" cy="0"/>
        </a:xfrm>
      </p:grpSpPr>
      <p:pic>
        <p:nvPicPr>
          <p:cNvPr id="379906" name="Picture 2" descr="34r"/>
          <p:cNvPicPr>
            <a:picLocks noChangeAspect="1" noChangeArrowheads="1"/>
          </p:cNvPicPr>
          <p:nvPr/>
        </p:nvPicPr>
        <p:blipFill>
          <a:blip r:embed="rId2" cstate="print"/>
          <a:srcRect/>
          <a:stretch>
            <a:fillRect/>
          </a:stretch>
        </p:blipFill>
        <p:spPr bwMode="auto">
          <a:xfrm>
            <a:off x="257175" y="-19050"/>
            <a:ext cx="8682038" cy="6902450"/>
          </a:xfrm>
          <a:prstGeom prst="rect">
            <a:avLst/>
          </a:prstGeom>
          <a:noFill/>
          <a:ln w="9525">
            <a:noFill/>
            <a:miter lim="800000"/>
            <a:headEnd/>
            <a:tailEnd/>
          </a:ln>
        </p:spPr>
      </p:pic>
      <p:grpSp>
        <p:nvGrpSpPr>
          <p:cNvPr id="2" name="Group 6"/>
          <p:cNvGrpSpPr>
            <a:grpSpLocks/>
          </p:cNvGrpSpPr>
          <p:nvPr/>
        </p:nvGrpSpPr>
        <p:grpSpPr bwMode="auto">
          <a:xfrm>
            <a:off x="619125" y="509588"/>
            <a:ext cx="6529388" cy="5051425"/>
            <a:chOff x="390" y="321"/>
            <a:chExt cx="4113" cy="3182"/>
          </a:xfrm>
        </p:grpSpPr>
        <p:sp>
          <p:nvSpPr>
            <p:cNvPr id="379910" name="Arc 4"/>
            <p:cNvSpPr>
              <a:spLocks/>
            </p:cNvSpPr>
            <p:nvPr/>
          </p:nvSpPr>
          <p:spPr bwMode="auto">
            <a:xfrm rot="-2279081">
              <a:off x="390" y="321"/>
              <a:ext cx="4045" cy="2694"/>
            </a:xfrm>
            <a:custGeom>
              <a:avLst/>
              <a:gdLst>
                <a:gd name="T0" fmla="*/ 0 w 42192"/>
                <a:gd name="T1" fmla="*/ 0 h 28398"/>
                <a:gd name="T2" fmla="*/ 0 w 42192"/>
                <a:gd name="T3" fmla="*/ 0 h 28398"/>
                <a:gd name="T4" fmla="*/ 0 w 42192"/>
                <a:gd name="T5" fmla="*/ 0 h 28398"/>
                <a:gd name="T6" fmla="*/ 0 60000 65536"/>
                <a:gd name="T7" fmla="*/ 0 60000 65536"/>
                <a:gd name="T8" fmla="*/ 0 60000 65536"/>
                <a:gd name="T9" fmla="*/ 0 w 42192"/>
                <a:gd name="T10" fmla="*/ 0 h 28398"/>
                <a:gd name="T11" fmla="*/ 42192 w 42192"/>
                <a:gd name="T12" fmla="*/ 28398 h 28398"/>
              </a:gdLst>
              <a:ahLst/>
              <a:cxnLst>
                <a:cxn ang="T6">
                  <a:pos x="T0" y="T1"/>
                </a:cxn>
                <a:cxn ang="T7">
                  <a:pos x="T2" y="T3"/>
                </a:cxn>
                <a:cxn ang="T8">
                  <a:pos x="T4" y="T5"/>
                </a:cxn>
              </a:cxnLst>
              <a:rect l="T9" t="T10" r="T11" b="T12"/>
              <a:pathLst>
                <a:path w="42192" h="28398" fill="none" extrusionOk="0">
                  <a:moveTo>
                    <a:pt x="1097" y="28398"/>
                  </a:moveTo>
                  <a:cubicBezTo>
                    <a:pt x="370" y="26205"/>
                    <a:pt x="0" y="23910"/>
                    <a:pt x="0" y="21600"/>
                  </a:cubicBezTo>
                  <a:cubicBezTo>
                    <a:pt x="0" y="9670"/>
                    <a:pt x="9670" y="0"/>
                    <a:pt x="21600" y="0"/>
                  </a:cubicBezTo>
                  <a:cubicBezTo>
                    <a:pt x="31017" y="-1"/>
                    <a:pt x="39349" y="6101"/>
                    <a:pt x="42192" y="15079"/>
                  </a:cubicBezTo>
                </a:path>
                <a:path w="42192" h="28398" stroke="0" extrusionOk="0">
                  <a:moveTo>
                    <a:pt x="1097" y="28398"/>
                  </a:moveTo>
                  <a:cubicBezTo>
                    <a:pt x="370" y="26205"/>
                    <a:pt x="0" y="23910"/>
                    <a:pt x="0" y="21600"/>
                  </a:cubicBezTo>
                  <a:cubicBezTo>
                    <a:pt x="0" y="9670"/>
                    <a:pt x="9670" y="0"/>
                    <a:pt x="21600" y="0"/>
                  </a:cubicBezTo>
                  <a:cubicBezTo>
                    <a:pt x="31017" y="-1"/>
                    <a:pt x="39349" y="6101"/>
                    <a:pt x="42192" y="1507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79911" name="Line 5"/>
            <p:cNvSpPr>
              <a:spLocks noChangeShapeType="1"/>
            </p:cNvSpPr>
            <p:nvPr/>
          </p:nvSpPr>
          <p:spPr bwMode="auto">
            <a:xfrm rot="4407721">
              <a:off x="1587" y="588"/>
              <a:ext cx="2607" cy="3224"/>
            </a:xfrm>
            <a:prstGeom prst="line">
              <a:avLst/>
            </a:prstGeom>
            <a:noFill/>
            <a:ln w="28575">
              <a:solidFill>
                <a:srgbClr val="FFFF00"/>
              </a:solidFill>
              <a:round/>
              <a:headEnd/>
              <a:tailEnd/>
            </a:ln>
          </p:spPr>
          <p:txBody>
            <a:bodyPr/>
            <a:lstStyle/>
            <a:p>
              <a:endParaRPr lang="es-ES_tradnl"/>
            </a:p>
          </p:txBody>
        </p:sp>
      </p:grpSp>
      <p:sp>
        <p:nvSpPr>
          <p:cNvPr id="379908" name="2 CuadroTexto"/>
          <p:cNvSpPr txBox="1">
            <a:spLocks noChangeArrowheads="1"/>
          </p:cNvSpPr>
          <p:nvPr/>
        </p:nvSpPr>
        <p:spPr bwMode="auto">
          <a:xfrm>
            <a:off x="1344613" y="1182688"/>
            <a:ext cx="538162" cy="585787"/>
          </a:xfrm>
          <a:prstGeom prst="rect">
            <a:avLst/>
          </a:prstGeom>
          <a:noFill/>
          <a:ln w="9525">
            <a:noFill/>
            <a:miter lim="800000"/>
            <a:headEnd/>
            <a:tailEnd/>
          </a:ln>
        </p:spPr>
        <p:txBody>
          <a:bodyPr>
            <a:spAutoFit/>
          </a:bodyPr>
          <a:lstStyle/>
          <a:p>
            <a:r>
              <a:rPr lang="es-ES" sz="3200" b="1">
                <a:solidFill>
                  <a:schemeClr val="bg1"/>
                </a:solidFill>
              </a:rPr>
              <a:t>N</a:t>
            </a:r>
          </a:p>
        </p:txBody>
      </p:sp>
      <p:sp>
        <p:nvSpPr>
          <p:cNvPr id="379909" name="3 CuadroTexto"/>
          <p:cNvSpPr txBox="1">
            <a:spLocks noChangeArrowheads="1"/>
          </p:cNvSpPr>
          <p:nvPr/>
        </p:nvSpPr>
        <p:spPr bwMode="auto">
          <a:xfrm>
            <a:off x="7288213" y="5110163"/>
            <a:ext cx="619125" cy="584200"/>
          </a:xfrm>
          <a:prstGeom prst="rect">
            <a:avLst/>
          </a:prstGeom>
          <a:noFill/>
          <a:ln w="9525">
            <a:noFill/>
            <a:miter lim="800000"/>
            <a:headEnd/>
            <a:tailEnd/>
          </a:ln>
        </p:spPr>
        <p:txBody>
          <a:bodyPr>
            <a:spAutoFit/>
          </a:bodyPr>
          <a:lstStyle/>
          <a:p>
            <a:r>
              <a:rPr lang="es-ES" sz="3200" b="1">
                <a:solidFill>
                  <a:schemeClr val="bg1"/>
                </a:solidFill>
              </a:rPr>
              <a:t>N</a:t>
            </a: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8E8E8E"/>
        </a:solidFill>
        <a:effectLst/>
      </p:bgPr>
    </p:bg>
    <p:spTree>
      <p:nvGrpSpPr>
        <p:cNvPr id="1" name=""/>
        <p:cNvGrpSpPr/>
        <p:nvPr/>
      </p:nvGrpSpPr>
      <p:grpSpPr>
        <a:xfrm>
          <a:off x="0" y="0"/>
          <a:ext cx="0" cy="0"/>
          <a:chOff x="0" y="0"/>
          <a:chExt cx="0" cy="0"/>
        </a:xfrm>
      </p:grpSpPr>
      <p:pic>
        <p:nvPicPr>
          <p:cNvPr id="380930" name="Picture 2" descr="38r"/>
          <p:cNvPicPr>
            <a:picLocks noChangeAspect="1" noChangeArrowheads="1"/>
          </p:cNvPicPr>
          <p:nvPr/>
        </p:nvPicPr>
        <p:blipFill>
          <a:blip r:embed="rId2" cstate="print"/>
          <a:srcRect t="3667"/>
          <a:stretch>
            <a:fillRect/>
          </a:stretch>
        </p:blipFill>
        <p:spPr bwMode="auto">
          <a:xfrm>
            <a:off x="458788" y="0"/>
            <a:ext cx="8255000" cy="6873875"/>
          </a:xfrm>
          <a:prstGeom prst="rect">
            <a:avLst/>
          </a:prstGeom>
          <a:noFill/>
          <a:ln w="9525">
            <a:noFill/>
            <a:miter lim="800000"/>
            <a:headEnd/>
            <a:tailEnd/>
          </a:ln>
        </p:spPr>
      </p:pic>
      <p:grpSp>
        <p:nvGrpSpPr>
          <p:cNvPr id="2" name="Group 6"/>
          <p:cNvGrpSpPr>
            <a:grpSpLocks/>
          </p:cNvGrpSpPr>
          <p:nvPr/>
        </p:nvGrpSpPr>
        <p:grpSpPr bwMode="auto">
          <a:xfrm rot="220376">
            <a:off x="723900" y="714375"/>
            <a:ext cx="6326188" cy="4913313"/>
            <a:chOff x="390" y="321"/>
            <a:chExt cx="4113" cy="3182"/>
          </a:xfrm>
        </p:grpSpPr>
        <p:sp>
          <p:nvSpPr>
            <p:cNvPr id="380934" name="Arc 7"/>
            <p:cNvSpPr>
              <a:spLocks/>
            </p:cNvSpPr>
            <p:nvPr/>
          </p:nvSpPr>
          <p:spPr bwMode="auto">
            <a:xfrm rot="-2279081">
              <a:off x="390" y="321"/>
              <a:ext cx="4045" cy="2694"/>
            </a:xfrm>
            <a:custGeom>
              <a:avLst/>
              <a:gdLst>
                <a:gd name="T0" fmla="*/ 0 w 42192"/>
                <a:gd name="T1" fmla="*/ 0 h 28398"/>
                <a:gd name="T2" fmla="*/ 0 w 42192"/>
                <a:gd name="T3" fmla="*/ 0 h 28398"/>
                <a:gd name="T4" fmla="*/ 0 w 42192"/>
                <a:gd name="T5" fmla="*/ 0 h 28398"/>
                <a:gd name="T6" fmla="*/ 0 60000 65536"/>
                <a:gd name="T7" fmla="*/ 0 60000 65536"/>
                <a:gd name="T8" fmla="*/ 0 60000 65536"/>
                <a:gd name="T9" fmla="*/ 0 w 42192"/>
                <a:gd name="T10" fmla="*/ 0 h 28398"/>
                <a:gd name="T11" fmla="*/ 42192 w 42192"/>
                <a:gd name="T12" fmla="*/ 28398 h 28398"/>
              </a:gdLst>
              <a:ahLst/>
              <a:cxnLst>
                <a:cxn ang="T6">
                  <a:pos x="T0" y="T1"/>
                </a:cxn>
                <a:cxn ang="T7">
                  <a:pos x="T2" y="T3"/>
                </a:cxn>
                <a:cxn ang="T8">
                  <a:pos x="T4" y="T5"/>
                </a:cxn>
              </a:cxnLst>
              <a:rect l="T9" t="T10" r="T11" b="T12"/>
              <a:pathLst>
                <a:path w="42192" h="28398" fill="none" extrusionOk="0">
                  <a:moveTo>
                    <a:pt x="1097" y="28398"/>
                  </a:moveTo>
                  <a:cubicBezTo>
                    <a:pt x="370" y="26205"/>
                    <a:pt x="0" y="23910"/>
                    <a:pt x="0" y="21600"/>
                  </a:cubicBezTo>
                  <a:cubicBezTo>
                    <a:pt x="0" y="9670"/>
                    <a:pt x="9670" y="0"/>
                    <a:pt x="21600" y="0"/>
                  </a:cubicBezTo>
                  <a:cubicBezTo>
                    <a:pt x="31017" y="-1"/>
                    <a:pt x="39349" y="6101"/>
                    <a:pt x="42192" y="15079"/>
                  </a:cubicBezTo>
                </a:path>
                <a:path w="42192" h="28398" stroke="0" extrusionOk="0">
                  <a:moveTo>
                    <a:pt x="1097" y="28398"/>
                  </a:moveTo>
                  <a:cubicBezTo>
                    <a:pt x="370" y="26205"/>
                    <a:pt x="0" y="23910"/>
                    <a:pt x="0" y="21600"/>
                  </a:cubicBezTo>
                  <a:cubicBezTo>
                    <a:pt x="0" y="9670"/>
                    <a:pt x="9670" y="0"/>
                    <a:pt x="21600" y="0"/>
                  </a:cubicBezTo>
                  <a:cubicBezTo>
                    <a:pt x="31017" y="-1"/>
                    <a:pt x="39349" y="6101"/>
                    <a:pt x="42192" y="1507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80935" name="Line 8"/>
            <p:cNvSpPr>
              <a:spLocks noChangeShapeType="1"/>
            </p:cNvSpPr>
            <p:nvPr/>
          </p:nvSpPr>
          <p:spPr bwMode="auto">
            <a:xfrm rot="4407721">
              <a:off x="1587" y="588"/>
              <a:ext cx="2607" cy="3224"/>
            </a:xfrm>
            <a:prstGeom prst="line">
              <a:avLst/>
            </a:prstGeom>
            <a:noFill/>
            <a:ln w="28575">
              <a:solidFill>
                <a:srgbClr val="FFFF00"/>
              </a:solidFill>
              <a:round/>
              <a:headEnd/>
              <a:tailEnd/>
            </a:ln>
          </p:spPr>
          <p:txBody>
            <a:bodyPr/>
            <a:lstStyle/>
            <a:p>
              <a:endParaRPr lang="es-ES_tradnl"/>
            </a:p>
          </p:txBody>
        </p:sp>
      </p:grpSp>
      <p:sp>
        <p:nvSpPr>
          <p:cNvPr id="380932" name="2 CuadroTexto"/>
          <p:cNvSpPr txBox="1">
            <a:spLocks noChangeArrowheads="1"/>
          </p:cNvSpPr>
          <p:nvPr/>
        </p:nvSpPr>
        <p:spPr bwMode="auto">
          <a:xfrm>
            <a:off x="1506538" y="1209675"/>
            <a:ext cx="538162" cy="585788"/>
          </a:xfrm>
          <a:prstGeom prst="rect">
            <a:avLst/>
          </a:prstGeom>
          <a:noFill/>
          <a:ln w="9525">
            <a:noFill/>
            <a:miter lim="800000"/>
            <a:headEnd/>
            <a:tailEnd/>
          </a:ln>
        </p:spPr>
        <p:txBody>
          <a:bodyPr>
            <a:spAutoFit/>
          </a:bodyPr>
          <a:lstStyle/>
          <a:p>
            <a:r>
              <a:rPr lang="es-ES" sz="3200" b="1">
                <a:solidFill>
                  <a:schemeClr val="bg1"/>
                </a:solidFill>
              </a:rPr>
              <a:t>N</a:t>
            </a:r>
          </a:p>
        </p:txBody>
      </p:sp>
      <p:sp>
        <p:nvSpPr>
          <p:cNvPr id="380933" name="3 CuadroTexto"/>
          <p:cNvSpPr txBox="1">
            <a:spLocks noChangeArrowheads="1"/>
          </p:cNvSpPr>
          <p:nvPr/>
        </p:nvSpPr>
        <p:spPr bwMode="auto">
          <a:xfrm>
            <a:off x="7059613" y="5351463"/>
            <a:ext cx="619125" cy="585787"/>
          </a:xfrm>
          <a:prstGeom prst="rect">
            <a:avLst/>
          </a:prstGeom>
          <a:noFill/>
          <a:ln w="9525">
            <a:noFill/>
            <a:miter lim="800000"/>
            <a:headEnd/>
            <a:tailEnd/>
          </a:ln>
        </p:spPr>
        <p:txBody>
          <a:bodyPr>
            <a:spAutoFit/>
          </a:bodyPr>
          <a:lstStyle/>
          <a:p>
            <a:r>
              <a:rPr lang="es-ES" sz="3200" b="1">
                <a:solidFill>
                  <a:schemeClr val="bg1"/>
                </a:solidFill>
              </a:rPr>
              <a:t>N</a:t>
            </a:r>
          </a:p>
        </p:txBody>
      </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
        <p:nvSpPr>
          <p:cNvPr id="63" name="62 Rectángulo"/>
          <p:cNvSpPr/>
          <p:nvPr/>
        </p:nvSpPr>
        <p:spPr>
          <a:xfrm>
            <a:off x="237507" y="688769"/>
            <a:ext cx="8668987" cy="593766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grpSp>
        <p:nvGrpSpPr>
          <p:cNvPr id="2" name="98 Grupo"/>
          <p:cNvGrpSpPr/>
          <p:nvPr/>
        </p:nvGrpSpPr>
        <p:grpSpPr>
          <a:xfrm>
            <a:off x="4809506" y="1401289"/>
            <a:ext cx="2873829" cy="3598222"/>
            <a:chOff x="4809506" y="1401289"/>
            <a:chExt cx="2873829" cy="3598222"/>
          </a:xfrm>
        </p:grpSpPr>
        <p:grpSp>
          <p:nvGrpSpPr>
            <p:cNvPr id="3" name="96 Grupo"/>
            <p:cNvGrpSpPr/>
            <p:nvPr/>
          </p:nvGrpSpPr>
          <p:grpSpPr>
            <a:xfrm>
              <a:off x="4809506" y="1401289"/>
              <a:ext cx="2873829" cy="2909454"/>
              <a:chOff x="4809506" y="1401289"/>
              <a:chExt cx="3087585" cy="2909454"/>
            </a:xfrm>
          </p:grpSpPr>
          <p:cxnSp>
            <p:nvCxnSpPr>
              <p:cNvPr id="53" name="52 Conector recto"/>
              <p:cNvCxnSpPr/>
              <p:nvPr/>
            </p:nvCxnSpPr>
            <p:spPr>
              <a:xfrm>
                <a:off x="4809506" y="4310743"/>
                <a:ext cx="3087585"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a:off x="4809506" y="3562598"/>
                <a:ext cx="3087585"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58" name="57 Conector recto"/>
              <p:cNvCxnSpPr/>
              <p:nvPr/>
            </p:nvCxnSpPr>
            <p:spPr>
              <a:xfrm>
                <a:off x="4809506" y="2826328"/>
                <a:ext cx="3087585"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a:off x="4809506" y="2101933"/>
                <a:ext cx="3087585"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4809506" y="1401289"/>
                <a:ext cx="3087585"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grpSp>
        <p:grpSp>
          <p:nvGrpSpPr>
            <p:cNvPr id="4" name="97 Grupo"/>
            <p:cNvGrpSpPr/>
            <p:nvPr/>
          </p:nvGrpSpPr>
          <p:grpSpPr>
            <a:xfrm>
              <a:off x="5510151" y="1413164"/>
              <a:ext cx="2161309" cy="3586347"/>
              <a:chOff x="5510151" y="1413164"/>
              <a:chExt cx="2161309" cy="3586347"/>
            </a:xfrm>
          </p:grpSpPr>
          <p:cxnSp>
            <p:nvCxnSpPr>
              <p:cNvPr id="66" name="65 Conector recto"/>
              <p:cNvCxnSpPr/>
              <p:nvPr/>
            </p:nvCxnSpPr>
            <p:spPr>
              <a:xfrm>
                <a:off x="5510151" y="1413164"/>
                <a:ext cx="0" cy="3586347"/>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94" name="93 Conector recto"/>
              <p:cNvCxnSpPr/>
              <p:nvPr/>
            </p:nvCxnSpPr>
            <p:spPr>
              <a:xfrm>
                <a:off x="6222670" y="1413164"/>
                <a:ext cx="0" cy="3586347"/>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95" name="94 Conector recto"/>
              <p:cNvCxnSpPr/>
              <p:nvPr/>
            </p:nvCxnSpPr>
            <p:spPr>
              <a:xfrm>
                <a:off x="6958940" y="1413164"/>
                <a:ext cx="0" cy="3586347"/>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7671460" y="1413164"/>
                <a:ext cx="0" cy="3586347"/>
              </a:xfrm>
              <a:prstGeom prst="line">
                <a:avLst/>
              </a:prstGeom>
              <a:ln>
                <a:prstDash val="dash"/>
              </a:ln>
            </p:spPr>
            <p:style>
              <a:lnRef idx="1">
                <a:schemeClr val="accent1"/>
              </a:lnRef>
              <a:fillRef idx="0">
                <a:schemeClr val="accent1"/>
              </a:fillRef>
              <a:effectRef idx="0">
                <a:schemeClr val="accent1"/>
              </a:effectRef>
              <a:fontRef idx="minor">
                <a:schemeClr val="tx1"/>
              </a:fontRef>
            </p:style>
          </p:cxnSp>
        </p:grpSp>
      </p:grpSp>
      <p:graphicFrame>
        <p:nvGraphicFramePr>
          <p:cNvPr id="13" name="12 Tabla"/>
          <p:cNvGraphicFramePr>
            <a:graphicFrameLocks noGrp="1"/>
          </p:cNvGraphicFramePr>
          <p:nvPr/>
        </p:nvGraphicFramePr>
        <p:xfrm>
          <a:off x="617517" y="1741384"/>
          <a:ext cx="3526972" cy="2595880"/>
        </p:xfrm>
        <a:graphic>
          <a:graphicData uri="http://schemas.openxmlformats.org/drawingml/2006/table">
            <a:tbl>
              <a:tblPr firstRow="1" bandRow="1">
                <a:tableStyleId>{5C22544A-7EE6-4342-B048-85BDC9FD1C3A}</a:tableStyleId>
              </a:tblPr>
              <a:tblGrid>
                <a:gridCol w="795648"/>
                <a:gridCol w="950026"/>
                <a:gridCol w="771896"/>
                <a:gridCol w="1009402"/>
              </a:tblGrid>
              <a:tr h="370840">
                <a:tc>
                  <a:txBody>
                    <a:bodyPr/>
                    <a:lstStyle/>
                    <a:p>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endParaRPr lang="es-ES_tradnl"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s-ES_tradnl"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endParaRPr lang="es-ES_tradnl"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r>
              <a:tr h="370840">
                <a:tc>
                  <a:txBody>
                    <a:bodyPr/>
                    <a:lstStyle/>
                    <a:p>
                      <a:pPr algn="ctr"/>
                      <a:r>
                        <a:rPr lang="es-ES_tradnl" b="1" dirty="0" smtClean="0">
                          <a:solidFill>
                            <a:schemeClr val="tx1"/>
                          </a:solidFill>
                        </a:rPr>
                        <a:t>15</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0.26</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chemeClr val="tx1"/>
                          </a:solidFill>
                        </a:rPr>
                        <a:t>24</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0.41</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r>
              <a:tr h="370840">
                <a:tc>
                  <a:txBody>
                    <a:bodyPr/>
                    <a:lstStyle/>
                    <a:p>
                      <a:pPr algn="ctr"/>
                      <a:r>
                        <a:rPr lang="es-ES_tradnl" b="1" dirty="0" smtClean="0">
                          <a:solidFill>
                            <a:schemeClr val="tx1"/>
                          </a:solidFill>
                        </a:rPr>
                        <a:t>20</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0.34</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chemeClr val="tx1"/>
                          </a:solidFill>
                        </a:rPr>
                        <a:t>32</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0.53</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r>
              <a:tr h="370840">
                <a:tc>
                  <a:txBody>
                    <a:bodyPr/>
                    <a:lstStyle/>
                    <a:p>
                      <a:pPr algn="ctr"/>
                      <a:r>
                        <a:rPr lang="es-ES_tradnl" b="1" dirty="0" smtClean="0">
                          <a:solidFill>
                            <a:schemeClr val="tx1"/>
                          </a:solidFill>
                        </a:rPr>
                        <a:t>26</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0.44</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chemeClr val="tx1"/>
                          </a:solidFill>
                        </a:rPr>
                        <a:t>40</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0.64</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r>
              <a:tr h="370840">
                <a:tc>
                  <a:txBody>
                    <a:bodyPr/>
                    <a:lstStyle/>
                    <a:p>
                      <a:pPr algn="ctr"/>
                      <a:r>
                        <a:rPr lang="es-ES_tradnl" b="1" dirty="0" smtClean="0">
                          <a:solidFill>
                            <a:schemeClr val="tx1"/>
                          </a:solidFill>
                        </a:rPr>
                        <a:t>30</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0.50</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chemeClr val="tx1"/>
                          </a:solidFill>
                        </a:rPr>
                        <a:t>50</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0.77</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r>
              <a:tr h="370840">
                <a:tc>
                  <a:txBody>
                    <a:bodyPr/>
                    <a:lstStyle/>
                    <a:p>
                      <a:pPr algn="ctr"/>
                      <a:r>
                        <a:rPr lang="es-ES_tradnl" b="1" dirty="0" smtClean="0">
                          <a:solidFill>
                            <a:schemeClr val="tx1"/>
                          </a:solidFill>
                        </a:rPr>
                        <a:t>34</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0.56</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chemeClr val="tx1"/>
                          </a:solidFill>
                        </a:rPr>
                        <a:t>60</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0.87</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r>
              <a:tr h="370840">
                <a:tc>
                  <a:txBody>
                    <a:bodyPr/>
                    <a:lstStyle/>
                    <a:p>
                      <a:pPr algn="ctr"/>
                      <a:r>
                        <a:rPr lang="es-ES_tradnl" b="1" dirty="0" smtClean="0">
                          <a:solidFill>
                            <a:schemeClr val="tx1"/>
                          </a:solidFill>
                        </a:rPr>
                        <a:t>38</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0.62</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chemeClr val="tx1"/>
                          </a:solidFill>
                        </a:rPr>
                        <a:t>70</a:t>
                      </a:r>
                      <a:endParaRPr lang="es-ES_tradnl" b="1" dirty="0">
                        <a:solidFill>
                          <a:schemeClr val="tx1"/>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c>
                  <a:txBody>
                    <a:bodyPr/>
                    <a:lstStyle/>
                    <a:p>
                      <a:pPr algn="ctr"/>
                      <a:r>
                        <a:rPr lang="es-ES_tradnl" b="1" dirty="0" smtClean="0">
                          <a:solidFill>
                            <a:srgbClr val="FF0000"/>
                          </a:solidFill>
                        </a:rPr>
                        <a:t>0.94</a:t>
                      </a:r>
                      <a:endParaRPr lang="es-ES_tradnl" b="1" dirty="0">
                        <a:solidFill>
                          <a:srgbClr val="FF0000"/>
                        </a:solidFill>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lumMod val="95000"/>
                      </a:schemeClr>
                    </a:solidFill>
                  </a:tcPr>
                </a:tc>
              </a:tr>
            </a:tbl>
          </a:graphicData>
        </a:graphic>
      </p:graphicFrame>
      <p:graphicFrame>
        <p:nvGraphicFramePr>
          <p:cNvPr id="14" name="13 Objeto"/>
          <p:cNvGraphicFramePr>
            <a:graphicFrameLocks noChangeAspect="1"/>
          </p:cNvGraphicFramePr>
          <p:nvPr/>
        </p:nvGraphicFramePr>
        <p:xfrm>
          <a:off x="884341" y="1773134"/>
          <a:ext cx="271463" cy="338138"/>
        </p:xfrm>
        <a:graphic>
          <a:graphicData uri="http://schemas.openxmlformats.org/presentationml/2006/ole">
            <p:oleObj spid="_x0000_s1264642" name="Equation" r:id="rId3" imgW="101520" imgH="126720" progId="Equation.DSMT4">
              <p:embed/>
            </p:oleObj>
          </a:graphicData>
        </a:graphic>
      </p:graphicFrame>
      <p:graphicFrame>
        <p:nvGraphicFramePr>
          <p:cNvPr id="3075" name="Object 3"/>
          <p:cNvGraphicFramePr>
            <a:graphicFrameLocks noChangeAspect="1"/>
          </p:cNvGraphicFramePr>
          <p:nvPr/>
        </p:nvGraphicFramePr>
        <p:xfrm>
          <a:off x="1567049" y="1784247"/>
          <a:ext cx="741363" cy="406400"/>
        </p:xfrm>
        <a:graphic>
          <a:graphicData uri="http://schemas.openxmlformats.org/presentationml/2006/ole">
            <p:oleObj spid="_x0000_s1264643" name="Equation" r:id="rId4" imgW="279360" imgH="152280" progId="Equation.DSMT4">
              <p:embed/>
            </p:oleObj>
          </a:graphicData>
        </a:graphic>
      </p:graphicFrame>
      <p:graphicFrame>
        <p:nvGraphicFramePr>
          <p:cNvPr id="16" name="15 Objeto"/>
          <p:cNvGraphicFramePr>
            <a:graphicFrameLocks noChangeAspect="1"/>
          </p:cNvGraphicFramePr>
          <p:nvPr/>
        </p:nvGraphicFramePr>
        <p:xfrm>
          <a:off x="2610945" y="1706459"/>
          <a:ext cx="338137" cy="406400"/>
        </p:xfrm>
        <a:graphic>
          <a:graphicData uri="http://schemas.openxmlformats.org/presentationml/2006/ole">
            <p:oleObj spid="_x0000_s1264644" name="Equation" r:id="rId5" imgW="126720" imgH="152280" progId="Equation.DSMT4">
              <p:embed/>
            </p:oleObj>
          </a:graphicData>
        </a:graphic>
      </p:graphicFrame>
      <p:graphicFrame>
        <p:nvGraphicFramePr>
          <p:cNvPr id="17" name="16 Objeto"/>
          <p:cNvGraphicFramePr>
            <a:graphicFrameLocks noChangeAspect="1"/>
          </p:cNvGraphicFramePr>
          <p:nvPr/>
        </p:nvGraphicFramePr>
        <p:xfrm>
          <a:off x="3257448" y="1696934"/>
          <a:ext cx="811212" cy="473075"/>
        </p:xfrm>
        <a:graphic>
          <a:graphicData uri="http://schemas.openxmlformats.org/presentationml/2006/ole">
            <p:oleObj spid="_x0000_s1264645" name="Equation" r:id="rId6" imgW="304560" imgH="177480" progId="Equation.DSMT4">
              <p:embed/>
            </p:oleObj>
          </a:graphicData>
        </a:graphic>
      </p:graphicFrame>
      <p:sp>
        <p:nvSpPr>
          <p:cNvPr id="22" name="21 Rectángulo"/>
          <p:cNvSpPr/>
          <p:nvPr/>
        </p:nvSpPr>
        <p:spPr>
          <a:xfrm>
            <a:off x="605643" y="1733797"/>
            <a:ext cx="3561297" cy="260069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graphicFrame>
        <p:nvGraphicFramePr>
          <p:cNvPr id="99334" name="Object 6"/>
          <p:cNvGraphicFramePr>
            <a:graphicFrameLocks noChangeAspect="1"/>
          </p:cNvGraphicFramePr>
          <p:nvPr/>
        </p:nvGraphicFramePr>
        <p:xfrm>
          <a:off x="1413165" y="5551127"/>
          <a:ext cx="6324640" cy="822829"/>
        </p:xfrm>
        <a:graphic>
          <a:graphicData uri="http://schemas.openxmlformats.org/presentationml/2006/ole">
            <p:oleObj spid="_x0000_s1264646" name="Equation" r:id="rId7" imgW="3797280" imgH="431640" progId="Equation.DSMT4">
              <p:embed/>
            </p:oleObj>
          </a:graphicData>
        </a:graphic>
      </p:graphicFrame>
      <p:grpSp>
        <p:nvGrpSpPr>
          <p:cNvPr id="5" name="42 Grupo"/>
          <p:cNvGrpSpPr/>
          <p:nvPr/>
        </p:nvGrpSpPr>
        <p:grpSpPr>
          <a:xfrm>
            <a:off x="4334495" y="1211282"/>
            <a:ext cx="3716975" cy="4193188"/>
            <a:chOff x="4108863" y="344382"/>
            <a:chExt cx="3716975" cy="4193188"/>
          </a:xfrm>
        </p:grpSpPr>
        <p:sp>
          <p:nvSpPr>
            <p:cNvPr id="32" name="31 Forma libre"/>
            <p:cNvSpPr/>
            <p:nvPr/>
          </p:nvSpPr>
          <p:spPr>
            <a:xfrm>
              <a:off x="4560126" y="344382"/>
              <a:ext cx="3146960" cy="3800105"/>
            </a:xfrm>
            <a:custGeom>
              <a:avLst/>
              <a:gdLst>
                <a:gd name="connsiteX0" fmla="*/ 0 w 4215740"/>
                <a:gd name="connsiteY0" fmla="*/ 0 h 3895106"/>
                <a:gd name="connsiteX1" fmla="*/ 11875 w 4215740"/>
                <a:gd name="connsiteY1" fmla="*/ 3895106 h 3895106"/>
                <a:gd name="connsiteX2" fmla="*/ 4215740 w 4215740"/>
                <a:gd name="connsiteY2" fmla="*/ 3895106 h 3895106"/>
              </a:gdLst>
              <a:ahLst/>
              <a:cxnLst>
                <a:cxn ang="0">
                  <a:pos x="connsiteX0" y="connsiteY0"/>
                </a:cxn>
                <a:cxn ang="0">
                  <a:pos x="connsiteX1" y="connsiteY1"/>
                </a:cxn>
                <a:cxn ang="0">
                  <a:pos x="connsiteX2" y="connsiteY2"/>
                </a:cxn>
              </a:cxnLst>
              <a:rect l="l" t="t" r="r" b="b"/>
              <a:pathLst>
                <a:path w="4215740" h="3895106">
                  <a:moveTo>
                    <a:pt x="0" y="0"/>
                  </a:moveTo>
                  <a:cubicBezTo>
                    <a:pt x="3958" y="1298369"/>
                    <a:pt x="7917" y="2596737"/>
                    <a:pt x="11875" y="3895106"/>
                  </a:cubicBezTo>
                  <a:lnTo>
                    <a:pt x="4215740" y="3895106"/>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fontAlgn="auto">
                <a:spcBef>
                  <a:spcPts val="0"/>
                </a:spcBef>
                <a:spcAft>
                  <a:spcPts val="0"/>
                </a:spcAft>
              </a:pPr>
              <a:endParaRPr lang="es-ES_tradnl" sz="1800" smtClean="0">
                <a:solidFill>
                  <a:prstClr val="black"/>
                </a:solidFill>
              </a:endParaRPr>
            </a:p>
          </p:txBody>
        </p:sp>
        <p:sp>
          <p:nvSpPr>
            <p:cNvPr id="33" name="32 CuadroTexto"/>
            <p:cNvSpPr txBox="1"/>
            <p:nvPr/>
          </p:nvSpPr>
          <p:spPr>
            <a:xfrm>
              <a:off x="4108863" y="3241963"/>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0.2</a:t>
              </a:r>
            </a:p>
          </p:txBody>
        </p:sp>
        <p:sp>
          <p:nvSpPr>
            <p:cNvPr id="34" name="33 CuadroTexto"/>
            <p:cNvSpPr txBox="1"/>
            <p:nvPr/>
          </p:nvSpPr>
          <p:spPr>
            <a:xfrm>
              <a:off x="4108863" y="2505693"/>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0.4</a:t>
              </a:r>
            </a:p>
          </p:txBody>
        </p:sp>
        <p:sp>
          <p:nvSpPr>
            <p:cNvPr id="35" name="34 CuadroTexto"/>
            <p:cNvSpPr txBox="1"/>
            <p:nvPr/>
          </p:nvSpPr>
          <p:spPr>
            <a:xfrm>
              <a:off x="4108863" y="1790762"/>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0.6</a:t>
              </a:r>
            </a:p>
          </p:txBody>
        </p:sp>
        <p:sp>
          <p:nvSpPr>
            <p:cNvPr id="36" name="35 CuadroTexto"/>
            <p:cNvSpPr txBox="1"/>
            <p:nvPr/>
          </p:nvSpPr>
          <p:spPr>
            <a:xfrm>
              <a:off x="4108863" y="1068779"/>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0.8</a:t>
              </a:r>
            </a:p>
          </p:txBody>
        </p:sp>
        <p:sp>
          <p:nvSpPr>
            <p:cNvPr id="37" name="36 CuadroTexto"/>
            <p:cNvSpPr txBox="1"/>
            <p:nvPr/>
          </p:nvSpPr>
          <p:spPr>
            <a:xfrm>
              <a:off x="4108863" y="356259"/>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1.0</a:t>
              </a:r>
            </a:p>
          </p:txBody>
        </p:sp>
        <p:sp>
          <p:nvSpPr>
            <p:cNvPr id="38" name="37 CuadroTexto"/>
            <p:cNvSpPr txBox="1"/>
            <p:nvPr/>
          </p:nvSpPr>
          <p:spPr>
            <a:xfrm>
              <a:off x="5047013" y="4168238"/>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0.2</a:t>
              </a:r>
            </a:p>
          </p:txBody>
        </p:sp>
        <p:sp>
          <p:nvSpPr>
            <p:cNvPr id="39" name="38 CuadroTexto"/>
            <p:cNvSpPr txBox="1"/>
            <p:nvPr/>
          </p:nvSpPr>
          <p:spPr>
            <a:xfrm>
              <a:off x="5759533" y="4168238"/>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0.4</a:t>
              </a:r>
            </a:p>
          </p:txBody>
        </p:sp>
        <p:sp>
          <p:nvSpPr>
            <p:cNvPr id="40" name="39 CuadroTexto"/>
            <p:cNvSpPr txBox="1"/>
            <p:nvPr/>
          </p:nvSpPr>
          <p:spPr>
            <a:xfrm>
              <a:off x="6495803" y="4168238"/>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0.6</a:t>
              </a:r>
            </a:p>
          </p:txBody>
        </p:sp>
        <p:sp>
          <p:nvSpPr>
            <p:cNvPr id="41" name="40 CuadroTexto"/>
            <p:cNvSpPr txBox="1"/>
            <p:nvPr/>
          </p:nvSpPr>
          <p:spPr>
            <a:xfrm>
              <a:off x="7196446" y="4168238"/>
              <a:ext cx="62939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0.8</a:t>
              </a:r>
            </a:p>
          </p:txBody>
        </p:sp>
      </p:grpSp>
      <p:cxnSp>
        <p:nvCxnSpPr>
          <p:cNvPr id="54" name="53 Conector recto"/>
          <p:cNvCxnSpPr>
            <a:stCxn id="32" idx="1"/>
          </p:cNvCxnSpPr>
          <p:nvPr/>
        </p:nvCxnSpPr>
        <p:spPr>
          <a:xfrm flipV="1">
            <a:off x="4794622" y="1452689"/>
            <a:ext cx="2317585" cy="355869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6" name="60 Grupo"/>
          <p:cNvGrpSpPr/>
          <p:nvPr/>
        </p:nvGrpSpPr>
        <p:grpSpPr>
          <a:xfrm>
            <a:off x="4797632" y="2824288"/>
            <a:ext cx="1429864" cy="2208502"/>
            <a:chOff x="4493512" y="1957388"/>
            <a:chExt cx="1508352" cy="2208502"/>
          </a:xfrm>
        </p:grpSpPr>
        <p:cxnSp>
          <p:nvCxnSpPr>
            <p:cNvPr id="55" name="54 Conector recto"/>
            <p:cNvCxnSpPr/>
            <p:nvPr/>
          </p:nvCxnSpPr>
          <p:spPr>
            <a:xfrm flipV="1">
              <a:off x="6001864" y="1957388"/>
              <a:ext cx="0" cy="2208502"/>
            </a:xfrm>
            <a:prstGeom prst="line">
              <a:avLst/>
            </a:prstGeom>
            <a:ln w="19050">
              <a:solidFill>
                <a:srgbClr val="00B050"/>
              </a:solidFill>
              <a:prstDash val="dash"/>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a:off x="4493512" y="1958254"/>
              <a:ext cx="1507238" cy="0"/>
            </a:xfrm>
            <a:prstGeom prst="line">
              <a:avLst/>
            </a:prstGeom>
            <a:ln w="19050">
              <a:solidFill>
                <a:srgbClr val="00B050"/>
              </a:solidFill>
              <a:prstDash val="dash"/>
            </a:ln>
          </p:spPr>
          <p:style>
            <a:lnRef idx="1">
              <a:schemeClr val="accent1"/>
            </a:lnRef>
            <a:fillRef idx="0">
              <a:schemeClr val="accent1"/>
            </a:fillRef>
            <a:effectRef idx="0">
              <a:schemeClr val="accent1"/>
            </a:effectRef>
            <a:fontRef idx="minor">
              <a:schemeClr val="tx1"/>
            </a:fontRef>
          </p:style>
        </p:cxnSp>
      </p:grpSp>
      <p:sp>
        <p:nvSpPr>
          <p:cNvPr id="64" name="63 CuadroTexto"/>
          <p:cNvSpPr txBox="1"/>
          <p:nvPr/>
        </p:nvSpPr>
        <p:spPr>
          <a:xfrm>
            <a:off x="0" y="0"/>
            <a:ext cx="9144000" cy="461665"/>
          </a:xfrm>
          <a:prstGeom prst="rect">
            <a:avLst/>
          </a:prstGeom>
          <a:solidFill>
            <a:srgbClr val="00339A"/>
          </a:solidFill>
        </p:spPr>
        <p:txBody>
          <a:bodyPr wrap="square" rtlCol="0">
            <a:spAutoFit/>
          </a:bodyPr>
          <a:lstStyle/>
          <a:p>
            <a:pPr algn="ctr" fontAlgn="auto">
              <a:spcBef>
                <a:spcPts val="0"/>
              </a:spcBef>
              <a:spcAft>
                <a:spcPts val="0"/>
              </a:spcAft>
            </a:pPr>
            <a:r>
              <a:rPr lang="es-ES_tradnl" b="1" dirty="0" smtClean="0">
                <a:solidFill>
                  <a:prstClr val="white"/>
                </a:solidFill>
                <a:latin typeface="Calibri"/>
                <a:cs typeface="Calibri" pitchFamily="34" charset="0"/>
              </a:rPr>
              <a:t>RESULTADOS OBTENIDOS</a:t>
            </a:r>
          </a:p>
        </p:txBody>
      </p:sp>
      <p:sp>
        <p:nvSpPr>
          <p:cNvPr id="67" name="66 Rectángulo"/>
          <p:cNvSpPr/>
          <p:nvPr/>
        </p:nvSpPr>
        <p:spPr>
          <a:xfrm>
            <a:off x="828427" y="2162113"/>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68" name="67 Rectángulo"/>
          <p:cNvSpPr/>
          <p:nvPr/>
        </p:nvSpPr>
        <p:spPr>
          <a:xfrm>
            <a:off x="828427" y="2543113"/>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69" name="68 Rectángulo"/>
          <p:cNvSpPr/>
          <p:nvPr/>
        </p:nvSpPr>
        <p:spPr>
          <a:xfrm>
            <a:off x="828427" y="2895538"/>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0" name="69 Rectángulo"/>
          <p:cNvSpPr/>
          <p:nvPr/>
        </p:nvSpPr>
        <p:spPr>
          <a:xfrm>
            <a:off x="804615" y="3267013"/>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1" name="70 Rectángulo"/>
          <p:cNvSpPr/>
          <p:nvPr/>
        </p:nvSpPr>
        <p:spPr>
          <a:xfrm>
            <a:off x="804615" y="3662301"/>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2" name="71 Rectángulo"/>
          <p:cNvSpPr/>
          <p:nvPr/>
        </p:nvSpPr>
        <p:spPr>
          <a:xfrm>
            <a:off x="804615" y="4005201"/>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3" name="72 Rectángulo"/>
          <p:cNvSpPr/>
          <p:nvPr/>
        </p:nvSpPr>
        <p:spPr>
          <a:xfrm>
            <a:off x="1642813" y="2162113"/>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4" name="73 Rectángulo"/>
          <p:cNvSpPr/>
          <p:nvPr/>
        </p:nvSpPr>
        <p:spPr>
          <a:xfrm>
            <a:off x="2561977" y="2162113"/>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5" name="74 Rectángulo"/>
          <p:cNvSpPr/>
          <p:nvPr/>
        </p:nvSpPr>
        <p:spPr>
          <a:xfrm>
            <a:off x="2561977" y="2543113"/>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6" name="75 Rectángulo"/>
          <p:cNvSpPr/>
          <p:nvPr/>
        </p:nvSpPr>
        <p:spPr>
          <a:xfrm>
            <a:off x="2561977" y="2895538"/>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7" name="76 Rectángulo"/>
          <p:cNvSpPr/>
          <p:nvPr/>
        </p:nvSpPr>
        <p:spPr>
          <a:xfrm>
            <a:off x="2538165" y="3267013"/>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8" name="77 Rectángulo"/>
          <p:cNvSpPr/>
          <p:nvPr/>
        </p:nvSpPr>
        <p:spPr>
          <a:xfrm>
            <a:off x="2538165" y="3662301"/>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79" name="78 Rectángulo"/>
          <p:cNvSpPr/>
          <p:nvPr/>
        </p:nvSpPr>
        <p:spPr>
          <a:xfrm>
            <a:off x="2538165" y="4005201"/>
            <a:ext cx="423862"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0" name="79 Rectángulo"/>
          <p:cNvSpPr/>
          <p:nvPr/>
        </p:nvSpPr>
        <p:spPr>
          <a:xfrm>
            <a:off x="1642813" y="2533588"/>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1" name="80 Rectángulo"/>
          <p:cNvSpPr/>
          <p:nvPr/>
        </p:nvSpPr>
        <p:spPr>
          <a:xfrm>
            <a:off x="1642813" y="2905063"/>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2" name="81 Rectángulo"/>
          <p:cNvSpPr/>
          <p:nvPr/>
        </p:nvSpPr>
        <p:spPr>
          <a:xfrm>
            <a:off x="1619001" y="3262251"/>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3" name="82 Rectángulo"/>
          <p:cNvSpPr/>
          <p:nvPr/>
        </p:nvSpPr>
        <p:spPr>
          <a:xfrm>
            <a:off x="1619001" y="3643251"/>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4" name="83 Rectángulo"/>
          <p:cNvSpPr/>
          <p:nvPr/>
        </p:nvSpPr>
        <p:spPr>
          <a:xfrm>
            <a:off x="1619001" y="3995676"/>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5" name="84 Rectángulo"/>
          <p:cNvSpPr/>
          <p:nvPr/>
        </p:nvSpPr>
        <p:spPr>
          <a:xfrm>
            <a:off x="3419226" y="2162113"/>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6" name="85 Rectángulo"/>
          <p:cNvSpPr/>
          <p:nvPr/>
        </p:nvSpPr>
        <p:spPr>
          <a:xfrm>
            <a:off x="3419226" y="2533588"/>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7" name="86 Rectángulo"/>
          <p:cNvSpPr/>
          <p:nvPr/>
        </p:nvSpPr>
        <p:spPr>
          <a:xfrm>
            <a:off x="3395414" y="2905063"/>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8" name="87 Rectángulo"/>
          <p:cNvSpPr/>
          <p:nvPr/>
        </p:nvSpPr>
        <p:spPr>
          <a:xfrm>
            <a:off x="3395414" y="3262251"/>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89" name="88 Rectángulo"/>
          <p:cNvSpPr/>
          <p:nvPr/>
        </p:nvSpPr>
        <p:spPr>
          <a:xfrm>
            <a:off x="3395414" y="3643251"/>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90" name="89 Rectángulo"/>
          <p:cNvSpPr/>
          <p:nvPr/>
        </p:nvSpPr>
        <p:spPr>
          <a:xfrm>
            <a:off x="3395414" y="3995676"/>
            <a:ext cx="523875" cy="2667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graphicFrame>
        <p:nvGraphicFramePr>
          <p:cNvPr id="92" name="91 Objeto"/>
          <p:cNvGraphicFramePr>
            <a:graphicFrameLocks noChangeAspect="1"/>
          </p:cNvGraphicFramePr>
          <p:nvPr/>
        </p:nvGraphicFramePr>
        <p:xfrm>
          <a:off x="4422157" y="825873"/>
          <a:ext cx="800100" cy="466725"/>
        </p:xfrm>
        <a:graphic>
          <a:graphicData uri="http://schemas.openxmlformats.org/presentationml/2006/ole">
            <p:oleObj spid="_x0000_s1264647" name="Equation" r:id="rId8" imgW="304560" imgH="177480" progId="Equation.DSMT4">
              <p:embed/>
            </p:oleObj>
          </a:graphicData>
        </a:graphic>
      </p:graphicFrame>
      <p:graphicFrame>
        <p:nvGraphicFramePr>
          <p:cNvPr id="93" name="92 Objeto"/>
          <p:cNvGraphicFramePr>
            <a:graphicFrameLocks noChangeAspect="1"/>
          </p:cNvGraphicFramePr>
          <p:nvPr/>
        </p:nvGraphicFramePr>
        <p:xfrm>
          <a:off x="7971146" y="4837215"/>
          <a:ext cx="732972" cy="399803"/>
        </p:xfrm>
        <a:graphic>
          <a:graphicData uri="http://schemas.openxmlformats.org/presentationml/2006/ole">
            <p:oleObj spid="_x0000_s1264648" name="Equation" r:id="rId9" imgW="279360" imgH="152280" progId="Equation.DSMT4">
              <p:embed/>
            </p:oleObj>
          </a:graphicData>
        </a:graphic>
      </p:graphicFrame>
      <p:grpSp>
        <p:nvGrpSpPr>
          <p:cNvPr id="7" name="148 Grupo"/>
          <p:cNvGrpSpPr/>
          <p:nvPr/>
        </p:nvGrpSpPr>
        <p:grpSpPr>
          <a:xfrm>
            <a:off x="4795838" y="3521869"/>
            <a:ext cx="976313" cy="1477643"/>
            <a:chOff x="4795838" y="3521869"/>
            <a:chExt cx="976313" cy="1477643"/>
          </a:xfrm>
        </p:grpSpPr>
        <p:cxnSp>
          <p:nvCxnSpPr>
            <p:cNvPr id="101" name="100 Conector recto"/>
            <p:cNvCxnSpPr>
              <a:stCxn id="119" idx="4"/>
            </p:cNvCxnSpPr>
            <p:nvPr/>
          </p:nvCxnSpPr>
          <p:spPr>
            <a:xfrm>
              <a:off x="5745957" y="3548063"/>
              <a:ext cx="1700" cy="1451449"/>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02" name="101 Conector recto"/>
            <p:cNvCxnSpPr>
              <a:endCxn id="119" idx="6"/>
            </p:cNvCxnSpPr>
            <p:nvPr/>
          </p:nvCxnSpPr>
          <p:spPr>
            <a:xfrm>
              <a:off x="4795838" y="3521869"/>
              <a:ext cx="976313" cy="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8" name="149 Grupo"/>
          <p:cNvGrpSpPr/>
          <p:nvPr/>
        </p:nvGrpSpPr>
        <p:grpSpPr>
          <a:xfrm>
            <a:off x="4795838" y="3098007"/>
            <a:ext cx="1240632" cy="1901505"/>
            <a:chOff x="4795838" y="3098007"/>
            <a:chExt cx="1240632" cy="1901505"/>
          </a:xfrm>
        </p:grpSpPr>
        <p:cxnSp>
          <p:nvCxnSpPr>
            <p:cNvPr id="103" name="102 Conector recto"/>
            <p:cNvCxnSpPr>
              <a:stCxn id="125" idx="4"/>
            </p:cNvCxnSpPr>
            <p:nvPr/>
          </p:nvCxnSpPr>
          <p:spPr>
            <a:xfrm flipH="1">
              <a:off x="6032665" y="3124201"/>
              <a:ext cx="3805" cy="1875311"/>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04" name="103 Conector recto"/>
            <p:cNvCxnSpPr>
              <a:endCxn id="125" idx="2"/>
            </p:cNvCxnSpPr>
            <p:nvPr/>
          </p:nvCxnSpPr>
          <p:spPr>
            <a:xfrm flipV="1">
              <a:off x="4795838" y="3098007"/>
              <a:ext cx="1214438" cy="7391"/>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9" name="144 Grupo"/>
          <p:cNvGrpSpPr/>
          <p:nvPr/>
        </p:nvGrpSpPr>
        <p:grpSpPr>
          <a:xfrm>
            <a:off x="4795838" y="2593181"/>
            <a:ext cx="1569336" cy="2406331"/>
            <a:chOff x="4795838" y="2593181"/>
            <a:chExt cx="1569336" cy="2406331"/>
          </a:xfrm>
        </p:grpSpPr>
        <p:cxnSp>
          <p:nvCxnSpPr>
            <p:cNvPr id="105" name="104 Conector recto"/>
            <p:cNvCxnSpPr>
              <a:stCxn id="130" idx="4"/>
            </p:cNvCxnSpPr>
            <p:nvPr/>
          </p:nvCxnSpPr>
          <p:spPr>
            <a:xfrm>
              <a:off x="6365082" y="2619375"/>
              <a:ext cx="92" cy="238013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07" name="106 Conector recto"/>
            <p:cNvCxnSpPr>
              <a:endCxn id="130" idx="2"/>
            </p:cNvCxnSpPr>
            <p:nvPr/>
          </p:nvCxnSpPr>
          <p:spPr>
            <a:xfrm flipV="1">
              <a:off x="4795838" y="2593181"/>
              <a:ext cx="1543050" cy="2382"/>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10" name="145 Grupo"/>
          <p:cNvGrpSpPr/>
          <p:nvPr/>
        </p:nvGrpSpPr>
        <p:grpSpPr>
          <a:xfrm>
            <a:off x="4791075" y="2214563"/>
            <a:ext cx="1826419" cy="2784949"/>
            <a:chOff x="4791075" y="2214563"/>
            <a:chExt cx="1826419" cy="2784949"/>
          </a:xfrm>
        </p:grpSpPr>
        <p:cxnSp>
          <p:nvCxnSpPr>
            <p:cNvPr id="109" name="108 Conector recto"/>
            <p:cNvCxnSpPr>
              <a:stCxn id="131" idx="4"/>
            </p:cNvCxnSpPr>
            <p:nvPr/>
          </p:nvCxnSpPr>
          <p:spPr>
            <a:xfrm flipH="1">
              <a:off x="6614556" y="2247900"/>
              <a:ext cx="2938" cy="2751612"/>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11" name="110 Conector recto"/>
            <p:cNvCxnSpPr>
              <a:endCxn id="131" idx="2"/>
            </p:cNvCxnSpPr>
            <p:nvPr/>
          </p:nvCxnSpPr>
          <p:spPr>
            <a:xfrm>
              <a:off x="4791075" y="2214563"/>
              <a:ext cx="1800225" cy="7143"/>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11" name="146 Grupo"/>
          <p:cNvGrpSpPr/>
          <p:nvPr/>
        </p:nvGrpSpPr>
        <p:grpSpPr>
          <a:xfrm>
            <a:off x="4795838" y="1878807"/>
            <a:ext cx="2052638" cy="3120705"/>
            <a:chOff x="4795838" y="1878807"/>
            <a:chExt cx="2052638" cy="3120705"/>
          </a:xfrm>
        </p:grpSpPr>
        <p:cxnSp>
          <p:nvCxnSpPr>
            <p:cNvPr id="113" name="112 Conector recto"/>
            <p:cNvCxnSpPr/>
            <p:nvPr/>
          </p:nvCxnSpPr>
          <p:spPr>
            <a:xfrm>
              <a:off x="6816437" y="1900052"/>
              <a:ext cx="0" cy="309946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14" name="113 Conector recto"/>
            <p:cNvCxnSpPr>
              <a:endCxn id="132" idx="6"/>
            </p:cNvCxnSpPr>
            <p:nvPr/>
          </p:nvCxnSpPr>
          <p:spPr>
            <a:xfrm flipV="1">
              <a:off x="4795838" y="1878807"/>
              <a:ext cx="2052638" cy="3432"/>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grpSp>
        <p:nvGrpSpPr>
          <p:cNvPr id="12" name="147 Grupo"/>
          <p:cNvGrpSpPr/>
          <p:nvPr/>
        </p:nvGrpSpPr>
        <p:grpSpPr>
          <a:xfrm>
            <a:off x="4786313" y="1543792"/>
            <a:ext cx="2286001" cy="3455720"/>
            <a:chOff x="4786313" y="1543792"/>
            <a:chExt cx="2286001" cy="3455720"/>
          </a:xfrm>
        </p:grpSpPr>
        <p:cxnSp>
          <p:nvCxnSpPr>
            <p:cNvPr id="116" name="115 Conector recto"/>
            <p:cNvCxnSpPr/>
            <p:nvPr/>
          </p:nvCxnSpPr>
          <p:spPr>
            <a:xfrm>
              <a:off x="7042069" y="1543792"/>
              <a:ext cx="0" cy="3455720"/>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cxnSp>
          <p:nvCxnSpPr>
            <p:cNvPr id="118" name="117 Conector recto"/>
            <p:cNvCxnSpPr>
              <a:endCxn id="133" idx="6"/>
            </p:cNvCxnSpPr>
            <p:nvPr/>
          </p:nvCxnSpPr>
          <p:spPr>
            <a:xfrm flipV="1">
              <a:off x="4786313" y="1545432"/>
              <a:ext cx="2286001" cy="2381"/>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grpSp>
      <p:sp>
        <p:nvSpPr>
          <p:cNvPr id="119" name="118 Elipse"/>
          <p:cNvSpPr/>
          <p:nvPr/>
        </p:nvSpPr>
        <p:spPr>
          <a:xfrm>
            <a:off x="5719763" y="3495675"/>
            <a:ext cx="52388" cy="523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125" name="124 Elipse"/>
          <p:cNvSpPr/>
          <p:nvPr/>
        </p:nvSpPr>
        <p:spPr>
          <a:xfrm>
            <a:off x="6010276" y="3071813"/>
            <a:ext cx="52388" cy="523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130" name="129 Elipse"/>
          <p:cNvSpPr/>
          <p:nvPr/>
        </p:nvSpPr>
        <p:spPr>
          <a:xfrm>
            <a:off x="6338888" y="2566987"/>
            <a:ext cx="52388" cy="523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131" name="130 Elipse"/>
          <p:cNvSpPr/>
          <p:nvPr/>
        </p:nvSpPr>
        <p:spPr>
          <a:xfrm>
            <a:off x="6591300" y="2195512"/>
            <a:ext cx="52388" cy="523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132" name="131 Elipse"/>
          <p:cNvSpPr/>
          <p:nvPr/>
        </p:nvSpPr>
        <p:spPr>
          <a:xfrm>
            <a:off x="6796088" y="1852613"/>
            <a:ext cx="52388" cy="523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133" name="132 Elipse"/>
          <p:cNvSpPr/>
          <p:nvPr/>
        </p:nvSpPr>
        <p:spPr>
          <a:xfrm>
            <a:off x="7019926" y="1519238"/>
            <a:ext cx="52388" cy="52388"/>
          </a:xfrm>
          <a:prstGeom prst="ellips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151" name="150 Rectángulo"/>
          <p:cNvSpPr/>
          <p:nvPr/>
        </p:nvSpPr>
        <p:spPr>
          <a:xfrm>
            <a:off x="4251367" y="843148"/>
            <a:ext cx="4560124" cy="453637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67"/>
                                        </p:tgtEl>
                                      </p:cBhvr>
                                    </p:animEffect>
                                    <p:set>
                                      <p:cBhvr>
                                        <p:cTn id="7" dur="1" fill="hold">
                                          <p:stCondLst>
                                            <p:cond delay="1999"/>
                                          </p:stCondLst>
                                        </p:cTn>
                                        <p:tgtEl>
                                          <p:spTgt spid="67"/>
                                        </p:tgtEl>
                                        <p:attrNameLst>
                                          <p:attrName>style.visibility</p:attrName>
                                        </p:attrNameLst>
                                      </p:cBhvr>
                                      <p:to>
                                        <p:strVal val="hidden"/>
                                      </p:to>
                                    </p:se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0" nodeType="clickEffect">
                                  <p:stCondLst>
                                    <p:cond delay="0"/>
                                  </p:stCondLst>
                                  <p:childTnLst>
                                    <p:animEffect transition="out" filter="fade">
                                      <p:cBhvr>
                                        <p:cTn id="11" dur="2000"/>
                                        <p:tgtEl>
                                          <p:spTgt spid="73"/>
                                        </p:tgtEl>
                                      </p:cBhvr>
                                    </p:animEffect>
                                    <p:set>
                                      <p:cBhvr>
                                        <p:cTn id="12" dur="1" fill="hold">
                                          <p:stCondLst>
                                            <p:cond delay="1999"/>
                                          </p:stCondLst>
                                        </p:cTn>
                                        <p:tgtEl>
                                          <p:spTgt spid="73"/>
                                        </p:tgtEl>
                                        <p:attrNameLst>
                                          <p:attrName>style.visibility</p:attrName>
                                        </p:attrNameLst>
                                      </p:cBhvr>
                                      <p:to>
                                        <p:strVal val="hidden"/>
                                      </p:to>
                                    </p:se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2000"/>
                                        <p:tgtEl>
                                          <p:spTgt spid="74"/>
                                        </p:tgtEl>
                                      </p:cBhvr>
                                    </p:animEffect>
                                    <p:set>
                                      <p:cBhvr>
                                        <p:cTn id="17" dur="1" fill="hold">
                                          <p:stCondLst>
                                            <p:cond delay="1999"/>
                                          </p:stCondLst>
                                        </p:cTn>
                                        <p:tgtEl>
                                          <p:spTgt spid="74"/>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2000"/>
                                        <p:tgtEl>
                                          <p:spTgt spid="85"/>
                                        </p:tgtEl>
                                      </p:cBhvr>
                                    </p:animEffect>
                                    <p:set>
                                      <p:cBhvr>
                                        <p:cTn id="22" dur="1" fill="hold">
                                          <p:stCondLst>
                                            <p:cond delay="1999"/>
                                          </p:stCondLst>
                                        </p:cTn>
                                        <p:tgtEl>
                                          <p:spTgt spid="8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xit" presetSubtype="0" fill="hold" grpId="0" nodeType="clickEffect">
                                  <p:stCondLst>
                                    <p:cond delay="0"/>
                                  </p:stCondLst>
                                  <p:childTnLst>
                                    <p:animEffect transition="out" filter="fade">
                                      <p:cBhvr>
                                        <p:cTn id="26" dur="2000"/>
                                        <p:tgtEl>
                                          <p:spTgt spid="68"/>
                                        </p:tgtEl>
                                      </p:cBhvr>
                                    </p:animEffect>
                                    <p:set>
                                      <p:cBhvr>
                                        <p:cTn id="27" dur="1" fill="hold">
                                          <p:stCondLst>
                                            <p:cond delay="1999"/>
                                          </p:stCondLst>
                                        </p:cTn>
                                        <p:tgtEl>
                                          <p:spTgt spid="68"/>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0" nodeType="clickEffect">
                                  <p:stCondLst>
                                    <p:cond delay="0"/>
                                  </p:stCondLst>
                                  <p:childTnLst>
                                    <p:animEffect transition="out" filter="fade">
                                      <p:cBhvr>
                                        <p:cTn id="31" dur="2000"/>
                                        <p:tgtEl>
                                          <p:spTgt spid="80"/>
                                        </p:tgtEl>
                                      </p:cBhvr>
                                    </p:animEffect>
                                    <p:set>
                                      <p:cBhvr>
                                        <p:cTn id="32" dur="1" fill="hold">
                                          <p:stCondLst>
                                            <p:cond delay="1999"/>
                                          </p:stCondLst>
                                        </p:cTn>
                                        <p:tgtEl>
                                          <p:spTgt spid="80"/>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75"/>
                                        </p:tgtEl>
                                      </p:cBhvr>
                                    </p:animEffect>
                                    <p:set>
                                      <p:cBhvr>
                                        <p:cTn id="37" dur="1" fill="hold">
                                          <p:stCondLst>
                                            <p:cond delay="1999"/>
                                          </p:stCondLst>
                                        </p:cTn>
                                        <p:tgtEl>
                                          <p:spTgt spid="75"/>
                                        </p:tgtEl>
                                        <p:attrNameLst>
                                          <p:attrName>style.visibility</p:attrName>
                                        </p:attrNameLst>
                                      </p:cBhvr>
                                      <p:to>
                                        <p:strVal val="hidden"/>
                                      </p:to>
                                    </p:set>
                                  </p:childTnLst>
                                </p:cTn>
                              </p:par>
                            </p:childTnLst>
                          </p:cTn>
                        </p:par>
                      </p:childTnLst>
                    </p:cTn>
                  </p:par>
                  <p:par>
                    <p:cTn id="38" fill="hold">
                      <p:stCondLst>
                        <p:cond delay="indefinite"/>
                      </p:stCondLst>
                      <p:childTnLst>
                        <p:par>
                          <p:cTn id="39" fill="hold">
                            <p:stCondLst>
                              <p:cond delay="0"/>
                            </p:stCondLst>
                            <p:childTnLst>
                              <p:par>
                                <p:cTn id="40" presetID="10" presetClass="exit" presetSubtype="0" fill="hold" grpId="0" nodeType="clickEffect">
                                  <p:stCondLst>
                                    <p:cond delay="0"/>
                                  </p:stCondLst>
                                  <p:childTnLst>
                                    <p:animEffect transition="out" filter="fade">
                                      <p:cBhvr>
                                        <p:cTn id="41" dur="2000"/>
                                        <p:tgtEl>
                                          <p:spTgt spid="86"/>
                                        </p:tgtEl>
                                      </p:cBhvr>
                                    </p:animEffect>
                                    <p:set>
                                      <p:cBhvr>
                                        <p:cTn id="42" dur="1" fill="hold">
                                          <p:stCondLst>
                                            <p:cond delay="1999"/>
                                          </p:stCondLst>
                                        </p:cTn>
                                        <p:tgtEl>
                                          <p:spTgt spid="86"/>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grpId="0" nodeType="clickEffect">
                                  <p:stCondLst>
                                    <p:cond delay="0"/>
                                  </p:stCondLst>
                                  <p:childTnLst>
                                    <p:animEffect transition="out" filter="fade">
                                      <p:cBhvr>
                                        <p:cTn id="46" dur="2000"/>
                                        <p:tgtEl>
                                          <p:spTgt spid="69"/>
                                        </p:tgtEl>
                                      </p:cBhvr>
                                    </p:animEffect>
                                    <p:set>
                                      <p:cBhvr>
                                        <p:cTn id="47" dur="1" fill="hold">
                                          <p:stCondLst>
                                            <p:cond delay="1999"/>
                                          </p:stCondLst>
                                        </p:cTn>
                                        <p:tgtEl>
                                          <p:spTgt spid="69"/>
                                        </p:tgtEl>
                                        <p:attrNameLst>
                                          <p:attrName>style.visibility</p:attrName>
                                        </p:attrNameLst>
                                      </p:cBhvr>
                                      <p:to>
                                        <p:strVal val="hidden"/>
                                      </p:to>
                                    </p:set>
                                  </p:childTnLst>
                                </p:cTn>
                              </p:par>
                            </p:childTnLst>
                          </p:cTn>
                        </p:par>
                      </p:childTnLst>
                    </p:cTn>
                  </p:par>
                  <p:par>
                    <p:cTn id="48" fill="hold">
                      <p:stCondLst>
                        <p:cond delay="indefinite"/>
                      </p:stCondLst>
                      <p:childTnLst>
                        <p:par>
                          <p:cTn id="49" fill="hold">
                            <p:stCondLst>
                              <p:cond delay="0"/>
                            </p:stCondLst>
                            <p:childTnLst>
                              <p:par>
                                <p:cTn id="50" presetID="10" presetClass="exit" presetSubtype="0" fill="hold" grpId="0" nodeType="clickEffect">
                                  <p:stCondLst>
                                    <p:cond delay="0"/>
                                  </p:stCondLst>
                                  <p:childTnLst>
                                    <p:animEffect transition="out" filter="fade">
                                      <p:cBhvr>
                                        <p:cTn id="51" dur="2000"/>
                                        <p:tgtEl>
                                          <p:spTgt spid="81"/>
                                        </p:tgtEl>
                                      </p:cBhvr>
                                    </p:animEffect>
                                    <p:set>
                                      <p:cBhvr>
                                        <p:cTn id="52" dur="1" fill="hold">
                                          <p:stCondLst>
                                            <p:cond delay="1999"/>
                                          </p:stCondLst>
                                        </p:cTn>
                                        <p:tgtEl>
                                          <p:spTgt spid="81"/>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grpId="0" nodeType="clickEffect">
                                  <p:stCondLst>
                                    <p:cond delay="0"/>
                                  </p:stCondLst>
                                  <p:childTnLst>
                                    <p:animEffect transition="out" filter="fade">
                                      <p:cBhvr>
                                        <p:cTn id="56" dur="2000"/>
                                        <p:tgtEl>
                                          <p:spTgt spid="76"/>
                                        </p:tgtEl>
                                      </p:cBhvr>
                                    </p:animEffect>
                                    <p:set>
                                      <p:cBhvr>
                                        <p:cTn id="57" dur="1" fill="hold">
                                          <p:stCondLst>
                                            <p:cond delay="1999"/>
                                          </p:stCondLst>
                                        </p:cTn>
                                        <p:tgtEl>
                                          <p:spTgt spid="76"/>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xit" presetSubtype="0" fill="hold" grpId="0" nodeType="clickEffect">
                                  <p:stCondLst>
                                    <p:cond delay="0"/>
                                  </p:stCondLst>
                                  <p:childTnLst>
                                    <p:animEffect transition="out" filter="fade">
                                      <p:cBhvr>
                                        <p:cTn id="61" dur="2000"/>
                                        <p:tgtEl>
                                          <p:spTgt spid="87"/>
                                        </p:tgtEl>
                                      </p:cBhvr>
                                    </p:animEffect>
                                    <p:set>
                                      <p:cBhvr>
                                        <p:cTn id="62" dur="1" fill="hold">
                                          <p:stCondLst>
                                            <p:cond delay="1999"/>
                                          </p:stCondLst>
                                        </p:cTn>
                                        <p:tgtEl>
                                          <p:spTgt spid="87"/>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70"/>
                                        </p:tgtEl>
                                      </p:cBhvr>
                                    </p:animEffect>
                                    <p:set>
                                      <p:cBhvr>
                                        <p:cTn id="67" dur="1" fill="hold">
                                          <p:stCondLst>
                                            <p:cond delay="1999"/>
                                          </p:stCondLst>
                                        </p:cTn>
                                        <p:tgtEl>
                                          <p:spTgt spid="70"/>
                                        </p:tgtEl>
                                        <p:attrNameLst>
                                          <p:attrName>style.visibility</p:attrName>
                                        </p:attrNameLst>
                                      </p:cBhvr>
                                      <p:to>
                                        <p:strVal val="hidden"/>
                                      </p:to>
                                    </p:set>
                                  </p:childTnLst>
                                </p:cTn>
                              </p:par>
                            </p:childTnLst>
                          </p:cTn>
                        </p:par>
                      </p:childTnLst>
                    </p:cTn>
                  </p:par>
                  <p:par>
                    <p:cTn id="68" fill="hold">
                      <p:stCondLst>
                        <p:cond delay="indefinite"/>
                      </p:stCondLst>
                      <p:childTnLst>
                        <p:par>
                          <p:cTn id="69" fill="hold">
                            <p:stCondLst>
                              <p:cond delay="0"/>
                            </p:stCondLst>
                            <p:childTnLst>
                              <p:par>
                                <p:cTn id="70" presetID="10" presetClass="exit" presetSubtype="0" fill="hold" grpId="0" nodeType="clickEffect">
                                  <p:stCondLst>
                                    <p:cond delay="0"/>
                                  </p:stCondLst>
                                  <p:childTnLst>
                                    <p:animEffect transition="out" filter="fade">
                                      <p:cBhvr>
                                        <p:cTn id="71" dur="2000"/>
                                        <p:tgtEl>
                                          <p:spTgt spid="82"/>
                                        </p:tgtEl>
                                      </p:cBhvr>
                                    </p:animEffect>
                                    <p:set>
                                      <p:cBhvr>
                                        <p:cTn id="72" dur="1" fill="hold">
                                          <p:stCondLst>
                                            <p:cond delay="1999"/>
                                          </p:stCondLst>
                                        </p:cTn>
                                        <p:tgtEl>
                                          <p:spTgt spid="82"/>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10" presetClass="exit" presetSubtype="0" fill="hold" grpId="0" nodeType="clickEffect">
                                  <p:stCondLst>
                                    <p:cond delay="0"/>
                                  </p:stCondLst>
                                  <p:childTnLst>
                                    <p:animEffect transition="out" filter="fade">
                                      <p:cBhvr>
                                        <p:cTn id="76" dur="2000"/>
                                        <p:tgtEl>
                                          <p:spTgt spid="77"/>
                                        </p:tgtEl>
                                      </p:cBhvr>
                                    </p:animEffect>
                                    <p:set>
                                      <p:cBhvr>
                                        <p:cTn id="77" dur="1" fill="hold">
                                          <p:stCondLst>
                                            <p:cond delay="1999"/>
                                          </p:stCondLst>
                                        </p:cTn>
                                        <p:tgtEl>
                                          <p:spTgt spid="77"/>
                                        </p:tgtEl>
                                        <p:attrNameLst>
                                          <p:attrName>style.visibility</p:attrName>
                                        </p:attrNameLst>
                                      </p:cBhvr>
                                      <p:to>
                                        <p:strVal val="hidden"/>
                                      </p:to>
                                    </p:set>
                                  </p:childTnLst>
                                </p:cTn>
                              </p:par>
                            </p:childTnLst>
                          </p:cTn>
                        </p:par>
                      </p:childTnLst>
                    </p:cTn>
                  </p:par>
                  <p:par>
                    <p:cTn id="78" fill="hold">
                      <p:stCondLst>
                        <p:cond delay="indefinite"/>
                      </p:stCondLst>
                      <p:childTnLst>
                        <p:par>
                          <p:cTn id="79" fill="hold">
                            <p:stCondLst>
                              <p:cond delay="0"/>
                            </p:stCondLst>
                            <p:childTnLst>
                              <p:par>
                                <p:cTn id="80" presetID="10" presetClass="exit" presetSubtype="0" fill="hold" grpId="0" nodeType="clickEffect">
                                  <p:stCondLst>
                                    <p:cond delay="0"/>
                                  </p:stCondLst>
                                  <p:childTnLst>
                                    <p:animEffect transition="out" filter="fade">
                                      <p:cBhvr>
                                        <p:cTn id="81" dur="2000"/>
                                        <p:tgtEl>
                                          <p:spTgt spid="88"/>
                                        </p:tgtEl>
                                      </p:cBhvr>
                                    </p:animEffect>
                                    <p:set>
                                      <p:cBhvr>
                                        <p:cTn id="82" dur="1" fill="hold">
                                          <p:stCondLst>
                                            <p:cond delay="1999"/>
                                          </p:stCondLst>
                                        </p:cTn>
                                        <p:tgtEl>
                                          <p:spTgt spid="88"/>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10" presetClass="exit" presetSubtype="0" fill="hold" grpId="0" nodeType="clickEffect">
                                  <p:stCondLst>
                                    <p:cond delay="0"/>
                                  </p:stCondLst>
                                  <p:childTnLst>
                                    <p:animEffect transition="out" filter="fade">
                                      <p:cBhvr>
                                        <p:cTn id="86" dur="2000"/>
                                        <p:tgtEl>
                                          <p:spTgt spid="71"/>
                                        </p:tgtEl>
                                      </p:cBhvr>
                                    </p:animEffect>
                                    <p:set>
                                      <p:cBhvr>
                                        <p:cTn id="87" dur="1" fill="hold">
                                          <p:stCondLst>
                                            <p:cond delay="1999"/>
                                          </p:stCondLst>
                                        </p:cTn>
                                        <p:tgtEl>
                                          <p:spTgt spid="71"/>
                                        </p:tgtEl>
                                        <p:attrNameLst>
                                          <p:attrName>style.visibility</p:attrName>
                                        </p:attrNameLst>
                                      </p:cBhvr>
                                      <p:to>
                                        <p:strVal val="hidden"/>
                                      </p:to>
                                    </p:set>
                                  </p:childTnLst>
                                </p:cTn>
                              </p:par>
                            </p:childTnLst>
                          </p:cTn>
                        </p:par>
                      </p:childTnLst>
                    </p:cTn>
                  </p:par>
                  <p:par>
                    <p:cTn id="88" fill="hold">
                      <p:stCondLst>
                        <p:cond delay="indefinite"/>
                      </p:stCondLst>
                      <p:childTnLst>
                        <p:par>
                          <p:cTn id="89" fill="hold">
                            <p:stCondLst>
                              <p:cond delay="0"/>
                            </p:stCondLst>
                            <p:childTnLst>
                              <p:par>
                                <p:cTn id="90" presetID="10" presetClass="exit" presetSubtype="0" fill="hold" grpId="0" nodeType="clickEffect">
                                  <p:stCondLst>
                                    <p:cond delay="0"/>
                                  </p:stCondLst>
                                  <p:childTnLst>
                                    <p:animEffect transition="out" filter="fade">
                                      <p:cBhvr>
                                        <p:cTn id="91" dur="2000"/>
                                        <p:tgtEl>
                                          <p:spTgt spid="83"/>
                                        </p:tgtEl>
                                      </p:cBhvr>
                                    </p:animEffect>
                                    <p:set>
                                      <p:cBhvr>
                                        <p:cTn id="92" dur="1" fill="hold">
                                          <p:stCondLst>
                                            <p:cond delay="1999"/>
                                          </p:stCondLst>
                                        </p:cTn>
                                        <p:tgtEl>
                                          <p:spTgt spid="83"/>
                                        </p:tgtEl>
                                        <p:attrNameLst>
                                          <p:attrName>style.visibility</p:attrName>
                                        </p:attrNameLst>
                                      </p:cBhvr>
                                      <p:to>
                                        <p:strVal val="hidden"/>
                                      </p:to>
                                    </p:set>
                                  </p:childTnLst>
                                </p:cTn>
                              </p:par>
                            </p:childTnLst>
                          </p:cTn>
                        </p:par>
                      </p:childTnLst>
                    </p:cTn>
                  </p:par>
                  <p:par>
                    <p:cTn id="93" fill="hold">
                      <p:stCondLst>
                        <p:cond delay="indefinite"/>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78"/>
                                        </p:tgtEl>
                                      </p:cBhvr>
                                    </p:animEffect>
                                    <p:set>
                                      <p:cBhvr>
                                        <p:cTn id="97" dur="1" fill="hold">
                                          <p:stCondLst>
                                            <p:cond delay="1999"/>
                                          </p:stCondLst>
                                        </p:cTn>
                                        <p:tgtEl>
                                          <p:spTgt spid="78"/>
                                        </p:tgtEl>
                                        <p:attrNameLst>
                                          <p:attrName>style.visibility</p:attrName>
                                        </p:attrNameLst>
                                      </p:cBhvr>
                                      <p:to>
                                        <p:strVal val="hidden"/>
                                      </p:to>
                                    </p:set>
                                  </p:childTnLst>
                                </p:cTn>
                              </p:par>
                            </p:childTnLst>
                          </p:cTn>
                        </p:par>
                      </p:childTnLst>
                    </p:cTn>
                  </p:par>
                  <p:par>
                    <p:cTn id="98" fill="hold">
                      <p:stCondLst>
                        <p:cond delay="indefinite"/>
                      </p:stCondLst>
                      <p:childTnLst>
                        <p:par>
                          <p:cTn id="99" fill="hold">
                            <p:stCondLst>
                              <p:cond delay="0"/>
                            </p:stCondLst>
                            <p:childTnLst>
                              <p:par>
                                <p:cTn id="100" presetID="10" presetClass="exit" presetSubtype="0" fill="hold" grpId="0" nodeType="clickEffect">
                                  <p:stCondLst>
                                    <p:cond delay="0"/>
                                  </p:stCondLst>
                                  <p:childTnLst>
                                    <p:animEffect transition="out" filter="fade">
                                      <p:cBhvr>
                                        <p:cTn id="101" dur="2000"/>
                                        <p:tgtEl>
                                          <p:spTgt spid="89"/>
                                        </p:tgtEl>
                                      </p:cBhvr>
                                    </p:animEffect>
                                    <p:set>
                                      <p:cBhvr>
                                        <p:cTn id="102" dur="1" fill="hold">
                                          <p:stCondLst>
                                            <p:cond delay="1999"/>
                                          </p:stCondLst>
                                        </p:cTn>
                                        <p:tgtEl>
                                          <p:spTgt spid="89"/>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10" presetClass="exit" presetSubtype="0" fill="hold" grpId="0" nodeType="clickEffect">
                                  <p:stCondLst>
                                    <p:cond delay="0"/>
                                  </p:stCondLst>
                                  <p:childTnLst>
                                    <p:animEffect transition="out" filter="fade">
                                      <p:cBhvr>
                                        <p:cTn id="106" dur="2000"/>
                                        <p:tgtEl>
                                          <p:spTgt spid="72"/>
                                        </p:tgtEl>
                                      </p:cBhvr>
                                    </p:animEffect>
                                    <p:set>
                                      <p:cBhvr>
                                        <p:cTn id="107" dur="1" fill="hold">
                                          <p:stCondLst>
                                            <p:cond delay="1999"/>
                                          </p:stCondLst>
                                        </p:cTn>
                                        <p:tgtEl>
                                          <p:spTgt spid="72"/>
                                        </p:tgtEl>
                                        <p:attrNameLst>
                                          <p:attrName>style.visibility</p:attrName>
                                        </p:attrNameLst>
                                      </p:cBhvr>
                                      <p:to>
                                        <p:strVal val="hidden"/>
                                      </p:to>
                                    </p:set>
                                  </p:childTnLst>
                                </p:cTn>
                              </p:par>
                            </p:childTnLst>
                          </p:cTn>
                        </p:par>
                      </p:childTnLst>
                    </p:cTn>
                  </p:par>
                  <p:par>
                    <p:cTn id="108" fill="hold">
                      <p:stCondLst>
                        <p:cond delay="indefinite"/>
                      </p:stCondLst>
                      <p:childTnLst>
                        <p:par>
                          <p:cTn id="109" fill="hold">
                            <p:stCondLst>
                              <p:cond delay="0"/>
                            </p:stCondLst>
                            <p:childTnLst>
                              <p:par>
                                <p:cTn id="110" presetID="10" presetClass="exit" presetSubtype="0" fill="hold" grpId="0" nodeType="clickEffect">
                                  <p:stCondLst>
                                    <p:cond delay="0"/>
                                  </p:stCondLst>
                                  <p:childTnLst>
                                    <p:animEffect transition="out" filter="fade">
                                      <p:cBhvr>
                                        <p:cTn id="111" dur="2000"/>
                                        <p:tgtEl>
                                          <p:spTgt spid="84"/>
                                        </p:tgtEl>
                                      </p:cBhvr>
                                    </p:animEffect>
                                    <p:set>
                                      <p:cBhvr>
                                        <p:cTn id="112" dur="1" fill="hold">
                                          <p:stCondLst>
                                            <p:cond delay="1999"/>
                                          </p:stCondLst>
                                        </p:cTn>
                                        <p:tgtEl>
                                          <p:spTgt spid="84"/>
                                        </p:tgtEl>
                                        <p:attrNameLst>
                                          <p:attrName>style.visibility</p:attrName>
                                        </p:attrNameLst>
                                      </p:cBhvr>
                                      <p:to>
                                        <p:strVal val="hidden"/>
                                      </p:to>
                                    </p:set>
                                  </p:childTnLst>
                                </p:cTn>
                              </p:par>
                            </p:childTnLst>
                          </p:cTn>
                        </p:par>
                      </p:childTnLst>
                    </p:cTn>
                  </p:par>
                  <p:par>
                    <p:cTn id="113" fill="hold">
                      <p:stCondLst>
                        <p:cond delay="indefinite"/>
                      </p:stCondLst>
                      <p:childTnLst>
                        <p:par>
                          <p:cTn id="114" fill="hold">
                            <p:stCondLst>
                              <p:cond delay="0"/>
                            </p:stCondLst>
                            <p:childTnLst>
                              <p:par>
                                <p:cTn id="115" presetID="10" presetClass="exit" presetSubtype="0" fill="hold" grpId="0" nodeType="clickEffect">
                                  <p:stCondLst>
                                    <p:cond delay="0"/>
                                  </p:stCondLst>
                                  <p:childTnLst>
                                    <p:animEffect transition="out" filter="fade">
                                      <p:cBhvr>
                                        <p:cTn id="116" dur="2000"/>
                                        <p:tgtEl>
                                          <p:spTgt spid="79"/>
                                        </p:tgtEl>
                                      </p:cBhvr>
                                    </p:animEffect>
                                    <p:set>
                                      <p:cBhvr>
                                        <p:cTn id="117" dur="1" fill="hold">
                                          <p:stCondLst>
                                            <p:cond delay="1999"/>
                                          </p:stCondLst>
                                        </p:cTn>
                                        <p:tgtEl>
                                          <p:spTgt spid="79"/>
                                        </p:tgtEl>
                                        <p:attrNameLst>
                                          <p:attrName>style.visibility</p:attrName>
                                        </p:attrNameLst>
                                      </p:cBhvr>
                                      <p:to>
                                        <p:strVal val="hidden"/>
                                      </p:to>
                                    </p:set>
                                  </p:childTnLst>
                                </p:cTn>
                              </p:par>
                            </p:childTnLst>
                          </p:cTn>
                        </p:par>
                      </p:childTnLst>
                    </p:cTn>
                  </p:par>
                  <p:par>
                    <p:cTn id="118" fill="hold">
                      <p:stCondLst>
                        <p:cond delay="indefinite"/>
                      </p:stCondLst>
                      <p:childTnLst>
                        <p:par>
                          <p:cTn id="119" fill="hold">
                            <p:stCondLst>
                              <p:cond delay="0"/>
                            </p:stCondLst>
                            <p:childTnLst>
                              <p:par>
                                <p:cTn id="120" presetID="10" presetClass="exit" presetSubtype="0" fill="hold" grpId="0" nodeType="clickEffect">
                                  <p:stCondLst>
                                    <p:cond delay="0"/>
                                  </p:stCondLst>
                                  <p:childTnLst>
                                    <p:animEffect transition="out" filter="fade">
                                      <p:cBhvr>
                                        <p:cTn id="121" dur="2000"/>
                                        <p:tgtEl>
                                          <p:spTgt spid="90"/>
                                        </p:tgtEl>
                                      </p:cBhvr>
                                    </p:animEffect>
                                    <p:set>
                                      <p:cBhvr>
                                        <p:cTn id="122" dur="1" fill="hold">
                                          <p:stCondLst>
                                            <p:cond delay="1999"/>
                                          </p:stCondLst>
                                        </p:cTn>
                                        <p:tgtEl>
                                          <p:spTgt spid="90"/>
                                        </p:tgtEl>
                                        <p:attrNameLst>
                                          <p:attrName>style.visibility</p:attrName>
                                        </p:attrNameLst>
                                      </p:cBhvr>
                                      <p:to>
                                        <p:strVal val="hidden"/>
                                      </p:to>
                                    </p:set>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grpId="0" nodeType="clickEffect">
                                  <p:stCondLst>
                                    <p:cond delay="0"/>
                                  </p:stCondLst>
                                  <p:childTnLst>
                                    <p:set>
                                      <p:cBhvr>
                                        <p:cTn id="126" dur="1" fill="hold">
                                          <p:stCondLst>
                                            <p:cond delay="0"/>
                                          </p:stCondLst>
                                        </p:cTn>
                                        <p:tgtEl>
                                          <p:spTgt spid="151"/>
                                        </p:tgtEl>
                                        <p:attrNameLst>
                                          <p:attrName>style.visibility</p:attrName>
                                        </p:attrNameLst>
                                      </p:cBhvr>
                                      <p:to>
                                        <p:strVal val="hidden"/>
                                      </p:to>
                                    </p:set>
                                  </p:childTnLst>
                                </p:cTn>
                              </p:par>
                            </p:childTnLst>
                          </p:cTn>
                        </p:par>
                      </p:childTnLst>
                    </p:cTn>
                  </p:par>
                  <p:par>
                    <p:cTn id="127" fill="hold">
                      <p:stCondLst>
                        <p:cond delay="indefinite"/>
                      </p:stCondLst>
                      <p:childTnLst>
                        <p:par>
                          <p:cTn id="128" fill="hold">
                            <p:stCondLst>
                              <p:cond delay="0"/>
                            </p:stCondLst>
                            <p:childTnLst>
                              <p:par>
                                <p:cTn id="129" presetID="22" presetClass="entr" presetSubtype="8" fill="hold" nodeType="clickEffect">
                                  <p:stCondLst>
                                    <p:cond delay="0"/>
                                  </p:stCondLst>
                                  <p:childTnLst>
                                    <p:set>
                                      <p:cBhvr>
                                        <p:cTn id="130" dur="1" fill="hold">
                                          <p:stCondLst>
                                            <p:cond delay="0"/>
                                          </p:stCondLst>
                                        </p:cTn>
                                        <p:tgtEl>
                                          <p:spTgt spid="7"/>
                                        </p:tgtEl>
                                        <p:attrNameLst>
                                          <p:attrName>style.visibility</p:attrName>
                                        </p:attrNameLst>
                                      </p:cBhvr>
                                      <p:to>
                                        <p:strVal val="visible"/>
                                      </p:to>
                                    </p:set>
                                    <p:animEffect transition="in" filter="wipe(left)">
                                      <p:cBhvr>
                                        <p:cTn id="131" dur="2000"/>
                                        <p:tgtEl>
                                          <p:spTgt spid="7"/>
                                        </p:tgtEl>
                                      </p:cBhvr>
                                    </p:animEffect>
                                  </p:childTnLst>
                                </p:cTn>
                              </p:par>
                            </p:childTnLst>
                          </p:cTn>
                        </p:par>
                        <p:par>
                          <p:cTn id="132" fill="hold">
                            <p:stCondLst>
                              <p:cond delay="2000"/>
                            </p:stCondLst>
                            <p:childTnLst>
                              <p:par>
                                <p:cTn id="133" presetID="1" presetClass="entr" presetSubtype="0" fill="hold" grpId="0" nodeType="afterEffect">
                                  <p:stCondLst>
                                    <p:cond delay="0"/>
                                  </p:stCondLst>
                                  <p:childTnLst>
                                    <p:set>
                                      <p:cBhvr>
                                        <p:cTn id="134" dur="1" fill="hold">
                                          <p:stCondLst>
                                            <p:cond delay="0"/>
                                          </p:stCondLst>
                                        </p:cTn>
                                        <p:tgtEl>
                                          <p:spTgt spid="119"/>
                                        </p:tgtEl>
                                        <p:attrNameLst>
                                          <p:attrName>style.visibility</p:attrName>
                                        </p:attrNameLst>
                                      </p:cBhvr>
                                      <p:to>
                                        <p:strVal val="visible"/>
                                      </p:to>
                                    </p:set>
                                  </p:childTnLst>
                                </p:cTn>
                              </p:par>
                            </p:childTnLst>
                          </p:cTn>
                        </p:par>
                      </p:childTnLst>
                    </p:cTn>
                  </p:par>
                  <p:par>
                    <p:cTn id="135" fill="hold">
                      <p:stCondLst>
                        <p:cond delay="indefinite"/>
                      </p:stCondLst>
                      <p:childTnLst>
                        <p:par>
                          <p:cTn id="136" fill="hold">
                            <p:stCondLst>
                              <p:cond delay="0"/>
                            </p:stCondLst>
                            <p:childTnLst>
                              <p:par>
                                <p:cTn id="137" presetID="22" presetClass="entr" presetSubtype="8" fill="hold" nodeType="clickEffect">
                                  <p:stCondLst>
                                    <p:cond delay="0"/>
                                  </p:stCondLst>
                                  <p:childTnLst>
                                    <p:set>
                                      <p:cBhvr>
                                        <p:cTn id="138" dur="1" fill="hold">
                                          <p:stCondLst>
                                            <p:cond delay="0"/>
                                          </p:stCondLst>
                                        </p:cTn>
                                        <p:tgtEl>
                                          <p:spTgt spid="8"/>
                                        </p:tgtEl>
                                        <p:attrNameLst>
                                          <p:attrName>style.visibility</p:attrName>
                                        </p:attrNameLst>
                                      </p:cBhvr>
                                      <p:to>
                                        <p:strVal val="visible"/>
                                      </p:to>
                                    </p:set>
                                    <p:animEffect transition="in" filter="wipe(left)">
                                      <p:cBhvr>
                                        <p:cTn id="139" dur="2000"/>
                                        <p:tgtEl>
                                          <p:spTgt spid="8"/>
                                        </p:tgtEl>
                                      </p:cBhvr>
                                    </p:animEffect>
                                  </p:childTnLst>
                                </p:cTn>
                              </p:par>
                            </p:childTnLst>
                          </p:cTn>
                        </p:par>
                        <p:par>
                          <p:cTn id="140" fill="hold">
                            <p:stCondLst>
                              <p:cond delay="2000"/>
                            </p:stCondLst>
                            <p:childTnLst>
                              <p:par>
                                <p:cTn id="141" presetID="1" presetClass="entr" presetSubtype="0" fill="hold" grpId="0" nodeType="afterEffect">
                                  <p:stCondLst>
                                    <p:cond delay="0"/>
                                  </p:stCondLst>
                                  <p:childTnLst>
                                    <p:set>
                                      <p:cBhvr>
                                        <p:cTn id="142" dur="1" fill="hold">
                                          <p:stCondLst>
                                            <p:cond delay="0"/>
                                          </p:stCondLst>
                                        </p:cTn>
                                        <p:tgtEl>
                                          <p:spTgt spid="125"/>
                                        </p:tgtEl>
                                        <p:attrNameLst>
                                          <p:attrName>style.visibility</p:attrName>
                                        </p:attrNameLst>
                                      </p:cBhvr>
                                      <p:to>
                                        <p:strVal val="visible"/>
                                      </p:to>
                                    </p:set>
                                  </p:childTnLst>
                                </p:cTn>
                              </p:par>
                            </p:childTnLst>
                          </p:cTn>
                        </p:par>
                      </p:childTnLst>
                    </p:cTn>
                  </p:par>
                  <p:par>
                    <p:cTn id="143" fill="hold">
                      <p:stCondLst>
                        <p:cond delay="indefinite"/>
                      </p:stCondLst>
                      <p:childTnLst>
                        <p:par>
                          <p:cTn id="144" fill="hold">
                            <p:stCondLst>
                              <p:cond delay="0"/>
                            </p:stCondLst>
                            <p:childTnLst>
                              <p:par>
                                <p:cTn id="145" presetID="22" presetClass="entr" presetSubtype="8" fill="hold" nodeType="clickEffect">
                                  <p:stCondLst>
                                    <p:cond delay="0"/>
                                  </p:stCondLst>
                                  <p:childTnLst>
                                    <p:set>
                                      <p:cBhvr>
                                        <p:cTn id="146" dur="1" fill="hold">
                                          <p:stCondLst>
                                            <p:cond delay="0"/>
                                          </p:stCondLst>
                                        </p:cTn>
                                        <p:tgtEl>
                                          <p:spTgt spid="9"/>
                                        </p:tgtEl>
                                        <p:attrNameLst>
                                          <p:attrName>style.visibility</p:attrName>
                                        </p:attrNameLst>
                                      </p:cBhvr>
                                      <p:to>
                                        <p:strVal val="visible"/>
                                      </p:to>
                                    </p:set>
                                    <p:animEffect transition="in" filter="wipe(left)">
                                      <p:cBhvr>
                                        <p:cTn id="147" dur="2000"/>
                                        <p:tgtEl>
                                          <p:spTgt spid="9"/>
                                        </p:tgtEl>
                                      </p:cBhvr>
                                    </p:animEffect>
                                  </p:childTnLst>
                                </p:cTn>
                              </p:par>
                            </p:childTnLst>
                          </p:cTn>
                        </p:par>
                        <p:par>
                          <p:cTn id="148" fill="hold">
                            <p:stCondLst>
                              <p:cond delay="2000"/>
                            </p:stCondLst>
                            <p:childTnLst>
                              <p:par>
                                <p:cTn id="149" presetID="1" presetClass="entr" presetSubtype="0" fill="hold" grpId="0" nodeType="afterEffect">
                                  <p:stCondLst>
                                    <p:cond delay="0"/>
                                  </p:stCondLst>
                                  <p:childTnLst>
                                    <p:set>
                                      <p:cBhvr>
                                        <p:cTn id="150" dur="1" fill="hold">
                                          <p:stCondLst>
                                            <p:cond delay="0"/>
                                          </p:stCondLst>
                                        </p:cTn>
                                        <p:tgtEl>
                                          <p:spTgt spid="130"/>
                                        </p:tgtEl>
                                        <p:attrNameLst>
                                          <p:attrName>style.visibility</p:attrName>
                                        </p:attrNameLst>
                                      </p:cBhvr>
                                      <p:to>
                                        <p:strVal val="visible"/>
                                      </p:to>
                                    </p:set>
                                  </p:childTnLst>
                                </p:cTn>
                              </p:par>
                            </p:childTnLst>
                          </p:cTn>
                        </p:par>
                      </p:childTnLst>
                    </p:cTn>
                  </p:par>
                  <p:par>
                    <p:cTn id="151" fill="hold">
                      <p:stCondLst>
                        <p:cond delay="indefinite"/>
                      </p:stCondLst>
                      <p:childTnLst>
                        <p:par>
                          <p:cTn id="152" fill="hold">
                            <p:stCondLst>
                              <p:cond delay="0"/>
                            </p:stCondLst>
                            <p:childTnLst>
                              <p:par>
                                <p:cTn id="153" presetID="22" presetClass="entr" presetSubtype="8" fill="hold" nodeType="clickEffect">
                                  <p:stCondLst>
                                    <p:cond delay="0"/>
                                  </p:stCondLst>
                                  <p:childTnLst>
                                    <p:set>
                                      <p:cBhvr>
                                        <p:cTn id="154" dur="1" fill="hold">
                                          <p:stCondLst>
                                            <p:cond delay="0"/>
                                          </p:stCondLst>
                                        </p:cTn>
                                        <p:tgtEl>
                                          <p:spTgt spid="10"/>
                                        </p:tgtEl>
                                        <p:attrNameLst>
                                          <p:attrName>style.visibility</p:attrName>
                                        </p:attrNameLst>
                                      </p:cBhvr>
                                      <p:to>
                                        <p:strVal val="visible"/>
                                      </p:to>
                                    </p:set>
                                    <p:animEffect transition="in" filter="wipe(left)">
                                      <p:cBhvr>
                                        <p:cTn id="155" dur="2000"/>
                                        <p:tgtEl>
                                          <p:spTgt spid="10"/>
                                        </p:tgtEl>
                                      </p:cBhvr>
                                    </p:animEffect>
                                  </p:childTnLst>
                                </p:cTn>
                              </p:par>
                            </p:childTnLst>
                          </p:cTn>
                        </p:par>
                        <p:par>
                          <p:cTn id="156" fill="hold">
                            <p:stCondLst>
                              <p:cond delay="2000"/>
                            </p:stCondLst>
                            <p:childTnLst>
                              <p:par>
                                <p:cTn id="157" presetID="1" presetClass="entr" presetSubtype="0" fill="hold" grpId="0" nodeType="afterEffect">
                                  <p:stCondLst>
                                    <p:cond delay="0"/>
                                  </p:stCondLst>
                                  <p:childTnLst>
                                    <p:set>
                                      <p:cBhvr>
                                        <p:cTn id="158" dur="1" fill="hold">
                                          <p:stCondLst>
                                            <p:cond delay="0"/>
                                          </p:stCondLst>
                                        </p:cTn>
                                        <p:tgtEl>
                                          <p:spTgt spid="131"/>
                                        </p:tgtEl>
                                        <p:attrNameLst>
                                          <p:attrName>style.visibility</p:attrName>
                                        </p:attrNameLst>
                                      </p:cBhvr>
                                      <p:to>
                                        <p:strVal val="visible"/>
                                      </p:to>
                                    </p:set>
                                  </p:childTnLst>
                                </p:cTn>
                              </p:par>
                            </p:childTnLst>
                          </p:cTn>
                        </p:par>
                      </p:childTnLst>
                    </p:cTn>
                  </p:par>
                  <p:par>
                    <p:cTn id="159" fill="hold">
                      <p:stCondLst>
                        <p:cond delay="indefinite"/>
                      </p:stCondLst>
                      <p:childTnLst>
                        <p:par>
                          <p:cTn id="160" fill="hold">
                            <p:stCondLst>
                              <p:cond delay="0"/>
                            </p:stCondLst>
                            <p:childTnLst>
                              <p:par>
                                <p:cTn id="161" presetID="22" presetClass="entr" presetSubtype="8" fill="hold" nodeType="clickEffect">
                                  <p:stCondLst>
                                    <p:cond delay="0"/>
                                  </p:stCondLst>
                                  <p:childTnLst>
                                    <p:set>
                                      <p:cBhvr>
                                        <p:cTn id="162" dur="1" fill="hold">
                                          <p:stCondLst>
                                            <p:cond delay="0"/>
                                          </p:stCondLst>
                                        </p:cTn>
                                        <p:tgtEl>
                                          <p:spTgt spid="11"/>
                                        </p:tgtEl>
                                        <p:attrNameLst>
                                          <p:attrName>style.visibility</p:attrName>
                                        </p:attrNameLst>
                                      </p:cBhvr>
                                      <p:to>
                                        <p:strVal val="visible"/>
                                      </p:to>
                                    </p:set>
                                    <p:animEffect transition="in" filter="wipe(left)">
                                      <p:cBhvr>
                                        <p:cTn id="163" dur="2000"/>
                                        <p:tgtEl>
                                          <p:spTgt spid="11"/>
                                        </p:tgtEl>
                                      </p:cBhvr>
                                    </p:animEffect>
                                  </p:childTnLst>
                                </p:cTn>
                              </p:par>
                            </p:childTnLst>
                          </p:cTn>
                        </p:par>
                        <p:par>
                          <p:cTn id="164" fill="hold">
                            <p:stCondLst>
                              <p:cond delay="2000"/>
                            </p:stCondLst>
                            <p:childTnLst>
                              <p:par>
                                <p:cTn id="165" presetID="1" presetClass="entr" presetSubtype="0" fill="hold" grpId="0" nodeType="afterEffect">
                                  <p:stCondLst>
                                    <p:cond delay="0"/>
                                  </p:stCondLst>
                                  <p:childTnLst>
                                    <p:set>
                                      <p:cBhvr>
                                        <p:cTn id="166" dur="1" fill="hold">
                                          <p:stCondLst>
                                            <p:cond delay="0"/>
                                          </p:stCondLst>
                                        </p:cTn>
                                        <p:tgtEl>
                                          <p:spTgt spid="132"/>
                                        </p:tgtEl>
                                        <p:attrNameLst>
                                          <p:attrName>style.visibility</p:attrName>
                                        </p:attrNameLst>
                                      </p:cBhvr>
                                      <p:to>
                                        <p:strVal val="visible"/>
                                      </p:to>
                                    </p:set>
                                  </p:childTnLst>
                                </p:cTn>
                              </p:par>
                            </p:childTnLst>
                          </p:cTn>
                        </p:par>
                      </p:childTnLst>
                    </p:cTn>
                  </p:par>
                  <p:par>
                    <p:cTn id="167" fill="hold">
                      <p:stCondLst>
                        <p:cond delay="indefinite"/>
                      </p:stCondLst>
                      <p:childTnLst>
                        <p:par>
                          <p:cTn id="168" fill="hold">
                            <p:stCondLst>
                              <p:cond delay="0"/>
                            </p:stCondLst>
                            <p:childTnLst>
                              <p:par>
                                <p:cTn id="169" presetID="22" presetClass="entr" presetSubtype="8" fill="hold" nodeType="clickEffect">
                                  <p:stCondLst>
                                    <p:cond delay="0"/>
                                  </p:stCondLst>
                                  <p:childTnLst>
                                    <p:set>
                                      <p:cBhvr>
                                        <p:cTn id="170" dur="1" fill="hold">
                                          <p:stCondLst>
                                            <p:cond delay="0"/>
                                          </p:stCondLst>
                                        </p:cTn>
                                        <p:tgtEl>
                                          <p:spTgt spid="12"/>
                                        </p:tgtEl>
                                        <p:attrNameLst>
                                          <p:attrName>style.visibility</p:attrName>
                                        </p:attrNameLst>
                                      </p:cBhvr>
                                      <p:to>
                                        <p:strVal val="visible"/>
                                      </p:to>
                                    </p:set>
                                    <p:animEffect transition="in" filter="wipe(left)">
                                      <p:cBhvr>
                                        <p:cTn id="171" dur="2000"/>
                                        <p:tgtEl>
                                          <p:spTgt spid="12"/>
                                        </p:tgtEl>
                                      </p:cBhvr>
                                    </p:animEffect>
                                  </p:childTnLst>
                                </p:cTn>
                              </p:par>
                            </p:childTnLst>
                          </p:cTn>
                        </p:par>
                        <p:par>
                          <p:cTn id="172" fill="hold">
                            <p:stCondLst>
                              <p:cond delay="2000"/>
                            </p:stCondLst>
                            <p:childTnLst>
                              <p:par>
                                <p:cTn id="173" presetID="1" presetClass="entr" presetSubtype="0" fill="hold" grpId="0" nodeType="afterEffect">
                                  <p:stCondLst>
                                    <p:cond delay="0"/>
                                  </p:stCondLst>
                                  <p:childTnLst>
                                    <p:set>
                                      <p:cBhvr>
                                        <p:cTn id="174" dur="1" fill="hold">
                                          <p:stCondLst>
                                            <p:cond delay="0"/>
                                          </p:stCondLst>
                                        </p:cTn>
                                        <p:tgtEl>
                                          <p:spTgt spid="133"/>
                                        </p:tgtEl>
                                        <p:attrNameLst>
                                          <p:attrName>style.visibility</p:attrName>
                                        </p:attrNameLst>
                                      </p:cBhvr>
                                      <p:to>
                                        <p:strVal val="visible"/>
                                      </p:to>
                                    </p:set>
                                  </p:childTnLst>
                                </p:cTn>
                              </p:par>
                            </p:childTnLst>
                          </p:cTn>
                        </p:par>
                      </p:childTnLst>
                    </p:cTn>
                  </p:par>
                  <p:par>
                    <p:cTn id="175" fill="hold">
                      <p:stCondLst>
                        <p:cond delay="indefinite"/>
                      </p:stCondLst>
                      <p:childTnLst>
                        <p:par>
                          <p:cTn id="176" fill="hold">
                            <p:stCondLst>
                              <p:cond delay="0"/>
                            </p:stCondLst>
                            <p:childTnLst>
                              <p:par>
                                <p:cTn id="177" presetID="22" presetClass="entr" presetSubtype="4" fill="hold" nodeType="clickEffect">
                                  <p:stCondLst>
                                    <p:cond delay="0"/>
                                  </p:stCondLst>
                                  <p:childTnLst>
                                    <p:set>
                                      <p:cBhvr>
                                        <p:cTn id="178" dur="1" fill="hold">
                                          <p:stCondLst>
                                            <p:cond delay="0"/>
                                          </p:stCondLst>
                                        </p:cTn>
                                        <p:tgtEl>
                                          <p:spTgt spid="54"/>
                                        </p:tgtEl>
                                        <p:attrNameLst>
                                          <p:attrName>style.visibility</p:attrName>
                                        </p:attrNameLst>
                                      </p:cBhvr>
                                      <p:to>
                                        <p:strVal val="visible"/>
                                      </p:to>
                                    </p:set>
                                    <p:animEffect transition="in" filter="wipe(down)">
                                      <p:cBhvr>
                                        <p:cTn id="179" dur="2000"/>
                                        <p:tgtEl>
                                          <p:spTgt spid="54"/>
                                        </p:tgtEl>
                                      </p:cBhvr>
                                    </p:animEffect>
                                  </p:childTnLst>
                                </p:cTn>
                              </p:par>
                            </p:childTnLst>
                          </p:cTn>
                        </p:par>
                        <p:par>
                          <p:cTn id="180" fill="hold">
                            <p:stCondLst>
                              <p:cond delay="2000"/>
                            </p:stCondLst>
                            <p:childTnLst>
                              <p:par>
                                <p:cTn id="181" presetID="10" presetClass="exit" presetSubtype="0" fill="hold" nodeType="afterEffect">
                                  <p:stCondLst>
                                    <p:cond delay="0"/>
                                  </p:stCondLst>
                                  <p:childTnLst>
                                    <p:animEffect transition="out" filter="fade">
                                      <p:cBhvr>
                                        <p:cTn id="182" dur="2000"/>
                                        <p:tgtEl>
                                          <p:spTgt spid="12"/>
                                        </p:tgtEl>
                                      </p:cBhvr>
                                    </p:animEffect>
                                    <p:set>
                                      <p:cBhvr>
                                        <p:cTn id="183" dur="1" fill="hold">
                                          <p:stCondLst>
                                            <p:cond delay="1999"/>
                                          </p:stCondLst>
                                        </p:cTn>
                                        <p:tgtEl>
                                          <p:spTgt spid="12"/>
                                        </p:tgtEl>
                                        <p:attrNameLst>
                                          <p:attrName>style.visibility</p:attrName>
                                        </p:attrNameLst>
                                      </p:cBhvr>
                                      <p:to>
                                        <p:strVal val="hidden"/>
                                      </p:to>
                                    </p:set>
                                  </p:childTnLst>
                                </p:cTn>
                              </p:par>
                              <p:par>
                                <p:cTn id="184" presetID="10" presetClass="exit" presetSubtype="0" fill="hold" nodeType="withEffect">
                                  <p:stCondLst>
                                    <p:cond delay="0"/>
                                  </p:stCondLst>
                                  <p:childTnLst>
                                    <p:animEffect transition="out" filter="fade">
                                      <p:cBhvr>
                                        <p:cTn id="185" dur="2000"/>
                                        <p:tgtEl>
                                          <p:spTgt spid="11"/>
                                        </p:tgtEl>
                                      </p:cBhvr>
                                    </p:animEffect>
                                    <p:set>
                                      <p:cBhvr>
                                        <p:cTn id="186" dur="1" fill="hold">
                                          <p:stCondLst>
                                            <p:cond delay="1999"/>
                                          </p:stCondLst>
                                        </p:cTn>
                                        <p:tgtEl>
                                          <p:spTgt spid="11"/>
                                        </p:tgtEl>
                                        <p:attrNameLst>
                                          <p:attrName>style.visibility</p:attrName>
                                        </p:attrNameLst>
                                      </p:cBhvr>
                                      <p:to>
                                        <p:strVal val="hidden"/>
                                      </p:to>
                                    </p:set>
                                  </p:childTnLst>
                                </p:cTn>
                              </p:par>
                              <p:par>
                                <p:cTn id="187" presetID="10" presetClass="exit" presetSubtype="0" fill="hold" nodeType="withEffect">
                                  <p:stCondLst>
                                    <p:cond delay="0"/>
                                  </p:stCondLst>
                                  <p:childTnLst>
                                    <p:animEffect transition="out" filter="fade">
                                      <p:cBhvr>
                                        <p:cTn id="188" dur="2000"/>
                                        <p:tgtEl>
                                          <p:spTgt spid="10"/>
                                        </p:tgtEl>
                                      </p:cBhvr>
                                    </p:animEffect>
                                    <p:set>
                                      <p:cBhvr>
                                        <p:cTn id="189" dur="1" fill="hold">
                                          <p:stCondLst>
                                            <p:cond delay="1999"/>
                                          </p:stCondLst>
                                        </p:cTn>
                                        <p:tgtEl>
                                          <p:spTgt spid="10"/>
                                        </p:tgtEl>
                                        <p:attrNameLst>
                                          <p:attrName>style.visibility</p:attrName>
                                        </p:attrNameLst>
                                      </p:cBhvr>
                                      <p:to>
                                        <p:strVal val="hidden"/>
                                      </p:to>
                                    </p:set>
                                  </p:childTnLst>
                                </p:cTn>
                              </p:par>
                              <p:par>
                                <p:cTn id="190" presetID="10" presetClass="exit" presetSubtype="0" fill="hold" nodeType="withEffect">
                                  <p:stCondLst>
                                    <p:cond delay="0"/>
                                  </p:stCondLst>
                                  <p:childTnLst>
                                    <p:animEffect transition="out" filter="fade">
                                      <p:cBhvr>
                                        <p:cTn id="191" dur="2000"/>
                                        <p:tgtEl>
                                          <p:spTgt spid="9"/>
                                        </p:tgtEl>
                                      </p:cBhvr>
                                    </p:animEffect>
                                    <p:set>
                                      <p:cBhvr>
                                        <p:cTn id="192" dur="1" fill="hold">
                                          <p:stCondLst>
                                            <p:cond delay="1999"/>
                                          </p:stCondLst>
                                        </p:cTn>
                                        <p:tgtEl>
                                          <p:spTgt spid="9"/>
                                        </p:tgtEl>
                                        <p:attrNameLst>
                                          <p:attrName>style.visibility</p:attrName>
                                        </p:attrNameLst>
                                      </p:cBhvr>
                                      <p:to>
                                        <p:strVal val="hidden"/>
                                      </p:to>
                                    </p:set>
                                  </p:childTnLst>
                                </p:cTn>
                              </p:par>
                              <p:par>
                                <p:cTn id="193" presetID="10" presetClass="exit" presetSubtype="0" fill="hold" nodeType="withEffect">
                                  <p:stCondLst>
                                    <p:cond delay="0"/>
                                  </p:stCondLst>
                                  <p:childTnLst>
                                    <p:animEffect transition="out" filter="fade">
                                      <p:cBhvr>
                                        <p:cTn id="194" dur="2000"/>
                                        <p:tgtEl>
                                          <p:spTgt spid="8"/>
                                        </p:tgtEl>
                                      </p:cBhvr>
                                    </p:animEffect>
                                    <p:set>
                                      <p:cBhvr>
                                        <p:cTn id="195" dur="1" fill="hold">
                                          <p:stCondLst>
                                            <p:cond delay="1999"/>
                                          </p:stCondLst>
                                        </p:cTn>
                                        <p:tgtEl>
                                          <p:spTgt spid="8"/>
                                        </p:tgtEl>
                                        <p:attrNameLst>
                                          <p:attrName>style.visibility</p:attrName>
                                        </p:attrNameLst>
                                      </p:cBhvr>
                                      <p:to>
                                        <p:strVal val="hidden"/>
                                      </p:to>
                                    </p:set>
                                  </p:childTnLst>
                                </p:cTn>
                              </p:par>
                              <p:par>
                                <p:cTn id="196" presetID="10" presetClass="exit" presetSubtype="0" fill="hold" nodeType="withEffect">
                                  <p:stCondLst>
                                    <p:cond delay="0"/>
                                  </p:stCondLst>
                                  <p:childTnLst>
                                    <p:animEffect transition="out" filter="fade">
                                      <p:cBhvr>
                                        <p:cTn id="197" dur="2000"/>
                                        <p:tgtEl>
                                          <p:spTgt spid="7"/>
                                        </p:tgtEl>
                                      </p:cBhvr>
                                    </p:animEffect>
                                    <p:set>
                                      <p:cBhvr>
                                        <p:cTn id="198" dur="1" fill="hold">
                                          <p:stCondLst>
                                            <p:cond delay="1999"/>
                                          </p:stCondLst>
                                        </p:cTn>
                                        <p:tgtEl>
                                          <p:spTgt spid="7"/>
                                        </p:tgtEl>
                                        <p:attrNameLst>
                                          <p:attrName>style.visibility</p:attrName>
                                        </p:attrNameLst>
                                      </p:cBhvr>
                                      <p:to>
                                        <p:strVal val="hidden"/>
                                      </p:to>
                                    </p:set>
                                  </p:childTnLst>
                                </p:cTn>
                              </p:par>
                              <p:par>
                                <p:cTn id="199" presetID="10" presetClass="exit" presetSubtype="0" fill="hold" grpId="1" nodeType="withEffect">
                                  <p:stCondLst>
                                    <p:cond delay="0"/>
                                  </p:stCondLst>
                                  <p:childTnLst>
                                    <p:animEffect transition="out" filter="fade">
                                      <p:cBhvr>
                                        <p:cTn id="200" dur="2000"/>
                                        <p:tgtEl>
                                          <p:spTgt spid="119"/>
                                        </p:tgtEl>
                                      </p:cBhvr>
                                    </p:animEffect>
                                    <p:set>
                                      <p:cBhvr>
                                        <p:cTn id="201" dur="1" fill="hold">
                                          <p:stCondLst>
                                            <p:cond delay="1999"/>
                                          </p:stCondLst>
                                        </p:cTn>
                                        <p:tgtEl>
                                          <p:spTgt spid="119"/>
                                        </p:tgtEl>
                                        <p:attrNameLst>
                                          <p:attrName>style.visibility</p:attrName>
                                        </p:attrNameLst>
                                      </p:cBhvr>
                                      <p:to>
                                        <p:strVal val="hidden"/>
                                      </p:to>
                                    </p:set>
                                  </p:childTnLst>
                                </p:cTn>
                              </p:par>
                              <p:par>
                                <p:cTn id="202" presetID="10" presetClass="exit" presetSubtype="0" fill="hold" grpId="1" nodeType="withEffect">
                                  <p:stCondLst>
                                    <p:cond delay="0"/>
                                  </p:stCondLst>
                                  <p:childTnLst>
                                    <p:animEffect transition="out" filter="fade">
                                      <p:cBhvr>
                                        <p:cTn id="203" dur="2000"/>
                                        <p:tgtEl>
                                          <p:spTgt spid="125"/>
                                        </p:tgtEl>
                                      </p:cBhvr>
                                    </p:animEffect>
                                    <p:set>
                                      <p:cBhvr>
                                        <p:cTn id="204" dur="1" fill="hold">
                                          <p:stCondLst>
                                            <p:cond delay="1999"/>
                                          </p:stCondLst>
                                        </p:cTn>
                                        <p:tgtEl>
                                          <p:spTgt spid="125"/>
                                        </p:tgtEl>
                                        <p:attrNameLst>
                                          <p:attrName>style.visibility</p:attrName>
                                        </p:attrNameLst>
                                      </p:cBhvr>
                                      <p:to>
                                        <p:strVal val="hidden"/>
                                      </p:to>
                                    </p:set>
                                  </p:childTnLst>
                                </p:cTn>
                              </p:par>
                              <p:par>
                                <p:cTn id="205" presetID="10" presetClass="exit" presetSubtype="0" fill="hold" grpId="1" nodeType="withEffect">
                                  <p:stCondLst>
                                    <p:cond delay="0"/>
                                  </p:stCondLst>
                                  <p:childTnLst>
                                    <p:animEffect transition="out" filter="fade">
                                      <p:cBhvr>
                                        <p:cTn id="206" dur="2000"/>
                                        <p:tgtEl>
                                          <p:spTgt spid="130"/>
                                        </p:tgtEl>
                                      </p:cBhvr>
                                    </p:animEffect>
                                    <p:set>
                                      <p:cBhvr>
                                        <p:cTn id="207" dur="1" fill="hold">
                                          <p:stCondLst>
                                            <p:cond delay="1999"/>
                                          </p:stCondLst>
                                        </p:cTn>
                                        <p:tgtEl>
                                          <p:spTgt spid="130"/>
                                        </p:tgtEl>
                                        <p:attrNameLst>
                                          <p:attrName>style.visibility</p:attrName>
                                        </p:attrNameLst>
                                      </p:cBhvr>
                                      <p:to>
                                        <p:strVal val="hidden"/>
                                      </p:to>
                                    </p:set>
                                  </p:childTnLst>
                                </p:cTn>
                              </p:par>
                              <p:par>
                                <p:cTn id="208" presetID="10" presetClass="exit" presetSubtype="0" fill="hold" grpId="1" nodeType="withEffect">
                                  <p:stCondLst>
                                    <p:cond delay="0"/>
                                  </p:stCondLst>
                                  <p:childTnLst>
                                    <p:animEffect transition="out" filter="fade">
                                      <p:cBhvr>
                                        <p:cTn id="209" dur="2000"/>
                                        <p:tgtEl>
                                          <p:spTgt spid="131"/>
                                        </p:tgtEl>
                                      </p:cBhvr>
                                    </p:animEffect>
                                    <p:set>
                                      <p:cBhvr>
                                        <p:cTn id="210" dur="1" fill="hold">
                                          <p:stCondLst>
                                            <p:cond delay="1999"/>
                                          </p:stCondLst>
                                        </p:cTn>
                                        <p:tgtEl>
                                          <p:spTgt spid="131"/>
                                        </p:tgtEl>
                                        <p:attrNameLst>
                                          <p:attrName>style.visibility</p:attrName>
                                        </p:attrNameLst>
                                      </p:cBhvr>
                                      <p:to>
                                        <p:strVal val="hidden"/>
                                      </p:to>
                                    </p:set>
                                  </p:childTnLst>
                                </p:cTn>
                              </p:par>
                              <p:par>
                                <p:cTn id="211" presetID="10" presetClass="exit" presetSubtype="0" fill="hold" grpId="1" nodeType="withEffect">
                                  <p:stCondLst>
                                    <p:cond delay="0"/>
                                  </p:stCondLst>
                                  <p:childTnLst>
                                    <p:animEffect transition="out" filter="fade">
                                      <p:cBhvr>
                                        <p:cTn id="212" dur="2000"/>
                                        <p:tgtEl>
                                          <p:spTgt spid="132"/>
                                        </p:tgtEl>
                                      </p:cBhvr>
                                    </p:animEffect>
                                    <p:set>
                                      <p:cBhvr>
                                        <p:cTn id="213" dur="1" fill="hold">
                                          <p:stCondLst>
                                            <p:cond delay="1999"/>
                                          </p:stCondLst>
                                        </p:cTn>
                                        <p:tgtEl>
                                          <p:spTgt spid="132"/>
                                        </p:tgtEl>
                                        <p:attrNameLst>
                                          <p:attrName>style.visibility</p:attrName>
                                        </p:attrNameLst>
                                      </p:cBhvr>
                                      <p:to>
                                        <p:strVal val="hidden"/>
                                      </p:to>
                                    </p:set>
                                  </p:childTnLst>
                                </p:cTn>
                              </p:par>
                              <p:par>
                                <p:cTn id="214" presetID="10" presetClass="exit" presetSubtype="0" fill="hold" grpId="1" nodeType="withEffect">
                                  <p:stCondLst>
                                    <p:cond delay="0"/>
                                  </p:stCondLst>
                                  <p:childTnLst>
                                    <p:animEffect transition="out" filter="fade">
                                      <p:cBhvr>
                                        <p:cTn id="215" dur="2000"/>
                                        <p:tgtEl>
                                          <p:spTgt spid="133"/>
                                        </p:tgtEl>
                                      </p:cBhvr>
                                    </p:animEffect>
                                    <p:set>
                                      <p:cBhvr>
                                        <p:cTn id="216" dur="1" fill="hold">
                                          <p:stCondLst>
                                            <p:cond delay="1999"/>
                                          </p:stCondLst>
                                        </p:cTn>
                                        <p:tgtEl>
                                          <p:spTgt spid="133"/>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22" presetClass="entr" presetSubtype="8" fill="hold" nodeType="clickEffect">
                                  <p:stCondLst>
                                    <p:cond delay="0"/>
                                  </p:stCondLst>
                                  <p:childTnLst>
                                    <p:set>
                                      <p:cBhvr>
                                        <p:cTn id="220" dur="1" fill="hold">
                                          <p:stCondLst>
                                            <p:cond delay="0"/>
                                          </p:stCondLst>
                                        </p:cTn>
                                        <p:tgtEl>
                                          <p:spTgt spid="6"/>
                                        </p:tgtEl>
                                        <p:attrNameLst>
                                          <p:attrName>style.visibility</p:attrName>
                                        </p:attrNameLst>
                                      </p:cBhvr>
                                      <p:to>
                                        <p:strVal val="visible"/>
                                      </p:to>
                                    </p:set>
                                    <p:animEffect transition="in" filter="wipe(left)">
                                      <p:cBhvr>
                                        <p:cTn id="221" dur="2000"/>
                                        <p:tgtEl>
                                          <p:spTgt spid="6"/>
                                        </p:tgtEl>
                                      </p:cBhvr>
                                    </p:animEffect>
                                  </p:childTnLst>
                                </p:cTn>
                              </p:par>
                            </p:childTnLst>
                          </p:cTn>
                        </p:par>
                      </p:childTnLst>
                    </p:cTn>
                  </p:par>
                  <p:par>
                    <p:cTn id="222" fill="hold">
                      <p:stCondLst>
                        <p:cond delay="indefinite"/>
                      </p:stCondLst>
                      <p:childTnLst>
                        <p:par>
                          <p:cTn id="223" fill="hold">
                            <p:stCondLst>
                              <p:cond delay="0"/>
                            </p:stCondLst>
                            <p:childTnLst>
                              <p:par>
                                <p:cTn id="224" presetID="1" presetClass="entr" presetSubtype="0" fill="hold" nodeType="clickEffect">
                                  <p:stCondLst>
                                    <p:cond delay="0"/>
                                  </p:stCondLst>
                                  <p:childTnLst>
                                    <p:set>
                                      <p:cBhvr>
                                        <p:cTn id="225" dur="1" fill="hold">
                                          <p:stCondLst>
                                            <p:cond delay="0"/>
                                          </p:stCondLst>
                                        </p:cTn>
                                        <p:tgtEl>
                                          <p:spTgt spid="993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P spid="83" grpId="0" animBg="1"/>
      <p:bldP spid="84" grpId="0" animBg="1"/>
      <p:bldP spid="85" grpId="0" animBg="1"/>
      <p:bldP spid="86" grpId="0" animBg="1"/>
      <p:bldP spid="87" grpId="0" animBg="1"/>
      <p:bldP spid="88" grpId="0" animBg="1"/>
      <p:bldP spid="89" grpId="0" animBg="1"/>
      <p:bldP spid="90" grpId="0" animBg="1"/>
      <p:bldP spid="119" grpId="0" animBg="1"/>
      <p:bldP spid="119" grpId="1" animBg="1"/>
      <p:bldP spid="125" grpId="0" animBg="1"/>
      <p:bldP spid="125" grpId="1" animBg="1"/>
      <p:bldP spid="130" grpId="0" animBg="1"/>
      <p:bldP spid="130" grpId="1" animBg="1"/>
      <p:bldP spid="131" grpId="0" animBg="1"/>
      <p:bldP spid="131" grpId="1" animBg="1"/>
      <p:bldP spid="132" grpId="0" animBg="1"/>
      <p:bldP spid="132" grpId="1" animBg="1"/>
      <p:bldP spid="133" grpId="0" animBg="1"/>
      <p:bldP spid="133" grpId="1" animBg="1"/>
      <p:bldP spid="15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81954" name="Rectangle 2"/>
          <p:cNvSpPr>
            <a:spLocks noGrp="1" noChangeArrowheads="1"/>
          </p:cNvSpPr>
          <p:nvPr>
            <p:ph type="title"/>
          </p:nvPr>
        </p:nvSpPr>
        <p:spPr>
          <a:xfrm>
            <a:off x="685800" y="1225550"/>
            <a:ext cx="7772400" cy="3916363"/>
          </a:xfrm>
        </p:spPr>
        <p:txBody>
          <a:bodyPr/>
          <a:lstStyle/>
          <a:p>
            <a:pPr eaLnBrk="1" hangingPunct="1">
              <a:lnSpc>
                <a:spcPct val="130000"/>
              </a:lnSpc>
            </a:pPr>
            <a:r>
              <a:rPr lang="es-ES_tradnl" sz="7200" b="1" smtClean="0">
                <a:solidFill>
                  <a:schemeClr val="bg1"/>
                </a:solidFill>
              </a:rPr>
              <a:t>2.1</a:t>
            </a:r>
            <a:br>
              <a:rPr lang="es-ES_tradnl" sz="7200" b="1" smtClean="0">
                <a:solidFill>
                  <a:schemeClr val="bg1"/>
                </a:solidFill>
              </a:rPr>
            </a:br>
            <a:r>
              <a:rPr lang="es-ES_tradnl" sz="5400" b="1" smtClean="0">
                <a:solidFill>
                  <a:schemeClr val="bg1"/>
                </a:solidFill>
              </a:rPr>
              <a:t>ÁNGULO LÍMITE</a:t>
            </a:r>
            <a:r>
              <a:rPr lang="es-ES_tradnl" sz="5400" b="1" smtClean="0">
                <a:solidFill>
                  <a:srgbClr val="FFFF00"/>
                </a:solidFill>
              </a:rPr>
              <a:t/>
            </a:r>
            <a:br>
              <a:rPr lang="es-ES_tradnl" sz="5400" b="1" smtClean="0">
                <a:solidFill>
                  <a:srgbClr val="FFFF00"/>
                </a:solidFill>
              </a:rPr>
            </a:br>
            <a:endParaRPr lang="es-ES_tradnl" sz="5400" b="1" smtClean="0">
              <a:solidFill>
                <a:srgbClr val="FFFF00"/>
              </a:solidFill>
            </a:endParaRPr>
          </a:p>
        </p:txBody>
      </p:sp>
    </p:spTree>
  </p:cSld>
  <p:clrMapOvr>
    <a:masterClrMapping/>
  </p:clrMapOvr>
  <p:transition>
    <p:fade thruBlk="1"/>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7F7F7F"/>
        </a:solidFill>
        <a:effectLst/>
      </p:bgPr>
    </p:bg>
    <p:spTree>
      <p:nvGrpSpPr>
        <p:cNvPr id="1" name=""/>
        <p:cNvGrpSpPr/>
        <p:nvPr/>
      </p:nvGrpSpPr>
      <p:grpSpPr>
        <a:xfrm>
          <a:off x="0" y="0"/>
          <a:ext cx="0" cy="0"/>
          <a:chOff x="0" y="0"/>
          <a:chExt cx="0" cy="0"/>
        </a:xfrm>
      </p:grpSpPr>
      <p:graphicFrame>
        <p:nvGraphicFramePr>
          <p:cNvPr id="14338" name="Object 2"/>
          <p:cNvGraphicFramePr>
            <a:graphicFrameLocks noChangeAspect="1"/>
          </p:cNvGraphicFramePr>
          <p:nvPr/>
        </p:nvGraphicFramePr>
        <p:xfrm>
          <a:off x="1527175" y="1428750"/>
          <a:ext cx="6096000" cy="4067175"/>
        </p:xfrm>
        <a:graphic>
          <a:graphicData uri="http://schemas.openxmlformats.org/presentationml/2006/ole">
            <p:oleObj spid="_x0000_s1266690" name="Gráfico" r:id="rId3" imgW="6096000" imgH="4067290" progId="MSGraph.Chart.8">
              <p:embed followColorScheme="full"/>
            </p:oleObj>
          </a:graphicData>
        </a:graphic>
      </p:graphicFrame>
      <p:pic>
        <p:nvPicPr>
          <p:cNvPr id="14340" name="Picture 1027" descr="DVC00400"/>
          <p:cNvPicPr>
            <a:picLocks noChangeAspect="1" noChangeArrowheads="1"/>
          </p:cNvPicPr>
          <p:nvPr/>
        </p:nvPicPr>
        <p:blipFill>
          <a:blip r:embed="rId4" cstate="print"/>
          <a:srcRect l="7309" t="7162" r="18587" b="235"/>
          <a:stretch>
            <a:fillRect/>
          </a:stretch>
        </p:blipFill>
        <p:spPr bwMode="auto">
          <a:xfrm>
            <a:off x="900113" y="9525"/>
            <a:ext cx="7307262" cy="6848475"/>
          </a:xfrm>
          <a:prstGeom prst="rect">
            <a:avLst/>
          </a:prstGeom>
          <a:noFill/>
          <a:ln w="9525">
            <a:noFill/>
            <a:miter lim="800000"/>
            <a:headEnd/>
            <a:tailEnd/>
          </a:ln>
        </p:spPr>
      </p:pic>
      <p:grpSp>
        <p:nvGrpSpPr>
          <p:cNvPr id="2" name="Group 1041"/>
          <p:cNvGrpSpPr>
            <a:grpSpLocks/>
          </p:cNvGrpSpPr>
          <p:nvPr/>
        </p:nvGrpSpPr>
        <p:grpSpPr bwMode="auto">
          <a:xfrm>
            <a:off x="3652838" y="2843213"/>
            <a:ext cx="1025525" cy="581025"/>
            <a:chOff x="2294" y="1791"/>
            <a:chExt cx="646" cy="366"/>
          </a:xfrm>
        </p:grpSpPr>
        <p:sp>
          <p:nvSpPr>
            <p:cNvPr id="14355" name="Text Box 1032"/>
            <p:cNvSpPr txBox="1">
              <a:spLocks noChangeArrowheads="1"/>
            </p:cNvSpPr>
            <p:nvPr/>
          </p:nvSpPr>
          <p:spPr bwMode="auto">
            <a:xfrm>
              <a:off x="2294" y="1792"/>
              <a:ext cx="513" cy="365"/>
            </a:xfrm>
            <a:prstGeom prst="rect">
              <a:avLst/>
            </a:prstGeom>
            <a:noFill/>
            <a:ln w="9525">
              <a:noFill/>
              <a:miter lim="800000"/>
              <a:headEnd/>
              <a:tailEnd/>
            </a:ln>
          </p:spPr>
          <p:txBody>
            <a:bodyPr>
              <a:spAutoFit/>
            </a:bodyPr>
            <a:lstStyle/>
            <a:p>
              <a:pPr>
                <a:spcBef>
                  <a:spcPct val="50000"/>
                </a:spcBef>
              </a:pPr>
              <a:r>
                <a:rPr lang="es-ES" sz="3200" dirty="0">
                  <a:solidFill>
                    <a:srgbClr val="FFFF00"/>
                  </a:solidFill>
                  <a:latin typeface="Times New Roman"/>
                  <a:sym typeface="Symbol" pitchFamily="18" charset="2"/>
                </a:rPr>
                <a:t></a:t>
              </a:r>
              <a:r>
                <a:rPr lang="es-ES" sz="3200" baseline="-25000" dirty="0">
                  <a:solidFill>
                    <a:srgbClr val="FFFF00"/>
                  </a:solidFill>
                  <a:latin typeface="Times New Roman"/>
                  <a:sym typeface="Symbol" pitchFamily="18" charset="2"/>
                </a:rPr>
                <a:t>L</a:t>
              </a:r>
              <a:endParaRPr lang="es-ES" sz="3200" dirty="0">
                <a:solidFill>
                  <a:srgbClr val="FFFF00"/>
                </a:solidFill>
                <a:latin typeface="Times New Roman"/>
                <a:sym typeface="Symbol" pitchFamily="18" charset="2"/>
              </a:endParaRPr>
            </a:p>
          </p:txBody>
        </p:sp>
        <p:sp>
          <p:nvSpPr>
            <p:cNvPr id="14356" name="Arc 1034"/>
            <p:cNvSpPr>
              <a:spLocks/>
            </p:cNvSpPr>
            <p:nvPr/>
          </p:nvSpPr>
          <p:spPr bwMode="auto">
            <a:xfrm rot="-10121656">
              <a:off x="2547" y="1791"/>
              <a:ext cx="393" cy="335"/>
            </a:xfrm>
            <a:custGeom>
              <a:avLst/>
              <a:gdLst>
                <a:gd name="T0" fmla="*/ 0 w 21600"/>
                <a:gd name="T1" fmla="*/ 0 h 18448"/>
                <a:gd name="T2" fmla="*/ 0 w 21600"/>
                <a:gd name="T3" fmla="*/ 0 h 18448"/>
                <a:gd name="T4" fmla="*/ 0 w 21600"/>
                <a:gd name="T5" fmla="*/ 0 h 18448"/>
                <a:gd name="T6" fmla="*/ 0 60000 65536"/>
                <a:gd name="T7" fmla="*/ 0 60000 65536"/>
                <a:gd name="T8" fmla="*/ 0 60000 65536"/>
                <a:gd name="T9" fmla="*/ 0 w 21600"/>
                <a:gd name="T10" fmla="*/ 0 h 18448"/>
                <a:gd name="T11" fmla="*/ 21600 w 21600"/>
                <a:gd name="T12" fmla="*/ 18448 h 18448"/>
              </a:gdLst>
              <a:ahLst/>
              <a:cxnLst>
                <a:cxn ang="T6">
                  <a:pos x="T0" y="T1"/>
                </a:cxn>
                <a:cxn ang="T7">
                  <a:pos x="T2" y="T3"/>
                </a:cxn>
                <a:cxn ang="T8">
                  <a:pos x="T4" y="T5"/>
                </a:cxn>
              </a:cxnLst>
              <a:rect l="T9" t="T10" r="T11" b="T12"/>
              <a:pathLst>
                <a:path w="21600" h="18448" fill="none" extrusionOk="0">
                  <a:moveTo>
                    <a:pt x="11235" y="0"/>
                  </a:moveTo>
                  <a:cubicBezTo>
                    <a:pt x="17672" y="3920"/>
                    <a:pt x="21600" y="10911"/>
                    <a:pt x="21600" y="18448"/>
                  </a:cubicBezTo>
                </a:path>
                <a:path w="21600" h="18448" stroke="0" extrusionOk="0">
                  <a:moveTo>
                    <a:pt x="11235" y="0"/>
                  </a:moveTo>
                  <a:cubicBezTo>
                    <a:pt x="17672" y="3920"/>
                    <a:pt x="21600" y="10911"/>
                    <a:pt x="21600" y="18448"/>
                  </a:cubicBezTo>
                  <a:lnTo>
                    <a:pt x="0" y="18448"/>
                  </a:lnTo>
                  <a:close/>
                </a:path>
              </a:pathLst>
            </a:custGeom>
            <a:noFill/>
            <a:ln w="28575">
              <a:solidFill>
                <a:srgbClr val="FFFF00"/>
              </a:solidFill>
              <a:round/>
              <a:headEnd/>
              <a:tailEnd/>
            </a:ln>
          </p:spPr>
          <p:txBody>
            <a:bodyPr wrap="none" anchor="ctr"/>
            <a:lstStyle/>
            <a:p>
              <a:endParaRPr lang="es-ES_tradnl">
                <a:solidFill>
                  <a:srgbClr val="000000"/>
                </a:solidFill>
                <a:latin typeface="Times New Roman"/>
              </a:endParaRPr>
            </a:p>
          </p:txBody>
        </p:sp>
      </p:grpSp>
      <p:grpSp>
        <p:nvGrpSpPr>
          <p:cNvPr id="3" name="22 Grupo"/>
          <p:cNvGrpSpPr/>
          <p:nvPr/>
        </p:nvGrpSpPr>
        <p:grpSpPr>
          <a:xfrm>
            <a:off x="5092700" y="2374900"/>
            <a:ext cx="1477963" cy="909638"/>
            <a:chOff x="5092700" y="2374900"/>
            <a:chExt cx="1477963" cy="909638"/>
          </a:xfrm>
        </p:grpSpPr>
        <p:sp>
          <p:nvSpPr>
            <p:cNvPr id="33804" name="Arc 1036"/>
            <p:cNvSpPr>
              <a:spLocks/>
            </p:cNvSpPr>
            <p:nvPr/>
          </p:nvSpPr>
          <p:spPr bwMode="auto">
            <a:xfrm rot="947666">
              <a:off x="5092700" y="2374900"/>
              <a:ext cx="623888" cy="909638"/>
            </a:xfrm>
            <a:custGeom>
              <a:avLst/>
              <a:gdLst>
                <a:gd name="T0" fmla="*/ 2147483647 w 21600"/>
                <a:gd name="T1" fmla="*/ 0 h 31620"/>
                <a:gd name="T2" fmla="*/ 2147483647 w 21600"/>
                <a:gd name="T3" fmla="*/ 2147483647 h 31620"/>
                <a:gd name="T4" fmla="*/ 0 w 21600"/>
                <a:gd name="T5" fmla="*/ 2147483647 h 31620"/>
                <a:gd name="T6" fmla="*/ 0 60000 65536"/>
                <a:gd name="T7" fmla="*/ 0 60000 65536"/>
                <a:gd name="T8" fmla="*/ 0 60000 65536"/>
                <a:gd name="T9" fmla="*/ 0 w 21600"/>
                <a:gd name="T10" fmla="*/ 0 h 31620"/>
                <a:gd name="T11" fmla="*/ 21600 w 21600"/>
                <a:gd name="T12" fmla="*/ 31620 h 31620"/>
              </a:gdLst>
              <a:ahLst/>
              <a:cxnLst>
                <a:cxn ang="T6">
                  <a:pos x="T0" y="T1"/>
                </a:cxn>
                <a:cxn ang="T7">
                  <a:pos x="T2" y="T3"/>
                </a:cxn>
                <a:cxn ang="T8">
                  <a:pos x="T4" y="T5"/>
                </a:cxn>
              </a:cxnLst>
              <a:rect l="T9" t="T10" r="T11" b="T12"/>
              <a:pathLst>
                <a:path w="21600" h="31620" fill="none" extrusionOk="0">
                  <a:moveTo>
                    <a:pt x="11235" y="0"/>
                  </a:moveTo>
                  <a:cubicBezTo>
                    <a:pt x="17672" y="3920"/>
                    <a:pt x="21600" y="10911"/>
                    <a:pt x="21600" y="18448"/>
                  </a:cubicBezTo>
                  <a:cubicBezTo>
                    <a:pt x="21600" y="23212"/>
                    <a:pt x="20024" y="27843"/>
                    <a:pt x="17118" y="31619"/>
                  </a:cubicBezTo>
                </a:path>
                <a:path w="21600" h="31620" stroke="0" extrusionOk="0">
                  <a:moveTo>
                    <a:pt x="11235" y="0"/>
                  </a:moveTo>
                  <a:cubicBezTo>
                    <a:pt x="17672" y="3920"/>
                    <a:pt x="21600" y="10911"/>
                    <a:pt x="21600" y="18448"/>
                  </a:cubicBezTo>
                  <a:cubicBezTo>
                    <a:pt x="21600" y="23212"/>
                    <a:pt x="20024" y="27843"/>
                    <a:pt x="17118" y="31619"/>
                  </a:cubicBezTo>
                  <a:lnTo>
                    <a:pt x="0" y="18448"/>
                  </a:lnTo>
                  <a:close/>
                </a:path>
              </a:pathLst>
            </a:custGeom>
            <a:noFill/>
            <a:ln w="28575">
              <a:solidFill>
                <a:srgbClr val="FFFF00"/>
              </a:solidFill>
              <a:round/>
              <a:headEnd/>
              <a:tailEnd/>
            </a:ln>
          </p:spPr>
          <p:txBody>
            <a:bodyPr wrap="none" anchor="ctr"/>
            <a:lstStyle/>
            <a:p>
              <a:endParaRPr lang="es-ES_tradnl">
                <a:solidFill>
                  <a:srgbClr val="000000"/>
                </a:solidFill>
                <a:latin typeface="Times New Roman"/>
              </a:endParaRPr>
            </a:p>
          </p:txBody>
        </p:sp>
        <p:sp>
          <p:nvSpPr>
            <p:cNvPr id="33805" name="Text Box 1037"/>
            <p:cNvSpPr txBox="1">
              <a:spLocks noChangeArrowheads="1"/>
            </p:cNvSpPr>
            <p:nvPr/>
          </p:nvSpPr>
          <p:spPr bwMode="auto">
            <a:xfrm>
              <a:off x="5756275" y="2609850"/>
              <a:ext cx="814388" cy="579438"/>
            </a:xfrm>
            <a:prstGeom prst="rect">
              <a:avLst/>
            </a:prstGeom>
            <a:noFill/>
            <a:ln w="9525">
              <a:noFill/>
              <a:miter lim="800000"/>
              <a:headEnd/>
              <a:tailEnd/>
            </a:ln>
          </p:spPr>
          <p:txBody>
            <a:bodyPr>
              <a:spAutoFit/>
            </a:bodyPr>
            <a:lstStyle/>
            <a:p>
              <a:pPr>
                <a:spcBef>
                  <a:spcPct val="50000"/>
                </a:spcBef>
              </a:pPr>
              <a:r>
                <a:rPr lang="es-ES" sz="3200">
                  <a:solidFill>
                    <a:srgbClr val="FFFF00"/>
                  </a:solidFill>
                  <a:latin typeface="Times New Roman"/>
                  <a:sym typeface="Symbol" pitchFamily="18" charset="2"/>
                </a:rPr>
                <a:t>90º</a:t>
              </a:r>
            </a:p>
          </p:txBody>
        </p:sp>
      </p:grpSp>
      <p:sp>
        <p:nvSpPr>
          <p:cNvPr id="33807" name="Text Box 1039"/>
          <p:cNvSpPr txBox="1">
            <a:spLocks noChangeArrowheads="1"/>
          </p:cNvSpPr>
          <p:nvPr/>
        </p:nvSpPr>
        <p:spPr bwMode="auto">
          <a:xfrm>
            <a:off x="3348038" y="1449388"/>
            <a:ext cx="814387" cy="579437"/>
          </a:xfrm>
          <a:prstGeom prst="rect">
            <a:avLst/>
          </a:prstGeom>
          <a:noFill/>
          <a:ln w="9525">
            <a:noFill/>
            <a:miter lim="800000"/>
            <a:headEnd/>
            <a:tailEnd/>
          </a:ln>
        </p:spPr>
        <p:txBody>
          <a:bodyPr>
            <a:spAutoFit/>
          </a:bodyPr>
          <a:lstStyle/>
          <a:p>
            <a:pPr>
              <a:spcBef>
                <a:spcPct val="50000"/>
              </a:spcBef>
            </a:pPr>
            <a:r>
              <a:rPr lang="es-ES" sz="3200">
                <a:solidFill>
                  <a:srgbClr val="FFFF00"/>
                </a:solidFill>
                <a:latin typeface="Times New Roman"/>
                <a:sym typeface="Symbol" pitchFamily="18" charset="2"/>
              </a:rPr>
              <a:t>n </a:t>
            </a:r>
          </a:p>
        </p:txBody>
      </p:sp>
      <p:sp>
        <p:nvSpPr>
          <p:cNvPr id="33808" name="Text Box 1040"/>
          <p:cNvSpPr txBox="1">
            <a:spLocks noChangeArrowheads="1"/>
          </p:cNvSpPr>
          <p:nvPr/>
        </p:nvSpPr>
        <p:spPr bwMode="auto">
          <a:xfrm>
            <a:off x="4478338" y="1449388"/>
            <a:ext cx="1293812" cy="579437"/>
          </a:xfrm>
          <a:prstGeom prst="rect">
            <a:avLst/>
          </a:prstGeom>
          <a:noFill/>
          <a:ln w="9525">
            <a:noFill/>
            <a:miter lim="800000"/>
            <a:headEnd/>
            <a:tailEnd/>
          </a:ln>
        </p:spPr>
        <p:txBody>
          <a:bodyPr>
            <a:spAutoFit/>
          </a:bodyPr>
          <a:lstStyle/>
          <a:p>
            <a:pPr>
              <a:spcBef>
                <a:spcPct val="50000"/>
              </a:spcBef>
            </a:pPr>
            <a:r>
              <a:rPr lang="es-ES" sz="3200">
                <a:solidFill>
                  <a:srgbClr val="FFFF00"/>
                </a:solidFill>
                <a:latin typeface="Times New Roman"/>
                <a:sym typeface="Symbol" pitchFamily="18" charset="2"/>
              </a:rPr>
              <a:t>n´= 1</a:t>
            </a:r>
          </a:p>
        </p:txBody>
      </p:sp>
      <p:grpSp>
        <p:nvGrpSpPr>
          <p:cNvPr id="4" name="Group 1047"/>
          <p:cNvGrpSpPr>
            <a:grpSpLocks/>
          </p:cNvGrpSpPr>
          <p:nvPr/>
        </p:nvGrpSpPr>
        <p:grpSpPr bwMode="auto">
          <a:xfrm>
            <a:off x="2540000" y="712788"/>
            <a:ext cx="4157663" cy="4945062"/>
            <a:chOff x="1600" y="448"/>
            <a:chExt cx="2619" cy="3115"/>
          </a:xfrm>
        </p:grpSpPr>
        <p:sp>
          <p:nvSpPr>
            <p:cNvPr id="14351" name="Arc 1048"/>
            <p:cNvSpPr>
              <a:spLocks/>
            </p:cNvSpPr>
            <p:nvPr/>
          </p:nvSpPr>
          <p:spPr bwMode="auto">
            <a:xfrm rot="-6635294">
              <a:off x="1122" y="926"/>
              <a:ext cx="3115" cy="2159"/>
            </a:xfrm>
            <a:custGeom>
              <a:avLst/>
              <a:gdLst>
                <a:gd name="T0" fmla="*/ 0 w 42049"/>
                <a:gd name="T1" fmla="*/ 0 h 28398"/>
                <a:gd name="T2" fmla="*/ 0 w 42049"/>
                <a:gd name="T3" fmla="*/ 0 h 28398"/>
                <a:gd name="T4" fmla="*/ 0 w 42049"/>
                <a:gd name="T5" fmla="*/ 0 h 28398"/>
                <a:gd name="T6" fmla="*/ 0 60000 65536"/>
                <a:gd name="T7" fmla="*/ 0 60000 65536"/>
                <a:gd name="T8" fmla="*/ 0 60000 65536"/>
                <a:gd name="T9" fmla="*/ 0 w 42049"/>
                <a:gd name="T10" fmla="*/ 0 h 28398"/>
                <a:gd name="T11" fmla="*/ 42049 w 42049"/>
                <a:gd name="T12" fmla="*/ 28398 h 28398"/>
              </a:gdLst>
              <a:ahLst/>
              <a:cxnLst>
                <a:cxn ang="T6">
                  <a:pos x="T0" y="T1"/>
                </a:cxn>
                <a:cxn ang="T7">
                  <a:pos x="T2" y="T3"/>
                </a:cxn>
                <a:cxn ang="T8">
                  <a:pos x="T4" y="T5"/>
                </a:cxn>
              </a:cxnLst>
              <a:rect l="T9" t="T10" r="T11" b="T12"/>
              <a:pathLst>
                <a:path w="42049" h="28398" fill="none" extrusionOk="0">
                  <a:moveTo>
                    <a:pt x="1097" y="28398"/>
                  </a:moveTo>
                  <a:cubicBezTo>
                    <a:pt x="370" y="26205"/>
                    <a:pt x="0" y="23910"/>
                    <a:pt x="0" y="21600"/>
                  </a:cubicBezTo>
                  <a:cubicBezTo>
                    <a:pt x="0" y="9670"/>
                    <a:pt x="9670" y="0"/>
                    <a:pt x="21600" y="0"/>
                  </a:cubicBezTo>
                  <a:cubicBezTo>
                    <a:pt x="30847" y="-1"/>
                    <a:pt x="39069" y="5887"/>
                    <a:pt x="42048" y="14642"/>
                  </a:cubicBezTo>
                </a:path>
                <a:path w="42049" h="28398" stroke="0" extrusionOk="0">
                  <a:moveTo>
                    <a:pt x="1097" y="28398"/>
                  </a:moveTo>
                  <a:cubicBezTo>
                    <a:pt x="370" y="26205"/>
                    <a:pt x="0" y="23910"/>
                    <a:pt x="0" y="21600"/>
                  </a:cubicBezTo>
                  <a:cubicBezTo>
                    <a:pt x="0" y="9670"/>
                    <a:pt x="9670" y="0"/>
                    <a:pt x="21600" y="0"/>
                  </a:cubicBezTo>
                  <a:cubicBezTo>
                    <a:pt x="30847" y="-1"/>
                    <a:pt x="39069" y="5887"/>
                    <a:pt x="42048" y="14642"/>
                  </a:cubicBezTo>
                  <a:lnTo>
                    <a:pt x="21600" y="21600"/>
                  </a:lnTo>
                  <a:close/>
                </a:path>
              </a:pathLst>
            </a:custGeom>
            <a:noFill/>
            <a:ln w="28575">
              <a:solidFill>
                <a:srgbClr val="FF3300"/>
              </a:solidFill>
              <a:round/>
              <a:headEnd/>
              <a:tailEnd/>
            </a:ln>
          </p:spPr>
          <p:txBody>
            <a:bodyPr wrap="none" anchor="ctr"/>
            <a:lstStyle/>
            <a:p>
              <a:endParaRPr lang="es-ES_tradnl">
                <a:solidFill>
                  <a:srgbClr val="000000"/>
                </a:solidFill>
                <a:latin typeface="Times New Roman"/>
              </a:endParaRPr>
            </a:p>
          </p:txBody>
        </p:sp>
        <p:sp>
          <p:nvSpPr>
            <p:cNvPr id="14352" name="Line 1049"/>
            <p:cNvSpPr>
              <a:spLocks noChangeShapeType="1"/>
            </p:cNvSpPr>
            <p:nvPr/>
          </p:nvSpPr>
          <p:spPr bwMode="auto">
            <a:xfrm>
              <a:off x="2167" y="533"/>
              <a:ext cx="2052" cy="2484"/>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grpSp>
      <p:sp>
        <p:nvSpPr>
          <p:cNvPr id="17" name="16 Forma libre"/>
          <p:cNvSpPr/>
          <p:nvPr/>
        </p:nvSpPr>
        <p:spPr>
          <a:xfrm>
            <a:off x="1293814" y="2613024"/>
            <a:ext cx="5890758" cy="2730871"/>
          </a:xfrm>
          <a:custGeom>
            <a:avLst/>
            <a:gdLst>
              <a:gd name="connsiteX0" fmla="*/ 0 w 5902037"/>
              <a:gd name="connsiteY0" fmla="*/ 0 h 2766951"/>
              <a:gd name="connsiteX1" fmla="*/ 0 w 5902037"/>
              <a:gd name="connsiteY1" fmla="*/ 0 h 2766951"/>
              <a:gd name="connsiteX2" fmla="*/ 3740728 w 5902037"/>
              <a:gd name="connsiteY2" fmla="*/ 190006 h 2766951"/>
              <a:gd name="connsiteX3" fmla="*/ 5902037 w 5902037"/>
              <a:gd name="connsiteY3" fmla="*/ 2766951 h 2766951"/>
            </a:gdLst>
            <a:ahLst/>
            <a:cxnLst>
              <a:cxn ang="0">
                <a:pos x="connsiteX0" y="connsiteY0"/>
              </a:cxn>
              <a:cxn ang="0">
                <a:pos x="connsiteX1" y="connsiteY1"/>
              </a:cxn>
              <a:cxn ang="0">
                <a:pos x="connsiteX2" y="connsiteY2"/>
              </a:cxn>
              <a:cxn ang="0">
                <a:pos x="connsiteX3" y="connsiteY3"/>
              </a:cxn>
            </a:cxnLst>
            <a:rect l="l" t="t" r="r" b="b"/>
            <a:pathLst>
              <a:path w="5902037" h="2766951">
                <a:moveTo>
                  <a:pt x="0" y="0"/>
                </a:moveTo>
                <a:lnTo>
                  <a:pt x="0" y="0"/>
                </a:lnTo>
                <a:lnTo>
                  <a:pt x="3740728" y="190006"/>
                </a:lnTo>
                <a:lnTo>
                  <a:pt x="5902037" y="2766951"/>
                </a:lnTo>
              </a:path>
            </a:pathLst>
          </a:custGeom>
          <a:ln w="38100">
            <a:solidFill>
              <a:schemeClr val="bg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_tradnl">
              <a:solidFill>
                <a:srgbClr val="000000"/>
              </a:solidFill>
            </a:endParaRPr>
          </a:p>
        </p:txBody>
      </p:sp>
      <p:grpSp>
        <p:nvGrpSpPr>
          <p:cNvPr id="5" name="19 Grupo"/>
          <p:cNvGrpSpPr/>
          <p:nvPr/>
        </p:nvGrpSpPr>
        <p:grpSpPr>
          <a:xfrm>
            <a:off x="2349500" y="525463"/>
            <a:ext cx="5751513" cy="4535487"/>
            <a:chOff x="2349500" y="525463"/>
            <a:chExt cx="5751513" cy="4535487"/>
          </a:xfrm>
        </p:grpSpPr>
        <p:grpSp>
          <p:nvGrpSpPr>
            <p:cNvPr id="6" name="Group 1046"/>
            <p:cNvGrpSpPr>
              <a:grpSpLocks/>
            </p:cNvGrpSpPr>
            <p:nvPr/>
          </p:nvGrpSpPr>
          <p:grpSpPr bwMode="auto">
            <a:xfrm>
              <a:off x="2882900" y="525463"/>
              <a:ext cx="5218113" cy="4046537"/>
              <a:chOff x="1816" y="331"/>
              <a:chExt cx="3287" cy="2549"/>
            </a:xfrm>
          </p:grpSpPr>
          <p:sp>
            <p:nvSpPr>
              <p:cNvPr id="14353" name="Line 1042"/>
              <p:cNvSpPr>
                <a:spLocks noChangeShapeType="1"/>
              </p:cNvSpPr>
              <p:nvPr/>
            </p:nvSpPr>
            <p:spPr bwMode="auto">
              <a:xfrm flipV="1">
                <a:off x="1816" y="622"/>
                <a:ext cx="2726" cy="2258"/>
              </a:xfrm>
              <a:prstGeom prst="line">
                <a:avLst/>
              </a:prstGeom>
              <a:noFill/>
              <a:ln w="28575">
                <a:solidFill>
                  <a:srgbClr val="FFFF00"/>
                </a:solidFill>
                <a:prstDash val="dash"/>
                <a:round/>
                <a:headEnd/>
                <a:tailEnd/>
              </a:ln>
            </p:spPr>
            <p:txBody>
              <a:bodyPr/>
              <a:lstStyle/>
              <a:p>
                <a:endParaRPr lang="es-ES_tradnl">
                  <a:solidFill>
                    <a:srgbClr val="000000"/>
                  </a:solidFill>
                  <a:latin typeface="Times New Roman"/>
                </a:endParaRPr>
              </a:p>
            </p:txBody>
          </p:sp>
          <p:sp>
            <p:nvSpPr>
              <p:cNvPr id="14354" name="Text Box 1045"/>
              <p:cNvSpPr txBox="1">
                <a:spLocks noChangeArrowheads="1"/>
              </p:cNvSpPr>
              <p:nvPr/>
            </p:nvSpPr>
            <p:spPr bwMode="auto">
              <a:xfrm>
                <a:off x="4590" y="331"/>
                <a:ext cx="513" cy="365"/>
              </a:xfrm>
              <a:prstGeom prst="rect">
                <a:avLst/>
              </a:prstGeom>
              <a:noFill/>
              <a:ln w="9525">
                <a:noFill/>
                <a:miter lim="800000"/>
                <a:headEnd/>
                <a:tailEnd/>
              </a:ln>
            </p:spPr>
            <p:txBody>
              <a:bodyPr>
                <a:spAutoFit/>
              </a:bodyPr>
              <a:lstStyle/>
              <a:p>
                <a:pPr>
                  <a:spcBef>
                    <a:spcPct val="50000"/>
                  </a:spcBef>
                </a:pPr>
                <a:r>
                  <a:rPr lang="es-ES" sz="3200">
                    <a:solidFill>
                      <a:srgbClr val="FFFF00"/>
                    </a:solidFill>
                    <a:latin typeface="Times New Roman"/>
                    <a:sym typeface="Symbol" pitchFamily="18" charset="2"/>
                  </a:rPr>
                  <a:t>N </a:t>
                </a:r>
              </a:p>
            </p:txBody>
          </p:sp>
        </p:grpSp>
        <p:sp>
          <p:nvSpPr>
            <p:cNvPr id="14349" name="2 CuadroTexto"/>
            <p:cNvSpPr txBox="1">
              <a:spLocks noChangeArrowheads="1"/>
            </p:cNvSpPr>
            <p:nvPr/>
          </p:nvSpPr>
          <p:spPr bwMode="auto">
            <a:xfrm>
              <a:off x="2349500" y="4475163"/>
              <a:ext cx="538163" cy="585787"/>
            </a:xfrm>
            <a:prstGeom prst="rect">
              <a:avLst/>
            </a:prstGeom>
            <a:noFill/>
            <a:ln w="9525">
              <a:noFill/>
              <a:miter lim="800000"/>
              <a:headEnd/>
              <a:tailEnd/>
            </a:ln>
          </p:spPr>
          <p:txBody>
            <a:bodyPr>
              <a:spAutoFit/>
            </a:bodyPr>
            <a:lstStyle/>
            <a:p>
              <a:r>
                <a:rPr lang="es-ES" sz="3200" dirty="0">
                  <a:solidFill>
                    <a:srgbClr val="FFFF00"/>
                  </a:solidFill>
                  <a:latin typeface="Times New Roman"/>
                </a:rPr>
                <a:t>N</a:t>
              </a:r>
            </a:p>
          </p:txBody>
        </p:sp>
      </p:grpSp>
      <p:pic>
        <p:nvPicPr>
          <p:cNvPr id="22" name="Picture 1027" descr="DVC00400"/>
          <p:cNvPicPr>
            <a:picLocks noChangeAspect="1" noChangeArrowheads="1"/>
          </p:cNvPicPr>
          <p:nvPr/>
        </p:nvPicPr>
        <p:blipFill>
          <a:blip r:embed="rId4" cstate="print"/>
          <a:srcRect l="46232" t="80255" r="46301" b="235"/>
          <a:stretch>
            <a:fillRect/>
          </a:stretch>
        </p:blipFill>
        <p:spPr bwMode="auto">
          <a:xfrm>
            <a:off x="4027900" y="5367647"/>
            <a:ext cx="736270" cy="1490353"/>
          </a:xfrm>
          <a:prstGeom prst="rect">
            <a:avLst/>
          </a:prstGeom>
          <a:noFill/>
          <a:ln w="9525">
            <a:noFill/>
            <a:miter lim="800000"/>
            <a:headEnd/>
            <a:tailEnd/>
          </a:ln>
        </p:spPr>
      </p:pic>
      <p:sp>
        <p:nvSpPr>
          <p:cNvPr id="14350" name="18 CuadroTexto"/>
          <p:cNvSpPr txBox="1">
            <a:spLocks noChangeArrowheads="1"/>
          </p:cNvSpPr>
          <p:nvPr/>
        </p:nvSpPr>
        <p:spPr bwMode="auto">
          <a:xfrm>
            <a:off x="3242685" y="5652758"/>
            <a:ext cx="3478212" cy="646112"/>
          </a:xfrm>
          <a:prstGeom prst="rect">
            <a:avLst/>
          </a:prstGeom>
          <a:noFill/>
          <a:ln w="9525">
            <a:noFill/>
            <a:miter lim="800000"/>
            <a:headEnd/>
            <a:tailEnd/>
          </a:ln>
        </p:spPr>
        <p:txBody>
          <a:bodyPr>
            <a:spAutoFit/>
          </a:bodyPr>
          <a:lstStyle/>
          <a:p>
            <a:pPr>
              <a:spcBef>
                <a:spcPct val="50000"/>
              </a:spcBef>
            </a:pPr>
            <a:r>
              <a:rPr lang="es-ES" sz="3600" b="1" dirty="0">
                <a:solidFill>
                  <a:srgbClr val="FFFF00"/>
                </a:solidFill>
                <a:latin typeface="Times New Roman"/>
                <a:sym typeface="Symbol" pitchFamily="18" charset="2"/>
              </a:rPr>
              <a:t></a:t>
            </a:r>
            <a:r>
              <a:rPr lang="es-ES" sz="3600" b="1" baseline="-25000" dirty="0">
                <a:solidFill>
                  <a:srgbClr val="FFFF00"/>
                </a:solidFill>
                <a:latin typeface="Times New Roman"/>
                <a:sym typeface="Symbol" pitchFamily="18" charset="2"/>
              </a:rPr>
              <a:t>L</a:t>
            </a:r>
            <a:r>
              <a:rPr lang="es-ES" sz="3200" b="1" dirty="0">
                <a:solidFill>
                  <a:srgbClr val="FFFF00"/>
                </a:solidFill>
                <a:latin typeface="Times New Roman"/>
                <a:sym typeface="Symbol" pitchFamily="18" charset="2"/>
              </a:rPr>
              <a:t>= Ángulo límite</a:t>
            </a:r>
            <a:endParaRPr lang="es-ES_tradnl" sz="3200" b="1" dirty="0">
              <a:solidFill>
                <a:srgbClr val="FFFF00"/>
              </a:solidFill>
              <a:latin typeface="Calibri" pitchFamily="34" charset="0"/>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80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80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1"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par>
                                <p:cTn id="19" presetID="22" presetClass="entr" presetSubtype="8" repeatCount="5000" fill="hold" nodeType="withEffect">
                                  <p:stCondLst>
                                    <p:cond delay="0"/>
                                  </p:stCondLst>
                                  <p:childTnLst>
                                    <p:set>
                                      <p:cBhvr>
                                        <p:cTn id="20" dur="1" fill="hold">
                                          <p:stCondLst>
                                            <p:cond delay="0"/>
                                          </p:stCondLst>
                                        </p:cTn>
                                        <p:tgtEl>
                                          <p:spTgt spid="17"/>
                                        </p:tgtEl>
                                        <p:attrNameLst>
                                          <p:attrName>style.visibility</p:attrName>
                                        </p:attrNameLst>
                                      </p:cBhvr>
                                      <p:to>
                                        <p:strVal val="visible"/>
                                      </p:to>
                                    </p:set>
                                    <p:animEffect transition="in" filter="wipe(left)">
                                      <p:cBhvr>
                                        <p:cTn id="21" dur="2000"/>
                                        <p:tgtEl>
                                          <p:spTgt spid="17"/>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xit" presetSubtype="0" fill="hold" grpId="0" nodeType="clickEffect">
                                  <p:stCondLst>
                                    <p:cond delay="0"/>
                                  </p:stCondLst>
                                  <p:childTnLst>
                                    <p:set>
                                      <p:cBhvr>
                                        <p:cTn id="25" dur="1" fill="hold">
                                          <p:stCondLst>
                                            <p:cond delay="0"/>
                                          </p:stCondLst>
                                        </p:cTn>
                                        <p:tgtEl>
                                          <p:spTgt spid="17"/>
                                        </p:tgtEl>
                                        <p:attrNameLst>
                                          <p:attrName>style.visibility</p:attrName>
                                        </p:attrNameLst>
                                      </p:cBhvr>
                                      <p:to>
                                        <p:strVal val="hidden"/>
                                      </p:to>
                                    </p:set>
                                  </p:childTnLst>
                                </p:cTn>
                              </p:par>
                            </p:childTnLst>
                          </p:cTn>
                        </p:par>
                        <p:par>
                          <p:cTn id="26" fill="hold">
                            <p:stCondLst>
                              <p:cond delay="0"/>
                            </p:stCondLst>
                            <p:childTnLst>
                              <p:par>
                                <p:cTn id="27" presetID="1" presetClass="entr" presetSubtype="0" fill="hold" grpId="2" nodeType="afterEffect">
                                  <p:stCondLst>
                                    <p:cond delay="0"/>
                                  </p:stCondLst>
                                  <p:childTnLst>
                                    <p:set>
                                      <p:cBhvr>
                                        <p:cTn id="28" dur="1" fill="hold">
                                          <p:stCondLst>
                                            <p:cond delay="0"/>
                                          </p:stCondLst>
                                        </p:cTn>
                                        <p:tgtEl>
                                          <p:spTgt spid="17"/>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4"/>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3"/>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2"/>
                                        </p:tgtEl>
                                        <p:attrNameLst>
                                          <p:attrName>style.visibility</p:attrName>
                                        </p:attrNameLst>
                                      </p:cBhvr>
                                      <p:to>
                                        <p:strVal val="visible"/>
                                      </p:to>
                                    </p:set>
                                  </p:childTnLst>
                                </p:cTn>
                              </p:par>
                            </p:childTnLst>
                          </p:cTn>
                        </p:par>
                        <p:par>
                          <p:cTn id="41" fill="hold">
                            <p:stCondLst>
                              <p:cond delay="0"/>
                            </p:stCondLst>
                            <p:childTnLst>
                              <p:par>
                                <p:cTn id="42" presetID="1" presetClass="entr" presetSubtype="0" fill="hold" grpId="0" nodeType="afterEffect">
                                  <p:stCondLst>
                                    <p:cond delay="0"/>
                                  </p:stCondLst>
                                  <p:childTnLst>
                                    <p:set>
                                      <p:cBhvr>
                                        <p:cTn id="43" dur="1" fill="hold">
                                          <p:stCondLst>
                                            <p:cond delay="0"/>
                                          </p:stCondLst>
                                        </p:cTn>
                                        <p:tgtEl>
                                          <p:spTgt spid="1435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07" grpId="0"/>
      <p:bldP spid="33808" grpId="0"/>
      <p:bldP spid="17" grpId="0" animBg="1"/>
      <p:bldP spid="17" grpId="1" animBg="1"/>
      <p:bldP spid="17" grpId="2" animBg="1"/>
      <p:bldP spid="14350"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0418" name="Rectangle 2"/>
          <p:cNvSpPr>
            <a:spLocks noChangeArrowheads="1"/>
          </p:cNvSpPr>
          <p:nvPr/>
        </p:nvSpPr>
        <p:spPr bwMode="auto">
          <a:xfrm>
            <a:off x="0" y="3179970"/>
            <a:ext cx="9144000" cy="3903662"/>
          </a:xfrm>
          <a:prstGeom prst="rect">
            <a:avLst/>
          </a:prstGeom>
          <a:solidFill>
            <a:srgbClr val="66FFFF"/>
          </a:solidFill>
          <a:ln w="9525">
            <a:noFill/>
            <a:miter lim="800000"/>
            <a:headEnd/>
            <a:tailEnd/>
          </a:ln>
        </p:spPr>
        <p:txBody>
          <a:bodyPr/>
          <a:lstStyle/>
          <a:p>
            <a:endParaRPr lang="es-ES_tradnl"/>
          </a:p>
        </p:txBody>
      </p:sp>
      <p:grpSp>
        <p:nvGrpSpPr>
          <p:cNvPr id="2" name="Group 6"/>
          <p:cNvGrpSpPr>
            <a:grpSpLocks/>
          </p:cNvGrpSpPr>
          <p:nvPr/>
        </p:nvGrpSpPr>
        <p:grpSpPr bwMode="auto">
          <a:xfrm>
            <a:off x="808038" y="3189495"/>
            <a:ext cx="1350962" cy="2995612"/>
            <a:chOff x="1006" y="2021"/>
            <a:chExt cx="713" cy="1581"/>
          </a:xfrm>
        </p:grpSpPr>
        <p:sp>
          <p:nvSpPr>
            <p:cNvPr id="15394" name="Freeform 7"/>
            <p:cNvSpPr>
              <a:spLocks/>
            </p:cNvSpPr>
            <p:nvPr/>
          </p:nvSpPr>
          <p:spPr bwMode="auto">
            <a:xfrm rot="-4128918">
              <a:off x="1386" y="2640"/>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15395" name="Line 8"/>
            <p:cNvSpPr>
              <a:spLocks noChangeShapeType="1"/>
            </p:cNvSpPr>
            <p:nvPr/>
          </p:nvSpPr>
          <p:spPr bwMode="auto">
            <a:xfrm flipV="1">
              <a:off x="1006" y="2021"/>
              <a:ext cx="713" cy="1581"/>
            </a:xfrm>
            <a:prstGeom prst="line">
              <a:avLst/>
            </a:prstGeom>
            <a:noFill/>
            <a:ln w="12700">
              <a:solidFill>
                <a:schemeClr val="tx1"/>
              </a:solidFill>
              <a:round/>
              <a:headEnd/>
              <a:tailEnd/>
            </a:ln>
          </p:spPr>
          <p:txBody>
            <a:bodyPr/>
            <a:lstStyle/>
            <a:p>
              <a:endParaRPr lang="es-ES_tradnl"/>
            </a:p>
          </p:txBody>
        </p:sp>
      </p:grpSp>
      <p:grpSp>
        <p:nvGrpSpPr>
          <p:cNvPr id="3" name="Group 9"/>
          <p:cNvGrpSpPr>
            <a:grpSpLocks/>
          </p:cNvGrpSpPr>
          <p:nvPr/>
        </p:nvGrpSpPr>
        <p:grpSpPr bwMode="auto">
          <a:xfrm>
            <a:off x="2159000" y="660607"/>
            <a:ext cx="3065463" cy="2528888"/>
            <a:chOff x="1719" y="686"/>
            <a:chExt cx="1618" cy="1335"/>
          </a:xfrm>
        </p:grpSpPr>
        <p:sp>
          <p:nvSpPr>
            <p:cNvPr id="15392" name="Freeform 10"/>
            <p:cNvSpPr>
              <a:spLocks/>
            </p:cNvSpPr>
            <p:nvPr/>
          </p:nvSpPr>
          <p:spPr bwMode="auto">
            <a:xfrm rot="-2556137">
              <a:off x="2510" y="1296"/>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15393" name="Line 11"/>
            <p:cNvSpPr>
              <a:spLocks noChangeShapeType="1"/>
            </p:cNvSpPr>
            <p:nvPr/>
          </p:nvSpPr>
          <p:spPr bwMode="auto">
            <a:xfrm flipV="1">
              <a:off x="1719" y="686"/>
              <a:ext cx="1618" cy="1335"/>
            </a:xfrm>
            <a:prstGeom prst="line">
              <a:avLst/>
            </a:prstGeom>
            <a:noFill/>
            <a:ln w="12700">
              <a:solidFill>
                <a:schemeClr val="tx1"/>
              </a:solidFill>
              <a:round/>
              <a:headEnd/>
              <a:tailEnd/>
            </a:ln>
          </p:spPr>
          <p:txBody>
            <a:bodyPr/>
            <a:lstStyle/>
            <a:p>
              <a:endParaRPr lang="es-ES_tradnl"/>
            </a:p>
          </p:txBody>
        </p:sp>
      </p:grpSp>
      <p:grpSp>
        <p:nvGrpSpPr>
          <p:cNvPr id="4" name="Group 12"/>
          <p:cNvGrpSpPr>
            <a:grpSpLocks/>
          </p:cNvGrpSpPr>
          <p:nvPr/>
        </p:nvGrpSpPr>
        <p:grpSpPr bwMode="auto">
          <a:xfrm>
            <a:off x="808038" y="3189495"/>
            <a:ext cx="2441575" cy="2995612"/>
            <a:chOff x="1006" y="2021"/>
            <a:chExt cx="1289" cy="1581"/>
          </a:xfrm>
        </p:grpSpPr>
        <p:sp>
          <p:nvSpPr>
            <p:cNvPr id="15390" name="Freeform 13"/>
            <p:cNvSpPr>
              <a:spLocks/>
            </p:cNvSpPr>
            <p:nvPr/>
          </p:nvSpPr>
          <p:spPr bwMode="auto">
            <a:xfrm rot="-2945583">
              <a:off x="1680" y="2688"/>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15391" name="Line 14"/>
            <p:cNvSpPr>
              <a:spLocks noChangeShapeType="1"/>
            </p:cNvSpPr>
            <p:nvPr/>
          </p:nvSpPr>
          <p:spPr bwMode="auto">
            <a:xfrm flipV="1">
              <a:off x="1006" y="2021"/>
              <a:ext cx="1289" cy="1581"/>
            </a:xfrm>
            <a:prstGeom prst="line">
              <a:avLst/>
            </a:prstGeom>
            <a:noFill/>
            <a:ln w="12700">
              <a:solidFill>
                <a:schemeClr val="tx1"/>
              </a:solidFill>
              <a:round/>
              <a:headEnd/>
              <a:tailEnd/>
            </a:ln>
          </p:spPr>
          <p:txBody>
            <a:bodyPr/>
            <a:lstStyle/>
            <a:p>
              <a:endParaRPr lang="es-ES_tradnl"/>
            </a:p>
          </p:txBody>
        </p:sp>
      </p:grpSp>
      <p:grpSp>
        <p:nvGrpSpPr>
          <p:cNvPr id="5" name="Group 15"/>
          <p:cNvGrpSpPr>
            <a:grpSpLocks/>
          </p:cNvGrpSpPr>
          <p:nvPr/>
        </p:nvGrpSpPr>
        <p:grpSpPr bwMode="auto">
          <a:xfrm>
            <a:off x="3252788" y="1709945"/>
            <a:ext cx="3706812" cy="1471612"/>
            <a:chOff x="2313" y="1234"/>
            <a:chExt cx="1957" cy="777"/>
          </a:xfrm>
        </p:grpSpPr>
        <p:sp>
          <p:nvSpPr>
            <p:cNvPr id="15388" name="Freeform 16"/>
            <p:cNvSpPr>
              <a:spLocks/>
            </p:cNvSpPr>
            <p:nvPr/>
          </p:nvSpPr>
          <p:spPr bwMode="auto">
            <a:xfrm rot="-1774631">
              <a:off x="3295" y="1571"/>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15389" name="Line 17"/>
            <p:cNvSpPr>
              <a:spLocks noChangeShapeType="1"/>
            </p:cNvSpPr>
            <p:nvPr/>
          </p:nvSpPr>
          <p:spPr bwMode="auto">
            <a:xfrm flipV="1">
              <a:off x="2313" y="1234"/>
              <a:ext cx="1957" cy="777"/>
            </a:xfrm>
            <a:prstGeom prst="line">
              <a:avLst/>
            </a:prstGeom>
            <a:noFill/>
            <a:ln w="12700">
              <a:solidFill>
                <a:schemeClr val="tx1"/>
              </a:solidFill>
              <a:round/>
              <a:headEnd/>
              <a:tailEnd/>
            </a:ln>
          </p:spPr>
          <p:txBody>
            <a:bodyPr/>
            <a:lstStyle/>
            <a:p>
              <a:endParaRPr lang="es-ES_tradnl"/>
            </a:p>
          </p:txBody>
        </p:sp>
      </p:grpSp>
      <p:sp>
        <p:nvSpPr>
          <p:cNvPr id="60435" name="Freeform 19"/>
          <p:cNvSpPr>
            <a:spLocks/>
          </p:cNvSpPr>
          <p:nvPr/>
        </p:nvSpPr>
        <p:spPr bwMode="auto">
          <a:xfrm rot="-2427348">
            <a:off x="2813050" y="4362657"/>
            <a:ext cx="271463" cy="273050"/>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60436" name="Line 20"/>
          <p:cNvSpPr>
            <a:spLocks noChangeShapeType="1"/>
          </p:cNvSpPr>
          <p:nvPr/>
        </p:nvSpPr>
        <p:spPr bwMode="auto">
          <a:xfrm flipV="1">
            <a:off x="808038" y="3189495"/>
            <a:ext cx="3792537" cy="2978150"/>
          </a:xfrm>
          <a:prstGeom prst="line">
            <a:avLst/>
          </a:prstGeom>
          <a:noFill/>
          <a:ln w="28575">
            <a:solidFill>
              <a:srgbClr val="FF3300"/>
            </a:solidFill>
            <a:round/>
            <a:headEnd/>
            <a:tailEnd/>
          </a:ln>
        </p:spPr>
        <p:txBody>
          <a:bodyPr/>
          <a:lstStyle/>
          <a:p>
            <a:endParaRPr lang="es-ES_tradnl"/>
          </a:p>
        </p:txBody>
      </p:sp>
      <p:sp>
        <p:nvSpPr>
          <p:cNvPr id="60438" name="Freeform 22"/>
          <p:cNvSpPr>
            <a:spLocks/>
          </p:cNvSpPr>
          <p:nvPr/>
        </p:nvSpPr>
        <p:spPr bwMode="auto">
          <a:xfrm rot="-76632">
            <a:off x="7197725" y="3046620"/>
            <a:ext cx="273050" cy="273050"/>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60439" name="Line 23"/>
          <p:cNvSpPr>
            <a:spLocks noChangeShapeType="1"/>
          </p:cNvSpPr>
          <p:nvPr/>
        </p:nvSpPr>
        <p:spPr bwMode="auto">
          <a:xfrm>
            <a:off x="4619625" y="3184732"/>
            <a:ext cx="3605213" cy="0"/>
          </a:xfrm>
          <a:prstGeom prst="line">
            <a:avLst/>
          </a:prstGeom>
          <a:noFill/>
          <a:ln w="28575">
            <a:solidFill>
              <a:srgbClr val="FF3300"/>
            </a:solidFill>
            <a:round/>
            <a:headEnd/>
            <a:tailEnd/>
          </a:ln>
        </p:spPr>
        <p:txBody>
          <a:bodyPr/>
          <a:lstStyle/>
          <a:p>
            <a:endParaRPr lang="es-ES_tradnl"/>
          </a:p>
        </p:txBody>
      </p:sp>
      <p:sp>
        <p:nvSpPr>
          <p:cNvPr id="60443" name="Line 27"/>
          <p:cNvSpPr>
            <a:spLocks noChangeShapeType="1"/>
          </p:cNvSpPr>
          <p:nvPr/>
        </p:nvSpPr>
        <p:spPr bwMode="auto">
          <a:xfrm flipV="1">
            <a:off x="2165350" y="1373395"/>
            <a:ext cx="0" cy="2579687"/>
          </a:xfrm>
          <a:prstGeom prst="line">
            <a:avLst/>
          </a:prstGeom>
          <a:noFill/>
          <a:ln w="12700">
            <a:solidFill>
              <a:schemeClr val="tx1"/>
            </a:solidFill>
            <a:prstDash val="dash"/>
            <a:round/>
            <a:headEnd/>
            <a:tailEnd/>
          </a:ln>
        </p:spPr>
        <p:txBody>
          <a:bodyPr/>
          <a:lstStyle/>
          <a:p>
            <a:endParaRPr lang="es-ES_tradnl"/>
          </a:p>
        </p:txBody>
      </p:sp>
      <p:sp>
        <p:nvSpPr>
          <p:cNvPr id="60444" name="Line 28"/>
          <p:cNvSpPr>
            <a:spLocks noChangeShapeType="1"/>
          </p:cNvSpPr>
          <p:nvPr/>
        </p:nvSpPr>
        <p:spPr bwMode="auto">
          <a:xfrm flipV="1">
            <a:off x="3255963" y="1373395"/>
            <a:ext cx="0" cy="2579687"/>
          </a:xfrm>
          <a:prstGeom prst="line">
            <a:avLst/>
          </a:prstGeom>
          <a:noFill/>
          <a:ln w="12700">
            <a:solidFill>
              <a:schemeClr val="tx1"/>
            </a:solidFill>
            <a:prstDash val="dash"/>
            <a:round/>
            <a:headEnd/>
            <a:tailEnd/>
          </a:ln>
        </p:spPr>
        <p:txBody>
          <a:bodyPr/>
          <a:lstStyle/>
          <a:p>
            <a:endParaRPr lang="es-ES_tradnl"/>
          </a:p>
        </p:txBody>
      </p:sp>
      <p:sp>
        <p:nvSpPr>
          <p:cNvPr id="60445" name="Line 29"/>
          <p:cNvSpPr>
            <a:spLocks noChangeShapeType="1"/>
          </p:cNvSpPr>
          <p:nvPr/>
        </p:nvSpPr>
        <p:spPr bwMode="auto">
          <a:xfrm flipV="1">
            <a:off x="4608513" y="1373395"/>
            <a:ext cx="0" cy="3163887"/>
          </a:xfrm>
          <a:prstGeom prst="line">
            <a:avLst/>
          </a:prstGeom>
          <a:noFill/>
          <a:ln w="12700">
            <a:solidFill>
              <a:schemeClr val="tx1"/>
            </a:solidFill>
            <a:prstDash val="dash"/>
            <a:round/>
            <a:headEnd/>
            <a:tailEnd/>
          </a:ln>
        </p:spPr>
        <p:txBody>
          <a:bodyPr/>
          <a:lstStyle/>
          <a:p>
            <a:endParaRPr lang="es-ES_tradnl"/>
          </a:p>
        </p:txBody>
      </p:sp>
      <p:sp>
        <p:nvSpPr>
          <p:cNvPr id="60450" name="Oval 34"/>
          <p:cNvSpPr>
            <a:spLocks noChangeArrowheads="1"/>
          </p:cNvSpPr>
          <p:nvPr/>
        </p:nvSpPr>
        <p:spPr bwMode="auto">
          <a:xfrm>
            <a:off x="758825" y="6137482"/>
            <a:ext cx="107950" cy="107950"/>
          </a:xfrm>
          <a:prstGeom prst="ellipse">
            <a:avLst/>
          </a:prstGeom>
          <a:solidFill>
            <a:schemeClr val="tx1"/>
          </a:solidFill>
          <a:ln w="9525">
            <a:solidFill>
              <a:schemeClr val="tx1"/>
            </a:solidFill>
            <a:round/>
            <a:headEnd/>
            <a:tailEnd/>
          </a:ln>
        </p:spPr>
        <p:txBody>
          <a:bodyPr wrap="none" anchor="ctr"/>
          <a:lstStyle/>
          <a:p>
            <a:endParaRPr lang="es-ES_tradnl"/>
          </a:p>
        </p:txBody>
      </p:sp>
      <p:sp>
        <p:nvSpPr>
          <p:cNvPr id="60453" name="Text Box 37"/>
          <p:cNvSpPr txBox="1">
            <a:spLocks noChangeArrowheads="1"/>
          </p:cNvSpPr>
          <p:nvPr/>
        </p:nvSpPr>
        <p:spPr bwMode="auto">
          <a:xfrm>
            <a:off x="4811713" y="4770645"/>
            <a:ext cx="2895600" cy="347662"/>
          </a:xfrm>
          <a:prstGeom prst="rect">
            <a:avLst/>
          </a:prstGeom>
          <a:noFill/>
          <a:ln w="9525">
            <a:noFill/>
            <a:miter lim="800000"/>
            <a:headEnd/>
            <a:tailEnd/>
          </a:ln>
        </p:spPr>
        <p:txBody>
          <a:bodyPr>
            <a:spAutoFit/>
          </a:bodyPr>
          <a:lstStyle/>
          <a:p>
            <a:pPr>
              <a:lnSpc>
                <a:spcPct val="70000"/>
              </a:lnSpc>
              <a:spcBef>
                <a:spcPct val="50000"/>
              </a:spcBef>
            </a:pPr>
            <a:r>
              <a:rPr lang="es-ES" b="1">
                <a:solidFill>
                  <a:srgbClr val="FF3300"/>
                </a:solidFill>
                <a:sym typeface="Symbol" pitchFamily="18" charset="2"/>
              </a:rPr>
              <a:t></a:t>
            </a:r>
            <a:r>
              <a:rPr lang="es-ES" b="1" baseline="-25000">
                <a:solidFill>
                  <a:srgbClr val="FF3300"/>
                </a:solidFill>
                <a:sym typeface="Symbol" pitchFamily="18" charset="2"/>
              </a:rPr>
              <a:t>L</a:t>
            </a:r>
            <a:r>
              <a:rPr lang="es-ES" b="1">
                <a:solidFill>
                  <a:srgbClr val="FF3300"/>
                </a:solidFill>
                <a:sym typeface="Symbol" pitchFamily="18" charset="2"/>
              </a:rPr>
              <a:t> = </a:t>
            </a:r>
            <a:r>
              <a:rPr lang="es-ES" b="1">
                <a:solidFill>
                  <a:srgbClr val="FF3300"/>
                </a:solidFill>
              </a:rPr>
              <a:t>Ángulo Límite</a:t>
            </a:r>
          </a:p>
        </p:txBody>
      </p:sp>
      <p:grpSp>
        <p:nvGrpSpPr>
          <p:cNvPr id="6" name="Group 47"/>
          <p:cNvGrpSpPr>
            <a:grpSpLocks/>
          </p:cNvGrpSpPr>
          <p:nvPr/>
        </p:nvGrpSpPr>
        <p:grpSpPr bwMode="auto">
          <a:xfrm>
            <a:off x="3995738" y="3491120"/>
            <a:ext cx="714375" cy="808037"/>
            <a:chOff x="2517" y="2057"/>
            <a:chExt cx="450" cy="509"/>
          </a:xfrm>
        </p:grpSpPr>
        <p:sp>
          <p:nvSpPr>
            <p:cNvPr id="15386" name="Arc 36"/>
            <p:cNvSpPr>
              <a:spLocks/>
            </p:cNvSpPr>
            <p:nvPr/>
          </p:nvSpPr>
          <p:spPr bwMode="auto">
            <a:xfrm rot="9935598">
              <a:off x="2657" y="2057"/>
              <a:ext cx="226" cy="22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rgbClr val="FF3300"/>
              </a:solidFill>
              <a:round/>
              <a:headEnd/>
              <a:tailEnd/>
            </a:ln>
          </p:spPr>
          <p:txBody>
            <a:bodyPr wrap="none" anchor="ctr"/>
            <a:lstStyle/>
            <a:p>
              <a:endParaRPr lang="es-ES_tradnl"/>
            </a:p>
          </p:txBody>
        </p:sp>
        <p:sp>
          <p:nvSpPr>
            <p:cNvPr id="15387" name="Text Box 38"/>
            <p:cNvSpPr txBox="1">
              <a:spLocks noChangeArrowheads="1"/>
            </p:cNvSpPr>
            <p:nvPr/>
          </p:nvSpPr>
          <p:spPr bwMode="auto">
            <a:xfrm>
              <a:off x="2517" y="2162"/>
              <a:ext cx="450" cy="404"/>
            </a:xfrm>
            <a:prstGeom prst="rect">
              <a:avLst/>
            </a:prstGeom>
            <a:noFill/>
            <a:ln w="9525">
              <a:noFill/>
              <a:miter lim="800000"/>
              <a:headEnd/>
              <a:tailEnd/>
            </a:ln>
          </p:spPr>
          <p:txBody>
            <a:bodyPr>
              <a:spAutoFit/>
            </a:bodyPr>
            <a:lstStyle/>
            <a:p>
              <a:pPr>
                <a:spcBef>
                  <a:spcPct val="50000"/>
                </a:spcBef>
              </a:pPr>
              <a:r>
                <a:rPr lang="es-ES" sz="3600">
                  <a:solidFill>
                    <a:srgbClr val="FF3300"/>
                  </a:solidFill>
                  <a:sym typeface="Symbol" pitchFamily="18" charset="2"/>
                </a:rPr>
                <a:t></a:t>
              </a:r>
              <a:r>
                <a:rPr lang="es-ES" sz="3600" baseline="-25000">
                  <a:solidFill>
                    <a:srgbClr val="FF3300"/>
                  </a:solidFill>
                  <a:sym typeface="Symbol" pitchFamily="18" charset="2"/>
                </a:rPr>
                <a:t>L</a:t>
              </a:r>
              <a:endParaRPr lang="es-ES" sz="3600">
                <a:solidFill>
                  <a:srgbClr val="FF3300"/>
                </a:solidFill>
                <a:sym typeface="Symbol" pitchFamily="18" charset="2"/>
              </a:endParaRPr>
            </a:p>
          </p:txBody>
        </p:sp>
      </p:grpSp>
      <p:grpSp>
        <p:nvGrpSpPr>
          <p:cNvPr id="7" name="Group 39"/>
          <p:cNvGrpSpPr>
            <a:grpSpLocks/>
          </p:cNvGrpSpPr>
          <p:nvPr/>
        </p:nvGrpSpPr>
        <p:grpSpPr bwMode="auto">
          <a:xfrm>
            <a:off x="563563" y="2425907"/>
            <a:ext cx="747712" cy="1517650"/>
            <a:chOff x="355" y="1386"/>
            <a:chExt cx="471" cy="956"/>
          </a:xfrm>
        </p:grpSpPr>
        <p:sp>
          <p:nvSpPr>
            <p:cNvPr id="15384" name="Text Box 40"/>
            <p:cNvSpPr txBox="1">
              <a:spLocks noChangeArrowheads="1"/>
            </p:cNvSpPr>
            <p:nvPr/>
          </p:nvSpPr>
          <p:spPr bwMode="auto">
            <a:xfrm>
              <a:off x="355" y="1823"/>
              <a:ext cx="338" cy="519"/>
            </a:xfrm>
            <a:prstGeom prst="rect">
              <a:avLst/>
            </a:prstGeom>
            <a:noFill/>
            <a:ln w="9525">
              <a:noFill/>
              <a:miter lim="800000"/>
              <a:headEnd/>
              <a:tailEnd/>
            </a:ln>
          </p:spPr>
          <p:txBody>
            <a:bodyPr>
              <a:spAutoFit/>
            </a:bodyPr>
            <a:lstStyle/>
            <a:p>
              <a:pPr>
                <a:spcBef>
                  <a:spcPct val="50000"/>
                </a:spcBef>
              </a:pPr>
              <a:r>
                <a:rPr lang="es-ES" sz="4800" b="1"/>
                <a:t>n</a:t>
              </a:r>
            </a:p>
          </p:txBody>
        </p:sp>
        <p:sp>
          <p:nvSpPr>
            <p:cNvPr id="15385" name="Text Box 41"/>
            <p:cNvSpPr txBox="1">
              <a:spLocks noChangeArrowheads="1"/>
            </p:cNvSpPr>
            <p:nvPr/>
          </p:nvSpPr>
          <p:spPr bwMode="auto">
            <a:xfrm>
              <a:off x="390" y="1386"/>
              <a:ext cx="436" cy="327"/>
            </a:xfrm>
            <a:prstGeom prst="rect">
              <a:avLst/>
            </a:prstGeom>
            <a:noFill/>
            <a:ln w="9525">
              <a:noFill/>
              <a:miter lim="800000"/>
              <a:headEnd/>
              <a:tailEnd/>
            </a:ln>
          </p:spPr>
          <p:txBody>
            <a:bodyPr>
              <a:spAutoFit/>
            </a:bodyPr>
            <a:lstStyle/>
            <a:p>
              <a:pPr>
                <a:spcBef>
                  <a:spcPct val="50000"/>
                </a:spcBef>
              </a:pPr>
              <a:r>
                <a:rPr lang="es-ES" sz="2800" b="1"/>
                <a:t>n´</a:t>
              </a:r>
            </a:p>
          </p:txBody>
        </p:sp>
      </p:grpSp>
      <p:grpSp>
        <p:nvGrpSpPr>
          <p:cNvPr id="8" name="Group 48"/>
          <p:cNvGrpSpPr>
            <a:grpSpLocks/>
          </p:cNvGrpSpPr>
          <p:nvPr/>
        </p:nvGrpSpPr>
        <p:grpSpPr bwMode="auto">
          <a:xfrm>
            <a:off x="4659313" y="2429082"/>
            <a:ext cx="1944687" cy="757238"/>
            <a:chOff x="2935" y="1388"/>
            <a:chExt cx="1225" cy="477"/>
          </a:xfrm>
        </p:grpSpPr>
        <p:sp>
          <p:nvSpPr>
            <p:cNvPr id="15382" name="Arc 42"/>
            <p:cNvSpPr>
              <a:spLocks/>
            </p:cNvSpPr>
            <p:nvPr/>
          </p:nvSpPr>
          <p:spPr bwMode="auto">
            <a:xfrm rot="-410566">
              <a:off x="2935" y="1428"/>
              <a:ext cx="335" cy="437"/>
            </a:xfrm>
            <a:custGeom>
              <a:avLst/>
              <a:gdLst>
                <a:gd name="T0" fmla="*/ 0 w 21600"/>
                <a:gd name="T1" fmla="*/ 0 h 26715"/>
                <a:gd name="T2" fmla="*/ 0 w 21600"/>
                <a:gd name="T3" fmla="*/ 0 h 26715"/>
                <a:gd name="T4" fmla="*/ 0 w 21600"/>
                <a:gd name="T5" fmla="*/ 0 h 26715"/>
                <a:gd name="T6" fmla="*/ 0 60000 65536"/>
                <a:gd name="T7" fmla="*/ 0 60000 65536"/>
                <a:gd name="T8" fmla="*/ 0 60000 65536"/>
                <a:gd name="T9" fmla="*/ 0 w 21600"/>
                <a:gd name="T10" fmla="*/ 0 h 26715"/>
                <a:gd name="T11" fmla="*/ 21600 w 21600"/>
                <a:gd name="T12" fmla="*/ 26715 h 26715"/>
              </a:gdLst>
              <a:ahLst/>
              <a:cxnLst>
                <a:cxn ang="T6">
                  <a:pos x="T0" y="T1"/>
                </a:cxn>
                <a:cxn ang="T7">
                  <a:pos x="T2" y="T3"/>
                </a:cxn>
                <a:cxn ang="T8">
                  <a:pos x="T4" y="T5"/>
                </a:cxn>
              </a:cxnLst>
              <a:rect l="T9" t="T10" r="T11" b="T12"/>
              <a:pathLst>
                <a:path w="21600" h="26715" fill="none" extrusionOk="0">
                  <a:moveTo>
                    <a:pt x="-1" y="0"/>
                  </a:moveTo>
                  <a:cubicBezTo>
                    <a:pt x="11929" y="0"/>
                    <a:pt x="21600" y="9670"/>
                    <a:pt x="21600" y="21600"/>
                  </a:cubicBezTo>
                  <a:cubicBezTo>
                    <a:pt x="21600" y="23323"/>
                    <a:pt x="21393" y="25040"/>
                    <a:pt x="20985" y="26714"/>
                  </a:cubicBezTo>
                </a:path>
                <a:path w="21600" h="26715" stroke="0" extrusionOk="0">
                  <a:moveTo>
                    <a:pt x="-1" y="0"/>
                  </a:moveTo>
                  <a:cubicBezTo>
                    <a:pt x="11929" y="0"/>
                    <a:pt x="21600" y="9670"/>
                    <a:pt x="21600" y="21600"/>
                  </a:cubicBezTo>
                  <a:cubicBezTo>
                    <a:pt x="21600" y="23323"/>
                    <a:pt x="21393" y="25040"/>
                    <a:pt x="20985" y="26714"/>
                  </a:cubicBezTo>
                  <a:lnTo>
                    <a:pt x="0" y="21600"/>
                  </a:lnTo>
                  <a:close/>
                </a:path>
              </a:pathLst>
            </a:custGeom>
            <a:noFill/>
            <a:ln w="19050">
              <a:solidFill>
                <a:srgbClr val="FF3300"/>
              </a:solidFill>
              <a:round/>
              <a:headEnd/>
              <a:tailEnd/>
            </a:ln>
          </p:spPr>
          <p:txBody>
            <a:bodyPr wrap="none" anchor="ctr"/>
            <a:lstStyle/>
            <a:p>
              <a:endParaRPr lang="es-ES_tradnl"/>
            </a:p>
          </p:txBody>
        </p:sp>
        <p:sp>
          <p:nvSpPr>
            <p:cNvPr id="15383" name="Text Box 43"/>
            <p:cNvSpPr txBox="1">
              <a:spLocks noChangeArrowheads="1"/>
            </p:cNvSpPr>
            <p:nvPr/>
          </p:nvSpPr>
          <p:spPr bwMode="auto">
            <a:xfrm>
              <a:off x="3252" y="1388"/>
              <a:ext cx="908" cy="365"/>
            </a:xfrm>
            <a:prstGeom prst="rect">
              <a:avLst/>
            </a:prstGeom>
            <a:noFill/>
            <a:ln w="9525">
              <a:noFill/>
              <a:miter lim="800000"/>
              <a:headEnd/>
              <a:tailEnd/>
            </a:ln>
          </p:spPr>
          <p:txBody>
            <a:bodyPr>
              <a:spAutoFit/>
            </a:bodyPr>
            <a:lstStyle/>
            <a:p>
              <a:pPr>
                <a:spcBef>
                  <a:spcPct val="50000"/>
                </a:spcBef>
              </a:pPr>
              <a:r>
                <a:rPr lang="el-GR" sz="3200" b="1">
                  <a:solidFill>
                    <a:srgbClr val="FF3300"/>
                  </a:solidFill>
                  <a:cs typeface="Times New Roman" pitchFamily="18" charset="0"/>
                </a:rPr>
                <a:t>ε</a:t>
              </a:r>
              <a:r>
                <a:rPr lang="es-ES" b="1">
                  <a:solidFill>
                    <a:srgbClr val="FF3300"/>
                  </a:solidFill>
                  <a:cs typeface="Times New Roman" pitchFamily="18" charset="0"/>
                </a:rPr>
                <a:t>’ = </a:t>
              </a:r>
              <a:r>
                <a:rPr lang="es-ES" b="1">
                  <a:solidFill>
                    <a:srgbClr val="FF3300"/>
                  </a:solidFill>
                </a:rPr>
                <a:t>90º</a:t>
              </a:r>
            </a:p>
          </p:txBody>
        </p:sp>
      </p:grpSp>
      <p:graphicFrame>
        <p:nvGraphicFramePr>
          <p:cNvPr id="60460" name="Object 44"/>
          <p:cNvGraphicFramePr>
            <a:graphicFrameLocks noChangeAspect="1"/>
          </p:cNvGraphicFramePr>
          <p:nvPr/>
        </p:nvGraphicFramePr>
        <p:xfrm>
          <a:off x="1828800" y="5685045"/>
          <a:ext cx="6810375" cy="985837"/>
        </p:xfrm>
        <a:graphic>
          <a:graphicData uri="http://schemas.openxmlformats.org/presentationml/2006/ole">
            <p:oleObj spid="_x0000_s15362" name="Ecuación" r:id="rId4" imgW="2717640" imgH="393480" progId="Equation.3">
              <p:embed/>
            </p:oleObj>
          </a:graphicData>
        </a:graphic>
      </p:graphicFrame>
      <p:sp>
        <p:nvSpPr>
          <p:cNvPr id="60461" name="Text Box 45"/>
          <p:cNvSpPr txBox="1">
            <a:spLocks noChangeArrowheads="1"/>
          </p:cNvSpPr>
          <p:nvPr/>
        </p:nvSpPr>
        <p:spPr bwMode="auto">
          <a:xfrm>
            <a:off x="334963" y="893970"/>
            <a:ext cx="1535112" cy="579437"/>
          </a:xfrm>
          <a:prstGeom prst="rect">
            <a:avLst/>
          </a:prstGeom>
          <a:solidFill>
            <a:srgbClr val="FFFF00"/>
          </a:solidFill>
          <a:ln w="9525">
            <a:noFill/>
            <a:miter lim="800000"/>
            <a:headEnd/>
            <a:tailEnd/>
          </a:ln>
        </p:spPr>
        <p:txBody>
          <a:bodyPr>
            <a:spAutoFit/>
          </a:bodyPr>
          <a:lstStyle/>
          <a:p>
            <a:pPr>
              <a:spcBef>
                <a:spcPct val="50000"/>
              </a:spcBef>
            </a:pPr>
            <a:r>
              <a:rPr lang="es-ES"/>
              <a:t>  </a:t>
            </a:r>
            <a:r>
              <a:rPr lang="es-ES" sz="3200" b="1"/>
              <a:t>n &gt; n´</a:t>
            </a:r>
          </a:p>
        </p:txBody>
      </p:sp>
      <p:sp>
        <p:nvSpPr>
          <p:cNvPr id="35" name="34 CuadroTexto"/>
          <p:cNvSpPr txBox="1"/>
          <p:nvPr/>
        </p:nvSpPr>
        <p:spPr>
          <a:xfrm>
            <a:off x="0" y="0"/>
            <a:ext cx="9144000" cy="461665"/>
          </a:xfrm>
          <a:prstGeom prst="rect">
            <a:avLst/>
          </a:prstGeom>
          <a:solidFill>
            <a:srgbClr val="212187"/>
          </a:solidFill>
        </p:spPr>
        <p:txBody>
          <a:bodyPr wrap="square" rtlCol="0">
            <a:spAutoFit/>
          </a:bodyPr>
          <a:lstStyle/>
          <a:p>
            <a:pPr algn="ctr"/>
            <a:r>
              <a:rPr lang="es-ES_tradnl" b="1" dirty="0" smtClean="0">
                <a:solidFill>
                  <a:srgbClr val="FFFF75"/>
                </a:solidFill>
                <a:latin typeface="Calibri" pitchFamily="34" charset="0"/>
                <a:cs typeface="Calibri" pitchFamily="34" charset="0"/>
              </a:rPr>
              <a:t>CÁLCULO DEL ÁNGULO LÍMITE</a:t>
            </a:r>
            <a:endParaRPr lang="es-ES_tradnl" b="1" dirty="0">
              <a:solidFill>
                <a:srgbClr val="FFFF75"/>
              </a:solidFill>
              <a:latin typeface="Calibri" pitchFamily="34" charset="0"/>
              <a:cs typeface="Calibri" pitchFamily="34" charset="0"/>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04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046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6045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499"/>
                                          </p:stCondLst>
                                        </p:cTn>
                                        <p:tgtEl>
                                          <p:spTgt spid="2"/>
                                        </p:tgtEl>
                                        <p:attrNameLst>
                                          <p:attrName>style.visibility</p:attrName>
                                        </p:attrNameLst>
                                      </p:cBhvr>
                                      <p:to>
                                        <p:strVal val="visible"/>
                                      </p:to>
                                    </p:set>
                                  </p:childTnLst>
                                </p:cTn>
                              </p:par>
                              <p:par>
                                <p:cTn id="23" presetID="22" presetClass="entr" presetSubtype="8"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wipe(left)">
                                      <p:cBhvr>
                                        <p:cTn id="25" dur="2000"/>
                                        <p:tgtEl>
                                          <p:spTgt spid="2"/>
                                        </p:tgtEl>
                                      </p:cBhvr>
                                    </p:animEffect>
                                  </p:childTnLst>
                                </p:cTn>
                              </p:par>
                            </p:childTnLst>
                          </p:cTn>
                        </p:par>
                        <p:par>
                          <p:cTn id="26" fill="hold">
                            <p:stCondLst>
                              <p:cond delay="2000"/>
                            </p:stCondLst>
                            <p:childTnLst>
                              <p:par>
                                <p:cTn id="27" presetID="1" presetClass="entr" presetSubtype="0" fill="hold" nodeType="afterEffect">
                                  <p:stCondLst>
                                    <p:cond delay="0"/>
                                  </p:stCondLst>
                                  <p:childTnLst>
                                    <p:set>
                                      <p:cBhvr>
                                        <p:cTn id="28" dur="1" fill="hold">
                                          <p:stCondLst>
                                            <p:cond delay="499"/>
                                          </p:stCondLst>
                                        </p:cTn>
                                        <p:tgtEl>
                                          <p:spTgt spid="3"/>
                                        </p:tgtEl>
                                        <p:attrNameLst>
                                          <p:attrName>style.visibility</p:attrName>
                                        </p:attrNameLst>
                                      </p:cBhvr>
                                      <p:to>
                                        <p:strVal val="visible"/>
                                      </p:to>
                                    </p:set>
                                  </p:childTnLst>
                                </p:cTn>
                              </p:par>
                              <p:par>
                                <p:cTn id="29" presetID="22" presetClass="entr" presetSubtype="4" fill="hold" nodeType="with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down)">
                                      <p:cBhvr>
                                        <p:cTn id="31" dur="2000"/>
                                        <p:tgtEl>
                                          <p:spTgt spid="3"/>
                                        </p:tgtEl>
                                      </p:cBhvr>
                                    </p:animEffec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499"/>
                                          </p:stCondLst>
                                        </p:cTn>
                                        <p:tgtEl>
                                          <p:spTgt spid="60443"/>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499"/>
                                          </p:stCondLst>
                                        </p:cTn>
                                        <p:tgtEl>
                                          <p:spTgt spid="4"/>
                                        </p:tgtEl>
                                        <p:attrNameLst>
                                          <p:attrName>style.visibility</p:attrName>
                                        </p:attrNameLst>
                                      </p:cBhvr>
                                      <p:to>
                                        <p:strVal val="visible"/>
                                      </p:to>
                                    </p:set>
                                  </p:childTnLst>
                                </p:cTn>
                              </p:par>
                              <p:par>
                                <p:cTn id="40" presetID="22" presetClass="entr" presetSubtype="8"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wipe(left)">
                                      <p:cBhvr>
                                        <p:cTn id="42" dur="2000"/>
                                        <p:tgtEl>
                                          <p:spTgt spid="4"/>
                                        </p:tgtEl>
                                      </p:cBhvr>
                                    </p:animEffect>
                                  </p:childTnLst>
                                </p:cTn>
                              </p:par>
                            </p:childTnLst>
                          </p:cTn>
                        </p:par>
                        <p:par>
                          <p:cTn id="43" fill="hold">
                            <p:stCondLst>
                              <p:cond delay="2000"/>
                            </p:stCondLst>
                            <p:childTnLst>
                              <p:par>
                                <p:cTn id="44" presetID="1" presetClass="entr" presetSubtype="0" fill="hold" nodeType="afterEffect">
                                  <p:stCondLst>
                                    <p:cond delay="0"/>
                                  </p:stCondLst>
                                  <p:childTnLst>
                                    <p:set>
                                      <p:cBhvr>
                                        <p:cTn id="45" dur="1" fill="hold">
                                          <p:stCondLst>
                                            <p:cond delay="499"/>
                                          </p:stCondLst>
                                        </p:cTn>
                                        <p:tgtEl>
                                          <p:spTgt spid="5"/>
                                        </p:tgtEl>
                                        <p:attrNameLst>
                                          <p:attrName>style.visibility</p:attrName>
                                        </p:attrNameLst>
                                      </p:cBhvr>
                                      <p:to>
                                        <p:strVal val="visible"/>
                                      </p:to>
                                    </p:set>
                                  </p:childTnLst>
                                </p:cTn>
                              </p:par>
                              <p:par>
                                <p:cTn id="46" presetID="22" presetClass="entr" presetSubtype="8" fill="hold" nodeType="withEffect">
                                  <p:stCondLst>
                                    <p:cond delay="0"/>
                                  </p:stCondLst>
                                  <p:childTnLst>
                                    <p:set>
                                      <p:cBhvr>
                                        <p:cTn id="47" dur="1" fill="hold">
                                          <p:stCondLst>
                                            <p:cond delay="0"/>
                                          </p:stCondLst>
                                        </p:cTn>
                                        <p:tgtEl>
                                          <p:spTgt spid="5"/>
                                        </p:tgtEl>
                                        <p:attrNameLst>
                                          <p:attrName>style.visibility</p:attrName>
                                        </p:attrNameLst>
                                      </p:cBhvr>
                                      <p:to>
                                        <p:strVal val="visible"/>
                                      </p:to>
                                    </p:set>
                                    <p:animEffect transition="in" filter="wipe(left)">
                                      <p:cBhvr>
                                        <p:cTn id="48" dur="2000"/>
                                        <p:tgtEl>
                                          <p:spTgt spid="5"/>
                                        </p:tgtEl>
                                      </p:cBhvr>
                                    </p:animEffec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499"/>
                                          </p:stCondLst>
                                        </p:cTn>
                                        <p:tgtEl>
                                          <p:spTgt spid="60444"/>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0"/>
                                          </p:stCondLst>
                                        </p:cTn>
                                        <p:tgtEl>
                                          <p:spTgt spid="60436"/>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60435"/>
                                        </p:tgtEl>
                                        <p:attrNameLst>
                                          <p:attrName>style.visibility</p:attrName>
                                        </p:attrNameLst>
                                      </p:cBhvr>
                                      <p:to>
                                        <p:strVal val="visible"/>
                                      </p:to>
                                    </p:set>
                                  </p:childTnLst>
                                </p:cTn>
                              </p:par>
                              <p:par>
                                <p:cTn id="59" presetID="0" presetClass="path" presetSubtype="0" repeatCount="indefinite" fill="hold" grpId="1" nodeType="withEffect">
                                  <p:stCondLst>
                                    <p:cond delay="0"/>
                                  </p:stCondLst>
                                  <p:childTnLst>
                                    <p:animMotion origin="layout" path="M -0.2349 0.24561 L 0.17604 -0.18773 " pathEditMode="relative" rAng="0" ptsTypes="AA">
                                      <p:cBhvr>
                                        <p:cTn id="60" dur="2000" fill="hold"/>
                                        <p:tgtEl>
                                          <p:spTgt spid="60435"/>
                                        </p:tgtEl>
                                        <p:attrNameLst>
                                          <p:attrName>ppt_x</p:attrName>
                                          <p:attrName>ppt_y</p:attrName>
                                        </p:attrNameLst>
                                      </p:cBhvr>
                                      <p:rCtr x="205" y="-217"/>
                                    </p:animMotion>
                                  </p:childTnLst>
                                </p:cTn>
                              </p:par>
                              <p:par>
                                <p:cTn id="61" presetID="1" presetClass="entr" presetSubtype="0" fill="hold" grpId="0" nodeType="withEffect">
                                  <p:stCondLst>
                                    <p:cond delay="0"/>
                                  </p:stCondLst>
                                  <p:childTnLst>
                                    <p:set>
                                      <p:cBhvr>
                                        <p:cTn id="62" dur="1" fill="hold">
                                          <p:stCondLst>
                                            <p:cond delay="499"/>
                                          </p:stCondLst>
                                        </p:cTn>
                                        <p:tgtEl>
                                          <p:spTgt spid="60445"/>
                                        </p:tgtEl>
                                        <p:attrNameLst>
                                          <p:attrName>style.visibility</p:attrName>
                                        </p:attrNameLst>
                                      </p:cBhvr>
                                      <p:to>
                                        <p:strVal val="visible"/>
                                      </p:to>
                                    </p:set>
                                  </p:childTnLst>
                                </p:cTn>
                              </p:par>
                            </p:childTnLst>
                          </p:cTn>
                        </p:par>
                        <p:par>
                          <p:cTn id="63" fill="hold">
                            <p:stCondLst>
                              <p:cond delay="2000"/>
                            </p:stCondLst>
                            <p:childTnLst>
                              <p:par>
                                <p:cTn id="64" presetID="1" presetClass="entr" presetSubtype="0" fill="hold" grpId="0" nodeType="afterEffect">
                                  <p:stCondLst>
                                    <p:cond delay="0"/>
                                  </p:stCondLst>
                                  <p:childTnLst>
                                    <p:set>
                                      <p:cBhvr>
                                        <p:cTn id="65" dur="1" fill="hold">
                                          <p:stCondLst>
                                            <p:cond delay="0"/>
                                          </p:stCondLst>
                                        </p:cTn>
                                        <p:tgtEl>
                                          <p:spTgt spid="60439"/>
                                        </p:tgtEl>
                                        <p:attrNameLst>
                                          <p:attrName>style.visibility</p:attrName>
                                        </p:attrNameLst>
                                      </p:cBhvr>
                                      <p:to>
                                        <p:strVal val="visible"/>
                                      </p:to>
                                    </p:set>
                                  </p:childTnLst>
                                </p:cTn>
                              </p:par>
                            </p:childTnLst>
                          </p:cTn>
                        </p:par>
                        <p:par>
                          <p:cTn id="66" fill="hold">
                            <p:stCondLst>
                              <p:cond delay="2000"/>
                            </p:stCondLst>
                            <p:childTnLst>
                              <p:par>
                                <p:cTn id="67" presetID="1" presetClass="entr" presetSubtype="0" fill="hold" nodeType="afterEffect">
                                  <p:stCondLst>
                                    <p:cond delay="0"/>
                                  </p:stCondLst>
                                  <p:childTnLst>
                                    <p:set>
                                      <p:cBhvr>
                                        <p:cTn id="68" dur="1" fill="hold">
                                          <p:stCondLst>
                                            <p:cond delay="0"/>
                                          </p:stCondLst>
                                        </p:cTn>
                                        <p:tgtEl>
                                          <p:spTgt spid="6"/>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60438"/>
                                        </p:tgtEl>
                                        <p:attrNameLst>
                                          <p:attrName>style.visibility</p:attrName>
                                        </p:attrNameLst>
                                      </p:cBhvr>
                                      <p:to>
                                        <p:strVal val="visible"/>
                                      </p:to>
                                    </p:set>
                                  </p:childTnLst>
                                </p:cTn>
                              </p:par>
                              <p:par>
                                <p:cTn id="71" presetID="0" presetClass="path" presetSubtype="0" repeatCount="indefinite" fill="hold" grpId="1" nodeType="withEffect">
                                  <p:stCondLst>
                                    <p:cond delay="0"/>
                                  </p:stCondLst>
                                  <p:childTnLst>
                                    <p:animMotion origin="layout" path="M -0.30365 0.00417 L 0.08855 0.00417 " pathEditMode="relative" ptsTypes="AA">
                                      <p:cBhvr>
                                        <p:cTn id="72" dur="2000" fill="hold"/>
                                        <p:tgtEl>
                                          <p:spTgt spid="60438"/>
                                        </p:tgtEl>
                                        <p:attrNameLst>
                                          <p:attrName>ppt_x</p:attrName>
                                          <p:attrName>ppt_y</p:attrName>
                                        </p:attrNameLst>
                                      </p:cBhvr>
                                    </p:animMotion>
                                  </p:childTnLst>
                                </p:cTn>
                              </p:par>
                              <p:par>
                                <p:cTn id="73" presetID="1" presetClass="entr" presetSubtype="0" fill="hold" nodeType="withEffect">
                                  <p:stCondLst>
                                    <p:cond delay="0"/>
                                  </p:stCondLst>
                                  <p:childTnLst>
                                    <p:set>
                                      <p:cBhvr>
                                        <p:cTn id="74" dur="1" fill="hold">
                                          <p:stCondLst>
                                            <p:cond delay="0"/>
                                          </p:stCondLst>
                                        </p:cTn>
                                        <p:tgtEl>
                                          <p:spTgt spid="8"/>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60453"/>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nodeType="clickEffect">
                                  <p:stCondLst>
                                    <p:cond delay="0"/>
                                  </p:stCondLst>
                                  <p:childTnLst>
                                    <p:set>
                                      <p:cBhvr>
                                        <p:cTn id="82" dur="1" fill="hold">
                                          <p:stCondLst>
                                            <p:cond delay="0"/>
                                          </p:stCondLst>
                                        </p:cTn>
                                        <p:tgtEl>
                                          <p:spTgt spid="604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8" grpId="0" animBg="1" autoUpdateAnimBg="0"/>
      <p:bldP spid="60435" grpId="0" animBg="1"/>
      <p:bldP spid="60435" grpId="1" animBg="1"/>
      <p:bldP spid="60436" grpId="0" animBg="1"/>
      <p:bldP spid="60438" grpId="0" animBg="1"/>
      <p:bldP spid="60438" grpId="1" animBg="1"/>
      <p:bldP spid="60439" grpId="0" animBg="1"/>
      <p:bldP spid="60443" grpId="0" animBg="1"/>
      <p:bldP spid="60444" grpId="0" animBg="1"/>
      <p:bldP spid="60445" grpId="0" animBg="1"/>
      <p:bldP spid="60450" grpId="0" animBg="1"/>
      <p:bldP spid="60453" grpId="0"/>
      <p:bldP spid="60461"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0418" name="Rectangle 2"/>
          <p:cNvSpPr>
            <a:spLocks noChangeArrowheads="1"/>
          </p:cNvSpPr>
          <p:nvPr/>
        </p:nvSpPr>
        <p:spPr bwMode="auto">
          <a:xfrm>
            <a:off x="0" y="2514600"/>
            <a:ext cx="9144000" cy="4343400"/>
          </a:xfrm>
          <a:prstGeom prst="rect">
            <a:avLst/>
          </a:prstGeom>
          <a:solidFill>
            <a:srgbClr val="66FFFF"/>
          </a:solidFill>
          <a:ln w="9525">
            <a:noFill/>
            <a:miter lim="800000"/>
            <a:headEnd/>
            <a:tailEnd/>
          </a:ln>
        </p:spPr>
        <p:txBody>
          <a:bodyPr/>
          <a:lstStyle/>
          <a:p>
            <a:endParaRPr lang="es-ES_tradnl">
              <a:solidFill>
                <a:srgbClr val="000000"/>
              </a:solidFill>
            </a:endParaRPr>
          </a:p>
        </p:txBody>
      </p:sp>
      <p:sp>
        <p:nvSpPr>
          <p:cNvPr id="60435" name="Freeform 19"/>
          <p:cNvSpPr>
            <a:spLocks/>
          </p:cNvSpPr>
          <p:nvPr/>
        </p:nvSpPr>
        <p:spPr bwMode="auto">
          <a:xfrm rot="-2427348">
            <a:off x="2813050" y="3697288"/>
            <a:ext cx="271463" cy="273050"/>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60436" name="Line 20"/>
          <p:cNvSpPr>
            <a:spLocks noChangeShapeType="1"/>
          </p:cNvSpPr>
          <p:nvPr/>
        </p:nvSpPr>
        <p:spPr bwMode="auto">
          <a:xfrm flipV="1">
            <a:off x="808038" y="2524125"/>
            <a:ext cx="3792537" cy="2978150"/>
          </a:xfrm>
          <a:prstGeom prst="line">
            <a:avLst/>
          </a:prstGeom>
          <a:noFill/>
          <a:ln w="28575">
            <a:solidFill>
              <a:srgbClr val="FF3300"/>
            </a:solidFill>
            <a:round/>
            <a:headEnd/>
            <a:tailEnd/>
          </a:ln>
        </p:spPr>
        <p:txBody>
          <a:bodyPr/>
          <a:lstStyle/>
          <a:p>
            <a:endParaRPr lang="es-ES_tradnl"/>
          </a:p>
        </p:txBody>
      </p:sp>
      <p:sp>
        <p:nvSpPr>
          <p:cNvPr id="60438" name="Freeform 22"/>
          <p:cNvSpPr>
            <a:spLocks/>
          </p:cNvSpPr>
          <p:nvPr/>
        </p:nvSpPr>
        <p:spPr bwMode="auto">
          <a:xfrm rot="-76632">
            <a:off x="7197725" y="2381250"/>
            <a:ext cx="273050" cy="273050"/>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60439" name="Line 23"/>
          <p:cNvSpPr>
            <a:spLocks noChangeShapeType="1"/>
          </p:cNvSpPr>
          <p:nvPr/>
        </p:nvSpPr>
        <p:spPr bwMode="auto">
          <a:xfrm>
            <a:off x="4619625" y="2519363"/>
            <a:ext cx="3605213" cy="0"/>
          </a:xfrm>
          <a:prstGeom prst="line">
            <a:avLst/>
          </a:prstGeom>
          <a:noFill/>
          <a:ln w="28575">
            <a:solidFill>
              <a:srgbClr val="FF3300"/>
            </a:solidFill>
            <a:round/>
            <a:headEnd/>
            <a:tailEnd/>
          </a:ln>
        </p:spPr>
        <p:txBody>
          <a:bodyPr/>
          <a:lstStyle/>
          <a:p>
            <a:endParaRPr lang="es-ES_tradnl"/>
          </a:p>
        </p:txBody>
      </p:sp>
      <p:sp>
        <p:nvSpPr>
          <p:cNvPr id="60445" name="Line 29"/>
          <p:cNvSpPr>
            <a:spLocks noChangeShapeType="1"/>
          </p:cNvSpPr>
          <p:nvPr/>
        </p:nvSpPr>
        <p:spPr bwMode="auto">
          <a:xfrm flipV="1">
            <a:off x="4608513" y="1139825"/>
            <a:ext cx="0" cy="3432175"/>
          </a:xfrm>
          <a:prstGeom prst="line">
            <a:avLst/>
          </a:prstGeom>
          <a:noFill/>
          <a:ln w="12700">
            <a:solidFill>
              <a:schemeClr val="tx1"/>
            </a:solidFill>
            <a:prstDash val="dash"/>
            <a:round/>
            <a:headEnd/>
            <a:tailEnd/>
          </a:ln>
        </p:spPr>
        <p:txBody>
          <a:bodyPr/>
          <a:lstStyle/>
          <a:p>
            <a:endParaRPr lang="es-ES_tradnl"/>
          </a:p>
        </p:txBody>
      </p:sp>
      <p:sp>
        <p:nvSpPr>
          <p:cNvPr id="60450" name="Oval 34"/>
          <p:cNvSpPr>
            <a:spLocks noChangeArrowheads="1"/>
          </p:cNvSpPr>
          <p:nvPr/>
        </p:nvSpPr>
        <p:spPr bwMode="auto">
          <a:xfrm>
            <a:off x="758825" y="5472113"/>
            <a:ext cx="107950" cy="107950"/>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60453" name="Text Box 37"/>
          <p:cNvSpPr txBox="1">
            <a:spLocks noChangeArrowheads="1"/>
          </p:cNvSpPr>
          <p:nvPr/>
        </p:nvSpPr>
        <p:spPr bwMode="auto">
          <a:xfrm>
            <a:off x="4811713" y="4105275"/>
            <a:ext cx="2895600" cy="347663"/>
          </a:xfrm>
          <a:prstGeom prst="rect">
            <a:avLst/>
          </a:prstGeom>
          <a:noFill/>
          <a:ln w="9525">
            <a:noFill/>
            <a:miter lim="800000"/>
            <a:headEnd/>
            <a:tailEnd/>
          </a:ln>
        </p:spPr>
        <p:txBody>
          <a:bodyPr>
            <a:spAutoFit/>
          </a:bodyPr>
          <a:lstStyle/>
          <a:p>
            <a:pPr>
              <a:lnSpc>
                <a:spcPct val="70000"/>
              </a:lnSpc>
              <a:spcBef>
                <a:spcPct val="50000"/>
              </a:spcBef>
            </a:pPr>
            <a:r>
              <a:rPr lang="es-ES" b="1">
                <a:solidFill>
                  <a:srgbClr val="FF3300"/>
                </a:solidFill>
                <a:sym typeface="Symbol" pitchFamily="18" charset="2"/>
              </a:rPr>
              <a:t></a:t>
            </a:r>
            <a:r>
              <a:rPr lang="es-ES" b="1" baseline="-25000">
                <a:solidFill>
                  <a:srgbClr val="FF3300"/>
                </a:solidFill>
                <a:sym typeface="Symbol" pitchFamily="18" charset="2"/>
              </a:rPr>
              <a:t>L</a:t>
            </a:r>
            <a:r>
              <a:rPr lang="es-ES" b="1">
                <a:solidFill>
                  <a:srgbClr val="FF3300"/>
                </a:solidFill>
                <a:sym typeface="Symbol" pitchFamily="18" charset="2"/>
              </a:rPr>
              <a:t> = </a:t>
            </a:r>
            <a:r>
              <a:rPr lang="es-ES" b="1">
                <a:solidFill>
                  <a:srgbClr val="FF3300"/>
                </a:solidFill>
              </a:rPr>
              <a:t>Ángulo Límite</a:t>
            </a:r>
          </a:p>
        </p:txBody>
      </p:sp>
      <p:grpSp>
        <p:nvGrpSpPr>
          <p:cNvPr id="2" name="Group 47"/>
          <p:cNvGrpSpPr>
            <a:grpSpLocks/>
          </p:cNvGrpSpPr>
          <p:nvPr/>
        </p:nvGrpSpPr>
        <p:grpSpPr bwMode="auto">
          <a:xfrm>
            <a:off x="3995738" y="2825750"/>
            <a:ext cx="714375" cy="808038"/>
            <a:chOff x="2517" y="2057"/>
            <a:chExt cx="450" cy="509"/>
          </a:xfrm>
        </p:grpSpPr>
        <p:sp>
          <p:nvSpPr>
            <p:cNvPr id="16403" name="Arc 36"/>
            <p:cNvSpPr>
              <a:spLocks/>
            </p:cNvSpPr>
            <p:nvPr/>
          </p:nvSpPr>
          <p:spPr bwMode="auto">
            <a:xfrm rot="9935598">
              <a:off x="2657" y="2057"/>
              <a:ext cx="226" cy="226"/>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9050">
              <a:solidFill>
                <a:srgbClr val="FF3300"/>
              </a:solidFill>
              <a:round/>
              <a:headEnd/>
              <a:tailEnd/>
            </a:ln>
          </p:spPr>
          <p:txBody>
            <a:bodyPr wrap="none" anchor="ctr"/>
            <a:lstStyle/>
            <a:p>
              <a:endParaRPr lang="es-ES_tradnl"/>
            </a:p>
          </p:txBody>
        </p:sp>
        <p:sp>
          <p:nvSpPr>
            <p:cNvPr id="16404" name="Text Box 38"/>
            <p:cNvSpPr txBox="1">
              <a:spLocks noChangeArrowheads="1"/>
            </p:cNvSpPr>
            <p:nvPr/>
          </p:nvSpPr>
          <p:spPr bwMode="auto">
            <a:xfrm>
              <a:off x="2517" y="2162"/>
              <a:ext cx="450" cy="404"/>
            </a:xfrm>
            <a:prstGeom prst="rect">
              <a:avLst/>
            </a:prstGeom>
            <a:noFill/>
            <a:ln w="9525">
              <a:noFill/>
              <a:miter lim="800000"/>
              <a:headEnd/>
              <a:tailEnd/>
            </a:ln>
          </p:spPr>
          <p:txBody>
            <a:bodyPr>
              <a:spAutoFit/>
            </a:bodyPr>
            <a:lstStyle/>
            <a:p>
              <a:pPr>
                <a:spcBef>
                  <a:spcPct val="50000"/>
                </a:spcBef>
              </a:pPr>
              <a:r>
                <a:rPr lang="es-ES" sz="3600">
                  <a:solidFill>
                    <a:srgbClr val="FF3300"/>
                  </a:solidFill>
                  <a:sym typeface="Symbol" pitchFamily="18" charset="2"/>
                </a:rPr>
                <a:t></a:t>
              </a:r>
              <a:r>
                <a:rPr lang="es-ES" sz="3600" baseline="-25000">
                  <a:solidFill>
                    <a:srgbClr val="FF3300"/>
                  </a:solidFill>
                  <a:sym typeface="Symbol" pitchFamily="18" charset="2"/>
                </a:rPr>
                <a:t>L</a:t>
              </a:r>
              <a:endParaRPr lang="es-ES" sz="3600">
                <a:solidFill>
                  <a:srgbClr val="FF3300"/>
                </a:solidFill>
                <a:sym typeface="Symbol" pitchFamily="18" charset="2"/>
              </a:endParaRPr>
            </a:p>
          </p:txBody>
        </p:sp>
      </p:grpSp>
      <p:grpSp>
        <p:nvGrpSpPr>
          <p:cNvPr id="3" name="Group 48"/>
          <p:cNvGrpSpPr>
            <a:grpSpLocks/>
          </p:cNvGrpSpPr>
          <p:nvPr/>
        </p:nvGrpSpPr>
        <p:grpSpPr bwMode="auto">
          <a:xfrm>
            <a:off x="4659313" y="1763713"/>
            <a:ext cx="1944687" cy="757237"/>
            <a:chOff x="2935" y="1388"/>
            <a:chExt cx="1225" cy="477"/>
          </a:xfrm>
        </p:grpSpPr>
        <p:sp>
          <p:nvSpPr>
            <p:cNvPr id="16401" name="Arc 42"/>
            <p:cNvSpPr>
              <a:spLocks/>
            </p:cNvSpPr>
            <p:nvPr/>
          </p:nvSpPr>
          <p:spPr bwMode="auto">
            <a:xfrm rot="-410566">
              <a:off x="2935" y="1428"/>
              <a:ext cx="335" cy="437"/>
            </a:xfrm>
            <a:custGeom>
              <a:avLst/>
              <a:gdLst>
                <a:gd name="T0" fmla="*/ 0 w 21600"/>
                <a:gd name="T1" fmla="*/ 0 h 26715"/>
                <a:gd name="T2" fmla="*/ 0 w 21600"/>
                <a:gd name="T3" fmla="*/ 0 h 26715"/>
                <a:gd name="T4" fmla="*/ 0 w 21600"/>
                <a:gd name="T5" fmla="*/ 0 h 26715"/>
                <a:gd name="T6" fmla="*/ 0 60000 65536"/>
                <a:gd name="T7" fmla="*/ 0 60000 65536"/>
                <a:gd name="T8" fmla="*/ 0 60000 65536"/>
                <a:gd name="T9" fmla="*/ 0 w 21600"/>
                <a:gd name="T10" fmla="*/ 0 h 26715"/>
                <a:gd name="T11" fmla="*/ 21600 w 21600"/>
                <a:gd name="T12" fmla="*/ 26715 h 26715"/>
              </a:gdLst>
              <a:ahLst/>
              <a:cxnLst>
                <a:cxn ang="T6">
                  <a:pos x="T0" y="T1"/>
                </a:cxn>
                <a:cxn ang="T7">
                  <a:pos x="T2" y="T3"/>
                </a:cxn>
                <a:cxn ang="T8">
                  <a:pos x="T4" y="T5"/>
                </a:cxn>
              </a:cxnLst>
              <a:rect l="T9" t="T10" r="T11" b="T12"/>
              <a:pathLst>
                <a:path w="21600" h="26715" fill="none" extrusionOk="0">
                  <a:moveTo>
                    <a:pt x="-1" y="0"/>
                  </a:moveTo>
                  <a:cubicBezTo>
                    <a:pt x="11929" y="0"/>
                    <a:pt x="21600" y="9670"/>
                    <a:pt x="21600" y="21600"/>
                  </a:cubicBezTo>
                  <a:cubicBezTo>
                    <a:pt x="21600" y="23323"/>
                    <a:pt x="21393" y="25040"/>
                    <a:pt x="20985" y="26714"/>
                  </a:cubicBezTo>
                </a:path>
                <a:path w="21600" h="26715" stroke="0" extrusionOk="0">
                  <a:moveTo>
                    <a:pt x="-1" y="0"/>
                  </a:moveTo>
                  <a:cubicBezTo>
                    <a:pt x="11929" y="0"/>
                    <a:pt x="21600" y="9670"/>
                    <a:pt x="21600" y="21600"/>
                  </a:cubicBezTo>
                  <a:cubicBezTo>
                    <a:pt x="21600" y="23323"/>
                    <a:pt x="21393" y="25040"/>
                    <a:pt x="20985" y="26714"/>
                  </a:cubicBezTo>
                  <a:lnTo>
                    <a:pt x="0" y="21600"/>
                  </a:lnTo>
                  <a:close/>
                </a:path>
              </a:pathLst>
            </a:custGeom>
            <a:noFill/>
            <a:ln w="19050">
              <a:solidFill>
                <a:srgbClr val="FF3300"/>
              </a:solidFill>
              <a:round/>
              <a:headEnd/>
              <a:tailEnd/>
            </a:ln>
          </p:spPr>
          <p:txBody>
            <a:bodyPr wrap="none" anchor="ctr"/>
            <a:lstStyle/>
            <a:p>
              <a:endParaRPr lang="es-ES_tradnl"/>
            </a:p>
          </p:txBody>
        </p:sp>
        <p:sp>
          <p:nvSpPr>
            <p:cNvPr id="16402" name="Text Box 43"/>
            <p:cNvSpPr txBox="1">
              <a:spLocks noChangeArrowheads="1"/>
            </p:cNvSpPr>
            <p:nvPr/>
          </p:nvSpPr>
          <p:spPr bwMode="auto">
            <a:xfrm>
              <a:off x="3252" y="1388"/>
              <a:ext cx="908" cy="365"/>
            </a:xfrm>
            <a:prstGeom prst="rect">
              <a:avLst/>
            </a:prstGeom>
            <a:noFill/>
            <a:ln w="9525">
              <a:noFill/>
              <a:miter lim="800000"/>
              <a:headEnd/>
              <a:tailEnd/>
            </a:ln>
          </p:spPr>
          <p:txBody>
            <a:bodyPr>
              <a:spAutoFit/>
            </a:bodyPr>
            <a:lstStyle/>
            <a:p>
              <a:pPr>
                <a:spcBef>
                  <a:spcPct val="50000"/>
                </a:spcBef>
              </a:pPr>
              <a:r>
                <a:rPr lang="el-GR" sz="3200" b="1">
                  <a:solidFill>
                    <a:srgbClr val="FF3300"/>
                  </a:solidFill>
                  <a:cs typeface="Times New Roman" pitchFamily="18" charset="0"/>
                </a:rPr>
                <a:t>ε</a:t>
              </a:r>
              <a:r>
                <a:rPr lang="es-ES" b="1">
                  <a:solidFill>
                    <a:srgbClr val="FF3300"/>
                  </a:solidFill>
                  <a:cs typeface="Times New Roman" pitchFamily="18" charset="0"/>
                </a:rPr>
                <a:t>’ = </a:t>
              </a:r>
              <a:r>
                <a:rPr lang="es-ES" b="1">
                  <a:solidFill>
                    <a:srgbClr val="FF3300"/>
                  </a:solidFill>
                </a:rPr>
                <a:t>90º</a:t>
              </a:r>
            </a:p>
          </p:txBody>
        </p:sp>
      </p:grpSp>
      <p:graphicFrame>
        <p:nvGraphicFramePr>
          <p:cNvPr id="60460" name="Object 44"/>
          <p:cNvGraphicFramePr>
            <a:graphicFrameLocks noChangeAspect="1"/>
          </p:cNvGraphicFramePr>
          <p:nvPr/>
        </p:nvGraphicFramePr>
        <p:xfrm>
          <a:off x="1695450" y="5153025"/>
          <a:ext cx="6696075" cy="1370013"/>
        </p:xfrm>
        <a:graphic>
          <a:graphicData uri="http://schemas.openxmlformats.org/presentationml/2006/ole">
            <p:oleObj spid="_x0000_s16386" name="Ecuación" r:id="rId4" imgW="3225600" imgH="660240" progId="Equation.3">
              <p:embed/>
            </p:oleObj>
          </a:graphicData>
        </a:graphic>
      </p:graphicFrame>
      <p:sp>
        <p:nvSpPr>
          <p:cNvPr id="35" name="34 CuadroTexto"/>
          <p:cNvSpPr txBox="1">
            <a:spLocks noChangeArrowheads="1"/>
          </p:cNvSpPr>
          <p:nvPr/>
        </p:nvSpPr>
        <p:spPr bwMode="auto">
          <a:xfrm>
            <a:off x="379413" y="1722438"/>
            <a:ext cx="2066925" cy="584200"/>
          </a:xfrm>
          <a:prstGeom prst="rect">
            <a:avLst/>
          </a:prstGeom>
          <a:noFill/>
          <a:ln w="9525">
            <a:noFill/>
            <a:miter lim="800000"/>
            <a:headEnd/>
            <a:tailEnd/>
          </a:ln>
        </p:spPr>
        <p:txBody>
          <a:bodyPr>
            <a:spAutoFit/>
          </a:bodyPr>
          <a:lstStyle/>
          <a:p>
            <a:r>
              <a:rPr lang="es-ES_tradnl" sz="3200"/>
              <a:t>aire:  n′ = 1 </a:t>
            </a:r>
          </a:p>
        </p:txBody>
      </p:sp>
      <p:sp>
        <p:nvSpPr>
          <p:cNvPr id="36" name="35 CuadroTexto"/>
          <p:cNvSpPr txBox="1">
            <a:spLocks noChangeArrowheads="1"/>
          </p:cNvSpPr>
          <p:nvPr/>
        </p:nvSpPr>
        <p:spPr bwMode="auto">
          <a:xfrm>
            <a:off x="379413" y="2754313"/>
            <a:ext cx="2554287" cy="585787"/>
          </a:xfrm>
          <a:prstGeom prst="rect">
            <a:avLst/>
          </a:prstGeom>
          <a:noFill/>
          <a:ln w="9525">
            <a:noFill/>
            <a:miter lim="800000"/>
            <a:headEnd/>
            <a:tailEnd/>
          </a:ln>
        </p:spPr>
        <p:txBody>
          <a:bodyPr>
            <a:spAutoFit/>
          </a:bodyPr>
          <a:lstStyle/>
          <a:p>
            <a:r>
              <a:rPr lang="es-ES_tradnl" sz="3200"/>
              <a:t>agua: n = 1,33</a:t>
            </a:r>
          </a:p>
        </p:txBody>
      </p:sp>
      <p:sp>
        <p:nvSpPr>
          <p:cNvPr id="16400" name="36 CuadroTexto"/>
          <p:cNvSpPr txBox="1">
            <a:spLocks noChangeArrowheads="1"/>
          </p:cNvSpPr>
          <p:nvPr/>
        </p:nvSpPr>
        <p:spPr bwMode="auto">
          <a:xfrm>
            <a:off x="0" y="0"/>
            <a:ext cx="9144000" cy="461962"/>
          </a:xfrm>
          <a:prstGeom prst="rect">
            <a:avLst/>
          </a:prstGeom>
          <a:solidFill>
            <a:srgbClr val="212187"/>
          </a:solidFill>
          <a:ln w="9525">
            <a:solidFill>
              <a:schemeClr val="tx1"/>
            </a:solidFill>
            <a:miter lim="800000"/>
            <a:headEnd/>
            <a:tailEnd/>
          </a:ln>
        </p:spPr>
        <p:txBody>
          <a:bodyPr wrap="square">
            <a:spAutoFit/>
          </a:bodyPr>
          <a:lstStyle/>
          <a:p>
            <a:pPr algn="ctr"/>
            <a:r>
              <a:rPr lang="es-ES_tradnl" b="1" dirty="0">
                <a:solidFill>
                  <a:srgbClr val="FFFF75"/>
                </a:solidFill>
                <a:latin typeface="Calibri" pitchFamily="34" charset="0"/>
              </a:rPr>
              <a:t>Cálculo del ángulo límite del sistema aire-agua</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604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5"/>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6"/>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499"/>
                                          </p:stCondLst>
                                        </p:cTn>
                                        <p:tgtEl>
                                          <p:spTgt spid="60450"/>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6043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0435"/>
                                        </p:tgtEl>
                                        <p:attrNameLst>
                                          <p:attrName>style.visibility</p:attrName>
                                        </p:attrNameLst>
                                      </p:cBhvr>
                                      <p:to>
                                        <p:strVal val="visible"/>
                                      </p:to>
                                    </p:set>
                                  </p:childTnLst>
                                </p:cTn>
                              </p:par>
                              <p:par>
                                <p:cTn id="23" presetID="0" presetClass="path" presetSubtype="0" repeatCount="indefinite" fill="hold" grpId="1" nodeType="withEffect">
                                  <p:stCondLst>
                                    <p:cond delay="0"/>
                                  </p:stCondLst>
                                  <p:childTnLst>
                                    <p:animMotion origin="layout" path="M -0.2349 0.24561 L 0.17604 -0.18773 " pathEditMode="relative" rAng="0" ptsTypes="AA">
                                      <p:cBhvr>
                                        <p:cTn id="24" dur="2000" fill="hold"/>
                                        <p:tgtEl>
                                          <p:spTgt spid="60435"/>
                                        </p:tgtEl>
                                        <p:attrNameLst>
                                          <p:attrName>ppt_x</p:attrName>
                                          <p:attrName>ppt_y</p:attrName>
                                        </p:attrNameLst>
                                      </p:cBhvr>
                                      <p:rCtr x="205" y="-217"/>
                                    </p:animMotion>
                                  </p:childTnLst>
                                </p:cTn>
                              </p:par>
                              <p:par>
                                <p:cTn id="25" presetID="1" presetClass="entr" presetSubtype="0" fill="hold" grpId="0" nodeType="withEffect">
                                  <p:stCondLst>
                                    <p:cond delay="0"/>
                                  </p:stCondLst>
                                  <p:childTnLst>
                                    <p:set>
                                      <p:cBhvr>
                                        <p:cTn id="26" dur="1" fill="hold">
                                          <p:stCondLst>
                                            <p:cond delay="499"/>
                                          </p:stCondLst>
                                        </p:cTn>
                                        <p:tgtEl>
                                          <p:spTgt spid="60445"/>
                                        </p:tgtEl>
                                        <p:attrNameLst>
                                          <p:attrName>style.visibility</p:attrName>
                                        </p:attrNameLst>
                                      </p:cBhvr>
                                      <p:to>
                                        <p:strVal val="visible"/>
                                      </p:to>
                                    </p:set>
                                  </p:childTnLst>
                                </p:cTn>
                              </p:par>
                            </p:childTnLst>
                          </p:cTn>
                        </p:par>
                        <p:par>
                          <p:cTn id="27" fill="hold">
                            <p:stCondLst>
                              <p:cond delay="2000"/>
                            </p:stCondLst>
                            <p:childTnLst>
                              <p:par>
                                <p:cTn id="28" presetID="1" presetClass="entr" presetSubtype="0" fill="hold" grpId="0" nodeType="afterEffect">
                                  <p:stCondLst>
                                    <p:cond delay="0"/>
                                  </p:stCondLst>
                                  <p:childTnLst>
                                    <p:set>
                                      <p:cBhvr>
                                        <p:cTn id="29" dur="1" fill="hold">
                                          <p:stCondLst>
                                            <p:cond delay="0"/>
                                          </p:stCondLst>
                                        </p:cTn>
                                        <p:tgtEl>
                                          <p:spTgt spid="60439"/>
                                        </p:tgtEl>
                                        <p:attrNameLst>
                                          <p:attrName>style.visibility</p:attrName>
                                        </p:attrNameLst>
                                      </p:cBhvr>
                                      <p:to>
                                        <p:strVal val="visible"/>
                                      </p:to>
                                    </p:set>
                                  </p:childTnLst>
                                </p:cTn>
                              </p:par>
                            </p:childTnLst>
                          </p:cTn>
                        </p:par>
                        <p:par>
                          <p:cTn id="30" fill="hold">
                            <p:stCondLst>
                              <p:cond delay="2000"/>
                            </p:stCondLst>
                            <p:childTnLst>
                              <p:par>
                                <p:cTn id="31" presetID="1" presetClass="entr" presetSubtype="0" fill="hold" nodeType="afterEffect">
                                  <p:stCondLst>
                                    <p:cond delay="0"/>
                                  </p:stCondLst>
                                  <p:childTnLst>
                                    <p:set>
                                      <p:cBhvr>
                                        <p:cTn id="32" dur="1" fill="hold">
                                          <p:stCondLst>
                                            <p:cond delay="0"/>
                                          </p:stCondLst>
                                        </p:cTn>
                                        <p:tgtEl>
                                          <p:spTgt spid="2"/>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0438"/>
                                        </p:tgtEl>
                                        <p:attrNameLst>
                                          <p:attrName>style.visibility</p:attrName>
                                        </p:attrNameLst>
                                      </p:cBhvr>
                                      <p:to>
                                        <p:strVal val="visible"/>
                                      </p:to>
                                    </p:set>
                                  </p:childTnLst>
                                </p:cTn>
                              </p:par>
                              <p:par>
                                <p:cTn id="35" presetID="0" presetClass="path" presetSubtype="0" repeatCount="indefinite" fill="hold" grpId="1" nodeType="withEffect">
                                  <p:stCondLst>
                                    <p:cond delay="0"/>
                                  </p:stCondLst>
                                  <p:childTnLst>
                                    <p:animMotion origin="layout" path="M -0.30365 0.00417 L 0.08855 0.00417 " pathEditMode="relative" ptsTypes="AA">
                                      <p:cBhvr>
                                        <p:cTn id="36" dur="2000" fill="hold"/>
                                        <p:tgtEl>
                                          <p:spTgt spid="60438"/>
                                        </p:tgtEl>
                                        <p:attrNameLst>
                                          <p:attrName>ppt_x</p:attrName>
                                          <p:attrName>ppt_y</p:attrName>
                                        </p:attrNameLst>
                                      </p:cBhvr>
                                    </p:animMotion>
                                  </p:childTnLst>
                                </p:cTn>
                              </p:par>
                              <p:par>
                                <p:cTn id="37" presetID="1" presetClass="entr" presetSubtype="0" fill="hold" nodeType="withEffect">
                                  <p:stCondLst>
                                    <p:cond delay="0"/>
                                  </p:stCondLst>
                                  <p:childTnLst>
                                    <p:set>
                                      <p:cBhvr>
                                        <p:cTn id="38" dur="1" fill="hold">
                                          <p:stCondLst>
                                            <p:cond delay="0"/>
                                          </p:stCondLst>
                                        </p:cTn>
                                        <p:tgtEl>
                                          <p:spTgt spid="3"/>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045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6046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8" grpId="0" animBg="1" autoUpdateAnimBg="0"/>
      <p:bldP spid="60435" grpId="0" animBg="1"/>
      <p:bldP spid="60435" grpId="1" animBg="1"/>
      <p:bldP spid="60436" grpId="0" animBg="1"/>
      <p:bldP spid="60438" grpId="0" animBg="1"/>
      <p:bldP spid="60438" grpId="1" animBg="1"/>
      <p:bldP spid="60439" grpId="0" animBg="1"/>
      <p:bldP spid="60445" grpId="0" animBg="1"/>
      <p:bldP spid="60450" grpId="0" animBg="1"/>
      <p:bldP spid="60453" grpId="0"/>
      <p:bldP spid="35" grpId="0"/>
      <p:bldP spid="36"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82978" name="Rectangle 2"/>
          <p:cNvSpPr>
            <a:spLocks noGrp="1" noChangeArrowheads="1"/>
          </p:cNvSpPr>
          <p:nvPr>
            <p:ph type="title"/>
          </p:nvPr>
        </p:nvSpPr>
        <p:spPr>
          <a:xfrm>
            <a:off x="762000" y="549275"/>
            <a:ext cx="7772400" cy="5327650"/>
          </a:xfrm>
        </p:spPr>
        <p:txBody>
          <a:bodyPr/>
          <a:lstStyle/>
          <a:p>
            <a:pPr eaLnBrk="1" hangingPunct="1">
              <a:lnSpc>
                <a:spcPct val="130000"/>
              </a:lnSpc>
            </a:pPr>
            <a:r>
              <a:rPr lang="es-ES_tradnl" sz="6000" b="1" smtClean="0">
                <a:solidFill>
                  <a:schemeClr val="bg1"/>
                </a:solidFill>
                <a:latin typeface="Calibri" pitchFamily="34" charset="0"/>
              </a:rPr>
              <a:t>Cálculo del índice de refracción a partir del ángulo límite.</a:t>
            </a:r>
            <a:endParaRPr lang="es-ES" sz="6000" b="1" smtClean="0">
              <a:solidFill>
                <a:schemeClr val="bg1"/>
              </a:solidFill>
              <a:latin typeface="Calibri" pitchFamily="34" charset="0"/>
            </a:endParaRPr>
          </a:p>
        </p:txBody>
      </p:sp>
    </p:spTree>
  </p:cSld>
  <p:clrMapOvr>
    <a:masterClrMapping/>
  </p:clrMapOvr>
  <p:transition spd="slow">
    <p:fade thruBlk="1"/>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7F7F7F"/>
        </a:solidFill>
        <a:effectLst/>
      </p:bgPr>
    </p:bg>
    <p:spTree>
      <p:nvGrpSpPr>
        <p:cNvPr id="1" name=""/>
        <p:cNvGrpSpPr/>
        <p:nvPr/>
      </p:nvGrpSpPr>
      <p:grpSpPr>
        <a:xfrm>
          <a:off x="0" y="0"/>
          <a:ext cx="0" cy="0"/>
          <a:chOff x="0" y="0"/>
          <a:chExt cx="0" cy="0"/>
        </a:xfrm>
      </p:grpSpPr>
      <p:graphicFrame>
        <p:nvGraphicFramePr>
          <p:cNvPr id="17410" name="Object 1026"/>
          <p:cNvGraphicFramePr>
            <a:graphicFrameLocks noChangeAspect="1"/>
          </p:cNvGraphicFramePr>
          <p:nvPr/>
        </p:nvGraphicFramePr>
        <p:xfrm>
          <a:off x="1527175" y="1428750"/>
          <a:ext cx="6096000" cy="4067175"/>
        </p:xfrm>
        <a:graphic>
          <a:graphicData uri="http://schemas.openxmlformats.org/presentationml/2006/ole">
            <p:oleObj spid="_x0000_s17410" name="Gráfico" r:id="rId4" imgW="6076800" imgH="4047840" progId="MSGraph.Chart.8">
              <p:embed followColorScheme="full"/>
            </p:oleObj>
          </a:graphicData>
        </a:graphic>
      </p:graphicFrame>
      <p:pic>
        <p:nvPicPr>
          <p:cNvPr id="17413" name="Picture 1027" descr="DVC00400"/>
          <p:cNvPicPr>
            <a:picLocks noChangeAspect="1" noChangeArrowheads="1"/>
          </p:cNvPicPr>
          <p:nvPr/>
        </p:nvPicPr>
        <p:blipFill>
          <a:blip r:embed="rId5" cstate="print"/>
          <a:srcRect/>
          <a:stretch>
            <a:fillRect/>
          </a:stretch>
        </p:blipFill>
        <p:spPr bwMode="auto">
          <a:xfrm>
            <a:off x="900113" y="9525"/>
            <a:ext cx="7307262" cy="6848475"/>
          </a:xfrm>
          <a:prstGeom prst="rect">
            <a:avLst/>
          </a:prstGeom>
          <a:noFill/>
          <a:ln w="9525">
            <a:noFill/>
            <a:miter lim="800000"/>
            <a:headEnd/>
            <a:tailEnd/>
          </a:ln>
        </p:spPr>
      </p:pic>
      <p:grpSp>
        <p:nvGrpSpPr>
          <p:cNvPr id="2" name="Group 1041"/>
          <p:cNvGrpSpPr>
            <a:grpSpLocks/>
          </p:cNvGrpSpPr>
          <p:nvPr/>
        </p:nvGrpSpPr>
        <p:grpSpPr bwMode="auto">
          <a:xfrm>
            <a:off x="3652838" y="2843213"/>
            <a:ext cx="1025525" cy="581025"/>
            <a:chOff x="2294" y="1791"/>
            <a:chExt cx="646" cy="366"/>
          </a:xfrm>
        </p:grpSpPr>
        <p:sp>
          <p:nvSpPr>
            <p:cNvPr id="17423" name="Text Box 1032"/>
            <p:cNvSpPr txBox="1">
              <a:spLocks noChangeArrowheads="1"/>
            </p:cNvSpPr>
            <p:nvPr/>
          </p:nvSpPr>
          <p:spPr bwMode="auto">
            <a:xfrm>
              <a:off x="2294" y="1792"/>
              <a:ext cx="513" cy="365"/>
            </a:xfrm>
            <a:prstGeom prst="rect">
              <a:avLst/>
            </a:prstGeom>
            <a:noFill/>
            <a:ln w="9525">
              <a:noFill/>
              <a:miter lim="800000"/>
              <a:headEnd/>
              <a:tailEnd/>
            </a:ln>
          </p:spPr>
          <p:txBody>
            <a:bodyPr>
              <a:spAutoFit/>
            </a:bodyPr>
            <a:lstStyle/>
            <a:p>
              <a:pPr>
                <a:spcBef>
                  <a:spcPct val="50000"/>
                </a:spcBef>
              </a:pPr>
              <a:r>
                <a:rPr lang="es-ES" sz="3200">
                  <a:solidFill>
                    <a:srgbClr val="FFFF00"/>
                  </a:solidFill>
                  <a:sym typeface="Symbol" pitchFamily="18" charset="2"/>
                </a:rPr>
                <a:t></a:t>
              </a:r>
              <a:r>
                <a:rPr lang="es-ES" sz="3200" baseline="-25000">
                  <a:solidFill>
                    <a:srgbClr val="FFFF00"/>
                  </a:solidFill>
                  <a:sym typeface="Symbol" pitchFamily="18" charset="2"/>
                </a:rPr>
                <a:t>L</a:t>
              </a:r>
              <a:endParaRPr lang="es-ES" sz="3200">
                <a:solidFill>
                  <a:srgbClr val="FFFF00"/>
                </a:solidFill>
                <a:sym typeface="Symbol" pitchFamily="18" charset="2"/>
              </a:endParaRPr>
            </a:p>
          </p:txBody>
        </p:sp>
        <p:sp>
          <p:nvSpPr>
            <p:cNvPr id="17424" name="Arc 1034"/>
            <p:cNvSpPr>
              <a:spLocks/>
            </p:cNvSpPr>
            <p:nvPr/>
          </p:nvSpPr>
          <p:spPr bwMode="auto">
            <a:xfrm rot="-10121656">
              <a:off x="2547" y="1791"/>
              <a:ext cx="393" cy="335"/>
            </a:xfrm>
            <a:custGeom>
              <a:avLst/>
              <a:gdLst>
                <a:gd name="T0" fmla="*/ 0 w 21600"/>
                <a:gd name="T1" fmla="*/ 0 h 18448"/>
                <a:gd name="T2" fmla="*/ 0 w 21600"/>
                <a:gd name="T3" fmla="*/ 0 h 18448"/>
                <a:gd name="T4" fmla="*/ 0 w 21600"/>
                <a:gd name="T5" fmla="*/ 0 h 18448"/>
                <a:gd name="T6" fmla="*/ 0 60000 65536"/>
                <a:gd name="T7" fmla="*/ 0 60000 65536"/>
                <a:gd name="T8" fmla="*/ 0 60000 65536"/>
                <a:gd name="T9" fmla="*/ 0 w 21600"/>
                <a:gd name="T10" fmla="*/ 0 h 18448"/>
                <a:gd name="T11" fmla="*/ 21600 w 21600"/>
                <a:gd name="T12" fmla="*/ 18448 h 18448"/>
              </a:gdLst>
              <a:ahLst/>
              <a:cxnLst>
                <a:cxn ang="T6">
                  <a:pos x="T0" y="T1"/>
                </a:cxn>
                <a:cxn ang="T7">
                  <a:pos x="T2" y="T3"/>
                </a:cxn>
                <a:cxn ang="T8">
                  <a:pos x="T4" y="T5"/>
                </a:cxn>
              </a:cxnLst>
              <a:rect l="T9" t="T10" r="T11" b="T12"/>
              <a:pathLst>
                <a:path w="21600" h="18448" fill="none" extrusionOk="0">
                  <a:moveTo>
                    <a:pt x="11235" y="0"/>
                  </a:moveTo>
                  <a:cubicBezTo>
                    <a:pt x="17672" y="3920"/>
                    <a:pt x="21600" y="10911"/>
                    <a:pt x="21600" y="18448"/>
                  </a:cubicBezTo>
                </a:path>
                <a:path w="21600" h="18448" stroke="0" extrusionOk="0">
                  <a:moveTo>
                    <a:pt x="11235" y="0"/>
                  </a:moveTo>
                  <a:cubicBezTo>
                    <a:pt x="17672" y="3920"/>
                    <a:pt x="21600" y="10911"/>
                    <a:pt x="21600" y="18448"/>
                  </a:cubicBezTo>
                  <a:lnTo>
                    <a:pt x="0" y="18448"/>
                  </a:lnTo>
                  <a:close/>
                </a:path>
              </a:pathLst>
            </a:custGeom>
            <a:noFill/>
            <a:ln w="28575">
              <a:solidFill>
                <a:srgbClr val="FFFF00"/>
              </a:solidFill>
              <a:round/>
              <a:headEnd/>
              <a:tailEnd/>
            </a:ln>
          </p:spPr>
          <p:txBody>
            <a:bodyPr wrap="none" anchor="ctr"/>
            <a:lstStyle/>
            <a:p>
              <a:endParaRPr lang="es-ES_tradnl"/>
            </a:p>
          </p:txBody>
        </p:sp>
      </p:grpSp>
      <p:sp>
        <p:nvSpPr>
          <p:cNvPr id="33804" name="Arc 1036"/>
          <p:cNvSpPr>
            <a:spLocks/>
          </p:cNvSpPr>
          <p:nvPr/>
        </p:nvSpPr>
        <p:spPr bwMode="auto">
          <a:xfrm rot="947666">
            <a:off x="5092700" y="2374900"/>
            <a:ext cx="623888" cy="909638"/>
          </a:xfrm>
          <a:custGeom>
            <a:avLst/>
            <a:gdLst>
              <a:gd name="T0" fmla="*/ 2147483647 w 21600"/>
              <a:gd name="T1" fmla="*/ 0 h 31620"/>
              <a:gd name="T2" fmla="*/ 2147483647 w 21600"/>
              <a:gd name="T3" fmla="*/ 2147483647 h 31620"/>
              <a:gd name="T4" fmla="*/ 0 w 21600"/>
              <a:gd name="T5" fmla="*/ 2147483647 h 31620"/>
              <a:gd name="T6" fmla="*/ 0 60000 65536"/>
              <a:gd name="T7" fmla="*/ 0 60000 65536"/>
              <a:gd name="T8" fmla="*/ 0 60000 65536"/>
              <a:gd name="T9" fmla="*/ 0 w 21600"/>
              <a:gd name="T10" fmla="*/ 0 h 31620"/>
              <a:gd name="T11" fmla="*/ 21600 w 21600"/>
              <a:gd name="T12" fmla="*/ 31620 h 31620"/>
            </a:gdLst>
            <a:ahLst/>
            <a:cxnLst>
              <a:cxn ang="T6">
                <a:pos x="T0" y="T1"/>
              </a:cxn>
              <a:cxn ang="T7">
                <a:pos x="T2" y="T3"/>
              </a:cxn>
              <a:cxn ang="T8">
                <a:pos x="T4" y="T5"/>
              </a:cxn>
            </a:cxnLst>
            <a:rect l="T9" t="T10" r="T11" b="T12"/>
            <a:pathLst>
              <a:path w="21600" h="31620" fill="none" extrusionOk="0">
                <a:moveTo>
                  <a:pt x="11235" y="0"/>
                </a:moveTo>
                <a:cubicBezTo>
                  <a:pt x="17672" y="3920"/>
                  <a:pt x="21600" y="10911"/>
                  <a:pt x="21600" y="18448"/>
                </a:cubicBezTo>
                <a:cubicBezTo>
                  <a:pt x="21600" y="23212"/>
                  <a:pt x="20024" y="27843"/>
                  <a:pt x="17118" y="31619"/>
                </a:cubicBezTo>
              </a:path>
              <a:path w="21600" h="31620" stroke="0" extrusionOk="0">
                <a:moveTo>
                  <a:pt x="11235" y="0"/>
                </a:moveTo>
                <a:cubicBezTo>
                  <a:pt x="17672" y="3920"/>
                  <a:pt x="21600" y="10911"/>
                  <a:pt x="21600" y="18448"/>
                </a:cubicBezTo>
                <a:cubicBezTo>
                  <a:pt x="21600" y="23212"/>
                  <a:pt x="20024" y="27843"/>
                  <a:pt x="17118" y="31619"/>
                </a:cubicBezTo>
                <a:lnTo>
                  <a:pt x="0" y="18448"/>
                </a:lnTo>
                <a:close/>
              </a:path>
            </a:pathLst>
          </a:custGeom>
          <a:noFill/>
          <a:ln w="28575">
            <a:solidFill>
              <a:srgbClr val="FFFF00"/>
            </a:solidFill>
            <a:round/>
            <a:headEnd/>
            <a:tailEnd/>
          </a:ln>
        </p:spPr>
        <p:txBody>
          <a:bodyPr wrap="none" anchor="ctr"/>
          <a:lstStyle/>
          <a:p>
            <a:endParaRPr lang="es-ES_tradnl"/>
          </a:p>
        </p:txBody>
      </p:sp>
      <p:sp>
        <p:nvSpPr>
          <p:cNvPr id="33805" name="Text Box 1037"/>
          <p:cNvSpPr txBox="1">
            <a:spLocks noChangeArrowheads="1"/>
          </p:cNvSpPr>
          <p:nvPr/>
        </p:nvSpPr>
        <p:spPr bwMode="auto">
          <a:xfrm>
            <a:off x="5756275" y="2609850"/>
            <a:ext cx="814388" cy="579438"/>
          </a:xfrm>
          <a:prstGeom prst="rect">
            <a:avLst/>
          </a:prstGeom>
          <a:noFill/>
          <a:ln w="9525">
            <a:noFill/>
            <a:miter lim="800000"/>
            <a:headEnd/>
            <a:tailEnd/>
          </a:ln>
        </p:spPr>
        <p:txBody>
          <a:bodyPr>
            <a:spAutoFit/>
          </a:bodyPr>
          <a:lstStyle/>
          <a:p>
            <a:pPr>
              <a:spcBef>
                <a:spcPct val="50000"/>
              </a:spcBef>
            </a:pPr>
            <a:r>
              <a:rPr lang="es-ES" sz="3200">
                <a:solidFill>
                  <a:srgbClr val="FFFF00"/>
                </a:solidFill>
                <a:sym typeface="Symbol" pitchFamily="18" charset="2"/>
              </a:rPr>
              <a:t>90º</a:t>
            </a:r>
          </a:p>
        </p:txBody>
      </p:sp>
      <p:sp>
        <p:nvSpPr>
          <p:cNvPr id="33807" name="Text Box 1039"/>
          <p:cNvSpPr txBox="1">
            <a:spLocks noChangeArrowheads="1"/>
          </p:cNvSpPr>
          <p:nvPr/>
        </p:nvSpPr>
        <p:spPr bwMode="auto">
          <a:xfrm>
            <a:off x="3348038" y="1449388"/>
            <a:ext cx="814387" cy="579437"/>
          </a:xfrm>
          <a:prstGeom prst="rect">
            <a:avLst/>
          </a:prstGeom>
          <a:noFill/>
          <a:ln w="9525">
            <a:noFill/>
            <a:miter lim="800000"/>
            <a:headEnd/>
            <a:tailEnd/>
          </a:ln>
        </p:spPr>
        <p:txBody>
          <a:bodyPr>
            <a:spAutoFit/>
          </a:bodyPr>
          <a:lstStyle/>
          <a:p>
            <a:pPr>
              <a:spcBef>
                <a:spcPct val="50000"/>
              </a:spcBef>
            </a:pPr>
            <a:r>
              <a:rPr lang="es-ES" sz="3200">
                <a:solidFill>
                  <a:srgbClr val="FFFF00"/>
                </a:solidFill>
                <a:sym typeface="Symbol" pitchFamily="18" charset="2"/>
              </a:rPr>
              <a:t>n </a:t>
            </a:r>
          </a:p>
        </p:txBody>
      </p:sp>
      <p:sp>
        <p:nvSpPr>
          <p:cNvPr id="33808" name="Text Box 1040"/>
          <p:cNvSpPr txBox="1">
            <a:spLocks noChangeArrowheads="1"/>
          </p:cNvSpPr>
          <p:nvPr/>
        </p:nvSpPr>
        <p:spPr bwMode="auto">
          <a:xfrm>
            <a:off x="4478338" y="1449388"/>
            <a:ext cx="1293812" cy="579437"/>
          </a:xfrm>
          <a:prstGeom prst="rect">
            <a:avLst/>
          </a:prstGeom>
          <a:noFill/>
          <a:ln w="9525">
            <a:noFill/>
            <a:miter lim="800000"/>
            <a:headEnd/>
            <a:tailEnd/>
          </a:ln>
        </p:spPr>
        <p:txBody>
          <a:bodyPr>
            <a:spAutoFit/>
          </a:bodyPr>
          <a:lstStyle/>
          <a:p>
            <a:pPr>
              <a:spcBef>
                <a:spcPct val="50000"/>
              </a:spcBef>
            </a:pPr>
            <a:r>
              <a:rPr lang="es-ES" sz="3200">
                <a:solidFill>
                  <a:srgbClr val="FFFF00"/>
                </a:solidFill>
                <a:sym typeface="Symbol" pitchFamily="18" charset="2"/>
              </a:rPr>
              <a:t>n´= 1</a:t>
            </a:r>
          </a:p>
        </p:txBody>
      </p:sp>
      <p:grpSp>
        <p:nvGrpSpPr>
          <p:cNvPr id="3" name="Group 1046"/>
          <p:cNvGrpSpPr>
            <a:grpSpLocks/>
          </p:cNvGrpSpPr>
          <p:nvPr/>
        </p:nvGrpSpPr>
        <p:grpSpPr bwMode="auto">
          <a:xfrm>
            <a:off x="2882900" y="525463"/>
            <a:ext cx="5218113" cy="4046537"/>
            <a:chOff x="1816" y="331"/>
            <a:chExt cx="3287" cy="2549"/>
          </a:xfrm>
        </p:grpSpPr>
        <p:sp>
          <p:nvSpPr>
            <p:cNvPr id="17421" name="Line 1042"/>
            <p:cNvSpPr>
              <a:spLocks noChangeShapeType="1"/>
            </p:cNvSpPr>
            <p:nvPr/>
          </p:nvSpPr>
          <p:spPr bwMode="auto">
            <a:xfrm flipV="1">
              <a:off x="1816" y="622"/>
              <a:ext cx="2726" cy="2258"/>
            </a:xfrm>
            <a:prstGeom prst="line">
              <a:avLst/>
            </a:prstGeom>
            <a:noFill/>
            <a:ln w="28575">
              <a:solidFill>
                <a:srgbClr val="FFFF00"/>
              </a:solidFill>
              <a:prstDash val="dash"/>
              <a:round/>
              <a:headEnd/>
              <a:tailEnd/>
            </a:ln>
          </p:spPr>
          <p:txBody>
            <a:bodyPr/>
            <a:lstStyle/>
            <a:p>
              <a:endParaRPr lang="es-ES_tradnl"/>
            </a:p>
          </p:txBody>
        </p:sp>
        <p:sp>
          <p:nvSpPr>
            <p:cNvPr id="17422" name="Text Box 1045"/>
            <p:cNvSpPr txBox="1">
              <a:spLocks noChangeArrowheads="1"/>
            </p:cNvSpPr>
            <p:nvPr/>
          </p:nvSpPr>
          <p:spPr bwMode="auto">
            <a:xfrm>
              <a:off x="4590" y="331"/>
              <a:ext cx="513" cy="365"/>
            </a:xfrm>
            <a:prstGeom prst="rect">
              <a:avLst/>
            </a:prstGeom>
            <a:noFill/>
            <a:ln w="9525">
              <a:noFill/>
              <a:miter lim="800000"/>
              <a:headEnd/>
              <a:tailEnd/>
            </a:ln>
          </p:spPr>
          <p:txBody>
            <a:bodyPr>
              <a:spAutoFit/>
            </a:bodyPr>
            <a:lstStyle/>
            <a:p>
              <a:pPr>
                <a:spcBef>
                  <a:spcPct val="50000"/>
                </a:spcBef>
              </a:pPr>
              <a:r>
                <a:rPr lang="es-ES" sz="3200">
                  <a:solidFill>
                    <a:srgbClr val="FFFF00"/>
                  </a:solidFill>
                  <a:sym typeface="Symbol" pitchFamily="18" charset="2"/>
                </a:rPr>
                <a:t>N </a:t>
              </a:r>
            </a:p>
          </p:txBody>
        </p:sp>
      </p:grpSp>
      <p:cxnSp>
        <p:nvCxnSpPr>
          <p:cNvPr id="16" name="15 Conector recto"/>
          <p:cNvCxnSpPr/>
          <p:nvPr/>
        </p:nvCxnSpPr>
        <p:spPr>
          <a:xfrm rot="16200000" flipH="1">
            <a:off x="4841082" y="2972593"/>
            <a:ext cx="2393950" cy="2043113"/>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pic>
        <p:nvPicPr>
          <p:cNvPr id="17" name="Picture 1027" descr="DVC00400"/>
          <p:cNvPicPr>
            <a:picLocks noChangeAspect="1" noChangeArrowheads="1"/>
          </p:cNvPicPr>
          <p:nvPr/>
        </p:nvPicPr>
        <p:blipFill>
          <a:blip r:embed="rId6" cstate="print"/>
          <a:srcRect l="46232" t="80255" r="46301" b="235"/>
          <a:stretch>
            <a:fillRect/>
          </a:stretch>
        </p:blipFill>
        <p:spPr bwMode="auto">
          <a:xfrm>
            <a:off x="4027900" y="5367647"/>
            <a:ext cx="736270" cy="1490353"/>
          </a:xfrm>
          <a:prstGeom prst="rect">
            <a:avLst/>
          </a:prstGeom>
          <a:noFill/>
          <a:ln w="9525">
            <a:noFill/>
            <a:miter lim="800000"/>
            <a:headEnd/>
            <a:tailEnd/>
          </a:ln>
        </p:spPr>
      </p:pic>
      <p:graphicFrame>
        <p:nvGraphicFramePr>
          <p:cNvPr id="33796" name="Object 1028"/>
          <p:cNvGraphicFramePr>
            <a:graphicFrameLocks noChangeAspect="1"/>
          </p:cNvGraphicFramePr>
          <p:nvPr/>
        </p:nvGraphicFramePr>
        <p:xfrm>
          <a:off x="993775" y="5491163"/>
          <a:ext cx="7724775" cy="1103312"/>
        </p:xfrm>
        <a:graphic>
          <a:graphicData uri="http://schemas.openxmlformats.org/presentationml/2006/ole">
            <p:oleObj spid="_x0000_s17411" name="Ecuación" r:id="rId7" imgW="3022560" imgH="431640" progId="Equation.3">
              <p:embed/>
            </p:oleObj>
          </a:graphicData>
        </a:graphic>
      </p:graphicFrame>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80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380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repeatCount="indefinite" fill="hold" nodeType="clickEffect">
                                  <p:stCondLst>
                                    <p:cond delay="0"/>
                                  </p:stCondLst>
                                  <p:childTnLst>
                                    <p:set>
                                      <p:cBhvr>
                                        <p:cTn id="22" dur="1" fill="hold">
                                          <p:stCondLst>
                                            <p:cond delay="0"/>
                                          </p:stCondLst>
                                        </p:cTn>
                                        <p:tgtEl>
                                          <p:spTgt spid="16"/>
                                        </p:tgtEl>
                                        <p:attrNameLst>
                                          <p:attrName>style.visibility</p:attrName>
                                        </p:attrNameLst>
                                      </p:cBhvr>
                                      <p:to>
                                        <p:strVal val="visible"/>
                                      </p:to>
                                    </p:set>
                                    <p:animEffect transition="in" filter="wipe(left)">
                                      <p:cBhvr>
                                        <p:cTn id="23" dur="2000"/>
                                        <p:tgtEl>
                                          <p:spTgt spid="16"/>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33804"/>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33805"/>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337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04" grpId="0" animBg="1"/>
      <p:bldP spid="33805" grpId="0"/>
      <p:bldP spid="33807" grpId="0"/>
      <p:bldP spid="33808" grpId="0"/>
    </p:bldLst>
  </p:timing>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84002" name="Rectangle 2"/>
          <p:cNvSpPr>
            <a:spLocks noGrp="1" noChangeArrowheads="1"/>
          </p:cNvSpPr>
          <p:nvPr>
            <p:ph type="ctrTitle"/>
          </p:nvPr>
        </p:nvSpPr>
        <p:spPr>
          <a:xfrm>
            <a:off x="755650" y="868363"/>
            <a:ext cx="7772400" cy="4278312"/>
          </a:xfrm>
        </p:spPr>
        <p:txBody>
          <a:bodyPr/>
          <a:lstStyle/>
          <a:p>
            <a:pPr eaLnBrk="1" hangingPunct="1"/>
            <a:r>
              <a:rPr lang="es-ES_tradnl" sz="6600" b="1" smtClean="0">
                <a:solidFill>
                  <a:schemeClr val="bg1"/>
                </a:solidFill>
              </a:rPr>
              <a:t>2.2</a:t>
            </a:r>
            <a:br>
              <a:rPr lang="es-ES_tradnl" sz="6600" b="1" smtClean="0">
                <a:solidFill>
                  <a:schemeClr val="bg1"/>
                </a:solidFill>
              </a:rPr>
            </a:br>
            <a:r>
              <a:rPr lang="es-ES_tradnl" sz="6600" b="1" smtClean="0">
                <a:solidFill>
                  <a:schemeClr val="bg1"/>
                </a:solidFill>
                <a:latin typeface="Comic Sans MS" pitchFamily="66" charset="0"/>
              </a:rPr>
              <a:t/>
            </a:r>
            <a:br>
              <a:rPr lang="es-ES_tradnl" sz="6600" b="1" smtClean="0">
                <a:solidFill>
                  <a:schemeClr val="bg1"/>
                </a:solidFill>
                <a:latin typeface="Comic Sans MS" pitchFamily="66" charset="0"/>
              </a:rPr>
            </a:br>
            <a:r>
              <a:rPr lang="es-ES_tradnl" sz="6600" b="1" smtClean="0">
                <a:solidFill>
                  <a:schemeClr val="bg1"/>
                </a:solidFill>
              </a:rPr>
              <a:t>REFLEXIÓN TOTAL</a:t>
            </a:r>
            <a:r>
              <a:rPr lang="es-ES_tradnl" sz="6600" b="1" smtClean="0">
                <a:solidFill>
                  <a:schemeClr val="bg1"/>
                </a:solidFill>
                <a:latin typeface="Comic Sans MS" pitchFamily="66" charset="0"/>
              </a:rPr>
              <a:t> </a:t>
            </a:r>
            <a:endParaRPr lang="es-ES" sz="6000" b="1" smtClean="0">
              <a:solidFill>
                <a:schemeClr val="accent2"/>
              </a:solidFill>
              <a:latin typeface="Comic Sans MS" pitchFamily="66" charset="0"/>
            </a:endParaRPr>
          </a:p>
        </p:txBody>
      </p:sp>
    </p:spTree>
  </p:cSld>
  <p:clrMapOvr>
    <a:masterClrMapping/>
  </p:clrMapOvr>
  <p:transition>
    <p:fade thruBlk="1"/>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1D1D57"/>
        </a:solidFill>
        <a:effectLst/>
      </p:bgPr>
    </p:bg>
    <p:spTree>
      <p:nvGrpSpPr>
        <p:cNvPr id="1" name=""/>
        <p:cNvGrpSpPr/>
        <p:nvPr/>
      </p:nvGrpSpPr>
      <p:grpSpPr>
        <a:xfrm>
          <a:off x="0" y="0"/>
          <a:ext cx="0" cy="0"/>
          <a:chOff x="0" y="0"/>
          <a:chExt cx="0" cy="0"/>
        </a:xfrm>
      </p:grpSpPr>
      <p:sp>
        <p:nvSpPr>
          <p:cNvPr id="358402" name="Rectangle 2"/>
          <p:cNvSpPr>
            <a:spLocks noGrp="1" noChangeArrowheads="1"/>
          </p:cNvSpPr>
          <p:nvPr>
            <p:ph type="title"/>
          </p:nvPr>
        </p:nvSpPr>
        <p:spPr>
          <a:xfrm>
            <a:off x="709613" y="1087438"/>
            <a:ext cx="7772400" cy="3994150"/>
          </a:xfrm>
        </p:spPr>
        <p:txBody>
          <a:bodyPr/>
          <a:lstStyle/>
          <a:p>
            <a:pPr eaLnBrk="1" hangingPunct="1"/>
            <a:r>
              <a:rPr lang="es-ES" sz="7200" b="1" dirty="0" smtClean="0">
                <a:solidFill>
                  <a:srgbClr val="FFFF00"/>
                </a:solidFill>
              </a:rPr>
              <a:t>1</a:t>
            </a:r>
            <a:r>
              <a:rPr lang="es-ES" sz="6000" b="1" dirty="0" smtClean="0">
                <a:solidFill>
                  <a:schemeClr val="bg1"/>
                </a:solidFill>
              </a:rPr>
              <a:t/>
            </a:r>
            <a:br>
              <a:rPr lang="es-ES" sz="6000" b="1" dirty="0" smtClean="0">
                <a:solidFill>
                  <a:schemeClr val="bg1"/>
                </a:solidFill>
              </a:rPr>
            </a:br>
            <a:r>
              <a:rPr lang="es-ES" sz="6000" b="1" dirty="0" smtClean="0">
                <a:solidFill>
                  <a:schemeClr val="bg1"/>
                </a:solidFill>
              </a:rPr>
              <a:t>MEDIDA DE LA</a:t>
            </a:r>
            <a:br>
              <a:rPr lang="es-ES" sz="6000" b="1" dirty="0" smtClean="0">
                <a:solidFill>
                  <a:schemeClr val="bg1"/>
                </a:solidFill>
              </a:rPr>
            </a:br>
            <a:r>
              <a:rPr lang="es-ES" sz="6000" b="1" dirty="0" smtClean="0">
                <a:solidFill>
                  <a:schemeClr val="bg1"/>
                </a:solidFill>
              </a:rPr>
              <a:t>VELOCIDAD</a:t>
            </a:r>
            <a:br>
              <a:rPr lang="es-ES" sz="6000" b="1" dirty="0" smtClean="0">
                <a:solidFill>
                  <a:schemeClr val="bg1"/>
                </a:solidFill>
              </a:rPr>
            </a:br>
            <a:r>
              <a:rPr lang="es-ES" sz="6000" b="1" dirty="0" smtClean="0">
                <a:solidFill>
                  <a:schemeClr val="bg1"/>
                </a:solidFill>
              </a:rPr>
              <a:t>DE LA LUZ</a:t>
            </a:r>
          </a:p>
        </p:txBody>
      </p:sp>
    </p:spTree>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1858" name="Rectangle 2"/>
          <p:cNvSpPr>
            <a:spLocks noChangeArrowheads="1"/>
          </p:cNvSpPr>
          <p:nvPr/>
        </p:nvSpPr>
        <p:spPr bwMode="auto">
          <a:xfrm>
            <a:off x="0" y="2954338"/>
            <a:ext cx="9144000" cy="3903662"/>
          </a:xfrm>
          <a:prstGeom prst="rect">
            <a:avLst/>
          </a:prstGeom>
          <a:solidFill>
            <a:srgbClr val="66FFFF"/>
          </a:solidFill>
          <a:ln w="9525">
            <a:noFill/>
            <a:miter lim="800000"/>
            <a:headEnd/>
            <a:tailEnd/>
          </a:ln>
        </p:spPr>
        <p:txBody>
          <a:bodyPr/>
          <a:lstStyle/>
          <a:p>
            <a:endParaRPr lang="es-ES_tradnl"/>
          </a:p>
        </p:txBody>
      </p:sp>
      <p:grpSp>
        <p:nvGrpSpPr>
          <p:cNvPr id="2" name="Group 6"/>
          <p:cNvGrpSpPr>
            <a:grpSpLocks/>
          </p:cNvGrpSpPr>
          <p:nvPr/>
        </p:nvGrpSpPr>
        <p:grpSpPr bwMode="auto">
          <a:xfrm>
            <a:off x="808038" y="2963863"/>
            <a:ext cx="1350962" cy="2995612"/>
            <a:chOff x="1006" y="2021"/>
            <a:chExt cx="713" cy="1581"/>
          </a:xfrm>
        </p:grpSpPr>
        <p:sp>
          <p:nvSpPr>
            <p:cNvPr id="385063" name="Freeform 7"/>
            <p:cNvSpPr>
              <a:spLocks/>
            </p:cNvSpPr>
            <p:nvPr/>
          </p:nvSpPr>
          <p:spPr bwMode="auto">
            <a:xfrm rot="-4128918">
              <a:off x="1386" y="2640"/>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385064" name="Line 8"/>
            <p:cNvSpPr>
              <a:spLocks noChangeShapeType="1"/>
            </p:cNvSpPr>
            <p:nvPr/>
          </p:nvSpPr>
          <p:spPr bwMode="auto">
            <a:xfrm flipV="1">
              <a:off x="1006" y="2021"/>
              <a:ext cx="713" cy="1581"/>
            </a:xfrm>
            <a:prstGeom prst="line">
              <a:avLst/>
            </a:prstGeom>
            <a:noFill/>
            <a:ln w="12700">
              <a:solidFill>
                <a:schemeClr val="tx1"/>
              </a:solidFill>
              <a:round/>
              <a:headEnd/>
              <a:tailEnd/>
            </a:ln>
          </p:spPr>
          <p:txBody>
            <a:bodyPr/>
            <a:lstStyle/>
            <a:p>
              <a:endParaRPr lang="es-ES_tradnl"/>
            </a:p>
          </p:txBody>
        </p:sp>
      </p:grpSp>
      <p:grpSp>
        <p:nvGrpSpPr>
          <p:cNvPr id="3" name="Group 9"/>
          <p:cNvGrpSpPr>
            <a:grpSpLocks/>
          </p:cNvGrpSpPr>
          <p:nvPr/>
        </p:nvGrpSpPr>
        <p:grpSpPr bwMode="auto">
          <a:xfrm>
            <a:off x="2159000" y="434975"/>
            <a:ext cx="3065463" cy="2528888"/>
            <a:chOff x="1719" y="686"/>
            <a:chExt cx="1618" cy="1335"/>
          </a:xfrm>
        </p:grpSpPr>
        <p:sp>
          <p:nvSpPr>
            <p:cNvPr id="385061" name="Freeform 10"/>
            <p:cNvSpPr>
              <a:spLocks/>
            </p:cNvSpPr>
            <p:nvPr/>
          </p:nvSpPr>
          <p:spPr bwMode="auto">
            <a:xfrm rot="-2556137">
              <a:off x="2510" y="1296"/>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385062" name="Line 11"/>
            <p:cNvSpPr>
              <a:spLocks noChangeShapeType="1"/>
            </p:cNvSpPr>
            <p:nvPr/>
          </p:nvSpPr>
          <p:spPr bwMode="auto">
            <a:xfrm flipV="1">
              <a:off x="1719" y="686"/>
              <a:ext cx="1618" cy="1335"/>
            </a:xfrm>
            <a:prstGeom prst="line">
              <a:avLst/>
            </a:prstGeom>
            <a:noFill/>
            <a:ln w="12700">
              <a:solidFill>
                <a:schemeClr val="tx1"/>
              </a:solidFill>
              <a:round/>
              <a:headEnd/>
              <a:tailEnd/>
            </a:ln>
          </p:spPr>
          <p:txBody>
            <a:bodyPr/>
            <a:lstStyle/>
            <a:p>
              <a:endParaRPr lang="es-ES_tradnl"/>
            </a:p>
          </p:txBody>
        </p:sp>
      </p:grpSp>
      <p:grpSp>
        <p:nvGrpSpPr>
          <p:cNvPr id="4" name="Group 48"/>
          <p:cNvGrpSpPr>
            <a:grpSpLocks/>
          </p:cNvGrpSpPr>
          <p:nvPr/>
        </p:nvGrpSpPr>
        <p:grpSpPr bwMode="auto">
          <a:xfrm>
            <a:off x="808038" y="2878138"/>
            <a:ext cx="7416800" cy="3063875"/>
            <a:chOff x="509" y="1813"/>
            <a:chExt cx="4672" cy="1930"/>
          </a:xfrm>
        </p:grpSpPr>
        <p:sp>
          <p:nvSpPr>
            <p:cNvPr id="385057" name="Freeform 19"/>
            <p:cNvSpPr>
              <a:spLocks/>
            </p:cNvSpPr>
            <p:nvPr/>
          </p:nvSpPr>
          <p:spPr bwMode="auto">
            <a:xfrm rot="-2676926">
              <a:off x="1474" y="2651"/>
              <a:ext cx="106" cy="109"/>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385058" name="Line 20"/>
            <p:cNvSpPr>
              <a:spLocks noChangeShapeType="1"/>
            </p:cNvSpPr>
            <p:nvPr/>
          </p:nvSpPr>
          <p:spPr bwMode="auto">
            <a:xfrm flipV="1">
              <a:off x="509" y="1867"/>
              <a:ext cx="1837" cy="1876"/>
            </a:xfrm>
            <a:prstGeom prst="line">
              <a:avLst/>
            </a:prstGeom>
            <a:noFill/>
            <a:ln w="28575">
              <a:solidFill>
                <a:srgbClr val="FF3300"/>
              </a:solidFill>
              <a:round/>
              <a:headEnd/>
              <a:tailEnd/>
            </a:ln>
          </p:spPr>
          <p:txBody>
            <a:bodyPr/>
            <a:lstStyle/>
            <a:p>
              <a:endParaRPr lang="es-ES_tradnl"/>
            </a:p>
          </p:txBody>
        </p:sp>
        <p:sp>
          <p:nvSpPr>
            <p:cNvPr id="385059" name="Freeform 22"/>
            <p:cNvSpPr>
              <a:spLocks/>
            </p:cNvSpPr>
            <p:nvPr/>
          </p:nvSpPr>
          <p:spPr bwMode="auto">
            <a:xfrm rot="-76632">
              <a:off x="4450" y="1813"/>
              <a:ext cx="130" cy="103"/>
            </a:xfrm>
            <a:custGeom>
              <a:avLst/>
              <a:gdLst>
                <a:gd name="T0" fmla="*/ 0 w 92"/>
                <a:gd name="T1" fmla="*/ 0 h 92"/>
                <a:gd name="T2" fmla="*/ 2147483647 w 92"/>
                <a:gd name="T3" fmla="*/ 19468 h 92"/>
                <a:gd name="T4" fmla="*/ 0 w 92"/>
                <a:gd name="T5" fmla="*/ 38896 h 92"/>
                <a:gd name="T6" fmla="*/ 554626028 w 92"/>
                <a:gd name="T7" fmla="*/ 19468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385060" name="Line 23"/>
            <p:cNvSpPr>
              <a:spLocks noChangeShapeType="1"/>
            </p:cNvSpPr>
            <p:nvPr/>
          </p:nvSpPr>
          <p:spPr bwMode="auto">
            <a:xfrm>
              <a:off x="2334" y="1864"/>
              <a:ext cx="2847" cy="0"/>
            </a:xfrm>
            <a:prstGeom prst="line">
              <a:avLst/>
            </a:prstGeom>
            <a:noFill/>
            <a:ln w="28575">
              <a:solidFill>
                <a:srgbClr val="FF3300"/>
              </a:solidFill>
              <a:round/>
              <a:headEnd/>
              <a:tailEnd/>
            </a:ln>
          </p:spPr>
          <p:txBody>
            <a:bodyPr/>
            <a:lstStyle/>
            <a:p>
              <a:endParaRPr lang="es-ES_tradnl"/>
            </a:p>
          </p:txBody>
        </p:sp>
      </p:grpSp>
      <p:sp>
        <p:nvSpPr>
          <p:cNvPr id="121890" name="Oval 34"/>
          <p:cNvSpPr>
            <a:spLocks noChangeArrowheads="1"/>
          </p:cNvSpPr>
          <p:nvPr/>
        </p:nvSpPr>
        <p:spPr bwMode="auto">
          <a:xfrm>
            <a:off x="758825" y="5911850"/>
            <a:ext cx="107950" cy="107950"/>
          </a:xfrm>
          <a:prstGeom prst="ellipse">
            <a:avLst/>
          </a:prstGeom>
          <a:solidFill>
            <a:schemeClr val="tx1"/>
          </a:solidFill>
          <a:ln w="9525">
            <a:solidFill>
              <a:schemeClr val="tx1"/>
            </a:solidFill>
            <a:round/>
            <a:headEnd/>
            <a:tailEnd/>
          </a:ln>
        </p:spPr>
        <p:txBody>
          <a:bodyPr wrap="none" anchor="ctr"/>
          <a:lstStyle/>
          <a:p>
            <a:endParaRPr lang="es-ES_tradnl"/>
          </a:p>
        </p:txBody>
      </p:sp>
      <p:grpSp>
        <p:nvGrpSpPr>
          <p:cNvPr id="5" name="Group 47"/>
          <p:cNvGrpSpPr>
            <a:grpSpLocks/>
          </p:cNvGrpSpPr>
          <p:nvPr/>
        </p:nvGrpSpPr>
        <p:grpSpPr bwMode="auto">
          <a:xfrm>
            <a:off x="3108325" y="1147763"/>
            <a:ext cx="714375" cy="2857500"/>
            <a:chOff x="1958" y="723"/>
            <a:chExt cx="450" cy="1800"/>
          </a:xfrm>
        </p:grpSpPr>
        <p:sp>
          <p:nvSpPr>
            <p:cNvPr id="385054" name="Line 29"/>
            <p:cNvSpPr>
              <a:spLocks noChangeShapeType="1"/>
            </p:cNvSpPr>
            <p:nvPr/>
          </p:nvSpPr>
          <p:spPr bwMode="auto">
            <a:xfrm flipV="1">
              <a:off x="2335" y="723"/>
              <a:ext cx="0" cy="1625"/>
            </a:xfrm>
            <a:prstGeom prst="line">
              <a:avLst/>
            </a:prstGeom>
            <a:noFill/>
            <a:ln w="12700">
              <a:solidFill>
                <a:schemeClr val="tx1"/>
              </a:solidFill>
              <a:prstDash val="dash"/>
              <a:round/>
              <a:headEnd/>
              <a:tailEnd/>
            </a:ln>
          </p:spPr>
          <p:txBody>
            <a:bodyPr/>
            <a:lstStyle/>
            <a:p>
              <a:endParaRPr lang="es-ES_tradnl"/>
            </a:p>
          </p:txBody>
        </p:sp>
        <p:sp>
          <p:nvSpPr>
            <p:cNvPr id="385055" name="Text Box 35"/>
            <p:cNvSpPr txBox="1">
              <a:spLocks noChangeArrowheads="1"/>
            </p:cNvSpPr>
            <p:nvPr/>
          </p:nvSpPr>
          <p:spPr bwMode="auto">
            <a:xfrm>
              <a:off x="1958" y="2119"/>
              <a:ext cx="450" cy="404"/>
            </a:xfrm>
            <a:prstGeom prst="rect">
              <a:avLst/>
            </a:prstGeom>
            <a:noFill/>
            <a:ln w="9525">
              <a:noFill/>
              <a:miter lim="800000"/>
              <a:headEnd/>
              <a:tailEnd/>
            </a:ln>
          </p:spPr>
          <p:txBody>
            <a:bodyPr>
              <a:spAutoFit/>
            </a:bodyPr>
            <a:lstStyle/>
            <a:p>
              <a:pPr>
                <a:spcBef>
                  <a:spcPct val="50000"/>
                </a:spcBef>
              </a:pPr>
              <a:r>
                <a:rPr lang="es-ES" sz="3600">
                  <a:solidFill>
                    <a:srgbClr val="FF3300"/>
                  </a:solidFill>
                  <a:sym typeface="Symbol" pitchFamily="18" charset="2"/>
                </a:rPr>
                <a:t></a:t>
              </a:r>
              <a:r>
                <a:rPr lang="es-ES" sz="3600" baseline="-25000">
                  <a:solidFill>
                    <a:srgbClr val="FF3300"/>
                  </a:solidFill>
                  <a:sym typeface="Symbol" pitchFamily="18" charset="2"/>
                </a:rPr>
                <a:t>L</a:t>
              </a:r>
              <a:endParaRPr lang="es-ES" sz="3600">
                <a:solidFill>
                  <a:srgbClr val="FF3300"/>
                </a:solidFill>
                <a:sym typeface="Symbol" pitchFamily="18" charset="2"/>
              </a:endParaRPr>
            </a:p>
          </p:txBody>
        </p:sp>
        <p:sp>
          <p:nvSpPr>
            <p:cNvPr id="385056" name="Arc 36"/>
            <p:cNvSpPr>
              <a:spLocks/>
            </p:cNvSpPr>
            <p:nvPr/>
          </p:nvSpPr>
          <p:spPr bwMode="auto">
            <a:xfrm rot="9935598">
              <a:off x="2087" y="2050"/>
              <a:ext cx="215" cy="226"/>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FF3300"/>
              </a:solidFill>
              <a:round/>
              <a:headEnd/>
              <a:tailEnd/>
            </a:ln>
          </p:spPr>
          <p:txBody>
            <a:bodyPr rot="10800000" wrap="none" anchor="ctr"/>
            <a:lstStyle/>
            <a:p>
              <a:endParaRPr lang="es-ES_tradnl"/>
            </a:p>
          </p:txBody>
        </p:sp>
      </p:grpSp>
      <p:grpSp>
        <p:nvGrpSpPr>
          <p:cNvPr id="6" name="Group 71"/>
          <p:cNvGrpSpPr>
            <a:grpSpLocks/>
          </p:cNvGrpSpPr>
          <p:nvPr/>
        </p:nvGrpSpPr>
        <p:grpSpPr bwMode="auto">
          <a:xfrm>
            <a:off x="4670425" y="1165225"/>
            <a:ext cx="1824038" cy="3827463"/>
            <a:chOff x="2942" y="734"/>
            <a:chExt cx="1149" cy="2411"/>
          </a:xfrm>
        </p:grpSpPr>
        <p:sp>
          <p:nvSpPr>
            <p:cNvPr id="385049" name="Line 30"/>
            <p:cNvSpPr>
              <a:spLocks noChangeShapeType="1"/>
            </p:cNvSpPr>
            <p:nvPr/>
          </p:nvSpPr>
          <p:spPr bwMode="auto">
            <a:xfrm flipV="1">
              <a:off x="3347" y="734"/>
              <a:ext cx="0" cy="2085"/>
            </a:xfrm>
            <a:prstGeom prst="line">
              <a:avLst/>
            </a:prstGeom>
            <a:noFill/>
            <a:ln w="12700">
              <a:solidFill>
                <a:schemeClr val="tx1"/>
              </a:solidFill>
              <a:prstDash val="dash"/>
              <a:round/>
              <a:headEnd/>
              <a:tailEnd/>
            </a:ln>
          </p:spPr>
          <p:txBody>
            <a:bodyPr/>
            <a:lstStyle/>
            <a:p>
              <a:endParaRPr lang="es-ES_tradnl"/>
            </a:p>
          </p:txBody>
        </p:sp>
        <p:sp>
          <p:nvSpPr>
            <p:cNvPr id="385050" name="Text Box 40"/>
            <p:cNvSpPr txBox="1">
              <a:spLocks noChangeArrowheads="1"/>
            </p:cNvSpPr>
            <p:nvPr/>
          </p:nvSpPr>
          <p:spPr bwMode="auto">
            <a:xfrm>
              <a:off x="2942" y="2214"/>
              <a:ext cx="450" cy="404"/>
            </a:xfrm>
            <a:prstGeom prst="rect">
              <a:avLst/>
            </a:prstGeom>
            <a:noFill/>
            <a:ln w="9525">
              <a:noFill/>
              <a:miter lim="800000"/>
              <a:headEnd/>
              <a:tailEnd/>
            </a:ln>
          </p:spPr>
          <p:txBody>
            <a:bodyPr>
              <a:spAutoFit/>
            </a:bodyPr>
            <a:lstStyle/>
            <a:p>
              <a:pPr>
                <a:spcBef>
                  <a:spcPct val="50000"/>
                </a:spcBef>
              </a:pPr>
              <a:r>
                <a:rPr lang="es-ES" sz="3600">
                  <a:sym typeface="Symbol" pitchFamily="18" charset="2"/>
                </a:rPr>
                <a:t></a:t>
              </a:r>
            </a:p>
          </p:txBody>
        </p:sp>
        <p:sp>
          <p:nvSpPr>
            <p:cNvPr id="385051" name="Arc 41"/>
            <p:cNvSpPr>
              <a:spLocks/>
            </p:cNvSpPr>
            <p:nvPr/>
          </p:nvSpPr>
          <p:spPr bwMode="auto">
            <a:xfrm rot="9935598">
              <a:off x="3108" y="1961"/>
              <a:ext cx="250" cy="319"/>
            </a:xfrm>
            <a:custGeom>
              <a:avLst/>
              <a:gdLst>
                <a:gd name="T0" fmla="*/ 0 w 21309"/>
                <a:gd name="T1" fmla="*/ 0 h 21117"/>
                <a:gd name="T2" fmla="*/ 0 w 21309"/>
                <a:gd name="T3" fmla="*/ 0 h 21117"/>
                <a:gd name="T4" fmla="*/ 0 w 21309"/>
                <a:gd name="T5" fmla="*/ 0 h 21117"/>
                <a:gd name="T6" fmla="*/ 0 60000 65536"/>
                <a:gd name="T7" fmla="*/ 0 60000 65536"/>
                <a:gd name="T8" fmla="*/ 0 60000 65536"/>
                <a:gd name="T9" fmla="*/ 0 w 21309"/>
                <a:gd name="T10" fmla="*/ 0 h 21117"/>
                <a:gd name="T11" fmla="*/ 21309 w 21309"/>
                <a:gd name="T12" fmla="*/ 21117 h 21117"/>
              </a:gdLst>
              <a:ahLst/>
              <a:cxnLst>
                <a:cxn ang="T6">
                  <a:pos x="T0" y="T1"/>
                </a:cxn>
                <a:cxn ang="T7">
                  <a:pos x="T2" y="T3"/>
                </a:cxn>
                <a:cxn ang="T8">
                  <a:pos x="T4" y="T5"/>
                </a:cxn>
              </a:cxnLst>
              <a:rect l="T9" t="T10" r="T11" b="T12"/>
              <a:pathLst>
                <a:path w="21309" h="21117" fill="none" extrusionOk="0">
                  <a:moveTo>
                    <a:pt x="4543" y="0"/>
                  </a:moveTo>
                  <a:cubicBezTo>
                    <a:pt x="13210" y="1865"/>
                    <a:pt x="19857" y="8835"/>
                    <a:pt x="21308" y="17581"/>
                  </a:cubicBezTo>
                </a:path>
                <a:path w="21309" h="21117" stroke="0" extrusionOk="0">
                  <a:moveTo>
                    <a:pt x="4543" y="0"/>
                  </a:moveTo>
                  <a:cubicBezTo>
                    <a:pt x="13210" y="1865"/>
                    <a:pt x="19857" y="8835"/>
                    <a:pt x="21308" y="17581"/>
                  </a:cubicBezTo>
                  <a:lnTo>
                    <a:pt x="0" y="21117"/>
                  </a:lnTo>
                  <a:close/>
                </a:path>
              </a:pathLst>
            </a:custGeom>
            <a:noFill/>
            <a:ln w="19050">
              <a:solidFill>
                <a:schemeClr val="tx1"/>
              </a:solidFill>
              <a:round/>
              <a:headEnd/>
              <a:tailEnd/>
            </a:ln>
          </p:spPr>
          <p:txBody>
            <a:bodyPr rot="10800000" wrap="none" anchor="ctr"/>
            <a:lstStyle/>
            <a:p>
              <a:endParaRPr lang="es-ES_tradnl"/>
            </a:p>
          </p:txBody>
        </p:sp>
        <p:sp>
          <p:nvSpPr>
            <p:cNvPr id="385052" name="Text Box 42"/>
            <p:cNvSpPr txBox="1">
              <a:spLocks noChangeArrowheads="1"/>
            </p:cNvSpPr>
            <p:nvPr/>
          </p:nvSpPr>
          <p:spPr bwMode="auto">
            <a:xfrm>
              <a:off x="3335" y="2214"/>
              <a:ext cx="756" cy="931"/>
            </a:xfrm>
            <a:prstGeom prst="rect">
              <a:avLst/>
            </a:prstGeom>
            <a:noFill/>
            <a:ln w="9525">
              <a:noFill/>
              <a:miter lim="800000"/>
              <a:headEnd/>
              <a:tailEnd/>
            </a:ln>
          </p:spPr>
          <p:txBody>
            <a:bodyPr>
              <a:spAutoFit/>
            </a:bodyPr>
            <a:lstStyle/>
            <a:p>
              <a:pPr>
                <a:spcBef>
                  <a:spcPct val="50000"/>
                </a:spcBef>
              </a:pPr>
              <a:r>
                <a:rPr lang="es-ES" sz="3600">
                  <a:sym typeface="Symbol" pitchFamily="18" charset="2"/>
                </a:rPr>
                <a:t>= </a:t>
              </a:r>
            </a:p>
            <a:p>
              <a:pPr>
                <a:spcBef>
                  <a:spcPct val="50000"/>
                </a:spcBef>
              </a:pPr>
              <a:r>
                <a:rPr lang="es-ES" sz="3600">
                  <a:sym typeface="Symbol" pitchFamily="18" charset="2"/>
                </a:rPr>
                <a:t> </a:t>
              </a:r>
            </a:p>
          </p:txBody>
        </p:sp>
        <p:sp>
          <p:nvSpPr>
            <p:cNvPr id="385053" name="Arc 43"/>
            <p:cNvSpPr>
              <a:spLocks/>
            </p:cNvSpPr>
            <p:nvPr/>
          </p:nvSpPr>
          <p:spPr bwMode="auto">
            <a:xfrm rot="11522427" flipH="1">
              <a:off x="3323" y="1972"/>
              <a:ext cx="274" cy="303"/>
            </a:xfrm>
            <a:custGeom>
              <a:avLst/>
              <a:gdLst>
                <a:gd name="T0" fmla="*/ 0 w 21309"/>
                <a:gd name="T1" fmla="*/ 0 h 21117"/>
                <a:gd name="T2" fmla="*/ 0 w 21309"/>
                <a:gd name="T3" fmla="*/ 0 h 21117"/>
                <a:gd name="T4" fmla="*/ 0 w 21309"/>
                <a:gd name="T5" fmla="*/ 0 h 21117"/>
                <a:gd name="T6" fmla="*/ 0 60000 65536"/>
                <a:gd name="T7" fmla="*/ 0 60000 65536"/>
                <a:gd name="T8" fmla="*/ 0 60000 65536"/>
                <a:gd name="T9" fmla="*/ 0 w 21309"/>
                <a:gd name="T10" fmla="*/ 0 h 21117"/>
                <a:gd name="T11" fmla="*/ 21309 w 21309"/>
                <a:gd name="T12" fmla="*/ 21117 h 21117"/>
              </a:gdLst>
              <a:ahLst/>
              <a:cxnLst>
                <a:cxn ang="T6">
                  <a:pos x="T0" y="T1"/>
                </a:cxn>
                <a:cxn ang="T7">
                  <a:pos x="T2" y="T3"/>
                </a:cxn>
                <a:cxn ang="T8">
                  <a:pos x="T4" y="T5"/>
                </a:cxn>
              </a:cxnLst>
              <a:rect l="T9" t="T10" r="T11" b="T12"/>
              <a:pathLst>
                <a:path w="21309" h="21117" fill="none" extrusionOk="0">
                  <a:moveTo>
                    <a:pt x="4543" y="0"/>
                  </a:moveTo>
                  <a:cubicBezTo>
                    <a:pt x="13210" y="1865"/>
                    <a:pt x="19857" y="8835"/>
                    <a:pt x="21308" y="17581"/>
                  </a:cubicBezTo>
                </a:path>
                <a:path w="21309" h="21117" stroke="0" extrusionOk="0">
                  <a:moveTo>
                    <a:pt x="4543" y="0"/>
                  </a:moveTo>
                  <a:cubicBezTo>
                    <a:pt x="13210" y="1865"/>
                    <a:pt x="19857" y="8835"/>
                    <a:pt x="21308" y="17581"/>
                  </a:cubicBezTo>
                  <a:lnTo>
                    <a:pt x="0" y="21117"/>
                  </a:lnTo>
                  <a:close/>
                </a:path>
              </a:pathLst>
            </a:custGeom>
            <a:noFill/>
            <a:ln w="19050">
              <a:solidFill>
                <a:schemeClr val="tx1"/>
              </a:solidFill>
              <a:round/>
              <a:headEnd/>
              <a:tailEnd/>
            </a:ln>
          </p:spPr>
          <p:txBody>
            <a:bodyPr rot="10800000" wrap="none" anchor="ctr"/>
            <a:lstStyle/>
            <a:p>
              <a:endParaRPr lang="es-ES_tradnl"/>
            </a:p>
          </p:txBody>
        </p:sp>
      </p:grpSp>
      <p:grpSp>
        <p:nvGrpSpPr>
          <p:cNvPr id="7" name="Group 72"/>
          <p:cNvGrpSpPr>
            <a:grpSpLocks/>
          </p:cNvGrpSpPr>
          <p:nvPr/>
        </p:nvGrpSpPr>
        <p:grpSpPr bwMode="auto">
          <a:xfrm>
            <a:off x="334963" y="668338"/>
            <a:ext cx="1535112" cy="3049587"/>
            <a:chOff x="211" y="421"/>
            <a:chExt cx="967" cy="1921"/>
          </a:xfrm>
        </p:grpSpPr>
        <p:grpSp>
          <p:nvGrpSpPr>
            <p:cNvPr id="385045" name="Group 37"/>
            <p:cNvGrpSpPr>
              <a:grpSpLocks/>
            </p:cNvGrpSpPr>
            <p:nvPr/>
          </p:nvGrpSpPr>
          <p:grpSpPr bwMode="auto">
            <a:xfrm>
              <a:off x="355" y="1386"/>
              <a:ext cx="471" cy="956"/>
              <a:chOff x="355" y="1386"/>
              <a:chExt cx="471" cy="956"/>
            </a:xfrm>
          </p:grpSpPr>
          <p:sp>
            <p:nvSpPr>
              <p:cNvPr id="385047" name="Text Box 38"/>
              <p:cNvSpPr txBox="1">
                <a:spLocks noChangeArrowheads="1"/>
              </p:cNvSpPr>
              <p:nvPr/>
            </p:nvSpPr>
            <p:spPr bwMode="auto">
              <a:xfrm>
                <a:off x="355" y="1823"/>
                <a:ext cx="338" cy="519"/>
              </a:xfrm>
              <a:prstGeom prst="rect">
                <a:avLst/>
              </a:prstGeom>
              <a:noFill/>
              <a:ln w="9525">
                <a:noFill/>
                <a:miter lim="800000"/>
                <a:headEnd/>
                <a:tailEnd/>
              </a:ln>
            </p:spPr>
            <p:txBody>
              <a:bodyPr>
                <a:spAutoFit/>
              </a:bodyPr>
              <a:lstStyle/>
              <a:p>
                <a:pPr>
                  <a:spcBef>
                    <a:spcPct val="50000"/>
                  </a:spcBef>
                </a:pPr>
                <a:r>
                  <a:rPr lang="es-ES" sz="4800" b="1"/>
                  <a:t>n</a:t>
                </a:r>
              </a:p>
            </p:txBody>
          </p:sp>
          <p:sp>
            <p:nvSpPr>
              <p:cNvPr id="385048" name="Text Box 39"/>
              <p:cNvSpPr txBox="1">
                <a:spLocks noChangeArrowheads="1"/>
              </p:cNvSpPr>
              <p:nvPr/>
            </p:nvSpPr>
            <p:spPr bwMode="auto">
              <a:xfrm>
                <a:off x="390" y="1386"/>
                <a:ext cx="436" cy="327"/>
              </a:xfrm>
              <a:prstGeom prst="rect">
                <a:avLst/>
              </a:prstGeom>
              <a:noFill/>
              <a:ln w="9525">
                <a:noFill/>
                <a:miter lim="800000"/>
                <a:headEnd/>
                <a:tailEnd/>
              </a:ln>
            </p:spPr>
            <p:txBody>
              <a:bodyPr>
                <a:spAutoFit/>
              </a:bodyPr>
              <a:lstStyle/>
              <a:p>
                <a:pPr>
                  <a:spcBef>
                    <a:spcPct val="50000"/>
                  </a:spcBef>
                </a:pPr>
                <a:r>
                  <a:rPr lang="es-ES" sz="2800" b="1"/>
                  <a:t>n´</a:t>
                </a:r>
              </a:p>
            </p:txBody>
          </p:sp>
        </p:grpSp>
        <p:sp>
          <p:nvSpPr>
            <p:cNvPr id="385046" name="Text Box 44"/>
            <p:cNvSpPr txBox="1">
              <a:spLocks noChangeArrowheads="1"/>
            </p:cNvSpPr>
            <p:nvPr/>
          </p:nvSpPr>
          <p:spPr bwMode="auto">
            <a:xfrm>
              <a:off x="211" y="421"/>
              <a:ext cx="967" cy="365"/>
            </a:xfrm>
            <a:prstGeom prst="rect">
              <a:avLst/>
            </a:prstGeom>
            <a:solidFill>
              <a:srgbClr val="FFFF00"/>
            </a:solidFill>
            <a:ln w="9525">
              <a:noFill/>
              <a:miter lim="800000"/>
              <a:headEnd/>
              <a:tailEnd/>
            </a:ln>
          </p:spPr>
          <p:txBody>
            <a:bodyPr>
              <a:spAutoFit/>
            </a:bodyPr>
            <a:lstStyle/>
            <a:p>
              <a:pPr>
                <a:spcBef>
                  <a:spcPct val="50000"/>
                </a:spcBef>
              </a:pPr>
              <a:r>
                <a:rPr lang="es-ES"/>
                <a:t>  </a:t>
              </a:r>
              <a:r>
                <a:rPr lang="es-ES" sz="3200" b="1"/>
                <a:t>n &gt; n´</a:t>
              </a:r>
            </a:p>
          </p:txBody>
        </p:sp>
      </p:grpSp>
      <p:sp>
        <p:nvSpPr>
          <p:cNvPr id="121932" name="Text Box 76"/>
          <p:cNvSpPr txBox="1">
            <a:spLocks noChangeArrowheads="1"/>
          </p:cNvSpPr>
          <p:nvPr/>
        </p:nvSpPr>
        <p:spPr bwMode="auto">
          <a:xfrm>
            <a:off x="2951163" y="5549900"/>
            <a:ext cx="5229225" cy="641350"/>
          </a:xfrm>
          <a:prstGeom prst="rect">
            <a:avLst/>
          </a:prstGeom>
          <a:solidFill>
            <a:schemeClr val="bg1"/>
          </a:solidFill>
          <a:ln w="9525">
            <a:noFill/>
            <a:miter lim="800000"/>
            <a:headEnd/>
            <a:tailEnd/>
          </a:ln>
        </p:spPr>
        <p:txBody>
          <a:bodyPr>
            <a:spAutoFit/>
          </a:bodyPr>
          <a:lstStyle/>
          <a:p>
            <a:pPr>
              <a:spcBef>
                <a:spcPct val="50000"/>
              </a:spcBef>
              <a:buFont typeface="Symbol" pitchFamily="18" charset="2"/>
              <a:buNone/>
            </a:pPr>
            <a:r>
              <a:rPr lang="es-ES" sz="3600">
                <a:sym typeface="Symbol" pitchFamily="18" charset="2"/>
              </a:rPr>
              <a:t>Si  &gt;</a:t>
            </a:r>
            <a:r>
              <a:rPr lang="es-ES">
                <a:sym typeface="Symbol" pitchFamily="18" charset="2"/>
              </a:rPr>
              <a:t> </a:t>
            </a:r>
            <a:r>
              <a:rPr lang="es-ES" sz="3600">
                <a:solidFill>
                  <a:srgbClr val="FF3300"/>
                </a:solidFill>
                <a:sym typeface="Symbol" pitchFamily="18" charset="2"/>
              </a:rPr>
              <a:t></a:t>
            </a:r>
            <a:r>
              <a:rPr lang="es-ES" sz="3600" baseline="-25000">
                <a:solidFill>
                  <a:srgbClr val="FF3300"/>
                </a:solidFill>
                <a:sym typeface="Symbol" pitchFamily="18" charset="2"/>
              </a:rPr>
              <a:t>L</a:t>
            </a:r>
            <a:r>
              <a:rPr lang="es-ES" sz="3600">
                <a:sym typeface="Symbol" pitchFamily="18" charset="2"/>
              </a:rPr>
              <a:t> </a:t>
            </a:r>
            <a:r>
              <a:rPr lang="es-ES" sz="3600">
                <a:cs typeface="Times New Roman" pitchFamily="18" charset="0"/>
                <a:sym typeface="Symbol" pitchFamily="18" charset="2"/>
              </a:rPr>
              <a:t>→ Reflexión total</a:t>
            </a:r>
          </a:p>
        </p:txBody>
      </p:sp>
      <p:grpSp>
        <p:nvGrpSpPr>
          <p:cNvPr id="9" name="Group 39"/>
          <p:cNvGrpSpPr>
            <a:grpSpLocks/>
          </p:cNvGrpSpPr>
          <p:nvPr/>
        </p:nvGrpSpPr>
        <p:grpSpPr bwMode="auto">
          <a:xfrm>
            <a:off x="808038" y="2965450"/>
            <a:ext cx="7418387" cy="2994025"/>
            <a:chOff x="509" y="1868"/>
            <a:chExt cx="4673" cy="1886"/>
          </a:xfrm>
        </p:grpSpPr>
        <p:sp>
          <p:nvSpPr>
            <p:cNvPr id="385040" name="Line 4"/>
            <p:cNvSpPr>
              <a:spLocks noChangeShapeType="1"/>
            </p:cNvSpPr>
            <p:nvPr/>
          </p:nvSpPr>
          <p:spPr bwMode="auto">
            <a:xfrm>
              <a:off x="3350" y="1868"/>
              <a:ext cx="1832" cy="1225"/>
            </a:xfrm>
            <a:prstGeom prst="line">
              <a:avLst/>
            </a:prstGeom>
            <a:noFill/>
            <a:ln w="28575">
              <a:solidFill>
                <a:schemeClr val="accent2"/>
              </a:solidFill>
              <a:round/>
              <a:headEnd/>
              <a:tailEnd/>
            </a:ln>
          </p:spPr>
          <p:txBody>
            <a:bodyPr/>
            <a:lstStyle/>
            <a:p>
              <a:endParaRPr lang="es-ES_tradnl"/>
            </a:p>
          </p:txBody>
        </p:sp>
        <p:grpSp>
          <p:nvGrpSpPr>
            <p:cNvPr id="385041" name="Group 38"/>
            <p:cNvGrpSpPr>
              <a:grpSpLocks/>
            </p:cNvGrpSpPr>
            <p:nvPr/>
          </p:nvGrpSpPr>
          <p:grpSpPr bwMode="auto">
            <a:xfrm>
              <a:off x="509" y="1869"/>
              <a:ext cx="2839" cy="1885"/>
              <a:chOff x="509" y="1869"/>
              <a:chExt cx="2839" cy="1885"/>
            </a:xfrm>
          </p:grpSpPr>
          <p:sp>
            <p:nvSpPr>
              <p:cNvPr id="385043" name="Line 26"/>
              <p:cNvSpPr>
                <a:spLocks noChangeShapeType="1"/>
              </p:cNvSpPr>
              <p:nvPr/>
            </p:nvSpPr>
            <p:spPr bwMode="auto">
              <a:xfrm flipV="1">
                <a:off x="509" y="1869"/>
                <a:ext cx="2839" cy="1885"/>
              </a:xfrm>
              <a:prstGeom prst="line">
                <a:avLst/>
              </a:prstGeom>
              <a:noFill/>
              <a:ln w="28575">
                <a:solidFill>
                  <a:schemeClr val="accent2"/>
                </a:solidFill>
                <a:round/>
                <a:headEnd/>
                <a:tailEnd/>
              </a:ln>
            </p:spPr>
            <p:txBody>
              <a:bodyPr/>
              <a:lstStyle/>
              <a:p>
                <a:endParaRPr lang="es-ES_tradnl"/>
              </a:p>
            </p:txBody>
          </p:sp>
          <p:sp>
            <p:nvSpPr>
              <p:cNvPr id="385044" name="Freeform 5"/>
              <p:cNvSpPr>
                <a:spLocks/>
              </p:cNvSpPr>
              <p:nvPr/>
            </p:nvSpPr>
            <p:spPr bwMode="auto">
              <a:xfrm rot="-2137774">
                <a:off x="1882" y="2739"/>
                <a:ext cx="129" cy="128"/>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accent2"/>
              </a:solidFill>
              <a:ln w="0">
                <a:solidFill>
                  <a:schemeClr val="accent2"/>
                </a:solidFill>
                <a:round/>
                <a:headEnd/>
                <a:tailEnd/>
              </a:ln>
            </p:spPr>
            <p:txBody>
              <a:bodyPr/>
              <a:lstStyle/>
              <a:p>
                <a:endParaRPr lang="es-ES_tradnl"/>
              </a:p>
            </p:txBody>
          </p:sp>
        </p:grpSp>
        <p:sp>
          <p:nvSpPr>
            <p:cNvPr id="385042" name="Freeform 5"/>
            <p:cNvSpPr>
              <a:spLocks/>
            </p:cNvSpPr>
            <p:nvPr/>
          </p:nvSpPr>
          <p:spPr bwMode="auto">
            <a:xfrm rot="2413478">
              <a:off x="4510" y="2616"/>
              <a:ext cx="129" cy="128"/>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accent2"/>
            </a:solidFill>
            <a:ln w="0">
              <a:solidFill>
                <a:schemeClr val="accent2"/>
              </a:solidFill>
              <a:round/>
              <a:headEnd/>
              <a:tailEnd/>
            </a:ln>
          </p:spPr>
          <p:txBody>
            <a:bodyPr/>
            <a:lstStyle/>
            <a:p>
              <a:endParaRPr lang="es-ES_tradnl"/>
            </a:p>
          </p:txBody>
        </p:sp>
      </p:grpSp>
      <p:grpSp>
        <p:nvGrpSpPr>
          <p:cNvPr id="11" name="Group 49"/>
          <p:cNvGrpSpPr>
            <a:grpSpLocks/>
          </p:cNvGrpSpPr>
          <p:nvPr/>
        </p:nvGrpSpPr>
        <p:grpSpPr bwMode="auto">
          <a:xfrm>
            <a:off x="1701800" y="1147763"/>
            <a:ext cx="714375" cy="3348037"/>
            <a:chOff x="1072" y="723"/>
            <a:chExt cx="450" cy="2109"/>
          </a:xfrm>
        </p:grpSpPr>
        <p:sp>
          <p:nvSpPr>
            <p:cNvPr id="385037" name="Line 27"/>
            <p:cNvSpPr>
              <a:spLocks noChangeShapeType="1"/>
            </p:cNvSpPr>
            <p:nvPr/>
          </p:nvSpPr>
          <p:spPr bwMode="auto">
            <a:xfrm flipV="1">
              <a:off x="1364" y="723"/>
              <a:ext cx="0" cy="1994"/>
            </a:xfrm>
            <a:prstGeom prst="line">
              <a:avLst/>
            </a:prstGeom>
            <a:noFill/>
            <a:ln w="12700">
              <a:solidFill>
                <a:schemeClr val="tx1"/>
              </a:solidFill>
              <a:prstDash val="dash"/>
              <a:round/>
              <a:headEnd/>
              <a:tailEnd/>
            </a:ln>
          </p:spPr>
          <p:txBody>
            <a:bodyPr/>
            <a:lstStyle/>
            <a:p>
              <a:endParaRPr lang="es-ES_tradnl"/>
            </a:p>
          </p:txBody>
        </p:sp>
        <p:sp>
          <p:nvSpPr>
            <p:cNvPr id="385038" name="Text Box 40"/>
            <p:cNvSpPr txBox="1">
              <a:spLocks noChangeArrowheads="1"/>
            </p:cNvSpPr>
            <p:nvPr/>
          </p:nvSpPr>
          <p:spPr bwMode="auto">
            <a:xfrm>
              <a:off x="1072" y="2428"/>
              <a:ext cx="450" cy="404"/>
            </a:xfrm>
            <a:prstGeom prst="rect">
              <a:avLst/>
            </a:prstGeom>
            <a:noFill/>
            <a:ln w="9525">
              <a:noFill/>
              <a:miter lim="800000"/>
              <a:headEnd/>
              <a:tailEnd/>
            </a:ln>
          </p:spPr>
          <p:txBody>
            <a:bodyPr>
              <a:spAutoFit/>
            </a:bodyPr>
            <a:lstStyle/>
            <a:p>
              <a:pPr>
                <a:spcBef>
                  <a:spcPct val="50000"/>
                </a:spcBef>
              </a:pPr>
              <a:r>
                <a:rPr lang="es-ES" sz="3600">
                  <a:sym typeface="Symbol" pitchFamily="18" charset="2"/>
                </a:rPr>
                <a:t></a:t>
              </a:r>
            </a:p>
          </p:txBody>
        </p:sp>
        <p:sp>
          <p:nvSpPr>
            <p:cNvPr id="385039" name="Arc 41"/>
            <p:cNvSpPr>
              <a:spLocks/>
            </p:cNvSpPr>
            <p:nvPr/>
          </p:nvSpPr>
          <p:spPr bwMode="auto">
            <a:xfrm rot="9935598">
              <a:off x="1132" y="2345"/>
              <a:ext cx="259" cy="195"/>
            </a:xfrm>
            <a:custGeom>
              <a:avLst/>
              <a:gdLst>
                <a:gd name="T0" fmla="*/ 0 w 21309"/>
                <a:gd name="T1" fmla="*/ 0 h 21117"/>
                <a:gd name="T2" fmla="*/ 0 w 21309"/>
                <a:gd name="T3" fmla="*/ 0 h 21117"/>
                <a:gd name="T4" fmla="*/ 0 w 21309"/>
                <a:gd name="T5" fmla="*/ 0 h 21117"/>
                <a:gd name="T6" fmla="*/ 0 60000 65536"/>
                <a:gd name="T7" fmla="*/ 0 60000 65536"/>
                <a:gd name="T8" fmla="*/ 0 60000 65536"/>
                <a:gd name="T9" fmla="*/ 0 w 21309"/>
                <a:gd name="T10" fmla="*/ 0 h 21117"/>
                <a:gd name="T11" fmla="*/ 21309 w 21309"/>
                <a:gd name="T12" fmla="*/ 21117 h 21117"/>
              </a:gdLst>
              <a:ahLst/>
              <a:cxnLst>
                <a:cxn ang="T6">
                  <a:pos x="T0" y="T1"/>
                </a:cxn>
                <a:cxn ang="T7">
                  <a:pos x="T2" y="T3"/>
                </a:cxn>
                <a:cxn ang="T8">
                  <a:pos x="T4" y="T5"/>
                </a:cxn>
              </a:cxnLst>
              <a:rect l="T9" t="T10" r="T11" b="T12"/>
              <a:pathLst>
                <a:path w="21309" h="21117" fill="none" extrusionOk="0">
                  <a:moveTo>
                    <a:pt x="4543" y="0"/>
                  </a:moveTo>
                  <a:cubicBezTo>
                    <a:pt x="13210" y="1865"/>
                    <a:pt x="19857" y="8835"/>
                    <a:pt x="21308" y="17581"/>
                  </a:cubicBezTo>
                </a:path>
                <a:path w="21309" h="21117" stroke="0" extrusionOk="0">
                  <a:moveTo>
                    <a:pt x="4543" y="0"/>
                  </a:moveTo>
                  <a:cubicBezTo>
                    <a:pt x="13210" y="1865"/>
                    <a:pt x="19857" y="8835"/>
                    <a:pt x="21308" y="17581"/>
                  </a:cubicBezTo>
                  <a:lnTo>
                    <a:pt x="0" y="21117"/>
                  </a:lnTo>
                  <a:close/>
                </a:path>
              </a:pathLst>
            </a:custGeom>
            <a:noFill/>
            <a:ln w="19050">
              <a:solidFill>
                <a:schemeClr val="tx1"/>
              </a:solidFill>
              <a:round/>
              <a:headEnd/>
              <a:tailEnd/>
            </a:ln>
          </p:spPr>
          <p:txBody>
            <a:bodyPr rot="10800000" wrap="none" anchor="ctr"/>
            <a:lstStyle/>
            <a:p>
              <a:endParaRPr lang="es-ES_tradnl"/>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12185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499"/>
                                          </p:stCondLst>
                                        </p:cTn>
                                        <p:tgtEl>
                                          <p:spTgt spid="12189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499"/>
                                          </p:stCondLst>
                                        </p:cTn>
                                        <p:tgtEl>
                                          <p:spTgt spid="2"/>
                                        </p:tgtEl>
                                        <p:attrNameLst>
                                          <p:attrName>style.visibility</p:attrName>
                                        </p:attrNameLst>
                                      </p:cBhvr>
                                      <p:to>
                                        <p:strVal val="visible"/>
                                      </p:to>
                                    </p:set>
                                  </p:childTnLst>
                                </p:cTn>
                              </p:par>
                              <p:par>
                                <p:cTn id="19" presetID="2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left)">
                                      <p:cBhvr>
                                        <p:cTn id="21" dur="2000"/>
                                        <p:tgtEl>
                                          <p:spTgt spid="2"/>
                                        </p:tgtEl>
                                      </p:cBhvr>
                                    </p:animEffect>
                                  </p:childTnLst>
                                </p:cTn>
                              </p:par>
                            </p:childTnLst>
                          </p:cTn>
                        </p:par>
                        <p:par>
                          <p:cTn id="22" fill="hold">
                            <p:stCondLst>
                              <p:cond delay="2000"/>
                            </p:stCondLst>
                            <p:childTnLst>
                              <p:par>
                                <p:cTn id="23" presetID="1" presetClass="entr" presetSubtype="0" fill="hold" nodeType="afterEffect">
                                  <p:stCondLst>
                                    <p:cond delay="0"/>
                                  </p:stCondLst>
                                  <p:childTnLst>
                                    <p:set>
                                      <p:cBhvr>
                                        <p:cTn id="24" dur="1" fill="hold">
                                          <p:stCondLst>
                                            <p:cond delay="499"/>
                                          </p:stCondLst>
                                        </p:cTn>
                                        <p:tgtEl>
                                          <p:spTgt spid="3"/>
                                        </p:tgtEl>
                                        <p:attrNameLst>
                                          <p:attrName>style.visibility</p:attrName>
                                        </p:attrNameLst>
                                      </p:cBhvr>
                                      <p:to>
                                        <p:strVal val="visible"/>
                                      </p:to>
                                    </p:set>
                                  </p:childTnLst>
                                </p:cTn>
                              </p:par>
                              <p:par>
                                <p:cTn id="25" presetID="22" presetClass="entr" presetSubtype="8"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left)">
                                      <p:cBhvr>
                                        <p:cTn id="27" dur="2000"/>
                                        <p:tgtEl>
                                          <p:spTgt spid="3"/>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1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nodeType="clickEffect">
                                  <p:stCondLst>
                                    <p:cond delay="0"/>
                                  </p:stCondLst>
                                  <p:childTnLst>
                                    <p:set>
                                      <p:cBhvr>
                                        <p:cTn id="35" dur="1" fill="hold">
                                          <p:stCondLst>
                                            <p:cond delay="0"/>
                                          </p:stCondLst>
                                        </p:cTn>
                                        <p:tgtEl>
                                          <p:spTgt spid="4"/>
                                        </p:tgtEl>
                                        <p:attrNameLst>
                                          <p:attrName>style.visibility</p:attrName>
                                        </p:attrNameLst>
                                      </p:cBhvr>
                                      <p:to>
                                        <p:strVal val="visible"/>
                                      </p:to>
                                    </p:set>
                                    <p:animEffect transition="in" filter="wipe(left)">
                                      <p:cBhvr>
                                        <p:cTn id="36" dur="2000"/>
                                        <p:tgtEl>
                                          <p:spTgt spid="4"/>
                                        </p:tgtEl>
                                      </p:cBhvr>
                                    </p:animEffec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5"/>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nodeType="clickEffect">
                                  <p:stCondLst>
                                    <p:cond delay="0"/>
                                  </p:stCondLst>
                                  <p:childTnLst>
                                    <p:set>
                                      <p:cBhvr>
                                        <p:cTn id="44" dur="1" fill="hold">
                                          <p:stCondLst>
                                            <p:cond delay="0"/>
                                          </p:stCondLst>
                                        </p:cTn>
                                        <p:tgtEl>
                                          <p:spTgt spid="9"/>
                                        </p:tgtEl>
                                        <p:attrNameLst>
                                          <p:attrName>style.visibility</p:attrName>
                                        </p:attrNameLst>
                                      </p:cBhvr>
                                      <p:to>
                                        <p:strVal val="visible"/>
                                      </p:to>
                                    </p:set>
                                    <p:animEffect transition="in" filter="wipe(left)">
                                      <p:cBhvr>
                                        <p:cTn id="45" dur="2000"/>
                                        <p:tgtEl>
                                          <p:spTgt spid="9"/>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6"/>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1219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858" grpId="0" animBg="1" autoUpdateAnimBg="0"/>
      <p:bldP spid="121890" grpId="0" animBg="1"/>
      <p:bldP spid="121932"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16165D"/>
        </a:solidFill>
        <a:effectLst/>
      </p:bgPr>
    </p:bg>
    <p:spTree>
      <p:nvGrpSpPr>
        <p:cNvPr id="1" name=""/>
        <p:cNvGrpSpPr/>
        <p:nvPr/>
      </p:nvGrpSpPr>
      <p:grpSpPr>
        <a:xfrm>
          <a:off x="0" y="0"/>
          <a:ext cx="0" cy="0"/>
          <a:chOff x="0" y="0"/>
          <a:chExt cx="0" cy="0"/>
        </a:xfrm>
      </p:grpSpPr>
      <p:sp>
        <p:nvSpPr>
          <p:cNvPr id="386050" name="1 CuadroTexto"/>
          <p:cNvSpPr txBox="1">
            <a:spLocks noChangeArrowheads="1"/>
          </p:cNvSpPr>
          <p:nvPr/>
        </p:nvSpPr>
        <p:spPr bwMode="auto">
          <a:xfrm>
            <a:off x="752475" y="1560513"/>
            <a:ext cx="7597775" cy="2122487"/>
          </a:xfrm>
          <a:prstGeom prst="rect">
            <a:avLst/>
          </a:prstGeom>
          <a:noFill/>
          <a:ln w="9525">
            <a:noFill/>
            <a:miter lim="800000"/>
            <a:headEnd/>
            <a:tailEnd/>
          </a:ln>
        </p:spPr>
        <p:txBody>
          <a:bodyPr>
            <a:spAutoFit/>
          </a:bodyPr>
          <a:lstStyle/>
          <a:p>
            <a:pPr algn="ctr"/>
            <a:r>
              <a:rPr lang="es-ES" sz="4400">
                <a:solidFill>
                  <a:srgbClr val="FFFF00"/>
                </a:solidFill>
                <a:latin typeface="Calibri" pitchFamily="34" charset="0"/>
              </a:rPr>
              <a:t>Observar la reflexión total en las siguientes diapositivas verificando que se cumple que:</a:t>
            </a:r>
          </a:p>
        </p:txBody>
      </p:sp>
      <p:sp>
        <p:nvSpPr>
          <p:cNvPr id="3" name="2 CuadroTexto"/>
          <p:cNvSpPr txBox="1">
            <a:spLocks noChangeArrowheads="1"/>
          </p:cNvSpPr>
          <p:nvPr/>
        </p:nvSpPr>
        <p:spPr bwMode="auto">
          <a:xfrm>
            <a:off x="3630613" y="4208463"/>
            <a:ext cx="2071687" cy="1016000"/>
          </a:xfrm>
          <a:prstGeom prst="rect">
            <a:avLst/>
          </a:prstGeom>
          <a:noFill/>
          <a:ln w="9525">
            <a:noFill/>
            <a:miter lim="800000"/>
            <a:headEnd/>
            <a:tailEnd/>
          </a:ln>
        </p:spPr>
        <p:txBody>
          <a:bodyPr>
            <a:spAutoFit/>
          </a:bodyPr>
          <a:lstStyle/>
          <a:p>
            <a:r>
              <a:rPr lang="es-ES" sz="6000" b="1">
                <a:solidFill>
                  <a:schemeClr val="bg1"/>
                </a:solidFill>
                <a:sym typeface="Symbol" pitchFamily="18" charset="2"/>
              </a:rPr>
              <a:t> = </a:t>
            </a:r>
            <a:endParaRPr lang="es-ES" sz="6000" b="1">
              <a:solidFill>
                <a:schemeClr val="bg1"/>
              </a:solidFill>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pic>
        <p:nvPicPr>
          <p:cNvPr id="387074" name="Picture 3" descr="Dvc00402r"/>
          <p:cNvPicPr>
            <a:picLocks noChangeAspect="1" noChangeArrowheads="1"/>
          </p:cNvPicPr>
          <p:nvPr/>
        </p:nvPicPr>
        <p:blipFill>
          <a:blip r:embed="rId3" cstate="print"/>
          <a:srcRect t="3409" b="-883"/>
          <a:stretch>
            <a:fillRect/>
          </a:stretch>
        </p:blipFill>
        <p:spPr bwMode="auto">
          <a:xfrm>
            <a:off x="0" y="0"/>
            <a:ext cx="8820150" cy="6919913"/>
          </a:xfrm>
          <a:prstGeom prst="rect">
            <a:avLst/>
          </a:prstGeom>
          <a:noFill/>
          <a:ln w="9525">
            <a:noFill/>
            <a:miter lim="800000"/>
            <a:headEnd/>
            <a:tailEnd/>
          </a:ln>
        </p:spPr>
      </p:pic>
      <p:grpSp>
        <p:nvGrpSpPr>
          <p:cNvPr id="2" name="17 Grupo"/>
          <p:cNvGrpSpPr>
            <a:grpSpLocks/>
          </p:cNvGrpSpPr>
          <p:nvPr/>
        </p:nvGrpSpPr>
        <p:grpSpPr bwMode="auto">
          <a:xfrm>
            <a:off x="3652838" y="2536825"/>
            <a:ext cx="1816100" cy="1816100"/>
            <a:chOff x="3653337" y="2536574"/>
            <a:chExt cx="1815559" cy="1815559"/>
          </a:xfrm>
        </p:grpSpPr>
        <p:sp>
          <p:nvSpPr>
            <p:cNvPr id="6" name="5 Arco"/>
            <p:cNvSpPr/>
            <p:nvPr/>
          </p:nvSpPr>
          <p:spPr>
            <a:xfrm rot="6815583">
              <a:off x="3653337" y="2536574"/>
              <a:ext cx="1815559" cy="1815559"/>
            </a:xfrm>
            <a:prstGeom prst="arc">
              <a:avLst>
                <a:gd name="adj1" fmla="val 21318344"/>
                <a:gd name="adj2" fmla="val 5843183"/>
              </a:avLst>
            </a:prstGeom>
            <a:ln w="28575">
              <a:solidFill>
                <a:srgbClr val="FFFF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p>
          </p:txBody>
        </p:sp>
        <p:sp>
          <p:nvSpPr>
            <p:cNvPr id="387091" name="6 CuadroTexto"/>
            <p:cNvSpPr txBox="1">
              <a:spLocks noChangeArrowheads="1"/>
            </p:cNvSpPr>
            <p:nvPr/>
          </p:nvSpPr>
          <p:spPr bwMode="auto">
            <a:xfrm>
              <a:off x="3792070" y="3160058"/>
              <a:ext cx="1223683" cy="769441"/>
            </a:xfrm>
            <a:prstGeom prst="rect">
              <a:avLst/>
            </a:prstGeom>
            <a:noFill/>
            <a:ln w="9525">
              <a:noFill/>
              <a:miter lim="800000"/>
              <a:headEnd/>
              <a:tailEnd/>
            </a:ln>
          </p:spPr>
          <p:txBody>
            <a:bodyPr>
              <a:spAutoFit/>
            </a:bodyPr>
            <a:lstStyle/>
            <a:p>
              <a:r>
                <a:rPr lang="es-ES" sz="4400" b="1">
                  <a:solidFill>
                    <a:srgbClr val="FFFF00"/>
                  </a:solidFill>
                  <a:sym typeface="Symbol" pitchFamily="18" charset="2"/>
                </a:rPr>
                <a:t></a:t>
              </a:r>
              <a:endParaRPr lang="es-ES" sz="4400" b="1">
                <a:solidFill>
                  <a:srgbClr val="FFFF00"/>
                </a:solidFill>
              </a:endParaRPr>
            </a:p>
          </p:txBody>
        </p:sp>
      </p:grpSp>
      <p:grpSp>
        <p:nvGrpSpPr>
          <p:cNvPr id="3" name="20 Grupo"/>
          <p:cNvGrpSpPr>
            <a:grpSpLocks/>
          </p:cNvGrpSpPr>
          <p:nvPr/>
        </p:nvGrpSpPr>
        <p:grpSpPr bwMode="auto">
          <a:xfrm>
            <a:off x="4222750" y="3032125"/>
            <a:ext cx="1814513" cy="1816100"/>
            <a:chOff x="4222565" y="3032641"/>
            <a:chExt cx="1814512" cy="1816100"/>
          </a:xfrm>
        </p:grpSpPr>
        <p:sp>
          <p:nvSpPr>
            <p:cNvPr id="387088" name="8 CuadroTexto"/>
            <p:cNvSpPr txBox="1">
              <a:spLocks noChangeArrowheads="1"/>
            </p:cNvSpPr>
            <p:nvPr/>
          </p:nvSpPr>
          <p:spPr bwMode="auto">
            <a:xfrm>
              <a:off x="4693147" y="4002041"/>
              <a:ext cx="712283" cy="769670"/>
            </a:xfrm>
            <a:prstGeom prst="rect">
              <a:avLst/>
            </a:prstGeom>
            <a:noFill/>
            <a:ln w="9525">
              <a:noFill/>
              <a:miter lim="800000"/>
              <a:headEnd/>
              <a:tailEnd/>
            </a:ln>
          </p:spPr>
          <p:txBody>
            <a:bodyPr>
              <a:spAutoFit/>
            </a:bodyPr>
            <a:lstStyle/>
            <a:p>
              <a:r>
                <a:rPr lang="es-ES" sz="4400" b="1">
                  <a:solidFill>
                    <a:srgbClr val="FFFF00"/>
                  </a:solidFill>
                  <a:sym typeface="Symbol" pitchFamily="18" charset="2"/>
                </a:rPr>
                <a:t></a:t>
              </a:r>
              <a:r>
                <a:rPr lang="es-ES" sz="3600" b="1">
                  <a:solidFill>
                    <a:srgbClr val="FFFF00"/>
                  </a:solidFill>
                  <a:sym typeface="Symbol" pitchFamily="18" charset="2"/>
                </a:rPr>
                <a:t></a:t>
              </a:r>
              <a:endParaRPr lang="es-ES" sz="3600" b="1">
                <a:solidFill>
                  <a:srgbClr val="FFFF00"/>
                </a:solidFill>
              </a:endParaRPr>
            </a:p>
          </p:txBody>
        </p:sp>
        <p:sp>
          <p:nvSpPr>
            <p:cNvPr id="11" name="10 Arco"/>
            <p:cNvSpPr/>
            <p:nvPr/>
          </p:nvSpPr>
          <p:spPr bwMode="auto">
            <a:xfrm rot="3480490">
              <a:off x="4221771" y="3033435"/>
              <a:ext cx="1816100" cy="1814512"/>
            </a:xfrm>
            <a:prstGeom prst="arc">
              <a:avLst>
                <a:gd name="adj1" fmla="val 21540761"/>
                <a:gd name="adj2" fmla="val 5843183"/>
              </a:avLst>
            </a:prstGeom>
            <a:ln w="28575">
              <a:solidFill>
                <a:srgbClr val="FFFF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p>
          </p:txBody>
        </p:sp>
      </p:grpSp>
      <p:grpSp>
        <p:nvGrpSpPr>
          <p:cNvPr id="4" name="20 Grupo"/>
          <p:cNvGrpSpPr>
            <a:grpSpLocks/>
          </p:cNvGrpSpPr>
          <p:nvPr/>
        </p:nvGrpSpPr>
        <p:grpSpPr bwMode="auto">
          <a:xfrm>
            <a:off x="3065463" y="349250"/>
            <a:ext cx="4868862" cy="5372100"/>
            <a:chOff x="3065929" y="349623"/>
            <a:chExt cx="4867836" cy="5371928"/>
          </a:xfrm>
        </p:grpSpPr>
        <p:grpSp>
          <p:nvGrpSpPr>
            <p:cNvPr id="387082" name="19 Grupo"/>
            <p:cNvGrpSpPr>
              <a:grpSpLocks/>
            </p:cNvGrpSpPr>
            <p:nvPr/>
          </p:nvGrpSpPr>
          <p:grpSpPr bwMode="auto">
            <a:xfrm>
              <a:off x="3065929" y="349623"/>
              <a:ext cx="4867836" cy="5371928"/>
              <a:chOff x="3065929" y="349623"/>
              <a:chExt cx="4867836" cy="5371928"/>
            </a:xfrm>
          </p:grpSpPr>
          <p:sp>
            <p:nvSpPr>
              <p:cNvPr id="387085" name="2 CuadroTexto"/>
              <p:cNvSpPr txBox="1">
                <a:spLocks noChangeArrowheads="1"/>
              </p:cNvSpPr>
              <p:nvPr/>
            </p:nvSpPr>
            <p:spPr bwMode="auto">
              <a:xfrm>
                <a:off x="3065929" y="5136776"/>
                <a:ext cx="537883" cy="584775"/>
              </a:xfrm>
              <a:prstGeom prst="rect">
                <a:avLst/>
              </a:prstGeom>
              <a:noFill/>
              <a:ln w="9525">
                <a:noFill/>
                <a:miter lim="800000"/>
                <a:headEnd/>
                <a:tailEnd/>
              </a:ln>
            </p:spPr>
            <p:txBody>
              <a:bodyPr>
                <a:spAutoFit/>
              </a:bodyPr>
              <a:lstStyle/>
              <a:p>
                <a:r>
                  <a:rPr lang="es-ES" sz="3200" b="1">
                    <a:solidFill>
                      <a:srgbClr val="FFFF00"/>
                    </a:solidFill>
                  </a:rPr>
                  <a:t>N</a:t>
                </a:r>
              </a:p>
            </p:txBody>
          </p:sp>
          <p:sp>
            <p:nvSpPr>
              <p:cNvPr id="387086" name="3 CuadroTexto"/>
              <p:cNvSpPr txBox="1">
                <a:spLocks noChangeArrowheads="1"/>
              </p:cNvSpPr>
              <p:nvPr/>
            </p:nvSpPr>
            <p:spPr bwMode="auto">
              <a:xfrm>
                <a:off x="7315200" y="349623"/>
                <a:ext cx="618565" cy="584775"/>
              </a:xfrm>
              <a:prstGeom prst="rect">
                <a:avLst/>
              </a:prstGeom>
              <a:noFill/>
              <a:ln w="9525">
                <a:noFill/>
                <a:miter lim="800000"/>
                <a:headEnd/>
                <a:tailEnd/>
              </a:ln>
            </p:spPr>
            <p:txBody>
              <a:bodyPr>
                <a:spAutoFit/>
              </a:bodyPr>
              <a:lstStyle/>
              <a:p>
                <a:r>
                  <a:rPr lang="es-ES" sz="3200" b="1">
                    <a:solidFill>
                      <a:srgbClr val="FFFF00"/>
                    </a:solidFill>
                  </a:rPr>
                  <a:t>N</a:t>
                </a:r>
              </a:p>
            </p:txBody>
          </p:sp>
          <p:cxnSp>
            <p:nvCxnSpPr>
              <p:cNvPr id="13" name="12 Conector recto"/>
              <p:cNvCxnSpPr/>
              <p:nvPr/>
            </p:nvCxnSpPr>
            <p:spPr>
              <a:xfrm rot="5400000">
                <a:off x="3234568" y="1082583"/>
                <a:ext cx="4411521" cy="3939345"/>
              </a:xfrm>
              <a:prstGeom prst="line">
                <a:avLst/>
              </a:prstGeom>
              <a:ln w="28575">
                <a:solidFill>
                  <a:srgbClr val="FFFF00"/>
                </a:solidFill>
                <a:prstDash val="dash"/>
              </a:ln>
            </p:spPr>
            <p:style>
              <a:lnRef idx="1">
                <a:schemeClr val="accent1"/>
              </a:lnRef>
              <a:fillRef idx="0">
                <a:schemeClr val="accent1"/>
              </a:fillRef>
              <a:effectRef idx="0">
                <a:schemeClr val="accent1"/>
              </a:effectRef>
              <a:fontRef idx="minor">
                <a:schemeClr val="tx1"/>
              </a:fontRef>
            </p:style>
          </p:cxnSp>
        </p:grpSp>
        <p:sp>
          <p:nvSpPr>
            <p:cNvPr id="387083" name="14 CuadroTexto"/>
            <p:cNvSpPr txBox="1">
              <a:spLocks noChangeArrowheads="1"/>
            </p:cNvSpPr>
            <p:nvPr/>
          </p:nvSpPr>
          <p:spPr bwMode="auto">
            <a:xfrm rot="2262103">
              <a:off x="3646536" y="4564795"/>
              <a:ext cx="457200" cy="584775"/>
            </a:xfrm>
            <a:prstGeom prst="rect">
              <a:avLst/>
            </a:prstGeom>
            <a:noFill/>
            <a:ln w="9525">
              <a:noFill/>
              <a:miter lim="800000"/>
              <a:headEnd/>
              <a:tailEnd/>
            </a:ln>
          </p:spPr>
          <p:txBody>
            <a:bodyPr>
              <a:spAutoFit/>
            </a:bodyPr>
            <a:lstStyle/>
            <a:p>
              <a:r>
                <a:rPr lang="es-ES" sz="3200"/>
                <a:t>0</a:t>
              </a:r>
            </a:p>
          </p:txBody>
        </p:sp>
        <p:sp>
          <p:nvSpPr>
            <p:cNvPr id="387084" name="15 CuadroTexto"/>
            <p:cNvSpPr txBox="1">
              <a:spLocks noChangeArrowheads="1"/>
            </p:cNvSpPr>
            <p:nvPr/>
          </p:nvSpPr>
          <p:spPr bwMode="auto">
            <a:xfrm rot="2262103">
              <a:off x="6860942" y="966307"/>
              <a:ext cx="457200" cy="584775"/>
            </a:xfrm>
            <a:prstGeom prst="rect">
              <a:avLst/>
            </a:prstGeom>
            <a:noFill/>
            <a:ln w="9525">
              <a:noFill/>
              <a:miter lim="800000"/>
              <a:headEnd/>
              <a:tailEnd/>
            </a:ln>
          </p:spPr>
          <p:txBody>
            <a:bodyPr>
              <a:spAutoFit/>
            </a:bodyPr>
            <a:lstStyle/>
            <a:p>
              <a:r>
                <a:rPr lang="es-ES" sz="3200"/>
                <a:t>0</a:t>
              </a:r>
            </a:p>
          </p:txBody>
        </p:sp>
      </p:grpSp>
      <p:grpSp>
        <p:nvGrpSpPr>
          <p:cNvPr id="7" name="16 Grupo"/>
          <p:cNvGrpSpPr>
            <a:grpSpLocks/>
          </p:cNvGrpSpPr>
          <p:nvPr/>
        </p:nvGrpSpPr>
        <p:grpSpPr bwMode="auto">
          <a:xfrm>
            <a:off x="238125" y="5272088"/>
            <a:ext cx="3098800" cy="1057275"/>
            <a:chOff x="308757" y="5130140"/>
            <a:chExt cx="3099461" cy="1056904"/>
          </a:xfrm>
        </p:grpSpPr>
        <p:sp>
          <p:nvSpPr>
            <p:cNvPr id="18" name="17 Rectángulo"/>
            <p:cNvSpPr/>
            <p:nvPr/>
          </p:nvSpPr>
          <p:spPr>
            <a:xfrm>
              <a:off x="308757" y="5130140"/>
              <a:ext cx="2624698" cy="105690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387080" name="18 CuadroTexto"/>
            <p:cNvSpPr txBox="1">
              <a:spLocks noChangeArrowheads="1"/>
            </p:cNvSpPr>
            <p:nvPr/>
          </p:nvSpPr>
          <p:spPr bwMode="auto">
            <a:xfrm>
              <a:off x="391886" y="5153890"/>
              <a:ext cx="3016332" cy="523220"/>
            </a:xfrm>
            <a:prstGeom prst="rect">
              <a:avLst/>
            </a:prstGeom>
            <a:noFill/>
            <a:ln w="9525">
              <a:noFill/>
              <a:miter lim="800000"/>
              <a:headEnd/>
              <a:tailEnd/>
            </a:ln>
          </p:spPr>
          <p:txBody>
            <a:bodyPr>
              <a:spAutoFit/>
            </a:bodyPr>
            <a:lstStyle/>
            <a:p>
              <a:r>
                <a:rPr lang="es-ES_tradnl" sz="2800" b="1">
                  <a:solidFill>
                    <a:srgbClr val="FFFF00"/>
                  </a:solidFill>
                  <a:latin typeface="Calibri" pitchFamily="34" charset="0"/>
                </a:rPr>
                <a:t>Reflexión total</a:t>
              </a:r>
            </a:p>
          </p:txBody>
        </p:sp>
        <p:sp>
          <p:nvSpPr>
            <p:cNvPr id="20" name="19 CuadroTexto"/>
            <p:cNvSpPr txBox="1">
              <a:spLocks noChangeArrowheads="1"/>
            </p:cNvSpPr>
            <p:nvPr/>
          </p:nvSpPr>
          <p:spPr bwMode="auto">
            <a:xfrm>
              <a:off x="607271" y="5569723"/>
              <a:ext cx="2473853" cy="583995"/>
            </a:xfrm>
            <a:prstGeom prst="rect">
              <a:avLst/>
            </a:prstGeom>
            <a:noFill/>
            <a:ln w="9525">
              <a:noFill/>
              <a:miter lim="800000"/>
              <a:headEnd/>
              <a:tailEnd/>
            </a:ln>
          </p:spPr>
          <p:txBody>
            <a:bodyPr>
              <a:spAutoFit/>
            </a:bodyPr>
            <a:lstStyle/>
            <a:p>
              <a:pPr fontAlgn="auto">
                <a:spcBef>
                  <a:spcPts val="0"/>
                </a:spcBef>
                <a:spcAft>
                  <a:spcPts val="0"/>
                </a:spcAft>
                <a:defRPr/>
              </a:pPr>
              <a:r>
                <a:rPr lang="es-ES" sz="3200" b="1" kern="0" dirty="0">
                  <a:solidFill>
                    <a:srgbClr val="FFFF00"/>
                  </a:solidFill>
                  <a:sym typeface="Symbol" pitchFamily="18" charset="2"/>
                </a:rPr>
                <a:t> = </a:t>
              </a:r>
              <a:r>
                <a:rPr lang="es-ES" sz="2800" b="1" kern="0" dirty="0">
                  <a:solidFill>
                    <a:srgbClr val="FFFF00"/>
                  </a:solidFill>
                  <a:sym typeface="Symbol" pitchFamily="18" charset="2"/>
                </a:rPr>
                <a:t>= 50º</a:t>
              </a:r>
              <a:endParaRPr lang="es-ES" sz="2800" b="1" kern="0" dirty="0">
                <a:solidFill>
                  <a:srgbClr val="FFFF00"/>
                </a:solidFill>
              </a:endParaRPr>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808080"/>
        </a:solidFill>
        <a:effectLst/>
      </p:bgPr>
    </p:bg>
    <p:spTree>
      <p:nvGrpSpPr>
        <p:cNvPr id="1" name=""/>
        <p:cNvGrpSpPr/>
        <p:nvPr/>
      </p:nvGrpSpPr>
      <p:grpSpPr>
        <a:xfrm>
          <a:off x="0" y="0"/>
          <a:ext cx="0" cy="0"/>
          <a:chOff x="0" y="0"/>
          <a:chExt cx="0" cy="0"/>
        </a:xfrm>
      </p:grpSpPr>
      <p:pic>
        <p:nvPicPr>
          <p:cNvPr id="388098" name="Picture 2" descr="Dvc00403r"/>
          <p:cNvPicPr>
            <a:picLocks noChangeAspect="1" noChangeArrowheads="1"/>
          </p:cNvPicPr>
          <p:nvPr/>
        </p:nvPicPr>
        <p:blipFill>
          <a:blip r:embed="rId2" cstate="print"/>
          <a:srcRect/>
          <a:stretch>
            <a:fillRect/>
          </a:stretch>
        </p:blipFill>
        <p:spPr bwMode="auto">
          <a:xfrm>
            <a:off x="190500" y="0"/>
            <a:ext cx="8459788" cy="6850063"/>
          </a:xfrm>
          <a:prstGeom prst="rect">
            <a:avLst/>
          </a:prstGeom>
          <a:noFill/>
          <a:ln w="9525">
            <a:noFill/>
            <a:miter lim="800000"/>
            <a:headEnd/>
            <a:tailEnd/>
          </a:ln>
        </p:spPr>
      </p:pic>
      <p:grpSp>
        <p:nvGrpSpPr>
          <p:cNvPr id="2" name="Group 3"/>
          <p:cNvGrpSpPr>
            <a:grpSpLocks/>
          </p:cNvGrpSpPr>
          <p:nvPr/>
        </p:nvGrpSpPr>
        <p:grpSpPr bwMode="auto">
          <a:xfrm>
            <a:off x="2954338" y="730250"/>
            <a:ext cx="4206875" cy="5586413"/>
            <a:chOff x="1734" y="460"/>
            <a:chExt cx="2650" cy="3519"/>
          </a:xfrm>
        </p:grpSpPr>
        <p:sp>
          <p:nvSpPr>
            <p:cNvPr id="388114" name="Arc 4"/>
            <p:cNvSpPr>
              <a:spLocks/>
            </p:cNvSpPr>
            <p:nvPr/>
          </p:nvSpPr>
          <p:spPr bwMode="auto">
            <a:xfrm rot="-7830681">
              <a:off x="1139" y="1147"/>
              <a:ext cx="3427" cy="2238"/>
            </a:xfrm>
            <a:custGeom>
              <a:avLst/>
              <a:gdLst>
                <a:gd name="T0" fmla="*/ 0 w 42344"/>
                <a:gd name="T1" fmla="*/ 0 h 28398"/>
                <a:gd name="T2" fmla="*/ 0 w 42344"/>
                <a:gd name="T3" fmla="*/ 0 h 28398"/>
                <a:gd name="T4" fmla="*/ 0 w 42344"/>
                <a:gd name="T5" fmla="*/ 0 h 28398"/>
                <a:gd name="T6" fmla="*/ 0 60000 65536"/>
                <a:gd name="T7" fmla="*/ 0 60000 65536"/>
                <a:gd name="T8" fmla="*/ 0 60000 65536"/>
                <a:gd name="T9" fmla="*/ 0 w 42344"/>
                <a:gd name="T10" fmla="*/ 0 h 28398"/>
                <a:gd name="T11" fmla="*/ 42344 w 42344"/>
                <a:gd name="T12" fmla="*/ 28398 h 28398"/>
              </a:gdLst>
              <a:ahLst/>
              <a:cxnLst>
                <a:cxn ang="T6">
                  <a:pos x="T0" y="T1"/>
                </a:cxn>
                <a:cxn ang="T7">
                  <a:pos x="T2" y="T3"/>
                </a:cxn>
                <a:cxn ang="T8">
                  <a:pos x="T4" y="T5"/>
                </a:cxn>
              </a:cxnLst>
              <a:rect l="T9" t="T10" r="T11" b="T12"/>
              <a:pathLst>
                <a:path w="42344" h="28398" fill="none" extrusionOk="0">
                  <a:moveTo>
                    <a:pt x="1097" y="28398"/>
                  </a:moveTo>
                  <a:cubicBezTo>
                    <a:pt x="370" y="26205"/>
                    <a:pt x="0" y="23910"/>
                    <a:pt x="0" y="21600"/>
                  </a:cubicBezTo>
                  <a:cubicBezTo>
                    <a:pt x="0" y="9670"/>
                    <a:pt x="9670" y="0"/>
                    <a:pt x="21600" y="0"/>
                  </a:cubicBezTo>
                  <a:cubicBezTo>
                    <a:pt x="31210" y="-1"/>
                    <a:pt x="39664" y="6349"/>
                    <a:pt x="42343" y="15579"/>
                  </a:cubicBezTo>
                </a:path>
                <a:path w="42344" h="28398" stroke="0" extrusionOk="0">
                  <a:moveTo>
                    <a:pt x="1097" y="28398"/>
                  </a:moveTo>
                  <a:cubicBezTo>
                    <a:pt x="370" y="26205"/>
                    <a:pt x="0" y="23910"/>
                    <a:pt x="0" y="21600"/>
                  </a:cubicBezTo>
                  <a:cubicBezTo>
                    <a:pt x="0" y="9670"/>
                    <a:pt x="9670" y="0"/>
                    <a:pt x="21600" y="0"/>
                  </a:cubicBezTo>
                  <a:cubicBezTo>
                    <a:pt x="31210" y="-1"/>
                    <a:pt x="39664" y="6349"/>
                    <a:pt x="42343" y="1557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88115" name="Line 5"/>
            <p:cNvSpPr>
              <a:spLocks noChangeShapeType="1"/>
            </p:cNvSpPr>
            <p:nvPr/>
          </p:nvSpPr>
          <p:spPr bwMode="auto">
            <a:xfrm rot="-1143879">
              <a:off x="2212" y="460"/>
              <a:ext cx="2172" cy="2743"/>
            </a:xfrm>
            <a:prstGeom prst="line">
              <a:avLst/>
            </a:prstGeom>
            <a:noFill/>
            <a:ln w="28575">
              <a:solidFill>
                <a:srgbClr val="FFFF00"/>
              </a:solidFill>
              <a:round/>
              <a:headEnd/>
              <a:tailEnd/>
            </a:ln>
          </p:spPr>
          <p:txBody>
            <a:bodyPr/>
            <a:lstStyle/>
            <a:p>
              <a:endParaRPr lang="es-ES_tradnl"/>
            </a:p>
          </p:txBody>
        </p:sp>
      </p:grpSp>
      <p:grpSp>
        <p:nvGrpSpPr>
          <p:cNvPr id="3" name="23 Grupo"/>
          <p:cNvGrpSpPr>
            <a:grpSpLocks/>
          </p:cNvGrpSpPr>
          <p:nvPr/>
        </p:nvGrpSpPr>
        <p:grpSpPr bwMode="auto">
          <a:xfrm>
            <a:off x="4159250" y="2944813"/>
            <a:ext cx="1204913" cy="774700"/>
            <a:chOff x="4158829" y="2945538"/>
            <a:chExt cx="1205124" cy="773974"/>
          </a:xfrm>
        </p:grpSpPr>
        <p:sp>
          <p:nvSpPr>
            <p:cNvPr id="388112" name="Arc 1034"/>
            <p:cNvSpPr>
              <a:spLocks/>
            </p:cNvSpPr>
            <p:nvPr/>
          </p:nvSpPr>
          <p:spPr bwMode="auto">
            <a:xfrm rot="10800000">
              <a:off x="4455975" y="2945538"/>
              <a:ext cx="907978" cy="773974"/>
            </a:xfrm>
            <a:custGeom>
              <a:avLst/>
              <a:gdLst>
                <a:gd name="T0" fmla="*/ 2147483647 w 21600"/>
                <a:gd name="T1" fmla="*/ 0 h 18448"/>
                <a:gd name="T2" fmla="*/ 2147483647 w 21600"/>
                <a:gd name="T3" fmla="*/ 2147483647 h 18448"/>
                <a:gd name="T4" fmla="*/ 0 w 21600"/>
                <a:gd name="T5" fmla="*/ 2147483647 h 18448"/>
                <a:gd name="T6" fmla="*/ 0 60000 65536"/>
                <a:gd name="T7" fmla="*/ 0 60000 65536"/>
                <a:gd name="T8" fmla="*/ 0 60000 65536"/>
                <a:gd name="T9" fmla="*/ 0 w 21600"/>
                <a:gd name="T10" fmla="*/ 0 h 18448"/>
                <a:gd name="T11" fmla="*/ 21600 w 21600"/>
                <a:gd name="T12" fmla="*/ 18448 h 18448"/>
              </a:gdLst>
              <a:ahLst/>
              <a:cxnLst>
                <a:cxn ang="T6">
                  <a:pos x="T0" y="T1"/>
                </a:cxn>
                <a:cxn ang="T7">
                  <a:pos x="T2" y="T3"/>
                </a:cxn>
                <a:cxn ang="T8">
                  <a:pos x="T4" y="T5"/>
                </a:cxn>
              </a:cxnLst>
              <a:rect l="T9" t="T10" r="T11" b="T12"/>
              <a:pathLst>
                <a:path w="21600" h="18448" fill="none" extrusionOk="0">
                  <a:moveTo>
                    <a:pt x="11235" y="0"/>
                  </a:moveTo>
                  <a:cubicBezTo>
                    <a:pt x="17672" y="3920"/>
                    <a:pt x="21600" y="10911"/>
                    <a:pt x="21600" y="18448"/>
                  </a:cubicBezTo>
                </a:path>
                <a:path w="21600" h="18448" stroke="0" extrusionOk="0">
                  <a:moveTo>
                    <a:pt x="11235" y="0"/>
                  </a:moveTo>
                  <a:cubicBezTo>
                    <a:pt x="17672" y="3920"/>
                    <a:pt x="21600" y="10911"/>
                    <a:pt x="21600" y="18448"/>
                  </a:cubicBezTo>
                  <a:lnTo>
                    <a:pt x="0" y="18448"/>
                  </a:lnTo>
                  <a:close/>
                </a:path>
              </a:pathLst>
            </a:custGeom>
            <a:noFill/>
            <a:ln w="28575">
              <a:solidFill>
                <a:srgbClr val="FFFF00"/>
              </a:solidFill>
              <a:round/>
              <a:headEnd type="triangle" w="med" len="med"/>
              <a:tailEnd type="triangle" w="med" len="med"/>
            </a:ln>
          </p:spPr>
          <p:txBody>
            <a:bodyPr wrap="none" anchor="ctr"/>
            <a:lstStyle/>
            <a:p>
              <a:endParaRPr lang="es-ES_tradnl"/>
            </a:p>
          </p:txBody>
        </p:sp>
        <p:sp>
          <p:nvSpPr>
            <p:cNvPr id="388113" name="9 Rectángulo"/>
            <p:cNvSpPr>
              <a:spLocks noChangeArrowheads="1"/>
            </p:cNvSpPr>
            <p:nvPr/>
          </p:nvSpPr>
          <p:spPr bwMode="auto">
            <a:xfrm>
              <a:off x="4158829" y="3055293"/>
              <a:ext cx="364202" cy="584775"/>
            </a:xfrm>
            <a:prstGeom prst="rect">
              <a:avLst/>
            </a:prstGeom>
            <a:noFill/>
            <a:ln w="9525">
              <a:noFill/>
              <a:miter lim="800000"/>
              <a:headEnd/>
              <a:tailEnd/>
            </a:ln>
          </p:spPr>
          <p:txBody>
            <a:bodyPr wrap="none">
              <a:spAutoFit/>
            </a:bodyPr>
            <a:lstStyle/>
            <a:p>
              <a:pPr>
                <a:spcBef>
                  <a:spcPct val="50000"/>
                </a:spcBef>
              </a:pPr>
              <a:r>
                <a:rPr lang="es-ES" sz="3200">
                  <a:solidFill>
                    <a:srgbClr val="FFFF00"/>
                  </a:solidFill>
                  <a:sym typeface="Symbol" pitchFamily="18" charset="2"/>
                </a:rPr>
                <a:t></a:t>
              </a:r>
            </a:p>
          </p:txBody>
        </p:sp>
      </p:grpSp>
      <p:grpSp>
        <p:nvGrpSpPr>
          <p:cNvPr id="4" name="24 Grupo"/>
          <p:cNvGrpSpPr>
            <a:grpSpLocks/>
          </p:cNvGrpSpPr>
          <p:nvPr/>
        </p:nvGrpSpPr>
        <p:grpSpPr bwMode="auto">
          <a:xfrm>
            <a:off x="5122863" y="3130550"/>
            <a:ext cx="774700" cy="1228725"/>
            <a:chOff x="5123052" y="3130947"/>
            <a:chExt cx="773974" cy="1228258"/>
          </a:xfrm>
        </p:grpSpPr>
        <p:sp>
          <p:nvSpPr>
            <p:cNvPr id="388110" name="Arc 1034"/>
            <p:cNvSpPr>
              <a:spLocks/>
            </p:cNvSpPr>
            <p:nvPr/>
          </p:nvSpPr>
          <p:spPr bwMode="auto">
            <a:xfrm rot="7468507">
              <a:off x="5056050" y="3197949"/>
              <a:ext cx="907978" cy="773974"/>
            </a:xfrm>
            <a:custGeom>
              <a:avLst/>
              <a:gdLst>
                <a:gd name="T0" fmla="*/ 2147483647 w 21600"/>
                <a:gd name="T1" fmla="*/ 0 h 18448"/>
                <a:gd name="T2" fmla="*/ 2147483647 w 21600"/>
                <a:gd name="T3" fmla="*/ 2147483647 h 18448"/>
                <a:gd name="T4" fmla="*/ 0 w 21600"/>
                <a:gd name="T5" fmla="*/ 2147483647 h 18448"/>
                <a:gd name="T6" fmla="*/ 0 60000 65536"/>
                <a:gd name="T7" fmla="*/ 0 60000 65536"/>
                <a:gd name="T8" fmla="*/ 0 60000 65536"/>
                <a:gd name="T9" fmla="*/ 0 w 21600"/>
                <a:gd name="T10" fmla="*/ 0 h 18448"/>
                <a:gd name="T11" fmla="*/ 21600 w 21600"/>
                <a:gd name="T12" fmla="*/ 18448 h 18448"/>
              </a:gdLst>
              <a:ahLst/>
              <a:cxnLst>
                <a:cxn ang="T6">
                  <a:pos x="T0" y="T1"/>
                </a:cxn>
                <a:cxn ang="T7">
                  <a:pos x="T2" y="T3"/>
                </a:cxn>
                <a:cxn ang="T8">
                  <a:pos x="T4" y="T5"/>
                </a:cxn>
              </a:cxnLst>
              <a:rect l="T9" t="T10" r="T11" b="T12"/>
              <a:pathLst>
                <a:path w="21600" h="18448" fill="none" extrusionOk="0">
                  <a:moveTo>
                    <a:pt x="11235" y="0"/>
                  </a:moveTo>
                  <a:cubicBezTo>
                    <a:pt x="17672" y="3920"/>
                    <a:pt x="21600" y="10911"/>
                    <a:pt x="21600" y="18448"/>
                  </a:cubicBezTo>
                </a:path>
                <a:path w="21600" h="18448" stroke="0" extrusionOk="0">
                  <a:moveTo>
                    <a:pt x="11235" y="0"/>
                  </a:moveTo>
                  <a:cubicBezTo>
                    <a:pt x="17672" y="3920"/>
                    <a:pt x="21600" y="10911"/>
                    <a:pt x="21600" y="18448"/>
                  </a:cubicBezTo>
                  <a:lnTo>
                    <a:pt x="0" y="18448"/>
                  </a:lnTo>
                  <a:close/>
                </a:path>
              </a:pathLst>
            </a:custGeom>
            <a:noFill/>
            <a:ln w="28575">
              <a:solidFill>
                <a:srgbClr val="FFFF00"/>
              </a:solidFill>
              <a:round/>
              <a:headEnd type="triangle" w="med" len="med"/>
              <a:tailEnd type="triangle" w="med" len="med"/>
            </a:ln>
          </p:spPr>
          <p:txBody>
            <a:bodyPr wrap="none" anchor="ctr"/>
            <a:lstStyle/>
            <a:p>
              <a:endParaRPr lang="es-ES_tradnl"/>
            </a:p>
          </p:txBody>
        </p:sp>
        <p:sp>
          <p:nvSpPr>
            <p:cNvPr id="388111" name="12 Rectángulo"/>
            <p:cNvSpPr>
              <a:spLocks noChangeArrowheads="1"/>
            </p:cNvSpPr>
            <p:nvPr/>
          </p:nvSpPr>
          <p:spPr bwMode="auto">
            <a:xfrm>
              <a:off x="5135141" y="3774430"/>
              <a:ext cx="576889" cy="584775"/>
            </a:xfrm>
            <a:prstGeom prst="rect">
              <a:avLst/>
            </a:prstGeom>
            <a:noFill/>
            <a:ln w="9525">
              <a:noFill/>
              <a:miter lim="800000"/>
              <a:headEnd/>
              <a:tailEnd/>
            </a:ln>
          </p:spPr>
          <p:txBody>
            <a:bodyPr>
              <a:spAutoFit/>
            </a:bodyPr>
            <a:lstStyle/>
            <a:p>
              <a:pPr>
                <a:spcBef>
                  <a:spcPct val="50000"/>
                </a:spcBef>
              </a:pPr>
              <a:r>
                <a:rPr lang="es-ES" sz="3200">
                  <a:solidFill>
                    <a:srgbClr val="FFFF00"/>
                  </a:solidFill>
                  <a:sym typeface="Symbol" pitchFamily="18" charset="2"/>
                </a:rPr>
                <a:t>′</a:t>
              </a:r>
            </a:p>
          </p:txBody>
        </p:sp>
      </p:grpSp>
      <p:grpSp>
        <p:nvGrpSpPr>
          <p:cNvPr id="5" name="21 Grupo"/>
          <p:cNvGrpSpPr>
            <a:grpSpLocks/>
          </p:cNvGrpSpPr>
          <p:nvPr/>
        </p:nvGrpSpPr>
        <p:grpSpPr bwMode="auto">
          <a:xfrm>
            <a:off x="368300" y="5308600"/>
            <a:ext cx="3098800" cy="1057275"/>
            <a:chOff x="308757" y="5130140"/>
            <a:chExt cx="3099461" cy="1056904"/>
          </a:xfrm>
        </p:grpSpPr>
        <p:sp>
          <p:nvSpPr>
            <p:cNvPr id="20" name="19 Rectángulo"/>
            <p:cNvSpPr/>
            <p:nvPr/>
          </p:nvSpPr>
          <p:spPr>
            <a:xfrm>
              <a:off x="308757" y="5130140"/>
              <a:ext cx="2624698" cy="105690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388108" name="7 CuadroTexto"/>
            <p:cNvSpPr txBox="1">
              <a:spLocks noChangeArrowheads="1"/>
            </p:cNvSpPr>
            <p:nvPr/>
          </p:nvSpPr>
          <p:spPr bwMode="auto">
            <a:xfrm>
              <a:off x="391886" y="5153890"/>
              <a:ext cx="3016332" cy="523220"/>
            </a:xfrm>
            <a:prstGeom prst="rect">
              <a:avLst/>
            </a:prstGeom>
            <a:noFill/>
            <a:ln w="9525">
              <a:noFill/>
              <a:miter lim="800000"/>
              <a:headEnd/>
              <a:tailEnd/>
            </a:ln>
          </p:spPr>
          <p:txBody>
            <a:bodyPr>
              <a:spAutoFit/>
            </a:bodyPr>
            <a:lstStyle/>
            <a:p>
              <a:r>
                <a:rPr lang="es-ES_tradnl" sz="2800" b="1">
                  <a:solidFill>
                    <a:srgbClr val="FFFF00"/>
                  </a:solidFill>
                  <a:latin typeface="Calibri" pitchFamily="34" charset="0"/>
                </a:rPr>
                <a:t>Reflexión total</a:t>
              </a:r>
            </a:p>
          </p:txBody>
        </p:sp>
        <p:sp>
          <p:nvSpPr>
            <p:cNvPr id="19" name="18 CuadroTexto"/>
            <p:cNvSpPr txBox="1">
              <a:spLocks noChangeArrowheads="1"/>
            </p:cNvSpPr>
            <p:nvPr/>
          </p:nvSpPr>
          <p:spPr bwMode="auto">
            <a:xfrm>
              <a:off x="535818" y="5569724"/>
              <a:ext cx="2473853" cy="583995"/>
            </a:xfrm>
            <a:prstGeom prst="rect">
              <a:avLst/>
            </a:prstGeom>
            <a:noFill/>
            <a:ln w="9525">
              <a:noFill/>
              <a:miter lim="800000"/>
              <a:headEnd/>
              <a:tailEnd/>
            </a:ln>
          </p:spPr>
          <p:txBody>
            <a:bodyPr>
              <a:spAutoFit/>
            </a:bodyPr>
            <a:lstStyle/>
            <a:p>
              <a:pPr fontAlgn="auto">
                <a:spcBef>
                  <a:spcPts val="0"/>
                </a:spcBef>
                <a:spcAft>
                  <a:spcPts val="0"/>
                </a:spcAft>
                <a:defRPr/>
              </a:pPr>
              <a:r>
                <a:rPr lang="es-ES" sz="3200" b="1" kern="0" dirty="0">
                  <a:solidFill>
                    <a:srgbClr val="FFFF00"/>
                  </a:solidFill>
                  <a:sym typeface="Symbol" pitchFamily="18" charset="2"/>
                </a:rPr>
                <a:t> = </a:t>
              </a:r>
              <a:r>
                <a:rPr lang="es-ES" sz="2800" b="1" kern="0" dirty="0">
                  <a:solidFill>
                    <a:srgbClr val="FFFF00"/>
                  </a:solidFill>
                  <a:sym typeface="Symbol" pitchFamily="18" charset="2"/>
                </a:rPr>
                <a:t>= 60º</a:t>
              </a:r>
              <a:endParaRPr lang="es-ES" sz="2800" b="1" kern="0" dirty="0">
                <a:solidFill>
                  <a:srgbClr val="FFFF00"/>
                </a:solidFill>
              </a:endParaRPr>
            </a:p>
          </p:txBody>
        </p:sp>
      </p:grpSp>
      <p:grpSp>
        <p:nvGrpSpPr>
          <p:cNvPr id="6" name="22 Grupo"/>
          <p:cNvGrpSpPr>
            <a:grpSpLocks/>
          </p:cNvGrpSpPr>
          <p:nvPr/>
        </p:nvGrpSpPr>
        <p:grpSpPr bwMode="auto">
          <a:xfrm>
            <a:off x="3233738" y="0"/>
            <a:ext cx="4327525" cy="5868988"/>
            <a:chOff x="3234403" y="0"/>
            <a:chExt cx="4327525" cy="5868699"/>
          </a:xfrm>
        </p:grpSpPr>
        <p:sp>
          <p:nvSpPr>
            <p:cNvPr id="388104" name="2 CuadroTexto"/>
            <p:cNvSpPr txBox="1">
              <a:spLocks noChangeArrowheads="1"/>
            </p:cNvSpPr>
            <p:nvPr/>
          </p:nvSpPr>
          <p:spPr bwMode="auto">
            <a:xfrm>
              <a:off x="3537218" y="5282911"/>
              <a:ext cx="538162" cy="585788"/>
            </a:xfrm>
            <a:prstGeom prst="rect">
              <a:avLst/>
            </a:prstGeom>
            <a:noFill/>
            <a:ln w="9525">
              <a:noFill/>
              <a:miter lim="800000"/>
              <a:headEnd/>
              <a:tailEnd/>
            </a:ln>
          </p:spPr>
          <p:txBody>
            <a:bodyPr>
              <a:spAutoFit/>
            </a:bodyPr>
            <a:lstStyle/>
            <a:p>
              <a:r>
                <a:rPr lang="es-ES" sz="3200" b="1">
                  <a:solidFill>
                    <a:srgbClr val="FFFF00"/>
                  </a:solidFill>
                </a:rPr>
                <a:t>N</a:t>
              </a:r>
            </a:p>
          </p:txBody>
        </p:sp>
        <p:sp>
          <p:nvSpPr>
            <p:cNvPr id="388105" name="Line 1042"/>
            <p:cNvSpPr>
              <a:spLocks noChangeShapeType="1"/>
            </p:cNvSpPr>
            <p:nvPr/>
          </p:nvSpPr>
          <p:spPr bwMode="auto">
            <a:xfrm rot="20502945" flipV="1">
              <a:off x="3234403" y="1163890"/>
              <a:ext cx="4327525" cy="3584575"/>
            </a:xfrm>
            <a:prstGeom prst="line">
              <a:avLst/>
            </a:prstGeom>
            <a:noFill/>
            <a:ln w="28575">
              <a:solidFill>
                <a:srgbClr val="FFFF00"/>
              </a:solidFill>
              <a:prstDash val="dash"/>
              <a:round/>
              <a:headEnd/>
              <a:tailEnd/>
            </a:ln>
          </p:spPr>
          <p:txBody>
            <a:bodyPr/>
            <a:lstStyle/>
            <a:p>
              <a:endParaRPr lang="es-ES_tradnl"/>
            </a:p>
          </p:txBody>
        </p:sp>
        <p:sp>
          <p:nvSpPr>
            <p:cNvPr id="388106" name="2 CuadroTexto"/>
            <p:cNvSpPr txBox="1">
              <a:spLocks noChangeArrowheads="1"/>
            </p:cNvSpPr>
            <p:nvPr/>
          </p:nvSpPr>
          <p:spPr bwMode="auto">
            <a:xfrm>
              <a:off x="6779182" y="0"/>
              <a:ext cx="538162" cy="585788"/>
            </a:xfrm>
            <a:prstGeom prst="rect">
              <a:avLst/>
            </a:prstGeom>
            <a:noFill/>
            <a:ln w="9525">
              <a:noFill/>
              <a:miter lim="800000"/>
              <a:headEnd/>
              <a:tailEnd/>
            </a:ln>
          </p:spPr>
          <p:txBody>
            <a:bodyPr>
              <a:spAutoFit/>
            </a:bodyPr>
            <a:lstStyle/>
            <a:p>
              <a:r>
                <a:rPr lang="es-ES" sz="3200" b="1">
                  <a:solidFill>
                    <a:srgbClr val="FFFF00"/>
                  </a:solidFill>
                </a:rPr>
                <a:t>N</a:t>
              </a:r>
            </a:p>
          </p:txBody>
        </p: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808080"/>
        </a:solidFill>
        <a:effectLst/>
      </p:bgPr>
    </p:bg>
    <p:spTree>
      <p:nvGrpSpPr>
        <p:cNvPr id="1" name=""/>
        <p:cNvGrpSpPr/>
        <p:nvPr/>
      </p:nvGrpSpPr>
      <p:grpSpPr>
        <a:xfrm>
          <a:off x="0" y="0"/>
          <a:ext cx="0" cy="0"/>
          <a:chOff x="0" y="0"/>
          <a:chExt cx="0" cy="0"/>
        </a:xfrm>
      </p:grpSpPr>
      <p:pic>
        <p:nvPicPr>
          <p:cNvPr id="389122" name="Picture 2" descr="70"/>
          <p:cNvPicPr>
            <a:picLocks noChangeAspect="1" noChangeArrowheads="1"/>
          </p:cNvPicPr>
          <p:nvPr/>
        </p:nvPicPr>
        <p:blipFill>
          <a:blip r:embed="rId2" cstate="print"/>
          <a:srcRect/>
          <a:stretch>
            <a:fillRect/>
          </a:stretch>
        </p:blipFill>
        <p:spPr bwMode="auto">
          <a:xfrm>
            <a:off x="0" y="0"/>
            <a:ext cx="9144000" cy="6721475"/>
          </a:xfrm>
          <a:prstGeom prst="rect">
            <a:avLst/>
          </a:prstGeom>
          <a:noFill/>
          <a:ln w="9525">
            <a:noFill/>
            <a:miter lim="800000"/>
            <a:headEnd/>
            <a:tailEnd/>
          </a:ln>
        </p:spPr>
      </p:pic>
      <p:grpSp>
        <p:nvGrpSpPr>
          <p:cNvPr id="2" name="Group 3"/>
          <p:cNvGrpSpPr>
            <a:grpSpLocks/>
          </p:cNvGrpSpPr>
          <p:nvPr/>
        </p:nvGrpSpPr>
        <p:grpSpPr bwMode="auto">
          <a:xfrm rot="-668254">
            <a:off x="3030538" y="1069975"/>
            <a:ext cx="4351337" cy="5788025"/>
            <a:chOff x="1734" y="460"/>
            <a:chExt cx="2650" cy="3519"/>
          </a:xfrm>
        </p:grpSpPr>
        <p:sp>
          <p:nvSpPr>
            <p:cNvPr id="389127" name="Arc 4"/>
            <p:cNvSpPr>
              <a:spLocks/>
            </p:cNvSpPr>
            <p:nvPr/>
          </p:nvSpPr>
          <p:spPr bwMode="auto">
            <a:xfrm rot="-7830681">
              <a:off x="1139" y="1147"/>
              <a:ext cx="3427" cy="2238"/>
            </a:xfrm>
            <a:custGeom>
              <a:avLst/>
              <a:gdLst>
                <a:gd name="T0" fmla="*/ 0 w 42344"/>
                <a:gd name="T1" fmla="*/ 0 h 28398"/>
                <a:gd name="T2" fmla="*/ 0 w 42344"/>
                <a:gd name="T3" fmla="*/ 0 h 28398"/>
                <a:gd name="T4" fmla="*/ 0 w 42344"/>
                <a:gd name="T5" fmla="*/ 0 h 28398"/>
                <a:gd name="T6" fmla="*/ 0 60000 65536"/>
                <a:gd name="T7" fmla="*/ 0 60000 65536"/>
                <a:gd name="T8" fmla="*/ 0 60000 65536"/>
                <a:gd name="T9" fmla="*/ 0 w 42344"/>
                <a:gd name="T10" fmla="*/ 0 h 28398"/>
                <a:gd name="T11" fmla="*/ 42344 w 42344"/>
                <a:gd name="T12" fmla="*/ 28398 h 28398"/>
              </a:gdLst>
              <a:ahLst/>
              <a:cxnLst>
                <a:cxn ang="T6">
                  <a:pos x="T0" y="T1"/>
                </a:cxn>
                <a:cxn ang="T7">
                  <a:pos x="T2" y="T3"/>
                </a:cxn>
                <a:cxn ang="T8">
                  <a:pos x="T4" y="T5"/>
                </a:cxn>
              </a:cxnLst>
              <a:rect l="T9" t="T10" r="T11" b="T12"/>
              <a:pathLst>
                <a:path w="42344" h="28398" fill="none" extrusionOk="0">
                  <a:moveTo>
                    <a:pt x="1097" y="28398"/>
                  </a:moveTo>
                  <a:cubicBezTo>
                    <a:pt x="370" y="26205"/>
                    <a:pt x="0" y="23910"/>
                    <a:pt x="0" y="21600"/>
                  </a:cubicBezTo>
                  <a:cubicBezTo>
                    <a:pt x="0" y="9670"/>
                    <a:pt x="9670" y="0"/>
                    <a:pt x="21600" y="0"/>
                  </a:cubicBezTo>
                  <a:cubicBezTo>
                    <a:pt x="31210" y="-1"/>
                    <a:pt x="39664" y="6349"/>
                    <a:pt x="42343" y="15579"/>
                  </a:cubicBezTo>
                </a:path>
                <a:path w="42344" h="28398" stroke="0" extrusionOk="0">
                  <a:moveTo>
                    <a:pt x="1097" y="28398"/>
                  </a:moveTo>
                  <a:cubicBezTo>
                    <a:pt x="370" y="26205"/>
                    <a:pt x="0" y="23910"/>
                    <a:pt x="0" y="21600"/>
                  </a:cubicBezTo>
                  <a:cubicBezTo>
                    <a:pt x="0" y="9670"/>
                    <a:pt x="9670" y="0"/>
                    <a:pt x="21600" y="0"/>
                  </a:cubicBezTo>
                  <a:cubicBezTo>
                    <a:pt x="31210" y="-1"/>
                    <a:pt x="39664" y="6349"/>
                    <a:pt x="42343" y="15579"/>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89128" name="Line 5"/>
            <p:cNvSpPr>
              <a:spLocks noChangeShapeType="1"/>
            </p:cNvSpPr>
            <p:nvPr/>
          </p:nvSpPr>
          <p:spPr bwMode="auto">
            <a:xfrm rot="-1143879">
              <a:off x="2212" y="460"/>
              <a:ext cx="2172" cy="2743"/>
            </a:xfrm>
            <a:prstGeom prst="line">
              <a:avLst/>
            </a:prstGeom>
            <a:noFill/>
            <a:ln w="28575">
              <a:solidFill>
                <a:srgbClr val="FFFF00"/>
              </a:solidFill>
              <a:round/>
              <a:headEnd/>
              <a:tailEnd/>
            </a:ln>
          </p:spPr>
          <p:txBody>
            <a:bodyPr/>
            <a:lstStyle/>
            <a:p>
              <a:endParaRPr lang="es-ES_tradnl"/>
            </a:p>
          </p:txBody>
        </p:sp>
      </p:grpSp>
      <p:grpSp>
        <p:nvGrpSpPr>
          <p:cNvPr id="9" name="21 Grupo"/>
          <p:cNvGrpSpPr>
            <a:grpSpLocks/>
          </p:cNvGrpSpPr>
          <p:nvPr/>
        </p:nvGrpSpPr>
        <p:grpSpPr bwMode="auto">
          <a:xfrm>
            <a:off x="297049" y="5474854"/>
            <a:ext cx="3098800" cy="1057275"/>
            <a:chOff x="308757" y="5130140"/>
            <a:chExt cx="3099461" cy="1056904"/>
          </a:xfrm>
        </p:grpSpPr>
        <p:sp>
          <p:nvSpPr>
            <p:cNvPr id="10" name="9 Rectángulo"/>
            <p:cNvSpPr/>
            <p:nvPr/>
          </p:nvSpPr>
          <p:spPr>
            <a:xfrm>
              <a:off x="308757" y="5130140"/>
              <a:ext cx="2624698" cy="105690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1" name="7 CuadroTexto"/>
            <p:cNvSpPr txBox="1">
              <a:spLocks noChangeArrowheads="1"/>
            </p:cNvSpPr>
            <p:nvPr/>
          </p:nvSpPr>
          <p:spPr bwMode="auto">
            <a:xfrm>
              <a:off x="391886" y="5153890"/>
              <a:ext cx="3016332" cy="523220"/>
            </a:xfrm>
            <a:prstGeom prst="rect">
              <a:avLst/>
            </a:prstGeom>
            <a:noFill/>
            <a:ln w="9525">
              <a:noFill/>
              <a:miter lim="800000"/>
              <a:headEnd/>
              <a:tailEnd/>
            </a:ln>
          </p:spPr>
          <p:txBody>
            <a:bodyPr>
              <a:spAutoFit/>
            </a:bodyPr>
            <a:lstStyle/>
            <a:p>
              <a:r>
                <a:rPr lang="es-ES_tradnl" sz="2800" b="1">
                  <a:solidFill>
                    <a:srgbClr val="FFFF00"/>
                  </a:solidFill>
                  <a:latin typeface="Calibri" pitchFamily="34" charset="0"/>
                </a:rPr>
                <a:t>Reflexión total</a:t>
              </a:r>
            </a:p>
          </p:txBody>
        </p:sp>
        <p:sp>
          <p:nvSpPr>
            <p:cNvPr id="12" name="11 CuadroTexto"/>
            <p:cNvSpPr txBox="1">
              <a:spLocks noChangeArrowheads="1"/>
            </p:cNvSpPr>
            <p:nvPr/>
          </p:nvSpPr>
          <p:spPr bwMode="auto">
            <a:xfrm>
              <a:off x="535818" y="5569724"/>
              <a:ext cx="2473853" cy="583995"/>
            </a:xfrm>
            <a:prstGeom prst="rect">
              <a:avLst/>
            </a:prstGeom>
            <a:noFill/>
            <a:ln w="9525">
              <a:noFill/>
              <a:miter lim="800000"/>
              <a:headEnd/>
              <a:tailEnd/>
            </a:ln>
          </p:spPr>
          <p:txBody>
            <a:bodyPr>
              <a:spAutoFit/>
            </a:bodyPr>
            <a:lstStyle/>
            <a:p>
              <a:pPr fontAlgn="auto">
                <a:spcBef>
                  <a:spcPts val="0"/>
                </a:spcBef>
                <a:spcAft>
                  <a:spcPts val="0"/>
                </a:spcAft>
                <a:defRPr/>
              </a:pPr>
              <a:r>
                <a:rPr lang="es-ES" sz="3200" b="1" kern="0" dirty="0">
                  <a:solidFill>
                    <a:srgbClr val="FFFF00"/>
                  </a:solidFill>
                  <a:sym typeface="Symbol" pitchFamily="18" charset="2"/>
                </a:rPr>
                <a:t> = </a:t>
              </a:r>
              <a:r>
                <a:rPr lang="es-ES" sz="2800" b="1" kern="0" dirty="0">
                  <a:solidFill>
                    <a:srgbClr val="FFFF00"/>
                  </a:solidFill>
                  <a:sym typeface="Symbol" pitchFamily="18" charset="2"/>
                </a:rPr>
                <a:t>= </a:t>
              </a:r>
              <a:r>
                <a:rPr lang="es-ES" sz="2800" b="1" kern="0" dirty="0" smtClean="0">
                  <a:solidFill>
                    <a:srgbClr val="FFFF00"/>
                  </a:solidFill>
                  <a:sym typeface="Symbol" pitchFamily="18" charset="2"/>
                </a:rPr>
                <a:t>70º</a:t>
              </a:r>
              <a:endParaRPr lang="es-ES" sz="2800" b="1" kern="0" dirty="0">
                <a:solidFill>
                  <a:srgbClr val="FFFF00"/>
                </a:solidFill>
              </a:endParaRPr>
            </a:p>
          </p:txBody>
        </p:sp>
      </p:grpSp>
      <p:grpSp>
        <p:nvGrpSpPr>
          <p:cNvPr id="14" name="13 Grupo"/>
          <p:cNvGrpSpPr/>
          <p:nvPr/>
        </p:nvGrpSpPr>
        <p:grpSpPr>
          <a:xfrm>
            <a:off x="3640622" y="0"/>
            <a:ext cx="3608430" cy="6545263"/>
            <a:chOff x="3640622" y="0"/>
            <a:chExt cx="3608430" cy="6545263"/>
          </a:xfrm>
        </p:grpSpPr>
        <p:sp>
          <p:nvSpPr>
            <p:cNvPr id="389124" name="2 CuadroTexto"/>
            <p:cNvSpPr txBox="1">
              <a:spLocks noChangeArrowheads="1"/>
            </p:cNvSpPr>
            <p:nvPr/>
          </p:nvSpPr>
          <p:spPr bwMode="auto">
            <a:xfrm>
              <a:off x="4071938" y="5959475"/>
              <a:ext cx="538162" cy="585788"/>
            </a:xfrm>
            <a:prstGeom prst="rect">
              <a:avLst/>
            </a:prstGeom>
            <a:noFill/>
            <a:ln w="9525">
              <a:noFill/>
              <a:miter lim="800000"/>
              <a:headEnd/>
              <a:tailEnd/>
            </a:ln>
          </p:spPr>
          <p:txBody>
            <a:bodyPr>
              <a:spAutoFit/>
            </a:bodyPr>
            <a:lstStyle/>
            <a:p>
              <a:r>
                <a:rPr lang="es-ES" sz="3200" b="1">
                  <a:solidFill>
                    <a:srgbClr val="FFFFFF"/>
                  </a:solidFill>
                </a:rPr>
                <a:t>N</a:t>
              </a:r>
            </a:p>
          </p:txBody>
        </p:sp>
        <p:sp>
          <p:nvSpPr>
            <p:cNvPr id="389125" name="3 CuadroTexto"/>
            <p:cNvSpPr txBox="1">
              <a:spLocks noChangeArrowheads="1"/>
            </p:cNvSpPr>
            <p:nvPr/>
          </p:nvSpPr>
          <p:spPr bwMode="auto">
            <a:xfrm>
              <a:off x="6346825" y="0"/>
              <a:ext cx="619125" cy="585788"/>
            </a:xfrm>
            <a:prstGeom prst="rect">
              <a:avLst/>
            </a:prstGeom>
            <a:noFill/>
            <a:ln w="9525">
              <a:noFill/>
              <a:miter lim="800000"/>
              <a:headEnd/>
              <a:tailEnd/>
            </a:ln>
          </p:spPr>
          <p:txBody>
            <a:bodyPr>
              <a:spAutoFit/>
            </a:bodyPr>
            <a:lstStyle/>
            <a:p>
              <a:r>
                <a:rPr lang="es-ES" sz="3200" b="1" dirty="0">
                  <a:solidFill>
                    <a:srgbClr val="FFFFFF"/>
                  </a:solidFill>
                </a:rPr>
                <a:t>N</a:t>
              </a:r>
            </a:p>
          </p:txBody>
        </p:sp>
        <p:sp>
          <p:nvSpPr>
            <p:cNvPr id="13" name="Line 1042"/>
            <p:cNvSpPr>
              <a:spLocks noChangeShapeType="1"/>
            </p:cNvSpPr>
            <p:nvPr/>
          </p:nvSpPr>
          <p:spPr bwMode="auto">
            <a:xfrm rot="20502945" flipV="1">
              <a:off x="3640622" y="1047511"/>
              <a:ext cx="3608430" cy="4448281"/>
            </a:xfrm>
            <a:prstGeom prst="line">
              <a:avLst/>
            </a:prstGeom>
            <a:noFill/>
            <a:ln w="28575">
              <a:solidFill>
                <a:srgbClr val="FFFF00"/>
              </a:solidFill>
              <a:prstDash val="dash"/>
              <a:round/>
              <a:headEnd/>
              <a:tailEnd/>
            </a:ln>
          </p:spPr>
          <p:txBody>
            <a:bodyPr/>
            <a:lstStyle/>
            <a:p>
              <a:endParaRPr lang="es-ES_tradnl"/>
            </a:p>
          </p:txBody>
        </p: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808080"/>
        </a:solidFill>
        <a:effectLst/>
      </p:bgPr>
    </p:bg>
    <p:spTree>
      <p:nvGrpSpPr>
        <p:cNvPr id="1" name=""/>
        <p:cNvGrpSpPr/>
        <p:nvPr/>
      </p:nvGrpSpPr>
      <p:grpSpPr>
        <a:xfrm>
          <a:off x="0" y="0"/>
          <a:ext cx="0" cy="0"/>
          <a:chOff x="0" y="0"/>
          <a:chExt cx="0" cy="0"/>
        </a:xfrm>
      </p:grpSpPr>
      <p:pic>
        <p:nvPicPr>
          <p:cNvPr id="390146" name="Picture 2" descr="80"/>
          <p:cNvPicPr>
            <a:picLocks noChangeAspect="1" noChangeArrowheads="1"/>
          </p:cNvPicPr>
          <p:nvPr/>
        </p:nvPicPr>
        <p:blipFill>
          <a:blip r:embed="rId2" cstate="print"/>
          <a:srcRect l="7620" r="6720"/>
          <a:stretch>
            <a:fillRect/>
          </a:stretch>
        </p:blipFill>
        <p:spPr bwMode="auto">
          <a:xfrm>
            <a:off x="0" y="0"/>
            <a:ext cx="9144000" cy="6451600"/>
          </a:xfrm>
          <a:prstGeom prst="rect">
            <a:avLst/>
          </a:prstGeom>
          <a:noFill/>
          <a:ln w="9525">
            <a:noFill/>
            <a:miter lim="800000"/>
            <a:headEnd/>
            <a:tailEnd/>
          </a:ln>
        </p:spPr>
      </p:pic>
      <p:grpSp>
        <p:nvGrpSpPr>
          <p:cNvPr id="2" name="Group 3"/>
          <p:cNvGrpSpPr>
            <a:grpSpLocks/>
          </p:cNvGrpSpPr>
          <p:nvPr/>
        </p:nvGrpSpPr>
        <p:grpSpPr bwMode="auto">
          <a:xfrm>
            <a:off x="1347788" y="1087438"/>
            <a:ext cx="5524500" cy="4886325"/>
            <a:chOff x="849" y="671"/>
            <a:chExt cx="3480" cy="3078"/>
          </a:xfrm>
        </p:grpSpPr>
        <p:sp>
          <p:nvSpPr>
            <p:cNvPr id="390151" name="Arc 4"/>
            <p:cNvSpPr>
              <a:spLocks/>
            </p:cNvSpPr>
            <p:nvPr/>
          </p:nvSpPr>
          <p:spPr bwMode="auto">
            <a:xfrm rot="-9153630">
              <a:off x="849" y="1463"/>
              <a:ext cx="3480" cy="2286"/>
            </a:xfrm>
            <a:custGeom>
              <a:avLst/>
              <a:gdLst>
                <a:gd name="T0" fmla="*/ 0 w 42526"/>
                <a:gd name="T1" fmla="*/ 0 h 28398"/>
                <a:gd name="T2" fmla="*/ 0 w 42526"/>
                <a:gd name="T3" fmla="*/ 0 h 28398"/>
                <a:gd name="T4" fmla="*/ 0 w 42526"/>
                <a:gd name="T5" fmla="*/ 0 h 28398"/>
                <a:gd name="T6" fmla="*/ 0 60000 65536"/>
                <a:gd name="T7" fmla="*/ 0 60000 65536"/>
                <a:gd name="T8" fmla="*/ 0 60000 65536"/>
                <a:gd name="T9" fmla="*/ 0 w 42526"/>
                <a:gd name="T10" fmla="*/ 0 h 28398"/>
                <a:gd name="T11" fmla="*/ 42526 w 42526"/>
                <a:gd name="T12" fmla="*/ 28398 h 28398"/>
              </a:gdLst>
              <a:ahLst/>
              <a:cxnLst>
                <a:cxn ang="T6">
                  <a:pos x="T0" y="T1"/>
                </a:cxn>
                <a:cxn ang="T7">
                  <a:pos x="T2" y="T3"/>
                </a:cxn>
                <a:cxn ang="T8">
                  <a:pos x="T4" y="T5"/>
                </a:cxn>
              </a:cxnLst>
              <a:rect l="T9" t="T10" r="T11" b="T12"/>
              <a:pathLst>
                <a:path w="42526" h="28398" fill="none" extrusionOk="0">
                  <a:moveTo>
                    <a:pt x="1097" y="28398"/>
                  </a:moveTo>
                  <a:cubicBezTo>
                    <a:pt x="370" y="26205"/>
                    <a:pt x="0" y="23910"/>
                    <a:pt x="0" y="21600"/>
                  </a:cubicBezTo>
                  <a:cubicBezTo>
                    <a:pt x="0" y="9670"/>
                    <a:pt x="9670" y="0"/>
                    <a:pt x="21600" y="0"/>
                  </a:cubicBezTo>
                  <a:cubicBezTo>
                    <a:pt x="31466" y="-1"/>
                    <a:pt x="40079" y="6686"/>
                    <a:pt x="42525" y="16245"/>
                  </a:cubicBezTo>
                </a:path>
                <a:path w="42526" h="28398" stroke="0" extrusionOk="0">
                  <a:moveTo>
                    <a:pt x="1097" y="28398"/>
                  </a:moveTo>
                  <a:cubicBezTo>
                    <a:pt x="370" y="26205"/>
                    <a:pt x="0" y="23910"/>
                    <a:pt x="0" y="21600"/>
                  </a:cubicBezTo>
                  <a:cubicBezTo>
                    <a:pt x="0" y="9670"/>
                    <a:pt x="9670" y="0"/>
                    <a:pt x="21600" y="0"/>
                  </a:cubicBezTo>
                  <a:cubicBezTo>
                    <a:pt x="31466" y="-1"/>
                    <a:pt x="40079" y="6686"/>
                    <a:pt x="42525" y="16245"/>
                  </a:cubicBezTo>
                  <a:lnTo>
                    <a:pt x="21600" y="21600"/>
                  </a:lnTo>
                  <a:close/>
                </a:path>
              </a:pathLst>
            </a:custGeom>
            <a:noFill/>
            <a:ln w="28575">
              <a:solidFill>
                <a:srgbClr val="FFFF00"/>
              </a:solidFill>
              <a:round/>
              <a:headEnd/>
              <a:tailEnd/>
            </a:ln>
          </p:spPr>
          <p:txBody>
            <a:bodyPr wrap="none" anchor="ctr"/>
            <a:lstStyle/>
            <a:p>
              <a:endParaRPr lang="es-ES_tradnl"/>
            </a:p>
          </p:txBody>
        </p:sp>
        <p:sp>
          <p:nvSpPr>
            <p:cNvPr id="390152" name="Line 5"/>
            <p:cNvSpPr>
              <a:spLocks noChangeShapeType="1"/>
            </p:cNvSpPr>
            <p:nvPr/>
          </p:nvSpPr>
          <p:spPr bwMode="auto">
            <a:xfrm rot="-2293345">
              <a:off x="1704" y="671"/>
              <a:ext cx="2274" cy="2681"/>
            </a:xfrm>
            <a:prstGeom prst="line">
              <a:avLst/>
            </a:prstGeom>
            <a:noFill/>
            <a:ln w="28575">
              <a:solidFill>
                <a:srgbClr val="FFFF00"/>
              </a:solidFill>
              <a:round/>
              <a:headEnd/>
              <a:tailEnd/>
            </a:ln>
          </p:spPr>
          <p:txBody>
            <a:bodyPr/>
            <a:lstStyle/>
            <a:p>
              <a:endParaRPr lang="es-ES_tradnl"/>
            </a:p>
          </p:txBody>
        </p:sp>
      </p:grpSp>
      <p:grpSp>
        <p:nvGrpSpPr>
          <p:cNvPr id="9" name="21 Grupo"/>
          <p:cNvGrpSpPr>
            <a:grpSpLocks/>
          </p:cNvGrpSpPr>
          <p:nvPr/>
        </p:nvGrpSpPr>
        <p:grpSpPr bwMode="auto">
          <a:xfrm>
            <a:off x="154379" y="5641109"/>
            <a:ext cx="3098800" cy="1057275"/>
            <a:chOff x="308757" y="5130140"/>
            <a:chExt cx="3099461" cy="1056904"/>
          </a:xfrm>
        </p:grpSpPr>
        <p:sp>
          <p:nvSpPr>
            <p:cNvPr id="10" name="9 Rectángulo"/>
            <p:cNvSpPr/>
            <p:nvPr/>
          </p:nvSpPr>
          <p:spPr>
            <a:xfrm>
              <a:off x="308757" y="5130140"/>
              <a:ext cx="2624698" cy="1056904"/>
            </a:xfrm>
            <a:prstGeom prst="rect">
              <a:avLst/>
            </a:pr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11" name="7 CuadroTexto"/>
            <p:cNvSpPr txBox="1">
              <a:spLocks noChangeArrowheads="1"/>
            </p:cNvSpPr>
            <p:nvPr/>
          </p:nvSpPr>
          <p:spPr bwMode="auto">
            <a:xfrm>
              <a:off x="391886" y="5153890"/>
              <a:ext cx="3016332" cy="523220"/>
            </a:xfrm>
            <a:prstGeom prst="rect">
              <a:avLst/>
            </a:prstGeom>
            <a:noFill/>
            <a:ln w="9525">
              <a:noFill/>
              <a:miter lim="800000"/>
              <a:headEnd/>
              <a:tailEnd/>
            </a:ln>
          </p:spPr>
          <p:txBody>
            <a:bodyPr>
              <a:spAutoFit/>
            </a:bodyPr>
            <a:lstStyle/>
            <a:p>
              <a:r>
                <a:rPr lang="es-ES_tradnl" sz="2800" b="1">
                  <a:solidFill>
                    <a:srgbClr val="FFFF00"/>
                  </a:solidFill>
                  <a:latin typeface="Calibri" pitchFamily="34" charset="0"/>
                </a:rPr>
                <a:t>Reflexión total</a:t>
              </a:r>
            </a:p>
          </p:txBody>
        </p:sp>
        <p:sp>
          <p:nvSpPr>
            <p:cNvPr id="12" name="11 CuadroTexto"/>
            <p:cNvSpPr txBox="1">
              <a:spLocks noChangeArrowheads="1"/>
            </p:cNvSpPr>
            <p:nvPr/>
          </p:nvSpPr>
          <p:spPr bwMode="auto">
            <a:xfrm>
              <a:off x="535818" y="5569724"/>
              <a:ext cx="2473853" cy="583995"/>
            </a:xfrm>
            <a:prstGeom prst="rect">
              <a:avLst/>
            </a:prstGeom>
            <a:noFill/>
            <a:ln w="9525">
              <a:noFill/>
              <a:miter lim="800000"/>
              <a:headEnd/>
              <a:tailEnd/>
            </a:ln>
          </p:spPr>
          <p:txBody>
            <a:bodyPr>
              <a:spAutoFit/>
            </a:bodyPr>
            <a:lstStyle/>
            <a:p>
              <a:pPr fontAlgn="auto">
                <a:spcBef>
                  <a:spcPts val="0"/>
                </a:spcBef>
                <a:spcAft>
                  <a:spcPts val="0"/>
                </a:spcAft>
                <a:defRPr/>
              </a:pPr>
              <a:r>
                <a:rPr lang="es-ES" sz="3200" b="1" kern="0" dirty="0">
                  <a:solidFill>
                    <a:srgbClr val="FFFF00"/>
                  </a:solidFill>
                  <a:sym typeface="Symbol" pitchFamily="18" charset="2"/>
                </a:rPr>
                <a:t> = </a:t>
              </a:r>
              <a:r>
                <a:rPr lang="es-ES" sz="2800" b="1" kern="0" dirty="0">
                  <a:solidFill>
                    <a:srgbClr val="FFFF00"/>
                  </a:solidFill>
                  <a:sym typeface="Symbol" pitchFamily="18" charset="2"/>
                </a:rPr>
                <a:t>= </a:t>
              </a:r>
              <a:r>
                <a:rPr lang="es-ES" sz="2800" b="1" kern="0" dirty="0" smtClean="0">
                  <a:solidFill>
                    <a:srgbClr val="FFFF00"/>
                  </a:solidFill>
                  <a:sym typeface="Symbol" pitchFamily="18" charset="2"/>
                </a:rPr>
                <a:t>80º</a:t>
              </a:r>
              <a:endParaRPr lang="es-ES" sz="2800" b="1" kern="0" dirty="0">
                <a:solidFill>
                  <a:srgbClr val="FFFF00"/>
                </a:solidFill>
              </a:endParaRPr>
            </a:p>
          </p:txBody>
        </p:sp>
      </p:grpSp>
      <p:grpSp>
        <p:nvGrpSpPr>
          <p:cNvPr id="14" name="13 Grupo"/>
          <p:cNvGrpSpPr/>
          <p:nvPr/>
        </p:nvGrpSpPr>
        <p:grpSpPr>
          <a:xfrm>
            <a:off x="3171790" y="0"/>
            <a:ext cx="2683672" cy="6637338"/>
            <a:chOff x="3171790" y="0"/>
            <a:chExt cx="2683672" cy="6637338"/>
          </a:xfrm>
        </p:grpSpPr>
        <p:sp>
          <p:nvSpPr>
            <p:cNvPr id="390148" name="2 CuadroTexto"/>
            <p:cNvSpPr txBox="1">
              <a:spLocks noChangeArrowheads="1"/>
            </p:cNvSpPr>
            <p:nvPr/>
          </p:nvSpPr>
          <p:spPr bwMode="auto">
            <a:xfrm>
              <a:off x="4832350" y="0"/>
              <a:ext cx="538163" cy="585788"/>
            </a:xfrm>
            <a:prstGeom prst="rect">
              <a:avLst/>
            </a:prstGeom>
            <a:noFill/>
            <a:ln w="9525">
              <a:noFill/>
              <a:miter lim="800000"/>
              <a:headEnd/>
              <a:tailEnd/>
            </a:ln>
          </p:spPr>
          <p:txBody>
            <a:bodyPr>
              <a:spAutoFit/>
            </a:bodyPr>
            <a:lstStyle/>
            <a:p>
              <a:r>
                <a:rPr lang="es-ES" sz="3200" b="1" dirty="0">
                  <a:solidFill>
                    <a:srgbClr val="FFFFFF"/>
                  </a:solidFill>
                </a:rPr>
                <a:t>N</a:t>
              </a:r>
            </a:p>
          </p:txBody>
        </p:sp>
        <p:sp>
          <p:nvSpPr>
            <p:cNvPr id="390149" name="3 CuadroTexto"/>
            <p:cNvSpPr txBox="1">
              <a:spLocks noChangeArrowheads="1"/>
            </p:cNvSpPr>
            <p:nvPr/>
          </p:nvSpPr>
          <p:spPr bwMode="auto">
            <a:xfrm>
              <a:off x="3687763" y="6051550"/>
              <a:ext cx="619125" cy="585788"/>
            </a:xfrm>
            <a:prstGeom prst="rect">
              <a:avLst/>
            </a:prstGeom>
            <a:noFill/>
            <a:ln w="9525">
              <a:noFill/>
              <a:miter lim="800000"/>
              <a:headEnd/>
              <a:tailEnd/>
            </a:ln>
          </p:spPr>
          <p:txBody>
            <a:bodyPr>
              <a:spAutoFit/>
            </a:bodyPr>
            <a:lstStyle/>
            <a:p>
              <a:r>
                <a:rPr lang="es-ES" sz="3200" b="1">
                  <a:solidFill>
                    <a:srgbClr val="FFFFFF"/>
                  </a:solidFill>
                </a:rPr>
                <a:t>N</a:t>
              </a:r>
            </a:p>
          </p:txBody>
        </p:sp>
        <p:sp>
          <p:nvSpPr>
            <p:cNvPr id="13" name="Line 1042"/>
            <p:cNvSpPr>
              <a:spLocks noChangeShapeType="1"/>
            </p:cNvSpPr>
            <p:nvPr/>
          </p:nvSpPr>
          <p:spPr bwMode="auto">
            <a:xfrm rot="20502945" flipV="1">
              <a:off x="3171790" y="862003"/>
              <a:ext cx="2683672" cy="4860510"/>
            </a:xfrm>
            <a:prstGeom prst="line">
              <a:avLst/>
            </a:prstGeom>
            <a:noFill/>
            <a:ln w="28575">
              <a:solidFill>
                <a:srgbClr val="FFFF00"/>
              </a:solidFill>
              <a:prstDash val="dash"/>
              <a:round/>
              <a:headEnd/>
              <a:tailEnd/>
            </a:ln>
          </p:spPr>
          <p:txBody>
            <a:bodyPr/>
            <a:lstStyle/>
            <a:p>
              <a:endParaRPr lang="es-ES_tradnl"/>
            </a:p>
          </p:txBody>
        </p:sp>
      </p:grpSp>
    </p:spTree>
  </p:cSld>
  <p:clrMapOvr>
    <a:masterClrMapping/>
  </p:clrMapOvr>
  <p:transition spd="slow">
    <p:zo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1 Título"/>
          <p:cNvSpPr>
            <a:spLocks noGrp="1"/>
          </p:cNvSpPr>
          <p:nvPr>
            <p:ph type="ctrTitle"/>
          </p:nvPr>
        </p:nvSpPr>
        <p:spPr/>
        <p:txBody>
          <a:bodyPr/>
          <a:lstStyle/>
          <a:p>
            <a:endParaRPr lang="es-ES_tradnl"/>
          </a:p>
        </p:txBody>
      </p:sp>
      <p:sp>
        <p:nvSpPr>
          <p:cNvPr id="3" name="2 Subtítulo"/>
          <p:cNvSpPr>
            <a:spLocks noGrp="1"/>
          </p:cNvSpPr>
          <p:nvPr>
            <p:ph type="subTitle" idx="1"/>
          </p:nvPr>
        </p:nvSpPr>
        <p:spPr/>
        <p:txBody>
          <a:bodyPr/>
          <a:lstStyle/>
          <a:p>
            <a:endParaRPr lang="es-ES_tradnl"/>
          </a:p>
        </p:txBody>
      </p:sp>
      <p:pic>
        <p:nvPicPr>
          <p:cNvPr id="4" name="Refracción.mpg">
            <a:hlinkClick r:id="" action="ppaction://media"/>
          </p:cNvPr>
          <p:cNvPicPr>
            <a:picLocks noRot="1" noChangeAspect="1"/>
          </p:cNvPicPr>
          <p:nvPr>
            <a:videoFile r:link="rId1"/>
          </p:nvPr>
        </p:nvPicPr>
        <p:blipFill>
          <a:blip r:embed="rId3" cstate="print"/>
          <a:stretch>
            <a:fillRect/>
          </a:stretch>
        </p:blipFill>
        <p:spPr>
          <a:xfrm>
            <a:off x="0" y="0"/>
            <a:ext cx="9144000" cy="6858000"/>
          </a:xfrm>
          <a:prstGeom prst="rect">
            <a:avLst/>
          </a:prstGeom>
        </p:spPr>
      </p:pic>
      <p:sp>
        <p:nvSpPr>
          <p:cNvPr id="5" name="4 CuadroTexto"/>
          <p:cNvSpPr txBox="1"/>
          <p:nvPr/>
        </p:nvSpPr>
        <p:spPr>
          <a:xfrm>
            <a:off x="7374577" y="6198919"/>
            <a:ext cx="1591293" cy="400110"/>
          </a:xfrm>
          <a:prstGeom prst="rect">
            <a:avLst/>
          </a:prstGeom>
          <a:noFill/>
        </p:spPr>
        <p:txBody>
          <a:bodyPr wrap="square" rtlCol="0">
            <a:spAutoFit/>
          </a:bodyPr>
          <a:lstStyle/>
          <a:p>
            <a:r>
              <a:rPr lang="es-ES_tradnl" sz="2000" dirty="0" smtClean="0">
                <a:solidFill>
                  <a:schemeClr val="bg1"/>
                </a:solidFill>
                <a:latin typeface="Calibri" pitchFamily="34" charset="0"/>
                <a:cs typeface="Calibri" pitchFamily="34" charset="0"/>
              </a:rPr>
              <a:t>(Vídeo </a:t>
            </a:r>
            <a:r>
              <a:rPr lang="es-ES_tradnl" sz="2000" dirty="0" err="1" smtClean="0">
                <a:solidFill>
                  <a:schemeClr val="bg1"/>
                </a:solidFill>
                <a:latin typeface="Calibri" pitchFamily="34" charset="0"/>
                <a:cs typeface="Calibri" pitchFamily="34" charset="0"/>
              </a:rPr>
              <a:t>mpg</a:t>
            </a:r>
            <a:r>
              <a:rPr lang="es-ES_tradnl" sz="2000" dirty="0" smtClean="0">
                <a:solidFill>
                  <a:schemeClr val="bg1"/>
                </a:solidFill>
                <a:latin typeface="Calibri" pitchFamily="34" charset="0"/>
                <a:cs typeface="Calibri" pitchFamily="34" charset="0"/>
              </a:rPr>
              <a:t>)</a:t>
            </a:r>
            <a:endParaRPr lang="es-ES_tradnl" sz="2000" dirty="0">
              <a:solidFill>
                <a:schemeClr val="bg1"/>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restart="whenNotActive" fill="hold" evtFilter="cancelBubble" nodeType="interactiveSeq">
                <p:stCondLst>
                  <p:cond evt="onClick" delay="0">
                    <p:tgtEl>
                      <p:spTgt spid="4"/>
                    </p:tgtEl>
                  </p:cond>
                </p:stCondLst>
                <p:endSync evt="end" delay="0">
                  <p:rtn val="all"/>
                </p:endSync>
                <p:childTnLst>
                  <p:par>
                    <p:cTn id="3" fill="hold">
                      <p:stCondLst>
                        <p:cond delay="0"/>
                      </p:stCondLst>
                      <p:childTnLst>
                        <p:par>
                          <p:cTn id="4" fill="hold">
                            <p:stCondLst>
                              <p:cond delay="0"/>
                            </p:stCondLst>
                            <p:childTnLst>
                              <p:par>
                                <p:cTn id="5" presetID="2" presetClass="mediacall" presetSubtype="0" fill="hold" nodeType="clickEffect">
                                  <p:stCondLst>
                                    <p:cond delay="0"/>
                                  </p:stCondLst>
                                  <p:childTnLst>
                                    <p:cmd type="call" cmd="togglePause">
                                      <p:cBhvr>
                                        <p:cTn id="6" dur="1" fill="hold"/>
                                        <p:tgtEl>
                                          <p:spTgt spid="4"/>
                                        </p:tgtEl>
                                      </p:cBhvr>
                                    </p:cmd>
                                  </p:childTnLst>
                                </p:cTn>
                              </p:par>
                            </p:childTnLst>
                          </p:cTn>
                        </p:par>
                      </p:childTnLst>
                    </p:cTn>
                  </p:par>
                </p:childTnLst>
              </p:cTn>
              <p:nextCondLst>
                <p:cond evt="onClick" delay="0">
                  <p:tgtEl>
                    <p:spTgt spid="4"/>
                  </p:tgtEl>
                </p:cond>
              </p:nextCondLst>
            </p:seq>
            <p:video>
              <p:cMediaNode>
                <p:cTn id="7" fill="hold" display="0">
                  <p:stCondLst>
                    <p:cond delay="indefinite"/>
                  </p:stCondLst>
                  <p:endCondLst>
                    <p:cond evt="onNext" delay="0">
                      <p:tgtEl>
                        <p:sldTgt/>
                      </p:tgtEl>
                    </p:cond>
                    <p:cond evt="onPrev" delay="0">
                      <p:tgtEl>
                        <p:sldTgt/>
                      </p:tgtEl>
                    </p:cond>
                  </p:endCondLst>
                </p:cTn>
                <p:tgtEl>
                  <p:spTgt spid="4"/>
                </p:tgtEl>
              </p:cMediaNode>
            </p:video>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442" name="Rectangle 2"/>
          <p:cNvSpPr>
            <a:spLocks noChangeArrowheads="1"/>
          </p:cNvSpPr>
          <p:nvPr/>
        </p:nvSpPr>
        <p:spPr bwMode="auto">
          <a:xfrm>
            <a:off x="0" y="3620037"/>
            <a:ext cx="9144000" cy="3237963"/>
          </a:xfrm>
          <a:prstGeom prst="rect">
            <a:avLst/>
          </a:prstGeom>
          <a:solidFill>
            <a:srgbClr val="66FFFF"/>
          </a:solidFill>
          <a:ln w="9525">
            <a:noFill/>
            <a:miter lim="800000"/>
            <a:headEnd/>
            <a:tailEnd/>
          </a:ln>
        </p:spPr>
        <p:txBody>
          <a:bodyPr/>
          <a:lstStyle/>
          <a:p>
            <a:endParaRPr lang="es-ES_tradnl"/>
          </a:p>
        </p:txBody>
      </p:sp>
      <p:grpSp>
        <p:nvGrpSpPr>
          <p:cNvPr id="73" name="72 Grupo"/>
          <p:cNvGrpSpPr/>
          <p:nvPr/>
        </p:nvGrpSpPr>
        <p:grpSpPr>
          <a:xfrm>
            <a:off x="1425845" y="2335749"/>
            <a:ext cx="2148412" cy="2521151"/>
            <a:chOff x="1425845" y="2335749"/>
            <a:chExt cx="2148412" cy="2521151"/>
          </a:xfrm>
        </p:grpSpPr>
        <p:sp>
          <p:nvSpPr>
            <p:cNvPr id="18489" name="Freeform 4"/>
            <p:cNvSpPr>
              <a:spLocks/>
            </p:cNvSpPr>
            <p:nvPr/>
          </p:nvSpPr>
          <p:spPr bwMode="auto">
            <a:xfrm rot="17471082">
              <a:off x="1425830" y="4722529"/>
              <a:ext cx="134386" cy="13435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sp>
          <p:nvSpPr>
            <p:cNvPr id="18487" name="Freeform 7"/>
            <p:cNvSpPr>
              <a:spLocks/>
            </p:cNvSpPr>
            <p:nvPr/>
          </p:nvSpPr>
          <p:spPr bwMode="auto">
            <a:xfrm rot="19043863">
              <a:off x="3439319" y="2335749"/>
              <a:ext cx="134938" cy="134938"/>
            </a:xfrm>
            <a:custGeom>
              <a:avLst/>
              <a:gdLst>
                <a:gd name="T0" fmla="*/ 0 w 92"/>
                <a:gd name="T1" fmla="*/ 0 h 92"/>
                <a:gd name="T2" fmla="*/ 6 w 92"/>
                <a:gd name="T3" fmla="*/ 6 h 92"/>
                <a:gd name="T4" fmla="*/ 0 w 92"/>
                <a:gd name="T5" fmla="*/ 6 h 92"/>
                <a:gd name="T6" fmla="*/ 6 w 92"/>
                <a:gd name="T7" fmla="*/ 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grpSp>
      <p:grpSp>
        <p:nvGrpSpPr>
          <p:cNvPr id="74" name="73 Grupo"/>
          <p:cNvGrpSpPr/>
          <p:nvPr/>
        </p:nvGrpSpPr>
        <p:grpSpPr>
          <a:xfrm>
            <a:off x="754063" y="1267361"/>
            <a:ext cx="4121150" cy="5156200"/>
            <a:chOff x="754063" y="1267361"/>
            <a:chExt cx="4121150" cy="5156200"/>
          </a:xfrm>
        </p:grpSpPr>
        <p:sp>
          <p:nvSpPr>
            <p:cNvPr id="18490" name="Line 5"/>
            <p:cNvSpPr>
              <a:spLocks noChangeShapeType="1"/>
            </p:cNvSpPr>
            <p:nvPr/>
          </p:nvSpPr>
          <p:spPr bwMode="auto">
            <a:xfrm flipV="1">
              <a:off x="754063" y="3627974"/>
              <a:ext cx="1260475" cy="2795587"/>
            </a:xfrm>
            <a:prstGeom prst="line">
              <a:avLst/>
            </a:prstGeom>
            <a:noFill/>
            <a:ln w="12700">
              <a:solidFill>
                <a:schemeClr val="tx1"/>
              </a:solidFill>
              <a:round/>
              <a:headEnd/>
              <a:tailEnd/>
            </a:ln>
          </p:spPr>
          <p:txBody>
            <a:bodyPr/>
            <a:lstStyle/>
            <a:p>
              <a:endParaRPr lang="es-ES_tradnl"/>
            </a:p>
          </p:txBody>
        </p:sp>
        <p:sp>
          <p:nvSpPr>
            <p:cNvPr id="18488" name="Line 8"/>
            <p:cNvSpPr>
              <a:spLocks noChangeShapeType="1"/>
            </p:cNvSpPr>
            <p:nvPr/>
          </p:nvSpPr>
          <p:spPr bwMode="auto">
            <a:xfrm flipV="1">
              <a:off x="2014538" y="1267361"/>
              <a:ext cx="2860675" cy="2360613"/>
            </a:xfrm>
            <a:prstGeom prst="line">
              <a:avLst/>
            </a:prstGeom>
            <a:noFill/>
            <a:ln w="12700">
              <a:solidFill>
                <a:schemeClr val="tx1"/>
              </a:solidFill>
              <a:round/>
              <a:headEnd/>
              <a:tailEnd/>
            </a:ln>
          </p:spPr>
          <p:txBody>
            <a:bodyPr/>
            <a:lstStyle/>
            <a:p>
              <a:endParaRPr lang="es-ES_tradnl"/>
            </a:p>
          </p:txBody>
        </p:sp>
      </p:grpSp>
      <p:sp>
        <p:nvSpPr>
          <p:cNvPr id="61456" name="Line 16"/>
          <p:cNvSpPr>
            <a:spLocks noChangeShapeType="1"/>
          </p:cNvSpPr>
          <p:nvPr/>
        </p:nvSpPr>
        <p:spPr bwMode="auto">
          <a:xfrm>
            <a:off x="4695825" y="3627974"/>
            <a:ext cx="3194050" cy="2351087"/>
          </a:xfrm>
          <a:prstGeom prst="line">
            <a:avLst/>
          </a:prstGeom>
          <a:noFill/>
          <a:ln w="28575">
            <a:solidFill>
              <a:schemeClr val="accent2"/>
            </a:solidFill>
            <a:round/>
            <a:headEnd/>
            <a:tailEnd/>
          </a:ln>
        </p:spPr>
        <p:txBody>
          <a:bodyPr/>
          <a:lstStyle/>
          <a:p>
            <a:endParaRPr lang="es-ES_tradnl"/>
          </a:p>
        </p:txBody>
      </p:sp>
      <p:sp>
        <p:nvSpPr>
          <p:cNvPr id="61457" name="Freeform 17"/>
          <p:cNvSpPr>
            <a:spLocks/>
          </p:cNvSpPr>
          <p:nvPr/>
        </p:nvSpPr>
        <p:spPr bwMode="auto">
          <a:xfrm rot="2042848">
            <a:off x="6156325" y="4680486"/>
            <a:ext cx="166688" cy="166688"/>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accent2"/>
          </a:solidFill>
          <a:ln w="0">
            <a:solidFill>
              <a:schemeClr val="accent2"/>
            </a:solidFill>
            <a:round/>
            <a:headEnd/>
            <a:tailEnd/>
          </a:ln>
        </p:spPr>
        <p:txBody>
          <a:bodyPr/>
          <a:lstStyle/>
          <a:p>
            <a:endParaRPr lang="es-ES_tradnl"/>
          </a:p>
        </p:txBody>
      </p:sp>
      <p:grpSp>
        <p:nvGrpSpPr>
          <p:cNvPr id="5" name="Group 18"/>
          <p:cNvGrpSpPr>
            <a:grpSpLocks/>
          </p:cNvGrpSpPr>
          <p:nvPr/>
        </p:nvGrpSpPr>
        <p:grpSpPr bwMode="auto">
          <a:xfrm>
            <a:off x="755650" y="789524"/>
            <a:ext cx="3838575" cy="2832100"/>
            <a:chOff x="476" y="243"/>
            <a:chExt cx="2418" cy="1784"/>
          </a:xfrm>
        </p:grpSpPr>
        <p:sp>
          <p:nvSpPr>
            <p:cNvPr id="18483" name="Line 19"/>
            <p:cNvSpPr>
              <a:spLocks noChangeShapeType="1"/>
            </p:cNvSpPr>
            <p:nvPr/>
          </p:nvSpPr>
          <p:spPr bwMode="auto">
            <a:xfrm flipH="1" flipV="1">
              <a:off x="476" y="243"/>
              <a:ext cx="2226" cy="1784"/>
            </a:xfrm>
            <a:prstGeom prst="line">
              <a:avLst/>
            </a:prstGeom>
            <a:noFill/>
            <a:ln w="9525">
              <a:solidFill>
                <a:schemeClr val="tx1"/>
              </a:solidFill>
              <a:prstDash val="dash"/>
              <a:round/>
              <a:headEnd/>
              <a:tailEnd/>
            </a:ln>
          </p:spPr>
          <p:txBody>
            <a:bodyPr/>
            <a:lstStyle/>
            <a:p>
              <a:endParaRPr lang="es-ES_tradnl"/>
            </a:p>
          </p:txBody>
        </p:sp>
        <p:sp>
          <p:nvSpPr>
            <p:cNvPr id="18484" name="Line 20"/>
            <p:cNvSpPr>
              <a:spLocks noChangeShapeType="1"/>
            </p:cNvSpPr>
            <p:nvPr/>
          </p:nvSpPr>
          <p:spPr bwMode="auto">
            <a:xfrm flipH="1" flipV="1">
              <a:off x="476" y="243"/>
              <a:ext cx="2418" cy="1743"/>
            </a:xfrm>
            <a:prstGeom prst="line">
              <a:avLst/>
            </a:prstGeom>
            <a:noFill/>
            <a:ln w="9525">
              <a:solidFill>
                <a:schemeClr val="tx1"/>
              </a:solidFill>
              <a:prstDash val="dash"/>
              <a:round/>
              <a:headEnd/>
              <a:tailEnd/>
            </a:ln>
          </p:spPr>
          <p:txBody>
            <a:bodyPr/>
            <a:lstStyle/>
            <a:p>
              <a:endParaRPr lang="es-ES_tradnl"/>
            </a:p>
          </p:txBody>
        </p:sp>
      </p:grpSp>
      <p:sp>
        <p:nvSpPr>
          <p:cNvPr id="61462" name="Line 22"/>
          <p:cNvSpPr>
            <a:spLocks noChangeShapeType="1"/>
          </p:cNvSpPr>
          <p:nvPr/>
        </p:nvSpPr>
        <p:spPr bwMode="auto">
          <a:xfrm>
            <a:off x="4284663" y="3627974"/>
            <a:ext cx="3228975" cy="2601912"/>
          </a:xfrm>
          <a:prstGeom prst="line">
            <a:avLst/>
          </a:prstGeom>
          <a:noFill/>
          <a:ln w="28575">
            <a:solidFill>
              <a:schemeClr val="accent2"/>
            </a:solidFill>
            <a:round/>
            <a:headEnd/>
            <a:tailEnd/>
          </a:ln>
        </p:spPr>
        <p:txBody>
          <a:bodyPr/>
          <a:lstStyle/>
          <a:p>
            <a:endParaRPr lang="es-ES_tradnl"/>
          </a:p>
        </p:txBody>
      </p:sp>
      <p:sp>
        <p:nvSpPr>
          <p:cNvPr id="61463" name="Freeform 23"/>
          <p:cNvSpPr>
            <a:spLocks/>
          </p:cNvSpPr>
          <p:nvPr/>
        </p:nvSpPr>
        <p:spPr bwMode="auto">
          <a:xfrm rot="2379903">
            <a:off x="5857875" y="4878924"/>
            <a:ext cx="165100" cy="165100"/>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accent2"/>
          </a:solidFill>
          <a:ln w="0">
            <a:solidFill>
              <a:schemeClr val="accent2"/>
            </a:solidFill>
            <a:round/>
            <a:headEnd/>
            <a:tailEnd/>
          </a:ln>
        </p:spPr>
        <p:txBody>
          <a:bodyPr/>
          <a:lstStyle/>
          <a:p>
            <a:endParaRPr lang="es-ES_tradnl"/>
          </a:p>
        </p:txBody>
      </p:sp>
      <p:sp>
        <p:nvSpPr>
          <p:cNvPr id="61465" name="Line 25"/>
          <p:cNvSpPr>
            <a:spLocks noChangeShapeType="1"/>
          </p:cNvSpPr>
          <p:nvPr/>
        </p:nvSpPr>
        <p:spPr bwMode="auto">
          <a:xfrm flipV="1">
            <a:off x="739775" y="3620036"/>
            <a:ext cx="3973513" cy="2824163"/>
          </a:xfrm>
          <a:prstGeom prst="line">
            <a:avLst/>
          </a:prstGeom>
          <a:noFill/>
          <a:ln w="28575">
            <a:solidFill>
              <a:schemeClr val="accent2"/>
            </a:solidFill>
            <a:round/>
            <a:headEnd/>
            <a:tailEnd/>
          </a:ln>
        </p:spPr>
        <p:txBody>
          <a:bodyPr/>
          <a:lstStyle/>
          <a:p>
            <a:endParaRPr lang="es-ES_tradnl"/>
          </a:p>
        </p:txBody>
      </p:sp>
      <p:sp>
        <p:nvSpPr>
          <p:cNvPr id="61466" name="Freeform 26"/>
          <p:cNvSpPr>
            <a:spLocks/>
          </p:cNvSpPr>
          <p:nvPr/>
        </p:nvSpPr>
        <p:spPr bwMode="auto">
          <a:xfrm rot="-1961634">
            <a:off x="2778125" y="4820186"/>
            <a:ext cx="193675" cy="193675"/>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accent2"/>
          </a:solidFill>
          <a:ln w="0">
            <a:solidFill>
              <a:schemeClr val="accent2"/>
            </a:solidFill>
            <a:round/>
            <a:headEnd/>
            <a:tailEnd/>
          </a:ln>
        </p:spPr>
        <p:txBody>
          <a:bodyPr/>
          <a:lstStyle/>
          <a:p>
            <a:endParaRPr lang="es-ES_tradnl"/>
          </a:p>
        </p:txBody>
      </p:sp>
      <p:sp>
        <p:nvSpPr>
          <p:cNvPr id="61468" name="Line 28"/>
          <p:cNvSpPr>
            <a:spLocks noChangeShapeType="1"/>
          </p:cNvSpPr>
          <p:nvPr/>
        </p:nvSpPr>
        <p:spPr bwMode="auto">
          <a:xfrm flipH="1">
            <a:off x="763588" y="3621624"/>
            <a:ext cx="3513137" cy="2806700"/>
          </a:xfrm>
          <a:prstGeom prst="line">
            <a:avLst/>
          </a:prstGeom>
          <a:noFill/>
          <a:ln w="28575">
            <a:solidFill>
              <a:schemeClr val="accent2"/>
            </a:solidFill>
            <a:round/>
            <a:headEnd/>
            <a:tailEnd/>
          </a:ln>
        </p:spPr>
        <p:txBody>
          <a:bodyPr/>
          <a:lstStyle/>
          <a:p>
            <a:endParaRPr lang="es-ES_tradnl"/>
          </a:p>
        </p:txBody>
      </p:sp>
      <p:sp>
        <p:nvSpPr>
          <p:cNvPr id="61469" name="Freeform 29"/>
          <p:cNvSpPr>
            <a:spLocks/>
          </p:cNvSpPr>
          <p:nvPr/>
        </p:nvSpPr>
        <p:spPr bwMode="auto">
          <a:xfrm rot="-2467251">
            <a:off x="3268663" y="4258211"/>
            <a:ext cx="193675" cy="193675"/>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accent2"/>
          </a:solidFill>
          <a:ln w="0">
            <a:solidFill>
              <a:schemeClr val="accent2"/>
            </a:solidFill>
            <a:round/>
            <a:headEnd/>
            <a:tailEnd/>
          </a:ln>
        </p:spPr>
        <p:txBody>
          <a:bodyPr/>
          <a:lstStyle/>
          <a:p>
            <a:endParaRPr lang="es-ES_tradnl"/>
          </a:p>
        </p:txBody>
      </p:sp>
      <p:grpSp>
        <p:nvGrpSpPr>
          <p:cNvPr id="75" name="74 Grupo"/>
          <p:cNvGrpSpPr/>
          <p:nvPr/>
        </p:nvGrpSpPr>
        <p:grpSpPr>
          <a:xfrm>
            <a:off x="766763" y="3539074"/>
            <a:ext cx="5287962" cy="2892425"/>
            <a:chOff x="766763" y="3539074"/>
            <a:chExt cx="5287962" cy="2892425"/>
          </a:xfrm>
        </p:grpSpPr>
        <p:grpSp>
          <p:nvGrpSpPr>
            <p:cNvPr id="4" name="Group 9"/>
            <p:cNvGrpSpPr>
              <a:grpSpLocks/>
            </p:cNvGrpSpPr>
            <p:nvPr/>
          </p:nvGrpSpPr>
          <p:grpSpPr bwMode="auto">
            <a:xfrm>
              <a:off x="2690813" y="3539074"/>
              <a:ext cx="3363912" cy="174625"/>
              <a:chOff x="1695" y="1975"/>
              <a:chExt cx="2119" cy="110"/>
            </a:xfrm>
          </p:grpSpPr>
          <p:sp>
            <p:nvSpPr>
              <p:cNvPr id="18485" name="Freeform 10"/>
              <p:cNvSpPr>
                <a:spLocks/>
              </p:cNvSpPr>
              <p:nvPr/>
            </p:nvSpPr>
            <p:spPr bwMode="auto">
              <a:xfrm rot="-76632">
                <a:off x="2214" y="1975"/>
                <a:ext cx="110" cy="110"/>
              </a:xfrm>
              <a:custGeom>
                <a:avLst/>
                <a:gdLst>
                  <a:gd name="T0" fmla="*/ 0 w 92"/>
                  <a:gd name="T1" fmla="*/ 0 h 92"/>
                  <a:gd name="T2" fmla="*/ 410142 w 92"/>
                  <a:gd name="T3" fmla="*/ 202665 h 92"/>
                  <a:gd name="T4" fmla="*/ 0 w 92"/>
                  <a:gd name="T5" fmla="*/ 410142 h 92"/>
                  <a:gd name="T6" fmla="*/ 102063 w 92"/>
                  <a:gd name="T7" fmla="*/ 202665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18486" name="Line 11"/>
              <p:cNvSpPr>
                <a:spLocks noChangeShapeType="1"/>
              </p:cNvSpPr>
              <p:nvPr/>
            </p:nvSpPr>
            <p:spPr bwMode="auto">
              <a:xfrm>
                <a:off x="1695" y="2028"/>
                <a:ext cx="2119" cy="0"/>
              </a:xfrm>
              <a:prstGeom prst="line">
                <a:avLst/>
              </a:prstGeom>
              <a:noFill/>
              <a:ln w="28575">
                <a:solidFill>
                  <a:srgbClr val="FF3300"/>
                </a:solidFill>
                <a:round/>
                <a:headEnd/>
                <a:tailEnd/>
              </a:ln>
            </p:spPr>
            <p:txBody>
              <a:bodyPr/>
              <a:lstStyle/>
              <a:p>
                <a:endParaRPr lang="es-ES_tradnl"/>
              </a:p>
            </p:txBody>
          </p:sp>
        </p:grpSp>
        <p:grpSp>
          <p:nvGrpSpPr>
            <p:cNvPr id="6" name="Group 30"/>
            <p:cNvGrpSpPr>
              <a:grpSpLocks/>
            </p:cNvGrpSpPr>
            <p:nvPr/>
          </p:nvGrpSpPr>
          <p:grpSpPr bwMode="auto">
            <a:xfrm>
              <a:off x="766763" y="3604161"/>
              <a:ext cx="1935162" cy="2827338"/>
              <a:chOff x="483" y="2016"/>
              <a:chExt cx="1219" cy="1781"/>
            </a:xfrm>
          </p:grpSpPr>
          <p:sp>
            <p:nvSpPr>
              <p:cNvPr id="18481" name="Line 31"/>
              <p:cNvSpPr>
                <a:spLocks noChangeShapeType="1"/>
              </p:cNvSpPr>
              <p:nvPr/>
            </p:nvSpPr>
            <p:spPr bwMode="auto">
              <a:xfrm flipV="1">
                <a:off x="483" y="2016"/>
                <a:ext cx="1219" cy="1781"/>
              </a:xfrm>
              <a:prstGeom prst="line">
                <a:avLst/>
              </a:prstGeom>
              <a:noFill/>
              <a:ln w="28575">
                <a:solidFill>
                  <a:srgbClr val="FF3300"/>
                </a:solidFill>
                <a:round/>
                <a:headEnd/>
                <a:tailEnd/>
              </a:ln>
            </p:spPr>
            <p:txBody>
              <a:bodyPr/>
              <a:lstStyle/>
              <a:p>
                <a:endParaRPr lang="es-ES_tradnl"/>
              </a:p>
            </p:txBody>
          </p:sp>
          <p:sp>
            <p:nvSpPr>
              <p:cNvPr id="18482" name="Freeform 32"/>
              <p:cNvSpPr>
                <a:spLocks/>
              </p:cNvSpPr>
              <p:nvPr/>
            </p:nvSpPr>
            <p:spPr bwMode="auto">
              <a:xfrm rot="-3407628">
                <a:off x="1185" y="2633"/>
                <a:ext cx="110" cy="110"/>
              </a:xfrm>
              <a:custGeom>
                <a:avLst/>
                <a:gdLst>
                  <a:gd name="T0" fmla="*/ 0 w 92"/>
                  <a:gd name="T1" fmla="*/ 0 h 92"/>
                  <a:gd name="T2" fmla="*/ 410142 w 92"/>
                  <a:gd name="T3" fmla="*/ 202665 h 92"/>
                  <a:gd name="T4" fmla="*/ 0 w 92"/>
                  <a:gd name="T5" fmla="*/ 410142 h 92"/>
                  <a:gd name="T6" fmla="*/ 102063 w 92"/>
                  <a:gd name="T7" fmla="*/ 202665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grpSp>
      <p:grpSp>
        <p:nvGrpSpPr>
          <p:cNvPr id="76" name="75 Grupo"/>
          <p:cNvGrpSpPr/>
          <p:nvPr/>
        </p:nvGrpSpPr>
        <p:grpSpPr>
          <a:xfrm>
            <a:off x="392113" y="6120349"/>
            <a:ext cx="8507725" cy="737651"/>
            <a:chOff x="392113" y="6120349"/>
            <a:chExt cx="8507725" cy="737651"/>
          </a:xfrm>
        </p:grpSpPr>
        <p:grpSp>
          <p:nvGrpSpPr>
            <p:cNvPr id="7" name="Group 36"/>
            <p:cNvGrpSpPr>
              <a:grpSpLocks/>
            </p:cNvGrpSpPr>
            <p:nvPr/>
          </p:nvGrpSpPr>
          <p:grpSpPr bwMode="auto">
            <a:xfrm>
              <a:off x="392113" y="6412449"/>
              <a:ext cx="623887" cy="288925"/>
              <a:chOff x="1921" y="1949"/>
              <a:chExt cx="345" cy="160"/>
            </a:xfrm>
          </p:grpSpPr>
          <p:sp>
            <p:nvSpPr>
              <p:cNvPr id="18472" name="Freeform 37"/>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endParaRPr lang="es-ES_tradnl"/>
              </a:p>
            </p:txBody>
          </p:sp>
          <p:sp>
            <p:nvSpPr>
              <p:cNvPr id="18473" name="Freeform 38"/>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endParaRPr lang="es-ES_tradnl"/>
              </a:p>
            </p:txBody>
          </p:sp>
          <p:sp>
            <p:nvSpPr>
              <p:cNvPr id="18474" name="Freeform 39"/>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endParaRPr lang="es-ES_tradnl"/>
              </a:p>
            </p:txBody>
          </p:sp>
          <p:sp>
            <p:nvSpPr>
              <p:cNvPr id="18475" name="Freeform 40"/>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endParaRPr lang="es-ES_tradnl"/>
              </a:p>
            </p:txBody>
          </p:sp>
          <p:sp>
            <p:nvSpPr>
              <p:cNvPr id="18476" name="Freeform 41"/>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endParaRPr lang="es-ES_tradnl"/>
              </a:p>
            </p:txBody>
          </p:sp>
          <p:sp>
            <p:nvSpPr>
              <p:cNvPr id="18477" name="Freeform 42"/>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endParaRPr lang="es-ES_tradnl"/>
              </a:p>
            </p:txBody>
          </p:sp>
          <p:sp>
            <p:nvSpPr>
              <p:cNvPr id="18478" name="Freeform 43"/>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endParaRPr lang="es-ES_tradnl"/>
              </a:p>
            </p:txBody>
          </p:sp>
          <p:sp>
            <p:nvSpPr>
              <p:cNvPr id="18479" name="Freeform 44"/>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endParaRPr lang="es-ES_tradnl"/>
              </a:p>
            </p:txBody>
          </p:sp>
          <p:sp>
            <p:nvSpPr>
              <p:cNvPr id="18480" name="Freeform 45"/>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endParaRPr lang="es-ES_tradnl"/>
              </a:p>
            </p:txBody>
          </p:sp>
        </p:grpSp>
        <p:graphicFrame>
          <p:nvGraphicFramePr>
            <p:cNvPr id="61486" name="Object 46"/>
            <p:cNvGraphicFramePr>
              <a:graphicFrameLocks noChangeAspect="1"/>
            </p:cNvGraphicFramePr>
            <p:nvPr/>
          </p:nvGraphicFramePr>
          <p:xfrm>
            <a:off x="7188488" y="6120349"/>
            <a:ext cx="1711350" cy="737651"/>
          </p:xfrm>
          <a:graphic>
            <a:graphicData uri="http://schemas.openxmlformats.org/presentationml/2006/ole">
              <p:oleObj spid="_x0000_s18434" name="Dibujo" r:id="rId4" imgW="1104840" imgH="476280" progId="Presentations.Drawing.17">
                <p:embed/>
              </p:oleObj>
            </a:graphicData>
          </a:graphic>
        </p:graphicFrame>
      </p:grpSp>
      <p:grpSp>
        <p:nvGrpSpPr>
          <p:cNvPr id="8" name="Group 58"/>
          <p:cNvGrpSpPr>
            <a:grpSpLocks/>
          </p:cNvGrpSpPr>
          <p:nvPr/>
        </p:nvGrpSpPr>
        <p:grpSpPr bwMode="auto">
          <a:xfrm>
            <a:off x="527050" y="1072099"/>
            <a:ext cx="7773988" cy="3194050"/>
            <a:chOff x="332" y="421"/>
            <a:chExt cx="4897" cy="2012"/>
          </a:xfrm>
        </p:grpSpPr>
        <p:grpSp>
          <p:nvGrpSpPr>
            <p:cNvPr id="18465" name="Group 12"/>
            <p:cNvGrpSpPr>
              <a:grpSpLocks/>
            </p:cNvGrpSpPr>
            <p:nvPr/>
          </p:nvGrpSpPr>
          <p:grpSpPr bwMode="auto">
            <a:xfrm>
              <a:off x="332" y="1582"/>
              <a:ext cx="345" cy="851"/>
              <a:chOff x="778" y="1618"/>
              <a:chExt cx="310" cy="764"/>
            </a:xfrm>
          </p:grpSpPr>
          <p:sp>
            <p:nvSpPr>
              <p:cNvPr id="18470" name="Text Box 13"/>
              <p:cNvSpPr txBox="1">
                <a:spLocks noChangeArrowheads="1"/>
              </p:cNvSpPr>
              <p:nvPr/>
            </p:nvSpPr>
            <p:spPr bwMode="auto">
              <a:xfrm>
                <a:off x="778" y="1985"/>
                <a:ext cx="281" cy="397"/>
              </a:xfrm>
              <a:prstGeom prst="rect">
                <a:avLst/>
              </a:prstGeom>
              <a:noFill/>
              <a:ln w="9525">
                <a:noFill/>
                <a:miter lim="800000"/>
                <a:headEnd/>
                <a:tailEnd/>
              </a:ln>
            </p:spPr>
            <p:txBody>
              <a:bodyPr>
                <a:spAutoFit/>
              </a:bodyPr>
              <a:lstStyle/>
              <a:p>
                <a:pPr>
                  <a:spcBef>
                    <a:spcPct val="50000"/>
                  </a:spcBef>
                </a:pPr>
                <a:r>
                  <a:rPr lang="es-ES" sz="4000"/>
                  <a:t>n</a:t>
                </a:r>
              </a:p>
            </p:txBody>
          </p:sp>
          <p:sp>
            <p:nvSpPr>
              <p:cNvPr id="18471" name="Text Box 14"/>
              <p:cNvSpPr txBox="1">
                <a:spLocks noChangeArrowheads="1"/>
              </p:cNvSpPr>
              <p:nvPr/>
            </p:nvSpPr>
            <p:spPr bwMode="auto">
              <a:xfrm>
                <a:off x="806" y="1618"/>
                <a:ext cx="282" cy="259"/>
              </a:xfrm>
              <a:prstGeom prst="rect">
                <a:avLst/>
              </a:prstGeom>
              <a:noFill/>
              <a:ln w="9525">
                <a:noFill/>
                <a:miter lim="800000"/>
                <a:headEnd/>
                <a:tailEnd/>
              </a:ln>
            </p:spPr>
            <p:txBody>
              <a:bodyPr>
                <a:spAutoFit/>
              </a:bodyPr>
              <a:lstStyle/>
              <a:p>
                <a:pPr>
                  <a:spcBef>
                    <a:spcPct val="50000"/>
                  </a:spcBef>
                </a:pPr>
                <a:r>
                  <a:rPr lang="es-ES" dirty="0"/>
                  <a:t>n´</a:t>
                </a:r>
              </a:p>
            </p:txBody>
          </p:sp>
        </p:grpSp>
        <p:grpSp>
          <p:nvGrpSpPr>
            <p:cNvPr id="18466" name="Group 33"/>
            <p:cNvGrpSpPr>
              <a:grpSpLocks/>
            </p:cNvGrpSpPr>
            <p:nvPr/>
          </p:nvGrpSpPr>
          <p:grpSpPr bwMode="auto">
            <a:xfrm>
              <a:off x="4404" y="1620"/>
              <a:ext cx="696" cy="732"/>
              <a:chOff x="4404" y="1620"/>
              <a:chExt cx="696" cy="732"/>
            </a:xfrm>
          </p:grpSpPr>
          <p:sp>
            <p:nvSpPr>
              <p:cNvPr id="18468" name="Text Box 34"/>
              <p:cNvSpPr txBox="1">
                <a:spLocks noChangeArrowheads="1"/>
              </p:cNvSpPr>
              <p:nvPr/>
            </p:nvSpPr>
            <p:spPr bwMode="auto">
              <a:xfrm>
                <a:off x="4404" y="1620"/>
                <a:ext cx="696" cy="288"/>
              </a:xfrm>
              <a:prstGeom prst="rect">
                <a:avLst/>
              </a:prstGeom>
              <a:noFill/>
              <a:ln w="9525">
                <a:noFill/>
                <a:miter lim="800000"/>
                <a:headEnd/>
                <a:tailEnd/>
              </a:ln>
            </p:spPr>
            <p:txBody>
              <a:bodyPr>
                <a:spAutoFit/>
              </a:bodyPr>
              <a:lstStyle/>
              <a:p>
                <a:pPr>
                  <a:spcBef>
                    <a:spcPct val="50000"/>
                  </a:spcBef>
                </a:pPr>
                <a:r>
                  <a:rPr lang="es-ES_tradnl" b="1"/>
                  <a:t>aire</a:t>
                </a:r>
              </a:p>
            </p:txBody>
          </p:sp>
          <p:sp>
            <p:nvSpPr>
              <p:cNvPr id="18469" name="Text Box 35"/>
              <p:cNvSpPr txBox="1">
                <a:spLocks noChangeArrowheads="1"/>
              </p:cNvSpPr>
              <p:nvPr/>
            </p:nvSpPr>
            <p:spPr bwMode="auto">
              <a:xfrm>
                <a:off x="4404" y="2064"/>
                <a:ext cx="696" cy="288"/>
              </a:xfrm>
              <a:prstGeom prst="rect">
                <a:avLst/>
              </a:prstGeom>
              <a:noFill/>
              <a:ln w="9525">
                <a:noFill/>
                <a:miter lim="800000"/>
                <a:headEnd/>
                <a:tailEnd/>
              </a:ln>
            </p:spPr>
            <p:txBody>
              <a:bodyPr>
                <a:spAutoFit/>
              </a:bodyPr>
              <a:lstStyle/>
              <a:p>
                <a:pPr>
                  <a:spcBef>
                    <a:spcPct val="50000"/>
                  </a:spcBef>
                </a:pPr>
                <a:r>
                  <a:rPr lang="es-ES_tradnl" b="1"/>
                  <a:t>agua</a:t>
                </a:r>
              </a:p>
            </p:txBody>
          </p:sp>
        </p:grpSp>
        <p:sp>
          <p:nvSpPr>
            <p:cNvPr id="18467" name="Text Box 57"/>
            <p:cNvSpPr txBox="1">
              <a:spLocks noChangeArrowheads="1"/>
            </p:cNvSpPr>
            <p:nvPr/>
          </p:nvSpPr>
          <p:spPr bwMode="auto">
            <a:xfrm>
              <a:off x="4262" y="421"/>
              <a:ext cx="967" cy="365"/>
            </a:xfrm>
            <a:prstGeom prst="rect">
              <a:avLst/>
            </a:prstGeom>
            <a:solidFill>
              <a:srgbClr val="FFFF00"/>
            </a:solidFill>
            <a:ln w="9525">
              <a:noFill/>
              <a:miter lim="800000"/>
              <a:headEnd/>
              <a:tailEnd/>
            </a:ln>
          </p:spPr>
          <p:txBody>
            <a:bodyPr>
              <a:spAutoFit/>
            </a:bodyPr>
            <a:lstStyle/>
            <a:p>
              <a:pPr>
                <a:spcBef>
                  <a:spcPct val="50000"/>
                </a:spcBef>
              </a:pPr>
              <a:r>
                <a:rPr lang="es-ES" dirty="0"/>
                <a:t>  </a:t>
              </a:r>
              <a:r>
                <a:rPr lang="es-ES" sz="3200" b="1" dirty="0"/>
                <a:t>n &gt; n´</a:t>
              </a:r>
            </a:p>
          </p:txBody>
        </p:sp>
      </p:grpSp>
      <p:sp>
        <p:nvSpPr>
          <p:cNvPr id="61501" name="Freeform 61"/>
          <p:cNvSpPr>
            <a:spLocks/>
          </p:cNvSpPr>
          <p:nvPr/>
        </p:nvSpPr>
        <p:spPr bwMode="auto">
          <a:xfrm rot="2357939">
            <a:off x="1554163" y="797461"/>
            <a:ext cx="163512" cy="161925"/>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bg1"/>
          </a:solidFill>
          <a:ln w="28575">
            <a:solidFill>
              <a:schemeClr val="accent2"/>
            </a:solidFill>
            <a:round/>
            <a:headEnd/>
            <a:tailEnd/>
          </a:ln>
        </p:spPr>
        <p:txBody>
          <a:bodyPr/>
          <a:lstStyle/>
          <a:p>
            <a:endParaRPr lang="es-ES_tradnl"/>
          </a:p>
        </p:txBody>
      </p:sp>
      <p:grpSp>
        <p:nvGrpSpPr>
          <p:cNvPr id="11" name="Group 63"/>
          <p:cNvGrpSpPr>
            <a:grpSpLocks/>
          </p:cNvGrpSpPr>
          <p:nvPr/>
        </p:nvGrpSpPr>
        <p:grpSpPr bwMode="auto">
          <a:xfrm rot="10797908" flipH="1">
            <a:off x="379413" y="621249"/>
            <a:ext cx="623887" cy="288925"/>
            <a:chOff x="1921" y="1949"/>
            <a:chExt cx="345" cy="160"/>
          </a:xfrm>
        </p:grpSpPr>
        <p:sp>
          <p:nvSpPr>
            <p:cNvPr id="18456" name="Freeform 64"/>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endParaRPr lang="es-ES_tradnl"/>
            </a:p>
          </p:txBody>
        </p:sp>
        <p:sp>
          <p:nvSpPr>
            <p:cNvPr id="18457" name="Freeform 65"/>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endParaRPr lang="es-ES_tradnl"/>
            </a:p>
          </p:txBody>
        </p:sp>
        <p:sp>
          <p:nvSpPr>
            <p:cNvPr id="18458" name="Freeform 66"/>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endParaRPr lang="es-ES_tradnl"/>
            </a:p>
          </p:txBody>
        </p:sp>
        <p:sp>
          <p:nvSpPr>
            <p:cNvPr id="18459" name="Freeform 67"/>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endParaRPr lang="es-ES_tradnl"/>
            </a:p>
          </p:txBody>
        </p:sp>
        <p:sp>
          <p:nvSpPr>
            <p:cNvPr id="18460" name="Freeform 68"/>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endParaRPr lang="es-ES_tradnl"/>
            </a:p>
          </p:txBody>
        </p:sp>
        <p:sp>
          <p:nvSpPr>
            <p:cNvPr id="18461" name="Freeform 69"/>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endParaRPr lang="es-ES_tradnl"/>
            </a:p>
          </p:txBody>
        </p:sp>
        <p:sp>
          <p:nvSpPr>
            <p:cNvPr id="18462" name="Freeform 70"/>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endParaRPr lang="es-ES_tradnl"/>
            </a:p>
          </p:txBody>
        </p:sp>
        <p:sp>
          <p:nvSpPr>
            <p:cNvPr id="18463" name="Freeform 71"/>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endParaRPr lang="es-ES_tradnl"/>
            </a:p>
          </p:txBody>
        </p:sp>
        <p:sp>
          <p:nvSpPr>
            <p:cNvPr id="18464" name="Freeform 72"/>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endParaRPr lang="es-ES_tradnl"/>
            </a:p>
          </p:txBody>
        </p:sp>
      </p:grpSp>
      <p:sp>
        <p:nvSpPr>
          <p:cNvPr id="61502" name="Freeform 62"/>
          <p:cNvSpPr>
            <a:spLocks/>
          </p:cNvSpPr>
          <p:nvPr/>
        </p:nvSpPr>
        <p:spPr bwMode="auto">
          <a:xfrm rot="2450828">
            <a:off x="954088" y="892711"/>
            <a:ext cx="177800" cy="176213"/>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bg1"/>
          </a:solidFill>
          <a:ln w="28575">
            <a:solidFill>
              <a:schemeClr val="accent2"/>
            </a:solidFill>
            <a:round/>
            <a:headEnd/>
            <a:tailEnd/>
          </a:ln>
        </p:spPr>
        <p:txBody>
          <a:bodyPr/>
          <a:lstStyle/>
          <a:p>
            <a:endParaRPr lang="es-ES_tradnl"/>
          </a:p>
        </p:txBody>
      </p:sp>
      <p:sp>
        <p:nvSpPr>
          <p:cNvPr id="61520" name="Text Box 80"/>
          <p:cNvSpPr txBox="1">
            <a:spLocks noChangeArrowheads="1"/>
          </p:cNvSpPr>
          <p:nvPr/>
        </p:nvSpPr>
        <p:spPr bwMode="auto">
          <a:xfrm>
            <a:off x="2030680" y="5869565"/>
            <a:ext cx="4714503" cy="707886"/>
          </a:xfrm>
          <a:prstGeom prst="rect">
            <a:avLst/>
          </a:prstGeom>
          <a:solidFill>
            <a:schemeClr val="bg1"/>
          </a:solidFill>
          <a:ln w="9525">
            <a:solidFill>
              <a:schemeClr val="tx1"/>
            </a:solidFill>
            <a:miter lim="800000"/>
            <a:headEnd/>
            <a:tailEnd/>
          </a:ln>
        </p:spPr>
        <p:txBody>
          <a:bodyPr wrap="square">
            <a:spAutoFit/>
          </a:bodyPr>
          <a:lstStyle/>
          <a:p>
            <a:pPr algn="ctr">
              <a:spcBef>
                <a:spcPct val="50000"/>
              </a:spcBef>
            </a:pPr>
            <a:r>
              <a:rPr lang="es-ES" sz="2000" b="1" dirty="0">
                <a:solidFill>
                  <a:schemeClr val="accent2"/>
                </a:solidFill>
                <a:latin typeface="Calibri" pitchFamily="34" charset="0"/>
                <a:cs typeface="Calibri" pitchFamily="34" charset="0"/>
              </a:rPr>
              <a:t>Al observador </a:t>
            </a:r>
            <a:r>
              <a:rPr lang="es-ES" sz="2000" b="1" i="1" dirty="0">
                <a:solidFill>
                  <a:schemeClr val="accent2"/>
                </a:solidFill>
                <a:latin typeface="Calibri" pitchFamily="34" charset="0"/>
                <a:cs typeface="Calibri" pitchFamily="34" charset="0"/>
              </a:rPr>
              <a:t>le parece</a:t>
            </a:r>
            <a:r>
              <a:rPr lang="es-ES" sz="2000" b="1" dirty="0">
                <a:solidFill>
                  <a:schemeClr val="accent2"/>
                </a:solidFill>
                <a:latin typeface="Calibri" pitchFamily="34" charset="0"/>
                <a:cs typeface="Calibri" pitchFamily="34" charset="0"/>
              </a:rPr>
              <a:t> que la luz procede de la imagen del </a:t>
            </a:r>
            <a:r>
              <a:rPr lang="es-ES" sz="2000" b="1" dirty="0" smtClean="0">
                <a:solidFill>
                  <a:schemeClr val="accent2"/>
                </a:solidFill>
                <a:latin typeface="Calibri" pitchFamily="34" charset="0"/>
                <a:cs typeface="Calibri" pitchFamily="34" charset="0"/>
              </a:rPr>
              <a:t>pez y lo ve invertido</a:t>
            </a:r>
            <a:endParaRPr lang="es-ES" sz="2000" b="1" dirty="0">
              <a:solidFill>
                <a:schemeClr val="accent2"/>
              </a:solidFill>
              <a:latin typeface="Calibri" pitchFamily="34" charset="0"/>
              <a:cs typeface="Calibri" pitchFamily="34" charset="0"/>
            </a:endParaRPr>
          </a:p>
        </p:txBody>
      </p:sp>
      <p:sp>
        <p:nvSpPr>
          <p:cNvPr id="58" name="57 CuadroTexto"/>
          <p:cNvSpPr txBox="1"/>
          <p:nvPr/>
        </p:nvSpPr>
        <p:spPr>
          <a:xfrm>
            <a:off x="0" y="0"/>
            <a:ext cx="9144000" cy="461665"/>
          </a:xfrm>
          <a:prstGeom prst="rect">
            <a:avLst/>
          </a:prstGeom>
          <a:solidFill>
            <a:srgbClr val="202084"/>
          </a:solidFill>
        </p:spPr>
        <p:txBody>
          <a:bodyPr wrap="square" rtlCol="0">
            <a:spAutoFit/>
          </a:bodyPr>
          <a:lstStyle/>
          <a:p>
            <a:pPr algn="ctr"/>
            <a:r>
              <a:rPr lang="es-ES_tradnl" b="1" dirty="0" smtClean="0">
                <a:solidFill>
                  <a:srgbClr val="FFFF75"/>
                </a:solidFill>
                <a:latin typeface="Calibri" pitchFamily="34" charset="0"/>
                <a:cs typeface="Calibri" pitchFamily="34" charset="0"/>
              </a:rPr>
              <a:t>Imágenes producidas por reflexión total</a:t>
            </a:r>
            <a:endParaRPr lang="es-ES_tradnl" b="1" dirty="0">
              <a:solidFill>
                <a:srgbClr val="FFFF75"/>
              </a:solidFill>
              <a:latin typeface="Calibri" pitchFamily="34" charset="0"/>
              <a:cs typeface="Calibri" pitchFamily="34" charset="0"/>
            </a:endParaRPr>
          </a:p>
        </p:txBody>
      </p:sp>
      <p:grpSp>
        <p:nvGrpSpPr>
          <p:cNvPr id="70" name="69 Grupo"/>
          <p:cNvGrpSpPr/>
          <p:nvPr/>
        </p:nvGrpSpPr>
        <p:grpSpPr>
          <a:xfrm>
            <a:off x="7635834" y="4690754"/>
            <a:ext cx="1365662" cy="950026"/>
            <a:chOff x="7635834" y="4690754"/>
            <a:chExt cx="1365662" cy="950026"/>
          </a:xfrm>
        </p:grpSpPr>
        <p:sp>
          <p:nvSpPr>
            <p:cNvPr id="59" name="58 Llamada de nube"/>
            <p:cNvSpPr/>
            <p:nvPr/>
          </p:nvSpPr>
          <p:spPr>
            <a:xfrm>
              <a:off x="7635834" y="4690754"/>
              <a:ext cx="1365662" cy="950026"/>
            </a:xfrm>
            <a:prstGeom prst="cloudCallout">
              <a:avLst>
                <a:gd name="adj1" fmla="val -22572"/>
                <a:gd name="adj2" fmla="val 101250"/>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grpSp>
          <p:nvGrpSpPr>
            <p:cNvPr id="60" name="Group 63"/>
            <p:cNvGrpSpPr>
              <a:grpSpLocks/>
            </p:cNvGrpSpPr>
            <p:nvPr/>
          </p:nvGrpSpPr>
          <p:grpSpPr bwMode="auto">
            <a:xfrm rot="10797908" flipH="1">
              <a:off x="7967744" y="5026995"/>
              <a:ext cx="623887" cy="288925"/>
              <a:chOff x="1921" y="1949"/>
              <a:chExt cx="345" cy="160"/>
            </a:xfrm>
          </p:grpSpPr>
          <p:sp>
            <p:nvSpPr>
              <p:cNvPr id="61" name="Freeform 64"/>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endParaRPr lang="es-ES_tradnl"/>
              </a:p>
            </p:txBody>
          </p:sp>
          <p:sp>
            <p:nvSpPr>
              <p:cNvPr id="62" name="Freeform 65"/>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endParaRPr lang="es-ES_tradnl"/>
              </a:p>
            </p:txBody>
          </p:sp>
          <p:sp>
            <p:nvSpPr>
              <p:cNvPr id="63" name="Freeform 66"/>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endParaRPr lang="es-ES_tradnl"/>
              </a:p>
            </p:txBody>
          </p:sp>
          <p:sp>
            <p:nvSpPr>
              <p:cNvPr id="64" name="Freeform 67"/>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endParaRPr lang="es-ES_tradnl"/>
              </a:p>
            </p:txBody>
          </p:sp>
          <p:sp>
            <p:nvSpPr>
              <p:cNvPr id="65" name="Freeform 68"/>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endParaRPr lang="es-ES_tradnl"/>
              </a:p>
            </p:txBody>
          </p:sp>
          <p:sp>
            <p:nvSpPr>
              <p:cNvPr id="66" name="Freeform 69"/>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endParaRPr lang="es-ES_tradnl"/>
              </a:p>
            </p:txBody>
          </p:sp>
          <p:sp>
            <p:nvSpPr>
              <p:cNvPr id="67" name="Freeform 70"/>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endParaRPr lang="es-ES_tradnl"/>
              </a:p>
            </p:txBody>
          </p:sp>
          <p:sp>
            <p:nvSpPr>
              <p:cNvPr id="68" name="Freeform 71"/>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endParaRPr lang="es-ES_tradnl"/>
              </a:p>
            </p:txBody>
          </p:sp>
          <p:sp>
            <p:nvSpPr>
              <p:cNvPr id="69" name="Freeform 72"/>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endParaRPr lang="es-ES_tradnl"/>
              </a:p>
            </p:txBody>
          </p:sp>
        </p:gr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74"/>
                                        </p:tgtEl>
                                        <p:attrNameLst>
                                          <p:attrName>style.visibility</p:attrName>
                                        </p:attrNameLst>
                                      </p:cBhvr>
                                      <p:to>
                                        <p:strVal val="visible"/>
                                      </p:to>
                                    </p:set>
                                    <p:animEffect transition="in" filter="wipe(down)">
                                      <p:cBhvr>
                                        <p:cTn id="11" dur="2000"/>
                                        <p:tgtEl>
                                          <p:spTgt spid="74"/>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7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75"/>
                                        </p:tgtEl>
                                        <p:attrNameLst>
                                          <p:attrName>style.visibility</p:attrName>
                                        </p:attrNameLst>
                                      </p:cBhvr>
                                      <p:to>
                                        <p:strVal val="visible"/>
                                      </p:to>
                                    </p:set>
                                    <p:animEffect transition="in" filter="wipe(left)">
                                      <p:cBhvr>
                                        <p:cTn id="19" dur="2000"/>
                                        <p:tgtEl>
                                          <p:spTgt spid="75"/>
                                        </p:tgtEl>
                                      </p:cBhvr>
                                    </p:animEffec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61468"/>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61469"/>
                                        </p:tgtEl>
                                        <p:attrNameLst>
                                          <p:attrName>style.visibility</p:attrName>
                                        </p:attrNameLst>
                                      </p:cBhvr>
                                      <p:to>
                                        <p:strVal val="visible"/>
                                      </p:to>
                                    </p:set>
                                  </p:childTnLst>
                                </p:cTn>
                              </p:par>
                              <p:par>
                                <p:cTn id="26" presetID="0" presetClass="path" presetSubtype="0" repeatCount="indefinite" fill="hold" grpId="1" nodeType="withEffect">
                                  <p:stCondLst>
                                    <p:cond delay="0"/>
                                  </p:stCondLst>
                                  <p:childTnLst>
                                    <p:animMotion origin="layout" path="M -0.28525 0.30301 L 0.09913 -0.10741 " pathEditMode="relative" ptsTypes="AA">
                                      <p:cBhvr>
                                        <p:cTn id="27" dur="2000" fill="hold"/>
                                        <p:tgtEl>
                                          <p:spTgt spid="61469"/>
                                        </p:tgtEl>
                                        <p:attrNameLst>
                                          <p:attrName>ppt_x</p:attrName>
                                          <p:attrName>ppt_y</p:attrName>
                                        </p:attrNameLst>
                                      </p:cBhvr>
                                    </p:animMotion>
                                  </p:childTnLst>
                                </p:cTn>
                              </p:par>
                              <p:par>
                                <p:cTn id="28" presetID="1" presetClass="entr" presetSubtype="0" fill="hold" grpId="0" nodeType="withEffect">
                                  <p:stCondLst>
                                    <p:cond delay="0"/>
                                  </p:stCondLst>
                                  <p:childTnLst>
                                    <p:set>
                                      <p:cBhvr>
                                        <p:cTn id="29" dur="1" fill="hold">
                                          <p:stCondLst>
                                            <p:cond delay="0"/>
                                          </p:stCondLst>
                                        </p:cTn>
                                        <p:tgtEl>
                                          <p:spTgt spid="61465"/>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61466"/>
                                        </p:tgtEl>
                                        <p:attrNameLst>
                                          <p:attrName>style.visibility</p:attrName>
                                        </p:attrNameLst>
                                      </p:cBhvr>
                                      <p:to>
                                        <p:strVal val="visible"/>
                                      </p:to>
                                    </p:set>
                                  </p:childTnLst>
                                </p:cTn>
                              </p:par>
                              <p:par>
                                <p:cTn id="32" presetID="0" presetClass="path" presetSubtype="0" repeatCount="indefinite" fill="hold" grpId="1" nodeType="withEffect">
                                  <p:stCondLst>
                                    <p:cond delay="0"/>
                                  </p:stCondLst>
                                  <p:childTnLst>
                                    <p:animMotion origin="layout" path="M -0.22847 0.22107 L 0.19965 -0.18935 " pathEditMode="relative" ptsTypes="AA">
                                      <p:cBhvr>
                                        <p:cTn id="33" dur="2000" fill="hold"/>
                                        <p:tgtEl>
                                          <p:spTgt spid="61466"/>
                                        </p:tgtEl>
                                        <p:attrNameLst>
                                          <p:attrName>ppt_x</p:attrName>
                                          <p:attrName>ppt_y</p:attrName>
                                        </p:attrNameLst>
                                      </p:cBhvr>
                                    </p:animMotion>
                                  </p:childTnLst>
                                </p:cTn>
                              </p:par>
                            </p:childTnLst>
                          </p:cTn>
                        </p:par>
                        <p:par>
                          <p:cTn id="34" fill="hold">
                            <p:stCondLst>
                              <p:cond delay="2000"/>
                            </p:stCondLst>
                            <p:childTnLst>
                              <p:par>
                                <p:cTn id="35" presetID="1" presetClass="entr" presetSubtype="0" fill="hold" grpId="0" nodeType="afterEffect">
                                  <p:stCondLst>
                                    <p:cond delay="0"/>
                                  </p:stCondLst>
                                  <p:childTnLst>
                                    <p:set>
                                      <p:cBhvr>
                                        <p:cTn id="36" dur="1" fill="hold">
                                          <p:stCondLst>
                                            <p:cond delay="0"/>
                                          </p:stCondLst>
                                        </p:cTn>
                                        <p:tgtEl>
                                          <p:spTgt spid="61456"/>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61457"/>
                                        </p:tgtEl>
                                        <p:attrNameLst>
                                          <p:attrName>style.visibility</p:attrName>
                                        </p:attrNameLst>
                                      </p:cBhvr>
                                      <p:to>
                                        <p:strVal val="visible"/>
                                      </p:to>
                                    </p:set>
                                  </p:childTnLst>
                                </p:cTn>
                              </p:par>
                              <p:par>
                                <p:cTn id="39" presetID="0" presetClass="path" presetSubtype="0" repeatCount="indefinite" fill="hold" grpId="1" nodeType="withEffect">
                                  <p:stCondLst>
                                    <p:cond delay="0"/>
                                  </p:stCondLst>
                                  <p:childTnLst>
                                    <p:animMotion origin="layout" path="M -0.1736 -0.16875 L 0.17483 0.175 " pathEditMode="relative" ptsTypes="AA">
                                      <p:cBhvr>
                                        <p:cTn id="40" dur="2000" fill="hold"/>
                                        <p:tgtEl>
                                          <p:spTgt spid="61457"/>
                                        </p:tgtEl>
                                        <p:attrNameLst>
                                          <p:attrName>ppt_x</p:attrName>
                                          <p:attrName>ppt_y</p:attrName>
                                        </p:attrNameLst>
                                      </p:cBhvr>
                                    </p:animMotion>
                                  </p:childTnLst>
                                </p:cTn>
                              </p:par>
                              <p:par>
                                <p:cTn id="41" presetID="1" presetClass="entr" presetSubtype="0" fill="hold" grpId="0" nodeType="withEffect">
                                  <p:stCondLst>
                                    <p:cond delay="0"/>
                                  </p:stCondLst>
                                  <p:childTnLst>
                                    <p:set>
                                      <p:cBhvr>
                                        <p:cTn id="42" dur="1" fill="hold">
                                          <p:stCondLst>
                                            <p:cond delay="0"/>
                                          </p:stCondLst>
                                        </p:cTn>
                                        <p:tgtEl>
                                          <p:spTgt spid="61462"/>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61463"/>
                                        </p:tgtEl>
                                        <p:attrNameLst>
                                          <p:attrName>style.visibility</p:attrName>
                                        </p:attrNameLst>
                                      </p:cBhvr>
                                      <p:to>
                                        <p:strVal val="visible"/>
                                      </p:to>
                                    </p:set>
                                  </p:childTnLst>
                                </p:cTn>
                              </p:par>
                              <p:par>
                                <p:cTn id="45" presetID="0" presetClass="path" presetSubtype="0" repeatCount="indefinite" fill="hold" grpId="1" nodeType="withEffect">
                                  <p:stCondLst>
                                    <p:cond delay="0"/>
                                  </p:stCondLst>
                                  <p:childTnLst>
                                    <p:animMotion origin="layout" path="M -0.18905 -0.2037 L 0.16407 0.1713 " pathEditMode="relative" ptsTypes="AA">
                                      <p:cBhvr>
                                        <p:cTn id="46" dur="2000" fill="hold"/>
                                        <p:tgtEl>
                                          <p:spTgt spid="61463"/>
                                        </p:tgtEl>
                                        <p:attrNameLst>
                                          <p:attrName>ppt_x</p:attrName>
                                          <p:attrName>ppt_y</p:attrName>
                                        </p:attrNameLst>
                                      </p:cBhvr>
                                    </p:animMotion>
                                  </p:childTnLst>
                                </p:cTn>
                              </p:par>
                            </p:childTnLst>
                          </p:cTn>
                        </p:par>
                        <p:par>
                          <p:cTn id="47" fill="hold">
                            <p:stCondLst>
                              <p:cond delay="4000"/>
                            </p:stCondLst>
                            <p:childTnLst>
                              <p:par>
                                <p:cTn id="48" presetID="1" presetClass="entr" presetSubtype="0" fill="hold" nodeType="afterEffect">
                                  <p:stCondLst>
                                    <p:cond delay="0"/>
                                  </p:stCondLst>
                                  <p:childTnLst>
                                    <p:set>
                                      <p:cBhvr>
                                        <p:cTn id="49" dur="1" fill="hold">
                                          <p:stCondLst>
                                            <p:cond delay="499"/>
                                          </p:stCondLst>
                                        </p:cTn>
                                        <p:tgtEl>
                                          <p:spTgt spid="5"/>
                                        </p:tgtEl>
                                        <p:attrNameLst>
                                          <p:attrName>style.visibility</p:attrName>
                                        </p:attrNameLst>
                                      </p:cBhvr>
                                      <p:to>
                                        <p:strVal val="visible"/>
                                      </p:to>
                                    </p:set>
                                  </p:childTnLst>
                                </p:cTn>
                              </p:par>
                            </p:childTnLst>
                          </p:cTn>
                        </p:par>
                        <p:par>
                          <p:cTn id="50" fill="hold">
                            <p:stCondLst>
                              <p:cond delay="4500"/>
                            </p:stCondLst>
                            <p:childTnLst>
                              <p:par>
                                <p:cTn id="51" presetID="1" presetClass="entr" presetSubtype="0" fill="hold" grpId="0" nodeType="afterEffect">
                                  <p:stCondLst>
                                    <p:cond delay="0"/>
                                  </p:stCondLst>
                                  <p:childTnLst>
                                    <p:set>
                                      <p:cBhvr>
                                        <p:cTn id="52" dur="1" fill="hold">
                                          <p:stCondLst>
                                            <p:cond delay="0"/>
                                          </p:stCondLst>
                                        </p:cTn>
                                        <p:tgtEl>
                                          <p:spTgt spid="61502"/>
                                        </p:tgtEl>
                                        <p:attrNameLst>
                                          <p:attrName>style.visibility</p:attrName>
                                        </p:attrNameLst>
                                      </p:cBhvr>
                                      <p:to>
                                        <p:strVal val="visible"/>
                                      </p:to>
                                    </p:set>
                                  </p:childTnLst>
                                </p:cTn>
                              </p:par>
                              <p:par>
                                <p:cTn id="53" presetID="0" presetClass="path" presetSubtype="0" repeatCount="indefinite" fill="hold" grpId="1" nodeType="withEffect">
                                  <p:stCondLst>
                                    <p:cond delay="0"/>
                                  </p:stCondLst>
                                  <p:childTnLst>
                                    <p:animMotion origin="layout" path="M -2.22222E-6 -7.40741E-7 L 0.35087 0.37639 " pathEditMode="relative" rAng="0" ptsTypes="AA">
                                      <p:cBhvr>
                                        <p:cTn id="54" dur="2000" fill="hold"/>
                                        <p:tgtEl>
                                          <p:spTgt spid="61502"/>
                                        </p:tgtEl>
                                        <p:attrNameLst>
                                          <p:attrName>ppt_x</p:attrName>
                                          <p:attrName>ppt_y</p:attrName>
                                        </p:attrNameLst>
                                      </p:cBhvr>
                                      <p:rCtr x="175" y="188"/>
                                    </p:animMotion>
                                  </p:childTnLst>
                                </p:cTn>
                              </p:par>
                              <p:par>
                                <p:cTn id="55" presetID="1" presetClass="entr" presetSubtype="0" fill="hold" nodeType="withEffect">
                                  <p:stCondLst>
                                    <p:cond delay="0"/>
                                  </p:stCondLst>
                                  <p:childTnLst>
                                    <p:set>
                                      <p:cBhvr>
                                        <p:cTn id="56" dur="1" fill="hold">
                                          <p:stCondLst>
                                            <p:cond delay="499"/>
                                          </p:stCondLst>
                                        </p:cTn>
                                        <p:tgtEl>
                                          <p:spTgt spid="11"/>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61501"/>
                                        </p:tgtEl>
                                        <p:attrNameLst>
                                          <p:attrName>style.visibility</p:attrName>
                                        </p:attrNameLst>
                                      </p:cBhvr>
                                      <p:to>
                                        <p:strVal val="visible"/>
                                      </p:to>
                                    </p:set>
                                  </p:childTnLst>
                                </p:cTn>
                              </p:par>
                              <p:par>
                                <p:cTn id="59" presetID="0" presetClass="path" presetSubtype="0" repeatCount="indefinite" fill="hold" grpId="1" nodeType="withEffect">
                                  <p:stCondLst>
                                    <p:cond delay="0"/>
                                  </p:stCondLst>
                                  <p:childTnLst>
                                    <p:animMotion origin="layout" path="M -0.06666 0.01921 L 0.33021 0.40509 " pathEditMode="relative" rAng="0" ptsTypes="AA">
                                      <p:cBhvr>
                                        <p:cTn id="60" dur="2000" fill="hold"/>
                                        <p:tgtEl>
                                          <p:spTgt spid="61501"/>
                                        </p:tgtEl>
                                        <p:attrNameLst>
                                          <p:attrName>ppt_x</p:attrName>
                                          <p:attrName>ppt_y</p:attrName>
                                        </p:attrNameLst>
                                      </p:cBhvr>
                                      <p:rCtr x="198" y="193"/>
                                    </p:animMotion>
                                  </p:childTnLst>
                                </p:cTn>
                              </p:par>
                            </p:childTnLst>
                          </p:cTn>
                        </p:par>
                        <p:par>
                          <p:cTn id="61" fill="hold">
                            <p:stCondLst>
                              <p:cond delay="6500"/>
                            </p:stCondLst>
                            <p:childTnLst>
                              <p:par>
                                <p:cTn id="62" presetID="1" presetClass="entr" presetSubtype="0" fill="hold" grpId="0" nodeType="afterEffect">
                                  <p:stCondLst>
                                    <p:cond delay="0"/>
                                  </p:stCondLst>
                                  <p:childTnLst>
                                    <p:set>
                                      <p:cBhvr>
                                        <p:cTn id="63" dur="1" fill="hold">
                                          <p:stCondLst>
                                            <p:cond delay="0"/>
                                          </p:stCondLst>
                                        </p:cTn>
                                        <p:tgtEl>
                                          <p:spTgt spid="61520"/>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7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56" grpId="0" animBg="1"/>
      <p:bldP spid="61457" grpId="0" animBg="1"/>
      <p:bldP spid="61457" grpId="1" animBg="1"/>
      <p:bldP spid="61462" grpId="0" animBg="1"/>
      <p:bldP spid="61463" grpId="0" animBg="1"/>
      <p:bldP spid="61463" grpId="1" animBg="1"/>
      <p:bldP spid="61465" grpId="0" animBg="1"/>
      <p:bldP spid="61466" grpId="0" animBg="1"/>
      <p:bldP spid="61466" grpId="1" animBg="1"/>
      <p:bldP spid="61468" grpId="0" animBg="1"/>
      <p:bldP spid="61469" grpId="0" animBg="1"/>
      <p:bldP spid="61469" grpId="1" animBg="1"/>
      <p:bldP spid="61501" grpId="0" animBg="1"/>
      <p:bldP spid="61501" grpId="1" animBg="1"/>
      <p:bldP spid="61502" grpId="0" animBg="1"/>
      <p:bldP spid="61502" grpId="1" animBg="1"/>
      <p:bldP spid="61520"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91170" name="Picture 5" descr="DVC00010_Retocada"/>
          <p:cNvPicPr>
            <a:picLocks noChangeAspect="1" noChangeArrowheads="1"/>
          </p:cNvPicPr>
          <p:nvPr/>
        </p:nvPicPr>
        <p:blipFill>
          <a:blip r:embed="rId3" cstate="print"/>
          <a:srcRect/>
          <a:stretch>
            <a:fillRect/>
          </a:stretch>
        </p:blipFill>
        <p:spPr bwMode="auto">
          <a:xfrm>
            <a:off x="422275" y="12700"/>
            <a:ext cx="8191500" cy="6845300"/>
          </a:xfrm>
          <a:prstGeom prst="rect">
            <a:avLst/>
          </a:prstGeom>
          <a:noFill/>
          <a:ln w="9525">
            <a:noFill/>
            <a:miter lim="800000"/>
            <a:headEnd/>
            <a:tailEnd/>
          </a:ln>
        </p:spPr>
      </p:pic>
    </p:spTree>
  </p:cSld>
  <p:clrMapOvr>
    <a:masterClrMapping/>
  </p:clrMapOvr>
  <p:transition>
    <p:fade thruBlk="1"/>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1858" name="Rectangle 2"/>
          <p:cNvSpPr>
            <a:spLocks noChangeArrowheads="1"/>
          </p:cNvSpPr>
          <p:nvPr/>
        </p:nvSpPr>
        <p:spPr bwMode="auto">
          <a:xfrm>
            <a:off x="0" y="2567794"/>
            <a:ext cx="9144000" cy="4281054"/>
          </a:xfrm>
          <a:prstGeom prst="rect">
            <a:avLst/>
          </a:prstGeom>
          <a:solidFill>
            <a:srgbClr val="A3E7FF"/>
          </a:solidFill>
          <a:ln w="9525">
            <a:noFill/>
            <a:miter lim="800000"/>
            <a:headEnd/>
            <a:tailEnd/>
          </a:ln>
        </p:spPr>
        <p:txBody>
          <a:bodyPr/>
          <a:lstStyle/>
          <a:p>
            <a:endParaRPr lang="es-ES_tradnl">
              <a:solidFill>
                <a:srgbClr val="000000"/>
              </a:solidFill>
              <a:latin typeface="Times New Roman"/>
            </a:endParaRPr>
          </a:p>
        </p:txBody>
      </p:sp>
      <p:sp>
        <p:nvSpPr>
          <p:cNvPr id="385047" name="Text Box 38"/>
          <p:cNvSpPr txBox="1">
            <a:spLocks noChangeArrowheads="1"/>
          </p:cNvSpPr>
          <p:nvPr/>
        </p:nvSpPr>
        <p:spPr bwMode="auto">
          <a:xfrm>
            <a:off x="622939" y="2742027"/>
            <a:ext cx="1383991" cy="523220"/>
          </a:xfrm>
          <a:prstGeom prst="rect">
            <a:avLst/>
          </a:prstGeom>
          <a:noFill/>
          <a:ln w="9525">
            <a:noFill/>
            <a:miter lim="800000"/>
            <a:headEnd/>
            <a:tailEnd/>
          </a:ln>
        </p:spPr>
        <p:txBody>
          <a:bodyPr wrap="square">
            <a:spAutoFit/>
          </a:bodyPr>
          <a:lstStyle/>
          <a:p>
            <a:pPr>
              <a:spcBef>
                <a:spcPct val="50000"/>
              </a:spcBef>
            </a:pPr>
            <a:r>
              <a:rPr lang="es-ES" sz="2800" dirty="0" smtClean="0">
                <a:solidFill>
                  <a:srgbClr val="000000"/>
                </a:solidFill>
                <a:latin typeface="Times New Roman"/>
                <a:cs typeface="Calibri" pitchFamily="34" charset="0"/>
              </a:rPr>
              <a:t>n = 4/3</a:t>
            </a:r>
            <a:endParaRPr lang="es-ES" sz="2800" dirty="0">
              <a:solidFill>
                <a:srgbClr val="000000"/>
              </a:solidFill>
              <a:latin typeface="Times New Roman"/>
              <a:cs typeface="Calibri" pitchFamily="34" charset="0"/>
            </a:endParaRPr>
          </a:p>
        </p:txBody>
      </p:sp>
      <p:sp>
        <p:nvSpPr>
          <p:cNvPr id="385048" name="Text Box 39"/>
          <p:cNvSpPr txBox="1">
            <a:spLocks noChangeArrowheads="1"/>
          </p:cNvSpPr>
          <p:nvPr/>
        </p:nvSpPr>
        <p:spPr bwMode="auto">
          <a:xfrm>
            <a:off x="583497" y="1905455"/>
            <a:ext cx="1043421" cy="523220"/>
          </a:xfrm>
          <a:prstGeom prst="rect">
            <a:avLst/>
          </a:prstGeom>
          <a:noFill/>
          <a:ln w="9525">
            <a:noFill/>
            <a:miter lim="800000"/>
            <a:headEnd/>
            <a:tailEnd/>
          </a:ln>
        </p:spPr>
        <p:txBody>
          <a:bodyPr wrap="square">
            <a:spAutoFit/>
          </a:bodyPr>
          <a:lstStyle/>
          <a:p>
            <a:pPr>
              <a:spcBef>
                <a:spcPct val="50000"/>
              </a:spcBef>
            </a:pPr>
            <a:r>
              <a:rPr lang="es-ES" sz="2800" dirty="0">
                <a:solidFill>
                  <a:srgbClr val="000000"/>
                </a:solidFill>
                <a:latin typeface="Times New Roman"/>
              </a:rPr>
              <a:t>n</a:t>
            </a:r>
            <a:r>
              <a:rPr lang="es-ES" sz="2800" dirty="0" smtClean="0">
                <a:solidFill>
                  <a:srgbClr val="000000"/>
                </a:solidFill>
                <a:latin typeface="Times New Roman"/>
              </a:rPr>
              <a:t>´= 1</a:t>
            </a:r>
            <a:endParaRPr lang="es-ES" sz="2800" dirty="0">
              <a:solidFill>
                <a:srgbClr val="000000"/>
              </a:solidFill>
              <a:latin typeface="Times New Roman"/>
            </a:endParaRPr>
          </a:p>
        </p:txBody>
      </p:sp>
      <p:graphicFrame>
        <p:nvGraphicFramePr>
          <p:cNvPr id="13" name="Object 46"/>
          <p:cNvGraphicFramePr>
            <a:graphicFrameLocks noChangeAspect="1"/>
          </p:cNvGraphicFramePr>
          <p:nvPr/>
        </p:nvGraphicFramePr>
        <p:xfrm>
          <a:off x="222579" y="4768936"/>
          <a:ext cx="3492500" cy="2073275"/>
        </p:xfrm>
        <a:graphic>
          <a:graphicData uri="http://schemas.openxmlformats.org/presentationml/2006/ole">
            <p:oleObj spid="_x0000_s1283074" name="Drawing" r:id="rId4" imgW="1419120" imgH="838080" progId="Presentations.Drawing.17">
              <p:embed/>
            </p:oleObj>
          </a:graphicData>
        </a:graphic>
      </p:graphicFrame>
      <p:grpSp>
        <p:nvGrpSpPr>
          <p:cNvPr id="2" name="49 Grupo"/>
          <p:cNvGrpSpPr/>
          <p:nvPr/>
        </p:nvGrpSpPr>
        <p:grpSpPr>
          <a:xfrm>
            <a:off x="819397" y="5689517"/>
            <a:ext cx="1009405" cy="1168483"/>
            <a:chOff x="1662545" y="5689517"/>
            <a:chExt cx="1009405" cy="1168483"/>
          </a:xfrm>
        </p:grpSpPr>
        <p:cxnSp>
          <p:nvCxnSpPr>
            <p:cNvPr id="84" name="83 Conector recto"/>
            <p:cNvCxnSpPr/>
            <p:nvPr/>
          </p:nvCxnSpPr>
          <p:spPr>
            <a:xfrm flipH="1">
              <a:off x="1662545" y="5702880"/>
              <a:ext cx="1009405" cy="0"/>
            </a:xfrm>
            <a:prstGeom prst="line">
              <a:avLst/>
            </a:prstGeom>
            <a:ln>
              <a:solidFill>
                <a:srgbClr val="191965"/>
              </a:solidFill>
              <a:prstDash val="dash"/>
            </a:ln>
          </p:spPr>
          <p:style>
            <a:lnRef idx="1">
              <a:schemeClr val="accent1"/>
            </a:lnRef>
            <a:fillRef idx="0">
              <a:schemeClr val="accent1"/>
            </a:fillRef>
            <a:effectRef idx="0">
              <a:schemeClr val="accent1"/>
            </a:effectRef>
            <a:fontRef idx="minor">
              <a:schemeClr val="tx1"/>
            </a:fontRef>
          </p:style>
        </p:cxnSp>
        <p:cxnSp>
          <p:nvCxnSpPr>
            <p:cNvPr id="86" name="85 Conector recto"/>
            <p:cNvCxnSpPr>
              <a:stCxn id="87" idx="3"/>
            </p:cNvCxnSpPr>
            <p:nvPr/>
          </p:nvCxnSpPr>
          <p:spPr>
            <a:xfrm flipH="1">
              <a:off x="2149434" y="5777146"/>
              <a:ext cx="2754" cy="1077640"/>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87" name="86 Forma libre"/>
            <p:cNvSpPr/>
            <p:nvPr/>
          </p:nvSpPr>
          <p:spPr>
            <a:xfrm>
              <a:off x="2093769" y="568951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89" name="88 Forma libre"/>
            <p:cNvSpPr/>
            <p:nvPr/>
          </p:nvSpPr>
          <p:spPr>
            <a:xfrm flipV="1">
              <a:off x="2093769" y="673726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0" name="89 CuadroTexto"/>
            <p:cNvSpPr txBox="1"/>
            <p:nvPr/>
          </p:nvSpPr>
          <p:spPr>
            <a:xfrm>
              <a:off x="1816925" y="5987888"/>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nvGrpSpPr>
          <p:cNvPr id="3" name="50 Grupo"/>
          <p:cNvGrpSpPr/>
          <p:nvPr/>
        </p:nvGrpSpPr>
        <p:grpSpPr>
          <a:xfrm>
            <a:off x="8003969" y="2573293"/>
            <a:ext cx="499072" cy="4284707"/>
            <a:chOff x="8122723" y="2570079"/>
            <a:chExt cx="499072" cy="4284707"/>
          </a:xfrm>
        </p:grpSpPr>
        <p:cxnSp>
          <p:nvCxnSpPr>
            <p:cNvPr id="91" name="90 Conector recto"/>
            <p:cNvCxnSpPr/>
            <p:nvPr/>
          </p:nvCxnSpPr>
          <p:spPr>
            <a:xfrm>
              <a:off x="8562110" y="2591545"/>
              <a:ext cx="0" cy="4263241"/>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94" name="93 Forma libre"/>
            <p:cNvSpPr/>
            <p:nvPr/>
          </p:nvSpPr>
          <p:spPr>
            <a:xfrm>
              <a:off x="8501062" y="2570079"/>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5" name="94 Forma libre"/>
            <p:cNvSpPr/>
            <p:nvPr/>
          </p:nvSpPr>
          <p:spPr>
            <a:xfrm flipV="1">
              <a:off x="8501062" y="6732504"/>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6" name="95 CuadroTexto"/>
            <p:cNvSpPr txBox="1"/>
            <p:nvPr/>
          </p:nvSpPr>
          <p:spPr>
            <a:xfrm>
              <a:off x="8122723" y="4479722"/>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sp>
        <p:nvSpPr>
          <p:cNvPr id="98" name="97 CuadroTexto"/>
          <p:cNvSpPr txBox="1"/>
          <p:nvPr/>
        </p:nvSpPr>
        <p:spPr>
          <a:xfrm>
            <a:off x="6222670" y="208090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aire</a:t>
            </a:r>
          </a:p>
        </p:txBody>
      </p:sp>
      <p:sp>
        <p:nvSpPr>
          <p:cNvPr id="99" name="98 CuadroTexto"/>
          <p:cNvSpPr txBox="1"/>
          <p:nvPr/>
        </p:nvSpPr>
        <p:spPr>
          <a:xfrm>
            <a:off x="6222670" y="259154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agua</a:t>
            </a:r>
          </a:p>
        </p:txBody>
      </p:sp>
      <p:sp>
        <p:nvSpPr>
          <p:cNvPr id="105" name="104 CuadroTexto"/>
          <p:cNvSpPr txBox="1"/>
          <p:nvPr/>
        </p:nvSpPr>
        <p:spPr>
          <a:xfrm>
            <a:off x="0" y="0"/>
            <a:ext cx="9144000" cy="461665"/>
          </a:xfrm>
          <a:prstGeom prst="rect">
            <a:avLst/>
          </a:prstGeom>
          <a:solidFill>
            <a:srgbClr val="0037A4"/>
          </a:solidFill>
        </p:spPr>
        <p:txBody>
          <a:bodyPr wrap="square" rtlCol="0">
            <a:spAutoFit/>
          </a:bodyPr>
          <a:lstStyle/>
          <a:p>
            <a:pPr algn="ctr" fontAlgn="auto">
              <a:spcBef>
                <a:spcPts val="0"/>
              </a:spcBef>
              <a:spcAft>
                <a:spcPts val="0"/>
              </a:spcAft>
            </a:pPr>
            <a:r>
              <a:rPr lang="es-ES_tradnl" b="1" dirty="0" smtClean="0">
                <a:solidFill>
                  <a:srgbClr val="FFFFFF"/>
                </a:solidFill>
                <a:latin typeface="Times New Roman"/>
              </a:rPr>
              <a:t>Un problema</a:t>
            </a:r>
          </a:p>
        </p:txBody>
      </p:sp>
      <p:grpSp>
        <p:nvGrpSpPr>
          <p:cNvPr id="4" name="Group 36"/>
          <p:cNvGrpSpPr>
            <a:grpSpLocks/>
          </p:cNvGrpSpPr>
          <p:nvPr/>
        </p:nvGrpSpPr>
        <p:grpSpPr bwMode="auto">
          <a:xfrm flipH="1">
            <a:off x="7006669" y="6569075"/>
            <a:ext cx="623887" cy="288925"/>
            <a:chOff x="1921" y="1949"/>
            <a:chExt cx="345" cy="160"/>
          </a:xfrm>
        </p:grpSpPr>
        <p:sp>
          <p:nvSpPr>
            <p:cNvPr id="126" name="Freeform 37"/>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27" name="Freeform 38"/>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28" name="Freeform 39"/>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29" name="Freeform 40"/>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30" name="Freeform 41"/>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31" name="Freeform 42"/>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32" name="Freeform 43"/>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33" name="Freeform 44"/>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134" name="Freeform 45"/>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grpSp>
      <p:sp>
        <p:nvSpPr>
          <p:cNvPr id="67" name="66 CuadroTexto"/>
          <p:cNvSpPr txBox="1"/>
          <p:nvPr/>
        </p:nvSpPr>
        <p:spPr>
          <a:xfrm>
            <a:off x="0" y="451262"/>
            <a:ext cx="9144000" cy="923330"/>
          </a:xfrm>
          <a:prstGeom prst="rect">
            <a:avLst/>
          </a:prstGeom>
          <a:solidFill>
            <a:srgbClr val="FFFF75"/>
          </a:solidFill>
          <a:ln>
            <a:solidFill>
              <a:srgbClr val="191965"/>
            </a:solidFill>
          </a:ln>
        </p:spPr>
        <p:txBody>
          <a:bodyPr wrap="square" rtlCol="0">
            <a:spAutoFit/>
          </a:bodyPr>
          <a:lstStyle/>
          <a:p>
            <a:pPr algn="just" fontAlgn="auto">
              <a:spcBef>
                <a:spcPts val="0"/>
              </a:spcBef>
              <a:spcAft>
                <a:spcPts val="0"/>
              </a:spcAft>
            </a:pPr>
            <a:r>
              <a:rPr lang="es-ES_tradnl" sz="1800" b="1" dirty="0" smtClean="0">
                <a:solidFill>
                  <a:srgbClr val="000000"/>
                </a:solidFill>
                <a:latin typeface="Calibri" pitchFamily="34" charset="0"/>
                <a:cs typeface="Calibri" pitchFamily="34" charset="0"/>
              </a:rPr>
              <a:t>Un buzo de altura </a:t>
            </a:r>
            <a:r>
              <a:rPr lang="es-ES_tradnl" sz="1800" b="1" i="1" dirty="0" smtClean="0">
                <a:solidFill>
                  <a:srgbClr val="000000"/>
                </a:solidFill>
                <a:latin typeface="Calibri" pitchFamily="34" charset="0"/>
                <a:cs typeface="Calibri" pitchFamily="34" charset="0"/>
              </a:rPr>
              <a:t>h</a:t>
            </a:r>
            <a:r>
              <a:rPr lang="es-ES_tradnl" sz="1800" b="1" dirty="0" smtClean="0">
                <a:solidFill>
                  <a:srgbClr val="000000"/>
                </a:solidFill>
                <a:latin typeface="Calibri" pitchFamily="34" charset="0"/>
                <a:cs typeface="Calibri" pitchFamily="34" charset="0"/>
              </a:rPr>
              <a:t> se encuentra en el fondo de un lago de profundidad </a:t>
            </a:r>
            <a:r>
              <a:rPr lang="es-ES_tradnl" sz="1800" b="1" i="1" dirty="0" smtClean="0">
                <a:solidFill>
                  <a:srgbClr val="000000"/>
                </a:solidFill>
                <a:latin typeface="Calibri" pitchFamily="34" charset="0"/>
                <a:cs typeface="Calibri" pitchFamily="34" charset="0"/>
              </a:rPr>
              <a:t>H</a:t>
            </a:r>
            <a:r>
              <a:rPr lang="es-ES_tradnl" sz="1800" b="1" dirty="0" smtClean="0">
                <a:solidFill>
                  <a:srgbClr val="000000"/>
                </a:solidFill>
                <a:latin typeface="Calibri" pitchFamily="34" charset="0"/>
                <a:cs typeface="Calibri" pitchFamily="34" charset="0"/>
              </a:rPr>
              <a:t>. Calcular la distancia mínima a la que puede estar un pez del buzo para que éste pueda verlo por reflexión total en la superficie del agua (n</a:t>
            </a:r>
            <a:r>
              <a:rPr lang="es-ES_tradnl" sz="1800" b="1" baseline="-25000" dirty="0" smtClean="0">
                <a:solidFill>
                  <a:srgbClr val="000000"/>
                </a:solidFill>
                <a:latin typeface="Calibri" pitchFamily="34" charset="0"/>
                <a:cs typeface="Calibri" pitchFamily="34" charset="0"/>
              </a:rPr>
              <a:t>agua</a:t>
            </a:r>
            <a:r>
              <a:rPr lang="es-ES_tradnl" sz="1800" b="1" dirty="0" smtClean="0">
                <a:solidFill>
                  <a:srgbClr val="000000"/>
                </a:solidFill>
                <a:latin typeface="Calibri" pitchFamily="34" charset="0"/>
                <a:cs typeface="Calibri" pitchFamily="34" charset="0"/>
              </a:rPr>
              <a:t> = 4/3).</a:t>
            </a:r>
          </a:p>
        </p:txBody>
      </p:sp>
    </p:spTree>
  </p:cSld>
  <p:clrMapOvr>
    <a:masterClrMapping/>
  </p:clrMapOvr>
  <p:transition>
    <p:fade thruBlk="1"/>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1D1D57"/>
        </a:solidFill>
        <a:effectLst/>
      </p:bgPr>
    </p:bg>
    <p:spTree>
      <p:nvGrpSpPr>
        <p:cNvPr id="1" name=""/>
        <p:cNvGrpSpPr/>
        <p:nvPr/>
      </p:nvGrpSpPr>
      <p:grpSpPr>
        <a:xfrm>
          <a:off x="0" y="0"/>
          <a:ext cx="0" cy="0"/>
          <a:chOff x="0" y="0"/>
          <a:chExt cx="0" cy="0"/>
        </a:xfrm>
      </p:grpSpPr>
      <p:sp>
        <p:nvSpPr>
          <p:cNvPr id="359426" name="Rectangle 2"/>
          <p:cNvSpPr>
            <a:spLocks noGrp="1" noChangeArrowheads="1"/>
          </p:cNvSpPr>
          <p:nvPr>
            <p:ph type="title"/>
          </p:nvPr>
        </p:nvSpPr>
        <p:spPr>
          <a:xfrm>
            <a:off x="2662238" y="2208213"/>
            <a:ext cx="3848100" cy="2119312"/>
          </a:xfrm>
        </p:spPr>
        <p:txBody>
          <a:bodyPr/>
          <a:lstStyle/>
          <a:p>
            <a:pPr eaLnBrk="1" hangingPunct="1"/>
            <a:r>
              <a:rPr lang="es-ES_tradnl" sz="6600" b="1" smtClean="0">
                <a:solidFill>
                  <a:srgbClr val="FFFF00"/>
                </a:solidFill>
              </a:rPr>
              <a:t>Röemer</a:t>
            </a:r>
            <a:br>
              <a:rPr lang="es-ES_tradnl" sz="6600" b="1" smtClean="0">
                <a:solidFill>
                  <a:srgbClr val="FFFF00"/>
                </a:solidFill>
              </a:rPr>
            </a:br>
            <a:r>
              <a:rPr lang="es-ES_tradnl" sz="6600" b="1" smtClean="0">
                <a:solidFill>
                  <a:srgbClr val="FFFF00"/>
                </a:solidFill>
              </a:rPr>
              <a:t>(</a:t>
            </a:r>
            <a:r>
              <a:rPr lang="es-ES_tradnl" sz="6600" smtClean="0">
                <a:solidFill>
                  <a:srgbClr val="F6F000"/>
                </a:solidFill>
              </a:rPr>
              <a:t>1675)</a:t>
            </a:r>
            <a:endParaRPr lang="es-ES_tradnl" sz="6600" b="1" smtClean="0">
              <a:solidFill>
                <a:srgbClr val="FFFF00"/>
              </a:solidFill>
            </a:endParaRPr>
          </a:p>
        </p:txBody>
      </p:sp>
    </p:spTree>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1858" name="Rectangle 2"/>
          <p:cNvSpPr>
            <a:spLocks noChangeArrowheads="1"/>
          </p:cNvSpPr>
          <p:nvPr/>
        </p:nvSpPr>
        <p:spPr bwMode="auto">
          <a:xfrm>
            <a:off x="0" y="2567794"/>
            <a:ext cx="9144000" cy="4281054"/>
          </a:xfrm>
          <a:prstGeom prst="rect">
            <a:avLst/>
          </a:prstGeom>
          <a:solidFill>
            <a:srgbClr val="A3E7FF"/>
          </a:solidFill>
          <a:ln w="9525">
            <a:noFill/>
            <a:miter lim="800000"/>
            <a:headEnd/>
            <a:tailEnd/>
          </a:ln>
        </p:spPr>
        <p:txBody>
          <a:bodyPr/>
          <a:lstStyle/>
          <a:p>
            <a:endParaRPr lang="es-ES_tradnl">
              <a:solidFill>
                <a:srgbClr val="000000"/>
              </a:solidFill>
              <a:latin typeface="Times New Roman"/>
            </a:endParaRPr>
          </a:p>
        </p:txBody>
      </p:sp>
      <p:sp>
        <p:nvSpPr>
          <p:cNvPr id="385047" name="Text Box 38"/>
          <p:cNvSpPr txBox="1">
            <a:spLocks noChangeArrowheads="1"/>
          </p:cNvSpPr>
          <p:nvPr/>
        </p:nvSpPr>
        <p:spPr bwMode="auto">
          <a:xfrm>
            <a:off x="622939" y="2742027"/>
            <a:ext cx="1383991" cy="523220"/>
          </a:xfrm>
          <a:prstGeom prst="rect">
            <a:avLst/>
          </a:prstGeom>
          <a:noFill/>
          <a:ln w="9525">
            <a:noFill/>
            <a:miter lim="800000"/>
            <a:headEnd/>
            <a:tailEnd/>
          </a:ln>
        </p:spPr>
        <p:txBody>
          <a:bodyPr wrap="square">
            <a:spAutoFit/>
          </a:bodyPr>
          <a:lstStyle/>
          <a:p>
            <a:pPr>
              <a:spcBef>
                <a:spcPct val="50000"/>
              </a:spcBef>
            </a:pPr>
            <a:r>
              <a:rPr lang="es-ES" sz="2800" dirty="0" smtClean="0">
                <a:solidFill>
                  <a:srgbClr val="000000"/>
                </a:solidFill>
                <a:latin typeface="Times New Roman"/>
                <a:cs typeface="Calibri" pitchFamily="34" charset="0"/>
              </a:rPr>
              <a:t>n = 4/3</a:t>
            </a:r>
            <a:endParaRPr lang="es-ES" sz="2800" dirty="0">
              <a:solidFill>
                <a:srgbClr val="000000"/>
              </a:solidFill>
              <a:latin typeface="Times New Roman"/>
              <a:cs typeface="Calibri" pitchFamily="34" charset="0"/>
            </a:endParaRPr>
          </a:p>
        </p:txBody>
      </p:sp>
      <p:sp>
        <p:nvSpPr>
          <p:cNvPr id="385048" name="Text Box 39"/>
          <p:cNvSpPr txBox="1">
            <a:spLocks noChangeArrowheads="1"/>
          </p:cNvSpPr>
          <p:nvPr/>
        </p:nvSpPr>
        <p:spPr bwMode="auto">
          <a:xfrm>
            <a:off x="583497" y="1905455"/>
            <a:ext cx="1043421" cy="523220"/>
          </a:xfrm>
          <a:prstGeom prst="rect">
            <a:avLst/>
          </a:prstGeom>
          <a:noFill/>
          <a:ln w="9525">
            <a:noFill/>
            <a:miter lim="800000"/>
            <a:headEnd/>
            <a:tailEnd/>
          </a:ln>
        </p:spPr>
        <p:txBody>
          <a:bodyPr wrap="square">
            <a:spAutoFit/>
          </a:bodyPr>
          <a:lstStyle/>
          <a:p>
            <a:pPr>
              <a:spcBef>
                <a:spcPct val="50000"/>
              </a:spcBef>
            </a:pPr>
            <a:r>
              <a:rPr lang="es-ES" sz="2800" dirty="0">
                <a:solidFill>
                  <a:srgbClr val="000000"/>
                </a:solidFill>
                <a:latin typeface="Times New Roman"/>
              </a:rPr>
              <a:t>n</a:t>
            </a:r>
            <a:r>
              <a:rPr lang="es-ES" sz="2800" dirty="0" smtClean="0">
                <a:solidFill>
                  <a:srgbClr val="000000"/>
                </a:solidFill>
                <a:latin typeface="Times New Roman"/>
              </a:rPr>
              <a:t>´= 1</a:t>
            </a:r>
            <a:endParaRPr lang="es-ES" sz="2800" dirty="0">
              <a:solidFill>
                <a:srgbClr val="000000"/>
              </a:solidFill>
              <a:latin typeface="Times New Roman"/>
            </a:endParaRPr>
          </a:p>
        </p:txBody>
      </p:sp>
      <p:graphicFrame>
        <p:nvGraphicFramePr>
          <p:cNvPr id="13" name="Object 46"/>
          <p:cNvGraphicFramePr>
            <a:graphicFrameLocks noChangeAspect="1"/>
          </p:cNvGraphicFramePr>
          <p:nvPr/>
        </p:nvGraphicFramePr>
        <p:xfrm>
          <a:off x="222579" y="4768936"/>
          <a:ext cx="3492500" cy="2073275"/>
        </p:xfrm>
        <a:graphic>
          <a:graphicData uri="http://schemas.openxmlformats.org/presentationml/2006/ole">
            <p:oleObj spid="_x0000_s1284098" name="Drawing" r:id="rId4" imgW="1419120" imgH="838080" progId="Presentations.Drawing.17">
              <p:embed/>
            </p:oleObj>
          </a:graphicData>
        </a:graphic>
      </p:graphicFrame>
      <p:grpSp>
        <p:nvGrpSpPr>
          <p:cNvPr id="44" name="43 Grupo"/>
          <p:cNvGrpSpPr/>
          <p:nvPr/>
        </p:nvGrpSpPr>
        <p:grpSpPr>
          <a:xfrm>
            <a:off x="819397" y="2573293"/>
            <a:ext cx="8063655" cy="4284707"/>
            <a:chOff x="819397" y="2573293"/>
            <a:chExt cx="8063655" cy="4284707"/>
          </a:xfrm>
        </p:grpSpPr>
        <p:grpSp>
          <p:nvGrpSpPr>
            <p:cNvPr id="2" name="49 Grupo"/>
            <p:cNvGrpSpPr/>
            <p:nvPr/>
          </p:nvGrpSpPr>
          <p:grpSpPr>
            <a:xfrm>
              <a:off x="819397" y="5689517"/>
              <a:ext cx="1009405" cy="1168483"/>
              <a:chOff x="1662545" y="5689517"/>
              <a:chExt cx="1009405" cy="1168483"/>
            </a:xfrm>
          </p:grpSpPr>
          <p:cxnSp>
            <p:nvCxnSpPr>
              <p:cNvPr id="84" name="83 Conector recto"/>
              <p:cNvCxnSpPr/>
              <p:nvPr/>
            </p:nvCxnSpPr>
            <p:spPr>
              <a:xfrm flipH="1">
                <a:off x="1662545" y="5702880"/>
                <a:ext cx="1009405" cy="0"/>
              </a:xfrm>
              <a:prstGeom prst="line">
                <a:avLst/>
              </a:prstGeom>
              <a:ln>
                <a:solidFill>
                  <a:srgbClr val="191965"/>
                </a:solidFill>
                <a:prstDash val="dash"/>
              </a:ln>
            </p:spPr>
            <p:style>
              <a:lnRef idx="1">
                <a:schemeClr val="accent1"/>
              </a:lnRef>
              <a:fillRef idx="0">
                <a:schemeClr val="accent1"/>
              </a:fillRef>
              <a:effectRef idx="0">
                <a:schemeClr val="accent1"/>
              </a:effectRef>
              <a:fontRef idx="minor">
                <a:schemeClr val="tx1"/>
              </a:fontRef>
            </p:style>
          </p:cxnSp>
          <p:cxnSp>
            <p:nvCxnSpPr>
              <p:cNvPr id="86" name="85 Conector recto"/>
              <p:cNvCxnSpPr>
                <a:stCxn id="87" idx="3"/>
              </p:cNvCxnSpPr>
              <p:nvPr/>
            </p:nvCxnSpPr>
            <p:spPr>
              <a:xfrm flipH="1">
                <a:off x="2149434" y="5777146"/>
                <a:ext cx="2754" cy="1077640"/>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87" name="86 Forma libre"/>
              <p:cNvSpPr/>
              <p:nvPr/>
            </p:nvSpPr>
            <p:spPr>
              <a:xfrm>
                <a:off x="2093769" y="568951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89" name="88 Forma libre"/>
              <p:cNvSpPr/>
              <p:nvPr/>
            </p:nvSpPr>
            <p:spPr>
              <a:xfrm flipV="1">
                <a:off x="2093769" y="673726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0" name="89 CuadroTexto"/>
              <p:cNvSpPr txBox="1"/>
              <p:nvPr/>
            </p:nvSpPr>
            <p:spPr>
              <a:xfrm>
                <a:off x="1816925" y="5987888"/>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nvGrpSpPr>
            <p:cNvPr id="3" name="50 Grupo"/>
            <p:cNvGrpSpPr/>
            <p:nvPr/>
          </p:nvGrpSpPr>
          <p:grpSpPr>
            <a:xfrm>
              <a:off x="8383980" y="2573293"/>
              <a:ext cx="499072" cy="4284707"/>
              <a:chOff x="8122723" y="2570079"/>
              <a:chExt cx="499072" cy="4284707"/>
            </a:xfrm>
          </p:grpSpPr>
          <p:cxnSp>
            <p:nvCxnSpPr>
              <p:cNvPr id="91" name="90 Conector recto"/>
              <p:cNvCxnSpPr/>
              <p:nvPr/>
            </p:nvCxnSpPr>
            <p:spPr>
              <a:xfrm>
                <a:off x="8562110" y="2591545"/>
                <a:ext cx="0" cy="4263241"/>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94" name="93 Forma libre"/>
              <p:cNvSpPr/>
              <p:nvPr/>
            </p:nvSpPr>
            <p:spPr>
              <a:xfrm>
                <a:off x="8501062" y="2570079"/>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5" name="94 Forma libre"/>
              <p:cNvSpPr/>
              <p:nvPr/>
            </p:nvSpPr>
            <p:spPr>
              <a:xfrm flipV="1">
                <a:off x="8501062" y="6732504"/>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6" name="95 CuadroTexto"/>
              <p:cNvSpPr txBox="1"/>
              <p:nvPr/>
            </p:nvSpPr>
            <p:spPr>
              <a:xfrm>
                <a:off x="8122723" y="4479722"/>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sp>
        <p:nvSpPr>
          <p:cNvPr id="98" name="97 CuadroTexto"/>
          <p:cNvSpPr txBox="1"/>
          <p:nvPr/>
        </p:nvSpPr>
        <p:spPr>
          <a:xfrm>
            <a:off x="6222670" y="208090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aire</a:t>
            </a:r>
          </a:p>
        </p:txBody>
      </p:sp>
      <p:sp>
        <p:nvSpPr>
          <p:cNvPr id="99" name="98 CuadroTexto"/>
          <p:cNvSpPr txBox="1"/>
          <p:nvPr/>
        </p:nvSpPr>
        <p:spPr>
          <a:xfrm>
            <a:off x="6222670" y="259154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agua</a:t>
            </a:r>
          </a:p>
        </p:txBody>
      </p:sp>
      <p:sp>
        <p:nvSpPr>
          <p:cNvPr id="105" name="104 CuadroTexto"/>
          <p:cNvSpPr txBox="1"/>
          <p:nvPr/>
        </p:nvSpPr>
        <p:spPr>
          <a:xfrm>
            <a:off x="0" y="0"/>
            <a:ext cx="9144000" cy="892552"/>
          </a:xfrm>
          <a:prstGeom prst="rect">
            <a:avLst/>
          </a:prstGeom>
          <a:solidFill>
            <a:srgbClr val="0037A4"/>
          </a:solidFill>
        </p:spPr>
        <p:txBody>
          <a:bodyPr wrap="square" rtlCol="0">
            <a:spAutoFit/>
          </a:bodyPr>
          <a:lstStyle/>
          <a:p>
            <a:pPr algn="ctr" fontAlgn="auto">
              <a:spcBef>
                <a:spcPts val="0"/>
              </a:spcBef>
              <a:spcAft>
                <a:spcPts val="0"/>
              </a:spcAft>
            </a:pPr>
            <a:r>
              <a:rPr lang="es-ES_tradnl" sz="2000" b="1" dirty="0" smtClean="0">
                <a:solidFill>
                  <a:srgbClr val="FFFF00"/>
                </a:solidFill>
                <a:latin typeface="Times New Roman"/>
              </a:rPr>
              <a:t>Planteamiento (I)</a:t>
            </a:r>
          </a:p>
          <a:p>
            <a:pPr algn="ctr" fontAlgn="auto">
              <a:spcBef>
                <a:spcPts val="0"/>
              </a:spcBef>
              <a:spcAft>
                <a:spcPts val="0"/>
              </a:spcAft>
            </a:pPr>
            <a:r>
              <a:rPr lang="es-ES_tradnl" sz="1600" b="1" dirty="0" smtClean="0">
                <a:solidFill>
                  <a:srgbClr val="FFFFFF"/>
                </a:solidFill>
                <a:latin typeface="Calibri" pitchFamily="34" charset="0"/>
                <a:cs typeface="Calibri" pitchFamily="34" charset="0"/>
              </a:rPr>
              <a:t>Cuando el pez está suficientemente lejos, el ángulo con que inciden los rayos sobre la superficie es mayor que el ángulo límite, se producirá reflexión total y el buzo podrá ver la imagen del pez.</a:t>
            </a:r>
            <a:endParaRPr lang="es-ES_tradnl" sz="1600" b="1" dirty="0" smtClean="0">
              <a:solidFill>
                <a:srgbClr val="FFFFFF"/>
              </a:solidFill>
              <a:latin typeface="Times New Roman"/>
            </a:endParaRPr>
          </a:p>
        </p:txBody>
      </p:sp>
      <p:grpSp>
        <p:nvGrpSpPr>
          <p:cNvPr id="4" name="87 Grupo"/>
          <p:cNvGrpSpPr/>
          <p:nvPr/>
        </p:nvGrpSpPr>
        <p:grpSpPr>
          <a:xfrm>
            <a:off x="2090057" y="2576945"/>
            <a:ext cx="6180570" cy="4281055"/>
            <a:chOff x="2090057" y="2576945"/>
            <a:chExt cx="6180570" cy="4281055"/>
          </a:xfrm>
        </p:grpSpPr>
        <p:cxnSp>
          <p:nvCxnSpPr>
            <p:cNvPr id="58" name="57 Conector recto"/>
            <p:cNvCxnSpPr/>
            <p:nvPr/>
          </p:nvCxnSpPr>
          <p:spPr>
            <a:xfrm flipH="1" flipV="1">
              <a:off x="4702629" y="2576945"/>
              <a:ext cx="3567998" cy="4281055"/>
            </a:xfrm>
            <a:prstGeom prst="line">
              <a:avLst/>
            </a:prstGeom>
            <a:ln w="19050">
              <a:solidFill>
                <a:srgbClr val="191965"/>
              </a:solidFill>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flipV="1">
              <a:off x="2090057" y="2576946"/>
              <a:ext cx="2606096" cy="3111335"/>
            </a:xfrm>
            <a:prstGeom prst="line">
              <a:avLst/>
            </a:prstGeom>
            <a:ln w="19050">
              <a:solidFill>
                <a:srgbClr val="191965"/>
              </a:solidFill>
            </a:ln>
          </p:spPr>
          <p:style>
            <a:lnRef idx="1">
              <a:schemeClr val="accent1"/>
            </a:lnRef>
            <a:fillRef idx="0">
              <a:schemeClr val="accent1"/>
            </a:fillRef>
            <a:effectRef idx="0">
              <a:schemeClr val="accent1"/>
            </a:effectRef>
            <a:fontRef idx="minor">
              <a:schemeClr val="tx1"/>
            </a:fontRef>
          </p:style>
        </p:cxnSp>
      </p:grpSp>
      <p:grpSp>
        <p:nvGrpSpPr>
          <p:cNvPr id="5" name="113 Grupo"/>
          <p:cNvGrpSpPr/>
          <p:nvPr/>
        </p:nvGrpSpPr>
        <p:grpSpPr>
          <a:xfrm>
            <a:off x="4105852" y="1487141"/>
            <a:ext cx="1426895" cy="3583623"/>
            <a:chOff x="4105852" y="1487141"/>
            <a:chExt cx="1426895" cy="3583623"/>
          </a:xfrm>
        </p:grpSpPr>
        <p:sp>
          <p:nvSpPr>
            <p:cNvPr id="93" name="Text Box 35"/>
            <p:cNvSpPr txBox="1">
              <a:spLocks noChangeArrowheads="1"/>
            </p:cNvSpPr>
            <p:nvPr/>
          </p:nvSpPr>
          <p:spPr bwMode="auto">
            <a:xfrm>
              <a:off x="4818372" y="3247885"/>
              <a:ext cx="714375" cy="641350"/>
            </a:xfrm>
            <a:prstGeom prst="rect">
              <a:avLst/>
            </a:prstGeom>
            <a:noFill/>
            <a:ln w="9525">
              <a:noFill/>
              <a:miter lim="800000"/>
              <a:headEnd/>
              <a:tailEnd/>
            </a:ln>
          </p:spPr>
          <p:txBody>
            <a:bodyPr>
              <a:spAutoFit/>
            </a:bodyPr>
            <a:lstStyle/>
            <a:p>
              <a:pPr>
                <a:spcBef>
                  <a:spcPct val="50000"/>
                </a:spcBef>
              </a:pPr>
              <a:r>
                <a:rPr lang="es-ES" sz="3600" dirty="0" smtClean="0">
                  <a:solidFill>
                    <a:srgbClr val="000000"/>
                  </a:solidFill>
                  <a:latin typeface="Times New Roman"/>
                  <a:sym typeface="Symbol" pitchFamily="18" charset="2"/>
                </a:rPr>
                <a:t></a:t>
              </a:r>
              <a:endParaRPr lang="es-ES" sz="3600" dirty="0">
                <a:solidFill>
                  <a:srgbClr val="000000"/>
                </a:solidFill>
                <a:latin typeface="Times New Roman"/>
                <a:sym typeface="Symbol" pitchFamily="18" charset="2"/>
              </a:endParaRPr>
            </a:p>
          </p:txBody>
        </p:sp>
        <p:sp>
          <p:nvSpPr>
            <p:cNvPr id="97" name="Arc 36"/>
            <p:cNvSpPr>
              <a:spLocks/>
            </p:cNvSpPr>
            <p:nvPr/>
          </p:nvSpPr>
          <p:spPr bwMode="auto">
            <a:xfrm rot="12113400" flipH="1">
              <a:off x="4759527" y="3000963"/>
              <a:ext cx="472520" cy="446688"/>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191965"/>
              </a:solidFill>
              <a:round/>
              <a:headEnd/>
              <a:tailEnd/>
            </a:ln>
          </p:spPr>
          <p:txBody>
            <a:bodyPr rot="10800000" wrap="none" anchor="ctr"/>
            <a:lstStyle/>
            <a:p>
              <a:endParaRPr lang="es-ES_tradnl">
                <a:solidFill>
                  <a:srgbClr val="000000"/>
                </a:solidFill>
                <a:latin typeface="Times New Roman"/>
              </a:endParaRPr>
            </a:p>
          </p:txBody>
        </p:sp>
        <p:sp>
          <p:nvSpPr>
            <p:cNvPr id="107" name="Line 29"/>
            <p:cNvSpPr>
              <a:spLocks noChangeShapeType="1"/>
            </p:cNvSpPr>
            <p:nvPr/>
          </p:nvSpPr>
          <p:spPr bwMode="auto">
            <a:xfrm flipV="1">
              <a:off x="4680157" y="1983178"/>
              <a:ext cx="10993" cy="3087586"/>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108" name="Text Box 35"/>
            <p:cNvSpPr txBox="1">
              <a:spLocks noChangeArrowheads="1"/>
            </p:cNvSpPr>
            <p:nvPr/>
          </p:nvSpPr>
          <p:spPr bwMode="auto">
            <a:xfrm>
              <a:off x="4105852" y="3224134"/>
              <a:ext cx="714375" cy="641350"/>
            </a:xfrm>
            <a:prstGeom prst="rect">
              <a:avLst/>
            </a:prstGeom>
            <a:noFill/>
            <a:ln w="9525">
              <a:noFill/>
              <a:miter lim="800000"/>
              <a:headEnd/>
              <a:tailEnd/>
            </a:ln>
          </p:spPr>
          <p:txBody>
            <a:bodyPr>
              <a:spAutoFit/>
            </a:bodyPr>
            <a:lstStyle/>
            <a:p>
              <a:pPr>
                <a:spcBef>
                  <a:spcPct val="50000"/>
                </a:spcBef>
              </a:pPr>
              <a:r>
                <a:rPr lang="es-ES" sz="3600" dirty="0" smtClean="0">
                  <a:solidFill>
                    <a:srgbClr val="000000"/>
                  </a:solidFill>
                  <a:latin typeface="Times New Roman"/>
                  <a:sym typeface="Symbol" pitchFamily="18" charset="2"/>
                </a:rPr>
                <a:t></a:t>
              </a:r>
              <a:endParaRPr lang="es-ES" sz="3600" dirty="0">
                <a:solidFill>
                  <a:srgbClr val="000000"/>
                </a:solidFill>
                <a:latin typeface="Times New Roman"/>
                <a:sym typeface="Symbol" pitchFamily="18" charset="2"/>
              </a:endParaRPr>
            </a:p>
          </p:txBody>
        </p:sp>
        <p:sp>
          <p:nvSpPr>
            <p:cNvPr id="109" name="Arc 36"/>
            <p:cNvSpPr>
              <a:spLocks/>
            </p:cNvSpPr>
            <p:nvPr/>
          </p:nvSpPr>
          <p:spPr bwMode="auto">
            <a:xfrm rot="9200089">
              <a:off x="4135555" y="3028012"/>
              <a:ext cx="477284" cy="451111"/>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191965"/>
              </a:solidFill>
              <a:round/>
              <a:headEnd/>
              <a:tailEnd/>
            </a:ln>
          </p:spPr>
          <p:txBody>
            <a:bodyPr rot="10800000" wrap="none" anchor="ctr"/>
            <a:lstStyle/>
            <a:p>
              <a:endParaRPr lang="es-ES_tradnl">
                <a:solidFill>
                  <a:srgbClr val="000000"/>
                </a:solidFill>
                <a:latin typeface="Times New Roman"/>
              </a:endParaRPr>
            </a:p>
          </p:txBody>
        </p:sp>
        <p:sp>
          <p:nvSpPr>
            <p:cNvPr id="102" name="101 CuadroTexto"/>
            <p:cNvSpPr txBox="1"/>
            <p:nvPr/>
          </p:nvSpPr>
          <p:spPr>
            <a:xfrm>
              <a:off x="4453248" y="1487141"/>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N</a:t>
              </a:r>
            </a:p>
          </p:txBody>
        </p:sp>
      </p:grpSp>
      <p:grpSp>
        <p:nvGrpSpPr>
          <p:cNvPr id="6" name="114 Grupo"/>
          <p:cNvGrpSpPr/>
          <p:nvPr/>
        </p:nvGrpSpPr>
        <p:grpSpPr>
          <a:xfrm>
            <a:off x="3074926" y="4320505"/>
            <a:ext cx="3602375" cy="607971"/>
            <a:chOff x="3074926" y="4320505"/>
            <a:chExt cx="3602375" cy="607971"/>
          </a:xfrm>
        </p:grpSpPr>
        <p:sp>
          <p:nvSpPr>
            <p:cNvPr id="110" name="Freeform 19"/>
            <p:cNvSpPr>
              <a:spLocks/>
            </p:cNvSpPr>
            <p:nvPr/>
          </p:nvSpPr>
          <p:spPr bwMode="auto">
            <a:xfrm rot="3128228" flipH="1">
              <a:off x="6506644" y="4757820"/>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rgbClr val="191965"/>
              </a:solidFill>
              <a:round/>
              <a:headEnd/>
              <a:tailEnd/>
            </a:ln>
          </p:spPr>
          <p:txBody>
            <a:bodyPr/>
            <a:lstStyle/>
            <a:p>
              <a:endParaRPr lang="es-ES_tradnl">
                <a:solidFill>
                  <a:srgbClr val="000000"/>
                </a:solidFill>
                <a:latin typeface="Times New Roman"/>
              </a:endParaRPr>
            </a:p>
          </p:txBody>
        </p:sp>
        <p:sp>
          <p:nvSpPr>
            <p:cNvPr id="111" name="Freeform 19"/>
            <p:cNvSpPr>
              <a:spLocks/>
            </p:cNvSpPr>
            <p:nvPr/>
          </p:nvSpPr>
          <p:spPr bwMode="auto">
            <a:xfrm rot="18453491" flipH="1">
              <a:off x="3077307" y="4318124"/>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chemeClr val="tx1"/>
            </a:solidFill>
            <a:ln w="0">
              <a:solidFill>
                <a:srgbClr val="191965"/>
              </a:solidFill>
              <a:round/>
              <a:headEnd/>
              <a:tailEnd/>
            </a:ln>
          </p:spPr>
          <p:txBody>
            <a:bodyPr/>
            <a:lstStyle/>
            <a:p>
              <a:endParaRPr lang="es-ES_tradnl">
                <a:solidFill>
                  <a:srgbClr val="000000"/>
                </a:solidFill>
                <a:latin typeface="Times New Roman"/>
              </a:endParaRPr>
            </a:p>
          </p:txBody>
        </p:sp>
      </p:grpSp>
      <p:graphicFrame>
        <p:nvGraphicFramePr>
          <p:cNvPr id="113" name="112 Objeto"/>
          <p:cNvGraphicFramePr>
            <a:graphicFrameLocks noChangeAspect="1"/>
          </p:cNvGraphicFramePr>
          <p:nvPr/>
        </p:nvGraphicFramePr>
        <p:xfrm>
          <a:off x="4223243" y="4990769"/>
          <a:ext cx="1118320" cy="626259"/>
        </p:xfrm>
        <a:graphic>
          <a:graphicData uri="http://schemas.openxmlformats.org/presentationml/2006/ole">
            <p:oleObj spid="_x0000_s1284099" name="Equation" r:id="rId5" imgW="317160" imgH="177480" progId="Equation.DSMT4">
              <p:embed/>
            </p:oleObj>
          </a:graphicData>
        </a:graphic>
      </p:graphicFrame>
      <p:grpSp>
        <p:nvGrpSpPr>
          <p:cNvPr id="7" name="Group 36"/>
          <p:cNvGrpSpPr>
            <a:grpSpLocks/>
          </p:cNvGrpSpPr>
          <p:nvPr/>
        </p:nvGrpSpPr>
        <p:grpSpPr bwMode="auto">
          <a:xfrm flipH="1">
            <a:off x="7980445" y="6569075"/>
            <a:ext cx="623887" cy="288925"/>
            <a:chOff x="1921" y="1949"/>
            <a:chExt cx="345" cy="160"/>
          </a:xfrm>
        </p:grpSpPr>
        <p:sp>
          <p:nvSpPr>
            <p:cNvPr id="60" name="Freeform 37"/>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1" name="Freeform 38"/>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2" name="Freeform 39"/>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3" name="Freeform 40"/>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4" name="Freeform 41"/>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5" name="Freeform 42"/>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6" name="Freeform 43"/>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7" name="Freeform 44"/>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8" name="Freeform 45"/>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2000"/>
                                        <p:tgtEl>
                                          <p:spTgt spid="4"/>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1858" name="Rectangle 2"/>
          <p:cNvSpPr>
            <a:spLocks noChangeArrowheads="1"/>
          </p:cNvSpPr>
          <p:nvPr/>
        </p:nvSpPr>
        <p:spPr bwMode="auto">
          <a:xfrm>
            <a:off x="0" y="2567794"/>
            <a:ext cx="9144000" cy="4281054"/>
          </a:xfrm>
          <a:prstGeom prst="rect">
            <a:avLst/>
          </a:prstGeom>
          <a:solidFill>
            <a:srgbClr val="A3E7FF"/>
          </a:solidFill>
          <a:ln w="9525">
            <a:noFill/>
            <a:miter lim="800000"/>
            <a:headEnd/>
            <a:tailEnd/>
          </a:ln>
        </p:spPr>
        <p:txBody>
          <a:bodyPr/>
          <a:lstStyle/>
          <a:p>
            <a:endParaRPr lang="es-ES_tradnl">
              <a:solidFill>
                <a:srgbClr val="000000"/>
              </a:solidFill>
              <a:latin typeface="Times New Roman"/>
            </a:endParaRPr>
          </a:p>
        </p:txBody>
      </p:sp>
      <p:sp>
        <p:nvSpPr>
          <p:cNvPr id="385047" name="Text Box 38"/>
          <p:cNvSpPr txBox="1">
            <a:spLocks noChangeArrowheads="1"/>
          </p:cNvSpPr>
          <p:nvPr/>
        </p:nvSpPr>
        <p:spPr bwMode="auto">
          <a:xfrm>
            <a:off x="622939" y="2742027"/>
            <a:ext cx="1383991" cy="523220"/>
          </a:xfrm>
          <a:prstGeom prst="rect">
            <a:avLst/>
          </a:prstGeom>
          <a:noFill/>
          <a:ln w="9525">
            <a:noFill/>
            <a:miter lim="800000"/>
            <a:headEnd/>
            <a:tailEnd/>
          </a:ln>
        </p:spPr>
        <p:txBody>
          <a:bodyPr wrap="square">
            <a:spAutoFit/>
          </a:bodyPr>
          <a:lstStyle/>
          <a:p>
            <a:pPr>
              <a:spcBef>
                <a:spcPct val="50000"/>
              </a:spcBef>
            </a:pPr>
            <a:r>
              <a:rPr lang="es-ES" sz="2800" dirty="0" smtClean="0">
                <a:solidFill>
                  <a:srgbClr val="000000"/>
                </a:solidFill>
                <a:latin typeface="Times New Roman"/>
                <a:cs typeface="Calibri" pitchFamily="34" charset="0"/>
              </a:rPr>
              <a:t>n = 4/3</a:t>
            </a:r>
            <a:endParaRPr lang="es-ES" sz="2800" dirty="0">
              <a:solidFill>
                <a:srgbClr val="000000"/>
              </a:solidFill>
              <a:latin typeface="Times New Roman"/>
              <a:cs typeface="Calibri" pitchFamily="34" charset="0"/>
            </a:endParaRPr>
          </a:p>
        </p:txBody>
      </p:sp>
      <p:sp>
        <p:nvSpPr>
          <p:cNvPr id="385048" name="Text Box 39"/>
          <p:cNvSpPr txBox="1">
            <a:spLocks noChangeArrowheads="1"/>
          </p:cNvSpPr>
          <p:nvPr/>
        </p:nvSpPr>
        <p:spPr bwMode="auto">
          <a:xfrm>
            <a:off x="583497" y="1905455"/>
            <a:ext cx="1043421" cy="523220"/>
          </a:xfrm>
          <a:prstGeom prst="rect">
            <a:avLst/>
          </a:prstGeom>
          <a:noFill/>
          <a:ln w="9525">
            <a:noFill/>
            <a:miter lim="800000"/>
            <a:headEnd/>
            <a:tailEnd/>
          </a:ln>
        </p:spPr>
        <p:txBody>
          <a:bodyPr wrap="square">
            <a:spAutoFit/>
          </a:bodyPr>
          <a:lstStyle/>
          <a:p>
            <a:pPr>
              <a:spcBef>
                <a:spcPct val="50000"/>
              </a:spcBef>
            </a:pPr>
            <a:r>
              <a:rPr lang="es-ES" sz="2800" dirty="0">
                <a:solidFill>
                  <a:srgbClr val="000000"/>
                </a:solidFill>
                <a:latin typeface="Times New Roman"/>
              </a:rPr>
              <a:t>n</a:t>
            </a:r>
            <a:r>
              <a:rPr lang="es-ES" sz="2800" dirty="0" smtClean="0">
                <a:solidFill>
                  <a:srgbClr val="000000"/>
                </a:solidFill>
                <a:latin typeface="Times New Roman"/>
              </a:rPr>
              <a:t>´= 1</a:t>
            </a:r>
            <a:endParaRPr lang="es-ES" sz="2800" dirty="0">
              <a:solidFill>
                <a:srgbClr val="000000"/>
              </a:solidFill>
              <a:latin typeface="Times New Roman"/>
            </a:endParaRPr>
          </a:p>
        </p:txBody>
      </p:sp>
      <p:graphicFrame>
        <p:nvGraphicFramePr>
          <p:cNvPr id="13" name="Object 46"/>
          <p:cNvGraphicFramePr>
            <a:graphicFrameLocks noChangeAspect="1"/>
          </p:cNvGraphicFramePr>
          <p:nvPr/>
        </p:nvGraphicFramePr>
        <p:xfrm>
          <a:off x="222579" y="4768936"/>
          <a:ext cx="3492500" cy="2073275"/>
        </p:xfrm>
        <a:graphic>
          <a:graphicData uri="http://schemas.openxmlformats.org/presentationml/2006/ole">
            <p:oleObj spid="_x0000_s1285122" name="Drawing" r:id="rId4" imgW="1419120" imgH="838080" progId="Presentations.Drawing.17">
              <p:embed/>
            </p:oleObj>
          </a:graphicData>
        </a:graphic>
      </p:graphicFrame>
      <p:grpSp>
        <p:nvGrpSpPr>
          <p:cNvPr id="2" name="91 Grupo"/>
          <p:cNvGrpSpPr/>
          <p:nvPr/>
        </p:nvGrpSpPr>
        <p:grpSpPr>
          <a:xfrm>
            <a:off x="819397" y="2573293"/>
            <a:ext cx="7861774" cy="4284707"/>
            <a:chOff x="819397" y="2573293"/>
            <a:chExt cx="7861774" cy="4284707"/>
          </a:xfrm>
        </p:grpSpPr>
        <p:grpSp>
          <p:nvGrpSpPr>
            <p:cNvPr id="3" name="49 Grupo"/>
            <p:cNvGrpSpPr/>
            <p:nvPr/>
          </p:nvGrpSpPr>
          <p:grpSpPr>
            <a:xfrm>
              <a:off x="819397" y="5689517"/>
              <a:ext cx="1009405" cy="1168483"/>
              <a:chOff x="1662545" y="5689517"/>
              <a:chExt cx="1009405" cy="1168483"/>
            </a:xfrm>
          </p:grpSpPr>
          <p:cxnSp>
            <p:nvCxnSpPr>
              <p:cNvPr id="84" name="83 Conector recto"/>
              <p:cNvCxnSpPr/>
              <p:nvPr/>
            </p:nvCxnSpPr>
            <p:spPr>
              <a:xfrm flipH="1">
                <a:off x="1662545" y="5702880"/>
                <a:ext cx="1009405" cy="0"/>
              </a:xfrm>
              <a:prstGeom prst="line">
                <a:avLst/>
              </a:prstGeom>
              <a:ln>
                <a:solidFill>
                  <a:srgbClr val="191965"/>
                </a:solidFill>
                <a:prstDash val="dash"/>
              </a:ln>
            </p:spPr>
            <p:style>
              <a:lnRef idx="1">
                <a:schemeClr val="accent1"/>
              </a:lnRef>
              <a:fillRef idx="0">
                <a:schemeClr val="accent1"/>
              </a:fillRef>
              <a:effectRef idx="0">
                <a:schemeClr val="accent1"/>
              </a:effectRef>
              <a:fontRef idx="minor">
                <a:schemeClr val="tx1"/>
              </a:fontRef>
            </p:style>
          </p:cxnSp>
          <p:cxnSp>
            <p:nvCxnSpPr>
              <p:cNvPr id="86" name="85 Conector recto"/>
              <p:cNvCxnSpPr>
                <a:stCxn id="87" idx="3"/>
              </p:cNvCxnSpPr>
              <p:nvPr/>
            </p:nvCxnSpPr>
            <p:spPr>
              <a:xfrm flipH="1">
                <a:off x="2149434" y="5777146"/>
                <a:ext cx="2754" cy="1077640"/>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87" name="86 Forma libre"/>
              <p:cNvSpPr/>
              <p:nvPr/>
            </p:nvSpPr>
            <p:spPr>
              <a:xfrm>
                <a:off x="2093769" y="568951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89" name="88 Forma libre"/>
              <p:cNvSpPr/>
              <p:nvPr/>
            </p:nvSpPr>
            <p:spPr>
              <a:xfrm flipV="1">
                <a:off x="2093769" y="673726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0" name="89 CuadroTexto"/>
              <p:cNvSpPr txBox="1"/>
              <p:nvPr/>
            </p:nvSpPr>
            <p:spPr>
              <a:xfrm>
                <a:off x="1816925" y="5987888"/>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nvGrpSpPr>
            <p:cNvPr id="4" name="50 Grupo"/>
            <p:cNvGrpSpPr/>
            <p:nvPr/>
          </p:nvGrpSpPr>
          <p:grpSpPr>
            <a:xfrm>
              <a:off x="8182099" y="2573293"/>
              <a:ext cx="499072" cy="4284707"/>
              <a:chOff x="8122723" y="2570079"/>
              <a:chExt cx="499072" cy="4284707"/>
            </a:xfrm>
          </p:grpSpPr>
          <p:cxnSp>
            <p:nvCxnSpPr>
              <p:cNvPr id="91" name="90 Conector recto"/>
              <p:cNvCxnSpPr/>
              <p:nvPr/>
            </p:nvCxnSpPr>
            <p:spPr>
              <a:xfrm>
                <a:off x="8562110" y="2591545"/>
                <a:ext cx="0" cy="4263241"/>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94" name="93 Forma libre"/>
              <p:cNvSpPr/>
              <p:nvPr/>
            </p:nvSpPr>
            <p:spPr>
              <a:xfrm>
                <a:off x="8501062" y="2570079"/>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5" name="94 Forma libre"/>
              <p:cNvSpPr/>
              <p:nvPr/>
            </p:nvSpPr>
            <p:spPr>
              <a:xfrm flipV="1">
                <a:off x="8501062" y="6732504"/>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6" name="95 CuadroTexto"/>
              <p:cNvSpPr txBox="1"/>
              <p:nvPr/>
            </p:nvSpPr>
            <p:spPr>
              <a:xfrm>
                <a:off x="8122723" y="4479722"/>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sp>
        <p:nvSpPr>
          <p:cNvPr id="98" name="97 CuadroTexto"/>
          <p:cNvSpPr txBox="1"/>
          <p:nvPr/>
        </p:nvSpPr>
        <p:spPr>
          <a:xfrm>
            <a:off x="6222670" y="208090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aire</a:t>
            </a:r>
          </a:p>
        </p:txBody>
      </p:sp>
      <p:sp>
        <p:nvSpPr>
          <p:cNvPr id="99" name="98 CuadroTexto"/>
          <p:cNvSpPr txBox="1"/>
          <p:nvPr/>
        </p:nvSpPr>
        <p:spPr>
          <a:xfrm>
            <a:off x="6222670" y="259154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agua</a:t>
            </a:r>
          </a:p>
        </p:txBody>
      </p:sp>
      <p:grpSp>
        <p:nvGrpSpPr>
          <p:cNvPr id="5" name="87 Grupo"/>
          <p:cNvGrpSpPr/>
          <p:nvPr/>
        </p:nvGrpSpPr>
        <p:grpSpPr>
          <a:xfrm>
            <a:off x="3120200" y="3419897"/>
            <a:ext cx="714375" cy="944350"/>
            <a:chOff x="3120200" y="3419897"/>
            <a:chExt cx="714375" cy="944350"/>
          </a:xfrm>
        </p:grpSpPr>
        <p:sp>
          <p:nvSpPr>
            <p:cNvPr id="108" name="Text Box 35"/>
            <p:cNvSpPr txBox="1">
              <a:spLocks noChangeArrowheads="1"/>
            </p:cNvSpPr>
            <p:nvPr/>
          </p:nvSpPr>
          <p:spPr bwMode="auto">
            <a:xfrm>
              <a:off x="3120200" y="3722897"/>
              <a:ext cx="714375" cy="641350"/>
            </a:xfrm>
            <a:prstGeom prst="rect">
              <a:avLst/>
            </a:prstGeom>
            <a:noFill/>
            <a:ln w="9525">
              <a:noFill/>
              <a:miter lim="800000"/>
              <a:headEnd/>
              <a:tailEnd/>
            </a:ln>
          </p:spPr>
          <p:txBody>
            <a:bodyPr>
              <a:spAutoFit/>
            </a:bodyPr>
            <a:lstStyle/>
            <a:p>
              <a:pPr>
                <a:spcBef>
                  <a:spcPct val="50000"/>
                </a:spcBef>
              </a:pPr>
              <a:r>
                <a:rPr lang="es-ES" sz="3600" dirty="0" smtClean="0">
                  <a:solidFill>
                    <a:srgbClr val="000000"/>
                  </a:solidFill>
                  <a:latin typeface="Times New Roman"/>
                  <a:sym typeface="Symbol" pitchFamily="18" charset="2"/>
                </a:rPr>
                <a:t></a:t>
              </a:r>
              <a:endParaRPr lang="es-ES" sz="3600" dirty="0">
                <a:solidFill>
                  <a:srgbClr val="000000"/>
                </a:solidFill>
                <a:latin typeface="Times New Roman"/>
                <a:sym typeface="Symbol" pitchFamily="18" charset="2"/>
              </a:endParaRPr>
            </a:p>
          </p:txBody>
        </p:sp>
        <p:sp>
          <p:nvSpPr>
            <p:cNvPr id="109" name="Arc 36"/>
            <p:cNvSpPr>
              <a:spLocks/>
            </p:cNvSpPr>
            <p:nvPr/>
          </p:nvSpPr>
          <p:spPr bwMode="auto">
            <a:xfrm rot="9200089">
              <a:off x="3149903" y="3419897"/>
              <a:ext cx="477284" cy="451111"/>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191965"/>
              </a:solidFill>
              <a:round/>
              <a:headEnd/>
              <a:tailEnd/>
            </a:ln>
          </p:spPr>
          <p:txBody>
            <a:bodyPr rot="10800000" wrap="none" anchor="ctr"/>
            <a:lstStyle/>
            <a:p>
              <a:endParaRPr lang="es-ES_tradnl">
                <a:solidFill>
                  <a:srgbClr val="000000"/>
                </a:solidFill>
                <a:latin typeface="Times New Roman"/>
              </a:endParaRPr>
            </a:p>
          </p:txBody>
        </p:sp>
      </p:grpSp>
      <p:grpSp>
        <p:nvGrpSpPr>
          <p:cNvPr id="6" name="84 Grupo"/>
          <p:cNvGrpSpPr/>
          <p:nvPr/>
        </p:nvGrpSpPr>
        <p:grpSpPr>
          <a:xfrm>
            <a:off x="3467596" y="1487141"/>
            <a:ext cx="1079499" cy="3476744"/>
            <a:chOff x="3467596" y="1487141"/>
            <a:chExt cx="1079499" cy="3476744"/>
          </a:xfrm>
        </p:grpSpPr>
        <p:sp>
          <p:nvSpPr>
            <p:cNvPr id="107" name="Line 29"/>
            <p:cNvSpPr>
              <a:spLocks noChangeShapeType="1"/>
            </p:cNvSpPr>
            <p:nvPr/>
          </p:nvSpPr>
          <p:spPr bwMode="auto">
            <a:xfrm flipV="1">
              <a:off x="3700847" y="1971302"/>
              <a:ext cx="0" cy="2992583"/>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93" name="Text Box 35"/>
            <p:cNvSpPr txBox="1">
              <a:spLocks noChangeArrowheads="1"/>
            </p:cNvSpPr>
            <p:nvPr/>
          </p:nvSpPr>
          <p:spPr bwMode="auto">
            <a:xfrm>
              <a:off x="3832720" y="3746648"/>
              <a:ext cx="714375" cy="641350"/>
            </a:xfrm>
            <a:prstGeom prst="rect">
              <a:avLst/>
            </a:prstGeom>
            <a:noFill/>
            <a:ln w="9525">
              <a:noFill/>
              <a:miter lim="800000"/>
              <a:headEnd/>
              <a:tailEnd/>
            </a:ln>
          </p:spPr>
          <p:txBody>
            <a:bodyPr>
              <a:spAutoFit/>
            </a:bodyPr>
            <a:lstStyle/>
            <a:p>
              <a:pPr>
                <a:spcBef>
                  <a:spcPct val="50000"/>
                </a:spcBef>
              </a:pPr>
              <a:r>
                <a:rPr lang="es-ES" sz="3600" dirty="0" smtClean="0">
                  <a:solidFill>
                    <a:srgbClr val="000000"/>
                  </a:solidFill>
                  <a:latin typeface="Times New Roman"/>
                  <a:sym typeface="Symbol" pitchFamily="18" charset="2"/>
                </a:rPr>
                <a:t></a:t>
              </a:r>
              <a:endParaRPr lang="es-ES" sz="3600" dirty="0">
                <a:solidFill>
                  <a:srgbClr val="000000"/>
                </a:solidFill>
                <a:latin typeface="Times New Roman"/>
                <a:sym typeface="Symbol" pitchFamily="18" charset="2"/>
              </a:endParaRPr>
            </a:p>
          </p:txBody>
        </p:sp>
        <p:sp>
          <p:nvSpPr>
            <p:cNvPr id="97" name="Arc 36"/>
            <p:cNvSpPr>
              <a:spLocks/>
            </p:cNvSpPr>
            <p:nvPr/>
          </p:nvSpPr>
          <p:spPr bwMode="auto">
            <a:xfrm rot="12113400" flipH="1">
              <a:off x="3773875" y="3392848"/>
              <a:ext cx="472520" cy="446688"/>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191965"/>
              </a:solidFill>
              <a:round/>
              <a:headEnd/>
              <a:tailEnd/>
            </a:ln>
          </p:spPr>
          <p:txBody>
            <a:bodyPr rot="10800000" wrap="none" anchor="ctr"/>
            <a:lstStyle/>
            <a:p>
              <a:endParaRPr lang="es-ES_tradnl">
                <a:solidFill>
                  <a:srgbClr val="000000"/>
                </a:solidFill>
                <a:latin typeface="Times New Roman"/>
              </a:endParaRPr>
            </a:p>
          </p:txBody>
        </p:sp>
        <p:sp>
          <p:nvSpPr>
            <p:cNvPr id="102" name="101 CuadroTexto"/>
            <p:cNvSpPr txBox="1"/>
            <p:nvPr/>
          </p:nvSpPr>
          <p:spPr>
            <a:xfrm>
              <a:off x="3467596" y="1487141"/>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N</a:t>
              </a:r>
            </a:p>
          </p:txBody>
        </p:sp>
      </p:grpSp>
      <p:graphicFrame>
        <p:nvGraphicFramePr>
          <p:cNvPr id="113" name="112 Objeto"/>
          <p:cNvGraphicFramePr>
            <a:graphicFrameLocks noChangeAspect="1"/>
          </p:cNvGraphicFramePr>
          <p:nvPr/>
        </p:nvGraphicFramePr>
        <p:xfrm>
          <a:off x="3211574" y="4978751"/>
          <a:ext cx="1074738" cy="627062"/>
        </p:xfrm>
        <a:graphic>
          <a:graphicData uri="http://schemas.openxmlformats.org/presentationml/2006/ole">
            <p:oleObj spid="_x0000_s1285123" name="Equation" r:id="rId5" imgW="304560" imgH="177480" progId="Equation.DSMT4">
              <p:embed/>
            </p:oleObj>
          </a:graphicData>
        </a:graphic>
      </p:graphicFrame>
      <p:cxnSp>
        <p:nvCxnSpPr>
          <p:cNvPr id="119" name="118 Conector recto"/>
          <p:cNvCxnSpPr/>
          <p:nvPr/>
        </p:nvCxnSpPr>
        <p:spPr>
          <a:xfrm flipV="1">
            <a:off x="2066306" y="2586096"/>
            <a:ext cx="1620447" cy="3066559"/>
          </a:xfrm>
          <a:prstGeom prst="line">
            <a:avLst/>
          </a:prstGeom>
          <a:ln w="19050">
            <a:solidFill>
              <a:srgbClr val="7030A0"/>
            </a:solidFill>
            <a:prstDash val="dash"/>
          </a:ln>
        </p:spPr>
        <p:style>
          <a:lnRef idx="1">
            <a:schemeClr val="accent1"/>
          </a:lnRef>
          <a:fillRef idx="0">
            <a:schemeClr val="accent1"/>
          </a:fillRef>
          <a:effectRef idx="0">
            <a:schemeClr val="accent1"/>
          </a:effectRef>
          <a:fontRef idx="minor">
            <a:schemeClr val="tx1"/>
          </a:fontRef>
        </p:style>
      </p:cxnSp>
      <p:grpSp>
        <p:nvGrpSpPr>
          <p:cNvPr id="7" name="123 Grupo"/>
          <p:cNvGrpSpPr/>
          <p:nvPr/>
        </p:nvGrpSpPr>
        <p:grpSpPr>
          <a:xfrm>
            <a:off x="1211284" y="1520043"/>
            <a:ext cx="4826783" cy="5328806"/>
            <a:chOff x="1211284" y="1520043"/>
            <a:chExt cx="4826783" cy="5328806"/>
          </a:xfrm>
        </p:grpSpPr>
        <p:cxnSp>
          <p:nvCxnSpPr>
            <p:cNvPr id="118" name="117 Conector recto"/>
            <p:cNvCxnSpPr/>
            <p:nvPr/>
          </p:nvCxnSpPr>
          <p:spPr>
            <a:xfrm flipH="1" flipV="1">
              <a:off x="3712369" y="2569369"/>
              <a:ext cx="2325698" cy="4279480"/>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1" name="120 Conector recto"/>
            <p:cNvCxnSpPr/>
            <p:nvPr/>
          </p:nvCxnSpPr>
          <p:spPr>
            <a:xfrm flipH="1" flipV="1">
              <a:off x="1211284" y="1520043"/>
              <a:ext cx="2496322" cy="1049326"/>
            </a:xfrm>
            <a:prstGeom prst="line">
              <a:avLst/>
            </a:prstGeom>
            <a:ln w="19050">
              <a:solidFill>
                <a:srgbClr val="7030A0"/>
              </a:solidFill>
            </a:ln>
          </p:spPr>
          <p:style>
            <a:lnRef idx="1">
              <a:schemeClr val="accent1"/>
            </a:lnRef>
            <a:fillRef idx="0">
              <a:schemeClr val="accent1"/>
            </a:fillRef>
            <a:effectRef idx="0">
              <a:schemeClr val="accent1"/>
            </a:effectRef>
            <a:fontRef idx="minor">
              <a:schemeClr val="tx1"/>
            </a:fontRef>
          </p:style>
        </p:cxnSp>
      </p:grpSp>
      <p:grpSp>
        <p:nvGrpSpPr>
          <p:cNvPr id="8" name="62 Grupo"/>
          <p:cNvGrpSpPr/>
          <p:nvPr/>
        </p:nvGrpSpPr>
        <p:grpSpPr>
          <a:xfrm>
            <a:off x="2281661" y="1919309"/>
            <a:ext cx="2792377" cy="3080419"/>
            <a:chOff x="2281661" y="1919309"/>
            <a:chExt cx="2792377" cy="3080419"/>
          </a:xfrm>
        </p:grpSpPr>
        <p:sp>
          <p:nvSpPr>
            <p:cNvPr id="59" name="Freeform 19"/>
            <p:cNvSpPr>
              <a:spLocks/>
            </p:cNvSpPr>
            <p:nvPr/>
          </p:nvSpPr>
          <p:spPr bwMode="auto">
            <a:xfrm rot="3728075" flipH="1">
              <a:off x="4903381" y="4829072"/>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7030A0"/>
            </a:solidFill>
            <a:ln w="0">
              <a:solidFill>
                <a:srgbClr val="7030A0"/>
              </a:solidFill>
              <a:round/>
              <a:headEnd/>
              <a:tailEnd/>
            </a:ln>
          </p:spPr>
          <p:txBody>
            <a:bodyPr/>
            <a:lstStyle/>
            <a:p>
              <a:endParaRPr lang="es-ES_tradnl">
                <a:solidFill>
                  <a:srgbClr val="000000"/>
                </a:solidFill>
                <a:latin typeface="Times New Roman"/>
              </a:endParaRPr>
            </a:p>
          </p:txBody>
        </p:sp>
        <p:sp>
          <p:nvSpPr>
            <p:cNvPr id="60" name="Freeform 19"/>
            <p:cNvSpPr>
              <a:spLocks/>
            </p:cNvSpPr>
            <p:nvPr/>
          </p:nvSpPr>
          <p:spPr bwMode="auto">
            <a:xfrm rot="1523967" flipH="1">
              <a:off x="2281661" y="1919309"/>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7030A0"/>
            </a:solidFill>
            <a:ln w="0">
              <a:solidFill>
                <a:srgbClr val="7030A0"/>
              </a:solidFill>
              <a:round/>
              <a:headEnd/>
              <a:tailEnd/>
            </a:ln>
          </p:spPr>
          <p:txBody>
            <a:bodyPr/>
            <a:lstStyle/>
            <a:p>
              <a:endParaRPr lang="es-ES_tradnl">
                <a:solidFill>
                  <a:srgbClr val="000000"/>
                </a:solidFill>
                <a:latin typeface="Times New Roman"/>
              </a:endParaRPr>
            </a:p>
          </p:txBody>
        </p:sp>
      </p:grpSp>
      <p:grpSp>
        <p:nvGrpSpPr>
          <p:cNvPr id="9" name="68 Grupo"/>
          <p:cNvGrpSpPr/>
          <p:nvPr/>
        </p:nvGrpSpPr>
        <p:grpSpPr>
          <a:xfrm rot="1909867">
            <a:off x="2584635" y="4143905"/>
            <a:ext cx="367478" cy="367478"/>
            <a:chOff x="5795158" y="3313215"/>
            <a:chExt cx="486889" cy="486889"/>
          </a:xfrm>
        </p:grpSpPr>
        <p:cxnSp>
          <p:nvCxnSpPr>
            <p:cNvPr id="66" name="65 Conector recto"/>
            <p:cNvCxnSpPr/>
            <p:nvPr/>
          </p:nvCxnSpPr>
          <p:spPr>
            <a:xfrm>
              <a:off x="5795158" y="3372592"/>
              <a:ext cx="486889" cy="36813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7" name="66 Conector recto"/>
            <p:cNvCxnSpPr/>
            <p:nvPr/>
          </p:nvCxnSpPr>
          <p:spPr>
            <a:xfrm rot="16200000">
              <a:off x="5807034" y="3372592"/>
              <a:ext cx="486889" cy="368135"/>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Group 36"/>
          <p:cNvGrpSpPr>
            <a:grpSpLocks/>
          </p:cNvGrpSpPr>
          <p:nvPr/>
        </p:nvGrpSpPr>
        <p:grpSpPr bwMode="auto">
          <a:xfrm flipH="1">
            <a:off x="5771635" y="6569075"/>
            <a:ext cx="623887" cy="288925"/>
            <a:chOff x="1921" y="1949"/>
            <a:chExt cx="345" cy="160"/>
          </a:xfrm>
        </p:grpSpPr>
        <p:sp>
          <p:nvSpPr>
            <p:cNvPr id="71" name="Freeform 37"/>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2" name="Freeform 38"/>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3" name="Freeform 39"/>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4" name="Freeform 40"/>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5" name="Freeform 41"/>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6" name="Freeform 42"/>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7" name="Freeform 43"/>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8" name="Freeform 44"/>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79" name="Freeform 45"/>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grpSp>
      <p:sp>
        <p:nvSpPr>
          <p:cNvPr id="81" name="80 CuadroTexto"/>
          <p:cNvSpPr txBox="1"/>
          <p:nvPr/>
        </p:nvSpPr>
        <p:spPr>
          <a:xfrm>
            <a:off x="0" y="0"/>
            <a:ext cx="9144000" cy="1138773"/>
          </a:xfrm>
          <a:prstGeom prst="rect">
            <a:avLst/>
          </a:prstGeom>
          <a:solidFill>
            <a:srgbClr val="0037A4"/>
          </a:solidFill>
        </p:spPr>
        <p:txBody>
          <a:bodyPr wrap="square" rtlCol="0">
            <a:spAutoFit/>
          </a:bodyPr>
          <a:lstStyle/>
          <a:p>
            <a:pPr algn="ctr" fontAlgn="auto">
              <a:spcBef>
                <a:spcPts val="0"/>
              </a:spcBef>
              <a:spcAft>
                <a:spcPts val="0"/>
              </a:spcAft>
            </a:pPr>
            <a:r>
              <a:rPr lang="es-ES_tradnl" sz="2000" b="1" dirty="0" smtClean="0">
                <a:solidFill>
                  <a:srgbClr val="FFFF00"/>
                </a:solidFill>
                <a:latin typeface="Times New Roman"/>
              </a:rPr>
              <a:t>Planteamiento (II)</a:t>
            </a:r>
          </a:p>
          <a:p>
            <a:pPr algn="ctr" fontAlgn="auto">
              <a:spcBef>
                <a:spcPts val="0"/>
              </a:spcBef>
              <a:spcAft>
                <a:spcPts val="0"/>
              </a:spcAft>
            </a:pPr>
            <a:r>
              <a:rPr lang="es-ES_tradnl" sz="1600" b="1" dirty="0" smtClean="0">
                <a:solidFill>
                  <a:srgbClr val="FFFFFF"/>
                </a:solidFill>
                <a:latin typeface="Calibri" pitchFamily="34" charset="0"/>
                <a:cs typeface="Calibri" pitchFamily="34" charset="0"/>
              </a:rPr>
              <a:t>Si el pez está muy cerca del buzo, ninguno de los rayos de luz emitidos por él puede sufrir la reflexión total necesaria para que se reflejen hacia el buzo ya que el ángulo con que incidirían los rayos sobre la superficie sería pequeño, menor que el ángulo límite, y emergerían hacia el exterior .</a:t>
            </a:r>
            <a:endParaRPr lang="es-ES_tradnl" sz="2000" b="1" dirty="0" smtClean="0">
              <a:solidFill>
                <a:srgbClr val="FFFFFF"/>
              </a:solidFill>
              <a:latin typeface="Times New Roman"/>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right)">
                                      <p:cBhvr>
                                        <p:cTn id="7" dur="2000"/>
                                        <p:tgtEl>
                                          <p:spTgt spid="7"/>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par>
                          <p:cTn id="11" fill="hold">
                            <p:stCondLst>
                              <p:cond delay="2000"/>
                            </p:stCondLst>
                            <p:childTnLst>
                              <p:par>
                                <p:cTn id="12" presetID="1" presetClass="entr" presetSubtype="0" fill="hold" nodeType="afterEffect">
                                  <p:stCondLst>
                                    <p:cond delay="0"/>
                                  </p:stCondLst>
                                  <p:childTnLst>
                                    <p:set>
                                      <p:cBhvr>
                                        <p:cTn id="13" dur="1" fill="hold">
                                          <p:stCondLst>
                                            <p:cond delay="0"/>
                                          </p:stCondLst>
                                        </p:cTn>
                                        <p:tgtEl>
                                          <p:spTgt spid="6"/>
                                        </p:tgtEl>
                                        <p:attrNameLst>
                                          <p:attrName>style.visibility</p:attrName>
                                        </p:attrNameLst>
                                      </p:cBhvr>
                                      <p:to>
                                        <p:strVal val="visible"/>
                                      </p:to>
                                    </p:set>
                                  </p:childTnLst>
                                </p:cTn>
                              </p:par>
                            </p:childTnLst>
                          </p:cTn>
                        </p:par>
                        <p:par>
                          <p:cTn id="14" fill="hold">
                            <p:stCondLst>
                              <p:cond delay="2000"/>
                            </p:stCondLst>
                            <p:childTnLst>
                              <p:par>
                                <p:cTn id="15" presetID="22" presetClass="entr" presetSubtype="1" fill="hold" nodeType="afterEffect">
                                  <p:stCondLst>
                                    <p:cond delay="0"/>
                                  </p:stCondLst>
                                  <p:childTnLst>
                                    <p:set>
                                      <p:cBhvr>
                                        <p:cTn id="16" dur="1" fill="hold">
                                          <p:stCondLst>
                                            <p:cond delay="0"/>
                                          </p:stCondLst>
                                        </p:cTn>
                                        <p:tgtEl>
                                          <p:spTgt spid="119"/>
                                        </p:tgtEl>
                                        <p:attrNameLst>
                                          <p:attrName>style.visibility</p:attrName>
                                        </p:attrNameLst>
                                      </p:cBhvr>
                                      <p:to>
                                        <p:strVal val="visible"/>
                                      </p:to>
                                    </p:set>
                                    <p:animEffect transition="in" filter="wipe(up)">
                                      <p:cBhvr>
                                        <p:cTn id="17" dur="2000"/>
                                        <p:tgtEl>
                                          <p:spTgt spid="119"/>
                                        </p:tgtEl>
                                      </p:cBhvr>
                                    </p:animEffect>
                                  </p:childTnLst>
                                </p:cTn>
                              </p:par>
                            </p:childTnLst>
                          </p:cTn>
                        </p:par>
                        <p:par>
                          <p:cTn id="18" fill="hold">
                            <p:stCondLst>
                              <p:cond delay="4000"/>
                            </p:stCondLst>
                            <p:childTnLst>
                              <p:par>
                                <p:cTn id="19" presetID="1" presetClass="entr" presetSubtype="0" fill="hold" nodeType="afterEffect">
                                  <p:stCondLst>
                                    <p:cond delay="0"/>
                                  </p:stCondLst>
                                  <p:childTnLst>
                                    <p:set>
                                      <p:cBhvr>
                                        <p:cTn id="20" dur="1" fill="hold">
                                          <p:stCondLst>
                                            <p:cond delay="0"/>
                                          </p:stCondLst>
                                        </p:cTn>
                                        <p:tgtEl>
                                          <p:spTgt spid="113"/>
                                        </p:tgtEl>
                                        <p:attrNameLst>
                                          <p:attrName>style.visibility</p:attrName>
                                        </p:attrNameLst>
                                      </p:cBhvr>
                                      <p:to>
                                        <p:strVal val="visible"/>
                                      </p:to>
                                    </p:set>
                                  </p:childTnLst>
                                </p:cTn>
                              </p:par>
                            </p:childTnLst>
                          </p:cTn>
                        </p:par>
                        <p:par>
                          <p:cTn id="21" fill="hold">
                            <p:stCondLst>
                              <p:cond delay="4000"/>
                            </p:stCondLst>
                            <p:childTnLst>
                              <p:par>
                                <p:cTn id="22" presetID="1" presetClass="entr" presetSubtype="0" fill="hold" nodeType="afterEffect">
                                  <p:stCondLst>
                                    <p:cond delay="0"/>
                                  </p:stCondLst>
                                  <p:childTnLst>
                                    <p:set>
                                      <p:cBhvr>
                                        <p:cTn id="23" dur="1" fill="hold">
                                          <p:stCondLst>
                                            <p:cond delay="0"/>
                                          </p:stCondLst>
                                        </p:cTn>
                                        <p:tgtEl>
                                          <p:spTgt spid="5"/>
                                        </p:tgtEl>
                                        <p:attrNameLst>
                                          <p:attrName>style.visibility</p:attrName>
                                        </p:attrNameLst>
                                      </p:cBhvr>
                                      <p:to>
                                        <p:strVal val="visible"/>
                                      </p:to>
                                    </p:set>
                                  </p:childTnLst>
                                </p:cTn>
                              </p:par>
                            </p:childTnLst>
                          </p:cTn>
                        </p:par>
                        <p:par>
                          <p:cTn id="24" fill="hold">
                            <p:stCondLst>
                              <p:cond delay="4000"/>
                            </p:stCondLst>
                            <p:childTnLst>
                              <p:par>
                                <p:cTn id="25" presetID="1"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childTnLst>
                                </p:cTn>
                              </p:par>
                              <p:par>
                                <p:cTn id="27" presetID="35" presetClass="emph" presetSubtype="0" repeatCount="indefinite" fill="hold" nodeType="withEffect">
                                  <p:stCondLst>
                                    <p:cond delay="0"/>
                                  </p:stCondLst>
                                  <p:childTnLst>
                                    <p:anim calcmode="discrete" valueType="str">
                                      <p:cBhvr>
                                        <p:cTn id="28" dur="500" fill="hold"/>
                                        <p:tgtEl>
                                          <p:spTgt spid="9"/>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21858" name="Rectangle 2"/>
          <p:cNvSpPr>
            <a:spLocks noChangeArrowheads="1"/>
          </p:cNvSpPr>
          <p:nvPr/>
        </p:nvSpPr>
        <p:spPr bwMode="auto">
          <a:xfrm>
            <a:off x="0" y="2567794"/>
            <a:ext cx="9144000" cy="4281054"/>
          </a:xfrm>
          <a:prstGeom prst="rect">
            <a:avLst/>
          </a:prstGeom>
          <a:solidFill>
            <a:srgbClr val="A3E7FF"/>
          </a:solidFill>
          <a:ln w="9525">
            <a:noFill/>
            <a:miter lim="800000"/>
            <a:headEnd/>
            <a:tailEnd/>
          </a:ln>
        </p:spPr>
        <p:txBody>
          <a:bodyPr/>
          <a:lstStyle/>
          <a:p>
            <a:endParaRPr lang="es-ES_tradnl">
              <a:solidFill>
                <a:srgbClr val="000000"/>
              </a:solidFill>
              <a:latin typeface="Times New Roman"/>
            </a:endParaRPr>
          </a:p>
        </p:txBody>
      </p:sp>
      <p:sp>
        <p:nvSpPr>
          <p:cNvPr id="385047" name="Text Box 38"/>
          <p:cNvSpPr txBox="1">
            <a:spLocks noChangeArrowheads="1"/>
          </p:cNvSpPr>
          <p:nvPr/>
        </p:nvSpPr>
        <p:spPr bwMode="auto">
          <a:xfrm>
            <a:off x="622939" y="2742027"/>
            <a:ext cx="1383991" cy="523220"/>
          </a:xfrm>
          <a:prstGeom prst="rect">
            <a:avLst/>
          </a:prstGeom>
          <a:noFill/>
          <a:ln w="9525">
            <a:noFill/>
            <a:miter lim="800000"/>
            <a:headEnd/>
            <a:tailEnd/>
          </a:ln>
        </p:spPr>
        <p:txBody>
          <a:bodyPr wrap="square">
            <a:spAutoFit/>
          </a:bodyPr>
          <a:lstStyle/>
          <a:p>
            <a:pPr>
              <a:spcBef>
                <a:spcPct val="50000"/>
              </a:spcBef>
            </a:pPr>
            <a:r>
              <a:rPr lang="es-ES" sz="2800" dirty="0" smtClean="0">
                <a:solidFill>
                  <a:srgbClr val="000000"/>
                </a:solidFill>
                <a:latin typeface="Times New Roman"/>
                <a:cs typeface="Calibri" pitchFamily="34" charset="0"/>
              </a:rPr>
              <a:t>n = 4/3</a:t>
            </a:r>
            <a:endParaRPr lang="es-ES" sz="2800" dirty="0">
              <a:solidFill>
                <a:srgbClr val="000000"/>
              </a:solidFill>
              <a:latin typeface="Times New Roman"/>
              <a:cs typeface="Calibri" pitchFamily="34" charset="0"/>
            </a:endParaRPr>
          </a:p>
        </p:txBody>
      </p:sp>
      <p:sp>
        <p:nvSpPr>
          <p:cNvPr id="385048" name="Text Box 39"/>
          <p:cNvSpPr txBox="1">
            <a:spLocks noChangeArrowheads="1"/>
          </p:cNvSpPr>
          <p:nvPr/>
        </p:nvSpPr>
        <p:spPr bwMode="auto">
          <a:xfrm>
            <a:off x="583497" y="1905455"/>
            <a:ext cx="1043421" cy="523220"/>
          </a:xfrm>
          <a:prstGeom prst="rect">
            <a:avLst/>
          </a:prstGeom>
          <a:noFill/>
          <a:ln w="9525">
            <a:noFill/>
            <a:miter lim="800000"/>
            <a:headEnd/>
            <a:tailEnd/>
          </a:ln>
        </p:spPr>
        <p:txBody>
          <a:bodyPr wrap="square">
            <a:spAutoFit/>
          </a:bodyPr>
          <a:lstStyle/>
          <a:p>
            <a:pPr>
              <a:spcBef>
                <a:spcPct val="50000"/>
              </a:spcBef>
            </a:pPr>
            <a:r>
              <a:rPr lang="es-ES" sz="2800" dirty="0">
                <a:solidFill>
                  <a:srgbClr val="000000"/>
                </a:solidFill>
                <a:latin typeface="Times New Roman"/>
              </a:rPr>
              <a:t>n</a:t>
            </a:r>
            <a:r>
              <a:rPr lang="es-ES" sz="2800" dirty="0" smtClean="0">
                <a:solidFill>
                  <a:srgbClr val="000000"/>
                </a:solidFill>
                <a:latin typeface="Times New Roman"/>
              </a:rPr>
              <a:t>´= 1</a:t>
            </a:r>
            <a:endParaRPr lang="es-ES" sz="2800" dirty="0">
              <a:solidFill>
                <a:srgbClr val="000000"/>
              </a:solidFill>
              <a:latin typeface="Times New Roman"/>
            </a:endParaRPr>
          </a:p>
        </p:txBody>
      </p:sp>
      <p:graphicFrame>
        <p:nvGraphicFramePr>
          <p:cNvPr id="13" name="Object 46"/>
          <p:cNvGraphicFramePr>
            <a:graphicFrameLocks noChangeAspect="1"/>
          </p:cNvGraphicFramePr>
          <p:nvPr/>
        </p:nvGraphicFramePr>
        <p:xfrm>
          <a:off x="222579" y="4768936"/>
          <a:ext cx="3492500" cy="2073275"/>
        </p:xfrm>
        <a:graphic>
          <a:graphicData uri="http://schemas.openxmlformats.org/presentationml/2006/ole">
            <p:oleObj spid="_x0000_s1289218" name="Drawing" r:id="rId4" imgW="1419120" imgH="838080" progId="Presentations.Drawing.17">
              <p:embed/>
            </p:oleObj>
          </a:graphicData>
        </a:graphic>
      </p:graphicFrame>
      <p:grpSp>
        <p:nvGrpSpPr>
          <p:cNvPr id="2" name="68 Grupo"/>
          <p:cNvGrpSpPr/>
          <p:nvPr/>
        </p:nvGrpSpPr>
        <p:grpSpPr>
          <a:xfrm>
            <a:off x="819397" y="2573293"/>
            <a:ext cx="7861774" cy="4284707"/>
            <a:chOff x="819397" y="2573293"/>
            <a:chExt cx="7861774" cy="4284707"/>
          </a:xfrm>
        </p:grpSpPr>
        <p:grpSp>
          <p:nvGrpSpPr>
            <p:cNvPr id="3" name="49 Grupo"/>
            <p:cNvGrpSpPr/>
            <p:nvPr/>
          </p:nvGrpSpPr>
          <p:grpSpPr>
            <a:xfrm>
              <a:off x="819397" y="5689517"/>
              <a:ext cx="1009405" cy="1168483"/>
              <a:chOff x="1662545" y="5689517"/>
              <a:chExt cx="1009405" cy="1168483"/>
            </a:xfrm>
          </p:grpSpPr>
          <p:cxnSp>
            <p:nvCxnSpPr>
              <p:cNvPr id="84" name="83 Conector recto"/>
              <p:cNvCxnSpPr/>
              <p:nvPr/>
            </p:nvCxnSpPr>
            <p:spPr>
              <a:xfrm flipH="1">
                <a:off x="1662545" y="5702880"/>
                <a:ext cx="1009405" cy="0"/>
              </a:xfrm>
              <a:prstGeom prst="line">
                <a:avLst/>
              </a:prstGeom>
              <a:ln>
                <a:solidFill>
                  <a:srgbClr val="191965"/>
                </a:solidFill>
                <a:prstDash val="dash"/>
              </a:ln>
            </p:spPr>
            <p:style>
              <a:lnRef idx="1">
                <a:schemeClr val="accent1"/>
              </a:lnRef>
              <a:fillRef idx="0">
                <a:schemeClr val="accent1"/>
              </a:fillRef>
              <a:effectRef idx="0">
                <a:schemeClr val="accent1"/>
              </a:effectRef>
              <a:fontRef idx="minor">
                <a:schemeClr val="tx1"/>
              </a:fontRef>
            </p:style>
          </p:cxnSp>
          <p:cxnSp>
            <p:nvCxnSpPr>
              <p:cNvPr id="86" name="85 Conector recto"/>
              <p:cNvCxnSpPr>
                <a:stCxn id="87" idx="3"/>
              </p:cNvCxnSpPr>
              <p:nvPr/>
            </p:nvCxnSpPr>
            <p:spPr>
              <a:xfrm flipH="1">
                <a:off x="2149434" y="5777146"/>
                <a:ext cx="2754" cy="1077640"/>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87" name="86 Forma libre"/>
              <p:cNvSpPr/>
              <p:nvPr/>
            </p:nvSpPr>
            <p:spPr>
              <a:xfrm>
                <a:off x="2093769" y="568951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89" name="88 Forma libre"/>
              <p:cNvSpPr/>
              <p:nvPr/>
            </p:nvSpPr>
            <p:spPr>
              <a:xfrm flipV="1">
                <a:off x="2093769" y="6737267"/>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0" name="89 CuadroTexto"/>
              <p:cNvSpPr txBox="1"/>
              <p:nvPr/>
            </p:nvSpPr>
            <p:spPr>
              <a:xfrm>
                <a:off x="1816925" y="5987888"/>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nvGrpSpPr>
            <p:cNvPr id="4" name="50 Grupo"/>
            <p:cNvGrpSpPr/>
            <p:nvPr/>
          </p:nvGrpSpPr>
          <p:grpSpPr>
            <a:xfrm>
              <a:off x="8182099" y="2573293"/>
              <a:ext cx="499072" cy="4284707"/>
              <a:chOff x="8122723" y="2570079"/>
              <a:chExt cx="499072" cy="4284707"/>
            </a:xfrm>
          </p:grpSpPr>
          <p:cxnSp>
            <p:nvCxnSpPr>
              <p:cNvPr id="91" name="90 Conector recto"/>
              <p:cNvCxnSpPr/>
              <p:nvPr/>
            </p:nvCxnSpPr>
            <p:spPr>
              <a:xfrm>
                <a:off x="8562110" y="2591545"/>
                <a:ext cx="0" cy="4263241"/>
              </a:xfrm>
              <a:prstGeom prst="line">
                <a:avLst/>
              </a:prstGeom>
              <a:ln w="12700">
                <a:solidFill>
                  <a:srgbClr val="191965"/>
                </a:solidFill>
              </a:ln>
            </p:spPr>
            <p:style>
              <a:lnRef idx="1">
                <a:schemeClr val="accent1"/>
              </a:lnRef>
              <a:fillRef idx="0">
                <a:schemeClr val="accent1"/>
              </a:fillRef>
              <a:effectRef idx="0">
                <a:schemeClr val="accent1"/>
              </a:effectRef>
              <a:fontRef idx="minor">
                <a:schemeClr val="tx1"/>
              </a:fontRef>
            </p:style>
          </p:cxnSp>
          <p:sp>
            <p:nvSpPr>
              <p:cNvPr id="94" name="93 Forma libre"/>
              <p:cNvSpPr/>
              <p:nvPr/>
            </p:nvSpPr>
            <p:spPr>
              <a:xfrm>
                <a:off x="8501062" y="2570079"/>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5" name="94 Forma libre"/>
              <p:cNvSpPr/>
              <p:nvPr/>
            </p:nvSpPr>
            <p:spPr>
              <a:xfrm flipV="1">
                <a:off x="8501062" y="6732504"/>
                <a:ext cx="120733" cy="120733"/>
              </a:xfrm>
              <a:custGeom>
                <a:avLst/>
                <a:gdLst>
                  <a:gd name="connsiteX0" fmla="*/ 0 w 736270"/>
                  <a:gd name="connsiteY0" fmla="*/ 724394 h 736270"/>
                  <a:gd name="connsiteX1" fmla="*/ 356260 w 736270"/>
                  <a:gd name="connsiteY1" fmla="*/ 0 h 736270"/>
                  <a:gd name="connsiteX2" fmla="*/ 736270 w 736270"/>
                  <a:gd name="connsiteY2" fmla="*/ 736270 h 736270"/>
                  <a:gd name="connsiteX3" fmla="*/ 356260 w 736270"/>
                  <a:gd name="connsiteY3" fmla="*/ 534389 h 736270"/>
                  <a:gd name="connsiteX4" fmla="*/ 0 w 736270"/>
                  <a:gd name="connsiteY4" fmla="*/ 724394 h 7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6270" h="736270">
                    <a:moveTo>
                      <a:pt x="0" y="724394"/>
                    </a:moveTo>
                    <a:lnTo>
                      <a:pt x="356260" y="0"/>
                    </a:lnTo>
                    <a:lnTo>
                      <a:pt x="736270" y="736270"/>
                    </a:lnTo>
                    <a:lnTo>
                      <a:pt x="356260" y="534389"/>
                    </a:lnTo>
                    <a:lnTo>
                      <a:pt x="0" y="724394"/>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dirty="0" smtClean="0">
                  <a:solidFill>
                    <a:srgbClr val="000000"/>
                  </a:solidFill>
                </a:endParaRPr>
              </a:p>
            </p:txBody>
          </p:sp>
          <p:sp>
            <p:nvSpPr>
              <p:cNvPr id="96" name="95 CuadroTexto"/>
              <p:cNvSpPr txBox="1"/>
              <p:nvPr/>
            </p:nvSpPr>
            <p:spPr>
              <a:xfrm>
                <a:off x="8122723" y="4479722"/>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H</a:t>
                </a:r>
              </a:p>
            </p:txBody>
          </p:sp>
        </p:grpSp>
      </p:grpSp>
      <p:sp>
        <p:nvSpPr>
          <p:cNvPr id="98" name="97 CuadroTexto"/>
          <p:cNvSpPr txBox="1"/>
          <p:nvPr/>
        </p:nvSpPr>
        <p:spPr>
          <a:xfrm>
            <a:off x="6222670" y="208090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aire</a:t>
            </a:r>
          </a:p>
        </p:txBody>
      </p:sp>
      <p:sp>
        <p:nvSpPr>
          <p:cNvPr id="99" name="98 CuadroTexto"/>
          <p:cNvSpPr txBox="1"/>
          <p:nvPr/>
        </p:nvSpPr>
        <p:spPr>
          <a:xfrm>
            <a:off x="6222670" y="2591546"/>
            <a:ext cx="997527" cy="461665"/>
          </a:xfrm>
          <a:prstGeom prst="rect">
            <a:avLst/>
          </a:prstGeom>
          <a:noFill/>
        </p:spPr>
        <p:txBody>
          <a:bodyPr wrap="square" rtlCol="0">
            <a:spAutoFit/>
          </a:bodyPr>
          <a:lstStyle/>
          <a:p>
            <a:pPr fontAlgn="auto">
              <a:spcBef>
                <a:spcPts val="0"/>
              </a:spcBef>
              <a:spcAft>
                <a:spcPts val="0"/>
              </a:spcAft>
            </a:pPr>
            <a:r>
              <a:rPr lang="es-ES_tradnl" dirty="0" smtClean="0">
                <a:solidFill>
                  <a:srgbClr val="000000"/>
                </a:solidFill>
                <a:latin typeface="Calibri" pitchFamily="34" charset="0"/>
                <a:cs typeface="Calibri" pitchFamily="34" charset="0"/>
              </a:rPr>
              <a:t>agua</a:t>
            </a:r>
          </a:p>
        </p:txBody>
      </p:sp>
      <p:grpSp>
        <p:nvGrpSpPr>
          <p:cNvPr id="5" name="53 Grupo"/>
          <p:cNvGrpSpPr/>
          <p:nvPr/>
        </p:nvGrpSpPr>
        <p:grpSpPr>
          <a:xfrm>
            <a:off x="3595213" y="1487141"/>
            <a:ext cx="1426895" cy="3298615"/>
            <a:chOff x="4438361" y="1487141"/>
            <a:chExt cx="1426895" cy="3298615"/>
          </a:xfrm>
        </p:grpSpPr>
        <p:sp>
          <p:nvSpPr>
            <p:cNvPr id="103" name="Text Box 35"/>
            <p:cNvSpPr txBox="1">
              <a:spLocks noChangeArrowheads="1"/>
            </p:cNvSpPr>
            <p:nvPr/>
          </p:nvSpPr>
          <p:spPr bwMode="auto">
            <a:xfrm>
              <a:off x="5150881" y="3224134"/>
              <a:ext cx="714375" cy="641350"/>
            </a:xfrm>
            <a:prstGeom prst="rect">
              <a:avLst/>
            </a:prstGeom>
            <a:noFill/>
            <a:ln w="9525">
              <a:noFill/>
              <a:miter lim="800000"/>
              <a:headEnd/>
              <a:tailEnd/>
            </a:ln>
          </p:spPr>
          <p:txBody>
            <a:bodyPr>
              <a:spAutoFit/>
            </a:bodyPr>
            <a:lstStyle/>
            <a:p>
              <a:pPr>
                <a:spcBef>
                  <a:spcPct val="50000"/>
                </a:spcBef>
              </a:pPr>
              <a:r>
                <a:rPr lang="es-ES" sz="3600" dirty="0">
                  <a:solidFill>
                    <a:srgbClr val="FF3300"/>
                  </a:solidFill>
                  <a:latin typeface="Times New Roman"/>
                  <a:sym typeface="Symbol" pitchFamily="18" charset="2"/>
                </a:rPr>
                <a:t></a:t>
              </a:r>
              <a:r>
                <a:rPr lang="es-ES" sz="3600" baseline="-25000" dirty="0">
                  <a:solidFill>
                    <a:srgbClr val="FF3300"/>
                  </a:solidFill>
                  <a:latin typeface="Times New Roman"/>
                  <a:sym typeface="Symbol" pitchFamily="18" charset="2"/>
                </a:rPr>
                <a:t>L</a:t>
              </a:r>
              <a:endParaRPr lang="es-ES" sz="3600" dirty="0">
                <a:solidFill>
                  <a:srgbClr val="FF3300"/>
                </a:solidFill>
                <a:latin typeface="Times New Roman"/>
                <a:sym typeface="Symbol" pitchFamily="18" charset="2"/>
              </a:endParaRPr>
            </a:p>
          </p:txBody>
        </p:sp>
        <p:sp>
          <p:nvSpPr>
            <p:cNvPr id="104" name="Arc 36"/>
            <p:cNvSpPr>
              <a:spLocks/>
            </p:cNvSpPr>
            <p:nvPr/>
          </p:nvSpPr>
          <p:spPr bwMode="auto">
            <a:xfrm rot="11664402" flipH="1">
              <a:off x="5094412" y="3102721"/>
              <a:ext cx="341313" cy="358775"/>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FF3300"/>
              </a:solidFill>
              <a:round/>
              <a:headEnd/>
              <a:tailEnd/>
            </a:ln>
          </p:spPr>
          <p:txBody>
            <a:bodyPr rot="10800000" wrap="none" anchor="ctr"/>
            <a:lstStyle/>
            <a:p>
              <a:endParaRPr lang="es-ES_tradnl">
                <a:solidFill>
                  <a:srgbClr val="000000"/>
                </a:solidFill>
                <a:latin typeface="Times New Roman"/>
              </a:endParaRPr>
            </a:p>
          </p:txBody>
        </p:sp>
        <p:grpSp>
          <p:nvGrpSpPr>
            <p:cNvPr id="6" name="52 Grupo"/>
            <p:cNvGrpSpPr/>
            <p:nvPr/>
          </p:nvGrpSpPr>
          <p:grpSpPr>
            <a:xfrm>
              <a:off x="4438361" y="1487141"/>
              <a:ext cx="727407" cy="3298615"/>
              <a:chOff x="4438361" y="1487141"/>
              <a:chExt cx="727407" cy="3298615"/>
            </a:xfrm>
          </p:grpSpPr>
          <p:grpSp>
            <p:nvGrpSpPr>
              <p:cNvPr id="7" name="61 Grupo"/>
              <p:cNvGrpSpPr/>
              <p:nvPr/>
            </p:nvGrpSpPr>
            <p:grpSpPr>
              <a:xfrm>
                <a:off x="4438361" y="1983178"/>
                <a:ext cx="714375" cy="2802578"/>
                <a:chOff x="3120200" y="840423"/>
                <a:chExt cx="714375" cy="2802578"/>
              </a:xfrm>
            </p:grpSpPr>
            <p:sp>
              <p:nvSpPr>
                <p:cNvPr id="385054" name="Line 29"/>
                <p:cNvSpPr>
                  <a:spLocks noChangeShapeType="1"/>
                </p:cNvSpPr>
                <p:nvPr/>
              </p:nvSpPr>
              <p:spPr bwMode="auto">
                <a:xfrm flipV="1">
                  <a:off x="3695520" y="840423"/>
                  <a:ext cx="9978" cy="2802578"/>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385055" name="Text Box 35"/>
                <p:cNvSpPr txBox="1">
                  <a:spLocks noChangeArrowheads="1"/>
                </p:cNvSpPr>
                <p:nvPr/>
              </p:nvSpPr>
              <p:spPr bwMode="auto">
                <a:xfrm>
                  <a:off x="3120200" y="2081379"/>
                  <a:ext cx="714375" cy="641350"/>
                </a:xfrm>
                <a:prstGeom prst="rect">
                  <a:avLst/>
                </a:prstGeom>
                <a:noFill/>
                <a:ln w="9525">
                  <a:noFill/>
                  <a:miter lim="800000"/>
                  <a:headEnd/>
                  <a:tailEnd/>
                </a:ln>
              </p:spPr>
              <p:txBody>
                <a:bodyPr>
                  <a:spAutoFit/>
                </a:bodyPr>
                <a:lstStyle/>
                <a:p>
                  <a:pPr>
                    <a:spcBef>
                      <a:spcPct val="50000"/>
                    </a:spcBef>
                  </a:pPr>
                  <a:r>
                    <a:rPr lang="es-ES" sz="3600" dirty="0">
                      <a:solidFill>
                        <a:srgbClr val="FF3300"/>
                      </a:solidFill>
                      <a:latin typeface="Times New Roman"/>
                      <a:sym typeface="Symbol" pitchFamily="18" charset="2"/>
                    </a:rPr>
                    <a:t></a:t>
                  </a:r>
                  <a:r>
                    <a:rPr lang="es-ES" sz="3600" baseline="-25000" dirty="0">
                      <a:solidFill>
                        <a:srgbClr val="FF3300"/>
                      </a:solidFill>
                      <a:latin typeface="Times New Roman"/>
                      <a:sym typeface="Symbol" pitchFamily="18" charset="2"/>
                    </a:rPr>
                    <a:t>L</a:t>
                  </a:r>
                  <a:endParaRPr lang="es-ES" sz="3600" dirty="0">
                    <a:solidFill>
                      <a:srgbClr val="FF3300"/>
                    </a:solidFill>
                    <a:latin typeface="Times New Roman"/>
                    <a:sym typeface="Symbol" pitchFamily="18" charset="2"/>
                  </a:endParaRPr>
                </a:p>
              </p:txBody>
            </p:sp>
            <p:sp>
              <p:nvSpPr>
                <p:cNvPr id="385056" name="Arc 36"/>
                <p:cNvSpPr>
                  <a:spLocks/>
                </p:cNvSpPr>
                <p:nvPr/>
              </p:nvSpPr>
              <p:spPr bwMode="auto">
                <a:xfrm rot="9935598">
                  <a:off x="3301238" y="1959966"/>
                  <a:ext cx="341313" cy="358775"/>
                </a:xfrm>
                <a:custGeom>
                  <a:avLst/>
                  <a:gdLst>
                    <a:gd name="T0" fmla="*/ 0 w 20564"/>
                    <a:gd name="T1" fmla="*/ 0 h 21600"/>
                    <a:gd name="T2" fmla="*/ 0 w 20564"/>
                    <a:gd name="T3" fmla="*/ 0 h 21600"/>
                    <a:gd name="T4" fmla="*/ 0 w 20564"/>
                    <a:gd name="T5" fmla="*/ 0 h 21600"/>
                    <a:gd name="T6" fmla="*/ 0 60000 65536"/>
                    <a:gd name="T7" fmla="*/ 0 60000 65536"/>
                    <a:gd name="T8" fmla="*/ 0 60000 65536"/>
                    <a:gd name="T9" fmla="*/ 0 w 20564"/>
                    <a:gd name="T10" fmla="*/ 0 h 21600"/>
                    <a:gd name="T11" fmla="*/ 20564 w 20564"/>
                    <a:gd name="T12" fmla="*/ 21600 h 21600"/>
                  </a:gdLst>
                  <a:ahLst/>
                  <a:cxnLst>
                    <a:cxn ang="T6">
                      <a:pos x="T0" y="T1"/>
                    </a:cxn>
                    <a:cxn ang="T7">
                      <a:pos x="T2" y="T3"/>
                    </a:cxn>
                    <a:cxn ang="T8">
                      <a:pos x="T4" y="T5"/>
                    </a:cxn>
                  </a:cxnLst>
                  <a:rect l="T9" t="T10" r="T11" b="T12"/>
                  <a:pathLst>
                    <a:path w="20564" h="21600" fill="none" extrusionOk="0">
                      <a:moveTo>
                        <a:pt x="-1" y="0"/>
                      </a:moveTo>
                      <a:cubicBezTo>
                        <a:pt x="9382" y="0"/>
                        <a:pt x="17692" y="6057"/>
                        <a:pt x="20563" y="14990"/>
                      </a:cubicBezTo>
                    </a:path>
                    <a:path w="20564" h="21600" stroke="0" extrusionOk="0">
                      <a:moveTo>
                        <a:pt x="-1" y="0"/>
                      </a:moveTo>
                      <a:cubicBezTo>
                        <a:pt x="9382" y="0"/>
                        <a:pt x="17692" y="6057"/>
                        <a:pt x="20563" y="14990"/>
                      </a:cubicBezTo>
                      <a:lnTo>
                        <a:pt x="0" y="21600"/>
                      </a:lnTo>
                      <a:close/>
                    </a:path>
                  </a:pathLst>
                </a:custGeom>
                <a:noFill/>
                <a:ln w="19050">
                  <a:solidFill>
                    <a:srgbClr val="FF3300"/>
                  </a:solidFill>
                  <a:round/>
                  <a:headEnd/>
                  <a:tailEnd/>
                </a:ln>
              </p:spPr>
              <p:txBody>
                <a:bodyPr rot="10800000" wrap="none" anchor="ctr"/>
                <a:lstStyle/>
                <a:p>
                  <a:endParaRPr lang="es-ES_tradnl">
                    <a:solidFill>
                      <a:srgbClr val="000000"/>
                    </a:solidFill>
                    <a:latin typeface="Times New Roman"/>
                  </a:endParaRPr>
                </a:p>
              </p:txBody>
            </p:sp>
          </p:grpSp>
          <p:sp>
            <p:nvSpPr>
              <p:cNvPr id="47" name="46 CuadroTexto"/>
              <p:cNvSpPr txBox="1"/>
              <p:nvPr/>
            </p:nvSpPr>
            <p:spPr>
              <a:xfrm>
                <a:off x="4785757" y="1487141"/>
                <a:ext cx="380011" cy="523220"/>
              </a:xfrm>
              <a:prstGeom prst="rect">
                <a:avLst/>
              </a:prstGeom>
              <a:noFill/>
            </p:spPr>
            <p:txBody>
              <a:bodyPr wrap="square" rtlCol="0">
                <a:spAutoFit/>
              </a:bodyPr>
              <a:lstStyle/>
              <a:p>
                <a:pPr fontAlgn="auto">
                  <a:spcBef>
                    <a:spcPts val="0"/>
                  </a:spcBef>
                  <a:spcAft>
                    <a:spcPts val="0"/>
                  </a:spcAft>
                </a:pPr>
                <a:r>
                  <a:rPr lang="es-ES_tradnl" sz="2800" dirty="0" smtClean="0">
                    <a:solidFill>
                      <a:srgbClr val="000000"/>
                    </a:solidFill>
                    <a:latin typeface="Times New Roman"/>
                  </a:rPr>
                  <a:t>N</a:t>
                </a:r>
              </a:p>
            </p:txBody>
          </p:sp>
        </p:grpSp>
      </p:grpSp>
      <p:graphicFrame>
        <p:nvGraphicFramePr>
          <p:cNvPr id="113" name="112 Objeto"/>
          <p:cNvGraphicFramePr>
            <a:graphicFrameLocks noChangeAspect="1"/>
          </p:cNvGraphicFramePr>
          <p:nvPr/>
        </p:nvGraphicFramePr>
        <p:xfrm>
          <a:off x="3712606" y="4788889"/>
          <a:ext cx="1118320" cy="626259"/>
        </p:xfrm>
        <a:graphic>
          <a:graphicData uri="http://schemas.openxmlformats.org/presentationml/2006/ole">
            <p:oleObj spid="_x0000_s1289219" name="Equation" r:id="rId5" imgW="317160" imgH="177480" progId="Equation.DSMT4">
              <p:embed/>
            </p:oleObj>
          </a:graphicData>
        </a:graphic>
      </p:graphicFrame>
      <p:sp>
        <p:nvSpPr>
          <p:cNvPr id="68" name="67 CuadroTexto"/>
          <p:cNvSpPr txBox="1"/>
          <p:nvPr/>
        </p:nvSpPr>
        <p:spPr>
          <a:xfrm>
            <a:off x="0" y="0"/>
            <a:ext cx="9144000" cy="1138773"/>
          </a:xfrm>
          <a:prstGeom prst="rect">
            <a:avLst/>
          </a:prstGeom>
          <a:solidFill>
            <a:srgbClr val="0037A4"/>
          </a:solidFill>
        </p:spPr>
        <p:txBody>
          <a:bodyPr wrap="square" rtlCol="0">
            <a:spAutoFit/>
          </a:bodyPr>
          <a:lstStyle/>
          <a:p>
            <a:pPr algn="ctr" fontAlgn="auto">
              <a:spcBef>
                <a:spcPts val="0"/>
              </a:spcBef>
              <a:spcAft>
                <a:spcPts val="0"/>
              </a:spcAft>
            </a:pPr>
            <a:r>
              <a:rPr lang="es-ES_tradnl" sz="2000" b="1" dirty="0" smtClean="0">
                <a:solidFill>
                  <a:srgbClr val="FFFF00"/>
                </a:solidFill>
                <a:latin typeface="Times New Roman"/>
              </a:rPr>
              <a:t>Planteamiento (III)</a:t>
            </a:r>
          </a:p>
          <a:p>
            <a:pPr algn="ctr" fontAlgn="auto">
              <a:spcBef>
                <a:spcPts val="0"/>
              </a:spcBef>
              <a:spcAft>
                <a:spcPts val="0"/>
              </a:spcAft>
            </a:pPr>
            <a:r>
              <a:rPr lang="es-ES_tradnl" sz="1600" b="1" dirty="0" smtClean="0">
                <a:solidFill>
                  <a:srgbClr val="FFFFFF"/>
                </a:solidFill>
                <a:latin typeface="Calibri" pitchFamily="34" charset="0"/>
                <a:cs typeface="Calibri" pitchFamily="34" charset="0"/>
              </a:rPr>
              <a:t>Entre las dos situaciones anteriores habrá una en la que los rayos emitidos por el pez incidan sobre la superficie con un ángulo igual al límite. Cuando esto ocurra, la distancia entre buzo y pez será la más pequeña a la que podrá estar el pez para que pueda ser visto por el buzo por reflexión total .</a:t>
            </a:r>
            <a:endParaRPr lang="es-ES_tradnl" sz="2000" b="1" dirty="0" smtClean="0">
              <a:solidFill>
                <a:srgbClr val="FFFFFF"/>
              </a:solidFill>
              <a:latin typeface="Times New Roman"/>
            </a:endParaRPr>
          </a:p>
        </p:txBody>
      </p:sp>
      <p:grpSp>
        <p:nvGrpSpPr>
          <p:cNvPr id="8" name="55 Grupo"/>
          <p:cNvGrpSpPr/>
          <p:nvPr/>
        </p:nvGrpSpPr>
        <p:grpSpPr>
          <a:xfrm>
            <a:off x="0" y="2574595"/>
            <a:ext cx="7075982" cy="4274252"/>
            <a:chOff x="0" y="2574595"/>
            <a:chExt cx="7075982" cy="4274252"/>
          </a:xfrm>
        </p:grpSpPr>
        <p:grpSp>
          <p:nvGrpSpPr>
            <p:cNvPr id="9" name="48 Grupo"/>
            <p:cNvGrpSpPr/>
            <p:nvPr/>
          </p:nvGrpSpPr>
          <p:grpSpPr>
            <a:xfrm>
              <a:off x="2085405" y="2591544"/>
              <a:ext cx="4990577" cy="4257303"/>
              <a:chOff x="2928553" y="2591544"/>
              <a:chExt cx="4990577" cy="4257303"/>
            </a:xfrm>
          </p:grpSpPr>
          <p:sp>
            <p:nvSpPr>
              <p:cNvPr id="385058" name="Line 20"/>
              <p:cNvSpPr>
                <a:spLocks noChangeShapeType="1"/>
              </p:cNvSpPr>
              <p:nvPr/>
            </p:nvSpPr>
            <p:spPr bwMode="auto">
              <a:xfrm flipH="1" flipV="1">
                <a:off x="5022067" y="2591544"/>
                <a:ext cx="2897063" cy="4257303"/>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sp>
            <p:nvSpPr>
              <p:cNvPr id="52" name="Line 20"/>
              <p:cNvSpPr>
                <a:spLocks noChangeShapeType="1"/>
              </p:cNvSpPr>
              <p:nvPr/>
            </p:nvSpPr>
            <p:spPr bwMode="auto">
              <a:xfrm flipV="1">
                <a:off x="2928553" y="2591544"/>
                <a:ext cx="2092998" cy="3075710"/>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grpSp>
        <p:cxnSp>
          <p:nvCxnSpPr>
            <p:cNvPr id="49" name="48 Conector recto"/>
            <p:cNvCxnSpPr/>
            <p:nvPr/>
          </p:nvCxnSpPr>
          <p:spPr>
            <a:xfrm flipH="1">
              <a:off x="0" y="2574595"/>
              <a:ext cx="4176712"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10" name="54 Grupo"/>
          <p:cNvGrpSpPr/>
          <p:nvPr/>
        </p:nvGrpSpPr>
        <p:grpSpPr>
          <a:xfrm>
            <a:off x="1853432" y="2493077"/>
            <a:ext cx="3966125" cy="2461161"/>
            <a:chOff x="1853432" y="2493077"/>
            <a:chExt cx="3966125" cy="2461161"/>
          </a:xfrm>
        </p:grpSpPr>
        <p:sp>
          <p:nvSpPr>
            <p:cNvPr id="385057" name="Freeform 19"/>
            <p:cNvSpPr>
              <a:spLocks/>
            </p:cNvSpPr>
            <p:nvPr/>
          </p:nvSpPr>
          <p:spPr bwMode="auto">
            <a:xfrm rot="3128228" flipH="1">
              <a:off x="5648900" y="4783582"/>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43" name="Freeform 19"/>
            <p:cNvSpPr>
              <a:spLocks/>
            </p:cNvSpPr>
            <p:nvPr/>
          </p:nvSpPr>
          <p:spPr bwMode="auto">
            <a:xfrm rot="18198468" flipH="1">
              <a:off x="2630246" y="4652128"/>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sp>
          <p:nvSpPr>
            <p:cNvPr id="53" name="Freeform 19"/>
            <p:cNvSpPr>
              <a:spLocks/>
            </p:cNvSpPr>
            <p:nvPr/>
          </p:nvSpPr>
          <p:spPr bwMode="auto">
            <a:xfrm rot="176380" flipH="1">
              <a:off x="1853432" y="2493077"/>
              <a:ext cx="168275" cy="173038"/>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grpSp>
      <p:grpSp>
        <p:nvGrpSpPr>
          <p:cNvPr id="11" name="Group 36"/>
          <p:cNvGrpSpPr>
            <a:grpSpLocks/>
          </p:cNvGrpSpPr>
          <p:nvPr/>
        </p:nvGrpSpPr>
        <p:grpSpPr bwMode="auto">
          <a:xfrm flipH="1">
            <a:off x="6828539" y="6569075"/>
            <a:ext cx="623887" cy="288925"/>
            <a:chOff x="1921" y="1949"/>
            <a:chExt cx="345" cy="160"/>
          </a:xfrm>
        </p:grpSpPr>
        <p:sp>
          <p:nvSpPr>
            <p:cNvPr id="59" name="Freeform 37"/>
            <p:cNvSpPr>
              <a:spLocks/>
            </p:cNvSpPr>
            <p:nvPr/>
          </p:nvSpPr>
          <p:spPr bwMode="auto">
            <a:xfrm>
              <a:off x="1921" y="1976"/>
              <a:ext cx="182" cy="125"/>
            </a:xfrm>
            <a:custGeom>
              <a:avLst/>
              <a:gdLst>
                <a:gd name="T0" fmla="*/ 0 w 366"/>
                <a:gd name="T1" fmla="*/ 1 h 250"/>
                <a:gd name="T2" fmla="*/ 0 w 366"/>
                <a:gd name="T3" fmla="*/ 1 h 250"/>
                <a:gd name="T4" fmla="*/ 0 w 366"/>
                <a:gd name="T5" fmla="*/ 1 h 250"/>
                <a:gd name="T6" fmla="*/ 0 w 366"/>
                <a:gd name="T7" fmla="*/ 1 h 250"/>
                <a:gd name="T8" fmla="*/ 0 w 366"/>
                <a:gd name="T9" fmla="*/ 1 h 250"/>
                <a:gd name="T10" fmla="*/ 0 w 366"/>
                <a:gd name="T11" fmla="*/ 1 h 250"/>
                <a:gd name="T12" fmla="*/ 0 w 366"/>
                <a:gd name="T13" fmla="*/ 1 h 250"/>
                <a:gd name="T14" fmla="*/ 0 w 366"/>
                <a:gd name="T15" fmla="*/ 1 h 250"/>
                <a:gd name="T16" fmla="*/ 0 w 366"/>
                <a:gd name="T17" fmla="*/ 1 h 250"/>
                <a:gd name="T18" fmla="*/ 0 w 366"/>
                <a:gd name="T19" fmla="*/ 1 h 250"/>
                <a:gd name="T20" fmla="*/ 0 w 366"/>
                <a:gd name="T21" fmla="*/ 1 h 250"/>
                <a:gd name="T22" fmla="*/ 0 w 366"/>
                <a:gd name="T23" fmla="*/ 1 h 250"/>
                <a:gd name="T24" fmla="*/ 0 w 366"/>
                <a:gd name="T25" fmla="*/ 1 h 250"/>
                <a:gd name="T26" fmla="*/ 0 w 366"/>
                <a:gd name="T27" fmla="*/ 1 h 250"/>
                <a:gd name="T28" fmla="*/ 0 w 366"/>
                <a:gd name="T29" fmla="*/ 1 h 250"/>
                <a:gd name="T30" fmla="*/ 0 w 366"/>
                <a:gd name="T31" fmla="*/ 1 h 250"/>
                <a:gd name="T32" fmla="*/ 0 w 366"/>
                <a:gd name="T33" fmla="*/ 1 h 250"/>
                <a:gd name="T34" fmla="*/ 0 w 366"/>
                <a:gd name="T35" fmla="*/ 1 h 250"/>
                <a:gd name="T36" fmla="*/ 0 w 366"/>
                <a:gd name="T37" fmla="*/ 1 h 250"/>
                <a:gd name="T38" fmla="*/ 0 w 366"/>
                <a:gd name="T39" fmla="*/ 1 h 250"/>
                <a:gd name="T40" fmla="*/ 0 w 366"/>
                <a:gd name="T41" fmla="*/ 1 h 250"/>
                <a:gd name="T42" fmla="*/ 0 w 366"/>
                <a:gd name="T43" fmla="*/ 1 h 250"/>
                <a:gd name="T44" fmla="*/ 0 w 366"/>
                <a:gd name="T45" fmla="*/ 1 h 250"/>
                <a:gd name="T46" fmla="*/ 0 w 366"/>
                <a:gd name="T47" fmla="*/ 1 h 250"/>
                <a:gd name="T48" fmla="*/ 0 w 366"/>
                <a:gd name="T49" fmla="*/ 1 h 250"/>
                <a:gd name="T50" fmla="*/ 0 w 366"/>
                <a:gd name="T51" fmla="*/ 1 h 250"/>
                <a:gd name="T52" fmla="*/ 0 w 366"/>
                <a:gd name="T53" fmla="*/ 1 h 250"/>
                <a:gd name="T54" fmla="*/ 0 w 366"/>
                <a:gd name="T55" fmla="*/ 1 h 250"/>
                <a:gd name="T56" fmla="*/ 0 w 366"/>
                <a:gd name="T57" fmla="*/ 1 h 250"/>
                <a:gd name="T58" fmla="*/ 0 w 366"/>
                <a:gd name="T59" fmla="*/ 1 h 250"/>
                <a:gd name="T60" fmla="*/ 0 w 366"/>
                <a:gd name="T61" fmla="*/ 1 h 250"/>
                <a:gd name="T62" fmla="*/ 0 w 366"/>
                <a:gd name="T63" fmla="*/ 1 h 250"/>
                <a:gd name="T64" fmla="*/ 0 w 366"/>
                <a:gd name="T65" fmla="*/ 1 h 250"/>
                <a:gd name="T66" fmla="*/ 0 w 366"/>
                <a:gd name="T67" fmla="*/ 1 h 250"/>
                <a:gd name="T68" fmla="*/ 0 w 366"/>
                <a:gd name="T69" fmla="*/ 1 h 250"/>
                <a:gd name="T70" fmla="*/ 0 w 366"/>
                <a:gd name="T71" fmla="*/ 1 h 250"/>
                <a:gd name="T72" fmla="*/ 0 w 366"/>
                <a:gd name="T73" fmla="*/ 1 h 250"/>
                <a:gd name="T74" fmla="*/ 0 w 366"/>
                <a:gd name="T75" fmla="*/ 1 h 250"/>
                <a:gd name="T76" fmla="*/ 0 w 366"/>
                <a:gd name="T77" fmla="*/ 1 h 250"/>
                <a:gd name="T78" fmla="*/ 0 w 366"/>
                <a:gd name="T79" fmla="*/ 1 h 250"/>
                <a:gd name="T80" fmla="*/ 0 w 366"/>
                <a:gd name="T81" fmla="*/ 1 h 250"/>
                <a:gd name="T82" fmla="*/ 0 w 366"/>
                <a:gd name="T83" fmla="*/ 1 h 250"/>
                <a:gd name="T84" fmla="*/ 0 w 366"/>
                <a:gd name="T85" fmla="*/ 1 h 250"/>
                <a:gd name="T86" fmla="*/ 0 w 366"/>
                <a:gd name="T87" fmla="*/ 1 h 250"/>
                <a:gd name="T88" fmla="*/ 0 w 366"/>
                <a:gd name="T89" fmla="*/ 1 h 250"/>
                <a:gd name="T90" fmla="*/ 0 w 366"/>
                <a:gd name="T91" fmla="*/ 1 h 250"/>
                <a:gd name="T92" fmla="*/ 0 w 366"/>
                <a:gd name="T93" fmla="*/ 1 h 250"/>
                <a:gd name="T94" fmla="*/ 0 w 366"/>
                <a:gd name="T95" fmla="*/ 1 h 250"/>
                <a:gd name="T96" fmla="*/ 0 w 366"/>
                <a:gd name="T97" fmla="*/ 1 h 250"/>
                <a:gd name="T98" fmla="*/ 0 w 366"/>
                <a:gd name="T99" fmla="*/ 1 h 25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6"/>
                <a:gd name="T151" fmla="*/ 0 h 250"/>
                <a:gd name="T152" fmla="*/ 366 w 366"/>
                <a:gd name="T153" fmla="*/ 250 h 25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6" h="250">
                  <a:moveTo>
                    <a:pt x="0" y="0"/>
                  </a:moveTo>
                  <a:lnTo>
                    <a:pt x="0" y="4"/>
                  </a:lnTo>
                  <a:lnTo>
                    <a:pt x="5" y="13"/>
                  </a:lnTo>
                  <a:lnTo>
                    <a:pt x="10" y="22"/>
                  </a:lnTo>
                  <a:lnTo>
                    <a:pt x="11" y="30"/>
                  </a:lnTo>
                  <a:lnTo>
                    <a:pt x="19" y="36"/>
                  </a:lnTo>
                  <a:lnTo>
                    <a:pt x="21" y="48"/>
                  </a:lnTo>
                  <a:lnTo>
                    <a:pt x="25" y="51"/>
                  </a:lnTo>
                  <a:lnTo>
                    <a:pt x="30" y="59"/>
                  </a:lnTo>
                  <a:lnTo>
                    <a:pt x="35" y="65"/>
                  </a:lnTo>
                  <a:lnTo>
                    <a:pt x="38" y="68"/>
                  </a:lnTo>
                  <a:lnTo>
                    <a:pt x="43" y="73"/>
                  </a:lnTo>
                  <a:lnTo>
                    <a:pt x="46" y="81"/>
                  </a:lnTo>
                  <a:lnTo>
                    <a:pt x="51" y="82"/>
                  </a:lnTo>
                  <a:lnTo>
                    <a:pt x="52" y="86"/>
                  </a:lnTo>
                  <a:lnTo>
                    <a:pt x="52" y="91"/>
                  </a:lnTo>
                  <a:lnTo>
                    <a:pt x="59" y="93"/>
                  </a:lnTo>
                  <a:lnTo>
                    <a:pt x="59" y="98"/>
                  </a:lnTo>
                  <a:lnTo>
                    <a:pt x="64" y="103"/>
                  </a:lnTo>
                  <a:lnTo>
                    <a:pt x="68" y="103"/>
                  </a:lnTo>
                  <a:lnTo>
                    <a:pt x="68" y="104"/>
                  </a:lnTo>
                  <a:lnTo>
                    <a:pt x="68" y="105"/>
                  </a:lnTo>
                  <a:lnTo>
                    <a:pt x="69" y="105"/>
                  </a:lnTo>
                  <a:lnTo>
                    <a:pt x="74" y="106"/>
                  </a:lnTo>
                  <a:lnTo>
                    <a:pt x="74" y="110"/>
                  </a:lnTo>
                  <a:lnTo>
                    <a:pt x="75" y="110"/>
                  </a:lnTo>
                  <a:lnTo>
                    <a:pt x="80" y="112"/>
                  </a:lnTo>
                  <a:lnTo>
                    <a:pt x="80" y="115"/>
                  </a:lnTo>
                  <a:lnTo>
                    <a:pt x="84" y="115"/>
                  </a:lnTo>
                  <a:lnTo>
                    <a:pt x="84" y="119"/>
                  </a:lnTo>
                  <a:lnTo>
                    <a:pt x="87" y="119"/>
                  </a:lnTo>
                  <a:lnTo>
                    <a:pt x="87" y="123"/>
                  </a:lnTo>
                  <a:lnTo>
                    <a:pt x="91" y="123"/>
                  </a:lnTo>
                  <a:lnTo>
                    <a:pt x="91" y="128"/>
                  </a:lnTo>
                  <a:lnTo>
                    <a:pt x="94" y="128"/>
                  </a:lnTo>
                  <a:lnTo>
                    <a:pt x="94" y="131"/>
                  </a:lnTo>
                  <a:lnTo>
                    <a:pt x="97" y="131"/>
                  </a:lnTo>
                  <a:lnTo>
                    <a:pt x="94" y="134"/>
                  </a:lnTo>
                  <a:lnTo>
                    <a:pt x="91" y="137"/>
                  </a:lnTo>
                  <a:lnTo>
                    <a:pt x="87" y="137"/>
                  </a:lnTo>
                  <a:lnTo>
                    <a:pt x="84" y="141"/>
                  </a:lnTo>
                  <a:lnTo>
                    <a:pt x="84" y="145"/>
                  </a:lnTo>
                  <a:lnTo>
                    <a:pt x="80" y="146"/>
                  </a:lnTo>
                  <a:lnTo>
                    <a:pt x="75" y="151"/>
                  </a:lnTo>
                  <a:lnTo>
                    <a:pt x="74" y="156"/>
                  </a:lnTo>
                  <a:lnTo>
                    <a:pt x="69" y="156"/>
                  </a:lnTo>
                  <a:lnTo>
                    <a:pt x="68" y="158"/>
                  </a:lnTo>
                  <a:lnTo>
                    <a:pt x="64" y="164"/>
                  </a:lnTo>
                  <a:lnTo>
                    <a:pt x="59" y="164"/>
                  </a:lnTo>
                  <a:lnTo>
                    <a:pt x="57" y="168"/>
                  </a:lnTo>
                  <a:lnTo>
                    <a:pt x="57" y="173"/>
                  </a:lnTo>
                  <a:lnTo>
                    <a:pt x="52" y="173"/>
                  </a:lnTo>
                  <a:lnTo>
                    <a:pt x="51" y="174"/>
                  </a:lnTo>
                  <a:lnTo>
                    <a:pt x="51" y="179"/>
                  </a:lnTo>
                  <a:lnTo>
                    <a:pt x="46" y="179"/>
                  </a:lnTo>
                  <a:lnTo>
                    <a:pt x="46" y="182"/>
                  </a:lnTo>
                  <a:lnTo>
                    <a:pt x="46" y="186"/>
                  </a:lnTo>
                  <a:lnTo>
                    <a:pt x="43" y="186"/>
                  </a:lnTo>
                  <a:lnTo>
                    <a:pt x="43" y="188"/>
                  </a:lnTo>
                  <a:lnTo>
                    <a:pt x="43" y="192"/>
                  </a:lnTo>
                  <a:lnTo>
                    <a:pt x="38" y="192"/>
                  </a:lnTo>
                  <a:lnTo>
                    <a:pt x="38" y="196"/>
                  </a:lnTo>
                  <a:lnTo>
                    <a:pt x="35" y="199"/>
                  </a:lnTo>
                  <a:lnTo>
                    <a:pt x="35" y="204"/>
                  </a:lnTo>
                  <a:lnTo>
                    <a:pt x="30" y="204"/>
                  </a:lnTo>
                  <a:lnTo>
                    <a:pt x="30" y="209"/>
                  </a:lnTo>
                  <a:lnTo>
                    <a:pt x="29" y="209"/>
                  </a:lnTo>
                  <a:lnTo>
                    <a:pt x="29" y="210"/>
                  </a:lnTo>
                  <a:lnTo>
                    <a:pt x="29" y="214"/>
                  </a:lnTo>
                  <a:lnTo>
                    <a:pt x="25" y="216"/>
                  </a:lnTo>
                  <a:lnTo>
                    <a:pt x="25" y="220"/>
                  </a:lnTo>
                  <a:lnTo>
                    <a:pt x="21" y="220"/>
                  </a:lnTo>
                  <a:lnTo>
                    <a:pt x="21" y="224"/>
                  </a:lnTo>
                  <a:lnTo>
                    <a:pt x="21" y="227"/>
                  </a:lnTo>
                  <a:lnTo>
                    <a:pt x="19" y="228"/>
                  </a:lnTo>
                  <a:lnTo>
                    <a:pt x="19" y="233"/>
                  </a:lnTo>
                  <a:lnTo>
                    <a:pt x="15" y="233"/>
                  </a:lnTo>
                  <a:lnTo>
                    <a:pt x="15" y="237"/>
                  </a:lnTo>
                  <a:lnTo>
                    <a:pt x="15" y="242"/>
                  </a:lnTo>
                  <a:lnTo>
                    <a:pt x="15" y="244"/>
                  </a:lnTo>
                  <a:lnTo>
                    <a:pt x="15" y="249"/>
                  </a:lnTo>
                  <a:lnTo>
                    <a:pt x="11" y="249"/>
                  </a:lnTo>
                  <a:lnTo>
                    <a:pt x="11" y="250"/>
                  </a:lnTo>
                  <a:lnTo>
                    <a:pt x="11" y="249"/>
                  </a:lnTo>
                  <a:lnTo>
                    <a:pt x="15" y="244"/>
                  </a:lnTo>
                  <a:lnTo>
                    <a:pt x="19" y="242"/>
                  </a:lnTo>
                  <a:lnTo>
                    <a:pt x="19" y="237"/>
                  </a:lnTo>
                  <a:lnTo>
                    <a:pt x="21" y="237"/>
                  </a:lnTo>
                  <a:lnTo>
                    <a:pt x="21" y="233"/>
                  </a:lnTo>
                  <a:lnTo>
                    <a:pt x="25" y="228"/>
                  </a:lnTo>
                  <a:lnTo>
                    <a:pt x="29" y="228"/>
                  </a:lnTo>
                  <a:lnTo>
                    <a:pt x="30" y="227"/>
                  </a:lnTo>
                  <a:lnTo>
                    <a:pt x="30" y="224"/>
                  </a:lnTo>
                  <a:lnTo>
                    <a:pt x="35" y="224"/>
                  </a:lnTo>
                  <a:lnTo>
                    <a:pt x="38" y="220"/>
                  </a:lnTo>
                  <a:lnTo>
                    <a:pt x="38" y="216"/>
                  </a:lnTo>
                  <a:lnTo>
                    <a:pt x="43" y="216"/>
                  </a:lnTo>
                  <a:lnTo>
                    <a:pt x="51" y="214"/>
                  </a:lnTo>
                  <a:lnTo>
                    <a:pt x="52" y="210"/>
                  </a:lnTo>
                  <a:lnTo>
                    <a:pt x="57" y="209"/>
                  </a:lnTo>
                  <a:lnTo>
                    <a:pt x="59" y="209"/>
                  </a:lnTo>
                  <a:lnTo>
                    <a:pt x="59" y="204"/>
                  </a:lnTo>
                  <a:lnTo>
                    <a:pt x="64" y="204"/>
                  </a:lnTo>
                  <a:lnTo>
                    <a:pt x="68" y="204"/>
                  </a:lnTo>
                  <a:lnTo>
                    <a:pt x="69" y="199"/>
                  </a:lnTo>
                  <a:lnTo>
                    <a:pt x="74" y="196"/>
                  </a:lnTo>
                  <a:lnTo>
                    <a:pt x="75" y="196"/>
                  </a:lnTo>
                  <a:lnTo>
                    <a:pt x="80" y="196"/>
                  </a:lnTo>
                  <a:lnTo>
                    <a:pt x="80" y="192"/>
                  </a:lnTo>
                  <a:lnTo>
                    <a:pt x="84" y="192"/>
                  </a:lnTo>
                  <a:lnTo>
                    <a:pt x="87" y="188"/>
                  </a:lnTo>
                  <a:lnTo>
                    <a:pt x="91" y="188"/>
                  </a:lnTo>
                  <a:lnTo>
                    <a:pt x="94" y="188"/>
                  </a:lnTo>
                  <a:lnTo>
                    <a:pt x="97" y="188"/>
                  </a:lnTo>
                  <a:lnTo>
                    <a:pt x="101" y="186"/>
                  </a:lnTo>
                  <a:lnTo>
                    <a:pt x="105" y="186"/>
                  </a:lnTo>
                  <a:lnTo>
                    <a:pt x="110" y="186"/>
                  </a:lnTo>
                  <a:lnTo>
                    <a:pt x="111" y="182"/>
                  </a:lnTo>
                  <a:lnTo>
                    <a:pt x="116" y="182"/>
                  </a:lnTo>
                  <a:lnTo>
                    <a:pt x="118" y="182"/>
                  </a:lnTo>
                  <a:lnTo>
                    <a:pt x="122" y="182"/>
                  </a:lnTo>
                  <a:lnTo>
                    <a:pt x="127" y="182"/>
                  </a:lnTo>
                  <a:lnTo>
                    <a:pt x="128" y="182"/>
                  </a:lnTo>
                  <a:lnTo>
                    <a:pt x="133" y="182"/>
                  </a:lnTo>
                  <a:lnTo>
                    <a:pt x="137" y="182"/>
                  </a:lnTo>
                  <a:lnTo>
                    <a:pt x="139" y="179"/>
                  </a:lnTo>
                  <a:lnTo>
                    <a:pt x="141" y="179"/>
                  </a:lnTo>
                  <a:lnTo>
                    <a:pt x="145" y="179"/>
                  </a:lnTo>
                  <a:lnTo>
                    <a:pt x="150" y="179"/>
                  </a:lnTo>
                  <a:lnTo>
                    <a:pt x="155" y="179"/>
                  </a:lnTo>
                  <a:lnTo>
                    <a:pt x="156" y="179"/>
                  </a:lnTo>
                  <a:lnTo>
                    <a:pt x="160" y="179"/>
                  </a:lnTo>
                  <a:lnTo>
                    <a:pt x="164" y="179"/>
                  </a:lnTo>
                  <a:lnTo>
                    <a:pt x="167" y="179"/>
                  </a:lnTo>
                  <a:lnTo>
                    <a:pt x="170" y="179"/>
                  </a:lnTo>
                  <a:lnTo>
                    <a:pt x="173" y="179"/>
                  </a:lnTo>
                  <a:lnTo>
                    <a:pt x="178" y="174"/>
                  </a:lnTo>
                  <a:lnTo>
                    <a:pt x="181" y="174"/>
                  </a:lnTo>
                  <a:lnTo>
                    <a:pt x="183" y="174"/>
                  </a:lnTo>
                  <a:lnTo>
                    <a:pt x="192" y="174"/>
                  </a:lnTo>
                  <a:lnTo>
                    <a:pt x="196" y="174"/>
                  </a:lnTo>
                  <a:lnTo>
                    <a:pt x="200" y="174"/>
                  </a:lnTo>
                  <a:lnTo>
                    <a:pt x="202" y="174"/>
                  </a:lnTo>
                  <a:lnTo>
                    <a:pt x="205" y="174"/>
                  </a:lnTo>
                  <a:lnTo>
                    <a:pt x="209" y="174"/>
                  </a:lnTo>
                  <a:lnTo>
                    <a:pt x="210" y="174"/>
                  </a:lnTo>
                  <a:lnTo>
                    <a:pt x="215" y="174"/>
                  </a:lnTo>
                  <a:lnTo>
                    <a:pt x="219" y="174"/>
                  </a:lnTo>
                  <a:lnTo>
                    <a:pt x="224" y="174"/>
                  </a:lnTo>
                  <a:lnTo>
                    <a:pt x="226" y="174"/>
                  </a:lnTo>
                  <a:lnTo>
                    <a:pt x="231" y="179"/>
                  </a:lnTo>
                  <a:lnTo>
                    <a:pt x="232" y="179"/>
                  </a:lnTo>
                  <a:lnTo>
                    <a:pt x="236" y="179"/>
                  </a:lnTo>
                  <a:lnTo>
                    <a:pt x="241" y="179"/>
                  </a:lnTo>
                  <a:lnTo>
                    <a:pt x="241" y="182"/>
                  </a:lnTo>
                  <a:lnTo>
                    <a:pt x="242" y="182"/>
                  </a:lnTo>
                  <a:lnTo>
                    <a:pt x="247" y="182"/>
                  </a:lnTo>
                  <a:lnTo>
                    <a:pt x="247" y="186"/>
                  </a:lnTo>
                  <a:lnTo>
                    <a:pt x="250" y="186"/>
                  </a:lnTo>
                  <a:lnTo>
                    <a:pt x="254" y="186"/>
                  </a:lnTo>
                  <a:lnTo>
                    <a:pt x="256" y="186"/>
                  </a:lnTo>
                  <a:lnTo>
                    <a:pt x="260" y="186"/>
                  </a:lnTo>
                  <a:lnTo>
                    <a:pt x="264" y="188"/>
                  </a:lnTo>
                  <a:lnTo>
                    <a:pt x="268" y="188"/>
                  </a:lnTo>
                  <a:lnTo>
                    <a:pt x="272" y="188"/>
                  </a:lnTo>
                  <a:lnTo>
                    <a:pt x="273" y="188"/>
                  </a:lnTo>
                  <a:lnTo>
                    <a:pt x="278" y="192"/>
                  </a:lnTo>
                  <a:lnTo>
                    <a:pt x="283" y="192"/>
                  </a:lnTo>
                  <a:lnTo>
                    <a:pt x="285" y="192"/>
                  </a:lnTo>
                  <a:lnTo>
                    <a:pt x="289" y="192"/>
                  </a:lnTo>
                  <a:lnTo>
                    <a:pt x="292" y="192"/>
                  </a:lnTo>
                  <a:lnTo>
                    <a:pt x="292" y="196"/>
                  </a:lnTo>
                  <a:lnTo>
                    <a:pt x="295" y="196"/>
                  </a:lnTo>
                  <a:lnTo>
                    <a:pt x="296" y="196"/>
                  </a:lnTo>
                  <a:lnTo>
                    <a:pt x="301" y="196"/>
                  </a:lnTo>
                  <a:lnTo>
                    <a:pt x="301" y="199"/>
                  </a:lnTo>
                  <a:lnTo>
                    <a:pt x="306" y="199"/>
                  </a:lnTo>
                  <a:lnTo>
                    <a:pt x="310" y="199"/>
                  </a:lnTo>
                  <a:lnTo>
                    <a:pt x="313" y="204"/>
                  </a:lnTo>
                  <a:lnTo>
                    <a:pt x="317" y="204"/>
                  </a:lnTo>
                  <a:lnTo>
                    <a:pt x="317" y="209"/>
                  </a:lnTo>
                  <a:lnTo>
                    <a:pt x="318" y="209"/>
                  </a:lnTo>
                  <a:lnTo>
                    <a:pt x="323" y="209"/>
                  </a:lnTo>
                  <a:lnTo>
                    <a:pt x="326" y="210"/>
                  </a:lnTo>
                  <a:lnTo>
                    <a:pt x="331" y="210"/>
                  </a:lnTo>
                  <a:lnTo>
                    <a:pt x="331" y="214"/>
                  </a:lnTo>
                  <a:lnTo>
                    <a:pt x="334" y="214"/>
                  </a:lnTo>
                  <a:lnTo>
                    <a:pt x="337" y="214"/>
                  </a:lnTo>
                  <a:lnTo>
                    <a:pt x="337" y="216"/>
                  </a:lnTo>
                  <a:lnTo>
                    <a:pt x="340" y="216"/>
                  </a:lnTo>
                  <a:lnTo>
                    <a:pt x="340" y="220"/>
                  </a:lnTo>
                  <a:lnTo>
                    <a:pt x="344" y="220"/>
                  </a:lnTo>
                  <a:lnTo>
                    <a:pt x="346" y="220"/>
                  </a:lnTo>
                  <a:lnTo>
                    <a:pt x="346" y="224"/>
                  </a:lnTo>
                  <a:lnTo>
                    <a:pt x="347" y="224"/>
                  </a:lnTo>
                  <a:lnTo>
                    <a:pt x="348" y="227"/>
                  </a:lnTo>
                  <a:lnTo>
                    <a:pt x="353" y="227"/>
                  </a:lnTo>
                  <a:lnTo>
                    <a:pt x="355" y="228"/>
                  </a:lnTo>
                  <a:lnTo>
                    <a:pt x="355" y="233"/>
                  </a:lnTo>
                  <a:lnTo>
                    <a:pt x="360" y="233"/>
                  </a:lnTo>
                  <a:lnTo>
                    <a:pt x="361" y="233"/>
                  </a:lnTo>
                  <a:lnTo>
                    <a:pt x="361" y="228"/>
                  </a:lnTo>
                  <a:lnTo>
                    <a:pt x="366" y="228"/>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0" name="Freeform 38"/>
            <p:cNvSpPr>
              <a:spLocks/>
            </p:cNvSpPr>
            <p:nvPr/>
          </p:nvSpPr>
          <p:spPr bwMode="auto">
            <a:xfrm>
              <a:off x="2199" y="2028"/>
              <a:ext cx="64" cy="44"/>
            </a:xfrm>
            <a:custGeom>
              <a:avLst/>
              <a:gdLst>
                <a:gd name="T0" fmla="*/ 0 w 127"/>
                <a:gd name="T1" fmla="*/ 0 h 87"/>
                <a:gd name="T2" fmla="*/ 0 w 127"/>
                <a:gd name="T3" fmla="*/ 1 h 87"/>
                <a:gd name="T4" fmla="*/ 0 w 127"/>
                <a:gd name="T5" fmla="*/ 1 h 87"/>
                <a:gd name="T6" fmla="*/ 1 w 127"/>
                <a:gd name="T7" fmla="*/ 1 h 87"/>
                <a:gd name="T8" fmla="*/ 1 w 127"/>
                <a:gd name="T9" fmla="*/ 1 h 87"/>
                <a:gd name="T10" fmla="*/ 1 w 127"/>
                <a:gd name="T11" fmla="*/ 1 h 87"/>
                <a:gd name="T12" fmla="*/ 1 w 127"/>
                <a:gd name="T13" fmla="*/ 1 h 87"/>
                <a:gd name="T14" fmla="*/ 1 w 127"/>
                <a:gd name="T15" fmla="*/ 1 h 87"/>
                <a:gd name="T16" fmla="*/ 1 w 127"/>
                <a:gd name="T17" fmla="*/ 1 h 87"/>
                <a:gd name="T18" fmla="*/ 1 w 127"/>
                <a:gd name="T19" fmla="*/ 1 h 87"/>
                <a:gd name="T20" fmla="*/ 1 w 127"/>
                <a:gd name="T21" fmla="*/ 1 h 87"/>
                <a:gd name="T22" fmla="*/ 1 w 127"/>
                <a:gd name="T23" fmla="*/ 1 h 87"/>
                <a:gd name="T24" fmla="*/ 1 w 127"/>
                <a:gd name="T25" fmla="*/ 1 h 87"/>
                <a:gd name="T26" fmla="*/ 1 w 127"/>
                <a:gd name="T27" fmla="*/ 1 h 87"/>
                <a:gd name="T28" fmla="*/ 1 w 127"/>
                <a:gd name="T29" fmla="*/ 1 h 87"/>
                <a:gd name="T30" fmla="*/ 1 w 127"/>
                <a:gd name="T31" fmla="*/ 1 h 87"/>
                <a:gd name="T32" fmla="*/ 1 w 127"/>
                <a:gd name="T33" fmla="*/ 1 h 87"/>
                <a:gd name="T34" fmla="*/ 1 w 127"/>
                <a:gd name="T35" fmla="*/ 1 h 87"/>
                <a:gd name="T36" fmla="*/ 1 w 127"/>
                <a:gd name="T37" fmla="*/ 1 h 87"/>
                <a:gd name="T38" fmla="*/ 1 w 127"/>
                <a:gd name="T39" fmla="*/ 1 h 87"/>
                <a:gd name="T40" fmla="*/ 1 w 127"/>
                <a:gd name="T41" fmla="*/ 1 h 87"/>
                <a:gd name="T42" fmla="*/ 1 w 127"/>
                <a:gd name="T43" fmla="*/ 1 h 87"/>
                <a:gd name="T44" fmla="*/ 1 w 127"/>
                <a:gd name="T45" fmla="*/ 1 h 87"/>
                <a:gd name="T46" fmla="*/ 1 w 127"/>
                <a:gd name="T47" fmla="*/ 1 h 87"/>
                <a:gd name="T48" fmla="*/ 1 w 127"/>
                <a:gd name="T49" fmla="*/ 1 h 87"/>
                <a:gd name="T50" fmla="*/ 1 w 127"/>
                <a:gd name="T51" fmla="*/ 1 h 87"/>
                <a:gd name="T52" fmla="*/ 1 w 127"/>
                <a:gd name="T53" fmla="*/ 1 h 87"/>
                <a:gd name="T54" fmla="*/ 1 w 127"/>
                <a:gd name="T55" fmla="*/ 1 h 87"/>
                <a:gd name="T56" fmla="*/ 1 w 127"/>
                <a:gd name="T57" fmla="*/ 1 h 87"/>
                <a:gd name="T58" fmla="*/ 1 w 127"/>
                <a:gd name="T59" fmla="*/ 1 h 87"/>
                <a:gd name="T60" fmla="*/ 1 w 127"/>
                <a:gd name="T61" fmla="*/ 1 h 87"/>
                <a:gd name="T62" fmla="*/ 1 w 127"/>
                <a:gd name="T63" fmla="*/ 1 h 87"/>
                <a:gd name="T64" fmla="*/ 1 w 127"/>
                <a:gd name="T65" fmla="*/ 1 h 87"/>
                <a:gd name="T66" fmla="*/ 1 w 127"/>
                <a:gd name="T67" fmla="*/ 1 h 87"/>
                <a:gd name="T68" fmla="*/ 1 w 127"/>
                <a:gd name="T69" fmla="*/ 1 h 87"/>
                <a:gd name="T70" fmla="*/ 1 w 127"/>
                <a:gd name="T71" fmla="*/ 1 h 87"/>
                <a:gd name="T72" fmla="*/ 1 w 127"/>
                <a:gd name="T73" fmla="*/ 1 h 87"/>
                <a:gd name="T74" fmla="*/ 1 w 127"/>
                <a:gd name="T75" fmla="*/ 1 h 87"/>
                <a:gd name="T76" fmla="*/ 1 w 127"/>
                <a:gd name="T77" fmla="*/ 1 h 87"/>
                <a:gd name="T78" fmla="*/ 1 w 127"/>
                <a:gd name="T79" fmla="*/ 1 h 87"/>
                <a:gd name="T80" fmla="*/ 1 w 127"/>
                <a:gd name="T81" fmla="*/ 1 h 87"/>
                <a:gd name="T82" fmla="*/ 1 w 127"/>
                <a:gd name="T83" fmla="*/ 1 h 87"/>
                <a:gd name="T84" fmla="*/ 1 w 127"/>
                <a:gd name="T85" fmla="*/ 1 h 87"/>
                <a:gd name="T86" fmla="*/ 1 w 127"/>
                <a:gd name="T87" fmla="*/ 1 h 87"/>
                <a:gd name="T88" fmla="*/ 1 w 127"/>
                <a:gd name="T89" fmla="*/ 1 h 87"/>
                <a:gd name="T90" fmla="*/ 1 w 127"/>
                <a:gd name="T91" fmla="*/ 1 h 87"/>
                <a:gd name="T92" fmla="*/ 1 w 127"/>
                <a:gd name="T93" fmla="*/ 1 h 87"/>
                <a:gd name="T94" fmla="*/ 1 w 127"/>
                <a:gd name="T95" fmla="*/ 1 h 87"/>
                <a:gd name="T96" fmla="*/ 1 w 127"/>
                <a:gd name="T97" fmla="*/ 1 h 87"/>
                <a:gd name="T98" fmla="*/ 1 w 127"/>
                <a:gd name="T99" fmla="*/ 1 h 87"/>
                <a:gd name="T100" fmla="*/ 1 w 127"/>
                <a:gd name="T101" fmla="*/ 1 h 87"/>
                <a:gd name="T102" fmla="*/ 1 w 127"/>
                <a:gd name="T103" fmla="*/ 1 h 87"/>
                <a:gd name="T104" fmla="*/ 1 w 127"/>
                <a:gd name="T105" fmla="*/ 1 h 87"/>
                <a:gd name="T106" fmla="*/ 1 w 127"/>
                <a:gd name="T107" fmla="*/ 1 h 87"/>
                <a:gd name="T108" fmla="*/ 1 w 127"/>
                <a:gd name="T109" fmla="*/ 1 h 87"/>
                <a:gd name="T110" fmla="*/ 1 w 127"/>
                <a:gd name="T111" fmla="*/ 1 h 87"/>
                <a:gd name="T112" fmla="*/ 1 w 127"/>
                <a:gd name="T113" fmla="*/ 1 h 87"/>
                <a:gd name="T114" fmla="*/ 1 w 127"/>
                <a:gd name="T115" fmla="*/ 1 h 87"/>
                <a:gd name="T116" fmla="*/ 1 w 127"/>
                <a:gd name="T117" fmla="*/ 1 h 87"/>
                <a:gd name="T118" fmla="*/ 1 w 127"/>
                <a:gd name="T119" fmla="*/ 1 h 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7"/>
                <a:gd name="T181" fmla="*/ 0 h 87"/>
                <a:gd name="T182" fmla="*/ 127 w 127"/>
                <a:gd name="T183" fmla="*/ 87 h 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7" h="87">
                  <a:moveTo>
                    <a:pt x="0" y="0"/>
                  </a:moveTo>
                  <a:lnTo>
                    <a:pt x="0" y="1"/>
                  </a:lnTo>
                  <a:lnTo>
                    <a:pt x="0" y="5"/>
                  </a:lnTo>
                  <a:lnTo>
                    <a:pt x="1" y="5"/>
                  </a:lnTo>
                  <a:lnTo>
                    <a:pt x="1" y="7"/>
                  </a:lnTo>
                  <a:lnTo>
                    <a:pt x="1" y="10"/>
                  </a:lnTo>
                  <a:lnTo>
                    <a:pt x="6" y="14"/>
                  </a:lnTo>
                  <a:lnTo>
                    <a:pt x="6" y="18"/>
                  </a:lnTo>
                  <a:lnTo>
                    <a:pt x="6" y="23"/>
                  </a:lnTo>
                  <a:lnTo>
                    <a:pt x="7" y="23"/>
                  </a:lnTo>
                  <a:lnTo>
                    <a:pt x="7" y="26"/>
                  </a:lnTo>
                  <a:lnTo>
                    <a:pt x="7" y="29"/>
                  </a:lnTo>
                  <a:lnTo>
                    <a:pt x="11" y="29"/>
                  </a:lnTo>
                  <a:lnTo>
                    <a:pt x="11" y="32"/>
                  </a:lnTo>
                  <a:lnTo>
                    <a:pt x="16" y="32"/>
                  </a:lnTo>
                  <a:lnTo>
                    <a:pt x="16" y="36"/>
                  </a:lnTo>
                  <a:lnTo>
                    <a:pt x="18" y="36"/>
                  </a:lnTo>
                  <a:lnTo>
                    <a:pt x="18" y="40"/>
                  </a:lnTo>
                  <a:lnTo>
                    <a:pt x="23" y="40"/>
                  </a:lnTo>
                  <a:lnTo>
                    <a:pt x="28" y="41"/>
                  </a:lnTo>
                  <a:lnTo>
                    <a:pt x="29" y="41"/>
                  </a:lnTo>
                  <a:lnTo>
                    <a:pt x="29" y="46"/>
                  </a:lnTo>
                  <a:lnTo>
                    <a:pt x="33" y="46"/>
                  </a:lnTo>
                  <a:lnTo>
                    <a:pt x="37" y="46"/>
                  </a:lnTo>
                  <a:lnTo>
                    <a:pt x="37" y="51"/>
                  </a:lnTo>
                  <a:lnTo>
                    <a:pt x="40" y="51"/>
                  </a:lnTo>
                  <a:lnTo>
                    <a:pt x="40" y="53"/>
                  </a:lnTo>
                  <a:lnTo>
                    <a:pt x="43" y="53"/>
                  </a:lnTo>
                  <a:lnTo>
                    <a:pt x="47" y="53"/>
                  </a:lnTo>
                  <a:lnTo>
                    <a:pt x="47" y="56"/>
                  </a:lnTo>
                  <a:lnTo>
                    <a:pt x="51" y="56"/>
                  </a:lnTo>
                  <a:lnTo>
                    <a:pt x="54" y="56"/>
                  </a:lnTo>
                  <a:lnTo>
                    <a:pt x="54" y="59"/>
                  </a:lnTo>
                  <a:lnTo>
                    <a:pt x="59" y="59"/>
                  </a:lnTo>
                  <a:lnTo>
                    <a:pt x="60" y="59"/>
                  </a:lnTo>
                  <a:lnTo>
                    <a:pt x="60" y="63"/>
                  </a:lnTo>
                  <a:lnTo>
                    <a:pt x="64" y="63"/>
                  </a:lnTo>
                  <a:lnTo>
                    <a:pt x="69" y="63"/>
                  </a:lnTo>
                  <a:lnTo>
                    <a:pt x="70" y="68"/>
                  </a:lnTo>
                  <a:lnTo>
                    <a:pt x="75" y="68"/>
                  </a:lnTo>
                  <a:lnTo>
                    <a:pt x="77" y="68"/>
                  </a:lnTo>
                  <a:lnTo>
                    <a:pt x="77" y="69"/>
                  </a:lnTo>
                  <a:lnTo>
                    <a:pt x="82" y="69"/>
                  </a:lnTo>
                  <a:lnTo>
                    <a:pt x="83" y="69"/>
                  </a:lnTo>
                  <a:lnTo>
                    <a:pt x="83" y="74"/>
                  </a:lnTo>
                  <a:lnTo>
                    <a:pt x="87" y="74"/>
                  </a:lnTo>
                  <a:lnTo>
                    <a:pt x="92" y="74"/>
                  </a:lnTo>
                  <a:lnTo>
                    <a:pt x="97" y="74"/>
                  </a:lnTo>
                  <a:lnTo>
                    <a:pt x="99" y="74"/>
                  </a:lnTo>
                  <a:lnTo>
                    <a:pt x="99" y="77"/>
                  </a:lnTo>
                  <a:lnTo>
                    <a:pt x="104" y="77"/>
                  </a:lnTo>
                  <a:lnTo>
                    <a:pt x="105" y="77"/>
                  </a:lnTo>
                  <a:lnTo>
                    <a:pt x="105" y="81"/>
                  </a:lnTo>
                  <a:lnTo>
                    <a:pt x="109" y="81"/>
                  </a:lnTo>
                  <a:lnTo>
                    <a:pt x="113" y="81"/>
                  </a:lnTo>
                  <a:lnTo>
                    <a:pt x="115" y="83"/>
                  </a:lnTo>
                  <a:lnTo>
                    <a:pt x="120" y="83"/>
                  </a:lnTo>
                  <a:lnTo>
                    <a:pt x="120" y="87"/>
                  </a:lnTo>
                  <a:lnTo>
                    <a:pt x="123" y="87"/>
                  </a:lnTo>
                  <a:lnTo>
                    <a:pt x="127" y="8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1" name="Freeform 39"/>
            <p:cNvSpPr>
              <a:spLocks/>
            </p:cNvSpPr>
            <p:nvPr/>
          </p:nvSpPr>
          <p:spPr bwMode="auto">
            <a:xfrm>
              <a:off x="2093" y="2070"/>
              <a:ext cx="168" cy="39"/>
            </a:xfrm>
            <a:custGeom>
              <a:avLst/>
              <a:gdLst>
                <a:gd name="T0" fmla="*/ 1 w 335"/>
                <a:gd name="T1" fmla="*/ 1 h 78"/>
                <a:gd name="T2" fmla="*/ 1 w 335"/>
                <a:gd name="T3" fmla="*/ 1 h 78"/>
                <a:gd name="T4" fmla="*/ 1 w 335"/>
                <a:gd name="T5" fmla="*/ 1 h 78"/>
                <a:gd name="T6" fmla="*/ 1 w 335"/>
                <a:gd name="T7" fmla="*/ 1 h 78"/>
                <a:gd name="T8" fmla="*/ 1 w 335"/>
                <a:gd name="T9" fmla="*/ 1 h 78"/>
                <a:gd name="T10" fmla="*/ 1 w 335"/>
                <a:gd name="T11" fmla="*/ 1 h 78"/>
                <a:gd name="T12" fmla="*/ 1 w 335"/>
                <a:gd name="T13" fmla="*/ 1 h 78"/>
                <a:gd name="T14" fmla="*/ 1 w 335"/>
                <a:gd name="T15" fmla="*/ 1 h 78"/>
                <a:gd name="T16" fmla="*/ 1 w 335"/>
                <a:gd name="T17" fmla="*/ 1 h 78"/>
                <a:gd name="T18" fmla="*/ 1 w 335"/>
                <a:gd name="T19" fmla="*/ 1 h 78"/>
                <a:gd name="T20" fmla="*/ 1 w 335"/>
                <a:gd name="T21" fmla="*/ 1 h 78"/>
                <a:gd name="T22" fmla="*/ 1 w 335"/>
                <a:gd name="T23" fmla="*/ 1 h 78"/>
                <a:gd name="T24" fmla="*/ 1 w 335"/>
                <a:gd name="T25" fmla="*/ 1 h 78"/>
                <a:gd name="T26" fmla="*/ 1 w 335"/>
                <a:gd name="T27" fmla="*/ 1 h 78"/>
                <a:gd name="T28" fmla="*/ 1 w 335"/>
                <a:gd name="T29" fmla="*/ 1 h 78"/>
                <a:gd name="T30" fmla="*/ 1 w 335"/>
                <a:gd name="T31" fmla="*/ 1 h 78"/>
                <a:gd name="T32" fmla="*/ 1 w 335"/>
                <a:gd name="T33" fmla="*/ 1 h 78"/>
                <a:gd name="T34" fmla="*/ 1 w 335"/>
                <a:gd name="T35" fmla="*/ 1 h 78"/>
                <a:gd name="T36" fmla="*/ 1 w 335"/>
                <a:gd name="T37" fmla="*/ 1 h 78"/>
                <a:gd name="T38" fmla="*/ 1 w 335"/>
                <a:gd name="T39" fmla="*/ 1 h 78"/>
                <a:gd name="T40" fmla="*/ 1 w 335"/>
                <a:gd name="T41" fmla="*/ 1 h 78"/>
                <a:gd name="T42" fmla="*/ 1 w 335"/>
                <a:gd name="T43" fmla="*/ 1 h 78"/>
                <a:gd name="T44" fmla="*/ 1 w 335"/>
                <a:gd name="T45" fmla="*/ 1 h 78"/>
                <a:gd name="T46" fmla="*/ 1 w 335"/>
                <a:gd name="T47" fmla="*/ 1 h 78"/>
                <a:gd name="T48" fmla="*/ 1 w 335"/>
                <a:gd name="T49" fmla="*/ 1 h 78"/>
                <a:gd name="T50" fmla="*/ 1 w 335"/>
                <a:gd name="T51" fmla="*/ 1 h 78"/>
                <a:gd name="T52" fmla="*/ 1 w 335"/>
                <a:gd name="T53" fmla="*/ 1 h 78"/>
                <a:gd name="T54" fmla="*/ 1 w 335"/>
                <a:gd name="T55" fmla="*/ 1 h 78"/>
                <a:gd name="T56" fmla="*/ 1 w 335"/>
                <a:gd name="T57" fmla="*/ 1 h 78"/>
                <a:gd name="T58" fmla="*/ 1 w 335"/>
                <a:gd name="T59" fmla="*/ 1 h 78"/>
                <a:gd name="T60" fmla="*/ 1 w 335"/>
                <a:gd name="T61" fmla="*/ 1 h 78"/>
                <a:gd name="T62" fmla="*/ 1 w 335"/>
                <a:gd name="T63" fmla="*/ 1 h 78"/>
                <a:gd name="T64" fmla="*/ 1 w 335"/>
                <a:gd name="T65" fmla="*/ 1 h 78"/>
                <a:gd name="T66" fmla="*/ 1 w 335"/>
                <a:gd name="T67" fmla="*/ 1 h 78"/>
                <a:gd name="T68" fmla="*/ 1 w 335"/>
                <a:gd name="T69" fmla="*/ 1 h 78"/>
                <a:gd name="T70" fmla="*/ 1 w 335"/>
                <a:gd name="T71" fmla="*/ 1 h 78"/>
                <a:gd name="T72" fmla="*/ 1 w 335"/>
                <a:gd name="T73" fmla="*/ 1 h 78"/>
                <a:gd name="T74" fmla="*/ 1 w 335"/>
                <a:gd name="T75" fmla="*/ 1 h 78"/>
                <a:gd name="T76" fmla="*/ 1 w 335"/>
                <a:gd name="T77" fmla="*/ 1 h 78"/>
                <a:gd name="T78" fmla="*/ 1 w 335"/>
                <a:gd name="T79" fmla="*/ 1 h 78"/>
                <a:gd name="T80" fmla="*/ 1 w 335"/>
                <a:gd name="T81" fmla="*/ 1 h 78"/>
                <a:gd name="T82" fmla="*/ 1 w 335"/>
                <a:gd name="T83" fmla="*/ 1 h 78"/>
                <a:gd name="T84" fmla="*/ 1 w 335"/>
                <a:gd name="T85" fmla="*/ 1 h 78"/>
                <a:gd name="T86" fmla="*/ 0 w 335"/>
                <a:gd name="T87" fmla="*/ 1 h 7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
                <a:gd name="T133" fmla="*/ 0 h 78"/>
                <a:gd name="T134" fmla="*/ 335 w 335"/>
                <a:gd name="T135" fmla="*/ 78 h 7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 h="78">
                  <a:moveTo>
                    <a:pt x="335" y="0"/>
                  </a:moveTo>
                  <a:lnTo>
                    <a:pt x="335" y="4"/>
                  </a:lnTo>
                  <a:lnTo>
                    <a:pt x="332" y="4"/>
                  </a:lnTo>
                  <a:lnTo>
                    <a:pt x="327" y="8"/>
                  </a:lnTo>
                  <a:lnTo>
                    <a:pt x="327" y="11"/>
                  </a:lnTo>
                  <a:lnTo>
                    <a:pt x="325" y="11"/>
                  </a:lnTo>
                  <a:lnTo>
                    <a:pt x="321" y="16"/>
                  </a:lnTo>
                  <a:lnTo>
                    <a:pt x="316" y="21"/>
                  </a:lnTo>
                  <a:lnTo>
                    <a:pt x="311" y="21"/>
                  </a:lnTo>
                  <a:lnTo>
                    <a:pt x="304" y="26"/>
                  </a:lnTo>
                  <a:lnTo>
                    <a:pt x="295" y="26"/>
                  </a:lnTo>
                  <a:lnTo>
                    <a:pt x="294" y="28"/>
                  </a:lnTo>
                  <a:lnTo>
                    <a:pt x="287" y="32"/>
                  </a:lnTo>
                  <a:lnTo>
                    <a:pt x="282" y="32"/>
                  </a:lnTo>
                  <a:lnTo>
                    <a:pt x="276" y="36"/>
                  </a:lnTo>
                  <a:lnTo>
                    <a:pt x="271" y="39"/>
                  </a:lnTo>
                  <a:lnTo>
                    <a:pt x="266" y="39"/>
                  </a:lnTo>
                  <a:lnTo>
                    <a:pt x="263" y="40"/>
                  </a:lnTo>
                  <a:lnTo>
                    <a:pt x="259" y="45"/>
                  </a:lnTo>
                  <a:lnTo>
                    <a:pt x="255" y="45"/>
                  </a:lnTo>
                  <a:lnTo>
                    <a:pt x="252" y="49"/>
                  </a:lnTo>
                  <a:lnTo>
                    <a:pt x="245" y="54"/>
                  </a:lnTo>
                  <a:lnTo>
                    <a:pt x="241" y="54"/>
                  </a:lnTo>
                  <a:lnTo>
                    <a:pt x="240" y="56"/>
                  </a:lnTo>
                  <a:lnTo>
                    <a:pt x="235" y="56"/>
                  </a:lnTo>
                  <a:lnTo>
                    <a:pt x="235" y="61"/>
                  </a:lnTo>
                  <a:lnTo>
                    <a:pt x="230" y="61"/>
                  </a:lnTo>
                  <a:lnTo>
                    <a:pt x="228" y="61"/>
                  </a:lnTo>
                  <a:lnTo>
                    <a:pt x="223" y="61"/>
                  </a:lnTo>
                  <a:lnTo>
                    <a:pt x="219" y="62"/>
                  </a:lnTo>
                  <a:lnTo>
                    <a:pt x="218" y="67"/>
                  </a:lnTo>
                  <a:lnTo>
                    <a:pt x="213" y="67"/>
                  </a:lnTo>
                  <a:lnTo>
                    <a:pt x="212" y="67"/>
                  </a:lnTo>
                  <a:lnTo>
                    <a:pt x="205" y="67"/>
                  </a:lnTo>
                  <a:lnTo>
                    <a:pt x="196" y="67"/>
                  </a:lnTo>
                  <a:lnTo>
                    <a:pt x="195" y="70"/>
                  </a:lnTo>
                  <a:lnTo>
                    <a:pt x="190" y="70"/>
                  </a:lnTo>
                  <a:lnTo>
                    <a:pt x="185" y="75"/>
                  </a:lnTo>
                  <a:lnTo>
                    <a:pt x="176" y="75"/>
                  </a:lnTo>
                  <a:lnTo>
                    <a:pt x="173" y="75"/>
                  </a:lnTo>
                  <a:lnTo>
                    <a:pt x="169" y="75"/>
                  </a:lnTo>
                  <a:lnTo>
                    <a:pt x="164" y="75"/>
                  </a:lnTo>
                  <a:lnTo>
                    <a:pt x="158" y="75"/>
                  </a:lnTo>
                  <a:lnTo>
                    <a:pt x="153" y="75"/>
                  </a:lnTo>
                  <a:lnTo>
                    <a:pt x="146" y="78"/>
                  </a:lnTo>
                  <a:lnTo>
                    <a:pt x="142" y="78"/>
                  </a:lnTo>
                  <a:lnTo>
                    <a:pt x="141" y="78"/>
                  </a:lnTo>
                  <a:lnTo>
                    <a:pt x="136" y="78"/>
                  </a:lnTo>
                  <a:lnTo>
                    <a:pt x="131" y="78"/>
                  </a:lnTo>
                  <a:lnTo>
                    <a:pt x="128" y="78"/>
                  </a:lnTo>
                  <a:lnTo>
                    <a:pt x="124" y="78"/>
                  </a:lnTo>
                  <a:lnTo>
                    <a:pt x="122" y="78"/>
                  </a:lnTo>
                  <a:lnTo>
                    <a:pt x="115" y="78"/>
                  </a:lnTo>
                  <a:lnTo>
                    <a:pt x="111" y="78"/>
                  </a:lnTo>
                  <a:lnTo>
                    <a:pt x="108" y="78"/>
                  </a:lnTo>
                  <a:lnTo>
                    <a:pt x="104" y="78"/>
                  </a:lnTo>
                  <a:lnTo>
                    <a:pt x="100" y="78"/>
                  </a:lnTo>
                  <a:lnTo>
                    <a:pt x="96" y="78"/>
                  </a:lnTo>
                  <a:lnTo>
                    <a:pt x="94" y="78"/>
                  </a:lnTo>
                  <a:lnTo>
                    <a:pt x="90" y="78"/>
                  </a:lnTo>
                  <a:lnTo>
                    <a:pt x="88" y="78"/>
                  </a:lnTo>
                  <a:lnTo>
                    <a:pt x="83" y="78"/>
                  </a:lnTo>
                  <a:lnTo>
                    <a:pt x="78" y="78"/>
                  </a:lnTo>
                  <a:lnTo>
                    <a:pt x="77" y="78"/>
                  </a:lnTo>
                  <a:lnTo>
                    <a:pt x="73" y="75"/>
                  </a:lnTo>
                  <a:lnTo>
                    <a:pt x="70" y="75"/>
                  </a:lnTo>
                  <a:lnTo>
                    <a:pt x="66" y="75"/>
                  </a:lnTo>
                  <a:lnTo>
                    <a:pt x="61" y="70"/>
                  </a:lnTo>
                  <a:lnTo>
                    <a:pt x="55" y="70"/>
                  </a:lnTo>
                  <a:lnTo>
                    <a:pt x="54" y="70"/>
                  </a:lnTo>
                  <a:lnTo>
                    <a:pt x="49" y="67"/>
                  </a:lnTo>
                  <a:lnTo>
                    <a:pt x="45" y="62"/>
                  </a:lnTo>
                  <a:lnTo>
                    <a:pt x="38" y="62"/>
                  </a:lnTo>
                  <a:lnTo>
                    <a:pt x="36" y="61"/>
                  </a:lnTo>
                  <a:lnTo>
                    <a:pt x="29" y="56"/>
                  </a:lnTo>
                  <a:lnTo>
                    <a:pt x="24" y="56"/>
                  </a:lnTo>
                  <a:lnTo>
                    <a:pt x="15" y="56"/>
                  </a:lnTo>
                  <a:lnTo>
                    <a:pt x="14" y="54"/>
                  </a:lnTo>
                  <a:lnTo>
                    <a:pt x="9" y="54"/>
                  </a:lnTo>
                  <a:lnTo>
                    <a:pt x="9" y="49"/>
                  </a:lnTo>
                  <a:lnTo>
                    <a:pt x="7" y="49"/>
                  </a:lnTo>
                  <a:lnTo>
                    <a:pt x="2" y="49"/>
                  </a:lnTo>
                  <a:lnTo>
                    <a:pt x="2" y="45"/>
                  </a:lnTo>
                  <a:lnTo>
                    <a:pt x="1" y="45"/>
                  </a:lnTo>
                  <a:lnTo>
                    <a:pt x="1" y="40"/>
                  </a:lnTo>
                  <a:lnTo>
                    <a:pt x="1" y="39"/>
                  </a:lnTo>
                  <a:lnTo>
                    <a:pt x="0" y="39"/>
                  </a:lnTo>
                  <a:lnTo>
                    <a:pt x="0" y="36"/>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2" name="Freeform 40"/>
            <p:cNvSpPr>
              <a:spLocks/>
            </p:cNvSpPr>
            <p:nvPr/>
          </p:nvSpPr>
          <p:spPr bwMode="auto">
            <a:xfrm>
              <a:off x="1921" y="1949"/>
              <a:ext cx="338" cy="65"/>
            </a:xfrm>
            <a:custGeom>
              <a:avLst/>
              <a:gdLst>
                <a:gd name="T0" fmla="*/ 0 w 678"/>
                <a:gd name="T1" fmla="*/ 1 h 130"/>
                <a:gd name="T2" fmla="*/ 0 w 678"/>
                <a:gd name="T3" fmla="*/ 1 h 130"/>
                <a:gd name="T4" fmla="*/ 0 w 678"/>
                <a:gd name="T5" fmla="*/ 1 h 130"/>
                <a:gd name="T6" fmla="*/ 0 w 678"/>
                <a:gd name="T7" fmla="*/ 1 h 130"/>
                <a:gd name="T8" fmla="*/ 0 w 678"/>
                <a:gd name="T9" fmla="*/ 1 h 130"/>
                <a:gd name="T10" fmla="*/ 0 w 678"/>
                <a:gd name="T11" fmla="*/ 1 h 130"/>
                <a:gd name="T12" fmla="*/ 0 w 678"/>
                <a:gd name="T13" fmla="*/ 1 h 130"/>
                <a:gd name="T14" fmla="*/ 0 w 678"/>
                <a:gd name="T15" fmla="*/ 1 h 130"/>
                <a:gd name="T16" fmla="*/ 0 w 678"/>
                <a:gd name="T17" fmla="*/ 1 h 130"/>
                <a:gd name="T18" fmla="*/ 0 w 678"/>
                <a:gd name="T19" fmla="*/ 1 h 130"/>
                <a:gd name="T20" fmla="*/ 0 w 678"/>
                <a:gd name="T21" fmla="*/ 1 h 130"/>
                <a:gd name="T22" fmla="*/ 0 w 678"/>
                <a:gd name="T23" fmla="*/ 1 h 130"/>
                <a:gd name="T24" fmla="*/ 0 w 678"/>
                <a:gd name="T25" fmla="*/ 1 h 130"/>
                <a:gd name="T26" fmla="*/ 0 w 678"/>
                <a:gd name="T27" fmla="*/ 1 h 130"/>
                <a:gd name="T28" fmla="*/ 0 w 678"/>
                <a:gd name="T29" fmla="*/ 1 h 130"/>
                <a:gd name="T30" fmla="*/ 0 w 678"/>
                <a:gd name="T31" fmla="*/ 1 h 130"/>
                <a:gd name="T32" fmla="*/ 0 w 678"/>
                <a:gd name="T33" fmla="*/ 1 h 130"/>
                <a:gd name="T34" fmla="*/ 0 w 678"/>
                <a:gd name="T35" fmla="*/ 1 h 130"/>
                <a:gd name="T36" fmla="*/ 0 w 678"/>
                <a:gd name="T37" fmla="*/ 1 h 130"/>
                <a:gd name="T38" fmla="*/ 0 w 678"/>
                <a:gd name="T39" fmla="*/ 1 h 130"/>
                <a:gd name="T40" fmla="*/ 0 w 678"/>
                <a:gd name="T41" fmla="*/ 1 h 130"/>
                <a:gd name="T42" fmla="*/ 0 w 678"/>
                <a:gd name="T43" fmla="*/ 1 h 130"/>
                <a:gd name="T44" fmla="*/ 0 w 678"/>
                <a:gd name="T45" fmla="*/ 1 h 130"/>
                <a:gd name="T46" fmla="*/ 0 w 678"/>
                <a:gd name="T47" fmla="*/ 1 h 130"/>
                <a:gd name="T48" fmla="*/ 0 w 678"/>
                <a:gd name="T49" fmla="*/ 1 h 130"/>
                <a:gd name="T50" fmla="*/ 0 w 678"/>
                <a:gd name="T51" fmla="*/ 1 h 130"/>
                <a:gd name="T52" fmla="*/ 0 w 678"/>
                <a:gd name="T53" fmla="*/ 1 h 130"/>
                <a:gd name="T54" fmla="*/ 0 w 678"/>
                <a:gd name="T55" fmla="*/ 1 h 130"/>
                <a:gd name="T56" fmla="*/ 0 w 678"/>
                <a:gd name="T57" fmla="*/ 1 h 130"/>
                <a:gd name="T58" fmla="*/ 0 w 678"/>
                <a:gd name="T59" fmla="*/ 1 h 130"/>
                <a:gd name="T60" fmla="*/ 0 w 678"/>
                <a:gd name="T61" fmla="*/ 1 h 130"/>
                <a:gd name="T62" fmla="*/ 0 w 678"/>
                <a:gd name="T63" fmla="*/ 1 h 130"/>
                <a:gd name="T64" fmla="*/ 0 w 678"/>
                <a:gd name="T65" fmla="*/ 1 h 130"/>
                <a:gd name="T66" fmla="*/ 0 w 678"/>
                <a:gd name="T67" fmla="*/ 1 h 130"/>
                <a:gd name="T68" fmla="*/ 0 w 678"/>
                <a:gd name="T69" fmla="*/ 1 h 130"/>
                <a:gd name="T70" fmla="*/ 0 w 678"/>
                <a:gd name="T71" fmla="*/ 0 h 130"/>
                <a:gd name="T72" fmla="*/ 0 w 678"/>
                <a:gd name="T73" fmla="*/ 0 h 130"/>
                <a:gd name="T74" fmla="*/ 0 w 678"/>
                <a:gd name="T75" fmla="*/ 0 h 130"/>
                <a:gd name="T76" fmla="*/ 0 w 678"/>
                <a:gd name="T77" fmla="*/ 0 h 130"/>
                <a:gd name="T78" fmla="*/ 0 w 678"/>
                <a:gd name="T79" fmla="*/ 0 h 130"/>
                <a:gd name="T80" fmla="*/ 0 w 678"/>
                <a:gd name="T81" fmla="*/ 1 h 130"/>
                <a:gd name="T82" fmla="*/ 0 w 678"/>
                <a:gd name="T83" fmla="*/ 1 h 130"/>
                <a:gd name="T84" fmla="*/ 0 w 678"/>
                <a:gd name="T85" fmla="*/ 1 h 130"/>
                <a:gd name="T86" fmla="*/ 0 w 678"/>
                <a:gd name="T87" fmla="*/ 1 h 130"/>
                <a:gd name="T88" fmla="*/ 0 w 678"/>
                <a:gd name="T89" fmla="*/ 1 h 130"/>
                <a:gd name="T90" fmla="*/ 0 w 678"/>
                <a:gd name="T91" fmla="*/ 1 h 130"/>
                <a:gd name="T92" fmla="*/ 0 w 678"/>
                <a:gd name="T93" fmla="*/ 1 h 130"/>
                <a:gd name="T94" fmla="*/ 0 w 678"/>
                <a:gd name="T95" fmla="*/ 1 h 130"/>
                <a:gd name="T96" fmla="*/ 0 w 678"/>
                <a:gd name="T97" fmla="*/ 1 h 130"/>
                <a:gd name="T98" fmla="*/ 0 w 678"/>
                <a:gd name="T99" fmla="*/ 1 h 130"/>
                <a:gd name="T100" fmla="*/ 0 w 678"/>
                <a:gd name="T101" fmla="*/ 1 h 130"/>
                <a:gd name="T102" fmla="*/ 0 w 678"/>
                <a:gd name="T103" fmla="*/ 1 h 1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78"/>
                <a:gd name="T157" fmla="*/ 0 h 130"/>
                <a:gd name="T158" fmla="*/ 678 w 678"/>
                <a:gd name="T159" fmla="*/ 130 h 1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78" h="130">
                  <a:moveTo>
                    <a:pt x="0" y="40"/>
                  </a:moveTo>
                  <a:lnTo>
                    <a:pt x="0" y="44"/>
                  </a:lnTo>
                  <a:lnTo>
                    <a:pt x="0" y="48"/>
                  </a:lnTo>
                  <a:lnTo>
                    <a:pt x="0" y="49"/>
                  </a:lnTo>
                  <a:lnTo>
                    <a:pt x="0" y="54"/>
                  </a:lnTo>
                  <a:lnTo>
                    <a:pt x="5" y="58"/>
                  </a:lnTo>
                  <a:lnTo>
                    <a:pt x="5" y="60"/>
                  </a:lnTo>
                  <a:lnTo>
                    <a:pt x="5" y="64"/>
                  </a:lnTo>
                  <a:lnTo>
                    <a:pt x="10" y="64"/>
                  </a:lnTo>
                  <a:lnTo>
                    <a:pt x="10" y="67"/>
                  </a:lnTo>
                  <a:lnTo>
                    <a:pt x="10" y="71"/>
                  </a:lnTo>
                  <a:lnTo>
                    <a:pt x="11" y="71"/>
                  </a:lnTo>
                  <a:lnTo>
                    <a:pt x="11" y="76"/>
                  </a:lnTo>
                  <a:lnTo>
                    <a:pt x="15" y="77"/>
                  </a:lnTo>
                  <a:lnTo>
                    <a:pt x="19" y="77"/>
                  </a:lnTo>
                  <a:lnTo>
                    <a:pt x="19" y="82"/>
                  </a:lnTo>
                  <a:lnTo>
                    <a:pt x="21" y="82"/>
                  </a:lnTo>
                  <a:lnTo>
                    <a:pt x="21" y="84"/>
                  </a:lnTo>
                  <a:lnTo>
                    <a:pt x="25" y="84"/>
                  </a:lnTo>
                  <a:lnTo>
                    <a:pt x="25" y="89"/>
                  </a:lnTo>
                  <a:lnTo>
                    <a:pt x="29" y="89"/>
                  </a:lnTo>
                  <a:lnTo>
                    <a:pt x="29" y="90"/>
                  </a:lnTo>
                  <a:lnTo>
                    <a:pt x="30" y="90"/>
                  </a:lnTo>
                  <a:lnTo>
                    <a:pt x="35" y="94"/>
                  </a:lnTo>
                  <a:lnTo>
                    <a:pt x="38" y="94"/>
                  </a:lnTo>
                  <a:lnTo>
                    <a:pt x="38" y="99"/>
                  </a:lnTo>
                  <a:lnTo>
                    <a:pt x="43" y="99"/>
                  </a:lnTo>
                  <a:lnTo>
                    <a:pt x="46" y="99"/>
                  </a:lnTo>
                  <a:lnTo>
                    <a:pt x="46" y="102"/>
                  </a:lnTo>
                  <a:lnTo>
                    <a:pt x="51" y="102"/>
                  </a:lnTo>
                  <a:lnTo>
                    <a:pt x="52" y="102"/>
                  </a:lnTo>
                  <a:lnTo>
                    <a:pt x="57" y="102"/>
                  </a:lnTo>
                  <a:lnTo>
                    <a:pt x="57" y="105"/>
                  </a:lnTo>
                  <a:lnTo>
                    <a:pt x="59" y="105"/>
                  </a:lnTo>
                  <a:lnTo>
                    <a:pt x="64" y="105"/>
                  </a:lnTo>
                  <a:lnTo>
                    <a:pt x="68" y="105"/>
                  </a:lnTo>
                  <a:lnTo>
                    <a:pt x="68" y="109"/>
                  </a:lnTo>
                  <a:lnTo>
                    <a:pt x="69" y="109"/>
                  </a:lnTo>
                  <a:lnTo>
                    <a:pt x="74" y="109"/>
                  </a:lnTo>
                  <a:lnTo>
                    <a:pt x="74" y="113"/>
                  </a:lnTo>
                  <a:lnTo>
                    <a:pt x="75" y="113"/>
                  </a:lnTo>
                  <a:lnTo>
                    <a:pt x="80" y="113"/>
                  </a:lnTo>
                  <a:lnTo>
                    <a:pt x="80" y="116"/>
                  </a:lnTo>
                  <a:lnTo>
                    <a:pt x="84" y="116"/>
                  </a:lnTo>
                  <a:lnTo>
                    <a:pt x="84" y="119"/>
                  </a:lnTo>
                  <a:lnTo>
                    <a:pt x="87" y="119"/>
                  </a:lnTo>
                  <a:lnTo>
                    <a:pt x="91" y="122"/>
                  </a:lnTo>
                  <a:lnTo>
                    <a:pt x="94" y="122"/>
                  </a:lnTo>
                  <a:lnTo>
                    <a:pt x="94" y="127"/>
                  </a:lnTo>
                  <a:lnTo>
                    <a:pt x="97" y="127"/>
                  </a:lnTo>
                  <a:lnTo>
                    <a:pt x="101" y="127"/>
                  </a:lnTo>
                  <a:lnTo>
                    <a:pt x="105" y="127"/>
                  </a:lnTo>
                  <a:lnTo>
                    <a:pt x="110" y="127"/>
                  </a:lnTo>
                  <a:lnTo>
                    <a:pt x="110" y="130"/>
                  </a:lnTo>
                  <a:lnTo>
                    <a:pt x="111" y="130"/>
                  </a:lnTo>
                  <a:lnTo>
                    <a:pt x="116" y="130"/>
                  </a:lnTo>
                  <a:lnTo>
                    <a:pt x="118" y="130"/>
                  </a:lnTo>
                  <a:lnTo>
                    <a:pt x="122" y="130"/>
                  </a:lnTo>
                  <a:lnTo>
                    <a:pt x="127" y="130"/>
                  </a:lnTo>
                  <a:lnTo>
                    <a:pt x="128" y="130"/>
                  </a:lnTo>
                  <a:lnTo>
                    <a:pt x="133" y="130"/>
                  </a:lnTo>
                  <a:lnTo>
                    <a:pt x="137" y="130"/>
                  </a:lnTo>
                  <a:lnTo>
                    <a:pt x="139" y="130"/>
                  </a:lnTo>
                  <a:lnTo>
                    <a:pt x="141" y="130"/>
                  </a:lnTo>
                  <a:lnTo>
                    <a:pt x="145" y="130"/>
                  </a:lnTo>
                  <a:lnTo>
                    <a:pt x="150" y="130"/>
                  </a:lnTo>
                  <a:lnTo>
                    <a:pt x="155" y="130"/>
                  </a:lnTo>
                  <a:lnTo>
                    <a:pt x="156" y="130"/>
                  </a:lnTo>
                  <a:lnTo>
                    <a:pt x="160" y="130"/>
                  </a:lnTo>
                  <a:lnTo>
                    <a:pt x="164" y="130"/>
                  </a:lnTo>
                  <a:lnTo>
                    <a:pt x="167" y="130"/>
                  </a:lnTo>
                  <a:lnTo>
                    <a:pt x="170" y="130"/>
                  </a:lnTo>
                  <a:lnTo>
                    <a:pt x="173" y="130"/>
                  </a:lnTo>
                  <a:lnTo>
                    <a:pt x="178" y="130"/>
                  </a:lnTo>
                  <a:lnTo>
                    <a:pt x="181" y="127"/>
                  </a:lnTo>
                  <a:lnTo>
                    <a:pt x="183" y="127"/>
                  </a:lnTo>
                  <a:lnTo>
                    <a:pt x="183" y="122"/>
                  </a:lnTo>
                  <a:lnTo>
                    <a:pt x="187" y="122"/>
                  </a:lnTo>
                  <a:lnTo>
                    <a:pt x="192" y="122"/>
                  </a:lnTo>
                  <a:lnTo>
                    <a:pt x="192" y="119"/>
                  </a:lnTo>
                  <a:lnTo>
                    <a:pt x="196" y="119"/>
                  </a:lnTo>
                  <a:lnTo>
                    <a:pt x="196" y="116"/>
                  </a:lnTo>
                  <a:lnTo>
                    <a:pt x="200" y="116"/>
                  </a:lnTo>
                  <a:lnTo>
                    <a:pt x="200" y="113"/>
                  </a:lnTo>
                  <a:lnTo>
                    <a:pt x="202" y="113"/>
                  </a:lnTo>
                  <a:lnTo>
                    <a:pt x="205" y="109"/>
                  </a:lnTo>
                  <a:lnTo>
                    <a:pt x="209" y="105"/>
                  </a:lnTo>
                  <a:lnTo>
                    <a:pt x="210" y="105"/>
                  </a:lnTo>
                  <a:lnTo>
                    <a:pt x="210" y="102"/>
                  </a:lnTo>
                  <a:lnTo>
                    <a:pt x="215" y="102"/>
                  </a:lnTo>
                  <a:lnTo>
                    <a:pt x="219" y="102"/>
                  </a:lnTo>
                  <a:lnTo>
                    <a:pt x="219" y="99"/>
                  </a:lnTo>
                  <a:lnTo>
                    <a:pt x="224" y="99"/>
                  </a:lnTo>
                  <a:lnTo>
                    <a:pt x="226" y="94"/>
                  </a:lnTo>
                  <a:lnTo>
                    <a:pt x="231" y="94"/>
                  </a:lnTo>
                  <a:lnTo>
                    <a:pt x="232" y="94"/>
                  </a:lnTo>
                  <a:lnTo>
                    <a:pt x="232" y="90"/>
                  </a:lnTo>
                  <a:lnTo>
                    <a:pt x="236" y="90"/>
                  </a:lnTo>
                  <a:lnTo>
                    <a:pt x="241" y="90"/>
                  </a:lnTo>
                  <a:lnTo>
                    <a:pt x="241" y="89"/>
                  </a:lnTo>
                  <a:lnTo>
                    <a:pt x="242" y="89"/>
                  </a:lnTo>
                  <a:lnTo>
                    <a:pt x="247" y="89"/>
                  </a:lnTo>
                  <a:lnTo>
                    <a:pt x="250" y="84"/>
                  </a:lnTo>
                  <a:lnTo>
                    <a:pt x="254" y="84"/>
                  </a:lnTo>
                  <a:lnTo>
                    <a:pt x="256" y="82"/>
                  </a:lnTo>
                  <a:lnTo>
                    <a:pt x="260" y="82"/>
                  </a:lnTo>
                  <a:lnTo>
                    <a:pt x="264" y="82"/>
                  </a:lnTo>
                  <a:lnTo>
                    <a:pt x="272" y="77"/>
                  </a:lnTo>
                  <a:lnTo>
                    <a:pt x="273" y="77"/>
                  </a:lnTo>
                  <a:lnTo>
                    <a:pt x="278" y="77"/>
                  </a:lnTo>
                  <a:lnTo>
                    <a:pt x="283" y="76"/>
                  </a:lnTo>
                  <a:lnTo>
                    <a:pt x="285" y="76"/>
                  </a:lnTo>
                  <a:lnTo>
                    <a:pt x="289" y="76"/>
                  </a:lnTo>
                  <a:lnTo>
                    <a:pt x="289" y="71"/>
                  </a:lnTo>
                  <a:lnTo>
                    <a:pt x="292" y="71"/>
                  </a:lnTo>
                  <a:lnTo>
                    <a:pt x="295" y="67"/>
                  </a:lnTo>
                  <a:lnTo>
                    <a:pt x="296" y="67"/>
                  </a:lnTo>
                  <a:lnTo>
                    <a:pt x="301" y="67"/>
                  </a:lnTo>
                  <a:lnTo>
                    <a:pt x="306" y="64"/>
                  </a:lnTo>
                  <a:lnTo>
                    <a:pt x="313" y="64"/>
                  </a:lnTo>
                  <a:lnTo>
                    <a:pt x="317" y="60"/>
                  </a:lnTo>
                  <a:lnTo>
                    <a:pt x="318" y="60"/>
                  </a:lnTo>
                  <a:lnTo>
                    <a:pt x="323" y="58"/>
                  </a:lnTo>
                  <a:lnTo>
                    <a:pt x="326" y="58"/>
                  </a:lnTo>
                  <a:lnTo>
                    <a:pt x="331" y="58"/>
                  </a:lnTo>
                  <a:lnTo>
                    <a:pt x="331" y="54"/>
                  </a:lnTo>
                  <a:lnTo>
                    <a:pt x="334" y="54"/>
                  </a:lnTo>
                  <a:lnTo>
                    <a:pt x="337" y="54"/>
                  </a:lnTo>
                  <a:lnTo>
                    <a:pt x="340" y="49"/>
                  </a:lnTo>
                  <a:lnTo>
                    <a:pt x="344" y="49"/>
                  </a:lnTo>
                  <a:lnTo>
                    <a:pt x="346" y="49"/>
                  </a:lnTo>
                  <a:lnTo>
                    <a:pt x="346" y="48"/>
                  </a:lnTo>
                  <a:lnTo>
                    <a:pt x="347" y="48"/>
                  </a:lnTo>
                  <a:lnTo>
                    <a:pt x="348" y="48"/>
                  </a:lnTo>
                  <a:lnTo>
                    <a:pt x="353" y="48"/>
                  </a:lnTo>
                  <a:lnTo>
                    <a:pt x="353" y="44"/>
                  </a:lnTo>
                  <a:lnTo>
                    <a:pt x="355" y="44"/>
                  </a:lnTo>
                  <a:lnTo>
                    <a:pt x="360" y="44"/>
                  </a:lnTo>
                  <a:lnTo>
                    <a:pt x="360" y="40"/>
                  </a:lnTo>
                  <a:lnTo>
                    <a:pt x="361" y="40"/>
                  </a:lnTo>
                  <a:lnTo>
                    <a:pt x="366" y="40"/>
                  </a:lnTo>
                  <a:lnTo>
                    <a:pt x="366" y="36"/>
                  </a:lnTo>
                  <a:lnTo>
                    <a:pt x="370" y="36"/>
                  </a:lnTo>
                  <a:lnTo>
                    <a:pt x="375" y="36"/>
                  </a:lnTo>
                  <a:lnTo>
                    <a:pt x="375" y="34"/>
                  </a:lnTo>
                  <a:lnTo>
                    <a:pt x="377" y="34"/>
                  </a:lnTo>
                  <a:lnTo>
                    <a:pt x="382" y="34"/>
                  </a:lnTo>
                  <a:lnTo>
                    <a:pt x="382" y="30"/>
                  </a:lnTo>
                  <a:lnTo>
                    <a:pt x="384" y="30"/>
                  </a:lnTo>
                  <a:lnTo>
                    <a:pt x="387" y="30"/>
                  </a:lnTo>
                  <a:lnTo>
                    <a:pt x="387" y="26"/>
                  </a:lnTo>
                  <a:lnTo>
                    <a:pt x="391" y="26"/>
                  </a:lnTo>
                  <a:lnTo>
                    <a:pt x="395" y="26"/>
                  </a:lnTo>
                  <a:lnTo>
                    <a:pt x="395" y="23"/>
                  </a:lnTo>
                  <a:lnTo>
                    <a:pt x="400" y="23"/>
                  </a:lnTo>
                  <a:lnTo>
                    <a:pt x="401" y="18"/>
                  </a:lnTo>
                  <a:lnTo>
                    <a:pt x="406" y="18"/>
                  </a:lnTo>
                  <a:lnTo>
                    <a:pt x="407" y="18"/>
                  </a:lnTo>
                  <a:lnTo>
                    <a:pt x="407" y="14"/>
                  </a:lnTo>
                  <a:lnTo>
                    <a:pt x="412" y="14"/>
                  </a:lnTo>
                  <a:lnTo>
                    <a:pt x="416" y="13"/>
                  </a:lnTo>
                  <a:lnTo>
                    <a:pt x="419" y="13"/>
                  </a:lnTo>
                  <a:lnTo>
                    <a:pt x="423" y="13"/>
                  </a:lnTo>
                  <a:lnTo>
                    <a:pt x="424" y="8"/>
                  </a:lnTo>
                  <a:lnTo>
                    <a:pt x="429" y="8"/>
                  </a:lnTo>
                  <a:lnTo>
                    <a:pt x="434" y="8"/>
                  </a:lnTo>
                  <a:lnTo>
                    <a:pt x="436" y="8"/>
                  </a:lnTo>
                  <a:lnTo>
                    <a:pt x="436" y="6"/>
                  </a:lnTo>
                  <a:lnTo>
                    <a:pt x="440" y="6"/>
                  </a:lnTo>
                  <a:lnTo>
                    <a:pt x="442" y="6"/>
                  </a:lnTo>
                  <a:lnTo>
                    <a:pt x="446" y="6"/>
                  </a:lnTo>
                  <a:lnTo>
                    <a:pt x="450" y="1"/>
                  </a:lnTo>
                  <a:lnTo>
                    <a:pt x="454" y="1"/>
                  </a:lnTo>
                  <a:lnTo>
                    <a:pt x="457" y="1"/>
                  </a:lnTo>
                  <a:lnTo>
                    <a:pt x="461" y="1"/>
                  </a:lnTo>
                  <a:lnTo>
                    <a:pt x="463" y="0"/>
                  </a:lnTo>
                  <a:lnTo>
                    <a:pt x="468" y="0"/>
                  </a:lnTo>
                  <a:lnTo>
                    <a:pt x="470" y="0"/>
                  </a:lnTo>
                  <a:lnTo>
                    <a:pt x="474" y="0"/>
                  </a:lnTo>
                  <a:lnTo>
                    <a:pt x="477" y="0"/>
                  </a:lnTo>
                  <a:lnTo>
                    <a:pt x="482" y="0"/>
                  </a:lnTo>
                  <a:lnTo>
                    <a:pt x="487" y="0"/>
                  </a:lnTo>
                  <a:lnTo>
                    <a:pt x="488" y="0"/>
                  </a:lnTo>
                  <a:lnTo>
                    <a:pt x="492" y="0"/>
                  </a:lnTo>
                  <a:lnTo>
                    <a:pt x="495" y="0"/>
                  </a:lnTo>
                  <a:lnTo>
                    <a:pt x="499" y="0"/>
                  </a:lnTo>
                  <a:lnTo>
                    <a:pt x="504" y="0"/>
                  </a:lnTo>
                  <a:lnTo>
                    <a:pt x="505" y="0"/>
                  </a:lnTo>
                  <a:lnTo>
                    <a:pt x="510" y="0"/>
                  </a:lnTo>
                  <a:lnTo>
                    <a:pt x="511" y="0"/>
                  </a:lnTo>
                  <a:lnTo>
                    <a:pt x="515" y="0"/>
                  </a:lnTo>
                  <a:lnTo>
                    <a:pt x="519" y="0"/>
                  </a:lnTo>
                  <a:lnTo>
                    <a:pt x="522" y="0"/>
                  </a:lnTo>
                  <a:lnTo>
                    <a:pt x="527" y="0"/>
                  </a:lnTo>
                  <a:lnTo>
                    <a:pt x="531" y="0"/>
                  </a:lnTo>
                  <a:lnTo>
                    <a:pt x="533" y="0"/>
                  </a:lnTo>
                  <a:lnTo>
                    <a:pt x="536" y="0"/>
                  </a:lnTo>
                  <a:lnTo>
                    <a:pt x="541" y="0"/>
                  </a:lnTo>
                  <a:lnTo>
                    <a:pt x="542" y="0"/>
                  </a:lnTo>
                  <a:lnTo>
                    <a:pt x="546" y="0"/>
                  </a:lnTo>
                  <a:lnTo>
                    <a:pt x="551" y="0"/>
                  </a:lnTo>
                  <a:lnTo>
                    <a:pt x="553" y="0"/>
                  </a:lnTo>
                  <a:lnTo>
                    <a:pt x="558" y="1"/>
                  </a:lnTo>
                  <a:lnTo>
                    <a:pt x="559" y="1"/>
                  </a:lnTo>
                  <a:lnTo>
                    <a:pt x="564" y="1"/>
                  </a:lnTo>
                  <a:lnTo>
                    <a:pt x="565" y="1"/>
                  </a:lnTo>
                  <a:lnTo>
                    <a:pt x="569" y="1"/>
                  </a:lnTo>
                  <a:lnTo>
                    <a:pt x="569" y="6"/>
                  </a:lnTo>
                  <a:lnTo>
                    <a:pt x="574" y="6"/>
                  </a:lnTo>
                  <a:lnTo>
                    <a:pt x="576" y="8"/>
                  </a:lnTo>
                  <a:lnTo>
                    <a:pt x="581" y="8"/>
                  </a:lnTo>
                  <a:lnTo>
                    <a:pt x="586" y="8"/>
                  </a:lnTo>
                  <a:lnTo>
                    <a:pt x="586" y="13"/>
                  </a:lnTo>
                  <a:lnTo>
                    <a:pt x="587" y="13"/>
                  </a:lnTo>
                  <a:lnTo>
                    <a:pt x="587" y="14"/>
                  </a:lnTo>
                  <a:lnTo>
                    <a:pt x="591" y="14"/>
                  </a:lnTo>
                  <a:lnTo>
                    <a:pt x="595" y="14"/>
                  </a:lnTo>
                  <a:lnTo>
                    <a:pt x="598" y="18"/>
                  </a:lnTo>
                  <a:lnTo>
                    <a:pt x="601" y="18"/>
                  </a:lnTo>
                  <a:lnTo>
                    <a:pt x="605" y="18"/>
                  </a:lnTo>
                  <a:lnTo>
                    <a:pt x="605" y="23"/>
                  </a:lnTo>
                  <a:lnTo>
                    <a:pt x="609" y="23"/>
                  </a:lnTo>
                  <a:lnTo>
                    <a:pt x="612" y="23"/>
                  </a:lnTo>
                  <a:lnTo>
                    <a:pt x="612" y="26"/>
                  </a:lnTo>
                  <a:lnTo>
                    <a:pt x="617" y="26"/>
                  </a:lnTo>
                  <a:lnTo>
                    <a:pt x="618" y="30"/>
                  </a:lnTo>
                  <a:lnTo>
                    <a:pt x="622" y="30"/>
                  </a:lnTo>
                  <a:lnTo>
                    <a:pt x="622" y="34"/>
                  </a:lnTo>
                  <a:lnTo>
                    <a:pt x="627" y="34"/>
                  </a:lnTo>
                  <a:lnTo>
                    <a:pt x="628" y="34"/>
                  </a:lnTo>
                  <a:lnTo>
                    <a:pt x="628" y="36"/>
                  </a:lnTo>
                  <a:lnTo>
                    <a:pt x="633" y="36"/>
                  </a:lnTo>
                  <a:lnTo>
                    <a:pt x="633" y="40"/>
                  </a:lnTo>
                  <a:lnTo>
                    <a:pt x="635" y="40"/>
                  </a:lnTo>
                  <a:lnTo>
                    <a:pt x="635" y="44"/>
                  </a:lnTo>
                  <a:lnTo>
                    <a:pt x="640" y="44"/>
                  </a:lnTo>
                  <a:lnTo>
                    <a:pt x="641" y="44"/>
                  </a:lnTo>
                  <a:lnTo>
                    <a:pt x="641" y="48"/>
                  </a:lnTo>
                  <a:lnTo>
                    <a:pt x="645" y="48"/>
                  </a:lnTo>
                  <a:lnTo>
                    <a:pt x="645" y="49"/>
                  </a:lnTo>
                  <a:lnTo>
                    <a:pt x="650" y="49"/>
                  </a:lnTo>
                  <a:lnTo>
                    <a:pt x="650" y="54"/>
                  </a:lnTo>
                  <a:lnTo>
                    <a:pt x="650" y="58"/>
                  </a:lnTo>
                  <a:lnTo>
                    <a:pt x="655" y="58"/>
                  </a:lnTo>
                  <a:lnTo>
                    <a:pt x="657" y="58"/>
                  </a:lnTo>
                  <a:lnTo>
                    <a:pt x="657" y="60"/>
                  </a:lnTo>
                  <a:lnTo>
                    <a:pt x="657" y="64"/>
                  </a:lnTo>
                  <a:lnTo>
                    <a:pt x="662" y="64"/>
                  </a:lnTo>
                  <a:lnTo>
                    <a:pt x="662" y="67"/>
                  </a:lnTo>
                  <a:lnTo>
                    <a:pt x="663" y="67"/>
                  </a:lnTo>
                  <a:lnTo>
                    <a:pt x="663" y="71"/>
                  </a:lnTo>
                  <a:lnTo>
                    <a:pt x="663" y="76"/>
                  </a:lnTo>
                  <a:lnTo>
                    <a:pt x="667" y="76"/>
                  </a:lnTo>
                  <a:lnTo>
                    <a:pt x="667" y="77"/>
                  </a:lnTo>
                  <a:lnTo>
                    <a:pt x="671" y="77"/>
                  </a:lnTo>
                  <a:lnTo>
                    <a:pt x="671" y="82"/>
                  </a:lnTo>
                  <a:lnTo>
                    <a:pt x="673" y="84"/>
                  </a:lnTo>
                  <a:lnTo>
                    <a:pt x="673" y="89"/>
                  </a:lnTo>
                  <a:lnTo>
                    <a:pt x="678" y="89"/>
                  </a:lnTo>
                  <a:lnTo>
                    <a:pt x="678" y="90"/>
                  </a:lnTo>
                  <a:lnTo>
                    <a:pt x="678" y="94"/>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3" name="Freeform 41"/>
            <p:cNvSpPr>
              <a:spLocks/>
            </p:cNvSpPr>
            <p:nvPr/>
          </p:nvSpPr>
          <p:spPr bwMode="auto">
            <a:xfrm>
              <a:off x="2196" y="2001"/>
              <a:ext cx="70" cy="71"/>
            </a:xfrm>
            <a:custGeom>
              <a:avLst/>
              <a:gdLst>
                <a:gd name="T0" fmla="*/ 0 w 141"/>
                <a:gd name="T1" fmla="*/ 1 h 141"/>
                <a:gd name="T2" fmla="*/ 0 w 141"/>
                <a:gd name="T3" fmla="*/ 1 h 141"/>
                <a:gd name="T4" fmla="*/ 0 w 141"/>
                <a:gd name="T5" fmla="*/ 1 h 141"/>
                <a:gd name="T6" fmla="*/ 0 w 141"/>
                <a:gd name="T7" fmla="*/ 1 h 141"/>
                <a:gd name="T8" fmla="*/ 0 w 141"/>
                <a:gd name="T9" fmla="*/ 1 h 141"/>
                <a:gd name="T10" fmla="*/ 0 w 141"/>
                <a:gd name="T11" fmla="*/ 1 h 141"/>
                <a:gd name="T12" fmla="*/ 0 w 141"/>
                <a:gd name="T13" fmla="*/ 1 h 141"/>
                <a:gd name="T14" fmla="*/ 0 w 141"/>
                <a:gd name="T15" fmla="*/ 1 h 141"/>
                <a:gd name="T16" fmla="*/ 0 w 141"/>
                <a:gd name="T17" fmla="*/ 1 h 141"/>
                <a:gd name="T18" fmla="*/ 0 w 141"/>
                <a:gd name="T19" fmla="*/ 1 h 141"/>
                <a:gd name="T20" fmla="*/ 0 w 141"/>
                <a:gd name="T21" fmla="*/ 1 h 141"/>
                <a:gd name="T22" fmla="*/ 0 w 141"/>
                <a:gd name="T23" fmla="*/ 1 h 141"/>
                <a:gd name="T24" fmla="*/ 0 w 141"/>
                <a:gd name="T25" fmla="*/ 1 h 141"/>
                <a:gd name="T26" fmla="*/ 0 w 141"/>
                <a:gd name="T27" fmla="*/ 1 h 141"/>
                <a:gd name="T28" fmla="*/ 0 w 141"/>
                <a:gd name="T29" fmla="*/ 1 h 141"/>
                <a:gd name="T30" fmla="*/ 0 w 141"/>
                <a:gd name="T31" fmla="*/ 1 h 141"/>
                <a:gd name="T32" fmla="*/ 0 w 141"/>
                <a:gd name="T33" fmla="*/ 1 h 141"/>
                <a:gd name="T34" fmla="*/ 0 w 141"/>
                <a:gd name="T35" fmla="*/ 1 h 141"/>
                <a:gd name="T36" fmla="*/ 0 w 141"/>
                <a:gd name="T37" fmla="*/ 1 h 141"/>
                <a:gd name="T38" fmla="*/ 0 w 141"/>
                <a:gd name="T39" fmla="*/ 1 h 141"/>
                <a:gd name="T40" fmla="*/ 0 w 141"/>
                <a:gd name="T41" fmla="*/ 1 h 141"/>
                <a:gd name="T42" fmla="*/ 0 w 141"/>
                <a:gd name="T43" fmla="*/ 1 h 141"/>
                <a:gd name="T44" fmla="*/ 0 w 141"/>
                <a:gd name="T45" fmla="*/ 1 h 141"/>
                <a:gd name="T46" fmla="*/ 0 w 141"/>
                <a:gd name="T47" fmla="*/ 1 h 141"/>
                <a:gd name="T48" fmla="*/ 0 w 141"/>
                <a:gd name="T49" fmla="*/ 1 h 141"/>
                <a:gd name="T50" fmla="*/ 0 w 141"/>
                <a:gd name="T51" fmla="*/ 1 h 141"/>
                <a:gd name="T52" fmla="*/ 0 w 141"/>
                <a:gd name="T53" fmla="*/ 1 h 141"/>
                <a:gd name="T54" fmla="*/ 0 w 141"/>
                <a:gd name="T55" fmla="*/ 1 h 141"/>
                <a:gd name="T56" fmla="*/ 0 w 141"/>
                <a:gd name="T57" fmla="*/ 1 h 141"/>
                <a:gd name="T58" fmla="*/ 0 w 141"/>
                <a:gd name="T59" fmla="*/ 1 h 141"/>
                <a:gd name="T60" fmla="*/ 0 w 141"/>
                <a:gd name="T61" fmla="*/ 1 h 141"/>
                <a:gd name="T62" fmla="*/ 0 w 141"/>
                <a:gd name="T63" fmla="*/ 1 h 141"/>
                <a:gd name="T64" fmla="*/ 0 w 141"/>
                <a:gd name="T65" fmla="*/ 1 h 141"/>
                <a:gd name="T66" fmla="*/ 0 w 141"/>
                <a:gd name="T67" fmla="*/ 1 h 141"/>
                <a:gd name="T68" fmla="*/ 0 w 141"/>
                <a:gd name="T69" fmla="*/ 1 h 141"/>
                <a:gd name="T70" fmla="*/ 0 w 141"/>
                <a:gd name="T71" fmla="*/ 1 h 141"/>
                <a:gd name="T72" fmla="*/ 0 w 141"/>
                <a:gd name="T73" fmla="*/ 1 h 141"/>
                <a:gd name="T74" fmla="*/ 0 w 141"/>
                <a:gd name="T75" fmla="*/ 1 h 141"/>
                <a:gd name="T76" fmla="*/ 0 w 141"/>
                <a:gd name="T77" fmla="*/ 1 h 141"/>
                <a:gd name="T78" fmla="*/ 0 w 141"/>
                <a:gd name="T79" fmla="*/ 1 h 141"/>
                <a:gd name="T80" fmla="*/ 0 w 141"/>
                <a:gd name="T81" fmla="*/ 1 h 141"/>
                <a:gd name="T82" fmla="*/ 0 w 141"/>
                <a:gd name="T83" fmla="*/ 1 h 141"/>
                <a:gd name="T84" fmla="*/ 0 w 141"/>
                <a:gd name="T85" fmla="*/ 1 h 141"/>
                <a:gd name="T86" fmla="*/ 0 w 141"/>
                <a:gd name="T87" fmla="*/ 1 h 141"/>
                <a:gd name="T88" fmla="*/ 0 w 141"/>
                <a:gd name="T89" fmla="*/ 1 h 141"/>
                <a:gd name="T90" fmla="*/ 0 w 141"/>
                <a:gd name="T91" fmla="*/ 1 h 141"/>
                <a:gd name="T92" fmla="*/ 0 w 141"/>
                <a:gd name="T93" fmla="*/ 1 h 141"/>
                <a:gd name="T94" fmla="*/ 0 w 141"/>
                <a:gd name="T95" fmla="*/ 1 h 141"/>
                <a:gd name="T96" fmla="*/ 0 w 141"/>
                <a:gd name="T97" fmla="*/ 1 h 141"/>
                <a:gd name="T98" fmla="*/ 0 w 141"/>
                <a:gd name="T99" fmla="*/ 1 h 141"/>
                <a:gd name="T100" fmla="*/ 0 w 141"/>
                <a:gd name="T101" fmla="*/ 1 h 141"/>
                <a:gd name="T102" fmla="*/ 0 w 141"/>
                <a:gd name="T103" fmla="*/ 1 h 141"/>
                <a:gd name="T104" fmla="*/ 0 w 141"/>
                <a:gd name="T105" fmla="*/ 1 h 141"/>
                <a:gd name="T106" fmla="*/ 0 w 141"/>
                <a:gd name="T107" fmla="*/ 1 h 141"/>
                <a:gd name="T108" fmla="*/ 0 w 141"/>
                <a:gd name="T109" fmla="*/ 1 h 141"/>
                <a:gd name="T110" fmla="*/ 0 w 141"/>
                <a:gd name="T111" fmla="*/ 1 h 141"/>
                <a:gd name="T112" fmla="*/ 0 w 141"/>
                <a:gd name="T113" fmla="*/ 1 h 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
                <a:gd name="T172" fmla="*/ 0 h 141"/>
                <a:gd name="T173" fmla="*/ 141 w 141"/>
                <a:gd name="T174" fmla="*/ 141 h 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 h="141">
                  <a:moveTo>
                    <a:pt x="130" y="0"/>
                  </a:moveTo>
                  <a:lnTo>
                    <a:pt x="130" y="4"/>
                  </a:lnTo>
                  <a:lnTo>
                    <a:pt x="130" y="8"/>
                  </a:lnTo>
                  <a:lnTo>
                    <a:pt x="130" y="11"/>
                  </a:lnTo>
                  <a:lnTo>
                    <a:pt x="130" y="14"/>
                  </a:lnTo>
                  <a:lnTo>
                    <a:pt x="130" y="17"/>
                  </a:lnTo>
                  <a:lnTo>
                    <a:pt x="134" y="17"/>
                  </a:lnTo>
                  <a:lnTo>
                    <a:pt x="134" y="22"/>
                  </a:lnTo>
                  <a:lnTo>
                    <a:pt x="136" y="25"/>
                  </a:lnTo>
                  <a:lnTo>
                    <a:pt x="136" y="30"/>
                  </a:lnTo>
                  <a:lnTo>
                    <a:pt x="141" y="30"/>
                  </a:lnTo>
                  <a:lnTo>
                    <a:pt x="141" y="31"/>
                  </a:lnTo>
                  <a:lnTo>
                    <a:pt x="141" y="35"/>
                  </a:lnTo>
                  <a:lnTo>
                    <a:pt x="136" y="35"/>
                  </a:lnTo>
                  <a:lnTo>
                    <a:pt x="134" y="35"/>
                  </a:lnTo>
                  <a:lnTo>
                    <a:pt x="130" y="35"/>
                  </a:lnTo>
                  <a:lnTo>
                    <a:pt x="127" y="35"/>
                  </a:lnTo>
                  <a:lnTo>
                    <a:pt x="122" y="35"/>
                  </a:lnTo>
                  <a:lnTo>
                    <a:pt x="120" y="35"/>
                  </a:lnTo>
                  <a:lnTo>
                    <a:pt x="116" y="40"/>
                  </a:lnTo>
                  <a:lnTo>
                    <a:pt x="112" y="40"/>
                  </a:lnTo>
                  <a:lnTo>
                    <a:pt x="111" y="40"/>
                  </a:lnTo>
                  <a:lnTo>
                    <a:pt x="111" y="42"/>
                  </a:lnTo>
                  <a:lnTo>
                    <a:pt x="106" y="42"/>
                  </a:lnTo>
                  <a:lnTo>
                    <a:pt x="104" y="42"/>
                  </a:lnTo>
                  <a:lnTo>
                    <a:pt x="99" y="47"/>
                  </a:lnTo>
                  <a:lnTo>
                    <a:pt x="94" y="47"/>
                  </a:lnTo>
                  <a:lnTo>
                    <a:pt x="90" y="52"/>
                  </a:lnTo>
                  <a:lnTo>
                    <a:pt x="89" y="52"/>
                  </a:lnTo>
                  <a:lnTo>
                    <a:pt x="84" y="52"/>
                  </a:lnTo>
                  <a:lnTo>
                    <a:pt x="82" y="52"/>
                  </a:lnTo>
                  <a:lnTo>
                    <a:pt x="82" y="53"/>
                  </a:lnTo>
                  <a:lnTo>
                    <a:pt x="77" y="53"/>
                  </a:lnTo>
                  <a:lnTo>
                    <a:pt x="76" y="53"/>
                  </a:lnTo>
                  <a:lnTo>
                    <a:pt x="71" y="54"/>
                  </a:lnTo>
                  <a:lnTo>
                    <a:pt x="67" y="54"/>
                  </a:lnTo>
                  <a:lnTo>
                    <a:pt x="66" y="54"/>
                  </a:lnTo>
                  <a:lnTo>
                    <a:pt x="61" y="54"/>
                  </a:lnTo>
                  <a:lnTo>
                    <a:pt x="58" y="54"/>
                  </a:lnTo>
                  <a:lnTo>
                    <a:pt x="54" y="54"/>
                  </a:lnTo>
                  <a:lnTo>
                    <a:pt x="50" y="54"/>
                  </a:lnTo>
                  <a:lnTo>
                    <a:pt x="47" y="55"/>
                  </a:lnTo>
                  <a:lnTo>
                    <a:pt x="40" y="55"/>
                  </a:lnTo>
                  <a:lnTo>
                    <a:pt x="36" y="55"/>
                  </a:lnTo>
                  <a:lnTo>
                    <a:pt x="35" y="55"/>
                  </a:lnTo>
                  <a:lnTo>
                    <a:pt x="30" y="55"/>
                  </a:lnTo>
                  <a:lnTo>
                    <a:pt x="30" y="59"/>
                  </a:lnTo>
                  <a:lnTo>
                    <a:pt x="25" y="59"/>
                  </a:lnTo>
                  <a:lnTo>
                    <a:pt x="23" y="59"/>
                  </a:lnTo>
                  <a:lnTo>
                    <a:pt x="18" y="59"/>
                  </a:lnTo>
                  <a:lnTo>
                    <a:pt x="13" y="59"/>
                  </a:lnTo>
                  <a:lnTo>
                    <a:pt x="8" y="59"/>
                  </a:lnTo>
                  <a:lnTo>
                    <a:pt x="7" y="59"/>
                  </a:lnTo>
                  <a:lnTo>
                    <a:pt x="7" y="61"/>
                  </a:lnTo>
                  <a:lnTo>
                    <a:pt x="2" y="61"/>
                  </a:lnTo>
                  <a:lnTo>
                    <a:pt x="0" y="61"/>
                  </a:lnTo>
                  <a:lnTo>
                    <a:pt x="0" y="64"/>
                  </a:lnTo>
                  <a:lnTo>
                    <a:pt x="0" y="68"/>
                  </a:lnTo>
                  <a:lnTo>
                    <a:pt x="2" y="68"/>
                  </a:lnTo>
                  <a:lnTo>
                    <a:pt x="2" y="72"/>
                  </a:lnTo>
                  <a:lnTo>
                    <a:pt x="7" y="72"/>
                  </a:lnTo>
                  <a:lnTo>
                    <a:pt x="7" y="77"/>
                  </a:lnTo>
                  <a:lnTo>
                    <a:pt x="8" y="77"/>
                  </a:lnTo>
                  <a:lnTo>
                    <a:pt x="8" y="80"/>
                  </a:lnTo>
                  <a:lnTo>
                    <a:pt x="13" y="80"/>
                  </a:lnTo>
                  <a:lnTo>
                    <a:pt x="13" y="83"/>
                  </a:lnTo>
                  <a:lnTo>
                    <a:pt x="14" y="83"/>
                  </a:lnTo>
                  <a:lnTo>
                    <a:pt x="14" y="86"/>
                  </a:lnTo>
                  <a:lnTo>
                    <a:pt x="18" y="86"/>
                  </a:lnTo>
                  <a:lnTo>
                    <a:pt x="23" y="86"/>
                  </a:lnTo>
                  <a:lnTo>
                    <a:pt x="23" y="90"/>
                  </a:lnTo>
                  <a:lnTo>
                    <a:pt x="25" y="90"/>
                  </a:lnTo>
                  <a:lnTo>
                    <a:pt x="30" y="90"/>
                  </a:lnTo>
                  <a:lnTo>
                    <a:pt x="30" y="94"/>
                  </a:lnTo>
                  <a:lnTo>
                    <a:pt x="35" y="94"/>
                  </a:lnTo>
                  <a:lnTo>
                    <a:pt x="36" y="95"/>
                  </a:lnTo>
                  <a:lnTo>
                    <a:pt x="40" y="95"/>
                  </a:lnTo>
                  <a:lnTo>
                    <a:pt x="40" y="100"/>
                  </a:lnTo>
                  <a:lnTo>
                    <a:pt x="44" y="100"/>
                  </a:lnTo>
                  <a:lnTo>
                    <a:pt x="47" y="100"/>
                  </a:lnTo>
                  <a:lnTo>
                    <a:pt x="47" y="105"/>
                  </a:lnTo>
                  <a:lnTo>
                    <a:pt x="50" y="105"/>
                  </a:lnTo>
                  <a:lnTo>
                    <a:pt x="50" y="107"/>
                  </a:lnTo>
                  <a:lnTo>
                    <a:pt x="54" y="107"/>
                  </a:lnTo>
                  <a:lnTo>
                    <a:pt x="58" y="107"/>
                  </a:lnTo>
                  <a:lnTo>
                    <a:pt x="58" y="110"/>
                  </a:lnTo>
                  <a:lnTo>
                    <a:pt x="61" y="110"/>
                  </a:lnTo>
                  <a:lnTo>
                    <a:pt x="66" y="113"/>
                  </a:lnTo>
                  <a:lnTo>
                    <a:pt x="67" y="113"/>
                  </a:lnTo>
                  <a:lnTo>
                    <a:pt x="71" y="113"/>
                  </a:lnTo>
                  <a:lnTo>
                    <a:pt x="71" y="117"/>
                  </a:lnTo>
                  <a:lnTo>
                    <a:pt x="76" y="117"/>
                  </a:lnTo>
                  <a:lnTo>
                    <a:pt x="76" y="122"/>
                  </a:lnTo>
                  <a:lnTo>
                    <a:pt x="77" y="122"/>
                  </a:lnTo>
                  <a:lnTo>
                    <a:pt x="82" y="122"/>
                  </a:lnTo>
                  <a:lnTo>
                    <a:pt x="84" y="122"/>
                  </a:lnTo>
                  <a:lnTo>
                    <a:pt x="84" y="123"/>
                  </a:lnTo>
                  <a:lnTo>
                    <a:pt x="89" y="123"/>
                  </a:lnTo>
                  <a:lnTo>
                    <a:pt x="89" y="128"/>
                  </a:lnTo>
                  <a:lnTo>
                    <a:pt x="90" y="128"/>
                  </a:lnTo>
                  <a:lnTo>
                    <a:pt x="94" y="128"/>
                  </a:lnTo>
                  <a:lnTo>
                    <a:pt x="99" y="128"/>
                  </a:lnTo>
                  <a:lnTo>
                    <a:pt x="99" y="131"/>
                  </a:lnTo>
                  <a:lnTo>
                    <a:pt x="104" y="131"/>
                  </a:lnTo>
                  <a:lnTo>
                    <a:pt x="104" y="135"/>
                  </a:lnTo>
                  <a:lnTo>
                    <a:pt x="106" y="135"/>
                  </a:lnTo>
                  <a:lnTo>
                    <a:pt x="111" y="135"/>
                  </a:lnTo>
                  <a:lnTo>
                    <a:pt x="112" y="135"/>
                  </a:lnTo>
                  <a:lnTo>
                    <a:pt x="112" y="137"/>
                  </a:lnTo>
                  <a:lnTo>
                    <a:pt x="116" y="137"/>
                  </a:lnTo>
                  <a:lnTo>
                    <a:pt x="120" y="137"/>
                  </a:lnTo>
                  <a:lnTo>
                    <a:pt x="120" y="141"/>
                  </a:lnTo>
                  <a:lnTo>
                    <a:pt x="122" y="141"/>
                  </a:lnTo>
                  <a:lnTo>
                    <a:pt x="122" y="137"/>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4" name="Freeform 42"/>
            <p:cNvSpPr>
              <a:spLocks/>
            </p:cNvSpPr>
            <p:nvPr/>
          </p:nvSpPr>
          <p:spPr bwMode="auto">
            <a:xfrm>
              <a:off x="2257" y="1994"/>
              <a:ext cx="6" cy="10"/>
            </a:xfrm>
            <a:custGeom>
              <a:avLst/>
              <a:gdLst>
                <a:gd name="T0" fmla="*/ 0 w 12"/>
                <a:gd name="T1" fmla="*/ 0 h 19"/>
                <a:gd name="T2" fmla="*/ 0 w 12"/>
                <a:gd name="T3" fmla="*/ 1 h 19"/>
                <a:gd name="T4" fmla="*/ 1 w 12"/>
                <a:gd name="T5" fmla="*/ 1 h 19"/>
                <a:gd name="T6" fmla="*/ 1 w 12"/>
                <a:gd name="T7" fmla="*/ 1 h 19"/>
                <a:gd name="T8" fmla="*/ 1 w 12"/>
                <a:gd name="T9" fmla="*/ 1 h 19"/>
                <a:gd name="T10" fmla="*/ 1 w 12"/>
                <a:gd name="T11" fmla="*/ 1 h 19"/>
                <a:gd name="T12" fmla="*/ 1 w 12"/>
                <a:gd name="T13" fmla="*/ 1 h 19"/>
                <a:gd name="T14" fmla="*/ 1 w 12"/>
                <a:gd name="T15" fmla="*/ 1 h 19"/>
                <a:gd name="T16" fmla="*/ 1 w 12"/>
                <a:gd name="T17" fmla="*/ 1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
                <a:gd name="T28" fmla="*/ 0 h 19"/>
                <a:gd name="T29" fmla="*/ 12 w 12"/>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 h="19">
                  <a:moveTo>
                    <a:pt x="0" y="0"/>
                  </a:moveTo>
                  <a:lnTo>
                    <a:pt x="0" y="4"/>
                  </a:lnTo>
                  <a:lnTo>
                    <a:pt x="5" y="4"/>
                  </a:lnTo>
                  <a:lnTo>
                    <a:pt x="5" y="9"/>
                  </a:lnTo>
                  <a:lnTo>
                    <a:pt x="5" y="12"/>
                  </a:lnTo>
                  <a:lnTo>
                    <a:pt x="5" y="15"/>
                  </a:lnTo>
                  <a:lnTo>
                    <a:pt x="5" y="19"/>
                  </a:lnTo>
                  <a:lnTo>
                    <a:pt x="8" y="19"/>
                  </a:lnTo>
                  <a:lnTo>
                    <a:pt x="12" y="19"/>
                  </a:lnTo>
                </a:path>
              </a:pathLst>
            </a:custGeom>
            <a:no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5" name="Freeform 43"/>
            <p:cNvSpPr>
              <a:spLocks/>
            </p:cNvSpPr>
            <p:nvPr/>
          </p:nvSpPr>
          <p:spPr bwMode="auto">
            <a:xfrm>
              <a:off x="1938" y="1952"/>
              <a:ext cx="318" cy="151"/>
            </a:xfrm>
            <a:custGeom>
              <a:avLst/>
              <a:gdLst>
                <a:gd name="T0" fmla="*/ 0 w 637"/>
                <a:gd name="T1" fmla="*/ 0 h 303"/>
                <a:gd name="T2" fmla="*/ 0 w 637"/>
                <a:gd name="T3" fmla="*/ 0 h 303"/>
                <a:gd name="T4" fmla="*/ 0 w 637"/>
                <a:gd name="T5" fmla="*/ 0 h 303"/>
                <a:gd name="T6" fmla="*/ 0 w 637"/>
                <a:gd name="T7" fmla="*/ 0 h 303"/>
                <a:gd name="T8" fmla="*/ 0 w 637"/>
                <a:gd name="T9" fmla="*/ 0 h 303"/>
                <a:gd name="T10" fmla="*/ 0 w 637"/>
                <a:gd name="T11" fmla="*/ 0 h 303"/>
                <a:gd name="T12" fmla="*/ 0 w 637"/>
                <a:gd name="T13" fmla="*/ 0 h 303"/>
                <a:gd name="T14" fmla="*/ 0 w 637"/>
                <a:gd name="T15" fmla="*/ 0 h 303"/>
                <a:gd name="T16" fmla="*/ 0 w 637"/>
                <a:gd name="T17" fmla="*/ 0 h 303"/>
                <a:gd name="T18" fmla="*/ 0 w 637"/>
                <a:gd name="T19" fmla="*/ 0 h 303"/>
                <a:gd name="T20" fmla="*/ 0 w 637"/>
                <a:gd name="T21" fmla="*/ 0 h 303"/>
                <a:gd name="T22" fmla="*/ 0 w 637"/>
                <a:gd name="T23" fmla="*/ 0 h 303"/>
                <a:gd name="T24" fmla="*/ 0 w 637"/>
                <a:gd name="T25" fmla="*/ 0 h 303"/>
                <a:gd name="T26" fmla="*/ 0 w 637"/>
                <a:gd name="T27" fmla="*/ 0 h 303"/>
                <a:gd name="T28" fmla="*/ 0 w 637"/>
                <a:gd name="T29" fmla="*/ 0 h 303"/>
                <a:gd name="T30" fmla="*/ 0 w 637"/>
                <a:gd name="T31" fmla="*/ 0 h 303"/>
                <a:gd name="T32" fmla="*/ 0 w 637"/>
                <a:gd name="T33" fmla="*/ 0 h 303"/>
                <a:gd name="T34" fmla="*/ 0 w 637"/>
                <a:gd name="T35" fmla="*/ 0 h 303"/>
                <a:gd name="T36" fmla="*/ 0 w 637"/>
                <a:gd name="T37" fmla="*/ 0 h 303"/>
                <a:gd name="T38" fmla="*/ 0 w 637"/>
                <a:gd name="T39" fmla="*/ 0 h 303"/>
                <a:gd name="T40" fmla="*/ 0 w 637"/>
                <a:gd name="T41" fmla="*/ 0 h 303"/>
                <a:gd name="T42" fmla="*/ 0 w 637"/>
                <a:gd name="T43" fmla="*/ 0 h 303"/>
                <a:gd name="T44" fmla="*/ 0 w 637"/>
                <a:gd name="T45" fmla="*/ 0 h 303"/>
                <a:gd name="T46" fmla="*/ 0 w 637"/>
                <a:gd name="T47" fmla="*/ 0 h 303"/>
                <a:gd name="T48" fmla="*/ 0 w 637"/>
                <a:gd name="T49" fmla="*/ 0 h 303"/>
                <a:gd name="T50" fmla="*/ 0 w 637"/>
                <a:gd name="T51" fmla="*/ 0 h 303"/>
                <a:gd name="T52" fmla="*/ 0 w 637"/>
                <a:gd name="T53" fmla="*/ 0 h 303"/>
                <a:gd name="T54" fmla="*/ 0 w 637"/>
                <a:gd name="T55" fmla="*/ 0 h 303"/>
                <a:gd name="T56" fmla="*/ 0 w 637"/>
                <a:gd name="T57" fmla="*/ 0 h 303"/>
                <a:gd name="T58" fmla="*/ 0 w 637"/>
                <a:gd name="T59" fmla="*/ 0 h 303"/>
                <a:gd name="T60" fmla="*/ 0 w 637"/>
                <a:gd name="T61" fmla="*/ 0 h 303"/>
                <a:gd name="T62" fmla="*/ 0 w 637"/>
                <a:gd name="T63" fmla="*/ 0 h 303"/>
                <a:gd name="T64" fmla="*/ 0 w 637"/>
                <a:gd name="T65" fmla="*/ 0 h 303"/>
                <a:gd name="T66" fmla="*/ 0 w 637"/>
                <a:gd name="T67" fmla="*/ 0 h 303"/>
                <a:gd name="T68" fmla="*/ 0 w 637"/>
                <a:gd name="T69" fmla="*/ 0 h 303"/>
                <a:gd name="T70" fmla="*/ 0 w 637"/>
                <a:gd name="T71" fmla="*/ 0 h 303"/>
                <a:gd name="T72" fmla="*/ 0 w 637"/>
                <a:gd name="T73" fmla="*/ 0 h 303"/>
                <a:gd name="T74" fmla="*/ 0 w 637"/>
                <a:gd name="T75" fmla="*/ 0 h 303"/>
                <a:gd name="T76" fmla="*/ 0 w 637"/>
                <a:gd name="T77" fmla="*/ 0 h 303"/>
                <a:gd name="T78" fmla="*/ 0 w 637"/>
                <a:gd name="T79" fmla="*/ 0 h 303"/>
                <a:gd name="T80" fmla="*/ 0 w 637"/>
                <a:gd name="T81" fmla="*/ 0 h 303"/>
                <a:gd name="T82" fmla="*/ 0 w 637"/>
                <a:gd name="T83" fmla="*/ 0 h 303"/>
                <a:gd name="T84" fmla="*/ 0 w 637"/>
                <a:gd name="T85" fmla="*/ 0 h 303"/>
                <a:gd name="T86" fmla="*/ 0 w 637"/>
                <a:gd name="T87" fmla="*/ 0 h 303"/>
                <a:gd name="T88" fmla="*/ 0 w 637"/>
                <a:gd name="T89" fmla="*/ 0 h 303"/>
                <a:gd name="T90" fmla="*/ 0 w 637"/>
                <a:gd name="T91" fmla="*/ 0 h 303"/>
                <a:gd name="T92" fmla="*/ 0 w 637"/>
                <a:gd name="T93" fmla="*/ 0 h 303"/>
                <a:gd name="T94" fmla="*/ 0 w 637"/>
                <a:gd name="T95" fmla="*/ 0 h 303"/>
                <a:gd name="T96" fmla="*/ 0 w 637"/>
                <a:gd name="T97" fmla="*/ 0 h 303"/>
                <a:gd name="T98" fmla="*/ 0 w 637"/>
                <a:gd name="T99" fmla="*/ 0 h 303"/>
                <a:gd name="T100" fmla="*/ 0 w 637"/>
                <a:gd name="T101" fmla="*/ 0 h 303"/>
                <a:gd name="T102" fmla="*/ 0 w 637"/>
                <a:gd name="T103" fmla="*/ 0 h 30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7"/>
                <a:gd name="T157" fmla="*/ 0 h 303"/>
                <a:gd name="T158" fmla="*/ 637 w 637"/>
                <a:gd name="T159" fmla="*/ 303 h 30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7" h="303">
                  <a:moveTo>
                    <a:pt x="0" y="96"/>
                  </a:moveTo>
                  <a:lnTo>
                    <a:pt x="71" y="130"/>
                  </a:lnTo>
                  <a:lnTo>
                    <a:pt x="153" y="129"/>
                  </a:lnTo>
                  <a:lnTo>
                    <a:pt x="153" y="130"/>
                  </a:lnTo>
                  <a:lnTo>
                    <a:pt x="229" y="83"/>
                  </a:lnTo>
                  <a:lnTo>
                    <a:pt x="428" y="4"/>
                  </a:lnTo>
                  <a:lnTo>
                    <a:pt x="507" y="0"/>
                  </a:lnTo>
                  <a:lnTo>
                    <a:pt x="507" y="2"/>
                  </a:lnTo>
                  <a:lnTo>
                    <a:pt x="610" y="43"/>
                  </a:lnTo>
                  <a:lnTo>
                    <a:pt x="610" y="45"/>
                  </a:lnTo>
                  <a:lnTo>
                    <a:pt x="632" y="93"/>
                  </a:lnTo>
                  <a:lnTo>
                    <a:pt x="637" y="119"/>
                  </a:lnTo>
                  <a:lnTo>
                    <a:pt x="592" y="143"/>
                  </a:lnTo>
                  <a:lnTo>
                    <a:pt x="592" y="139"/>
                  </a:lnTo>
                  <a:lnTo>
                    <a:pt x="583" y="113"/>
                  </a:lnTo>
                  <a:lnTo>
                    <a:pt x="583" y="110"/>
                  </a:lnTo>
                  <a:lnTo>
                    <a:pt x="598" y="65"/>
                  </a:lnTo>
                  <a:lnTo>
                    <a:pt x="598" y="62"/>
                  </a:lnTo>
                  <a:lnTo>
                    <a:pt x="563" y="39"/>
                  </a:lnTo>
                  <a:lnTo>
                    <a:pt x="561" y="39"/>
                  </a:lnTo>
                  <a:lnTo>
                    <a:pt x="560" y="39"/>
                  </a:lnTo>
                  <a:lnTo>
                    <a:pt x="511" y="61"/>
                  </a:lnTo>
                  <a:lnTo>
                    <a:pt x="519" y="75"/>
                  </a:lnTo>
                  <a:lnTo>
                    <a:pt x="518" y="75"/>
                  </a:lnTo>
                  <a:lnTo>
                    <a:pt x="523" y="116"/>
                  </a:lnTo>
                  <a:lnTo>
                    <a:pt x="556" y="129"/>
                  </a:lnTo>
                  <a:lnTo>
                    <a:pt x="592" y="113"/>
                  </a:lnTo>
                  <a:lnTo>
                    <a:pt x="592" y="143"/>
                  </a:lnTo>
                  <a:lnTo>
                    <a:pt x="502" y="151"/>
                  </a:lnTo>
                  <a:lnTo>
                    <a:pt x="502" y="171"/>
                  </a:lnTo>
                  <a:lnTo>
                    <a:pt x="502" y="172"/>
                  </a:lnTo>
                  <a:lnTo>
                    <a:pt x="506" y="172"/>
                  </a:lnTo>
                  <a:lnTo>
                    <a:pt x="620" y="244"/>
                  </a:lnTo>
                  <a:lnTo>
                    <a:pt x="530" y="290"/>
                  </a:lnTo>
                  <a:lnTo>
                    <a:pt x="529" y="290"/>
                  </a:lnTo>
                  <a:lnTo>
                    <a:pt x="528" y="292"/>
                  </a:lnTo>
                  <a:lnTo>
                    <a:pt x="524" y="292"/>
                  </a:lnTo>
                  <a:lnTo>
                    <a:pt x="523" y="292"/>
                  </a:lnTo>
                  <a:lnTo>
                    <a:pt x="518" y="295"/>
                  </a:lnTo>
                  <a:lnTo>
                    <a:pt x="516" y="295"/>
                  </a:lnTo>
                  <a:lnTo>
                    <a:pt x="514" y="297"/>
                  </a:lnTo>
                  <a:lnTo>
                    <a:pt x="385" y="303"/>
                  </a:lnTo>
                  <a:lnTo>
                    <a:pt x="384" y="303"/>
                  </a:lnTo>
                  <a:lnTo>
                    <a:pt x="381" y="303"/>
                  </a:lnTo>
                  <a:lnTo>
                    <a:pt x="282" y="236"/>
                  </a:lnTo>
                  <a:lnTo>
                    <a:pt x="165" y="209"/>
                  </a:lnTo>
                  <a:lnTo>
                    <a:pt x="54" y="227"/>
                  </a:lnTo>
                  <a:lnTo>
                    <a:pt x="16" y="244"/>
                  </a:lnTo>
                  <a:lnTo>
                    <a:pt x="71" y="172"/>
                  </a:lnTo>
                  <a:lnTo>
                    <a:pt x="0" y="93"/>
                  </a:lnTo>
                  <a:lnTo>
                    <a:pt x="0" y="96"/>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6" name="Freeform 44"/>
            <p:cNvSpPr>
              <a:spLocks/>
            </p:cNvSpPr>
            <p:nvPr/>
          </p:nvSpPr>
          <p:spPr bwMode="auto">
            <a:xfrm>
              <a:off x="2186" y="1967"/>
              <a:ext cx="54" cy="56"/>
            </a:xfrm>
            <a:custGeom>
              <a:avLst/>
              <a:gdLst>
                <a:gd name="T0" fmla="*/ 0 w 109"/>
                <a:gd name="T1" fmla="*/ 0 h 113"/>
                <a:gd name="T2" fmla="*/ 0 w 109"/>
                <a:gd name="T3" fmla="*/ 0 h 113"/>
                <a:gd name="T4" fmla="*/ 0 w 109"/>
                <a:gd name="T5" fmla="*/ 0 h 113"/>
                <a:gd name="T6" fmla="*/ 0 w 109"/>
                <a:gd name="T7" fmla="*/ 0 h 113"/>
                <a:gd name="T8" fmla="*/ 0 w 109"/>
                <a:gd name="T9" fmla="*/ 0 h 113"/>
                <a:gd name="T10" fmla="*/ 0 w 109"/>
                <a:gd name="T11" fmla="*/ 0 h 113"/>
                <a:gd name="T12" fmla="*/ 0 w 109"/>
                <a:gd name="T13" fmla="*/ 0 h 113"/>
                <a:gd name="T14" fmla="*/ 0 w 109"/>
                <a:gd name="T15" fmla="*/ 0 h 113"/>
                <a:gd name="T16" fmla="*/ 0 w 109"/>
                <a:gd name="T17" fmla="*/ 0 h 113"/>
                <a:gd name="T18" fmla="*/ 0 w 109"/>
                <a:gd name="T19" fmla="*/ 0 h 113"/>
                <a:gd name="T20" fmla="*/ 0 w 109"/>
                <a:gd name="T21" fmla="*/ 0 h 113"/>
                <a:gd name="T22" fmla="*/ 0 w 109"/>
                <a:gd name="T23" fmla="*/ 0 h 1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9"/>
                <a:gd name="T37" fmla="*/ 0 h 113"/>
                <a:gd name="T38" fmla="*/ 109 w 109"/>
                <a:gd name="T39" fmla="*/ 113 h 1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9" h="113">
                  <a:moveTo>
                    <a:pt x="11" y="0"/>
                  </a:moveTo>
                  <a:lnTo>
                    <a:pt x="86" y="15"/>
                  </a:lnTo>
                  <a:lnTo>
                    <a:pt x="87" y="18"/>
                  </a:lnTo>
                  <a:lnTo>
                    <a:pt x="109" y="86"/>
                  </a:lnTo>
                  <a:lnTo>
                    <a:pt x="60" y="113"/>
                  </a:lnTo>
                  <a:lnTo>
                    <a:pt x="59" y="113"/>
                  </a:lnTo>
                  <a:lnTo>
                    <a:pt x="56" y="113"/>
                  </a:lnTo>
                  <a:lnTo>
                    <a:pt x="0" y="77"/>
                  </a:lnTo>
                  <a:lnTo>
                    <a:pt x="0" y="73"/>
                  </a:lnTo>
                  <a:lnTo>
                    <a:pt x="11" y="9"/>
                  </a:lnTo>
                  <a:lnTo>
                    <a:pt x="11" y="4"/>
                  </a:lnTo>
                  <a:lnTo>
                    <a:pt x="11" y="0"/>
                  </a:lnTo>
                  <a:close/>
                </a:path>
              </a:pathLst>
            </a:custGeom>
            <a:solidFill>
              <a:srgbClr val="000000"/>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sp>
          <p:nvSpPr>
            <p:cNvPr id="67" name="Freeform 45"/>
            <p:cNvSpPr>
              <a:spLocks/>
            </p:cNvSpPr>
            <p:nvPr/>
          </p:nvSpPr>
          <p:spPr bwMode="auto">
            <a:xfrm>
              <a:off x="2196" y="1974"/>
              <a:ext cx="40" cy="39"/>
            </a:xfrm>
            <a:custGeom>
              <a:avLst/>
              <a:gdLst>
                <a:gd name="T0" fmla="*/ 0 w 81"/>
                <a:gd name="T1" fmla="*/ 0 h 80"/>
                <a:gd name="T2" fmla="*/ 0 w 81"/>
                <a:gd name="T3" fmla="*/ 0 h 80"/>
                <a:gd name="T4" fmla="*/ 0 w 81"/>
                <a:gd name="T5" fmla="*/ 0 h 80"/>
                <a:gd name="T6" fmla="*/ 0 w 81"/>
                <a:gd name="T7" fmla="*/ 0 h 80"/>
                <a:gd name="T8" fmla="*/ 0 w 81"/>
                <a:gd name="T9" fmla="*/ 0 h 80"/>
                <a:gd name="T10" fmla="*/ 0 w 81"/>
                <a:gd name="T11" fmla="*/ 0 h 80"/>
                <a:gd name="T12" fmla="*/ 0 w 81"/>
                <a:gd name="T13" fmla="*/ 0 h 80"/>
                <a:gd name="T14" fmla="*/ 0 w 81"/>
                <a:gd name="T15" fmla="*/ 0 h 80"/>
                <a:gd name="T16" fmla="*/ 0 w 81"/>
                <a:gd name="T17" fmla="*/ 0 h 80"/>
                <a:gd name="T18" fmla="*/ 0 w 81"/>
                <a:gd name="T19" fmla="*/ 0 h 80"/>
                <a:gd name="T20" fmla="*/ 0 w 81"/>
                <a:gd name="T21" fmla="*/ 0 h 80"/>
                <a:gd name="T22" fmla="*/ 0 w 81"/>
                <a:gd name="T23" fmla="*/ 0 h 80"/>
                <a:gd name="T24" fmla="*/ 0 w 81"/>
                <a:gd name="T25" fmla="*/ 0 h 80"/>
                <a:gd name="T26" fmla="*/ 0 w 81"/>
                <a:gd name="T27" fmla="*/ 0 h 80"/>
                <a:gd name="T28" fmla="*/ 0 w 81"/>
                <a:gd name="T29" fmla="*/ 0 h 80"/>
                <a:gd name="T30" fmla="*/ 0 w 81"/>
                <a:gd name="T31" fmla="*/ 0 h 80"/>
                <a:gd name="T32" fmla="*/ 0 w 81"/>
                <a:gd name="T33" fmla="*/ 0 h 80"/>
                <a:gd name="T34" fmla="*/ 0 w 81"/>
                <a:gd name="T35" fmla="*/ 0 h 80"/>
                <a:gd name="T36" fmla="*/ 0 w 81"/>
                <a:gd name="T37" fmla="*/ 0 h 80"/>
                <a:gd name="T38" fmla="*/ 0 w 81"/>
                <a:gd name="T39" fmla="*/ 0 h 80"/>
                <a:gd name="T40" fmla="*/ 0 w 81"/>
                <a:gd name="T41" fmla="*/ 0 h 80"/>
                <a:gd name="T42" fmla="*/ 0 w 81"/>
                <a:gd name="T43" fmla="*/ 0 h 80"/>
                <a:gd name="T44" fmla="*/ 0 w 81"/>
                <a:gd name="T45" fmla="*/ 0 h 80"/>
                <a:gd name="T46" fmla="*/ 0 w 81"/>
                <a:gd name="T47" fmla="*/ 0 h 80"/>
                <a:gd name="T48" fmla="*/ 0 w 81"/>
                <a:gd name="T49" fmla="*/ 0 h 80"/>
                <a:gd name="T50" fmla="*/ 0 w 81"/>
                <a:gd name="T51" fmla="*/ 0 h 80"/>
                <a:gd name="T52" fmla="*/ 0 w 81"/>
                <a:gd name="T53" fmla="*/ 0 h 80"/>
                <a:gd name="T54" fmla="*/ 0 w 81"/>
                <a:gd name="T55" fmla="*/ 0 h 80"/>
                <a:gd name="T56" fmla="*/ 0 w 81"/>
                <a:gd name="T57" fmla="*/ 0 h 80"/>
                <a:gd name="T58" fmla="*/ 0 w 81"/>
                <a:gd name="T59" fmla="*/ 0 h 80"/>
                <a:gd name="T60" fmla="*/ 0 w 81"/>
                <a:gd name="T61" fmla="*/ 0 h 80"/>
                <a:gd name="T62" fmla="*/ 0 w 81"/>
                <a:gd name="T63" fmla="*/ 0 h 80"/>
                <a:gd name="T64" fmla="*/ 0 w 81"/>
                <a:gd name="T65" fmla="*/ 0 h 80"/>
                <a:gd name="T66" fmla="*/ 0 w 81"/>
                <a:gd name="T67" fmla="*/ 0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1"/>
                <a:gd name="T103" fmla="*/ 0 h 80"/>
                <a:gd name="T104" fmla="*/ 81 w 81"/>
                <a:gd name="T105" fmla="*/ 80 h 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1" h="80">
                  <a:moveTo>
                    <a:pt x="81" y="40"/>
                  </a:moveTo>
                  <a:lnTo>
                    <a:pt x="80" y="35"/>
                  </a:lnTo>
                  <a:lnTo>
                    <a:pt x="77" y="25"/>
                  </a:lnTo>
                  <a:lnTo>
                    <a:pt x="71" y="17"/>
                  </a:lnTo>
                  <a:lnTo>
                    <a:pt x="65" y="10"/>
                  </a:lnTo>
                  <a:lnTo>
                    <a:pt x="55" y="4"/>
                  </a:lnTo>
                  <a:lnTo>
                    <a:pt x="45" y="2"/>
                  </a:lnTo>
                  <a:lnTo>
                    <a:pt x="40" y="0"/>
                  </a:lnTo>
                  <a:lnTo>
                    <a:pt x="35" y="2"/>
                  </a:lnTo>
                  <a:lnTo>
                    <a:pt x="24" y="4"/>
                  </a:lnTo>
                  <a:lnTo>
                    <a:pt x="15" y="10"/>
                  </a:lnTo>
                  <a:lnTo>
                    <a:pt x="8" y="17"/>
                  </a:lnTo>
                  <a:lnTo>
                    <a:pt x="2" y="25"/>
                  </a:lnTo>
                  <a:lnTo>
                    <a:pt x="0" y="35"/>
                  </a:lnTo>
                  <a:lnTo>
                    <a:pt x="0" y="40"/>
                  </a:lnTo>
                  <a:lnTo>
                    <a:pt x="0" y="45"/>
                  </a:lnTo>
                  <a:lnTo>
                    <a:pt x="2" y="56"/>
                  </a:lnTo>
                  <a:lnTo>
                    <a:pt x="8" y="65"/>
                  </a:lnTo>
                  <a:lnTo>
                    <a:pt x="15" y="72"/>
                  </a:lnTo>
                  <a:lnTo>
                    <a:pt x="24" y="78"/>
                  </a:lnTo>
                  <a:lnTo>
                    <a:pt x="35" y="80"/>
                  </a:lnTo>
                  <a:lnTo>
                    <a:pt x="40" y="80"/>
                  </a:lnTo>
                  <a:lnTo>
                    <a:pt x="45" y="80"/>
                  </a:lnTo>
                  <a:lnTo>
                    <a:pt x="55" y="78"/>
                  </a:lnTo>
                  <a:lnTo>
                    <a:pt x="63" y="72"/>
                  </a:lnTo>
                  <a:lnTo>
                    <a:pt x="70" y="65"/>
                  </a:lnTo>
                  <a:lnTo>
                    <a:pt x="76" y="56"/>
                  </a:lnTo>
                  <a:lnTo>
                    <a:pt x="78" y="45"/>
                  </a:lnTo>
                  <a:lnTo>
                    <a:pt x="80" y="40"/>
                  </a:lnTo>
                  <a:lnTo>
                    <a:pt x="78" y="40"/>
                  </a:lnTo>
                  <a:lnTo>
                    <a:pt x="80" y="40"/>
                  </a:lnTo>
                  <a:lnTo>
                    <a:pt x="78" y="40"/>
                  </a:lnTo>
                  <a:lnTo>
                    <a:pt x="80" y="40"/>
                  </a:lnTo>
                  <a:lnTo>
                    <a:pt x="81" y="40"/>
                  </a:lnTo>
                  <a:close/>
                </a:path>
              </a:pathLst>
            </a:custGeom>
            <a:solidFill>
              <a:srgbClr val="FFFFFF"/>
            </a:solidFill>
            <a:ln w="20638">
              <a:solidFill>
                <a:srgbClr val="000000"/>
              </a:solidFill>
              <a:round/>
              <a:headEnd/>
              <a:tailEnd/>
            </a:ln>
          </p:spPr>
          <p:txBody>
            <a:bodyPr/>
            <a:lstStyle/>
            <a:p>
              <a:pPr fontAlgn="auto">
                <a:spcBef>
                  <a:spcPts val="0"/>
                </a:spcBef>
                <a:spcAft>
                  <a:spcPts val="0"/>
                </a:spcAft>
              </a:pPr>
              <a:endParaRPr lang="es-ES_tradnl" sz="1800">
                <a:solidFill>
                  <a:srgbClr val="000000"/>
                </a:solidFill>
                <a:latin typeface="Times New Roman"/>
              </a:endParaRPr>
            </a:p>
          </p:txBody>
        </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repeatCount="300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right)">
                                      <p:cBhvr>
                                        <p:cTn id="7" dur="2000"/>
                                        <p:tgtEl>
                                          <p:spTgt spid="8"/>
                                        </p:tgtEl>
                                      </p:cBhvr>
                                    </p:animEffect>
                                  </p:childTnLst>
                                </p:cTn>
                              </p:par>
                            </p:childTnLst>
                          </p:cTn>
                        </p:par>
                        <p:par>
                          <p:cTn id="8" fill="hold">
                            <p:stCondLst>
                              <p:cond delay="6000"/>
                            </p:stCondLst>
                            <p:childTnLst>
                              <p:par>
                                <p:cTn id="9" presetID="1"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par>
                          <p:cTn id="11" fill="hold">
                            <p:stCondLst>
                              <p:cond delay="6000"/>
                            </p:stCondLst>
                            <p:childTnLst>
                              <p:par>
                                <p:cTn id="12" presetID="1" presetClass="entr" presetSubtype="0" fill="hold" nodeType="afterEffect">
                                  <p:stCondLst>
                                    <p:cond delay="0"/>
                                  </p:stCondLst>
                                  <p:childTnLst>
                                    <p:set>
                                      <p:cBhvr>
                                        <p:cTn id="13" dur="1" fill="hold">
                                          <p:stCondLst>
                                            <p:cond delay="0"/>
                                          </p:stCondLst>
                                        </p:cTn>
                                        <p:tgtEl>
                                          <p:spTgt spid="113"/>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7 CuadroTexto"/>
          <p:cNvSpPr txBox="1"/>
          <p:nvPr/>
        </p:nvSpPr>
        <p:spPr>
          <a:xfrm>
            <a:off x="0" y="0"/>
            <a:ext cx="9144000" cy="461665"/>
          </a:xfrm>
          <a:prstGeom prst="rect">
            <a:avLst/>
          </a:prstGeom>
          <a:solidFill>
            <a:srgbClr val="0037A4"/>
          </a:solidFill>
        </p:spPr>
        <p:txBody>
          <a:bodyPr wrap="square" rtlCol="0">
            <a:spAutoFit/>
          </a:bodyPr>
          <a:lstStyle/>
          <a:p>
            <a:pPr algn="ctr" fontAlgn="auto">
              <a:spcBef>
                <a:spcPts val="0"/>
              </a:spcBef>
              <a:spcAft>
                <a:spcPts val="0"/>
              </a:spcAft>
            </a:pPr>
            <a:r>
              <a:rPr lang="es-ES_tradnl" b="1" dirty="0" smtClean="0">
                <a:solidFill>
                  <a:prstClr val="white"/>
                </a:solidFill>
                <a:latin typeface="Calibri"/>
              </a:rPr>
              <a:t>Solución</a:t>
            </a:r>
          </a:p>
        </p:txBody>
      </p:sp>
      <p:sp>
        <p:nvSpPr>
          <p:cNvPr id="10" name="9 CuadroTexto"/>
          <p:cNvSpPr txBox="1"/>
          <p:nvPr/>
        </p:nvSpPr>
        <p:spPr>
          <a:xfrm>
            <a:off x="5486400" y="629393"/>
            <a:ext cx="3420093" cy="2800767"/>
          </a:xfrm>
          <a:prstGeom prst="rect">
            <a:avLst/>
          </a:prstGeom>
          <a:noFill/>
        </p:spPr>
        <p:txBody>
          <a:bodyPr wrap="square" rtlCol="0">
            <a:spAutoFit/>
          </a:bodyPr>
          <a:lstStyle/>
          <a:p>
            <a:pPr algn="just" fontAlgn="auto">
              <a:spcBef>
                <a:spcPts val="0"/>
              </a:spcBef>
              <a:spcAft>
                <a:spcPts val="0"/>
              </a:spcAft>
              <a:tabLst>
                <a:tab pos="355600" algn="l"/>
              </a:tabLst>
            </a:pPr>
            <a:r>
              <a:rPr lang="es-ES_tradnl" sz="1600" dirty="0" smtClean="0">
                <a:solidFill>
                  <a:prstClr val="black"/>
                </a:solidFill>
                <a:latin typeface="Calibri"/>
              </a:rPr>
              <a:t>	La distancia pedida es </a:t>
            </a:r>
            <a:r>
              <a:rPr lang="es-ES_tradnl" sz="1600" b="1" i="1" dirty="0" smtClean="0">
                <a:solidFill>
                  <a:prstClr val="black"/>
                </a:solidFill>
                <a:latin typeface="Calibri"/>
              </a:rPr>
              <a:t>x. </a:t>
            </a:r>
            <a:r>
              <a:rPr lang="es-ES_tradnl" sz="1600" dirty="0" smtClean="0">
                <a:solidFill>
                  <a:prstClr val="black"/>
                </a:solidFill>
                <a:latin typeface="Calibri"/>
              </a:rPr>
              <a:t>Puntos del fondo más próximos al buzo que el punto </a:t>
            </a:r>
            <a:r>
              <a:rPr lang="es-ES_tradnl" sz="1600" b="1" i="1" dirty="0" smtClean="0">
                <a:solidFill>
                  <a:prstClr val="black"/>
                </a:solidFill>
                <a:latin typeface="Calibri"/>
              </a:rPr>
              <a:t>P, </a:t>
            </a:r>
            <a:r>
              <a:rPr lang="es-ES_tradnl" sz="1600" dirty="0" smtClean="0">
                <a:solidFill>
                  <a:prstClr val="black"/>
                </a:solidFill>
                <a:latin typeface="Calibri"/>
              </a:rPr>
              <a:t>desde el cual los rayos parten hacia la superficie formando en ella el ángulo límite </a:t>
            </a:r>
            <a:r>
              <a:rPr lang="el-GR" sz="1600" b="1" dirty="0" smtClean="0">
                <a:solidFill>
                  <a:prstClr val="black"/>
                </a:solidFill>
                <a:latin typeface="Calibri"/>
              </a:rPr>
              <a:t>ε</a:t>
            </a:r>
            <a:r>
              <a:rPr lang="es-ES_tradnl" sz="1600" b="1" baseline="-25000" dirty="0" smtClean="0">
                <a:solidFill>
                  <a:prstClr val="black"/>
                </a:solidFill>
                <a:latin typeface="Calibri"/>
              </a:rPr>
              <a:t>L</a:t>
            </a:r>
            <a:r>
              <a:rPr lang="es-ES_tradnl" sz="1600" dirty="0" smtClean="0">
                <a:solidFill>
                  <a:prstClr val="black"/>
                </a:solidFill>
                <a:latin typeface="Calibri"/>
              </a:rPr>
              <a:t>, no podrán ser vistos por el buzo por reflexión total ya que incidirían sobre la superficie con ángulos menores que el límite y se refractarían al aire. </a:t>
            </a:r>
          </a:p>
          <a:p>
            <a:pPr algn="just" fontAlgn="auto">
              <a:spcBef>
                <a:spcPts val="0"/>
              </a:spcBef>
              <a:spcAft>
                <a:spcPts val="0"/>
              </a:spcAft>
              <a:tabLst>
                <a:tab pos="355600" algn="l"/>
              </a:tabLst>
            </a:pPr>
            <a:r>
              <a:rPr lang="es-ES_tradnl" sz="1600" dirty="0" smtClean="0">
                <a:solidFill>
                  <a:prstClr val="black"/>
                </a:solidFill>
                <a:latin typeface="Calibri"/>
              </a:rPr>
              <a:t>	De la semejanza de los triángulos </a:t>
            </a:r>
            <a:r>
              <a:rPr lang="es-ES_tradnl" sz="1600" b="1" dirty="0" smtClean="0">
                <a:solidFill>
                  <a:prstClr val="black"/>
                </a:solidFill>
                <a:latin typeface="Calibri"/>
              </a:rPr>
              <a:t>ABC</a:t>
            </a:r>
            <a:r>
              <a:rPr lang="es-ES_tradnl" sz="1600" dirty="0" smtClean="0">
                <a:solidFill>
                  <a:prstClr val="black"/>
                </a:solidFill>
                <a:latin typeface="Calibri"/>
              </a:rPr>
              <a:t> y </a:t>
            </a:r>
            <a:r>
              <a:rPr lang="es-ES_tradnl" sz="1600" b="1" dirty="0" smtClean="0">
                <a:solidFill>
                  <a:prstClr val="black"/>
                </a:solidFill>
                <a:latin typeface="Calibri"/>
              </a:rPr>
              <a:t>AED </a:t>
            </a:r>
            <a:r>
              <a:rPr lang="es-ES_tradnl" sz="1600" dirty="0" smtClean="0">
                <a:solidFill>
                  <a:prstClr val="black"/>
                </a:solidFill>
                <a:latin typeface="Calibri"/>
              </a:rPr>
              <a:t>se deduce:</a:t>
            </a:r>
          </a:p>
        </p:txBody>
      </p:sp>
      <p:graphicFrame>
        <p:nvGraphicFramePr>
          <p:cNvPr id="14" name="13 Objeto"/>
          <p:cNvGraphicFramePr>
            <a:graphicFrameLocks noChangeAspect="1"/>
          </p:cNvGraphicFramePr>
          <p:nvPr/>
        </p:nvGraphicFramePr>
        <p:xfrm>
          <a:off x="5802580" y="3460256"/>
          <a:ext cx="2850019" cy="565480"/>
        </p:xfrm>
        <a:graphic>
          <a:graphicData uri="http://schemas.openxmlformats.org/presentationml/2006/ole">
            <p:oleObj spid="_x0000_s1287170" name="Equation" r:id="rId3" imgW="1600200" imgH="317160" progId="Equation.DSMT4">
              <p:embed/>
            </p:oleObj>
          </a:graphicData>
        </a:graphic>
      </p:graphicFrame>
      <p:grpSp>
        <p:nvGrpSpPr>
          <p:cNvPr id="2" name="24 Grupo"/>
          <p:cNvGrpSpPr/>
          <p:nvPr/>
        </p:nvGrpSpPr>
        <p:grpSpPr>
          <a:xfrm>
            <a:off x="5403273" y="4136570"/>
            <a:ext cx="3550722" cy="613559"/>
            <a:chOff x="5403273" y="4136570"/>
            <a:chExt cx="3550722" cy="613559"/>
          </a:xfrm>
        </p:grpSpPr>
        <p:graphicFrame>
          <p:nvGraphicFramePr>
            <p:cNvPr id="15" name="14 Objeto"/>
            <p:cNvGraphicFramePr>
              <a:graphicFrameLocks noChangeAspect="1"/>
            </p:cNvGraphicFramePr>
            <p:nvPr/>
          </p:nvGraphicFramePr>
          <p:xfrm>
            <a:off x="7160408" y="4136570"/>
            <a:ext cx="1199618" cy="613559"/>
          </p:xfrm>
          <a:graphic>
            <a:graphicData uri="http://schemas.openxmlformats.org/presentationml/2006/ole">
              <p:oleObj spid="_x0000_s1287171" name="Equation" r:id="rId4" imgW="622080" imgH="317160" progId="Equation.DSMT4">
                <p:embed/>
              </p:oleObj>
            </a:graphicData>
          </a:graphic>
        </p:graphicFrame>
        <p:sp>
          <p:nvSpPr>
            <p:cNvPr id="16" name="15 CuadroTexto"/>
            <p:cNvSpPr txBox="1"/>
            <p:nvPr/>
          </p:nvSpPr>
          <p:spPr>
            <a:xfrm>
              <a:off x="5403273" y="4263241"/>
              <a:ext cx="355072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Y despejando </a:t>
              </a:r>
              <a:r>
                <a:rPr lang="es-ES_tradnl" sz="1800" i="1" dirty="0" smtClean="0">
                  <a:solidFill>
                    <a:prstClr val="black"/>
                  </a:solidFill>
                  <a:cs typeface="Times New Roman" pitchFamily="18" charset="0"/>
                </a:rPr>
                <a:t>x</a:t>
              </a:r>
              <a:r>
                <a:rPr lang="es-ES_tradnl" sz="1800" dirty="0" smtClean="0">
                  <a:solidFill>
                    <a:prstClr val="black"/>
                  </a:solidFill>
                  <a:latin typeface="Calibri"/>
                </a:rPr>
                <a:t>:</a:t>
              </a:r>
            </a:p>
          </p:txBody>
        </p:sp>
      </p:grpSp>
      <p:grpSp>
        <p:nvGrpSpPr>
          <p:cNvPr id="3" name="25 Grupo"/>
          <p:cNvGrpSpPr/>
          <p:nvPr/>
        </p:nvGrpSpPr>
        <p:grpSpPr>
          <a:xfrm>
            <a:off x="273132" y="4868883"/>
            <a:ext cx="4142077" cy="369332"/>
            <a:chOff x="273132" y="4952010"/>
            <a:chExt cx="4142077" cy="369332"/>
          </a:xfrm>
        </p:grpSpPr>
        <p:sp>
          <p:nvSpPr>
            <p:cNvPr id="17" name="16 CuadroTexto"/>
            <p:cNvSpPr txBox="1"/>
            <p:nvPr/>
          </p:nvSpPr>
          <p:spPr>
            <a:xfrm>
              <a:off x="273132" y="4952010"/>
              <a:ext cx="3550722"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Y como en el triángulo </a:t>
              </a:r>
              <a:r>
                <a:rPr lang="es-ES_tradnl" sz="1800" b="1" dirty="0" smtClean="0">
                  <a:solidFill>
                    <a:prstClr val="black"/>
                  </a:solidFill>
                  <a:latin typeface="Calibri"/>
                </a:rPr>
                <a:t>ABC</a:t>
              </a:r>
              <a:r>
                <a:rPr lang="es-ES_tradnl" sz="1800" dirty="0" smtClean="0">
                  <a:solidFill>
                    <a:prstClr val="black"/>
                  </a:solidFill>
                  <a:latin typeface="Calibri"/>
                </a:rPr>
                <a:t> es:</a:t>
              </a:r>
            </a:p>
          </p:txBody>
        </p:sp>
        <p:graphicFrame>
          <p:nvGraphicFramePr>
            <p:cNvPr id="18" name="17 Objeto"/>
            <p:cNvGraphicFramePr>
              <a:graphicFrameLocks noChangeAspect="1"/>
            </p:cNvGraphicFramePr>
            <p:nvPr/>
          </p:nvGraphicFramePr>
          <p:xfrm>
            <a:off x="3364284" y="4958835"/>
            <a:ext cx="1050925" cy="344487"/>
          </p:xfrm>
          <a:graphic>
            <a:graphicData uri="http://schemas.openxmlformats.org/presentationml/2006/ole">
              <p:oleObj spid="_x0000_s1287172" name="Equation" r:id="rId5" imgW="545760" imgH="177480" progId="Equation.DSMT4">
                <p:embed/>
              </p:oleObj>
            </a:graphicData>
          </a:graphic>
        </p:graphicFrame>
      </p:grpSp>
      <p:grpSp>
        <p:nvGrpSpPr>
          <p:cNvPr id="4" name="26 Grupo"/>
          <p:cNvGrpSpPr/>
          <p:nvPr/>
        </p:nvGrpSpPr>
        <p:grpSpPr>
          <a:xfrm>
            <a:off x="273132" y="5260768"/>
            <a:ext cx="2597214" cy="369332"/>
            <a:chOff x="273132" y="5355771"/>
            <a:chExt cx="2597214" cy="369332"/>
          </a:xfrm>
        </p:grpSpPr>
        <p:sp>
          <p:nvSpPr>
            <p:cNvPr id="19" name="18 CuadroTexto"/>
            <p:cNvSpPr txBox="1"/>
            <p:nvPr/>
          </p:nvSpPr>
          <p:spPr>
            <a:xfrm>
              <a:off x="273132" y="5355771"/>
              <a:ext cx="890650"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queda:</a:t>
              </a:r>
            </a:p>
          </p:txBody>
        </p:sp>
        <p:graphicFrame>
          <p:nvGraphicFramePr>
            <p:cNvPr id="20" name="19 Objeto"/>
            <p:cNvGraphicFramePr>
              <a:graphicFrameLocks noChangeAspect="1"/>
            </p:cNvGraphicFramePr>
            <p:nvPr/>
          </p:nvGraphicFramePr>
          <p:xfrm>
            <a:off x="1182833" y="5362122"/>
            <a:ext cx="1687513" cy="344488"/>
          </p:xfrm>
          <a:graphic>
            <a:graphicData uri="http://schemas.openxmlformats.org/presentationml/2006/ole">
              <p:oleObj spid="_x0000_s1287173" name="Equation" r:id="rId6" imgW="876240" imgH="177480" progId="Equation.DSMT4">
                <p:embed/>
              </p:oleObj>
            </a:graphicData>
          </a:graphic>
        </p:graphicFrame>
      </p:grpSp>
      <p:grpSp>
        <p:nvGrpSpPr>
          <p:cNvPr id="5" name="27 Grupo"/>
          <p:cNvGrpSpPr/>
          <p:nvPr/>
        </p:nvGrpSpPr>
        <p:grpSpPr>
          <a:xfrm>
            <a:off x="273131" y="5559095"/>
            <a:ext cx="7098417" cy="614363"/>
            <a:chOff x="273131" y="5772851"/>
            <a:chExt cx="7098417" cy="614363"/>
          </a:xfrm>
        </p:grpSpPr>
        <p:sp>
          <p:nvSpPr>
            <p:cNvPr id="21" name="20 CuadroTexto"/>
            <p:cNvSpPr txBox="1"/>
            <p:nvPr/>
          </p:nvSpPr>
          <p:spPr>
            <a:xfrm>
              <a:off x="273131" y="5866409"/>
              <a:ext cx="3610100"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Calculando el ángulo límite:</a:t>
              </a:r>
            </a:p>
          </p:txBody>
        </p:sp>
        <p:graphicFrame>
          <p:nvGraphicFramePr>
            <p:cNvPr id="22" name="21 Objeto"/>
            <p:cNvGraphicFramePr>
              <a:graphicFrameLocks noChangeAspect="1"/>
            </p:cNvGraphicFramePr>
            <p:nvPr/>
          </p:nvGraphicFramePr>
          <p:xfrm>
            <a:off x="3140860" y="5772851"/>
            <a:ext cx="4230688" cy="614363"/>
          </p:xfrm>
          <a:graphic>
            <a:graphicData uri="http://schemas.openxmlformats.org/presentationml/2006/ole">
              <p:oleObj spid="_x0000_s1287174" name="Equation" r:id="rId7" imgW="2197080" imgH="317160" progId="Equation.DSMT4">
                <p:embed/>
              </p:oleObj>
            </a:graphicData>
          </a:graphic>
        </p:graphicFrame>
      </p:grpSp>
      <p:grpSp>
        <p:nvGrpSpPr>
          <p:cNvPr id="6" name="28 Grupo"/>
          <p:cNvGrpSpPr/>
          <p:nvPr/>
        </p:nvGrpSpPr>
        <p:grpSpPr>
          <a:xfrm>
            <a:off x="273131" y="6305796"/>
            <a:ext cx="5968838" cy="369332"/>
            <a:chOff x="273131" y="6341422"/>
            <a:chExt cx="5968838" cy="369332"/>
          </a:xfrm>
        </p:grpSpPr>
        <p:sp>
          <p:nvSpPr>
            <p:cNvPr id="23" name="22 CuadroTexto"/>
            <p:cNvSpPr txBox="1"/>
            <p:nvPr/>
          </p:nvSpPr>
          <p:spPr>
            <a:xfrm>
              <a:off x="273131" y="6341422"/>
              <a:ext cx="1971305"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Quedando por fin:</a:t>
              </a:r>
            </a:p>
          </p:txBody>
        </p:sp>
        <p:graphicFrame>
          <p:nvGraphicFramePr>
            <p:cNvPr id="24" name="23 Objeto"/>
            <p:cNvGraphicFramePr>
              <a:graphicFrameLocks noChangeAspect="1"/>
            </p:cNvGraphicFramePr>
            <p:nvPr/>
          </p:nvGraphicFramePr>
          <p:xfrm>
            <a:off x="2916157" y="6359525"/>
            <a:ext cx="3325812" cy="344488"/>
          </p:xfrm>
          <a:graphic>
            <a:graphicData uri="http://schemas.openxmlformats.org/presentationml/2006/ole">
              <p:oleObj spid="_x0000_s1287175" name="Equation" r:id="rId8" imgW="1726920" imgH="177480" progId="Equation.DSMT4">
                <p:embed/>
              </p:oleObj>
            </a:graphicData>
          </a:graphic>
        </p:graphicFrame>
      </p:grpSp>
      <p:grpSp>
        <p:nvGrpSpPr>
          <p:cNvPr id="7" name="31 Grupo"/>
          <p:cNvGrpSpPr/>
          <p:nvPr/>
        </p:nvGrpSpPr>
        <p:grpSpPr>
          <a:xfrm>
            <a:off x="2838203" y="6317674"/>
            <a:ext cx="3384467" cy="308758"/>
            <a:chOff x="2838203" y="6317674"/>
            <a:chExt cx="3384467" cy="308758"/>
          </a:xfrm>
        </p:grpSpPr>
        <p:sp>
          <p:nvSpPr>
            <p:cNvPr id="30" name="29 Rectángulo"/>
            <p:cNvSpPr/>
            <p:nvPr/>
          </p:nvSpPr>
          <p:spPr>
            <a:xfrm>
              <a:off x="2838203" y="6365174"/>
              <a:ext cx="332509" cy="261257"/>
            </a:xfrm>
            <a:prstGeom prst="rect">
              <a:avLst/>
            </a:prstGeom>
            <a:solidFill>
              <a:srgbClr val="92D050">
                <a:alpha val="50000"/>
              </a:srgb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31" name="30 Rectángulo"/>
            <p:cNvSpPr/>
            <p:nvPr/>
          </p:nvSpPr>
          <p:spPr>
            <a:xfrm>
              <a:off x="4975762" y="6317674"/>
              <a:ext cx="1246908" cy="308758"/>
            </a:xfrm>
            <a:prstGeom prst="rect">
              <a:avLst/>
            </a:prstGeom>
            <a:solidFill>
              <a:srgbClr val="92D050">
                <a:alpha val="50000"/>
              </a:srgbClr>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grpSp>
      <p:grpSp>
        <p:nvGrpSpPr>
          <p:cNvPr id="32" name="31 Grupo"/>
          <p:cNvGrpSpPr/>
          <p:nvPr/>
        </p:nvGrpSpPr>
        <p:grpSpPr>
          <a:xfrm>
            <a:off x="225631" y="748145"/>
            <a:ext cx="5177641" cy="3960000"/>
            <a:chOff x="225631" y="748145"/>
            <a:chExt cx="5177641" cy="3960000"/>
          </a:xfrm>
        </p:grpSpPr>
        <p:pic>
          <p:nvPicPr>
            <p:cNvPr id="33" name="Picture 2"/>
            <p:cNvPicPr>
              <a:picLocks noChangeAspect="1" noChangeArrowheads="1"/>
            </p:cNvPicPr>
            <p:nvPr/>
          </p:nvPicPr>
          <p:blipFill>
            <a:blip r:embed="rId9" cstate="print"/>
            <a:srcRect l="24715" t="26775" r="30747" b="12667"/>
            <a:stretch>
              <a:fillRect/>
            </a:stretch>
          </p:blipFill>
          <p:spPr bwMode="auto">
            <a:xfrm>
              <a:off x="225631" y="748145"/>
              <a:ext cx="5177641" cy="3960000"/>
            </a:xfrm>
            <a:prstGeom prst="rect">
              <a:avLst/>
            </a:prstGeom>
            <a:noFill/>
            <a:ln w="25400">
              <a:solidFill>
                <a:schemeClr val="tx1"/>
              </a:solidFill>
              <a:miter lim="800000"/>
              <a:headEnd/>
              <a:tailEnd/>
            </a:ln>
          </p:spPr>
        </p:pic>
        <p:grpSp>
          <p:nvGrpSpPr>
            <p:cNvPr id="29" name="28 Grupo"/>
            <p:cNvGrpSpPr/>
            <p:nvPr/>
          </p:nvGrpSpPr>
          <p:grpSpPr>
            <a:xfrm>
              <a:off x="700644" y="1358765"/>
              <a:ext cx="2291938" cy="110575"/>
              <a:chOff x="700644" y="1358765"/>
              <a:chExt cx="2291938" cy="110575"/>
            </a:xfrm>
          </p:grpSpPr>
          <p:cxnSp>
            <p:nvCxnSpPr>
              <p:cNvPr id="26" name="25 Conector recto"/>
              <p:cNvCxnSpPr/>
              <p:nvPr/>
            </p:nvCxnSpPr>
            <p:spPr>
              <a:xfrm flipH="1">
                <a:off x="700644" y="1413194"/>
                <a:ext cx="2291938"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7" name="Freeform 19"/>
              <p:cNvSpPr>
                <a:spLocks/>
              </p:cNvSpPr>
              <p:nvPr/>
            </p:nvSpPr>
            <p:spPr bwMode="auto">
              <a:xfrm rot="176380" flipH="1">
                <a:off x="1517861" y="1358765"/>
                <a:ext cx="107531" cy="110575"/>
              </a:xfrm>
              <a:custGeom>
                <a:avLst/>
                <a:gdLst>
                  <a:gd name="T0" fmla="*/ 0 w 92"/>
                  <a:gd name="T1" fmla="*/ 0 h 92"/>
                  <a:gd name="T2" fmla="*/ 179700 w 92"/>
                  <a:gd name="T3" fmla="*/ 309086 h 92"/>
                  <a:gd name="T4" fmla="*/ 0 w 92"/>
                  <a:gd name="T5" fmla="*/ 611371 h 92"/>
                  <a:gd name="T6" fmla="*/ 44388 w 92"/>
                  <a:gd name="T7" fmla="*/ 30908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solidFill>
                    <a:srgbClr val="000000"/>
                  </a:solidFill>
                  <a:latin typeface="Times New Roman"/>
                </a:endParaRPr>
              </a:p>
            </p:txBody>
          </p:sp>
        </p:gr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1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fade">
                                      <p:cBhvr>
                                        <p:cTn id="17" dur="1500"/>
                                        <p:tgtEl>
                                          <p:spTgt spid="3"/>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fade">
                                      <p:cBhvr>
                                        <p:cTn id="22" dur="1500"/>
                                        <p:tgtEl>
                                          <p:spTgt spid="4"/>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15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fade">
                                      <p:cBhvr>
                                        <p:cTn id="32" dur="1500"/>
                                        <p:tgtEl>
                                          <p:spTgt spid="6"/>
                                        </p:tgtEl>
                                      </p:cBhvr>
                                    </p:animEffect>
                                  </p:childTnLst>
                                </p:cTn>
                              </p:par>
                            </p:childTnLst>
                          </p:cTn>
                        </p:par>
                        <p:par>
                          <p:cTn id="33" fill="hold">
                            <p:stCondLst>
                              <p:cond delay="1500"/>
                            </p:stCondLst>
                            <p:childTnLst>
                              <p:par>
                                <p:cTn id="34" presetID="1" presetClass="entr" presetSubtype="0" fill="hold" nodeType="afterEffect">
                                  <p:stCondLst>
                                    <p:cond delay="0"/>
                                  </p:stCondLst>
                                  <p:childTnLst>
                                    <p:set>
                                      <p:cBhvr>
                                        <p:cTn id="35"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15" name="114 Rectángulo"/>
          <p:cNvSpPr/>
          <p:nvPr/>
        </p:nvSpPr>
        <p:spPr>
          <a:xfrm>
            <a:off x="1579563" y="1627188"/>
            <a:ext cx="6080125" cy="47625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Group 2"/>
          <p:cNvGrpSpPr>
            <a:grpSpLocks/>
          </p:cNvGrpSpPr>
          <p:nvPr/>
        </p:nvGrpSpPr>
        <p:grpSpPr bwMode="auto">
          <a:xfrm>
            <a:off x="1957388" y="3858449"/>
            <a:ext cx="5238750" cy="2176463"/>
            <a:chOff x="1233" y="2037"/>
            <a:chExt cx="3300" cy="1371"/>
          </a:xfrm>
          <a:solidFill>
            <a:srgbClr val="A3E7FF"/>
          </a:solidFill>
        </p:grpSpPr>
        <p:sp>
          <p:nvSpPr>
            <p:cNvPr id="392317" name="Rectangle 3"/>
            <p:cNvSpPr>
              <a:spLocks noChangeArrowheads="1"/>
            </p:cNvSpPr>
            <p:nvPr/>
          </p:nvSpPr>
          <p:spPr bwMode="auto">
            <a:xfrm>
              <a:off x="1233" y="2037"/>
              <a:ext cx="3300" cy="1371"/>
            </a:xfrm>
            <a:prstGeom prst="rect">
              <a:avLst/>
            </a:prstGeom>
            <a:grpFill/>
            <a:ln w="9525">
              <a:noFill/>
              <a:miter lim="800000"/>
              <a:headEnd/>
              <a:tailEnd/>
            </a:ln>
          </p:spPr>
          <p:txBody>
            <a:bodyPr/>
            <a:lstStyle/>
            <a:p>
              <a:endParaRPr lang="es-ES_tradnl">
                <a:solidFill>
                  <a:srgbClr val="000000"/>
                </a:solidFill>
              </a:endParaRPr>
            </a:p>
          </p:txBody>
        </p:sp>
        <p:sp>
          <p:nvSpPr>
            <p:cNvPr id="392318" name="Freeform 4"/>
            <p:cNvSpPr>
              <a:spLocks/>
            </p:cNvSpPr>
            <p:nvPr/>
          </p:nvSpPr>
          <p:spPr bwMode="auto">
            <a:xfrm>
              <a:off x="1233" y="2043"/>
              <a:ext cx="3300" cy="1365"/>
            </a:xfrm>
            <a:custGeom>
              <a:avLst/>
              <a:gdLst>
                <a:gd name="T0" fmla="*/ 0 w 3288"/>
                <a:gd name="T1" fmla="*/ 0 h 1365"/>
                <a:gd name="T2" fmla="*/ 0 w 3288"/>
                <a:gd name="T3" fmla="*/ 1365 h 1365"/>
                <a:gd name="T4" fmla="*/ 3901 w 3288"/>
                <a:gd name="T5" fmla="*/ 1365 h 1365"/>
                <a:gd name="T6" fmla="*/ 3901 w 3288"/>
                <a:gd name="T7" fmla="*/ 0 h 1365"/>
                <a:gd name="T8" fmla="*/ 0 60000 65536"/>
                <a:gd name="T9" fmla="*/ 0 60000 65536"/>
                <a:gd name="T10" fmla="*/ 0 60000 65536"/>
                <a:gd name="T11" fmla="*/ 0 60000 65536"/>
                <a:gd name="T12" fmla="*/ 0 w 3288"/>
                <a:gd name="T13" fmla="*/ 0 h 1365"/>
                <a:gd name="T14" fmla="*/ 3288 w 3288"/>
                <a:gd name="T15" fmla="*/ 1365 h 1365"/>
              </a:gdLst>
              <a:ahLst/>
              <a:cxnLst>
                <a:cxn ang="T8">
                  <a:pos x="T0" y="T1"/>
                </a:cxn>
                <a:cxn ang="T9">
                  <a:pos x="T2" y="T3"/>
                </a:cxn>
                <a:cxn ang="T10">
                  <a:pos x="T4" y="T5"/>
                </a:cxn>
                <a:cxn ang="T11">
                  <a:pos x="T6" y="T7"/>
                </a:cxn>
              </a:cxnLst>
              <a:rect l="T12" t="T13" r="T14" b="T15"/>
              <a:pathLst>
                <a:path w="3288" h="1365">
                  <a:moveTo>
                    <a:pt x="0" y="0"/>
                  </a:moveTo>
                  <a:lnTo>
                    <a:pt x="0" y="1365"/>
                  </a:lnTo>
                  <a:lnTo>
                    <a:pt x="3288" y="1365"/>
                  </a:lnTo>
                  <a:lnTo>
                    <a:pt x="3288" y="0"/>
                  </a:lnTo>
                </a:path>
              </a:pathLst>
            </a:custGeom>
            <a:grpFill/>
            <a:ln w="28575">
              <a:solidFill>
                <a:srgbClr val="000000"/>
              </a:solidFill>
              <a:round/>
              <a:headEnd/>
              <a:tailEnd/>
            </a:ln>
          </p:spPr>
          <p:txBody>
            <a:bodyPr/>
            <a:lstStyle/>
            <a:p>
              <a:endParaRPr lang="es-ES_tradnl"/>
            </a:p>
          </p:txBody>
        </p:sp>
      </p:grpSp>
      <p:sp>
        <p:nvSpPr>
          <p:cNvPr id="579701" name="Freeform 117"/>
          <p:cNvSpPr>
            <a:spLocks/>
          </p:cNvSpPr>
          <p:nvPr/>
        </p:nvSpPr>
        <p:spPr bwMode="auto">
          <a:xfrm>
            <a:off x="3778250" y="3856862"/>
            <a:ext cx="1409700" cy="2139950"/>
          </a:xfrm>
          <a:custGeom>
            <a:avLst/>
            <a:gdLst>
              <a:gd name="T0" fmla="*/ 0 w 888"/>
              <a:gd name="T1" fmla="*/ 0 h 1348"/>
              <a:gd name="T2" fmla="*/ 2147483647 w 888"/>
              <a:gd name="T3" fmla="*/ 0 h 1348"/>
              <a:gd name="T4" fmla="*/ 2147483647 w 888"/>
              <a:gd name="T5" fmla="*/ 2147483647 h 1348"/>
              <a:gd name="T6" fmla="*/ 0 w 888"/>
              <a:gd name="T7" fmla="*/ 0 h 1348"/>
              <a:gd name="T8" fmla="*/ 0 60000 65536"/>
              <a:gd name="T9" fmla="*/ 0 60000 65536"/>
              <a:gd name="T10" fmla="*/ 0 60000 65536"/>
              <a:gd name="T11" fmla="*/ 0 60000 65536"/>
              <a:gd name="T12" fmla="*/ 0 w 888"/>
              <a:gd name="T13" fmla="*/ 0 h 1348"/>
              <a:gd name="T14" fmla="*/ 888 w 888"/>
              <a:gd name="T15" fmla="*/ 1348 h 1348"/>
            </a:gdLst>
            <a:ahLst/>
            <a:cxnLst>
              <a:cxn ang="T8">
                <a:pos x="T0" y="T1"/>
              </a:cxn>
              <a:cxn ang="T9">
                <a:pos x="T2" y="T3"/>
              </a:cxn>
              <a:cxn ang="T10">
                <a:pos x="T4" y="T5"/>
              </a:cxn>
              <a:cxn ang="T11">
                <a:pos x="T6" y="T7"/>
              </a:cxn>
            </a:cxnLst>
            <a:rect l="T12" t="T13" r="T14" b="T15"/>
            <a:pathLst>
              <a:path w="888" h="1348">
                <a:moveTo>
                  <a:pt x="0" y="0"/>
                </a:moveTo>
                <a:lnTo>
                  <a:pt x="888" y="0"/>
                </a:lnTo>
                <a:lnTo>
                  <a:pt x="440" y="1348"/>
                </a:lnTo>
                <a:lnTo>
                  <a:pt x="0" y="0"/>
                </a:lnTo>
                <a:close/>
              </a:path>
            </a:pathLst>
          </a:custGeom>
          <a:solidFill>
            <a:srgbClr val="C0C0C0">
              <a:alpha val="79999"/>
            </a:srgbClr>
          </a:solidFill>
          <a:ln w="9525">
            <a:noFill/>
            <a:round/>
            <a:headEnd/>
            <a:tailEnd/>
          </a:ln>
        </p:spPr>
        <p:txBody>
          <a:bodyPr/>
          <a:lstStyle/>
          <a:p>
            <a:endParaRPr lang="es-ES_tradnl"/>
          </a:p>
        </p:txBody>
      </p:sp>
      <p:sp>
        <p:nvSpPr>
          <p:cNvPr id="579590" name="Freeform 6"/>
          <p:cNvSpPr>
            <a:spLocks/>
          </p:cNvSpPr>
          <p:nvPr/>
        </p:nvSpPr>
        <p:spPr bwMode="auto">
          <a:xfrm>
            <a:off x="4476750" y="2613849"/>
            <a:ext cx="1084263" cy="3411538"/>
          </a:xfrm>
          <a:custGeom>
            <a:avLst/>
            <a:gdLst>
              <a:gd name="T0" fmla="*/ 0 w 683"/>
              <a:gd name="T1" fmla="*/ 2147483647 h 2149"/>
              <a:gd name="T2" fmla="*/ 2147483647 w 683"/>
              <a:gd name="T3" fmla="*/ 2147483647 h 2149"/>
              <a:gd name="T4" fmla="*/ 2147483647 w 683"/>
              <a:gd name="T5" fmla="*/ 0 h 2149"/>
              <a:gd name="T6" fmla="*/ 0 60000 65536"/>
              <a:gd name="T7" fmla="*/ 0 60000 65536"/>
              <a:gd name="T8" fmla="*/ 0 60000 65536"/>
              <a:gd name="T9" fmla="*/ 0 w 683"/>
              <a:gd name="T10" fmla="*/ 0 h 2149"/>
              <a:gd name="T11" fmla="*/ 683 w 683"/>
              <a:gd name="T12" fmla="*/ 2149 h 2149"/>
            </a:gdLst>
            <a:ahLst/>
            <a:cxnLst>
              <a:cxn ang="T6">
                <a:pos x="T0" y="T1"/>
              </a:cxn>
              <a:cxn ang="T7">
                <a:pos x="T2" y="T3"/>
              </a:cxn>
              <a:cxn ang="T8">
                <a:pos x="T4" y="T5"/>
              </a:cxn>
            </a:cxnLst>
            <a:rect l="T9" t="T10" r="T11" b="T12"/>
            <a:pathLst>
              <a:path w="683" h="2149">
                <a:moveTo>
                  <a:pt x="0" y="2149"/>
                </a:moveTo>
                <a:lnTo>
                  <a:pt x="228" y="790"/>
                </a:lnTo>
                <a:lnTo>
                  <a:pt x="683" y="0"/>
                </a:lnTo>
              </a:path>
            </a:pathLst>
          </a:custGeom>
          <a:noFill/>
          <a:ln w="9525">
            <a:solidFill>
              <a:srgbClr val="FF0000"/>
            </a:solidFill>
            <a:round/>
            <a:headEnd/>
            <a:tailEnd/>
          </a:ln>
        </p:spPr>
        <p:txBody>
          <a:bodyPr/>
          <a:lstStyle/>
          <a:p>
            <a:endParaRPr lang="es-ES_tradnl"/>
          </a:p>
        </p:txBody>
      </p:sp>
      <p:sp>
        <p:nvSpPr>
          <p:cNvPr id="579591" name="Freeform 7"/>
          <p:cNvSpPr>
            <a:spLocks/>
          </p:cNvSpPr>
          <p:nvPr/>
        </p:nvSpPr>
        <p:spPr bwMode="auto">
          <a:xfrm>
            <a:off x="4476750" y="2613849"/>
            <a:ext cx="541338" cy="3411538"/>
          </a:xfrm>
          <a:custGeom>
            <a:avLst/>
            <a:gdLst>
              <a:gd name="T0" fmla="*/ 0 w 341"/>
              <a:gd name="T1" fmla="*/ 2147483647 h 2149"/>
              <a:gd name="T2" fmla="*/ 2147483647 w 341"/>
              <a:gd name="T3" fmla="*/ 2147483647 h 2149"/>
              <a:gd name="T4" fmla="*/ 2147483647 w 341"/>
              <a:gd name="T5" fmla="*/ 0 h 2149"/>
              <a:gd name="T6" fmla="*/ 0 60000 65536"/>
              <a:gd name="T7" fmla="*/ 0 60000 65536"/>
              <a:gd name="T8" fmla="*/ 0 60000 65536"/>
              <a:gd name="T9" fmla="*/ 0 w 341"/>
              <a:gd name="T10" fmla="*/ 0 h 2149"/>
              <a:gd name="T11" fmla="*/ 341 w 341"/>
              <a:gd name="T12" fmla="*/ 2149 h 2149"/>
            </a:gdLst>
            <a:ahLst/>
            <a:cxnLst>
              <a:cxn ang="T6">
                <a:pos x="T0" y="T1"/>
              </a:cxn>
              <a:cxn ang="T7">
                <a:pos x="T2" y="T3"/>
              </a:cxn>
              <a:cxn ang="T8">
                <a:pos x="T4" y="T5"/>
              </a:cxn>
            </a:cxnLst>
            <a:rect l="T9" t="T10" r="T11" b="T12"/>
            <a:pathLst>
              <a:path w="341" h="2149">
                <a:moveTo>
                  <a:pt x="0" y="2149"/>
                </a:moveTo>
                <a:lnTo>
                  <a:pt x="114" y="790"/>
                </a:lnTo>
                <a:lnTo>
                  <a:pt x="341" y="0"/>
                </a:lnTo>
              </a:path>
            </a:pathLst>
          </a:custGeom>
          <a:noFill/>
          <a:ln w="9525">
            <a:solidFill>
              <a:srgbClr val="FF0000"/>
            </a:solidFill>
            <a:round/>
            <a:headEnd/>
            <a:tailEnd/>
          </a:ln>
        </p:spPr>
        <p:txBody>
          <a:bodyPr/>
          <a:lstStyle/>
          <a:p>
            <a:endParaRPr lang="es-ES_tradnl"/>
          </a:p>
        </p:txBody>
      </p:sp>
      <p:sp>
        <p:nvSpPr>
          <p:cNvPr id="579592" name="Freeform 8"/>
          <p:cNvSpPr>
            <a:spLocks/>
          </p:cNvSpPr>
          <p:nvPr/>
        </p:nvSpPr>
        <p:spPr bwMode="auto">
          <a:xfrm>
            <a:off x="3402013" y="2613849"/>
            <a:ext cx="1074737" cy="3411538"/>
          </a:xfrm>
          <a:custGeom>
            <a:avLst/>
            <a:gdLst>
              <a:gd name="T0" fmla="*/ 2147483647 w 677"/>
              <a:gd name="T1" fmla="*/ 2147483647 h 2149"/>
              <a:gd name="T2" fmla="*/ 2147483647 w 677"/>
              <a:gd name="T3" fmla="*/ 2147483647 h 2149"/>
              <a:gd name="T4" fmla="*/ 0 w 677"/>
              <a:gd name="T5" fmla="*/ 0 h 2149"/>
              <a:gd name="T6" fmla="*/ 0 60000 65536"/>
              <a:gd name="T7" fmla="*/ 0 60000 65536"/>
              <a:gd name="T8" fmla="*/ 0 60000 65536"/>
              <a:gd name="T9" fmla="*/ 0 w 677"/>
              <a:gd name="T10" fmla="*/ 0 h 2149"/>
              <a:gd name="T11" fmla="*/ 677 w 677"/>
              <a:gd name="T12" fmla="*/ 2149 h 2149"/>
            </a:gdLst>
            <a:ahLst/>
            <a:cxnLst>
              <a:cxn ang="T6">
                <a:pos x="T0" y="T1"/>
              </a:cxn>
              <a:cxn ang="T7">
                <a:pos x="T2" y="T3"/>
              </a:cxn>
              <a:cxn ang="T8">
                <a:pos x="T4" y="T5"/>
              </a:cxn>
            </a:cxnLst>
            <a:rect l="T9" t="T10" r="T11" b="T12"/>
            <a:pathLst>
              <a:path w="677" h="2149">
                <a:moveTo>
                  <a:pt x="677" y="2149"/>
                </a:moveTo>
                <a:lnTo>
                  <a:pt x="450" y="790"/>
                </a:lnTo>
                <a:lnTo>
                  <a:pt x="0" y="0"/>
                </a:lnTo>
              </a:path>
            </a:pathLst>
          </a:custGeom>
          <a:noFill/>
          <a:ln w="9525">
            <a:solidFill>
              <a:srgbClr val="FF0000"/>
            </a:solidFill>
            <a:round/>
            <a:headEnd/>
            <a:tailEnd/>
          </a:ln>
        </p:spPr>
        <p:txBody>
          <a:bodyPr/>
          <a:lstStyle/>
          <a:p>
            <a:endParaRPr lang="es-ES_tradnl"/>
          </a:p>
        </p:txBody>
      </p:sp>
      <p:sp>
        <p:nvSpPr>
          <p:cNvPr id="579593" name="Freeform 9"/>
          <p:cNvSpPr>
            <a:spLocks/>
          </p:cNvSpPr>
          <p:nvPr/>
        </p:nvSpPr>
        <p:spPr bwMode="auto">
          <a:xfrm>
            <a:off x="3935413" y="2613849"/>
            <a:ext cx="541337" cy="3411538"/>
          </a:xfrm>
          <a:custGeom>
            <a:avLst/>
            <a:gdLst>
              <a:gd name="T0" fmla="*/ 2147483647 w 341"/>
              <a:gd name="T1" fmla="*/ 2147483647 h 2149"/>
              <a:gd name="T2" fmla="*/ 2147483647 w 341"/>
              <a:gd name="T3" fmla="*/ 2147483647 h 2149"/>
              <a:gd name="T4" fmla="*/ 0 w 341"/>
              <a:gd name="T5" fmla="*/ 0 h 2149"/>
              <a:gd name="T6" fmla="*/ 0 60000 65536"/>
              <a:gd name="T7" fmla="*/ 0 60000 65536"/>
              <a:gd name="T8" fmla="*/ 0 60000 65536"/>
              <a:gd name="T9" fmla="*/ 0 w 341"/>
              <a:gd name="T10" fmla="*/ 0 h 2149"/>
              <a:gd name="T11" fmla="*/ 341 w 341"/>
              <a:gd name="T12" fmla="*/ 2149 h 2149"/>
            </a:gdLst>
            <a:ahLst/>
            <a:cxnLst>
              <a:cxn ang="T6">
                <a:pos x="T0" y="T1"/>
              </a:cxn>
              <a:cxn ang="T7">
                <a:pos x="T2" y="T3"/>
              </a:cxn>
              <a:cxn ang="T8">
                <a:pos x="T4" y="T5"/>
              </a:cxn>
            </a:cxnLst>
            <a:rect l="T9" t="T10" r="T11" b="T12"/>
            <a:pathLst>
              <a:path w="341" h="2149">
                <a:moveTo>
                  <a:pt x="341" y="2149"/>
                </a:moveTo>
                <a:lnTo>
                  <a:pt x="227" y="790"/>
                </a:lnTo>
                <a:lnTo>
                  <a:pt x="0" y="0"/>
                </a:lnTo>
              </a:path>
            </a:pathLst>
          </a:custGeom>
          <a:noFill/>
          <a:ln w="9525">
            <a:solidFill>
              <a:srgbClr val="FF0000"/>
            </a:solidFill>
            <a:round/>
            <a:headEnd/>
            <a:tailEnd/>
          </a:ln>
        </p:spPr>
        <p:txBody>
          <a:bodyPr/>
          <a:lstStyle/>
          <a:p>
            <a:endParaRPr lang="es-ES_tradnl"/>
          </a:p>
        </p:txBody>
      </p:sp>
      <p:sp>
        <p:nvSpPr>
          <p:cNvPr id="579594" name="Line 10"/>
          <p:cNvSpPr>
            <a:spLocks noChangeShapeType="1"/>
          </p:cNvSpPr>
          <p:nvPr/>
        </p:nvSpPr>
        <p:spPr bwMode="auto">
          <a:xfrm flipV="1">
            <a:off x="4476750" y="2613849"/>
            <a:ext cx="1588" cy="3411538"/>
          </a:xfrm>
          <a:prstGeom prst="line">
            <a:avLst/>
          </a:prstGeom>
          <a:noFill/>
          <a:ln w="9525">
            <a:solidFill>
              <a:srgbClr val="FF0000"/>
            </a:solidFill>
            <a:round/>
            <a:headEnd/>
            <a:tailEnd/>
          </a:ln>
        </p:spPr>
        <p:txBody>
          <a:bodyPr/>
          <a:lstStyle/>
          <a:p>
            <a:endParaRPr lang="es-ES_tradnl"/>
          </a:p>
        </p:txBody>
      </p:sp>
      <p:sp>
        <p:nvSpPr>
          <p:cNvPr id="579595" name="Freeform 11"/>
          <p:cNvSpPr>
            <a:spLocks/>
          </p:cNvSpPr>
          <p:nvPr/>
        </p:nvSpPr>
        <p:spPr bwMode="auto">
          <a:xfrm>
            <a:off x="4467225" y="3858449"/>
            <a:ext cx="1806575" cy="2166938"/>
          </a:xfrm>
          <a:custGeom>
            <a:avLst/>
            <a:gdLst>
              <a:gd name="T0" fmla="*/ 0 w 1138"/>
              <a:gd name="T1" fmla="*/ 2147483647 h 1365"/>
              <a:gd name="T2" fmla="*/ 2147483647 w 1138"/>
              <a:gd name="T3" fmla="*/ 0 h 1365"/>
              <a:gd name="T4" fmla="*/ 2147483647 w 1138"/>
              <a:gd name="T5" fmla="*/ 0 h 1365"/>
              <a:gd name="T6" fmla="*/ 2147483647 w 1138"/>
              <a:gd name="T7" fmla="*/ 2147483647 h 1365"/>
              <a:gd name="T8" fmla="*/ 2147483647 w 1138"/>
              <a:gd name="T9" fmla="*/ 2147483647 h 1365"/>
              <a:gd name="T10" fmla="*/ 2147483647 w 1138"/>
              <a:gd name="T11" fmla="*/ 2147483647 h 1365"/>
              <a:gd name="T12" fmla="*/ 0 w 1138"/>
              <a:gd name="T13" fmla="*/ 2147483647 h 1365"/>
              <a:gd name="T14" fmla="*/ 0 60000 65536"/>
              <a:gd name="T15" fmla="*/ 0 60000 65536"/>
              <a:gd name="T16" fmla="*/ 0 60000 65536"/>
              <a:gd name="T17" fmla="*/ 0 60000 65536"/>
              <a:gd name="T18" fmla="*/ 0 60000 65536"/>
              <a:gd name="T19" fmla="*/ 0 60000 65536"/>
              <a:gd name="T20" fmla="*/ 0 60000 65536"/>
              <a:gd name="T21" fmla="*/ 0 w 1138"/>
              <a:gd name="T22" fmla="*/ 0 h 1365"/>
              <a:gd name="T23" fmla="*/ 1138 w 1138"/>
              <a:gd name="T24" fmla="*/ 1365 h 13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8" h="1365">
                <a:moveTo>
                  <a:pt x="0" y="1365"/>
                </a:moveTo>
                <a:lnTo>
                  <a:pt x="455" y="0"/>
                </a:lnTo>
                <a:lnTo>
                  <a:pt x="1138" y="0"/>
                </a:lnTo>
                <a:lnTo>
                  <a:pt x="1138" y="18"/>
                </a:lnTo>
                <a:lnTo>
                  <a:pt x="467" y="18"/>
                </a:lnTo>
                <a:lnTo>
                  <a:pt x="18" y="1365"/>
                </a:lnTo>
                <a:lnTo>
                  <a:pt x="0" y="1365"/>
                </a:lnTo>
                <a:close/>
              </a:path>
            </a:pathLst>
          </a:custGeom>
          <a:solidFill>
            <a:srgbClr val="0000FF"/>
          </a:solidFill>
          <a:ln w="9525">
            <a:noFill/>
            <a:round/>
            <a:headEnd/>
            <a:tailEnd/>
          </a:ln>
        </p:spPr>
        <p:txBody>
          <a:bodyPr/>
          <a:lstStyle/>
          <a:p>
            <a:endParaRPr lang="es-ES_tradnl"/>
          </a:p>
        </p:txBody>
      </p:sp>
      <p:sp>
        <p:nvSpPr>
          <p:cNvPr id="579596" name="Freeform 12"/>
          <p:cNvSpPr>
            <a:spLocks/>
          </p:cNvSpPr>
          <p:nvPr/>
        </p:nvSpPr>
        <p:spPr bwMode="auto">
          <a:xfrm>
            <a:off x="4476750" y="3867974"/>
            <a:ext cx="1797050" cy="2157413"/>
          </a:xfrm>
          <a:custGeom>
            <a:avLst/>
            <a:gdLst>
              <a:gd name="T0" fmla="*/ 0 w 1132"/>
              <a:gd name="T1" fmla="*/ 2147483647 h 1359"/>
              <a:gd name="T2" fmla="*/ 2147483647 w 1132"/>
              <a:gd name="T3" fmla="*/ 0 h 1359"/>
              <a:gd name="T4" fmla="*/ 2147483647 w 1132"/>
              <a:gd name="T5" fmla="*/ 2147483647 h 1359"/>
              <a:gd name="T6" fmla="*/ 0 60000 65536"/>
              <a:gd name="T7" fmla="*/ 0 60000 65536"/>
              <a:gd name="T8" fmla="*/ 0 60000 65536"/>
              <a:gd name="T9" fmla="*/ 0 w 1132"/>
              <a:gd name="T10" fmla="*/ 0 h 1359"/>
              <a:gd name="T11" fmla="*/ 1132 w 1132"/>
              <a:gd name="T12" fmla="*/ 1359 h 1359"/>
            </a:gdLst>
            <a:ahLst/>
            <a:cxnLst>
              <a:cxn ang="T6">
                <a:pos x="T0" y="T1"/>
              </a:cxn>
              <a:cxn ang="T7">
                <a:pos x="T2" y="T3"/>
              </a:cxn>
              <a:cxn ang="T8">
                <a:pos x="T4" y="T5"/>
              </a:cxn>
            </a:cxnLst>
            <a:rect l="T9" t="T10" r="T11" b="T12"/>
            <a:pathLst>
              <a:path w="1132" h="1359">
                <a:moveTo>
                  <a:pt x="0" y="1359"/>
                </a:moveTo>
                <a:lnTo>
                  <a:pt x="683" y="0"/>
                </a:lnTo>
                <a:lnTo>
                  <a:pt x="1132" y="904"/>
                </a:lnTo>
              </a:path>
            </a:pathLst>
          </a:custGeom>
          <a:noFill/>
          <a:ln w="0">
            <a:solidFill>
              <a:srgbClr val="000000"/>
            </a:solidFill>
            <a:round/>
            <a:headEnd/>
            <a:tailEnd/>
          </a:ln>
        </p:spPr>
        <p:txBody>
          <a:bodyPr/>
          <a:lstStyle/>
          <a:p>
            <a:endParaRPr lang="es-ES_tradnl"/>
          </a:p>
        </p:txBody>
      </p:sp>
      <p:sp>
        <p:nvSpPr>
          <p:cNvPr id="579597" name="Freeform 13"/>
          <p:cNvSpPr>
            <a:spLocks/>
          </p:cNvSpPr>
          <p:nvPr/>
        </p:nvSpPr>
        <p:spPr bwMode="auto">
          <a:xfrm>
            <a:off x="4476750" y="3867974"/>
            <a:ext cx="2159000" cy="2157413"/>
          </a:xfrm>
          <a:custGeom>
            <a:avLst/>
            <a:gdLst>
              <a:gd name="T0" fmla="*/ 0 w 1360"/>
              <a:gd name="T1" fmla="*/ 2147483647 h 1359"/>
              <a:gd name="T2" fmla="*/ 2147483647 w 1360"/>
              <a:gd name="T3" fmla="*/ 0 h 1359"/>
              <a:gd name="T4" fmla="*/ 2147483647 w 1360"/>
              <a:gd name="T5" fmla="*/ 2147483647 h 1359"/>
              <a:gd name="T6" fmla="*/ 0 60000 65536"/>
              <a:gd name="T7" fmla="*/ 0 60000 65536"/>
              <a:gd name="T8" fmla="*/ 0 60000 65536"/>
              <a:gd name="T9" fmla="*/ 0 w 1360"/>
              <a:gd name="T10" fmla="*/ 0 h 1359"/>
              <a:gd name="T11" fmla="*/ 1360 w 1360"/>
              <a:gd name="T12" fmla="*/ 1359 h 1359"/>
            </a:gdLst>
            <a:ahLst/>
            <a:cxnLst>
              <a:cxn ang="T6">
                <a:pos x="T0" y="T1"/>
              </a:cxn>
              <a:cxn ang="T7">
                <a:pos x="T2" y="T3"/>
              </a:cxn>
              <a:cxn ang="T8">
                <a:pos x="T4" y="T5"/>
              </a:cxn>
            </a:cxnLst>
            <a:rect l="T9" t="T10" r="T11" b="T12"/>
            <a:pathLst>
              <a:path w="1360" h="1359">
                <a:moveTo>
                  <a:pt x="0" y="1359"/>
                </a:moveTo>
                <a:lnTo>
                  <a:pt x="904" y="0"/>
                </a:lnTo>
                <a:lnTo>
                  <a:pt x="1360" y="677"/>
                </a:lnTo>
              </a:path>
            </a:pathLst>
          </a:custGeom>
          <a:noFill/>
          <a:ln w="0">
            <a:solidFill>
              <a:srgbClr val="000000"/>
            </a:solidFill>
            <a:round/>
            <a:headEnd/>
            <a:tailEnd/>
          </a:ln>
        </p:spPr>
        <p:txBody>
          <a:bodyPr/>
          <a:lstStyle/>
          <a:p>
            <a:endParaRPr lang="es-ES_tradnl"/>
          </a:p>
        </p:txBody>
      </p:sp>
      <p:sp>
        <p:nvSpPr>
          <p:cNvPr id="392205" name="Line 14"/>
          <p:cNvSpPr>
            <a:spLocks noChangeShapeType="1"/>
          </p:cNvSpPr>
          <p:nvPr/>
        </p:nvSpPr>
        <p:spPr bwMode="auto">
          <a:xfrm>
            <a:off x="6273800" y="3867974"/>
            <a:ext cx="1588" cy="1588"/>
          </a:xfrm>
          <a:prstGeom prst="line">
            <a:avLst/>
          </a:prstGeom>
          <a:noFill/>
          <a:ln w="0">
            <a:solidFill>
              <a:srgbClr val="000000"/>
            </a:solidFill>
            <a:round/>
            <a:headEnd/>
            <a:tailEnd/>
          </a:ln>
        </p:spPr>
        <p:txBody>
          <a:bodyPr/>
          <a:lstStyle/>
          <a:p>
            <a:endParaRPr lang="es-ES_tradnl"/>
          </a:p>
        </p:txBody>
      </p:sp>
      <p:sp>
        <p:nvSpPr>
          <p:cNvPr id="579599" name="Freeform 15"/>
          <p:cNvSpPr>
            <a:spLocks/>
          </p:cNvSpPr>
          <p:nvPr/>
        </p:nvSpPr>
        <p:spPr bwMode="auto">
          <a:xfrm>
            <a:off x="2679700" y="3848924"/>
            <a:ext cx="1816100" cy="2176463"/>
          </a:xfrm>
          <a:custGeom>
            <a:avLst/>
            <a:gdLst>
              <a:gd name="T0" fmla="*/ 2147483647 w 1144"/>
              <a:gd name="T1" fmla="*/ 2147483647 h 1371"/>
              <a:gd name="T2" fmla="*/ 2147483647 w 1144"/>
              <a:gd name="T3" fmla="*/ 2147483647 h 1371"/>
              <a:gd name="T4" fmla="*/ 0 w 1144"/>
              <a:gd name="T5" fmla="*/ 2147483647 h 1371"/>
              <a:gd name="T6" fmla="*/ 0 w 1144"/>
              <a:gd name="T7" fmla="*/ 0 h 1371"/>
              <a:gd name="T8" fmla="*/ 2147483647 w 1144"/>
              <a:gd name="T9" fmla="*/ 0 h 1371"/>
              <a:gd name="T10" fmla="*/ 2147483647 w 1144"/>
              <a:gd name="T11" fmla="*/ 2147483647 h 1371"/>
              <a:gd name="T12" fmla="*/ 2147483647 w 1144"/>
              <a:gd name="T13" fmla="*/ 2147483647 h 1371"/>
              <a:gd name="T14" fmla="*/ 0 60000 65536"/>
              <a:gd name="T15" fmla="*/ 0 60000 65536"/>
              <a:gd name="T16" fmla="*/ 0 60000 65536"/>
              <a:gd name="T17" fmla="*/ 0 60000 65536"/>
              <a:gd name="T18" fmla="*/ 0 60000 65536"/>
              <a:gd name="T19" fmla="*/ 0 60000 65536"/>
              <a:gd name="T20" fmla="*/ 0 60000 65536"/>
              <a:gd name="T21" fmla="*/ 0 w 1144"/>
              <a:gd name="T22" fmla="*/ 0 h 1371"/>
              <a:gd name="T23" fmla="*/ 1144 w 1144"/>
              <a:gd name="T24" fmla="*/ 1371 h 13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4" h="1371">
                <a:moveTo>
                  <a:pt x="1126" y="1371"/>
                </a:moveTo>
                <a:lnTo>
                  <a:pt x="677" y="18"/>
                </a:lnTo>
                <a:lnTo>
                  <a:pt x="0" y="18"/>
                </a:lnTo>
                <a:lnTo>
                  <a:pt x="0" y="0"/>
                </a:lnTo>
                <a:lnTo>
                  <a:pt x="689" y="0"/>
                </a:lnTo>
                <a:lnTo>
                  <a:pt x="1144" y="1371"/>
                </a:lnTo>
                <a:lnTo>
                  <a:pt x="1126" y="1371"/>
                </a:lnTo>
                <a:close/>
              </a:path>
            </a:pathLst>
          </a:custGeom>
          <a:solidFill>
            <a:srgbClr val="0000FF"/>
          </a:solidFill>
          <a:ln w="9525">
            <a:noFill/>
            <a:round/>
            <a:headEnd/>
            <a:tailEnd/>
          </a:ln>
        </p:spPr>
        <p:txBody>
          <a:bodyPr/>
          <a:lstStyle/>
          <a:p>
            <a:endParaRPr lang="es-ES_tradnl"/>
          </a:p>
        </p:txBody>
      </p:sp>
      <p:sp>
        <p:nvSpPr>
          <p:cNvPr id="579600" name="Freeform 16"/>
          <p:cNvSpPr>
            <a:spLocks/>
          </p:cNvSpPr>
          <p:nvPr/>
        </p:nvSpPr>
        <p:spPr bwMode="auto">
          <a:xfrm>
            <a:off x="2679700" y="3867974"/>
            <a:ext cx="1797050" cy="2157413"/>
          </a:xfrm>
          <a:custGeom>
            <a:avLst/>
            <a:gdLst>
              <a:gd name="T0" fmla="*/ 2147483647 w 1132"/>
              <a:gd name="T1" fmla="*/ 2147483647 h 1359"/>
              <a:gd name="T2" fmla="*/ 2147483647 w 1132"/>
              <a:gd name="T3" fmla="*/ 0 h 1359"/>
              <a:gd name="T4" fmla="*/ 0 w 1132"/>
              <a:gd name="T5" fmla="*/ 2147483647 h 1359"/>
              <a:gd name="T6" fmla="*/ 0 60000 65536"/>
              <a:gd name="T7" fmla="*/ 0 60000 65536"/>
              <a:gd name="T8" fmla="*/ 0 60000 65536"/>
              <a:gd name="T9" fmla="*/ 0 w 1132"/>
              <a:gd name="T10" fmla="*/ 0 h 1359"/>
              <a:gd name="T11" fmla="*/ 1132 w 1132"/>
              <a:gd name="T12" fmla="*/ 1359 h 1359"/>
            </a:gdLst>
            <a:ahLst/>
            <a:cxnLst>
              <a:cxn ang="T6">
                <a:pos x="T0" y="T1"/>
              </a:cxn>
              <a:cxn ang="T7">
                <a:pos x="T2" y="T3"/>
              </a:cxn>
              <a:cxn ang="T8">
                <a:pos x="T4" y="T5"/>
              </a:cxn>
            </a:cxnLst>
            <a:rect l="T9" t="T10" r="T11" b="T12"/>
            <a:pathLst>
              <a:path w="1132" h="1359">
                <a:moveTo>
                  <a:pt x="1132" y="1359"/>
                </a:moveTo>
                <a:lnTo>
                  <a:pt x="455" y="0"/>
                </a:lnTo>
                <a:lnTo>
                  <a:pt x="0" y="904"/>
                </a:lnTo>
              </a:path>
            </a:pathLst>
          </a:custGeom>
          <a:noFill/>
          <a:ln w="0">
            <a:solidFill>
              <a:srgbClr val="000000"/>
            </a:solidFill>
            <a:round/>
            <a:headEnd/>
            <a:tailEnd/>
          </a:ln>
        </p:spPr>
        <p:txBody>
          <a:bodyPr/>
          <a:lstStyle/>
          <a:p>
            <a:endParaRPr lang="es-ES_tradnl"/>
          </a:p>
        </p:txBody>
      </p:sp>
      <p:sp>
        <p:nvSpPr>
          <p:cNvPr id="579601" name="Freeform 17"/>
          <p:cNvSpPr>
            <a:spLocks/>
          </p:cNvSpPr>
          <p:nvPr/>
        </p:nvSpPr>
        <p:spPr bwMode="auto">
          <a:xfrm>
            <a:off x="2319338" y="3867974"/>
            <a:ext cx="2157412" cy="2157413"/>
          </a:xfrm>
          <a:custGeom>
            <a:avLst/>
            <a:gdLst>
              <a:gd name="T0" fmla="*/ 2147483647 w 1359"/>
              <a:gd name="T1" fmla="*/ 2147483647 h 1359"/>
              <a:gd name="T2" fmla="*/ 2147483647 w 1359"/>
              <a:gd name="T3" fmla="*/ 0 h 1359"/>
              <a:gd name="T4" fmla="*/ 0 w 1359"/>
              <a:gd name="T5" fmla="*/ 2147483647 h 1359"/>
              <a:gd name="T6" fmla="*/ 0 60000 65536"/>
              <a:gd name="T7" fmla="*/ 0 60000 65536"/>
              <a:gd name="T8" fmla="*/ 0 60000 65536"/>
              <a:gd name="T9" fmla="*/ 0 w 1359"/>
              <a:gd name="T10" fmla="*/ 0 h 1359"/>
              <a:gd name="T11" fmla="*/ 1359 w 1359"/>
              <a:gd name="T12" fmla="*/ 1359 h 1359"/>
            </a:gdLst>
            <a:ahLst/>
            <a:cxnLst>
              <a:cxn ang="T6">
                <a:pos x="T0" y="T1"/>
              </a:cxn>
              <a:cxn ang="T7">
                <a:pos x="T2" y="T3"/>
              </a:cxn>
              <a:cxn ang="T8">
                <a:pos x="T4" y="T5"/>
              </a:cxn>
            </a:cxnLst>
            <a:rect l="T9" t="T10" r="T11" b="T12"/>
            <a:pathLst>
              <a:path w="1359" h="1359">
                <a:moveTo>
                  <a:pt x="1359" y="1359"/>
                </a:moveTo>
                <a:lnTo>
                  <a:pt x="455" y="0"/>
                </a:lnTo>
                <a:lnTo>
                  <a:pt x="0" y="677"/>
                </a:lnTo>
              </a:path>
            </a:pathLst>
          </a:custGeom>
          <a:noFill/>
          <a:ln w="0">
            <a:solidFill>
              <a:srgbClr val="000000"/>
            </a:solidFill>
            <a:round/>
            <a:headEnd/>
            <a:tailEnd/>
          </a:ln>
        </p:spPr>
        <p:txBody>
          <a:bodyPr/>
          <a:lstStyle/>
          <a:p>
            <a:endParaRPr lang="es-ES_tradnl"/>
          </a:p>
        </p:txBody>
      </p:sp>
      <p:grpSp>
        <p:nvGrpSpPr>
          <p:cNvPr id="3" name="Group 38"/>
          <p:cNvGrpSpPr>
            <a:grpSpLocks/>
          </p:cNvGrpSpPr>
          <p:nvPr/>
        </p:nvGrpSpPr>
        <p:grpSpPr bwMode="auto">
          <a:xfrm>
            <a:off x="5046663" y="4437887"/>
            <a:ext cx="941387" cy="390525"/>
            <a:chOff x="3179" y="2402"/>
            <a:chExt cx="593" cy="246"/>
          </a:xfrm>
        </p:grpSpPr>
        <p:sp>
          <p:nvSpPr>
            <p:cNvPr id="392310" name="Freeform 39"/>
            <p:cNvSpPr>
              <a:spLocks/>
            </p:cNvSpPr>
            <p:nvPr/>
          </p:nvSpPr>
          <p:spPr bwMode="auto">
            <a:xfrm>
              <a:off x="3665" y="2402"/>
              <a:ext cx="47" cy="66"/>
            </a:xfrm>
            <a:custGeom>
              <a:avLst/>
              <a:gdLst>
                <a:gd name="T0" fmla="*/ 47 w 47"/>
                <a:gd name="T1" fmla="*/ 66 h 66"/>
                <a:gd name="T2" fmla="*/ 0 w 47"/>
                <a:gd name="T3" fmla="*/ 30 h 66"/>
                <a:gd name="T4" fmla="*/ 30 w 47"/>
                <a:gd name="T5" fmla="*/ 30 h 66"/>
                <a:gd name="T6" fmla="*/ 47 w 47"/>
                <a:gd name="T7" fmla="*/ 0 h 66"/>
                <a:gd name="T8" fmla="*/ 47 w 47"/>
                <a:gd name="T9" fmla="*/ 66 h 66"/>
                <a:gd name="T10" fmla="*/ 0 60000 65536"/>
                <a:gd name="T11" fmla="*/ 0 60000 65536"/>
                <a:gd name="T12" fmla="*/ 0 60000 65536"/>
                <a:gd name="T13" fmla="*/ 0 60000 65536"/>
                <a:gd name="T14" fmla="*/ 0 60000 65536"/>
                <a:gd name="T15" fmla="*/ 0 w 47"/>
                <a:gd name="T16" fmla="*/ 0 h 66"/>
                <a:gd name="T17" fmla="*/ 47 w 47"/>
                <a:gd name="T18" fmla="*/ 66 h 66"/>
              </a:gdLst>
              <a:ahLst/>
              <a:cxnLst>
                <a:cxn ang="T10">
                  <a:pos x="T0" y="T1"/>
                </a:cxn>
                <a:cxn ang="T11">
                  <a:pos x="T2" y="T3"/>
                </a:cxn>
                <a:cxn ang="T12">
                  <a:pos x="T4" y="T5"/>
                </a:cxn>
                <a:cxn ang="T13">
                  <a:pos x="T6" y="T7"/>
                </a:cxn>
                <a:cxn ang="T14">
                  <a:pos x="T8" y="T9"/>
                </a:cxn>
              </a:cxnLst>
              <a:rect l="T15" t="T16" r="T17" b="T18"/>
              <a:pathLst>
                <a:path w="47" h="66">
                  <a:moveTo>
                    <a:pt x="47" y="66"/>
                  </a:moveTo>
                  <a:lnTo>
                    <a:pt x="0" y="30"/>
                  </a:lnTo>
                  <a:lnTo>
                    <a:pt x="30" y="30"/>
                  </a:lnTo>
                  <a:lnTo>
                    <a:pt x="47" y="0"/>
                  </a:lnTo>
                  <a:lnTo>
                    <a:pt x="47" y="66"/>
                  </a:lnTo>
                  <a:close/>
                </a:path>
              </a:pathLst>
            </a:custGeom>
            <a:solidFill>
              <a:srgbClr val="000000"/>
            </a:solidFill>
            <a:ln w="0">
              <a:solidFill>
                <a:srgbClr val="000000"/>
              </a:solidFill>
              <a:round/>
              <a:headEnd/>
              <a:tailEnd/>
            </a:ln>
          </p:spPr>
          <p:txBody>
            <a:bodyPr/>
            <a:lstStyle/>
            <a:p>
              <a:endParaRPr lang="es-ES_tradnl"/>
            </a:p>
          </p:txBody>
        </p:sp>
        <p:sp>
          <p:nvSpPr>
            <p:cNvPr id="392311" name="Freeform 40"/>
            <p:cNvSpPr>
              <a:spLocks/>
            </p:cNvSpPr>
            <p:nvPr/>
          </p:nvSpPr>
          <p:spPr bwMode="auto">
            <a:xfrm>
              <a:off x="3695" y="2468"/>
              <a:ext cx="47" cy="60"/>
            </a:xfrm>
            <a:custGeom>
              <a:avLst/>
              <a:gdLst>
                <a:gd name="T0" fmla="*/ 47 w 47"/>
                <a:gd name="T1" fmla="*/ 60 h 60"/>
                <a:gd name="T2" fmla="*/ 0 w 47"/>
                <a:gd name="T3" fmla="*/ 24 h 60"/>
                <a:gd name="T4" fmla="*/ 29 w 47"/>
                <a:gd name="T5" fmla="*/ 24 h 60"/>
                <a:gd name="T6" fmla="*/ 47 w 47"/>
                <a:gd name="T7" fmla="*/ 0 h 60"/>
                <a:gd name="T8" fmla="*/ 47 w 47"/>
                <a:gd name="T9" fmla="*/ 6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47" y="60"/>
                  </a:moveTo>
                  <a:lnTo>
                    <a:pt x="0" y="24"/>
                  </a:lnTo>
                  <a:lnTo>
                    <a:pt x="29" y="24"/>
                  </a:lnTo>
                  <a:lnTo>
                    <a:pt x="47" y="0"/>
                  </a:lnTo>
                  <a:lnTo>
                    <a:pt x="47" y="60"/>
                  </a:lnTo>
                  <a:close/>
                </a:path>
              </a:pathLst>
            </a:custGeom>
            <a:solidFill>
              <a:srgbClr val="000000"/>
            </a:solidFill>
            <a:ln w="0">
              <a:solidFill>
                <a:srgbClr val="000000"/>
              </a:solidFill>
              <a:round/>
              <a:headEnd/>
              <a:tailEnd/>
            </a:ln>
          </p:spPr>
          <p:txBody>
            <a:bodyPr/>
            <a:lstStyle/>
            <a:p>
              <a:endParaRPr lang="es-ES_tradnl"/>
            </a:p>
          </p:txBody>
        </p:sp>
        <p:sp>
          <p:nvSpPr>
            <p:cNvPr id="392312" name="Freeform 41"/>
            <p:cNvSpPr>
              <a:spLocks/>
            </p:cNvSpPr>
            <p:nvPr/>
          </p:nvSpPr>
          <p:spPr bwMode="auto">
            <a:xfrm>
              <a:off x="3724" y="2528"/>
              <a:ext cx="48" cy="60"/>
            </a:xfrm>
            <a:custGeom>
              <a:avLst/>
              <a:gdLst>
                <a:gd name="T0" fmla="*/ 48 w 48"/>
                <a:gd name="T1" fmla="*/ 60 h 60"/>
                <a:gd name="T2" fmla="*/ 0 w 48"/>
                <a:gd name="T3" fmla="*/ 24 h 60"/>
                <a:gd name="T4" fmla="*/ 30 w 48"/>
                <a:gd name="T5" fmla="*/ 24 h 60"/>
                <a:gd name="T6" fmla="*/ 48 w 48"/>
                <a:gd name="T7" fmla="*/ 0 h 60"/>
                <a:gd name="T8" fmla="*/ 48 w 48"/>
                <a:gd name="T9" fmla="*/ 6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48" y="60"/>
                  </a:moveTo>
                  <a:lnTo>
                    <a:pt x="0" y="24"/>
                  </a:lnTo>
                  <a:lnTo>
                    <a:pt x="30" y="24"/>
                  </a:lnTo>
                  <a:lnTo>
                    <a:pt x="48" y="0"/>
                  </a:lnTo>
                  <a:lnTo>
                    <a:pt x="48" y="60"/>
                  </a:lnTo>
                  <a:close/>
                </a:path>
              </a:pathLst>
            </a:custGeom>
            <a:solidFill>
              <a:srgbClr val="000000"/>
            </a:solidFill>
            <a:ln w="0">
              <a:solidFill>
                <a:srgbClr val="000000"/>
              </a:solidFill>
              <a:round/>
              <a:headEnd/>
              <a:tailEnd/>
            </a:ln>
          </p:spPr>
          <p:txBody>
            <a:bodyPr/>
            <a:lstStyle/>
            <a:p>
              <a:endParaRPr lang="es-ES_tradnl"/>
            </a:p>
          </p:txBody>
        </p:sp>
        <p:grpSp>
          <p:nvGrpSpPr>
            <p:cNvPr id="392313" name="Group 42"/>
            <p:cNvGrpSpPr>
              <a:grpSpLocks/>
            </p:cNvGrpSpPr>
            <p:nvPr/>
          </p:nvGrpSpPr>
          <p:grpSpPr bwMode="auto">
            <a:xfrm>
              <a:off x="3179" y="2462"/>
              <a:ext cx="108" cy="186"/>
              <a:chOff x="3179" y="2462"/>
              <a:chExt cx="108" cy="186"/>
            </a:xfrm>
          </p:grpSpPr>
          <p:sp>
            <p:nvSpPr>
              <p:cNvPr id="392314" name="Freeform 43"/>
              <p:cNvSpPr>
                <a:spLocks/>
              </p:cNvSpPr>
              <p:nvPr/>
            </p:nvSpPr>
            <p:spPr bwMode="auto">
              <a:xfrm>
                <a:off x="3179" y="2588"/>
                <a:ext cx="48" cy="60"/>
              </a:xfrm>
              <a:custGeom>
                <a:avLst/>
                <a:gdLst>
                  <a:gd name="T0" fmla="*/ 48 w 48"/>
                  <a:gd name="T1" fmla="*/ 0 h 60"/>
                  <a:gd name="T2" fmla="*/ 48 w 48"/>
                  <a:gd name="T3" fmla="*/ 60 h 60"/>
                  <a:gd name="T4" fmla="*/ 30 w 48"/>
                  <a:gd name="T5" fmla="*/ 36 h 60"/>
                  <a:gd name="T6" fmla="*/ 0 w 48"/>
                  <a:gd name="T7" fmla="*/ 36 h 60"/>
                  <a:gd name="T8" fmla="*/ 48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48" y="0"/>
                    </a:moveTo>
                    <a:lnTo>
                      <a:pt x="48" y="60"/>
                    </a:lnTo>
                    <a:lnTo>
                      <a:pt x="30" y="36"/>
                    </a:lnTo>
                    <a:lnTo>
                      <a:pt x="0" y="36"/>
                    </a:lnTo>
                    <a:lnTo>
                      <a:pt x="48" y="0"/>
                    </a:lnTo>
                    <a:close/>
                  </a:path>
                </a:pathLst>
              </a:custGeom>
              <a:solidFill>
                <a:srgbClr val="000000"/>
              </a:solidFill>
              <a:ln w="0">
                <a:solidFill>
                  <a:srgbClr val="000000"/>
                </a:solidFill>
                <a:round/>
                <a:headEnd/>
                <a:tailEnd/>
              </a:ln>
            </p:spPr>
            <p:txBody>
              <a:bodyPr/>
              <a:lstStyle/>
              <a:p>
                <a:endParaRPr lang="es-ES_tradnl"/>
              </a:p>
            </p:txBody>
          </p:sp>
          <p:sp>
            <p:nvSpPr>
              <p:cNvPr id="392315" name="Freeform 44"/>
              <p:cNvSpPr>
                <a:spLocks/>
              </p:cNvSpPr>
              <p:nvPr/>
            </p:nvSpPr>
            <p:spPr bwMode="auto">
              <a:xfrm>
                <a:off x="3209" y="2522"/>
                <a:ext cx="48" cy="66"/>
              </a:xfrm>
              <a:custGeom>
                <a:avLst/>
                <a:gdLst>
                  <a:gd name="T0" fmla="*/ 48 w 48"/>
                  <a:gd name="T1" fmla="*/ 0 h 66"/>
                  <a:gd name="T2" fmla="*/ 48 w 48"/>
                  <a:gd name="T3" fmla="*/ 66 h 66"/>
                  <a:gd name="T4" fmla="*/ 30 w 48"/>
                  <a:gd name="T5" fmla="*/ 42 h 66"/>
                  <a:gd name="T6" fmla="*/ 0 w 48"/>
                  <a:gd name="T7" fmla="*/ 42 h 66"/>
                  <a:gd name="T8" fmla="*/ 48 w 48"/>
                  <a:gd name="T9" fmla="*/ 0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48" y="0"/>
                    </a:moveTo>
                    <a:lnTo>
                      <a:pt x="48" y="66"/>
                    </a:lnTo>
                    <a:lnTo>
                      <a:pt x="30" y="42"/>
                    </a:lnTo>
                    <a:lnTo>
                      <a:pt x="0" y="42"/>
                    </a:lnTo>
                    <a:lnTo>
                      <a:pt x="48" y="0"/>
                    </a:lnTo>
                    <a:close/>
                  </a:path>
                </a:pathLst>
              </a:custGeom>
              <a:solidFill>
                <a:srgbClr val="000000"/>
              </a:solidFill>
              <a:ln w="0">
                <a:solidFill>
                  <a:srgbClr val="000000"/>
                </a:solidFill>
                <a:round/>
                <a:headEnd/>
                <a:tailEnd/>
              </a:ln>
            </p:spPr>
            <p:txBody>
              <a:bodyPr/>
              <a:lstStyle/>
              <a:p>
                <a:endParaRPr lang="es-ES_tradnl"/>
              </a:p>
            </p:txBody>
          </p:sp>
          <p:sp>
            <p:nvSpPr>
              <p:cNvPr id="392316" name="Freeform 45"/>
              <p:cNvSpPr>
                <a:spLocks/>
              </p:cNvSpPr>
              <p:nvPr/>
            </p:nvSpPr>
            <p:spPr bwMode="auto">
              <a:xfrm>
                <a:off x="3239" y="2462"/>
                <a:ext cx="48" cy="60"/>
              </a:xfrm>
              <a:custGeom>
                <a:avLst/>
                <a:gdLst>
                  <a:gd name="T0" fmla="*/ 48 w 48"/>
                  <a:gd name="T1" fmla="*/ 0 h 60"/>
                  <a:gd name="T2" fmla="*/ 48 w 48"/>
                  <a:gd name="T3" fmla="*/ 60 h 60"/>
                  <a:gd name="T4" fmla="*/ 30 w 48"/>
                  <a:gd name="T5" fmla="*/ 36 h 60"/>
                  <a:gd name="T6" fmla="*/ 0 w 48"/>
                  <a:gd name="T7" fmla="*/ 36 h 60"/>
                  <a:gd name="T8" fmla="*/ 48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48" y="0"/>
                    </a:moveTo>
                    <a:lnTo>
                      <a:pt x="48" y="60"/>
                    </a:lnTo>
                    <a:lnTo>
                      <a:pt x="30" y="36"/>
                    </a:lnTo>
                    <a:lnTo>
                      <a:pt x="0" y="36"/>
                    </a:lnTo>
                    <a:lnTo>
                      <a:pt x="48" y="0"/>
                    </a:lnTo>
                    <a:close/>
                  </a:path>
                </a:pathLst>
              </a:custGeom>
              <a:solidFill>
                <a:srgbClr val="000000"/>
              </a:solidFill>
              <a:ln w="0">
                <a:solidFill>
                  <a:srgbClr val="000000"/>
                </a:solidFill>
                <a:round/>
                <a:headEnd/>
                <a:tailEnd/>
              </a:ln>
            </p:spPr>
            <p:txBody>
              <a:bodyPr/>
              <a:lstStyle/>
              <a:p>
                <a:endParaRPr lang="es-ES_tradnl"/>
              </a:p>
            </p:txBody>
          </p:sp>
        </p:grpSp>
      </p:grpSp>
      <p:grpSp>
        <p:nvGrpSpPr>
          <p:cNvPr id="5" name="Group 46"/>
          <p:cNvGrpSpPr>
            <a:grpSpLocks/>
          </p:cNvGrpSpPr>
          <p:nvPr/>
        </p:nvGrpSpPr>
        <p:grpSpPr bwMode="auto">
          <a:xfrm>
            <a:off x="5246688" y="4258499"/>
            <a:ext cx="1112837" cy="579438"/>
            <a:chOff x="3305" y="2289"/>
            <a:chExt cx="701" cy="365"/>
          </a:xfrm>
        </p:grpSpPr>
        <p:sp>
          <p:nvSpPr>
            <p:cNvPr id="392304" name="Freeform 47"/>
            <p:cNvSpPr>
              <a:spLocks/>
            </p:cNvSpPr>
            <p:nvPr/>
          </p:nvSpPr>
          <p:spPr bwMode="auto">
            <a:xfrm>
              <a:off x="3880" y="2289"/>
              <a:ext cx="54" cy="60"/>
            </a:xfrm>
            <a:custGeom>
              <a:avLst/>
              <a:gdLst>
                <a:gd name="T0" fmla="*/ 54 w 54"/>
                <a:gd name="T1" fmla="*/ 60 h 60"/>
                <a:gd name="T2" fmla="*/ 0 w 54"/>
                <a:gd name="T3" fmla="*/ 30 h 60"/>
                <a:gd name="T4" fmla="*/ 30 w 54"/>
                <a:gd name="T5" fmla="*/ 30 h 60"/>
                <a:gd name="T6" fmla="*/ 42 w 54"/>
                <a:gd name="T7" fmla="*/ 0 h 60"/>
                <a:gd name="T8" fmla="*/ 54 w 54"/>
                <a:gd name="T9" fmla="*/ 6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60"/>
                  </a:moveTo>
                  <a:lnTo>
                    <a:pt x="0" y="30"/>
                  </a:lnTo>
                  <a:lnTo>
                    <a:pt x="30" y="30"/>
                  </a:lnTo>
                  <a:lnTo>
                    <a:pt x="42" y="0"/>
                  </a:lnTo>
                  <a:lnTo>
                    <a:pt x="54" y="60"/>
                  </a:lnTo>
                  <a:close/>
                </a:path>
              </a:pathLst>
            </a:custGeom>
            <a:solidFill>
              <a:srgbClr val="000000"/>
            </a:solidFill>
            <a:ln w="0">
              <a:solidFill>
                <a:srgbClr val="000000"/>
              </a:solidFill>
              <a:round/>
              <a:headEnd/>
              <a:tailEnd/>
            </a:ln>
          </p:spPr>
          <p:txBody>
            <a:bodyPr/>
            <a:lstStyle/>
            <a:p>
              <a:endParaRPr lang="es-ES_tradnl"/>
            </a:p>
          </p:txBody>
        </p:sp>
        <p:sp>
          <p:nvSpPr>
            <p:cNvPr id="392305" name="Freeform 48"/>
            <p:cNvSpPr>
              <a:spLocks/>
            </p:cNvSpPr>
            <p:nvPr/>
          </p:nvSpPr>
          <p:spPr bwMode="auto">
            <a:xfrm>
              <a:off x="3916" y="2349"/>
              <a:ext cx="54" cy="59"/>
            </a:xfrm>
            <a:custGeom>
              <a:avLst/>
              <a:gdLst>
                <a:gd name="T0" fmla="*/ 54 w 54"/>
                <a:gd name="T1" fmla="*/ 59 h 59"/>
                <a:gd name="T2" fmla="*/ 0 w 54"/>
                <a:gd name="T3" fmla="*/ 29 h 59"/>
                <a:gd name="T4" fmla="*/ 30 w 54"/>
                <a:gd name="T5" fmla="*/ 23 h 59"/>
                <a:gd name="T6" fmla="*/ 48 w 54"/>
                <a:gd name="T7" fmla="*/ 0 h 59"/>
                <a:gd name="T8" fmla="*/ 54 w 54"/>
                <a:gd name="T9" fmla="*/ 59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54" y="59"/>
                  </a:moveTo>
                  <a:lnTo>
                    <a:pt x="0" y="29"/>
                  </a:lnTo>
                  <a:lnTo>
                    <a:pt x="30" y="23"/>
                  </a:lnTo>
                  <a:lnTo>
                    <a:pt x="48" y="0"/>
                  </a:lnTo>
                  <a:lnTo>
                    <a:pt x="54" y="59"/>
                  </a:lnTo>
                  <a:close/>
                </a:path>
              </a:pathLst>
            </a:custGeom>
            <a:solidFill>
              <a:srgbClr val="000000"/>
            </a:solidFill>
            <a:ln w="0">
              <a:solidFill>
                <a:srgbClr val="000000"/>
              </a:solidFill>
              <a:round/>
              <a:headEnd/>
              <a:tailEnd/>
            </a:ln>
          </p:spPr>
          <p:txBody>
            <a:bodyPr/>
            <a:lstStyle/>
            <a:p>
              <a:endParaRPr lang="es-ES_tradnl"/>
            </a:p>
          </p:txBody>
        </p:sp>
        <p:sp>
          <p:nvSpPr>
            <p:cNvPr id="392306" name="Freeform 49"/>
            <p:cNvSpPr>
              <a:spLocks/>
            </p:cNvSpPr>
            <p:nvPr/>
          </p:nvSpPr>
          <p:spPr bwMode="auto">
            <a:xfrm>
              <a:off x="3952" y="2402"/>
              <a:ext cx="54" cy="66"/>
            </a:xfrm>
            <a:custGeom>
              <a:avLst/>
              <a:gdLst>
                <a:gd name="T0" fmla="*/ 54 w 54"/>
                <a:gd name="T1" fmla="*/ 66 h 66"/>
                <a:gd name="T2" fmla="*/ 0 w 54"/>
                <a:gd name="T3" fmla="*/ 30 h 66"/>
                <a:gd name="T4" fmla="*/ 30 w 54"/>
                <a:gd name="T5" fmla="*/ 30 h 66"/>
                <a:gd name="T6" fmla="*/ 48 w 54"/>
                <a:gd name="T7" fmla="*/ 0 h 66"/>
                <a:gd name="T8" fmla="*/ 54 w 54"/>
                <a:gd name="T9" fmla="*/ 66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54" y="66"/>
                  </a:moveTo>
                  <a:lnTo>
                    <a:pt x="0" y="30"/>
                  </a:lnTo>
                  <a:lnTo>
                    <a:pt x="30" y="30"/>
                  </a:lnTo>
                  <a:lnTo>
                    <a:pt x="48" y="0"/>
                  </a:lnTo>
                  <a:lnTo>
                    <a:pt x="54" y="66"/>
                  </a:lnTo>
                  <a:close/>
                </a:path>
              </a:pathLst>
            </a:custGeom>
            <a:solidFill>
              <a:srgbClr val="000000"/>
            </a:solidFill>
            <a:ln w="0">
              <a:solidFill>
                <a:srgbClr val="000000"/>
              </a:solidFill>
              <a:round/>
              <a:headEnd/>
              <a:tailEnd/>
            </a:ln>
          </p:spPr>
          <p:txBody>
            <a:bodyPr/>
            <a:lstStyle/>
            <a:p>
              <a:endParaRPr lang="es-ES_tradnl"/>
            </a:p>
          </p:txBody>
        </p:sp>
        <p:sp>
          <p:nvSpPr>
            <p:cNvPr id="392307" name="Freeform 50"/>
            <p:cNvSpPr>
              <a:spLocks/>
            </p:cNvSpPr>
            <p:nvPr/>
          </p:nvSpPr>
          <p:spPr bwMode="auto">
            <a:xfrm>
              <a:off x="3305" y="2594"/>
              <a:ext cx="54" cy="60"/>
            </a:xfrm>
            <a:custGeom>
              <a:avLst/>
              <a:gdLst>
                <a:gd name="T0" fmla="*/ 54 w 54"/>
                <a:gd name="T1" fmla="*/ 0 h 60"/>
                <a:gd name="T2" fmla="*/ 48 w 54"/>
                <a:gd name="T3" fmla="*/ 60 h 60"/>
                <a:gd name="T4" fmla="*/ 30 w 54"/>
                <a:gd name="T5" fmla="*/ 36 h 60"/>
                <a:gd name="T6" fmla="*/ 0 w 54"/>
                <a:gd name="T7" fmla="*/ 30 h 60"/>
                <a:gd name="T8" fmla="*/ 54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0"/>
                  </a:moveTo>
                  <a:lnTo>
                    <a:pt x="48" y="60"/>
                  </a:lnTo>
                  <a:lnTo>
                    <a:pt x="30" y="36"/>
                  </a:lnTo>
                  <a:lnTo>
                    <a:pt x="0" y="30"/>
                  </a:lnTo>
                  <a:lnTo>
                    <a:pt x="54" y="0"/>
                  </a:lnTo>
                  <a:close/>
                </a:path>
              </a:pathLst>
            </a:custGeom>
            <a:solidFill>
              <a:srgbClr val="000000"/>
            </a:solidFill>
            <a:ln w="0">
              <a:solidFill>
                <a:srgbClr val="000000"/>
              </a:solidFill>
              <a:round/>
              <a:headEnd/>
              <a:tailEnd/>
            </a:ln>
          </p:spPr>
          <p:txBody>
            <a:bodyPr/>
            <a:lstStyle/>
            <a:p>
              <a:endParaRPr lang="es-ES_tradnl"/>
            </a:p>
          </p:txBody>
        </p:sp>
        <p:sp>
          <p:nvSpPr>
            <p:cNvPr id="392308" name="Freeform 51"/>
            <p:cNvSpPr>
              <a:spLocks/>
            </p:cNvSpPr>
            <p:nvPr/>
          </p:nvSpPr>
          <p:spPr bwMode="auto">
            <a:xfrm>
              <a:off x="3341" y="2534"/>
              <a:ext cx="54" cy="66"/>
            </a:xfrm>
            <a:custGeom>
              <a:avLst/>
              <a:gdLst>
                <a:gd name="T0" fmla="*/ 54 w 54"/>
                <a:gd name="T1" fmla="*/ 0 h 66"/>
                <a:gd name="T2" fmla="*/ 48 w 54"/>
                <a:gd name="T3" fmla="*/ 66 h 66"/>
                <a:gd name="T4" fmla="*/ 36 w 54"/>
                <a:gd name="T5" fmla="*/ 36 h 66"/>
                <a:gd name="T6" fmla="*/ 0 w 54"/>
                <a:gd name="T7" fmla="*/ 30 h 66"/>
                <a:gd name="T8" fmla="*/ 54 w 54"/>
                <a:gd name="T9" fmla="*/ 0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54" y="0"/>
                  </a:moveTo>
                  <a:lnTo>
                    <a:pt x="48" y="66"/>
                  </a:lnTo>
                  <a:lnTo>
                    <a:pt x="36" y="36"/>
                  </a:lnTo>
                  <a:lnTo>
                    <a:pt x="0" y="30"/>
                  </a:lnTo>
                  <a:lnTo>
                    <a:pt x="54" y="0"/>
                  </a:lnTo>
                  <a:close/>
                </a:path>
              </a:pathLst>
            </a:custGeom>
            <a:solidFill>
              <a:srgbClr val="000000"/>
            </a:solidFill>
            <a:ln w="0">
              <a:solidFill>
                <a:srgbClr val="000000"/>
              </a:solidFill>
              <a:round/>
              <a:headEnd/>
              <a:tailEnd/>
            </a:ln>
          </p:spPr>
          <p:txBody>
            <a:bodyPr/>
            <a:lstStyle/>
            <a:p>
              <a:endParaRPr lang="es-ES_tradnl"/>
            </a:p>
          </p:txBody>
        </p:sp>
        <p:sp>
          <p:nvSpPr>
            <p:cNvPr id="392309" name="Freeform 52"/>
            <p:cNvSpPr>
              <a:spLocks/>
            </p:cNvSpPr>
            <p:nvPr/>
          </p:nvSpPr>
          <p:spPr bwMode="auto">
            <a:xfrm>
              <a:off x="3383" y="2480"/>
              <a:ext cx="54" cy="60"/>
            </a:xfrm>
            <a:custGeom>
              <a:avLst/>
              <a:gdLst>
                <a:gd name="T0" fmla="*/ 54 w 54"/>
                <a:gd name="T1" fmla="*/ 0 h 60"/>
                <a:gd name="T2" fmla="*/ 48 w 54"/>
                <a:gd name="T3" fmla="*/ 60 h 60"/>
                <a:gd name="T4" fmla="*/ 30 w 54"/>
                <a:gd name="T5" fmla="*/ 30 h 60"/>
                <a:gd name="T6" fmla="*/ 0 w 54"/>
                <a:gd name="T7" fmla="*/ 30 h 60"/>
                <a:gd name="T8" fmla="*/ 54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0"/>
                  </a:moveTo>
                  <a:lnTo>
                    <a:pt x="48" y="60"/>
                  </a:lnTo>
                  <a:lnTo>
                    <a:pt x="30" y="30"/>
                  </a:lnTo>
                  <a:lnTo>
                    <a:pt x="0" y="30"/>
                  </a:lnTo>
                  <a:lnTo>
                    <a:pt x="54" y="0"/>
                  </a:lnTo>
                  <a:close/>
                </a:path>
              </a:pathLst>
            </a:custGeom>
            <a:solidFill>
              <a:srgbClr val="000000"/>
            </a:solidFill>
            <a:ln w="0">
              <a:solidFill>
                <a:srgbClr val="000000"/>
              </a:solidFill>
              <a:round/>
              <a:headEnd/>
              <a:tailEnd/>
            </a:ln>
          </p:spPr>
          <p:txBody>
            <a:bodyPr/>
            <a:lstStyle/>
            <a:p>
              <a:endParaRPr lang="es-ES_tradnl"/>
            </a:p>
          </p:txBody>
        </p:sp>
      </p:grpSp>
      <p:grpSp>
        <p:nvGrpSpPr>
          <p:cNvPr id="6" name="Group 53"/>
          <p:cNvGrpSpPr>
            <a:grpSpLocks/>
          </p:cNvGrpSpPr>
          <p:nvPr/>
        </p:nvGrpSpPr>
        <p:grpSpPr bwMode="auto">
          <a:xfrm>
            <a:off x="3744913" y="3212337"/>
            <a:ext cx="1463675" cy="1501775"/>
            <a:chOff x="2359" y="1630"/>
            <a:chExt cx="922" cy="946"/>
          </a:xfrm>
        </p:grpSpPr>
        <p:sp>
          <p:nvSpPr>
            <p:cNvPr id="392293" name="Freeform 54"/>
            <p:cNvSpPr>
              <a:spLocks/>
            </p:cNvSpPr>
            <p:nvPr/>
          </p:nvSpPr>
          <p:spPr bwMode="auto">
            <a:xfrm>
              <a:off x="2790" y="2510"/>
              <a:ext cx="60" cy="60"/>
            </a:xfrm>
            <a:custGeom>
              <a:avLst/>
              <a:gdLst>
                <a:gd name="T0" fmla="*/ 30 w 60"/>
                <a:gd name="T1" fmla="*/ 0 h 60"/>
                <a:gd name="T2" fmla="*/ 0 w 60"/>
                <a:gd name="T3" fmla="*/ 60 h 60"/>
                <a:gd name="T4" fmla="*/ 30 w 60"/>
                <a:gd name="T5" fmla="*/ 42 h 60"/>
                <a:gd name="T6" fmla="*/ 60 w 60"/>
                <a:gd name="T7" fmla="*/ 60 h 60"/>
                <a:gd name="T8" fmla="*/ 30 w 60"/>
                <a:gd name="T9" fmla="*/ 0 h 60"/>
                <a:gd name="T10" fmla="*/ 0 60000 65536"/>
                <a:gd name="T11" fmla="*/ 0 60000 65536"/>
                <a:gd name="T12" fmla="*/ 0 60000 65536"/>
                <a:gd name="T13" fmla="*/ 0 60000 65536"/>
                <a:gd name="T14" fmla="*/ 0 60000 65536"/>
                <a:gd name="T15" fmla="*/ 0 w 60"/>
                <a:gd name="T16" fmla="*/ 0 h 60"/>
                <a:gd name="T17" fmla="*/ 60 w 60"/>
                <a:gd name="T18" fmla="*/ 60 h 60"/>
              </a:gdLst>
              <a:ahLst/>
              <a:cxnLst>
                <a:cxn ang="T10">
                  <a:pos x="T0" y="T1"/>
                </a:cxn>
                <a:cxn ang="T11">
                  <a:pos x="T2" y="T3"/>
                </a:cxn>
                <a:cxn ang="T12">
                  <a:pos x="T4" y="T5"/>
                </a:cxn>
                <a:cxn ang="T13">
                  <a:pos x="T6" y="T7"/>
                </a:cxn>
                <a:cxn ang="T14">
                  <a:pos x="T8" y="T9"/>
                </a:cxn>
              </a:cxnLst>
              <a:rect l="T15" t="T16" r="T17" b="T18"/>
              <a:pathLst>
                <a:path w="60" h="60">
                  <a:moveTo>
                    <a:pt x="30" y="0"/>
                  </a:moveTo>
                  <a:lnTo>
                    <a:pt x="0" y="60"/>
                  </a:lnTo>
                  <a:lnTo>
                    <a:pt x="30" y="42"/>
                  </a:lnTo>
                  <a:lnTo>
                    <a:pt x="60" y="60"/>
                  </a:lnTo>
                  <a:lnTo>
                    <a:pt x="30" y="0"/>
                  </a:lnTo>
                  <a:close/>
                </a:path>
              </a:pathLst>
            </a:custGeom>
            <a:solidFill>
              <a:srgbClr val="FF0000"/>
            </a:solidFill>
            <a:ln w="9525">
              <a:solidFill>
                <a:srgbClr val="FF0000"/>
              </a:solidFill>
              <a:round/>
              <a:headEnd/>
              <a:tailEnd/>
            </a:ln>
          </p:spPr>
          <p:txBody>
            <a:bodyPr/>
            <a:lstStyle/>
            <a:p>
              <a:endParaRPr lang="es-ES_tradnl"/>
            </a:p>
          </p:txBody>
        </p:sp>
        <p:grpSp>
          <p:nvGrpSpPr>
            <p:cNvPr id="392294" name="Group 55"/>
            <p:cNvGrpSpPr>
              <a:grpSpLocks/>
            </p:cNvGrpSpPr>
            <p:nvPr/>
          </p:nvGrpSpPr>
          <p:grpSpPr bwMode="auto">
            <a:xfrm>
              <a:off x="2359" y="1630"/>
              <a:ext cx="922" cy="946"/>
              <a:chOff x="2359" y="1630"/>
              <a:chExt cx="922" cy="946"/>
            </a:xfrm>
          </p:grpSpPr>
          <p:sp>
            <p:nvSpPr>
              <p:cNvPr id="392295" name="Freeform 56"/>
              <p:cNvSpPr>
                <a:spLocks/>
              </p:cNvSpPr>
              <p:nvPr/>
            </p:nvSpPr>
            <p:spPr bwMode="auto">
              <a:xfrm>
                <a:off x="2862" y="2516"/>
                <a:ext cx="54" cy="60"/>
              </a:xfrm>
              <a:custGeom>
                <a:avLst/>
                <a:gdLst>
                  <a:gd name="T0" fmla="*/ 36 w 54"/>
                  <a:gd name="T1" fmla="*/ 0 h 60"/>
                  <a:gd name="T2" fmla="*/ 0 w 54"/>
                  <a:gd name="T3" fmla="*/ 54 h 60"/>
                  <a:gd name="T4" fmla="*/ 30 w 54"/>
                  <a:gd name="T5" fmla="*/ 42 h 60"/>
                  <a:gd name="T6" fmla="*/ 54 w 54"/>
                  <a:gd name="T7" fmla="*/ 60 h 60"/>
                  <a:gd name="T8" fmla="*/ 36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36" y="0"/>
                    </a:moveTo>
                    <a:lnTo>
                      <a:pt x="0" y="54"/>
                    </a:lnTo>
                    <a:lnTo>
                      <a:pt x="30" y="42"/>
                    </a:lnTo>
                    <a:lnTo>
                      <a:pt x="54" y="60"/>
                    </a:lnTo>
                    <a:lnTo>
                      <a:pt x="36" y="0"/>
                    </a:lnTo>
                    <a:close/>
                  </a:path>
                </a:pathLst>
              </a:custGeom>
              <a:solidFill>
                <a:srgbClr val="FF0000"/>
              </a:solidFill>
              <a:ln w="9525">
                <a:solidFill>
                  <a:srgbClr val="FF0000"/>
                </a:solidFill>
                <a:round/>
                <a:headEnd/>
                <a:tailEnd/>
              </a:ln>
            </p:spPr>
            <p:txBody>
              <a:bodyPr/>
              <a:lstStyle/>
              <a:p>
                <a:endParaRPr lang="es-ES_tradnl"/>
              </a:p>
            </p:txBody>
          </p:sp>
          <p:sp>
            <p:nvSpPr>
              <p:cNvPr id="392296" name="Freeform 57"/>
              <p:cNvSpPr>
                <a:spLocks/>
              </p:cNvSpPr>
              <p:nvPr/>
            </p:nvSpPr>
            <p:spPr bwMode="auto">
              <a:xfrm>
                <a:off x="2934" y="2510"/>
                <a:ext cx="54" cy="60"/>
              </a:xfrm>
              <a:custGeom>
                <a:avLst/>
                <a:gdLst>
                  <a:gd name="T0" fmla="*/ 36 w 54"/>
                  <a:gd name="T1" fmla="*/ 0 h 60"/>
                  <a:gd name="T2" fmla="*/ 0 w 54"/>
                  <a:gd name="T3" fmla="*/ 54 h 60"/>
                  <a:gd name="T4" fmla="*/ 30 w 54"/>
                  <a:gd name="T5" fmla="*/ 42 h 60"/>
                  <a:gd name="T6" fmla="*/ 54 w 54"/>
                  <a:gd name="T7" fmla="*/ 60 h 60"/>
                  <a:gd name="T8" fmla="*/ 36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36" y="0"/>
                    </a:moveTo>
                    <a:lnTo>
                      <a:pt x="0" y="54"/>
                    </a:lnTo>
                    <a:lnTo>
                      <a:pt x="30" y="42"/>
                    </a:lnTo>
                    <a:lnTo>
                      <a:pt x="54" y="60"/>
                    </a:lnTo>
                    <a:lnTo>
                      <a:pt x="36" y="0"/>
                    </a:lnTo>
                    <a:close/>
                  </a:path>
                </a:pathLst>
              </a:custGeom>
              <a:solidFill>
                <a:srgbClr val="FF0000"/>
              </a:solidFill>
              <a:ln w="9525">
                <a:solidFill>
                  <a:srgbClr val="FF0000"/>
                </a:solidFill>
                <a:round/>
                <a:headEnd/>
                <a:tailEnd/>
              </a:ln>
            </p:spPr>
            <p:txBody>
              <a:bodyPr/>
              <a:lstStyle/>
              <a:p>
                <a:endParaRPr lang="es-ES_tradnl"/>
              </a:p>
            </p:txBody>
          </p:sp>
          <p:sp>
            <p:nvSpPr>
              <p:cNvPr id="392297" name="Freeform 58"/>
              <p:cNvSpPr>
                <a:spLocks/>
              </p:cNvSpPr>
              <p:nvPr/>
            </p:nvSpPr>
            <p:spPr bwMode="auto">
              <a:xfrm>
                <a:off x="2724" y="2516"/>
                <a:ext cx="54" cy="54"/>
              </a:xfrm>
              <a:custGeom>
                <a:avLst/>
                <a:gdLst>
                  <a:gd name="T0" fmla="*/ 18 w 54"/>
                  <a:gd name="T1" fmla="*/ 0 h 54"/>
                  <a:gd name="T2" fmla="*/ 54 w 54"/>
                  <a:gd name="T3" fmla="*/ 48 h 54"/>
                  <a:gd name="T4" fmla="*/ 24 w 54"/>
                  <a:gd name="T5" fmla="*/ 36 h 54"/>
                  <a:gd name="T6" fmla="*/ 0 w 54"/>
                  <a:gd name="T7" fmla="*/ 54 h 54"/>
                  <a:gd name="T8" fmla="*/ 18 w 54"/>
                  <a:gd name="T9" fmla="*/ 0 h 54"/>
                  <a:gd name="T10" fmla="*/ 0 60000 65536"/>
                  <a:gd name="T11" fmla="*/ 0 60000 65536"/>
                  <a:gd name="T12" fmla="*/ 0 60000 65536"/>
                  <a:gd name="T13" fmla="*/ 0 60000 65536"/>
                  <a:gd name="T14" fmla="*/ 0 60000 65536"/>
                  <a:gd name="T15" fmla="*/ 0 w 54"/>
                  <a:gd name="T16" fmla="*/ 0 h 54"/>
                  <a:gd name="T17" fmla="*/ 54 w 54"/>
                  <a:gd name="T18" fmla="*/ 54 h 54"/>
                </a:gdLst>
                <a:ahLst/>
                <a:cxnLst>
                  <a:cxn ang="T10">
                    <a:pos x="T0" y="T1"/>
                  </a:cxn>
                  <a:cxn ang="T11">
                    <a:pos x="T2" y="T3"/>
                  </a:cxn>
                  <a:cxn ang="T12">
                    <a:pos x="T4" y="T5"/>
                  </a:cxn>
                  <a:cxn ang="T13">
                    <a:pos x="T6" y="T7"/>
                  </a:cxn>
                  <a:cxn ang="T14">
                    <a:pos x="T8" y="T9"/>
                  </a:cxn>
                </a:cxnLst>
                <a:rect l="T15" t="T16" r="T17" b="T18"/>
                <a:pathLst>
                  <a:path w="54" h="54">
                    <a:moveTo>
                      <a:pt x="18" y="0"/>
                    </a:moveTo>
                    <a:lnTo>
                      <a:pt x="54" y="48"/>
                    </a:lnTo>
                    <a:lnTo>
                      <a:pt x="24" y="36"/>
                    </a:lnTo>
                    <a:lnTo>
                      <a:pt x="0" y="54"/>
                    </a:lnTo>
                    <a:lnTo>
                      <a:pt x="18" y="0"/>
                    </a:lnTo>
                    <a:close/>
                  </a:path>
                </a:pathLst>
              </a:custGeom>
              <a:solidFill>
                <a:srgbClr val="FF0000"/>
              </a:solidFill>
              <a:ln w="9525">
                <a:solidFill>
                  <a:srgbClr val="FF0000"/>
                </a:solidFill>
                <a:round/>
                <a:headEnd/>
                <a:tailEnd/>
              </a:ln>
            </p:spPr>
            <p:txBody>
              <a:bodyPr/>
              <a:lstStyle/>
              <a:p>
                <a:endParaRPr lang="es-ES_tradnl"/>
              </a:p>
            </p:txBody>
          </p:sp>
          <p:sp>
            <p:nvSpPr>
              <p:cNvPr id="392298" name="Freeform 59"/>
              <p:cNvSpPr>
                <a:spLocks/>
              </p:cNvSpPr>
              <p:nvPr/>
            </p:nvSpPr>
            <p:spPr bwMode="auto">
              <a:xfrm>
                <a:off x="2652" y="2510"/>
                <a:ext cx="54" cy="60"/>
              </a:xfrm>
              <a:custGeom>
                <a:avLst/>
                <a:gdLst>
                  <a:gd name="T0" fmla="*/ 18 w 54"/>
                  <a:gd name="T1" fmla="*/ 0 h 60"/>
                  <a:gd name="T2" fmla="*/ 54 w 54"/>
                  <a:gd name="T3" fmla="*/ 54 h 60"/>
                  <a:gd name="T4" fmla="*/ 24 w 54"/>
                  <a:gd name="T5" fmla="*/ 42 h 60"/>
                  <a:gd name="T6" fmla="*/ 0 w 54"/>
                  <a:gd name="T7" fmla="*/ 60 h 60"/>
                  <a:gd name="T8" fmla="*/ 18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18" y="0"/>
                    </a:moveTo>
                    <a:lnTo>
                      <a:pt x="54" y="54"/>
                    </a:lnTo>
                    <a:lnTo>
                      <a:pt x="24" y="42"/>
                    </a:lnTo>
                    <a:lnTo>
                      <a:pt x="0" y="60"/>
                    </a:lnTo>
                    <a:lnTo>
                      <a:pt x="18" y="0"/>
                    </a:lnTo>
                    <a:close/>
                  </a:path>
                </a:pathLst>
              </a:custGeom>
              <a:solidFill>
                <a:srgbClr val="FF0000"/>
              </a:solidFill>
              <a:ln w="9525">
                <a:solidFill>
                  <a:srgbClr val="FF0000"/>
                </a:solidFill>
                <a:round/>
                <a:headEnd/>
                <a:tailEnd/>
              </a:ln>
            </p:spPr>
            <p:txBody>
              <a:bodyPr/>
              <a:lstStyle/>
              <a:p>
                <a:endParaRPr lang="es-ES_tradnl"/>
              </a:p>
            </p:txBody>
          </p:sp>
          <p:sp>
            <p:nvSpPr>
              <p:cNvPr id="392299" name="Freeform 60"/>
              <p:cNvSpPr>
                <a:spLocks/>
              </p:cNvSpPr>
              <p:nvPr/>
            </p:nvSpPr>
            <p:spPr bwMode="auto">
              <a:xfrm>
                <a:off x="2790" y="1630"/>
                <a:ext cx="60" cy="54"/>
              </a:xfrm>
              <a:custGeom>
                <a:avLst/>
                <a:gdLst>
                  <a:gd name="T0" fmla="*/ 30 w 60"/>
                  <a:gd name="T1" fmla="*/ 0 h 54"/>
                  <a:gd name="T2" fmla="*/ 0 w 60"/>
                  <a:gd name="T3" fmla="*/ 54 h 54"/>
                  <a:gd name="T4" fmla="*/ 30 w 60"/>
                  <a:gd name="T5" fmla="*/ 36 h 54"/>
                  <a:gd name="T6" fmla="*/ 60 w 60"/>
                  <a:gd name="T7" fmla="*/ 54 h 54"/>
                  <a:gd name="T8" fmla="*/ 30 w 60"/>
                  <a:gd name="T9" fmla="*/ 0 h 54"/>
                  <a:gd name="T10" fmla="*/ 0 60000 65536"/>
                  <a:gd name="T11" fmla="*/ 0 60000 65536"/>
                  <a:gd name="T12" fmla="*/ 0 60000 65536"/>
                  <a:gd name="T13" fmla="*/ 0 60000 65536"/>
                  <a:gd name="T14" fmla="*/ 0 60000 65536"/>
                  <a:gd name="T15" fmla="*/ 0 w 60"/>
                  <a:gd name="T16" fmla="*/ 0 h 54"/>
                  <a:gd name="T17" fmla="*/ 60 w 60"/>
                  <a:gd name="T18" fmla="*/ 54 h 54"/>
                </a:gdLst>
                <a:ahLst/>
                <a:cxnLst>
                  <a:cxn ang="T10">
                    <a:pos x="T0" y="T1"/>
                  </a:cxn>
                  <a:cxn ang="T11">
                    <a:pos x="T2" y="T3"/>
                  </a:cxn>
                  <a:cxn ang="T12">
                    <a:pos x="T4" y="T5"/>
                  </a:cxn>
                  <a:cxn ang="T13">
                    <a:pos x="T6" y="T7"/>
                  </a:cxn>
                  <a:cxn ang="T14">
                    <a:pos x="T8" y="T9"/>
                  </a:cxn>
                </a:cxnLst>
                <a:rect l="T15" t="T16" r="T17" b="T18"/>
                <a:pathLst>
                  <a:path w="60" h="54">
                    <a:moveTo>
                      <a:pt x="30" y="0"/>
                    </a:moveTo>
                    <a:lnTo>
                      <a:pt x="0" y="54"/>
                    </a:lnTo>
                    <a:lnTo>
                      <a:pt x="30" y="36"/>
                    </a:lnTo>
                    <a:lnTo>
                      <a:pt x="60" y="54"/>
                    </a:lnTo>
                    <a:lnTo>
                      <a:pt x="30" y="0"/>
                    </a:lnTo>
                    <a:close/>
                  </a:path>
                </a:pathLst>
              </a:custGeom>
              <a:solidFill>
                <a:srgbClr val="FF0000"/>
              </a:solidFill>
              <a:ln w="9525">
                <a:solidFill>
                  <a:srgbClr val="FF0000"/>
                </a:solidFill>
                <a:round/>
                <a:headEnd/>
                <a:tailEnd/>
              </a:ln>
            </p:spPr>
            <p:txBody>
              <a:bodyPr/>
              <a:lstStyle/>
              <a:p>
                <a:endParaRPr lang="es-ES_tradnl"/>
              </a:p>
            </p:txBody>
          </p:sp>
          <p:sp>
            <p:nvSpPr>
              <p:cNvPr id="392300" name="Freeform 61"/>
              <p:cNvSpPr>
                <a:spLocks/>
              </p:cNvSpPr>
              <p:nvPr/>
            </p:nvSpPr>
            <p:spPr bwMode="auto">
              <a:xfrm>
                <a:off x="3012" y="1630"/>
                <a:ext cx="54" cy="60"/>
              </a:xfrm>
              <a:custGeom>
                <a:avLst/>
                <a:gdLst>
                  <a:gd name="T0" fmla="*/ 42 w 54"/>
                  <a:gd name="T1" fmla="*/ 0 h 60"/>
                  <a:gd name="T2" fmla="*/ 0 w 54"/>
                  <a:gd name="T3" fmla="*/ 42 h 60"/>
                  <a:gd name="T4" fmla="*/ 30 w 54"/>
                  <a:gd name="T5" fmla="*/ 36 h 60"/>
                  <a:gd name="T6" fmla="*/ 54 w 54"/>
                  <a:gd name="T7" fmla="*/ 60 h 60"/>
                  <a:gd name="T8" fmla="*/ 42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rgbClr val="FF0000"/>
              </a:solidFill>
              <a:ln w="9525">
                <a:solidFill>
                  <a:srgbClr val="FF0000"/>
                </a:solidFill>
                <a:round/>
                <a:headEnd/>
                <a:tailEnd/>
              </a:ln>
            </p:spPr>
            <p:txBody>
              <a:bodyPr/>
              <a:lstStyle/>
              <a:p>
                <a:endParaRPr lang="es-ES_tradnl"/>
              </a:p>
            </p:txBody>
          </p:sp>
          <p:sp>
            <p:nvSpPr>
              <p:cNvPr id="392301" name="Freeform 62"/>
              <p:cNvSpPr>
                <a:spLocks/>
              </p:cNvSpPr>
              <p:nvPr/>
            </p:nvSpPr>
            <p:spPr bwMode="auto">
              <a:xfrm>
                <a:off x="3227" y="1630"/>
                <a:ext cx="54" cy="60"/>
              </a:xfrm>
              <a:custGeom>
                <a:avLst/>
                <a:gdLst>
                  <a:gd name="T0" fmla="*/ 54 w 54"/>
                  <a:gd name="T1" fmla="*/ 0 h 60"/>
                  <a:gd name="T2" fmla="*/ 0 w 54"/>
                  <a:gd name="T3" fmla="*/ 36 h 60"/>
                  <a:gd name="T4" fmla="*/ 30 w 54"/>
                  <a:gd name="T5" fmla="*/ 36 h 60"/>
                  <a:gd name="T6" fmla="*/ 48 w 54"/>
                  <a:gd name="T7" fmla="*/ 60 h 60"/>
                  <a:gd name="T8" fmla="*/ 54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0"/>
                    </a:moveTo>
                    <a:lnTo>
                      <a:pt x="0" y="36"/>
                    </a:lnTo>
                    <a:lnTo>
                      <a:pt x="30" y="36"/>
                    </a:lnTo>
                    <a:lnTo>
                      <a:pt x="48" y="60"/>
                    </a:lnTo>
                    <a:lnTo>
                      <a:pt x="54" y="0"/>
                    </a:lnTo>
                    <a:close/>
                  </a:path>
                </a:pathLst>
              </a:custGeom>
              <a:solidFill>
                <a:srgbClr val="FF0000"/>
              </a:solidFill>
              <a:ln w="9525">
                <a:solidFill>
                  <a:srgbClr val="FF0000"/>
                </a:solidFill>
                <a:round/>
                <a:headEnd/>
                <a:tailEnd/>
              </a:ln>
            </p:spPr>
            <p:txBody>
              <a:bodyPr/>
              <a:lstStyle/>
              <a:p>
                <a:endParaRPr lang="es-ES_tradnl"/>
              </a:p>
            </p:txBody>
          </p:sp>
          <p:sp>
            <p:nvSpPr>
              <p:cNvPr id="392302" name="Freeform 63"/>
              <p:cNvSpPr>
                <a:spLocks/>
              </p:cNvSpPr>
              <p:nvPr/>
            </p:nvSpPr>
            <p:spPr bwMode="auto">
              <a:xfrm>
                <a:off x="2581" y="1630"/>
                <a:ext cx="47" cy="60"/>
              </a:xfrm>
              <a:custGeom>
                <a:avLst/>
                <a:gdLst>
                  <a:gd name="T0" fmla="*/ 6 w 47"/>
                  <a:gd name="T1" fmla="*/ 0 h 60"/>
                  <a:gd name="T2" fmla="*/ 47 w 47"/>
                  <a:gd name="T3" fmla="*/ 42 h 60"/>
                  <a:gd name="T4" fmla="*/ 18 w 47"/>
                  <a:gd name="T5" fmla="*/ 36 h 60"/>
                  <a:gd name="T6" fmla="*/ 0 w 47"/>
                  <a:gd name="T7" fmla="*/ 60 h 60"/>
                  <a:gd name="T8" fmla="*/ 6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rgbClr val="FF0000"/>
              </a:solidFill>
              <a:ln w="9525">
                <a:solidFill>
                  <a:srgbClr val="FF0000"/>
                </a:solidFill>
                <a:round/>
                <a:headEnd/>
                <a:tailEnd/>
              </a:ln>
            </p:spPr>
            <p:txBody>
              <a:bodyPr/>
              <a:lstStyle/>
              <a:p>
                <a:endParaRPr lang="es-ES_tradnl"/>
              </a:p>
            </p:txBody>
          </p:sp>
          <p:sp>
            <p:nvSpPr>
              <p:cNvPr id="392303" name="Freeform 64"/>
              <p:cNvSpPr>
                <a:spLocks/>
              </p:cNvSpPr>
              <p:nvPr/>
            </p:nvSpPr>
            <p:spPr bwMode="auto">
              <a:xfrm>
                <a:off x="2359" y="1630"/>
                <a:ext cx="54" cy="60"/>
              </a:xfrm>
              <a:custGeom>
                <a:avLst/>
                <a:gdLst>
                  <a:gd name="T0" fmla="*/ 0 w 54"/>
                  <a:gd name="T1" fmla="*/ 0 h 60"/>
                  <a:gd name="T2" fmla="*/ 54 w 54"/>
                  <a:gd name="T3" fmla="*/ 36 h 60"/>
                  <a:gd name="T4" fmla="*/ 24 w 54"/>
                  <a:gd name="T5" fmla="*/ 36 h 60"/>
                  <a:gd name="T6" fmla="*/ 6 w 54"/>
                  <a:gd name="T7" fmla="*/ 60 h 60"/>
                  <a:gd name="T8" fmla="*/ 0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0"/>
                    </a:moveTo>
                    <a:lnTo>
                      <a:pt x="54" y="36"/>
                    </a:lnTo>
                    <a:lnTo>
                      <a:pt x="24" y="36"/>
                    </a:lnTo>
                    <a:lnTo>
                      <a:pt x="6" y="60"/>
                    </a:lnTo>
                    <a:lnTo>
                      <a:pt x="0" y="0"/>
                    </a:lnTo>
                    <a:close/>
                  </a:path>
                </a:pathLst>
              </a:custGeom>
              <a:solidFill>
                <a:srgbClr val="FF0000"/>
              </a:solidFill>
              <a:ln w="9525">
                <a:solidFill>
                  <a:srgbClr val="FF0000"/>
                </a:solidFill>
                <a:round/>
                <a:headEnd/>
                <a:tailEnd/>
              </a:ln>
            </p:spPr>
            <p:txBody>
              <a:bodyPr/>
              <a:lstStyle/>
              <a:p>
                <a:endParaRPr lang="es-ES_tradnl"/>
              </a:p>
            </p:txBody>
          </p:sp>
        </p:grpSp>
      </p:grpSp>
      <p:grpSp>
        <p:nvGrpSpPr>
          <p:cNvPr id="8" name="Group 65"/>
          <p:cNvGrpSpPr>
            <a:grpSpLocks/>
          </p:cNvGrpSpPr>
          <p:nvPr/>
        </p:nvGrpSpPr>
        <p:grpSpPr bwMode="auto">
          <a:xfrm>
            <a:off x="2965450" y="4437887"/>
            <a:ext cx="941388" cy="390525"/>
            <a:chOff x="1868" y="2402"/>
            <a:chExt cx="593" cy="246"/>
          </a:xfrm>
        </p:grpSpPr>
        <p:sp>
          <p:nvSpPr>
            <p:cNvPr id="392287" name="Freeform 66"/>
            <p:cNvSpPr>
              <a:spLocks/>
            </p:cNvSpPr>
            <p:nvPr/>
          </p:nvSpPr>
          <p:spPr bwMode="auto">
            <a:xfrm>
              <a:off x="2413" y="2582"/>
              <a:ext cx="48" cy="66"/>
            </a:xfrm>
            <a:custGeom>
              <a:avLst/>
              <a:gdLst>
                <a:gd name="T0" fmla="*/ 0 w 48"/>
                <a:gd name="T1" fmla="*/ 0 h 66"/>
                <a:gd name="T2" fmla="*/ 0 w 48"/>
                <a:gd name="T3" fmla="*/ 66 h 66"/>
                <a:gd name="T4" fmla="*/ 18 w 48"/>
                <a:gd name="T5" fmla="*/ 42 h 66"/>
                <a:gd name="T6" fmla="*/ 48 w 48"/>
                <a:gd name="T7" fmla="*/ 42 h 66"/>
                <a:gd name="T8" fmla="*/ 0 w 48"/>
                <a:gd name="T9" fmla="*/ 0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0" y="0"/>
                  </a:moveTo>
                  <a:lnTo>
                    <a:pt x="0" y="66"/>
                  </a:lnTo>
                  <a:lnTo>
                    <a:pt x="18" y="42"/>
                  </a:lnTo>
                  <a:lnTo>
                    <a:pt x="48" y="42"/>
                  </a:lnTo>
                  <a:lnTo>
                    <a:pt x="0" y="0"/>
                  </a:lnTo>
                  <a:close/>
                </a:path>
              </a:pathLst>
            </a:custGeom>
            <a:solidFill>
              <a:srgbClr val="000000"/>
            </a:solidFill>
            <a:ln w="0">
              <a:solidFill>
                <a:srgbClr val="000000"/>
              </a:solidFill>
              <a:round/>
              <a:headEnd/>
              <a:tailEnd/>
            </a:ln>
          </p:spPr>
          <p:txBody>
            <a:bodyPr/>
            <a:lstStyle/>
            <a:p>
              <a:endParaRPr lang="es-ES_tradnl"/>
            </a:p>
          </p:txBody>
        </p:sp>
        <p:sp>
          <p:nvSpPr>
            <p:cNvPr id="392288" name="Freeform 67"/>
            <p:cNvSpPr>
              <a:spLocks/>
            </p:cNvSpPr>
            <p:nvPr/>
          </p:nvSpPr>
          <p:spPr bwMode="auto">
            <a:xfrm>
              <a:off x="2383" y="2522"/>
              <a:ext cx="48" cy="60"/>
            </a:xfrm>
            <a:custGeom>
              <a:avLst/>
              <a:gdLst>
                <a:gd name="T0" fmla="*/ 0 w 48"/>
                <a:gd name="T1" fmla="*/ 0 h 60"/>
                <a:gd name="T2" fmla="*/ 0 w 48"/>
                <a:gd name="T3" fmla="*/ 60 h 60"/>
                <a:gd name="T4" fmla="*/ 18 w 48"/>
                <a:gd name="T5" fmla="*/ 36 h 60"/>
                <a:gd name="T6" fmla="*/ 48 w 48"/>
                <a:gd name="T7" fmla="*/ 36 h 60"/>
                <a:gd name="T8" fmla="*/ 0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0" y="0"/>
                  </a:moveTo>
                  <a:lnTo>
                    <a:pt x="0" y="60"/>
                  </a:lnTo>
                  <a:lnTo>
                    <a:pt x="18" y="36"/>
                  </a:lnTo>
                  <a:lnTo>
                    <a:pt x="48" y="36"/>
                  </a:lnTo>
                  <a:lnTo>
                    <a:pt x="0" y="0"/>
                  </a:lnTo>
                  <a:close/>
                </a:path>
              </a:pathLst>
            </a:custGeom>
            <a:solidFill>
              <a:srgbClr val="000000"/>
            </a:solidFill>
            <a:ln w="0">
              <a:solidFill>
                <a:srgbClr val="000000"/>
              </a:solidFill>
              <a:round/>
              <a:headEnd/>
              <a:tailEnd/>
            </a:ln>
          </p:spPr>
          <p:txBody>
            <a:bodyPr/>
            <a:lstStyle/>
            <a:p>
              <a:endParaRPr lang="es-ES_tradnl"/>
            </a:p>
          </p:txBody>
        </p:sp>
        <p:sp>
          <p:nvSpPr>
            <p:cNvPr id="392289" name="Freeform 68"/>
            <p:cNvSpPr>
              <a:spLocks/>
            </p:cNvSpPr>
            <p:nvPr/>
          </p:nvSpPr>
          <p:spPr bwMode="auto">
            <a:xfrm>
              <a:off x="2347" y="2462"/>
              <a:ext cx="54" cy="60"/>
            </a:xfrm>
            <a:custGeom>
              <a:avLst/>
              <a:gdLst>
                <a:gd name="T0" fmla="*/ 0 w 54"/>
                <a:gd name="T1" fmla="*/ 0 h 60"/>
                <a:gd name="T2" fmla="*/ 0 w 54"/>
                <a:gd name="T3" fmla="*/ 60 h 60"/>
                <a:gd name="T4" fmla="*/ 24 w 54"/>
                <a:gd name="T5" fmla="*/ 36 h 60"/>
                <a:gd name="T6" fmla="*/ 54 w 54"/>
                <a:gd name="T7" fmla="*/ 36 h 60"/>
                <a:gd name="T8" fmla="*/ 0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0"/>
                  </a:moveTo>
                  <a:lnTo>
                    <a:pt x="0" y="60"/>
                  </a:lnTo>
                  <a:lnTo>
                    <a:pt x="24" y="36"/>
                  </a:lnTo>
                  <a:lnTo>
                    <a:pt x="54" y="36"/>
                  </a:lnTo>
                  <a:lnTo>
                    <a:pt x="0" y="0"/>
                  </a:lnTo>
                  <a:close/>
                </a:path>
              </a:pathLst>
            </a:custGeom>
            <a:solidFill>
              <a:srgbClr val="000000"/>
            </a:solidFill>
            <a:ln w="0">
              <a:solidFill>
                <a:srgbClr val="000000"/>
              </a:solidFill>
              <a:round/>
              <a:headEnd/>
              <a:tailEnd/>
            </a:ln>
          </p:spPr>
          <p:txBody>
            <a:bodyPr/>
            <a:lstStyle/>
            <a:p>
              <a:endParaRPr lang="es-ES_tradnl"/>
            </a:p>
          </p:txBody>
        </p:sp>
        <p:sp>
          <p:nvSpPr>
            <p:cNvPr id="392290" name="Freeform 69"/>
            <p:cNvSpPr>
              <a:spLocks/>
            </p:cNvSpPr>
            <p:nvPr/>
          </p:nvSpPr>
          <p:spPr bwMode="auto">
            <a:xfrm>
              <a:off x="1928" y="2402"/>
              <a:ext cx="48" cy="66"/>
            </a:xfrm>
            <a:custGeom>
              <a:avLst/>
              <a:gdLst>
                <a:gd name="T0" fmla="*/ 0 w 48"/>
                <a:gd name="T1" fmla="*/ 66 h 66"/>
                <a:gd name="T2" fmla="*/ 48 w 48"/>
                <a:gd name="T3" fmla="*/ 30 h 66"/>
                <a:gd name="T4" fmla="*/ 18 w 48"/>
                <a:gd name="T5" fmla="*/ 30 h 66"/>
                <a:gd name="T6" fmla="*/ 0 w 48"/>
                <a:gd name="T7" fmla="*/ 0 h 66"/>
                <a:gd name="T8" fmla="*/ 0 w 48"/>
                <a:gd name="T9" fmla="*/ 66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0" y="66"/>
                  </a:moveTo>
                  <a:lnTo>
                    <a:pt x="48" y="30"/>
                  </a:lnTo>
                  <a:lnTo>
                    <a:pt x="18" y="30"/>
                  </a:lnTo>
                  <a:lnTo>
                    <a:pt x="0" y="0"/>
                  </a:lnTo>
                  <a:lnTo>
                    <a:pt x="0" y="66"/>
                  </a:lnTo>
                  <a:close/>
                </a:path>
              </a:pathLst>
            </a:custGeom>
            <a:solidFill>
              <a:srgbClr val="000000"/>
            </a:solidFill>
            <a:ln w="0">
              <a:solidFill>
                <a:srgbClr val="000000"/>
              </a:solidFill>
              <a:round/>
              <a:headEnd/>
              <a:tailEnd/>
            </a:ln>
          </p:spPr>
          <p:txBody>
            <a:bodyPr/>
            <a:lstStyle/>
            <a:p>
              <a:endParaRPr lang="es-ES_tradnl"/>
            </a:p>
          </p:txBody>
        </p:sp>
        <p:sp>
          <p:nvSpPr>
            <p:cNvPr id="392291" name="Freeform 70"/>
            <p:cNvSpPr>
              <a:spLocks/>
            </p:cNvSpPr>
            <p:nvPr/>
          </p:nvSpPr>
          <p:spPr bwMode="auto">
            <a:xfrm>
              <a:off x="1898" y="2468"/>
              <a:ext cx="48" cy="60"/>
            </a:xfrm>
            <a:custGeom>
              <a:avLst/>
              <a:gdLst>
                <a:gd name="T0" fmla="*/ 0 w 48"/>
                <a:gd name="T1" fmla="*/ 60 h 60"/>
                <a:gd name="T2" fmla="*/ 48 w 48"/>
                <a:gd name="T3" fmla="*/ 24 h 60"/>
                <a:gd name="T4" fmla="*/ 18 w 48"/>
                <a:gd name="T5" fmla="*/ 24 h 60"/>
                <a:gd name="T6" fmla="*/ 0 w 48"/>
                <a:gd name="T7" fmla="*/ 0 h 60"/>
                <a:gd name="T8" fmla="*/ 0 w 48"/>
                <a:gd name="T9" fmla="*/ 6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0" y="60"/>
                  </a:moveTo>
                  <a:lnTo>
                    <a:pt x="48" y="24"/>
                  </a:lnTo>
                  <a:lnTo>
                    <a:pt x="18" y="24"/>
                  </a:lnTo>
                  <a:lnTo>
                    <a:pt x="0" y="0"/>
                  </a:lnTo>
                  <a:lnTo>
                    <a:pt x="0" y="60"/>
                  </a:lnTo>
                  <a:close/>
                </a:path>
              </a:pathLst>
            </a:custGeom>
            <a:solidFill>
              <a:srgbClr val="000000"/>
            </a:solidFill>
            <a:ln w="0">
              <a:solidFill>
                <a:srgbClr val="000000"/>
              </a:solidFill>
              <a:round/>
              <a:headEnd/>
              <a:tailEnd/>
            </a:ln>
          </p:spPr>
          <p:txBody>
            <a:bodyPr/>
            <a:lstStyle/>
            <a:p>
              <a:endParaRPr lang="es-ES_tradnl"/>
            </a:p>
          </p:txBody>
        </p:sp>
        <p:sp>
          <p:nvSpPr>
            <p:cNvPr id="392292" name="Freeform 71"/>
            <p:cNvSpPr>
              <a:spLocks/>
            </p:cNvSpPr>
            <p:nvPr/>
          </p:nvSpPr>
          <p:spPr bwMode="auto">
            <a:xfrm>
              <a:off x="1868" y="2528"/>
              <a:ext cx="48" cy="60"/>
            </a:xfrm>
            <a:custGeom>
              <a:avLst/>
              <a:gdLst>
                <a:gd name="T0" fmla="*/ 0 w 48"/>
                <a:gd name="T1" fmla="*/ 60 h 60"/>
                <a:gd name="T2" fmla="*/ 48 w 48"/>
                <a:gd name="T3" fmla="*/ 24 h 60"/>
                <a:gd name="T4" fmla="*/ 18 w 48"/>
                <a:gd name="T5" fmla="*/ 24 h 60"/>
                <a:gd name="T6" fmla="*/ 0 w 48"/>
                <a:gd name="T7" fmla="*/ 0 h 60"/>
                <a:gd name="T8" fmla="*/ 0 w 48"/>
                <a:gd name="T9" fmla="*/ 6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0" y="60"/>
                  </a:moveTo>
                  <a:lnTo>
                    <a:pt x="48" y="24"/>
                  </a:lnTo>
                  <a:lnTo>
                    <a:pt x="18" y="24"/>
                  </a:lnTo>
                  <a:lnTo>
                    <a:pt x="0" y="0"/>
                  </a:lnTo>
                  <a:lnTo>
                    <a:pt x="0" y="60"/>
                  </a:lnTo>
                  <a:close/>
                </a:path>
              </a:pathLst>
            </a:custGeom>
            <a:solidFill>
              <a:srgbClr val="000000"/>
            </a:solidFill>
            <a:ln w="0">
              <a:solidFill>
                <a:srgbClr val="000000"/>
              </a:solidFill>
              <a:round/>
              <a:headEnd/>
              <a:tailEnd/>
            </a:ln>
          </p:spPr>
          <p:txBody>
            <a:bodyPr/>
            <a:lstStyle/>
            <a:p>
              <a:endParaRPr lang="es-ES_tradnl"/>
            </a:p>
          </p:txBody>
        </p:sp>
      </p:grpSp>
      <p:grpSp>
        <p:nvGrpSpPr>
          <p:cNvPr id="9" name="Group 72"/>
          <p:cNvGrpSpPr>
            <a:grpSpLocks/>
          </p:cNvGrpSpPr>
          <p:nvPr/>
        </p:nvGrpSpPr>
        <p:grpSpPr bwMode="auto">
          <a:xfrm>
            <a:off x="2593975" y="4258499"/>
            <a:ext cx="1112838" cy="579438"/>
            <a:chOff x="1634" y="2289"/>
            <a:chExt cx="701" cy="365"/>
          </a:xfrm>
        </p:grpSpPr>
        <p:sp>
          <p:nvSpPr>
            <p:cNvPr id="392280" name="Freeform 73"/>
            <p:cNvSpPr>
              <a:spLocks/>
            </p:cNvSpPr>
            <p:nvPr/>
          </p:nvSpPr>
          <p:spPr bwMode="auto">
            <a:xfrm>
              <a:off x="2281" y="2594"/>
              <a:ext cx="54" cy="60"/>
            </a:xfrm>
            <a:custGeom>
              <a:avLst/>
              <a:gdLst>
                <a:gd name="T0" fmla="*/ 0 w 54"/>
                <a:gd name="T1" fmla="*/ 0 h 60"/>
                <a:gd name="T2" fmla="*/ 6 w 54"/>
                <a:gd name="T3" fmla="*/ 60 h 60"/>
                <a:gd name="T4" fmla="*/ 24 w 54"/>
                <a:gd name="T5" fmla="*/ 30 h 60"/>
                <a:gd name="T6" fmla="*/ 54 w 54"/>
                <a:gd name="T7" fmla="*/ 30 h 60"/>
                <a:gd name="T8" fmla="*/ 0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0"/>
                  </a:moveTo>
                  <a:lnTo>
                    <a:pt x="6" y="60"/>
                  </a:lnTo>
                  <a:lnTo>
                    <a:pt x="24" y="30"/>
                  </a:lnTo>
                  <a:lnTo>
                    <a:pt x="54" y="30"/>
                  </a:lnTo>
                  <a:lnTo>
                    <a:pt x="0" y="0"/>
                  </a:lnTo>
                  <a:close/>
                </a:path>
              </a:pathLst>
            </a:custGeom>
            <a:solidFill>
              <a:srgbClr val="000000"/>
            </a:solidFill>
            <a:ln w="0">
              <a:solidFill>
                <a:srgbClr val="000000"/>
              </a:solidFill>
              <a:round/>
              <a:headEnd/>
              <a:tailEnd/>
            </a:ln>
          </p:spPr>
          <p:txBody>
            <a:bodyPr/>
            <a:lstStyle/>
            <a:p>
              <a:endParaRPr lang="es-ES_tradnl"/>
            </a:p>
          </p:txBody>
        </p:sp>
        <p:sp>
          <p:nvSpPr>
            <p:cNvPr id="392281" name="Freeform 74"/>
            <p:cNvSpPr>
              <a:spLocks/>
            </p:cNvSpPr>
            <p:nvPr/>
          </p:nvSpPr>
          <p:spPr bwMode="auto">
            <a:xfrm>
              <a:off x="2239" y="2534"/>
              <a:ext cx="54" cy="60"/>
            </a:xfrm>
            <a:custGeom>
              <a:avLst/>
              <a:gdLst>
                <a:gd name="T0" fmla="*/ 0 w 54"/>
                <a:gd name="T1" fmla="*/ 0 h 60"/>
                <a:gd name="T2" fmla="*/ 12 w 54"/>
                <a:gd name="T3" fmla="*/ 60 h 60"/>
                <a:gd name="T4" fmla="*/ 24 w 54"/>
                <a:gd name="T5" fmla="*/ 36 h 60"/>
                <a:gd name="T6" fmla="*/ 54 w 54"/>
                <a:gd name="T7" fmla="*/ 30 h 60"/>
                <a:gd name="T8" fmla="*/ 0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0"/>
                  </a:moveTo>
                  <a:lnTo>
                    <a:pt x="12" y="60"/>
                  </a:lnTo>
                  <a:lnTo>
                    <a:pt x="24" y="36"/>
                  </a:lnTo>
                  <a:lnTo>
                    <a:pt x="54" y="30"/>
                  </a:lnTo>
                  <a:lnTo>
                    <a:pt x="0" y="0"/>
                  </a:lnTo>
                  <a:close/>
                </a:path>
              </a:pathLst>
            </a:custGeom>
            <a:solidFill>
              <a:srgbClr val="000000"/>
            </a:solidFill>
            <a:ln w="0">
              <a:solidFill>
                <a:srgbClr val="000000"/>
              </a:solidFill>
              <a:round/>
              <a:headEnd/>
              <a:tailEnd/>
            </a:ln>
          </p:spPr>
          <p:txBody>
            <a:bodyPr/>
            <a:lstStyle/>
            <a:p>
              <a:endParaRPr lang="es-ES_tradnl"/>
            </a:p>
          </p:txBody>
        </p:sp>
        <p:sp>
          <p:nvSpPr>
            <p:cNvPr id="392282" name="Freeform 75"/>
            <p:cNvSpPr>
              <a:spLocks/>
            </p:cNvSpPr>
            <p:nvPr/>
          </p:nvSpPr>
          <p:spPr bwMode="auto">
            <a:xfrm>
              <a:off x="2203" y="2474"/>
              <a:ext cx="54" cy="66"/>
            </a:xfrm>
            <a:custGeom>
              <a:avLst/>
              <a:gdLst>
                <a:gd name="T0" fmla="*/ 0 w 54"/>
                <a:gd name="T1" fmla="*/ 0 h 66"/>
                <a:gd name="T2" fmla="*/ 6 w 54"/>
                <a:gd name="T3" fmla="*/ 66 h 66"/>
                <a:gd name="T4" fmla="*/ 24 w 54"/>
                <a:gd name="T5" fmla="*/ 36 h 66"/>
                <a:gd name="T6" fmla="*/ 54 w 54"/>
                <a:gd name="T7" fmla="*/ 30 h 66"/>
                <a:gd name="T8" fmla="*/ 0 w 54"/>
                <a:gd name="T9" fmla="*/ 0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0" y="0"/>
                  </a:moveTo>
                  <a:lnTo>
                    <a:pt x="6" y="66"/>
                  </a:lnTo>
                  <a:lnTo>
                    <a:pt x="24" y="36"/>
                  </a:lnTo>
                  <a:lnTo>
                    <a:pt x="54" y="30"/>
                  </a:lnTo>
                  <a:lnTo>
                    <a:pt x="0" y="0"/>
                  </a:lnTo>
                  <a:close/>
                </a:path>
              </a:pathLst>
            </a:custGeom>
            <a:solidFill>
              <a:srgbClr val="000000"/>
            </a:solidFill>
            <a:ln w="0">
              <a:solidFill>
                <a:srgbClr val="000000"/>
              </a:solidFill>
              <a:round/>
              <a:headEnd/>
              <a:tailEnd/>
            </a:ln>
          </p:spPr>
          <p:txBody>
            <a:bodyPr/>
            <a:lstStyle/>
            <a:p>
              <a:endParaRPr lang="es-ES_tradnl"/>
            </a:p>
          </p:txBody>
        </p:sp>
        <p:grpSp>
          <p:nvGrpSpPr>
            <p:cNvPr id="392283" name="Group 76"/>
            <p:cNvGrpSpPr>
              <a:grpSpLocks/>
            </p:cNvGrpSpPr>
            <p:nvPr/>
          </p:nvGrpSpPr>
          <p:grpSpPr bwMode="auto">
            <a:xfrm>
              <a:off x="1634" y="2289"/>
              <a:ext cx="126" cy="179"/>
              <a:chOff x="1634" y="2289"/>
              <a:chExt cx="126" cy="179"/>
            </a:xfrm>
          </p:grpSpPr>
          <p:sp>
            <p:nvSpPr>
              <p:cNvPr id="392284" name="Freeform 77"/>
              <p:cNvSpPr>
                <a:spLocks/>
              </p:cNvSpPr>
              <p:nvPr/>
            </p:nvSpPr>
            <p:spPr bwMode="auto">
              <a:xfrm>
                <a:off x="1706" y="2289"/>
                <a:ext cx="54" cy="60"/>
              </a:xfrm>
              <a:custGeom>
                <a:avLst/>
                <a:gdLst>
                  <a:gd name="T0" fmla="*/ 0 w 54"/>
                  <a:gd name="T1" fmla="*/ 60 h 60"/>
                  <a:gd name="T2" fmla="*/ 54 w 54"/>
                  <a:gd name="T3" fmla="*/ 30 h 60"/>
                  <a:gd name="T4" fmla="*/ 24 w 54"/>
                  <a:gd name="T5" fmla="*/ 30 h 60"/>
                  <a:gd name="T6" fmla="*/ 12 w 54"/>
                  <a:gd name="T7" fmla="*/ 0 h 60"/>
                  <a:gd name="T8" fmla="*/ 0 w 54"/>
                  <a:gd name="T9" fmla="*/ 6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60"/>
                    </a:moveTo>
                    <a:lnTo>
                      <a:pt x="54" y="30"/>
                    </a:lnTo>
                    <a:lnTo>
                      <a:pt x="24" y="30"/>
                    </a:lnTo>
                    <a:lnTo>
                      <a:pt x="12" y="0"/>
                    </a:lnTo>
                    <a:lnTo>
                      <a:pt x="0" y="60"/>
                    </a:lnTo>
                    <a:close/>
                  </a:path>
                </a:pathLst>
              </a:custGeom>
              <a:solidFill>
                <a:srgbClr val="000000"/>
              </a:solidFill>
              <a:ln w="0">
                <a:solidFill>
                  <a:srgbClr val="000000"/>
                </a:solidFill>
                <a:round/>
                <a:headEnd/>
                <a:tailEnd/>
              </a:ln>
            </p:spPr>
            <p:txBody>
              <a:bodyPr/>
              <a:lstStyle/>
              <a:p>
                <a:endParaRPr lang="es-ES_tradnl"/>
              </a:p>
            </p:txBody>
          </p:sp>
          <p:sp>
            <p:nvSpPr>
              <p:cNvPr id="392285" name="Freeform 78"/>
              <p:cNvSpPr>
                <a:spLocks/>
              </p:cNvSpPr>
              <p:nvPr/>
            </p:nvSpPr>
            <p:spPr bwMode="auto">
              <a:xfrm>
                <a:off x="1670" y="2349"/>
                <a:ext cx="54" cy="59"/>
              </a:xfrm>
              <a:custGeom>
                <a:avLst/>
                <a:gdLst>
                  <a:gd name="T0" fmla="*/ 0 w 54"/>
                  <a:gd name="T1" fmla="*/ 59 h 59"/>
                  <a:gd name="T2" fmla="*/ 54 w 54"/>
                  <a:gd name="T3" fmla="*/ 29 h 59"/>
                  <a:gd name="T4" fmla="*/ 24 w 54"/>
                  <a:gd name="T5" fmla="*/ 23 h 59"/>
                  <a:gd name="T6" fmla="*/ 6 w 54"/>
                  <a:gd name="T7" fmla="*/ 0 h 59"/>
                  <a:gd name="T8" fmla="*/ 0 w 54"/>
                  <a:gd name="T9" fmla="*/ 59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0" y="59"/>
                    </a:moveTo>
                    <a:lnTo>
                      <a:pt x="54" y="29"/>
                    </a:lnTo>
                    <a:lnTo>
                      <a:pt x="24" y="23"/>
                    </a:lnTo>
                    <a:lnTo>
                      <a:pt x="6" y="0"/>
                    </a:lnTo>
                    <a:lnTo>
                      <a:pt x="0" y="59"/>
                    </a:lnTo>
                    <a:close/>
                  </a:path>
                </a:pathLst>
              </a:custGeom>
              <a:solidFill>
                <a:srgbClr val="000000"/>
              </a:solidFill>
              <a:ln w="0">
                <a:solidFill>
                  <a:srgbClr val="000000"/>
                </a:solidFill>
                <a:round/>
                <a:headEnd/>
                <a:tailEnd/>
              </a:ln>
            </p:spPr>
            <p:txBody>
              <a:bodyPr/>
              <a:lstStyle/>
              <a:p>
                <a:endParaRPr lang="es-ES_tradnl"/>
              </a:p>
            </p:txBody>
          </p:sp>
          <p:sp>
            <p:nvSpPr>
              <p:cNvPr id="392286" name="Freeform 79"/>
              <p:cNvSpPr>
                <a:spLocks/>
              </p:cNvSpPr>
              <p:nvPr/>
            </p:nvSpPr>
            <p:spPr bwMode="auto">
              <a:xfrm>
                <a:off x="1634" y="2402"/>
                <a:ext cx="54" cy="66"/>
              </a:xfrm>
              <a:custGeom>
                <a:avLst/>
                <a:gdLst>
                  <a:gd name="T0" fmla="*/ 0 w 54"/>
                  <a:gd name="T1" fmla="*/ 66 h 66"/>
                  <a:gd name="T2" fmla="*/ 54 w 54"/>
                  <a:gd name="T3" fmla="*/ 30 h 66"/>
                  <a:gd name="T4" fmla="*/ 18 w 54"/>
                  <a:gd name="T5" fmla="*/ 30 h 66"/>
                  <a:gd name="T6" fmla="*/ 6 w 54"/>
                  <a:gd name="T7" fmla="*/ 0 h 66"/>
                  <a:gd name="T8" fmla="*/ 0 w 54"/>
                  <a:gd name="T9" fmla="*/ 66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0" y="66"/>
                    </a:moveTo>
                    <a:lnTo>
                      <a:pt x="54" y="30"/>
                    </a:lnTo>
                    <a:lnTo>
                      <a:pt x="18" y="30"/>
                    </a:lnTo>
                    <a:lnTo>
                      <a:pt x="6" y="0"/>
                    </a:lnTo>
                    <a:lnTo>
                      <a:pt x="0" y="66"/>
                    </a:lnTo>
                    <a:close/>
                  </a:path>
                </a:pathLst>
              </a:custGeom>
              <a:solidFill>
                <a:srgbClr val="000000"/>
              </a:solidFill>
              <a:ln w="0">
                <a:solidFill>
                  <a:srgbClr val="000000"/>
                </a:solidFill>
                <a:round/>
                <a:headEnd/>
                <a:tailEnd/>
              </a:ln>
            </p:spPr>
            <p:txBody>
              <a:bodyPr/>
              <a:lstStyle/>
              <a:p>
                <a:endParaRPr lang="es-ES_tradnl"/>
              </a:p>
            </p:txBody>
          </p:sp>
        </p:grpSp>
      </p:grpSp>
      <p:grpSp>
        <p:nvGrpSpPr>
          <p:cNvPr id="11" name="Group 80"/>
          <p:cNvGrpSpPr>
            <a:grpSpLocks/>
          </p:cNvGrpSpPr>
          <p:nvPr/>
        </p:nvGrpSpPr>
        <p:grpSpPr bwMode="auto">
          <a:xfrm>
            <a:off x="3127375" y="3820349"/>
            <a:ext cx="2709863" cy="941388"/>
            <a:chOff x="1970" y="2013"/>
            <a:chExt cx="1707" cy="593"/>
          </a:xfrm>
        </p:grpSpPr>
        <p:sp>
          <p:nvSpPr>
            <p:cNvPr id="392271" name="Freeform 81"/>
            <p:cNvSpPr>
              <a:spLocks/>
            </p:cNvSpPr>
            <p:nvPr/>
          </p:nvSpPr>
          <p:spPr bwMode="auto">
            <a:xfrm>
              <a:off x="3557" y="2013"/>
              <a:ext cx="54" cy="60"/>
            </a:xfrm>
            <a:custGeom>
              <a:avLst/>
              <a:gdLst>
                <a:gd name="T0" fmla="*/ 54 w 54"/>
                <a:gd name="T1" fmla="*/ 30 h 60"/>
                <a:gd name="T2" fmla="*/ 0 w 54"/>
                <a:gd name="T3" fmla="*/ 60 h 60"/>
                <a:gd name="T4" fmla="*/ 12 w 54"/>
                <a:gd name="T5" fmla="*/ 30 h 60"/>
                <a:gd name="T6" fmla="*/ 0 w 54"/>
                <a:gd name="T7" fmla="*/ 0 h 60"/>
                <a:gd name="T8" fmla="*/ 54 w 54"/>
                <a:gd name="T9" fmla="*/ 3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30"/>
                  </a:moveTo>
                  <a:lnTo>
                    <a:pt x="0" y="60"/>
                  </a:lnTo>
                  <a:lnTo>
                    <a:pt x="12" y="30"/>
                  </a:lnTo>
                  <a:lnTo>
                    <a:pt x="0" y="0"/>
                  </a:lnTo>
                  <a:lnTo>
                    <a:pt x="54" y="30"/>
                  </a:lnTo>
                  <a:close/>
                </a:path>
              </a:pathLst>
            </a:custGeom>
            <a:solidFill>
              <a:srgbClr val="0000FF"/>
            </a:solidFill>
            <a:ln w="9525">
              <a:solidFill>
                <a:srgbClr val="0000FF"/>
              </a:solidFill>
              <a:round/>
              <a:headEnd/>
              <a:tailEnd/>
            </a:ln>
          </p:spPr>
          <p:txBody>
            <a:bodyPr/>
            <a:lstStyle/>
            <a:p>
              <a:endParaRPr lang="es-ES_tradnl"/>
            </a:p>
          </p:txBody>
        </p:sp>
        <p:sp>
          <p:nvSpPr>
            <p:cNvPr id="392272" name="Freeform 82"/>
            <p:cNvSpPr>
              <a:spLocks/>
            </p:cNvSpPr>
            <p:nvPr/>
          </p:nvSpPr>
          <p:spPr bwMode="auto">
            <a:xfrm>
              <a:off x="3623" y="2013"/>
              <a:ext cx="54" cy="60"/>
            </a:xfrm>
            <a:custGeom>
              <a:avLst/>
              <a:gdLst>
                <a:gd name="T0" fmla="*/ 54 w 54"/>
                <a:gd name="T1" fmla="*/ 30 h 60"/>
                <a:gd name="T2" fmla="*/ 0 w 54"/>
                <a:gd name="T3" fmla="*/ 60 h 60"/>
                <a:gd name="T4" fmla="*/ 18 w 54"/>
                <a:gd name="T5" fmla="*/ 30 h 60"/>
                <a:gd name="T6" fmla="*/ 0 w 54"/>
                <a:gd name="T7" fmla="*/ 0 h 60"/>
                <a:gd name="T8" fmla="*/ 54 w 54"/>
                <a:gd name="T9" fmla="*/ 3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30"/>
                  </a:moveTo>
                  <a:lnTo>
                    <a:pt x="0" y="60"/>
                  </a:lnTo>
                  <a:lnTo>
                    <a:pt x="18" y="30"/>
                  </a:lnTo>
                  <a:lnTo>
                    <a:pt x="0" y="0"/>
                  </a:lnTo>
                  <a:lnTo>
                    <a:pt x="54" y="30"/>
                  </a:lnTo>
                  <a:close/>
                </a:path>
              </a:pathLst>
            </a:custGeom>
            <a:solidFill>
              <a:srgbClr val="0000FF"/>
            </a:solidFill>
            <a:ln w="9525">
              <a:solidFill>
                <a:srgbClr val="0000FF"/>
              </a:solidFill>
              <a:round/>
              <a:headEnd/>
              <a:tailEnd/>
            </a:ln>
          </p:spPr>
          <p:txBody>
            <a:bodyPr/>
            <a:lstStyle/>
            <a:p>
              <a:endParaRPr lang="es-ES_tradnl"/>
            </a:p>
          </p:txBody>
        </p:sp>
        <p:sp>
          <p:nvSpPr>
            <p:cNvPr id="392273" name="Freeform 83"/>
            <p:cNvSpPr>
              <a:spLocks/>
            </p:cNvSpPr>
            <p:nvPr/>
          </p:nvSpPr>
          <p:spPr bwMode="auto">
            <a:xfrm>
              <a:off x="3066" y="2546"/>
              <a:ext cx="48" cy="60"/>
            </a:xfrm>
            <a:custGeom>
              <a:avLst/>
              <a:gdLst>
                <a:gd name="T0" fmla="*/ 42 w 48"/>
                <a:gd name="T1" fmla="*/ 0 h 60"/>
                <a:gd name="T2" fmla="*/ 48 w 48"/>
                <a:gd name="T3" fmla="*/ 60 h 60"/>
                <a:gd name="T4" fmla="*/ 30 w 48"/>
                <a:gd name="T5" fmla="*/ 36 h 60"/>
                <a:gd name="T6" fmla="*/ 0 w 48"/>
                <a:gd name="T7" fmla="*/ 42 h 60"/>
                <a:gd name="T8" fmla="*/ 42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42" y="0"/>
                  </a:moveTo>
                  <a:lnTo>
                    <a:pt x="48" y="60"/>
                  </a:lnTo>
                  <a:lnTo>
                    <a:pt x="30" y="36"/>
                  </a:lnTo>
                  <a:lnTo>
                    <a:pt x="0" y="42"/>
                  </a:lnTo>
                  <a:lnTo>
                    <a:pt x="42" y="0"/>
                  </a:lnTo>
                  <a:close/>
                </a:path>
              </a:pathLst>
            </a:custGeom>
            <a:solidFill>
              <a:srgbClr val="0000FF"/>
            </a:solidFill>
            <a:ln w="9525">
              <a:solidFill>
                <a:srgbClr val="0000FF"/>
              </a:solidFill>
              <a:round/>
              <a:headEnd/>
              <a:tailEnd/>
            </a:ln>
          </p:spPr>
          <p:txBody>
            <a:bodyPr/>
            <a:lstStyle/>
            <a:p>
              <a:endParaRPr lang="es-ES_tradnl"/>
            </a:p>
          </p:txBody>
        </p:sp>
        <p:sp>
          <p:nvSpPr>
            <p:cNvPr id="392274" name="Freeform 84"/>
            <p:cNvSpPr>
              <a:spLocks/>
            </p:cNvSpPr>
            <p:nvPr/>
          </p:nvSpPr>
          <p:spPr bwMode="auto">
            <a:xfrm>
              <a:off x="3084" y="2480"/>
              <a:ext cx="54" cy="60"/>
            </a:xfrm>
            <a:custGeom>
              <a:avLst/>
              <a:gdLst>
                <a:gd name="T0" fmla="*/ 42 w 54"/>
                <a:gd name="T1" fmla="*/ 0 h 60"/>
                <a:gd name="T2" fmla="*/ 54 w 54"/>
                <a:gd name="T3" fmla="*/ 60 h 60"/>
                <a:gd name="T4" fmla="*/ 30 w 54"/>
                <a:gd name="T5" fmla="*/ 36 h 60"/>
                <a:gd name="T6" fmla="*/ 0 w 54"/>
                <a:gd name="T7" fmla="*/ 42 h 60"/>
                <a:gd name="T8" fmla="*/ 42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54" y="60"/>
                  </a:lnTo>
                  <a:lnTo>
                    <a:pt x="30" y="36"/>
                  </a:lnTo>
                  <a:lnTo>
                    <a:pt x="0" y="42"/>
                  </a:lnTo>
                  <a:lnTo>
                    <a:pt x="42" y="0"/>
                  </a:lnTo>
                  <a:close/>
                </a:path>
              </a:pathLst>
            </a:custGeom>
            <a:solidFill>
              <a:srgbClr val="0000FF"/>
            </a:solidFill>
            <a:ln w="9525">
              <a:solidFill>
                <a:srgbClr val="0000FF"/>
              </a:solidFill>
              <a:round/>
              <a:headEnd/>
              <a:tailEnd/>
            </a:ln>
          </p:spPr>
          <p:txBody>
            <a:bodyPr/>
            <a:lstStyle/>
            <a:p>
              <a:endParaRPr lang="es-ES_tradnl"/>
            </a:p>
          </p:txBody>
        </p:sp>
        <p:grpSp>
          <p:nvGrpSpPr>
            <p:cNvPr id="392275" name="Group 85"/>
            <p:cNvGrpSpPr>
              <a:grpSpLocks/>
            </p:cNvGrpSpPr>
            <p:nvPr/>
          </p:nvGrpSpPr>
          <p:grpSpPr bwMode="auto">
            <a:xfrm>
              <a:off x="1970" y="2013"/>
              <a:ext cx="605" cy="593"/>
              <a:chOff x="1970" y="2013"/>
              <a:chExt cx="605" cy="593"/>
            </a:xfrm>
          </p:grpSpPr>
          <p:sp>
            <p:nvSpPr>
              <p:cNvPr id="392276" name="Freeform 86"/>
              <p:cNvSpPr>
                <a:spLocks/>
              </p:cNvSpPr>
              <p:nvPr/>
            </p:nvSpPr>
            <p:spPr bwMode="auto">
              <a:xfrm>
                <a:off x="2527" y="2546"/>
                <a:ext cx="48" cy="60"/>
              </a:xfrm>
              <a:custGeom>
                <a:avLst/>
                <a:gdLst>
                  <a:gd name="T0" fmla="*/ 6 w 48"/>
                  <a:gd name="T1" fmla="*/ 0 h 60"/>
                  <a:gd name="T2" fmla="*/ 0 w 48"/>
                  <a:gd name="T3" fmla="*/ 60 h 60"/>
                  <a:gd name="T4" fmla="*/ 18 w 48"/>
                  <a:gd name="T5" fmla="*/ 36 h 60"/>
                  <a:gd name="T6" fmla="*/ 48 w 48"/>
                  <a:gd name="T7" fmla="*/ 42 h 60"/>
                  <a:gd name="T8" fmla="*/ 6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6" y="0"/>
                    </a:moveTo>
                    <a:lnTo>
                      <a:pt x="0" y="60"/>
                    </a:lnTo>
                    <a:lnTo>
                      <a:pt x="18" y="36"/>
                    </a:lnTo>
                    <a:lnTo>
                      <a:pt x="48" y="42"/>
                    </a:lnTo>
                    <a:lnTo>
                      <a:pt x="6" y="0"/>
                    </a:lnTo>
                    <a:close/>
                  </a:path>
                </a:pathLst>
              </a:custGeom>
              <a:solidFill>
                <a:srgbClr val="0000FF"/>
              </a:solidFill>
              <a:ln w="9525">
                <a:solidFill>
                  <a:srgbClr val="0000FF"/>
                </a:solidFill>
                <a:round/>
                <a:headEnd/>
                <a:tailEnd/>
              </a:ln>
            </p:spPr>
            <p:txBody>
              <a:bodyPr/>
              <a:lstStyle/>
              <a:p>
                <a:endParaRPr lang="es-ES_tradnl"/>
              </a:p>
            </p:txBody>
          </p:sp>
          <p:sp>
            <p:nvSpPr>
              <p:cNvPr id="392277" name="Freeform 87"/>
              <p:cNvSpPr>
                <a:spLocks/>
              </p:cNvSpPr>
              <p:nvPr/>
            </p:nvSpPr>
            <p:spPr bwMode="auto">
              <a:xfrm>
                <a:off x="2503" y="2480"/>
                <a:ext cx="54" cy="60"/>
              </a:xfrm>
              <a:custGeom>
                <a:avLst/>
                <a:gdLst>
                  <a:gd name="T0" fmla="*/ 12 w 54"/>
                  <a:gd name="T1" fmla="*/ 0 h 60"/>
                  <a:gd name="T2" fmla="*/ 0 w 54"/>
                  <a:gd name="T3" fmla="*/ 60 h 60"/>
                  <a:gd name="T4" fmla="*/ 24 w 54"/>
                  <a:gd name="T5" fmla="*/ 36 h 60"/>
                  <a:gd name="T6" fmla="*/ 54 w 54"/>
                  <a:gd name="T7" fmla="*/ 42 h 60"/>
                  <a:gd name="T8" fmla="*/ 12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12" y="0"/>
                    </a:moveTo>
                    <a:lnTo>
                      <a:pt x="0" y="60"/>
                    </a:lnTo>
                    <a:lnTo>
                      <a:pt x="24" y="36"/>
                    </a:lnTo>
                    <a:lnTo>
                      <a:pt x="54" y="42"/>
                    </a:lnTo>
                    <a:lnTo>
                      <a:pt x="12" y="0"/>
                    </a:lnTo>
                    <a:close/>
                  </a:path>
                </a:pathLst>
              </a:custGeom>
              <a:solidFill>
                <a:srgbClr val="0000FF"/>
              </a:solidFill>
              <a:ln w="9525">
                <a:solidFill>
                  <a:srgbClr val="0000FF"/>
                </a:solidFill>
                <a:round/>
                <a:headEnd/>
                <a:tailEnd/>
              </a:ln>
            </p:spPr>
            <p:txBody>
              <a:bodyPr/>
              <a:lstStyle/>
              <a:p>
                <a:endParaRPr lang="es-ES_tradnl"/>
              </a:p>
            </p:txBody>
          </p:sp>
          <p:sp>
            <p:nvSpPr>
              <p:cNvPr id="392278" name="Freeform 88"/>
              <p:cNvSpPr>
                <a:spLocks/>
              </p:cNvSpPr>
              <p:nvPr/>
            </p:nvSpPr>
            <p:spPr bwMode="auto">
              <a:xfrm>
                <a:off x="2036" y="2013"/>
                <a:ext cx="53" cy="60"/>
              </a:xfrm>
              <a:custGeom>
                <a:avLst/>
                <a:gdLst>
                  <a:gd name="T0" fmla="*/ 0 w 53"/>
                  <a:gd name="T1" fmla="*/ 30 h 60"/>
                  <a:gd name="T2" fmla="*/ 53 w 53"/>
                  <a:gd name="T3" fmla="*/ 60 h 60"/>
                  <a:gd name="T4" fmla="*/ 41 w 53"/>
                  <a:gd name="T5" fmla="*/ 30 h 60"/>
                  <a:gd name="T6" fmla="*/ 53 w 53"/>
                  <a:gd name="T7" fmla="*/ 0 h 60"/>
                  <a:gd name="T8" fmla="*/ 0 w 53"/>
                  <a:gd name="T9" fmla="*/ 30 h 60"/>
                  <a:gd name="T10" fmla="*/ 0 60000 65536"/>
                  <a:gd name="T11" fmla="*/ 0 60000 65536"/>
                  <a:gd name="T12" fmla="*/ 0 60000 65536"/>
                  <a:gd name="T13" fmla="*/ 0 60000 65536"/>
                  <a:gd name="T14" fmla="*/ 0 60000 65536"/>
                  <a:gd name="T15" fmla="*/ 0 w 53"/>
                  <a:gd name="T16" fmla="*/ 0 h 60"/>
                  <a:gd name="T17" fmla="*/ 53 w 53"/>
                  <a:gd name="T18" fmla="*/ 60 h 60"/>
                </a:gdLst>
                <a:ahLst/>
                <a:cxnLst>
                  <a:cxn ang="T10">
                    <a:pos x="T0" y="T1"/>
                  </a:cxn>
                  <a:cxn ang="T11">
                    <a:pos x="T2" y="T3"/>
                  </a:cxn>
                  <a:cxn ang="T12">
                    <a:pos x="T4" y="T5"/>
                  </a:cxn>
                  <a:cxn ang="T13">
                    <a:pos x="T6" y="T7"/>
                  </a:cxn>
                  <a:cxn ang="T14">
                    <a:pos x="T8" y="T9"/>
                  </a:cxn>
                </a:cxnLst>
                <a:rect l="T15" t="T16" r="T17" b="T18"/>
                <a:pathLst>
                  <a:path w="53" h="60">
                    <a:moveTo>
                      <a:pt x="0" y="30"/>
                    </a:moveTo>
                    <a:lnTo>
                      <a:pt x="53" y="60"/>
                    </a:lnTo>
                    <a:lnTo>
                      <a:pt x="41" y="30"/>
                    </a:lnTo>
                    <a:lnTo>
                      <a:pt x="53" y="0"/>
                    </a:lnTo>
                    <a:lnTo>
                      <a:pt x="0" y="30"/>
                    </a:lnTo>
                    <a:close/>
                  </a:path>
                </a:pathLst>
              </a:custGeom>
              <a:solidFill>
                <a:srgbClr val="0000FF"/>
              </a:solidFill>
              <a:ln w="9525">
                <a:solidFill>
                  <a:srgbClr val="0000FF"/>
                </a:solidFill>
                <a:round/>
                <a:headEnd/>
                <a:tailEnd/>
              </a:ln>
            </p:spPr>
            <p:txBody>
              <a:bodyPr/>
              <a:lstStyle/>
              <a:p>
                <a:endParaRPr lang="es-ES_tradnl"/>
              </a:p>
            </p:txBody>
          </p:sp>
          <p:sp>
            <p:nvSpPr>
              <p:cNvPr id="392279" name="Freeform 89"/>
              <p:cNvSpPr>
                <a:spLocks/>
              </p:cNvSpPr>
              <p:nvPr/>
            </p:nvSpPr>
            <p:spPr bwMode="auto">
              <a:xfrm>
                <a:off x="1970" y="2013"/>
                <a:ext cx="54" cy="60"/>
              </a:xfrm>
              <a:custGeom>
                <a:avLst/>
                <a:gdLst>
                  <a:gd name="T0" fmla="*/ 0 w 54"/>
                  <a:gd name="T1" fmla="*/ 30 h 60"/>
                  <a:gd name="T2" fmla="*/ 54 w 54"/>
                  <a:gd name="T3" fmla="*/ 60 h 60"/>
                  <a:gd name="T4" fmla="*/ 42 w 54"/>
                  <a:gd name="T5" fmla="*/ 30 h 60"/>
                  <a:gd name="T6" fmla="*/ 54 w 54"/>
                  <a:gd name="T7" fmla="*/ 0 h 60"/>
                  <a:gd name="T8" fmla="*/ 0 w 54"/>
                  <a:gd name="T9" fmla="*/ 3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30"/>
                    </a:moveTo>
                    <a:lnTo>
                      <a:pt x="54" y="60"/>
                    </a:lnTo>
                    <a:lnTo>
                      <a:pt x="42" y="30"/>
                    </a:lnTo>
                    <a:lnTo>
                      <a:pt x="54" y="0"/>
                    </a:lnTo>
                    <a:lnTo>
                      <a:pt x="0" y="30"/>
                    </a:lnTo>
                    <a:close/>
                  </a:path>
                </a:pathLst>
              </a:custGeom>
              <a:solidFill>
                <a:srgbClr val="0000FF"/>
              </a:solidFill>
              <a:ln w="9525">
                <a:solidFill>
                  <a:srgbClr val="0000FF"/>
                </a:solidFill>
                <a:round/>
                <a:headEnd/>
                <a:tailEnd/>
              </a:ln>
            </p:spPr>
            <p:txBody>
              <a:bodyPr/>
              <a:lstStyle/>
              <a:p>
                <a:endParaRPr lang="es-ES_tradnl"/>
              </a:p>
            </p:txBody>
          </p:sp>
        </p:grpSp>
      </p:grpSp>
      <p:grpSp>
        <p:nvGrpSpPr>
          <p:cNvPr id="13" name="Group 116"/>
          <p:cNvGrpSpPr>
            <a:grpSpLocks/>
          </p:cNvGrpSpPr>
          <p:nvPr/>
        </p:nvGrpSpPr>
        <p:grpSpPr bwMode="auto">
          <a:xfrm>
            <a:off x="4778375" y="3488562"/>
            <a:ext cx="617538" cy="2527300"/>
            <a:chOff x="3010" y="2108"/>
            <a:chExt cx="389" cy="1592"/>
          </a:xfrm>
        </p:grpSpPr>
        <p:grpSp>
          <p:nvGrpSpPr>
            <p:cNvPr id="392252" name="Group 91"/>
            <p:cNvGrpSpPr>
              <a:grpSpLocks/>
            </p:cNvGrpSpPr>
            <p:nvPr/>
          </p:nvGrpSpPr>
          <p:grpSpPr bwMode="auto">
            <a:xfrm>
              <a:off x="3275" y="2108"/>
              <a:ext cx="6" cy="1592"/>
              <a:chOff x="3275" y="1804"/>
              <a:chExt cx="6" cy="1592"/>
            </a:xfrm>
          </p:grpSpPr>
          <p:sp>
            <p:nvSpPr>
              <p:cNvPr id="392255" name="Rectangle 92"/>
              <p:cNvSpPr>
                <a:spLocks noChangeArrowheads="1"/>
              </p:cNvSpPr>
              <p:nvPr/>
            </p:nvSpPr>
            <p:spPr bwMode="auto">
              <a:xfrm>
                <a:off x="3275" y="2145"/>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56" name="Rectangle 93"/>
              <p:cNvSpPr>
                <a:spLocks noChangeArrowheads="1"/>
              </p:cNvSpPr>
              <p:nvPr/>
            </p:nvSpPr>
            <p:spPr bwMode="auto">
              <a:xfrm>
                <a:off x="3275" y="2253"/>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57" name="Rectangle 94"/>
              <p:cNvSpPr>
                <a:spLocks noChangeArrowheads="1"/>
              </p:cNvSpPr>
              <p:nvPr/>
            </p:nvSpPr>
            <p:spPr bwMode="auto">
              <a:xfrm>
                <a:off x="3275" y="2361"/>
                <a:ext cx="6" cy="71"/>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58" name="Rectangle 95"/>
              <p:cNvSpPr>
                <a:spLocks noChangeArrowheads="1"/>
              </p:cNvSpPr>
              <p:nvPr/>
            </p:nvSpPr>
            <p:spPr bwMode="auto">
              <a:xfrm>
                <a:off x="3275" y="2468"/>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59" name="Rectangle 96"/>
              <p:cNvSpPr>
                <a:spLocks noChangeArrowheads="1"/>
              </p:cNvSpPr>
              <p:nvPr/>
            </p:nvSpPr>
            <p:spPr bwMode="auto">
              <a:xfrm>
                <a:off x="3275" y="2576"/>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0" name="Rectangle 97"/>
              <p:cNvSpPr>
                <a:spLocks noChangeArrowheads="1"/>
              </p:cNvSpPr>
              <p:nvPr/>
            </p:nvSpPr>
            <p:spPr bwMode="auto">
              <a:xfrm>
                <a:off x="3275" y="2684"/>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1" name="Rectangle 98"/>
              <p:cNvSpPr>
                <a:spLocks noChangeArrowheads="1"/>
              </p:cNvSpPr>
              <p:nvPr/>
            </p:nvSpPr>
            <p:spPr bwMode="auto">
              <a:xfrm>
                <a:off x="3275" y="2791"/>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2" name="Rectangle 99"/>
              <p:cNvSpPr>
                <a:spLocks noChangeArrowheads="1"/>
              </p:cNvSpPr>
              <p:nvPr/>
            </p:nvSpPr>
            <p:spPr bwMode="auto">
              <a:xfrm>
                <a:off x="3275" y="2899"/>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3" name="Rectangle 100"/>
              <p:cNvSpPr>
                <a:spLocks noChangeArrowheads="1"/>
              </p:cNvSpPr>
              <p:nvPr/>
            </p:nvSpPr>
            <p:spPr bwMode="auto">
              <a:xfrm>
                <a:off x="3275" y="3007"/>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4" name="Rectangle 101"/>
              <p:cNvSpPr>
                <a:spLocks noChangeArrowheads="1"/>
              </p:cNvSpPr>
              <p:nvPr/>
            </p:nvSpPr>
            <p:spPr bwMode="auto">
              <a:xfrm>
                <a:off x="3275" y="3115"/>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5" name="Rectangle 102"/>
              <p:cNvSpPr>
                <a:spLocks noChangeArrowheads="1"/>
              </p:cNvSpPr>
              <p:nvPr/>
            </p:nvSpPr>
            <p:spPr bwMode="auto">
              <a:xfrm>
                <a:off x="3275" y="3222"/>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6" name="Rectangle 103"/>
              <p:cNvSpPr>
                <a:spLocks noChangeArrowheads="1"/>
              </p:cNvSpPr>
              <p:nvPr/>
            </p:nvSpPr>
            <p:spPr bwMode="auto">
              <a:xfrm>
                <a:off x="3275" y="3330"/>
                <a:ext cx="6" cy="66"/>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7" name="Rectangle 104"/>
              <p:cNvSpPr>
                <a:spLocks noChangeArrowheads="1"/>
              </p:cNvSpPr>
              <p:nvPr/>
            </p:nvSpPr>
            <p:spPr bwMode="auto">
              <a:xfrm>
                <a:off x="3275" y="2079"/>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8" name="Rectangle 105"/>
              <p:cNvSpPr>
                <a:spLocks noChangeArrowheads="1"/>
              </p:cNvSpPr>
              <p:nvPr/>
            </p:nvSpPr>
            <p:spPr bwMode="auto">
              <a:xfrm>
                <a:off x="3275" y="1971"/>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69" name="Rectangle 106"/>
              <p:cNvSpPr>
                <a:spLocks noChangeArrowheads="1"/>
              </p:cNvSpPr>
              <p:nvPr/>
            </p:nvSpPr>
            <p:spPr bwMode="auto">
              <a:xfrm>
                <a:off x="3275" y="1864"/>
                <a:ext cx="6" cy="7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92270" name="Rectangle 107"/>
              <p:cNvSpPr>
                <a:spLocks noChangeArrowheads="1"/>
              </p:cNvSpPr>
              <p:nvPr/>
            </p:nvSpPr>
            <p:spPr bwMode="auto">
              <a:xfrm>
                <a:off x="3275" y="1804"/>
                <a:ext cx="6" cy="24"/>
              </a:xfrm>
              <a:prstGeom prst="rect">
                <a:avLst/>
              </a:prstGeom>
              <a:solidFill>
                <a:srgbClr val="000000"/>
              </a:solidFill>
              <a:ln w="9525">
                <a:noFill/>
                <a:miter lim="800000"/>
                <a:headEnd/>
                <a:tailEnd/>
              </a:ln>
            </p:spPr>
            <p:txBody>
              <a:bodyPr/>
              <a:lstStyle/>
              <a:p>
                <a:endParaRPr lang="es-ES_tradnl">
                  <a:solidFill>
                    <a:srgbClr val="000000"/>
                  </a:solidFill>
                </a:endParaRPr>
              </a:p>
            </p:txBody>
          </p:sp>
        </p:grpSp>
        <p:sp>
          <p:nvSpPr>
            <p:cNvPr id="392253" name="Rectangle 108"/>
            <p:cNvSpPr>
              <a:spLocks noChangeArrowheads="1"/>
            </p:cNvSpPr>
            <p:nvPr/>
          </p:nvSpPr>
          <p:spPr bwMode="auto">
            <a:xfrm>
              <a:off x="3081" y="3188"/>
              <a:ext cx="318" cy="269"/>
            </a:xfrm>
            <a:prstGeom prst="rect">
              <a:avLst/>
            </a:prstGeom>
            <a:noFill/>
            <a:ln w="9525">
              <a:noFill/>
              <a:miter lim="800000"/>
              <a:headEnd/>
              <a:tailEnd/>
            </a:ln>
          </p:spPr>
          <p:txBody>
            <a:bodyPr lIns="0" tIns="0" rIns="0" bIns="0">
              <a:spAutoFit/>
            </a:bodyPr>
            <a:lstStyle/>
            <a:p>
              <a:r>
                <a:rPr lang="es-ES" sz="2800">
                  <a:solidFill>
                    <a:srgbClr val="000000"/>
                  </a:solidFill>
                  <a:latin typeface="WP Greek Century" pitchFamily="2" charset="2"/>
                </a:rPr>
                <a:t>g</a:t>
              </a:r>
              <a:r>
                <a:rPr lang="es-ES" sz="2800" baseline="-25000">
                  <a:solidFill>
                    <a:srgbClr val="000000"/>
                  </a:solidFill>
                </a:rPr>
                <a:t>L</a:t>
              </a:r>
            </a:p>
          </p:txBody>
        </p:sp>
        <p:sp>
          <p:nvSpPr>
            <p:cNvPr id="392254" name="Freeform 110"/>
            <p:cNvSpPr>
              <a:spLocks/>
            </p:cNvSpPr>
            <p:nvPr/>
          </p:nvSpPr>
          <p:spPr bwMode="auto">
            <a:xfrm>
              <a:off x="3010" y="3134"/>
              <a:ext cx="266" cy="108"/>
            </a:xfrm>
            <a:custGeom>
              <a:avLst/>
              <a:gdLst>
                <a:gd name="T0" fmla="*/ 2 w 323"/>
                <a:gd name="T1" fmla="*/ 72 h 108"/>
                <a:gd name="T2" fmla="*/ 2 w 323"/>
                <a:gd name="T3" fmla="*/ 90 h 108"/>
                <a:gd name="T4" fmla="*/ 2 w 323"/>
                <a:gd name="T5" fmla="*/ 102 h 108"/>
                <a:gd name="T6" fmla="*/ 2 w 323"/>
                <a:gd name="T7" fmla="*/ 108 h 108"/>
                <a:gd name="T8" fmla="*/ 2 w 323"/>
                <a:gd name="T9" fmla="*/ 102 h 108"/>
                <a:gd name="T10" fmla="*/ 2 w 323"/>
                <a:gd name="T11" fmla="*/ 90 h 108"/>
                <a:gd name="T12" fmla="*/ 2 w 323"/>
                <a:gd name="T13" fmla="*/ 66 h 108"/>
                <a:gd name="T14" fmla="*/ 2 w 323"/>
                <a:gd name="T15" fmla="*/ 36 h 108"/>
                <a:gd name="T16" fmla="*/ 0 w 323"/>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3"/>
                <a:gd name="T28" fmla="*/ 0 h 108"/>
                <a:gd name="T29" fmla="*/ 323 w 323"/>
                <a:gd name="T30" fmla="*/ 108 h 1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3" h="108">
                  <a:moveTo>
                    <a:pt x="323" y="72"/>
                  </a:moveTo>
                  <a:lnTo>
                    <a:pt x="281" y="90"/>
                  </a:lnTo>
                  <a:lnTo>
                    <a:pt x="239" y="102"/>
                  </a:lnTo>
                  <a:lnTo>
                    <a:pt x="192" y="108"/>
                  </a:lnTo>
                  <a:lnTo>
                    <a:pt x="150" y="102"/>
                  </a:lnTo>
                  <a:lnTo>
                    <a:pt x="108" y="90"/>
                  </a:lnTo>
                  <a:lnTo>
                    <a:pt x="66" y="66"/>
                  </a:lnTo>
                  <a:lnTo>
                    <a:pt x="30" y="36"/>
                  </a:lnTo>
                  <a:lnTo>
                    <a:pt x="0" y="0"/>
                  </a:lnTo>
                </a:path>
              </a:pathLst>
            </a:custGeom>
            <a:noFill/>
            <a:ln w="12700">
              <a:solidFill>
                <a:srgbClr val="000000"/>
              </a:solidFill>
              <a:round/>
              <a:headEnd/>
              <a:tailEnd/>
            </a:ln>
          </p:spPr>
          <p:txBody>
            <a:bodyPr/>
            <a:lstStyle/>
            <a:p>
              <a:endParaRPr lang="es-ES_tradnl"/>
            </a:p>
          </p:txBody>
        </p:sp>
      </p:grpSp>
      <p:grpSp>
        <p:nvGrpSpPr>
          <p:cNvPr id="15" name="Group 111"/>
          <p:cNvGrpSpPr>
            <a:grpSpLocks/>
          </p:cNvGrpSpPr>
          <p:nvPr/>
        </p:nvGrpSpPr>
        <p:grpSpPr bwMode="auto">
          <a:xfrm>
            <a:off x="2565400" y="3279012"/>
            <a:ext cx="527050" cy="2444750"/>
            <a:chOff x="1616" y="1672"/>
            <a:chExt cx="332" cy="1540"/>
          </a:xfrm>
        </p:grpSpPr>
        <p:sp>
          <p:nvSpPr>
            <p:cNvPr id="392250" name="Rectangle 112"/>
            <p:cNvSpPr>
              <a:spLocks noChangeArrowheads="1"/>
            </p:cNvSpPr>
            <p:nvPr/>
          </p:nvSpPr>
          <p:spPr bwMode="auto">
            <a:xfrm>
              <a:off x="1616" y="3001"/>
              <a:ext cx="332" cy="211"/>
            </a:xfrm>
            <a:prstGeom prst="rect">
              <a:avLst/>
            </a:prstGeom>
            <a:noFill/>
            <a:ln w="9525">
              <a:noFill/>
              <a:miter lim="800000"/>
              <a:headEnd/>
              <a:tailEnd/>
            </a:ln>
          </p:spPr>
          <p:txBody>
            <a:bodyPr wrap="none" lIns="0" tIns="0" rIns="0" bIns="0">
              <a:spAutoFit/>
            </a:bodyPr>
            <a:lstStyle/>
            <a:p>
              <a:r>
                <a:rPr lang="es-ES" sz="2200">
                  <a:solidFill>
                    <a:srgbClr val="000000"/>
                  </a:solidFill>
                </a:rPr>
                <a:t>agua</a:t>
              </a:r>
              <a:endParaRPr lang="es-ES" sz="1800">
                <a:solidFill>
                  <a:srgbClr val="000000"/>
                </a:solidFill>
                <a:latin typeface="Arial" charset="0"/>
              </a:endParaRPr>
            </a:p>
          </p:txBody>
        </p:sp>
        <p:sp>
          <p:nvSpPr>
            <p:cNvPr id="392251" name="Rectangle 113"/>
            <p:cNvSpPr>
              <a:spLocks noChangeArrowheads="1"/>
            </p:cNvSpPr>
            <p:nvPr/>
          </p:nvSpPr>
          <p:spPr bwMode="auto">
            <a:xfrm>
              <a:off x="1616" y="1672"/>
              <a:ext cx="264" cy="211"/>
            </a:xfrm>
            <a:prstGeom prst="rect">
              <a:avLst/>
            </a:prstGeom>
            <a:noFill/>
            <a:ln w="9525">
              <a:noFill/>
              <a:miter lim="800000"/>
              <a:headEnd/>
              <a:tailEnd/>
            </a:ln>
          </p:spPr>
          <p:txBody>
            <a:bodyPr wrap="none" lIns="0" tIns="0" rIns="0" bIns="0">
              <a:spAutoFit/>
            </a:bodyPr>
            <a:lstStyle/>
            <a:p>
              <a:r>
                <a:rPr lang="es-ES" sz="2200" dirty="0">
                  <a:solidFill>
                    <a:srgbClr val="000000"/>
                  </a:solidFill>
                </a:rPr>
                <a:t>aire</a:t>
              </a:r>
              <a:endParaRPr lang="es-ES" sz="1800" dirty="0">
                <a:solidFill>
                  <a:srgbClr val="000000"/>
                </a:solidFill>
                <a:latin typeface="Arial" charset="0"/>
              </a:endParaRPr>
            </a:p>
          </p:txBody>
        </p:sp>
      </p:grpSp>
      <p:sp>
        <p:nvSpPr>
          <p:cNvPr id="579698" name="Text Box 114"/>
          <p:cNvSpPr txBox="1">
            <a:spLocks noChangeArrowheads="1"/>
          </p:cNvSpPr>
          <p:nvPr/>
        </p:nvSpPr>
        <p:spPr bwMode="auto">
          <a:xfrm>
            <a:off x="0" y="0"/>
            <a:ext cx="9144000" cy="457200"/>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rgbClr val="FFFFFF"/>
                </a:solidFill>
                <a:latin typeface="Arial" charset="0"/>
                <a:cs typeface="Arial" charset="0"/>
              </a:rPr>
              <a:t>REFLEXIÓN TOTAL: APLICACIÓN</a:t>
            </a:r>
          </a:p>
        </p:txBody>
      </p:sp>
      <p:sp>
        <p:nvSpPr>
          <p:cNvPr id="119" name="Text Box 94"/>
          <p:cNvSpPr txBox="1">
            <a:spLocks noChangeArrowheads="1"/>
          </p:cNvSpPr>
          <p:nvPr/>
        </p:nvSpPr>
        <p:spPr bwMode="auto">
          <a:xfrm>
            <a:off x="750888" y="676275"/>
            <a:ext cx="7502525" cy="64135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dirty="0">
                <a:solidFill>
                  <a:srgbClr val="000000"/>
                </a:solidFill>
                <a:latin typeface="Calibri" pitchFamily="34" charset="0"/>
              </a:rPr>
              <a:t>¿Cómo se puede ocultar un objeto </a:t>
            </a:r>
            <a:r>
              <a:rPr lang="es-ES" sz="1800" b="1" dirty="0">
                <a:solidFill>
                  <a:srgbClr val="000000"/>
                </a:solidFill>
                <a:latin typeface="Calibri" pitchFamily="34" charset="0"/>
              </a:rPr>
              <a:t>O</a:t>
            </a:r>
            <a:r>
              <a:rPr lang="es-ES" sz="1800" dirty="0">
                <a:solidFill>
                  <a:srgbClr val="000000"/>
                </a:solidFill>
                <a:latin typeface="Calibri" pitchFamily="34" charset="0"/>
              </a:rPr>
              <a:t> situado en el fondo de una piscina para que no pueda ser visto por ningún observador situado fuera del agua?</a:t>
            </a:r>
          </a:p>
        </p:txBody>
      </p:sp>
      <p:grpSp>
        <p:nvGrpSpPr>
          <p:cNvPr id="16" name="Group 86"/>
          <p:cNvGrpSpPr>
            <a:grpSpLocks/>
          </p:cNvGrpSpPr>
          <p:nvPr/>
        </p:nvGrpSpPr>
        <p:grpSpPr bwMode="auto">
          <a:xfrm>
            <a:off x="3298825" y="1697862"/>
            <a:ext cx="2295525" cy="1314450"/>
            <a:chOff x="1990" y="566"/>
            <a:chExt cx="1446" cy="828"/>
          </a:xfrm>
        </p:grpSpPr>
        <p:sp>
          <p:nvSpPr>
            <p:cNvPr id="392248" name="Rectangle 87"/>
            <p:cNvSpPr>
              <a:spLocks noChangeArrowheads="1"/>
            </p:cNvSpPr>
            <p:nvPr/>
          </p:nvSpPr>
          <p:spPr bwMode="auto">
            <a:xfrm>
              <a:off x="1990" y="566"/>
              <a:ext cx="1446" cy="774"/>
            </a:xfrm>
            <a:prstGeom prst="rect">
              <a:avLst/>
            </a:prstGeom>
            <a:solidFill>
              <a:schemeClr val="bg1"/>
            </a:solidFill>
            <a:ln w="0">
              <a:solidFill>
                <a:srgbClr val="FFFFFF"/>
              </a:solidFill>
              <a:miter lim="800000"/>
              <a:headEnd/>
              <a:tailEnd/>
            </a:ln>
          </p:spPr>
          <p:txBody>
            <a:bodyPr/>
            <a:lstStyle/>
            <a:p>
              <a:endParaRPr lang="es-ES_tradnl">
                <a:solidFill>
                  <a:srgbClr val="000000"/>
                </a:solidFill>
              </a:endParaRPr>
            </a:p>
          </p:txBody>
        </p:sp>
        <p:sp>
          <p:nvSpPr>
            <p:cNvPr id="392249" name="Rectangle 88"/>
            <p:cNvSpPr>
              <a:spLocks noChangeArrowheads="1"/>
            </p:cNvSpPr>
            <p:nvPr/>
          </p:nvSpPr>
          <p:spPr bwMode="auto">
            <a:xfrm>
              <a:off x="2254" y="1322"/>
              <a:ext cx="916" cy="72"/>
            </a:xfrm>
            <a:prstGeom prst="rect">
              <a:avLst/>
            </a:prstGeom>
            <a:solidFill>
              <a:srgbClr val="CC6600"/>
            </a:solidFill>
            <a:ln w="9525">
              <a:solidFill>
                <a:srgbClr val="B07050"/>
              </a:solidFill>
              <a:miter lim="800000"/>
              <a:headEnd/>
              <a:tailEnd/>
            </a:ln>
          </p:spPr>
          <p:txBody>
            <a:bodyPr/>
            <a:lstStyle/>
            <a:p>
              <a:endParaRPr lang="es-ES_tradnl">
                <a:solidFill>
                  <a:srgbClr val="000000"/>
                </a:solidFill>
              </a:endParaRPr>
            </a:p>
          </p:txBody>
        </p:sp>
      </p:grpSp>
      <p:grpSp>
        <p:nvGrpSpPr>
          <p:cNvPr id="17" name="139 Grupo"/>
          <p:cNvGrpSpPr>
            <a:grpSpLocks/>
          </p:cNvGrpSpPr>
          <p:nvPr/>
        </p:nvGrpSpPr>
        <p:grpSpPr bwMode="auto">
          <a:xfrm>
            <a:off x="2935288" y="1956624"/>
            <a:ext cx="3071812" cy="803275"/>
            <a:chOff x="2935617" y="1814522"/>
            <a:chExt cx="3071925" cy="803596"/>
          </a:xfrm>
        </p:grpSpPr>
        <p:grpSp>
          <p:nvGrpSpPr>
            <p:cNvPr id="392230" name="Group 2"/>
            <p:cNvGrpSpPr>
              <a:grpSpLocks/>
            </p:cNvGrpSpPr>
            <p:nvPr/>
          </p:nvGrpSpPr>
          <p:grpSpPr bwMode="auto">
            <a:xfrm rot="5400000">
              <a:off x="4274560" y="1814524"/>
              <a:ext cx="404925" cy="803594"/>
              <a:chOff x="1588" y="1253"/>
              <a:chExt cx="734" cy="1499"/>
            </a:xfrm>
          </p:grpSpPr>
          <p:sp>
            <p:nvSpPr>
              <p:cNvPr id="123" name="Freeform 3"/>
              <p:cNvSpPr>
                <a:spLocks/>
              </p:cNvSpPr>
              <p:nvPr/>
            </p:nvSpPr>
            <p:spPr bwMode="auto">
              <a:xfrm>
                <a:off x="1702" y="1392"/>
                <a:ext cx="271" cy="749"/>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24" name="Arc 4"/>
              <p:cNvSpPr>
                <a:spLocks/>
              </p:cNvSpPr>
              <p:nvPr/>
            </p:nvSpPr>
            <p:spPr bwMode="auto">
              <a:xfrm rot="2744521">
                <a:off x="1581" y="1629"/>
                <a:ext cx="740" cy="723"/>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25" name="Oval 5"/>
              <p:cNvSpPr>
                <a:spLocks noChangeArrowheads="1"/>
              </p:cNvSpPr>
              <p:nvPr/>
            </p:nvSpPr>
            <p:spPr bwMode="auto">
              <a:xfrm>
                <a:off x="2001" y="1718"/>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26" name="Oval 6"/>
              <p:cNvSpPr>
                <a:spLocks noChangeArrowheads="1"/>
              </p:cNvSpPr>
              <p:nvPr/>
            </p:nvSpPr>
            <p:spPr bwMode="auto">
              <a:xfrm>
                <a:off x="2079" y="1973"/>
                <a:ext cx="95" cy="275"/>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27" name="Freeform 7"/>
              <p:cNvSpPr>
                <a:spLocks/>
              </p:cNvSpPr>
              <p:nvPr/>
            </p:nvSpPr>
            <p:spPr bwMode="auto">
              <a:xfrm flipV="1">
                <a:off x="1702" y="2141"/>
                <a:ext cx="271" cy="749"/>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grpSp>
          <p:nvGrpSpPr>
            <p:cNvPr id="392231" name="Group 2"/>
            <p:cNvGrpSpPr>
              <a:grpSpLocks/>
            </p:cNvGrpSpPr>
            <p:nvPr/>
          </p:nvGrpSpPr>
          <p:grpSpPr bwMode="auto">
            <a:xfrm rot="2629282">
              <a:off x="2935617" y="1814524"/>
              <a:ext cx="404925" cy="803594"/>
              <a:chOff x="1588" y="1253"/>
              <a:chExt cx="734" cy="1499"/>
            </a:xfrm>
          </p:grpSpPr>
          <p:sp>
            <p:nvSpPr>
              <p:cNvPr id="129" name="Freeform 3"/>
              <p:cNvSpPr>
                <a:spLocks/>
              </p:cNvSpPr>
              <p:nvPr/>
            </p:nvSpPr>
            <p:spPr bwMode="auto">
              <a:xfrm>
                <a:off x="1657" y="1256"/>
                <a:ext cx="273"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30" name="Arc 4"/>
              <p:cNvSpPr>
                <a:spLocks/>
              </p:cNvSpPr>
              <p:nvPr/>
            </p:nvSpPr>
            <p:spPr bwMode="auto">
              <a:xfrm rot="2744521">
                <a:off x="1583" y="1625"/>
                <a:ext cx="741"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1" name="Oval 5"/>
              <p:cNvSpPr>
                <a:spLocks noChangeArrowheads="1"/>
              </p:cNvSpPr>
              <p:nvPr/>
            </p:nvSpPr>
            <p:spPr bwMode="auto">
              <a:xfrm>
                <a:off x="1999" y="1717"/>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2" name="Oval 6"/>
              <p:cNvSpPr>
                <a:spLocks noChangeArrowheads="1"/>
              </p:cNvSpPr>
              <p:nvPr/>
            </p:nvSpPr>
            <p:spPr bwMode="auto">
              <a:xfrm>
                <a:off x="2056" y="1830"/>
                <a:ext cx="98" cy="278"/>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3" name="Freeform 7"/>
              <p:cNvSpPr>
                <a:spLocks/>
              </p:cNvSpPr>
              <p:nvPr/>
            </p:nvSpPr>
            <p:spPr bwMode="auto">
              <a:xfrm flipV="1">
                <a:off x="1691" y="1999"/>
                <a:ext cx="273"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grpSp>
          <p:nvGrpSpPr>
            <p:cNvPr id="392232" name="Group 2"/>
            <p:cNvGrpSpPr>
              <a:grpSpLocks/>
            </p:cNvGrpSpPr>
            <p:nvPr/>
          </p:nvGrpSpPr>
          <p:grpSpPr bwMode="auto">
            <a:xfrm rot="18970718" flipH="1">
              <a:off x="5602617" y="1814522"/>
              <a:ext cx="404925" cy="803594"/>
              <a:chOff x="1588" y="1253"/>
              <a:chExt cx="734" cy="1499"/>
            </a:xfrm>
          </p:grpSpPr>
          <p:sp>
            <p:nvSpPr>
              <p:cNvPr id="135" name="Freeform 3"/>
              <p:cNvSpPr>
                <a:spLocks/>
              </p:cNvSpPr>
              <p:nvPr/>
            </p:nvSpPr>
            <p:spPr bwMode="auto">
              <a:xfrm>
                <a:off x="1701" y="1246"/>
                <a:ext cx="271" cy="750"/>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36" name="Arc 4"/>
              <p:cNvSpPr>
                <a:spLocks/>
              </p:cNvSpPr>
              <p:nvPr/>
            </p:nvSpPr>
            <p:spPr bwMode="auto">
              <a:xfrm rot="2744521">
                <a:off x="1585" y="1623"/>
                <a:ext cx="741"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7" name="Oval 5"/>
              <p:cNvSpPr>
                <a:spLocks noChangeArrowheads="1"/>
              </p:cNvSpPr>
              <p:nvPr/>
            </p:nvSpPr>
            <p:spPr bwMode="auto">
              <a:xfrm>
                <a:off x="2003" y="1717"/>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8" name="Oval 6"/>
              <p:cNvSpPr>
                <a:spLocks noChangeArrowheads="1"/>
              </p:cNvSpPr>
              <p:nvPr/>
            </p:nvSpPr>
            <p:spPr bwMode="auto">
              <a:xfrm>
                <a:off x="2078" y="1833"/>
                <a:ext cx="98" cy="276"/>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9" name="Freeform 7"/>
              <p:cNvSpPr>
                <a:spLocks/>
              </p:cNvSpPr>
              <p:nvPr/>
            </p:nvSpPr>
            <p:spPr bwMode="auto">
              <a:xfrm flipV="1">
                <a:off x="1701" y="1994"/>
                <a:ext cx="271"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grpSp>
      <p:grpSp>
        <p:nvGrpSpPr>
          <p:cNvPr id="21" name="147 Grupo"/>
          <p:cNvGrpSpPr>
            <a:grpSpLocks/>
          </p:cNvGrpSpPr>
          <p:nvPr/>
        </p:nvGrpSpPr>
        <p:grpSpPr bwMode="auto">
          <a:xfrm>
            <a:off x="4116388" y="3860037"/>
            <a:ext cx="722312" cy="657225"/>
            <a:chOff x="4116755" y="3871913"/>
            <a:chExt cx="721945" cy="657225"/>
          </a:xfrm>
        </p:grpSpPr>
        <p:grpSp>
          <p:nvGrpSpPr>
            <p:cNvPr id="392224" name="143 Grupo"/>
            <p:cNvGrpSpPr>
              <a:grpSpLocks/>
            </p:cNvGrpSpPr>
            <p:nvPr/>
          </p:nvGrpSpPr>
          <p:grpSpPr bwMode="auto">
            <a:xfrm>
              <a:off x="4116755" y="3871913"/>
              <a:ext cx="364758" cy="657225"/>
              <a:chOff x="4116755" y="3871913"/>
              <a:chExt cx="364758" cy="657225"/>
            </a:xfrm>
          </p:grpSpPr>
          <p:cxnSp>
            <p:nvCxnSpPr>
              <p:cNvPr id="134" name="133 Conector recto"/>
              <p:cNvCxnSpPr/>
              <p:nvPr/>
            </p:nvCxnSpPr>
            <p:spPr>
              <a:xfrm>
                <a:off x="4116755" y="3876675"/>
                <a:ext cx="364940" cy="6477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1" name="140 Conector recto"/>
              <p:cNvCxnSpPr/>
              <p:nvPr/>
            </p:nvCxnSpPr>
            <p:spPr>
              <a:xfrm>
                <a:off x="4292878" y="3871913"/>
                <a:ext cx="188817" cy="657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92225" name="144 Grupo"/>
            <p:cNvGrpSpPr>
              <a:grpSpLocks/>
            </p:cNvGrpSpPr>
            <p:nvPr/>
          </p:nvGrpSpPr>
          <p:grpSpPr bwMode="auto">
            <a:xfrm flipH="1">
              <a:off x="4473942" y="3871913"/>
              <a:ext cx="364758" cy="657225"/>
              <a:chOff x="4116755" y="3871913"/>
              <a:chExt cx="364758" cy="657225"/>
            </a:xfrm>
          </p:grpSpPr>
          <p:cxnSp>
            <p:nvCxnSpPr>
              <p:cNvPr id="146" name="145 Conector recto"/>
              <p:cNvCxnSpPr/>
              <p:nvPr/>
            </p:nvCxnSpPr>
            <p:spPr>
              <a:xfrm>
                <a:off x="4116755" y="3876675"/>
                <a:ext cx="364940" cy="6477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7" name="146 Conector recto"/>
              <p:cNvCxnSpPr/>
              <p:nvPr/>
            </p:nvCxnSpPr>
            <p:spPr>
              <a:xfrm>
                <a:off x="4292878" y="3871913"/>
                <a:ext cx="188817" cy="657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sp>
        <p:nvSpPr>
          <p:cNvPr id="149" name="Freeform 5"/>
          <p:cNvSpPr>
            <a:spLocks/>
          </p:cNvSpPr>
          <p:nvPr/>
        </p:nvSpPr>
        <p:spPr bwMode="auto">
          <a:xfrm>
            <a:off x="4424363" y="4448999"/>
            <a:ext cx="114300" cy="114300"/>
          </a:xfrm>
          <a:custGeom>
            <a:avLst/>
            <a:gdLst>
              <a:gd name="T0" fmla="*/ 0 w 72"/>
              <a:gd name="T1" fmla="*/ 2147483647 h 72"/>
              <a:gd name="T2" fmla="*/ 2147483647 w 72"/>
              <a:gd name="T3" fmla="*/ 2147483647 h 72"/>
              <a:gd name="T4" fmla="*/ 2147483647 w 72"/>
              <a:gd name="T5" fmla="*/ 0 h 72"/>
              <a:gd name="T6" fmla="*/ 2147483647 w 72"/>
              <a:gd name="T7" fmla="*/ 2147483647 h 72"/>
              <a:gd name="T8" fmla="*/ 2147483647 w 72"/>
              <a:gd name="T9" fmla="*/ 2147483647 h 72"/>
              <a:gd name="T10" fmla="*/ 2147483647 w 72"/>
              <a:gd name="T11" fmla="*/ 2147483647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2147483647 w 72"/>
              <a:gd name="T21" fmla="*/ 2147483647 h 72"/>
              <a:gd name="T22" fmla="*/ 0 w 72"/>
              <a:gd name="T23" fmla="*/ 2147483647 h 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72"/>
              <a:gd name="T38" fmla="*/ 72 w 72"/>
              <a:gd name="T39" fmla="*/ 72 h 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72">
                <a:moveTo>
                  <a:pt x="0" y="36"/>
                </a:moveTo>
                <a:lnTo>
                  <a:pt x="12" y="12"/>
                </a:lnTo>
                <a:lnTo>
                  <a:pt x="36" y="0"/>
                </a:lnTo>
                <a:lnTo>
                  <a:pt x="60" y="12"/>
                </a:lnTo>
                <a:lnTo>
                  <a:pt x="72" y="36"/>
                </a:lnTo>
                <a:lnTo>
                  <a:pt x="66" y="54"/>
                </a:lnTo>
                <a:lnTo>
                  <a:pt x="60" y="66"/>
                </a:lnTo>
                <a:lnTo>
                  <a:pt x="48" y="72"/>
                </a:lnTo>
                <a:lnTo>
                  <a:pt x="24" y="72"/>
                </a:lnTo>
                <a:lnTo>
                  <a:pt x="12" y="66"/>
                </a:lnTo>
                <a:lnTo>
                  <a:pt x="6" y="54"/>
                </a:lnTo>
                <a:lnTo>
                  <a:pt x="0" y="36"/>
                </a:lnTo>
                <a:close/>
              </a:path>
            </a:pathLst>
          </a:custGeom>
          <a:solidFill>
            <a:srgbClr val="000000"/>
          </a:solidFill>
          <a:ln w="0">
            <a:noFill/>
            <a:round/>
            <a:headEnd/>
            <a:tailEnd/>
          </a:ln>
        </p:spPr>
        <p:txBody>
          <a:bodyPr/>
          <a:lstStyle/>
          <a:p>
            <a:endParaRPr lang="es-ES_tradnl"/>
          </a:p>
        </p:txBody>
      </p:sp>
      <p:sp>
        <p:nvSpPr>
          <p:cNvPr id="579589" name="Freeform 5"/>
          <p:cNvSpPr>
            <a:spLocks/>
          </p:cNvSpPr>
          <p:nvPr/>
        </p:nvSpPr>
        <p:spPr bwMode="auto">
          <a:xfrm>
            <a:off x="4419600" y="5930137"/>
            <a:ext cx="114300" cy="114300"/>
          </a:xfrm>
          <a:custGeom>
            <a:avLst/>
            <a:gdLst>
              <a:gd name="T0" fmla="*/ 0 w 72"/>
              <a:gd name="T1" fmla="*/ 2147483647 h 72"/>
              <a:gd name="T2" fmla="*/ 2147483647 w 72"/>
              <a:gd name="T3" fmla="*/ 2147483647 h 72"/>
              <a:gd name="T4" fmla="*/ 2147483647 w 72"/>
              <a:gd name="T5" fmla="*/ 0 h 72"/>
              <a:gd name="T6" fmla="*/ 2147483647 w 72"/>
              <a:gd name="T7" fmla="*/ 2147483647 h 72"/>
              <a:gd name="T8" fmla="*/ 2147483647 w 72"/>
              <a:gd name="T9" fmla="*/ 2147483647 h 72"/>
              <a:gd name="T10" fmla="*/ 2147483647 w 72"/>
              <a:gd name="T11" fmla="*/ 2147483647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2147483647 w 72"/>
              <a:gd name="T21" fmla="*/ 2147483647 h 72"/>
              <a:gd name="T22" fmla="*/ 0 w 72"/>
              <a:gd name="T23" fmla="*/ 2147483647 h 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72"/>
              <a:gd name="T38" fmla="*/ 72 w 72"/>
              <a:gd name="T39" fmla="*/ 72 h 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72">
                <a:moveTo>
                  <a:pt x="0" y="36"/>
                </a:moveTo>
                <a:lnTo>
                  <a:pt x="12" y="12"/>
                </a:lnTo>
                <a:lnTo>
                  <a:pt x="36" y="0"/>
                </a:lnTo>
                <a:lnTo>
                  <a:pt x="60" y="12"/>
                </a:lnTo>
                <a:lnTo>
                  <a:pt x="72" y="36"/>
                </a:lnTo>
                <a:lnTo>
                  <a:pt x="66" y="54"/>
                </a:lnTo>
                <a:lnTo>
                  <a:pt x="60" y="66"/>
                </a:lnTo>
                <a:lnTo>
                  <a:pt x="48" y="72"/>
                </a:lnTo>
                <a:lnTo>
                  <a:pt x="24" y="72"/>
                </a:lnTo>
                <a:lnTo>
                  <a:pt x="12" y="66"/>
                </a:lnTo>
                <a:lnTo>
                  <a:pt x="6" y="54"/>
                </a:lnTo>
                <a:lnTo>
                  <a:pt x="0" y="36"/>
                </a:lnTo>
                <a:close/>
              </a:path>
            </a:pathLst>
          </a:custGeom>
          <a:solidFill>
            <a:srgbClr val="000000"/>
          </a:solidFill>
          <a:ln w="0">
            <a:solidFill>
              <a:srgbClr val="000000"/>
            </a:solidFill>
            <a:round/>
            <a:headEnd/>
            <a:tailEnd/>
          </a:ln>
        </p:spPr>
        <p:txBody>
          <a:bodyPr/>
          <a:lstStyle/>
          <a:p>
            <a:endParaRPr lang="es-ES_tradnl"/>
          </a:p>
        </p:txBody>
      </p:sp>
      <p:sp>
        <p:nvSpPr>
          <p:cNvPr id="128" name="127 CuadroTexto"/>
          <p:cNvSpPr txBox="1"/>
          <p:nvPr/>
        </p:nvSpPr>
        <p:spPr>
          <a:xfrm>
            <a:off x="4310742" y="5985163"/>
            <a:ext cx="261258" cy="369332"/>
          </a:xfrm>
          <a:prstGeom prst="rect">
            <a:avLst/>
          </a:prstGeom>
          <a:noFill/>
        </p:spPr>
        <p:txBody>
          <a:bodyPr wrap="square" rtlCol="0">
            <a:spAutoFit/>
          </a:bodyPr>
          <a:lstStyle/>
          <a:p>
            <a:r>
              <a:rPr lang="es-ES_tradnl" sz="1800" dirty="0" smtClean="0"/>
              <a:t>O</a:t>
            </a:r>
            <a:endParaRPr lang="es-ES_tradnl" sz="1800"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79592"/>
                                        </p:tgtEl>
                                        <p:attrNameLst>
                                          <p:attrName>style.visibility</p:attrName>
                                        </p:attrNameLst>
                                      </p:cBhvr>
                                      <p:to>
                                        <p:strVal val="visible"/>
                                      </p:to>
                                    </p:set>
                                    <p:animEffect transition="in" filter="wipe(down)">
                                      <p:cBhvr>
                                        <p:cTn id="7" dur="3000"/>
                                        <p:tgtEl>
                                          <p:spTgt spid="57959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579593"/>
                                        </p:tgtEl>
                                        <p:attrNameLst>
                                          <p:attrName>style.visibility</p:attrName>
                                        </p:attrNameLst>
                                      </p:cBhvr>
                                      <p:to>
                                        <p:strVal val="visible"/>
                                      </p:to>
                                    </p:set>
                                    <p:animEffect transition="in" filter="wipe(down)">
                                      <p:cBhvr>
                                        <p:cTn id="10" dur="3000"/>
                                        <p:tgtEl>
                                          <p:spTgt spid="579593"/>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579594"/>
                                        </p:tgtEl>
                                        <p:attrNameLst>
                                          <p:attrName>style.visibility</p:attrName>
                                        </p:attrNameLst>
                                      </p:cBhvr>
                                      <p:to>
                                        <p:strVal val="visible"/>
                                      </p:to>
                                    </p:set>
                                    <p:animEffect transition="in" filter="wipe(down)">
                                      <p:cBhvr>
                                        <p:cTn id="13" dur="3000"/>
                                        <p:tgtEl>
                                          <p:spTgt spid="579594"/>
                                        </p:tgtEl>
                                      </p:cBhvr>
                                    </p:animEffect>
                                  </p:childTnLst>
                                </p:cTn>
                              </p:par>
                              <p:par>
                                <p:cTn id="14" presetID="22" presetClass="entr" presetSubtype="4" fill="hold" grpId="0" nodeType="withEffect">
                                  <p:stCondLst>
                                    <p:cond delay="0"/>
                                  </p:stCondLst>
                                  <p:childTnLst>
                                    <p:set>
                                      <p:cBhvr>
                                        <p:cTn id="15" dur="1" fill="hold">
                                          <p:stCondLst>
                                            <p:cond delay="0"/>
                                          </p:stCondLst>
                                        </p:cTn>
                                        <p:tgtEl>
                                          <p:spTgt spid="579591"/>
                                        </p:tgtEl>
                                        <p:attrNameLst>
                                          <p:attrName>style.visibility</p:attrName>
                                        </p:attrNameLst>
                                      </p:cBhvr>
                                      <p:to>
                                        <p:strVal val="visible"/>
                                      </p:to>
                                    </p:set>
                                    <p:animEffect transition="in" filter="wipe(down)">
                                      <p:cBhvr>
                                        <p:cTn id="16" dur="3000"/>
                                        <p:tgtEl>
                                          <p:spTgt spid="579591"/>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579590"/>
                                        </p:tgtEl>
                                        <p:attrNameLst>
                                          <p:attrName>style.visibility</p:attrName>
                                        </p:attrNameLst>
                                      </p:cBhvr>
                                      <p:to>
                                        <p:strVal val="visible"/>
                                      </p:to>
                                    </p:set>
                                    <p:animEffect transition="in" filter="wipe(down)">
                                      <p:cBhvr>
                                        <p:cTn id="19" dur="3000"/>
                                        <p:tgtEl>
                                          <p:spTgt spid="579590"/>
                                        </p:tgtEl>
                                      </p:cBhvr>
                                    </p:animEffect>
                                  </p:childTnLst>
                                </p:cTn>
                              </p:par>
                            </p:childTnLst>
                          </p:cTn>
                        </p:par>
                        <p:par>
                          <p:cTn id="20" fill="hold">
                            <p:stCondLst>
                              <p:cond delay="3000"/>
                            </p:stCondLst>
                            <p:childTnLst>
                              <p:par>
                                <p:cTn id="21" presetID="1" presetClass="entr" presetSubtype="0" fill="hold" nodeType="after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7"/>
                                        </p:tgtEl>
                                        <p:attrNameLst>
                                          <p:attrName>style.visibility</p:attrName>
                                        </p:attrNameLst>
                                      </p:cBhvr>
                                      <p:to>
                                        <p:strVal val="visible"/>
                                      </p:to>
                                    </p:set>
                                  </p:childTnLst>
                                </p:cTn>
                              </p:par>
                            </p:childTnLst>
                          </p:cTn>
                        </p:par>
                        <p:par>
                          <p:cTn id="27" fill="hold">
                            <p:stCondLst>
                              <p:cond delay="0"/>
                            </p:stCondLst>
                            <p:childTnLst>
                              <p:par>
                                <p:cTn id="28" presetID="22" presetClass="entr" presetSubtype="1" fill="hold" nodeType="afterEffect">
                                  <p:stCondLst>
                                    <p:cond delay="0"/>
                                  </p:stCondLst>
                                  <p:childTnLst>
                                    <p:set>
                                      <p:cBhvr>
                                        <p:cTn id="29" dur="1" fill="hold">
                                          <p:stCondLst>
                                            <p:cond delay="0"/>
                                          </p:stCondLst>
                                        </p:cTn>
                                        <p:tgtEl>
                                          <p:spTgt spid="21"/>
                                        </p:tgtEl>
                                        <p:attrNameLst>
                                          <p:attrName>style.visibility</p:attrName>
                                        </p:attrNameLst>
                                      </p:cBhvr>
                                      <p:to>
                                        <p:strVal val="visible"/>
                                      </p:to>
                                    </p:set>
                                    <p:animEffect transition="in" filter="wipe(up)">
                                      <p:cBhvr>
                                        <p:cTn id="30" dur="2000"/>
                                        <p:tgtEl>
                                          <p:spTgt spid="21"/>
                                        </p:tgtEl>
                                      </p:cBhvr>
                                    </p:animEffect>
                                  </p:childTnLst>
                                </p:cTn>
                              </p:par>
                            </p:childTnLst>
                          </p:cTn>
                        </p:par>
                        <p:par>
                          <p:cTn id="31" fill="hold">
                            <p:stCondLst>
                              <p:cond delay="2000"/>
                            </p:stCondLst>
                            <p:childTnLst>
                              <p:par>
                                <p:cTn id="32" presetID="1" presetClass="entr" presetSubtype="0" fill="hold" grpId="0" nodeType="afterEffect">
                                  <p:stCondLst>
                                    <p:cond delay="0"/>
                                  </p:stCondLst>
                                  <p:childTnLst>
                                    <p:set>
                                      <p:cBhvr>
                                        <p:cTn id="33" dur="1" fill="hold">
                                          <p:stCondLst>
                                            <p:cond delay="0"/>
                                          </p:stCondLst>
                                        </p:cTn>
                                        <p:tgtEl>
                                          <p:spTgt spid="149"/>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22" presetClass="entr" presetSubtype="2" fill="hold" grpId="0" nodeType="clickEffect">
                                  <p:stCondLst>
                                    <p:cond delay="0"/>
                                  </p:stCondLst>
                                  <p:childTnLst>
                                    <p:set>
                                      <p:cBhvr>
                                        <p:cTn id="37" dur="1" fill="hold">
                                          <p:stCondLst>
                                            <p:cond delay="0"/>
                                          </p:stCondLst>
                                        </p:cTn>
                                        <p:tgtEl>
                                          <p:spTgt spid="579599"/>
                                        </p:tgtEl>
                                        <p:attrNameLst>
                                          <p:attrName>style.visibility</p:attrName>
                                        </p:attrNameLst>
                                      </p:cBhvr>
                                      <p:to>
                                        <p:strVal val="visible"/>
                                      </p:to>
                                    </p:set>
                                    <p:animEffect transition="in" filter="wipe(right)">
                                      <p:cBhvr>
                                        <p:cTn id="38" dur="3000"/>
                                        <p:tgtEl>
                                          <p:spTgt spid="579599"/>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579595"/>
                                        </p:tgtEl>
                                        <p:attrNameLst>
                                          <p:attrName>style.visibility</p:attrName>
                                        </p:attrNameLst>
                                      </p:cBhvr>
                                      <p:to>
                                        <p:strVal val="visible"/>
                                      </p:to>
                                    </p:set>
                                    <p:animEffect transition="in" filter="wipe(left)">
                                      <p:cBhvr>
                                        <p:cTn id="41" dur="3000"/>
                                        <p:tgtEl>
                                          <p:spTgt spid="579595"/>
                                        </p:tgtEl>
                                      </p:cBhvr>
                                    </p:animEffect>
                                  </p:childTnLst>
                                </p:cTn>
                              </p:par>
                            </p:childTnLst>
                          </p:cTn>
                        </p:par>
                        <p:par>
                          <p:cTn id="42" fill="hold">
                            <p:stCondLst>
                              <p:cond delay="3000"/>
                            </p:stCondLst>
                            <p:childTnLst>
                              <p:par>
                                <p:cTn id="43" presetID="1" presetClass="entr" presetSubtype="0" fill="hold" nodeType="afterEffect">
                                  <p:stCondLst>
                                    <p:cond delay="0"/>
                                  </p:stCondLst>
                                  <p:childTnLst>
                                    <p:set>
                                      <p:cBhvr>
                                        <p:cTn id="44" dur="1" fill="hold">
                                          <p:stCondLst>
                                            <p:cond delay="0"/>
                                          </p:stCondLst>
                                        </p:cTn>
                                        <p:tgtEl>
                                          <p:spTgt spid="13"/>
                                        </p:tgtEl>
                                        <p:attrNameLst>
                                          <p:attrName>style.visibility</p:attrName>
                                        </p:attrNameLst>
                                      </p:cBhvr>
                                      <p:to>
                                        <p:strVal val="visible"/>
                                      </p:to>
                                    </p:set>
                                  </p:childTnLst>
                                </p:cTn>
                              </p:par>
                            </p:childTnLst>
                          </p:cTn>
                        </p:par>
                        <p:par>
                          <p:cTn id="45" fill="hold">
                            <p:stCondLst>
                              <p:cond delay="3000"/>
                            </p:stCondLst>
                            <p:childTnLst>
                              <p:par>
                                <p:cTn id="46" presetID="1" presetClass="entr" presetSubtype="0" fill="hold" nodeType="afterEffect">
                                  <p:stCondLst>
                                    <p:cond delay="0"/>
                                  </p:stCondLst>
                                  <p:childTnLst>
                                    <p:set>
                                      <p:cBhvr>
                                        <p:cTn id="47" dur="1" fill="hold">
                                          <p:stCondLst>
                                            <p:cond delay="0"/>
                                          </p:stCondLst>
                                        </p:cTn>
                                        <p:tgtEl>
                                          <p:spTgt spid="11"/>
                                        </p:tgtEl>
                                        <p:attrNameLst>
                                          <p:attrName>style.visibility</p:attrName>
                                        </p:attrNameLst>
                                      </p:cBhvr>
                                      <p:to>
                                        <p:strVal val="visible"/>
                                      </p:to>
                                    </p:set>
                                  </p:childTnLst>
                                </p:cTn>
                              </p:par>
                              <p:par>
                                <p:cTn id="48" presetID="22" presetClass="entr" presetSubtype="2" fill="hold" grpId="0" nodeType="withEffect">
                                  <p:stCondLst>
                                    <p:cond delay="0"/>
                                  </p:stCondLst>
                                  <p:childTnLst>
                                    <p:set>
                                      <p:cBhvr>
                                        <p:cTn id="49" dur="1" fill="hold">
                                          <p:stCondLst>
                                            <p:cond delay="0"/>
                                          </p:stCondLst>
                                        </p:cTn>
                                        <p:tgtEl>
                                          <p:spTgt spid="579600"/>
                                        </p:tgtEl>
                                        <p:attrNameLst>
                                          <p:attrName>style.visibility</p:attrName>
                                        </p:attrNameLst>
                                      </p:cBhvr>
                                      <p:to>
                                        <p:strVal val="visible"/>
                                      </p:to>
                                    </p:set>
                                    <p:animEffect transition="in" filter="wipe(right)">
                                      <p:cBhvr>
                                        <p:cTn id="50" dur="3000"/>
                                        <p:tgtEl>
                                          <p:spTgt spid="579600"/>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579596"/>
                                        </p:tgtEl>
                                        <p:attrNameLst>
                                          <p:attrName>style.visibility</p:attrName>
                                        </p:attrNameLst>
                                      </p:cBhvr>
                                      <p:to>
                                        <p:strVal val="visible"/>
                                      </p:to>
                                    </p:set>
                                    <p:animEffect transition="in" filter="wipe(left)">
                                      <p:cBhvr>
                                        <p:cTn id="53" dur="3000"/>
                                        <p:tgtEl>
                                          <p:spTgt spid="579596"/>
                                        </p:tgtEl>
                                      </p:cBhvr>
                                    </p:animEffect>
                                  </p:childTnLst>
                                </p:cTn>
                              </p:par>
                            </p:childTnLst>
                          </p:cTn>
                        </p:par>
                        <p:par>
                          <p:cTn id="54" fill="hold">
                            <p:stCondLst>
                              <p:cond delay="6000"/>
                            </p:stCondLst>
                            <p:childTnLst>
                              <p:par>
                                <p:cTn id="55" presetID="1" presetClass="entr" presetSubtype="0" fill="hold" nodeType="afterEffect">
                                  <p:stCondLst>
                                    <p:cond delay="0"/>
                                  </p:stCondLst>
                                  <p:childTnLst>
                                    <p:set>
                                      <p:cBhvr>
                                        <p:cTn id="56" dur="1" fill="hold">
                                          <p:stCondLst>
                                            <p:cond delay="0"/>
                                          </p:stCondLst>
                                        </p:cTn>
                                        <p:tgtEl>
                                          <p:spTgt spid="3"/>
                                        </p:tgtEl>
                                        <p:attrNameLst>
                                          <p:attrName>style.visibility</p:attrName>
                                        </p:attrNameLst>
                                      </p:cBhvr>
                                      <p:to>
                                        <p:strVal val="visible"/>
                                      </p:to>
                                    </p:set>
                                  </p:childTnLst>
                                </p:cTn>
                              </p:par>
                              <p:par>
                                <p:cTn id="57" presetID="1" presetClass="entr" presetSubtype="0" fill="hold" nodeType="withEffect">
                                  <p:stCondLst>
                                    <p:cond delay="0"/>
                                  </p:stCondLst>
                                  <p:childTnLst>
                                    <p:set>
                                      <p:cBhvr>
                                        <p:cTn id="58" dur="1" fill="hold">
                                          <p:stCondLst>
                                            <p:cond delay="0"/>
                                          </p:stCondLst>
                                        </p:cTn>
                                        <p:tgtEl>
                                          <p:spTgt spid="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22" presetClass="entr" presetSubtype="8" fill="hold" grpId="0" nodeType="clickEffect">
                                  <p:stCondLst>
                                    <p:cond delay="0"/>
                                  </p:stCondLst>
                                  <p:childTnLst>
                                    <p:set>
                                      <p:cBhvr>
                                        <p:cTn id="62" dur="1" fill="hold">
                                          <p:stCondLst>
                                            <p:cond delay="0"/>
                                          </p:stCondLst>
                                        </p:cTn>
                                        <p:tgtEl>
                                          <p:spTgt spid="579597"/>
                                        </p:tgtEl>
                                        <p:attrNameLst>
                                          <p:attrName>style.visibility</p:attrName>
                                        </p:attrNameLst>
                                      </p:cBhvr>
                                      <p:to>
                                        <p:strVal val="visible"/>
                                      </p:to>
                                    </p:set>
                                    <p:animEffect transition="in" filter="wipe(left)">
                                      <p:cBhvr>
                                        <p:cTn id="63" dur="3000"/>
                                        <p:tgtEl>
                                          <p:spTgt spid="579597"/>
                                        </p:tgtEl>
                                      </p:cBhvr>
                                    </p:animEffect>
                                  </p:childTnLst>
                                </p:cTn>
                              </p:par>
                              <p:par>
                                <p:cTn id="64" presetID="22" presetClass="entr" presetSubtype="2" fill="hold" grpId="0" nodeType="withEffect">
                                  <p:stCondLst>
                                    <p:cond delay="0"/>
                                  </p:stCondLst>
                                  <p:childTnLst>
                                    <p:set>
                                      <p:cBhvr>
                                        <p:cTn id="65" dur="1" fill="hold">
                                          <p:stCondLst>
                                            <p:cond delay="0"/>
                                          </p:stCondLst>
                                        </p:cTn>
                                        <p:tgtEl>
                                          <p:spTgt spid="579601"/>
                                        </p:tgtEl>
                                        <p:attrNameLst>
                                          <p:attrName>style.visibility</p:attrName>
                                        </p:attrNameLst>
                                      </p:cBhvr>
                                      <p:to>
                                        <p:strVal val="visible"/>
                                      </p:to>
                                    </p:set>
                                    <p:animEffect transition="in" filter="wipe(right)">
                                      <p:cBhvr>
                                        <p:cTn id="66" dur="3000"/>
                                        <p:tgtEl>
                                          <p:spTgt spid="579601"/>
                                        </p:tgtEl>
                                      </p:cBhvr>
                                    </p:animEffect>
                                  </p:childTnLst>
                                </p:cTn>
                              </p:par>
                            </p:childTnLst>
                          </p:cTn>
                        </p:par>
                        <p:par>
                          <p:cTn id="67" fill="hold">
                            <p:stCondLst>
                              <p:cond delay="3000"/>
                            </p:stCondLst>
                            <p:childTnLst>
                              <p:par>
                                <p:cTn id="68" presetID="1" presetClass="entr" presetSubtype="0" fill="hold" nodeType="afterEffect">
                                  <p:stCondLst>
                                    <p:cond delay="0"/>
                                  </p:stCondLst>
                                  <p:childTnLst>
                                    <p:set>
                                      <p:cBhvr>
                                        <p:cTn id="69" dur="1" fill="hold">
                                          <p:stCondLst>
                                            <p:cond delay="0"/>
                                          </p:stCondLst>
                                        </p:cTn>
                                        <p:tgtEl>
                                          <p:spTgt spid="9"/>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5"/>
                                        </p:tgtEl>
                                        <p:attrNameLst>
                                          <p:attrName>style.visibility</p:attrName>
                                        </p:attrNameLst>
                                      </p:cBhvr>
                                      <p:to>
                                        <p:strVal val="visible"/>
                                      </p:to>
                                    </p:set>
                                  </p:childTnLst>
                                </p:cTn>
                              </p:par>
                            </p:childTnLst>
                          </p:cTn>
                        </p:par>
                      </p:childTnLst>
                    </p:cTn>
                  </p:par>
                  <p:par>
                    <p:cTn id="72" fill="hold">
                      <p:stCondLst>
                        <p:cond delay="indefinite"/>
                      </p:stCondLst>
                      <p:childTnLst>
                        <p:par>
                          <p:cTn id="73" fill="hold">
                            <p:stCondLst>
                              <p:cond delay="0"/>
                            </p:stCondLst>
                            <p:childTnLst>
                              <p:par>
                                <p:cTn id="74" presetID="1" presetClass="entr" presetSubtype="0" fill="hold" grpId="0" nodeType="clickEffect">
                                  <p:stCondLst>
                                    <p:cond delay="0"/>
                                  </p:stCondLst>
                                  <p:childTnLst>
                                    <p:set>
                                      <p:cBhvr>
                                        <p:cTn id="75" dur="1" fill="hold">
                                          <p:stCondLst>
                                            <p:cond delay="0"/>
                                          </p:stCondLst>
                                        </p:cTn>
                                        <p:tgtEl>
                                          <p:spTgt spid="579701"/>
                                        </p:tgtEl>
                                        <p:attrNameLst>
                                          <p:attrName>style.visibility</p:attrName>
                                        </p:attrNameLst>
                                      </p:cBhvr>
                                      <p:to>
                                        <p:strVal val="visible"/>
                                      </p:to>
                                    </p:set>
                                  </p:childTnLst>
                                </p:cTn>
                              </p:par>
                            </p:childTnLst>
                          </p:cTn>
                        </p:par>
                      </p:childTnLst>
                    </p:cTn>
                  </p:par>
                  <p:par>
                    <p:cTn id="76" fill="hold">
                      <p:stCondLst>
                        <p:cond delay="indefinite"/>
                      </p:stCondLst>
                      <p:childTnLst>
                        <p:par>
                          <p:cTn id="77" fill="hold">
                            <p:stCondLst>
                              <p:cond delay="0"/>
                            </p:stCondLst>
                            <p:childTnLst>
                              <p:par>
                                <p:cTn id="78" presetID="1" presetClass="entr" presetSubtype="0" fill="hold" nodeType="clickEffect">
                                  <p:stCondLst>
                                    <p:cond delay="0"/>
                                  </p:stCondLst>
                                  <p:childTnLst>
                                    <p:set>
                                      <p:cBhvr>
                                        <p:cTn id="79" dur="1" fill="hold">
                                          <p:stCondLst>
                                            <p:cond delay="0"/>
                                          </p:stCondLst>
                                        </p:cTn>
                                        <p:tgtEl>
                                          <p:spTgt spid="16"/>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0" presetClass="path" presetSubtype="0" accel="50000" decel="50000" fill="hold" nodeType="clickEffect">
                                  <p:stCondLst>
                                    <p:cond delay="0"/>
                                  </p:stCondLst>
                                  <p:childTnLst>
                                    <p:animMotion origin="layout" path="M 0.0026 -0.00185 L 0.0026 0.12326 " pathEditMode="relative" rAng="0" ptsTypes="AA">
                                      <p:cBhvr>
                                        <p:cTn id="83" dur="2000" fill="hold"/>
                                        <p:tgtEl>
                                          <p:spTgt spid="16"/>
                                        </p:tgtEl>
                                        <p:attrNameLst>
                                          <p:attrName>ppt_x</p:attrName>
                                          <p:attrName>ppt_y</p:attrName>
                                        </p:attrNameLst>
                                      </p:cBhvr>
                                      <p:rCtr x="0" y="62"/>
                                    </p:animMotion>
                                  </p:childTnLst>
                                </p:cTn>
                              </p:par>
                              <p:par>
                                <p:cTn id="84" presetID="10" presetClass="exit" presetSubtype="0" fill="hold" nodeType="withEffect">
                                  <p:stCondLst>
                                    <p:cond delay="0"/>
                                  </p:stCondLst>
                                  <p:childTnLst>
                                    <p:animEffect transition="out" filter="fade">
                                      <p:cBhvr>
                                        <p:cTn id="85" dur="2000"/>
                                        <p:tgtEl>
                                          <p:spTgt spid="21"/>
                                        </p:tgtEl>
                                      </p:cBhvr>
                                    </p:animEffect>
                                    <p:set>
                                      <p:cBhvr>
                                        <p:cTn id="86" dur="1" fill="hold">
                                          <p:stCondLst>
                                            <p:cond delay="1999"/>
                                          </p:stCondLst>
                                        </p:cTn>
                                        <p:tgtEl>
                                          <p:spTgt spid="21"/>
                                        </p:tgtEl>
                                        <p:attrNameLst>
                                          <p:attrName>style.visibility</p:attrName>
                                        </p:attrNameLst>
                                      </p:cBhvr>
                                      <p:to>
                                        <p:strVal val="hidden"/>
                                      </p:to>
                                    </p:set>
                                  </p:childTnLst>
                                </p:cTn>
                              </p:par>
                              <p:par>
                                <p:cTn id="87" presetID="10" presetClass="exit" presetSubtype="0" fill="hold" grpId="1" nodeType="withEffect">
                                  <p:stCondLst>
                                    <p:cond delay="0"/>
                                  </p:stCondLst>
                                  <p:childTnLst>
                                    <p:animEffect transition="out" filter="fade">
                                      <p:cBhvr>
                                        <p:cTn id="88" dur="2000"/>
                                        <p:tgtEl>
                                          <p:spTgt spid="149"/>
                                        </p:tgtEl>
                                      </p:cBhvr>
                                    </p:animEffect>
                                    <p:set>
                                      <p:cBhvr>
                                        <p:cTn id="89" dur="1" fill="hold">
                                          <p:stCondLst>
                                            <p:cond delay="1999"/>
                                          </p:stCondLst>
                                        </p:cTn>
                                        <p:tgtEl>
                                          <p:spTgt spid="14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701" grpId="0" animBg="1"/>
      <p:bldP spid="579590" grpId="0" animBg="1"/>
      <p:bldP spid="579591" grpId="0" animBg="1"/>
      <p:bldP spid="579592" grpId="0" animBg="1"/>
      <p:bldP spid="579593" grpId="0" animBg="1"/>
      <p:bldP spid="579594" grpId="0" animBg="1"/>
      <p:bldP spid="579595" grpId="0" animBg="1"/>
      <p:bldP spid="579596" grpId="0" animBg="1"/>
      <p:bldP spid="579597" grpId="0" animBg="1"/>
      <p:bldP spid="579599" grpId="0" animBg="1"/>
      <p:bldP spid="579600" grpId="0" animBg="1"/>
      <p:bldP spid="579601" grpId="0" animBg="1"/>
      <p:bldP spid="149" grpId="0" animBg="1"/>
      <p:bldP spid="149" grpId="1" animBg="1"/>
    </p:bldLst>
  </p:timing>
</p:sld>
</file>

<file path=ppt/slides/slide6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graphicFrame>
        <p:nvGraphicFramePr>
          <p:cNvPr id="583798" name="Object 118"/>
          <p:cNvGraphicFramePr>
            <a:graphicFrameLocks noChangeAspect="1"/>
          </p:cNvGraphicFramePr>
          <p:nvPr/>
        </p:nvGraphicFramePr>
        <p:xfrm>
          <a:off x="1966913" y="5922963"/>
          <a:ext cx="5389562" cy="687387"/>
        </p:xfrm>
        <a:graphic>
          <a:graphicData uri="http://schemas.openxmlformats.org/presentationml/2006/ole">
            <p:oleObj spid="_x0000_s19459" name="Ecuación" r:id="rId4" imgW="3085920" imgH="393480" progId="Equation.3">
              <p:embed/>
            </p:oleObj>
          </a:graphicData>
        </a:graphic>
      </p:graphicFrame>
      <p:sp>
        <p:nvSpPr>
          <p:cNvPr id="118" name="117 Rectángulo"/>
          <p:cNvSpPr/>
          <p:nvPr/>
        </p:nvSpPr>
        <p:spPr>
          <a:xfrm>
            <a:off x="1282700" y="1044575"/>
            <a:ext cx="6661150" cy="415607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583687" name="Rectangle 7"/>
          <p:cNvSpPr>
            <a:spLocks noChangeArrowheads="1"/>
          </p:cNvSpPr>
          <p:nvPr/>
        </p:nvSpPr>
        <p:spPr bwMode="auto">
          <a:xfrm>
            <a:off x="1743075" y="2532063"/>
            <a:ext cx="5238750" cy="2174875"/>
          </a:xfrm>
          <a:prstGeom prst="rect">
            <a:avLst/>
          </a:prstGeom>
          <a:solidFill>
            <a:srgbClr val="A3E7FF"/>
          </a:solidFill>
          <a:ln w="9525">
            <a:noFill/>
            <a:miter lim="800000"/>
            <a:headEnd/>
            <a:tailEnd/>
          </a:ln>
        </p:spPr>
        <p:txBody>
          <a:bodyPr/>
          <a:lstStyle/>
          <a:p>
            <a:endParaRPr lang="es-ES_tradnl">
              <a:solidFill>
                <a:srgbClr val="000000"/>
              </a:solidFill>
            </a:endParaRPr>
          </a:p>
        </p:txBody>
      </p:sp>
      <p:sp>
        <p:nvSpPr>
          <p:cNvPr id="583799" name="Freeform 119"/>
          <p:cNvSpPr>
            <a:spLocks/>
          </p:cNvSpPr>
          <p:nvPr/>
        </p:nvSpPr>
        <p:spPr bwMode="auto">
          <a:xfrm>
            <a:off x="3565525" y="2533650"/>
            <a:ext cx="1409700" cy="2139950"/>
          </a:xfrm>
          <a:custGeom>
            <a:avLst/>
            <a:gdLst>
              <a:gd name="T0" fmla="*/ 0 w 888"/>
              <a:gd name="T1" fmla="*/ 0 h 1348"/>
              <a:gd name="T2" fmla="*/ 2147483647 w 888"/>
              <a:gd name="T3" fmla="*/ 0 h 1348"/>
              <a:gd name="T4" fmla="*/ 2147483647 w 888"/>
              <a:gd name="T5" fmla="*/ 2147483647 h 1348"/>
              <a:gd name="T6" fmla="*/ 0 w 888"/>
              <a:gd name="T7" fmla="*/ 0 h 1348"/>
              <a:gd name="T8" fmla="*/ 0 60000 65536"/>
              <a:gd name="T9" fmla="*/ 0 60000 65536"/>
              <a:gd name="T10" fmla="*/ 0 60000 65536"/>
              <a:gd name="T11" fmla="*/ 0 60000 65536"/>
              <a:gd name="T12" fmla="*/ 0 w 888"/>
              <a:gd name="T13" fmla="*/ 0 h 1348"/>
              <a:gd name="T14" fmla="*/ 888 w 888"/>
              <a:gd name="T15" fmla="*/ 1348 h 1348"/>
            </a:gdLst>
            <a:ahLst/>
            <a:cxnLst>
              <a:cxn ang="T8">
                <a:pos x="T0" y="T1"/>
              </a:cxn>
              <a:cxn ang="T9">
                <a:pos x="T2" y="T3"/>
              </a:cxn>
              <a:cxn ang="T10">
                <a:pos x="T4" y="T5"/>
              </a:cxn>
              <a:cxn ang="T11">
                <a:pos x="T6" y="T7"/>
              </a:cxn>
            </a:cxnLst>
            <a:rect l="T12" t="T13" r="T14" b="T15"/>
            <a:pathLst>
              <a:path w="888" h="1348">
                <a:moveTo>
                  <a:pt x="0" y="0"/>
                </a:moveTo>
                <a:lnTo>
                  <a:pt x="888" y="0"/>
                </a:lnTo>
                <a:lnTo>
                  <a:pt x="440" y="1348"/>
                </a:lnTo>
                <a:lnTo>
                  <a:pt x="0" y="0"/>
                </a:lnTo>
                <a:close/>
              </a:path>
            </a:pathLst>
          </a:custGeom>
          <a:solidFill>
            <a:srgbClr val="C0C0C0">
              <a:alpha val="79999"/>
            </a:srgbClr>
          </a:solidFill>
          <a:ln w="9525">
            <a:noFill/>
            <a:round/>
            <a:headEnd/>
            <a:tailEnd/>
          </a:ln>
        </p:spPr>
        <p:txBody>
          <a:bodyPr/>
          <a:lstStyle/>
          <a:p>
            <a:endParaRPr lang="es-ES_tradnl"/>
          </a:p>
        </p:txBody>
      </p:sp>
      <p:grpSp>
        <p:nvGrpSpPr>
          <p:cNvPr id="2" name="Group 2"/>
          <p:cNvGrpSpPr>
            <a:grpSpLocks/>
          </p:cNvGrpSpPr>
          <p:nvPr/>
        </p:nvGrpSpPr>
        <p:grpSpPr bwMode="auto">
          <a:xfrm>
            <a:off x="7091363" y="2541588"/>
            <a:ext cx="600075" cy="2162175"/>
            <a:chOff x="4604" y="1388"/>
            <a:chExt cx="378" cy="1362"/>
          </a:xfrm>
        </p:grpSpPr>
        <p:sp>
          <p:nvSpPr>
            <p:cNvPr id="19571" name="Line 3"/>
            <p:cNvSpPr>
              <a:spLocks noChangeShapeType="1"/>
            </p:cNvSpPr>
            <p:nvPr/>
          </p:nvSpPr>
          <p:spPr bwMode="auto">
            <a:xfrm>
              <a:off x="4604" y="1397"/>
              <a:ext cx="363" cy="0"/>
            </a:xfrm>
            <a:prstGeom prst="line">
              <a:avLst/>
            </a:prstGeom>
            <a:noFill/>
            <a:ln w="9525">
              <a:solidFill>
                <a:schemeClr val="tx1"/>
              </a:solidFill>
              <a:prstDash val="dash"/>
              <a:round/>
              <a:headEnd/>
              <a:tailEnd/>
            </a:ln>
          </p:spPr>
          <p:txBody>
            <a:bodyPr/>
            <a:lstStyle/>
            <a:p>
              <a:endParaRPr lang="es-ES_tradnl"/>
            </a:p>
          </p:txBody>
        </p:sp>
        <p:sp>
          <p:nvSpPr>
            <p:cNvPr id="19572" name="Line 4"/>
            <p:cNvSpPr>
              <a:spLocks noChangeShapeType="1"/>
            </p:cNvSpPr>
            <p:nvPr/>
          </p:nvSpPr>
          <p:spPr bwMode="auto">
            <a:xfrm>
              <a:off x="4604" y="2750"/>
              <a:ext cx="363" cy="0"/>
            </a:xfrm>
            <a:prstGeom prst="line">
              <a:avLst/>
            </a:prstGeom>
            <a:noFill/>
            <a:ln w="9525">
              <a:solidFill>
                <a:schemeClr val="tx1"/>
              </a:solidFill>
              <a:prstDash val="dash"/>
              <a:round/>
              <a:headEnd/>
              <a:tailEnd/>
            </a:ln>
          </p:spPr>
          <p:txBody>
            <a:bodyPr/>
            <a:lstStyle/>
            <a:p>
              <a:endParaRPr lang="es-ES_tradnl"/>
            </a:p>
          </p:txBody>
        </p:sp>
        <p:sp>
          <p:nvSpPr>
            <p:cNvPr id="19573" name="Line 5"/>
            <p:cNvSpPr>
              <a:spLocks noChangeShapeType="1"/>
            </p:cNvSpPr>
            <p:nvPr/>
          </p:nvSpPr>
          <p:spPr bwMode="auto">
            <a:xfrm>
              <a:off x="4785" y="1388"/>
              <a:ext cx="0" cy="1362"/>
            </a:xfrm>
            <a:prstGeom prst="line">
              <a:avLst/>
            </a:prstGeom>
            <a:noFill/>
            <a:ln w="9525">
              <a:solidFill>
                <a:schemeClr val="tx1"/>
              </a:solidFill>
              <a:round/>
              <a:headEnd type="triangle" w="med" len="med"/>
              <a:tailEnd type="triangle" w="med" len="med"/>
            </a:ln>
          </p:spPr>
          <p:txBody>
            <a:bodyPr/>
            <a:lstStyle/>
            <a:p>
              <a:endParaRPr lang="es-ES_tradnl"/>
            </a:p>
          </p:txBody>
        </p:sp>
        <p:sp>
          <p:nvSpPr>
            <p:cNvPr id="19574" name="Text Box 6"/>
            <p:cNvSpPr txBox="1">
              <a:spLocks noChangeArrowheads="1"/>
            </p:cNvSpPr>
            <p:nvPr/>
          </p:nvSpPr>
          <p:spPr bwMode="auto">
            <a:xfrm>
              <a:off x="4800" y="1867"/>
              <a:ext cx="182" cy="288"/>
            </a:xfrm>
            <a:prstGeom prst="rect">
              <a:avLst/>
            </a:prstGeom>
            <a:noFill/>
            <a:ln w="9525">
              <a:noFill/>
              <a:miter lim="800000"/>
              <a:headEnd/>
              <a:tailEnd/>
            </a:ln>
          </p:spPr>
          <p:txBody>
            <a:bodyPr>
              <a:spAutoFit/>
            </a:bodyPr>
            <a:lstStyle/>
            <a:p>
              <a:pPr>
                <a:spcBef>
                  <a:spcPct val="50000"/>
                </a:spcBef>
              </a:pPr>
              <a:r>
                <a:rPr lang="es-ES">
                  <a:solidFill>
                    <a:srgbClr val="000000"/>
                  </a:solidFill>
                </a:rPr>
                <a:t>h</a:t>
              </a:r>
            </a:p>
          </p:txBody>
        </p:sp>
      </p:grpSp>
      <p:sp>
        <p:nvSpPr>
          <p:cNvPr id="583690" name="Freeform 10"/>
          <p:cNvSpPr>
            <a:spLocks/>
          </p:cNvSpPr>
          <p:nvPr/>
        </p:nvSpPr>
        <p:spPr bwMode="auto">
          <a:xfrm>
            <a:off x="4262438" y="1287463"/>
            <a:ext cx="1084262" cy="3409950"/>
          </a:xfrm>
          <a:custGeom>
            <a:avLst/>
            <a:gdLst>
              <a:gd name="T0" fmla="*/ 0 w 683"/>
              <a:gd name="T1" fmla="*/ 2147483647 h 2148"/>
              <a:gd name="T2" fmla="*/ 2147483647 w 683"/>
              <a:gd name="T3" fmla="*/ 2147483647 h 2148"/>
              <a:gd name="T4" fmla="*/ 2147483647 w 683"/>
              <a:gd name="T5" fmla="*/ 0 h 2148"/>
              <a:gd name="T6" fmla="*/ 0 60000 65536"/>
              <a:gd name="T7" fmla="*/ 0 60000 65536"/>
              <a:gd name="T8" fmla="*/ 0 60000 65536"/>
              <a:gd name="T9" fmla="*/ 0 w 683"/>
              <a:gd name="T10" fmla="*/ 0 h 2148"/>
              <a:gd name="T11" fmla="*/ 683 w 683"/>
              <a:gd name="T12" fmla="*/ 2148 h 2148"/>
            </a:gdLst>
            <a:ahLst/>
            <a:cxnLst>
              <a:cxn ang="T6">
                <a:pos x="T0" y="T1"/>
              </a:cxn>
              <a:cxn ang="T7">
                <a:pos x="T2" y="T3"/>
              </a:cxn>
              <a:cxn ang="T8">
                <a:pos x="T4" y="T5"/>
              </a:cxn>
            </a:cxnLst>
            <a:rect l="T9" t="T10" r="T11" b="T12"/>
            <a:pathLst>
              <a:path w="683" h="2148">
                <a:moveTo>
                  <a:pt x="0" y="2148"/>
                </a:moveTo>
                <a:lnTo>
                  <a:pt x="228" y="790"/>
                </a:lnTo>
                <a:lnTo>
                  <a:pt x="683" y="0"/>
                </a:lnTo>
              </a:path>
            </a:pathLst>
          </a:custGeom>
          <a:noFill/>
          <a:ln w="9525">
            <a:solidFill>
              <a:srgbClr val="FF0000"/>
            </a:solidFill>
            <a:round/>
            <a:headEnd/>
            <a:tailEnd/>
          </a:ln>
        </p:spPr>
        <p:txBody>
          <a:bodyPr/>
          <a:lstStyle/>
          <a:p>
            <a:endParaRPr lang="es-ES_tradnl"/>
          </a:p>
        </p:txBody>
      </p:sp>
      <p:sp>
        <p:nvSpPr>
          <p:cNvPr id="583691" name="Freeform 11"/>
          <p:cNvSpPr>
            <a:spLocks/>
          </p:cNvSpPr>
          <p:nvPr/>
        </p:nvSpPr>
        <p:spPr bwMode="auto">
          <a:xfrm>
            <a:off x="4262438" y="1287463"/>
            <a:ext cx="541337" cy="3409950"/>
          </a:xfrm>
          <a:custGeom>
            <a:avLst/>
            <a:gdLst>
              <a:gd name="T0" fmla="*/ 0 w 341"/>
              <a:gd name="T1" fmla="*/ 2147483647 h 2148"/>
              <a:gd name="T2" fmla="*/ 2147483647 w 341"/>
              <a:gd name="T3" fmla="*/ 2147483647 h 2148"/>
              <a:gd name="T4" fmla="*/ 2147483647 w 341"/>
              <a:gd name="T5" fmla="*/ 0 h 2148"/>
              <a:gd name="T6" fmla="*/ 0 60000 65536"/>
              <a:gd name="T7" fmla="*/ 0 60000 65536"/>
              <a:gd name="T8" fmla="*/ 0 60000 65536"/>
              <a:gd name="T9" fmla="*/ 0 w 341"/>
              <a:gd name="T10" fmla="*/ 0 h 2148"/>
              <a:gd name="T11" fmla="*/ 341 w 341"/>
              <a:gd name="T12" fmla="*/ 2148 h 2148"/>
            </a:gdLst>
            <a:ahLst/>
            <a:cxnLst>
              <a:cxn ang="T6">
                <a:pos x="T0" y="T1"/>
              </a:cxn>
              <a:cxn ang="T7">
                <a:pos x="T2" y="T3"/>
              </a:cxn>
              <a:cxn ang="T8">
                <a:pos x="T4" y="T5"/>
              </a:cxn>
            </a:cxnLst>
            <a:rect l="T9" t="T10" r="T11" b="T12"/>
            <a:pathLst>
              <a:path w="341" h="2148">
                <a:moveTo>
                  <a:pt x="0" y="2148"/>
                </a:moveTo>
                <a:lnTo>
                  <a:pt x="114" y="790"/>
                </a:lnTo>
                <a:lnTo>
                  <a:pt x="341" y="0"/>
                </a:lnTo>
              </a:path>
            </a:pathLst>
          </a:custGeom>
          <a:noFill/>
          <a:ln w="9525">
            <a:solidFill>
              <a:srgbClr val="FF0000"/>
            </a:solidFill>
            <a:round/>
            <a:headEnd/>
            <a:tailEnd/>
          </a:ln>
        </p:spPr>
        <p:txBody>
          <a:bodyPr/>
          <a:lstStyle/>
          <a:p>
            <a:endParaRPr lang="es-ES_tradnl"/>
          </a:p>
        </p:txBody>
      </p:sp>
      <p:sp>
        <p:nvSpPr>
          <p:cNvPr id="583692" name="Freeform 12"/>
          <p:cNvSpPr>
            <a:spLocks/>
          </p:cNvSpPr>
          <p:nvPr/>
        </p:nvSpPr>
        <p:spPr bwMode="auto">
          <a:xfrm>
            <a:off x="3187700" y="1287463"/>
            <a:ext cx="1074738" cy="3409950"/>
          </a:xfrm>
          <a:custGeom>
            <a:avLst/>
            <a:gdLst>
              <a:gd name="T0" fmla="*/ 2147483647 w 677"/>
              <a:gd name="T1" fmla="*/ 2147483647 h 2148"/>
              <a:gd name="T2" fmla="*/ 2147483647 w 677"/>
              <a:gd name="T3" fmla="*/ 2147483647 h 2148"/>
              <a:gd name="T4" fmla="*/ 0 w 677"/>
              <a:gd name="T5" fmla="*/ 0 h 2148"/>
              <a:gd name="T6" fmla="*/ 0 60000 65536"/>
              <a:gd name="T7" fmla="*/ 0 60000 65536"/>
              <a:gd name="T8" fmla="*/ 0 60000 65536"/>
              <a:gd name="T9" fmla="*/ 0 w 677"/>
              <a:gd name="T10" fmla="*/ 0 h 2148"/>
              <a:gd name="T11" fmla="*/ 677 w 677"/>
              <a:gd name="T12" fmla="*/ 2148 h 2148"/>
            </a:gdLst>
            <a:ahLst/>
            <a:cxnLst>
              <a:cxn ang="T6">
                <a:pos x="T0" y="T1"/>
              </a:cxn>
              <a:cxn ang="T7">
                <a:pos x="T2" y="T3"/>
              </a:cxn>
              <a:cxn ang="T8">
                <a:pos x="T4" y="T5"/>
              </a:cxn>
            </a:cxnLst>
            <a:rect l="T9" t="T10" r="T11" b="T12"/>
            <a:pathLst>
              <a:path w="677" h="2148">
                <a:moveTo>
                  <a:pt x="677" y="2148"/>
                </a:moveTo>
                <a:lnTo>
                  <a:pt x="450" y="790"/>
                </a:lnTo>
                <a:lnTo>
                  <a:pt x="0" y="0"/>
                </a:lnTo>
              </a:path>
            </a:pathLst>
          </a:custGeom>
          <a:noFill/>
          <a:ln w="9525">
            <a:solidFill>
              <a:srgbClr val="FF0000"/>
            </a:solidFill>
            <a:round/>
            <a:headEnd/>
            <a:tailEnd/>
          </a:ln>
        </p:spPr>
        <p:txBody>
          <a:bodyPr/>
          <a:lstStyle/>
          <a:p>
            <a:endParaRPr lang="es-ES_tradnl"/>
          </a:p>
        </p:txBody>
      </p:sp>
      <p:sp>
        <p:nvSpPr>
          <p:cNvPr id="583693" name="Freeform 13"/>
          <p:cNvSpPr>
            <a:spLocks/>
          </p:cNvSpPr>
          <p:nvPr/>
        </p:nvSpPr>
        <p:spPr bwMode="auto">
          <a:xfrm>
            <a:off x="3721100" y="1287463"/>
            <a:ext cx="541338" cy="3409950"/>
          </a:xfrm>
          <a:custGeom>
            <a:avLst/>
            <a:gdLst>
              <a:gd name="T0" fmla="*/ 2147483647 w 341"/>
              <a:gd name="T1" fmla="*/ 2147483647 h 2148"/>
              <a:gd name="T2" fmla="*/ 2147483647 w 341"/>
              <a:gd name="T3" fmla="*/ 2147483647 h 2148"/>
              <a:gd name="T4" fmla="*/ 0 w 341"/>
              <a:gd name="T5" fmla="*/ 0 h 2148"/>
              <a:gd name="T6" fmla="*/ 0 60000 65536"/>
              <a:gd name="T7" fmla="*/ 0 60000 65536"/>
              <a:gd name="T8" fmla="*/ 0 60000 65536"/>
              <a:gd name="T9" fmla="*/ 0 w 341"/>
              <a:gd name="T10" fmla="*/ 0 h 2148"/>
              <a:gd name="T11" fmla="*/ 341 w 341"/>
              <a:gd name="T12" fmla="*/ 2148 h 2148"/>
            </a:gdLst>
            <a:ahLst/>
            <a:cxnLst>
              <a:cxn ang="T6">
                <a:pos x="T0" y="T1"/>
              </a:cxn>
              <a:cxn ang="T7">
                <a:pos x="T2" y="T3"/>
              </a:cxn>
              <a:cxn ang="T8">
                <a:pos x="T4" y="T5"/>
              </a:cxn>
            </a:cxnLst>
            <a:rect l="T9" t="T10" r="T11" b="T12"/>
            <a:pathLst>
              <a:path w="341" h="2148">
                <a:moveTo>
                  <a:pt x="341" y="2148"/>
                </a:moveTo>
                <a:lnTo>
                  <a:pt x="227" y="790"/>
                </a:lnTo>
                <a:lnTo>
                  <a:pt x="0" y="0"/>
                </a:lnTo>
              </a:path>
            </a:pathLst>
          </a:custGeom>
          <a:noFill/>
          <a:ln w="9525">
            <a:solidFill>
              <a:srgbClr val="FF0000"/>
            </a:solidFill>
            <a:round/>
            <a:headEnd/>
            <a:tailEnd/>
          </a:ln>
        </p:spPr>
        <p:txBody>
          <a:bodyPr/>
          <a:lstStyle/>
          <a:p>
            <a:endParaRPr lang="es-ES_tradnl"/>
          </a:p>
        </p:txBody>
      </p:sp>
      <p:sp>
        <p:nvSpPr>
          <p:cNvPr id="583694" name="Line 14"/>
          <p:cNvSpPr>
            <a:spLocks noChangeShapeType="1"/>
          </p:cNvSpPr>
          <p:nvPr/>
        </p:nvSpPr>
        <p:spPr bwMode="auto">
          <a:xfrm flipV="1">
            <a:off x="4262438" y="1287463"/>
            <a:ext cx="1587" cy="3409950"/>
          </a:xfrm>
          <a:prstGeom prst="line">
            <a:avLst/>
          </a:prstGeom>
          <a:noFill/>
          <a:ln w="9525">
            <a:solidFill>
              <a:srgbClr val="FF0000"/>
            </a:solidFill>
            <a:round/>
            <a:headEnd/>
            <a:tailEnd/>
          </a:ln>
        </p:spPr>
        <p:txBody>
          <a:bodyPr/>
          <a:lstStyle/>
          <a:p>
            <a:endParaRPr lang="es-ES_tradnl"/>
          </a:p>
        </p:txBody>
      </p:sp>
      <p:sp>
        <p:nvSpPr>
          <p:cNvPr id="583695" name="Freeform 15"/>
          <p:cNvSpPr>
            <a:spLocks/>
          </p:cNvSpPr>
          <p:nvPr/>
        </p:nvSpPr>
        <p:spPr bwMode="auto">
          <a:xfrm>
            <a:off x="4252913" y="2532063"/>
            <a:ext cx="1806575" cy="2165350"/>
          </a:xfrm>
          <a:custGeom>
            <a:avLst/>
            <a:gdLst>
              <a:gd name="T0" fmla="*/ 0 w 1138"/>
              <a:gd name="T1" fmla="*/ 2147483647 h 1364"/>
              <a:gd name="T2" fmla="*/ 2147483647 w 1138"/>
              <a:gd name="T3" fmla="*/ 0 h 1364"/>
              <a:gd name="T4" fmla="*/ 2147483647 w 1138"/>
              <a:gd name="T5" fmla="*/ 0 h 1364"/>
              <a:gd name="T6" fmla="*/ 2147483647 w 1138"/>
              <a:gd name="T7" fmla="*/ 2147483647 h 1364"/>
              <a:gd name="T8" fmla="*/ 2147483647 w 1138"/>
              <a:gd name="T9" fmla="*/ 2147483647 h 1364"/>
              <a:gd name="T10" fmla="*/ 2147483647 w 1138"/>
              <a:gd name="T11" fmla="*/ 2147483647 h 1364"/>
              <a:gd name="T12" fmla="*/ 0 w 1138"/>
              <a:gd name="T13" fmla="*/ 2147483647 h 1364"/>
              <a:gd name="T14" fmla="*/ 0 60000 65536"/>
              <a:gd name="T15" fmla="*/ 0 60000 65536"/>
              <a:gd name="T16" fmla="*/ 0 60000 65536"/>
              <a:gd name="T17" fmla="*/ 0 60000 65536"/>
              <a:gd name="T18" fmla="*/ 0 60000 65536"/>
              <a:gd name="T19" fmla="*/ 0 60000 65536"/>
              <a:gd name="T20" fmla="*/ 0 60000 65536"/>
              <a:gd name="T21" fmla="*/ 0 w 1138"/>
              <a:gd name="T22" fmla="*/ 0 h 1364"/>
              <a:gd name="T23" fmla="*/ 1138 w 1138"/>
              <a:gd name="T24" fmla="*/ 1364 h 13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8" h="1364">
                <a:moveTo>
                  <a:pt x="0" y="1364"/>
                </a:moveTo>
                <a:lnTo>
                  <a:pt x="455" y="0"/>
                </a:lnTo>
                <a:lnTo>
                  <a:pt x="1138" y="0"/>
                </a:lnTo>
                <a:lnTo>
                  <a:pt x="1138" y="18"/>
                </a:lnTo>
                <a:lnTo>
                  <a:pt x="467" y="18"/>
                </a:lnTo>
                <a:lnTo>
                  <a:pt x="18" y="1364"/>
                </a:lnTo>
                <a:lnTo>
                  <a:pt x="0" y="1364"/>
                </a:lnTo>
                <a:close/>
              </a:path>
            </a:pathLst>
          </a:custGeom>
          <a:solidFill>
            <a:srgbClr val="0000FF"/>
          </a:solidFill>
          <a:ln w="9525">
            <a:noFill/>
            <a:round/>
            <a:headEnd/>
            <a:tailEnd/>
          </a:ln>
        </p:spPr>
        <p:txBody>
          <a:bodyPr/>
          <a:lstStyle/>
          <a:p>
            <a:endParaRPr lang="es-ES_tradnl"/>
          </a:p>
        </p:txBody>
      </p:sp>
      <p:sp>
        <p:nvSpPr>
          <p:cNvPr id="583696" name="Freeform 16"/>
          <p:cNvSpPr>
            <a:spLocks/>
          </p:cNvSpPr>
          <p:nvPr/>
        </p:nvSpPr>
        <p:spPr bwMode="auto">
          <a:xfrm>
            <a:off x="4262438" y="2541588"/>
            <a:ext cx="1797050" cy="2155825"/>
          </a:xfrm>
          <a:custGeom>
            <a:avLst/>
            <a:gdLst>
              <a:gd name="T0" fmla="*/ 0 w 1132"/>
              <a:gd name="T1" fmla="*/ 2147483647 h 1358"/>
              <a:gd name="T2" fmla="*/ 2147483647 w 1132"/>
              <a:gd name="T3" fmla="*/ 0 h 1358"/>
              <a:gd name="T4" fmla="*/ 2147483647 w 1132"/>
              <a:gd name="T5" fmla="*/ 2147483647 h 1358"/>
              <a:gd name="T6" fmla="*/ 0 60000 65536"/>
              <a:gd name="T7" fmla="*/ 0 60000 65536"/>
              <a:gd name="T8" fmla="*/ 0 60000 65536"/>
              <a:gd name="T9" fmla="*/ 0 w 1132"/>
              <a:gd name="T10" fmla="*/ 0 h 1358"/>
              <a:gd name="T11" fmla="*/ 1132 w 1132"/>
              <a:gd name="T12" fmla="*/ 1358 h 1358"/>
            </a:gdLst>
            <a:ahLst/>
            <a:cxnLst>
              <a:cxn ang="T6">
                <a:pos x="T0" y="T1"/>
              </a:cxn>
              <a:cxn ang="T7">
                <a:pos x="T2" y="T3"/>
              </a:cxn>
              <a:cxn ang="T8">
                <a:pos x="T4" y="T5"/>
              </a:cxn>
            </a:cxnLst>
            <a:rect l="T9" t="T10" r="T11" b="T12"/>
            <a:pathLst>
              <a:path w="1132" h="1358">
                <a:moveTo>
                  <a:pt x="0" y="1358"/>
                </a:moveTo>
                <a:lnTo>
                  <a:pt x="683" y="0"/>
                </a:lnTo>
                <a:lnTo>
                  <a:pt x="1132" y="903"/>
                </a:lnTo>
              </a:path>
            </a:pathLst>
          </a:custGeom>
          <a:noFill/>
          <a:ln w="0">
            <a:solidFill>
              <a:srgbClr val="000000"/>
            </a:solidFill>
            <a:round/>
            <a:headEnd/>
            <a:tailEnd/>
          </a:ln>
        </p:spPr>
        <p:txBody>
          <a:bodyPr/>
          <a:lstStyle/>
          <a:p>
            <a:endParaRPr lang="es-ES_tradnl"/>
          </a:p>
        </p:txBody>
      </p:sp>
      <p:sp>
        <p:nvSpPr>
          <p:cNvPr id="583697" name="Freeform 17"/>
          <p:cNvSpPr>
            <a:spLocks/>
          </p:cNvSpPr>
          <p:nvPr/>
        </p:nvSpPr>
        <p:spPr bwMode="auto">
          <a:xfrm>
            <a:off x="4262438" y="2541588"/>
            <a:ext cx="2159000" cy="2155825"/>
          </a:xfrm>
          <a:custGeom>
            <a:avLst/>
            <a:gdLst>
              <a:gd name="T0" fmla="*/ 0 w 1360"/>
              <a:gd name="T1" fmla="*/ 2147483647 h 1358"/>
              <a:gd name="T2" fmla="*/ 2147483647 w 1360"/>
              <a:gd name="T3" fmla="*/ 0 h 1358"/>
              <a:gd name="T4" fmla="*/ 2147483647 w 1360"/>
              <a:gd name="T5" fmla="*/ 2147483647 h 1358"/>
              <a:gd name="T6" fmla="*/ 0 60000 65536"/>
              <a:gd name="T7" fmla="*/ 0 60000 65536"/>
              <a:gd name="T8" fmla="*/ 0 60000 65536"/>
              <a:gd name="T9" fmla="*/ 0 w 1360"/>
              <a:gd name="T10" fmla="*/ 0 h 1358"/>
              <a:gd name="T11" fmla="*/ 1360 w 1360"/>
              <a:gd name="T12" fmla="*/ 1358 h 1358"/>
            </a:gdLst>
            <a:ahLst/>
            <a:cxnLst>
              <a:cxn ang="T6">
                <a:pos x="T0" y="T1"/>
              </a:cxn>
              <a:cxn ang="T7">
                <a:pos x="T2" y="T3"/>
              </a:cxn>
              <a:cxn ang="T8">
                <a:pos x="T4" y="T5"/>
              </a:cxn>
            </a:cxnLst>
            <a:rect l="T9" t="T10" r="T11" b="T12"/>
            <a:pathLst>
              <a:path w="1360" h="1358">
                <a:moveTo>
                  <a:pt x="0" y="1358"/>
                </a:moveTo>
                <a:lnTo>
                  <a:pt x="904" y="0"/>
                </a:lnTo>
                <a:lnTo>
                  <a:pt x="1360" y="676"/>
                </a:lnTo>
              </a:path>
            </a:pathLst>
          </a:custGeom>
          <a:noFill/>
          <a:ln w="0">
            <a:solidFill>
              <a:srgbClr val="000000"/>
            </a:solidFill>
            <a:round/>
            <a:headEnd/>
            <a:tailEnd/>
          </a:ln>
        </p:spPr>
        <p:txBody>
          <a:bodyPr/>
          <a:lstStyle/>
          <a:p>
            <a:endParaRPr lang="es-ES_tradnl"/>
          </a:p>
        </p:txBody>
      </p:sp>
      <p:sp>
        <p:nvSpPr>
          <p:cNvPr id="583698" name="Line 18"/>
          <p:cNvSpPr>
            <a:spLocks noChangeShapeType="1"/>
          </p:cNvSpPr>
          <p:nvPr/>
        </p:nvSpPr>
        <p:spPr bwMode="auto">
          <a:xfrm>
            <a:off x="6059488" y="2541588"/>
            <a:ext cx="1587" cy="1587"/>
          </a:xfrm>
          <a:prstGeom prst="line">
            <a:avLst/>
          </a:prstGeom>
          <a:noFill/>
          <a:ln w="0">
            <a:solidFill>
              <a:srgbClr val="000000"/>
            </a:solidFill>
            <a:round/>
            <a:headEnd/>
            <a:tailEnd/>
          </a:ln>
        </p:spPr>
        <p:txBody>
          <a:bodyPr/>
          <a:lstStyle/>
          <a:p>
            <a:endParaRPr lang="es-ES_tradnl"/>
          </a:p>
        </p:txBody>
      </p:sp>
      <p:sp>
        <p:nvSpPr>
          <p:cNvPr id="583699" name="Freeform 19"/>
          <p:cNvSpPr>
            <a:spLocks/>
          </p:cNvSpPr>
          <p:nvPr/>
        </p:nvSpPr>
        <p:spPr bwMode="auto">
          <a:xfrm>
            <a:off x="2465388" y="2522538"/>
            <a:ext cx="1816100" cy="2174875"/>
          </a:xfrm>
          <a:custGeom>
            <a:avLst/>
            <a:gdLst>
              <a:gd name="T0" fmla="*/ 2147483647 w 1144"/>
              <a:gd name="T1" fmla="*/ 2147483647 h 1370"/>
              <a:gd name="T2" fmla="*/ 2147483647 w 1144"/>
              <a:gd name="T3" fmla="*/ 2147483647 h 1370"/>
              <a:gd name="T4" fmla="*/ 0 w 1144"/>
              <a:gd name="T5" fmla="*/ 2147483647 h 1370"/>
              <a:gd name="T6" fmla="*/ 0 w 1144"/>
              <a:gd name="T7" fmla="*/ 0 h 1370"/>
              <a:gd name="T8" fmla="*/ 2147483647 w 1144"/>
              <a:gd name="T9" fmla="*/ 0 h 1370"/>
              <a:gd name="T10" fmla="*/ 2147483647 w 1144"/>
              <a:gd name="T11" fmla="*/ 2147483647 h 1370"/>
              <a:gd name="T12" fmla="*/ 2147483647 w 1144"/>
              <a:gd name="T13" fmla="*/ 2147483647 h 1370"/>
              <a:gd name="T14" fmla="*/ 0 60000 65536"/>
              <a:gd name="T15" fmla="*/ 0 60000 65536"/>
              <a:gd name="T16" fmla="*/ 0 60000 65536"/>
              <a:gd name="T17" fmla="*/ 0 60000 65536"/>
              <a:gd name="T18" fmla="*/ 0 60000 65536"/>
              <a:gd name="T19" fmla="*/ 0 60000 65536"/>
              <a:gd name="T20" fmla="*/ 0 60000 65536"/>
              <a:gd name="T21" fmla="*/ 0 w 1144"/>
              <a:gd name="T22" fmla="*/ 0 h 1370"/>
              <a:gd name="T23" fmla="*/ 1144 w 1144"/>
              <a:gd name="T24" fmla="*/ 1370 h 13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4" h="1370">
                <a:moveTo>
                  <a:pt x="1126" y="1370"/>
                </a:moveTo>
                <a:lnTo>
                  <a:pt x="677" y="18"/>
                </a:lnTo>
                <a:lnTo>
                  <a:pt x="0" y="18"/>
                </a:lnTo>
                <a:lnTo>
                  <a:pt x="0" y="0"/>
                </a:lnTo>
                <a:lnTo>
                  <a:pt x="689" y="0"/>
                </a:lnTo>
                <a:lnTo>
                  <a:pt x="1144" y="1370"/>
                </a:lnTo>
                <a:lnTo>
                  <a:pt x="1126" y="1370"/>
                </a:lnTo>
                <a:close/>
              </a:path>
            </a:pathLst>
          </a:custGeom>
          <a:solidFill>
            <a:srgbClr val="0000FF"/>
          </a:solidFill>
          <a:ln w="9525">
            <a:noFill/>
            <a:round/>
            <a:headEnd/>
            <a:tailEnd/>
          </a:ln>
        </p:spPr>
        <p:txBody>
          <a:bodyPr/>
          <a:lstStyle/>
          <a:p>
            <a:endParaRPr lang="es-ES_tradnl"/>
          </a:p>
        </p:txBody>
      </p:sp>
      <p:sp>
        <p:nvSpPr>
          <p:cNvPr id="583700" name="Freeform 20"/>
          <p:cNvSpPr>
            <a:spLocks/>
          </p:cNvSpPr>
          <p:nvPr/>
        </p:nvSpPr>
        <p:spPr bwMode="auto">
          <a:xfrm>
            <a:off x="2465388" y="2541588"/>
            <a:ext cx="1797050" cy="2155825"/>
          </a:xfrm>
          <a:custGeom>
            <a:avLst/>
            <a:gdLst>
              <a:gd name="T0" fmla="*/ 2147483647 w 1132"/>
              <a:gd name="T1" fmla="*/ 2147483647 h 1358"/>
              <a:gd name="T2" fmla="*/ 2147483647 w 1132"/>
              <a:gd name="T3" fmla="*/ 0 h 1358"/>
              <a:gd name="T4" fmla="*/ 0 w 1132"/>
              <a:gd name="T5" fmla="*/ 2147483647 h 1358"/>
              <a:gd name="T6" fmla="*/ 0 60000 65536"/>
              <a:gd name="T7" fmla="*/ 0 60000 65536"/>
              <a:gd name="T8" fmla="*/ 0 60000 65536"/>
              <a:gd name="T9" fmla="*/ 0 w 1132"/>
              <a:gd name="T10" fmla="*/ 0 h 1358"/>
              <a:gd name="T11" fmla="*/ 1132 w 1132"/>
              <a:gd name="T12" fmla="*/ 1358 h 1358"/>
            </a:gdLst>
            <a:ahLst/>
            <a:cxnLst>
              <a:cxn ang="T6">
                <a:pos x="T0" y="T1"/>
              </a:cxn>
              <a:cxn ang="T7">
                <a:pos x="T2" y="T3"/>
              </a:cxn>
              <a:cxn ang="T8">
                <a:pos x="T4" y="T5"/>
              </a:cxn>
            </a:cxnLst>
            <a:rect l="T9" t="T10" r="T11" b="T12"/>
            <a:pathLst>
              <a:path w="1132" h="1358">
                <a:moveTo>
                  <a:pt x="1132" y="1358"/>
                </a:moveTo>
                <a:lnTo>
                  <a:pt x="455" y="0"/>
                </a:lnTo>
                <a:lnTo>
                  <a:pt x="0" y="903"/>
                </a:lnTo>
              </a:path>
            </a:pathLst>
          </a:custGeom>
          <a:noFill/>
          <a:ln w="0">
            <a:solidFill>
              <a:srgbClr val="000000"/>
            </a:solidFill>
            <a:round/>
            <a:headEnd/>
            <a:tailEnd/>
          </a:ln>
        </p:spPr>
        <p:txBody>
          <a:bodyPr/>
          <a:lstStyle/>
          <a:p>
            <a:endParaRPr lang="es-ES_tradnl"/>
          </a:p>
        </p:txBody>
      </p:sp>
      <p:sp>
        <p:nvSpPr>
          <p:cNvPr id="583701" name="Freeform 21"/>
          <p:cNvSpPr>
            <a:spLocks/>
          </p:cNvSpPr>
          <p:nvPr/>
        </p:nvSpPr>
        <p:spPr bwMode="auto">
          <a:xfrm>
            <a:off x="2105025" y="2541588"/>
            <a:ext cx="2157413" cy="2155825"/>
          </a:xfrm>
          <a:custGeom>
            <a:avLst/>
            <a:gdLst>
              <a:gd name="T0" fmla="*/ 2147483647 w 1359"/>
              <a:gd name="T1" fmla="*/ 2147483647 h 1358"/>
              <a:gd name="T2" fmla="*/ 2147483647 w 1359"/>
              <a:gd name="T3" fmla="*/ 0 h 1358"/>
              <a:gd name="T4" fmla="*/ 0 w 1359"/>
              <a:gd name="T5" fmla="*/ 2147483647 h 1358"/>
              <a:gd name="T6" fmla="*/ 0 60000 65536"/>
              <a:gd name="T7" fmla="*/ 0 60000 65536"/>
              <a:gd name="T8" fmla="*/ 0 60000 65536"/>
              <a:gd name="T9" fmla="*/ 0 w 1359"/>
              <a:gd name="T10" fmla="*/ 0 h 1358"/>
              <a:gd name="T11" fmla="*/ 1359 w 1359"/>
              <a:gd name="T12" fmla="*/ 1358 h 1358"/>
            </a:gdLst>
            <a:ahLst/>
            <a:cxnLst>
              <a:cxn ang="T6">
                <a:pos x="T0" y="T1"/>
              </a:cxn>
              <a:cxn ang="T7">
                <a:pos x="T2" y="T3"/>
              </a:cxn>
              <a:cxn ang="T8">
                <a:pos x="T4" y="T5"/>
              </a:cxn>
            </a:cxnLst>
            <a:rect l="T9" t="T10" r="T11" b="T12"/>
            <a:pathLst>
              <a:path w="1359" h="1358">
                <a:moveTo>
                  <a:pt x="1359" y="1358"/>
                </a:moveTo>
                <a:lnTo>
                  <a:pt x="455" y="0"/>
                </a:lnTo>
                <a:lnTo>
                  <a:pt x="0" y="676"/>
                </a:lnTo>
              </a:path>
            </a:pathLst>
          </a:custGeom>
          <a:noFill/>
          <a:ln w="0">
            <a:solidFill>
              <a:srgbClr val="000000"/>
            </a:solidFill>
            <a:round/>
            <a:headEnd/>
            <a:tailEnd/>
          </a:ln>
        </p:spPr>
        <p:txBody>
          <a:bodyPr/>
          <a:lstStyle/>
          <a:p>
            <a:endParaRPr lang="es-ES_tradnl"/>
          </a:p>
        </p:txBody>
      </p:sp>
      <p:sp>
        <p:nvSpPr>
          <p:cNvPr id="583702" name="Freeform 22"/>
          <p:cNvSpPr>
            <a:spLocks/>
          </p:cNvSpPr>
          <p:nvPr/>
        </p:nvSpPr>
        <p:spPr bwMode="auto">
          <a:xfrm>
            <a:off x="5603875" y="3111500"/>
            <a:ext cx="74613" cy="104775"/>
          </a:xfrm>
          <a:custGeom>
            <a:avLst/>
            <a:gdLst>
              <a:gd name="T0" fmla="*/ 2147483647 w 47"/>
              <a:gd name="T1" fmla="*/ 2147483647 h 66"/>
              <a:gd name="T2" fmla="*/ 0 w 47"/>
              <a:gd name="T3" fmla="*/ 2147483647 h 66"/>
              <a:gd name="T4" fmla="*/ 2147483647 w 47"/>
              <a:gd name="T5" fmla="*/ 2147483647 h 66"/>
              <a:gd name="T6" fmla="*/ 2147483647 w 47"/>
              <a:gd name="T7" fmla="*/ 0 h 66"/>
              <a:gd name="T8" fmla="*/ 2147483647 w 47"/>
              <a:gd name="T9" fmla="*/ 2147483647 h 66"/>
              <a:gd name="T10" fmla="*/ 0 60000 65536"/>
              <a:gd name="T11" fmla="*/ 0 60000 65536"/>
              <a:gd name="T12" fmla="*/ 0 60000 65536"/>
              <a:gd name="T13" fmla="*/ 0 60000 65536"/>
              <a:gd name="T14" fmla="*/ 0 60000 65536"/>
              <a:gd name="T15" fmla="*/ 0 w 47"/>
              <a:gd name="T16" fmla="*/ 0 h 66"/>
              <a:gd name="T17" fmla="*/ 47 w 47"/>
              <a:gd name="T18" fmla="*/ 66 h 66"/>
            </a:gdLst>
            <a:ahLst/>
            <a:cxnLst>
              <a:cxn ang="T10">
                <a:pos x="T0" y="T1"/>
              </a:cxn>
              <a:cxn ang="T11">
                <a:pos x="T2" y="T3"/>
              </a:cxn>
              <a:cxn ang="T12">
                <a:pos x="T4" y="T5"/>
              </a:cxn>
              <a:cxn ang="T13">
                <a:pos x="T6" y="T7"/>
              </a:cxn>
              <a:cxn ang="T14">
                <a:pos x="T8" y="T9"/>
              </a:cxn>
            </a:cxnLst>
            <a:rect l="T15" t="T16" r="T17" b="T18"/>
            <a:pathLst>
              <a:path w="47" h="66">
                <a:moveTo>
                  <a:pt x="47" y="66"/>
                </a:moveTo>
                <a:lnTo>
                  <a:pt x="0" y="30"/>
                </a:lnTo>
                <a:lnTo>
                  <a:pt x="30" y="30"/>
                </a:lnTo>
                <a:lnTo>
                  <a:pt x="47" y="0"/>
                </a:lnTo>
                <a:lnTo>
                  <a:pt x="47" y="66"/>
                </a:lnTo>
                <a:close/>
              </a:path>
            </a:pathLst>
          </a:custGeom>
          <a:solidFill>
            <a:srgbClr val="000000"/>
          </a:solidFill>
          <a:ln w="0">
            <a:solidFill>
              <a:srgbClr val="000000"/>
            </a:solidFill>
            <a:round/>
            <a:headEnd/>
            <a:tailEnd/>
          </a:ln>
        </p:spPr>
        <p:txBody>
          <a:bodyPr/>
          <a:lstStyle/>
          <a:p>
            <a:endParaRPr lang="es-ES_tradnl"/>
          </a:p>
        </p:txBody>
      </p:sp>
      <p:sp>
        <p:nvSpPr>
          <p:cNvPr id="583703" name="Freeform 23"/>
          <p:cNvSpPr>
            <a:spLocks/>
          </p:cNvSpPr>
          <p:nvPr/>
        </p:nvSpPr>
        <p:spPr bwMode="auto">
          <a:xfrm>
            <a:off x="5651500" y="3216275"/>
            <a:ext cx="74613" cy="93663"/>
          </a:xfrm>
          <a:custGeom>
            <a:avLst/>
            <a:gdLst>
              <a:gd name="T0" fmla="*/ 2147483647 w 47"/>
              <a:gd name="T1" fmla="*/ 2147483647 h 59"/>
              <a:gd name="T2" fmla="*/ 0 w 47"/>
              <a:gd name="T3" fmla="*/ 2147483647 h 59"/>
              <a:gd name="T4" fmla="*/ 2147483647 w 47"/>
              <a:gd name="T5" fmla="*/ 2147483647 h 59"/>
              <a:gd name="T6" fmla="*/ 2147483647 w 47"/>
              <a:gd name="T7" fmla="*/ 0 h 59"/>
              <a:gd name="T8" fmla="*/ 2147483647 w 47"/>
              <a:gd name="T9" fmla="*/ 2147483647 h 59"/>
              <a:gd name="T10" fmla="*/ 0 60000 65536"/>
              <a:gd name="T11" fmla="*/ 0 60000 65536"/>
              <a:gd name="T12" fmla="*/ 0 60000 65536"/>
              <a:gd name="T13" fmla="*/ 0 60000 65536"/>
              <a:gd name="T14" fmla="*/ 0 60000 65536"/>
              <a:gd name="T15" fmla="*/ 0 w 47"/>
              <a:gd name="T16" fmla="*/ 0 h 59"/>
              <a:gd name="T17" fmla="*/ 47 w 47"/>
              <a:gd name="T18" fmla="*/ 59 h 59"/>
            </a:gdLst>
            <a:ahLst/>
            <a:cxnLst>
              <a:cxn ang="T10">
                <a:pos x="T0" y="T1"/>
              </a:cxn>
              <a:cxn ang="T11">
                <a:pos x="T2" y="T3"/>
              </a:cxn>
              <a:cxn ang="T12">
                <a:pos x="T4" y="T5"/>
              </a:cxn>
              <a:cxn ang="T13">
                <a:pos x="T6" y="T7"/>
              </a:cxn>
              <a:cxn ang="T14">
                <a:pos x="T8" y="T9"/>
              </a:cxn>
            </a:cxnLst>
            <a:rect l="T15" t="T16" r="T17" b="T18"/>
            <a:pathLst>
              <a:path w="47" h="59">
                <a:moveTo>
                  <a:pt x="47" y="59"/>
                </a:moveTo>
                <a:lnTo>
                  <a:pt x="0" y="23"/>
                </a:lnTo>
                <a:lnTo>
                  <a:pt x="29" y="23"/>
                </a:lnTo>
                <a:lnTo>
                  <a:pt x="47" y="0"/>
                </a:lnTo>
                <a:lnTo>
                  <a:pt x="47" y="59"/>
                </a:lnTo>
                <a:close/>
              </a:path>
            </a:pathLst>
          </a:custGeom>
          <a:solidFill>
            <a:srgbClr val="000000"/>
          </a:solidFill>
          <a:ln w="0">
            <a:solidFill>
              <a:srgbClr val="000000"/>
            </a:solidFill>
            <a:round/>
            <a:headEnd/>
            <a:tailEnd/>
          </a:ln>
        </p:spPr>
        <p:txBody>
          <a:bodyPr/>
          <a:lstStyle/>
          <a:p>
            <a:endParaRPr lang="es-ES_tradnl"/>
          </a:p>
        </p:txBody>
      </p:sp>
      <p:sp>
        <p:nvSpPr>
          <p:cNvPr id="583704" name="Freeform 24"/>
          <p:cNvSpPr>
            <a:spLocks/>
          </p:cNvSpPr>
          <p:nvPr/>
        </p:nvSpPr>
        <p:spPr bwMode="auto">
          <a:xfrm>
            <a:off x="5697538" y="3309938"/>
            <a:ext cx="76200" cy="104775"/>
          </a:xfrm>
          <a:custGeom>
            <a:avLst/>
            <a:gdLst>
              <a:gd name="T0" fmla="*/ 2147483647 w 48"/>
              <a:gd name="T1" fmla="*/ 2147483647 h 66"/>
              <a:gd name="T2" fmla="*/ 0 w 48"/>
              <a:gd name="T3" fmla="*/ 2147483647 h 66"/>
              <a:gd name="T4" fmla="*/ 2147483647 w 48"/>
              <a:gd name="T5" fmla="*/ 2147483647 h 66"/>
              <a:gd name="T6" fmla="*/ 2147483647 w 48"/>
              <a:gd name="T7" fmla="*/ 0 h 66"/>
              <a:gd name="T8" fmla="*/ 2147483647 w 48"/>
              <a:gd name="T9" fmla="*/ 2147483647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48" y="66"/>
                </a:moveTo>
                <a:lnTo>
                  <a:pt x="0" y="24"/>
                </a:lnTo>
                <a:lnTo>
                  <a:pt x="30" y="24"/>
                </a:lnTo>
                <a:lnTo>
                  <a:pt x="48" y="0"/>
                </a:lnTo>
                <a:lnTo>
                  <a:pt x="48" y="66"/>
                </a:lnTo>
                <a:close/>
              </a:path>
            </a:pathLst>
          </a:custGeom>
          <a:solidFill>
            <a:srgbClr val="000000"/>
          </a:solidFill>
          <a:ln w="0">
            <a:solidFill>
              <a:srgbClr val="000000"/>
            </a:solidFill>
            <a:round/>
            <a:headEnd/>
            <a:tailEnd/>
          </a:ln>
        </p:spPr>
        <p:txBody>
          <a:bodyPr/>
          <a:lstStyle/>
          <a:p>
            <a:endParaRPr lang="es-ES_tradnl"/>
          </a:p>
        </p:txBody>
      </p:sp>
      <p:sp>
        <p:nvSpPr>
          <p:cNvPr id="583705" name="Freeform 25"/>
          <p:cNvSpPr>
            <a:spLocks/>
          </p:cNvSpPr>
          <p:nvPr/>
        </p:nvSpPr>
        <p:spPr bwMode="auto">
          <a:xfrm>
            <a:off x="5945188" y="2930525"/>
            <a:ext cx="85725" cy="95250"/>
          </a:xfrm>
          <a:custGeom>
            <a:avLst/>
            <a:gdLst>
              <a:gd name="T0" fmla="*/ 2147483647 w 54"/>
              <a:gd name="T1" fmla="*/ 2147483647 h 60"/>
              <a:gd name="T2" fmla="*/ 0 w 54"/>
              <a:gd name="T3" fmla="*/ 2147483647 h 60"/>
              <a:gd name="T4" fmla="*/ 2147483647 w 54"/>
              <a:gd name="T5" fmla="*/ 2147483647 h 60"/>
              <a:gd name="T6" fmla="*/ 2147483647 w 54"/>
              <a:gd name="T7" fmla="*/ 0 h 60"/>
              <a:gd name="T8" fmla="*/ 2147483647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60"/>
                </a:moveTo>
                <a:lnTo>
                  <a:pt x="0" y="30"/>
                </a:lnTo>
                <a:lnTo>
                  <a:pt x="30" y="30"/>
                </a:lnTo>
                <a:lnTo>
                  <a:pt x="42" y="0"/>
                </a:lnTo>
                <a:lnTo>
                  <a:pt x="54" y="60"/>
                </a:lnTo>
                <a:close/>
              </a:path>
            </a:pathLst>
          </a:custGeom>
          <a:solidFill>
            <a:srgbClr val="000000"/>
          </a:solidFill>
          <a:ln w="0">
            <a:solidFill>
              <a:srgbClr val="000000"/>
            </a:solidFill>
            <a:round/>
            <a:headEnd/>
            <a:tailEnd/>
          </a:ln>
        </p:spPr>
        <p:txBody>
          <a:bodyPr/>
          <a:lstStyle/>
          <a:p>
            <a:endParaRPr lang="es-ES_tradnl"/>
          </a:p>
        </p:txBody>
      </p:sp>
      <p:sp>
        <p:nvSpPr>
          <p:cNvPr id="583706" name="Freeform 26"/>
          <p:cNvSpPr>
            <a:spLocks/>
          </p:cNvSpPr>
          <p:nvPr/>
        </p:nvSpPr>
        <p:spPr bwMode="auto">
          <a:xfrm>
            <a:off x="6002338" y="3025775"/>
            <a:ext cx="85725" cy="95250"/>
          </a:xfrm>
          <a:custGeom>
            <a:avLst/>
            <a:gdLst>
              <a:gd name="T0" fmla="*/ 2147483647 w 54"/>
              <a:gd name="T1" fmla="*/ 2147483647 h 60"/>
              <a:gd name="T2" fmla="*/ 0 w 54"/>
              <a:gd name="T3" fmla="*/ 2147483647 h 60"/>
              <a:gd name="T4" fmla="*/ 2147483647 w 54"/>
              <a:gd name="T5" fmla="*/ 2147483647 h 60"/>
              <a:gd name="T6" fmla="*/ 2147483647 w 54"/>
              <a:gd name="T7" fmla="*/ 0 h 60"/>
              <a:gd name="T8" fmla="*/ 2147483647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60"/>
                </a:moveTo>
                <a:lnTo>
                  <a:pt x="0" y="30"/>
                </a:lnTo>
                <a:lnTo>
                  <a:pt x="30" y="24"/>
                </a:lnTo>
                <a:lnTo>
                  <a:pt x="48" y="0"/>
                </a:lnTo>
                <a:lnTo>
                  <a:pt x="54" y="60"/>
                </a:lnTo>
                <a:close/>
              </a:path>
            </a:pathLst>
          </a:custGeom>
          <a:solidFill>
            <a:srgbClr val="000000"/>
          </a:solidFill>
          <a:ln w="0">
            <a:solidFill>
              <a:srgbClr val="000000"/>
            </a:solidFill>
            <a:round/>
            <a:headEnd/>
            <a:tailEnd/>
          </a:ln>
        </p:spPr>
        <p:txBody>
          <a:bodyPr/>
          <a:lstStyle/>
          <a:p>
            <a:endParaRPr lang="es-ES_tradnl"/>
          </a:p>
        </p:txBody>
      </p:sp>
      <p:sp>
        <p:nvSpPr>
          <p:cNvPr id="583707" name="Freeform 27"/>
          <p:cNvSpPr>
            <a:spLocks/>
          </p:cNvSpPr>
          <p:nvPr/>
        </p:nvSpPr>
        <p:spPr bwMode="auto">
          <a:xfrm>
            <a:off x="6059488" y="3111500"/>
            <a:ext cx="85725" cy="104775"/>
          </a:xfrm>
          <a:custGeom>
            <a:avLst/>
            <a:gdLst>
              <a:gd name="T0" fmla="*/ 2147483647 w 54"/>
              <a:gd name="T1" fmla="*/ 2147483647 h 66"/>
              <a:gd name="T2" fmla="*/ 0 w 54"/>
              <a:gd name="T3" fmla="*/ 2147483647 h 66"/>
              <a:gd name="T4" fmla="*/ 2147483647 w 54"/>
              <a:gd name="T5" fmla="*/ 2147483647 h 66"/>
              <a:gd name="T6" fmla="*/ 2147483647 w 54"/>
              <a:gd name="T7" fmla="*/ 0 h 66"/>
              <a:gd name="T8" fmla="*/ 2147483647 w 54"/>
              <a:gd name="T9" fmla="*/ 2147483647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54" y="66"/>
                </a:moveTo>
                <a:lnTo>
                  <a:pt x="0" y="30"/>
                </a:lnTo>
                <a:lnTo>
                  <a:pt x="30" y="30"/>
                </a:lnTo>
                <a:lnTo>
                  <a:pt x="48" y="0"/>
                </a:lnTo>
                <a:lnTo>
                  <a:pt x="54" y="66"/>
                </a:lnTo>
                <a:close/>
              </a:path>
            </a:pathLst>
          </a:custGeom>
          <a:solidFill>
            <a:srgbClr val="000000"/>
          </a:solidFill>
          <a:ln w="0">
            <a:solidFill>
              <a:srgbClr val="000000"/>
            </a:solidFill>
            <a:round/>
            <a:headEnd/>
            <a:tailEnd/>
          </a:ln>
        </p:spPr>
        <p:txBody>
          <a:bodyPr/>
          <a:lstStyle/>
          <a:p>
            <a:endParaRPr lang="es-ES_tradnl"/>
          </a:p>
        </p:txBody>
      </p:sp>
      <p:sp>
        <p:nvSpPr>
          <p:cNvPr id="583708" name="Freeform 28"/>
          <p:cNvSpPr>
            <a:spLocks/>
          </p:cNvSpPr>
          <p:nvPr/>
        </p:nvSpPr>
        <p:spPr bwMode="auto">
          <a:xfrm>
            <a:off x="5432425" y="2493963"/>
            <a:ext cx="85725" cy="95250"/>
          </a:xfrm>
          <a:custGeom>
            <a:avLst/>
            <a:gdLst>
              <a:gd name="T0" fmla="*/ 2147483647 w 54"/>
              <a:gd name="T1" fmla="*/ 2147483647 h 60"/>
              <a:gd name="T2" fmla="*/ 0 w 54"/>
              <a:gd name="T3" fmla="*/ 2147483647 h 60"/>
              <a:gd name="T4" fmla="*/ 2147483647 w 54"/>
              <a:gd name="T5" fmla="*/ 2147483647 h 60"/>
              <a:gd name="T6" fmla="*/ 0 w 54"/>
              <a:gd name="T7" fmla="*/ 0 h 60"/>
              <a:gd name="T8" fmla="*/ 2147483647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30"/>
                </a:moveTo>
                <a:lnTo>
                  <a:pt x="0" y="60"/>
                </a:lnTo>
                <a:lnTo>
                  <a:pt x="12" y="30"/>
                </a:lnTo>
                <a:lnTo>
                  <a:pt x="0" y="0"/>
                </a:lnTo>
                <a:lnTo>
                  <a:pt x="54" y="30"/>
                </a:lnTo>
                <a:close/>
              </a:path>
            </a:pathLst>
          </a:custGeom>
          <a:solidFill>
            <a:srgbClr val="0000FF"/>
          </a:solidFill>
          <a:ln w="9525">
            <a:solidFill>
              <a:srgbClr val="0000FF"/>
            </a:solidFill>
            <a:round/>
            <a:headEnd/>
            <a:tailEnd/>
          </a:ln>
        </p:spPr>
        <p:txBody>
          <a:bodyPr/>
          <a:lstStyle/>
          <a:p>
            <a:endParaRPr lang="es-ES_tradnl"/>
          </a:p>
        </p:txBody>
      </p:sp>
      <p:sp>
        <p:nvSpPr>
          <p:cNvPr id="583709" name="Freeform 29"/>
          <p:cNvSpPr>
            <a:spLocks/>
          </p:cNvSpPr>
          <p:nvPr/>
        </p:nvSpPr>
        <p:spPr bwMode="auto">
          <a:xfrm>
            <a:off x="5537200" y="2493963"/>
            <a:ext cx="85725" cy="95250"/>
          </a:xfrm>
          <a:custGeom>
            <a:avLst/>
            <a:gdLst>
              <a:gd name="T0" fmla="*/ 2147483647 w 54"/>
              <a:gd name="T1" fmla="*/ 2147483647 h 60"/>
              <a:gd name="T2" fmla="*/ 0 w 54"/>
              <a:gd name="T3" fmla="*/ 2147483647 h 60"/>
              <a:gd name="T4" fmla="*/ 2147483647 w 54"/>
              <a:gd name="T5" fmla="*/ 2147483647 h 60"/>
              <a:gd name="T6" fmla="*/ 0 w 54"/>
              <a:gd name="T7" fmla="*/ 0 h 60"/>
              <a:gd name="T8" fmla="*/ 2147483647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30"/>
                </a:moveTo>
                <a:lnTo>
                  <a:pt x="0" y="60"/>
                </a:lnTo>
                <a:lnTo>
                  <a:pt x="18" y="30"/>
                </a:lnTo>
                <a:lnTo>
                  <a:pt x="0" y="0"/>
                </a:lnTo>
                <a:lnTo>
                  <a:pt x="54" y="30"/>
                </a:lnTo>
                <a:close/>
              </a:path>
            </a:pathLst>
          </a:custGeom>
          <a:solidFill>
            <a:srgbClr val="0000FF"/>
          </a:solidFill>
          <a:ln w="9525">
            <a:solidFill>
              <a:srgbClr val="0000FF"/>
            </a:solidFill>
            <a:round/>
            <a:headEnd/>
            <a:tailEnd/>
          </a:ln>
        </p:spPr>
        <p:txBody>
          <a:bodyPr/>
          <a:lstStyle/>
          <a:p>
            <a:endParaRPr lang="es-ES_tradnl"/>
          </a:p>
        </p:txBody>
      </p:sp>
      <p:sp>
        <p:nvSpPr>
          <p:cNvPr id="583710" name="Freeform 30"/>
          <p:cNvSpPr>
            <a:spLocks/>
          </p:cNvSpPr>
          <p:nvPr/>
        </p:nvSpPr>
        <p:spPr bwMode="auto">
          <a:xfrm>
            <a:off x="4214813" y="3281363"/>
            <a:ext cx="95250" cy="95250"/>
          </a:xfrm>
          <a:custGeom>
            <a:avLst/>
            <a:gdLst>
              <a:gd name="T0" fmla="*/ 2147483647 w 60"/>
              <a:gd name="T1" fmla="*/ 0 h 60"/>
              <a:gd name="T2" fmla="*/ 0 w 60"/>
              <a:gd name="T3" fmla="*/ 2147483647 h 60"/>
              <a:gd name="T4" fmla="*/ 2147483647 w 60"/>
              <a:gd name="T5" fmla="*/ 2147483647 h 60"/>
              <a:gd name="T6" fmla="*/ 2147483647 w 60"/>
              <a:gd name="T7" fmla="*/ 2147483647 h 60"/>
              <a:gd name="T8" fmla="*/ 2147483647 w 60"/>
              <a:gd name="T9" fmla="*/ 0 h 60"/>
              <a:gd name="T10" fmla="*/ 0 60000 65536"/>
              <a:gd name="T11" fmla="*/ 0 60000 65536"/>
              <a:gd name="T12" fmla="*/ 0 60000 65536"/>
              <a:gd name="T13" fmla="*/ 0 60000 65536"/>
              <a:gd name="T14" fmla="*/ 0 60000 65536"/>
              <a:gd name="T15" fmla="*/ 0 w 60"/>
              <a:gd name="T16" fmla="*/ 0 h 60"/>
              <a:gd name="T17" fmla="*/ 60 w 60"/>
              <a:gd name="T18" fmla="*/ 60 h 60"/>
            </a:gdLst>
            <a:ahLst/>
            <a:cxnLst>
              <a:cxn ang="T10">
                <a:pos x="T0" y="T1"/>
              </a:cxn>
              <a:cxn ang="T11">
                <a:pos x="T2" y="T3"/>
              </a:cxn>
              <a:cxn ang="T12">
                <a:pos x="T4" y="T5"/>
              </a:cxn>
              <a:cxn ang="T13">
                <a:pos x="T6" y="T7"/>
              </a:cxn>
              <a:cxn ang="T14">
                <a:pos x="T8" y="T9"/>
              </a:cxn>
            </a:cxnLst>
            <a:rect l="T15" t="T16" r="T17" b="T18"/>
            <a:pathLst>
              <a:path w="60" h="60">
                <a:moveTo>
                  <a:pt x="30" y="0"/>
                </a:moveTo>
                <a:lnTo>
                  <a:pt x="0" y="60"/>
                </a:lnTo>
                <a:lnTo>
                  <a:pt x="30" y="42"/>
                </a:lnTo>
                <a:lnTo>
                  <a:pt x="60" y="60"/>
                </a:lnTo>
                <a:lnTo>
                  <a:pt x="30" y="0"/>
                </a:lnTo>
                <a:close/>
              </a:path>
            </a:pathLst>
          </a:custGeom>
          <a:solidFill>
            <a:srgbClr val="FF0000"/>
          </a:solidFill>
          <a:ln w="9525">
            <a:solidFill>
              <a:srgbClr val="FF0000"/>
            </a:solidFill>
            <a:round/>
            <a:headEnd/>
            <a:tailEnd/>
          </a:ln>
        </p:spPr>
        <p:txBody>
          <a:bodyPr/>
          <a:lstStyle/>
          <a:p>
            <a:endParaRPr lang="es-ES_tradnl"/>
          </a:p>
        </p:txBody>
      </p:sp>
      <p:sp>
        <p:nvSpPr>
          <p:cNvPr id="583711" name="Freeform 31"/>
          <p:cNvSpPr>
            <a:spLocks/>
          </p:cNvSpPr>
          <p:nvPr/>
        </p:nvSpPr>
        <p:spPr bwMode="auto">
          <a:xfrm>
            <a:off x="4329113" y="3290888"/>
            <a:ext cx="85725" cy="95250"/>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36" y="0"/>
                </a:moveTo>
                <a:lnTo>
                  <a:pt x="0" y="54"/>
                </a:lnTo>
                <a:lnTo>
                  <a:pt x="30" y="42"/>
                </a:lnTo>
                <a:lnTo>
                  <a:pt x="54" y="60"/>
                </a:lnTo>
                <a:lnTo>
                  <a:pt x="36" y="0"/>
                </a:lnTo>
                <a:close/>
              </a:path>
            </a:pathLst>
          </a:custGeom>
          <a:solidFill>
            <a:srgbClr val="FF0000"/>
          </a:solidFill>
          <a:ln w="9525">
            <a:solidFill>
              <a:srgbClr val="FF0000"/>
            </a:solidFill>
            <a:round/>
            <a:headEnd/>
            <a:tailEnd/>
          </a:ln>
        </p:spPr>
        <p:txBody>
          <a:bodyPr/>
          <a:lstStyle/>
          <a:p>
            <a:endParaRPr lang="es-ES_tradnl"/>
          </a:p>
        </p:txBody>
      </p:sp>
      <p:sp>
        <p:nvSpPr>
          <p:cNvPr id="583712" name="Freeform 32"/>
          <p:cNvSpPr>
            <a:spLocks/>
          </p:cNvSpPr>
          <p:nvPr/>
        </p:nvSpPr>
        <p:spPr bwMode="auto">
          <a:xfrm>
            <a:off x="4443413" y="3290888"/>
            <a:ext cx="85725" cy="85725"/>
          </a:xfrm>
          <a:custGeom>
            <a:avLst/>
            <a:gdLst>
              <a:gd name="T0" fmla="*/ 2147483647 w 54"/>
              <a:gd name="T1" fmla="*/ 0 h 54"/>
              <a:gd name="T2" fmla="*/ 0 w 54"/>
              <a:gd name="T3" fmla="*/ 2147483647 h 54"/>
              <a:gd name="T4" fmla="*/ 2147483647 w 54"/>
              <a:gd name="T5" fmla="*/ 2147483647 h 54"/>
              <a:gd name="T6" fmla="*/ 2147483647 w 54"/>
              <a:gd name="T7" fmla="*/ 2147483647 h 54"/>
              <a:gd name="T8" fmla="*/ 2147483647 w 54"/>
              <a:gd name="T9" fmla="*/ 0 h 54"/>
              <a:gd name="T10" fmla="*/ 0 60000 65536"/>
              <a:gd name="T11" fmla="*/ 0 60000 65536"/>
              <a:gd name="T12" fmla="*/ 0 60000 65536"/>
              <a:gd name="T13" fmla="*/ 0 60000 65536"/>
              <a:gd name="T14" fmla="*/ 0 60000 65536"/>
              <a:gd name="T15" fmla="*/ 0 w 54"/>
              <a:gd name="T16" fmla="*/ 0 h 54"/>
              <a:gd name="T17" fmla="*/ 54 w 54"/>
              <a:gd name="T18" fmla="*/ 54 h 54"/>
            </a:gdLst>
            <a:ahLst/>
            <a:cxnLst>
              <a:cxn ang="T10">
                <a:pos x="T0" y="T1"/>
              </a:cxn>
              <a:cxn ang="T11">
                <a:pos x="T2" y="T3"/>
              </a:cxn>
              <a:cxn ang="T12">
                <a:pos x="T4" y="T5"/>
              </a:cxn>
              <a:cxn ang="T13">
                <a:pos x="T6" y="T7"/>
              </a:cxn>
              <a:cxn ang="T14">
                <a:pos x="T8" y="T9"/>
              </a:cxn>
            </a:cxnLst>
            <a:rect l="T15" t="T16" r="T17" b="T18"/>
            <a:pathLst>
              <a:path w="54" h="54">
                <a:moveTo>
                  <a:pt x="36" y="0"/>
                </a:moveTo>
                <a:lnTo>
                  <a:pt x="0" y="48"/>
                </a:lnTo>
                <a:lnTo>
                  <a:pt x="30" y="36"/>
                </a:lnTo>
                <a:lnTo>
                  <a:pt x="54" y="54"/>
                </a:lnTo>
                <a:lnTo>
                  <a:pt x="36" y="0"/>
                </a:lnTo>
                <a:close/>
              </a:path>
            </a:pathLst>
          </a:custGeom>
          <a:solidFill>
            <a:srgbClr val="FF0000"/>
          </a:solidFill>
          <a:ln w="9525">
            <a:solidFill>
              <a:srgbClr val="FF0000"/>
            </a:solidFill>
            <a:round/>
            <a:headEnd/>
            <a:tailEnd/>
          </a:ln>
        </p:spPr>
        <p:txBody>
          <a:bodyPr/>
          <a:lstStyle/>
          <a:p>
            <a:endParaRPr lang="es-ES_tradnl"/>
          </a:p>
        </p:txBody>
      </p:sp>
      <p:sp>
        <p:nvSpPr>
          <p:cNvPr id="583713" name="Freeform 33"/>
          <p:cNvSpPr>
            <a:spLocks/>
          </p:cNvSpPr>
          <p:nvPr/>
        </p:nvSpPr>
        <p:spPr bwMode="auto">
          <a:xfrm>
            <a:off x="4652963" y="3338513"/>
            <a:ext cx="76200" cy="95250"/>
          </a:xfrm>
          <a:custGeom>
            <a:avLst/>
            <a:gdLst>
              <a:gd name="T0" fmla="*/ 2147483647 w 48"/>
              <a:gd name="T1" fmla="*/ 0 h 60"/>
              <a:gd name="T2" fmla="*/ 2147483647 w 48"/>
              <a:gd name="T3" fmla="*/ 2147483647 h 60"/>
              <a:gd name="T4" fmla="*/ 2147483647 w 48"/>
              <a:gd name="T5" fmla="*/ 2147483647 h 60"/>
              <a:gd name="T6" fmla="*/ 0 w 48"/>
              <a:gd name="T7" fmla="*/ 2147483647 h 60"/>
              <a:gd name="T8" fmla="*/ 2147483647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42" y="0"/>
                </a:moveTo>
                <a:lnTo>
                  <a:pt x="48" y="60"/>
                </a:lnTo>
                <a:lnTo>
                  <a:pt x="30" y="36"/>
                </a:lnTo>
                <a:lnTo>
                  <a:pt x="0" y="42"/>
                </a:lnTo>
                <a:lnTo>
                  <a:pt x="42" y="0"/>
                </a:lnTo>
                <a:close/>
              </a:path>
            </a:pathLst>
          </a:custGeom>
          <a:solidFill>
            <a:srgbClr val="0000FF"/>
          </a:solidFill>
          <a:ln w="9525">
            <a:solidFill>
              <a:srgbClr val="0000FF"/>
            </a:solidFill>
            <a:round/>
            <a:headEnd/>
            <a:tailEnd/>
          </a:ln>
        </p:spPr>
        <p:txBody>
          <a:bodyPr/>
          <a:lstStyle/>
          <a:p>
            <a:endParaRPr lang="es-ES_tradnl"/>
          </a:p>
        </p:txBody>
      </p:sp>
      <p:sp>
        <p:nvSpPr>
          <p:cNvPr id="583714" name="Freeform 34"/>
          <p:cNvSpPr>
            <a:spLocks/>
          </p:cNvSpPr>
          <p:nvPr/>
        </p:nvSpPr>
        <p:spPr bwMode="auto">
          <a:xfrm>
            <a:off x="4681538" y="3235325"/>
            <a:ext cx="85725" cy="93663"/>
          </a:xfrm>
          <a:custGeom>
            <a:avLst/>
            <a:gdLst>
              <a:gd name="T0" fmla="*/ 2147483647 w 54"/>
              <a:gd name="T1" fmla="*/ 0 h 59"/>
              <a:gd name="T2" fmla="*/ 2147483647 w 54"/>
              <a:gd name="T3" fmla="*/ 2147483647 h 59"/>
              <a:gd name="T4" fmla="*/ 2147483647 w 54"/>
              <a:gd name="T5" fmla="*/ 2147483647 h 59"/>
              <a:gd name="T6" fmla="*/ 0 w 54"/>
              <a:gd name="T7" fmla="*/ 2147483647 h 59"/>
              <a:gd name="T8" fmla="*/ 2147483647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42" y="0"/>
                </a:moveTo>
                <a:lnTo>
                  <a:pt x="54" y="59"/>
                </a:lnTo>
                <a:lnTo>
                  <a:pt x="30" y="35"/>
                </a:lnTo>
                <a:lnTo>
                  <a:pt x="0" y="41"/>
                </a:lnTo>
                <a:lnTo>
                  <a:pt x="42" y="0"/>
                </a:lnTo>
                <a:close/>
              </a:path>
            </a:pathLst>
          </a:custGeom>
          <a:solidFill>
            <a:srgbClr val="0000FF"/>
          </a:solidFill>
          <a:ln w="9525">
            <a:solidFill>
              <a:srgbClr val="0000FF"/>
            </a:solidFill>
            <a:round/>
            <a:headEnd/>
            <a:tailEnd/>
          </a:ln>
        </p:spPr>
        <p:txBody>
          <a:bodyPr/>
          <a:lstStyle/>
          <a:p>
            <a:endParaRPr lang="es-ES_tradnl"/>
          </a:p>
        </p:txBody>
      </p:sp>
      <p:sp>
        <p:nvSpPr>
          <p:cNvPr id="583715" name="Freeform 35"/>
          <p:cNvSpPr>
            <a:spLocks/>
          </p:cNvSpPr>
          <p:nvPr/>
        </p:nvSpPr>
        <p:spPr bwMode="auto">
          <a:xfrm>
            <a:off x="4832350" y="3405188"/>
            <a:ext cx="76200" cy="95250"/>
          </a:xfrm>
          <a:custGeom>
            <a:avLst/>
            <a:gdLst>
              <a:gd name="T0" fmla="*/ 2147483647 w 48"/>
              <a:gd name="T1" fmla="*/ 0 h 60"/>
              <a:gd name="T2" fmla="*/ 2147483647 w 48"/>
              <a:gd name="T3" fmla="*/ 2147483647 h 60"/>
              <a:gd name="T4" fmla="*/ 2147483647 w 48"/>
              <a:gd name="T5" fmla="*/ 2147483647 h 60"/>
              <a:gd name="T6" fmla="*/ 0 w 48"/>
              <a:gd name="T7" fmla="*/ 2147483647 h 60"/>
              <a:gd name="T8" fmla="*/ 2147483647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48" y="0"/>
                </a:moveTo>
                <a:lnTo>
                  <a:pt x="48" y="60"/>
                </a:lnTo>
                <a:lnTo>
                  <a:pt x="30" y="36"/>
                </a:lnTo>
                <a:lnTo>
                  <a:pt x="0" y="36"/>
                </a:lnTo>
                <a:lnTo>
                  <a:pt x="48" y="0"/>
                </a:lnTo>
                <a:close/>
              </a:path>
            </a:pathLst>
          </a:custGeom>
          <a:solidFill>
            <a:srgbClr val="000000"/>
          </a:solidFill>
          <a:ln w="0">
            <a:solidFill>
              <a:srgbClr val="000000"/>
            </a:solidFill>
            <a:round/>
            <a:headEnd/>
            <a:tailEnd/>
          </a:ln>
        </p:spPr>
        <p:txBody>
          <a:bodyPr/>
          <a:lstStyle/>
          <a:p>
            <a:endParaRPr lang="es-ES_tradnl"/>
          </a:p>
        </p:txBody>
      </p:sp>
      <p:sp>
        <p:nvSpPr>
          <p:cNvPr id="583716" name="Freeform 36"/>
          <p:cNvSpPr>
            <a:spLocks/>
          </p:cNvSpPr>
          <p:nvPr/>
        </p:nvSpPr>
        <p:spPr bwMode="auto">
          <a:xfrm>
            <a:off x="4879975" y="3300413"/>
            <a:ext cx="76200" cy="104775"/>
          </a:xfrm>
          <a:custGeom>
            <a:avLst/>
            <a:gdLst>
              <a:gd name="T0" fmla="*/ 2147483647 w 48"/>
              <a:gd name="T1" fmla="*/ 0 h 66"/>
              <a:gd name="T2" fmla="*/ 2147483647 w 48"/>
              <a:gd name="T3" fmla="*/ 2147483647 h 66"/>
              <a:gd name="T4" fmla="*/ 2147483647 w 48"/>
              <a:gd name="T5" fmla="*/ 2147483647 h 66"/>
              <a:gd name="T6" fmla="*/ 0 w 48"/>
              <a:gd name="T7" fmla="*/ 2147483647 h 66"/>
              <a:gd name="T8" fmla="*/ 2147483647 w 48"/>
              <a:gd name="T9" fmla="*/ 0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48" y="0"/>
                </a:moveTo>
                <a:lnTo>
                  <a:pt x="48" y="66"/>
                </a:lnTo>
                <a:lnTo>
                  <a:pt x="30" y="42"/>
                </a:lnTo>
                <a:lnTo>
                  <a:pt x="0" y="42"/>
                </a:lnTo>
                <a:lnTo>
                  <a:pt x="48" y="0"/>
                </a:lnTo>
                <a:close/>
              </a:path>
            </a:pathLst>
          </a:custGeom>
          <a:solidFill>
            <a:srgbClr val="000000"/>
          </a:solidFill>
          <a:ln w="0">
            <a:solidFill>
              <a:srgbClr val="000000"/>
            </a:solidFill>
            <a:round/>
            <a:headEnd/>
            <a:tailEnd/>
          </a:ln>
        </p:spPr>
        <p:txBody>
          <a:bodyPr/>
          <a:lstStyle/>
          <a:p>
            <a:endParaRPr lang="es-ES_tradnl"/>
          </a:p>
        </p:txBody>
      </p:sp>
      <p:sp>
        <p:nvSpPr>
          <p:cNvPr id="583717" name="Freeform 37"/>
          <p:cNvSpPr>
            <a:spLocks/>
          </p:cNvSpPr>
          <p:nvPr/>
        </p:nvSpPr>
        <p:spPr bwMode="auto">
          <a:xfrm>
            <a:off x="4927600" y="3206750"/>
            <a:ext cx="76200" cy="93663"/>
          </a:xfrm>
          <a:custGeom>
            <a:avLst/>
            <a:gdLst>
              <a:gd name="T0" fmla="*/ 2147483647 w 48"/>
              <a:gd name="T1" fmla="*/ 0 h 59"/>
              <a:gd name="T2" fmla="*/ 2147483647 w 48"/>
              <a:gd name="T3" fmla="*/ 2147483647 h 59"/>
              <a:gd name="T4" fmla="*/ 2147483647 w 48"/>
              <a:gd name="T5" fmla="*/ 2147483647 h 59"/>
              <a:gd name="T6" fmla="*/ 0 w 48"/>
              <a:gd name="T7" fmla="*/ 2147483647 h 59"/>
              <a:gd name="T8" fmla="*/ 2147483647 w 48"/>
              <a:gd name="T9" fmla="*/ 0 h 59"/>
              <a:gd name="T10" fmla="*/ 0 60000 65536"/>
              <a:gd name="T11" fmla="*/ 0 60000 65536"/>
              <a:gd name="T12" fmla="*/ 0 60000 65536"/>
              <a:gd name="T13" fmla="*/ 0 60000 65536"/>
              <a:gd name="T14" fmla="*/ 0 60000 65536"/>
              <a:gd name="T15" fmla="*/ 0 w 48"/>
              <a:gd name="T16" fmla="*/ 0 h 59"/>
              <a:gd name="T17" fmla="*/ 48 w 48"/>
              <a:gd name="T18" fmla="*/ 59 h 59"/>
            </a:gdLst>
            <a:ahLst/>
            <a:cxnLst>
              <a:cxn ang="T10">
                <a:pos x="T0" y="T1"/>
              </a:cxn>
              <a:cxn ang="T11">
                <a:pos x="T2" y="T3"/>
              </a:cxn>
              <a:cxn ang="T12">
                <a:pos x="T4" y="T5"/>
              </a:cxn>
              <a:cxn ang="T13">
                <a:pos x="T6" y="T7"/>
              </a:cxn>
              <a:cxn ang="T14">
                <a:pos x="T8" y="T9"/>
              </a:cxn>
            </a:cxnLst>
            <a:rect l="T15" t="T16" r="T17" b="T18"/>
            <a:pathLst>
              <a:path w="48" h="59">
                <a:moveTo>
                  <a:pt x="48" y="0"/>
                </a:moveTo>
                <a:lnTo>
                  <a:pt x="48" y="59"/>
                </a:lnTo>
                <a:lnTo>
                  <a:pt x="30" y="35"/>
                </a:lnTo>
                <a:lnTo>
                  <a:pt x="0" y="35"/>
                </a:lnTo>
                <a:lnTo>
                  <a:pt x="48" y="0"/>
                </a:lnTo>
                <a:close/>
              </a:path>
            </a:pathLst>
          </a:custGeom>
          <a:solidFill>
            <a:srgbClr val="000000"/>
          </a:solidFill>
          <a:ln w="0">
            <a:solidFill>
              <a:srgbClr val="000000"/>
            </a:solidFill>
            <a:round/>
            <a:headEnd/>
            <a:tailEnd/>
          </a:ln>
        </p:spPr>
        <p:txBody>
          <a:bodyPr/>
          <a:lstStyle/>
          <a:p>
            <a:endParaRPr lang="es-ES_tradnl"/>
          </a:p>
        </p:txBody>
      </p:sp>
      <p:sp>
        <p:nvSpPr>
          <p:cNvPr id="583718" name="Freeform 38"/>
          <p:cNvSpPr>
            <a:spLocks/>
          </p:cNvSpPr>
          <p:nvPr/>
        </p:nvSpPr>
        <p:spPr bwMode="auto">
          <a:xfrm>
            <a:off x="5032375" y="3414713"/>
            <a:ext cx="85725" cy="95250"/>
          </a:xfrm>
          <a:custGeom>
            <a:avLst/>
            <a:gdLst>
              <a:gd name="T0" fmla="*/ 2147483647 w 54"/>
              <a:gd name="T1" fmla="*/ 0 h 60"/>
              <a:gd name="T2" fmla="*/ 2147483647 w 54"/>
              <a:gd name="T3" fmla="*/ 2147483647 h 60"/>
              <a:gd name="T4" fmla="*/ 2147483647 w 54"/>
              <a:gd name="T5" fmla="*/ 2147483647 h 60"/>
              <a:gd name="T6" fmla="*/ 0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54" y="0"/>
                </a:moveTo>
                <a:lnTo>
                  <a:pt x="48" y="60"/>
                </a:lnTo>
                <a:lnTo>
                  <a:pt x="30" y="36"/>
                </a:lnTo>
                <a:lnTo>
                  <a:pt x="0" y="30"/>
                </a:lnTo>
                <a:lnTo>
                  <a:pt x="54" y="0"/>
                </a:lnTo>
                <a:close/>
              </a:path>
            </a:pathLst>
          </a:custGeom>
          <a:solidFill>
            <a:srgbClr val="000000"/>
          </a:solidFill>
          <a:ln w="0">
            <a:solidFill>
              <a:srgbClr val="000000"/>
            </a:solidFill>
            <a:round/>
            <a:headEnd/>
            <a:tailEnd/>
          </a:ln>
        </p:spPr>
        <p:txBody>
          <a:bodyPr/>
          <a:lstStyle/>
          <a:p>
            <a:endParaRPr lang="es-ES_tradnl"/>
          </a:p>
        </p:txBody>
      </p:sp>
      <p:sp>
        <p:nvSpPr>
          <p:cNvPr id="583719" name="Freeform 39"/>
          <p:cNvSpPr>
            <a:spLocks/>
          </p:cNvSpPr>
          <p:nvPr/>
        </p:nvSpPr>
        <p:spPr bwMode="auto">
          <a:xfrm>
            <a:off x="5089525" y="3319463"/>
            <a:ext cx="85725" cy="104775"/>
          </a:xfrm>
          <a:custGeom>
            <a:avLst/>
            <a:gdLst>
              <a:gd name="T0" fmla="*/ 2147483647 w 54"/>
              <a:gd name="T1" fmla="*/ 0 h 66"/>
              <a:gd name="T2" fmla="*/ 2147483647 w 54"/>
              <a:gd name="T3" fmla="*/ 2147483647 h 66"/>
              <a:gd name="T4" fmla="*/ 2147483647 w 54"/>
              <a:gd name="T5" fmla="*/ 2147483647 h 66"/>
              <a:gd name="T6" fmla="*/ 0 w 54"/>
              <a:gd name="T7" fmla="*/ 2147483647 h 66"/>
              <a:gd name="T8" fmla="*/ 2147483647 w 54"/>
              <a:gd name="T9" fmla="*/ 0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54" y="0"/>
                </a:moveTo>
                <a:lnTo>
                  <a:pt x="48" y="66"/>
                </a:lnTo>
                <a:lnTo>
                  <a:pt x="36" y="36"/>
                </a:lnTo>
                <a:lnTo>
                  <a:pt x="0" y="30"/>
                </a:lnTo>
                <a:lnTo>
                  <a:pt x="54" y="0"/>
                </a:lnTo>
                <a:close/>
              </a:path>
            </a:pathLst>
          </a:custGeom>
          <a:solidFill>
            <a:srgbClr val="000000"/>
          </a:solidFill>
          <a:ln w="0">
            <a:solidFill>
              <a:srgbClr val="000000"/>
            </a:solidFill>
            <a:round/>
            <a:headEnd/>
            <a:tailEnd/>
          </a:ln>
        </p:spPr>
        <p:txBody>
          <a:bodyPr/>
          <a:lstStyle/>
          <a:p>
            <a:endParaRPr lang="es-ES_tradnl"/>
          </a:p>
        </p:txBody>
      </p:sp>
      <p:sp>
        <p:nvSpPr>
          <p:cNvPr id="583720" name="Freeform 40"/>
          <p:cNvSpPr>
            <a:spLocks/>
          </p:cNvSpPr>
          <p:nvPr/>
        </p:nvSpPr>
        <p:spPr bwMode="auto">
          <a:xfrm>
            <a:off x="5156200" y="3235325"/>
            <a:ext cx="85725" cy="93663"/>
          </a:xfrm>
          <a:custGeom>
            <a:avLst/>
            <a:gdLst>
              <a:gd name="T0" fmla="*/ 2147483647 w 54"/>
              <a:gd name="T1" fmla="*/ 0 h 59"/>
              <a:gd name="T2" fmla="*/ 2147483647 w 54"/>
              <a:gd name="T3" fmla="*/ 2147483647 h 59"/>
              <a:gd name="T4" fmla="*/ 2147483647 w 54"/>
              <a:gd name="T5" fmla="*/ 2147483647 h 59"/>
              <a:gd name="T6" fmla="*/ 0 w 54"/>
              <a:gd name="T7" fmla="*/ 2147483647 h 59"/>
              <a:gd name="T8" fmla="*/ 2147483647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54" y="0"/>
                </a:moveTo>
                <a:lnTo>
                  <a:pt x="48" y="59"/>
                </a:lnTo>
                <a:lnTo>
                  <a:pt x="30" y="29"/>
                </a:lnTo>
                <a:lnTo>
                  <a:pt x="0" y="29"/>
                </a:lnTo>
                <a:lnTo>
                  <a:pt x="54" y="0"/>
                </a:lnTo>
                <a:close/>
              </a:path>
            </a:pathLst>
          </a:custGeom>
          <a:solidFill>
            <a:srgbClr val="000000"/>
          </a:solidFill>
          <a:ln w="0">
            <a:solidFill>
              <a:srgbClr val="000000"/>
            </a:solidFill>
            <a:round/>
            <a:headEnd/>
            <a:tailEnd/>
          </a:ln>
        </p:spPr>
        <p:txBody>
          <a:bodyPr/>
          <a:lstStyle/>
          <a:p>
            <a:endParaRPr lang="es-ES_tradnl"/>
          </a:p>
        </p:txBody>
      </p:sp>
      <p:sp>
        <p:nvSpPr>
          <p:cNvPr id="583721" name="Freeform 41"/>
          <p:cNvSpPr>
            <a:spLocks/>
          </p:cNvSpPr>
          <p:nvPr/>
        </p:nvSpPr>
        <p:spPr bwMode="auto">
          <a:xfrm>
            <a:off x="4110038" y="3290888"/>
            <a:ext cx="85725" cy="85725"/>
          </a:xfrm>
          <a:custGeom>
            <a:avLst/>
            <a:gdLst>
              <a:gd name="T0" fmla="*/ 2147483647 w 54"/>
              <a:gd name="T1" fmla="*/ 0 h 54"/>
              <a:gd name="T2" fmla="*/ 2147483647 w 54"/>
              <a:gd name="T3" fmla="*/ 2147483647 h 54"/>
              <a:gd name="T4" fmla="*/ 2147483647 w 54"/>
              <a:gd name="T5" fmla="*/ 2147483647 h 54"/>
              <a:gd name="T6" fmla="*/ 0 w 54"/>
              <a:gd name="T7" fmla="*/ 2147483647 h 54"/>
              <a:gd name="T8" fmla="*/ 2147483647 w 54"/>
              <a:gd name="T9" fmla="*/ 0 h 54"/>
              <a:gd name="T10" fmla="*/ 0 60000 65536"/>
              <a:gd name="T11" fmla="*/ 0 60000 65536"/>
              <a:gd name="T12" fmla="*/ 0 60000 65536"/>
              <a:gd name="T13" fmla="*/ 0 60000 65536"/>
              <a:gd name="T14" fmla="*/ 0 60000 65536"/>
              <a:gd name="T15" fmla="*/ 0 w 54"/>
              <a:gd name="T16" fmla="*/ 0 h 54"/>
              <a:gd name="T17" fmla="*/ 54 w 54"/>
              <a:gd name="T18" fmla="*/ 54 h 54"/>
            </a:gdLst>
            <a:ahLst/>
            <a:cxnLst>
              <a:cxn ang="T10">
                <a:pos x="T0" y="T1"/>
              </a:cxn>
              <a:cxn ang="T11">
                <a:pos x="T2" y="T3"/>
              </a:cxn>
              <a:cxn ang="T12">
                <a:pos x="T4" y="T5"/>
              </a:cxn>
              <a:cxn ang="T13">
                <a:pos x="T6" y="T7"/>
              </a:cxn>
              <a:cxn ang="T14">
                <a:pos x="T8" y="T9"/>
              </a:cxn>
            </a:cxnLst>
            <a:rect l="T15" t="T16" r="T17" b="T18"/>
            <a:pathLst>
              <a:path w="54" h="54">
                <a:moveTo>
                  <a:pt x="18" y="0"/>
                </a:moveTo>
                <a:lnTo>
                  <a:pt x="54" y="48"/>
                </a:lnTo>
                <a:lnTo>
                  <a:pt x="24" y="36"/>
                </a:lnTo>
                <a:lnTo>
                  <a:pt x="0" y="54"/>
                </a:lnTo>
                <a:lnTo>
                  <a:pt x="18" y="0"/>
                </a:lnTo>
                <a:close/>
              </a:path>
            </a:pathLst>
          </a:custGeom>
          <a:solidFill>
            <a:srgbClr val="FF0000"/>
          </a:solidFill>
          <a:ln w="9525">
            <a:solidFill>
              <a:srgbClr val="FF0000"/>
            </a:solidFill>
            <a:round/>
            <a:headEnd/>
            <a:tailEnd/>
          </a:ln>
        </p:spPr>
        <p:txBody>
          <a:bodyPr/>
          <a:lstStyle/>
          <a:p>
            <a:endParaRPr lang="es-ES_tradnl"/>
          </a:p>
        </p:txBody>
      </p:sp>
      <p:sp>
        <p:nvSpPr>
          <p:cNvPr id="583722" name="Freeform 42"/>
          <p:cNvSpPr>
            <a:spLocks/>
          </p:cNvSpPr>
          <p:nvPr/>
        </p:nvSpPr>
        <p:spPr bwMode="auto">
          <a:xfrm>
            <a:off x="3995738" y="3281363"/>
            <a:ext cx="85725" cy="95250"/>
          </a:xfrm>
          <a:custGeom>
            <a:avLst/>
            <a:gdLst>
              <a:gd name="T0" fmla="*/ 2147483647 w 54"/>
              <a:gd name="T1" fmla="*/ 0 h 60"/>
              <a:gd name="T2" fmla="*/ 2147483647 w 54"/>
              <a:gd name="T3" fmla="*/ 2147483647 h 60"/>
              <a:gd name="T4" fmla="*/ 2147483647 w 54"/>
              <a:gd name="T5" fmla="*/ 2147483647 h 60"/>
              <a:gd name="T6" fmla="*/ 0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18" y="0"/>
                </a:moveTo>
                <a:lnTo>
                  <a:pt x="54" y="54"/>
                </a:lnTo>
                <a:lnTo>
                  <a:pt x="24" y="42"/>
                </a:lnTo>
                <a:lnTo>
                  <a:pt x="0" y="60"/>
                </a:lnTo>
                <a:lnTo>
                  <a:pt x="18" y="0"/>
                </a:lnTo>
                <a:close/>
              </a:path>
            </a:pathLst>
          </a:custGeom>
          <a:solidFill>
            <a:srgbClr val="FF0000"/>
          </a:solidFill>
          <a:ln w="9525">
            <a:solidFill>
              <a:srgbClr val="FF0000"/>
            </a:solidFill>
            <a:round/>
            <a:headEnd/>
            <a:tailEnd/>
          </a:ln>
        </p:spPr>
        <p:txBody>
          <a:bodyPr/>
          <a:lstStyle/>
          <a:p>
            <a:endParaRPr lang="es-ES_tradnl"/>
          </a:p>
        </p:txBody>
      </p:sp>
      <p:sp>
        <p:nvSpPr>
          <p:cNvPr id="583723" name="Freeform 43"/>
          <p:cNvSpPr>
            <a:spLocks/>
          </p:cNvSpPr>
          <p:nvPr/>
        </p:nvSpPr>
        <p:spPr bwMode="auto">
          <a:xfrm>
            <a:off x="3797300" y="3338513"/>
            <a:ext cx="76200" cy="95250"/>
          </a:xfrm>
          <a:custGeom>
            <a:avLst/>
            <a:gdLst>
              <a:gd name="T0" fmla="*/ 2147483647 w 48"/>
              <a:gd name="T1" fmla="*/ 0 h 60"/>
              <a:gd name="T2" fmla="*/ 0 w 48"/>
              <a:gd name="T3" fmla="*/ 2147483647 h 60"/>
              <a:gd name="T4" fmla="*/ 2147483647 w 48"/>
              <a:gd name="T5" fmla="*/ 2147483647 h 60"/>
              <a:gd name="T6" fmla="*/ 2147483647 w 48"/>
              <a:gd name="T7" fmla="*/ 2147483647 h 60"/>
              <a:gd name="T8" fmla="*/ 2147483647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6" y="0"/>
                </a:moveTo>
                <a:lnTo>
                  <a:pt x="0" y="60"/>
                </a:lnTo>
                <a:lnTo>
                  <a:pt x="18" y="36"/>
                </a:lnTo>
                <a:lnTo>
                  <a:pt x="48" y="42"/>
                </a:lnTo>
                <a:lnTo>
                  <a:pt x="6" y="0"/>
                </a:lnTo>
                <a:close/>
              </a:path>
            </a:pathLst>
          </a:custGeom>
          <a:solidFill>
            <a:srgbClr val="0000FF"/>
          </a:solidFill>
          <a:ln w="9525">
            <a:solidFill>
              <a:srgbClr val="0000FF"/>
            </a:solidFill>
            <a:round/>
            <a:headEnd/>
            <a:tailEnd/>
          </a:ln>
        </p:spPr>
        <p:txBody>
          <a:bodyPr/>
          <a:lstStyle/>
          <a:p>
            <a:endParaRPr lang="es-ES_tradnl"/>
          </a:p>
        </p:txBody>
      </p:sp>
      <p:sp>
        <p:nvSpPr>
          <p:cNvPr id="583724" name="Freeform 44"/>
          <p:cNvSpPr>
            <a:spLocks/>
          </p:cNvSpPr>
          <p:nvPr/>
        </p:nvSpPr>
        <p:spPr bwMode="auto">
          <a:xfrm>
            <a:off x="3759200" y="3235325"/>
            <a:ext cx="85725" cy="93663"/>
          </a:xfrm>
          <a:custGeom>
            <a:avLst/>
            <a:gdLst>
              <a:gd name="T0" fmla="*/ 2147483647 w 54"/>
              <a:gd name="T1" fmla="*/ 0 h 59"/>
              <a:gd name="T2" fmla="*/ 0 w 54"/>
              <a:gd name="T3" fmla="*/ 2147483647 h 59"/>
              <a:gd name="T4" fmla="*/ 2147483647 w 54"/>
              <a:gd name="T5" fmla="*/ 2147483647 h 59"/>
              <a:gd name="T6" fmla="*/ 2147483647 w 54"/>
              <a:gd name="T7" fmla="*/ 2147483647 h 59"/>
              <a:gd name="T8" fmla="*/ 2147483647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12" y="0"/>
                </a:moveTo>
                <a:lnTo>
                  <a:pt x="0" y="59"/>
                </a:lnTo>
                <a:lnTo>
                  <a:pt x="24" y="35"/>
                </a:lnTo>
                <a:lnTo>
                  <a:pt x="54" y="41"/>
                </a:lnTo>
                <a:lnTo>
                  <a:pt x="12" y="0"/>
                </a:lnTo>
                <a:close/>
              </a:path>
            </a:pathLst>
          </a:custGeom>
          <a:solidFill>
            <a:srgbClr val="0000FF"/>
          </a:solidFill>
          <a:ln w="9525">
            <a:solidFill>
              <a:srgbClr val="0000FF"/>
            </a:solidFill>
            <a:round/>
            <a:headEnd/>
            <a:tailEnd/>
          </a:ln>
        </p:spPr>
        <p:txBody>
          <a:bodyPr/>
          <a:lstStyle/>
          <a:p>
            <a:endParaRPr lang="es-ES_tradnl"/>
          </a:p>
        </p:txBody>
      </p:sp>
      <p:sp>
        <p:nvSpPr>
          <p:cNvPr id="583725" name="Freeform 45"/>
          <p:cNvSpPr>
            <a:spLocks/>
          </p:cNvSpPr>
          <p:nvPr/>
        </p:nvSpPr>
        <p:spPr bwMode="auto">
          <a:xfrm>
            <a:off x="3616325" y="3395663"/>
            <a:ext cx="76200" cy="104775"/>
          </a:xfrm>
          <a:custGeom>
            <a:avLst/>
            <a:gdLst>
              <a:gd name="T0" fmla="*/ 0 w 48"/>
              <a:gd name="T1" fmla="*/ 0 h 66"/>
              <a:gd name="T2" fmla="*/ 0 w 48"/>
              <a:gd name="T3" fmla="*/ 2147483647 h 66"/>
              <a:gd name="T4" fmla="*/ 2147483647 w 48"/>
              <a:gd name="T5" fmla="*/ 2147483647 h 66"/>
              <a:gd name="T6" fmla="*/ 2147483647 w 48"/>
              <a:gd name="T7" fmla="*/ 2147483647 h 66"/>
              <a:gd name="T8" fmla="*/ 0 w 48"/>
              <a:gd name="T9" fmla="*/ 0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0" y="0"/>
                </a:moveTo>
                <a:lnTo>
                  <a:pt x="0" y="66"/>
                </a:lnTo>
                <a:lnTo>
                  <a:pt x="18" y="42"/>
                </a:lnTo>
                <a:lnTo>
                  <a:pt x="48" y="42"/>
                </a:lnTo>
                <a:lnTo>
                  <a:pt x="0" y="0"/>
                </a:lnTo>
                <a:close/>
              </a:path>
            </a:pathLst>
          </a:custGeom>
          <a:solidFill>
            <a:srgbClr val="000000"/>
          </a:solidFill>
          <a:ln w="0">
            <a:solidFill>
              <a:srgbClr val="000000"/>
            </a:solidFill>
            <a:round/>
            <a:headEnd/>
            <a:tailEnd/>
          </a:ln>
        </p:spPr>
        <p:txBody>
          <a:bodyPr/>
          <a:lstStyle/>
          <a:p>
            <a:endParaRPr lang="es-ES_tradnl"/>
          </a:p>
        </p:txBody>
      </p:sp>
      <p:sp>
        <p:nvSpPr>
          <p:cNvPr id="583726" name="Freeform 46"/>
          <p:cNvSpPr>
            <a:spLocks/>
          </p:cNvSpPr>
          <p:nvPr/>
        </p:nvSpPr>
        <p:spPr bwMode="auto">
          <a:xfrm>
            <a:off x="3568700" y="3300413"/>
            <a:ext cx="76200" cy="95250"/>
          </a:xfrm>
          <a:custGeom>
            <a:avLst/>
            <a:gdLst>
              <a:gd name="T0" fmla="*/ 0 w 48"/>
              <a:gd name="T1" fmla="*/ 0 h 60"/>
              <a:gd name="T2" fmla="*/ 0 w 48"/>
              <a:gd name="T3" fmla="*/ 2147483647 h 60"/>
              <a:gd name="T4" fmla="*/ 2147483647 w 48"/>
              <a:gd name="T5" fmla="*/ 2147483647 h 60"/>
              <a:gd name="T6" fmla="*/ 2147483647 w 48"/>
              <a:gd name="T7" fmla="*/ 2147483647 h 60"/>
              <a:gd name="T8" fmla="*/ 0 w 48"/>
              <a:gd name="T9" fmla="*/ 0 h 60"/>
              <a:gd name="T10" fmla="*/ 0 60000 65536"/>
              <a:gd name="T11" fmla="*/ 0 60000 65536"/>
              <a:gd name="T12" fmla="*/ 0 60000 65536"/>
              <a:gd name="T13" fmla="*/ 0 60000 65536"/>
              <a:gd name="T14" fmla="*/ 0 60000 65536"/>
              <a:gd name="T15" fmla="*/ 0 w 48"/>
              <a:gd name="T16" fmla="*/ 0 h 60"/>
              <a:gd name="T17" fmla="*/ 48 w 48"/>
              <a:gd name="T18" fmla="*/ 60 h 60"/>
            </a:gdLst>
            <a:ahLst/>
            <a:cxnLst>
              <a:cxn ang="T10">
                <a:pos x="T0" y="T1"/>
              </a:cxn>
              <a:cxn ang="T11">
                <a:pos x="T2" y="T3"/>
              </a:cxn>
              <a:cxn ang="T12">
                <a:pos x="T4" y="T5"/>
              </a:cxn>
              <a:cxn ang="T13">
                <a:pos x="T6" y="T7"/>
              </a:cxn>
              <a:cxn ang="T14">
                <a:pos x="T8" y="T9"/>
              </a:cxn>
            </a:cxnLst>
            <a:rect l="T15" t="T16" r="T17" b="T18"/>
            <a:pathLst>
              <a:path w="48" h="60">
                <a:moveTo>
                  <a:pt x="0" y="0"/>
                </a:moveTo>
                <a:lnTo>
                  <a:pt x="0" y="60"/>
                </a:lnTo>
                <a:lnTo>
                  <a:pt x="18" y="36"/>
                </a:lnTo>
                <a:lnTo>
                  <a:pt x="48" y="36"/>
                </a:lnTo>
                <a:lnTo>
                  <a:pt x="0" y="0"/>
                </a:lnTo>
                <a:close/>
              </a:path>
            </a:pathLst>
          </a:custGeom>
          <a:solidFill>
            <a:srgbClr val="000000"/>
          </a:solidFill>
          <a:ln w="0">
            <a:solidFill>
              <a:srgbClr val="000000"/>
            </a:solidFill>
            <a:round/>
            <a:headEnd/>
            <a:tailEnd/>
          </a:ln>
        </p:spPr>
        <p:txBody>
          <a:bodyPr/>
          <a:lstStyle/>
          <a:p>
            <a:endParaRPr lang="es-ES_tradnl"/>
          </a:p>
        </p:txBody>
      </p:sp>
      <p:sp>
        <p:nvSpPr>
          <p:cNvPr id="583727" name="Freeform 47"/>
          <p:cNvSpPr>
            <a:spLocks/>
          </p:cNvSpPr>
          <p:nvPr/>
        </p:nvSpPr>
        <p:spPr bwMode="auto">
          <a:xfrm>
            <a:off x="3511550" y="3206750"/>
            <a:ext cx="85725" cy="93663"/>
          </a:xfrm>
          <a:custGeom>
            <a:avLst/>
            <a:gdLst>
              <a:gd name="T0" fmla="*/ 0 w 54"/>
              <a:gd name="T1" fmla="*/ 0 h 59"/>
              <a:gd name="T2" fmla="*/ 0 w 54"/>
              <a:gd name="T3" fmla="*/ 2147483647 h 59"/>
              <a:gd name="T4" fmla="*/ 2147483647 w 54"/>
              <a:gd name="T5" fmla="*/ 2147483647 h 59"/>
              <a:gd name="T6" fmla="*/ 2147483647 w 54"/>
              <a:gd name="T7" fmla="*/ 2147483647 h 59"/>
              <a:gd name="T8" fmla="*/ 0 w 54"/>
              <a:gd name="T9" fmla="*/ 0 h 59"/>
              <a:gd name="T10" fmla="*/ 0 60000 65536"/>
              <a:gd name="T11" fmla="*/ 0 60000 65536"/>
              <a:gd name="T12" fmla="*/ 0 60000 65536"/>
              <a:gd name="T13" fmla="*/ 0 60000 65536"/>
              <a:gd name="T14" fmla="*/ 0 60000 65536"/>
              <a:gd name="T15" fmla="*/ 0 w 54"/>
              <a:gd name="T16" fmla="*/ 0 h 59"/>
              <a:gd name="T17" fmla="*/ 54 w 54"/>
              <a:gd name="T18" fmla="*/ 59 h 59"/>
            </a:gdLst>
            <a:ahLst/>
            <a:cxnLst>
              <a:cxn ang="T10">
                <a:pos x="T0" y="T1"/>
              </a:cxn>
              <a:cxn ang="T11">
                <a:pos x="T2" y="T3"/>
              </a:cxn>
              <a:cxn ang="T12">
                <a:pos x="T4" y="T5"/>
              </a:cxn>
              <a:cxn ang="T13">
                <a:pos x="T6" y="T7"/>
              </a:cxn>
              <a:cxn ang="T14">
                <a:pos x="T8" y="T9"/>
              </a:cxn>
            </a:cxnLst>
            <a:rect l="T15" t="T16" r="T17" b="T18"/>
            <a:pathLst>
              <a:path w="54" h="59">
                <a:moveTo>
                  <a:pt x="0" y="0"/>
                </a:moveTo>
                <a:lnTo>
                  <a:pt x="0" y="59"/>
                </a:lnTo>
                <a:lnTo>
                  <a:pt x="24" y="35"/>
                </a:lnTo>
                <a:lnTo>
                  <a:pt x="54" y="35"/>
                </a:lnTo>
                <a:lnTo>
                  <a:pt x="0" y="0"/>
                </a:lnTo>
                <a:close/>
              </a:path>
            </a:pathLst>
          </a:custGeom>
          <a:solidFill>
            <a:srgbClr val="000000"/>
          </a:solidFill>
          <a:ln w="0">
            <a:solidFill>
              <a:srgbClr val="000000"/>
            </a:solidFill>
            <a:round/>
            <a:headEnd/>
            <a:tailEnd/>
          </a:ln>
        </p:spPr>
        <p:txBody>
          <a:bodyPr/>
          <a:lstStyle/>
          <a:p>
            <a:endParaRPr lang="es-ES_tradnl"/>
          </a:p>
        </p:txBody>
      </p:sp>
      <p:sp>
        <p:nvSpPr>
          <p:cNvPr id="583728" name="Freeform 48"/>
          <p:cNvSpPr>
            <a:spLocks/>
          </p:cNvSpPr>
          <p:nvPr/>
        </p:nvSpPr>
        <p:spPr bwMode="auto">
          <a:xfrm>
            <a:off x="3406775" y="3414713"/>
            <a:ext cx="85725" cy="95250"/>
          </a:xfrm>
          <a:custGeom>
            <a:avLst/>
            <a:gdLst>
              <a:gd name="T0" fmla="*/ 0 w 54"/>
              <a:gd name="T1" fmla="*/ 0 h 60"/>
              <a:gd name="T2" fmla="*/ 2147483647 w 54"/>
              <a:gd name="T3" fmla="*/ 2147483647 h 60"/>
              <a:gd name="T4" fmla="*/ 2147483647 w 54"/>
              <a:gd name="T5" fmla="*/ 2147483647 h 60"/>
              <a:gd name="T6" fmla="*/ 2147483647 w 54"/>
              <a:gd name="T7" fmla="*/ 2147483647 h 60"/>
              <a:gd name="T8" fmla="*/ 0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0"/>
                </a:moveTo>
                <a:lnTo>
                  <a:pt x="6" y="60"/>
                </a:lnTo>
                <a:lnTo>
                  <a:pt x="24" y="30"/>
                </a:lnTo>
                <a:lnTo>
                  <a:pt x="54" y="30"/>
                </a:lnTo>
                <a:lnTo>
                  <a:pt x="0" y="0"/>
                </a:lnTo>
                <a:close/>
              </a:path>
            </a:pathLst>
          </a:custGeom>
          <a:solidFill>
            <a:srgbClr val="000000"/>
          </a:solidFill>
          <a:ln w="0">
            <a:solidFill>
              <a:srgbClr val="000000"/>
            </a:solidFill>
            <a:round/>
            <a:headEnd/>
            <a:tailEnd/>
          </a:ln>
        </p:spPr>
        <p:txBody>
          <a:bodyPr/>
          <a:lstStyle/>
          <a:p>
            <a:endParaRPr lang="es-ES_tradnl"/>
          </a:p>
        </p:txBody>
      </p:sp>
      <p:sp>
        <p:nvSpPr>
          <p:cNvPr id="583729" name="Freeform 49"/>
          <p:cNvSpPr>
            <a:spLocks/>
          </p:cNvSpPr>
          <p:nvPr/>
        </p:nvSpPr>
        <p:spPr bwMode="auto">
          <a:xfrm>
            <a:off x="3340100" y="3319463"/>
            <a:ext cx="85725" cy="95250"/>
          </a:xfrm>
          <a:custGeom>
            <a:avLst/>
            <a:gdLst>
              <a:gd name="T0" fmla="*/ 0 w 54"/>
              <a:gd name="T1" fmla="*/ 0 h 60"/>
              <a:gd name="T2" fmla="*/ 2147483647 w 54"/>
              <a:gd name="T3" fmla="*/ 2147483647 h 60"/>
              <a:gd name="T4" fmla="*/ 2147483647 w 54"/>
              <a:gd name="T5" fmla="*/ 2147483647 h 60"/>
              <a:gd name="T6" fmla="*/ 2147483647 w 54"/>
              <a:gd name="T7" fmla="*/ 2147483647 h 60"/>
              <a:gd name="T8" fmla="*/ 0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0"/>
                </a:moveTo>
                <a:lnTo>
                  <a:pt x="12" y="60"/>
                </a:lnTo>
                <a:lnTo>
                  <a:pt x="24" y="36"/>
                </a:lnTo>
                <a:lnTo>
                  <a:pt x="54" y="30"/>
                </a:lnTo>
                <a:lnTo>
                  <a:pt x="0" y="0"/>
                </a:lnTo>
                <a:close/>
              </a:path>
            </a:pathLst>
          </a:custGeom>
          <a:solidFill>
            <a:srgbClr val="000000"/>
          </a:solidFill>
          <a:ln w="0">
            <a:solidFill>
              <a:srgbClr val="000000"/>
            </a:solidFill>
            <a:round/>
            <a:headEnd/>
            <a:tailEnd/>
          </a:ln>
        </p:spPr>
        <p:txBody>
          <a:bodyPr/>
          <a:lstStyle/>
          <a:p>
            <a:endParaRPr lang="es-ES_tradnl"/>
          </a:p>
        </p:txBody>
      </p:sp>
      <p:sp>
        <p:nvSpPr>
          <p:cNvPr id="583730" name="Freeform 50"/>
          <p:cNvSpPr>
            <a:spLocks/>
          </p:cNvSpPr>
          <p:nvPr/>
        </p:nvSpPr>
        <p:spPr bwMode="auto">
          <a:xfrm>
            <a:off x="3282950" y="3225800"/>
            <a:ext cx="85725" cy="103188"/>
          </a:xfrm>
          <a:custGeom>
            <a:avLst/>
            <a:gdLst>
              <a:gd name="T0" fmla="*/ 0 w 54"/>
              <a:gd name="T1" fmla="*/ 0 h 65"/>
              <a:gd name="T2" fmla="*/ 2147483647 w 54"/>
              <a:gd name="T3" fmla="*/ 2147483647 h 65"/>
              <a:gd name="T4" fmla="*/ 2147483647 w 54"/>
              <a:gd name="T5" fmla="*/ 2147483647 h 65"/>
              <a:gd name="T6" fmla="*/ 2147483647 w 54"/>
              <a:gd name="T7" fmla="*/ 2147483647 h 65"/>
              <a:gd name="T8" fmla="*/ 0 w 54"/>
              <a:gd name="T9" fmla="*/ 0 h 65"/>
              <a:gd name="T10" fmla="*/ 0 60000 65536"/>
              <a:gd name="T11" fmla="*/ 0 60000 65536"/>
              <a:gd name="T12" fmla="*/ 0 60000 65536"/>
              <a:gd name="T13" fmla="*/ 0 60000 65536"/>
              <a:gd name="T14" fmla="*/ 0 60000 65536"/>
              <a:gd name="T15" fmla="*/ 0 w 54"/>
              <a:gd name="T16" fmla="*/ 0 h 65"/>
              <a:gd name="T17" fmla="*/ 54 w 54"/>
              <a:gd name="T18" fmla="*/ 65 h 65"/>
            </a:gdLst>
            <a:ahLst/>
            <a:cxnLst>
              <a:cxn ang="T10">
                <a:pos x="T0" y="T1"/>
              </a:cxn>
              <a:cxn ang="T11">
                <a:pos x="T2" y="T3"/>
              </a:cxn>
              <a:cxn ang="T12">
                <a:pos x="T4" y="T5"/>
              </a:cxn>
              <a:cxn ang="T13">
                <a:pos x="T6" y="T7"/>
              </a:cxn>
              <a:cxn ang="T14">
                <a:pos x="T8" y="T9"/>
              </a:cxn>
            </a:cxnLst>
            <a:rect l="T15" t="T16" r="T17" b="T18"/>
            <a:pathLst>
              <a:path w="54" h="65">
                <a:moveTo>
                  <a:pt x="0" y="0"/>
                </a:moveTo>
                <a:lnTo>
                  <a:pt x="6" y="65"/>
                </a:lnTo>
                <a:lnTo>
                  <a:pt x="24" y="35"/>
                </a:lnTo>
                <a:lnTo>
                  <a:pt x="54" y="35"/>
                </a:lnTo>
                <a:lnTo>
                  <a:pt x="0" y="0"/>
                </a:lnTo>
                <a:close/>
              </a:path>
            </a:pathLst>
          </a:custGeom>
          <a:solidFill>
            <a:srgbClr val="000000"/>
          </a:solidFill>
          <a:ln w="0">
            <a:solidFill>
              <a:srgbClr val="000000"/>
            </a:solidFill>
            <a:round/>
            <a:headEnd/>
            <a:tailEnd/>
          </a:ln>
        </p:spPr>
        <p:txBody>
          <a:bodyPr/>
          <a:lstStyle/>
          <a:p>
            <a:endParaRPr lang="es-ES_tradnl"/>
          </a:p>
        </p:txBody>
      </p:sp>
      <p:sp>
        <p:nvSpPr>
          <p:cNvPr id="583731" name="Freeform 51"/>
          <p:cNvSpPr>
            <a:spLocks/>
          </p:cNvSpPr>
          <p:nvPr/>
        </p:nvSpPr>
        <p:spPr bwMode="auto">
          <a:xfrm>
            <a:off x="4214813" y="1885950"/>
            <a:ext cx="95250" cy="85725"/>
          </a:xfrm>
          <a:custGeom>
            <a:avLst/>
            <a:gdLst>
              <a:gd name="T0" fmla="*/ 2147483647 w 60"/>
              <a:gd name="T1" fmla="*/ 0 h 54"/>
              <a:gd name="T2" fmla="*/ 0 w 60"/>
              <a:gd name="T3" fmla="*/ 2147483647 h 54"/>
              <a:gd name="T4" fmla="*/ 2147483647 w 60"/>
              <a:gd name="T5" fmla="*/ 2147483647 h 54"/>
              <a:gd name="T6" fmla="*/ 2147483647 w 60"/>
              <a:gd name="T7" fmla="*/ 2147483647 h 54"/>
              <a:gd name="T8" fmla="*/ 2147483647 w 60"/>
              <a:gd name="T9" fmla="*/ 0 h 54"/>
              <a:gd name="T10" fmla="*/ 0 60000 65536"/>
              <a:gd name="T11" fmla="*/ 0 60000 65536"/>
              <a:gd name="T12" fmla="*/ 0 60000 65536"/>
              <a:gd name="T13" fmla="*/ 0 60000 65536"/>
              <a:gd name="T14" fmla="*/ 0 60000 65536"/>
              <a:gd name="T15" fmla="*/ 0 w 60"/>
              <a:gd name="T16" fmla="*/ 0 h 54"/>
              <a:gd name="T17" fmla="*/ 60 w 60"/>
              <a:gd name="T18" fmla="*/ 54 h 54"/>
            </a:gdLst>
            <a:ahLst/>
            <a:cxnLst>
              <a:cxn ang="T10">
                <a:pos x="T0" y="T1"/>
              </a:cxn>
              <a:cxn ang="T11">
                <a:pos x="T2" y="T3"/>
              </a:cxn>
              <a:cxn ang="T12">
                <a:pos x="T4" y="T5"/>
              </a:cxn>
              <a:cxn ang="T13">
                <a:pos x="T6" y="T7"/>
              </a:cxn>
              <a:cxn ang="T14">
                <a:pos x="T8" y="T9"/>
              </a:cxn>
            </a:cxnLst>
            <a:rect l="T15" t="T16" r="T17" b="T18"/>
            <a:pathLst>
              <a:path w="60" h="54">
                <a:moveTo>
                  <a:pt x="30" y="0"/>
                </a:moveTo>
                <a:lnTo>
                  <a:pt x="0" y="54"/>
                </a:lnTo>
                <a:lnTo>
                  <a:pt x="30" y="42"/>
                </a:lnTo>
                <a:lnTo>
                  <a:pt x="60" y="54"/>
                </a:lnTo>
                <a:lnTo>
                  <a:pt x="30" y="0"/>
                </a:lnTo>
                <a:close/>
              </a:path>
            </a:pathLst>
          </a:custGeom>
          <a:solidFill>
            <a:srgbClr val="FF0000"/>
          </a:solidFill>
          <a:ln w="9525">
            <a:solidFill>
              <a:srgbClr val="FF0000"/>
            </a:solidFill>
            <a:round/>
            <a:headEnd/>
            <a:tailEnd/>
          </a:ln>
        </p:spPr>
        <p:txBody>
          <a:bodyPr/>
          <a:lstStyle/>
          <a:p>
            <a:endParaRPr lang="es-ES_tradnl"/>
          </a:p>
        </p:txBody>
      </p:sp>
      <p:sp>
        <p:nvSpPr>
          <p:cNvPr id="583732" name="Freeform 52"/>
          <p:cNvSpPr>
            <a:spLocks/>
          </p:cNvSpPr>
          <p:nvPr/>
        </p:nvSpPr>
        <p:spPr bwMode="auto">
          <a:xfrm>
            <a:off x="4567238" y="1885950"/>
            <a:ext cx="85725" cy="95250"/>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rgbClr val="FF0000"/>
          </a:solidFill>
          <a:ln w="9525">
            <a:solidFill>
              <a:srgbClr val="FF0000"/>
            </a:solidFill>
            <a:round/>
            <a:headEnd/>
            <a:tailEnd/>
          </a:ln>
        </p:spPr>
        <p:txBody>
          <a:bodyPr/>
          <a:lstStyle/>
          <a:p>
            <a:endParaRPr lang="es-ES_tradnl"/>
          </a:p>
        </p:txBody>
      </p:sp>
      <p:sp>
        <p:nvSpPr>
          <p:cNvPr id="583733" name="Freeform 53"/>
          <p:cNvSpPr>
            <a:spLocks/>
          </p:cNvSpPr>
          <p:nvPr/>
        </p:nvSpPr>
        <p:spPr bwMode="auto">
          <a:xfrm>
            <a:off x="4908550" y="1885950"/>
            <a:ext cx="85725" cy="104775"/>
          </a:xfrm>
          <a:custGeom>
            <a:avLst/>
            <a:gdLst>
              <a:gd name="T0" fmla="*/ 2147483647 w 54"/>
              <a:gd name="T1" fmla="*/ 0 h 66"/>
              <a:gd name="T2" fmla="*/ 0 w 54"/>
              <a:gd name="T3" fmla="*/ 2147483647 h 66"/>
              <a:gd name="T4" fmla="*/ 2147483647 w 54"/>
              <a:gd name="T5" fmla="*/ 2147483647 h 66"/>
              <a:gd name="T6" fmla="*/ 2147483647 w 54"/>
              <a:gd name="T7" fmla="*/ 2147483647 h 66"/>
              <a:gd name="T8" fmla="*/ 2147483647 w 54"/>
              <a:gd name="T9" fmla="*/ 0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54" y="0"/>
                </a:moveTo>
                <a:lnTo>
                  <a:pt x="0" y="36"/>
                </a:lnTo>
                <a:lnTo>
                  <a:pt x="30" y="36"/>
                </a:lnTo>
                <a:lnTo>
                  <a:pt x="48" y="66"/>
                </a:lnTo>
                <a:lnTo>
                  <a:pt x="54" y="0"/>
                </a:lnTo>
                <a:close/>
              </a:path>
            </a:pathLst>
          </a:custGeom>
          <a:solidFill>
            <a:srgbClr val="FF0000"/>
          </a:solidFill>
          <a:ln w="9525">
            <a:solidFill>
              <a:srgbClr val="FF0000"/>
            </a:solidFill>
            <a:round/>
            <a:headEnd/>
            <a:tailEnd/>
          </a:ln>
        </p:spPr>
        <p:txBody>
          <a:bodyPr/>
          <a:lstStyle/>
          <a:p>
            <a:endParaRPr lang="es-ES_tradnl"/>
          </a:p>
        </p:txBody>
      </p:sp>
      <p:sp>
        <p:nvSpPr>
          <p:cNvPr id="583734" name="Freeform 54"/>
          <p:cNvSpPr>
            <a:spLocks/>
          </p:cNvSpPr>
          <p:nvPr/>
        </p:nvSpPr>
        <p:spPr bwMode="auto">
          <a:xfrm>
            <a:off x="3883025" y="1885950"/>
            <a:ext cx="74613" cy="95250"/>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rgbClr val="FF0000"/>
          </a:solidFill>
          <a:ln w="9525">
            <a:solidFill>
              <a:srgbClr val="FF0000"/>
            </a:solidFill>
            <a:round/>
            <a:headEnd/>
            <a:tailEnd/>
          </a:ln>
        </p:spPr>
        <p:txBody>
          <a:bodyPr/>
          <a:lstStyle/>
          <a:p>
            <a:endParaRPr lang="es-ES_tradnl"/>
          </a:p>
        </p:txBody>
      </p:sp>
      <p:sp>
        <p:nvSpPr>
          <p:cNvPr id="583735" name="Freeform 55"/>
          <p:cNvSpPr>
            <a:spLocks/>
          </p:cNvSpPr>
          <p:nvPr/>
        </p:nvSpPr>
        <p:spPr bwMode="auto">
          <a:xfrm>
            <a:off x="3530600" y="1885950"/>
            <a:ext cx="85725" cy="104775"/>
          </a:xfrm>
          <a:custGeom>
            <a:avLst/>
            <a:gdLst>
              <a:gd name="T0" fmla="*/ 0 w 54"/>
              <a:gd name="T1" fmla="*/ 0 h 66"/>
              <a:gd name="T2" fmla="*/ 2147483647 w 54"/>
              <a:gd name="T3" fmla="*/ 2147483647 h 66"/>
              <a:gd name="T4" fmla="*/ 2147483647 w 54"/>
              <a:gd name="T5" fmla="*/ 2147483647 h 66"/>
              <a:gd name="T6" fmla="*/ 2147483647 w 54"/>
              <a:gd name="T7" fmla="*/ 2147483647 h 66"/>
              <a:gd name="T8" fmla="*/ 0 w 54"/>
              <a:gd name="T9" fmla="*/ 0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0" y="0"/>
                </a:moveTo>
                <a:lnTo>
                  <a:pt x="54" y="36"/>
                </a:lnTo>
                <a:lnTo>
                  <a:pt x="24" y="36"/>
                </a:lnTo>
                <a:lnTo>
                  <a:pt x="6" y="66"/>
                </a:lnTo>
                <a:lnTo>
                  <a:pt x="0" y="0"/>
                </a:lnTo>
                <a:close/>
              </a:path>
            </a:pathLst>
          </a:custGeom>
          <a:solidFill>
            <a:srgbClr val="FF0000"/>
          </a:solidFill>
          <a:ln w="9525">
            <a:solidFill>
              <a:srgbClr val="FF0000"/>
            </a:solidFill>
            <a:round/>
            <a:headEnd/>
            <a:tailEnd/>
          </a:ln>
        </p:spPr>
        <p:txBody>
          <a:bodyPr/>
          <a:lstStyle/>
          <a:p>
            <a:endParaRPr lang="es-ES_tradnl"/>
          </a:p>
        </p:txBody>
      </p:sp>
      <p:sp>
        <p:nvSpPr>
          <p:cNvPr id="583736" name="Freeform 56"/>
          <p:cNvSpPr>
            <a:spLocks/>
          </p:cNvSpPr>
          <p:nvPr/>
        </p:nvSpPr>
        <p:spPr bwMode="auto">
          <a:xfrm>
            <a:off x="2846388" y="3111500"/>
            <a:ext cx="76200" cy="104775"/>
          </a:xfrm>
          <a:custGeom>
            <a:avLst/>
            <a:gdLst>
              <a:gd name="T0" fmla="*/ 0 w 48"/>
              <a:gd name="T1" fmla="*/ 2147483647 h 66"/>
              <a:gd name="T2" fmla="*/ 2147483647 w 48"/>
              <a:gd name="T3" fmla="*/ 2147483647 h 66"/>
              <a:gd name="T4" fmla="*/ 2147483647 w 48"/>
              <a:gd name="T5" fmla="*/ 2147483647 h 66"/>
              <a:gd name="T6" fmla="*/ 0 w 48"/>
              <a:gd name="T7" fmla="*/ 0 h 66"/>
              <a:gd name="T8" fmla="*/ 0 w 48"/>
              <a:gd name="T9" fmla="*/ 2147483647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0" y="66"/>
                </a:moveTo>
                <a:lnTo>
                  <a:pt x="48" y="30"/>
                </a:lnTo>
                <a:lnTo>
                  <a:pt x="18" y="30"/>
                </a:lnTo>
                <a:lnTo>
                  <a:pt x="0" y="0"/>
                </a:lnTo>
                <a:lnTo>
                  <a:pt x="0" y="66"/>
                </a:lnTo>
                <a:close/>
              </a:path>
            </a:pathLst>
          </a:custGeom>
          <a:solidFill>
            <a:srgbClr val="000000"/>
          </a:solidFill>
          <a:ln w="0">
            <a:solidFill>
              <a:srgbClr val="000000"/>
            </a:solidFill>
            <a:round/>
            <a:headEnd/>
            <a:tailEnd/>
          </a:ln>
        </p:spPr>
        <p:txBody>
          <a:bodyPr/>
          <a:lstStyle/>
          <a:p>
            <a:endParaRPr lang="es-ES_tradnl"/>
          </a:p>
        </p:txBody>
      </p:sp>
      <p:sp>
        <p:nvSpPr>
          <p:cNvPr id="583737" name="Freeform 57"/>
          <p:cNvSpPr>
            <a:spLocks/>
          </p:cNvSpPr>
          <p:nvPr/>
        </p:nvSpPr>
        <p:spPr bwMode="auto">
          <a:xfrm>
            <a:off x="2798763" y="3216275"/>
            <a:ext cx="76200" cy="93663"/>
          </a:xfrm>
          <a:custGeom>
            <a:avLst/>
            <a:gdLst>
              <a:gd name="T0" fmla="*/ 0 w 48"/>
              <a:gd name="T1" fmla="*/ 2147483647 h 59"/>
              <a:gd name="T2" fmla="*/ 2147483647 w 48"/>
              <a:gd name="T3" fmla="*/ 2147483647 h 59"/>
              <a:gd name="T4" fmla="*/ 2147483647 w 48"/>
              <a:gd name="T5" fmla="*/ 2147483647 h 59"/>
              <a:gd name="T6" fmla="*/ 0 w 48"/>
              <a:gd name="T7" fmla="*/ 0 h 59"/>
              <a:gd name="T8" fmla="*/ 0 w 48"/>
              <a:gd name="T9" fmla="*/ 2147483647 h 59"/>
              <a:gd name="T10" fmla="*/ 0 60000 65536"/>
              <a:gd name="T11" fmla="*/ 0 60000 65536"/>
              <a:gd name="T12" fmla="*/ 0 60000 65536"/>
              <a:gd name="T13" fmla="*/ 0 60000 65536"/>
              <a:gd name="T14" fmla="*/ 0 60000 65536"/>
              <a:gd name="T15" fmla="*/ 0 w 48"/>
              <a:gd name="T16" fmla="*/ 0 h 59"/>
              <a:gd name="T17" fmla="*/ 48 w 48"/>
              <a:gd name="T18" fmla="*/ 59 h 59"/>
            </a:gdLst>
            <a:ahLst/>
            <a:cxnLst>
              <a:cxn ang="T10">
                <a:pos x="T0" y="T1"/>
              </a:cxn>
              <a:cxn ang="T11">
                <a:pos x="T2" y="T3"/>
              </a:cxn>
              <a:cxn ang="T12">
                <a:pos x="T4" y="T5"/>
              </a:cxn>
              <a:cxn ang="T13">
                <a:pos x="T6" y="T7"/>
              </a:cxn>
              <a:cxn ang="T14">
                <a:pos x="T8" y="T9"/>
              </a:cxn>
            </a:cxnLst>
            <a:rect l="T15" t="T16" r="T17" b="T18"/>
            <a:pathLst>
              <a:path w="48" h="59">
                <a:moveTo>
                  <a:pt x="0" y="59"/>
                </a:moveTo>
                <a:lnTo>
                  <a:pt x="48" y="23"/>
                </a:lnTo>
                <a:lnTo>
                  <a:pt x="18" y="23"/>
                </a:lnTo>
                <a:lnTo>
                  <a:pt x="0" y="0"/>
                </a:lnTo>
                <a:lnTo>
                  <a:pt x="0" y="59"/>
                </a:lnTo>
                <a:close/>
              </a:path>
            </a:pathLst>
          </a:custGeom>
          <a:solidFill>
            <a:srgbClr val="000000"/>
          </a:solidFill>
          <a:ln w="0">
            <a:solidFill>
              <a:srgbClr val="000000"/>
            </a:solidFill>
            <a:round/>
            <a:headEnd/>
            <a:tailEnd/>
          </a:ln>
        </p:spPr>
        <p:txBody>
          <a:bodyPr/>
          <a:lstStyle/>
          <a:p>
            <a:endParaRPr lang="es-ES_tradnl"/>
          </a:p>
        </p:txBody>
      </p:sp>
      <p:sp>
        <p:nvSpPr>
          <p:cNvPr id="583738" name="Freeform 58"/>
          <p:cNvSpPr>
            <a:spLocks/>
          </p:cNvSpPr>
          <p:nvPr/>
        </p:nvSpPr>
        <p:spPr bwMode="auto">
          <a:xfrm>
            <a:off x="2751138" y="3309938"/>
            <a:ext cx="76200" cy="104775"/>
          </a:xfrm>
          <a:custGeom>
            <a:avLst/>
            <a:gdLst>
              <a:gd name="T0" fmla="*/ 0 w 48"/>
              <a:gd name="T1" fmla="*/ 2147483647 h 66"/>
              <a:gd name="T2" fmla="*/ 2147483647 w 48"/>
              <a:gd name="T3" fmla="*/ 2147483647 h 66"/>
              <a:gd name="T4" fmla="*/ 2147483647 w 48"/>
              <a:gd name="T5" fmla="*/ 2147483647 h 66"/>
              <a:gd name="T6" fmla="*/ 0 w 48"/>
              <a:gd name="T7" fmla="*/ 0 h 66"/>
              <a:gd name="T8" fmla="*/ 0 w 48"/>
              <a:gd name="T9" fmla="*/ 2147483647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0" y="66"/>
                </a:moveTo>
                <a:lnTo>
                  <a:pt x="48" y="24"/>
                </a:lnTo>
                <a:lnTo>
                  <a:pt x="18" y="24"/>
                </a:lnTo>
                <a:lnTo>
                  <a:pt x="0" y="0"/>
                </a:lnTo>
                <a:lnTo>
                  <a:pt x="0" y="66"/>
                </a:lnTo>
                <a:close/>
              </a:path>
            </a:pathLst>
          </a:custGeom>
          <a:solidFill>
            <a:srgbClr val="000000"/>
          </a:solidFill>
          <a:ln w="0">
            <a:solidFill>
              <a:srgbClr val="000000"/>
            </a:solidFill>
            <a:round/>
            <a:headEnd/>
            <a:tailEnd/>
          </a:ln>
        </p:spPr>
        <p:txBody>
          <a:bodyPr/>
          <a:lstStyle/>
          <a:p>
            <a:endParaRPr lang="es-ES_tradnl"/>
          </a:p>
        </p:txBody>
      </p:sp>
      <p:sp>
        <p:nvSpPr>
          <p:cNvPr id="583739" name="Freeform 59"/>
          <p:cNvSpPr>
            <a:spLocks/>
          </p:cNvSpPr>
          <p:nvPr/>
        </p:nvSpPr>
        <p:spPr bwMode="auto">
          <a:xfrm>
            <a:off x="2493963" y="2930525"/>
            <a:ext cx="85725" cy="95250"/>
          </a:xfrm>
          <a:custGeom>
            <a:avLst/>
            <a:gdLst>
              <a:gd name="T0" fmla="*/ 0 w 54"/>
              <a:gd name="T1" fmla="*/ 2147483647 h 60"/>
              <a:gd name="T2" fmla="*/ 2147483647 w 54"/>
              <a:gd name="T3" fmla="*/ 2147483647 h 60"/>
              <a:gd name="T4" fmla="*/ 2147483647 w 54"/>
              <a:gd name="T5" fmla="*/ 2147483647 h 60"/>
              <a:gd name="T6" fmla="*/ 2147483647 w 54"/>
              <a:gd name="T7" fmla="*/ 0 h 60"/>
              <a:gd name="T8" fmla="*/ 0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60"/>
                </a:moveTo>
                <a:lnTo>
                  <a:pt x="54" y="30"/>
                </a:lnTo>
                <a:lnTo>
                  <a:pt x="24" y="30"/>
                </a:lnTo>
                <a:lnTo>
                  <a:pt x="12" y="0"/>
                </a:lnTo>
                <a:lnTo>
                  <a:pt x="0" y="60"/>
                </a:lnTo>
                <a:close/>
              </a:path>
            </a:pathLst>
          </a:custGeom>
          <a:solidFill>
            <a:srgbClr val="000000"/>
          </a:solidFill>
          <a:ln w="0">
            <a:solidFill>
              <a:srgbClr val="000000"/>
            </a:solidFill>
            <a:round/>
            <a:headEnd/>
            <a:tailEnd/>
          </a:ln>
        </p:spPr>
        <p:txBody>
          <a:bodyPr/>
          <a:lstStyle/>
          <a:p>
            <a:endParaRPr lang="es-ES_tradnl"/>
          </a:p>
        </p:txBody>
      </p:sp>
      <p:sp>
        <p:nvSpPr>
          <p:cNvPr id="583740" name="Freeform 60"/>
          <p:cNvSpPr>
            <a:spLocks/>
          </p:cNvSpPr>
          <p:nvPr/>
        </p:nvSpPr>
        <p:spPr bwMode="auto">
          <a:xfrm>
            <a:off x="2436813" y="3025775"/>
            <a:ext cx="85725" cy="95250"/>
          </a:xfrm>
          <a:custGeom>
            <a:avLst/>
            <a:gdLst>
              <a:gd name="T0" fmla="*/ 0 w 54"/>
              <a:gd name="T1" fmla="*/ 2147483647 h 60"/>
              <a:gd name="T2" fmla="*/ 2147483647 w 54"/>
              <a:gd name="T3" fmla="*/ 2147483647 h 60"/>
              <a:gd name="T4" fmla="*/ 2147483647 w 54"/>
              <a:gd name="T5" fmla="*/ 2147483647 h 60"/>
              <a:gd name="T6" fmla="*/ 2147483647 w 54"/>
              <a:gd name="T7" fmla="*/ 0 h 60"/>
              <a:gd name="T8" fmla="*/ 0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60"/>
                </a:moveTo>
                <a:lnTo>
                  <a:pt x="54" y="30"/>
                </a:lnTo>
                <a:lnTo>
                  <a:pt x="24" y="24"/>
                </a:lnTo>
                <a:lnTo>
                  <a:pt x="6" y="0"/>
                </a:lnTo>
                <a:lnTo>
                  <a:pt x="0" y="60"/>
                </a:lnTo>
                <a:close/>
              </a:path>
            </a:pathLst>
          </a:custGeom>
          <a:solidFill>
            <a:srgbClr val="000000"/>
          </a:solidFill>
          <a:ln w="0">
            <a:solidFill>
              <a:srgbClr val="000000"/>
            </a:solidFill>
            <a:round/>
            <a:headEnd/>
            <a:tailEnd/>
          </a:ln>
        </p:spPr>
        <p:txBody>
          <a:bodyPr/>
          <a:lstStyle/>
          <a:p>
            <a:endParaRPr lang="es-ES_tradnl"/>
          </a:p>
        </p:txBody>
      </p:sp>
      <p:sp>
        <p:nvSpPr>
          <p:cNvPr id="583741" name="Freeform 61"/>
          <p:cNvSpPr>
            <a:spLocks/>
          </p:cNvSpPr>
          <p:nvPr/>
        </p:nvSpPr>
        <p:spPr bwMode="auto">
          <a:xfrm>
            <a:off x="2379663" y="3111500"/>
            <a:ext cx="85725" cy="104775"/>
          </a:xfrm>
          <a:custGeom>
            <a:avLst/>
            <a:gdLst>
              <a:gd name="T0" fmla="*/ 0 w 54"/>
              <a:gd name="T1" fmla="*/ 2147483647 h 66"/>
              <a:gd name="T2" fmla="*/ 2147483647 w 54"/>
              <a:gd name="T3" fmla="*/ 2147483647 h 66"/>
              <a:gd name="T4" fmla="*/ 2147483647 w 54"/>
              <a:gd name="T5" fmla="*/ 2147483647 h 66"/>
              <a:gd name="T6" fmla="*/ 2147483647 w 54"/>
              <a:gd name="T7" fmla="*/ 0 h 66"/>
              <a:gd name="T8" fmla="*/ 0 w 54"/>
              <a:gd name="T9" fmla="*/ 2147483647 h 66"/>
              <a:gd name="T10" fmla="*/ 0 60000 65536"/>
              <a:gd name="T11" fmla="*/ 0 60000 65536"/>
              <a:gd name="T12" fmla="*/ 0 60000 65536"/>
              <a:gd name="T13" fmla="*/ 0 60000 65536"/>
              <a:gd name="T14" fmla="*/ 0 60000 65536"/>
              <a:gd name="T15" fmla="*/ 0 w 54"/>
              <a:gd name="T16" fmla="*/ 0 h 66"/>
              <a:gd name="T17" fmla="*/ 54 w 54"/>
              <a:gd name="T18" fmla="*/ 66 h 66"/>
            </a:gdLst>
            <a:ahLst/>
            <a:cxnLst>
              <a:cxn ang="T10">
                <a:pos x="T0" y="T1"/>
              </a:cxn>
              <a:cxn ang="T11">
                <a:pos x="T2" y="T3"/>
              </a:cxn>
              <a:cxn ang="T12">
                <a:pos x="T4" y="T5"/>
              </a:cxn>
              <a:cxn ang="T13">
                <a:pos x="T6" y="T7"/>
              </a:cxn>
              <a:cxn ang="T14">
                <a:pos x="T8" y="T9"/>
              </a:cxn>
            </a:cxnLst>
            <a:rect l="T15" t="T16" r="T17" b="T18"/>
            <a:pathLst>
              <a:path w="54" h="66">
                <a:moveTo>
                  <a:pt x="0" y="66"/>
                </a:moveTo>
                <a:lnTo>
                  <a:pt x="54" y="30"/>
                </a:lnTo>
                <a:lnTo>
                  <a:pt x="18" y="30"/>
                </a:lnTo>
                <a:lnTo>
                  <a:pt x="6" y="0"/>
                </a:lnTo>
                <a:lnTo>
                  <a:pt x="0" y="66"/>
                </a:lnTo>
                <a:close/>
              </a:path>
            </a:pathLst>
          </a:custGeom>
          <a:solidFill>
            <a:srgbClr val="000000"/>
          </a:solidFill>
          <a:ln w="0">
            <a:solidFill>
              <a:srgbClr val="000000"/>
            </a:solidFill>
            <a:round/>
            <a:headEnd/>
            <a:tailEnd/>
          </a:ln>
        </p:spPr>
        <p:txBody>
          <a:bodyPr/>
          <a:lstStyle/>
          <a:p>
            <a:endParaRPr lang="es-ES_tradnl"/>
          </a:p>
        </p:txBody>
      </p:sp>
      <p:sp>
        <p:nvSpPr>
          <p:cNvPr id="583742" name="Freeform 62"/>
          <p:cNvSpPr>
            <a:spLocks/>
          </p:cNvSpPr>
          <p:nvPr/>
        </p:nvSpPr>
        <p:spPr bwMode="auto">
          <a:xfrm>
            <a:off x="3017838" y="2493963"/>
            <a:ext cx="84137" cy="95250"/>
          </a:xfrm>
          <a:custGeom>
            <a:avLst/>
            <a:gdLst>
              <a:gd name="T0" fmla="*/ 0 w 53"/>
              <a:gd name="T1" fmla="*/ 2147483647 h 60"/>
              <a:gd name="T2" fmla="*/ 2147483647 w 53"/>
              <a:gd name="T3" fmla="*/ 2147483647 h 60"/>
              <a:gd name="T4" fmla="*/ 2147483647 w 53"/>
              <a:gd name="T5" fmla="*/ 2147483647 h 60"/>
              <a:gd name="T6" fmla="*/ 2147483647 w 53"/>
              <a:gd name="T7" fmla="*/ 0 h 60"/>
              <a:gd name="T8" fmla="*/ 0 w 53"/>
              <a:gd name="T9" fmla="*/ 2147483647 h 60"/>
              <a:gd name="T10" fmla="*/ 0 60000 65536"/>
              <a:gd name="T11" fmla="*/ 0 60000 65536"/>
              <a:gd name="T12" fmla="*/ 0 60000 65536"/>
              <a:gd name="T13" fmla="*/ 0 60000 65536"/>
              <a:gd name="T14" fmla="*/ 0 60000 65536"/>
              <a:gd name="T15" fmla="*/ 0 w 53"/>
              <a:gd name="T16" fmla="*/ 0 h 60"/>
              <a:gd name="T17" fmla="*/ 53 w 53"/>
              <a:gd name="T18" fmla="*/ 60 h 60"/>
            </a:gdLst>
            <a:ahLst/>
            <a:cxnLst>
              <a:cxn ang="T10">
                <a:pos x="T0" y="T1"/>
              </a:cxn>
              <a:cxn ang="T11">
                <a:pos x="T2" y="T3"/>
              </a:cxn>
              <a:cxn ang="T12">
                <a:pos x="T4" y="T5"/>
              </a:cxn>
              <a:cxn ang="T13">
                <a:pos x="T6" y="T7"/>
              </a:cxn>
              <a:cxn ang="T14">
                <a:pos x="T8" y="T9"/>
              </a:cxn>
            </a:cxnLst>
            <a:rect l="T15" t="T16" r="T17" b="T18"/>
            <a:pathLst>
              <a:path w="53" h="60">
                <a:moveTo>
                  <a:pt x="0" y="30"/>
                </a:moveTo>
                <a:lnTo>
                  <a:pt x="53" y="60"/>
                </a:lnTo>
                <a:lnTo>
                  <a:pt x="41" y="30"/>
                </a:lnTo>
                <a:lnTo>
                  <a:pt x="53" y="0"/>
                </a:lnTo>
                <a:lnTo>
                  <a:pt x="0" y="30"/>
                </a:lnTo>
                <a:close/>
              </a:path>
            </a:pathLst>
          </a:custGeom>
          <a:solidFill>
            <a:srgbClr val="0000FF"/>
          </a:solidFill>
          <a:ln w="9525">
            <a:solidFill>
              <a:srgbClr val="0000FF"/>
            </a:solidFill>
            <a:round/>
            <a:headEnd/>
            <a:tailEnd/>
          </a:ln>
        </p:spPr>
        <p:txBody>
          <a:bodyPr/>
          <a:lstStyle/>
          <a:p>
            <a:endParaRPr lang="es-ES_tradnl"/>
          </a:p>
        </p:txBody>
      </p:sp>
      <p:sp>
        <p:nvSpPr>
          <p:cNvPr id="583743" name="Freeform 63"/>
          <p:cNvSpPr>
            <a:spLocks/>
          </p:cNvSpPr>
          <p:nvPr/>
        </p:nvSpPr>
        <p:spPr bwMode="auto">
          <a:xfrm>
            <a:off x="2913063" y="2493963"/>
            <a:ext cx="85725" cy="95250"/>
          </a:xfrm>
          <a:custGeom>
            <a:avLst/>
            <a:gdLst>
              <a:gd name="T0" fmla="*/ 0 w 54"/>
              <a:gd name="T1" fmla="*/ 2147483647 h 60"/>
              <a:gd name="T2" fmla="*/ 2147483647 w 54"/>
              <a:gd name="T3" fmla="*/ 2147483647 h 60"/>
              <a:gd name="T4" fmla="*/ 2147483647 w 54"/>
              <a:gd name="T5" fmla="*/ 2147483647 h 60"/>
              <a:gd name="T6" fmla="*/ 2147483647 w 54"/>
              <a:gd name="T7" fmla="*/ 0 h 60"/>
              <a:gd name="T8" fmla="*/ 0 w 54"/>
              <a:gd name="T9" fmla="*/ 2147483647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0" y="30"/>
                </a:moveTo>
                <a:lnTo>
                  <a:pt x="54" y="60"/>
                </a:lnTo>
                <a:lnTo>
                  <a:pt x="42" y="30"/>
                </a:lnTo>
                <a:lnTo>
                  <a:pt x="54" y="0"/>
                </a:lnTo>
                <a:lnTo>
                  <a:pt x="0" y="30"/>
                </a:lnTo>
                <a:close/>
              </a:path>
            </a:pathLst>
          </a:custGeom>
          <a:solidFill>
            <a:srgbClr val="0000FF"/>
          </a:solidFill>
          <a:ln w="9525">
            <a:solidFill>
              <a:srgbClr val="0000FF"/>
            </a:solidFill>
            <a:round/>
            <a:headEnd/>
            <a:tailEnd/>
          </a:ln>
        </p:spPr>
        <p:txBody>
          <a:bodyPr/>
          <a:lstStyle/>
          <a:p>
            <a:endParaRPr lang="es-ES_tradnl"/>
          </a:p>
        </p:txBody>
      </p:sp>
      <p:sp>
        <p:nvSpPr>
          <p:cNvPr id="583744" name="Rectangle 64"/>
          <p:cNvSpPr>
            <a:spLocks noChangeArrowheads="1"/>
          </p:cNvSpPr>
          <p:nvPr/>
        </p:nvSpPr>
        <p:spPr bwMode="auto">
          <a:xfrm>
            <a:off x="4984750" y="2701925"/>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45" name="Rectangle 65"/>
          <p:cNvSpPr>
            <a:spLocks noChangeArrowheads="1"/>
          </p:cNvSpPr>
          <p:nvPr/>
        </p:nvSpPr>
        <p:spPr bwMode="auto">
          <a:xfrm>
            <a:off x="4984750" y="2873375"/>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46" name="Rectangle 66"/>
          <p:cNvSpPr>
            <a:spLocks noChangeArrowheads="1"/>
          </p:cNvSpPr>
          <p:nvPr/>
        </p:nvSpPr>
        <p:spPr bwMode="auto">
          <a:xfrm>
            <a:off x="4984750" y="3044825"/>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47" name="Rectangle 67"/>
          <p:cNvSpPr>
            <a:spLocks noChangeArrowheads="1"/>
          </p:cNvSpPr>
          <p:nvPr/>
        </p:nvSpPr>
        <p:spPr bwMode="auto">
          <a:xfrm>
            <a:off x="4984750" y="3216275"/>
            <a:ext cx="9525" cy="112713"/>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48" name="Rectangle 68"/>
          <p:cNvSpPr>
            <a:spLocks noChangeArrowheads="1"/>
          </p:cNvSpPr>
          <p:nvPr/>
        </p:nvSpPr>
        <p:spPr bwMode="auto">
          <a:xfrm>
            <a:off x="4984750" y="3386138"/>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49" name="Rectangle 69"/>
          <p:cNvSpPr>
            <a:spLocks noChangeArrowheads="1"/>
          </p:cNvSpPr>
          <p:nvPr/>
        </p:nvSpPr>
        <p:spPr bwMode="auto">
          <a:xfrm>
            <a:off x="4984750" y="3557588"/>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0" name="Rectangle 70"/>
          <p:cNvSpPr>
            <a:spLocks noChangeArrowheads="1"/>
          </p:cNvSpPr>
          <p:nvPr/>
        </p:nvSpPr>
        <p:spPr bwMode="auto">
          <a:xfrm>
            <a:off x="4984750" y="3729038"/>
            <a:ext cx="9525" cy="11271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1" name="Rectangle 71"/>
          <p:cNvSpPr>
            <a:spLocks noChangeArrowheads="1"/>
          </p:cNvSpPr>
          <p:nvPr/>
        </p:nvSpPr>
        <p:spPr bwMode="auto">
          <a:xfrm>
            <a:off x="4984750" y="3898900"/>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2" name="Rectangle 72"/>
          <p:cNvSpPr>
            <a:spLocks noChangeArrowheads="1"/>
          </p:cNvSpPr>
          <p:nvPr/>
        </p:nvSpPr>
        <p:spPr bwMode="auto">
          <a:xfrm>
            <a:off x="4984750" y="4070350"/>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3" name="Rectangle 73"/>
          <p:cNvSpPr>
            <a:spLocks noChangeArrowheads="1"/>
          </p:cNvSpPr>
          <p:nvPr/>
        </p:nvSpPr>
        <p:spPr bwMode="auto">
          <a:xfrm>
            <a:off x="4984750" y="4241800"/>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4" name="Rectangle 74"/>
          <p:cNvSpPr>
            <a:spLocks noChangeArrowheads="1"/>
          </p:cNvSpPr>
          <p:nvPr/>
        </p:nvSpPr>
        <p:spPr bwMode="auto">
          <a:xfrm>
            <a:off x="4984750" y="4413250"/>
            <a:ext cx="9525" cy="112713"/>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5" name="Rectangle 75"/>
          <p:cNvSpPr>
            <a:spLocks noChangeArrowheads="1"/>
          </p:cNvSpPr>
          <p:nvPr/>
        </p:nvSpPr>
        <p:spPr bwMode="auto">
          <a:xfrm>
            <a:off x="4984750" y="4583113"/>
            <a:ext cx="9525" cy="104775"/>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6" name="Rectangle 76"/>
          <p:cNvSpPr>
            <a:spLocks noChangeArrowheads="1"/>
          </p:cNvSpPr>
          <p:nvPr/>
        </p:nvSpPr>
        <p:spPr bwMode="auto">
          <a:xfrm>
            <a:off x="4984750" y="2598738"/>
            <a:ext cx="9525" cy="112712"/>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7" name="Rectangle 77"/>
          <p:cNvSpPr>
            <a:spLocks noChangeArrowheads="1"/>
          </p:cNvSpPr>
          <p:nvPr/>
        </p:nvSpPr>
        <p:spPr bwMode="auto">
          <a:xfrm>
            <a:off x="4984750" y="2427288"/>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8" name="Rectangle 78"/>
          <p:cNvSpPr>
            <a:spLocks noChangeArrowheads="1"/>
          </p:cNvSpPr>
          <p:nvPr/>
        </p:nvSpPr>
        <p:spPr bwMode="auto">
          <a:xfrm>
            <a:off x="4984750" y="2255838"/>
            <a:ext cx="9525" cy="114300"/>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59" name="Rectangle 79"/>
          <p:cNvSpPr>
            <a:spLocks noChangeArrowheads="1"/>
          </p:cNvSpPr>
          <p:nvPr/>
        </p:nvSpPr>
        <p:spPr bwMode="auto">
          <a:xfrm>
            <a:off x="4984750" y="2170113"/>
            <a:ext cx="9525" cy="28575"/>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583760" name="Rectangle 80"/>
          <p:cNvSpPr>
            <a:spLocks noChangeArrowheads="1"/>
          </p:cNvSpPr>
          <p:nvPr/>
        </p:nvSpPr>
        <p:spPr bwMode="auto">
          <a:xfrm>
            <a:off x="4632325" y="4187825"/>
            <a:ext cx="441325" cy="427038"/>
          </a:xfrm>
          <a:prstGeom prst="rect">
            <a:avLst/>
          </a:prstGeom>
          <a:noFill/>
          <a:ln w="9525">
            <a:noFill/>
            <a:miter lim="800000"/>
            <a:headEnd/>
            <a:tailEnd/>
          </a:ln>
        </p:spPr>
        <p:txBody>
          <a:bodyPr lIns="0" tIns="0" rIns="0" bIns="0">
            <a:spAutoFit/>
          </a:bodyPr>
          <a:lstStyle/>
          <a:p>
            <a:r>
              <a:rPr lang="es-ES" sz="2800" smtClean="0">
                <a:solidFill>
                  <a:srgbClr val="FF0000"/>
                </a:solidFill>
                <a:latin typeface="WP Greek Century" pitchFamily="2" charset="2"/>
              </a:rPr>
              <a:t>g</a:t>
            </a:r>
            <a:endParaRPr lang="es-ES" sz="1800" b="1" baseline="-25000" dirty="0">
              <a:solidFill>
                <a:srgbClr val="FF0000"/>
              </a:solidFill>
              <a:latin typeface="Arial" charset="0"/>
            </a:endParaRPr>
          </a:p>
        </p:txBody>
      </p:sp>
      <p:sp>
        <p:nvSpPr>
          <p:cNvPr id="583761" name="Rectangle 81"/>
          <p:cNvSpPr>
            <a:spLocks noChangeArrowheads="1"/>
          </p:cNvSpPr>
          <p:nvPr/>
        </p:nvSpPr>
        <p:spPr bwMode="auto">
          <a:xfrm>
            <a:off x="4794250" y="4421188"/>
            <a:ext cx="109004" cy="215444"/>
          </a:xfrm>
          <a:prstGeom prst="rect">
            <a:avLst/>
          </a:prstGeom>
          <a:noFill/>
          <a:ln w="9525">
            <a:noFill/>
            <a:miter lim="800000"/>
            <a:headEnd/>
            <a:tailEnd/>
          </a:ln>
        </p:spPr>
        <p:txBody>
          <a:bodyPr wrap="none" lIns="0" tIns="0" rIns="0" bIns="0">
            <a:spAutoFit/>
          </a:bodyPr>
          <a:lstStyle/>
          <a:p>
            <a:r>
              <a:rPr lang="es-ES" sz="1400" dirty="0" smtClean="0">
                <a:solidFill>
                  <a:srgbClr val="FF0000"/>
                </a:solidFill>
              </a:rPr>
              <a:t>L</a:t>
            </a:r>
            <a:endParaRPr lang="es-ES" sz="1400" dirty="0">
              <a:solidFill>
                <a:srgbClr val="FF0000"/>
              </a:solidFill>
              <a:latin typeface="Arial" charset="0"/>
            </a:endParaRPr>
          </a:p>
        </p:txBody>
      </p:sp>
      <p:sp>
        <p:nvSpPr>
          <p:cNvPr id="583762" name="Freeform 82"/>
          <p:cNvSpPr>
            <a:spLocks/>
          </p:cNvSpPr>
          <p:nvPr/>
        </p:nvSpPr>
        <p:spPr bwMode="auto">
          <a:xfrm>
            <a:off x="4462463" y="4098925"/>
            <a:ext cx="512762" cy="171450"/>
          </a:xfrm>
          <a:custGeom>
            <a:avLst/>
            <a:gdLst>
              <a:gd name="T0" fmla="*/ 2147483647 w 323"/>
              <a:gd name="T1" fmla="*/ 2147483647 h 108"/>
              <a:gd name="T2" fmla="*/ 2147483647 w 323"/>
              <a:gd name="T3" fmla="*/ 2147483647 h 108"/>
              <a:gd name="T4" fmla="*/ 2147483647 w 323"/>
              <a:gd name="T5" fmla="*/ 2147483647 h 108"/>
              <a:gd name="T6" fmla="*/ 2147483647 w 323"/>
              <a:gd name="T7" fmla="*/ 2147483647 h 108"/>
              <a:gd name="T8" fmla="*/ 2147483647 w 323"/>
              <a:gd name="T9" fmla="*/ 2147483647 h 108"/>
              <a:gd name="T10" fmla="*/ 2147483647 w 323"/>
              <a:gd name="T11" fmla="*/ 2147483647 h 108"/>
              <a:gd name="T12" fmla="*/ 2147483647 w 323"/>
              <a:gd name="T13" fmla="*/ 2147483647 h 108"/>
              <a:gd name="T14" fmla="*/ 2147483647 w 323"/>
              <a:gd name="T15" fmla="*/ 2147483647 h 108"/>
              <a:gd name="T16" fmla="*/ 0 w 323"/>
              <a:gd name="T17" fmla="*/ 0 h 1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3"/>
              <a:gd name="T28" fmla="*/ 0 h 108"/>
              <a:gd name="T29" fmla="*/ 323 w 323"/>
              <a:gd name="T30" fmla="*/ 108 h 1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3" h="108">
                <a:moveTo>
                  <a:pt x="323" y="72"/>
                </a:moveTo>
                <a:lnTo>
                  <a:pt x="281" y="90"/>
                </a:lnTo>
                <a:lnTo>
                  <a:pt x="239" y="102"/>
                </a:lnTo>
                <a:lnTo>
                  <a:pt x="192" y="108"/>
                </a:lnTo>
                <a:lnTo>
                  <a:pt x="150" y="102"/>
                </a:lnTo>
                <a:lnTo>
                  <a:pt x="108" y="90"/>
                </a:lnTo>
                <a:lnTo>
                  <a:pt x="66" y="66"/>
                </a:lnTo>
                <a:lnTo>
                  <a:pt x="30" y="36"/>
                </a:lnTo>
                <a:lnTo>
                  <a:pt x="0" y="0"/>
                </a:lnTo>
              </a:path>
            </a:pathLst>
          </a:custGeom>
          <a:noFill/>
          <a:ln w="0">
            <a:solidFill>
              <a:srgbClr val="FF0000"/>
            </a:solidFill>
            <a:round/>
            <a:headEnd/>
            <a:tailEnd/>
          </a:ln>
        </p:spPr>
        <p:txBody>
          <a:bodyPr/>
          <a:lstStyle/>
          <a:p>
            <a:endParaRPr lang="es-ES_tradnl"/>
          </a:p>
        </p:txBody>
      </p:sp>
      <p:sp>
        <p:nvSpPr>
          <p:cNvPr id="583763" name="Rectangle 83"/>
          <p:cNvSpPr>
            <a:spLocks noChangeArrowheads="1"/>
          </p:cNvSpPr>
          <p:nvPr/>
        </p:nvSpPr>
        <p:spPr bwMode="auto">
          <a:xfrm>
            <a:off x="2351088" y="4060825"/>
            <a:ext cx="527050" cy="334963"/>
          </a:xfrm>
          <a:prstGeom prst="rect">
            <a:avLst/>
          </a:prstGeom>
          <a:noFill/>
          <a:ln w="9525">
            <a:noFill/>
            <a:miter lim="800000"/>
            <a:headEnd/>
            <a:tailEnd/>
          </a:ln>
        </p:spPr>
        <p:txBody>
          <a:bodyPr wrap="none" lIns="0" tIns="0" rIns="0" bIns="0">
            <a:spAutoFit/>
          </a:bodyPr>
          <a:lstStyle/>
          <a:p>
            <a:r>
              <a:rPr lang="es-ES" sz="2200">
                <a:solidFill>
                  <a:srgbClr val="000000"/>
                </a:solidFill>
              </a:rPr>
              <a:t>agua</a:t>
            </a:r>
            <a:endParaRPr lang="es-ES" sz="1800">
              <a:solidFill>
                <a:srgbClr val="000000"/>
              </a:solidFill>
              <a:latin typeface="Arial" charset="0"/>
            </a:endParaRPr>
          </a:p>
        </p:txBody>
      </p:sp>
      <p:sp>
        <p:nvSpPr>
          <p:cNvPr id="583764" name="Rectangle 84"/>
          <p:cNvSpPr>
            <a:spLocks noChangeArrowheads="1"/>
          </p:cNvSpPr>
          <p:nvPr/>
        </p:nvSpPr>
        <p:spPr bwMode="auto">
          <a:xfrm>
            <a:off x="2351088" y="1951038"/>
            <a:ext cx="419100" cy="334962"/>
          </a:xfrm>
          <a:prstGeom prst="rect">
            <a:avLst/>
          </a:prstGeom>
          <a:noFill/>
          <a:ln w="9525">
            <a:noFill/>
            <a:miter lim="800000"/>
            <a:headEnd/>
            <a:tailEnd/>
          </a:ln>
        </p:spPr>
        <p:txBody>
          <a:bodyPr wrap="none" lIns="0" tIns="0" rIns="0" bIns="0">
            <a:spAutoFit/>
          </a:bodyPr>
          <a:lstStyle/>
          <a:p>
            <a:r>
              <a:rPr lang="es-ES" sz="2200">
                <a:solidFill>
                  <a:srgbClr val="000000"/>
                </a:solidFill>
              </a:rPr>
              <a:t>aire</a:t>
            </a:r>
            <a:endParaRPr lang="es-ES" sz="1800">
              <a:solidFill>
                <a:srgbClr val="000000"/>
              </a:solidFill>
              <a:latin typeface="Arial" charset="0"/>
            </a:endParaRPr>
          </a:p>
        </p:txBody>
      </p:sp>
      <p:sp>
        <p:nvSpPr>
          <p:cNvPr id="583765" name="Freeform 85"/>
          <p:cNvSpPr>
            <a:spLocks/>
          </p:cNvSpPr>
          <p:nvPr/>
        </p:nvSpPr>
        <p:spPr bwMode="auto">
          <a:xfrm>
            <a:off x="1743075" y="2532063"/>
            <a:ext cx="5219700" cy="2165350"/>
          </a:xfrm>
          <a:custGeom>
            <a:avLst/>
            <a:gdLst>
              <a:gd name="T0" fmla="*/ 0 w 3288"/>
              <a:gd name="T1" fmla="*/ 0 h 1364"/>
              <a:gd name="T2" fmla="*/ 0 w 3288"/>
              <a:gd name="T3" fmla="*/ 2147483647 h 1364"/>
              <a:gd name="T4" fmla="*/ 2147483647 w 3288"/>
              <a:gd name="T5" fmla="*/ 2147483647 h 1364"/>
              <a:gd name="T6" fmla="*/ 2147483647 w 3288"/>
              <a:gd name="T7" fmla="*/ 0 h 1364"/>
              <a:gd name="T8" fmla="*/ 0 60000 65536"/>
              <a:gd name="T9" fmla="*/ 0 60000 65536"/>
              <a:gd name="T10" fmla="*/ 0 60000 65536"/>
              <a:gd name="T11" fmla="*/ 0 60000 65536"/>
              <a:gd name="T12" fmla="*/ 0 w 3288"/>
              <a:gd name="T13" fmla="*/ 0 h 1364"/>
              <a:gd name="T14" fmla="*/ 3288 w 3288"/>
              <a:gd name="T15" fmla="*/ 1364 h 1364"/>
            </a:gdLst>
            <a:ahLst/>
            <a:cxnLst>
              <a:cxn ang="T8">
                <a:pos x="T0" y="T1"/>
              </a:cxn>
              <a:cxn ang="T9">
                <a:pos x="T2" y="T3"/>
              </a:cxn>
              <a:cxn ang="T10">
                <a:pos x="T4" y="T5"/>
              </a:cxn>
              <a:cxn ang="T11">
                <a:pos x="T6" y="T7"/>
              </a:cxn>
            </a:cxnLst>
            <a:rect l="T12" t="T13" r="T14" b="T15"/>
            <a:pathLst>
              <a:path w="3288" h="1364">
                <a:moveTo>
                  <a:pt x="0" y="0"/>
                </a:moveTo>
                <a:lnTo>
                  <a:pt x="0" y="1364"/>
                </a:lnTo>
                <a:lnTo>
                  <a:pt x="3288" y="1364"/>
                </a:lnTo>
                <a:lnTo>
                  <a:pt x="3288" y="0"/>
                </a:lnTo>
              </a:path>
            </a:pathLst>
          </a:custGeom>
          <a:noFill/>
          <a:ln w="0">
            <a:solidFill>
              <a:srgbClr val="000000"/>
            </a:solidFill>
            <a:round/>
            <a:headEnd/>
            <a:tailEnd/>
          </a:ln>
        </p:spPr>
        <p:txBody>
          <a:bodyPr/>
          <a:lstStyle/>
          <a:p>
            <a:endParaRPr lang="es-ES_tradnl"/>
          </a:p>
        </p:txBody>
      </p:sp>
      <p:sp>
        <p:nvSpPr>
          <p:cNvPr id="15473" name="Rectangle 87"/>
          <p:cNvSpPr>
            <a:spLocks noChangeArrowheads="1"/>
          </p:cNvSpPr>
          <p:nvPr/>
        </p:nvSpPr>
        <p:spPr bwMode="auto">
          <a:xfrm>
            <a:off x="3132138" y="1150938"/>
            <a:ext cx="2225675" cy="1301750"/>
          </a:xfrm>
          <a:prstGeom prst="rect">
            <a:avLst/>
          </a:prstGeom>
          <a:solidFill>
            <a:schemeClr val="bg1"/>
          </a:solidFill>
          <a:ln w="0">
            <a:solidFill>
              <a:srgbClr val="FFFFFF"/>
            </a:solidFill>
            <a:miter lim="800000"/>
            <a:headEnd/>
            <a:tailEnd/>
          </a:ln>
        </p:spPr>
        <p:txBody>
          <a:bodyPr/>
          <a:lstStyle/>
          <a:p>
            <a:endParaRPr lang="es-ES_tradnl">
              <a:solidFill>
                <a:srgbClr val="000000"/>
              </a:solidFill>
            </a:endParaRPr>
          </a:p>
        </p:txBody>
      </p:sp>
      <p:sp>
        <p:nvSpPr>
          <p:cNvPr id="15474" name="Rectangle 88"/>
          <p:cNvSpPr>
            <a:spLocks noChangeArrowheads="1"/>
          </p:cNvSpPr>
          <p:nvPr/>
        </p:nvSpPr>
        <p:spPr bwMode="auto">
          <a:xfrm>
            <a:off x="3540125" y="2435225"/>
            <a:ext cx="1454150" cy="114300"/>
          </a:xfrm>
          <a:prstGeom prst="rect">
            <a:avLst/>
          </a:prstGeom>
          <a:solidFill>
            <a:srgbClr val="CC6600"/>
          </a:solidFill>
          <a:ln w="9525">
            <a:solidFill>
              <a:srgbClr val="B07050"/>
            </a:solidFill>
            <a:miter lim="800000"/>
            <a:headEnd/>
            <a:tailEnd/>
          </a:ln>
        </p:spPr>
        <p:txBody>
          <a:bodyPr/>
          <a:lstStyle/>
          <a:p>
            <a:endParaRPr lang="es-ES_tradnl">
              <a:solidFill>
                <a:srgbClr val="000000"/>
              </a:solidFill>
            </a:endParaRPr>
          </a:p>
        </p:txBody>
      </p:sp>
      <p:grpSp>
        <p:nvGrpSpPr>
          <p:cNvPr id="3" name="Group 89"/>
          <p:cNvGrpSpPr>
            <a:grpSpLocks/>
          </p:cNvGrpSpPr>
          <p:nvPr/>
        </p:nvGrpSpPr>
        <p:grpSpPr bwMode="auto">
          <a:xfrm>
            <a:off x="4267200" y="1798638"/>
            <a:ext cx="719138" cy="600075"/>
            <a:chOff x="2835" y="920"/>
            <a:chExt cx="453" cy="378"/>
          </a:xfrm>
        </p:grpSpPr>
        <p:sp>
          <p:nvSpPr>
            <p:cNvPr id="19567" name="Line 90"/>
            <p:cNvSpPr>
              <a:spLocks noChangeShapeType="1"/>
            </p:cNvSpPr>
            <p:nvPr/>
          </p:nvSpPr>
          <p:spPr bwMode="auto">
            <a:xfrm flipV="1">
              <a:off x="2835" y="1117"/>
              <a:ext cx="0" cy="181"/>
            </a:xfrm>
            <a:prstGeom prst="line">
              <a:avLst/>
            </a:prstGeom>
            <a:noFill/>
            <a:ln w="9525">
              <a:solidFill>
                <a:schemeClr val="tx1"/>
              </a:solidFill>
              <a:prstDash val="dash"/>
              <a:round/>
              <a:headEnd/>
              <a:tailEnd/>
            </a:ln>
          </p:spPr>
          <p:txBody>
            <a:bodyPr/>
            <a:lstStyle/>
            <a:p>
              <a:endParaRPr lang="es-ES_tradnl"/>
            </a:p>
          </p:txBody>
        </p:sp>
        <p:sp>
          <p:nvSpPr>
            <p:cNvPr id="19568" name="Line 91"/>
            <p:cNvSpPr>
              <a:spLocks noChangeShapeType="1"/>
            </p:cNvSpPr>
            <p:nvPr/>
          </p:nvSpPr>
          <p:spPr bwMode="auto">
            <a:xfrm flipV="1">
              <a:off x="3288" y="1117"/>
              <a:ext cx="0" cy="181"/>
            </a:xfrm>
            <a:prstGeom prst="line">
              <a:avLst/>
            </a:prstGeom>
            <a:noFill/>
            <a:ln w="9525">
              <a:solidFill>
                <a:schemeClr val="tx1"/>
              </a:solidFill>
              <a:prstDash val="dash"/>
              <a:round/>
              <a:headEnd/>
              <a:tailEnd/>
            </a:ln>
          </p:spPr>
          <p:txBody>
            <a:bodyPr/>
            <a:lstStyle/>
            <a:p>
              <a:endParaRPr lang="es-ES_tradnl"/>
            </a:p>
          </p:txBody>
        </p:sp>
        <p:sp>
          <p:nvSpPr>
            <p:cNvPr id="19569" name="Line 92"/>
            <p:cNvSpPr>
              <a:spLocks noChangeShapeType="1"/>
            </p:cNvSpPr>
            <p:nvPr/>
          </p:nvSpPr>
          <p:spPr bwMode="auto">
            <a:xfrm>
              <a:off x="2835" y="1207"/>
              <a:ext cx="453" cy="0"/>
            </a:xfrm>
            <a:prstGeom prst="line">
              <a:avLst/>
            </a:prstGeom>
            <a:noFill/>
            <a:ln w="9525">
              <a:solidFill>
                <a:schemeClr val="tx1"/>
              </a:solidFill>
              <a:round/>
              <a:headEnd type="triangle" w="med" len="med"/>
              <a:tailEnd type="triangle" w="med" len="med"/>
            </a:ln>
          </p:spPr>
          <p:txBody>
            <a:bodyPr/>
            <a:lstStyle/>
            <a:p>
              <a:endParaRPr lang="es-ES_tradnl"/>
            </a:p>
          </p:txBody>
        </p:sp>
        <p:sp>
          <p:nvSpPr>
            <p:cNvPr id="19570" name="Text Box 93"/>
            <p:cNvSpPr txBox="1">
              <a:spLocks noChangeArrowheads="1"/>
            </p:cNvSpPr>
            <p:nvPr/>
          </p:nvSpPr>
          <p:spPr bwMode="auto">
            <a:xfrm>
              <a:off x="2964" y="920"/>
              <a:ext cx="182" cy="288"/>
            </a:xfrm>
            <a:prstGeom prst="rect">
              <a:avLst/>
            </a:prstGeom>
            <a:noFill/>
            <a:ln w="9525">
              <a:noFill/>
              <a:miter lim="800000"/>
              <a:headEnd/>
              <a:tailEnd/>
            </a:ln>
          </p:spPr>
          <p:txBody>
            <a:bodyPr>
              <a:spAutoFit/>
            </a:bodyPr>
            <a:lstStyle/>
            <a:p>
              <a:pPr>
                <a:spcBef>
                  <a:spcPct val="50000"/>
                </a:spcBef>
              </a:pPr>
              <a:r>
                <a:rPr lang="es-ES">
                  <a:solidFill>
                    <a:srgbClr val="000000"/>
                  </a:solidFill>
                </a:rPr>
                <a:t>r</a:t>
              </a:r>
            </a:p>
          </p:txBody>
        </p:sp>
      </p:grpSp>
      <p:sp>
        <p:nvSpPr>
          <p:cNvPr id="583776" name="Text Box 96"/>
          <p:cNvSpPr txBox="1">
            <a:spLocks noChangeArrowheads="1"/>
          </p:cNvSpPr>
          <p:nvPr/>
        </p:nvSpPr>
        <p:spPr bwMode="auto">
          <a:xfrm>
            <a:off x="4097338" y="4702175"/>
            <a:ext cx="577850" cy="366713"/>
          </a:xfrm>
          <a:prstGeom prst="rect">
            <a:avLst/>
          </a:prstGeom>
          <a:noFill/>
          <a:ln w="9525">
            <a:noFill/>
            <a:miter lim="800000"/>
            <a:headEnd/>
            <a:tailEnd/>
          </a:ln>
        </p:spPr>
        <p:txBody>
          <a:bodyPr>
            <a:spAutoFit/>
          </a:bodyPr>
          <a:lstStyle/>
          <a:p>
            <a:pPr>
              <a:spcBef>
                <a:spcPct val="50000"/>
              </a:spcBef>
            </a:pPr>
            <a:r>
              <a:rPr lang="es-ES" sz="1800" b="1">
                <a:solidFill>
                  <a:srgbClr val="000000"/>
                </a:solidFill>
                <a:cs typeface="Times New Roman" pitchFamily="18" charset="0"/>
              </a:rPr>
              <a:t>O</a:t>
            </a:r>
          </a:p>
        </p:txBody>
      </p:sp>
      <p:graphicFrame>
        <p:nvGraphicFramePr>
          <p:cNvPr id="583797" name="Object 117"/>
          <p:cNvGraphicFramePr>
            <a:graphicFrameLocks noChangeAspect="1"/>
          </p:cNvGraphicFramePr>
          <p:nvPr/>
        </p:nvGraphicFramePr>
        <p:xfrm>
          <a:off x="1881188" y="5395913"/>
          <a:ext cx="5559425" cy="388937"/>
        </p:xfrm>
        <a:graphic>
          <a:graphicData uri="http://schemas.openxmlformats.org/presentationml/2006/ole">
            <p:oleObj spid="_x0000_s19458" name="Ecuación" r:id="rId5" imgW="3085920" imgH="215640" progId="Equation.3">
              <p:embed/>
            </p:oleObj>
          </a:graphicData>
        </a:graphic>
      </p:graphicFrame>
      <p:grpSp>
        <p:nvGrpSpPr>
          <p:cNvPr id="4" name="118 Grupo"/>
          <p:cNvGrpSpPr>
            <a:grpSpLocks/>
          </p:cNvGrpSpPr>
          <p:nvPr/>
        </p:nvGrpSpPr>
        <p:grpSpPr bwMode="auto">
          <a:xfrm>
            <a:off x="2728913" y="1104900"/>
            <a:ext cx="3071812" cy="803275"/>
            <a:chOff x="2935617" y="1814522"/>
            <a:chExt cx="3071925" cy="803596"/>
          </a:xfrm>
        </p:grpSpPr>
        <p:grpSp>
          <p:nvGrpSpPr>
            <p:cNvPr id="19549" name="Group 2"/>
            <p:cNvGrpSpPr>
              <a:grpSpLocks/>
            </p:cNvGrpSpPr>
            <p:nvPr/>
          </p:nvGrpSpPr>
          <p:grpSpPr bwMode="auto">
            <a:xfrm rot="5400000">
              <a:off x="4274560" y="1814526"/>
              <a:ext cx="404926" cy="803594"/>
              <a:chOff x="1588" y="1253"/>
              <a:chExt cx="734" cy="1499"/>
            </a:xfrm>
          </p:grpSpPr>
          <p:sp>
            <p:nvSpPr>
              <p:cNvPr id="133" name="Freeform 3"/>
              <p:cNvSpPr>
                <a:spLocks/>
              </p:cNvSpPr>
              <p:nvPr/>
            </p:nvSpPr>
            <p:spPr bwMode="auto">
              <a:xfrm>
                <a:off x="1702" y="1392"/>
                <a:ext cx="271" cy="749"/>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34" name="Arc 4"/>
              <p:cNvSpPr>
                <a:spLocks/>
              </p:cNvSpPr>
              <p:nvPr/>
            </p:nvSpPr>
            <p:spPr bwMode="auto">
              <a:xfrm rot="2744521">
                <a:off x="1581" y="1629"/>
                <a:ext cx="740" cy="723"/>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5" name="Oval 5"/>
              <p:cNvSpPr>
                <a:spLocks noChangeArrowheads="1"/>
              </p:cNvSpPr>
              <p:nvPr/>
            </p:nvSpPr>
            <p:spPr bwMode="auto">
              <a:xfrm>
                <a:off x="2001" y="1718"/>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6" name="Oval 6"/>
              <p:cNvSpPr>
                <a:spLocks noChangeArrowheads="1"/>
              </p:cNvSpPr>
              <p:nvPr/>
            </p:nvSpPr>
            <p:spPr bwMode="auto">
              <a:xfrm>
                <a:off x="2079" y="1973"/>
                <a:ext cx="95" cy="275"/>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7" name="Freeform 7"/>
              <p:cNvSpPr>
                <a:spLocks/>
              </p:cNvSpPr>
              <p:nvPr/>
            </p:nvSpPr>
            <p:spPr bwMode="auto">
              <a:xfrm flipV="1">
                <a:off x="1702" y="2141"/>
                <a:ext cx="271" cy="749"/>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grpSp>
          <p:nvGrpSpPr>
            <p:cNvPr id="19550" name="Group 2"/>
            <p:cNvGrpSpPr>
              <a:grpSpLocks/>
            </p:cNvGrpSpPr>
            <p:nvPr/>
          </p:nvGrpSpPr>
          <p:grpSpPr bwMode="auto">
            <a:xfrm rot="2629282">
              <a:off x="2935618" y="1814526"/>
              <a:ext cx="404926" cy="803594"/>
              <a:chOff x="1588" y="1253"/>
              <a:chExt cx="734" cy="1499"/>
            </a:xfrm>
          </p:grpSpPr>
          <p:sp>
            <p:nvSpPr>
              <p:cNvPr id="128" name="Freeform 3"/>
              <p:cNvSpPr>
                <a:spLocks/>
              </p:cNvSpPr>
              <p:nvPr/>
            </p:nvSpPr>
            <p:spPr bwMode="auto">
              <a:xfrm>
                <a:off x="1657" y="1256"/>
                <a:ext cx="273"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29" name="Arc 4"/>
              <p:cNvSpPr>
                <a:spLocks/>
              </p:cNvSpPr>
              <p:nvPr/>
            </p:nvSpPr>
            <p:spPr bwMode="auto">
              <a:xfrm rot="2744521">
                <a:off x="1583" y="1625"/>
                <a:ext cx="741"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0" name="Oval 5"/>
              <p:cNvSpPr>
                <a:spLocks noChangeArrowheads="1"/>
              </p:cNvSpPr>
              <p:nvPr/>
            </p:nvSpPr>
            <p:spPr bwMode="auto">
              <a:xfrm>
                <a:off x="1999" y="1717"/>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1" name="Oval 6"/>
              <p:cNvSpPr>
                <a:spLocks noChangeArrowheads="1"/>
              </p:cNvSpPr>
              <p:nvPr/>
            </p:nvSpPr>
            <p:spPr bwMode="auto">
              <a:xfrm>
                <a:off x="2056" y="1830"/>
                <a:ext cx="98" cy="278"/>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32" name="Freeform 7"/>
              <p:cNvSpPr>
                <a:spLocks/>
              </p:cNvSpPr>
              <p:nvPr/>
            </p:nvSpPr>
            <p:spPr bwMode="auto">
              <a:xfrm flipV="1">
                <a:off x="1691" y="1999"/>
                <a:ext cx="273"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grpSp>
          <p:nvGrpSpPr>
            <p:cNvPr id="19551" name="Group 2"/>
            <p:cNvGrpSpPr>
              <a:grpSpLocks/>
            </p:cNvGrpSpPr>
            <p:nvPr/>
          </p:nvGrpSpPr>
          <p:grpSpPr bwMode="auto">
            <a:xfrm rot="18970718" flipH="1">
              <a:off x="5602615" y="1814524"/>
              <a:ext cx="404926" cy="803594"/>
              <a:chOff x="1588" y="1253"/>
              <a:chExt cx="734" cy="1499"/>
            </a:xfrm>
          </p:grpSpPr>
          <p:sp>
            <p:nvSpPr>
              <p:cNvPr id="123" name="Freeform 3"/>
              <p:cNvSpPr>
                <a:spLocks/>
              </p:cNvSpPr>
              <p:nvPr/>
            </p:nvSpPr>
            <p:spPr bwMode="auto">
              <a:xfrm>
                <a:off x="1701" y="1246"/>
                <a:ext cx="271" cy="750"/>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24" name="Arc 4"/>
              <p:cNvSpPr>
                <a:spLocks/>
              </p:cNvSpPr>
              <p:nvPr/>
            </p:nvSpPr>
            <p:spPr bwMode="auto">
              <a:xfrm rot="2744521">
                <a:off x="1585" y="1623"/>
                <a:ext cx="741"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25" name="Oval 5"/>
              <p:cNvSpPr>
                <a:spLocks noChangeArrowheads="1"/>
              </p:cNvSpPr>
              <p:nvPr/>
            </p:nvSpPr>
            <p:spPr bwMode="auto">
              <a:xfrm>
                <a:off x="2003" y="1717"/>
                <a:ext cx="173"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26" name="Oval 6"/>
              <p:cNvSpPr>
                <a:spLocks noChangeArrowheads="1"/>
              </p:cNvSpPr>
              <p:nvPr/>
            </p:nvSpPr>
            <p:spPr bwMode="auto">
              <a:xfrm>
                <a:off x="2078" y="1833"/>
                <a:ext cx="98" cy="276"/>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27" name="Freeform 7"/>
              <p:cNvSpPr>
                <a:spLocks/>
              </p:cNvSpPr>
              <p:nvPr/>
            </p:nvSpPr>
            <p:spPr bwMode="auto">
              <a:xfrm flipV="1">
                <a:off x="1701" y="1994"/>
                <a:ext cx="271"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grpSp>
      <p:sp>
        <p:nvSpPr>
          <p:cNvPr id="119" name="Text Box 115"/>
          <p:cNvSpPr txBox="1">
            <a:spLocks noChangeArrowheads="1"/>
          </p:cNvSpPr>
          <p:nvPr/>
        </p:nvSpPr>
        <p:spPr bwMode="auto">
          <a:xfrm>
            <a:off x="935038" y="336550"/>
            <a:ext cx="7283450" cy="368300"/>
          </a:xfrm>
          <a:prstGeom prst="rect">
            <a:avLst/>
          </a:prstGeom>
          <a:solidFill>
            <a:schemeClr val="bg1"/>
          </a:solidFill>
          <a:ln w="9525">
            <a:solidFill>
              <a:schemeClr val="tx1"/>
            </a:solidFill>
            <a:miter lim="800000"/>
            <a:headEnd/>
            <a:tailEnd/>
          </a:ln>
        </p:spPr>
        <p:txBody>
          <a:bodyPr>
            <a:spAutoFit/>
          </a:bodyPr>
          <a:lstStyle/>
          <a:p>
            <a:pPr algn="ctr">
              <a:spcBef>
                <a:spcPct val="50000"/>
              </a:spcBef>
            </a:pPr>
            <a:r>
              <a:rPr lang="es-ES" sz="1800">
                <a:solidFill>
                  <a:srgbClr val="000000"/>
                </a:solidFill>
                <a:latin typeface="Calibri" pitchFamily="34" charset="0"/>
              </a:rPr>
              <a:t>¿Qué radio ha de tener la placa flotante?</a:t>
            </a:r>
          </a:p>
        </p:txBody>
      </p:sp>
      <p:sp>
        <p:nvSpPr>
          <p:cNvPr id="583688" name="Freeform 8"/>
          <p:cNvSpPr>
            <a:spLocks/>
          </p:cNvSpPr>
          <p:nvPr/>
        </p:nvSpPr>
        <p:spPr bwMode="auto">
          <a:xfrm>
            <a:off x="4233863" y="4630738"/>
            <a:ext cx="57150" cy="66675"/>
          </a:xfrm>
          <a:custGeom>
            <a:avLst/>
            <a:gdLst>
              <a:gd name="T0" fmla="*/ 0 w 36"/>
              <a:gd name="T1" fmla="*/ 2147483647 h 42"/>
              <a:gd name="T2" fmla="*/ 2147483647 w 36"/>
              <a:gd name="T3" fmla="*/ 2147483647 h 42"/>
              <a:gd name="T4" fmla="*/ 2147483647 w 36"/>
              <a:gd name="T5" fmla="*/ 0 h 42"/>
              <a:gd name="T6" fmla="*/ 2147483647 w 36"/>
              <a:gd name="T7" fmla="*/ 2147483647 h 42"/>
              <a:gd name="T8" fmla="*/ 2147483647 w 36"/>
              <a:gd name="T9" fmla="*/ 2147483647 h 42"/>
              <a:gd name="T10" fmla="*/ 2147483647 w 36"/>
              <a:gd name="T11" fmla="*/ 2147483647 h 42"/>
              <a:gd name="T12" fmla="*/ 2147483647 w 36"/>
              <a:gd name="T13" fmla="*/ 2147483647 h 42"/>
              <a:gd name="T14" fmla="*/ 2147483647 w 36"/>
              <a:gd name="T15" fmla="*/ 2147483647 h 42"/>
              <a:gd name="T16" fmla="*/ 0 w 36"/>
              <a:gd name="T17" fmla="*/ 2147483647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42"/>
              <a:gd name="T29" fmla="*/ 36 w 36"/>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42">
                <a:moveTo>
                  <a:pt x="0" y="24"/>
                </a:moveTo>
                <a:lnTo>
                  <a:pt x="6" y="6"/>
                </a:lnTo>
                <a:lnTo>
                  <a:pt x="18" y="0"/>
                </a:lnTo>
                <a:lnTo>
                  <a:pt x="30" y="6"/>
                </a:lnTo>
                <a:lnTo>
                  <a:pt x="36" y="24"/>
                </a:lnTo>
                <a:lnTo>
                  <a:pt x="30" y="36"/>
                </a:lnTo>
                <a:lnTo>
                  <a:pt x="18" y="42"/>
                </a:lnTo>
                <a:lnTo>
                  <a:pt x="6" y="36"/>
                </a:lnTo>
                <a:lnTo>
                  <a:pt x="0" y="24"/>
                </a:lnTo>
                <a:close/>
              </a:path>
            </a:pathLst>
          </a:custGeom>
          <a:solidFill>
            <a:srgbClr val="000000"/>
          </a:solidFill>
          <a:ln w="0">
            <a:solidFill>
              <a:srgbClr val="000000"/>
            </a:solidFill>
            <a:round/>
            <a:headEnd/>
            <a:tailEnd/>
          </a:ln>
        </p:spPr>
        <p:txBody>
          <a:bodyPr/>
          <a:lstStyle/>
          <a:p>
            <a:endParaRPr lang="es-ES_tradnl"/>
          </a:p>
        </p:txBody>
      </p:sp>
      <p:sp>
        <p:nvSpPr>
          <p:cNvPr id="583689" name="Freeform 9"/>
          <p:cNvSpPr>
            <a:spLocks/>
          </p:cNvSpPr>
          <p:nvPr/>
        </p:nvSpPr>
        <p:spPr bwMode="auto">
          <a:xfrm>
            <a:off x="4205288" y="4583113"/>
            <a:ext cx="114300" cy="114300"/>
          </a:xfrm>
          <a:custGeom>
            <a:avLst/>
            <a:gdLst>
              <a:gd name="T0" fmla="*/ 0 w 72"/>
              <a:gd name="T1" fmla="*/ 2147483647 h 72"/>
              <a:gd name="T2" fmla="*/ 2147483647 w 72"/>
              <a:gd name="T3" fmla="*/ 2147483647 h 72"/>
              <a:gd name="T4" fmla="*/ 2147483647 w 72"/>
              <a:gd name="T5" fmla="*/ 0 h 72"/>
              <a:gd name="T6" fmla="*/ 2147483647 w 72"/>
              <a:gd name="T7" fmla="*/ 2147483647 h 72"/>
              <a:gd name="T8" fmla="*/ 2147483647 w 72"/>
              <a:gd name="T9" fmla="*/ 2147483647 h 72"/>
              <a:gd name="T10" fmla="*/ 2147483647 w 72"/>
              <a:gd name="T11" fmla="*/ 2147483647 h 72"/>
              <a:gd name="T12" fmla="*/ 2147483647 w 72"/>
              <a:gd name="T13" fmla="*/ 2147483647 h 72"/>
              <a:gd name="T14" fmla="*/ 2147483647 w 72"/>
              <a:gd name="T15" fmla="*/ 2147483647 h 72"/>
              <a:gd name="T16" fmla="*/ 2147483647 w 72"/>
              <a:gd name="T17" fmla="*/ 2147483647 h 72"/>
              <a:gd name="T18" fmla="*/ 2147483647 w 72"/>
              <a:gd name="T19" fmla="*/ 2147483647 h 72"/>
              <a:gd name="T20" fmla="*/ 2147483647 w 72"/>
              <a:gd name="T21" fmla="*/ 2147483647 h 72"/>
              <a:gd name="T22" fmla="*/ 0 w 72"/>
              <a:gd name="T23" fmla="*/ 2147483647 h 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72"/>
              <a:gd name="T38" fmla="*/ 72 w 72"/>
              <a:gd name="T39" fmla="*/ 72 h 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72">
                <a:moveTo>
                  <a:pt x="0" y="36"/>
                </a:moveTo>
                <a:lnTo>
                  <a:pt x="12" y="12"/>
                </a:lnTo>
                <a:lnTo>
                  <a:pt x="36" y="0"/>
                </a:lnTo>
                <a:lnTo>
                  <a:pt x="60" y="12"/>
                </a:lnTo>
                <a:lnTo>
                  <a:pt x="72" y="36"/>
                </a:lnTo>
                <a:lnTo>
                  <a:pt x="66" y="54"/>
                </a:lnTo>
                <a:lnTo>
                  <a:pt x="60" y="66"/>
                </a:lnTo>
                <a:lnTo>
                  <a:pt x="48" y="72"/>
                </a:lnTo>
                <a:lnTo>
                  <a:pt x="24" y="72"/>
                </a:lnTo>
                <a:lnTo>
                  <a:pt x="12" y="66"/>
                </a:lnTo>
                <a:lnTo>
                  <a:pt x="6" y="54"/>
                </a:lnTo>
                <a:lnTo>
                  <a:pt x="0" y="36"/>
                </a:lnTo>
                <a:close/>
              </a:path>
            </a:pathLst>
          </a:custGeom>
          <a:solidFill>
            <a:srgbClr val="000000"/>
          </a:solidFill>
          <a:ln w="0">
            <a:solidFill>
              <a:srgbClr val="000000"/>
            </a:solidFill>
            <a:round/>
            <a:headEnd/>
            <a:tailEnd/>
          </a:ln>
        </p:spPr>
        <p:txBody>
          <a:bodyPr/>
          <a:lstStyle/>
          <a:p>
            <a:endParaRPr lang="es-ES_tradnl"/>
          </a:p>
        </p:txBody>
      </p:sp>
      <p:grpSp>
        <p:nvGrpSpPr>
          <p:cNvPr id="122" name="121 Grupo"/>
          <p:cNvGrpSpPr/>
          <p:nvPr/>
        </p:nvGrpSpPr>
        <p:grpSpPr>
          <a:xfrm>
            <a:off x="3895725" y="6091238"/>
            <a:ext cx="3395723" cy="328611"/>
            <a:chOff x="3895725" y="6091238"/>
            <a:chExt cx="3395723" cy="328611"/>
          </a:xfrm>
        </p:grpSpPr>
        <p:sp>
          <p:nvSpPr>
            <p:cNvPr id="120" name="119 Rectángulo"/>
            <p:cNvSpPr/>
            <p:nvPr/>
          </p:nvSpPr>
          <p:spPr>
            <a:xfrm>
              <a:off x="3895725" y="6119813"/>
              <a:ext cx="233363" cy="271462"/>
            </a:xfrm>
            <a:prstGeom prst="rect">
              <a:avLst/>
            </a:prstGeom>
            <a:solidFill>
              <a:srgbClr val="92D050">
                <a:alpha val="58000"/>
              </a:srgb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121" name="120 Rectángulo"/>
            <p:cNvSpPr/>
            <p:nvPr/>
          </p:nvSpPr>
          <p:spPr>
            <a:xfrm>
              <a:off x="6491287" y="6091238"/>
              <a:ext cx="800161" cy="328611"/>
            </a:xfrm>
            <a:prstGeom prst="rect">
              <a:avLst/>
            </a:prstGeom>
            <a:solidFill>
              <a:srgbClr val="92D050">
                <a:alpha val="58000"/>
              </a:srgb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19"/>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8369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583699"/>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8370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58370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58370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8370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83704"/>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8370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8370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583707"/>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8370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83709"/>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8371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8371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83712"/>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8371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8371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8371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8371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8371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583718"/>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583719"/>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8372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8372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83722"/>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8372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83724"/>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583725"/>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583726"/>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583727"/>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583728"/>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583729"/>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583730"/>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583731"/>
                                        </p:tgtEl>
                                        <p:attrNameLst>
                                          <p:attrName>style.visibility</p:attrName>
                                        </p:attrNameLst>
                                      </p:cBhvr>
                                      <p:to>
                                        <p:strVal val="visible"/>
                                      </p:to>
                                    </p:set>
                                  </p:childTnLst>
                                </p:cTn>
                              </p:par>
                              <p:par>
                                <p:cTn id="75" presetID="1" presetClass="entr" presetSubtype="0" fill="hold" grpId="0" nodeType="withEffect">
                                  <p:stCondLst>
                                    <p:cond delay="0"/>
                                  </p:stCondLst>
                                  <p:childTnLst>
                                    <p:set>
                                      <p:cBhvr>
                                        <p:cTn id="76" dur="1" fill="hold">
                                          <p:stCondLst>
                                            <p:cond delay="0"/>
                                          </p:stCondLst>
                                        </p:cTn>
                                        <p:tgtEl>
                                          <p:spTgt spid="583732"/>
                                        </p:tgtEl>
                                        <p:attrNameLst>
                                          <p:attrName>style.visibility</p:attrName>
                                        </p:attrNameLst>
                                      </p:cBhvr>
                                      <p:to>
                                        <p:strVal val="visible"/>
                                      </p:to>
                                    </p:set>
                                  </p:childTnLst>
                                </p:cTn>
                              </p:par>
                              <p:par>
                                <p:cTn id="77" presetID="1" presetClass="entr" presetSubtype="0" fill="hold" grpId="0" nodeType="withEffect">
                                  <p:stCondLst>
                                    <p:cond delay="0"/>
                                  </p:stCondLst>
                                  <p:childTnLst>
                                    <p:set>
                                      <p:cBhvr>
                                        <p:cTn id="78" dur="1" fill="hold">
                                          <p:stCondLst>
                                            <p:cond delay="0"/>
                                          </p:stCondLst>
                                        </p:cTn>
                                        <p:tgtEl>
                                          <p:spTgt spid="583733"/>
                                        </p:tgtEl>
                                        <p:attrNameLst>
                                          <p:attrName>style.visibility</p:attrName>
                                        </p:attrNameLst>
                                      </p:cBhvr>
                                      <p:to>
                                        <p:strVal val="visible"/>
                                      </p:to>
                                    </p:set>
                                  </p:childTnLst>
                                </p:cTn>
                              </p:par>
                              <p:par>
                                <p:cTn id="79" presetID="1" presetClass="entr" presetSubtype="0" fill="hold" grpId="0" nodeType="withEffect">
                                  <p:stCondLst>
                                    <p:cond delay="0"/>
                                  </p:stCondLst>
                                  <p:childTnLst>
                                    <p:set>
                                      <p:cBhvr>
                                        <p:cTn id="80" dur="1" fill="hold">
                                          <p:stCondLst>
                                            <p:cond delay="0"/>
                                          </p:stCondLst>
                                        </p:cTn>
                                        <p:tgtEl>
                                          <p:spTgt spid="583734"/>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583735"/>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0"/>
                                          </p:stCondLst>
                                        </p:cTn>
                                        <p:tgtEl>
                                          <p:spTgt spid="583736"/>
                                        </p:tgtEl>
                                        <p:attrNameLst>
                                          <p:attrName>style.visibility</p:attrName>
                                        </p:attrNameLst>
                                      </p:cBhvr>
                                      <p:to>
                                        <p:strVal val="visible"/>
                                      </p:to>
                                    </p:set>
                                  </p:childTnLst>
                                </p:cTn>
                              </p:par>
                              <p:par>
                                <p:cTn id="85" presetID="1" presetClass="entr" presetSubtype="0" fill="hold" grpId="0" nodeType="withEffect">
                                  <p:stCondLst>
                                    <p:cond delay="0"/>
                                  </p:stCondLst>
                                  <p:childTnLst>
                                    <p:set>
                                      <p:cBhvr>
                                        <p:cTn id="86" dur="1" fill="hold">
                                          <p:stCondLst>
                                            <p:cond delay="0"/>
                                          </p:stCondLst>
                                        </p:cTn>
                                        <p:tgtEl>
                                          <p:spTgt spid="583737"/>
                                        </p:tgtEl>
                                        <p:attrNameLst>
                                          <p:attrName>style.visibility</p:attrName>
                                        </p:attrNameLst>
                                      </p:cBhvr>
                                      <p:to>
                                        <p:strVal val="visible"/>
                                      </p:to>
                                    </p:set>
                                  </p:childTnLst>
                                </p:cTn>
                              </p:par>
                              <p:par>
                                <p:cTn id="87" presetID="1" presetClass="entr" presetSubtype="0" fill="hold" grpId="0" nodeType="withEffect">
                                  <p:stCondLst>
                                    <p:cond delay="0"/>
                                  </p:stCondLst>
                                  <p:childTnLst>
                                    <p:set>
                                      <p:cBhvr>
                                        <p:cTn id="88" dur="1" fill="hold">
                                          <p:stCondLst>
                                            <p:cond delay="0"/>
                                          </p:stCondLst>
                                        </p:cTn>
                                        <p:tgtEl>
                                          <p:spTgt spid="583738"/>
                                        </p:tgtEl>
                                        <p:attrNameLst>
                                          <p:attrName>style.visibility</p:attrName>
                                        </p:attrNameLst>
                                      </p:cBhvr>
                                      <p:to>
                                        <p:strVal val="visible"/>
                                      </p:to>
                                    </p:set>
                                  </p:childTnLst>
                                </p:cTn>
                              </p:par>
                              <p:par>
                                <p:cTn id="89" presetID="1" presetClass="entr" presetSubtype="0" fill="hold" grpId="0" nodeType="withEffect">
                                  <p:stCondLst>
                                    <p:cond delay="0"/>
                                  </p:stCondLst>
                                  <p:childTnLst>
                                    <p:set>
                                      <p:cBhvr>
                                        <p:cTn id="90" dur="1" fill="hold">
                                          <p:stCondLst>
                                            <p:cond delay="0"/>
                                          </p:stCondLst>
                                        </p:cTn>
                                        <p:tgtEl>
                                          <p:spTgt spid="583739"/>
                                        </p:tgtEl>
                                        <p:attrNameLst>
                                          <p:attrName>style.visibility</p:attrName>
                                        </p:attrNameLst>
                                      </p:cBhvr>
                                      <p:to>
                                        <p:strVal val="visible"/>
                                      </p:to>
                                    </p:set>
                                  </p:childTnLst>
                                </p:cTn>
                              </p:par>
                              <p:par>
                                <p:cTn id="91" presetID="1" presetClass="entr" presetSubtype="0" fill="hold" grpId="0" nodeType="withEffect">
                                  <p:stCondLst>
                                    <p:cond delay="0"/>
                                  </p:stCondLst>
                                  <p:childTnLst>
                                    <p:set>
                                      <p:cBhvr>
                                        <p:cTn id="92" dur="1" fill="hold">
                                          <p:stCondLst>
                                            <p:cond delay="0"/>
                                          </p:stCondLst>
                                        </p:cTn>
                                        <p:tgtEl>
                                          <p:spTgt spid="583740"/>
                                        </p:tgtEl>
                                        <p:attrNameLst>
                                          <p:attrName>style.visibility</p:attrName>
                                        </p:attrNameLst>
                                      </p:cBhvr>
                                      <p:to>
                                        <p:strVal val="visible"/>
                                      </p:to>
                                    </p:set>
                                  </p:childTnLst>
                                </p:cTn>
                              </p:par>
                              <p:par>
                                <p:cTn id="93" presetID="1" presetClass="entr" presetSubtype="0" fill="hold" grpId="0" nodeType="withEffect">
                                  <p:stCondLst>
                                    <p:cond delay="0"/>
                                  </p:stCondLst>
                                  <p:childTnLst>
                                    <p:set>
                                      <p:cBhvr>
                                        <p:cTn id="94" dur="1" fill="hold">
                                          <p:stCondLst>
                                            <p:cond delay="0"/>
                                          </p:stCondLst>
                                        </p:cTn>
                                        <p:tgtEl>
                                          <p:spTgt spid="583741"/>
                                        </p:tgtEl>
                                        <p:attrNameLst>
                                          <p:attrName>style.visibility</p:attrName>
                                        </p:attrNameLst>
                                      </p:cBhvr>
                                      <p:to>
                                        <p:strVal val="visible"/>
                                      </p:to>
                                    </p:set>
                                  </p:childTnLst>
                                </p:cTn>
                              </p:par>
                              <p:par>
                                <p:cTn id="95" presetID="1" presetClass="entr" presetSubtype="0" fill="hold" grpId="0" nodeType="withEffect">
                                  <p:stCondLst>
                                    <p:cond delay="0"/>
                                  </p:stCondLst>
                                  <p:childTnLst>
                                    <p:set>
                                      <p:cBhvr>
                                        <p:cTn id="96" dur="1" fill="hold">
                                          <p:stCondLst>
                                            <p:cond delay="0"/>
                                          </p:stCondLst>
                                        </p:cTn>
                                        <p:tgtEl>
                                          <p:spTgt spid="583742"/>
                                        </p:tgtEl>
                                        <p:attrNameLst>
                                          <p:attrName>style.visibility</p:attrName>
                                        </p:attrNameLst>
                                      </p:cBhvr>
                                      <p:to>
                                        <p:strVal val="visible"/>
                                      </p:to>
                                    </p:set>
                                  </p:childTnLst>
                                </p:cTn>
                              </p:par>
                              <p:par>
                                <p:cTn id="97" presetID="1" presetClass="entr" presetSubtype="0" fill="hold" grpId="0" nodeType="withEffect">
                                  <p:stCondLst>
                                    <p:cond delay="0"/>
                                  </p:stCondLst>
                                  <p:childTnLst>
                                    <p:set>
                                      <p:cBhvr>
                                        <p:cTn id="98" dur="1" fill="hold">
                                          <p:stCondLst>
                                            <p:cond delay="0"/>
                                          </p:stCondLst>
                                        </p:cTn>
                                        <p:tgtEl>
                                          <p:spTgt spid="583743"/>
                                        </p:tgtEl>
                                        <p:attrNameLst>
                                          <p:attrName>style.visibility</p:attrName>
                                        </p:attrNameLst>
                                      </p:cBhvr>
                                      <p:to>
                                        <p:strVal val="visible"/>
                                      </p:to>
                                    </p:set>
                                  </p:childTnLst>
                                </p:cTn>
                              </p:par>
                              <p:par>
                                <p:cTn id="99" presetID="1" presetClass="entr" presetSubtype="0" fill="hold" grpId="0" nodeType="withEffect">
                                  <p:stCondLst>
                                    <p:cond delay="0"/>
                                  </p:stCondLst>
                                  <p:childTnLst>
                                    <p:set>
                                      <p:cBhvr>
                                        <p:cTn id="100" dur="1" fill="hold">
                                          <p:stCondLst>
                                            <p:cond delay="0"/>
                                          </p:stCondLst>
                                        </p:cTn>
                                        <p:tgtEl>
                                          <p:spTgt spid="583744"/>
                                        </p:tgtEl>
                                        <p:attrNameLst>
                                          <p:attrName>style.visibility</p:attrName>
                                        </p:attrNameLst>
                                      </p:cBhvr>
                                      <p:to>
                                        <p:strVal val="visible"/>
                                      </p:to>
                                    </p:set>
                                  </p:childTnLst>
                                </p:cTn>
                              </p:par>
                              <p:par>
                                <p:cTn id="101" presetID="1" presetClass="entr" presetSubtype="0" fill="hold" grpId="0" nodeType="withEffect">
                                  <p:stCondLst>
                                    <p:cond delay="0"/>
                                  </p:stCondLst>
                                  <p:childTnLst>
                                    <p:set>
                                      <p:cBhvr>
                                        <p:cTn id="102" dur="1" fill="hold">
                                          <p:stCondLst>
                                            <p:cond delay="0"/>
                                          </p:stCondLst>
                                        </p:cTn>
                                        <p:tgtEl>
                                          <p:spTgt spid="583745"/>
                                        </p:tgtEl>
                                        <p:attrNameLst>
                                          <p:attrName>style.visibility</p:attrName>
                                        </p:attrNameLst>
                                      </p:cBhvr>
                                      <p:to>
                                        <p:strVal val="visible"/>
                                      </p:to>
                                    </p:set>
                                  </p:childTnLst>
                                </p:cTn>
                              </p:par>
                              <p:par>
                                <p:cTn id="103" presetID="1" presetClass="entr" presetSubtype="0" fill="hold" grpId="0" nodeType="withEffect">
                                  <p:stCondLst>
                                    <p:cond delay="0"/>
                                  </p:stCondLst>
                                  <p:childTnLst>
                                    <p:set>
                                      <p:cBhvr>
                                        <p:cTn id="104" dur="1" fill="hold">
                                          <p:stCondLst>
                                            <p:cond delay="0"/>
                                          </p:stCondLst>
                                        </p:cTn>
                                        <p:tgtEl>
                                          <p:spTgt spid="583746"/>
                                        </p:tgtEl>
                                        <p:attrNameLst>
                                          <p:attrName>style.visibility</p:attrName>
                                        </p:attrNameLst>
                                      </p:cBhvr>
                                      <p:to>
                                        <p:strVal val="visible"/>
                                      </p:to>
                                    </p:set>
                                  </p:childTnLst>
                                </p:cTn>
                              </p:par>
                              <p:par>
                                <p:cTn id="105" presetID="1" presetClass="entr" presetSubtype="0" fill="hold" grpId="0" nodeType="withEffect">
                                  <p:stCondLst>
                                    <p:cond delay="0"/>
                                  </p:stCondLst>
                                  <p:childTnLst>
                                    <p:set>
                                      <p:cBhvr>
                                        <p:cTn id="106" dur="1" fill="hold">
                                          <p:stCondLst>
                                            <p:cond delay="0"/>
                                          </p:stCondLst>
                                        </p:cTn>
                                        <p:tgtEl>
                                          <p:spTgt spid="583747"/>
                                        </p:tgtEl>
                                        <p:attrNameLst>
                                          <p:attrName>style.visibility</p:attrName>
                                        </p:attrNameLst>
                                      </p:cBhvr>
                                      <p:to>
                                        <p:strVal val="visible"/>
                                      </p:to>
                                    </p:set>
                                  </p:childTnLst>
                                </p:cTn>
                              </p:par>
                              <p:par>
                                <p:cTn id="107" presetID="1" presetClass="entr" presetSubtype="0" fill="hold" grpId="0" nodeType="withEffect">
                                  <p:stCondLst>
                                    <p:cond delay="0"/>
                                  </p:stCondLst>
                                  <p:childTnLst>
                                    <p:set>
                                      <p:cBhvr>
                                        <p:cTn id="108" dur="1" fill="hold">
                                          <p:stCondLst>
                                            <p:cond delay="0"/>
                                          </p:stCondLst>
                                        </p:cTn>
                                        <p:tgtEl>
                                          <p:spTgt spid="583748"/>
                                        </p:tgtEl>
                                        <p:attrNameLst>
                                          <p:attrName>style.visibility</p:attrName>
                                        </p:attrNameLst>
                                      </p:cBhvr>
                                      <p:to>
                                        <p:strVal val="visible"/>
                                      </p:to>
                                    </p:set>
                                  </p:childTnLst>
                                </p:cTn>
                              </p:par>
                              <p:par>
                                <p:cTn id="109" presetID="1" presetClass="entr" presetSubtype="0" fill="hold" grpId="0" nodeType="withEffect">
                                  <p:stCondLst>
                                    <p:cond delay="0"/>
                                  </p:stCondLst>
                                  <p:childTnLst>
                                    <p:set>
                                      <p:cBhvr>
                                        <p:cTn id="110" dur="1" fill="hold">
                                          <p:stCondLst>
                                            <p:cond delay="0"/>
                                          </p:stCondLst>
                                        </p:cTn>
                                        <p:tgtEl>
                                          <p:spTgt spid="583749"/>
                                        </p:tgtEl>
                                        <p:attrNameLst>
                                          <p:attrName>style.visibility</p:attrName>
                                        </p:attrNameLst>
                                      </p:cBhvr>
                                      <p:to>
                                        <p:strVal val="visible"/>
                                      </p:to>
                                    </p:set>
                                  </p:childTnLst>
                                </p:cTn>
                              </p:par>
                              <p:par>
                                <p:cTn id="111" presetID="1" presetClass="entr" presetSubtype="0" fill="hold" grpId="0" nodeType="withEffect">
                                  <p:stCondLst>
                                    <p:cond delay="0"/>
                                  </p:stCondLst>
                                  <p:childTnLst>
                                    <p:set>
                                      <p:cBhvr>
                                        <p:cTn id="112" dur="1" fill="hold">
                                          <p:stCondLst>
                                            <p:cond delay="0"/>
                                          </p:stCondLst>
                                        </p:cTn>
                                        <p:tgtEl>
                                          <p:spTgt spid="583750"/>
                                        </p:tgtEl>
                                        <p:attrNameLst>
                                          <p:attrName>style.visibility</p:attrName>
                                        </p:attrNameLst>
                                      </p:cBhvr>
                                      <p:to>
                                        <p:strVal val="visible"/>
                                      </p:to>
                                    </p:set>
                                  </p:childTnLst>
                                </p:cTn>
                              </p:par>
                              <p:par>
                                <p:cTn id="113" presetID="1" presetClass="entr" presetSubtype="0" fill="hold" grpId="0" nodeType="withEffect">
                                  <p:stCondLst>
                                    <p:cond delay="0"/>
                                  </p:stCondLst>
                                  <p:childTnLst>
                                    <p:set>
                                      <p:cBhvr>
                                        <p:cTn id="114" dur="1" fill="hold">
                                          <p:stCondLst>
                                            <p:cond delay="0"/>
                                          </p:stCondLst>
                                        </p:cTn>
                                        <p:tgtEl>
                                          <p:spTgt spid="583751"/>
                                        </p:tgtEl>
                                        <p:attrNameLst>
                                          <p:attrName>style.visibility</p:attrName>
                                        </p:attrNameLst>
                                      </p:cBhvr>
                                      <p:to>
                                        <p:strVal val="visible"/>
                                      </p:to>
                                    </p:set>
                                  </p:childTnLst>
                                </p:cTn>
                              </p:par>
                              <p:par>
                                <p:cTn id="115" presetID="1" presetClass="entr" presetSubtype="0" fill="hold" grpId="0" nodeType="withEffect">
                                  <p:stCondLst>
                                    <p:cond delay="0"/>
                                  </p:stCondLst>
                                  <p:childTnLst>
                                    <p:set>
                                      <p:cBhvr>
                                        <p:cTn id="116" dur="1" fill="hold">
                                          <p:stCondLst>
                                            <p:cond delay="0"/>
                                          </p:stCondLst>
                                        </p:cTn>
                                        <p:tgtEl>
                                          <p:spTgt spid="583752"/>
                                        </p:tgtEl>
                                        <p:attrNameLst>
                                          <p:attrName>style.visibility</p:attrName>
                                        </p:attrNameLst>
                                      </p:cBhvr>
                                      <p:to>
                                        <p:strVal val="visible"/>
                                      </p:to>
                                    </p:set>
                                  </p:childTnLst>
                                </p:cTn>
                              </p:par>
                              <p:par>
                                <p:cTn id="117" presetID="1" presetClass="entr" presetSubtype="0" fill="hold" grpId="0" nodeType="withEffect">
                                  <p:stCondLst>
                                    <p:cond delay="0"/>
                                  </p:stCondLst>
                                  <p:childTnLst>
                                    <p:set>
                                      <p:cBhvr>
                                        <p:cTn id="118" dur="1" fill="hold">
                                          <p:stCondLst>
                                            <p:cond delay="0"/>
                                          </p:stCondLst>
                                        </p:cTn>
                                        <p:tgtEl>
                                          <p:spTgt spid="583753"/>
                                        </p:tgtEl>
                                        <p:attrNameLst>
                                          <p:attrName>style.visibility</p:attrName>
                                        </p:attrNameLst>
                                      </p:cBhvr>
                                      <p:to>
                                        <p:strVal val="visible"/>
                                      </p:to>
                                    </p:set>
                                  </p:childTnLst>
                                </p:cTn>
                              </p:par>
                              <p:par>
                                <p:cTn id="119" presetID="1" presetClass="entr" presetSubtype="0" fill="hold" grpId="0" nodeType="withEffect">
                                  <p:stCondLst>
                                    <p:cond delay="0"/>
                                  </p:stCondLst>
                                  <p:childTnLst>
                                    <p:set>
                                      <p:cBhvr>
                                        <p:cTn id="120" dur="1" fill="hold">
                                          <p:stCondLst>
                                            <p:cond delay="0"/>
                                          </p:stCondLst>
                                        </p:cTn>
                                        <p:tgtEl>
                                          <p:spTgt spid="583754"/>
                                        </p:tgtEl>
                                        <p:attrNameLst>
                                          <p:attrName>style.visibility</p:attrName>
                                        </p:attrNameLst>
                                      </p:cBhvr>
                                      <p:to>
                                        <p:strVal val="visible"/>
                                      </p:to>
                                    </p:set>
                                  </p:childTnLst>
                                </p:cTn>
                              </p:par>
                              <p:par>
                                <p:cTn id="121" presetID="1" presetClass="entr" presetSubtype="0" fill="hold" grpId="0" nodeType="withEffect">
                                  <p:stCondLst>
                                    <p:cond delay="0"/>
                                  </p:stCondLst>
                                  <p:childTnLst>
                                    <p:set>
                                      <p:cBhvr>
                                        <p:cTn id="122" dur="1" fill="hold">
                                          <p:stCondLst>
                                            <p:cond delay="0"/>
                                          </p:stCondLst>
                                        </p:cTn>
                                        <p:tgtEl>
                                          <p:spTgt spid="583755"/>
                                        </p:tgtEl>
                                        <p:attrNameLst>
                                          <p:attrName>style.visibility</p:attrName>
                                        </p:attrNameLst>
                                      </p:cBhvr>
                                      <p:to>
                                        <p:strVal val="visible"/>
                                      </p:to>
                                    </p:set>
                                  </p:childTnLst>
                                </p:cTn>
                              </p:par>
                              <p:par>
                                <p:cTn id="123" presetID="1" presetClass="entr" presetSubtype="0" fill="hold" grpId="0" nodeType="withEffect">
                                  <p:stCondLst>
                                    <p:cond delay="0"/>
                                  </p:stCondLst>
                                  <p:childTnLst>
                                    <p:set>
                                      <p:cBhvr>
                                        <p:cTn id="124" dur="1" fill="hold">
                                          <p:stCondLst>
                                            <p:cond delay="0"/>
                                          </p:stCondLst>
                                        </p:cTn>
                                        <p:tgtEl>
                                          <p:spTgt spid="583756"/>
                                        </p:tgtEl>
                                        <p:attrNameLst>
                                          <p:attrName>style.visibility</p:attrName>
                                        </p:attrNameLst>
                                      </p:cBhvr>
                                      <p:to>
                                        <p:strVal val="visible"/>
                                      </p:to>
                                    </p:set>
                                  </p:childTnLst>
                                </p:cTn>
                              </p:par>
                              <p:par>
                                <p:cTn id="125" presetID="1" presetClass="entr" presetSubtype="0" fill="hold" grpId="0" nodeType="withEffect">
                                  <p:stCondLst>
                                    <p:cond delay="0"/>
                                  </p:stCondLst>
                                  <p:childTnLst>
                                    <p:set>
                                      <p:cBhvr>
                                        <p:cTn id="126" dur="1" fill="hold">
                                          <p:stCondLst>
                                            <p:cond delay="0"/>
                                          </p:stCondLst>
                                        </p:cTn>
                                        <p:tgtEl>
                                          <p:spTgt spid="583757"/>
                                        </p:tgtEl>
                                        <p:attrNameLst>
                                          <p:attrName>style.visibility</p:attrName>
                                        </p:attrNameLst>
                                      </p:cBhvr>
                                      <p:to>
                                        <p:strVal val="visible"/>
                                      </p:to>
                                    </p:set>
                                  </p:childTnLst>
                                </p:cTn>
                              </p:par>
                              <p:par>
                                <p:cTn id="127" presetID="1" presetClass="entr" presetSubtype="0" fill="hold" grpId="0" nodeType="withEffect">
                                  <p:stCondLst>
                                    <p:cond delay="0"/>
                                  </p:stCondLst>
                                  <p:childTnLst>
                                    <p:set>
                                      <p:cBhvr>
                                        <p:cTn id="128" dur="1" fill="hold">
                                          <p:stCondLst>
                                            <p:cond delay="0"/>
                                          </p:stCondLst>
                                        </p:cTn>
                                        <p:tgtEl>
                                          <p:spTgt spid="583758"/>
                                        </p:tgtEl>
                                        <p:attrNameLst>
                                          <p:attrName>style.visibility</p:attrName>
                                        </p:attrNameLst>
                                      </p:cBhvr>
                                      <p:to>
                                        <p:strVal val="visible"/>
                                      </p:to>
                                    </p:set>
                                  </p:childTnLst>
                                </p:cTn>
                              </p:par>
                              <p:par>
                                <p:cTn id="129" presetID="1" presetClass="entr" presetSubtype="0" fill="hold" grpId="0" nodeType="withEffect">
                                  <p:stCondLst>
                                    <p:cond delay="0"/>
                                  </p:stCondLst>
                                  <p:childTnLst>
                                    <p:set>
                                      <p:cBhvr>
                                        <p:cTn id="130" dur="1" fill="hold">
                                          <p:stCondLst>
                                            <p:cond delay="0"/>
                                          </p:stCondLst>
                                        </p:cTn>
                                        <p:tgtEl>
                                          <p:spTgt spid="583759"/>
                                        </p:tgtEl>
                                        <p:attrNameLst>
                                          <p:attrName>style.visibility</p:attrName>
                                        </p:attrNameLst>
                                      </p:cBhvr>
                                      <p:to>
                                        <p:strVal val="visible"/>
                                      </p:to>
                                    </p:set>
                                  </p:childTnLst>
                                </p:cTn>
                              </p:par>
                              <p:par>
                                <p:cTn id="131" presetID="1" presetClass="entr" presetSubtype="0" fill="hold" grpId="0" nodeType="withEffect">
                                  <p:stCondLst>
                                    <p:cond delay="0"/>
                                  </p:stCondLst>
                                  <p:childTnLst>
                                    <p:set>
                                      <p:cBhvr>
                                        <p:cTn id="132" dur="1" fill="hold">
                                          <p:stCondLst>
                                            <p:cond delay="0"/>
                                          </p:stCondLst>
                                        </p:cTn>
                                        <p:tgtEl>
                                          <p:spTgt spid="583760"/>
                                        </p:tgtEl>
                                        <p:attrNameLst>
                                          <p:attrName>style.visibility</p:attrName>
                                        </p:attrNameLst>
                                      </p:cBhvr>
                                      <p:to>
                                        <p:strVal val="visible"/>
                                      </p:to>
                                    </p:set>
                                  </p:childTnLst>
                                </p:cTn>
                              </p:par>
                              <p:par>
                                <p:cTn id="133" presetID="1" presetClass="entr" presetSubtype="0" fill="hold" grpId="0" nodeType="withEffect">
                                  <p:stCondLst>
                                    <p:cond delay="0"/>
                                  </p:stCondLst>
                                  <p:childTnLst>
                                    <p:set>
                                      <p:cBhvr>
                                        <p:cTn id="134" dur="1" fill="hold">
                                          <p:stCondLst>
                                            <p:cond delay="0"/>
                                          </p:stCondLst>
                                        </p:cTn>
                                        <p:tgtEl>
                                          <p:spTgt spid="583761"/>
                                        </p:tgtEl>
                                        <p:attrNameLst>
                                          <p:attrName>style.visibility</p:attrName>
                                        </p:attrNameLst>
                                      </p:cBhvr>
                                      <p:to>
                                        <p:strVal val="visible"/>
                                      </p:to>
                                    </p:set>
                                  </p:childTnLst>
                                </p:cTn>
                              </p:par>
                              <p:par>
                                <p:cTn id="135" presetID="1" presetClass="entr" presetSubtype="0" fill="hold" grpId="0" nodeType="withEffect">
                                  <p:stCondLst>
                                    <p:cond delay="0"/>
                                  </p:stCondLst>
                                  <p:childTnLst>
                                    <p:set>
                                      <p:cBhvr>
                                        <p:cTn id="136" dur="1" fill="hold">
                                          <p:stCondLst>
                                            <p:cond delay="0"/>
                                          </p:stCondLst>
                                        </p:cTn>
                                        <p:tgtEl>
                                          <p:spTgt spid="583762"/>
                                        </p:tgtEl>
                                        <p:attrNameLst>
                                          <p:attrName>style.visibility</p:attrName>
                                        </p:attrNameLst>
                                      </p:cBhvr>
                                      <p:to>
                                        <p:strVal val="visible"/>
                                      </p:to>
                                    </p:set>
                                  </p:childTnLst>
                                </p:cTn>
                              </p:par>
                              <p:par>
                                <p:cTn id="137" presetID="1" presetClass="entr" presetSubtype="0" fill="hold" grpId="0" nodeType="withEffect">
                                  <p:stCondLst>
                                    <p:cond delay="0"/>
                                  </p:stCondLst>
                                  <p:childTnLst>
                                    <p:set>
                                      <p:cBhvr>
                                        <p:cTn id="138" dur="1" fill="hold">
                                          <p:stCondLst>
                                            <p:cond delay="0"/>
                                          </p:stCondLst>
                                        </p:cTn>
                                        <p:tgtEl>
                                          <p:spTgt spid="583763"/>
                                        </p:tgtEl>
                                        <p:attrNameLst>
                                          <p:attrName>style.visibility</p:attrName>
                                        </p:attrNameLst>
                                      </p:cBhvr>
                                      <p:to>
                                        <p:strVal val="visible"/>
                                      </p:to>
                                    </p:set>
                                  </p:childTnLst>
                                </p:cTn>
                              </p:par>
                              <p:par>
                                <p:cTn id="139" presetID="1" presetClass="entr" presetSubtype="0" fill="hold" grpId="0" nodeType="withEffect">
                                  <p:stCondLst>
                                    <p:cond delay="0"/>
                                  </p:stCondLst>
                                  <p:childTnLst>
                                    <p:set>
                                      <p:cBhvr>
                                        <p:cTn id="140" dur="1" fill="hold">
                                          <p:stCondLst>
                                            <p:cond delay="0"/>
                                          </p:stCondLst>
                                        </p:cTn>
                                        <p:tgtEl>
                                          <p:spTgt spid="583764"/>
                                        </p:tgtEl>
                                        <p:attrNameLst>
                                          <p:attrName>style.visibility</p:attrName>
                                        </p:attrNameLst>
                                      </p:cBhvr>
                                      <p:to>
                                        <p:strVal val="visible"/>
                                      </p:to>
                                    </p:set>
                                  </p:childTnLst>
                                </p:cTn>
                              </p:par>
                              <p:par>
                                <p:cTn id="141" presetID="1" presetClass="entr" presetSubtype="0" fill="hold" grpId="0" nodeType="withEffect">
                                  <p:stCondLst>
                                    <p:cond delay="0"/>
                                  </p:stCondLst>
                                  <p:childTnLst>
                                    <p:set>
                                      <p:cBhvr>
                                        <p:cTn id="142" dur="1" fill="hold">
                                          <p:stCondLst>
                                            <p:cond delay="0"/>
                                          </p:stCondLst>
                                        </p:cTn>
                                        <p:tgtEl>
                                          <p:spTgt spid="583776"/>
                                        </p:tgtEl>
                                        <p:attrNameLst>
                                          <p:attrName>style.visibility</p:attrName>
                                        </p:attrNameLst>
                                      </p:cBhvr>
                                      <p:to>
                                        <p:strVal val="visible"/>
                                      </p:to>
                                    </p:set>
                                  </p:childTnLst>
                                </p:cTn>
                              </p:par>
                            </p:childTnLst>
                          </p:cTn>
                        </p:par>
                      </p:childTnLst>
                    </p:cTn>
                  </p:par>
                  <p:par>
                    <p:cTn id="143" fill="hold">
                      <p:stCondLst>
                        <p:cond delay="indefinite"/>
                      </p:stCondLst>
                      <p:childTnLst>
                        <p:par>
                          <p:cTn id="144" fill="hold">
                            <p:stCondLst>
                              <p:cond delay="0"/>
                            </p:stCondLst>
                            <p:childTnLst>
                              <p:par>
                                <p:cTn id="145" presetID="1" presetClass="entr" presetSubtype="0" fill="hold" nodeType="clickEffect">
                                  <p:stCondLst>
                                    <p:cond delay="0"/>
                                  </p:stCondLst>
                                  <p:childTnLst>
                                    <p:set>
                                      <p:cBhvr>
                                        <p:cTn id="146" dur="1" fill="hold">
                                          <p:stCondLst>
                                            <p:cond delay="0"/>
                                          </p:stCondLst>
                                        </p:cTn>
                                        <p:tgtEl>
                                          <p:spTgt spid="3"/>
                                        </p:tgtEl>
                                        <p:attrNameLst>
                                          <p:attrName>style.visibility</p:attrName>
                                        </p:attrNameLst>
                                      </p:cBhvr>
                                      <p:to>
                                        <p:strVal val="visible"/>
                                      </p:to>
                                    </p:set>
                                  </p:childTnLst>
                                </p:cTn>
                              </p:par>
                            </p:childTnLst>
                          </p:cTn>
                        </p:par>
                      </p:childTnLst>
                    </p:cTn>
                  </p:par>
                  <p:par>
                    <p:cTn id="147" fill="hold">
                      <p:stCondLst>
                        <p:cond delay="indefinite"/>
                      </p:stCondLst>
                      <p:childTnLst>
                        <p:par>
                          <p:cTn id="148" fill="hold">
                            <p:stCondLst>
                              <p:cond delay="0"/>
                            </p:stCondLst>
                            <p:childTnLst>
                              <p:par>
                                <p:cTn id="149" presetID="1" presetClass="entr" presetSubtype="0" fill="hold" nodeType="clickEffect">
                                  <p:stCondLst>
                                    <p:cond delay="0"/>
                                  </p:stCondLst>
                                  <p:childTnLst>
                                    <p:set>
                                      <p:cBhvr>
                                        <p:cTn id="150" dur="1" fill="hold">
                                          <p:stCondLst>
                                            <p:cond delay="0"/>
                                          </p:stCondLst>
                                        </p:cTn>
                                        <p:tgtEl>
                                          <p:spTgt spid="2"/>
                                        </p:tgtEl>
                                        <p:attrNameLst>
                                          <p:attrName>style.visibility</p:attrName>
                                        </p:attrNameLst>
                                      </p:cBhvr>
                                      <p:to>
                                        <p:strVal val="visible"/>
                                      </p:to>
                                    </p:set>
                                  </p:childTnLst>
                                </p:cTn>
                              </p:par>
                            </p:childTnLst>
                          </p:cTn>
                        </p:par>
                      </p:childTnLst>
                    </p:cTn>
                  </p:par>
                  <p:par>
                    <p:cTn id="151" fill="hold">
                      <p:stCondLst>
                        <p:cond delay="indefinite"/>
                      </p:stCondLst>
                      <p:childTnLst>
                        <p:par>
                          <p:cTn id="152" fill="hold">
                            <p:stCondLst>
                              <p:cond delay="0"/>
                            </p:stCondLst>
                            <p:childTnLst>
                              <p:par>
                                <p:cTn id="153" presetID="1" presetClass="entr" presetSubtype="0" fill="hold" nodeType="clickEffect">
                                  <p:stCondLst>
                                    <p:cond delay="0"/>
                                  </p:stCondLst>
                                  <p:childTnLst>
                                    <p:set>
                                      <p:cBhvr>
                                        <p:cTn id="154" dur="1" fill="hold">
                                          <p:stCondLst>
                                            <p:cond delay="0"/>
                                          </p:stCondLst>
                                        </p:cTn>
                                        <p:tgtEl>
                                          <p:spTgt spid="583797"/>
                                        </p:tgtEl>
                                        <p:attrNameLst>
                                          <p:attrName>style.visibility</p:attrName>
                                        </p:attrNameLst>
                                      </p:cBhvr>
                                      <p:to>
                                        <p:strVal val="visible"/>
                                      </p:to>
                                    </p:set>
                                  </p:childTnLst>
                                </p:cTn>
                              </p:par>
                            </p:childTnLst>
                          </p:cTn>
                        </p:par>
                      </p:childTnLst>
                    </p:cTn>
                  </p:par>
                  <p:par>
                    <p:cTn id="155" fill="hold">
                      <p:stCondLst>
                        <p:cond delay="indefinite"/>
                      </p:stCondLst>
                      <p:childTnLst>
                        <p:par>
                          <p:cTn id="156" fill="hold">
                            <p:stCondLst>
                              <p:cond delay="0"/>
                            </p:stCondLst>
                            <p:childTnLst>
                              <p:par>
                                <p:cTn id="157" presetID="1" presetClass="entr" presetSubtype="0" fill="hold" nodeType="clickEffect">
                                  <p:stCondLst>
                                    <p:cond delay="0"/>
                                  </p:stCondLst>
                                  <p:childTnLst>
                                    <p:set>
                                      <p:cBhvr>
                                        <p:cTn id="158" dur="1" fill="hold">
                                          <p:stCondLst>
                                            <p:cond delay="0"/>
                                          </p:stCondLst>
                                        </p:cTn>
                                        <p:tgtEl>
                                          <p:spTgt spid="583798"/>
                                        </p:tgtEl>
                                        <p:attrNameLst>
                                          <p:attrName>style.visibility</p:attrName>
                                        </p:attrNameLst>
                                      </p:cBhvr>
                                      <p:to>
                                        <p:strVal val="visible"/>
                                      </p:to>
                                    </p:set>
                                  </p:childTnLst>
                                </p:cTn>
                              </p:par>
                            </p:childTnLst>
                          </p:cTn>
                        </p:par>
                        <p:par>
                          <p:cTn id="159" fill="hold">
                            <p:stCondLst>
                              <p:cond delay="0"/>
                            </p:stCondLst>
                            <p:childTnLst>
                              <p:par>
                                <p:cTn id="160" presetID="10" presetClass="entr" presetSubtype="0" fill="hold" nodeType="afterEffect">
                                  <p:stCondLst>
                                    <p:cond delay="0"/>
                                  </p:stCondLst>
                                  <p:childTnLst>
                                    <p:set>
                                      <p:cBhvr>
                                        <p:cTn id="161" dur="1" fill="hold">
                                          <p:stCondLst>
                                            <p:cond delay="0"/>
                                          </p:stCondLst>
                                        </p:cTn>
                                        <p:tgtEl>
                                          <p:spTgt spid="122"/>
                                        </p:tgtEl>
                                        <p:attrNameLst>
                                          <p:attrName>style.visibility</p:attrName>
                                        </p:attrNameLst>
                                      </p:cBhvr>
                                      <p:to>
                                        <p:strVal val="visible"/>
                                      </p:to>
                                    </p:set>
                                    <p:animEffect transition="in" filter="fade">
                                      <p:cBhvr>
                                        <p:cTn id="162" dur="20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698" grpId="0" animBg="1"/>
      <p:bldP spid="583699" grpId="0" animBg="1"/>
      <p:bldP spid="583700" grpId="0" animBg="1"/>
      <p:bldP spid="583701" grpId="0" animBg="1"/>
      <p:bldP spid="583702" grpId="0" animBg="1"/>
      <p:bldP spid="583703" grpId="0" animBg="1"/>
      <p:bldP spid="583704" grpId="0" animBg="1"/>
      <p:bldP spid="583705" grpId="0" animBg="1"/>
      <p:bldP spid="583706" grpId="0" animBg="1"/>
      <p:bldP spid="583707" grpId="0" animBg="1"/>
      <p:bldP spid="583708" grpId="0" animBg="1"/>
      <p:bldP spid="583709" grpId="0" animBg="1"/>
      <p:bldP spid="583710" grpId="0" animBg="1"/>
      <p:bldP spid="583711" grpId="0" animBg="1"/>
      <p:bldP spid="583712" grpId="0" animBg="1"/>
      <p:bldP spid="583713" grpId="0" animBg="1"/>
      <p:bldP spid="583714" grpId="0" animBg="1"/>
      <p:bldP spid="583715" grpId="0" animBg="1"/>
      <p:bldP spid="583716" grpId="0" animBg="1"/>
      <p:bldP spid="583717" grpId="0" animBg="1"/>
      <p:bldP spid="583718" grpId="0" animBg="1"/>
      <p:bldP spid="583719" grpId="0" animBg="1"/>
      <p:bldP spid="583720" grpId="0" animBg="1"/>
      <p:bldP spid="583721" grpId="0" animBg="1"/>
      <p:bldP spid="583722" grpId="0" animBg="1"/>
      <p:bldP spid="583723" grpId="0" animBg="1"/>
      <p:bldP spid="583724" grpId="0" animBg="1"/>
      <p:bldP spid="583725" grpId="0" animBg="1"/>
      <p:bldP spid="583726" grpId="0" animBg="1"/>
      <p:bldP spid="583727" grpId="0" animBg="1"/>
      <p:bldP spid="583728" grpId="0" animBg="1"/>
      <p:bldP spid="583729" grpId="0" animBg="1"/>
      <p:bldP spid="583730" grpId="0" animBg="1"/>
      <p:bldP spid="583731" grpId="0" animBg="1"/>
      <p:bldP spid="583732" grpId="0" animBg="1"/>
      <p:bldP spid="583733" grpId="0" animBg="1"/>
      <p:bldP spid="583734" grpId="0" animBg="1"/>
      <p:bldP spid="583735" grpId="0" animBg="1"/>
      <p:bldP spid="583736" grpId="0" animBg="1"/>
      <p:bldP spid="583737" grpId="0" animBg="1"/>
      <p:bldP spid="583738" grpId="0" animBg="1"/>
      <p:bldP spid="583739" grpId="0" animBg="1"/>
      <p:bldP spid="583740" grpId="0" animBg="1"/>
      <p:bldP spid="583741" grpId="0" animBg="1"/>
      <p:bldP spid="583742" grpId="0" animBg="1"/>
      <p:bldP spid="583743" grpId="0" animBg="1"/>
      <p:bldP spid="583744" grpId="0" animBg="1"/>
      <p:bldP spid="583745" grpId="0" animBg="1"/>
      <p:bldP spid="583746" grpId="0" animBg="1"/>
      <p:bldP spid="583747" grpId="0" animBg="1"/>
      <p:bldP spid="583748" grpId="0" animBg="1"/>
      <p:bldP spid="583749" grpId="0" animBg="1"/>
      <p:bldP spid="583750" grpId="0" animBg="1"/>
      <p:bldP spid="583751" grpId="0" animBg="1"/>
      <p:bldP spid="583752" grpId="0" animBg="1"/>
      <p:bldP spid="583753" grpId="0" animBg="1"/>
      <p:bldP spid="583754" grpId="0" animBg="1"/>
      <p:bldP spid="583755" grpId="0" animBg="1"/>
      <p:bldP spid="583756" grpId="0" animBg="1"/>
      <p:bldP spid="583757" grpId="0" animBg="1"/>
      <p:bldP spid="583758" grpId="0" animBg="1"/>
      <p:bldP spid="583759" grpId="0" animBg="1"/>
      <p:bldP spid="583760" grpId="0"/>
      <p:bldP spid="583761" grpId="0"/>
      <p:bldP spid="583762" grpId="0" animBg="1"/>
      <p:bldP spid="583763" grpId="0"/>
      <p:bldP spid="583764" grpId="0"/>
      <p:bldP spid="583776" grpId="0"/>
      <p:bldP spid="119"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95266" name="Rectangle 2"/>
          <p:cNvSpPr>
            <a:spLocks noGrp="1" noChangeArrowheads="1"/>
          </p:cNvSpPr>
          <p:nvPr>
            <p:ph type="title"/>
          </p:nvPr>
        </p:nvSpPr>
        <p:spPr>
          <a:xfrm>
            <a:off x="685800" y="762000"/>
            <a:ext cx="7772400" cy="4305300"/>
          </a:xfrm>
        </p:spPr>
        <p:txBody>
          <a:bodyPr/>
          <a:lstStyle/>
          <a:p>
            <a:pPr eaLnBrk="1" hangingPunct="1">
              <a:lnSpc>
                <a:spcPct val="130000"/>
              </a:lnSpc>
            </a:pPr>
            <a:r>
              <a:rPr lang="es-ES_tradnl" sz="7200" b="1" smtClean="0">
                <a:solidFill>
                  <a:schemeClr val="bg1"/>
                </a:solidFill>
              </a:rPr>
              <a:t>2.3</a:t>
            </a:r>
            <a:br>
              <a:rPr lang="es-ES_tradnl" sz="7200" b="1" smtClean="0">
                <a:solidFill>
                  <a:schemeClr val="bg1"/>
                </a:solidFill>
              </a:rPr>
            </a:br>
            <a:r>
              <a:rPr lang="es-ES_tradnl" sz="7200" b="1" smtClean="0">
                <a:solidFill>
                  <a:schemeClr val="bg1"/>
                </a:solidFill>
              </a:rPr>
              <a:t>ESPEJISMOS</a:t>
            </a:r>
          </a:p>
        </p:txBody>
      </p:sp>
    </p:spTree>
  </p:cSld>
  <p:clrMapOvr>
    <a:masterClrMapping/>
  </p:clrMapOvr>
  <p:transition>
    <p:fade thruBlk="1"/>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96290" name="Rectangle 2"/>
          <p:cNvSpPr>
            <a:spLocks noGrp="1" noChangeArrowheads="1"/>
          </p:cNvSpPr>
          <p:nvPr>
            <p:ph type="title"/>
          </p:nvPr>
        </p:nvSpPr>
        <p:spPr>
          <a:xfrm>
            <a:off x="714375" y="442913"/>
            <a:ext cx="7772400" cy="5259387"/>
          </a:xfrm>
        </p:spPr>
        <p:txBody>
          <a:bodyPr/>
          <a:lstStyle/>
          <a:p>
            <a:pPr eaLnBrk="1" hangingPunct="1">
              <a:lnSpc>
                <a:spcPct val="130000"/>
              </a:lnSpc>
            </a:pPr>
            <a:r>
              <a:rPr lang="es-ES_tradnl" sz="6000" b="1" smtClean="0">
                <a:solidFill>
                  <a:schemeClr val="bg1"/>
                </a:solidFill>
                <a:cs typeface="Times New Roman" pitchFamily="18" charset="0"/>
              </a:rPr>
              <a:t>ESPEJISMO</a:t>
            </a:r>
            <a:br>
              <a:rPr lang="es-ES_tradnl" sz="6000" b="1" smtClean="0">
                <a:solidFill>
                  <a:schemeClr val="bg1"/>
                </a:solidFill>
                <a:cs typeface="Times New Roman" pitchFamily="18" charset="0"/>
              </a:rPr>
            </a:br>
            <a:r>
              <a:rPr lang="es-ES_tradnl" sz="6000" b="1" smtClean="0">
                <a:solidFill>
                  <a:schemeClr val="bg1"/>
                </a:solidFill>
                <a:cs typeface="Times New Roman" pitchFamily="18" charset="0"/>
              </a:rPr>
              <a:t>DE LAS</a:t>
            </a:r>
            <a:br>
              <a:rPr lang="es-ES_tradnl" sz="6000" b="1" smtClean="0">
                <a:solidFill>
                  <a:schemeClr val="bg1"/>
                </a:solidFill>
                <a:cs typeface="Times New Roman" pitchFamily="18" charset="0"/>
              </a:rPr>
            </a:br>
            <a:r>
              <a:rPr lang="es-ES_tradnl" sz="6000" b="1" smtClean="0">
                <a:solidFill>
                  <a:schemeClr val="bg1"/>
                </a:solidFill>
                <a:cs typeface="Times New Roman" pitchFamily="18" charset="0"/>
              </a:rPr>
              <a:t>CARRETERAS</a:t>
            </a:r>
          </a:p>
        </p:txBody>
      </p:sp>
    </p:spTree>
  </p:cSld>
  <p:clrMapOvr>
    <a:masterClrMapping/>
  </p:clrMapOvr>
  <p:transition>
    <p:fade thruBlk="1"/>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7316" name="Picture 3" descr="100_6113"/>
          <p:cNvPicPr>
            <a:picLocks noChangeAspect="1" noChangeArrowheads="1"/>
          </p:cNvPicPr>
          <p:nvPr/>
        </p:nvPicPr>
        <p:blipFill>
          <a:blip r:embed="rId2" cstate="print"/>
          <a:srcRect l="44302" t="30603" r="19843" b="25041"/>
          <a:stretch>
            <a:fillRect/>
          </a:stretch>
        </p:blipFill>
        <p:spPr bwMode="auto">
          <a:xfrm>
            <a:off x="0" y="0"/>
            <a:ext cx="9144000" cy="7534275"/>
          </a:xfrm>
          <a:prstGeom prst="rect">
            <a:avLst/>
          </a:prstGeom>
          <a:noFill/>
          <a:ln w="9525">
            <a:noFill/>
            <a:miter lim="800000"/>
            <a:headEnd/>
            <a:tailEnd/>
          </a:ln>
        </p:spPr>
      </p:pic>
      <p:sp>
        <p:nvSpPr>
          <p:cNvPr id="397317" name="Rectangle 4"/>
          <p:cNvSpPr>
            <a:spLocks noChangeArrowheads="1"/>
          </p:cNvSpPr>
          <p:nvPr/>
        </p:nvSpPr>
        <p:spPr bwMode="auto">
          <a:xfrm>
            <a:off x="5003800" y="2924175"/>
            <a:ext cx="2089150" cy="1368425"/>
          </a:xfrm>
          <a:prstGeom prst="rect">
            <a:avLst/>
          </a:prstGeom>
          <a:noFill/>
          <a:ln w="38100">
            <a:solidFill>
              <a:srgbClr val="FF3300"/>
            </a:solidFill>
            <a:miter lim="800000"/>
            <a:headEnd/>
            <a:tailEnd/>
          </a:ln>
        </p:spPr>
        <p:txBody>
          <a:bodyPr wrap="none" anchor="ctr"/>
          <a:lstStyle/>
          <a:p>
            <a:endParaRPr lang="es-ES_tradnl">
              <a:solidFill>
                <a:srgbClr val="000000"/>
              </a:solidFill>
            </a:endParaRPr>
          </a:p>
        </p:txBody>
      </p:sp>
      <p:sp>
        <p:nvSpPr>
          <p:cNvPr id="397318" name="Text Box 5"/>
          <p:cNvSpPr txBox="1">
            <a:spLocks noChangeArrowheads="1"/>
          </p:cNvSpPr>
          <p:nvPr/>
        </p:nvSpPr>
        <p:spPr bwMode="auto">
          <a:xfrm>
            <a:off x="3382963" y="4508500"/>
            <a:ext cx="5761038" cy="366713"/>
          </a:xfrm>
          <a:prstGeom prst="rect">
            <a:avLst/>
          </a:prstGeom>
          <a:noFill/>
          <a:ln w="9525">
            <a:noFill/>
            <a:miter lim="800000"/>
            <a:headEnd/>
            <a:tailEnd/>
          </a:ln>
        </p:spPr>
        <p:txBody>
          <a:bodyPr>
            <a:spAutoFit/>
          </a:bodyPr>
          <a:lstStyle/>
          <a:p>
            <a:pPr>
              <a:spcBef>
                <a:spcPct val="50000"/>
              </a:spcBef>
            </a:pPr>
            <a:r>
              <a:rPr lang="es-ES" sz="1800" b="1" dirty="0">
                <a:solidFill>
                  <a:srgbClr val="FFFF00"/>
                </a:solidFill>
                <a:latin typeface="Arial" charset="0"/>
              </a:rPr>
              <a:t>Obsérvese la nítida imagen del pilar del puente</a:t>
            </a:r>
          </a:p>
        </p:txBody>
      </p:sp>
      <p:sp>
        <p:nvSpPr>
          <p:cNvPr id="1010694" name="Line 6"/>
          <p:cNvSpPr>
            <a:spLocks noChangeShapeType="1"/>
          </p:cNvSpPr>
          <p:nvPr/>
        </p:nvSpPr>
        <p:spPr bwMode="auto">
          <a:xfrm flipH="1">
            <a:off x="5394325" y="3856038"/>
            <a:ext cx="463550" cy="703262"/>
          </a:xfrm>
          <a:prstGeom prst="line">
            <a:avLst/>
          </a:prstGeom>
          <a:noFill/>
          <a:ln w="38100">
            <a:solidFill>
              <a:srgbClr val="FFFF00"/>
            </a:solidFill>
            <a:round/>
            <a:headEnd type="triangle" w="med" len="med"/>
            <a:tailEnd/>
          </a:ln>
        </p:spPr>
        <p:txBody>
          <a:bodyPr/>
          <a:lstStyle/>
          <a:p>
            <a:endParaRPr lang="es-ES_tradnl"/>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731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97318"/>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010694"/>
                                        </p:tgtEl>
                                        <p:attrNameLst>
                                          <p:attrName>style.visibility</p:attrName>
                                        </p:attrNameLst>
                                      </p:cBhvr>
                                      <p:to>
                                        <p:strVal val="visible"/>
                                      </p:to>
                                    </p:set>
                                  </p:childTnLst>
                                </p:cTn>
                              </p:par>
                              <p:par>
                                <p:cTn id="13" presetID="35" presetClass="emph" presetSubtype="0" repeatCount="indefinite" fill="hold" grpId="1" nodeType="withEffect">
                                  <p:stCondLst>
                                    <p:cond delay="0"/>
                                  </p:stCondLst>
                                  <p:childTnLst>
                                    <p:anim calcmode="discrete" valueType="str">
                                      <p:cBhvr>
                                        <p:cTn id="14" dur="500" fill="hold"/>
                                        <p:tgtEl>
                                          <p:spTgt spid="1010694"/>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7317" grpId="0" animBg="1"/>
      <p:bldP spid="397318" grpId="0"/>
      <p:bldP spid="1010694" grpId="0" animBg="1"/>
      <p:bldP spid="1010694" grpId="1" animBg="1"/>
    </p:bldLst>
  </p:timing>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0" name="159 Rectángulo"/>
          <p:cNvSpPr/>
          <p:nvPr/>
        </p:nvSpPr>
        <p:spPr>
          <a:xfrm>
            <a:off x="0" y="0"/>
            <a:ext cx="9144000" cy="3110325"/>
          </a:xfrm>
          <a:prstGeom prst="rect">
            <a:avLst/>
          </a:prstGeom>
          <a:solidFill>
            <a:srgbClr val="C3F6FD"/>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 name="Group 2"/>
          <p:cNvGrpSpPr>
            <a:grpSpLocks/>
          </p:cNvGrpSpPr>
          <p:nvPr/>
        </p:nvGrpSpPr>
        <p:grpSpPr bwMode="auto">
          <a:xfrm>
            <a:off x="533400" y="2619787"/>
            <a:ext cx="1217613" cy="1911350"/>
            <a:chOff x="3505" y="528"/>
            <a:chExt cx="767" cy="1204"/>
          </a:xfrm>
        </p:grpSpPr>
        <p:sp>
          <p:nvSpPr>
            <p:cNvPr id="398449" name="Freeform 51"/>
            <p:cNvSpPr>
              <a:spLocks/>
            </p:cNvSpPr>
            <p:nvPr/>
          </p:nvSpPr>
          <p:spPr bwMode="auto">
            <a:xfrm>
              <a:off x="3925" y="528"/>
              <a:ext cx="101" cy="886"/>
            </a:xfrm>
            <a:custGeom>
              <a:avLst/>
              <a:gdLst>
                <a:gd name="T0" fmla="*/ 95 w 101"/>
                <a:gd name="T1" fmla="*/ 0 h 886"/>
                <a:gd name="T2" fmla="*/ 24 w 101"/>
                <a:gd name="T3" fmla="*/ 60 h 886"/>
                <a:gd name="T4" fmla="*/ 36 w 101"/>
                <a:gd name="T5" fmla="*/ 84 h 886"/>
                <a:gd name="T6" fmla="*/ 42 w 101"/>
                <a:gd name="T7" fmla="*/ 126 h 886"/>
                <a:gd name="T8" fmla="*/ 36 w 101"/>
                <a:gd name="T9" fmla="*/ 168 h 886"/>
                <a:gd name="T10" fmla="*/ 30 w 101"/>
                <a:gd name="T11" fmla="*/ 228 h 886"/>
                <a:gd name="T12" fmla="*/ 12 w 101"/>
                <a:gd name="T13" fmla="*/ 293 h 886"/>
                <a:gd name="T14" fmla="*/ 12 w 101"/>
                <a:gd name="T15" fmla="*/ 347 h 886"/>
                <a:gd name="T16" fmla="*/ 6 w 101"/>
                <a:gd name="T17" fmla="*/ 401 h 886"/>
                <a:gd name="T18" fmla="*/ 0 w 101"/>
                <a:gd name="T19" fmla="*/ 461 h 886"/>
                <a:gd name="T20" fmla="*/ 0 w 101"/>
                <a:gd name="T21" fmla="*/ 605 h 886"/>
                <a:gd name="T22" fmla="*/ 12 w 101"/>
                <a:gd name="T23" fmla="*/ 701 h 886"/>
                <a:gd name="T24" fmla="*/ 12 w 101"/>
                <a:gd name="T25" fmla="*/ 779 h 886"/>
                <a:gd name="T26" fmla="*/ 6 w 101"/>
                <a:gd name="T27" fmla="*/ 856 h 886"/>
                <a:gd name="T28" fmla="*/ 18 w 101"/>
                <a:gd name="T29" fmla="*/ 886 h 886"/>
                <a:gd name="T30" fmla="*/ 36 w 101"/>
                <a:gd name="T31" fmla="*/ 803 h 886"/>
                <a:gd name="T32" fmla="*/ 30 w 101"/>
                <a:gd name="T33" fmla="*/ 719 h 886"/>
                <a:gd name="T34" fmla="*/ 18 w 101"/>
                <a:gd name="T35" fmla="*/ 593 h 886"/>
                <a:gd name="T36" fmla="*/ 24 w 101"/>
                <a:gd name="T37" fmla="*/ 491 h 886"/>
                <a:gd name="T38" fmla="*/ 24 w 101"/>
                <a:gd name="T39" fmla="*/ 419 h 886"/>
                <a:gd name="T40" fmla="*/ 30 w 101"/>
                <a:gd name="T41" fmla="*/ 335 h 886"/>
                <a:gd name="T42" fmla="*/ 72 w 101"/>
                <a:gd name="T43" fmla="*/ 126 h 886"/>
                <a:gd name="T44" fmla="*/ 89 w 101"/>
                <a:gd name="T45" fmla="*/ 54 h 886"/>
                <a:gd name="T46" fmla="*/ 101 w 101"/>
                <a:gd name="T47" fmla="*/ 12 h 886"/>
                <a:gd name="T48" fmla="*/ 101 w 101"/>
                <a:gd name="T49" fmla="*/ 6 h 886"/>
                <a:gd name="T50" fmla="*/ 95 w 101"/>
                <a:gd name="T51" fmla="*/ 0 h 8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1"/>
                <a:gd name="T79" fmla="*/ 0 h 886"/>
                <a:gd name="T80" fmla="*/ 101 w 101"/>
                <a:gd name="T81" fmla="*/ 886 h 88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1" h="886">
                  <a:moveTo>
                    <a:pt x="95" y="0"/>
                  </a:moveTo>
                  <a:lnTo>
                    <a:pt x="24" y="60"/>
                  </a:lnTo>
                  <a:lnTo>
                    <a:pt x="36" y="84"/>
                  </a:lnTo>
                  <a:lnTo>
                    <a:pt x="42" y="126"/>
                  </a:lnTo>
                  <a:lnTo>
                    <a:pt x="36" y="168"/>
                  </a:lnTo>
                  <a:lnTo>
                    <a:pt x="30" y="228"/>
                  </a:lnTo>
                  <a:lnTo>
                    <a:pt x="12" y="293"/>
                  </a:lnTo>
                  <a:lnTo>
                    <a:pt x="12" y="347"/>
                  </a:lnTo>
                  <a:lnTo>
                    <a:pt x="6" y="401"/>
                  </a:lnTo>
                  <a:lnTo>
                    <a:pt x="0" y="461"/>
                  </a:lnTo>
                  <a:lnTo>
                    <a:pt x="0" y="605"/>
                  </a:lnTo>
                  <a:lnTo>
                    <a:pt x="12" y="701"/>
                  </a:lnTo>
                  <a:lnTo>
                    <a:pt x="12" y="779"/>
                  </a:lnTo>
                  <a:lnTo>
                    <a:pt x="6" y="856"/>
                  </a:lnTo>
                  <a:lnTo>
                    <a:pt x="18" y="886"/>
                  </a:lnTo>
                  <a:lnTo>
                    <a:pt x="36" y="803"/>
                  </a:lnTo>
                  <a:lnTo>
                    <a:pt x="30" y="719"/>
                  </a:lnTo>
                  <a:lnTo>
                    <a:pt x="18" y="593"/>
                  </a:lnTo>
                  <a:lnTo>
                    <a:pt x="24" y="491"/>
                  </a:lnTo>
                  <a:lnTo>
                    <a:pt x="24" y="419"/>
                  </a:lnTo>
                  <a:lnTo>
                    <a:pt x="30" y="335"/>
                  </a:lnTo>
                  <a:lnTo>
                    <a:pt x="72" y="126"/>
                  </a:lnTo>
                  <a:lnTo>
                    <a:pt x="89" y="54"/>
                  </a:lnTo>
                  <a:lnTo>
                    <a:pt x="101" y="12"/>
                  </a:lnTo>
                  <a:lnTo>
                    <a:pt x="101" y="6"/>
                  </a:lnTo>
                  <a:lnTo>
                    <a:pt x="95" y="0"/>
                  </a:lnTo>
                  <a:close/>
                </a:path>
              </a:pathLst>
            </a:custGeom>
            <a:solidFill>
              <a:srgbClr val="AA5500"/>
            </a:solidFill>
            <a:ln w="0">
              <a:solidFill>
                <a:srgbClr val="000000"/>
              </a:solidFill>
              <a:round/>
              <a:headEnd/>
              <a:tailEnd/>
            </a:ln>
          </p:spPr>
          <p:txBody>
            <a:bodyPr/>
            <a:lstStyle/>
            <a:p>
              <a:endParaRPr lang="es-ES_tradnl">
                <a:solidFill>
                  <a:srgbClr val="000000"/>
                </a:solidFill>
                <a:latin typeface="Times New Roman"/>
              </a:endParaRPr>
            </a:p>
          </p:txBody>
        </p:sp>
        <p:sp>
          <p:nvSpPr>
            <p:cNvPr id="398450" name="Freeform 3"/>
            <p:cNvSpPr>
              <a:spLocks/>
            </p:cNvSpPr>
            <p:nvPr/>
          </p:nvSpPr>
          <p:spPr bwMode="auto">
            <a:xfrm>
              <a:off x="3649" y="827"/>
              <a:ext cx="270" cy="312"/>
            </a:xfrm>
            <a:custGeom>
              <a:avLst/>
              <a:gdLst>
                <a:gd name="T0" fmla="*/ 60 w 270"/>
                <a:gd name="T1" fmla="*/ 132 h 312"/>
                <a:gd name="T2" fmla="*/ 78 w 270"/>
                <a:gd name="T3" fmla="*/ 72 h 312"/>
                <a:gd name="T4" fmla="*/ 78 w 270"/>
                <a:gd name="T5" fmla="*/ 84 h 312"/>
                <a:gd name="T6" fmla="*/ 96 w 270"/>
                <a:gd name="T7" fmla="*/ 72 h 312"/>
                <a:gd name="T8" fmla="*/ 132 w 270"/>
                <a:gd name="T9" fmla="*/ 36 h 312"/>
                <a:gd name="T10" fmla="*/ 132 w 270"/>
                <a:gd name="T11" fmla="*/ 54 h 312"/>
                <a:gd name="T12" fmla="*/ 132 w 270"/>
                <a:gd name="T13" fmla="*/ 72 h 312"/>
                <a:gd name="T14" fmla="*/ 138 w 270"/>
                <a:gd name="T15" fmla="*/ 48 h 312"/>
                <a:gd name="T16" fmla="*/ 150 w 270"/>
                <a:gd name="T17" fmla="*/ 48 h 312"/>
                <a:gd name="T18" fmla="*/ 168 w 270"/>
                <a:gd name="T19" fmla="*/ 30 h 312"/>
                <a:gd name="T20" fmla="*/ 186 w 270"/>
                <a:gd name="T21" fmla="*/ 30 h 312"/>
                <a:gd name="T22" fmla="*/ 192 w 270"/>
                <a:gd name="T23" fmla="*/ 54 h 312"/>
                <a:gd name="T24" fmla="*/ 174 w 270"/>
                <a:gd name="T25" fmla="*/ 108 h 312"/>
                <a:gd name="T26" fmla="*/ 228 w 270"/>
                <a:gd name="T27" fmla="*/ 54 h 312"/>
                <a:gd name="T28" fmla="*/ 246 w 270"/>
                <a:gd name="T29" fmla="*/ 24 h 312"/>
                <a:gd name="T30" fmla="*/ 246 w 270"/>
                <a:gd name="T31" fmla="*/ 0 h 312"/>
                <a:gd name="T32" fmla="*/ 240 w 270"/>
                <a:gd name="T33" fmla="*/ 84 h 312"/>
                <a:gd name="T34" fmla="*/ 210 w 270"/>
                <a:gd name="T35" fmla="*/ 132 h 312"/>
                <a:gd name="T36" fmla="*/ 174 w 270"/>
                <a:gd name="T37" fmla="*/ 156 h 312"/>
                <a:gd name="T38" fmla="*/ 210 w 270"/>
                <a:gd name="T39" fmla="*/ 150 h 312"/>
                <a:gd name="T40" fmla="*/ 222 w 270"/>
                <a:gd name="T41" fmla="*/ 150 h 312"/>
                <a:gd name="T42" fmla="*/ 252 w 270"/>
                <a:gd name="T43" fmla="*/ 144 h 312"/>
                <a:gd name="T44" fmla="*/ 270 w 270"/>
                <a:gd name="T45" fmla="*/ 96 h 312"/>
                <a:gd name="T46" fmla="*/ 264 w 270"/>
                <a:gd name="T47" fmla="*/ 144 h 312"/>
                <a:gd name="T48" fmla="*/ 210 w 270"/>
                <a:gd name="T49" fmla="*/ 186 h 312"/>
                <a:gd name="T50" fmla="*/ 270 w 270"/>
                <a:gd name="T51" fmla="*/ 300 h 312"/>
                <a:gd name="T52" fmla="*/ 66 w 270"/>
                <a:gd name="T53" fmla="*/ 312 h 312"/>
                <a:gd name="T54" fmla="*/ 78 w 270"/>
                <a:gd name="T55" fmla="*/ 288 h 312"/>
                <a:gd name="T56" fmla="*/ 54 w 270"/>
                <a:gd name="T57" fmla="*/ 294 h 312"/>
                <a:gd name="T58" fmla="*/ 102 w 270"/>
                <a:gd name="T59" fmla="*/ 246 h 312"/>
                <a:gd name="T60" fmla="*/ 72 w 270"/>
                <a:gd name="T61" fmla="*/ 264 h 312"/>
                <a:gd name="T62" fmla="*/ 54 w 270"/>
                <a:gd name="T63" fmla="*/ 258 h 312"/>
                <a:gd name="T64" fmla="*/ 36 w 270"/>
                <a:gd name="T65" fmla="*/ 252 h 312"/>
                <a:gd name="T66" fmla="*/ 30 w 270"/>
                <a:gd name="T67" fmla="*/ 234 h 312"/>
                <a:gd name="T68" fmla="*/ 36 w 270"/>
                <a:gd name="T69" fmla="*/ 228 h 312"/>
                <a:gd name="T70" fmla="*/ 36 w 270"/>
                <a:gd name="T71" fmla="*/ 198 h 312"/>
                <a:gd name="T72" fmla="*/ 60 w 270"/>
                <a:gd name="T73" fmla="*/ 222 h 312"/>
                <a:gd name="T74" fmla="*/ 78 w 270"/>
                <a:gd name="T75" fmla="*/ 210 h 312"/>
                <a:gd name="T76" fmla="*/ 96 w 270"/>
                <a:gd name="T77" fmla="*/ 210 h 312"/>
                <a:gd name="T78" fmla="*/ 78 w 270"/>
                <a:gd name="T79" fmla="*/ 192 h 312"/>
                <a:gd name="T80" fmla="*/ 30 w 270"/>
                <a:gd name="T81" fmla="*/ 168 h 312"/>
                <a:gd name="T82" fmla="*/ 36 w 270"/>
                <a:gd name="T83" fmla="*/ 150 h 312"/>
                <a:gd name="T84" fmla="*/ 54 w 270"/>
                <a:gd name="T85" fmla="*/ 162 h 312"/>
                <a:gd name="T86" fmla="*/ 66 w 270"/>
                <a:gd name="T87" fmla="*/ 162 h 312"/>
                <a:gd name="T88" fmla="*/ 78 w 270"/>
                <a:gd name="T89" fmla="*/ 174 h 3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0"/>
                <a:gd name="T136" fmla="*/ 0 h 312"/>
                <a:gd name="T137" fmla="*/ 270 w 270"/>
                <a:gd name="T138" fmla="*/ 312 h 3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0" h="312">
                  <a:moveTo>
                    <a:pt x="90" y="174"/>
                  </a:moveTo>
                  <a:lnTo>
                    <a:pt x="84" y="168"/>
                  </a:lnTo>
                  <a:lnTo>
                    <a:pt x="60" y="132"/>
                  </a:lnTo>
                  <a:lnTo>
                    <a:pt x="60" y="90"/>
                  </a:lnTo>
                  <a:lnTo>
                    <a:pt x="78" y="54"/>
                  </a:lnTo>
                  <a:lnTo>
                    <a:pt x="78" y="72"/>
                  </a:lnTo>
                  <a:lnTo>
                    <a:pt x="84" y="66"/>
                  </a:lnTo>
                  <a:lnTo>
                    <a:pt x="84" y="72"/>
                  </a:lnTo>
                  <a:lnTo>
                    <a:pt x="78" y="84"/>
                  </a:lnTo>
                  <a:lnTo>
                    <a:pt x="96" y="72"/>
                  </a:lnTo>
                  <a:lnTo>
                    <a:pt x="90" y="78"/>
                  </a:lnTo>
                  <a:lnTo>
                    <a:pt x="96" y="72"/>
                  </a:lnTo>
                  <a:lnTo>
                    <a:pt x="102" y="60"/>
                  </a:lnTo>
                  <a:lnTo>
                    <a:pt x="114" y="48"/>
                  </a:lnTo>
                  <a:lnTo>
                    <a:pt x="132" y="36"/>
                  </a:lnTo>
                  <a:lnTo>
                    <a:pt x="126" y="48"/>
                  </a:lnTo>
                  <a:lnTo>
                    <a:pt x="126" y="54"/>
                  </a:lnTo>
                  <a:lnTo>
                    <a:pt x="132" y="54"/>
                  </a:lnTo>
                  <a:lnTo>
                    <a:pt x="132" y="60"/>
                  </a:lnTo>
                  <a:lnTo>
                    <a:pt x="126" y="72"/>
                  </a:lnTo>
                  <a:lnTo>
                    <a:pt x="132" y="72"/>
                  </a:lnTo>
                  <a:lnTo>
                    <a:pt x="132" y="108"/>
                  </a:lnTo>
                  <a:lnTo>
                    <a:pt x="138" y="114"/>
                  </a:lnTo>
                  <a:lnTo>
                    <a:pt x="138" y="48"/>
                  </a:lnTo>
                  <a:lnTo>
                    <a:pt x="144" y="54"/>
                  </a:lnTo>
                  <a:lnTo>
                    <a:pt x="144" y="60"/>
                  </a:lnTo>
                  <a:lnTo>
                    <a:pt x="150" y="48"/>
                  </a:lnTo>
                  <a:lnTo>
                    <a:pt x="156" y="54"/>
                  </a:lnTo>
                  <a:lnTo>
                    <a:pt x="156" y="42"/>
                  </a:lnTo>
                  <a:lnTo>
                    <a:pt x="168" y="30"/>
                  </a:lnTo>
                  <a:lnTo>
                    <a:pt x="168" y="36"/>
                  </a:lnTo>
                  <a:lnTo>
                    <a:pt x="186" y="18"/>
                  </a:lnTo>
                  <a:lnTo>
                    <a:pt x="186" y="30"/>
                  </a:lnTo>
                  <a:lnTo>
                    <a:pt x="198" y="30"/>
                  </a:lnTo>
                  <a:lnTo>
                    <a:pt x="192" y="48"/>
                  </a:lnTo>
                  <a:lnTo>
                    <a:pt x="192" y="54"/>
                  </a:lnTo>
                  <a:lnTo>
                    <a:pt x="186" y="66"/>
                  </a:lnTo>
                  <a:lnTo>
                    <a:pt x="186" y="72"/>
                  </a:lnTo>
                  <a:lnTo>
                    <a:pt x="174" y="108"/>
                  </a:lnTo>
                  <a:lnTo>
                    <a:pt x="186" y="102"/>
                  </a:lnTo>
                  <a:lnTo>
                    <a:pt x="204" y="84"/>
                  </a:lnTo>
                  <a:lnTo>
                    <a:pt x="228" y="54"/>
                  </a:lnTo>
                  <a:lnTo>
                    <a:pt x="240" y="18"/>
                  </a:lnTo>
                  <a:lnTo>
                    <a:pt x="240" y="12"/>
                  </a:lnTo>
                  <a:lnTo>
                    <a:pt x="246" y="24"/>
                  </a:lnTo>
                  <a:lnTo>
                    <a:pt x="240" y="30"/>
                  </a:lnTo>
                  <a:lnTo>
                    <a:pt x="246" y="12"/>
                  </a:lnTo>
                  <a:lnTo>
                    <a:pt x="246" y="0"/>
                  </a:lnTo>
                  <a:lnTo>
                    <a:pt x="252" y="12"/>
                  </a:lnTo>
                  <a:lnTo>
                    <a:pt x="252" y="60"/>
                  </a:lnTo>
                  <a:lnTo>
                    <a:pt x="240" y="84"/>
                  </a:lnTo>
                  <a:lnTo>
                    <a:pt x="234" y="102"/>
                  </a:lnTo>
                  <a:lnTo>
                    <a:pt x="222" y="120"/>
                  </a:lnTo>
                  <a:lnTo>
                    <a:pt x="210" y="132"/>
                  </a:lnTo>
                  <a:lnTo>
                    <a:pt x="198" y="150"/>
                  </a:lnTo>
                  <a:lnTo>
                    <a:pt x="186" y="156"/>
                  </a:lnTo>
                  <a:lnTo>
                    <a:pt x="174" y="156"/>
                  </a:lnTo>
                  <a:lnTo>
                    <a:pt x="192" y="156"/>
                  </a:lnTo>
                  <a:lnTo>
                    <a:pt x="210" y="144"/>
                  </a:lnTo>
                  <a:lnTo>
                    <a:pt x="210" y="150"/>
                  </a:lnTo>
                  <a:lnTo>
                    <a:pt x="204" y="156"/>
                  </a:lnTo>
                  <a:lnTo>
                    <a:pt x="222" y="144"/>
                  </a:lnTo>
                  <a:lnTo>
                    <a:pt x="222" y="150"/>
                  </a:lnTo>
                  <a:lnTo>
                    <a:pt x="234" y="144"/>
                  </a:lnTo>
                  <a:lnTo>
                    <a:pt x="252" y="120"/>
                  </a:lnTo>
                  <a:lnTo>
                    <a:pt x="252" y="144"/>
                  </a:lnTo>
                  <a:lnTo>
                    <a:pt x="258" y="126"/>
                  </a:lnTo>
                  <a:lnTo>
                    <a:pt x="270" y="102"/>
                  </a:lnTo>
                  <a:lnTo>
                    <a:pt x="270" y="96"/>
                  </a:lnTo>
                  <a:lnTo>
                    <a:pt x="270" y="114"/>
                  </a:lnTo>
                  <a:lnTo>
                    <a:pt x="264" y="132"/>
                  </a:lnTo>
                  <a:lnTo>
                    <a:pt x="264" y="144"/>
                  </a:lnTo>
                  <a:lnTo>
                    <a:pt x="246" y="162"/>
                  </a:lnTo>
                  <a:lnTo>
                    <a:pt x="240" y="162"/>
                  </a:lnTo>
                  <a:lnTo>
                    <a:pt x="210" y="186"/>
                  </a:lnTo>
                  <a:lnTo>
                    <a:pt x="228" y="234"/>
                  </a:lnTo>
                  <a:lnTo>
                    <a:pt x="246" y="276"/>
                  </a:lnTo>
                  <a:lnTo>
                    <a:pt x="270" y="300"/>
                  </a:lnTo>
                  <a:lnTo>
                    <a:pt x="144" y="312"/>
                  </a:lnTo>
                  <a:lnTo>
                    <a:pt x="96" y="282"/>
                  </a:lnTo>
                  <a:lnTo>
                    <a:pt x="66" y="312"/>
                  </a:lnTo>
                  <a:lnTo>
                    <a:pt x="48" y="312"/>
                  </a:lnTo>
                  <a:lnTo>
                    <a:pt x="72" y="300"/>
                  </a:lnTo>
                  <a:lnTo>
                    <a:pt x="78" y="288"/>
                  </a:lnTo>
                  <a:lnTo>
                    <a:pt x="72" y="294"/>
                  </a:lnTo>
                  <a:lnTo>
                    <a:pt x="48" y="288"/>
                  </a:lnTo>
                  <a:lnTo>
                    <a:pt x="54" y="294"/>
                  </a:lnTo>
                  <a:lnTo>
                    <a:pt x="78" y="282"/>
                  </a:lnTo>
                  <a:lnTo>
                    <a:pt x="102" y="258"/>
                  </a:lnTo>
                  <a:lnTo>
                    <a:pt x="102" y="246"/>
                  </a:lnTo>
                  <a:lnTo>
                    <a:pt x="108" y="240"/>
                  </a:lnTo>
                  <a:lnTo>
                    <a:pt x="84" y="252"/>
                  </a:lnTo>
                  <a:lnTo>
                    <a:pt x="72" y="264"/>
                  </a:lnTo>
                  <a:lnTo>
                    <a:pt x="78" y="246"/>
                  </a:lnTo>
                  <a:lnTo>
                    <a:pt x="66" y="258"/>
                  </a:lnTo>
                  <a:lnTo>
                    <a:pt x="54" y="258"/>
                  </a:lnTo>
                  <a:lnTo>
                    <a:pt x="60" y="252"/>
                  </a:lnTo>
                  <a:lnTo>
                    <a:pt x="48" y="258"/>
                  </a:lnTo>
                  <a:lnTo>
                    <a:pt x="36" y="252"/>
                  </a:lnTo>
                  <a:lnTo>
                    <a:pt x="0" y="228"/>
                  </a:lnTo>
                  <a:lnTo>
                    <a:pt x="12" y="234"/>
                  </a:lnTo>
                  <a:lnTo>
                    <a:pt x="30" y="234"/>
                  </a:lnTo>
                  <a:lnTo>
                    <a:pt x="18" y="222"/>
                  </a:lnTo>
                  <a:lnTo>
                    <a:pt x="30" y="228"/>
                  </a:lnTo>
                  <a:lnTo>
                    <a:pt x="36" y="228"/>
                  </a:lnTo>
                  <a:lnTo>
                    <a:pt x="30" y="210"/>
                  </a:lnTo>
                  <a:lnTo>
                    <a:pt x="30" y="192"/>
                  </a:lnTo>
                  <a:lnTo>
                    <a:pt x="36" y="198"/>
                  </a:lnTo>
                  <a:lnTo>
                    <a:pt x="54" y="228"/>
                  </a:lnTo>
                  <a:lnTo>
                    <a:pt x="42" y="204"/>
                  </a:lnTo>
                  <a:lnTo>
                    <a:pt x="60" y="222"/>
                  </a:lnTo>
                  <a:lnTo>
                    <a:pt x="60" y="204"/>
                  </a:lnTo>
                  <a:lnTo>
                    <a:pt x="60" y="210"/>
                  </a:lnTo>
                  <a:lnTo>
                    <a:pt x="78" y="210"/>
                  </a:lnTo>
                  <a:lnTo>
                    <a:pt x="72" y="210"/>
                  </a:lnTo>
                  <a:lnTo>
                    <a:pt x="72" y="198"/>
                  </a:lnTo>
                  <a:lnTo>
                    <a:pt x="96" y="210"/>
                  </a:lnTo>
                  <a:lnTo>
                    <a:pt x="84" y="198"/>
                  </a:lnTo>
                  <a:lnTo>
                    <a:pt x="96" y="198"/>
                  </a:lnTo>
                  <a:lnTo>
                    <a:pt x="78" y="192"/>
                  </a:lnTo>
                  <a:lnTo>
                    <a:pt x="54" y="192"/>
                  </a:lnTo>
                  <a:lnTo>
                    <a:pt x="36" y="180"/>
                  </a:lnTo>
                  <a:lnTo>
                    <a:pt x="30" y="168"/>
                  </a:lnTo>
                  <a:lnTo>
                    <a:pt x="30" y="126"/>
                  </a:lnTo>
                  <a:lnTo>
                    <a:pt x="36" y="144"/>
                  </a:lnTo>
                  <a:lnTo>
                    <a:pt x="36" y="150"/>
                  </a:lnTo>
                  <a:lnTo>
                    <a:pt x="42" y="132"/>
                  </a:lnTo>
                  <a:lnTo>
                    <a:pt x="48" y="144"/>
                  </a:lnTo>
                  <a:lnTo>
                    <a:pt x="54" y="162"/>
                  </a:lnTo>
                  <a:lnTo>
                    <a:pt x="60" y="144"/>
                  </a:lnTo>
                  <a:lnTo>
                    <a:pt x="60" y="150"/>
                  </a:lnTo>
                  <a:lnTo>
                    <a:pt x="66" y="162"/>
                  </a:lnTo>
                  <a:lnTo>
                    <a:pt x="72" y="156"/>
                  </a:lnTo>
                  <a:lnTo>
                    <a:pt x="72" y="162"/>
                  </a:lnTo>
                  <a:lnTo>
                    <a:pt x="78" y="174"/>
                  </a:lnTo>
                  <a:lnTo>
                    <a:pt x="84" y="168"/>
                  </a:lnTo>
                  <a:lnTo>
                    <a:pt x="90" y="17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51" name="Freeform 4"/>
            <p:cNvSpPr>
              <a:spLocks/>
            </p:cNvSpPr>
            <p:nvPr/>
          </p:nvSpPr>
          <p:spPr bwMode="auto">
            <a:xfrm>
              <a:off x="3721" y="905"/>
              <a:ext cx="42" cy="102"/>
            </a:xfrm>
            <a:custGeom>
              <a:avLst/>
              <a:gdLst>
                <a:gd name="T0" fmla="*/ 18 w 42"/>
                <a:gd name="T1" fmla="*/ 0 h 102"/>
                <a:gd name="T2" fmla="*/ 12 w 42"/>
                <a:gd name="T3" fmla="*/ 6 h 102"/>
                <a:gd name="T4" fmla="*/ 6 w 42"/>
                <a:gd name="T5" fmla="*/ 18 h 102"/>
                <a:gd name="T6" fmla="*/ 0 w 42"/>
                <a:gd name="T7" fmla="*/ 24 h 102"/>
                <a:gd name="T8" fmla="*/ 12 w 42"/>
                <a:gd name="T9" fmla="*/ 18 h 102"/>
                <a:gd name="T10" fmla="*/ 18 w 42"/>
                <a:gd name="T11" fmla="*/ 12 h 102"/>
                <a:gd name="T12" fmla="*/ 18 w 42"/>
                <a:gd name="T13" fmla="*/ 18 h 102"/>
                <a:gd name="T14" fmla="*/ 12 w 42"/>
                <a:gd name="T15" fmla="*/ 30 h 102"/>
                <a:gd name="T16" fmla="*/ 18 w 42"/>
                <a:gd name="T17" fmla="*/ 30 h 102"/>
                <a:gd name="T18" fmla="*/ 24 w 42"/>
                <a:gd name="T19" fmla="*/ 24 h 102"/>
                <a:gd name="T20" fmla="*/ 24 w 42"/>
                <a:gd name="T21" fmla="*/ 42 h 102"/>
                <a:gd name="T22" fmla="*/ 18 w 42"/>
                <a:gd name="T23" fmla="*/ 54 h 102"/>
                <a:gd name="T24" fmla="*/ 30 w 42"/>
                <a:gd name="T25" fmla="*/ 42 h 102"/>
                <a:gd name="T26" fmla="*/ 30 w 42"/>
                <a:gd name="T27" fmla="*/ 54 h 102"/>
                <a:gd name="T28" fmla="*/ 36 w 42"/>
                <a:gd name="T29" fmla="*/ 60 h 102"/>
                <a:gd name="T30" fmla="*/ 36 w 42"/>
                <a:gd name="T31" fmla="*/ 78 h 102"/>
                <a:gd name="T32" fmla="*/ 42 w 42"/>
                <a:gd name="T33" fmla="*/ 102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2"/>
                <a:gd name="T52" fmla="*/ 0 h 102"/>
                <a:gd name="T53" fmla="*/ 42 w 42"/>
                <a:gd name="T54" fmla="*/ 102 h 1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2" h="102">
                  <a:moveTo>
                    <a:pt x="18" y="0"/>
                  </a:moveTo>
                  <a:lnTo>
                    <a:pt x="12" y="6"/>
                  </a:lnTo>
                  <a:lnTo>
                    <a:pt x="6" y="18"/>
                  </a:lnTo>
                  <a:lnTo>
                    <a:pt x="0" y="24"/>
                  </a:lnTo>
                  <a:lnTo>
                    <a:pt x="12" y="18"/>
                  </a:lnTo>
                  <a:lnTo>
                    <a:pt x="18" y="12"/>
                  </a:lnTo>
                  <a:lnTo>
                    <a:pt x="18" y="18"/>
                  </a:lnTo>
                  <a:lnTo>
                    <a:pt x="12" y="30"/>
                  </a:lnTo>
                  <a:lnTo>
                    <a:pt x="18" y="30"/>
                  </a:lnTo>
                  <a:lnTo>
                    <a:pt x="24" y="24"/>
                  </a:lnTo>
                  <a:lnTo>
                    <a:pt x="24" y="42"/>
                  </a:lnTo>
                  <a:lnTo>
                    <a:pt x="18" y="54"/>
                  </a:lnTo>
                  <a:lnTo>
                    <a:pt x="30" y="42"/>
                  </a:lnTo>
                  <a:lnTo>
                    <a:pt x="30" y="54"/>
                  </a:lnTo>
                  <a:lnTo>
                    <a:pt x="36" y="60"/>
                  </a:lnTo>
                  <a:lnTo>
                    <a:pt x="36" y="78"/>
                  </a:lnTo>
                  <a:lnTo>
                    <a:pt x="42" y="10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52" name="Freeform 5"/>
            <p:cNvSpPr>
              <a:spLocks/>
            </p:cNvSpPr>
            <p:nvPr/>
          </p:nvSpPr>
          <p:spPr bwMode="auto">
            <a:xfrm>
              <a:off x="3697" y="1043"/>
              <a:ext cx="72" cy="24"/>
            </a:xfrm>
            <a:custGeom>
              <a:avLst/>
              <a:gdLst>
                <a:gd name="T0" fmla="*/ 0 w 72"/>
                <a:gd name="T1" fmla="*/ 24 h 24"/>
                <a:gd name="T2" fmla="*/ 12 w 72"/>
                <a:gd name="T3" fmla="*/ 18 h 24"/>
                <a:gd name="T4" fmla="*/ 48 w 72"/>
                <a:gd name="T5" fmla="*/ 12 h 24"/>
                <a:gd name="T6" fmla="*/ 72 w 72"/>
                <a:gd name="T7" fmla="*/ 0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24"/>
                  </a:moveTo>
                  <a:lnTo>
                    <a:pt x="12" y="18"/>
                  </a:lnTo>
                  <a:lnTo>
                    <a:pt x="48" y="12"/>
                  </a:lnTo>
                  <a:lnTo>
                    <a:pt x="7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53" name="Freeform 6"/>
            <p:cNvSpPr>
              <a:spLocks/>
            </p:cNvSpPr>
            <p:nvPr/>
          </p:nvSpPr>
          <p:spPr bwMode="auto">
            <a:xfrm>
              <a:off x="3781" y="941"/>
              <a:ext cx="6" cy="72"/>
            </a:xfrm>
            <a:custGeom>
              <a:avLst/>
              <a:gdLst>
                <a:gd name="T0" fmla="*/ 6 w 6"/>
                <a:gd name="T1" fmla="*/ 0 h 72"/>
                <a:gd name="T2" fmla="*/ 0 w 6"/>
                <a:gd name="T3" fmla="*/ 6 h 72"/>
                <a:gd name="T4" fmla="*/ 0 w 6"/>
                <a:gd name="T5" fmla="*/ 18 h 72"/>
                <a:gd name="T6" fmla="*/ 6 w 6"/>
                <a:gd name="T7" fmla="*/ 18 h 72"/>
                <a:gd name="T8" fmla="*/ 6 w 6"/>
                <a:gd name="T9" fmla="*/ 72 h 72"/>
                <a:gd name="T10" fmla="*/ 0 60000 65536"/>
                <a:gd name="T11" fmla="*/ 0 60000 65536"/>
                <a:gd name="T12" fmla="*/ 0 60000 65536"/>
                <a:gd name="T13" fmla="*/ 0 60000 65536"/>
                <a:gd name="T14" fmla="*/ 0 60000 65536"/>
                <a:gd name="T15" fmla="*/ 0 w 6"/>
                <a:gd name="T16" fmla="*/ 0 h 72"/>
                <a:gd name="T17" fmla="*/ 6 w 6"/>
                <a:gd name="T18" fmla="*/ 72 h 72"/>
              </a:gdLst>
              <a:ahLst/>
              <a:cxnLst>
                <a:cxn ang="T10">
                  <a:pos x="T0" y="T1"/>
                </a:cxn>
                <a:cxn ang="T11">
                  <a:pos x="T2" y="T3"/>
                </a:cxn>
                <a:cxn ang="T12">
                  <a:pos x="T4" y="T5"/>
                </a:cxn>
                <a:cxn ang="T13">
                  <a:pos x="T6" y="T7"/>
                </a:cxn>
                <a:cxn ang="T14">
                  <a:pos x="T8" y="T9"/>
                </a:cxn>
              </a:cxnLst>
              <a:rect l="T15" t="T16" r="T17" b="T18"/>
              <a:pathLst>
                <a:path w="6" h="72">
                  <a:moveTo>
                    <a:pt x="6" y="0"/>
                  </a:moveTo>
                  <a:lnTo>
                    <a:pt x="0" y="6"/>
                  </a:lnTo>
                  <a:lnTo>
                    <a:pt x="0" y="18"/>
                  </a:lnTo>
                  <a:lnTo>
                    <a:pt x="6" y="18"/>
                  </a:lnTo>
                  <a:lnTo>
                    <a:pt x="6"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54" name="Freeform 7"/>
            <p:cNvSpPr>
              <a:spLocks/>
            </p:cNvSpPr>
            <p:nvPr/>
          </p:nvSpPr>
          <p:spPr bwMode="auto">
            <a:xfrm>
              <a:off x="3949" y="989"/>
              <a:ext cx="203" cy="126"/>
            </a:xfrm>
            <a:custGeom>
              <a:avLst/>
              <a:gdLst>
                <a:gd name="T0" fmla="*/ 0 w 203"/>
                <a:gd name="T1" fmla="*/ 126 h 126"/>
                <a:gd name="T2" fmla="*/ 77 w 203"/>
                <a:gd name="T3" fmla="*/ 108 h 126"/>
                <a:gd name="T4" fmla="*/ 155 w 203"/>
                <a:gd name="T5" fmla="*/ 78 h 126"/>
                <a:gd name="T6" fmla="*/ 179 w 203"/>
                <a:gd name="T7" fmla="*/ 54 h 126"/>
                <a:gd name="T8" fmla="*/ 197 w 203"/>
                <a:gd name="T9" fmla="*/ 24 h 126"/>
                <a:gd name="T10" fmla="*/ 203 w 203"/>
                <a:gd name="T11" fmla="*/ 0 h 126"/>
                <a:gd name="T12" fmla="*/ 197 w 203"/>
                <a:gd name="T13" fmla="*/ 0 h 126"/>
                <a:gd name="T14" fmla="*/ 179 w 203"/>
                <a:gd name="T15" fmla="*/ 30 h 126"/>
                <a:gd name="T16" fmla="*/ 179 w 203"/>
                <a:gd name="T17" fmla="*/ 24 h 126"/>
                <a:gd name="T18" fmla="*/ 173 w 203"/>
                <a:gd name="T19" fmla="*/ 12 h 126"/>
                <a:gd name="T20" fmla="*/ 167 w 203"/>
                <a:gd name="T21" fmla="*/ 24 h 126"/>
                <a:gd name="T22" fmla="*/ 155 w 203"/>
                <a:gd name="T23" fmla="*/ 42 h 126"/>
                <a:gd name="T24" fmla="*/ 155 w 203"/>
                <a:gd name="T25" fmla="*/ 24 h 126"/>
                <a:gd name="T26" fmla="*/ 149 w 203"/>
                <a:gd name="T27" fmla="*/ 24 h 126"/>
                <a:gd name="T28" fmla="*/ 131 w 203"/>
                <a:gd name="T29" fmla="*/ 54 h 126"/>
                <a:gd name="T30" fmla="*/ 131 w 203"/>
                <a:gd name="T31" fmla="*/ 30 h 126"/>
                <a:gd name="T32" fmla="*/ 107 w 203"/>
                <a:gd name="T33" fmla="*/ 66 h 126"/>
                <a:gd name="T34" fmla="*/ 83 w 203"/>
                <a:gd name="T35" fmla="*/ 84 h 126"/>
                <a:gd name="T36" fmla="*/ 95 w 203"/>
                <a:gd name="T37" fmla="*/ 54 h 126"/>
                <a:gd name="T38" fmla="*/ 95 w 203"/>
                <a:gd name="T39" fmla="*/ 48 h 126"/>
                <a:gd name="T40" fmla="*/ 71 w 203"/>
                <a:gd name="T41" fmla="*/ 78 h 126"/>
                <a:gd name="T42" fmla="*/ 65 w 203"/>
                <a:gd name="T43" fmla="*/ 66 h 126"/>
                <a:gd name="T44" fmla="*/ 59 w 203"/>
                <a:gd name="T45" fmla="*/ 72 h 126"/>
                <a:gd name="T46" fmla="*/ 18 w 203"/>
                <a:gd name="T47" fmla="*/ 90 h 126"/>
                <a:gd name="T48" fmla="*/ 0 w 203"/>
                <a:gd name="T49" fmla="*/ 126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3"/>
                <a:gd name="T76" fmla="*/ 0 h 126"/>
                <a:gd name="T77" fmla="*/ 203 w 203"/>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3" h="126">
                  <a:moveTo>
                    <a:pt x="0" y="126"/>
                  </a:moveTo>
                  <a:lnTo>
                    <a:pt x="77" y="108"/>
                  </a:lnTo>
                  <a:lnTo>
                    <a:pt x="155" y="78"/>
                  </a:lnTo>
                  <a:lnTo>
                    <a:pt x="179" y="54"/>
                  </a:lnTo>
                  <a:lnTo>
                    <a:pt x="197" y="24"/>
                  </a:lnTo>
                  <a:lnTo>
                    <a:pt x="203" y="0"/>
                  </a:lnTo>
                  <a:lnTo>
                    <a:pt x="197" y="0"/>
                  </a:lnTo>
                  <a:lnTo>
                    <a:pt x="179" y="30"/>
                  </a:lnTo>
                  <a:lnTo>
                    <a:pt x="179" y="24"/>
                  </a:lnTo>
                  <a:lnTo>
                    <a:pt x="173" y="12"/>
                  </a:lnTo>
                  <a:lnTo>
                    <a:pt x="167" y="24"/>
                  </a:lnTo>
                  <a:lnTo>
                    <a:pt x="155" y="42"/>
                  </a:lnTo>
                  <a:lnTo>
                    <a:pt x="155" y="24"/>
                  </a:lnTo>
                  <a:lnTo>
                    <a:pt x="149" y="24"/>
                  </a:lnTo>
                  <a:lnTo>
                    <a:pt x="131" y="54"/>
                  </a:lnTo>
                  <a:lnTo>
                    <a:pt x="131" y="30"/>
                  </a:lnTo>
                  <a:lnTo>
                    <a:pt x="107" y="66"/>
                  </a:lnTo>
                  <a:lnTo>
                    <a:pt x="83" y="84"/>
                  </a:lnTo>
                  <a:lnTo>
                    <a:pt x="95" y="54"/>
                  </a:lnTo>
                  <a:lnTo>
                    <a:pt x="95" y="48"/>
                  </a:lnTo>
                  <a:lnTo>
                    <a:pt x="71" y="78"/>
                  </a:lnTo>
                  <a:lnTo>
                    <a:pt x="65" y="66"/>
                  </a:lnTo>
                  <a:lnTo>
                    <a:pt x="59" y="72"/>
                  </a:lnTo>
                  <a:lnTo>
                    <a:pt x="18" y="90"/>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55" name="Freeform 8"/>
            <p:cNvSpPr>
              <a:spLocks/>
            </p:cNvSpPr>
            <p:nvPr/>
          </p:nvSpPr>
          <p:spPr bwMode="auto">
            <a:xfrm>
              <a:off x="3931" y="1127"/>
              <a:ext cx="143" cy="132"/>
            </a:xfrm>
            <a:custGeom>
              <a:avLst/>
              <a:gdLst>
                <a:gd name="T0" fmla="*/ 0 w 143"/>
                <a:gd name="T1" fmla="*/ 0 h 132"/>
                <a:gd name="T2" fmla="*/ 12 w 143"/>
                <a:gd name="T3" fmla="*/ 60 h 132"/>
                <a:gd name="T4" fmla="*/ 42 w 143"/>
                <a:gd name="T5" fmla="*/ 102 h 132"/>
                <a:gd name="T6" fmla="*/ 60 w 143"/>
                <a:gd name="T7" fmla="*/ 126 h 132"/>
                <a:gd name="T8" fmla="*/ 77 w 143"/>
                <a:gd name="T9" fmla="*/ 132 h 132"/>
                <a:gd name="T10" fmla="*/ 95 w 143"/>
                <a:gd name="T11" fmla="*/ 132 h 132"/>
                <a:gd name="T12" fmla="*/ 113 w 143"/>
                <a:gd name="T13" fmla="*/ 120 h 132"/>
                <a:gd name="T14" fmla="*/ 137 w 143"/>
                <a:gd name="T15" fmla="*/ 102 h 132"/>
                <a:gd name="T16" fmla="*/ 143 w 143"/>
                <a:gd name="T17" fmla="*/ 66 h 132"/>
                <a:gd name="T18" fmla="*/ 131 w 143"/>
                <a:gd name="T19" fmla="*/ 84 h 132"/>
                <a:gd name="T20" fmla="*/ 113 w 143"/>
                <a:gd name="T21" fmla="*/ 102 h 132"/>
                <a:gd name="T22" fmla="*/ 131 w 143"/>
                <a:gd name="T23" fmla="*/ 60 h 132"/>
                <a:gd name="T24" fmla="*/ 125 w 143"/>
                <a:gd name="T25" fmla="*/ 54 h 132"/>
                <a:gd name="T26" fmla="*/ 101 w 143"/>
                <a:gd name="T27" fmla="*/ 90 h 132"/>
                <a:gd name="T28" fmla="*/ 77 w 143"/>
                <a:gd name="T29" fmla="*/ 108 h 132"/>
                <a:gd name="T30" fmla="*/ 95 w 143"/>
                <a:gd name="T31" fmla="*/ 84 h 132"/>
                <a:gd name="T32" fmla="*/ 89 w 143"/>
                <a:gd name="T33" fmla="*/ 84 h 132"/>
                <a:gd name="T34" fmla="*/ 77 w 143"/>
                <a:gd name="T35" fmla="*/ 90 h 132"/>
                <a:gd name="T36" fmla="*/ 83 w 143"/>
                <a:gd name="T37" fmla="*/ 78 h 132"/>
                <a:gd name="T38" fmla="*/ 66 w 143"/>
                <a:gd name="T39" fmla="*/ 84 h 132"/>
                <a:gd name="T40" fmla="*/ 60 w 143"/>
                <a:gd name="T41" fmla="*/ 84 h 132"/>
                <a:gd name="T42" fmla="*/ 66 w 143"/>
                <a:gd name="T43" fmla="*/ 66 h 132"/>
                <a:gd name="T44" fmla="*/ 54 w 143"/>
                <a:gd name="T45" fmla="*/ 66 h 132"/>
                <a:gd name="T46" fmla="*/ 60 w 143"/>
                <a:gd name="T47" fmla="*/ 48 h 132"/>
                <a:gd name="T48" fmla="*/ 36 w 143"/>
                <a:gd name="T49" fmla="*/ 42 h 132"/>
                <a:gd name="T50" fmla="*/ 30 w 143"/>
                <a:gd name="T51" fmla="*/ 36 h 132"/>
                <a:gd name="T52" fmla="*/ 42 w 143"/>
                <a:gd name="T53" fmla="*/ 30 h 132"/>
                <a:gd name="T54" fmla="*/ 36 w 143"/>
                <a:gd name="T55" fmla="*/ 30 h 132"/>
                <a:gd name="T56" fmla="*/ 6 w 143"/>
                <a:gd name="T57" fmla="*/ 0 h 132"/>
                <a:gd name="T58" fmla="*/ 0 w 143"/>
                <a:gd name="T59" fmla="*/ 0 h 1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3"/>
                <a:gd name="T91" fmla="*/ 0 h 132"/>
                <a:gd name="T92" fmla="*/ 143 w 143"/>
                <a:gd name="T93" fmla="*/ 132 h 1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3" h="132">
                  <a:moveTo>
                    <a:pt x="0" y="0"/>
                  </a:moveTo>
                  <a:lnTo>
                    <a:pt x="12" y="60"/>
                  </a:lnTo>
                  <a:lnTo>
                    <a:pt x="42" y="102"/>
                  </a:lnTo>
                  <a:lnTo>
                    <a:pt x="60" y="126"/>
                  </a:lnTo>
                  <a:lnTo>
                    <a:pt x="77" y="132"/>
                  </a:lnTo>
                  <a:lnTo>
                    <a:pt x="95" y="132"/>
                  </a:lnTo>
                  <a:lnTo>
                    <a:pt x="113" y="120"/>
                  </a:lnTo>
                  <a:lnTo>
                    <a:pt x="137" y="102"/>
                  </a:lnTo>
                  <a:lnTo>
                    <a:pt x="143" y="66"/>
                  </a:lnTo>
                  <a:lnTo>
                    <a:pt x="131" y="84"/>
                  </a:lnTo>
                  <a:lnTo>
                    <a:pt x="113" y="102"/>
                  </a:lnTo>
                  <a:lnTo>
                    <a:pt x="131" y="60"/>
                  </a:lnTo>
                  <a:lnTo>
                    <a:pt x="125" y="54"/>
                  </a:lnTo>
                  <a:lnTo>
                    <a:pt x="101" y="90"/>
                  </a:lnTo>
                  <a:lnTo>
                    <a:pt x="77" y="108"/>
                  </a:lnTo>
                  <a:lnTo>
                    <a:pt x="95" y="84"/>
                  </a:lnTo>
                  <a:lnTo>
                    <a:pt x="89" y="84"/>
                  </a:lnTo>
                  <a:lnTo>
                    <a:pt x="77" y="90"/>
                  </a:lnTo>
                  <a:lnTo>
                    <a:pt x="83" y="78"/>
                  </a:lnTo>
                  <a:lnTo>
                    <a:pt x="66" y="84"/>
                  </a:lnTo>
                  <a:lnTo>
                    <a:pt x="60" y="84"/>
                  </a:lnTo>
                  <a:lnTo>
                    <a:pt x="66" y="66"/>
                  </a:lnTo>
                  <a:lnTo>
                    <a:pt x="54" y="66"/>
                  </a:lnTo>
                  <a:lnTo>
                    <a:pt x="60" y="48"/>
                  </a:lnTo>
                  <a:lnTo>
                    <a:pt x="36" y="42"/>
                  </a:lnTo>
                  <a:lnTo>
                    <a:pt x="30" y="36"/>
                  </a:lnTo>
                  <a:lnTo>
                    <a:pt x="42" y="30"/>
                  </a:lnTo>
                  <a:lnTo>
                    <a:pt x="36" y="30"/>
                  </a:lnTo>
                  <a:lnTo>
                    <a:pt x="6" y="0"/>
                  </a:lnTo>
                  <a:lnTo>
                    <a:pt x="0" y="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56" name="Freeform 9"/>
            <p:cNvSpPr>
              <a:spLocks/>
            </p:cNvSpPr>
            <p:nvPr/>
          </p:nvSpPr>
          <p:spPr bwMode="auto">
            <a:xfrm>
              <a:off x="3949" y="953"/>
              <a:ext cx="245" cy="204"/>
            </a:xfrm>
            <a:custGeom>
              <a:avLst/>
              <a:gdLst>
                <a:gd name="T0" fmla="*/ 0 w 245"/>
                <a:gd name="T1" fmla="*/ 168 h 204"/>
                <a:gd name="T2" fmla="*/ 18 w 245"/>
                <a:gd name="T3" fmla="*/ 186 h 204"/>
                <a:gd name="T4" fmla="*/ 53 w 245"/>
                <a:gd name="T5" fmla="*/ 198 h 204"/>
                <a:gd name="T6" fmla="*/ 95 w 245"/>
                <a:gd name="T7" fmla="*/ 204 h 204"/>
                <a:gd name="T8" fmla="*/ 137 w 245"/>
                <a:gd name="T9" fmla="*/ 186 h 204"/>
                <a:gd name="T10" fmla="*/ 167 w 245"/>
                <a:gd name="T11" fmla="*/ 156 h 204"/>
                <a:gd name="T12" fmla="*/ 209 w 245"/>
                <a:gd name="T13" fmla="*/ 96 h 204"/>
                <a:gd name="T14" fmla="*/ 239 w 245"/>
                <a:gd name="T15" fmla="*/ 24 h 204"/>
                <a:gd name="T16" fmla="*/ 245 w 245"/>
                <a:gd name="T17" fmla="*/ 0 h 204"/>
                <a:gd name="T18" fmla="*/ 221 w 245"/>
                <a:gd name="T19" fmla="*/ 54 h 204"/>
                <a:gd name="T20" fmla="*/ 221 w 245"/>
                <a:gd name="T21" fmla="*/ 30 h 204"/>
                <a:gd name="T22" fmla="*/ 215 w 245"/>
                <a:gd name="T23" fmla="*/ 24 h 204"/>
                <a:gd name="T24" fmla="*/ 209 w 245"/>
                <a:gd name="T25" fmla="*/ 54 h 204"/>
                <a:gd name="T26" fmla="*/ 203 w 245"/>
                <a:gd name="T27" fmla="*/ 72 h 204"/>
                <a:gd name="T28" fmla="*/ 197 w 245"/>
                <a:gd name="T29" fmla="*/ 48 h 204"/>
                <a:gd name="T30" fmla="*/ 197 w 245"/>
                <a:gd name="T31" fmla="*/ 78 h 204"/>
                <a:gd name="T32" fmla="*/ 185 w 245"/>
                <a:gd name="T33" fmla="*/ 102 h 204"/>
                <a:gd name="T34" fmla="*/ 185 w 245"/>
                <a:gd name="T35" fmla="*/ 90 h 204"/>
                <a:gd name="T36" fmla="*/ 179 w 245"/>
                <a:gd name="T37" fmla="*/ 78 h 204"/>
                <a:gd name="T38" fmla="*/ 179 w 245"/>
                <a:gd name="T39" fmla="*/ 96 h 204"/>
                <a:gd name="T40" fmla="*/ 173 w 245"/>
                <a:gd name="T41" fmla="*/ 102 h 204"/>
                <a:gd name="T42" fmla="*/ 155 w 245"/>
                <a:gd name="T43" fmla="*/ 138 h 204"/>
                <a:gd name="T44" fmla="*/ 155 w 245"/>
                <a:gd name="T45" fmla="*/ 120 h 204"/>
                <a:gd name="T46" fmla="*/ 149 w 245"/>
                <a:gd name="T47" fmla="*/ 102 h 204"/>
                <a:gd name="T48" fmla="*/ 143 w 245"/>
                <a:gd name="T49" fmla="*/ 108 h 204"/>
                <a:gd name="T50" fmla="*/ 131 w 245"/>
                <a:gd name="T51" fmla="*/ 144 h 204"/>
                <a:gd name="T52" fmla="*/ 119 w 245"/>
                <a:gd name="T53" fmla="*/ 162 h 204"/>
                <a:gd name="T54" fmla="*/ 113 w 245"/>
                <a:gd name="T55" fmla="*/ 168 h 204"/>
                <a:gd name="T56" fmla="*/ 125 w 245"/>
                <a:gd name="T57" fmla="*/ 126 h 204"/>
                <a:gd name="T58" fmla="*/ 125 w 245"/>
                <a:gd name="T59" fmla="*/ 120 h 204"/>
                <a:gd name="T60" fmla="*/ 101 w 245"/>
                <a:gd name="T61" fmla="*/ 168 h 204"/>
                <a:gd name="T62" fmla="*/ 89 w 245"/>
                <a:gd name="T63" fmla="*/ 180 h 204"/>
                <a:gd name="T64" fmla="*/ 107 w 245"/>
                <a:gd name="T65" fmla="*/ 132 h 204"/>
                <a:gd name="T66" fmla="*/ 107 w 245"/>
                <a:gd name="T67" fmla="*/ 126 h 204"/>
                <a:gd name="T68" fmla="*/ 83 w 245"/>
                <a:gd name="T69" fmla="*/ 162 h 204"/>
                <a:gd name="T70" fmla="*/ 65 w 245"/>
                <a:gd name="T71" fmla="*/ 180 h 204"/>
                <a:gd name="T72" fmla="*/ 77 w 245"/>
                <a:gd name="T73" fmla="*/ 168 h 204"/>
                <a:gd name="T74" fmla="*/ 77 w 245"/>
                <a:gd name="T75" fmla="*/ 156 h 204"/>
                <a:gd name="T76" fmla="*/ 65 w 245"/>
                <a:gd name="T77" fmla="*/ 174 h 204"/>
                <a:gd name="T78" fmla="*/ 53 w 245"/>
                <a:gd name="T79" fmla="*/ 180 h 204"/>
                <a:gd name="T80" fmla="*/ 53 w 245"/>
                <a:gd name="T81" fmla="*/ 168 h 204"/>
                <a:gd name="T82" fmla="*/ 48 w 245"/>
                <a:gd name="T83" fmla="*/ 168 h 204"/>
                <a:gd name="T84" fmla="*/ 36 w 245"/>
                <a:gd name="T85" fmla="*/ 174 h 204"/>
                <a:gd name="T86" fmla="*/ 24 w 245"/>
                <a:gd name="T87" fmla="*/ 150 h 204"/>
                <a:gd name="T88" fmla="*/ 24 w 245"/>
                <a:gd name="T89" fmla="*/ 156 h 204"/>
                <a:gd name="T90" fmla="*/ 18 w 245"/>
                <a:gd name="T91" fmla="*/ 168 h 204"/>
                <a:gd name="T92" fmla="*/ 12 w 245"/>
                <a:gd name="T93" fmla="*/ 156 h 204"/>
                <a:gd name="T94" fmla="*/ 6 w 245"/>
                <a:gd name="T95" fmla="*/ 162 h 204"/>
                <a:gd name="T96" fmla="*/ 0 w 245"/>
                <a:gd name="T97" fmla="*/ 168 h 2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5"/>
                <a:gd name="T148" fmla="*/ 0 h 204"/>
                <a:gd name="T149" fmla="*/ 245 w 245"/>
                <a:gd name="T150" fmla="*/ 204 h 2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5" h="204">
                  <a:moveTo>
                    <a:pt x="0" y="168"/>
                  </a:moveTo>
                  <a:lnTo>
                    <a:pt x="18" y="186"/>
                  </a:lnTo>
                  <a:lnTo>
                    <a:pt x="53" y="198"/>
                  </a:lnTo>
                  <a:lnTo>
                    <a:pt x="95" y="204"/>
                  </a:lnTo>
                  <a:lnTo>
                    <a:pt x="137" y="186"/>
                  </a:lnTo>
                  <a:lnTo>
                    <a:pt x="167" y="156"/>
                  </a:lnTo>
                  <a:lnTo>
                    <a:pt x="209" y="96"/>
                  </a:lnTo>
                  <a:lnTo>
                    <a:pt x="239" y="24"/>
                  </a:lnTo>
                  <a:lnTo>
                    <a:pt x="245" y="0"/>
                  </a:lnTo>
                  <a:lnTo>
                    <a:pt x="221" y="54"/>
                  </a:lnTo>
                  <a:lnTo>
                    <a:pt x="221" y="30"/>
                  </a:lnTo>
                  <a:lnTo>
                    <a:pt x="215" y="24"/>
                  </a:lnTo>
                  <a:lnTo>
                    <a:pt x="209" y="54"/>
                  </a:lnTo>
                  <a:lnTo>
                    <a:pt x="203" y="72"/>
                  </a:lnTo>
                  <a:lnTo>
                    <a:pt x="197" y="48"/>
                  </a:lnTo>
                  <a:lnTo>
                    <a:pt x="197" y="78"/>
                  </a:lnTo>
                  <a:lnTo>
                    <a:pt x="185" y="102"/>
                  </a:lnTo>
                  <a:lnTo>
                    <a:pt x="185" y="90"/>
                  </a:lnTo>
                  <a:lnTo>
                    <a:pt x="179" y="78"/>
                  </a:lnTo>
                  <a:lnTo>
                    <a:pt x="179" y="96"/>
                  </a:lnTo>
                  <a:lnTo>
                    <a:pt x="173" y="102"/>
                  </a:lnTo>
                  <a:lnTo>
                    <a:pt x="155" y="138"/>
                  </a:lnTo>
                  <a:lnTo>
                    <a:pt x="155" y="120"/>
                  </a:lnTo>
                  <a:lnTo>
                    <a:pt x="149" y="102"/>
                  </a:lnTo>
                  <a:lnTo>
                    <a:pt x="143" y="108"/>
                  </a:lnTo>
                  <a:lnTo>
                    <a:pt x="131" y="144"/>
                  </a:lnTo>
                  <a:lnTo>
                    <a:pt x="119" y="162"/>
                  </a:lnTo>
                  <a:lnTo>
                    <a:pt x="113" y="168"/>
                  </a:lnTo>
                  <a:lnTo>
                    <a:pt x="125" y="126"/>
                  </a:lnTo>
                  <a:lnTo>
                    <a:pt x="125" y="120"/>
                  </a:lnTo>
                  <a:lnTo>
                    <a:pt x="101" y="168"/>
                  </a:lnTo>
                  <a:lnTo>
                    <a:pt x="89" y="180"/>
                  </a:lnTo>
                  <a:lnTo>
                    <a:pt x="107" y="132"/>
                  </a:lnTo>
                  <a:lnTo>
                    <a:pt x="107" y="126"/>
                  </a:lnTo>
                  <a:lnTo>
                    <a:pt x="83" y="162"/>
                  </a:lnTo>
                  <a:lnTo>
                    <a:pt x="65" y="180"/>
                  </a:lnTo>
                  <a:lnTo>
                    <a:pt x="77" y="168"/>
                  </a:lnTo>
                  <a:lnTo>
                    <a:pt x="77" y="156"/>
                  </a:lnTo>
                  <a:lnTo>
                    <a:pt x="65" y="174"/>
                  </a:lnTo>
                  <a:lnTo>
                    <a:pt x="53" y="180"/>
                  </a:lnTo>
                  <a:lnTo>
                    <a:pt x="53" y="168"/>
                  </a:lnTo>
                  <a:lnTo>
                    <a:pt x="48" y="168"/>
                  </a:lnTo>
                  <a:lnTo>
                    <a:pt x="36" y="174"/>
                  </a:lnTo>
                  <a:lnTo>
                    <a:pt x="24" y="150"/>
                  </a:lnTo>
                  <a:lnTo>
                    <a:pt x="24" y="156"/>
                  </a:lnTo>
                  <a:lnTo>
                    <a:pt x="18" y="168"/>
                  </a:lnTo>
                  <a:lnTo>
                    <a:pt x="12" y="156"/>
                  </a:lnTo>
                  <a:lnTo>
                    <a:pt x="6" y="162"/>
                  </a:lnTo>
                  <a:lnTo>
                    <a:pt x="0" y="16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57" name="Freeform 10"/>
            <p:cNvSpPr>
              <a:spLocks/>
            </p:cNvSpPr>
            <p:nvPr/>
          </p:nvSpPr>
          <p:spPr bwMode="auto">
            <a:xfrm>
              <a:off x="3739" y="1115"/>
              <a:ext cx="204" cy="120"/>
            </a:xfrm>
            <a:custGeom>
              <a:avLst/>
              <a:gdLst>
                <a:gd name="T0" fmla="*/ 204 w 204"/>
                <a:gd name="T1" fmla="*/ 0 h 120"/>
                <a:gd name="T2" fmla="*/ 180 w 204"/>
                <a:gd name="T3" fmla="*/ 30 h 120"/>
                <a:gd name="T4" fmla="*/ 174 w 204"/>
                <a:gd name="T5" fmla="*/ 48 h 120"/>
                <a:gd name="T6" fmla="*/ 150 w 204"/>
                <a:gd name="T7" fmla="*/ 78 h 120"/>
                <a:gd name="T8" fmla="*/ 150 w 204"/>
                <a:gd name="T9" fmla="*/ 60 h 120"/>
                <a:gd name="T10" fmla="*/ 156 w 204"/>
                <a:gd name="T11" fmla="*/ 48 h 120"/>
                <a:gd name="T12" fmla="*/ 120 w 204"/>
                <a:gd name="T13" fmla="*/ 84 h 120"/>
                <a:gd name="T14" fmla="*/ 126 w 204"/>
                <a:gd name="T15" fmla="*/ 72 h 120"/>
                <a:gd name="T16" fmla="*/ 96 w 204"/>
                <a:gd name="T17" fmla="*/ 96 h 120"/>
                <a:gd name="T18" fmla="*/ 90 w 204"/>
                <a:gd name="T19" fmla="*/ 96 h 120"/>
                <a:gd name="T20" fmla="*/ 102 w 204"/>
                <a:gd name="T21" fmla="*/ 84 h 120"/>
                <a:gd name="T22" fmla="*/ 84 w 204"/>
                <a:gd name="T23" fmla="*/ 96 h 120"/>
                <a:gd name="T24" fmla="*/ 60 w 204"/>
                <a:gd name="T25" fmla="*/ 108 h 120"/>
                <a:gd name="T26" fmla="*/ 72 w 204"/>
                <a:gd name="T27" fmla="*/ 96 h 120"/>
                <a:gd name="T28" fmla="*/ 78 w 204"/>
                <a:gd name="T29" fmla="*/ 96 h 120"/>
                <a:gd name="T30" fmla="*/ 42 w 204"/>
                <a:gd name="T31" fmla="*/ 120 h 120"/>
                <a:gd name="T32" fmla="*/ 36 w 204"/>
                <a:gd name="T33" fmla="*/ 120 h 120"/>
                <a:gd name="T34" fmla="*/ 60 w 204"/>
                <a:gd name="T35" fmla="*/ 102 h 120"/>
                <a:gd name="T36" fmla="*/ 42 w 204"/>
                <a:gd name="T37" fmla="*/ 114 h 120"/>
                <a:gd name="T38" fmla="*/ 18 w 204"/>
                <a:gd name="T39" fmla="*/ 108 h 120"/>
                <a:gd name="T40" fmla="*/ 24 w 204"/>
                <a:gd name="T41" fmla="*/ 108 h 120"/>
                <a:gd name="T42" fmla="*/ 36 w 204"/>
                <a:gd name="T43" fmla="*/ 102 h 120"/>
                <a:gd name="T44" fmla="*/ 0 w 204"/>
                <a:gd name="T45" fmla="*/ 78 h 120"/>
                <a:gd name="T46" fmla="*/ 12 w 204"/>
                <a:gd name="T47" fmla="*/ 78 h 120"/>
                <a:gd name="T48" fmla="*/ 6 w 204"/>
                <a:gd name="T49" fmla="*/ 66 h 120"/>
                <a:gd name="T50" fmla="*/ 6 w 204"/>
                <a:gd name="T51" fmla="*/ 54 h 120"/>
                <a:gd name="T52" fmla="*/ 18 w 204"/>
                <a:gd name="T53" fmla="*/ 66 h 120"/>
                <a:gd name="T54" fmla="*/ 24 w 204"/>
                <a:gd name="T55" fmla="*/ 60 h 120"/>
                <a:gd name="T56" fmla="*/ 24 w 204"/>
                <a:gd name="T57" fmla="*/ 48 h 120"/>
                <a:gd name="T58" fmla="*/ 30 w 204"/>
                <a:gd name="T59" fmla="*/ 48 h 120"/>
                <a:gd name="T60" fmla="*/ 36 w 204"/>
                <a:gd name="T61" fmla="*/ 42 h 120"/>
                <a:gd name="T62" fmla="*/ 36 w 204"/>
                <a:gd name="T63" fmla="*/ 30 h 120"/>
                <a:gd name="T64" fmla="*/ 42 w 204"/>
                <a:gd name="T65" fmla="*/ 30 h 120"/>
                <a:gd name="T66" fmla="*/ 48 w 204"/>
                <a:gd name="T67" fmla="*/ 36 h 120"/>
                <a:gd name="T68" fmla="*/ 54 w 204"/>
                <a:gd name="T69" fmla="*/ 30 h 120"/>
                <a:gd name="T70" fmla="*/ 84 w 204"/>
                <a:gd name="T71" fmla="*/ 30 h 120"/>
                <a:gd name="T72" fmla="*/ 144 w 204"/>
                <a:gd name="T73" fmla="*/ 24 h 120"/>
                <a:gd name="T74" fmla="*/ 204 w 204"/>
                <a:gd name="T75" fmla="*/ 0 h 1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4"/>
                <a:gd name="T115" fmla="*/ 0 h 120"/>
                <a:gd name="T116" fmla="*/ 204 w 204"/>
                <a:gd name="T117" fmla="*/ 120 h 1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4" h="120">
                  <a:moveTo>
                    <a:pt x="204" y="0"/>
                  </a:moveTo>
                  <a:lnTo>
                    <a:pt x="180" y="30"/>
                  </a:lnTo>
                  <a:lnTo>
                    <a:pt x="174" y="48"/>
                  </a:lnTo>
                  <a:lnTo>
                    <a:pt x="150" y="78"/>
                  </a:lnTo>
                  <a:lnTo>
                    <a:pt x="150" y="60"/>
                  </a:lnTo>
                  <a:lnTo>
                    <a:pt x="156" y="48"/>
                  </a:lnTo>
                  <a:lnTo>
                    <a:pt x="120" y="84"/>
                  </a:lnTo>
                  <a:lnTo>
                    <a:pt x="126" y="72"/>
                  </a:lnTo>
                  <a:lnTo>
                    <a:pt x="96" y="96"/>
                  </a:lnTo>
                  <a:lnTo>
                    <a:pt x="90" y="96"/>
                  </a:lnTo>
                  <a:lnTo>
                    <a:pt x="102" y="84"/>
                  </a:lnTo>
                  <a:lnTo>
                    <a:pt x="84" y="96"/>
                  </a:lnTo>
                  <a:lnTo>
                    <a:pt x="60" y="108"/>
                  </a:lnTo>
                  <a:lnTo>
                    <a:pt x="72" y="96"/>
                  </a:lnTo>
                  <a:lnTo>
                    <a:pt x="78" y="96"/>
                  </a:lnTo>
                  <a:lnTo>
                    <a:pt x="42" y="120"/>
                  </a:lnTo>
                  <a:lnTo>
                    <a:pt x="36" y="120"/>
                  </a:lnTo>
                  <a:lnTo>
                    <a:pt x="60" y="102"/>
                  </a:lnTo>
                  <a:lnTo>
                    <a:pt x="42" y="114"/>
                  </a:lnTo>
                  <a:lnTo>
                    <a:pt x="18" y="108"/>
                  </a:lnTo>
                  <a:lnTo>
                    <a:pt x="24" y="108"/>
                  </a:lnTo>
                  <a:lnTo>
                    <a:pt x="36" y="102"/>
                  </a:lnTo>
                  <a:lnTo>
                    <a:pt x="0" y="78"/>
                  </a:lnTo>
                  <a:lnTo>
                    <a:pt x="12" y="78"/>
                  </a:lnTo>
                  <a:lnTo>
                    <a:pt x="6" y="66"/>
                  </a:lnTo>
                  <a:lnTo>
                    <a:pt x="6" y="54"/>
                  </a:lnTo>
                  <a:lnTo>
                    <a:pt x="18" y="66"/>
                  </a:lnTo>
                  <a:lnTo>
                    <a:pt x="24" y="60"/>
                  </a:lnTo>
                  <a:lnTo>
                    <a:pt x="24" y="48"/>
                  </a:lnTo>
                  <a:lnTo>
                    <a:pt x="30" y="48"/>
                  </a:lnTo>
                  <a:lnTo>
                    <a:pt x="36" y="42"/>
                  </a:lnTo>
                  <a:lnTo>
                    <a:pt x="36" y="30"/>
                  </a:lnTo>
                  <a:lnTo>
                    <a:pt x="42" y="30"/>
                  </a:lnTo>
                  <a:lnTo>
                    <a:pt x="48" y="36"/>
                  </a:lnTo>
                  <a:lnTo>
                    <a:pt x="54" y="30"/>
                  </a:lnTo>
                  <a:lnTo>
                    <a:pt x="84" y="30"/>
                  </a:lnTo>
                  <a:lnTo>
                    <a:pt x="144" y="24"/>
                  </a:lnTo>
                  <a:lnTo>
                    <a:pt x="204"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58" name="Freeform 11"/>
            <p:cNvSpPr>
              <a:spLocks/>
            </p:cNvSpPr>
            <p:nvPr/>
          </p:nvSpPr>
          <p:spPr bwMode="auto">
            <a:xfrm>
              <a:off x="3787" y="1133"/>
              <a:ext cx="126" cy="60"/>
            </a:xfrm>
            <a:custGeom>
              <a:avLst/>
              <a:gdLst>
                <a:gd name="T0" fmla="*/ 126 w 126"/>
                <a:gd name="T1" fmla="*/ 0 h 60"/>
                <a:gd name="T2" fmla="*/ 30 w 126"/>
                <a:gd name="T3" fmla="*/ 48 h 60"/>
                <a:gd name="T4" fmla="*/ 0 w 126"/>
                <a:gd name="T5" fmla="*/ 60 h 60"/>
                <a:gd name="T6" fmla="*/ 0 60000 65536"/>
                <a:gd name="T7" fmla="*/ 0 60000 65536"/>
                <a:gd name="T8" fmla="*/ 0 60000 65536"/>
                <a:gd name="T9" fmla="*/ 0 w 126"/>
                <a:gd name="T10" fmla="*/ 0 h 60"/>
                <a:gd name="T11" fmla="*/ 126 w 126"/>
                <a:gd name="T12" fmla="*/ 60 h 60"/>
              </a:gdLst>
              <a:ahLst/>
              <a:cxnLst>
                <a:cxn ang="T6">
                  <a:pos x="T0" y="T1"/>
                </a:cxn>
                <a:cxn ang="T7">
                  <a:pos x="T2" y="T3"/>
                </a:cxn>
                <a:cxn ang="T8">
                  <a:pos x="T4" y="T5"/>
                </a:cxn>
              </a:cxnLst>
              <a:rect l="T9" t="T10" r="T11" b="T12"/>
              <a:pathLst>
                <a:path w="126" h="60">
                  <a:moveTo>
                    <a:pt x="126" y="0"/>
                  </a:moveTo>
                  <a:lnTo>
                    <a:pt x="30" y="48"/>
                  </a:lnTo>
                  <a:lnTo>
                    <a:pt x="0" y="6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59" name="Freeform 12"/>
            <p:cNvSpPr>
              <a:spLocks/>
            </p:cNvSpPr>
            <p:nvPr/>
          </p:nvSpPr>
          <p:spPr bwMode="auto">
            <a:xfrm>
              <a:off x="3745" y="971"/>
              <a:ext cx="168" cy="150"/>
            </a:xfrm>
            <a:custGeom>
              <a:avLst/>
              <a:gdLst>
                <a:gd name="T0" fmla="*/ 168 w 168"/>
                <a:gd name="T1" fmla="*/ 150 h 150"/>
                <a:gd name="T2" fmla="*/ 102 w 168"/>
                <a:gd name="T3" fmla="*/ 138 h 150"/>
                <a:gd name="T4" fmla="*/ 60 w 168"/>
                <a:gd name="T5" fmla="*/ 126 h 150"/>
                <a:gd name="T6" fmla="*/ 36 w 168"/>
                <a:gd name="T7" fmla="*/ 108 h 150"/>
                <a:gd name="T8" fmla="*/ 24 w 168"/>
                <a:gd name="T9" fmla="*/ 102 h 150"/>
                <a:gd name="T10" fmla="*/ 12 w 168"/>
                <a:gd name="T11" fmla="*/ 90 h 150"/>
                <a:gd name="T12" fmla="*/ 6 w 168"/>
                <a:gd name="T13" fmla="*/ 78 h 150"/>
                <a:gd name="T14" fmla="*/ 6 w 168"/>
                <a:gd name="T15" fmla="*/ 60 h 150"/>
                <a:gd name="T16" fmla="*/ 0 w 168"/>
                <a:gd name="T17" fmla="*/ 48 h 150"/>
                <a:gd name="T18" fmla="*/ 12 w 168"/>
                <a:gd name="T19" fmla="*/ 0 h 150"/>
                <a:gd name="T20" fmla="*/ 12 w 168"/>
                <a:gd name="T21" fmla="*/ 6 h 150"/>
                <a:gd name="T22" fmla="*/ 18 w 168"/>
                <a:gd name="T23" fmla="*/ 30 h 150"/>
                <a:gd name="T24" fmla="*/ 18 w 168"/>
                <a:gd name="T25" fmla="*/ 18 h 150"/>
                <a:gd name="T26" fmla="*/ 30 w 168"/>
                <a:gd name="T27" fmla="*/ 12 h 150"/>
                <a:gd name="T28" fmla="*/ 30 w 168"/>
                <a:gd name="T29" fmla="*/ 42 h 150"/>
                <a:gd name="T30" fmla="*/ 42 w 168"/>
                <a:gd name="T31" fmla="*/ 24 h 150"/>
                <a:gd name="T32" fmla="*/ 42 w 168"/>
                <a:gd name="T33" fmla="*/ 54 h 150"/>
                <a:gd name="T34" fmla="*/ 54 w 168"/>
                <a:gd name="T35" fmla="*/ 48 h 150"/>
                <a:gd name="T36" fmla="*/ 60 w 168"/>
                <a:gd name="T37" fmla="*/ 60 h 150"/>
                <a:gd name="T38" fmla="*/ 60 w 168"/>
                <a:gd name="T39" fmla="*/ 72 h 150"/>
                <a:gd name="T40" fmla="*/ 66 w 168"/>
                <a:gd name="T41" fmla="*/ 66 h 150"/>
                <a:gd name="T42" fmla="*/ 66 w 168"/>
                <a:gd name="T43" fmla="*/ 84 h 150"/>
                <a:gd name="T44" fmla="*/ 54 w 168"/>
                <a:gd name="T45" fmla="*/ 102 h 150"/>
                <a:gd name="T46" fmla="*/ 78 w 168"/>
                <a:gd name="T47" fmla="*/ 84 h 150"/>
                <a:gd name="T48" fmla="*/ 90 w 168"/>
                <a:gd name="T49" fmla="*/ 78 h 150"/>
                <a:gd name="T50" fmla="*/ 84 w 168"/>
                <a:gd name="T51" fmla="*/ 96 h 150"/>
                <a:gd name="T52" fmla="*/ 72 w 168"/>
                <a:gd name="T53" fmla="*/ 102 h 150"/>
                <a:gd name="T54" fmla="*/ 96 w 168"/>
                <a:gd name="T55" fmla="*/ 96 h 150"/>
                <a:gd name="T56" fmla="*/ 96 w 168"/>
                <a:gd name="T57" fmla="*/ 114 h 150"/>
                <a:gd name="T58" fmla="*/ 102 w 168"/>
                <a:gd name="T59" fmla="*/ 96 h 150"/>
                <a:gd name="T60" fmla="*/ 114 w 168"/>
                <a:gd name="T61" fmla="*/ 108 h 150"/>
                <a:gd name="T62" fmla="*/ 114 w 168"/>
                <a:gd name="T63" fmla="*/ 120 h 150"/>
                <a:gd name="T64" fmla="*/ 120 w 168"/>
                <a:gd name="T65" fmla="*/ 114 h 150"/>
                <a:gd name="T66" fmla="*/ 132 w 168"/>
                <a:gd name="T67" fmla="*/ 126 h 150"/>
                <a:gd name="T68" fmla="*/ 138 w 168"/>
                <a:gd name="T69" fmla="*/ 126 h 150"/>
                <a:gd name="T70" fmla="*/ 150 w 168"/>
                <a:gd name="T71" fmla="*/ 138 h 150"/>
                <a:gd name="T72" fmla="*/ 156 w 168"/>
                <a:gd name="T73" fmla="*/ 138 h 150"/>
                <a:gd name="T74" fmla="*/ 168 w 168"/>
                <a:gd name="T75" fmla="*/ 150 h 1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8"/>
                <a:gd name="T115" fmla="*/ 0 h 150"/>
                <a:gd name="T116" fmla="*/ 168 w 168"/>
                <a:gd name="T117" fmla="*/ 150 h 1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8" h="150">
                  <a:moveTo>
                    <a:pt x="168" y="150"/>
                  </a:moveTo>
                  <a:lnTo>
                    <a:pt x="102" y="138"/>
                  </a:lnTo>
                  <a:lnTo>
                    <a:pt x="60" y="126"/>
                  </a:lnTo>
                  <a:lnTo>
                    <a:pt x="36" y="108"/>
                  </a:lnTo>
                  <a:lnTo>
                    <a:pt x="24" y="102"/>
                  </a:lnTo>
                  <a:lnTo>
                    <a:pt x="12" y="90"/>
                  </a:lnTo>
                  <a:lnTo>
                    <a:pt x="6" y="78"/>
                  </a:lnTo>
                  <a:lnTo>
                    <a:pt x="6" y="60"/>
                  </a:lnTo>
                  <a:lnTo>
                    <a:pt x="0" y="48"/>
                  </a:lnTo>
                  <a:lnTo>
                    <a:pt x="12" y="0"/>
                  </a:lnTo>
                  <a:lnTo>
                    <a:pt x="12" y="6"/>
                  </a:lnTo>
                  <a:lnTo>
                    <a:pt x="18" y="30"/>
                  </a:lnTo>
                  <a:lnTo>
                    <a:pt x="18" y="18"/>
                  </a:lnTo>
                  <a:lnTo>
                    <a:pt x="30" y="12"/>
                  </a:lnTo>
                  <a:lnTo>
                    <a:pt x="30" y="42"/>
                  </a:lnTo>
                  <a:lnTo>
                    <a:pt x="42" y="24"/>
                  </a:lnTo>
                  <a:lnTo>
                    <a:pt x="42" y="54"/>
                  </a:lnTo>
                  <a:lnTo>
                    <a:pt x="54" y="48"/>
                  </a:lnTo>
                  <a:lnTo>
                    <a:pt x="60" y="60"/>
                  </a:lnTo>
                  <a:lnTo>
                    <a:pt x="60" y="72"/>
                  </a:lnTo>
                  <a:lnTo>
                    <a:pt x="66" y="66"/>
                  </a:lnTo>
                  <a:lnTo>
                    <a:pt x="66" y="84"/>
                  </a:lnTo>
                  <a:lnTo>
                    <a:pt x="54" y="102"/>
                  </a:lnTo>
                  <a:lnTo>
                    <a:pt x="78" y="84"/>
                  </a:lnTo>
                  <a:lnTo>
                    <a:pt x="90" y="78"/>
                  </a:lnTo>
                  <a:lnTo>
                    <a:pt x="84" y="96"/>
                  </a:lnTo>
                  <a:lnTo>
                    <a:pt x="72" y="102"/>
                  </a:lnTo>
                  <a:lnTo>
                    <a:pt x="96" y="96"/>
                  </a:lnTo>
                  <a:lnTo>
                    <a:pt x="96" y="114"/>
                  </a:lnTo>
                  <a:lnTo>
                    <a:pt x="102" y="96"/>
                  </a:lnTo>
                  <a:lnTo>
                    <a:pt x="114" y="108"/>
                  </a:lnTo>
                  <a:lnTo>
                    <a:pt x="114" y="120"/>
                  </a:lnTo>
                  <a:lnTo>
                    <a:pt x="120" y="114"/>
                  </a:lnTo>
                  <a:lnTo>
                    <a:pt x="132" y="126"/>
                  </a:lnTo>
                  <a:lnTo>
                    <a:pt x="138" y="126"/>
                  </a:lnTo>
                  <a:lnTo>
                    <a:pt x="150" y="138"/>
                  </a:lnTo>
                  <a:lnTo>
                    <a:pt x="156" y="138"/>
                  </a:lnTo>
                  <a:lnTo>
                    <a:pt x="168" y="15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60" name="Freeform 13"/>
            <p:cNvSpPr>
              <a:spLocks/>
            </p:cNvSpPr>
            <p:nvPr/>
          </p:nvSpPr>
          <p:spPr bwMode="auto">
            <a:xfrm>
              <a:off x="3709" y="1085"/>
              <a:ext cx="222" cy="66"/>
            </a:xfrm>
            <a:custGeom>
              <a:avLst/>
              <a:gdLst>
                <a:gd name="T0" fmla="*/ 222 w 222"/>
                <a:gd name="T1" fmla="*/ 36 h 66"/>
                <a:gd name="T2" fmla="*/ 156 w 222"/>
                <a:gd name="T3" fmla="*/ 60 h 66"/>
                <a:gd name="T4" fmla="*/ 96 w 222"/>
                <a:gd name="T5" fmla="*/ 66 h 66"/>
                <a:gd name="T6" fmla="*/ 54 w 222"/>
                <a:gd name="T7" fmla="*/ 66 h 66"/>
                <a:gd name="T8" fmla="*/ 36 w 222"/>
                <a:gd name="T9" fmla="*/ 60 h 66"/>
                <a:gd name="T10" fmla="*/ 24 w 222"/>
                <a:gd name="T11" fmla="*/ 54 h 66"/>
                <a:gd name="T12" fmla="*/ 6 w 222"/>
                <a:gd name="T13" fmla="*/ 30 h 66"/>
                <a:gd name="T14" fmla="*/ 0 w 222"/>
                <a:gd name="T15" fmla="*/ 0 h 66"/>
                <a:gd name="T16" fmla="*/ 12 w 222"/>
                <a:gd name="T17" fmla="*/ 18 h 66"/>
                <a:gd name="T18" fmla="*/ 24 w 222"/>
                <a:gd name="T19" fmla="*/ 30 h 66"/>
                <a:gd name="T20" fmla="*/ 24 w 222"/>
                <a:gd name="T21" fmla="*/ 18 h 66"/>
                <a:gd name="T22" fmla="*/ 30 w 222"/>
                <a:gd name="T23" fmla="*/ 18 h 66"/>
                <a:gd name="T24" fmla="*/ 48 w 222"/>
                <a:gd name="T25" fmla="*/ 48 h 66"/>
                <a:gd name="T26" fmla="*/ 48 w 222"/>
                <a:gd name="T27" fmla="*/ 36 h 66"/>
                <a:gd name="T28" fmla="*/ 54 w 222"/>
                <a:gd name="T29" fmla="*/ 24 h 66"/>
                <a:gd name="T30" fmla="*/ 66 w 222"/>
                <a:gd name="T31" fmla="*/ 48 h 66"/>
                <a:gd name="T32" fmla="*/ 66 w 222"/>
                <a:gd name="T33" fmla="*/ 30 h 66"/>
                <a:gd name="T34" fmla="*/ 78 w 222"/>
                <a:gd name="T35" fmla="*/ 42 h 66"/>
                <a:gd name="T36" fmla="*/ 84 w 222"/>
                <a:gd name="T37" fmla="*/ 54 h 66"/>
                <a:gd name="T38" fmla="*/ 84 w 222"/>
                <a:gd name="T39" fmla="*/ 36 h 66"/>
                <a:gd name="T40" fmla="*/ 96 w 222"/>
                <a:gd name="T41" fmla="*/ 12 h 66"/>
                <a:gd name="T42" fmla="*/ 96 w 222"/>
                <a:gd name="T43" fmla="*/ 24 h 66"/>
                <a:gd name="T44" fmla="*/ 102 w 222"/>
                <a:gd name="T45" fmla="*/ 36 h 66"/>
                <a:gd name="T46" fmla="*/ 108 w 222"/>
                <a:gd name="T47" fmla="*/ 24 h 66"/>
                <a:gd name="T48" fmla="*/ 114 w 222"/>
                <a:gd name="T49" fmla="*/ 30 h 66"/>
                <a:gd name="T50" fmla="*/ 120 w 222"/>
                <a:gd name="T51" fmla="*/ 48 h 66"/>
                <a:gd name="T52" fmla="*/ 126 w 222"/>
                <a:gd name="T53" fmla="*/ 30 h 66"/>
                <a:gd name="T54" fmla="*/ 132 w 222"/>
                <a:gd name="T55" fmla="*/ 30 h 66"/>
                <a:gd name="T56" fmla="*/ 138 w 222"/>
                <a:gd name="T57" fmla="*/ 36 h 66"/>
                <a:gd name="T58" fmla="*/ 138 w 222"/>
                <a:gd name="T59" fmla="*/ 30 h 66"/>
                <a:gd name="T60" fmla="*/ 162 w 222"/>
                <a:gd name="T61" fmla="*/ 42 h 66"/>
                <a:gd name="T62" fmla="*/ 162 w 222"/>
                <a:gd name="T63" fmla="*/ 36 h 66"/>
                <a:gd name="T64" fmla="*/ 210 w 222"/>
                <a:gd name="T65" fmla="*/ 36 h 66"/>
                <a:gd name="T66" fmla="*/ 222 w 222"/>
                <a:gd name="T67" fmla="*/ 36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2"/>
                <a:gd name="T103" fmla="*/ 0 h 66"/>
                <a:gd name="T104" fmla="*/ 222 w 222"/>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2" h="66">
                  <a:moveTo>
                    <a:pt x="222" y="36"/>
                  </a:moveTo>
                  <a:lnTo>
                    <a:pt x="156" y="60"/>
                  </a:lnTo>
                  <a:lnTo>
                    <a:pt x="96" y="66"/>
                  </a:lnTo>
                  <a:lnTo>
                    <a:pt x="54" y="66"/>
                  </a:lnTo>
                  <a:lnTo>
                    <a:pt x="36" y="60"/>
                  </a:lnTo>
                  <a:lnTo>
                    <a:pt x="24" y="54"/>
                  </a:lnTo>
                  <a:lnTo>
                    <a:pt x="6" y="30"/>
                  </a:lnTo>
                  <a:lnTo>
                    <a:pt x="0" y="0"/>
                  </a:lnTo>
                  <a:lnTo>
                    <a:pt x="12" y="18"/>
                  </a:lnTo>
                  <a:lnTo>
                    <a:pt x="24" y="30"/>
                  </a:lnTo>
                  <a:lnTo>
                    <a:pt x="24" y="18"/>
                  </a:lnTo>
                  <a:lnTo>
                    <a:pt x="30" y="18"/>
                  </a:lnTo>
                  <a:lnTo>
                    <a:pt x="48" y="48"/>
                  </a:lnTo>
                  <a:lnTo>
                    <a:pt x="48" y="36"/>
                  </a:lnTo>
                  <a:lnTo>
                    <a:pt x="54" y="24"/>
                  </a:lnTo>
                  <a:lnTo>
                    <a:pt x="66" y="48"/>
                  </a:lnTo>
                  <a:lnTo>
                    <a:pt x="66" y="30"/>
                  </a:lnTo>
                  <a:lnTo>
                    <a:pt x="78" y="42"/>
                  </a:lnTo>
                  <a:lnTo>
                    <a:pt x="84" y="54"/>
                  </a:lnTo>
                  <a:lnTo>
                    <a:pt x="84" y="36"/>
                  </a:lnTo>
                  <a:lnTo>
                    <a:pt x="96" y="12"/>
                  </a:lnTo>
                  <a:lnTo>
                    <a:pt x="96" y="24"/>
                  </a:lnTo>
                  <a:lnTo>
                    <a:pt x="102" y="36"/>
                  </a:lnTo>
                  <a:lnTo>
                    <a:pt x="108" y="24"/>
                  </a:lnTo>
                  <a:lnTo>
                    <a:pt x="114" y="30"/>
                  </a:lnTo>
                  <a:lnTo>
                    <a:pt x="120" y="48"/>
                  </a:lnTo>
                  <a:lnTo>
                    <a:pt x="126" y="30"/>
                  </a:lnTo>
                  <a:lnTo>
                    <a:pt x="132" y="30"/>
                  </a:lnTo>
                  <a:lnTo>
                    <a:pt x="138" y="36"/>
                  </a:lnTo>
                  <a:lnTo>
                    <a:pt x="138" y="30"/>
                  </a:lnTo>
                  <a:lnTo>
                    <a:pt x="162" y="42"/>
                  </a:lnTo>
                  <a:lnTo>
                    <a:pt x="162" y="36"/>
                  </a:lnTo>
                  <a:lnTo>
                    <a:pt x="210" y="36"/>
                  </a:lnTo>
                  <a:lnTo>
                    <a:pt x="222" y="3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61" name="Freeform 14"/>
            <p:cNvSpPr>
              <a:spLocks/>
            </p:cNvSpPr>
            <p:nvPr/>
          </p:nvSpPr>
          <p:spPr bwMode="auto">
            <a:xfrm>
              <a:off x="3847" y="827"/>
              <a:ext cx="263" cy="306"/>
            </a:xfrm>
            <a:custGeom>
              <a:avLst/>
              <a:gdLst>
                <a:gd name="T0" fmla="*/ 60 w 263"/>
                <a:gd name="T1" fmla="*/ 294 h 306"/>
                <a:gd name="T2" fmla="*/ 12 w 263"/>
                <a:gd name="T3" fmla="*/ 240 h 306"/>
                <a:gd name="T4" fmla="*/ 0 w 263"/>
                <a:gd name="T5" fmla="*/ 126 h 306"/>
                <a:gd name="T6" fmla="*/ 12 w 263"/>
                <a:gd name="T7" fmla="*/ 96 h 306"/>
                <a:gd name="T8" fmla="*/ 42 w 263"/>
                <a:gd name="T9" fmla="*/ 54 h 306"/>
                <a:gd name="T10" fmla="*/ 42 w 263"/>
                <a:gd name="T11" fmla="*/ 66 h 306"/>
                <a:gd name="T12" fmla="*/ 30 w 263"/>
                <a:gd name="T13" fmla="*/ 96 h 306"/>
                <a:gd name="T14" fmla="*/ 42 w 263"/>
                <a:gd name="T15" fmla="*/ 102 h 306"/>
                <a:gd name="T16" fmla="*/ 6 w 263"/>
                <a:gd name="T17" fmla="*/ 150 h 306"/>
                <a:gd name="T18" fmla="*/ 30 w 263"/>
                <a:gd name="T19" fmla="*/ 144 h 306"/>
                <a:gd name="T20" fmla="*/ 42 w 263"/>
                <a:gd name="T21" fmla="*/ 150 h 306"/>
                <a:gd name="T22" fmla="*/ 42 w 263"/>
                <a:gd name="T23" fmla="*/ 162 h 306"/>
                <a:gd name="T24" fmla="*/ 18 w 263"/>
                <a:gd name="T25" fmla="*/ 192 h 306"/>
                <a:gd name="T26" fmla="*/ 42 w 263"/>
                <a:gd name="T27" fmla="*/ 192 h 306"/>
                <a:gd name="T28" fmla="*/ 30 w 263"/>
                <a:gd name="T29" fmla="*/ 210 h 306"/>
                <a:gd name="T30" fmla="*/ 54 w 263"/>
                <a:gd name="T31" fmla="*/ 216 h 306"/>
                <a:gd name="T32" fmla="*/ 54 w 263"/>
                <a:gd name="T33" fmla="*/ 240 h 306"/>
                <a:gd name="T34" fmla="*/ 60 w 263"/>
                <a:gd name="T35" fmla="*/ 258 h 306"/>
                <a:gd name="T36" fmla="*/ 72 w 263"/>
                <a:gd name="T37" fmla="*/ 282 h 306"/>
                <a:gd name="T38" fmla="*/ 54 w 263"/>
                <a:gd name="T39" fmla="*/ 222 h 306"/>
                <a:gd name="T40" fmla="*/ 90 w 263"/>
                <a:gd name="T41" fmla="*/ 246 h 306"/>
                <a:gd name="T42" fmla="*/ 66 w 263"/>
                <a:gd name="T43" fmla="*/ 186 h 306"/>
                <a:gd name="T44" fmla="*/ 60 w 263"/>
                <a:gd name="T45" fmla="*/ 156 h 306"/>
                <a:gd name="T46" fmla="*/ 66 w 263"/>
                <a:gd name="T47" fmla="*/ 168 h 306"/>
                <a:gd name="T48" fmla="*/ 66 w 263"/>
                <a:gd name="T49" fmla="*/ 144 h 306"/>
                <a:gd name="T50" fmla="*/ 66 w 263"/>
                <a:gd name="T51" fmla="*/ 132 h 306"/>
                <a:gd name="T52" fmla="*/ 72 w 263"/>
                <a:gd name="T53" fmla="*/ 72 h 306"/>
                <a:gd name="T54" fmla="*/ 72 w 263"/>
                <a:gd name="T55" fmla="*/ 66 h 306"/>
                <a:gd name="T56" fmla="*/ 84 w 263"/>
                <a:gd name="T57" fmla="*/ 36 h 306"/>
                <a:gd name="T58" fmla="*/ 90 w 263"/>
                <a:gd name="T59" fmla="*/ 54 h 306"/>
                <a:gd name="T60" fmla="*/ 96 w 263"/>
                <a:gd name="T61" fmla="*/ 18 h 306"/>
                <a:gd name="T62" fmla="*/ 102 w 263"/>
                <a:gd name="T63" fmla="*/ 30 h 306"/>
                <a:gd name="T64" fmla="*/ 120 w 263"/>
                <a:gd name="T65" fmla="*/ 6 h 306"/>
                <a:gd name="T66" fmla="*/ 126 w 263"/>
                <a:gd name="T67" fmla="*/ 18 h 306"/>
                <a:gd name="T68" fmla="*/ 144 w 263"/>
                <a:gd name="T69" fmla="*/ 6 h 306"/>
                <a:gd name="T70" fmla="*/ 132 w 263"/>
                <a:gd name="T71" fmla="*/ 42 h 306"/>
                <a:gd name="T72" fmla="*/ 150 w 263"/>
                <a:gd name="T73" fmla="*/ 30 h 306"/>
                <a:gd name="T74" fmla="*/ 161 w 263"/>
                <a:gd name="T75" fmla="*/ 36 h 306"/>
                <a:gd name="T76" fmla="*/ 173 w 263"/>
                <a:gd name="T77" fmla="*/ 42 h 306"/>
                <a:gd name="T78" fmla="*/ 179 w 263"/>
                <a:gd name="T79" fmla="*/ 66 h 306"/>
                <a:gd name="T80" fmla="*/ 138 w 263"/>
                <a:gd name="T81" fmla="*/ 96 h 306"/>
                <a:gd name="T82" fmla="*/ 167 w 263"/>
                <a:gd name="T83" fmla="*/ 102 h 306"/>
                <a:gd name="T84" fmla="*/ 150 w 263"/>
                <a:gd name="T85" fmla="*/ 114 h 306"/>
                <a:gd name="T86" fmla="*/ 167 w 263"/>
                <a:gd name="T87" fmla="*/ 120 h 306"/>
                <a:gd name="T88" fmla="*/ 155 w 263"/>
                <a:gd name="T89" fmla="*/ 138 h 306"/>
                <a:gd name="T90" fmla="*/ 167 w 263"/>
                <a:gd name="T91" fmla="*/ 150 h 306"/>
                <a:gd name="T92" fmla="*/ 179 w 263"/>
                <a:gd name="T93" fmla="*/ 114 h 306"/>
                <a:gd name="T94" fmla="*/ 191 w 263"/>
                <a:gd name="T95" fmla="*/ 126 h 306"/>
                <a:gd name="T96" fmla="*/ 197 w 263"/>
                <a:gd name="T97" fmla="*/ 132 h 306"/>
                <a:gd name="T98" fmla="*/ 197 w 263"/>
                <a:gd name="T99" fmla="*/ 96 h 306"/>
                <a:gd name="T100" fmla="*/ 209 w 263"/>
                <a:gd name="T101" fmla="*/ 144 h 306"/>
                <a:gd name="T102" fmla="*/ 215 w 263"/>
                <a:gd name="T103" fmla="*/ 108 h 306"/>
                <a:gd name="T104" fmla="*/ 227 w 263"/>
                <a:gd name="T105" fmla="*/ 138 h 306"/>
                <a:gd name="T106" fmla="*/ 233 w 263"/>
                <a:gd name="T107" fmla="*/ 114 h 306"/>
                <a:gd name="T108" fmla="*/ 245 w 263"/>
                <a:gd name="T109" fmla="*/ 48 h 306"/>
                <a:gd name="T110" fmla="*/ 251 w 263"/>
                <a:gd name="T111" fmla="*/ 102 h 306"/>
                <a:gd name="T112" fmla="*/ 263 w 263"/>
                <a:gd name="T113" fmla="*/ 66 h 306"/>
                <a:gd name="T114" fmla="*/ 257 w 263"/>
                <a:gd name="T115" fmla="*/ 12 h 306"/>
                <a:gd name="T116" fmla="*/ 263 w 263"/>
                <a:gd name="T117" fmla="*/ 54 h 306"/>
                <a:gd name="T118" fmla="*/ 257 w 263"/>
                <a:gd name="T119" fmla="*/ 120 h 306"/>
                <a:gd name="T120" fmla="*/ 203 w 263"/>
                <a:gd name="T121" fmla="*/ 222 h 306"/>
                <a:gd name="T122" fmla="*/ 120 w 263"/>
                <a:gd name="T123" fmla="*/ 288 h 306"/>
                <a:gd name="T124" fmla="*/ 84 w 263"/>
                <a:gd name="T125" fmla="*/ 306 h 3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3"/>
                <a:gd name="T190" fmla="*/ 0 h 306"/>
                <a:gd name="T191" fmla="*/ 263 w 263"/>
                <a:gd name="T192" fmla="*/ 306 h 3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3" h="306">
                  <a:moveTo>
                    <a:pt x="78" y="306"/>
                  </a:moveTo>
                  <a:lnTo>
                    <a:pt x="60" y="294"/>
                  </a:lnTo>
                  <a:lnTo>
                    <a:pt x="36" y="276"/>
                  </a:lnTo>
                  <a:lnTo>
                    <a:pt x="12" y="240"/>
                  </a:lnTo>
                  <a:lnTo>
                    <a:pt x="0" y="204"/>
                  </a:lnTo>
                  <a:lnTo>
                    <a:pt x="0" y="126"/>
                  </a:lnTo>
                  <a:lnTo>
                    <a:pt x="6" y="108"/>
                  </a:lnTo>
                  <a:lnTo>
                    <a:pt x="12" y="96"/>
                  </a:lnTo>
                  <a:lnTo>
                    <a:pt x="18" y="78"/>
                  </a:lnTo>
                  <a:lnTo>
                    <a:pt x="42" y="54"/>
                  </a:lnTo>
                  <a:lnTo>
                    <a:pt x="36" y="72"/>
                  </a:lnTo>
                  <a:lnTo>
                    <a:pt x="42" y="66"/>
                  </a:lnTo>
                  <a:lnTo>
                    <a:pt x="42" y="78"/>
                  </a:lnTo>
                  <a:lnTo>
                    <a:pt x="30" y="96"/>
                  </a:lnTo>
                  <a:lnTo>
                    <a:pt x="42" y="96"/>
                  </a:lnTo>
                  <a:lnTo>
                    <a:pt x="42" y="102"/>
                  </a:lnTo>
                  <a:lnTo>
                    <a:pt x="18" y="132"/>
                  </a:lnTo>
                  <a:lnTo>
                    <a:pt x="6" y="150"/>
                  </a:lnTo>
                  <a:lnTo>
                    <a:pt x="42" y="132"/>
                  </a:lnTo>
                  <a:lnTo>
                    <a:pt x="30" y="144"/>
                  </a:lnTo>
                  <a:lnTo>
                    <a:pt x="42" y="144"/>
                  </a:lnTo>
                  <a:lnTo>
                    <a:pt x="42" y="150"/>
                  </a:lnTo>
                  <a:lnTo>
                    <a:pt x="36" y="156"/>
                  </a:lnTo>
                  <a:lnTo>
                    <a:pt x="42" y="162"/>
                  </a:lnTo>
                  <a:lnTo>
                    <a:pt x="42" y="168"/>
                  </a:lnTo>
                  <a:lnTo>
                    <a:pt x="18" y="192"/>
                  </a:lnTo>
                  <a:lnTo>
                    <a:pt x="30" y="186"/>
                  </a:lnTo>
                  <a:lnTo>
                    <a:pt x="42" y="192"/>
                  </a:lnTo>
                  <a:lnTo>
                    <a:pt x="36" y="198"/>
                  </a:lnTo>
                  <a:lnTo>
                    <a:pt x="30" y="210"/>
                  </a:lnTo>
                  <a:lnTo>
                    <a:pt x="42" y="210"/>
                  </a:lnTo>
                  <a:lnTo>
                    <a:pt x="54" y="216"/>
                  </a:lnTo>
                  <a:lnTo>
                    <a:pt x="42" y="228"/>
                  </a:lnTo>
                  <a:lnTo>
                    <a:pt x="54" y="240"/>
                  </a:lnTo>
                  <a:lnTo>
                    <a:pt x="54" y="270"/>
                  </a:lnTo>
                  <a:lnTo>
                    <a:pt x="60" y="258"/>
                  </a:lnTo>
                  <a:lnTo>
                    <a:pt x="60" y="264"/>
                  </a:lnTo>
                  <a:lnTo>
                    <a:pt x="72" y="282"/>
                  </a:lnTo>
                  <a:lnTo>
                    <a:pt x="60" y="246"/>
                  </a:lnTo>
                  <a:lnTo>
                    <a:pt x="54" y="222"/>
                  </a:lnTo>
                  <a:lnTo>
                    <a:pt x="54" y="204"/>
                  </a:lnTo>
                  <a:lnTo>
                    <a:pt x="90" y="246"/>
                  </a:lnTo>
                  <a:lnTo>
                    <a:pt x="66" y="198"/>
                  </a:lnTo>
                  <a:lnTo>
                    <a:pt x="66" y="186"/>
                  </a:lnTo>
                  <a:lnTo>
                    <a:pt x="60" y="168"/>
                  </a:lnTo>
                  <a:lnTo>
                    <a:pt x="60" y="156"/>
                  </a:lnTo>
                  <a:lnTo>
                    <a:pt x="72" y="180"/>
                  </a:lnTo>
                  <a:lnTo>
                    <a:pt x="66" y="168"/>
                  </a:lnTo>
                  <a:lnTo>
                    <a:pt x="66" y="138"/>
                  </a:lnTo>
                  <a:lnTo>
                    <a:pt x="66" y="144"/>
                  </a:lnTo>
                  <a:lnTo>
                    <a:pt x="84" y="162"/>
                  </a:lnTo>
                  <a:lnTo>
                    <a:pt x="66" y="132"/>
                  </a:lnTo>
                  <a:lnTo>
                    <a:pt x="66" y="66"/>
                  </a:lnTo>
                  <a:lnTo>
                    <a:pt x="72" y="72"/>
                  </a:lnTo>
                  <a:lnTo>
                    <a:pt x="78" y="96"/>
                  </a:lnTo>
                  <a:lnTo>
                    <a:pt x="72" y="66"/>
                  </a:lnTo>
                  <a:lnTo>
                    <a:pt x="78" y="42"/>
                  </a:lnTo>
                  <a:lnTo>
                    <a:pt x="84" y="36"/>
                  </a:lnTo>
                  <a:lnTo>
                    <a:pt x="84" y="42"/>
                  </a:lnTo>
                  <a:lnTo>
                    <a:pt x="90" y="54"/>
                  </a:lnTo>
                  <a:lnTo>
                    <a:pt x="96" y="24"/>
                  </a:lnTo>
                  <a:lnTo>
                    <a:pt x="96" y="18"/>
                  </a:lnTo>
                  <a:lnTo>
                    <a:pt x="102" y="12"/>
                  </a:lnTo>
                  <a:lnTo>
                    <a:pt x="102" y="30"/>
                  </a:lnTo>
                  <a:lnTo>
                    <a:pt x="108" y="18"/>
                  </a:lnTo>
                  <a:lnTo>
                    <a:pt x="120" y="6"/>
                  </a:lnTo>
                  <a:lnTo>
                    <a:pt x="120" y="30"/>
                  </a:lnTo>
                  <a:lnTo>
                    <a:pt x="126" y="18"/>
                  </a:lnTo>
                  <a:lnTo>
                    <a:pt x="138" y="0"/>
                  </a:lnTo>
                  <a:lnTo>
                    <a:pt x="144" y="6"/>
                  </a:lnTo>
                  <a:lnTo>
                    <a:pt x="138" y="30"/>
                  </a:lnTo>
                  <a:lnTo>
                    <a:pt x="132" y="42"/>
                  </a:lnTo>
                  <a:lnTo>
                    <a:pt x="138" y="42"/>
                  </a:lnTo>
                  <a:lnTo>
                    <a:pt x="150" y="30"/>
                  </a:lnTo>
                  <a:lnTo>
                    <a:pt x="150" y="42"/>
                  </a:lnTo>
                  <a:lnTo>
                    <a:pt x="161" y="36"/>
                  </a:lnTo>
                  <a:lnTo>
                    <a:pt x="167" y="36"/>
                  </a:lnTo>
                  <a:lnTo>
                    <a:pt x="173" y="42"/>
                  </a:lnTo>
                  <a:lnTo>
                    <a:pt x="161" y="66"/>
                  </a:lnTo>
                  <a:lnTo>
                    <a:pt x="179" y="66"/>
                  </a:lnTo>
                  <a:lnTo>
                    <a:pt x="150" y="96"/>
                  </a:lnTo>
                  <a:lnTo>
                    <a:pt x="138" y="96"/>
                  </a:lnTo>
                  <a:lnTo>
                    <a:pt x="155" y="102"/>
                  </a:lnTo>
                  <a:lnTo>
                    <a:pt x="167" y="102"/>
                  </a:lnTo>
                  <a:lnTo>
                    <a:pt x="161" y="108"/>
                  </a:lnTo>
                  <a:lnTo>
                    <a:pt x="150" y="114"/>
                  </a:lnTo>
                  <a:lnTo>
                    <a:pt x="161" y="114"/>
                  </a:lnTo>
                  <a:lnTo>
                    <a:pt x="167" y="120"/>
                  </a:lnTo>
                  <a:lnTo>
                    <a:pt x="144" y="138"/>
                  </a:lnTo>
                  <a:lnTo>
                    <a:pt x="155" y="138"/>
                  </a:lnTo>
                  <a:lnTo>
                    <a:pt x="167" y="132"/>
                  </a:lnTo>
                  <a:lnTo>
                    <a:pt x="167" y="150"/>
                  </a:lnTo>
                  <a:lnTo>
                    <a:pt x="173" y="102"/>
                  </a:lnTo>
                  <a:lnTo>
                    <a:pt x="179" y="114"/>
                  </a:lnTo>
                  <a:lnTo>
                    <a:pt x="179" y="138"/>
                  </a:lnTo>
                  <a:lnTo>
                    <a:pt x="191" y="126"/>
                  </a:lnTo>
                  <a:lnTo>
                    <a:pt x="191" y="108"/>
                  </a:lnTo>
                  <a:lnTo>
                    <a:pt x="197" y="132"/>
                  </a:lnTo>
                  <a:lnTo>
                    <a:pt x="203" y="108"/>
                  </a:lnTo>
                  <a:lnTo>
                    <a:pt x="197" y="96"/>
                  </a:lnTo>
                  <a:lnTo>
                    <a:pt x="215" y="120"/>
                  </a:lnTo>
                  <a:lnTo>
                    <a:pt x="209" y="144"/>
                  </a:lnTo>
                  <a:lnTo>
                    <a:pt x="215" y="120"/>
                  </a:lnTo>
                  <a:lnTo>
                    <a:pt x="215" y="108"/>
                  </a:lnTo>
                  <a:lnTo>
                    <a:pt x="227" y="132"/>
                  </a:lnTo>
                  <a:lnTo>
                    <a:pt x="227" y="138"/>
                  </a:lnTo>
                  <a:lnTo>
                    <a:pt x="227" y="126"/>
                  </a:lnTo>
                  <a:lnTo>
                    <a:pt x="233" y="114"/>
                  </a:lnTo>
                  <a:lnTo>
                    <a:pt x="245" y="78"/>
                  </a:lnTo>
                  <a:lnTo>
                    <a:pt x="245" y="48"/>
                  </a:lnTo>
                  <a:lnTo>
                    <a:pt x="251" y="60"/>
                  </a:lnTo>
                  <a:lnTo>
                    <a:pt x="251" y="102"/>
                  </a:lnTo>
                  <a:lnTo>
                    <a:pt x="257" y="78"/>
                  </a:lnTo>
                  <a:lnTo>
                    <a:pt x="263" y="66"/>
                  </a:lnTo>
                  <a:lnTo>
                    <a:pt x="257" y="24"/>
                  </a:lnTo>
                  <a:lnTo>
                    <a:pt x="257" y="12"/>
                  </a:lnTo>
                  <a:lnTo>
                    <a:pt x="257" y="18"/>
                  </a:lnTo>
                  <a:lnTo>
                    <a:pt x="263" y="54"/>
                  </a:lnTo>
                  <a:lnTo>
                    <a:pt x="263" y="108"/>
                  </a:lnTo>
                  <a:lnTo>
                    <a:pt x="257" y="120"/>
                  </a:lnTo>
                  <a:lnTo>
                    <a:pt x="251" y="156"/>
                  </a:lnTo>
                  <a:lnTo>
                    <a:pt x="203" y="222"/>
                  </a:lnTo>
                  <a:lnTo>
                    <a:pt x="150" y="264"/>
                  </a:lnTo>
                  <a:lnTo>
                    <a:pt x="120" y="288"/>
                  </a:lnTo>
                  <a:lnTo>
                    <a:pt x="96" y="306"/>
                  </a:lnTo>
                  <a:lnTo>
                    <a:pt x="84" y="306"/>
                  </a:lnTo>
                  <a:lnTo>
                    <a:pt x="78" y="30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62" name="Freeform 15"/>
            <p:cNvSpPr>
              <a:spLocks/>
            </p:cNvSpPr>
            <p:nvPr/>
          </p:nvSpPr>
          <p:spPr bwMode="auto">
            <a:xfrm>
              <a:off x="3955" y="953"/>
              <a:ext cx="65" cy="102"/>
            </a:xfrm>
            <a:custGeom>
              <a:avLst/>
              <a:gdLst>
                <a:gd name="T0" fmla="*/ 65 w 65"/>
                <a:gd name="T1" fmla="*/ 0 h 102"/>
                <a:gd name="T2" fmla="*/ 53 w 65"/>
                <a:gd name="T3" fmla="*/ 30 h 102"/>
                <a:gd name="T4" fmla="*/ 53 w 65"/>
                <a:gd name="T5" fmla="*/ 42 h 102"/>
                <a:gd name="T6" fmla="*/ 47 w 65"/>
                <a:gd name="T7" fmla="*/ 48 h 102"/>
                <a:gd name="T8" fmla="*/ 47 w 65"/>
                <a:gd name="T9" fmla="*/ 36 h 102"/>
                <a:gd name="T10" fmla="*/ 42 w 65"/>
                <a:gd name="T11" fmla="*/ 24 h 102"/>
                <a:gd name="T12" fmla="*/ 42 w 65"/>
                <a:gd name="T13" fmla="*/ 18 h 102"/>
                <a:gd name="T14" fmla="*/ 36 w 65"/>
                <a:gd name="T15" fmla="*/ 24 h 102"/>
                <a:gd name="T16" fmla="*/ 36 w 65"/>
                <a:gd name="T17" fmla="*/ 60 h 102"/>
                <a:gd name="T18" fmla="*/ 30 w 65"/>
                <a:gd name="T19" fmla="*/ 72 h 102"/>
                <a:gd name="T20" fmla="*/ 30 w 65"/>
                <a:gd name="T21" fmla="*/ 78 h 102"/>
                <a:gd name="T22" fmla="*/ 30 w 65"/>
                <a:gd name="T23" fmla="*/ 66 h 102"/>
                <a:gd name="T24" fmla="*/ 24 w 65"/>
                <a:gd name="T25" fmla="*/ 54 h 102"/>
                <a:gd name="T26" fmla="*/ 24 w 65"/>
                <a:gd name="T27" fmla="*/ 72 h 102"/>
                <a:gd name="T28" fmla="*/ 18 w 65"/>
                <a:gd name="T29" fmla="*/ 84 h 102"/>
                <a:gd name="T30" fmla="*/ 18 w 65"/>
                <a:gd name="T31" fmla="*/ 66 h 102"/>
                <a:gd name="T32" fmla="*/ 12 w 65"/>
                <a:gd name="T33" fmla="*/ 72 h 102"/>
                <a:gd name="T34" fmla="*/ 6 w 65"/>
                <a:gd name="T35" fmla="*/ 90 h 102"/>
                <a:gd name="T36" fmla="*/ 0 w 65"/>
                <a:gd name="T37" fmla="*/ 102 h 1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5"/>
                <a:gd name="T58" fmla="*/ 0 h 102"/>
                <a:gd name="T59" fmla="*/ 65 w 65"/>
                <a:gd name="T60" fmla="*/ 102 h 10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5" h="102">
                  <a:moveTo>
                    <a:pt x="65" y="0"/>
                  </a:moveTo>
                  <a:lnTo>
                    <a:pt x="53" y="30"/>
                  </a:lnTo>
                  <a:lnTo>
                    <a:pt x="53" y="42"/>
                  </a:lnTo>
                  <a:lnTo>
                    <a:pt x="47" y="48"/>
                  </a:lnTo>
                  <a:lnTo>
                    <a:pt x="47" y="36"/>
                  </a:lnTo>
                  <a:lnTo>
                    <a:pt x="42" y="24"/>
                  </a:lnTo>
                  <a:lnTo>
                    <a:pt x="42" y="18"/>
                  </a:lnTo>
                  <a:lnTo>
                    <a:pt x="36" y="24"/>
                  </a:lnTo>
                  <a:lnTo>
                    <a:pt x="36" y="60"/>
                  </a:lnTo>
                  <a:lnTo>
                    <a:pt x="30" y="72"/>
                  </a:lnTo>
                  <a:lnTo>
                    <a:pt x="30" y="78"/>
                  </a:lnTo>
                  <a:lnTo>
                    <a:pt x="30" y="66"/>
                  </a:lnTo>
                  <a:lnTo>
                    <a:pt x="24" y="54"/>
                  </a:lnTo>
                  <a:lnTo>
                    <a:pt x="24" y="72"/>
                  </a:lnTo>
                  <a:lnTo>
                    <a:pt x="18" y="84"/>
                  </a:lnTo>
                  <a:lnTo>
                    <a:pt x="18" y="66"/>
                  </a:lnTo>
                  <a:lnTo>
                    <a:pt x="12" y="72"/>
                  </a:lnTo>
                  <a:lnTo>
                    <a:pt x="6" y="90"/>
                  </a:lnTo>
                  <a:lnTo>
                    <a:pt x="0" y="10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63" name="Freeform 16"/>
            <p:cNvSpPr>
              <a:spLocks/>
            </p:cNvSpPr>
            <p:nvPr/>
          </p:nvSpPr>
          <p:spPr bwMode="auto">
            <a:xfrm>
              <a:off x="3931" y="1073"/>
              <a:ext cx="60" cy="48"/>
            </a:xfrm>
            <a:custGeom>
              <a:avLst/>
              <a:gdLst>
                <a:gd name="T0" fmla="*/ 0 w 60"/>
                <a:gd name="T1" fmla="*/ 48 h 48"/>
                <a:gd name="T2" fmla="*/ 18 w 60"/>
                <a:gd name="T3" fmla="*/ 36 h 48"/>
                <a:gd name="T4" fmla="*/ 60 w 60"/>
                <a:gd name="T5" fmla="*/ 0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48"/>
                  </a:moveTo>
                  <a:lnTo>
                    <a:pt x="18" y="36"/>
                  </a:lnTo>
                  <a:lnTo>
                    <a:pt x="6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64" name="Freeform 17"/>
            <p:cNvSpPr>
              <a:spLocks/>
            </p:cNvSpPr>
            <p:nvPr/>
          </p:nvSpPr>
          <p:spPr bwMode="auto">
            <a:xfrm>
              <a:off x="3517" y="1145"/>
              <a:ext cx="84" cy="120"/>
            </a:xfrm>
            <a:custGeom>
              <a:avLst/>
              <a:gdLst>
                <a:gd name="T0" fmla="*/ 78 w 84"/>
                <a:gd name="T1" fmla="*/ 120 h 120"/>
                <a:gd name="T2" fmla="*/ 66 w 84"/>
                <a:gd name="T3" fmla="*/ 120 h 120"/>
                <a:gd name="T4" fmla="*/ 60 w 84"/>
                <a:gd name="T5" fmla="*/ 114 h 120"/>
                <a:gd name="T6" fmla="*/ 48 w 84"/>
                <a:gd name="T7" fmla="*/ 114 h 120"/>
                <a:gd name="T8" fmla="*/ 36 w 84"/>
                <a:gd name="T9" fmla="*/ 102 h 120"/>
                <a:gd name="T10" fmla="*/ 12 w 84"/>
                <a:gd name="T11" fmla="*/ 72 h 120"/>
                <a:gd name="T12" fmla="*/ 6 w 84"/>
                <a:gd name="T13" fmla="*/ 54 h 120"/>
                <a:gd name="T14" fmla="*/ 0 w 84"/>
                <a:gd name="T15" fmla="*/ 30 h 120"/>
                <a:gd name="T16" fmla="*/ 0 w 84"/>
                <a:gd name="T17" fmla="*/ 12 h 120"/>
                <a:gd name="T18" fmla="*/ 6 w 84"/>
                <a:gd name="T19" fmla="*/ 0 h 120"/>
                <a:gd name="T20" fmla="*/ 6 w 84"/>
                <a:gd name="T21" fmla="*/ 30 h 120"/>
                <a:gd name="T22" fmla="*/ 18 w 84"/>
                <a:gd name="T23" fmla="*/ 18 h 120"/>
                <a:gd name="T24" fmla="*/ 30 w 84"/>
                <a:gd name="T25" fmla="*/ 42 h 120"/>
                <a:gd name="T26" fmla="*/ 36 w 84"/>
                <a:gd name="T27" fmla="*/ 24 h 120"/>
                <a:gd name="T28" fmla="*/ 42 w 84"/>
                <a:gd name="T29" fmla="*/ 30 h 120"/>
                <a:gd name="T30" fmla="*/ 36 w 84"/>
                <a:gd name="T31" fmla="*/ 60 h 120"/>
                <a:gd name="T32" fmla="*/ 42 w 84"/>
                <a:gd name="T33" fmla="*/ 66 h 120"/>
                <a:gd name="T34" fmla="*/ 54 w 84"/>
                <a:gd name="T35" fmla="*/ 48 h 120"/>
                <a:gd name="T36" fmla="*/ 54 w 84"/>
                <a:gd name="T37" fmla="*/ 54 h 120"/>
                <a:gd name="T38" fmla="*/ 60 w 84"/>
                <a:gd name="T39" fmla="*/ 84 h 120"/>
                <a:gd name="T40" fmla="*/ 78 w 84"/>
                <a:gd name="T41" fmla="*/ 72 h 120"/>
                <a:gd name="T42" fmla="*/ 84 w 84"/>
                <a:gd name="T43" fmla="*/ 90 h 120"/>
                <a:gd name="T44" fmla="*/ 78 w 84"/>
                <a:gd name="T45" fmla="*/ 120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4"/>
                <a:gd name="T70" fmla="*/ 0 h 120"/>
                <a:gd name="T71" fmla="*/ 84 w 84"/>
                <a:gd name="T72" fmla="*/ 120 h 1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4" h="120">
                  <a:moveTo>
                    <a:pt x="78" y="120"/>
                  </a:moveTo>
                  <a:lnTo>
                    <a:pt x="66" y="120"/>
                  </a:lnTo>
                  <a:lnTo>
                    <a:pt x="60" y="114"/>
                  </a:lnTo>
                  <a:lnTo>
                    <a:pt x="48" y="114"/>
                  </a:lnTo>
                  <a:lnTo>
                    <a:pt x="36" y="102"/>
                  </a:lnTo>
                  <a:lnTo>
                    <a:pt x="12" y="72"/>
                  </a:lnTo>
                  <a:lnTo>
                    <a:pt x="6" y="54"/>
                  </a:lnTo>
                  <a:lnTo>
                    <a:pt x="0" y="30"/>
                  </a:lnTo>
                  <a:lnTo>
                    <a:pt x="0" y="12"/>
                  </a:lnTo>
                  <a:lnTo>
                    <a:pt x="6" y="0"/>
                  </a:lnTo>
                  <a:lnTo>
                    <a:pt x="6" y="30"/>
                  </a:lnTo>
                  <a:lnTo>
                    <a:pt x="18" y="18"/>
                  </a:lnTo>
                  <a:lnTo>
                    <a:pt x="30" y="42"/>
                  </a:lnTo>
                  <a:lnTo>
                    <a:pt x="36" y="24"/>
                  </a:lnTo>
                  <a:lnTo>
                    <a:pt x="42" y="30"/>
                  </a:lnTo>
                  <a:lnTo>
                    <a:pt x="36" y="60"/>
                  </a:lnTo>
                  <a:lnTo>
                    <a:pt x="42" y="66"/>
                  </a:lnTo>
                  <a:lnTo>
                    <a:pt x="54" y="48"/>
                  </a:lnTo>
                  <a:lnTo>
                    <a:pt x="54" y="54"/>
                  </a:lnTo>
                  <a:lnTo>
                    <a:pt x="60" y="84"/>
                  </a:lnTo>
                  <a:lnTo>
                    <a:pt x="78" y="72"/>
                  </a:lnTo>
                  <a:lnTo>
                    <a:pt x="84" y="90"/>
                  </a:lnTo>
                  <a:lnTo>
                    <a:pt x="78" y="12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65" name="Freeform 18"/>
            <p:cNvSpPr>
              <a:spLocks/>
            </p:cNvSpPr>
            <p:nvPr/>
          </p:nvSpPr>
          <p:spPr bwMode="auto">
            <a:xfrm>
              <a:off x="3649" y="1259"/>
              <a:ext cx="144" cy="155"/>
            </a:xfrm>
            <a:custGeom>
              <a:avLst/>
              <a:gdLst>
                <a:gd name="T0" fmla="*/ 12 w 144"/>
                <a:gd name="T1" fmla="*/ 48 h 155"/>
                <a:gd name="T2" fmla="*/ 24 w 144"/>
                <a:gd name="T3" fmla="*/ 36 h 155"/>
                <a:gd name="T4" fmla="*/ 48 w 144"/>
                <a:gd name="T5" fmla="*/ 6 h 155"/>
                <a:gd name="T6" fmla="*/ 54 w 144"/>
                <a:gd name="T7" fmla="*/ 0 h 155"/>
                <a:gd name="T8" fmla="*/ 60 w 144"/>
                <a:gd name="T9" fmla="*/ 30 h 155"/>
                <a:gd name="T10" fmla="*/ 54 w 144"/>
                <a:gd name="T11" fmla="*/ 36 h 155"/>
                <a:gd name="T12" fmla="*/ 72 w 144"/>
                <a:gd name="T13" fmla="*/ 6 h 155"/>
                <a:gd name="T14" fmla="*/ 78 w 144"/>
                <a:gd name="T15" fmla="*/ 12 h 155"/>
                <a:gd name="T16" fmla="*/ 72 w 144"/>
                <a:gd name="T17" fmla="*/ 24 h 155"/>
                <a:gd name="T18" fmla="*/ 90 w 144"/>
                <a:gd name="T19" fmla="*/ 12 h 155"/>
                <a:gd name="T20" fmla="*/ 96 w 144"/>
                <a:gd name="T21" fmla="*/ 0 h 155"/>
                <a:gd name="T22" fmla="*/ 102 w 144"/>
                <a:gd name="T23" fmla="*/ 24 h 155"/>
                <a:gd name="T24" fmla="*/ 96 w 144"/>
                <a:gd name="T25" fmla="*/ 36 h 155"/>
                <a:gd name="T26" fmla="*/ 120 w 144"/>
                <a:gd name="T27" fmla="*/ 18 h 155"/>
                <a:gd name="T28" fmla="*/ 120 w 144"/>
                <a:gd name="T29" fmla="*/ 24 h 155"/>
                <a:gd name="T30" fmla="*/ 114 w 144"/>
                <a:gd name="T31" fmla="*/ 36 h 155"/>
                <a:gd name="T32" fmla="*/ 120 w 144"/>
                <a:gd name="T33" fmla="*/ 54 h 155"/>
                <a:gd name="T34" fmla="*/ 138 w 144"/>
                <a:gd name="T35" fmla="*/ 36 h 155"/>
                <a:gd name="T36" fmla="*/ 144 w 144"/>
                <a:gd name="T37" fmla="*/ 60 h 155"/>
                <a:gd name="T38" fmla="*/ 144 w 144"/>
                <a:gd name="T39" fmla="*/ 89 h 155"/>
                <a:gd name="T40" fmla="*/ 114 w 144"/>
                <a:gd name="T41" fmla="*/ 155 h 155"/>
                <a:gd name="T42" fmla="*/ 54 w 144"/>
                <a:gd name="T43" fmla="*/ 149 h 155"/>
                <a:gd name="T44" fmla="*/ 42 w 144"/>
                <a:gd name="T45" fmla="*/ 155 h 155"/>
                <a:gd name="T46" fmla="*/ 24 w 144"/>
                <a:gd name="T47" fmla="*/ 119 h 155"/>
                <a:gd name="T48" fmla="*/ 18 w 144"/>
                <a:gd name="T49" fmla="*/ 131 h 155"/>
                <a:gd name="T50" fmla="*/ 18 w 144"/>
                <a:gd name="T51" fmla="*/ 113 h 155"/>
                <a:gd name="T52" fmla="*/ 12 w 144"/>
                <a:gd name="T53" fmla="*/ 107 h 155"/>
                <a:gd name="T54" fmla="*/ 6 w 144"/>
                <a:gd name="T55" fmla="*/ 113 h 155"/>
                <a:gd name="T56" fmla="*/ 0 w 144"/>
                <a:gd name="T57" fmla="*/ 89 h 155"/>
                <a:gd name="T58" fmla="*/ 0 w 144"/>
                <a:gd name="T59" fmla="*/ 83 h 155"/>
                <a:gd name="T60" fmla="*/ 12 w 144"/>
                <a:gd name="T61" fmla="*/ 48 h 1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
                <a:gd name="T94" fmla="*/ 0 h 155"/>
                <a:gd name="T95" fmla="*/ 144 w 144"/>
                <a:gd name="T96" fmla="*/ 155 h 1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 h="155">
                  <a:moveTo>
                    <a:pt x="12" y="48"/>
                  </a:moveTo>
                  <a:lnTo>
                    <a:pt x="24" y="36"/>
                  </a:lnTo>
                  <a:lnTo>
                    <a:pt x="48" y="6"/>
                  </a:lnTo>
                  <a:lnTo>
                    <a:pt x="54" y="0"/>
                  </a:lnTo>
                  <a:lnTo>
                    <a:pt x="60" y="30"/>
                  </a:lnTo>
                  <a:lnTo>
                    <a:pt x="54" y="36"/>
                  </a:lnTo>
                  <a:lnTo>
                    <a:pt x="72" y="6"/>
                  </a:lnTo>
                  <a:lnTo>
                    <a:pt x="78" y="12"/>
                  </a:lnTo>
                  <a:lnTo>
                    <a:pt x="72" y="24"/>
                  </a:lnTo>
                  <a:lnTo>
                    <a:pt x="90" y="12"/>
                  </a:lnTo>
                  <a:lnTo>
                    <a:pt x="96" y="0"/>
                  </a:lnTo>
                  <a:lnTo>
                    <a:pt x="102" y="24"/>
                  </a:lnTo>
                  <a:lnTo>
                    <a:pt x="96" y="36"/>
                  </a:lnTo>
                  <a:lnTo>
                    <a:pt x="120" y="18"/>
                  </a:lnTo>
                  <a:lnTo>
                    <a:pt x="120" y="24"/>
                  </a:lnTo>
                  <a:lnTo>
                    <a:pt x="114" y="36"/>
                  </a:lnTo>
                  <a:lnTo>
                    <a:pt x="120" y="54"/>
                  </a:lnTo>
                  <a:lnTo>
                    <a:pt x="138" y="36"/>
                  </a:lnTo>
                  <a:lnTo>
                    <a:pt x="144" y="60"/>
                  </a:lnTo>
                  <a:lnTo>
                    <a:pt x="144" y="89"/>
                  </a:lnTo>
                  <a:lnTo>
                    <a:pt x="114" y="155"/>
                  </a:lnTo>
                  <a:lnTo>
                    <a:pt x="54" y="149"/>
                  </a:lnTo>
                  <a:lnTo>
                    <a:pt x="42" y="155"/>
                  </a:lnTo>
                  <a:lnTo>
                    <a:pt x="24" y="119"/>
                  </a:lnTo>
                  <a:lnTo>
                    <a:pt x="18" y="131"/>
                  </a:lnTo>
                  <a:lnTo>
                    <a:pt x="18" y="113"/>
                  </a:lnTo>
                  <a:lnTo>
                    <a:pt x="12" y="107"/>
                  </a:lnTo>
                  <a:lnTo>
                    <a:pt x="6" y="113"/>
                  </a:lnTo>
                  <a:lnTo>
                    <a:pt x="0" y="89"/>
                  </a:lnTo>
                  <a:lnTo>
                    <a:pt x="0" y="83"/>
                  </a:lnTo>
                  <a:lnTo>
                    <a:pt x="12" y="4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66" name="Freeform 19"/>
            <p:cNvSpPr>
              <a:spLocks/>
            </p:cNvSpPr>
            <p:nvPr/>
          </p:nvSpPr>
          <p:spPr bwMode="auto">
            <a:xfrm>
              <a:off x="3505" y="1091"/>
              <a:ext cx="228" cy="449"/>
            </a:xfrm>
            <a:custGeom>
              <a:avLst/>
              <a:gdLst>
                <a:gd name="T0" fmla="*/ 66 w 228"/>
                <a:gd name="T1" fmla="*/ 138 h 449"/>
                <a:gd name="T2" fmla="*/ 72 w 228"/>
                <a:gd name="T3" fmla="*/ 60 h 449"/>
                <a:gd name="T4" fmla="*/ 84 w 228"/>
                <a:gd name="T5" fmla="*/ 30 h 449"/>
                <a:gd name="T6" fmla="*/ 108 w 228"/>
                <a:gd name="T7" fmla="*/ 6 h 449"/>
                <a:gd name="T8" fmla="*/ 120 w 228"/>
                <a:gd name="T9" fmla="*/ 6 h 449"/>
                <a:gd name="T10" fmla="*/ 132 w 228"/>
                <a:gd name="T11" fmla="*/ 18 h 449"/>
                <a:gd name="T12" fmla="*/ 132 w 228"/>
                <a:gd name="T13" fmla="*/ 42 h 449"/>
                <a:gd name="T14" fmla="*/ 114 w 228"/>
                <a:gd name="T15" fmla="*/ 84 h 449"/>
                <a:gd name="T16" fmla="*/ 138 w 228"/>
                <a:gd name="T17" fmla="*/ 102 h 449"/>
                <a:gd name="T18" fmla="*/ 132 w 228"/>
                <a:gd name="T19" fmla="*/ 132 h 449"/>
                <a:gd name="T20" fmla="*/ 138 w 228"/>
                <a:gd name="T21" fmla="*/ 150 h 449"/>
                <a:gd name="T22" fmla="*/ 138 w 228"/>
                <a:gd name="T23" fmla="*/ 174 h 449"/>
                <a:gd name="T24" fmla="*/ 162 w 228"/>
                <a:gd name="T25" fmla="*/ 162 h 449"/>
                <a:gd name="T26" fmla="*/ 198 w 228"/>
                <a:gd name="T27" fmla="*/ 102 h 449"/>
                <a:gd name="T28" fmla="*/ 210 w 228"/>
                <a:gd name="T29" fmla="*/ 108 h 449"/>
                <a:gd name="T30" fmla="*/ 210 w 228"/>
                <a:gd name="T31" fmla="*/ 126 h 449"/>
                <a:gd name="T32" fmla="*/ 210 w 228"/>
                <a:gd name="T33" fmla="*/ 138 h 449"/>
                <a:gd name="T34" fmla="*/ 204 w 228"/>
                <a:gd name="T35" fmla="*/ 162 h 449"/>
                <a:gd name="T36" fmla="*/ 210 w 228"/>
                <a:gd name="T37" fmla="*/ 174 h 449"/>
                <a:gd name="T38" fmla="*/ 198 w 228"/>
                <a:gd name="T39" fmla="*/ 210 h 449"/>
                <a:gd name="T40" fmla="*/ 186 w 228"/>
                <a:gd name="T41" fmla="*/ 228 h 449"/>
                <a:gd name="T42" fmla="*/ 168 w 228"/>
                <a:gd name="T43" fmla="*/ 246 h 449"/>
                <a:gd name="T44" fmla="*/ 156 w 228"/>
                <a:gd name="T45" fmla="*/ 287 h 449"/>
                <a:gd name="T46" fmla="*/ 150 w 228"/>
                <a:gd name="T47" fmla="*/ 341 h 449"/>
                <a:gd name="T48" fmla="*/ 132 w 228"/>
                <a:gd name="T49" fmla="*/ 359 h 449"/>
                <a:gd name="T50" fmla="*/ 132 w 228"/>
                <a:gd name="T51" fmla="*/ 389 h 449"/>
                <a:gd name="T52" fmla="*/ 132 w 228"/>
                <a:gd name="T53" fmla="*/ 395 h 449"/>
                <a:gd name="T54" fmla="*/ 132 w 228"/>
                <a:gd name="T55" fmla="*/ 449 h 449"/>
                <a:gd name="T56" fmla="*/ 114 w 228"/>
                <a:gd name="T57" fmla="*/ 389 h 449"/>
                <a:gd name="T58" fmla="*/ 108 w 228"/>
                <a:gd name="T59" fmla="*/ 383 h 449"/>
                <a:gd name="T60" fmla="*/ 120 w 228"/>
                <a:gd name="T61" fmla="*/ 269 h 449"/>
                <a:gd name="T62" fmla="*/ 96 w 228"/>
                <a:gd name="T63" fmla="*/ 305 h 449"/>
                <a:gd name="T64" fmla="*/ 72 w 228"/>
                <a:gd name="T65" fmla="*/ 305 h 449"/>
                <a:gd name="T66" fmla="*/ 18 w 228"/>
                <a:gd name="T67" fmla="*/ 311 h 449"/>
                <a:gd name="T68" fmla="*/ 0 w 228"/>
                <a:gd name="T69" fmla="*/ 287 h 449"/>
                <a:gd name="T70" fmla="*/ 36 w 228"/>
                <a:gd name="T71" fmla="*/ 293 h 449"/>
                <a:gd name="T72" fmla="*/ 30 w 228"/>
                <a:gd name="T73" fmla="*/ 269 h 449"/>
                <a:gd name="T74" fmla="*/ 72 w 228"/>
                <a:gd name="T75" fmla="*/ 275 h 449"/>
                <a:gd name="T76" fmla="*/ 90 w 228"/>
                <a:gd name="T77" fmla="*/ 257 h 449"/>
                <a:gd name="T78" fmla="*/ 66 w 228"/>
                <a:gd name="T79" fmla="*/ 240 h 449"/>
                <a:gd name="T80" fmla="*/ 24 w 228"/>
                <a:gd name="T81" fmla="*/ 204 h 449"/>
                <a:gd name="T82" fmla="*/ 6 w 228"/>
                <a:gd name="T83" fmla="*/ 180 h 449"/>
                <a:gd name="T84" fmla="*/ 0 w 228"/>
                <a:gd name="T85" fmla="*/ 120 h 449"/>
                <a:gd name="T86" fmla="*/ 18 w 228"/>
                <a:gd name="T87" fmla="*/ 138 h 449"/>
                <a:gd name="T88" fmla="*/ 24 w 228"/>
                <a:gd name="T89" fmla="*/ 156 h 449"/>
                <a:gd name="T90" fmla="*/ 42 w 228"/>
                <a:gd name="T91" fmla="*/ 168 h 449"/>
                <a:gd name="T92" fmla="*/ 54 w 228"/>
                <a:gd name="T93" fmla="*/ 168 h 449"/>
                <a:gd name="T94" fmla="*/ 72 w 228"/>
                <a:gd name="T95" fmla="*/ 19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8"/>
                <a:gd name="T145" fmla="*/ 0 h 449"/>
                <a:gd name="T146" fmla="*/ 228 w 228"/>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8" h="449">
                  <a:moveTo>
                    <a:pt x="78" y="192"/>
                  </a:moveTo>
                  <a:lnTo>
                    <a:pt x="72" y="162"/>
                  </a:lnTo>
                  <a:lnTo>
                    <a:pt x="66" y="138"/>
                  </a:lnTo>
                  <a:lnTo>
                    <a:pt x="66" y="90"/>
                  </a:lnTo>
                  <a:lnTo>
                    <a:pt x="72" y="78"/>
                  </a:lnTo>
                  <a:lnTo>
                    <a:pt x="72" y="60"/>
                  </a:lnTo>
                  <a:lnTo>
                    <a:pt x="78" y="48"/>
                  </a:lnTo>
                  <a:lnTo>
                    <a:pt x="72" y="60"/>
                  </a:lnTo>
                  <a:lnTo>
                    <a:pt x="84" y="30"/>
                  </a:lnTo>
                  <a:lnTo>
                    <a:pt x="90" y="30"/>
                  </a:lnTo>
                  <a:lnTo>
                    <a:pt x="102" y="12"/>
                  </a:lnTo>
                  <a:lnTo>
                    <a:pt x="108" y="6"/>
                  </a:lnTo>
                  <a:lnTo>
                    <a:pt x="102" y="24"/>
                  </a:lnTo>
                  <a:lnTo>
                    <a:pt x="120" y="0"/>
                  </a:lnTo>
                  <a:lnTo>
                    <a:pt x="120" y="6"/>
                  </a:lnTo>
                  <a:lnTo>
                    <a:pt x="108" y="30"/>
                  </a:lnTo>
                  <a:lnTo>
                    <a:pt x="132" y="12"/>
                  </a:lnTo>
                  <a:lnTo>
                    <a:pt x="132" y="18"/>
                  </a:lnTo>
                  <a:lnTo>
                    <a:pt x="126" y="42"/>
                  </a:lnTo>
                  <a:lnTo>
                    <a:pt x="108" y="60"/>
                  </a:lnTo>
                  <a:lnTo>
                    <a:pt x="132" y="42"/>
                  </a:lnTo>
                  <a:lnTo>
                    <a:pt x="138" y="42"/>
                  </a:lnTo>
                  <a:lnTo>
                    <a:pt x="126" y="66"/>
                  </a:lnTo>
                  <a:lnTo>
                    <a:pt x="114" y="84"/>
                  </a:lnTo>
                  <a:lnTo>
                    <a:pt x="132" y="84"/>
                  </a:lnTo>
                  <a:lnTo>
                    <a:pt x="126" y="90"/>
                  </a:lnTo>
                  <a:lnTo>
                    <a:pt x="138" y="102"/>
                  </a:lnTo>
                  <a:lnTo>
                    <a:pt x="126" y="114"/>
                  </a:lnTo>
                  <a:lnTo>
                    <a:pt x="102" y="126"/>
                  </a:lnTo>
                  <a:lnTo>
                    <a:pt x="132" y="132"/>
                  </a:lnTo>
                  <a:lnTo>
                    <a:pt x="138" y="132"/>
                  </a:lnTo>
                  <a:lnTo>
                    <a:pt x="126" y="144"/>
                  </a:lnTo>
                  <a:lnTo>
                    <a:pt x="138" y="150"/>
                  </a:lnTo>
                  <a:lnTo>
                    <a:pt x="132" y="156"/>
                  </a:lnTo>
                  <a:lnTo>
                    <a:pt x="144" y="168"/>
                  </a:lnTo>
                  <a:lnTo>
                    <a:pt x="138" y="174"/>
                  </a:lnTo>
                  <a:lnTo>
                    <a:pt x="162" y="150"/>
                  </a:lnTo>
                  <a:lnTo>
                    <a:pt x="168" y="156"/>
                  </a:lnTo>
                  <a:lnTo>
                    <a:pt x="162" y="162"/>
                  </a:lnTo>
                  <a:lnTo>
                    <a:pt x="186" y="132"/>
                  </a:lnTo>
                  <a:lnTo>
                    <a:pt x="198" y="108"/>
                  </a:lnTo>
                  <a:lnTo>
                    <a:pt x="198" y="102"/>
                  </a:lnTo>
                  <a:lnTo>
                    <a:pt x="192" y="132"/>
                  </a:lnTo>
                  <a:lnTo>
                    <a:pt x="198" y="126"/>
                  </a:lnTo>
                  <a:lnTo>
                    <a:pt x="210" y="108"/>
                  </a:lnTo>
                  <a:lnTo>
                    <a:pt x="216" y="96"/>
                  </a:lnTo>
                  <a:lnTo>
                    <a:pt x="216" y="108"/>
                  </a:lnTo>
                  <a:lnTo>
                    <a:pt x="210" y="126"/>
                  </a:lnTo>
                  <a:lnTo>
                    <a:pt x="228" y="114"/>
                  </a:lnTo>
                  <a:lnTo>
                    <a:pt x="228" y="120"/>
                  </a:lnTo>
                  <a:lnTo>
                    <a:pt x="210" y="138"/>
                  </a:lnTo>
                  <a:lnTo>
                    <a:pt x="216" y="144"/>
                  </a:lnTo>
                  <a:lnTo>
                    <a:pt x="222" y="144"/>
                  </a:lnTo>
                  <a:lnTo>
                    <a:pt x="204" y="162"/>
                  </a:lnTo>
                  <a:lnTo>
                    <a:pt x="216" y="162"/>
                  </a:lnTo>
                  <a:lnTo>
                    <a:pt x="222" y="168"/>
                  </a:lnTo>
                  <a:lnTo>
                    <a:pt x="210" y="174"/>
                  </a:lnTo>
                  <a:lnTo>
                    <a:pt x="210" y="192"/>
                  </a:lnTo>
                  <a:lnTo>
                    <a:pt x="192" y="198"/>
                  </a:lnTo>
                  <a:lnTo>
                    <a:pt x="198" y="210"/>
                  </a:lnTo>
                  <a:lnTo>
                    <a:pt x="192" y="216"/>
                  </a:lnTo>
                  <a:lnTo>
                    <a:pt x="174" y="216"/>
                  </a:lnTo>
                  <a:lnTo>
                    <a:pt x="186" y="228"/>
                  </a:lnTo>
                  <a:lnTo>
                    <a:pt x="174" y="234"/>
                  </a:lnTo>
                  <a:lnTo>
                    <a:pt x="156" y="234"/>
                  </a:lnTo>
                  <a:lnTo>
                    <a:pt x="168" y="246"/>
                  </a:lnTo>
                  <a:lnTo>
                    <a:pt x="162" y="246"/>
                  </a:lnTo>
                  <a:lnTo>
                    <a:pt x="150" y="263"/>
                  </a:lnTo>
                  <a:lnTo>
                    <a:pt x="156" y="287"/>
                  </a:lnTo>
                  <a:lnTo>
                    <a:pt x="168" y="323"/>
                  </a:lnTo>
                  <a:lnTo>
                    <a:pt x="150" y="299"/>
                  </a:lnTo>
                  <a:lnTo>
                    <a:pt x="150" y="341"/>
                  </a:lnTo>
                  <a:lnTo>
                    <a:pt x="138" y="317"/>
                  </a:lnTo>
                  <a:lnTo>
                    <a:pt x="138" y="359"/>
                  </a:lnTo>
                  <a:lnTo>
                    <a:pt x="132" y="359"/>
                  </a:lnTo>
                  <a:lnTo>
                    <a:pt x="132" y="371"/>
                  </a:lnTo>
                  <a:lnTo>
                    <a:pt x="138" y="395"/>
                  </a:lnTo>
                  <a:lnTo>
                    <a:pt x="132" y="389"/>
                  </a:lnTo>
                  <a:lnTo>
                    <a:pt x="126" y="377"/>
                  </a:lnTo>
                  <a:lnTo>
                    <a:pt x="126" y="383"/>
                  </a:lnTo>
                  <a:lnTo>
                    <a:pt x="132" y="395"/>
                  </a:lnTo>
                  <a:lnTo>
                    <a:pt x="126" y="401"/>
                  </a:lnTo>
                  <a:lnTo>
                    <a:pt x="132" y="437"/>
                  </a:lnTo>
                  <a:lnTo>
                    <a:pt x="132" y="449"/>
                  </a:lnTo>
                  <a:lnTo>
                    <a:pt x="120" y="407"/>
                  </a:lnTo>
                  <a:lnTo>
                    <a:pt x="120" y="389"/>
                  </a:lnTo>
                  <a:lnTo>
                    <a:pt x="114" y="389"/>
                  </a:lnTo>
                  <a:lnTo>
                    <a:pt x="114" y="395"/>
                  </a:lnTo>
                  <a:lnTo>
                    <a:pt x="108" y="377"/>
                  </a:lnTo>
                  <a:lnTo>
                    <a:pt x="108" y="383"/>
                  </a:lnTo>
                  <a:lnTo>
                    <a:pt x="108" y="371"/>
                  </a:lnTo>
                  <a:lnTo>
                    <a:pt x="114" y="317"/>
                  </a:lnTo>
                  <a:lnTo>
                    <a:pt x="120" y="269"/>
                  </a:lnTo>
                  <a:lnTo>
                    <a:pt x="126" y="257"/>
                  </a:lnTo>
                  <a:lnTo>
                    <a:pt x="102" y="299"/>
                  </a:lnTo>
                  <a:lnTo>
                    <a:pt x="96" y="305"/>
                  </a:lnTo>
                  <a:lnTo>
                    <a:pt x="84" y="311"/>
                  </a:lnTo>
                  <a:lnTo>
                    <a:pt x="78" y="311"/>
                  </a:lnTo>
                  <a:lnTo>
                    <a:pt x="72" y="305"/>
                  </a:lnTo>
                  <a:lnTo>
                    <a:pt x="60" y="317"/>
                  </a:lnTo>
                  <a:lnTo>
                    <a:pt x="30" y="317"/>
                  </a:lnTo>
                  <a:lnTo>
                    <a:pt x="18" y="311"/>
                  </a:lnTo>
                  <a:lnTo>
                    <a:pt x="36" y="311"/>
                  </a:lnTo>
                  <a:lnTo>
                    <a:pt x="18" y="305"/>
                  </a:lnTo>
                  <a:lnTo>
                    <a:pt x="0" y="287"/>
                  </a:lnTo>
                  <a:lnTo>
                    <a:pt x="30" y="305"/>
                  </a:lnTo>
                  <a:lnTo>
                    <a:pt x="42" y="299"/>
                  </a:lnTo>
                  <a:lnTo>
                    <a:pt x="36" y="293"/>
                  </a:lnTo>
                  <a:lnTo>
                    <a:pt x="60" y="293"/>
                  </a:lnTo>
                  <a:lnTo>
                    <a:pt x="42" y="281"/>
                  </a:lnTo>
                  <a:lnTo>
                    <a:pt x="30" y="269"/>
                  </a:lnTo>
                  <a:lnTo>
                    <a:pt x="42" y="269"/>
                  </a:lnTo>
                  <a:lnTo>
                    <a:pt x="66" y="275"/>
                  </a:lnTo>
                  <a:lnTo>
                    <a:pt x="72" y="275"/>
                  </a:lnTo>
                  <a:lnTo>
                    <a:pt x="66" y="263"/>
                  </a:lnTo>
                  <a:lnTo>
                    <a:pt x="78" y="257"/>
                  </a:lnTo>
                  <a:lnTo>
                    <a:pt x="90" y="257"/>
                  </a:lnTo>
                  <a:lnTo>
                    <a:pt x="108" y="246"/>
                  </a:lnTo>
                  <a:lnTo>
                    <a:pt x="84" y="240"/>
                  </a:lnTo>
                  <a:lnTo>
                    <a:pt x="66" y="240"/>
                  </a:lnTo>
                  <a:lnTo>
                    <a:pt x="42" y="228"/>
                  </a:lnTo>
                  <a:lnTo>
                    <a:pt x="30" y="216"/>
                  </a:lnTo>
                  <a:lnTo>
                    <a:pt x="24" y="204"/>
                  </a:lnTo>
                  <a:lnTo>
                    <a:pt x="18" y="216"/>
                  </a:lnTo>
                  <a:lnTo>
                    <a:pt x="12" y="216"/>
                  </a:lnTo>
                  <a:lnTo>
                    <a:pt x="6" y="180"/>
                  </a:lnTo>
                  <a:lnTo>
                    <a:pt x="6" y="186"/>
                  </a:lnTo>
                  <a:lnTo>
                    <a:pt x="0" y="168"/>
                  </a:lnTo>
                  <a:lnTo>
                    <a:pt x="0" y="120"/>
                  </a:lnTo>
                  <a:lnTo>
                    <a:pt x="6" y="102"/>
                  </a:lnTo>
                  <a:lnTo>
                    <a:pt x="6" y="108"/>
                  </a:lnTo>
                  <a:lnTo>
                    <a:pt x="18" y="138"/>
                  </a:lnTo>
                  <a:lnTo>
                    <a:pt x="18" y="120"/>
                  </a:lnTo>
                  <a:lnTo>
                    <a:pt x="18" y="126"/>
                  </a:lnTo>
                  <a:lnTo>
                    <a:pt x="24" y="156"/>
                  </a:lnTo>
                  <a:lnTo>
                    <a:pt x="36" y="174"/>
                  </a:lnTo>
                  <a:lnTo>
                    <a:pt x="36" y="150"/>
                  </a:lnTo>
                  <a:lnTo>
                    <a:pt x="42" y="168"/>
                  </a:lnTo>
                  <a:lnTo>
                    <a:pt x="54" y="192"/>
                  </a:lnTo>
                  <a:lnTo>
                    <a:pt x="54" y="162"/>
                  </a:lnTo>
                  <a:lnTo>
                    <a:pt x="54" y="168"/>
                  </a:lnTo>
                  <a:lnTo>
                    <a:pt x="66" y="198"/>
                  </a:lnTo>
                  <a:lnTo>
                    <a:pt x="66" y="186"/>
                  </a:lnTo>
                  <a:lnTo>
                    <a:pt x="72" y="192"/>
                  </a:lnTo>
                  <a:lnTo>
                    <a:pt x="78" y="192"/>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67" name="Freeform 20"/>
            <p:cNvSpPr>
              <a:spLocks/>
            </p:cNvSpPr>
            <p:nvPr/>
          </p:nvSpPr>
          <p:spPr bwMode="auto">
            <a:xfrm>
              <a:off x="3637" y="1127"/>
              <a:ext cx="66" cy="162"/>
            </a:xfrm>
            <a:custGeom>
              <a:avLst/>
              <a:gdLst>
                <a:gd name="T0" fmla="*/ 0 w 66"/>
                <a:gd name="T1" fmla="*/ 126 h 162"/>
                <a:gd name="T2" fmla="*/ 12 w 66"/>
                <a:gd name="T3" fmla="*/ 108 h 162"/>
                <a:gd name="T4" fmla="*/ 18 w 66"/>
                <a:gd name="T5" fmla="*/ 90 h 162"/>
                <a:gd name="T6" fmla="*/ 18 w 66"/>
                <a:gd name="T7" fmla="*/ 66 h 162"/>
                <a:gd name="T8" fmla="*/ 24 w 66"/>
                <a:gd name="T9" fmla="*/ 48 h 162"/>
                <a:gd name="T10" fmla="*/ 48 w 66"/>
                <a:gd name="T11" fmla="*/ 12 h 162"/>
                <a:gd name="T12" fmla="*/ 48 w 66"/>
                <a:gd name="T13" fmla="*/ 0 h 162"/>
                <a:gd name="T14" fmla="*/ 48 w 66"/>
                <a:gd name="T15" fmla="*/ 24 h 162"/>
                <a:gd name="T16" fmla="*/ 42 w 66"/>
                <a:gd name="T17" fmla="*/ 36 h 162"/>
                <a:gd name="T18" fmla="*/ 66 w 66"/>
                <a:gd name="T19" fmla="*/ 18 h 162"/>
                <a:gd name="T20" fmla="*/ 66 w 66"/>
                <a:gd name="T21" fmla="*/ 30 h 162"/>
                <a:gd name="T22" fmla="*/ 42 w 66"/>
                <a:gd name="T23" fmla="*/ 54 h 162"/>
                <a:gd name="T24" fmla="*/ 54 w 66"/>
                <a:gd name="T25" fmla="*/ 42 h 162"/>
                <a:gd name="T26" fmla="*/ 54 w 66"/>
                <a:gd name="T27" fmla="*/ 48 h 162"/>
                <a:gd name="T28" fmla="*/ 48 w 66"/>
                <a:gd name="T29" fmla="*/ 66 h 162"/>
                <a:gd name="T30" fmla="*/ 54 w 66"/>
                <a:gd name="T31" fmla="*/ 66 h 162"/>
                <a:gd name="T32" fmla="*/ 54 w 66"/>
                <a:gd name="T33" fmla="*/ 72 h 162"/>
                <a:gd name="T34" fmla="*/ 36 w 66"/>
                <a:gd name="T35" fmla="*/ 84 h 162"/>
                <a:gd name="T36" fmla="*/ 42 w 66"/>
                <a:gd name="T37" fmla="*/ 90 h 162"/>
                <a:gd name="T38" fmla="*/ 48 w 66"/>
                <a:gd name="T39" fmla="*/ 90 h 162"/>
                <a:gd name="T40" fmla="*/ 30 w 66"/>
                <a:gd name="T41" fmla="*/ 108 h 162"/>
                <a:gd name="T42" fmla="*/ 18 w 66"/>
                <a:gd name="T43" fmla="*/ 114 h 162"/>
                <a:gd name="T44" fmla="*/ 36 w 66"/>
                <a:gd name="T45" fmla="*/ 114 h 162"/>
                <a:gd name="T46" fmla="*/ 30 w 66"/>
                <a:gd name="T47" fmla="*/ 126 h 162"/>
                <a:gd name="T48" fmla="*/ 18 w 66"/>
                <a:gd name="T49" fmla="*/ 144 h 162"/>
                <a:gd name="T50" fmla="*/ 12 w 66"/>
                <a:gd name="T51" fmla="*/ 162 h 162"/>
                <a:gd name="T52" fmla="*/ 0 w 66"/>
                <a:gd name="T53" fmla="*/ 126 h 16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162"/>
                <a:gd name="T83" fmla="*/ 66 w 66"/>
                <a:gd name="T84" fmla="*/ 162 h 16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162">
                  <a:moveTo>
                    <a:pt x="0" y="126"/>
                  </a:moveTo>
                  <a:lnTo>
                    <a:pt x="12" y="108"/>
                  </a:lnTo>
                  <a:lnTo>
                    <a:pt x="18" y="90"/>
                  </a:lnTo>
                  <a:lnTo>
                    <a:pt x="18" y="66"/>
                  </a:lnTo>
                  <a:lnTo>
                    <a:pt x="24" y="48"/>
                  </a:lnTo>
                  <a:lnTo>
                    <a:pt x="48" y="12"/>
                  </a:lnTo>
                  <a:lnTo>
                    <a:pt x="48" y="0"/>
                  </a:lnTo>
                  <a:lnTo>
                    <a:pt x="48" y="24"/>
                  </a:lnTo>
                  <a:lnTo>
                    <a:pt x="42" y="36"/>
                  </a:lnTo>
                  <a:lnTo>
                    <a:pt x="66" y="18"/>
                  </a:lnTo>
                  <a:lnTo>
                    <a:pt x="66" y="30"/>
                  </a:lnTo>
                  <a:lnTo>
                    <a:pt x="42" y="54"/>
                  </a:lnTo>
                  <a:lnTo>
                    <a:pt x="54" y="42"/>
                  </a:lnTo>
                  <a:lnTo>
                    <a:pt x="54" y="48"/>
                  </a:lnTo>
                  <a:lnTo>
                    <a:pt x="48" y="66"/>
                  </a:lnTo>
                  <a:lnTo>
                    <a:pt x="54" y="66"/>
                  </a:lnTo>
                  <a:lnTo>
                    <a:pt x="54" y="72"/>
                  </a:lnTo>
                  <a:lnTo>
                    <a:pt x="36" y="84"/>
                  </a:lnTo>
                  <a:lnTo>
                    <a:pt x="42" y="90"/>
                  </a:lnTo>
                  <a:lnTo>
                    <a:pt x="48" y="90"/>
                  </a:lnTo>
                  <a:lnTo>
                    <a:pt x="30" y="108"/>
                  </a:lnTo>
                  <a:lnTo>
                    <a:pt x="18" y="114"/>
                  </a:lnTo>
                  <a:lnTo>
                    <a:pt x="36" y="114"/>
                  </a:lnTo>
                  <a:lnTo>
                    <a:pt x="30" y="126"/>
                  </a:lnTo>
                  <a:lnTo>
                    <a:pt x="18" y="144"/>
                  </a:lnTo>
                  <a:lnTo>
                    <a:pt x="12" y="162"/>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68" name="Freeform 21"/>
            <p:cNvSpPr>
              <a:spLocks/>
            </p:cNvSpPr>
            <p:nvPr/>
          </p:nvSpPr>
          <p:spPr bwMode="auto">
            <a:xfrm>
              <a:off x="3583" y="1283"/>
              <a:ext cx="54" cy="42"/>
            </a:xfrm>
            <a:custGeom>
              <a:avLst/>
              <a:gdLst>
                <a:gd name="T0" fmla="*/ 0 w 54"/>
                <a:gd name="T1" fmla="*/ 0 h 42"/>
                <a:gd name="T2" fmla="*/ 6 w 54"/>
                <a:gd name="T3" fmla="*/ 12 h 42"/>
                <a:gd name="T4" fmla="*/ 18 w 54"/>
                <a:gd name="T5" fmla="*/ 24 h 42"/>
                <a:gd name="T6" fmla="*/ 36 w 54"/>
                <a:gd name="T7" fmla="*/ 36 h 42"/>
                <a:gd name="T8" fmla="*/ 54 w 54"/>
                <a:gd name="T9" fmla="*/ 42 h 42"/>
                <a:gd name="T10" fmla="*/ 0 60000 65536"/>
                <a:gd name="T11" fmla="*/ 0 60000 65536"/>
                <a:gd name="T12" fmla="*/ 0 60000 65536"/>
                <a:gd name="T13" fmla="*/ 0 60000 65536"/>
                <a:gd name="T14" fmla="*/ 0 60000 65536"/>
                <a:gd name="T15" fmla="*/ 0 w 54"/>
                <a:gd name="T16" fmla="*/ 0 h 42"/>
                <a:gd name="T17" fmla="*/ 54 w 54"/>
                <a:gd name="T18" fmla="*/ 42 h 42"/>
              </a:gdLst>
              <a:ahLst/>
              <a:cxnLst>
                <a:cxn ang="T10">
                  <a:pos x="T0" y="T1"/>
                </a:cxn>
                <a:cxn ang="T11">
                  <a:pos x="T2" y="T3"/>
                </a:cxn>
                <a:cxn ang="T12">
                  <a:pos x="T4" y="T5"/>
                </a:cxn>
                <a:cxn ang="T13">
                  <a:pos x="T6" y="T7"/>
                </a:cxn>
                <a:cxn ang="T14">
                  <a:pos x="T8" y="T9"/>
                </a:cxn>
              </a:cxnLst>
              <a:rect l="T15" t="T16" r="T17" b="T18"/>
              <a:pathLst>
                <a:path w="54" h="42">
                  <a:moveTo>
                    <a:pt x="0" y="0"/>
                  </a:moveTo>
                  <a:lnTo>
                    <a:pt x="6" y="12"/>
                  </a:lnTo>
                  <a:lnTo>
                    <a:pt x="18" y="24"/>
                  </a:lnTo>
                  <a:lnTo>
                    <a:pt x="36" y="36"/>
                  </a:lnTo>
                  <a:lnTo>
                    <a:pt x="54" y="4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69" name="Freeform 22"/>
            <p:cNvSpPr>
              <a:spLocks/>
            </p:cNvSpPr>
            <p:nvPr/>
          </p:nvSpPr>
          <p:spPr bwMode="auto">
            <a:xfrm>
              <a:off x="3523" y="1277"/>
              <a:ext cx="90" cy="42"/>
            </a:xfrm>
            <a:custGeom>
              <a:avLst/>
              <a:gdLst>
                <a:gd name="T0" fmla="*/ 0 w 90"/>
                <a:gd name="T1" fmla="*/ 0 h 42"/>
                <a:gd name="T2" fmla="*/ 18 w 90"/>
                <a:gd name="T3" fmla="*/ 18 h 42"/>
                <a:gd name="T4" fmla="*/ 42 w 90"/>
                <a:gd name="T5" fmla="*/ 30 h 42"/>
                <a:gd name="T6" fmla="*/ 54 w 90"/>
                <a:gd name="T7" fmla="*/ 30 h 42"/>
                <a:gd name="T8" fmla="*/ 66 w 90"/>
                <a:gd name="T9" fmla="*/ 36 h 42"/>
                <a:gd name="T10" fmla="*/ 72 w 90"/>
                <a:gd name="T11" fmla="*/ 36 h 42"/>
                <a:gd name="T12" fmla="*/ 90 w 90"/>
                <a:gd name="T13" fmla="*/ 42 h 42"/>
                <a:gd name="T14" fmla="*/ 0 60000 65536"/>
                <a:gd name="T15" fmla="*/ 0 60000 65536"/>
                <a:gd name="T16" fmla="*/ 0 60000 65536"/>
                <a:gd name="T17" fmla="*/ 0 60000 65536"/>
                <a:gd name="T18" fmla="*/ 0 60000 65536"/>
                <a:gd name="T19" fmla="*/ 0 60000 65536"/>
                <a:gd name="T20" fmla="*/ 0 60000 65536"/>
                <a:gd name="T21" fmla="*/ 0 w 90"/>
                <a:gd name="T22" fmla="*/ 0 h 42"/>
                <a:gd name="T23" fmla="*/ 90 w 9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2">
                  <a:moveTo>
                    <a:pt x="0" y="0"/>
                  </a:moveTo>
                  <a:lnTo>
                    <a:pt x="18" y="18"/>
                  </a:lnTo>
                  <a:lnTo>
                    <a:pt x="42" y="30"/>
                  </a:lnTo>
                  <a:lnTo>
                    <a:pt x="54" y="30"/>
                  </a:lnTo>
                  <a:lnTo>
                    <a:pt x="66" y="36"/>
                  </a:lnTo>
                  <a:lnTo>
                    <a:pt x="72" y="36"/>
                  </a:lnTo>
                  <a:lnTo>
                    <a:pt x="90" y="4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70" name="Freeform 23"/>
            <p:cNvSpPr>
              <a:spLocks/>
            </p:cNvSpPr>
            <p:nvPr/>
          </p:nvSpPr>
          <p:spPr bwMode="auto">
            <a:xfrm>
              <a:off x="3571" y="1342"/>
              <a:ext cx="54" cy="48"/>
            </a:xfrm>
            <a:custGeom>
              <a:avLst/>
              <a:gdLst>
                <a:gd name="T0" fmla="*/ 54 w 54"/>
                <a:gd name="T1" fmla="*/ 0 h 48"/>
                <a:gd name="T2" fmla="*/ 36 w 54"/>
                <a:gd name="T3" fmla="*/ 12 h 48"/>
                <a:gd name="T4" fmla="*/ 24 w 54"/>
                <a:gd name="T5" fmla="*/ 18 h 48"/>
                <a:gd name="T6" fmla="*/ 18 w 54"/>
                <a:gd name="T7" fmla="*/ 30 h 48"/>
                <a:gd name="T8" fmla="*/ 0 w 54"/>
                <a:gd name="T9" fmla="*/ 48 h 48"/>
                <a:gd name="T10" fmla="*/ 0 60000 65536"/>
                <a:gd name="T11" fmla="*/ 0 60000 65536"/>
                <a:gd name="T12" fmla="*/ 0 60000 65536"/>
                <a:gd name="T13" fmla="*/ 0 60000 65536"/>
                <a:gd name="T14" fmla="*/ 0 60000 65536"/>
                <a:gd name="T15" fmla="*/ 0 w 54"/>
                <a:gd name="T16" fmla="*/ 0 h 48"/>
                <a:gd name="T17" fmla="*/ 54 w 54"/>
                <a:gd name="T18" fmla="*/ 48 h 48"/>
              </a:gdLst>
              <a:ahLst/>
              <a:cxnLst>
                <a:cxn ang="T10">
                  <a:pos x="T0" y="T1"/>
                </a:cxn>
                <a:cxn ang="T11">
                  <a:pos x="T2" y="T3"/>
                </a:cxn>
                <a:cxn ang="T12">
                  <a:pos x="T4" y="T5"/>
                </a:cxn>
                <a:cxn ang="T13">
                  <a:pos x="T6" y="T7"/>
                </a:cxn>
                <a:cxn ang="T14">
                  <a:pos x="T8" y="T9"/>
                </a:cxn>
              </a:cxnLst>
              <a:rect l="T15" t="T16" r="T17" b="T18"/>
              <a:pathLst>
                <a:path w="54" h="48">
                  <a:moveTo>
                    <a:pt x="54" y="0"/>
                  </a:moveTo>
                  <a:lnTo>
                    <a:pt x="36" y="12"/>
                  </a:lnTo>
                  <a:lnTo>
                    <a:pt x="24" y="18"/>
                  </a:lnTo>
                  <a:lnTo>
                    <a:pt x="18" y="30"/>
                  </a:lnTo>
                  <a:lnTo>
                    <a:pt x="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71" name="Freeform 24"/>
            <p:cNvSpPr>
              <a:spLocks/>
            </p:cNvSpPr>
            <p:nvPr/>
          </p:nvSpPr>
          <p:spPr bwMode="auto">
            <a:xfrm>
              <a:off x="3649" y="1259"/>
              <a:ext cx="42" cy="48"/>
            </a:xfrm>
            <a:custGeom>
              <a:avLst/>
              <a:gdLst>
                <a:gd name="T0" fmla="*/ 0 w 42"/>
                <a:gd name="T1" fmla="*/ 48 h 48"/>
                <a:gd name="T2" fmla="*/ 12 w 42"/>
                <a:gd name="T3" fmla="*/ 36 h 48"/>
                <a:gd name="T4" fmla="*/ 30 w 42"/>
                <a:gd name="T5" fmla="*/ 12 h 48"/>
                <a:gd name="T6" fmla="*/ 42 w 42"/>
                <a:gd name="T7" fmla="*/ 0 h 48"/>
                <a:gd name="T8" fmla="*/ 0 60000 65536"/>
                <a:gd name="T9" fmla="*/ 0 60000 65536"/>
                <a:gd name="T10" fmla="*/ 0 60000 65536"/>
                <a:gd name="T11" fmla="*/ 0 60000 65536"/>
                <a:gd name="T12" fmla="*/ 0 w 42"/>
                <a:gd name="T13" fmla="*/ 0 h 48"/>
                <a:gd name="T14" fmla="*/ 42 w 42"/>
                <a:gd name="T15" fmla="*/ 48 h 48"/>
              </a:gdLst>
              <a:ahLst/>
              <a:cxnLst>
                <a:cxn ang="T8">
                  <a:pos x="T0" y="T1"/>
                </a:cxn>
                <a:cxn ang="T9">
                  <a:pos x="T2" y="T3"/>
                </a:cxn>
                <a:cxn ang="T10">
                  <a:pos x="T4" y="T5"/>
                </a:cxn>
                <a:cxn ang="T11">
                  <a:pos x="T6" y="T7"/>
                </a:cxn>
              </a:cxnLst>
              <a:rect l="T12" t="T13" r="T14" b="T15"/>
              <a:pathLst>
                <a:path w="42" h="48">
                  <a:moveTo>
                    <a:pt x="0" y="48"/>
                  </a:moveTo>
                  <a:lnTo>
                    <a:pt x="12" y="36"/>
                  </a:lnTo>
                  <a:lnTo>
                    <a:pt x="30" y="12"/>
                  </a:lnTo>
                  <a:lnTo>
                    <a:pt x="4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72" name="Freeform 25"/>
            <p:cNvSpPr>
              <a:spLocks/>
            </p:cNvSpPr>
            <p:nvPr/>
          </p:nvSpPr>
          <p:spPr bwMode="auto">
            <a:xfrm>
              <a:off x="3601" y="1289"/>
              <a:ext cx="42" cy="30"/>
            </a:xfrm>
            <a:custGeom>
              <a:avLst/>
              <a:gdLst>
                <a:gd name="T0" fmla="*/ 0 w 42"/>
                <a:gd name="T1" fmla="*/ 0 h 30"/>
                <a:gd name="T2" fmla="*/ 12 w 42"/>
                <a:gd name="T3" fmla="*/ 12 h 30"/>
                <a:gd name="T4" fmla="*/ 36 w 42"/>
                <a:gd name="T5" fmla="*/ 30 h 30"/>
                <a:gd name="T6" fmla="*/ 42 w 42"/>
                <a:gd name="T7" fmla="*/ 30 h 30"/>
                <a:gd name="T8" fmla="*/ 0 60000 65536"/>
                <a:gd name="T9" fmla="*/ 0 60000 65536"/>
                <a:gd name="T10" fmla="*/ 0 60000 65536"/>
                <a:gd name="T11" fmla="*/ 0 60000 65536"/>
                <a:gd name="T12" fmla="*/ 0 w 42"/>
                <a:gd name="T13" fmla="*/ 0 h 30"/>
                <a:gd name="T14" fmla="*/ 42 w 42"/>
                <a:gd name="T15" fmla="*/ 30 h 30"/>
              </a:gdLst>
              <a:ahLst/>
              <a:cxnLst>
                <a:cxn ang="T8">
                  <a:pos x="T0" y="T1"/>
                </a:cxn>
                <a:cxn ang="T9">
                  <a:pos x="T2" y="T3"/>
                </a:cxn>
                <a:cxn ang="T10">
                  <a:pos x="T4" y="T5"/>
                </a:cxn>
                <a:cxn ang="T11">
                  <a:pos x="T6" y="T7"/>
                </a:cxn>
              </a:cxnLst>
              <a:rect l="T12" t="T13" r="T14" b="T15"/>
              <a:pathLst>
                <a:path w="42" h="30">
                  <a:moveTo>
                    <a:pt x="0" y="0"/>
                  </a:moveTo>
                  <a:lnTo>
                    <a:pt x="12" y="12"/>
                  </a:lnTo>
                  <a:lnTo>
                    <a:pt x="36" y="30"/>
                  </a:lnTo>
                  <a:lnTo>
                    <a:pt x="42" y="3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73" name="Freeform 26"/>
            <p:cNvSpPr>
              <a:spLocks/>
            </p:cNvSpPr>
            <p:nvPr/>
          </p:nvSpPr>
          <p:spPr bwMode="auto">
            <a:xfrm>
              <a:off x="3631" y="1342"/>
              <a:ext cx="6" cy="48"/>
            </a:xfrm>
            <a:custGeom>
              <a:avLst/>
              <a:gdLst>
                <a:gd name="T0" fmla="*/ 6 w 6"/>
                <a:gd name="T1" fmla="*/ 0 h 48"/>
                <a:gd name="T2" fmla="*/ 6 w 6"/>
                <a:gd name="T3" fmla="*/ 18 h 48"/>
                <a:gd name="T4" fmla="*/ 0 w 6"/>
                <a:gd name="T5" fmla="*/ 36 h 48"/>
                <a:gd name="T6" fmla="*/ 0 w 6"/>
                <a:gd name="T7" fmla="*/ 48 h 48"/>
                <a:gd name="T8" fmla="*/ 0 60000 65536"/>
                <a:gd name="T9" fmla="*/ 0 60000 65536"/>
                <a:gd name="T10" fmla="*/ 0 60000 65536"/>
                <a:gd name="T11" fmla="*/ 0 60000 65536"/>
                <a:gd name="T12" fmla="*/ 0 w 6"/>
                <a:gd name="T13" fmla="*/ 0 h 48"/>
                <a:gd name="T14" fmla="*/ 6 w 6"/>
                <a:gd name="T15" fmla="*/ 48 h 48"/>
              </a:gdLst>
              <a:ahLst/>
              <a:cxnLst>
                <a:cxn ang="T8">
                  <a:pos x="T0" y="T1"/>
                </a:cxn>
                <a:cxn ang="T9">
                  <a:pos x="T2" y="T3"/>
                </a:cxn>
                <a:cxn ang="T10">
                  <a:pos x="T4" y="T5"/>
                </a:cxn>
                <a:cxn ang="T11">
                  <a:pos x="T6" y="T7"/>
                </a:cxn>
              </a:cxnLst>
              <a:rect l="T12" t="T13" r="T14" b="T15"/>
              <a:pathLst>
                <a:path w="6" h="48">
                  <a:moveTo>
                    <a:pt x="6" y="0"/>
                  </a:moveTo>
                  <a:lnTo>
                    <a:pt x="6" y="18"/>
                  </a:lnTo>
                  <a:lnTo>
                    <a:pt x="0" y="36"/>
                  </a:lnTo>
                  <a:lnTo>
                    <a:pt x="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74" name="Freeform 27"/>
            <p:cNvSpPr>
              <a:spLocks/>
            </p:cNvSpPr>
            <p:nvPr/>
          </p:nvSpPr>
          <p:spPr bwMode="auto">
            <a:xfrm>
              <a:off x="3925" y="1211"/>
              <a:ext cx="161" cy="233"/>
            </a:xfrm>
            <a:custGeom>
              <a:avLst/>
              <a:gdLst>
                <a:gd name="T0" fmla="*/ 0 w 161"/>
                <a:gd name="T1" fmla="*/ 167 h 233"/>
                <a:gd name="T2" fmla="*/ 0 w 161"/>
                <a:gd name="T3" fmla="*/ 161 h 233"/>
                <a:gd name="T4" fmla="*/ 24 w 161"/>
                <a:gd name="T5" fmla="*/ 131 h 233"/>
                <a:gd name="T6" fmla="*/ 42 w 161"/>
                <a:gd name="T7" fmla="*/ 114 h 233"/>
                <a:gd name="T8" fmla="*/ 48 w 161"/>
                <a:gd name="T9" fmla="*/ 96 h 233"/>
                <a:gd name="T10" fmla="*/ 54 w 161"/>
                <a:gd name="T11" fmla="*/ 72 h 233"/>
                <a:gd name="T12" fmla="*/ 66 w 161"/>
                <a:gd name="T13" fmla="*/ 96 h 233"/>
                <a:gd name="T14" fmla="*/ 66 w 161"/>
                <a:gd name="T15" fmla="*/ 114 h 233"/>
                <a:gd name="T16" fmla="*/ 77 w 161"/>
                <a:gd name="T17" fmla="*/ 78 h 233"/>
                <a:gd name="T18" fmla="*/ 77 w 161"/>
                <a:gd name="T19" fmla="*/ 66 h 233"/>
                <a:gd name="T20" fmla="*/ 77 w 161"/>
                <a:gd name="T21" fmla="*/ 84 h 233"/>
                <a:gd name="T22" fmla="*/ 83 w 161"/>
                <a:gd name="T23" fmla="*/ 90 h 233"/>
                <a:gd name="T24" fmla="*/ 89 w 161"/>
                <a:gd name="T25" fmla="*/ 66 h 233"/>
                <a:gd name="T26" fmla="*/ 95 w 161"/>
                <a:gd name="T27" fmla="*/ 66 h 233"/>
                <a:gd name="T28" fmla="*/ 101 w 161"/>
                <a:gd name="T29" fmla="*/ 84 h 233"/>
                <a:gd name="T30" fmla="*/ 101 w 161"/>
                <a:gd name="T31" fmla="*/ 114 h 233"/>
                <a:gd name="T32" fmla="*/ 119 w 161"/>
                <a:gd name="T33" fmla="*/ 90 h 233"/>
                <a:gd name="T34" fmla="*/ 119 w 161"/>
                <a:gd name="T35" fmla="*/ 48 h 233"/>
                <a:gd name="T36" fmla="*/ 125 w 161"/>
                <a:gd name="T37" fmla="*/ 78 h 233"/>
                <a:gd name="T38" fmla="*/ 125 w 161"/>
                <a:gd name="T39" fmla="*/ 90 h 233"/>
                <a:gd name="T40" fmla="*/ 131 w 161"/>
                <a:gd name="T41" fmla="*/ 66 h 233"/>
                <a:gd name="T42" fmla="*/ 137 w 161"/>
                <a:gd name="T43" fmla="*/ 36 h 233"/>
                <a:gd name="T44" fmla="*/ 137 w 161"/>
                <a:gd name="T45" fmla="*/ 66 h 233"/>
                <a:gd name="T46" fmla="*/ 149 w 161"/>
                <a:gd name="T47" fmla="*/ 48 h 233"/>
                <a:gd name="T48" fmla="*/ 155 w 161"/>
                <a:gd name="T49" fmla="*/ 30 h 233"/>
                <a:gd name="T50" fmla="*/ 155 w 161"/>
                <a:gd name="T51" fmla="*/ 12 h 233"/>
                <a:gd name="T52" fmla="*/ 149 w 161"/>
                <a:gd name="T53" fmla="*/ 0 h 233"/>
                <a:gd name="T54" fmla="*/ 161 w 161"/>
                <a:gd name="T55" fmla="*/ 30 h 233"/>
                <a:gd name="T56" fmla="*/ 161 w 161"/>
                <a:gd name="T57" fmla="*/ 54 h 233"/>
                <a:gd name="T58" fmla="*/ 155 w 161"/>
                <a:gd name="T59" fmla="*/ 66 h 233"/>
                <a:gd name="T60" fmla="*/ 161 w 161"/>
                <a:gd name="T61" fmla="*/ 60 h 233"/>
                <a:gd name="T62" fmla="*/ 143 w 161"/>
                <a:gd name="T63" fmla="*/ 102 h 233"/>
                <a:gd name="T64" fmla="*/ 155 w 161"/>
                <a:gd name="T65" fmla="*/ 96 h 233"/>
                <a:gd name="T66" fmla="*/ 155 w 161"/>
                <a:gd name="T67" fmla="*/ 102 h 233"/>
                <a:gd name="T68" fmla="*/ 131 w 161"/>
                <a:gd name="T69" fmla="*/ 131 h 233"/>
                <a:gd name="T70" fmla="*/ 149 w 161"/>
                <a:gd name="T71" fmla="*/ 131 h 233"/>
                <a:gd name="T72" fmla="*/ 143 w 161"/>
                <a:gd name="T73" fmla="*/ 131 h 233"/>
                <a:gd name="T74" fmla="*/ 101 w 161"/>
                <a:gd name="T75" fmla="*/ 173 h 233"/>
                <a:gd name="T76" fmla="*/ 89 w 161"/>
                <a:gd name="T77" fmla="*/ 179 h 233"/>
                <a:gd name="T78" fmla="*/ 72 w 161"/>
                <a:gd name="T79" fmla="*/ 191 h 233"/>
                <a:gd name="T80" fmla="*/ 89 w 161"/>
                <a:gd name="T81" fmla="*/ 191 h 233"/>
                <a:gd name="T82" fmla="*/ 89 w 161"/>
                <a:gd name="T83" fmla="*/ 197 h 233"/>
                <a:gd name="T84" fmla="*/ 60 w 161"/>
                <a:gd name="T85" fmla="*/ 209 h 233"/>
                <a:gd name="T86" fmla="*/ 36 w 161"/>
                <a:gd name="T87" fmla="*/ 215 h 233"/>
                <a:gd name="T88" fmla="*/ 54 w 161"/>
                <a:gd name="T89" fmla="*/ 227 h 233"/>
                <a:gd name="T90" fmla="*/ 24 w 161"/>
                <a:gd name="T91" fmla="*/ 227 h 233"/>
                <a:gd name="T92" fmla="*/ 6 w 161"/>
                <a:gd name="T93" fmla="*/ 233 h 233"/>
                <a:gd name="T94" fmla="*/ 0 w 161"/>
                <a:gd name="T95" fmla="*/ 167 h 2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1"/>
                <a:gd name="T145" fmla="*/ 0 h 233"/>
                <a:gd name="T146" fmla="*/ 161 w 161"/>
                <a:gd name="T147" fmla="*/ 233 h 2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1" h="233">
                  <a:moveTo>
                    <a:pt x="0" y="167"/>
                  </a:moveTo>
                  <a:lnTo>
                    <a:pt x="0" y="161"/>
                  </a:lnTo>
                  <a:lnTo>
                    <a:pt x="24" y="131"/>
                  </a:lnTo>
                  <a:lnTo>
                    <a:pt x="42" y="114"/>
                  </a:lnTo>
                  <a:lnTo>
                    <a:pt x="48" y="96"/>
                  </a:lnTo>
                  <a:lnTo>
                    <a:pt x="54" y="72"/>
                  </a:lnTo>
                  <a:lnTo>
                    <a:pt x="66" y="96"/>
                  </a:lnTo>
                  <a:lnTo>
                    <a:pt x="66" y="114"/>
                  </a:lnTo>
                  <a:lnTo>
                    <a:pt x="77" y="78"/>
                  </a:lnTo>
                  <a:lnTo>
                    <a:pt x="77" y="66"/>
                  </a:lnTo>
                  <a:lnTo>
                    <a:pt x="77" y="84"/>
                  </a:lnTo>
                  <a:lnTo>
                    <a:pt x="83" y="90"/>
                  </a:lnTo>
                  <a:lnTo>
                    <a:pt x="89" y="66"/>
                  </a:lnTo>
                  <a:lnTo>
                    <a:pt x="95" y="66"/>
                  </a:lnTo>
                  <a:lnTo>
                    <a:pt x="101" y="84"/>
                  </a:lnTo>
                  <a:lnTo>
                    <a:pt x="101" y="114"/>
                  </a:lnTo>
                  <a:lnTo>
                    <a:pt x="119" y="90"/>
                  </a:lnTo>
                  <a:lnTo>
                    <a:pt x="119" y="48"/>
                  </a:lnTo>
                  <a:lnTo>
                    <a:pt x="125" y="78"/>
                  </a:lnTo>
                  <a:lnTo>
                    <a:pt x="125" y="90"/>
                  </a:lnTo>
                  <a:lnTo>
                    <a:pt x="131" y="66"/>
                  </a:lnTo>
                  <a:lnTo>
                    <a:pt x="137" y="36"/>
                  </a:lnTo>
                  <a:lnTo>
                    <a:pt x="137" y="66"/>
                  </a:lnTo>
                  <a:lnTo>
                    <a:pt x="149" y="48"/>
                  </a:lnTo>
                  <a:lnTo>
                    <a:pt x="155" y="30"/>
                  </a:lnTo>
                  <a:lnTo>
                    <a:pt x="155" y="12"/>
                  </a:lnTo>
                  <a:lnTo>
                    <a:pt x="149" y="0"/>
                  </a:lnTo>
                  <a:lnTo>
                    <a:pt x="161" y="30"/>
                  </a:lnTo>
                  <a:lnTo>
                    <a:pt x="161" y="54"/>
                  </a:lnTo>
                  <a:lnTo>
                    <a:pt x="155" y="66"/>
                  </a:lnTo>
                  <a:lnTo>
                    <a:pt x="161" y="60"/>
                  </a:lnTo>
                  <a:lnTo>
                    <a:pt x="143" y="102"/>
                  </a:lnTo>
                  <a:lnTo>
                    <a:pt x="155" y="96"/>
                  </a:lnTo>
                  <a:lnTo>
                    <a:pt x="155" y="102"/>
                  </a:lnTo>
                  <a:lnTo>
                    <a:pt x="131" y="131"/>
                  </a:lnTo>
                  <a:lnTo>
                    <a:pt x="149" y="131"/>
                  </a:lnTo>
                  <a:lnTo>
                    <a:pt x="143" y="131"/>
                  </a:lnTo>
                  <a:lnTo>
                    <a:pt x="101" y="173"/>
                  </a:lnTo>
                  <a:lnTo>
                    <a:pt x="89" y="179"/>
                  </a:lnTo>
                  <a:lnTo>
                    <a:pt x="72" y="191"/>
                  </a:lnTo>
                  <a:lnTo>
                    <a:pt x="89" y="191"/>
                  </a:lnTo>
                  <a:lnTo>
                    <a:pt x="89" y="197"/>
                  </a:lnTo>
                  <a:lnTo>
                    <a:pt x="60" y="209"/>
                  </a:lnTo>
                  <a:lnTo>
                    <a:pt x="36" y="215"/>
                  </a:lnTo>
                  <a:lnTo>
                    <a:pt x="54" y="227"/>
                  </a:lnTo>
                  <a:lnTo>
                    <a:pt x="24" y="227"/>
                  </a:lnTo>
                  <a:lnTo>
                    <a:pt x="6" y="233"/>
                  </a:lnTo>
                  <a:lnTo>
                    <a:pt x="0" y="167"/>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75" name="Freeform 28"/>
            <p:cNvSpPr>
              <a:spLocks/>
            </p:cNvSpPr>
            <p:nvPr/>
          </p:nvSpPr>
          <p:spPr bwMode="auto">
            <a:xfrm>
              <a:off x="3787" y="1235"/>
              <a:ext cx="120" cy="215"/>
            </a:xfrm>
            <a:custGeom>
              <a:avLst/>
              <a:gdLst>
                <a:gd name="T0" fmla="*/ 0 w 120"/>
                <a:gd name="T1" fmla="*/ 84 h 215"/>
                <a:gd name="T2" fmla="*/ 0 w 120"/>
                <a:gd name="T3" fmla="*/ 42 h 215"/>
                <a:gd name="T4" fmla="*/ 6 w 120"/>
                <a:gd name="T5" fmla="*/ 12 h 215"/>
                <a:gd name="T6" fmla="*/ 6 w 120"/>
                <a:gd name="T7" fmla="*/ 36 h 215"/>
                <a:gd name="T8" fmla="*/ 24 w 120"/>
                <a:gd name="T9" fmla="*/ 0 h 215"/>
                <a:gd name="T10" fmla="*/ 18 w 120"/>
                <a:gd name="T11" fmla="*/ 36 h 215"/>
                <a:gd name="T12" fmla="*/ 18 w 120"/>
                <a:gd name="T13" fmla="*/ 54 h 215"/>
                <a:gd name="T14" fmla="*/ 36 w 120"/>
                <a:gd name="T15" fmla="*/ 18 h 215"/>
                <a:gd name="T16" fmla="*/ 36 w 120"/>
                <a:gd name="T17" fmla="*/ 66 h 215"/>
                <a:gd name="T18" fmla="*/ 54 w 120"/>
                <a:gd name="T19" fmla="*/ 48 h 215"/>
                <a:gd name="T20" fmla="*/ 54 w 120"/>
                <a:gd name="T21" fmla="*/ 84 h 215"/>
                <a:gd name="T22" fmla="*/ 72 w 120"/>
                <a:gd name="T23" fmla="*/ 72 h 215"/>
                <a:gd name="T24" fmla="*/ 66 w 120"/>
                <a:gd name="T25" fmla="*/ 78 h 215"/>
                <a:gd name="T26" fmla="*/ 66 w 120"/>
                <a:gd name="T27" fmla="*/ 137 h 215"/>
                <a:gd name="T28" fmla="*/ 72 w 120"/>
                <a:gd name="T29" fmla="*/ 131 h 215"/>
                <a:gd name="T30" fmla="*/ 72 w 120"/>
                <a:gd name="T31" fmla="*/ 149 h 215"/>
                <a:gd name="T32" fmla="*/ 84 w 120"/>
                <a:gd name="T33" fmla="*/ 167 h 215"/>
                <a:gd name="T34" fmla="*/ 90 w 120"/>
                <a:gd name="T35" fmla="*/ 161 h 215"/>
                <a:gd name="T36" fmla="*/ 96 w 120"/>
                <a:gd name="T37" fmla="*/ 185 h 215"/>
                <a:gd name="T38" fmla="*/ 114 w 120"/>
                <a:gd name="T39" fmla="*/ 203 h 215"/>
                <a:gd name="T40" fmla="*/ 120 w 120"/>
                <a:gd name="T41" fmla="*/ 215 h 215"/>
                <a:gd name="T42" fmla="*/ 60 w 120"/>
                <a:gd name="T43" fmla="*/ 209 h 215"/>
                <a:gd name="T44" fmla="*/ 12 w 120"/>
                <a:gd name="T45" fmla="*/ 131 h 215"/>
                <a:gd name="T46" fmla="*/ 0 w 120"/>
                <a:gd name="T47" fmla="*/ 84 h 2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0"/>
                <a:gd name="T73" fmla="*/ 0 h 215"/>
                <a:gd name="T74" fmla="*/ 120 w 120"/>
                <a:gd name="T75" fmla="*/ 215 h 2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0" h="215">
                  <a:moveTo>
                    <a:pt x="0" y="84"/>
                  </a:moveTo>
                  <a:lnTo>
                    <a:pt x="0" y="42"/>
                  </a:lnTo>
                  <a:lnTo>
                    <a:pt x="6" y="12"/>
                  </a:lnTo>
                  <a:lnTo>
                    <a:pt x="6" y="36"/>
                  </a:lnTo>
                  <a:lnTo>
                    <a:pt x="24" y="0"/>
                  </a:lnTo>
                  <a:lnTo>
                    <a:pt x="18" y="36"/>
                  </a:lnTo>
                  <a:lnTo>
                    <a:pt x="18" y="54"/>
                  </a:lnTo>
                  <a:lnTo>
                    <a:pt x="36" y="18"/>
                  </a:lnTo>
                  <a:lnTo>
                    <a:pt x="36" y="66"/>
                  </a:lnTo>
                  <a:lnTo>
                    <a:pt x="54" y="48"/>
                  </a:lnTo>
                  <a:lnTo>
                    <a:pt x="54" y="84"/>
                  </a:lnTo>
                  <a:lnTo>
                    <a:pt x="72" y="72"/>
                  </a:lnTo>
                  <a:lnTo>
                    <a:pt x="66" y="78"/>
                  </a:lnTo>
                  <a:lnTo>
                    <a:pt x="66" y="137"/>
                  </a:lnTo>
                  <a:lnTo>
                    <a:pt x="72" y="131"/>
                  </a:lnTo>
                  <a:lnTo>
                    <a:pt x="72" y="149"/>
                  </a:lnTo>
                  <a:lnTo>
                    <a:pt x="84" y="167"/>
                  </a:lnTo>
                  <a:lnTo>
                    <a:pt x="90" y="161"/>
                  </a:lnTo>
                  <a:lnTo>
                    <a:pt x="96" y="185"/>
                  </a:lnTo>
                  <a:lnTo>
                    <a:pt x="114" y="203"/>
                  </a:lnTo>
                  <a:lnTo>
                    <a:pt x="120" y="215"/>
                  </a:lnTo>
                  <a:lnTo>
                    <a:pt x="60" y="209"/>
                  </a:lnTo>
                  <a:lnTo>
                    <a:pt x="12" y="131"/>
                  </a:lnTo>
                  <a:lnTo>
                    <a:pt x="0" y="8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76" name="Freeform 29"/>
            <p:cNvSpPr>
              <a:spLocks/>
            </p:cNvSpPr>
            <p:nvPr/>
          </p:nvSpPr>
          <p:spPr bwMode="auto">
            <a:xfrm>
              <a:off x="3631" y="1480"/>
              <a:ext cx="276" cy="150"/>
            </a:xfrm>
            <a:custGeom>
              <a:avLst/>
              <a:gdLst>
                <a:gd name="T0" fmla="*/ 18 w 276"/>
                <a:gd name="T1" fmla="*/ 48 h 150"/>
                <a:gd name="T2" fmla="*/ 6 w 276"/>
                <a:gd name="T3" fmla="*/ 42 h 150"/>
                <a:gd name="T4" fmla="*/ 18 w 276"/>
                <a:gd name="T5" fmla="*/ 60 h 150"/>
                <a:gd name="T6" fmla="*/ 30 w 276"/>
                <a:gd name="T7" fmla="*/ 66 h 150"/>
                <a:gd name="T8" fmla="*/ 24 w 276"/>
                <a:gd name="T9" fmla="*/ 72 h 150"/>
                <a:gd name="T10" fmla="*/ 18 w 276"/>
                <a:gd name="T11" fmla="*/ 72 h 150"/>
                <a:gd name="T12" fmla="*/ 24 w 276"/>
                <a:gd name="T13" fmla="*/ 72 h 150"/>
                <a:gd name="T14" fmla="*/ 30 w 276"/>
                <a:gd name="T15" fmla="*/ 78 h 150"/>
                <a:gd name="T16" fmla="*/ 0 w 276"/>
                <a:gd name="T17" fmla="*/ 78 h 150"/>
                <a:gd name="T18" fmla="*/ 0 w 276"/>
                <a:gd name="T19" fmla="*/ 84 h 150"/>
                <a:gd name="T20" fmla="*/ 18 w 276"/>
                <a:gd name="T21" fmla="*/ 96 h 150"/>
                <a:gd name="T22" fmla="*/ 54 w 276"/>
                <a:gd name="T23" fmla="*/ 108 h 150"/>
                <a:gd name="T24" fmla="*/ 60 w 276"/>
                <a:gd name="T25" fmla="*/ 114 h 150"/>
                <a:gd name="T26" fmla="*/ 42 w 276"/>
                <a:gd name="T27" fmla="*/ 120 h 150"/>
                <a:gd name="T28" fmla="*/ 60 w 276"/>
                <a:gd name="T29" fmla="*/ 126 h 150"/>
                <a:gd name="T30" fmla="*/ 84 w 276"/>
                <a:gd name="T31" fmla="*/ 126 h 150"/>
                <a:gd name="T32" fmla="*/ 60 w 276"/>
                <a:gd name="T33" fmla="*/ 144 h 150"/>
                <a:gd name="T34" fmla="*/ 42 w 276"/>
                <a:gd name="T35" fmla="*/ 144 h 150"/>
                <a:gd name="T36" fmla="*/ 60 w 276"/>
                <a:gd name="T37" fmla="*/ 150 h 150"/>
                <a:gd name="T38" fmla="*/ 78 w 276"/>
                <a:gd name="T39" fmla="*/ 144 h 150"/>
                <a:gd name="T40" fmla="*/ 108 w 276"/>
                <a:gd name="T41" fmla="*/ 126 h 150"/>
                <a:gd name="T42" fmla="*/ 108 w 276"/>
                <a:gd name="T43" fmla="*/ 132 h 150"/>
                <a:gd name="T44" fmla="*/ 96 w 276"/>
                <a:gd name="T45" fmla="*/ 150 h 150"/>
                <a:gd name="T46" fmla="*/ 120 w 276"/>
                <a:gd name="T47" fmla="*/ 138 h 150"/>
                <a:gd name="T48" fmla="*/ 144 w 276"/>
                <a:gd name="T49" fmla="*/ 114 h 150"/>
                <a:gd name="T50" fmla="*/ 144 w 276"/>
                <a:gd name="T51" fmla="*/ 126 h 150"/>
                <a:gd name="T52" fmla="*/ 132 w 276"/>
                <a:gd name="T53" fmla="*/ 144 h 150"/>
                <a:gd name="T54" fmla="*/ 156 w 276"/>
                <a:gd name="T55" fmla="*/ 132 h 150"/>
                <a:gd name="T56" fmla="*/ 180 w 276"/>
                <a:gd name="T57" fmla="*/ 102 h 150"/>
                <a:gd name="T58" fmla="*/ 198 w 276"/>
                <a:gd name="T59" fmla="*/ 66 h 150"/>
                <a:gd name="T60" fmla="*/ 198 w 276"/>
                <a:gd name="T61" fmla="*/ 72 h 150"/>
                <a:gd name="T62" fmla="*/ 192 w 276"/>
                <a:gd name="T63" fmla="*/ 102 h 150"/>
                <a:gd name="T64" fmla="*/ 216 w 276"/>
                <a:gd name="T65" fmla="*/ 72 h 150"/>
                <a:gd name="T66" fmla="*/ 216 w 276"/>
                <a:gd name="T67" fmla="*/ 66 h 150"/>
                <a:gd name="T68" fmla="*/ 216 w 276"/>
                <a:gd name="T69" fmla="*/ 78 h 150"/>
                <a:gd name="T70" fmla="*/ 234 w 276"/>
                <a:gd name="T71" fmla="*/ 54 h 150"/>
                <a:gd name="T72" fmla="*/ 240 w 276"/>
                <a:gd name="T73" fmla="*/ 48 h 150"/>
                <a:gd name="T74" fmla="*/ 240 w 276"/>
                <a:gd name="T75" fmla="*/ 60 h 150"/>
                <a:gd name="T76" fmla="*/ 258 w 276"/>
                <a:gd name="T77" fmla="*/ 24 h 150"/>
                <a:gd name="T78" fmla="*/ 264 w 276"/>
                <a:gd name="T79" fmla="*/ 30 h 150"/>
                <a:gd name="T80" fmla="*/ 270 w 276"/>
                <a:gd name="T81" fmla="*/ 18 h 150"/>
                <a:gd name="T82" fmla="*/ 276 w 276"/>
                <a:gd name="T83" fmla="*/ 0 h 150"/>
                <a:gd name="T84" fmla="*/ 180 w 276"/>
                <a:gd name="T85" fmla="*/ 42 h 150"/>
                <a:gd name="T86" fmla="*/ 66 w 276"/>
                <a:gd name="T87" fmla="*/ 54 h 150"/>
                <a:gd name="T88" fmla="*/ 18 w 276"/>
                <a:gd name="T89" fmla="*/ 48 h 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6"/>
                <a:gd name="T136" fmla="*/ 0 h 150"/>
                <a:gd name="T137" fmla="*/ 276 w 276"/>
                <a:gd name="T138" fmla="*/ 150 h 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6" h="150">
                  <a:moveTo>
                    <a:pt x="18" y="48"/>
                  </a:moveTo>
                  <a:lnTo>
                    <a:pt x="6" y="42"/>
                  </a:lnTo>
                  <a:lnTo>
                    <a:pt x="18" y="60"/>
                  </a:lnTo>
                  <a:lnTo>
                    <a:pt x="30" y="66"/>
                  </a:lnTo>
                  <a:lnTo>
                    <a:pt x="24" y="72"/>
                  </a:lnTo>
                  <a:lnTo>
                    <a:pt x="18" y="72"/>
                  </a:lnTo>
                  <a:lnTo>
                    <a:pt x="24" y="72"/>
                  </a:lnTo>
                  <a:lnTo>
                    <a:pt x="30" y="78"/>
                  </a:lnTo>
                  <a:lnTo>
                    <a:pt x="0" y="78"/>
                  </a:lnTo>
                  <a:lnTo>
                    <a:pt x="0" y="84"/>
                  </a:lnTo>
                  <a:lnTo>
                    <a:pt x="18" y="96"/>
                  </a:lnTo>
                  <a:lnTo>
                    <a:pt x="54" y="108"/>
                  </a:lnTo>
                  <a:lnTo>
                    <a:pt x="60" y="114"/>
                  </a:lnTo>
                  <a:lnTo>
                    <a:pt x="42" y="120"/>
                  </a:lnTo>
                  <a:lnTo>
                    <a:pt x="60" y="126"/>
                  </a:lnTo>
                  <a:lnTo>
                    <a:pt x="84" y="126"/>
                  </a:lnTo>
                  <a:lnTo>
                    <a:pt x="60" y="144"/>
                  </a:lnTo>
                  <a:lnTo>
                    <a:pt x="42" y="144"/>
                  </a:lnTo>
                  <a:lnTo>
                    <a:pt x="60" y="150"/>
                  </a:lnTo>
                  <a:lnTo>
                    <a:pt x="78" y="144"/>
                  </a:lnTo>
                  <a:lnTo>
                    <a:pt x="108" y="126"/>
                  </a:lnTo>
                  <a:lnTo>
                    <a:pt x="108" y="132"/>
                  </a:lnTo>
                  <a:lnTo>
                    <a:pt x="96" y="150"/>
                  </a:lnTo>
                  <a:lnTo>
                    <a:pt x="120" y="138"/>
                  </a:lnTo>
                  <a:lnTo>
                    <a:pt x="144" y="114"/>
                  </a:lnTo>
                  <a:lnTo>
                    <a:pt x="144" y="126"/>
                  </a:lnTo>
                  <a:lnTo>
                    <a:pt x="132" y="144"/>
                  </a:lnTo>
                  <a:lnTo>
                    <a:pt x="156" y="132"/>
                  </a:lnTo>
                  <a:lnTo>
                    <a:pt x="180" y="102"/>
                  </a:lnTo>
                  <a:lnTo>
                    <a:pt x="198" y="66"/>
                  </a:lnTo>
                  <a:lnTo>
                    <a:pt x="198" y="72"/>
                  </a:lnTo>
                  <a:lnTo>
                    <a:pt x="192" y="102"/>
                  </a:lnTo>
                  <a:lnTo>
                    <a:pt x="216" y="72"/>
                  </a:lnTo>
                  <a:lnTo>
                    <a:pt x="216" y="66"/>
                  </a:lnTo>
                  <a:lnTo>
                    <a:pt x="216" y="78"/>
                  </a:lnTo>
                  <a:lnTo>
                    <a:pt x="234" y="54"/>
                  </a:lnTo>
                  <a:lnTo>
                    <a:pt x="240" y="48"/>
                  </a:lnTo>
                  <a:lnTo>
                    <a:pt x="240" y="60"/>
                  </a:lnTo>
                  <a:lnTo>
                    <a:pt x="258" y="24"/>
                  </a:lnTo>
                  <a:lnTo>
                    <a:pt x="264" y="30"/>
                  </a:lnTo>
                  <a:lnTo>
                    <a:pt x="270" y="18"/>
                  </a:lnTo>
                  <a:lnTo>
                    <a:pt x="276" y="0"/>
                  </a:lnTo>
                  <a:lnTo>
                    <a:pt x="180" y="42"/>
                  </a:lnTo>
                  <a:lnTo>
                    <a:pt x="66" y="54"/>
                  </a:lnTo>
                  <a:lnTo>
                    <a:pt x="18" y="4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77" name="Freeform 30"/>
            <p:cNvSpPr>
              <a:spLocks/>
            </p:cNvSpPr>
            <p:nvPr/>
          </p:nvSpPr>
          <p:spPr bwMode="auto">
            <a:xfrm>
              <a:off x="3907" y="1468"/>
              <a:ext cx="233" cy="162"/>
            </a:xfrm>
            <a:custGeom>
              <a:avLst/>
              <a:gdLst>
                <a:gd name="T0" fmla="*/ 0 w 233"/>
                <a:gd name="T1" fmla="*/ 6 h 162"/>
                <a:gd name="T2" fmla="*/ 6 w 233"/>
                <a:gd name="T3" fmla="*/ 42 h 162"/>
                <a:gd name="T4" fmla="*/ 12 w 233"/>
                <a:gd name="T5" fmla="*/ 66 h 162"/>
                <a:gd name="T6" fmla="*/ 24 w 233"/>
                <a:gd name="T7" fmla="*/ 96 h 162"/>
                <a:gd name="T8" fmla="*/ 54 w 233"/>
                <a:gd name="T9" fmla="*/ 138 h 162"/>
                <a:gd name="T10" fmla="*/ 72 w 233"/>
                <a:gd name="T11" fmla="*/ 150 h 162"/>
                <a:gd name="T12" fmla="*/ 107 w 233"/>
                <a:gd name="T13" fmla="*/ 162 h 162"/>
                <a:gd name="T14" fmla="*/ 155 w 233"/>
                <a:gd name="T15" fmla="*/ 162 h 162"/>
                <a:gd name="T16" fmla="*/ 203 w 233"/>
                <a:gd name="T17" fmla="*/ 138 h 162"/>
                <a:gd name="T18" fmla="*/ 215 w 233"/>
                <a:gd name="T19" fmla="*/ 126 h 162"/>
                <a:gd name="T20" fmla="*/ 233 w 233"/>
                <a:gd name="T21" fmla="*/ 114 h 162"/>
                <a:gd name="T22" fmla="*/ 227 w 233"/>
                <a:gd name="T23" fmla="*/ 114 h 162"/>
                <a:gd name="T24" fmla="*/ 209 w 233"/>
                <a:gd name="T25" fmla="*/ 126 h 162"/>
                <a:gd name="T26" fmla="*/ 191 w 233"/>
                <a:gd name="T27" fmla="*/ 132 h 162"/>
                <a:gd name="T28" fmla="*/ 227 w 233"/>
                <a:gd name="T29" fmla="*/ 96 h 162"/>
                <a:gd name="T30" fmla="*/ 233 w 233"/>
                <a:gd name="T31" fmla="*/ 84 h 162"/>
                <a:gd name="T32" fmla="*/ 221 w 233"/>
                <a:gd name="T33" fmla="*/ 90 h 162"/>
                <a:gd name="T34" fmla="*/ 203 w 233"/>
                <a:gd name="T35" fmla="*/ 108 h 162"/>
                <a:gd name="T36" fmla="*/ 179 w 233"/>
                <a:gd name="T37" fmla="*/ 120 h 162"/>
                <a:gd name="T38" fmla="*/ 161 w 233"/>
                <a:gd name="T39" fmla="*/ 126 h 162"/>
                <a:gd name="T40" fmla="*/ 137 w 233"/>
                <a:gd name="T41" fmla="*/ 132 h 162"/>
                <a:gd name="T42" fmla="*/ 107 w 233"/>
                <a:gd name="T43" fmla="*/ 132 h 162"/>
                <a:gd name="T44" fmla="*/ 125 w 233"/>
                <a:gd name="T45" fmla="*/ 132 h 162"/>
                <a:gd name="T46" fmla="*/ 173 w 233"/>
                <a:gd name="T47" fmla="*/ 96 h 162"/>
                <a:gd name="T48" fmla="*/ 161 w 233"/>
                <a:gd name="T49" fmla="*/ 96 h 162"/>
                <a:gd name="T50" fmla="*/ 125 w 233"/>
                <a:gd name="T51" fmla="*/ 114 h 162"/>
                <a:gd name="T52" fmla="*/ 107 w 233"/>
                <a:gd name="T53" fmla="*/ 120 h 162"/>
                <a:gd name="T54" fmla="*/ 143 w 233"/>
                <a:gd name="T55" fmla="*/ 96 h 162"/>
                <a:gd name="T56" fmla="*/ 113 w 233"/>
                <a:gd name="T57" fmla="*/ 96 h 162"/>
                <a:gd name="T58" fmla="*/ 101 w 233"/>
                <a:gd name="T59" fmla="*/ 102 h 162"/>
                <a:gd name="T60" fmla="*/ 90 w 233"/>
                <a:gd name="T61" fmla="*/ 102 h 162"/>
                <a:gd name="T62" fmla="*/ 101 w 233"/>
                <a:gd name="T63" fmla="*/ 96 h 162"/>
                <a:gd name="T64" fmla="*/ 107 w 233"/>
                <a:gd name="T65" fmla="*/ 90 h 162"/>
                <a:gd name="T66" fmla="*/ 95 w 233"/>
                <a:gd name="T67" fmla="*/ 90 h 162"/>
                <a:gd name="T68" fmla="*/ 84 w 233"/>
                <a:gd name="T69" fmla="*/ 84 h 162"/>
                <a:gd name="T70" fmla="*/ 72 w 233"/>
                <a:gd name="T71" fmla="*/ 72 h 162"/>
                <a:gd name="T72" fmla="*/ 84 w 233"/>
                <a:gd name="T73" fmla="*/ 72 h 162"/>
                <a:gd name="T74" fmla="*/ 78 w 233"/>
                <a:gd name="T75" fmla="*/ 66 h 162"/>
                <a:gd name="T76" fmla="*/ 66 w 233"/>
                <a:gd name="T77" fmla="*/ 60 h 162"/>
                <a:gd name="T78" fmla="*/ 60 w 233"/>
                <a:gd name="T79" fmla="*/ 60 h 162"/>
                <a:gd name="T80" fmla="*/ 72 w 233"/>
                <a:gd name="T81" fmla="*/ 60 h 162"/>
                <a:gd name="T82" fmla="*/ 66 w 233"/>
                <a:gd name="T83" fmla="*/ 54 h 162"/>
                <a:gd name="T84" fmla="*/ 54 w 233"/>
                <a:gd name="T85" fmla="*/ 48 h 162"/>
                <a:gd name="T86" fmla="*/ 24 w 233"/>
                <a:gd name="T87" fmla="*/ 18 h 162"/>
                <a:gd name="T88" fmla="*/ 42 w 233"/>
                <a:gd name="T89" fmla="*/ 24 h 162"/>
                <a:gd name="T90" fmla="*/ 18 w 233"/>
                <a:gd name="T91" fmla="*/ 0 h 162"/>
                <a:gd name="T92" fmla="*/ 0 w 233"/>
                <a:gd name="T93" fmla="*/ 6 h 16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162"/>
                <a:gd name="T143" fmla="*/ 233 w 233"/>
                <a:gd name="T144" fmla="*/ 162 h 16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162">
                  <a:moveTo>
                    <a:pt x="0" y="6"/>
                  </a:moveTo>
                  <a:lnTo>
                    <a:pt x="6" y="42"/>
                  </a:lnTo>
                  <a:lnTo>
                    <a:pt x="12" y="66"/>
                  </a:lnTo>
                  <a:lnTo>
                    <a:pt x="24" y="96"/>
                  </a:lnTo>
                  <a:lnTo>
                    <a:pt x="54" y="138"/>
                  </a:lnTo>
                  <a:lnTo>
                    <a:pt x="72" y="150"/>
                  </a:lnTo>
                  <a:lnTo>
                    <a:pt x="107" y="162"/>
                  </a:lnTo>
                  <a:lnTo>
                    <a:pt x="155" y="162"/>
                  </a:lnTo>
                  <a:lnTo>
                    <a:pt x="203" y="138"/>
                  </a:lnTo>
                  <a:lnTo>
                    <a:pt x="215" y="126"/>
                  </a:lnTo>
                  <a:lnTo>
                    <a:pt x="233" y="114"/>
                  </a:lnTo>
                  <a:lnTo>
                    <a:pt x="227" y="114"/>
                  </a:lnTo>
                  <a:lnTo>
                    <a:pt x="209" y="126"/>
                  </a:lnTo>
                  <a:lnTo>
                    <a:pt x="191" y="132"/>
                  </a:lnTo>
                  <a:lnTo>
                    <a:pt x="227" y="96"/>
                  </a:lnTo>
                  <a:lnTo>
                    <a:pt x="233" y="84"/>
                  </a:lnTo>
                  <a:lnTo>
                    <a:pt x="221" y="90"/>
                  </a:lnTo>
                  <a:lnTo>
                    <a:pt x="203" y="108"/>
                  </a:lnTo>
                  <a:lnTo>
                    <a:pt x="179" y="120"/>
                  </a:lnTo>
                  <a:lnTo>
                    <a:pt x="161" y="126"/>
                  </a:lnTo>
                  <a:lnTo>
                    <a:pt x="137" y="132"/>
                  </a:lnTo>
                  <a:lnTo>
                    <a:pt x="107" y="132"/>
                  </a:lnTo>
                  <a:lnTo>
                    <a:pt x="125" y="132"/>
                  </a:lnTo>
                  <a:lnTo>
                    <a:pt x="173" y="96"/>
                  </a:lnTo>
                  <a:lnTo>
                    <a:pt x="161" y="96"/>
                  </a:lnTo>
                  <a:lnTo>
                    <a:pt x="125" y="114"/>
                  </a:lnTo>
                  <a:lnTo>
                    <a:pt x="107" y="120"/>
                  </a:lnTo>
                  <a:lnTo>
                    <a:pt x="143" y="96"/>
                  </a:lnTo>
                  <a:lnTo>
                    <a:pt x="113" y="96"/>
                  </a:lnTo>
                  <a:lnTo>
                    <a:pt x="101" y="102"/>
                  </a:lnTo>
                  <a:lnTo>
                    <a:pt x="90" y="102"/>
                  </a:lnTo>
                  <a:lnTo>
                    <a:pt x="101" y="96"/>
                  </a:lnTo>
                  <a:lnTo>
                    <a:pt x="107" y="90"/>
                  </a:lnTo>
                  <a:lnTo>
                    <a:pt x="95" y="90"/>
                  </a:lnTo>
                  <a:lnTo>
                    <a:pt x="84" y="84"/>
                  </a:lnTo>
                  <a:lnTo>
                    <a:pt x="72" y="72"/>
                  </a:lnTo>
                  <a:lnTo>
                    <a:pt x="84" y="72"/>
                  </a:lnTo>
                  <a:lnTo>
                    <a:pt x="78" y="66"/>
                  </a:lnTo>
                  <a:lnTo>
                    <a:pt x="66" y="60"/>
                  </a:lnTo>
                  <a:lnTo>
                    <a:pt x="60" y="60"/>
                  </a:lnTo>
                  <a:lnTo>
                    <a:pt x="72" y="60"/>
                  </a:lnTo>
                  <a:lnTo>
                    <a:pt x="66" y="54"/>
                  </a:lnTo>
                  <a:lnTo>
                    <a:pt x="54" y="48"/>
                  </a:lnTo>
                  <a:lnTo>
                    <a:pt x="24" y="18"/>
                  </a:lnTo>
                  <a:lnTo>
                    <a:pt x="42" y="24"/>
                  </a:lnTo>
                  <a:lnTo>
                    <a:pt x="18" y="0"/>
                  </a:lnTo>
                  <a:lnTo>
                    <a:pt x="0" y="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78" name="Freeform 31"/>
            <p:cNvSpPr>
              <a:spLocks/>
            </p:cNvSpPr>
            <p:nvPr/>
          </p:nvSpPr>
          <p:spPr bwMode="auto">
            <a:xfrm>
              <a:off x="3919" y="1480"/>
              <a:ext cx="42" cy="96"/>
            </a:xfrm>
            <a:custGeom>
              <a:avLst/>
              <a:gdLst>
                <a:gd name="T0" fmla="*/ 0 w 42"/>
                <a:gd name="T1" fmla="*/ 0 h 96"/>
                <a:gd name="T2" fmla="*/ 12 w 42"/>
                <a:gd name="T3" fmla="*/ 36 h 96"/>
                <a:gd name="T4" fmla="*/ 18 w 42"/>
                <a:gd name="T5" fmla="*/ 72 h 96"/>
                <a:gd name="T6" fmla="*/ 42 w 42"/>
                <a:gd name="T7" fmla="*/ 96 h 96"/>
                <a:gd name="T8" fmla="*/ 0 60000 65536"/>
                <a:gd name="T9" fmla="*/ 0 60000 65536"/>
                <a:gd name="T10" fmla="*/ 0 60000 65536"/>
                <a:gd name="T11" fmla="*/ 0 60000 65536"/>
                <a:gd name="T12" fmla="*/ 0 w 42"/>
                <a:gd name="T13" fmla="*/ 0 h 96"/>
                <a:gd name="T14" fmla="*/ 42 w 42"/>
                <a:gd name="T15" fmla="*/ 96 h 96"/>
              </a:gdLst>
              <a:ahLst/>
              <a:cxnLst>
                <a:cxn ang="T8">
                  <a:pos x="T0" y="T1"/>
                </a:cxn>
                <a:cxn ang="T9">
                  <a:pos x="T2" y="T3"/>
                </a:cxn>
                <a:cxn ang="T10">
                  <a:pos x="T4" y="T5"/>
                </a:cxn>
                <a:cxn ang="T11">
                  <a:pos x="T6" y="T7"/>
                </a:cxn>
              </a:cxnLst>
              <a:rect l="T12" t="T13" r="T14" b="T15"/>
              <a:pathLst>
                <a:path w="42" h="96">
                  <a:moveTo>
                    <a:pt x="0" y="0"/>
                  </a:moveTo>
                  <a:lnTo>
                    <a:pt x="12" y="36"/>
                  </a:lnTo>
                  <a:lnTo>
                    <a:pt x="18" y="72"/>
                  </a:lnTo>
                  <a:lnTo>
                    <a:pt x="42" y="96"/>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79" name="Freeform 32"/>
            <p:cNvSpPr>
              <a:spLocks/>
            </p:cNvSpPr>
            <p:nvPr/>
          </p:nvSpPr>
          <p:spPr bwMode="auto">
            <a:xfrm>
              <a:off x="3955" y="1331"/>
              <a:ext cx="95" cy="71"/>
            </a:xfrm>
            <a:custGeom>
              <a:avLst/>
              <a:gdLst>
                <a:gd name="T0" fmla="*/ 0 w 95"/>
                <a:gd name="T1" fmla="*/ 71 h 71"/>
                <a:gd name="T2" fmla="*/ 59 w 95"/>
                <a:gd name="T3" fmla="*/ 29 h 71"/>
                <a:gd name="T4" fmla="*/ 95 w 95"/>
                <a:gd name="T5" fmla="*/ 0 h 71"/>
                <a:gd name="T6" fmla="*/ 0 60000 65536"/>
                <a:gd name="T7" fmla="*/ 0 60000 65536"/>
                <a:gd name="T8" fmla="*/ 0 60000 65536"/>
                <a:gd name="T9" fmla="*/ 0 w 95"/>
                <a:gd name="T10" fmla="*/ 0 h 71"/>
                <a:gd name="T11" fmla="*/ 95 w 95"/>
                <a:gd name="T12" fmla="*/ 71 h 71"/>
              </a:gdLst>
              <a:ahLst/>
              <a:cxnLst>
                <a:cxn ang="T6">
                  <a:pos x="T0" y="T1"/>
                </a:cxn>
                <a:cxn ang="T7">
                  <a:pos x="T2" y="T3"/>
                </a:cxn>
                <a:cxn ang="T8">
                  <a:pos x="T4" y="T5"/>
                </a:cxn>
              </a:cxnLst>
              <a:rect l="T9" t="T10" r="T11" b="T12"/>
              <a:pathLst>
                <a:path w="95" h="71">
                  <a:moveTo>
                    <a:pt x="0" y="71"/>
                  </a:moveTo>
                  <a:lnTo>
                    <a:pt x="59" y="29"/>
                  </a:lnTo>
                  <a:lnTo>
                    <a:pt x="95"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80" name="Freeform 33"/>
            <p:cNvSpPr>
              <a:spLocks/>
            </p:cNvSpPr>
            <p:nvPr/>
          </p:nvSpPr>
          <p:spPr bwMode="auto">
            <a:xfrm>
              <a:off x="3721" y="1486"/>
              <a:ext cx="186" cy="234"/>
            </a:xfrm>
            <a:custGeom>
              <a:avLst/>
              <a:gdLst>
                <a:gd name="T0" fmla="*/ 180 w 186"/>
                <a:gd name="T1" fmla="*/ 0 h 234"/>
                <a:gd name="T2" fmla="*/ 162 w 186"/>
                <a:gd name="T3" fmla="*/ 60 h 234"/>
                <a:gd name="T4" fmla="*/ 132 w 186"/>
                <a:gd name="T5" fmla="*/ 114 h 234"/>
                <a:gd name="T6" fmla="*/ 120 w 186"/>
                <a:gd name="T7" fmla="*/ 120 h 234"/>
                <a:gd name="T8" fmla="*/ 102 w 186"/>
                <a:gd name="T9" fmla="*/ 132 h 234"/>
                <a:gd name="T10" fmla="*/ 102 w 186"/>
                <a:gd name="T11" fmla="*/ 138 h 234"/>
                <a:gd name="T12" fmla="*/ 114 w 186"/>
                <a:gd name="T13" fmla="*/ 138 h 234"/>
                <a:gd name="T14" fmla="*/ 78 w 186"/>
                <a:gd name="T15" fmla="*/ 156 h 234"/>
                <a:gd name="T16" fmla="*/ 48 w 186"/>
                <a:gd name="T17" fmla="*/ 156 h 234"/>
                <a:gd name="T18" fmla="*/ 54 w 186"/>
                <a:gd name="T19" fmla="*/ 162 h 234"/>
                <a:gd name="T20" fmla="*/ 66 w 186"/>
                <a:gd name="T21" fmla="*/ 162 h 234"/>
                <a:gd name="T22" fmla="*/ 42 w 186"/>
                <a:gd name="T23" fmla="*/ 174 h 234"/>
                <a:gd name="T24" fmla="*/ 60 w 186"/>
                <a:gd name="T25" fmla="*/ 180 h 234"/>
                <a:gd name="T26" fmla="*/ 66 w 186"/>
                <a:gd name="T27" fmla="*/ 180 h 234"/>
                <a:gd name="T28" fmla="*/ 54 w 186"/>
                <a:gd name="T29" fmla="*/ 180 h 234"/>
                <a:gd name="T30" fmla="*/ 42 w 186"/>
                <a:gd name="T31" fmla="*/ 186 h 234"/>
                <a:gd name="T32" fmla="*/ 24 w 186"/>
                <a:gd name="T33" fmla="*/ 192 h 234"/>
                <a:gd name="T34" fmla="*/ 0 w 186"/>
                <a:gd name="T35" fmla="*/ 198 h 234"/>
                <a:gd name="T36" fmla="*/ 18 w 186"/>
                <a:gd name="T37" fmla="*/ 204 h 234"/>
                <a:gd name="T38" fmla="*/ 42 w 186"/>
                <a:gd name="T39" fmla="*/ 204 h 234"/>
                <a:gd name="T40" fmla="*/ 78 w 186"/>
                <a:gd name="T41" fmla="*/ 180 h 234"/>
                <a:gd name="T42" fmla="*/ 48 w 186"/>
                <a:gd name="T43" fmla="*/ 210 h 234"/>
                <a:gd name="T44" fmla="*/ 66 w 186"/>
                <a:gd name="T45" fmla="*/ 204 h 234"/>
                <a:gd name="T46" fmla="*/ 84 w 186"/>
                <a:gd name="T47" fmla="*/ 186 h 234"/>
                <a:gd name="T48" fmla="*/ 78 w 186"/>
                <a:gd name="T49" fmla="*/ 198 h 234"/>
                <a:gd name="T50" fmla="*/ 60 w 186"/>
                <a:gd name="T51" fmla="*/ 222 h 234"/>
                <a:gd name="T52" fmla="*/ 42 w 186"/>
                <a:gd name="T53" fmla="*/ 234 h 234"/>
                <a:gd name="T54" fmla="*/ 84 w 186"/>
                <a:gd name="T55" fmla="*/ 210 h 234"/>
                <a:gd name="T56" fmla="*/ 96 w 186"/>
                <a:gd name="T57" fmla="*/ 186 h 234"/>
                <a:gd name="T58" fmla="*/ 108 w 186"/>
                <a:gd name="T59" fmla="*/ 168 h 234"/>
                <a:gd name="T60" fmla="*/ 108 w 186"/>
                <a:gd name="T61" fmla="*/ 162 h 234"/>
                <a:gd name="T62" fmla="*/ 102 w 186"/>
                <a:gd name="T63" fmla="*/ 180 h 234"/>
                <a:gd name="T64" fmla="*/ 102 w 186"/>
                <a:gd name="T65" fmla="*/ 198 h 234"/>
                <a:gd name="T66" fmla="*/ 144 w 186"/>
                <a:gd name="T67" fmla="*/ 114 h 234"/>
                <a:gd name="T68" fmla="*/ 144 w 186"/>
                <a:gd name="T69" fmla="*/ 126 h 234"/>
                <a:gd name="T70" fmla="*/ 156 w 186"/>
                <a:gd name="T71" fmla="*/ 78 h 234"/>
                <a:gd name="T72" fmla="*/ 174 w 186"/>
                <a:gd name="T73" fmla="*/ 42 h 234"/>
                <a:gd name="T74" fmla="*/ 180 w 186"/>
                <a:gd name="T75" fmla="*/ 24 h 234"/>
                <a:gd name="T76" fmla="*/ 186 w 186"/>
                <a:gd name="T77" fmla="*/ 18 h 234"/>
                <a:gd name="T78" fmla="*/ 186 w 186"/>
                <a:gd name="T79" fmla="*/ 0 h 234"/>
                <a:gd name="T80" fmla="*/ 180 w 186"/>
                <a:gd name="T81" fmla="*/ 0 h 2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6"/>
                <a:gd name="T124" fmla="*/ 0 h 234"/>
                <a:gd name="T125" fmla="*/ 186 w 186"/>
                <a:gd name="T126" fmla="*/ 234 h 2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6" h="234">
                  <a:moveTo>
                    <a:pt x="180" y="0"/>
                  </a:moveTo>
                  <a:lnTo>
                    <a:pt x="162" y="60"/>
                  </a:lnTo>
                  <a:lnTo>
                    <a:pt x="132" y="114"/>
                  </a:lnTo>
                  <a:lnTo>
                    <a:pt x="120" y="120"/>
                  </a:lnTo>
                  <a:lnTo>
                    <a:pt x="102" y="132"/>
                  </a:lnTo>
                  <a:lnTo>
                    <a:pt x="102" y="138"/>
                  </a:lnTo>
                  <a:lnTo>
                    <a:pt x="114" y="138"/>
                  </a:lnTo>
                  <a:lnTo>
                    <a:pt x="78" y="156"/>
                  </a:lnTo>
                  <a:lnTo>
                    <a:pt x="48" y="156"/>
                  </a:lnTo>
                  <a:lnTo>
                    <a:pt x="54" y="162"/>
                  </a:lnTo>
                  <a:lnTo>
                    <a:pt x="66" y="162"/>
                  </a:lnTo>
                  <a:lnTo>
                    <a:pt x="42" y="174"/>
                  </a:lnTo>
                  <a:lnTo>
                    <a:pt x="60" y="180"/>
                  </a:lnTo>
                  <a:lnTo>
                    <a:pt x="66" y="180"/>
                  </a:lnTo>
                  <a:lnTo>
                    <a:pt x="54" y="180"/>
                  </a:lnTo>
                  <a:lnTo>
                    <a:pt x="42" y="186"/>
                  </a:lnTo>
                  <a:lnTo>
                    <a:pt x="24" y="192"/>
                  </a:lnTo>
                  <a:lnTo>
                    <a:pt x="0" y="198"/>
                  </a:lnTo>
                  <a:lnTo>
                    <a:pt x="18" y="204"/>
                  </a:lnTo>
                  <a:lnTo>
                    <a:pt x="42" y="204"/>
                  </a:lnTo>
                  <a:lnTo>
                    <a:pt x="78" y="180"/>
                  </a:lnTo>
                  <a:lnTo>
                    <a:pt x="48" y="210"/>
                  </a:lnTo>
                  <a:lnTo>
                    <a:pt x="66" y="204"/>
                  </a:lnTo>
                  <a:lnTo>
                    <a:pt x="84" y="186"/>
                  </a:lnTo>
                  <a:lnTo>
                    <a:pt x="78" y="198"/>
                  </a:lnTo>
                  <a:lnTo>
                    <a:pt x="60" y="222"/>
                  </a:lnTo>
                  <a:lnTo>
                    <a:pt x="42" y="234"/>
                  </a:lnTo>
                  <a:lnTo>
                    <a:pt x="84" y="210"/>
                  </a:lnTo>
                  <a:lnTo>
                    <a:pt x="96" y="186"/>
                  </a:lnTo>
                  <a:lnTo>
                    <a:pt x="108" y="168"/>
                  </a:lnTo>
                  <a:lnTo>
                    <a:pt x="108" y="162"/>
                  </a:lnTo>
                  <a:lnTo>
                    <a:pt x="102" y="180"/>
                  </a:lnTo>
                  <a:lnTo>
                    <a:pt x="102" y="198"/>
                  </a:lnTo>
                  <a:lnTo>
                    <a:pt x="144" y="114"/>
                  </a:lnTo>
                  <a:lnTo>
                    <a:pt x="144" y="126"/>
                  </a:lnTo>
                  <a:lnTo>
                    <a:pt x="156" y="78"/>
                  </a:lnTo>
                  <a:lnTo>
                    <a:pt x="174" y="42"/>
                  </a:lnTo>
                  <a:lnTo>
                    <a:pt x="180" y="24"/>
                  </a:lnTo>
                  <a:lnTo>
                    <a:pt x="186" y="18"/>
                  </a:lnTo>
                  <a:lnTo>
                    <a:pt x="186" y="0"/>
                  </a:lnTo>
                  <a:lnTo>
                    <a:pt x="180"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1" name="Freeform 34"/>
            <p:cNvSpPr>
              <a:spLocks/>
            </p:cNvSpPr>
            <p:nvPr/>
          </p:nvSpPr>
          <p:spPr bwMode="auto">
            <a:xfrm>
              <a:off x="3901" y="1480"/>
              <a:ext cx="6" cy="48"/>
            </a:xfrm>
            <a:custGeom>
              <a:avLst/>
              <a:gdLst>
                <a:gd name="T0" fmla="*/ 0 w 6"/>
                <a:gd name="T1" fmla="*/ 48 h 48"/>
                <a:gd name="T2" fmla="*/ 0 w 6"/>
                <a:gd name="T3" fmla="*/ 18 h 48"/>
                <a:gd name="T4" fmla="*/ 6 w 6"/>
                <a:gd name="T5" fmla="*/ 0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48"/>
                  </a:moveTo>
                  <a:lnTo>
                    <a:pt x="0" y="18"/>
                  </a:lnTo>
                  <a:lnTo>
                    <a:pt x="6"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82" name="Line 35"/>
            <p:cNvSpPr>
              <a:spLocks noChangeShapeType="1"/>
            </p:cNvSpPr>
            <p:nvPr/>
          </p:nvSpPr>
          <p:spPr bwMode="auto">
            <a:xfrm flipH="1">
              <a:off x="3919" y="1468"/>
              <a:ext cx="54" cy="1"/>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sp>
          <p:nvSpPr>
            <p:cNvPr id="398483" name="Freeform 36"/>
            <p:cNvSpPr>
              <a:spLocks/>
            </p:cNvSpPr>
            <p:nvPr/>
          </p:nvSpPr>
          <p:spPr bwMode="auto">
            <a:xfrm>
              <a:off x="3913" y="1390"/>
              <a:ext cx="359" cy="132"/>
            </a:xfrm>
            <a:custGeom>
              <a:avLst/>
              <a:gdLst>
                <a:gd name="T0" fmla="*/ 48 w 359"/>
                <a:gd name="T1" fmla="*/ 72 h 132"/>
                <a:gd name="T2" fmla="*/ 66 w 359"/>
                <a:gd name="T3" fmla="*/ 84 h 132"/>
                <a:gd name="T4" fmla="*/ 89 w 359"/>
                <a:gd name="T5" fmla="*/ 72 h 132"/>
                <a:gd name="T6" fmla="*/ 95 w 359"/>
                <a:gd name="T7" fmla="*/ 84 h 132"/>
                <a:gd name="T8" fmla="*/ 107 w 359"/>
                <a:gd name="T9" fmla="*/ 78 h 132"/>
                <a:gd name="T10" fmla="*/ 113 w 359"/>
                <a:gd name="T11" fmla="*/ 78 h 132"/>
                <a:gd name="T12" fmla="*/ 119 w 359"/>
                <a:gd name="T13" fmla="*/ 90 h 132"/>
                <a:gd name="T14" fmla="*/ 125 w 359"/>
                <a:gd name="T15" fmla="*/ 96 h 132"/>
                <a:gd name="T16" fmla="*/ 155 w 359"/>
                <a:gd name="T17" fmla="*/ 72 h 132"/>
                <a:gd name="T18" fmla="*/ 167 w 359"/>
                <a:gd name="T19" fmla="*/ 72 h 132"/>
                <a:gd name="T20" fmla="*/ 179 w 359"/>
                <a:gd name="T21" fmla="*/ 72 h 132"/>
                <a:gd name="T22" fmla="*/ 173 w 359"/>
                <a:gd name="T23" fmla="*/ 96 h 132"/>
                <a:gd name="T24" fmla="*/ 209 w 359"/>
                <a:gd name="T25" fmla="*/ 48 h 132"/>
                <a:gd name="T26" fmla="*/ 203 w 359"/>
                <a:gd name="T27" fmla="*/ 72 h 132"/>
                <a:gd name="T28" fmla="*/ 191 w 359"/>
                <a:gd name="T29" fmla="*/ 96 h 132"/>
                <a:gd name="T30" fmla="*/ 239 w 359"/>
                <a:gd name="T31" fmla="*/ 60 h 132"/>
                <a:gd name="T32" fmla="*/ 263 w 359"/>
                <a:gd name="T33" fmla="*/ 30 h 132"/>
                <a:gd name="T34" fmla="*/ 275 w 359"/>
                <a:gd name="T35" fmla="*/ 30 h 132"/>
                <a:gd name="T36" fmla="*/ 251 w 359"/>
                <a:gd name="T37" fmla="*/ 72 h 132"/>
                <a:gd name="T38" fmla="*/ 257 w 359"/>
                <a:gd name="T39" fmla="*/ 72 h 132"/>
                <a:gd name="T40" fmla="*/ 293 w 359"/>
                <a:gd name="T41" fmla="*/ 30 h 132"/>
                <a:gd name="T42" fmla="*/ 293 w 359"/>
                <a:gd name="T43" fmla="*/ 42 h 132"/>
                <a:gd name="T44" fmla="*/ 275 w 359"/>
                <a:gd name="T45" fmla="*/ 72 h 132"/>
                <a:gd name="T46" fmla="*/ 323 w 359"/>
                <a:gd name="T47" fmla="*/ 30 h 132"/>
                <a:gd name="T48" fmla="*/ 329 w 359"/>
                <a:gd name="T49" fmla="*/ 36 h 132"/>
                <a:gd name="T50" fmla="*/ 311 w 359"/>
                <a:gd name="T51" fmla="*/ 72 h 132"/>
                <a:gd name="T52" fmla="*/ 341 w 359"/>
                <a:gd name="T53" fmla="*/ 24 h 132"/>
                <a:gd name="T54" fmla="*/ 359 w 359"/>
                <a:gd name="T55" fmla="*/ 0 h 132"/>
                <a:gd name="T56" fmla="*/ 347 w 359"/>
                <a:gd name="T57" fmla="*/ 54 h 132"/>
                <a:gd name="T58" fmla="*/ 311 w 359"/>
                <a:gd name="T59" fmla="*/ 96 h 132"/>
                <a:gd name="T60" fmla="*/ 245 w 359"/>
                <a:gd name="T61" fmla="*/ 126 h 132"/>
                <a:gd name="T62" fmla="*/ 167 w 359"/>
                <a:gd name="T63" fmla="*/ 132 h 132"/>
                <a:gd name="T64" fmla="*/ 84 w 359"/>
                <a:gd name="T65" fmla="*/ 114 h 132"/>
                <a:gd name="T66" fmla="*/ 18 w 359"/>
                <a:gd name="T67" fmla="*/ 90 h 132"/>
                <a:gd name="T68" fmla="*/ 30 w 359"/>
                <a:gd name="T69" fmla="*/ 66 h 1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132"/>
                <a:gd name="T107" fmla="*/ 359 w 359"/>
                <a:gd name="T108" fmla="*/ 132 h 1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132">
                  <a:moveTo>
                    <a:pt x="30" y="66"/>
                  </a:moveTo>
                  <a:lnTo>
                    <a:pt x="48" y="72"/>
                  </a:lnTo>
                  <a:lnTo>
                    <a:pt x="60" y="78"/>
                  </a:lnTo>
                  <a:lnTo>
                    <a:pt x="66" y="84"/>
                  </a:lnTo>
                  <a:lnTo>
                    <a:pt x="78" y="84"/>
                  </a:lnTo>
                  <a:lnTo>
                    <a:pt x="89" y="72"/>
                  </a:lnTo>
                  <a:lnTo>
                    <a:pt x="84" y="90"/>
                  </a:lnTo>
                  <a:lnTo>
                    <a:pt x="95" y="84"/>
                  </a:lnTo>
                  <a:lnTo>
                    <a:pt x="101" y="72"/>
                  </a:lnTo>
                  <a:lnTo>
                    <a:pt x="107" y="78"/>
                  </a:lnTo>
                  <a:lnTo>
                    <a:pt x="95" y="90"/>
                  </a:lnTo>
                  <a:lnTo>
                    <a:pt x="113" y="78"/>
                  </a:lnTo>
                  <a:lnTo>
                    <a:pt x="119" y="72"/>
                  </a:lnTo>
                  <a:lnTo>
                    <a:pt x="119" y="90"/>
                  </a:lnTo>
                  <a:lnTo>
                    <a:pt x="113" y="96"/>
                  </a:lnTo>
                  <a:lnTo>
                    <a:pt x="125" y="96"/>
                  </a:lnTo>
                  <a:lnTo>
                    <a:pt x="143" y="84"/>
                  </a:lnTo>
                  <a:lnTo>
                    <a:pt x="155" y="72"/>
                  </a:lnTo>
                  <a:lnTo>
                    <a:pt x="167" y="48"/>
                  </a:lnTo>
                  <a:lnTo>
                    <a:pt x="167" y="72"/>
                  </a:lnTo>
                  <a:lnTo>
                    <a:pt x="155" y="96"/>
                  </a:lnTo>
                  <a:lnTo>
                    <a:pt x="179" y="72"/>
                  </a:lnTo>
                  <a:lnTo>
                    <a:pt x="185" y="78"/>
                  </a:lnTo>
                  <a:lnTo>
                    <a:pt x="173" y="96"/>
                  </a:lnTo>
                  <a:lnTo>
                    <a:pt x="185" y="84"/>
                  </a:lnTo>
                  <a:lnTo>
                    <a:pt x="209" y="48"/>
                  </a:lnTo>
                  <a:lnTo>
                    <a:pt x="209" y="36"/>
                  </a:lnTo>
                  <a:lnTo>
                    <a:pt x="203" y="72"/>
                  </a:lnTo>
                  <a:lnTo>
                    <a:pt x="191" y="90"/>
                  </a:lnTo>
                  <a:lnTo>
                    <a:pt x="191" y="96"/>
                  </a:lnTo>
                  <a:lnTo>
                    <a:pt x="221" y="78"/>
                  </a:lnTo>
                  <a:lnTo>
                    <a:pt x="239" y="60"/>
                  </a:lnTo>
                  <a:lnTo>
                    <a:pt x="257" y="48"/>
                  </a:lnTo>
                  <a:lnTo>
                    <a:pt x="263" y="30"/>
                  </a:lnTo>
                  <a:lnTo>
                    <a:pt x="275" y="18"/>
                  </a:lnTo>
                  <a:lnTo>
                    <a:pt x="275" y="30"/>
                  </a:lnTo>
                  <a:lnTo>
                    <a:pt x="263" y="54"/>
                  </a:lnTo>
                  <a:lnTo>
                    <a:pt x="251" y="72"/>
                  </a:lnTo>
                  <a:lnTo>
                    <a:pt x="245" y="84"/>
                  </a:lnTo>
                  <a:lnTo>
                    <a:pt x="257" y="72"/>
                  </a:lnTo>
                  <a:lnTo>
                    <a:pt x="275" y="60"/>
                  </a:lnTo>
                  <a:lnTo>
                    <a:pt x="293" y="30"/>
                  </a:lnTo>
                  <a:lnTo>
                    <a:pt x="299" y="18"/>
                  </a:lnTo>
                  <a:lnTo>
                    <a:pt x="293" y="42"/>
                  </a:lnTo>
                  <a:lnTo>
                    <a:pt x="287" y="60"/>
                  </a:lnTo>
                  <a:lnTo>
                    <a:pt x="275" y="72"/>
                  </a:lnTo>
                  <a:lnTo>
                    <a:pt x="299" y="54"/>
                  </a:lnTo>
                  <a:lnTo>
                    <a:pt x="323" y="30"/>
                  </a:lnTo>
                  <a:lnTo>
                    <a:pt x="335" y="12"/>
                  </a:lnTo>
                  <a:lnTo>
                    <a:pt x="329" y="36"/>
                  </a:lnTo>
                  <a:lnTo>
                    <a:pt x="323" y="54"/>
                  </a:lnTo>
                  <a:lnTo>
                    <a:pt x="311" y="72"/>
                  </a:lnTo>
                  <a:lnTo>
                    <a:pt x="335" y="42"/>
                  </a:lnTo>
                  <a:lnTo>
                    <a:pt x="341" y="24"/>
                  </a:lnTo>
                  <a:lnTo>
                    <a:pt x="353" y="12"/>
                  </a:lnTo>
                  <a:lnTo>
                    <a:pt x="359" y="0"/>
                  </a:lnTo>
                  <a:lnTo>
                    <a:pt x="359" y="24"/>
                  </a:lnTo>
                  <a:lnTo>
                    <a:pt x="347" y="54"/>
                  </a:lnTo>
                  <a:lnTo>
                    <a:pt x="329" y="78"/>
                  </a:lnTo>
                  <a:lnTo>
                    <a:pt x="311" y="96"/>
                  </a:lnTo>
                  <a:lnTo>
                    <a:pt x="275" y="114"/>
                  </a:lnTo>
                  <a:lnTo>
                    <a:pt x="245" y="126"/>
                  </a:lnTo>
                  <a:lnTo>
                    <a:pt x="209" y="126"/>
                  </a:lnTo>
                  <a:lnTo>
                    <a:pt x="167" y="132"/>
                  </a:lnTo>
                  <a:lnTo>
                    <a:pt x="137" y="126"/>
                  </a:lnTo>
                  <a:lnTo>
                    <a:pt x="84" y="114"/>
                  </a:lnTo>
                  <a:lnTo>
                    <a:pt x="42" y="96"/>
                  </a:lnTo>
                  <a:lnTo>
                    <a:pt x="18" y="90"/>
                  </a:lnTo>
                  <a:lnTo>
                    <a:pt x="0" y="78"/>
                  </a:lnTo>
                  <a:lnTo>
                    <a:pt x="30" y="6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4" name="Freeform 37"/>
            <p:cNvSpPr>
              <a:spLocks/>
            </p:cNvSpPr>
            <p:nvPr/>
          </p:nvSpPr>
          <p:spPr bwMode="auto">
            <a:xfrm>
              <a:off x="3853" y="1462"/>
              <a:ext cx="203" cy="270"/>
            </a:xfrm>
            <a:custGeom>
              <a:avLst/>
              <a:gdLst>
                <a:gd name="T0" fmla="*/ 42 w 203"/>
                <a:gd name="T1" fmla="*/ 30 h 270"/>
                <a:gd name="T2" fmla="*/ 48 w 203"/>
                <a:gd name="T3" fmla="*/ 66 h 270"/>
                <a:gd name="T4" fmla="*/ 42 w 203"/>
                <a:gd name="T5" fmla="*/ 126 h 270"/>
                <a:gd name="T6" fmla="*/ 48 w 203"/>
                <a:gd name="T7" fmla="*/ 132 h 270"/>
                <a:gd name="T8" fmla="*/ 36 w 203"/>
                <a:gd name="T9" fmla="*/ 156 h 270"/>
                <a:gd name="T10" fmla="*/ 36 w 203"/>
                <a:gd name="T11" fmla="*/ 168 h 270"/>
                <a:gd name="T12" fmla="*/ 30 w 203"/>
                <a:gd name="T13" fmla="*/ 174 h 270"/>
                <a:gd name="T14" fmla="*/ 0 w 203"/>
                <a:gd name="T15" fmla="*/ 186 h 270"/>
                <a:gd name="T16" fmla="*/ 30 w 203"/>
                <a:gd name="T17" fmla="*/ 180 h 270"/>
                <a:gd name="T18" fmla="*/ 54 w 203"/>
                <a:gd name="T19" fmla="*/ 168 h 270"/>
                <a:gd name="T20" fmla="*/ 54 w 203"/>
                <a:gd name="T21" fmla="*/ 180 h 270"/>
                <a:gd name="T22" fmla="*/ 48 w 203"/>
                <a:gd name="T23" fmla="*/ 192 h 270"/>
                <a:gd name="T24" fmla="*/ 48 w 203"/>
                <a:gd name="T25" fmla="*/ 198 h 270"/>
                <a:gd name="T26" fmla="*/ 66 w 203"/>
                <a:gd name="T27" fmla="*/ 192 h 270"/>
                <a:gd name="T28" fmla="*/ 60 w 203"/>
                <a:gd name="T29" fmla="*/ 240 h 270"/>
                <a:gd name="T30" fmla="*/ 72 w 203"/>
                <a:gd name="T31" fmla="*/ 222 h 270"/>
                <a:gd name="T32" fmla="*/ 78 w 203"/>
                <a:gd name="T33" fmla="*/ 240 h 270"/>
                <a:gd name="T34" fmla="*/ 90 w 203"/>
                <a:gd name="T35" fmla="*/ 216 h 270"/>
                <a:gd name="T36" fmla="*/ 96 w 203"/>
                <a:gd name="T37" fmla="*/ 258 h 270"/>
                <a:gd name="T38" fmla="*/ 114 w 203"/>
                <a:gd name="T39" fmla="*/ 264 h 270"/>
                <a:gd name="T40" fmla="*/ 102 w 203"/>
                <a:gd name="T41" fmla="*/ 228 h 270"/>
                <a:gd name="T42" fmla="*/ 120 w 203"/>
                <a:gd name="T43" fmla="*/ 246 h 270"/>
                <a:gd name="T44" fmla="*/ 120 w 203"/>
                <a:gd name="T45" fmla="*/ 240 h 270"/>
                <a:gd name="T46" fmla="*/ 126 w 203"/>
                <a:gd name="T47" fmla="*/ 228 h 270"/>
                <a:gd name="T48" fmla="*/ 161 w 203"/>
                <a:gd name="T49" fmla="*/ 228 h 270"/>
                <a:gd name="T50" fmla="*/ 161 w 203"/>
                <a:gd name="T51" fmla="*/ 216 h 270"/>
                <a:gd name="T52" fmla="*/ 197 w 203"/>
                <a:gd name="T53" fmla="*/ 186 h 270"/>
                <a:gd name="T54" fmla="*/ 191 w 203"/>
                <a:gd name="T55" fmla="*/ 180 h 270"/>
                <a:gd name="T56" fmla="*/ 144 w 203"/>
                <a:gd name="T57" fmla="*/ 204 h 270"/>
                <a:gd name="T58" fmla="*/ 155 w 203"/>
                <a:gd name="T59" fmla="*/ 180 h 270"/>
                <a:gd name="T60" fmla="*/ 126 w 203"/>
                <a:gd name="T61" fmla="*/ 186 h 270"/>
                <a:gd name="T62" fmla="*/ 144 w 203"/>
                <a:gd name="T63" fmla="*/ 174 h 270"/>
                <a:gd name="T64" fmla="*/ 126 w 203"/>
                <a:gd name="T65" fmla="*/ 168 h 270"/>
                <a:gd name="T66" fmla="*/ 132 w 203"/>
                <a:gd name="T67" fmla="*/ 150 h 270"/>
                <a:gd name="T68" fmla="*/ 108 w 203"/>
                <a:gd name="T69" fmla="*/ 150 h 270"/>
                <a:gd name="T70" fmla="*/ 102 w 203"/>
                <a:gd name="T71" fmla="*/ 138 h 270"/>
                <a:gd name="T72" fmla="*/ 120 w 203"/>
                <a:gd name="T73" fmla="*/ 126 h 270"/>
                <a:gd name="T74" fmla="*/ 108 w 203"/>
                <a:gd name="T75" fmla="*/ 114 h 270"/>
                <a:gd name="T76" fmla="*/ 90 w 203"/>
                <a:gd name="T77" fmla="*/ 102 h 270"/>
                <a:gd name="T78" fmla="*/ 114 w 203"/>
                <a:gd name="T79" fmla="*/ 96 h 270"/>
                <a:gd name="T80" fmla="*/ 84 w 203"/>
                <a:gd name="T81" fmla="*/ 72 h 270"/>
                <a:gd name="T82" fmla="*/ 102 w 203"/>
                <a:gd name="T83" fmla="*/ 60 h 270"/>
                <a:gd name="T84" fmla="*/ 90 w 203"/>
                <a:gd name="T85" fmla="*/ 54 h 270"/>
                <a:gd name="T86" fmla="*/ 84 w 203"/>
                <a:gd name="T87" fmla="*/ 42 h 270"/>
                <a:gd name="T88" fmla="*/ 96 w 203"/>
                <a:gd name="T89" fmla="*/ 30 h 270"/>
                <a:gd name="T90" fmla="*/ 78 w 203"/>
                <a:gd name="T91" fmla="*/ 24 h 270"/>
                <a:gd name="T92" fmla="*/ 84 w 203"/>
                <a:gd name="T93" fmla="*/ 12 h 270"/>
                <a:gd name="T94" fmla="*/ 54 w 203"/>
                <a:gd name="T95" fmla="*/ 6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3"/>
                <a:gd name="T145" fmla="*/ 0 h 270"/>
                <a:gd name="T146" fmla="*/ 203 w 203"/>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3" h="270">
                  <a:moveTo>
                    <a:pt x="54" y="6"/>
                  </a:moveTo>
                  <a:lnTo>
                    <a:pt x="42" y="30"/>
                  </a:lnTo>
                  <a:lnTo>
                    <a:pt x="42" y="72"/>
                  </a:lnTo>
                  <a:lnTo>
                    <a:pt x="48" y="66"/>
                  </a:lnTo>
                  <a:lnTo>
                    <a:pt x="48" y="120"/>
                  </a:lnTo>
                  <a:lnTo>
                    <a:pt x="42" y="126"/>
                  </a:lnTo>
                  <a:lnTo>
                    <a:pt x="30" y="132"/>
                  </a:lnTo>
                  <a:lnTo>
                    <a:pt x="48" y="132"/>
                  </a:lnTo>
                  <a:lnTo>
                    <a:pt x="42" y="138"/>
                  </a:lnTo>
                  <a:lnTo>
                    <a:pt x="36" y="156"/>
                  </a:lnTo>
                  <a:lnTo>
                    <a:pt x="24" y="162"/>
                  </a:lnTo>
                  <a:lnTo>
                    <a:pt x="36" y="168"/>
                  </a:lnTo>
                  <a:lnTo>
                    <a:pt x="42" y="162"/>
                  </a:lnTo>
                  <a:lnTo>
                    <a:pt x="30" y="174"/>
                  </a:lnTo>
                  <a:lnTo>
                    <a:pt x="12" y="180"/>
                  </a:lnTo>
                  <a:lnTo>
                    <a:pt x="0" y="186"/>
                  </a:lnTo>
                  <a:lnTo>
                    <a:pt x="18" y="186"/>
                  </a:lnTo>
                  <a:lnTo>
                    <a:pt x="30" y="180"/>
                  </a:lnTo>
                  <a:lnTo>
                    <a:pt x="48" y="174"/>
                  </a:lnTo>
                  <a:lnTo>
                    <a:pt x="54" y="168"/>
                  </a:lnTo>
                  <a:lnTo>
                    <a:pt x="48" y="180"/>
                  </a:lnTo>
                  <a:lnTo>
                    <a:pt x="54" y="180"/>
                  </a:lnTo>
                  <a:lnTo>
                    <a:pt x="54" y="186"/>
                  </a:lnTo>
                  <a:lnTo>
                    <a:pt x="48" y="192"/>
                  </a:lnTo>
                  <a:lnTo>
                    <a:pt x="36" y="192"/>
                  </a:lnTo>
                  <a:lnTo>
                    <a:pt x="48" y="198"/>
                  </a:lnTo>
                  <a:lnTo>
                    <a:pt x="60" y="198"/>
                  </a:lnTo>
                  <a:lnTo>
                    <a:pt x="66" y="192"/>
                  </a:lnTo>
                  <a:lnTo>
                    <a:pt x="60" y="210"/>
                  </a:lnTo>
                  <a:lnTo>
                    <a:pt x="60" y="240"/>
                  </a:lnTo>
                  <a:lnTo>
                    <a:pt x="66" y="234"/>
                  </a:lnTo>
                  <a:lnTo>
                    <a:pt x="72" y="222"/>
                  </a:lnTo>
                  <a:lnTo>
                    <a:pt x="72" y="246"/>
                  </a:lnTo>
                  <a:lnTo>
                    <a:pt x="78" y="240"/>
                  </a:lnTo>
                  <a:lnTo>
                    <a:pt x="84" y="216"/>
                  </a:lnTo>
                  <a:lnTo>
                    <a:pt x="90" y="216"/>
                  </a:lnTo>
                  <a:lnTo>
                    <a:pt x="90" y="240"/>
                  </a:lnTo>
                  <a:lnTo>
                    <a:pt x="96" y="258"/>
                  </a:lnTo>
                  <a:lnTo>
                    <a:pt x="108" y="270"/>
                  </a:lnTo>
                  <a:lnTo>
                    <a:pt x="114" y="264"/>
                  </a:lnTo>
                  <a:lnTo>
                    <a:pt x="102" y="240"/>
                  </a:lnTo>
                  <a:lnTo>
                    <a:pt x="102" y="228"/>
                  </a:lnTo>
                  <a:lnTo>
                    <a:pt x="108" y="228"/>
                  </a:lnTo>
                  <a:lnTo>
                    <a:pt x="120" y="246"/>
                  </a:lnTo>
                  <a:lnTo>
                    <a:pt x="126" y="252"/>
                  </a:lnTo>
                  <a:lnTo>
                    <a:pt x="120" y="240"/>
                  </a:lnTo>
                  <a:lnTo>
                    <a:pt x="120" y="234"/>
                  </a:lnTo>
                  <a:lnTo>
                    <a:pt x="126" y="228"/>
                  </a:lnTo>
                  <a:lnTo>
                    <a:pt x="173" y="228"/>
                  </a:lnTo>
                  <a:lnTo>
                    <a:pt x="161" y="228"/>
                  </a:lnTo>
                  <a:lnTo>
                    <a:pt x="149" y="222"/>
                  </a:lnTo>
                  <a:lnTo>
                    <a:pt x="161" y="216"/>
                  </a:lnTo>
                  <a:lnTo>
                    <a:pt x="179" y="204"/>
                  </a:lnTo>
                  <a:lnTo>
                    <a:pt x="197" y="186"/>
                  </a:lnTo>
                  <a:lnTo>
                    <a:pt x="203" y="174"/>
                  </a:lnTo>
                  <a:lnTo>
                    <a:pt x="191" y="180"/>
                  </a:lnTo>
                  <a:lnTo>
                    <a:pt x="167" y="198"/>
                  </a:lnTo>
                  <a:lnTo>
                    <a:pt x="144" y="204"/>
                  </a:lnTo>
                  <a:lnTo>
                    <a:pt x="132" y="204"/>
                  </a:lnTo>
                  <a:lnTo>
                    <a:pt x="155" y="180"/>
                  </a:lnTo>
                  <a:lnTo>
                    <a:pt x="144" y="186"/>
                  </a:lnTo>
                  <a:lnTo>
                    <a:pt x="126" y="186"/>
                  </a:lnTo>
                  <a:lnTo>
                    <a:pt x="138" y="180"/>
                  </a:lnTo>
                  <a:lnTo>
                    <a:pt x="144" y="174"/>
                  </a:lnTo>
                  <a:lnTo>
                    <a:pt x="108" y="174"/>
                  </a:lnTo>
                  <a:lnTo>
                    <a:pt x="126" y="168"/>
                  </a:lnTo>
                  <a:lnTo>
                    <a:pt x="138" y="156"/>
                  </a:lnTo>
                  <a:lnTo>
                    <a:pt x="132" y="150"/>
                  </a:lnTo>
                  <a:lnTo>
                    <a:pt x="114" y="156"/>
                  </a:lnTo>
                  <a:lnTo>
                    <a:pt x="108" y="150"/>
                  </a:lnTo>
                  <a:lnTo>
                    <a:pt x="114" y="144"/>
                  </a:lnTo>
                  <a:lnTo>
                    <a:pt x="102" y="138"/>
                  </a:lnTo>
                  <a:lnTo>
                    <a:pt x="96" y="138"/>
                  </a:lnTo>
                  <a:lnTo>
                    <a:pt x="120" y="126"/>
                  </a:lnTo>
                  <a:lnTo>
                    <a:pt x="126" y="126"/>
                  </a:lnTo>
                  <a:lnTo>
                    <a:pt x="108" y="114"/>
                  </a:lnTo>
                  <a:lnTo>
                    <a:pt x="96" y="102"/>
                  </a:lnTo>
                  <a:lnTo>
                    <a:pt x="90" y="102"/>
                  </a:lnTo>
                  <a:lnTo>
                    <a:pt x="102" y="102"/>
                  </a:lnTo>
                  <a:lnTo>
                    <a:pt x="114" y="96"/>
                  </a:lnTo>
                  <a:lnTo>
                    <a:pt x="108" y="96"/>
                  </a:lnTo>
                  <a:lnTo>
                    <a:pt x="84" y="72"/>
                  </a:lnTo>
                  <a:lnTo>
                    <a:pt x="90" y="72"/>
                  </a:lnTo>
                  <a:lnTo>
                    <a:pt x="102" y="60"/>
                  </a:lnTo>
                  <a:lnTo>
                    <a:pt x="108" y="60"/>
                  </a:lnTo>
                  <a:lnTo>
                    <a:pt x="90" y="54"/>
                  </a:lnTo>
                  <a:lnTo>
                    <a:pt x="78" y="48"/>
                  </a:lnTo>
                  <a:lnTo>
                    <a:pt x="84" y="42"/>
                  </a:lnTo>
                  <a:lnTo>
                    <a:pt x="96" y="36"/>
                  </a:lnTo>
                  <a:lnTo>
                    <a:pt x="96" y="30"/>
                  </a:lnTo>
                  <a:lnTo>
                    <a:pt x="84" y="30"/>
                  </a:lnTo>
                  <a:lnTo>
                    <a:pt x="78" y="24"/>
                  </a:lnTo>
                  <a:lnTo>
                    <a:pt x="78" y="18"/>
                  </a:lnTo>
                  <a:lnTo>
                    <a:pt x="84" y="12"/>
                  </a:lnTo>
                  <a:lnTo>
                    <a:pt x="78" y="0"/>
                  </a:lnTo>
                  <a:lnTo>
                    <a:pt x="54" y="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5" name="Freeform 38"/>
            <p:cNvSpPr>
              <a:spLocks/>
            </p:cNvSpPr>
            <p:nvPr/>
          </p:nvSpPr>
          <p:spPr bwMode="auto">
            <a:xfrm>
              <a:off x="3925" y="1223"/>
              <a:ext cx="251" cy="245"/>
            </a:xfrm>
            <a:custGeom>
              <a:avLst/>
              <a:gdLst>
                <a:gd name="T0" fmla="*/ 6 w 251"/>
                <a:gd name="T1" fmla="*/ 233 h 245"/>
                <a:gd name="T2" fmla="*/ 36 w 251"/>
                <a:gd name="T3" fmla="*/ 245 h 245"/>
                <a:gd name="T4" fmla="*/ 107 w 251"/>
                <a:gd name="T5" fmla="*/ 227 h 245"/>
                <a:gd name="T6" fmla="*/ 149 w 251"/>
                <a:gd name="T7" fmla="*/ 203 h 245"/>
                <a:gd name="T8" fmla="*/ 185 w 251"/>
                <a:gd name="T9" fmla="*/ 185 h 245"/>
                <a:gd name="T10" fmla="*/ 209 w 251"/>
                <a:gd name="T11" fmla="*/ 155 h 245"/>
                <a:gd name="T12" fmla="*/ 227 w 251"/>
                <a:gd name="T13" fmla="*/ 125 h 245"/>
                <a:gd name="T14" fmla="*/ 245 w 251"/>
                <a:gd name="T15" fmla="*/ 90 h 245"/>
                <a:gd name="T16" fmla="*/ 251 w 251"/>
                <a:gd name="T17" fmla="*/ 66 h 245"/>
                <a:gd name="T18" fmla="*/ 251 w 251"/>
                <a:gd name="T19" fmla="*/ 36 h 245"/>
                <a:gd name="T20" fmla="*/ 245 w 251"/>
                <a:gd name="T21" fmla="*/ 12 h 245"/>
                <a:gd name="T22" fmla="*/ 239 w 251"/>
                <a:gd name="T23" fmla="*/ 0 h 245"/>
                <a:gd name="T24" fmla="*/ 239 w 251"/>
                <a:gd name="T25" fmla="*/ 60 h 245"/>
                <a:gd name="T26" fmla="*/ 233 w 251"/>
                <a:gd name="T27" fmla="*/ 84 h 245"/>
                <a:gd name="T28" fmla="*/ 233 w 251"/>
                <a:gd name="T29" fmla="*/ 78 h 245"/>
                <a:gd name="T30" fmla="*/ 227 w 251"/>
                <a:gd name="T31" fmla="*/ 60 h 245"/>
                <a:gd name="T32" fmla="*/ 221 w 251"/>
                <a:gd name="T33" fmla="*/ 78 h 245"/>
                <a:gd name="T34" fmla="*/ 215 w 251"/>
                <a:gd name="T35" fmla="*/ 84 h 245"/>
                <a:gd name="T36" fmla="*/ 215 w 251"/>
                <a:gd name="T37" fmla="*/ 66 h 245"/>
                <a:gd name="T38" fmla="*/ 203 w 251"/>
                <a:gd name="T39" fmla="*/ 96 h 245"/>
                <a:gd name="T40" fmla="*/ 197 w 251"/>
                <a:gd name="T41" fmla="*/ 125 h 245"/>
                <a:gd name="T42" fmla="*/ 191 w 251"/>
                <a:gd name="T43" fmla="*/ 137 h 245"/>
                <a:gd name="T44" fmla="*/ 191 w 251"/>
                <a:gd name="T45" fmla="*/ 119 h 245"/>
                <a:gd name="T46" fmla="*/ 185 w 251"/>
                <a:gd name="T47" fmla="*/ 102 h 245"/>
                <a:gd name="T48" fmla="*/ 173 w 251"/>
                <a:gd name="T49" fmla="*/ 137 h 245"/>
                <a:gd name="T50" fmla="*/ 167 w 251"/>
                <a:gd name="T51" fmla="*/ 149 h 245"/>
                <a:gd name="T52" fmla="*/ 167 w 251"/>
                <a:gd name="T53" fmla="*/ 131 h 245"/>
                <a:gd name="T54" fmla="*/ 161 w 251"/>
                <a:gd name="T55" fmla="*/ 143 h 245"/>
                <a:gd name="T56" fmla="*/ 155 w 251"/>
                <a:gd name="T57" fmla="*/ 143 h 245"/>
                <a:gd name="T58" fmla="*/ 161 w 251"/>
                <a:gd name="T59" fmla="*/ 125 h 245"/>
                <a:gd name="T60" fmla="*/ 161 w 251"/>
                <a:gd name="T61" fmla="*/ 108 h 245"/>
                <a:gd name="T62" fmla="*/ 155 w 251"/>
                <a:gd name="T63" fmla="*/ 137 h 245"/>
                <a:gd name="T64" fmla="*/ 143 w 251"/>
                <a:gd name="T65" fmla="*/ 155 h 245"/>
                <a:gd name="T66" fmla="*/ 125 w 251"/>
                <a:gd name="T67" fmla="*/ 173 h 245"/>
                <a:gd name="T68" fmla="*/ 131 w 251"/>
                <a:gd name="T69" fmla="*/ 155 h 245"/>
                <a:gd name="T70" fmla="*/ 131 w 251"/>
                <a:gd name="T71" fmla="*/ 119 h 245"/>
                <a:gd name="T72" fmla="*/ 113 w 251"/>
                <a:gd name="T73" fmla="*/ 167 h 245"/>
                <a:gd name="T74" fmla="*/ 95 w 251"/>
                <a:gd name="T75" fmla="*/ 191 h 245"/>
                <a:gd name="T76" fmla="*/ 83 w 251"/>
                <a:gd name="T77" fmla="*/ 209 h 245"/>
                <a:gd name="T78" fmla="*/ 83 w 251"/>
                <a:gd name="T79" fmla="*/ 215 h 245"/>
                <a:gd name="T80" fmla="*/ 89 w 251"/>
                <a:gd name="T81" fmla="*/ 197 h 245"/>
                <a:gd name="T82" fmla="*/ 89 w 251"/>
                <a:gd name="T83" fmla="*/ 179 h 245"/>
                <a:gd name="T84" fmla="*/ 72 w 251"/>
                <a:gd name="T85" fmla="*/ 215 h 245"/>
                <a:gd name="T86" fmla="*/ 60 w 251"/>
                <a:gd name="T87" fmla="*/ 221 h 245"/>
                <a:gd name="T88" fmla="*/ 66 w 251"/>
                <a:gd name="T89" fmla="*/ 209 h 245"/>
                <a:gd name="T90" fmla="*/ 60 w 251"/>
                <a:gd name="T91" fmla="*/ 191 h 245"/>
                <a:gd name="T92" fmla="*/ 48 w 251"/>
                <a:gd name="T93" fmla="*/ 215 h 245"/>
                <a:gd name="T94" fmla="*/ 42 w 251"/>
                <a:gd name="T95" fmla="*/ 221 h 245"/>
                <a:gd name="T96" fmla="*/ 42 w 251"/>
                <a:gd name="T97" fmla="*/ 215 h 245"/>
                <a:gd name="T98" fmla="*/ 36 w 251"/>
                <a:gd name="T99" fmla="*/ 203 h 245"/>
                <a:gd name="T100" fmla="*/ 30 w 251"/>
                <a:gd name="T101" fmla="*/ 215 h 245"/>
                <a:gd name="T102" fmla="*/ 24 w 251"/>
                <a:gd name="T103" fmla="*/ 221 h 245"/>
                <a:gd name="T104" fmla="*/ 0 w 251"/>
                <a:gd name="T105" fmla="*/ 221 h 245"/>
                <a:gd name="T106" fmla="*/ 6 w 251"/>
                <a:gd name="T107" fmla="*/ 233 h 2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1"/>
                <a:gd name="T163" fmla="*/ 0 h 245"/>
                <a:gd name="T164" fmla="*/ 251 w 251"/>
                <a:gd name="T165" fmla="*/ 245 h 2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1" h="245">
                  <a:moveTo>
                    <a:pt x="6" y="233"/>
                  </a:moveTo>
                  <a:lnTo>
                    <a:pt x="36" y="245"/>
                  </a:lnTo>
                  <a:lnTo>
                    <a:pt x="107" y="227"/>
                  </a:lnTo>
                  <a:lnTo>
                    <a:pt x="149" y="203"/>
                  </a:lnTo>
                  <a:lnTo>
                    <a:pt x="185" y="185"/>
                  </a:lnTo>
                  <a:lnTo>
                    <a:pt x="209" y="155"/>
                  </a:lnTo>
                  <a:lnTo>
                    <a:pt x="227" y="125"/>
                  </a:lnTo>
                  <a:lnTo>
                    <a:pt x="245" y="90"/>
                  </a:lnTo>
                  <a:lnTo>
                    <a:pt x="251" y="66"/>
                  </a:lnTo>
                  <a:lnTo>
                    <a:pt x="251" y="36"/>
                  </a:lnTo>
                  <a:lnTo>
                    <a:pt x="245" y="12"/>
                  </a:lnTo>
                  <a:lnTo>
                    <a:pt x="239" y="0"/>
                  </a:lnTo>
                  <a:lnTo>
                    <a:pt x="239" y="60"/>
                  </a:lnTo>
                  <a:lnTo>
                    <a:pt x="233" y="84"/>
                  </a:lnTo>
                  <a:lnTo>
                    <a:pt x="233" y="78"/>
                  </a:lnTo>
                  <a:lnTo>
                    <a:pt x="227" y="60"/>
                  </a:lnTo>
                  <a:lnTo>
                    <a:pt x="221" y="78"/>
                  </a:lnTo>
                  <a:lnTo>
                    <a:pt x="215" y="84"/>
                  </a:lnTo>
                  <a:lnTo>
                    <a:pt x="215" y="66"/>
                  </a:lnTo>
                  <a:lnTo>
                    <a:pt x="203" y="96"/>
                  </a:lnTo>
                  <a:lnTo>
                    <a:pt x="197" y="125"/>
                  </a:lnTo>
                  <a:lnTo>
                    <a:pt x="191" y="137"/>
                  </a:lnTo>
                  <a:lnTo>
                    <a:pt x="191" y="119"/>
                  </a:lnTo>
                  <a:lnTo>
                    <a:pt x="185" y="102"/>
                  </a:lnTo>
                  <a:lnTo>
                    <a:pt x="173" y="137"/>
                  </a:lnTo>
                  <a:lnTo>
                    <a:pt x="167" y="149"/>
                  </a:lnTo>
                  <a:lnTo>
                    <a:pt x="167" y="131"/>
                  </a:lnTo>
                  <a:lnTo>
                    <a:pt x="161" y="143"/>
                  </a:lnTo>
                  <a:lnTo>
                    <a:pt x="155" y="143"/>
                  </a:lnTo>
                  <a:lnTo>
                    <a:pt x="161" y="125"/>
                  </a:lnTo>
                  <a:lnTo>
                    <a:pt x="161" y="108"/>
                  </a:lnTo>
                  <a:lnTo>
                    <a:pt x="155" y="137"/>
                  </a:lnTo>
                  <a:lnTo>
                    <a:pt x="143" y="155"/>
                  </a:lnTo>
                  <a:lnTo>
                    <a:pt x="125" y="173"/>
                  </a:lnTo>
                  <a:lnTo>
                    <a:pt x="131" y="155"/>
                  </a:lnTo>
                  <a:lnTo>
                    <a:pt x="131" y="119"/>
                  </a:lnTo>
                  <a:lnTo>
                    <a:pt x="113" y="167"/>
                  </a:lnTo>
                  <a:lnTo>
                    <a:pt x="95" y="191"/>
                  </a:lnTo>
                  <a:lnTo>
                    <a:pt x="83" y="209"/>
                  </a:lnTo>
                  <a:lnTo>
                    <a:pt x="83" y="215"/>
                  </a:lnTo>
                  <a:lnTo>
                    <a:pt x="89" y="197"/>
                  </a:lnTo>
                  <a:lnTo>
                    <a:pt x="89" y="179"/>
                  </a:lnTo>
                  <a:lnTo>
                    <a:pt x="72" y="215"/>
                  </a:lnTo>
                  <a:lnTo>
                    <a:pt x="60" y="221"/>
                  </a:lnTo>
                  <a:lnTo>
                    <a:pt x="66" y="209"/>
                  </a:lnTo>
                  <a:lnTo>
                    <a:pt x="60" y="191"/>
                  </a:lnTo>
                  <a:lnTo>
                    <a:pt x="48" y="215"/>
                  </a:lnTo>
                  <a:lnTo>
                    <a:pt x="42" y="221"/>
                  </a:lnTo>
                  <a:lnTo>
                    <a:pt x="42" y="215"/>
                  </a:lnTo>
                  <a:lnTo>
                    <a:pt x="36" y="203"/>
                  </a:lnTo>
                  <a:lnTo>
                    <a:pt x="30" y="215"/>
                  </a:lnTo>
                  <a:lnTo>
                    <a:pt x="24" y="221"/>
                  </a:lnTo>
                  <a:lnTo>
                    <a:pt x="0" y="221"/>
                  </a:lnTo>
                  <a:lnTo>
                    <a:pt x="6" y="233"/>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6" name="Freeform 39"/>
            <p:cNvSpPr>
              <a:spLocks/>
            </p:cNvSpPr>
            <p:nvPr/>
          </p:nvSpPr>
          <p:spPr bwMode="auto">
            <a:xfrm>
              <a:off x="3889" y="1223"/>
              <a:ext cx="113" cy="233"/>
            </a:xfrm>
            <a:custGeom>
              <a:avLst/>
              <a:gdLst>
                <a:gd name="T0" fmla="*/ 30 w 113"/>
                <a:gd name="T1" fmla="*/ 18 h 233"/>
                <a:gd name="T2" fmla="*/ 42 w 113"/>
                <a:gd name="T3" fmla="*/ 30 h 233"/>
                <a:gd name="T4" fmla="*/ 42 w 113"/>
                <a:gd name="T5" fmla="*/ 42 h 233"/>
                <a:gd name="T6" fmla="*/ 48 w 113"/>
                <a:gd name="T7" fmla="*/ 24 h 233"/>
                <a:gd name="T8" fmla="*/ 60 w 113"/>
                <a:gd name="T9" fmla="*/ 12 h 233"/>
                <a:gd name="T10" fmla="*/ 60 w 113"/>
                <a:gd name="T11" fmla="*/ 36 h 233"/>
                <a:gd name="T12" fmla="*/ 66 w 113"/>
                <a:gd name="T13" fmla="*/ 30 h 233"/>
                <a:gd name="T14" fmla="*/ 78 w 113"/>
                <a:gd name="T15" fmla="*/ 12 h 233"/>
                <a:gd name="T16" fmla="*/ 90 w 113"/>
                <a:gd name="T17" fmla="*/ 0 h 233"/>
                <a:gd name="T18" fmla="*/ 84 w 113"/>
                <a:gd name="T19" fmla="*/ 18 h 233"/>
                <a:gd name="T20" fmla="*/ 78 w 113"/>
                <a:gd name="T21" fmla="*/ 30 h 233"/>
                <a:gd name="T22" fmla="*/ 96 w 113"/>
                <a:gd name="T23" fmla="*/ 30 h 233"/>
                <a:gd name="T24" fmla="*/ 108 w 113"/>
                <a:gd name="T25" fmla="*/ 24 h 233"/>
                <a:gd name="T26" fmla="*/ 96 w 113"/>
                <a:gd name="T27" fmla="*/ 30 h 233"/>
                <a:gd name="T28" fmla="*/ 84 w 113"/>
                <a:gd name="T29" fmla="*/ 48 h 233"/>
                <a:gd name="T30" fmla="*/ 102 w 113"/>
                <a:gd name="T31" fmla="*/ 42 h 233"/>
                <a:gd name="T32" fmla="*/ 113 w 113"/>
                <a:gd name="T33" fmla="*/ 42 h 233"/>
                <a:gd name="T34" fmla="*/ 102 w 113"/>
                <a:gd name="T35" fmla="*/ 60 h 233"/>
                <a:gd name="T36" fmla="*/ 84 w 113"/>
                <a:gd name="T37" fmla="*/ 72 h 233"/>
                <a:gd name="T38" fmla="*/ 78 w 113"/>
                <a:gd name="T39" fmla="*/ 72 h 233"/>
                <a:gd name="T40" fmla="*/ 108 w 113"/>
                <a:gd name="T41" fmla="*/ 72 h 233"/>
                <a:gd name="T42" fmla="*/ 84 w 113"/>
                <a:gd name="T43" fmla="*/ 96 h 233"/>
                <a:gd name="T44" fmla="*/ 66 w 113"/>
                <a:gd name="T45" fmla="*/ 108 h 233"/>
                <a:gd name="T46" fmla="*/ 54 w 113"/>
                <a:gd name="T47" fmla="*/ 108 h 233"/>
                <a:gd name="T48" fmla="*/ 78 w 113"/>
                <a:gd name="T49" fmla="*/ 119 h 233"/>
                <a:gd name="T50" fmla="*/ 96 w 113"/>
                <a:gd name="T51" fmla="*/ 108 h 233"/>
                <a:gd name="T52" fmla="*/ 113 w 113"/>
                <a:gd name="T53" fmla="*/ 108 h 233"/>
                <a:gd name="T54" fmla="*/ 102 w 113"/>
                <a:gd name="T55" fmla="*/ 119 h 233"/>
                <a:gd name="T56" fmla="*/ 84 w 113"/>
                <a:gd name="T57" fmla="*/ 125 h 233"/>
                <a:gd name="T58" fmla="*/ 96 w 113"/>
                <a:gd name="T59" fmla="*/ 131 h 233"/>
                <a:gd name="T60" fmla="*/ 78 w 113"/>
                <a:gd name="T61" fmla="*/ 149 h 233"/>
                <a:gd name="T62" fmla="*/ 66 w 113"/>
                <a:gd name="T63" fmla="*/ 149 h 233"/>
                <a:gd name="T64" fmla="*/ 54 w 113"/>
                <a:gd name="T65" fmla="*/ 155 h 233"/>
                <a:gd name="T66" fmla="*/ 66 w 113"/>
                <a:gd name="T67" fmla="*/ 161 h 233"/>
                <a:gd name="T68" fmla="*/ 78 w 113"/>
                <a:gd name="T69" fmla="*/ 161 h 233"/>
                <a:gd name="T70" fmla="*/ 72 w 113"/>
                <a:gd name="T71" fmla="*/ 173 h 233"/>
                <a:gd name="T72" fmla="*/ 48 w 113"/>
                <a:gd name="T73" fmla="*/ 173 h 233"/>
                <a:gd name="T74" fmla="*/ 66 w 113"/>
                <a:gd name="T75" fmla="*/ 179 h 233"/>
                <a:gd name="T76" fmla="*/ 72 w 113"/>
                <a:gd name="T77" fmla="*/ 179 h 233"/>
                <a:gd name="T78" fmla="*/ 66 w 113"/>
                <a:gd name="T79" fmla="*/ 185 h 233"/>
                <a:gd name="T80" fmla="*/ 66 w 113"/>
                <a:gd name="T81" fmla="*/ 191 h 233"/>
                <a:gd name="T82" fmla="*/ 54 w 113"/>
                <a:gd name="T83" fmla="*/ 209 h 233"/>
                <a:gd name="T84" fmla="*/ 48 w 113"/>
                <a:gd name="T85" fmla="*/ 227 h 233"/>
                <a:gd name="T86" fmla="*/ 30 w 113"/>
                <a:gd name="T87" fmla="*/ 233 h 233"/>
                <a:gd name="T88" fmla="*/ 18 w 113"/>
                <a:gd name="T89" fmla="*/ 215 h 233"/>
                <a:gd name="T90" fmla="*/ 0 w 113"/>
                <a:gd name="T91" fmla="*/ 102 h 233"/>
                <a:gd name="T92" fmla="*/ 12 w 113"/>
                <a:gd name="T93" fmla="*/ 30 h 233"/>
                <a:gd name="T94" fmla="*/ 30 w 113"/>
                <a:gd name="T95" fmla="*/ 18 h 2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3"/>
                <a:gd name="T145" fmla="*/ 0 h 233"/>
                <a:gd name="T146" fmla="*/ 113 w 113"/>
                <a:gd name="T147" fmla="*/ 233 h 2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3" h="233">
                  <a:moveTo>
                    <a:pt x="30" y="18"/>
                  </a:moveTo>
                  <a:lnTo>
                    <a:pt x="42" y="30"/>
                  </a:lnTo>
                  <a:lnTo>
                    <a:pt x="42" y="42"/>
                  </a:lnTo>
                  <a:lnTo>
                    <a:pt x="48" y="24"/>
                  </a:lnTo>
                  <a:lnTo>
                    <a:pt x="60" y="12"/>
                  </a:lnTo>
                  <a:lnTo>
                    <a:pt x="60" y="36"/>
                  </a:lnTo>
                  <a:lnTo>
                    <a:pt x="66" y="30"/>
                  </a:lnTo>
                  <a:lnTo>
                    <a:pt x="78" y="12"/>
                  </a:lnTo>
                  <a:lnTo>
                    <a:pt x="90" y="0"/>
                  </a:lnTo>
                  <a:lnTo>
                    <a:pt x="84" y="18"/>
                  </a:lnTo>
                  <a:lnTo>
                    <a:pt x="78" y="30"/>
                  </a:lnTo>
                  <a:lnTo>
                    <a:pt x="96" y="30"/>
                  </a:lnTo>
                  <a:lnTo>
                    <a:pt x="108" y="24"/>
                  </a:lnTo>
                  <a:lnTo>
                    <a:pt x="96" y="30"/>
                  </a:lnTo>
                  <a:lnTo>
                    <a:pt x="84" y="48"/>
                  </a:lnTo>
                  <a:lnTo>
                    <a:pt x="102" y="42"/>
                  </a:lnTo>
                  <a:lnTo>
                    <a:pt x="113" y="42"/>
                  </a:lnTo>
                  <a:lnTo>
                    <a:pt x="102" y="60"/>
                  </a:lnTo>
                  <a:lnTo>
                    <a:pt x="84" y="72"/>
                  </a:lnTo>
                  <a:lnTo>
                    <a:pt x="78" y="72"/>
                  </a:lnTo>
                  <a:lnTo>
                    <a:pt x="108" y="72"/>
                  </a:lnTo>
                  <a:lnTo>
                    <a:pt x="84" y="96"/>
                  </a:lnTo>
                  <a:lnTo>
                    <a:pt x="66" y="108"/>
                  </a:lnTo>
                  <a:lnTo>
                    <a:pt x="54" y="108"/>
                  </a:lnTo>
                  <a:lnTo>
                    <a:pt x="78" y="119"/>
                  </a:lnTo>
                  <a:lnTo>
                    <a:pt x="96" y="108"/>
                  </a:lnTo>
                  <a:lnTo>
                    <a:pt x="113" y="108"/>
                  </a:lnTo>
                  <a:lnTo>
                    <a:pt x="102" y="119"/>
                  </a:lnTo>
                  <a:lnTo>
                    <a:pt x="84" y="125"/>
                  </a:lnTo>
                  <a:lnTo>
                    <a:pt x="96" y="131"/>
                  </a:lnTo>
                  <a:lnTo>
                    <a:pt x="78" y="149"/>
                  </a:lnTo>
                  <a:lnTo>
                    <a:pt x="66" y="149"/>
                  </a:lnTo>
                  <a:lnTo>
                    <a:pt x="54" y="155"/>
                  </a:lnTo>
                  <a:lnTo>
                    <a:pt x="66" y="161"/>
                  </a:lnTo>
                  <a:lnTo>
                    <a:pt x="78" y="161"/>
                  </a:lnTo>
                  <a:lnTo>
                    <a:pt x="72" y="173"/>
                  </a:lnTo>
                  <a:lnTo>
                    <a:pt x="48" y="173"/>
                  </a:lnTo>
                  <a:lnTo>
                    <a:pt x="66" y="179"/>
                  </a:lnTo>
                  <a:lnTo>
                    <a:pt x="72" y="179"/>
                  </a:lnTo>
                  <a:lnTo>
                    <a:pt x="66" y="185"/>
                  </a:lnTo>
                  <a:lnTo>
                    <a:pt x="66" y="191"/>
                  </a:lnTo>
                  <a:lnTo>
                    <a:pt x="54" y="209"/>
                  </a:lnTo>
                  <a:lnTo>
                    <a:pt x="48" y="227"/>
                  </a:lnTo>
                  <a:lnTo>
                    <a:pt x="30" y="233"/>
                  </a:lnTo>
                  <a:lnTo>
                    <a:pt x="18" y="215"/>
                  </a:lnTo>
                  <a:lnTo>
                    <a:pt x="0" y="102"/>
                  </a:lnTo>
                  <a:lnTo>
                    <a:pt x="12" y="30"/>
                  </a:lnTo>
                  <a:lnTo>
                    <a:pt x="30" y="1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7" name="Freeform 40"/>
            <p:cNvSpPr>
              <a:spLocks/>
            </p:cNvSpPr>
            <p:nvPr/>
          </p:nvSpPr>
          <p:spPr bwMode="auto">
            <a:xfrm>
              <a:off x="3841" y="1163"/>
              <a:ext cx="96" cy="299"/>
            </a:xfrm>
            <a:custGeom>
              <a:avLst/>
              <a:gdLst>
                <a:gd name="T0" fmla="*/ 72 w 96"/>
                <a:gd name="T1" fmla="*/ 299 h 299"/>
                <a:gd name="T2" fmla="*/ 60 w 96"/>
                <a:gd name="T3" fmla="*/ 275 h 299"/>
                <a:gd name="T4" fmla="*/ 42 w 96"/>
                <a:gd name="T5" fmla="*/ 251 h 299"/>
                <a:gd name="T6" fmla="*/ 30 w 96"/>
                <a:gd name="T7" fmla="*/ 221 h 299"/>
                <a:gd name="T8" fmla="*/ 24 w 96"/>
                <a:gd name="T9" fmla="*/ 215 h 299"/>
                <a:gd name="T10" fmla="*/ 30 w 96"/>
                <a:gd name="T11" fmla="*/ 221 h 299"/>
                <a:gd name="T12" fmla="*/ 42 w 96"/>
                <a:gd name="T13" fmla="*/ 227 h 299"/>
                <a:gd name="T14" fmla="*/ 48 w 96"/>
                <a:gd name="T15" fmla="*/ 227 h 299"/>
                <a:gd name="T16" fmla="*/ 36 w 96"/>
                <a:gd name="T17" fmla="*/ 209 h 299"/>
                <a:gd name="T18" fmla="*/ 30 w 96"/>
                <a:gd name="T19" fmla="*/ 203 h 299"/>
                <a:gd name="T20" fmla="*/ 24 w 96"/>
                <a:gd name="T21" fmla="*/ 191 h 299"/>
                <a:gd name="T22" fmla="*/ 24 w 96"/>
                <a:gd name="T23" fmla="*/ 179 h 299"/>
                <a:gd name="T24" fmla="*/ 30 w 96"/>
                <a:gd name="T25" fmla="*/ 179 h 299"/>
                <a:gd name="T26" fmla="*/ 36 w 96"/>
                <a:gd name="T27" fmla="*/ 185 h 299"/>
                <a:gd name="T28" fmla="*/ 18 w 96"/>
                <a:gd name="T29" fmla="*/ 156 h 299"/>
                <a:gd name="T30" fmla="*/ 0 w 96"/>
                <a:gd name="T31" fmla="*/ 66 h 299"/>
                <a:gd name="T32" fmla="*/ 0 w 96"/>
                <a:gd name="T33" fmla="*/ 30 h 299"/>
                <a:gd name="T34" fmla="*/ 6 w 96"/>
                <a:gd name="T35" fmla="*/ 54 h 299"/>
                <a:gd name="T36" fmla="*/ 18 w 96"/>
                <a:gd name="T37" fmla="*/ 78 h 299"/>
                <a:gd name="T38" fmla="*/ 18 w 96"/>
                <a:gd name="T39" fmla="*/ 84 h 299"/>
                <a:gd name="T40" fmla="*/ 18 w 96"/>
                <a:gd name="T41" fmla="*/ 48 h 299"/>
                <a:gd name="T42" fmla="*/ 24 w 96"/>
                <a:gd name="T43" fmla="*/ 30 h 299"/>
                <a:gd name="T44" fmla="*/ 30 w 96"/>
                <a:gd name="T45" fmla="*/ 48 h 299"/>
                <a:gd name="T46" fmla="*/ 30 w 96"/>
                <a:gd name="T47" fmla="*/ 66 h 299"/>
                <a:gd name="T48" fmla="*/ 36 w 96"/>
                <a:gd name="T49" fmla="*/ 78 h 299"/>
                <a:gd name="T50" fmla="*/ 42 w 96"/>
                <a:gd name="T51" fmla="*/ 42 h 299"/>
                <a:gd name="T52" fmla="*/ 48 w 96"/>
                <a:gd name="T53" fmla="*/ 30 h 299"/>
                <a:gd name="T54" fmla="*/ 78 w 96"/>
                <a:gd name="T55" fmla="*/ 0 h 299"/>
                <a:gd name="T56" fmla="*/ 72 w 96"/>
                <a:gd name="T57" fmla="*/ 12 h 299"/>
                <a:gd name="T58" fmla="*/ 66 w 96"/>
                <a:gd name="T59" fmla="*/ 30 h 299"/>
                <a:gd name="T60" fmla="*/ 60 w 96"/>
                <a:gd name="T61" fmla="*/ 54 h 299"/>
                <a:gd name="T62" fmla="*/ 60 w 96"/>
                <a:gd name="T63" fmla="*/ 60 h 299"/>
                <a:gd name="T64" fmla="*/ 84 w 96"/>
                <a:gd name="T65" fmla="*/ 30 h 299"/>
                <a:gd name="T66" fmla="*/ 84 w 96"/>
                <a:gd name="T67" fmla="*/ 36 h 299"/>
                <a:gd name="T68" fmla="*/ 78 w 96"/>
                <a:gd name="T69" fmla="*/ 60 h 299"/>
                <a:gd name="T70" fmla="*/ 78 w 96"/>
                <a:gd name="T71" fmla="*/ 72 h 299"/>
                <a:gd name="T72" fmla="*/ 90 w 96"/>
                <a:gd name="T73" fmla="*/ 60 h 299"/>
                <a:gd name="T74" fmla="*/ 96 w 96"/>
                <a:gd name="T75" fmla="*/ 60 h 299"/>
                <a:gd name="T76" fmla="*/ 84 w 96"/>
                <a:gd name="T77" fmla="*/ 78 h 299"/>
                <a:gd name="T78" fmla="*/ 84 w 96"/>
                <a:gd name="T79" fmla="*/ 132 h 299"/>
                <a:gd name="T80" fmla="*/ 96 w 96"/>
                <a:gd name="T81" fmla="*/ 120 h 299"/>
                <a:gd name="T82" fmla="*/ 96 w 96"/>
                <a:gd name="T83" fmla="*/ 126 h 299"/>
                <a:gd name="T84" fmla="*/ 84 w 96"/>
                <a:gd name="T85" fmla="*/ 144 h 299"/>
                <a:gd name="T86" fmla="*/ 78 w 96"/>
                <a:gd name="T87" fmla="*/ 174 h 299"/>
                <a:gd name="T88" fmla="*/ 72 w 96"/>
                <a:gd name="T89" fmla="*/ 191 h 299"/>
                <a:gd name="T90" fmla="*/ 78 w 96"/>
                <a:gd name="T91" fmla="*/ 191 h 299"/>
                <a:gd name="T92" fmla="*/ 90 w 96"/>
                <a:gd name="T93" fmla="*/ 185 h 299"/>
                <a:gd name="T94" fmla="*/ 78 w 96"/>
                <a:gd name="T95" fmla="*/ 197 h 299"/>
                <a:gd name="T96" fmla="*/ 72 w 96"/>
                <a:gd name="T97" fmla="*/ 227 h 299"/>
                <a:gd name="T98" fmla="*/ 84 w 96"/>
                <a:gd name="T99" fmla="*/ 215 h 299"/>
                <a:gd name="T100" fmla="*/ 78 w 96"/>
                <a:gd name="T101" fmla="*/ 227 h 299"/>
                <a:gd name="T102" fmla="*/ 78 w 96"/>
                <a:gd name="T103" fmla="*/ 233 h 299"/>
                <a:gd name="T104" fmla="*/ 84 w 96"/>
                <a:gd name="T105" fmla="*/ 233 h 299"/>
                <a:gd name="T106" fmla="*/ 78 w 96"/>
                <a:gd name="T107" fmla="*/ 251 h 299"/>
                <a:gd name="T108" fmla="*/ 78 w 96"/>
                <a:gd name="T109" fmla="*/ 275 h 299"/>
                <a:gd name="T110" fmla="*/ 84 w 96"/>
                <a:gd name="T111" fmla="*/ 293 h 299"/>
                <a:gd name="T112" fmla="*/ 84 w 96"/>
                <a:gd name="T113" fmla="*/ 299 h 299"/>
                <a:gd name="T114" fmla="*/ 72 w 96"/>
                <a:gd name="T115" fmla="*/ 299 h 2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
                <a:gd name="T175" fmla="*/ 0 h 299"/>
                <a:gd name="T176" fmla="*/ 96 w 96"/>
                <a:gd name="T177" fmla="*/ 299 h 2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 h="299">
                  <a:moveTo>
                    <a:pt x="72" y="299"/>
                  </a:moveTo>
                  <a:lnTo>
                    <a:pt x="60" y="275"/>
                  </a:lnTo>
                  <a:lnTo>
                    <a:pt x="42" y="251"/>
                  </a:lnTo>
                  <a:lnTo>
                    <a:pt x="30" y="221"/>
                  </a:lnTo>
                  <a:lnTo>
                    <a:pt x="24" y="215"/>
                  </a:lnTo>
                  <a:lnTo>
                    <a:pt x="30" y="221"/>
                  </a:lnTo>
                  <a:lnTo>
                    <a:pt x="42" y="227"/>
                  </a:lnTo>
                  <a:lnTo>
                    <a:pt x="48" y="227"/>
                  </a:lnTo>
                  <a:lnTo>
                    <a:pt x="36" y="209"/>
                  </a:lnTo>
                  <a:lnTo>
                    <a:pt x="30" y="203"/>
                  </a:lnTo>
                  <a:lnTo>
                    <a:pt x="24" y="191"/>
                  </a:lnTo>
                  <a:lnTo>
                    <a:pt x="24" y="179"/>
                  </a:lnTo>
                  <a:lnTo>
                    <a:pt x="30" y="179"/>
                  </a:lnTo>
                  <a:lnTo>
                    <a:pt x="36" y="185"/>
                  </a:lnTo>
                  <a:lnTo>
                    <a:pt x="18" y="156"/>
                  </a:lnTo>
                  <a:lnTo>
                    <a:pt x="0" y="66"/>
                  </a:lnTo>
                  <a:lnTo>
                    <a:pt x="0" y="30"/>
                  </a:lnTo>
                  <a:lnTo>
                    <a:pt x="6" y="54"/>
                  </a:lnTo>
                  <a:lnTo>
                    <a:pt x="18" y="78"/>
                  </a:lnTo>
                  <a:lnTo>
                    <a:pt x="18" y="84"/>
                  </a:lnTo>
                  <a:lnTo>
                    <a:pt x="18" y="48"/>
                  </a:lnTo>
                  <a:lnTo>
                    <a:pt x="24" y="30"/>
                  </a:lnTo>
                  <a:lnTo>
                    <a:pt x="30" y="48"/>
                  </a:lnTo>
                  <a:lnTo>
                    <a:pt x="30" y="66"/>
                  </a:lnTo>
                  <a:lnTo>
                    <a:pt x="36" y="78"/>
                  </a:lnTo>
                  <a:lnTo>
                    <a:pt x="42" y="42"/>
                  </a:lnTo>
                  <a:lnTo>
                    <a:pt x="48" y="30"/>
                  </a:lnTo>
                  <a:lnTo>
                    <a:pt x="78" y="0"/>
                  </a:lnTo>
                  <a:lnTo>
                    <a:pt x="72" y="12"/>
                  </a:lnTo>
                  <a:lnTo>
                    <a:pt x="66" y="30"/>
                  </a:lnTo>
                  <a:lnTo>
                    <a:pt x="60" y="54"/>
                  </a:lnTo>
                  <a:lnTo>
                    <a:pt x="60" y="60"/>
                  </a:lnTo>
                  <a:lnTo>
                    <a:pt x="84" y="30"/>
                  </a:lnTo>
                  <a:lnTo>
                    <a:pt x="84" y="36"/>
                  </a:lnTo>
                  <a:lnTo>
                    <a:pt x="78" y="60"/>
                  </a:lnTo>
                  <a:lnTo>
                    <a:pt x="78" y="72"/>
                  </a:lnTo>
                  <a:lnTo>
                    <a:pt x="90" y="60"/>
                  </a:lnTo>
                  <a:lnTo>
                    <a:pt x="96" y="60"/>
                  </a:lnTo>
                  <a:lnTo>
                    <a:pt x="84" y="78"/>
                  </a:lnTo>
                  <a:lnTo>
                    <a:pt x="84" y="132"/>
                  </a:lnTo>
                  <a:lnTo>
                    <a:pt x="96" y="120"/>
                  </a:lnTo>
                  <a:lnTo>
                    <a:pt x="96" y="126"/>
                  </a:lnTo>
                  <a:lnTo>
                    <a:pt x="84" y="144"/>
                  </a:lnTo>
                  <a:lnTo>
                    <a:pt x="78" y="174"/>
                  </a:lnTo>
                  <a:lnTo>
                    <a:pt x="72" y="191"/>
                  </a:lnTo>
                  <a:lnTo>
                    <a:pt x="78" y="191"/>
                  </a:lnTo>
                  <a:lnTo>
                    <a:pt x="90" y="185"/>
                  </a:lnTo>
                  <a:lnTo>
                    <a:pt x="78" y="197"/>
                  </a:lnTo>
                  <a:lnTo>
                    <a:pt x="72" y="227"/>
                  </a:lnTo>
                  <a:lnTo>
                    <a:pt x="84" y="215"/>
                  </a:lnTo>
                  <a:lnTo>
                    <a:pt x="78" y="227"/>
                  </a:lnTo>
                  <a:lnTo>
                    <a:pt x="78" y="233"/>
                  </a:lnTo>
                  <a:lnTo>
                    <a:pt x="84" y="233"/>
                  </a:lnTo>
                  <a:lnTo>
                    <a:pt x="78" y="251"/>
                  </a:lnTo>
                  <a:lnTo>
                    <a:pt x="78" y="275"/>
                  </a:lnTo>
                  <a:lnTo>
                    <a:pt x="84" y="293"/>
                  </a:lnTo>
                  <a:lnTo>
                    <a:pt x="84" y="299"/>
                  </a:lnTo>
                  <a:lnTo>
                    <a:pt x="72" y="299"/>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8" name="Freeform 41"/>
            <p:cNvSpPr>
              <a:spLocks/>
            </p:cNvSpPr>
            <p:nvPr/>
          </p:nvSpPr>
          <p:spPr bwMode="auto">
            <a:xfrm>
              <a:off x="3619" y="1259"/>
              <a:ext cx="294" cy="323"/>
            </a:xfrm>
            <a:custGeom>
              <a:avLst/>
              <a:gdLst>
                <a:gd name="T0" fmla="*/ 270 w 294"/>
                <a:gd name="T1" fmla="*/ 233 h 323"/>
                <a:gd name="T2" fmla="*/ 216 w 294"/>
                <a:gd name="T3" fmla="*/ 281 h 323"/>
                <a:gd name="T4" fmla="*/ 186 w 294"/>
                <a:gd name="T5" fmla="*/ 299 h 323"/>
                <a:gd name="T6" fmla="*/ 162 w 294"/>
                <a:gd name="T7" fmla="*/ 311 h 323"/>
                <a:gd name="T8" fmla="*/ 168 w 294"/>
                <a:gd name="T9" fmla="*/ 293 h 323"/>
                <a:gd name="T10" fmla="*/ 150 w 294"/>
                <a:gd name="T11" fmla="*/ 305 h 323"/>
                <a:gd name="T12" fmla="*/ 144 w 294"/>
                <a:gd name="T13" fmla="*/ 305 h 323"/>
                <a:gd name="T14" fmla="*/ 96 w 294"/>
                <a:gd name="T15" fmla="*/ 323 h 323"/>
                <a:gd name="T16" fmla="*/ 60 w 294"/>
                <a:gd name="T17" fmla="*/ 317 h 323"/>
                <a:gd name="T18" fmla="*/ 108 w 294"/>
                <a:gd name="T19" fmla="*/ 299 h 323"/>
                <a:gd name="T20" fmla="*/ 60 w 294"/>
                <a:gd name="T21" fmla="*/ 287 h 323"/>
                <a:gd name="T22" fmla="*/ 66 w 294"/>
                <a:gd name="T23" fmla="*/ 281 h 323"/>
                <a:gd name="T24" fmla="*/ 24 w 294"/>
                <a:gd name="T25" fmla="*/ 251 h 323"/>
                <a:gd name="T26" fmla="*/ 0 w 294"/>
                <a:gd name="T27" fmla="*/ 227 h 323"/>
                <a:gd name="T28" fmla="*/ 42 w 294"/>
                <a:gd name="T29" fmla="*/ 245 h 323"/>
                <a:gd name="T30" fmla="*/ 30 w 294"/>
                <a:gd name="T31" fmla="*/ 233 h 323"/>
                <a:gd name="T32" fmla="*/ 60 w 294"/>
                <a:gd name="T33" fmla="*/ 251 h 323"/>
                <a:gd name="T34" fmla="*/ 78 w 294"/>
                <a:gd name="T35" fmla="*/ 239 h 323"/>
                <a:gd name="T36" fmla="*/ 138 w 294"/>
                <a:gd name="T37" fmla="*/ 251 h 323"/>
                <a:gd name="T38" fmla="*/ 90 w 294"/>
                <a:gd name="T39" fmla="*/ 221 h 323"/>
                <a:gd name="T40" fmla="*/ 42 w 294"/>
                <a:gd name="T41" fmla="*/ 167 h 323"/>
                <a:gd name="T42" fmla="*/ 60 w 294"/>
                <a:gd name="T43" fmla="*/ 161 h 323"/>
                <a:gd name="T44" fmla="*/ 66 w 294"/>
                <a:gd name="T45" fmla="*/ 161 h 323"/>
                <a:gd name="T46" fmla="*/ 78 w 294"/>
                <a:gd name="T47" fmla="*/ 179 h 323"/>
                <a:gd name="T48" fmla="*/ 72 w 294"/>
                <a:gd name="T49" fmla="*/ 155 h 323"/>
                <a:gd name="T50" fmla="*/ 60 w 294"/>
                <a:gd name="T51" fmla="*/ 107 h 323"/>
                <a:gd name="T52" fmla="*/ 66 w 294"/>
                <a:gd name="T53" fmla="*/ 72 h 323"/>
                <a:gd name="T54" fmla="*/ 84 w 294"/>
                <a:gd name="T55" fmla="*/ 83 h 323"/>
                <a:gd name="T56" fmla="*/ 96 w 294"/>
                <a:gd name="T57" fmla="*/ 107 h 323"/>
                <a:gd name="T58" fmla="*/ 102 w 294"/>
                <a:gd name="T59" fmla="*/ 101 h 323"/>
                <a:gd name="T60" fmla="*/ 114 w 294"/>
                <a:gd name="T61" fmla="*/ 125 h 323"/>
                <a:gd name="T62" fmla="*/ 126 w 294"/>
                <a:gd name="T63" fmla="*/ 113 h 323"/>
                <a:gd name="T64" fmla="*/ 132 w 294"/>
                <a:gd name="T65" fmla="*/ 131 h 323"/>
                <a:gd name="T66" fmla="*/ 126 w 294"/>
                <a:gd name="T67" fmla="*/ 89 h 323"/>
                <a:gd name="T68" fmla="*/ 132 w 294"/>
                <a:gd name="T69" fmla="*/ 83 h 323"/>
                <a:gd name="T70" fmla="*/ 138 w 294"/>
                <a:gd name="T71" fmla="*/ 24 h 323"/>
                <a:gd name="T72" fmla="*/ 150 w 294"/>
                <a:gd name="T73" fmla="*/ 0 h 323"/>
                <a:gd name="T74" fmla="*/ 150 w 294"/>
                <a:gd name="T75" fmla="*/ 24 h 323"/>
                <a:gd name="T76" fmla="*/ 162 w 294"/>
                <a:gd name="T77" fmla="*/ 30 h 323"/>
                <a:gd name="T78" fmla="*/ 156 w 294"/>
                <a:gd name="T79" fmla="*/ 60 h 323"/>
                <a:gd name="T80" fmla="*/ 174 w 294"/>
                <a:gd name="T81" fmla="*/ 54 h 323"/>
                <a:gd name="T82" fmla="*/ 186 w 294"/>
                <a:gd name="T83" fmla="*/ 107 h 323"/>
                <a:gd name="T84" fmla="*/ 198 w 294"/>
                <a:gd name="T85" fmla="*/ 113 h 323"/>
                <a:gd name="T86" fmla="*/ 210 w 294"/>
                <a:gd name="T87" fmla="*/ 101 h 323"/>
                <a:gd name="T88" fmla="*/ 216 w 294"/>
                <a:gd name="T89" fmla="*/ 137 h 323"/>
                <a:gd name="T90" fmla="*/ 228 w 294"/>
                <a:gd name="T91" fmla="*/ 149 h 323"/>
                <a:gd name="T92" fmla="*/ 240 w 294"/>
                <a:gd name="T93" fmla="*/ 167 h 323"/>
                <a:gd name="T94" fmla="*/ 252 w 294"/>
                <a:gd name="T95" fmla="*/ 179 h 323"/>
                <a:gd name="T96" fmla="*/ 258 w 294"/>
                <a:gd name="T97" fmla="*/ 173 h 323"/>
                <a:gd name="T98" fmla="*/ 282 w 294"/>
                <a:gd name="T99" fmla="*/ 191 h 323"/>
                <a:gd name="T100" fmla="*/ 294 w 294"/>
                <a:gd name="T101" fmla="*/ 203 h 3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323"/>
                <a:gd name="T155" fmla="*/ 294 w 294"/>
                <a:gd name="T156" fmla="*/ 323 h 3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323">
                  <a:moveTo>
                    <a:pt x="282" y="227"/>
                  </a:moveTo>
                  <a:lnTo>
                    <a:pt x="270" y="233"/>
                  </a:lnTo>
                  <a:lnTo>
                    <a:pt x="252" y="251"/>
                  </a:lnTo>
                  <a:lnTo>
                    <a:pt x="216" y="281"/>
                  </a:lnTo>
                  <a:lnTo>
                    <a:pt x="192" y="299"/>
                  </a:lnTo>
                  <a:lnTo>
                    <a:pt x="186" y="299"/>
                  </a:lnTo>
                  <a:lnTo>
                    <a:pt x="198" y="275"/>
                  </a:lnTo>
                  <a:lnTo>
                    <a:pt x="162" y="311"/>
                  </a:lnTo>
                  <a:lnTo>
                    <a:pt x="168" y="299"/>
                  </a:lnTo>
                  <a:lnTo>
                    <a:pt x="168" y="293"/>
                  </a:lnTo>
                  <a:lnTo>
                    <a:pt x="156" y="305"/>
                  </a:lnTo>
                  <a:lnTo>
                    <a:pt x="150" y="305"/>
                  </a:lnTo>
                  <a:lnTo>
                    <a:pt x="156" y="299"/>
                  </a:lnTo>
                  <a:lnTo>
                    <a:pt x="144" y="305"/>
                  </a:lnTo>
                  <a:lnTo>
                    <a:pt x="114" y="317"/>
                  </a:lnTo>
                  <a:lnTo>
                    <a:pt x="96" y="323"/>
                  </a:lnTo>
                  <a:lnTo>
                    <a:pt x="78" y="323"/>
                  </a:lnTo>
                  <a:lnTo>
                    <a:pt x="60" y="317"/>
                  </a:lnTo>
                  <a:lnTo>
                    <a:pt x="90" y="317"/>
                  </a:lnTo>
                  <a:lnTo>
                    <a:pt x="108" y="299"/>
                  </a:lnTo>
                  <a:lnTo>
                    <a:pt x="84" y="299"/>
                  </a:lnTo>
                  <a:lnTo>
                    <a:pt x="60" y="287"/>
                  </a:lnTo>
                  <a:lnTo>
                    <a:pt x="78" y="281"/>
                  </a:lnTo>
                  <a:lnTo>
                    <a:pt x="66" y="281"/>
                  </a:lnTo>
                  <a:lnTo>
                    <a:pt x="42" y="269"/>
                  </a:lnTo>
                  <a:lnTo>
                    <a:pt x="24" y="251"/>
                  </a:lnTo>
                  <a:lnTo>
                    <a:pt x="0" y="233"/>
                  </a:lnTo>
                  <a:lnTo>
                    <a:pt x="0" y="227"/>
                  </a:lnTo>
                  <a:lnTo>
                    <a:pt x="24" y="239"/>
                  </a:lnTo>
                  <a:lnTo>
                    <a:pt x="42" y="245"/>
                  </a:lnTo>
                  <a:lnTo>
                    <a:pt x="30" y="239"/>
                  </a:lnTo>
                  <a:lnTo>
                    <a:pt x="30" y="233"/>
                  </a:lnTo>
                  <a:lnTo>
                    <a:pt x="42" y="245"/>
                  </a:lnTo>
                  <a:lnTo>
                    <a:pt x="60" y="251"/>
                  </a:lnTo>
                  <a:lnTo>
                    <a:pt x="48" y="227"/>
                  </a:lnTo>
                  <a:lnTo>
                    <a:pt x="78" y="239"/>
                  </a:lnTo>
                  <a:lnTo>
                    <a:pt x="114" y="251"/>
                  </a:lnTo>
                  <a:lnTo>
                    <a:pt x="138" y="251"/>
                  </a:lnTo>
                  <a:lnTo>
                    <a:pt x="108" y="233"/>
                  </a:lnTo>
                  <a:lnTo>
                    <a:pt x="90" y="221"/>
                  </a:lnTo>
                  <a:lnTo>
                    <a:pt x="66" y="203"/>
                  </a:lnTo>
                  <a:lnTo>
                    <a:pt x="42" y="167"/>
                  </a:lnTo>
                  <a:lnTo>
                    <a:pt x="42" y="131"/>
                  </a:lnTo>
                  <a:lnTo>
                    <a:pt x="60" y="161"/>
                  </a:lnTo>
                  <a:lnTo>
                    <a:pt x="66" y="167"/>
                  </a:lnTo>
                  <a:lnTo>
                    <a:pt x="66" y="161"/>
                  </a:lnTo>
                  <a:lnTo>
                    <a:pt x="72" y="161"/>
                  </a:lnTo>
                  <a:lnTo>
                    <a:pt x="78" y="179"/>
                  </a:lnTo>
                  <a:lnTo>
                    <a:pt x="84" y="185"/>
                  </a:lnTo>
                  <a:lnTo>
                    <a:pt x="72" y="155"/>
                  </a:lnTo>
                  <a:lnTo>
                    <a:pt x="66" y="125"/>
                  </a:lnTo>
                  <a:lnTo>
                    <a:pt x="60" y="107"/>
                  </a:lnTo>
                  <a:lnTo>
                    <a:pt x="66" y="78"/>
                  </a:lnTo>
                  <a:lnTo>
                    <a:pt x="66" y="72"/>
                  </a:lnTo>
                  <a:lnTo>
                    <a:pt x="84" y="107"/>
                  </a:lnTo>
                  <a:lnTo>
                    <a:pt x="84" y="83"/>
                  </a:lnTo>
                  <a:lnTo>
                    <a:pt x="90" y="89"/>
                  </a:lnTo>
                  <a:lnTo>
                    <a:pt x="96" y="107"/>
                  </a:lnTo>
                  <a:lnTo>
                    <a:pt x="102" y="107"/>
                  </a:lnTo>
                  <a:lnTo>
                    <a:pt x="102" y="101"/>
                  </a:lnTo>
                  <a:lnTo>
                    <a:pt x="114" y="107"/>
                  </a:lnTo>
                  <a:lnTo>
                    <a:pt x="114" y="125"/>
                  </a:lnTo>
                  <a:lnTo>
                    <a:pt x="120" y="131"/>
                  </a:lnTo>
                  <a:lnTo>
                    <a:pt x="126" y="113"/>
                  </a:lnTo>
                  <a:lnTo>
                    <a:pt x="126" y="119"/>
                  </a:lnTo>
                  <a:lnTo>
                    <a:pt x="132" y="131"/>
                  </a:lnTo>
                  <a:lnTo>
                    <a:pt x="132" y="107"/>
                  </a:lnTo>
                  <a:lnTo>
                    <a:pt x="126" y="89"/>
                  </a:lnTo>
                  <a:lnTo>
                    <a:pt x="138" y="95"/>
                  </a:lnTo>
                  <a:lnTo>
                    <a:pt x="132" y="83"/>
                  </a:lnTo>
                  <a:lnTo>
                    <a:pt x="132" y="42"/>
                  </a:lnTo>
                  <a:lnTo>
                    <a:pt x="138" y="24"/>
                  </a:lnTo>
                  <a:lnTo>
                    <a:pt x="150" y="6"/>
                  </a:lnTo>
                  <a:lnTo>
                    <a:pt x="150" y="0"/>
                  </a:lnTo>
                  <a:lnTo>
                    <a:pt x="156" y="18"/>
                  </a:lnTo>
                  <a:lnTo>
                    <a:pt x="150" y="24"/>
                  </a:lnTo>
                  <a:lnTo>
                    <a:pt x="168" y="18"/>
                  </a:lnTo>
                  <a:lnTo>
                    <a:pt x="162" y="30"/>
                  </a:lnTo>
                  <a:lnTo>
                    <a:pt x="156" y="48"/>
                  </a:lnTo>
                  <a:lnTo>
                    <a:pt x="156" y="60"/>
                  </a:lnTo>
                  <a:lnTo>
                    <a:pt x="168" y="48"/>
                  </a:lnTo>
                  <a:lnTo>
                    <a:pt x="174" y="54"/>
                  </a:lnTo>
                  <a:lnTo>
                    <a:pt x="174" y="89"/>
                  </a:lnTo>
                  <a:lnTo>
                    <a:pt x="186" y="107"/>
                  </a:lnTo>
                  <a:lnTo>
                    <a:pt x="198" y="72"/>
                  </a:lnTo>
                  <a:lnTo>
                    <a:pt x="198" y="113"/>
                  </a:lnTo>
                  <a:lnTo>
                    <a:pt x="210" y="107"/>
                  </a:lnTo>
                  <a:lnTo>
                    <a:pt x="210" y="101"/>
                  </a:lnTo>
                  <a:lnTo>
                    <a:pt x="216" y="119"/>
                  </a:lnTo>
                  <a:lnTo>
                    <a:pt x="216" y="137"/>
                  </a:lnTo>
                  <a:lnTo>
                    <a:pt x="228" y="125"/>
                  </a:lnTo>
                  <a:lnTo>
                    <a:pt x="228" y="149"/>
                  </a:lnTo>
                  <a:lnTo>
                    <a:pt x="234" y="161"/>
                  </a:lnTo>
                  <a:lnTo>
                    <a:pt x="240" y="167"/>
                  </a:lnTo>
                  <a:lnTo>
                    <a:pt x="246" y="155"/>
                  </a:lnTo>
                  <a:lnTo>
                    <a:pt x="252" y="179"/>
                  </a:lnTo>
                  <a:lnTo>
                    <a:pt x="258" y="179"/>
                  </a:lnTo>
                  <a:lnTo>
                    <a:pt x="258" y="173"/>
                  </a:lnTo>
                  <a:lnTo>
                    <a:pt x="270" y="185"/>
                  </a:lnTo>
                  <a:lnTo>
                    <a:pt x="282" y="191"/>
                  </a:lnTo>
                  <a:lnTo>
                    <a:pt x="288" y="191"/>
                  </a:lnTo>
                  <a:lnTo>
                    <a:pt x="294" y="203"/>
                  </a:lnTo>
                  <a:lnTo>
                    <a:pt x="282" y="227"/>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89" name="Freeform 42"/>
            <p:cNvSpPr>
              <a:spLocks/>
            </p:cNvSpPr>
            <p:nvPr/>
          </p:nvSpPr>
          <p:spPr bwMode="auto">
            <a:xfrm>
              <a:off x="3913" y="1438"/>
              <a:ext cx="24" cy="36"/>
            </a:xfrm>
            <a:custGeom>
              <a:avLst/>
              <a:gdLst>
                <a:gd name="T0" fmla="*/ 18 w 24"/>
                <a:gd name="T1" fmla="*/ 0 h 36"/>
                <a:gd name="T2" fmla="*/ 24 w 24"/>
                <a:gd name="T3" fmla="*/ 6 h 36"/>
                <a:gd name="T4" fmla="*/ 24 w 24"/>
                <a:gd name="T5" fmla="*/ 30 h 36"/>
                <a:gd name="T6" fmla="*/ 18 w 24"/>
                <a:gd name="T7" fmla="*/ 36 h 36"/>
                <a:gd name="T8" fmla="*/ 6 w 24"/>
                <a:gd name="T9" fmla="*/ 36 h 36"/>
                <a:gd name="T10" fmla="*/ 0 w 24"/>
                <a:gd name="T11" fmla="*/ 30 h 36"/>
                <a:gd name="T12" fmla="*/ 6 w 24"/>
                <a:gd name="T13" fmla="*/ 24 h 36"/>
                <a:gd name="T14" fmla="*/ 0 w 24"/>
                <a:gd name="T15" fmla="*/ 6 h 36"/>
                <a:gd name="T16" fmla="*/ 12 w 24"/>
                <a:gd name="T17" fmla="*/ 0 h 36"/>
                <a:gd name="T18" fmla="*/ 18 w 24"/>
                <a:gd name="T19" fmla="*/ 0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6"/>
                <a:gd name="T32" fmla="*/ 24 w 24"/>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6">
                  <a:moveTo>
                    <a:pt x="18" y="0"/>
                  </a:moveTo>
                  <a:lnTo>
                    <a:pt x="24" y="6"/>
                  </a:lnTo>
                  <a:lnTo>
                    <a:pt x="24" y="30"/>
                  </a:lnTo>
                  <a:lnTo>
                    <a:pt x="18" y="36"/>
                  </a:lnTo>
                  <a:lnTo>
                    <a:pt x="6" y="36"/>
                  </a:lnTo>
                  <a:lnTo>
                    <a:pt x="0" y="30"/>
                  </a:lnTo>
                  <a:lnTo>
                    <a:pt x="6" y="24"/>
                  </a:lnTo>
                  <a:lnTo>
                    <a:pt x="0" y="6"/>
                  </a:lnTo>
                  <a:lnTo>
                    <a:pt x="12" y="0"/>
                  </a:lnTo>
                  <a:lnTo>
                    <a:pt x="18" y="0"/>
                  </a:lnTo>
                  <a:close/>
                </a:path>
              </a:pathLst>
            </a:custGeom>
            <a:solidFill>
              <a:srgbClr val="55FF55"/>
            </a:solidFill>
            <a:ln w="9525">
              <a:noFill/>
              <a:round/>
              <a:headEnd/>
              <a:tailEnd/>
            </a:ln>
          </p:spPr>
          <p:txBody>
            <a:bodyPr/>
            <a:lstStyle/>
            <a:p>
              <a:endParaRPr lang="es-ES_tradnl">
                <a:solidFill>
                  <a:srgbClr val="000000"/>
                </a:solidFill>
                <a:latin typeface="Times New Roman"/>
              </a:endParaRPr>
            </a:p>
          </p:txBody>
        </p:sp>
        <p:sp>
          <p:nvSpPr>
            <p:cNvPr id="398490" name="Freeform 43"/>
            <p:cNvSpPr>
              <a:spLocks/>
            </p:cNvSpPr>
            <p:nvPr/>
          </p:nvSpPr>
          <p:spPr bwMode="auto">
            <a:xfrm>
              <a:off x="3763" y="1354"/>
              <a:ext cx="60" cy="72"/>
            </a:xfrm>
            <a:custGeom>
              <a:avLst/>
              <a:gdLst>
                <a:gd name="T0" fmla="*/ 0 w 60"/>
                <a:gd name="T1" fmla="*/ 0 h 72"/>
                <a:gd name="T2" fmla="*/ 18 w 60"/>
                <a:gd name="T3" fmla="*/ 30 h 72"/>
                <a:gd name="T4" fmla="*/ 42 w 60"/>
                <a:gd name="T5" fmla="*/ 60 h 72"/>
                <a:gd name="T6" fmla="*/ 60 w 60"/>
                <a:gd name="T7" fmla="*/ 72 h 72"/>
                <a:gd name="T8" fmla="*/ 0 60000 65536"/>
                <a:gd name="T9" fmla="*/ 0 60000 65536"/>
                <a:gd name="T10" fmla="*/ 0 60000 65536"/>
                <a:gd name="T11" fmla="*/ 0 60000 65536"/>
                <a:gd name="T12" fmla="*/ 0 w 60"/>
                <a:gd name="T13" fmla="*/ 0 h 72"/>
                <a:gd name="T14" fmla="*/ 60 w 60"/>
                <a:gd name="T15" fmla="*/ 72 h 72"/>
              </a:gdLst>
              <a:ahLst/>
              <a:cxnLst>
                <a:cxn ang="T8">
                  <a:pos x="T0" y="T1"/>
                </a:cxn>
                <a:cxn ang="T9">
                  <a:pos x="T2" y="T3"/>
                </a:cxn>
                <a:cxn ang="T10">
                  <a:pos x="T4" y="T5"/>
                </a:cxn>
                <a:cxn ang="T11">
                  <a:pos x="T6" y="T7"/>
                </a:cxn>
              </a:cxnLst>
              <a:rect l="T12" t="T13" r="T14" b="T15"/>
              <a:pathLst>
                <a:path w="60" h="72">
                  <a:moveTo>
                    <a:pt x="0" y="0"/>
                  </a:moveTo>
                  <a:lnTo>
                    <a:pt x="18" y="30"/>
                  </a:lnTo>
                  <a:lnTo>
                    <a:pt x="42" y="60"/>
                  </a:lnTo>
                  <a:lnTo>
                    <a:pt x="60"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1" name="Freeform 44"/>
            <p:cNvSpPr>
              <a:spLocks/>
            </p:cNvSpPr>
            <p:nvPr/>
          </p:nvSpPr>
          <p:spPr bwMode="auto">
            <a:xfrm>
              <a:off x="3703" y="1420"/>
              <a:ext cx="192" cy="66"/>
            </a:xfrm>
            <a:custGeom>
              <a:avLst/>
              <a:gdLst>
                <a:gd name="T0" fmla="*/ 0 w 192"/>
                <a:gd name="T1" fmla="*/ 18 h 66"/>
                <a:gd name="T2" fmla="*/ 0 w 192"/>
                <a:gd name="T3" fmla="*/ 6 h 66"/>
                <a:gd name="T4" fmla="*/ 6 w 192"/>
                <a:gd name="T5" fmla="*/ 0 h 66"/>
                <a:gd name="T6" fmla="*/ 6 w 192"/>
                <a:gd name="T7" fmla="*/ 6 h 66"/>
                <a:gd name="T8" fmla="*/ 18 w 192"/>
                <a:gd name="T9" fmla="*/ 36 h 66"/>
                <a:gd name="T10" fmla="*/ 24 w 192"/>
                <a:gd name="T11" fmla="*/ 30 h 66"/>
                <a:gd name="T12" fmla="*/ 30 w 192"/>
                <a:gd name="T13" fmla="*/ 6 h 66"/>
                <a:gd name="T14" fmla="*/ 24 w 192"/>
                <a:gd name="T15" fmla="*/ 18 h 66"/>
                <a:gd name="T16" fmla="*/ 36 w 192"/>
                <a:gd name="T17" fmla="*/ 48 h 66"/>
                <a:gd name="T18" fmla="*/ 48 w 192"/>
                <a:gd name="T19" fmla="*/ 36 h 66"/>
                <a:gd name="T20" fmla="*/ 48 w 192"/>
                <a:gd name="T21" fmla="*/ 30 h 66"/>
                <a:gd name="T22" fmla="*/ 48 w 192"/>
                <a:gd name="T23" fmla="*/ 54 h 66"/>
                <a:gd name="T24" fmla="*/ 60 w 192"/>
                <a:gd name="T25" fmla="*/ 36 h 66"/>
                <a:gd name="T26" fmla="*/ 84 w 192"/>
                <a:gd name="T27" fmla="*/ 18 h 66"/>
                <a:gd name="T28" fmla="*/ 72 w 192"/>
                <a:gd name="T29" fmla="*/ 36 h 66"/>
                <a:gd name="T30" fmla="*/ 72 w 192"/>
                <a:gd name="T31" fmla="*/ 54 h 66"/>
                <a:gd name="T32" fmla="*/ 78 w 192"/>
                <a:gd name="T33" fmla="*/ 60 h 66"/>
                <a:gd name="T34" fmla="*/ 84 w 192"/>
                <a:gd name="T35" fmla="*/ 48 h 66"/>
                <a:gd name="T36" fmla="*/ 102 w 192"/>
                <a:gd name="T37" fmla="*/ 66 h 66"/>
                <a:gd name="T38" fmla="*/ 102 w 192"/>
                <a:gd name="T39" fmla="*/ 54 h 66"/>
                <a:gd name="T40" fmla="*/ 108 w 192"/>
                <a:gd name="T41" fmla="*/ 54 h 66"/>
                <a:gd name="T42" fmla="*/ 126 w 192"/>
                <a:gd name="T43" fmla="*/ 60 h 66"/>
                <a:gd name="T44" fmla="*/ 138 w 192"/>
                <a:gd name="T45" fmla="*/ 60 h 66"/>
                <a:gd name="T46" fmla="*/ 126 w 192"/>
                <a:gd name="T47" fmla="*/ 54 h 66"/>
                <a:gd name="T48" fmla="*/ 126 w 192"/>
                <a:gd name="T49" fmla="*/ 48 h 66"/>
                <a:gd name="T50" fmla="*/ 144 w 192"/>
                <a:gd name="T51" fmla="*/ 54 h 66"/>
                <a:gd name="T52" fmla="*/ 138 w 192"/>
                <a:gd name="T53" fmla="*/ 48 h 66"/>
                <a:gd name="T54" fmla="*/ 138 w 192"/>
                <a:gd name="T55" fmla="*/ 42 h 66"/>
                <a:gd name="T56" fmla="*/ 150 w 192"/>
                <a:gd name="T57" fmla="*/ 54 h 66"/>
                <a:gd name="T58" fmla="*/ 156 w 192"/>
                <a:gd name="T59" fmla="*/ 54 h 66"/>
                <a:gd name="T60" fmla="*/ 162 w 192"/>
                <a:gd name="T61" fmla="*/ 42 h 66"/>
                <a:gd name="T62" fmla="*/ 168 w 192"/>
                <a:gd name="T63" fmla="*/ 54 h 66"/>
                <a:gd name="T64" fmla="*/ 192 w 192"/>
                <a:gd name="T65" fmla="*/ 54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2"/>
                <a:gd name="T100" fmla="*/ 0 h 66"/>
                <a:gd name="T101" fmla="*/ 192 w 192"/>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2" h="66">
                  <a:moveTo>
                    <a:pt x="0" y="18"/>
                  </a:moveTo>
                  <a:lnTo>
                    <a:pt x="0" y="6"/>
                  </a:lnTo>
                  <a:lnTo>
                    <a:pt x="6" y="0"/>
                  </a:lnTo>
                  <a:lnTo>
                    <a:pt x="6" y="6"/>
                  </a:lnTo>
                  <a:lnTo>
                    <a:pt x="18" y="36"/>
                  </a:lnTo>
                  <a:lnTo>
                    <a:pt x="24" y="30"/>
                  </a:lnTo>
                  <a:lnTo>
                    <a:pt x="30" y="6"/>
                  </a:lnTo>
                  <a:lnTo>
                    <a:pt x="24" y="18"/>
                  </a:lnTo>
                  <a:lnTo>
                    <a:pt x="36" y="48"/>
                  </a:lnTo>
                  <a:lnTo>
                    <a:pt x="48" y="36"/>
                  </a:lnTo>
                  <a:lnTo>
                    <a:pt x="48" y="30"/>
                  </a:lnTo>
                  <a:lnTo>
                    <a:pt x="48" y="54"/>
                  </a:lnTo>
                  <a:lnTo>
                    <a:pt x="60" y="36"/>
                  </a:lnTo>
                  <a:lnTo>
                    <a:pt x="84" y="18"/>
                  </a:lnTo>
                  <a:lnTo>
                    <a:pt x="72" y="36"/>
                  </a:lnTo>
                  <a:lnTo>
                    <a:pt x="72" y="54"/>
                  </a:lnTo>
                  <a:lnTo>
                    <a:pt x="78" y="60"/>
                  </a:lnTo>
                  <a:lnTo>
                    <a:pt x="84" y="48"/>
                  </a:lnTo>
                  <a:lnTo>
                    <a:pt x="102" y="66"/>
                  </a:lnTo>
                  <a:lnTo>
                    <a:pt x="102" y="54"/>
                  </a:lnTo>
                  <a:lnTo>
                    <a:pt x="108" y="54"/>
                  </a:lnTo>
                  <a:lnTo>
                    <a:pt x="126" y="60"/>
                  </a:lnTo>
                  <a:lnTo>
                    <a:pt x="138" y="60"/>
                  </a:lnTo>
                  <a:lnTo>
                    <a:pt x="126" y="54"/>
                  </a:lnTo>
                  <a:lnTo>
                    <a:pt x="126" y="48"/>
                  </a:lnTo>
                  <a:lnTo>
                    <a:pt x="144" y="54"/>
                  </a:lnTo>
                  <a:lnTo>
                    <a:pt x="138" y="48"/>
                  </a:lnTo>
                  <a:lnTo>
                    <a:pt x="138" y="42"/>
                  </a:lnTo>
                  <a:lnTo>
                    <a:pt x="150" y="54"/>
                  </a:lnTo>
                  <a:lnTo>
                    <a:pt x="156" y="54"/>
                  </a:lnTo>
                  <a:lnTo>
                    <a:pt x="162" y="42"/>
                  </a:lnTo>
                  <a:lnTo>
                    <a:pt x="168" y="54"/>
                  </a:lnTo>
                  <a:lnTo>
                    <a:pt x="192" y="54"/>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2" name="Freeform 45"/>
            <p:cNvSpPr>
              <a:spLocks/>
            </p:cNvSpPr>
            <p:nvPr/>
          </p:nvSpPr>
          <p:spPr bwMode="auto">
            <a:xfrm>
              <a:off x="3739" y="1474"/>
              <a:ext cx="162" cy="60"/>
            </a:xfrm>
            <a:custGeom>
              <a:avLst/>
              <a:gdLst>
                <a:gd name="T0" fmla="*/ 162 w 162"/>
                <a:gd name="T1" fmla="*/ 0 h 60"/>
                <a:gd name="T2" fmla="*/ 66 w 162"/>
                <a:gd name="T3" fmla="*/ 48 h 60"/>
                <a:gd name="T4" fmla="*/ 18 w 162"/>
                <a:gd name="T5" fmla="*/ 60 h 60"/>
                <a:gd name="T6" fmla="*/ 0 w 162"/>
                <a:gd name="T7" fmla="*/ 60 h 60"/>
                <a:gd name="T8" fmla="*/ 0 60000 65536"/>
                <a:gd name="T9" fmla="*/ 0 60000 65536"/>
                <a:gd name="T10" fmla="*/ 0 60000 65536"/>
                <a:gd name="T11" fmla="*/ 0 60000 65536"/>
                <a:gd name="T12" fmla="*/ 0 w 162"/>
                <a:gd name="T13" fmla="*/ 0 h 60"/>
                <a:gd name="T14" fmla="*/ 162 w 162"/>
                <a:gd name="T15" fmla="*/ 60 h 60"/>
              </a:gdLst>
              <a:ahLst/>
              <a:cxnLst>
                <a:cxn ang="T8">
                  <a:pos x="T0" y="T1"/>
                </a:cxn>
                <a:cxn ang="T9">
                  <a:pos x="T2" y="T3"/>
                </a:cxn>
                <a:cxn ang="T10">
                  <a:pos x="T4" y="T5"/>
                </a:cxn>
                <a:cxn ang="T11">
                  <a:pos x="T6" y="T7"/>
                </a:cxn>
              </a:cxnLst>
              <a:rect l="T12" t="T13" r="T14" b="T15"/>
              <a:pathLst>
                <a:path w="162" h="60">
                  <a:moveTo>
                    <a:pt x="162" y="0"/>
                  </a:moveTo>
                  <a:lnTo>
                    <a:pt x="66" y="48"/>
                  </a:lnTo>
                  <a:lnTo>
                    <a:pt x="18" y="60"/>
                  </a:lnTo>
                  <a:lnTo>
                    <a:pt x="0" y="6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3" name="Freeform 46"/>
            <p:cNvSpPr>
              <a:spLocks/>
            </p:cNvSpPr>
            <p:nvPr/>
          </p:nvSpPr>
          <p:spPr bwMode="auto">
            <a:xfrm>
              <a:off x="3769" y="1486"/>
              <a:ext cx="102" cy="18"/>
            </a:xfrm>
            <a:custGeom>
              <a:avLst/>
              <a:gdLst>
                <a:gd name="T0" fmla="*/ 0 w 102"/>
                <a:gd name="T1" fmla="*/ 18 h 18"/>
                <a:gd name="T2" fmla="*/ 24 w 102"/>
                <a:gd name="T3" fmla="*/ 18 h 18"/>
                <a:gd name="T4" fmla="*/ 60 w 102"/>
                <a:gd name="T5" fmla="*/ 12 h 18"/>
                <a:gd name="T6" fmla="*/ 96 w 102"/>
                <a:gd name="T7" fmla="*/ 0 h 18"/>
                <a:gd name="T8" fmla="*/ 102 w 102"/>
                <a:gd name="T9" fmla="*/ 0 h 18"/>
                <a:gd name="T10" fmla="*/ 0 60000 65536"/>
                <a:gd name="T11" fmla="*/ 0 60000 65536"/>
                <a:gd name="T12" fmla="*/ 0 60000 65536"/>
                <a:gd name="T13" fmla="*/ 0 60000 65536"/>
                <a:gd name="T14" fmla="*/ 0 60000 65536"/>
                <a:gd name="T15" fmla="*/ 0 w 102"/>
                <a:gd name="T16" fmla="*/ 0 h 18"/>
                <a:gd name="T17" fmla="*/ 102 w 102"/>
                <a:gd name="T18" fmla="*/ 18 h 18"/>
              </a:gdLst>
              <a:ahLst/>
              <a:cxnLst>
                <a:cxn ang="T10">
                  <a:pos x="T0" y="T1"/>
                </a:cxn>
                <a:cxn ang="T11">
                  <a:pos x="T2" y="T3"/>
                </a:cxn>
                <a:cxn ang="T12">
                  <a:pos x="T4" y="T5"/>
                </a:cxn>
                <a:cxn ang="T13">
                  <a:pos x="T6" y="T7"/>
                </a:cxn>
                <a:cxn ang="T14">
                  <a:pos x="T8" y="T9"/>
                </a:cxn>
              </a:cxnLst>
              <a:rect l="T15" t="T16" r="T17" b="T18"/>
              <a:pathLst>
                <a:path w="102" h="18">
                  <a:moveTo>
                    <a:pt x="0" y="18"/>
                  </a:moveTo>
                  <a:lnTo>
                    <a:pt x="24" y="18"/>
                  </a:lnTo>
                  <a:lnTo>
                    <a:pt x="60" y="12"/>
                  </a:lnTo>
                  <a:lnTo>
                    <a:pt x="96" y="0"/>
                  </a:lnTo>
                  <a:lnTo>
                    <a:pt x="10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4" name="Freeform 47"/>
            <p:cNvSpPr>
              <a:spLocks/>
            </p:cNvSpPr>
            <p:nvPr/>
          </p:nvSpPr>
          <p:spPr bwMode="auto">
            <a:xfrm>
              <a:off x="3889" y="1283"/>
              <a:ext cx="24" cy="161"/>
            </a:xfrm>
            <a:custGeom>
              <a:avLst/>
              <a:gdLst>
                <a:gd name="T0" fmla="*/ 0 w 24"/>
                <a:gd name="T1" fmla="*/ 0 h 161"/>
                <a:gd name="T2" fmla="*/ 6 w 24"/>
                <a:gd name="T3" fmla="*/ 71 h 161"/>
                <a:gd name="T4" fmla="*/ 12 w 24"/>
                <a:gd name="T5" fmla="*/ 113 h 161"/>
                <a:gd name="T6" fmla="*/ 24 w 24"/>
                <a:gd name="T7" fmla="*/ 161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0"/>
                  </a:moveTo>
                  <a:lnTo>
                    <a:pt x="6" y="71"/>
                  </a:lnTo>
                  <a:lnTo>
                    <a:pt x="12" y="113"/>
                  </a:lnTo>
                  <a:lnTo>
                    <a:pt x="24" y="161"/>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5" name="Freeform 48"/>
            <p:cNvSpPr>
              <a:spLocks/>
            </p:cNvSpPr>
            <p:nvPr/>
          </p:nvSpPr>
          <p:spPr bwMode="auto">
            <a:xfrm>
              <a:off x="3919" y="1438"/>
              <a:ext cx="24" cy="12"/>
            </a:xfrm>
            <a:custGeom>
              <a:avLst/>
              <a:gdLst>
                <a:gd name="T0" fmla="*/ 24 w 24"/>
                <a:gd name="T1" fmla="*/ 6 h 12"/>
                <a:gd name="T2" fmla="*/ 12 w 24"/>
                <a:gd name="T3" fmla="*/ 12 h 12"/>
                <a:gd name="T4" fmla="*/ 12 w 24"/>
                <a:gd name="T5" fmla="*/ 0 h 12"/>
                <a:gd name="T6" fmla="*/ 12 w 24"/>
                <a:gd name="T7" fmla="*/ 6 h 12"/>
                <a:gd name="T8" fmla="*/ 6 w 24"/>
                <a:gd name="T9" fmla="*/ 12 h 12"/>
                <a:gd name="T10" fmla="*/ 0 w 24"/>
                <a:gd name="T11" fmla="*/ 12 h 12"/>
                <a:gd name="T12" fmla="*/ 0 60000 65536"/>
                <a:gd name="T13" fmla="*/ 0 60000 65536"/>
                <a:gd name="T14" fmla="*/ 0 60000 65536"/>
                <a:gd name="T15" fmla="*/ 0 60000 65536"/>
                <a:gd name="T16" fmla="*/ 0 60000 65536"/>
                <a:gd name="T17" fmla="*/ 0 60000 65536"/>
                <a:gd name="T18" fmla="*/ 0 w 24"/>
                <a:gd name="T19" fmla="*/ 0 h 12"/>
                <a:gd name="T20" fmla="*/ 24 w 24"/>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4" h="12">
                  <a:moveTo>
                    <a:pt x="24" y="6"/>
                  </a:moveTo>
                  <a:lnTo>
                    <a:pt x="12" y="12"/>
                  </a:lnTo>
                  <a:lnTo>
                    <a:pt x="12" y="0"/>
                  </a:lnTo>
                  <a:lnTo>
                    <a:pt x="12" y="6"/>
                  </a:lnTo>
                  <a:lnTo>
                    <a:pt x="6" y="12"/>
                  </a:lnTo>
                  <a:lnTo>
                    <a:pt x="0" y="1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6" name="Freeform 49"/>
            <p:cNvSpPr>
              <a:spLocks/>
            </p:cNvSpPr>
            <p:nvPr/>
          </p:nvSpPr>
          <p:spPr bwMode="auto">
            <a:xfrm>
              <a:off x="3913" y="1498"/>
              <a:ext cx="30" cy="156"/>
            </a:xfrm>
            <a:custGeom>
              <a:avLst/>
              <a:gdLst>
                <a:gd name="T0" fmla="*/ 0 w 30"/>
                <a:gd name="T1" fmla="*/ 0 h 156"/>
                <a:gd name="T2" fmla="*/ 0 w 30"/>
                <a:gd name="T3" fmla="*/ 48 h 156"/>
                <a:gd name="T4" fmla="*/ 6 w 30"/>
                <a:gd name="T5" fmla="*/ 90 h 156"/>
                <a:gd name="T6" fmla="*/ 12 w 30"/>
                <a:gd name="T7" fmla="*/ 120 h 156"/>
                <a:gd name="T8" fmla="*/ 30 w 30"/>
                <a:gd name="T9" fmla="*/ 156 h 156"/>
                <a:gd name="T10" fmla="*/ 0 60000 65536"/>
                <a:gd name="T11" fmla="*/ 0 60000 65536"/>
                <a:gd name="T12" fmla="*/ 0 60000 65536"/>
                <a:gd name="T13" fmla="*/ 0 60000 65536"/>
                <a:gd name="T14" fmla="*/ 0 60000 65536"/>
                <a:gd name="T15" fmla="*/ 0 w 30"/>
                <a:gd name="T16" fmla="*/ 0 h 156"/>
                <a:gd name="T17" fmla="*/ 30 w 30"/>
                <a:gd name="T18" fmla="*/ 156 h 156"/>
              </a:gdLst>
              <a:ahLst/>
              <a:cxnLst>
                <a:cxn ang="T10">
                  <a:pos x="T0" y="T1"/>
                </a:cxn>
                <a:cxn ang="T11">
                  <a:pos x="T2" y="T3"/>
                </a:cxn>
                <a:cxn ang="T12">
                  <a:pos x="T4" y="T5"/>
                </a:cxn>
                <a:cxn ang="T13">
                  <a:pos x="T6" y="T7"/>
                </a:cxn>
                <a:cxn ang="T14">
                  <a:pos x="T8" y="T9"/>
                </a:cxn>
              </a:cxnLst>
              <a:rect l="T15" t="T16" r="T17" b="T18"/>
              <a:pathLst>
                <a:path w="30" h="156">
                  <a:moveTo>
                    <a:pt x="0" y="0"/>
                  </a:moveTo>
                  <a:lnTo>
                    <a:pt x="0" y="48"/>
                  </a:lnTo>
                  <a:lnTo>
                    <a:pt x="6" y="90"/>
                  </a:lnTo>
                  <a:lnTo>
                    <a:pt x="12" y="120"/>
                  </a:lnTo>
                  <a:lnTo>
                    <a:pt x="30" y="156"/>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7" name="Freeform 50"/>
            <p:cNvSpPr>
              <a:spLocks/>
            </p:cNvSpPr>
            <p:nvPr/>
          </p:nvSpPr>
          <p:spPr bwMode="auto">
            <a:xfrm>
              <a:off x="3751" y="1390"/>
              <a:ext cx="150" cy="72"/>
            </a:xfrm>
            <a:custGeom>
              <a:avLst/>
              <a:gdLst>
                <a:gd name="T0" fmla="*/ 0 w 150"/>
                <a:gd name="T1" fmla="*/ 0 h 72"/>
                <a:gd name="T2" fmla="*/ 18 w 150"/>
                <a:gd name="T3" fmla="*/ 18 h 72"/>
                <a:gd name="T4" fmla="*/ 18 w 150"/>
                <a:gd name="T5" fmla="*/ 24 h 72"/>
                <a:gd name="T6" fmla="*/ 18 w 150"/>
                <a:gd name="T7" fmla="*/ 12 h 72"/>
                <a:gd name="T8" fmla="*/ 24 w 150"/>
                <a:gd name="T9" fmla="*/ 6 h 72"/>
                <a:gd name="T10" fmla="*/ 30 w 150"/>
                <a:gd name="T11" fmla="*/ 24 h 72"/>
                <a:gd name="T12" fmla="*/ 36 w 150"/>
                <a:gd name="T13" fmla="*/ 30 h 72"/>
                <a:gd name="T14" fmla="*/ 36 w 150"/>
                <a:gd name="T15" fmla="*/ 18 h 72"/>
                <a:gd name="T16" fmla="*/ 42 w 150"/>
                <a:gd name="T17" fmla="*/ 18 h 72"/>
                <a:gd name="T18" fmla="*/ 54 w 150"/>
                <a:gd name="T19" fmla="*/ 30 h 72"/>
                <a:gd name="T20" fmla="*/ 60 w 150"/>
                <a:gd name="T21" fmla="*/ 42 h 72"/>
                <a:gd name="T22" fmla="*/ 66 w 150"/>
                <a:gd name="T23" fmla="*/ 48 h 72"/>
                <a:gd name="T24" fmla="*/ 72 w 150"/>
                <a:gd name="T25" fmla="*/ 48 h 72"/>
                <a:gd name="T26" fmla="*/ 84 w 150"/>
                <a:gd name="T27" fmla="*/ 60 h 72"/>
                <a:gd name="T28" fmla="*/ 96 w 150"/>
                <a:gd name="T29" fmla="*/ 66 h 72"/>
                <a:gd name="T30" fmla="*/ 90 w 150"/>
                <a:gd name="T31" fmla="*/ 60 h 72"/>
                <a:gd name="T32" fmla="*/ 96 w 150"/>
                <a:gd name="T33" fmla="*/ 54 h 72"/>
                <a:gd name="T34" fmla="*/ 108 w 150"/>
                <a:gd name="T35" fmla="*/ 66 h 72"/>
                <a:gd name="T36" fmla="*/ 120 w 150"/>
                <a:gd name="T37" fmla="*/ 72 h 72"/>
                <a:gd name="T38" fmla="*/ 138 w 150"/>
                <a:gd name="T39" fmla="*/ 66 h 72"/>
                <a:gd name="T40" fmla="*/ 150 w 150"/>
                <a:gd name="T41" fmla="*/ 72 h 7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0"/>
                <a:gd name="T64" fmla="*/ 0 h 72"/>
                <a:gd name="T65" fmla="*/ 150 w 150"/>
                <a:gd name="T66" fmla="*/ 72 h 7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0" h="72">
                  <a:moveTo>
                    <a:pt x="0" y="0"/>
                  </a:moveTo>
                  <a:lnTo>
                    <a:pt x="18" y="18"/>
                  </a:lnTo>
                  <a:lnTo>
                    <a:pt x="18" y="24"/>
                  </a:lnTo>
                  <a:lnTo>
                    <a:pt x="18" y="12"/>
                  </a:lnTo>
                  <a:lnTo>
                    <a:pt x="24" y="6"/>
                  </a:lnTo>
                  <a:lnTo>
                    <a:pt x="30" y="24"/>
                  </a:lnTo>
                  <a:lnTo>
                    <a:pt x="36" y="30"/>
                  </a:lnTo>
                  <a:lnTo>
                    <a:pt x="36" y="18"/>
                  </a:lnTo>
                  <a:lnTo>
                    <a:pt x="42" y="18"/>
                  </a:lnTo>
                  <a:lnTo>
                    <a:pt x="54" y="30"/>
                  </a:lnTo>
                  <a:lnTo>
                    <a:pt x="60" y="42"/>
                  </a:lnTo>
                  <a:lnTo>
                    <a:pt x="66" y="48"/>
                  </a:lnTo>
                  <a:lnTo>
                    <a:pt x="72" y="48"/>
                  </a:lnTo>
                  <a:lnTo>
                    <a:pt x="84" y="60"/>
                  </a:lnTo>
                  <a:lnTo>
                    <a:pt x="96" y="66"/>
                  </a:lnTo>
                  <a:lnTo>
                    <a:pt x="90" y="60"/>
                  </a:lnTo>
                  <a:lnTo>
                    <a:pt x="96" y="54"/>
                  </a:lnTo>
                  <a:lnTo>
                    <a:pt x="108" y="66"/>
                  </a:lnTo>
                  <a:lnTo>
                    <a:pt x="120" y="72"/>
                  </a:lnTo>
                  <a:lnTo>
                    <a:pt x="138" y="66"/>
                  </a:lnTo>
                  <a:lnTo>
                    <a:pt x="150"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98" name="Rectangle 52"/>
            <p:cNvSpPr>
              <a:spLocks noChangeArrowheads="1"/>
            </p:cNvSpPr>
            <p:nvPr/>
          </p:nvSpPr>
          <p:spPr bwMode="auto">
            <a:xfrm>
              <a:off x="3715" y="935"/>
              <a:ext cx="78" cy="12"/>
            </a:xfrm>
            <a:prstGeom prst="rect">
              <a:avLst/>
            </a:prstGeom>
            <a:solidFill>
              <a:srgbClr val="FFFFFF"/>
            </a:solidFill>
            <a:ln w="9525">
              <a:noFill/>
              <a:miter lim="800000"/>
              <a:headEnd/>
              <a:tailEnd/>
            </a:ln>
          </p:spPr>
          <p:txBody>
            <a:bodyPr/>
            <a:lstStyle/>
            <a:p>
              <a:endParaRPr lang="es-ES_tradnl">
                <a:solidFill>
                  <a:srgbClr val="000000"/>
                </a:solidFill>
                <a:latin typeface="Times New Roman"/>
              </a:endParaRPr>
            </a:p>
          </p:txBody>
        </p:sp>
      </p:grpSp>
      <p:sp>
        <p:nvSpPr>
          <p:cNvPr id="72757" name="Rectangle 53"/>
          <p:cNvSpPr>
            <a:spLocks noChangeArrowheads="1"/>
          </p:cNvSpPr>
          <p:nvPr/>
        </p:nvSpPr>
        <p:spPr bwMode="auto">
          <a:xfrm>
            <a:off x="0" y="2661062"/>
            <a:ext cx="9144000" cy="457200"/>
          </a:xfrm>
          <a:prstGeom prst="rect">
            <a:avLst/>
          </a:prstGeom>
          <a:solidFill>
            <a:srgbClr val="D9D9D9"/>
          </a:solidFill>
          <a:ln w="9525">
            <a:noFill/>
            <a:miter lim="800000"/>
            <a:headEnd/>
            <a:tailEnd/>
          </a:ln>
        </p:spPr>
        <p:txBody>
          <a:bodyPr wrap="none" anchor="ctr"/>
          <a:lstStyle/>
          <a:p>
            <a:endParaRPr lang="es-ES_tradnl">
              <a:solidFill>
                <a:srgbClr val="000000"/>
              </a:solidFill>
              <a:latin typeface="Times New Roman"/>
            </a:endParaRPr>
          </a:p>
        </p:txBody>
      </p:sp>
      <p:grpSp>
        <p:nvGrpSpPr>
          <p:cNvPr id="3" name="Group 54"/>
          <p:cNvGrpSpPr>
            <a:grpSpLocks/>
          </p:cNvGrpSpPr>
          <p:nvPr/>
        </p:nvGrpSpPr>
        <p:grpSpPr bwMode="auto">
          <a:xfrm>
            <a:off x="0" y="1213262"/>
            <a:ext cx="9144000" cy="1949450"/>
            <a:chOff x="0" y="1056"/>
            <a:chExt cx="5760" cy="1228"/>
          </a:xfrm>
        </p:grpSpPr>
        <p:sp>
          <p:nvSpPr>
            <p:cNvPr id="398396" name="Line 55"/>
            <p:cNvSpPr>
              <a:spLocks noChangeShapeType="1"/>
            </p:cNvSpPr>
            <p:nvPr/>
          </p:nvSpPr>
          <p:spPr bwMode="auto">
            <a:xfrm>
              <a:off x="0" y="2256"/>
              <a:ext cx="5760" cy="0"/>
            </a:xfrm>
            <a:prstGeom prst="line">
              <a:avLst/>
            </a:prstGeom>
            <a:noFill/>
            <a:ln w="57150">
              <a:solidFill>
                <a:schemeClr val="tx1"/>
              </a:solidFill>
              <a:round/>
              <a:headEnd/>
              <a:tailEnd/>
            </a:ln>
          </p:spPr>
          <p:txBody>
            <a:bodyPr/>
            <a:lstStyle/>
            <a:p>
              <a:endParaRPr lang="es-ES_tradnl">
                <a:solidFill>
                  <a:srgbClr val="000000"/>
                </a:solidFill>
                <a:latin typeface="Times New Roman"/>
              </a:endParaRPr>
            </a:p>
          </p:txBody>
        </p:sp>
        <p:grpSp>
          <p:nvGrpSpPr>
            <p:cNvPr id="4" name="Group 56"/>
            <p:cNvGrpSpPr>
              <a:grpSpLocks/>
            </p:cNvGrpSpPr>
            <p:nvPr/>
          </p:nvGrpSpPr>
          <p:grpSpPr bwMode="auto">
            <a:xfrm>
              <a:off x="336" y="1056"/>
              <a:ext cx="767" cy="1228"/>
              <a:chOff x="912" y="2546"/>
              <a:chExt cx="767" cy="1228"/>
            </a:xfrm>
          </p:grpSpPr>
          <p:sp>
            <p:nvSpPr>
              <p:cNvPr id="398398" name="Freeform 57"/>
              <p:cNvSpPr>
                <a:spLocks/>
              </p:cNvSpPr>
              <p:nvPr/>
            </p:nvSpPr>
            <p:spPr bwMode="auto">
              <a:xfrm>
                <a:off x="1229" y="3289"/>
                <a:ext cx="72" cy="72"/>
              </a:xfrm>
              <a:custGeom>
                <a:avLst/>
                <a:gdLst>
                  <a:gd name="T0" fmla="*/ 72 w 72"/>
                  <a:gd name="T1" fmla="*/ 48 h 72"/>
                  <a:gd name="T2" fmla="*/ 0 w 72"/>
                  <a:gd name="T3" fmla="*/ 72 h 72"/>
                  <a:gd name="T4" fmla="*/ 12 w 72"/>
                  <a:gd name="T5" fmla="*/ 0 h 72"/>
                  <a:gd name="T6" fmla="*/ 72 w 72"/>
                  <a:gd name="T7" fmla="*/ 48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72" y="48"/>
                    </a:moveTo>
                    <a:lnTo>
                      <a:pt x="0" y="72"/>
                    </a:lnTo>
                    <a:lnTo>
                      <a:pt x="12" y="0"/>
                    </a:lnTo>
                    <a:lnTo>
                      <a:pt x="72" y="4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99" name="Freeform 58"/>
              <p:cNvSpPr>
                <a:spLocks/>
              </p:cNvSpPr>
              <p:nvPr/>
            </p:nvSpPr>
            <p:spPr bwMode="auto">
              <a:xfrm>
                <a:off x="1205" y="3373"/>
                <a:ext cx="72" cy="66"/>
              </a:xfrm>
              <a:custGeom>
                <a:avLst/>
                <a:gdLst>
                  <a:gd name="T0" fmla="*/ 72 w 72"/>
                  <a:gd name="T1" fmla="*/ 48 h 66"/>
                  <a:gd name="T2" fmla="*/ 0 w 72"/>
                  <a:gd name="T3" fmla="*/ 66 h 66"/>
                  <a:gd name="T4" fmla="*/ 18 w 72"/>
                  <a:gd name="T5" fmla="*/ 0 h 66"/>
                  <a:gd name="T6" fmla="*/ 72 w 72"/>
                  <a:gd name="T7" fmla="*/ 48 h 66"/>
                  <a:gd name="T8" fmla="*/ 0 60000 65536"/>
                  <a:gd name="T9" fmla="*/ 0 60000 65536"/>
                  <a:gd name="T10" fmla="*/ 0 60000 65536"/>
                  <a:gd name="T11" fmla="*/ 0 60000 65536"/>
                  <a:gd name="T12" fmla="*/ 0 w 72"/>
                  <a:gd name="T13" fmla="*/ 0 h 66"/>
                  <a:gd name="T14" fmla="*/ 72 w 72"/>
                  <a:gd name="T15" fmla="*/ 66 h 66"/>
                </a:gdLst>
                <a:ahLst/>
                <a:cxnLst>
                  <a:cxn ang="T8">
                    <a:pos x="T0" y="T1"/>
                  </a:cxn>
                  <a:cxn ang="T9">
                    <a:pos x="T2" y="T3"/>
                  </a:cxn>
                  <a:cxn ang="T10">
                    <a:pos x="T4" y="T5"/>
                  </a:cxn>
                  <a:cxn ang="T11">
                    <a:pos x="T6" y="T7"/>
                  </a:cxn>
                </a:cxnLst>
                <a:rect l="T12" t="T13" r="T14" b="T15"/>
                <a:pathLst>
                  <a:path w="72" h="66">
                    <a:moveTo>
                      <a:pt x="72" y="48"/>
                    </a:moveTo>
                    <a:lnTo>
                      <a:pt x="0" y="66"/>
                    </a:lnTo>
                    <a:lnTo>
                      <a:pt x="18" y="0"/>
                    </a:lnTo>
                    <a:lnTo>
                      <a:pt x="72" y="4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400" name="Freeform 59"/>
              <p:cNvSpPr>
                <a:spLocks/>
              </p:cNvSpPr>
              <p:nvPr/>
            </p:nvSpPr>
            <p:spPr bwMode="auto">
              <a:xfrm>
                <a:off x="1337" y="2888"/>
                <a:ext cx="96" cy="886"/>
              </a:xfrm>
              <a:custGeom>
                <a:avLst/>
                <a:gdLst>
                  <a:gd name="T0" fmla="*/ 96 w 96"/>
                  <a:gd name="T1" fmla="*/ 886 h 886"/>
                  <a:gd name="T2" fmla="*/ 12 w 96"/>
                  <a:gd name="T3" fmla="*/ 868 h 886"/>
                  <a:gd name="T4" fmla="*/ 24 w 96"/>
                  <a:gd name="T5" fmla="*/ 862 h 886"/>
                  <a:gd name="T6" fmla="*/ 36 w 96"/>
                  <a:gd name="T7" fmla="*/ 802 h 886"/>
                  <a:gd name="T8" fmla="*/ 42 w 96"/>
                  <a:gd name="T9" fmla="*/ 760 h 886"/>
                  <a:gd name="T10" fmla="*/ 36 w 96"/>
                  <a:gd name="T11" fmla="*/ 718 h 886"/>
                  <a:gd name="T12" fmla="*/ 24 w 96"/>
                  <a:gd name="T13" fmla="*/ 658 h 886"/>
                  <a:gd name="T14" fmla="*/ 12 w 96"/>
                  <a:gd name="T15" fmla="*/ 593 h 886"/>
                  <a:gd name="T16" fmla="*/ 6 w 96"/>
                  <a:gd name="T17" fmla="*/ 539 h 886"/>
                  <a:gd name="T18" fmla="*/ 6 w 96"/>
                  <a:gd name="T19" fmla="*/ 485 h 886"/>
                  <a:gd name="T20" fmla="*/ 0 w 96"/>
                  <a:gd name="T21" fmla="*/ 425 h 886"/>
                  <a:gd name="T22" fmla="*/ 0 w 96"/>
                  <a:gd name="T23" fmla="*/ 287 h 886"/>
                  <a:gd name="T24" fmla="*/ 12 w 96"/>
                  <a:gd name="T25" fmla="*/ 185 h 886"/>
                  <a:gd name="T26" fmla="*/ 12 w 96"/>
                  <a:gd name="T27" fmla="*/ 113 h 886"/>
                  <a:gd name="T28" fmla="*/ 6 w 96"/>
                  <a:gd name="T29" fmla="*/ 30 h 886"/>
                  <a:gd name="T30" fmla="*/ 12 w 96"/>
                  <a:gd name="T31" fmla="*/ 0 h 886"/>
                  <a:gd name="T32" fmla="*/ 30 w 96"/>
                  <a:gd name="T33" fmla="*/ 83 h 886"/>
                  <a:gd name="T34" fmla="*/ 24 w 96"/>
                  <a:gd name="T35" fmla="*/ 167 h 886"/>
                  <a:gd name="T36" fmla="*/ 18 w 96"/>
                  <a:gd name="T37" fmla="*/ 293 h 886"/>
                  <a:gd name="T38" fmla="*/ 18 w 96"/>
                  <a:gd name="T39" fmla="*/ 395 h 886"/>
                  <a:gd name="T40" fmla="*/ 30 w 96"/>
                  <a:gd name="T41" fmla="*/ 551 h 886"/>
                  <a:gd name="T42" fmla="*/ 42 w 96"/>
                  <a:gd name="T43" fmla="*/ 640 h 886"/>
                  <a:gd name="T44" fmla="*/ 66 w 96"/>
                  <a:gd name="T45" fmla="*/ 760 h 886"/>
                  <a:gd name="T46" fmla="*/ 90 w 96"/>
                  <a:gd name="T47" fmla="*/ 832 h 886"/>
                  <a:gd name="T48" fmla="*/ 96 w 96"/>
                  <a:gd name="T49" fmla="*/ 874 h 886"/>
                  <a:gd name="T50" fmla="*/ 96 w 96"/>
                  <a:gd name="T51" fmla="*/ 880 h 886"/>
                  <a:gd name="T52" fmla="*/ 96 w 96"/>
                  <a:gd name="T53" fmla="*/ 886 h 8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6"/>
                  <a:gd name="T82" fmla="*/ 0 h 886"/>
                  <a:gd name="T83" fmla="*/ 96 w 96"/>
                  <a:gd name="T84" fmla="*/ 886 h 8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6" h="886">
                    <a:moveTo>
                      <a:pt x="96" y="886"/>
                    </a:moveTo>
                    <a:lnTo>
                      <a:pt x="12" y="868"/>
                    </a:lnTo>
                    <a:lnTo>
                      <a:pt x="24" y="862"/>
                    </a:lnTo>
                    <a:lnTo>
                      <a:pt x="36" y="802"/>
                    </a:lnTo>
                    <a:lnTo>
                      <a:pt x="42" y="760"/>
                    </a:lnTo>
                    <a:lnTo>
                      <a:pt x="36" y="718"/>
                    </a:lnTo>
                    <a:lnTo>
                      <a:pt x="24" y="658"/>
                    </a:lnTo>
                    <a:lnTo>
                      <a:pt x="12" y="593"/>
                    </a:lnTo>
                    <a:lnTo>
                      <a:pt x="6" y="539"/>
                    </a:lnTo>
                    <a:lnTo>
                      <a:pt x="6" y="485"/>
                    </a:lnTo>
                    <a:lnTo>
                      <a:pt x="0" y="425"/>
                    </a:lnTo>
                    <a:lnTo>
                      <a:pt x="0" y="287"/>
                    </a:lnTo>
                    <a:lnTo>
                      <a:pt x="12" y="185"/>
                    </a:lnTo>
                    <a:lnTo>
                      <a:pt x="12" y="113"/>
                    </a:lnTo>
                    <a:lnTo>
                      <a:pt x="6" y="30"/>
                    </a:lnTo>
                    <a:lnTo>
                      <a:pt x="12" y="0"/>
                    </a:lnTo>
                    <a:lnTo>
                      <a:pt x="30" y="83"/>
                    </a:lnTo>
                    <a:lnTo>
                      <a:pt x="24" y="167"/>
                    </a:lnTo>
                    <a:lnTo>
                      <a:pt x="18" y="293"/>
                    </a:lnTo>
                    <a:lnTo>
                      <a:pt x="18" y="395"/>
                    </a:lnTo>
                    <a:lnTo>
                      <a:pt x="30" y="551"/>
                    </a:lnTo>
                    <a:lnTo>
                      <a:pt x="42" y="640"/>
                    </a:lnTo>
                    <a:lnTo>
                      <a:pt x="66" y="760"/>
                    </a:lnTo>
                    <a:lnTo>
                      <a:pt x="90" y="832"/>
                    </a:lnTo>
                    <a:lnTo>
                      <a:pt x="96" y="874"/>
                    </a:lnTo>
                    <a:lnTo>
                      <a:pt x="96" y="880"/>
                    </a:lnTo>
                    <a:lnTo>
                      <a:pt x="96" y="886"/>
                    </a:lnTo>
                    <a:close/>
                  </a:path>
                </a:pathLst>
              </a:custGeom>
              <a:solidFill>
                <a:srgbClr val="AA5500"/>
              </a:solidFill>
              <a:ln w="0">
                <a:solidFill>
                  <a:srgbClr val="000000"/>
                </a:solidFill>
                <a:round/>
                <a:headEnd/>
                <a:tailEnd/>
              </a:ln>
            </p:spPr>
            <p:txBody>
              <a:bodyPr/>
              <a:lstStyle/>
              <a:p>
                <a:endParaRPr lang="es-ES_tradnl">
                  <a:solidFill>
                    <a:srgbClr val="000000"/>
                  </a:solidFill>
                  <a:latin typeface="Times New Roman"/>
                </a:endParaRPr>
              </a:p>
            </p:txBody>
          </p:sp>
          <p:sp>
            <p:nvSpPr>
              <p:cNvPr id="398401" name="Freeform 60"/>
              <p:cNvSpPr>
                <a:spLocks/>
              </p:cNvSpPr>
              <p:nvPr/>
            </p:nvSpPr>
            <p:spPr bwMode="auto">
              <a:xfrm>
                <a:off x="1062" y="3133"/>
                <a:ext cx="269" cy="318"/>
              </a:xfrm>
              <a:custGeom>
                <a:avLst/>
                <a:gdLst>
                  <a:gd name="T0" fmla="*/ 60 w 269"/>
                  <a:gd name="T1" fmla="*/ 186 h 318"/>
                  <a:gd name="T2" fmla="*/ 78 w 269"/>
                  <a:gd name="T3" fmla="*/ 264 h 318"/>
                  <a:gd name="T4" fmla="*/ 84 w 269"/>
                  <a:gd name="T5" fmla="*/ 240 h 318"/>
                  <a:gd name="T6" fmla="*/ 90 w 269"/>
                  <a:gd name="T7" fmla="*/ 234 h 318"/>
                  <a:gd name="T8" fmla="*/ 126 w 269"/>
                  <a:gd name="T9" fmla="*/ 270 h 318"/>
                  <a:gd name="T10" fmla="*/ 126 w 269"/>
                  <a:gd name="T11" fmla="*/ 252 h 318"/>
                  <a:gd name="T12" fmla="*/ 131 w 269"/>
                  <a:gd name="T13" fmla="*/ 240 h 318"/>
                  <a:gd name="T14" fmla="*/ 131 w 269"/>
                  <a:gd name="T15" fmla="*/ 198 h 318"/>
                  <a:gd name="T16" fmla="*/ 137 w 269"/>
                  <a:gd name="T17" fmla="*/ 258 h 318"/>
                  <a:gd name="T18" fmla="*/ 155 w 269"/>
                  <a:gd name="T19" fmla="*/ 258 h 318"/>
                  <a:gd name="T20" fmla="*/ 167 w 269"/>
                  <a:gd name="T21" fmla="*/ 282 h 318"/>
                  <a:gd name="T22" fmla="*/ 179 w 269"/>
                  <a:gd name="T23" fmla="*/ 282 h 318"/>
                  <a:gd name="T24" fmla="*/ 185 w 269"/>
                  <a:gd name="T25" fmla="*/ 240 h 318"/>
                  <a:gd name="T26" fmla="*/ 185 w 269"/>
                  <a:gd name="T27" fmla="*/ 216 h 318"/>
                  <a:gd name="T28" fmla="*/ 233 w 269"/>
                  <a:gd name="T29" fmla="*/ 282 h 318"/>
                  <a:gd name="T30" fmla="*/ 245 w 269"/>
                  <a:gd name="T31" fmla="*/ 306 h 318"/>
                  <a:gd name="T32" fmla="*/ 239 w 269"/>
                  <a:gd name="T33" fmla="*/ 228 h 318"/>
                  <a:gd name="T34" fmla="*/ 173 w 269"/>
                  <a:gd name="T35" fmla="*/ 156 h 318"/>
                  <a:gd name="T36" fmla="*/ 203 w 269"/>
                  <a:gd name="T37" fmla="*/ 168 h 318"/>
                  <a:gd name="T38" fmla="*/ 215 w 269"/>
                  <a:gd name="T39" fmla="*/ 174 h 318"/>
                  <a:gd name="T40" fmla="*/ 233 w 269"/>
                  <a:gd name="T41" fmla="*/ 174 h 318"/>
                  <a:gd name="T42" fmla="*/ 245 w 269"/>
                  <a:gd name="T43" fmla="*/ 174 h 318"/>
                  <a:gd name="T44" fmla="*/ 269 w 269"/>
                  <a:gd name="T45" fmla="*/ 216 h 318"/>
                  <a:gd name="T46" fmla="*/ 239 w 269"/>
                  <a:gd name="T47" fmla="*/ 150 h 318"/>
                  <a:gd name="T48" fmla="*/ 239 w 269"/>
                  <a:gd name="T49" fmla="*/ 36 h 318"/>
                  <a:gd name="T50" fmla="*/ 96 w 269"/>
                  <a:gd name="T51" fmla="*/ 36 h 318"/>
                  <a:gd name="T52" fmla="*/ 60 w 269"/>
                  <a:gd name="T53" fmla="*/ 0 h 318"/>
                  <a:gd name="T54" fmla="*/ 78 w 269"/>
                  <a:gd name="T55" fmla="*/ 24 h 318"/>
                  <a:gd name="T56" fmla="*/ 66 w 269"/>
                  <a:gd name="T57" fmla="*/ 30 h 318"/>
                  <a:gd name="T58" fmla="*/ 90 w 269"/>
                  <a:gd name="T59" fmla="*/ 48 h 318"/>
                  <a:gd name="T60" fmla="*/ 96 w 269"/>
                  <a:gd name="T61" fmla="*/ 72 h 318"/>
                  <a:gd name="T62" fmla="*/ 72 w 269"/>
                  <a:gd name="T63" fmla="*/ 48 h 318"/>
                  <a:gd name="T64" fmla="*/ 54 w 269"/>
                  <a:gd name="T65" fmla="*/ 60 h 318"/>
                  <a:gd name="T66" fmla="*/ 36 w 269"/>
                  <a:gd name="T67" fmla="*/ 60 h 318"/>
                  <a:gd name="T68" fmla="*/ 30 w 269"/>
                  <a:gd name="T69" fmla="*/ 78 h 318"/>
                  <a:gd name="T70" fmla="*/ 36 w 269"/>
                  <a:gd name="T71" fmla="*/ 84 h 318"/>
                  <a:gd name="T72" fmla="*/ 48 w 269"/>
                  <a:gd name="T73" fmla="*/ 90 h 318"/>
                  <a:gd name="T74" fmla="*/ 60 w 269"/>
                  <a:gd name="T75" fmla="*/ 96 h 318"/>
                  <a:gd name="T76" fmla="*/ 60 w 269"/>
                  <a:gd name="T77" fmla="*/ 108 h 318"/>
                  <a:gd name="T78" fmla="*/ 90 w 269"/>
                  <a:gd name="T79" fmla="*/ 102 h 318"/>
                  <a:gd name="T80" fmla="*/ 60 w 269"/>
                  <a:gd name="T81" fmla="*/ 120 h 318"/>
                  <a:gd name="T82" fmla="*/ 24 w 269"/>
                  <a:gd name="T83" fmla="*/ 162 h 318"/>
                  <a:gd name="T84" fmla="*/ 36 w 269"/>
                  <a:gd name="T85" fmla="*/ 174 h 318"/>
                  <a:gd name="T86" fmla="*/ 48 w 269"/>
                  <a:gd name="T87" fmla="*/ 174 h 318"/>
                  <a:gd name="T88" fmla="*/ 60 w 269"/>
                  <a:gd name="T89" fmla="*/ 168 h 318"/>
                  <a:gd name="T90" fmla="*/ 72 w 269"/>
                  <a:gd name="T91" fmla="*/ 156 h 318"/>
                  <a:gd name="T92" fmla="*/ 90 w 269"/>
                  <a:gd name="T93" fmla="*/ 144 h 3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9"/>
                  <a:gd name="T142" fmla="*/ 0 h 318"/>
                  <a:gd name="T143" fmla="*/ 269 w 269"/>
                  <a:gd name="T144" fmla="*/ 318 h 3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9" h="318">
                    <a:moveTo>
                      <a:pt x="90" y="144"/>
                    </a:moveTo>
                    <a:lnTo>
                      <a:pt x="78" y="150"/>
                    </a:lnTo>
                    <a:lnTo>
                      <a:pt x="60" y="186"/>
                    </a:lnTo>
                    <a:lnTo>
                      <a:pt x="60" y="228"/>
                    </a:lnTo>
                    <a:lnTo>
                      <a:pt x="66" y="252"/>
                    </a:lnTo>
                    <a:lnTo>
                      <a:pt x="78" y="264"/>
                    </a:lnTo>
                    <a:lnTo>
                      <a:pt x="78" y="246"/>
                    </a:lnTo>
                    <a:lnTo>
                      <a:pt x="84" y="252"/>
                    </a:lnTo>
                    <a:lnTo>
                      <a:pt x="84" y="240"/>
                    </a:lnTo>
                    <a:lnTo>
                      <a:pt x="78" y="228"/>
                    </a:lnTo>
                    <a:lnTo>
                      <a:pt x="90" y="246"/>
                    </a:lnTo>
                    <a:lnTo>
                      <a:pt x="90" y="234"/>
                    </a:lnTo>
                    <a:lnTo>
                      <a:pt x="96" y="246"/>
                    </a:lnTo>
                    <a:lnTo>
                      <a:pt x="126" y="276"/>
                    </a:lnTo>
                    <a:lnTo>
                      <a:pt x="126" y="270"/>
                    </a:lnTo>
                    <a:lnTo>
                      <a:pt x="120" y="264"/>
                    </a:lnTo>
                    <a:lnTo>
                      <a:pt x="131" y="264"/>
                    </a:lnTo>
                    <a:lnTo>
                      <a:pt x="126" y="252"/>
                    </a:lnTo>
                    <a:lnTo>
                      <a:pt x="120" y="246"/>
                    </a:lnTo>
                    <a:lnTo>
                      <a:pt x="126" y="246"/>
                    </a:lnTo>
                    <a:lnTo>
                      <a:pt x="131" y="240"/>
                    </a:lnTo>
                    <a:lnTo>
                      <a:pt x="126" y="228"/>
                    </a:lnTo>
                    <a:lnTo>
                      <a:pt x="131" y="222"/>
                    </a:lnTo>
                    <a:lnTo>
                      <a:pt x="131" y="198"/>
                    </a:lnTo>
                    <a:lnTo>
                      <a:pt x="131" y="234"/>
                    </a:lnTo>
                    <a:lnTo>
                      <a:pt x="137" y="264"/>
                    </a:lnTo>
                    <a:lnTo>
                      <a:pt x="137" y="258"/>
                    </a:lnTo>
                    <a:lnTo>
                      <a:pt x="143" y="252"/>
                    </a:lnTo>
                    <a:lnTo>
                      <a:pt x="149" y="270"/>
                    </a:lnTo>
                    <a:lnTo>
                      <a:pt x="155" y="258"/>
                    </a:lnTo>
                    <a:lnTo>
                      <a:pt x="155" y="276"/>
                    </a:lnTo>
                    <a:lnTo>
                      <a:pt x="167" y="288"/>
                    </a:lnTo>
                    <a:lnTo>
                      <a:pt x="167" y="282"/>
                    </a:lnTo>
                    <a:lnTo>
                      <a:pt x="173" y="294"/>
                    </a:lnTo>
                    <a:lnTo>
                      <a:pt x="185" y="300"/>
                    </a:lnTo>
                    <a:lnTo>
                      <a:pt x="179" y="282"/>
                    </a:lnTo>
                    <a:lnTo>
                      <a:pt x="191" y="288"/>
                    </a:lnTo>
                    <a:lnTo>
                      <a:pt x="185" y="270"/>
                    </a:lnTo>
                    <a:lnTo>
                      <a:pt x="185" y="240"/>
                    </a:lnTo>
                    <a:lnTo>
                      <a:pt x="179" y="228"/>
                    </a:lnTo>
                    <a:lnTo>
                      <a:pt x="173" y="210"/>
                    </a:lnTo>
                    <a:lnTo>
                      <a:pt x="185" y="216"/>
                    </a:lnTo>
                    <a:lnTo>
                      <a:pt x="203" y="234"/>
                    </a:lnTo>
                    <a:lnTo>
                      <a:pt x="197" y="228"/>
                    </a:lnTo>
                    <a:lnTo>
                      <a:pt x="233" y="282"/>
                    </a:lnTo>
                    <a:lnTo>
                      <a:pt x="239" y="300"/>
                    </a:lnTo>
                    <a:lnTo>
                      <a:pt x="239" y="282"/>
                    </a:lnTo>
                    <a:lnTo>
                      <a:pt x="245" y="306"/>
                    </a:lnTo>
                    <a:lnTo>
                      <a:pt x="245" y="318"/>
                    </a:lnTo>
                    <a:lnTo>
                      <a:pt x="245" y="252"/>
                    </a:lnTo>
                    <a:lnTo>
                      <a:pt x="239" y="228"/>
                    </a:lnTo>
                    <a:lnTo>
                      <a:pt x="233" y="210"/>
                    </a:lnTo>
                    <a:lnTo>
                      <a:pt x="185" y="162"/>
                    </a:lnTo>
                    <a:lnTo>
                      <a:pt x="173" y="156"/>
                    </a:lnTo>
                    <a:lnTo>
                      <a:pt x="167" y="156"/>
                    </a:lnTo>
                    <a:lnTo>
                      <a:pt x="185" y="156"/>
                    </a:lnTo>
                    <a:lnTo>
                      <a:pt x="203" y="168"/>
                    </a:lnTo>
                    <a:lnTo>
                      <a:pt x="209" y="168"/>
                    </a:lnTo>
                    <a:lnTo>
                      <a:pt x="203" y="156"/>
                    </a:lnTo>
                    <a:lnTo>
                      <a:pt x="215" y="174"/>
                    </a:lnTo>
                    <a:lnTo>
                      <a:pt x="221" y="174"/>
                    </a:lnTo>
                    <a:lnTo>
                      <a:pt x="221" y="162"/>
                    </a:lnTo>
                    <a:lnTo>
                      <a:pt x="233" y="174"/>
                    </a:lnTo>
                    <a:lnTo>
                      <a:pt x="251" y="198"/>
                    </a:lnTo>
                    <a:lnTo>
                      <a:pt x="245" y="180"/>
                    </a:lnTo>
                    <a:lnTo>
                      <a:pt x="245" y="174"/>
                    </a:lnTo>
                    <a:lnTo>
                      <a:pt x="257" y="192"/>
                    </a:lnTo>
                    <a:lnTo>
                      <a:pt x="263" y="216"/>
                    </a:lnTo>
                    <a:lnTo>
                      <a:pt x="269" y="216"/>
                    </a:lnTo>
                    <a:lnTo>
                      <a:pt x="269" y="198"/>
                    </a:lnTo>
                    <a:lnTo>
                      <a:pt x="251" y="162"/>
                    </a:lnTo>
                    <a:lnTo>
                      <a:pt x="239" y="150"/>
                    </a:lnTo>
                    <a:lnTo>
                      <a:pt x="209" y="132"/>
                    </a:lnTo>
                    <a:lnTo>
                      <a:pt x="221" y="84"/>
                    </a:lnTo>
                    <a:lnTo>
                      <a:pt x="239" y="36"/>
                    </a:lnTo>
                    <a:lnTo>
                      <a:pt x="263" y="18"/>
                    </a:lnTo>
                    <a:lnTo>
                      <a:pt x="137" y="6"/>
                    </a:lnTo>
                    <a:lnTo>
                      <a:pt x="96" y="36"/>
                    </a:lnTo>
                    <a:lnTo>
                      <a:pt x="90" y="30"/>
                    </a:lnTo>
                    <a:lnTo>
                      <a:pt x="78" y="12"/>
                    </a:lnTo>
                    <a:lnTo>
                      <a:pt x="60" y="0"/>
                    </a:lnTo>
                    <a:lnTo>
                      <a:pt x="48" y="6"/>
                    </a:lnTo>
                    <a:lnTo>
                      <a:pt x="66" y="18"/>
                    </a:lnTo>
                    <a:lnTo>
                      <a:pt x="78" y="24"/>
                    </a:lnTo>
                    <a:lnTo>
                      <a:pt x="42" y="24"/>
                    </a:lnTo>
                    <a:lnTo>
                      <a:pt x="48" y="24"/>
                    </a:lnTo>
                    <a:lnTo>
                      <a:pt x="66" y="30"/>
                    </a:lnTo>
                    <a:lnTo>
                      <a:pt x="72" y="36"/>
                    </a:lnTo>
                    <a:lnTo>
                      <a:pt x="84" y="42"/>
                    </a:lnTo>
                    <a:lnTo>
                      <a:pt x="90" y="48"/>
                    </a:lnTo>
                    <a:lnTo>
                      <a:pt x="96" y="60"/>
                    </a:lnTo>
                    <a:lnTo>
                      <a:pt x="108" y="72"/>
                    </a:lnTo>
                    <a:lnTo>
                      <a:pt x="96" y="72"/>
                    </a:lnTo>
                    <a:lnTo>
                      <a:pt x="84" y="66"/>
                    </a:lnTo>
                    <a:lnTo>
                      <a:pt x="72" y="54"/>
                    </a:lnTo>
                    <a:lnTo>
                      <a:pt x="72" y="48"/>
                    </a:lnTo>
                    <a:lnTo>
                      <a:pt x="72" y="66"/>
                    </a:lnTo>
                    <a:lnTo>
                      <a:pt x="60" y="60"/>
                    </a:lnTo>
                    <a:lnTo>
                      <a:pt x="54" y="60"/>
                    </a:lnTo>
                    <a:lnTo>
                      <a:pt x="60" y="66"/>
                    </a:lnTo>
                    <a:lnTo>
                      <a:pt x="48" y="60"/>
                    </a:lnTo>
                    <a:lnTo>
                      <a:pt x="36" y="60"/>
                    </a:lnTo>
                    <a:lnTo>
                      <a:pt x="0" y="90"/>
                    </a:lnTo>
                    <a:lnTo>
                      <a:pt x="12" y="84"/>
                    </a:lnTo>
                    <a:lnTo>
                      <a:pt x="30" y="78"/>
                    </a:lnTo>
                    <a:lnTo>
                      <a:pt x="18" y="96"/>
                    </a:lnTo>
                    <a:lnTo>
                      <a:pt x="24" y="90"/>
                    </a:lnTo>
                    <a:lnTo>
                      <a:pt x="36" y="84"/>
                    </a:lnTo>
                    <a:lnTo>
                      <a:pt x="24" y="102"/>
                    </a:lnTo>
                    <a:lnTo>
                      <a:pt x="30" y="120"/>
                    </a:lnTo>
                    <a:lnTo>
                      <a:pt x="48" y="90"/>
                    </a:lnTo>
                    <a:lnTo>
                      <a:pt x="36" y="108"/>
                    </a:lnTo>
                    <a:lnTo>
                      <a:pt x="54" y="102"/>
                    </a:lnTo>
                    <a:lnTo>
                      <a:pt x="60" y="96"/>
                    </a:lnTo>
                    <a:lnTo>
                      <a:pt x="54" y="102"/>
                    </a:lnTo>
                    <a:lnTo>
                      <a:pt x="54" y="114"/>
                    </a:lnTo>
                    <a:lnTo>
                      <a:pt x="60" y="108"/>
                    </a:lnTo>
                    <a:lnTo>
                      <a:pt x="72" y="102"/>
                    </a:lnTo>
                    <a:lnTo>
                      <a:pt x="72" y="114"/>
                    </a:lnTo>
                    <a:lnTo>
                      <a:pt x="90" y="102"/>
                    </a:lnTo>
                    <a:lnTo>
                      <a:pt x="84" y="114"/>
                    </a:lnTo>
                    <a:lnTo>
                      <a:pt x="90" y="120"/>
                    </a:lnTo>
                    <a:lnTo>
                      <a:pt x="60" y="120"/>
                    </a:lnTo>
                    <a:lnTo>
                      <a:pt x="48" y="126"/>
                    </a:lnTo>
                    <a:lnTo>
                      <a:pt x="36" y="138"/>
                    </a:lnTo>
                    <a:lnTo>
                      <a:pt x="24" y="162"/>
                    </a:lnTo>
                    <a:lnTo>
                      <a:pt x="30" y="180"/>
                    </a:lnTo>
                    <a:lnTo>
                      <a:pt x="30" y="192"/>
                    </a:lnTo>
                    <a:lnTo>
                      <a:pt x="36" y="174"/>
                    </a:lnTo>
                    <a:lnTo>
                      <a:pt x="36" y="162"/>
                    </a:lnTo>
                    <a:lnTo>
                      <a:pt x="42" y="180"/>
                    </a:lnTo>
                    <a:lnTo>
                      <a:pt x="48" y="174"/>
                    </a:lnTo>
                    <a:lnTo>
                      <a:pt x="48" y="150"/>
                    </a:lnTo>
                    <a:lnTo>
                      <a:pt x="54" y="174"/>
                    </a:lnTo>
                    <a:lnTo>
                      <a:pt x="60" y="168"/>
                    </a:lnTo>
                    <a:lnTo>
                      <a:pt x="60" y="150"/>
                    </a:lnTo>
                    <a:lnTo>
                      <a:pt x="66" y="156"/>
                    </a:lnTo>
                    <a:lnTo>
                      <a:pt x="72" y="156"/>
                    </a:lnTo>
                    <a:lnTo>
                      <a:pt x="78" y="144"/>
                    </a:lnTo>
                    <a:lnTo>
                      <a:pt x="78" y="150"/>
                    </a:lnTo>
                    <a:lnTo>
                      <a:pt x="90" y="14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02" name="Freeform 61"/>
              <p:cNvSpPr>
                <a:spLocks/>
              </p:cNvSpPr>
              <p:nvPr/>
            </p:nvSpPr>
            <p:spPr bwMode="auto">
              <a:xfrm>
                <a:off x="1134" y="3265"/>
                <a:ext cx="36" cy="108"/>
              </a:xfrm>
              <a:custGeom>
                <a:avLst/>
                <a:gdLst>
                  <a:gd name="T0" fmla="*/ 18 w 36"/>
                  <a:gd name="T1" fmla="*/ 108 h 108"/>
                  <a:gd name="T2" fmla="*/ 12 w 36"/>
                  <a:gd name="T3" fmla="*/ 96 h 108"/>
                  <a:gd name="T4" fmla="*/ 6 w 36"/>
                  <a:gd name="T5" fmla="*/ 90 h 108"/>
                  <a:gd name="T6" fmla="*/ 0 w 36"/>
                  <a:gd name="T7" fmla="*/ 78 h 108"/>
                  <a:gd name="T8" fmla="*/ 6 w 36"/>
                  <a:gd name="T9" fmla="*/ 90 h 108"/>
                  <a:gd name="T10" fmla="*/ 12 w 36"/>
                  <a:gd name="T11" fmla="*/ 90 h 108"/>
                  <a:gd name="T12" fmla="*/ 12 w 36"/>
                  <a:gd name="T13" fmla="*/ 78 h 108"/>
                  <a:gd name="T14" fmla="*/ 24 w 36"/>
                  <a:gd name="T15" fmla="*/ 78 h 108"/>
                  <a:gd name="T16" fmla="*/ 24 w 36"/>
                  <a:gd name="T17" fmla="*/ 72 h 108"/>
                  <a:gd name="T18" fmla="*/ 18 w 36"/>
                  <a:gd name="T19" fmla="*/ 66 h 108"/>
                  <a:gd name="T20" fmla="*/ 18 w 36"/>
                  <a:gd name="T21" fmla="*/ 54 h 108"/>
                  <a:gd name="T22" fmla="*/ 24 w 36"/>
                  <a:gd name="T23" fmla="*/ 60 h 108"/>
                  <a:gd name="T24" fmla="*/ 24 w 36"/>
                  <a:gd name="T25" fmla="*/ 48 h 108"/>
                  <a:gd name="T26" fmla="*/ 36 w 36"/>
                  <a:gd name="T27" fmla="*/ 48 h 108"/>
                  <a:gd name="T28" fmla="*/ 30 w 36"/>
                  <a:gd name="T29" fmla="*/ 42 h 108"/>
                  <a:gd name="T30" fmla="*/ 36 w 36"/>
                  <a:gd name="T31" fmla="*/ 36 h 108"/>
                  <a:gd name="T32" fmla="*/ 36 w 36"/>
                  <a:gd name="T33" fmla="*/ 0 h 1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108"/>
                  <a:gd name="T53" fmla="*/ 36 w 36"/>
                  <a:gd name="T54" fmla="*/ 108 h 1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108">
                    <a:moveTo>
                      <a:pt x="18" y="108"/>
                    </a:moveTo>
                    <a:lnTo>
                      <a:pt x="12" y="96"/>
                    </a:lnTo>
                    <a:lnTo>
                      <a:pt x="6" y="90"/>
                    </a:lnTo>
                    <a:lnTo>
                      <a:pt x="0" y="78"/>
                    </a:lnTo>
                    <a:lnTo>
                      <a:pt x="6" y="90"/>
                    </a:lnTo>
                    <a:lnTo>
                      <a:pt x="12" y="90"/>
                    </a:lnTo>
                    <a:lnTo>
                      <a:pt x="12" y="78"/>
                    </a:lnTo>
                    <a:lnTo>
                      <a:pt x="24" y="78"/>
                    </a:lnTo>
                    <a:lnTo>
                      <a:pt x="24" y="72"/>
                    </a:lnTo>
                    <a:lnTo>
                      <a:pt x="18" y="66"/>
                    </a:lnTo>
                    <a:lnTo>
                      <a:pt x="18" y="54"/>
                    </a:lnTo>
                    <a:lnTo>
                      <a:pt x="24" y="60"/>
                    </a:lnTo>
                    <a:lnTo>
                      <a:pt x="24" y="48"/>
                    </a:lnTo>
                    <a:lnTo>
                      <a:pt x="36" y="48"/>
                    </a:lnTo>
                    <a:lnTo>
                      <a:pt x="30" y="42"/>
                    </a:lnTo>
                    <a:lnTo>
                      <a:pt x="36" y="36"/>
                    </a:lnTo>
                    <a:lnTo>
                      <a:pt x="36"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03" name="Freeform 62"/>
              <p:cNvSpPr>
                <a:spLocks/>
              </p:cNvSpPr>
              <p:nvPr/>
            </p:nvSpPr>
            <p:spPr bwMode="auto">
              <a:xfrm>
                <a:off x="1110" y="3211"/>
                <a:ext cx="72" cy="24"/>
              </a:xfrm>
              <a:custGeom>
                <a:avLst/>
                <a:gdLst>
                  <a:gd name="T0" fmla="*/ 0 w 72"/>
                  <a:gd name="T1" fmla="*/ 0 h 24"/>
                  <a:gd name="T2" fmla="*/ 12 w 72"/>
                  <a:gd name="T3" fmla="*/ 0 h 24"/>
                  <a:gd name="T4" fmla="*/ 42 w 72"/>
                  <a:gd name="T5" fmla="*/ 6 h 24"/>
                  <a:gd name="T6" fmla="*/ 72 w 72"/>
                  <a:gd name="T7" fmla="*/ 24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0"/>
                    </a:moveTo>
                    <a:lnTo>
                      <a:pt x="12" y="0"/>
                    </a:lnTo>
                    <a:lnTo>
                      <a:pt x="42" y="6"/>
                    </a:lnTo>
                    <a:lnTo>
                      <a:pt x="72" y="24"/>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04" name="Freeform 63"/>
              <p:cNvSpPr>
                <a:spLocks/>
              </p:cNvSpPr>
              <p:nvPr/>
            </p:nvSpPr>
            <p:spPr bwMode="auto">
              <a:xfrm>
                <a:off x="1193" y="3265"/>
                <a:ext cx="6" cy="66"/>
              </a:xfrm>
              <a:custGeom>
                <a:avLst/>
                <a:gdLst>
                  <a:gd name="T0" fmla="*/ 0 w 6"/>
                  <a:gd name="T1" fmla="*/ 66 h 66"/>
                  <a:gd name="T2" fmla="*/ 0 w 6"/>
                  <a:gd name="T3" fmla="*/ 48 h 66"/>
                  <a:gd name="T4" fmla="*/ 0 w 6"/>
                  <a:gd name="T5" fmla="*/ 54 h 66"/>
                  <a:gd name="T6" fmla="*/ 6 w 6"/>
                  <a:gd name="T7" fmla="*/ 48 h 66"/>
                  <a:gd name="T8" fmla="*/ 6 w 6"/>
                  <a:gd name="T9" fmla="*/ 24 h 66"/>
                  <a:gd name="T10" fmla="*/ 0 w 6"/>
                  <a:gd name="T11" fmla="*/ 18 h 66"/>
                  <a:gd name="T12" fmla="*/ 0 w 6"/>
                  <a:gd name="T13" fmla="*/ 0 h 66"/>
                  <a:gd name="T14" fmla="*/ 0 60000 65536"/>
                  <a:gd name="T15" fmla="*/ 0 60000 65536"/>
                  <a:gd name="T16" fmla="*/ 0 60000 65536"/>
                  <a:gd name="T17" fmla="*/ 0 60000 65536"/>
                  <a:gd name="T18" fmla="*/ 0 60000 65536"/>
                  <a:gd name="T19" fmla="*/ 0 60000 65536"/>
                  <a:gd name="T20" fmla="*/ 0 60000 65536"/>
                  <a:gd name="T21" fmla="*/ 0 w 6"/>
                  <a:gd name="T22" fmla="*/ 0 h 66"/>
                  <a:gd name="T23" fmla="*/ 6 w 6"/>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6">
                    <a:moveTo>
                      <a:pt x="0" y="66"/>
                    </a:moveTo>
                    <a:lnTo>
                      <a:pt x="0" y="48"/>
                    </a:lnTo>
                    <a:lnTo>
                      <a:pt x="0" y="54"/>
                    </a:lnTo>
                    <a:lnTo>
                      <a:pt x="6" y="48"/>
                    </a:lnTo>
                    <a:lnTo>
                      <a:pt x="6" y="24"/>
                    </a:lnTo>
                    <a:lnTo>
                      <a:pt x="0" y="18"/>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05" name="Freeform 64"/>
              <p:cNvSpPr>
                <a:spLocks/>
              </p:cNvSpPr>
              <p:nvPr/>
            </p:nvSpPr>
            <p:spPr bwMode="auto">
              <a:xfrm>
                <a:off x="1355" y="3157"/>
                <a:ext cx="204" cy="132"/>
              </a:xfrm>
              <a:custGeom>
                <a:avLst/>
                <a:gdLst>
                  <a:gd name="T0" fmla="*/ 0 w 204"/>
                  <a:gd name="T1" fmla="*/ 0 h 132"/>
                  <a:gd name="T2" fmla="*/ 84 w 204"/>
                  <a:gd name="T3" fmla="*/ 18 h 132"/>
                  <a:gd name="T4" fmla="*/ 156 w 204"/>
                  <a:gd name="T5" fmla="*/ 48 h 132"/>
                  <a:gd name="T6" fmla="*/ 186 w 204"/>
                  <a:gd name="T7" fmla="*/ 72 h 132"/>
                  <a:gd name="T8" fmla="*/ 204 w 204"/>
                  <a:gd name="T9" fmla="*/ 108 h 132"/>
                  <a:gd name="T10" fmla="*/ 204 w 204"/>
                  <a:gd name="T11" fmla="*/ 132 h 132"/>
                  <a:gd name="T12" fmla="*/ 198 w 204"/>
                  <a:gd name="T13" fmla="*/ 132 h 132"/>
                  <a:gd name="T14" fmla="*/ 180 w 204"/>
                  <a:gd name="T15" fmla="*/ 96 h 132"/>
                  <a:gd name="T16" fmla="*/ 180 w 204"/>
                  <a:gd name="T17" fmla="*/ 120 h 132"/>
                  <a:gd name="T18" fmla="*/ 162 w 204"/>
                  <a:gd name="T19" fmla="*/ 84 h 132"/>
                  <a:gd name="T20" fmla="*/ 162 w 204"/>
                  <a:gd name="T21" fmla="*/ 102 h 132"/>
                  <a:gd name="T22" fmla="*/ 156 w 204"/>
                  <a:gd name="T23" fmla="*/ 102 h 132"/>
                  <a:gd name="T24" fmla="*/ 138 w 204"/>
                  <a:gd name="T25" fmla="*/ 72 h 132"/>
                  <a:gd name="T26" fmla="*/ 132 w 204"/>
                  <a:gd name="T27" fmla="*/ 102 h 132"/>
                  <a:gd name="T28" fmla="*/ 126 w 204"/>
                  <a:gd name="T29" fmla="*/ 78 h 132"/>
                  <a:gd name="T30" fmla="*/ 90 w 204"/>
                  <a:gd name="T31" fmla="*/ 42 h 132"/>
                  <a:gd name="T32" fmla="*/ 96 w 204"/>
                  <a:gd name="T33" fmla="*/ 78 h 132"/>
                  <a:gd name="T34" fmla="*/ 78 w 204"/>
                  <a:gd name="T35" fmla="*/ 48 h 132"/>
                  <a:gd name="T36" fmla="*/ 72 w 204"/>
                  <a:gd name="T37" fmla="*/ 60 h 132"/>
                  <a:gd name="T38" fmla="*/ 66 w 204"/>
                  <a:gd name="T39" fmla="*/ 60 h 132"/>
                  <a:gd name="T40" fmla="*/ 18 w 204"/>
                  <a:gd name="T41" fmla="*/ 42 h 132"/>
                  <a:gd name="T42" fmla="*/ 0 w 204"/>
                  <a:gd name="T43" fmla="*/ 0 h 1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4"/>
                  <a:gd name="T67" fmla="*/ 0 h 132"/>
                  <a:gd name="T68" fmla="*/ 204 w 204"/>
                  <a:gd name="T69" fmla="*/ 132 h 1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4" h="132">
                    <a:moveTo>
                      <a:pt x="0" y="0"/>
                    </a:moveTo>
                    <a:lnTo>
                      <a:pt x="84" y="18"/>
                    </a:lnTo>
                    <a:lnTo>
                      <a:pt x="156" y="48"/>
                    </a:lnTo>
                    <a:lnTo>
                      <a:pt x="186" y="72"/>
                    </a:lnTo>
                    <a:lnTo>
                      <a:pt x="204" y="108"/>
                    </a:lnTo>
                    <a:lnTo>
                      <a:pt x="204" y="132"/>
                    </a:lnTo>
                    <a:lnTo>
                      <a:pt x="198" y="132"/>
                    </a:lnTo>
                    <a:lnTo>
                      <a:pt x="180" y="96"/>
                    </a:lnTo>
                    <a:lnTo>
                      <a:pt x="180" y="120"/>
                    </a:lnTo>
                    <a:lnTo>
                      <a:pt x="162" y="84"/>
                    </a:lnTo>
                    <a:lnTo>
                      <a:pt x="162" y="102"/>
                    </a:lnTo>
                    <a:lnTo>
                      <a:pt x="156" y="102"/>
                    </a:lnTo>
                    <a:lnTo>
                      <a:pt x="138" y="72"/>
                    </a:lnTo>
                    <a:lnTo>
                      <a:pt x="132" y="102"/>
                    </a:lnTo>
                    <a:lnTo>
                      <a:pt x="126" y="78"/>
                    </a:lnTo>
                    <a:lnTo>
                      <a:pt x="90" y="42"/>
                    </a:lnTo>
                    <a:lnTo>
                      <a:pt x="96" y="78"/>
                    </a:lnTo>
                    <a:lnTo>
                      <a:pt x="78" y="48"/>
                    </a:lnTo>
                    <a:lnTo>
                      <a:pt x="72" y="60"/>
                    </a:lnTo>
                    <a:lnTo>
                      <a:pt x="66" y="60"/>
                    </a:lnTo>
                    <a:lnTo>
                      <a:pt x="18" y="42"/>
                    </a:lnTo>
                    <a:lnTo>
                      <a:pt x="0" y="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06" name="Freeform 65"/>
              <p:cNvSpPr>
                <a:spLocks/>
              </p:cNvSpPr>
              <p:nvPr/>
            </p:nvSpPr>
            <p:spPr bwMode="auto">
              <a:xfrm>
                <a:off x="1343" y="3013"/>
                <a:ext cx="144" cy="138"/>
              </a:xfrm>
              <a:custGeom>
                <a:avLst/>
                <a:gdLst>
                  <a:gd name="T0" fmla="*/ 0 w 144"/>
                  <a:gd name="T1" fmla="*/ 138 h 138"/>
                  <a:gd name="T2" fmla="*/ 12 w 144"/>
                  <a:gd name="T3" fmla="*/ 78 h 138"/>
                  <a:gd name="T4" fmla="*/ 36 w 144"/>
                  <a:gd name="T5" fmla="*/ 36 h 138"/>
                  <a:gd name="T6" fmla="*/ 60 w 144"/>
                  <a:gd name="T7" fmla="*/ 12 h 138"/>
                  <a:gd name="T8" fmla="*/ 78 w 144"/>
                  <a:gd name="T9" fmla="*/ 0 h 138"/>
                  <a:gd name="T10" fmla="*/ 90 w 144"/>
                  <a:gd name="T11" fmla="*/ 0 h 138"/>
                  <a:gd name="T12" fmla="*/ 114 w 144"/>
                  <a:gd name="T13" fmla="*/ 12 h 138"/>
                  <a:gd name="T14" fmla="*/ 138 w 144"/>
                  <a:gd name="T15" fmla="*/ 36 h 138"/>
                  <a:gd name="T16" fmla="*/ 144 w 144"/>
                  <a:gd name="T17" fmla="*/ 66 h 138"/>
                  <a:gd name="T18" fmla="*/ 114 w 144"/>
                  <a:gd name="T19" fmla="*/ 36 h 138"/>
                  <a:gd name="T20" fmla="*/ 126 w 144"/>
                  <a:gd name="T21" fmla="*/ 78 h 138"/>
                  <a:gd name="T22" fmla="*/ 96 w 144"/>
                  <a:gd name="T23" fmla="*/ 42 h 138"/>
                  <a:gd name="T24" fmla="*/ 78 w 144"/>
                  <a:gd name="T25" fmla="*/ 30 h 138"/>
                  <a:gd name="T26" fmla="*/ 90 w 144"/>
                  <a:gd name="T27" fmla="*/ 48 h 138"/>
                  <a:gd name="T28" fmla="*/ 84 w 144"/>
                  <a:gd name="T29" fmla="*/ 48 h 138"/>
                  <a:gd name="T30" fmla="*/ 78 w 144"/>
                  <a:gd name="T31" fmla="*/ 42 h 138"/>
                  <a:gd name="T32" fmla="*/ 84 w 144"/>
                  <a:gd name="T33" fmla="*/ 60 h 138"/>
                  <a:gd name="T34" fmla="*/ 60 w 144"/>
                  <a:gd name="T35" fmla="*/ 48 h 138"/>
                  <a:gd name="T36" fmla="*/ 60 w 144"/>
                  <a:gd name="T37" fmla="*/ 66 h 138"/>
                  <a:gd name="T38" fmla="*/ 48 w 144"/>
                  <a:gd name="T39" fmla="*/ 66 h 138"/>
                  <a:gd name="T40" fmla="*/ 48 w 144"/>
                  <a:gd name="T41" fmla="*/ 72 h 138"/>
                  <a:gd name="T42" fmla="*/ 54 w 144"/>
                  <a:gd name="T43" fmla="*/ 90 h 138"/>
                  <a:gd name="T44" fmla="*/ 30 w 144"/>
                  <a:gd name="T45" fmla="*/ 90 h 138"/>
                  <a:gd name="T46" fmla="*/ 30 w 144"/>
                  <a:gd name="T47" fmla="*/ 96 h 138"/>
                  <a:gd name="T48" fmla="*/ 36 w 144"/>
                  <a:gd name="T49" fmla="*/ 102 h 138"/>
                  <a:gd name="T50" fmla="*/ 24 w 144"/>
                  <a:gd name="T51" fmla="*/ 114 h 138"/>
                  <a:gd name="T52" fmla="*/ 6 w 144"/>
                  <a:gd name="T53" fmla="*/ 138 h 138"/>
                  <a:gd name="T54" fmla="*/ 0 w 144"/>
                  <a:gd name="T55" fmla="*/ 138 h 13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138"/>
                  <a:gd name="T86" fmla="*/ 144 w 144"/>
                  <a:gd name="T87" fmla="*/ 138 h 13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138">
                    <a:moveTo>
                      <a:pt x="0" y="138"/>
                    </a:moveTo>
                    <a:lnTo>
                      <a:pt x="12" y="78"/>
                    </a:lnTo>
                    <a:lnTo>
                      <a:pt x="36" y="36"/>
                    </a:lnTo>
                    <a:lnTo>
                      <a:pt x="60" y="12"/>
                    </a:lnTo>
                    <a:lnTo>
                      <a:pt x="78" y="0"/>
                    </a:lnTo>
                    <a:lnTo>
                      <a:pt x="90" y="0"/>
                    </a:lnTo>
                    <a:lnTo>
                      <a:pt x="114" y="12"/>
                    </a:lnTo>
                    <a:lnTo>
                      <a:pt x="138" y="36"/>
                    </a:lnTo>
                    <a:lnTo>
                      <a:pt x="144" y="66"/>
                    </a:lnTo>
                    <a:lnTo>
                      <a:pt x="114" y="36"/>
                    </a:lnTo>
                    <a:lnTo>
                      <a:pt x="126" y="78"/>
                    </a:lnTo>
                    <a:lnTo>
                      <a:pt x="96" y="42"/>
                    </a:lnTo>
                    <a:lnTo>
                      <a:pt x="78" y="30"/>
                    </a:lnTo>
                    <a:lnTo>
                      <a:pt x="90" y="48"/>
                    </a:lnTo>
                    <a:lnTo>
                      <a:pt x="84" y="48"/>
                    </a:lnTo>
                    <a:lnTo>
                      <a:pt x="78" y="42"/>
                    </a:lnTo>
                    <a:lnTo>
                      <a:pt x="84" y="60"/>
                    </a:lnTo>
                    <a:lnTo>
                      <a:pt x="60" y="48"/>
                    </a:lnTo>
                    <a:lnTo>
                      <a:pt x="60" y="66"/>
                    </a:lnTo>
                    <a:lnTo>
                      <a:pt x="48" y="66"/>
                    </a:lnTo>
                    <a:lnTo>
                      <a:pt x="48" y="72"/>
                    </a:lnTo>
                    <a:lnTo>
                      <a:pt x="54" y="90"/>
                    </a:lnTo>
                    <a:lnTo>
                      <a:pt x="30" y="90"/>
                    </a:lnTo>
                    <a:lnTo>
                      <a:pt x="30" y="96"/>
                    </a:lnTo>
                    <a:lnTo>
                      <a:pt x="36" y="102"/>
                    </a:lnTo>
                    <a:lnTo>
                      <a:pt x="24" y="114"/>
                    </a:lnTo>
                    <a:lnTo>
                      <a:pt x="6" y="138"/>
                    </a:lnTo>
                    <a:lnTo>
                      <a:pt x="0" y="13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07" name="Freeform 66"/>
              <p:cNvSpPr>
                <a:spLocks/>
              </p:cNvSpPr>
              <p:nvPr/>
            </p:nvSpPr>
            <p:spPr bwMode="auto">
              <a:xfrm>
                <a:off x="1355" y="3121"/>
                <a:ext cx="252" cy="204"/>
              </a:xfrm>
              <a:custGeom>
                <a:avLst/>
                <a:gdLst>
                  <a:gd name="T0" fmla="*/ 0 w 252"/>
                  <a:gd name="T1" fmla="*/ 30 h 204"/>
                  <a:gd name="T2" fmla="*/ 18 w 252"/>
                  <a:gd name="T3" fmla="*/ 18 h 204"/>
                  <a:gd name="T4" fmla="*/ 54 w 252"/>
                  <a:gd name="T5" fmla="*/ 6 h 204"/>
                  <a:gd name="T6" fmla="*/ 102 w 252"/>
                  <a:gd name="T7" fmla="*/ 0 h 204"/>
                  <a:gd name="T8" fmla="*/ 138 w 252"/>
                  <a:gd name="T9" fmla="*/ 18 h 204"/>
                  <a:gd name="T10" fmla="*/ 168 w 252"/>
                  <a:gd name="T11" fmla="*/ 42 h 204"/>
                  <a:gd name="T12" fmla="*/ 210 w 252"/>
                  <a:gd name="T13" fmla="*/ 108 h 204"/>
                  <a:gd name="T14" fmla="*/ 246 w 252"/>
                  <a:gd name="T15" fmla="*/ 174 h 204"/>
                  <a:gd name="T16" fmla="*/ 252 w 252"/>
                  <a:gd name="T17" fmla="*/ 204 h 204"/>
                  <a:gd name="T18" fmla="*/ 222 w 252"/>
                  <a:gd name="T19" fmla="*/ 150 h 204"/>
                  <a:gd name="T20" fmla="*/ 228 w 252"/>
                  <a:gd name="T21" fmla="*/ 174 h 204"/>
                  <a:gd name="T22" fmla="*/ 222 w 252"/>
                  <a:gd name="T23" fmla="*/ 174 h 204"/>
                  <a:gd name="T24" fmla="*/ 216 w 252"/>
                  <a:gd name="T25" fmla="*/ 150 h 204"/>
                  <a:gd name="T26" fmla="*/ 210 w 252"/>
                  <a:gd name="T27" fmla="*/ 132 h 204"/>
                  <a:gd name="T28" fmla="*/ 204 w 252"/>
                  <a:gd name="T29" fmla="*/ 150 h 204"/>
                  <a:gd name="T30" fmla="*/ 198 w 252"/>
                  <a:gd name="T31" fmla="*/ 126 h 204"/>
                  <a:gd name="T32" fmla="*/ 192 w 252"/>
                  <a:gd name="T33" fmla="*/ 96 h 204"/>
                  <a:gd name="T34" fmla="*/ 192 w 252"/>
                  <a:gd name="T35" fmla="*/ 114 h 204"/>
                  <a:gd name="T36" fmla="*/ 186 w 252"/>
                  <a:gd name="T37" fmla="*/ 126 h 204"/>
                  <a:gd name="T38" fmla="*/ 180 w 252"/>
                  <a:gd name="T39" fmla="*/ 108 h 204"/>
                  <a:gd name="T40" fmla="*/ 180 w 252"/>
                  <a:gd name="T41" fmla="*/ 102 h 204"/>
                  <a:gd name="T42" fmla="*/ 168 w 252"/>
                  <a:gd name="T43" fmla="*/ 84 h 204"/>
                  <a:gd name="T44" fmla="*/ 156 w 252"/>
                  <a:gd name="T45" fmla="*/ 60 h 204"/>
                  <a:gd name="T46" fmla="*/ 156 w 252"/>
                  <a:gd name="T47" fmla="*/ 84 h 204"/>
                  <a:gd name="T48" fmla="*/ 150 w 252"/>
                  <a:gd name="T49" fmla="*/ 96 h 204"/>
                  <a:gd name="T50" fmla="*/ 150 w 252"/>
                  <a:gd name="T51" fmla="*/ 90 h 204"/>
                  <a:gd name="T52" fmla="*/ 138 w 252"/>
                  <a:gd name="T53" fmla="*/ 60 h 204"/>
                  <a:gd name="T54" fmla="*/ 126 w 252"/>
                  <a:gd name="T55" fmla="*/ 36 h 204"/>
                  <a:gd name="T56" fmla="*/ 120 w 252"/>
                  <a:gd name="T57" fmla="*/ 36 h 204"/>
                  <a:gd name="T58" fmla="*/ 132 w 252"/>
                  <a:gd name="T59" fmla="*/ 72 h 204"/>
                  <a:gd name="T60" fmla="*/ 132 w 252"/>
                  <a:gd name="T61" fmla="*/ 84 h 204"/>
                  <a:gd name="T62" fmla="*/ 120 w 252"/>
                  <a:gd name="T63" fmla="*/ 54 h 204"/>
                  <a:gd name="T64" fmla="*/ 102 w 252"/>
                  <a:gd name="T65" fmla="*/ 36 h 204"/>
                  <a:gd name="T66" fmla="*/ 96 w 252"/>
                  <a:gd name="T67" fmla="*/ 24 h 204"/>
                  <a:gd name="T68" fmla="*/ 114 w 252"/>
                  <a:gd name="T69" fmla="*/ 66 h 204"/>
                  <a:gd name="T70" fmla="*/ 108 w 252"/>
                  <a:gd name="T71" fmla="*/ 78 h 204"/>
                  <a:gd name="T72" fmla="*/ 90 w 252"/>
                  <a:gd name="T73" fmla="*/ 42 h 204"/>
                  <a:gd name="T74" fmla="*/ 72 w 252"/>
                  <a:gd name="T75" fmla="*/ 24 h 204"/>
                  <a:gd name="T76" fmla="*/ 78 w 252"/>
                  <a:gd name="T77" fmla="*/ 36 h 204"/>
                  <a:gd name="T78" fmla="*/ 78 w 252"/>
                  <a:gd name="T79" fmla="*/ 42 h 204"/>
                  <a:gd name="T80" fmla="*/ 66 w 252"/>
                  <a:gd name="T81" fmla="*/ 24 h 204"/>
                  <a:gd name="T82" fmla="*/ 60 w 252"/>
                  <a:gd name="T83" fmla="*/ 18 h 204"/>
                  <a:gd name="T84" fmla="*/ 54 w 252"/>
                  <a:gd name="T85" fmla="*/ 36 h 204"/>
                  <a:gd name="T86" fmla="*/ 42 w 252"/>
                  <a:gd name="T87" fmla="*/ 24 h 204"/>
                  <a:gd name="T88" fmla="*/ 30 w 252"/>
                  <a:gd name="T89" fmla="*/ 54 h 204"/>
                  <a:gd name="T90" fmla="*/ 24 w 252"/>
                  <a:gd name="T91" fmla="*/ 48 h 204"/>
                  <a:gd name="T92" fmla="*/ 24 w 252"/>
                  <a:gd name="T93" fmla="*/ 36 h 204"/>
                  <a:gd name="T94" fmla="*/ 18 w 252"/>
                  <a:gd name="T95" fmla="*/ 42 h 204"/>
                  <a:gd name="T96" fmla="*/ 12 w 252"/>
                  <a:gd name="T97" fmla="*/ 36 h 204"/>
                  <a:gd name="T98" fmla="*/ 6 w 252"/>
                  <a:gd name="T99" fmla="*/ 42 h 204"/>
                  <a:gd name="T100" fmla="*/ 0 w 252"/>
                  <a:gd name="T101" fmla="*/ 30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2"/>
                  <a:gd name="T154" fmla="*/ 0 h 204"/>
                  <a:gd name="T155" fmla="*/ 252 w 252"/>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2" h="204">
                    <a:moveTo>
                      <a:pt x="0" y="30"/>
                    </a:moveTo>
                    <a:lnTo>
                      <a:pt x="18" y="18"/>
                    </a:lnTo>
                    <a:lnTo>
                      <a:pt x="54" y="6"/>
                    </a:lnTo>
                    <a:lnTo>
                      <a:pt x="102" y="0"/>
                    </a:lnTo>
                    <a:lnTo>
                      <a:pt x="138" y="18"/>
                    </a:lnTo>
                    <a:lnTo>
                      <a:pt x="168" y="42"/>
                    </a:lnTo>
                    <a:lnTo>
                      <a:pt x="210" y="108"/>
                    </a:lnTo>
                    <a:lnTo>
                      <a:pt x="246" y="174"/>
                    </a:lnTo>
                    <a:lnTo>
                      <a:pt x="252" y="204"/>
                    </a:lnTo>
                    <a:lnTo>
                      <a:pt x="222" y="150"/>
                    </a:lnTo>
                    <a:lnTo>
                      <a:pt x="228" y="174"/>
                    </a:lnTo>
                    <a:lnTo>
                      <a:pt x="222" y="174"/>
                    </a:lnTo>
                    <a:lnTo>
                      <a:pt x="216" y="150"/>
                    </a:lnTo>
                    <a:lnTo>
                      <a:pt x="210" y="132"/>
                    </a:lnTo>
                    <a:lnTo>
                      <a:pt x="204" y="150"/>
                    </a:lnTo>
                    <a:lnTo>
                      <a:pt x="198" y="126"/>
                    </a:lnTo>
                    <a:lnTo>
                      <a:pt x="192" y="96"/>
                    </a:lnTo>
                    <a:lnTo>
                      <a:pt x="192" y="114"/>
                    </a:lnTo>
                    <a:lnTo>
                      <a:pt x="186" y="126"/>
                    </a:lnTo>
                    <a:lnTo>
                      <a:pt x="180" y="108"/>
                    </a:lnTo>
                    <a:lnTo>
                      <a:pt x="180" y="102"/>
                    </a:lnTo>
                    <a:lnTo>
                      <a:pt x="168" y="84"/>
                    </a:lnTo>
                    <a:lnTo>
                      <a:pt x="156" y="60"/>
                    </a:lnTo>
                    <a:lnTo>
                      <a:pt x="156" y="84"/>
                    </a:lnTo>
                    <a:lnTo>
                      <a:pt x="150" y="96"/>
                    </a:lnTo>
                    <a:lnTo>
                      <a:pt x="150" y="90"/>
                    </a:lnTo>
                    <a:lnTo>
                      <a:pt x="138" y="60"/>
                    </a:lnTo>
                    <a:lnTo>
                      <a:pt x="126" y="36"/>
                    </a:lnTo>
                    <a:lnTo>
                      <a:pt x="120" y="36"/>
                    </a:lnTo>
                    <a:lnTo>
                      <a:pt x="132" y="72"/>
                    </a:lnTo>
                    <a:lnTo>
                      <a:pt x="132" y="84"/>
                    </a:lnTo>
                    <a:lnTo>
                      <a:pt x="120" y="54"/>
                    </a:lnTo>
                    <a:lnTo>
                      <a:pt x="102" y="36"/>
                    </a:lnTo>
                    <a:lnTo>
                      <a:pt x="96" y="24"/>
                    </a:lnTo>
                    <a:lnTo>
                      <a:pt x="114" y="66"/>
                    </a:lnTo>
                    <a:lnTo>
                      <a:pt x="108" y="78"/>
                    </a:lnTo>
                    <a:lnTo>
                      <a:pt x="90" y="42"/>
                    </a:lnTo>
                    <a:lnTo>
                      <a:pt x="72" y="24"/>
                    </a:lnTo>
                    <a:lnTo>
                      <a:pt x="78" y="36"/>
                    </a:lnTo>
                    <a:lnTo>
                      <a:pt x="78" y="42"/>
                    </a:lnTo>
                    <a:lnTo>
                      <a:pt x="66" y="24"/>
                    </a:lnTo>
                    <a:lnTo>
                      <a:pt x="60" y="18"/>
                    </a:lnTo>
                    <a:lnTo>
                      <a:pt x="54" y="36"/>
                    </a:lnTo>
                    <a:lnTo>
                      <a:pt x="42" y="24"/>
                    </a:lnTo>
                    <a:lnTo>
                      <a:pt x="30" y="54"/>
                    </a:lnTo>
                    <a:lnTo>
                      <a:pt x="24" y="48"/>
                    </a:lnTo>
                    <a:lnTo>
                      <a:pt x="24" y="36"/>
                    </a:lnTo>
                    <a:lnTo>
                      <a:pt x="18" y="42"/>
                    </a:lnTo>
                    <a:lnTo>
                      <a:pt x="12" y="36"/>
                    </a:lnTo>
                    <a:lnTo>
                      <a:pt x="6" y="42"/>
                    </a:lnTo>
                    <a:lnTo>
                      <a:pt x="0" y="3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08" name="Freeform 67"/>
              <p:cNvSpPr>
                <a:spLocks/>
              </p:cNvSpPr>
              <p:nvPr/>
            </p:nvSpPr>
            <p:spPr bwMode="auto">
              <a:xfrm>
                <a:off x="1152" y="3037"/>
                <a:ext cx="203" cy="120"/>
              </a:xfrm>
              <a:custGeom>
                <a:avLst/>
                <a:gdLst>
                  <a:gd name="T0" fmla="*/ 203 w 203"/>
                  <a:gd name="T1" fmla="*/ 120 h 120"/>
                  <a:gd name="T2" fmla="*/ 179 w 203"/>
                  <a:gd name="T3" fmla="*/ 90 h 120"/>
                  <a:gd name="T4" fmla="*/ 167 w 203"/>
                  <a:gd name="T5" fmla="*/ 72 h 120"/>
                  <a:gd name="T6" fmla="*/ 149 w 203"/>
                  <a:gd name="T7" fmla="*/ 48 h 120"/>
                  <a:gd name="T8" fmla="*/ 149 w 203"/>
                  <a:gd name="T9" fmla="*/ 72 h 120"/>
                  <a:gd name="T10" fmla="*/ 137 w 203"/>
                  <a:gd name="T11" fmla="*/ 54 h 120"/>
                  <a:gd name="T12" fmla="*/ 119 w 203"/>
                  <a:gd name="T13" fmla="*/ 36 h 120"/>
                  <a:gd name="T14" fmla="*/ 125 w 203"/>
                  <a:gd name="T15" fmla="*/ 54 h 120"/>
                  <a:gd name="T16" fmla="*/ 119 w 203"/>
                  <a:gd name="T17" fmla="*/ 54 h 120"/>
                  <a:gd name="T18" fmla="*/ 89 w 203"/>
                  <a:gd name="T19" fmla="*/ 24 h 120"/>
                  <a:gd name="T20" fmla="*/ 95 w 203"/>
                  <a:gd name="T21" fmla="*/ 42 h 120"/>
                  <a:gd name="T22" fmla="*/ 83 w 203"/>
                  <a:gd name="T23" fmla="*/ 30 h 120"/>
                  <a:gd name="T24" fmla="*/ 53 w 203"/>
                  <a:gd name="T25" fmla="*/ 12 h 120"/>
                  <a:gd name="T26" fmla="*/ 71 w 203"/>
                  <a:gd name="T27" fmla="*/ 30 h 120"/>
                  <a:gd name="T28" fmla="*/ 41 w 203"/>
                  <a:gd name="T29" fmla="*/ 0 h 120"/>
                  <a:gd name="T30" fmla="*/ 36 w 203"/>
                  <a:gd name="T31" fmla="*/ 0 h 120"/>
                  <a:gd name="T32" fmla="*/ 53 w 203"/>
                  <a:gd name="T33" fmla="*/ 18 h 120"/>
                  <a:gd name="T34" fmla="*/ 41 w 203"/>
                  <a:gd name="T35" fmla="*/ 12 h 120"/>
                  <a:gd name="T36" fmla="*/ 18 w 203"/>
                  <a:gd name="T37" fmla="*/ 12 h 120"/>
                  <a:gd name="T38" fmla="*/ 30 w 203"/>
                  <a:gd name="T39" fmla="*/ 24 h 120"/>
                  <a:gd name="T40" fmla="*/ 18 w 203"/>
                  <a:gd name="T41" fmla="*/ 30 h 120"/>
                  <a:gd name="T42" fmla="*/ 0 w 203"/>
                  <a:gd name="T43" fmla="*/ 48 h 120"/>
                  <a:gd name="T44" fmla="*/ 12 w 203"/>
                  <a:gd name="T45" fmla="*/ 48 h 120"/>
                  <a:gd name="T46" fmla="*/ 6 w 203"/>
                  <a:gd name="T47" fmla="*/ 60 h 120"/>
                  <a:gd name="T48" fmla="*/ 6 w 203"/>
                  <a:gd name="T49" fmla="*/ 66 h 120"/>
                  <a:gd name="T50" fmla="*/ 18 w 203"/>
                  <a:gd name="T51" fmla="*/ 54 h 120"/>
                  <a:gd name="T52" fmla="*/ 18 w 203"/>
                  <a:gd name="T53" fmla="*/ 60 h 120"/>
                  <a:gd name="T54" fmla="*/ 24 w 203"/>
                  <a:gd name="T55" fmla="*/ 78 h 120"/>
                  <a:gd name="T56" fmla="*/ 24 w 203"/>
                  <a:gd name="T57" fmla="*/ 72 h 120"/>
                  <a:gd name="T58" fmla="*/ 30 w 203"/>
                  <a:gd name="T59" fmla="*/ 78 h 120"/>
                  <a:gd name="T60" fmla="*/ 30 w 203"/>
                  <a:gd name="T61" fmla="*/ 90 h 120"/>
                  <a:gd name="T62" fmla="*/ 36 w 203"/>
                  <a:gd name="T63" fmla="*/ 96 h 120"/>
                  <a:gd name="T64" fmla="*/ 47 w 203"/>
                  <a:gd name="T65" fmla="*/ 90 h 120"/>
                  <a:gd name="T66" fmla="*/ 47 w 203"/>
                  <a:gd name="T67" fmla="*/ 96 h 120"/>
                  <a:gd name="T68" fmla="*/ 143 w 203"/>
                  <a:gd name="T69" fmla="*/ 96 h 120"/>
                  <a:gd name="T70" fmla="*/ 203 w 203"/>
                  <a:gd name="T71" fmla="*/ 120 h 1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20"/>
                  <a:gd name="T110" fmla="*/ 203 w 203"/>
                  <a:gd name="T111" fmla="*/ 120 h 12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20">
                    <a:moveTo>
                      <a:pt x="203" y="120"/>
                    </a:moveTo>
                    <a:lnTo>
                      <a:pt x="179" y="90"/>
                    </a:lnTo>
                    <a:lnTo>
                      <a:pt x="167" y="72"/>
                    </a:lnTo>
                    <a:lnTo>
                      <a:pt x="149" y="48"/>
                    </a:lnTo>
                    <a:lnTo>
                      <a:pt x="149" y="72"/>
                    </a:lnTo>
                    <a:lnTo>
                      <a:pt x="137" y="54"/>
                    </a:lnTo>
                    <a:lnTo>
                      <a:pt x="119" y="36"/>
                    </a:lnTo>
                    <a:lnTo>
                      <a:pt x="125" y="54"/>
                    </a:lnTo>
                    <a:lnTo>
                      <a:pt x="119" y="54"/>
                    </a:lnTo>
                    <a:lnTo>
                      <a:pt x="89" y="24"/>
                    </a:lnTo>
                    <a:lnTo>
                      <a:pt x="95" y="42"/>
                    </a:lnTo>
                    <a:lnTo>
                      <a:pt x="83" y="30"/>
                    </a:lnTo>
                    <a:lnTo>
                      <a:pt x="53" y="12"/>
                    </a:lnTo>
                    <a:lnTo>
                      <a:pt x="71" y="30"/>
                    </a:lnTo>
                    <a:lnTo>
                      <a:pt x="41" y="0"/>
                    </a:lnTo>
                    <a:lnTo>
                      <a:pt x="36" y="0"/>
                    </a:lnTo>
                    <a:lnTo>
                      <a:pt x="53" y="18"/>
                    </a:lnTo>
                    <a:lnTo>
                      <a:pt x="41" y="12"/>
                    </a:lnTo>
                    <a:lnTo>
                      <a:pt x="18" y="12"/>
                    </a:lnTo>
                    <a:lnTo>
                      <a:pt x="30" y="24"/>
                    </a:lnTo>
                    <a:lnTo>
                      <a:pt x="18" y="30"/>
                    </a:lnTo>
                    <a:lnTo>
                      <a:pt x="0" y="48"/>
                    </a:lnTo>
                    <a:lnTo>
                      <a:pt x="12" y="48"/>
                    </a:lnTo>
                    <a:lnTo>
                      <a:pt x="6" y="60"/>
                    </a:lnTo>
                    <a:lnTo>
                      <a:pt x="6" y="66"/>
                    </a:lnTo>
                    <a:lnTo>
                      <a:pt x="18" y="54"/>
                    </a:lnTo>
                    <a:lnTo>
                      <a:pt x="18" y="60"/>
                    </a:lnTo>
                    <a:lnTo>
                      <a:pt x="24" y="78"/>
                    </a:lnTo>
                    <a:lnTo>
                      <a:pt x="24" y="72"/>
                    </a:lnTo>
                    <a:lnTo>
                      <a:pt x="30" y="78"/>
                    </a:lnTo>
                    <a:lnTo>
                      <a:pt x="30" y="90"/>
                    </a:lnTo>
                    <a:lnTo>
                      <a:pt x="36" y="96"/>
                    </a:lnTo>
                    <a:lnTo>
                      <a:pt x="47" y="90"/>
                    </a:lnTo>
                    <a:lnTo>
                      <a:pt x="47" y="96"/>
                    </a:lnTo>
                    <a:lnTo>
                      <a:pt x="143" y="96"/>
                    </a:lnTo>
                    <a:lnTo>
                      <a:pt x="203" y="12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09" name="Freeform 68"/>
              <p:cNvSpPr>
                <a:spLocks/>
              </p:cNvSpPr>
              <p:nvPr/>
            </p:nvSpPr>
            <p:spPr bwMode="auto">
              <a:xfrm>
                <a:off x="1193" y="3085"/>
                <a:ext cx="132" cy="54"/>
              </a:xfrm>
              <a:custGeom>
                <a:avLst/>
                <a:gdLst>
                  <a:gd name="T0" fmla="*/ 132 w 132"/>
                  <a:gd name="T1" fmla="*/ 54 h 54"/>
                  <a:gd name="T2" fmla="*/ 90 w 132"/>
                  <a:gd name="T3" fmla="*/ 36 h 54"/>
                  <a:gd name="T4" fmla="*/ 0 w 132"/>
                  <a:gd name="T5" fmla="*/ 0 h 54"/>
                  <a:gd name="T6" fmla="*/ 0 60000 65536"/>
                  <a:gd name="T7" fmla="*/ 0 60000 65536"/>
                  <a:gd name="T8" fmla="*/ 0 60000 65536"/>
                  <a:gd name="T9" fmla="*/ 0 w 132"/>
                  <a:gd name="T10" fmla="*/ 0 h 54"/>
                  <a:gd name="T11" fmla="*/ 132 w 132"/>
                  <a:gd name="T12" fmla="*/ 54 h 54"/>
                </a:gdLst>
                <a:ahLst/>
                <a:cxnLst>
                  <a:cxn ang="T6">
                    <a:pos x="T0" y="T1"/>
                  </a:cxn>
                  <a:cxn ang="T7">
                    <a:pos x="T2" y="T3"/>
                  </a:cxn>
                  <a:cxn ang="T8">
                    <a:pos x="T4" y="T5"/>
                  </a:cxn>
                </a:cxnLst>
                <a:rect l="T9" t="T10" r="T11" b="T12"/>
                <a:pathLst>
                  <a:path w="132" h="54">
                    <a:moveTo>
                      <a:pt x="132" y="54"/>
                    </a:moveTo>
                    <a:lnTo>
                      <a:pt x="90" y="36"/>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10" name="Freeform 69"/>
              <p:cNvSpPr>
                <a:spLocks/>
              </p:cNvSpPr>
              <p:nvPr/>
            </p:nvSpPr>
            <p:spPr bwMode="auto">
              <a:xfrm>
                <a:off x="1158" y="3151"/>
                <a:ext cx="167" cy="150"/>
              </a:xfrm>
              <a:custGeom>
                <a:avLst/>
                <a:gdLst>
                  <a:gd name="T0" fmla="*/ 167 w 167"/>
                  <a:gd name="T1" fmla="*/ 0 h 150"/>
                  <a:gd name="T2" fmla="*/ 101 w 167"/>
                  <a:gd name="T3" fmla="*/ 18 h 150"/>
                  <a:gd name="T4" fmla="*/ 59 w 167"/>
                  <a:gd name="T5" fmla="*/ 30 h 150"/>
                  <a:gd name="T6" fmla="*/ 30 w 167"/>
                  <a:gd name="T7" fmla="*/ 42 h 150"/>
                  <a:gd name="T8" fmla="*/ 12 w 167"/>
                  <a:gd name="T9" fmla="*/ 60 h 150"/>
                  <a:gd name="T10" fmla="*/ 6 w 167"/>
                  <a:gd name="T11" fmla="*/ 78 h 150"/>
                  <a:gd name="T12" fmla="*/ 0 w 167"/>
                  <a:gd name="T13" fmla="*/ 90 h 150"/>
                  <a:gd name="T14" fmla="*/ 0 w 167"/>
                  <a:gd name="T15" fmla="*/ 126 h 150"/>
                  <a:gd name="T16" fmla="*/ 6 w 167"/>
                  <a:gd name="T17" fmla="*/ 150 h 150"/>
                  <a:gd name="T18" fmla="*/ 12 w 167"/>
                  <a:gd name="T19" fmla="*/ 144 h 150"/>
                  <a:gd name="T20" fmla="*/ 12 w 167"/>
                  <a:gd name="T21" fmla="*/ 126 h 150"/>
                  <a:gd name="T22" fmla="*/ 18 w 167"/>
                  <a:gd name="T23" fmla="*/ 132 h 150"/>
                  <a:gd name="T24" fmla="*/ 24 w 167"/>
                  <a:gd name="T25" fmla="*/ 144 h 150"/>
                  <a:gd name="T26" fmla="*/ 30 w 167"/>
                  <a:gd name="T27" fmla="*/ 114 h 150"/>
                  <a:gd name="T28" fmla="*/ 35 w 167"/>
                  <a:gd name="T29" fmla="*/ 126 h 150"/>
                  <a:gd name="T30" fmla="*/ 41 w 167"/>
                  <a:gd name="T31" fmla="*/ 126 h 150"/>
                  <a:gd name="T32" fmla="*/ 41 w 167"/>
                  <a:gd name="T33" fmla="*/ 96 h 150"/>
                  <a:gd name="T34" fmla="*/ 47 w 167"/>
                  <a:gd name="T35" fmla="*/ 102 h 150"/>
                  <a:gd name="T36" fmla="*/ 53 w 167"/>
                  <a:gd name="T37" fmla="*/ 102 h 150"/>
                  <a:gd name="T38" fmla="*/ 53 w 167"/>
                  <a:gd name="T39" fmla="*/ 90 h 150"/>
                  <a:gd name="T40" fmla="*/ 59 w 167"/>
                  <a:gd name="T41" fmla="*/ 78 h 150"/>
                  <a:gd name="T42" fmla="*/ 59 w 167"/>
                  <a:gd name="T43" fmla="*/ 84 h 150"/>
                  <a:gd name="T44" fmla="*/ 59 w 167"/>
                  <a:gd name="T45" fmla="*/ 72 h 150"/>
                  <a:gd name="T46" fmla="*/ 47 w 167"/>
                  <a:gd name="T47" fmla="*/ 54 h 150"/>
                  <a:gd name="T48" fmla="*/ 77 w 167"/>
                  <a:gd name="T49" fmla="*/ 72 h 150"/>
                  <a:gd name="T50" fmla="*/ 89 w 167"/>
                  <a:gd name="T51" fmla="*/ 72 h 150"/>
                  <a:gd name="T52" fmla="*/ 83 w 167"/>
                  <a:gd name="T53" fmla="*/ 60 h 150"/>
                  <a:gd name="T54" fmla="*/ 71 w 167"/>
                  <a:gd name="T55" fmla="*/ 54 h 150"/>
                  <a:gd name="T56" fmla="*/ 95 w 167"/>
                  <a:gd name="T57" fmla="*/ 54 h 150"/>
                  <a:gd name="T58" fmla="*/ 89 w 167"/>
                  <a:gd name="T59" fmla="*/ 36 h 150"/>
                  <a:gd name="T60" fmla="*/ 101 w 167"/>
                  <a:gd name="T61" fmla="*/ 54 h 150"/>
                  <a:gd name="T62" fmla="*/ 107 w 167"/>
                  <a:gd name="T63" fmla="*/ 48 h 150"/>
                  <a:gd name="T64" fmla="*/ 113 w 167"/>
                  <a:gd name="T65" fmla="*/ 30 h 150"/>
                  <a:gd name="T66" fmla="*/ 119 w 167"/>
                  <a:gd name="T67" fmla="*/ 36 h 150"/>
                  <a:gd name="T68" fmla="*/ 131 w 167"/>
                  <a:gd name="T69" fmla="*/ 24 h 150"/>
                  <a:gd name="T70" fmla="*/ 137 w 167"/>
                  <a:gd name="T71" fmla="*/ 30 h 150"/>
                  <a:gd name="T72" fmla="*/ 143 w 167"/>
                  <a:gd name="T73" fmla="*/ 18 h 150"/>
                  <a:gd name="T74" fmla="*/ 155 w 167"/>
                  <a:gd name="T75" fmla="*/ 12 h 150"/>
                  <a:gd name="T76" fmla="*/ 167 w 167"/>
                  <a:gd name="T77" fmla="*/ 0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150"/>
                  <a:gd name="T119" fmla="*/ 167 w 167"/>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150">
                    <a:moveTo>
                      <a:pt x="167" y="0"/>
                    </a:moveTo>
                    <a:lnTo>
                      <a:pt x="101" y="18"/>
                    </a:lnTo>
                    <a:lnTo>
                      <a:pt x="59" y="30"/>
                    </a:lnTo>
                    <a:lnTo>
                      <a:pt x="30" y="42"/>
                    </a:lnTo>
                    <a:lnTo>
                      <a:pt x="12" y="60"/>
                    </a:lnTo>
                    <a:lnTo>
                      <a:pt x="6" y="78"/>
                    </a:lnTo>
                    <a:lnTo>
                      <a:pt x="0" y="90"/>
                    </a:lnTo>
                    <a:lnTo>
                      <a:pt x="0" y="126"/>
                    </a:lnTo>
                    <a:lnTo>
                      <a:pt x="6" y="150"/>
                    </a:lnTo>
                    <a:lnTo>
                      <a:pt x="12" y="144"/>
                    </a:lnTo>
                    <a:lnTo>
                      <a:pt x="12" y="126"/>
                    </a:lnTo>
                    <a:lnTo>
                      <a:pt x="18" y="132"/>
                    </a:lnTo>
                    <a:lnTo>
                      <a:pt x="24" y="144"/>
                    </a:lnTo>
                    <a:lnTo>
                      <a:pt x="30" y="114"/>
                    </a:lnTo>
                    <a:lnTo>
                      <a:pt x="35" y="126"/>
                    </a:lnTo>
                    <a:lnTo>
                      <a:pt x="41" y="126"/>
                    </a:lnTo>
                    <a:lnTo>
                      <a:pt x="41" y="96"/>
                    </a:lnTo>
                    <a:lnTo>
                      <a:pt x="47" y="102"/>
                    </a:lnTo>
                    <a:lnTo>
                      <a:pt x="53" y="102"/>
                    </a:lnTo>
                    <a:lnTo>
                      <a:pt x="53" y="90"/>
                    </a:lnTo>
                    <a:lnTo>
                      <a:pt x="59" y="78"/>
                    </a:lnTo>
                    <a:lnTo>
                      <a:pt x="59" y="84"/>
                    </a:lnTo>
                    <a:lnTo>
                      <a:pt x="59" y="72"/>
                    </a:lnTo>
                    <a:lnTo>
                      <a:pt x="47" y="54"/>
                    </a:lnTo>
                    <a:lnTo>
                      <a:pt x="77" y="72"/>
                    </a:lnTo>
                    <a:lnTo>
                      <a:pt x="89" y="72"/>
                    </a:lnTo>
                    <a:lnTo>
                      <a:pt x="83" y="60"/>
                    </a:lnTo>
                    <a:lnTo>
                      <a:pt x="71" y="54"/>
                    </a:lnTo>
                    <a:lnTo>
                      <a:pt x="95" y="54"/>
                    </a:lnTo>
                    <a:lnTo>
                      <a:pt x="89" y="36"/>
                    </a:lnTo>
                    <a:lnTo>
                      <a:pt x="101" y="54"/>
                    </a:lnTo>
                    <a:lnTo>
                      <a:pt x="107" y="48"/>
                    </a:lnTo>
                    <a:lnTo>
                      <a:pt x="113" y="30"/>
                    </a:lnTo>
                    <a:lnTo>
                      <a:pt x="119" y="36"/>
                    </a:lnTo>
                    <a:lnTo>
                      <a:pt x="131" y="24"/>
                    </a:lnTo>
                    <a:lnTo>
                      <a:pt x="137" y="30"/>
                    </a:lnTo>
                    <a:lnTo>
                      <a:pt x="143" y="18"/>
                    </a:lnTo>
                    <a:lnTo>
                      <a:pt x="155" y="12"/>
                    </a:lnTo>
                    <a:lnTo>
                      <a:pt x="167"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11" name="Freeform 70"/>
              <p:cNvSpPr>
                <a:spLocks/>
              </p:cNvSpPr>
              <p:nvPr/>
            </p:nvSpPr>
            <p:spPr bwMode="auto">
              <a:xfrm>
                <a:off x="1122" y="3127"/>
                <a:ext cx="215" cy="60"/>
              </a:xfrm>
              <a:custGeom>
                <a:avLst/>
                <a:gdLst>
                  <a:gd name="T0" fmla="*/ 215 w 215"/>
                  <a:gd name="T1" fmla="*/ 24 h 60"/>
                  <a:gd name="T2" fmla="*/ 149 w 215"/>
                  <a:gd name="T3" fmla="*/ 0 h 60"/>
                  <a:gd name="T4" fmla="*/ 30 w 215"/>
                  <a:gd name="T5" fmla="*/ 0 h 60"/>
                  <a:gd name="T6" fmla="*/ 24 w 215"/>
                  <a:gd name="T7" fmla="*/ 12 h 60"/>
                  <a:gd name="T8" fmla="*/ 6 w 215"/>
                  <a:gd name="T9" fmla="*/ 36 h 60"/>
                  <a:gd name="T10" fmla="*/ 0 w 215"/>
                  <a:gd name="T11" fmla="*/ 60 h 60"/>
                  <a:gd name="T12" fmla="*/ 6 w 215"/>
                  <a:gd name="T13" fmla="*/ 48 h 60"/>
                  <a:gd name="T14" fmla="*/ 24 w 215"/>
                  <a:gd name="T15" fmla="*/ 30 h 60"/>
                  <a:gd name="T16" fmla="*/ 24 w 215"/>
                  <a:gd name="T17" fmla="*/ 48 h 60"/>
                  <a:gd name="T18" fmla="*/ 30 w 215"/>
                  <a:gd name="T19" fmla="*/ 48 h 60"/>
                  <a:gd name="T20" fmla="*/ 48 w 215"/>
                  <a:gd name="T21" fmla="*/ 12 h 60"/>
                  <a:gd name="T22" fmla="*/ 48 w 215"/>
                  <a:gd name="T23" fmla="*/ 24 h 60"/>
                  <a:gd name="T24" fmla="*/ 54 w 215"/>
                  <a:gd name="T25" fmla="*/ 36 h 60"/>
                  <a:gd name="T26" fmla="*/ 60 w 215"/>
                  <a:gd name="T27" fmla="*/ 24 h 60"/>
                  <a:gd name="T28" fmla="*/ 60 w 215"/>
                  <a:gd name="T29" fmla="*/ 18 h 60"/>
                  <a:gd name="T30" fmla="*/ 66 w 215"/>
                  <a:gd name="T31" fmla="*/ 30 h 60"/>
                  <a:gd name="T32" fmla="*/ 71 w 215"/>
                  <a:gd name="T33" fmla="*/ 24 h 60"/>
                  <a:gd name="T34" fmla="*/ 83 w 215"/>
                  <a:gd name="T35" fmla="*/ 6 h 60"/>
                  <a:gd name="T36" fmla="*/ 83 w 215"/>
                  <a:gd name="T37" fmla="*/ 30 h 60"/>
                  <a:gd name="T38" fmla="*/ 89 w 215"/>
                  <a:gd name="T39" fmla="*/ 48 h 60"/>
                  <a:gd name="T40" fmla="*/ 95 w 215"/>
                  <a:gd name="T41" fmla="*/ 42 h 60"/>
                  <a:gd name="T42" fmla="*/ 101 w 215"/>
                  <a:gd name="T43" fmla="*/ 24 h 60"/>
                  <a:gd name="T44" fmla="*/ 107 w 215"/>
                  <a:gd name="T45" fmla="*/ 42 h 60"/>
                  <a:gd name="T46" fmla="*/ 107 w 215"/>
                  <a:gd name="T47" fmla="*/ 30 h 60"/>
                  <a:gd name="T48" fmla="*/ 119 w 215"/>
                  <a:gd name="T49" fmla="*/ 18 h 60"/>
                  <a:gd name="T50" fmla="*/ 125 w 215"/>
                  <a:gd name="T51" fmla="*/ 30 h 60"/>
                  <a:gd name="T52" fmla="*/ 125 w 215"/>
                  <a:gd name="T53" fmla="*/ 36 h 60"/>
                  <a:gd name="T54" fmla="*/ 137 w 215"/>
                  <a:gd name="T55" fmla="*/ 24 h 60"/>
                  <a:gd name="T56" fmla="*/ 137 w 215"/>
                  <a:gd name="T57" fmla="*/ 30 h 60"/>
                  <a:gd name="T58" fmla="*/ 149 w 215"/>
                  <a:gd name="T59" fmla="*/ 30 h 60"/>
                  <a:gd name="T60" fmla="*/ 161 w 215"/>
                  <a:gd name="T61" fmla="*/ 24 h 60"/>
                  <a:gd name="T62" fmla="*/ 155 w 215"/>
                  <a:gd name="T63" fmla="*/ 30 h 60"/>
                  <a:gd name="T64" fmla="*/ 203 w 215"/>
                  <a:gd name="T65" fmla="*/ 30 h 60"/>
                  <a:gd name="T66" fmla="*/ 215 w 215"/>
                  <a:gd name="T67" fmla="*/ 24 h 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5"/>
                  <a:gd name="T103" fmla="*/ 0 h 60"/>
                  <a:gd name="T104" fmla="*/ 215 w 215"/>
                  <a:gd name="T105" fmla="*/ 60 h 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5" h="60">
                    <a:moveTo>
                      <a:pt x="215" y="24"/>
                    </a:moveTo>
                    <a:lnTo>
                      <a:pt x="149" y="0"/>
                    </a:lnTo>
                    <a:lnTo>
                      <a:pt x="30" y="0"/>
                    </a:lnTo>
                    <a:lnTo>
                      <a:pt x="24" y="12"/>
                    </a:lnTo>
                    <a:lnTo>
                      <a:pt x="6" y="36"/>
                    </a:lnTo>
                    <a:lnTo>
                      <a:pt x="0" y="60"/>
                    </a:lnTo>
                    <a:lnTo>
                      <a:pt x="6" y="48"/>
                    </a:lnTo>
                    <a:lnTo>
                      <a:pt x="24" y="30"/>
                    </a:lnTo>
                    <a:lnTo>
                      <a:pt x="24" y="48"/>
                    </a:lnTo>
                    <a:lnTo>
                      <a:pt x="30" y="48"/>
                    </a:lnTo>
                    <a:lnTo>
                      <a:pt x="48" y="12"/>
                    </a:lnTo>
                    <a:lnTo>
                      <a:pt x="48" y="24"/>
                    </a:lnTo>
                    <a:lnTo>
                      <a:pt x="54" y="36"/>
                    </a:lnTo>
                    <a:lnTo>
                      <a:pt x="60" y="24"/>
                    </a:lnTo>
                    <a:lnTo>
                      <a:pt x="60" y="18"/>
                    </a:lnTo>
                    <a:lnTo>
                      <a:pt x="66" y="30"/>
                    </a:lnTo>
                    <a:lnTo>
                      <a:pt x="71" y="24"/>
                    </a:lnTo>
                    <a:lnTo>
                      <a:pt x="83" y="6"/>
                    </a:lnTo>
                    <a:lnTo>
                      <a:pt x="83" y="30"/>
                    </a:lnTo>
                    <a:lnTo>
                      <a:pt x="89" y="48"/>
                    </a:lnTo>
                    <a:lnTo>
                      <a:pt x="95" y="42"/>
                    </a:lnTo>
                    <a:lnTo>
                      <a:pt x="101" y="24"/>
                    </a:lnTo>
                    <a:lnTo>
                      <a:pt x="107" y="42"/>
                    </a:lnTo>
                    <a:lnTo>
                      <a:pt x="107" y="30"/>
                    </a:lnTo>
                    <a:lnTo>
                      <a:pt x="119" y="18"/>
                    </a:lnTo>
                    <a:lnTo>
                      <a:pt x="125" y="30"/>
                    </a:lnTo>
                    <a:lnTo>
                      <a:pt x="125" y="36"/>
                    </a:lnTo>
                    <a:lnTo>
                      <a:pt x="137" y="24"/>
                    </a:lnTo>
                    <a:lnTo>
                      <a:pt x="137" y="30"/>
                    </a:lnTo>
                    <a:lnTo>
                      <a:pt x="149" y="30"/>
                    </a:lnTo>
                    <a:lnTo>
                      <a:pt x="161" y="24"/>
                    </a:lnTo>
                    <a:lnTo>
                      <a:pt x="155" y="30"/>
                    </a:lnTo>
                    <a:lnTo>
                      <a:pt x="203" y="30"/>
                    </a:lnTo>
                    <a:lnTo>
                      <a:pt x="215" y="24"/>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12" name="Freeform 71"/>
              <p:cNvSpPr>
                <a:spLocks/>
              </p:cNvSpPr>
              <p:nvPr/>
            </p:nvSpPr>
            <p:spPr bwMode="auto">
              <a:xfrm>
                <a:off x="1253" y="3145"/>
                <a:ext cx="270" cy="300"/>
              </a:xfrm>
              <a:custGeom>
                <a:avLst/>
                <a:gdLst>
                  <a:gd name="T0" fmla="*/ 12 w 270"/>
                  <a:gd name="T1" fmla="*/ 60 h 300"/>
                  <a:gd name="T2" fmla="*/ 0 w 270"/>
                  <a:gd name="T3" fmla="*/ 180 h 300"/>
                  <a:gd name="T4" fmla="*/ 36 w 270"/>
                  <a:gd name="T5" fmla="*/ 240 h 300"/>
                  <a:gd name="T6" fmla="*/ 36 w 270"/>
                  <a:gd name="T7" fmla="*/ 234 h 300"/>
                  <a:gd name="T8" fmla="*/ 36 w 270"/>
                  <a:gd name="T9" fmla="*/ 204 h 300"/>
                  <a:gd name="T10" fmla="*/ 6 w 270"/>
                  <a:gd name="T11" fmla="*/ 150 h 300"/>
                  <a:gd name="T12" fmla="*/ 42 w 270"/>
                  <a:gd name="T13" fmla="*/ 162 h 300"/>
                  <a:gd name="T14" fmla="*/ 48 w 270"/>
                  <a:gd name="T15" fmla="*/ 156 h 300"/>
                  <a:gd name="T16" fmla="*/ 48 w 270"/>
                  <a:gd name="T17" fmla="*/ 138 h 300"/>
                  <a:gd name="T18" fmla="*/ 42 w 270"/>
                  <a:gd name="T19" fmla="*/ 102 h 300"/>
                  <a:gd name="T20" fmla="*/ 54 w 270"/>
                  <a:gd name="T21" fmla="*/ 84 h 300"/>
                  <a:gd name="T22" fmla="*/ 60 w 270"/>
                  <a:gd name="T23" fmla="*/ 66 h 300"/>
                  <a:gd name="T24" fmla="*/ 60 w 270"/>
                  <a:gd name="T25" fmla="*/ 42 h 300"/>
                  <a:gd name="T26" fmla="*/ 78 w 270"/>
                  <a:gd name="T27" fmla="*/ 18 h 300"/>
                  <a:gd name="T28" fmla="*/ 54 w 270"/>
                  <a:gd name="T29" fmla="*/ 102 h 300"/>
                  <a:gd name="T30" fmla="*/ 66 w 270"/>
                  <a:gd name="T31" fmla="*/ 144 h 300"/>
                  <a:gd name="T32" fmla="*/ 66 w 270"/>
                  <a:gd name="T33" fmla="*/ 150 h 300"/>
                  <a:gd name="T34" fmla="*/ 84 w 270"/>
                  <a:gd name="T35" fmla="*/ 138 h 300"/>
                  <a:gd name="T36" fmla="*/ 72 w 270"/>
                  <a:gd name="T37" fmla="*/ 228 h 300"/>
                  <a:gd name="T38" fmla="*/ 84 w 270"/>
                  <a:gd name="T39" fmla="*/ 258 h 300"/>
                  <a:gd name="T40" fmla="*/ 90 w 270"/>
                  <a:gd name="T41" fmla="*/ 252 h 300"/>
                  <a:gd name="T42" fmla="*/ 108 w 270"/>
                  <a:gd name="T43" fmla="*/ 270 h 300"/>
                  <a:gd name="T44" fmla="*/ 126 w 270"/>
                  <a:gd name="T45" fmla="*/ 276 h 300"/>
                  <a:gd name="T46" fmla="*/ 144 w 270"/>
                  <a:gd name="T47" fmla="*/ 276 h 300"/>
                  <a:gd name="T48" fmla="*/ 156 w 270"/>
                  <a:gd name="T49" fmla="*/ 276 h 300"/>
                  <a:gd name="T50" fmla="*/ 180 w 270"/>
                  <a:gd name="T51" fmla="*/ 264 h 300"/>
                  <a:gd name="T52" fmla="*/ 180 w 270"/>
                  <a:gd name="T53" fmla="*/ 234 h 300"/>
                  <a:gd name="T54" fmla="*/ 144 w 270"/>
                  <a:gd name="T55" fmla="*/ 204 h 300"/>
                  <a:gd name="T56" fmla="*/ 156 w 270"/>
                  <a:gd name="T57" fmla="*/ 186 h 300"/>
                  <a:gd name="T58" fmla="*/ 162 w 270"/>
                  <a:gd name="T59" fmla="*/ 168 h 300"/>
                  <a:gd name="T60" fmla="*/ 180 w 270"/>
                  <a:gd name="T61" fmla="*/ 204 h 300"/>
                  <a:gd name="T62" fmla="*/ 192 w 270"/>
                  <a:gd name="T63" fmla="*/ 180 h 300"/>
                  <a:gd name="T64" fmla="*/ 204 w 270"/>
                  <a:gd name="T65" fmla="*/ 168 h 300"/>
                  <a:gd name="T66" fmla="*/ 216 w 270"/>
                  <a:gd name="T67" fmla="*/ 156 h 300"/>
                  <a:gd name="T68" fmla="*/ 234 w 270"/>
                  <a:gd name="T69" fmla="*/ 168 h 300"/>
                  <a:gd name="T70" fmla="*/ 246 w 270"/>
                  <a:gd name="T71" fmla="*/ 210 h 300"/>
                  <a:gd name="T72" fmla="*/ 252 w 270"/>
                  <a:gd name="T73" fmla="*/ 246 h 300"/>
                  <a:gd name="T74" fmla="*/ 264 w 270"/>
                  <a:gd name="T75" fmla="*/ 240 h 300"/>
                  <a:gd name="T76" fmla="*/ 264 w 270"/>
                  <a:gd name="T77" fmla="*/ 282 h 300"/>
                  <a:gd name="T78" fmla="*/ 270 w 270"/>
                  <a:gd name="T79" fmla="*/ 204 h 300"/>
                  <a:gd name="T80" fmla="*/ 252 w 270"/>
                  <a:gd name="T81" fmla="*/ 144 h 300"/>
                  <a:gd name="T82" fmla="*/ 102 w 270"/>
                  <a:gd name="T83" fmla="*/ 0 h 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0"/>
                  <a:gd name="T127" fmla="*/ 0 h 300"/>
                  <a:gd name="T128" fmla="*/ 270 w 270"/>
                  <a:gd name="T129" fmla="*/ 300 h 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0" h="300">
                    <a:moveTo>
                      <a:pt x="84" y="0"/>
                    </a:moveTo>
                    <a:lnTo>
                      <a:pt x="36" y="24"/>
                    </a:lnTo>
                    <a:lnTo>
                      <a:pt x="12" y="60"/>
                    </a:lnTo>
                    <a:lnTo>
                      <a:pt x="6" y="96"/>
                    </a:lnTo>
                    <a:lnTo>
                      <a:pt x="0" y="138"/>
                    </a:lnTo>
                    <a:lnTo>
                      <a:pt x="0" y="180"/>
                    </a:lnTo>
                    <a:lnTo>
                      <a:pt x="12" y="198"/>
                    </a:lnTo>
                    <a:lnTo>
                      <a:pt x="24" y="222"/>
                    </a:lnTo>
                    <a:lnTo>
                      <a:pt x="36" y="240"/>
                    </a:lnTo>
                    <a:lnTo>
                      <a:pt x="42" y="252"/>
                    </a:lnTo>
                    <a:lnTo>
                      <a:pt x="42" y="246"/>
                    </a:lnTo>
                    <a:lnTo>
                      <a:pt x="36" y="234"/>
                    </a:lnTo>
                    <a:lnTo>
                      <a:pt x="48" y="234"/>
                    </a:lnTo>
                    <a:lnTo>
                      <a:pt x="48" y="228"/>
                    </a:lnTo>
                    <a:lnTo>
                      <a:pt x="36" y="204"/>
                    </a:lnTo>
                    <a:lnTo>
                      <a:pt x="48" y="204"/>
                    </a:lnTo>
                    <a:lnTo>
                      <a:pt x="42" y="198"/>
                    </a:lnTo>
                    <a:lnTo>
                      <a:pt x="6" y="150"/>
                    </a:lnTo>
                    <a:lnTo>
                      <a:pt x="36" y="162"/>
                    </a:lnTo>
                    <a:lnTo>
                      <a:pt x="42" y="174"/>
                    </a:lnTo>
                    <a:lnTo>
                      <a:pt x="42" y="162"/>
                    </a:lnTo>
                    <a:lnTo>
                      <a:pt x="36" y="156"/>
                    </a:lnTo>
                    <a:lnTo>
                      <a:pt x="42" y="162"/>
                    </a:lnTo>
                    <a:lnTo>
                      <a:pt x="48" y="156"/>
                    </a:lnTo>
                    <a:lnTo>
                      <a:pt x="42" y="144"/>
                    </a:lnTo>
                    <a:lnTo>
                      <a:pt x="48" y="144"/>
                    </a:lnTo>
                    <a:lnTo>
                      <a:pt x="48" y="138"/>
                    </a:lnTo>
                    <a:lnTo>
                      <a:pt x="24" y="114"/>
                    </a:lnTo>
                    <a:lnTo>
                      <a:pt x="48" y="114"/>
                    </a:lnTo>
                    <a:lnTo>
                      <a:pt x="42" y="102"/>
                    </a:lnTo>
                    <a:lnTo>
                      <a:pt x="30" y="96"/>
                    </a:lnTo>
                    <a:lnTo>
                      <a:pt x="48" y="90"/>
                    </a:lnTo>
                    <a:lnTo>
                      <a:pt x="54" y="84"/>
                    </a:lnTo>
                    <a:lnTo>
                      <a:pt x="48" y="78"/>
                    </a:lnTo>
                    <a:lnTo>
                      <a:pt x="42" y="78"/>
                    </a:lnTo>
                    <a:lnTo>
                      <a:pt x="60" y="66"/>
                    </a:lnTo>
                    <a:lnTo>
                      <a:pt x="54" y="54"/>
                    </a:lnTo>
                    <a:lnTo>
                      <a:pt x="60" y="36"/>
                    </a:lnTo>
                    <a:lnTo>
                      <a:pt x="60" y="42"/>
                    </a:lnTo>
                    <a:lnTo>
                      <a:pt x="66" y="36"/>
                    </a:lnTo>
                    <a:lnTo>
                      <a:pt x="72" y="24"/>
                    </a:lnTo>
                    <a:lnTo>
                      <a:pt x="78" y="18"/>
                    </a:lnTo>
                    <a:lnTo>
                      <a:pt x="60" y="60"/>
                    </a:lnTo>
                    <a:lnTo>
                      <a:pt x="54" y="84"/>
                    </a:lnTo>
                    <a:lnTo>
                      <a:pt x="54" y="102"/>
                    </a:lnTo>
                    <a:lnTo>
                      <a:pt x="90" y="60"/>
                    </a:lnTo>
                    <a:lnTo>
                      <a:pt x="66" y="108"/>
                    </a:lnTo>
                    <a:lnTo>
                      <a:pt x="66" y="144"/>
                    </a:lnTo>
                    <a:lnTo>
                      <a:pt x="78" y="126"/>
                    </a:lnTo>
                    <a:lnTo>
                      <a:pt x="72" y="132"/>
                    </a:lnTo>
                    <a:lnTo>
                      <a:pt x="66" y="150"/>
                    </a:lnTo>
                    <a:lnTo>
                      <a:pt x="66" y="168"/>
                    </a:lnTo>
                    <a:lnTo>
                      <a:pt x="66" y="162"/>
                    </a:lnTo>
                    <a:lnTo>
                      <a:pt x="84" y="138"/>
                    </a:lnTo>
                    <a:lnTo>
                      <a:pt x="72" y="174"/>
                    </a:lnTo>
                    <a:lnTo>
                      <a:pt x="72" y="234"/>
                    </a:lnTo>
                    <a:lnTo>
                      <a:pt x="72" y="228"/>
                    </a:lnTo>
                    <a:lnTo>
                      <a:pt x="84" y="210"/>
                    </a:lnTo>
                    <a:lnTo>
                      <a:pt x="78" y="240"/>
                    </a:lnTo>
                    <a:lnTo>
                      <a:pt x="84" y="258"/>
                    </a:lnTo>
                    <a:lnTo>
                      <a:pt x="84" y="270"/>
                    </a:lnTo>
                    <a:lnTo>
                      <a:pt x="90" y="264"/>
                    </a:lnTo>
                    <a:lnTo>
                      <a:pt x="90" y="252"/>
                    </a:lnTo>
                    <a:lnTo>
                      <a:pt x="96" y="282"/>
                    </a:lnTo>
                    <a:lnTo>
                      <a:pt x="102" y="288"/>
                    </a:lnTo>
                    <a:lnTo>
                      <a:pt x="108" y="270"/>
                    </a:lnTo>
                    <a:lnTo>
                      <a:pt x="114" y="282"/>
                    </a:lnTo>
                    <a:lnTo>
                      <a:pt x="126" y="294"/>
                    </a:lnTo>
                    <a:lnTo>
                      <a:pt x="126" y="276"/>
                    </a:lnTo>
                    <a:lnTo>
                      <a:pt x="132" y="288"/>
                    </a:lnTo>
                    <a:lnTo>
                      <a:pt x="144" y="300"/>
                    </a:lnTo>
                    <a:lnTo>
                      <a:pt x="144" y="276"/>
                    </a:lnTo>
                    <a:lnTo>
                      <a:pt x="132" y="258"/>
                    </a:lnTo>
                    <a:lnTo>
                      <a:pt x="138" y="264"/>
                    </a:lnTo>
                    <a:lnTo>
                      <a:pt x="156" y="276"/>
                    </a:lnTo>
                    <a:lnTo>
                      <a:pt x="156" y="258"/>
                    </a:lnTo>
                    <a:lnTo>
                      <a:pt x="162" y="264"/>
                    </a:lnTo>
                    <a:lnTo>
                      <a:pt x="180" y="264"/>
                    </a:lnTo>
                    <a:lnTo>
                      <a:pt x="168" y="240"/>
                    </a:lnTo>
                    <a:lnTo>
                      <a:pt x="174" y="240"/>
                    </a:lnTo>
                    <a:lnTo>
                      <a:pt x="180" y="234"/>
                    </a:lnTo>
                    <a:lnTo>
                      <a:pt x="174" y="222"/>
                    </a:lnTo>
                    <a:lnTo>
                      <a:pt x="150" y="204"/>
                    </a:lnTo>
                    <a:lnTo>
                      <a:pt x="144" y="204"/>
                    </a:lnTo>
                    <a:lnTo>
                      <a:pt x="174" y="204"/>
                    </a:lnTo>
                    <a:lnTo>
                      <a:pt x="162" y="198"/>
                    </a:lnTo>
                    <a:lnTo>
                      <a:pt x="156" y="186"/>
                    </a:lnTo>
                    <a:lnTo>
                      <a:pt x="168" y="186"/>
                    </a:lnTo>
                    <a:lnTo>
                      <a:pt x="144" y="168"/>
                    </a:lnTo>
                    <a:lnTo>
                      <a:pt x="162" y="168"/>
                    </a:lnTo>
                    <a:lnTo>
                      <a:pt x="174" y="174"/>
                    </a:lnTo>
                    <a:lnTo>
                      <a:pt x="174" y="150"/>
                    </a:lnTo>
                    <a:lnTo>
                      <a:pt x="180" y="204"/>
                    </a:lnTo>
                    <a:lnTo>
                      <a:pt x="180" y="192"/>
                    </a:lnTo>
                    <a:lnTo>
                      <a:pt x="186" y="168"/>
                    </a:lnTo>
                    <a:lnTo>
                      <a:pt x="192" y="180"/>
                    </a:lnTo>
                    <a:lnTo>
                      <a:pt x="192" y="192"/>
                    </a:lnTo>
                    <a:lnTo>
                      <a:pt x="198" y="198"/>
                    </a:lnTo>
                    <a:lnTo>
                      <a:pt x="204" y="168"/>
                    </a:lnTo>
                    <a:lnTo>
                      <a:pt x="204" y="210"/>
                    </a:lnTo>
                    <a:lnTo>
                      <a:pt x="216" y="180"/>
                    </a:lnTo>
                    <a:lnTo>
                      <a:pt x="216" y="156"/>
                    </a:lnTo>
                    <a:lnTo>
                      <a:pt x="222" y="186"/>
                    </a:lnTo>
                    <a:lnTo>
                      <a:pt x="222" y="198"/>
                    </a:lnTo>
                    <a:lnTo>
                      <a:pt x="234" y="168"/>
                    </a:lnTo>
                    <a:lnTo>
                      <a:pt x="234" y="180"/>
                    </a:lnTo>
                    <a:lnTo>
                      <a:pt x="240" y="192"/>
                    </a:lnTo>
                    <a:lnTo>
                      <a:pt x="246" y="210"/>
                    </a:lnTo>
                    <a:lnTo>
                      <a:pt x="246" y="228"/>
                    </a:lnTo>
                    <a:lnTo>
                      <a:pt x="252" y="252"/>
                    </a:lnTo>
                    <a:lnTo>
                      <a:pt x="252" y="246"/>
                    </a:lnTo>
                    <a:lnTo>
                      <a:pt x="258" y="204"/>
                    </a:lnTo>
                    <a:lnTo>
                      <a:pt x="264" y="222"/>
                    </a:lnTo>
                    <a:lnTo>
                      <a:pt x="264" y="240"/>
                    </a:lnTo>
                    <a:lnTo>
                      <a:pt x="258" y="282"/>
                    </a:lnTo>
                    <a:lnTo>
                      <a:pt x="258" y="294"/>
                    </a:lnTo>
                    <a:lnTo>
                      <a:pt x="264" y="282"/>
                    </a:lnTo>
                    <a:lnTo>
                      <a:pt x="264" y="252"/>
                    </a:lnTo>
                    <a:lnTo>
                      <a:pt x="270" y="228"/>
                    </a:lnTo>
                    <a:lnTo>
                      <a:pt x="270" y="204"/>
                    </a:lnTo>
                    <a:lnTo>
                      <a:pt x="264" y="192"/>
                    </a:lnTo>
                    <a:lnTo>
                      <a:pt x="264" y="180"/>
                    </a:lnTo>
                    <a:lnTo>
                      <a:pt x="252" y="144"/>
                    </a:lnTo>
                    <a:lnTo>
                      <a:pt x="204" y="84"/>
                    </a:lnTo>
                    <a:lnTo>
                      <a:pt x="156" y="36"/>
                    </a:lnTo>
                    <a:lnTo>
                      <a:pt x="102" y="0"/>
                    </a:lnTo>
                    <a:lnTo>
                      <a:pt x="90" y="0"/>
                    </a:lnTo>
                    <a:lnTo>
                      <a:pt x="84"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13" name="Freeform 72"/>
              <p:cNvSpPr>
                <a:spLocks/>
              </p:cNvSpPr>
              <p:nvPr/>
            </p:nvSpPr>
            <p:spPr bwMode="auto">
              <a:xfrm>
                <a:off x="1367" y="3223"/>
                <a:ext cx="60" cy="96"/>
              </a:xfrm>
              <a:custGeom>
                <a:avLst/>
                <a:gdLst>
                  <a:gd name="T0" fmla="*/ 60 w 60"/>
                  <a:gd name="T1" fmla="*/ 96 h 96"/>
                  <a:gd name="T2" fmla="*/ 54 w 60"/>
                  <a:gd name="T3" fmla="*/ 66 h 96"/>
                  <a:gd name="T4" fmla="*/ 54 w 60"/>
                  <a:gd name="T5" fmla="*/ 60 h 96"/>
                  <a:gd name="T6" fmla="*/ 48 w 60"/>
                  <a:gd name="T7" fmla="*/ 48 h 96"/>
                  <a:gd name="T8" fmla="*/ 48 w 60"/>
                  <a:gd name="T9" fmla="*/ 60 h 96"/>
                  <a:gd name="T10" fmla="*/ 42 w 60"/>
                  <a:gd name="T11" fmla="*/ 72 h 96"/>
                  <a:gd name="T12" fmla="*/ 36 w 60"/>
                  <a:gd name="T13" fmla="*/ 78 h 96"/>
                  <a:gd name="T14" fmla="*/ 36 w 60"/>
                  <a:gd name="T15" fmla="*/ 66 h 96"/>
                  <a:gd name="T16" fmla="*/ 30 w 60"/>
                  <a:gd name="T17" fmla="*/ 42 h 96"/>
                  <a:gd name="T18" fmla="*/ 30 w 60"/>
                  <a:gd name="T19" fmla="*/ 24 h 96"/>
                  <a:gd name="T20" fmla="*/ 24 w 60"/>
                  <a:gd name="T21" fmla="*/ 18 h 96"/>
                  <a:gd name="T22" fmla="*/ 24 w 60"/>
                  <a:gd name="T23" fmla="*/ 48 h 96"/>
                  <a:gd name="T24" fmla="*/ 24 w 60"/>
                  <a:gd name="T25" fmla="*/ 42 h 96"/>
                  <a:gd name="T26" fmla="*/ 18 w 60"/>
                  <a:gd name="T27" fmla="*/ 24 h 96"/>
                  <a:gd name="T28" fmla="*/ 12 w 60"/>
                  <a:gd name="T29" fmla="*/ 12 h 96"/>
                  <a:gd name="T30" fmla="*/ 18 w 60"/>
                  <a:gd name="T31" fmla="*/ 30 h 96"/>
                  <a:gd name="T32" fmla="*/ 12 w 60"/>
                  <a:gd name="T33" fmla="*/ 24 h 96"/>
                  <a:gd name="T34" fmla="*/ 0 w 60"/>
                  <a:gd name="T35" fmla="*/ 0 h 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96"/>
                  <a:gd name="T56" fmla="*/ 60 w 60"/>
                  <a:gd name="T57" fmla="*/ 96 h 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96">
                    <a:moveTo>
                      <a:pt x="60" y="96"/>
                    </a:moveTo>
                    <a:lnTo>
                      <a:pt x="54" y="66"/>
                    </a:lnTo>
                    <a:lnTo>
                      <a:pt x="54" y="60"/>
                    </a:lnTo>
                    <a:lnTo>
                      <a:pt x="48" y="48"/>
                    </a:lnTo>
                    <a:lnTo>
                      <a:pt x="48" y="60"/>
                    </a:lnTo>
                    <a:lnTo>
                      <a:pt x="42" y="72"/>
                    </a:lnTo>
                    <a:lnTo>
                      <a:pt x="36" y="78"/>
                    </a:lnTo>
                    <a:lnTo>
                      <a:pt x="36" y="66"/>
                    </a:lnTo>
                    <a:lnTo>
                      <a:pt x="30" y="42"/>
                    </a:lnTo>
                    <a:lnTo>
                      <a:pt x="30" y="24"/>
                    </a:lnTo>
                    <a:lnTo>
                      <a:pt x="24" y="18"/>
                    </a:lnTo>
                    <a:lnTo>
                      <a:pt x="24" y="48"/>
                    </a:lnTo>
                    <a:lnTo>
                      <a:pt x="24" y="42"/>
                    </a:lnTo>
                    <a:lnTo>
                      <a:pt x="18" y="24"/>
                    </a:lnTo>
                    <a:lnTo>
                      <a:pt x="12" y="12"/>
                    </a:lnTo>
                    <a:lnTo>
                      <a:pt x="18" y="30"/>
                    </a:lnTo>
                    <a:lnTo>
                      <a:pt x="12" y="24"/>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14" name="Freeform 73"/>
              <p:cNvSpPr>
                <a:spLocks/>
              </p:cNvSpPr>
              <p:nvPr/>
            </p:nvSpPr>
            <p:spPr bwMode="auto">
              <a:xfrm>
                <a:off x="1337" y="3157"/>
                <a:ext cx="60" cy="48"/>
              </a:xfrm>
              <a:custGeom>
                <a:avLst/>
                <a:gdLst>
                  <a:gd name="T0" fmla="*/ 0 w 60"/>
                  <a:gd name="T1" fmla="*/ 0 h 48"/>
                  <a:gd name="T2" fmla="*/ 18 w 60"/>
                  <a:gd name="T3" fmla="*/ 6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18" y="6"/>
                    </a:lnTo>
                    <a:lnTo>
                      <a:pt x="6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15" name="Freeform 74"/>
              <p:cNvSpPr>
                <a:spLocks/>
              </p:cNvSpPr>
              <p:nvPr/>
            </p:nvSpPr>
            <p:spPr bwMode="auto">
              <a:xfrm>
                <a:off x="924" y="3007"/>
                <a:ext cx="90" cy="126"/>
              </a:xfrm>
              <a:custGeom>
                <a:avLst/>
                <a:gdLst>
                  <a:gd name="T0" fmla="*/ 84 w 90"/>
                  <a:gd name="T1" fmla="*/ 0 h 126"/>
                  <a:gd name="T2" fmla="*/ 72 w 90"/>
                  <a:gd name="T3" fmla="*/ 0 h 126"/>
                  <a:gd name="T4" fmla="*/ 60 w 90"/>
                  <a:gd name="T5" fmla="*/ 6 h 126"/>
                  <a:gd name="T6" fmla="*/ 54 w 90"/>
                  <a:gd name="T7" fmla="*/ 12 h 126"/>
                  <a:gd name="T8" fmla="*/ 42 w 90"/>
                  <a:gd name="T9" fmla="*/ 18 h 126"/>
                  <a:gd name="T10" fmla="*/ 18 w 90"/>
                  <a:gd name="T11" fmla="*/ 48 h 126"/>
                  <a:gd name="T12" fmla="*/ 12 w 90"/>
                  <a:gd name="T13" fmla="*/ 66 h 126"/>
                  <a:gd name="T14" fmla="*/ 0 w 90"/>
                  <a:gd name="T15" fmla="*/ 96 h 126"/>
                  <a:gd name="T16" fmla="*/ 6 w 90"/>
                  <a:gd name="T17" fmla="*/ 114 h 126"/>
                  <a:gd name="T18" fmla="*/ 12 w 90"/>
                  <a:gd name="T19" fmla="*/ 126 h 126"/>
                  <a:gd name="T20" fmla="*/ 6 w 90"/>
                  <a:gd name="T21" fmla="*/ 108 h 126"/>
                  <a:gd name="T22" fmla="*/ 12 w 90"/>
                  <a:gd name="T23" fmla="*/ 90 h 126"/>
                  <a:gd name="T24" fmla="*/ 24 w 90"/>
                  <a:gd name="T25" fmla="*/ 108 h 126"/>
                  <a:gd name="T26" fmla="*/ 30 w 90"/>
                  <a:gd name="T27" fmla="*/ 90 h 126"/>
                  <a:gd name="T28" fmla="*/ 30 w 90"/>
                  <a:gd name="T29" fmla="*/ 84 h 126"/>
                  <a:gd name="T30" fmla="*/ 42 w 90"/>
                  <a:gd name="T31" fmla="*/ 102 h 126"/>
                  <a:gd name="T32" fmla="*/ 48 w 90"/>
                  <a:gd name="T33" fmla="*/ 90 h 126"/>
                  <a:gd name="T34" fmla="*/ 42 w 90"/>
                  <a:gd name="T35" fmla="*/ 66 h 126"/>
                  <a:gd name="T36" fmla="*/ 42 w 90"/>
                  <a:gd name="T37" fmla="*/ 54 h 126"/>
                  <a:gd name="T38" fmla="*/ 54 w 90"/>
                  <a:gd name="T39" fmla="*/ 72 h 126"/>
                  <a:gd name="T40" fmla="*/ 60 w 90"/>
                  <a:gd name="T41" fmla="*/ 66 h 126"/>
                  <a:gd name="T42" fmla="*/ 66 w 90"/>
                  <a:gd name="T43" fmla="*/ 42 h 126"/>
                  <a:gd name="T44" fmla="*/ 84 w 90"/>
                  <a:gd name="T45" fmla="*/ 54 h 126"/>
                  <a:gd name="T46" fmla="*/ 90 w 90"/>
                  <a:gd name="T47" fmla="*/ 30 h 126"/>
                  <a:gd name="T48" fmla="*/ 84 w 90"/>
                  <a:gd name="T49" fmla="*/ 0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126"/>
                  <a:gd name="T77" fmla="*/ 90 w 90"/>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126">
                    <a:moveTo>
                      <a:pt x="84" y="0"/>
                    </a:moveTo>
                    <a:lnTo>
                      <a:pt x="72" y="0"/>
                    </a:lnTo>
                    <a:lnTo>
                      <a:pt x="60" y="6"/>
                    </a:lnTo>
                    <a:lnTo>
                      <a:pt x="54" y="12"/>
                    </a:lnTo>
                    <a:lnTo>
                      <a:pt x="42" y="18"/>
                    </a:lnTo>
                    <a:lnTo>
                      <a:pt x="18" y="48"/>
                    </a:lnTo>
                    <a:lnTo>
                      <a:pt x="12" y="66"/>
                    </a:lnTo>
                    <a:lnTo>
                      <a:pt x="0" y="96"/>
                    </a:lnTo>
                    <a:lnTo>
                      <a:pt x="6" y="114"/>
                    </a:lnTo>
                    <a:lnTo>
                      <a:pt x="12" y="126"/>
                    </a:lnTo>
                    <a:lnTo>
                      <a:pt x="6" y="108"/>
                    </a:lnTo>
                    <a:lnTo>
                      <a:pt x="12" y="90"/>
                    </a:lnTo>
                    <a:lnTo>
                      <a:pt x="24" y="108"/>
                    </a:lnTo>
                    <a:lnTo>
                      <a:pt x="30" y="90"/>
                    </a:lnTo>
                    <a:lnTo>
                      <a:pt x="30" y="84"/>
                    </a:lnTo>
                    <a:lnTo>
                      <a:pt x="42" y="102"/>
                    </a:lnTo>
                    <a:lnTo>
                      <a:pt x="48" y="90"/>
                    </a:lnTo>
                    <a:lnTo>
                      <a:pt x="42" y="66"/>
                    </a:lnTo>
                    <a:lnTo>
                      <a:pt x="42" y="54"/>
                    </a:lnTo>
                    <a:lnTo>
                      <a:pt x="54" y="72"/>
                    </a:lnTo>
                    <a:lnTo>
                      <a:pt x="60" y="66"/>
                    </a:lnTo>
                    <a:lnTo>
                      <a:pt x="66" y="42"/>
                    </a:lnTo>
                    <a:lnTo>
                      <a:pt x="84" y="54"/>
                    </a:lnTo>
                    <a:lnTo>
                      <a:pt x="90" y="30"/>
                    </a:lnTo>
                    <a:lnTo>
                      <a:pt x="84" y="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16" name="Freeform 75"/>
              <p:cNvSpPr>
                <a:spLocks/>
              </p:cNvSpPr>
              <p:nvPr/>
            </p:nvSpPr>
            <p:spPr bwMode="auto">
              <a:xfrm>
                <a:off x="1062" y="2858"/>
                <a:ext cx="137" cy="155"/>
              </a:xfrm>
              <a:custGeom>
                <a:avLst/>
                <a:gdLst>
                  <a:gd name="T0" fmla="*/ 12 w 137"/>
                  <a:gd name="T1" fmla="*/ 113 h 155"/>
                  <a:gd name="T2" fmla="*/ 54 w 137"/>
                  <a:gd name="T3" fmla="*/ 155 h 155"/>
                  <a:gd name="T4" fmla="*/ 54 w 137"/>
                  <a:gd name="T5" fmla="*/ 119 h 155"/>
                  <a:gd name="T6" fmla="*/ 72 w 137"/>
                  <a:gd name="T7" fmla="*/ 149 h 155"/>
                  <a:gd name="T8" fmla="*/ 72 w 137"/>
                  <a:gd name="T9" fmla="*/ 131 h 155"/>
                  <a:gd name="T10" fmla="*/ 96 w 137"/>
                  <a:gd name="T11" fmla="*/ 155 h 155"/>
                  <a:gd name="T12" fmla="*/ 96 w 137"/>
                  <a:gd name="T13" fmla="*/ 119 h 155"/>
                  <a:gd name="T14" fmla="*/ 120 w 137"/>
                  <a:gd name="T15" fmla="*/ 143 h 155"/>
                  <a:gd name="T16" fmla="*/ 120 w 137"/>
                  <a:gd name="T17" fmla="*/ 137 h 155"/>
                  <a:gd name="T18" fmla="*/ 114 w 137"/>
                  <a:gd name="T19" fmla="*/ 119 h 155"/>
                  <a:gd name="T20" fmla="*/ 114 w 137"/>
                  <a:gd name="T21" fmla="*/ 108 h 155"/>
                  <a:gd name="T22" fmla="*/ 131 w 137"/>
                  <a:gd name="T23" fmla="*/ 125 h 155"/>
                  <a:gd name="T24" fmla="*/ 137 w 137"/>
                  <a:gd name="T25" fmla="*/ 119 h 155"/>
                  <a:gd name="T26" fmla="*/ 137 w 137"/>
                  <a:gd name="T27" fmla="*/ 72 h 155"/>
                  <a:gd name="T28" fmla="*/ 108 w 137"/>
                  <a:gd name="T29" fmla="*/ 0 h 155"/>
                  <a:gd name="T30" fmla="*/ 54 w 137"/>
                  <a:gd name="T31" fmla="*/ 12 h 155"/>
                  <a:gd name="T32" fmla="*/ 42 w 137"/>
                  <a:gd name="T33" fmla="*/ 6 h 155"/>
                  <a:gd name="T34" fmla="*/ 24 w 137"/>
                  <a:gd name="T35" fmla="*/ 42 h 155"/>
                  <a:gd name="T36" fmla="*/ 18 w 137"/>
                  <a:gd name="T37" fmla="*/ 24 h 155"/>
                  <a:gd name="T38" fmla="*/ 12 w 137"/>
                  <a:gd name="T39" fmla="*/ 42 h 155"/>
                  <a:gd name="T40" fmla="*/ 12 w 137"/>
                  <a:gd name="T41" fmla="*/ 48 h 155"/>
                  <a:gd name="T42" fmla="*/ 6 w 137"/>
                  <a:gd name="T43" fmla="*/ 42 h 155"/>
                  <a:gd name="T44" fmla="*/ 0 w 137"/>
                  <a:gd name="T45" fmla="*/ 66 h 155"/>
                  <a:gd name="T46" fmla="*/ 0 w 137"/>
                  <a:gd name="T47" fmla="*/ 78 h 155"/>
                  <a:gd name="T48" fmla="*/ 12 w 137"/>
                  <a:gd name="T49" fmla="*/ 113 h 1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7"/>
                  <a:gd name="T76" fmla="*/ 0 h 155"/>
                  <a:gd name="T77" fmla="*/ 137 w 137"/>
                  <a:gd name="T78" fmla="*/ 155 h 1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7" h="155">
                    <a:moveTo>
                      <a:pt x="12" y="113"/>
                    </a:moveTo>
                    <a:lnTo>
                      <a:pt x="54" y="155"/>
                    </a:lnTo>
                    <a:lnTo>
                      <a:pt x="54" y="119"/>
                    </a:lnTo>
                    <a:lnTo>
                      <a:pt x="72" y="149"/>
                    </a:lnTo>
                    <a:lnTo>
                      <a:pt x="72" y="131"/>
                    </a:lnTo>
                    <a:lnTo>
                      <a:pt x="96" y="155"/>
                    </a:lnTo>
                    <a:lnTo>
                      <a:pt x="96" y="119"/>
                    </a:lnTo>
                    <a:lnTo>
                      <a:pt x="120" y="143"/>
                    </a:lnTo>
                    <a:lnTo>
                      <a:pt x="120" y="137"/>
                    </a:lnTo>
                    <a:lnTo>
                      <a:pt x="114" y="119"/>
                    </a:lnTo>
                    <a:lnTo>
                      <a:pt x="114" y="108"/>
                    </a:lnTo>
                    <a:lnTo>
                      <a:pt x="131" y="125"/>
                    </a:lnTo>
                    <a:lnTo>
                      <a:pt x="137" y="119"/>
                    </a:lnTo>
                    <a:lnTo>
                      <a:pt x="137" y="72"/>
                    </a:lnTo>
                    <a:lnTo>
                      <a:pt x="108" y="0"/>
                    </a:lnTo>
                    <a:lnTo>
                      <a:pt x="54" y="12"/>
                    </a:lnTo>
                    <a:lnTo>
                      <a:pt x="42" y="6"/>
                    </a:lnTo>
                    <a:lnTo>
                      <a:pt x="24" y="42"/>
                    </a:lnTo>
                    <a:lnTo>
                      <a:pt x="18" y="24"/>
                    </a:lnTo>
                    <a:lnTo>
                      <a:pt x="12" y="42"/>
                    </a:lnTo>
                    <a:lnTo>
                      <a:pt x="12" y="48"/>
                    </a:lnTo>
                    <a:lnTo>
                      <a:pt x="6" y="42"/>
                    </a:lnTo>
                    <a:lnTo>
                      <a:pt x="0" y="66"/>
                    </a:lnTo>
                    <a:lnTo>
                      <a:pt x="0" y="78"/>
                    </a:lnTo>
                    <a:lnTo>
                      <a:pt x="12" y="113"/>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17" name="Freeform 76"/>
              <p:cNvSpPr>
                <a:spLocks/>
              </p:cNvSpPr>
              <p:nvPr/>
            </p:nvSpPr>
            <p:spPr bwMode="auto">
              <a:xfrm>
                <a:off x="912" y="2738"/>
                <a:ext cx="234" cy="449"/>
              </a:xfrm>
              <a:custGeom>
                <a:avLst/>
                <a:gdLst>
                  <a:gd name="T0" fmla="*/ 72 w 234"/>
                  <a:gd name="T1" fmla="*/ 365 h 449"/>
                  <a:gd name="T2" fmla="*/ 78 w 234"/>
                  <a:gd name="T3" fmla="*/ 389 h 449"/>
                  <a:gd name="T4" fmla="*/ 108 w 234"/>
                  <a:gd name="T5" fmla="*/ 437 h 449"/>
                  <a:gd name="T6" fmla="*/ 126 w 234"/>
                  <a:gd name="T7" fmla="*/ 449 h 449"/>
                  <a:gd name="T8" fmla="*/ 138 w 234"/>
                  <a:gd name="T9" fmla="*/ 431 h 449"/>
                  <a:gd name="T10" fmla="*/ 114 w 234"/>
                  <a:gd name="T11" fmla="*/ 383 h 449"/>
                  <a:gd name="T12" fmla="*/ 132 w 234"/>
                  <a:gd name="T13" fmla="*/ 377 h 449"/>
                  <a:gd name="T14" fmla="*/ 132 w 234"/>
                  <a:gd name="T15" fmla="*/ 359 h 449"/>
                  <a:gd name="T16" fmla="*/ 108 w 234"/>
                  <a:gd name="T17" fmla="*/ 317 h 449"/>
                  <a:gd name="T18" fmla="*/ 132 w 234"/>
                  <a:gd name="T19" fmla="*/ 305 h 449"/>
                  <a:gd name="T20" fmla="*/ 138 w 234"/>
                  <a:gd name="T21" fmla="*/ 293 h 449"/>
                  <a:gd name="T22" fmla="*/ 144 w 234"/>
                  <a:gd name="T23" fmla="*/ 275 h 449"/>
                  <a:gd name="T24" fmla="*/ 186 w 234"/>
                  <a:gd name="T25" fmla="*/ 311 h 449"/>
                  <a:gd name="T26" fmla="*/ 198 w 234"/>
                  <a:gd name="T27" fmla="*/ 317 h 449"/>
                  <a:gd name="T28" fmla="*/ 222 w 234"/>
                  <a:gd name="T29" fmla="*/ 353 h 449"/>
                  <a:gd name="T30" fmla="*/ 228 w 234"/>
                  <a:gd name="T31" fmla="*/ 329 h 449"/>
                  <a:gd name="T32" fmla="*/ 222 w 234"/>
                  <a:gd name="T33" fmla="*/ 305 h 449"/>
                  <a:gd name="T34" fmla="*/ 222 w 234"/>
                  <a:gd name="T35" fmla="*/ 281 h 449"/>
                  <a:gd name="T36" fmla="*/ 216 w 234"/>
                  <a:gd name="T37" fmla="*/ 257 h 449"/>
                  <a:gd name="T38" fmla="*/ 192 w 234"/>
                  <a:gd name="T39" fmla="*/ 245 h 449"/>
                  <a:gd name="T40" fmla="*/ 180 w 234"/>
                  <a:gd name="T41" fmla="*/ 233 h 449"/>
                  <a:gd name="T42" fmla="*/ 162 w 234"/>
                  <a:gd name="T43" fmla="*/ 216 h 449"/>
                  <a:gd name="T44" fmla="*/ 168 w 234"/>
                  <a:gd name="T45" fmla="*/ 126 h 449"/>
                  <a:gd name="T46" fmla="*/ 156 w 234"/>
                  <a:gd name="T47" fmla="*/ 102 h 449"/>
                  <a:gd name="T48" fmla="*/ 138 w 234"/>
                  <a:gd name="T49" fmla="*/ 84 h 449"/>
                  <a:gd name="T50" fmla="*/ 144 w 234"/>
                  <a:gd name="T51" fmla="*/ 48 h 449"/>
                  <a:gd name="T52" fmla="*/ 132 w 234"/>
                  <a:gd name="T53" fmla="*/ 66 h 449"/>
                  <a:gd name="T54" fmla="*/ 132 w 234"/>
                  <a:gd name="T55" fmla="*/ 48 h 449"/>
                  <a:gd name="T56" fmla="*/ 126 w 234"/>
                  <a:gd name="T57" fmla="*/ 36 h 449"/>
                  <a:gd name="T58" fmla="*/ 114 w 234"/>
                  <a:gd name="T59" fmla="*/ 66 h 449"/>
                  <a:gd name="T60" fmla="*/ 114 w 234"/>
                  <a:gd name="T61" fmla="*/ 126 h 449"/>
                  <a:gd name="T62" fmla="*/ 108 w 234"/>
                  <a:gd name="T63" fmla="*/ 150 h 449"/>
                  <a:gd name="T64" fmla="*/ 78 w 234"/>
                  <a:gd name="T65" fmla="*/ 132 h 449"/>
                  <a:gd name="T66" fmla="*/ 30 w 234"/>
                  <a:gd name="T67" fmla="*/ 126 h 449"/>
                  <a:gd name="T68" fmla="*/ 24 w 234"/>
                  <a:gd name="T69" fmla="*/ 144 h 449"/>
                  <a:gd name="T70" fmla="*/ 30 w 234"/>
                  <a:gd name="T71" fmla="*/ 144 h 449"/>
                  <a:gd name="T72" fmla="*/ 36 w 234"/>
                  <a:gd name="T73" fmla="*/ 156 h 449"/>
                  <a:gd name="T74" fmla="*/ 48 w 234"/>
                  <a:gd name="T75" fmla="*/ 162 h 449"/>
                  <a:gd name="T76" fmla="*/ 72 w 234"/>
                  <a:gd name="T77" fmla="*/ 168 h 449"/>
                  <a:gd name="T78" fmla="*/ 84 w 234"/>
                  <a:gd name="T79" fmla="*/ 186 h 449"/>
                  <a:gd name="T80" fmla="*/ 108 w 234"/>
                  <a:gd name="T81" fmla="*/ 198 h 449"/>
                  <a:gd name="T82" fmla="*/ 66 w 234"/>
                  <a:gd name="T83" fmla="*/ 210 h 449"/>
                  <a:gd name="T84" fmla="*/ 24 w 234"/>
                  <a:gd name="T85" fmla="*/ 233 h 449"/>
                  <a:gd name="T86" fmla="*/ 6 w 234"/>
                  <a:gd name="T87" fmla="*/ 269 h 449"/>
                  <a:gd name="T88" fmla="*/ 0 w 234"/>
                  <a:gd name="T89" fmla="*/ 311 h 449"/>
                  <a:gd name="T90" fmla="*/ 6 w 234"/>
                  <a:gd name="T91" fmla="*/ 335 h 449"/>
                  <a:gd name="T92" fmla="*/ 24 w 234"/>
                  <a:gd name="T93" fmla="*/ 317 h 449"/>
                  <a:gd name="T94" fmla="*/ 42 w 234"/>
                  <a:gd name="T95" fmla="*/ 299 h 449"/>
                  <a:gd name="T96" fmla="*/ 60 w 234"/>
                  <a:gd name="T97" fmla="*/ 281 h 449"/>
                  <a:gd name="T98" fmla="*/ 72 w 234"/>
                  <a:gd name="T99" fmla="*/ 257 h 4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4"/>
                  <a:gd name="T151" fmla="*/ 0 h 449"/>
                  <a:gd name="T152" fmla="*/ 234 w 234"/>
                  <a:gd name="T153" fmla="*/ 449 h 4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4" h="449">
                    <a:moveTo>
                      <a:pt x="84" y="257"/>
                    </a:moveTo>
                    <a:lnTo>
                      <a:pt x="72" y="287"/>
                    </a:lnTo>
                    <a:lnTo>
                      <a:pt x="72" y="365"/>
                    </a:lnTo>
                    <a:lnTo>
                      <a:pt x="78" y="389"/>
                    </a:lnTo>
                    <a:lnTo>
                      <a:pt x="78" y="395"/>
                    </a:lnTo>
                    <a:lnTo>
                      <a:pt x="78" y="389"/>
                    </a:lnTo>
                    <a:lnTo>
                      <a:pt x="90" y="413"/>
                    </a:lnTo>
                    <a:lnTo>
                      <a:pt x="96" y="419"/>
                    </a:lnTo>
                    <a:lnTo>
                      <a:pt x="108" y="437"/>
                    </a:lnTo>
                    <a:lnTo>
                      <a:pt x="114" y="437"/>
                    </a:lnTo>
                    <a:lnTo>
                      <a:pt x="102" y="419"/>
                    </a:lnTo>
                    <a:lnTo>
                      <a:pt x="126" y="449"/>
                    </a:lnTo>
                    <a:lnTo>
                      <a:pt x="126" y="443"/>
                    </a:lnTo>
                    <a:lnTo>
                      <a:pt x="114" y="413"/>
                    </a:lnTo>
                    <a:lnTo>
                      <a:pt x="138" y="431"/>
                    </a:lnTo>
                    <a:lnTo>
                      <a:pt x="138" y="425"/>
                    </a:lnTo>
                    <a:lnTo>
                      <a:pt x="126" y="401"/>
                    </a:lnTo>
                    <a:lnTo>
                      <a:pt x="114" y="383"/>
                    </a:lnTo>
                    <a:lnTo>
                      <a:pt x="132" y="401"/>
                    </a:lnTo>
                    <a:lnTo>
                      <a:pt x="138" y="401"/>
                    </a:lnTo>
                    <a:lnTo>
                      <a:pt x="132" y="377"/>
                    </a:lnTo>
                    <a:lnTo>
                      <a:pt x="120" y="365"/>
                    </a:lnTo>
                    <a:lnTo>
                      <a:pt x="126" y="365"/>
                    </a:lnTo>
                    <a:lnTo>
                      <a:pt x="132" y="359"/>
                    </a:lnTo>
                    <a:lnTo>
                      <a:pt x="132" y="353"/>
                    </a:lnTo>
                    <a:lnTo>
                      <a:pt x="138" y="347"/>
                    </a:lnTo>
                    <a:lnTo>
                      <a:pt x="108" y="317"/>
                    </a:lnTo>
                    <a:lnTo>
                      <a:pt x="132" y="311"/>
                    </a:lnTo>
                    <a:lnTo>
                      <a:pt x="144" y="311"/>
                    </a:lnTo>
                    <a:lnTo>
                      <a:pt x="132" y="305"/>
                    </a:lnTo>
                    <a:lnTo>
                      <a:pt x="126" y="299"/>
                    </a:lnTo>
                    <a:lnTo>
                      <a:pt x="138" y="299"/>
                    </a:lnTo>
                    <a:lnTo>
                      <a:pt x="138" y="293"/>
                    </a:lnTo>
                    <a:lnTo>
                      <a:pt x="132" y="287"/>
                    </a:lnTo>
                    <a:lnTo>
                      <a:pt x="144" y="281"/>
                    </a:lnTo>
                    <a:lnTo>
                      <a:pt x="144" y="275"/>
                    </a:lnTo>
                    <a:lnTo>
                      <a:pt x="168" y="299"/>
                    </a:lnTo>
                    <a:lnTo>
                      <a:pt x="168" y="281"/>
                    </a:lnTo>
                    <a:lnTo>
                      <a:pt x="186" y="311"/>
                    </a:lnTo>
                    <a:lnTo>
                      <a:pt x="198" y="341"/>
                    </a:lnTo>
                    <a:lnTo>
                      <a:pt x="204" y="341"/>
                    </a:lnTo>
                    <a:lnTo>
                      <a:pt x="198" y="317"/>
                    </a:lnTo>
                    <a:lnTo>
                      <a:pt x="204" y="323"/>
                    </a:lnTo>
                    <a:lnTo>
                      <a:pt x="216" y="341"/>
                    </a:lnTo>
                    <a:lnTo>
                      <a:pt x="222" y="353"/>
                    </a:lnTo>
                    <a:lnTo>
                      <a:pt x="222" y="341"/>
                    </a:lnTo>
                    <a:lnTo>
                      <a:pt x="216" y="323"/>
                    </a:lnTo>
                    <a:lnTo>
                      <a:pt x="228" y="329"/>
                    </a:lnTo>
                    <a:lnTo>
                      <a:pt x="234" y="323"/>
                    </a:lnTo>
                    <a:lnTo>
                      <a:pt x="210" y="311"/>
                    </a:lnTo>
                    <a:lnTo>
                      <a:pt x="222" y="305"/>
                    </a:lnTo>
                    <a:lnTo>
                      <a:pt x="228" y="299"/>
                    </a:lnTo>
                    <a:lnTo>
                      <a:pt x="204" y="287"/>
                    </a:lnTo>
                    <a:lnTo>
                      <a:pt x="222" y="281"/>
                    </a:lnTo>
                    <a:lnTo>
                      <a:pt x="228" y="275"/>
                    </a:lnTo>
                    <a:lnTo>
                      <a:pt x="210" y="269"/>
                    </a:lnTo>
                    <a:lnTo>
                      <a:pt x="216" y="257"/>
                    </a:lnTo>
                    <a:lnTo>
                      <a:pt x="216" y="251"/>
                    </a:lnTo>
                    <a:lnTo>
                      <a:pt x="192" y="251"/>
                    </a:lnTo>
                    <a:lnTo>
                      <a:pt x="192" y="245"/>
                    </a:lnTo>
                    <a:lnTo>
                      <a:pt x="204" y="239"/>
                    </a:lnTo>
                    <a:lnTo>
                      <a:pt x="198" y="233"/>
                    </a:lnTo>
                    <a:lnTo>
                      <a:pt x="180" y="233"/>
                    </a:lnTo>
                    <a:lnTo>
                      <a:pt x="174" y="228"/>
                    </a:lnTo>
                    <a:lnTo>
                      <a:pt x="186" y="216"/>
                    </a:lnTo>
                    <a:lnTo>
                      <a:pt x="162" y="216"/>
                    </a:lnTo>
                    <a:lnTo>
                      <a:pt x="174" y="204"/>
                    </a:lnTo>
                    <a:lnTo>
                      <a:pt x="156" y="186"/>
                    </a:lnTo>
                    <a:lnTo>
                      <a:pt x="168" y="126"/>
                    </a:lnTo>
                    <a:lnTo>
                      <a:pt x="156" y="144"/>
                    </a:lnTo>
                    <a:lnTo>
                      <a:pt x="156" y="150"/>
                    </a:lnTo>
                    <a:lnTo>
                      <a:pt x="156" y="102"/>
                    </a:lnTo>
                    <a:lnTo>
                      <a:pt x="144" y="126"/>
                    </a:lnTo>
                    <a:lnTo>
                      <a:pt x="138" y="114"/>
                    </a:lnTo>
                    <a:lnTo>
                      <a:pt x="138" y="84"/>
                    </a:lnTo>
                    <a:lnTo>
                      <a:pt x="138" y="90"/>
                    </a:lnTo>
                    <a:lnTo>
                      <a:pt x="132" y="78"/>
                    </a:lnTo>
                    <a:lnTo>
                      <a:pt x="144" y="48"/>
                    </a:lnTo>
                    <a:lnTo>
                      <a:pt x="132" y="60"/>
                    </a:lnTo>
                    <a:lnTo>
                      <a:pt x="132" y="72"/>
                    </a:lnTo>
                    <a:lnTo>
                      <a:pt x="132" y="66"/>
                    </a:lnTo>
                    <a:lnTo>
                      <a:pt x="138" y="48"/>
                    </a:lnTo>
                    <a:lnTo>
                      <a:pt x="132" y="54"/>
                    </a:lnTo>
                    <a:lnTo>
                      <a:pt x="132" y="48"/>
                    </a:lnTo>
                    <a:lnTo>
                      <a:pt x="138" y="6"/>
                    </a:lnTo>
                    <a:lnTo>
                      <a:pt x="132" y="0"/>
                    </a:lnTo>
                    <a:lnTo>
                      <a:pt x="126" y="36"/>
                    </a:lnTo>
                    <a:lnTo>
                      <a:pt x="120" y="54"/>
                    </a:lnTo>
                    <a:lnTo>
                      <a:pt x="114" y="54"/>
                    </a:lnTo>
                    <a:lnTo>
                      <a:pt x="114" y="66"/>
                    </a:lnTo>
                    <a:lnTo>
                      <a:pt x="108" y="60"/>
                    </a:lnTo>
                    <a:lnTo>
                      <a:pt x="108" y="78"/>
                    </a:lnTo>
                    <a:lnTo>
                      <a:pt x="114" y="126"/>
                    </a:lnTo>
                    <a:lnTo>
                      <a:pt x="126" y="174"/>
                    </a:lnTo>
                    <a:lnTo>
                      <a:pt x="126" y="192"/>
                    </a:lnTo>
                    <a:lnTo>
                      <a:pt x="108" y="150"/>
                    </a:lnTo>
                    <a:lnTo>
                      <a:pt x="96" y="144"/>
                    </a:lnTo>
                    <a:lnTo>
                      <a:pt x="84" y="132"/>
                    </a:lnTo>
                    <a:lnTo>
                      <a:pt x="78" y="132"/>
                    </a:lnTo>
                    <a:lnTo>
                      <a:pt x="72" y="138"/>
                    </a:lnTo>
                    <a:lnTo>
                      <a:pt x="60" y="126"/>
                    </a:lnTo>
                    <a:lnTo>
                      <a:pt x="30" y="126"/>
                    </a:lnTo>
                    <a:lnTo>
                      <a:pt x="18" y="138"/>
                    </a:lnTo>
                    <a:lnTo>
                      <a:pt x="36" y="138"/>
                    </a:lnTo>
                    <a:lnTo>
                      <a:pt x="24" y="144"/>
                    </a:lnTo>
                    <a:lnTo>
                      <a:pt x="6" y="156"/>
                    </a:lnTo>
                    <a:lnTo>
                      <a:pt x="6" y="162"/>
                    </a:lnTo>
                    <a:lnTo>
                      <a:pt x="30" y="144"/>
                    </a:lnTo>
                    <a:lnTo>
                      <a:pt x="48" y="144"/>
                    </a:lnTo>
                    <a:lnTo>
                      <a:pt x="48" y="150"/>
                    </a:lnTo>
                    <a:lnTo>
                      <a:pt x="36" y="156"/>
                    </a:lnTo>
                    <a:lnTo>
                      <a:pt x="48" y="150"/>
                    </a:lnTo>
                    <a:lnTo>
                      <a:pt x="66" y="156"/>
                    </a:lnTo>
                    <a:lnTo>
                      <a:pt x="48" y="162"/>
                    </a:lnTo>
                    <a:lnTo>
                      <a:pt x="36" y="180"/>
                    </a:lnTo>
                    <a:lnTo>
                      <a:pt x="42" y="174"/>
                    </a:lnTo>
                    <a:lnTo>
                      <a:pt x="72" y="168"/>
                    </a:lnTo>
                    <a:lnTo>
                      <a:pt x="72" y="174"/>
                    </a:lnTo>
                    <a:lnTo>
                      <a:pt x="66" y="186"/>
                    </a:lnTo>
                    <a:lnTo>
                      <a:pt x="84" y="186"/>
                    </a:lnTo>
                    <a:lnTo>
                      <a:pt x="90" y="192"/>
                    </a:lnTo>
                    <a:lnTo>
                      <a:pt x="96" y="192"/>
                    </a:lnTo>
                    <a:lnTo>
                      <a:pt x="108" y="198"/>
                    </a:lnTo>
                    <a:lnTo>
                      <a:pt x="90" y="204"/>
                    </a:lnTo>
                    <a:lnTo>
                      <a:pt x="78" y="204"/>
                    </a:lnTo>
                    <a:lnTo>
                      <a:pt x="66" y="210"/>
                    </a:lnTo>
                    <a:lnTo>
                      <a:pt x="54" y="210"/>
                    </a:lnTo>
                    <a:lnTo>
                      <a:pt x="24" y="239"/>
                    </a:lnTo>
                    <a:lnTo>
                      <a:pt x="24" y="233"/>
                    </a:lnTo>
                    <a:lnTo>
                      <a:pt x="18" y="233"/>
                    </a:lnTo>
                    <a:lnTo>
                      <a:pt x="12" y="263"/>
                    </a:lnTo>
                    <a:lnTo>
                      <a:pt x="6" y="269"/>
                    </a:lnTo>
                    <a:lnTo>
                      <a:pt x="6" y="257"/>
                    </a:lnTo>
                    <a:lnTo>
                      <a:pt x="6" y="299"/>
                    </a:lnTo>
                    <a:lnTo>
                      <a:pt x="0" y="311"/>
                    </a:lnTo>
                    <a:lnTo>
                      <a:pt x="0" y="323"/>
                    </a:lnTo>
                    <a:lnTo>
                      <a:pt x="6" y="347"/>
                    </a:lnTo>
                    <a:lnTo>
                      <a:pt x="6" y="335"/>
                    </a:lnTo>
                    <a:lnTo>
                      <a:pt x="18" y="305"/>
                    </a:lnTo>
                    <a:lnTo>
                      <a:pt x="18" y="329"/>
                    </a:lnTo>
                    <a:lnTo>
                      <a:pt x="24" y="317"/>
                    </a:lnTo>
                    <a:lnTo>
                      <a:pt x="30" y="287"/>
                    </a:lnTo>
                    <a:lnTo>
                      <a:pt x="42" y="269"/>
                    </a:lnTo>
                    <a:lnTo>
                      <a:pt x="42" y="299"/>
                    </a:lnTo>
                    <a:lnTo>
                      <a:pt x="42" y="281"/>
                    </a:lnTo>
                    <a:lnTo>
                      <a:pt x="54" y="257"/>
                    </a:lnTo>
                    <a:lnTo>
                      <a:pt x="60" y="281"/>
                    </a:lnTo>
                    <a:lnTo>
                      <a:pt x="60" y="275"/>
                    </a:lnTo>
                    <a:lnTo>
                      <a:pt x="72" y="251"/>
                    </a:lnTo>
                    <a:lnTo>
                      <a:pt x="72" y="257"/>
                    </a:lnTo>
                    <a:lnTo>
                      <a:pt x="78" y="257"/>
                    </a:lnTo>
                    <a:lnTo>
                      <a:pt x="84" y="257"/>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18" name="Freeform 77"/>
              <p:cNvSpPr>
                <a:spLocks/>
              </p:cNvSpPr>
              <p:nvPr/>
            </p:nvSpPr>
            <p:spPr bwMode="auto">
              <a:xfrm>
                <a:off x="1050" y="2989"/>
                <a:ext cx="66" cy="156"/>
              </a:xfrm>
              <a:custGeom>
                <a:avLst/>
                <a:gdLst>
                  <a:gd name="T0" fmla="*/ 0 w 66"/>
                  <a:gd name="T1" fmla="*/ 36 h 156"/>
                  <a:gd name="T2" fmla="*/ 24 w 66"/>
                  <a:gd name="T3" fmla="*/ 108 h 156"/>
                  <a:gd name="T4" fmla="*/ 30 w 66"/>
                  <a:gd name="T5" fmla="*/ 132 h 156"/>
                  <a:gd name="T6" fmla="*/ 42 w 66"/>
                  <a:gd name="T7" fmla="*/ 150 h 156"/>
                  <a:gd name="T8" fmla="*/ 48 w 66"/>
                  <a:gd name="T9" fmla="*/ 156 h 156"/>
                  <a:gd name="T10" fmla="*/ 48 w 66"/>
                  <a:gd name="T11" fmla="*/ 138 h 156"/>
                  <a:gd name="T12" fmla="*/ 42 w 66"/>
                  <a:gd name="T13" fmla="*/ 120 h 156"/>
                  <a:gd name="T14" fmla="*/ 66 w 66"/>
                  <a:gd name="T15" fmla="*/ 138 h 156"/>
                  <a:gd name="T16" fmla="*/ 66 w 66"/>
                  <a:gd name="T17" fmla="*/ 132 h 156"/>
                  <a:gd name="T18" fmla="*/ 42 w 66"/>
                  <a:gd name="T19" fmla="*/ 108 h 156"/>
                  <a:gd name="T20" fmla="*/ 54 w 66"/>
                  <a:gd name="T21" fmla="*/ 114 h 156"/>
                  <a:gd name="T22" fmla="*/ 54 w 66"/>
                  <a:gd name="T23" fmla="*/ 108 h 156"/>
                  <a:gd name="T24" fmla="*/ 42 w 66"/>
                  <a:gd name="T25" fmla="*/ 96 h 156"/>
                  <a:gd name="T26" fmla="*/ 54 w 66"/>
                  <a:gd name="T27" fmla="*/ 96 h 156"/>
                  <a:gd name="T28" fmla="*/ 54 w 66"/>
                  <a:gd name="T29" fmla="*/ 90 h 156"/>
                  <a:gd name="T30" fmla="*/ 36 w 66"/>
                  <a:gd name="T31" fmla="*/ 72 h 156"/>
                  <a:gd name="T32" fmla="*/ 48 w 66"/>
                  <a:gd name="T33" fmla="*/ 72 h 156"/>
                  <a:gd name="T34" fmla="*/ 18 w 66"/>
                  <a:gd name="T35" fmla="*/ 42 h 156"/>
                  <a:gd name="T36" fmla="*/ 30 w 66"/>
                  <a:gd name="T37" fmla="*/ 42 h 156"/>
                  <a:gd name="T38" fmla="*/ 18 w 66"/>
                  <a:gd name="T39" fmla="*/ 18 h 156"/>
                  <a:gd name="T40" fmla="*/ 6 w 66"/>
                  <a:gd name="T41" fmla="*/ 0 h 156"/>
                  <a:gd name="T42" fmla="*/ 0 w 66"/>
                  <a:gd name="T43" fmla="*/ 36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
                  <a:gd name="T67" fmla="*/ 0 h 156"/>
                  <a:gd name="T68" fmla="*/ 66 w 6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 h="156">
                    <a:moveTo>
                      <a:pt x="0" y="36"/>
                    </a:moveTo>
                    <a:lnTo>
                      <a:pt x="24" y="108"/>
                    </a:lnTo>
                    <a:lnTo>
                      <a:pt x="30" y="132"/>
                    </a:lnTo>
                    <a:lnTo>
                      <a:pt x="42" y="150"/>
                    </a:lnTo>
                    <a:lnTo>
                      <a:pt x="48" y="156"/>
                    </a:lnTo>
                    <a:lnTo>
                      <a:pt x="48" y="138"/>
                    </a:lnTo>
                    <a:lnTo>
                      <a:pt x="42" y="120"/>
                    </a:lnTo>
                    <a:lnTo>
                      <a:pt x="66" y="138"/>
                    </a:lnTo>
                    <a:lnTo>
                      <a:pt x="66" y="132"/>
                    </a:lnTo>
                    <a:lnTo>
                      <a:pt x="42" y="108"/>
                    </a:lnTo>
                    <a:lnTo>
                      <a:pt x="54" y="114"/>
                    </a:lnTo>
                    <a:lnTo>
                      <a:pt x="54" y="108"/>
                    </a:lnTo>
                    <a:lnTo>
                      <a:pt x="42" y="96"/>
                    </a:lnTo>
                    <a:lnTo>
                      <a:pt x="54" y="96"/>
                    </a:lnTo>
                    <a:lnTo>
                      <a:pt x="54" y="90"/>
                    </a:lnTo>
                    <a:lnTo>
                      <a:pt x="36" y="72"/>
                    </a:lnTo>
                    <a:lnTo>
                      <a:pt x="48" y="72"/>
                    </a:lnTo>
                    <a:lnTo>
                      <a:pt x="18" y="42"/>
                    </a:lnTo>
                    <a:lnTo>
                      <a:pt x="30" y="42"/>
                    </a:lnTo>
                    <a:lnTo>
                      <a:pt x="18" y="18"/>
                    </a:lnTo>
                    <a:lnTo>
                      <a:pt x="6" y="0"/>
                    </a:lnTo>
                    <a:lnTo>
                      <a:pt x="0" y="3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19" name="Freeform 78"/>
              <p:cNvSpPr>
                <a:spLocks/>
              </p:cNvSpPr>
              <p:nvPr/>
            </p:nvSpPr>
            <p:spPr bwMode="auto">
              <a:xfrm>
                <a:off x="996" y="2948"/>
                <a:ext cx="48" cy="41"/>
              </a:xfrm>
              <a:custGeom>
                <a:avLst/>
                <a:gdLst>
                  <a:gd name="T0" fmla="*/ 0 w 48"/>
                  <a:gd name="T1" fmla="*/ 41 h 41"/>
                  <a:gd name="T2" fmla="*/ 18 w 48"/>
                  <a:gd name="T3" fmla="*/ 23 h 41"/>
                  <a:gd name="T4" fmla="*/ 36 w 48"/>
                  <a:gd name="T5" fmla="*/ 12 h 41"/>
                  <a:gd name="T6" fmla="*/ 48 w 48"/>
                  <a:gd name="T7" fmla="*/ 0 h 41"/>
                  <a:gd name="T8" fmla="*/ 0 60000 65536"/>
                  <a:gd name="T9" fmla="*/ 0 60000 65536"/>
                  <a:gd name="T10" fmla="*/ 0 60000 65536"/>
                  <a:gd name="T11" fmla="*/ 0 60000 65536"/>
                  <a:gd name="T12" fmla="*/ 0 w 48"/>
                  <a:gd name="T13" fmla="*/ 0 h 41"/>
                  <a:gd name="T14" fmla="*/ 48 w 48"/>
                  <a:gd name="T15" fmla="*/ 41 h 41"/>
                </a:gdLst>
                <a:ahLst/>
                <a:cxnLst>
                  <a:cxn ang="T8">
                    <a:pos x="T0" y="T1"/>
                  </a:cxn>
                  <a:cxn ang="T9">
                    <a:pos x="T2" y="T3"/>
                  </a:cxn>
                  <a:cxn ang="T10">
                    <a:pos x="T4" y="T5"/>
                  </a:cxn>
                  <a:cxn ang="T11">
                    <a:pos x="T6" y="T7"/>
                  </a:cxn>
                </a:cxnLst>
                <a:rect l="T12" t="T13" r="T14" b="T15"/>
                <a:pathLst>
                  <a:path w="48" h="41">
                    <a:moveTo>
                      <a:pt x="0" y="41"/>
                    </a:moveTo>
                    <a:lnTo>
                      <a:pt x="18" y="23"/>
                    </a:lnTo>
                    <a:lnTo>
                      <a:pt x="36" y="12"/>
                    </a:lnTo>
                    <a:lnTo>
                      <a:pt x="48"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20" name="Freeform 79"/>
              <p:cNvSpPr>
                <a:spLocks/>
              </p:cNvSpPr>
              <p:nvPr/>
            </p:nvSpPr>
            <p:spPr bwMode="auto">
              <a:xfrm>
                <a:off x="936" y="2960"/>
                <a:ext cx="90" cy="41"/>
              </a:xfrm>
              <a:custGeom>
                <a:avLst/>
                <a:gdLst>
                  <a:gd name="T0" fmla="*/ 0 w 90"/>
                  <a:gd name="T1" fmla="*/ 41 h 41"/>
                  <a:gd name="T2" fmla="*/ 18 w 90"/>
                  <a:gd name="T3" fmla="*/ 23 h 41"/>
                  <a:gd name="T4" fmla="*/ 42 w 90"/>
                  <a:gd name="T5" fmla="*/ 11 h 41"/>
                  <a:gd name="T6" fmla="*/ 48 w 90"/>
                  <a:gd name="T7" fmla="*/ 6 h 41"/>
                  <a:gd name="T8" fmla="*/ 60 w 90"/>
                  <a:gd name="T9" fmla="*/ 6 h 41"/>
                  <a:gd name="T10" fmla="*/ 72 w 90"/>
                  <a:gd name="T11" fmla="*/ 0 h 41"/>
                  <a:gd name="T12" fmla="*/ 90 w 90"/>
                  <a:gd name="T13" fmla="*/ 0 h 41"/>
                  <a:gd name="T14" fmla="*/ 0 60000 65536"/>
                  <a:gd name="T15" fmla="*/ 0 60000 65536"/>
                  <a:gd name="T16" fmla="*/ 0 60000 65536"/>
                  <a:gd name="T17" fmla="*/ 0 60000 65536"/>
                  <a:gd name="T18" fmla="*/ 0 60000 65536"/>
                  <a:gd name="T19" fmla="*/ 0 60000 65536"/>
                  <a:gd name="T20" fmla="*/ 0 60000 65536"/>
                  <a:gd name="T21" fmla="*/ 0 w 90"/>
                  <a:gd name="T22" fmla="*/ 0 h 41"/>
                  <a:gd name="T23" fmla="*/ 90 w 90"/>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1">
                    <a:moveTo>
                      <a:pt x="0" y="41"/>
                    </a:moveTo>
                    <a:lnTo>
                      <a:pt x="18" y="23"/>
                    </a:lnTo>
                    <a:lnTo>
                      <a:pt x="42" y="11"/>
                    </a:lnTo>
                    <a:lnTo>
                      <a:pt x="48" y="6"/>
                    </a:lnTo>
                    <a:lnTo>
                      <a:pt x="60" y="6"/>
                    </a:lnTo>
                    <a:lnTo>
                      <a:pt x="72" y="0"/>
                    </a:lnTo>
                    <a:lnTo>
                      <a:pt x="9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21" name="Freeform 80"/>
              <p:cNvSpPr>
                <a:spLocks/>
              </p:cNvSpPr>
              <p:nvPr/>
            </p:nvSpPr>
            <p:spPr bwMode="auto">
              <a:xfrm>
                <a:off x="984" y="2888"/>
                <a:ext cx="48" cy="48"/>
              </a:xfrm>
              <a:custGeom>
                <a:avLst/>
                <a:gdLst>
                  <a:gd name="T0" fmla="*/ 48 w 48"/>
                  <a:gd name="T1" fmla="*/ 48 h 48"/>
                  <a:gd name="T2" fmla="*/ 24 w 48"/>
                  <a:gd name="T3" fmla="*/ 24 h 48"/>
                  <a:gd name="T4" fmla="*/ 18 w 48"/>
                  <a:gd name="T5" fmla="*/ 12 h 48"/>
                  <a:gd name="T6" fmla="*/ 6 w 48"/>
                  <a:gd name="T7" fmla="*/ 6 h 48"/>
                  <a:gd name="T8" fmla="*/ 0 w 48"/>
                  <a:gd name="T9" fmla="*/ 0 h 48"/>
                  <a:gd name="T10" fmla="*/ 0 60000 65536"/>
                  <a:gd name="T11" fmla="*/ 0 60000 65536"/>
                  <a:gd name="T12" fmla="*/ 0 60000 65536"/>
                  <a:gd name="T13" fmla="*/ 0 60000 65536"/>
                  <a:gd name="T14" fmla="*/ 0 60000 65536"/>
                  <a:gd name="T15" fmla="*/ 0 w 48"/>
                  <a:gd name="T16" fmla="*/ 0 h 48"/>
                  <a:gd name="T17" fmla="*/ 48 w 48"/>
                  <a:gd name="T18" fmla="*/ 48 h 48"/>
                </a:gdLst>
                <a:ahLst/>
                <a:cxnLst>
                  <a:cxn ang="T10">
                    <a:pos x="T0" y="T1"/>
                  </a:cxn>
                  <a:cxn ang="T11">
                    <a:pos x="T2" y="T3"/>
                  </a:cxn>
                  <a:cxn ang="T12">
                    <a:pos x="T4" y="T5"/>
                  </a:cxn>
                  <a:cxn ang="T13">
                    <a:pos x="T6" y="T7"/>
                  </a:cxn>
                  <a:cxn ang="T14">
                    <a:pos x="T8" y="T9"/>
                  </a:cxn>
                </a:cxnLst>
                <a:rect l="T15" t="T16" r="T17" b="T18"/>
                <a:pathLst>
                  <a:path w="48" h="48">
                    <a:moveTo>
                      <a:pt x="48" y="48"/>
                    </a:moveTo>
                    <a:lnTo>
                      <a:pt x="24" y="24"/>
                    </a:lnTo>
                    <a:lnTo>
                      <a:pt x="18" y="12"/>
                    </a:lnTo>
                    <a:lnTo>
                      <a:pt x="6" y="6"/>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22" name="Freeform 81"/>
              <p:cNvSpPr>
                <a:spLocks/>
              </p:cNvSpPr>
              <p:nvPr/>
            </p:nvSpPr>
            <p:spPr bwMode="auto">
              <a:xfrm>
                <a:off x="1062" y="2971"/>
                <a:ext cx="42" cy="48"/>
              </a:xfrm>
              <a:custGeom>
                <a:avLst/>
                <a:gdLst>
                  <a:gd name="T0" fmla="*/ 0 w 42"/>
                  <a:gd name="T1" fmla="*/ 0 h 48"/>
                  <a:gd name="T2" fmla="*/ 30 w 42"/>
                  <a:gd name="T3" fmla="*/ 30 h 48"/>
                  <a:gd name="T4" fmla="*/ 42 w 42"/>
                  <a:gd name="T5" fmla="*/ 48 h 48"/>
                  <a:gd name="T6" fmla="*/ 0 60000 65536"/>
                  <a:gd name="T7" fmla="*/ 0 60000 65536"/>
                  <a:gd name="T8" fmla="*/ 0 60000 65536"/>
                  <a:gd name="T9" fmla="*/ 0 w 42"/>
                  <a:gd name="T10" fmla="*/ 0 h 48"/>
                  <a:gd name="T11" fmla="*/ 42 w 42"/>
                  <a:gd name="T12" fmla="*/ 48 h 48"/>
                </a:gdLst>
                <a:ahLst/>
                <a:cxnLst>
                  <a:cxn ang="T6">
                    <a:pos x="T0" y="T1"/>
                  </a:cxn>
                  <a:cxn ang="T7">
                    <a:pos x="T2" y="T3"/>
                  </a:cxn>
                  <a:cxn ang="T8">
                    <a:pos x="T4" y="T5"/>
                  </a:cxn>
                </a:cxnLst>
                <a:rect l="T9" t="T10" r="T11" b="T12"/>
                <a:pathLst>
                  <a:path w="42" h="48">
                    <a:moveTo>
                      <a:pt x="0" y="0"/>
                    </a:moveTo>
                    <a:lnTo>
                      <a:pt x="30" y="30"/>
                    </a:lnTo>
                    <a:lnTo>
                      <a:pt x="42"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23" name="Freeform 82"/>
              <p:cNvSpPr>
                <a:spLocks/>
              </p:cNvSpPr>
              <p:nvPr/>
            </p:nvSpPr>
            <p:spPr bwMode="auto">
              <a:xfrm>
                <a:off x="1014" y="2954"/>
                <a:ext cx="42" cy="29"/>
              </a:xfrm>
              <a:custGeom>
                <a:avLst/>
                <a:gdLst>
                  <a:gd name="T0" fmla="*/ 0 w 42"/>
                  <a:gd name="T1" fmla="*/ 29 h 29"/>
                  <a:gd name="T2" fmla="*/ 12 w 42"/>
                  <a:gd name="T3" fmla="*/ 17 h 29"/>
                  <a:gd name="T4" fmla="*/ 30 w 42"/>
                  <a:gd name="T5" fmla="*/ 6 h 29"/>
                  <a:gd name="T6" fmla="*/ 42 w 42"/>
                  <a:gd name="T7" fmla="*/ 0 h 29"/>
                  <a:gd name="T8" fmla="*/ 0 60000 65536"/>
                  <a:gd name="T9" fmla="*/ 0 60000 65536"/>
                  <a:gd name="T10" fmla="*/ 0 60000 65536"/>
                  <a:gd name="T11" fmla="*/ 0 60000 65536"/>
                  <a:gd name="T12" fmla="*/ 0 w 42"/>
                  <a:gd name="T13" fmla="*/ 0 h 29"/>
                  <a:gd name="T14" fmla="*/ 42 w 42"/>
                  <a:gd name="T15" fmla="*/ 29 h 29"/>
                </a:gdLst>
                <a:ahLst/>
                <a:cxnLst>
                  <a:cxn ang="T8">
                    <a:pos x="T0" y="T1"/>
                  </a:cxn>
                  <a:cxn ang="T9">
                    <a:pos x="T2" y="T3"/>
                  </a:cxn>
                  <a:cxn ang="T10">
                    <a:pos x="T4" y="T5"/>
                  </a:cxn>
                  <a:cxn ang="T11">
                    <a:pos x="T6" y="T7"/>
                  </a:cxn>
                </a:cxnLst>
                <a:rect l="T12" t="T13" r="T14" b="T15"/>
                <a:pathLst>
                  <a:path w="42" h="29">
                    <a:moveTo>
                      <a:pt x="0" y="29"/>
                    </a:moveTo>
                    <a:lnTo>
                      <a:pt x="12" y="17"/>
                    </a:lnTo>
                    <a:lnTo>
                      <a:pt x="30" y="6"/>
                    </a:lnTo>
                    <a:lnTo>
                      <a:pt x="4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24" name="Freeform 83"/>
              <p:cNvSpPr>
                <a:spLocks/>
              </p:cNvSpPr>
              <p:nvPr/>
            </p:nvSpPr>
            <p:spPr bwMode="auto">
              <a:xfrm>
                <a:off x="1038" y="2882"/>
                <a:ext cx="12" cy="54"/>
              </a:xfrm>
              <a:custGeom>
                <a:avLst/>
                <a:gdLst>
                  <a:gd name="T0" fmla="*/ 12 w 12"/>
                  <a:gd name="T1" fmla="*/ 54 h 54"/>
                  <a:gd name="T2" fmla="*/ 6 w 12"/>
                  <a:gd name="T3" fmla="*/ 36 h 54"/>
                  <a:gd name="T4" fmla="*/ 6 w 12"/>
                  <a:gd name="T5" fmla="*/ 12 h 54"/>
                  <a:gd name="T6" fmla="*/ 0 w 12"/>
                  <a:gd name="T7" fmla="*/ 0 h 54"/>
                  <a:gd name="T8" fmla="*/ 0 60000 65536"/>
                  <a:gd name="T9" fmla="*/ 0 60000 65536"/>
                  <a:gd name="T10" fmla="*/ 0 60000 65536"/>
                  <a:gd name="T11" fmla="*/ 0 60000 65536"/>
                  <a:gd name="T12" fmla="*/ 0 w 12"/>
                  <a:gd name="T13" fmla="*/ 0 h 54"/>
                  <a:gd name="T14" fmla="*/ 12 w 12"/>
                  <a:gd name="T15" fmla="*/ 54 h 54"/>
                </a:gdLst>
                <a:ahLst/>
                <a:cxnLst>
                  <a:cxn ang="T8">
                    <a:pos x="T0" y="T1"/>
                  </a:cxn>
                  <a:cxn ang="T9">
                    <a:pos x="T2" y="T3"/>
                  </a:cxn>
                  <a:cxn ang="T10">
                    <a:pos x="T4" y="T5"/>
                  </a:cxn>
                  <a:cxn ang="T11">
                    <a:pos x="T6" y="T7"/>
                  </a:cxn>
                </a:cxnLst>
                <a:rect l="T12" t="T13" r="T14" b="T15"/>
                <a:pathLst>
                  <a:path w="12" h="54">
                    <a:moveTo>
                      <a:pt x="12" y="54"/>
                    </a:moveTo>
                    <a:lnTo>
                      <a:pt x="6" y="36"/>
                    </a:lnTo>
                    <a:lnTo>
                      <a:pt x="6" y="12"/>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25" name="Freeform 84"/>
              <p:cNvSpPr>
                <a:spLocks/>
              </p:cNvSpPr>
              <p:nvPr/>
            </p:nvSpPr>
            <p:spPr bwMode="auto">
              <a:xfrm>
                <a:off x="1331" y="2834"/>
                <a:ext cx="168" cy="233"/>
              </a:xfrm>
              <a:custGeom>
                <a:avLst/>
                <a:gdLst>
                  <a:gd name="T0" fmla="*/ 0 w 168"/>
                  <a:gd name="T1" fmla="*/ 60 h 233"/>
                  <a:gd name="T2" fmla="*/ 6 w 168"/>
                  <a:gd name="T3" fmla="*/ 72 h 233"/>
                  <a:gd name="T4" fmla="*/ 30 w 168"/>
                  <a:gd name="T5" fmla="*/ 102 h 233"/>
                  <a:gd name="T6" fmla="*/ 48 w 168"/>
                  <a:gd name="T7" fmla="*/ 114 h 233"/>
                  <a:gd name="T8" fmla="*/ 48 w 168"/>
                  <a:gd name="T9" fmla="*/ 132 h 233"/>
                  <a:gd name="T10" fmla="*/ 60 w 168"/>
                  <a:gd name="T11" fmla="*/ 155 h 233"/>
                  <a:gd name="T12" fmla="*/ 72 w 168"/>
                  <a:gd name="T13" fmla="*/ 137 h 233"/>
                  <a:gd name="T14" fmla="*/ 66 w 168"/>
                  <a:gd name="T15" fmla="*/ 120 h 233"/>
                  <a:gd name="T16" fmla="*/ 78 w 168"/>
                  <a:gd name="T17" fmla="*/ 155 h 233"/>
                  <a:gd name="T18" fmla="*/ 84 w 168"/>
                  <a:gd name="T19" fmla="*/ 161 h 233"/>
                  <a:gd name="T20" fmla="*/ 84 w 168"/>
                  <a:gd name="T21" fmla="*/ 143 h 233"/>
                  <a:gd name="T22" fmla="*/ 96 w 168"/>
                  <a:gd name="T23" fmla="*/ 161 h 233"/>
                  <a:gd name="T24" fmla="*/ 102 w 168"/>
                  <a:gd name="T25" fmla="*/ 161 h 233"/>
                  <a:gd name="T26" fmla="*/ 102 w 168"/>
                  <a:gd name="T27" fmla="*/ 149 h 233"/>
                  <a:gd name="T28" fmla="*/ 108 w 168"/>
                  <a:gd name="T29" fmla="*/ 120 h 233"/>
                  <a:gd name="T30" fmla="*/ 120 w 168"/>
                  <a:gd name="T31" fmla="*/ 143 h 233"/>
                  <a:gd name="T32" fmla="*/ 120 w 168"/>
                  <a:gd name="T33" fmla="*/ 185 h 233"/>
                  <a:gd name="T34" fmla="*/ 126 w 168"/>
                  <a:gd name="T35" fmla="*/ 155 h 233"/>
                  <a:gd name="T36" fmla="*/ 126 w 168"/>
                  <a:gd name="T37" fmla="*/ 137 h 233"/>
                  <a:gd name="T38" fmla="*/ 138 w 168"/>
                  <a:gd name="T39" fmla="*/ 167 h 233"/>
                  <a:gd name="T40" fmla="*/ 144 w 168"/>
                  <a:gd name="T41" fmla="*/ 191 h 233"/>
                  <a:gd name="T42" fmla="*/ 144 w 168"/>
                  <a:gd name="T43" fmla="*/ 167 h 233"/>
                  <a:gd name="T44" fmla="*/ 156 w 168"/>
                  <a:gd name="T45" fmla="*/ 203 h 233"/>
                  <a:gd name="T46" fmla="*/ 156 w 168"/>
                  <a:gd name="T47" fmla="*/ 233 h 233"/>
                  <a:gd name="T48" fmla="*/ 168 w 168"/>
                  <a:gd name="T49" fmla="*/ 203 h 233"/>
                  <a:gd name="T50" fmla="*/ 162 w 168"/>
                  <a:gd name="T51" fmla="*/ 179 h 233"/>
                  <a:gd name="T52" fmla="*/ 156 w 168"/>
                  <a:gd name="T53" fmla="*/ 167 h 233"/>
                  <a:gd name="T54" fmla="*/ 168 w 168"/>
                  <a:gd name="T55" fmla="*/ 173 h 233"/>
                  <a:gd name="T56" fmla="*/ 168 w 168"/>
                  <a:gd name="T57" fmla="*/ 167 h 233"/>
                  <a:gd name="T58" fmla="*/ 144 w 168"/>
                  <a:gd name="T59" fmla="*/ 132 h 233"/>
                  <a:gd name="T60" fmla="*/ 162 w 168"/>
                  <a:gd name="T61" fmla="*/ 132 h 233"/>
                  <a:gd name="T62" fmla="*/ 138 w 168"/>
                  <a:gd name="T63" fmla="*/ 102 h 233"/>
                  <a:gd name="T64" fmla="*/ 150 w 168"/>
                  <a:gd name="T65" fmla="*/ 102 h 233"/>
                  <a:gd name="T66" fmla="*/ 150 w 168"/>
                  <a:gd name="T67" fmla="*/ 96 h 233"/>
                  <a:gd name="T68" fmla="*/ 102 w 168"/>
                  <a:gd name="T69" fmla="*/ 60 h 233"/>
                  <a:gd name="T70" fmla="*/ 96 w 168"/>
                  <a:gd name="T71" fmla="*/ 54 h 233"/>
                  <a:gd name="T72" fmla="*/ 72 w 168"/>
                  <a:gd name="T73" fmla="*/ 42 h 233"/>
                  <a:gd name="T74" fmla="*/ 90 w 168"/>
                  <a:gd name="T75" fmla="*/ 36 h 233"/>
                  <a:gd name="T76" fmla="*/ 90 w 168"/>
                  <a:gd name="T77" fmla="*/ 30 h 233"/>
                  <a:gd name="T78" fmla="*/ 66 w 168"/>
                  <a:gd name="T79" fmla="*/ 24 h 233"/>
                  <a:gd name="T80" fmla="*/ 36 w 168"/>
                  <a:gd name="T81" fmla="*/ 12 h 233"/>
                  <a:gd name="T82" fmla="*/ 60 w 168"/>
                  <a:gd name="T83" fmla="*/ 0 h 233"/>
                  <a:gd name="T84" fmla="*/ 12 w 168"/>
                  <a:gd name="T85" fmla="*/ 0 h 233"/>
                  <a:gd name="T86" fmla="*/ 0 w 168"/>
                  <a:gd name="T87" fmla="*/ 60 h 2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8"/>
                  <a:gd name="T133" fmla="*/ 0 h 233"/>
                  <a:gd name="T134" fmla="*/ 168 w 168"/>
                  <a:gd name="T135" fmla="*/ 233 h 2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8" h="233">
                    <a:moveTo>
                      <a:pt x="0" y="60"/>
                    </a:moveTo>
                    <a:lnTo>
                      <a:pt x="6" y="72"/>
                    </a:lnTo>
                    <a:lnTo>
                      <a:pt x="30" y="102"/>
                    </a:lnTo>
                    <a:lnTo>
                      <a:pt x="48" y="114"/>
                    </a:lnTo>
                    <a:lnTo>
                      <a:pt x="48" y="132"/>
                    </a:lnTo>
                    <a:lnTo>
                      <a:pt x="60" y="155"/>
                    </a:lnTo>
                    <a:lnTo>
                      <a:pt x="72" y="137"/>
                    </a:lnTo>
                    <a:lnTo>
                      <a:pt x="66" y="120"/>
                    </a:lnTo>
                    <a:lnTo>
                      <a:pt x="78" y="155"/>
                    </a:lnTo>
                    <a:lnTo>
                      <a:pt x="84" y="161"/>
                    </a:lnTo>
                    <a:lnTo>
                      <a:pt x="84" y="143"/>
                    </a:lnTo>
                    <a:lnTo>
                      <a:pt x="96" y="161"/>
                    </a:lnTo>
                    <a:lnTo>
                      <a:pt x="102" y="161"/>
                    </a:lnTo>
                    <a:lnTo>
                      <a:pt x="102" y="149"/>
                    </a:lnTo>
                    <a:lnTo>
                      <a:pt x="108" y="120"/>
                    </a:lnTo>
                    <a:lnTo>
                      <a:pt x="120" y="143"/>
                    </a:lnTo>
                    <a:lnTo>
                      <a:pt x="120" y="185"/>
                    </a:lnTo>
                    <a:lnTo>
                      <a:pt x="126" y="155"/>
                    </a:lnTo>
                    <a:lnTo>
                      <a:pt x="126" y="137"/>
                    </a:lnTo>
                    <a:lnTo>
                      <a:pt x="138" y="167"/>
                    </a:lnTo>
                    <a:lnTo>
                      <a:pt x="144" y="191"/>
                    </a:lnTo>
                    <a:lnTo>
                      <a:pt x="144" y="167"/>
                    </a:lnTo>
                    <a:lnTo>
                      <a:pt x="156" y="203"/>
                    </a:lnTo>
                    <a:lnTo>
                      <a:pt x="156" y="233"/>
                    </a:lnTo>
                    <a:lnTo>
                      <a:pt x="168" y="203"/>
                    </a:lnTo>
                    <a:lnTo>
                      <a:pt x="162" y="179"/>
                    </a:lnTo>
                    <a:lnTo>
                      <a:pt x="156" y="167"/>
                    </a:lnTo>
                    <a:lnTo>
                      <a:pt x="168" y="173"/>
                    </a:lnTo>
                    <a:lnTo>
                      <a:pt x="168" y="167"/>
                    </a:lnTo>
                    <a:lnTo>
                      <a:pt x="144" y="132"/>
                    </a:lnTo>
                    <a:lnTo>
                      <a:pt x="162" y="132"/>
                    </a:lnTo>
                    <a:lnTo>
                      <a:pt x="138" y="102"/>
                    </a:lnTo>
                    <a:lnTo>
                      <a:pt x="150" y="102"/>
                    </a:lnTo>
                    <a:lnTo>
                      <a:pt x="150" y="96"/>
                    </a:lnTo>
                    <a:lnTo>
                      <a:pt x="102" y="60"/>
                    </a:lnTo>
                    <a:lnTo>
                      <a:pt x="96" y="54"/>
                    </a:lnTo>
                    <a:lnTo>
                      <a:pt x="72" y="42"/>
                    </a:lnTo>
                    <a:lnTo>
                      <a:pt x="90" y="36"/>
                    </a:lnTo>
                    <a:lnTo>
                      <a:pt x="90" y="30"/>
                    </a:lnTo>
                    <a:lnTo>
                      <a:pt x="66" y="24"/>
                    </a:lnTo>
                    <a:lnTo>
                      <a:pt x="36" y="12"/>
                    </a:lnTo>
                    <a:lnTo>
                      <a:pt x="60" y="0"/>
                    </a:lnTo>
                    <a:lnTo>
                      <a:pt x="12" y="0"/>
                    </a:lnTo>
                    <a:lnTo>
                      <a:pt x="0" y="6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26" name="Freeform 85"/>
              <p:cNvSpPr>
                <a:spLocks/>
              </p:cNvSpPr>
              <p:nvPr/>
            </p:nvSpPr>
            <p:spPr bwMode="auto">
              <a:xfrm>
                <a:off x="1193" y="2828"/>
                <a:ext cx="126" cy="215"/>
              </a:xfrm>
              <a:custGeom>
                <a:avLst/>
                <a:gdLst>
                  <a:gd name="T0" fmla="*/ 0 w 126"/>
                  <a:gd name="T1" fmla="*/ 126 h 215"/>
                  <a:gd name="T2" fmla="*/ 0 w 126"/>
                  <a:gd name="T3" fmla="*/ 173 h 215"/>
                  <a:gd name="T4" fmla="*/ 12 w 126"/>
                  <a:gd name="T5" fmla="*/ 197 h 215"/>
                  <a:gd name="T6" fmla="*/ 12 w 126"/>
                  <a:gd name="T7" fmla="*/ 173 h 215"/>
                  <a:gd name="T8" fmla="*/ 24 w 126"/>
                  <a:gd name="T9" fmla="*/ 209 h 215"/>
                  <a:gd name="T10" fmla="*/ 30 w 126"/>
                  <a:gd name="T11" fmla="*/ 215 h 215"/>
                  <a:gd name="T12" fmla="*/ 24 w 126"/>
                  <a:gd name="T13" fmla="*/ 173 h 215"/>
                  <a:gd name="T14" fmla="*/ 24 w 126"/>
                  <a:gd name="T15" fmla="*/ 155 h 215"/>
                  <a:gd name="T16" fmla="*/ 42 w 126"/>
                  <a:gd name="T17" fmla="*/ 191 h 215"/>
                  <a:gd name="T18" fmla="*/ 36 w 126"/>
                  <a:gd name="T19" fmla="*/ 167 h 215"/>
                  <a:gd name="T20" fmla="*/ 36 w 126"/>
                  <a:gd name="T21" fmla="*/ 143 h 215"/>
                  <a:gd name="T22" fmla="*/ 60 w 126"/>
                  <a:gd name="T23" fmla="*/ 167 h 215"/>
                  <a:gd name="T24" fmla="*/ 54 w 126"/>
                  <a:gd name="T25" fmla="*/ 155 h 215"/>
                  <a:gd name="T26" fmla="*/ 60 w 126"/>
                  <a:gd name="T27" fmla="*/ 126 h 215"/>
                  <a:gd name="T28" fmla="*/ 72 w 126"/>
                  <a:gd name="T29" fmla="*/ 143 h 215"/>
                  <a:gd name="T30" fmla="*/ 72 w 126"/>
                  <a:gd name="T31" fmla="*/ 120 h 215"/>
                  <a:gd name="T32" fmla="*/ 66 w 126"/>
                  <a:gd name="T33" fmla="*/ 108 h 215"/>
                  <a:gd name="T34" fmla="*/ 72 w 126"/>
                  <a:gd name="T35" fmla="*/ 72 h 215"/>
                  <a:gd name="T36" fmla="*/ 72 w 126"/>
                  <a:gd name="T37" fmla="*/ 78 h 215"/>
                  <a:gd name="T38" fmla="*/ 78 w 126"/>
                  <a:gd name="T39" fmla="*/ 60 h 215"/>
                  <a:gd name="T40" fmla="*/ 90 w 126"/>
                  <a:gd name="T41" fmla="*/ 48 h 215"/>
                  <a:gd name="T42" fmla="*/ 114 w 126"/>
                  <a:gd name="T43" fmla="*/ 12 h 215"/>
                  <a:gd name="T44" fmla="*/ 126 w 126"/>
                  <a:gd name="T45" fmla="*/ 0 h 215"/>
                  <a:gd name="T46" fmla="*/ 60 w 126"/>
                  <a:gd name="T47" fmla="*/ 6 h 215"/>
                  <a:gd name="T48" fmla="*/ 18 w 126"/>
                  <a:gd name="T49" fmla="*/ 78 h 215"/>
                  <a:gd name="T50" fmla="*/ 0 w 126"/>
                  <a:gd name="T51" fmla="*/ 126 h 2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6"/>
                  <a:gd name="T79" fmla="*/ 0 h 215"/>
                  <a:gd name="T80" fmla="*/ 126 w 126"/>
                  <a:gd name="T81" fmla="*/ 215 h 2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6" h="215">
                    <a:moveTo>
                      <a:pt x="0" y="126"/>
                    </a:moveTo>
                    <a:lnTo>
                      <a:pt x="0" y="173"/>
                    </a:lnTo>
                    <a:lnTo>
                      <a:pt x="12" y="197"/>
                    </a:lnTo>
                    <a:lnTo>
                      <a:pt x="12" y="173"/>
                    </a:lnTo>
                    <a:lnTo>
                      <a:pt x="24" y="209"/>
                    </a:lnTo>
                    <a:lnTo>
                      <a:pt x="30" y="215"/>
                    </a:lnTo>
                    <a:lnTo>
                      <a:pt x="24" y="173"/>
                    </a:lnTo>
                    <a:lnTo>
                      <a:pt x="24" y="155"/>
                    </a:lnTo>
                    <a:lnTo>
                      <a:pt x="42" y="191"/>
                    </a:lnTo>
                    <a:lnTo>
                      <a:pt x="36" y="167"/>
                    </a:lnTo>
                    <a:lnTo>
                      <a:pt x="36" y="143"/>
                    </a:lnTo>
                    <a:lnTo>
                      <a:pt x="60" y="167"/>
                    </a:lnTo>
                    <a:lnTo>
                      <a:pt x="54" y="155"/>
                    </a:lnTo>
                    <a:lnTo>
                      <a:pt x="60" y="126"/>
                    </a:lnTo>
                    <a:lnTo>
                      <a:pt x="72" y="143"/>
                    </a:lnTo>
                    <a:lnTo>
                      <a:pt x="72" y="120"/>
                    </a:lnTo>
                    <a:lnTo>
                      <a:pt x="66" y="108"/>
                    </a:lnTo>
                    <a:lnTo>
                      <a:pt x="72" y="72"/>
                    </a:lnTo>
                    <a:lnTo>
                      <a:pt x="72" y="78"/>
                    </a:lnTo>
                    <a:lnTo>
                      <a:pt x="78" y="60"/>
                    </a:lnTo>
                    <a:lnTo>
                      <a:pt x="90" y="48"/>
                    </a:lnTo>
                    <a:lnTo>
                      <a:pt x="114" y="12"/>
                    </a:lnTo>
                    <a:lnTo>
                      <a:pt x="126" y="0"/>
                    </a:lnTo>
                    <a:lnTo>
                      <a:pt x="60" y="6"/>
                    </a:lnTo>
                    <a:lnTo>
                      <a:pt x="18" y="78"/>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27" name="Freeform 86"/>
              <p:cNvSpPr>
                <a:spLocks/>
              </p:cNvSpPr>
              <p:nvPr/>
            </p:nvSpPr>
            <p:spPr bwMode="auto">
              <a:xfrm>
                <a:off x="1038" y="2648"/>
                <a:ext cx="281" cy="150"/>
              </a:xfrm>
              <a:custGeom>
                <a:avLst/>
                <a:gdLst>
                  <a:gd name="T0" fmla="*/ 24 w 281"/>
                  <a:gd name="T1" fmla="*/ 102 h 150"/>
                  <a:gd name="T2" fmla="*/ 12 w 281"/>
                  <a:gd name="T3" fmla="*/ 102 h 150"/>
                  <a:gd name="T4" fmla="*/ 36 w 281"/>
                  <a:gd name="T5" fmla="*/ 78 h 150"/>
                  <a:gd name="T6" fmla="*/ 24 w 281"/>
                  <a:gd name="T7" fmla="*/ 78 h 150"/>
                  <a:gd name="T8" fmla="*/ 30 w 281"/>
                  <a:gd name="T9" fmla="*/ 72 h 150"/>
                  <a:gd name="T10" fmla="*/ 30 w 281"/>
                  <a:gd name="T11" fmla="*/ 66 h 150"/>
                  <a:gd name="T12" fmla="*/ 0 w 281"/>
                  <a:gd name="T13" fmla="*/ 66 h 150"/>
                  <a:gd name="T14" fmla="*/ 6 w 281"/>
                  <a:gd name="T15" fmla="*/ 66 h 150"/>
                  <a:gd name="T16" fmla="*/ 24 w 281"/>
                  <a:gd name="T17" fmla="*/ 48 h 150"/>
                  <a:gd name="T18" fmla="*/ 54 w 281"/>
                  <a:gd name="T19" fmla="*/ 36 h 150"/>
                  <a:gd name="T20" fmla="*/ 60 w 281"/>
                  <a:gd name="T21" fmla="*/ 36 h 150"/>
                  <a:gd name="T22" fmla="*/ 42 w 281"/>
                  <a:gd name="T23" fmla="*/ 30 h 150"/>
                  <a:gd name="T24" fmla="*/ 66 w 281"/>
                  <a:gd name="T25" fmla="*/ 18 h 150"/>
                  <a:gd name="T26" fmla="*/ 78 w 281"/>
                  <a:gd name="T27" fmla="*/ 18 h 150"/>
                  <a:gd name="T28" fmla="*/ 90 w 281"/>
                  <a:gd name="T29" fmla="*/ 24 h 150"/>
                  <a:gd name="T30" fmla="*/ 66 w 281"/>
                  <a:gd name="T31" fmla="*/ 6 h 150"/>
                  <a:gd name="T32" fmla="*/ 42 w 281"/>
                  <a:gd name="T33" fmla="*/ 0 h 150"/>
                  <a:gd name="T34" fmla="*/ 84 w 281"/>
                  <a:gd name="T35" fmla="*/ 0 h 150"/>
                  <a:gd name="T36" fmla="*/ 108 w 281"/>
                  <a:gd name="T37" fmla="*/ 18 h 150"/>
                  <a:gd name="T38" fmla="*/ 114 w 281"/>
                  <a:gd name="T39" fmla="*/ 12 h 150"/>
                  <a:gd name="T40" fmla="*/ 102 w 281"/>
                  <a:gd name="T41" fmla="*/ 0 h 150"/>
                  <a:gd name="T42" fmla="*/ 120 w 281"/>
                  <a:gd name="T43" fmla="*/ 12 h 150"/>
                  <a:gd name="T44" fmla="*/ 150 w 281"/>
                  <a:gd name="T45" fmla="*/ 30 h 150"/>
                  <a:gd name="T46" fmla="*/ 150 w 281"/>
                  <a:gd name="T47" fmla="*/ 18 h 150"/>
                  <a:gd name="T48" fmla="*/ 138 w 281"/>
                  <a:gd name="T49" fmla="*/ 6 h 150"/>
                  <a:gd name="T50" fmla="*/ 155 w 281"/>
                  <a:gd name="T51" fmla="*/ 18 h 150"/>
                  <a:gd name="T52" fmla="*/ 179 w 281"/>
                  <a:gd name="T53" fmla="*/ 48 h 150"/>
                  <a:gd name="T54" fmla="*/ 191 w 281"/>
                  <a:gd name="T55" fmla="*/ 60 h 150"/>
                  <a:gd name="T56" fmla="*/ 203 w 281"/>
                  <a:gd name="T57" fmla="*/ 78 h 150"/>
                  <a:gd name="T58" fmla="*/ 203 w 281"/>
                  <a:gd name="T59" fmla="*/ 72 h 150"/>
                  <a:gd name="T60" fmla="*/ 191 w 281"/>
                  <a:gd name="T61" fmla="*/ 48 h 150"/>
                  <a:gd name="T62" fmla="*/ 221 w 281"/>
                  <a:gd name="T63" fmla="*/ 78 h 150"/>
                  <a:gd name="T64" fmla="*/ 221 w 281"/>
                  <a:gd name="T65" fmla="*/ 66 h 150"/>
                  <a:gd name="T66" fmla="*/ 239 w 281"/>
                  <a:gd name="T67" fmla="*/ 96 h 150"/>
                  <a:gd name="T68" fmla="*/ 245 w 281"/>
                  <a:gd name="T69" fmla="*/ 96 h 150"/>
                  <a:gd name="T70" fmla="*/ 245 w 281"/>
                  <a:gd name="T71" fmla="*/ 90 h 150"/>
                  <a:gd name="T72" fmla="*/ 263 w 281"/>
                  <a:gd name="T73" fmla="*/ 120 h 150"/>
                  <a:gd name="T74" fmla="*/ 263 w 281"/>
                  <a:gd name="T75" fmla="*/ 114 h 150"/>
                  <a:gd name="T76" fmla="*/ 275 w 281"/>
                  <a:gd name="T77" fmla="*/ 132 h 150"/>
                  <a:gd name="T78" fmla="*/ 281 w 281"/>
                  <a:gd name="T79" fmla="*/ 150 h 150"/>
                  <a:gd name="T80" fmla="*/ 185 w 281"/>
                  <a:gd name="T81" fmla="*/ 108 h 150"/>
                  <a:gd name="T82" fmla="*/ 66 w 281"/>
                  <a:gd name="T83" fmla="*/ 96 h 150"/>
                  <a:gd name="T84" fmla="*/ 24 w 281"/>
                  <a:gd name="T85" fmla="*/ 102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1"/>
                  <a:gd name="T130" fmla="*/ 0 h 150"/>
                  <a:gd name="T131" fmla="*/ 281 w 281"/>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1" h="150">
                    <a:moveTo>
                      <a:pt x="24" y="102"/>
                    </a:moveTo>
                    <a:lnTo>
                      <a:pt x="12" y="102"/>
                    </a:lnTo>
                    <a:lnTo>
                      <a:pt x="36" y="78"/>
                    </a:lnTo>
                    <a:lnTo>
                      <a:pt x="24" y="78"/>
                    </a:lnTo>
                    <a:lnTo>
                      <a:pt x="30" y="72"/>
                    </a:lnTo>
                    <a:lnTo>
                      <a:pt x="30" y="66"/>
                    </a:lnTo>
                    <a:lnTo>
                      <a:pt x="0" y="66"/>
                    </a:lnTo>
                    <a:lnTo>
                      <a:pt x="6" y="66"/>
                    </a:lnTo>
                    <a:lnTo>
                      <a:pt x="24" y="48"/>
                    </a:lnTo>
                    <a:lnTo>
                      <a:pt x="54" y="36"/>
                    </a:lnTo>
                    <a:lnTo>
                      <a:pt x="60" y="36"/>
                    </a:lnTo>
                    <a:lnTo>
                      <a:pt x="42" y="30"/>
                    </a:lnTo>
                    <a:lnTo>
                      <a:pt x="66" y="18"/>
                    </a:lnTo>
                    <a:lnTo>
                      <a:pt x="78" y="18"/>
                    </a:lnTo>
                    <a:lnTo>
                      <a:pt x="90" y="24"/>
                    </a:lnTo>
                    <a:lnTo>
                      <a:pt x="66" y="6"/>
                    </a:lnTo>
                    <a:lnTo>
                      <a:pt x="42" y="0"/>
                    </a:lnTo>
                    <a:lnTo>
                      <a:pt x="84" y="0"/>
                    </a:lnTo>
                    <a:lnTo>
                      <a:pt x="108" y="18"/>
                    </a:lnTo>
                    <a:lnTo>
                      <a:pt x="114" y="12"/>
                    </a:lnTo>
                    <a:lnTo>
                      <a:pt x="102" y="0"/>
                    </a:lnTo>
                    <a:lnTo>
                      <a:pt x="120" y="12"/>
                    </a:lnTo>
                    <a:lnTo>
                      <a:pt x="150" y="30"/>
                    </a:lnTo>
                    <a:lnTo>
                      <a:pt x="150" y="18"/>
                    </a:lnTo>
                    <a:lnTo>
                      <a:pt x="138" y="6"/>
                    </a:lnTo>
                    <a:lnTo>
                      <a:pt x="155" y="18"/>
                    </a:lnTo>
                    <a:lnTo>
                      <a:pt x="179" y="48"/>
                    </a:lnTo>
                    <a:lnTo>
                      <a:pt x="191" y="60"/>
                    </a:lnTo>
                    <a:lnTo>
                      <a:pt x="203" y="78"/>
                    </a:lnTo>
                    <a:lnTo>
                      <a:pt x="203" y="72"/>
                    </a:lnTo>
                    <a:lnTo>
                      <a:pt x="191" y="48"/>
                    </a:lnTo>
                    <a:lnTo>
                      <a:pt x="221" y="78"/>
                    </a:lnTo>
                    <a:lnTo>
                      <a:pt x="221" y="66"/>
                    </a:lnTo>
                    <a:lnTo>
                      <a:pt x="239" y="96"/>
                    </a:lnTo>
                    <a:lnTo>
                      <a:pt x="245" y="96"/>
                    </a:lnTo>
                    <a:lnTo>
                      <a:pt x="245" y="90"/>
                    </a:lnTo>
                    <a:lnTo>
                      <a:pt x="263" y="120"/>
                    </a:lnTo>
                    <a:lnTo>
                      <a:pt x="263" y="114"/>
                    </a:lnTo>
                    <a:lnTo>
                      <a:pt x="275" y="132"/>
                    </a:lnTo>
                    <a:lnTo>
                      <a:pt x="281" y="150"/>
                    </a:lnTo>
                    <a:lnTo>
                      <a:pt x="185" y="108"/>
                    </a:lnTo>
                    <a:lnTo>
                      <a:pt x="66" y="96"/>
                    </a:lnTo>
                    <a:lnTo>
                      <a:pt x="24" y="102"/>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28" name="Freeform 87"/>
              <p:cNvSpPr>
                <a:spLocks/>
              </p:cNvSpPr>
              <p:nvPr/>
            </p:nvSpPr>
            <p:spPr bwMode="auto">
              <a:xfrm>
                <a:off x="1319" y="2642"/>
                <a:ext cx="228" cy="168"/>
              </a:xfrm>
              <a:custGeom>
                <a:avLst/>
                <a:gdLst>
                  <a:gd name="T0" fmla="*/ 0 w 228"/>
                  <a:gd name="T1" fmla="*/ 156 h 168"/>
                  <a:gd name="T2" fmla="*/ 6 w 228"/>
                  <a:gd name="T3" fmla="*/ 120 h 168"/>
                  <a:gd name="T4" fmla="*/ 24 w 228"/>
                  <a:gd name="T5" fmla="*/ 66 h 168"/>
                  <a:gd name="T6" fmla="*/ 48 w 228"/>
                  <a:gd name="T7" fmla="*/ 24 h 168"/>
                  <a:gd name="T8" fmla="*/ 72 w 228"/>
                  <a:gd name="T9" fmla="*/ 12 h 168"/>
                  <a:gd name="T10" fmla="*/ 108 w 228"/>
                  <a:gd name="T11" fmla="*/ 0 h 168"/>
                  <a:gd name="T12" fmla="*/ 156 w 228"/>
                  <a:gd name="T13" fmla="*/ 6 h 168"/>
                  <a:gd name="T14" fmla="*/ 198 w 228"/>
                  <a:gd name="T15" fmla="*/ 24 h 168"/>
                  <a:gd name="T16" fmla="*/ 216 w 228"/>
                  <a:gd name="T17" fmla="*/ 36 h 168"/>
                  <a:gd name="T18" fmla="*/ 228 w 228"/>
                  <a:gd name="T19" fmla="*/ 48 h 168"/>
                  <a:gd name="T20" fmla="*/ 222 w 228"/>
                  <a:gd name="T21" fmla="*/ 48 h 168"/>
                  <a:gd name="T22" fmla="*/ 204 w 228"/>
                  <a:gd name="T23" fmla="*/ 42 h 168"/>
                  <a:gd name="T24" fmla="*/ 192 w 228"/>
                  <a:gd name="T25" fmla="*/ 36 h 168"/>
                  <a:gd name="T26" fmla="*/ 216 w 228"/>
                  <a:gd name="T27" fmla="*/ 60 h 168"/>
                  <a:gd name="T28" fmla="*/ 222 w 228"/>
                  <a:gd name="T29" fmla="*/ 72 h 168"/>
                  <a:gd name="T30" fmla="*/ 228 w 228"/>
                  <a:gd name="T31" fmla="*/ 78 h 168"/>
                  <a:gd name="T32" fmla="*/ 222 w 228"/>
                  <a:gd name="T33" fmla="*/ 72 h 168"/>
                  <a:gd name="T34" fmla="*/ 198 w 228"/>
                  <a:gd name="T35" fmla="*/ 60 h 168"/>
                  <a:gd name="T36" fmla="*/ 180 w 228"/>
                  <a:gd name="T37" fmla="*/ 42 h 168"/>
                  <a:gd name="T38" fmla="*/ 162 w 228"/>
                  <a:gd name="T39" fmla="*/ 36 h 168"/>
                  <a:gd name="T40" fmla="*/ 132 w 228"/>
                  <a:gd name="T41" fmla="*/ 30 h 168"/>
                  <a:gd name="T42" fmla="*/ 108 w 228"/>
                  <a:gd name="T43" fmla="*/ 30 h 168"/>
                  <a:gd name="T44" fmla="*/ 144 w 228"/>
                  <a:gd name="T45" fmla="*/ 48 h 168"/>
                  <a:gd name="T46" fmla="*/ 174 w 228"/>
                  <a:gd name="T47" fmla="*/ 72 h 168"/>
                  <a:gd name="T48" fmla="*/ 162 w 228"/>
                  <a:gd name="T49" fmla="*/ 66 h 168"/>
                  <a:gd name="T50" fmla="*/ 108 w 228"/>
                  <a:gd name="T51" fmla="*/ 48 h 168"/>
                  <a:gd name="T52" fmla="*/ 120 w 228"/>
                  <a:gd name="T53" fmla="*/ 54 h 168"/>
                  <a:gd name="T54" fmla="*/ 138 w 228"/>
                  <a:gd name="T55" fmla="*/ 66 h 168"/>
                  <a:gd name="T56" fmla="*/ 114 w 228"/>
                  <a:gd name="T57" fmla="*/ 66 h 168"/>
                  <a:gd name="T58" fmla="*/ 96 w 228"/>
                  <a:gd name="T59" fmla="*/ 60 h 168"/>
                  <a:gd name="T60" fmla="*/ 84 w 228"/>
                  <a:gd name="T61" fmla="*/ 66 h 168"/>
                  <a:gd name="T62" fmla="*/ 102 w 228"/>
                  <a:gd name="T63" fmla="*/ 66 h 168"/>
                  <a:gd name="T64" fmla="*/ 108 w 228"/>
                  <a:gd name="T65" fmla="*/ 72 h 168"/>
                  <a:gd name="T66" fmla="*/ 90 w 228"/>
                  <a:gd name="T67" fmla="*/ 78 h 168"/>
                  <a:gd name="T68" fmla="*/ 84 w 228"/>
                  <a:gd name="T69" fmla="*/ 78 h 168"/>
                  <a:gd name="T70" fmla="*/ 66 w 228"/>
                  <a:gd name="T71" fmla="*/ 90 h 168"/>
                  <a:gd name="T72" fmla="*/ 78 w 228"/>
                  <a:gd name="T73" fmla="*/ 90 h 168"/>
                  <a:gd name="T74" fmla="*/ 72 w 228"/>
                  <a:gd name="T75" fmla="*/ 96 h 168"/>
                  <a:gd name="T76" fmla="*/ 60 w 228"/>
                  <a:gd name="T77" fmla="*/ 102 h 168"/>
                  <a:gd name="T78" fmla="*/ 60 w 228"/>
                  <a:gd name="T79" fmla="*/ 108 h 168"/>
                  <a:gd name="T80" fmla="*/ 66 w 228"/>
                  <a:gd name="T81" fmla="*/ 108 h 168"/>
                  <a:gd name="T82" fmla="*/ 66 w 228"/>
                  <a:gd name="T83" fmla="*/ 114 h 168"/>
                  <a:gd name="T84" fmla="*/ 54 w 228"/>
                  <a:gd name="T85" fmla="*/ 120 h 168"/>
                  <a:gd name="T86" fmla="*/ 24 w 228"/>
                  <a:gd name="T87" fmla="*/ 150 h 168"/>
                  <a:gd name="T88" fmla="*/ 36 w 228"/>
                  <a:gd name="T89" fmla="*/ 138 h 168"/>
                  <a:gd name="T90" fmla="*/ 36 w 228"/>
                  <a:gd name="T91" fmla="*/ 150 h 168"/>
                  <a:gd name="T92" fmla="*/ 18 w 228"/>
                  <a:gd name="T93" fmla="*/ 162 h 168"/>
                  <a:gd name="T94" fmla="*/ 18 w 228"/>
                  <a:gd name="T95" fmla="*/ 168 h 168"/>
                  <a:gd name="T96" fmla="*/ 0 w 228"/>
                  <a:gd name="T97" fmla="*/ 156 h 1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8"/>
                  <a:gd name="T148" fmla="*/ 0 h 168"/>
                  <a:gd name="T149" fmla="*/ 228 w 228"/>
                  <a:gd name="T150" fmla="*/ 168 h 1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8" h="168">
                    <a:moveTo>
                      <a:pt x="0" y="156"/>
                    </a:moveTo>
                    <a:lnTo>
                      <a:pt x="6" y="120"/>
                    </a:lnTo>
                    <a:lnTo>
                      <a:pt x="24" y="66"/>
                    </a:lnTo>
                    <a:lnTo>
                      <a:pt x="48" y="24"/>
                    </a:lnTo>
                    <a:lnTo>
                      <a:pt x="72" y="12"/>
                    </a:lnTo>
                    <a:lnTo>
                      <a:pt x="108" y="0"/>
                    </a:lnTo>
                    <a:lnTo>
                      <a:pt x="156" y="6"/>
                    </a:lnTo>
                    <a:lnTo>
                      <a:pt x="198" y="24"/>
                    </a:lnTo>
                    <a:lnTo>
                      <a:pt x="216" y="36"/>
                    </a:lnTo>
                    <a:lnTo>
                      <a:pt x="228" y="48"/>
                    </a:lnTo>
                    <a:lnTo>
                      <a:pt x="222" y="48"/>
                    </a:lnTo>
                    <a:lnTo>
                      <a:pt x="204" y="42"/>
                    </a:lnTo>
                    <a:lnTo>
                      <a:pt x="192" y="36"/>
                    </a:lnTo>
                    <a:lnTo>
                      <a:pt x="216" y="60"/>
                    </a:lnTo>
                    <a:lnTo>
                      <a:pt x="222" y="72"/>
                    </a:lnTo>
                    <a:lnTo>
                      <a:pt x="228" y="78"/>
                    </a:lnTo>
                    <a:lnTo>
                      <a:pt x="222" y="72"/>
                    </a:lnTo>
                    <a:lnTo>
                      <a:pt x="198" y="60"/>
                    </a:lnTo>
                    <a:lnTo>
                      <a:pt x="180" y="42"/>
                    </a:lnTo>
                    <a:lnTo>
                      <a:pt x="162" y="36"/>
                    </a:lnTo>
                    <a:lnTo>
                      <a:pt x="132" y="30"/>
                    </a:lnTo>
                    <a:lnTo>
                      <a:pt x="108" y="30"/>
                    </a:lnTo>
                    <a:lnTo>
                      <a:pt x="144" y="48"/>
                    </a:lnTo>
                    <a:lnTo>
                      <a:pt x="174" y="72"/>
                    </a:lnTo>
                    <a:lnTo>
                      <a:pt x="162" y="66"/>
                    </a:lnTo>
                    <a:lnTo>
                      <a:pt x="108" y="48"/>
                    </a:lnTo>
                    <a:lnTo>
                      <a:pt x="120" y="54"/>
                    </a:lnTo>
                    <a:lnTo>
                      <a:pt x="138" y="66"/>
                    </a:lnTo>
                    <a:lnTo>
                      <a:pt x="114" y="66"/>
                    </a:lnTo>
                    <a:lnTo>
                      <a:pt x="96" y="60"/>
                    </a:lnTo>
                    <a:lnTo>
                      <a:pt x="84" y="66"/>
                    </a:lnTo>
                    <a:lnTo>
                      <a:pt x="102" y="66"/>
                    </a:lnTo>
                    <a:lnTo>
                      <a:pt x="108" y="72"/>
                    </a:lnTo>
                    <a:lnTo>
                      <a:pt x="90" y="78"/>
                    </a:lnTo>
                    <a:lnTo>
                      <a:pt x="84" y="78"/>
                    </a:lnTo>
                    <a:lnTo>
                      <a:pt x="66" y="90"/>
                    </a:lnTo>
                    <a:lnTo>
                      <a:pt x="78" y="90"/>
                    </a:lnTo>
                    <a:lnTo>
                      <a:pt x="72" y="96"/>
                    </a:lnTo>
                    <a:lnTo>
                      <a:pt x="60" y="102"/>
                    </a:lnTo>
                    <a:lnTo>
                      <a:pt x="60" y="108"/>
                    </a:lnTo>
                    <a:lnTo>
                      <a:pt x="66" y="108"/>
                    </a:lnTo>
                    <a:lnTo>
                      <a:pt x="66" y="114"/>
                    </a:lnTo>
                    <a:lnTo>
                      <a:pt x="54" y="120"/>
                    </a:lnTo>
                    <a:lnTo>
                      <a:pt x="24" y="150"/>
                    </a:lnTo>
                    <a:lnTo>
                      <a:pt x="36" y="138"/>
                    </a:lnTo>
                    <a:lnTo>
                      <a:pt x="36" y="150"/>
                    </a:lnTo>
                    <a:lnTo>
                      <a:pt x="18" y="162"/>
                    </a:lnTo>
                    <a:lnTo>
                      <a:pt x="18" y="168"/>
                    </a:lnTo>
                    <a:lnTo>
                      <a:pt x="0" y="15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398429" name="Freeform 88"/>
              <p:cNvSpPr>
                <a:spLocks/>
              </p:cNvSpPr>
              <p:nvPr/>
            </p:nvSpPr>
            <p:spPr bwMode="auto">
              <a:xfrm>
                <a:off x="1325" y="2696"/>
                <a:ext cx="42" cy="102"/>
              </a:xfrm>
              <a:custGeom>
                <a:avLst/>
                <a:gdLst>
                  <a:gd name="T0" fmla="*/ 0 w 42"/>
                  <a:gd name="T1" fmla="*/ 102 h 102"/>
                  <a:gd name="T2" fmla="*/ 24 w 42"/>
                  <a:gd name="T3" fmla="*/ 30 h 102"/>
                  <a:gd name="T4" fmla="*/ 42 w 42"/>
                  <a:gd name="T5" fmla="*/ 0 h 102"/>
                  <a:gd name="T6" fmla="*/ 0 60000 65536"/>
                  <a:gd name="T7" fmla="*/ 0 60000 65536"/>
                  <a:gd name="T8" fmla="*/ 0 60000 65536"/>
                  <a:gd name="T9" fmla="*/ 0 w 42"/>
                  <a:gd name="T10" fmla="*/ 0 h 102"/>
                  <a:gd name="T11" fmla="*/ 42 w 42"/>
                  <a:gd name="T12" fmla="*/ 102 h 102"/>
                </a:gdLst>
                <a:ahLst/>
                <a:cxnLst>
                  <a:cxn ang="T6">
                    <a:pos x="T0" y="T1"/>
                  </a:cxn>
                  <a:cxn ang="T7">
                    <a:pos x="T2" y="T3"/>
                  </a:cxn>
                  <a:cxn ang="T8">
                    <a:pos x="T4" y="T5"/>
                  </a:cxn>
                </a:cxnLst>
                <a:rect l="T9" t="T10" r="T11" b="T12"/>
                <a:pathLst>
                  <a:path w="42" h="102">
                    <a:moveTo>
                      <a:pt x="0" y="102"/>
                    </a:moveTo>
                    <a:lnTo>
                      <a:pt x="24" y="30"/>
                    </a:lnTo>
                    <a:lnTo>
                      <a:pt x="4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30" name="Freeform 89"/>
              <p:cNvSpPr>
                <a:spLocks/>
              </p:cNvSpPr>
              <p:nvPr/>
            </p:nvSpPr>
            <p:spPr bwMode="auto">
              <a:xfrm>
                <a:off x="1367" y="2870"/>
                <a:ext cx="96" cy="78"/>
              </a:xfrm>
              <a:custGeom>
                <a:avLst/>
                <a:gdLst>
                  <a:gd name="T0" fmla="*/ 0 w 96"/>
                  <a:gd name="T1" fmla="*/ 0 h 78"/>
                  <a:gd name="T2" fmla="*/ 54 w 96"/>
                  <a:gd name="T3" fmla="*/ 42 h 78"/>
                  <a:gd name="T4" fmla="*/ 96 w 96"/>
                  <a:gd name="T5" fmla="*/ 78 h 78"/>
                  <a:gd name="T6" fmla="*/ 0 60000 65536"/>
                  <a:gd name="T7" fmla="*/ 0 60000 65536"/>
                  <a:gd name="T8" fmla="*/ 0 60000 65536"/>
                  <a:gd name="T9" fmla="*/ 0 w 96"/>
                  <a:gd name="T10" fmla="*/ 0 h 78"/>
                  <a:gd name="T11" fmla="*/ 96 w 96"/>
                  <a:gd name="T12" fmla="*/ 78 h 78"/>
                </a:gdLst>
                <a:ahLst/>
                <a:cxnLst>
                  <a:cxn ang="T6">
                    <a:pos x="T0" y="T1"/>
                  </a:cxn>
                  <a:cxn ang="T7">
                    <a:pos x="T2" y="T3"/>
                  </a:cxn>
                  <a:cxn ang="T8">
                    <a:pos x="T4" y="T5"/>
                  </a:cxn>
                </a:cxnLst>
                <a:rect l="T9" t="T10" r="T11" b="T12"/>
                <a:pathLst>
                  <a:path w="96" h="78">
                    <a:moveTo>
                      <a:pt x="0" y="0"/>
                    </a:moveTo>
                    <a:lnTo>
                      <a:pt x="54" y="42"/>
                    </a:lnTo>
                    <a:lnTo>
                      <a:pt x="96" y="7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31" name="Freeform 90"/>
              <p:cNvSpPr>
                <a:spLocks/>
              </p:cNvSpPr>
              <p:nvPr/>
            </p:nvSpPr>
            <p:spPr bwMode="auto">
              <a:xfrm>
                <a:off x="1134" y="2552"/>
                <a:ext cx="185" cy="234"/>
              </a:xfrm>
              <a:custGeom>
                <a:avLst/>
                <a:gdLst>
                  <a:gd name="T0" fmla="*/ 179 w 185"/>
                  <a:gd name="T1" fmla="*/ 234 h 234"/>
                  <a:gd name="T2" fmla="*/ 155 w 185"/>
                  <a:gd name="T3" fmla="*/ 174 h 234"/>
                  <a:gd name="T4" fmla="*/ 125 w 185"/>
                  <a:gd name="T5" fmla="*/ 126 h 234"/>
                  <a:gd name="T6" fmla="*/ 119 w 185"/>
                  <a:gd name="T7" fmla="*/ 114 h 234"/>
                  <a:gd name="T8" fmla="*/ 101 w 185"/>
                  <a:gd name="T9" fmla="*/ 102 h 234"/>
                  <a:gd name="T10" fmla="*/ 95 w 185"/>
                  <a:gd name="T11" fmla="*/ 102 h 234"/>
                  <a:gd name="T12" fmla="*/ 107 w 185"/>
                  <a:gd name="T13" fmla="*/ 102 h 234"/>
                  <a:gd name="T14" fmla="*/ 89 w 185"/>
                  <a:gd name="T15" fmla="*/ 84 h 234"/>
                  <a:gd name="T16" fmla="*/ 54 w 185"/>
                  <a:gd name="T17" fmla="*/ 84 h 234"/>
                  <a:gd name="T18" fmla="*/ 48 w 185"/>
                  <a:gd name="T19" fmla="*/ 78 h 234"/>
                  <a:gd name="T20" fmla="*/ 59 w 185"/>
                  <a:gd name="T21" fmla="*/ 78 h 234"/>
                  <a:gd name="T22" fmla="*/ 48 w 185"/>
                  <a:gd name="T23" fmla="*/ 66 h 234"/>
                  <a:gd name="T24" fmla="*/ 36 w 185"/>
                  <a:gd name="T25" fmla="*/ 66 h 234"/>
                  <a:gd name="T26" fmla="*/ 54 w 185"/>
                  <a:gd name="T27" fmla="*/ 60 h 234"/>
                  <a:gd name="T28" fmla="*/ 65 w 185"/>
                  <a:gd name="T29" fmla="*/ 60 h 234"/>
                  <a:gd name="T30" fmla="*/ 48 w 185"/>
                  <a:gd name="T31" fmla="*/ 54 h 234"/>
                  <a:gd name="T32" fmla="*/ 36 w 185"/>
                  <a:gd name="T33" fmla="*/ 54 h 234"/>
                  <a:gd name="T34" fmla="*/ 24 w 185"/>
                  <a:gd name="T35" fmla="*/ 48 h 234"/>
                  <a:gd name="T36" fmla="*/ 0 w 185"/>
                  <a:gd name="T37" fmla="*/ 42 h 234"/>
                  <a:gd name="T38" fmla="*/ 12 w 185"/>
                  <a:gd name="T39" fmla="*/ 36 h 234"/>
                  <a:gd name="T40" fmla="*/ 42 w 185"/>
                  <a:gd name="T41" fmla="*/ 36 h 234"/>
                  <a:gd name="T42" fmla="*/ 71 w 185"/>
                  <a:gd name="T43" fmla="*/ 54 h 234"/>
                  <a:gd name="T44" fmla="*/ 71 w 185"/>
                  <a:gd name="T45" fmla="*/ 48 h 234"/>
                  <a:gd name="T46" fmla="*/ 48 w 185"/>
                  <a:gd name="T47" fmla="*/ 24 h 234"/>
                  <a:gd name="T48" fmla="*/ 65 w 185"/>
                  <a:gd name="T49" fmla="*/ 36 h 234"/>
                  <a:gd name="T50" fmla="*/ 77 w 185"/>
                  <a:gd name="T51" fmla="*/ 48 h 234"/>
                  <a:gd name="T52" fmla="*/ 77 w 185"/>
                  <a:gd name="T53" fmla="*/ 42 h 234"/>
                  <a:gd name="T54" fmla="*/ 59 w 185"/>
                  <a:gd name="T55" fmla="*/ 18 h 234"/>
                  <a:gd name="T56" fmla="*/ 42 w 185"/>
                  <a:gd name="T57" fmla="*/ 0 h 234"/>
                  <a:gd name="T58" fmla="*/ 77 w 185"/>
                  <a:gd name="T59" fmla="*/ 30 h 234"/>
                  <a:gd name="T60" fmla="*/ 95 w 185"/>
                  <a:gd name="T61" fmla="*/ 54 h 234"/>
                  <a:gd name="T62" fmla="*/ 107 w 185"/>
                  <a:gd name="T63" fmla="*/ 78 h 234"/>
                  <a:gd name="T64" fmla="*/ 101 w 185"/>
                  <a:gd name="T65" fmla="*/ 54 h 234"/>
                  <a:gd name="T66" fmla="*/ 101 w 185"/>
                  <a:gd name="T67" fmla="*/ 36 h 234"/>
                  <a:gd name="T68" fmla="*/ 137 w 185"/>
                  <a:gd name="T69" fmla="*/ 120 h 234"/>
                  <a:gd name="T70" fmla="*/ 137 w 185"/>
                  <a:gd name="T71" fmla="*/ 114 h 234"/>
                  <a:gd name="T72" fmla="*/ 143 w 185"/>
                  <a:gd name="T73" fmla="*/ 114 h 234"/>
                  <a:gd name="T74" fmla="*/ 155 w 185"/>
                  <a:gd name="T75" fmla="*/ 156 h 234"/>
                  <a:gd name="T76" fmla="*/ 173 w 185"/>
                  <a:gd name="T77" fmla="*/ 192 h 234"/>
                  <a:gd name="T78" fmla="*/ 179 w 185"/>
                  <a:gd name="T79" fmla="*/ 210 h 234"/>
                  <a:gd name="T80" fmla="*/ 179 w 185"/>
                  <a:gd name="T81" fmla="*/ 222 h 234"/>
                  <a:gd name="T82" fmla="*/ 185 w 185"/>
                  <a:gd name="T83" fmla="*/ 234 h 234"/>
                  <a:gd name="T84" fmla="*/ 179 w 185"/>
                  <a:gd name="T85" fmla="*/ 234 h 2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
                  <a:gd name="T130" fmla="*/ 0 h 234"/>
                  <a:gd name="T131" fmla="*/ 185 w 185"/>
                  <a:gd name="T132" fmla="*/ 234 h 2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 h="234">
                    <a:moveTo>
                      <a:pt x="179" y="234"/>
                    </a:moveTo>
                    <a:lnTo>
                      <a:pt x="155" y="174"/>
                    </a:lnTo>
                    <a:lnTo>
                      <a:pt x="125" y="126"/>
                    </a:lnTo>
                    <a:lnTo>
                      <a:pt x="119" y="114"/>
                    </a:lnTo>
                    <a:lnTo>
                      <a:pt x="101" y="102"/>
                    </a:lnTo>
                    <a:lnTo>
                      <a:pt x="95" y="102"/>
                    </a:lnTo>
                    <a:lnTo>
                      <a:pt x="107" y="102"/>
                    </a:lnTo>
                    <a:lnTo>
                      <a:pt x="89" y="84"/>
                    </a:lnTo>
                    <a:lnTo>
                      <a:pt x="54" y="84"/>
                    </a:lnTo>
                    <a:lnTo>
                      <a:pt x="48" y="78"/>
                    </a:lnTo>
                    <a:lnTo>
                      <a:pt x="59" y="78"/>
                    </a:lnTo>
                    <a:lnTo>
                      <a:pt x="48" y="66"/>
                    </a:lnTo>
                    <a:lnTo>
                      <a:pt x="36" y="66"/>
                    </a:lnTo>
                    <a:lnTo>
                      <a:pt x="54" y="60"/>
                    </a:lnTo>
                    <a:lnTo>
                      <a:pt x="65" y="60"/>
                    </a:lnTo>
                    <a:lnTo>
                      <a:pt x="48" y="54"/>
                    </a:lnTo>
                    <a:lnTo>
                      <a:pt x="36" y="54"/>
                    </a:lnTo>
                    <a:lnTo>
                      <a:pt x="24" y="48"/>
                    </a:lnTo>
                    <a:lnTo>
                      <a:pt x="0" y="42"/>
                    </a:lnTo>
                    <a:lnTo>
                      <a:pt x="12" y="36"/>
                    </a:lnTo>
                    <a:lnTo>
                      <a:pt x="42" y="36"/>
                    </a:lnTo>
                    <a:lnTo>
                      <a:pt x="71" y="54"/>
                    </a:lnTo>
                    <a:lnTo>
                      <a:pt x="71" y="48"/>
                    </a:lnTo>
                    <a:lnTo>
                      <a:pt x="48" y="24"/>
                    </a:lnTo>
                    <a:lnTo>
                      <a:pt x="65" y="36"/>
                    </a:lnTo>
                    <a:lnTo>
                      <a:pt x="77" y="48"/>
                    </a:lnTo>
                    <a:lnTo>
                      <a:pt x="77" y="42"/>
                    </a:lnTo>
                    <a:lnTo>
                      <a:pt x="59" y="18"/>
                    </a:lnTo>
                    <a:lnTo>
                      <a:pt x="42" y="0"/>
                    </a:lnTo>
                    <a:lnTo>
                      <a:pt x="77" y="30"/>
                    </a:lnTo>
                    <a:lnTo>
                      <a:pt x="95" y="54"/>
                    </a:lnTo>
                    <a:lnTo>
                      <a:pt x="107" y="78"/>
                    </a:lnTo>
                    <a:lnTo>
                      <a:pt x="101" y="54"/>
                    </a:lnTo>
                    <a:lnTo>
                      <a:pt x="101" y="36"/>
                    </a:lnTo>
                    <a:lnTo>
                      <a:pt x="137" y="120"/>
                    </a:lnTo>
                    <a:lnTo>
                      <a:pt x="137" y="114"/>
                    </a:lnTo>
                    <a:lnTo>
                      <a:pt x="143" y="114"/>
                    </a:lnTo>
                    <a:lnTo>
                      <a:pt x="155" y="156"/>
                    </a:lnTo>
                    <a:lnTo>
                      <a:pt x="173" y="192"/>
                    </a:lnTo>
                    <a:lnTo>
                      <a:pt x="179" y="210"/>
                    </a:lnTo>
                    <a:lnTo>
                      <a:pt x="179" y="222"/>
                    </a:lnTo>
                    <a:lnTo>
                      <a:pt x="185" y="234"/>
                    </a:lnTo>
                    <a:lnTo>
                      <a:pt x="179" y="234"/>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32" name="Freeform 91"/>
              <p:cNvSpPr>
                <a:spLocks/>
              </p:cNvSpPr>
              <p:nvPr/>
            </p:nvSpPr>
            <p:spPr bwMode="auto">
              <a:xfrm>
                <a:off x="1313" y="2750"/>
                <a:ext cx="6" cy="48"/>
              </a:xfrm>
              <a:custGeom>
                <a:avLst/>
                <a:gdLst>
                  <a:gd name="T0" fmla="*/ 0 w 6"/>
                  <a:gd name="T1" fmla="*/ 0 h 48"/>
                  <a:gd name="T2" fmla="*/ 0 w 6"/>
                  <a:gd name="T3" fmla="*/ 24 h 48"/>
                  <a:gd name="T4" fmla="*/ 6 w 6"/>
                  <a:gd name="T5" fmla="*/ 48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0"/>
                    </a:moveTo>
                    <a:lnTo>
                      <a:pt x="0" y="24"/>
                    </a:lnTo>
                    <a:lnTo>
                      <a:pt x="6"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33" name="Freeform 92"/>
              <p:cNvSpPr>
                <a:spLocks/>
              </p:cNvSpPr>
              <p:nvPr/>
            </p:nvSpPr>
            <p:spPr bwMode="auto">
              <a:xfrm>
                <a:off x="1331" y="2804"/>
                <a:ext cx="48" cy="6"/>
              </a:xfrm>
              <a:custGeom>
                <a:avLst/>
                <a:gdLst>
                  <a:gd name="T0" fmla="*/ 48 w 48"/>
                  <a:gd name="T1" fmla="*/ 6 h 6"/>
                  <a:gd name="T2" fmla="*/ 6 w 48"/>
                  <a:gd name="T3" fmla="*/ 6 h 6"/>
                  <a:gd name="T4" fmla="*/ 0 w 48"/>
                  <a:gd name="T5" fmla="*/ 0 h 6"/>
                  <a:gd name="T6" fmla="*/ 0 60000 65536"/>
                  <a:gd name="T7" fmla="*/ 0 60000 65536"/>
                  <a:gd name="T8" fmla="*/ 0 60000 65536"/>
                  <a:gd name="T9" fmla="*/ 0 w 48"/>
                  <a:gd name="T10" fmla="*/ 0 h 6"/>
                  <a:gd name="T11" fmla="*/ 48 w 48"/>
                  <a:gd name="T12" fmla="*/ 6 h 6"/>
                </a:gdLst>
                <a:ahLst/>
                <a:cxnLst>
                  <a:cxn ang="T6">
                    <a:pos x="T0" y="T1"/>
                  </a:cxn>
                  <a:cxn ang="T7">
                    <a:pos x="T2" y="T3"/>
                  </a:cxn>
                  <a:cxn ang="T8">
                    <a:pos x="T4" y="T5"/>
                  </a:cxn>
                </a:cxnLst>
                <a:rect l="T9" t="T10" r="T11" b="T12"/>
                <a:pathLst>
                  <a:path w="48" h="6">
                    <a:moveTo>
                      <a:pt x="48" y="6"/>
                    </a:moveTo>
                    <a:lnTo>
                      <a:pt x="6" y="6"/>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34" name="Freeform 93"/>
              <p:cNvSpPr>
                <a:spLocks/>
              </p:cNvSpPr>
              <p:nvPr/>
            </p:nvSpPr>
            <p:spPr bwMode="auto">
              <a:xfrm>
                <a:off x="1325" y="2756"/>
                <a:ext cx="354" cy="126"/>
              </a:xfrm>
              <a:custGeom>
                <a:avLst/>
                <a:gdLst>
                  <a:gd name="T0" fmla="*/ 42 w 354"/>
                  <a:gd name="T1" fmla="*/ 54 h 126"/>
                  <a:gd name="T2" fmla="*/ 72 w 354"/>
                  <a:gd name="T3" fmla="*/ 48 h 126"/>
                  <a:gd name="T4" fmla="*/ 84 w 354"/>
                  <a:gd name="T5" fmla="*/ 42 h 126"/>
                  <a:gd name="T6" fmla="*/ 102 w 354"/>
                  <a:gd name="T7" fmla="*/ 48 h 126"/>
                  <a:gd name="T8" fmla="*/ 114 w 354"/>
                  <a:gd name="T9" fmla="*/ 54 h 126"/>
                  <a:gd name="T10" fmla="*/ 114 w 354"/>
                  <a:gd name="T11" fmla="*/ 30 h 126"/>
                  <a:gd name="T12" fmla="*/ 138 w 354"/>
                  <a:gd name="T13" fmla="*/ 48 h 126"/>
                  <a:gd name="T14" fmla="*/ 162 w 354"/>
                  <a:gd name="T15" fmla="*/ 84 h 126"/>
                  <a:gd name="T16" fmla="*/ 156 w 354"/>
                  <a:gd name="T17" fmla="*/ 36 h 126"/>
                  <a:gd name="T18" fmla="*/ 180 w 354"/>
                  <a:gd name="T19" fmla="*/ 60 h 126"/>
                  <a:gd name="T20" fmla="*/ 174 w 354"/>
                  <a:gd name="T21" fmla="*/ 36 h 126"/>
                  <a:gd name="T22" fmla="*/ 198 w 354"/>
                  <a:gd name="T23" fmla="*/ 66 h 126"/>
                  <a:gd name="T24" fmla="*/ 210 w 354"/>
                  <a:gd name="T25" fmla="*/ 96 h 126"/>
                  <a:gd name="T26" fmla="*/ 192 w 354"/>
                  <a:gd name="T27" fmla="*/ 36 h 126"/>
                  <a:gd name="T28" fmla="*/ 216 w 354"/>
                  <a:gd name="T29" fmla="*/ 48 h 126"/>
                  <a:gd name="T30" fmla="*/ 264 w 354"/>
                  <a:gd name="T31" fmla="*/ 102 h 126"/>
                  <a:gd name="T32" fmla="*/ 264 w 354"/>
                  <a:gd name="T33" fmla="*/ 78 h 126"/>
                  <a:gd name="T34" fmla="*/ 246 w 354"/>
                  <a:gd name="T35" fmla="*/ 48 h 126"/>
                  <a:gd name="T36" fmla="*/ 276 w 354"/>
                  <a:gd name="T37" fmla="*/ 72 h 126"/>
                  <a:gd name="T38" fmla="*/ 300 w 354"/>
                  <a:gd name="T39" fmla="*/ 108 h 126"/>
                  <a:gd name="T40" fmla="*/ 276 w 354"/>
                  <a:gd name="T41" fmla="*/ 54 h 126"/>
                  <a:gd name="T42" fmla="*/ 312 w 354"/>
                  <a:gd name="T43" fmla="*/ 90 h 126"/>
                  <a:gd name="T44" fmla="*/ 330 w 354"/>
                  <a:gd name="T45" fmla="*/ 120 h 126"/>
                  <a:gd name="T46" fmla="*/ 324 w 354"/>
                  <a:gd name="T47" fmla="*/ 72 h 126"/>
                  <a:gd name="T48" fmla="*/ 336 w 354"/>
                  <a:gd name="T49" fmla="*/ 84 h 126"/>
                  <a:gd name="T50" fmla="*/ 354 w 354"/>
                  <a:gd name="T51" fmla="*/ 126 h 126"/>
                  <a:gd name="T52" fmla="*/ 342 w 354"/>
                  <a:gd name="T53" fmla="*/ 72 h 126"/>
                  <a:gd name="T54" fmla="*/ 306 w 354"/>
                  <a:gd name="T55" fmla="*/ 36 h 126"/>
                  <a:gd name="T56" fmla="*/ 246 w 354"/>
                  <a:gd name="T57" fmla="*/ 6 h 126"/>
                  <a:gd name="T58" fmla="*/ 132 w 354"/>
                  <a:gd name="T59" fmla="*/ 0 h 126"/>
                  <a:gd name="T60" fmla="*/ 36 w 354"/>
                  <a:gd name="T61" fmla="*/ 30 h 126"/>
                  <a:gd name="T62" fmla="*/ 0 w 354"/>
                  <a:gd name="T63" fmla="*/ 48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4"/>
                  <a:gd name="T97" fmla="*/ 0 h 126"/>
                  <a:gd name="T98" fmla="*/ 354 w 3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4" h="126">
                    <a:moveTo>
                      <a:pt x="30" y="66"/>
                    </a:moveTo>
                    <a:lnTo>
                      <a:pt x="42" y="54"/>
                    </a:lnTo>
                    <a:lnTo>
                      <a:pt x="54" y="48"/>
                    </a:lnTo>
                    <a:lnTo>
                      <a:pt x="72" y="48"/>
                    </a:lnTo>
                    <a:lnTo>
                      <a:pt x="84" y="54"/>
                    </a:lnTo>
                    <a:lnTo>
                      <a:pt x="84" y="42"/>
                    </a:lnTo>
                    <a:lnTo>
                      <a:pt x="102" y="60"/>
                    </a:lnTo>
                    <a:lnTo>
                      <a:pt x="102" y="48"/>
                    </a:lnTo>
                    <a:lnTo>
                      <a:pt x="96" y="36"/>
                    </a:lnTo>
                    <a:lnTo>
                      <a:pt x="114" y="54"/>
                    </a:lnTo>
                    <a:lnTo>
                      <a:pt x="120" y="36"/>
                    </a:lnTo>
                    <a:lnTo>
                      <a:pt x="114" y="30"/>
                    </a:lnTo>
                    <a:lnTo>
                      <a:pt x="126" y="36"/>
                    </a:lnTo>
                    <a:lnTo>
                      <a:pt x="138" y="48"/>
                    </a:lnTo>
                    <a:lnTo>
                      <a:pt x="156" y="60"/>
                    </a:lnTo>
                    <a:lnTo>
                      <a:pt x="162" y="84"/>
                    </a:lnTo>
                    <a:lnTo>
                      <a:pt x="168" y="84"/>
                    </a:lnTo>
                    <a:lnTo>
                      <a:pt x="156" y="36"/>
                    </a:lnTo>
                    <a:lnTo>
                      <a:pt x="168" y="42"/>
                    </a:lnTo>
                    <a:lnTo>
                      <a:pt x="180" y="60"/>
                    </a:lnTo>
                    <a:lnTo>
                      <a:pt x="180" y="54"/>
                    </a:lnTo>
                    <a:lnTo>
                      <a:pt x="174" y="36"/>
                    </a:lnTo>
                    <a:lnTo>
                      <a:pt x="186" y="48"/>
                    </a:lnTo>
                    <a:lnTo>
                      <a:pt x="198" y="66"/>
                    </a:lnTo>
                    <a:lnTo>
                      <a:pt x="204" y="84"/>
                    </a:lnTo>
                    <a:lnTo>
                      <a:pt x="210" y="96"/>
                    </a:lnTo>
                    <a:lnTo>
                      <a:pt x="204" y="54"/>
                    </a:lnTo>
                    <a:lnTo>
                      <a:pt x="192" y="36"/>
                    </a:lnTo>
                    <a:lnTo>
                      <a:pt x="186" y="30"/>
                    </a:lnTo>
                    <a:lnTo>
                      <a:pt x="216" y="48"/>
                    </a:lnTo>
                    <a:lnTo>
                      <a:pt x="240" y="66"/>
                    </a:lnTo>
                    <a:lnTo>
                      <a:pt x="264" y="102"/>
                    </a:lnTo>
                    <a:lnTo>
                      <a:pt x="276" y="114"/>
                    </a:lnTo>
                    <a:lnTo>
                      <a:pt x="264" y="78"/>
                    </a:lnTo>
                    <a:lnTo>
                      <a:pt x="252" y="60"/>
                    </a:lnTo>
                    <a:lnTo>
                      <a:pt x="246" y="48"/>
                    </a:lnTo>
                    <a:lnTo>
                      <a:pt x="258" y="54"/>
                    </a:lnTo>
                    <a:lnTo>
                      <a:pt x="276" y="72"/>
                    </a:lnTo>
                    <a:lnTo>
                      <a:pt x="288" y="96"/>
                    </a:lnTo>
                    <a:lnTo>
                      <a:pt x="300" y="108"/>
                    </a:lnTo>
                    <a:lnTo>
                      <a:pt x="294" y="90"/>
                    </a:lnTo>
                    <a:lnTo>
                      <a:pt x="276" y="54"/>
                    </a:lnTo>
                    <a:lnTo>
                      <a:pt x="300" y="72"/>
                    </a:lnTo>
                    <a:lnTo>
                      <a:pt x="312" y="90"/>
                    </a:lnTo>
                    <a:lnTo>
                      <a:pt x="318" y="102"/>
                    </a:lnTo>
                    <a:lnTo>
                      <a:pt x="330" y="120"/>
                    </a:lnTo>
                    <a:lnTo>
                      <a:pt x="330" y="96"/>
                    </a:lnTo>
                    <a:lnTo>
                      <a:pt x="324" y="72"/>
                    </a:lnTo>
                    <a:lnTo>
                      <a:pt x="312" y="60"/>
                    </a:lnTo>
                    <a:lnTo>
                      <a:pt x="336" y="84"/>
                    </a:lnTo>
                    <a:lnTo>
                      <a:pt x="348" y="120"/>
                    </a:lnTo>
                    <a:lnTo>
                      <a:pt x="354" y="126"/>
                    </a:lnTo>
                    <a:lnTo>
                      <a:pt x="354" y="102"/>
                    </a:lnTo>
                    <a:lnTo>
                      <a:pt x="342" y="72"/>
                    </a:lnTo>
                    <a:lnTo>
                      <a:pt x="330" y="54"/>
                    </a:lnTo>
                    <a:lnTo>
                      <a:pt x="306" y="36"/>
                    </a:lnTo>
                    <a:lnTo>
                      <a:pt x="276" y="18"/>
                    </a:lnTo>
                    <a:lnTo>
                      <a:pt x="246" y="6"/>
                    </a:lnTo>
                    <a:lnTo>
                      <a:pt x="204" y="0"/>
                    </a:lnTo>
                    <a:lnTo>
                      <a:pt x="132" y="0"/>
                    </a:lnTo>
                    <a:lnTo>
                      <a:pt x="84" y="12"/>
                    </a:lnTo>
                    <a:lnTo>
                      <a:pt x="36" y="30"/>
                    </a:lnTo>
                    <a:lnTo>
                      <a:pt x="18" y="42"/>
                    </a:lnTo>
                    <a:lnTo>
                      <a:pt x="0" y="48"/>
                    </a:lnTo>
                    <a:lnTo>
                      <a:pt x="30" y="6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35" name="Freeform 94"/>
              <p:cNvSpPr>
                <a:spLocks/>
              </p:cNvSpPr>
              <p:nvPr/>
            </p:nvSpPr>
            <p:spPr bwMode="auto">
              <a:xfrm>
                <a:off x="1265" y="2546"/>
                <a:ext cx="198" cy="264"/>
              </a:xfrm>
              <a:custGeom>
                <a:avLst/>
                <a:gdLst>
                  <a:gd name="T0" fmla="*/ 42 w 198"/>
                  <a:gd name="T1" fmla="*/ 240 h 264"/>
                  <a:gd name="T2" fmla="*/ 48 w 198"/>
                  <a:gd name="T3" fmla="*/ 198 h 264"/>
                  <a:gd name="T4" fmla="*/ 42 w 198"/>
                  <a:gd name="T5" fmla="*/ 186 h 264"/>
                  <a:gd name="T6" fmla="*/ 48 w 198"/>
                  <a:gd name="T7" fmla="*/ 168 h 264"/>
                  <a:gd name="T8" fmla="*/ 42 w 198"/>
                  <a:gd name="T9" fmla="*/ 150 h 264"/>
                  <a:gd name="T10" fmla="*/ 36 w 198"/>
                  <a:gd name="T11" fmla="*/ 144 h 264"/>
                  <a:gd name="T12" fmla="*/ 36 w 198"/>
                  <a:gd name="T13" fmla="*/ 132 h 264"/>
                  <a:gd name="T14" fmla="*/ 42 w 198"/>
                  <a:gd name="T15" fmla="*/ 132 h 264"/>
                  <a:gd name="T16" fmla="*/ 18 w 198"/>
                  <a:gd name="T17" fmla="*/ 102 h 264"/>
                  <a:gd name="T18" fmla="*/ 42 w 198"/>
                  <a:gd name="T19" fmla="*/ 108 h 264"/>
                  <a:gd name="T20" fmla="*/ 12 w 198"/>
                  <a:gd name="T21" fmla="*/ 84 h 264"/>
                  <a:gd name="T22" fmla="*/ 18 w 198"/>
                  <a:gd name="T23" fmla="*/ 78 h 264"/>
                  <a:gd name="T24" fmla="*/ 48 w 198"/>
                  <a:gd name="T25" fmla="*/ 90 h 264"/>
                  <a:gd name="T26" fmla="*/ 54 w 198"/>
                  <a:gd name="T27" fmla="*/ 84 h 264"/>
                  <a:gd name="T28" fmla="*/ 30 w 198"/>
                  <a:gd name="T29" fmla="*/ 72 h 264"/>
                  <a:gd name="T30" fmla="*/ 54 w 198"/>
                  <a:gd name="T31" fmla="*/ 54 h 264"/>
                  <a:gd name="T32" fmla="*/ 60 w 198"/>
                  <a:gd name="T33" fmla="*/ 30 h 264"/>
                  <a:gd name="T34" fmla="*/ 72 w 198"/>
                  <a:gd name="T35" fmla="*/ 42 h 264"/>
                  <a:gd name="T36" fmla="*/ 72 w 198"/>
                  <a:gd name="T37" fmla="*/ 18 h 264"/>
                  <a:gd name="T38" fmla="*/ 84 w 198"/>
                  <a:gd name="T39" fmla="*/ 48 h 264"/>
                  <a:gd name="T40" fmla="*/ 90 w 198"/>
                  <a:gd name="T41" fmla="*/ 24 h 264"/>
                  <a:gd name="T42" fmla="*/ 108 w 198"/>
                  <a:gd name="T43" fmla="*/ 0 h 264"/>
                  <a:gd name="T44" fmla="*/ 102 w 198"/>
                  <a:gd name="T45" fmla="*/ 30 h 264"/>
                  <a:gd name="T46" fmla="*/ 102 w 198"/>
                  <a:gd name="T47" fmla="*/ 36 h 264"/>
                  <a:gd name="T48" fmla="*/ 126 w 198"/>
                  <a:gd name="T49" fmla="*/ 18 h 264"/>
                  <a:gd name="T50" fmla="*/ 120 w 198"/>
                  <a:gd name="T51" fmla="*/ 42 h 264"/>
                  <a:gd name="T52" fmla="*/ 150 w 198"/>
                  <a:gd name="T53" fmla="*/ 36 h 264"/>
                  <a:gd name="T54" fmla="*/ 150 w 198"/>
                  <a:gd name="T55" fmla="*/ 42 h 264"/>
                  <a:gd name="T56" fmla="*/ 180 w 198"/>
                  <a:gd name="T57" fmla="*/ 66 h 264"/>
                  <a:gd name="T58" fmla="*/ 198 w 198"/>
                  <a:gd name="T59" fmla="*/ 96 h 264"/>
                  <a:gd name="T60" fmla="*/ 168 w 198"/>
                  <a:gd name="T61" fmla="*/ 72 h 264"/>
                  <a:gd name="T62" fmla="*/ 126 w 198"/>
                  <a:gd name="T63" fmla="*/ 66 h 264"/>
                  <a:gd name="T64" fmla="*/ 156 w 198"/>
                  <a:gd name="T65" fmla="*/ 84 h 264"/>
                  <a:gd name="T66" fmla="*/ 138 w 198"/>
                  <a:gd name="T67" fmla="*/ 78 h 264"/>
                  <a:gd name="T68" fmla="*/ 132 w 198"/>
                  <a:gd name="T69" fmla="*/ 84 h 264"/>
                  <a:gd name="T70" fmla="*/ 114 w 198"/>
                  <a:gd name="T71" fmla="*/ 90 h 264"/>
                  <a:gd name="T72" fmla="*/ 126 w 198"/>
                  <a:gd name="T73" fmla="*/ 102 h 264"/>
                  <a:gd name="T74" fmla="*/ 132 w 198"/>
                  <a:gd name="T75" fmla="*/ 114 h 264"/>
                  <a:gd name="T76" fmla="*/ 114 w 198"/>
                  <a:gd name="T77" fmla="*/ 120 h 264"/>
                  <a:gd name="T78" fmla="*/ 96 w 198"/>
                  <a:gd name="T79" fmla="*/ 132 h 264"/>
                  <a:gd name="T80" fmla="*/ 120 w 198"/>
                  <a:gd name="T81" fmla="*/ 138 h 264"/>
                  <a:gd name="T82" fmla="*/ 102 w 198"/>
                  <a:gd name="T83" fmla="*/ 150 h 264"/>
                  <a:gd name="T84" fmla="*/ 90 w 198"/>
                  <a:gd name="T85" fmla="*/ 168 h 264"/>
                  <a:gd name="T86" fmla="*/ 108 w 198"/>
                  <a:gd name="T87" fmla="*/ 174 h 264"/>
                  <a:gd name="T88" fmla="*/ 84 w 198"/>
                  <a:gd name="T89" fmla="*/ 192 h 264"/>
                  <a:gd name="T90" fmla="*/ 102 w 198"/>
                  <a:gd name="T91" fmla="*/ 204 h 264"/>
                  <a:gd name="T92" fmla="*/ 78 w 198"/>
                  <a:gd name="T93" fmla="*/ 222 h 264"/>
                  <a:gd name="T94" fmla="*/ 96 w 198"/>
                  <a:gd name="T95" fmla="*/ 234 h 264"/>
                  <a:gd name="T96" fmla="*/ 72 w 198"/>
                  <a:gd name="T97" fmla="*/ 246 h 264"/>
                  <a:gd name="T98" fmla="*/ 78 w 198"/>
                  <a:gd name="T99" fmla="*/ 264 h 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264"/>
                  <a:gd name="T152" fmla="*/ 198 w 198"/>
                  <a:gd name="T153" fmla="*/ 264 h 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264">
                    <a:moveTo>
                      <a:pt x="54" y="258"/>
                    </a:moveTo>
                    <a:lnTo>
                      <a:pt x="42" y="240"/>
                    </a:lnTo>
                    <a:lnTo>
                      <a:pt x="42" y="198"/>
                    </a:lnTo>
                    <a:lnTo>
                      <a:pt x="48" y="198"/>
                    </a:lnTo>
                    <a:lnTo>
                      <a:pt x="48" y="192"/>
                    </a:lnTo>
                    <a:lnTo>
                      <a:pt x="42" y="186"/>
                    </a:lnTo>
                    <a:lnTo>
                      <a:pt x="42" y="174"/>
                    </a:lnTo>
                    <a:lnTo>
                      <a:pt x="48" y="168"/>
                    </a:lnTo>
                    <a:lnTo>
                      <a:pt x="42" y="162"/>
                    </a:lnTo>
                    <a:lnTo>
                      <a:pt x="42" y="150"/>
                    </a:lnTo>
                    <a:lnTo>
                      <a:pt x="48" y="150"/>
                    </a:lnTo>
                    <a:lnTo>
                      <a:pt x="36" y="144"/>
                    </a:lnTo>
                    <a:lnTo>
                      <a:pt x="30" y="132"/>
                    </a:lnTo>
                    <a:lnTo>
                      <a:pt x="36" y="132"/>
                    </a:lnTo>
                    <a:lnTo>
                      <a:pt x="48" y="138"/>
                    </a:lnTo>
                    <a:lnTo>
                      <a:pt x="42" y="132"/>
                    </a:lnTo>
                    <a:lnTo>
                      <a:pt x="30" y="114"/>
                    </a:lnTo>
                    <a:lnTo>
                      <a:pt x="18" y="102"/>
                    </a:lnTo>
                    <a:lnTo>
                      <a:pt x="30" y="102"/>
                    </a:lnTo>
                    <a:lnTo>
                      <a:pt x="42" y="108"/>
                    </a:lnTo>
                    <a:lnTo>
                      <a:pt x="30" y="96"/>
                    </a:lnTo>
                    <a:lnTo>
                      <a:pt x="12" y="84"/>
                    </a:lnTo>
                    <a:lnTo>
                      <a:pt x="0" y="84"/>
                    </a:lnTo>
                    <a:lnTo>
                      <a:pt x="18" y="78"/>
                    </a:lnTo>
                    <a:lnTo>
                      <a:pt x="54" y="96"/>
                    </a:lnTo>
                    <a:lnTo>
                      <a:pt x="48" y="90"/>
                    </a:lnTo>
                    <a:lnTo>
                      <a:pt x="54" y="90"/>
                    </a:lnTo>
                    <a:lnTo>
                      <a:pt x="54" y="84"/>
                    </a:lnTo>
                    <a:lnTo>
                      <a:pt x="48" y="78"/>
                    </a:lnTo>
                    <a:lnTo>
                      <a:pt x="30" y="72"/>
                    </a:lnTo>
                    <a:lnTo>
                      <a:pt x="60" y="72"/>
                    </a:lnTo>
                    <a:lnTo>
                      <a:pt x="54" y="54"/>
                    </a:lnTo>
                    <a:lnTo>
                      <a:pt x="54" y="36"/>
                    </a:lnTo>
                    <a:lnTo>
                      <a:pt x="60" y="30"/>
                    </a:lnTo>
                    <a:lnTo>
                      <a:pt x="60" y="36"/>
                    </a:lnTo>
                    <a:lnTo>
                      <a:pt x="72" y="42"/>
                    </a:lnTo>
                    <a:lnTo>
                      <a:pt x="66" y="30"/>
                    </a:lnTo>
                    <a:lnTo>
                      <a:pt x="72" y="18"/>
                    </a:lnTo>
                    <a:lnTo>
                      <a:pt x="72" y="30"/>
                    </a:lnTo>
                    <a:lnTo>
                      <a:pt x="84" y="48"/>
                    </a:lnTo>
                    <a:lnTo>
                      <a:pt x="90" y="54"/>
                    </a:lnTo>
                    <a:lnTo>
                      <a:pt x="90" y="24"/>
                    </a:lnTo>
                    <a:lnTo>
                      <a:pt x="96" y="12"/>
                    </a:lnTo>
                    <a:lnTo>
                      <a:pt x="108" y="0"/>
                    </a:lnTo>
                    <a:lnTo>
                      <a:pt x="114" y="6"/>
                    </a:lnTo>
                    <a:lnTo>
                      <a:pt x="102" y="30"/>
                    </a:lnTo>
                    <a:lnTo>
                      <a:pt x="102" y="42"/>
                    </a:lnTo>
                    <a:lnTo>
                      <a:pt x="102" y="36"/>
                    </a:lnTo>
                    <a:lnTo>
                      <a:pt x="120" y="18"/>
                    </a:lnTo>
                    <a:lnTo>
                      <a:pt x="126" y="18"/>
                    </a:lnTo>
                    <a:lnTo>
                      <a:pt x="120" y="24"/>
                    </a:lnTo>
                    <a:lnTo>
                      <a:pt x="120" y="42"/>
                    </a:lnTo>
                    <a:lnTo>
                      <a:pt x="126" y="36"/>
                    </a:lnTo>
                    <a:lnTo>
                      <a:pt x="150" y="36"/>
                    </a:lnTo>
                    <a:lnTo>
                      <a:pt x="168" y="42"/>
                    </a:lnTo>
                    <a:lnTo>
                      <a:pt x="150" y="42"/>
                    </a:lnTo>
                    <a:lnTo>
                      <a:pt x="144" y="48"/>
                    </a:lnTo>
                    <a:lnTo>
                      <a:pt x="180" y="66"/>
                    </a:lnTo>
                    <a:lnTo>
                      <a:pt x="192" y="78"/>
                    </a:lnTo>
                    <a:lnTo>
                      <a:pt x="198" y="96"/>
                    </a:lnTo>
                    <a:lnTo>
                      <a:pt x="192" y="84"/>
                    </a:lnTo>
                    <a:lnTo>
                      <a:pt x="168" y="72"/>
                    </a:lnTo>
                    <a:lnTo>
                      <a:pt x="138" y="60"/>
                    </a:lnTo>
                    <a:lnTo>
                      <a:pt x="126" y="66"/>
                    </a:lnTo>
                    <a:lnTo>
                      <a:pt x="138" y="72"/>
                    </a:lnTo>
                    <a:lnTo>
                      <a:pt x="156" y="84"/>
                    </a:lnTo>
                    <a:lnTo>
                      <a:pt x="150" y="84"/>
                    </a:lnTo>
                    <a:lnTo>
                      <a:pt x="138" y="78"/>
                    </a:lnTo>
                    <a:lnTo>
                      <a:pt x="126" y="78"/>
                    </a:lnTo>
                    <a:lnTo>
                      <a:pt x="132" y="84"/>
                    </a:lnTo>
                    <a:lnTo>
                      <a:pt x="144" y="90"/>
                    </a:lnTo>
                    <a:lnTo>
                      <a:pt x="114" y="90"/>
                    </a:lnTo>
                    <a:lnTo>
                      <a:pt x="108" y="96"/>
                    </a:lnTo>
                    <a:lnTo>
                      <a:pt x="126" y="102"/>
                    </a:lnTo>
                    <a:lnTo>
                      <a:pt x="138" y="108"/>
                    </a:lnTo>
                    <a:lnTo>
                      <a:pt x="132" y="114"/>
                    </a:lnTo>
                    <a:lnTo>
                      <a:pt x="102" y="114"/>
                    </a:lnTo>
                    <a:lnTo>
                      <a:pt x="114" y="120"/>
                    </a:lnTo>
                    <a:lnTo>
                      <a:pt x="102" y="126"/>
                    </a:lnTo>
                    <a:lnTo>
                      <a:pt x="96" y="132"/>
                    </a:lnTo>
                    <a:lnTo>
                      <a:pt x="108" y="132"/>
                    </a:lnTo>
                    <a:lnTo>
                      <a:pt x="120" y="138"/>
                    </a:lnTo>
                    <a:lnTo>
                      <a:pt x="126" y="144"/>
                    </a:lnTo>
                    <a:lnTo>
                      <a:pt x="102" y="150"/>
                    </a:lnTo>
                    <a:lnTo>
                      <a:pt x="90" y="162"/>
                    </a:lnTo>
                    <a:lnTo>
                      <a:pt x="90" y="168"/>
                    </a:lnTo>
                    <a:lnTo>
                      <a:pt x="108" y="168"/>
                    </a:lnTo>
                    <a:lnTo>
                      <a:pt x="108" y="174"/>
                    </a:lnTo>
                    <a:lnTo>
                      <a:pt x="90" y="180"/>
                    </a:lnTo>
                    <a:lnTo>
                      <a:pt x="84" y="192"/>
                    </a:lnTo>
                    <a:lnTo>
                      <a:pt x="84" y="198"/>
                    </a:lnTo>
                    <a:lnTo>
                      <a:pt x="102" y="204"/>
                    </a:lnTo>
                    <a:lnTo>
                      <a:pt x="102" y="210"/>
                    </a:lnTo>
                    <a:lnTo>
                      <a:pt x="78" y="222"/>
                    </a:lnTo>
                    <a:lnTo>
                      <a:pt x="84" y="228"/>
                    </a:lnTo>
                    <a:lnTo>
                      <a:pt x="96" y="234"/>
                    </a:lnTo>
                    <a:lnTo>
                      <a:pt x="78" y="234"/>
                    </a:lnTo>
                    <a:lnTo>
                      <a:pt x="72" y="246"/>
                    </a:lnTo>
                    <a:lnTo>
                      <a:pt x="78" y="246"/>
                    </a:lnTo>
                    <a:lnTo>
                      <a:pt x="78" y="264"/>
                    </a:lnTo>
                    <a:lnTo>
                      <a:pt x="54" y="25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36" name="Freeform 95"/>
              <p:cNvSpPr>
                <a:spLocks/>
              </p:cNvSpPr>
              <p:nvPr/>
            </p:nvSpPr>
            <p:spPr bwMode="auto">
              <a:xfrm>
                <a:off x="1337" y="2810"/>
                <a:ext cx="252" cy="239"/>
              </a:xfrm>
              <a:custGeom>
                <a:avLst/>
                <a:gdLst>
                  <a:gd name="T0" fmla="*/ 6 w 252"/>
                  <a:gd name="T1" fmla="*/ 6 h 239"/>
                  <a:gd name="T2" fmla="*/ 30 w 252"/>
                  <a:gd name="T3" fmla="*/ 0 h 239"/>
                  <a:gd name="T4" fmla="*/ 54 w 252"/>
                  <a:gd name="T5" fmla="*/ 0 h 239"/>
                  <a:gd name="T6" fmla="*/ 108 w 252"/>
                  <a:gd name="T7" fmla="*/ 12 h 239"/>
                  <a:gd name="T8" fmla="*/ 150 w 252"/>
                  <a:gd name="T9" fmla="*/ 42 h 239"/>
                  <a:gd name="T10" fmla="*/ 186 w 252"/>
                  <a:gd name="T11" fmla="*/ 60 h 239"/>
                  <a:gd name="T12" fmla="*/ 210 w 252"/>
                  <a:gd name="T13" fmla="*/ 84 h 239"/>
                  <a:gd name="T14" fmla="*/ 228 w 252"/>
                  <a:gd name="T15" fmla="*/ 120 h 239"/>
                  <a:gd name="T16" fmla="*/ 240 w 252"/>
                  <a:gd name="T17" fmla="*/ 156 h 239"/>
                  <a:gd name="T18" fmla="*/ 252 w 252"/>
                  <a:gd name="T19" fmla="*/ 179 h 239"/>
                  <a:gd name="T20" fmla="*/ 252 w 252"/>
                  <a:gd name="T21" fmla="*/ 203 h 239"/>
                  <a:gd name="T22" fmla="*/ 246 w 252"/>
                  <a:gd name="T23" fmla="*/ 233 h 239"/>
                  <a:gd name="T24" fmla="*/ 240 w 252"/>
                  <a:gd name="T25" fmla="*/ 239 h 239"/>
                  <a:gd name="T26" fmla="*/ 240 w 252"/>
                  <a:gd name="T27" fmla="*/ 209 h 239"/>
                  <a:gd name="T28" fmla="*/ 234 w 252"/>
                  <a:gd name="T29" fmla="*/ 179 h 239"/>
                  <a:gd name="T30" fmla="*/ 234 w 252"/>
                  <a:gd name="T31" fmla="*/ 161 h 239"/>
                  <a:gd name="T32" fmla="*/ 228 w 252"/>
                  <a:gd name="T33" fmla="*/ 167 h 239"/>
                  <a:gd name="T34" fmla="*/ 228 w 252"/>
                  <a:gd name="T35" fmla="*/ 179 h 239"/>
                  <a:gd name="T36" fmla="*/ 222 w 252"/>
                  <a:gd name="T37" fmla="*/ 179 h 239"/>
                  <a:gd name="T38" fmla="*/ 216 w 252"/>
                  <a:gd name="T39" fmla="*/ 161 h 239"/>
                  <a:gd name="T40" fmla="*/ 216 w 252"/>
                  <a:gd name="T41" fmla="*/ 156 h 239"/>
                  <a:gd name="T42" fmla="*/ 216 w 252"/>
                  <a:gd name="T43" fmla="*/ 173 h 239"/>
                  <a:gd name="T44" fmla="*/ 210 w 252"/>
                  <a:gd name="T45" fmla="*/ 173 h 239"/>
                  <a:gd name="T46" fmla="*/ 204 w 252"/>
                  <a:gd name="T47" fmla="*/ 150 h 239"/>
                  <a:gd name="T48" fmla="*/ 198 w 252"/>
                  <a:gd name="T49" fmla="*/ 120 h 239"/>
                  <a:gd name="T50" fmla="*/ 186 w 252"/>
                  <a:gd name="T51" fmla="*/ 102 h 239"/>
                  <a:gd name="T52" fmla="*/ 192 w 252"/>
                  <a:gd name="T53" fmla="*/ 126 h 239"/>
                  <a:gd name="T54" fmla="*/ 186 w 252"/>
                  <a:gd name="T55" fmla="*/ 138 h 239"/>
                  <a:gd name="T56" fmla="*/ 180 w 252"/>
                  <a:gd name="T57" fmla="*/ 138 h 239"/>
                  <a:gd name="T58" fmla="*/ 168 w 252"/>
                  <a:gd name="T59" fmla="*/ 102 h 239"/>
                  <a:gd name="T60" fmla="*/ 162 w 252"/>
                  <a:gd name="T61" fmla="*/ 90 h 239"/>
                  <a:gd name="T62" fmla="*/ 162 w 252"/>
                  <a:gd name="T63" fmla="*/ 114 h 239"/>
                  <a:gd name="T64" fmla="*/ 162 w 252"/>
                  <a:gd name="T65" fmla="*/ 102 h 239"/>
                  <a:gd name="T66" fmla="*/ 156 w 252"/>
                  <a:gd name="T67" fmla="*/ 96 h 239"/>
                  <a:gd name="T68" fmla="*/ 162 w 252"/>
                  <a:gd name="T69" fmla="*/ 114 h 239"/>
                  <a:gd name="T70" fmla="*/ 162 w 252"/>
                  <a:gd name="T71" fmla="*/ 132 h 239"/>
                  <a:gd name="T72" fmla="*/ 138 w 252"/>
                  <a:gd name="T73" fmla="*/ 84 h 239"/>
                  <a:gd name="T74" fmla="*/ 126 w 252"/>
                  <a:gd name="T75" fmla="*/ 66 h 239"/>
                  <a:gd name="T76" fmla="*/ 126 w 252"/>
                  <a:gd name="T77" fmla="*/ 120 h 239"/>
                  <a:gd name="T78" fmla="*/ 114 w 252"/>
                  <a:gd name="T79" fmla="*/ 78 h 239"/>
                  <a:gd name="T80" fmla="*/ 96 w 252"/>
                  <a:gd name="T81" fmla="*/ 48 h 239"/>
                  <a:gd name="T82" fmla="*/ 84 w 252"/>
                  <a:gd name="T83" fmla="*/ 30 h 239"/>
                  <a:gd name="T84" fmla="*/ 90 w 252"/>
                  <a:gd name="T85" fmla="*/ 48 h 239"/>
                  <a:gd name="T86" fmla="*/ 90 w 252"/>
                  <a:gd name="T87" fmla="*/ 66 h 239"/>
                  <a:gd name="T88" fmla="*/ 66 w 252"/>
                  <a:gd name="T89" fmla="*/ 30 h 239"/>
                  <a:gd name="T90" fmla="*/ 60 w 252"/>
                  <a:gd name="T91" fmla="*/ 18 h 239"/>
                  <a:gd name="T92" fmla="*/ 60 w 252"/>
                  <a:gd name="T93" fmla="*/ 54 h 239"/>
                  <a:gd name="T94" fmla="*/ 54 w 252"/>
                  <a:gd name="T95" fmla="*/ 42 h 239"/>
                  <a:gd name="T96" fmla="*/ 48 w 252"/>
                  <a:gd name="T97" fmla="*/ 24 h 239"/>
                  <a:gd name="T98" fmla="*/ 42 w 252"/>
                  <a:gd name="T99" fmla="*/ 18 h 239"/>
                  <a:gd name="T100" fmla="*/ 36 w 252"/>
                  <a:gd name="T101" fmla="*/ 30 h 239"/>
                  <a:gd name="T102" fmla="*/ 36 w 252"/>
                  <a:gd name="T103" fmla="*/ 36 h 239"/>
                  <a:gd name="T104" fmla="*/ 24 w 252"/>
                  <a:gd name="T105" fmla="*/ 24 h 239"/>
                  <a:gd name="T106" fmla="*/ 12 w 252"/>
                  <a:gd name="T107" fmla="*/ 18 h 239"/>
                  <a:gd name="T108" fmla="*/ 0 w 252"/>
                  <a:gd name="T109" fmla="*/ 18 h 239"/>
                  <a:gd name="T110" fmla="*/ 6 w 252"/>
                  <a:gd name="T111" fmla="*/ 6 h 2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2"/>
                  <a:gd name="T169" fmla="*/ 0 h 239"/>
                  <a:gd name="T170" fmla="*/ 252 w 252"/>
                  <a:gd name="T171" fmla="*/ 239 h 2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2" h="239">
                    <a:moveTo>
                      <a:pt x="6" y="6"/>
                    </a:moveTo>
                    <a:lnTo>
                      <a:pt x="30" y="0"/>
                    </a:lnTo>
                    <a:lnTo>
                      <a:pt x="54" y="0"/>
                    </a:lnTo>
                    <a:lnTo>
                      <a:pt x="108" y="12"/>
                    </a:lnTo>
                    <a:lnTo>
                      <a:pt x="150" y="42"/>
                    </a:lnTo>
                    <a:lnTo>
                      <a:pt x="186" y="60"/>
                    </a:lnTo>
                    <a:lnTo>
                      <a:pt x="210" y="84"/>
                    </a:lnTo>
                    <a:lnTo>
                      <a:pt x="228" y="120"/>
                    </a:lnTo>
                    <a:lnTo>
                      <a:pt x="240" y="156"/>
                    </a:lnTo>
                    <a:lnTo>
                      <a:pt x="252" y="179"/>
                    </a:lnTo>
                    <a:lnTo>
                      <a:pt x="252" y="203"/>
                    </a:lnTo>
                    <a:lnTo>
                      <a:pt x="246" y="233"/>
                    </a:lnTo>
                    <a:lnTo>
                      <a:pt x="240" y="239"/>
                    </a:lnTo>
                    <a:lnTo>
                      <a:pt x="240" y="209"/>
                    </a:lnTo>
                    <a:lnTo>
                      <a:pt x="234" y="179"/>
                    </a:lnTo>
                    <a:lnTo>
                      <a:pt x="234" y="161"/>
                    </a:lnTo>
                    <a:lnTo>
                      <a:pt x="228" y="167"/>
                    </a:lnTo>
                    <a:lnTo>
                      <a:pt x="228" y="179"/>
                    </a:lnTo>
                    <a:lnTo>
                      <a:pt x="222" y="179"/>
                    </a:lnTo>
                    <a:lnTo>
                      <a:pt x="216" y="161"/>
                    </a:lnTo>
                    <a:lnTo>
                      <a:pt x="216" y="156"/>
                    </a:lnTo>
                    <a:lnTo>
                      <a:pt x="216" y="173"/>
                    </a:lnTo>
                    <a:lnTo>
                      <a:pt x="210" y="173"/>
                    </a:lnTo>
                    <a:lnTo>
                      <a:pt x="204" y="150"/>
                    </a:lnTo>
                    <a:lnTo>
                      <a:pt x="198" y="120"/>
                    </a:lnTo>
                    <a:lnTo>
                      <a:pt x="186" y="102"/>
                    </a:lnTo>
                    <a:lnTo>
                      <a:pt x="192" y="126"/>
                    </a:lnTo>
                    <a:lnTo>
                      <a:pt x="186" y="138"/>
                    </a:lnTo>
                    <a:lnTo>
                      <a:pt x="180" y="138"/>
                    </a:lnTo>
                    <a:lnTo>
                      <a:pt x="168" y="102"/>
                    </a:lnTo>
                    <a:lnTo>
                      <a:pt x="162" y="90"/>
                    </a:lnTo>
                    <a:lnTo>
                      <a:pt x="162" y="114"/>
                    </a:lnTo>
                    <a:lnTo>
                      <a:pt x="162" y="102"/>
                    </a:lnTo>
                    <a:lnTo>
                      <a:pt x="156" y="96"/>
                    </a:lnTo>
                    <a:lnTo>
                      <a:pt x="162" y="114"/>
                    </a:lnTo>
                    <a:lnTo>
                      <a:pt x="162" y="132"/>
                    </a:lnTo>
                    <a:lnTo>
                      <a:pt x="138" y="84"/>
                    </a:lnTo>
                    <a:lnTo>
                      <a:pt x="126" y="66"/>
                    </a:lnTo>
                    <a:lnTo>
                      <a:pt x="126" y="120"/>
                    </a:lnTo>
                    <a:lnTo>
                      <a:pt x="114" y="78"/>
                    </a:lnTo>
                    <a:lnTo>
                      <a:pt x="96" y="48"/>
                    </a:lnTo>
                    <a:lnTo>
                      <a:pt x="84" y="30"/>
                    </a:lnTo>
                    <a:lnTo>
                      <a:pt x="90" y="48"/>
                    </a:lnTo>
                    <a:lnTo>
                      <a:pt x="90" y="66"/>
                    </a:lnTo>
                    <a:lnTo>
                      <a:pt x="66" y="30"/>
                    </a:lnTo>
                    <a:lnTo>
                      <a:pt x="60" y="18"/>
                    </a:lnTo>
                    <a:lnTo>
                      <a:pt x="60" y="54"/>
                    </a:lnTo>
                    <a:lnTo>
                      <a:pt x="54" y="42"/>
                    </a:lnTo>
                    <a:lnTo>
                      <a:pt x="48" y="24"/>
                    </a:lnTo>
                    <a:lnTo>
                      <a:pt x="42" y="18"/>
                    </a:lnTo>
                    <a:lnTo>
                      <a:pt x="36" y="30"/>
                    </a:lnTo>
                    <a:lnTo>
                      <a:pt x="36" y="36"/>
                    </a:lnTo>
                    <a:lnTo>
                      <a:pt x="24" y="24"/>
                    </a:lnTo>
                    <a:lnTo>
                      <a:pt x="12" y="18"/>
                    </a:lnTo>
                    <a:lnTo>
                      <a:pt x="0" y="18"/>
                    </a:lnTo>
                    <a:lnTo>
                      <a:pt x="6" y="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37" name="Freeform 96"/>
              <p:cNvSpPr>
                <a:spLocks/>
              </p:cNvSpPr>
              <p:nvPr/>
            </p:nvSpPr>
            <p:spPr bwMode="auto">
              <a:xfrm>
                <a:off x="1301" y="2822"/>
                <a:ext cx="108" cy="227"/>
              </a:xfrm>
              <a:custGeom>
                <a:avLst/>
                <a:gdLst>
                  <a:gd name="T0" fmla="*/ 30 w 108"/>
                  <a:gd name="T1" fmla="*/ 215 h 227"/>
                  <a:gd name="T2" fmla="*/ 42 w 108"/>
                  <a:gd name="T3" fmla="*/ 197 h 227"/>
                  <a:gd name="T4" fmla="*/ 42 w 108"/>
                  <a:gd name="T5" fmla="*/ 191 h 227"/>
                  <a:gd name="T6" fmla="*/ 48 w 108"/>
                  <a:gd name="T7" fmla="*/ 209 h 227"/>
                  <a:gd name="T8" fmla="*/ 54 w 108"/>
                  <a:gd name="T9" fmla="*/ 221 h 227"/>
                  <a:gd name="T10" fmla="*/ 60 w 108"/>
                  <a:gd name="T11" fmla="*/ 203 h 227"/>
                  <a:gd name="T12" fmla="*/ 54 w 108"/>
                  <a:gd name="T13" fmla="*/ 191 h 227"/>
                  <a:gd name="T14" fmla="*/ 66 w 108"/>
                  <a:gd name="T15" fmla="*/ 203 h 227"/>
                  <a:gd name="T16" fmla="*/ 72 w 108"/>
                  <a:gd name="T17" fmla="*/ 215 h 227"/>
                  <a:gd name="T18" fmla="*/ 84 w 108"/>
                  <a:gd name="T19" fmla="*/ 227 h 227"/>
                  <a:gd name="T20" fmla="*/ 84 w 108"/>
                  <a:gd name="T21" fmla="*/ 215 h 227"/>
                  <a:gd name="T22" fmla="*/ 78 w 108"/>
                  <a:gd name="T23" fmla="*/ 203 h 227"/>
                  <a:gd name="T24" fmla="*/ 96 w 108"/>
                  <a:gd name="T25" fmla="*/ 203 h 227"/>
                  <a:gd name="T26" fmla="*/ 102 w 108"/>
                  <a:gd name="T27" fmla="*/ 209 h 227"/>
                  <a:gd name="T28" fmla="*/ 96 w 108"/>
                  <a:gd name="T29" fmla="*/ 197 h 227"/>
                  <a:gd name="T30" fmla="*/ 84 w 108"/>
                  <a:gd name="T31" fmla="*/ 185 h 227"/>
                  <a:gd name="T32" fmla="*/ 84 w 108"/>
                  <a:gd name="T33" fmla="*/ 179 h 227"/>
                  <a:gd name="T34" fmla="*/ 102 w 108"/>
                  <a:gd name="T35" fmla="*/ 185 h 227"/>
                  <a:gd name="T36" fmla="*/ 108 w 108"/>
                  <a:gd name="T37" fmla="*/ 185 h 227"/>
                  <a:gd name="T38" fmla="*/ 78 w 108"/>
                  <a:gd name="T39" fmla="*/ 155 h 227"/>
                  <a:gd name="T40" fmla="*/ 108 w 108"/>
                  <a:gd name="T41" fmla="*/ 155 h 227"/>
                  <a:gd name="T42" fmla="*/ 96 w 108"/>
                  <a:gd name="T43" fmla="*/ 144 h 227"/>
                  <a:gd name="T44" fmla="*/ 84 w 108"/>
                  <a:gd name="T45" fmla="*/ 138 h 227"/>
                  <a:gd name="T46" fmla="*/ 66 w 108"/>
                  <a:gd name="T47" fmla="*/ 126 h 227"/>
                  <a:gd name="T48" fmla="*/ 48 w 108"/>
                  <a:gd name="T49" fmla="*/ 120 h 227"/>
                  <a:gd name="T50" fmla="*/ 60 w 108"/>
                  <a:gd name="T51" fmla="*/ 114 h 227"/>
                  <a:gd name="T52" fmla="*/ 72 w 108"/>
                  <a:gd name="T53" fmla="*/ 114 h 227"/>
                  <a:gd name="T54" fmla="*/ 108 w 108"/>
                  <a:gd name="T55" fmla="*/ 126 h 227"/>
                  <a:gd name="T56" fmla="*/ 84 w 108"/>
                  <a:gd name="T57" fmla="*/ 102 h 227"/>
                  <a:gd name="T58" fmla="*/ 96 w 108"/>
                  <a:gd name="T59" fmla="*/ 102 h 227"/>
                  <a:gd name="T60" fmla="*/ 90 w 108"/>
                  <a:gd name="T61" fmla="*/ 96 h 227"/>
                  <a:gd name="T62" fmla="*/ 72 w 108"/>
                  <a:gd name="T63" fmla="*/ 84 h 227"/>
                  <a:gd name="T64" fmla="*/ 66 w 108"/>
                  <a:gd name="T65" fmla="*/ 78 h 227"/>
                  <a:gd name="T66" fmla="*/ 54 w 108"/>
                  <a:gd name="T67" fmla="*/ 78 h 227"/>
                  <a:gd name="T68" fmla="*/ 66 w 108"/>
                  <a:gd name="T69" fmla="*/ 72 h 227"/>
                  <a:gd name="T70" fmla="*/ 78 w 108"/>
                  <a:gd name="T71" fmla="*/ 72 h 227"/>
                  <a:gd name="T72" fmla="*/ 78 w 108"/>
                  <a:gd name="T73" fmla="*/ 66 h 227"/>
                  <a:gd name="T74" fmla="*/ 66 w 108"/>
                  <a:gd name="T75" fmla="*/ 60 h 227"/>
                  <a:gd name="T76" fmla="*/ 42 w 108"/>
                  <a:gd name="T77" fmla="*/ 54 h 227"/>
                  <a:gd name="T78" fmla="*/ 66 w 108"/>
                  <a:gd name="T79" fmla="*/ 48 h 227"/>
                  <a:gd name="T80" fmla="*/ 72 w 108"/>
                  <a:gd name="T81" fmla="*/ 48 h 227"/>
                  <a:gd name="T82" fmla="*/ 66 w 108"/>
                  <a:gd name="T83" fmla="*/ 48 h 227"/>
                  <a:gd name="T84" fmla="*/ 60 w 108"/>
                  <a:gd name="T85" fmla="*/ 42 h 227"/>
                  <a:gd name="T86" fmla="*/ 54 w 108"/>
                  <a:gd name="T87" fmla="*/ 18 h 227"/>
                  <a:gd name="T88" fmla="*/ 42 w 108"/>
                  <a:gd name="T89" fmla="*/ 6 h 227"/>
                  <a:gd name="T90" fmla="*/ 30 w 108"/>
                  <a:gd name="T91" fmla="*/ 0 h 227"/>
                  <a:gd name="T92" fmla="*/ 12 w 108"/>
                  <a:gd name="T93" fmla="*/ 12 h 227"/>
                  <a:gd name="T94" fmla="*/ 0 w 108"/>
                  <a:gd name="T95" fmla="*/ 126 h 227"/>
                  <a:gd name="T96" fmla="*/ 12 w 108"/>
                  <a:gd name="T97" fmla="*/ 197 h 227"/>
                  <a:gd name="T98" fmla="*/ 30 w 108"/>
                  <a:gd name="T99" fmla="*/ 215 h 2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227"/>
                  <a:gd name="T152" fmla="*/ 108 w 108"/>
                  <a:gd name="T153" fmla="*/ 227 h 22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227">
                    <a:moveTo>
                      <a:pt x="30" y="215"/>
                    </a:moveTo>
                    <a:lnTo>
                      <a:pt x="42" y="197"/>
                    </a:lnTo>
                    <a:lnTo>
                      <a:pt x="42" y="191"/>
                    </a:lnTo>
                    <a:lnTo>
                      <a:pt x="48" y="209"/>
                    </a:lnTo>
                    <a:lnTo>
                      <a:pt x="54" y="221"/>
                    </a:lnTo>
                    <a:lnTo>
                      <a:pt x="60" y="203"/>
                    </a:lnTo>
                    <a:lnTo>
                      <a:pt x="54" y="191"/>
                    </a:lnTo>
                    <a:lnTo>
                      <a:pt x="66" y="203"/>
                    </a:lnTo>
                    <a:lnTo>
                      <a:pt x="72" y="215"/>
                    </a:lnTo>
                    <a:lnTo>
                      <a:pt x="84" y="227"/>
                    </a:lnTo>
                    <a:lnTo>
                      <a:pt x="84" y="215"/>
                    </a:lnTo>
                    <a:lnTo>
                      <a:pt x="78" y="203"/>
                    </a:lnTo>
                    <a:lnTo>
                      <a:pt x="96" y="203"/>
                    </a:lnTo>
                    <a:lnTo>
                      <a:pt x="102" y="209"/>
                    </a:lnTo>
                    <a:lnTo>
                      <a:pt x="96" y="197"/>
                    </a:lnTo>
                    <a:lnTo>
                      <a:pt x="84" y="185"/>
                    </a:lnTo>
                    <a:lnTo>
                      <a:pt x="84" y="179"/>
                    </a:lnTo>
                    <a:lnTo>
                      <a:pt x="102" y="185"/>
                    </a:lnTo>
                    <a:lnTo>
                      <a:pt x="108" y="185"/>
                    </a:lnTo>
                    <a:lnTo>
                      <a:pt x="78" y="155"/>
                    </a:lnTo>
                    <a:lnTo>
                      <a:pt x="108" y="155"/>
                    </a:lnTo>
                    <a:lnTo>
                      <a:pt x="96" y="144"/>
                    </a:lnTo>
                    <a:lnTo>
                      <a:pt x="84" y="138"/>
                    </a:lnTo>
                    <a:lnTo>
                      <a:pt x="66" y="126"/>
                    </a:lnTo>
                    <a:lnTo>
                      <a:pt x="48" y="120"/>
                    </a:lnTo>
                    <a:lnTo>
                      <a:pt x="60" y="114"/>
                    </a:lnTo>
                    <a:lnTo>
                      <a:pt x="72" y="114"/>
                    </a:lnTo>
                    <a:lnTo>
                      <a:pt x="108" y="126"/>
                    </a:lnTo>
                    <a:lnTo>
                      <a:pt x="84" y="102"/>
                    </a:lnTo>
                    <a:lnTo>
                      <a:pt x="96" y="102"/>
                    </a:lnTo>
                    <a:lnTo>
                      <a:pt x="90" y="96"/>
                    </a:lnTo>
                    <a:lnTo>
                      <a:pt x="72" y="84"/>
                    </a:lnTo>
                    <a:lnTo>
                      <a:pt x="66" y="78"/>
                    </a:lnTo>
                    <a:lnTo>
                      <a:pt x="54" y="78"/>
                    </a:lnTo>
                    <a:lnTo>
                      <a:pt x="66" y="72"/>
                    </a:lnTo>
                    <a:lnTo>
                      <a:pt x="78" y="72"/>
                    </a:lnTo>
                    <a:lnTo>
                      <a:pt x="78" y="66"/>
                    </a:lnTo>
                    <a:lnTo>
                      <a:pt x="66" y="60"/>
                    </a:lnTo>
                    <a:lnTo>
                      <a:pt x="42" y="54"/>
                    </a:lnTo>
                    <a:lnTo>
                      <a:pt x="66" y="48"/>
                    </a:lnTo>
                    <a:lnTo>
                      <a:pt x="72" y="48"/>
                    </a:lnTo>
                    <a:lnTo>
                      <a:pt x="66" y="48"/>
                    </a:lnTo>
                    <a:lnTo>
                      <a:pt x="60" y="42"/>
                    </a:lnTo>
                    <a:lnTo>
                      <a:pt x="54" y="18"/>
                    </a:lnTo>
                    <a:lnTo>
                      <a:pt x="42" y="6"/>
                    </a:lnTo>
                    <a:lnTo>
                      <a:pt x="30" y="0"/>
                    </a:lnTo>
                    <a:lnTo>
                      <a:pt x="12" y="12"/>
                    </a:lnTo>
                    <a:lnTo>
                      <a:pt x="0" y="126"/>
                    </a:lnTo>
                    <a:lnTo>
                      <a:pt x="12" y="197"/>
                    </a:lnTo>
                    <a:lnTo>
                      <a:pt x="30" y="215"/>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38" name="Freeform 97"/>
              <p:cNvSpPr>
                <a:spLocks/>
              </p:cNvSpPr>
              <p:nvPr/>
            </p:nvSpPr>
            <p:spPr bwMode="auto">
              <a:xfrm>
                <a:off x="1247" y="2810"/>
                <a:ext cx="102" cy="305"/>
              </a:xfrm>
              <a:custGeom>
                <a:avLst/>
                <a:gdLst>
                  <a:gd name="T0" fmla="*/ 78 w 102"/>
                  <a:gd name="T1" fmla="*/ 6 h 305"/>
                  <a:gd name="T2" fmla="*/ 60 w 102"/>
                  <a:gd name="T3" fmla="*/ 24 h 305"/>
                  <a:gd name="T4" fmla="*/ 48 w 102"/>
                  <a:gd name="T5" fmla="*/ 54 h 305"/>
                  <a:gd name="T6" fmla="*/ 30 w 102"/>
                  <a:gd name="T7" fmla="*/ 78 h 305"/>
                  <a:gd name="T8" fmla="*/ 30 w 102"/>
                  <a:gd name="T9" fmla="*/ 84 h 305"/>
                  <a:gd name="T10" fmla="*/ 36 w 102"/>
                  <a:gd name="T11" fmla="*/ 84 h 305"/>
                  <a:gd name="T12" fmla="*/ 48 w 102"/>
                  <a:gd name="T13" fmla="*/ 78 h 305"/>
                  <a:gd name="T14" fmla="*/ 42 w 102"/>
                  <a:gd name="T15" fmla="*/ 90 h 305"/>
                  <a:gd name="T16" fmla="*/ 30 w 102"/>
                  <a:gd name="T17" fmla="*/ 102 h 305"/>
                  <a:gd name="T18" fmla="*/ 30 w 102"/>
                  <a:gd name="T19" fmla="*/ 126 h 305"/>
                  <a:gd name="T20" fmla="*/ 36 w 102"/>
                  <a:gd name="T21" fmla="*/ 120 h 305"/>
                  <a:gd name="T22" fmla="*/ 42 w 102"/>
                  <a:gd name="T23" fmla="*/ 120 h 305"/>
                  <a:gd name="T24" fmla="*/ 24 w 102"/>
                  <a:gd name="T25" fmla="*/ 150 h 305"/>
                  <a:gd name="T26" fmla="*/ 12 w 102"/>
                  <a:gd name="T27" fmla="*/ 179 h 305"/>
                  <a:gd name="T28" fmla="*/ 6 w 102"/>
                  <a:gd name="T29" fmla="*/ 239 h 305"/>
                  <a:gd name="T30" fmla="*/ 0 w 102"/>
                  <a:gd name="T31" fmla="*/ 263 h 305"/>
                  <a:gd name="T32" fmla="*/ 6 w 102"/>
                  <a:gd name="T33" fmla="*/ 275 h 305"/>
                  <a:gd name="T34" fmla="*/ 12 w 102"/>
                  <a:gd name="T35" fmla="*/ 245 h 305"/>
                  <a:gd name="T36" fmla="*/ 24 w 102"/>
                  <a:gd name="T37" fmla="*/ 221 h 305"/>
                  <a:gd name="T38" fmla="*/ 24 w 102"/>
                  <a:gd name="T39" fmla="*/ 215 h 305"/>
                  <a:gd name="T40" fmla="*/ 24 w 102"/>
                  <a:gd name="T41" fmla="*/ 257 h 305"/>
                  <a:gd name="T42" fmla="*/ 30 w 102"/>
                  <a:gd name="T43" fmla="*/ 269 h 305"/>
                  <a:gd name="T44" fmla="*/ 36 w 102"/>
                  <a:gd name="T45" fmla="*/ 251 h 305"/>
                  <a:gd name="T46" fmla="*/ 36 w 102"/>
                  <a:gd name="T47" fmla="*/ 239 h 305"/>
                  <a:gd name="T48" fmla="*/ 42 w 102"/>
                  <a:gd name="T49" fmla="*/ 227 h 305"/>
                  <a:gd name="T50" fmla="*/ 42 w 102"/>
                  <a:gd name="T51" fmla="*/ 257 h 305"/>
                  <a:gd name="T52" fmla="*/ 54 w 102"/>
                  <a:gd name="T53" fmla="*/ 269 h 305"/>
                  <a:gd name="T54" fmla="*/ 66 w 102"/>
                  <a:gd name="T55" fmla="*/ 293 h 305"/>
                  <a:gd name="T56" fmla="*/ 78 w 102"/>
                  <a:gd name="T57" fmla="*/ 305 h 305"/>
                  <a:gd name="T58" fmla="*/ 78 w 102"/>
                  <a:gd name="T59" fmla="*/ 287 h 305"/>
                  <a:gd name="T60" fmla="*/ 66 w 102"/>
                  <a:gd name="T61" fmla="*/ 275 h 305"/>
                  <a:gd name="T62" fmla="*/ 60 w 102"/>
                  <a:gd name="T63" fmla="*/ 245 h 305"/>
                  <a:gd name="T64" fmla="*/ 66 w 102"/>
                  <a:gd name="T65" fmla="*/ 245 h 305"/>
                  <a:gd name="T66" fmla="*/ 84 w 102"/>
                  <a:gd name="T67" fmla="*/ 269 h 305"/>
                  <a:gd name="T68" fmla="*/ 90 w 102"/>
                  <a:gd name="T69" fmla="*/ 263 h 305"/>
                  <a:gd name="T70" fmla="*/ 84 w 102"/>
                  <a:gd name="T71" fmla="*/ 239 h 305"/>
                  <a:gd name="T72" fmla="*/ 78 w 102"/>
                  <a:gd name="T73" fmla="*/ 227 h 305"/>
                  <a:gd name="T74" fmla="*/ 96 w 102"/>
                  <a:gd name="T75" fmla="*/ 239 h 305"/>
                  <a:gd name="T76" fmla="*/ 102 w 102"/>
                  <a:gd name="T77" fmla="*/ 245 h 305"/>
                  <a:gd name="T78" fmla="*/ 90 w 102"/>
                  <a:gd name="T79" fmla="*/ 221 h 305"/>
                  <a:gd name="T80" fmla="*/ 84 w 102"/>
                  <a:gd name="T81" fmla="*/ 191 h 305"/>
                  <a:gd name="T82" fmla="*/ 90 w 102"/>
                  <a:gd name="T83" fmla="*/ 173 h 305"/>
                  <a:gd name="T84" fmla="*/ 102 w 102"/>
                  <a:gd name="T85" fmla="*/ 179 h 305"/>
                  <a:gd name="T86" fmla="*/ 78 w 102"/>
                  <a:gd name="T87" fmla="*/ 132 h 305"/>
                  <a:gd name="T88" fmla="*/ 72 w 102"/>
                  <a:gd name="T89" fmla="*/ 108 h 305"/>
                  <a:gd name="T90" fmla="*/ 84 w 102"/>
                  <a:gd name="T91" fmla="*/ 114 h 305"/>
                  <a:gd name="T92" fmla="*/ 90 w 102"/>
                  <a:gd name="T93" fmla="*/ 120 h 305"/>
                  <a:gd name="T94" fmla="*/ 84 w 102"/>
                  <a:gd name="T95" fmla="*/ 102 h 305"/>
                  <a:gd name="T96" fmla="*/ 78 w 102"/>
                  <a:gd name="T97" fmla="*/ 78 h 305"/>
                  <a:gd name="T98" fmla="*/ 84 w 102"/>
                  <a:gd name="T99" fmla="*/ 84 h 305"/>
                  <a:gd name="T100" fmla="*/ 84 w 102"/>
                  <a:gd name="T101" fmla="*/ 72 h 305"/>
                  <a:gd name="T102" fmla="*/ 78 w 102"/>
                  <a:gd name="T103" fmla="*/ 66 h 305"/>
                  <a:gd name="T104" fmla="*/ 90 w 102"/>
                  <a:gd name="T105" fmla="*/ 72 h 305"/>
                  <a:gd name="T106" fmla="*/ 84 w 102"/>
                  <a:gd name="T107" fmla="*/ 54 h 305"/>
                  <a:gd name="T108" fmla="*/ 84 w 102"/>
                  <a:gd name="T109" fmla="*/ 24 h 305"/>
                  <a:gd name="T110" fmla="*/ 90 w 102"/>
                  <a:gd name="T111" fmla="*/ 6 h 305"/>
                  <a:gd name="T112" fmla="*/ 90 w 102"/>
                  <a:gd name="T113" fmla="*/ 0 h 305"/>
                  <a:gd name="T114" fmla="*/ 78 w 102"/>
                  <a:gd name="T115" fmla="*/ 6 h 3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305"/>
                  <a:gd name="T176" fmla="*/ 102 w 102"/>
                  <a:gd name="T177" fmla="*/ 305 h 3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305">
                    <a:moveTo>
                      <a:pt x="78" y="6"/>
                    </a:moveTo>
                    <a:lnTo>
                      <a:pt x="60" y="24"/>
                    </a:lnTo>
                    <a:lnTo>
                      <a:pt x="48" y="54"/>
                    </a:lnTo>
                    <a:lnTo>
                      <a:pt x="30" y="78"/>
                    </a:lnTo>
                    <a:lnTo>
                      <a:pt x="30" y="84"/>
                    </a:lnTo>
                    <a:lnTo>
                      <a:pt x="36" y="84"/>
                    </a:lnTo>
                    <a:lnTo>
                      <a:pt x="48" y="78"/>
                    </a:lnTo>
                    <a:lnTo>
                      <a:pt x="42" y="90"/>
                    </a:lnTo>
                    <a:lnTo>
                      <a:pt x="30" y="102"/>
                    </a:lnTo>
                    <a:lnTo>
                      <a:pt x="30" y="126"/>
                    </a:lnTo>
                    <a:lnTo>
                      <a:pt x="36" y="120"/>
                    </a:lnTo>
                    <a:lnTo>
                      <a:pt x="42" y="120"/>
                    </a:lnTo>
                    <a:lnTo>
                      <a:pt x="24" y="150"/>
                    </a:lnTo>
                    <a:lnTo>
                      <a:pt x="12" y="179"/>
                    </a:lnTo>
                    <a:lnTo>
                      <a:pt x="6" y="239"/>
                    </a:lnTo>
                    <a:lnTo>
                      <a:pt x="0" y="263"/>
                    </a:lnTo>
                    <a:lnTo>
                      <a:pt x="6" y="275"/>
                    </a:lnTo>
                    <a:lnTo>
                      <a:pt x="12" y="245"/>
                    </a:lnTo>
                    <a:lnTo>
                      <a:pt x="24" y="221"/>
                    </a:lnTo>
                    <a:lnTo>
                      <a:pt x="24" y="215"/>
                    </a:lnTo>
                    <a:lnTo>
                      <a:pt x="24" y="257"/>
                    </a:lnTo>
                    <a:lnTo>
                      <a:pt x="30" y="269"/>
                    </a:lnTo>
                    <a:lnTo>
                      <a:pt x="36" y="251"/>
                    </a:lnTo>
                    <a:lnTo>
                      <a:pt x="36" y="239"/>
                    </a:lnTo>
                    <a:lnTo>
                      <a:pt x="42" y="227"/>
                    </a:lnTo>
                    <a:lnTo>
                      <a:pt x="42" y="257"/>
                    </a:lnTo>
                    <a:lnTo>
                      <a:pt x="54" y="269"/>
                    </a:lnTo>
                    <a:lnTo>
                      <a:pt x="66" y="293"/>
                    </a:lnTo>
                    <a:lnTo>
                      <a:pt x="78" y="305"/>
                    </a:lnTo>
                    <a:lnTo>
                      <a:pt x="78" y="287"/>
                    </a:lnTo>
                    <a:lnTo>
                      <a:pt x="66" y="275"/>
                    </a:lnTo>
                    <a:lnTo>
                      <a:pt x="60" y="245"/>
                    </a:lnTo>
                    <a:lnTo>
                      <a:pt x="66" y="245"/>
                    </a:lnTo>
                    <a:lnTo>
                      <a:pt x="84" y="269"/>
                    </a:lnTo>
                    <a:lnTo>
                      <a:pt x="90" y="263"/>
                    </a:lnTo>
                    <a:lnTo>
                      <a:pt x="84" y="239"/>
                    </a:lnTo>
                    <a:lnTo>
                      <a:pt x="78" y="227"/>
                    </a:lnTo>
                    <a:lnTo>
                      <a:pt x="96" y="239"/>
                    </a:lnTo>
                    <a:lnTo>
                      <a:pt x="102" y="245"/>
                    </a:lnTo>
                    <a:lnTo>
                      <a:pt x="90" y="221"/>
                    </a:lnTo>
                    <a:lnTo>
                      <a:pt x="84" y="191"/>
                    </a:lnTo>
                    <a:lnTo>
                      <a:pt x="90" y="173"/>
                    </a:lnTo>
                    <a:lnTo>
                      <a:pt x="102" y="179"/>
                    </a:lnTo>
                    <a:lnTo>
                      <a:pt x="78" y="132"/>
                    </a:lnTo>
                    <a:lnTo>
                      <a:pt x="72" y="108"/>
                    </a:lnTo>
                    <a:lnTo>
                      <a:pt x="84" y="114"/>
                    </a:lnTo>
                    <a:lnTo>
                      <a:pt x="90" y="120"/>
                    </a:lnTo>
                    <a:lnTo>
                      <a:pt x="84" y="102"/>
                    </a:lnTo>
                    <a:lnTo>
                      <a:pt x="78" y="78"/>
                    </a:lnTo>
                    <a:lnTo>
                      <a:pt x="84" y="84"/>
                    </a:lnTo>
                    <a:lnTo>
                      <a:pt x="84" y="72"/>
                    </a:lnTo>
                    <a:lnTo>
                      <a:pt x="78" y="66"/>
                    </a:lnTo>
                    <a:lnTo>
                      <a:pt x="90" y="72"/>
                    </a:lnTo>
                    <a:lnTo>
                      <a:pt x="84" y="54"/>
                    </a:lnTo>
                    <a:lnTo>
                      <a:pt x="84" y="24"/>
                    </a:lnTo>
                    <a:lnTo>
                      <a:pt x="90" y="6"/>
                    </a:lnTo>
                    <a:lnTo>
                      <a:pt x="90" y="0"/>
                    </a:lnTo>
                    <a:lnTo>
                      <a:pt x="78" y="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39" name="Freeform 98"/>
              <p:cNvSpPr>
                <a:spLocks/>
              </p:cNvSpPr>
              <p:nvPr/>
            </p:nvSpPr>
            <p:spPr bwMode="auto">
              <a:xfrm>
                <a:off x="1032" y="2690"/>
                <a:ext cx="293" cy="329"/>
              </a:xfrm>
              <a:custGeom>
                <a:avLst/>
                <a:gdLst>
                  <a:gd name="T0" fmla="*/ 251 w 293"/>
                  <a:gd name="T1" fmla="*/ 72 h 329"/>
                  <a:gd name="T2" fmla="*/ 185 w 293"/>
                  <a:gd name="T3" fmla="*/ 30 h 329"/>
                  <a:gd name="T4" fmla="*/ 179 w 293"/>
                  <a:gd name="T5" fmla="*/ 42 h 329"/>
                  <a:gd name="T6" fmla="*/ 156 w 293"/>
                  <a:gd name="T7" fmla="*/ 12 h 329"/>
                  <a:gd name="T8" fmla="*/ 161 w 293"/>
                  <a:gd name="T9" fmla="*/ 36 h 329"/>
                  <a:gd name="T10" fmla="*/ 150 w 293"/>
                  <a:gd name="T11" fmla="*/ 24 h 329"/>
                  <a:gd name="T12" fmla="*/ 138 w 293"/>
                  <a:gd name="T13" fmla="*/ 24 h 329"/>
                  <a:gd name="T14" fmla="*/ 90 w 293"/>
                  <a:gd name="T15" fmla="*/ 6 h 329"/>
                  <a:gd name="T16" fmla="*/ 60 w 293"/>
                  <a:gd name="T17" fmla="*/ 12 h 329"/>
                  <a:gd name="T18" fmla="*/ 108 w 293"/>
                  <a:gd name="T19" fmla="*/ 24 h 329"/>
                  <a:gd name="T20" fmla="*/ 84 w 293"/>
                  <a:gd name="T21" fmla="*/ 30 h 329"/>
                  <a:gd name="T22" fmla="*/ 54 w 293"/>
                  <a:gd name="T23" fmla="*/ 36 h 329"/>
                  <a:gd name="T24" fmla="*/ 66 w 293"/>
                  <a:gd name="T25" fmla="*/ 48 h 329"/>
                  <a:gd name="T26" fmla="*/ 0 w 293"/>
                  <a:gd name="T27" fmla="*/ 96 h 329"/>
                  <a:gd name="T28" fmla="*/ 24 w 293"/>
                  <a:gd name="T29" fmla="*/ 84 h 329"/>
                  <a:gd name="T30" fmla="*/ 30 w 293"/>
                  <a:gd name="T31" fmla="*/ 90 h 329"/>
                  <a:gd name="T32" fmla="*/ 42 w 293"/>
                  <a:gd name="T33" fmla="*/ 84 h 329"/>
                  <a:gd name="T34" fmla="*/ 54 w 293"/>
                  <a:gd name="T35" fmla="*/ 84 h 329"/>
                  <a:gd name="T36" fmla="*/ 72 w 293"/>
                  <a:gd name="T37" fmla="*/ 90 h 329"/>
                  <a:gd name="T38" fmla="*/ 114 w 293"/>
                  <a:gd name="T39" fmla="*/ 78 h 329"/>
                  <a:gd name="T40" fmla="*/ 108 w 293"/>
                  <a:gd name="T41" fmla="*/ 96 h 329"/>
                  <a:gd name="T42" fmla="*/ 66 w 293"/>
                  <a:gd name="T43" fmla="*/ 120 h 329"/>
                  <a:gd name="T44" fmla="*/ 42 w 293"/>
                  <a:gd name="T45" fmla="*/ 162 h 329"/>
                  <a:gd name="T46" fmla="*/ 42 w 293"/>
                  <a:gd name="T47" fmla="*/ 198 h 329"/>
                  <a:gd name="T48" fmla="*/ 60 w 293"/>
                  <a:gd name="T49" fmla="*/ 156 h 329"/>
                  <a:gd name="T50" fmla="*/ 72 w 293"/>
                  <a:gd name="T51" fmla="*/ 162 h 329"/>
                  <a:gd name="T52" fmla="*/ 84 w 293"/>
                  <a:gd name="T53" fmla="*/ 144 h 329"/>
                  <a:gd name="T54" fmla="*/ 66 w 293"/>
                  <a:gd name="T55" fmla="*/ 198 h 329"/>
                  <a:gd name="T56" fmla="*/ 60 w 293"/>
                  <a:gd name="T57" fmla="*/ 252 h 329"/>
                  <a:gd name="T58" fmla="*/ 72 w 293"/>
                  <a:gd name="T59" fmla="*/ 228 h 329"/>
                  <a:gd name="T60" fmla="*/ 78 w 293"/>
                  <a:gd name="T61" fmla="*/ 246 h 329"/>
                  <a:gd name="T62" fmla="*/ 96 w 293"/>
                  <a:gd name="T63" fmla="*/ 222 h 329"/>
                  <a:gd name="T64" fmla="*/ 108 w 293"/>
                  <a:gd name="T65" fmla="*/ 216 h 329"/>
                  <a:gd name="T66" fmla="*/ 126 w 293"/>
                  <a:gd name="T67" fmla="*/ 216 h 329"/>
                  <a:gd name="T68" fmla="*/ 132 w 293"/>
                  <a:gd name="T69" fmla="*/ 198 h 329"/>
                  <a:gd name="T70" fmla="*/ 126 w 293"/>
                  <a:gd name="T71" fmla="*/ 234 h 329"/>
                  <a:gd name="T72" fmla="*/ 132 w 293"/>
                  <a:gd name="T73" fmla="*/ 240 h 329"/>
                  <a:gd name="T74" fmla="*/ 132 w 293"/>
                  <a:gd name="T75" fmla="*/ 281 h 329"/>
                  <a:gd name="T76" fmla="*/ 150 w 293"/>
                  <a:gd name="T77" fmla="*/ 323 h 329"/>
                  <a:gd name="T78" fmla="*/ 150 w 293"/>
                  <a:gd name="T79" fmla="*/ 299 h 329"/>
                  <a:gd name="T80" fmla="*/ 161 w 293"/>
                  <a:gd name="T81" fmla="*/ 293 h 329"/>
                  <a:gd name="T82" fmla="*/ 156 w 293"/>
                  <a:gd name="T83" fmla="*/ 264 h 329"/>
                  <a:gd name="T84" fmla="*/ 167 w 293"/>
                  <a:gd name="T85" fmla="*/ 258 h 329"/>
                  <a:gd name="T86" fmla="*/ 185 w 293"/>
                  <a:gd name="T87" fmla="*/ 240 h 329"/>
                  <a:gd name="T88" fmla="*/ 197 w 293"/>
                  <a:gd name="T89" fmla="*/ 210 h 329"/>
                  <a:gd name="T90" fmla="*/ 209 w 293"/>
                  <a:gd name="T91" fmla="*/ 228 h 329"/>
                  <a:gd name="T92" fmla="*/ 215 w 293"/>
                  <a:gd name="T93" fmla="*/ 192 h 329"/>
                  <a:gd name="T94" fmla="*/ 221 w 293"/>
                  <a:gd name="T95" fmla="*/ 192 h 329"/>
                  <a:gd name="T96" fmla="*/ 239 w 293"/>
                  <a:gd name="T97" fmla="*/ 168 h 329"/>
                  <a:gd name="T98" fmla="*/ 251 w 293"/>
                  <a:gd name="T99" fmla="*/ 144 h 329"/>
                  <a:gd name="T100" fmla="*/ 263 w 293"/>
                  <a:gd name="T101" fmla="*/ 144 h 329"/>
                  <a:gd name="T102" fmla="*/ 287 w 293"/>
                  <a:gd name="T103" fmla="*/ 132 h 329"/>
                  <a:gd name="T104" fmla="*/ 281 w 293"/>
                  <a:gd name="T105" fmla="*/ 102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329"/>
                  <a:gd name="T161" fmla="*/ 293 w 293"/>
                  <a:gd name="T162" fmla="*/ 329 h 3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329">
                    <a:moveTo>
                      <a:pt x="281" y="102"/>
                    </a:moveTo>
                    <a:lnTo>
                      <a:pt x="251" y="72"/>
                    </a:lnTo>
                    <a:lnTo>
                      <a:pt x="215" y="48"/>
                    </a:lnTo>
                    <a:lnTo>
                      <a:pt x="185" y="30"/>
                    </a:lnTo>
                    <a:lnTo>
                      <a:pt x="191" y="48"/>
                    </a:lnTo>
                    <a:lnTo>
                      <a:pt x="179" y="42"/>
                    </a:lnTo>
                    <a:lnTo>
                      <a:pt x="173" y="24"/>
                    </a:lnTo>
                    <a:lnTo>
                      <a:pt x="156" y="12"/>
                    </a:lnTo>
                    <a:lnTo>
                      <a:pt x="161" y="24"/>
                    </a:lnTo>
                    <a:lnTo>
                      <a:pt x="161" y="36"/>
                    </a:lnTo>
                    <a:lnTo>
                      <a:pt x="156" y="24"/>
                    </a:lnTo>
                    <a:lnTo>
                      <a:pt x="150" y="24"/>
                    </a:lnTo>
                    <a:lnTo>
                      <a:pt x="150" y="30"/>
                    </a:lnTo>
                    <a:lnTo>
                      <a:pt x="138" y="24"/>
                    </a:lnTo>
                    <a:lnTo>
                      <a:pt x="108" y="12"/>
                    </a:lnTo>
                    <a:lnTo>
                      <a:pt x="90" y="6"/>
                    </a:lnTo>
                    <a:lnTo>
                      <a:pt x="78" y="0"/>
                    </a:lnTo>
                    <a:lnTo>
                      <a:pt x="60" y="12"/>
                    </a:lnTo>
                    <a:lnTo>
                      <a:pt x="90" y="12"/>
                    </a:lnTo>
                    <a:lnTo>
                      <a:pt x="108" y="24"/>
                    </a:lnTo>
                    <a:lnTo>
                      <a:pt x="96" y="24"/>
                    </a:lnTo>
                    <a:lnTo>
                      <a:pt x="84" y="30"/>
                    </a:lnTo>
                    <a:lnTo>
                      <a:pt x="60" y="36"/>
                    </a:lnTo>
                    <a:lnTo>
                      <a:pt x="54" y="36"/>
                    </a:lnTo>
                    <a:lnTo>
                      <a:pt x="72" y="42"/>
                    </a:lnTo>
                    <a:lnTo>
                      <a:pt x="66" y="48"/>
                    </a:lnTo>
                    <a:lnTo>
                      <a:pt x="42" y="54"/>
                    </a:lnTo>
                    <a:lnTo>
                      <a:pt x="0" y="96"/>
                    </a:lnTo>
                    <a:lnTo>
                      <a:pt x="0" y="102"/>
                    </a:lnTo>
                    <a:lnTo>
                      <a:pt x="24" y="84"/>
                    </a:lnTo>
                    <a:lnTo>
                      <a:pt x="36" y="84"/>
                    </a:lnTo>
                    <a:lnTo>
                      <a:pt x="30" y="90"/>
                    </a:lnTo>
                    <a:lnTo>
                      <a:pt x="30" y="96"/>
                    </a:lnTo>
                    <a:lnTo>
                      <a:pt x="42" y="84"/>
                    </a:lnTo>
                    <a:lnTo>
                      <a:pt x="60" y="72"/>
                    </a:lnTo>
                    <a:lnTo>
                      <a:pt x="54" y="84"/>
                    </a:lnTo>
                    <a:lnTo>
                      <a:pt x="48" y="102"/>
                    </a:lnTo>
                    <a:lnTo>
                      <a:pt x="72" y="90"/>
                    </a:lnTo>
                    <a:lnTo>
                      <a:pt x="90" y="84"/>
                    </a:lnTo>
                    <a:lnTo>
                      <a:pt x="114" y="78"/>
                    </a:lnTo>
                    <a:lnTo>
                      <a:pt x="138" y="78"/>
                    </a:lnTo>
                    <a:lnTo>
                      <a:pt x="108" y="96"/>
                    </a:lnTo>
                    <a:lnTo>
                      <a:pt x="90" y="102"/>
                    </a:lnTo>
                    <a:lnTo>
                      <a:pt x="66" y="120"/>
                    </a:lnTo>
                    <a:lnTo>
                      <a:pt x="54" y="138"/>
                    </a:lnTo>
                    <a:lnTo>
                      <a:pt x="42" y="162"/>
                    </a:lnTo>
                    <a:lnTo>
                      <a:pt x="36" y="186"/>
                    </a:lnTo>
                    <a:lnTo>
                      <a:pt x="42" y="198"/>
                    </a:lnTo>
                    <a:lnTo>
                      <a:pt x="54" y="168"/>
                    </a:lnTo>
                    <a:lnTo>
                      <a:pt x="60" y="156"/>
                    </a:lnTo>
                    <a:lnTo>
                      <a:pt x="66" y="168"/>
                    </a:lnTo>
                    <a:lnTo>
                      <a:pt x="72" y="162"/>
                    </a:lnTo>
                    <a:lnTo>
                      <a:pt x="78" y="150"/>
                    </a:lnTo>
                    <a:lnTo>
                      <a:pt x="84" y="144"/>
                    </a:lnTo>
                    <a:lnTo>
                      <a:pt x="66" y="174"/>
                    </a:lnTo>
                    <a:lnTo>
                      <a:pt x="66" y="198"/>
                    </a:lnTo>
                    <a:lnTo>
                      <a:pt x="60" y="222"/>
                    </a:lnTo>
                    <a:lnTo>
                      <a:pt x="60" y="252"/>
                    </a:lnTo>
                    <a:lnTo>
                      <a:pt x="66" y="258"/>
                    </a:lnTo>
                    <a:lnTo>
                      <a:pt x="72" y="228"/>
                    </a:lnTo>
                    <a:lnTo>
                      <a:pt x="78" y="216"/>
                    </a:lnTo>
                    <a:lnTo>
                      <a:pt x="78" y="246"/>
                    </a:lnTo>
                    <a:lnTo>
                      <a:pt x="84" y="240"/>
                    </a:lnTo>
                    <a:lnTo>
                      <a:pt x="96" y="222"/>
                    </a:lnTo>
                    <a:lnTo>
                      <a:pt x="102" y="222"/>
                    </a:lnTo>
                    <a:lnTo>
                      <a:pt x="108" y="216"/>
                    </a:lnTo>
                    <a:lnTo>
                      <a:pt x="114" y="198"/>
                    </a:lnTo>
                    <a:lnTo>
                      <a:pt x="126" y="216"/>
                    </a:lnTo>
                    <a:lnTo>
                      <a:pt x="126" y="210"/>
                    </a:lnTo>
                    <a:lnTo>
                      <a:pt x="132" y="198"/>
                    </a:lnTo>
                    <a:lnTo>
                      <a:pt x="126" y="222"/>
                    </a:lnTo>
                    <a:lnTo>
                      <a:pt x="126" y="234"/>
                    </a:lnTo>
                    <a:lnTo>
                      <a:pt x="132" y="228"/>
                    </a:lnTo>
                    <a:lnTo>
                      <a:pt x="132" y="240"/>
                    </a:lnTo>
                    <a:lnTo>
                      <a:pt x="126" y="264"/>
                    </a:lnTo>
                    <a:lnTo>
                      <a:pt x="132" y="281"/>
                    </a:lnTo>
                    <a:lnTo>
                      <a:pt x="132" y="299"/>
                    </a:lnTo>
                    <a:lnTo>
                      <a:pt x="150" y="323"/>
                    </a:lnTo>
                    <a:lnTo>
                      <a:pt x="150" y="329"/>
                    </a:lnTo>
                    <a:lnTo>
                      <a:pt x="150" y="299"/>
                    </a:lnTo>
                    <a:lnTo>
                      <a:pt x="161" y="311"/>
                    </a:lnTo>
                    <a:lnTo>
                      <a:pt x="161" y="293"/>
                    </a:lnTo>
                    <a:lnTo>
                      <a:pt x="156" y="276"/>
                    </a:lnTo>
                    <a:lnTo>
                      <a:pt x="156" y="264"/>
                    </a:lnTo>
                    <a:lnTo>
                      <a:pt x="167" y="281"/>
                    </a:lnTo>
                    <a:lnTo>
                      <a:pt x="167" y="258"/>
                    </a:lnTo>
                    <a:lnTo>
                      <a:pt x="179" y="222"/>
                    </a:lnTo>
                    <a:lnTo>
                      <a:pt x="185" y="240"/>
                    </a:lnTo>
                    <a:lnTo>
                      <a:pt x="197" y="258"/>
                    </a:lnTo>
                    <a:lnTo>
                      <a:pt x="197" y="210"/>
                    </a:lnTo>
                    <a:lnTo>
                      <a:pt x="203" y="216"/>
                    </a:lnTo>
                    <a:lnTo>
                      <a:pt x="209" y="228"/>
                    </a:lnTo>
                    <a:lnTo>
                      <a:pt x="209" y="198"/>
                    </a:lnTo>
                    <a:lnTo>
                      <a:pt x="215" y="192"/>
                    </a:lnTo>
                    <a:lnTo>
                      <a:pt x="221" y="204"/>
                    </a:lnTo>
                    <a:lnTo>
                      <a:pt x="221" y="192"/>
                    </a:lnTo>
                    <a:lnTo>
                      <a:pt x="239" y="156"/>
                    </a:lnTo>
                    <a:lnTo>
                      <a:pt x="239" y="168"/>
                    </a:lnTo>
                    <a:lnTo>
                      <a:pt x="251" y="150"/>
                    </a:lnTo>
                    <a:lnTo>
                      <a:pt x="251" y="144"/>
                    </a:lnTo>
                    <a:lnTo>
                      <a:pt x="257" y="156"/>
                    </a:lnTo>
                    <a:lnTo>
                      <a:pt x="263" y="144"/>
                    </a:lnTo>
                    <a:lnTo>
                      <a:pt x="275" y="132"/>
                    </a:lnTo>
                    <a:lnTo>
                      <a:pt x="287" y="132"/>
                    </a:lnTo>
                    <a:lnTo>
                      <a:pt x="293" y="126"/>
                    </a:lnTo>
                    <a:lnTo>
                      <a:pt x="281" y="102"/>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398440" name="Freeform 99"/>
              <p:cNvSpPr>
                <a:spLocks/>
              </p:cNvSpPr>
              <p:nvPr/>
            </p:nvSpPr>
            <p:spPr bwMode="auto">
              <a:xfrm>
                <a:off x="1319" y="2804"/>
                <a:ext cx="30" cy="30"/>
              </a:xfrm>
              <a:custGeom>
                <a:avLst/>
                <a:gdLst>
                  <a:gd name="T0" fmla="*/ 24 w 30"/>
                  <a:gd name="T1" fmla="*/ 30 h 30"/>
                  <a:gd name="T2" fmla="*/ 30 w 30"/>
                  <a:gd name="T3" fmla="*/ 24 h 30"/>
                  <a:gd name="T4" fmla="*/ 30 w 30"/>
                  <a:gd name="T5" fmla="*/ 6 h 30"/>
                  <a:gd name="T6" fmla="*/ 24 w 30"/>
                  <a:gd name="T7" fmla="*/ 0 h 30"/>
                  <a:gd name="T8" fmla="*/ 0 w 30"/>
                  <a:gd name="T9" fmla="*/ 0 h 30"/>
                  <a:gd name="T10" fmla="*/ 6 w 30"/>
                  <a:gd name="T11" fmla="*/ 12 h 30"/>
                  <a:gd name="T12" fmla="*/ 6 w 30"/>
                  <a:gd name="T13" fmla="*/ 24 h 30"/>
                  <a:gd name="T14" fmla="*/ 12 w 30"/>
                  <a:gd name="T15" fmla="*/ 30 h 30"/>
                  <a:gd name="T16" fmla="*/ 24 w 30"/>
                  <a:gd name="T17" fmla="*/ 3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0"/>
                  <a:gd name="T29" fmla="*/ 30 w 3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0">
                    <a:moveTo>
                      <a:pt x="24" y="30"/>
                    </a:moveTo>
                    <a:lnTo>
                      <a:pt x="30" y="24"/>
                    </a:lnTo>
                    <a:lnTo>
                      <a:pt x="30" y="6"/>
                    </a:lnTo>
                    <a:lnTo>
                      <a:pt x="24" y="0"/>
                    </a:lnTo>
                    <a:lnTo>
                      <a:pt x="0" y="0"/>
                    </a:lnTo>
                    <a:lnTo>
                      <a:pt x="6" y="12"/>
                    </a:lnTo>
                    <a:lnTo>
                      <a:pt x="6" y="24"/>
                    </a:lnTo>
                    <a:lnTo>
                      <a:pt x="12" y="30"/>
                    </a:lnTo>
                    <a:lnTo>
                      <a:pt x="24" y="30"/>
                    </a:lnTo>
                    <a:close/>
                  </a:path>
                </a:pathLst>
              </a:custGeom>
              <a:solidFill>
                <a:srgbClr val="55FF55"/>
              </a:solidFill>
              <a:ln w="9525">
                <a:noFill/>
                <a:round/>
                <a:headEnd/>
                <a:tailEnd/>
              </a:ln>
            </p:spPr>
            <p:txBody>
              <a:bodyPr/>
              <a:lstStyle/>
              <a:p>
                <a:endParaRPr lang="es-ES_tradnl">
                  <a:solidFill>
                    <a:srgbClr val="000000"/>
                  </a:solidFill>
                  <a:latin typeface="Times New Roman"/>
                </a:endParaRPr>
              </a:p>
            </p:txBody>
          </p:sp>
          <p:sp>
            <p:nvSpPr>
              <p:cNvPr id="398441" name="Freeform 100"/>
              <p:cNvSpPr>
                <a:spLocks/>
              </p:cNvSpPr>
              <p:nvPr/>
            </p:nvSpPr>
            <p:spPr bwMode="auto">
              <a:xfrm>
                <a:off x="1176" y="2846"/>
                <a:ext cx="59" cy="78"/>
              </a:xfrm>
              <a:custGeom>
                <a:avLst/>
                <a:gdLst>
                  <a:gd name="T0" fmla="*/ 0 w 59"/>
                  <a:gd name="T1" fmla="*/ 78 h 78"/>
                  <a:gd name="T2" fmla="*/ 17 w 59"/>
                  <a:gd name="T3" fmla="*/ 48 h 78"/>
                  <a:gd name="T4" fmla="*/ 41 w 59"/>
                  <a:gd name="T5" fmla="*/ 18 h 78"/>
                  <a:gd name="T6" fmla="*/ 59 w 59"/>
                  <a:gd name="T7" fmla="*/ 0 h 78"/>
                  <a:gd name="T8" fmla="*/ 0 60000 65536"/>
                  <a:gd name="T9" fmla="*/ 0 60000 65536"/>
                  <a:gd name="T10" fmla="*/ 0 60000 65536"/>
                  <a:gd name="T11" fmla="*/ 0 60000 65536"/>
                  <a:gd name="T12" fmla="*/ 0 w 59"/>
                  <a:gd name="T13" fmla="*/ 0 h 78"/>
                  <a:gd name="T14" fmla="*/ 59 w 59"/>
                  <a:gd name="T15" fmla="*/ 78 h 78"/>
                </a:gdLst>
                <a:ahLst/>
                <a:cxnLst>
                  <a:cxn ang="T8">
                    <a:pos x="T0" y="T1"/>
                  </a:cxn>
                  <a:cxn ang="T9">
                    <a:pos x="T2" y="T3"/>
                  </a:cxn>
                  <a:cxn ang="T10">
                    <a:pos x="T4" y="T5"/>
                  </a:cxn>
                  <a:cxn ang="T11">
                    <a:pos x="T6" y="T7"/>
                  </a:cxn>
                </a:cxnLst>
                <a:rect l="T12" t="T13" r="T14" b="T15"/>
                <a:pathLst>
                  <a:path w="59" h="78">
                    <a:moveTo>
                      <a:pt x="0" y="78"/>
                    </a:moveTo>
                    <a:lnTo>
                      <a:pt x="17" y="48"/>
                    </a:lnTo>
                    <a:lnTo>
                      <a:pt x="41" y="18"/>
                    </a:lnTo>
                    <a:lnTo>
                      <a:pt x="59"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2" name="Freeform 101"/>
              <p:cNvSpPr>
                <a:spLocks/>
              </p:cNvSpPr>
              <p:nvPr/>
            </p:nvSpPr>
            <p:spPr bwMode="auto">
              <a:xfrm>
                <a:off x="1116" y="2792"/>
                <a:ext cx="185" cy="66"/>
              </a:xfrm>
              <a:custGeom>
                <a:avLst/>
                <a:gdLst>
                  <a:gd name="T0" fmla="*/ 0 w 185"/>
                  <a:gd name="T1" fmla="*/ 48 h 66"/>
                  <a:gd name="T2" fmla="*/ 0 w 185"/>
                  <a:gd name="T3" fmla="*/ 60 h 66"/>
                  <a:gd name="T4" fmla="*/ 6 w 185"/>
                  <a:gd name="T5" fmla="*/ 66 h 66"/>
                  <a:gd name="T6" fmla="*/ 6 w 185"/>
                  <a:gd name="T7" fmla="*/ 54 h 66"/>
                  <a:gd name="T8" fmla="*/ 12 w 185"/>
                  <a:gd name="T9" fmla="*/ 24 h 66"/>
                  <a:gd name="T10" fmla="*/ 18 w 185"/>
                  <a:gd name="T11" fmla="*/ 36 h 66"/>
                  <a:gd name="T12" fmla="*/ 24 w 185"/>
                  <a:gd name="T13" fmla="*/ 54 h 66"/>
                  <a:gd name="T14" fmla="*/ 24 w 185"/>
                  <a:gd name="T15" fmla="*/ 42 h 66"/>
                  <a:gd name="T16" fmla="*/ 36 w 185"/>
                  <a:gd name="T17" fmla="*/ 12 h 66"/>
                  <a:gd name="T18" fmla="*/ 42 w 185"/>
                  <a:gd name="T19" fmla="*/ 24 h 66"/>
                  <a:gd name="T20" fmla="*/ 48 w 185"/>
                  <a:gd name="T21" fmla="*/ 30 h 66"/>
                  <a:gd name="T22" fmla="*/ 48 w 185"/>
                  <a:gd name="T23" fmla="*/ 12 h 66"/>
                  <a:gd name="T24" fmla="*/ 83 w 185"/>
                  <a:gd name="T25" fmla="*/ 48 h 66"/>
                  <a:gd name="T26" fmla="*/ 72 w 185"/>
                  <a:gd name="T27" fmla="*/ 30 h 66"/>
                  <a:gd name="T28" fmla="*/ 66 w 185"/>
                  <a:gd name="T29" fmla="*/ 12 h 66"/>
                  <a:gd name="T30" fmla="*/ 72 w 185"/>
                  <a:gd name="T31" fmla="*/ 0 h 66"/>
                  <a:gd name="T32" fmla="*/ 83 w 185"/>
                  <a:gd name="T33" fmla="*/ 18 h 66"/>
                  <a:gd name="T34" fmla="*/ 101 w 185"/>
                  <a:gd name="T35" fmla="*/ 0 h 66"/>
                  <a:gd name="T36" fmla="*/ 101 w 185"/>
                  <a:gd name="T37" fmla="*/ 12 h 66"/>
                  <a:gd name="T38" fmla="*/ 125 w 185"/>
                  <a:gd name="T39" fmla="*/ 0 h 66"/>
                  <a:gd name="T40" fmla="*/ 131 w 185"/>
                  <a:gd name="T41" fmla="*/ 0 h 66"/>
                  <a:gd name="T42" fmla="*/ 125 w 185"/>
                  <a:gd name="T43" fmla="*/ 6 h 66"/>
                  <a:gd name="T44" fmla="*/ 125 w 185"/>
                  <a:gd name="T45" fmla="*/ 12 h 66"/>
                  <a:gd name="T46" fmla="*/ 143 w 185"/>
                  <a:gd name="T47" fmla="*/ 12 h 66"/>
                  <a:gd name="T48" fmla="*/ 137 w 185"/>
                  <a:gd name="T49" fmla="*/ 18 h 66"/>
                  <a:gd name="T50" fmla="*/ 149 w 185"/>
                  <a:gd name="T51" fmla="*/ 12 h 66"/>
                  <a:gd name="T52" fmla="*/ 155 w 185"/>
                  <a:gd name="T53" fmla="*/ 12 h 66"/>
                  <a:gd name="T54" fmla="*/ 155 w 185"/>
                  <a:gd name="T55" fmla="*/ 18 h 66"/>
                  <a:gd name="T56" fmla="*/ 167 w 185"/>
                  <a:gd name="T57" fmla="*/ 12 h 66"/>
                  <a:gd name="T58" fmla="*/ 185 w 185"/>
                  <a:gd name="T59" fmla="*/ 12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5"/>
                  <a:gd name="T91" fmla="*/ 0 h 66"/>
                  <a:gd name="T92" fmla="*/ 185 w 185"/>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5" h="66">
                    <a:moveTo>
                      <a:pt x="0" y="48"/>
                    </a:moveTo>
                    <a:lnTo>
                      <a:pt x="0" y="60"/>
                    </a:lnTo>
                    <a:lnTo>
                      <a:pt x="6" y="66"/>
                    </a:lnTo>
                    <a:lnTo>
                      <a:pt x="6" y="54"/>
                    </a:lnTo>
                    <a:lnTo>
                      <a:pt x="12" y="24"/>
                    </a:lnTo>
                    <a:lnTo>
                      <a:pt x="18" y="36"/>
                    </a:lnTo>
                    <a:lnTo>
                      <a:pt x="24" y="54"/>
                    </a:lnTo>
                    <a:lnTo>
                      <a:pt x="24" y="42"/>
                    </a:lnTo>
                    <a:lnTo>
                      <a:pt x="36" y="12"/>
                    </a:lnTo>
                    <a:lnTo>
                      <a:pt x="42" y="24"/>
                    </a:lnTo>
                    <a:lnTo>
                      <a:pt x="48" y="30"/>
                    </a:lnTo>
                    <a:lnTo>
                      <a:pt x="48" y="12"/>
                    </a:lnTo>
                    <a:lnTo>
                      <a:pt x="83" y="48"/>
                    </a:lnTo>
                    <a:lnTo>
                      <a:pt x="72" y="30"/>
                    </a:lnTo>
                    <a:lnTo>
                      <a:pt x="66" y="12"/>
                    </a:lnTo>
                    <a:lnTo>
                      <a:pt x="72" y="0"/>
                    </a:lnTo>
                    <a:lnTo>
                      <a:pt x="83" y="18"/>
                    </a:lnTo>
                    <a:lnTo>
                      <a:pt x="101" y="0"/>
                    </a:lnTo>
                    <a:lnTo>
                      <a:pt x="101" y="12"/>
                    </a:lnTo>
                    <a:lnTo>
                      <a:pt x="125" y="0"/>
                    </a:lnTo>
                    <a:lnTo>
                      <a:pt x="131" y="0"/>
                    </a:lnTo>
                    <a:lnTo>
                      <a:pt x="125" y="6"/>
                    </a:lnTo>
                    <a:lnTo>
                      <a:pt x="125" y="12"/>
                    </a:lnTo>
                    <a:lnTo>
                      <a:pt x="143" y="12"/>
                    </a:lnTo>
                    <a:lnTo>
                      <a:pt x="137" y="18"/>
                    </a:lnTo>
                    <a:lnTo>
                      <a:pt x="149" y="12"/>
                    </a:lnTo>
                    <a:lnTo>
                      <a:pt x="155" y="12"/>
                    </a:lnTo>
                    <a:lnTo>
                      <a:pt x="155" y="18"/>
                    </a:lnTo>
                    <a:lnTo>
                      <a:pt x="167" y="12"/>
                    </a:lnTo>
                    <a:lnTo>
                      <a:pt x="185" y="1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3" name="Freeform 102"/>
              <p:cNvSpPr>
                <a:spLocks/>
              </p:cNvSpPr>
              <p:nvPr/>
            </p:nvSpPr>
            <p:spPr bwMode="auto">
              <a:xfrm>
                <a:off x="1146" y="2738"/>
                <a:ext cx="167" cy="66"/>
              </a:xfrm>
              <a:custGeom>
                <a:avLst/>
                <a:gdLst>
                  <a:gd name="T0" fmla="*/ 167 w 167"/>
                  <a:gd name="T1" fmla="*/ 66 h 66"/>
                  <a:gd name="T2" fmla="*/ 131 w 167"/>
                  <a:gd name="T3" fmla="*/ 48 h 66"/>
                  <a:gd name="T4" fmla="*/ 65 w 167"/>
                  <a:gd name="T5" fmla="*/ 18 h 66"/>
                  <a:gd name="T6" fmla="*/ 18 w 167"/>
                  <a:gd name="T7" fmla="*/ 0 h 66"/>
                  <a:gd name="T8" fmla="*/ 0 w 167"/>
                  <a:gd name="T9" fmla="*/ 0 h 66"/>
                  <a:gd name="T10" fmla="*/ 0 60000 65536"/>
                  <a:gd name="T11" fmla="*/ 0 60000 65536"/>
                  <a:gd name="T12" fmla="*/ 0 60000 65536"/>
                  <a:gd name="T13" fmla="*/ 0 60000 65536"/>
                  <a:gd name="T14" fmla="*/ 0 60000 65536"/>
                  <a:gd name="T15" fmla="*/ 0 w 167"/>
                  <a:gd name="T16" fmla="*/ 0 h 66"/>
                  <a:gd name="T17" fmla="*/ 167 w 167"/>
                  <a:gd name="T18" fmla="*/ 66 h 66"/>
                </a:gdLst>
                <a:ahLst/>
                <a:cxnLst>
                  <a:cxn ang="T10">
                    <a:pos x="T0" y="T1"/>
                  </a:cxn>
                  <a:cxn ang="T11">
                    <a:pos x="T2" y="T3"/>
                  </a:cxn>
                  <a:cxn ang="T12">
                    <a:pos x="T4" y="T5"/>
                  </a:cxn>
                  <a:cxn ang="T13">
                    <a:pos x="T6" y="T7"/>
                  </a:cxn>
                  <a:cxn ang="T14">
                    <a:pos x="T8" y="T9"/>
                  </a:cxn>
                </a:cxnLst>
                <a:rect l="T15" t="T16" r="T17" b="T18"/>
                <a:pathLst>
                  <a:path w="167" h="66">
                    <a:moveTo>
                      <a:pt x="167" y="66"/>
                    </a:moveTo>
                    <a:lnTo>
                      <a:pt x="131" y="48"/>
                    </a:lnTo>
                    <a:lnTo>
                      <a:pt x="65" y="18"/>
                    </a:lnTo>
                    <a:lnTo>
                      <a:pt x="18" y="0"/>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4" name="Freeform 103"/>
              <p:cNvSpPr>
                <a:spLocks/>
              </p:cNvSpPr>
              <p:nvPr/>
            </p:nvSpPr>
            <p:spPr bwMode="auto">
              <a:xfrm>
                <a:off x="1176" y="2768"/>
                <a:ext cx="107" cy="18"/>
              </a:xfrm>
              <a:custGeom>
                <a:avLst/>
                <a:gdLst>
                  <a:gd name="T0" fmla="*/ 0 w 107"/>
                  <a:gd name="T1" fmla="*/ 0 h 18"/>
                  <a:gd name="T2" fmla="*/ 23 w 107"/>
                  <a:gd name="T3" fmla="*/ 0 h 18"/>
                  <a:gd name="T4" fmla="*/ 65 w 107"/>
                  <a:gd name="T5" fmla="*/ 12 h 18"/>
                  <a:gd name="T6" fmla="*/ 95 w 107"/>
                  <a:gd name="T7" fmla="*/ 18 h 18"/>
                  <a:gd name="T8" fmla="*/ 107 w 107"/>
                  <a:gd name="T9" fmla="*/ 18 h 18"/>
                  <a:gd name="T10" fmla="*/ 0 60000 65536"/>
                  <a:gd name="T11" fmla="*/ 0 60000 65536"/>
                  <a:gd name="T12" fmla="*/ 0 60000 65536"/>
                  <a:gd name="T13" fmla="*/ 0 60000 65536"/>
                  <a:gd name="T14" fmla="*/ 0 60000 65536"/>
                  <a:gd name="T15" fmla="*/ 0 w 107"/>
                  <a:gd name="T16" fmla="*/ 0 h 18"/>
                  <a:gd name="T17" fmla="*/ 107 w 107"/>
                  <a:gd name="T18" fmla="*/ 18 h 18"/>
                </a:gdLst>
                <a:ahLst/>
                <a:cxnLst>
                  <a:cxn ang="T10">
                    <a:pos x="T0" y="T1"/>
                  </a:cxn>
                  <a:cxn ang="T11">
                    <a:pos x="T2" y="T3"/>
                  </a:cxn>
                  <a:cxn ang="T12">
                    <a:pos x="T4" y="T5"/>
                  </a:cxn>
                  <a:cxn ang="T13">
                    <a:pos x="T6" y="T7"/>
                  </a:cxn>
                  <a:cxn ang="T14">
                    <a:pos x="T8" y="T9"/>
                  </a:cxn>
                </a:cxnLst>
                <a:rect l="T15" t="T16" r="T17" b="T18"/>
                <a:pathLst>
                  <a:path w="107" h="18">
                    <a:moveTo>
                      <a:pt x="0" y="0"/>
                    </a:moveTo>
                    <a:lnTo>
                      <a:pt x="23" y="0"/>
                    </a:lnTo>
                    <a:lnTo>
                      <a:pt x="65" y="12"/>
                    </a:lnTo>
                    <a:lnTo>
                      <a:pt x="95" y="18"/>
                    </a:lnTo>
                    <a:lnTo>
                      <a:pt x="107" y="1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5" name="Freeform 104"/>
              <p:cNvSpPr>
                <a:spLocks/>
              </p:cNvSpPr>
              <p:nvPr/>
            </p:nvSpPr>
            <p:spPr bwMode="auto">
              <a:xfrm>
                <a:off x="1295" y="2834"/>
                <a:ext cx="24" cy="161"/>
              </a:xfrm>
              <a:custGeom>
                <a:avLst/>
                <a:gdLst>
                  <a:gd name="T0" fmla="*/ 0 w 24"/>
                  <a:gd name="T1" fmla="*/ 161 h 161"/>
                  <a:gd name="T2" fmla="*/ 12 w 24"/>
                  <a:gd name="T3" fmla="*/ 90 h 161"/>
                  <a:gd name="T4" fmla="*/ 12 w 24"/>
                  <a:gd name="T5" fmla="*/ 42 h 161"/>
                  <a:gd name="T6" fmla="*/ 24 w 24"/>
                  <a:gd name="T7" fmla="*/ 0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161"/>
                    </a:moveTo>
                    <a:lnTo>
                      <a:pt x="12" y="90"/>
                    </a:lnTo>
                    <a:lnTo>
                      <a:pt x="12" y="42"/>
                    </a:lnTo>
                    <a:lnTo>
                      <a:pt x="24"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6" name="Freeform 105"/>
              <p:cNvSpPr>
                <a:spLocks/>
              </p:cNvSpPr>
              <p:nvPr/>
            </p:nvSpPr>
            <p:spPr bwMode="auto">
              <a:xfrm>
                <a:off x="1331" y="2822"/>
                <a:ext cx="24" cy="12"/>
              </a:xfrm>
              <a:custGeom>
                <a:avLst/>
                <a:gdLst>
                  <a:gd name="T0" fmla="*/ 24 w 24"/>
                  <a:gd name="T1" fmla="*/ 12 h 12"/>
                  <a:gd name="T2" fmla="*/ 12 w 24"/>
                  <a:gd name="T3" fmla="*/ 6 h 12"/>
                  <a:gd name="T4" fmla="*/ 12 w 24"/>
                  <a:gd name="T5" fmla="*/ 12 h 12"/>
                  <a:gd name="T6" fmla="*/ 12 w 24"/>
                  <a:gd name="T7" fmla="*/ 6 h 12"/>
                  <a:gd name="T8" fmla="*/ 0 w 24"/>
                  <a:gd name="T9" fmla="*/ 0 h 12"/>
                  <a:gd name="T10" fmla="*/ 0 w 24"/>
                  <a:gd name="T11" fmla="*/ 6 h 12"/>
                  <a:gd name="T12" fmla="*/ 0 w 24"/>
                  <a:gd name="T13" fmla="*/ 0 h 12"/>
                  <a:gd name="T14" fmla="*/ 0 60000 65536"/>
                  <a:gd name="T15" fmla="*/ 0 60000 65536"/>
                  <a:gd name="T16" fmla="*/ 0 60000 65536"/>
                  <a:gd name="T17" fmla="*/ 0 60000 65536"/>
                  <a:gd name="T18" fmla="*/ 0 60000 65536"/>
                  <a:gd name="T19" fmla="*/ 0 60000 65536"/>
                  <a:gd name="T20" fmla="*/ 0 60000 65536"/>
                  <a:gd name="T21" fmla="*/ 0 w 24"/>
                  <a:gd name="T22" fmla="*/ 0 h 12"/>
                  <a:gd name="T23" fmla="*/ 24 w 24"/>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2">
                    <a:moveTo>
                      <a:pt x="24" y="12"/>
                    </a:moveTo>
                    <a:lnTo>
                      <a:pt x="12" y="6"/>
                    </a:lnTo>
                    <a:lnTo>
                      <a:pt x="12" y="12"/>
                    </a:lnTo>
                    <a:lnTo>
                      <a:pt x="12" y="6"/>
                    </a:lnTo>
                    <a:lnTo>
                      <a:pt x="0" y="0"/>
                    </a:lnTo>
                    <a:lnTo>
                      <a:pt x="0" y="6"/>
                    </a:lnTo>
                    <a:lnTo>
                      <a:pt x="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7" name="Freeform 106"/>
              <p:cNvSpPr>
                <a:spLocks/>
              </p:cNvSpPr>
              <p:nvPr/>
            </p:nvSpPr>
            <p:spPr bwMode="auto">
              <a:xfrm>
                <a:off x="1325" y="2624"/>
                <a:ext cx="30" cy="156"/>
              </a:xfrm>
              <a:custGeom>
                <a:avLst/>
                <a:gdLst>
                  <a:gd name="T0" fmla="*/ 0 w 30"/>
                  <a:gd name="T1" fmla="*/ 156 h 156"/>
                  <a:gd name="T2" fmla="*/ 0 w 30"/>
                  <a:gd name="T3" fmla="*/ 60 h 156"/>
                  <a:gd name="T4" fmla="*/ 12 w 30"/>
                  <a:gd name="T5" fmla="*/ 30 h 156"/>
                  <a:gd name="T6" fmla="*/ 30 w 30"/>
                  <a:gd name="T7" fmla="*/ 0 h 156"/>
                  <a:gd name="T8" fmla="*/ 0 60000 65536"/>
                  <a:gd name="T9" fmla="*/ 0 60000 65536"/>
                  <a:gd name="T10" fmla="*/ 0 60000 65536"/>
                  <a:gd name="T11" fmla="*/ 0 60000 65536"/>
                  <a:gd name="T12" fmla="*/ 0 w 30"/>
                  <a:gd name="T13" fmla="*/ 0 h 156"/>
                  <a:gd name="T14" fmla="*/ 30 w 30"/>
                  <a:gd name="T15" fmla="*/ 156 h 156"/>
                </a:gdLst>
                <a:ahLst/>
                <a:cxnLst>
                  <a:cxn ang="T8">
                    <a:pos x="T0" y="T1"/>
                  </a:cxn>
                  <a:cxn ang="T9">
                    <a:pos x="T2" y="T3"/>
                  </a:cxn>
                  <a:cxn ang="T10">
                    <a:pos x="T4" y="T5"/>
                  </a:cxn>
                  <a:cxn ang="T11">
                    <a:pos x="T6" y="T7"/>
                  </a:cxn>
                </a:cxnLst>
                <a:rect l="T12" t="T13" r="T14" b="T15"/>
                <a:pathLst>
                  <a:path w="30" h="156">
                    <a:moveTo>
                      <a:pt x="0" y="156"/>
                    </a:moveTo>
                    <a:lnTo>
                      <a:pt x="0" y="60"/>
                    </a:lnTo>
                    <a:lnTo>
                      <a:pt x="12" y="30"/>
                    </a:lnTo>
                    <a:lnTo>
                      <a:pt x="3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398448" name="Freeform 107"/>
              <p:cNvSpPr>
                <a:spLocks/>
              </p:cNvSpPr>
              <p:nvPr/>
            </p:nvSpPr>
            <p:spPr bwMode="auto">
              <a:xfrm>
                <a:off x="1164" y="2816"/>
                <a:ext cx="143" cy="72"/>
              </a:xfrm>
              <a:custGeom>
                <a:avLst/>
                <a:gdLst>
                  <a:gd name="T0" fmla="*/ 0 w 143"/>
                  <a:gd name="T1" fmla="*/ 72 h 72"/>
                  <a:gd name="T2" fmla="*/ 12 w 143"/>
                  <a:gd name="T3" fmla="*/ 48 h 72"/>
                  <a:gd name="T4" fmla="*/ 18 w 143"/>
                  <a:gd name="T5" fmla="*/ 48 h 72"/>
                  <a:gd name="T6" fmla="*/ 18 w 143"/>
                  <a:gd name="T7" fmla="*/ 60 h 72"/>
                  <a:gd name="T8" fmla="*/ 29 w 143"/>
                  <a:gd name="T9" fmla="*/ 48 h 72"/>
                  <a:gd name="T10" fmla="*/ 35 w 143"/>
                  <a:gd name="T11" fmla="*/ 36 h 72"/>
                  <a:gd name="T12" fmla="*/ 35 w 143"/>
                  <a:gd name="T13" fmla="*/ 48 h 72"/>
                  <a:gd name="T14" fmla="*/ 41 w 143"/>
                  <a:gd name="T15" fmla="*/ 48 h 72"/>
                  <a:gd name="T16" fmla="*/ 47 w 143"/>
                  <a:gd name="T17" fmla="*/ 36 h 72"/>
                  <a:gd name="T18" fmla="*/ 59 w 143"/>
                  <a:gd name="T19" fmla="*/ 24 h 72"/>
                  <a:gd name="T20" fmla="*/ 71 w 143"/>
                  <a:gd name="T21" fmla="*/ 24 h 72"/>
                  <a:gd name="T22" fmla="*/ 95 w 143"/>
                  <a:gd name="T23" fmla="*/ 0 h 72"/>
                  <a:gd name="T24" fmla="*/ 89 w 143"/>
                  <a:gd name="T25" fmla="*/ 12 h 72"/>
                  <a:gd name="T26" fmla="*/ 95 w 143"/>
                  <a:gd name="T27" fmla="*/ 12 h 72"/>
                  <a:gd name="T28" fmla="*/ 119 w 143"/>
                  <a:gd name="T29" fmla="*/ 0 h 72"/>
                  <a:gd name="T30" fmla="*/ 143 w 143"/>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3"/>
                  <a:gd name="T49" fmla="*/ 0 h 72"/>
                  <a:gd name="T50" fmla="*/ 143 w 143"/>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3" h="72">
                    <a:moveTo>
                      <a:pt x="0" y="72"/>
                    </a:moveTo>
                    <a:lnTo>
                      <a:pt x="12" y="48"/>
                    </a:lnTo>
                    <a:lnTo>
                      <a:pt x="18" y="48"/>
                    </a:lnTo>
                    <a:lnTo>
                      <a:pt x="18" y="60"/>
                    </a:lnTo>
                    <a:lnTo>
                      <a:pt x="29" y="48"/>
                    </a:lnTo>
                    <a:lnTo>
                      <a:pt x="35" y="36"/>
                    </a:lnTo>
                    <a:lnTo>
                      <a:pt x="35" y="48"/>
                    </a:lnTo>
                    <a:lnTo>
                      <a:pt x="41" y="48"/>
                    </a:lnTo>
                    <a:lnTo>
                      <a:pt x="47" y="36"/>
                    </a:lnTo>
                    <a:lnTo>
                      <a:pt x="59" y="24"/>
                    </a:lnTo>
                    <a:lnTo>
                      <a:pt x="71" y="24"/>
                    </a:lnTo>
                    <a:lnTo>
                      <a:pt x="95" y="0"/>
                    </a:lnTo>
                    <a:lnTo>
                      <a:pt x="89" y="12"/>
                    </a:lnTo>
                    <a:lnTo>
                      <a:pt x="95" y="12"/>
                    </a:lnTo>
                    <a:lnTo>
                      <a:pt x="119" y="0"/>
                    </a:lnTo>
                    <a:lnTo>
                      <a:pt x="143"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grpSp>
      </p:grpSp>
      <p:grpSp>
        <p:nvGrpSpPr>
          <p:cNvPr id="5" name="Group 108"/>
          <p:cNvGrpSpPr>
            <a:grpSpLocks/>
          </p:cNvGrpSpPr>
          <p:nvPr/>
        </p:nvGrpSpPr>
        <p:grpSpPr bwMode="auto">
          <a:xfrm>
            <a:off x="5697187" y="1900650"/>
            <a:ext cx="2462213" cy="1225550"/>
            <a:chOff x="2781" y="2828"/>
            <a:chExt cx="1359" cy="677"/>
          </a:xfrm>
        </p:grpSpPr>
        <p:sp>
          <p:nvSpPr>
            <p:cNvPr id="398383" name="Freeform 109"/>
            <p:cNvSpPr>
              <a:spLocks/>
            </p:cNvSpPr>
            <p:nvPr/>
          </p:nvSpPr>
          <p:spPr bwMode="auto">
            <a:xfrm>
              <a:off x="2787" y="2834"/>
              <a:ext cx="1347" cy="533"/>
            </a:xfrm>
            <a:custGeom>
              <a:avLst/>
              <a:gdLst>
                <a:gd name="T0" fmla="*/ 389 w 1347"/>
                <a:gd name="T1" fmla="*/ 533 h 533"/>
                <a:gd name="T2" fmla="*/ 922 w 1347"/>
                <a:gd name="T3" fmla="*/ 533 h 533"/>
                <a:gd name="T4" fmla="*/ 928 w 1347"/>
                <a:gd name="T5" fmla="*/ 497 h 533"/>
                <a:gd name="T6" fmla="*/ 934 w 1347"/>
                <a:gd name="T7" fmla="*/ 467 h 533"/>
                <a:gd name="T8" fmla="*/ 946 w 1347"/>
                <a:gd name="T9" fmla="*/ 449 h 533"/>
                <a:gd name="T10" fmla="*/ 964 w 1347"/>
                <a:gd name="T11" fmla="*/ 419 h 533"/>
                <a:gd name="T12" fmla="*/ 988 w 1347"/>
                <a:gd name="T13" fmla="*/ 395 h 533"/>
                <a:gd name="T14" fmla="*/ 1012 w 1347"/>
                <a:gd name="T15" fmla="*/ 377 h 533"/>
                <a:gd name="T16" fmla="*/ 1036 w 1347"/>
                <a:gd name="T17" fmla="*/ 371 h 533"/>
                <a:gd name="T18" fmla="*/ 1066 w 1347"/>
                <a:gd name="T19" fmla="*/ 365 h 533"/>
                <a:gd name="T20" fmla="*/ 1096 w 1347"/>
                <a:gd name="T21" fmla="*/ 365 h 533"/>
                <a:gd name="T22" fmla="*/ 1150 w 1347"/>
                <a:gd name="T23" fmla="*/ 383 h 533"/>
                <a:gd name="T24" fmla="*/ 1180 w 1347"/>
                <a:gd name="T25" fmla="*/ 407 h 533"/>
                <a:gd name="T26" fmla="*/ 1198 w 1347"/>
                <a:gd name="T27" fmla="*/ 425 h 533"/>
                <a:gd name="T28" fmla="*/ 1221 w 1347"/>
                <a:gd name="T29" fmla="*/ 467 h 533"/>
                <a:gd name="T30" fmla="*/ 1227 w 1347"/>
                <a:gd name="T31" fmla="*/ 503 h 533"/>
                <a:gd name="T32" fmla="*/ 1233 w 1347"/>
                <a:gd name="T33" fmla="*/ 533 h 533"/>
                <a:gd name="T34" fmla="*/ 1317 w 1347"/>
                <a:gd name="T35" fmla="*/ 533 h 533"/>
                <a:gd name="T36" fmla="*/ 1335 w 1347"/>
                <a:gd name="T37" fmla="*/ 527 h 533"/>
                <a:gd name="T38" fmla="*/ 1341 w 1347"/>
                <a:gd name="T39" fmla="*/ 527 h 533"/>
                <a:gd name="T40" fmla="*/ 1347 w 1347"/>
                <a:gd name="T41" fmla="*/ 521 h 533"/>
                <a:gd name="T42" fmla="*/ 1347 w 1347"/>
                <a:gd name="T43" fmla="*/ 227 h 533"/>
                <a:gd name="T44" fmla="*/ 1329 w 1347"/>
                <a:gd name="T45" fmla="*/ 209 h 533"/>
                <a:gd name="T46" fmla="*/ 1210 w 1347"/>
                <a:gd name="T47" fmla="*/ 209 h 533"/>
                <a:gd name="T48" fmla="*/ 1198 w 1347"/>
                <a:gd name="T49" fmla="*/ 203 h 533"/>
                <a:gd name="T50" fmla="*/ 1006 w 1347"/>
                <a:gd name="T51" fmla="*/ 12 h 533"/>
                <a:gd name="T52" fmla="*/ 994 w 1347"/>
                <a:gd name="T53" fmla="*/ 6 h 533"/>
                <a:gd name="T54" fmla="*/ 976 w 1347"/>
                <a:gd name="T55" fmla="*/ 0 h 533"/>
                <a:gd name="T56" fmla="*/ 551 w 1347"/>
                <a:gd name="T57" fmla="*/ 0 h 533"/>
                <a:gd name="T58" fmla="*/ 335 w 1347"/>
                <a:gd name="T59" fmla="*/ 197 h 533"/>
                <a:gd name="T60" fmla="*/ 18 w 1347"/>
                <a:gd name="T61" fmla="*/ 257 h 533"/>
                <a:gd name="T62" fmla="*/ 6 w 1347"/>
                <a:gd name="T63" fmla="*/ 257 h 533"/>
                <a:gd name="T64" fmla="*/ 6 w 1347"/>
                <a:gd name="T65" fmla="*/ 263 h 533"/>
                <a:gd name="T66" fmla="*/ 0 w 1347"/>
                <a:gd name="T67" fmla="*/ 269 h 533"/>
                <a:gd name="T68" fmla="*/ 0 w 1347"/>
                <a:gd name="T69" fmla="*/ 509 h 533"/>
                <a:gd name="T70" fmla="*/ 6 w 1347"/>
                <a:gd name="T71" fmla="*/ 521 h 533"/>
                <a:gd name="T72" fmla="*/ 6 w 1347"/>
                <a:gd name="T73" fmla="*/ 527 h 533"/>
                <a:gd name="T74" fmla="*/ 12 w 1347"/>
                <a:gd name="T75" fmla="*/ 533 h 533"/>
                <a:gd name="T76" fmla="*/ 78 w 1347"/>
                <a:gd name="T77" fmla="*/ 533 h 533"/>
                <a:gd name="T78" fmla="*/ 89 w 1347"/>
                <a:gd name="T79" fmla="*/ 473 h 533"/>
                <a:gd name="T80" fmla="*/ 95 w 1347"/>
                <a:gd name="T81" fmla="*/ 455 h 533"/>
                <a:gd name="T82" fmla="*/ 113 w 1347"/>
                <a:gd name="T83" fmla="*/ 419 h 533"/>
                <a:gd name="T84" fmla="*/ 131 w 1347"/>
                <a:gd name="T85" fmla="*/ 401 h 533"/>
                <a:gd name="T86" fmla="*/ 155 w 1347"/>
                <a:gd name="T87" fmla="*/ 383 h 533"/>
                <a:gd name="T88" fmla="*/ 173 w 1347"/>
                <a:gd name="T89" fmla="*/ 371 h 533"/>
                <a:gd name="T90" fmla="*/ 197 w 1347"/>
                <a:gd name="T91" fmla="*/ 365 h 533"/>
                <a:gd name="T92" fmla="*/ 227 w 1347"/>
                <a:gd name="T93" fmla="*/ 359 h 533"/>
                <a:gd name="T94" fmla="*/ 251 w 1347"/>
                <a:gd name="T95" fmla="*/ 359 h 533"/>
                <a:gd name="T96" fmla="*/ 269 w 1347"/>
                <a:gd name="T97" fmla="*/ 365 h 533"/>
                <a:gd name="T98" fmla="*/ 299 w 1347"/>
                <a:gd name="T99" fmla="*/ 371 h 533"/>
                <a:gd name="T100" fmla="*/ 317 w 1347"/>
                <a:gd name="T101" fmla="*/ 389 h 533"/>
                <a:gd name="T102" fmla="*/ 341 w 1347"/>
                <a:gd name="T103" fmla="*/ 407 h 533"/>
                <a:gd name="T104" fmla="*/ 359 w 1347"/>
                <a:gd name="T105" fmla="*/ 425 h 533"/>
                <a:gd name="T106" fmla="*/ 383 w 1347"/>
                <a:gd name="T107" fmla="*/ 473 h 533"/>
                <a:gd name="T108" fmla="*/ 383 w 1347"/>
                <a:gd name="T109" fmla="*/ 491 h 533"/>
                <a:gd name="T110" fmla="*/ 389 w 1347"/>
                <a:gd name="T111" fmla="*/ 515 h 533"/>
                <a:gd name="T112" fmla="*/ 389 w 1347"/>
                <a:gd name="T113" fmla="*/ 533 h 5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47"/>
                <a:gd name="T172" fmla="*/ 0 h 533"/>
                <a:gd name="T173" fmla="*/ 1347 w 1347"/>
                <a:gd name="T174" fmla="*/ 533 h 5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47" h="533">
                  <a:moveTo>
                    <a:pt x="389" y="533"/>
                  </a:moveTo>
                  <a:lnTo>
                    <a:pt x="922" y="533"/>
                  </a:lnTo>
                  <a:lnTo>
                    <a:pt x="928" y="497"/>
                  </a:lnTo>
                  <a:lnTo>
                    <a:pt x="934" y="467"/>
                  </a:lnTo>
                  <a:lnTo>
                    <a:pt x="946" y="449"/>
                  </a:lnTo>
                  <a:lnTo>
                    <a:pt x="964" y="419"/>
                  </a:lnTo>
                  <a:lnTo>
                    <a:pt x="988" y="395"/>
                  </a:lnTo>
                  <a:lnTo>
                    <a:pt x="1012" y="377"/>
                  </a:lnTo>
                  <a:lnTo>
                    <a:pt x="1036" y="371"/>
                  </a:lnTo>
                  <a:lnTo>
                    <a:pt x="1066" y="365"/>
                  </a:lnTo>
                  <a:lnTo>
                    <a:pt x="1096" y="365"/>
                  </a:lnTo>
                  <a:lnTo>
                    <a:pt x="1150" y="383"/>
                  </a:lnTo>
                  <a:lnTo>
                    <a:pt x="1180" y="407"/>
                  </a:lnTo>
                  <a:lnTo>
                    <a:pt x="1198" y="425"/>
                  </a:lnTo>
                  <a:lnTo>
                    <a:pt x="1221" y="467"/>
                  </a:lnTo>
                  <a:lnTo>
                    <a:pt x="1227" y="503"/>
                  </a:lnTo>
                  <a:lnTo>
                    <a:pt x="1233" y="533"/>
                  </a:lnTo>
                  <a:lnTo>
                    <a:pt x="1317" y="533"/>
                  </a:lnTo>
                  <a:lnTo>
                    <a:pt x="1335" y="527"/>
                  </a:lnTo>
                  <a:lnTo>
                    <a:pt x="1341" y="527"/>
                  </a:lnTo>
                  <a:lnTo>
                    <a:pt x="1347" y="521"/>
                  </a:lnTo>
                  <a:lnTo>
                    <a:pt x="1347" y="227"/>
                  </a:lnTo>
                  <a:lnTo>
                    <a:pt x="1329" y="209"/>
                  </a:lnTo>
                  <a:lnTo>
                    <a:pt x="1210" y="209"/>
                  </a:lnTo>
                  <a:lnTo>
                    <a:pt x="1198" y="203"/>
                  </a:lnTo>
                  <a:lnTo>
                    <a:pt x="1006" y="12"/>
                  </a:lnTo>
                  <a:lnTo>
                    <a:pt x="994" y="6"/>
                  </a:lnTo>
                  <a:lnTo>
                    <a:pt x="976" y="0"/>
                  </a:lnTo>
                  <a:lnTo>
                    <a:pt x="551" y="0"/>
                  </a:lnTo>
                  <a:lnTo>
                    <a:pt x="335" y="197"/>
                  </a:lnTo>
                  <a:lnTo>
                    <a:pt x="18" y="257"/>
                  </a:lnTo>
                  <a:lnTo>
                    <a:pt x="6" y="257"/>
                  </a:lnTo>
                  <a:lnTo>
                    <a:pt x="6" y="263"/>
                  </a:lnTo>
                  <a:lnTo>
                    <a:pt x="0" y="269"/>
                  </a:lnTo>
                  <a:lnTo>
                    <a:pt x="0" y="509"/>
                  </a:lnTo>
                  <a:lnTo>
                    <a:pt x="6" y="521"/>
                  </a:lnTo>
                  <a:lnTo>
                    <a:pt x="6" y="527"/>
                  </a:lnTo>
                  <a:lnTo>
                    <a:pt x="12" y="533"/>
                  </a:lnTo>
                  <a:lnTo>
                    <a:pt x="78" y="533"/>
                  </a:lnTo>
                  <a:lnTo>
                    <a:pt x="89" y="473"/>
                  </a:lnTo>
                  <a:lnTo>
                    <a:pt x="95" y="455"/>
                  </a:lnTo>
                  <a:lnTo>
                    <a:pt x="113" y="419"/>
                  </a:lnTo>
                  <a:lnTo>
                    <a:pt x="131" y="401"/>
                  </a:lnTo>
                  <a:lnTo>
                    <a:pt x="155" y="383"/>
                  </a:lnTo>
                  <a:lnTo>
                    <a:pt x="173" y="371"/>
                  </a:lnTo>
                  <a:lnTo>
                    <a:pt x="197" y="365"/>
                  </a:lnTo>
                  <a:lnTo>
                    <a:pt x="227" y="359"/>
                  </a:lnTo>
                  <a:lnTo>
                    <a:pt x="251" y="359"/>
                  </a:lnTo>
                  <a:lnTo>
                    <a:pt x="269" y="365"/>
                  </a:lnTo>
                  <a:lnTo>
                    <a:pt x="299" y="371"/>
                  </a:lnTo>
                  <a:lnTo>
                    <a:pt x="317" y="389"/>
                  </a:lnTo>
                  <a:lnTo>
                    <a:pt x="341" y="407"/>
                  </a:lnTo>
                  <a:lnTo>
                    <a:pt x="359" y="425"/>
                  </a:lnTo>
                  <a:lnTo>
                    <a:pt x="383" y="473"/>
                  </a:lnTo>
                  <a:lnTo>
                    <a:pt x="383" y="491"/>
                  </a:lnTo>
                  <a:lnTo>
                    <a:pt x="389" y="515"/>
                  </a:lnTo>
                  <a:lnTo>
                    <a:pt x="389" y="533"/>
                  </a:lnTo>
                  <a:close/>
                </a:path>
              </a:pathLst>
            </a:custGeom>
            <a:solidFill>
              <a:srgbClr val="AA0000"/>
            </a:solidFill>
            <a:ln w="9525">
              <a:noFill/>
              <a:round/>
              <a:headEnd/>
              <a:tailEnd/>
            </a:ln>
          </p:spPr>
          <p:txBody>
            <a:bodyPr/>
            <a:lstStyle/>
            <a:p>
              <a:endParaRPr lang="es-ES_tradnl">
                <a:solidFill>
                  <a:srgbClr val="000000"/>
                </a:solidFill>
                <a:latin typeface="Times New Roman"/>
              </a:endParaRPr>
            </a:p>
          </p:txBody>
        </p:sp>
        <p:sp>
          <p:nvSpPr>
            <p:cNvPr id="398384" name="Freeform 110"/>
            <p:cNvSpPr>
              <a:spLocks/>
            </p:cNvSpPr>
            <p:nvPr/>
          </p:nvSpPr>
          <p:spPr bwMode="auto">
            <a:xfrm>
              <a:off x="2781" y="2828"/>
              <a:ext cx="1359" cy="545"/>
            </a:xfrm>
            <a:custGeom>
              <a:avLst/>
              <a:gdLst>
                <a:gd name="T0" fmla="*/ 928 w 1359"/>
                <a:gd name="T1" fmla="*/ 503 h 545"/>
                <a:gd name="T2" fmla="*/ 946 w 1359"/>
                <a:gd name="T3" fmla="*/ 455 h 545"/>
                <a:gd name="T4" fmla="*/ 994 w 1359"/>
                <a:gd name="T5" fmla="*/ 395 h 545"/>
                <a:gd name="T6" fmla="*/ 1042 w 1359"/>
                <a:gd name="T7" fmla="*/ 371 h 545"/>
                <a:gd name="T8" fmla="*/ 1102 w 1359"/>
                <a:gd name="T9" fmla="*/ 365 h 545"/>
                <a:gd name="T10" fmla="*/ 1186 w 1359"/>
                <a:gd name="T11" fmla="*/ 407 h 545"/>
                <a:gd name="T12" fmla="*/ 1233 w 1359"/>
                <a:gd name="T13" fmla="*/ 473 h 545"/>
                <a:gd name="T14" fmla="*/ 1239 w 1359"/>
                <a:gd name="T15" fmla="*/ 533 h 545"/>
                <a:gd name="T16" fmla="*/ 1335 w 1359"/>
                <a:gd name="T17" fmla="*/ 527 h 545"/>
                <a:gd name="T18" fmla="*/ 1347 w 1359"/>
                <a:gd name="T19" fmla="*/ 527 h 545"/>
                <a:gd name="T20" fmla="*/ 1335 w 1359"/>
                <a:gd name="T21" fmla="*/ 221 h 545"/>
                <a:gd name="T22" fmla="*/ 1204 w 1359"/>
                <a:gd name="T23" fmla="*/ 215 h 545"/>
                <a:gd name="T24" fmla="*/ 1000 w 1359"/>
                <a:gd name="T25" fmla="*/ 18 h 545"/>
                <a:gd name="T26" fmla="*/ 557 w 1359"/>
                <a:gd name="T27" fmla="*/ 12 h 545"/>
                <a:gd name="T28" fmla="*/ 30 w 1359"/>
                <a:gd name="T29" fmla="*/ 269 h 545"/>
                <a:gd name="T30" fmla="*/ 18 w 1359"/>
                <a:gd name="T31" fmla="*/ 269 h 545"/>
                <a:gd name="T32" fmla="*/ 12 w 1359"/>
                <a:gd name="T33" fmla="*/ 515 h 545"/>
                <a:gd name="T34" fmla="*/ 18 w 1359"/>
                <a:gd name="T35" fmla="*/ 533 h 545"/>
                <a:gd name="T36" fmla="*/ 78 w 1359"/>
                <a:gd name="T37" fmla="*/ 533 h 545"/>
                <a:gd name="T38" fmla="*/ 95 w 1359"/>
                <a:gd name="T39" fmla="*/ 461 h 545"/>
                <a:gd name="T40" fmla="*/ 137 w 1359"/>
                <a:gd name="T41" fmla="*/ 401 h 545"/>
                <a:gd name="T42" fmla="*/ 173 w 1359"/>
                <a:gd name="T43" fmla="*/ 371 h 545"/>
                <a:gd name="T44" fmla="*/ 227 w 1359"/>
                <a:gd name="T45" fmla="*/ 359 h 545"/>
                <a:gd name="T46" fmla="*/ 269 w 1359"/>
                <a:gd name="T47" fmla="*/ 359 h 545"/>
                <a:gd name="T48" fmla="*/ 323 w 1359"/>
                <a:gd name="T49" fmla="*/ 389 h 545"/>
                <a:gd name="T50" fmla="*/ 371 w 1359"/>
                <a:gd name="T51" fmla="*/ 431 h 545"/>
                <a:gd name="T52" fmla="*/ 395 w 1359"/>
                <a:gd name="T53" fmla="*/ 497 h 545"/>
                <a:gd name="T54" fmla="*/ 401 w 1359"/>
                <a:gd name="T55" fmla="*/ 539 h 545"/>
                <a:gd name="T56" fmla="*/ 389 w 1359"/>
                <a:gd name="T57" fmla="*/ 521 h 545"/>
                <a:gd name="T58" fmla="*/ 383 w 1359"/>
                <a:gd name="T59" fmla="*/ 479 h 545"/>
                <a:gd name="T60" fmla="*/ 347 w 1359"/>
                <a:gd name="T61" fmla="*/ 419 h 545"/>
                <a:gd name="T62" fmla="*/ 305 w 1359"/>
                <a:gd name="T63" fmla="*/ 383 h 545"/>
                <a:gd name="T64" fmla="*/ 257 w 1359"/>
                <a:gd name="T65" fmla="*/ 371 h 545"/>
                <a:gd name="T66" fmla="*/ 203 w 1359"/>
                <a:gd name="T67" fmla="*/ 377 h 545"/>
                <a:gd name="T68" fmla="*/ 161 w 1359"/>
                <a:gd name="T69" fmla="*/ 395 h 545"/>
                <a:gd name="T70" fmla="*/ 125 w 1359"/>
                <a:gd name="T71" fmla="*/ 425 h 545"/>
                <a:gd name="T72" fmla="*/ 101 w 1359"/>
                <a:gd name="T73" fmla="*/ 479 h 545"/>
                <a:gd name="T74" fmla="*/ 18 w 1359"/>
                <a:gd name="T75" fmla="*/ 545 h 545"/>
                <a:gd name="T76" fmla="*/ 6 w 1359"/>
                <a:gd name="T77" fmla="*/ 527 h 545"/>
                <a:gd name="T78" fmla="*/ 0 w 1359"/>
                <a:gd name="T79" fmla="*/ 275 h 545"/>
                <a:gd name="T80" fmla="*/ 6 w 1359"/>
                <a:gd name="T81" fmla="*/ 257 h 545"/>
                <a:gd name="T82" fmla="*/ 341 w 1359"/>
                <a:gd name="T83" fmla="*/ 191 h 545"/>
                <a:gd name="T84" fmla="*/ 988 w 1359"/>
                <a:gd name="T85" fmla="*/ 0 h 545"/>
                <a:gd name="T86" fmla="*/ 1012 w 1359"/>
                <a:gd name="T87" fmla="*/ 12 h 545"/>
                <a:gd name="T88" fmla="*/ 1216 w 1359"/>
                <a:gd name="T89" fmla="*/ 209 h 545"/>
                <a:gd name="T90" fmla="*/ 1359 w 1359"/>
                <a:gd name="T91" fmla="*/ 233 h 545"/>
                <a:gd name="T92" fmla="*/ 1347 w 1359"/>
                <a:gd name="T93" fmla="*/ 539 h 545"/>
                <a:gd name="T94" fmla="*/ 1323 w 1359"/>
                <a:gd name="T95" fmla="*/ 545 h 545"/>
                <a:gd name="T96" fmla="*/ 1227 w 1359"/>
                <a:gd name="T97" fmla="*/ 509 h 545"/>
                <a:gd name="T98" fmla="*/ 1198 w 1359"/>
                <a:gd name="T99" fmla="*/ 431 h 545"/>
                <a:gd name="T100" fmla="*/ 1156 w 1359"/>
                <a:gd name="T101" fmla="*/ 395 h 545"/>
                <a:gd name="T102" fmla="*/ 1066 w 1359"/>
                <a:gd name="T103" fmla="*/ 377 h 545"/>
                <a:gd name="T104" fmla="*/ 1018 w 1359"/>
                <a:gd name="T105" fmla="*/ 389 h 545"/>
                <a:gd name="T106" fmla="*/ 976 w 1359"/>
                <a:gd name="T107" fmla="*/ 419 h 545"/>
                <a:gd name="T108" fmla="*/ 946 w 1359"/>
                <a:gd name="T109" fmla="*/ 473 h 545"/>
                <a:gd name="T110" fmla="*/ 934 w 1359"/>
                <a:gd name="T111" fmla="*/ 545 h 545"/>
                <a:gd name="T112" fmla="*/ 922 w 1359"/>
                <a:gd name="T113" fmla="*/ 539 h 5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59"/>
                <a:gd name="T172" fmla="*/ 0 h 545"/>
                <a:gd name="T173" fmla="*/ 1359 w 1359"/>
                <a:gd name="T174" fmla="*/ 545 h 5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59" h="545">
                  <a:moveTo>
                    <a:pt x="922" y="539"/>
                  </a:moveTo>
                  <a:lnTo>
                    <a:pt x="928" y="503"/>
                  </a:lnTo>
                  <a:lnTo>
                    <a:pt x="934" y="473"/>
                  </a:lnTo>
                  <a:lnTo>
                    <a:pt x="946" y="455"/>
                  </a:lnTo>
                  <a:lnTo>
                    <a:pt x="964" y="419"/>
                  </a:lnTo>
                  <a:lnTo>
                    <a:pt x="994" y="395"/>
                  </a:lnTo>
                  <a:lnTo>
                    <a:pt x="1018" y="377"/>
                  </a:lnTo>
                  <a:lnTo>
                    <a:pt x="1042" y="371"/>
                  </a:lnTo>
                  <a:lnTo>
                    <a:pt x="1066" y="365"/>
                  </a:lnTo>
                  <a:lnTo>
                    <a:pt x="1102" y="365"/>
                  </a:lnTo>
                  <a:lnTo>
                    <a:pt x="1156" y="383"/>
                  </a:lnTo>
                  <a:lnTo>
                    <a:pt x="1186" y="407"/>
                  </a:lnTo>
                  <a:lnTo>
                    <a:pt x="1210" y="431"/>
                  </a:lnTo>
                  <a:lnTo>
                    <a:pt x="1233" y="473"/>
                  </a:lnTo>
                  <a:lnTo>
                    <a:pt x="1239" y="509"/>
                  </a:lnTo>
                  <a:lnTo>
                    <a:pt x="1239" y="533"/>
                  </a:lnTo>
                  <a:lnTo>
                    <a:pt x="1323" y="533"/>
                  </a:lnTo>
                  <a:lnTo>
                    <a:pt x="1335" y="527"/>
                  </a:lnTo>
                  <a:lnTo>
                    <a:pt x="1347" y="527"/>
                  </a:lnTo>
                  <a:lnTo>
                    <a:pt x="1347" y="233"/>
                  </a:lnTo>
                  <a:lnTo>
                    <a:pt x="1335" y="221"/>
                  </a:lnTo>
                  <a:lnTo>
                    <a:pt x="1216" y="221"/>
                  </a:lnTo>
                  <a:lnTo>
                    <a:pt x="1204" y="215"/>
                  </a:lnTo>
                  <a:lnTo>
                    <a:pt x="1012" y="24"/>
                  </a:lnTo>
                  <a:lnTo>
                    <a:pt x="1000" y="18"/>
                  </a:lnTo>
                  <a:lnTo>
                    <a:pt x="988" y="12"/>
                  </a:lnTo>
                  <a:lnTo>
                    <a:pt x="557" y="12"/>
                  </a:lnTo>
                  <a:lnTo>
                    <a:pt x="341" y="203"/>
                  </a:lnTo>
                  <a:lnTo>
                    <a:pt x="30" y="269"/>
                  </a:lnTo>
                  <a:lnTo>
                    <a:pt x="18" y="269"/>
                  </a:lnTo>
                  <a:lnTo>
                    <a:pt x="12" y="275"/>
                  </a:lnTo>
                  <a:lnTo>
                    <a:pt x="12" y="515"/>
                  </a:lnTo>
                  <a:lnTo>
                    <a:pt x="18" y="527"/>
                  </a:lnTo>
                  <a:lnTo>
                    <a:pt x="18" y="533"/>
                  </a:lnTo>
                  <a:lnTo>
                    <a:pt x="78" y="533"/>
                  </a:lnTo>
                  <a:lnTo>
                    <a:pt x="90" y="479"/>
                  </a:lnTo>
                  <a:lnTo>
                    <a:pt x="95" y="461"/>
                  </a:lnTo>
                  <a:lnTo>
                    <a:pt x="113" y="425"/>
                  </a:lnTo>
                  <a:lnTo>
                    <a:pt x="137" y="401"/>
                  </a:lnTo>
                  <a:lnTo>
                    <a:pt x="161" y="383"/>
                  </a:lnTo>
                  <a:lnTo>
                    <a:pt x="173" y="371"/>
                  </a:lnTo>
                  <a:lnTo>
                    <a:pt x="203" y="365"/>
                  </a:lnTo>
                  <a:lnTo>
                    <a:pt x="227" y="359"/>
                  </a:lnTo>
                  <a:lnTo>
                    <a:pt x="257" y="359"/>
                  </a:lnTo>
                  <a:lnTo>
                    <a:pt x="269" y="359"/>
                  </a:lnTo>
                  <a:lnTo>
                    <a:pt x="305" y="371"/>
                  </a:lnTo>
                  <a:lnTo>
                    <a:pt x="323" y="389"/>
                  </a:lnTo>
                  <a:lnTo>
                    <a:pt x="347" y="407"/>
                  </a:lnTo>
                  <a:lnTo>
                    <a:pt x="371" y="431"/>
                  </a:lnTo>
                  <a:lnTo>
                    <a:pt x="395" y="479"/>
                  </a:lnTo>
                  <a:lnTo>
                    <a:pt x="395" y="497"/>
                  </a:lnTo>
                  <a:lnTo>
                    <a:pt x="401" y="521"/>
                  </a:lnTo>
                  <a:lnTo>
                    <a:pt x="401" y="539"/>
                  </a:lnTo>
                  <a:lnTo>
                    <a:pt x="389" y="539"/>
                  </a:lnTo>
                  <a:lnTo>
                    <a:pt x="389" y="521"/>
                  </a:lnTo>
                  <a:lnTo>
                    <a:pt x="383" y="497"/>
                  </a:lnTo>
                  <a:lnTo>
                    <a:pt x="383" y="479"/>
                  </a:lnTo>
                  <a:lnTo>
                    <a:pt x="359" y="431"/>
                  </a:lnTo>
                  <a:lnTo>
                    <a:pt x="347" y="419"/>
                  </a:lnTo>
                  <a:lnTo>
                    <a:pt x="323" y="401"/>
                  </a:lnTo>
                  <a:lnTo>
                    <a:pt x="305" y="383"/>
                  </a:lnTo>
                  <a:lnTo>
                    <a:pt x="269" y="371"/>
                  </a:lnTo>
                  <a:lnTo>
                    <a:pt x="257" y="371"/>
                  </a:lnTo>
                  <a:lnTo>
                    <a:pt x="227" y="371"/>
                  </a:lnTo>
                  <a:lnTo>
                    <a:pt x="203" y="377"/>
                  </a:lnTo>
                  <a:lnTo>
                    <a:pt x="173" y="383"/>
                  </a:lnTo>
                  <a:lnTo>
                    <a:pt x="161" y="395"/>
                  </a:lnTo>
                  <a:lnTo>
                    <a:pt x="137" y="413"/>
                  </a:lnTo>
                  <a:lnTo>
                    <a:pt x="125" y="425"/>
                  </a:lnTo>
                  <a:lnTo>
                    <a:pt x="107" y="461"/>
                  </a:lnTo>
                  <a:lnTo>
                    <a:pt x="101" y="479"/>
                  </a:lnTo>
                  <a:lnTo>
                    <a:pt x="90" y="545"/>
                  </a:lnTo>
                  <a:lnTo>
                    <a:pt x="18" y="545"/>
                  </a:lnTo>
                  <a:lnTo>
                    <a:pt x="6" y="533"/>
                  </a:lnTo>
                  <a:lnTo>
                    <a:pt x="6" y="527"/>
                  </a:lnTo>
                  <a:lnTo>
                    <a:pt x="0" y="515"/>
                  </a:lnTo>
                  <a:lnTo>
                    <a:pt x="0" y="275"/>
                  </a:lnTo>
                  <a:lnTo>
                    <a:pt x="6" y="269"/>
                  </a:lnTo>
                  <a:lnTo>
                    <a:pt x="6" y="257"/>
                  </a:lnTo>
                  <a:lnTo>
                    <a:pt x="30" y="257"/>
                  </a:lnTo>
                  <a:lnTo>
                    <a:pt x="341" y="191"/>
                  </a:lnTo>
                  <a:lnTo>
                    <a:pt x="557" y="0"/>
                  </a:lnTo>
                  <a:lnTo>
                    <a:pt x="988" y="0"/>
                  </a:lnTo>
                  <a:lnTo>
                    <a:pt x="1000" y="6"/>
                  </a:lnTo>
                  <a:lnTo>
                    <a:pt x="1012" y="12"/>
                  </a:lnTo>
                  <a:lnTo>
                    <a:pt x="1204" y="203"/>
                  </a:lnTo>
                  <a:lnTo>
                    <a:pt x="1216" y="209"/>
                  </a:lnTo>
                  <a:lnTo>
                    <a:pt x="1335" y="209"/>
                  </a:lnTo>
                  <a:lnTo>
                    <a:pt x="1359" y="233"/>
                  </a:lnTo>
                  <a:lnTo>
                    <a:pt x="1359" y="527"/>
                  </a:lnTo>
                  <a:lnTo>
                    <a:pt x="1347" y="539"/>
                  </a:lnTo>
                  <a:lnTo>
                    <a:pt x="1335" y="539"/>
                  </a:lnTo>
                  <a:lnTo>
                    <a:pt x="1323" y="545"/>
                  </a:lnTo>
                  <a:lnTo>
                    <a:pt x="1233" y="545"/>
                  </a:lnTo>
                  <a:lnTo>
                    <a:pt x="1227" y="509"/>
                  </a:lnTo>
                  <a:lnTo>
                    <a:pt x="1221" y="473"/>
                  </a:lnTo>
                  <a:lnTo>
                    <a:pt x="1198" y="431"/>
                  </a:lnTo>
                  <a:lnTo>
                    <a:pt x="1186" y="419"/>
                  </a:lnTo>
                  <a:lnTo>
                    <a:pt x="1156" y="395"/>
                  </a:lnTo>
                  <a:lnTo>
                    <a:pt x="1102" y="377"/>
                  </a:lnTo>
                  <a:lnTo>
                    <a:pt x="1066" y="377"/>
                  </a:lnTo>
                  <a:lnTo>
                    <a:pt x="1042" y="383"/>
                  </a:lnTo>
                  <a:lnTo>
                    <a:pt x="1018" y="389"/>
                  </a:lnTo>
                  <a:lnTo>
                    <a:pt x="994" y="407"/>
                  </a:lnTo>
                  <a:lnTo>
                    <a:pt x="976" y="419"/>
                  </a:lnTo>
                  <a:lnTo>
                    <a:pt x="958" y="455"/>
                  </a:lnTo>
                  <a:lnTo>
                    <a:pt x="946" y="473"/>
                  </a:lnTo>
                  <a:lnTo>
                    <a:pt x="940" y="503"/>
                  </a:lnTo>
                  <a:lnTo>
                    <a:pt x="934" y="545"/>
                  </a:lnTo>
                  <a:lnTo>
                    <a:pt x="928" y="545"/>
                  </a:lnTo>
                  <a:lnTo>
                    <a:pt x="922" y="539"/>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85" name="Freeform 111"/>
            <p:cNvSpPr>
              <a:spLocks/>
            </p:cNvSpPr>
            <p:nvPr/>
          </p:nvSpPr>
          <p:spPr bwMode="auto">
            <a:xfrm>
              <a:off x="3170" y="3361"/>
              <a:ext cx="539" cy="12"/>
            </a:xfrm>
            <a:custGeom>
              <a:avLst/>
              <a:gdLst>
                <a:gd name="T0" fmla="*/ 6 w 539"/>
                <a:gd name="T1" fmla="*/ 0 h 12"/>
                <a:gd name="T2" fmla="*/ 539 w 539"/>
                <a:gd name="T3" fmla="*/ 0 h 12"/>
                <a:gd name="T4" fmla="*/ 539 w 539"/>
                <a:gd name="T5" fmla="*/ 12 h 12"/>
                <a:gd name="T6" fmla="*/ 0 w 539"/>
                <a:gd name="T7" fmla="*/ 12 h 12"/>
                <a:gd name="T8" fmla="*/ 0 w 539"/>
                <a:gd name="T9" fmla="*/ 6 h 12"/>
                <a:gd name="T10" fmla="*/ 6 w 539"/>
                <a:gd name="T11" fmla="*/ 0 h 12"/>
                <a:gd name="T12" fmla="*/ 0 60000 65536"/>
                <a:gd name="T13" fmla="*/ 0 60000 65536"/>
                <a:gd name="T14" fmla="*/ 0 60000 65536"/>
                <a:gd name="T15" fmla="*/ 0 60000 65536"/>
                <a:gd name="T16" fmla="*/ 0 60000 65536"/>
                <a:gd name="T17" fmla="*/ 0 60000 65536"/>
                <a:gd name="T18" fmla="*/ 0 w 539"/>
                <a:gd name="T19" fmla="*/ 0 h 12"/>
                <a:gd name="T20" fmla="*/ 539 w 53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539" h="12">
                  <a:moveTo>
                    <a:pt x="6" y="0"/>
                  </a:moveTo>
                  <a:lnTo>
                    <a:pt x="539" y="0"/>
                  </a:lnTo>
                  <a:lnTo>
                    <a:pt x="539" y="12"/>
                  </a:lnTo>
                  <a:lnTo>
                    <a:pt x="0" y="12"/>
                  </a:lnTo>
                  <a:lnTo>
                    <a:pt x="0" y="6"/>
                  </a:lnTo>
                  <a:lnTo>
                    <a:pt x="6" y="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86" name="Freeform 112"/>
            <p:cNvSpPr>
              <a:spLocks/>
            </p:cNvSpPr>
            <p:nvPr/>
          </p:nvSpPr>
          <p:spPr bwMode="auto">
            <a:xfrm>
              <a:off x="3739" y="3229"/>
              <a:ext cx="252" cy="276"/>
            </a:xfrm>
            <a:custGeom>
              <a:avLst/>
              <a:gdLst>
                <a:gd name="T0" fmla="*/ 0 w 252"/>
                <a:gd name="T1" fmla="*/ 138 h 276"/>
                <a:gd name="T2" fmla="*/ 12 w 252"/>
                <a:gd name="T3" fmla="*/ 84 h 276"/>
                <a:gd name="T4" fmla="*/ 18 w 252"/>
                <a:gd name="T5" fmla="*/ 60 h 276"/>
                <a:gd name="T6" fmla="*/ 54 w 252"/>
                <a:gd name="T7" fmla="*/ 24 h 276"/>
                <a:gd name="T8" fmla="*/ 102 w 252"/>
                <a:gd name="T9" fmla="*/ 0 h 276"/>
                <a:gd name="T10" fmla="*/ 150 w 252"/>
                <a:gd name="T11" fmla="*/ 0 h 276"/>
                <a:gd name="T12" fmla="*/ 198 w 252"/>
                <a:gd name="T13" fmla="*/ 24 h 276"/>
                <a:gd name="T14" fmla="*/ 234 w 252"/>
                <a:gd name="T15" fmla="*/ 60 h 276"/>
                <a:gd name="T16" fmla="*/ 240 w 252"/>
                <a:gd name="T17" fmla="*/ 84 h 276"/>
                <a:gd name="T18" fmla="*/ 252 w 252"/>
                <a:gd name="T19" fmla="*/ 138 h 276"/>
                <a:gd name="T20" fmla="*/ 240 w 252"/>
                <a:gd name="T21" fmla="*/ 192 h 276"/>
                <a:gd name="T22" fmla="*/ 234 w 252"/>
                <a:gd name="T23" fmla="*/ 216 h 276"/>
                <a:gd name="T24" fmla="*/ 198 w 252"/>
                <a:gd name="T25" fmla="*/ 252 h 276"/>
                <a:gd name="T26" fmla="*/ 150 w 252"/>
                <a:gd name="T27" fmla="*/ 276 h 276"/>
                <a:gd name="T28" fmla="*/ 102 w 252"/>
                <a:gd name="T29" fmla="*/ 276 h 276"/>
                <a:gd name="T30" fmla="*/ 54 w 252"/>
                <a:gd name="T31" fmla="*/ 252 h 276"/>
                <a:gd name="T32" fmla="*/ 18 w 252"/>
                <a:gd name="T33" fmla="*/ 216 h 276"/>
                <a:gd name="T34" fmla="*/ 12 w 252"/>
                <a:gd name="T35" fmla="*/ 192 h 276"/>
                <a:gd name="T36" fmla="*/ 0 w 252"/>
                <a:gd name="T37" fmla="*/ 138 h 2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2"/>
                <a:gd name="T58" fmla="*/ 0 h 276"/>
                <a:gd name="T59" fmla="*/ 252 w 252"/>
                <a:gd name="T60" fmla="*/ 276 h 2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2" h="276">
                  <a:moveTo>
                    <a:pt x="0" y="138"/>
                  </a:moveTo>
                  <a:lnTo>
                    <a:pt x="12" y="84"/>
                  </a:lnTo>
                  <a:lnTo>
                    <a:pt x="18" y="60"/>
                  </a:lnTo>
                  <a:lnTo>
                    <a:pt x="54" y="24"/>
                  </a:lnTo>
                  <a:lnTo>
                    <a:pt x="102" y="0"/>
                  </a:lnTo>
                  <a:lnTo>
                    <a:pt x="150" y="0"/>
                  </a:lnTo>
                  <a:lnTo>
                    <a:pt x="198" y="24"/>
                  </a:lnTo>
                  <a:lnTo>
                    <a:pt x="234" y="60"/>
                  </a:lnTo>
                  <a:lnTo>
                    <a:pt x="240" y="84"/>
                  </a:lnTo>
                  <a:lnTo>
                    <a:pt x="252" y="138"/>
                  </a:lnTo>
                  <a:lnTo>
                    <a:pt x="240" y="192"/>
                  </a:lnTo>
                  <a:lnTo>
                    <a:pt x="234" y="216"/>
                  </a:lnTo>
                  <a:lnTo>
                    <a:pt x="198" y="252"/>
                  </a:lnTo>
                  <a:lnTo>
                    <a:pt x="150" y="276"/>
                  </a:lnTo>
                  <a:lnTo>
                    <a:pt x="102" y="276"/>
                  </a:lnTo>
                  <a:lnTo>
                    <a:pt x="54" y="252"/>
                  </a:lnTo>
                  <a:lnTo>
                    <a:pt x="18" y="216"/>
                  </a:lnTo>
                  <a:lnTo>
                    <a:pt x="12" y="192"/>
                  </a:lnTo>
                  <a:lnTo>
                    <a:pt x="0" y="138"/>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87" name="Freeform 113"/>
            <p:cNvSpPr>
              <a:spLocks/>
            </p:cNvSpPr>
            <p:nvPr/>
          </p:nvSpPr>
          <p:spPr bwMode="auto">
            <a:xfrm>
              <a:off x="3799" y="3301"/>
              <a:ext cx="126" cy="132"/>
            </a:xfrm>
            <a:custGeom>
              <a:avLst/>
              <a:gdLst>
                <a:gd name="T0" fmla="*/ 0 w 126"/>
                <a:gd name="T1" fmla="*/ 66 h 132"/>
                <a:gd name="T2" fmla="*/ 6 w 126"/>
                <a:gd name="T3" fmla="*/ 42 h 132"/>
                <a:gd name="T4" fmla="*/ 18 w 126"/>
                <a:gd name="T5" fmla="*/ 18 h 132"/>
                <a:gd name="T6" fmla="*/ 42 w 126"/>
                <a:gd name="T7" fmla="*/ 6 h 132"/>
                <a:gd name="T8" fmla="*/ 66 w 126"/>
                <a:gd name="T9" fmla="*/ 0 h 132"/>
                <a:gd name="T10" fmla="*/ 90 w 126"/>
                <a:gd name="T11" fmla="*/ 6 h 132"/>
                <a:gd name="T12" fmla="*/ 108 w 126"/>
                <a:gd name="T13" fmla="*/ 18 h 132"/>
                <a:gd name="T14" fmla="*/ 120 w 126"/>
                <a:gd name="T15" fmla="*/ 42 h 132"/>
                <a:gd name="T16" fmla="*/ 126 w 126"/>
                <a:gd name="T17" fmla="*/ 66 h 132"/>
                <a:gd name="T18" fmla="*/ 120 w 126"/>
                <a:gd name="T19" fmla="*/ 90 h 132"/>
                <a:gd name="T20" fmla="*/ 108 w 126"/>
                <a:gd name="T21" fmla="*/ 114 h 132"/>
                <a:gd name="T22" fmla="*/ 90 w 126"/>
                <a:gd name="T23" fmla="*/ 126 h 132"/>
                <a:gd name="T24" fmla="*/ 66 w 126"/>
                <a:gd name="T25" fmla="*/ 132 h 132"/>
                <a:gd name="T26" fmla="*/ 42 w 126"/>
                <a:gd name="T27" fmla="*/ 126 h 132"/>
                <a:gd name="T28" fmla="*/ 18 w 126"/>
                <a:gd name="T29" fmla="*/ 114 h 132"/>
                <a:gd name="T30" fmla="*/ 6 w 126"/>
                <a:gd name="T31" fmla="*/ 90 h 132"/>
                <a:gd name="T32" fmla="*/ 0 w 126"/>
                <a:gd name="T33" fmla="*/ 66 h 1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132"/>
                <a:gd name="T53" fmla="*/ 126 w 126"/>
                <a:gd name="T54" fmla="*/ 132 h 1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132">
                  <a:moveTo>
                    <a:pt x="0" y="66"/>
                  </a:moveTo>
                  <a:lnTo>
                    <a:pt x="6" y="42"/>
                  </a:lnTo>
                  <a:lnTo>
                    <a:pt x="18" y="18"/>
                  </a:lnTo>
                  <a:lnTo>
                    <a:pt x="42" y="6"/>
                  </a:lnTo>
                  <a:lnTo>
                    <a:pt x="66" y="0"/>
                  </a:lnTo>
                  <a:lnTo>
                    <a:pt x="90" y="6"/>
                  </a:lnTo>
                  <a:lnTo>
                    <a:pt x="108" y="18"/>
                  </a:lnTo>
                  <a:lnTo>
                    <a:pt x="120" y="42"/>
                  </a:lnTo>
                  <a:lnTo>
                    <a:pt x="126" y="66"/>
                  </a:lnTo>
                  <a:lnTo>
                    <a:pt x="120" y="90"/>
                  </a:lnTo>
                  <a:lnTo>
                    <a:pt x="108" y="114"/>
                  </a:lnTo>
                  <a:lnTo>
                    <a:pt x="90" y="126"/>
                  </a:lnTo>
                  <a:lnTo>
                    <a:pt x="66" y="132"/>
                  </a:lnTo>
                  <a:lnTo>
                    <a:pt x="42" y="126"/>
                  </a:lnTo>
                  <a:lnTo>
                    <a:pt x="18" y="114"/>
                  </a:lnTo>
                  <a:lnTo>
                    <a:pt x="6" y="90"/>
                  </a:lnTo>
                  <a:lnTo>
                    <a:pt x="0" y="66"/>
                  </a:lnTo>
                  <a:close/>
                </a:path>
              </a:pathLst>
            </a:custGeom>
            <a:solidFill>
              <a:srgbClr val="FFFFFF"/>
            </a:solidFill>
            <a:ln w="9525">
              <a:noFill/>
              <a:round/>
              <a:headEnd/>
              <a:tailEnd/>
            </a:ln>
          </p:spPr>
          <p:txBody>
            <a:bodyPr/>
            <a:lstStyle/>
            <a:p>
              <a:endParaRPr lang="es-ES_tradnl">
                <a:solidFill>
                  <a:srgbClr val="000000"/>
                </a:solidFill>
                <a:latin typeface="Times New Roman"/>
              </a:endParaRPr>
            </a:p>
          </p:txBody>
        </p:sp>
        <p:sp>
          <p:nvSpPr>
            <p:cNvPr id="398388" name="Freeform 114"/>
            <p:cNvSpPr>
              <a:spLocks/>
            </p:cNvSpPr>
            <p:nvPr/>
          </p:nvSpPr>
          <p:spPr bwMode="auto">
            <a:xfrm>
              <a:off x="2894" y="3229"/>
              <a:ext cx="258" cy="270"/>
            </a:xfrm>
            <a:custGeom>
              <a:avLst/>
              <a:gdLst>
                <a:gd name="T0" fmla="*/ 0 w 258"/>
                <a:gd name="T1" fmla="*/ 132 h 270"/>
                <a:gd name="T2" fmla="*/ 0 w 258"/>
                <a:gd name="T3" fmla="*/ 108 h 270"/>
                <a:gd name="T4" fmla="*/ 24 w 258"/>
                <a:gd name="T5" fmla="*/ 60 h 270"/>
                <a:gd name="T6" fmla="*/ 36 w 258"/>
                <a:gd name="T7" fmla="*/ 42 h 270"/>
                <a:gd name="T8" fmla="*/ 60 w 258"/>
                <a:gd name="T9" fmla="*/ 24 h 270"/>
                <a:gd name="T10" fmla="*/ 78 w 258"/>
                <a:gd name="T11" fmla="*/ 12 h 270"/>
                <a:gd name="T12" fmla="*/ 102 w 258"/>
                <a:gd name="T13" fmla="*/ 0 h 270"/>
                <a:gd name="T14" fmla="*/ 150 w 258"/>
                <a:gd name="T15" fmla="*/ 0 h 270"/>
                <a:gd name="T16" fmla="*/ 180 w 258"/>
                <a:gd name="T17" fmla="*/ 12 h 270"/>
                <a:gd name="T18" fmla="*/ 198 w 258"/>
                <a:gd name="T19" fmla="*/ 24 h 270"/>
                <a:gd name="T20" fmla="*/ 222 w 258"/>
                <a:gd name="T21" fmla="*/ 42 h 270"/>
                <a:gd name="T22" fmla="*/ 234 w 258"/>
                <a:gd name="T23" fmla="*/ 60 h 270"/>
                <a:gd name="T24" fmla="*/ 258 w 258"/>
                <a:gd name="T25" fmla="*/ 108 h 270"/>
                <a:gd name="T26" fmla="*/ 258 w 258"/>
                <a:gd name="T27" fmla="*/ 156 h 270"/>
                <a:gd name="T28" fmla="*/ 246 w 258"/>
                <a:gd name="T29" fmla="*/ 186 h 270"/>
                <a:gd name="T30" fmla="*/ 234 w 258"/>
                <a:gd name="T31" fmla="*/ 210 h 270"/>
                <a:gd name="T32" fmla="*/ 222 w 258"/>
                <a:gd name="T33" fmla="*/ 228 h 270"/>
                <a:gd name="T34" fmla="*/ 198 w 258"/>
                <a:gd name="T35" fmla="*/ 246 h 270"/>
                <a:gd name="T36" fmla="*/ 180 w 258"/>
                <a:gd name="T37" fmla="*/ 258 h 270"/>
                <a:gd name="T38" fmla="*/ 150 w 258"/>
                <a:gd name="T39" fmla="*/ 270 h 270"/>
                <a:gd name="T40" fmla="*/ 102 w 258"/>
                <a:gd name="T41" fmla="*/ 270 h 270"/>
                <a:gd name="T42" fmla="*/ 78 w 258"/>
                <a:gd name="T43" fmla="*/ 258 h 270"/>
                <a:gd name="T44" fmla="*/ 60 w 258"/>
                <a:gd name="T45" fmla="*/ 246 h 270"/>
                <a:gd name="T46" fmla="*/ 36 w 258"/>
                <a:gd name="T47" fmla="*/ 228 h 270"/>
                <a:gd name="T48" fmla="*/ 24 w 258"/>
                <a:gd name="T49" fmla="*/ 210 h 270"/>
                <a:gd name="T50" fmla="*/ 12 w 258"/>
                <a:gd name="T51" fmla="*/ 186 h 270"/>
                <a:gd name="T52" fmla="*/ 0 w 258"/>
                <a:gd name="T53" fmla="*/ 156 h 270"/>
                <a:gd name="T54" fmla="*/ 0 w 258"/>
                <a:gd name="T55" fmla="*/ 132 h 27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8"/>
                <a:gd name="T85" fmla="*/ 0 h 270"/>
                <a:gd name="T86" fmla="*/ 258 w 258"/>
                <a:gd name="T87" fmla="*/ 270 h 27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8" h="270">
                  <a:moveTo>
                    <a:pt x="0" y="132"/>
                  </a:moveTo>
                  <a:lnTo>
                    <a:pt x="0" y="108"/>
                  </a:lnTo>
                  <a:lnTo>
                    <a:pt x="24" y="60"/>
                  </a:lnTo>
                  <a:lnTo>
                    <a:pt x="36" y="42"/>
                  </a:lnTo>
                  <a:lnTo>
                    <a:pt x="60" y="24"/>
                  </a:lnTo>
                  <a:lnTo>
                    <a:pt x="78" y="12"/>
                  </a:lnTo>
                  <a:lnTo>
                    <a:pt x="102" y="0"/>
                  </a:lnTo>
                  <a:lnTo>
                    <a:pt x="150" y="0"/>
                  </a:lnTo>
                  <a:lnTo>
                    <a:pt x="180" y="12"/>
                  </a:lnTo>
                  <a:lnTo>
                    <a:pt x="198" y="24"/>
                  </a:lnTo>
                  <a:lnTo>
                    <a:pt x="222" y="42"/>
                  </a:lnTo>
                  <a:lnTo>
                    <a:pt x="234" y="60"/>
                  </a:lnTo>
                  <a:lnTo>
                    <a:pt x="258" y="108"/>
                  </a:lnTo>
                  <a:lnTo>
                    <a:pt x="258" y="156"/>
                  </a:lnTo>
                  <a:lnTo>
                    <a:pt x="246" y="186"/>
                  </a:lnTo>
                  <a:lnTo>
                    <a:pt x="234" y="210"/>
                  </a:lnTo>
                  <a:lnTo>
                    <a:pt x="222" y="228"/>
                  </a:lnTo>
                  <a:lnTo>
                    <a:pt x="198" y="246"/>
                  </a:lnTo>
                  <a:lnTo>
                    <a:pt x="180" y="258"/>
                  </a:lnTo>
                  <a:lnTo>
                    <a:pt x="150" y="270"/>
                  </a:lnTo>
                  <a:lnTo>
                    <a:pt x="102" y="270"/>
                  </a:lnTo>
                  <a:lnTo>
                    <a:pt x="78" y="258"/>
                  </a:lnTo>
                  <a:lnTo>
                    <a:pt x="60" y="246"/>
                  </a:lnTo>
                  <a:lnTo>
                    <a:pt x="36" y="228"/>
                  </a:lnTo>
                  <a:lnTo>
                    <a:pt x="24" y="210"/>
                  </a:lnTo>
                  <a:lnTo>
                    <a:pt x="12" y="186"/>
                  </a:lnTo>
                  <a:lnTo>
                    <a:pt x="0" y="156"/>
                  </a:lnTo>
                  <a:lnTo>
                    <a:pt x="0" y="132"/>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89" name="Freeform 115"/>
            <p:cNvSpPr>
              <a:spLocks/>
            </p:cNvSpPr>
            <p:nvPr/>
          </p:nvSpPr>
          <p:spPr bwMode="auto">
            <a:xfrm>
              <a:off x="2960" y="3295"/>
              <a:ext cx="126" cy="138"/>
            </a:xfrm>
            <a:custGeom>
              <a:avLst/>
              <a:gdLst>
                <a:gd name="T0" fmla="*/ 0 w 126"/>
                <a:gd name="T1" fmla="*/ 72 h 138"/>
                <a:gd name="T2" fmla="*/ 6 w 126"/>
                <a:gd name="T3" fmla="*/ 48 h 138"/>
                <a:gd name="T4" fmla="*/ 18 w 126"/>
                <a:gd name="T5" fmla="*/ 24 h 138"/>
                <a:gd name="T6" fmla="*/ 36 w 126"/>
                <a:gd name="T7" fmla="*/ 6 h 138"/>
                <a:gd name="T8" fmla="*/ 60 w 126"/>
                <a:gd name="T9" fmla="*/ 0 h 138"/>
                <a:gd name="T10" fmla="*/ 84 w 126"/>
                <a:gd name="T11" fmla="*/ 6 h 138"/>
                <a:gd name="T12" fmla="*/ 108 w 126"/>
                <a:gd name="T13" fmla="*/ 24 h 138"/>
                <a:gd name="T14" fmla="*/ 120 w 126"/>
                <a:gd name="T15" fmla="*/ 48 h 138"/>
                <a:gd name="T16" fmla="*/ 126 w 126"/>
                <a:gd name="T17" fmla="*/ 72 h 138"/>
                <a:gd name="T18" fmla="*/ 120 w 126"/>
                <a:gd name="T19" fmla="*/ 96 h 138"/>
                <a:gd name="T20" fmla="*/ 108 w 126"/>
                <a:gd name="T21" fmla="*/ 120 h 138"/>
                <a:gd name="T22" fmla="*/ 84 w 126"/>
                <a:gd name="T23" fmla="*/ 132 h 138"/>
                <a:gd name="T24" fmla="*/ 60 w 126"/>
                <a:gd name="T25" fmla="*/ 138 h 138"/>
                <a:gd name="T26" fmla="*/ 36 w 126"/>
                <a:gd name="T27" fmla="*/ 132 h 138"/>
                <a:gd name="T28" fmla="*/ 18 w 126"/>
                <a:gd name="T29" fmla="*/ 120 h 138"/>
                <a:gd name="T30" fmla="*/ 6 w 126"/>
                <a:gd name="T31" fmla="*/ 96 h 138"/>
                <a:gd name="T32" fmla="*/ 0 w 126"/>
                <a:gd name="T33" fmla="*/ 72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138"/>
                <a:gd name="T53" fmla="*/ 126 w 126"/>
                <a:gd name="T54" fmla="*/ 138 h 13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138">
                  <a:moveTo>
                    <a:pt x="0" y="72"/>
                  </a:moveTo>
                  <a:lnTo>
                    <a:pt x="6" y="48"/>
                  </a:lnTo>
                  <a:lnTo>
                    <a:pt x="18" y="24"/>
                  </a:lnTo>
                  <a:lnTo>
                    <a:pt x="36" y="6"/>
                  </a:lnTo>
                  <a:lnTo>
                    <a:pt x="60" y="0"/>
                  </a:lnTo>
                  <a:lnTo>
                    <a:pt x="84" y="6"/>
                  </a:lnTo>
                  <a:lnTo>
                    <a:pt x="108" y="24"/>
                  </a:lnTo>
                  <a:lnTo>
                    <a:pt x="120" y="48"/>
                  </a:lnTo>
                  <a:lnTo>
                    <a:pt x="126" y="72"/>
                  </a:lnTo>
                  <a:lnTo>
                    <a:pt x="120" y="96"/>
                  </a:lnTo>
                  <a:lnTo>
                    <a:pt x="108" y="120"/>
                  </a:lnTo>
                  <a:lnTo>
                    <a:pt x="84" y="132"/>
                  </a:lnTo>
                  <a:lnTo>
                    <a:pt x="60" y="138"/>
                  </a:lnTo>
                  <a:lnTo>
                    <a:pt x="36" y="132"/>
                  </a:lnTo>
                  <a:lnTo>
                    <a:pt x="18" y="120"/>
                  </a:lnTo>
                  <a:lnTo>
                    <a:pt x="6" y="96"/>
                  </a:lnTo>
                  <a:lnTo>
                    <a:pt x="0" y="72"/>
                  </a:lnTo>
                  <a:close/>
                </a:path>
              </a:pathLst>
            </a:custGeom>
            <a:solidFill>
              <a:srgbClr val="FFFFFF"/>
            </a:solidFill>
            <a:ln w="9525">
              <a:noFill/>
              <a:round/>
              <a:headEnd/>
              <a:tailEnd/>
            </a:ln>
          </p:spPr>
          <p:txBody>
            <a:bodyPr/>
            <a:lstStyle/>
            <a:p>
              <a:endParaRPr lang="es-ES_tradnl">
                <a:solidFill>
                  <a:srgbClr val="000000"/>
                </a:solidFill>
                <a:latin typeface="Times New Roman"/>
              </a:endParaRPr>
            </a:p>
          </p:txBody>
        </p:sp>
        <p:sp>
          <p:nvSpPr>
            <p:cNvPr id="398390" name="Freeform 116"/>
            <p:cNvSpPr>
              <a:spLocks/>
            </p:cNvSpPr>
            <p:nvPr/>
          </p:nvSpPr>
          <p:spPr bwMode="auto">
            <a:xfrm>
              <a:off x="3553" y="2858"/>
              <a:ext cx="288" cy="179"/>
            </a:xfrm>
            <a:custGeom>
              <a:avLst/>
              <a:gdLst>
                <a:gd name="T0" fmla="*/ 0 w 288"/>
                <a:gd name="T1" fmla="*/ 179 h 179"/>
                <a:gd name="T2" fmla="*/ 0 w 288"/>
                <a:gd name="T3" fmla="*/ 0 h 179"/>
                <a:gd name="T4" fmla="*/ 192 w 288"/>
                <a:gd name="T5" fmla="*/ 0 h 179"/>
                <a:gd name="T6" fmla="*/ 204 w 288"/>
                <a:gd name="T7" fmla="*/ 6 h 179"/>
                <a:gd name="T8" fmla="*/ 210 w 288"/>
                <a:gd name="T9" fmla="*/ 18 h 179"/>
                <a:gd name="T10" fmla="*/ 288 w 288"/>
                <a:gd name="T11" fmla="*/ 179 h 179"/>
                <a:gd name="T12" fmla="*/ 0 w 288"/>
                <a:gd name="T13" fmla="*/ 179 h 179"/>
                <a:gd name="T14" fmla="*/ 0 60000 65536"/>
                <a:gd name="T15" fmla="*/ 0 60000 65536"/>
                <a:gd name="T16" fmla="*/ 0 60000 65536"/>
                <a:gd name="T17" fmla="*/ 0 60000 65536"/>
                <a:gd name="T18" fmla="*/ 0 60000 65536"/>
                <a:gd name="T19" fmla="*/ 0 60000 65536"/>
                <a:gd name="T20" fmla="*/ 0 60000 65536"/>
                <a:gd name="T21" fmla="*/ 0 w 288"/>
                <a:gd name="T22" fmla="*/ 0 h 179"/>
                <a:gd name="T23" fmla="*/ 288 w 288"/>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8" h="179">
                  <a:moveTo>
                    <a:pt x="0" y="179"/>
                  </a:moveTo>
                  <a:lnTo>
                    <a:pt x="0" y="0"/>
                  </a:lnTo>
                  <a:lnTo>
                    <a:pt x="192" y="0"/>
                  </a:lnTo>
                  <a:lnTo>
                    <a:pt x="204" y="6"/>
                  </a:lnTo>
                  <a:lnTo>
                    <a:pt x="210" y="18"/>
                  </a:lnTo>
                  <a:lnTo>
                    <a:pt x="288" y="179"/>
                  </a:lnTo>
                  <a:lnTo>
                    <a:pt x="0" y="179"/>
                  </a:lnTo>
                  <a:close/>
                </a:path>
              </a:pathLst>
            </a:custGeom>
            <a:solidFill>
              <a:srgbClr val="FFFFFF"/>
            </a:solidFill>
            <a:ln w="9525">
              <a:noFill/>
              <a:round/>
              <a:headEnd/>
              <a:tailEnd/>
            </a:ln>
          </p:spPr>
          <p:txBody>
            <a:bodyPr/>
            <a:lstStyle/>
            <a:p>
              <a:endParaRPr lang="es-ES_tradnl">
                <a:solidFill>
                  <a:srgbClr val="000000"/>
                </a:solidFill>
                <a:latin typeface="Times New Roman"/>
              </a:endParaRPr>
            </a:p>
          </p:txBody>
        </p:sp>
        <p:sp>
          <p:nvSpPr>
            <p:cNvPr id="398391" name="Freeform 117"/>
            <p:cNvSpPr>
              <a:spLocks/>
            </p:cNvSpPr>
            <p:nvPr/>
          </p:nvSpPr>
          <p:spPr bwMode="auto">
            <a:xfrm>
              <a:off x="3547" y="2852"/>
              <a:ext cx="300" cy="191"/>
            </a:xfrm>
            <a:custGeom>
              <a:avLst/>
              <a:gdLst>
                <a:gd name="T0" fmla="*/ 0 w 300"/>
                <a:gd name="T1" fmla="*/ 6 h 191"/>
                <a:gd name="T2" fmla="*/ 0 w 300"/>
                <a:gd name="T3" fmla="*/ 0 h 191"/>
                <a:gd name="T4" fmla="*/ 198 w 300"/>
                <a:gd name="T5" fmla="*/ 0 h 191"/>
                <a:gd name="T6" fmla="*/ 210 w 300"/>
                <a:gd name="T7" fmla="*/ 6 h 191"/>
                <a:gd name="T8" fmla="*/ 222 w 300"/>
                <a:gd name="T9" fmla="*/ 24 h 191"/>
                <a:gd name="T10" fmla="*/ 300 w 300"/>
                <a:gd name="T11" fmla="*/ 191 h 191"/>
                <a:gd name="T12" fmla="*/ 6 w 300"/>
                <a:gd name="T13" fmla="*/ 191 h 191"/>
                <a:gd name="T14" fmla="*/ 6 w 300"/>
                <a:gd name="T15" fmla="*/ 179 h 191"/>
                <a:gd name="T16" fmla="*/ 282 w 300"/>
                <a:gd name="T17" fmla="*/ 179 h 191"/>
                <a:gd name="T18" fmla="*/ 210 w 300"/>
                <a:gd name="T19" fmla="*/ 24 h 191"/>
                <a:gd name="T20" fmla="*/ 204 w 300"/>
                <a:gd name="T21" fmla="*/ 12 h 191"/>
                <a:gd name="T22" fmla="*/ 198 w 300"/>
                <a:gd name="T23" fmla="*/ 12 h 191"/>
                <a:gd name="T24" fmla="*/ 6 w 300"/>
                <a:gd name="T25" fmla="*/ 12 h 191"/>
                <a:gd name="T26" fmla="*/ 0 w 300"/>
                <a:gd name="T27" fmla="*/ 6 h 19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0"/>
                <a:gd name="T43" fmla="*/ 0 h 191"/>
                <a:gd name="T44" fmla="*/ 300 w 300"/>
                <a:gd name="T45" fmla="*/ 191 h 19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0" h="191">
                  <a:moveTo>
                    <a:pt x="0" y="6"/>
                  </a:moveTo>
                  <a:lnTo>
                    <a:pt x="0" y="0"/>
                  </a:lnTo>
                  <a:lnTo>
                    <a:pt x="198" y="0"/>
                  </a:lnTo>
                  <a:lnTo>
                    <a:pt x="210" y="6"/>
                  </a:lnTo>
                  <a:lnTo>
                    <a:pt x="222" y="24"/>
                  </a:lnTo>
                  <a:lnTo>
                    <a:pt x="300" y="191"/>
                  </a:lnTo>
                  <a:lnTo>
                    <a:pt x="6" y="191"/>
                  </a:lnTo>
                  <a:lnTo>
                    <a:pt x="6" y="179"/>
                  </a:lnTo>
                  <a:lnTo>
                    <a:pt x="282" y="179"/>
                  </a:lnTo>
                  <a:lnTo>
                    <a:pt x="210" y="24"/>
                  </a:lnTo>
                  <a:lnTo>
                    <a:pt x="204" y="12"/>
                  </a:lnTo>
                  <a:lnTo>
                    <a:pt x="198" y="12"/>
                  </a:lnTo>
                  <a:lnTo>
                    <a:pt x="6" y="12"/>
                  </a:lnTo>
                  <a:lnTo>
                    <a:pt x="0" y="6"/>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92" name="Freeform 118"/>
            <p:cNvSpPr>
              <a:spLocks/>
            </p:cNvSpPr>
            <p:nvPr/>
          </p:nvSpPr>
          <p:spPr bwMode="auto">
            <a:xfrm>
              <a:off x="3547" y="2858"/>
              <a:ext cx="12" cy="185"/>
            </a:xfrm>
            <a:custGeom>
              <a:avLst/>
              <a:gdLst>
                <a:gd name="T0" fmla="*/ 6 w 12"/>
                <a:gd name="T1" fmla="*/ 185 h 185"/>
                <a:gd name="T2" fmla="*/ 0 w 12"/>
                <a:gd name="T3" fmla="*/ 185 h 185"/>
                <a:gd name="T4" fmla="*/ 0 w 12"/>
                <a:gd name="T5" fmla="*/ 0 h 185"/>
                <a:gd name="T6" fmla="*/ 12 w 12"/>
                <a:gd name="T7" fmla="*/ 0 h 185"/>
                <a:gd name="T8" fmla="*/ 12 w 12"/>
                <a:gd name="T9" fmla="*/ 179 h 185"/>
                <a:gd name="T10" fmla="*/ 6 w 12"/>
                <a:gd name="T11" fmla="*/ 185 h 185"/>
                <a:gd name="T12" fmla="*/ 0 60000 65536"/>
                <a:gd name="T13" fmla="*/ 0 60000 65536"/>
                <a:gd name="T14" fmla="*/ 0 60000 65536"/>
                <a:gd name="T15" fmla="*/ 0 60000 65536"/>
                <a:gd name="T16" fmla="*/ 0 60000 65536"/>
                <a:gd name="T17" fmla="*/ 0 60000 65536"/>
                <a:gd name="T18" fmla="*/ 0 w 12"/>
                <a:gd name="T19" fmla="*/ 0 h 185"/>
                <a:gd name="T20" fmla="*/ 12 w 12"/>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2" h="185">
                  <a:moveTo>
                    <a:pt x="6" y="185"/>
                  </a:moveTo>
                  <a:lnTo>
                    <a:pt x="0" y="185"/>
                  </a:lnTo>
                  <a:lnTo>
                    <a:pt x="0" y="0"/>
                  </a:lnTo>
                  <a:lnTo>
                    <a:pt x="12" y="0"/>
                  </a:lnTo>
                  <a:lnTo>
                    <a:pt x="12" y="179"/>
                  </a:lnTo>
                  <a:lnTo>
                    <a:pt x="6" y="185"/>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93" name="Freeform 119"/>
            <p:cNvSpPr>
              <a:spLocks/>
            </p:cNvSpPr>
            <p:nvPr/>
          </p:nvSpPr>
          <p:spPr bwMode="auto">
            <a:xfrm>
              <a:off x="3164" y="2858"/>
              <a:ext cx="365" cy="179"/>
            </a:xfrm>
            <a:custGeom>
              <a:avLst/>
              <a:gdLst>
                <a:gd name="T0" fmla="*/ 365 w 365"/>
                <a:gd name="T1" fmla="*/ 0 h 179"/>
                <a:gd name="T2" fmla="*/ 365 w 365"/>
                <a:gd name="T3" fmla="*/ 179 h 179"/>
                <a:gd name="T4" fmla="*/ 0 w 365"/>
                <a:gd name="T5" fmla="*/ 179 h 179"/>
                <a:gd name="T6" fmla="*/ 186 w 365"/>
                <a:gd name="T7" fmla="*/ 0 h 179"/>
                <a:gd name="T8" fmla="*/ 365 w 365"/>
                <a:gd name="T9" fmla="*/ 0 h 179"/>
                <a:gd name="T10" fmla="*/ 0 60000 65536"/>
                <a:gd name="T11" fmla="*/ 0 60000 65536"/>
                <a:gd name="T12" fmla="*/ 0 60000 65536"/>
                <a:gd name="T13" fmla="*/ 0 60000 65536"/>
                <a:gd name="T14" fmla="*/ 0 60000 65536"/>
                <a:gd name="T15" fmla="*/ 0 w 365"/>
                <a:gd name="T16" fmla="*/ 0 h 179"/>
                <a:gd name="T17" fmla="*/ 365 w 365"/>
                <a:gd name="T18" fmla="*/ 179 h 179"/>
              </a:gdLst>
              <a:ahLst/>
              <a:cxnLst>
                <a:cxn ang="T10">
                  <a:pos x="T0" y="T1"/>
                </a:cxn>
                <a:cxn ang="T11">
                  <a:pos x="T2" y="T3"/>
                </a:cxn>
                <a:cxn ang="T12">
                  <a:pos x="T4" y="T5"/>
                </a:cxn>
                <a:cxn ang="T13">
                  <a:pos x="T6" y="T7"/>
                </a:cxn>
                <a:cxn ang="T14">
                  <a:pos x="T8" y="T9"/>
                </a:cxn>
              </a:cxnLst>
              <a:rect l="T15" t="T16" r="T17" b="T18"/>
              <a:pathLst>
                <a:path w="365" h="179">
                  <a:moveTo>
                    <a:pt x="365" y="0"/>
                  </a:moveTo>
                  <a:lnTo>
                    <a:pt x="365" y="179"/>
                  </a:lnTo>
                  <a:lnTo>
                    <a:pt x="0" y="179"/>
                  </a:lnTo>
                  <a:lnTo>
                    <a:pt x="186" y="0"/>
                  </a:lnTo>
                  <a:lnTo>
                    <a:pt x="365" y="0"/>
                  </a:lnTo>
                  <a:close/>
                </a:path>
              </a:pathLst>
            </a:custGeom>
            <a:solidFill>
              <a:srgbClr val="FFFFFF"/>
            </a:solidFill>
            <a:ln w="9525">
              <a:noFill/>
              <a:round/>
              <a:headEnd/>
              <a:tailEnd/>
            </a:ln>
          </p:spPr>
          <p:txBody>
            <a:bodyPr/>
            <a:lstStyle/>
            <a:p>
              <a:endParaRPr lang="es-ES_tradnl">
                <a:solidFill>
                  <a:srgbClr val="000000"/>
                </a:solidFill>
                <a:latin typeface="Times New Roman"/>
              </a:endParaRPr>
            </a:p>
          </p:txBody>
        </p:sp>
        <p:sp>
          <p:nvSpPr>
            <p:cNvPr id="398394" name="Freeform 120"/>
            <p:cNvSpPr>
              <a:spLocks/>
            </p:cNvSpPr>
            <p:nvPr/>
          </p:nvSpPr>
          <p:spPr bwMode="auto">
            <a:xfrm>
              <a:off x="3152" y="2852"/>
              <a:ext cx="383" cy="191"/>
            </a:xfrm>
            <a:custGeom>
              <a:avLst/>
              <a:gdLst>
                <a:gd name="T0" fmla="*/ 383 w 383"/>
                <a:gd name="T1" fmla="*/ 185 h 191"/>
                <a:gd name="T2" fmla="*/ 383 w 383"/>
                <a:gd name="T3" fmla="*/ 191 h 191"/>
                <a:gd name="T4" fmla="*/ 0 w 383"/>
                <a:gd name="T5" fmla="*/ 191 h 191"/>
                <a:gd name="T6" fmla="*/ 198 w 383"/>
                <a:gd name="T7" fmla="*/ 0 h 191"/>
                <a:gd name="T8" fmla="*/ 377 w 383"/>
                <a:gd name="T9" fmla="*/ 0 h 191"/>
                <a:gd name="T10" fmla="*/ 377 w 383"/>
                <a:gd name="T11" fmla="*/ 12 h 191"/>
                <a:gd name="T12" fmla="*/ 198 w 383"/>
                <a:gd name="T13" fmla="*/ 12 h 191"/>
                <a:gd name="T14" fmla="*/ 24 w 383"/>
                <a:gd name="T15" fmla="*/ 179 h 191"/>
                <a:gd name="T16" fmla="*/ 377 w 383"/>
                <a:gd name="T17" fmla="*/ 179 h 191"/>
                <a:gd name="T18" fmla="*/ 383 w 383"/>
                <a:gd name="T19" fmla="*/ 185 h 1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3"/>
                <a:gd name="T31" fmla="*/ 0 h 191"/>
                <a:gd name="T32" fmla="*/ 383 w 383"/>
                <a:gd name="T33" fmla="*/ 191 h 1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3" h="191">
                  <a:moveTo>
                    <a:pt x="383" y="185"/>
                  </a:moveTo>
                  <a:lnTo>
                    <a:pt x="383" y="191"/>
                  </a:lnTo>
                  <a:lnTo>
                    <a:pt x="0" y="191"/>
                  </a:lnTo>
                  <a:lnTo>
                    <a:pt x="198" y="0"/>
                  </a:lnTo>
                  <a:lnTo>
                    <a:pt x="377" y="0"/>
                  </a:lnTo>
                  <a:lnTo>
                    <a:pt x="377" y="12"/>
                  </a:lnTo>
                  <a:lnTo>
                    <a:pt x="198" y="12"/>
                  </a:lnTo>
                  <a:lnTo>
                    <a:pt x="24" y="179"/>
                  </a:lnTo>
                  <a:lnTo>
                    <a:pt x="377" y="179"/>
                  </a:lnTo>
                  <a:lnTo>
                    <a:pt x="383" y="185"/>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sp>
          <p:nvSpPr>
            <p:cNvPr id="398395" name="Freeform 121"/>
            <p:cNvSpPr>
              <a:spLocks/>
            </p:cNvSpPr>
            <p:nvPr/>
          </p:nvSpPr>
          <p:spPr bwMode="auto">
            <a:xfrm>
              <a:off x="3523" y="2852"/>
              <a:ext cx="12" cy="185"/>
            </a:xfrm>
            <a:custGeom>
              <a:avLst/>
              <a:gdLst>
                <a:gd name="T0" fmla="*/ 6 w 12"/>
                <a:gd name="T1" fmla="*/ 0 h 185"/>
                <a:gd name="T2" fmla="*/ 12 w 12"/>
                <a:gd name="T3" fmla="*/ 0 h 185"/>
                <a:gd name="T4" fmla="*/ 12 w 12"/>
                <a:gd name="T5" fmla="*/ 185 h 185"/>
                <a:gd name="T6" fmla="*/ 0 w 12"/>
                <a:gd name="T7" fmla="*/ 185 h 185"/>
                <a:gd name="T8" fmla="*/ 0 w 12"/>
                <a:gd name="T9" fmla="*/ 6 h 185"/>
                <a:gd name="T10" fmla="*/ 6 w 12"/>
                <a:gd name="T11" fmla="*/ 0 h 185"/>
                <a:gd name="T12" fmla="*/ 0 60000 65536"/>
                <a:gd name="T13" fmla="*/ 0 60000 65536"/>
                <a:gd name="T14" fmla="*/ 0 60000 65536"/>
                <a:gd name="T15" fmla="*/ 0 60000 65536"/>
                <a:gd name="T16" fmla="*/ 0 60000 65536"/>
                <a:gd name="T17" fmla="*/ 0 60000 65536"/>
                <a:gd name="T18" fmla="*/ 0 w 12"/>
                <a:gd name="T19" fmla="*/ 0 h 185"/>
                <a:gd name="T20" fmla="*/ 12 w 12"/>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2" h="185">
                  <a:moveTo>
                    <a:pt x="6" y="0"/>
                  </a:moveTo>
                  <a:lnTo>
                    <a:pt x="12" y="0"/>
                  </a:lnTo>
                  <a:lnTo>
                    <a:pt x="12" y="185"/>
                  </a:lnTo>
                  <a:lnTo>
                    <a:pt x="0" y="185"/>
                  </a:lnTo>
                  <a:lnTo>
                    <a:pt x="0" y="6"/>
                  </a:lnTo>
                  <a:lnTo>
                    <a:pt x="6" y="0"/>
                  </a:lnTo>
                  <a:close/>
                </a:path>
              </a:pathLst>
            </a:custGeom>
            <a:solidFill>
              <a:srgbClr val="000000"/>
            </a:solidFill>
            <a:ln w="9525">
              <a:noFill/>
              <a:round/>
              <a:headEnd/>
              <a:tailEnd/>
            </a:ln>
          </p:spPr>
          <p:txBody>
            <a:bodyPr/>
            <a:lstStyle/>
            <a:p>
              <a:endParaRPr lang="es-ES_tradnl">
                <a:solidFill>
                  <a:srgbClr val="000000"/>
                </a:solidFill>
                <a:latin typeface="Times New Roman"/>
              </a:endParaRPr>
            </a:p>
          </p:txBody>
        </p:sp>
      </p:grpSp>
      <p:grpSp>
        <p:nvGrpSpPr>
          <p:cNvPr id="6" name="219 Grupo"/>
          <p:cNvGrpSpPr/>
          <p:nvPr/>
        </p:nvGrpSpPr>
        <p:grpSpPr>
          <a:xfrm>
            <a:off x="1600200" y="1899062"/>
            <a:ext cx="2286000" cy="1143000"/>
            <a:chOff x="1600200" y="2362200"/>
            <a:chExt cx="2286000" cy="1143000"/>
          </a:xfrm>
        </p:grpSpPr>
        <p:grpSp>
          <p:nvGrpSpPr>
            <p:cNvPr id="7" name="Group 122"/>
            <p:cNvGrpSpPr>
              <a:grpSpLocks/>
            </p:cNvGrpSpPr>
            <p:nvPr/>
          </p:nvGrpSpPr>
          <p:grpSpPr bwMode="auto">
            <a:xfrm>
              <a:off x="1600200" y="2362200"/>
              <a:ext cx="990600" cy="762000"/>
              <a:chOff x="1008" y="1488"/>
              <a:chExt cx="624" cy="480"/>
            </a:xfrm>
          </p:grpSpPr>
          <p:sp>
            <p:nvSpPr>
              <p:cNvPr id="398381" name="Line 123"/>
              <p:cNvSpPr>
                <a:spLocks noChangeShapeType="1"/>
              </p:cNvSpPr>
              <p:nvPr/>
            </p:nvSpPr>
            <p:spPr bwMode="auto">
              <a:xfrm>
                <a:off x="1008" y="1488"/>
                <a:ext cx="624" cy="480"/>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sp>
            <p:nvSpPr>
              <p:cNvPr id="398382" name="Freeform 124"/>
              <p:cNvSpPr>
                <a:spLocks/>
              </p:cNvSpPr>
              <p:nvPr/>
            </p:nvSpPr>
            <p:spPr bwMode="auto">
              <a:xfrm rot="2024383">
                <a:off x="1343" y="1737"/>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solidFill>
                    <a:srgbClr val="000000"/>
                  </a:solidFill>
                  <a:latin typeface="Times New Roman"/>
                </a:endParaRPr>
              </a:p>
            </p:txBody>
          </p:sp>
        </p:grpSp>
        <p:grpSp>
          <p:nvGrpSpPr>
            <p:cNvPr id="8" name="Group 125"/>
            <p:cNvGrpSpPr>
              <a:grpSpLocks/>
            </p:cNvGrpSpPr>
            <p:nvPr/>
          </p:nvGrpSpPr>
          <p:grpSpPr bwMode="auto">
            <a:xfrm>
              <a:off x="2590800" y="3124200"/>
              <a:ext cx="1295400" cy="381000"/>
              <a:chOff x="1632" y="1968"/>
              <a:chExt cx="816" cy="240"/>
            </a:xfrm>
          </p:grpSpPr>
          <p:sp>
            <p:nvSpPr>
              <p:cNvPr id="398379" name="Line 126"/>
              <p:cNvSpPr>
                <a:spLocks noChangeShapeType="1"/>
              </p:cNvSpPr>
              <p:nvPr/>
            </p:nvSpPr>
            <p:spPr bwMode="auto">
              <a:xfrm>
                <a:off x="1632" y="1968"/>
                <a:ext cx="816" cy="240"/>
              </a:xfrm>
              <a:prstGeom prst="line">
                <a:avLst/>
              </a:prstGeom>
              <a:noFill/>
              <a:ln w="19050">
                <a:solidFill>
                  <a:schemeClr val="tx1"/>
                </a:solidFill>
                <a:round/>
                <a:headEnd/>
                <a:tailEnd/>
              </a:ln>
            </p:spPr>
            <p:txBody>
              <a:bodyPr/>
              <a:lstStyle/>
              <a:p>
                <a:endParaRPr lang="es-ES_tradnl">
                  <a:solidFill>
                    <a:srgbClr val="000000"/>
                  </a:solidFill>
                  <a:latin typeface="Times New Roman"/>
                </a:endParaRPr>
              </a:p>
            </p:txBody>
          </p:sp>
          <p:sp>
            <p:nvSpPr>
              <p:cNvPr id="398380" name="Freeform 127"/>
              <p:cNvSpPr>
                <a:spLocks/>
              </p:cNvSpPr>
              <p:nvPr/>
            </p:nvSpPr>
            <p:spPr bwMode="auto">
              <a:xfrm rot="1089359">
                <a:off x="1963" y="2037"/>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solidFill>
                    <a:srgbClr val="000000"/>
                  </a:solidFill>
                  <a:latin typeface="Times New Roman"/>
                </a:endParaRPr>
              </a:p>
            </p:txBody>
          </p:sp>
        </p:grpSp>
      </p:grpSp>
      <p:grpSp>
        <p:nvGrpSpPr>
          <p:cNvPr id="9" name="218 Grupo"/>
          <p:cNvGrpSpPr/>
          <p:nvPr/>
        </p:nvGrpSpPr>
        <p:grpSpPr>
          <a:xfrm>
            <a:off x="1600200" y="1840326"/>
            <a:ext cx="4746625" cy="820738"/>
            <a:chOff x="1600200" y="2303464"/>
            <a:chExt cx="4746625" cy="820738"/>
          </a:xfrm>
        </p:grpSpPr>
        <p:grpSp>
          <p:nvGrpSpPr>
            <p:cNvPr id="10" name="Group 128"/>
            <p:cNvGrpSpPr>
              <a:grpSpLocks/>
            </p:cNvGrpSpPr>
            <p:nvPr/>
          </p:nvGrpSpPr>
          <p:grpSpPr bwMode="auto">
            <a:xfrm>
              <a:off x="1600200" y="2362200"/>
              <a:ext cx="2286000" cy="762000"/>
              <a:chOff x="1008" y="1488"/>
              <a:chExt cx="1440" cy="480"/>
            </a:xfrm>
          </p:grpSpPr>
          <p:sp>
            <p:nvSpPr>
              <p:cNvPr id="398377" name="Line 129"/>
              <p:cNvSpPr>
                <a:spLocks noChangeShapeType="1"/>
              </p:cNvSpPr>
              <p:nvPr/>
            </p:nvSpPr>
            <p:spPr bwMode="auto">
              <a:xfrm>
                <a:off x="1008" y="1488"/>
                <a:ext cx="1440" cy="480"/>
              </a:xfrm>
              <a:prstGeom prst="line">
                <a:avLst/>
              </a:prstGeom>
              <a:noFill/>
              <a:ln w="19050">
                <a:solidFill>
                  <a:srgbClr val="FF0000"/>
                </a:solidFill>
                <a:round/>
                <a:headEnd/>
                <a:tailEnd/>
              </a:ln>
            </p:spPr>
            <p:txBody>
              <a:bodyPr/>
              <a:lstStyle/>
              <a:p>
                <a:endParaRPr lang="es-ES_tradnl">
                  <a:solidFill>
                    <a:srgbClr val="000000"/>
                  </a:solidFill>
                  <a:latin typeface="Times New Roman"/>
                </a:endParaRPr>
              </a:p>
            </p:txBody>
          </p:sp>
          <p:sp>
            <p:nvSpPr>
              <p:cNvPr id="398378" name="Freeform 130"/>
              <p:cNvSpPr>
                <a:spLocks/>
              </p:cNvSpPr>
              <p:nvPr/>
            </p:nvSpPr>
            <p:spPr bwMode="auto">
              <a:xfrm rot="1067158">
                <a:off x="1991" y="1789"/>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0000"/>
              </a:solidFill>
              <a:ln w="0">
                <a:solidFill>
                  <a:srgbClr val="FF0000"/>
                </a:solidFill>
                <a:round/>
                <a:headEnd/>
                <a:tailEnd/>
              </a:ln>
            </p:spPr>
            <p:txBody>
              <a:bodyPr/>
              <a:lstStyle/>
              <a:p>
                <a:endParaRPr lang="es-ES_tradnl">
                  <a:solidFill>
                    <a:srgbClr val="000000"/>
                  </a:solidFill>
                  <a:latin typeface="Times New Roman"/>
                </a:endParaRPr>
              </a:p>
            </p:txBody>
          </p:sp>
        </p:grpSp>
        <p:grpSp>
          <p:nvGrpSpPr>
            <p:cNvPr id="11" name="Group 134"/>
            <p:cNvGrpSpPr>
              <a:grpSpLocks/>
            </p:cNvGrpSpPr>
            <p:nvPr/>
          </p:nvGrpSpPr>
          <p:grpSpPr bwMode="auto">
            <a:xfrm>
              <a:off x="3886200" y="2303464"/>
              <a:ext cx="2460625" cy="820738"/>
              <a:chOff x="2448" y="1451"/>
              <a:chExt cx="1550" cy="517"/>
            </a:xfrm>
          </p:grpSpPr>
          <p:sp>
            <p:nvSpPr>
              <p:cNvPr id="398373" name="Line 135"/>
              <p:cNvSpPr>
                <a:spLocks noChangeShapeType="1"/>
              </p:cNvSpPr>
              <p:nvPr/>
            </p:nvSpPr>
            <p:spPr bwMode="auto">
              <a:xfrm flipV="1">
                <a:off x="2448" y="1451"/>
                <a:ext cx="1550" cy="517"/>
              </a:xfrm>
              <a:prstGeom prst="line">
                <a:avLst/>
              </a:prstGeom>
              <a:noFill/>
              <a:ln w="19050">
                <a:solidFill>
                  <a:srgbClr val="FF0000"/>
                </a:solidFill>
                <a:round/>
                <a:headEnd/>
                <a:tailEnd/>
              </a:ln>
            </p:spPr>
            <p:txBody>
              <a:bodyPr/>
              <a:lstStyle/>
              <a:p>
                <a:endParaRPr lang="es-ES_tradnl">
                  <a:solidFill>
                    <a:srgbClr val="000000"/>
                  </a:solidFill>
                  <a:latin typeface="Times New Roman"/>
                </a:endParaRPr>
              </a:p>
            </p:txBody>
          </p:sp>
          <p:sp>
            <p:nvSpPr>
              <p:cNvPr id="398374" name="Freeform 136"/>
              <p:cNvSpPr>
                <a:spLocks/>
              </p:cNvSpPr>
              <p:nvPr/>
            </p:nvSpPr>
            <p:spPr bwMode="auto">
              <a:xfrm rot="-1113344">
                <a:off x="3247" y="1653"/>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0000"/>
              </a:solidFill>
              <a:ln w="0">
                <a:solidFill>
                  <a:srgbClr val="FF0000"/>
                </a:solidFill>
                <a:round/>
                <a:headEnd/>
                <a:tailEnd/>
              </a:ln>
            </p:spPr>
            <p:txBody>
              <a:bodyPr/>
              <a:lstStyle/>
              <a:p>
                <a:endParaRPr lang="es-ES_tradnl">
                  <a:solidFill>
                    <a:srgbClr val="000000"/>
                  </a:solidFill>
                  <a:latin typeface="Times New Roman"/>
                </a:endParaRPr>
              </a:p>
            </p:txBody>
          </p:sp>
        </p:grpSp>
      </p:grpSp>
      <p:grpSp>
        <p:nvGrpSpPr>
          <p:cNvPr id="12" name="217 Grupo"/>
          <p:cNvGrpSpPr/>
          <p:nvPr/>
        </p:nvGrpSpPr>
        <p:grpSpPr>
          <a:xfrm>
            <a:off x="1600200" y="1899062"/>
            <a:ext cx="4881564" cy="762000"/>
            <a:chOff x="1600200" y="2362200"/>
            <a:chExt cx="4881564" cy="762000"/>
          </a:xfrm>
        </p:grpSpPr>
        <p:grpSp>
          <p:nvGrpSpPr>
            <p:cNvPr id="13" name="Group 131"/>
            <p:cNvGrpSpPr>
              <a:grpSpLocks/>
            </p:cNvGrpSpPr>
            <p:nvPr/>
          </p:nvGrpSpPr>
          <p:grpSpPr bwMode="auto">
            <a:xfrm>
              <a:off x="1600200" y="2362200"/>
              <a:ext cx="3124200" cy="762000"/>
              <a:chOff x="1008" y="1488"/>
              <a:chExt cx="1968" cy="480"/>
            </a:xfrm>
          </p:grpSpPr>
          <p:sp>
            <p:nvSpPr>
              <p:cNvPr id="398375" name="Line 132"/>
              <p:cNvSpPr>
                <a:spLocks noChangeShapeType="1"/>
              </p:cNvSpPr>
              <p:nvPr/>
            </p:nvSpPr>
            <p:spPr bwMode="auto">
              <a:xfrm>
                <a:off x="1008" y="1488"/>
                <a:ext cx="1968" cy="480"/>
              </a:xfrm>
              <a:prstGeom prst="line">
                <a:avLst/>
              </a:prstGeom>
              <a:noFill/>
              <a:ln w="19050">
                <a:solidFill>
                  <a:srgbClr val="FF0000"/>
                </a:solidFill>
                <a:round/>
                <a:headEnd/>
                <a:tailEnd/>
              </a:ln>
            </p:spPr>
            <p:txBody>
              <a:bodyPr/>
              <a:lstStyle/>
              <a:p>
                <a:endParaRPr lang="es-ES_tradnl">
                  <a:solidFill>
                    <a:srgbClr val="000000"/>
                  </a:solidFill>
                  <a:latin typeface="Times New Roman"/>
                </a:endParaRPr>
              </a:p>
            </p:txBody>
          </p:sp>
          <p:sp>
            <p:nvSpPr>
              <p:cNvPr id="398376" name="Freeform 133"/>
              <p:cNvSpPr>
                <a:spLocks/>
              </p:cNvSpPr>
              <p:nvPr/>
            </p:nvSpPr>
            <p:spPr bwMode="auto">
              <a:xfrm rot="860514">
                <a:off x="2195" y="1749"/>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0000"/>
              </a:solidFill>
              <a:ln w="0">
                <a:solidFill>
                  <a:srgbClr val="FF0000"/>
                </a:solidFill>
                <a:round/>
                <a:headEnd/>
                <a:tailEnd/>
              </a:ln>
            </p:spPr>
            <p:txBody>
              <a:bodyPr/>
              <a:lstStyle/>
              <a:p>
                <a:endParaRPr lang="es-ES_tradnl">
                  <a:solidFill>
                    <a:srgbClr val="000000"/>
                  </a:solidFill>
                  <a:latin typeface="Times New Roman"/>
                </a:endParaRPr>
              </a:p>
            </p:txBody>
          </p:sp>
        </p:grpSp>
        <p:grpSp>
          <p:nvGrpSpPr>
            <p:cNvPr id="14" name="Group 137"/>
            <p:cNvGrpSpPr>
              <a:grpSpLocks/>
            </p:cNvGrpSpPr>
            <p:nvPr/>
          </p:nvGrpSpPr>
          <p:grpSpPr bwMode="auto">
            <a:xfrm>
              <a:off x="4724401" y="2695574"/>
              <a:ext cx="1757363" cy="428624"/>
              <a:chOff x="2976" y="1698"/>
              <a:chExt cx="1107" cy="270"/>
            </a:xfrm>
          </p:grpSpPr>
          <p:sp>
            <p:nvSpPr>
              <p:cNvPr id="398371" name="Line 138"/>
              <p:cNvSpPr>
                <a:spLocks noChangeShapeType="1"/>
              </p:cNvSpPr>
              <p:nvPr/>
            </p:nvSpPr>
            <p:spPr bwMode="auto">
              <a:xfrm flipV="1">
                <a:off x="2976" y="1698"/>
                <a:ext cx="1107" cy="270"/>
              </a:xfrm>
              <a:prstGeom prst="line">
                <a:avLst/>
              </a:prstGeom>
              <a:noFill/>
              <a:ln w="19050">
                <a:solidFill>
                  <a:srgbClr val="FF0000"/>
                </a:solidFill>
                <a:round/>
                <a:headEnd/>
                <a:tailEnd/>
              </a:ln>
            </p:spPr>
            <p:txBody>
              <a:bodyPr/>
              <a:lstStyle/>
              <a:p>
                <a:endParaRPr lang="es-ES_tradnl">
                  <a:solidFill>
                    <a:srgbClr val="000000"/>
                  </a:solidFill>
                  <a:latin typeface="Times New Roman"/>
                </a:endParaRPr>
              </a:p>
            </p:txBody>
          </p:sp>
          <p:sp>
            <p:nvSpPr>
              <p:cNvPr id="398372" name="Freeform 139"/>
              <p:cNvSpPr>
                <a:spLocks/>
              </p:cNvSpPr>
              <p:nvPr/>
            </p:nvSpPr>
            <p:spPr bwMode="auto">
              <a:xfrm rot="-1125211">
                <a:off x="3411" y="1817"/>
                <a:ext cx="76" cy="76"/>
              </a:xfrm>
              <a:custGeom>
                <a:avLst/>
                <a:gdLst>
                  <a:gd name="T0" fmla="*/ 0 w 92"/>
                  <a:gd name="T1" fmla="*/ 0 h 92"/>
                  <a:gd name="T2" fmla="*/ 2 w 92"/>
                  <a:gd name="T3" fmla="*/ 2 h 92"/>
                  <a:gd name="T4" fmla="*/ 0 w 92"/>
                  <a:gd name="T5" fmla="*/ 2 h 92"/>
                  <a:gd name="T6" fmla="*/ 2 w 92"/>
                  <a:gd name="T7" fmla="*/ 2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0000"/>
              </a:solidFill>
              <a:ln w="0">
                <a:solidFill>
                  <a:srgbClr val="FF0000"/>
                </a:solidFill>
                <a:round/>
                <a:headEnd/>
                <a:tailEnd/>
              </a:ln>
            </p:spPr>
            <p:txBody>
              <a:bodyPr/>
              <a:lstStyle/>
              <a:p>
                <a:endParaRPr lang="es-ES_tradnl">
                  <a:solidFill>
                    <a:srgbClr val="000000"/>
                  </a:solidFill>
                  <a:latin typeface="Times New Roman"/>
                </a:endParaRPr>
              </a:p>
            </p:txBody>
          </p:sp>
        </p:grpSp>
      </p:grpSp>
      <p:grpSp>
        <p:nvGrpSpPr>
          <p:cNvPr id="15" name="Group 152"/>
          <p:cNvGrpSpPr>
            <a:grpSpLocks/>
          </p:cNvGrpSpPr>
          <p:nvPr/>
        </p:nvGrpSpPr>
        <p:grpSpPr bwMode="auto">
          <a:xfrm>
            <a:off x="1611313" y="2646775"/>
            <a:ext cx="3151187" cy="776287"/>
            <a:chOff x="1015" y="1959"/>
            <a:chExt cx="1985" cy="489"/>
          </a:xfrm>
        </p:grpSpPr>
        <p:sp>
          <p:nvSpPr>
            <p:cNvPr id="398369" name="Line 153"/>
            <p:cNvSpPr>
              <a:spLocks noChangeShapeType="1"/>
            </p:cNvSpPr>
            <p:nvPr/>
          </p:nvSpPr>
          <p:spPr bwMode="auto">
            <a:xfrm flipV="1">
              <a:off x="1027" y="1959"/>
              <a:ext cx="1439" cy="480"/>
            </a:xfrm>
            <a:prstGeom prst="line">
              <a:avLst/>
            </a:prstGeom>
            <a:noFill/>
            <a:ln w="19050">
              <a:solidFill>
                <a:srgbClr val="FF0000"/>
              </a:solidFill>
              <a:prstDash val="dash"/>
              <a:round/>
              <a:headEnd/>
              <a:tailEnd/>
            </a:ln>
          </p:spPr>
          <p:txBody>
            <a:bodyPr/>
            <a:lstStyle/>
            <a:p>
              <a:endParaRPr lang="es-ES_tradnl">
                <a:solidFill>
                  <a:srgbClr val="000000"/>
                </a:solidFill>
                <a:latin typeface="Times New Roman"/>
              </a:endParaRPr>
            </a:p>
          </p:txBody>
        </p:sp>
        <p:sp>
          <p:nvSpPr>
            <p:cNvPr id="398370" name="Line 154"/>
            <p:cNvSpPr>
              <a:spLocks noChangeShapeType="1"/>
            </p:cNvSpPr>
            <p:nvPr/>
          </p:nvSpPr>
          <p:spPr bwMode="auto">
            <a:xfrm flipV="1">
              <a:off x="1015" y="1964"/>
              <a:ext cx="1985" cy="484"/>
            </a:xfrm>
            <a:prstGeom prst="line">
              <a:avLst/>
            </a:prstGeom>
            <a:noFill/>
            <a:ln w="19050">
              <a:solidFill>
                <a:srgbClr val="FF0000"/>
              </a:solidFill>
              <a:prstDash val="dash"/>
              <a:round/>
              <a:headEnd/>
              <a:tailEnd/>
            </a:ln>
          </p:spPr>
          <p:txBody>
            <a:bodyPr/>
            <a:lstStyle/>
            <a:p>
              <a:endParaRPr lang="es-ES_tradnl">
                <a:solidFill>
                  <a:srgbClr val="000000"/>
                </a:solidFill>
                <a:latin typeface="Times New Roman"/>
              </a:endParaRPr>
            </a:p>
          </p:txBody>
        </p:sp>
      </p:grpSp>
      <p:grpSp>
        <p:nvGrpSpPr>
          <p:cNvPr id="16" name="Group 155"/>
          <p:cNvGrpSpPr>
            <a:grpSpLocks/>
          </p:cNvGrpSpPr>
          <p:nvPr/>
        </p:nvGrpSpPr>
        <p:grpSpPr bwMode="auto">
          <a:xfrm>
            <a:off x="188913" y="1986376"/>
            <a:ext cx="6646862" cy="2360613"/>
            <a:chOff x="119" y="1543"/>
            <a:chExt cx="4187" cy="1487"/>
          </a:xfrm>
        </p:grpSpPr>
        <p:sp>
          <p:nvSpPr>
            <p:cNvPr id="398366" name="Text Box 156"/>
            <p:cNvSpPr txBox="1">
              <a:spLocks noChangeArrowheads="1"/>
            </p:cNvSpPr>
            <p:nvPr/>
          </p:nvSpPr>
          <p:spPr bwMode="auto">
            <a:xfrm>
              <a:off x="1636" y="2626"/>
              <a:ext cx="2670" cy="404"/>
            </a:xfrm>
            <a:prstGeom prst="rect">
              <a:avLst/>
            </a:prstGeom>
            <a:noFill/>
            <a:ln w="9525">
              <a:noFill/>
              <a:miter lim="800000"/>
              <a:headEnd/>
              <a:tailEnd/>
            </a:ln>
          </p:spPr>
          <p:txBody>
            <a:bodyPr>
              <a:spAutoFit/>
            </a:bodyPr>
            <a:lstStyle/>
            <a:p>
              <a:pPr algn="ctr">
                <a:spcBef>
                  <a:spcPct val="50000"/>
                </a:spcBef>
              </a:pPr>
              <a:r>
                <a:rPr lang="es-ES" sz="3600" b="1" dirty="0" err="1">
                  <a:solidFill>
                    <a:srgbClr val="FF3300"/>
                  </a:solidFill>
                  <a:latin typeface="Times New Roman"/>
                </a:rPr>
                <a:t>n´</a:t>
              </a:r>
              <a:r>
                <a:rPr lang="es-ES" sz="3600" b="1" baseline="-25000" dirty="0" err="1">
                  <a:solidFill>
                    <a:srgbClr val="FF3300"/>
                  </a:solidFill>
                  <a:latin typeface="Times New Roman"/>
                </a:rPr>
                <a:t>aire</a:t>
              </a:r>
              <a:r>
                <a:rPr lang="es-ES" sz="3600" b="1" baseline="-25000" dirty="0">
                  <a:solidFill>
                    <a:srgbClr val="FF3300"/>
                  </a:solidFill>
                  <a:latin typeface="Times New Roman"/>
                </a:rPr>
                <a:t> caliente</a:t>
              </a:r>
              <a:r>
                <a:rPr lang="es-ES" sz="3600" b="1" dirty="0">
                  <a:solidFill>
                    <a:srgbClr val="FF3300"/>
                  </a:solidFill>
                  <a:latin typeface="Times New Roman"/>
                </a:rPr>
                <a:t> </a:t>
              </a:r>
              <a:r>
                <a:rPr lang="es-ES" sz="3600" b="1" dirty="0">
                  <a:solidFill>
                    <a:srgbClr val="000000"/>
                  </a:solidFill>
                  <a:latin typeface="Times New Roman"/>
                </a:rPr>
                <a:t>&lt;</a:t>
              </a:r>
              <a:r>
                <a:rPr lang="es-ES" sz="3600" b="1" dirty="0">
                  <a:solidFill>
                    <a:srgbClr val="FF3300"/>
                  </a:solidFill>
                  <a:latin typeface="Times New Roman"/>
                </a:rPr>
                <a:t> </a:t>
              </a:r>
              <a:r>
                <a:rPr lang="es-ES" sz="3600" b="1" dirty="0">
                  <a:solidFill>
                    <a:srgbClr val="3333CC"/>
                  </a:solidFill>
                  <a:latin typeface="Times New Roman"/>
                </a:rPr>
                <a:t>n</a:t>
              </a:r>
              <a:r>
                <a:rPr lang="es-ES" sz="3600" b="1" baseline="-25000" dirty="0">
                  <a:solidFill>
                    <a:srgbClr val="3333CC"/>
                  </a:solidFill>
                  <a:latin typeface="Times New Roman"/>
                </a:rPr>
                <a:t>aire frío</a:t>
              </a:r>
              <a:r>
                <a:rPr lang="es-ES" dirty="0">
                  <a:solidFill>
                    <a:srgbClr val="000000"/>
                  </a:solidFill>
                  <a:latin typeface="Times New Roman"/>
                </a:rPr>
                <a:t> </a:t>
              </a:r>
            </a:p>
          </p:txBody>
        </p:sp>
        <p:sp>
          <p:nvSpPr>
            <p:cNvPr id="398367" name="Text Box 157"/>
            <p:cNvSpPr txBox="1">
              <a:spLocks noChangeArrowheads="1"/>
            </p:cNvSpPr>
            <p:nvPr/>
          </p:nvSpPr>
          <p:spPr bwMode="auto">
            <a:xfrm>
              <a:off x="164" y="1973"/>
              <a:ext cx="439" cy="288"/>
            </a:xfrm>
            <a:prstGeom prst="rect">
              <a:avLst/>
            </a:prstGeom>
            <a:noFill/>
            <a:ln w="9525">
              <a:noFill/>
              <a:miter lim="800000"/>
              <a:headEnd/>
              <a:tailEnd/>
            </a:ln>
          </p:spPr>
          <p:txBody>
            <a:bodyPr>
              <a:spAutoFit/>
            </a:bodyPr>
            <a:lstStyle/>
            <a:p>
              <a:pPr>
                <a:spcBef>
                  <a:spcPct val="50000"/>
                </a:spcBef>
              </a:pPr>
              <a:r>
                <a:rPr lang="es-ES" b="1">
                  <a:solidFill>
                    <a:srgbClr val="FF3300"/>
                  </a:solidFill>
                  <a:latin typeface="Times New Roman"/>
                </a:rPr>
                <a:t>n´</a:t>
              </a:r>
            </a:p>
          </p:txBody>
        </p:sp>
        <p:sp>
          <p:nvSpPr>
            <p:cNvPr id="398368" name="Text Box 158"/>
            <p:cNvSpPr txBox="1">
              <a:spLocks noChangeArrowheads="1"/>
            </p:cNvSpPr>
            <p:nvPr/>
          </p:nvSpPr>
          <p:spPr bwMode="auto">
            <a:xfrm>
              <a:off x="119" y="1543"/>
              <a:ext cx="439" cy="480"/>
            </a:xfrm>
            <a:prstGeom prst="rect">
              <a:avLst/>
            </a:prstGeom>
            <a:noFill/>
            <a:ln w="9525">
              <a:noFill/>
              <a:miter lim="800000"/>
              <a:headEnd/>
              <a:tailEnd/>
            </a:ln>
          </p:spPr>
          <p:txBody>
            <a:bodyPr>
              <a:spAutoFit/>
            </a:bodyPr>
            <a:lstStyle/>
            <a:p>
              <a:pPr>
                <a:spcBef>
                  <a:spcPct val="50000"/>
                </a:spcBef>
              </a:pPr>
              <a:r>
                <a:rPr lang="es-ES" sz="4400" b="1">
                  <a:solidFill>
                    <a:srgbClr val="3333CC"/>
                  </a:solidFill>
                  <a:latin typeface="Times New Roman"/>
                </a:rPr>
                <a:t>n</a:t>
              </a:r>
            </a:p>
          </p:txBody>
        </p:sp>
      </p:grpSp>
      <p:grpSp>
        <p:nvGrpSpPr>
          <p:cNvPr id="17" name="Group 166"/>
          <p:cNvGrpSpPr>
            <a:grpSpLocks/>
          </p:cNvGrpSpPr>
          <p:nvPr/>
        </p:nvGrpSpPr>
        <p:grpSpPr bwMode="auto">
          <a:xfrm>
            <a:off x="1670050" y="1714912"/>
            <a:ext cx="4616451" cy="1541463"/>
            <a:chOff x="1052" y="1372"/>
            <a:chExt cx="2908" cy="971"/>
          </a:xfrm>
        </p:grpSpPr>
        <p:grpSp>
          <p:nvGrpSpPr>
            <p:cNvPr id="18" name="Group 164"/>
            <p:cNvGrpSpPr>
              <a:grpSpLocks/>
            </p:cNvGrpSpPr>
            <p:nvPr/>
          </p:nvGrpSpPr>
          <p:grpSpPr bwMode="auto">
            <a:xfrm>
              <a:off x="1052" y="1681"/>
              <a:ext cx="512" cy="662"/>
              <a:chOff x="1052" y="1681"/>
              <a:chExt cx="512" cy="662"/>
            </a:xfrm>
          </p:grpSpPr>
          <p:sp>
            <p:nvSpPr>
              <p:cNvPr id="398364" name="Text Box 160"/>
              <p:cNvSpPr txBox="1">
                <a:spLocks noChangeArrowheads="1"/>
              </p:cNvSpPr>
              <p:nvPr/>
            </p:nvSpPr>
            <p:spPr bwMode="auto">
              <a:xfrm>
                <a:off x="1052" y="1863"/>
                <a:ext cx="512" cy="480"/>
              </a:xfrm>
              <a:prstGeom prst="rect">
                <a:avLst/>
              </a:prstGeom>
              <a:noFill/>
              <a:ln w="9525">
                <a:noFill/>
                <a:miter lim="800000"/>
                <a:headEnd/>
                <a:tailEnd/>
              </a:ln>
            </p:spPr>
            <p:txBody>
              <a:bodyPr>
                <a:spAutoFit/>
              </a:bodyPr>
              <a:lstStyle/>
              <a:p>
                <a:pPr>
                  <a:spcBef>
                    <a:spcPct val="50000"/>
                  </a:spcBef>
                </a:pPr>
                <a:r>
                  <a:rPr lang="es-ES" sz="4400" b="1">
                    <a:solidFill>
                      <a:srgbClr val="FF3300"/>
                    </a:solidFill>
                    <a:latin typeface="Times New Roman"/>
                  </a:rPr>
                  <a:t>T´</a:t>
                </a:r>
              </a:p>
            </p:txBody>
          </p:sp>
          <p:sp>
            <p:nvSpPr>
              <p:cNvPr id="398365" name="Text Box 161"/>
              <p:cNvSpPr txBox="1">
                <a:spLocks noChangeArrowheads="1"/>
              </p:cNvSpPr>
              <p:nvPr/>
            </p:nvSpPr>
            <p:spPr bwMode="auto">
              <a:xfrm>
                <a:off x="1105" y="1681"/>
                <a:ext cx="439" cy="288"/>
              </a:xfrm>
              <a:prstGeom prst="rect">
                <a:avLst/>
              </a:prstGeom>
              <a:noFill/>
              <a:ln w="9525">
                <a:noFill/>
                <a:miter lim="800000"/>
                <a:headEnd/>
                <a:tailEnd/>
              </a:ln>
            </p:spPr>
            <p:txBody>
              <a:bodyPr>
                <a:spAutoFit/>
              </a:bodyPr>
              <a:lstStyle/>
              <a:p>
                <a:pPr>
                  <a:spcBef>
                    <a:spcPct val="50000"/>
                  </a:spcBef>
                </a:pPr>
                <a:r>
                  <a:rPr lang="es-ES" b="1">
                    <a:solidFill>
                      <a:srgbClr val="3333CC"/>
                    </a:solidFill>
                    <a:latin typeface="Times New Roman"/>
                  </a:rPr>
                  <a:t>T</a:t>
                </a:r>
              </a:p>
            </p:txBody>
          </p:sp>
        </p:grpSp>
        <p:grpSp>
          <p:nvGrpSpPr>
            <p:cNvPr id="19" name="Group 165"/>
            <p:cNvGrpSpPr>
              <a:grpSpLocks/>
            </p:cNvGrpSpPr>
            <p:nvPr/>
          </p:nvGrpSpPr>
          <p:grpSpPr bwMode="auto">
            <a:xfrm>
              <a:off x="2626" y="1372"/>
              <a:ext cx="1334" cy="871"/>
              <a:chOff x="2626" y="1372"/>
              <a:chExt cx="1334" cy="871"/>
            </a:xfrm>
          </p:grpSpPr>
          <p:sp>
            <p:nvSpPr>
              <p:cNvPr id="398362" name="Text Box 162"/>
              <p:cNvSpPr txBox="1">
                <a:spLocks noChangeArrowheads="1"/>
              </p:cNvSpPr>
              <p:nvPr/>
            </p:nvSpPr>
            <p:spPr bwMode="auto">
              <a:xfrm>
                <a:off x="2626" y="2012"/>
                <a:ext cx="1198" cy="231"/>
              </a:xfrm>
              <a:prstGeom prst="rect">
                <a:avLst/>
              </a:prstGeom>
              <a:noFill/>
              <a:ln w="9525">
                <a:noFill/>
                <a:miter lim="800000"/>
                <a:headEnd/>
                <a:tailEnd/>
              </a:ln>
            </p:spPr>
            <p:txBody>
              <a:bodyPr>
                <a:spAutoFit/>
              </a:bodyPr>
              <a:lstStyle/>
              <a:p>
                <a:pPr>
                  <a:spcBef>
                    <a:spcPct val="50000"/>
                  </a:spcBef>
                </a:pPr>
                <a:r>
                  <a:rPr lang="es-ES" sz="1800" b="1" dirty="0">
                    <a:solidFill>
                      <a:srgbClr val="FF3300"/>
                    </a:solidFill>
                    <a:latin typeface="Times New Roman"/>
                  </a:rPr>
                  <a:t>Aire caliente</a:t>
                </a:r>
              </a:p>
            </p:txBody>
          </p:sp>
          <p:sp>
            <p:nvSpPr>
              <p:cNvPr id="398363" name="Text Box 163"/>
              <p:cNvSpPr txBox="1">
                <a:spLocks noChangeArrowheads="1"/>
              </p:cNvSpPr>
              <p:nvPr/>
            </p:nvSpPr>
            <p:spPr bwMode="auto">
              <a:xfrm>
                <a:off x="2762" y="1372"/>
                <a:ext cx="1198" cy="231"/>
              </a:xfrm>
              <a:prstGeom prst="rect">
                <a:avLst/>
              </a:prstGeom>
              <a:noFill/>
              <a:ln w="9525">
                <a:noFill/>
                <a:miter lim="800000"/>
                <a:headEnd/>
                <a:tailEnd/>
              </a:ln>
            </p:spPr>
            <p:txBody>
              <a:bodyPr>
                <a:spAutoFit/>
              </a:bodyPr>
              <a:lstStyle/>
              <a:p>
                <a:pPr>
                  <a:spcBef>
                    <a:spcPct val="50000"/>
                  </a:spcBef>
                </a:pPr>
                <a:r>
                  <a:rPr lang="es-ES" sz="1800" b="1" dirty="0">
                    <a:solidFill>
                      <a:srgbClr val="3333CC"/>
                    </a:solidFill>
                    <a:latin typeface="Times New Roman"/>
                  </a:rPr>
                  <a:t>Aire frío</a:t>
                </a:r>
              </a:p>
            </p:txBody>
          </p:sp>
        </p:grpSp>
      </p:grpSp>
      <p:grpSp>
        <p:nvGrpSpPr>
          <p:cNvPr id="20" name="53 Grupo"/>
          <p:cNvGrpSpPr>
            <a:grpSpLocks/>
          </p:cNvGrpSpPr>
          <p:nvPr/>
        </p:nvGrpSpPr>
        <p:grpSpPr bwMode="auto">
          <a:xfrm rot="9112595">
            <a:off x="6388369" y="1418174"/>
            <a:ext cx="496887" cy="1016000"/>
            <a:chOff x="3737929" y="55503"/>
            <a:chExt cx="684212" cy="1397000"/>
          </a:xfrm>
        </p:grpSpPr>
        <p:sp>
          <p:nvSpPr>
            <p:cNvPr id="162" name="161 Forma libre"/>
            <p:cNvSpPr/>
            <p:nvPr/>
          </p:nvSpPr>
          <p:spPr>
            <a:xfrm>
              <a:off x="3859059" y="298551"/>
              <a:ext cx="408778" cy="908050"/>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1" name="Group 2"/>
            <p:cNvGrpSpPr>
              <a:grpSpLocks/>
            </p:cNvGrpSpPr>
            <p:nvPr/>
          </p:nvGrpSpPr>
          <p:grpSpPr bwMode="auto">
            <a:xfrm rot="713450">
              <a:off x="3737929" y="55503"/>
              <a:ext cx="684212" cy="1397000"/>
              <a:chOff x="1588" y="1253"/>
              <a:chExt cx="734" cy="1499"/>
            </a:xfrm>
          </p:grpSpPr>
          <p:sp>
            <p:nvSpPr>
              <p:cNvPr id="398355"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latin typeface="Times New Roman"/>
                </a:endParaRPr>
              </a:p>
            </p:txBody>
          </p:sp>
          <p:sp>
            <p:nvSpPr>
              <p:cNvPr id="398356"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latin typeface="Times New Roman"/>
                </a:endParaRPr>
              </a:p>
            </p:txBody>
          </p:sp>
          <p:sp>
            <p:nvSpPr>
              <p:cNvPr id="398357"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398358"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398359"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latin typeface="Times New Roman"/>
                </a:endParaRPr>
              </a:p>
            </p:txBody>
          </p:sp>
        </p:grpSp>
      </p:grpSp>
      <p:sp>
        <p:nvSpPr>
          <p:cNvPr id="163" name="162 CuadroTexto"/>
          <p:cNvSpPr txBox="1"/>
          <p:nvPr/>
        </p:nvSpPr>
        <p:spPr>
          <a:xfrm>
            <a:off x="0" y="0"/>
            <a:ext cx="9144000" cy="461665"/>
          </a:xfrm>
          <a:prstGeom prst="rect">
            <a:avLst/>
          </a:prstGeom>
          <a:solidFill>
            <a:srgbClr val="005A9E"/>
          </a:solidFill>
        </p:spPr>
        <p:txBody>
          <a:bodyPr wrap="square" rtlCol="0">
            <a:spAutoFit/>
          </a:bodyPr>
          <a:lstStyle/>
          <a:p>
            <a:pPr algn="ctr"/>
            <a:r>
              <a:rPr lang="es-ES_tradnl" b="1" dirty="0" smtClean="0">
                <a:solidFill>
                  <a:srgbClr val="FFFFFF"/>
                </a:solidFill>
                <a:latin typeface="Calibri" pitchFamily="34" charset="0"/>
                <a:cs typeface="Calibri" pitchFamily="34" charset="0"/>
              </a:rPr>
              <a:t>Interpretación de este espejismo</a:t>
            </a:r>
            <a:endParaRPr lang="es-ES_tradnl" b="1" dirty="0">
              <a:solidFill>
                <a:srgbClr val="FFFFFF"/>
              </a:solidFill>
              <a:latin typeface="Calibri" pitchFamily="34" charset="0"/>
              <a:cs typeface="Calibri" pitchFamily="34" charset="0"/>
            </a:endParaRPr>
          </a:p>
        </p:txBody>
      </p:sp>
      <p:grpSp>
        <p:nvGrpSpPr>
          <p:cNvPr id="22" name="164 Grupo"/>
          <p:cNvGrpSpPr/>
          <p:nvPr/>
        </p:nvGrpSpPr>
        <p:grpSpPr>
          <a:xfrm>
            <a:off x="7110831" y="261257"/>
            <a:ext cx="1593784" cy="1462268"/>
            <a:chOff x="6104239" y="518983"/>
            <a:chExt cx="1804728" cy="1655805"/>
          </a:xfrm>
        </p:grpSpPr>
        <p:sp>
          <p:nvSpPr>
            <p:cNvPr id="166" name="165 Llamada de nube"/>
            <p:cNvSpPr/>
            <p:nvPr/>
          </p:nvSpPr>
          <p:spPr>
            <a:xfrm>
              <a:off x="6104239" y="518983"/>
              <a:ext cx="1804728" cy="1655805"/>
            </a:xfrm>
            <a:prstGeom prst="cloudCallout">
              <a:avLst>
                <a:gd name="adj1" fmla="val -73706"/>
                <a:gd name="adj2" fmla="val 53566"/>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23" name="Group 2"/>
            <p:cNvGrpSpPr>
              <a:grpSpLocks/>
            </p:cNvGrpSpPr>
            <p:nvPr/>
          </p:nvGrpSpPr>
          <p:grpSpPr bwMode="auto">
            <a:xfrm>
              <a:off x="6487297" y="654908"/>
              <a:ext cx="811899" cy="1336673"/>
              <a:chOff x="3505" y="528"/>
              <a:chExt cx="767" cy="1204"/>
            </a:xfrm>
          </p:grpSpPr>
          <p:sp>
            <p:nvSpPr>
              <p:cNvPr id="168" name="Freeform 51"/>
              <p:cNvSpPr>
                <a:spLocks/>
              </p:cNvSpPr>
              <p:nvPr/>
            </p:nvSpPr>
            <p:spPr bwMode="auto">
              <a:xfrm>
                <a:off x="3925" y="528"/>
                <a:ext cx="101" cy="886"/>
              </a:xfrm>
              <a:custGeom>
                <a:avLst/>
                <a:gdLst>
                  <a:gd name="T0" fmla="*/ 95 w 101"/>
                  <a:gd name="T1" fmla="*/ 0 h 886"/>
                  <a:gd name="T2" fmla="*/ 24 w 101"/>
                  <a:gd name="T3" fmla="*/ 60 h 886"/>
                  <a:gd name="T4" fmla="*/ 36 w 101"/>
                  <a:gd name="T5" fmla="*/ 84 h 886"/>
                  <a:gd name="T6" fmla="*/ 42 w 101"/>
                  <a:gd name="T7" fmla="*/ 126 h 886"/>
                  <a:gd name="T8" fmla="*/ 36 w 101"/>
                  <a:gd name="T9" fmla="*/ 168 h 886"/>
                  <a:gd name="T10" fmla="*/ 30 w 101"/>
                  <a:gd name="T11" fmla="*/ 228 h 886"/>
                  <a:gd name="T12" fmla="*/ 12 w 101"/>
                  <a:gd name="T13" fmla="*/ 293 h 886"/>
                  <a:gd name="T14" fmla="*/ 12 w 101"/>
                  <a:gd name="T15" fmla="*/ 347 h 886"/>
                  <a:gd name="T16" fmla="*/ 6 w 101"/>
                  <a:gd name="T17" fmla="*/ 401 h 886"/>
                  <a:gd name="T18" fmla="*/ 0 w 101"/>
                  <a:gd name="T19" fmla="*/ 461 h 886"/>
                  <a:gd name="T20" fmla="*/ 0 w 101"/>
                  <a:gd name="T21" fmla="*/ 605 h 886"/>
                  <a:gd name="T22" fmla="*/ 12 w 101"/>
                  <a:gd name="T23" fmla="*/ 701 h 886"/>
                  <a:gd name="T24" fmla="*/ 12 w 101"/>
                  <a:gd name="T25" fmla="*/ 779 h 886"/>
                  <a:gd name="T26" fmla="*/ 6 w 101"/>
                  <a:gd name="T27" fmla="*/ 856 h 886"/>
                  <a:gd name="T28" fmla="*/ 18 w 101"/>
                  <a:gd name="T29" fmla="*/ 886 h 886"/>
                  <a:gd name="T30" fmla="*/ 36 w 101"/>
                  <a:gd name="T31" fmla="*/ 803 h 886"/>
                  <a:gd name="T32" fmla="*/ 30 w 101"/>
                  <a:gd name="T33" fmla="*/ 719 h 886"/>
                  <a:gd name="T34" fmla="*/ 18 w 101"/>
                  <a:gd name="T35" fmla="*/ 593 h 886"/>
                  <a:gd name="T36" fmla="*/ 24 w 101"/>
                  <a:gd name="T37" fmla="*/ 491 h 886"/>
                  <a:gd name="T38" fmla="*/ 24 w 101"/>
                  <a:gd name="T39" fmla="*/ 419 h 886"/>
                  <a:gd name="T40" fmla="*/ 30 w 101"/>
                  <a:gd name="T41" fmla="*/ 335 h 886"/>
                  <a:gd name="T42" fmla="*/ 72 w 101"/>
                  <a:gd name="T43" fmla="*/ 126 h 886"/>
                  <a:gd name="T44" fmla="*/ 89 w 101"/>
                  <a:gd name="T45" fmla="*/ 54 h 886"/>
                  <a:gd name="T46" fmla="*/ 101 w 101"/>
                  <a:gd name="T47" fmla="*/ 12 h 886"/>
                  <a:gd name="T48" fmla="*/ 101 w 101"/>
                  <a:gd name="T49" fmla="*/ 6 h 886"/>
                  <a:gd name="T50" fmla="*/ 95 w 101"/>
                  <a:gd name="T51" fmla="*/ 0 h 8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1"/>
                  <a:gd name="T79" fmla="*/ 0 h 886"/>
                  <a:gd name="T80" fmla="*/ 101 w 101"/>
                  <a:gd name="T81" fmla="*/ 886 h 88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1" h="886">
                    <a:moveTo>
                      <a:pt x="95" y="0"/>
                    </a:moveTo>
                    <a:lnTo>
                      <a:pt x="24" y="60"/>
                    </a:lnTo>
                    <a:lnTo>
                      <a:pt x="36" y="84"/>
                    </a:lnTo>
                    <a:lnTo>
                      <a:pt x="42" y="126"/>
                    </a:lnTo>
                    <a:lnTo>
                      <a:pt x="36" y="168"/>
                    </a:lnTo>
                    <a:lnTo>
                      <a:pt x="30" y="228"/>
                    </a:lnTo>
                    <a:lnTo>
                      <a:pt x="12" y="293"/>
                    </a:lnTo>
                    <a:lnTo>
                      <a:pt x="12" y="347"/>
                    </a:lnTo>
                    <a:lnTo>
                      <a:pt x="6" y="401"/>
                    </a:lnTo>
                    <a:lnTo>
                      <a:pt x="0" y="461"/>
                    </a:lnTo>
                    <a:lnTo>
                      <a:pt x="0" y="605"/>
                    </a:lnTo>
                    <a:lnTo>
                      <a:pt x="12" y="701"/>
                    </a:lnTo>
                    <a:lnTo>
                      <a:pt x="12" y="779"/>
                    </a:lnTo>
                    <a:lnTo>
                      <a:pt x="6" y="856"/>
                    </a:lnTo>
                    <a:lnTo>
                      <a:pt x="18" y="886"/>
                    </a:lnTo>
                    <a:lnTo>
                      <a:pt x="36" y="803"/>
                    </a:lnTo>
                    <a:lnTo>
                      <a:pt x="30" y="719"/>
                    </a:lnTo>
                    <a:lnTo>
                      <a:pt x="18" y="593"/>
                    </a:lnTo>
                    <a:lnTo>
                      <a:pt x="24" y="491"/>
                    </a:lnTo>
                    <a:lnTo>
                      <a:pt x="24" y="419"/>
                    </a:lnTo>
                    <a:lnTo>
                      <a:pt x="30" y="335"/>
                    </a:lnTo>
                    <a:lnTo>
                      <a:pt x="72" y="126"/>
                    </a:lnTo>
                    <a:lnTo>
                      <a:pt x="89" y="54"/>
                    </a:lnTo>
                    <a:lnTo>
                      <a:pt x="101" y="12"/>
                    </a:lnTo>
                    <a:lnTo>
                      <a:pt x="101" y="6"/>
                    </a:lnTo>
                    <a:lnTo>
                      <a:pt x="95" y="0"/>
                    </a:lnTo>
                    <a:close/>
                  </a:path>
                </a:pathLst>
              </a:custGeom>
              <a:solidFill>
                <a:srgbClr val="AA5500"/>
              </a:solidFill>
              <a:ln w="0">
                <a:solidFill>
                  <a:srgbClr val="000000"/>
                </a:solidFill>
                <a:round/>
                <a:headEnd/>
                <a:tailEnd/>
              </a:ln>
            </p:spPr>
            <p:txBody>
              <a:bodyPr/>
              <a:lstStyle/>
              <a:p>
                <a:endParaRPr lang="es-ES_tradnl">
                  <a:solidFill>
                    <a:srgbClr val="000000"/>
                  </a:solidFill>
                  <a:latin typeface="Times New Roman"/>
                </a:endParaRPr>
              </a:p>
            </p:txBody>
          </p:sp>
          <p:sp>
            <p:nvSpPr>
              <p:cNvPr id="169" name="Freeform 3"/>
              <p:cNvSpPr>
                <a:spLocks/>
              </p:cNvSpPr>
              <p:nvPr/>
            </p:nvSpPr>
            <p:spPr bwMode="auto">
              <a:xfrm>
                <a:off x="3649" y="827"/>
                <a:ext cx="270" cy="312"/>
              </a:xfrm>
              <a:custGeom>
                <a:avLst/>
                <a:gdLst>
                  <a:gd name="T0" fmla="*/ 60 w 270"/>
                  <a:gd name="T1" fmla="*/ 132 h 312"/>
                  <a:gd name="T2" fmla="*/ 78 w 270"/>
                  <a:gd name="T3" fmla="*/ 72 h 312"/>
                  <a:gd name="T4" fmla="*/ 78 w 270"/>
                  <a:gd name="T5" fmla="*/ 84 h 312"/>
                  <a:gd name="T6" fmla="*/ 96 w 270"/>
                  <a:gd name="T7" fmla="*/ 72 h 312"/>
                  <a:gd name="T8" fmla="*/ 132 w 270"/>
                  <a:gd name="T9" fmla="*/ 36 h 312"/>
                  <a:gd name="T10" fmla="*/ 132 w 270"/>
                  <a:gd name="T11" fmla="*/ 54 h 312"/>
                  <a:gd name="T12" fmla="*/ 132 w 270"/>
                  <a:gd name="T13" fmla="*/ 72 h 312"/>
                  <a:gd name="T14" fmla="*/ 138 w 270"/>
                  <a:gd name="T15" fmla="*/ 48 h 312"/>
                  <a:gd name="T16" fmla="*/ 150 w 270"/>
                  <a:gd name="T17" fmla="*/ 48 h 312"/>
                  <a:gd name="T18" fmla="*/ 168 w 270"/>
                  <a:gd name="T19" fmla="*/ 30 h 312"/>
                  <a:gd name="T20" fmla="*/ 186 w 270"/>
                  <a:gd name="T21" fmla="*/ 30 h 312"/>
                  <a:gd name="T22" fmla="*/ 192 w 270"/>
                  <a:gd name="T23" fmla="*/ 54 h 312"/>
                  <a:gd name="T24" fmla="*/ 174 w 270"/>
                  <a:gd name="T25" fmla="*/ 108 h 312"/>
                  <a:gd name="T26" fmla="*/ 228 w 270"/>
                  <a:gd name="T27" fmla="*/ 54 h 312"/>
                  <a:gd name="T28" fmla="*/ 246 w 270"/>
                  <a:gd name="T29" fmla="*/ 24 h 312"/>
                  <a:gd name="T30" fmla="*/ 246 w 270"/>
                  <a:gd name="T31" fmla="*/ 0 h 312"/>
                  <a:gd name="T32" fmla="*/ 240 w 270"/>
                  <a:gd name="T33" fmla="*/ 84 h 312"/>
                  <a:gd name="T34" fmla="*/ 210 w 270"/>
                  <a:gd name="T35" fmla="*/ 132 h 312"/>
                  <a:gd name="T36" fmla="*/ 174 w 270"/>
                  <a:gd name="T37" fmla="*/ 156 h 312"/>
                  <a:gd name="T38" fmla="*/ 210 w 270"/>
                  <a:gd name="T39" fmla="*/ 150 h 312"/>
                  <a:gd name="T40" fmla="*/ 222 w 270"/>
                  <a:gd name="T41" fmla="*/ 150 h 312"/>
                  <a:gd name="T42" fmla="*/ 252 w 270"/>
                  <a:gd name="T43" fmla="*/ 144 h 312"/>
                  <a:gd name="T44" fmla="*/ 270 w 270"/>
                  <a:gd name="T45" fmla="*/ 96 h 312"/>
                  <a:gd name="T46" fmla="*/ 264 w 270"/>
                  <a:gd name="T47" fmla="*/ 144 h 312"/>
                  <a:gd name="T48" fmla="*/ 210 w 270"/>
                  <a:gd name="T49" fmla="*/ 186 h 312"/>
                  <a:gd name="T50" fmla="*/ 270 w 270"/>
                  <a:gd name="T51" fmla="*/ 300 h 312"/>
                  <a:gd name="T52" fmla="*/ 66 w 270"/>
                  <a:gd name="T53" fmla="*/ 312 h 312"/>
                  <a:gd name="T54" fmla="*/ 78 w 270"/>
                  <a:gd name="T55" fmla="*/ 288 h 312"/>
                  <a:gd name="T56" fmla="*/ 54 w 270"/>
                  <a:gd name="T57" fmla="*/ 294 h 312"/>
                  <a:gd name="T58" fmla="*/ 102 w 270"/>
                  <a:gd name="T59" fmla="*/ 246 h 312"/>
                  <a:gd name="T60" fmla="*/ 72 w 270"/>
                  <a:gd name="T61" fmla="*/ 264 h 312"/>
                  <a:gd name="T62" fmla="*/ 54 w 270"/>
                  <a:gd name="T63" fmla="*/ 258 h 312"/>
                  <a:gd name="T64" fmla="*/ 36 w 270"/>
                  <a:gd name="T65" fmla="*/ 252 h 312"/>
                  <a:gd name="T66" fmla="*/ 30 w 270"/>
                  <a:gd name="T67" fmla="*/ 234 h 312"/>
                  <a:gd name="T68" fmla="*/ 36 w 270"/>
                  <a:gd name="T69" fmla="*/ 228 h 312"/>
                  <a:gd name="T70" fmla="*/ 36 w 270"/>
                  <a:gd name="T71" fmla="*/ 198 h 312"/>
                  <a:gd name="T72" fmla="*/ 60 w 270"/>
                  <a:gd name="T73" fmla="*/ 222 h 312"/>
                  <a:gd name="T74" fmla="*/ 78 w 270"/>
                  <a:gd name="T75" fmla="*/ 210 h 312"/>
                  <a:gd name="T76" fmla="*/ 96 w 270"/>
                  <a:gd name="T77" fmla="*/ 210 h 312"/>
                  <a:gd name="T78" fmla="*/ 78 w 270"/>
                  <a:gd name="T79" fmla="*/ 192 h 312"/>
                  <a:gd name="T80" fmla="*/ 30 w 270"/>
                  <a:gd name="T81" fmla="*/ 168 h 312"/>
                  <a:gd name="T82" fmla="*/ 36 w 270"/>
                  <a:gd name="T83" fmla="*/ 150 h 312"/>
                  <a:gd name="T84" fmla="*/ 54 w 270"/>
                  <a:gd name="T85" fmla="*/ 162 h 312"/>
                  <a:gd name="T86" fmla="*/ 66 w 270"/>
                  <a:gd name="T87" fmla="*/ 162 h 312"/>
                  <a:gd name="T88" fmla="*/ 78 w 270"/>
                  <a:gd name="T89" fmla="*/ 174 h 3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0"/>
                  <a:gd name="T136" fmla="*/ 0 h 312"/>
                  <a:gd name="T137" fmla="*/ 270 w 270"/>
                  <a:gd name="T138" fmla="*/ 312 h 3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0" h="312">
                    <a:moveTo>
                      <a:pt x="90" y="174"/>
                    </a:moveTo>
                    <a:lnTo>
                      <a:pt x="84" y="168"/>
                    </a:lnTo>
                    <a:lnTo>
                      <a:pt x="60" y="132"/>
                    </a:lnTo>
                    <a:lnTo>
                      <a:pt x="60" y="90"/>
                    </a:lnTo>
                    <a:lnTo>
                      <a:pt x="78" y="54"/>
                    </a:lnTo>
                    <a:lnTo>
                      <a:pt x="78" y="72"/>
                    </a:lnTo>
                    <a:lnTo>
                      <a:pt x="84" y="66"/>
                    </a:lnTo>
                    <a:lnTo>
                      <a:pt x="84" y="72"/>
                    </a:lnTo>
                    <a:lnTo>
                      <a:pt x="78" y="84"/>
                    </a:lnTo>
                    <a:lnTo>
                      <a:pt x="96" y="72"/>
                    </a:lnTo>
                    <a:lnTo>
                      <a:pt x="90" y="78"/>
                    </a:lnTo>
                    <a:lnTo>
                      <a:pt x="96" y="72"/>
                    </a:lnTo>
                    <a:lnTo>
                      <a:pt x="102" y="60"/>
                    </a:lnTo>
                    <a:lnTo>
                      <a:pt x="114" y="48"/>
                    </a:lnTo>
                    <a:lnTo>
                      <a:pt x="132" y="36"/>
                    </a:lnTo>
                    <a:lnTo>
                      <a:pt x="126" y="48"/>
                    </a:lnTo>
                    <a:lnTo>
                      <a:pt x="126" y="54"/>
                    </a:lnTo>
                    <a:lnTo>
                      <a:pt x="132" y="54"/>
                    </a:lnTo>
                    <a:lnTo>
                      <a:pt x="132" y="60"/>
                    </a:lnTo>
                    <a:lnTo>
                      <a:pt x="126" y="72"/>
                    </a:lnTo>
                    <a:lnTo>
                      <a:pt x="132" y="72"/>
                    </a:lnTo>
                    <a:lnTo>
                      <a:pt x="132" y="108"/>
                    </a:lnTo>
                    <a:lnTo>
                      <a:pt x="138" y="114"/>
                    </a:lnTo>
                    <a:lnTo>
                      <a:pt x="138" y="48"/>
                    </a:lnTo>
                    <a:lnTo>
                      <a:pt x="144" y="54"/>
                    </a:lnTo>
                    <a:lnTo>
                      <a:pt x="144" y="60"/>
                    </a:lnTo>
                    <a:lnTo>
                      <a:pt x="150" y="48"/>
                    </a:lnTo>
                    <a:lnTo>
                      <a:pt x="156" y="54"/>
                    </a:lnTo>
                    <a:lnTo>
                      <a:pt x="156" y="42"/>
                    </a:lnTo>
                    <a:lnTo>
                      <a:pt x="168" y="30"/>
                    </a:lnTo>
                    <a:lnTo>
                      <a:pt x="168" y="36"/>
                    </a:lnTo>
                    <a:lnTo>
                      <a:pt x="186" y="18"/>
                    </a:lnTo>
                    <a:lnTo>
                      <a:pt x="186" y="30"/>
                    </a:lnTo>
                    <a:lnTo>
                      <a:pt x="198" y="30"/>
                    </a:lnTo>
                    <a:lnTo>
                      <a:pt x="192" y="48"/>
                    </a:lnTo>
                    <a:lnTo>
                      <a:pt x="192" y="54"/>
                    </a:lnTo>
                    <a:lnTo>
                      <a:pt x="186" y="66"/>
                    </a:lnTo>
                    <a:lnTo>
                      <a:pt x="186" y="72"/>
                    </a:lnTo>
                    <a:lnTo>
                      <a:pt x="174" y="108"/>
                    </a:lnTo>
                    <a:lnTo>
                      <a:pt x="186" y="102"/>
                    </a:lnTo>
                    <a:lnTo>
                      <a:pt x="204" y="84"/>
                    </a:lnTo>
                    <a:lnTo>
                      <a:pt x="228" y="54"/>
                    </a:lnTo>
                    <a:lnTo>
                      <a:pt x="240" y="18"/>
                    </a:lnTo>
                    <a:lnTo>
                      <a:pt x="240" y="12"/>
                    </a:lnTo>
                    <a:lnTo>
                      <a:pt x="246" y="24"/>
                    </a:lnTo>
                    <a:lnTo>
                      <a:pt x="240" y="30"/>
                    </a:lnTo>
                    <a:lnTo>
                      <a:pt x="246" y="12"/>
                    </a:lnTo>
                    <a:lnTo>
                      <a:pt x="246" y="0"/>
                    </a:lnTo>
                    <a:lnTo>
                      <a:pt x="252" y="12"/>
                    </a:lnTo>
                    <a:lnTo>
                      <a:pt x="252" y="60"/>
                    </a:lnTo>
                    <a:lnTo>
                      <a:pt x="240" y="84"/>
                    </a:lnTo>
                    <a:lnTo>
                      <a:pt x="234" y="102"/>
                    </a:lnTo>
                    <a:lnTo>
                      <a:pt x="222" y="120"/>
                    </a:lnTo>
                    <a:lnTo>
                      <a:pt x="210" y="132"/>
                    </a:lnTo>
                    <a:lnTo>
                      <a:pt x="198" y="150"/>
                    </a:lnTo>
                    <a:lnTo>
                      <a:pt x="186" y="156"/>
                    </a:lnTo>
                    <a:lnTo>
                      <a:pt x="174" y="156"/>
                    </a:lnTo>
                    <a:lnTo>
                      <a:pt x="192" y="156"/>
                    </a:lnTo>
                    <a:lnTo>
                      <a:pt x="210" y="144"/>
                    </a:lnTo>
                    <a:lnTo>
                      <a:pt x="210" y="150"/>
                    </a:lnTo>
                    <a:lnTo>
                      <a:pt x="204" y="156"/>
                    </a:lnTo>
                    <a:lnTo>
                      <a:pt x="222" y="144"/>
                    </a:lnTo>
                    <a:lnTo>
                      <a:pt x="222" y="150"/>
                    </a:lnTo>
                    <a:lnTo>
                      <a:pt x="234" y="144"/>
                    </a:lnTo>
                    <a:lnTo>
                      <a:pt x="252" y="120"/>
                    </a:lnTo>
                    <a:lnTo>
                      <a:pt x="252" y="144"/>
                    </a:lnTo>
                    <a:lnTo>
                      <a:pt x="258" y="126"/>
                    </a:lnTo>
                    <a:lnTo>
                      <a:pt x="270" y="102"/>
                    </a:lnTo>
                    <a:lnTo>
                      <a:pt x="270" y="96"/>
                    </a:lnTo>
                    <a:lnTo>
                      <a:pt x="270" y="114"/>
                    </a:lnTo>
                    <a:lnTo>
                      <a:pt x="264" y="132"/>
                    </a:lnTo>
                    <a:lnTo>
                      <a:pt x="264" y="144"/>
                    </a:lnTo>
                    <a:lnTo>
                      <a:pt x="246" y="162"/>
                    </a:lnTo>
                    <a:lnTo>
                      <a:pt x="240" y="162"/>
                    </a:lnTo>
                    <a:lnTo>
                      <a:pt x="210" y="186"/>
                    </a:lnTo>
                    <a:lnTo>
                      <a:pt x="228" y="234"/>
                    </a:lnTo>
                    <a:lnTo>
                      <a:pt x="246" y="276"/>
                    </a:lnTo>
                    <a:lnTo>
                      <a:pt x="270" y="300"/>
                    </a:lnTo>
                    <a:lnTo>
                      <a:pt x="144" y="312"/>
                    </a:lnTo>
                    <a:lnTo>
                      <a:pt x="96" y="282"/>
                    </a:lnTo>
                    <a:lnTo>
                      <a:pt x="66" y="312"/>
                    </a:lnTo>
                    <a:lnTo>
                      <a:pt x="48" y="312"/>
                    </a:lnTo>
                    <a:lnTo>
                      <a:pt x="72" y="300"/>
                    </a:lnTo>
                    <a:lnTo>
                      <a:pt x="78" y="288"/>
                    </a:lnTo>
                    <a:lnTo>
                      <a:pt x="72" y="294"/>
                    </a:lnTo>
                    <a:lnTo>
                      <a:pt x="48" y="288"/>
                    </a:lnTo>
                    <a:lnTo>
                      <a:pt x="54" y="294"/>
                    </a:lnTo>
                    <a:lnTo>
                      <a:pt x="78" y="282"/>
                    </a:lnTo>
                    <a:lnTo>
                      <a:pt x="102" y="258"/>
                    </a:lnTo>
                    <a:lnTo>
                      <a:pt x="102" y="246"/>
                    </a:lnTo>
                    <a:lnTo>
                      <a:pt x="108" y="240"/>
                    </a:lnTo>
                    <a:lnTo>
                      <a:pt x="84" y="252"/>
                    </a:lnTo>
                    <a:lnTo>
                      <a:pt x="72" y="264"/>
                    </a:lnTo>
                    <a:lnTo>
                      <a:pt x="78" y="246"/>
                    </a:lnTo>
                    <a:lnTo>
                      <a:pt x="66" y="258"/>
                    </a:lnTo>
                    <a:lnTo>
                      <a:pt x="54" y="258"/>
                    </a:lnTo>
                    <a:lnTo>
                      <a:pt x="60" y="252"/>
                    </a:lnTo>
                    <a:lnTo>
                      <a:pt x="48" y="258"/>
                    </a:lnTo>
                    <a:lnTo>
                      <a:pt x="36" y="252"/>
                    </a:lnTo>
                    <a:lnTo>
                      <a:pt x="0" y="228"/>
                    </a:lnTo>
                    <a:lnTo>
                      <a:pt x="12" y="234"/>
                    </a:lnTo>
                    <a:lnTo>
                      <a:pt x="30" y="234"/>
                    </a:lnTo>
                    <a:lnTo>
                      <a:pt x="18" y="222"/>
                    </a:lnTo>
                    <a:lnTo>
                      <a:pt x="30" y="228"/>
                    </a:lnTo>
                    <a:lnTo>
                      <a:pt x="36" y="228"/>
                    </a:lnTo>
                    <a:lnTo>
                      <a:pt x="30" y="210"/>
                    </a:lnTo>
                    <a:lnTo>
                      <a:pt x="30" y="192"/>
                    </a:lnTo>
                    <a:lnTo>
                      <a:pt x="36" y="198"/>
                    </a:lnTo>
                    <a:lnTo>
                      <a:pt x="54" y="228"/>
                    </a:lnTo>
                    <a:lnTo>
                      <a:pt x="42" y="204"/>
                    </a:lnTo>
                    <a:lnTo>
                      <a:pt x="60" y="222"/>
                    </a:lnTo>
                    <a:lnTo>
                      <a:pt x="60" y="204"/>
                    </a:lnTo>
                    <a:lnTo>
                      <a:pt x="60" y="210"/>
                    </a:lnTo>
                    <a:lnTo>
                      <a:pt x="78" y="210"/>
                    </a:lnTo>
                    <a:lnTo>
                      <a:pt x="72" y="210"/>
                    </a:lnTo>
                    <a:lnTo>
                      <a:pt x="72" y="198"/>
                    </a:lnTo>
                    <a:lnTo>
                      <a:pt x="96" y="210"/>
                    </a:lnTo>
                    <a:lnTo>
                      <a:pt x="84" y="198"/>
                    </a:lnTo>
                    <a:lnTo>
                      <a:pt x="96" y="198"/>
                    </a:lnTo>
                    <a:lnTo>
                      <a:pt x="78" y="192"/>
                    </a:lnTo>
                    <a:lnTo>
                      <a:pt x="54" y="192"/>
                    </a:lnTo>
                    <a:lnTo>
                      <a:pt x="36" y="180"/>
                    </a:lnTo>
                    <a:lnTo>
                      <a:pt x="30" y="168"/>
                    </a:lnTo>
                    <a:lnTo>
                      <a:pt x="30" y="126"/>
                    </a:lnTo>
                    <a:lnTo>
                      <a:pt x="36" y="144"/>
                    </a:lnTo>
                    <a:lnTo>
                      <a:pt x="36" y="150"/>
                    </a:lnTo>
                    <a:lnTo>
                      <a:pt x="42" y="132"/>
                    </a:lnTo>
                    <a:lnTo>
                      <a:pt x="48" y="144"/>
                    </a:lnTo>
                    <a:lnTo>
                      <a:pt x="54" y="162"/>
                    </a:lnTo>
                    <a:lnTo>
                      <a:pt x="60" y="144"/>
                    </a:lnTo>
                    <a:lnTo>
                      <a:pt x="60" y="150"/>
                    </a:lnTo>
                    <a:lnTo>
                      <a:pt x="66" y="162"/>
                    </a:lnTo>
                    <a:lnTo>
                      <a:pt x="72" y="156"/>
                    </a:lnTo>
                    <a:lnTo>
                      <a:pt x="72" y="162"/>
                    </a:lnTo>
                    <a:lnTo>
                      <a:pt x="78" y="174"/>
                    </a:lnTo>
                    <a:lnTo>
                      <a:pt x="84" y="168"/>
                    </a:lnTo>
                    <a:lnTo>
                      <a:pt x="90" y="17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70" name="Freeform 4"/>
              <p:cNvSpPr>
                <a:spLocks/>
              </p:cNvSpPr>
              <p:nvPr/>
            </p:nvSpPr>
            <p:spPr bwMode="auto">
              <a:xfrm>
                <a:off x="3721" y="905"/>
                <a:ext cx="42" cy="102"/>
              </a:xfrm>
              <a:custGeom>
                <a:avLst/>
                <a:gdLst>
                  <a:gd name="T0" fmla="*/ 18 w 42"/>
                  <a:gd name="T1" fmla="*/ 0 h 102"/>
                  <a:gd name="T2" fmla="*/ 12 w 42"/>
                  <a:gd name="T3" fmla="*/ 6 h 102"/>
                  <a:gd name="T4" fmla="*/ 6 w 42"/>
                  <a:gd name="T5" fmla="*/ 18 h 102"/>
                  <a:gd name="T6" fmla="*/ 0 w 42"/>
                  <a:gd name="T7" fmla="*/ 24 h 102"/>
                  <a:gd name="T8" fmla="*/ 12 w 42"/>
                  <a:gd name="T9" fmla="*/ 18 h 102"/>
                  <a:gd name="T10" fmla="*/ 18 w 42"/>
                  <a:gd name="T11" fmla="*/ 12 h 102"/>
                  <a:gd name="T12" fmla="*/ 18 w 42"/>
                  <a:gd name="T13" fmla="*/ 18 h 102"/>
                  <a:gd name="T14" fmla="*/ 12 w 42"/>
                  <a:gd name="T15" fmla="*/ 30 h 102"/>
                  <a:gd name="T16" fmla="*/ 18 w 42"/>
                  <a:gd name="T17" fmla="*/ 30 h 102"/>
                  <a:gd name="T18" fmla="*/ 24 w 42"/>
                  <a:gd name="T19" fmla="*/ 24 h 102"/>
                  <a:gd name="T20" fmla="*/ 24 w 42"/>
                  <a:gd name="T21" fmla="*/ 42 h 102"/>
                  <a:gd name="T22" fmla="*/ 18 w 42"/>
                  <a:gd name="T23" fmla="*/ 54 h 102"/>
                  <a:gd name="T24" fmla="*/ 30 w 42"/>
                  <a:gd name="T25" fmla="*/ 42 h 102"/>
                  <a:gd name="T26" fmla="*/ 30 w 42"/>
                  <a:gd name="T27" fmla="*/ 54 h 102"/>
                  <a:gd name="T28" fmla="*/ 36 w 42"/>
                  <a:gd name="T29" fmla="*/ 60 h 102"/>
                  <a:gd name="T30" fmla="*/ 36 w 42"/>
                  <a:gd name="T31" fmla="*/ 78 h 102"/>
                  <a:gd name="T32" fmla="*/ 42 w 42"/>
                  <a:gd name="T33" fmla="*/ 102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2"/>
                  <a:gd name="T52" fmla="*/ 0 h 102"/>
                  <a:gd name="T53" fmla="*/ 42 w 42"/>
                  <a:gd name="T54" fmla="*/ 102 h 1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2" h="102">
                    <a:moveTo>
                      <a:pt x="18" y="0"/>
                    </a:moveTo>
                    <a:lnTo>
                      <a:pt x="12" y="6"/>
                    </a:lnTo>
                    <a:lnTo>
                      <a:pt x="6" y="18"/>
                    </a:lnTo>
                    <a:lnTo>
                      <a:pt x="0" y="24"/>
                    </a:lnTo>
                    <a:lnTo>
                      <a:pt x="12" y="18"/>
                    </a:lnTo>
                    <a:lnTo>
                      <a:pt x="18" y="12"/>
                    </a:lnTo>
                    <a:lnTo>
                      <a:pt x="18" y="18"/>
                    </a:lnTo>
                    <a:lnTo>
                      <a:pt x="12" y="30"/>
                    </a:lnTo>
                    <a:lnTo>
                      <a:pt x="18" y="30"/>
                    </a:lnTo>
                    <a:lnTo>
                      <a:pt x="24" y="24"/>
                    </a:lnTo>
                    <a:lnTo>
                      <a:pt x="24" y="42"/>
                    </a:lnTo>
                    <a:lnTo>
                      <a:pt x="18" y="54"/>
                    </a:lnTo>
                    <a:lnTo>
                      <a:pt x="30" y="42"/>
                    </a:lnTo>
                    <a:lnTo>
                      <a:pt x="30" y="54"/>
                    </a:lnTo>
                    <a:lnTo>
                      <a:pt x="36" y="60"/>
                    </a:lnTo>
                    <a:lnTo>
                      <a:pt x="36" y="78"/>
                    </a:lnTo>
                    <a:lnTo>
                      <a:pt x="42" y="10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1" name="Freeform 5"/>
              <p:cNvSpPr>
                <a:spLocks/>
              </p:cNvSpPr>
              <p:nvPr/>
            </p:nvSpPr>
            <p:spPr bwMode="auto">
              <a:xfrm>
                <a:off x="3697" y="1043"/>
                <a:ext cx="72" cy="24"/>
              </a:xfrm>
              <a:custGeom>
                <a:avLst/>
                <a:gdLst>
                  <a:gd name="T0" fmla="*/ 0 w 72"/>
                  <a:gd name="T1" fmla="*/ 24 h 24"/>
                  <a:gd name="T2" fmla="*/ 12 w 72"/>
                  <a:gd name="T3" fmla="*/ 18 h 24"/>
                  <a:gd name="T4" fmla="*/ 48 w 72"/>
                  <a:gd name="T5" fmla="*/ 12 h 24"/>
                  <a:gd name="T6" fmla="*/ 72 w 72"/>
                  <a:gd name="T7" fmla="*/ 0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24"/>
                    </a:moveTo>
                    <a:lnTo>
                      <a:pt x="12" y="18"/>
                    </a:lnTo>
                    <a:lnTo>
                      <a:pt x="48" y="12"/>
                    </a:lnTo>
                    <a:lnTo>
                      <a:pt x="7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2" name="Freeform 6"/>
              <p:cNvSpPr>
                <a:spLocks/>
              </p:cNvSpPr>
              <p:nvPr/>
            </p:nvSpPr>
            <p:spPr bwMode="auto">
              <a:xfrm>
                <a:off x="3781" y="941"/>
                <a:ext cx="6" cy="72"/>
              </a:xfrm>
              <a:custGeom>
                <a:avLst/>
                <a:gdLst>
                  <a:gd name="T0" fmla="*/ 6 w 6"/>
                  <a:gd name="T1" fmla="*/ 0 h 72"/>
                  <a:gd name="T2" fmla="*/ 0 w 6"/>
                  <a:gd name="T3" fmla="*/ 6 h 72"/>
                  <a:gd name="T4" fmla="*/ 0 w 6"/>
                  <a:gd name="T5" fmla="*/ 18 h 72"/>
                  <a:gd name="T6" fmla="*/ 6 w 6"/>
                  <a:gd name="T7" fmla="*/ 18 h 72"/>
                  <a:gd name="T8" fmla="*/ 6 w 6"/>
                  <a:gd name="T9" fmla="*/ 72 h 72"/>
                  <a:gd name="T10" fmla="*/ 0 60000 65536"/>
                  <a:gd name="T11" fmla="*/ 0 60000 65536"/>
                  <a:gd name="T12" fmla="*/ 0 60000 65536"/>
                  <a:gd name="T13" fmla="*/ 0 60000 65536"/>
                  <a:gd name="T14" fmla="*/ 0 60000 65536"/>
                  <a:gd name="T15" fmla="*/ 0 w 6"/>
                  <a:gd name="T16" fmla="*/ 0 h 72"/>
                  <a:gd name="T17" fmla="*/ 6 w 6"/>
                  <a:gd name="T18" fmla="*/ 72 h 72"/>
                </a:gdLst>
                <a:ahLst/>
                <a:cxnLst>
                  <a:cxn ang="T10">
                    <a:pos x="T0" y="T1"/>
                  </a:cxn>
                  <a:cxn ang="T11">
                    <a:pos x="T2" y="T3"/>
                  </a:cxn>
                  <a:cxn ang="T12">
                    <a:pos x="T4" y="T5"/>
                  </a:cxn>
                  <a:cxn ang="T13">
                    <a:pos x="T6" y="T7"/>
                  </a:cxn>
                  <a:cxn ang="T14">
                    <a:pos x="T8" y="T9"/>
                  </a:cxn>
                </a:cxnLst>
                <a:rect l="T15" t="T16" r="T17" b="T18"/>
                <a:pathLst>
                  <a:path w="6" h="72">
                    <a:moveTo>
                      <a:pt x="6" y="0"/>
                    </a:moveTo>
                    <a:lnTo>
                      <a:pt x="0" y="6"/>
                    </a:lnTo>
                    <a:lnTo>
                      <a:pt x="0" y="18"/>
                    </a:lnTo>
                    <a:lnTo>
                      <a:pt x="6" y="18"/>
                    </a:lnTo>
                    <a:lnTo>
                      <a:pt x="6"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3" name="Freeform 7"/>
              <p:cNvSpPr>
                <a:spLocks/>
              </p:cNvSpPr>
              <p:nvPr/>
            </p:nvSpPr>
            <p:spPr bwMode="auto">
              <a:xfrm>
                <a:off x="3949" y="989"/>
                <a:ext cx="203" cy="126"/>
              </a:xfrm>
              <a:custGeom>
                <a:avLst/>
                <a:gdLst>
                  <a:gd name="T0" fmla="*/ 0 w 203"/>
                  <a:gd name="T1" fmla="*/ 126 h 126"/>
                  <a:gd name="T2" fmla="*/ 77 w 203"/>
                  <a:gd name="T3" fmla="*/ 108 h 126"/>
                  <a:gd name="T4" fmla="*/ 155 w 203"/>
                  <a:gd name="T5" fmla="*/ 78 h 126"/>
                  <a:gd name="T6" fmla="*/ 179 w 203"/>
                  <a:gd name="T7" fmla="*/ 54 h 126"/>
                  <a:gd name="T8" fmla="*/ 197 w 203"/>
                  <a:gd name="T9" fmla="*/ 24 h 126"/>
                  <a:gd name="T10" fmla="*/ 203 w 203"/>
                  <a:gd name="T11" fmla="*/ 0 h 126"/>
                  <a:gd name="T12" fmla="*/ 197 w 203"/>
                  <a:gd name="T13" fmla="*/ 0 h 126"/>
                  <a:gd name="T14" fmla="*/ 179 w 203"/>
                  <a:gd name="T15" fmla="*/ 30 h 126"/>
                  <a:gd name="T16" fmla="*/ 179 w 203"/>
                  <a:gd name="T17" fmla="*/ 24 h 126"/>
                  <a:gd name="T18" fmla="*/ 173 w 203"/>
                  <a:gd name="T19" fmla="*/ 12 h 126"/>
                  <a:gd name="T20" fmla="*/ 167 w 203"/>
                  <a:gd name="T21" fmla="*/ 24 h 126"/>
                  <a:gd name="T22" fmla="*/ 155 w 203"/>
                  <a:gd name="T23" fmla="*/ 42 h 126"/>
                  <a:gd name="T24" fmla="*/ 155 w 203"/>
                  <a:gd name="T25" fmla="*/ 24 h 126"/>
                  <a:gd name="T26" fmla="*/ 149 w 203"/>
                  <a:gd name="T27" fmla="*/ 24 h 126"/>
                  <a:gd name="T28" fmla="*/ 131 w 203"/>
                  <a:gd name="T29" fmla="*/ 54 h 126"/>
                  <a:gd name="T30" fmla="*/ 131 w 203"/>
                  <a:gd name="T31" fmla="*/ 30 h 126"/>
                  <a:gd name="T32" fmla="*/ 107 w 203"/>
                  <a:gd name="T33" fmla="*/ 66 h 126"/>
                  <a:gd name="T34" fmla="*/ 83 w 203"/>
                  <a:gd name="T35" fmla="*/ 84 h 126"/>
                  <a:gd name="T36" fmla="*/ 95 w 203"/>
                  <a:gd name="T37" fmla="*/ 54 h 126"/>
                  <a:gd name="T38" fmla="*/ 95 w 203"/>
                  <a:gd name="T39" fmla="*/ 48 h 126"/>
                  <a:gd name="T40" fmla="*/ 71 w 203"/>
                  <a:gd name="T41" fmla="*/ 78 h 126"/>
                  <a:gd name="T42" fmla="*/ 65 w 203"/>
                  <a:gd name="T43" fmla="*/ 66 h 126"/>
                  <a:gd name="T44" fmla="*/ 59 w 203"/>
                  <a:gd name="T45" fmla="*/ 72 h 126"/>
                  <a:gd name="T46" fmla="*/ 18 w 203"/>
                  <a:gd name="T47" fmla="*/ 90 h 126"/>
                  <a:gd name="T48" fmla="*/ 0 w 203"/>
                  <a:gd name="T49" fmla="*/ 126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3"/>
                  <a:gd name="T76" fmla="*/ 0 h 126"/>
                  <a:gd name="T77" fmla="*/ 203 w 203"/>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3" h="126">
                    <a:moveTo>
                      <a:pt x="0" y="126"/>
                    </a:moveTo>
                    <a:lnTo>
                      <a:pt x="77" y="108"/>
                    </a:lnTo>
                    <a:lnTo>
                      <a:pt x="155" y="78"/>
                    </a:lnTo>
                    <a:lnTo>
                      <a:pt x="179" y="54"/>
                    </a:lnTo>
                    <a:lnTo>
                      <a:pt x="197" y="24"/>
                    </a:lnTo>
                    <a:lnTo>
                      <a:pt x="203" y="0"/>
                    </a:lnTo>
                    <a:lnTo>
                      <a:pt x="197" y="0"/>
                    </a:lnTo>
                    <a:lnTo>
                      <a:pt x="179" y="30"/>
                    </a:lnTo>
                    <a:lnTo>
                      <a:pt x="179" y="24"/>
                    </a:lnTo>
                    <a:lnTo>
                      <a:pt x="173" y="12"/>
                    </a:lnTo>
                    <a:lnTo>
                      <a:pt x="167" y="24"/>
                    </a:lnTo>
                    <a:lnTo>
                      <a:pt x="155" y="42"/>
                    </a:lnTo>
                    <a:lnTo>
                      <a:pt x="155" y="24"/>
                    </a:lnTo>
                    <a:lnTo>
                      <a:pt x="149" y="24"/>
                    </a:lnTo>
                    <a:lnTo>
                      <a:pt x="131" y="54"/>
                    </a:lnTo>
                    <a:lnTo>
                      <a:pt x="131" y="30"/>
                    </a:lnTo>
                    <a:lnTo>
                      <a:pt x="107" y="66"/>
                    </a:lnTo>
                    <a:lnTo>
                      <a:pt x="83" y="84"/>
                    </a:lnTo>
                    <a:lnTo>
                      <a:pt x="95" y="54"/>
                    </a:lnTo>
                    <a:lnTo>
                      <a:pt x="95" y="48"/>
                    </a:lnTo>
                    <a:lnTo>
                      <a:pt x="71" y="78"/>
                    </a:lnTo>
                    <a:lnTo>
                      <a:pt x="65" y="66"/>
                    </a:lnTo>
                    <a:lnTo>
                      <a:pt x="59" y="72"/>
                    </a:lnTo>
                    <a:lnTo>
                      <a:pt x="18" y="90"/>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74" name="Freeform 8"/>
              <p:cNvSpPr>
                <a:spLocks/>
              </p:cNvSpPr>
              <p:nvPr/>
            </p:nvSpPr>
            <p:spPr bwMode="auto">
              <a:xfrm>
                <a:off x="3931" y="1127"/>
                <a:ext cx="143" cy="132"/>
              </a:xfrm>
              <a:custGeom>
                <a:avLst/>
                <a:gdLst>
                  <a:gd name="T0" fmla="*/ 0 w 143"/>
                  <a:gd name="T1" fmla="*/ 0 h 132"/>
                  <a:gd name="T2" fmla="*/ 12 w 143"/>
                  <a:gd name="T3" fmla="*/ 60 h 132"/>
                  <a:gd name="T4" fmla="*/ 42 w 143"/>
                  <a:gd name="T5" fmla="*/ 102 h 132"/>
                  <a:gd name="T6" fmla="*/ 60 w 143"/>
                  <a:gd name="T7" fmla="*/ 126 h 132"/>
                  <a:gd name="T8" fmla="*/ 77 w 143"/>
                  <a:gd name="T9" fmla="*/ 132 h 132"/>
                  <a:gd name="T10" fmla="*/ 95 w 143"/>
                  <a:gd name="T11" fmla="*/ 132 h 132"/>
                  <a:gd name="T12" fmla="*/ 113 w 143"/>
                  <a:gd name="T13" fmla="*/ 120 h 132"/>
                  <a:gd name="T14" fmla="*/ 137 w 143"/>
                  <a:gd name="T15" fmla="*/ 102 h 132"/>
                  <a:gd name="T16" fmla="*/ 143 w 143"/>
                  <a:gd name="T17" fmla="*/ 66 h 132"/>
                  <a:gd name="T18" fmla="*/ 131 w 143"/>
                  <a:gd name="T19" fmla="*/ 84 h 132"/>
                  <a:gd name="T20" fmla="*/ 113 w 143"/>
                  <a:gd name="T21" fmla="*/ 102 h 132"/>
                  <a:gd name="T22" fmla="*/ 131 w 143"/>
                  <a:gd name="T23" fmla="*/ 60 h 132"/>
                  <a:gd name="T24" fmla="*/ 125 w 143"/>
                  <a:gd name="T25" fmla="*/ 54 h 132"/>
                  <a:gd name="T26" fmla="*/ 101 w 143"/>
                  <a:gd name="T27" fmla="*/ 90 h 132"/>
                  <a:gd name="T28" fmla="*/ 77 w 143"/>
                  <a:gd name="T29" fmla="*/ 108 h 132"/>
                  <a:gd name="T30" fmla="*/ 95 w 143"/>
                  <a:gd name="T31" fmla="*/ 84 h 132"/>
                  <a:gd name="T32" fmla="*/ 89 w 143"/>
                  <a:gd name="T33" fmla="*/ 84 h 132"/>
                  <a:gd name="T34" fmla="*/ 77 w 143"/>
                  <a:gd name="T35" fmla="*/ 90 h 132"/>
                  <a:gd name="T36" fmla="*/ 83 w 143"/>
                  <a:gd name="T37" fmla="*/ 78 h 132"/>
                  <a:gd name="T38" fmla="*/ 66 w 143"/>
                  <a:gd name="T39" fmla="*/ 84 h 132"/>
                  <a:gd name="T40" fmla="*/ 60 w 143"/>
                  <a:gd name="T41" fmla="*/ 84 h 132"/>
                  <a:gd name="T42" fmla="*/ 66 w 143"/>
                  <a:gd name="T43" fmla="*/ 66 h 132"/>
                  <a:gd name="T44" fmla="*/ 54 w 143"/>
                  <a:gd name="T45" fmla="*/ 66 h 132"/>
                  <a:gd name="T46" fmla="*/ 60 w 143"/>
                  <a:gd name="T47" fmla="*/ 48 h 132"/>
                  <a:gd name="T48" fmla="*/ 36 w 143"/>
                  <a:gd name="T49" fmla="*/ 42 h 132"/>
                  <a:gd name="T50" fmla="*/ 30 w 143"/>
                  <a:gd name="T51" fmla="*/ 36 h 132"/>
                  <a:gd name="T52" fmla="*/ 42 w 143"/>
                  <a:gd name="T53" fmla="*/ 30 h 132"/>
                  <a:gd name="T54" fmla="*/ 36 w 143"/>
                  <a:gd name="T55" fmla="*/ 30 h 132"/>
                  <a:gd name="T56" fmla="*/ 6 w 143"/>
                  <a:gd name="T57" fmla="*/ 0 h 132"/>
                  <a:gd name="T58" fmla="*/ 0 w 143"/>
                  <a:gd name="T59" fmla="*/ 0 h 1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3"/>
                  <a:gd name="T91" fmla="*/ 0 h 132"/>
                  <a:gd name="T92" fmla="*/ 143 w 143"/>
                  <a:gd name="T93" fmla="*/ 132 h 1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3" h="132">
                    <a:moveTo>
                      <a:pt x="0" y="0"/>
                    </a:moveTo>
                    <a:lnTo>
                      <a:pt x="12" y="60"/>
                    </a:lnTo>
                    <a:lnTo>
                      <a:pt x="42" y="102"/>
                    </a:lnTo>
                    <a:lnTo>
                      <a:pt x="60" y="126"/>
                    </a:lnTo>
                    <a:lnTo>
                      <a:pt x="77" y="132"/>
                    </a:lnTo>
                    <a:lnTo>
                      <a:pt x="95" y="132"/>
                    </a:lnTo>
                    <a:lnTo>
                      <a:pt x="113" y="120"/>
                    </a:lnTo>
                    <a:lnTo>
                      <a:pt x="137" y="102"/>
                    </a:lnTo>
                    <a:lnTo>
                      <a:pt x="143" y="66"/>
                    </a:lnTo>
                    <a:lnTo>
                      <a:pt x="131" y="84"/>
                    </a:lnTo>
                    <a:lnTo>
                      <a:pt x="113" y="102"/>
                    </a:lnTo>
                    <a:lnTo>
                      <a:pt x="131" y="60"/>
                    </a:lnTo>
                    <a:lnTo>
                      <a:pt x="125" y="54"/>
                    </a:lnTo>
                    <a:lnTo>
                      <a:pt x="101" y="90"/>
                    </a:lnTo>
                    <a:lnTo>
                      <a:pt x="77" y="108"/>
                    </a:lnTo>
                    <a:lnTo>
                      <a:pt x="95" y="84"/>
                    </a:lnTo>
                    <a:lnTo>
                      <a:pt x="89" y="84"/>
                    </a:lnTo>
                    <a:lnTo>
                      <a:pt x="77" y="90"/>
                    </a:lnTo>
                    <a:lnTo>
                      <a:pt x="83" y="78"/>
                    </a:lnTo>
                    <a:lnTo>
                      <a:pt x="66" y="84"/>
                    </a:lnTo>
                    <a:lnTo>
                      <a:pt x="60" y="84"/>
                    </a:lnTo>
                    <a:lnTo>
                      <a:pt x="66" y="66"/>
                    </a:lnTo>
                    <a:lnTo>
                      <a:pt x="54" y="66"/>
                    </a:lnTo>
                    <a:lnTo>
                      <a:pt x="60" y="48"/>
                    </a:lnTo>
                    <a:lnTo>
                      <a:pt x="36" y="42"/>
                    </a:lnTo>
                    <a:lnTo>
                      <a:pt x="30" y="36"/>
                    </a:lnTo>
                    <a:lnTo>
                      <a:pt x="42" y="30"/>
                    </a:lnTo>
                    <a:lnTo>
                      <a:pt x="36" y="30"/>
                    </a:lnTo>
                    <a:lnTo>
                      <a:pt x="6" y="0"/>
                    </a:lnTo>
                    <a:lnTo>
                      <a:pt x="0" y="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75" name="Freeform 9"/>
              <p:cNvSpPr>
                <a:spLocks/>
              </p:cNvSpPr>
              <p:nvPr/>
            </p:nvSpPr>
            <p:spPr bwMode="auto">
              <a:xfrm>
                <a:off x="3949" y="953"/>
                <a:ext cx="245" cy="204"/>
              </a:xfrm>
              <a:custGeom>
                <a:avLst/>
                <a:gdLst>
                  <a:gd name="T0" fmla="*/ 0 w 245"/>
                  <a:gd name="T1" fmla="*/ 168 h 204"/>
                  <a:gd name="T2" fmla="*/ 18 w 245"/>
                  <a:gd name="T3" fmla="*/ 186 h 204"/>
                  <a:gd name="T4" fmla="*/ 53 w 245"/>
                  <a:gd name="T5" fmla="*/ 198 h 204"/>
                  <a:gd name="T6" fmla="*/ 95 w 245"/>
                  <a:gd name="T7" fmla="*/ 204 h 204"/>
                  <a:gd name="T8" fmla="*/ 137 w 245"/>
                  <a:gd name="T9" fmla="*/ 186 h 204"/>
                  <a:gd name="T10" fmla="*/ 167 w 245"/>
                  <a:gd name="T11" fmla="*/ 156 h 204"/>
                  <a:gd name="T12" fmla="*/ 209 w 245"/>
                  <a:gd name="T13" fmla="*/ 96 h 204"/>
                  <a:gd name="T14" fmla="*/ 239 w 245"/>
                  <a:gd name="T15" fmla="*/ 24 h 204"/>
                  <a:gd name="T16" fmla="*/ 245 w 245"/>
                  <a:gd name="T17" fmla="*/ 0 h 204"/>
                  <a:gd name="T18" fmla="*/ 221 w 245"/>
                  <a:gd name="T19" fmla="*/ 54 h 204"/>
                  <a:gd name="T20" fmla="*/ 221 w 245"/>
                  <a:gd name="T21" fmla="*/ 30 h 204"/>
                  <a:gd name="T22" fmla="*/ 215 w 245"/>
                  <a:gd name="T23" fmla="*/ 24 h 204"/>
                  <a:gd name="T24" fmla="*/ 209 w 245"/>
                  <a:gd name="T25" fmla="*/ 54 h 204"/>
                  <a:gd name="T26" fmla="*/ 203 w 245"/>
                  <a:gd name="T27" fmla="*/ 72 h 204"/>
                  <a:gd name="T28" fmla="*/ 197 w 245"/>
                  <a:gd name="T29" fmla="*/ 48 h 204"/>
                  <a:gd name="T30" fmla="*/ 197 w 245"/>
                  <a:gd name="T31" fmla="*/ 78 h 204"/>
                  <a:gd name="T32" fmla="*/ 185 w 245"/>
                  <a:gd name="T33" fmla="*/ 102 h 204"/>
                  <a:gd name="T34" fmla="*/ 185 w 245"/>
                  <a:gd name="T35" fmla="*/ 90 h 204"/>
                  <a:gd name="T36" fmla="*/ 179 w 245"/>
                  <a:gd name="T37" fmla="*/ 78 h 204"/>
                  <a:gd name="T38" fmla="*/ 179 w 245"/>
                  <a:gd name="T39" fmla="*/ 96 h 204"/>
                  <a:gd name="T40" fmla="*/ 173 w 245"/>
                  <a:gd name="T41" fmla="*/ 102 h 204"/>
                  <a:gd name="T42" fmla="*/ 155 w 245"/>
                  <a:gd name="T43" fmla="*/ 138 h 204"/>
                  <a:gd name="T44" fmla="*/ 155 w 245"/>
                  <a:gd name="T45" fmla="*/ 120 h 204"/>
                  <a:gd name="T46" fmla="*/ 149 w 245"/>
                  <a:gd name="T47" fmla="*/ 102 h 204"/>
                  <a:gd name="T48" fmla="*/ 143 w 245"/>
                  <a:gd name="T49" fmla="*/ 108 h 204"/>
                  <a:gd name="T50" fmla="*/ 131 w 245"/>
                  <a:gd name="T51" fmla="*/ 144 h 204"/>
                  <a:gd name="T52" fmla="*/ 119 w 245"/>
                  <a:gd name="T53" fmla="*/ 162 h 204"/>
                  <a:gd name="T54" fmla="*/ 113 w 245"/>
                  <a:gd name="T55" fmla="*/ 168 h 204"/>
                  <a:gd name="T56" fmla="*/ 125 w 245"/>
                  <a:gd name="T57" fmla="*/ 126 h 204"/>
                  <a:gd name="T58" fmla="*/ 125 w 245"/>
                  <a:gd name="T59" fmla="*/ 120 h 204"/>
                  <a:gd name="T60" fmla="*/ 101 w 245"/>
                  <a:gd name="T61" fmla="*/ 168 h 204"/>
                  <a:gd name="T62" fmla="*/ 89 w 245"/>
                  <a:gd name="T63" fmla="*/ 180 h 204"/>
                  <a:gd name="T64" fmla="*/ 107 w 245"/>
                  <a:gd name="T65" fmla="*/ 132 h 204"/>
                  <a:gd name="T66" fmla="*/ 107 w 245"/>
                  <a:gd name="T67" fmla="*/ 126 h 204"/>
                  <a:gd name="T68" fmla="*/ 83 w 245"/>
                  <a:gd name="T69" fmla="*/ 162 h 204"/>
                  <a:gd name="T70" fmla="*/ 65 w 245"/>
                  <a:gd name="T71" fmla="*/ 180 h 204"/>
                  <a:gd name="T72" fmla="*/ 77 w 245"/>
                  <a:gd name="T73" fmla="*/ 168 h 204"/>
                  <a:gd name="T74" fmla="*/ 77 w 245"/>
                  <a:gd name="T75" fmla="*/ 156 h 204"/>
                  <a:gd name="T76" fmla="*/ 65 w 245"/>
                  <a:gd name="T77" fmla="*/ 174 h 204"/>
                  <a:gd name="T78" fmla="*/ 53 w 245"/>
                  <a:gd name="T79" fmla="*/ 180 h 204"/>
                  <a:gd name="T80" fmla="*/ 53 w 245"/>
                  <a:gd name="T81" fmla="*/ 168 h 204"/>
                  <a:gd name="T82" fmla="*/ 48 w 245"/>
                  <a:gd name="T83" fmla="*/ 168 h 204"/>
                  <a:gd name="T84" fmla="*/ 36 w 245"/>
                  <a:gd name="T85" fmla="*/ 174 h 204"/>
                  <a:gd name="T86" fmla="*/ 24 w 245"/>
                  <a:gd name="T87" fmla="*/ 150 h 204"/>
                  <a:gd name="T88" fmla="*/ 24 w 245"/>
                  <a:gd name="T89" fmla="*/ 156 h 204"/>
                  <a:gd name="T90" fmla="*/ 18 w 245"/>
                  <a:gd name="T91" fmla="*/ 168 h 204"/>
                  <a:gd name="T92" fmla="*/ 12 w 245"/>
                  <a:gd name="T93" fmla="*/ 156 h 204"/>
                  <a:gd name="T94" fmla="*/ 6 w 245"/>
                  <a:gd name="T95" fmla="*/ 162 h 204"/>
                  <a:gd name="T96" fmla="*/ 0 w 245"/>
                  <a:gd name="T97" fmla="*/ 168 h 2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5"/>
                  <a:gd name="T148" fmla="*/ 0 h 204"/>
                  <a:gd name="T149" fmla="*/ 245 w 245"/>
                  <a:gd name="T150" fmla="*/ 204 h 2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5" h="204">
                    <a:moveTo>
                      <a:pt x="0" y="168"/>
                    </a:moveTo>
                    <a:lnTo>
                      <a:pt x="18" y="186"/>
                    </a:lnTo>
                    <a:lnTo>
                      <a:pt x="53" y="198"/>
                    </a:lnTo>
                    <a:lnTo>
                      <a:pt x="95" y="204"/>
                    </a:lnTo>
                    <a:lnTo>
                      <a:pt x="137" y="186"/>
                    </a:lnTo>
                    <a:lnTo>
                      <a:pt x="167" y="156"/>
                    </a:lnTo>
                    <a:lnTo>
                      <a:pt x="209" y="96"/>
                    </a:lnTo>
                    <a:lnTo>
                      <a:pt x="239" y="24"/>
                    </a:lnTo>
                    <a:lnTo>
                      <a:pt x="245" y="0"/>
                    </a:lnTo>
                    <a:lnTo>
                      <a:pt x="221" y="54"/>
                    </a:lnTo>
                    <a:lnTo>
                      <a:pt x="221" y="30"/>
                    </a:lnTo>
                    <a:lnTo>
                      <a:pt x="215" y="24"/>
                    </a:lnTo>
                    <a:lnTo>
                      <a:pt x="209" y="54"/>
                    </a:lnTo>
                    <a:lnTo>
                      <a:pt x="203" y="72"/>
                    </a:lnTo>
                    <a:lnTo>
                      <a:pt x="197" y="48"/>
                    </a:lnTo>
                    <a:lnTo>
                      <a:pt x="197" y="78"/>
                    </a:lnTo>
                    <a:lnTo>
                      <a:pt x="185" y="102"/>
                    </a:lnTo>
                    <a:lnTo>
                      <a:pt x="185" y="90"/>
                    </a:lnTo>
                    <a:lnTo>
                      <a:pt x="179" y="78"/>
                    </a:lnTo>
                    <a:lnTo>
                      <a:pt x="179" y="96"/>
                    </a:lnTo>
                    <a:lnTo>
                      <a:pt x="173" y="102"/>
                    </a:lnTo>
                    <a:lnTo>
                      <a:pt x="155" y="138"/>
                    </a:lnTo>
                    <a:lnTo>
                      <a:pt x="155" y="120"/>
                    </a:lnTo>
                    <a:lnTo>
                      <a:pt x="149" y="102"/>
                    </a:lnTo>
                    <a:lnTo>
                      <a:pt x="143" y="108"/>
                    </a:lnTo>
                    <a:lnTo>
                      <a:pt x="131" y="144"/>
                    </a:lnTo>
                    <a:lnTo>
                      <a:pt x="119" y="162"/>
                    </a:lnTo>
                    <a:lnTo>
                      <a:pt x="113" y="168"/>
                    </a:lnTo>
                    <a:lnTo>
                      <a:pt x="125" y="126"/>
                    </a:lnTo>
                    <a:lnTo>
                      <a:pt x="125" y="120"/>
                    </a:lnTo>
                    <a:lnTo>
                      <a:pt x="101" y="168"/>
                    </a:lnTo>
                    <a:lnTo>
                      <a:pt x="89" y="180"/>
                    </a:lnTo>
                    <a:lnTo>
                      <a:pt x="107" y="132"/>
                    </a:lnTo>
                    <a:lnTo>
                      <a:pt x="107" y="126"/>
                    </a:lnTo>
                    <a:lnTo>
                      <a:pt x="83" y="162"/>
                    </a:lnTo>
                    <a:lnTo>
                      <a:pt x="65" y="180"/>
                    </a:lnTo>
                    <a:lnTo>
                      <a:pt x="77" y="168"/>
                    </a:lnTo>
                    <a:lnTo>
                      <a:pt x="77" y="156"/>
                    </a:lnTo>
                    <a:lnTo>
                      <a:pt x="65" y="174"/>
                    </a:lnTo>
                    <a:lnTo>
                      <a:pt x="53" y="180"/>
                    </a:lnTo>
                    <a:lnTo>
                      <a:pt x="53" y="168"/>
                    </a:lnTo>
                    <a:lnTo>
                      <a:pt x="48" y="168"/>
                    </a:lnTo>
                    <a:lnTo>
                      <a:pt x="36" y="174"/>
                    </a:lnTo>
                    <a:lnTo>
                      <a:pt x="24" y="150"/>
                    </a:lnTo>
                    <a:lnTo>
                      <a:pt x="24" y="156"/>
                    </a:lnTo>
                    <a:lnTo>
                      <a:pt x="18" y="168"/>
                    </a:lnTo>
                    <a:lnTo>
                      <a:pt x="12" y="156"/>
                    </a:lnTo>
                    <a:lnTo>
                      <a:pt x="6" y="162"/>
                    </a:lnTo>
                    <a:lnTo>
                      <a:pt x="0" y="16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6" name="Freeform 10"/>
              <p:cNvSpPr>
                <a:spLocks/>
              </p:cNvSpPr>
              <p:nvPr/>
            </p:nvSpPr>
            <p:spPr bwMode="auto">
              <a:xfrm>
                <a:off x="3739" y="1115"/>
                <a:ext cx="204" cy="120"/>
              </a:xfrm>
              <a:custGeom>
                <a:avLst/>
                <a:gdLst>
                  <a:gd name="T0" fmla="*/ 204 w 204"/>
                  <a:gd name="T1" fmla="*/ 0 h 120"/>
                  <a:gd name="T2" fmla="*/ 180 w 204"/>
                  <a:gd name="T3" fmla="*/ 30 h 120"/>
                  <a:gd name="T4" fmla="*/ 174 w 204"/>
                  <a:gd name="T5" fmla="*/ 48 h 120"/>
                  <a:gd name="T6" fmla="*/ 150 w 204"/>
                  <a:gd name="T7" fmla="*/ 78 h 120"/>
                  <a:gd name="T8" fmla="*/ 150 w 204"/>
                  <a:gd name="T9" fmla="*/ 60 h 120"/>
                  <a:gd name="T10" fmla="*/ 156 w 204"/>
                  <a:gd name="T11" fmla="*/ 48 h 120"/>
                  <a:gd name="T12" fmla="*/ 120 w 204"/>
                  <a:gd name="T13" fmla="*/ 84 h 120"/>
                  <a:gd name="T14" fmla="*/ 126 w 204"/>
                  <a:gd name="T15" fmla="*/ 72 h 120"/>
                  <a:gd name="T16" fmla="*/ 96 w 204"/>
                  <a:gd name="T17" fmla="*/ 96 h 120"/>
                  <a:gd name="T18" fmla="*/ 90 w 204"/>
                  <a:gd name="T19" fmla="*/ 96 h 120"/>
                  <a:gd name="T20" fmla="*/ 102 w 204"/>
                  <a:gd name="T21" fmla="*/ 84 h 120"/>
                  <a:gd name="T22" fmla="*/ 84 w 204"/>
                  <a:gd name="T23" fmla="*/ 96 h 120"/>
                  <a:gd name="T24" fmla="*/ 60 w 204"/>
                  <a:gd name="T25" fmla="*/ 108 h 120"/>
                  <a:gd name="T26" fmla="*/ 72 w 204"/>
                  <a:gd name="T27" fmla="*/ 96 h 120"/>
                  <a:gd name="T28" fmla="*/ 78 w 204"/>
                  <a:gd name="T29" fmla="*/ 96 h 120"/>
                  <a:gd name="T30" fmla="*/ 42 w 204"/>
                  <a:gd name="T31" fmla="*/ 120 h 120"/>
                  <a:gd name="T32" fmla="*/ 36 w 204"/>
                  <a:gd name="T33" fmla="*/ 120 h 120"/>
                  <a:gd name="T34" fmla="*/ 60 w 204"/>
                  <a:gd name="T35" fmla="*/ 102 h 120"/>
                  <a:gd name="T36" fmla="*/ 42 w 204"/>
                  <a:gd name="T37" fmla="*/ 114 h 120"/>
                  <a:gd name="T38" fmla="*/ 18 w 204"/>
                  <a:gd name="T39" fmla="*/ 108 h 120"/>
                  <a:gd name="T40" fmla="*/ 24 w 204"/>
                  <a:gd name="T41" fmla="*/ 108 h 120"/>
                  <a:gd name="T42" fmla="*/ 36 w 204"/>
                  <a:gd name="T43" fmla="*/ 102 h 120"/>
                  <a:gd name="T44" fmla="*/ 0 w 204"/>
                  <a:gd name="T45" fmla="*/ 78 h 120"/>
                  <a:gd name="T46" fmla="*/ 12 w 204"/>
                  <a:gd name="T47" fmla="*/ 78 h 120"/>
                  <a:gd name="T48" fmla="*/ 6 w 204"/>
                  <a:gd name="T49" fmla="*/ 66 h 120"/>
                  <a:gd name="T50" fmla="*/ 6 w 204"/>
                  <a:gd name="T51" fmla="*/ 54 h 120"/>
                  <a:gd name="T52" fmla="*/ 18 w 204"/>
                  <a:gd name="T53" fmla="*/ 66 h 120"/>
                  <a:gd name="T54" fmla="*/ 24 w 204"/>
                  <a:gd name="T55" fmla="*/ 60 h 120"/>
                  <a:gd name="T56" fmla="*/ 24 w 204"/>
                  <a:gd name="T57" fmla="*/ 48 h 120"/>
                  <a:gd name="T58" fmla="*/ 30 w 204"/>
                  <a:gd name="T59" fmla="*/ 48 h 120"/>
                  <a:gd name="T60" fmla="*/ 36 w 204"/>
                  <a:gd name="T61" fmla="*/ 42 h 120"/>
                  <a:gd name="T62" fmla="*/ 36 w 204"/>
                  <a:gd name="T63" fmla="*/ 30 h 120"/>
                  <a:gd name="T64" fmla="*/ 42 w 204"/>
                  <a:gd name="T65" fmla="*/ 30 h 120"/>
                  <a:gd name="T66" fmla="*/ 48 w 204"/>
                  <a:gd name="T67" fmla="*/ 36 h 120"/>
                  <a:gd name="T68" fmla="*/ 54 w 204"/>
                  <a:gd name="T69" fmla="*/ 30 h 120"/>
                  <a:gd name="T70" fmla="*/ 84 w 204"/>
                  <a:gd name="T71" fmla="*/ 30 h 120"/>
                  <a:gd name="T72" fmla="*/ 144 w 204"/>
                  <a:gd name="T73" fmla="*/ 24 h 120"/>
                  <a:gd name="T74" fmla="*/ 204 w 204"/>
                  <a:gd name="T75" fmla="*/ 0 h 1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4"/>
                  <a:gd name="T115" fmla="*/ 0 h 120"/>
                  <a:gd name="T116" fmla="*/ 204 w 204"/>
                  <a:gd name="T117" fmla="*/ 120 h 1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4" h="120">
                    <a:moveTo>
                      <a:pt x="204" y="0"/>
                    </a:moveTo>
                    <a:lnTo>
                      <a:pt x="180" y="30"/>
                    </a:lnTo>
                    <a:lnTo>
                      <a:pt x="174" y="48"/>
                    </a:lnTo>
                    <a:lnTo>
                      <a:pt x="150" y="78"/>
                    </a:lnTo>
                    <a:lnTo>
                      <a:pt x="150" y="60"/>
                    </a:lnTo>
                    <a:lnTo>
                      <a:pt x="156" y="48"/>
                    </a:lnTo>
                    <a:lnTo>
                      <a:pt x="120" y="84"/>
                    </a:lnTo>
                    <a:lnTo>
                      <a:pt x="126" y="72"/>
                    </a:lnTo>
                    <a:lnTo>
                      <a:pt x="96" y="96"/>
                    </a:lnTo>
                    <a:lnTo>
                      <a:pt x="90" y="96"/>
                    </a:lnTo>
                    <a:lnTo>
                      <a:pt x="102" y="84"/>
                    </a:lnTo>
                    <a:lnTo>
                      <a:pt x="84" y="96"/>
                    </a:lnTo>
                    <a:lnTo>
                      <a:pt x="60" y="108"/>
                    </a:lnTo>
                    <a:lnTo>
                      <a:pt x="72" y="96"/>
                    </a:lnTo>
                    <a:lnTo>
                      <a:pt x="78" y="96"/>
                    </a:lnTo>
                    <a:lnTo>
                      <a:pt x="42" y="120"/>
                    </a:lnTo>
                    <a:lnTo>
                      <a:pt x="36" y="120"/>
                    </a:lnTo>
                    <a:lnTo>
                      <a:pt x="60" y="102"/>
                    </a:lnTo>
                    <a:lnTo>
                      <a:pt x="42" y="114"/>
                    </a:lnTo>
                    <a:lnTo>
                      <a:pt x="18" y="108"/>
                    </a:lnTo>
                    <a:lnTo>
                      <a:pt x="24" y="108"/>
                    </a:lnTo>
                    <a:lnTo>
                      <a:pt x="36" y="102"/>
                    </a:lnTo>
                    <a:lnTo>
                      <a:pt x="0" y="78"/>
                    </a:lnTo>
                    <a:lnTo>
                      <a:pt x="12" y="78"/>
                    </a:lnTo>
                    <a:lnTo>
                      <a:pt x="6" y="66"/>
                    </a:lnTo>
                    <a:lnTo>
                      <a:pt x="6" y="54"/>
                    </a:lnTo>
                    <a:lnTo>
                      <a:pt x="18" y="66"/>
                    </a:lnTo>
                    <a:lnTo>
                      <a:pt x="24" y="60"/>
                    </a:lnTo>
                    <a:lnTo>
                      <a:pt x="24" y="48"/>
                    </a:lnTo>
                    <a:lnTo>
                      <a:pt x="30" y="48"/>
                    </a:lnTo>
                    <a:lnTo>
                      <a:pt x="36" y="42"/>
                    </a:lnTo>
                    <a:lnTo>
                      <a:pt x="36" y="30"/>
                    </a:lnTo>
                    <a:lnTo>
                      <a:pt x="42" y="30"/>
                    </a:lnTo>
                    <a:lnTo>
                      <a:pt x="48" y="36"/>
                    </a:lnTo>
                    <a:lnTo>
                      <a:pt x="54" y="30"/>
                    </a:lnTo>
                    <a:lnTo>
                      <a:pt x="84" y="30"/>
                    </a:lnTo>
                    <a:lnTo>
                      <a:pt x="144" y="24"/>
                    </a:lnTo>
                    <a:lnTo>
                      <a:pt x="204"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7" name="Freeform 11"/>
              <p:cNvSpPr>
                <a:spLocks/>
              </p:cNvSpPr>
              <p:nvPr/>
            </p:nvSpPr>
            <p:spPr bwMode="auto">
              <a:xfrm>
                <a:off x="3787" y="1133"/>
                <a:ext cx="126" cy="60"/>
              </a:xfrm>
              <a:custGeom>
                <a:avLst/>
                <a:gdLst>
                  <a:gd name="T0" fmla="*/ 126 w 126"/>
                  <a:gd name="T1" fmla="*/ 0 h 60"/>
                  <a:gd name="T2" fmla="*/ 30 w 126"/>
                  <a:gd name="T3" fmla="*/ 48 h 60"/>
                  <a:gd name="T4" fmla="*/ 0 w 126"/>
                  <a:gd name="T5" fmla="*/ 60 h 60"/>
                  <a:gd name="T6" fmla="*/ 0 60000 65536"/>
                  <a:gd name="T7" fmla="*/ 0 60000 65536"/>
                  <a:gd name="T8" fmla="*/ 0 60000 65536"/>
                  <a:gd name="T9" fmla="*/ 0 w 126"/>
                  <a:gd name="T10" fmla="*/ 0 h 60"/>
                  <a:gd name="T11" fmla="*/ 126 w 126"/>
                  <a:gd name="T12" fmla="*/ 60 h 60"/>
                </a:gdLst>
                <a:ahLst/>
                <a:cxnLst>
                  <a:cxn ang="T6">
                    <a:pos x="T0" y="T1"/>
                  </a:cxn>
                  <a:cxn ang="T7">
                    <a:pos x="T2" y="T3"/>
                  </a:cxn>
                  <a:cxn ang="T8">
                    <a:pos x="T4" y="T5"/>
                  </a:cxn>
                </a:cxnLst>
                <a:rect l="T9" t="T10" r="T11" b="T12"/>
                <a:pathLst>
                  <a:path w="126" h="60">
                    <a:moveTo>
                      <a:pt x="126" y="0"/>
                    </a:moveTo>
                    <a:lnTo>
                      <a:pt x="30" y="48"/>
                    </a:lnTo>
                    <a:lnTo>
                      <a:pt x="0" y="6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8" name="Freeform 12"/>
              <p:cNvSpPr>
                <a:spLocks/>
              </p:cNvSpPr>
              <p:nvPr/>
            </p:nvSpPr>
            <p:spPr bwMode="auto">
              <a:xfrm>
                <a:off x="3745" y="971"/>
                <a:ext cx="168" cy="150"/>
              </a:xfrm>
              <a:custGeom>
                <a:avLst/>
                <a:gdLst>
                  <a:gd name="T0" fmla="*/ 168 w 168"/>
                  <a:gd name="T1" fmla="*/ 150 h 150"/>
                  <a:gd name="T2" fmla="*/ 102 w 168"/>
                  <a:gd name="T3" fmla="*/ 138 h 150"/>
                  <a:gd name="T4" fmla="*/ 60 w 168"/>
                  <a:gd name="T5" fmla="*/ 126 h 150"/>
                  <a:gd name="T6" fmla="*/ 36 w 168"/>
                  <a:gd name="T7" fmla="*/ 108 h 150"/>
                  <a:gd name="T8" fmla="*/ 24 w 168"/>
                  <a:gd name="T9" fmla="*/ 102 h 150"/>
                  <a:gd name="T10" fmla="*/ 12 w 168"/>
                  <a:gd name="T11" fmla="*/ 90 h 150"/>
                  <a:gd name="T12" fmla="*/ 6 w 168"/>
                  <a:gd name="T13" fmla="*/ 78 h 150"/>
                  <a:gd name="T14" fmla="*/ 6 w 168"/>
                  <a:gd name="T15" fmla="*/ 60 h 150"/>
                  <a:gd name="T16" fmla="*/ 0 w 168"/>
                  <a:gd name="T17" fmla="*/ 48 h 150"/>
                  <a:gd name="T18" fmla="*/ 12 w 168"/>
                  <a:gd name="T19" fmla="*/ 0 h 150"/>
                  <a:gd name="T20" fmla="*/ 12 w 168"/>
                  <a:gd name="T21" fmla="*/ 6 h 150"/>
                  <a:gd name="T22" fmla="*/ 18 w 168"/>
                  <a:gd name="T23" fmla="*/ 30 h 150"/>
                  <a:gd name="T24" fmla="*/ 18 w 168"/>
                  <a:gd name="T25" fmla="*/ 18 h 150"/>
                  <a:gd name="T26" fmla="*/ 30 w 168"/>
                  <a:gd name="T27" fmla="*/ 12 h 150"/>
                  <a:gd name="T28" fmla="*/ 30 w 168"/>
                  <a:gd name="T29" fmla="*/ 42 h 150"/>
                  <a:gd name="T30" fmla="*/ 42 w 168"/>
                  <a:gd name="T31" fmla="*/ 24 h 150"/>
                  <a:gd name="T32" fmla="*/ 42 w 168"/>
                  <a:gd name="T33" fmla="*/ 54 h 150"/>
                  <a:gd name="T34" fmla="*/ 54 w 168"/>
                  <a:gd name="T35" fmla="*/ 48 h 150"/>
                  <a:gd name="T36" fmla="*/ 60 w 168"/>
                  <a:gd name="T37" fmla="*/ 60 h 150"/>
                  <a:gd name="T38" fmla="*/ 60 w 168"/>
                  <a:gd name="T39" fmla="*/ 72 h 150"/>
                  <a:gd name="T40" fmla="*/ 66 w 168"/>
                  <a:gd name="T41" fmla="*/ 66 h 150"/>
                  <a:gd name="T42" fmla="*/ 66 w 168"/>
                  <a:gd name="T43" fmla="*/ 84 h 150"/>
                  <a:gd name="T44" fmla="*/ 54 w 168"/>
                  <a:gd name="T45" fmla="*/ 102 h 150"/>
                  <a:gd name="T46" fmla="*/ 78 w 168"/>
                  <a:gd name="T47" fmla="*/ 84 h 150"/>
                  <a:gd name="T48" fmla="*/ 90 w 168"/>
                  <a:gd name="T49" fmla="*/ 78 h 150"/>
                  <a:gd name="T50" fmla="*/ 84 w 168"/>
                  <a:gd name="T51" fmla="*/ 96 h 150"/>
                  <a:gd name="T52" fmla="*/ 72 w 168"/>
                  <a:gd name="T53" fmla="*/ 102 h 150"/>
                  <a:gd name="T54" fmla="*/ 96 w 168"/>
                  <a:gd name="T55" fmla="*/ 96 h 150"/>
                  <a:gd name="T56" fmla="*/ 96 w 168"/>
                  <a:gd name="T57" fmla="*/ 114 h 150"/>
                  <a:gd name="T58" fmla="*/ 102 w 168"/>
                  <a:gd name="T59" fmla="*/ 96 h 150"/>
                  <a:gd name="T60" fmla="*/ 114 w 168"/>
                  <a:gd name="T61" fmla="*/ 108 h 150"/>
                  <a:gd name="T62" fmla="*/ 114 w 168"/>
                  <a:gd name="T63" fmla="*/ 120 h 150"/>
                  <a:gd name="T64" fmla="*/ 120 w 168"/>
                  <a:gd name="T65" fmla="*/ 114 h 150"/>
                  <a:gd name="T66" fmla="*/ 132 w 168"/>
                  <a:gd name="T67" fmla="*/ 126 h 150"/>
                  <a:gd name="T68" fmla="*/ 138 w 168"/>
                  <a:gd name="T69" fmla="*/ 126 h 150"/>
                  <a:gd name="T70" fmla="*/ 150 w 168"/>
                  <a:gd name="T71" fmla="*/ 138 h 150"/>
                  <a:gd name="T72" fmla="*/ 156 w 168"/>
                  <a:gd name="T73" fmla="*/ 138 h 150"/>
                  <a:gd name="T74" fmla="*/ 168 w 168"/>
                  <a:gd name="T75" fmla="*/ 150 h 1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8"/>
                  <a:gd name="T115" fmla="*/ 0 h 150"/>
                  <a:gd name="T116" fmla="*/ 168 w 168"/>
                  <a:gd name="T117" fmla="*/ 150 h 1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8" h="150">
                    <a:moveTo>
                      <a:pt x="168" y="150"/>
                    </a:moveTo>
                    <a:lnTo>
                      <a:pt x="102" y="138"/>
                    </a:lnTo>
                    <a:lnTo>
                      <a:pt x="60" y="126"/>
                    </a:lnTo>
                    <a:lnTo>
                      <a:pt x="36" y="108"/>
                    </a:lnTo>
                    <a:lnTo>
                      <a:pt x="24" y="102"/>
                    </a:lnTo>
                    <a:lnTo>
                      <a:pt x="12" y="90"/>
                    </a:lnTo>
                    <a:lnTo>
                      <a:pt x="6" y="78"/>
                    </a:lnTo>
                    <a:lnTo>
                      <a:pt x="6" y="60"/>
                    </a:lnTo>
                    <a:lnTo>
                      <a:pt x="0" y="48"/>
                    </a:lnTo>
                    <a:lnTo>
                      <a:pt x="12" y="0"/>
                    </a:lnTo>
                    <a:lnTo>
                      <a:pt x="12" y="6"/>
                    </a:lnTo>
                    <a:lnTo>
                      <a:pt x="18" y="30"/>
                    </a:lnTo>
                    <a:lnTo>
                      <a:pt x="18" y="18"/>
                    </a:lnTo>
                    <a:lnTo>
                      <a:pt x="30" y="12"/>
                    </a:lnTo>
                    <a:lnTo>
                      <a:pt x="30" y="42"/>
                    </a:lnTo>
                    <a:lnTo>
                      <a:pt x="42" y="24"/>
                    </a:lnTo>
                    <a:lnTo>
                      <a:pt x="42" y="54"/>
                    </a:lnTo>
                    <a:lnTo>
                      <a:pt x="54" y="48"/>
                    </a:lnTo>
                    <a:lnTo>
                      <a:pt x="60" y="60"/>
                    </a:lnTo>
                    <a:lnTo>
                      <a:pt x="60" y="72"/>
                    </a:lnTo>
                    <a:lnTo>
                      <a:pt x="66" y="66"/>
                    </a:lnTo>
                    <a:lnTo>
                      <a:pt x="66" y="84"/>
                    </a:lnTo>
                    <a:lnTo>
                      <a:pt x="54" y="102"/>
                    </a:lnTo>
                    <a:lnTo>
                      <a:pt x="78" y="84"/>
                    </a:lnTo>
                    <a:lnTo>
                      <a:pt x="90" y="78"/>
                    </a:lnTo>
                    <a:lnTo>
                      <a:pt x="84" y="96"/>
                    </a:lnTo>
                    <a:lnTo>
                      <a:pt x="72" y="102"/>
                    </a:lnTo>
                    <a:lnTo>
                      <a:pt x="96" y="96"/>
                    </a:lnTo>
                    <a:lnTo>
                      <a:pt x="96" y="114"/>
                    </a:lnTo>
                    <a:lnTo>
                      <a:pt x="102" y="96"/>
                    </a:lnTo>
                    <a:lnTo>
                      <a:pt x="114" y="108"/>
                    </a:lnTo>
                    <a:lnTo>
                      <a:pt x="114" y="120"/>
                    </a:lnTo>
                    <a:lnTo>
                      <a:pt x="120" y="114"/>
                    </a:lnTo>
                    <a:lnTo>
                      <a:pt x="132" y="126"/>
                    </a:lnTo>
                    <a:lnTo>
                      <a:pt x="138" y="126"/>
                    </a:lnTo>
                    <a:lnTo>
                      <a:pt x="150" y="138"/>
                    </a:lnTo>
                    <a:lnTo>
                      <a:pt x="156" y="138"/>
                    </a:lnTo>
                    <a:lnTo>
                      <a:pt x="168" y="15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9" name="Freeform 13"/>
              <p:cNvSpPr>
                <a:spLocks/>
              </p:cNvSpPr>
              <p:nvPr/>
            </p:nvSpPr>
            <p:spPr bwMode="auto">
              <a:xfrm>
                <a:off x="3709" y="1085"/>
                <a:ext cx="222" cy="66"/>
              </a:xfrm>
              <a:custGeom>
                <a:avLst/>
                <a:gdLst>
                  <a:gd name="T0" fmla="*/ 222 w 222"/>
                  <a:gd name="T1" fmla="*/ 36 h 66"/>
                  <a:gd name="T2" fmla="*/ 156 w 222"/>
                  <a:gd name="T3" fmla="*/ 60 h 66"/>
                  <a:gd name="T4" fmla="*/ 96 w 222"/>
                  <a:gd name="T5" fmla="*/ 66 h 66"/>
                  <a:gd name="T6" fmla="*/ 54 w 222"/>
                  <a:gd name="T7" fmla="*/ 66 h 66"/>
                  <a:gd name="T8" fmla="*/ 36 w 222"/>
                  <a:gd name="T9" fmla="*/ 60 h 66"/>
                  <a:gd name="T10" fmla="*/ 24 w 222"/>
                  <a:gd name="T11" fmla="*/ 54 h 66"/>
                  <a:gd name="T12" fmla="*/ 6 w 222"/>
                  <a:gd name="T13" fmla="*/ 30 h 66"/>
                  <a:gd name="T14" fmla="*/ 0 w 222"/>
                  <a:gd name="T15" fmla="*/ 0 h 66"/>
                  <a:gd name="T16" fmla="*/ 12 w 222"/>
                  <a:gd name="T17" fmla="*/ 18 h 66"/>
                  <a:gd name="T18" fmla="*/ 24 w 222"/>
                  <a:gd name="T19" fmla="*/ 30 h 66"/>
                  <a:gd name="T20" fmla="*/ 24 w 222"/>
                  <a:gd name="T21" fmla="*/ 18 h 66"/>
                  <a:gd name="T22" fmla="*/ 30 w 222"/>
                  <a:gd name="T23" fmla="*/ 18 h 66"/>
                  <a:gd name="T24" fmla="*/ 48 w 222"/>
                  <a:gd name="T25" fmla="*/ 48 h 66"/>
                  <a:gd name="T26" fmla="*/ 48 w 222"/>
                  <a:gd name="T27" fmla="*/ 36 h 66"/>
                  <a:gd name="T28" fmla="*/ 54 w 222"/>
                  <a:gd name="T29" fmla="*/ 24 h 66"/>
                  <a:gd name="T30" fmla="*/ 66 w 222"/>
                  <a:gd name="T31" fmla="*/ 48 h 66"/>
                  <a:gd name="T32" fmla="*/ 66 w 222"/>
                  <a:gd name="T33" fmla="*/ 30 h 66"/>
                  <a:gd name="T34" fmla="*/ 78 w 222"/>
                  <a:gd name="T35" fmla="*/ 42 h 66"/>
                  <a:gd name="T36" fmla="*/ 84 w 222"/>
                  <a:gd name="T37" fmla="*/ 54 h 66"/>
                  <a:gd name="T38" fmla="*/ 84 w 222"/>
                  <a:gd name="T39" fmla="*/ 36 h 66"/>
                  <a:gd name="T40" fmla="*/ 96 w 222"/>
                  <a:gd name="T41" fmla="*/ 12 h 66"/>
                  <a:gd name="T42" fmla="*/ 96 w 222"/>
                  <a:gd name="T43" fmla="*/ 24 h 66"/>
                  <a:gd name="T44" fmla="*/ 102 w 222"/>
                  <a:gd name="T45" fmla="*/ 36 h 66"/>
                  <a:gd name="T46" fmla="*/ 108 w 222"/>
                  <a:gd name="T47" fmla="*/ 24 h 66"/>
                  <a:gd name="T48" fmla="*/ 114 w 222"/>
                  <a:gd name="T49" fmla="*/ 30 h 66"/>
                  <a:gd name="T50" fmla="*/ 120 w 222"/>
                  <a:gd name="T51" fmla="*/ 48 h 66"/>
                  <a:gd name="T52" fmla="*/ 126 w 222"/>
                  <a:gd name="T53" fmla="*/ 30 h 66"/>
                  <a:gd name="T54" fmla="*/ 132 w 222"/>
                  <a:gd name="T55" fmla="*/ 30 h 66"/>
                  <a:gd name="T56" fmla="*/ 138 w 222"/>
                  <a:gd name="T57" fmla="*/ 36 h 66"/>
                  <a:gd name="T58" fmla="*/ 138 w 222"/>
                  <a:gd name="T59" fmla="*/ 30 h 66"/>
                  <a:gd name="T60" fmla="*/ 162 w 222"/>
                  <a:gd name="T61" fmla="*/ 42 h 66"/>
                  <a:gd name="T62" fmla="*/ 162 w 222"/>
                  <a:gd name="T63" fmla="*/ 36 h 66"/>
                  <a:gd name="T64" fmla="*/ 210 w 222"/>
                  <a:gd name="T65" fmla="*/ 36 h 66"/>
                  <a:gd name="T66" fmla="*/ 222 w 222"/>
                  <a:gd name="T67" fmla="*/ 36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2"/>
                  <a:gd name="T103" fmla="*/ 0 h 66"/>
                  <a:gd name="T104" fmla="*/ 222 w 222"/>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2" h="66">
                    <a:moveTo>
                      <a:pt x="222" y="36"/>
                    </a:moveTo>
                    <a:lnTo>
                      <a:pt x="156" y="60"/>
                    </a:lnTo>
                    <a:lnTo>
                      <a:pt x="96" y="66"/>
                    </a:lnTo>
                    <a:lnTo>
                      <a:pt x="54" y="66"/>
                    </a:lnTo>
                    <a:lnTo>
                      <a:pt x="36" y="60"/>
                    </a:lnTo>
                    <a:lnTo>
                      <a:pt x="24" y="54"/>
                    </a:lnTo>
                    <a:lnTo>
                      <a:pt x="6" y="30"/>
                    </a:lnTo>
                    <a:lnTo>
                      <a:pt x="0" y="0"/>
                    </a:lnTo>
                    <a:lnTo>
                      <a:pt x="12" y="18"/>
                    </a:lnTo>
                    <a:lnTo>
                      <a:pt x="24" y="30"/>
                    </a:lnTo>
                    <a:lnTo>
                      <a:pt x="24" y="18"/>
                    </a:lnTo>
                    <a:lnTo>
                      <a:pt x="30" y="18"/>
                    </a:lnTo>
                    <a:lnTo>
                      <a:pt x="48" y="48"/>
                    </a:lnTo>
                    <a:lnTo>
                      <a:pt x="48" y="36"/>
                    </a:lnTo>
                    <a:lnTo>
                      <a:pt x="54" y="24"/>
                    </a:lnTo>
                    <a:lnTo>
                      <a:pt x="66" y="48"/>
                    </a:lnTo>
                    <a:lnTo>
                      <a:pt x="66" y="30"/>
                    </a:lnTo>
                    <a:lnTo>
                      <a:pt x="78" y="42"/>
                    </a:lnTo>
                    <a:lnTo>
                      <a:pt x="84" y="54"/>
                    </a:lnTo>
                    <a:lnTo>
                      <a:pt x="84" y="36"/>
                    </a:lnTo>
                    <a:lnTo>
                      <a:pt x="96" y="12"/>
                    </a:lnTo>
                    <a:lnTo>
                      <a:pt x="96" y="24"/>
                    </a:lnTo>
                    <a:lnTo>
                      <a:pt x="102" y="36"/>
                    </a:lnTo>
                    <a:lnTo>
                      <a:pt x="108" y="24"/>
                    </a:lnTo>
                    <a:lnTo>
                      <a:pt x="114" y="30"/>
                    </a:lnTo>
                    <a:lnTo>
                      <a:pt x="120" y="48"/>
                    </a:lnTo>
                    <a:lnTo>
                      <a:pt x="126" y="30"/>
                    </a:lnTo>
                    <a:lnTo>
                      <a:pt x="132" y="30"/>
                    </a:lnTo>
                    <a:lnTo>
                      <a:pt x="138" y="36"/>
                    </a:lnTo>
                    <a:lnTo>
                      <a:pt x="138" y="30"/>
                    </a:lnTo>
                    <a:lnTo>
                      <a:pt x="162" y="42"/>
                    </a:lnTo>
                    <a:lnTo>
                      <a:pt x="162" y="36"/>
                    </a:lnTo>
                    <a:lnTo>
                      <a:pt x="210" y="36"/>
                    </a:lnTo>
                    <a:lnTo>
                      <a:pt x="222" y="3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80" name="Freeform 14"/>
              <p:cNvSpPr>
                <a:spLocks/>
              </p:cNvSpPr>
              <p:nvPr/>
            </p:nvSpPr>
            <p:spPr bwMode="auto">
              <a:xfrm>
                <a:off x="3847" y="827"/>
                <a:ext cx="263" cy="306"/>
              </a:xfrm>
              <a:custGeom>
                <a:avLst/>
                <a:gdLst>
                  <a:gd name="T0" fmla="*/ 60 w 263"/>
                  <a:gd name="T1" fmla="*/ 294 h 306"/>
                  <a:gd name="T2" fmla="*/ 12 w 263"/>
                  <a:gd name="T3" fmla="*/ 240 h 306"/>
                  <a:gd name="T4" fmla="*/ 0 w 263"/>
                  <a:gd name="T5" fmla="*/ 126 h 306"/>
                  <a:gd name="T6" fmla="*/ 12 w 263"/>
                  <a:gd name="T7" fmla="*/ 96 h 306"/>
                  <a:gd name="T8" fmla="*/ 42 w 263"/>
                  <a:gd name="T9" fmla="*/ 54 h 306"/>
                  <a:gd name="T10" fmla="*/ 42 w 263"/>
                  <a:gd name="T11" fmla="*/ 66 h 306"/>
                  <a:gd name="T12" fmla="*/ 30 w 263"/>
                  <a:gd name="T13" fmla="*/ 96 h 306"/>
                  <a:gd name="T14" fmla="*/ 42 w 263"/>
                  <a:gd name="T15" fmla="*/ 102 h 306"/>
                  <a:gd name="T16" fmla="*/ 6 w 263"/>
                  <a:gd name="T17" fmla="*/ 150 h 306"/>
                  <a:gd name="T18" fmla="*/ 30 w 263"/>
                  <a:gd name="T19" fmla="*/ 144 h 306"/>
                  <a:gd name="T20" fmla="*/ 42 w 263"/>
                  <a:gd name="T21" fmla="*/ 150 h 306"/>
                  <a:gd name="T22" fmla="*/ 42 w 263"/>
                  <a:gd name="T23" fmla="*/ 162 h 306"/>
                  <a:gd name="T24" fmla="*/ 18 w 263"/>
                  <a:gd name="T25" fmla="*/ 192 h 306"/>
                  <a:gd name="T26" fmla="*/ 42 w 263"/>
                  <a:gd name="T27" fmla="*/ 192 h 306"/>
                  <a:gd name="T28" fmla="*/ 30 w 263"/>
                  <a:gd name="T29" fmla="*/ 210 h 306"/>
                  <a:gd name="T30" fmla="*/ 54 w 263"/>
                  <a:gd name="T31" fmla="*/ 216 h 306"/>
                  <a:gd name="T32" fmla="*/ 54 w 263"/>
                  <a:gd name="T33" fmla="*/ 240 h 306"/>
                  <a:gd name="T34" fmla="*/ 60 w 263"/>
                  <a:gd name="T35" fmla="*/ 258 h 306"/>
                  <a:gd name="T36" fmla="*/ 72 w 263"/>
                  <a:gd name="T37" fmla="*/ 282 h 306"/>
                  <a:gd name="T38" fmla="*/ 54 w 263"/>
                  <a:gd name="T39" fmla="*/ 222 h 306"/>
                  <a:gd name="T40" fmla="*/ 90 w 263"/>
                  <a:gd name="T41" fmla="*/ 246 h 306"/>
                  <a:gd name="T42" fmla="*/ 66 w 263"/>
                  <a:gd name="T43" fmla="*/ 186 h 306"/>
                  <a:gd name="T44" fmla="*/ 60 w 263"/>
                  <a:gd name="T45" fmla="*/ 156 h 306"/>
                  <a:gd name="T46" fmla="*/ 66 w 263"/>
                  <a:gd name="T47" fmla="*/ 168 h 306"/>
                  <a:gd name="T48" fmla="*/ 66 w 263"/>
                  <a:gd name="T49" fmla="*/ 144 h 306"/>
                  <a:gd name="T50" fmla="*/ 66 w 263"/>
                  <a:gd name="T51" fmla="*/ 132 h 306"/>
                  <a:gd name="T52" fmla="*/ 72 w 263"/>
                  <a:gd name="T53" fmla="*/ 72 h 306"/>
                  <a:gd name="T54" fmla="*/ 72 w 263"/>
                  <a:gd name="T55" fmla="*/ 66 h 306"/>
                  <a:gd name="T56" fmla="*/ 84 w 263"/>
                  <a:gd name="T57" fmla="*/ 36 h 306"/>
                  <a:gd name="T58" fmla="*/ 90 w 263"/>
                  <a:gd name="T59" fmla="*/ 54 h 306"/>
                  <a:gd name="T60" fmla="*/ 96 w 263"/>
                  <a:gd name="T61" fmla="*/ 18 h 306"/>
                  <a:gd name="T62" fmla="*/ 102 w 263"/>
                  <a:gd name="T63" fmla="*/ 30 h 306"/>
                  <a:gd name="T64" fmla="*/ 120 w 263"/>
                  <a:gd name="T65" fmla="*/ 6 h 306"/>
                  <a:gd name="T66" fmla="*/ 126 w 263"/>
                  <a:gd name="T67" fmla="*/ 18 h 306"/>
                  <a:gd name="T68" fmla="*/ 144 w 263"/>
                  <a:gd name="T69" fmla="*/ 6 h 306"/>
                  <a:gd name="T70" fmla="*/ 132 w 263"/>
                  <a:gd name="T71" fmla="*/ 42 h 306"/>
                  <a:gd name="T72" fmla="*/ 150 w 263"/>
                  <a:gd name="T73" fmla="*/ 30 h 306"/>
                  <a:gd name="T74" fmla="*/ 161 w 263"/>
                  <a:gd name="T75" fmla="*/ 36 h 306"/>
                  <a:gd name="T76" fmla="*/ 173 w 263"/>
                  <a:gd name="T77" fmla="*/ 42 h 306"/>
                  <a:gd name="T78" fmla="*/ 179 w 263"/>
                  <a:gd name="T79" fmla="*/ 66 h 306"/>
                  <a:gd name="T80" fmla="*/ 138 w 263"/>
                  <a:gd name="T81" fmla="*/ 96 h 306"/>
                  <a:gd name="T82" fmla="*/ 167 w 263"/>
                  <a:gd name="T83" fmla="*/ 102 h 306"/>
                  <a:gd name="T84" fmla="*/ 150 w 263"/>
                  <a:gd name="T85" fmla="*/ 114 h 306"/>
                  <a:gd name="T86" fmla="*/ 167 w 263"/>
                  <a:gd name="T87" fmla="*/ 120 h 306"/>
                  <a:gd name="T88" fmla="*/ 155 w 263"/>
                  <a:gd name="T89" fmla="*/ 138 h 306"/>
                  <a:gd name="T90" fmla="*/ 167 w 263"/>
                  <a:gd name="T91" fmla="*/ 150 h 306"/>
                  <a:gd name="T92" fmla="*/ 179 w 263"/>
                  <a:gd name="T93" fmla="*/ 114 h 306"/>
                  <a:gd name="T94" fmla="*/ 191 w 263"/>
                  <a:gd name="T95" fmla="*/ 126 h 306"/>
                  <a:gd name="T96" fmla="*/ 197 w 263"/>
                  <a:gd name="T97" fmla="*/ 132 h 306"/>
                  <a:gd name="T98" fmla="*/ 197 w 263"/>
                  <a:gd name="T99" fmla="*/ 96 h 306"/>
                  <a:gd name="T100" fmla="*/ 209 w 263"/>
                  <a:gd name="T101" fmla="*/ 144 h 306"/>
                  <a:gd name="T102" fmla="*/ 215 w 263"/>
                  <a:gd name="T103" fmla="*/ 108 h 306"/>
                  <a:gd name="T104" fmla="*/ 227 w 263"/>
                  <a:gd name="T105" fmla="*/ 138 h 306"/>
                  <a:gd name="T106" fmla="*/ 233 w 263"/>
                  <a:gd name="T107" fmla="*/ 114 h 306"/>
                  <a:gd name="T108" fmla="*/ 245 w 263"/>
                  <a:gd name="T109" fmla="*/ 48 h 306"/>
                  <a:gd name="T110" fmla="*/ 251 w 263"/>
                  <a:gd name="T111" fmla="*/ 102 h 306"/>
                  <a:gd name="T112" fmla="*/ 263 w 263"/>
                  <a:gd name="T113" fmla="*/ 66 h 306"/>
                  <a:gd name="T114" fmla="*/ 257 w 263"/>
                  <a:gd name="T115" fmla="*/ 12 h 306"/>
                  <a:gd name="T116" fmla="*/ 263 w 263"/>
                  <a:gd name="T117" fmla="*/ 54 h 306"/>
                  <a:gd name="T118" fmla="*/ 257 w 263"/>
                  <a:gd name="T119" fmla="*/ 120 h 306"/>
                  <a:gd name="T120" fmla="*/ 203 w 263"/>
                  <a:gd name="T121" fmla="*/ 222 h 306"/>
                  <a:gd name="T122" fmla="*/ 120 w 263"/>
                  <a:gd name="T123" fmla="*/ 288 h 306"/>
                  <a:gd name="T124" fmla="*/ 84 w 263"/>
                  <a:gd name="T125" fmla="*/ 306 h 3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3"/>
                  <a:gd name="T190" fmla="*/ 0 h 306"/>
                  <a:gd name="T191" fmla="*/ 263 w 263"/>
                  <a:gd name="T192" fmla="*/ 306 h 3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3" h="306">
                    <a:moveTo>
                      <a:pt x="78" y="306"/>
                    </a:moveTo>
                    <a:lnTo>
                      <a:pt x="60" y="294"/>
                    </a:lnTo>
                    <a:lnTo>
                      <a:pt x="36" y="276"/>
                    </a:lnTo>
                    <a:lnTo>
                      <a:pt x="12" y="240"/>
                    </a:lnTo>
                    <a:lnTo>
                      <a:pt x="0" y="204"/>
                    </a:lnTo>
                    <a:lnTo>
                      <a:pt x="0" y="126"/>
                    </a:lnTo>
                    <a:lnTo>
                      <a:pt x="6" y="108"/>
                    </a:lnTo>
                    <a:lnTo>
                      <a:pt x="12" y="96"/>
                    </a:lnTo>
                    <a:lnTo>
                      <a:pt x="18" y="78"/>
                    </a:lnTo>
                    <a:lnTo>
                      <a:pt x="42" y="54"/>
                    </a:lnTo>
                    <a:lnTo>
                      <a:pt x="36" y="72"/>
                    </a:lnTo>
                    <a:lnTo>
                      <a:pt x="42" y="66"/>
                    </a:lnTo>
                    <a:lnTo>
                      <a:pt x="42" y="78"/>
                    </a:lnTo>
                    <a:lnTo>
                      <a:pt x="30" y="96"/>
                    </a:lnTo>
                    <a:lnTo>
                      <a:pt x="42" y="96"/>
                    </a:lnTo>
                    <a:lnTo>
                      <a:pt x="42" y="102"/>
                    </a:lnTo>
                    <a:lnTo>
                      <a:pt x="18" y="132"/>
                    </a:lnTo>
                    <a:lnTo>
                      <a:pt x="6" y="150"/>
                    </a:lnTo>
                    <a:lnTo>
                      <a:pt x="42" y="132"/>
                    </a:lnTo>
                    <a:lnTo>
                      <a:pt x="30" y="144"/>
                    </a:lnTo>
                    <a:lnTo>
                      <a:pt x="42" y="144"/>
                    </a:lnTo>
                    <a:lnTo>
                      <a:pt x="42" y="150"/>
                    </a:lnTo>
                    <a:lnTo>
                      <a:pt x="36" y="156"/>
                    </a:lnTo>
                    <a:lnTo>
                      <a:pt x="42" y="162"/>
                    </a:lnTo>
                    <a:lnTo>
                      <a:pt x="42" y="168"/>
                    </a:lnTo>
                    <a:lnTo>
                      <a:pt x="18" y="192"/>
                    </a:lnTo>
                    <a:lnTo>
                      <a:pt x="30" y="186"/>
                    </a:lnTo>
                    <a:lnTo>
                      <a:pt x="42" y="192"/>
                    </a:lnTo>
                    <a:lnTo>
                      <a:pt x="36" y="198"/>
                    </a:lnTo>
                    <a:lnTo>
                      <a:pt x="30" y="210"/>
                    </a:lnTo>
                    <a:lnTo>
                      <a:pt x="42" y="210"/>
                    </a:lnTo>
                    <a:lnTo>
                      <a:pt x="54" y="216"/>
                    </a:lnTo>
                    <a:lnTo>
                      <a:pt x="42" y="228"/>
                    </a:lnTo>
                    <a:lnTo>
                      <a:pt x="54" y="240"/>
                    </a:lnTo>
                    <a:lnTo>
                      <a:pt x="54" y="270"/>
                    </a:lnTo>
                    <a:lnTo>
                      <a:pt x="60" y="258"/>
                    </a:lnTo>
                    <a:lnTo>
                      <a:pt x="60" y="264"/>
                    </a:lnTo>
                    <a:lnTo>
                      <a:pt x="72" y="282"/>
                    </a:lnTo>
                    <a:lnTo>
                      <a:pt x="60" y="246"/>
                    </a:lnTo>
                    <a:lnTo>
                      <a:pt x="54" y="222"/>
                    </a:lnTo>
                    <a:lnTo>
                      <a:pt x="54" y="204"/>
                    </a:lnTo>
                    <a:lnTo>
                      <a:pt x="90" y="246"/>
                    </a:lnTo>
                    <a:lnTo>
                      <a:pt x="66" y="198"/>
                    </a:lnTo>
                    <a:lnTo>
                      <a:pt x="66" y="186"/>
                    </a:lnTo>
                    <a:lnTo>
                      <a:pt x="60" y="168"/>
                    </a:lnTo>
                    <a:lnTo>
                      <a:pt x="60" y="156"/>
                    </a:lnTo>
                    <a:lnTo>
                      <a:pt x="72" y="180"/>
                    </a:lnTo>
                    <a:lnTo>
                      <a:pt x="66" y="168"/>
                    </a:lnTo>
                    <a:lnTo>
                      <a:pt x="66" y="138"/>
                    </a:lnTo>
                    <a:lnTo>
                      <a:pt x="66" y="144"/>
                    </a:lnTo>
                    <a:lnTo>
                      <a:pt x="84" y="162"/>
                    </a:lnTo>
                    <a:lnTo>
                      <a:pt x="66" y="132"/>
                    </a:lnTo>
                    <a:lnTo>
                      <a:pt x="66" y="66"/>
                    </a:lnTo>
                    <a:lnTo>
                      <a:pt x="72" y="72"/>
                    </a:lnTo>
                    <a:lnTo>
                      <a:pt x="78" y="96"/>
                    </a:lnTo>
                    <a:lnTo>
                      <a:pt x="72" y="66"/>
                    </a:lnTo>
                    <a:lnTo>
                      <a:pt x="78" y="42"/>
                    </a:lnTo>
                    <a:lnTo>
                      <a:pt x="84" y="36"/>
                    </a:lnTo>
                    <a:lnTo>
                      <a:pt x="84" y="42"/>
                    </a:lnTo>
                    <a:lnTo>
                      <a:pt x="90" y="54"/>
                    </a:lnTo>
                    <a:lnTo>
                      <a:pt x="96" y="24"/>
                    </a:lnTo>
                    <a:lnTo>
                      <a:pt x="96" y="18"/>
                    </a:lnTo>
                    <a:lnTo>
                      <a:pt x="102" y="12"/>
                    </a:lnTo>
                    <a:lnTo>
                      <a:pt x="102" y="30"/>
                    </a:lnTo>
                    <a:lnTo>
                      <a:pt x="108" y="18"/>
                    </a:lnTo>
                    <a:lnTo>
                      <a:pt x="120" y="6"/>
                    </a:lnTo>
                    <a:lnTo>
                      <a:pt x="120" y="30"/>
                    </a:lnTo>
                    <a:lnTo>
                      <a:pt x="126" y="18"/>
                    </a:lnTo>
                    <a:lnTo>
                      <a:pt x="138" y="0"/>
                    </a:lnTo>
                    <a:lnTo>
                      <a:pt x="144" y="6"/>
                    </a:lnTo>
                    <a:lnTo>
                      <a:pt x="138" y="30"/>
                    </a:lnTo>
                    <a:lnTo>
                      <a:pt x="132" y="42"/>
                    </a:lnTo>
                    <a:lnTo>
                      <a:pt x="138" y="42"/>
                    </a:lnTo>
                    <a:lnTo>
                      <a:pt x="150" y="30"/>
                    </a:lnTo>
                    <a:lnTo>
                      <a:pt x="150" y="42"/>
                    </a:lnTo>
                    <a:lnTo>
                      <a:pt x="161" y="36"/>
                    </a:lnTo>
                    <a:lnTo>
                      <a:pt x="167" y="36"/>
                    </a:lnTo>
                    <a:lnTo>
                      <a:pt x="173" y="42"/>
                    </a:lnTo>
                    <a:lnTo>
                      <a:pt x="161" y="66"/>
                    </a:lnTo>
                    <a:lnTo>
                      <a:pt x="179" y="66"/>
                    </a:lnTo>
                    <a:lnTo>
                      <a:pt x="150" y="96"/>
                    </a:lnTo>
                    <a:lnTo>
                      <a:pt x="138" y="96"/>
                    </a:lnTo>
                    <a:lnTo>
                      <a:pt x="155" y="102"/>
                    </a:lnTo>
                    <a:lnTo>
                      <a:pt x="167" y="102"/>
                    </a:lnTo>
                    <a:lnTo>
                      <a:pt x="161" y="108"/>
                    </a:lnTo>
                    <a:lnTo>
                      <a:pt x="150" y="114"/>
                    </a:lnTo>
                    <a:lnTo>
                      <a:pt x="161" y="114"/>
                    </a:lnTo>
                    <a:lnTo>
                      <a:pt x="167" y="120"/>
                    </a:lnTo>
                    <a:lnTo>
                      <a:pt x="144" y="138"/>
                    </a:lnTo>
                    <a:lnTo>
                      <a:pt x="155" y="138"/>
                    </a:lnTo>
                    <a:lnTo>
                      <a:pt x="167" y="132"/>
                    </a:lnTo>
                    <a:lnTo>
                      <a:pt x="167" y="150"/>
                    </a:lnTo>
                    <a:lnTo>
                      <a:pt x="173" y="102"/>
                    </a:lnTo>
                    <a:lnTo>
                      <a:pt x="179" y="114"/>
                    </a:lnTo>
                    <a:lnTo>
                      <a:pt x="179" y="138"/>
                    </a:lnTo>
                    <a:lnTo>
                      <a:pt x="191" y="126"/>
                    </a:lnTo>
                    <a:lnTo>
                      <a:pt x="191" y="108"/>
                    </a:lnTo>
                    <a:lnTo>
                      <a:pt x="197" y="132"/>
                    </a:lnTo>
                    <a:lnTo>
                      <a:pt x="203" y="108"/>
                    </a:lnTo>
                    <a:lnTo>
                      <a:pt x="197" y="96"/>
                    </a:lnTo>
                    <a:lnTo>
                      <a:pt x="215" y="120"/>
                    </a:lnTo>
                    <a:lnTo>
                      <a:pt x="209" y="144"/>
                    </a:lnTo>
                    <a:lnTo>
                      <a:pt x="215" y="120"/>
                    </a:lnTo>
                    <a:lnTo>
                      <a:pt x="215" y="108"/>
                    </a:lnTo>
                    <a:lnTo>
                      <a:pt x="227" y="132"/>
                    </a:lnTo>
                    <a:lnTo>
                      <a:pt x="227" y="138"/>
                    </a:lnTo>
                    <a:lnTo>
                      <a:pt x="227" y="126"/>
                    </a:lnTo>
                    <a:lnTo>
                      <a:pt x="233" y="114"/>
                    </a:lnTo>
                    <a:lnTo>
                      <a:pt x="245" y="78"/>
                    </a:lnTo>
                    <a:lnTo>
                      <a:pt x="245" y="48"/>
                    </a:lnTo>
                    <a:lnTo>
                      <a:pt x="251" y="60"/>
                    </a:lnTo>
                    <a:lnTo>
                      <a:pt x="251" y="102"/>
                    </a:lnTo>
                    <a:lnTo>
                      <a:pt x="257" y="78"/>
                    </a:lnTo>
                    <a:lnTo>
                      <a:pt x="263" y="66"/>
                    </a:lnTo>
                    <a:lnTo>
                      <a:pt x="257" y="24"/>
                    </a:lnTo>
                    <a:lnTo>
                      <a:pt x="257" y="12"/>
                    </a:lnTo>
                    <a:lnTo>
                      <a:pt x="257" y="18"/>
                    </a:lnTo>
                    <a:lnTo>
                      <a:pt x="263" y="54"/>
                    </a:lnTo>
                    <a:lnTo>
                      <a:pt x="263" y="108"/>
                    </a:lnTo>
                    <a:lnTo>
                      <a:pt x="257" y="120"/>
                    </a:lnTo>
                    <a:lnTo>
                      <a:pt x="251" y="156"/>
                    </a:lnTo>
                    <a:lnTo>
                      <a:pt x="203" y="222"/>
                    </a:lnTo>
                    <a:lnTo>
                      <a:pt x="150" y="264"/>
                    </a:lnTo>
                    <a:lnTo>
                      <a:pt x="120" y="288"/>
                    </a:lnTo>
                    <a:lnTo>
                      <a:pt x="96" y="306"/>
                    </a:lnTo>
                    <a:lnTo>
                      <a:pt x="84" y="306"/>
                    </a:lnTo>
                    <a:lnTo>
                      <a:pt x="78" y="30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81" name="Freeform 15"/>
              <p:cNvSpPr>
                <a:spLocks/>
              </p:cNvSpPr>
              <p:nvPr/>
            </p:nvSpPr>
            <p:spPr bwMode="auto">
              <a:xfrm>
                <a:off x="3955" y="953"/>
                <a:ext cx="65" cy="102"/>
              </a:xfrm>
              <a:custGeom>
                <a:avLst/>
                <a:gdLst>
                  <a:gd name="T0" fmla="*/ 65 w 65"/>
                  <a:gd name="T1" fmla="*/ 0 h 102"/>
                  <a:gd name="T2" fmla="*/ 53 w 65"/>
                  <a:gd name="T3" fmla="*/ 30 h 102"/>
                  <a:gd name="T4" fmla="*/ 53 w 65"/>
                  <a:gd name="T5" fmla="*/ 42 h 102"/>
                  <a:gd name="T6" fmla="*/ 47 w 65"/>
                  <a:gd name="T7" fmla="*/ 48 h 102"/>
                  <a:gd name="T8" fmla="*/ 47 w 65"/>
                  <a:gd name="T9" fmla="*/ 36 h 102"/>
                  <a:gd name="T10" fmla="*/ 42 w 65"/>
                  <a:gd name="T11" fmla="*/ 24 h 102"/>
                  <a:gd name="T12" fmla="*/ 42 w 65"/>
                  <a:gd name="T13" fmla="*/ 18 h 102"/>
                  <a:gd name="T14" fmla="*/ 36 w 65"/>
                  <a:gd name="T15" fmla="*/ 24 h 102"/>
                  <a:gd name="T16" fmla="*/ 36 w 65"/>
                  <a:gd name="T17" fmla="*/ 60 h 102"/>
                  <a:gd name="T18" fmla="*/ 30 w 65"/>
                  <a:gd name="T19" fmla="*/ 72 h 102"/>
                  <a:gd name="T20" fmla="*/ 30 w 65"/>
                  <a:gd name="T21" fmla="*/ 78 h 102"/>
                  <a:gd name="T22" fmla="*/ 30 w 65"/>
                  <a:gd name="T23" fmla="*/ 66 h 102"/>
                  <a:gd name="T24" fmla="*/ 24 w 65"/>
                  <a:gd name="T25" fmla="*/ 54 h 102"/>
                  <a:gd name="T26" fmla="*/ 24 w 65"/>
                  <a:gd name="T27" fmla="*/ 72 h 102"/>
                  <a:gd name="T28" fmla="*/ 18 w 65"/>
                  <a:gd name="T29" fmla="*/ 84 h 102"/>
                  <a:gd name="T30" fmla="*/ 18 w 65"/>
                  <a:gd name="T31" fmla="*/ 66 h 102"/>
                  <a:gd name="T32" fmla="*/ 12 w 65"/>
                  <a:gd name="T33" fmla="*/ 72 h 102"/>
                  <a:gd name="T34" fmla="*/ 6 w 65"/>
                  <a:gd name="T35" fmla="*/ 90 h 102"/>
                  <a:gd name="T36" fmla="*/ 0 w 65"/>
                  <a:gd name="T37" fmla="*/ 102 h 1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5"/>
                  <a:gd name="T58" fmla="*/ 0 h 102"/>
                  <a:gd name="T59" fmla="*/ 65 w 65"/>
                  <a:gd name="T60" fmla="*/ 102 h 10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5" h="102">
                    <a:moveTo>
                      <a:pt x="65" y="0"/>
                    </a:moveTo>
                    <a:lnTo>
                      <a:pt x="53" y="30"/>
                    </a:lnTo>
                    <a:lnTo>
                      <a:pt x="53" y="42"/>
                    </a:lnTo>
                    <a:lnTo>
                      <a:pt x="47" y="48"/>
                    </a:lnTo>
                    <a:lnTo>
                      <a:pt x="47" y="36"/>
                    </a:lnTo>
                    <a:lnTo>
                      <a:pt x="42" y="24"/>
                    </a:lnTo>
                    <a:lnTo>
                      <a:pt x="42" y="18"/>
                    </a:lnTo>
                    <a:lnTo>
                      <a:pt x="36" y="24"/>
                    </a:lnTo>
                    <a:lnTo>
                      <a:pt x="36" y="60"/>
                    </a:lnTo>
                    <a:lnTo>
                      <a:pt x="30" y="72"/>
                    </a:lnTo>
                    <a:lnTo>
                      <a:pt x="30" y="78"/>
                    </a:lnTo>
                    <a:lnTo>
                      <a:pt x="30" y="66"/>
                    </a:lnTo>
                    <a:lnTo>
                      <a:pt x="24" y="54"/>
                    </a:lnTo>
                    <a:lnTo>
                      <a:pt x="24" y="72"/>
                    </a:lnTo>
                    <a:lnTo>
                      <a:pt x="18" y="84"/>
                    </a:lnTo>
                    <a:lnTo>
                      <a:pt x="18" y="66"/>
                    </a:lnTo>
                    <a:lnTo>
                      <a:pt x="12" y="72"/>
                    </a:lnTo>
                    <a:lnTo>
                      <a:pt x="6" y="90"/>
                    </a:lnTo>
                    <a:lnTo>
                      <a:pt x="0" y="10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2" name="Freeform 16"/>
              <p:cNvSpPr>
                <a:spLocks/>
              </p:cNvSpPr>
              <p:nvPr/>
            </p:nvSpPr>
            <p:spPr bwMode="auto">
              <a:xfrm>
                <a:off x="3931" y="1073"/>
                <a:ext cx="60" cy="48"/>
              </a:xfrm>
              <a:custGeom>
                <a:avLst/>
                <a:gdLst>
                  <a:gd name="T0" fmla="*/ 0 w 60"/>
                  <a:gd name="T1" fmla="*/ 48 h 48"/>
                  <a:gd name="T2" fmla="*/ 18 w 60"/>
                  <a:gd name="T3" fmla="*/ 36 h 48"/>
                  <a:gd name="T4" fmla="*/ 60 w 60"/>
                  <a:gd name="T5" fmla="*/ 0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48"/>
                    </a:moveTo>
                    <a:lnTo>
                      <a:pt x="18" y="36"/>
                    </a:lnTo>
                    <a:lnTo>
                      <a:pt x="6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3" name="Freeform 17"/>
              <p:cNvSpPr>
                <a:spLocks/>
              </p:cNvSpPr>
              <p:nvPr/>
            </p:nvSpPr>
            <p:spPr bwMode="auto">
              <a:xfrm>
                <a:off x="3517" y="1145"/>
                <a:ext cx="84" cy="120"/>
              </a:xfrm>
              <a:custGeom>
                <a:avLst/>
                <a:gdLst>
                  <a:gd name="T0" fmla="*/ 78 w 84"/>
                  <a:gd name="T1" fmla="*/ 120 h 120"/>
                  <a:gd name="T2" fmla="*/ 66 w 84"/>
                  <a:gd name="T3" fmla="*/ 120 h 120"/>
                  <a:gd name="T4" fmla="*/ 60 w 84"/>
                  <a:gd name="T5" fmla="*/ 114 h 120"/>
                  <a:gd name="T6" fmla="*/ 48 w 84"/>
                  <a:gd name="T7" fmla="*/ 114 h 120"/>
                  <a:gd name="T8" fmla="*/ 36 w 84"/>
                  <a:gd name="T9" fmla="*/ 102 h 120"/>
                  <a:gd name="T10" fmla="*/ 12 w 84"/>
                  <a:gd name="T11" fmla="*/ 72 h 120"/>
                  <a:gd name="T12" fmla="*/ 6 w 84"/>
                  <a:gd name="T13" fmla="*/ 54 h 120"/>
                  <a:gd name="T14" fmla="*/ 0 w 84"/>
                  <a:gd name="T15" fmla="*/ 30 h 120"/>
                  <a:gd name="T16" fmla="*/ 0 w 84"/>
                  <a:gd name="T17" fmla="*/ 12 h 120"/>
                  <a:gd name="T18" fmla="*/ 6 w 84"/>
                  <a:gd name="T19" fmla="*/ 0 h 120"/>
                  <a:gd name="T20" fmla="*/ 6 w 84"/>
                  <a:gd name="T21" fmla="*/ 30 h 120"/>
                  <a:gd name="T22" fmla="*/ 18 w 84"/>
                  <a:gd name="T23" fmla="*/ 18 h 120"/>
                  <a:gd name="T24" fmla="*/ 30 w 84"/>
                  <a:gd name="T25" fmla="*/ 42 h 120"/>
                  <a:gd name="T26" fmla="*/ 36 w 84"/>
                  <a:gd name="T27" fmla="*/ 24 h 120"/>
                  <a:gd name="T28" fmla="*/ 42 w 84"/>
                  <a:gd name="T29" fmla="*/ 30 h 120"/>
                  <a:gd name="T30" fmla="*/ 36 w 84"/>
                  <a:gd name="T31" fmla="*/ 60 h 120"/>
                  <a:gd name="T32" fmla="*/ 42 w 84"/>
                  <a:gd name="T33" fmla="*/ 66 h 120"/>
                  <a:gd name="T34" fmla="*/ 54 w 84"/>
                  <a:gd name="T35" fmla="*/ 48 h 120"/>
                  <a:gd name="T36" fmla="*/ 54 w 84"/>
                  <a:gd name="T37" fmla="*/ 54 h 120"/>
                  <a:gd name="T38" fmla="*/ 60 w 84"/>
                  <a:gd name="T39" fmla="*/ 84 h 120"/>
                  <a:gd name="T40" fmla="*/ 78 w 84"/>
                  <a:gd name="T41" fmla="*/ 72 h 120"/>
                  <a:gd name="T42" fmla="*/ 84 w 84"/>
                  <a:gd name="T43" fmla="*/ 90 h 120"/>
                  <a:gd name="T44" fmla="*/ 78 w 84"/>
                  <a:gd name="T45" fmla="*/ 120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4"/>
                  <a:gd name="T70" fmla="*/ 0 h 120"/>
                  <a:gd name="T71" fmla="*/ 84 w 84"/>
                  <a:gd name="T72" fmla="*/ 120 h 1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4" h="120">
                    <a:moveTo>
                      <a:pt x="78" y="120"/>
                    </a:moveTo>
                    <a:lnTo>
                      <a:pt x="66" y="120"/>
                    </a:lnTo>
                    <a:lnTo>
                      <a:pt x="60" y="114"/>
                    </a:lnTo>
                    <a:lnTo>
                      <a:pt x="48" y="114"/>
                    </a:lnTo>
                    <a:lnTo>
                      <a:pt x="36" y="102"/>
                    </a:lnTo>
                    <a:lnTo>
                      <a:pt x="12" y="72"/>
                    </a:lnTo>
                    <a:lnTo>
                      <a:pt x="6" y="54"/>
                    </a:lnTo>
                    <a:lnTo>
                      <a:pt x="0" y="30"/>
                    </a:lnTo>
                    <a:lnTo>
                      <a:pt x="0" y="12"/>
                    </a:lnTo>
                    <a:lnTo>
                      <a:pt x="6" y="0"/>
                    </a:lnTo>
                    <a:lnTo>
                      <a:pt x="6" y="30"/>
                    </a:lnTo>
                    <a:lnTo>
                      <a:pt x="18" y="18"/>
                    </a:lnTo>
                    <a:lnTo>
                      <a:pt x="30" y="42"/>
                    </a:lnTo>
                    <a:lnTo>
                      <a:pt x="36" y="24"/>
                    </a:lnTo>
                    <a:lnTo>
                      <a:pt x="42" y="30"/>
                    </a:lnTo>
                    <a:lnTo>
                      <a:pt x="36" y="60"/>
                    </a:lnTo>
                    <a:lnTo>
                      <a:pt x="42" y="66"/>
                    </a:lnTo>
                    <a:lnTo>
                      <a:pt x="54" y="48"/>
                    </a:lnTo>
                    <a:lnTo>
                      <a:pt x="54" y="54"/>
                    </a:lnTo>
                    <a:lnTo>
                      <a:pt x="60" y="84"/>
                    </a:lnTo>
                    <a:lnTo>
                      <a:pt x="78" y="72"/>
                    </a:lnTo>
                    <a:lnTo>
                      <a:pt x="84" y="90"/>
                    </a:lnTo>
                    <a:lnTo>
                      <a:pt x="78" y="12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84" name="Freeform 18"/>
              <p:cNvSpPr>
                <a:spLocks/>
              </p:cNvSpPr>
              <p:nvPr/>
            </p:nvSpPr>
            <p:spPr bwMode="auto">
              <a:xfrm>
                <a:off x="3649" y="1259"/>
                <a:ext cx="144" cy="155"/>
              </a:xfrm>
              <a:custGeom>
                <a:avLst/>
                <a:gdLst>
                  <a:gd name="T0" fmla="*/ 12 w 144"/>
                  <a:gd name="T1" fmla="*/ 48 h 155"/>
                  <a:gd name="T2" fmla="*/ 24 w 144"/>
                  <a:gd name="T3" fmla="*/ 36 h 155"/>
                  <a:gd name="T4" fmla="*/ 48 w 144"/>
                  <a:gd name="T5" fmla="*/ 6 h 155"/>
                  <a:gd name="T6" fmla="*/ 54 w 144"/>
                  <a:gd name="T7" fmla="*/ 0 h 155"/>
                  <a:gd name="T8" fmla="*/ 60 w 144"/>
                  <a:gd name="T9" fmla="*/ 30 h 155"/>
                  <a:gd name="T10" fmla="*/ 54 w 144"/>
                  <a:gd name="T11" fmla="*/ 36 h 155"/>
                  <a:gd name="T12" fmla="*/ 72 w 144"/>
                  <a:gd name="T13" fmla="*/ 6 h 155"/>
                  <a:gd name="T14" fmla="*/ 78 w 144"/>
                  <a:gd name="T15" fmla="*/ 12 h 155"/>
                  <a:gd name="T16" fmla="*/ 72 w 144"/>
                  <a:gd name="T17" fmla="*/ 24 h 155"/>
                  <a:gd name="T18" fmla="*/ 90 w 144"/>
                  <a:gd name="T19" fmla="*/ 12 h 155"/>
                  <a:gd name="T20" fmla="*/ 96 w 144"/>
                  <a:gd name="T21" fmla="*/ 0 h 155"/>
                  <a:gd name="T22" fmla="*/ 102 w 144"/>
                  <a:gd name="T23" fmla="*/ 24 h 155"/>
                  <a:gd name="T24" fmla="*/ 96 w 144"/>
                  <a:gd name="T25" fmla="*/ 36 h 155"/>
                  <a:gd name="T26" fmla="*/ 120 w 144"/>
                  <a:gd name="T27" fmla="*/ 18 h 155"/>
                  <a:gd name="T28" fmla="*/ 120 w 144"/>
                  <a:gd name="T29" fmla="*/ 24 h 155"/>
                  <a:gd name="T30" fmla="*/ 114 w 144"/>
                  <a:gd name="T31" fmla="*/ 36 h 155"/>
                  <a:gd name="T32" fmla="*/ 120 w 144"/>
                  <a:gd name="T33" fmla="*/ 54 h 155"/>
                  <a:gd name="T34" fmla="*/ 138 w 144"/>
                  <a:gd name="T35" fmla="*/ 36 h 155"/>
                  <a:gd name="T36" fmla="*/ 144 w 144"/>
                  <a:gd name="T37" fmla="*/ 60 h 155"/>
                  <a:gd name="T38" fmla="*/ 144 w 144"/>
                  <a:gd name="T39" fmla="*/ 89 h 155"/>
                  <a:gd name="T40" fmla="*/ 114 w 144"/>
                  <a:gd name="T41" fmla="*/ 155 h 155"/>
                  <a:gd name="T42" fmla="*/ 54 w 144"/>
                  <a:gd name="T43" fmla="*/ 149 h 155"/>
                  <a:gd name="T44" fmla="*/ 42 w 144"/>
                  <a:gd name="T45" fmla="*/ 155 h 155"/>
                  <a:gd name="T46" fmla="*/ 24 w 144"/>
                  <a:gd name="T47" fmla="*/ 119 h 155"/>
                  <a:gd name="T48" fmla="*/ 18 w 144"/>
                  <a:gd name="T49" fmla="*/ 131 h 155"/>
                  <a:gd name="T50" fmla="*/ 18 w 144"/>
                  <a:gd name="T51" fmla="*/ 113 h 155"/>
                  <a:gd name="T52" fmla="*/ 12 w 144"/>
                  <a:gd name="T53" fmla="*/ 107 h 155"/>
                  <a:gd name="T54" fmla="*/ 6 w 144"/>
                  <a:gd name="T55" fmla="*/ 113 h 155"/>
                  <a:gd name="T56" fmla="*/ 0 w 144"/>
                  <a:gd name="T57" fmla="*/ 89 h 155"/>
                  <a:gd name="T58" fmla="*/ 0 w 144"/>
                  <a:gd name="T59" fmla="*/ 83 h 155"/>
                  <a:gd name="T60" fmla="*/ 12 w 144"/>
                  <a:gd name="T61" fmla="*/ 48 h 1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
                  <a:gd name="T94" fmla="*/ 0 h 155"/>
                  <a:gd name="T95" fmla="*/ 144 w 144"/>
                  <a:gd name="T96" fmla="*/ 155 h 1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 h="155">
                    <a:moveTo>
                      <a:pt x="12" y="48"/>
                    </a:moveTo>
                    <a:lnTo>
                      <a:pt x="24" y="36"/>
                    </a:lnTo>
                    <a:lnTo>
                      <a:pt x="48" y="6"/>
                    </a:lnTo>
                    <a:lnTo>
                      <a:pt x="54" y="0"/>
                    </a:lnTo>
                    <a:lnTo>
                      <a:pt x="60" y="30"/>
                    </a:lnTo>
                    <a:lnTo>
                      <a:pt x="54" y="36"/>
                    </a:lnTo>
                    <a:lnTo>
                      <a:pt x="72" y="6"/>
                    </a:lnTo>
                    <a:lnTo>
                      <a:pt x="78" y="12"/>
                    </a:lnTo>
                    <a:lnTo>
                      <a:pt x="72" y="24"/>
                    </a:lnTo>
                    <a:lnTo>
                      <a:pt x="90" y="12"/>
                    </a:lnTo>
                    <a:lnTo>
                      <a:pt x="96" y="0"/>
                    </a:lnTo>
                    <a:lnTo>
                      <a:pt x="102" y="24"/>
                    </a:lnTo>
                    <a:lnTo>
                      <a:pt x="96" y="36"/>
                    </a:lnTo>
                    <a:lnTo>
                      <a:pt x="120" y="18"/>
                    </a:lnTo>
                    <a:lnTo>
                      <a:pt x="120" y="24"/>
                    </a:lnTo>
                    <a:lnTo>
                      <a:pt x="114" y="36"/>
                    </a:lnTo>
                    <a:lnTo>
                      <a:pt x="120" y="54"/>
                    </a:lnTo>
                    <a:lnTo>
                      <a:pt x="138" y="36"/>
                    </a:lnTo>
                    <a:lnTo>
                      <a:pt x="144" y="60"/>
                    </a:lnTo>
                    <a:lnTo>
                      <a:pt x="144" y="89"/>
                    </a:lnTo>
                    <a:lnTo>
                      <a:pt x="114" y="155"/>
                    </a:lnTo>
                    <a:lnTo>
                      <a:pt x="54" y="149"/>
                    </a:lnTo>
                    <a:lnTo>
                      <a:pt x="42" y="155"/>
                    </a:lnTo>
                    <a:lnTo>
                      <a:pt x="24" y="119"/>
                    </a:lnTo>
                    <a:lnTo>
                      <a:pt x="18" y="131"/>
                    </a:lnTo>
                    <a:lnTo>
                      <a:pt x="18" y="113"/>
                    </a:lnTo>
                    <a:lnTo>
                      <a:pt x="12" y="107"/>
                    </a:lnTo>
                    <a:lnTo>
                      <a:pt x="6" y="113"/>
                    </a:lnTo>
                    <a:lnTo>
                      <a:pt x="0" y="89"/>
                    </a:lnTo>
                    <a:lnTo>
                      <a:pt x="0" y="83"/>
                    </a:lnTo>
                    <a:lnTo>
                      <a:pt x="12" y="4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85" name="Freeform 19"/>
              <p:cNvSpPr>
                <a:spLocks/>
              </p:cNvSpPr>
              <p:nvPr/>
            </p:nvSpPr>
            <p:spPr bwMode="auto">
              <a:xfrm>
                <a:off x="3505" y="1091"/>
                <a:ext cx="228" cy="449"/>
              </a:xfrm>
              <a:custGeom>
                <a:avLst/>
                <a:gdLst>
                  <a:gd name="T0" fmla="*/ 66 w 228"/>
                  <a:gd name="T1" fmla="*/ 138 h 449"/>
                  <a:gd name="T2" fmla="*/ 72 w 228"/>
                  <a:gd name="T3" fmla="*/ 60 h 449"/>
                  <a:gd name="T4" fmla="*/ 84 w 228"/>
                  <a:gd name="T5" fmla="*/ 30 h 449"/>
                  <a:gd name="T6" fmla="*/ 108 w 228"/>
                  <a:gd name="T7" fmla="*/ 6 h 449"/>
                  <a:gd name="T8" fmla="*/ 120 w 228"/>
                  <a:gd name="T9" fmla="*/ 6 h 449"/>
                  <a:gd name="T10" fmla="*/ 132 w 228"/>
                  <a:gd name="T11" fmla="*/ 18 h 449"/>
                  <a:gd name="T12" fmla="*/ 132 w 228"/>
                  <a:gd name="T13" fmla="*/ 42 h 449"/>
                  <a:gd name="T14" fmla="*/ 114 w 228"/>
                  <a:gd name="T15" fmla="*/ 84 h 449"/>
                  <a:gd name="T16" fmla="*/ 138 w 228"/>
                  <a:gd name="T17" fmla="*/ 102 h 449"/>
                  <a:gd name="T18" fmla="*/ 132 w 228"/>
                  <a:gd name="T19" fmla="*/ 132 h 449"/>
                  <a:gd name="T20" fmla="*/ 138 w 228"/>
                  <a:gd name="T21" fmla="*/ 150 h 449"/>
                  <a:gd name="T22" fmla="*/ 138 w 228"/>
                  <a:gd name="T23" fmla="*/ 174 h 449"/>
                  <a:gd name="T24" fmla="*/ 162 w 228"/>
                  <a:gd name="T25" fmla="*/ 162 h 449"/>
                  <a:gd name="T26" fmla="*/ 198 w 228"/>
                  <a:gd name="T27" fmla="*/ 102 h 449"/>
                  <a:gd name="T28" fmla="*/ 210 w 228"/>
                  <a:gd name="T29" fmla="*/ 108 h 449"/>
                  <a:gd name="T30" fmla="*/ 210 w 228"/>
                  <a:gd name="T31" fmla="*/ 126 h 449"/>
                  <a:gd name="T32" fmla="*/ 210 w 228"/>
                  <a:gd name="T33" fmla="*/ 138 h 449"/>
                  <a:gd name="T34" fmla="*/ 204 w 228"/>
                  <a:gd name="T35" fmla="*/ 162 h 449"/>
                  <a:gd name="T36" fmla="*/ 210 w 228"/>
                  <a:gd name="T37" fmla="*/ 174 h 449"/>
                  <a:gd name="T38" fmla="*/ 198 w 228"/>
                  <a:gd name="T39" fmla="*/ 210 h 449"/>
                  <a:gd name="T40" fmla="*/ 186 w 228"/>
                  <a:gd name="T41" fmla="*/ 228 h 449"/>
                  <a:gd name="T42" fmla="*/ 168 w 228"/>
                  <a:gd name="T43" fmla="*/ 246 h 449"/>
                  <a:gd name="T44" fmla="*/ 156 w 228"/>
                  <a:gd name="T45" fmla="*/ 287 h 449"/>
                  <a:gd name="T46" fmla="*/ 150 w 228"/>
                  <a:gd name="T47" fmla="*/ 341 h 449"/>
                  <a:gd name="T48" fmla="*/ 132 w 228"/>
                  <a:gd name="T49" fmla="*/ 359 h 449"/>
                  <a:gd name="T50" fmla="*/ 132 w 228"/>
                  <a:gd name="T51" fmla="*/ 389 h 449"/>
                  <a:gd name="T52" fmla="*/ 132 w 228"/>
                  <a:gd name="T53" fmla="*/ 395 h 449"/>
                  <a:gd name="T54" fmla="*/ 132 w 228"/>
                  <a:gd name="T55" fmla="*/ 449 h 449"/>
                  <a:gd name="T56" fmla="*/ 114 w 228"/>
                  <a:gd name="T57" fmla="*/ 389 h 449"/>
                  <a:gd name="T58" fmla="*/ 108 w 228"/>
                  <a:gd name="T59" fmla="*/ 383 h 449"/>
                  <a:gd name="T60" fmla="*/ 120 w 228"/>
                  <a:gd name="T61" fmla="*/ 269 h 449"/>
                  <a:gd name="T62" fmla="*/ 96 w 228"/>
                  <a:gd name="T63" fmla="*/ 305 h 449"/>
                  <a:gd name="T64" fmla="*/ 72 w 228"/>
                  <a:gd name="T65" fmla="*/ 305 h 449"/>
                  <a:gd name="T66" fmla="*/ 18 w 228"/>
                  <a:gd name="T67" fmla="*/ 311 h 449"/>
                  <a:gd name="T68" fmla="*/ 0 w 228"/>
                  <a:gd name="T69" fmla="*/ 287 h 449"/>
                  <a:gd name="T70" fmla="*/ 36 w 228"/>
                  <a:gd name="T71" fmla="*/ 293 h 449"/>
                  <a:gd name="T72" fmla="*/ 30 w 228"/>
                  <a:gd name="T73" fmla="*/ 269 h 449"/>
                  <a:gd name="T74" fmla="*/ 72 w 228"/>
                  <a:gd name="T75" fmla="*/ 275 h 449"/>
                  <a:gd name="T76" fmla="*/ 90 w 228"/>
                  <a:gd name="T77" fmla="*/ 257 h 449"/>
                  <a:gd name="T78" fmla="*/ 66 w 228"/>
                  <a:gd name="T79" fmla="*/ 240 h 449"/>
                  <a:gd name="T80" fmla="*/ 24 w 228"/>
                  <a:gd name="T81" fmla="*/ 204 h 449"/>
                  <a:gd name="T82" fmla="*/ 6 w 228"/>
                  <a:gd name="T83" fmla="*/ 180 h 449"/>
                  <a:gd name="T84" fmla="*/ 0 w 228"/>
                  <a:gd name="T85" fmla="*/ 120 h 449"/>
                  <a:gd name="T86" fmla="*/ 18 w 228"/>
                  <a:gd name="T87" fmla="*/ 138 h 449"/>
                  <a:gd name="T88" fmla="*/ 24 w 228"/>
                  <a:gd name="T89" fmla="*/ 156 h 449"/>
                  <a:gd name="T90" fmla="*/ 42 w 228"/>
                  <a:gd name="T91" fmla="*/ 168 h 449"/>
                  <a:gd name="T92" fmla="*/ 54 w 228"/>
                  <a:gd name="T93" fmla="*/ 168 h 449"/>
                  <a:gd name="T94" fmla="*/ 72 w 228"/>
                  <a:gd name="T95" fmla="*/ 19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8"/>
                  <a:gd name="T145" fmla="*/ 0 h 449"/>
                  <a:gd name="T146" fmla="*/ 228 w 228"/>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8" h="449">
                    <a:moveTo>
                      <a:pt x="78" y="192"/>
                    </a:moveTo>
                    <a:lnTo>
                      <a:pt x="72" y="162"/>
                    </a:lnTo>
                    <a:lnTo>
                      <a:pt x="66" y="138"/>
                    </a:lnTo>
                    <a:lnTo>
                      <a:pt x="66" y="90"/>
                    </a:lnTo>
                    <a:lnTo>
                      <a:pt x="72" y="78"/>
                    </a:lnTo>
                    <a:lnTo>
                      <a:pt x="72" y="60"/>
                    </a:lnTo>
                    <a:lnTo>
                      <a:pt x="78" y="48"/>
                    </a:lnTo>
                    <a:lnTo>
                      <a:pt x="72" y="60"/>
                    </a:lnTo>
                    <a:lnTo>
                      <a:pt x="84" y="30"/>
                    </a:lnTo>
                    <a:lnTo>
                      <a:pt x="90" y="30"/>
                    </a:lnTo>
                    <a:lnTo>
                      <a:pt x="102" y="12"/>
                    </a:lnTo>
                    <a:lnTo>
                      <a:pt x="108" y="6"/>
                    </a:lnTo>
                    <a:lnTo>
                      <a:pt x="102" y="24"/>
                    </a:lnTo>
                    <a:lnTo>
                      <a:pt x="120" y="0"/>
                    </a:lnTo>
                    <a:lnTo>
                      <a:pt x="120" y="6"/>
                    </a:lnTo>
                    <a:lnTo>
                      <a:pt x="108" y="30"/>
                    </a:lnTo>
                    <a:lnTo>
                      <a:pt x="132" y="12"/>
                    </a:lnTo>
                    <a:lnTo>
                      <a:pt x="132" y="18"/>
                    </a:lnTo>
                    <a:lnTo>
                      <a:pt x="126" y="42"/>
                    </a:lnTo>
                    <a:lnTo>
                      <a:pt x="108" y="60"/>
                    </a:lnTo>
                    <a:lnTo>
                      <a:pt x="132" y="42"/>
                    </a:lnTo>
                    <a:lnTo>
                      <a:pt x="138" y="42"/>
                    </a:lnTo>
                    <a:lnTo>
                      <a:pt x="126" y="66"/>
                    </a:lnTo>
                    <a:lnTo>
                      <a:pt x="114" y="84"/>
                    </a:lnTo>
                    <a:lnTo>
                      <a:pt x="132" y="84"/>
                    </a:lnTo>
                    <a:lnTo>
                      <a:pt x="126" y="90"/>
                    </a:lnTo>
                    <a:lnTo>
                      <a:pt x="138" y="102"/>
                    </a:lnTo>
                    <a:lnTo>
                      <a:pt x="126" y="114"/>
                    </a:lnTo>
                    <a:lnTo>
                      <a:pt x="102" y="126"/>
                    </a:lnTo>
                    <a:lnTo>
                      <a:pt x="132" y="132"/>
                    </a:lnTo>
                    <a:lnTo>
                      <a:pt x="138" y="132"/>
                    </a:lnTo>
                    <a:lnTo>
                      <a:pt x="126" y="144"/>
                    </a:lnTo>
                    <a:lnTo>
                      <a:pt x="138" y="150"/>
                    </a:lnTo>
                    <a:lnTo>
                      <a:pt x="132" y="156"/>
                    </a:lnTo>
                    <a:lnTo>
                      <a:pt x="144" y="168"/>
                    </a:lnTo>
                    <a:lnTo>
                      <a:pt x="138" y="174"/>
                    </a:lnTo>
                    <a:lnTo>
                      <a:pt x="162" y="150"/>
                    </a:lnTo>
                    <a:lnTo>
                      <a:pt x="168" y="156"/>
                    </a:lnTo>
                    <a:lnTo>
                      <a:pt x="162" y="162"/>
                    </a:lnTo>
                    <a:lnTo>
                      <a:pt x="186" y="132"/>
                    </a:lnTo>
                    <a:lnTo>
                      <a:pt x="198" y="108"/>
                    </a:lnTo>
                    <a:lnTo>
                      <a:pt x="198" y="102"/>
                    </a:lnTo>
                    <a:lnTo>
                      <a:pt x="192" y="132"/>
                    </a:lnTo>
                    <a:lnTo>
                      <a:pt x="198" y="126"/>
                    </a:lnTo>
                    <a:lnTo>
                      <a:pt x="210" y="108"/>
                    </a:lnTo>
                    <a:lnTo>
                      <a:pt x="216" y="96"/>
                    </a:lnTo>
                    <a:lnTo>
                      <a:pt x="216" y="108"/>
                    </a:lnTo>
                    <a:lnTo>
                      <a:pt x="210" y="126"/>
                    </a:lnTo>
                    <a:lnTo>
                      <a:pt x="228" y="114"/>
                    </a:lnTo>
                    <a:lnTo>
                      <a:pt x="228" y="120"/>
                    </a:lnTo>
                    <a:lnTo>
                      <a:pt x="210" y="138"/>
                    </a:lnTo>
                    <a:lnTo>
                      <a:pt x="216" y="144"/>
                    </a:lnTo>
                    <a:lnTo>
                      <a:pt x="222" y="144"/>
                    </a:lnTo>
                    <a:lnTo>
                      <a:pt x="204" y="162"/>
                    </a:lnTo>
                    <a:lnTo>
                      <a:pt x="216" y="162"/>
                    </a:lnTo>
                    <a:lnTo>
                      <a:pt x="222" y="168"/>
                    </a:lnTo>
                    <a:lnTo>
                      <a:pt x="210" y="174"/>
                    </a:lnTo>
                    <a:lnTo>
                      <a:pt x="210" y="192"/>
                    </a:lnTo>
                    <a:lnTo>
                      <a:pt x="192" y="198"/>
                    </a:lnTo>
                    <a:lnTo>
                      <a:pt x="198" y="210"/>
                    </a:lnTo>
                    <a:lnTo>
                      <a:pt x="192" y="216"/>
                    </a:lnTo>
                    <a:lnTo>
                      <a:pt x="174" y="216"/>
                    </a:lnTo>
                    <a:lnTo>
                      <a:pt x="186" y="228"/>
                    </a:lnTo>
                    <a:lnTo>
                      <a:pt x="174" y="234"/>
                    </a:lnTo>
                    <a:lnTo>
                      <a:pt x="156" y="234"/>
                    </a:lnTo>
                    <a:lnTo>
                      <a:pt x="168" y="246"/>
                    </a:lnTo>
                    <a:lnTo>
                      <a:pt x="162" y="246"/>
                    </a:lnTo>
                    <a:lnTo>
                      <a:pt x="150" y="263"/>
                    </a:lnTo>
                    <a:lnTo>
                      <a:pt x="156" y="287"/>
                    </a:lnTo>
                    <a:lnTo>
                      <a:pt x="168" y="323"/>
                    </a:lnTo>
                    <a:lnTo>
                      <a:pt x="150" y="299"/>
                    </a:lnTo>
                    <a:lnTo>
                      <a:pt x="150" y="341"/>
                    </a:lnTo>
                    <a:lnTo>
                      <a:pt x="138" y="317"/>
                    </a:lnTo>
                    <a:lnTo>
                      <a:pt x="138" y="359"/>
                    </a:lnTo>
                    <a:lnTo>
                      <a:pt x="132" y="359"/>
                    </a:lnTo>
                    <a:lnTo>
                      <a:pt x="132" y="371"/>
                    </a:lnTo>
                    <a:lnTo>
                      <a:pt x="138" y="395"/>
                    </a:lnTo>
                    <a:lnTo>
                      <a:pt x="132" y="389"/>
                    </a:lnTo>
                    <a:lnTo>
                      <a:pt x="126" y="377"/>
                    </a:lnTo>
                    <a:lnTo>
                      <a:pt x="126" y="383"/>
                    </a:lnTo>
                    <a:lnTo>
                      <a:pt x="132" y="395"/>
                    </a:lnTo>
                    <a:lnTo>
                      <a:pt x="126" y="401"/>
                    </a:lnTo>
                    <a:lnTo>
                      <a:pt x="132" y="437"/>
                    </a:lnTo>
                    <a:lnTo>
                      <a:pt x="132" y="449"/>
                    </a:lnTo>
                    <a:lnTo>
                      <a:pt x="120" y="407"/>
                    </a:lnTo>
                    <a:lnTo>
                      <a:pt x="120" y="389"/>
                    </a:lnTo>
                    <a:lnTo>
                      <a:pt x="114" y="389"/>
                    </a:lnTo>
                    <a:lnTo>
                      <a:pt x="114" y="395"/>
                    </a:lnTo>
                    <a:lnTo>
                      <a:pt x="108" y="377"/>
                    </a:lnTo>
                    <a:lnTo>
                      <a:pt x="108" y="383"/>
                    </a:lnTo>
                    <a:lnTo>
                      <a:pt x="108" y="371"/>
                    </a:lnTo>
                    <a:lnTo>
                      <a:pt x="114" y="317"/>
                    </a:lnTo>
                    <a:lnTo>
                      <a:pt x="120" y="269"/>
                    </a:lnTo>
                    <a:lnTo>
                      <a:pt x="126" y="257"/>
                    </a:lnTo>
                    <a:lnTo>
                      <a:pt x="102" y="299"/>
                    </a:lnTo>
                    <a:lnTo>
                      <a:pt x="96" y="305"/>
                    </a:lnTo>
                    <a:lnTo>
                      <a:pt x="84" y="311"/>
                    </a:lnTo>
                    <a:lnTo>
                      <a:pt x="78" y="311"/>
                    </a:lnTo>
                    <a:lnTo>
                      <a:pt x="72" y="305"/>
                    </a:lnTo>
                    <a:lnTo>
                      <a:pt x="60" y="317"/>
                    </a:lnTo>
                    <a:lnTo>
                      <a:pt x="30" y="317"/>
                    </a:lnTo>
                    <a:lnTo>
                      <a:pt x="18" y="311"/>
                    </a:lnTo>
                    <a:lnTo>
                      <a:pt x="36" y="311"/>
                    </a:lnTo>
                    <a:lnTo>
                      <a:pt x="18" y="305"/>
                    </a:lnTo>
                    <a:lnTo>
                      <a:pt x="0" y="287"/>
                    </a:lnTo>
                    <a:lnTo>
                      <a:pt x="30" y="305"/>
                    </a:lnTo>
                    <a:lnTo>
                      <a:pt x="42" y="299"/>
                    </a:lnTo>
                    <a:lnTo>
                      <a:pt x="36" y="293"/>
                    </a:lnTo>
                    <a:lnTo>
                      <a:pt x="60" y="293"/>
                    </a:lnTo>
                    <a:lnTo>
                      <a:pt x="42" y="281"/>
                    </a:lnTo>
                    <a:lnTo>
                      <a:pt x="30" y="269"/>
                    </a:lnTo>
                    <a:lnTo>
                      <a:pt x="42" y="269"/>
                    </a:lnTo>
                    <a:lnTo>
                      <a:pt x="66" y="275"/>
                    </a:lnTo>
                    <a:lnTo>
                      <a:pt x="72" y="275"/>
                    </a:lnTo>
                    <a:lnTo>
                      <a:pt x="66" y="263"/>
                    </a:lnTo>
                    <a:lnTo>
                      <a:pt x="78" y="257"/>
                    </a:lnTo>
                    <a:lnTo>
                      <a:pt x="90" y="257"/>
                    </a:lnTo>
                    <a:lnTo>
                      <a:pt x="108" y="246"/>
                    </a:lnTo>
                    <a:lnTo>
                      <a:pt x="84" y="240"/>
                    </a:lnTo>
                    <a:lnTo>
                      <a:pt x="66" y="240"/>
                    </a:lnTo>
                    <a:lnTo>
                      <a:pt x="42" y="228"/>
                    </a:lnTo>
                    <a:lnTo>
                      <a:pt x="30" y="216"/>
                    </a:lnTo>
                    <a:lnTo>
                      <a:pt x="24" y="204"/>
                    </a:lnTo>
                    <a:lnTo>
                      <a:pt x="18" y="216"/>
                    </a:lnTo>
                    <a:lnTo>
                      <a:pt x="12" y="216"/>
                    </a:lnTo>
                    <a:lnTo>
                      <a:pt x="6" y="180"/>
                    </a:lnTo>
                    <a:lnTo>
                      <a:pt x="6" y="186"/>
                    </a:lnTo>
                    <a:lnTo>
                      <a:pt x="0" y="168"/>
                    </a:lnTo>
                    <a:lnTo>
                      <a:pt x="0" y="120"/>
                    </a:lnTo>
                    <a:lnTo>
                      <a:pt x="6" y="102"/>
                    </a:lnTo>
                    <a:lnTo>
                      <a:pt x="6" y="108"/>
                    </a:lnTo>
                    <a:lnTo>
                      <a:pt x="18" y="138"/>
                    </a:lnTo>
                    <a:lnTo>
                      <a:pt x="18" y="120"/>
                    </a:lnTo>
                    <a:lnTo>
                      <a:pt x="18" y="126"/>
                    </a:lnTo>
                    <a:lnTo>
                      <a:pt x="24" y="156"/>
                    </a:lnTo>
                    <a:lnTo>
                      <a:pt x="36" y="174"/>
                    </a:lnTo>
                    <a:lnTo>
                      <a:pt x="36" y="150"/>
                    </a:lnTo>
                    <a:lnTo>
                      <a:pt x="42" y="168"/>
                    </a:lnTo>
                    <a:lnTo>
                      <a:pt x="54" y="192"/>
                    </a:lnTo>
                    <a:lnTo>
                      <a:pt x="54" y="162"/>
                    </a:lnTo>
                    <a:lnTo>
                      <a:pt x="54" y="168"/>
                    </a:lnTo>
                    <a:lnTo>
                      <a:pt x="66" y="198"/>
                    </a:lnTo>
                    <a:lnTo>
                      <a:pt x="66" y="186"/>
                    </a:lnTo>
                    <a:lnTo>
                      <a:pt x="72" y="192"/>
                    </a:lnTo>
                    <a:lnTo>
                      <a:pt x="78" y="192"/>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86" name="Freeform 20"/>
              <p:cNvSpPr>
                <a:spLocks/>
              </p:cNvSpPr>
              <p:nvPr/>
            </p:nvSpPr>
            <p:spPr bwMode="auto">
              <a:xfrm>
                <a:off x="3637" y="1127"/>
                <a:ext cx="66" cy="162"/>
              </a:xfrm>
              <a:custGeom>
                <a:avLst/>
                <a:gdLst>
                  <a:gd name="T0" fmla="*/ 0 w 66"/>
                  <a:gd name="T1" fmla="*/ 126 h 162"/>
                  <a:gd name="T2" fmla="*/ 12 w 66"/>
                  <a:gd name="T3" fmla="*/ 108 h 162"/>
                  <a:gd name="T4" fmla="*/ 18 w 66"/>
                  <a:gd name="T5" fmla="*/ 90 h 162"/>
                  <a:gd name="T6" fmla="*/ 18 w 66"/>
                  <a:gd name="T7" fmla="*/ 66 h 162"/>
                  <a:gd name="T8" fmla="*/ 24 w 66"/>
                  <a:gd name="T9" fmla="*/ 48 h 162"/>
                  <a:gd name="T10" fmla="*/ 48 w 66"/>
                  <a:gd name="T11" fmla="*/ 12 h 162"/>
                  <a:gd name="T12" fmla="*/ 48 w 66"/>
                  <a:gd name="T13" fmla="*/ 0 h 162"/>
                  <a:gd name="T14" fmla="*/ 48 w 66"/>
                  <a:gd name="T15" fmla="*/ 24 h 162"/>
                  <a:gd name="T16" fmla="*/ 42 w 66"/>
                  <a:gd name="T17" fmla="*/ 36 h 162"/>
                  <a:gd name="T18" fmla="*/ 66 w 66"/>
                  <a:gd name="T19" fmla="*/ 18 h 162"/>
                  <a:gd name="T20" fmla="*/ 66 w 66"/>
                  <a:gd name="T21" fmla="*/ 30 h 162"/>
                  <a:gd name="T22" fmla="*/ 42 w 66"/>
                  <a:gd name="T23" fmla="*/ 54 h 162"/>
                  <a:gd name="T24" fmla="*/ 54 w 66"/>
                  <a:gd name="T25" fmla="*/ 42 h 162"/>
                  <a:gd name="T26" fmla="*/ 54 w 66"/>
                  <a:gd name="T27" fmla="*/ 48 h 162"/>
                  <a:gd name="T28" fmla="*/ 48 w 66"/>
                  <a:gd name="T29" fmla="*/ 66 h 162"/>
                  <a:gd name="T30" fmla="*/ 54 w 66"/>
                  <a:gd name="T31" fmla="*/ 66 h 162"/>
                  <a:gd name="T32" fmla="*/ 54 w 66"/>
                  <a:gd name="T33" fmla="*/ 72 h 162"/>
                  <a:gd name="T34" fmla="*/ 36 w 66"/>
                  <a:gd name="T35" fmla="*/ 84 h 162"/>
                  <a:gd name="T36" fmla="*/ 42 w 66"/>
                  <a:gd name="T37" fmla="*/ 90 h 162"/>
                  <a:gd name="T38" fmla="*/ 48 w 66"/>
                  <a:gd name="T39" fmla="*/ 90 h 162"/>
                  <a:gd name="T40" fmla="*/ 30 w 66"/>
                  <a:gd name="T41" fmla="*/ 108 h 162"/>
                  <a:gd name="T42" fmla="*/ 18 w 66"/>
                  <a:gd name="T43" fmla="*/ 114 h 162"/>
                  <a:gd name="T44" fmla="*/ 36 w 66"/>
                  <a:gd name="T45" fmla="*/ 114 h 162"/>
                  <a:gd name="T46" fmla="*/ 30 w 66"/>
                  <a:gd name="T47" fmla="*/ 126 h 162"/>
                  <a:gd name="T48" fmla="*/ 18 w 66"/>
                  <a:gd name="T49" fmla="*/ 144 h 162"/>
                  <a:gd name="T50" fmla="*/ 12 w 66"/>
                  <a:gd name="T51" fmla="*/ 162 h 162"/>
                  <a:gd name="T52" fmla="*/ 0 w 66"/>
                  <a:gd name="T53" fmla="*/ 126 h 16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162"/>
                  <a:gd name="T83" fmla="*/ 66 w 66"/>
                  <a:gd name="T84" fmla="*/ 162 h 16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162">
                    <a:moveTo>
                      <a:pt x="0" y="126"/>
                    </a:moveTo>
                    <a:lnTo>
                      <a:pt x="12" y="108"/>
                    </a:lnTo>
                    <a:lnTo>
                      <a:pt x="18" y="90"/>
                    </a:lnTo>
                    <a:lnTo>
                      <a:pt x="18" y="66"/>
                    </a:lnTo>
                    <a:lnTo>
                      <a:pt x="24" y="48"/>
                    </a:lnTo>
                    <a:lnTo>
                      <a:pt x="48" y="12"/>
                    </a:lnTo>
                    <a:lnTo>
                      <a:pt x="48" y="0"/>
                    </a:lnTo>
                    <a:lnTo>
                      <a:pt x="48" y="24"/>
                    </a:lnTo>
                    <a:lnTo>
                      <a:pt x="42" y="36"/>
                    </a:lnTo>
                    <a:lnTo>
                      <a:pt x="66" y="18"/>
                    </a:lnTo>
                    <a:lnTo>
                      <a:pt x="66" y="30"/>
                    </a:lnTo>
                    <a:lnTo>
                      <a:pt x="42" y="54"/>
                    </a:lnTo>
                    <a:lnTo>
                      <a:pt x="54" y="42"/>
                    </a:lnTo>
                    <a:lnTo>
                      <a:pt x="54" y="48"/>
                    </a:lnTo>
                    <a:lnTo>
                      <a:pt x="48" y="66"/>
                    </a:lnTo>
                    <a:lnTo>
                      <a:pt x="54" y="66"/>
                    </a:lnTo>
                    <a:lnTo>
                      <a:pt x="54" y="72"/>
                    </a:lnTo>
                    <a:lnTo>
                      <a:pt x="36" y="84"/>
                    </a:lnTo>
                    <a:lnTo>
                      <a:pt x="42" y="90"/>
                    </a:lnTo>
                    <a:lnTo>
                      <a:pt x="48" y="90"/>
                    </a:lnTo>
                    <a:lnTo>
                      <a:pt x="30" y="108"/>
                    </a:lnTo>
                    <a:lnTo>
                      <a:pt x="18" y="114"/>
                    </a:lnTo>
                    <a:lnTo>
                      <a:pt x="36" y="114"/>
                    </a:lnTo>
                    <a:lnTo>
                      <a:pt x="30" y="126"/>
                    </a:lnTo>
                    <a:lnTo>
                      <a:pt x="18" y="144"/>
                    </a:lnTo>
                    <a:lnTo>
                      <a:pt x="12" y="162"/>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87" name="Freeform 21"/>
              <p:cNvSpPr>
                <a:spLocks/>
              </p:cNvSpPr>
              <p:nvPr/>
            </p:nvSpPr>
            <p:spPr bwMode="auto">
              <a:xfrm>
                <a:off x="3583" y="1283"/>
                <a:ext cx="54" cy="42"/>
              </a:xfrm>
              <a:custGeom>
                <a:avLst/>
                <a:gdLst>
                  <a:gd name="T0" fmla="*/ 0 w 54"/>
                  <a:gd name="T1" fmla="*/ 0 h 42"/>
                  <a:gd name="T2" fmla="*/ 6 w 54"/>
                  <a:gd name="T3" fmla="*/ 12 h 42"/>
                  <a:gd name="T4" fmla="*/ 18 w 54"/>
                  <a:gd name="T5" fmla="*/ 24 h 42"/>
                  <a:gd name="T6" fmla="*/ 36 w 54"/>
                  <a:gd name="T7" fmla="*/ 36 h 42"/>
                  <a:gd name="T8" fmla="*/ 54 w 54"/>
                  <a:gd name="T9" fmla="*/ 42 h 42"/>
                  <a:gd name="T10" fmla="*/ 0 60000 65536"/>
                  <a:gd name="T11" fmla="*/ 0 60000 65536"/>
                  <a:gd name="T12" fmla="*/ 0 60000 65536"/>
                  <a:gd name="T13" fmla="*/ 0 60000 65536"/>
                  <a:gd name="T14" fmla="*/ 0 60000 65536"/>
                  <a:gd name="T15" fmla="*/ 0 w 54"/>
                  <a:gd name="T16" fmla="*/ 0 h 42"/>
                  <a:gd name="T17" fmla="*/ 54 w 54"/>
                  <a:gd name="T18" fmla="*/ 42 h 42"/>
                </a:gdLst>
                <a:ahLst/>
                <a:cxnLst>
                  <a:cxn ang="T10">
                    <a:pos x="T0" y="T1"/>
                  </a:cxn>
                  <a:cxn ang="T11">
                    <a:pos x="T2" y="T3"/>
                  </a:cxn>
                  <a:cxn ang="T12">
                    <a:pos x="T4" y="T5"/>
                  </a:cxn>
                  <a:cxn ang="T13">
                    <a:pos x="T6" y="T7"/>
                  </a:cxn>
                  <a:cxn ang="T14">
                    <a:pos x="T8" y="T9"/>
                  </a:cxn>
                </a:cxnLst>
                <a:rect l="T15" t="T16" r="T17" b="T18"/>
                <a:pathLst>
                  <a:path w="54" h="42">
                    <a:moveTo>
                      <a:pt x="0" y="0"/>
                    </a:moveTo>
                    <a:lnTo>
                      <a:pt x="6" y="12"/>
                    </a:lnTo>
                    <a:lnTo>
                      <a:pt x="18" y="24"/>
                    </a:lnTo>
                    <a:lnTo>
                      <a:pt x="36" y="36"/>
                    </a:lnTo>
                    <a:lnTo>
                      <a:pt x="54" y="4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8" name="Freeform 22"/>
              <p:cNvSpPr>
                <a:spLocks/>
              </p:cNvSpPr>
              <p:nvPr/>
            </p:nvSpPr>
            <p:spPr bwMode="auto">
              <a:xfrm>
                <a:off x="3523" y="1277"/>
                <a:ext cx="90" cy="42"/>
              </a:xfrm>
              <a:custGeom>
                <a:avLst/>
                <a:gdLst>
                  <a:gd name="T0" fmla="*/ 0 w 90"/>
                  <a:gd name="T1" fmla="*/ 0 h 42"/>
                  <a:gd name="T2" fmla="*/ 18 w 90"/>
                  <a:gd name="T3" fmla="*/ 18 h 42"/>
                  <a:gd name="T4" fmla="*/ 42 w 90"/>
                  <a:gd name="T5" fmla="*/ 30 h 42"/>
                  <a:gd name="T6" fmla="*/ 54 w 90"/>
                  <a:gd name="T7" fmla="*/ 30 h 42"/>
                  <a:gd name="T8" fmla="*/ 66 w 90"/>
                  <a:gd name="T9" fmla="*/ 36 h 42"/>
                  <a:gd name="T10" fmla="*/ 72 w 90"/>
                  <a:gd name="T11" fmla="*/ 36 h 42"/>
                  <a:gd name="T12" fmla="*/ 90 w 90"/>
                  <a:gd name="T13" fmla="*/ 42 h 42"/>
                  <a:gd name="T14" fmla="*/ 0 60000 65536"/>
                  <a:gd name="T15" fmla="*/ 0 60000 65536"/>
                  <a:gd name="T16" fmla="*/ 0 60000 65536"/>
                  <a:gd name="T17" fmla="*/ 0 60000 65536"/>
                  <a:gd name="T18" fmla="*/ 0 60000 65536"/>
                  <a:gd name="T19" fmla="*/ 0 60000 65536"/>
                  <a:gd name="T20" fmla="*/ 0 60000 65536"/>
                  <a:gd name="T21" fmla="*/ 0 w 90"/>
                  <a:gd name="T22" fmla="*/ 0 h 42"/>
                  <a:gd name="T23" fmla="*/ 90 w 9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2">
                    <a:moveTo>
                      <a:pt x="0" y="0"/>
                    </a:moveTo>
                    <a:lnTo>
                      <a:pt x="18" y="18"/>
                    </a:lnTo>
                    <a:lnTo>
                      <a:pt x="42" y="30"/>
                    </a:lnTo>
                    <a:lnTo>
                      <a:pt x="54" y="30"/>
                    </a:lnTo>
                    <a:lnTo>
                      <a:pt x="66" y="36"/>
                    </a:lnTo>
                    <a:lnTo>
                      <a:pt x="72" y="36"/>
                    </a:lnTo>
                    <a:lnTo>
                      <a:pt x="90" y="4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9" name="Freeform 23"/>
              <p:cNvSpPr>
                <a:spLocks/>
              </p:cNvSpPr>
              <p:nvPr/>
            </p:nvSpPr>
            <p:spPr bwMode="auto">
              <a:xfrm>
                <a:off x="3571" y="1342"/>
                <a:ext cx="54" cy="48"/>
              </a:xfrm>
              <a:custGeom>
                <a:avLst/>
                <a:gdLst>
                  <a:gd name="T0" fmla="*/ 54 w 54"/>
                  <a:gd name="T1" fmla="*/ 0 h 48"/>
                  <a:gd name="T2" fmla="*/ 36 w 54"/>
                  <a:gd name="T3" fmla="*/ 12 h 48"/>
                  <a:gd name="T4" fmla="*/ 24 w 54"/>
                  <a:gd name="T5" fmla="*/ 18 h 48"/>
                  <a:gd name="T6" fmla="*/ 18 w 54"/>
                  <a:gd name="T7" fmla="*/ 30 h 48"/>
                  <a:gd name="T8" fmla="*/ 0 w 54"/>
                  <a:gd name="T9" fmla="*/ 48 h 48"/>
                  <a:gd name="T10" fmla="*/ 0 60000 65536"/>
                  <a:gd name="T11" fmla="*/ 0 60000 65536"/>
                  <a:gd name="T12" fmla="*/ 0 60000 65536"/>
                  <a:gd name="T13" fmla="*/ 0 60000 65536"/>
                  <a:gd name="T14" fmla="*/ 0 60000 65536"/>
                  <a:gd name="T15" fmla="*/ 0 w 54"/>
                  <a:gd name="T16" fmla="*/ 0 h 48"/>
                  <a:gd name="T17" fmla="*/ 54 w 54"/>
                  <a:gd name="T18" fmla="*/ 48 h 48"/>
                </a:gdLst>
                <a:ahLst/>
                <a:cxnLst>
                  <a:cxn ang="T10">
                    <a:pos x="T0" y="T1"/>
                  </a:cxn>
                  <a:cxn ang="T11">
                    <a:pos x="T2" y="T3"/>
                  </a:cxn>
                  <a:cxn ang="T12">
                    <a:pos x="T4" y="T5"/>
                  </a:cxn>
                  <a:cxn ang="T13">
                    <a:pos x="T6" y="T7"/>
                  </a:cxn>
                  <a:cxn ang="T14">
                    <a:pos x="T8" y="T9"/>
                  </a:cxn>
                </a:cxnLst>
                <a:rect l="T15" t="T16" r="T17" b="T18"/>
                <a:pathLst>
                  <a:path w="54" h="48">
                    <a:moveTo>
                      <a:pt x="54" y="0"/>
                    </a:moveTo>
                    <a:lnTo>
                      <a:pt x="36" y="12"/>
                    </a:lnTo>
                    <a:lnTo>
                      <a:pt x="24" y="18"/>
                    </a:lnTo>
                    <a:lnTo>
                      <a:pt x="18" y="30"/>
                    </a:lnTo>
                    <a:lnTo>
                      <a:pt x="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0" name="Freeform 24"/>
              <p:cNvSpPr>
                <a:spLocks/>
              </p:cNvSpPr>
              <p:nvPr/>
            </p:nvSpPr>
            <p:spPr bwMode="auto">
              <a:xfrm>
                <a:off x="3649" y="1259"/>
                <a:ext cx="42" cy="48"/>
              </a:xfrm>
              <a:custGeom>
                <a:avLst/>
                <a:gdLst>
                  <a:gd name="T0" fmla="*/ 0 w 42"/>
                  <a:gd name="T1" fmla="*/ 48 h 48"/>
                  <a:gd name="T2" fmla="*/ 12 w 42"/>
                  <a:gd name="T3" fmla="*/ 36 h 48"/>
                  <a:gd name="T4" fmla="*/ 30 w 42"/>
                  <a:gd name="T5" fmla="*/ 12 h 48"/>
                  <a:gd name="T6" fmla="*/ 42 w 42"/>
                  <a:gd name="T7" fmla="*/ 0 h 48"/>
                  <a:gd name="T8" fmla="*/ 0 60000 65536"/>
                  <a:gd name="T9" fmla="*/ 0 60000 65536"/>
                  <a:gd name="T10" fmla="*/ 0 60000 65536"/>
                  <a:gd name="T11" fmla="*/ 0 60000 65536"/>
                  <a:gd name="T12" fmla="*/ 0 w 42"/>
                  <a:gd name="T13" fmla="*/ 0 h 48"/>
                  <a:gd name="T14" fmla="*/ 42 w 42"/>
                  <a:gd name="T15" fmla="*/ 48 h 48"/>
                </a:gdLst>
                <a:ahLst/>
                <a:cxnLst>
                  <a:cxn ang="T8">
                    <a:pos x="T0" y="T1"/>
                  </a:cxn>
                  <a:cxn ang="T9">
                    <a:pos x="T2" y="T3"/>
                  </a:cxn>
                  <a:cxn ang="T10">
                    <a:pos x="T4" y="T5"/>
                  </a:cxn>
                  <a:cxn ang="T11">
                    <a:pos x="T6" y="T7"/>
                  </a:cxn>
                </a:cxnLst>
                <a:rect l="T12" t="T13" r="T14" b="T15"/>
                <a:pathLst>
                  <a:path w="42" h="48">
                    <a:moveTo>
                      <a:pt x="0" y="48"/>
                    </a:moveTo>
                    <a:lnTo>
                      <a:pt x="12" y="36"/>
                    </a:lnTo>
                    <a:lnTo>
                      <a:pt x="30" y="12"/>
                    </a:lnTo>
                    <a:lnTo>
                      <a:pt x="4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1" name="Freeform 25"/>
              <p:cNvSpPr>
                <a:spLocks/>
              </p:cNvSpPr>
              <p:nvPr/>
            </p:nvSpPr>
            <p:spPr bwMode="auto">
              <a:xfrm>
                <a:off x="3601" y="1289"/>
                <a:ext cx="42" cy="30"/>
              </a:xfrm>
              <a:custGeom>
                <a:avLst/>
                <a:gdLst>
                  <a:gd name="T0" fmla="*/ 0 w 42"/>
                  <a:gd name="T1" fmla="*/ 0 h 30"/>
                  <a:gd name="T2" fmla="*/ 12 w 42"/>
                  <a:gd name="T3" fmla="*/ 12 h 30"/>
                  <a:gd name="T4" fmla="*/ 36 w 42"/>
                  <a:gd name="T5" fmla="*/ 30 h 30"/>
                  <a:gd name="T6" fmla="*/ 42 w 42"/>
                  <a:gd name="T7" fmla="*/ 30 h 30"/>
                  <a:gd name="T8" fmla="*/ 0 60000 65536"/>
                  <a:gd name="T9" fmla="*/ 0 60000 65536"/>
                  <a:gd name="T10" fmla="*/ 0 60000 65536"/>
                  <a:gd name="T11" fmla="*/ 0 60000 65536"/>
                  <a:gd name="T12" fmla="*/ 0 w 42"/>
                  <a:gd name="T13" fmla="*/ 0 h 30"/>
                  <a:gd name="T14" fmla="*/ 42 w 42"/>
                  <a:gd name="T15" fmla="*/ 30 h 30"/>
                </a:gdLst>
                <a:ahLst/>
                <a:cxnLst>
                  <a:cxn ang="T8">
                    <a:pos x="T0" y="T1"/>
                  </a:cxn>
                  <a:cxn ang="T9">
                    <a:pos x="T2" y="T3"/>
                  </a:cxn>
                  <a:cxn ang="T10">
                    <a:pos x="T4" y="T5"/>
                  </a:cxn>
                  <a:cxn ang="T11">
                    <a:pos x="T6" y="T7"/>
                  </a:cxn>
                </a:cxnLst>
                <a:rect l="T12" t="T13" r="T14" b="T15"/>
                <a:pathLst>
                  <a:path w="42" h="30">
                    <a:moveTo>
                      <a:pt x="0" y="0"/>
                    </a:moveTo>
                    <a:lnTo>
                      <a:pt x="12" y="12"/>
                    </a:lnTo>
                    <a:lnTo>
                      <a:pt x="36" y="30"/>
                    </a:lnTo>
                    <a:lnTo>
                      <a:pt x="42" y="3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2" name="Freeform 26"/>
              <p:cNvSpPr>
                <a:spLocks/>
              </p:cNvSpPr>
              <p:nvPr/>
            </p:nvSpPr>
            <p:spPr bwMode="auto">
              <a:xfrm>
                <a:off x="3631" y="1342"/>
                <a:ext cx="6" cy="48"/>
              </a:xfrm>
              <a:custGeom>
                <a:avLst/>
                <a:gdLst>
                  <a:gd name="T0" fmla="*/ 6 w 6"/>
                  <a:gd name="T1" fmla="*/ 0 h 48"/>
                  <a:gd name="T2" fmla="*/ 6 w 6"/>
                  <a:gd name="T3" fmla="*/ 18 h 48"/>
                  <a:gd name="T4" fmla="*/ 0 w 6"/>
                  <a:gd name="T5" fmla="*/ 36 h 48"/>
                  <a:gd name="T6" fmla="*/ 0 w 6"/>
                  <a:gd name="T7" fmla="*/ 48 h 48"/>
                  <a:gd name="T8" fmla="*/ 0 60000 65536"/>
                  <a:gd name="T9" fmla="*/ 0 60000 65536"/>
                  <a:gd name="T10" fmla="*/ 0 60000 65536"/>
                  <a:gd name="T11" fmla="*/ 0 60000 65536"/>
                  <a:gd name="T12" fmla="*/ 0 w 6"/>
                  <a:gd name="T13" fmla="*/ 0 h 48"/>
                  <a:gd name="T14" fmla="*/ 6 w 6"/>
                  <a:gd name="T15" fmla="*/ 48 h 48"/>
                </a:gdLst>
                <a:ahLst/>
                <a:cxnLst>
                  <a:cxn ang="T8">
                    <a:pos x="T0" y="T1"/>
                  </a:cxn>
                  <a:cxn ang="T9">
                    <a:pos x="T2" y="T3"/>
                  </a:cxn>
                  <a:cxn ang="T10">
                    <a:pos x="T4" y="T5"/>
                  </a:cxn>
                  <a:cxn ang="T11">
                    <a:pos x="T6" y="T7"/>
                  </a:cxn>
                </a:cxnLst>
                <a:rect l="T12" t="T13" r="T14" b="T15"/>
                <a:pathLst>
                  <a:path w="6" h="48">
                    <a:moveTo>
                      <a:pt x="6" y="0"/>
                    </a:moveTo>
                    <a:lnTo>
                      <a:pt x="6" y="18"/>
                    </a:lnTo>
                    <a:lnTo>
                      <a:pt x="0" y="36"/>
                    </a:lnTo>
                    <a:lnTo>
                      <a:pt x="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3" name="Freeform 27"/>
              <p:cNvSpPr>
                <a:spLocks/>
              </p:cNvSpPr>
              <p:nvPr/>
            </p:nvSpPr>
            <p:spPr bwMode="auto">
              <a:xfrm>
                <a:off x="3925" y="1211"/>
                <a:ext cx="161" cy="233"/>
              </a:xfrm>
              <a:custGeom>
                <a:avLst/>
                <a:gdLst>
                  <a:gd name="T0" fmla="*/ 0 w 161"/>
                  <a:gd name="T1" fmla="*/ 167 h 233"/>
                  <a:gd name="T2" fmla="*/ 0 w 161"/>
                  <a:gd name="T3" fmla="*/ 161 h 233"/>
                  <a:gd name="T4" fmla="*/ 24 w 161"/>
                  <a:gd name="T5" fmla="*/ 131 h 233"/>
                  <a:gd name="T6" fmla="*/ 42 w 161"/>
                  <a:gd name="T7" fmla="*/ 114 h 233"/>
                  <a:gd name="T8" fmla="*/ 48 w 161"/>
                  <a:gd name="T9" fmla="*/ 96 h 233"/>
                  <a:gd name="T10" fmla="*/ 54 w 161"/>
                  <a:gd name="T11" fmla="*/ 72 h 233"/>
                  <a:gd name="T12" fmla="*/ 66 w 161"/>
                  <a:gd name="T13" fmla="*/ 96 h 233"/>
                  <a:gd name="T14" fmla="*/ 66 w 161"/>
                  <a:gd name="T15" fmla="*/ 114 h 233"/>
                  <a:gd name="T16" fmla="*/ 77 w 161"/>
                  <a:gd name="T17" fmla="*/ 78 h 233"/>
                  <a:gd name="T18" fmla="*/ 77 w 161"/>
                  <a:gd name="T19" fmla="*/ 66 h 233"/>
                  <a:gd name="T20" fmla="*/ 77 w 161"/>
                  <a:gd name="T21" fmla="*/ 84 h 233"/>
                  <a:gd name="T22" fmla="*/ 83 w 161"/>
                  <a:gd name="T23" fmla="*/ 90 h 233"/>
                  <a:gd name="T24" fmla="*/ 89 w 161"/>
                  <a:gd name="T25" fmla="*/ 66 h 233"/>
                  <a:gd name="T26" fmla="*/ 95 w 161"/>
                  <a:gd name="T27" fmla="*/ 66 h 233"/>
                  <a:gd name="T28" fmla="*/ 101 w 161"/>
                  <a:gd name="T29" fmla="*/ 84 h 233"/>
                  <a:gd name="T30" fmla="*/ 101 w 161"/>
                  <a:gd name="T31" fmla="*/ 114 h 233"/>
                  <a:gd name="T32" fmla="*/ 119 w 161"/>
                  <a:gd name="T33" fmla="*/ 90 h 233"/>
                  <a:gd name="T34" fmla="*/ 119 w 161"/>
                  <a:gd name="T35" fmla="*/ 48 h 233"/>
                  <a:gd name="T36" fmla="*/ 125 w 161"/>
                  <a:gd name="T37" fmla="*/ 78 h 233"/>
                  <a:gd name="T38" fmla="*/ 125 w 161"/>
                  <a:gd name="T39" fmla="*/ 90 h 233"/>
                  <a:gd name="T40" fmla="*/ 131 w 161"/>
                  <a:gd name="T41" fmla="*/ 66 h 233"/>
                  <a:gd name="T42" fmla="*/ 137 w 161"/>
                  <a:gd name="T43" fmla="*/ 36 h 233"/>
                  <a:gd name="T44" fmla="*/ 137 w 161"/>
                  <a:gd name="T45" fmla="*/ 66 h 233"/>
                  <a:gd name="T46" fmla="*/ 149 w 161"/>
                  <a:gd name="T47" fmla="*/ 48 h 233"/>
                  <a:gd name="T48" fmla="*/ 155 w 161"/>
                  <a:gd name="T49" fmla="*/ 30 h 233"/>
                  <a:gd name="T50" fmla="*/ 155 w 161"/>
                  <a:gd name="T51" fmla="*/ 12 h 233"/>
                  <a:gd name="T52" fmla="*/ 149 w 161"/>
                  <a:gd name="T53" fmla="*/ 0 h 233"/>
                  <a:gd name="T54" fmla="*/ 161 w 161"/>
                  <a:gd name="T55" fmla="*/ 30 h 233"/>
                  <a:gd name="T56" fmla="*/ 161 w 161"/>
                  <a:gd name="T57" fmla="*/ 54 h 233"/>
                  <a:gd name="T58" fmla="*/ 155 w 161"/>
                  <a:gd name="T59" fmla="*/ 66 h 233"/>
                  <a:gd name="T60" fmla="*/ 161 w 161"/>
                  <a:gd name="T61" fmla="*/ 60 h 233"/>
                  <a:gd name="T62" fmla="*/ 143 w 161"/>
                  <a:gd name="T63" fmla="*/ 102 h 233"/>
                  <a:gd name="T64" fmla="*/ 155 w 161"/>
                  <a:gd name="T65" fmla="*/ 96 h 233"/>
                  <a:gd name="T66" fmla="*/ 155 w 161"/>
                  <a:gd name="T67" fmla="*/ 102 h 233"/>
                  <a:gd name="T68" fmla="*/ 131 w 161"/>
                  <a:gd name="T69" fmla="*/ 131 h 233"/>
                  <a:gd name="T70" fmla="*/ 149 w 161"/>
                  <a:gd name="T71" fmla="*/ 131 h 233"/>
                  <a:gd name="T72" fmla="*/ 143 w 161"/>
                  <a:gd name="T73" fmla="*/ 131 h 233"/>
                  <a:gd name="T74" fmla="*/ 101 w 161"/>
                  <a:gd name="T75" fmla="*/ 173 h 233"/>
                  <a:gd name="T76" fmla="*/ 89 w 161"/>
                  <a:gd name="T77" fmla="*/ 179 h 233"/>
                  <a:gd name="T78" fmla="*/ 72 w 161"/>
                  <a:gd name="T79" fmla="*/ 191 h 233"/>
                  <a:gd name="T80" fmla="*/ 89 w 161"/>
                  <a:gd name="T81" fmla="*/ 191 h 233"/>
                  <a:gd name="T82" fmla="*/ 89 w 161"/>
                  <a:gd name="T83" fmla="*/ 197 h 233"/>
                  <a:gd name="T84" fmla="*/ 60 w 161"/>
                  <a:gd name="T85" fmla="*/ 209 h 233"/>
                  <a:gd name="T86" fmla="*/ 36 w 161"/>
                  <a:gd name="T87" fmla="*/ 215 h 233"/>
                  <a:gd name="T88" fmla="*/ 54 w 161"/>
                  <a:gd name="T89" fmla="*/ 227 h 233"/>
                  <a:gd name="T90" fmla="*/ 24 w 161"/>
                  <a:gd name="T91" fmla="*/ 227 h 233"/>
                  <a:gd name="T92" fmla="*/ 6 w 161"/>
                  <a:gd name="T93" fmla="*/ 233 h 233"/>
                  <a:gd name="T94" fmla="*/ 0 w 161"/>
                  <a:gd name="T95" fmla="*/ 167 h 2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1"/>
                  <a:gd name="T145" fmla="*/ 0 h 233"/>
                  <a:gd name="T146" fmla="*/ 161 w 161"/>
                  <a:gd name="T147" fmla="*/ 233 h 2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1" h="233">
                    <a:moveTo>
                      <a:pt x="0" y="167"/>
                    </a:moveTo>
                    <a:lnTo>
                      <a:pt x="0" y="161"/>
                    </a:lnTo>
                    <a:lnTo>
                      <a:pt x="24" y="131"/>
                    </a:lnTo>
                    <a:lnTo>
                      <a:pt x="42" y="114"/>
                    </a:lnTo>
                    <a:lnTo>
                      <a:pt x="48" y="96"/>
                    </a:lnTo>
                    <a:lnTo>
                      <a:pt x="54" y="72"/>
                    </a:lnTo>
                    <a:lnTo>
                      <a:pt x="66" y="96"/>
                    </a:lnTo>
                    <a:lnTo>
                      <a:pt x="66" y="114"/>
                    </a:lnTo>
                    <a:lnTo>
                      <a:pt x="77" y="78"/>
                    </a:lnTo>
                    <a:lnTo>
                      <a:pt x="77" y="66"/>
                    </a:lnTo>
                    <a:lnTo>
                      <a:pt x="77" y="84"/>
                    </a:lnTo>
                    <a:lnTo>
                      <a:pt x="83" y="90"/>
                    </a:lnTo>
                    <a:lnTo>
                      <a:pt x="89" y="66"/>
                    </a:lnTo>
                    <a:lnTo>
                      <a:pt x="95" y="66"/>
                    </a:lnTo>
                    <a:lnTo>
                      <a:pt x="101" y="84"/>
                    </a:lnTo>
                    <a:lnTo>
                      <a:pt x="101" y="114"/>
                    </a:lnTo>
                    <a:lnTo>
                      <a:pt x="119" y="90"/>
                    </a:lnTo>
                    <a:lnTo>
                      <a:pt x="119" y="48"/>
                    </a:lnTo>
                    <a:lnTo>
                      <a:pt x="125" y="78"/>
                    </a:lnTo>
                    <a:lnTo>
                      <a:pt x="125" y="90"/>
                    </a:lnTo>
                    <a:lnTo>
                      <a:pt x="131" y="66"/>
                    </a:lnTo>
                    <a:lnTo>
                      <a:pt x="137" y="36"/>
                    </a:lnTo>
                    <a:lnTo>
                      <a:pt x="137" y="66"/>
                    </a:lnTo>
                    <a:lnTo>
                      <a:pt x="149" y="48"/>
                    </a:lnTo>
                    <a:lnTo>
                      <a:pt x="155" y="30"/>
                    </a:lnTo>
                    <a:lnTo>
                      <a:pt x="155" y="12"/>
                    </a:lnTo>
                    <a:lnTo>
                      <a:pt x="149" y="0"/>
                    </a:lnTo>
                    <a:lnTo>
                      <a:pt x="161" y="30"/>
                    </a:lnTo>
                    <a:lnTo>
                      <a:pt x="161" y="54"/>
                    </a:lnTo>
                    <a:lnTo>
                      <a:pt x="155" y="66"/>
                    </a:lnTo>
                    <a:lnTo>
                      <a:pt x="161" y="60"/>
                    </a:lnTo>
                    <a:lnTo>
                      <a:pt x="143" y="102"/>
                    </a:lnTo>
                    <a:lnTo>
                      <a:pt x="155" y="96"/>
                    </a:lnTo>
                    <a:lnTo>
                      <a:pt x="155" y="102"/>
                    </a:lnTo>
                    <a:lnTo>
                      <a:pt x="131" y="131"/>
                    </a:lnTo>
                    <a:lnTo>
                      <a:pt x="149" y="131"/>
                    </a:lnTo>
                    <a:lnTo>
                      <a:pt x="143" y="131"/>
                    </a:lnTo>
                    <a:lnTo>
                      <a:pt x="101" y="173"/>
                    </a:lnTo>
                    <a:lnTo>
                      <a:pt x="89" y="179"/>
                    </a:lnTo>
                    <a:lnTo>
                      <a:pt x="72" y="191"/>
                    </a:lnTo>
                    <a:lnTo>
                      <a:pt x="89" y="191"/>
                    </a:lnTo>
                    <a:lnTo>
                      <a:pt x="89" y="197"/>
                    </a:lnTo>
                    <a:lnTo>
                      <a:pt x="60" y="209"/>
                    </a:lnTo>
                    <a:lnTo>
                      <a:pt x="36" y="215"/>
                    </a:lnTo>
                    <a:lnTo>
                      <a:pt x="54" y="227"/>
                    </a:lnTo>
                    <a:lnTo>
                      <a:pt x="24" y="227"/>
                    </a:lnTo>
                    <a:lnTo>
                      <a:pt x="6" y="233"/>
                    </a:lnTo>
                    <a:lnTo>
                      <a:pt x="0" y="167"/>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94" name="Freeform 28"/>
              <p:cNvSpPr>
                <a:spLocks/>
              </p:cNvSpPr>
              <p:nvPr/>
            </p:nvSpPr>
            <p:spPr bwMode="auto">
              <a:xfrm>
                <a:off x="3787" y="1235"/>
                <a:ext cx="120" cy="215"/>
              </a:xfrm>
              <a:custGeom>
                <a:avLst/>
                <a:gdLst>
                  <a:gd name="T0" fmla="*/ 0 w 120"/>
                  <a:gd name="T1" fmla="*/ 84 h 215"/>
                  <a:gd name="T2" fmla="*/ 0 w 120"/>
                  <a:gd name="T3" fmla="*/ 42 h 215"/>
                  <a:gd name="T4" fmla="*/ 6 w 120"/>
                  <a:gd name="T5" fmla="*/ 12 h 215"/>
                  <a:gd name="T6" fmla="*/ 6 w 120"/>
                  <a:gd name="T7" fmla="*/ 36 h 215"/>
                  <a:gd name="T8" fmla="*/ 24 w 120"/>
                  <a:gd name="T9" fmla="*/ 0 h 215"/>
                  <a:gd name="T10" fmla="*/ 18 w 120"/>
                  <a:gd name="T11" fmla="*/ 36 h 215"/>
                  <a:gd name="T12" fmla="*/ 18 w 120"/>
                  <a:gd name="T13" fmla="*/ 54 h 215"/>
                  <a:gd name="T14" fmla="*/ 36 w 120"/>
                  <a:gd name="T15" fmla="*/ 18 h 215"/>
                  <a:gd name="T16" fmla="*/ 36 w 120"/>
                  <a:gd name="T17" fmla="*/ 66 h 215"/>
                  <a:gd name="T18" fmla="*/ 54 w 120"/>
                  <a:gd name="T19" fmla="*/ 48 h 215"/>
                  <a:gd name="T20" fmla="*/ 54 w 120"/>
                  <a:gd name="T21" fmla="*/ 84 h 215"/>
                  <a:gd name="T22" fmla="*/ 72 w 120"/>
                  <a:gd name="T23" fmla="*/ 72 h 215"/>
                  <a:gd name="T24" fmla="*/ 66 w 120"/>
                  <a:gd name="T25" fmla="*/ 78 h 215"/>
                  <a:gd name="T26" fmla="*/ 66 w 120"/>
                  <a:gd name="T27" fmla="*/ 137 h 215"/>
                  <a:gd name="T28" fmla="*/ 72 w 120"/>
                  <a:gd name="T29" fmla="*/ 131 h 215"/>
                  <a:gd name="T30" fmla="*/ 72 w 120"/>
                  <a:gd name="T31" fmla="*/ 149 h 215"/>
                  <a:gd name="T32" fmla="*/ 84 w 120"/>
                  <a:gd name="T33" fmla="*/ 167 h 215"/>
                  <a:gd name="T34" fmla="*/ 90 w 120"/>
                  <a:gd name="T35" fmla="*/ 161 h 215"/>
                  <a:gd name="T36" fmla="*/ 96 w 120"/>
                  <a:gd name="T37" fmla="*/ 185 h 215"/>
                  <a:gd name="T38" fmla="*/ 114 w 120"/>
                  <a:gd name="T39" fmla="*/ 203 h 215"/>
                  <a:gd name="T40" fmla="*/ 120 w 120"/>
                  <a:gd name="T41" fmla="*/ 215 h 215"/>
                  <a:gd name="T42" fmla="*/ 60 w 120"/>
                  <a:gd name="T43" fmla="*/ 209 h 215"/>
                  <a:gd name="T44" fmla="*/ 12 w 120"/>
                  <a:gd name="T45" fmla="*/ 131 h 215"/>
                  <a:gd name="T46" fmla="*/ 0 w 120"/>
                  <a:gd name="T47" fmla="*/ 84 h 2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0"/>
                  <a:gd name="T73" fmla="*/ 0 h 215"/>
                  <a:gd name="T74" fmla="*/ 120 w 120"/>
                  <a:gd name="T75" fmla="*/ 215 h 2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0" h="215">
                    <a:moveTo>
                      <a:pt x="0" y="84"/>
                    </a:moveTo>
                    <a:lnTo>
                      <a:pt x="0" y="42"/>
                    </a:lnTo>
                    <a:lnTo>
                      <a:pt x="6" y="12"/>
                    </a:lnTo>
                    <a:lnTo>
                      <a:pt x="6" y="36"/>
                    </a:lnTo>
                    <a:lnTo>
                      <a:pt x="24" y="0"/>
                    </a:lnTo>
                    <a:lnTo>
                      <a:pt x="18" y="36"/>
                    </a:lnTo>
                    <a:lnTo>
                      <a:pt x="18" y="54"/>
                    </a:lnTo>
                    <a:lnTo>
                      <a:pt x="36" y="18"/>
                    </a:lnTo>
                    <a:lnTo>
                      <a:pt x="36" y="66"/>
                    </a:lnTo>
                    <a:lnTo>
                      <a:pt x="54" y="48"/>
                    </a:lnTo>
                    <a:lnTo>
                      <a:pt x="54" y="84"/>
                    </a:lnTo>
                    <a:lnTo>
                      <a:pt x="72" y="72"/>
                    </a:lnTo>
                    <a:lnTo>
                      <a:pt x="66" y="78"/>
                    </a:lnTo>
                    <a:lnTo>
                      <a:pt x="66" y="137"/>
                    </a:lnTo>
                    <a:lnTo>
                      <a:pt x="72" y="131"/>
                    </a:lnTo>
                    <a:lnTo>
                      <a:pt x="72" y="149"/>
                    </a:lnTo>
                    <a:lnTo>
                      <a:pt x="84" y="167"/>
                    </a:lnTo>
                    <a:lnTo>
                      <a:pt x="90" y="161"/>
                    </a:lnTo>
                    <a:lnTo>
                      <a:pt x="96" y="185"/>
                    </a:lnTo>
                    <a:lnTo>
                      <a:pt x="114" y="203"/>
                    </a:lnTo>
                    <a:lnTo>
                      <a:pt x="120" y="215"/>
                    </a:lnTo>
                    <a:lnTo>
                      <a:pt x="60" y="209"/>
                    </a:lnTo>
                    <a:lnTo>
                      <a:pt x="12" y="131"/>
                    </a:lnTo>
                    <a:lnTo>
                      <a:pt x="0" y="8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95" name="Freeform 29"/>
              <p:cNvSpPr>
                <a:spLocks/>
              </p:cNvSpPr>
              <p:nvPr/>
            </p:nvSpPr>
            <p:spPr bwMode="auto">
              <a:xfrm>
                <a:off x="3631" y="1480"/>
                <a:ext cx="276" cy="150"/>
              </a:xfrm>
              <a:custGeom>
                <a:avLst/>
                <a:gdLst>
                  <a:gd name="T0" fmla="*/ 18 w 276"/>
                  <a:gd name="T1" fmla="*/ 48 h 150"/>
                  <a:gd name="T2" fmla="*/ 6 w 276"/>
                  <a:gd name="T3" fmla="*/ 42 h 150"/>
                  <a:gd name="T4" fmla="*/ 18 w 276"/>
                  <a:gd name="T5" fmla="*/ 60 h 150"/>
                  <a:gd name="T6" fmla="*/ 30 w 276"/>
                  <a:gd name="T7" fmla="*/ 66 h 150"/>
                  <a:gd name="T8" fmla="*/ 24 w 276"/>
                  <a:gd name="T9" fmla="*/ 72 h 150"/>
                  <a:gd name="T10" fmla="*/ 18 w 276"/>
                  <a:gd name="T11" fmla="*/ 72 h 150"/>
                  <a:gd name="T12" fmla="*/ 24 w 276"/>
                  <a:gd name="T13" fmla="*/ 72 h 150"/>
                  <a:gd name="T14" fmla="*/ 30 w 276"/>
                  <a:gd name="T15" fmla="*/ 78 h 150"/>
                  <a:gd name="T16" fmla="*/ 0 w 276"/>
                  <a:gd name="T17" fmla="*/ 78 h 150"/>
                  <a:gd name="T18" fmla="*/ 0 w 276"/>
                  <a:gd name="T19" fmla="*/ 84 h 150"/>
                  <a:gd name="T20" fmla="*/ 18 w 276"/>
                  <a:gd name="T21" fmla="*/ 96 h 150"/>
                  <a:gd name="T22" fmla="*/ 54 w 276"/>
                  <a:gd name="T23" fmla="*/ 108 h 150"/>
                  <a:gd name="T24" fmla="*/ 60 w 276"/>
                  <a:gd name="T25" fmla="*/ 114 h 150"/>
                  <a:gd name="T26" fmla="*/ 42 w 276"/>
                  <a:gd name="T27" fmla="*/ 120 h 150"/>
                  <a:gd name="T28" fmla="*/ 60 w 276"/>
                  <a:gd name="T29" fmla="*/ 126 h 150"/>
                  <a:gd name="T30" fmla="*/ 84 w 276"/>
                  <a:gd name="T31" fmla="*/ 126 h 150"/>
                  <a:gd name="T32" fmla="*/ 60 w 276"/>
                  <a:gd name="T33" fmla="*/ 144 h 150"/>
                  <a:gd name="T34" fmla="*/ 42 w 276"/>
                  <a:gd name="T35" fmla="*/ 144 h 150"/>
                  <a:gd name="T36" fmla="*/ 60 w 276"/>
                  <a:gd name="T37" fmla="*/ 150 h 150"/>
                  <a:gd name="T38" fmla="*/ 78 w 276"/>
                  <a:gd name="T39" fmla="*/ 144 h 150"/>
                  <a:gd name="T40" fmla="*/ 108 w 276"/>
                  <a:gd name="T41" fmla="*/ 126 h 150"/>
                  <a:gd name="T42" fmla="*/ 108 w 276"/>
                  <a:gd name="T43" fmla="*/ 132 h 150"/>
                  <a:gd name="T44" fmla="*/ 96 w 276"/>
                  <a:gd name="T45" fmla="*/ 150 h 150"/>
                  <a:gd name="T46" fmla="*/ 120 w 276"/>
                  <a:gd name="T47" fmla="*/ 138 h 150"/>
                  <a:gd name="T48" fmla="*/ 144 w 276"/>
                  <a:gd name="T49" fmla="*/ 114 h 150"/>
                  <a:gd name="T50" fmla="*/ 144 w 276"/>
                  <a:gd name="T51" fmla="*/ 126 h 150"/>
                  <a:gd name="T52" fmla="*/ 132 w 276"/>
                  <a:gd name="T53" fmla="*/ 144 h 150"/>
                  <a:gd name="T54" fmla="*/ 156 w 276"/>
                  <a:gd name="T55" fmla="*/ 132 h 150"/>
                  <a:gd name="T56" fmla="*/ 180 w 276"/>
                  <a:gd name="T57" fmla="*/ 102 h 150"/>
                  <a:gd name="T58" fmla="*/ 198 w 276"/>
                  <a:gd name="T59" fmla="*/ 66 h 150"/>
                  <a:gd name="T60" fmla="*/ 198 w 276"/>
                  <a:gd name="T61" fmla="*/ 72 h 150"/>
                  <a:gd name="T62" fmla="*/ 192 w 276"/>
                  <a:gd name="T63" fmla="*/ 102 h 150"/>
                  <a:gd name="T64" fmla="*/ 216 w 276"/>
                  <a:gd name="T65" fmla="*/ 72 h 150"/>
                  <a:gd name="T66" fmla="*/ 216 w 276"/>
                  <a:gd name="T67" fmla="*/ 66 h 150"/>
                  <a:gd name="T68" fmla="*/ 216 w 276"/>
                  <a:gd name="T69" fmla="*/ 78 h 150"/>
                  <a:gd name="T70" fmla="*/ 234 w 276"/>
                  <a:gd name="T71" fmla="*/ 54 h 150"/>
                  <a:gd name="T72" fmla="*/ 240 w 276"/>
                  <a:gd name="T73" fmla="*/ 48 h 150"/>
                  <a:gd name="T74" fmla="*/ 240 w 276"/>
                  <a:gd name="T75" fmla="*/ 60 h 150"/>
                  <a:gd name="T76" fmla="*/ 258 w 276"/>
                  <a:gd name="T77" fmla="*/ 24 h 150"/>
                  <a:gd name="T78" fmla="*/ 264 w 276"/>
                  <a:gd name="T79" fmla="*/ 30 h 150"/>
                  <a:gd name="T80" fmla="*/ 270 w 276"/>
                  <a:gd name="T81" fmla="*/ 18 h 150"/>
                  <a:gd name="T82" fmla="*/ 276 w 276"/>
                  <a:gd name="T83" fmla="*/ 0 h 150"/>
                  <a:gd name="T84" fmla="*/ 180 w 276"/>
                  <a:gd name="T85" fmla="*/ 42 h 150"/>
                  <a:gd name="T86" fmla="*/ 66 w 276"/>
                  <a:gd name="T87" fmla="*/ 54 h 150"/>
                  <a:gd name="T88" fmla="*/ 18 w 276"/>
                  <a:gd name="T89" fmla="*/ 48 h 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6"/>
                  <a:gd name="T136" fmla="*/ 0 h 150"/>
                  <a:gd name="T137" fmla="*/ 276 w 276"/>
                  <a:gd name="T138" fmla="*/ 150 h 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6" h="150">
                    <a:moveTo>
                      <a:pt x="18" y="48"/>
                    </a:moveTo>
                    <a:lnTo>
                      <a:pt x="6" y="42"/>
                    </a:lnTo>
                    <a:lnTo>
                      <a:pt x="18" y="60"/>
                    </a:lnTo>
                    <a:lnTo>
                      <a:pt x="30" y="66"/>
                    </a:lnTo>
                    <a:lnTo>
                      <a:pt x="24" y="72"/>
                    </a:lnTo>
                    <a:lnTo>
                      <a:pt x="18" y="72"/>
                    </a:lnTo>
                    <a:lnTo>
                      <a:pt x="24" y="72"/>
                    </a:lnTo>
                    <a:lnTo>
                      <a:pt x="30" y="78"/>
                    </a:lnTo>
                    <a:lnTo>
                      <a:pt x="0" y="78"/>
                    </a:lnTo>
                    <a:lnTo>
                      <a:pt x="0" y="84"/>
                    </a:lnTo>
                    <a:lnTo>
                      <a:pt x="18" y="96"/>
                    </a:lnTo>
                    <a:lnTo>
                      <a:pt x="54" y="108"/>
                    </a:lnTo>
                    <a:lnTo>
                      <a:pt x="60" y="114"/>
                    </a:lnTo>
                    <a:lnTo>
                      <a:pt x="42" y="120"/>
                    </a:lnTo>
                    <a:lnTo>
                      <a:pt x="60" y="126"/>
                    </a:lnTo>
                    <a:lnTo>
                      <a:pt x="84" y="126"/>
                    </a:lnTo>
                    <a:lnTo>
                      <a:pt x="60" y="144"/>
                    </a:lnTo>
                    <a:lnTo>
                      <a:pt x="42" y="144"/>
                    </a:lnTo>
                    <a:lnTo>
                      <a:pt x="60" y="150"/>
                    </a:lnTo>
                    <a:lnTo>
                      <a:pt x="78" y="144"/>
                    </a:lnTo>
                    <a:lnTo>
                      <a:pt x="108" y="126"/>
                    </a:lnTo>
                    <a:lnTo>
                      <a:pt x="108" y="132"/>
                    </a:lnTo>
                    <a:lnTo>
                      <a:pt x="96" y="150"/>
                    </a:lnTo>
                    <a:lnTo>
                      <a:pt x="120" y="138"/>
                    </a:lnTo>
                    <a:lnTo>
                      <a:pt x="144" y="114"/>
                    </a:lnTo>
                    <a:lnTo>
                      <a:pt x="144" y="126"/>
                    </a:lnTo>
                    <a:lnTo>
                      <a:pt x="132" y="144"/>
                    </a:lnTo>
                    <a:lnTo>
                      <a:pt x="156" y="132"/>
                    </a:lnTo>
                    <a:lnTo>
                      <a:pt x="180" y="102"/>
                    </a:lnTo>
                    <a:lnTo>
                      <a:pt x="198" y="66"/>
                    </a:lnTo>
                    <a:lnTo>
                      <a:pt x="198" y="72"/>
                    </a:lnTo>
                    <a:lnTo>
                      <a:pt x="192" y="102"/>
                    </a:lnTo>
                    <a:lnTo>
                      <a:pt x="216" y="72"/>
                    </a:lnTo>
                    <a:lnTo>
                      <a:pt x="216" y="66"/>
                    </a:lnTo>
                    <a:lnTo>
                      <a:pt x="216" y="78"/>
                    </a:lnTo>
                    <a:lnTo>
                      <a:pt x="234" y="54"/>
                    </a:lnTo>
                    <a:lnTo>
                      <a:pt x="240" y="48"/>
                    </a:lnTo>
                    <a:lnTo>
                      <a:pt x="240" y="60"/>
                    </a:lnTo>
                    <a:lnTo>
                      <a:pt x="258" y="24"/>
                    </a:lnTo>
                    <a:lnTo>
                      <a:pt x="264" y="30"/>
                    </a:lnTo>
                    <a:lnTo>
                      <a:pt x="270" y="18"/>
                    </a:lnTo>
                    <a:lnTo>
                      <a:pt x="276" y="0"/>
                    </a:lnTo>
                    <a:lnTo>
                      <a:pt x="180" y="42"/>
                    </a:lnTo>
                    <a:lnTo>
                      <a:pt x="66" y="54"/>
                    </a:lnTo>
                    <a:lnTo>
                      <a:pt x="18" y="4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96" name="Freeform 30"/>
              <p:cNvSpPr>
                <a:spLocks/>
              </p:cNvSpPr>
              <p:nvPr/>
            </p:nvSpPr>
            <p:spPr bwMode="auto">
              <a:xfrm>
                <a:off x="3907" y="1468"/>
                <a:ext cx="233" cy="162"/>
              </a:xfrm>
              <a:custGeom>
                <a:avLst/>
                <a:gdLst>
                  <a:gd name="T0" fmla="*/ 0 w 233"/>
                  <a:gd name="T1" fmla="*/ 6 h 162"/>
                  <a:gd name="T2" fmla="*/ 6 w 233"/>
                  <a:gd name="T3" fmla="*/ 42 h 162"/>
                  <a:gd name="T4" fmla="*/ 12 w 233"/>
                  <a:gd name="T5" fmla="*/ 66 h 162"/>
                  <a:gd name="T6" fmla="*/ 24 w 233"/>
                  <a:gd name="T7" fmla="*/ 96 h 162"/>
                  <a:gd name="T8" fmla="*/ 54 w 233"/>
                  <a:gd name="T9" fmla="*/ 138 h 162"/>
                  <a:gd name="T10" fmla="*/ 72 w 233"/>
                  <a:gd name="T11" fmla="*/ 150 h 162"/>
                  <a:gd name="T12" fmla="*/ 107 w 233"/>
                  <a:gd name="T13" fmla="*/ 162 h 162"/>
                  <a:gd name="T14" fmla="*/ 155 w 233"/>
                  <a:gd name="T15" fmla="*/ 162 h 162"/>
                  <a:gd name="T16" fmla="*/ 203 w 233"/>
                  <a:gd name="T17" fmla="*/ 138 h 162"/>
                  <a:gd name="T18" fmla="*/ 215 w 233"/>
                  <a:gd name="T19" fmla="*/ 126 h 162"/>
                  <a:gd name="T20" fmla="*/ 233 w 233"/>
                  <a:gd name="T21" fmla="*/ 114 h 162"/>
                  <a:gd name="T22" fmla="*/ 227 w 233"/>
                  <a:gd name="T23" fmla="*/ 114 h 162"/>
                  <a:gd name="T24" fmla="*/ 209 w 233"/>
                  <a:gd name="T25" fmla="*/ 126 h 162"/>
                  <a:gd name="T26" fmla="*/ 191 w 233"/>
                  <a:gd name="T27" fmla="*/ 132 h 162"/>
                  <a:gd name="T28" fmla="*/ 227 w 233"/>
                  <a:gd name="T29" fmla="*/ 96 h 162"/>
                  <a:gd name="T30" fmla="*/ 233 w 233"/>
                  <a:gd name="T31" fmla="*/ 84 h 162"/>
                  <a:gd name="T32" fmla="*/ 221 w 233"/>
                  <a:gd name="T33" fmla="*/ 90 h 162"/>
                  <a:gd name="T34" fmla="*/ 203 w 233"/>
                  <a:gd name="T35" fmla="*/ 108 h 162"/>
                  <a:gd name="T36" fmla="*/ 179 w 233"/>
                  <a:gd name="T37" fmla="*/ 120 h 162"/>
                  <a:gd name="T38" fmla="*/ 161 w 233"/>
                  <a:gd name="T39" fmla="*/ 126 h 162"/>
                  <a:gd name="T40" fmla="*/ 137 w 233"/>
                  <a:gd name="T41" fmla="*/ 132 h 162"/>
                  <a:gd name="T42" fmla="*/ 107 w 233"/>
                  <a:gd name="T43" fmla="*/ 132 h 162"/>
                  <a:gd name="T44" fmla="*/ 125 w 233"/>
                  <a:gd name="T45" fmla="*/ 132 h 162"/>
                  <a:gd name="T46" fmla="*/ 173 w 233"/>
                  <a:gd name="T47" fmla="*/ 96 h 162"/>
                  <a:gd name="T48" fmla="*/ 161 w 233"/>
                  <a:gd name="T49" fmla="*/ 96 h 162"/>
                  <a:gd name="T50" fmla="*/ 125 w 233"/>
                  <a:gd name="T51" fmla="*/ 114 h 162"/>
                  <a:gd name="T52" fmla="*/ 107 w 233"/>
                  <a:gd name="T53" fmla="*/ 120 h 162"/>
                  <a:gd name="T54" fmla="*/ 143 w 233"/>
                  <a:gd name="T55" fmla="*/ 96 h 162"/>
                  <a:gd name="T56" fmla="*/ 113 w 233"/>
                  <a:gd name="T57" fmla="*/ 96 h 162"/>
                  <a:gd name="T58" fmla="*/ 101 w 233"/>
                  <a:gd name="T59" fmla="*/ 102 h 162"/>
                  <a:gd name="T60" fmla="*/ 90 w 233"/>
                  <a:gd name="T61" fmla="*/ 102 h 162"/>
                  <a:gd name="T62" fmla="*/ 101 w 233"/>
                  <a:gd name="T63" fmla="*/ 96 h 162"/>
                  <a:gd name="T64" fmla="*/ 107 w 233"/>
                  <a:gd name="T65" fmla="*/ 90 h 162"/>
                  <a:gd name="T66" fmla="*/ 95 w 233"/>
                  <a:gd name="T67" fmla="*/ 90 h 162"/>
                  <a:gd name="T68" fmla="*/ 84 w 233"/>
                  <a:gd name="T69" fmla="*/ 84 h 162"/>
                  <a:gd name="T70" fmla="*/ 72 w 233"/>
                  <a:gd name="T71" fmla="*/ 72 h 162"/>
                  <a:gd name="T72" fmla="*/ 84 w 233"/>
                  <a:gd name="T73" fmla="*/ 72 h 162"/>
                  <a:gd name="T74" fmla="*/ 78 w 233"/>
                  <a:gd name="T75" fmla="*/ 66 h 162"/>
                  <a:gd name="T76" fmla="*/ 66 w 233"/>
                  <a:gd name="T77" fmla="*/ 60 h 162"/>
                  <a:gd name="T78" fmla="*/ 60 w 233"/>
                  <a:gd name="T79" fmla="*/ 60 h 162"/>
                  <a:gd name="T80" fmla="*/ 72 w 233"/>
                  <a:gd name="T81" fmla="*/ 60 h 162"/>
                  <a:gd name="T82" fmla="*/ 66 w 233"/>
                  <a:gd name="T83" fmla="*/ 54 h 162"/>
                  <a:gd name="T84" fmla="*/ 54 w 233"/>
                  <a:gd name="T85" fmla="*/ 48 h 162"/>
                  <a:gd name="T86" fmla="*/ 24 w 233"/>
                  <a:gd name="T87" fmla="*/ 18 h 162"/>
                  <a:gd name="T88" fmla="*/ 42 w 233"/>
                  <a:gd name="T89" fmla="*/ 24 h 162"/>
                  <a:gd name="T90" fmla="*/ 18 w 233"/>
                  <a:gd name="T91" fmla="*/ 0 h 162"/>
                  <a:gd name="T92" fmla="*/ 0 w 233"/>
                  <a:gd name="T93" fmla="*/ 6 h 16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162"/>
                  <a:gd name="T143" fmla="*/ 233 w 233"/>
                  <a:gd name="T144" fmla="*/ 162 h 16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162">
                    <a:moveTo>
                      <a:pt x="0" y="6"/>
                    </a:moveTo>
                    <a:lnTo>
                      <a:pt x="6" y="42"/>
                    </a:lnTo>
                    <a:lnTo>
                      <a:pt x="12" y="66"/>
                    </a:lnTo>
                    <a:lnTo>
                      <a:pt x="24" y="96"/>
                    </a:lnTo>
                    <a:lnTo>
                      <a:pt x="54" y="138"/>
                    </a:lnTo>
                    <a:lnTo>
                      <a:pt x="72" y="150"/>
                    </a:lnTo>
                    <a:lnTo>
                      <a:pt x="107" y="162"/>
                    </a:lnTo>
                    <a:lnTo>
                      <a:pt x="155" y="162"/>
                    </a:lnTo>
                    <a:lnTo>
                      <a:pt x="203" y="138"/>
                    </a:lnTo>
                    <a:lnTo>
                      <a:pt x="215" y="126"/>
                    </a:lnTo>
                    <a:lnTo>
                      <a:pt x="233" y="114"/>
                    </a:lnTo>
                    <a:lnTo>
                      <a:pt x="227" y="114"/>
                    </a:lnTo>
                    <a:lnTo>
                      <a:pt x="209" y="126"/>
                    </a:lnTo>
                    <a:lnTo>
                      <a:pt x="191" y="132"/>
                    </a:lnTo>
                    <a:lnTo>
                      <a:pt x="227" y="96"/>
                    </a:lnTo>
                    <a:lnTo>
                      <a:pt x="233" y="84"/>
                    </a:lnTo>
                    <a:lnTo>
                      <a:pt x="221" y="90"/>
                    </a:lnTo>
                    <a:lnTo>
                      <a:pt x="203" y="108"/>
                    </a:lnTo>
                    <a:lnTo>
                      <a:pt x="179" y="120"/>
                    </a:lnTo>
                    <a:lnTo>
                      <a:pt x="161" y="126"/>
                    </a:lnTo>
                    <a:lnTo>
                      <a:pt x="137" y="132"/>
                    </a:lnTo>
                    <a:lnTo>
                      <a:pt x="107" y="132"/>
                    </a:lnTo>
                    <a:lnTo>
                      <a:pt x="125" y="132"/>
                    </a:lnTo>
                    <a:lnTo>
                      <a:pt x="173" y="96"/>
                    </a:lnTo>
                    <a:lnTo>
                      <a:pt x="161" y="96"/>
                    </a:lnTo>
                    <a:lnTo>
                      <a:pt x="125" y="114"/>
                    </a:lnTo>
                    <a:lnTo>
                      <a:pt x="107" y="120"/>
                    </a:lnTo>
                    <a:lnTo>
                      <a:pt x="143" y="96"/>
                    </a:lnTo>
                    <a:lnTo>
                      <a:pt x="113" y="96"/>
                    </a:lnTo>
                    <a:lnTo>
                      <a:pt x="101" y="102"/>
                    </a:lnTo>
                    <a:lnTo>
                      <a:pt x="90" y="102"/>
                    </a:lnTo>
                    <a:lnTo>
                      <a:pt x="101" y="96"/>
                    </a:lnTo>
                    <a:lnTo>
                      <a:pt x="107" y="90"/>
                    </a:lnTo>
                    <a:lnTo>
                      <a:pt x="95" y="90"/>
                    </a:lnTo>
                    <a:lnTo>
                      <a:pt x="84" y="84"/>
                    </a:lnTo>
                    <a:lnTo>
                      <a:pt x="72" y="72"/>
                    </a:lnTo>
                    <a:lnTo>
                      <a:pt x="84" y="72"/>
                    </a:lnTo>
                    <a:lnTo>
                      <a:pt x="78" y="66"/>
                    </a:lnTo>
                    <a:lnTo>
                      <a:pt x="66" y="60"/>
                    </a:lnTo>
                    <a:lnTo>
                      <a:pt x="60" y="60"/>
                    </a:lnTo>
                    <a:lnTo>
                      <a:pt x="72" y="60"/>
                    </a:lnTo>
                    <a:lnTo>
                      <a:pt x="66" y="54"/>
                    </a:lnTo>
                    <a:lnTo>
                      <a:pt x="54" y="48"/>
                    </a:lnTo>
                    <a:lnTo>
                      <a:pt x="24" y="18"/>
                    </a:lnTo>
                    <a:lnTo>
                      <a:pt x="42" y="24"/>
                    </a:lnTo>
                    <a:lnTo>
                      <a:pt x="18" y="0"/>
                    </a:lnTo>
                    <a:lnTo>
                      <a:pt x="0" y="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97" name="Freeform 31"/>
              <p:cNvSpPr>
                <a:spLocks/>
              </p:cNvSpPr>
              <p:nvPr/>
            </p:nvSpPr>
            <p:spPr bwMode="auto">
              <a:xfrm>
                <a:off x="3919" y="1480"/>
                <a:ext cx="42" cy="96"/>
              </a:xfrm>
              <a:custGeom>
                <a:avLst/>
                <a:gdLst>
                  <a:gd name="T0" fmla="*/ 0 w 42"/>
                  <a:gd name="T1" fmla="*/ 0 h 96"/>
                  <a:gd name="T2" fmla="*/ 12 w 42"/>
                  <a:gd name="T3" fmla="*/ 36 h 96"/>
                  <a:gd name="T4" fmla="*/ 18 w 42"/>
                  <a:gd name="T5" fmla="*/ 72 h 96"/>
                  <a:gd name="T6" fmla="*/ 42 w 42"/>
                  <a:gd name="T7" fmla="*/ 96 h 96"/>
                  <a:gd name="T8" fmla="*/ 0 60000 65536"/>
                  <a:gd name="T9" fmla="*/ 0 60000 65536"/>
                  <a:gd name="T10" fmla="*/ 0 60000 65536"/>
                  <a:gd name="T11" fmla="*/ 0 60000 65536"/>
                  <a:gd name="T12" fmla="*/ 0 w 42"/>
                  <a:gd name="T13" fmla="*/ 0 h 96"/>
                  <a:gd name="T14" fmla="*/ 42 w 42"/>
                  <a:gd name="T15" fmla="*/ 96 h 96"/>
                </a:gdLst>
                <a:ahLst/>
                <a:cxnLst>
                  <a:cxn ang="T8">
                    <a:pos x="T0" y="T1"/>
                  </a:cxn>
                  <a:cxn ang="T9">
                    <a:pos x="T2" y="T3"/>
                  </a:cxn>
                  <a:cxn ang="T10">
                    <a:pos x="T4" y="T5"/>
                  </a:cxn>
                  <a:cxn ang="T11">
                    <a:pos x="T6" y="T7"/>
                  </a:cxn>
                </a:cxnLst>
                <a:rect l="T12" t="T13" r="T14" b="T15"/>
                <a:pathLst>
                  <a:path w="42" h="96">
                    <a:moveTo>
                      <a:pt x="0" y="0"/>
                    </a:moveTo>
                    <a:lnTo>
                      <a:pt x="12" y="36"/>
                    </a:lnTo>
                    <a:lnTo>
                      <a:pt x="18" y="72"/>
                    </a:lnTo>
                    <a:lnTo>
                      <a:pt x="42" y="96"/>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8" name="Freeform 32"/>
              <p:cNvSpPr>
                <a:spLocks/>
              </p:cNvSpPr>
              <p:nvPr/>
            </p:nvSpPr>
            <p:spPr bwMode="auto">
              <a:xfrm>
                <a:off x="3955" y="1331"/>
                <a:ext cx="95" cy="71"/>
              </a:xfrm>
              <a:custGeom>
                <a:avLst/>
                <a:gdLst>
                  <a:gd name="T0" fmla="*/ 0 w 95"/>
                  <a:gd name="T1" fmla="*/ 71 h 71"/>
                  <a:gd name="T2" fmla="*/ 59 w 95"/>
                  <a:gd name="T3" fmla="*/ 29 h 71"/>
                  <a:gd name="T4" fmla="*/ 95 w 95"/>
                  <a:gd name="T5" fmla="*/ 0 h 71"/>
                  <a:gd name="T6" fmla="*/ 0 60000 65536"/>
                  <a:gd name="T7" fmla="*/ 0 60000 65536"/>
                  <a:gd name="T8" fmla="*/ 0 60000 65536"/>
                  <a:gd name="T9" fmla="*/ 0 w 95"/>
                  <a:gd name="T10" fmla="*/ 0 h 71"/>
                  <a:gd name="T11" fmla="*/ 95 w 95"/>
                  <a:gd name="T12" fmla="*/ 71 h 71"/>
                </a:gdLst>
                <a:ahLst/>
                <a:cxnLst>
                  <a:cxn ang="T6">
                    <a:pos x="T0" y="T1"/>
                  </a:cxn>
                  <a:cxn ang="T7">
                    <a:pos x="T2" y="T3"/>
                  </a:cxn>
                  <a:cxn ang="T8">
                    <a:pos x="T4" y="T5"/>
                  </a:cxn>
                </a:cxnLst>
                <a:rect l="T9" t="T10" r="T11" b="T12"/>
                <a:pathLst>
                  <a:path w="95" h="71">
                    <a:moveTo>
                      <a:pt x="0" y="71"/>
                    </a:moveTo>
                    <a:lnTo>
                      <a:pt x="59" y="29"/>
                    </a:lnTo>
                    <a:lnTo>
                      <a:pt x="95"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9" name="Freeform 33"/>
              <p:cNvSpPr>
                <a:spLocks/>
              </p:cNvSpPr>
              <p:nvPr/>
            </p:nvSpPr>
            <p:spPr bwMode="auto">
              <a:xfrm>
                <a:off x="3721" y="1486"/>
                <a:ext cx="186" cy="234"/>
              </a:xfrm>
              <a:custGeom>
                <a:avLst/>
                <a:gdLst>
                  <a:gd name="T0" fmla="*/ 180 w 186"/>
                  <a:gd name="T1" fmla="*/ 0 h 234"/>
                  <a:gd name="T2" fmla="*/ 162 w 186"/>
                  <a:gd name="T3" fmla="*/ 60 h 234"/>
                  <a:gd name="T4" fmla="*/ 132 w 186"/>
                  <a:gd name="T5" fmla="*/ 114 h 234"/>
                  <a:gd name="T6" fmla="*/ 120 w 186"/>
                  <a:gd name="T7" fmla="*/ 120 h 234"/>
                  <a:gd name="T8" fmla="*/ 102 w 186"/>
                  <a:gd name="T9" fmla="*/ 132 h 234"/>
                  <a:gd name="T10" fmla="*/ 102 w 186"/>
                  <a:gd name="T11" fmla="*/ 138 h 234"/>
                  <a:gd name="T12" fmla="*/ 114 w 186"/>
                  <a:gd name="T13" fmla="*/ 138 h 234"/>
                  <a:gd name="T14" fmla="*/ 78 w 186"/>
                  <a:gd name="T15" fmla="*/ 156 h 234"/>
                  <a:gd name="T16" fmla="*/ 48 w 186"/>
                  <a:gd name="T17" fmla="*/ 156 h 234"/>
                  <a:gd name="T18" fmla="*/ 54 w 186"/>
                  <a:gd name="T19" fmla="*/ 162 h 234"/>
                  <a:gd name="T20" fmla="*/ 66 w 186"/>
                  <a:gd name="T21" fmla="*/ 162 h 234"/>
                  <a:gd name="T22" fmla="*/ 42 w 186"/>
                  <a:gd name="T23" fmla="*/ 174 h 234"/>
                  <a:gd name="T24" fmla="*/ 60 w 186"/>
                  <a:gd name="T25" fmla="*/ 180 h 234"/>
                  <a:gd name="T26" fmla="*/ 66 w 186"/>
                  <a:gd name="T27" fmla="*/ 180 h 234"/>
                  <a:gd name="T28" fmla="*/ 54 w 186"/>
                  <a:gd name="T29" fmla="*/ 180 h 234"/>
                  <a:gd name="T30" fmla="*/ 42 w 186"/>
                  <a:gd name="T31" fmla="*/ 186 h 234"/>
                  <a:gd name="T32" fmla="*/ 24 w 186"/>
                  <a:gd name="T33" fmla="*/ 192 h 234"/>
                  <a:gd name="T34" fmla="*/ 0 w 186"/>
                  <a:gd name="T35" fmla="*/ 198 h 234"/>
                  <a:gd name="T36" fmla="*/ 18 w 186"/>
                  <a:gd name="T37" fmla="*/ 204 h 234"/>
                  <a:gd name="T38" fmla="*/ 42 w 186"/>
                  <a:gd name="T39" fmla="*/ 204 h 234"/>
                  <a:gd name="T40" fmla="*/ 78 w 186"/>
                  <a:gd name="T41" fmla="*/ 180 h 234"/>
                  <a:gd name="T42" fmla="*/ 48 w 186"/>
                  <a:gd name="T43" fmla="*/ 210 h 234"/>
                  <a:gd name="T44" fmla="*/ 66 w 186"/>
                  <a:gd name="T45" fmla="*/ 204 h 234"/>
                  <a:gd name="T46" fmla="*/ 84 w 186"/>
                  <a:gd name="T47" fmla="*/ 186 h 234"/>
                  <a:gd name="T48" fmla="*/ 78 w 186"/>
                  <a:gd name="T49" fmla="*/ 198 h 234"/>
                  <a:gd name="T50" fmla="*/ 60 w 186"/>
                  <a:gd name="T51" fmla="*/ 222 h 234"/>
                  <a:gd name="T52" fmla="*/ 42 w 186"/>
                  <a:gd name="T53" fmla="*/ 234 h 234"/>
                  <a:gd name="T54" fmla="*/ 84 w 186"/>
                  <a:gd name="T55" fmla="*/ 210 h 234"/>
                  <a:gd name="T56" fmla="*/ 96 w 186"/>
                  <a:gd name="T57" fmla="*/ 186 h 234"/>
                  <a:gd name="T58" fmla="*/ 108 w 186"/>
                  <a:gd name="T59" fmla="*/ 168 h 234"/>
                  <a:gd name="T60" fmla="*/ 108 w 186"/>
                  <a:gd name="T61" fmla="*/ 162 h 234"/>
                  <a:gd name="T62" fmla="*/ 102 w 186"/>
                  <a:gd name="T63" fmla="*/ 180 h 234"/>
                  <a:gd name="T64" fmla="*/ 102 w 186"/>
                  <a:gd name="T65" fmla="*/ 198 h 234"/>
                  <a:gd name="T66" fmla="*/ 144 w 186"/>
                  <a:gd name="T67" fmla="*/ 114 h 234"/>
                  <a:gd name="T68" fmla="*/ 144 w 186"/>
                  <a:gd name="T69" fmla="*/ 126 h 234"/>
                  <a:gd name="T70" fmla="*/ 156 w 186"/>
                  <a:gd name="T71" fmla="*/ 78 h 234"/>
                  <a:gd name="T72" fmla="*/ 174 w 186"/>
                  <a:gd name="T73" fmla="*/ 42 h 234"/>
                  <a:gd name="T74" fmla="*/ 180 w 186"/>
                  <a:gd name="T75" fmla="*/ 24 h 234"/>
                  <a:gd name="T76" fmla="*/ 186 w 186"/>
                  <a:gd name="T77" fmla="*/ 18 h 234"/>
                  <a:gd name="T78" fmla="*/ 186 w 186"/>
                  <a:gd name="T79" fmla="*/ 0 h 234"/>
                  <a:gd name="T80" fmla="*/ 180 w 186"/>
                  <a:gd name="T81" fmla="*/ 0 h 2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6"/>
                  <a:gd name="T124" fmla="*/ 0 h 234"/>
                  <a:gd name="T125" fmla="*/ 186 w 186"/>
                  <a:gd name="T126" fmla="*/ 234 h 2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6" h="234">
                    <a:moveTo>
                      <a:pt x="180" y="0"/>
                    </a:moveTo>
                    <a:lnTo>
                      <a:pt x="162" y="60"/>
                    </a:lnTo>
                    <a:lnTo>
                      <a:pt x="132" y="114"/>
                    </a:lnTo>
                    <a:lnTo>
                      <a:pt x="120" y="120"/>
                    </a:lnTo>
                    <a:lnTo>
                      <a:pt x="102" y="132"/>
                    </a:lnTo>
                    <a:lnTo>
                      <a:pt x="102" y="138"/>
                    </a:lnTo>
                    <a:lnTo>
                      <a:pt x="114" y="138"/>
                    </a:lnTo>
                    <a:lnTo>
                      <a:pt x="78" y="156"/>
                    </a:lnTo>
                    <a:lnTo>
                      <a:pt x="48" y="156"/>
                    </a:lnTo>
                    <a:lnTo>
                      <a:pt x="54" y="162"/>
                    </a:lnTo>
                    <a:lnTo>
                      <a:pt x="66" y="162"/>
                    </a:lnTo>
                    <a:lnTo>
                      <a:pt x="42" y="174"/>
                    </a:lnTo>
                    <a:lnTo>
                      <a:pt x="60" y="180"/>
                    </a:lnTo>
                    <a:lnTo>
                      <a:pt x="66" y="180"/>
                    </a:lnTo>
                    <a:lnTo>
                      <a:pt x="54" y="180"/>
                    </a:lnTo>
                    <a:lnTo>
                      <a:pt x="42" y="186"/>
                    </a:lnTo>
                    <a:lnTo>
                      <a:pt x="24" y="192"/>
                    </a:lnTo>
                    <a:lnTo>
                      <a:pt x="0" y="198"/>
                    </a:lnTo>
                    <a:lnTo>
                      <a:pt x="18" y="204"/>
                    </a:lnTo>
                    <a:lnTo>
                      <a:pt x="42" y="204"/>
                    </a:lnTo>
                    <a:lnTo>
                      <a:pt x="78" y="180"/>
                    </a:lnTo>
                    <a:lnTo>
                      <a:pt x="48" y="210"/>
                    </a:lnTo>
                    <a:lnTo>
                      <a:pt x="66" y="204"/>
                    </a:lnTo>
                    <a:lnTo>
                      <a:pt x="84" y="186"/>
                    </a:lnTo>
                    <a:lnTo>
                      <a:pt x="78" y="198"/>
                    </a:lnTo>
                    <a:lnTo>
                      <a:pt x="60" y="222"/>
                    </a:lnTo>
                    <a:lnTo>
                      <a:pt x="42" y="234"/>
                    </a:lnTo>
                    <a:lnTo>
                      <a:pt x="84" y="210"/>
                    </a:lnTo>
                    <a:lnTo>
                      <a:pt x="96" y="186"/>
                    </a:lnTo>
                    <a:lnTo>
                      <a:pt x="108" y="168"/>
                    </a:lnTo>
                    <a:lnTo>
                      <a:pt x="108" y="162"/>
                    </a:lnTo>
                    <a:lnTo>
                      <a:pt x="102" y="180"/>
                    </a:lnTo>
                    <a:lnTo>
                      <a:pt x="102" y="198"/>
                    </a:lnTo>
                    <a:lnTo>
                      <a:pt x="144" y="114"/>
                    </a:lnTo>
                    <a:lnTo>
                      <a:pt x="144" y="126"/>
                    </a:lnTo>
                    <a:lnTo>
                      <a:pt x="156" y="78"/>
                    </a:lnTo>
                    <a:lnTo>
                      <a:pt x="174" y="42"/>
                    </a:lnTo>
                    <a:lnTo>
                      <a:pt x="180" y="24"/>
                    </a:lnTo>
                    <a:lnTo>
                      <a:pt x="186" y="18"/>
                    </a:lnTo>
                    <a:lnTo>
                      <a:pt x="186" y="0"/>
                    </a:lnTo>
                    <a:lnTo>
                      <a:pt x="180"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0" name="Freeform 34"/>
              <p:cNvSpPr>
                <a:spLocks/>
              </p:cNvSpPr>
              <p:nvPr/>
            </p:nvSpPr>
            <p:spPr bwMode="auto">
              <a:xfrm>
                <a:off x="3901" y="1480"/>
                <a:ext cx="6" cy="48"/>
              </a:xfrm>
              <a:custGeom>
                <a:avLst/>
                <a:gdLst>
                  <a:gd name="T0" fmla="*/ 0 w 6"/>
                  <a:gd name="T1" fmla="*/ 48 h 48"/>
                  <a:gd name="T2" fmla="*/ 0 w 6"/>
                  <a:gd name="T3" fmla="*/ 18 h 48"/>
                  <a:gd name="T4" fmla="*/ 6 w 6"/>
                  <a:gd name="T5" fmla="*/ 0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48"/>
                    </a:moveTo>
                    <a:lnTo>
                      <a:pt x="0" y="18"/>
                    </a:lnTo>
                    <a:lnTo>
                      <a:pt x="6"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1" name="Line 35"/>
              <p:cNvSpPr>
                <a:spLocks noChangeShapeType="1"/>
              </p:cNvSpPr>
              <p:nvPr/>
            </p:nvSpPr>
            <p:spPr bwMode="auto">
              <a:xfrm flipH="1">
                <a:off x="3919" y="1468"/>
                <a:ext cx="54" cy="1"/>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sp>
            <p:nvSpPr>
              <p:cNvPr id="202" name="Freeform 36"/>
              <p:cNvSpPr>
                <a:spLocks/>
              </p:cNvSpPr>
              <p:nvPr/>
            </p:nvSpPr>
            <p:spPr bwMode="auto">
              <a:xfrm>
                <a:off x="3913" y="1390"/>
                <a:ext cx="359" cy="132"/>
              </a:xfrm>
              <a:custGeom>
                <a:avLst/>
                <a:gdLst>
                  <a:gd name="T0" fmla="*/ 48 w 359"/>
                  <a:gd name="T1" fmla="*/ 72 h 132"/>
                  <a:gd name="T2" fmla="*/ 66 w 359"/>
                  <a:gd name="T3" fmla="*/ 84 h 132"/>
                  <a:gd name="T4" fmla="*/ 89 w 359"/>
                  <a:gd name="T5" fmla="*/ 72 h 132"/>
                  <a:gd name="T6" fmla="*/ 95 w 359"/>
                  <a:gd name="T7" fmla="*/ 84 h 132"/>
                  <a:gd name="T8" fmla="*/ 107 w 359"/>
                  <a:gd name="T9" fmla="*/ 78 h 132"/>
                  <a:gd name="T10" fmla="*/ 113 w 359"/>
                  <a:gd name="T11" fmla="*/ 78 h 132"/>
                  <a:gd name="T12" fmla="*/ 119 w 359"/>
                  <a:gd name="T13" fmla="*/ 90 h 132"/>
                  <a:gd name="T14" fmla="*/ 125 w 359"/>
                  <a:gd name="T15" fmla="*/ 96 h 132"/>
                  <a:gd name="T16" fmla="*/ 155 w 359"/>
                  <a:gd name="T17" fmla="*/ 72 h 132"/>
                  <a:gd name="T18" fmla="*/ 167 w 359"/>
                  <a:gd name="T19" fmla="*/ 72 h 132"/>
                  <a:gd name="T20" fmla="*/ 179 w 359"/>
                  <a:gd name="T21" fmla="*/ 72 h 132"/>
                  <a:gd name="T22" fmla="*/ 173 w 359"/>
                  <a:gd name="T23" fmla="*/ 96 h 132"/>
                  <a:gd name="T24" fmla="*/ 209 w 359"/>
                  <a:gd name="T25" fmla="*/ 48 h 132"/>
                  <a:gd name="T26" fmla="*/ 203 w 359"/>
                  <a:gd name="T27" fmla="*/ 72 h 132"/>
                  <a:gd name="T28" fmla="*/ 191 w 359"/>
                  <a:gd name="T29" fmla="*/ 96 h 132"/>
                  <a:gd name="T30" fmla="*/ 239 w 359"/>
                  <a:gd name="T31" fmla="*/ 60 h 132"/>
                  <a:gd name="T32" fmla="*/ 263 w 359"/>
                  <a:gd name="T33" fmla="*/ 30 h 132"/>
                  <a:gd name="T34" fmla="*/ 275 w 359"/>
                  <a:gd name="T35" fmla="*/ 30 h 132"/>
                  <a:gd name="T36" fmla="*/ 251 w 359"/>
                  <a:gd name="T37" fmla="*/ 72 h 132"/>
                  <a:gd name="T38" fmla="*/ 257 w 359"/>
                  <a:gd name="T39" fmla="*/ 72 h 132"/>
                  <a:gd name="T40" fmla="*/ 293 w 359"/>
                  <a:gd name="T41" fmla="*/ 30 h 132"/>
                  <a:gd name="T42" fmla="*/ 293 w 359"/>
                  <a:gd name="T43" fmla="*/ 42 h 132"/>
                  <a:gd name="T44" fmla="*/ 275 w 359"/>
                  <a:gd name="T45" fmla="*/ 72 h 132"/>
                  <a:gd name="T46" fmla="*/ 323 w 359"/>
                  <a:gd name="T47" fmla="*/ 30 h 132"/>
                  <a:gd name="T48" fmla="*/ 329 w 359"/>
                  <a:gd name="T49" fmla="*/ 36 h 132"/>
                  <a:gd name="T50" fmla="*/ 311 w 359"/>
                  <a:gd name="T51" fmla="*/ 72 h 132"/>
                  <a:gd name="T52" fmla="*/ 341 w 359"/>
                  <a:gd name="T53" fmla="*/ 24 h 132"/>
                  <a:gd name="T54" fmla="*/ 359 w 359"/>
                  <a:gd name="T55" fmla="*/ 0 h 132"/>
                  <a:gd name="T56" fmla="*/ 347 w 359"/>
                  <a:gd name="T57" fmla="*/ 54 h 132"/>
                  <a:gd name="T58" fmla="*/ 311 w 359"/>
                  <a:gd name="T59" fmla="*/ 96 h 132"/>
                  <a:gd name="T60" fmla="*/ 245 w 359"/>
                  <a:gd name="T61" fmla="*/ 126 h 132"/>
                  <a:gd name="T62" fmla="*/ 167 w 359"/>
                  <a:gd name="T63" fmla="*/ 132 h 132"/>
                  <a:gd name="T64" fmla="*/ 84 w 359"/>
                  <a:gd name="T65" fmla="*/ 114 h 132"/>
                  <a:gd name="T66" fmla="*/ 18 w 359"/>
                  <a:gd name="T67" fmla="*/ 90 h 132"/>
                  <a:gd name="T68" fmla="*/ 30 w 359"/>
                  <a:gd name="T69" fmla="*/ 66 h 1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132"/>
                  <a:gd name="T107" fmla="*/ 359 w 359"/>
                  <a:gd name="T108" fmla="*/ 132 h 1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132">
                    <a:moveTo>
                      <a:pt x="30" y="66"/>
                    </a:moveTo>
                    <a:lnTo>
                      <a:pt x="48" y="72"/>
                    </a:lnTo>
                    <a:lnTo>
                      <a:pt x="60" y="78"/>
                    </a:lnTo>
                    <a:lnTo>
                      <a:pt x="66" y="84"/>
                    </a:lnTo>
                    <a:lnTo>
                      <a:pt x="78" y="84"/>
                    </a:lnTo>
                    <a:lnTo>
                      <a:pt x="89" y="72"/>
                    </a:lnTo>
                    <a:lnTo>
                      <a:pt x="84" y="90"/>
                    </a:lnTo>
                    <a:lnTo>
                      <a:pt x="95" y="84"/>
                    </a:lnTo>
                    <a:lnTo>
                      <a:pt x="101" y="72"/>
                    </a:lnTo>
                    <a:lnTo>
                      <a:pt x="107" y="78"/>
                    </a:lnTo>
                    <a:lnTo>
                      <a:pt x="95" y="90"/>
                    </a:lnTo>
                    <a:lnTo>
                      <a:pt x="113" y="78"/>
                    </a:lnTo>
                    <a:lnTo>
                      <a:pt x="119" y="72"/>
                    </a:lnTo>
                    <a:lnTo>
                      <a:pt x="119" y="90"/>
                    </a:lnTo>
                    <a:lnTo>
                      <a:pt x="113" y="96"/>
                    </a:lnTo>
                    <a:lnTo>
                      <a:pt x="125" y="96"/>
                    </a:lnTo>
                    <a:lnTo>
                      <a:pt x="143" y="84"/>
                    </a:lnTo>
                    <a:lnTo>
                      <a:pt x="155" y="72"/>
                    </a:lnTo>
                    <a:lnTo>
                      <a:pt x="167" y="48"/>
                    </a:lnTo>
                    <a:lnTo>
                      <a:pt x="167" y="72"/>
                    </a:lnTo>
                    <a:lnTo>
                      <a:pt x="155" y="96"/>
                    </a:lnTo>
                    <a:lnTo>
                      <a:pt x="179" y="72"/>
                    </a:lnTo>
                    <a:lnTo>
                      <a:pt x="185" y="78"/>
                    </a:lnTo>
                    <a:lnTo>
                      <a:pt x="173" y="96"/>
                    </a:lnTo>
                    <a:lnTo>
                      <a:pt x="185" y="84"/>
                    </a:lnTo>
                    <a:lnTo>
                      <a:pt x="209" y="48"/>
                    </a:lnTo>
                    <a:lnTo>
                      <a:pt x="209" y="36"/>
                    </a:lnTo>
                    <a:lnTo>
                      <a:pt x="203" y="72"/>
                    </a:lnTo>
                    <a:lnTo>
                      <a:pt x="191" y="90"/>
                    </a:lnTo>
                    <a:lnTo>
                      <a:pt x="191" y="96"/>
                    </a:lnTo>
                    <a:lnTo>
                      <a:pt x="221" y="78"/>
                    </a:lnTo>
                    <a:lnTo>
                      <a:pt x="239" y="60"/>
                    </a:lnTo>
                    <a:lnTo>
                      <a:pt x="257" y="48"/>
                    </a:lnTo>
                    <a:lnTo>
                      <a:pt x="263" y="30"/>
                    </a:lnTo>
                    <a:lnTo>
                      <a:pt x="275" y="18"/>
                    </a:lnTo>
                    <a:lnTo>
                      <a:pt x="275" y="30"/>
                    </a:lnTo>
                    <a:lnTo>
                      <a:pt x="263" y="54"/>
                    </a:lnTo>
                    <a:lnTo>
                      <a:pt x="251" y="72"/>
                    </a:lnTo>
                    <a:lnTo>
                      <a:pt x="245" y="84"/>
                    </a:lnTo>
                    <a:lnTo>
                      <a:pt x="257" y="72"/>
                    </a:lnTo>
                    <a:lnTo>
                      <a:pt x="275" y="60"/>
                    </a:lnTo>
                    <a:lnTo>
                      <a:pt x="293" y="30"/>
                    </a:lnTo>
                    <a:lnTo>
                      <a:pt x="299" y="18"/>
                    </a:lnTo>
                    <a:lnTo>
                      <a:pt x="293" y="42"/>
                    </a:lnTo>
                    <a:lnTo>
                      <a:pt x="287" y="60"/>
                    </a:lnTo>
                    <a:lnTo>
                      <a:pt x="275" y="72"/>
                    </a:lnTo>
                    <a:lnTo>
                      <a:pt x="299" y="54"/>
                    </a:lnTo>
                    <a:lnTo>
                      <a:pt x="323" y="30"/>
                    </a:lnTo>
                    <a:lnTo>
                      <a:pt x="335" y="12"/>
                    </a:lnTo>
                    <a:lnTo>
                      <a:pt x="329" y="36"/>
                    </a:lnTo>
                    <a:lnTo>
                      <a:pt x="323" y="54"/>
                    </a:lnTo>
                    <a:lnTo>
                      <a:pt x="311" y="72"/>
                    </a:lnTo>
                    <a:lnTo>
                      <a:pt x="335" y="42"/>
                    </a:lnTo>
                    <a:lnTo>
                      <a:pt x="341" y="24"/>
                    </a:lnTo>
                    <a:lnTo>
                      <a:pt x="353" y="12"/>
                    </a:lnTo>
                    <a:lnTo>
                      <a:pt x="359" y="0"/>
                    </a:lnTo>
                    <a:lnTo>
                      <a:pt x="359" y="24"/>
                    </a:lnTo>
                    <a:lnTo>
                      <a:pt x="347" y="54"/>
                    </a:lnTo>
                    <a:lnTo>
                      <a:pt x="329" y="78"/>
                    </a:lnTo>
                    <a:lnTo>
                      <a:pt x="311" y="96"/>
                    </a:lnTo>
                    <a:lnTo>
                      <a:pt x="275" y="114"/>
                    </a:lnTo>
                    <a:lnTo>
                      <a:pt x="245" y="126"/>
                    </a:lnTo>
                    <a:lnTo>
                      <a:pt x="209" y="126"/>
                    </a:lnTo>
                    <a:lnTo>
                      <a:pt x="167" y="132"/>
                    </a:lnTo>
                    <a:lnTo>
                      <a:pt x="137" y="126"/>
                    </a:lnTo>
                    <a:lnTo>
                      <a:pt x="84" y="114"/>
                    </a:lnTo>
                    <a:lnTo>
                      <a:pt x="42" y="96"/>
                    </a:lnTo>
                    <a:lnTo>
                      <a:pt x="18" y="90"/>
                    </a:lnTo>
                    <a:lnTo>
                      <a:pt x="0" y="78"/>
                    </a:lnTo>
                    <a:lnTo>
                      <a:pt x="30" y="6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3" name="Freeform 37"/>
              <p:cNvSpPr>
                <a:spLocks/>
              </p:cNvSpPr>
              <p:nvPr/>
            </p:nvSpPr>
            <p:spPr bwMode="auto">
              <a:xfrm>
                <a:off x="3853" y="1462"/>
                <a:ext cx="203" cy="270"/>
              </a:xfrm>
              <a:custGeom>
                <a:avLst/>
                <a:gdLst>
                  <a:gd name="T0" fmla="*/ 42 w 203"/>
                  <a:gd name="T1" fmla="*/ 30 h 270"/>
                  <a:gd name="T2" fmla="*/ 48 w 203"/>
                  <a:gd name="T3" fmla="*/ 66 h 270"/>
                  <a:gd name="T4" fmla="*/ 42 w 203"/>
                  <a:gd name="T5" fmla="*/ 126 h 270"/>
                  <a:gd name="T6" fmla="*/ 48 w 203"/>
                  <a:gd name="T7" fmla="*/ 132 h 270"/>
                  <a:gd name="T8" fmla="*/ 36 w 203"/>
                  <a:gd name="T9" fmla="*/ 156 h 270"/>
                  <a:gd name="T10" fmla="*/ 36 w 203"/>
                  <a:gd name="T11" fmla="*/ 168 h 270"/>
                  <a:gd name="T12" fmla="*/ 30 w 203"/>
                  <a:gd name="T13" fmla="*/ 174 h 270"/>
                  <a:gd name="T14" fmla="*/ 0 w 203"/>
                  <a:gd name="T15" fmla="*/ 186 h 270"/>
                  <a:gd name="T16" fmla="*/ 30 w 203"/>
                  <a:gd name="T17" fmla="*/ 180 h 270"/>
                  <a:gd name="T18" fmla="*/ 54 w 203"/>
                  <a:gd name="T19" fmla="*/ 168 h 270"/>
                  <a:gd name="T20" fmla="*/ 54 w 203"/>
                  <a:gd name="T21" fmla="*/ 180 h 270"/>
                  <a:gd name="T22" fmla="*/ 48 w 203"/>
                  <a:gd name="T23" fmla="*/ 192 h 270"/>
                  <a:gd name="T24" fmla="*/ 48 w 203"/>
                  <a:gd name="T25" fmla="*/ 198 h 270"/>
                  <a:gd name="T26" fmla="*/ 66 w 203"/>
                  <a:gd name="T27" fmla="*/ 192 h 270"/>
                  <a:gd name="T28" fmla="*/ 60 w 203"/>
                  <a:gd name="T29" fmla="*/ 240 h 270"/>
                  <a:gd name="T30" fmla="*/ 72 w 203"/>
                  <a:gd name="T31" fmla="*/ 222 h 270"/>
                  <a:gd name="T32" fmla="*/ 78 w 203"/>
                  <a:gd name="T33" fmla="*/ 240 h 270"/>
                  <a:gd name="T34" fmla="*/ 90 w 203"/>
                  <a:gd name="T35" fmla="*/ 216 h 270"/>
                  <a:gd name="T36" fmla="*/ 96 w 203"/>
                  <a:gd name="T37" fmla="*/ 258 h 270"/>
                  <a:gd name="T38" fmla="*/ 114 w 203"/>
                  <a:gd name="T39" fmla="*/ 264 h 270"/>
                  <a:gd name="T40" fmla="*/ 102 w 203"/>
                  <a:gd name="T41" fmla="*/ 228 h 270"/>
                  <a:gd name="T42" fmla="*/ 120 w 203"/>
                  <a:gd name="T43" fmla="*/ 246 h 270"/>
                  <a:gd name="T44" fmla="*/ 120 w 203"/>
                  <a:gd name="T45" fmla="*/ 240 h 270"/>
                  <a:gd name="T46" fmla="*/ 126 w 203"/>
                  <a:gd name="T47" fmla="*/ 228 h 270"/>
                  <a:gd name="T48" fmla="*/ 161 w 203"/>
                  <a:gd name="T49" fmla="*/ 228 h 270"/>
                  <a:gd name="T50" fmla="*/ 161 w 203"/>
                  <a:gd name="T51" fmla="*/ 216 h 270"/>
                  <a:gd name="T52" fmla="*/ 197 w 203"/>
                  <a:gd name="T53" fmla="*/ 186 h 270"/>
                  <a:gd name="T54" fmla="*/ 191 w 203"/>
                  <a:gd name="T55" fmla="*/ 180 h 270"/>
                  <a:gd name="T56" fmla="*/ 144 w 203"/>
                  <a:gd name="T57" fmla="*/ 204 h 270"/>
                  <a:gd name="T58" fmla="*/ 155 w 203"/>
                  <a:gd name="T59" fmla="*/ 180 h 270"/>
                  <a:gd name="T60" fmla="*/ 126 w 203"/>
                  <a:gd name="T61" fmla="*/ 186 h 270"/>
                  <a:gd name="T62" fmla="*/ 144 w 203"/>
                  <a:gd name="T63" fmla="*/ 174 h 270"/>
                  <a:gd name="T64" fmla="*/ 126 w 203"/>
                  <a:gd name="T65" fmla="*/ 168 h 270"/>
                  <a:gd name="T66" fmla="*/ 132 w 203"/>
                  <a:gd name="T67" fmla="*/ 150 h 270"/>
                  <a:gd name="T68" fmla="*/ 108 w 203"/>
                  <a:gd name="T69" fmla="*/ 150 h 270"/>
                  <a:gd name="T70" fmla="*/ 102 w 203"/>
                  <a:gd name="T71" fmla="*/ 138 h 270"/>
                  <a:gd name="T72" fmla="*/ 120 w 203"/>
                  <a:gd name="T73" fmla="*/ 126 h 270"/>
                  <a:gd name="T74" fmla="*/ 108 w 203"/>
                  <a:gd name="T75" fmla="*/ 114 h 270"/>
                  <a:gd name="T76" fmla="*/ 90 w 203"/>
                  <a:gd name="T77" fmla="*/ 102 h 270"/>
                  <a:gd name="T78" fmla="*/ 114 w 203"/>
                  <a:gd name="T79" fmla="*/ 96 h 270"/>
                  <a:gd name="T80" fmla="*/ 84 w 203"/>
                  <a:gd name="T81" fmla="*/ 72 h 270"/>
                  <a:gd name="T82" fmla="*/ 102 w 203"/>
                  <a:gd name="T83" fmla="*/ 60 h 270"/>
                  <a:gd name="T84" fmla="*/ 90 w 203"/>
                  <a:gd name="T85" fmla="*/ 54 h 270"/>
                  <a:gd name="T86" fmla="*/ 84 w 203"/>
                  <a:gd name="T87" fmla="*/ 42 h 270"/>
                  <a:gd name="T88" fmla="*/ 96 w 203"/>
                  <a:gd name="T89" fmla="*/ 30 h 270"/>
                  <a:gd name="T90" fmla="*/ 78 w 203"/>
                  <a:gd name="T91" fmla="*/ 24 h 270"/>
                  <a:gd name="T92" fmla="*/ 84 w 203"/>
                  <a:gd name="T93" fmla="*/ 12 h 270"/>
                  <a:gd name="T94" fmla="*/ 54 w 203"/>
                  <a:gd name="T95" fmla="*/ 6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3"/>
                  <a:gd name="T145" fmla="*/ 0 h 270"/>
                  <a:gd name="T146" fmla="*/ 203 w 203"/>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3" h="270">
                    <a:moveTo>
                      <a:pt x="54" y="6"/>
                    </a:moveTo>
                    <a:lnTo>
                      <a:pt x="42" y="30"/>
                    </a:lnTo>
                    <a:lnTo>
                      <a:pt x="42" y="72"/>
                    </a:lnTo>
                    <a:lnTo>
                      <a:pt x="48" y="66"/>
                    </a:lnTo>
                    <a:lnTo>
                      <a:pt x="48" y="120"/>
                    </a:lnTo>
                    <a:lnTo>
                      <a:pt x="42" y="126"/>
                    </a:lnTo>
                    <a:lnTo>
                      <a:pt x="30" y="132"/>
                    </a:lnTo>
                    <a:lnTo>
                      <a:pt x="48" y="132"/>
                    </a:lnTo>
                    <a:lnTo>
                      <a:pt x="42" y="138"/>
                    </a:lnTo>
                    <a:lnTo>
                      <a:pt x="36" y="156"/>
                    </a:lnTo>
                    <a:lnTo>
                      <a:pt x="24" y="162"/>
                    </a:lnTo>
                    <a:lnTo>
                      <a:pt x="36" y="168"/>
                    </a:lnTo>
                    <a:lnTo>
                      <a:pt x="42" y="162"/>
                    </a:lnTo>
                    <a:lnTo>
                      <a:pt x="30" y="174"/>
                    </a:lnTo>
                    <a:lnTo>
                      <a:pt x="12" y="180"/>
                    </a:lnTo>
                    <a:lnTo>
                      <a:pt x="0" y="186"/>
                    </a:lnTo>
                    <a:lnTo>
                      <a:pt x="18" y="186"/>
                    </a:lnTo>
                    <a:lnTo>
                      <a:pt x="30" y="180"/>
                    </a:lnTo>
                    <a:lnTo>
                      <a:pt x="48" y="174"/>
                    </a:lnTo>
                    <a:lnTo>
                      <a:pt x="54" y="168"/>
                    </a:lnTo>
                    <a:lnTo>
                      <a:pt x="48" y="180"/>
                    </a:lnTo>
                    <a:lnTo>
                      <a:pt x="54" y="180"/>
                    </a:lnTo>
                    <a:lnTo>
                      <a:pt x="54" y="186"/>
                    </a:lnTo>
                    <a:lnTo>
                      <a:pt x="48" y="192"/>
                    </a:lnTo>
                    <a:lnTo>
                      <a:pt x="36" y="192"/>
                    </a:lnTo>
                    <a:lnTo>
                      <a:pt x="48" y="198"/>
                    </a:lnTo>
                    <a:lnTo>
                      <a:pt x="60" y="198"/>
                    </a:lnTo>
                    <a:lnTo>
                      <a:pt x="66" y="192"/>
                    </a:lnTo>
                    <a:lnTo>
                      <a:pt x="60" y="210"/>
                    </a:lnTo>
                    <a:lnTo>
                      <a:pt x="60" y="240"/>
                    </a:lnTo>
                    <a:lnTo>
                      <a:pt x="66" y="234"/>
                    </a:lnTo>
                    <a:lnTo>
                      <a:pt x="72" y="222"/>
                    </a:lnTo>
                    <a:lnTo>
                      <a:pt x="72" y="246"/>
                    </a:lnTo>
                    <a:lnTo>
                      <a:pt x="78" y="240"/>
                    </a:lnTo>
                    <a:lnTo>
                      <a:pt x="84" y="216"/>
                    </a:lnTo>
                    <a:lnTo>
                      <a:pt x="90" y="216"/>
                    </a:lnTo>
                    <a:lnTo>
                      <a:pt x="90" y="240"/>
                    </a:lnTo>
                    <a:lnTo>
                      <a:pt x="96" y="258"/>
                    </a:lnTo>
                    <a:lnTo>
                      <a:pt x="108" y="270"/>
                    </a:lnTo>
                    <a:lnTo>
                      <a:pt x="114" y="264"/>
                    </a:lnTo>
                    <a:lnTo>
                      <a:pt x="102" y="240"/>
                    </a:lnTo>
                    <a:lnTo>
                      <a:pt x="102" y="228"/>
                    </a:lnTo>
                    <a:lnTo>
                      <a:pt x="108" y="228"/>
                    </a:lnTo>
                    <a:lnTo>
                      <a:pt x="120" y="246"/>
                    </a:lnTo>
                    <a:lnTo>
                      <a:pt x="126" y="252"/>
                    </a:lnTo>
                    <a:lnTo>
                      <a:pt x="120" y="240"/>
                    </a:lnTo>
                    <a:lnTo>
                      <a:pt x="120" y="234"/>
                    </a:lnTo>
                    <a:lnTo>
                      <a:pt x="126" y="228"/>
                    </a:lnTo>
                    <a:lnTo>
                      <a:pt x="173" y="228"/>
                    </a:lnTo>
                    <a:lnTo>
                      <a:pt x="161" y="228"/>
                    </a:lnTo>
                    <a:lnTo>
                      <a:pt x="149" y="222"/>
                    </a:lnTo>
                    <a:lnTo>
                      <a:pt x="161" y="216"/>
                    </a:lnTo>
                    <a:lnTo>
                      <a:pt x="179" y="204"/>
                    </a:lnTo>
                    <a:lnTo>
                      <a:pt x="197" y="186"/>
                    </a:lnTo>
                    <a:lnTo>
                      <a:pt x="203" y="174"/>
                    </a:lnTo>
                    <a:lnTo>
                      <a:pt x="191" y="180"/>
                    </a:lnTo>
                    <a:lnTo>
                      <a:pt x="167" y="198"/>
                    </a:lnTo>
                    <a:lnTo>
                      <a:pt x="144" y="204"/>
                    </a:lnTo>
                    <a:lnTo>
                      <a:pt x="132" y="204"/>
                    </a:lnTo>
                    <a:lnTo>
                      <a:pt x="155" y="180"/>
                    </a:lnTo>
                    <a:lnTo>
                      <a:pt x="144" y="186"/>
                    </a:lnTo>
                    <a:lnTo>
                      <a:pt x="126" y="186"/>
                    </a:lnTo>
                    <a:lnTo>
                      <a:pt x="138" y="180"/>
                    </a:lnTo>
                    <a:lnTo>
                      <a:pt x="144" y="174"/>
                    </a:lnTo>
                    <a:lnTo>
                      <a:pt x="108" y="174"/>
                    </a:lnTo>
                    <a:lnTo>
                      <a:pt x="126" y="168"/>
                    </a:lnTo>
                    <a:lnTo>
                      <a:pt x="138" y="156"/>
                    </a:lnTo>
                    <a:lnTo>
                      <a:pt x="132" y="150"/>
                    </a:lnTo>
                    <a:lnTo>
                      <a:pt x="114" y="156"/>
                    </a:lnTo>
                    <a:lnTo>
                      <a:pt x="108" y="150"/>
                    </a:lnTo>
                    <a:lnTo>
                      <a:pt x="114" y="144"/>
                    </a:lnTo>
                    <a:lnTo>
                      <a:pt x="102" y="138"/>
                    </a:lnTo>
                    <a:lnTo>
                      <a:pt x="96" y="138"/>
                    </a:lnTo>
                    <a:lnTo>
                      <a:pt x="120" y="126"/>
                    </a:lnTo>
                    <a:lnTo>
                      <a:pt x="126" y="126"/>
                    </a:lnTo>
                    <a:lnTo>
                      <a:pt x="108" y="114"/>
                    </a:lnTo>
                    <a:lnTo>
                      <a:pt x="96" y="102"/>
                    </a:lnTo>
                    <a:lnTo>
                      <a:pt x="90" y="102"/>
                    </a:lnTo>
                    <a:lnTo>
                      <a:pt x="102" y="102"/>
                    </a:lnTo>
                    <a:lnTo>
                      <a:pt x="114" y="96"/>
                    </a:lnTo>
                    <a:lnTo>
                      <a:pt x="108" y="96"/>
                    </a:lnTo>
                    <a:lnTo>
                      <a:pt x="84" y="72"/>
                    </a:lnTo>
                    <a:lnTo>
                      <a:pt x="90" y="72"/>
                    </a:lnTo>
                    <a:lnTo>
                      <a:pt x="102" y="60"/>
                    </a:lnTo>
                    <a:lnTo>
                      <a:pt x="108" y="60"/>
                    </a:lnTo>
                    <a:lnTo>
                      <a:pt x="90" y="54"/>
                    </a:lnTo>
                    <a:lnTo>
                      <a:pt x="78" y="48"/>
                    </a:lnTo>
                    <a:lnTo>
                      <a:pt x="84" y="42"/>
                    </a:lnTo>
                    <a:lnTo>
                      <a:pt x="96" y="36"/>
                    </a:lnTo>
                    <a:lnTo>
                      <a:pt x="96" y="30"/>
                    </a:lnTo>
                    <a:lnTo>
                      <a:pt x="84" y="30"/>
                    </a:lnTo>
                    <a:lnTo>
                      <a:pt x="78" y="24"/>
                    </a:lnTo>
                    <a:lnTo>
                      <a:pt x="78" y="18"/>
                    </a:lnTo>
                    <a:lnTo>
                      <a:pt x="84" y="12"/>
                    </a:lnTo>
                    <a:lnTo>
                      <a:pt x="78" y="0"/>
                    </a:lnTo>
                    <a:lnTo>
                      <a:pt x="54" y="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4" name="Freeform 38"/>
              <p:cNvSpPr>
                <a:spLocks/>
              </p:cNvSpPr>
              <p:nvPr/>
            </p:nvSpPr>
            <p:spPr bwMode="auto">
              <a:xfrm>
                <a:off x="3925" y="1223"/>
                <a:ext cx="251" cy="245"/>
              </a:xfrm>
              <a:custGeom>
                <a:avLst/>
                <a:gdLst>
                  <a:gd name="T0" fmla="*/ 6 w 251"/>
                  <a:gd name="T1" fmla="*/ 233 h 245"/>
                  <a:gd name="T2" fmla="*/ 36 w 251"/>
                  <a:gd name="T3" fmla="*/ 245 h 245"/>
                  <a:gd name="T4" fmla="*/ 107 w 251"/>
                  <a:gd name="T5" fmla="*/ 227 h 245"/>
                  <a:gd name="T6" fmla="*/ 149 w 251"/>
                  <a:gd name="T7" fmla="*/ 203 h 245"/>
                  <a:gd name="T8" fmla="*/ 185 w 251"/>
                  <a:gd name="T9" fmla="*/ 185 h 245"/>
                  <a:gd name="T10" fmla="*/ 209 w 251"/>
                  <a:gd name="T11" fmla="*/ 155 h 245"/>
                  <a:gd name="T12" fmla="*/ 227 w 251"/>
                  <a:gd name="T13" fmla="*/ 125 h 245"/>
                  <a:gd name="T14" fmla="*/ 245 w 251"/>
                  <a:gd name="T15" fmla="*/ 90 h 245"/>
                  <a:gd name="T16" fmla="*/ 251 w 251"/>
                  <a:gd name="T17" fmla="*/ 66 h 245"/>
                  <a:gd name="T18" fmla="*/ 251 w 251"/>
                  <a:gd name="T19" fmla="*/ 36 h 245"/>
                  <a:gd name="T20" fmla="*/ 245 w 251"/>
                  <a:gd name="T21" fmla="*/ 12 h 245"/>
                  <a:gd name="T22" fmla="*/ 239 w 251"/>
                  <a:gd name="T23" fmla="*/ 0 h 245"/>
                  <a:gd name="T24" fmla="*/ 239 w 251"/>
                  <a:gd name="T25" fmla="*/ 60 h 245"/>
                  <a:gd name="T26" fmla="*/ 233 w 251"/>
                  <a:gd name="T27" fmla="*/ 84 h 245"/>
                  <a:gd name="T28" fmla="*/ 233 w 251"/>
                  <a:gd name="T29" fmla="*/ 78 h 245"/>
                  <a:gd name="T30" fmla="*/ 227 w 251"/>
                  <a:gd name="T31" fmla="*/ 60 h 245"/>
                  <a:gd name="T32" fmla="*/ 221 w 251"/>
                  <a:gd name="T33" fmla="*/ 78 h 245"/>
                  <a:gd name="T34" fmla="*/ 215 w 251"/>
                  <a:gd name="T35" fmla="*/ 84 h 245"/>
                  <a:gd name="T36" fmla="*/ 215 w 251"/>
                  <a:gd name="T37" fmla="*/ 66 h 245"/>
                  <a:gd name="T38" fmla="*/ 203 w 251"/>
                  <a:gd name="T39" fmla="*/ 96 h 245"/>
                  <a:gd name="T40" fmla="*/ 197 w 251"/>
                  <a:gd name="T41" fmla="*/ 125 h 245"/>
                  <a:gd name="T42" fmla="*/ 191 w 251"/>
                  <a:gd name="T43" fmla="*/ 137 h 245"/>
                  <a:gd name="T44" fmla="*/ 191 w 251"/>
                  <a:gd name="T45" fmla="*/ 119 h 245"/>
                  <a:gd name="T46" fmla="*/ 185 w 251"/>
                  <a:gd name="T47" fmla="*/ 102 h 245"/>
                  <a:gd name="T48" fmla="*/ 173 w 251"/>
                  <a:gd name="T49" fmla="*/ 137 h 245"/>
                  <a:gd name="T50" fmla="*/ 167 w 251"/>
                  <a:gd name="T51" fmla="*/ 149 h 245"/>
                  <a:gd name="T52" fmla="*/ 167 w 251"/>
                  <a:gd name="T53" fmla="*/ 131 h 245"/>
                  <a:gd name="T54" fmla="*/ 161 w 251"/>
                  <a:gd name="T55" fmla="*/ 143 h 245"/>
                  <a:gd name="T56" fmla="*/ 155 w 251"/>
                  <a:gd name="T57" fmla="*/ 143 h 245"/>
                  <a:gd name="T58" fmla="*/ 161 w 251"/>
                  <a:gd name="T59" fmla="*/ 125 h 245"/>
                  <a:gd name="T60" fmla="*/ 161 w 251"/>
                  <a:gd name="T61" fmla="*/ 108 h 245"/>
                  <a:gd name="T62" fmla="*/ 155 w 251"/>
                  <a:gd name="T63" fmla="*/ 137 h 245"/>
                  <a:gd name="T64" fmla="*/ 143 w 251"/>
                  <a:gd name="T65" fmla="*/ 155 h 245"/>
                  <a:gd name="T66" fmla="*/ 125 w 251"/>
                  <a:gd name="T67" fmla="*/ 173 h 245"/>
                  <a:gd name="T68" fmla="*/ 131 w 251"/>
                  <a:gd name="T69" fmla="*/ 155 h 245"/>
                  <a:gd name="T70" fmla="*/ 131 w 251"/>
                  <a:gd name="T71" fmla="*/ 119 h 245"/>
                  <a:gd name="T72" fmla="*/ 113 w 251"/>
                  <a:gd name="T73" fmla="*/ 167 h 245"/>
                  <a:gd name="T74" fmla="*/ 95 w 251"/>
                  <a:gd name="T75" fmla="*/ 191 h 245"/>
                  <a:gd name="T76" fmla="*/ 83 w 251"/>
                  <a:gd name="T77" fmla="*/ 209 h 245"/>
                  <a:gd name="T78" fmla="*/ 83 w 251"/>
                  <a:gd name="T79" fmla="*/ 215 h 245"/>
                  <a:gd name="T80" fmla="*/ 89 w 251"/>
                  <a:gd name="T81" fmla="*/ 197 h 245"/>
                  <a:gd name="T82" fmla="*/ 89 w 251"/>
                  <a:gd name="T83" fmla="*/ 179 h 245"/>
                  <a:gd name="T84" fmla="*/ 72 w 251"/>
                  <a:gd name="T85" fmla="*/ 215 h 245"/>
                  <a:gd name="T86" fmla="*/ 60 w 251"/>
                  <a:gd name="T87" fmla="*/ 221 h 245"/>
                  <a:gd name="T88" fmla="*/ 66 w 251"/>
                  <a:gd name="T89" fmla="*/ 209 h 245"/>
                  <a:gd name="T90" fmla="*/ 60 w 251"/>
                  <a:gd name="T91" fmla="*/ 191 h 245"/>
                  <a:gd name="T92" fmla="*/ 48 w 251"/>
                  <a:gd name="T93" fmla="*/ 215 h 245"/>
                  <a:gd name="T94" fmla="*/ 42 w 251"/>
                  <a:gd name="T95" fmla="*/ 221 h 245"/>
                  <a:gd name="T96" fmla="*/ 42 w 251"/>
                  <a:gd name="T97" fmla="*/ 215 h 245"/>
                  <a:gd name="T98" fmla="*/ 36 w 251"/>
                  <a:gd name="T99" fmla="*/ 203 h 245"/>
                  <a:gd name="T100" fmla="*/ 30 w 251"/>
                  <a:gd name="T101" fmla="*/ 215 h 245"/>
                  <a:gd name="T102" fmla="*/ 24 w 251"/>
                  <a:gd name="T103" fmla="*/ 221 h 245"/>
                  <a:gd name="T104" fmla="*/ 0 w 251"/>
                  <a:gd name="T105" fmla="*/ 221 h 245"/>
                  <a:gd name="T106" fmla="*/ 6 w 251"/>
                  <a:gd name="T107" fmla="*/ 233 h 2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1"/>
                  <a:gd name="T163" fmla="*/ 0 h 245"/>
                  <a:gd name="T164" fmla="*/ 251 w 251"/>
                  <a:gd name="T165" fmla="*/ 245 h 2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1" h="245">
                    <a:moveTo>
                      <a:pt x="6" y="233"/>
                    </a:moveTo>
                    <a:lnTo>
                      <a:pt x="36" y="245"/>
                    </a:lnTo>
                    <a:lnTo>
                      <a:pt x="107" y="227"/>
                    </a:lnTo>
                    <a:lnTo>
                      <a:pt x="149" y="203"/>
                    </a:lnTo>
                    <a:lnTo>
                      <a:pt x="185" y="185"/>
                    </a:lnTo>
                    <a:lnTo>
                      <a:pt x="209" y="155"/>
                    </a:lnTo>
                    <a:lnTo>
                      <a:pt x="227" y="125"/>
                    </a:lnTo>
                    <a:lnTo>
                      <a:pt x="245" y="90"/>
                    </a:lnTo>
                    <a:lnTo>
                      <a:pt x="251" y="66"/>
                    </a:lnTo>
                    <a:lnTo>
                      <a:pt x="251" y="36"/>
                    </a:lnTo>
                    <a:lnTo>
                      <a:pt x="245" y="12"/>
                    </a:lnTo>
                    <a:lnTo>
                      <a:pt x="239" y="0"/>
                    </a:lnTo>
                    <a:lnTo>
                      <a:pt x="239" y="60"/>
                    </a:lnTo>
                    <a:lnTo>
                      <a:pt x="233" y="84"/>
                    </a:lnTo>
                    <a:lnTo>
                      <a:pt x="233" y="78"/>
                    </a:lnTo>
                    <a:lnTo>
                      <a:pt x="227" y="60"/>
                    </a:lnTo>
                    <a:lnTo>
                      <a:pt x="221" y="78"/>
                    </a:lnTo>
                    <a:lnTo>
                      <a:pt x="215" y="84"/>
                    </a:lnTo>
                    <a:lnTo>
                      <a:pt x="215" y="66"/>
                    </a:lnTo>
                    <a:lnTo>
                      <a:pt x="203" y="96"/>
                    </a:lnTo>
                    <a:lnTo>
                      <a:pt x="197" y="125"/>
                    </a:lnTo>
                    <a:lnTo>
                      <a:pt x="191" y="137"/>
                    </a:lnTo>
                    <a:lnTo>
                      <a:pt x="191" y="119"/>
                    </a:lnTo>
                    <a:lnTo>
                      <a:pt x="185" y="102"/>
                    </a:lnTo>
                    <a:lnTo>
                      <a:pt x="173" y="137"/>
                    </a:lnTo>
                    <a:lnTo>
                      <a:pt x="167" y="149"/>
                    </a:lnTo>
                    <a:lnTo>
                      <a:pt x="167" y="131"/>
                    </a:lnTo>
                    <a:lnTo>
                      <a:pt x="161" y="143"/>
                    </a:lnTo>
                    <a:lnTo>
                      <a:pt x="155" y="143"/>
                    </a:lnTo>
                    <a:lnTo>
                      <a:pt x="161" y="125"/>
                    </a:lnTo>
                    <a:lnTo>
                      <a:pt x="161" y="108"/>
                    </a:lnTo>
                    <a:lnTo>
                      <a:pt x="155" y="137"/>
                    </a:lnTo>
                    <a:lnTo>
                      <a:pt x="143" y="155"/>
                    </a:lnTo>
                    <a:lnTo>
                      <a:pt x="125" y="173"/>
                    </a:lnTo>
                    <a:lnTo>
                      <a:pt x="131" y="155"/>
                    </a:lnTo>
                    <a:lnTo>
                      <a:pt x="131" y="119"/>
                    </a:lnTo>
                    <a:lnTo>
                      <a:pt x="113" y="167"/>
                    </a:lnTo>
                    <a:lnTo>
                      <a:pt x="95" y="191"/>
                    </a:lnTo>
                    <a:lnTo>
                      <a:pt x="83" y="209"/>
                    </a:lnTo>
                    <a:lnTo>
                      <a:pt x="83" y="215"/>
                    </a:lnTo>
                    <a:lnTo>
                      <a:pt x="89" y="197"/>
                    </a:lnTo>
                    <a:lnTo>
                      <a:pt x="89" y="179"/>
                    </a:lnTo>
                    <a:lnTo>
                      <a:pt x="72" y="215"/>
                    </a:lnTo>
                    <a:lnTo>
                      <a:pt x="60" y="221"/>
                    </a:lnTo>
                    <a:lnTo>
                      <a:pt x="66" y="209"/>
                    </a:lnTo>
                    <a:lnTo>
                      <a:pt x="60" y="191"/>
                    </a:lnTo>
                    <a:lnTo>
                      <a:pt x="48" y="215"/>
                    </a:lnTo>
                    <a:lnTo>
                      <a:pt x="42" y="221"/>
                    </a:lnTo>
                    <a:lnTo>
                      <a:pt x="42" y="215"/>
                    </a:lnTo>
                    <a:lnTo>
                      <a:pt x="36" y="203"/>
                    </a:lnTo>
                    <a:lnTo>
                      <a:pt x="30" y="215"/>
                    </a:lnTo>
                    <a:lnTo>
                      <a:pt x="24" y="221"/>
                    </a:lnTo>
                    <a:lnTo>
                      <a:pt x="0" y="221"/>
                    </a:lnTo>
                    <a:lnTo>
                      <a:pt x="6" y="233"/>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5" name="Freeform 39"/>
              <p:cNvSpPr>
                <a:spLocks/>
              </p:cNvSpPr>
              <p:nvPr/>
            </p:nvSpPr>
            <p:spPr bwMode="auto">
              <a:xfrm>
                <a:off x="3889" y="1223"/>
                <a:ext cx="113" cy="233"/>
              </a:xfrm>
              <a:custGeom>
                <a:avLst/>
                <a:gdLst>
                  <a:gd name="T0" fmla="*/ 30 w 113"/>
                  <a:gd name="T1" fmla="*/ 18 h 233"/>
                  <a:gd name="T2" fmla="*/ 42 w 113"/>
                  <a:gd name="T3" fmla="*/ 30 h 233"/>
                  <a:gd name="T4" fmla="*/ 42 w 113"/>
                  <a:gd name="T5" fmla="*/ 42 h 233"/>
                  <a:gd name="T6" fmla="*/ 48 w 113"/>
                  <a:gd name="T7" fmla="*/ 24 h 233"/>
                  <a:gd name="T8" fmla="*/ 60 w 113"/>
                  <a:gd name="T9" fmla="*/ 12 h 233"/>
                  <a:gd name="T10" fmla="*/ 60 w 113"/>
                  <a:gd name="T11" fmla="*/ 36 h 233"/>
                  <a:gd name="T12" fmla="*/ 66 w 113"/>
                  <a:gd name="T13" fmla="*/ 30 h 233"/>
                  <a:gd name="T14" fmla="*/ 78 w 113"/>
                  <a:gd name="T15" fmla="*/ 12 h 233"/>
                  <a:gd name="T16" fmla="*/ 90 w 113"/>
                  <a:gd name="T17" fmla="*/ 0 h 233"/>
                  <a:gd name="T18" fmla="*/ 84 w 113"/>
                  <a:gd name="T19" fmla="*/ 18 h 233"/>
                  <a:gd name="T20" fmla="*/ 78 w 113"/>
                  <a:gd name="T21" fmla="*/ 30 h 233"/>
                  <a:gd name="T22" fmla="*/ 96 w 113"/>
                  <a:gd name="T23" fmla="*/ 30 h 233"/>
                  <a:gd name="T24" fmla="*/ 108 w 113"/>
                  <a:gd name="T25" fmla="*/ 24 h 233"/>
                  <a:gd name="T26" fmla="*/ 96 w 113"/>
                  <a:gd name="T27" fmla="*/ 30 h 233"/>
                  <a:gd name="T28" fmla="*/ 84 w 113"/>
                  <a:gd name="T29" fmla="*/ 48 h 233"/>
                  <a:gd name="T30" fmla="*/ 102 w 113"/>
                  <a:gd name="T31" fmla="*/ 42 h 233"/>
                  <a:gd name="T32" fmla="*/ 113 w 113"/>
                  <a:gd name="T33" fmla="*/ 42 h 233"/>
                  <a:gd name="T34" fmla="*/ 102 w 113"/>
                  <a:gd name="T35" fmla="*/ 60 h 233"/>
                  <a:gd name="T36" fmla="*/ 84 w 113"/>
                  <a:gd name="T37" fmla="*/ 72 h 233"/>
                  <a:gd name="T38" fmla="*/ 78 w 113"/>
                  <a:gd name="T39" fmla="*/ 72 h 233"/>
                  <a:gd name="T40" fmla="*/ 108 w 113"/>
                  <a:gd name="T41" fmla="*/ 72 h 233"/>
                  <a:gd name="T42" fmla="*/ 84 w 113"/>
                  <a:gd name="T43" fmla="*/ 96 h 233"/>
                  <a:gd name="T44" fmla="*/ 66 w 113"/>
                  <a:gd name="T45" fmla="*/ 108 h 233"/>
                  <a:gd name="T46" fmla="*/ 54 w 113"/>
                  <a:gd name="T47" fmla="*/ 108 h 233"/>
                  <a:gd name="T48" fmla="*/ 78 w 113"/>
                  <a:gd name="T49" fmla="*/ 119 h 233"/>
                  <a:gd name="T50" fmla="*/ 96 w 113"/>
                  <a:gd name="T51" fmla="*/ 108 h 233"/>
                  <a:gd name="T52" fmla="*/ 113 w 113"/>
                  <a:gd name="T53" fmla="*/ 108 h 233"/>
                  <a:gd name="T54" fmla="*/ 102 w 113"/>
                  <a:gd name="T55" fmla="*/ 119 h 233"/>
                  <a:gd name="T56" fmla="*/ 84 w 113"/>
                  <a:gd name="T57" fmla="*/ 125 h 233"/>
                  <a:gd name="T58" fmla="*/ 96 w 113"/>
                  <a:gd name="T59" fmla="*/ 131 h 233"/>
                  <a:gd name="T60" fmla="*/ 78 w 113"/>
                  <a:gd name="T61" fmla="*/ 149 h 233"/>
                  <a:gd name="T62" fmla="*/ 66 w 113"/>
                  <a:gd name="T63" fmla="*/ 149 h 233"/>
                  <a:gd name="T64" fmla="*/ 54 w 113"/>
                  <a:gd name="T65" fmla="*/ 155 h 233"/>
                  <a:gd name="T66" fmla="*/ 66 w 113"/>
                  <a:gd name="T67" fmla="*/ 161 h 233"/>
                  <a:gd name="T68" fmla="*/ 78 w 113"/>
                  <a:gd name="T69" fmla="*/ 161 h 233"/>
                  <a:gd name="T70" fmla="*/ 72 w 113"/>
                  <a:gd name="T71" fmla="*/ 173 h 233"/>
                  <a:gd name="T72" fmla="*/ 48 w 113"/>
                  <a:gd name="T73" fmla="*/ 173 h 233"/>
                  <a:gd name="T74" fmla="*/ 66 w 113"/>
                  <a:gd name="T75" fmla="*/ 179 h 233"/>
                  <a:gd name="T76" fmla="*/ 72 w 113"/>
                  <a:gd name="T77" fmla="*/ 179 h 233"/>
                  <a:gd name="T78" fmla="*/ 66 w 113"/>
                  <a:gd name="T79" fmla="*/ 185 h 233"/>
                  <a:gd name="T80" fmla="*/ 66 w 113"/>
                  <a:gd name="T81" fmla="*/ 191 h 233"/>
                  <a:gd name="T82" fmla="*/ 54 w 113"/>
                  <a:gd name="T83" fmla="*/ 209 h 233"/>
                  <a:gd name="T84" fmla="*/ 48 w 113"/>
                  <a:gd name="T85" fmla="*/ 227 h 233"/>
                  <a:gd name="T86" fmla="*/ 30 w 113"/>
                  <a:gd name="T87" fmla="*/ 233 h 233"/>
                  <a:gd name="T88" fmla="*/ 18 w 113"/>
                  <a:gd name="T89" fmla="*/ 215 h 233"/>
                  <a:gd name="T90" fmla="*/ 0 w 113"/>
                  <a:gd name="T91" fmla="*/ 102 h 233"/>
                  <a:gd name="T92" fmla="*/ 12 w 113"/>
                  <a:gd name="T93" fmla="*/ 30 h 233"/>
                  <a:gd name="T94" fmla="*/ 30 w 113"/>
                  <a:gd name="T95" fmla="*/ 18 h 2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3"/>
                  <a:gd name="T145" fmla="*/ 0 h 233"/>
                  <a:gd name="T146" fmla="*/ 113 w 113"/>
                  <a:gd name="T147" fmla="*/ 233 h 2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3" h="233">
                    <a:moveTo>
                      <a:pt x="30" y="18"/>
                    </a:moveTo>
                    <a:lnTo>
                      <a:pt x="42" y="30"/>
                    </a:lnTo>
                    <a:lnTo>
                      <a:pt x="42" y="42"/>
                    </a:lnTo>
                    <a:lnTo>
                      <a:pt x="48" y="24"/>
                    </a:lnTo>
                    <a:lnTo>
                      <a:pt x="60" y="12"/>
                    </a:lnTo>
                    <a:lnTo>
                      <a:pt x="60" y="36"/>
                    </a:lnTo>
                    <a:lnTo>
                      <a:pt x="66" y="30"/>
                    </a:lnTo>
                    <a:lnTo>
                      <a:pt x="78" y="12"/>
                    </a:lnTo>
                    <a:lnTo>
                      <a:pt x="90" y="0"/>
                    </a:lnTo>
                    <a:lnTo>
                      <a:pt x="84" y="18"/>
                    </a:lnTo>
                    <a:lnTo>
                      <a:pt x="78" y="30"/>
                    </a:lnTo>
                    <a:lnTo>
                      <a:pt x="96" y="30"/>
                    </a:lnTo>
                    <a:lnTo>
                      <a:pt x="108" y="24"/>
                    </a:lnTo>
                    <a:lnTo>
                      <a:pt x="96" y="30"/>
                    </a:lnTo>
                    <a:lnTo>
                      <a:pt x="84" y="48"/>
                    </a:lnTo>
                    <a:lnTo>
                      <a:pt x="102" y="42"/>
                    </a:lnTo>
                    <a:lnTo>
                      <a:pt x="113" y="42"/>
                    </a:lnTo>
                    <a:lnTo>
                      <a:pt x="102" y="60"/>
                    </a:lnTo>
                    <a:lnTo>
                      <a:pt x="84" y="72"/>
                    </a:lnTo>
                    <a:lnTo>
                      <a:pt x="78" y="72"/>
                    </a:lnTo>
                    <a:lnTo>
                      <a:pt x="108" y="72"/>
                    </a:lnTo>
                    <a:lnTo>
                      <a:pt x="84" y="96"/>
                    </a:lnTo>
                    <a:lnTo>
                      <a:pt x="66" y="108"/>
                    </a:lnTo>
                    <a:lnTo>
                      <a:pt x="54" y="108"/>
                    </a:lnTo>
                    <a:lnTo>
                      <a:pt x="78" y="119"/>
                    </a:lnTo>
                    <a:lnTo>
                      <a:pt x="96" y="108"/>
                    </a:lnTo>
                    <a:lnTo>
                      <a:pt x="113" y="108"/>
                    </a:lnTo>
                    <a:lnTo>
                      <a:pt x="102" y="119"/>
                    </a:lnTo>
                    <a:lnTo>
                      <a:pt x="84" y="125"/>
                    </a:lnTo>
                    <a:lnTo>
                      <a:pt x="96" y="131"/>
                    </a:lnTo>
                    <a:lnTo>
                      <a:pt x="78" y="149"/>
                    </a:lnTo>
                    <a:lnTo>
                      <a:pt x="66" y="149"/>
                    </a:lnTo>
                    <a:lnTo>
                      <a:pt x="54" y="155"/>
                    </a:lnTo>
                    <a:lnTo>
                      <a:pt x="66" y="161"/>
                    </a:lnTo>
                    <a:lnTo>
                      <a:pt x="78" y="161"/>
                    </a:lnTo>
                    <a:lnTo>
                      <a:pt x="72" y="173"/>
                    </a:lnTo>
                    <a:lnTo>
                      <a:pt x="48" y="173"/>
                    </a:lnTo>
                    <a:lnTo>
                      <a:pt x="66" y="179"/>
                    </a:lnTo>
                    <a:lnTo>
                      <a:pt x="72" y="179"/>
                    </a:lnTo>
                    <a:lnTo>
                      <a:pt x="66" y="185"/>
                    </a:lnTo>
                    <a:lnTo>
                      <a:pt x="66" y="191"/>
                    </a:lnTo>
                    <a:lnTo>
                      <a:pt x="54" y="209"/>
                    </a:lnTo>
                    <a:lnTo>
                      <a:pt x="48" y="227"/>
                    </a:lnTo>
                    <a:lnTo>
                      <a:pt x="30" y="233"/>
                    </a:lnTo>
                    <a:lnTo>
                      <a:pt x="18" y="215"/>
                    </a:lnTo>
                    <a:lnTo>
                      <a:pt x="0" y="102"/>
                    </a:lnTo>
                    <a:lnTo>
                      <a:pt x="12" y="30"/>
                    </a:lnTo>
                    <a:lnTo>
                      <a:pt x="30" y="1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6" name="Freeform 40"/>
              <p:cNvSpPr>
                <a:spLocks/>
              </p:cNvSpPr>
              <p:nvPr/>
            </p:nvSpPr>
            <p:spPr bwMode="auto">
              <a:xfrm>
                <a:off x="3841" y="1163"/>
                <a:ext cx="96" cy="299"/>
              </a:xfrm>
              <a:custGeom>
                <a:avLst/>
                <a:gdLst>
                  <a:gd name="T0" fmla="*/ 72 w 96"/>
                  <a:gd name="T1" fmla="*/ 299 h 299"/>
                  <a:gd name="T2" fmla="*/ 60 w 96"/>
                  <a:gd name="T3" fmla="*/ 275 h 299"/>
                  <a:gd name="T4" fmla="*/ 42 w 96"/>
                  <a:gd name="T5" fmla="*/ 251 h 299"/>
                  <a:gd name="T6" fmla="*/ 30 w 96"/>
                  <a:gd name="T7" fmla="*/ 221 h 299"/>
                  <a:gd name="T8" fmla="*/ 24 w 96"/>
                  <a:gd name="T9" fmla="*/ 215 h 299"/>
                  <a:gd name="T10" fmla="*/ 30 w 96"/>
                  <a:gd name="T11" fmla="*/ 221 h 299"/>
                  <a:gd name="T12" fmla="*/ 42 w 96"/>
                  <a:gd name="T13" fmla="*/ 227 h 299"/>
                  <a:gd name="T14" fmla="*/ 48 w 96"/>
                  <a:gd name="T15" fmla="*/ 227 h 299"/>
                  <a:gd name="T16" fmla="*/ 36 w 96"/>
                  <a:gd name="T17" fmla="*/ 209 h 299"/>
                  <a:gd name="T18" fmla="*/ 30 w 96"/>
                  <a:gd name="T19" fmla="*/ 203 h 299"/>
                  <a:gd name="T20" fmla="*/ 24 w 96"/>
                  <a:gd name="T21" fmla="*/ 191 h 299"/>
                  <a:gd name="T22" fmla="*/ 24 w 96"/>
                  <a:gd name="T23" fmla="*/ 179 h 299"/>
                  <a:gd name="T24" fmla="*/ 30 w 96"/>
                  <a:gd name="T25" fmla="*/ 179 h 299"/>
                  <a:gd name="T26" fmla="*/ 36 w 96"/>
                  <a:gd name="T27" fmla="*/ 185 h 299"/>
                  <a:gd name="T28" fmla="*/ 18 w 96"/>
                  <a:gd name="T29" fmla="*/ 156 h 299"/>
                  <a:gd name="T30" fmla="*/ 0 w 96"/>
                  <a:gd name="T31" fmla="*/ 66 h 299"/>
                  <a:gd name="T32" fmla="*/ 0 w 96"/>
                  <a:gd name="T33" fmla="*/ 30 h 299"/>
                  <a:gd name="T34" fmla="*/ 6 w 96"/>
                  <a:gd name="T35" fmla="*/ 54 h 299"/>
                  <a:gd name="T36" fmla="*/ 18 w 96"/>
                  <a:gd name="T37" fmla="*/ 78 h 299"/>
                  <a:gd name="T38" fmla="*/ 18 w 96"/>
                  <a:gd name="T39" fmla="*/ 84 h 299"/>
                  <a:gd name="T40" fmla="*/ 18 w 96"/>
                  <a:gd name="T41" fmla="*/ 48 h 299"/>
                  <a:gd name="T42" fmla="*/ 24 w 96"/>
                  <a:gd name="T43" fmla="*/ 30 h 299"/>
                  <a:gd name="T44" fmla="*/ 30 w 96"/>
                  <a:gd name="T45" fmla="*/ 48 h 299"/>
                  <a:gd name="T46" fmla="*/ 30 w 96"/>
                  <a:gd name="T47" fmla="*/ 66 h 299"/>
                  <a:gd name="T48" fmla="*/ 36 w 96"/>
                  <a:gd name="T49" fmla="*/ 78 h 299"/>
                  <a:gd name="T50" fmla="*/ 42 w 96"/>
                  <a:gd name="T51" fmla="*/ 42 h 299"/>
                  <a:gd name="T52" fmla="*/ 48 w 96"/>
                  <a:gd name="T53" fmla="*/ 30 h 299"/>
                  <a:gd name="T54" fmla="*/ 78 w 96"/>
                  <a:gd name="T55" fmla="*/ 0 h 299"/>
                  <a:gd name="T56" fmla="*/ 72 w 96"/>
                  <a:gd name="T57" fmla="*/ 12 h 299"/>
                  <a:gd name="T58" fmla="*/ 66 w 96"/>
                  <a:gd name="T59" fmla="*/ 30 h 299"/>
                  <a:gd name="T60" fmla="*/ 60 w 96"/>
                  <a:gd name="T61" fmla="*/ 54 h 299"/>
                  <a:gd name="T62" fmla="*/ 60 w 96"/>
                  <a:gd name="T63" fmla="*/ 60 h 299"/>
                  <a:gd name="T64" fmla="*/ 84 w 96"/>
                  <a:gd name="T65" fmla="*/ 30 h 299"/>
                  <a:gd name="T66" fmla="*/ 84 w 96"/>
                  <a:gd name="T67" fmla="*/ 36 h 299"/>
                  <a:gd name="T68" fmla="*/ 78 w 96"/>
                  <a:gd name="T69" fmla="*/ 60 h 299"/>
                  <a:gd name="T70" fmla="*/ 78 w 96"/>
                  <a:gd name="T71" fmla="*/ 72 h 299"/>
                  <a:gd name="T72" fmla="*/ 90 w 96"/>
                  <a:gd name="T73" fmla="*/ 60 h 299"/>
                  <a:gd name="T74" fmla="*/ 96 w 96"/>
                  <a:gd name="T75" fmla="*/ 60 h 299"/>
                  <a:gd name="T76" fmla="*/ 84 w 96"/>
                  <a:gd name="T77" fmla="*/ 78 h 299"/>
                  <a:gd name="T78" fmla="*/ 84 w 96"/>
                  <a:gd name="T79" fmla="*/ 132 h 299"/>
                  <a:gd name="T80" fmla="*/ 96 w 96"/>
                  <a:gd name="T81" fmla="*/ 120 h 299"/>
                  <a:gd name="T82" fmla="*/ 96 w 96"/>
                  <a:gd name="T83" fmla="*/ 126 h 299"/>
                  <a:gd name="T84" fmla="*/ 84 w 96"/>
                  <a:gd name="T85" fmla="*/ 144 h 299"/>
                  <a:gd name="T86" fmla="*/ 78 w 96"/>
                  <a:gd name="T87" fmla="*/ 174 h 299"/>
                  <a:gd name="T88" fmla="*/ 72 w 96"/>
                  <a:gd name="T89" fmla="*/ 191 h 299"/>
                  <a:gd name="T90" fmla="*/ 78 w 96"/>
                  <a:gd name="T91" fmla="*/ 191 h 299"/>
                  <a:gd name="T92" fmla="*/ 90 w 96"/>
                  <a:gd name="T93" fmla="*/ 185 h 299"/>
                  <a:gd name="T94" fmla="*/ 78 w 96"/>
                  <a:gd name="T95" fmla="*/ 197 h 299"/>
                  <a:gd name="T96" fmla="*/ 72 w 96"/>
                  <a:gd name="T97" fmla="*/ 227 h 299"/>
                  <a:gd name="T98" fmla="*/ 84 w 96"/>
                  <a:gd name="T99" fmla="*/ 215 h 299"/>
                  <a:gd name="T100" fmla="*/ 78 w 96"/>
                  <a:gd name="T101" fmla="*/ 227 h 299"/>
                  <a:gd name="T102" fmla="*/ 78 w 96"/>
                  <a:gd name="T103" fmla="*/ 233 h 299"/>
                  <a:gd name="T104" fmla="*/ 84 w 96"/>
                  <a:gd name="T105" fmla="*/ 233 h 299"/>
                  <a:gd name="T106" fmla="*/ 78 w 96"/>
                  <a:gd name="T107" fmla="*/ 251 h 299"/>
                  <a:gd name="T108" fmla="*/ 78 w 96"/>
                  <a:gd name="T109" fmla="*/ 275 h 299"/>
                  <a:gd name="T110" fmla="*/ 84 w 96"/>
                  <a:gd name="T111" fmla="*/ 293 h 299"/>
                  <a:gd name="T112" fmla="*/ 84 w 96"/>
                  <a:gd name="T113" fmla="*/ 299 h 299"/>
                  <a:gd name="T114" fmla="*/ 72 w 96"/>
                  <a:gd name="T115" fmla="*/ 299 h 2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
                  <a:gd name="T175" fmla="*/ 0 h 299"/>
                  <a:gd name="T176" fmla="*/ 96 w 96"/>
                  <a:gd name="T177" fmla="*/ 299 h 2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 h="299">
                    <a:moveTo>
                      <a:pt x="72" y="299"/>
                    </a:moveTo>
                    <a:lnTo>
                      <a:pt x="60" y="275"/>
                    </a:lnTo>
                    <a:lnTo>
                      <a:pt x="42" y="251"/>
                    </a:lnTo>
                    <a:lnTo>
                      <a:pt x="30" y="221"/>
                    </a:lnTo>
                    <a:lnTo>
                      <a:pt x="24" y="215"/>
                    </a:lnTo>
                    <a:lnTo>
                      <a:pt x="30" y="221"/>
                    </a:lnTo>
                    <a:lnTo>
                      <a:pt x="42" y="227"/>
                    </a:lnTo>
                    <a:lnTo>
                      <a:pt x="48" y="227"/>
                    </a:lnTo>
                    <a:lnTo>
                      <a:pt x="36" y="209"/>
                    </a:lnTo>
                    <a:lnTo>
                      <a:pt x="30" y="203"/>
                    </a:lnTo>
                    <a:lnTo>
                      <a:pt x="24" y="191"/>
                    </a:lnTo>
                    <a:lnTo>
                      <a:pt x="24" y="179"/>
                    </a:lnTo>
                    <a:lnTo>
                      <a:pt x="30" y="179"/>
                    </a:lnTo>
                    <a:lnTo>
                      <a:pt x="36" y="185"/>
                    </a:lnTo>
                    <a:lnTo>
                      <a:pt x="18" y="156"/>
                    </a:lnTo>
                    <a:lnTo>
                      <a:pt x="0" y="66"/>
                    </a:lnTo>
                    <a:lnTo>
                      <a:pt x="0" y="30"/>
                    </a:lnTo>
                    <a:lnTo>
                      <a:pt x="6" y="54"/>
                    </a:lnTo>
                    <a:lnTo>
                      <a:pt x="18" y="78"/>
                    </a:lnTo>
                    <a:lnTo>
                      <a:pt x="18" y="84"/>
                    </a:lnTo>
                    <a:lnTo>
                      <a:pt x="18" y="48"/>
                    </a:lnTo>
                    <a:lnTo>
                      <a:pt x="24" y="30"/>
                    </a:lnTo>
                    <a:lnTo>
                      <a:pt x="30" y="48"/>
                    </a:lnTo>
                    <a:lnTo>
                      <a:pt x="30" y="66"/>
                    </a:lnTo>
                    <a:lnTo>
                      <a:pt x="36" y="78"/>
                    </a:lnTo>
                    <a:lnTo>
                      <a:pt x="42" y="42"/>
                    </a:lnTo>
                    <a:lnTo>
                      <a:pt x="48" y="30"/>
                    </a:lnTo>
                    <a:lnTo>
                      <a:pt x="78" y="0"/>
                    </a:lnTo>
                    <a:lnTo>
                      <a:pt x="72" y="12"/>
                    </a:lnTo>
                    <a:lnTo>
                      <a:pt x="66" y="30"/>
                    </a:lnTo>
                    <a:lnTo>
                      <a:pt x="60" y="54"/>
                    </a:lnTo>
                    <a:lnTo>
                      <a:pt x="60" y="60"/>
                    </a:lnTo>
                    <a:lnTo>
                      <a:pt x="84" y="30"/>
                    </a:lnTo>
                    <a:lnTo>
                      <a:pt x="84" y="36"/>
                    </a:lnTo>
                    <a:lnTo>
                      <a:pt x="78" y="60"/>
                    </a:lnTo>
                    <a:lnTo>
                      <a:pt x="78" y="72"/>
                    </a:lnTo>
                    <a:lnTo>
                      <a:pt x="90" y="60"/>
                    </a:lnTo>
                    <a:lnTo>
                      <a:pt x="96" y="60"/>
                    </a:lnTo>
                    <a:lnTo>
                      <a:pt x="84" y="78"/>
                    </a:lnTo>
                    <a:lnTo>
                      <a:pt x="84" y="132"/>
                    </a:lnTo>
                    <a:lnTo>
                      <a:pt x="96" y="120"/>
                    </a:lnTo>
                    <a:lnTo>
                      <a:pt x="96" y="126"/>
                    </a:lnTo>
                    <a:lnTo>
                      <a:pt x="84" y="144"/>
                    </a:lnTo>
                    <a:lnTo>
                      <a:pt x="78" y="174"/>
                    </a:lnTo>
                    <a:lnTo>
                      <a:pt x="72" y="191"/>
                    </a:lnTo>
                    <a:lnTo>
                      <a:pt x="78" y="191"/>
                    </a:lnTo>
                    <a:lnTo>
                      <a:pt x="90" y="185"/>
                    </a:lnTo>
                    <a:lnTo>
                      <a:pt x="78" y="197"/>
                    </a:lnTo>
                    <a:lnTo>
                      <a:pt x="72" y="227"/>
                    </a:lnTo>
                    <a:lnTo>
                      <a:pt x="84" y="215"/>
                    </a:lnTo>
                    <a:lnTo>
                      <a:pt x="78" y="227"/>
                    </a:lnTo>
                    <a:lnTo>
                      <a:pt x="78" y="233"/>
                    </a:lnTo>
                    <a:lnTo>
                      <a:pt x="84" y="233"/>
                    </a:lnTo>
                    <a:lnTo>
                      <a:pt x="78" y="251"/>
                    </a:lnTo>
                    <a:lnTo>
                      <a:pt x="78" y="275"/>
                    </a:lnTo>
                    <a:lnTo>
                      <a:pt x="84" y="293"/>
                    </a:lnTo>
                    <a:lnTo>
                      <a:pt x="84" y="299"/>
                    </a:lnTo>
                    <a:lnTo>
                      <a:pt x="72" y="299"/>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7" name="Freeform 41"/>
              <p:cNvSpPr>
                <a:spLocks/>
              </p:cNvSpPr>
              <p:nvPr/>
            </p:nvSpPr>
            <p:spPr bwMode="auto">
              <a:xfrm>
                <a:off x="3619" y="1259"/>
                <a:ext cx="294" cy="323"/>
              </a:xfrm>
              <a:custGeom>
                <a:avLst/>
                <a:gdLst>
                  <a:gd name="T0" fmla="*/ 270 w 294"/>
                  <a:gd name="T1" fmla="*/ 233 h 323"/>
                  <a:gd name="T2" fmla="*/ 216 w 294"/>
                  <a:gd name="T3" fmla="*/ 281 h 323"/>
                  <a:gd name="T4" fmla="*/ 186 w 294"/>
                  <a:gd name="T5" fmla="*/ 299 h 323"/>
                  <a:gd name="T6" fmla="*/ 162 w 294"/>
                  <a:gd name="T7" fmla="*/ 311 h 323"/>
                  <a:gd name="T8" fmla="*/ 168 w 294"/>
                  <a:gd name="T9" fmla="*/ 293 h 323"/>
                  <a:gd name="T10" fmla="*/ 150 w 294"/>
                  <a:gd name="T11" fmla="*/ 305 h 323"/>
                  <a:gd name="T12" fmla="*/ 144 w 294"/>
                  <a:gd name="T13" fmla="*/ 305 h 323"/>
                  <a:gd name="T14" fmla="*/ 96 w 294"/>
                  <a:gd name="T15" fmla="*/ 323 h 323"/>
                  <a:gd name="T16" fmla="*/ 60 w 294"/>
                  <a:gd name="T17" fmla="*/ 317 h 323"/>
                  <a:gd name="T18" fmla="*/ 108 w 294"/>
                  <a:gd name="T19" fmla="*/ 299 h 323"/>
                  <a:gd name="T20" fmla="*/ 60 w 294"/>
                  <a:gd name="T21" fmla="*/ 287 h 323"/>
                  <a:gd name="T22" fmla="*/ 66 w 294"/>
                  <a:gd name="T23" fmla="*/ 281 h 323"/>
                  <a:gd name="T24" fmla="*/ 24 w 294"/>
                  <a:gd name="T25" fmla="*/ 251 h 323"/>
                  <a:gd name="T26" fmla="*/ 0 w 294"/>
                  <a:gd name="T27" fmla="*/ 227 h 323"/>
                  <a:gd name="T28" fmla="*/ 42 w 294"/>
                  <a:gd name="T29" fmla="*/ 245 h 323"/>
                  <a:gd name="T30" fmla="*/ 30 w 294"/>
                  <a:gd name="T31" fmla="*/ 233 h 323"/>
                  <a:gd name="T32" fmla="*/ 60 w 294"/>
                  <a:gd name="T33" fmla="*/ 251 h 323"/>
                  <a:gd name="T34" fmla="*/ 78 w 294"/>
                  <a:gd name="T35" fmla="*/ 239 h 323"/>
                  <a:gd name="T36" fmla="*/ 138 w 294"/>
                  <a:gd name="T37" fmla="*/ 251 h 323"/>
                  <a:gd name="T38" fmla="*/ 90 w 294"/>
                  <a:gd name="T39" fmla="*/ 221 h 323"/>
                  <a:gd name="T40" fmla="*/ 42 w 294"/>
                  <a:gd name="T41" fmla="*/ 167 h 323"/>
                  <a:gd name="T42" fmla="*/ 60 w 294"/>
                  <a:gd name="T43" fmla="*/ 161 h 323"/>
                  <a:gd name="T44" fmla="*/ 66 w 294"/>
                  <a:gd name="T45" fmla="*/ 161 h 323"/>
                  <a:gd name="T46" fmla="*/ 78 w 294"/>
                  <a:gd name="T47" fmla="*/ 179 h 323"/>
                  <a:gd name="T48" fmla="*/ 72 w 294"/>
                  <a:gd name="T49" fmla="*/ 155 h 323"/>
                  <a:gd name="T50" fmla="*/ 60 w 294"/>
                  <a:gd name="T51" fmla="*/ 107 h 323"/>
                  <a:gd name="T52" fmla="*/ 66 w 294"/>
                  <a:gd name="T53" fmla="*/ 72 h 323"/>
                  <a:gd name="T54" fmla="*/ 84 w 294"/>
                  <a:gd name="T55" fmla="*/ 83 h 323"/>
                  <a:gd name="T56" fmla="*/ 96 w 294"/>
                  <a:gd name="T57" fmla="*/ 107 h 323"/>
                  <a:gd name="T58" fmla="*/ 102 w 294"/>
                  <a:gd name="T59" fmla="*/ 101 h 323"/>
                  <a:gd name="T60" fmla="*/ 114 w 294"/>
                  <a:gd name="T61" fmla="*/ 125 h 323"/>
                  <a:gd name="T62" fmla="*/ 126 w 294"/>
                  <a:gd name="T63" fmla="*/ 113 h 323"/>
                  <a:gd name="T64" fmla="*/ 132 w 294"/>
                  <a:gd name="T65" fmla="*/ 131 h 323"/>
                  <a:gd name="T66" fmla="*/ 126 w 294"/>
                  <a:gd name="T67" fmla="*/ 89 h 323"/>
                  <a:gd name="T68" fmla="*/ 132 w 294"/>
                  <a:gd name="T69" fmla="*/ 83 h 323"/>
                  <a:gd name="T70" fmla="*/ 138 w 294"/>
                  <a:gd name="T71" fmla="*/ 24 h 323"/>
                  <a:gd name="T72" fmla="*/ 150 w 294"/>
                  <a:gd name="T73" fmla="*/ 0 h 323"/>
                  <a:gd name="T74" fmla="*/ 150 w 294"/>
                  <a:gd name="T75" fmla="*/ 24 h 323"/>
                  <a:gd name="T76" fmla="*/ 162 w 294"/>
                  <a:gd name="T77" fmla="*/ 30 h 323"/>
                  <a:gd name="T78" fmla="*/ 156 w 294"/>
                  <a:gd name="T79" fmla="*/ 60 h 323"/>
                  <a:gd name="T80" fmla="*/ 174 w 294"/>
                  <a:gd name="T81" fmla="*/ 54 h 323"/>
                  <a:gd name="T82" fmla="*/ 186 w 294"/>
                  <a:gd name="T83" fmla="*/ 107 h 323"/>
                  <a:gd name="T84" fmla="*/ 198 w 294"/>
                  <a:gd name="T85" fmla="*/ 113 h 323"/>
                  <a:gd name="T86" fmla="*/ 210 w 294"/>
                  <a:gd name="T87" fmla="*/ 101 h 323"/>
                  <a:gd name="T88" fmla="*/ 216 w 294"/>
                  <a:gd name="T89" fmla="*/ 137 h 323"/>
                  <a:gd name="T90" fmla="*/ 228 w 294"/>
                  <a:gd name="T91" fmla="*/ 149 h 323"/>
                  <a:gd name="T92" fmla="*/ 240 w 294"/>
                  <a:gd name="T93" fmla="*/ 167 h 323"/>
                  <a:gd name="T94" fmla="*/ 252 w 294"/>
                  <a:gd name="T95" fmla="*/ 179 h 323"/>
                  <a:gd name="T96" fmla="*/ 258 w 294"/>
                  <a:gd name="T97" fmla="*/ 173 h 323"/>
                  <a:gd name="T98" fmla="*/ 282 w 294"/>
                  <a:gd name="T99" fmla="*/ 191 h 323"/>
                  <a:gd name="T100" fmla="*/ 294 w 294"/>
                  <a:gd name="T101" fmla="*/ 203 h 3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323"/>
                  <a:gd name="T155" fmla="*/ 294 w 294"/>
                  <a:gd name="T156" fmla="*/ 323 h 3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323">
                    <a:moveTo>
                      <a:pt x="282" y="227"/>
                    </a:moveTo>
                    <a:lnTo>
                      <a:pt x="270" y="233"/>
                    </a:lnTo>
                    <a:lnTo>
                      <a:pt x="252" y="251"/>
                    </a:lnTo>
                    <a:lnTo>
                      <a:pt x="216" y="281"/>
                    </a:lnTo>
                    <a:lnTo>
                      <a:pt x="192" y="299"/>
                    </a:lnTo>
                    <a:lnTo>
                      <a:pt x="186" y="299"/>
                    </a:lnTo>
                    <a:lnTo>
                      <a:pt x="198" y="275"/>
                    </a:lnTo>
                    <a:lnTo>
                      <a:pt x="162" y="311"/>
                    </a:lnTo>
                    <a:lnTo>
                      <a:pt x="168" y="299"/>
                    </a:lnTo>
                    <a:lnTo>
                      <a:pt x="168" y="293"/>
                    </a:lnTo>
                    <a:lnTo>
                      <a:pt x="156" y="305"/>
                    </a:lnTo>
                    <a:lnTo>
                      <a:pt x="150" y="305"/>
                    </a:lnTo>
                    <a:lnTo>
                      <a:pt x="156" y="299"/>
                    </a:lnTo>
                    <a:lnTo>
                      <a:pt x="144" y="305"/>
                    </a:lnTo>
                    <a:lnTo>
                      <a:pt x="114" y="317"/>
                    </a:lnTo>
                    <a:lnTo>
                      <a:pt x="96" y="323"/>
                    </a:lnTo>
                    <a:lnTo>
                      <a:pt x="78" y="323"/>
                    </a:lnTo>
                    <a:lnTo>
                      <a:pt x="60" y="317"/>
                    </a:lnTo>
                    <a:lnTo>
                      <a:pt x="90" y="317"/>
                    </a:lnTo>
                    <a:lnTo>
                      <a:pt x="108" y="299"/>
                    </a:lnTo>
                    <a:lnTo>
                      <a:pt x="84" y="299"/>
                    </a:lnTo>
                    <a:lnTo>
                      <a:pt x="60" y="287"/>
                    </a:lnTo>
                    <a:lnTo>
                      <a:pt x="78" y="281"/>
                    </a:lnTo>
                    <a:lnTo>
                      <a:pt x="66" y="281"/>
                    </a:lnTo>
                    <a:lnTo>
                      <a:pt x="42" y="269"/>
                    </a:lnTo>
                    <a:lnTo>
                      <a:pt x="24" y="251"/>
                    </a:lnTo>
                    <a:lnTo>
                      <a:pt x="0" y="233"/>
                    </a:lnTo>
                    <a:lnTo>
                      <a:pt x="0" y="227"/>
                    </a:lnTo>
                    <a:lnTo>
                      <a:pt x="24" y="239"/>
                    </a:lnTo>
                    <a:lnTo>
                      <a:pt x="42" y="245"/>
                    </a:lnTo>
                    <a:lnTo>
                      <a:pt x="30" y="239"/>
                    </a:lnTo>
                    <a:lnTo>
                      <a:pt x="30" y="233"/>
                    </a:lnTo>
                    <a:lnTo>
                      <a:pt x="42" y="245"/>
                    </a:lnTo>
                    <a:lnTo>
                      <a:pt x="60" y="251"/>
                    </a:lnTo>
                    <a:lnTo>
                      <a:pt x="48" y="227"/>
                    </a:lnTo>
                    <a:lnTo>
                      <a:pt x="78" y="239"/>
                    </a:lnTo>
                    <a:lnTo>
                      <a:pt x="114" y="251"/>
                    </a:lnTo>
                    <a:lnTo>
                      <a:pt x="138" y="251"/>
                    </a:lnTo>
                    <a:lnTo>
                      <a:pt x="108" y="233"/>
                    </a:lnTo>
                    <a:lnTo>
                      <a:pt x="90" y="221"/>
                    </a:lnTo>
                    <a:lnTo>
                      <a:pt x="66" y="203"/>
                    </a:lnTo>
                    <a:lnTo>
                      <a:pt x="42" y="167"/>
                    </a:lnTo>
                    <a:lnTo>
                      <a:pt x="42" y="131"/>
                    </a:lnTo>
                    <a:lnTo>
                      <a:pt x="60" y="161"/>
                    </a:lnTo>
                    <a:lnTo>
                      <a:pt x="66" y="167"/>
                    </a:lnTo>
                    <a:lnTo>
                      <a:pt x="66" y="161"/>
                    </a:lnTo>
                    <a:lnTo>
                      <a:pt x="72" y="161"/>
                    </a:lnTo>
                    <a:lnTo>
                      <a:pt x="78" y="179"/>
                    </a:lnTo>
                    <a:lnTo>
                      <a:pt x="84" y="185"/>
                    </a:lnTo>
                    <a:lnTo>
                      <a:pt x="72" y="155"/>
                    </a:lnTo>
                    <a:lnTo>
                      <a:pt x="66" y="125"/>
                    </a:lnTo>
                    <a:lnTo>
                      <a:pt x="60" y="107"/>
                    </a:lnTo>
                    <a:lnTo>
                      <a:pt x="66" y="78"/>
                    </a:lnTo>
                    <a:lnTo>
                      <a:pt x="66" y="72"/>
                    </a:lnTo>
                    <a:lnTo>
                      <a:pt x="84" y="107"/>
                    </a:lnTo>
                    <a:lnTo>
                      <a:pt x="84" y="83"/>
                    </a:lnTo>
                    <a:lnTo>
                      <a:pt x="90" y="89"/>
                    </a:lnTo>
                    <a:lnTo>
                      <a:pt x="96" y="107"/>
                    </a:lnTo>
                    <a:lnTo>
                      <a:pt x="102" y="107"/>
                    </a:lnTo>
                    <a:lnTo>
                      <a:pt x="102" y="101"/>
                    </a:lnTo>
                    <a:lnTo>
                      <a:pt x="114" y="107"/>
                    </a:lnTo>
                    <a:lnTo>
                      <a:pt x="114" y="125"/>
                    </a:lnTo>
                    <a:lnTo>
                      <a:pt x="120" y="131"/>
                    </a:lnTo>
                    <a:lnTo>
                      <a:pt x="126" y="113"/>
                    </a:lnTo>
                    <a:lnTo>
                      <a:pt x="126" y="119"/>
                    </a:lnTo>
                    <a:lnTo>
                      <a:pt x="132" y="131"/>
                    </a:lnTo>
                    <a:lnTo>
                      <a:pt x="132" y="107"/>
                    </a:lnTo>
                    <a:lnTo>
                      <a:pt x="126" y="89"/>
                    </a:lnTo>
                    <a:lnTo>
                      <a:pt x="138" y="95"/>
                    </a:lnTo>
                    <a:lnTo>
                      <a:pt x="132" y="83"/>
                    </a:lnTo>
                    <a:lnTo>
                      <a:pt x="132" y="42"/>
                    </a:lnTo>
                    <a:lnTo>
                      <a:pt x="138" y="24"/>
                    </a:lnTo>
                    <a:lnTo>
                      <a:pt x="150" y="6"/>
                    </a:lnTo>
                    <a:lnTo>
                      <a:pt x="150" y="0"/>
                    </a:lnTo>
                    <a:lnTo>
                      <a:pt x="156" y="18"/>
                    </a:lnTo>
                    <a:lnTo>
                      <a:pt x="150" y="24"/>
                    </a:lnTo>
                    <a:lnTo>
                      <a:pt x="168" y="18"/>
                    </a:lnTo>
                    <a:lnTo>
                      <a:pt x="162" y="30"/>
                    </a:lnTo>
                    <a:lnTo>
                      <a:pt x="156" y="48"/>
                    </a:lnTo>
                    <a:lnTo>
                      <a:pt x="156" y="60"/>
                    </a:lnTo>
                    <a:lnTo>
                      <a:pt x="168" y="48"/>
                    </a:lnTo>
                    <a:lnTo>
                      <a:pt x="174" y="54"/>
                    </a:lnTo>
                    <a:lnTo>
                      <a:pt x="174" y="89"/>
                    </a:lnTo>
                    <a:lnTo>
                      <a:pt x="186" y="107"/>
                    </a:lnTo>
                    <a:lnTo>
                      <a:pt x="198" y="72"/>
                    </a:lnTo>
                    <a:lnTo>
                      <a:pt x="198" y="113"/>
                    </a:lnTo>
                    <a:lnTo>
                      <a:pt x="210" y="107"/>
                    </a:lnTo>
                    <a:lnTo>
                      <a:pt x="210" y="101"/>
                    </a:lnTo>
                    <a:lnTo>
                      <a:pt x="216" y="119"/>
                    </a:lnTo>
                    <a:lnTo>
                      <a:pt x="216" y="137"/>
                    </a:lnTo>
                    <a:lnTo>
                      <a:pt x="228" y="125"/>
                    </a:lnTo>
                    <a:lnTo>
                      <a:pt x="228" y="149"/>
                    </a:lnTo>
                    <a:lnTo>
                      <a:pt x="234" y="161"/>
                    </a:lnTo>
                    <a:lnTo>
                      <a:pt x="240" y="167"/>
                    </a:lnTo>
                    <a:lnTo>
                      <a:pt x="246" y="155"/>
                    </a:lnTo>
                    <a:lnTo>
                      <a:pt x="252" y="179"/>
                    </a:lnTo>
                    <a:lnTo>
                      <a:pt x="258" y="179"/>
                    </a:lnTo>
                    <a:lnTo>
                      <a:pt x="258" y="173"/>
                    </a:lnTo>
                    <a:lnTo>
                      <a:pt x="270" y="185"/>
                    </a:lnTo>
                    <a:lnTo>
                      <a:pt x="282" y="191"/>
                    </a:lnTo>
                    <a:lnTo>
                      <a:pt x="288" y="191"/>
                    </a:lnTo>
                    <a:lnTo>
                      <a:pt x="294" y="203"/>
                    </a:lnTo>
                    <a:lnTo>
                      <a:pt x="282" y="227"/>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8" name="Freeform 42"/>
              <p:cNvSpPr>
                <a:spLocks/>
              </p:cNvSpPr>
              <p:nvPr/>
            </p:nvSpPr>
            <p:spPr bwMode="auto">
              <a:xfrm>
                <a:off x="3913" y="1438"/>
                <a:ext cx="24" cy="36"/>
              </a:xfrm>
              <a:custGeom>
                <a:avLst/>
                <a:gdLst>
                  <a:gd name="T0" fmla="*/ 18 w 24"/>
                  <a:gd name="T1" fmla="*/ 0 h 36"/>
                  <a:gd name="T2" fmla="*/ 24 w 24"/>
                  <a:gd name="T3" fmla="*/ 6 h 36"/>
                  <a:gd name="T4" fmla="*/ 24 w 24"/>
                  <a:gd name="T5" fmla="*/ 30 h 36"/>
                  <a:gd name="T6" fmla="*/ 18 w 24"/>
                  <a:gd name="T7" fmla="*/ 36 h 36"/>
                  <a:gd name="T8" fmla="*/ 6 w 24"/>
                  <a:gd name="T9" fmla="*/ 36 h 36"/>
                  <a:gd name="T10" fmla="*/ 0 w 24"/>
                  <a:gd name="T11" fmla="*/ 30 h 36"/>
                  <a:gd name="T12" fmla="*/ 6 w 24"/>
                  <a:gd name="T13" fmla="*/ 24 h 36"/>
                  <a:gd name="T14" fmla="*/ 0 w 24"/>
                  <a:gd name="T15" fmla="*/ 6 h 36"/>
                  <a:gd name="T16" fmla="*/ 12 w 24"/>
                  <a:gd name="T17" fmla="*/ 0 h 36"/>
                  <a:gd name="T18" fmla="*/ 18 w 24"/>
                  <a:gd name="T19" fmla="*/ 0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6"/>
                  <a:gd name="T32" fmla="*/ 24 w 24"/>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6">
                    <a:moveTo>
                      <a:pt x="18" y="0"/>
                    </a:moveTo>
                    <a:lnTo>
                      <a:pt x="24" y="6"/>
                    </a:lnTo>
                    <a:lnTo>
                      <a:pt x="24" y="30"/>
                    </a:lnTo>
                    <a:lnTo>
                      <a:pt x="18" y="36"/>
                    </a:lnTo>
                    <a:lnTo>
                      <a:pt x="6" y="36"/>
                    </a:lnTo>
                    <a:lnTo>
                      <a:pt x="0" y="30"/>
                    </a:lnTo>
                    <a:lnTo>
                      <a:pt x="6" y="24"/>
                    </a:lnTo>
                    <a:lnTo>
                      <a:pt x="0" y="6"/>
                    </a:lnTo>
                    <a:lnTo>
                      <a:pt x="12" y="0"/>
                    </a:lnTo>
                    <a:lnTo>
                      <a:pt x="18" y="0"/>
                    </a:lnTo>
                    <a:close/>
                  </a:path>
                </a:pathLst>
              </a:custGeom>
              <a:solidFill>
                <a:srgbClr val="55FF55"/>
              </a:solidFill>
              <a:ln w="9525">
                <a:noFill/>
                <a:round/>
                <a:headEnd/>
                <a:tailEnd/>
              </a:ln>
            </p:spPr>
            <p:txBody>
              <a:bodyPr/>
              <a:lstStyle/>
              <a:p>
                <a:endParaRPr lang="es-ES_tradnl">
                  <a:solidFill>
                    <a:srgbClr val="000000"/>
                  </a:solidFill>
                  <a:latin typeface="Times New Roman"/>
                </a:endParaRPr>
              </a:p>
            </p:txBody>
          </p:sp>
          <p:sp>
            <p:nvSpPr>
              <p:cNvPr id="209" name="Freeform 43"/>
              <p:cNvSpPr>
                <a:spLocks/>
              </p:cNvSpPr>
              <p:nvPr/>
            </p:nvSpPr>
            <p:spPr bwMode="auto">
              <a:xfrm>
                <a:off x="3763" y="1354"/>
                <a:ext cx="60" cy="72"/>
              </a:xfrm>
              <a:custGeom>
                <a:avLst/>
                <a:gdLst>
                  <a:gd name="T0" fmla="*/ 0 w 60"/>
                  <a:gd name="T1" fmla="*/ 0 h 72"/>
                  <a:gd name="T2" fmla="*/ 18 w 60"/>
                  <a:gd name="T3" fmla="*/ 30 h 72"/>
                  <a:gd name="T4" fmla="*/ 42 w 60"/>
                  <a:gd name="T5" fmla="*/ 60 h 72"/>
                  <a:gd name="T6" fmla="*/ 60 w 60"/>
                  <a:gd name="T7" fmla="*/ 72 h 72"/>
                  <a:gd name="T8" fmla="*/ 0 60000 65536"/>
                  <a:gd name="T9" fmla="*/ 0 60000 65536"/>
                  <a:gd name="T10" fmla="*/ 0 60000 65536"/>
                  <a:gd name="T11" fmla="*/ 0 60000 65536"/>
                  <a:gd name="T12" fmla="*/ 0 w 60"/>
                  <a:gd name="T13" fmla="*/ 0 h 72"/>
                  <a:gd name="T14" fmla="*/ 60 w 60"/>
                  <a:gd name="T15" fmla="*/ 72 h 72"/>
                </a:gdLst>
                <a:ahLst/>
                <a:cxnLst>
                  <a:cxn ang="T8">
                    <a:pos x="T0" y="T1"/>
                  </a:cxn>
                  <a:cxn ang="T9">
                    <a:pos x="T2" y="T3"/>
                  </a:cxn>
                  <a:cxn ang="T10">
                    <a:pos x="T4" y="T5"/>
                  </a:cxn>
                  <a:cxn ang="T11">
                    <a:pos x="T6" y="T7"/>
                  </a:cxn>
                </a:cxnLst>
                <a:rect l="T12" t="T13" r="T14" b="T15"/>
                <a:pathLst>
                  <a:path w="60" h="72">
                    <a:moveTo>
                      <a:pt x="0" y="0"/>
                    </a:moveTo>
                    <a:lnTo>
                      <a:pt x="18" y="30"/>
                    </a:lnTo>
                    <a:lnTo>
                      <a:pt x="42" y="60"/>
                    </a:lnTo>
                    <a:lnTo>
                      <a:pt x="60"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0" name="Freeform 44"/>
              <p:cNvSpPr>
                <a:spLocks/>
              </p:cNvSpPr>
              <p:nvPr/>
            </p:nvSpPr>
            <p:spPr bwMode="auto">
              <a:xfrm>
                <a:off x="3703" y="1420"/>
                <a:ext cx="192" cy="66"/>
              </a:xfrm>
              <a:custGeom>
                <a:avLst/>
                <a:gdLst>
                  <a:gd name="T0" fmla="*/ 0 w 192"/>
                  <a:gd name="T1" fmla="*/ 18 h 66"/>
                  <a:gd name="T2" fmla="*/ 0 w 192"/>
                  <a:gd name="T3" fmla="*/ 6 h 66"/>
                  <a:gd name="T4" fmla="*/ 6 w 192"/>
                  <a:gd name="T5" fmla="*/ 0 h 66"/>
                  <a:gd name="T6" fmla="*/ 6 w 192"/>
                  <a:gd name="T7" fmla="*/ 6 h 66"/>
                  <a:gd name="T8" fmla="*/ 18 w 192"/>
                  <a:gd name="T9" fmla="*/ 36 h 66"/>
                  <a:gd name="T10" fmla="*/ 24 w 192"/>
                  <a:gd name="T11" fmla="*/ 30 h 66"/>
                  <a:gd name="T12" fmla="*/ 30 w 192"/>
                  <a:gd name="T13" fmla="*/ 6 h 66"/>
                  <a:gd name="T14" fmla="*/ 24 w 192"/>
                  <a:gd name="T15" fmla="*/ 18 h 66"/>
                  <a:gd name="T16" fmla="*/ 36 w 192"/>
                  <a:gd name="T17" fmla="*/ 48 h 66"/>
                  <a:gd name="T18" fmla="*/ 48 w 192"/>
                  <a:gd name="T19" fmla="*/ 36 h 66"/>
                  <a:gd name="T20" fmla="*/ 48 w 192"/>
                  <a:gd name="T21" fmla="*/ 30 h 66"/>
                  <a:gd name="T22" fmla="*/ 48 w 192"/>
                  <a:gd name="T23" fmla="*/ 54 h 66"/>
                  <a:gd name="T24" fmla="*/ 60 w 192"/>
                  <a:gd name="T25" fmla="*/ 36 h 66"/>
                  <a:gd name="T26" fmla="*/ 84 w 192"/>
                  <a:gd name="T27" fmla="*/ 18 h 66"/>
                  <a:gd name="T28" fmla="*/ 72 w 192"/>
                  <a:gd name="T29" fmla="*/ 36 h 66"/>
                  <a:gd name="T30" fmla="*/ 72 w 192"/>
                  <a:gd name="T31" fmla="*/ 54 h 66"/>
                  <a:gd name="T32" fmla="*/ 78 w 192"/>
                  <a:gd name="T33" fmla="*/ 60 h 66"/>
                  <a:gd name="T34" fmla="*/ 84 w 192"/>
                  <a:gd name="T35" fmla="*/ 48 h 66"/>
                  <a:gd name="T36" fmla="*/ 102 w 192"/>
                  <a:gd name="T37" fmla="*/ 66 h 66"/>
                  <a:gd name="T38" fmla="*/ 102 w 192"/>
                  <a:gd name="T39" fmla="*/ 54 h 66"/>
                  <a:gd name="T40" fmla="*/ 108 w 192"/>
                  <a:gd name="T41" fmla="*/ 54 h 66"/>
                  <a:gd name="T42" fmla="*/ 126 w 192"/>
                  <a:gd name="T43" fmla="*/ 60 h 66"/>
                  <a:gd name="T44" fmla="*/ 138 w 192"/>
                  <a:gd name="T45" fmla="*/ 60 h 66"/>
                  <a:gd name="T46" fmla="*/ 126 w 192"/>
                  <a:gd name="T47" fmla="*/ 54 h 66"/>
                  <a:gd name="T48" fmla="*/ 126 w 192"/>
                  <a:gd name="T49" fmla="*/ 48 h 66"/>
                  <a:gd name="T50" fmla="*/ 144 w 192"/>
                  <a:gd name="T51" fmla="*/ 54 h 66"/>
                  <a:gd name="T52" fmla="*/ 138 w 192"/>
                  <a:gd name="T53" fmla="*/ 48 h 66"/>
                  <a:gd name="T54" fmla="*/ 138 w 192"/>
                  <a:gd name="T55" fmla="*/ 42 h 66"/>
                  <a:gd name="T56" fmla="*/ 150 w 192"/>
                  <a:gd name="T57" fmla="*/ 54 h 66"/>
                  <a:gd name="T58" fmla="*/ 156 w 192"/>
                  <a:gd name="T59" fmla="*/ 54 h 66"/>
                  <a:gd name="T60" fmla="*/ 162 w 192"/>
                  <a:gd name="T61" fmla="*/ 42 h 66"/>
                  <a:gd name="T62" fmla="*/ 168 w 192"/>
                  <a:gd name="T63" fmla="*/ 54 h 66"/>
                  <a:gd name="T64" fmla="*/ 192 w 192"/>
                  <a:gd name="T65" fmla="*/ 54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2"/>
                  <a:gd name="T100" fmla="*/ 0 h 66"/>
                  <a:gd name="T101" fmla="*/ 192 w 192"/>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2" h="66">
                    <a:moveTo>
                      <a:pt x="0" y="18"/>
                    </a:moveTo>
                    <a:lnTo>
                      <a:pt x="0" y="6"/>
                    </a:lnTo>
                    <a:lnTo>
                      <a:pt x="6" y="0"/>
                    </a:lnTo>
                    <a:lnTo>
                      <a:pt x="6" y="6"/>
                    </a:lnTo>
                    <a:lnTo>
                      <a:pt x="18" y="36"/>
                    </a:lnTo>
                    <a:lnTo>
                      <a:pt x="24" y="30"/>
                    </a:lnTo>
                    <a:lnTo>
                      <a:pt x="30" y="6"/>
                    </a:lnTo>
                    <a:lnTo>
                      <a:pt x="24" y="18"/>
                    </a:lnTo>
                    <a:lnTo>
                      <a:pt x="36" y="48"/>
                    </a:lnTo>
                    <a:lnTo>
                      <a:pt x="48" y="36"/>
                    </a:lnTo>
                    <a:lnTo>
                      <a:pt x="48" y="30"/>
                    </a:lnTo>
                    <a:lnTo>
                      <a:pt x="48" y="54"/>
                    </a:lnTo>
                    <a:lnTo>
                      <a:pt x="60" y="36"/>
                    </a:lnTo>
                    <a:lnTo>
                      <a:pt x="84" y="18"/>
                    </a:lnTo>
                    <a:lnTo>
                      <a:pt x="72" y="36"/>
                    </a:lnTo>
                    <a:lnTo>
                      <a:pt x="72" y="54"/>
                    </a:lnTo>
                    <a:lnTo>
                      <a:pt x="78" y="60"/>
                    </a:lnTo>
                    <a:lnTo>
                      <a:pt x="84" y="48"/>
                    </a:lnTo>
                    <a:lnTo>
                      <a:pt x="102" y="66"/>
                    </a:lnTo>
                    <a:lnTo>
                      <a:pt x="102" y="54"/>
                    </a:lnTo>
                    <a:lnTo>
                      <a:pt x="108" y="54"/>
                    </a:lnTo>
                    <a:lnTo>
                      <a:pt x="126" y="60"/>
                    </a:lnTo>
                    <a:lnTo>
                      <a:pt x="138" y="60"/>
                    </a:lnTo>
                    <a:lnTo>
                      <a:pt x="126" y="54"/>
                    </a:lnTo>
                    <a:lnTo>
                      <a:pt x="126" y="48"/>
                    </a:lnTo>
                    <a:lnTo>
                      <a:pt x="144" y="54"/>
                    </a:lnTo>
                    <a:lnTo>
                      <a:pt x="138" y="48"/>
                    </a:lnTo>
                    <a:lnTo>
                      <a:pt x="138" y="42"/>
                    </a:lnTo>
                    <a:lnTo>
                      <a:pt x="150" y="54"/>
                    </a:lnTo>
                    <a:lnTo>
                      <a:pt x="156" y="54"/>
                    </a:lnTo>
                    <a:lnTo>
                      <a:pt x="162" y="42"/>
                    </a:lnTo>
                    <a:lnTo>
                      <a:pt x="168" y="54"/>
                    </a:lnTo>
                    <a:lnTo>
                      <a:pt x="192" y="54"/>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1" name="Freeform 45"/>
              <p:cNvSpPr>
                <a:spLocks/>
              </p:cNvSpPr>
              <p:nvPr/>
            </p:nvSpPr>
            <p:spPr bwMode="auto">
              <a:xfrm>
                <a:off x="3739" y="1474"/>
                <a:ext cx="162" cy="60"/>
              </a:xfrm>
              <a:custGeom>
                <a:avLst/>
                <a:gdLst>
                  <a:gd name="T0" fmla="*/ 162 w 162"/>
                  <a:gd name="T1" fmla="*/ 0 h 60"/>
                  <a:gd name="T2" fmla="*/ 66 w 162"/>
                  <a:gd name="T3" fmla="*/ 48 h 60"/>
                  <a:gd name="T4" fmla="*/ 18 w 162"/>
                  <a:gd name="T5" fmla="*/ 60 h 60"/>
                  <a:gd name="T6" fmla="*/ 0 w 162"/>
                  <a:gd name="T7" fmla="*/ 60 h 60"/>
                  <a:gd name="T8" fmla="*/ 0 60000 65536"/>
                  <a:gd name="T9" fmla="*/ 0 60000 65536"/>
                  <a:gd name="T10" fmla="*/ 0 60000 65536"/>
                  <a:gd name="T11" fmla="*/ 0 60000 65536"/>
                  <a:gd name="T12" fmla="*/ 0 w 162"/>
                  <a:gd name="T13" fmla="*/ 0 h 60"/>
                  <a:gd name="T14" fmla="*/ 162 w 162"/>
                  <a:gd name="T15" fmla="*/ 60 h 60"/>
                </a:gdLst>
                <a:ahLst/>
                <a:cxnLst>
                  <a:cxn ang="T8">
                    <a:pos x="T0" y="T1"/>
                  </a:cxn>
                  <a:cxn ang="T9">
                    <a:pos x="T2" y="T3"/>
                  </a:cxn>
                  <a:cxn ang="T10">
                    <a:pos x="T4" y="T5"/>
                  </a:cxn>
                  <a:cxn ang="T11">
                    <a:pos x="T6" y="T7"/>
                  </a:cxn>
                </a:cxnLst>
                <a:rect l="T12" t="T13" r="T14" b="T15"/>
                <a:pathLst>
                  <a:path w="162" h="60">
                    <a:moveTo>
                      <a:pt x="162" y="0"/>
                    </a:moveTo>
                    <a:lnTo>
                      <a:pt x="66" y="48"/>
                    </a:lnTo>
                    <a:lnTo>
                      <a:pt x="18" y="60"/>
                    </a:lnTo>
                    <a:lnTo>
                      <a:pt x="0" y="6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2" name="Freeform 46"/>
              <p:cNvSpPr>
                <a:spLocks/>
              </p:cNvSpPr>
              <p:nvPr/>
            </p:nvSpPr>
            <p:spPr bwMode="auto">
              <a:xfrm>
                <a:off x="3769" y="1486"/>
                <a:ext cx="102" cy="18"/>
              </a:xfrm>
              <a:custGeom>
                <a:avLst/>
                <a:gdLst>
                  <a:gd name="T0" fmla="*/ 0 w 102"/>
                  <a:gd name="T1" fmla="*/ 18 h 18"/>
                  <a:gd name="T2" fmla="*/ 24 w 102"/>
                  <a:gd name="T3" fmla="*/ 18 h 18"/>
                  <a:gd name="T4" fmla="*/ 60 w 102"/>
                  <a:gd name="T5" fmla="*/ 12 h 18"/>
                  <a:gd name="T6" fmla="*/ 96 w 102"/>
                  <a:gd name="T7" fmla="*/ 0 h 18"/>
                  <a:gd name="T8" fmla="*/ 102 w 102"/>
                  <a:gd name="T9" fmla="*/ 0 h 18"/>
                  <a:gd name="T10" fmla="*/ 0 60000 65536"/>
                  <a:gd name="T11" fmla="*/ 0 60000 65536"/>
                  <a:gd name="T12" fmla="*/ 0 60000 65536"/>
                  <a:gd name="T13" fmla="*/ 0 60000 65536"/>
                  <a:gd name="T14" fmla="*/ 0 60000 65536"/>
                  <a:gd name="T15" fmla="*/ 0 w 102"/>
                  <a:gd name="T16" fmla="*/ 0 h 18"/>
                  <a:gd name="T17" fmla="*/ 102 w 102"/>
                  <a:gd name="T18" fmla="*/ 18 h 18"/>
                </a:gdLst>
                <a:ahLst/>
                <a:cxnLst>
                  <a:cxn ang="T10">
                    <a:pos x="T0" y="T1"/>
                  </a:cxn>
                  <a:cxn ang="T11">
                    <a:pos x="T2" y="T3"/>
                  </a:cxn>
                  <a:cxn ang="T12">
                    <a:pos x="T4" y="T5"/>
                  </a:cxn>
                  <a:cxn ang="T13">
                    <a:pos x="T6" y="T7"/>
                  </a:cxn>
                  <a:cxn ang="T14">
                    <a:pos x="T8" y="T9"/>
                  </a:cxn>
                </a:cxnLst>
                <a:rect l="T15" t="T16" r="T17" b="T18"/>
                <a:pathLst>
                  <a:path w="102" h="18">
                    <a:moveTo>
                      <a:pt x="0" y="18"/>
                    </a:moveTo>
                    <a:lnTo>
                      <a:pt x="24" y="18"/>
                    </a:lnTo>
                    <a:lnTo>
                      <a:pt x="60" y="12"/>
                    </a:lnTo>
                    <a:lnTo>
                      <a:pt x="96" y="0"/>
                    </a:lnTo>
                    <a:lnTo>
                      <a:pt x="10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3" name="Freeform 47"/>
              <p:cNvSpPr>
                <a:spLocks/>
              </p:cNvSpPr>
              <p:nvPr/>
            </p:nvSpPr>
            <p:spPr bwMode="auto">
              <a:xfrm>
                <a:off x="3889" y="1283"/>
                <a:ext cx="24" cy="161"/>
              </a:xfrm>
              <a:custGeom>
                <a:avLst/>
                <a:gdLst>
                  <a:gd name="T0" fmla="*/ 0 w 24"/>
                  <a:gd name="T1" fmla="*/ 0 h 161"/>
                  <a:gd name="T2" fmla="*/ 6 w 24"/>
                  <a:gd name="T3" fmla="*/ 71 h 161"/>
                  <a:gd name="T4" fmla="*/ 12 w 24"/>
                  <a:gd name="T5" fmla="*/ 113 h 161"/>
                  <a:gd name="T6" fmla="*/ 24 w 24"/>
                  <a:gd name="T7" fmla="*/ 161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0"/>
                    </a:moveTo>
                    <a:lnTo>
                      <a:pt x="6" y="71"/>
                    </a:lnTo>
                    <a:lnTo>
                      <a:pt x="12" y="113"/>
                    </a:lnTo>
                    <a:lnTo>
                      <a:pt x="24" y="161"/>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4" name="Freeform 48"/>
              <p:cNvSpPr>
                <a:spLocks/>
              </p:cNvSpPr>
              <p:nvPr/>
            </p:nvSpPr>
            <p:spPr bwMode="auto">
              <a:xfrm>
                <a:off x="3919" y="1438"/>
                <a:ext cx="24" cy="12"/>
              </a:xfrm>
              <a:custGeom>
                <a:avLst/>
                <a:gdLst>
                  <a:gd name="T0" fmla="*/ 24 w 24"/>
                  <a:gd name="T1" fmla="*/ 6 h 12"/>
                  <a:gd name="T2" fmla="*/ 12 w 24"/>
                  <a:gd name="T3" fmla="*/ 12 h 12"/>
                  <a:gd name="T4" fmla="*/ 12 w 24"/>
                  <a:gd name="T5" fmla="*/ 0 h 12"/>
                  <a:gd name="T6" fmla="*/ 12 w 24"/>
                  <a:gd name="T7" fmla="*/ 6 h 12"/>
                  <a:gd name="T8" fmla="*/ 6 w 24"/>
                  <a:gd name="T9" fmla="*/ 12 h 12"/>
                  <a:gd name="T10" fmla="*/ 0 w 24"/>
                  <a:gd name="T11" fmla="*/ 12 h 12"/>
                  <a:gd name="T12" fmla="*/ 0 60000 65536"/>
                  <a:gd name="T13" fmla="*/ 0 60000 65536"/>
                  <a:gd name="T14" fmla="*/ 0 60000 65536"/>
                  <a:gd name="T15" fmla="*/ 0 60000 65536"/>
                  <a:gd name="T16" fmla="*/ 0 60000 65536"/>
                  <a:gd name="T17" fmla="*/ 0 60000 65536"/>
                  <a:gd name="T18" fmla="*/ 0 w 24"/>
                  <a:gd name="T19" fmla="*/ 0 h 12"/>
                  <a:gd name="T20" fmla="*/ 24 w 24"/>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4" h="12">
                    <a:moveTo>
                      <a:pt x="24" y="6"/>
                    </a:moveTo>
                    <a:lnTo>
                      <a:pt x="12" y="12"/>
                    </a:lnTo>
                    <a:lnTo>
                      <a:pt x="12" y="0"/>
                    </a:lnTo>
                    <a:lnTo>
                      <a:pt x="12" y="6"/>
                    </a:lnTo>
                    <a:lnTo>
                      <a:pt x="6" y="12"/>
                    </a:lnTo>
                    <a:lnTo>
                      <a:pt x="0" y="1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5" name="Freeform 49"/>
              <p:cNvSpPr>
                <a:spLocks/>
              </p:cNvSpPr>
              <p:nvPr/>
            </p:nvSpPr>
            <p:spPr bwMode="auto">
              <a:xfrm>
                <a:off x="3913" y="1498"/>
                <a:ext cx="30" cy="156"/>
              </a:xfrm>
              <a:custGeom>
                <a:avLst/>
                <a:gdLst>
                  <a:gd name="T0" fmla="*/ 0 w 30"/>
                  <a:gd name="T1" fmla="*/ 0 h 156"/>
                  <a:gd name="T2" fmla="*/ 0 w 30"/>
                  <a:gd name="T3" fmla="*/ 48 h 156"/>
                  <a:gd name="T4" fmla="*/ 6 w 30"/>
                  <a:gd name="T5" fmla="*/ 90 h 156"/>
                  <a:gd name="T6" fmla="*/ 12 w 30"/>
                  <a:gd name="T7" fmla="*/ 120 h 156"/>
                  <a:gd name="T8" fmla="*/ 30 w 30"/>
                  <a:gd name="T9" fmla="*/ 156 h 156"/>
                  <a:gd name="T10" fmla="*/ 0 60000 65536"/>
                  <a:gd name="T11" fmla="*/ 0 60000 65536"/>
                  <a:gd name="T12" fmla="*/ 0 60000 65536"/>
                  <a:gd name="T13" fmla="*/ 0 60000 65536"/>
                  <a:gd name="T14" fmla="*/ 0 60000 65536"/>
                  <a:gd name="T15" fmla="*/ 0 w 30"/>
                  <a:gd name="T16" fmla="*/ 0 h 156"/>
                  <a:gd name="T17" fmla="*/ 30 w 30"/>
                  <a:gd name="T18" fmla="*/ 156 h 156"/>
                </a:gdLst>
                <a:ahLst/>
                <a:cxnLst>
                  <a:cxn ang="T10">
                    <a:pos x="T0" y="T1"/>
                  </a:cxn>
                  <a:cxn ang="T11">
                    <a:pos x="T2" y="T3"/>
                  </a:cxn>
                  <a:cxn ang="T12">
                    <a:pos x="T4" y="T5"/>
                  </a:cxn>
                  <a:cxn ang="T13">
                    <a:pos x="T6" y="T7"/>
                  </a:cxn>
                  <a:cxn ang="T14">
                    <a:pos x="T8" y="T9"/>
                  </a:cxn>
                </a:cxnLst>
                <a:rect l="T15" t="T16" r="T17" b="T18"/>
                <a:pathLst>
                  <a:path w="30" h="156">
                    <a:moveTo>
                      <a:pt x="0" y="0"/>
                    </a:moveTo>
                    <a:lnTo>
                      <a:pt x="0" y="48"/>
                    </a:lnTo>
                    <a:lnTo>
                      <a:pt x="6" y="90"/>
                    </a:lnTo>
                    <a:lnTo>
                      <a:pt x="12" y="120"/>
                    </a:lnTo>
                    <a:lnTo>
                      <a:pt x="30" y="156"/>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6" name="Freeform 50"/>
              <p:cNvSpPr>
                <a:spLocks/>
              </p:cNvSpPr>
              <p:nvPr/>
            </p:nvSpPr>
            <p:spPr bwMode="auto">
              <a:xfrm>
                <a:off x="3751" y="1390"/>
                <a:ext cx="150" cy="72"/>
              </a:xfrm>
              <a:custGeom>
                <a:avLst/>
                <a:gdLst>
                  <a:gd name="T0" fmla="*/ 0 w 150"/>
                  <a:gd name="T1" fmla="*/ 0 h 72"/>
                  <a:gd name="T2" fmla="*/ 18 w 150"/>
                  <a:gd name="T3" fmla="*/ 18 h 72"/>
                  <a:gd name="T4" fmla="*/ 18 w 150"/>
                  <a:gd name="T5" fmla="*/ 24 h 72"/>
                  <a:gd name="T6" fmla="*/ 18 w 150"/>
                  <a:gd name="T7" fmla="*/ 12 h 72"/>
                  <a:gd name="T8" fmla="*/ 24 w 150"/>
                  <a:gd name="T9" fmla="*/ 6 h 72"/>
                  <a:gd name="T10" fmla="*/ 30 w 150"/>
                  <a:gd name="T11" fmla="*/ 24 h 72"/>
                  <a:gd name="T12" fmla="*/ 36 w 150"/>
                  <a:gd name="T13" fmla="*/ 30 h 72"/>
                  <a:gd name="T14" fmla="*/ 36 w 150"/>
                  <a:gd name="T15" fmla="*/ 18 h 72"/>
                  <a:gd name="T16" fmla="*/ 42 w 150"/>
                  <a:gd name="T17" fmla="*/ 18 h 72"/>
                  <a:gd name="T18" fmla="*/ 54 w 150"/>
                  <a:gd name="T19" fmla="*/ 30 h 72"/>
                  <a:gd name="T20" fmla="*/ 60 w 150"/>
                  <a:gd name="T21" fmla="*/ 42 h 72"/>
                  <a:gd name="T22" fmla="*/ 66 w 150"/>
                  <a:gd name="T23" fmla="*/ 48 h 72"/>
                  <a:gd name="T24" fmla="*/ 72 w 150"/>
                  <a:gd name="T25" fmla="*/ 48 h 72"/>
                  <a:gd name="T26" fmla="*/ 84 w 150"/>
                  <a:gd name="T27" fmla="*/ 60 h 72"/>
                  <a:gd name="T28" fmla="*/ 96 w 150"/>
                  <a:gd name="T29" fmla="*/ 66 h 72"/>
                  <a:gd name="T30" fmla="*/ 90 w 150"/>
                  <a:gd name="T31" fmla="*/ 60 h 72"/>
                  <a:gd name="T32" fmla="*/ 96 w 150"/>
                  <a:gd name="T33" fmla="*/ 54 h 72"/>
                  <a:gd name="T34" fmla="*/ 108 w 150"/>
                  <a:gd name="T35" fmla="*/ 66 h 72"/>
                  <a:gd name="T36" fmla="*/ 120 w 150"/>
                  <a:gd name="T37" fmla="*/ 72 h 72"/>
                  <a:gd name="T38" fmla="*/ 138 w 150"/>
                  <a:gd name="T39" fmla="*/ 66 h 72"/>
                  <a:gd name="T40" fmla="*/ 150 w 150"/>
                  <a:gd name="T41" fmla="*/ 72 h 7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0"/>
                  <a:gd name="T64" fmla="*/ 0 h 72"/>
                  <a:gd name="T65" fmla="*/ 150 w 150"/>
                  <a:gd name="T66" fmla="*/ 72 h 7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0" h="72">
                    <a:moveTo>
                      <a:pt x="0" y="0"/>
                    </a:moveTo>
                    <a:lnTo>
                      <a:pt x="18" y="18"/>
                    </a:lnTo>
                    <a:lnTo>
                      <a:pt x="18" y="24"/>
                    </a:lnTo>
                    <a:lnTo>
                      <a:pt x="18" y="12"/>
                    </a:lnTo>
                    <a:lnTo>
                      <a:pt x="24" y="6"/>
                    </a:lnTo>
                    <a:lnTo>
                      <a:pt x="30" y="24"/>
                    </a:lnTo>
                    <a:lnTo>
                      <a:pt x="36" y="30"/>
                    </a:lnTo>
                    <a:lnTo>
                      <a:pt x="36" y="18"/>
                    </a:lnTo>
                    <a:lnTo>
                      <a:pt x="42" y="18"/>
                    </a:lnTo>
                    <a:lnTo>
                      <a:pt x="54" y="30"/>
                    </a:lnTo>
                    <a:lnTo>
                      <a:pt x="60" y="42"/>
                    </a:lnTo>
                    <a:lnTo>
                      <a:pt x="66" y="48"/>
                    </a:lnTo>
                    <a:lnTo>
                      <a:pt x="72" y="48"/>
                    </a:lnTo>
                    <a:lnTo>
                      <a:pt x="84" y="60"/>
                    </a:lnTo>
                    <a:lnTo>
                      <a:pt x="96" y="66"/>
                    </a:lnTo>
                    <a:lnTo>
                      <a:pt x="90" y="60"/>
                    </a:lnTo>
                    <a:lnTo>
                      <a:pt x="96" y="54"/>
                    </a:lnTo>
                    <a:lnTo>
                      <a:pt x="108" y="66"/>
                    </a:lnTo>
                    <a:lnTo>
                      <a:pt x="120" y="72"/>
                    </a:lnTo>
                    <a:lnTo>
                      <a:pt x="138" y="66"/>
                    </a:lnTo>
                    <a:lnTo>
                      <a:pt x="150"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7" name="Rectangle 52"/>
              <p:cNvSpPr>
                <a:spLocks noChangeArrowheads="1"/>
              </p:cNvSpPr>
              <p:nvPr/>
            </p:nvSpPr>
            <p:spPr bwMode="auto">
              <a:xfrm>
                <a:off x="3715" y="935"/>
                <a:ext cx="78" cy="12"/>
              </a:xfrm>
              <a:prstGeom prst="rect">
                <a:avLst/>
              </a:prstGeom>
              <a:solidFill>
                <a:srgbClr val="FFFFFF"/>
              </a:solidFill>
              <a:ln w="9525">
                <a:noFill/>
                <a:miter lim="800000"/>
                <a:headEnd/>
                <a:tailEnd/>
              </a:ln>
            </p:spPr>
            <p:txBody>
              <a:bodyPr/>
              <a:lstStyle/>
              <a:p>
                <a:endParaRPr lang="es-ES_tradnl">
                  <a:solidFill>
                    <a:srgbClr val="000000"/>
                  </a:solidFill>
                  <a:latin typeface="Times New Roman"/>
                </a:endParaRPr>
              </a:p>
            </p:txBody>
          </p:sp>
        </p:grpSp>
      </p:grpSp>
      <p:sp>
        <p:nvSpPr>
          <p:cNvPr id="221" name="220 CuadroTexto"/>
          <p:cNvSpPr txBox="1"/>
          <p:nvPr/>
        </p:nvSpPr>
        <p:spPr>
          <a:xfrm>
            <a:off x="0" y="4795897"/>
            <a:ext cx="9144000" cy="2062103"/>
          </a:xfrm>
          <a:prstGeom prst="rect">
            <a:avLst/>
          </a:prstGeom>
          <a:solidFill>
            <a:srgbClr val="FFFF00"/>
          </a:solidFill>
          <a:ln>
            <a:solidFill>
              <a:schemeClr val="tx1"/>
            </a:solidFill>
          </a:ln>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Este fenómeno se puede observar con mayor frecuencia en los meses de verano en los que el asfalto está muy caliente. Consecuentemente, el aire próximo al asfalto está más caliente que el aire de las capas superiores, formándose así dos capas de aire de distinto índice de refracción, siendo menor el de la capa caliente. De todos los rayos de luz que proceden del árbol, los que incidan con mucha inclinación, con ángulos mayores que el ángulo límite (rojos), sufrirán reflexión total dando lugar a la </a:t>
            </a:r>
            <a:r>
              <a:rPr lang="es-ES_tradnl" sz="1600" b="1" dirty="0" smtClean="0">
                <a:solidFill>
                  <a:srgbClr val="FF0000"/>
                </a:solidFill>
                <a:latin typeface="Calibri" pitchFamily="34" charset="0"/>
                <a:cs typeface="Calibri" pitchFamily="34" charset="0"/>
              </a:rPr>
              <a:t>imagen invertida </a:t>
            </a:r>
            <a:r>
              <a:rPr lang="es-ES_tradnl" sz="1600" b="1" dirty="0" smtClean="0">
                <a:solidFill>
                  <a:srgbClr val="000000"/>
                </a:solidFill>
                <a:latin typeface="Calibri" pitchFamily="34" charset="0"/>
                <a:cs typeface="Calibri" pitchFamily="34" charset="0"/>
              </a:rPr>
              <a:t>apreciada por el observador. La pequeña diferencia entre los índices de ambas capas de aire determina que, para que este fenómeno pueda ser observado, la distancia entre objeto y observador ha de ser grande para poder captar a los rayos de luz de gran inclinación.</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7275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499"/>
                                          </p:stCondLst>
                                        </p:cTn>
                                        <p:tgtEl>
                                          <p:spTgt spid="1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1+#ppt_w/2"/>
                                          </p:val>
                                        </p:tav>
                                        <p:tav tm="100000">
                                          <p:val>
                                            <p:strVal val="#ppt_x"/>
                                          </p:val>
                                        </p:tav>
                                      </p:tavLst>
                                    </p:anim>
                                    <p:anim calcmode="lin" valueType="num">
                                      <p:cBhvr additive="base">
                                        <p:cTn id="20"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Effect transition="in" filter="wipe(left)">
                                      <p:cBhvr>
                                        <p:cTn id="25" dur="2000"/>
                                        <p:tgtEl>
                                          <p:spTgt spid="6"/>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12"/>
                                        </p:tgtEl>
                                        <p:attrNameLst>
                                          <p:attrName>style.visibility</p:attrName>
                                        </p:attrNameLst>
                                      </p:cBhvr>
                                      <p:to>
                                        <p:strVal val="visible"/>
                                      </p:to>
                                    </p:set>
                                    <p:animEffect transition="in" filter="wipe(left)">
                                      <p:cBhvr>
                                        <p:cTn id="30" dur="2000"/>
                                        <p:tgtEl>
                                          <p:spTgt spid="12"/>
                                        </p:tgtEl>
                                      </p:cBhvr>
                                    </p:animEffect>
                                  </p:childTnLst>
                                </p:cTn>
                              </p:par>
                              <p:par>
                                <p:cTn id="31" presetID="22" presetClass="entr" presetSubtype="8" fill="hold" nodeType="withEffect">
                                  <p:stCondLst>
                                    <p:cond delay="0"/>
                                  </p:stCondLst>
                                  <p:childTnLst>
                                    <p:set>
                                      <p:cBhvr>
                                        <p:cTn id="32" dur="1" fill="hold">
                                          <p:stCondLst>
                                            <p:cond delay="0"/>
                                          </p:stCondLst>
                                        </p:cTn>
                                        <p:tgtEl>
                                          <p:spTgt spid="9"/>
                                        </p:tgtEl>
                                        <p:attrNameLst>
                                          <p:attrName>style.visibility</p:attrName>
                                        </p:attrNameLst>
                                      </p:cBhvr>
                                      <p:to>
                                        <p:strVal val="visible"/>
                                      </p:to>
                                    </p:set>
                                    <p:animEffect transition="in" filter="wipe(left)">
                                      <p:cBhvr>
                                        <p:cTn id="33" dur="2000"/>
                                        <p:tgtEl>
                                          <p:spTgt spid="9"/>
                                        </p:tgtEl>
                                      </p:cBhvr>
                                    </p:animEffect>
                                  </p:childTnLst>
                                </p:cTn>
                              </p:par>
                            </p:childTnLst>
                          </p:cTn>
                        </p:par>
                        <p:par>
                          <p:cTn id="34" fill="hold">
                            <p:stCondLst>
                              <p:cond delay="2000"/>
                            </p:stCondLst>
                            <p:childTnLst>
                              <p:par>
                                <p:cTn id="35" presetID="22" presetClass="entr" presetSubtype="2" fill="hold" nodeType="after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wipe(right)">
                                      <p:cBhvr>
                                        <p:cTn id="37" dur="2000"/>
                                        <p:tgtEl>
                                          <p:spTgt spid="15"/>
                                        </p:tgtEl>
                                      </p:cBhvr>
                                    </p:animEffect>
                                  </p:childTnLst>
                                </p:cTn>
                              </p:par>
                            </p:childTnLst>
                          </p:cTn>
                        </p:par>
                        <p:par>
                          <p:cTn id="38" fill="hold">
                            <p:stCondLst>
                              <p:cond delay="4000"/>
                            </p:stCondLst>
                            <p:childTnLst>
                              <p:par>
                                <p:cTn id="39" presetID="1" presetClass="entr" presetSubtype="0" fill="hold" nodeType="afterEffect">
                                  <p:stCondLst>
                                    <p:cond delay="0"/>
                                  </p:stCondLst>
                                  <p:childTnLst>
                                    <p:set>
                                      <p:cBhvr>
                                        <p:cTn id="40" dur="1" fill="hold">
                                          <p:stCondLst>
                                            <p:cond delay="0"/>
                                          </p:stCondLst>
                                        </p:cTn>
                                        <p:tgtEl>
                                          <p:spTgt spid="2"/>
                                        </p:tgtEl>
                                        <p:attrNameLst>
                                          <p:attrName>style.visibility</p:attrName>
                                        </p:attrNameLst>
                                      </p:cBhvr>
                                      <p:to>
                                        <p:strVal val="visible"/>
                                      </p:to>
                                    </p:set>
                                  </p:childTnLst>
                                </p:cTn>
                              </p:par>
                            </p:childTnLst>
                          </p:cTn>
                        </p:par>
                        <p:par>
                          <p:cTn id="41" fill="hold">
                            <p:stCondLst>
                              <p:cond delay="4000"/>
                            </p:stCondLst>
                            <p:childTnLst>
                              <p:par>
                                <p:cTn id="42" presetID="1" presetClass="entr" presetSubtype="0" fill="hold" nodeType="afterEffect">
                                  <p:stCondLst>
                                    <p:cond delay="0"/>
                                  </p:stCondLst>
                                  <p:childTnLst>
                                    <p:set>
                                      <p:cBhvr>
                                        <p:cTn id="43" dur="1" fill="hold">
                                          <p:stCondLst>
                                            <p:cond delay="0"/>
                                          </p:stCondLst>
                                        </p:cTn>
                                        <p:tgtEl>
                                          <p:spTgt spid="20"/>
                                        </p:tgtEl>
                                        <p:attrNameLst>
                                          <p:attrName>style.visibility</p:attrName>
                                        </p:attrNameLst>
                                      </p:cBhvr>
                                      <p:to>
                                        <p:strVal val="visible"/>
                                      </p:to>
                                    </p:set>
                                  </p:childTnLst>
                                </p:cTn>
                              </p:par>
                            </p:childTnLst>
                          </p:cTn>
                        </p:par>
                        <p:par>
                          <p:cTn id="44" fill="hold">
                            <p:stCondLst>
                              <p:cond delay="4000"/>
                            </p:stCondLst>
                            <p:childTnLst>
                              <p:par>
                                <p:cTn id="45" presetID="1" presetClass="entr" presetSubtype="0" fill="hold" nodeType="afterEffect">
                                  <p:stCondLst>
                                    <p:cond delay="0"/>
                                  </p:stCondLst>
                                  <p:childTnLst>
                                    <p:set>
                                      <p:cBhvr>
                                        <p:cTn id="46" dur="1" fill="hold">
                                          <p:stCondLst>
                                            <p:cond delay="0"/>
                                          </p:stCondLst>
                                        </p:cTn>
                                        <p:tgtEl>
                                          <p:spTgt spid="22"/>
                                        </p:tgtEl>
                                        <p:attrNameLst>
                                          <p:attrName>style.visibility</p:attrName>
                                        </p:attrNameLst>
                                      </p:cBhvr>
                                      <p:to>
                                        <p:strVal val="visible"/>
                                      </p:to>
                                    </p:set>
                                  </p:childTnLst>
                                </p:cTn>
                              </p:par>
                            </p:childTnLst>
                          </p:cTn>
                        </p:par>
                        <p:par>
                          <p:cTn id="47" fill="hold">
                            <p:stCondLst>
                              <p:cond delay="4000"/>
                            </p:stCondLst>
                            <p:childTnLst>
                              <p:par>
                                <p:cTn id="48" presetID="1" presetClass="entr" presetSubtype="0" fill="hold" grpId="0" nodeType="afterEffect">
                                  <p:stCondLst>
                                    <p:cond delay="0"/>
                                  </p:stCondLst>
                                  <p:childTnLst>
                                    <p:set>
                                      <p:cBhvr>
                                        <p:cTn id="49" dur="1" fill="hold">
                                          <p:stCondLst>
                                            <p:cond delay="0"/>
                                          </p:stCondLst>
                                        </p:cTn>
                                        <p:tgtEl>
                                          <p:spTgt spid="2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757" grpId="0" animBg="1"/>
      <p:bldP spid="22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DDDDDD"/>
        </a:solidFill>
        <a:effectLst/>
      </p:bgPr>
    </p:bg>
    <p:spTree>
      <p:nvGrpSpPr>
        <p:cNvPr id="1" name=""/>
        <p:cNvGrpSpPr/>
        <p:nvPr/>
      </p:nvGrpSpPr>
      <p:grpSpPr>
        <a:xfrm>
          <a:off x="0" y="0"/>
          <a:ext cx="0" cy="0"/>
          <a:chOff x="0" y="0"/>
          <a:chExt cx="0" cy="0"/>
        </a:xfrm>
      </p:grpSpPr>
      <p:sp>
        <p:nvSpPr>
          <p:cNvPr id="42" name="41 Rectángulo"/>
          <p:cNvSpPr/>
          <p:nvPr/>
        </p:nvSpPr>
        <p:spPr>
          <a:xfrm>
            <a:off x="308758" y="296883"/>
            <a:ext cx="8514608" cy="540327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2" name="Group 2"/>
          <p:cNvGrpSpPr>
            <a:grpSpLocks/>
          </p:cNvGrpSpPr>
          <p:nvPr/>
        </p:nvGrpSpPr>
        <p:grpSpPr bwMode="auto">
          <a:xfrm>
            <a:off x="6286315" y="2537485"/>
            <a:ext cx="2052637" cy="736600"/>
            <a:chOff x="3915" y="711"/>
            <a:chExt cx="1293" cy="450"/>
          </a:xfrm>
        </p:grpSpPr>
        <p:sp>
          <p:nvSpPr>
            <p:cNvPr id="1063" name="AutoShape 3" descr="Onda"/>
            <p:cNvSpPr>
              <a:spLocks noChangeArrowheads="1"/>
            </p:cNvSpPr>
            <p:nvPr/>
          </p:nvSpPr>
          <p:spPr bwMode="auto">
            <a:xfrm rot="-5400000">
              <a:off x="4302" y="324"/>
              <a:ext cx="450" cy="1224"/>
            </a:xfrm>
            <a:prstGeom prst="triangle">
              <a:avLst>
                <a:gd name="adj" fmla="val 50000"/>
              </a:avLst>
            </a:prstGeom>
            <a:pattFill prst="wave">
              <a:fgClr>
                <a:srgbClr val="CCFFCC"/>
              </a:fgClr>
              <a:bgClr>
                <a:schemeClr val="bg1"/>
              </a:bgClr>
            </a:pattFill>
            <a:ln w="9525">
              <a:solidFill>
                <a:schemeClr val="tx1"/>
              </a:solidFill>
              <a:miter lim="800000"/>
              <a:headEnd/>
              <a:tailEnd/>
            </a:ln>
          </p:spPr>
          <p:txBody>
            <a:bodyPr wrap="none" anchor="ctr"/>
            <a:lstStyle/>
            <a:p>
              <a:endParaRPr lang="es-ES_tradnl">
                <a:solidFill>
                  <a:srgbClr val="000000"/>
                </a:solidFill>
                <a:latin typeface="Times New Roman"/>
              </a:endParaRPr>
            </a:p>
          </p:txBody>
        </p:sp>
        <p:sp>
          <p:nvSpPr>
            <p:cNvPr id="1064" name="Oval 4" descr="Onda"/>
            <p:cNvSpPr>
              <a:spLocks noChangeArrowheads="1"/>
            </p:cNvSpPr>
            <p:nvPr/>
          </p:nvSpPr>
          <p:spPr bwMode="auto">
            <a:xfrm>
              <a:off x="5040" y="720"/>
              <a:ext cx="168" cy="430"/>
            </a:xfrm>
            <a:prstGeom prst="ellipse">
              <a:avLst/>
            </a:prstGeom>
            <a:pattFill prst="wave">
              <a:fgClr>
                <a:srgbClr val="CCFFCC"/>
              </a:fgClr>
              <a:bgClr>
                <a:schemeClr val="bg1"/>
              </a:bgClr>
            </a:pattFill>
            <a:ln w="9525">
              <a:noFill/>
              <a:round/>
              <a:headEnd/>
              <a:tailEnd/>
            </a:ln>
          </p:spPr>
          <p:txBody>
            <a:bodyPr wrap="none" anchor="ctr"/>
            <a:lstStyle/>
            <a:p>
              <a:endParaRPr lang="es-ES_tradnl">
                <a:solidFill>
                  <a:srgbClr val="000000"/>
                </a:solidFill>
                <a:latin typeface="Times New Roman"/>
              </a:endParaRPr>
            </a:p>
          </p:txBody>
        </p:sp>
      </p:grpSp>
      <p:sp>
        <p:nvSpPr>
          <p:cNvPr id="559109" name="Oval 5"/>
          <p:cNvSpPr>
            <a:spLocks noChangeArrowheads="1"/>
          </p:cNvSpPr>
          <p:nvPr/>
        </p:nvSpPr>
        <p:spPr bwMode="auto">
          <a:xfrm>
            <a:off x="6918140" y="2173948"/>
            <a:ext cx="1431925" cy="1431925"/>
          </a:xfrm>
          <a:prstGeom prst="ellipse">
            <a:avLst/>
          </a:prstGeom>
          <a:noFill/>
          <a:ln w="9525">
            <a:solidFill>
              <a:schemeClr val="accent1"/>
            </a:solidFill>
            <a:prstDash val="dash"/>
            <a:round/>
            <a:headEnd/>
            <a:tailEnd/>
          </a:ln>
        </p:spPr>
        <p:txBody>
          <a:bodyPr wrap="none" anchor="ctr"/>
          <a:lstStyle/>
          <a:p>
            <a:endParaRPr lang="es-ES_tradnl">
              <a:solidFill>
                <a:srgbClr val="000000"/>
              </a:solidFill>
              <a:latin typeface="Times New Roman"/>
            </a:endParaRPr>
          </a:p>
        </p:txBody>
      </p:sp>
      <p:sp>
        <p:nvSpPr>
          <p:cNvPr id="559110" name="Oval 6"/>
          <p:cNvSpPr>
            <a:spLocks noChangeArrowheads="1"/>
          </p:cNvSpPr>
          <p:nvPr/>
        </p:nvSpPr>
        <p:spPr bwMode="auto">
          <a:xfrm>
            <a:off x="680852" y="635660"/>
            <a:ext cx="7010400" cy="4675188"/>
          </a:xfrm>
          <a:prstGeom prst="ellipse">
            <a:avLst/>
          </a:prstGeom>
          <a:noFill/>
          <a:ln w="6350">
            <a:solidFill>
              <a:schemeClr val="accent2"/>
            </a:solidFill>
            <a:round/>
            <a:headEnd/>
            <a:tailEnd/>
          </a:ln>
        </p:spPr>
        <p:txBody>
          <a:bodyPr wrap="none" anchor="ctr"/>
          <a:lstStyle/>
          <a:p>
            <a:endParaRPr lang="es-ES_tradnl">
              <a:solidFill>
                <a:srgbClr val="000000"/>
              </a:solidFill>
              <a:latin typeface="Times New Roman"/>
            </a:endParaRPr>
          </a:p>
        </p:txBody>
      </p:sp>
      <p:sp>
        <p:nvSpPr>
          <p:cNvPr id="559111" name="Oval 7"/>
          <p:cNvSpPr>
            <a:spLocks noChangeArrowheads="1"/>
          </p:cNvSpPr>
          <p:nvPr/>
        </p:nvSpPr>
        <p:spPr bwMode="auto">
          <a:xfrm>
            <a:off x="7391215" y="2642260"/>
            <a:ext cx="511175" cy="511175"/>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latin typeface="Times New Roman"/>
            </a:endParaRPr>
          </a:p>
        </p:txBody>
      </p:sp>
      <p:sp>
        <p:nvSpPr>
          <p:cNvPr id="559112" name="Text Box 8"/>
          <p:cNvSpPr txBox="1">
            <a:spLocks noChangeArrowheads="1"/>
          </p:cNvSpPr>
          <p:nvPr/>
        </p:nvSpPr>
        <p:spPr bwMode="auto">
          <a:xfrm>
            <a:off x="7195952" y="3275673"/>
            <a:ext cx="1276350" cy="304800"/>
          </a:xfrm>
          <a:prstGeom prst="rect">
            <a:avLst/>
          </a:prstGeom>
          <a:noFill/>
          <a:ln w="9525">
            <a:noFill/>
            <a:miter lim="800000"/>
            <a:headEnd/>
            <a:tailEnd/>
          </a:ln>
        </p:spPr>
        <p:txBody>
          <a:bodyPr>
            <a:spAutoFit/>
          </a:bodyPr>
          <a:lstStyle/>
          <a:p>
            <a:pPr>
              <a:spcBef>
                <a:spcPct val="50000"/>
              </a:spcBef>
            </a:pPr>
            <a:r>
              <a:rPr lang="es-ES_tradnl" sz="1400" b="1">
                <a:solidFill>
                  <a:srgbClr val="3333CC"/>
                </a:solidFill>
                <a:latin typeface="Times New Roman"/>
              </a:rPr>
              <a:t>JÚPITER</a:t>
            </a:r>
          </a:p>
        </p:txBody>
      </p:sp>
      <p:sp>
        <p:nvSpPr>
          <p:cNvPr id="559113" name="Oval 9"/>
          <p:cNvSpPr>
            <a:spLocks noChangeArrowheads="1"/>
          </p:cNvSpPr>
          <p:nvPr/>
        </p:nvSpPr>
        <p:spPr bwMode="auto">
          <a:xfrm>
            <a:off x="7538852" y="2104098"/>
            <a:ext cx="174625" cy="174625"/>
          </a:xfrm>
          <a:prstGeom prst="ellipse">
            <a:avLst/>
          </a:prstGeom>
          <a:solidFill>
            <a:schemeClr val="accent1"/>
          </a:solidFill>
          <a:ln w="9525">
            <a:solidFill>
              <a:schemeClr val="accent1"/>
            </a:solidFill>
            <a:round/>
            <a:headEnd/>
            <a:tailEnd/>
          </a:ln>
        </p:spPr>
        <p:txBody>
          <a:bodyPr wrap="none" anchor="ctr"/>
          <a:lstStyle/>
          <a:p>
            <a:endParaRPr lang="es-ES_tradnl">
              <a:solidFill>
                <a:srgbClr val="000000"/>
              </a:solidFill>
              <a:latin typeface="Times New Roman"/>
            </a:endParaRPr>
          </a:p>
        </p:txBody>
      </p:sp>
      <p:sp>
        <p:nvSpPr>
          <p:cNvPr id="559114" name="Text Box 10"/>
          <p:cNvSpPr txBox="1">
            <a:spLocks noChangeArrowheads="1"/>
          </p:cNvSpPr>
          <p:nvPr/>
        </p:nvSpPr>
        <p:spPr bwMode="auto">
          <a:xfrm>
            <a:off x="7443602" y="1751673"/>
            <a:ext cx="1276350" cy="304800"/>
          </a:xfrm>
          <a:prstGeom prst="rect">
            <a:avLst/>
          </a:prstGeom>
          <a:noFill/>
          <a:ln w="9525">
            <a:noFill/>
            <a:miter lim="800000"/>
            <a:headEnd/>
            <a:tailEnd/>
          </a:ln>
        </p:spPr>
        <p:txBody>
          <a:bodyPr>
            <a:spAutoFit/>
          </a:bodyPr>
          <a:lstStyle/>
          <a:p>
            <a:pPr>
              <a:spcBef>
                <a:spcPct val="50000"/>
              </a:spcBef>
            </a:pPr>
            <a:r>
              <a:rPr lang="es-ES_tradnl" sz="1400" b="1">
                <a:solidFill>
                  <a:srgbClr val="00CC99"/>
                </a:solidFill>
                <a:latin typeface="Times New Roman"/>
              </a:rPr>
              <a:t>IO</a:t>
            </a:r>
          </a:p>
        </p:txBody>
      </p:sp>
      <p:grpSp>
        <p:nvGrpSpPr>
          <p:cNvPr id="3" name="Group 16"/>
          <p:cNvGrpSpPr>
            <a:grpSpLocks/>
          </p:cNvGrpSpPr>
          <p:nvPr/>
        </p:nvGrpSpPr>
        <p:grpSpPr bwMode="auto">
          <a:xfrm>
            <a:off x="4014602" y="2669248"/>
            <a:ext cx="1276350" cy="769937"/>
            <a:chOff x="2484" y="1111"/>
            <a:chExt cx="804" cy="485"/>
          </a:xfrm>
        </p:grpSpPr>
        <p:sp>
          <p:nvSpPr>
            <p:cNvPr id="1057" name="Text Box 17"/>
            <p:cNvSpPr txBox="1">
              <a:spLocks noChangeArrowheads="1"/>
            </p:cNvSpPr>
            <p:nvPr/>
          </p:nvSpPr>
          <p:spPr bwMode="auto">
            <a:xfrm>
              <a:off x="2484" y="1404"/>
              <a:ext cx="804" cy="192"/>
            </a:xfrm>
            <a:prstGeom prst="rect">
              <a:avLst/>
            </a:prstGeom>
            <a:noFill/>
            <a:ln w="9525">
              <a:noFill/>
              <a:miter lim="800000"/>
              <a:headEnd/>
              <a:tailEnd/>
            </a:ln>
          </p:spPr>
          <p:txBody>
            <a:bodyPr>
              <a:spAutoFit/>
            </a:bodyPr>
            <a:lstStyle/>
            <a:p>
              <a:pPr>
                <a:spcBef>
                  <a:spcPct val="50000"/>
                </a:spcBef>
              </a:pPr>
              <a:r>
                <a:rPr lang="es-ES_tradnl" sz="1400" b="1" dirty="0">
                  <a:solidFill>
                    <a:srgbClr val="E7E200"/>
                  </a:solidFill>
                  <a:latin typeface="Times New Roman"/>
                </a:rPr>
                <a:t>SOL</a:t>
              </a:r>
            </a:p>
          </p:txBody>
        </p:sp>
        <p:sp>
          <p:nvSpPr>
            <p:cNvPr id="1058" name="Oval 18"/>
            <p:cNvSpPr>
              <a:spLocks noChangeArrowheads="1"/>
            </p:cNvSpPr>
            <p:nvPr/>
          </p:nvSpPr>
          <p:spPr bwMode="auto">
            <a:xfrm>
              <a:off x="2494" y="1111"/>
              <a:ext cx="290" cy="290"/>
            </a:xfrm>
            <a:prstGeom prst="ellipse">
              <a:avLst/>
            </a:prstGeom>
            <a:solidFill>
              <a:srgbClr val="E7E200"/>
            </a:solidFill>
            <a:ln w="9525">
              <a:solidFill>
                <a:srgbClr val="FFFF00"/>
              </a:solidFill>
              <a:round/>
              <a:headEnd/>
              <a:tailEnd/>
            </a:ln>
          </p:spPr>
          <p:txBody>
            <a:bodyPr wrap="none" anchor="ctr"/>
            <a:lstStyle/>
            <a:p>
              <a:endParaRPr lang="es-ES_tradnl">
                <a:solidFill>
                  <a:srgbClr val="000000"/>
                </a:solidFill>
                <a:latin typeface="Times New Roman"/>
              </a:endParaRPr>
            </a:p>
          </p:txBody>
        </p:sp>
      </p:grpSp>
      <p:grpSp>
        <p:nvGrpSpPr>
          <p:cNvPr id="4" name="Group 19"/>
          <p:cNvGrpSpPr>
            <a:grpSpLocks/>
          </p:cNvGrpSpPr>
          <p:nvPr/>
        </p:nvGrpSpPr>
        <p:grpSpPr bwMode="auto">
          <a:xfrm>
            <a:off x="8154040" y="2380323"/>
            <a:ext cx="1452562" cy="304800"/>
            <a:chOff x="5097" y="900"/>
            <a:chExt cx="915" cy="192"/>
          </a:xfrm>
        </p:grpSpPr>
        <p:sp>
          <p:nvSpPr>
            <p:cNvPr id="1055" name="Oval 20"/>
            <p:cNvSpPr>
              <a:spLocks noChangeArrowheads="1"/>
            </p:cNvSpPr>
            <p:nvPr/>
          </p:nvSpPr>
          <p:spPr bwMode="auto">
            <a:xfrm>
              <a:off x="5097" y="948"/>
              <a:ext cx="110" cy="110"/>
            </a:xfrm>
            <a:prstGeom prst="ellipse">
              <a:avLst/>
            </a:prstGeom>
            <a:solidFill>
              <a:schemeClr val="accent1"/>
            </a:solidFill>
            <a:ln w="9525">
              <a:solidFill>
                <a:schemeClr val="accent1"/>
              </a:solidFill>
              <a:round/>
              <a:headEnd/>
              <a:tailEnd/>
            </a:ln>
          </p:spPr>
          <p:txBody>
            <a:bodyPr wrap="none" anchor="ctr"/>
            <a:lstStyle/>
            <a:p>
              <a:endParaRPr lang="es-ES_tradnl">
                <a:solidFill>
                  <a:srgbClr val="000000"/>
                </a:solidFill>
                <a:latin typeface="Times New Roman"/>
              </a:endParaRPr>
            </a:p>
          </p:txBody>
        </p:sp>
        <p:sp>
          <p:nvSpPr>
            <p:cNvPr id="1056" name="Text Box 21"/>
            <p:cNvSpPr txBox="1">
              <a:spLocks noChangeArrowheads="1"/>
            </p:cNvSpPr>
            <p:nvPr/>
          </p:nvSpPr>
          <p:spPr bwMode="auto">
            <a:xfrm>
              <a:off x="5208" y="900"/>
              <a:ext cx="804" cy="192"/>
            </a:xfrm>
            <a:prstGeom prst="rect">
              <a:avLst/>
            </a:prstGeom>
            <a:noFill/>
            <a:ln w="9525">
              <a:noFill/>
              <a:miter lim="800000"/>
              <a:headEnd/>
              <a:tailEnd/>
            </a:ln>
          </p:spPr>
          <p:txBody>
            <a:bodyPr>
              <a:spAutoFit/>
            </a:bodyPr>
            <a:lstStyle/>
            <a:p>
              <a:pPr>
                <a:spcBef>
                  <a:spcPct val="50000"/>
                </a:spcBef>
              </a:pPr>
              <a:r>
                <a:rPr lang="es-ES_tradnl" sz="1400" b="1" dirty="0">
                  <a:solidFill>
                    <a:srgbClr val="00CC99"/>
                  </a:solidFill>
                  <a:latin typeface="Times New Roman"/>
                </a:rPr>
                <a:t>IO</a:t>
              </a:r>
            </a:p>
          </p:txBody>
        </p:sp>
      </p:grpSp>
      <p:grpSp>
        <p:nvGrpSpPr>
          <p:cNvPr id="5" name="Group 25"/>
          <p:cNvGrpSpPr>
            <a:grpSpLocks/>
          </p:cNvGrpSpPr>
          <p:nvPr/>
        </p:nvGrpSpPr>
        <p:grpSpPr bwMode="auto">
          <a:xfrm>
            <a:off x="2204852" y="1296060"/>
            <a:ext cx="4957763" cy="3238500"/>
            <a:chOff x="1344" y="592"/>
            <a:chExt cx="3123" cy="2040"/>
          </a:xfrm>
        </p:grpSpPr>
        <p:sp>
          <p:nvSpPr>
            <p:cNvPr id="1049" name="Oval 26"/>
            <p:cNvSpPr>
              <a:spLocks noChangeArrowheads="1"/>
            </p:cNvSpPr>
            <p:nvPr/>
          </p:nvSpPr>
          <p:spPr bwMode="auto">
            <a:xfrm>
              <a:off x="1344" y="592"/>
              <a:ext cx="2544" cy="2040"/>
            </a:xfrm>
            <a:prstGeom prst="ellipse">
              <a:avLst/>
            </a:prstGeom>
            <a:noFill/>
            <a:ln w="6350">
              <a:solidFill>
                <a:srgbClr val="996600"/>
              </a:solidFill>
              <a:round/>
              <a:headEnd/>
              <a:tailEnd/>
            </a:ln>
          </p:spPr>
          <p:txBody>
            <a:bodyPr wrap="none" anchor="ctr"/>
            <a:lstStyle/>
            <a:p>
              <a:endParaRPr lang="es-ES_tradnl">
                <a:solidFill>
                  <a:srgbClr val="000000"/>
                </a:solidFill>
                <a:latin typeface="Times New Roman"/>
              </a:endParaRPr>
            </a:p>
          </p:txBody>
        </p:sp>
        <p:grpSp>
          <p:nvGrpSpPr>
            <p:cNvPr id="6" name="Group 27"/>
            <p:cNvGrpSpPr>
              <a:grpSpLocks/>
            </p:cNvGrpSpPr>
            <p:nvPr/>
          </p:nvGrpSpPr>
          <p:grpSpPr bwMode="auto">
            <a:xfrm>
              <a:off x="3663" y="1522"/>
              <a:ext cx="804" cy="364"/>
              <a:chOff x="3629" y="2066"/>
              <a:chExt cx="804" cy="346"/>
            </a:xfrm>
          </p:grpSpPr>
          <p:sp>
            <p:nvSpPr>
              <p:cNvPr id="1051" name="Text Box 28"/>
              <p:cNvSpPr txBox="1">
                <a:spLocks noChangeArrowheads="1"/>
              </p:cNvSpPr>
              <p:nvPr/>
            </p:nvSpPr>
            <p:spPr bwMode="auto">
              <a:xfrm>
                <a:off x="3629" y="2230"/>
                <a:ext cx="804" cy="182"/>
              </a:xfrm>
              <a:prstGeom prst="rect">
                <a:avLst/>
              </a:prstGeom>
              <a:noFill/>
              <a:ln w="9525">
                <a:noFill/>
                <a:miter lim="800000"/>
                <a:headEnd/>
                <a:tailEnd/>
              </a:ln>
            </p:spPr>
            <p:txBody>
              <a:bodyPr>
                <a:spAutoFit/>
              </a:bodyPr>
              <a:lstStyle/>
              <a:p>
                <a:pPr>
                  <a:spcBef>
                    <a:spcPct val="50000"/>
                  </a:spcBef>
                </a:pPr>
                <a:r>
                  <a:rPr lang="es-ES_tradnl" sz="1400" b="1" dirty="0">
                    <a:solidFill>
                      <a:srgbClr val="996600"/>
                    </a:solidFill>
                    <a:latin typeface="Times New Roman"/>
                  </a:rPr>
                  <a:t>TIERRA</a:t>
                </a:r>
              </a:p>
            </p:txBody>
          </p:sp>
          <p:sp>
            <p:nvSpPr>
              <p:cNvPr id="1052" name="Oval 29"/>
              <p:cNvSpPr>
                <a:spLocks noChangeArrowheads="1"/>
              </p:cNvSpPr>
              <p:nvPr/>
            </p:nvSpPr>
            <p:spPr bwMode="auto">
              <a:xfrm>
                <a:off x="3806" y="2066"/>
                <a:ext cx="154" cy="155"/>
              </a:xfrm>
              <a:prstGeom prst="ellipse">
                <a:avLst/>
              </a:prstGeom>
              <a:solidFill>
                <a:srgbClr val="996600"/>
              </a:solidFill>
              <a:ln w="9525">
                <a:noFill/>
                <a:round/>
                <a:headEnd/>
                <a:tailEnd/>
              </a:ln>
            </p:spPr>
            <p:txBody>
              <a:bodyPr wrap="none" anchor="ctr"/>
              <a:lstStyle/>
              <a:p>
                <a:endParaRPr lang="es-ES_tradnl">
                  <a:solidFill>
                    <a:srgbClr val="000000"/>
                  </a:solidFill>
                  <a:latin typeface="Times New Roman"/>
                </a:endParaRPr>
              </a:p>
            </p:txBody>
          </p:sp>
        </p:grpSp>
      </p:grpSp>
      <p:sp>
        <p:nvSpPr>
          <p:cNvPr id="559134" name="Oval 30"/>
          <p:cNvSpPr>
            <a:spLocks noChangeArrowheads="1"/>
          </p:cNvSpPr>
          <p:nvPr/>
        </p:nvSpPr>
        <p:spPr bwMode="auto">
          <a:xfrm>
            <a:off x="2128652" y="2796248"/>
            <a:ext cx="222250" cy="222250"/>
          </a:xfrm>
          <a:prstGeom prst="ellipse">
            <a:avLst/>
          </a:prstGeom>
          <a:solidFill>
            <a:srgbClr val="996600"/>
          </a:solidFill>
          <a:ln w="9525">
            <a:solidFill>
              <a:srgbClr val="996600"/>
            </a:solidFill>
            <a:round/>
            <a:headEnd/>
            <a:tailEnd/>
          </a:ln>
        </p:spPr>
        <p:txBody>
          <a:bodyPr wrap="none" anchor="ctr"/>
          <a:lstStyle/>
          <a:p>
            <a:endParaRPr lang="es-ES_tradnl">
              <a:solidFill>
                <a:srgbClr val="000000"/>
              </a:solidFill>
              <a:latin typeface="Times New Roman"/>
            </a:endParaRPr>
          </a:p>
        </p:txBody>
      </p:sp>
      <p:grpSp>
        <p:nvGrpSpPr>
          <p:cNvPr id="7" name="Group 31"/>
          <p:cNvGrpSpPr>
            <a:grpSpLocks/>
          </p:cNvGrpSpPr>
          <p:nvPr/>
        </p:nvGrpSpPr>
        <p:grpSpPr bwMode="auto">
          <a:xfrm>
            <a:off x="1825440" y="2796248"/>
            <a:ext cx="1276350" cy="563562"/>
            <a:chOff x="1524" y="875"/>
            <a:chExt cx="804" cy="355"/>
          </a:xfrm>
        </p:grpSpPr>
        <p:sp>
          <p:nvSpPr>
            <p:cNvPr id="1047" name="Oval 32"/>
            <p:cNvSpPr>
              <a:spLocks noChangeArrowheads="1"/>
            </p:cNvSpPr>
            <p:nvPr/>
          </p:nvSpPr>
          <p:spPr bwMode="auto">
            <a:xfrm>
              <a:off x="1710" y="875"/>
              <a:ext cx="140" cy="140"/>
            </a:xfrm>
            <a:prstGeom prst="ellipse">
              <a:avLst/>
            </a:prstGeom>
            <a:solidFill>
              <a:srgbClr val="996600"/>
            </a:solidFill>
            <a:ln w="9525">
              <a:solidFill>
                <a:srgbClr val="996600"/>
              </a:solidFill>
              <a:round/>
              <a:headEnd/>
              <a:tailEnd/>
            </a:ln>
          </p:spPr>
          <p:txBody>
            <a:bodyPr wrap="none" anchor="ctr"/>
            <a:lstStyle/>
            <a:p>
              <a:endParaRPr lang="es-ES_tradnl">
                <a:solidFill>
                  <a:srgbClr val="000000"/>
                </a:solidFill>
                <a:latin typeface="Times New Roman"/>
              </a:endParaRPr>
            </a:p>
          </p:txBody>
        </p:sp>
        <p:sp>
          <p:nvSpPr>
            <p:cNvPr id="1048" name="Text Box 33"/>
            <p:cNvSpPr txBox="1">
              <a:spLocks noChangeArrowheads="1"/>
            </p:cNvSpPr>
            <p:nvPr/>
          </p:nvSpPr>
          <p:spPr bwMode="auto">
            <a:xfrm>
              <a:off x="1524" y="1038"/>
              <a:ext cx="804" cy="192"/>
            </a:xfrm>
            <a:prstGeom prst="rect">
              <a:avLst/>
            </a:prstGeom>
            <a:noFill/>
            <a:ln w="9525">
              <a:noFill/>
              <a:miter lim="800000"/>
              <a:headEnd/>
              <a:tailEnd/>
            </a:ln>
          </p:spPr>
          <p:txBody>
            <a:bodyPr>
              <a:spAutoFit/>
            </a:bodyPr>
            <a:lstStyle/>
            <a:p>
              <a:pPr>
                <a:spcBef>
                  <a:spcPct val="50000"/>
                </a:spcBef>
              </a:pPr>
              <a:r>
                <a:rPr lang="es-ES_tradnl" sz="1400" b="1">
                  <a:solidFill>
                    <a:srgbClr val="996600"/>
                  </a:solidFill>
                  <a:latin typeface="Times New Roman"/>
                </a:rPr>
                <a:t>TIERRA</a:t>
              </a:r>
            </a:p>
          </p:txBody>
        </p:sp>
      </p:grpSp>
      <p:sp>
        <p:nvSpPr>
          <p:cNvPr id="559138" name="Text Box 34"/>
          <p:cNvSpPr txBox="1">
            <a:spLocks noChangeArrowheads="1"/>
          </p:cNvSpPr>
          <p:nvPr/>
        </p:nvSpPr>
        <p:spPr bwMode="auto">
          <a:xfrm>
            <a:off x="1841315" y="3043898"/>
            <a:ext cx="1276350" cy="304800"/>
          </a:xfrm>
          <a:prstGeom prst="rect">
            <a:avLst/>
          </a:prstGeom>
          <a:noFill/>
          <a:ln w="9525">
            <a:noFill/>
            <a:miter lim="800000"/>
            <a:headEnd/>
            <a:tailEnd/>
          </a:ln>
        </p:spPr>
        <p:txBody>
          <a:bodyPr>
            <a:spAutoFit/>
          </a:bodyPr>
          <a:lstStyle/>
          <a:p>
            <a:pPr>
              <a:spcBef>
                <a:spcPct val="50000"/>
              </a:spcBef>
            </a:pPr>
            <a:r>
              <a:rPr lang="es-ES_tradnl" sz="1400" b="1">
                <a:solidFill>
                  <a:srgbClr val="996600"/>
                </a:solidFill>
                <a:latin typeface="Times New Roman"/>
              </a:rPr>
              <a:t>TIERRA</a:t>
            </a:r>
          </a:p>
        </p:txBody>
      </p:sp>
      <p:sp>
        <p:nvSpPr>
          <p:cNvPr id="559139" name="Oval 35"/>
          <p:cNvSpPr>
            <a:spLocks noChangeArrowheads="1"/>
          </p:cNvSpPr>
          <p:nvPr/>
        </p:nvSpPr>
        <p:spPr bwMode="auto">
          <a:xfrm>
            <a:off x="7376927" y="2642260"/>
            <a:ext cx="511175" cy="511175"/>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latin typeface="Times New Roman"/>
            </a:endParaRPr>
          </a:p>
        </p:txBody>
      </p:sp>
      <p:sp>
        <p:nvSpPr>
          <p:cNvPr id="40" name="39 CuadroTexto"/>
          <p:cNvSpPr txBox="1"/>
          <p:nvPr/>
        </p:nvSpPr>
        <p:spPr>
          <a:xfrm>
            <a:off x="5747657" y="2683824"/>
            <a:ext cx="415637" cy="461665"/>
          </a:xfrm>
          <a:prstGeom prst="rect">
            <a:avLst/>
          </a:prstGeom>
          <a:noFill/>
        </p:spPr>
        <p:txBody>
          <a:bodyPr wrap="square" rtlCol="0">
            <a:spAutoFit/>
          </a:bodyPr>
          <a:lstStyle/>
          <a:p>
            <a:r>
              <a:rPr lang="es-ES_tradnl" b="1" dirty="0" smtClean="0">
                <a:solidFill>
                  <a:srgbClr val="996600"/>
                </a:solidFill>
                <a:latin typeface="Times New Roman"/>
              </a:rPr>
              <a:t>A</a:t>
            </a:r>
            <a:endParaRPr lang="es-ES_tradnl" b="1" dirty="0">
              <a:solidFill>
                <a:srgbClr val="996600"/>
              </a:solidFill>
              <a:latin typeface="Times New Roman"/>
            </a:endParaRPr>
          </a:p>
        </p:txBody>
      </p:sp>
      <p:sp>
        <p:nvSpPr>
          <p:cNvPr id="41" name="40 CuadroTexto"/>
          <p:cNvSpPr txBox="1"/>
          <p:nvPr/>
        </p:nvSpPr>
        <p:spPr>
          <a:xfrm>
            <a:off x="2315688" y="2683824"/>
            <a:ext cx="700644" cy="461665"/>
          </a:xfrm>
          <a:prstGeom prst="rect">
            <a:avLst/>
          </a:prstGeom>
          <a:noFill/>
        </p:spPr>
        <p:txBody>
          <a:bodyPr wrap="square" rtlCol="0">
            <a:spAutoFit/>
          </a:bodyPr>
          <a:lstStyle/>
          <a:p>
            <a:r>
              <a:rPr lang="es-ES_tradnl" b="1" dirty="0" smtClean="0">
                <a:solidFill>
                  <a:srgbClr val="996600"/>
                </a:solidFill>
                <a:latin typeface="Times New Roman"/>
              </a:rPr>
              <a:t>B</a:t>
            </a:r>
            <a:endParaRPr lang="es-ES_tradnl" b="1" dirty="0">
              <a:solidFill>
                <a:srgbClr val="996600"/>
              </a:solidFill>
              <a:latin typeface="Times New Roman"/>
            </a:endParaRPr>
          </a:p>
        </p:txBody>
      </p:sp>
      <p:sp>
        <p:nvSpPr>
          <p:cNvPr id="43" name="42 CuadroTexto"/>
          <p:cNvSpPr txBox="1"/>
          <p:nvPr/>
        </p:nvSpPr>
        <p:spPr>
          <a:xfrm>
            <a:off x="320634" y="5878286"/>
            <a:ext cx="8502732" cy="738664"/>
          </a:xfrm>
          <a:prstGeom prst="rect">
            <a:avLst/>
          </a:prstGeom>
          <a:solidFill>
            <a:schemeClr val="bg1"/>
          </a:solidFill>
          <a:ln w="28575">
            <a:solidFill>
              <a:srgbClr val="00B050"/>
            </a:solidFill>
          </a:ln>
        </p:spPr>
        <p:txBody>
          <a:bodyPr wrap="square" rtlCol="0">
            <a:spAutoFit/>
          </a:bodyPr>
          <a:lstStyle/>
          <a:p>
            <a:pPr algn="just" fontAlgn="auto">
              <a:spcBef>
                <a:spcPts val="0"/>
              </a:spcBef>
              <a:spcAft>
                <a:spcPts val="0"/>
              </a:spcAft>
            </a:pPr>
            <a:r>
              <a:rPr lang="es-ES_tradnl" sz="1400" b="1" dirty="0" err="1" smtClean="0">
                <a:solidFill>
                  <a:srgbClr val="3333CC"/>
                </a:solidFill>
                <a:latin typeface="Calibri" pitchFamily="34" charset="0"/>
                <a:cs typeface="Calibri" pitchFamily="34" charset="0"/>
              </a:rPr>
              <a:t>Röemer</a:t>
            </a:r>
            <a:r>
              <a:rPr lang="es-ES_tradnl" sz="1400" b="1" dirty="0" smtClean="0">
                <a:solidFill>
                  <a:srgbClr val="3333CC"/>
                </a:solidFill>
                <a:latin typeface="Calibri" pitchFamily="34" charset="0"/>
                <a:cs typeface="Calibri" pitchFamily="34" charset="0"/>
              </a:rPr>
              <a:t> observó que cuando la Tierra estaba en la posición </a:t>
            </a:r>
            <a:r>
              <a:rPr lang="es-ES_tradnl" sz="1400" b="1" dirty="0" smtClean="0">
                <a:solidFill>
                  <a:srgbClr val="7A5100"/>
                </a:solidFill>
                <a:latin typeface="Calibri" pitchFamily="34" charset="0"/>
                <a:cs typeface="Calibri" pitchFamily="34" charset="0"/>
              </a:rPr>
              <a:t>A</a:t>
            </a:r>
            <a:r>
              <a:rPr lang="es-ES_tradnl" sz="1400" b="1" dirty="0" smtClean="0">
                <a:solidFill>
                  <a:srgbClr val="3333CC"/>
                </a:solidFill>
                <a:latin typeface="Calibri" pitchFamily="34" charset="0"/>
                <a:cs typeface="Calibri" pitchFamily="34" charset="0"/>
              </a:rPr>
              <a:t> el satélite </a:t>
            </a:r>
            <a:r>
              <a:rPr lang="es-ES_tradnl" sz="1400" b="1" dirty="0" smtClean="0">
                <a:solidFill>
                  <a:srgbClr val="00B050"/>
                </a:solidFill>
                <a:latin typeface="Times New Roman"/>
                <a:cs typeface="Calibri" pitchFamily="34" charset="0"/>
              </a:rPr>
              <a:t>IO</a:t>
            </a:r>
            <a:r>
              <a:rPr lang="es-ES_tradnl" sz="1400" b="1" dirty="0" smtClean="0">
                <a:solidFill>
                  <a:srgbClr val="3333CC"/>
                </a:solidFill>
                <a:latin typeface="Calibri" pitchFamily="34" charset="0"/>
                <a:cs typeface="Calibri" pitchFamily="34" charset="0"/>
              </a:rPr>
              <a:t> de Júpiter se ocultaba antes en el ”cono de sombra” que cuando estaba en la posición </a:t>
            </a:r>
            <a:r>
              <a:rPr lang="es-ES_tradnl" sz="1400" b="1" dirty="0" smtClean="0">
                <a:solidFill>
                  <a:srgbClr val="7A5100"/>
                </a:solidFill>
                <a:latin typeface="Calibri" pitchFamily="34" charset="0"/>
                <a:cs typeface="Calibri" pitchFamily="34" charset="0"/>
              </a:rPr>
              <a:t>B</a:t>
            </a:r>
            <a:r>
              <a:rPr lang="es-ES_tradnl" sz="1400" b="1" dirty="0" smtClean="0">
                <a:solidFill>
                  <a:srgbClr val="3333CC"/>
                </a:solidFill>
                <a:latin typeface="Calibri" pitchFamily="34" charset="0"/>
                <a:cs typeface="Calibri" pitchFamily="34" charset="0"/>
              </a:rPr>
              <a:t>. Interpretó que el retraso era debido al tiempo invertido por la luz para viajar desde </a:t>
            </a:r>
            <a:r>
              <a:rPr lang="es-ES_tradnl" sz="1400" b="1" dirty="0" smtClean="0">
                <a:solidFill>
                  <a:srgbClr val="7A5100"/>
                </a:solidFill>
                <a:latin typeface="Calibri" pitchFamily="34" charset="0"/>
                <a:cs typeface="Calibri" pitchFamily="34" charset="0"/>
              </a:rPr>
              <a:t>A</a:t>
            </a:r>
            <a:r>
              <a:rPr lang="es-ES_tradnl" sz="1400" b="1" dirty="0" smtClean="0">
                <a:solidFill>
                  <a:srgbClr val="996600"/>
                </a:solidFill>
                <a:latin typeface="Calibri" pitchFamily="34" charset="0"/>
                <a:cs typeface="Calibri" pitchFamily="34" charset="0"/>
              </a:rPr>
              <a:t> </a:t>
            </a:r>
            <a:r>
              <a:rPr lang="es-ES_tradnl" sz="1400" b="1" dirty="0" err="1" smtClean="0">
                <a:solidFill>
                  <a:srgbClr val="3333CC"/>
                </a:solidFill>
                <a:latin typeface="Calibri" pitchFamily="34" charset="0"/>
                <a:cs typeface="Calibri" pitchFamily="34" charset="0"/>
              </a:rPr>
              <a:t>a</a:t>
            </a:r>
            <a:r>
              <a:rPr lang="es-ES_tradnl" sz="1400" b="1" dirty="0" smtClean="0">
                <a:solidFill>
                  <a:srgbClr val="3333CC"/>
                </a:solidFill>
                <a:latin typeface="Calibri" pitchFamily="34" charset="0"/>
                <a:cs typeface="Calibri" pitchFamily="34" charset="0"/>
              </a:rPr>
              <a:t> </a:t>
            </a:r>
            <a:r>
              <a:rPr lang="es-ES_tradnl" sz="1400" b="1" dirty="0" smtClean="0">
                <a:solidFill>
                  <a:srgbClr val="7A5100"/>
                </a:solidFill>
                <a:latin typeface="Calibri" pitchFamily="34" charset="0"/>
                <a:cs typeface="Calibri" pitchFamily="34" charset="0"/>
              </a:rPr>
              <a:t>B</a:t>
            </a:r>
            <a:r>
              <a:rPr lang="es-ES_tradnl" sz="1400" b="1" dirty="0" smtClean="0">
                <a:solidFill>
                  <a:srgbClr val="3333CC"/>
                </a:solidFill>
                <a:latin typeface="Calibri" pitchFamily="34" charset="0"/>
                <a:cs typeface="Calibri" pitchFamily="34" charset="0"/>
              </a:rPr>
              <a:t>.</a:t>
            </a:r>
            <a:endParaRPr lang="es-ES_tradnl" sz="1800" dirty="0" smtClean="0">
              <a:solidFill>
                <a:srgbClr val="000000"/>
              </a:solidFill>
              <a:latin typeface="Calibri" pitchFamily="34" charset="0"/>
              <a:cs typeface="Calibri" pitchFamily="34"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3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9138"/>
                                        </p:tgtEl>
                                        <p:attrNameLst>
                                          <p:attrName>style.visibility</p:attrName>
                                        </p:attrNameLst>
                                      </p:cBhvr>
                                      <p:to>
                                        <p:strVal val="visible"/>
                                      </p:to>
                                    </p:set>
                                  </p:childTnLst>
                                  <p:subTnLst>
                                    <p:set>
                                      <p:cBhvr override="childStyle">
                                        <p:cTn dur="1" fill="hold" display="0" masterRel="nextClick" afterEffect="1"/>
                                        <p:tgtEl>
                                          <p:spTgt spid="559138"/>
                                        </p:tgtEl>
                                        <p:attrNameLst>
                                          <p:attrName>style.visibility</p:attrName>
                                        </p:attrNameLst>
                                      </p:cBhvr>
                                      <p:to>
                                        <p:strVal val="hidden"/>
                                      </p:to>
                                    </p:set>
                                  </p:subTnLst>
                                </p:cTn>
                              </p:par>
                            </p:childTnLst>
                          </p:cTn>
                        </p:par>
                      </p:childTnLst>
                    </p:cTn>
                  </p:par>
                  <p:par>
                    <p:cTn id="15" fill="hold">
                      <p:stCondLst>
                        <p:cond delay="indefinite"/>
                      </p:stCondLst>
                      <p:childTnLst>
                        <p:par>
                          <p:cTn id="16" fill="hold">
                            <p:stCondLst>
                              <p:cond delay="0"/>
                            </p:stCondLst>
                            <p:childTnLst>
                              <p:par>
                                <p:cTn id="17" presetID="1" presetClass="path" presetSubtype="0" repeatCount="indefinite" fill="hold" grpId="1" nodeType="clickEffect">
                                  <p:stCondLst>
                                    <p:cond delay="0"/>
                                  </p:stCondLst>
                                  <p:endCondLst>
                                    <p:cond evt="onNext" delay="0">
                                      <p:tgtEl>
                                        <p:sldTgt/>
                                      </p:tgtEl>
                                    </p:cond>
                                  </p:endCondLst>
                                  <p:childTnLst>
                                    <p:animMotion origin="layout" path="M 0.21753 -0.23543 C 0.33819 -0.23543 0.43715 -0.13067 0.43715 -0.00046 C 0.43715 0.12974 0.33819 0.23659 0.21753 0.23659 C 0.09652 0.23659 -0.00191 0.12974 -0.00191 -0.00046 C -0.00191 -0.13067 0.09652 -0.23543 0.21753 -0.23543 Z " pathEditMode="relative" rAng="0" ptsTypes="fffff">
                                      <p:cBhvr>
                                        <p:cTn id="18" dur="5000" fill="hold"/>
                                        <p:tgtEl>
                                          <p:spTgt spid="559134"/>
                                        </p:tgtEl>
                                        <p:attrNameLst>
                                          <p:attrName>ppt_x</p:attrName>
                                          <p:attrName>ppt_y</p:attrName>
                                        </p:attrNameLst>
                                      </p:cBhvr>
                                      <p:rCtr x="0" y="236"/>
                                    </p:animMotion>
                                  </p:childTnLst>
                                  <p:subTnLst>
                                    <p:set>
                                      <p:cBhvr override="childStyle">
                                        <p:cTn dur="1" fill="hold" display="0" masterRel="nextClick" afterEffect="1"/>
                                        <p:tgtEl>
                                          <p:spTgt spid="559134"/>
                                        </p:tgtEl>
                                        <p:attrNameLst>
                                          <p:attrName>style.visibility</p:attrName>
                                        </p:attrNameLst>
                                      </p:cBhvr>
                                      <p:to>
                                        <p:strVal val="hidden"/>
                                      </p:to>
                                    </p:set>
                                  </p:sub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559111"/>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559112"/>
                                        </p:tgtEl>
                                        <p:attrNameLst>
                                          <p:attrName>style.visibility</p:attrName>
                                        </p:attrNameLst>
                                      </p:cBhvr>
                                      <p:to>
                                        <p:strVal val="visible"/>
                                      </p:to>
                                    </p:set>
                                  </p:childTnLst>
                                  <p:subTnLst>
                                    <p:set>
                                      <p:cBhvr override="childStyle">
                                        <p:cTn dur="1" fill="hold" display="0" masterRel="nextClick" afterEffect="1"/>
                                        <p:tgtEl>
                                          <p:spTgt spid="559112"/>
                                        </p:tgtEl>
                                        <p:attrNameLst>
                                          <p:attrName>style.visibility</p:attrName>
                                        </p:attrNameLst>
                                      </p:cBhvr>
                                      <p:to>
                                        <p:strVal val="hidden"/>
                                      </p:to>
                                    </p:set>
                                  </p:subTnLst>
                                </p:cTn>
                              </p:par>
                            </p:childTnLst>
                          </p:cTn>
                        </p:par>
                      </p:childTnLst>
                    </p:cTn>
                  </p:par>
                  <p:par>
                    <p:cTn id="31" fill="hold">
                      <p:stCondLst>
                        <p:cond delay="indefinite"/>
                      </p:stCondLst>
                      <p:childTnLst>
                        <p:par>
                          <p:cTn id="32" fill="hold">
                            <p:stCondLst>
                              <p:cond delay="0"/>
                            </p:stCondLst>
                            <p:childTnLst>
                              <p:par>
                                <p:cTn id="33" presetID="1" presetClass="path" presetSubtype="0" repeatCount="indefinite" fill="hold" grpId="1" nodeType="clickEffect">
                                  <p:stCondLst>
                                    <p:cond delay="0"/>
                                  </p:stCondLst>
                                  <p:endCondLst>
                                    <p:cond evt="onNext" delay="0">
                                      <p:tgtEl>
                                        <p:sldTgt/>
                                      </p:tgtEl>
                                    </p:cond>
                                  </p:endCondLst>
                                  <p:childTnLst>
                                    <p:animMotion origin="layout" path="M -0.37951 -0.32794 C -0.16719 -0.32794 0.00591 -0.176 0.00591 0.0111 C 0.00591 0.19727 -0.16719 0.35014 -0.37951 0.35014 C -0.59166 0.35014 -0.76441 0.19727 -0.76441 0.0111 C -0.76441 -0.176 -0.59166 -0.32794 -0.37951 -0.32794 Z " pathEditMode="relative" rAng="0" ptsTypes="fffff">
                                      <p:cBhvr>
                                        <p:cTn id="34" dur="6000" fill="hold"/>
                                        <p:tgtEl>
                                          <p:spTgt spid="559111"/>
                                        </p:tgtEl>
                                        <p:attrNameLst>
                                          <p:attrName>ppt_x</p:attrName>
                                          <p:attrName>ppt_y</p:attrName>
                                        </p:attrNameLst>
                                      </p:cBhvr>
                                      <p:rCtr x="0" y="339"/>
                                    </p:animMotion>
                                  </p:childTnLst>
                                  <p:subTnLst>
                                    <p:set>
                                      <p:cBhvr override="childStyle">
                                        <p:cTn dur="1" fill="hold" display="0" masterRel="nextClick" afterEffect="1"/>
                                        <p:tgtEl>
                                          <p:spTgt spid="559111"/>
                                        </p:tgtEl>
                                        <p:attrNameLst>
                                          <p:attrName>style.visibility</p:attrName>
                                        </p:attrNameLst>
                                      </p:cBhvr>
                                      <p:to>
                                        <p:strVal val="hidden"/>
                                      </p:to>
                                    </p:set>
                                  </p:sub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559139"/>
                                        </p:tgtEl>
                                        <p:attrNameLst>
                                          <p:attrName>style.visibility</p:attrName>
                                        </p:attrNameLst>
                                      </p:cBhvr>
                                      <p:to>
                                        <p:strVal val="visible"/>
                                      </p:to>
                                    </p:set>
                                  </p:childTnLst>
                                </p:cTn>
                              </p:par>
                              <p:par>
                                <p:cTn id="39" presetID="1" presetClass="entr" presetSubtype="0" fill="hold" grpId="1" nodeType="withEffect">
                                  <p:stCondLst>
                                    <p:cond delay="0"/>
                                  </p:stCondLst>
                                  <p:childTnLst>
                                    <p:set>
                                      <p:cBhvr>
                                        <p:cTn id="40" dur="1" fill="hold">
                                          <p:stCondLst>
                                            <p:cond delay="0"/>
                                          </p:stCondLst>
                                        </p:cTn>
                                        <p:tgtEl>
                                          <p:spTgt spid="559112"/>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55911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499"/>
                                          </p:stCondLst>
                                        </p:cTn>
                                        <p:tgtEl>
                                          <p:spTgt spid="559109"/>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55911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59114"/>
                                        </p:tgtEl>
                                        <p:attrNameLst>
                                          <p:attrName>style.visibility</p:attrName>
                                        </p:attrNameLst>
                                      </p:cBhvr>
                                      <p:to>
                                        <p:strVal val="visible"/>
                                      </p:to>
                                    </p:set>
                                  </p:childTnLst>
                                  <p:subTnLst>
                                    <p:set>
                                      <p:cBhvr override="childStyle">
                                        <p:cTn dur="1" fill="hold" display="0" masterRel="nextClick" afterEffect="1"/>
                                        <p:tgtEl>
                                          <p:spTgt spid="559114"/>
                                        </p:tgtEl>
                                        <p:attrNameLst>
                                          <p:attrName>style.visibility</p:attrName>
                                        </p:attrNameLst>
                                      </p:cBhvr>
                                      <p:to>
                                        <p:strVal val="hidden"/>
                                      </p:to>
                                    </p:set>
                                  </p:subTnLst>
                                </p:cTn>
                              </p:par>
                            </p:childTnLst>
                          </p:cTn>
                        </p:par>
                      </p:childTnLst>
                    </p:cTn>
                  </p:par>
                  <p:par>
                    <p:cTn id="55" fill="hold">
                      <p:stCondLst>
                        <p:cond delay="indefinite"/>
                      </p:stCondLst>
                      <p:childTnLst>
                        <p:par>
                          <p:cTn id="56" fill="hold">
                            <p:stCondLst>
                              <p:cond delay="0"/>
                            </p:stCondLst>
                            <p:childTnLst>
                              <p:par>
                                <p:cTn id="57" presetID="1" presetClass="path" presetSubtype="0" repeatCount="indefinite" fill="hold" grpId="1" nodeType="clickEffect">
                                  <p:stCondLst>
                                    <p:cond delay="0"/>
                                  </p:stCondLst>
                                  <p:childTnLst>
                                    <p:animMotion origin="layout" path="M 4.72222E-6 -0.00324 C 0.04357 -0.00324 0.07899 0.04375 0.07899 0.10185 C 0.07899 0.15995 0.04357 0.20718 4.72222E-6 0.20718 C -0.04358 0.20718 -0.07882 0.15995 -0.07882 0.10185 C -0.07882 0.04375 -0.04358 -0.00324 4.72222E-6 -0.00324 Z " pathEditMode="relative" rAng="0" ptsTypes="fffff">
                                      <p:cBhvr>
                                        <p:cTn id="58" dur="5000" fill="hold"/>
                                        <p:tgtEl>
                                          <p:spTgt spid="559113"/>
                                        </p:tgtEl>
                                        <p:attrNameLst>
                                          <p:attrName>ppt_x</p:attrName>
                                          <p:attrName>ppt_y</p:attrName>
                                        </p:attrNameLst>
                                      </p:cBhvr>
                                      <p:rCtr x="0" y="105"/>
                                    </p:animMotion>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499"/>
                                          </p:stCondLst>
                                        </p:cTn>
                                        <p:tgtEl>
                                          <p:spTgt spid="4"/>
                                        </p:tgtEl>
                                        <p:attrNameLst>
                                          <p:attrName>style.visibility</p:attrName>
                                        </p:attrNameLst>
                                      </p:cBhvr>
                                      <p:to>
                                        <p:strVal val="visible"/>
                                      </p:to>
                                    </p:set>
                                  </p:childTnLst>
                                </p:cTn>
                              </p:par>
                              <p:par>
                                <p:cTn id="63" presetID="1" presetClass="entr" presetSubtype="0" fill="hold" nodeType="withEffect">
                                  <p:stCondLst>
                                    <p:cond delay="0"/>
                                  </p:stCondLst>
                                  <p:childTnLst>
                                    <p:set>
                                      <p:cBhvr>
                                        <p:cTn id="64" dur="1" fill="hold">
                                          <p:stCondLst>
                                            <p:cond delay="0"/>
                                          </p:stCondLst>
                                        </p:cTn>
                                        <p:tgtEl>
                                          <p:spTgt spid="2"/>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nodeType="clickEffect">
                                  <p:stCondLst>
                                    <p:cond delay="0"/>
                                  </p:stCondLst>
                                  <p:childTnLst>
                                    <p:set>
                                      <p:cBhvr>
                                        <p:cTn id="68" dur="1" fill="hold">
                                          <p:stCondLst>
                                            <p:cond delay="0"/>
                                          </p:stCondLst>
                                        </p:cTn>
                                        <p:tgtEl>
                                          <p:spTgt spid="7"/>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1"/>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09" grpId="0" animBg="1"/>
      <p:bldP spid="559110" grpId="0" animBg="1"/>
      <p:bldP spid="559111" grpId="0" animBg="1"/>
      <p:bldP spid="559111" grpId="1" animBg="1"/>
      <p:bldP spid="559112" grpId="0"/>
      <p:bldP spid="559112" grpId="1"/>
      <p:bldP spid="559113" grpId="0" animBg="1"/>
      <p:bldP spid="559113" grpId="1" animBg="1"/>
      <p:bldP spid="559114" grpId="0"/>
      <p:bldP spid="559134" grpId="0" animBg="1"/>
      <p:bldP spid="559134" grpId="1" animBg="1"/>
      <p:bldP spid="559138" grpId="0"/>
      <p:bldP spid="559139" grpId="0" animBg="1"/>
      <p:bldP spid="40" grpId="0"/>
      <p:bldP spid="41" grpId="0"/>
      <p:bldP spid="4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399362" name="Rectangle 2"/>
          <p:cNvSpPr>
            <a:spLocks noGrp="1" noChangeArrowheads="1"/>
          </p:cNvSpPr>
          <p:nvPr>
            <p:ph type="title"/>
          </p:nvPr>
        </p:nvSpPr>
        <p:spPr>
          <a:xfrm>
            <a:off x="685800" y="461963"/>
            <a:ext cx="7772400" cy="4802187"/>
          </a:xfrm>
        </p:spPr>
        <p:txBody>
          <a:bodyPr/>
          <a:lstStyle/>
          <a:p>
            <a:pPr eaLnBrk="1" hangingPunct="1">
              <a:lnSpc>
                <a:spcPct val="130000"/>
              </a:lnSpc>
            </a:pPr>
            <a:r>
              <a:rPr lang="es-ES_tradnl" sz="6000" b="1" smtClean="0">
                <a:solidFill>
                  <a:schemeClr val="bg1"/>
                </a:solidFill>
                <a:cs typeface="Times New Roman" pitchFamily="18" charset="0"/>
              </a:rPr>
              <a:t>ESPEJISMO</a:t>
            </a:r>
            <a:br>
              <a:rPr lang="es-ES_tradnl" sz="6000" b="1" smtClean="0">
                <a:solidFill>
                  <a:schemeClr val="bg1"/>
                </a:solidFill>
                <a:cs typeface="Times New Roman" pitchFamily="18" charset="0"/>
              </a:rPr>
            </a:br>
            <a:r>
              <a:rPr lang="es-ES_tradnl" sz="6000" b="1" smtClean="0">
                <a:solidFill>
                  <a:schemeClr val="bg1"/>
                </a:solidFill>
                <a:cs typeface="Times New Roman" pitchFamily="18" charset="0"/>
              </a:rPr>
              <a:t>DEL DESIERTO</a:t>
            </a:r>
          </a:p>
        </p:txBody>
      </p:sp>
    </p:spTree>
  </p:cSld>
  <p:clrMapOvr>
    <a:masterClrMapping/>
  </p:clrMapOvr>
  <p:transition>
    <p:fade thruBlk="1"/>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bg>
      <p:bgPr>
        <a:solidFill>
          <a:srgbClr val="A3E7FF"/>
        </a:solidFill>
        <a:effectLst/>
      </p:bgPr>
    </p:bg>
    <p:spTree>
      <p:nvGrpSpPr>
        <p:cNvPr id="1" name=""/>
        <p:cNvGrpSpPr/>
        <p:nvPr/>
      </p:nvGrpSpPr>
      <p:grpSpPr>
        <a:xfrm>
          <a:off x="0" y="0"/>
          <a:ext cx="0" cy="0"/>
          <a:chOff x="0" y="0"/>
          <a:chExt cx="0" cy="0"/>
        </a:xfrm>
      </p:grpSpPr>
      <p:sp>
        <p:nvSpPr>
          <p:cNvPr id="74754" name="Rectangle 2"/>
          <p:cNvSpPr>
            <a:spLocks noChangeArrowheads="1"/>
          </p:cNvSpPr>
          <p:nvPr/>
        </p:nvSpPr>
        <p:spPr bwMode="auto">
          <a:xfrm>
            <a:off x="0" y="0"/>
            <a:ext cx="9144000" cy="2897580"/>
          </a:xfrm>
          <a:prstGeom prst="rect">
            <a:avLst/>
          </a:prstGeom>
          <a:solidFill>
            <a:srgbClr val="D9F5FF"/>
          </a:solidFill>
          <a:ln w="9525">
            <a:noFill/>
            <a:miter lim="800000"/>
            <a:headEnd/>
            <a:tailEnd/>
          </a:ln>
        </p:spPr>
        <p:txBody>
          <a:bodyPr wrap="none" anchor="ctr"/>
          <a:lstStyle/>
          <a:p>
            <a:endParaRPr lang="es-ES_tradnl"/>
          </a:p>
        </p:txBody>
      </p:sp>
      <p:grpSp>
        <p:nvGrpSpPr>
          <p:cNvPr id="2" name="Group 3"/>
          <p:cNvGrpSpPr>
            <a:grpSpLocks/>
          </p:cNvGrpSpPr>
          <p:nvPr/>
        </p:nvGrpSpPr>
        <p:grpSpPr bwMode="auto">
          <a:xfrm flipV="1">
            <a:off x="285750" y="629557"/>
            <a:ext cx="1000125" cy="1601788"/>
            <a:chOff x="912" y="2546"/>
            <a:chExt cx="767" cy="1228"/>
          </a:xfrm>
        </p:grpSpPr>
        <p:sp>
          <p:nvSpPr>
            <p:cNvPr id="400486" name="Freeform 4"/>
            <p:cNvSpPr>
              <a:spLocks/>
            </p:cNvSpPr>
            <p:nvPr/>
          </p:nvSpPr>
          <p:spPr bwMode="auto">
            <a:xfrm>
              <a:off x="1229" y="3289"/>
              <a:ext cx="72" cy="72"/>
            </a:xfrm>
            <a:custGeom>
              <a:avLst/>
              <a:gdLst>
                <a:gd name="T0" fmla="*/ 72 w 72"/>
                <a:gd name="T1" fmla="*/ 48 h 72"/>
                <a:gd name="T2" fmla="*/ 0 w 72"/>
                <a:gd name="T3" fmla="*/ 72 h 72"/>
                <a:gd name="T4" fmla="*/ 12 w 72"/>
                <a:gd name="T5" fmla="*/ 0 h 72"/>
                <a:gd name="T6" fmla="*/ 72 w 72"/>
                <a:gd name="T7" fmla="*/ 48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72" y="48"/>
                  </a:moveTo>
                  <a:lnTo>
                    <a:pt x="0" y="72"/>
                  </a:lnTo>
                  <a:lnTo>
                    <a:pt x="12" y="0"/>
                  </a:lnTo>
                  <a:lnTo>
                    <a:pt x="72" y="48"/>
                  </a:lnTo>
                  <a:close/>
                </a:path>
              </a:pathLst>
            </a:custGeom>
            <a:solidFill>
              <a:srgbClr val="000000"/>
            </a:solidFill>
            <a:ln w="9525">
              <a:noFill/>
              <a:round/>
              <a:headEnd/>
              <a:tailEnd/>
            </a:ln>
          </p:spPr>
          <p:txBody>
            <a:bodyPr/>
            <a:lstStyle/>
            <a:p>
              <a:endParaRPr lang="es-ES_tradnl"/>
            </a:p>
          </p:txBody>
        </p:sp>
        <p:sp>
          <p:nvSpPr>
            <p:cNvPr id="400487" name="Freeform 5"/>
            <p:cNvSpPr>
              <a:spLocks/>
            </p:cNvSpPr>
            <p:nvPr/>
          </p:nvSpPr>
          <p:spPr bwMode="auto">
            <a:xfrm>
              <a:off x="1205" y="3373"/>
              <a:ext cx="72" cy="66"/>
            </a:xfrm>
            <a:custGeom>
              <a:avLst/>
              <a:gdLst>
                <a:gd name="T0" fmla="*/ 72 w 72"/>
                <a:gd name="T1" fmla="*/ 48 h 66"/>
                <a:gd name="T2" fmla="*/ 0 w 72"/>
                <a:gd name="T3" fmla="*/ 66 h 66"/>
                <a:gd name="T4" fmla="*/ 18 w 72"/>
                <a:gd name="T5" fmla="*/ 0 h 66"/>
                <a:gd name="T6" fmla="*/ 72 w 72"/>
                <a:gd name="T7" fmla="*/ 48 h 66"/>
                <a:gd name="T8" fmla="*/ 0 60000 65536"/>
                <a:gd name="T9" fmla="*/ 0 60000 65536"/>
                <a:gd name="T10" fmla="*/ 0 60000 65536"/>
                <a:gd name="T11" fmla="*/ 0 60000 65536"/>
                <a:gd name="T12" fmla="*/ 0 w 72"/>
                <a:gd name="T13" fmla="*/ 0 h 66"/>
                <a:gd name="T14" fmla="*/ 72 w 72"/>
                <a:gd name="T15" fmla="*/ 66 h 66"/>
              </a:gdLst>
              <a:ahLst/>
              <a:cxnLst>
                <a:cxn ang="T8">
                  <a:pos x="T0" y="T1"/>
                </a:cxn>
                <a:cxn ang="T9">
                  <a:pos x="T2" y="T3"/>
                </a:cxn>
                <a:cxn ang="T10">
                  <a:pos x="T4" y="T5"/>
                </a:cxn>
                <a:cxn ang="T11">
                  <a:pos x="T6" y="T7"/>
                </a:cxn>
              </a:cxnLst>
              <a:rect l="T12" t="T13" r="T14" b="T15"/>
              <a:pathLst>
                <a:path w="72" h="66">
                  <a:moveTo>
                    <a:pt x="72" y="48"/>
                  </a:moveTo>
                  <a:lnTo>
                    <a:pt x="0" y="66"/>
                  </a:lnTo>
                  <a:lnTo>
                    <a:pt x="18" y="0"/>
                  </a:lnTo>
                  <a:lnTo>
                    <a:pt x="72" y="48"/>
                  </a:lnTo>
                  <a:close/>
                </a:path>
              </a:pathLst>
            </a:custGeom>
            <a:solidFill>
              <a:srgbClr val="000000"/>
            </a:solidFill>
            <a:ln w="9525">
              <a:noFill/>
              <a:round/>
              <a:headEnd/>
              <a:tailEnd/>
            </a:ln>
          </p:spPr>
          <p:txBody>
            <a:bodyPr/>
            <a:lstStyle/>
            <a:p>
              <a:endParaRPr lang="es-ES_tradnl"/>
            </a:p>
          </p:txBody>
        </p:sp>
        <p:sp>
          <p:nvSpPr>
            <p:cNvPr id="400488" name="Freeform 6"/>
            <p:cNvSpPr>
              <a:spLocks/>
            </p:cNvSpPr>
            <p:nvPr/>
          </p:nvSpPr>
          <p:spPr bwMode="auto">
            <a:xfrm>
              <a:off x="1337" y="2888"/>
              <a:ext cx="96" cy="886"/>
            </a:xfrm>
            <a:custGeom>
              <a:avLst/>
              <a:gdLst>
                <a:gd name="T0" fmla="*/ 96 w 96"/>
                <a:gd name="T1" fmla="*/ 886 h 886"/>
                <a:gd name="T2" fmla="*/ 12 w 96"/>
                <a:gd name="T3" fmla="*/ 868 h 886"/>
                <a:gd name="T4" fmla="*/ 24 w 96"/>
                <a:gd name="T5" fmla="*/ 862 h 886"/>
                <a:gd name="T6" fmla="*/ 36 w 96"/>
                <a:gd name="T7" fmla="*/ 802 h 886"/>
                <a:gd name="T8" fmla="*/ 42 w 96"/>
                <a:gd name="T9" fmla="*/ 760 h 886"/>
                <a:gd name="T10" fmla="*/ 36 w 96"/>
                <a:gd name="T11" fmla="*/ 718 h 886"/>
                <a:gd name="T12" fmla="*/ 24 w 96"/>
                <a:gd name="T13" fmla="*/ 658 h 886"/>
                <a:gd name="T14" fmla="*/ 12 w 96"/>
                <a:gd name="T15" fmla="*/ 593 h 886"/>
                <a:gd name="T16" fmla="*/ 6 w 96"/>
                <a:gd name="T17" fmla="*/ 539 h 886"/>
                <a:gd name="T18" fmla="*/ 6 w 96"/>
                <a:gd name="T19" fmla="*/ 485 h 886"/>
                <a:gd name="T20" fmla="*/ 0 w 96"/>
                <a:gd name="T21" fmla="*/ 425 h 886"/>
                <a:gd name="T22" fmla="*/ 0 w 96"/>
                <a:gd name="T23" fmla="*/ 287 h 886"/>
                <a:gd name="T24" fmla="*/ 12 w 96"/>
                <a:gd name="T25" fmla="*/ 185 h 886"/>
                <a:gd name="T26" fmla="*/ 12 w 96"/>
                <a:gd name="T27" fmla="*/ 113 h 886"/>
                <a:gd name="T28" fmla="*/ 6 w 96"/>
                <a:gd name="T29" fmla="*/ 30 h 886"/>
                <a:gd name="T30" fmla="*/ 12 w 96"/>
                <a:gd name="T31" fmla="*/ 0 h 886"/>
                <a:gd name="T32" fmla="*/ 30 w 96"/>
                <a:gd name="T33" fmla="*/ 83 h 886"/>
                <a:gd name="T34" fmla="*/ 24 w 96"/>
                <a:gd name="T35" fmla="*/ 167 h 886"/>
                <a:gd name="T36" fmla="*/ 18 w 96"/>
                <a:gd name="T37" fmla="*/ 293 h 886"/>
                <a:gd name="T38" fmla="*/ 18 w 96"/>
                <a:gd name="T39" fmla="*/ 395 h 886"/>
                <a:gd name="T40" fmla="*/ 30 w 96"/>
                <a:gd name="T41" fmla="*/ 551 h 886"/>
                <a:gd name="T42" fmla="*/ 42 w 96"/>
                <a:gd name="T43" fmla="*/ 640 h 886"/>
                <a:gd name="T44" fmla="*/ 66 w 96"/>
                <a:gd name="T45" fmla="*/ 760 h 886"/>
                <a:gd name="T46" fmla="*/ 90 w 96"/>
                <a:gd name="T47" fmla="*/ 832 h 886"/>
                <a:gd name="T48" fmla="*/ 96 w 96"/>
                <a:gd name="T49" fmla="*/ 874 h 886"/>
                <a:gd name="T50" fmla="*/ 96 w 96"/>
                <a:gd name="T51" fmla="*/ 880 h 886"/>
                <a:gd name="T52" fmla="*/ 96 w 96"/>
                <a:gd name="T53" fmla="*/ 886 h 8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6"/>
                <a:gd name="T82" fmla="*/ 0 h 886"/>
                <a:gd name="T83" fmla="*/ 96 w 96"/>
                <a:gd name="T84" fmla="*/ 886 h 8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6" h="886">
                  <a:moveTo>
                    <a:pt x="96" y="886"/>
                  </a:moveTo>
                  <a:lnTo>
                    <a:pt x="12" y="868"/>
                  </a:lnTo>
                  <a:lnTo>
                    <a:pt x="24" y="862"/>
                  </a:lnTo>
                  <a:lnTo>
                    <a:pt x="36" y="802"/>
                  </a:lnTo>
                  <a:lnTo>
                    <a:pt x="42" y="760"/>
                  </a:lnTo>
                  <a:lnTo>
                    <a:pt x="36" y="718"/>
                  </a:lnTo>
                  <a:lnTo>
                    <a:pt x="24" y="658"/>
                  </a:lnTo>
                  <a:lnTo>
                    <a:pt x="12" y="593"/>
                  </a:lnTo>
                  <a:lnTo>
                    <a:pt x="6" y="539"/>
                  </a:lnTo>
                  <a:lnTo>
                    <a:pt x="6" y="485"/>
                  </a:lnTo>
                  <a:lnTo>
                    <a:pt x="0" y="425"/>
                  </a:lnTo>
                  <a:lnTo>
                    <a:pt x="0" y="287"/>
                  </a:lnTo>
                  <a:lnTo>
                    <a:pt x="12" y="185"/>
                  </a:lnTo>
                  <a:lnTo>
                    <a:pt x="12" y="113"/>
                  </a:lnTo>
                  <a:lnTo>
                    <a:pt x="6" y="30"/>
                  </a:lnTo>
                  <a:lnTo>
                    <a:pt x="12" y="0"/>
                  </a:lnTo>
                  <a:lnTo>
                    <a:pt x="30" y="83"/>
                  </a:lnTo>
                  <a:lnTo>
                    <a:pt x="24" y="167"/>
                  </a:lnTo>
                  <a:lnTo>
                    <a:pt x="18" y="293"/>
                  </a:lnTo>
                  <a:lnTo>
                    <a:pt x="18" y="395"/>
                  </a:lnTo>
                  <a:lnTo>
                    <a:pt x="30" y="551"/>
                  </a:lnTo>
                  <a:lnTo>
                    <a:pt x="42" y="640"/>
                  </a:lnTo>
                  <a:lnTo>
                    <a:pt x="66" y="760"/>
                  </a:lnTo>
                  <a:lnTo>
                    <a:pt x="90" y="832"/>
                  </a:lnTo>
                  <a:lnTo>
                    <a:pt x="96" y="874"/>
                  </a:lnTo>
                  <a:lnTo>
                    <a:pt x="96" y="880"/>
                  </a:lnTo>
                  <a:lnTo>
                    <a:pt x="96" y="886"/>
                  </a:lnTo>
                  <a:close/>
                </a:path>
              </a:pathLst>
            </a:custGeom>
            <a:solidFill>
              <a:srgbClr val="AA5500"/>
            </a:solidFill>
            <a:ln w="0">
              <a:solidFill>
                <a:srgbClr val="000000"/>
              </a:solidFill>
              <a:round/>
              <a:headEnd/>
              <a:tailEnd/>
            </a:ln>
          </p:spPr>
          <p:txBody>
            <a:bodyPr/>
            <a:lstStyle/>
            <a:p>
              <a:endParaRPr lang="es-ES_tradnl"/>
            </a:p>
          </p:txBody>
        </p:sp>
        <p:sp>
          <p:nvSpPr>
            <p:cNvPr id="400489" name="Freeform 7"/>
            <p:cNvSpPr>
              <a:spLocks/>
            </p:cNvSpPr>
            <p:nvPr/>
          </p:nvSpPr>
          <p:spPr bwMode="auto">
            <a:xfrm>
              <a:off x="1062" y="3133"/>
              <a:ext cx="269" cy="318"/>
            </a:xfrm>
            <a:custGeom>
              <a:avLst/>
              <a:gdLst>
                <a:gd name="T0" fmla="*/ 60 w 269"/>
                <a:gd name="T1" fmla="*/ 186 h 318"/>
                <a:gd name="T2" fmla="*/ 78 w 269"/>
                <a:gd name="T3" fmla="*/ 264 h 318"/>
                <a:gd name="T4" fmla="*/ 84 w 269"/>
                <a:gd name="T5" fmla="*/ 240 h 318"/>
                <a:gd name="T6" fmla="*/ 90 w 269"/>
                <a:gd name="T7" fmla="*/ 234 h 318"/>
                <a:gd name="T8" fmla="*/ 126 w 269"/>
                <a:gd name="T9" fmla="*/ 270 h 318"/>
                <a:gd name="T10" fmla="*/ 126 w 269"/>
                <a:gd name="T11" fmla="*/ 252 h 318"/>
                <a:gd name="T12" fmla="*/ 131 w 269"/>
                <a:gd name="T13" fmla="*/ 240 h 318"/>
                <a:gd name="T14" fmla="*/ 131 w 269"/>
                <a:gd name="T15" fmla="*/ 198 h 318"/>
                <a:gd name="T16" fmla="*/ 137 w 269"/>
                <a:gd name="T17" fmla="*/ 258 h 318"/>
                <a:gd name="T18" fmla="*/ 155 w 269"/>
                <a:gd name="T19" fmla="*/ 258 h 318"/>
                <a:gd name="T20" fmla="*/ 167 w 269"/>
                <a:gd name="T21" fmla="*/ 282 h 318"/>
                <a:gd name="T22" fmla="*/ 179 w 269"/>
                <a:gd name="T23" fmla="*/ 282 h 318"/>
                <a:gd name="T24" fmla="*/ 185 w 269"/>
                <a:gd name="T25" fmla="*/ 240 h 318"/>
                <a:gd name="T26" fmla="*/ 185 w 269"/>
                <a:gd name="T27" fmla="*/ 216 h 318"/>
                <a:gd name="T28" fmla="*/ 233 w 269"/>
                <a:gd name="T29" fmla="*/ 282 h 318"/>
                <a:gd name="T30" fmla="*/ 245 w 269"/>
                <a:gd name="T31" fmla="*/ 306 h 318"/>
                <a:gd name="T32" fmla="*/ 239 w 269"/>
                <a:gd name="T33" fmla="*/ 228 h 318"/>
                <a:gd name="T34" fmla="*/ 173 w 269"/>
                <a:gd name="T35" fmla="*/ 156 h 318"/>
                <a:gd name="T36" fmla="*/ 203 w 269"/>
                <a:gd name="T37" fmla="*/ 168 h 318"/>
                <a:gd name="T38" fmla="*/ 215 w 269"/>
                <a:gd name="T39" fmla="*/ 174 h 318"/>
                <a:gd name="T40" fmla="*/ 233 w 269"/>
                <a:gd name="T41" fmla="*/ 174 h 318"/>
                <a:gd name="T42" fmla="*/ 245 w 269"/>
                <a:gd name="T43" fmla="*/ 174 h 318"/>
                <a:gd name="T44" fmla="*/ 269 w 269"/>
                <a:gd name="T45" fmla="*/ 216 h 318"/>
                <a:gd name="T46" fmla="*/ 239 w 269"/>
                <a:gd name="T47" fmla="*/ 150 h 318"/>
                <a:gd name="T48" fmla="*/ 239 w 269"/>
                <a:gd name="T49" fmla="*/ 36 h 318"/>
                <a:gd name="T50" fmla="*/ 96 w 269"/>
                <a:gd name="T51" fmla="*/ 36 h 318"/>
                <a:gd name="T52" fmla="*/ 60 w 269"/>
                <a:gd name="T53" fmla="*/ 0 h 318"/>
                <a:gd name="T54" fmla="*/ 78 w 269"/>
                <a:gd name="T55" fmla="*/ 24 h 318"/>
                <a:gd name="T56" fmla="*/ 66 w 269"/>
                <a:gd name="T57" fmla="*/ 30 h 318"/>
                <a:gd name="T58" fmla="*/ 90 w 269"/>
                <a:gd name="T59" fmla="*/ 48 h 318"/>
                <a:gd name="T60" fmla="*/ 96 w 269"/>
                <a:gd name="T61" fmla="*/ 72 h 318"/>
                <a:gd name="T62" fmla="*/ 72 w 269"/>
                <a:gd name="T63" fmla="*/ 48 h 318"/>
                <a:gd name="T64" fmla="*/ 54 w 269"/>
                <a:gd name="T65" fmla="*/ 60 h 318"/>
                <a:gd name="T66" fmla="*/ 36 w 269"/>
                <a:gd name="T67" fmla="*/ 60 h 318"/>
                <a:gd name="T68" fmla="*/ 30 w 269"/>
                <a:gd name="T69" fmla="*/ 78 h 318"/>
                <a:gd name="T70" fmla="*/ 36 w 269"/>
                <a:gd name="T71" fmla="*/ 84 h 318"/>
                <a:gd name="T72" fmla="*/ 48 w 269"/>
                <a:gd name="T73" fmla="*/ 90 h 318"/>
                <a:gd name="T74" fmla="*/ 60 w 269"/>
                <a:gd name="T75" fmla="*/ 96 h 318"/>
                <a:gd name="T76" fmla="*/ 60 w 269"/>
                <a:gd name="T77" fmla="*/ 108 h 318"/>
                <a:gd name="T78" fmla="*/ 90 w 269"/>
                <a:gd name="T79" fmla="*/ 102 h 318"/>
                <a:gd name="T80" fmla="*/ 60 w 269"/>
                <a:gd name="T81" fmla="*/ 120 h 318"/>
                <a:gd name="T82" fmla="*/ 24 w 269"/>
                <a:gd name="T83" fmla="*/ 162 h 318"/>
                <a:gd name="T84" fmla="*/ 36 w 269"/>
                <a:gd name="T85" fmla="*/ 174 h 318"/>
                <a:gd name="T86" fmla="*/ 48 w 269"/>
                <a:gd name="T87" fmla="*/ 174 h 318"/>
                <a:gd name="T88" fmla="*/ 60 w 269"/>
                <a:gd name="T89" fmla="*/ 168 h 318"/>
                <a:gd name="T90" fmla="*/ 72 w 269"/>
                <a:gd name="T91" fmla="*/ 156 h 318"/>
                <a:gd name="T92" fmla="*/ 90 w 269"/>
                <a:gd name="T93" fmla="*/ 144 h 3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9"/>
                <a:gd name="T142" fmla="*/ 0 h 318"/>
                <a:gd name="T143" fmla="*/ 269 w 269"/>
                <a:gd name="T144" fmla="*/ 318 h 3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9" h="318">
                  <a:moveTo>
                    <a:pt x="90" y="144"/>
                  </a:moveTo>
                  <a:lnTo>
                    <a:pt x="78" y="150"/>
                  </a:lnTo>
                  <a:lnTo>
                    <a:pt x="60" y="186"/>
                  </a:lnTo>
                  <a:lnTo>
                    <a:pt x="60" y="228"/>
                  </a:lnTo>
                  <a:lnTo>
                    <a:pt x="66" y="252"/>
                  </a:lnTo>
                  <a:lnTo>
                    <a:pt x="78" y="264"/>
                  </a:lnTo>
                  <a:lnTo>
                    <a:pt x="78" y="246"/>
                  </a:lnTo>
                  <a:lnTo>
                    <a:pt x="84" y="252"/>
                  </a:lnTo>
                  <a:lnTo>
                    <a:pt x="84" y="240"/>
                  </a:lnTo>
                  <a:lnTo>
                    <a:pt x="78" y="228"/>
                  </a:lnTo>
                  <a:lnTo>
                    <a:pt x="90" y="246"/>
                  </a:lnTo>
                  <a:lnTo>
                    <a:pt x="90" y="234"/>
                  </a:lnTo>
                  <a:lnTo>
                    <a:pt x="96" y="246"/>
                  </a:lnTo>
                  <a:lnTo>
                    <a:pt x="126" y="276"/>
                  </a:lnTo>
                  <a:lnTo>
                    <a:pt x="126" y="270"/>
                  </a:lnTo>
                  <a:lnTo>
                    <a:pt x="120" y="264"/>
                  </a:lnTo>
                  <a:lnTo>
                    <a:pt x="131" y="264"/>
                  </a:lnTo>
                  <a:lnTo>
                    <a:pt x="126" y="252"/>
                  </a:lnTo>
                  <a:lnTo>
                    <a:pt x="120" y="246"/>
                  </a:lnTo>
                  <a:lnTo>
                    <a:pt x="126" y="246"/>
                  </a:lnTo>
                  <a:lnTo>
                    <a:pt x="131" y="240"/>
                  </a:lnTo>
                  <a:lnTo>
                    <a:pt x="126" y="228"/>
                  </a:lnTo>
                  <a:lnTo>
                    <a:pt x="131" y="222"/>
                  </a:lnTo>
                  <a:lnTo>
                    <a:pt x="131" y="198"/>
                  </a:lnTo>
                  <a:lnTo>
                    <a:pt x="131" y="234"/>
                  </a:lnTo>
                  <a:lnTo>
                    <a:pt x="137" y="264"/>
                  </a:lnTo>
                  <a:lnTo>
                    <a:pt x="137" y="258"/>
                  </a:lnTo>
                  <a:lnTo>
                    <a:pt x="143" y="252"/>
                  </a:lnTo>
                  <a:lnTo>
                    <a:pt x="149" y="270"/>
                  </a:lnTo>
                  <a:lnTo>
                    <a:pt x="155" y="258"/>
                  </a:lnTo>
                  <a:lnTo>
                    <a:pt x="155" y="276"/>
                  </a:lnTo>
                  <a:lnTo>
                    <a:pt x="167" y="288"/>
                  </a:lnTo>
                  <a:lnTo>
                    <a:pt x="167" y="282"/>
                  </a:lnTo>
                  <a:lnTo>
                    <a:pt x="173" y="294"/>
                  </a:lnTo>
                  <a:lnTo>
                    <a:pt x="185" y="300"/>
                  </a:lnTo>
                  <a:lnTo>
                    <a:pt x="179" y="282"/>
                  </a:lnTo>
                  <a:lnTo>
                    <a:pt x="191" y="288"/>
                  </a:lnTo>
                  <a:lnTo>
                    <a:pt x="185" y="270"/>
                  </a:lnTo>
                  <a:lnTo>
                    <a:pt x="185" y="240"/>
                  </a:lnTo>
                  <a:lnTo>
                    <a:pt x="179" y="228"/>
                  </a:lnTo>
                  <a:lnTo>
                    <a:pt x="173" y="210"/>
                  </a:lnTo>
                  <a:lnTo>
                    <a:pt x="185" y="216"/>
                  </a:lnTo>
                  <a:lnTo>
                    <a:pt x="203" y="234"/>
                  </a:lnTo>
                  <a:lnTo>
                    <a:pt x="197" y="228"/>
                  </a:lnTo>
                  <a:lnTo>
                    <a:pt x="233" y="282"/>
                  </a:lnTo>
                  <a:lnTo>
                    <a:pt x="239" y="300"/>
                  </a:lnTo>
                  <a:lnTo>
                    <a:pt x="239" y="282"/>
                  </a:lnTo>
                  <a:lnTo>
                    <a:pt x="245" y="306"/>
                  </a:lnTo>
                  <a:lnTo>
                    <a:pt x="245" y="318"/>
                  </a:lnTo>
                  <a:lnTo>
                    <a:pt x="245" y="252"/>
                  </a:lnTo>
                  <a:lnTo>
                    <a:pt x="239" y="228"/>
                  </a:lnTo>
                  <a:lnTo>
                    <a:pt x="233" y="210"/>
                  </a:lnTo>
                  <a:lnTo>
                    <a:pt x="185" y="162"/>
                  </a:lnTo>
                  <a:lnTo>
                    <a:pt x="173" y="156"/>
                  </a:lnTo>
                  <a:lnTo>
                    <a:pt x="167" y="156"/>
                  </a:lnTo>
                  <a:lnTo>
                    <a:pt x="185" y="156"/>
                  </a:lnTo>
                  <a:lnTo>
                    <a:pt x="203" y="168"/>
                  </a:lnTo>
                  <a:lnTo>
                    <a:pt x="209" y="168"/>
                  </a:lnTo>
                  <a:lnTo>
                    <a:pt x="203" y="156"/>
                  </a:lnTo>
                  <a:lnTo>
                    <a:pt x="215" y="174"/>
                  </a:lnTo>
                  <a:lnTo>
                    <a:pt x="221" y="174"/>
                  </a:lnTo>
                  <a:lnTo>
                    <a:pt x="221" y="162"/>
                  </a:lnTo>
                  <a:lnTo>
                    <a:pt x="233" y="174"/>
                  </a:lnTo>
                  <a:lnTo>
                    <a:pt x="251" y="198"/>
                  </a:lnTo>
                  <a:lnTo>
                    <a:pt x="245" y="180"/>
                  </a:lnTo>
                  <a:lnTo>
                    <a:pt x="245" y="174"/>
                  </a:lnTo>
                  <a:lnTo>
                    <a:pt x="257" y="192"/>
                  </a:lnTo>
                  <a:lnTo>
                    <a:pt x="263" y="216"/>
                  </a:lnTo>
                  <a:lnTo>
                    <a:pt x="269" y="216"/>
                  </a:lnTo>
                  <a:lnTo>
                    <a:pt x="269" y="198"/>
                  </a:lnTo>
                  <a:lnTo>
                    <a:pt x="251" y="162"/>
                  </a:lnTo>
                  <a:lnTo>
                    <a:pt x="239" y="150"/>
                  </a:lnTo>
                  <a:lnTo>
                    <a:pt x="209" y="132"/>
                  </a:lnTo>
                  <a:lnTo>
                    <a:pt x="221" y="84"/>
                  </a:lnTo>
                  <a:lnTo>
                    <a:pt x="239" y="36"/>
                  </a:lnTo>
                  <a:lnTo>
                    <a:pt x="263" y="18"/>
                  </a:lnTo>
                  <a:lnTo>
                    <a:pt x="137" y="6"/>
                  </a:lnTo>
                  <a:lnTo>
                    <a:pt x="96" y="36"/>
                  </a:lnTo>
                  <a:lnTo>
                    <a:pt x="90" y="30"/>
                  </a:lnTo>
                  <a:lnTo>
                    <a:pt x="78" y="12"/>
                  </a:lnTo>
                  <a:lnTo>
                    <a:pt x="60" y="0"/>
                  </a:lnTo>
                  <a:lnTo>
                    <a:pt x="48" y="6"/>
                  </a:lnTo>
                  <a:lnTo>
                    <a:pt x="66" y="18"/>
                  </a:lnTo>
                  <a:lnTo>
                    <a:pt x="78" y="24"/>
                  </a:lnTo>
                  <a:lnTo>
                    <a:pt x="42" y="24"/>
                  </a:lnTo>
                  <a:lnTo>
                    <a:pt x="48" y="24"/>
                  </a:lnTo>
                  <a:lnTo>
                    <a:pt x="66" y="30"/>
                  </a:lnTo>
                  <a:lnTo>
                    <a:pt x="72" y="36"/>
                  </a:lnTo>
                  <a:lnTo>
                    <a:pt x="84" y="42"/>
                  </a:lnTo>
                  <a:lnTo>
                    <a:pt x="90" y="48"/>
                  </a:lnTo>
                  <a:lnTo>
                    <a:pt x="96" y="60"/>
                  </a:lnTo>
                  <a:lnTo>
                    <a:pt x="108" y="72"/>
                  </a:lnTo>
                  <a:lnTo>
                    <a:pt x="96" y="72"/>
                  </a:lnTo>
                  <a:lnTo>
                    <a:pt x="84" y="66"/>
                  </a:lnTo>
                  <a:lnTo>
                    <a:pt x="72" y="54"/>
                  </a:lnTo>
                  <a:lnTo>
                    <a:pt x="72" y="48"/>
                  </a:lnTo>
                  <a:lnTo>
                    <a:pt x="72" y="66"/>
                  </a:lnTo>
                  <a:lnTo>
                    <a:pt x="60" y="60"/>
                  </a:lnTo>
                  <a:lnTo>
                    <a:pt x="54" y="60"/>
                  </a:lnTo>
                  <a:lnTo>
                    <a:pt x="60" y="66"/>
                  </a:lnTo>
                  <a:lnTo>
                    <a:pt x="48" y="60"/>
                  </a:lnTo>
                  <a:lnTo>
                    <a:pt x="36" y="60"/>
                  </a:lnTo>
                  <a:lnTo>
                    <a:pt x="0" y="90"/>
                  </a:lnTo>
                  <a:lnTo>
                    <a:pt x="12" y="84"/>
                  </a:lnTo>
                  <a:lnTo>
                    <a:pt x="30" y="78"/>
                  </a:lnTo>
                  <a:lnTo>
                    <a:pt x="18" y="96"/>
                  </a:lnTo>
                  <a:lnTo>
                    <a:pt x="24" y="90"/>
                  </a:lnTo>
                  <a:lnTo>
                    <a:pt x="36" y="84"/>
                  </a:lnTo>
                  <a:lnTo>
                    <a:pt x="24" y="102"/>
                  </a:lnTo>
                  <a:lnTo>
                    <a:pt x="30" y="120"/>
                  </a:lnTo>
                  <a:lnTo>
                    <a:pt x="48" y="90"/>
                  </a:lnTo>
                  <a:lnTo>
                    <a:pt x="36" y="108"/>
                  </a:lnTo>
                  <a:lnTo>
                    <a:pt x="54" y="102"/>
                  </a:lnTo>
                  <a:lnTo>
                    <a:pt x="60" y="96"/>
                  </a:lnTo>
                  <a:lnTo>
                    <a:pt x="54" y="102"/>
                  </a:lnTo>
                  <a:lnTo>
                    <a:pt x="54" y="114"/>
                  </a:lnTo>
                  <a:lnTo>
                    <a:pt x="60" y="108"/>
                  </a:lnTo>
                  <a:lnTo>
                    <a:pt x="72" y="102"/>
                  </a:lnTo>
                  <a:lnTo>
                    <a:pt x="72" y="114"/>
                  </a:lnTo>
                  <a:lnTo>
                    <a:pt x="90" y="102"/>
                  </a:lnTo>
                  <a:lnTo>
                    <a:pt x="84" y="114"/>
                  </a:lnTo>
                  <a:lnTo>
                    <a:pt x="90" y="120"/>
                  </a:lnTo>
                  <a:lnTo>
                    <a:pt x="60" y="120"/>
                  </a:lnTo>
                  <a:lnTo>
                    <a:pt x="48" y="126"/>
                  </a:lnTo>
                  <a:lnTo>
                    <a:pt x="36" y="138"/>
                  </a:lnTo>
                  <a:lnTo>
                    <a:pt x="24" y="162"/>
                  </a:lnTo>
                  <a:lnTo>
                    <a:pt x="30" y="180"/>
                  </a:lnTo>
                  <a:lnTo>
                    <a:pt x="30" y="192"/>
                  </a:lnTo>
                  <a:lnTo>
                    <a:pt x="36" y="174"/>
                  </a:lnTo>
                  <a:lnTo>
                    <a:pt x="36" y="162"/>
                  </a:lnTo>
                  <a:lnTo>
                    <a:pt x="42" y="180"/>
                  </a:lnTo>
                  <a:lnTo>
                    <a:pt x="48" y="174"/>
                  </a:lnTo>
                  <a:lnTo>
                    <a:pt x="48" y="150"/>
                  </a:lnTo>
                  <a:lnTo>
                    <a:pt x="54" y="174"/>
                  </a:lnTo>
                  <a:lnTo>
                    <a:pt x="60" y="168"/>
                  </a:lnTo>
                  <a:lnTo>
                    <a:pt x="60" y="150"/>
                  </a:lnTo>
                  <a:lnTo>
                    <a:pt x="66" y="156"/>
                  </a:lnTo>
                  <a:lnTo>
                    <a:pt x="72" y="156"/>
                  </a:lnTo>
                  <a:lnTo>
                    <a:pt x="78" y="144"/>
                  </a:lnTo>
                  <a:lnTo>
                    <a:pt x="78" y="150"/>
                  </a:lnTo>
                  <a:lnTo>
                    <a:pt x="90" y="144"/>
                  </a:lnTo>
                  <a:close/>
                </a:path>
              </a:pathLst>
            </a:custGeom>
            <a:solidFill>
              <a:srgbClr val="00AA00"/>
            </a:solidFill>
            <a:ln w="0">
              <a:solidFill>
                <a:srgbClr val="000000"/>
              </a:solidFill>
              <a:round/>
              <a:headEnd/>
              <a:tailEnd/>
            </a:ln>
          </p:spPr>
          <p:txBody>
            <a:bodyPr/>
            <a:lstStyle/>
            <a:p>
              <a:endParaRPr lang="es-ES_tradnl"/>
            </a:p>
          </p:txBody>
        </p:sp>
        <p:sp>
          <p:nvSpPr>
            <p:cNvPr id="400490" name="Freeform 8"/>
            <p:cNvSpPr>
              <a:spLocks/>
            </p:cNvSpPr>
            <p:nvPr/>
          </p:nvSpPr>
          <p:spPr bwMode="auto">
            <a:xfrm>
              <a:off x="1134" y="3265"/>
              <a:ext cx="36" cy="108"/>
            </a:xfrm>
            <a:custGeom>
              <a:avLst/>
              <a:gdLst>
                <a:gd name="T0" fmla="*/ 18 w 36"/>
                <a:gd name="T1" fmla="*/ 108 h 108"/>
                <a:gd name="T2" fmla="*/ 12 w 36"/>
                <a:gd name="T3" fmla="*/ 96 h 108"/>
                <a:gd name="T4" fmla="*/ 6 w 36"/>
                <a:gd name="T5" fmla="*/ 90 h 108"/>
                <a:gd name="T6" fmla="*/ 0 w 36"/>
                <a:gd name="T7" fmla="*/ 78 h 108"/>
                <a:gd name="T8" fmla="*/ 6 w 36"/>
                <a:gd name="T9" fmla="*/ 90 h 108"/>
                <a:gd name="T10" fmla="*/ 12 w 36"/>
                <a:gd name="T11" fmla="*/ 90 h 108"/>
                <a:gd name="T12" fmla="*/ 12 w 36"/>
                <a:gd name="T13" fmla="*/ 78 h 108"/>
                <a:gd name="T14" fmla="*/ 24 w 36"/>
                <a:gd name="T15" fmla="*/ 78 h 108"/>
                <a:gd name="T16" fmla="*/ 24 w 36"/>
                <a:gd name="T17" fmla="*/ 72 h 108"/>
                <a:gd name="T18" fmla="*/ 18 w 36"/>
                <a:gd name="T19" fmla="*/ 66 h 108"/>
                <a:gd name="T20" fmla="*/ 18 w 36"/>
                <a:gd name="T21" fmla="*/ 54 h 108"/>
                <a:gd name="T22" fmla="*/ 24 w 36"/>
                <a:gd name="T23" fmla="*/ 60 h 108"/>
                <a:gd name="T24" fmla="*/ 24 w 36"/>
                <a:gd name="T25" fmla="*/ 48 h 108"/>
                <a:gd name="T26" fmla="*/ 36 w 36"/>
                <a:gd name="T27" fmla="*/ 48 h 108"/>
                <a:gd name="T28" fmla="*/ 30 w 36"/>
                <a:gd name="T29" fmla="*/ 42 h 108"/>
                <a:gd name="T30" fmla="*/ 36 w 36"/>
                <a:gd name="T31" fmla="*/ 36 h 108"/>
                <a:gd name="T32" fmla="*/ 36 w 36"/>
                <a:gd name="T33" fmla="*/ 0 h 1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108"/>
                <a:gd name="T53" fmla="*/ 36 w 36"/>
                <a:gd name="T54" fmla="*/ 108 h 1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108">
                  <a:moveTo>
                    <a:pt x="18" y="108"/>
                  </a:moveTo>
                  <a:lnTo>
                    <a:pt x="12" y="96"/>
                  </a:lnTo>
                  <a:lnTo>
                    <a:pt x="6" y="90"/>
                  </a:lnTo>
                  <a:lnTo>
                    <a:pt x="0" y="78"/>
                  </a:lnTo>
                  <a:lnTo>
                    <a:pt x="6" y="90"/>
                  </a:lnTo>
                  <a:lnTo>
                    <a:pt x="12" y="90"/>
                  </a:lnTo>
                  <a:lnTo>
                    <a:pt x="12" y="78"/>
                  </a:lnTo>
                  <a:lnTo>
                    <a:pt x="24" y="78"/>
                  </a:lnTo>
                  <a:lnTo>
                    <a:pt x="24" y="72"/>
                  </a:lnTo>
                  <a:lnTo>
                    <a:pt x="18" y="66"/>
                  </a:lnTo>
                  <a:lnTo>
                    <a:pt x="18" y="54"/>
                  </a:lnTo>
                  <a:lnTo>
                    <a:pt x="24" y="60"/>
                  </a:lnTo>
                  <a:lnTo>
                    <a:pt x="24" y="48"/>
                  </a:lnTo>
                  <a:lnTo>
                    <a:pt x="36" y="48"/>
                  </a:lnTo>
                  <a:lnTo>
                    <a:pt x="30" y="42"/>
                  </a:lnTo>
                  <a:lnTo>
                    <a:pt x="36" y="36"/>
                  </a:lnTo>
                  <a:lnTo>
                    <a:pt x="36" y="0"/>
                  </a:lnTo>
                </a:path>
              </a:pathLst>
            </a:custGeom>
            <a:noFill/>
            <a:ln w="0">
              <a:solidFill>
                <a:srgbClr val="000000"/>
              </a:solidFill>
              <a:round/>
              <a:headEnd/>
              <a:tailEnd/>
            </a:ln>
          </p:spPr>
          <p:txBody>
            <a:bodyPr/>
            <a:lstStyle/>
            <a:p>
              <a:endParaRPr lang="es-ES_tradnl"/>
            </a:p>
          </p:txBody>
        </p:sp>
        <p:sp>
          <p:nvSpPr>
            <p:cNvPr id="400491" name="Freeform 9"/>
            <p:cNvSpPr>
              <a:spLocks/>
            </p:cNvSpPr>
            <p:nvPr/>
          </p:nvSpPr>
          <p:spPr bwMode="auto">
            <a:xfrm>
              <a:off x="1110" y="3211"/>
              <a:ext cx="72" cy="24"/>
            </a:xfrm>
            <a:custGeom>
              <a:avLst/>
              <a:gdLst>
                <a:gd name="T0" fmla="*/ 0 w 72"/>
                <a:gd name="T1" fmla="*/ 0 h 24"/>
                <a:gd name="T2" fmla="*/ 12 w 72"/>
                <a:gd name="T3" fmla="*/ 0 h 24"/>
                <a:gd name="T4" fmla="*/ 42 w 72"/>
                <a:gd name="T5" fmla="*/ 6 h 24"/>
                <a:gd name="T6" fmla="*/ 72 w 72"/>
                <a:gd name="T7" fmla="*/ 24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0"/>
                  </a:moveTo>
                  <a:lnTo>
                    <a:pt x="12" y="0"/>
                  </a:lnTo>
                  <a:lnTo>
                    <a:pt x="42" y="6"/>
                  </a:lnTo>
                  <a:lnTo>
                    <a:pt x="72" y="24"/>
                  </a:lnTo>
                </a:path>
              </a:pathLst>
            </a:custGeom>
            <a:noFill/>
            <a:ln w="0">
              <a:solidFill>
                <a:srgbClr val="000000"/>
              </a:solidFill>
              <a:round/>
              <a:headEnd/>
              <a:tailEnd/>
            </a:ln>
          </p:spPr>
          <p:txBody>
            <a:bodyPr/>
            <a:lstStyle/>
            <a:p>
              <a:endParaRPr lang="es-ES_tradnl"/>
            </a:p>
          </p:txBody>
        </p:sp>
        <p:sp>
          <p:nvSpPr>
            <p:cNvPr id="400492" name="Freeform 10"/>
            <p:cNvSpPr>
              <a:spLocks/>
            </p:cNvSpPr>
            <p:nvPr/>
          </p:nvSpPr>
          <p:spPr bwMode="auto">
            <a:xfrm>
              <a:off x="1193" y="3265"/>
              <a:ext cx="6" cy="66"/>
            </a:xfrm>
            <a:custGeom>
              <a:avLst/>
              <a:gdLst>
                <a:gd name="T0" fmla="*/ 0 w 6"/>
                <a:gd name="T1" fmla="*/ 66 h 66"/>
                <a:gd name="T2" fmla="*/ 0 w 6"/>
                <a:gd name="T3" fmla="*/ 48 h 66"/>
                <a:gd name="T4" fmla="*/ 0 w 6"/>
                <a:gd name="T5" fmla="*/ 54 h 66"/>
                <a:gd name="T6" fmla="*/ 6 w 6"/>
                <a:gd name="T7" fmla="*/ 48 h 66"/>
                <a:gd name="T8" fmla="*/ 6 w 6"/>
                <a:gd name="T9" fmla="*/ 24 h 66"/>
                <a:gd name="T10" fmla="*/ 0 w 6"/>
                <a:gd name="T11" fmla="*/ 18 h 66"/>
                <a:gd name="T12" fmla="*/ 0 w 6"/>
                <a:gd name="T13" fmla="*/ 0 h 66"/>
                <a:gd name="T14" fmla="*/ 0 60000 65536"/>
                <a:gd name="T15" fmla="*/ 0 60000 65536"/>
                <a:gd name="T16" fmla="*/ 0 60000 65536"/>
                <a:gd name="T17" fmla="*/ 0 60000 65536"/>
                <a:gd name="T18" fmla="*/ 0 60000 65536"/>
                <a:gd name="T19" fmla="*/ 0 60000 65536"/>
                <a:gd name="T20" fmla="*/ 0 60000 65536"/>
                <a:gd name="T21" fmla="*/ 0 w 6"/>
                <a:gd name="T22" fmla="*/ 0 h 66"/>
                <a:gd name="T23" fmla="*/ 6 w 6"/>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6">
                  <a:moveTo>
                    <a:pt x="0" y="66"/>
                  </a:moveTo>
                  <a:lnTo>
                    <a:pt x="0" y="48"/>
                  </a:lnTo>
                  <a:lnTo>
                    <a:pt x="0" y="54"/>
                  </a:lnTo>
                  <a:lnTo>
                    <a:pt x="6" y="48"/>
                  </a:lnTo>
                  <a:lnTo>
                    <a:pt x="6" y="24"/>
                  </a:lnTo>
                  <a:lnTo>
                    <a:pt x="0" y="18"/>
                  </a:lnTo>
                  <a:lnTo>
                    <a:pt x="0" y="0"/>
                  </a:lnTo>
                </a:path>
              </a:pathLst>
            </a:custGeom>
            <a:noFill/>
            <a:ln w="0">
              <a:solidFill>
                <a:srgbClr val="000000"/>
              </a:solidFill>
              <a:round/>
              <a:headEnd/>
              <a:tailEnd/>
            </a:ln>
          </p:spPr>
          <p:txBody>
            <a:bodyPr/>
            <a:lstStyle/>
            <a:p>
              <a:endParaRPr lang="es-ES_tradnl"/>
            </a:p>
          </p:txBody>
        </p:sp>
        <p:sp>
          <p:nvSpPr>
            <p:cNvPr id="400493" name="Freeform 11"/>
            <p:cNvSpPr>
              <a:spLocks/>
            </p:cNvSpPr>
            <p:nvPr/>
          </p:nvSpPr>
          <p:spPr bwMode="auto">
            <a:xfrm>
              <a:off x="1355" y="3157"/>
              <a:ext cx="204" cy="132"/>
            </a:xfrm>
            <a:custGeom>
              <a:avLst/>
              <a:gdLst>
                <a:gd name="T0" fmla="*/ 0 w 204"/>
                <a:gd name="T1" fmla="*/ 0 h 132"/>
                <a:gd name="T2" fmla="*/ 84 w 204"/>
                <a:gd name="T3" fmla="*/ 18 h 132"/>
                <a:gd name="T4" fmla="*/ 156 w 204"/>
                <a:gd name="T5" fmla="*/ 48 h 132"/>
                <a:gd name="T6" fmla="*/ 186 w 204"/>
                <a:gd name="T7" fmla="*/ 72 h 132"/>
                <a:gd name="T8" fmla="*/ 204 w 204"/>
                <a:gd name="T9" fmla="*/ 108 h 132"/>
                <a:gd name="T10" fmla="*/ 204 w 204"/>
                <a:gd name="T11" fmla="*/ 132 h 132"/>
                <a:gd name="T12" fmla="*/ 198 w 204"/>
                <a:gd name="T13" fmla="*/ 132 h 132"/>
                <a:gd name="T14" fmla="*/ 180 w 204"/>
                <a:gd name="T15" fmla="*/ 96 h 132"/>
                <a:gd name="T16" fmla="*/ 180 w 204"/>
                <a:gd name="T17" fmla="*/ 120 h 132"/>
                <a:gd name="T18" fmla="*/ 162 w 204"/>
                <a:gd name="T19" fmla="*/ 84 h 132"/>
                <a:gd name="T20" fmla="*/ 162 w 204"/>
                <a:gd name="T21" fmla="*/ 102 h 132"/>
                <a:gd name="T22" fmla="*/ 156 w 204"/>
                <a:gd name="T23" fmla="*/ 102 h 132"/>
                <a:gd name="T24" fmla="*/ 138 w 204"/>
                <a:gd name="T25" fmla="*/ 72 h 132"/>
                <a:gd name="T26" fmla="*/ 132 w 204"/>
                <a:gd name="T27" fmla="*/ 102 h 132"/>
                <a:gd name="T28" fmla="*/ 126 w 204"/>
                <a:gd name="T29" fmla="*/ 78 h 132"/>
                <a:gd name="T30" fmla="*/ 90 w 204"/>
                <a:gd name="T31" fmla="*/ 42 h 132"/>
                <a:gd name="T32" fmla="*/ 96 w 204"/>
                <a:gd name="T33" fmla="*/ 78 h 132"/>
                <a:gd name="T34" fmla="*/ 78 w 204"/>
                <a:gd name="T35" fmla="*/ 48 h 132"/>
                <a:gd name="T36" fmla="*/ 72 w 204"/>
                <a:gd name="T37" fmla="*/ 60 h 132"/>
                <a:gd name="T38" fmla="*/ 66 w 204"/>
                <a:gd name="T39" fmla="*/ 60 h 132"/>
                <a:gd name="T40" fmla="*/ 18 w 204"/>
                <a:gd name="T41" fmla="*/ 42 h 132"/>
                <a:gd name="T42" fmla="*/ 0 w 204"/>
                <a:gd name="T43" fmla="*/ 0 h 1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4"/>
                <a:gd name="T67" fmla="*/ 0 h 132"/>
                <a:gd name="T68" fmla="*/ 204 w 204"/>
                <a:gd name="T69" fmla="*/ 132 h 1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4" h="132">
                  <a:moveTo>
                    <a:pt x="0" y="0"/>
                  </a:moveTo>
                  <a:lnTo>
                    <a:pt x="84" y="18"/>
                  </a:lnTo>
                  <a:lnTo>
                    <a:pt x="156" y="48"/>
                  </a:lnTo>
                  <a:lnTo>
                    <a:pt x="186" y="72"/>
                  </a:lnTo>
                  <a:lnTo>
                    <a:pt x="204" y="108"/>
                  </a:lnTo>
                  <a:lnTo>
                    <a:pt x="204" y="132"/>
                  </a:lnTo>
                  <a:lnTo>
                    <a:pt x="198" y="132"/>
                  </a:lnTo>
                  <a:lnTo>
                    <a:pt x="180" y="96"/>
                  </a:lnTo>
                  <a:lnTo>
                    <a:pt x="180" y="120"/>
                  </a:lnTo>
                  <a:lnTo>
                    <a:pt x="162" y="84"/>
                  </a:lnTo>
                  <a:lnTo>
                    <a:pt x="162" y="102"/>
                  </a:lnTo>
                  <a:lnTo>
                    <a:pt x="156" y="102"/>
                  </a:lnTo>
                  <a:lnTo>
                    <a:pt x="138" y="72"/>
                  </a:lnTo>
                  <a:lnTo>
                    <a:pt x="132" y="102"/>
                  </a:lnTo>
                  <a:lnTo>
                    <a:pt x="126" y="78"/>
                  </a:lnTo>
                  <a:lnTo>
                    <a:pt x="90" y="42"/>
                  </a:lnTo>
                  <a:lnTo>
                    <a:pt x="96" y="78"/>
                  </a:lnTo>
                  <a:lnTo>
                    <a:pt x="78" y="48"/>
                  </a:lnTo>
                  <a:lnTo>
                    <a:pt x="72" y="60"/>
                  </a:lnTo>
                  <a:lnTo>
                    <a:pt x="66" y="60"/>
                  </a:lnTo>
                  <a:lnTo>
                    <a:pt x="18" y="42"/>
                  </a:lnTo>
                  <a:lnTo>
                    <a:pt x="0" y="0"/>
                  </a:lnTo>
                  <a:close/>
                </a:path>
              </a:pathLst>
            </a:custGeom>
            <a:solidFill>
              <a:srgbClr val="00AA00"/>
            </a:solidFill>
            <a:ln w="0">
              <a:solidFill>
                <a:srgbClr val="000000"/>
              </a:solidFill>
              <a:round/>
              <a:headEnd/>
              <a:tailEnd/>
            </a:ln>
          </p:spPr>
          <p:txBody>
            <a:bodyPr/>
            <a:lstStyle/>
            <a:p>
              <a:endParaRPr lang="es-ES_tradnl"/>
            </a:p>
          </p:txBody>
        </p:sp>
        <p:sp>
          <p:nvSpPr>
            <p:cNvPr id="400494" name="Freeform 12"/>
            <p:cNvSpPr>
              <a:spLocks/>
            </p:cNvSpPr>
            <p:nvPr/>
          </p:nvSpPr>
          <p:spPr bwMode="auto">
            <a:xfrm>
              <a:off x="1343" y="3013"/>
              <a:ext cx="144" cy="138"/>
            </a:xfrm>
            <a:custGeom>
              <a:avLst/>
              <a:gdLst>
                <a:gd name="T0" fmla="*/ 0 w 144"/>
                <a:gd name="T1" fmla="*/ 138 h 138"/>
                <a:gd name="T2" fmla="*/ 12 w 144"/>
                <a:gd name="T3" fmla="*/ 78 h 138"/>
                <a:gd name="T4" fmla="*/ 36 w 144"/>
                <a:gd name="T5" fmla="*/ 36 h 138"/>
                <a:gd name="T6" fmla="*/ 60 w 144"/>
                <a:gd name="T7" fmla="*/ 12 h 138"/>
                <a:gd name="T8" fmla="*/ 78 w 144"/>
                <a:gd name="T9" fmla="*/ 0 h 138"/>
                <a:gd name="T10" fmla="*/ 90 w 144"/>
                <a:gd name="T11" fmla="*/ 0 h 138"/>
                <a:gd name="T12" fmla="*/ 114 w 144"/>
                <a:gd name="T13" fmla="*/ 12 h 138"/>
                <a:gd name="T14" fmla="*/ 138 w 144"/>
                <a:gd name="T15" fmla="*/ 36 h 138"/>
                <a:gd name="T16" fmla="*/ 144 w 144"/>
                <a:gd name="T17" fmla="*/ 66 h 138"/>
                <a:gd name="T18" fmla="*/ 114 w 144"/>
                <a:gd name="T19" fmla="*/ 36 h 138"/>
                <a:gd name="T20" fmla="*/ 126 w 144"/>
                <a:gd name="T21" fmla="*/ 78 h 138"/>
                <a:gd name="T22" fmla="*/ 96 w 144"/>
                <a:gd name="T23" fmla="*/ 42 h 138"/>
                <a:gd name="T24" fmla="*/ 78 w 144"/>
                <a:gd name="T25" fmla="*/ 30 h 138"/>
                <a:gd name="T26" fmla="*/ 90 w 144"/>
                <a:gd name="T27" fmla="*/ 48 h 138"/>
                <a:gd name="T28" fmla="*/ 84 w 144"/>
                <a:gd name="T29" fmla="*/ 48 h 138"/>
                <a:gd name="T30" fmla="*/ 78 w 144"/>
                <a:gd name="T31" fmla="*/ 42 h 138"/>
                <a:gd name="T32" fmla="*/ 84 w 144"/>
                <a:gd name="T33" fmla="*/ 60 h 138"/>
                <a:gd name="T34" fmla="*/ 60 w 144"/>
                <a:gd name="T35" fmla="*/ 48 h 138"/>
                <a:gd name="T36" fmla="*/ 60 w 144"/>
                <a:gd name="T37" fmla="*/ 66 h 138"/>
                <a:gd name="T38" fmla="*/ 48 w 144"/>
                <a:gd name="T39" fmla="*/ 66 h 138"/>
                <a:gd name="T40" fmla="*/ 48 w 144"/>
                <a:gd name="T41" fmla="*/ 72 h 138"/>
                <a:gd name="T42" fmla="*/ 54 w 144"/>
                <a:gd name="T43" fmla="*/ 90 h 138"/>
                <a:gd name="T44" fmla="*/ 30 w 144"/>
                <a:gd name="T45" fmla="*/ 90 h 138"/>
                <a:gd name="T46" fmla="*/ 30 w 144"/>
                <a:gd name="T47" fmla="*/ 96 h 138"/>
                <a:gd name="T48" fmla="*/ 36 w 144"/>
                <a:gd name="T49" fmla="*/ 102 h 138"/>
                <a:gd name="T50" fmla="*/ 24 w 144"/>
                <a:gd name="T51" fmla="*/ 114 h 138"/>
                <a:gd name="T52" fmla="*/ 6 w 144"/>
                <a:gd name="T53" fmla="*/ 138 h 138"/>
                <a:gd name="T54" fmla="*/ 0 w 144"/>
                <a:gd name="T55" fmla="*/ 138 h 13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138"/>
                <a:gd name="T86" fmla="*/ 144 w 144"/>
                <a:gd name="T87" fmla="*/ 138 h 13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138">
                  <a:moveTo>
                    <a:pt x="0" y="138"/>
                  </a:moveTo>
                  <a:lnTo>
                    <a:pt x="12" y="78"/>
                  </a:lnTo>
                  <a:lnTo>
                    <a:pt x="36" y="36"/>
                  </a:lnTo>
                  <a:lnTo>
                    <a:pt x="60" y="12"/>
                  </a:lnTo>
                  <a:lnTo>
                    <a:pt x="78" y="0"/>
                  </a:lnTo>
                  <a:lnTo>
                    <a:pt x="90" y="0"/>
                  </a:lnTo>
                  <a:lnTo>
                    <a:pt x="114" y="12"/>
                  </a:lnTo>
                  <a:lnTo>
                    <a:pt x="138" y="36"/>
                  </a:lnTo>
                  <a:lnTo>
                    <a:pt x="144" y="66"/>
                  </a:lnTo>
                  <a:lnTo>
                    <a:pt x="114" y="36"/>
                  </a:lnTo>
                  <a:lnTo>
                    <a:pt x="126" y="78"/>
                  </a:lnTo>
                  <a:lnTo>
                    <a:pt x="96" y="42"/>
                  </a:lnTo>
                  <a:lnTo>
                    <a:pt x="78" y="30"/>
                  </a:lnTo>
                  <a:lnTo>
                    <a:pt x="90" y="48"/>
                  </a:lnTo>
                  <a:lnTo>
                    <a:pt x="84" y="48"/>
                  </a:lnTo>
                  <a:lnTo>
                    <a:pt x="78" y="42"/>
                  </a:lnTo>
                  <a:lnTo>
                    <a:pt x="84" y="60"/>
                  </a:lnTo>
                  <a:lnTo>
                    <a:pt x="60" y="48"/>
                  </a:lnTo>
                  <a:lnTo>
                    <a:pt x="60" y="66"/>
                  </a:lnTo>
                  <a:lnTo>
                    <a:pt x="48" y="66"/>
                  </a:lnTo>
                  <a:lnTo>
                    <a:pt x="48" y="72"/>
                  </a:lnTo>
                  <a:lnTo>
                    <a:pt x="54" y="90"/>
                  </a:lnTo>
                  <a:lnTo>
                    <a:pt x="30" y="90"/>
                  </a:lnTo>
                  <a:lnTo>
                    <a:pt x="30" y="96"/>
                  </a:lnTo>
                  <a:lnTo>
                    <a:pt x="36" y="102"/>
                  </a:lnTo>
                  <a:lnTo>
                    <a:pt x="24" y="114"/>
                  </a:lnTo>
                  <a:lnTo>
                    <a:pt x="6" y="138"/>
                  </a:lnTo>
                  <a:lnTo>
                    <a:pt x="0" y="138"/>
                  </a:lnTo>
                  <a:close/>
                </a:path>
              </a:pathLst>
            </a:custGeom>
            <a:solidFill>
              <a:srgbClr val="00AA00"/>
            </a:solidFill>
            <a:ln w="0">
              <a:solidFill>
                <a:srgbClr val="000000"/>
              </a:solidFill>
              <a:round/>
              <a:headEnd/>
              <a:tailEnd/>
            </a:ln>
          </p:spPr>
          <p:txBody>
            <a:bodyPr/>
            <a:lstStyle/>
            <a:p>
              <a:endParaRPr lang="es-ES_tradnl"/>
            </a:p>
          </p:txBody>
        </p:sp>
        <p:sp>
          <p:nvSpPr>
            <p:cNvPr id="400495" name="Freeform 13"/>
            <p:cNvSpPr>
              <a:spLocks/>
            </p:cNvSpPr>
            <p:nvPr/>
          </p:nvSpPr>
          <p:spPr bwMode="auto">
            <a:xfrm>
              <a:off x="1355" y="3121"/>
              <a:ext cx="252" cy="204"/>
            </a:xfrm>
            <a:custGeom>
              <a:avLst/>
              <a:gdLst>
                <a:gd name="T0" fmla="*/ 0 w 252"/>
                <a:gd name="T1" fmla="*/ 30 h 204"/>
                <a:gd name="T2" fmla="*/ 18 w 252"/>
                <a:gd name="T3" fmla="*/ 18 h 204"/>
                <a:gd name="T4" fmla="*/ 54 w 252"/>
                <a:gd name="T5" fmla="*/ 6 h 204"/>
                <a:gd name="T6" fmla="*/ 102 w 252"/>
                <a:gd name="T7" fmla="*/ 0 h 204"/>
                <a:gd name="T8" fmla="*/ 138 w 252"/>
                <a:gd name="T9" fmla="*/ 18 h 204"/>
                <a:gd name="T10" fmla="*/ 168 w 252"/>
                <a:gd name="T11" fmla="*/ 42 h 204"/>
                <a:gd name="T12" fmla="*/ 210 w 252"/>
                <a:gd name="T13" fmla="*/ 108 h 204"/>
                <a:gd name="T14" fmla="*/ 246 w 252"/>
                <a:gd name="T15" fmla="*/ 174 h 204"/>
                <a:gd name="T16" fmla="*/ 252 w 252"/>
                <a:gd name="T17" fmla="*/ 204 h 204"/>
                <a:gd name="T18" fmla="*/ 222 w 252"/>
                <a:gd name="T19" fmla="*/ 150 h 204"/>
                <a:gd name="T20" fmla="*/ 228 w 252"/>
                <a:gd name="T21" fmla="*/ 174 h 204"/>
                <a:gd name="T22" fmla="*/ 222 w 252"/>
                <a:gd name="T23" fmla="*/ 174 h 204"/>
                <a:gd name="T24" fmla="*/ 216 w 252"/>
                <a:gd name="T25" fmla="*/ 150 h 204"/>
                <a:gd name="T26" fmla="*/ 210 w 252"/>
                <a:gd name="T27" fmla="*/ 132 h 204"/>
                <a:gd name="T28" fmla="*/ 204 w 252"/>
                <a:gd name="T29" fmla="*/ 150 h 204"/>
                <a:gd name="T30" fmla="*/ 198 w 252"/>
                <a:gd name="T31" fmla="*/ 126 h 204"/>
                <a:gd name="T32" fmla="*/ 192 w 252"/>
                <a:gd name="T33" fmla="*/ 96 h 204"/>
                <a:gd name="T34" fmla="*/ 192 w 252"/>
                <a:gd name="T35" fmla="*/ 114 h 204"/>
                <a:gd name="T36" fmla="*/ 186 w 252"/>
                <a:gd name="T37" fmla="*/ 126 h 204"/>
                <a:gd name="T38" fmla="*/ 180 w 252"/>
                <a:gd name="T39" fmla="*/ 108 h 204"/>
                <a:gd name="T40" fmla="*/ 180 w 252"/>
                <a:gd name="T41" fmla="*/ 102 h 204"/>
                <a:gd name="T42" fmla="*/ 168 w 252"/>
                <a:gd name="T43" fmla="*/ 84 h 204"/>
                <a:gd name="T44" fmla="*/ 156 w 252"/>
                <a:gd name="T45" fmla="*/ 60 h 204"/>
                <a:gd name="T46" fmla="*/ 156 w 252"/>
                <a:gd name="T47" fmla="*/ 84 h 204"/>
                <a:gd name="T48" fmla="*/ 150 w 252"/>
                <a:gd name="T49" fmla="*/ 96 h 204"/>
                <a:gd name="T50" fmla="*/ 150 w 252"/>
                <a:gd name="T51" fmla="*/ 90 h 204"/>
                <a:gd name="T52" fmla="*/ 138 w 252"/>
                <a:gd name="T53" fmla="*/ 60 h 204"/>
                <a:gd name="T54" fmla="*/ 126 w 252"/>
                <a:gd name="T55" fmla="*/ 36 h 204"/>
                <a:gd name="T56" fmla="*/ 120 w 252"/>
                <a:gd name="T57" fmla="*/ 36 h 204"/>
                <a:gd name="T58" fmla="*/ 132 w 252"/>
                <a:gd name="T59" fmla="*/ 72 h 204"/>
                <a:gd name="T60" fmla="*/ 132 w 252"/>
                <a:gd name="T61" fmla="*/ 84 h 204"/>
                <a:gd name="T62" fmla="*/ 120 w 252"/>
                <a:gd name="T63" fmla="*/ 54 h 204"/>
                <a:gd name="T64" fmla="*/ 102 w 252"/>
                <a:gd name="T65" fmla="*/ 36 h 204"/>
                <a:gd name="T66" fmla="*/ 96 w 252"/>
                <a:gd name="T67" fmla="*/ 24 h 204"/>
                <a:gd name="T68" fmla="*/ 114 w 252"/>
                <a:gd name="T69" fmla="*/ 66 h 204"/>
                <a:gd name="T70" fmla="*/ 108 w 252"/>
                <a:gd name="T71" fmla="*/ 78 h 204"/>
                <a:gd name="T72" fmla="*/ 90 w 252"/>
                <a:gd name="T73" fmla="*/ 42 h 204"/>
                <a:gd name="T74" fmla="*/ 72 w 252"/>
                <a:gd name="T75" fmla="*/ 24 h 204"/>
                <a:gd name="T76" fmla="*/ 78 w 252"/>
                <a:gd name="T77" fmla="*/ 36 h 204"/>
                <a:gd name="T78" fmla="*/ 78 w 252"/>
                <a:gd name="T79" fmla="*/ 42 h 204"/>
                <a:gd name="T80" fmla="*/ 66 w 252"/>
                <a:gd name="T81" fmla="*/ 24 h 204"/>
                <a:gd name="T82" fmla="*/ 60 w 252"/>
                <a:gd name="T83" fmla="*/ 18 h 204"/>
                <a:gd name="T84" fmla="*/ 54 w 252"/>
                <a:gd name="T85" fmla="*/ 36 h 204"/>
                <a:gd name="T86" fmla="*/ 42 w 252"/>
                <a:gd name="T87" fmla="*/ 24 h 204"/>
                <a:gd name="T88" fmla="*/ 30 w 252"/>
                <a:gd name="T89" fmla="*/ 54 h 204"/>
                <a:gd name="T90" fmla="*/ 24 w 252"/>
                <a:gd name="T91" fmla="*/ 48 h 204"/>
                <a:gd name="T92" fmla="*/ 24 w 252"/>
                <a:gd name="T93" fmla="*/ 36 h 204"/>
                <a:gd name="T94" fmla="*/ 18 w 252"/>
                <a:gd name="T95" fmla="*/ 42 h 204"/>
                <a:gd name="T96" fmla="*/ 12 w 252"/>
                <a:gd name="T97" fmla="*/ 36 h 204"/>
                <a:gd name="T98" fmla="*/ 6 w 252"/>
                <a:gd name="T99" fmla="*/ 42 h 204"/>
                <a:gd name="T100" fmla="*/ 0 w 252"/>
                <a:gd name="T101" fmla="*/ 30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2"/>
                <a:gd name="T154" fmla="*/ 0 h 204"/>
                <a:gd name="T155" fmla="*/ 252 w 252"/>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2" h="204">
                  <a:moveTo>
                    <a:pt x="0" y="30"/>
                  </a:moveTo>
                  <a:lnTo>
                    <a:pt x="18" y="18"/>
                  </a:lnTo>
                  <a:lnTo>
                    <a:pt x="54" y="6"/>
                  </a:lnTo>
                  <a:lnTo>
                    <a:pt x="102" y="0"/>
                  </a:lnTo>
                  <a:lnTo>
                    <a:pt x="138" y="18"/>
                  </a:lnTo>
                  <a:lnTo>
                    <a:pt x="168" y="42"/>
                  </a:lnTo>
                  <a:lnTo>
                    <a:pt x="210" y="108"/>
                  </a:lnTo>
                  <a:lnTo>
                    <a:pt x="246" y="174"/>
                  </a:lnTo>
                  <a:lnTo>
                    <a:pt x="252" y="204"/>
                  </a:lnTo>
                  <a:lnTo>
                    <a:pt x="222" y="150"/>
                  </a:lnTo>
                  <a:lnTo>
                    <a:pt x="228" y="174"/>
                  </a:lnTo>
                  <a:lnTo>
                    <a:pt x="222" y="174"/>
                  </a:lnTo>
                  <a:lnTo>
                    <a:pt x="216" y="150"/>
                  </a:lnTo>
                  <a:lnTo>
                    <a:pt x="210" y="132"/>
                  </a:lnTo>
                  <a:lnTo>
                    <a:pt x="204" y="150"/>
                  </a:lnTo>
                  <a:lnTo>
                    <a:pt x="198" y="126"/>
                  </a:lnTo>
                  <a:lnTo>
                    <a:pt x="192" y="96"/>
                  </a:lnTo>
                  <a:lnTo>
                    <a:pt x="192" y="114"/>
                  </a:lnTo>
                  <a:lnTo>
                    <a:pt x="186" y="126"/>
                  </a:lnTo>
                  <a:lnTo>
                    <a:pt x="180" y="108"/>
                  </a:lnTo>
                  <a:lnTo>
                    <a:pt x="180" y="102"/>
                  </a:lnTo>
                  <a:lnTo>
                    <a:pt x="168" y="84"/>
                  </a:lnTo>
                  <a:lnTo>
                    <a:pt x="156" y="60"/>
                  </a:lnTo>
                  <a:lnTo>
                    <a:pt x="156" y="84"/>
                  </a:lnTo>
                  <a:lnTo>
                    <a:pt x="150" y="96"/>
                  </a:lnTo>
                  <a:lnTo>
                    <a:pt x="150" y="90"/>
                  </a:lnTo>
                  <a:lnTo>
                    <a:pt x="138" y="60"/>
                  </a:lnTo>
                  <a:lnTo>
                    <a:pt x="126" y="36"/>
                  </a:lnTo>
                  <a:lnTo>
                    <a:pt x="120" y="36"/>
                  </a:lnTo>
                  <a:lnTo>
                    <a:pt x="132" y="72"/>
                  </a:lnTo>
                  <a:lnTo>
                    <a:pt x="132" y="84"/>
                  </a:lnTo>
                  <a:lnTo>
                    <a:pt x="120" y="54"/>
                  </a:lnTo>
                  <a:lnTo>
                    <a:pt x="102" y="36"/>
                  </a:lnTo>
                  <a:lnTo>
                    <a:pt x="96" y="24"/>
                  </a:lnTo>
                  <a:lnTo>
                    <a:pt x="114" y="66"/>
                  </a:lnTo>
                  <a:lnTo>
                    <a:pt x="108" y="78"/>
                  </a:lnTo>
                  <a:lnTo>
                    <a:pt x="90" y="42"/>
                  </a:lnTo>
                  <a:lnTo>
                    <a:pt x="72" y="24"/>
                  </a:lnTo>
                  <a:lnTo>
                    <a:pt x="78" y="36"/>
                  </a:lnTo>
                  <a:lnTo>
                    <a:pt x="78" y="42"/>
                  </a:lnTo>
                  <a:lnTo>
                    <a:pt x="66" y="24"/>
                  </a:lnTo>
                  <a:lnTo>
                    <a:pt x="60" y="18"/>
                  </a:lnTo>
                  <a:lnTo>
                    <a:pt x="54" y="36"/>
                  </a:lnTo>
                  <a:lnTo>
                    <a:pt x="42" y="24"/>
                  </a:lnTo>
                  <a:lnTo>
                    <a:pt x="30" y="54"/>
                  </a:lnTo>
                  <a:lnTo>
                    <a:pt x="24" y="48"/>
                  </a:lnTo>
                  <a:lnTo>
                    <a:pt x="24" y="36"/>
                  </a:lnTo>
                  <a:lnTo>
                    <a:pt x="18" y="42"/>
                  </a:lnTo>
                  <a:lnTo>
                    <a:pt x="12" y="36"/>
                  </a:lnTo>
                  <a:lnTo>
                    <a:pt x="6" y="42"/>
                  </a:lnTo>
                  <a:lnTo>
                    <a:pt x="0" y="30"/>
                  </a:lnTo>
                  <a:close/>
                </a:path>
              </a:pathLst>
            </a:custGeom>
            <a:solidFill>
              <a:srgbClr val="55FF55"/>
            </a:solidFill>
            <a:ln w="0">
              <a:solidFill>
                <a:srgbClr val="000000"/>
              </a:solidFill>
              <a:round/>
              <a:headEnd/>
              <a:tailEnd/>
            </a:ln>
          </p:spPr>
          <p:txBody>
            <a:bodyPr/>
            <a:lstStyle/>
            <a:p>
              <a:endParaRPr lang="es-ES_tradnl"/>
            </a:p>
          </p:txBody>
        </p:sp>
        <p:sp>
          <p:nvSpPr>
            <p:cNvPr id="400496" name="Freeform 14"/>
            <p:cNvSpPr>
              <a:spLocks/>
            </p:cNvSpPr>
            <p:nvPr/>
          </p:nvSpPr>
          <p:spPr bwMode="auto">
            <a:xfrm>
              <a:off x="1152" y="3037"/>
              <a:ext cx="203" cy="120"/>
            </a:xfrm>
            <a:custGeom>
              <a:avLst/>
              <a:gdLst>
                <a:gd name="T0" fmla="*/ 203 w 203"/>
                <a:gd name="T1" fmla="*/ 120 h 120"/>
                <a:gd name="T2" fmla="*/ 179 w 203"/>
                <a:gd name="T3" fmla="*/ 90 h 120"/>
                <a:gd name="T4" fmla="*/ 167 w 203"/>
                <a:gd name="T5" fmla="*/ 72 h 120"/>
                <a:gd name="T6" fmla="*/ 149 w 203"/>
                <a:gd name="T7" fmla="*/ 48 h 120"/>
                <a:gd name="T8" fmla="*/ 149 w 203"/>
                <a:gd name="T9" fmla="*/ 72 h 120"/>
                <a:gd name="T10" fmla="*/ 137 w 203"/>
                <a:gd name="T11" fmla="*/ 54 h 120"/>
                <a:gd name="T12" fmla="*/ 119 w 203"/>
                <a:gd name="T13" fmla="*/ 36 h 120"/>
                <a:gd name="T14" fmla="*/ 125 w 203"/>
                <a:gd name="T15" fmla="*/ 54 h 120"/>
                <a:gd name="T16" fmla="*/ 119 w 203"/>
                <a:gd name="T17" fmla="*/ 54 h 120"/>
                <a:gd name="T18" fmla="*/ 89 w 203"/>
                <a:gd name="T19" fmla="*/ 24 h 120"/>
                <a:gd name="T20" fmla="*/ 95 w 203"/>
                <a:gd name="T21" fmla="*/ 42 h 120"/>
                <a:gd name="T22" fmla="*/ 83 w 203"/>
                <a:gd name="T23" fmla="*/ 30 h 120"/>
                <a:gd name="T24" fmla="*/ 53 w 203"/>
                <a:gd name="T25" fmla="*/ 12 h 120"/>
                <a:gd name="T26" fmla="*/ 71 w 203"/>
                <a:gd name="T27" fmla="*/ 30 h 120"/>
                <a:gd name="T28" fmla="*/ 41 w 203"/>
                <a:gd name="T29" fmla="*/ 0 h 120"/>
                <a:gd name="T30" fmla="*/ 36 w 203"/>
                <a:gd name="T31" fmla="*/ 0 h 120"/>
                <a:gd name="T32" fmla="*/ 53 w 203"/>
                <a:gd name="T33" fmla="*/ 18 h 120"/>
                <a:gd name="T34" fmla="*/ 41 w 203"/>
                <a:gd name="T35" fmla="*/ 12 h 120"/>
                <a:gd name="T36" fmla="*/ 18 w 203"/>
                <a:gd name="T37" fmla="*/ 12 h 120"/>
                <a:gd name="T38" fmla="*/ 30 w 203"/>
                <a:gd name="T39" fmla="*/ 24 h 120"/>
                <a:gd name="T40" fmla="*/ 18 w 203"/>
                <a:gd name="T41" fmla="*/ 30 h 120"/>
                <a:gd name="T42" fmla="*/ 0 w 203"/>
                <a:gd name="T43" fmla="*/ 48 h 120"/>
                <a:gd name="T44" fmla="*/ 12 w 203"/>
                <a:gd name="T45" fmla="*/ 48 h 120"/>
                <a:gd name="T46" fmla="*/ 6 w 203"/>
                <a:gd name="T47" fmla="*/ 60 h 120"/>
                <a:gd name="T48" fmla="*/ 6 w 203"/>
                <a:gd name="T49" fmla="*/ 66 h 120"/>
                <a:gd name="T50" fmla="*/ 18 w 203"/>
                <a:gd name="T51" fmla="*/ 54 h 120"/>
                <a:gd name="T52" fmla="*/ 18 w 203"/>
                <a:gd name="T53" fmla="*/ 60 h 120"/>
                <a:gd name="T54" fmla="*/ 24 w 203"/>
                <a:gd name="T55" fmla="*/ 78 h 120"/>
                <a:gd name="T56" fmla="*/ 24 w 203"/>
                <a:gd name="T57" fmla="*/ 72 h 120"/>
                <a:gd name="T58" fmla="*/ 30 w 203"/>
                <a:gd name="T59" fmla="*/ 78 h 120"/>
                <a:gd name="T60" fmla="*/ 30 w 203"/>
                <a:gd name="T61" fmla="*/ 90 h 120"/>
                <a:gd name="T62" fmla="*/ 36 w 203"/>
                <a:gd name="T63" fmla="*/ 96 h 120"/>
                <a:gd name="T64" fmla="*/ 47 w 203"/>
                <a:gd name="T65" fmla="*/ 90 h 120"/>
                <a:gd name="T66" fmla="*/ 47 w 203"/>
                <a:gd name="T67" fmla="*/ 96 h 120"/>
                <a:gd name="T68" fmla="*/ 143 w 203"/>
                <a:gd name="T69" fmla="*/ 96 h 120"/>
                <a:gd name="T70" fmla="*/ 203 w 203"/>
                <a:gd name="T71" fmla="*/ 120 h 1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20"/>
                <a:gd name="T110" fmla="*/ 203 w 203"/>
                <a:gd name="T111" fmla="*/ 120 h 12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20">
                  <a:moveTo>
                    <a:pt x="203" y="120"/>
                  </a:moveTo>
                  <a:lnTo>
                    <a:pt x="179" y="90"/>
                  </a:lnTo>
                  <a:lnTo>
                    <a:pt x="167" y="72"/>
                  </a:lnTo>
                  <a:lnTo>
                    <a:pt x="149" y="48"/>
                  </a:lnTo>
                  <a:lnTo>
                    <a:pt x="149" y="72"/>
                  </a:lnTo>
                  <a:lnTo>
                    <a:pt x="137" y="54"/>
                  </a:lnTo>
                  <a:lnTo>
                    <a:pt x="119" y="36"/>
                  </a:lnTo>
                  <a:lnTo>
                    <a:pt x="125" y="54"/>
                  </a:lnTo>
                  <a:lnTo>
                    <a:pt x="119" y="54"/>
                  </a:lnTo>
                  <a:lnTo>
                    <a:pt x="89" y="24"/>
                  </a:lnTo>
                  <a:lnTo>
                    <a:pt x="95" y="42"/>
                  </a:lnTo>
                  <a:lnTo>
                    <a:pt x="83" y="30"/>
                  </a:lnTo>
                  <a:lnTo>
                    <a:pt x="53" y="12"/>
                  </a:lnTo>
                  <a:lnTo>
                    <a:pt x="71" y="30"/>
                  </a:lnTo>
                  <a:lnTo>
                    <a:pt x="41" y="0"/>
                  </a:lnTo>
                  <a:lnTo>
                    <a:pt x="36" y="0"/>
                  </a:lnTo>
                  <a:lnTo>
                    <a:pt x="53" y="18"/>
                  </a:lnTo>
                  <a:lnTo>
                    <a:pt x="41" y="12"/>
                  </a:lnTo>
                  <a:lnTo>
                    <a:pt x="18" y="12"/>
                  </a:lnTo>
                  <a:lnTo>
                    <a:pt x="30" y="24"/>
                  </a:lnTo>
                  <a:lnTo>
                    <a:pt x="18" y="30"/>
                  </a:lnTo>
                  <a:lnTo>
                    <a:pt x="0" y="48"/>
                  </a:lnTo>
                  <a:lnTo>
                    <a:pt x="12" y="48"/>
                  </a:lnTo>
                  <a:lnTo>
                    <a:pt x="6" y="60"/>
                  </a:lnTo>
                  <a:lnTo>
                    <a:pt x="6" y="66"/>
                  </a:lnTo>
                  <a:lnTo>
                    <a:pt x="18" y="54"/>
                  </a:lnTo>
                  <a:lnTo>
                    <a:pt x="18" y="60"/>
                  </a:lnTo>
                  <a:lnTo>
                    <a:pt x="24" y="78"/>
                  </a:lnTo>
                  <a:lnTo>
                    <a:pt x="24" y="72"/>
                  </a:lnTo>
                  <a:lnTo>
                    <a:pt x="30" y="78"/>
                  </a:lnTo>
                  <a:lnTo>
                    <a:pt x="30" y="90"/>
                  </a:lnTo>
                  <a:lnTo>
                    <a:pt x="36" y="96"/>
                  </a:lnTo>
                  <a:lnTo>
                    <a:pt x="47" y="90"/>
                  </a:lnTo>
                  <a:lnTo>
                    <a:pt x="47" y="96"/>
                  </a:lnTo>
                  <a:lnTo>
                    <a:pt x="143" y="96"/>
                  </a:lnTo>
                  <a:lnTo>
                    <a:pt x="203" y="120"/>
                  </a:lnTo>
                  <a:close/>
                </a:path>
              </a:pathLst>
            </a:custGeom>
            <a:solidFill>
              <a:srgbClr val="55FF55"/>
            </a:solidFill>
            <a:ln w="0">
              <a:solidFill>
                <a:srgbClr val="000000"/>
              </a:solidFill>
              <a:round/>
              <a:headEnd/>
              <a:tailEnd/>
            </a:ln>
          </p:spPr>
          <p:txBody>
            <a:bodyPr/>
            <a:lstStyle/>
            <a:p>
              <a:endParaRPr lang="es-ES_tradnl"/>
            </a:p>
          </p:txBody>
        </p:sp>
        <p:sp>
          <p:nvSpPr>
            <p:cNvPr id="400497" name="Freeform 15"/>
            <p:cNvSpPr>
              <a:spLocks/>
            </p:cNvSpPr>
            <p:nvPr/>
          </p:nvSpPr>
          <p:spPr bwMode="auto">
            <a:xfrm>
              <a:off x="1193" y="3085"/>
              <a:ext cx="132" cy="54"/>
            </a:xfrm>
            <a:custGeom>
              <a:avLst/>
              <a:gdLst>
                <a:gd name="T0" fmla="*/ 132 w 132"/>
                <a:gd name="T1" fmla="*/ 54 h 54"/>
                <a:gd name="T2" fmla="*/ 90 w 132"/>
                <a:gd name="T3" fmla="*/ 36 h 54"/>
                <a:gd name="T4" fmla="*/ 0 w 132"/>
                <a:gd name="T5" fmla="*/ 0 h 54"/>
                <a:gd name="T6" fmla="*/ 0 60000 65536"/>
                <a:gd name="T7" fmla="*/ 0 60000 65536"/>
                <a:gd name="T8" fmla="*/ 0 60000 65536"/>
                <a:gd name="T9" fmla="*/ 0 w 132"/>
                <a:gd name="T10" fmla="*/ 0 h 54"/>
                <a:gd name="T11" fmla="*/ 132 w 132"/>
                <a:gd name="T12" fmla="*/ 54 h 54"/>
              </a:gdLst>
              <a:ahLst/>
              <a:cxnLst>
                <a:cxn ang="T6">
                  <a:pos x="T0" y="T1"/>
                </a:cxn>
                <a:cxn ang="T7">
                  <a:pos x="T2" y="T3"/>
                </a:cxn>
                <a:cxn ang="T8">
                  <a:pos x="T4" y="T5"/>
                </a:cxn>
              </a:cxnLst>
              <a:rect l="T9" t="T10" r="T11" b="T12"/>
              <a:pathLst>
                <a:path w="132" h="54">
                  <a:moveTo>
                    <a:pt x="132" y="54"/>
                  </a:moveTo>
                  <a:lnTo>
                    <a:pt x="90" y="36"/>
                  </a:lnTo>
                  <a:lnTo>
                    <a:pt x="0" y="0"/>
                  </a:lnTo>
                </a:path>
              </a:pathLst>
            </a:custGeom>
            <a:noFill/>
            <a:ln w="0">
              <a:solidFill>
                <a:srgbClr val="000000"/>
              </a:solidFill>
              <a:round/>
              <a:headEnd/>
              <a:tailEnd/>
            </a:ln>
          </p:spPr>
          <p:txBody>
            <a:bodyPr/>
            <a:lstStyle/>
            <a:p>
              <a:endParaRPr lang="es-ES_tradnl"/>
            </a:p>
          </p:txBody>
        </p:sp>
        <p:sp>
          <p:nvSpPr>
            <p:cNvPr id="400498" name="Freeform 16"/>
            <p:cNvSpPr>
              <a:spLocks/>
            </p:cNvSpPr>
            <p:nvPr/>
          </p:nvSpPr>
          <p:spPr bwMode="auto">
            <a:xfrm>
              <a:off x="1158" y="3151"/>
              <a:ext cx="167" cy="150"/>
            </a:xfrm>
            <a:custGeom>
              <a:avLst/>
              <a:gdLst>
                <a:gd name="T0" fmla="*/ 167 w 167"/>
                <a:gd name="T1" fmla="*/ 0 h 150"/>
                <a:gd name="T2" fmla="*/ 101 w 167"/>
                <a:gd name="T3" fmla="*/ 18 h 150"/>
                <a:gd name="T4" fmla="*/ 59 w 167"/>
                <a:gd name="T5" fmla="*/ 30 h 150"/>
                <a:gd name="T6" fmla="*/ 30 w 167"/>
                <a:gd name="T7" fmla="*/ 42 h 150"/>
                <a:gd name="T8" fmla="*/ 12 w 167"/>
                <a:gd name="T9" fmla="*/ 60 h 150"/>
                <a:gd name="T10" fmla="*/ 6 w 167"/>
                <a:gd name="T11" fmla="*/ 78 h 150"/>
                <a:gd name="T12" fmla="*/ 0 w 167"/>
                <a:gd name="T13" fmla="*/ 90 h 150"/>
                <a:gd name="T14" fmla="*/ 0 w 167"/>
                <a:gd name="T15" fmla="*/ 126 h 150"/>
                <a:gd name="T16" fmla="*/ 6 w 167"/>
                <a:gd name="T17" fmla="*/ 150 h 150"/>
                <a:gd name="T18" fmla="*/ 12 w 167"/>
                <a:gd name="T19" fmla="*/ 144 h 150"/>
                <a:gd name="T20" fmla="*/ 12 w 167"/>
                <a:gd name="T21" fmla="*/ 126 h 150"/>
                <a:gd name="T22" fmla="*/ 18 w 167"/>
                <a:gd name="T23" fmla="*/ 132 h 150"/>
                <a:gd name="T24" fmla="*/ 24 w 167"/>
                <a:gd name="T25" fmla="*/ 144 h 150"/>
                <a:gd name="T26" fmla="*/ 30 w 167"/>
                <a:gd name="T27" fmla="*/ 114 h 150"/>
                <a:gd name="T28" fmla="*/ 35 w 167"/>
                <a:gd name="T29" fmla="*/ 126 h 150"/>
                <a:gd name="T30" fmla="*/ 41 w 167"/>
                <a:gd name="T31" fmla="*/ 126 h 150"/>
                <a:gd name="T32" fmla="*/ 41 w 167"/>
                <a:gd name="T33" fmla="*/ 96 h 150"/>
                <a:gd name="T34" fmla="*/ 47 w 167"/>
                <a:gd name="T35" fmla="*/ 102 h 150"/>
                <a:gd name="T36" fmla="*/ 53 w 167"/>
                <a:gd name="T37" fmla="*/ 102 h 150"/>
                <a:gd name="T38" fmla="*/ 53 w 167"/>
                <a:gd name="T39" fmla="*/ 90 h 150"/>
                <a:gd name="T40" fmla="*/ 59 w 167"/>
                <a:gd name="T41" fmla="*/ 78 h 150"/>
                <a:gd name="T42" fmla="*/ 59 w 167"/>
                <a:gd name="T43" fmla="*/ 84 h 150"/>
                <a:gd name="T44" fmla="*/ 59 w 167"/>
                <a:gd name="T45" fmla="*/ 72 h 150"/>
                <a:gd name="T46" fmla="*/ 47 w 167"/>
                <a:gd name="T47" fmla="*/ 54 h 150"/>
                <a:gd name="T48" fmla="*/ 77 w 167"/>
                <a:gd name="T49" fmla="*/ 72 h 150"/>
                <a:gd name="T50" fmla="*/ 89 w 167"/>
                <a:gd name="T51" fmla="*/ 72 h 150"/>
                <a:gd name="T52" fmla="*/ 83 w 167"/>
                <a:gd name="T53" fmla="*/ 60 h 150"/>
                <a:gd name="T54" fmla="*/ 71 w 167"/>
                <a:gd name="T55" fmla="*/ 54 h 150"/>
                <a:gd name="T56" fmla="*/ 95 w 167"/>
                <a:gd name="T57" fmla="*/ 54 h 150"/>
                <a:gd name="T58" fmla="*/ 89 w 167"/>
                <a:gd name="T59" fmla="*/ 36 h 150"/>
                <a:gd name="T60" fmla="*/ 101 w 167"/>
                <a:gd name="T61" fmla="*/ 54 h 150"/>
                <a:gd name="T62" fmla="*/ 107 w 167"/>
                <a:gd name="T63" fmla="*/ 48 h 150"/>
                <a:gd name="T64" fmla="*/ 113 w 167"/>
                <a:gd name="T65" fmla="*/ 30 h 150"/>
                <a:gd name="T66" fmla="*/ 119 w 167"/>
                <a:gd name="T67" fmla="*/ 36 h 150"/>
                <a:gd name="T68" fmla="*/ 131 w 167"/>
                <a:gd name="T69" fmla="*/ 24 h 150"/>
                <a:gd name="T70" fmla="*/ 137 w 167"/>
                <a:gd name="T71" fmla="*/ 30 h 150"/>
                <a:gd name="T72" fmla="*/ 143 w 167"/>
                <a:gd name="T73" fmla="*/ 18 h 150"/>
                <a:gd name="T74" fmla="*/ 155 w 167"/>
                <a:gd name="T75" fmla="*/ 12 h 150"/>
                <a:gd name="T76" fmla="*/ 167 w 167"/>
                <a:gd name="T77" fmla="*/ 0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150"/>
                <a:gd name="T119" fmla="*/ 167 w 167"/>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150">
                  <a:moveTo>
                    <a:pt x="167" y="0"/>
                  </a:moveTo>
                  <a:lnTo>
                    <a:pt x="101" y="18"/>
                  </a:lnTo>
                  <a:lnTo>
                    <a:pt x="59" y="30"/>
                  </a:lnTo>
                  <a:lnTo>
                    <a:pt x="30" y="42"/>
                  </a:lnTo>
                  <a:lnTo>
                    <a:pt x="12" y="60"/>
                  </a:lnTo>
                  <a:lnTo>
                    <a:pt x="6" y="78"/>
                  </a:lnTo>
                  <a:lnTo>
                    <a:pt x="0" y="90"/>
                  </a:lnTo>
                  <a:lnTo>
                    <a:pt x="0" y="126"/>
                  </a:lnTo>
                  <a:lnTo>
                    <a:pt x="6" y="150"/>
                  </a:lnTo>
                  <a:lnTo>
                    <a:pt x="12" y="144"/>
                  </a:lnTo>
                  <a:lnTo>
                    <a:pt x="12" y="126"/>
                  </a:lnTo>
                  <a:lnTo>
                    <a:pt x="18" y="132"/>
                  </a:lnTo>
                  <a:lnTo>
                    <a:pt x="24" y="144"/>
                  </a:lnTo>
                  <a:lnTo>
                    <a:pt x="30" y="114"/>
                  </a:lnTo>
                  <a:lnTo>
                    <a:pt x="35" y="126"/>
                  </a:lnTo>
                  <a:lnTo>
                    <a:pt x="41" y="126"/>
                  </a:lnTo>
                  <a:lnTo>
                    <a:pt x="41" y="96"/>
                  </a:lnTo>
                  <a:lnTo>
                    <a:pt x="47" y="102"/>
                  </a:lnTo>
                  <a:lnTo>
                    <a:pt x="53" y="102"/>
                  </a:lnTo>
                  <a:lnTo>
                    <a:pt x="53" y="90"/>
                  </a:lnTo>
                  <a:lnTo>
                    <a:pt x="59" y="78"/>
                  </a:lnTo>
                  <a:lnTo>
                    <a:pt x="59" y="84"/>
                  </a:lnTo>
                  <a:lnTo>
                    <a:pt x="59" y="72"/>
                  </a:lnTo>
                  <a:lnTo>
                    <a:pt x="47" y="54"/>
                  </a:lnTo>
                  <a:lnTo>
                    <a:pt x="77" y="72"/>
                  </a:lnTo>
                  <a:lnTo>
                    <a:pt x="89" y="72"/>
                  </a:lnTo>
                  <a:lnTo>
                    <a:pt x="83" y="60"/>
                  </a:lnTo>
                  <a:lnTo>
                    <a:pt x="71" y="54"/>
                  </a:lnTo>
                  <a:lnTo>
                    <a:pt x="95" y="54"/>
                  </a:lnTo>
                  <a:lnTo>
                    <a:pt x="89" y="36"/>
                  </a:lnTo>
                  <a:lnTo>
                    <a:pt x="101" y="54"/>
                  </a:lnTo>
                  <a:lnTo>
                    <a:pt x="107" y="48"/>
                  </a:lnTo>
                  <a:lnTo>
                    <a:pt x="113" y="30"/>
                  </a:lnTo>
                  <a:lnTo>
                    <a:pt x="119" y="36"/>
                  </a:lnTo>
                  <a:lnTo>
                    <a:pt x="131" y="24"/>
                  </a:lnTo>
                  <a:lnTo>
                    <a:pt x="137" y="30"/>
                  </a:lnTo>
                  <a:lnTo>
                    <a:pt x="143" y="18"/>
                  </a:lnTo>
                  <a:lnTo>
                    <a:pt x="155" y="12"/>
                  </a:lnTo>
                  <a:lnTo>
                    <a:pt x="167" y="0"/>
                  </a:lnTo>
                  <a:close/>
                </a:path>
              </a:pathLst>
            </a:custGeom>
            <a:solidFill>
              <a:srgbClr val="55FF55"/>
            </a:solidFill>
            <a:ln w="0">
              <a:solidFill>
                <a:srgbClr val="000000"/>
              </a:solidFill>
              <a:round/>
              <a:headEnd/>
              <a:tailEnd/>
            </a:ln>
          </p:spPr>
          <p:txBody>
            <a:bodyPr/>
            <a:lstStyle/>
            <a:p>
              <a:endParaRPr lang="es-ES_tradnl"/>
            </a:p>
          </p:txBody>
        </p:sp>
        <p:sp>
          <p:nvSpPr>
            <p:cNvPr id="400499" name="Freeform 17"/>
            <p:cNvSpPr>
              <a:spLocks/>
            </p:cNvSpPr>
            <p:nvPr/>
          </p:nvSpPr>
          <p:spPr bwMode="auto">
            <a:xfrm>
              <a:off x="1122" y="3127"/>
              <a:ext cx="215" cy="60"/>
            </a:xfrm>
            <a:custGeom>
              <a:avLst/>
              <a:gdLst>
                <a:gd name="T0" fmla="*/ 215 w 215"/>
                <a:gd name="T1" fmla="*/ 24 h 60"/>
                <a:gd name="T2" fmla="*/ 149 w 215"/>
                <a:gd name="T3" fmla="*/ 0 h 60"/>
                <a:gd name="T4" fmla="*/ 30 w 215"/>
                <a:gd name="T5" fmla="*/ 0 h 60"/>
                <a:gd name="T6" fmla="*/ 24 w 215"/>
                <a:gd name="T7" fmla="*/ 12 h 60"/>
                <a:gd name="T8" fmla="*/ 6 w 215"/>
                <a:gd name="T9" fmla="*/ 36 h 60"/>
                <a:gd name="T10" fmla="*/ 0 w 215"/>
                <a:gd name="T11" fmla="*/ 60 h 60"/>
                <a:gd name="T12" fmla="*/ 6 w 215"/>
                <a:gd name="T13" fmla="*/ 48 h 60"/>
                <a:gd name="T14" fmla="*/ 24 w 215"/>
                <a:gd name="T15" fmla="*/ 30 h 60"/>
                <a:gd name="T16" fmla="*/ 24 w 215"/>
                <a:gd name="T17" fmla="*/ 48 h 60"/>
                <a:gd name="T18" fmla="*/ 30 w 215"/>
                <a:gd name="T19" fmla="*/ 48 h 60"/>
                <a:gd name="T20" fmla="*/ 48 w 215"/>
                <a:gd name="T21" fmla="*/ 12 h 60"/>
                <a:gd name="T22" fmla="*/ 48 w 215"/>
                <a:gd name="T23" fmla="*/ 24 h 60"/>
                <a:gd name="T24" fmla="*/ 54 w 215"/>
                <a:gd name="T25" fmla="*/ 36 h 60"/>
                <a:gd name="T26" fmla="*/ 60 w 215"/>
                <a:gd name="T27" fmla="*/ 24 h 60"/>
                <a:gd name="T28" fmla="*/ 60 w 215"/>
                <a:gd name="T29" fmla="*/ 18 h 60"/>
                <a:gd name="T30" fmla="*/ 66 w 215"/>
                <a:gd name="T31" fmla="*/ 30 h 60"/>
                <a:gd name="T32" fmla="*/ 71 w 215"/>
                <a:gd name="T33" fmla="*/ 24 h 60"/>
                <a:gd name="T34" fmla="*/ 83 w 215"/>
                <a:gd name="T35" fmla="*/ 6 h 60"/>
                <a:gd name="T36" fmla="*/ 83 w 215"/>
                <a:gd name="T37" fmla="*/ 30 h 60"/>
                <a:gd name="T38" fmla="*/ 89 w 215"/>
                <a:gd name="T39" fmla="*/ 48 h 60"/>
                <a:gd name="T40" fmla="*/ 95 w 215"/>
                <a:gd name="T41" fmla="*/ 42 h 60"/>
                <a:gd name="T42" fmla="*/ 101 w 215"/>
                <a:gd name="T43" fmla="*/ 24 h 60"/>
                <a:gd name="T44" fmla="*/ 107 w 215"/>
                <a:gd name="T45" fmla="*/ 42 h 60"/>
                <a:gd name="T46" fmla="*/ 107 w 215"/>
                <a:gd name="T47" fmla="*/ 30 h 60"/>
                <a:gd name="T48" fmla="*/ 119 w 215"/>
                <a:gd name="T49" fmla="*/ 18 h 60"/>
                <a:gd name="T50" fmla="*/ 125 w 215"/>
                <a:gd name="T51" fmla="*/ 30 h 60"/>
                <a:gd name="T52" fmla="*/ 125 w 215"/>
                <a:gd name="T53" fmla="*/ 36 h 60"/>
                <a:gd name="T54" fmla="*/ 137 w 215"/>
                <a:gd name="T55" fmla="*/ 24 h 60"/>
                <a:gd name="T56" fmla="*/ 137 w 215"/>
                <a:gd name="T57" fmla="*/ 30 h 60"/>
                <a:gd name="T58" fmla="*/ 149 w 215"/>
                <a:gd name="T59" fmla="*/ 30 h 60"/>
                <a:gd name="T60" fmla="*/ 161 w 215"/>
                <a:gd name="T61" fmla="*/ 24 h 60"/>
                <a:gd name="T62" fmla="*/ 155 w 215"/>
                <a:gd name="T63" fmla="*/ 30 h 60"/>
                <a:gd name="T64" fmla="*/ 203 w 215"/>
                <a:gd name="T65" fmla="*/ 30 h 60"/>
                <a:gd name="T66" fmla="*/ 215 w 215"/>
                <a:gd name="T67" fmla="*/ 24 h 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5"/>
                <a:gd name="T103" fmla="*/ 0 h 60"/>
                <a:gd name="T104" fmla="*/ 215 w 215"/>
                <a:gd name="T105" fmla="*/ 60 h 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5" h="60">
                  <a:moveTo>
                    <a:pt x="215" y="24"/>
                  </a:moveTo>
                  <a:lnTo>
                    <a:pt x="149" y="0"/>
                  </a:lnTo>
                  <a:lnTo>
                    <a:pt x="30" y="0"/>
                  </a:lnTo>
                  <a:lnTo>
                    <a:pt x="24" y="12"/>
                  </a:lnTo>
                  <a:lnTo>
                    <a:pt x="6" y="36"/>
                  </a:lnTo>
                  <a:lnTo>
                    <a:pt x="0" y="60"/>
                  </a:lnTo>
                  <a:lnTo>
                    <a:pt x="6" y="48"/>
                  </a:lnTo>
                  <a:lnTo>
                    <a:pt x="24" y="30"/>
                  </a:lnTo>
                  <a:lnTo>
                    <a:pt x="24" y="48"/>
                  </a:lnTo>
                  <a:lnTo>
                    <a:pt x="30" y="48"/>
                  </a:lnTo>
                  <a:lnTo>
                    <a:pt x="48" y="12"/>
                  </a:lnTo>
                  <a:lnTo>
                    <a:pt x="48" y="24"/>
                  </a:lnTo>
                  <a:lnTo>
                    <a:pt x="54" y="36"/>
                  </a:lnTo>
                  <a:lnTo>
                    <a:pt x="60" y="24"/>
                  </a:lnTo>
                  <a:lnTo>
                    <a:pt x="60" y="18"/>
                  </a:lnTo>
                  <a:lnTo>
                    <a:pt x="66" y="30"/>
                  </a:lnTo>
                  <a:lnTo>
                    <a:pt x="71" y="24"/>
                  </a:lnTo>
                  <a:lnTo>
                    <a:pt x="83" y="6"/>
                  </a:lnTo>
                  <a:lnTo>
                    <a:pt x="83" y="30"/>
                  </a:lnTo>
                  <a:lnTo>
                    <a:pt x="89" y="48"/>
                  </a:lnTo>
                  <a:lnTo>
                    <a:pt x="95" y="42"/>
                  </a:lnTo>
                  <a:lnTo>
                    <a:pt x="101" y="24"/>
                  </a:lnTo>
                  <a:lnTo>
                    <a:pt x="107" y="42"/>
                  </a:lnTo>
                  <a:lnTo>
                    <a:pt x="107" y="30"/>
                  </a:lnTo>
                  <a:lnTo>
                    <a:pt x="119" y="18"/>
                  </a:lnTo>
                  <a:lnTo>
                    <a:pt x="125" y="30"/>
                  </a:lnTo>
                  <a:lnTo>
                    <a:pt x="125" y="36"/>
                  </a:lnTo>
                  <a:lnTo>
                    <a:pt x="137" y="24"/>
                  </a:lnTo>
                  <a:lnTo>
                    <a:pt x="137" y="30"/>
                  </a:lnTo>
                  <a:lnTo>
                    <a:pt x="149" y="30"/>
                  </a:lnTo>
                  <a:lnTo>
                    <a:pt x="161" y="24"/>
                  </a:lnTo>
                  <a:lnTo>
                    <a:pt x="155" y="30"/>
                  </a:lnTo>
                  <a:lnTo>
                    <a:pt x="203" y="30"/>
                  </a:lnTo>
                  <a:lnTo>
                    <a:pt x="215" y="24"/>
                  </a:lnTo>
                  <a:close/>
                </a:path>
              </a:pathLst>
            </a:custGeom>
            <a:solidFill>
              <a:srgbClr val="55FF55"/>
            </a:solidFill>
            <a:ln w="0">
              <a:solidFill>
                <a:srgbClr val="000000"/>
              </a:solidFill>
              <a:round/>
              <a:headEnd/>
              <a:tailEnd/>
            </a:ln>
          </p:spPr>
          <p:txBody>
            <a:bodyPr/>
            <a:lstStyle/>
            <a:p>
              <a:endParaRPr lang="es-ES_tradnl"/>
            </a:p>
          </p:txBody>
        </p:sp>
        <p:sp>
          <p:nvSpPr>
            <p:cNvPr id="400500" name="Freeform 18"/>
            <p:cNvSpPr>
              <a:spLocks/>
            </p:cNvSpPr>
            <p:nvPr/>
          </p:nvSpPr>
          <p:spPr bwMode="auto">
            <a:xfrm>
              <a:off x="1253" y="3145"/>
              <a:ext cx="270" cy="300"/>
            </a:xfrm>
            <a:custGeom>
              <a:avLst/>
              <a:gdLst>
                <a:gd name="T0" fmla="*/ 12 w 270"/>
                <a:gd name="T1" fmla="*/ 60 h 300"/>
                <a:gd name="T2" fmla="*/ 0 w 270"/>
                <a:gd name="T3" fmla="*/ 180 h 300"/>
                <a:gd name="T4" fmla="*/ 36 w 270"/>
                <a:gd name="T5" fmla="*/ 240 h 300"/>
                <a:gd name="T6" fmla="*/ 36 w 270"/>
                <a:gd name="T7" fmla="*/ 234 h 300"/>
                <a:gd name="T8" fmla="*/ 36 w 270"/>
                <a:gd name="T9" fmla="*/ 204 h 300"/>
                <a:gd name="T10" fmla="*/ 6 w 270"/>
                <a:gd name="T11" fmla="*/ 150 h 300"/>
                <a:gd name="T12" fmla="*/ 42 w 270"/>
                <a:gd name="T13" fmla="*/ 162 h 300"/>
                <a:gd name="T14" fmla="*/ 48 w 270"/>
                <a:gd name="T15" fmla="*/ 156 h 300"/>
                <a:gd name="T16" fmla="*/ 48 w 270"/>
                <a:gd name="T17" fmla="*/ 138 h 300"/>
                <a:gd name="T18" fmla="*/ 42 w 270"/>
                <a:gd name="T19" fmla="*/ 102 h 300"/>
                <a:gd name="T20" fmla="*/ 54 w 270"/>
                <a:gd name="T21" fmla="*/ 84 h 300"/>
                <a:gd name="T22" fmla="*/ 60 w 270"/>
                <a:gd name="T23" fmla="*/ 66 h 300"/>
                <a:gd name="T24" fmla="*/ 60 w 270"/>
                <a:gd name="T25" fmla="*/ 42 h 300"/>
                <a:gd name="T26" fmla="*/ 78 w 270"/>
                <a:gd name="T27" fmla="*/ 18 h 300"/>
                <a:gd name="T28" fmla="*/ 54 w 270"/>
                <a:gd name="T29" fmla="*/ 102 h 300"/>
                <a:gd name="T30" fmla="*/ 66 w 270"/>
                <a:gd name="T31" fmla="*/ 144 h 300"/>
                <a:gd name="T32" fmla="*/ 66 w 270"/>
                <a:gd name="T33" fmla="*/ 150 h 300"/>
                <a:gd name="T34" fmla="*/ 84 w 270"/>
                <a:gd name="T35" fmla="*/ 138 h 300"/>
                <a:gd name="T36" fmla="*/ 72 w 270"/>
                <a:gd name="T37" fmla="*/ 228 h 300"/>
                <a:gd name="T38" fmla="*/ 84 w 270"/>
                <a:gd name="T39" fmla="*/ 258 h 300"/>
                <a:gd name="T40" fmla="*/ 90 w 270"/>
                <a:gd name="T41" fmla="*/ 252 h 300"/>
                <a:gd name="T42" fmla="*/ 108 w 270"/>
                <a:gd name="T43" fmla="*/ 270 h 300"/>
                <a:gd name="T44" fmla="*/ 126 w 270"/>
                <a:gd name="T45" fmla="*/ 276 h 300"/>
                <a:gd name="T46" fmla="*/ 144 w 270"/>
                <a:gd name="T47" fmla="*/ 276 h 300"/>
                <a:gd name="T48" fmla="*/ 156 w 270"/>
                <a:gd name="T49" fmla="*/ 276 h 300"/>
                <a:gd name="T50" fmla="*/ 180 w 270"/>
                <a:gd name="T51" fmla="*/ 264 h 300"/>
                <a:gd name="T52" fmla="*/ 180 w 270"/>
                <a:gd name="T53" fmla="*/ 234 h 300"/>
                <a:gd name="T54" fmla="*/ 144 w 270"/>
                <a:gd name="T55" fmla="*/ 204 h 300"/>
                <a:gd name="T56" fmla="*/ 156 w 270"/>
                <a:gd name="T57" fmla="*/ 186 h 300"/>
                <a:gd name="T58" fmla="*/ 162 w 270"/>
                <a:gd name="T59" fmla="*/ 168 h 300"/>
                <a:gd name="T60" fmla="*/ 180 w 270"/>
                <a:gd name="T61" fmla="*/ 204 h 300"/>
                <a:gd name="T62" fmla="*/ 192 w 270"/>
                <a:gd name="T63" fmla="*/ 180 h 300"/>
                <a:gd name="T64" fmla="*/ 204 w 270"/>
                <a:gd name="T65" fmla="*/ 168 h 300"/>
                <a:gd name="T66" fmla="*/ 216 w 270"/>
                <a:gd name="T67" fmla="*/ 156 h 300"/>
                <a:gd name="T68" fmla="*/ 234 w 270"/>
                <a:gd name="T69" fmla="*/ 168 h 300"/>
                <a:gd name="T70" fmla="*/ 246 w 270"/>
                <a:gd name="T71" fmla="*/ 210 h 300"/>
                <a:gd name="T72" fmla="*/ 252 w 270"/>
                <a:gd name="T73" fmla="*/ 246 h 300"/>
                <a:gd name="T74" fmla="*/ 264 w 270"/>
                <a:gd name="T75" fmla="*/ 240 h 300"/>
                <a:gd name="T76" fmla="*/ 264 w 270"/>
                <a:gd name="T77" fmla="*/ 282 h 300"/>
                <a:gd name="T78" fmla="*/ 270 w 270"/>
                <a:gd name="T79" fmla="*/ 204 h 300"/>
                <a:gd name="T80" fmla="*/ 252 w 270"/>
                <a:gd name="T81" fmla="*/ 144 h 300"/>
                <a:gd name="T82" fmla="*/ 102 w 270"/>
                <a:gd name="T83" fmla="*/ 0 h 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0"/>
                <a:gd name="T127" fmla="*/ 0 h 300"/>
                <a:gd name="T128" fmla="*/ 270 w 270"/>
                <a:gd name="T129" fmla="*/ 300 h 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0" h="300">
                  <a:moveTo>
                    <a:pt x="84" y="0"/>
                  </a:moveTo>
                  <a:lnTo>
                    <a:pt x="36" y="24"/>
                  </a:lnTo>
                  <a:lnTo>
                    <a:pt x="12" y="60"/>
                  </a:lnTo>
                  <a:lnTo>
                    <a:pt x="6" y="96"/>
                  </a:lnTo>
                  <a:lnTo>
                    <a:pt x="0" y="138"/>
                  </a:lnTo>
                  <a:lnTo>
                    <a:pt x="0" y="180"/>
                  </a:lnTo>
                  <a:lnTo>
                    <a:pt x="12" y="198"/>
                  </a:lnTo>
                  <a:lnTo>
                    <a:pt x="24" y="222"/>
                  </a:lnTo>
                  <a:lnTo>
                    <a:pt x="36" y="240"/>
                  </a:lnTo>
                  <a:lnTo>
                    <a:pt x="42" y="252"/>
                  </a:lnTo>
                  <a:lnTo>
                    <a:pt x="42" y="246"/>
                  </a:lnTo>
                  <a:lnTo>
                    <a:pt x="36" y="234"/>
                  </a:lnTo>
                  <a:lnTo>
                    <a:pt x="48" y="234"/>
                  </a:lnTo>
                  <a:lnTo>
                    <a:pt x="48" y="228"/>
                  </a:lnTo>
                  <a:lnTo>
                    <a:pt x="36" y="204"/>
                  </a:lnTo>
                  <a:lnTo>
                    <a:pt x="48" y="204"/>
                  </a:lnTo>
                  <a:lnTo>
                    <a:pt x="42" y="198"/>
                  </a:lnTo>
                  <a:lnTo>
                    <a:pt x="6" y="150"/>
                  </a:lnTo>
                  <a:lnTo>
                    <a:pt x="36" y="162"/>
                  </a:lnTo>
                  <a:lnTo>
                    <a:pt x="42" y="174"/>
                  </a:lnTo>
                  <a:lnTo>
                    <a:pt x="42" y="162"/>
                  </a:lnTo>
                  <a:lnTo>
                    <a:pt x="36" y="156"/>
                  </a:lnTo>
                  <a:lnTo>
                    <a:pt x="42" y="162"/>
                  </a:lnTo>
                  <a:lnTo>
                    <a:pt x="48" y="156"/>
                  </a:lnTo>
                  <a:lnTo>
                    <a:pt x="42" y="144"/>
                  </a:lnTo>
                  <a:lnTo>
                    <a:pt x="48" y="144"/>
                  </a:lnTo>
                  <a:lnTo>
                    <a:pt x="48" y="138"/>
                  </a:lnTo>
                  <a:lnTo>
                    <a:pt x="24" y="114"/>
                  </a:lnTo>
                  <a:lnTo>
                    <a:pt x="48" y="114"/>
                  </a:lnTo>
                  <a:lnTo>
                    <a:pt x="42" y="102"/>
                  </a:lnTo>
                  <a:lnTo>
                    <a:pt x="30" y="96"/>
                  </a:lnTo>
                  <a:lnTo>
                    <a:pt x="48" y="90"/>
                  </a:lnTo>
                  <a:lnTo>
                    <a:pt x="54" y="84"/>
                  </a:lnTo>
                  <a:lnTo>
                    <a:pt x="48" y="78"/>
                  </a:lnTo>
                  <a:lnTo>
                    <a:pt x="42" y="78"/>
                  </a:lnTo>
                  <a:lnTo>
                    <a:pt x="60" y="66"/>
                  </a:lnTo>
                  <a:lnTo>
                    <a:pt x="54" y="54"/>
                  </a:lnTo>
                  <a:lnTo>
                    <a:pt x="60" y="36"/>
                  </a:lnTo>
                  <a:lnTo>
                    <a:pt x="60" y="42"/>
                  </a:lnTo>
                  <a:lnTo>
                    <a:pt x="66" y="36"/>
                  </a:lnTo>
                  <a:lnTo>
                    <a:pt x="72" y="24"/>
                  </a:lnTo>
                  <a:lnTo>
                    <a:pt x="78" y="18"/>
                  </a:lnTo>
                  <a:lnTo>
                    <a:pt x="60" y="60"/>
                  </a:lnTo>
                  <a:lnTo>
                    <a:pt x="54" y="84"/>
                  </a:lnTo>
                  <a:lnTo>
                    <a:pt x="54" y="102"/>
                  </a:lnTo>
                  <a:lnTo>
                    <a:pt x="90" y="60"/>
                  </a:lnTo>
                  <a:lnTo>
                    <a:pt x="66" y="108"/>
                  </a:lnTo>
                  <a:lnTo>
                    <a:pt x="66" y="144"/>
                  </a:lnTo>
                  <a:lnTo>
                    <a:pt x="78" y="126"/>
                  </a:lnTo>
                  <a:lnTo>
                    <a:pt x="72" y="132"/>
                  </a:lnTo>
                  <a:lnTo>
                    <a:pt x="66" y="150"/>
                  </a:lnTo>
                  <a:lnTo>
                    <a:pt x="66" y="168"/>
                  </a:lnTo>
                  <a:lnTo>
                    <a:pt x="66" y="162"/>
                  </a:lnTo>
                  <a:lnTo>
                    <a:pt x="84" y="138"/>
                  </a:lnTo>
                  <a:lnTo>
                    <a:pt x="72" y="174"/>
                  </a:lnTo>
                  <a:lnTo>
                    <a:pt x="72" y="234"/>
                  </a:lnTo>
                  <a:lnTo>
                    <a:pt x="72" y="228"/>
                  </a:lnTo>
                  <a:lnTo>
                    <a:pt x="84" y="210"/>
                  </a:lnTo>
                  <a:lnTo>
                    <a:pt x="78" y="240"/>
                  </a:lnTo>
                  <a:lnTo>
                    <a:pt x="84" y="258"/>
                  </a:lnTo>
                  <a:lnTo>
                    <a:pt x="84" y="270"/>
                  </a:lnTo>
                  <a:lnTo>
                    <a:pt x="90" y="264"/>
                  </a:lnTo>
                  <a:lnTo>
                    <a:pt x="90" y="252"/>
                  </a:lnTo>
                  <a:lnTo>
                    <a:pt x="96" y="282"/>
                  </a:lnTo>
                  <a:lnTo>
                    <a:pt x="102" y="288"/>
                  </a:lnTo>
                  <a:lnTo>
                    <a:pt x="108" y="270"/>
                  </a:lnTo>
                  <a:lnTo>
                    <a:pt x="114" y="282"/>
                  </a:lnTo>
                  <a:lnTo>
                    <a:pt x="126" y="294"/>
                  </a:lnTo>
                  <a:lnTo>
                    <a:pt x="126" y="276"/>
                  </a:lnTo>
                  <a:lnTo>
                    <a:pt x="132" y="288"/>
                  </a:lnTo>
                  <a:lnTo>
                    <a:pt x="144" y="300"/>
                  </a:lnTo>
                  <a:lnTo>
                    <a:pt x="144" y="276"/>
                  </a:lnTo>
                  <a:lnTo>
                    <a:pt x="132" y="258"/>
                  </a:lnTo>
                  <a:lnTo>
                    <a:pt x="138" y="264"/>
                  </a:lnTo>
                  <a:lnTo>
                    <a:pt x="156" y="276"/>
                  </a:lnTo>
                  <a:lnTo>
                    <a:pt x="156" y="258"/>
                  </a:lnTo>
                  <a:lnTo>
                    <a:pt x="162" y="264"/>
                  </a:lnTo>
                  <a:lnTo>
                    <a:pt x="180" y="264"/>
                  </a:lnTo>
                  <a:lnTo>
                    <a:pt x="168" y="240"/>
                  </a:lnTo>
                  <a:lnTo>
                    <a:pt x="174" y="240"/>
                  </a:lnTo>
                  <a:lnTo>
                    <a:pt x="180" y="234"/>
                  </a:lnTo>
                  <a:lnTo>
                    <a:pt x="174" y="222"/>
                  </a:lnTo>
                  <a:lnTo>
                    <a:pt x="150" y="204"/>
                  </a:lnTo>
                  <a:lnTo>
                    <a:pt x="144" y="204"/>
                  </a:lnTo>
                  <a:lnTo>
                    <a:pt x="174" y="204"/>
                  </a:lnTo>
                  <a:lnTo>
                    <a:pt x="162" y="198"/>
                  </a:lnTo>
                  <a:lnTo>
                    <a:pt x="156" y="186"/>
                  </a:lnTo>
                  <a:lnTo>
                    <a:pt x="168" y="186"/>
                  </a:lnTo>
                  <a:lnTo>
                    <a:pt x="144" y="168"/>
                  </a:lnTo>
                  <a:lnTo>
                    <a:pt x="162" y="168"/>
                  </a:lnTo>
                  <a:lnTo>
                    <a:pt x="174" y="174"/>
                  </a:lnTo>
                  <a:lnTo>
                    <a:pt x="174" y="150"/>
                  </a:lnTo>
                  <a:lnTo>
                    <a:pt x="180" y="204"/>
                  </a:lnTo>
                  <a:lnTo>
                    <a:pt x="180" y="192"/>
                  </a:lnTo>
                  <a:lnTo>
                    <a:pt x="186" y="168"/>
                  </a:lnTo>
                  <a:lnTo>
                    <a:pt x="192" y="180"/>
                  </a:lnTo>
                  <a:lnTo>
                    <a:pt x="192" y="192"/>
                  </a:lnTo>
                  <a:lnTo>
                    <a:pt x="198" y="198"/>
                  </a:lnTo>
                  <a:lnTo>
                    <a:pt x="204" y="168"/>
                  </a:lnTo>
                  <a:lnTo>
                    <a:pt x="204" y="210"/>
                  </a:lnTo>
                  <a:lnTo>
                    <a:pt x="216" y="180"/>
                  </a:lnTo>
                  <a:lnTo>
                    <a:pt x="216" y="156"/>
                  </a:lnTo>
                  <a:lnTo>
                    <a:pt x="222" y="186"/>
                  </a:lnTo>
                  <a:lnTo>
                    <a:pt x="222" y="198"/>
                  </a:lnTo>
                  <a:lnTo>
                    <a:pt x="234" y="168"/>
                  </a:lnTo>
                  <a:lnTo>
                    <a:pt x="234" y="180"/>
                  </a:lnTo>
                  <a:lnTo>
                    <a:pt x="240" y="192"/>
                  </a:lnTo>
                  <a:lnTo>
                    <a:pt x="246" y="210"/>
                  </a:lnTo>
                  <a:lnTo>
                    <a:pt x="246" y="228"/>
                  </a:lnTo>
                  <a:lnTo>
                    <a:pt x="252" y="252"/>
                  </a:lnTo>
                  <a:lnTo>
                    <a:pt x="252" y="246"/>
                  </a:lnTo>
                  <a:lnTo>
                    <a:pt x="258" y="204"/>
                  </a:lnTo>
                  <a:lnTo>
                    <a:pt x="264" y="222"/>
                  </a:lnTo>
                  <a:lnTo>
                    <a:pt x="264" y="240"/>
                  </a:lnTo>
                  <a:lnTo>
                    <a:pt x="258" y="282"/>
                  </a:lnTo>
                  <a:lnTo>
                    <a:pt x="258" y="294"/>
                  </a:lnTo>
                  <a:lnTo>
                    <a:pt x="264" y="282"/>
                  </a:lnTo>
                  <a:lnTo>
                    <a:pt x="264" y="252"/>
                  </a:lnTo>
                  <a:lnTo>
                    <a:pt x="270" y="228"/>
                  </a:lnTo>
                  <a:lnTo>
                    <a:pt x="270" y="204"/>
                  </a:lnTo>
                  <a:lnTo>
                    <a:pt x="264" y="192"/>
                  </a:lnTo>
                  <a:lnTo>
                    <a:pt x="264" y="180"/>
                  </a:lnTo>
                  <a:lnTo>
                    <a:pt x="252" y="144"/>
                  </a:lnTo>
                  <a:lnTo>
                    <a:pt x="204" y="84"/>
                  </a:lnTo>
                  <a:lnTo>
                    <a:pt x="156" y="36"/>
                  </a:lnTo>
                  <a:lnTo>
                    <a:pt x="102" y="0"/>
                  </a:lnTo>
                  <a:lnTo>
                    <a:pt x="90" y="0"/>
                  </a:lnTo>
                  <a:lnTo>
                    <a:pt x="84" y="0"/>
                  </a:lnTo>
                  <a:close/>
                </a:path>
              </a:pathLst>
            </a:custGeom>
            <a:solidFill>
              <a:srgbClr val="55FF55"/>
            </a:solidFill>
            <a:ln w="0">
              <a:solidFill>
                <a:srgbClr val="000000"/>
              </a:solidFill>
              <a:round/>
              <a:headEnd/>
              <a:tailEnd/>
            </a:ln>
          </p:spPr>
          <p:txBody>
            <a:bodyPr/>
            <a:lstStyle/>
            <a:p>
              <a:endParaRPr lang="es-ES_tradnl"/>
            </a:p>
          </p:txBody>
        </p:sp>
        <p:sp>
          <p:nvSpPr>
            <p:cNvPr id="400501" name="Freeform 19"/>
            <p:cNvSpPr>
              <a:spLocks/>
            </p:cNvSpPr>
            <p:nvPr/>
          </p:nvSpPr>
          <p:spPr bwMode="auto">
            <a:xfrm>
              <a:off x="1367" y="3223"/>
              <a:ext cx="60" cy="96"/>
            </a:xfrm>
            <a:custGeom>
              <a:avLst/>
              <a:gdLst>
                <a:gd name="T0" fmla="*/ 60 w 60"/>
                <a:gd name="T1" fmla="*/ 96 h 96"/>
                <a:gd name="T2" fmla="*/ 54 w 60"/>
                <a:gd name="T3" fmla="*/ 66 h 96"/>
                <a:gd name="T4" fmla="*/ 54 w 60"/>
                <a:gd name="T5" fmla="*/ 60 h 96"/>
                <a:gd name="T6" fmla="*/ 48 w 60"/>
                <a:gd name="T7" fmla="*/ 48 h 96"/>
                <a:gd name="T8" fmla="*/ 48 w 60"/>
                <a:gd name="T9" fmla="*/ 60 h 96"/>
                <a:gd name="T10" fmla="*/ 42 w 60"/>
                <a:gd name="T11" fmla="*/ 72 h 96"/>
                <a:gd name="T12" fmla="*/ 36 w 60"/>
                <a:gd name="T13" fmla="*/ 78 h 96"/>
                <a:gd name="T14" fmla="*/ 36 w 60"/>
                <a:gd name="T15" fmla="*/ 66 h 96"/>
                <a:gd name="T16" fmla="*/ 30 w 60"/>
                <a:gd name="T17" fmla="*/ 42 h 96"/>
                <a:gd name="T18" fmla="*/ 30 w 60"/>
                <a:gd name="T19" fmla="*/ 24 h 96"/>
                <a:gd name="T20" fmla="*/ 24 w 60"/>
                <a:gd name="T21" fmla="*/ 18 h 96"/>
                <a:gd name="T22" fmla="*/ 24 w 60"/>
                <a:gd name="T23" fmla="*/ 48 h 96"/>
                <a:gd name="T24" fmla="*/ 24 w 60"/>
                <a:gd name="T25" fmla="*/ 42 h 96"/>
                <a:gd name="T26" fmla="*/ 18 w 60"/>
                <a:gd name="T27" fmla="*/ 24 h 96"/>
                <a:gd name="T28" fmla="*/ 12 w 60"/>
                <a:gd name="T29" fmla="*/ 12 h 96"/>
                <a:gd name="T30" fmla="*/ 18 w 60"/>
                <a:gd name="T31" fmla="*/ 30 h 96"/>
                <a:gd name="T32" fmla="*/ 12 w 60"/>
                <a:gd name="T33" fmla="*/ 24 h 96"/>
                <a:gd name="T34" fmla="*/ 0 w 60"/>
                <a:gd name="T35" fmla="*/ 0 h 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96"/>
                <a:gd name="T56" fmla="*/ 60 w 60"/>
                <a:gd name="T57" fmla="*/ 96 h 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96">
                  <a:moveTo>
                    <a:pt x="60" y="96"/>
                  </a:moveTo>
                  <a:lnTo>
                    <a:pt x="54" y="66"/>
                  </a:lnTo>
                  <a:lnTo>
                    <a:pt x="54" y="60"/>
                  </a:lnTo>
                  <a:lnTo>
                    <a:pt x="48" y="48"/>
                  </a:lnTo>
                  <a:lnTo>
                    <a:pt x="48" y="60"/>
                  </a:lnTo>
                  <a:lnTo>
                    <a:pt x="42" y="72"/>
                  </a:lnTo>
                  <a:lnTo>
                    <a:pt x="36" y="78"/>
                  </a:lnTo>
                  <a:lnTo>
                    <a:pt x="36" y="66"/>
                  </a:lnTo>
                  <a:lnTo>
                    <a:pt x="30" y="42"/>
                  </a:lnTo>
                  <a:lnTo>
                    <a:pt x="30" y="24"/>
                  </a:lnTo>
                  <a:lnTo>
                    <a:pt x="24" y="18"/>
                  </a:lnTo>
                  <a:lnTo>
                    <a:pt x="24" y="48"/>
                  </a:lnTo>
                  <a:lnTo>
                    <a:pt x="24" y="42"/>
                  </a:lnTo>
                  <a:lnTo>
                    <a:pt x="18" y="24"/>
                  </a:lnTo>
                  <a:lnTo>
                    <a:pt x="12" y="12"/>
                  </a:lnTo>
                  <a:lnTo>
                    <a:pt x="18" y="30"/>
                  </a:lnTo>
                  <a:lnTo>
                    <a:pt x="12" y="24"/>
                  </a:lnTo>
                  <a:lnTo>
                    <a:pt x="0" y="0"/>
                  </a:lnTo>
                </a:path>
              </a:pathLst>
            </a:custGeom>
            <a:noFill/>
            <a:ln w="0">
              <a:solidFill>
                <a:srgbClr val="000000"/>
              </a:solidFill>
              <a:round/>
              <a:headEnd/>
              <a:tailEnd/>
            </a:ln>
          </p:spPr>
          <p:txBody>
            <a:bodyPr/>
            <a:lstStyle/>
            <a:p>
              <a:endParaRPr lang="es-ES_tradnl"/>
            </a:p>
          </p:txBody>
        </p:sp>
        <p:sp>
          <p:nvSpPr>
            <p:cNvPr id="400502" name="Freeform 20"/>
            <p:cNvSpPr>
              <a:spLocks/>
            </p:cNvSpPr>
            <p:nvPr/>
          </p:nvSpPr>
          <p:spPr bwMode="auto">
            <a:xfrm>
              <a:off x="1337" y="3157"/>
              <a:ext cx="60" cy="48"/>
            </a:xfrm>
            <a:custGeom>
              <a:avLst/>
              <a:gdLst>
                <a:gd name="T0" fmla="*/ 0 w 60"/>
                <a:gd name="T1" fmla="*/ 0 h 48"/>
                <a:gd name="T2" fmla="*/ 18 w 60"/>
                <a:gd name="T3" fmla="*/ 6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18" y="6"/>
                  </a:lnTo>
                  <a:lnTo>
                    <a:pt x="60" y="48"/>
                  </a:lnTo>
                </a:path>
              </a:pathLst>
            </a:custGeom>
            <a:noFill/>
            <a:ln w="0">
              <a:solidFill>
                <a:srgbClr val="000000"/>
              </a:solidFill>
              <a:round/>
              <a:headEnd/>
              <a:tailEnd/>
            </a:ln>
          </p:spPr>
          <p:txBody>
            <a:bodyPr/>
            <a:lstStyle/>
            <a:p>
              <a:endParaRPr lang="es-ES_tradnl"/>
            </a:p>
          </p:txBody>
        </p:sp>
        <p:sp>
          <p:nvSpPr>
            <p:cNvPr id="400503" name="Freeform 21"/>
            <p:cNvSpPr>
              <a:spLocks/>
            </p:cNvSpPr>
            <p:nvPr/>
          </p:nvSpPr>
          <p:spPr bwMode="auto">
            <a:xfrm>
              <a:off x="924" y="3007"/>
              <a:ext cx="90" cy="126"/>
            </a:xfrm>
            <a:custGeom>
              <a:avLst/>
              <a:gdLst>
                <a:gd name="T0" fmla="*/ 84 w 90"/>
                <a:gd name="T1" fmla="*/ 0 h 126"/>
                <a:gd name="T2" fmla="*/ 72 w 90"/>
                <a:gd name="T3" fmla="*/ 0 h 126"/>
                <a:gd name="T4" fmla="*/ 60 w 90"/>
                <a:gd name="T5" fmla="*/ 6 h 126"/>
                <a:gd name="T6" fmla="*/ 54 w 90"/>
                <a:gd name="T7" fmla="*/ 12 h 126"/>
                <a:gd name="T8" fmla="*/ 42 w 90"/>
                <a:gd name="T9" fmla="*/ 18 h 126"/>
                <a:gd name="T10" fmla="*/ 18 w 90"/>
                <a:gd name="T11" fmla="*/ 48 h 126"/>
                <a:gd name="T12" fmla="*/ 12 w 90"/>
                <a:gd name="T13" fmla="*/ 66 h 126"/>
                <a:gd name="T14" fmla="*/ 0 w 90"/>
                <a:gd name="T15" fmla="*/ 96 h 126"/>
                <a:gd name="T16" fmla="*/ 6 w 90"/>
                <a:gd name="T17" fmla="*/ 114 h 126"/>
                <a:gd name="T18" fmla="*/ 12 w 90"/>
                <a:gd name="T19" fmla="*/ 126 h 126"/>
                <a:gd name="T20" fmla="*/ 6 w 90"/>
                <a:gd name="T21" fmla="*/ 108 h 126"/>
                <a:gd name="T22" fmla="*/ 12 w 90"/>
                <a:gd name="T23" fmla="*/ 90 h 126"/>
                <a:gd name="T24" fmla="*/ 24 w 90"/>
                <a:gd name="T25" fmla="*/ 108 h 126"/>
                <a:gd name="T26" fmla="*/ 30 w 90"/>
                <a:gd name="T27" fmla="*/ 90 h 126"/>
                <a:gd name="T28" fmla="*/ 30 w 90"/>
                <a:gd name="T29" fmla="*/ 84 h 126"/>
                <a:gd name="T30" fmla="*/ 42 w 90"/>
                <a:gd name="T31" fmla="*/ 102 h 126"/>
                <a:gd name="T32" fmla="*/ 48 w 90"/>
                <a:gd name="T33" fmla="*/ 90 h 126"/>
                <a:gd name="T34" fmla="*/ 42 w 90"/>
                <a:gd name="T35" fmla="*/ 66 h 126"/>
                <a:gd name="T36" fmla="*/ 42 w 90"/>
                <a:gd name="T37" fmla="*/ 54 h 126"/>
                <a:gd name="T38" fmla="*/ 54 w 90"/>
                <a:gd name="T39" fmla="*/ 72 h 126"/>
                <a:gd name="T40" fmla="*/ 60 w 90"/>
                <a:gd name="T41" fmla="*/ 66 h 126"/>
                <a:gd name="T42" fmla="*/ 66 w 90"/>
                <a:gd name="T43" fmla="*/ 42 h 126"/>
                <a:gd name="T44" fmla="*/ 84 w 90"/>
                <a:gd name="T45" fmla="*/ 54 h 126"/>
                <a:gd name="T46" fmla="*/ 90 w 90"/>
                <a:gd name="T47" fmla="*/ 30 h 126"/>
                <a:gd name="T48" fmla="*/ 84 w 90"/>
                <a:gd name="T49" fmla="*/ 0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126"/>
                <a:gd name="T77" fmla="*/ 90 w 90"/>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126">
                  <a:moveTo>
                    <a:pt x="84" y="0"/>
                  </a:moveTo>
                  <a:lnTo>
                    <a:pt x="72" y="0"/>
                  </a:lnTo>
                  <a:lnTo>
                    <a:pt x="60" y="6"/>
                  </a:lnTo>
                  <a:lnTo>
                    <a:pt x="54" y="12"/>
                  </a:lnTo>
                  <a:lnTo>
                    <a:pt x="42" y="18"/>
                  </a:lnTo>
                  <a:lnTo>
                    <a:pt x="18" y="48"/>
                  </a:lnTo>
                  <a:lnTo>
                    <a:pt x="12" y="66"/>
                  </a:lnTo>
                  <a:lnTo>
                    <a:pt x="0" y="96"/>
                  </a:lnTo>
                  <a:lnTo>
                    <a:pt x="6" y="114"/>
                  </a:lnTo>
                  <a:lnTo>
                    <a:pt x="12" y="126"/>
                  </a:lnTo>
                  <a:lnTo>
                    <a:pt x="6" y="108"/>
                  </a:lnTo>
                  <a:lnTo>
                    <a:pt x="12" y="90"/>
                  </a:lnTo>
                  <a:lnTo>
                    <a:pt x="24" y="108"/>
                  </a:lnTo>
                  <a:lnTo>
                    <a:pt x="30" y="90"/>
                  </a:lnTo>
                  <a:lnTo>
                    <a:pt x="30" y="84"/>
                  </a:lnTo>
                  <a:lnTo>
                    <a:pt x="42" y="102"/>
                  </a:lnTo>
                  <a:lnTo>
                    <a:pt x="48" y="90"/>
                  </a:lnTo>
                  <a:lnTo>
                    <a:pt x="42" y="66"/>
                  </a:lnTo>
                  <a:lnTo>
                    <a:pt x="42" y="54"/>
                  </a:lnTo>
                  <a:lnTo>
                    <a:pt x="54" y="72"/>
                  </a:lnTo>
                  <a:lnTo>
                    <a:pt x="60" y="66"/>
                  </a:lnTo>
                  <a:lnTo>
                    <a:pt x="66" y="42"/>
                  </a:lnTo>
                  <a:lnTo>
                    <a:pt x="84" y="54"/>
                  </a:lnTo>
                  <a:lnTo>
                    <a:pt x="90" y="30"/>
                  </a:lnTo>
                  <a:lnTo>
                    <a:pt x="84" y="0"/>
                  </a:lnTo>
                  <a:close/>
                </a:path>
              </a:pathLst>
            </a:custGeom>
            <a:solidFill>
              <a:srgbClr val="00AA00"/>
            </a:solidFill>
            <a:ln w="0">
              <a:solidFill>
                <a:srgbClr val="000000"/>
              </a:solidFill>
              <a:round/>
              <a:headEnd/>
              <a:tailEnd/>
            </a:ln>
          </p:spPr>
          <p:txBody>
            <a:bodyPr/>
            <a:lstStyle/>
            <a:p>
              <a:endParaRPr lang="es-ES_tradnl"/>
            </a:p>
          </p:txBody>
        </p:sp>
        <p:sp>
          <p:nvSpPr>
            <p:cNvPr id="400504" name="Freeform 22"/>
            <p:cNvSpPr>
              <a:spLocks/>
            </p:cNvSpPr>
            <p:nvPr/>
          </p:nvSpPr>
          <p:spPr bwMode="auto">
            <a:xfrm>
              <a:off x="1062" y="2858"/>
              <a:ext cx="137" cy="155"/>
            </a:xfrm>
            <a:custGeom>
              <a:avLst/>
              <a:gdLst>
                <a:gd name="T0" fmla="*/ 12 w 137"/>
                <a:gd name="T1" fmla="*/ 113 h 155"/>
                <a:gd name="T2" fmla="*/ 54 w 137"/>
                <a:gd name="T3" fmla="*/ 155 h 155"/>
                <a:gd name="T4" fmla="*/ 54 w 137"/>
                <a:gd name="T5" fmla="*/ 119 h 155"/>
                <a:gd name="T6" fmla="*/ 72 w 137"/>
                <a:gd name="T7" fmla="*/ 149 h 155"/>
                <a:gd name="T8" fmla="*/ 72 w 137"/>
                <a:gd name="T9" fmla="*/ 131 h 155"/>
                <a:gd name="T10" fmla="*/ 96 w 137"/>
                <a:gd name="T11" fmla="*/ 155 h 155"/>
                <a:gd name="T12" fmla="*/ 96 w 137"/>
                <a:gd name="T13" fmla="*/ 119 h 155"/>
                <a:gd name="T14" fmla="*/ 120 w 137"/>
                <a:gd name="T15" fmla="*/ 143 h 155"/>
                <a:gd name="T16" fmla="*/ 120 w 137"/>
                <a:gd name="T17" fmla="*/ 137 h 155"/>
                <a:gd name="T18" fmla="*/ 114 w 137"/>
                <a:gd name="T19" fmla="*/ 119 h 155"/>
                <a:gd name="T20" fmla="*/ 114 w 137"/>
                <a:gd name="T21" fmla="*/ 108 h 155"/>
                <a:gd name="T22" fmla="*/ 131 w 137"/>
                <a:gd name="T23" fmla="*/ 125 h 155"/>
                <a:gd name="T24" fmla="*/ 137 w 137"/>
                <a:gd name="T25" fmla="*/ 119 h 155"/>
                <a:gd name="T26" fmla="*/ 137 w 137"/>
                <a:gd name="T27" fmla="*/ 72 h 155"/>
                <a:gd name="T28" fmla="*/ 108 w 137"/>
                <a:gd name="T29" fmla="*/ 0 h 155"/>
                <a:gd name="T30" fmla="*/ 54 w 137"/>
                <a:gd name="T31" fmla="*/ 12 h 155"/>
                <a:gd name="T32" fmla="*/ 42 w 137"/>
                <a:gd name="T33" fmla="*/ 6 h 155"/>
                <a:gd name="T34" fmla="*/ 24 w 137"/>
                <a:gd name="T35" fmla="*/ 42 h 155"/>
                <a:gd name="T36" fmla="*/ 18 w 137"/>
                <a:gd name="T37" fmla="*/ 24 h 155"/>
                <a:gd name="T38" fmla="*/ 12 w 137"/>
                <a:gd name="T39" fmla="*/ 42 h 155"/>
                <a:gd name="T40" fmla="*/ 12 w 137"/>
                <a:gd name="T41" fmla="*/ 48 h 155"/>
                <a:gd name="T42" fmla="*/ 6 w 137"/>
                <a:gd name="T43" fmla="*/ 42 h 155"/>
                <a:gd name="T44" fmla="*/ 0 w 137"/>
                <a:gd name="T45" fmla="*/ 66 h 155"/>
                <a:gd name="T46" fmla="*/ 0 w 137"/>
                <a:gd name="T47" fmla="*/ 78 h 155"/>
                <a:gd name="T48" fmla="*/ 12 w 137"/>
                <a:gd name="T49" fmla="*/ 113 h 1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7"/>
                <a:gd name="T76" fmla="*/ 0 h 155"/>
                <a:gd name="T77" fmla="*/ 137 w 137"/>
                <a:gd name="T78" fmla="*/ 155 h 1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7" h="155">
                  <a:moveTo>
                    <a:pt x="12" y="113"/>
                  </a:moveTo>
                  <a:lnTo>
                    <a:pt x="54" y="155"/>
                  </a:lnTo>
                  <a:lnTo>
                    <a:pt x="54" y="119"/>
                  </a:lnTo>
                  <a:lnTo>
                    <a:pt x="72" y="149"/>
                  </a:lnTo>
                  <a:lnTo>
                    <a:pt x="72" y="131"/>
                  </a:lnTo>
                  <a:lnTo>
                    <a:pt x="96" y="155"/>
                  </a:lnTo>
                  <a:lnTo>
                    <a:pt x="96" y="119"/>
                  </a:lnTo>
                  <a:lnTo>
                    <a:pt x="120" y="143"/>
                  </a:lnTo>
                  <a:lnTo>
                    <a:pt x="120" y="137"/>
                  </a:lnTo>
                  <a:lnTo>
                    <a:pt x="114" y="119"/>
                  </a:lnTo>
                  <a:lnTo>
                    <a:pt x="114" y="108"/>
                  </a:lnTo>
                  <a:lnTo>
                    <a:pt x="131" y="125"/>
                  </a:lnTo>
                  <a:lnTo>
                    <a:pt x="137" y="119"/>
                  </a:lnTo>
                  <a:lnTo>
                    <a:pt x="137" y="72"/>
                  </a:lnTo>
                  <a:lnTo>
                    <a:pt x="108" y="0"/>
                  </a:lnTo>
                  <a:lnTo>
                    <a:pt x="54" y="12"/>
                  </a:lnTo>
                  <a:lnTo>
                    <a:pt x="42" y="6"/>
                  </a:lnTo>
                  <a:lnTo>
                    <a:pt x="24" y="42"/>
                  </a:lnTo>
                  <a:lnTo>
                    <a:pt x="18" y="24"/>
                  </a:lnTo>
                  <a:lnTo>
                    <a:pt x="12" y="42"/>
                  </a:lnTo>
                  <a:lnTo>
                    <a:pt x="12" y="48"/>
                  </a:lnTo>
                  <a:lnTo>
                    <a:pt x="6" y="42"/>
                  </a:lnTo>
                  <a:lnTo>
                    <a:pt x="0" y="66"/>
                  </a:lnTo>
                  <a:lnTo>
                    <a:pt x="0" y="78"/>
                  </a:lnTo>
                  <a:lnTo>
                    <a:pt x="12" y="113"/>
                  </a:lnTo>
                  <a:close/>
                </a:path>
              </a:pathLst>
            </a:custGeom>
            <a:solidFill>
              <a:srgbClr val="00AA00"/>
            </a:solidFill>
            <a:ln w="0">
              <a:solidFill>
                <a:srgbClr val="000000"/>
              </a:solidFill>
              <a:round/>
              <a:headEnd/>
              <a:tailEnd/>
            </a:ln>
          </p:spPr>
          <p:txBody>
            <a:bodyPr/>
            <a:lstStyle/>
            <a:p>
              <a:endParaRPr lang="es-ES_tradnl"/>
            </a:p>
          </p:txBody>
        </p:sp>
        <p:sp>
          <p:nvSpPr>
            <p:cNvPr id="400505" name="Freeform 23"/>
            <p:cNvSpPr>
              <a:spLocks/>
            </p:cNvSpPr>
            <p:nvPr/>
          </p:nvSpPr>
          <p:spPr bwMode="auto">
            <a:xfrm>
              <a:off x="912" y="2738"/>
              <a:ext cx="234" cy="449"/>
            </a:xfrm>
            <a:custGeom>
              <a:avLst/>
              <a:gdLst>
                <a:gd name="T0" fmla="*/ 72 w 234"/>
                <a:gd name="T1" fmla="*/ 365 h 449"/>
                <a:gd name="T2" fmla="*/ 78 w 234"/>
                <a:gd name="T3" fmla="*/ 389 h 449"/>
                <a:gd name="T4" fmla="*/ 108 w 234"/>
                <a:gd name="T5" fmla="*/ 437 h 449"/>
                <a:gd name="T6" fmla="*/ 126 w 234"/>
                <a:gd name="T7" fmla="*/ 449 h 449"/>
                <a:gd name="T8" fmla="*/ 138 w 234"/>
                <a:gd name="T9" fmla="*/ 431 h 449"/>
                <a:gd name="T10" fmla="*/ 114 w 234"/>
                <a:gd name="T11" fmla="*/ 383 h 449"/>
                <a:gd name="T12" fmla="*/ 132 w 234"/>
                <a:gd name="T13" fmla="*/ 377 h 449"/>
                <a:gd name="T14" fmla="*/ 132 w 234"/>
                <a:gd name="T15" fmla="*/ 359 h 449"/>
                <a:gd name="T16" fmla="*/ 108 w 234"/>
                <a:gd name="T17" fmla="*/ 317 h 449"/>
                <a:gd name="T18" fmla="*/ 132 w 234"/>
                <a:gd name="T19" fmla="*/ 305 h 449"/>
                <a:gd name="T20" fmla="*/ 138 w 234"/>
                <a:gd name="T21" fmla="*/ 293 h 449"/>
                <a:gd name="T22" fmla="*/ 144 w 234"/>
                <a:gd name="T23" fmla="*/ 275 h 449"/>
                <a:gd name="T24" fmla="*/ 186 w 234"/>
                <a:gd name="T25" fmla="*/ 311 h 449"/>
                <a:gd name="T26" fmla="*/ 198 w 234"/>
                <a:gd name="T27" fmla="*/ 317 h 449"/>
                <a:gd name="T28" fmla="*/ 222 w 234"/>
                <a:gd name="T29" fmla="*/ 353 h 449"/>
                <a:gd name="T30" fmla="*/ 228 w 234"/>
                <a:gd name="T31" fmla="*/ 329 h 449"/>
                <a:gd name="T32" fmla="*/ 222 w 234"/>
                <a:gd name="T33" fmla="*/ 305 h 449"/>
                <a:gd name="T34" fmla="*/ 222 w 234"/>
                <a:gd name="T35" fmla="*/ 281 h 449"/>
                <a:gd name="T36" fmla="*/ 216 w 234"/>
                <a:gd name="T37" fmla="*/ 257 h 449"/>
                <a:gd name="T38" fmla="*/ 192 w 234"/>
                <a:gd name="T39" fmla="*/ 245 h 449"/>
                <a:gd name="T40" fmla="*/ 180 w 234"/>
                <a:gd name="T41" fmla="*/ 233 h 449"/>
                <a:gd name="T42" fmla="*/ 162 w 234"/>
                <a:gd name="T43" fmla="*/ 216 h 449"/>
                <a:gd name="T44" fmla="*/ 168 w 234"/>
                <a:gd name="T45" fmla="*/ 126 h 449"/>
                <a:gd name="T46" fmla="*/ 156 w 234"/>
                <a:gd name="T47" fmla="*/ 102 h 449"/>
                <a:gd name="T48" fmla="*/ 138 w 234"/>
                <a:gd name="T49" fmla="*/ 84 h 449"/>
                <a:gd name="T50" fmla="*/ 144 w 234"/>
                <a:gd name="T51" fmla="*/ 48 h 449"/>
                <a:gd name="T52" fmla="*/ 132 w 234"/>
                <a:gd name="T53" fmla="*/ 66 h 449"/>
                <a:gd name="T54" fmla="*/ 132 w 234"/>
                <a:gd name="T55" fmla="*/ 48 h 449"/>
                <a:gd name="T56" fmla="*/ 126 w 234"/>
                <a:gd name="T57" fmla="*/ 36 h 449"/>
                <a:gd name="T58" fmla="*/ 114 w 234"/>
                <a:gd name="T59" fmla="*/ 66 h 449"/>
                <a:gd name="T60" fmla="*/ 114 w 234"/>
                <a:gd name="T61" fmla="*/ 126 h 449"/>
                <a:gd name="T62" fmla="*/ 108 w 234"/>
                <a:gd name="T63" fmla="*/ 150 h 449"/>
                <a:gd name="T64" fmla="*/ 78 w 234"/>
                <a:gd name="T65" fmla="*/ 132 h 449"/>
                <a:gd name="T66" fmla="*/ 30 w 234"/>
                <a:gd name="T67" fmla="*/ 126 h 449"/>
                <a:gd name="T68" fmla="*/ 24 w 234"/>
                <a:gd name="T69" fmla="*/ 144 h 449"/>
                <a:gd name="T70" fmla="*/ 30 w 234"/>
                <a:gd name="T71" fmla="*/ 144 h 449"/>
                <a:gd name="T72" fmla="*/ 36 w 234"/>
                <a:gd name="T73" fmla="*/ 156 h 449"/>
                <a:gd name="T74" fmla="*/ 48 w 234"/>
                <a:gd name="T75" fmla="*/ 162 h 449"/>
                <a:gd name="T76" fmla="*/ 72 w 234"/>
                <a:gd name="T77" fmla="*/ 168 h 449"/>
                <a:gd name="T78" fmla="*/ 84 w 234"/>
                <a:gd name="T79" fmla="*/ 186 h 449"/>
                <a:gd name="T80" fmla="*/ 108 w 234"/>
                <a:gd name="T81" fmla="*/ 198 h 449"/>
                <a:gd name="T82" fmla="*/ 66 w 234"/>
                <a:gd name="T83" fmla="*/ 210 h 449"/>
                <a:gd name="T84" fmla="*/ 24 w 234"/>
                <a:gd name="T85" fmla="*/ 233 h 449"/>
                <a:gd name="T86" fmla="*/ 6 w 234"/>
                <a:gd name="T87" fmla="*/ 269 h 449"/>
                <a:gd name="T88" fmla="*/ 0 w 234"/>
                <a:gd name="T89" fmla="*/ 311 h 449"/>
                <a:gd name="T90" fmla="*/ 6 w 234"/>
                <a:gd name="T91" fmla="*/ 335 h 449"/>
                <a:gd name="T92" fmla="*/ 24 w 234"/>
                <a:gd name="T93" fmla="*/ 317 h 449"/>
                <a:gd name="T94" fmla="*/ 42 w 234"/>
                <a:gd name="T95" fmla="*/ 299 h 449"/>
                <a:gd name="T96" fmla="*/ 60 w 234"/>
                <a:gd name="T97" fmla="*/ 281 h 449"/>
                <a:gd name="T98" fmla="*/ 72 w 234"/>
                <a:gd name="T99" fmla="*/ 257 h 4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4"/>
                <a:gd name="T151" fmla="*/ 0 h 449"/>
                <a:gd name="T152" fmla="*/ 234 w 234"/>
                <a:gd name="T153" fmla="*/ 449 h 4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4" h="449">
                  <a:moveTo>
                    <a:pt x="84" y="257"/>
                  </a:moveTo>
                  <a:lnTo>
                    <a:pt x="72" y="287"/>
                  </a:lnTo>
                  <a:lnTo>
                    <a:pt x="72" y="365"/>
                  </a:lnTo>
                  <a:lnTo>
                    <a:pt x="78" y="389"/>
                  </a:lnTo>
                  <a:lnTo>
                    <a:pt x="78" y="395"/>
                  </a:lnTo>
                  <a:lnTo>
                    <a:pt x="78" y="389"/>
                  </a:lnTo>
                  <a:lnTo>
                    <a:pt x="90" y="413"/>
                  </a:lnTo>
                  <a:lnTo>
                    <a:pt x="96" y="419"/>
                  </a:lnTo>
                  <a:lnTo>
                    <a:pt x="108" y="437"/>
                  </a:lnTo>
                  <a:lnTo>
                    <a:pt x="114" y="437"/>
                  </a:lnTo>
                  <a:lnTo>
                    <a:pt x="102" y="419"/>
                  </a:lnTo>
                  <a:lnTo>
                    <a:pt x="126" y="449"/>
                  </a:lnTo>
                  <a:lnTo>
                    <a:pt x="126" y="443"/>
                  </a:lnTo>
                  <a:lnTo>
                    <a:pt x="114" y="413"/>
                  </a:lnTo>
                  <a:lnTo>
                    <a:pt x="138" y="431"/>
                  </a:lnTo>
                  <a:lnTo>
                    <a:pt x="138" y="425"/>
                  </a:lnTo>
                  <a:lnTo>
                    <a:pt x="126" y="401"/>
                  </a:lnTo>
                  <a:lnTo>
                    <a:pt x="114" y="383"/>
                  </a:lnTo>
                  <a:lnTo>
                    <a:pt x="132" y="401"/>
                  </a:lnTo>
                  <a:lnTo>
                    <a:pt x="138" y="401"/>
                  </a:lnTo>
                  <a:lnTo>
                    <a:pt x="132" y="377"/>
                  </a:lnTo>
                  <a:lnTo>
                    <a:pt x="120" y="365"/>
                  </a:lnTo>
                  <a:lnTo>
                    <a:pt x="126" y="365"/>
                  </a:lnTo>
                  <a:lnTo>
                    <a:pt x="132" y="359"/>
                  </a:lnTo>
                  <a:lnTo>
                    <a:pt x="132" y="353"/>
                  </a:lnTo>
                  <a:lnTo>
                    <a:pt x="138" y="347"/>
                  </a:lnTo>
                  <a:lnTo>
                    <a:pt x="108" y="317"/>
                  </a:lnTo>
                  <a:lnTo>
                    <a:pt x="132" y="311"/>
                  </a:lnTo>
                  <a:lnTo>
                    <a:pt x="144" y="311"/>
                  </a:lnTo>
                  <a:lnTo>
                    <a:pt x="132" y="305"/>
                  </a:lnTo>
                  <a:lnTo>
                    <a:pt x="126" y="299"/>
                  </a:lnTo>
                  <a:lnTo>
                    <a:pt x="138" y="299"/>
                  </a:lnTo>
                  <a:lnTo>
                    <a:pt x="138" y="293"/>
                  </a:lnTo>
                  <a:lnTo>
                    <a:pt x="132" y="287"/>
                  </a:lnTo>
                  <a:lnTo>
                    <a:pt x="144" y="281"/>
                  </a:lnTo>
                  <a:lnTo>
                    <a:pt x="144" y="275"/>
                  </a:lnTo>
                  <a:lnTo>
                    <a:pt x="168" y="299"/>
                  </a:lnTo>
                  <a:lnTo>
                    <a:pt x="168" y="281"/>
                  </a:lnTo>
                  <a:lnTo>
                    <a:pt x="186" y="311"/>
                  </a:lnTo>
                  <a:lnTo>
                    <a:pt x="198" y="341"/>
                  </a:lnTo>
                  <a:lnTo>
                    <a:pt x="204" y="341"/>
                  </a:lnTo>
                  <a:lnTo>
                    <a:pt x="198" y="317"/>
                  </a:lnTo>
                  <a:lnTo>
                    <a:pt x="204" y="323"/>
                  </a:lnTo>
                  <a:lnTo>
                    <a:pt x="216" y="341"/>
                  </a:lnTo>
                  <a:lnTo>
                    <a:pt x="222" y="353"/>
                  </a:lnTo>
                  <a:lnTo>
                    <a:pt x="222" y="341"/>
                  </a:lnTo>
                  <a:lnTo>
                    <a:pt x="216" y="323"/>
                  </a:lnTo>
                  <a:lnTo>
                    <a:pt x="228" y="329"/>
                  </a:lnTo>
                  <a:lnTo>
                    <a:pt x="234" y="323"/>
                  </a:lnTo>
                  <a:lnTo>
                    <a:pt x="210" y="311"/>
                  </a:lnTo>
                  <a:lnTo>
                    <a:pt x="222" y="305"/>
                  </a:lnTo>
                  <a:lnTo>
                    <a:pt x="228" y="299"/>
                  </a:lnTo>
                  <a:lnTo>
                    <a:pt x="204" y="287"/>
                  </a:lnTo>
                  <a:lnTo>
                    <a:pt x="222" y="281"/>
                  </a:lnTo>
                  <a:lnTo>
                    <a:pt x="228" y="275"/>
                  </a:lnTo>
                  <a:lnTo>
                    <a:pt x="210" y="269"/>
                  </a:lnTo>
                  <a:lnTo>
                    <a:pt x="216" y="257"/>
                  </a:lnTo>
                  <a:lnTo>
                    <a:pt x="216" y="251"/>
                  </a:lnTo>
                  <a:lnTo>
                    <a:pt x="192" y="251"/>
                  </a:lnTo>
                  <a:lnTo>
                    <a:pt x="192" y="245"/>
                  </a:lnTo>
                  <a:lnTo>
                    <a:pt x="204" y="239"/>
                  </a:lnTo>
                  <a:lnTo>
                    <a:pt x="198" y="233"/>
                  </a:lnTo>
                  <a:lnTo>
                    <a:pt x="180" y="233"/>
                  </a:lnTo>
                  <a:lnTo>
                    <a:pt x="174" y="228"/>
                  </a:lnTo>
                  <a:lnTo>
                    <a:pt x="186" y="216"/>
                  </a:lnTo>
                  <a:lnTo>
                    <a:pt x="162" y="216"/>
                  </a:lnTo>
                  <a:lnTo>
                    <a:pt x="174" y="204"/>
                  </a:lnTo>
                  <a:lnTo>
                    <a:pt x="156" y="186"/>
                  </a:lnTo>
                  <a:lnTo>
                    <a:pt x="168" y="126"/>
                  </a:lnTo>
                  <a:lnTo>
                    <a:pt x="156" y="144"/>
                  </a:lnTo>
                  <a:lnTo>
                    <a:pt x="156" y="150"/>
                  </a:lnTo>
                  <a:lnTo>
                    <a:pt x="156" y="102"/>
                  </a:lnTo>
                  <a:lnTo>
                    <a:pt x="144" y="126"/>
                  </a:lnTo>
                  <a:lnTo>
                    <a:pt x="138" y="114"/>
                  </a:lnTo>
                  <a:lnTo>
                    <a:pt x="138" y="84"/>
                  </a:lnTo>
                  <a:lnTo>
                    <a:pt x="138" y="90"/>
                  </a:lnTo>
                  <a:lnTo>
                    <a:pt x="132" y="78"/>
                  </a:lnTo>
                  <a:lnTo>
                    <a:pt x="144" y="48"/>
                  </a:lnTo>
                  <a:lnTo>
                    <a:pt x="132" y="60"/>
                  </a:lnTo>
                  <a:lnTo>
                    <a:pt x="132" y="72"/>
                  </a:lnTo>
                  <a:lnTo>
                    <a:pt x="132" y="66"/>
                  </a:lnTo>
                  <a:lnTo>
                    <a:pt x="138" y="48"/>
                  </a:lnTo>
                  <a:lnTo>
                    <a:pt x="132" y="54"/>
                  </a:lnTo>
                  <a:lnTo>
                    <a:pt x="132" y="48"/>
                  </a:lnTo>
                  <a:lnTo>
                    <a:pt x="138" y="6"/>
                  </a:lnTo>
                  <a:lnTo>
                    <a:pt x="132" y="0"/>
                  </a:lnTo>
                  <a:lnTo>
                    <a:pt x="126" y="36"/>
                  </a:lnTo>
                  <a:lnTo>
                    <a:pt x="120" y="54"/>
                  </a:lnTo>
                  <a:lnTo>
                    <a:pt x="114" y="54"/>
                  </a:lnTo>
                  <a:lnTo>
                    <a:pt x="114" y="66"/>
                  </a:lnTo>
                  <a:lnTo>
                    <a:pt x="108" y="60"/>
                  </a:lnTo>
                  <a:lnTo>
                    <a:pt x="108" y="78"/>
                  </a:lnTo>
                  <a:lnTo>
                    <a:pt x="114" y="126"/>
                  </a:lnTo>
                  <a:lnTo>
                    <a:pt x="126" y="174"/>
                  </a:lnTo>
                  <a:lnTo>
                    <a:pt x="126" y="192"/>
                  </a:lnTo>
                  <a:lnTo>
                    <a:pt x="108" y="150"/>
                  </a:lnTo>
                  <a:lnTo>
                    <a:pt x="96" y="144"/>
                  </a:lnTo>
                  <a:lnTo>
                    <a:pt x="84" y="132"/>
                  </a:lnTo>
                  <a:lnTo>
                    <a:pt x="78" y="132"/>
                  </a:lnTo>
                  <a:lnTo>
                    <a:pt x="72" y="138"/>
                  </a:lnTo>
                  <a:lnTo>
                    <a:pt x="60" y="126"/>
                  </a:lnTo>
                  <a:lnTo>
                    <a:pt x="30" y="126"/>
                  </a:lnTo>
                  <a:lnTo>
                    <a:pt x="18" y="138"/>
                  </a:lnTo>
                  <a:lnTo>
                    <a:pt x="36" y="138"/>
                  </a:lnTo>
                  <a:lnTo>
                    <a:pt x="24" y="144"/>
                  </a:lnTo>
                  <a:lnTo>
                    <a:pt x="6" y="156"/>
                  </a:lnTo>
                  <a:lnTo>
                    <a:pt x="6" y="162"/>
                  </a:lnTo>
                  <a:lnTo>
                    <a:pt x="30" y="144"/>
                  </a:lnTo>
                  <a:lnTo>
                    <a:pt x="48" y="144"/>
                  </a:lnTo>
                  <a:lnTo>
                    <a:pt x="48" y="150"/>
                  </a:lnTo>
                  <a:lnTo>
                    <a:pt x="36" y="156"/>
                  </a:lnTo>
                  <a:lnTo>
                    <a:pt x="48" y="150"/>
                  </a:lnTo>
                  <a:lnTo>
                    <a:pt x="66" y="156"/>
                  </a:lnTo>
                  <a:lnTo>
                    <a:pt x="48" y="162"/>
                  </a:lnTo>
                  <a:lnTo>
                    <a:pt x="36" y="180"/>
                  </a:lnTo>
                  <a:lnTo>
                    <a:pt x="42" y="174"/>
                  </a:lnTo>
                  <a:lnTo>
                    <a:pt x="72" y="168"/>
                  </a:lnTo>
                  <a:lnTo>
                    <a:pt x="72" y="174"/>
                  </a:lnTo>
                  <a:lnTo>
                    <a:pt x="66" y="186"/>
                  </a:lnTo>
                  <a:lnTo>
                    <a:pt x="84" y="186"/>
                  </a:lnTo>
                  <a:lnTo>
                    <a:pt x="90" y="192"/>
                  </a:lnTo>
                  <a:lnTo>
                    <a:pt x="96" y="192"/>
                  </a:lnTo>
                  <a:lnTo>
                    <a:pt x="108" y="198"/>
                  </a:lnTo>
                  <a:lnTo>
                    <a:pt x="90" y="204"/>
                  </a:lnTo>
                  <a:lnTo>
                    <a:pt x="78" y="204"/>
                  </a:lnTo>
                  <a:lnTo>
                    <a:pt x="66" y="210"/>
                  </a:lnTo>
                  <a:lnTo>
                    <a:pt x="54" y="210"/>
                  </a:lnTo>
                  <a:lnTo>
                    <a:pt x="24" y="239"/>
                  </a:lnTo>
                  <a:lnTo>
                    <a:pt x="24" y="233"/>
                  </a:lnTo>
                  <a:lnTo>
                    <a:pt x="18" y="233"/>
                  </a:lnTo>
                  <a:lnTo>
                    <a:pt x="12" y="263"/>
                  </a:lnTo>
                  <a:lnTo>
                    <a:pt x="6" y="269"/>
                  </a:lnTo>
                  <a:lnTo>
                    <a:pt x="6" y="257"/>
                  </a:lnTo>
                  <a:lnTo>
                    <a:pt x="6" y="299"/>
                  </a:lnTo>
                  <a:lnTo>
                    <a:pt x="0" y="311"/>
                  </a:lnTo>
                  <a:lnTo>
                    <a:pt x="0" y="323"/>
                  </a:lnTo>
                  <a:lnTo>
                    <a:pt x="6" y="347"/>
                  </a:lnTo>
                  <a:lnTo>
                    <a:pt x="6" y="335"/>
                  </a:lnTo>
                  <a:lnTo>
                    <a:pt x="18" y="305"/>
                  </a:lnTo>
                  <a:lnTo>
                    <a:pt x="18" y="329"/>
                  </a:lnTo>
                  <a:lnTo>
                    <a:pt x="24" y="317"/>
                  </a:lnTo>
                  <a:lnTo>
                    <a:pt x="30" y="287"/>
                  </a:lnTo>
                  <a:lnTo>
                    <a:pt x="42" y="269"/>
                  </a:lnTo>
                  <a:lnTo>
                    <a:pt x="42" y="299"/>
                  </a:lnTo>
                  <a:lnTo>
                    <a:pt x="42" y="281"/>
                  </a:lnTo>
                  <a:lnTo>
                    <a:pt x="54" y="257"/>
                  </a:lnTo>
                  <a:lnTo>
                    <a:pt x="60" y="281"/>
                  </a:lnTo>
                  <a:lnTo>
                    <a:pt x="60" y="275"/>
                  </a:lnTo>
                  <a:lnTo>
                    <a:pt x="72" y="251"/>
                  </a:lnTo>
                  <a:lnTo>
                    <a:pt x="72" y="257"/>
                  </a:lnTo>
                  <a:lnTo>
                    <a:pt x="78" y="257"/>
                  </a:lnTo>
                  <a:lnTo>
                    <a:pt x="84" y="257"/>
                  </a:lnTo>
                  <a:close/>
                </a:path>
              </a:pathLst>
            </a:custGeom>
            <a:solidFill>
              <a:srgbClr val="55FF55"/>
            </a:solidFill>
            <a:ln w="0">
              <a:solidFill>
                <a:srgbClr val="000000"/>
              </a:solidFill>
              <a:round/>
              <a:headEnd/>
              <a:tailEnd/>
            </a:ln>
          </p:spPr>
          <p:txBody>
            <a:bodyPr/>
            <a:lstStyle/>
            <a:p>
              <a:endParaRPr lang="es-ES_tradnl"/>
            </a:p>
          </p:txBody>
        </p:sp>
        <p:sp>
          <p:nvSpPr>
            <p:cNvPr id="400506" name="Freeform 24"/>
            <p:cNvSpPr>
              <a:spLocks/>
            </p:cNvSpPr>
            <p:nvPr/>
          </p:nvSpPr>
          <p:spPr bwMode="auto">
            <a:xfrm>
              <a:off x="1050" y="2989"/>
              <a:ext cx="66" cy="156"/>
            </a:xfrm>
            <a:custGeom>
              <a:avLst/>
              <a:gdLst>
                <a:gd name="T0" fmla="*/ 0 w 66"/>
                <a:gd name="T1" fmla="*/ 36 h 156"/>
                <a:gd name="T2" fmla="*/ 24 w 66"/>
                <a:gd name="T3" fmla="*/ 108 h 156"/>
                <a:gd name="T4" fmla="*/ 30 w 66"/>
                <a:gd name="T5" fmla="*/ 132 h 156"/>
                <a:gd name="T6" fmla="*/ 42 w 66"/>
                <a:gd name="T7" fmla="*/ 150 h 156"/>
                <a:gd name="T8" fmla="*/ 48 w 66"/>
                <a:gd name="T9" fmla="*/ 156 h 156"/>
                <a:gd name="T10" fmla="*/ 48 w 66"/>
                <a:gd name="T11" fmla="*/ 138 h 156"/>
                <a:gd name="T12" fmla="*/ 42 w 66"/>
                <a:gd name="T13" fmla="*/ 120 h 156"/>
                <a:gd name="T14" fmla="*/ 66 w 66"/>
                <a:gd name="T15" fmla="*/ 138 h 156"/>
                <a:gd name="T16" fmla="*/ 66 w 66"/>
                <a:gd name="T17" fmla="*/ 132 h 156"/>
                <a:gd name="T18" fmla="*/ 42 w 66"/>
                <a:gd name="T19" fmla="*/ 108 h 156"/>
                <a:gd name="T20" fmla="*/ 54 w 66"/>
                <a:gd name="T21" fmla="*/ 114 h 156"/>
                <a:gd name="T22" fmla="*/ 54 w 66"/>
                <a:gd name="T23" fmla="*/ 108 h 156"/>
                <a:gd name="T24" fmla="*/ 42 w 66"/>
                <a:gd name="T25" fmla="*/ 96 h 156"/>
                <a:gd name="T26" fmla="*/ 54 w 66"/>
                <a:gd name="T27" fmla="*/ 96 h 156"/>
                <a:gd name="T28" fmla="*/ 54 w 66"/>
                <a:gd name="T29" fmla="*/ 90 h 156"/>
                <a:gd name="T30" fmla="*/ 36 w 66"/>
                <a:gd name="T31" fmla="*/ 72 h 156"/>
                <a:gd name="T32" fmla="*/ 48 w 66"/>
                <a:gd name="T33" fmla="*/ 72 h 156"/>
                <a:gd name="T34" fmla="*/ 18 w 66"/>
                <a:gd name="T35" fmla="*/ 42 h 156"/>
                <a:gd name="T36" fmla="*/ 30 w 66"/>
                <a:gd name="T37" fmla="*/ 42 h 156"/>
                <a:gd name="T38" fmla="*/ 18 w 66"/>
                <a:gd name="T39" fmla="*/ 18 h 156"/>
                <a:gd name="T40" fmla="*/ 6 w 66"/>
                <a:gd name="T41" fmla="*/ 0 h 156"/>
                <a:gd name="T42" fmla="*/ 0 w 66"/>
                <a:gd name="T43" fmla="*/ 36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
                <a:gd name="T67" fmla="*/ 0 h 156"/>
                <a:gd name="T68" fmla="*/ 66 w 6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 h="156">
                  <a:moveTo>
                    <a:pt x="0" y="36"/>
                  </a:moveTo>
                  <a:lnTo>
                    <a:pt x="24" y="108"/>
                  </a:lnTo>
                  <a:lnTo>
                    <a:pt x="30" y="132"/>
                  </a:lnTo>
                  <a:lnTo>
                    <a:pt x="42" y="150"/>
                  </a:lnTo>
                  <a:lnTo>
                    <a:pt x="48" y="156"/>
                  </a:lnTo>
                  <a:lnTo>
                    <a:pt x="48" y="138"/>
                  </a:lnTo>
                  <a:lnTo>
                    <a:pt x="42" y="120"/>
                  </a:lnTo>
                  <a:lnTo>
                    <a:pt x="66" y="138"/>
                  </a:lnTo>
                  <a:lnTo>
                    <a:pt x="66" y="132"/>
                  </a:lnTo>
                  <a:lnTo>
                    <a:pt x="42" y="108"/>
                  </a:lnTo>
                  <a:lnTo>
                    <a:pt x="54" y="114"/>
                  </a:lnTo>
                  <a:lnTo>
                    <a:pt x="54" y="108"/>
                  </a:lnTo>
                  <a:lnTo>
                    <a:pt x="42" y="96"/>
                  </a:lnTo>
                  <a:lnTo>
                    <a:pt x="54" y="96"/>
                  </a:lnTo>
                  <a:lnTo>
                    <a:pt x="54" y="90"/>
                  </a:lnTo>
                  <a:lnTo>
                    <a:pt x="36" y="72"/>
                  </a:lnTo>
                  <a:lnTo>
                    <a:pt x="48" y="72"/>
                  </a:lnTo>
                  <a:lnTo>
                    <a:pt x="18" y="42"/>
                  </a:lnTo>
                  <a:lnTo>
                    <a:pt x="30" y="42"/>
                  </a:lnTo>
                  <a:lnTo>
                    <a:pt x="18" y="18"/>
                  </a:lnTo>
                  <a:lnTo>
                    <a:pt x="6" y="0"/>
                  </a:lnTo>
                  <a:lnTo>
                    <a:pt x="0" y="36"/>
                  </a:lnTo>
                  <a:close/>
                </a:path>
              </a:pathLst>
            </a:custGeom>
            <a:solidFill>
              <a:srgbClr val="00AA00"/>
            </a:solidFill>
            <a:ln w="0">
              <a:solidFill>
                <a:srgbClr val="000000"/>
              </a:solidFill>
              <a:round/>
              <a:headEnd/>
              <a:tailEnd/>
            </a:ln>
          </p:spPr>
          <p:txBody>
            <a:bodyPr/>
            <a:lstStyle/>
            <a:p>
              <a:endParaRPr lang="es-ES_tradnl"/>
            </a:p>
          </p:txBody>
        </p:sp>
        <p:sp>
          <p:nvSpPr>
            <p:cNvPr id="400507" name="Freeform 25"/>
            <p:cNvSpPr>
              <a:spLocks/>
            </p:cNvSpPr>
            <p:nvPr/>
          </p:nvSpPr>
          <p:spPr bwMode="auto">
            <a:xfrm>
              <a:off x="996" y="2948"/>
              <a:ext cx="48" cy="41"/>
            </a:xfrm>
            <a:custGeom>
              <a:avLst/>
              <a:gdLst>
                <a:gd name="T0" fmla="*/ 0 w 48"/>
                <a:gd name="T1" fmla="*/ 41 h 41"/>
                <a:gd name="T2" fmla="*/ 18 w 48"/>
                <a:gd name="T3" fmla="*/ 23 h 41"/>
                <a:gd name="T4" fmla="*/ 36 w 48"/>
                <a:gd name="T5" fmla="*/ 12 h 41"/>
                <a:gd name="T6" fmla="*/ 48 w 48"/>
                <a:gd name="T7" fmla="*/ 0 h 41"/>
                <a:gd name="T8" fmla="*/ 0 60000 65536"/>
                <a:gd name="T9" fmla="*/ 0 60000 65536"/>
                <a:gd name="T10" fmla="*/ 0 60000 65536"/>
                <a:gd name="T11" fmla="*/ 0 60000 65536"/>
                <a:gd name="T12" fmla="*/ 0 w 48"/>
                <a:gd name="T13" fmla="*/ 0 h 41"/>
                <a:gd name="T14" fmla="*/ 48 w 48"/>
                <a:gd name="T15" fmla="*/ 41 h 41"/>
              </a:gdLst>
              <a:ahLst/>
              <a:cxnLst>
                <a:cxn ang="T8">
                  <a:pos x="T0" y="T1"/>
                </a:cxn>
                <a:cxn ang="T9">
                  <a:pos x="T2" y="T3"/>
                </a:cxn>
                <a:cxn ang="T10">
                  <a:pos x="T4" y="T5"/>
                </a:cxn>
                <a:cxn ang="T11">
                  <a:pos x="T6" y="T7"/>
                </a:cxn>
              </a:cxnLst>
              <a:rect l="T12" t="T13" r="T14" b="T15"/>
              <a:pathLst>
                <a:path w="48" h="41">
                  <a:moveTo>
                    <a:pt x="0" y="41"/>
                  </a:moveTo>
                  <a:lnTo>
                    <a:pt x="18" y="23"/>
                  </a:lnTo>
                  <a:lnTo>
                    <a:pt x="36" y="12"/>
                  </a:lnTo>
                  <a:lnTo>
                    <a:pt x="48" y="0"/>
                  </a:lnTo>
                </a:path>
              </a:pathLst>
            </a:custGeom>
            <a:noFill/>
            <a:ln w="0">
              <a:solidFill>
                <a:srgbClr val="000000"/>
              </a:solidFill>
              <a:round/>
              <a:headEnd/>
              <a:tailEnd/>
            </a:ln>
          </p:spPr>
          <p:txBody>
            <a:bodyPr/>
            <a:lstStyle/>
            <a:p>
              <a:endParaRPr lang="es-ES_tradnl"/>
            </a:p>
          </p:txBody>
        </p:sp>
        <p:sp>
          <p:nvSpPr>
            <p:cNvPr id="400508" name="Freeform 26"/>
            <p:cNvSpPr>
              <a:spLocks/>
            </p:cNvSpPr>
            <p:nvPr/>
          </p:nvSpPr>
          <p:spPr bwMode="auto">
            <a:xfrm>
              <a:off x="936" y="2960"/>
              <a:ext cx="90" cy="41"/>
            </a:xfrm>
            <a:custGeom>
              <a:avLst/>
              <a:gdLst>
                <a:gd name="T0" fmla="*/ 0 w 90"/>
                <a:gd name="T1" fmla="*/ 41 h 41"/>
                <a:gd name="T2" fmla="*/ 18 w 90"/>
                <a:gd name="T3" fmla="*/ 23 h 41"/>
                <a:gd name="T4" fmla="*/ 42 w 90"/>
                <a:gd name="T5" fmla="*/ 11 h 41"/>
                <a:gd name="T6" fmla="*/ 48 w 90"/>
                <a:gd name="T7" fmla="*/ 6 h 41"/>
                <a:gd name="T8" fmla="*/ 60 w 90"/>
                <a:gd name="T9" fmla="*/ 6 h 41"/>
                <a:gd name="T10" fmla="*/ 72 w 90"/>
                <a:gd name="T11" fmla="*/ 0 h 41"/>
                <a:gd name="T12" fmla="*/ 90 w 90"/>
                <a:gd name="T13" fmla="*/ 0 h 41"/>
                <a:gd name="T14" fmla="*/ 0 60000 65536"/>
                <a:gd name="T15" fmla="*/ 0 60000 65536"/>
                <a:gd name="T16" fmla="*/ 0 60000 65536"/>
                <a:gd name="T17" fmla="*/ 0 60000 65536"/>
                <a:gd name="T18" fmla="*/ 0 60000 65536"/>
                <a:gd name="T19" fmla="*/ 0 60000 65536"/>
                <a:gd name="T20" fmla="*/ 0 60000 65536"/>
                <a:gd name="T21" fmla="*/ 0 w 90"/>
                <a:gd name="T22" fmla="*/ 0 h 41"/>
                <a:gd name="T23" fmla="*/ 90 w 90"/>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1">
                  <a:moveTo>
                    <a:pt x="0" y="41"/>
                  </a:moveTo>
                  <a:lnTo>
                    <a:pt x="18" y="23"/>
                  </a:lnTo>
                  <a:lnTo>
                    <a:pt x="42" y="11"/>
                  </a:lnTo>
                  <a:lnTo>
                    <a:pt x="48" y="6"/>
                  </a:lnTo>
                  <a:lnTo>
                    <a:pt x="60" y="6"/>
                  </a:lnTo>
                  <a:lnTo>
                    <a:pt x="72" y="0"/>
                  </a:lnTo>
                  <a:lnTo>
                    <a:pt x="90" y="0"/>
                  </a:lnTo>
                </a:path>
              </a:pathLst>
            </a:custGeom>
            <a:noFill/>
            <a:ln w="0">
              <a:solidFill>
                <a:srgbClr val="000000"/>
              </a:solidFill>
              <a:round/>
              <a:headEnd/>
              <a:tailEnd/>
            </a:ln>
          </p:spPr>
          <p:txBody>
            <a:bodyPr/>
            <a:lstStyle/>
            <a:p>
              <a:endParaRPr lang="es-ES_tradnl"/>
            </a:p>
          </p:txBody>
        </p:sp>
        <p:sp>
          <p:nvSpPr>
            <p:cNvPr id="400509" name="Freeform 27"/>
            <p:cNvSpPr>
              <a:spLocks/>
            </p:cNvSpPr>
            <p:nvPr/>
          </p:nvSpPr>
          <p:spPr bwMode="auto">
            <a:xfrm>
              <a:off x="984" y="2888"/>
              <a:ext cx="48" cy="48"/>
            </a:xfrm>
            <a:custGeom>
              <a:avLst/>
              <a:gdLst>
                <a:gd name="T0" fmla="*/ 48 w 48"/>
                <a:gd name="T1" fmla="*/ 48 h 48"/>
                <a:gd name="T2" fmla="*/ 24 w 48"/>
                <a:gd name="T3" fmla="*/ 24 h 48"/>
                <a:gd name="T4" fmla="*/ 18 w 48"/>
                <a:gd name="T5" fmla="*/ 12 h 48"/>
                <a:gd name="T6" fmla="*/ 6 w 48"/>
                <a:gd name="T7" fmla="*/ 6 h 48"/>
                <a:gd name="T8" fmla="*/ 0 w 48"/>
                <a:gd name="T9" fmla="*/ 0 h 48"/>
                <a:gd name="T10" fmla="*/ 0 60000 65536"/>
                <a:gd name="T11" fmla="*/ 0 60000 65536"/>
                <a:gd name="T12" fmla="*/ 0 60000 65536"/>
                <a:gd name="T13" fmla="*/ 0 60000 65536"/>
                <a:gd name="T14" fmla="*/ 0 60000 65536"/>
                <a:gd name="T15" fmla="*/ 0 w 48"/>
                <a:gd name="T16" fmla="*/ 0 h 48"/>
                <a:gd name="T17" fmla="*/ 48 w 48"/>
                <a:gd name="T18" fmla="*/ 48 h 48"/>
              </a:gdLst>
              <a:ahLst/>
              <a:cxnLst>
                <a:cxn ang="T10">
                  <a:pos x="T0" y="T1"/>
                </a:cxn>
                <a:cxn ang="T11">
                  <a:pos x="T2" y="T3"/>
                </a:cxn>
                <a:cxn ang="T12">
                  <a:pos x="T4" y="T5"/>
                </a:cxn>
                <a:cxn ang="T13">
                  <a:pos x="T6" y="T7"/>
                </a:cxn>
                <a:cxn ang="T14">
                  <a:pos x="T8" y="T9"/>
                </a:cxn>
              </a:cxnLst>
              <a:rect l="T15" t="T16" r="T17" b="T18"/>
              <a:pathLst>
                <a:path w="48" h="48">
                  <a:moveTo>
                    <a:pt x="48" y="48"/>
                  </a:moveTo>
                  <a:lnTo>
                    <a:pt x="24" y="24"/>
                  </a:lnTo>
                  <a:lnTo>
                    <a:pt x="18" y="12"/>
                  </a:lnTo>
                  <a:lnTo>
                    <a:pt x="6" y="6"/>
                  </a:lnTo>
                  <a:lnTo>
                    <a:pt x="0" y="0"/>
                  </a:lnTo>
                </a:path>
              </a:pathLst>
            </a:custGeom>
            <a:noFill/>
            <a:ln w="0">
              <a:solidFill>
                <a:srgbClr val="000000"/>
              </a:solidFill>
              <a:round/>
              <a:headEnd/>
              <a:tailEnd/>
            </a:ln>
          </p:spPr>
          <p:txBody>
            <a:bodyPr/>
            <a:lstStyle/>
            <a:p>
              <a:endParaRPr lang="es-ES_tradnl"/>
            </a:p>
          </p:txBody>
        </p:sp>
        <p:sp>
          <p:nvSpPr>
            <p:cNvPr id="400510" name="Freeform 28"/>
            <p:cNvSpPr>
              <a:spLocks/>
            </p:cNvSpPr>
            <p:nvPr/>
          </p:nvSpPr>
          <p:spPr bwMode="auto">
            <a:xfrm>
              <a:off x="1062" y="2971"/>
              <a:ext cx="42" cy="48"/>
            </a:xfrm>
            <a:custGeom>
              <a:avLst/>
              <a:gdLst>
                <a:gd name="T0" fmla="*/ 0 w 42"/>
                <a:gd name="T1" fmla="*/ 0 h 48"/>
                <a:gd name="T2" fmla="*/ 30 w 42"/>
                <a:gd name="T3" fmla="*/ 30 h 48"/>
                <a:gd name="T4" fmla="*/ 42 w 42"/>
                <a:gd name="T5" fmla="*/ 48 h 48"/>
                <a:gd name="T6" fmla="*/ 0 60000 65536"/>
                <a:gd name="T7" fmla="*/ 0 60000 65536"/>
                <a:gd name="T8" fmla="*/ 0 60000 65536"/>
                <a:gd name="T9" fmla="*/ 0 w 42"/>
                <a:gd name="T10" fmla="*/ 0 h 48"/>
                <a:gd name="T11" fmla="*/ 42 w 42"/>
                <a:gd name="T12" fmla="*/ 48 h 48"/>
              </a:gdLst>
              <a:ahLst/>
              <a:cxnLst>
                <a:cxn ang="T6">
                  <a:pos x="T0" y="T1"/>
                </a:cxn>
                <a:cxn ang="T7">
                  <a:pos x="T2" y="T3"/>
                </a:cxn>
                <a:cxn ang="T8">
                  <a:pos x="T4" y="T5"/>
                </a:cxn>
              </a:cxnLst>
              <a:rect l="T9" t="T10" r="T11" b="T12"/>
              <a:pathLst>
                <a:path w="42" h="48">
                  <a:moveTo>
                    <a:pt x="0" y="0"/>
                  </a:moveTo>
                  <a:lnTo>
                    <a:pt x="30" y="30"/>
                  </a:lnTo>
                  <a:lnTo>
                    <a:pt x="42" y="48"/>
                  </a:lnTo>
                </a:path>
              </a:pathLst>
            </a:custGeom>
            <a:noFill/>
            <a:ln w="0">
              <a:solidFill>
                <a:srgbClr val="000000"/>
              </a:solidFill>
              <a:round/>
              <a:headEnd/>
              <a:tailEnd/>
            </a:ln>
          </p:spPr>
          <p:txBody>
            <a:bodyPr/>
            <a:lstStyle/>
            <a:p>
              <a:endParaRPr lang="es-ES_tradnl"/>
            </a:p>
          </p:txBody>
        </p:sp>
        <p:sp>
          <p:nvSpPr>
            <p:cNvPr id="400511" name="Freeform 29"/>
            <p:cNvSpPr>
              <a:spLocks/>
            </p:cNvSpPr>
            <p:nvPr/>
          </p:nvSpPr>
          <p:spPr bwMode="auto">
            <a:xfrm>
              <a:off x="1014" y="2954"/>
              <a:ext cx="42" cy="29"/>
            </a:xfrm>
            <a:custGeom>
              <a:avLst/>
              <a:gdLst>
                <a:gd name="T0" fmla="*/ 0 w 42"/>
                <a:gd name="T1" fmla="*/ 29 h 29"/>
                <a:gd name="T2" fmla="*/ 12 w 42"/>
                <a:gd name="T3" fmla="*/ 17 h 29"/>
                <a:gd name="T4" fmla="*/ 30 w 42"/>
                <a:gd name="T5" fmla="*/ 6 h 29"/>
                <a:gd name="T6" fmla="*/ 42 w 42"/>
                <a:gd name="T7" fmla="*/ 0 h 29"/>
                <a:gd name="T8" fmla="*/ 0 60000 65536"/>
                <a:gd name="T9" fmla="*/ 0 60000 65536"/>
                <a:gd name="T10" fmla="*/ 0 60000 65536"/>
                <a:gd name="T11" fmla="*/ 0 60000 65536"/>
                <a:gd name="T12" fmla="*/ 0 w 42"/>
                <a:gd name="T13" fmla="*/ 0 h 29"/>
                <a:gd name="T14" fmla="*/ 42 w 42"/>
                <a:gd name="T15" fmla="*/ 29 h 29"/>
              </a:gdLst>
              <a:ahLst/>
              <a:cxnLst>
                <a:cxn ang="T8">
                  <a:pos x="T0" y="T1"/>
                </a:cxn>
                <a:cxn ang="T9">
                  <a:pos x="T2" y="T3"/>
                </a:cxn>
                <a:cxn ang="T10">
                  <a:pos x="T4" y="T5"/>
                </a:cxn>
                <a:cxn ang="T11">
                  <a:pos x="T6" y="T7"/>
                </a:cxn>
              </a:cxnLst>
              <a:rect l="T12" t="T13" r="T14" b="T15"/>
              <a:pathLst>
                <a:path w="42" h="29">
                  <a:moveTo>
                    <a:pt x="0" y="29"/>
                  </a:moveTo>
                  <a:lnTo>
                    <a:pt x="12" y="17"/>
                  </a:lnTo>
                  <a:lnTo>
                    <a:pt x="30" y="6"/>
                  </a:lnTo>
                  <a:lnTo>
                    <a:pt x="42" y="0"/>
                  </a:lnTo>
                </a:path>
              </a:pathLst>
            </a:custGeom>
            <a:noFill/>
            <a:ln w="0">
              <a:solidFill>
                <a:srgbClr val="000000"/>
              </a:solidFill>
              <a:round/>
              <a:headEnd/>
              <a:tailEnd/>
            </a:ln>
          </p:spPr>
          <p:txBody>
            <a:bodyPr/>
            <a:lstStyle/>
            <a:p>
              <a:endParaRPr lang="es-ES_tradnl"/>
            </a:p>
          </p:txBody>
        </p:sp>
        <p:sp>
          <p:nvSpPr>
            <p:cNvPr id="400512" name="Freeform 30"/>
            <p:cNvSpPr>
              <a:spLocks/>
            </p:cNvSpPr>
            <p:nvPr/>
          </p:nvSpPr>
          <p:spPr bwMode="auto">
            <a:xfrm>
              <a:off x="1038" y="2882"/>
              <a:ext cx="12" cy="54"/>
            </a:xfrm>
            <a:custGeom>
              <a:avLst/>
              <a:gdLst>
                <a:gd name="T0" fmla="*/ 12 w 12"/>
                <a:gd name="T1" fmla="*/ 54 h 54"/>
                <a:gd name="T2" fmla="*/ 6 w 12"/>
                <a:gd name="T3" fmla="*/ 36 h 54"/>
                <a:gd name="T4" fmla="*/ 6 w 12"/>
                <a:gd name="T5" fmla="*/ 12 h 54"/>
                <a:gd name="T6" fmla="*/ 0 w 12"/>
                <a:gd name="T7" fmla="*/ 0 h 54"/>
                <a:gd name="T8" fmla="*/ 0 60000 65536"/>
                <a:gd name="T9" fmla="*/ 0 60000 65536"/>
                <a:gd name="T10" fmla="*/ 0 60000 65536"/>
                <a:gd name="T11" fmla="*/ 0 60000 65536"/>
                <a:gd name="T12" fmla="*/ 0 w 12"/>
                <a:gd name="T13" fmla="*/ 0 h 54"/>
                <a:gd name="T14" fmla="*/ 12 w 12"/>
                <a:gd name="T15" fmla="*/ 54 h 54"/>
              </a:gdLst>
              <a:ahLst/>
              <a:cxnLst>
                <a:cxn ang="T8">
                  <a:pos x="T0" y="T1"/>
                </a:cxn>
                <a:cxn ang="T9">
                  <a:pos x="T2" y="T3"/>
                </a:cxn>
                <a:cxn ang="T10">
                  <a:pos x="T4" y="T5"/>
                </a:cxn>
                <a:cxn ang="T11">
                  <a:pos x="T6" y="T7"/>
                </a:cxn>
              </a:cxnLst>
              <a:rect l="T12" t="T13" r="T14" b="T15"/>
              <a:pathLst>
                <a:path w="12" h="54">
                  <a:moveTo>
                    <a:pt x="12" y="54"/>
                  </a:moveTo>
                  <a:lnTo>
                    <a:pt x="6" y="36"/>
                  </a:lnTo>
                  <a:lnTo>
                    <a:pt x="6" y="12"/>
                  </a:lnTo>
                  <a:lnTo>
                    <a:pt x="0" y="0"/>
                  </a:lnTo>
                </a:path>
              </a:pathLst>
            </a:custGeom>
            <a:noFill/>
            <a:ln w="0">
              <a:solidFill>
                <a:srgbClr val="000000"/>
              </a:solidFill>
              <a:round/>
              <a:headEnd/>
              <a:tailEnd/>
            </a:ln>
          </p:spPr>
          <p:txBody>
            <a:bodyPr/>
            <a:lstStyle/>
            <a:p>
              <a:endParaRPr lang="es-ES_tradnl"/>
            </a:p>
          </p:txBody>
        </p:sp>
        <p:sp>
          <p:nvSpPr>
            <p:cNvPr id="400513" name="Freeform 31"/>
            <p:cNvSpPr>
              <a:spLocks/>
            </p:cNvSpPr>
            <p:nvPr/>
          </p:nvSpPr>
          <p:spPr bwMode="auto">
            <a:xfrm>
              <a:off x="1331" y="2834"/>
              <a:ext cx="168" cy="233"/>
            </a:xfrm>
            <a:custGeom>
              <a:avLst/>
              <a:gdLst>
                <a:gd name="T0" fmla="*/ 0 w 168"/>
                <a:gd name="T1" fmla="*/ 60 h 233"/>
                <a:gd name="T2" fmla="*/ 6 w 168"/>
                <a:gd name="T3" fmla="*/ 72 h 233"/>
                <a:gd name="T4" fmla="*/ 30 w 168"/>
                <a:gd name="T5" fmla="*/ 102 h 233"/>
                <a:gd name="T6" fmla="*/ 48 w 168"/>
                <a:gd name="T7" fmla="*/ 114 h 233"/>
                <a:gd name="T8" fmla="*/ 48 w 168"/>
                <a:gd name="T9" fmla="*/ 132 h 233"/>
                <a:gd name="T10" fmla="*/ 60 w 168"/>
                <a:gd name="T11" fmla="*/ 155 h 233"/>
                <a:gd name="T12" fmla="*/ 72 w 168"/>
                <a:gd name="T13" fmla="*/ 137 h 233"/>
                <a:gd name="T14" fmla="*/ 66 w 168"/>
                <a:gd name="T15" fmla="*/ 120 h 233"/>
                <a:gd name="T16" fmla="*/ 78 w 168"/>
                <a:gd name="T17" fmla="*/ 155 h 233"/>
                <a:gd name="T18" fmla="*/ 84 w 168"/>
                <a:gd name="T19" fmla="*/ 161 h 233"/>
                <a:gd name="T20" fmla="*/ 84 w 168"/>
                <a:gd name="T21" fmla="*/ 143 h 233"/>
                <a:gd name="T22" fmla="*/ 96 w 168"/>
                <a:gd name="T23" fmla="*/ 161 h 233"/>
                <a:gd name="T24" fmla="*/ 102 w 168"/>
                <a:gd name="T25" fmla="*/ 161 h 233"/>
                <a:gd name="T26" fmla="*/ 102 w 168"/>
                <a:gd name="T27" fmla="*/ 149 h 233"/>
                <a:gd name="T28" fmla="*/ 108 w 168"/>
                <a:gd name="T29" fmla="*/ 120 h 233"/>
                <a:gd name="T30" fmla="*/ 120 w 168"/>
                <a:gd name="T31" fmla="*/ 143 h 233"/>
                <a:gd name="T32" fmla="*/ 120 w 168"/>
                <a:gd name="T33" fmla="*/ 185 h 233"/>
                <a:gd name="T34" fmla="*/ 126 w 168"/>
                <a:gd name="T35" fmla="*/ 155 h 233"/>
                <a:gd name="T36" fmla="*/ 126 w 168"/>
                <a:gd name="T37" fmla="*/ 137 h 233"/>
                <a:gd name="T38" fmla="*/ 138 w 168"/>
                <a:gd name="T39" fmla="*/ 167 h 233"/>
                <a:gd name="T40" fmla="*/ 144 w 168"/>
                <a:gd name="T41" fmla="*/ 191 h 233"/>
                <a:gd name="T42" fmla="*/ 144 w 168"/>
                <a:gd name="T43" fmla="*/ 167 h 233"/>
                <a:gd name="T44" fmla="*/ 156 w 168"/>
                <a:gd name="T45" fmla="*/ 203 h 233"/>
                <a:gd name="T46" fmla="*/ 156 w 168"/>
                <a:gd name="T47" fmla="*/ 233 h 233"/>
                <a:gd name="T48" fmla="*/ 168 w 168"/>
                <a:gd name="T49" fmla="*/ 203 h 233"/>
                <a:gd name="T50" fmla="*/ 162 w 168"/>
                <a:gd name="T51" fmla="*/ 179 h 233"/>
                <a:gd name="T52" fmla="*/ 156 w 168"/>
                <a:gd name="T53" fmla="*/ 167 h 233"/>
                <a:gd name="T54" fmla="*/ 168 w 168"/>
                <a:gd name="T55" fmla="*/ 173 h 233"/>
                <a:gd name="T56" fmla="*/ 168 w 168"/>
                <a:gd name="T57" fmla="*/ 167 h 233"/>
                <a:gd name="T58" fmla="*/ 144 w 168"/>
                <a:gd name="T59" fmla="*/ 132 h 233"/>
                <a:gd name="T60" fmla="*/ 162 w 168"/>
                <a:gd name="T61" fmla="*/ 132 h 233"/>
                <a:gd name="T62" fmla="*/ 138 w 168"/>
                <a:gd name="T63" fmla="*/ 102 h 233"/>
                <a:gd name="T64" fmla="*/ 150 w 168"/>
                <a:gd name="T65" fmla="*/ 102 h 233"/>
                <a:gd name="T66" fmla="*/ 150 w 168"/>
                <a:gd name="T67" fmla="*/ 96 h 233"/>
                <a:gd name="T68" fmla="*/ 102 w 168"/>
                <a:gd name="T69" fmla="*/ 60 h 233"/>
                <a:gd name="T70" fmla="*/ 96 w 168"/>
                <a:gd name="T71" fmla="*/ 54 h 233"/>
                <a:gd name="T72" fmla="*/ 72 w 168"/>
                <a:gd name="T73" fmla="*/ 42 h 233"/>
                <a:gd name="T74" fmla="*/ 90 w 168"/>
                <a:gd name="T75" fmla="*/ 36 h 233"/>
                <a:gd name="T76" fmla="*/ 90 w 168"/>
                <a:gd name="T77" fmla="*/ 30 h 233"/>
                <a:gd name="T78" fmla="*/ 66 w 168"/>
                <a:gd name="T79" fmla="*/ 24 h 233"/>
                <a:gd name="T80" fmla="*/ 36 w 168"/>
                <a:gd name="T81" fmla="*/ 12 h 233"/>
                <a:gd name="T82" fmla="*/ 60 w 168"/>
                <a:gd name="T83" fmla="*/ 0 h 233"/>
                <a:gd name="T84" fmla="*/ 12 w 168"/>
                <a:gd name="T85" fmla="*/ 0 h 233"/>
                <a:gd name="T86" fmla="*/ 0 w 168"/>
                <a:gd name="T87" fmla="*/ 60 h 2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8"/>
                <a:gd name="T133" fmla="*/ 0 h 233"/>
                <a:gd name="T134" fmla="*/ 168 w 168"/>
                <a:gd name="T135" fmla="*/ 233 h 2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8" h="233">
                  <a:moveTo>
                    <a:pt x="0" y="60"/>
                  </a:moveTo>
                  <a:lnTo>
                    <a:pt x="6" y="72"/>
                  </a:lnTo>
                  <a:lnTo>
                    <a:pt x="30" y="102"/>
                  </a:lnTo>
                  <a:lnTo>
                    <a:pt x="48" y="114"/>
                  </a:lnTo>
                  <a:lnTo>
                    <a:pt x="48" y="132"/>
                  </a:lnTo>
                  <a:lnTo>
                    <a:pt x="60" y="155"/>
                  </a:lnTo>
                  <a:lnTo>
                    <a:pt x="72" y="137"/>
                  </a:lnTo>
                  <a:lnTo>
                    <a:pt x="66" y="120"/>
                  </a:lnTo>
                  <a:lnTo>
                    <a:pt x="78" y="155"/>
                  </a:lnTo>
                  <a:lnTo>
                    <a:pt x="84" y="161"/>
                  </a:lnTo>
                  <a:lnTo>
                    <a:pt x="84" y="143"/>
                  </a:lnTo>
                  <a:lnTo>
                    <a:pt x="96" y="161"/>
                  </a:lnTo>
                  <a:lnTo>
                    <a:pt x="102" y="161"/>
                  </a:lnTo>
                  <a:lnTo>
                    <a:pt x="102" y="149"/>
                  </a:lnTo>
                  <a:lnTo>
                    <a:pt x="108" y="120"/>
                  </a:lnTo>
                  <a:lnTo>
                    <a:pt x="120" y="143"/>
                  </a:lnTo>
                  <a:lnTo>
                    <a:pt x="120" y="185"/>
                  </a:lnTo>
                  <a:lnTo>
                    <a:pt x="126" y="155"/>
                  </a:lnTo>
                  <a:lnTo>
                    <a:pt x="126" y="137"/>
                  </a:lnTo>
                  <a:lnTo>
                    <a:pt x="138" y="167"/>
                  </a:lnTo>
                  <a:lnTo>
                    <a:pt x="144" y="191"/>
                  </a:lnTo>
                  <a:lnTo>
                    <a:pt x="144" y="167"/>
                  </a:lnTo>
                  <a:lnTo>
                    <a:pt x="156" y="203"/>
                  </a:lnTo>
                  <a:lnTo>
                    <a:pt x="156" y="233"/>
                  </a:lnTo>
                  <a:lnTo>
                    <a:pt x="168" y="203"/>
                  </a:lnTo>
                  <a:lnTo>
                    <a:pt x="162" y="179"/>
                  </a:lnTo>
                  <a:lnTo>
                    <a:pt x="156" y="167"/>
                  </a:lnTo>
                  <a:lnTo>
                    <a:pt x="168" y="173"/>
                  </a:lnTo>
                  <a:lnTo>
                    <a:pt x="168" y="167"/>
                  </a:lnTo>
                  <a:lnTo>
                    <a:pt x="144" y="132"/>
                  </a:lnTo>
                  <a:lnTo>
                    <a:pt x="162" y="132"/>
                  </a:lnTo>
                  <a:lnTo>
                    <a:pt x="138" y="102"/>
                  </a:lnTo>
                  <a:lnTo>
                    <a:pt x="150" y="102"/>
                  </a:lnTo>
                  <a:lnTo>
                    <a:pt x="150" y="96"/>
                  </a:lnTo>
                  <a:lnTo>
                    <a:pt x="102" y="60"/>
                  </a:lnTo>
                  <a:lnTo>
                    <a:pt x="96" y="54"/>
                  </a:lnTo>
                  <a:lnTo>
                    <a:pt x="72" y="42"/>
                  </a:lnTo>
                  <a:lnTo>
                    <a:pt x="90" y="36"/>
                  </a:lnTo>
                  <a:lnTo>
                    <a:pt x="90" y="30"/>
                  </a:lnTo>
                  <a:lnTo>
                    <a:pt x="66" y="24"/>
                  </a:lnTo>
                  <a:lnTo>
                    <a:pt x="36" y="12"/>
                  </a:lnTo>
                  <a:lnTo>
                    <a:pt x="60" y="0"/>
                  </a:lnTo>
                  <a:lnTo>
                    <a:pt x="12" y="0"/>
                  </a:lnTo>
                  <a:lnTo>
                    <a:pt x="0" y="60"/>
                  </a:lnTo>
                  <a:close/>
                </a:path>
              </a:pathLst>
            </a:custGeom>
            <a:solidFill>
              <a:srgbClr val="00AA00"/>
            </a:solidFill>
            <a:ln w="0">
              <a:solidFill>
                <a:srgbClr val="000000"/>
              </a:solidFill>
              <a:round/>
              <a:headEnd/>
              <a:tailEnd/>
            </a:ln>
          </p:spPr>
          <p:txBody>
            <a:bodyPr/>
            <a:lstStyle/>
            <a:p>
              <a:endParaRPr lang="es-ES_tradnl"/>
            </a:p>
          </p:txBody>
        </p:sp>
        <p:sp>
          <p:nvSpPr>
            <p:cNvPr id="400514" name="Freeform 32"/>
            <p:cNvSpPr>
              <a:spLocks/>
            </p:cNvSpPr>
            <p:nvPr/>
          </p:nvSpPr>
          <p:spPr bwMode="auto">
            <a:xfrm>
              <a:off x="1193" y="2828"/>
              <a:ext cx="126" cy="215"/>
            </a:xfrm>
            <a:custGeom>
              <a:avLst/>
              <a:gdLst>
                <a:gd name="T0" fmla="*/ 0 w 126"/>
                <a:gd name="T1" fmla="*/ 126 h 215"/>
                <a:gd name="T2" fmla="*/ 0 w 126"/>
                <a:gd name="T3" fmla="*/ 173 h 215"/>
                <a:gd name="T4" fmla="*/ 12 w 126"/>
                <a:gd name="T5" fmla="*/ 197 h 215"/>
                <a:gd name="T6" fmla="*/ 12 w 126"/>
                <a:gd name="T7" fmla="*/ 173 h 215"/>
                <a:gd name="T8" fmla="*/ 24 w 126"/>
                <a:gd name="T9" fmla="*/ 209 h 215"/>
                <a:gd name="T10" fmla="*/ 30 w 126"/>
                <a:gd name="T11" fmla="*/ 215 h 215"/>
                <a:gd name="T12" fmla="*/ 24 w 126"/>
                <a:gd name="T13" fmla="*/ 173 h 215"/>
                <a:gd name="T14" fmla="*/ 24 w 126"/>
                <a:gd name="T15" fmla="*/ 155 h 215"/>
                <a:gd name="T16" fmla="*/ 42 w 126"/>
                <a:gd name="T17" fmla="*/ 191 h 215"/>
                <a:gd name="T18" fmla="*/ 36 w 126"/>
                <a:gd name="T19" fmla="*/ 167 h 215"/>
                <a:gd name="T20" fmla="*/ 36 w 126"/>
                <a:gd name="T21" fmla="*/ 143 h 215"/>
                <a:gd name="T22" fmla="*/ 60 w 126"/>
                <a:gd name="T23" fmla="*/ 167 h 215"/>
                <a:gd name="T24" fmla="*/ 54 w 126"/>
                <a:gd name="T25" fmla="*/ 155 h 215"/>
                <a:gd name="T26" fmla="*/ 60 w 126"/>
                <a:gd name="T27" fmla="*/ 126 h 215"/>
                <a:gd name="T28" fmla="*/ 72 w 126"/>
                <a:gd name="T29" fmla="*/ 143 h 215"/>
                <a:gd name="T30" fmla="*/ 72 w 126"/>
                <a:gd name="T31" fmla="*/ 120 h 215"/>
                <a:gd name="T32" fmla="*/ 66 w 126"/>
                <a:gd name="T33" fmla="*/ 108 h 215"/>
                <a:gd name="T34" fmla="*/ 72 w 126"/>
                <a:gd name="T35" fmla="*/ 72 h 215"/>
                <a:gd name="T36" fmla="*/ 72 w 126"/>
                <a:gd name="T37" fmla="*/ 78 h 215"/>
                <a:gd name="T38" fmla="*/ 78 w 126"/>
                <a:gd name="T39" fmla="*/ 60 h 215"/>
                <a:gd name="T40" fmla="*/ 90 w 126"/>
                <a:gd name="T41" fmla="*/ 48 h 215"/>
                <a:gd name="T42" fmla="*/ 114 w 126"/>
                <a:gd name="T43" fmla="*/ 12 h 215"/>
                <a:gd name="T44" fmla="*/ 126 w 126"/>
                <a:gd name="T45" fmla="*/ 0 h 215"/>
                <a:gd name="T46" fmla="*/ 60 w 126"/>
                <a:gd name="T47" fmla="*/ 6 h 215"/>
                <a:gd name="T48" fmla="*/ 18 w 126"/>
                <a:gd name="T49" fmla="*/ 78 h 215"/>
                <a:gd name="T50" fmla="*/ 0 w 126"/>
                <a:gd name="T51" fmla="*/ 126 h 2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6"/>
                <a:gd name="T79" fmla="*/ 0 h 215"/>
                <a:gd name="T80" fmla="*/ 126 w 126"/>
                <a:gd name="T81" fmla="*/ 215 h 2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6" h="215">
                  <a:moveTo>
                    <a:pt x="0" y="126"/>
                  </a:moveTo>
                  <a:lnTo>
                    <a:pt x="0" y="173"/>
                  </a:lnTo>
                  <a:lnTo>
                    <a:pt x="12" y="197"/>
                  </a:lnTo>
                  <a:lnTo>
                    <a:pt x="12" y="173"/>
                  </a:lnTo>
                  <a:lnTo>
                    <a:pt x="24" y="209"/>
                  </a:lnTo>
                  <a:lnTo>
                    <a:pt x="30" y="215"/>
                  </a:lnTo>
                  <a:lnTo>
                    <a:pt x="24" y="173"/>
                  </a:lnTo>
                  <a:lnTo>
                    <a:pt x="24" y="155"/>
                  </a:lnTo>
                  <a:lnTo>
                    <a:pt x="42" y="191"/>
                  </a:lnTo>
                  <a:lnTo>
                    <a:pt x="36" y="167"/>
                  </a:lnTo>
                  <a:lnTo>
                    <a:pt x="36" y="143"/>
                  </a:lnTo>
                  <a:lnTo>
                    <a:pt x="60" y="167"/>
                  </a:lnTo>
                  <a:lnTo>
                    <a:pt x="54" y="155"/>
                  </a:lnTo>
                  <a:lnTo>
                    <a:pt x="60" y="126"/>
                  </a:lnTo>
                  <a:lnTo>
                    <a:pt x="72" y="143"/>
                  </a:lnTo>
                  <a:lnTo>
                    <a:pt x="72" y="120"/>
                  </a:lnTo>
                  <a:lnTo>
                    <a:pt x="66" y="108"/>
                  </a:lnTo>
                  <a:lnTo>
                    <a:pt x="72" y="72"/>
                  </a:lnTo>
                  <a:lnTo>
                    <a:pt x="72" y="78"/>
                  </a:lnTo>
                  <a:lnTo>
                    <a:pt x="78" y="60"/>
                  </a:lnTo>
                  <a:lnTo>
                    <a:pt x="90" y="48"/>
                  </a:lnTo>
                  <a:lnTo>
                    <a:pt x="114" y="12"/>
                  </a:lnTo>
                  <a:lnTo>
                    <a:pt x="126" y="0"/>
                  </a:lnTo>
                  <a:lnTo>
                    <a:pt x="60" y="6"/>
                  </a:lnTo>
                  <a:lnTo>
                    <a:pt x="18" y="78"/>
                  </a:lnTo>
                  <a:lnTo>
                    <a:pt x="0" y="126"/>
                  </a:lnTo>
                  <a:close/>
                </a:path>
              </a:pathLst>
            </a:custGeom>
            <a:solidFill>
              <a:srgbClr val="00AA00"/>
            </a:solidFill>
            <a:ln w="0">
              <a:solidFill>
                <a:srgbClr val="000000"/>
              </a:solidFill>
              <a:round/>
              <a:headEnd/>
              <a:tailEnd/>
            </a:ln>
          </p:spPr>
          <p:txBody>
            <a:bodyPr/>
            <a:lstStyle/>
            <a:p>
              <a:endParaRPr lang="es-ES_tradnl"/>
            </a:p>
          </p:txBody>
        </p:sp>
        <p:sp>
          <p:nvSpPr>
            <p:cNvPr id="400515" name="Freeform 33"/>
            <p:cNvSpPr>
              <a:spLocks/>
            </p:cNvSpPr>
            <p:nvPr/>
          </p:nvSpPr>
          <p:spPr bwMode="auto">
            <a:xfrm>
              <a:off x="1038" y="2648"/>
              <a:ext cx="281" cy="150"/>
            </a:xfrm>
            <a:custGeom>
              <a:avLst/>
              <a:gdLst>
                <a:gd name="T0" fmla="*/ 24 w 281"/>
                <a:gd name="T1" fmla="*/ 102 h 150"/>
                <a:gd name="T2" fmla="*/ 12 w 281"/>
                <a:gd name="T3" fmla="*/ 102 h 150"/>
                <a:gd name="T4" fmla="*/ 36 w 281"/>
                <a:gd name="T5" fmla="*/ 78 h 150"/>
                <a:gd name="T6" fmla="*/ 24 w 281"/>
                <a:gd name="T7" fmla="*/ 78 h 150"/>
                <a:gd name="T8" fmla="*/ 30 w 281"/>
                <a:gd name="T9" fmla="*/ 72 h 150"/>
                <a:gd name="T10" fmla="*/ 30 w 281"/>
                <a:gd name="T11" fmla="*/ 66 h 150"/>
                <a:gd name="T12" fmla="*/ 0 w 281"/>
                <a:gd name="T13" fmla="*/ 66 h 150"/>
                <a:gd name="T14" fmla="*/ 6 w 281"/>
                <a:gd name="T15" fmla="*/ 66 h 150"/>
                <a:gd name="T16" fmla="*/ 24 w 281"/>
                <a:gd name="T17" fmla="*/ 48 h 150"/>
                <a:gd name="T18" fmla="*/ 54 w 281"/>
                <a:gd name="T19" fmla="*/ 36 h 150"/>
                <a:gd name="T20" fmla="*/ 60 w 281"/>
                <a:gd name="T21" fmla="*/ 36 h 150"/>
                <a:gd name="T22" fmla="*/ 42 w 281"/>
                <a:gd name="T23" fmla="*/ 30 h 150"/>
                <a:gd name="T24" fmla="*/ 66 w 281"/>
                <a:gd name="T25" fmla="*/ 18 h 150"/>
                <a:gd name="T26" fmla="*/ 78 w 281"/>
                <a:gd name="T27" fmla="*/ 18 h 150"/>
                <a:gd name="T28" fmla="*/ 90 w 281"/>
                <a:gd name="T29" fmla="*/ 24 h 150"/>
                <a:gd name="T30" fmla="*/ 66 w 281"/>
                <a:gd name="T31" fmla="*/ 6 h 150"/>
                <a:gd name="T32" fmla="*/ 42 w 281"/>
                <a:gd name="T33" fmla="*/ 0 h 150"/>
                <a:gd name="T34" fmla="*/ 84 w 281"/>
                <a:gd name="T35" fmla="*/ 0 h 150"/>
                <a:gd name="T36" fmla="*/ 108 w 281"/>
                <a:gd name="T37" fmla="*/ 18 h 150"/>
                <a:gd name="T38" fmla="*/ 114 w 281"/>
                <a:gd name="T39" fmla="*/ 12 h 150"/>
                <a:gd name="T40" fmla="*/ 102 w 281"/>
                <a:gd name="T41" fmla="*/ 0 h 150"/>
                <a:gd name="T42" fmla="*/ 120 w 281"/>
                <a:gd name="T43" fmla="*/ 12 h 150"/>
                <a:gd name="T44" fmla="*/ 150 w 281"/>
                <a:gd name="T45" fmla="*/ 30 h 150"/>
                <a:gd name="T46" fmla="*/ 150 w 281"/>
                <a:gd name="T47" fmla="*/ 18 h 150"/>
                <a:gd name="T48" fmla="*/ 138 w 281"/>
                <a:gd name="T49" fmla="*/ 6 h 150"/>
                <a:gd name="T50" fmla="*/ 155 w 281"/>
                <a:gd name="T51" fmla="*/ 18 h 150"/>
                <a:gd name="T52" fmla="*/ 179 w 281"/>
                <a:gd name="T53" fmla="*/ 48 h 150"/>
                <a:gd name="T54" fmla="*/ 191 w 281"/>
                <a:gd name="T55" fmla="*/ 60 h 150"/>
                <a:gd name="T56" fmla="*/ 203 w 281"/>
                <a:gd name="T57" fmla="*/ 78 h 150"/>
                <a:gd name="T58" fmla="*/ 203 w 281"/>
                <a:gd name="T59" fmla="*/ 72 h 150"/>
                <a:gd name="T60" fmla="*/ 191 w 281"/>
                <a:gd name="T61" fmla="*/ 48 h 150"/>
                <a:gd name="T62" fmla="*/ 221 w 281"/>
                <a:gd name="T63" fmla="*/ 78 h 150"/>
                <a:gd name="T64" fmla="*/ 221 w 281"/>
                <a:gd name="T65" fmla="*/ 66 h 150"/>
                <a:gd name="T66" fmla="*/ 239 w 281"/>
                <a:gd name="T67" fmla="*/ 96 h 150"/>
                <a:gd name="T68" fmla="*/ 245 w 281"/>
                <a:gd name="T69" fmla="*/ 96 h 150"/>
                <a:gd name="T70" fmla="*/ 245 w 281"/>
                <a:gd name="T71" fmla="*/ 90 h 150"/>
                <a:gd name="T72" fmla="*/ 263 w 281"/>
                <a:gd name="T73" fmla="*/ 120 h 150"/>
                <a:gd name="T74" fmla="*/ 263 w 281"/>
                <a:gd name="T75" fmla="*/ 114 h 150"/>
                <a:gd name="T76" fmla="*/ 275 w 281"/>
                <a:gd name="T77" fmla="*/ 132 h 150"/>
                <a:gd name="T78" fmla="*/ 281 w 281"/>
                <a:gd name="T79" fmla="*/ 150 h 150"/>
                <a:gd name="T80" fmla="*/ 185 w 281"/>
                <a:gd name="T81" fmla="*/ 108 h 150"/>
                <a:gd name="T82" fmla="*/ 66 w 281"/>
                <a:gd name="T83" fmla="*/ 96 h 150"/>
                <a:gd name="T84" fmla="*/ 24 w 281"/>
                <a:gd name="T85" fmla="*/ 102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1"/>
                <a:gd name="T130" fmla="*/ 0 h 150"/>
                <a:gd name="T131" fmla="*/ 281 w 281"/>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1" h="150">
                  <a:moveTo>
                    <a:pt x="24" y="102"/>
                  </a:moveTo>
                  <a:lnTo>
                    <a:pt x="12" y="102"/>
                  </a:lnTo>
                  <a:lnTo>
                    <a:pt x="36" y="78"/>
                  </a:lnTo>
                  <a:lnTo>
                    <a:pt x="24" y="78"/>
                  </a:lnTo>
                  <a:lnTo>
                    <a:pt x="30" y="72"/>
                  </a:lnTo>
                  <a:lnTo>
                    <a:pt x="30" y="66"/>
                  </a:lnTo>
                  <a:lnTo>
                    <a:pt x="0" y="66"/>
                  </a:lnTo>
                  <a:lnTo>
                    <a:pt x="6" y="66"/>
                  </a:lnTo>
                  <a:lnTo>
                    <a:pt x="24" y="48"/>
                  </a:lnTo>
                  <a:lnTo>
                    <a:pt x="54" y="36"/>
                  </a:lnTo>
                  <a:lnTo>
                    <a:pt x="60" y="36"/>
                  </a:lnTo>
                  <a:lnTo>
                    <a:pt x="42" y="30"/>
                  </a:lnTo>
                  <a:lnTo>
                    <a:pt x="66" y="18"/>
                  </a:lnTo>
                  <a:lnTo>
                    <a:pt x="78" y="18"/>
                  </a:lnTo>
                  <a:lnTo>
                    <a:pt x="90" y="24"/>
                  </a:lnTo>
                  <a:lnTo>
                    <a:pt x="66" y="6"/>
                  </a:lnTo>
                  <a:lnTo>
                    <a:pt x="42" y="0"/>
                  </a:lnTo>
                  <a:lnTo>
                    <a:pt x="84" y="0"/>
                  </a:lnTo>
                  <a:lnTo>
                    <a:pt x="108" y="18"/>
                  </a:lnTo>
                  <a:lnTo>
                    <a:pt x="114" y="12"/>
                  </a:lnTo>
                  <a:lnTo>
                    <a:pt x="102" y="0"/>
                  </a:lnTo>
                  <a:lnTo>
                    <a:pt x="120" y="12"/>
                  </a:lnTo>
                  <a:lnTo>
                    <a:pt x="150" y="30"/>
                  </a:lnTo>
                  <a:lnTo>
                    <a:pt x="150" y="18"/>
                  </a:lnTo>
                  <a:lnTo>
                    <a:pt x="138" y="6"/>
                  </a:lnTo>
                  <a:lnTo>
                    <a:pt x="155" y="18"/>
                  </a:lnTo>
                  <a:lnTo>
                    <a:pt x="179" y="48"/>
                  </a:lnTo>
                  <a:lnTo>
                    <a:pt x="191" y="60"/>
                  </a:lnTo>
                  <a:lnTo>
                    <a:pt x="203" y="78"/>
                  </a:lnTo>
                  <a:lnTo>
                    <a:pt x="203" y="72"/>
                  </a:lnTo>
                  <a:lnTo>
                    <a:pt x="191" y="48"/>
                  </a:lnTo>
                  <a:lnTo>
                    <a:pt x="221" y="78"/>
                  </a:lnTo>
                  <a:lnTo>
                    <a:pt x="221" y="66"/>
                  </a:lnTo>
                  <a:lnTo>
                    <a:pt x="239" y="96"/>
                  </a:lnTo>
                  <a:lnTo>
                    <a:pt x="245" y="96"/>
                  </a:lnTo>
                  <a:lnTo>
                    <a:pt x="245" y="90"/>
                  </a:lnTo>
                  <a:lnTo>
                    <a:pt x="263" y="120"/>
                  </a:lnTo>
                  <a:lnTo>
                    <a:pt x="263" y="114"/>
                  </a:lnTo>
                  <a:lnTo>
                    <a:pt x="275" y="132"/>
                  </a:lnTo>
                  <a:lnTo>
                    <a:pt x="281" y="150"/>
                  </a:lnTo>
                  <a:lnTo>
                    <a:pt x="185" y="108"/>
                  </a:lnTo>
                  <a:lnTo>
                    <a:pt x="66" y="96"/>
                  </a:lnTo>
                  <a:lnTo>
                    <a:pt x="24" y="102"/>
                  </a:lnTo>
                  <a:close/>
                </a:path>
              </a:pathLst>
            </a:custGeom>
            <a:solidFill>
              <a:srgbClr val="00AA00"/>
            </a:solidFill>
            <a:ln w="0">
              <a:solidFill>
                <a:srgbClr val="000000"/>
              </a:solidFill>
              <a:round/>
              <a:headEnd/>
              <a:tailEnd/>
            </a:ln>
          </p:spPr>
          <p:txBody>
            <a:bodyPr/>
            <a:lstStyle/>
            <a:p>
              <a:endParaRPr lang="es-ES_tradnl"/>
            </a:p>
          </p:txBody>
        </p:sp>
        <p:sp>
          <p:nvSpPr>
            <p:cNvPr id="400516" name="Freeform 34"/>
            <p:cNvSpPr>
              <a:spLocks/>
            </p:cNvSpPr>
            <p:nvPr/>
          </p:nvSpPr>
          <p:spPr bwMode="auto">
            <a:xfrm>
              <a:off x="1319" y="2642"/>
              <a:ext cx="228" cy="168"/>
            </a:xfrm>
            <a:custGeom>
              <a:avLst/>
              <a:gdLst>
                <a:gd name="T0" fmla="*/ 0 w 228"/>
                <a:gd name="T1" fmla="*/ 156 h 168"/>
                <a:gd name="T2" fmla="*/ 6 w 228"/>
                <a:gd name="T3" fmla="*/ 120 h 168"/>
                <a:gd name="T4" fmla="*/ 24 w 228"/>
                <a:gd name="T5" fmla="*/ 66 h 168"/>
                <a:gd name="T6" fmla="*/ 48 w 228"/>
                <a:gd name="T7" fmla="*/ 24 h 168"/>
                <a:gd name="T8" fmla="*/ 72 w 228"/>
                <a:gd name="T9" fmla="*/ 12 h 168"/>
                <a:gd name="T10" fmla="*/ 108 w 228"/>
                <a:gd name="T11" fmla="*/ 0 h 168"/>
                <a:gd name="T12" fmla="*/ 156 w 228"/>
                <a:gd name="T13" fmla="*/ 6 h 168"/>
                <a:gd name="T14" fmla="*/ 198 w 228"/>
                <a:gd name="T15" fmla="*/ 24 h 168"/>
                <a:gd name="T16" fmla="*/ 216 w 228"/>
                <a:gd name="T17" fmla="*/ 36 h 168"/>
                <a:gd name="T18" fmla="*/ 228 w 228"/>
                <a:gd name="T19" fmla="*/ 48 h 168"/>
                <a:gd name="T20" fmla="*/ 222 w 228"/>
                <a:gd name="T21" fmla="*/ 48 h 168"/>
                <a:gd name="T22" fmla="*/ 204 w 228"/>
                <a:gd name="T23" fmla="*/ 42 h 168"/>
                <a:gd name="T24" fmla="*/ 192 w 228"/>
                <a:gd name="T25" fmla="*/ 36 h 168"/>
                <a:gd name="T26" fmla="*/ 216 w 228"/>
                <a:gd name="T27" fmla="*/ 60 h 168"/>
                <a:gd name="T28" fmla="*/ 222 w 228"/>
                <a:gd name="T29" fmla="*/ 72 h 168"/>
                <a:gd name="T30" fmla="*/ 228 w 228"/>
                <a:gd name="T31" fmla="*/ 78 h 168"/>
                <a:gd name="T32" fmla="*/ 222 w 228"/>
                <a:gd name="T33" fmla="*/ 72 h 168"/>
                <a:gd name="T34" fmla="*/ 198 w 228"/>
                <a:gd name="T35" fmla="*/ 60 h 168"/>
                <a:gd name="T36" fmla="*/ 180 w 228"/>
                <a:gd name="T37" fmla="*/ 42 h 168"/>
                <a:gd name="T38" fmla="*/ 162 w 228"/>
                <a:gd name="T39" fmla="*/ 36 h 168"/>
                <a:gd name="T40" fmla="*/ 132 w 228"/>
                <a:gd name="T41" fmla="*/ 30 h 168"/>
                <a:gd name="T42" fmla="*/ 108 w 228"/>
                <a:gd name="T43" fmla="*/ 30 h 168"/>
                <a:gd name="T44" fmla="*/ 144 w 228"/>
                <a:gd name="T45" fmla="*/ 48 h 168"/>
                <a:gd name="T46" fmla="*/ 174 w 228"/>
                <a:gd name="T47" fmla="*/ 72 h 168"/>
                <a:gd name="T48" fmla="*/ 162 w 228"/>
                <a:gd name="T49" fmla="*/ 66 h 168"/>
                <a:gd name="T50" fmla="*/ 108 w 228"/>
                <a:gd name="T51" fmla="*/ 48 h 168"/>
                <a:gd name="T52" fmla="*/ 120 w 228"/>
                <a:gd name="T53" fmla="*/ 54 h 168"/>
                <a:gd name="T54" fmla="*/ 138 w 228"/>
                <a:gd name="T55" fmla="*/ 66 h 168"/>
                <a:gd name="T56" fmla="*/ 114 w 228"/>
                <a:gd name="T57" fmla="*/ 66 h 168"/>
                <a:gd name="T58" fmla="*/ 96 w 228"/>
                <a:gd name="T59" fmla="*/ 60 h 168"/>
                <a:gd name="T60" fmla="*/ 84 w 228"/>
                <a:gd name="T61" fmla="*/ 66 h 168"/>
                <a:gd name="T62" fmla="*/ 102 w 228"/>
                <a:gd name="T63" fmla="*/ 66 h 168"/>
                <a:gd name="T64" fmla="*/ 108 w 228"/>
                <a:gd name="T65" fmla="*/ 72 h 168"/>
                <a:gd name="T66" fmla="*/ 90 w 228"/>
                <a:gd name="T67" fmla="*/ 78 h 168"/>
                <a:gd name="T68" fmla="*/ 84 w 228"/>
                <a:gd name="T69" fmla="*/ 78 h 168"/>
                <a:gd name="T70" fmla="*/ 66 w 228"/>
                <a:gd name="T71" fmla="*/ 90 h 168"/>
                <a:gd name="T72" fmla="*/ 78 w 228"/>
                <a:gd name="T73" fmla="*/ 90 h 168"/>
                <a:gd name="T74" fmla="*/ 72 w 228"/>
                <a:gd name="T75" fmla="*/ 96 h 168"/>
                <a:gd name="T76" fmla="*/ 60 w 228"/>
                <a:gd name="T77" fmla="*/ 102 h 168"/>
                <a:gd name="T78" fmla="*/ 60 w 228"/>
                <a:gd name="T79" fmla="*/ 108 h 168"/>
                <a:gd name="T80" fmla="*/ 66 w 228"/>
                <a:gd name="T81" fmla="*/ 108 h 168"/>
                <a:gd name="T82" fmla="*/ 66 w 228"/>
                <a:gd name="T83" fmla="*/ 114 h 168"/>
                <a:gd name="T84" fmla="*/ 54 w 228"/>
                <a:gd name="T85" fmla="*/ 120 h 168"/>
                <a:gd name="T86" fmla="*/ 24 w 228"/>
                <a:gd name="T87" fmla="*/ 150 h 168"/>
                <a:gd name="T88" fmla="*/ 36 w 228"/>
                <a:gd name="T89" fmla="*/ 138 h 168"/>
                <a:gd name="T90" fmla="*/ 36 w 228"/>
                <a:gd name="T91" fmla="*/ 150 h 168"/>
                <a:gd name="T92" fmla="*/ 18 w 228"/>
                <a:gd name="T93" fmla="*/ 162 h 168"/>
                <a:gd name="T94" fmla="*/ 18 w 228"/>
                <a:gd name="T95" fmla="*/ 168 h 168"/>
                <a:gd name="T96" fmla="*/ 0 w 228"/>
                <a:gd name="T97" fmla="*/ 156 h 1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8"/>
                <a:gd name="T148" fmla="*/ 0 h 168"/>
                <a:gd name="T149" fmla="*/ 228 w 228"/>
                <a:gd name="T150" fmla="*/ 168 h 1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8" h="168">
                  <a:moveTo>
                    <a:pt x="0" y="156"/>
                  </a:moveTo>
                  <a:lnTo>
                    <a:pt x="6" y="120"/>
                  </a:lnTo>
                  <a:lnTo>
                    <a:pt x="24" y="66"/>
                  </a:lnTo>
                  <a:lnTo>
                    <a:pt x="48" y="24"/>
                  </a:lnTo>
                  <a:lnTo>
                    <a:pt x="72" y="12"/>
                  </a:lnTo>
                  <a:lnTo>
                    <a:pt x="108" y="0"/>
                  </a:lnTo>
                  <a:lnTo>
                    <a:pt x="156" y="6"/>
                  </a:lnTo>
                  <a:lnTo>
                    <a:pt x="198" y="24"/>
                  </a:lnTo>
                  <a:lnTo>
                    <a:pt x="216" y="36"/>
                  </a:lnTo>
                  <a:lnTo>
                    <a:pt x="228" y="48"/>
                  </a:lnTo>
                  <a:lnTo>
                    <a:pt x="222" y="48"/>
                  </a:lnTo>
                  <a:lnTo>
                    <a:pt x="204" y="42"/>
                  </a:lnTo>
                  <a:lnTo>
                    <a:pt x="192" y="36"/>
                  </a:lnTo>
                  <a:lnTo>
                    <a:pt x="216" y="60"/>
                  </a:lnTo>
                  <a:lnTo>
                    <a:pt x="222" y="72"/>
                  </a:lnTo>
                  <a:lnTo>
                    <a:pt x="228" y="78"/>
                  </a:lnTo>
                  <a:lnTo>
                    <a:pt x="222" y="72"/>
                  </a:lnTo>
                  <a:lnTo>
                    <a:pt x="198" y="60"/>
                  </a:lnTo>
                  <a:lnTo>
                    <a:pt x="180" y="42"/>
                  </a:lnTo>
                  <a:lnTo>
                    <a:pt x="162" y="36"/>
                  </a:lnTo>
                  <a:lnTo>
                    <a:pt x="132" y="30"/>
                  </a:lnTo>
                  <a:lnTo>
                    <a:pt x="108" y="30"/>
                  </a:lnTo>
                  <a:lnTo>
                    <a:pt x="144" y="48"/>
                  </a:lnTo>
                  <a:lnTo>
                    <a:pt x="174" y="72"/>
                  </a:lnTo>
                  <a:lnTo>
                    <a:pt x="162" y="66"/>
                  </a:lnTo>
                  <a:lnTo>
                    <a:pt x="108" y="48"/>
                  </a:lnTo>
                  <a:lnTo>
                    <a:pt x="120" y="54"/>
                  </a:lnTo>
                  <a:lnTo>
                    <a:pt x="138" y="66"/>
                  </a:lnTo>
                  <a:lnTo>
                    <a:pt x="114" y="66"/>
                  </a:lnTo>
                  <a:lnTo>
                    <a:pt x="96" y="60"/>
                  </a:lnTo>
                  <a:lnTo>
                    <a:pt x="84" y="66"/>
                  </a:lnTo>
                  <a:lnTo>
                    <a:pt x="102" y="66"/>
                  </a:lnTo>
                  <a:lnTo>
                    <a:pt x="108" y="72"/>
                  </a:lnTo>
                  <a:lnTo>
                    <a:pt x="90" y="78"/>
                  </a:lnTo>
                  <a:lnTo>
                    <a:pt x="84" y="78"/>
                  </a:lnTo>
                  <a:lnTo>
                    <a:pt x="66" y="90"/>
                  </a:lnTo>
                  <a:lnTo>
                    <a:pt x="78" y="90"/>
                  </a:lnTo>
                  <a:lnTo>
                    <a:pt x="72" y="96"/>
                  </a:lnTo>
                  <a:lnTo>
                    <a:pt x="60" y="102"/>
                  </a:lnTo>
                  <a:lnTo>
                    <a:pt x="60" y="108"/>
                  </a:lnTo>
                  <a:lnTo>
                    <a:pt x="66" y="108"/>
                  </a:lnTo>
                  <a:lnTo>
                    <a:pt x="66" y="114"/>
                  </a:lnTo>
                  <a:lnTo>
                    <a:pt x="54" y="120"/>
                  </a:lnTo>
                  <a:lnTo>
                    <a:pt x="24" y="150"/>
                  </a:lnTo>
                  <a:lnTo>
                    <a:pt x="36" y="138"/>
                  </a:lnTo>
                  <a:lnTo>
                    <a:pt x="36" y="150"/>
                  </a:lnTo>
                  <a:lnTo>
                    <a:pt x="18" y="162"/>
                  </a:lnTo>
                  <a:lnTo>
                    <a:pt x="18" y="168"/>
                  </a:lnTo>
                  <a:lnTo>
                    <a:pt x="0" y="156"/>
                  </a:lnTo>
                  <a:close/>
                </a:path>
              </a:pathLst>
            </a:custGeom>
            <a:solidFill>
              <a:srgbClr val="00AA00"/>
            </a:solidFill>
            <a:ln w="0">
              <a:solidFill>
                <a:srgbClr val="000000"/>
              </a:solidFill>
              <a:round/>
              <a:headEnd/>
              <a:tailEnd/>
            </a:ln>
          </p:spPr>
          <p:txBody>
            <a:bodyPr/>
            <a:lstStyle/>
            <a:p>
              <a:endParaRPr lang="es-ES_tradnl"/>
            </a:p>
          </p:txBody>
        </p:sp>
        <p:sp>
          <p:nvSpPr>
            <p:cNvPr id="400517" name="Freeform 35"/>
            <p:cNvSpPr>
              <a:spLocks/>
            </p:cNvSpPr>
            <p:nvPr/>
          </p:nvSpPr>
          <p:spPr bwMode="auto">
            <a:xfrm>
              <a:off x="1325" y="2696"/>
              <a:ext cx="42" cy="102"/>
            </a:xfrm>
            <a:custGeom>
              <a:avLst/>
              <a:gdLst>
                <a:gd name="T0" fmla="*/ 0 w 42"/>
                <a:gd name="T1" fmla="*/ 102 h 102"/>
                <a:gd name="T2" fmla="*/ 24 w 42"/>
                <a:gd name="T3" fmla="*/ 30 h 102"/>
                <a:gd name="T4" fmla="*/ 42 w 42"/>
                <a:gd name="T5" fmla="*/ 0 h 102"/>
                <a:gd name="T6" fmla="*/ 0 60000 65536"/>
                <a:gd name="T7" fmla="*/ 0 60000 65536"/>
                <a:gd name="T8" fmla="*/ 0 60000 65536"/>
                <a:gd name="T9" fmla="*/ 0 w 42"/>
                <a:gd name="T10" fmla="*/ 0 h 102"/>
                <a:gd name="T11" fmla="*/ 42 w 42"/>
                <a:gd name="T12" fmla="*/ 102 h 102"/>
              </a:gdLst>
              <a:ahLst/>
              <a:cxnLst>
                <a:cxn ang="T6">
                  <a:pos x="T0" y="T1"/>
                </a:cxn>
                <a:cxn ang="T7">
                  <a:pos x="T2" y="T3"/>
                </a:cxn>
                <a:cxn ang="T8">
                  <a:pos x="T4" y="T5"/>
                </a:cxn>
              </a:cxnLst>
              <a:rect l="T9" t="T10" r="T11" b="T12"/>
              <a:pathLst>
                <a:path w="42" h="102">
                  <a:moveTo>
                    <a:pt x="0" y="102"/>
                  </a:moveTo>
                  <a:lnTo>
                    <a:pt x="24" y="30"/>
                  </a:lnTo>
                  <a:lnTo>
                    <a:pt x="42" y="0"/>
                  </a:lnTo>
                </a:path>
              </a:pathLst>
            </a:custGeom>
            <a:noFill/>
            <a:ln w="0">
              <a:solidFill>
                <a:srgbClr val="000000"/>
              </a:solidFill>
              <a:round/>
              <a:headEnd/>
              <a:tailEnd/>
            </a:ln>
          </p:spPr>
          <p:txBody>
            <a:bodyPr/>
            <a:lstStyle/>
            <a:p>
              <a:endParaRPr lang="es-ES_tradnl"/>
            </a:p>
          </p:txBody>
        </p:sp>
        <p:sp>
          <p:nvSpPr>
            <p:cNvPr id="400518" name="Freeform 36"/>
            <p:cNvSpPr>
              <a:spLocks/>
            </p:cNvSpPr>
            <p:nvPr/>
          </p:nvSpPr>
          <p:spPr bwMode="auto">
            <a:xfrm>
              <a:off x="1367" y="2870"/>
              <a:ext cx="96" cy="78"/>
            </a:xfrm>
            <a:custGeom>
              <a:avLst/>
              <a:gdLst>
                <a:gd name="T0" fmla="*/ 0 w 96"/>
                <a:gd name="T1" fmla="*/ 0 h 78"/>
                <a:gd name="T2" fmla="*/ 54 w 96"/>
                <a:gd name="T3" fmla="*/ 42 h 78"/>
                <a:gd name="T4" fmla="*/ 96 w 96"/>
                <a:gd name="T5" fmla="*/ 78 h 78"/>
                <a:gd name="T6" fmla="*/ 0 60000 65536"/>
                <a:gd name="T7" fmla="*/ 0 60000 65536"/>
                <a:gd name="T8" fmla="*/ 0 60000 65536"/>
                <a:gd name="T9" fmla="*/ 0 w 96"/>
                <a:gd name="T10" fmla="*/ 0 h 78"/>
                <a:gd name="T11" fmla="*/ 96 w 96"/>
                <a:gd name="T12" fmla="*/ 78 h 78"/>
              </a:gdLst>
              <a:ahLst/>
              <a:cxnLst>
                <a:cxn ang="T6">
                  <a:pos x="T0" y="T1"/>
                </a:cxn>
                <a:cxn ang="T7">
                  <a:pos x="T2" y="T3"/>
                </a:cxn>
                <a:cxn ang="T8">
                  <a:pos x="T4" y="T5"/>
                </a:cxn>
              </a:cxnLst>
              <a:rect l="T9" t="T10" r="T11" b="T12"/>
              <a:pathLst>
                <a:path w="96" h="78">
                  <a:moveTo>
                    <a:pt x="0" y="0"/>
                  </a:moveTo>
                  <a:lnTo>
                    <a:pt x="54" y="42"/>
                  </a:lnTo>
                  <a:lnTo>
                    <a:pt x="96" y="78"/>
                  </a:lnTo>
                </a:path>
              </a:pathLst>
            </a:custGeom>
            <a:noFill/>
            <a:ln w="0">
              <a:solidFill>
                <a:srgbClr val="000000"/>
              </a:solidFill>
              <a:round/>
              <a:headEnd/>
              <a:tailEnd/>
            </a:ln>
          </p:spPr>
          <p:txBody>
            <a:bodyPr/>
            <a:lstStyle/>
            <a:p>
              <a:endParaRPr lang="es-ES_tradnl"/>
            </a:p>
          </p:txBody>
        </p:sp>
        <p:sp>
          <p:nvSpPr>
            <p:cNvPr id="400519" name="Freeform 37"/>
            <p:cNvSpPr>
              <a:spLocks/>
            </p:cNvSpPr>
            <p:nvPr/>
          </p:nvSpPr>
          <p:spPr bwMode="auto">
            <a:xfrm>
              <a:off x="1134" y="2552"/>
              <a:ext cx="185" cy="234"/>
            </a:xfrm>
            <a:custGeom>
              <a:avLst/>
              <a:gdLst>
                <a:gd name="T0" fmla="*/ 179 w 185"/>
                <a:gd name="T1" fmla="*/ 234 h 234"/>
                <a:gd name="T2" fmla="*/ 155 w 185"/>
                <a:gd name="T3" fmla="*/ 174 h 234"/>
                <a:gd name="T4" fmla="*/ 125 w 185"/>
                <a:gd name="T5" fmla="*/ 126 h 234"/>
                <a:gd name="T6" fmla="*/ 119 w 185"/>
                <a:gd name="T7" fmla="*/ 114 h 234"/>
                <a:gd name="T8" fmla="*/ 101 w 185"/>
                <a:gd name="T9" fmla="*/ 102 h 234"/>
                <a:gd name="T10" fmla="*/ 95 w 185"/>
                <a:gd name="T11" fmla="*/ 102 h 234"/>
                <a:gd name="T12" fmla="*/ 107 w 185"/>
                <a:gd name="T13" fmla="*/ 102 h 234"/>
                <a:gd name="T14" fmla="*/ 89 w 185"/>
                <a:gd name="T15" fmla="*/ 84 h 234"/>
                <a:gd name="T16" fmla="*/ 54 w 185"/>
                <a:gd name="T17" fmla="*/ 84 h 234"/>
                <a:gd name="T18" fmla="*/ 48 w 185"/>
                <a:gd name="T19" fmla="*/ 78 h 234"/>
                <a:gd name="T20" fmla="*/ 59 w 185"/>
                <a:gd name="T21" fmla="*/ 78 h 234"/>
                <a:gd name="T22" fmla="*/ 48 w 185"/>
                <a:gd name="T23" fmla="*/ 66 h 234"/>
                <a:gd name="T24" fmla="*/ 36 w 185"/>
                <a:gd name="T25" fmla="*/ 66 h 234"/>
                <a:gd name="T26" fmla="*/ 54 w 185"/>
                <a:gd name="T27" fmla="*/ 60 h 234"/>
                <a:gd name="T28" fmla="*/ 65 w 185"/>
                <a:gd name="T29" fmla="*/ 60 h 234"/>
                <a:gd name="T30" fmla="*/ 48 w 185"/>
                <a:gd name="T31" fmla="*/ 54 h 234"/>
                <a:gd name="T32" fmla="*/ 36 w 185"/>
                <a:gd name="T33" fmla="*/ 54 h 234"/>
                <a:gd name="T34" fmla="*/ 24 w 185"/>
                <a:gd name="T35" fmla="*/ 48 h 234"/>
                <a:gd name="T36" fmla="*/ 0 w 185"/>
                <a:gd name="T37" fmla="*/ 42 h 234"/>
                <a:gd name="T38" fmla="*/ 12 w 185"/>
                <a:gd name="T39" fmla="*/ 36 h 234"/>
                <a:gd name="T40" fmla="*/ 42 w 185"/>
                <a:gd name="T41" fmla="*/ 36 h 234"/>
                <a:gd name="T42" fmla="*/ 71 w 185"/>
                <a:gd name="T43" fmla="*/ 54 h 234"/>
                <a:gd name="T44" fmla="*/ 71 w 185"/>
                <a:gd name="T45" fmla="*/ 48 h 234"/>
                <a:gd name="T46" fmla="*/ 48 w 185"/>
                <a:gd name="T47" fmla="*/ 24 h 234"/>
                <a:gd name="T48" fmla="*/ 65 w 185"/>
                <a:gd name="T49" fmla="*/ 36 h 234"/>
                <a:gd name="T50" fmla="*/ 77 w 185"/>
                <a:gd name="T51" fmla="*/ 48 h 234"/>
                <a:gd name="T52" fmla="*/ 77 w 185"/>
                <a:gd name="T53" fmla="*/ 42 h 234"/>
                <a:gd name="T54" fmla="*/ 59 w 185"/>
                <a:gd name="T55" fmla="*/ 18 h 234"/>
                <a:gd name="T56" fmla="*/ 42 w 185"/>
                <a:gd name="T57" fmla="*/ 0 h 234"/>
                <a:gd name="T58" fmla="*/ 77 w 185"/>
                <a:gd name="T59" fmla="*/ 30 h 234"/>
                <a:gd name="T60" fmla="*/ 95 w 185"/>
                <a:gd name="T61" fmla="*/ 54 h 234"/>
                <a:gd name="T62" fmla="*/ 107 w 185"/>
                <a:gd name="T63" fmla="*/ 78 h 234"/>
                <a:gd name="T64" fmla="*/ 101 w 185"/>
                <a:gd name="T65" fmla="*/ 54 h 234"/>
                <a:gd name="T66" fmla="*/ 101 w 185"/>
                <a:gd name="T67" fmla="*/ 36 h 234"/>
                <a:gd name="T68" fmla="*/ 137 w 185"/>
                <a:gd name="T69" fmla="*/ 120 h 234"/>
                <a:gd name="T70" fmla="*/ 137 w 185"/>
                <a:gd name="T71" fmla="*/ 114 h 234"/>
                <a:gd name="T72" fmla="*/ 143 w 185"/>
                <a:gd name="T73" fmla="*/ 114 h 234"/>
                <a:gd name="T74" fmla="*/ 155 w 185"/>
                <a:gd name="T75" fmla="*/ 156 h 234"/>
                <a:gd name="T76" fmla="*/ 173 w 185"/>
                <a:gd name="T77" fmla="*/ 192 h 234"/>
                <a:gd name="T78" fmla="*/ 179 w 185"/>
                <a:gd name="T79" fmla="*/ 210 h 234"/>
                <a:gd name="T80" fmla="*/ 179 w 185"/>
                <a:gd name="T81" fmla="*/ 222 h 234"/>
                <a:gd name="T82" fmla="*/ 185 w 185"/>
                <a:gd name="T83" fmla="*/ 234 h 234"/>
                <a:gd name="T84" fmla="*/ 179 w 185"/>
                <a:gd name="T85" fmla="*/ 234 h 2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
                <a:gd name="T130" fmla="*/ 0 h 234"/>
                <a:gd name="T131" fmla="*/ 185 w 185"/>
                <a:gd name="T132" fmla="*/ 234 h 2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 h="234">
                  <a:moveTo>
                    <a:pt x="179" y="234"/>
                  </a:moveTo>
                  <a:lnTo>
                    <a:pt x="155" y="174"/>
                  </a:lnTo>
                  <a:lnTo>
                    <a:pt x="125" y="126"/>
                  </a:lnTo>
                  <a:lnTo>
                    <a:pt x="119" y="114"/>
                  </a:lnTo>
                  <a:lnTo>
                    <a:pt x="101" y="102"/>
                  </a:lnTo>
                  <a:lnTo>
                    <a:pt x="95" y="102"/>
                  </a:lnTo>
                  <a:lnTo>
                    <a:pt x="107" y="102"/>
                  </a:lnTo>
                  <a:lnTo>
                    <a:pt x="89" y="84"/>
                  </a:lnTo>
                  <a:lnTo>
                    <a:pt x="54" y="84"/>
                  </a:lnTo>
                  <a:lnTo>
                    <a:pt x="48" y="78"/>
                  </a:lnTo>
                  <a:lnTo>
                    <a:pt x="59" y="78"/>
                  </a:lnTo>
                  <a:lnTo>
                    <a:pt x="48" y="66"/>
                  </a:lnTo>
                  <a:lnTo>
                    <a:pt x="36" y="66"/>
                  </a:lnTo>
                  <a:lnTo>
                    <a:pt x="54" y="60"/>
                  </a:lnTo>
                  <a:lnTo>
                    <a:pt x="65" y="60"/>
                  </a:lnTo>
                  <a:lnTo>
                    <a:pt x="48" y="54"/>
                  </a:lnTo>
                  <a:lnTo>
                    <a:pt x="36" y="54"/>
                  </a:lnTo>
                  <a:lnTo>
                    <a:pt x="24" y="48"/>
                  </a:lnTo>
                  <a:lnTo>
                    <a:pt x="0" y="42"/>
                  </a:lnTo>
                  <a:lnTo>
                    <a:pt x="12" y="36"/>
                  </a:lnTo>
                  <a:lnTo>
                    <a:pt x="42" y="36"/>
                  </a:lnTo>
                  <a:lnTo>
                    <a:pt x="71" y="54"/>
                  </a:lnTo>
                  <a:lnTo>
                    <a:pt x="71" y="48"/>
                  </a:lnTo>
                  <a:lnTo>
                    <a:pt x="48" y="24"/>
                  </a:lnTo>
                  <a:lnTo>
                    <a:pt x="65" y="36"/>
                  </a:lnTo>
                  <a:lnTo>
                    <a:pt x="77" y="48"/>
                  </a:lnTo>
                  <a:lnTo>
                    <a:pt x="77" y="42"/>
                  </a:lnTo>
                  <a:lnTo>
                    <a:pt x="59" y="18"/>
                  </a:lnTo>
                  <a:lnTo>
                    <a:pt x="42" y="0"/>
                  </a:lnTo>
                  <a:lnTo>
                    <a:pt x="77" y="30"/>
                  </a:lnTo>
                  <a:lnTo>
                    <a:pt x="95" y="54"/>
                  </a:lnTo>
                  <a:lnTo>
                    <a:pt x="107" y="78"/>
                  </a:lnTo>
                  <a:lnTo>
                    <a:pt x="101" y="54"/>
                  </a:lnTo>
                  <a:lnTo>
                    <a:pt x="101" y="36"/>
                  </a:lnTo>
                  <a:lnTo>
                    <a:pt x="137" y="120"/>
                  </a:lnTo>
                  <a:lnTo>
                    <a:pt x="137" y="114"/>
                  </a:lnTo>
                  <a:lnTo>
                    <a:pt x="143" y="114"/>
                  </a:lnTo>
                  <a:lnTo>
                    <a:pt x="155" y="156"/>
                  </a:lnTo>
                  <a:lnTo>
                    <a:pt x="173" y="192"/>
                  </a:lnTo>
                  <a:lnTo>
                    <a:pt x="179" y="210"/>
                  </a:lnTo>
                  <a:lnTo>
                    <a:pt x="179" y="222"/>
                  </a:lnTo>
                  <a:lnTo>
                    <a:pt x="185" y="234"/>
                  </a:lnTo>
                  <a:lnTo>
                    <a:pt x="179" y="234"/>
                  </a:lnTo>
                  <a:close/>
                </a:path>
              </a:pathLst>
            </a:custGeom>
            <a:solidFill>
              <a:srgbClr val="55FF55"/>
            </a:solidFill>
            <a:ln w="0">
              <a:solidFill>
                <a:srgbClr val="000000"/>
              </a:solidFill>
              <a:round/>
              <a:headEnd/>
              <a:tailEnd/>
            </a:ln>
          </p:spPr>
          <p:txBody>
            <a:bodyPr/>
            <a:lstStyle/>
            <a:p>
              <a:endParaRPr lang="es-ES_tradnl"/>
            </a:p>
          </p:txBody>
        </p:sp>
        <p:sp>
          <p:nvSpPr>
            <p:cNvPr id="400520" name="Freeform 38"/>
            <p:cNvSpPr>
              <a:spLocks/>
            </p:cNvSpPr>
            <p:nvPr/>
          </p:nvSpPr>
          <p:spPr bwMode="auto">
            <a:xfrm>
              <a:off x="1313" y="2750"/>
              <a:ext cx="6" cy="48"/>
            </a:xfrm>
            <a:custGeom>
              <a:avLst/>
              <a:gdLst>
                <a:gd name="T0" fmla="*/ 0 w 6"/>
                <a:gd name="T1" fmla="*/ 0 h 48"/>
                <a:gd name="T2" fmla="*/ 0 w 6"/>
                <a:gd name="T3" fmla="*/ 24 h 48"/>
                <a:gd name="T4" fmla="*/ 6 w 6"/>
                <a:gd name="T5" fmla="*/ 48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0"/>
                  </a:moveTo>
                  <a:lnTo>
                    <a:pt x="0" y="24"/>
                  </a:lnTo>
                  <a:lnTo>
                    <a:pt x="6" y="48"/>
                  </a:lnTo>
                </a:path>
              </a:pathLst>
            </a:custGeom>
            <a:noFill/>
            <a:ln w="0">
              <a:solidFill>
                <a:srgbClr val="000000"/>
              </a:solidFill>
              <a:round/>
              <a:headEnd/>
              <a:tailEnd/>
            </a:ln>
          </p:spPr>
          <p:txBody>
            <a:bodyPr/>
            <a:lstStyle/>
            <a:p>
              <a:endParaRPr lang="es-ES_tradnl"/>
            </a:p>
          </p:txBody>
        </p:sp>
        <p:sp>
          <p:nvSpPr>
            <p:cNvPr id="400521" name="Freeform 39"/>
            <p:cNvSpPr>
              <a:spLocks/>
            </p:cNvSpPr>
            <p:nvPr/>
          </p:nvSpPr>
          <p:spPr bwMode="auto">
            <a:xfrm>
              <a:off x="1331" y="2804"/>
              <a:ext cx="48" cy="6"/>
            </a:xfrm>
            <a:custGeom>
              <a:avLst/>
              <a:gdLst>
                <a:gd name="T0" fmla="*/ 48 w 48"/>
                <a:gd name="T1" fmla="*/ 6 h 6"/>
                <a:gd name="T2" fmla="*/ 6 w 48"/>
                <a:gd name="T3" fmla="*/ 6 h 6"/>
                <a:gd name="T4" fmla="*/ 0 w 48"/>
                <a:gd name="T5" fmla="*/ 0 h 6"/>
                <a:gd name="T6" fmla="*/ 0 60000 65536"/>
                <a:gd name="T7" fmla="*/ 0 60000 65536"/>
                <a:gd name="T8" fmla="*/ 0 60000 65536"/>
                <a:gd name="T9" fmla="*/ 0 w 48"/>
                <a:gd name="T10" fmla="*/ 0 h 6"/>
                <a:gd name="T11" fmla="*/ 48 w 48"/>
                <a:gd name="T12" fmla="*/ 6 h 6"/>
              </a:gdLst>
              <a:ahLst/>
              <a:cxnLst>
                <a:cxn ang="T6">
                  <a:pos x="T0" y="T1"/>
                </a:cxn>
                <a:cxn ang="T7">
                  <a:pos x="T2" y="T3"/>
                </a:cxn>
                <a:cxn ang="T8">
                  <a:pos x="T4" y="T5"/>
                </a:cxn>
              </a:cxnLst>
              <a:rect l="T9" t="T10" r="T11" b="T12"/>
              <a:pathLst>
                <a:path w="48" h="6">
                  <a:moveTo>
                    <a:pt x="48" y="6"/>
                  </a:moveTo>
                  <a:lnTo>
                    <a:pt x="6" y="6"/>
                  </a:lnTo>
                  <a:lnTo>
                    <a:pt x="0" y="0"/>
                  </a:lnTo>
                </a:path>
              </a:pathLst>
            </a:custGeom>
            <a:noFill/>
            <a:ln w="0">
              <a:solidFill>
                <a:srgbClr val="000000"/>
              </a:solidFill>
              <a:round/>
              <a:headEnd/>
              <a:tailEnd/>
            </a:ln>
          </p:spPr>
          <p:txBody>
            <a:bodyPr/>
            <a:lstStyle/>
            <a:p>
              <a:endParaRPr lang="es-ES_tradnl"/>
            </a:p>
          </p:txBody>
        </p:sp>
        <p:sp>
          <p:nvSpPr>
            <p:cNvPr id="400522" name="Freeform 40"/>
            <p:cNvSpPr>
              <a:spLocks/>
            </p:cNvSpPr>
            <p:nvPr/>
          </p:nvSpPr>
          <p:spPr bwMode="auto">
            <a:xfrm>
              <a:off x="1325" y="2756"/>
              <a:ext cx="354" cy="126"/>
            </a:xfrm>
            <a:custGeom>
              <a:avLst/>
              <a:gdLst>
                <a:gd name="T0" fmla="*/ 42 w 354"/>
                <a:gd name="T1" fmla="*/ 54 h 126"/>
                <a:gd name="T2" fmla="*/ 72 w 354"/>
                <a:gd name="T3" fmla="*/ 48 h 126"/>
                <a:gd name="T4" fmla="*/ 84 w 354"/>
                <a:gd name="T5" fmla="*/ 42 h 126"/>
                <a:gd name="T6" fmla="*/ 102 w 354"/>
                <a:gd name="T7" fmla="*/ 48 h 126"/>
                <a:gd name="T8" fmla="*/ 114 w 354"/>
                <a:gd name="T9" fmla="*/ 54 h 126"/>
                <a:gd name="T10" fmla="*/ 114 w 354"/>
                <a:gd name="T11" fmla="*/ 30 h 126"/>
                <a:gd name="T12" fmla="*/ 138 w 354"/>
                <a:gd name="T13" fmla="*/ 48 h 126"/>
                <a:gd name="T14" fmla="*/ 162 w 354"/>
                <a:gd name="T15" fmla="*/ 84 h 126"/>
                <a:gd name="T16" fmla="*/ 156 w 354"/>
                <a:gd name="T17" fmla="*/ 36 h 126"/>
                <a:gd name="T18" fmla="*/ 180 w 354"/>
                <a:gd name="T19" fmla="*/ 60 h 126"/>
                <a:gd name="T20" fmla="*/ 174 w 354"/>
                <a:gd name="T21" fmla="*/ 36 h 126"/>
                <a:gd name="T22" fmla="*/ 198 w 354"/>
                <a:gd name="T23" fmla="*/ 66 h 126"/>
                <a:gd name="T24" fmla="*/ 210 w 354"/>
                <a:gd name="T25" fmla="*/ 96 h 126"/>
                <a:gd name="T26" fmla="*/ 192 w 354"/>
                <a:gd name="T27" fmla="*/ 36 h 126"/>
                <a:gd name="T28" fmla="*/ 216 w 354"/>
                <a:gd name="T29" fmla="*/ 48 h 126"/>
                <a:gd name="T30" fmla="*/ 264 w 354"/>
                <a:gd name="T31" fmla="*/ 102 h 126"/>
                <a:gd name="T32" fmla="*/ 264 w 354"/>
                <a:gd name="T33" fmla="*/ 78 h 126"/>
                <a:gd name="T34" fmla="*/ 246 w 354"/>
                <a:gd name="T35" fmla="*/ 48 h 126"/>
                <a:gd name="T36" fmla="*/ 276 w 354"/>
                <a:gd name="T37" fmla="*/ 72 h 126"/>
                <a:gd name="T38" fmla="*/ 300 w 354"/>
                <a:gd name="T39" fmla="*/ 108 h 126"/>
                <a:gd name="T40" fmla="*/ 276 w 354"/>
                <a:gd name="T41" fmla="*/ 54 h 126"/>
                <a:gd name="T42" fmla="*/ 312 w 354"/>
                <a:gd name="T43" fmla="*/ 90 h 126"/>
                <a:gd name="T44" fmla="*/ 330 w 354"/>
                <a:gd name="T45" fmla="*/ 120 h 126"/>
                <a:gd name="T46" fmla="*/ 324 w 354"/>
                <a:gd name="T47" fmla="*/ 72 h 126"/>
                <a:gd name="T48" fmla="*/ 336 w 354"/>
                <a:gd name="T49" fmla="*/ 84 h 126"/>
                <a:gd name="T50" fmla="*/ 354 w 354"/>
                <a:gd name="T51" fmla="*/ 126 h 126"/>
                <a:gd name="T52" fmla="*/ 342 w 354"/>
                <a:gd name="T53" fmla="*/ 72 h 126"/>
                <a:gd name="T54" fmla="*/ 306 w 354"/>
                <a:gd name="T55" fmla="*/ 36 h 126"/>
                <a:gd name="T56" fmla="*/ 246 w 354"/>
                <a:gd name="T57" fmla="*/ 6 h 126"/>
                <a:gd name="T58" fmla="*/ 132 w 354"/>
                <a:gd name="T59" fmla="*/ 0 h 126"/>
                <a:gd name="T60" fmla="*/ 36 w 354"/>
                <a:gd name="T61" fmla="*/ 30 h 126"/>
                <a:gd name="T62" fmla="*/ 0 w 354"/>
                <a:gd name="T63" fmla="*/ 48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4"/>
                <a:gd name="T97" fmla="*/ 0 h 126"/>
                <a:gd name="T98" fmla="*/ 354 w 3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4" h="126">
                  <a:moveTo>
                    <a:pt x="30" y="66"/>
                  </a:moveTo>
                  <a:lnTo>
                    <a:pt x="42" y="54"/>
                  </a:lnTo>
                  <a:lnTo>
                    <a:pt x="54" y="48"/>
                  </a:lnTo>
                  <a:lnTo>
                    <a:pt x="72" y="48"/>
                  </a:lnTo>
                  <a:lnTo>
                    <a:pt x="84" y="54"/>
                  </a:lnTo>
                  <a:lnTo>
                    <a:pt x="84" y="42"/>
                  </a:lnTo>
                  <a:lnTo>
                    <a:pt x="102" y="60"/>
                  </a:lnTo>
                  <a:lnTo>
                    <a:pt x="102" y="48"/>
                  </a:lnTo>
                  <a:lnTo>
                    <a:pt x="96" y="36"/>
                  </a:lnTo>
                  <a:lnTo>
                    <a:pt x="114" y="54"/>
                  </a:lnTo>
                  <a:lnTo>
                    <a:pt x="120" y="36"/>
                  </a:lnTo>
                  <a:lnTo>
                    <a:pt x="114" y="30"/>
                  </a:lnTo>
                  <a:lnTo>
                    <a:pt x="126" y="36"/>
                  </a:lnTo>
                  <a:lnTo>
                    <a:pt x="138" y="48"/>
                  </a:lnTo>
                  <a:lnTo>
                    <a:pt x="156" y="60"/>
                  </a:lnTo>
                  <a:lnTo>
                    <a:pt x="162" y="84"/>
                  </a:lnTo>
                  <a:lnTo>
                    <a:pt x="168" y="84"/>
                  </a:lnTo>
                  <a:lnTo>
                    <a:pt x="156" y="36"/>
                  </a:lnTo>
                  <a:lnTo>
                    <a:pt x="168" y="42"/>
                  </a:lnTo>
                  <a:lnTo>
                    <a:pt x="180" y="60"/>
                  </a:lnTo>
                  <a:lnTo>
                    <a:pt x="180" y="54"/>
                  </a:lnTo>
                  <a:lnTo>
                    <a:pt x="174" y="36"/>
                  </a:lnTo>
                  <a:lnTo>
                    <a:pt x="186" y="48"/>
                  </a:lnTo>
                  <a:lnTo>
                    <a:pt x="198" y="66"/>
                  </a:lnTo>
                  <a:lnTo>
                    <a:pt x="204" y="84"/>
                  </a:lnTo>
                  <a:lnTo>
                    <a:pt x="210" y="96"/>
                  </a:lnTo>
                  <a:lnTo>
                    <a:pt x="204" y="54"/>
                  </a:lnTo>
                  <a:lnTo>
                    <a:pt x="192" y="36"/>
                  </a:lnTo>
                  <a:lnTo>
                    <a:pt x="186" y="30"/>
                  </a:lnTo>
                  <a:lnTo>
                    <a:pt x="216" y="48"/>
                  </a:lnTo>
                  <a:lnTo>
                    <a:pt x="240" y="66"/>
                  </a:lnTo>
                  <a:lnTo>
                    <a:pt x="264" y="102"/>
                  </a:lnTo>
                  <a:lnTo>
                    <a:pt x="276" y="114"/>
                  </a:lnTo>
                  <a:lnTo>
                    <a:pt x="264" y="78"/>
                  </a:lnTo>
                  <a:lnTo>
                    <a:pt x="252" y="60"/>
                  </a:lnTo>
                  <a:lnTo>
                    <a:pt x="246" y="48"/>
                  </a:lnTo>
                  <a:lnTo>
                    <a:pt x="258" y="54"/>
                  </a:lnTo>
                  <a:lnTo>
                    <a:pt x="276" y="72"/>
                  </a:lnTo>
                  <a:lnTo>
                    <a:pt x="288" y="96"/>
                  </a:lnTo>
                  <a:lnTo>
                    <a:pt x="300" y="108"/>
                  </a:lnTo>
                  <a:lnTo>
                    <a:pt x="294" y="90"/>
                  </a:lnTo>
                  <a:lnTo>
                    <a:pt x="276" y="54"/>
                  </a:lnTo>
                  <a:lnTo>
                    <a:pt x="300" y="72"/>
                  </a:lnTo>
                  <a:lnTo>
                    <a:pt x="312" y="90"/>
                  </a:lnTo>
                  <a:lnTo>
                    <a:pt x="318" y="102"/>
                  </a:lnTo>
                  <a:lnTo>
                    <a:pt x="330" y="120"/>
                  </a:lnTo>
                  <a:lnTo>
                    <a:pt x="330" y="96"/>
                  </a:lnTo>
                  <a:lnTo>
                    <a:pt x="324" y="72"/>
                  </a:lnTo>
                  <a:lnTo>
                    <a:pt x="312" y="60"/>
                  </a:lnTo>
                  <a:lnTo>
                    <a:pt x="336" y="84"/>
                  </a:lnTo>
                  <a:lnTo>
                    <a:pt x="348" y="120"/>
                  </a:lnTo>
                  <a:lnTo>
                    <a:pt x="354" y="126"/>
                  </a:lnTo>
                  <a:lnTo>
                    <a:pt x="354" y="102"/>
                  </a:lnTo>
                  <a:lnTo>
                    <a:pt x="342" y="72"/>
                  </a:lnTo>
                  <a:lnTo>
                    <a:pt x="330" y="54"/>
                  </a:lnTo>
                  <a:lnTo>
                    <a:pt x="306" y="36"/>
                  </a:lnTo>
                  <a:lnTo>
                    <a:pt x="276" y="18"/>
                  </a:lnTo>
                  <a:lnTo>
                    <a:pt x="246" y="6"/>
                  </a:lnTo>
                  <a:lnTo>
                    <a:pt x="204" y="0"/>
                  </a:lnTo>
                  <a:lnTo>
                    <a:pt x="132" y="0"/>
                  </a:lnTo>
                  <a:lnTo>
                    <a:pt x="84" y="12"/>
                  </a:lnTo>
                  <a:lnTo>
                    <a:pt x="36" y="30"/>
                  </a:lnTo>
                  <a:lnTo>
                    <a:pt x="18" y="42"/>
                  </a:lnTo>
                  <a:lnTo>
                    <a:pt x="0" y="48"/>
                  </a:lnTo>
                  <a:lnTo>
                    <a:pt x="30" y="66"/>
                  </a:lnTo>
                  <a:close/>
                </a:path>
              </a:pathLst>
            </a:custGeom>
            <a:solidFill>
              <a:srgbClr val="55FF55"/>
            </a:solidFill>
            <a:ln w="0">
              <a:solidFill>
                <a:srgbClr val="000000"/>
              </a:solidFill>
              <a:round/>
              <a:headEnd/>
              <a:tailEnd/>
            </a:ln>
          </p:spPr>
          <p:txBody>
            <a:bodyPr/>
            <a:lstStyle/>
            <a:p>
              <a:endParaRPr lang="es-ES_tradnl"/>
            </a:p>
          </p:txBody>
        </p:sp>
        <p:sp>
          <p:nvSpPr>
            <p:cNvPr id="400523" name="Freeform 41"/>
            <p:cNvSpPr>
              <a:spLocks/>
            </p:cNvSpPr>
            <p:nvPr/>
          </p:nvSpPr>
          <p:spPr bwMode="auto">
            <a:xfrm>
              <a:off x="1265" y="2546"/>
              <a:ext cx="198" cy="264"/>
            </a:xfrm>
            <a:custGeom>
              <a:avLst/>
              <a:gdLst>
                <a:gd name="T0" fmla="*/ 42 w 198"/>
                <a:gd name="T1" fmla="*/ 240 h 264"/>
                <a:gd name="T2" fmla="*/ 48 w 198"/>
                <a:gd name="T3" fmla="*/ 198 h 264"/>
                <a:gd name="T4" fmla="*/ 42 w 198"/>
                <a:gd name="T5" fmla="*/ 186 h 264"/>
                <a:gd name="T6" fmla="*/ 48 w 198"/>
                <a:gd name="T7" fmla="*/ 168 h 264"/>
                <a:gd name="T8" fmla="*/ 42 w 198"/>
                <a:gd name="T9" fmla="*/ 150 h 264"/>
                <a:gd name="T10" fmla="*/ 36 w 198"/>
                <a:gd name="T11" fmla="*/ 144 h 264"/>
                <a:gd name="T12" fmla="*/ 36 w 198"/>
                <a:gd name="T13" fmla="*/ 132 h 264"/>
                <a:gd name="T14" fmla="*/ 42 w 198"/>
                <a:gd name="T15" fmla="*/ 132 h 264"/>
                <a:gd name="T16" fmla="*/ 18 w 198"/>
                <a:gd name="T17" fmla="*/ 102 h 264"/>
                <a:gd name="T18" fmla="*/ 42 w 198"/>
                <a:gd name="T19" fmla="*/ 108 h 264"/>
                <a:gd name="T20" fmla="*/ 12 w 198"/>
                <a:gd name="T21" fmla="*/ 84 h 264"/>
                <a:gd name="T22" fmla="*/ 18 w 198"/>
                <a:gd name="T23" fmla="*/ 78 h 264"/>
                <a:gd name="T24" fmla="*/ 48 w 198"/>
                <a:gd name="T25" fmla="*/ 90 h 264"/>
                <a:gd name="T26" fmla="*/ 54 w 198"/>
                <a:gd name="T27" fmla="*/ 84 h 264"/>
                <a:gd name="T28" fmla="*/ 30 w 198"/>
                <a:gd name="T29" fmla="*/ 72 h 264"/>
                <a:gd name="T30" fmla="*/ 54 w 198"/>
                <a:gd name="T31" fmla="*/ 54 h 264"/>
                <a:gd name="T32" fmla="*/ 60 w 198"/>
                <a:gd name="T33" fmla="*/ 30 h 264"/>
                <a:gd name="T34" fmla="*/ 72 w 198"/>
                <a:gd name="T35" fmla="*/ 42 h 264"/>
                <a:gd name="T36" fmla="*/ 72 w 198"/>
                <a:gd name="T37" fmla="*/ 18 h 264"/>
                <a:gd name="T38" fmla="*/ 84 w 198"/>
                <a:gd name="T39" fmla="*/ 48 h 264"/>
                <a:gd name="T40" fmla="*/ 90 w 198"/>
                <a:gd name="T41" fmla="*/ 24 h 264"/>
                <a:gd name="T42" fmla="*/ 108 w 198"/>
                <a:gd name="T43" fmla="*/ 0 h 264"/>
                <a:gd name="T44" fmla="*/ 102 w 198"/>
                <a:gd name="T45" fmla="*/ 30 h 264"/>
                <a:gd name="T46" fmla="*/ 102 w 198"/>
                <a:gd name="T47" fmla="*/ 36 h 264"/>
                <a:gd name="T48" fmla="*/ 126 w 198"/>
                <a:gd name="T49" fmla="*/ 18 h 264"/>
                <a:gd name="T50" fmla="*/ 120 w 198"/>
                <a:gd name="T51" fmla="*/ 42 h 264"/>
                <a:gd name="T52" fmla="*/ 150 w 198"/>
                <a:gd name="T53" fmla="*/ 36 h 264"/>
                <a:gd name="T54" fmla="*/ 150 w 198"/>
                <a:gd name="T55" fmla="*/ 42 h 264"/>
                <a:gd name="T56" fmla="*/ 180 w 198"/>
                <a:gd name="T57" fmla="*/ 66 h 264"/>
                <a:gd name="T58" fmla="*/ 198 w 198"/>
                <a:gd name="T59" fmla="*/ 96 h 264"/>
                <a:gd name="T60" fmla="*/ 168 w 198"/>
                <a:gd name="T61" fmla="*/ 72 h 264"/>
                <a:gd name="T62" fmla="*/ 126 w 198"/>
                <a:gd name="T63" fmla="*/ 66 h 264"/>
                <a:gd name="T64" fmla="*/ 156 w 198"/>
                <a:gd name="T65" fmla="*/ 84 h 264"/>
                <a:gd name="T66" fmla="*/ 138 w 198"/>
                <a:gd name="T67" fmla="*/ 78 h 264"/>
                <a:gd name="T68" fmla="*/ 132 w 198"/>
                <a:gd name="T69" fmla="*/ 84 h 264"/>
                <a:gd name="T70" fmla="*/ 114 w 198"/>
                <a:gd name="T71" fmla="*/ 90 h 264"/>
                <a:gd name="T72" fmla="*/ 126 w 198"/>
                <a:gd name="T73" fmla="*/ 102 h 264"/>
                <a:gd name="T74" fmla="*/ 132 w 198"/>
                <a:gd name="T75" fmla="*/ 114 h 264"/>
                <a:gd name="T76" fmla="*/ 114 w 198"/>
                <a:gd name="T77" fmla="*/ 120 h 264"/>
                <a:gd name="T78" fmla="*/ 96 w 198"/>
                <a:gd name="T79" fmla="*/ 132 h 264"/>
                <a:gd name="T80" fmla="*/ 120 w 198"/>
                <a:gd name="T81" fmla="*/ 138 h 264"/>
                <a:gd name="T82" fmla="*/ 102 w 198"/>
                <a:gd name="T83" fmla="*/ 150 h 264"/>
                <a:gd name="T84" fmla="*/ 90 w 198"/>
                <a:gd name="T85" fmla="*/ 168 h 264"/>
                <a:gd name="T86" fmla="*/ 108 w 198"/>
                <a:gd name="T87" fmla="*/ 174 h 264"/>
                <a:gd name="T88" fmla="*/ 84 w 198"/>
                <a:gd name="T89" fmla="*/ 192 h 264"/>
                <a:gd name="T90" fmla="*/ 102 w 198"/>
                <a:gd name="T91" fmla="*/ 204 h 264"/>
                <a:gd name="T92" fmla="*/ 78 w 198"/>
                <a:gd name="T93" fmla="*/ 222 h 264"/>
                <a:gd name="T94" fmla="*/ 96 w 198"/>
                <a:gd name="T95" fmla="*/ 234 h 264"/>
                <a:gd name="T96" fmla="*/ 72 w 198"/>
                <a:gd name="T97" fmla="*/ 246 h 264"/>
                <a:gd name="T98" fmla="*/ 78 w 198"/>
                <a:gd name="T99" fmla="*/ 264 h 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264"/>
                <a:gd name="T152" fmla="*/ 198 w 198"/>
                <a:gd name="T153" fmla="*/ 264 h 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264">
                  <a:moveTo>
                    <a:pt x="54" y="258"/>
                  </a:moveTo>
                  <a:lnTo>
                    <a:pt x="42" y="240"/>
                  </a:lnTo>
                  <a:lnTo>
                    <a:pt x="42" y="198"/>
                  </a:lnTo>
                  <a:lnTo>
                    <a:pt x="48" y="198"/>
                  </a:lnTo>
                  <a:lnTo>
                    <a:pt x="48" y="192"/>
                  </a:lnTo>
                  <a:lnTo>
                    <a:pt x="42" y="186"/>
                  </a:lnTo>
                  <a:lnTo>
                    <a:pt x="42" y="174"/>
                  </a:lnTo>
                  <a:lnTo>
                    <a:pt x="48" y="168"/>
                  </a:lnTo>
                  <a:lnTo>
                    <a:pt x="42" y="162"/>
                  </a:lnTo>
                  <a:lnTo>
                    <a:pt x="42" y="150"/>
                  </a:lnTo>
                  <a:lnTo>
                    <a:pt x="48" y="150"/>
                  </a:lnTo>
                  <a:lnTo>
                    <a:pt x="36" y="144"/>
                  </a:lnTo>
                  <a:lnTo>
                    <a:pt x="30" y="132"/>
                  </a:lnTo>
                  <a:lnTo>
                    <a:pt x="36" y="132"/>
                  </a:lnTo>
                  <a:lnTo>
                    <a:pt x="48" y="138"/>
                  </a:lnTo>
                  <a:lnTo>
                    <a:pt x="42" y="132"/>
                  </a:lnTo>
                  <a:lnTo>
                    <a:pt x="30" y="114"/>
                  </a:lnTo>
                  <a:lnTo>
                    <a:pt x="18" y="102"/>
                  </a:lnTo>
                  <a:lnTo>
                    <a:pt x="30" y="102"/>
                  </a:lnTo>
                  <a:lnTo>
                    <a:pt x="42" y="108"/>
                  </a:lnTo>
                  <a:lnTo>
                    <a:pt x="30" y="96"/>
                  </a:lnTo>
                  <a:lnTo>
                    <a:pt x="12" y="84"/>
                  </a:lnTo>
                  <a:lnTo>
                    <a:pt x="0" y="84"/>
                  </a:lnTo>
                  <a:lnTo>
                    <a:pt x="18" y="78"/>
                  </a:lnTo>
                  <a:lnTo>
                    <a:pt x="54" y="96"/>
                  </a:lnTo>
                  <a:lnTo>
                    <a:pt x="48" y="90"/>
                  </a:lnTo>
                  <a:lnTo>
                    <a:pt x="54" y="90"/>
                  </a:lnTo>
                  <a:lnTo>
                    <a:pt x="54" y="84"/>
                  </a:lnTo>
                  <a:lnTo>
                    <a:pt x="48" y="78"/>
                  </a:lnTo>
                  <a:lnTo>
                    <a:pt x="30" y="72"/>
                  </a:lnTo>
                  <a:lnTo>
                    <a:pt x="60" y="72"/>
                  </a:lnTo>
                  <a:lnTo>
                    <a:pt x="54" y="54"/>
                  </a:lnTo>
                  <a:lnTo>
                    <a:pt x="54" y="36"/>
                  </a:lnTo>
                  <a:lnTo>
                    <a:pt x="60" y="30"/>
                  </a:lnTo>
                  <a:lnTo>
                    <a:pt x="60" y="36"/>
                  </a:lnTo>
                  <a:lnTo>
                    <a:pt x="72" y="42"/>
                  </a:lnTo>
                  <a:lnTo>
                    <a:pt x="66" y="30"/>
                  </a:lnTo>
                  <a:lnTo>
                    <a:pt x="72" y="18"/>
                  </a:lnTo>
                  <a:lnTo>
                    <a:pt x="72" y="30"/>
                  </a:lnTo>
                  <a:lnTo>
                    <a:pt x="84" y="48"/>
                  </a:lnTo>
                  <a:lnTo>
                    <a:pt x="90" y="54"/>
                  </a:lnTo>
                  <a:lnTo>
                    <a:pt x="90" y="24"/>
                  </a:lnTo>
                  <a:lnTo>
                    <a:pt x="96" y="12"/>
                  </a:lnTo>
                  <a:lnTo>
                    <a:pt x="108" y="0"/>
                  </a:lnTo>
                  <a:lnTo>
                    <a:pt x="114" y="6"/>
                  </a:lnTo>
                  <a:lnTo>
                    <a:pt x="102" y="30"/>
                  </a:lnTo>
                  <a:lnTo>
                    <a:pt x="102" y="42"/>
                  </a:lnTo>
                  <a:lnTo>
                    <a:pt x="102" y="36"/>
                  </a:lnTo>
                  <a:lnTo>
                    <a:pt x="120" y="18"/>
                  </a:lnTo>
                  <a:lnTo>
                    <a:pt x="126" y="18"/>
                  </a:lnTo>
                  <a:lnTo>
                    <a:pt x="120" y="24"/>
                  </a:lnTo>
                  <a:lnTo>
                    <a:pt x="120" y="42"/>
                  </a:lnTo>
                  <a:lnTo>
                    <a:pt x="126" y="36"/>
                  </a:lnTo>
                  <a:lnTo>
                    <a:pt x="150" y="36"/>
                  </a:lnTo>
                  <a:lnTo>
                    <a:pt x="168" y="42"/>
                  </a:lnTo>
                  <a:lnTo>
                    <a:pt x="150" y="42"/>
                  </a:lnTo>
                  <a:lnTo>
                    <a:pt x="144" y="48"/>
                  </a:lnTo>
                  <a:lnTo>
                    <a:pt x="180" y="66"/>
                  </a:lnTo>
                  <a:lnTo>
                    <a:pt x="192" y="78"/>
                  </a:lnTo>
                  <a:lnTo>
                    <a:pt x="198" y="96"/>
                  </a:lnTo>
                  <a:lnTo>
                    <a:pt x="192" y="84"/>
                  </a:lnTo>
                  <a:lnTo>
                    <a:pt x="168" y="72"/>
                  </a:lnTo>
                  <a:lnTo>
                    <a:pt x="138" y="60"/>
                  </a:lnTo>
                  <a:lnTo>
                    <a:pt x="126" y="66"/>
                  </a:lnTo>
                  <a:lnTo>
                    <a:pt x="138" y="72"/>
                  </a:lnTo>
                  <a:lnTo>
                    <a:pt x="156" y="84"/>
                  </a:lnTo>
                  <a:lnTo>
                    <a:pt x="150" y="84"/>
                  </a:lnTo>
                  <a:lnTo>
                    <a:pt x="138" y="78"/>
                  </a:lnTo>
                  <a:lnTo>
                    <a:pt x="126" y="78"/>
                  </a:lnTo>
                  <a:lnTo>
                    <a:pt x="132" y="84"/>
                  </a:lnTo>
                  <a:lnTo>
                    <a:pt x="144" y="90"/>
                  </a:lnTo>
                  <a:lnTo>
                    <a:pt x="114" y="90"/>
                  </a:lnTo>
                  <a:lnTo>
                    <a:pt x="108" y="96"/>
                  </a:lnTo>
                  <a:lnTo>
                    <a:pt x="126" y="102"/>
                  </a:lnTo>
                  <a:lnTo>
                    <a:pt x="138" y="108"/>
                  </a:lnTo>
                  <a:lnTo>
                    <a:pt x="132" y="114"/>
                  </a:lnTo>
                  <a:lnTo>
                    <a:pt x="102" y="114"/>
                  </a:lnTo>
                  <a:lnTo>
                    <a:pt x="114" y="120"/>
                  </a:lnTo>
                  <a:lnTo>
                    <a:pt x="102" y="126"/>
                  </a:lnTo>
                  <a:lnTo>
                    <a:pt x="96" y="132"/>
                  </a:lnTo>
                  <a:lnTo>
                    <a:pt x="108" y="132"/>
                  </a:lnTo>
                  <a:lnTo>
                    <a:pt x="120" y="138"/>
                  </a:lnTo>
                  <a:lnTo>
                    <a:pt x="126" y="144"/>
                  </a:lnTo>
                  <a:lnTo>
                    <a:pt x="102" y="150"/>
                  </a:lnTo>
                  <a:lnTo>
                    <a:pt x="90" y="162"/>
                  </a:lnTo>
                  <a:lnTo>
                    <a:pt x="90" y="168"/>
                  </a:lnTo>
                  <a:lnTo>
                    <a:pt x="108" y="168"/>
                  </a:lnTo>
                  <a:lnTo>
                    <a:pt x="108" y="174"/>
                  </a:lnTo>
                  <a:lnTo>
                    <a:pt x="90" y="180"/>
                  </a:lnTo>
                  <a:lnTo>
                    <a:pt x="84" y="192"/>
                  </a:lnTo>
                  <a:lnTo>
                    <a:pt x="84" y="198"/>
                  </a:lnTo>
                  <a:lnTo>
                    <a:pt x="102" y="204"/>
                  </a:lnTo>
                  <a:lnTo>
                    <a:pt x="102" y="210"/>
                  </a:lnTo>
                  <a:lnTo>
                    <a:pt x="78" y="222"/>
                  </a:lnTo>
                  <a:lnTo>
                    <a:pt x="84" y="228"/>
                  </a:lnTo>
                  <a:lnTo>
                    <a:pt x="96" y="234"/>
                  </a:lnTo>
                  <a:lnTo>
                    <a:pt x="78" y="234"/>
                  </a:lnTo>
                  <a:lnTo>
                    <a:pt x="72" y="246"/>
                  </a:lnTo>
                  <a:lnTo>
                    <a:pt x="78" y="246"/>
                  </a:lnTo>
                  <a:lnTo>
                    <a:pt x="78" y="264"/>
                  </a:lnTo>
                  <a:lnTo>
                    <a:pt x="54" y="258"/>
                  </a:lnTo>
                  <a:close/>
                </a:path>
              </a:pathLst>
            </a:custGeom>
            <a:solidFill>
              <a:srgbClr val="55FF55"/>
            </a:solidFill>
            <a:ln w="0">
              <a:solidFill>
                <a:srgbClr val="000000"/>
              </a:solidFill>
              <a:round/>
              <a:headEnd/>
              <a:tailEnd/>
            </a:ln>
          </p:spPr>
          <p:txBody>
            <a:bodyPr/>
            <a:lstStyle/>
            <a:p>
              <a:endParaRPr lang="es-ES_tradnl"/>
            </a:p>
          </p:txBody>
        </p:sp>
        <p:sp>
          <p:nvSpPr>
            <p:cNvPr id="400524" name="Freeform 42"/>
            <p:cNvSpPr>
              <a:spLocks/>
            </p:cNvSpPr>
            <p:nvPr/>
          </p:nvSpPr>
          <p:spPr bwMode="auto">
            <a:xfrm>
              <a:off x="1337" y="2810"/>
              <a:ext cx="252" cy="239"/>
            </a:xfrm>
            <a:custGeom>
              <a:avLst/>
              <a:gdLst>
                <a:gd name="T0" fmla="*/ 6 w 252"/>
                <a:gd name="T1" fmla="*/ 6 h 239"/>
                <a:gd name="T2" fmla="*/ 30 w 252"/>
                <a:gd name="T3" fmla="*/ 0 h 239"/>
                <a:gd name="T4" fmla="*/ 54 w 252"/>
                <a:gd name="T5" fmla="*/ 0 h 239"/>
                <a:gd name="T6" fmla="*/ 108 w 252"/>
                <a:gd name="T7" fmla="*/ 12 h 239"/>
                <a:gd name="T8" fmla="*/ 150 w 252"/>
                <a:gd name="T9" fmla="*/ 42 h 239"/>
                <a:gd name="T10" fmla="*/ 186 w 252"/>
                <a:gd name="T11" fmla="*/ 60 h 239"/>
                <a:gd name="T12" fmla="*/ 210 w 252"/>
                <a:gd name="T13" fmla="*/ 84 h 239"/>
                <a:gd name="T14" fmla="*/ 228 w 252"/>
                <a:gd name="T15" fmla="*/ 120 h 239"/>
                <a:gd name="T16" fmla="*/ 240 w 252"/>
                <a:gd name="T17" fmla="*/ 156 h 239"/>
                <a:gd name="T18" fmla="*/ 252 w 252"/>
                <a:gd name="T19" fmla="*/ 179 h 239"/>
                <a:gd name="T20" fmla="*/ 252 w 252"/>
                <a:gd name="T21" fmla="*/ 203 h 239"/>
                <a:gd name="T22" fmla="*/ 246 w 252"/>
                <a:gd name="T23" fmla="*/ 233 h 239"/>
                <a:gd name="T24" fmla="*/ 240 w 252"/>
                <a:gd name="T25" fmla="*/ 239 h 239"/>
                <a:gd name="T26" fmla="*/ 240 w 252"/>
                <a:gd name="T27" fmla="*/ 209 h 239"/>
                <a:gd name="T28" fmla="*/ 234 w 252"/>
                <a:gd name="T29" fmla="*/ 179 h 239"/>
                <a:gd name="T30" fmla="*/ 234 w 252"/>
                <a:gd name="T31" fmla="*/ 161 h 239"/>
                <a:gd name="T32" fmla="*/ 228 w 252"/>
                <a:gd name="T33" fmla="*/ 167 h 239"/>
                <a:gd name="T34" fmla="*/ 228 w 252"/>
                <a:gd name="T35" fmla="*/ 179 h 239"/>
                <a:gd name="T36" fmla="*/ 222 w 252"/>
                <a:gd name="T37" fmla="*/ 179 h 239"/>
                <a:gd name="T38" fmla="*/ 216 w 252"/>
                <a:gd name="T39" fmla="*/ 161 h 239"/>
                <a:gd name="T40" fmla="*/ 216 w 252"/>
                <a:gd name="T41" fmla="*/ 156 h 239"/>
                <a:gd name="T42" fmla="*/ 216 w 252"/>
                <a:gd name="T43" fmla="*/ 173 h 239"/>
                <a:gd name="T44" fmla="*/ 210 w 252"/>
                <a:gd name="T45" fmla="*/ 173 h 239"/>
                <a:gd name="T46" fmla="*/ 204 w 252"/>
                <a:gd name="T47" fmla="*/ 150 h 239"/>
                <a:gd name="T48" fmla="*/ 198 w 252"/>
                <a:gd name="T49" fmla="*/ 120 h 239"/>
                <a:gd name="T50" fmla="*/ 186 w 252"/>
                <a:gd name="T51" fmla="*/ 102 h 239"/>
                <a:gd name="T52" fmla="*/ 192 w 252"/>
                <a:gd name="T53" fmla="*/ 126 h 239"/>
                <a:gd name="T54" fmla="*/ 186 w 252"/>
                <a:gd name="T55" fmla="*/ 138 h 239"/>
                <a:gd name="T56" fmla="*/ 180 w 252"/>
                <a:gd name="T57" fmla="*/ 138 h 239"/>
                <a:gd name="T58" fmla="*/ 168 w 252"/>
                <a:gd name="T59" fmla="*/ 102 h 239"/>
                <a:gd name="T60" fmla="*/ 162 w 252"/>
                <a:gd name="T61" fmla="*/ 90 h 239"/>
                <a:gd name="T62" fmla="*/ 162 w 252"/>
                <a:gd name="T63" fmla="*/ 114 h 239"/>
                <a:gd name="T64" fmla="*/ 162 w 252"/>
                <a:gd name="T65" fmla="*/ 102 h 239"/>
                <a:gd name="T66" fmla="*/ 156 w 252"/>
                <a:gd name="T67" fmla="*/ 96 h 239"/>
                <a:gd name="T68" fmla="*/ 162 w 252"/>
                <a:gd name="T69" fmla="*/ 114 h 239"/>
                <a:gd name="T70" fmla="*/ 162 w 252"/>
                <a:gd name="T71" fmla="*/ 132 h 239"/>
                <a:gd name="T72" fmla="*/ 138 w 252"/>
                <a:gd name="T73" fmla="*/ 84 h 239"/>
                <a:gd name="T74" fmla="*/ 126 w 252"/>
                <a:gd name="T75" fmla="*/ 66 h 239"/>
                <a:gd name="T76" fmla="*/ 126 w 252"/>
                <a:gd name="T77" fmla="*/ 120 h 239"/>
                <a:gd name="T78" fmla="*/ 114 w 252"/>
                <a:gd name="T79" fmla="*/ 78 h 239"/>
                <a:gd name="T80" fmla="*/ 96 w 252"/>
                <a:gd name="T81" fmla="*/ 48 h 239"/>
                <a:gd name="T82" fmla="*/ 84 w 252"/>
                <a:gd name="T83" fmla="*/ 30 h 239"/>
                <a:gd name="T84" fmla="*/ 90 w 252"/>
                <a:gd name="T85" fmla="*/ 48 h 239"/>
                <a:gd name="T86" fmla="*/ 90 w 252"/>
                <a:gd name="T87" fmla="*/ 66 h 239"/>
                <a:gd name="T88" fmla="*/ 66 w 252"/>
                <a:gd name="T89" fmla="*/ 30 h 239"/>
                <a:gd name="T90" fmla="*/ 60 w 252"/>
                <a:gd name="T91" fmla="*/ 18 h 239"/>
                <a:gd name="T92" fmla="*/ 60 w 252"/>
                <a:gd name="T93" fmla="*/ 54 h 239"/>
                <a:gd name="T94" fmla="*/ 54 w 252"/>
                <a:gd name="T95" fmla="*/ 42 h 239"/>
                <a:gd name="T96" fmla="*/ 48 w 252"/>
                <a:gd name="T97" fmla="*/ 24 h 239"/>
                <a:gd name="T98" fmla="*/ 42 w 252"/>
                <a:gd name="T99" fmla="*/ 18 h 239"/>
                <a:gd name="T100" fmla="*/ 36 w 252"/>
                <a:gd name="T101" fmla="*/ 30 h 239"/>
                <a:gd name="T102" fmla="*/ 36 w 252"/>
                <a:gd name="T103" fmla="*/ 36 h 239"/>
                <a:gd name="T104" fmla="*/ 24 w 252"/>
                <a:gd name="T105" fmla="*/ 24 h 239"/>
                <a:gd name="T106" fmla="*/ 12 w 252"/>
                <a:gd name="T107" fmla="*/ 18 h 239"/>
                <a:gd name="T108" fmla="*/ 0 w 252"/>
                <a:gd name="T109" fmla="*/ 18 h 239"/>
                <a:gd name="T110" fmla="*/ 6 w 252"/>
                <a:gd name="T111" fmla="*/ 6 h 2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2"/>
                <a:gd name="T169" fmla="*/ 0 h 239"/>
                <a:gd name="T170" fmla="*/ 252 w 252"/>
                <a:gd name="T171" fmla="*/ 239 h 2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2" h="239">
                  <a:moveTo>
                    <a:pt x="6" y="6"/>
                  </a:moveTo>
                  <a:lnTo>
                    <a:pt x="30" y="0"/>
                  </a:lnTo>
                  <a:lnTo>
                    <a:pt x="54" y="0"/>
                  </a:lnTo>
                  <a:lnTo>
                    <a:pt x="108" y="12"/>
                  </a:lnTo>
                  <a:lnTo>
                    <a:pt x="150" y="42"/>
                  </a:lnTo>
                  <a:lnTo>
                    <a:pt x="186" y="60"/>
                  </a:lnTo>
                  <a:lnTo>
                    <a:pt x="210" y="84"/>
                  </a:lnTo>
                  <a:lnTo>
                    <a:pt x="228" y="120"/>
                  </a:lnTo>
                  <a:lnTo>
                    <a:pt x="240" y="156"/>
                  </a:lnTo>
                  <a:lnTo>
                    <a:pt x="252" y="179"/>
                  </a:lnTo>
                  <a:lnTo>
                    <a:pt x="252" y="203"/>
                  </a:lnTo>
                  <a:lnTo>
                    <a:pt x="246" y="233"/>
                  </a:lnTo>
                  <a:lnTo>
                    <a:pt x="240" y="239"/>
                  </a:lnTo>
                  <a:lnTo>
                    <a:pt x="240" y="209"/>
                  </a:lnTo>
                  <a:lnTo>
                    <a:pt x="234" y="179"/>
                  </a:lnTo>
                  <a:lnTo>
                    <a:pt x="234" y="161"/>
                  </a:lnTo>
                  <a:lnTo>
                    <a:pt x="228" y="167"/>
                  </a:lnTo>
                  <a:lnTo>
                    <a:pt x="228" y="179"/>
                  </a:lnTo>
                  <a:lnTo>
                    <a:pt x="222" y="179"/>
                  </a:lnTo>
                  <a:lnTo>
                    <a:pt x="216" y="161"/>
                  </a:lnTo>
                  <a:lnTo>
                    <a:pt x="216" y="156"/>
                  </a:lnTo>
                  <a:lnTo>
                    <a:pt x="216" y="173"/>
                  </a:lnTo>
                  <a:lnTo>
                    <a:pt x="210" y="173"/>
                  </a:lnTo>
                  <a:lnTo>
                    <a:pt x="204" y="150"/>
                  </a:lnTo>
                  <a:lnTo>
                    <a:pt x="198" y="120"/>
                  </a:lnTo>
                  <a:lnTo>
                    <a:pt x="186" y="102"/>
                  </a:lnTo>
                  <a:lnTo>
                    <a:pt x="192" y="126"/>
                  </a:lnTo>
                  <a:lnTo>
                    <a:pt x="186" y="138"/>
                  </a:lnTo>
                  <a:lnTo>
                    <a:pt x="180" y="138"/>
                  </a:lnTo>
                  <a:lnTo>
                    <a:pt x="168" y="102"/>
                  </a:lnTo>
                  <a:lnTo>
                    <a:pt x="162" y="90"/>
                  </a:lnTo>
                  <a:lnTo>
                    <a:pt x="162" y="114"/>
                  </a:lnTo>
                  <a:lnTo>
                    <a:pt x="162" y="102"/>
                  </a:lnTo>
                  <a:lnTo>
                    <a:pt x="156" y="96"/>
                  </a:lnTo>
                  <a:lnTo>
                    <a:pt x="162" y="114"/>
                  </a:lnTo>
                  <a:lnTo>
                    <a:pt x="162" y="132"/>
                  </a:lnTo>
                  <a:lnTo>
                    <a:pt x="138" y="84"/>
                  </a:lnTo>
                  <a:lnTo>
                    <a:pt x="126" y="66"/>
                  </a:lnTo>
                  <a:lnTo>
                    <a:pt x="126" y="120"/>
                  </a:lnTo>
                  <a:lnTo>
                    <a:pt x="114" y="78"/>
                  </a:lnTo>
                  <a:lnTo>
                    <a:pt x="96" y="48"/>
                  </a:lnTo>
                  <a:lnTo>
                    <a:pt x="84" y="30"/>
                  </a:lnTo>
                  <a:lnTo>
                    <a:pt x="90" y="48"/>
                  </a:lnTo>
                  <a:lnTo>
                    <a:pt x="90" y="66"/>
                  </a:lnTo>
                  <a:lnTo>
                    <a:pt x="66" y="30"/>
                  </a:lnTo>
                  <a:lnTo>
                    <a:pt x="60" y="18"/>
                  </a:lnTo>
                  <a:lnTo>
                    <a:pt x="60" y="54"/>
                  </a:lnTo>
                  <a:lnTo>
                    <a:pt x="54" y="42"/>
                  </a:lnTo>
                  <a:lnTo>
                    <a:pt x="48" y="24"/>
                  </a:lnTo>
                  <a:lnTo>
                    <a:pt x="42" y="18"/>
                  </a:lnTo>
                  <a:lnTo>
                    <a:pt x="36" y="30"/>
                  </a:lnTo>
                  <a:lnTo>
                    <a:pt x="36" y="36"/>
                  </a:lnTo>
                  <a:lnTo>
                    <a:pt x="24" y="24"/>
                  </a:lnTo>
                  <a:lnTo>
                    <a:pt x="12" y="18"/>
                  </a:lnTo>
                  <a:lnTo>
                    <a:pt x="0" y="18"/>
                  </a:lnTo>
                  <a:lnTo>
                    <a:pt x="6" y="6"/>
                  </a:lnTo>
                  <a:close/>
                </a:path>
              </a:pathLst>
            </a:custGeom>
            <a:solidFill>
              <a:srgbClr val="55FF55"/>
            </a:solidFill>
            <a:ln w="0">
              <a:solidFill>
                <a:srgbClr val="000000"/>
              </a:solidFill>
              <a:round/>
              <a:headEnd/>
              <a:tailEnd/>
            </a:ln>
          </p:spPr>
          <p:txBody>
            <a:bodyPr/>
            <a:lstStyle/>
            <a:p>
              <a:endParaRPr lang="es-ES_tradnl"/>
            </a:p>
          </p:txBody>
        </p:sp>
        <p:sp>
          <p:nvSpPr>
            <p:cNvPr id="400525" name="Freeform 43"/>
            <p:cNvSpPr>
              <a:spLocks/>
            </p:cNvSpPr>
            <p:nvPr/>
          </p:nvSpPr>
          <p:spPr bwMode="auto">
            <a:xfrm>
              <a:off x="1301" y="2822"/>
              <a:ext cx="108" cy="227"/>
            </a:xfrm>
            <a:custGeom>
              <a:avLst/>
              <a:gdLst>
                <a:gd name="T0" fmla="*/ 30 w 108"/>
                <a:gd name="T1" fmla="*/ 215 h 227"/>
                <a:gd name="T2" fmla="*/ 42 w 108"/>
                <a:gd name="T3" fmla="*/ 197 h 227"/>
                <a:gd name="T4" fmla="*/ 42 w 108"/>
                <a:gd name="T5" fmla="*/ 191 h 227"/>
                <a:gd name="T6" fmla="*/ 48 w 108"/>
                <a:gd name="T7" fmla="*/ 209 h 227"/>
                <a:gd name="T8" fmla="*/ 54 w 108"/>
                <a:gd name="T9" fmla="*/ 221 h 227"/>
                <a:gd name="T10" fmla="*/ 60 w 108"/>
                <a:gd name="T11" fmla="*/ 203 h 227"/>
                <a:gd name="T12" fmla="*/ 54 w 108"/>
                <a:gd name="T13" fmla="*/ 191 h 227"/>
                <a:gd name="T14" fmla="*/ 66 w 108"/>
                <a:gd name="T15" fmla="*/ 203 h 227"/>
                <a:gd name="T16" fmla="*/ 72 w 108"/>
                <a:gd name="T17" fmla="*/ 215 h 227"/>
                <a:gd name="T18" fmla="*/ 84 w 108"/>
                <a:gd name="T19" fmla="*/ 227 h 227"/>
                <a:gd name="T20" fmla="*/ 84 w 108"/>
                <a:gd name="T21" fmla="*/ 215 h 227"/>
                <a:gd name="T22" fmla="*/ 78 w 108"/>
                <a:gd name="T23" fmla="*/ 203 h 227"/>
                <a:gd name="T24" fmla="*/ 96 w 108"/>
                <a:gd name="T25" fmla="*/ 203 h 227"/>
                <a:gd name="T26" fmla="*/ 102 w 108"/>
                <a:gd name="T27" fmla="*/ 209 h 227"/>
                <a:gd name="T28" fmla="*/ 96 w 108"/>
                <a:gd name="T29" fmla="*/ 197 h 227"/>
                <a:gd name="T30" fmla="*/ 84 w 108"/>
                <a:gd name="T31" fmla="*/ 185 h 227"/>
                <a:gd name="T32" fmla="*/ 84 w 108"/>
                <a:gd name="T33" fmla="*/ 179 h 227"/>
                <a:gd name="T34" fmla="*/ 102 w 108"/>
                <a:gd name="T35" fmla="*/ 185 h 227"/>
                <a:gd name="T36" fmla="*/ 108 w 108"/>
                <a:gd name="T37" fmla="*/ 185 h 227"/>
                <a:gd name="T38" fmla="*/ 78 w 108"/>
                <a:gd name="T39" fmla="*/ 155 h 227"/>
                <a:gd name="T40" fmla="*/ 108 w 108"/>
                <a:gd name="T41" fmla="*/ 155 h 227"/>
                <a:gd name="T42" fmla="*/ 96 w 108"/>
                <a:gd name="T43" fmla="*/ 144 h 227"/>
                <a:gd name="T44" fmla="*/ 84 w 108"/>
                <a:gd name="T45" fmla="*/ 138 h 227"/>
                <a:gd name="T46" fmla="*/ 66 w 108"/>
                <a:gd name="T47" fmla="*/ 126 h 227"/>
                <a:gd name="T48" fmla="*/ 48 w 108"/>
                <a:gd name="T49" fmla="*/ 120 h 227"/>
                <a:gd name="T50" fmla="*/ 60 w 108"/>
                <a:gd name="T51" fmla="*/ 114 h 227"/>
                <a:gd name="T52" fmla="*/ 72 w 108"/>
                <a:gd name="T53" fmla="*/ 114 h 227"/>
                <a:gd name="T54" fmla="*/ 108 w 108"/>
                <a:gd name="T55" fmla="*/ 126 h 227"/>
                <a:gd name="T56" fmla="*/ 84 w 108"/>
                <a:gd name="T57" fmla="*/ 102 h 227"/>
                <a:gd name="T58" fmla="*/ 96 w 108"/>
                <a:gd name="T59" fmla="*/ 102 h 227"/>
                <a:gd name="T60" fmla="*/ 90 w 108"/>
                <a:gd name="T61" fmla="*/ 96 h 227"/>
                <a:gd name="T62" fmla="*/ 72 w 108"/>
                <a:gd name="T63" fmla="*/ 84 h 227"/>
                <a:gd name="T64" fmla="*/ 66 w 108"/>
                <a:gd name="T65" fmla="*/ 78 h 227"/>
                <a:gd name="T66" fmla="*/ 54 w 108"/>
                <a:gd name="T67" fmla="*/ 78 h 227"/>
                <a:gd name="T68" fmla="*/ 66 w 108"/>
                <a:gd name="T69" fmla="*/ 72 h 227"/>
                <a:gd name="T70" fmla="*/ 78 w 108"/>
                <a:gd name="T71" fmla="*/ 72 h 227"/>
                <a:gd name="T72" fmla="*/ 78 w 108"/>
                <a:gd name="T73" fmla="*/ 66 h 227"/>
                <a:gd name="T74" fmla="*/ 66 w 108"/>
                <a:gd name="T75" fmla="*/ 60 h 227"/>
                <a:gd name="T76" fmla="*/ 42 w 108"/>
                <a:gd name="T77" fmla="*/ 54 h 227"/>
                <a:gd name="T78" fmla="*/ 66 w 108"/>
                <a:gd name="T79" fmla="*/ 48 h 227"/>
                <a:gd name="T80" fmla="*/ 72 w 108"/>
                <a:gd name="T81" fmla="*/ 48 h 227"/>
                <a:gd name="T82" fmla="*/ 66 w 108"/>
                <a:gd name="T83" fmla="*/ 48 h 227"/>
                <a:gd name="T84" fmla="*/ 60 w 108"/>
                <a:gd name="T85" fmla="*/ 42 h 227"/>
                <a:gd name="T86" fmla="*/ 54 w 108"/>
                <a:gd name="T87" fmla="*/ 18 h 227"/>
                <a:gd name="T88" fmla="*/ 42 w 108"/>
                <a:gd name="T89" fmla="*/ 6 h 227"/>
                <a:gd name="T90" fmla="*/ 30 w 108"/>
                <a:gd name="T91" fmla="*/ 0 h 227"/>
                <a:gd name="T92" fmla="*/ 12 w 108"/>
                <a:gd name="T93" fmla="*/ 12 h 227"/>
                <a:gd name="T94" fmla="*/ 0 w 108"/>
                <a:gd name="T95" fmla="*/ 126 h 227"/>
                <a:gd name="T96" fmla="*/ 12 w 108"/>
                <a:gd name="T97" fmla="*/ 197 h 227"/>
                <a:gd name="T98" fmla="*/ 30 w 108"/>
                <a:gd name="T99" fmla="*/ 215 h 2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227"/>
                <a:gd name="T152" fmla="*/ 108 w 108"/>
                <a:gd name="T153" fmla="*/ 227 h 22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227">
                  <a:moveTo>
                    <a:pt x="30" y="215"/>
                  </a:moveTo>
                  <a:lnTo>
                    <a:pt x="42" y="197"/>
                  </a:lnTo>
                  <a:lnTo>
                    <a:pt x="42" y="191"/>
                  </a:lnTo>
                  <a:lnTo>
                    <a:pt x="48" y="209"/>
                  </a:lnTo>
                  <a:lnTo>
                    <a:pt x="54" y="221"/>
                  </a:lnTo>
                  <a:lnTo>
                    <a:pt x="60" y="203"/>
                  </a:lnTo>
                  <a:lnTo>
                    <a:pt x="54" y="191"/>
                  </a:lnTo>
                  <a:lnTo>
                    <a:pt x="66" y="203"/>
                  </a:lnTo>
                  <a:lnTo>
                    <a:pt x="72" y="215"/>
                  </a:lnTo>
                  <a:lnTo>
                    <a:pt x="84" y="227"/>
                  </a:lnTo>
                  <a:lnTo>
                    <a:pt x="84" y="215"/>
                  </a:lnTo>
                  <a:lnTo>
                    <a:pt x="78" y="203"/>
                  </a:lnTo>
                  <a:lnTo>
                    <a:pt x="96" y="203"/>
                  </a:lnTo>
                  <a:lnTo>
                    <a:pt x="102" y="209"/>
                  </a:lnTo>
                  <a:lnTo>
                    <a:pt x="96" y="197"/>
                  </a:lnTo>
                  <a:lnTo>
                    <a:pt x="84" y="185"/>
                  </a:lnTo>
                  <a:lnTo>
                    <a:pt x="84" y="179"/>
                  </a:lnTo>
                  <a:lnTo>
                    <a:pt x="102" y="185"/>
                  </a:lnTo>
                  <a:lnTo>
                    <a:pt x="108" y="185"/>
                  </a:lnTo>
                  <a:lnTo>
                    <a:pt x="78" y="155"/>
                  </a:lnTo>
                  <a:lnTo>
                    <a:pt x="108" y="155"/>
                  </a:lnTo>
                  <a:lnTo>
                    <a:pt x="96" y="144"/>
                  </a:lnTo>
                  <a:lnTo>
                    <a:pt x="84" y="138"/>
                  </a:lnTo>
                  <a:lnTo>
                    <a:pt x="66" y="126"/>
                  </a:lnTo>
                  <a:lnTo>
                    <a:pt x="48" y="120"/>
                  </a:lnTo>
                  <a:lnTo>
                    <a:pt x="60" y="114"/>
                  </a:lnTo>
                  <a:lnTo>
                    <a:pt x="72" y="114"/>
                  </a:lnTo>
                  <a:lnTo>
                    <a:pt x="108" y="126"/>
                  </a:lnTo>
                  <a:lnTo>
                    <a:pt x="84" y="102"/>
                  </a:lnTo>
                  <a:lnTo>
                    <a:pt x="96" y="102"/>
                  </a:lnTo>
                  <a:lnTo>
                    <a:pt x="90" y="96"/>
                  </a:lnTo>
                  <a:lnTo>
                    <a:pt x="72" y="84"/>
                  </a:lnTo>
                  <a:lnTo>
                    <a:pt x="66" y="78"/>
                  </a:lnTo>
                  <a:lnTo>
                    <a:pt x="54" y="78"/>
                  </a:lnTo>
                  <a:lnTo>
                    <a:pt x="66" y="72"/>
                  </a:lnTo>
                  <a:lnTo>
                    <a:pt x="78" y="72"/>
                  </a:lnTo>
                  <a:lnTo>
                    <a:pt x="78" y="66"/>
                  </a:lnTo>
                  <a:lnTo>
                    <a:pt x="66" y="60"/>
                  </a:lnTo>
                  <a:lnTo>
                    <a:pt x="42" y="54"/>
                  </a:lnTo>
                  <a:lnTo>
                    <a:pt x="66" y="48"/>
                  </a:lnTo>
                  <a:lnTo>
                    <a:pt x="72" y="48"/>
                  </a:lnTo>
                  <a:lnTo>
                    <a:pt x="66" y="48"/>
                  </a:lnTo>
                  <a:lnTo>
                    <a:pt x="60" y="42"/>
                  </a:lnTo>
                  <a:lnTo>
                    <a:pt x="54" y="18"/>
                  </a:lnTo>
                  <a:lnTo>
                    <a:pt x="42" y="6"/>
                  </a:lnTo>
                  <a:lnTo>
                    <a:pt x="30" y="0"/>
                  </a:lnTo>
                  <a:lnTo>
                    <a:pt x="12" y="12"/>
                  </a:lnTo>
                  <a:lnTo>
                    <a:pt x="0" y="126"/>
                  </a:lnTo>
                  <a:lnTo>
                    <a:pt x="12" y="197"/>
                  </a:lnTo>
                  <a:lnTo>
                    <a:pt x="30" y="215"/>
                  </a:lnTo>
                  <a:close/>
                </a:path>
              </a:pathLst>
            </a:custGeom>
            <a:solidFill>
              <a:srgbClr val="55FF55"/>
            </a:solidFill>
            <a:ln w="0">
              <a:solidFill>
                <a:srgbClr val="000000"/>
              </a:solidFill>
              <a:round/>
              <a:headEnd/>
              <a:tailEnd/>
            </a:ln>
          </p:spPr>
          <p:txBody>
            <a:bodyPr/>
            <a:lstStyle/>
            <a:p>
              <a:endParaRPr lang="es-ES_tradnl"/>
            </a:p>
          </p:txBody>
        </p:sp>
        <p:sp>
          <p:nvSpPr>
            <p:cNvPr id="400526" name="Freeform 44"/>
            <p:cNvSpPr>
              <a:spLocks/>
            </p:cNvSpPr>
            <p:nvPr/>
          </p:nvSpPr>
          <p:spPr bwMode="auto">
            <a:xfrm>
              <a:off x="1247" y="2810"/>
              <a:ext cx="102" cy="305"/>
            </a:xfrm>
            <a:custGeom>
              <a:avLst/>
              <a:gdLst>
                <a:gd name="T0" fmla="*/ 78 w 102"/>
                <a:gd name="T1" fmla="*/ 6 h 305"/>
                <a:gd name="T2" fmla="*/ 60 w 102"/>
                <a:gd name="T3" fmla="*/ 24 h 305"/>
                <a:gd name="T4" fmla="*/ 48 w 102"/>
                <a:gd name="T5" fmla="*/ 54 h 305"/>
                <a:gd name="T6" fmla="*/ 30 w 102"/>
                <a:gd name="T7" fmla="*/ 78 h 305"/>
                <a:gd name="T8" fmla="*/ 30 w 102"/>
                <a:gd name="T9" fmla="*/ 84 h 305"/>
                <a:gd name="T10" fmla="*/ 36 w 102"/>
                <a:gd name="T11" fmla="*/ 84 h 305"/>
                <a:gd name="T12" fmla="*/ 48 w 102"/>
                <a:gd name="T13" fmla="*/ 78 h 305"/>
                <a:gd name="T14" fmla="*/ 42 w 102"/>
                <a:gd name="T15" fmla="*/ 90 h 305"/>
                <a:gd name="T16" fmla="*/ 30 w 102"/>
                <a:gd name="T17" fmla="*/ 102 h 305"/>
                <a:gd name="T18" fmla="*/ 30 w 102"/>
                <a:gd name="T19" fmla="*/ 126 h 305"/>
                <a:gd name="T20" fmla="*/ 36 w 102"/>
                <a:gd name="T21" fmla="*/ 120 h 305"/>
                <a:gd name="T22" fmla="*/ 42 w 102"/>
                <a:gd name="T23" fmla="*/ 120 h 305"/>
                <a:gd name="T24" fmla="*/ 24 w 102"/>
                <a:gd name="T25" fmla="*/ 150 h 305"/>
                <a:gd name="T26" fmla="*/ 12 w 102"/>
                <a:gd name="T27" fmla="*/ 179 h 305"/>
                <a:gd name="T28" fmla="*/ 6 w 102"/>
                <a:gd name="T29" fmla="*/ 239 h 305"/>
                <a:gd name="T30" fmla="*/ 0 w 102"/>
                <a:gd name="T31" fmla="*/ 263 h 305"/>
                <a:gd name="T32" fmla="*/ 6 w 102"/>
                <a:gd name="T33" fmla="*/ 275 h 305"/>
                <a:gd name="T34" fmla="*/ 12 w 102"/>
                <a:gd name="T35" fmla="*/ 245 h 305"/>
                <a:gd name="T36" fmla="*/ 24 w 102"/>
                <a:gd name="T37" fmla="*/ 221 h 305"/>
                <a:gd name="T38" fmla="*/ 24 w 102"/>
                <a:gd name="T39" fmla="*/ 215 h 305"/>
                <a:gd name="T40" fmla="*/ 24 w 102"/>
                <a:gd name="T41" fmla="*/ 257 h 305"/>
                <a:gd name="T42" fmla="*/ 30 w 102"/>
                <a:gd name="T43" fmla="*/ 269 h 305"/>
                <a:gd name="T44" fmla="*/ 36 w 102"/>
                <a:gd name="T45" fmla="*/ 251 h 305"/>
                <a:gd name="T46" fmla="*/ 36 w 102"/>
                <a:gd name="T47" fmla="*/ 239 h 305"/>
                <a:gd name="T48" fmla="*/ 42 w 102"/>
                <a:gd name="T49" fmla="*/ 227 h 305"/>
                <a:gd name="T50" fmla="*/ 42 w 102"/>
                <a:gd name="T51" fmla="*/ 257 h 305"/>
                <a:gd name="T52" fmla="*/ 54 w 102"/>
                <a:gd name="T53" fmla="*/ 269 h 305"/>
                <a:gd name="T54" fmla="*/ 66 w 102"/>
                <a:gd name="T55" fmla="*/ 293 h 305"/>
                <a:gd name="T56" fmla="*/ 78 w 102"/>
                <a:gd name="T57" fmla="*/ 305 h 305"/>
                <a:gd name="T58" fmla="*/ 78 w 102"/>
                <a:gd name="T59" fmla="*/ 287 h 305"/>
                <a:gd name="T60" fmla="*/ 66 w 102"/>
                <a:gd name="T61" fmla="*/ 275 h 305"/>
                <a:gd name="T62" fmla="*/ 60 w 102"/>
                <a:gd name="T63" fmla="*/ 245 h 305"/>
                <a:gd name="T64" fmla="*/ 66 w 102"/>
                <a:gd name="T65" fmla="*/ 245 h 305"/>
                <a:gd name="T66" fmla="*/ 84 w 102"/>
                <a:gd name="T67" fmla="*/ 269 h 305"/>
                <a:gd name="T68" fmla="*/ 90 w 102"/>
                <a:gd name="T69" fmla="*/ 263 h 305"/>
                <a:gd name="T70" fmla="*/ 84 w 102"/>
                <a:gd name="T71" fmla="*/ 239 h 305"/>
                <a:gd name="T72" fmla="*/ 78 w 102"/>
                <a:gd name="T73" fmla="*/ 227 h 305"/>
                <a:gd name="T74" fmla="*/ 96 w 102"/>
                <a:gd name="T75" fmla="*/ 239 h 305"/>
                <a:gd name="T76" fmla="*/ 102 w 102"/>
                <a:gd name="T77" fmla="*/ 245 h 305"/>
                <a:gd name="T78" fmla="*/ 90 w 102"/>
                <a:gd name="T79" fmla="*/ 221 h 305"/>
                <a:gd name="T80" fmla="*/ 84 w 102"/>
                <a:gd name="T81" fmla="*/ 191 h 305"/>
                <a:gd name="T82" fmla="*/ 90 w 102"/>
                <a:gd name="T83" fmla="*/ 173 h 305"/>
                <a:gd name="T84" fmla="*/ 102 w 102"/>
                <a:gd name="T85" fmla="*/ 179 h 305"/>
                <a:gd name="T86" fmla="*/ 78 w 102"/>
                <a:gd name="T87" fmla="*/ 132 h 305"/>
                <a:gd name="T88" fmla="*/ 72 w 102"/>
                <a:gd name="T89" fmla="*/ 108 h 305"/>
                <a:gd name="T90" fmla="*/ 84 w 102"/>
                <a:gd name="T91" fmla="*/ 114 h 305"/>
                <a:gd name="T92" fmla="*/ 90 w 102"/>
                <a:gd name="T93" fmla="*/ 120 h 305"/>
                <a:gd name="T94" fmla="*/ 84 w 102"/>
                <a:gd name="T95" fmla="*/ 102 h 305"/>
                <a:gd name="T96" fmla="*/ 78 w 102"/>
                <a:gd name="T97" fmla="*/ 78 h 305"/>
                <a:gd name="T98" fmla="*/ 84 w 102"/>
                <a:gd name="T99" fmla="*/ 84 h 305"/>
                <a:gd name="T100" fmla="*/ 84 w 102"/>
                <a:gd name="T101" fmla="*/ 72 h 305"/>
                <a:gd name="T102" fmla="*/ 78 w 102"/>
                <a:gd name="T103" fmla="*/ 66 h 305"/>
                <a:gd name="T104" fmla="*/ 90 w 102"/>
                <a:gd name="T105" fmla="*/ 72 h 305"/>
                <a:gd name="T106" fmla="*/ 84 w 102"/>
                <a:gd name="T107" fmla="*/ 54 h 305"/>
                <a:gd name="T108" fmla="*/ 84 w 102"/>
                <a:gd name="T109" fmla="*/ 24 h 305"/>
                <a:gd name="T110" fmla="*/ 90 w 102"/>
                <a:gd name="T111" fmla="*/ 6 h 305"/>
                <a:gd name="T112" fmla="*/ 90 w 102"/>
                <a:gd name="T113" fmla="*/ 0 h 305"/>
                <a:gd name="T114" fmla="*/ 78 w 102"/>
                <a:gd name="T115" fmla="*/ 6 h 3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305"/>
                <a:gd name="T176" fmla="*/ 102 w 102"/>
                <a:gd name="T177" fmla="*/ 305 h 3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305">
                  <a:moveTo>
                    <a:pt x="78" y="6"/>
                  </a:moveTo>
                  <a:lnTo>
                    <a:pt x="60" y="24"/>
                  </a:lnTo>
                  <a:lnTo>
                    <a:pt x="48" y="54"/>
                  </a:lnTo>
                  <a:lnTo>
                    <a:pt x="30" y="78"/>
                  </a:lnTo>
                  <a:lnTo>
                    <a:pt x="30" y="84"/>
                  </a:lnTo>
                  <a:lnTo>
                    <a:pt x="36" y="84"/>
                  </a:lnTo>
                  <a:lnTo>
                    <a:pt x="48" y="78"/>
                  </a:lnTo>
                  <a:lnTo>
                    <a:pt x="42" y="90"/>
                  </a:lnTo>
                  <a:lnTo>
                    <a:pt x="30" y="102"/>
                  </a:lnTo>
                  <a:lnTo>
                    <a:pt x="30" y="126"/>
                  </a:lnTo>
                  <a:lnTo>
                    <a:pt x="36" y="120"/>
                  </a:lnTo>
                  <a:lnTo>
                    <a:pt x="42" y="120"/>
                  </a:lnTo>
                  <a:lnTo>
                    <a:pt x="24" y="150"/>
                  </a:lnTo>
                  <a:lnTo>
                    <a:pt x="12" y="179"/>
                  </a:lnTo>
                  <a:lnTo>
                    <a:pt x="6" y="239"/>
                  </a:lnTo>
                  <a:lnTo>
                    <a:pt x="0" y="263"/>
                  </a:lnTo>
                  <a:lnTo>
                    <a:pt x="6" y="275"/>
                  </a:lnTo>
                  <a:lnTo>
                    <a:pt x="12" y="245"/>
                  </a:lnTo>
                  <a:lnTo>
                    <a:pt x="24" y="221"/>
                  </a:lnTo>
                  <a:lnTo>
                    <a:pt x="24" y="215"/>
                  </a:lnTo>
                  <a:lnTo>
                    <a:pt x="24" y="257"/>
                  </a:lnTo>
                  <a:lnTo>
                    <a:pt x="30" y="269"/>
                  </a:lnTo>
                  <a:lnTo>
                    <a:pt x="36" y="251"/>
                  </a:lnTo>
                  <a:lnTo>
                    <a:pt x="36" y="239"/>
                  </a:lnTo>
                  <a:lnTo>
                    <a:pt x="42" y="227"/>
                  </a:lnTo>
                  <a:lnTo>
                    <a:pt x="42" y="257"/>
                  </a:lnTo>
                  <a:lnTo>
                    <a:pt x="54" y="269"/>
                  </a:lnTo>
                  <a:lnTo>
                    <a:pt x="66" y="293"/>
                  </a:lnTo>
                  <a:lnTo>
                    <a:pt x="78" y="305"/>
                  </a:lnTo>
                  <a:lnTo>
                    <a:pt x="78" y="287"/>
                  </a:lnTo>
                  <a:lnTo>
                    <a:pt x="66" y="275"/>
                  </a:lnTo>
                  <a:lnTo>
                    <a:pt x="60" y="245"/>
                  </a:lnTo>
                  <a:lnTo>
                    <a:pt x="66" y="245"/>
                  </a:lnTo>
                  <a:lnTo>
                    <a:pt x="84" y="269"/>
                  </a:lnTo>
                  <a:lnTo>
                    <a:pt x="90" y="263"/>
                  </a:lnTo>
                  <a:lnTo>
                    <a:pt x="84" y="239"/>
                  </a:lnTo>
                  <a:lnTo>
                    <a:pt x="78" y="227"/>
                  </a:lnTo>
                  <a:lnTo>
                    <a:pt x="96" y="239"/>
                  </a:lnTo>
                  <a:lnTo>
                    <a:pt x="102" y="245"/>
                  </a:lnTo>
                  <a:lnTo>
                    <a:pt x="90" y="221"/>
                  </a:lnTo>
                  <a:lnTo>
                    <a:pt x="84" y="191"/>
                  </a:lnTo>
                  <a:lnTo>
                    <a:pt x="90" y="173"/>
                  </a:lnTo>
                  <a:lnTo>
                    <a:pt x="102" y="179"/>
                  </a:lnTo>
                  <a:lnTo>
                    <a:pt x="78" y="132"/>
                  </a:lnTo>
                  <a:lnTo>
                    <a:pt x="72" y="108"/>
                  </a:lnTo>
                  <a:lnTo>
                    <a:pt x="84" y="114"/>
                  </a:lnTo>
                  <a:lnTo>
                    <a:pt x="90" y="120"/>
                  </a:lnTo>
                  <a:lnTo>
                    <a:pt x="84" y="102"/>
                  </a:lnTo>
                  <a:lnTo>
                    <a:pt x="78" y="78"/>
                  </a:lnTo>
                  <a:lnTo>
                    <a:pt x="84" y="84"/>
                  </a:lnTo>
                  <a:lnTo>
                    <a:pt x="84" y="72"/>
                  </a:lnTo>
                  <a:lnTo>
                    <a:pt x="78" y="66"/>
                  </a:lnTo>
                  <a:lnTo>
                    <a:pt x="90" y="72"/>
                  </a:lnTo>
                  <a:lnTo>
                    <a:pt x="84" y="54"/>
                  </a:lnTo>
                  <a:lnTo>
                    <a:pt x="84" y="24"/>
                  </a:lnTo>
                  <a:lnTo>
                    <a:pt x="90" y="6"/>
                  </a:lnTo>
                  <a:lnTo>
                    <a:pt x="90" y="0"/>
                  </a:lnTo>
                  <a:lnTo>
                    <a:pt x="78" y="6"/>
                  </a:lnTo>
                  <a:close/>
                </a:path>
              </a:pathLst>
            </a:custGeom>
            <a:solidFill>
              <a:srgbClr val="55FF55"/>
            </a:solidFill>
            <a:ln w="0">
              <a:solidFill>
                <a:srgbClr val="000000"/>
              </a:solidFill>
              <a:round/>
              <a:headEnd/>
              <a:tailEnd/>
            </a:ln>
          </p:spPr>
          <p:txBody>
            <a:bodyPr/>
            <a:lstStyle/>
            <a:p>
              <a:endParaRPr lang="es-ES_tradnl"/>
            </a:p>
          </p:txBody>
        </p:sp>
        <p:sp>
          <p:nvSpPr>
            <p:cNvPr id="400527" name="Freeform 45"/>
            <p:cNvSpPr>
              <a:spLocks/>
            </p:cNvSpPr>
            <p:nvPr/>
          </p:nvSpPr>
          <p:spPr bwMode="auto">
            <a:xfrm>
              <a:off x="1032" y="2690"/>
              <a:ext cx="293" cy="329"/>
            </a:xfrm>
            <a:custGeom>
              <a:avLst/>
              <a:gdLst>
                <a:gd name="T0" fmla="*/ 251 w 293"/>
                <a:gd name="T1" fmla="*/ 72 h 329"/>
                <a:gd name="T2" fmla="*/ 185 w 293"/>
                <a:gd name="T3" fmla="*/ 30 h 329"/>
                <a:gd name="T4" fmla="*/ 179 w 293"/>
                <a:gd name="T5" fmla="*/ 42 h 329"/>
                <a:gd name="T6" fmla="*/ 156 w 293"/>
                <a:gd name="T7" fmla="*/ 12 h 329"/>
                <a:gd name="T8" fmla="*/ 161 w 293"/>
                <a:gd name="T9" fmla="*/ 36 h 329"/>
                <a:gd name="T10" fmla="*/ 150 w 293"/>
                <a:gd name="T11" fmla="*/ 24 h 329"/>
                <a:gd name="T12" fmla="*/ 138 w 293"/>
                <a:gd name="T13" fmla="*/ 24 h 329"/>
                <a:gd name="T14" fmla="*/ 90 w 293"/>
                <a:gd name="T15" fmla="*/ 6 h 329"/>
                <a:gd name="T16" fmla="*/ 60 w 293"/>
                <a:gd name="T17" fmla="*/ 12 h 329"/>
                <a:gd name="T18" fmla="*/ 108 w 293"/>
                <a:gd name="T19" fmla="*/ 24 h 329"/>
                <a:gd name="T20" fmla="*/ 84 w 293"/>
                <a:gd name="T21" fmla="*/ 30 h 329"/>
                <a:gd name="T22" fmla="*/ 54 w 293"/>
                <a:gd name="T23" fmla="*/ 36 h 329"/>
                <a:gd name="T24" fmla="*/ 66 w 293"/>
                <a:gd name="T25" fmla="*/ 48 h 329"/>
                <a:gd name="T26" fmla="*/ 0 w 293"/>
                <a:gd name="T27" fmla="*/ 96 h 329"/>
                <a:gd name="T28" fmla="*/ 24 w 293"/>
                <a:gd name="T29" fmla="*/ 84 h 329"/>
                <a:gd name="T30" fmla="*/ 30 w 293"/>
                <a:gd name="T31" fmla="*/ 90 h 329"/>
                <a:gd name="T32" fmla="*/ 42 w 293"/>
                <a:gd name="T33" fmla="*/ 84 h 329"/>
                <a:gd name="T34" fmla="*/ 54 w 293"/>
                <a:gd name="T35" fmla="*/ 84 h 329"/>
                <a:gd name="T36" fmla="*/ 72 w 293"/>
                <a:gd name="T37" fmla="*/ 90 h 329"/>
                <a:gd name="T38" fmla="*/ 114 w 293"/>
                <a:gd name="T39" fmla="*/ 78 h 329"/>
                <a:gd name="T40" fmla="*/ 108 w 293"/>
                <a:gd name="T41" fmla="*/ 96 h 329"/>
                <a:gd name="T42" fmla="*/ 66 w 293"/>
                <a:gd name="T43" fmla="*/ 120 h 329"/>
                <a:gd name="T44" fmla="*/ 42 w 293"/>
                <a:gd name="T45" fmla="*/ 162 h 329"/>
                <a:gd name="T46" fmla="*/ 42 w 293"/>
                <a:gd name="T47" fmla="*/ 198 h 329"/>
                <a:gd name="T48" fmla="*/ 60 w 293"/>
                <a:gd name="T49" fmla="*/ 156 h 329"/>
                <a:gd name="T50" fmla="*/ 72 w 293"/>
                <a:gd name="T51" fmla="*/ 162 h 329"/>
                <a:gd name="T52" fmla="*/ 84 w 293"/>
                <a:gd name="T53" fmla="*/ 144 h 329"/>
                <a:gd name="T54" fmla="*/ 66 w 293"/>
                <a:gd name="T55" fmla="*/ 198 h 329"/>
                <a:gd name="T56" fmla="*/ 60 w 293"/>
                <a:gd name="T57" fmla="*/ 252 h 329"/>
                <a:gd name="T58" fmla="*/ 72 w 293"/>
                <a:gd name="T59" fmla="*/ 228 h 329"/>
                <a:gd name="T60" fmla="*/ 78 w 293"/>
                <a:gd name="T61" fmla="*/ 246 h 329"/>
                <a:gd name="T62" fmla="*/ 96 w 293"/>
                <a:gd name="T63" fmla="*/ 222 h 329"/>
                <a:gd name="T64" fmla="*/ 108 w 293"/>
                <a:gd name="T65" fmla="*/ 216 h 329"/>
                <a:gd name="T66" fmla="*/ 126 w 293"/>
                <a:gd name="T67" fmla="*/ 216 h 329"/>
                <a:gd name="T68" fmla="*/ 132 w 293"/>
                <a:gd name="T69" fmla="*/ 198 h 329"/>
                <a:gd name="T70" fmla="*/ 126 w 293"/>
                <a:gd name="T71" fmla="*/ 234 h 329"/>
                <a:gd name="T72" fmla="*/ 132 w 293"/>
                <a:gd name="T73" fmla="*/ 240 h 329"/>
                <a:gd name="T74" fmla="*/ 132 w 293"/>
                <a:gd name="T75" fmla="*/ 281 h 329"/>
                <a:gd name="T76" fmla="*/ 150 w 293"/>
                <a:gd name="T77" fmla="*/ 323 h 329"/>
                <a:gd name="T78" fmla="*/ 150 w 293"/>
                <a:gd name="T79" fmla="*/ 299 h 329"/>
                <a:gd name="T80" fmla="*/ 161 w 293"/>
                <a:gd name="T81" fmla="*/ 293 h 329"/>
                <a:gd name="T82" fmla="*/ 156 w 293"/>
                <a:gd name="T83" fmla="*/ 264 h 329"/>
                <a:gd name="T84" fmla="*/ 167 w 293"/>
                <a:gd name="T85" fmla="*/ 258 h 329"/>
                <a:gd name="T86" fmla="*/ 185 w 293"/>
                <a:gd name="T87" fmla="*/ 240 h 329"/>
                <a:gd name="T88" fmla="*/ 197 w 293"/>
                <a:gd name="T89" fmla="*/ 210 h 329"/>
                <a:gd name="T90" fmla="*/ 209 w 293"/>
                <a:gd name="T91" fmla="*/ 228 h 329"/>
                <a:gd name="T92" fmla="*/ 215 w 293"/>
                <a:gd name="T93" fmla="*/ 192 h 329"/>
                <a:gd name="T94" fmla="*/ 221 w 293"/>
                <a:gd name="T95" fmla="*/ 192 h 329"/>
                <a:gd name="T96" fmla="*/ 239 w 293"/>
                <a:gd name="T97" fmla="*/ 168 h 329"/>
                <a:gd name="T98" fmla="*/ 251 w 293"/>
                <a:gd name="T99" fmla="*/ 144 h 329"/>
                <a:gd name="T100" fmla="*/ 263 w 293"/>
                <a:gd name="T101" fmla="*/ 144 h 329"/>
                <a:gd name="T102" fmla="*/ 287 w 293"/>
                <a:gd name="T103" fmla="*/ 132 h 329"/>
                <a:gd name="T104" fmla="*/ 281 w 293"/>
                <a:gd name="T105" fmla="*/ 102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329"/>
                <a:gd name="T161" fmla="*/ 293 w 293"/>
                <a:gd name="T162" fmla="*/ 329 h 3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329">
                  <a:moveTo>
                    <a:pt x="281" y="102"/>
                  </a:moveTo>
                  <a:lnTo>
                    <a:pt x="251" y="72"/>
                  </a:lnTo>
                  <a:lnTo>
                    <a:pt x="215" y="48"/>
                  </a:lnTo>
                  <a:lnTo>
                    <a:pt x="185" y="30"/>
                  </a:lnTo>
                  <a:lnTo>
                    <a:pt x="191" y="48"/>
                  </a:lnTo>
                  <a:lnTo>
                    <a:pt x="179" y="42"/>
                  </a:lnTo>
                  <a:lnTo>
                    <a:pt x="173" y="24"/>
                  </a:lnTo>
                  <a:lnTo>
                    <a:pt x="156" y="12"/>
                  </a:lnTo>
                  <a:lnTo>
                    <a:pt x="161" y="24"/>
                  </a:lnTo>
                  <a:lnTo>
                    <a:pt x="161" y="36"/>
                  </a:lnTo>
                  <a:lnTo>
                    <a:pt x="156" y="24"/>
                  </a:lnTo>
                  <a:lnTo>
                    <a:pt x="150" y="24"/>
                  </a:lnTo>
                  <a:lnTo>
                    <a:pt x="150" y="30"/>
                  </a:lnTo>
                  <a:lnTo>
                    <a:pt x="138" y="24"/>
                  </a:lnTo>
                  <a:lnTo>
                    <a:pt x="108" y="12"/>
                  </a:lnTo>
                  <a:lnTo>
                    <a:pt x="90" y="6"/>
                  </a:lnTo>
                  <a:lnTo>
                    <a:pt x="78" y="0"/>
                  </a:lnTo>
                  <a:lnTo>
                    <a:pt x="60" y="12"/>
                  </a:lnTo>
                  <a:lnTo>
                    <a:pt x="90" y="12"/>
                  </a:lnTo>
                  <a:lnTo>
                    <a:pt x="108" y="24"/>
                  </a:lnTo>
                  <a:lnTo>
                    <a:pt x="96" y="24"/>
                  </a:lnTo>
                  <a:lnTo>
                    <a:pt x="84" y="30"/>
                  </a:lnTo>
                  <a:lnTo>
                    <a:pt x="60" y="36"/>
                  </a:lnTo>
                  <a:lnTo>
                    <a:pt x="54" y="36"/>
                  </a:lnTo>
                  <a:lnTo>
                    <a:pt x="72" y="42"/>
                  </a:lnTo>
                  <a:lnTo>
                    <a:pt x="66" y="48"/>
                  </a:lnTo>
                  <a:lnTo>
                    <a:pt x="42" y="54"/>
                  </a:lnTo>
                  <a:lnTo>
                    <a:pt x="0" y="96"/>
                  </a:lnTo>
                  <a:lnTo>
                    <a:pt x="0" y="102"/>
                  </a:lnTo>
                  <a:lnTo>
                    <a:pt x="24" y="84"/>
                  </a:lnTo>
                  <a:lnTo>
                    <a:pt x="36" y="84"/>
                  </a:lnTo>
                  <a:lnTo>
                    <a:pt x="30" y="90"/>
                  </a:lnTo>
                  <a:lnTo>
                    <a:pt x="30" y="96"/>
                  </a:lnTo>
                  <a:lnTo>
                    <a:pt x="42" y="84"/>
                  </a:lnTo>
                  <a:lnTo>
                    <a:pt x="60" y="72"/>
                  </a:lnTo>
                  <a:lnTo>
                    <a:pt x="54" y="84"/>
                  </a:lnTo>
                  <a:lnTo>
                    <a:pt x="48" y="102"/>
                  </a:lnTo>
                  <a:lnTo>
                    <a:pt x="72" y="90"/>
                  </a:lnTo>
                  <a:lnTo>
                    <a:pt x="90" y="84"/>
                  </a:lnTo>
                  <a:lnTo>
                    <a:pt x="114" y="78"/>
                  </a:lnTo>
                  <a:lnTo>
                    <a:pt x="138" y="78"/>
                  </a:lnTo>
                  <a:lnTo>
                    <a:pt x="108" y="96"/>
                  </a:lnTo>
                  <a:lnTo>
                    <a:pt x="90" y="102"/>
                  </a:lnTo>
                  <a:lnTo>
                    <a:pt x="66" y="120"/>
                  </a:lnTo>
                  <a:lnTo>
                    <a:pt x="54" y="138"/>
                  </a:lnTo>
                  <a:lnTo>
                    <a:pt x="42" y="162"/>
                  </a:lnTo>
                  <a:lnTo>
                    <a:pt x="36" y="186"/>
                  </a:lnTo>
                  <a:lnTo>
                    <a:pt x="42" y="198"/>
                  </a:lnTo>
                  <a:lnTo>
                    <a:pt x="54" y="168"/>
                  </a:lnTo>
                  <a:lnTo>
                    <a:pt x="60" y="156"/>
                  </a:lnTo>
                  <a:lnTo>
                    <a:pt x="66" y="168"/>
                  </a:lnTo>
                  <a:lnTo>
                    <a:pt x="72" y="162"/>
                  </a:lnTo>
                  <a:lnTo>
                    <a:pt x="78" y="150"/>
                  </a:lnTo>
                  <a:lnTo>
                    <a:pt x="84" y="144"/>
                  </a:lnTo>
                  <a:lnTo>
                    <a:pt x="66" y="174"/>
                  </a:lnTo>
                  <a:lnTo>
                    <a:pt x="66" y="198"/>
                  </a:lnTo>
                  <a:lnTo>
                    <a:pt x="60" y="222"/>
                  </a:lnTo>
                  <a:lnTo>
                    <a:pt x="60" y="252"/>
                  </a:lnTo>
                  <a:lnTo>
                    <a:pt x="66" y="258"/>
                  </a:lnTo>
                  <a:lnTo>
                    <a:pt x="72" y="228"/>
                  </a:lnTo>
                  <a:lnTo>
                    <a:pt x="78" y="216"/>
                  </a:lnTo>
                  <a:lnTo>
                    <a:pt x="78" y="246"/>
                  </a:lnTo>
                  <a:lnTo>
                    <a:pt x="84" y="240"/>
                  </a:lnTo>
                  <a:lnTo>
                    <a:pt x="96" y="222"/>
                  </a:lnTo>
                  <a:lnTo>
                    <a:pt x="102" y="222"/>
                  </a:lnTo>
                  <a:lnTo>
                    <a:pt x="108" y="216"/>
                  </a:lnTo>
                  <a:lnTo>
                    <a:pt x="114" y="198"/>
                  </a:lnTo>
                  <a:lnTo>
                    <a:pt x="126" y="216"/>
                  </a:lnTo>
                  <a:lnTo>
                    <a:pt x="126" y="210"/>
                  </a:lnTo>
                  <a:lnTo>
                    <a:pt x="132" y="198"/>
                  </a:lnTo>
                  <a:lnTo>
                    <a:pt x="126" y="222"/>
                  </a:lnTo>
                  <a:lnTo>
                    <a:pt x="126" y="234"/>
                  </a:lnTo>
                  <a:lnTo>
                    <a:pt x="132" y="228"/>
                  </a:lnTo>
                  <a:lnTo>
                    <a:pt x="132" y="240"/>
                  </a:lnTo>
                  <a:lnTo>
                    <a:pt x="126" y="264"/>
                  </a:lnTo>
                  <a:lnTo>
                    <a:pt x="132" y="281"/>
                  </a:lnTo>
                  <a:lnTo>
                    <a:pt x="132" y="299"/>
                  </a:lnTo>
                  <a:lnTo>
                    <a:pt x="150" y="323"/>
                  </a:lnTo>
                  <a:lnTo>
                    <a:pt x="150" y="329"/>
                  </a:lnTo>
                  <a:lnTo>
                    <a:pt x="150" y="299"/>
                  </a:lnTo>
                  <a:lnTo>
                    <a:pt x="161" y="311"/>
                  </a:lnTo>
                  <a:lnTo>
                    <a:pt x="161" y="293"/>
                  </a:lnTo>
                  <a:lnTo>
                    <a:pt x="156" y="276"/>
                  </a:lnTo>
                  <a:lnTo>
                    <a:pt x="156" y="264"/>
                  </a:lnTo>
                  <a:lnTo>
                    <a:pt x="167" y="281"/>
                  </a:lnTo>
                  <a:lnTo>
                    <a:pt x="167" y="258"/>
                  </a:lnTo>
                  <a:lnTo>
                    <a:pt x="179" y="222"/>
                  </a:lnTo>
                  <a:lnTo>
                    <a:pt x="185" y="240"/>
                  </a:lnTo>
                  <a:lnTo>
                    <a:pt x="197" y="258"/>
                  </a:lnTo>
                  <a:lnTo>
                    <a:pt x="197" y="210"/>
                  </a:lnTo>
                  <a:lnTo>
                    <a:pt x="203" y="216"/>
                  </a:lnTo>
                  <a:lnTo>
                    <a:pt x="209" y="228"/>
                  </a:lnTo>
                  <a:lnTo>
                    <a:pt x="209" y="198"/>
                  </a:lnTo>
                  <a:lnTo>
                    <a:pt x="215" y="192"/>
                  </a:lnTo>
                  <a:lnTo>
                    <a:pt x="221" y="204"/>
                  </a:lnTo>
                  <a:lnTo>
                    <a:pt x="221" y="192"/>
                  </a:lnTo>
                  <a:lnTo>
                    <a:pt x="239" y="156"/>
                  </a:lnTo>
                  <a:lnTo>
                    <a:pt x="239" y="168"/>
                  </a:lnTo>
                  <a:lnTo>
                    <a:pt x="251" y="150"/>
                  </a:lnTo>
                  <a:lnTo>
                    <a:pt x="251" y="144"/>
                  </a:lnTo>
                  <a:lnTo>
                    <a:pt x="257" y="156"/>
                  </a:lnTo>
                  <a:lnTo>
                    <a:pt x="263" y="144"/>
                  </a:lnTo>
                  <a:lnTo>
                    <a:pt x="275" y="132"/>
                  </a:lnTo>
                  <a:lnTo>
                    <a:pt x="287" y="132"/>
                  </a:lnTo>
                  <a:lnTo>
                    <a:pt x="293" y="126"/>
                  </a:lnTo>
                  <a:lnTo>
                    <a:pt x="281" y="102"/>
                  </a:lnTo>
                  <a:close/>
                </a:path>
              </a:pathLst>
            </a:custGeom>
            <a:solidFill>
              <a:srgbClr val="55FF55"/>
            </a:solidFill>
            <a:ln w="0">
              <a:solidFill>
                <a:srgbClr val="000000"/>
              </a:solidFill>
              <a:round/>
              <a:headEnd/>
              <a:tailEnd/>
            </a:ln>
          </p:spPr>
          <p:txBody>
            <a:bodyPr/>
            <a:lstStyle/>
            <a:p>
              <a:endParaRPr lang="es-ES_tradnl"/>
            </a:p>
          </p:txBody>
        </p:sp>
        <p:sp>
          <p:nvSpPr>
            <p:cNvPr id="400528" name="Freeform 46"/>
            <p:cNvSpPr>
              <a:spLocks/>
            </p:cNvSpPr>
            <p:nvPr/>
          </p:nvSpPr>
          <p:spPr bwMode="auto">
            <a:xfrm>
              <a:off x="1319" y="2804"/>
              <a:ext cx="30" cy="30"/>
            </a:xfrm>
            <a:custGeom>
              <a:avLst/>
              <a:gdLst>
                <a:gd name="T0" fmla="*/ 24 w 30"/>
                <a:gd name="T1" fmla="*/ 30 h 30"/>
                <a:gd name="T2" fmla="*/ 30 w 30"/>
                <a:gd name="T3" fmla="*/ 24 h 30"/>
                <a:gd name="T4" fmla="*/ 30 w 30"/>
                <a:gd name="T5" fmla="*/ 6 h 30"/>
                <a:gd name="T6" fmla="*/ 24 w 30"/>
                <a:gd name="T7" fmla="*/ 0 h 30"/>
                <a:gd name="T8" fmla="*/ 0 w 30"/>
                <a:gd name="T9" fmla="*/ 0 h 30"/>
                <a:gd name="T10" fmla="*/ 6 w 30"/>
                <a:gd name="T11" fmla="*/ 12 h 30"/>
                <a:gd name="T12" fmla="*/ 6 w 30"/>
                <a:gd name="T13" fmla="*/ 24 h 30"/>
                <a:gd name="T14" fmla="*/ 12 w 30"/>
                <a:gd name="T15" fmla="*/ 30 h 30"/>
                <a:gd name="T16" fmla="*/ 24 w 30"/>
                <a:gd name="T17" fmla="*/ 3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0"/>
                <a:gd name="T29" fmla="*/ 30 w 3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0">
                  <a:moveTo>
                    <a:pt x="24" y="30"/>
                  </a:moveTo>
                  <a:lnTo>
                    <a:pt x="30" y="24"/>
                  </a:lnTo>
                  <a:lnTo>
                    <a:pt x="30" y="6"/>
                  </a:lnTo>
                  <a:lnTo>
                    <a:pt x="24" y="0"/>
                  </a:lnTo>
                  <a:lnTo>
                    <a:pt x="0" y="0"/>
                  </a:lnTo>
                  <a:lnTo>
                    <a:pt x="6" y="12"/>
                  </a:lnTo>
                  <a:lnTo>
                    <a:pt x="6" y="24"/>
                  </a:lnTo>
                  <a:lnTo>
                    <a:pt x="12" y="30"/>
                  </a:lnTo>
                  <a:lnTo>
                    <a:pt x="24" y="30"/>
                  </a:lnTo>
                  <a:close/>
                </a:path>
              </a:pathLst>
            </a:custGeom>
            <a:solidFill>
              <a:srgbClr val="55FF55"/>
            </a:solidFill>
            <a:ln w="9525">
              <a:noFill/>
              <a:round/>
              <a:headEnd/>
              <a:tailEnd/>
            </a:ln>
          </p:spPr>
          <p:txBody>
            <a:bodyPr/>
            <a:lstStyle/>
            <a:p>
              <a:endParaRPr lang="es-ES_tradnl"/>
            </a:p>
          </p:txBody>
        </p:sp>
        <p:sp>
          <p:nvSpPr>
            <p:cNvPr id="400529" name="Freeform 47"/>
            <p:cNvSpPr>
              <a:spLocks/>
            </p:cNvSpPr>
            <p:nvPr/>
          </p:nvSpPr>
          <p:spPr bwMode="auto">
            <a:xfrm>
              <a:off x="1176" y="2846"/>
              <a:ext cx="59" cy="78"/>
            </a:xfrm>
            <a:custGeom>
              <a:avLst/>
              <a:gdLst>
                <a:gd name="T0" fmla="*/ 0 w 59"/>
                <a:gd name="T1" fmla="*/ 78 h 78"/>
                <a:gd name="T2" fmla="*/ 17 w 59"/>
                <a:gd name="T3" fmla="*/ 48 h 78"/>
                <a:gd name="T4" fmla="*/ 41 w 59"/>
                <a:gd name="T5" fmla="*/ 18 h 78"/>
                <a:gd name="T6" fmla="*/ 59 w 59"/>
                <a:gd name="T7" fmla="*/ 0 h 78"/>
                <a:gd name="T8" fmla="*/ 0 60000 65536"/>
                <a:gd name="T9" fmla="*/ 0 60000 65536"/>
                <a:gd name="T10" fmla="*/ 0 60000 65536"/>
                <a:gd name="T11" fmla="*/ 0 60000 65536"/>
                <a:gd name="T12" fmla="*/ 0 w 59"/>
                <a:gd name="T13" fmla="*/ 0 h 78"/>
                <a:gd name="T14" fmla="*/ 59 w 59"/>
                <a:gd name="T15" fmla="*/ 78 h 78"/>
              </a:gdLst>
              <a:ahLst/>
              <a:cxnLst>
                <a:cxn ang="T8">
                  <a:pos x="T0" y="T1"/>
                </a:cxn>
                <a:cxn ang="T9">
                  <a:pos x="T2" y="T3"/>
                </a:cxn>
                <a:cxn ang="T10">
                  <a:pos x="T4" y="T5"/>
                </a:cxn>
                <a:cxn ang="T11">
                  <a:pos x="T6" y="T7"/>
                </a:cxn>
              </a:cxnLst>
              <a:rect l="T12" t="T13" r="T14" b="T15"/>
              <a:pathLst>
                <a:path w="59" h="78">
                  <a:moveTo>
                    <a:pt x="0" y="78"/>
                  </a:moveTo>
                  <a:lnTo>
                    <a:pt x="17" y="48"/>
                  </a:lnTo>
                  <a:lnTo>
                    <a:pt x="41" y="18"/>
                  </a:lnTo>
                  <a:lnTo>
                    <a:pt x="59" y="0"/>
                  </a:lnTo>
                </a:path>
              </a:pathLst>
            </a:custGeom>
            <a:noFill/>
            <a:ln w="0">
              <a:solidFill>
                <a:srgbClr val="000000"/>
              </a:solidFill>
              <a:round/>
              <a:headEnd/>
              <a:tailEnd/>
            </a:ln>
          </p:spPr>
          <p:txBody>
            <a:bodyPr/>
            <a:lstStyle/>
            <a:p>
              <a:endParaRPr lang="es-ES_tradnl"/>
            </a:p>
          </p:txBody>
        </p:sp>
        <p:sp>
          <p:nvSpPr>
            <p:cNvPr id="400530" name="Freeform 48"/>
            <p:cNvSpPr>
              <a:spLocks/>
            </p:cNvSpPr>
            <p:nvPr/>
          </p:nvSpPr>
          <p:spPr bwMode="auto">
            <a:xfrm>
              <a:off x="1116" y="2792"/>
              <a:ext cx="185" cy="66"/>
            </a:xfrm>
            <a:custGeom>
              <a:avLst/>
              <a:gdLst>
                <a:gd name="T0" fmla="*/ 0 w 185"/>
                <a:gd name="T1" fmla="*/ 48 h 66"/>
                <a:gd name="T2" fmla="*/ 0 w 185"/>
                <a:gd name="T3" fmla="*/ 60 h 66"/>
                <a:gd name="T4" fmla="*/ 6 w 185"/>
                <a:gd name="T5" fmla="*/ 66 h 66"/>
                <a:gd name="T6" fmla="*/ 6 w 185"/>
                <a:gd name="T7" fmla="*/ 54 h 66"/>
                <a:gd name="T8" fmla="*/ 12 w 185"/>
                <a:gd name="T9" fmla="*/ 24 h 66"/>
                <a:gd name="T10" fmla="*/ 18 w 185"/>
                <a:gd name="T11" fmla="*/ 36 h 66"/>
                <a:gd name="T12" fmla="*/ 24 w 185"/>
                <a:gd name="T13" fmla="*/ 54 h 66"/>
                <a:gd name="T14" fmla="*/ 24 w 185"/>
                <a:gd name="T15" fmla="*/ 42 h 66"/>
                <a:gd name="T16" fmla="*/ 36 w 185"/>
                <a:gd name="T17" fmla="*/ 12 h 66"/>
                <a:gd name="T18" fmla="*/ 42 w 185"/>
                <a:gd name="T19" fmla="*/ 24 h 66"/>
                <a:gd name="T20" fmla="*/ 48 w 185"/>
                <a:gd name="T21" fmla="*/ 30 h 66"/>
                <a:gd name="T22" fmla="*/ 48 w 185"/>
                <a:gd name="T23" fmla="*/ 12 h 66"/>
                <a:gd name="T24" fmla="*/ 83 w 185"/>
                <a:gd name="T25" fmla="*/ 48 h 66"/>
                <a:gd name="T26" fmla="*/ 72 w 185"/>
                <a:gd name="T27" fmla="*/ 30 h 66"/>
                <a:gd name="T28" fmla="*/ 66 w 185"/>
                <a:gd name="T29" fmla="*/ 12 h 66"/>
                <a:gd name="T30" fmla="*/ 72 w 185"/>
                <a:gd name="T31" fmla="*/ 0 h 66"/>
                <a:gd name="T32" fmla="*/ 83 w 185"/>
                <a:gd name="T33" fmla="*/ 18 h 66"/>
                <a:gd name="T34" fmla="*/ 101 w 185"/>
                <a:gd name="T35" fmla="*/ 0 h 66"/>
                <a:gd name="T36" fmla="*/ 101 w 185"/>
                <a:gd name="T37" fmla="*/ 12 h 66"/>
                <a:gd name="T38" fmla="*/ 125 w 185"/>
                <a:gd name="T39" fmla="*/ 0 h 66"/>
                <a:gd name="T40" fmla="*/ 131 w 185"/>
                <a:gd name="T41" fmla="*/ 0 h 66"/>
                <a:gd name="T42" fmla="*/ 125 w 185"/>
                <a:gd name="T43" fmla="*/ 6 h 66"/>
                <a:gd name="T44" fmla="*/ 125 w 185"/>
                <a:gd name="T45" fmla="*/ 12 h 66"/>
                <a:gd name="T46" fmla="*/ 143 w 185"/>
                <a:gd name="T47" fmla="*/ 12 h 66"/>
                <a:gd name="T48" fmla="*/ 137 w 185"/>
                <a:gd name="T49" fmla="*/ 18 h 66"/>
                <a:gd name="T50" fmla="*/ 149 w 185"/>
                <a:gd name="T51" fmla="*/ 12 h 66"/>
                <a:gd name="T52" fmla="*/ 155 w 185"/>
                <a:gd name="T53" fmla="*/ 12 h 66"/>
                <a:gd name="T54" fmla="*/ 155 w 185"/>
                <a:gd name="T55" fmla="*/ 18 h 66"/>
                <a:gd name="T56" fmla="*/ 167 w 185"/>
                <a:gd name="T57" fmla="*/ 12 h 66"/>
                <a:gd name="T58" fmla="*/ 185 w 185"/>
                <a:gd name="T59" fmla="*/ 12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5"/>
                <a:gd name="T91" fmla="*/ 0 h 66"/>
                <a:gd name="T92" fmla="*/ 185 w 185"/>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5" h="66">
                  <a:moveTo>
                    <a:pt x="0" y="48"/>
                  </a:moveTo>
                  <a:lnTo>
                    <a:pt x="0" y="60"/>
                  </a:lnTo>
                  <a:lnTo>
                    <a:pt x="6" y="66"/>
                  </a:lnTo>
                  <a:lnTo>
                    <a:pt x="6" y="54"/>
                  </a:lnTo>
                  <a:lnTo>
                    <a:pt x="12" y="24"/>
                  </a:lnTo>
                  <a:lnTo>
                    <a:pt x="18" y="36"/>
                  </a:lnTo>
                  <a:lnTo>
                    <a:pt x="24" y="54"/>
                  </a:lnTo>
                  <a:lnTo>
                    <a:pt x="24" y="42"/>
                  </a:lnTo>
                  <a:lnTo>
                    <a:pt x="36" y="12"/>
                  </a:lnTo>
                  <a:lnTo>
                    <a:pt x="42" y="24"/>
                  </a:lnTo>
                  <a:lnTo>
                    <a:pt x="48" y="30"/>
                  </a:lnTo>
                  <a:lnTo>
                    <a:pt x="48" y="12"/>
                  </a:lnTo>
                  <a:lnTo>
                    <a:pt x="83" y="48"/>
                  </a:lnTo>
                  <a:lnTo>
                    <a:pt x="72" y="30"/>
                  </a:lnTo>
                  <a:lnTo>
                    <a:pt x="66" y="12"/>
                  </a:lnTo>
                  <a:lnTo>
                    <a:pt x="72" y="0"/>
                  </a:lnTo>
                  <a:lnTo>
                    <a:pt x="83" y="18"/>
                  </a:lnTo>
                  <a:lnTo>
                    <a:pt x="101" y="0"/>
                  </a:lnTo>
                  <a:lnTo>
                    <a:pt x="101" y="12"/>
                  </a:lnTo>
                  <a:lnTo>
                    <a:pt x="125" y="0"/>
                  </a:lnTo>
                  <a:lnTo>
                    <a:pt x="131" y="0"/>
                  </a:lnTo>
                  <a:lnTo>
                    <a:pt x="125" y="6"/>
                  </a:lnTo>
                  <a:lnTo>
                    <a:pt x="125" y="12"/>
                  </a:lnTo>
                  <a:lnTo>
                    <a:pt x="143" y="12"/>
                  </a:lnTo>
                  <a:lnTo>
                    <a:pt x="137" y="18"/>
                  </a:lnTo>
                  <a:lnTo>
                    <a:pt x="149" y="12"/>
                  </a:lnTo>
                  <a:lnTo>
                    <a:pt x="155" y="12"/>
                  </a:lnTo>
                  <a:lnTo>
                    <a:pt x="155" y="18"/>
                  </a:lnTo>
                  <a:lnTo>
                    <a:pt x="167" y="12"/>
                  </a:lnTo>
                  <a:lnTo>
                    <a:pt x="185" y="12"/>
                  </a:lnTo>
                </a:path>
              </a:pathLst>
            </a:custGeom>
            <a:noFill/>
            <a:ln w="0">
              <a:solidFill>
                <a:srgbClr val="000000"/>
              </a:solidFill>
              <a:round/>
              <a:headEnd/>
              <a:tailEnd/>
            </a:ln>
          </p:spPr>
          <p:txBody>
            <a:bodyPr/>
            <a:lstStyle/>
            <a:p>
              <a:endParaRPr lang="es-ES_tradnl"/>
            </a:p>
          </p:txBody>
        </p:sp>
        <p:sp>
          <p:nvSpPr>
            <p:cNvPr id="400531" name="Freeform 49"/>
            <p:cNvSpPr>
              <a:spLocks/>
            </p:cNvSpPr>
            <p:nvPr/>
          </p:nvSpPr>
          <p:spPr bwMode="auto">
            <a:xfrm>
              <a:off x="1146" y="2738"/>
              <a:ext cx="167" cy="66"/>
            </a:xfrm>
            <a:custGeom>
              <a:avLst/>
              <a:gdLst>
                <a:gd name="T0" fmla="*/ 167 w 167"/>
                <a:gd name="T1" fmla="*/ 66 h 66"/>
                <a:gd name="T2" fmla="*/ 131 w 167"/>
                <a:gd name="T3" fmla="*/ 48 h 66"/>
                <a:gd name="T4" fmla="*/ 65 w 167"/>
                <a:gd name="T5" fmla="*/ 18 h 66"/>
                <a:gd name="T6" fmla="*/ 18 w 167"/>
                <a:gd name="T7" fmla="*/ 0 h 66"/>
                <a:gd name="T8" fmla="*/ 0 w 167"/>
                <a:gd name="T9" fmla="*/ 0 h 66"/>
                <a:gd name="T10" fmla="*/ 0 60000 65536"/>
                <a:gd name="T11" fmla="*/ 0 60000 65536"/>
                <a:gd name="T12" fmla="*/ 0 60000 65536"/>
                <a:gd name="T13" fmla="*/ 0 60000 65536"/>
                <a:gd name="T14" fmla="*/ 0 60000 65536"/>
                <a:gd name="T15" fmla="*/ 0 w 167"/>
                <a:gd name="T16" fmla="*/ 0 h 66"/>
                <a:gd name="T17" fmla="*/ 167 w 167"/>
                <a:gd name="T18" fmla="*/ 66 h 66"/>
              </a:gdLst>
              <a:ahLst/>
              <a:cxnLst>
                <a:cxn ang="T10">
                  <a:pos x="T0" y="T1"/>
                </a:cxn>
                <a:cxn ang="T11">
                  <a:pos x="T2" y="T3"/>
                </a:cxn>
                <a:cxn ang="T12">
                  <a:pos x="T4" y="T5"/>
                </a:cxn>
                <a:cxn ang="T13">
                  <a:pos x="T6" y="T7"/>
                </a:cxn>
                <a:cxn ang="T14">
                  <a:pos x="T8" y="T9"/>
                </a:cxn>
              </a:cxnLst>
              <a:rect l="T15" t="T16" r="T17" b="T18"/>
              <a:pathLst>
                <a:path w="167" h="66">
                  <a:moveTo>
                    <a:pt x="167" y="66"/>
                  </a:moveTo>
                  <a:lnTo>
                    <a:pt x="131" y="48"/>
                  </a:lnTo>
                  <a:lnTo>
                    <a:pt x="65" y="18"/>
                  </a:lnTo>
                  <a:lnTo>
                    <a:pt x="18" y="0"/>
                  </a:lnTo>
                  <a:lnTo>
                    <a:pt x="0" y="0"/>
                  </a:lnTo>
                </a:path>
              </a:pathLst>
            </a:custGeom>
            <a:noFill/>
            <a:ln w="0">
              <a:solidFill>
                <a:srgbClr val="000000"/>
              </a:solidFill>
              <a:round/>
              <a:headEnd/>
              <a:tailEnd/>
            </a:ln>
          </p:spPr>
          <p:txBody>
            <a:bodyPr/>
            <a:lstStyle/>
            <a:p>
              <a:endParaRPr lang="es-ES_tradnl"/>
            </a:p>
          </p:txBody>
        </p:sp>
        <p:sp>
          <p:nvSpPr>
            <p:cNvPr id="400532" name="Freeform 50"/>
            <p:cNvSpPr>
              <a:spLocks/>
            </p:cNvSpPr>
            <p:nvPr/>
          </p:nvSpPr>
          <p:spPr bwMode="auto">
            <a:xfrm>
              <a:off x="1176" y="2768"/>
              <a:ext cx="107" cy="18"/>
            </a:xfrm>
            <a:custGeom>
              <a:avLst/>
              <a:gdLst>
                <a:gd name="T0" fmla="*/ 0 w 107"/>
                <a:gd name="T1" fmla="*/ 0 h 18"/>
                <a:gd name="T2" fmla="*/ 23 w 107"/>
                <a:gd name="T3" fmla="*/ 0 h 18"/>
                <a:gd name="T4" fmla="*/ 65 w 107"/>
                <a:gd name="T5" fmla="*/ 12 h 18"/>
                <a:gd name="T6" fmla="*/ 95 w 107"/>
                <a:gd name="T7" fmla="*/ 18 h 18"/>
                <a:gd name="T8" fmla="*/ 107 w 107"/>
                <a:gd name="T9" fmla="*/ 18 h 18"/>
                <a:gd name="T10" fmla="*/ 0 60000 65536"/>
                <a:gd name="T11" fmla="*/ 0 60000 65536"/>
                <a:gd name="T12" fmla="*/ 0 60000 65536"/>
                <a:gd name="T13" fmla="*/ 0 60000 65536"/>
                <a:gd name="T14" fmla="*/ 0 60000 65536"/>
                <a:gd name="T15" fmla="*/ 0 w 107"/>
                <a:gd name="T16" fmla="*/ 0 h 18"/>
                <a:gd name="T17" fmla="*/ 107 w 107"/>
                <a:gd name="T18" fmla="*/ 18 h 18"/>
              </a:gdLst>
              <a:ahLst/>
              <a:cxnLst>
                <a:cxn ang="T10">
                  <a:pos x="T0" y="T1"/>
                </a:cxn>
                <a:cxn ang="T11">
                  <a:pos x="T2" y="T3"/>
                </a:cxn>
                <a:cxn ang="T12">
                  <a:pos x="T4" y="T5"/>
                </a:cxn>
                <a:cxn ang="T13">
                  <a:pos x="T6" y="T7"/>
                </a:cxn>
                <a:cxn ang="T14">
                  <a:pos x="T8" y="T9"/>
                </a:cxn>
              </a:cxnLst>
              <a:rect l="T15" t="T16" r="T17" b="T18"/>
              <a:pathLst>
                <a:path w="107" h="18">
                  <a:moveTo>
                    <a:pt x="0" y="0"/>
                  </a:moveTo>
                  <a:lnTo>
                    <a:pt x="23" y="0"/>
                  </a:lnTo>
                  <a:lnTo>
                    <a:pt x="65" y="12"/>
                  </a:lnTo>
                  <a:lnTo>
                    <a:pt x="95" y="18"/>
                  </a:lnTo>
                  <a:lnTo>
                    <a:pt x="107" y="18"/>
                  </a:lnTo>
                </a:path>
              </a:pathLst>
            </a:custGeom>
            <a:noFill/>
            <a:ln w="0">
              <a:solidFill>
                <a:srgbClr val="000000"/>
              </a:solidFill>
              <a:round/>
              <a:headEnd/>
              <a:tailEnd/>
            </a:ln>
          </p:spPr>
          <p:txBody>
            <a:bodyPr/>
            <a:lstStyle/>
            <a:p>
              <a:endParaRPr lang="es-ES_tradnl"/>
            </a:p>
          </p:txBody>
        </p:sp>
        <p:sp>
          <p:nvSpPr>
            <p:cNvPr id="400533" name="Freeform 51"/>
            <p:cNvSpPr>
              <a:spLocks/>
            </p:cNvSpPr>
            <p:nvPr/>
          </p:nvSpPr>
          <p:spPr bwMode="auto">
            <a:xfrm>
              <a:off x="1295" y="2834"/>
              <a:ext cx="24" cy="161"/>
            </a:xfrm>
            <a:custGeom>
              <a:avLst/>
              <a:gdLst>
                <a:gd name="T0" fmla="*/ 0 w 24"/>
                <a:gd name="T1" fmla="*/ 161 h 161"/>
                <a:gd name="T2" fmla="*/ 12 w 24"/>
                <a:gd name="T3" fmla="*/ 90 h 161"/>
                <a:gd name="T4" fmla="*/ 12 w 24"/>
                <a:gd name="T5" fmla="*/ 42 h 161"/>
                <a:gd name="T6" fmla="*/ 24 w 24"/>
                <a:gd name="T7" fmla="*/ 0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161"/>
                  </a:moveTo>
                  <a:lnTo>
                    <a:pt x="12" y="90"/>
                  </a:lnTo>
                  <a:lnTo>
                    <a:pt x="12" y="42"/>
                  </a:lnTo>
                  <a:lnTo>
                    <a:pt x="24" y="0"/>
                  </a:lnTo>
                </a:path>
              </a:pathLst>
            </a:custGeom>
            <a:noFill/>
            <a:ln w="0">
              <a:solidFill>
                <a:srgbClr val="000000"/>
              </a:solidFill>
              <a:round/>
              <a:headEnd/>
              <a:tailEnd/>
            </a:ln>
          </p:spPr>
          <p:txBody>
            <a:bodyPr/>
            <a:lstStyle/>
            <a:p>
              <a:endParaRPr lang="es-ES_tradnl"/>
            </a:p>
          </p:txBody>
        </p:sp>
        <p:sp>
          <p:nvSpPr>
            <p:cNvPr id="400534" name="Freeform 52"/>
            <p:cNvSpPr>
              <a:spLocks/>
            </p:cNvSpPr>
            <p:nvPr/>
          </p:nvSpPr>
          <p:spPr bwMode="auto">
            <a:xfrm>
              <a:off x="1331" y="2822"/>
              <a:ext cx="24" cy="12"/>
            </a:xfrm>
            <a:custGeom>
              <a:avLst/>
              <a:gdLst>
                <a:gd name="T0" fmla="*/ 24 w 24"/>
                <a:gd name="T1" fmla="*/ 12 h 12"/>
                <a:gd name="T2" fmla="*/ 12 w 24"/>
                <a:gd name="T3" fmla="*/ 6 h 12"/>
                <a:gd name="T4" fmla="*/ 12 w 24"/>
                <a:gd name="T5" fmla="*/ 12 h 12"/>
                <a:gd name="T6" fmla="*/ 12 w 24"/>
                <a:gd name="T7" fmla="*/ 6 h 12"/>
                <a:gd name="T8" fmla="*/ 0 w 24"/>
                <a:gd name="T9" fmla="*/ 0 h 12"/>
                <a:gd name="T10" fmla="*/ 0 w 24"/>
                <a:gd name="T11" fmla="*/ 6 h 12"/>
                <a:gd name="T12" fmla="*/ 0 w 24"/>
                <a:gd name="T13" fmla="*/ 0 h 12"/>
                <a:gd name="T14" fmla="*/ 0 60000 65536"/>
                <a:gd name="T15" fmla="*/ 0 60000 65536"/>
                <a:gd name="T16" fmla="*/ 0 60000 65536"/>
                <a:gd name="T17" fmla="*/ 0 60000 65536"/>
                <a:gd name="T18" fmla="*/ 0 60000 65536"/>
                <a:gd name="T19" fmla="*/ 0 60000 65536"/>
                <a:gd name="T20" fmla="*/ 0 60000 65536"/>
                <a:gd name="T21" fmla="*/ 0 w 24"/>
                <a:gd name="T22" fmla="*/ 0 h 12"/>
                <a:gd name="T23" fmla="*/ 24 w 24"/>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2">
                  <a:moveTo>
                    <a:pt x="24" y="12"/>
                  </a:moveTo>
                  <a:lnTo>
                    <a:pt x="12" y="6"/>
                  </a:lnTo>
                  <a:lnTo>
                    <a:pt x="12" y="12"/>
                  </a:lnTo>
                  <a:lnTo>
                    <a:pt x="12" y="6"/>
                  </a:lnTo>
                  <a:lnTo>
                    <a:pt x="0" y="0"/>
                  </a:lnTo>
                  <a:lnTo>
                    <a:pt x="0" y="6"/>
                  </a:lnTo>
                  <a:lnTo>
                    <a:pt x="0" y="0"/>
                  </a:lnTo>
                </a:path>
              </a:pathLst>
            </a:custGeom>
            <a:noFill/>
            <a:ln w="0">
              <a:solidFill>
                <a:srgbClr val="000000"/>
              </a:solidFill>
              <a:round/>
              <a:headEnd/>
              <a:tailEnd/>
            </a:ln>
          </p:spPr>
          <p:txBody>
            <a:bodyPr/>
            <a:lstStyle/>
            <a:p>
              <a:endParaRPr lang="es-ES_tradnl"/>
            </a:p>
          </p:txBody>
        </p:sp>
        <p:sp>
          <p:nvSpPr>
            <p:cNvPr id="400535" name="Freeform 53"/>
            <p:cNvSpPr>
              <a:spLocks/>
            </p:cNvSpPr>
            <p:nvPr/>
          </p:nvSpPr>
          <p:spPr bwMode="auto">
            <a:xfrm>
              <a:off x="1325" y="2624"/>
              <a:ext cx="30" cy="156"/>
            </a:xfrm>
            <a:custGeom>
              <a:avLst/>
              <a:gdLst>
                <a:gd name="T0" fmla="*/ 0 w 30"/>
                <a:gd name="T1" fmla="*/ 156 h 156"/>
                <a:gd name="T2" fmla="*/ 0 w 30"/>
                <a:gd name="T3" fmla="*/ 60 h 156"/>
                <a:gd name="T4" fmla="*/ 12 w 30"/>
                <a:gd name="T5" fmla="*/ 30 h 156"/>
                <a:gd name="T6" fmla="*/ 30 w 30"/>
                <a:gd name="T7" fmla="*/ 0 h 156"/>
                <a:gd name="T8" fmla="*/ 0 60000 65536"/>
                <a:gd name="T9" fmla="*/ 0 60000 65536"/>
                <a:gd name="T10" fmla="*/ 0 60000 65536"/>
                <a:gd name="T11" fmla="*/ 0 60000 65536"/>
                <a:gd name="T12" fmla="*/ 0 w 30"/>
                <a:gd name="T13" fmla="*/ 0 h 156"/>
                <a:gd name="T14" fmla="*/ 30 w 30"/>
                <a:gd name="T15" fmla="*/ 156 h 156"/>
              </a:gdLst>
              <a:ahLst/>
              <a:cxnLst>
                <a:cxn ang="T8">
                  <a:pos x="T0" y="T1"/>
                </a:cxn>
                <a:cxn ang="T9">
                  <a:pos x="T2" y="T3"/>
                </a:cxn>
                <a:cxn ang="T10">
                  <a:pos x="T4" y="T5"/>
                </a:cxn>
                <a:cxn ang="T11">
                  <a:pos x="T6" y="T7"/>
                </a:cxn>
              </a:cxnLst>
              <a:rect l="T12" t="T13" r="T14" b="T15"/>
              <a:pathLst>
                <a:path w="30" h="156">
                  <a:moveTo>
                    <a:pt x="0" y="156"/>
                  </a:moveTo>
                  <a:lnTo>
                    <a:pt x="0" y="60"/>
                  </a:lnTo>
                  <a:lnTo>
                    <a:pt x="12" y="30"/>
                  </a:lnTo>
                  <a:lnTo>
                    <a:pt x="30" y="0"/>
                  </a:lnTo>
                </a:path>
              </a:pathLst>
            </a:custGeom>
            <a:noFill/>
            <a:ln w="0">
              <a:solidFill>
                <a:srgbClr val="000000"/>
              </a:solidFill>
              <a:round/>
              <a:headEnd/>
              <a:tailEnd/>
            </a:ln>
          </p:spPr>
          <p:txBody>
            <a:bodyPr/>
            <a:lstStyle/>
            <a:p>
              <a:endParaRPr lang="es-ES_tradnl"/>
            </a:p>
          </p:txBody>
        </p:sp>
        <p:sp>
          <p:nvSpPr>
            <p:cNvPr id="400536" name="Freeform 54"/>
            <p:cNvSpPr>
              <a:spLocks/>
            </p:cNvSpPr>
            <p:nvPr/>
          </p:nvSpPr>
          <p:spPr bwMode="auto">
            <a:xfrm>
              <a:off x="1164" y="2816"/>
              <a:ext cx="143" cy="72"/>
            </a:xfrm>
            <a:custGeom>
              <a:avLst/>
              <a:gdLst>
                <a:gd name="T0" fmla="*/ 0 w 143"/>
                <a:gd name="T1" fmla="*/ 72 h 72"/>
                <a:gd name="T2" fmla="*/ 12 w 143"/>
                <a:gd name="T3" fmla="*/ 48 h 72"/>
                <a:gd name="T4" fmla="*/ 18 w 143"/>
                <a:gd name="T5" fmla="*/ 48 h 72"/>
                <a:gd name="T6" fmla="*/ 18 w 143"/>
                <a:gd name="T7" fmla="*/ 60 h 72"/>
                <a:gd name="T8" fmla="*/ 29 w 143"/>
                <a:gd name="T9" fmla="*/ 48 h 72"/>
                <a:gd name="T10" fmla="*/ 35 w 143"/>
                <a:gd name="T11" fmla="*/ 36 h 72"/>
                <a:gd name="T12" fmla="*/ 35 w 143"/>
                <a:gd name="T13" fmla="*/ 48 h 72"/>
                <a:gd name="T14" fmla="*/ 41 w 143"/>
                <a:gd name="T15" fmla="*/ 48 h 72"/>
                <a:gd name="T16" fmla="*/ 47 w 143"/>
                <a:gd name="T17" fmla="*/ 36 h 72"/>
                <a:gd name="T18" fmla="*/ 59 w 143"/>
                <a:gd name="T19" fmla="*/ 24 h 72"/>
                <a:gd name="T20" fmla="*/ 71 w 143"/>
                <a:gd name="T21" fmla="*/ 24 h 72"/>
                <a:gd name="T22" fmla="*/ 95 w 143"/>
                <a:gd name="T23" fmla="*/ 0 h 72"/>
                <a:gd name="T24" fmla="*/ 89 w 143"/>
                <a:gd name="T25" fmla="*/ 12 h 72"/>
                <a:gd name="T26" fmla="*/ 95 w 143"/>
                <a:gd name="T27" fmla="*/ 12 h 72"/>
                <a:gd name="T28" fmla="*/ 119 w 143"/>
                <a:gd name="T29" fmla="*/ 0 h 72"/>
                <a:gd name="T30" fmla="*/ 143 w 143"/>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3"/>
                <a:gd name="T49" fmla="*/ 0 h 72"/>
                <a:gd name="T50" fmla="*/ 143 w 143"/>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3" h="72">
                  <a:moveTo>
                    <a:pt x="0" y="72"/>
                  </a:moveTo>
                  <a:lnTo>
                    <a:pt x="12" y="48"/>
                  </a:lnTo>
                  <a:lnTo>
                    <a:pt x="18" y="48"/>
                  </a:lnTo>
                  <a:lnTo>
                    <a:pt x="18" y="60"/>
                  </a:lnTo>
                  <a:lnTo>
                    <a:pt x="29" y="48"/>
                  </a:lnTo>
                  <a:lnTo>
                    <a:pt x="35" y="36"/>
                  </a:lnTo>
                  <a:lnTo>
                    <a:pt x="35" y="48"/>
                  </a:lnTo>
                  <a:lnTo>
                    <a:pt x="41" y="48"/>
                  </a:lnTo>
                  <a:lnTo>
                    <a:pt x="47" y="36"/>
                  </a:lnTo>
                  <a:lnTo>
                    <a:pt x="59" y="24"/>
                  </a:lnTo>
                  <a:lnTo>
                    <a:pt x="71" y="24"/>
                  </a:lnTo>
                  <a:lnTo>
                    <a:pt x="95" y="0"/>
                  </a:lnTo>
                  <a:lnTo>
                    <a:pt x="89" y="12"/>
                  </a:lnTo>
                  <a:lnTo>
                    <a:pt x="95" y="12"/>
                  </a:lnTo>
                  <a:lnTo>
                    <a:pt x="119" y="0"/>
                  </a:lnTo>
                  <a:lnTo>
                    <a:pt x="143" y="0"/>
                  </a:lnTo>
                </a:path>
              </a:pathLst>
            </a:custGeom>
            <a:noFill/>
            <a:ln w="0">
              <a:solidFill>
                <a:srgbClr val="000000"/>
              </a:solidFill>
              <a:round/>
              <a:headEnd/>
              <a:tailEnd/>
            </a:ln>
          </p:spPr>
          <p:txBody>
            <a:bodyPr/>
            <a:lstStyle/>
            <a:p>
              <a:endParaRPr lang="es-ES_tradnl"/>
            </a:p>
          </p:txBody>
        </p:sp>
      </p:grpSp>
      <p:grpSp>
        <p:nvGrpSpPr>
          <p:cNvPr id="4" name="Group 70"/>
          <p:cNvGrpSpPr>
            <a:grpSpLocks/>
          </p:cNvGrpSpPr>
          <p:nvPr/>
        </p:nvGrpSpPr>
        <p:grpSpPr bwMode="auto">
          <a:xfrm flipV="1">
            <a:off x="1152525" y="1367745"/>
            <a:ext cx="4878388" cy="1563687"/>
            <a:chOff x="1015" y="1959"/>
            <a:chExt cx="1985" cy="489"/>
          </a:xfrm>
        </p:grpSpPr>
        <p:sp>
          <p:nvSpPr>
            <p:cNvPr id="400482" name="Line 71"/>
            <p:cNvSpPr>
              <a:spLocks noChangeShapeType="1"/>
            </p:cNvSpPr>
            <p:nvPr/>
          </p:nvSpPr>
          <p:spPr bwMode="auto">
            <a:xfrm flipV="1">
              <a:off x="1027" y="1959"/>
              <a:ext cx="1439" cy="480"/>
            </a:xfrm>
            <a:prstGeom prst="line">
              <a:avLst/>
            </a:prstGeom>
            <a:noFill/>
            <a:ln w="19050">
              <a:solidFill>
                <a:srgbClr val="FF3300"/>
              </a:solidFill>
              <a:prstDash val="dash"/>
              <a:round/>
              <a:headEnd/>
              <a:tailEnd/>
            </a:ln>
          </p:spPr>
          <p:txBody>
            <a:bodyPr/>
            <a:lstStyle/>
            <a:p>
              <a:endParaRPr lang="es-ES_tradnl"/>
            </a:p>
          </p:txBody>
        </p:sp>
        <p:sp>
          <p:nvSpPr>
            <p:cNvPr id="400483" name="Line 72"/>
            <p:cNvSpPr>
              <a:spLocks noChangeShapeType="1"/>
            </p:cNvSpPr>
            <p:nvPr/>
          </p:nvSpPr>
          <p:spPr bwMode="auto">
            <a:xfrm flipV="1">
              <a:off x="1015" y="1964"/>
              <a:ext cx="1985" cy="484"/>
            </a:xfrm>
            <a:prstGeom prst="line">
              <a:avLst/>
            </a:prstGeom>
            <a:noFill/>
            <a:ln w="19050">
              <a:solidFill>
                <a:srgbClr val="FF3300"/>
              </a:solidFill>
              <a:prstDash val="dash"/>
              <a:round/>
              <a:headEnd/>
              <a:tailEnd/>
            </a:ln>
          </p:spPr>
          <p:txBody>
            <a:bodyPr/>
            <a:lstStyle/>
            <a:p>
              <a:endParaRPr lang="es-ES_tradnl"/>
            </a:p>
          </p:txBody>
        </p:sp>
      </p:grpSp>
      <p:grpSp>
        <p:nvGrpSpPr>
          <p:cNvPr id="5" name="Group 166"/>
          <p:cNvGrpSpPr>
            <a:grpSpLocks/>
          </p:cNvGrpSpPr>
          <p:nvPr/>
        </p:nvGrpSpPr>
        <p:grpSpPr bwMode="auto">
          <a:xfrm>
            <a:off x="188913" y="483507"/>
            <a:ext cx="6472237" cy="3094038"/>
            <a:chOff x="119" y="716"/>
            <a:chExt cx="4077" cy="1949"/>
          </a:xfrm>
        </p:grpSpPr>
        <p:sp>
          <p:nvSpPr>
            <p:cNvPr id="400478" name="Text Box 74"/>
            <p:cNvSpPr txBox="1">
              <a:spLocks noChangeArrowheads="1"/>
            </p:cNvSpPr>
            <p:nvPr/>
          </p:nvSpPr>
          <p:spPr bwMode="auto">
            <a:xfrm>
              <a:off x="1526" y="716"/>
              <a:ext cx="2670" cy="404"/>
            </a:xfrm>
            <a:prstGeom prst="rect">
              <a:avLst/>
            </a:prstGeom>
            <a:noFill/>
            <a:ln w="9525">
              <a:noFill/>
              <a:miter lim="800000"/>
              <a:headEnd/>
              <a:tailEnd/>
            </a:ln>
          </p:spPr>
          <p:txBody>
            <a:bodyPr>
              <a:spAutoFit/>
            </a:bodyPr>
            <a:lstStyle/>
            <a:p>
              <a:pPr algn="ctr">
                <a:spcBef>
                  <a:spcPct val="50000"/>
                </a:spcBef>
              </a:pPr>
              <a:r>
                <a:rPr lang="es-ES" sz="3600" b="1" dirty="0">
                  <a:solidFill>
                    <a:srgbClr val="FF3300"/>
                  </a:solidFill>
                </a:rPr>
                <a:t>n</a:t>
              </a:r>
              <a:r>
                <a:rPr lang="es-ES" sz="3600" b="1" baseline="-25000" dirty="0">
                  <a:solidFill>
                    <a:srgbClr val="FF3300"/>
                  </a:solidFill>
                </a:rPr>
                <a:t>aire caliente</a:t>
              </a:r>
              <a:r>
                <a:rPr lang="es-ES" sz="3600" b="1" dirty="0">
                  <a:solidFill>
                    <a:srgbClr val="FF3300"/>
                  </a:solidFill>
                </a:rPr>
                <a:t> &lt; </a:t>
              </a:r>
              <a:r>
                <a:rPr lang="es-ES" sz="3600" b="1" dirty="0">
                  <a:solidFill>
                    <a:schemeClr val="accent2"/>
                  </a:solidFill>
                </a:rPr>
                <a:t>n</a:t>
              </a:r>
              <a:r>
                <a:rPr lang="es-ES" sz="3600" b="1" baseline="-25000" dirty="0">
                  <a:solidFill>
                    <a:schemeClr val="accent2"/>
                  </a:solidFill>
                </a:rPr>
                <a:t>aire frío</a:t>
              </a:r>
              <a:r>
                <a:rPr lang="es-ES" dirty="0">
                  <a:solidFill>
                    <a:schemeClr val="accent2"/>
                  </a:solidFill>
                </a:rPr>
                <a:t> </a:t>
              </a:r>
            </a:p>
          </p:txBody>
        </p:sp>
        <p:grpSp>
          <p:nvGrpSpPr>
            <p:cNvPr id="400479" name="Group 76"/>
            <p:cNvGrpSpPr>
              <a:grpSpLocks/>
            </p:cNvGrpSpPr>
            <p:nvPr/>
          </p:nvGrpSpPr>
          <p:grpSpPr bwMode="auto">
            <a:xfrm>
              <a:off x="119" y="1918"/>
              <a:ext cx="475" cy="747"/>
              <a:chOff x="119" y="1918"/>
              <a:chExt cx="475" cy="747"/>
            </a:xfrm>
          </p:grpSpPr>
          <p:sp>
            <p:nvSpPr>
              <p:cNvPr id="400480" name="Text Box 77"/>
              <p:cNvSpPr txBox="1">
                <a:spLocks noChangeArrowheads="1"/>
              </p:cNvSpPr>
              <p:nvPr/>
            </p:nvSpPr>
            <p:spPr bwMode="auto">
              <a:xfrm>
                <a:off x="155" y="1918"/>
                <a:ext cx="439" cy="288"/>
              </a:xfrm>
              <a:prstGeom prst="rect">
                <a:avLst/>
              </a:prstGeom>
              <a:noFill/>
              <a:ln w="9525">
                <a:noFill/>
                <a:miter lim="800000"/>
                <a:headEnd/>
                <a:tailEnd/>
              </a:ln>
            </p:spPr>
            <p:txBody>
              <a:bodyPr>
                <a:spAutoFit/>
              </a:bodyPr>
              <a:lstStyle/>
              <a:p>
                <a:pPr>
                  <a:spcBef>
                    <a:spcPct val="50000"/>
                  </a:spcBef>
                </a:pPr>
                <a:r>
                  <a:rPr lang="es-ES" b="1" dirty="0">
                    <a:solidFill>
                      <a:srgbClr val="FF3300"/>
                    </a:solidFill>
                  </a:rPr>
                  <a:t>n´</a:t>
                </a:r>
              </a:p>
            </p:txBody>
          </p:sp>
          <p:sp>
            <p:nvSpPr>
              <p:cNvPr id="400481" name="Text Box 78"/>
              <p:cNvSpPr txBox="1">
                <a:spLocks noChangeArrowheads="1"/>
              </p:cNvSpPr>
              <p:nvPr/>
            </p:nvSpPr>
            <p:spPr bwMode="auto">
              <a:xfrm>
                <a:off x="119" y="2185"/>
                <a:ext cx="439" cy="480"/>
              </a:xfrm>
              <a:prstGeom prst="rect">
                <a:avLst/>
              </a:prstGeom>
              <a:noFill/>
              <a:ln w="9525">
                <a:noFill/>
                <a:miter lim="800000"/>
                <a:headEnd/>
                <a:tailEnd/>
              </a:ln>
            </p:spPr>
            <p:txBody>
              <a:bodyPr>
                <a:spAutoFit/>
              </a:bodyPr>
              <a:lstStyle/>
              <a:p>
                <a:pPr>
                  <a:spcBef>
                    <a:spcPct val="50000"/>
                  </a:spcBef>
                </a:pPr>
                <a:r>
                  <a:rPr lang="es-ES" sz="4400" b="1">
                    <a:solidFill>
                      <a:schemeClr val="accent2"/>
                    </a:solidFill>
                  </a:rPr>
                  <a:t>n</a:t>
                </a:r>
              </a:p>
            </p:txBody>
          </p:sp>
        </p:grpSp>
      </p:grpSp>
      <p:grpSp>
        <p:nvGrpSpPr>
          <p:cNvPr id="212" name="211 Grupo"/>
          <p:cNvGrpSpPr/>
          <p:nvPr/>
        </p:nvGrpSpPr>
        <p:grpSpPr>
          <a:xfrm>
            <a:off x="1135063" y="1686832"/>
            <a:ext cx="4730749" cy="2751138"/>
            <a:chOff x="1135063" y="2339975"/>
            <a:chExt cx="4730749" cy="2751138"/>
          </a:xfrm>
        </p:grpSpPr>
        <p:grpSp>
          <p:nvGrpSpPr>
            <p:cNvPr id="3" name="Group 67"/>
            <p:cNvGrpSpPr>
              <a:grpSpLocks/>
            </p:cNvGrpSpPr>
            <p:nvPr/>
          </p:nvGrpSpPr>
          <p:grpSpPr bwMode="auto">
            <a:xfrm>
              <a:off x="1135063" y="3556000"/>
              <a:ext cx="1533525" cy="1535113"/>
              <a:chOff x="715" y="2240"/>
              <a:chExt cx="966" cy="967"/>
            </a:xfrm>
          </p:grpSpPr>
          <p:sp>
            <p:nvSpPr>
              <p:cNvPr id="400484" name="Line 68"/>
              <p:cNvSpPr>
                <a:spLocks noChangeShapeType="1"/>
              </p:cNvSpPr>
              <p:nvPr/>
            </p:nvSpPr>
            <p:spPr bwMode="auto">
              <a:xfrm flipV="1">
                <a:off x="715" y="2240"/>
                <a:ext cx="966" cy="967"/>
              </a:xfrm>
              <a:prstGeom prst="line">
                <a:avLst/>
              </a:prstGeom>
              <a:noFill/>
              <a:ln w="19050">
                <a:solidFill>
                  <a:schemeClr val="tx1"/>
                </a:solidFill>
                <a:round/>
                <a:headEnd/>
                <a:tailEnd/>
              </a:ln>
            </p:spPr>
            <p:txBody>
              <a:bodyPr/>
              <a:lstStyle/>
              <a:p>
                <a:endParaRPr lang="es-ES_tradnl"/>
              </a:p>
            </p:txBody>
          </p:sp>
          <p:sp>
            <p:nvSpPr>
              <p:cNvPr id="400485" name="Freeform 69"/>
              <p:cNvSpPr>
                <a:spLocks/>
              </p:cNvSpPr>
              <p:nvPr/>
            </p:nvSpPr>
            <p:spPr bwMode="auto">
              <a:xfrm rot="18884095" flipV="1">
                <a:off x="1240" y="2595"/>
                <a:ext cx="78" cy="101"/>
              </a:xfrm>
              <a:custGeom>
                <a:avLst/>
                <a:gdLst>
                  <a:gd name="T0" fmla="*/ 0 w 92"/>
                  <a:gd name="T1" fmla="*/ 0 h 92"/>
                  <a:gd name="T2" fmla="*/ 3 w 92"/>
                  <a:gd name="T3" fmla="*/ 3774 h 92"/>
                  <a:gd name="T4" fmla="*/ 0 w 92"/>
                  <a:gd name="T5" fmla="*/ 7389 h 92"/>
                  <a:gd name="T6" fmla="*/ 3 w 92"/>
                  <a:gd name="T7" fmla="*/ 3774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grpSp>
        <p:grpSp>
          <p:nvGrpSpPr>
            <p:cNvPr id="7" name="Group 137"/>
            <p:cNvGrpSpPr>
              <a:grpSpLocks/>
            </p:cNvGrpSpPr>
            <p:nvPr/>
          </p:nvGrpSpPr>
          <p:grpSpPr bwMode="auto">
            <a:xfrm>
              <a:off x="2668588" y="2339975"/>
              <a:ext cx="3197224" cy="1216024"/>
              <a:chOff x="1681" y="1474"/>
              <a:chExt cx="2014" cy="766"/>
            </a:xfrm>
          </p:grpSpPr>
          <p:sp>
            <p:nvSpPr>
              <p:cNvPr id="400476" name="Line 138"/>
              <p:cNvSpPr>
                <a:spLocks noChangeShapeType="1"/>
              </p:cNvSpPr>
              <p:nvPr/>
            </p:nvSpPr>
            <p:spPr bwMode="auto">
              <a:xfrm flipV="1">
                <a:off x="1681" y="1474"/>
                <a:ext cx="2014" cy="766"/>
              </a:xfrm>
              <a:prstGeom prst="line">
                <a:avLst/>
              </a:prstGeom>
              <a:noFill/>
              <a:ln w="19050">
                <a:solidFill>
                  <a:schemeClr val="tx1"/>
                </a:solidFill>
                <a:round/>
                <a:headEnd/>
                <a:tailEnd/>
              </a:ln>
            </p:spPr>
            <p:txBody>
              <a:bodyPr/>
              <a:lstStyle/>
              <a:p>
                <a:endParaRPr lang="es-ES_tradnl"/>
              </a:p>
            </p:txBody>
          </p:sp>
          <p:sp>
            <p:nvSpPr>
              <p:cNvPr id="400477" name="Freeform 139"/>
              <p:cNvSpPr>
                <a:spLocks/>
              </p:cNvSpPr>
              <p:nvPr/>
            </p:nvSpPr>
            <p:spPr bwMode="auto">
              <a:xfrm rot="19972701" flipV="1">
                <a:off x="2144" y="1999"/>
                <a:ext cx="78" cy="101"/>
              </a:xfrm>
              <a:custGeom>
                <a:avLst/>
                <a:gdLst>
                  <a:gd name="T0" fmla="*/ 0 w 92"/>
                  <a:gd name="T1" fmla="*/ 0 h 92"/>
                  <a:gd name="T2" fmla="*/ 3 w 92"/>
                  <a:gd name="T3" fmla="*/ 3774 h 92"/>
                  <a:gd name="T4" fmla="*/ 0 w 92"/>
                  <a:gd name="T5" fmla="*/ 7389 h 92"/>
                  <a:gd name="T6" fmla="*/ 3 w 92"/>
                  <a:gd name="T7" fmla="*/ 3774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00"/>
              </a:solidFill>
              <a:ln w="0">
                <a:solidFill>
                  <a:srgbClr val="000000"/>
                </a:solidFill>
                <a:round/>
                <a:headEnd/>
                <a:tailEnd/>
              </a:ln>
            </p:spPr>
            <p:txBody>
              <a:bodyPr/>
              <a:lstStyle/>
              <a:p>
                <a:endParaRPr lang="es-ES_tradnl"/>
              </a:p>
            </p:txBody>
          </p:sp>
        </p:grpSp>
      </p:grpSp>
      <p:grpSp>
        <p:nvGrpSpPr>
          <p:cNvPr id="213" name="212 Grupo"/>
          <p:cNvGrpSpPr/>
          <p:nvPr/>
        </p:nvGrpSpPr>
        <p:grpSpPr>
          <a:xfrm>
            <a:off x="1135063" y="2902857"/>
            <a:ext cx="7115175" cy="1550988"/>
            <a:chOff x="1135063" y="3556000"/>
            <a:chExt cx="7115175" cy="1550988"/>
          </a:xfrm>
        </p:grpSpPr>
        <p:grpSp>
          <p:nvGrpSpPr>
            <p:cNvPr id="8" name="Group 140"/>
            <p:cNvGrpSpPr>
              <a:grpSpLocks/>
            </p:cNvGrpSpPr>
            <p:nvPr/>
          </p:nvGrpSpPr>
          <p:grpSpPr bwMode="auto">
            <a:xfrm>
              <a:off x="1135063" y="3556000"/>
              <a:ext cx="3538537" cy="1535113"/>
              <a:chOff x="715" y="2240"/>
              <a:chExt cx="2229" cy="967"/>
            </a:xfrm>
          </p:grpSpPr>
          <p:sp>
            <p:nvSpPr>
              <p:cNvPr id="400474" name="Line 141"/>
              <p:cNvSpPr>
                <a:spLocks noChangeShapeType="1"/>
              </p:cNvSpPr>
              <p:nvPr/>
            </p:nvSpPr>
            <p:spPr bwMode="auto">
              <a:xfrm flipV="1">
                <a:off x="715" y="2240"/>
                <a:ext cx="2229" cy="967"/>
              </a:xfrm>
              <a:prstGeom prst="line">
                <a:avLst/>
              </a:prstGeom>
              <a:noFill/>
              <a:ln w="19050">
                <a:solidFill>
                  <a:srgbClr val="FF3300"/>
                </a:solidFill>
                <a:round/>
                <a:headEnd/>
                <a:tailEnd/>
              </a:ln>
            </p:spPr>
            <p:txBody>
              <a:bodyPr/>
              <a:lstStyle/>
              <a:p>
                <a:endParaRPr lang="es-ES_tradnl"/>
              </a:p>
            </p:txBody>
          </p:sp>
          <p:sp>
            <p:nvSpPr>
              <p:cNvPr id="400475" name="Freeform 142"/>
              <p:cNvSpPr>
                <a:spLocks/>
              </p:cNvSpPr>
              <p:nvPr/>
            </p:nvSpPr>
            <p:spPr bwMode="auto">
              <a:xfrm rot="20046009" flipV="1">
                <a:off x="1932" y="2611"/>
                <a:ext cx="78" cy="101"/>
              </a:xfrm>
              <a:custGeom>
                <a:avLst/>
                <a:gdLst>
                  <a:gd name="T0" fmla="*/ 0 w 92"/>
                  <a:gd name="T1" fmla="*/ 0 h 92"/>
                  <a:gd name="T2" fmla="*/ 3 w 92"/>
                  <a:gd name="T3" fmla="*/ 3774 h 92"/>
                  <a:gd name="T4" fmla="*/ 0 w 92"/>
                  <a:gd name="T5" fmla="*/ 7389 h 92"/>
                  <a:gd name="T6" fmla="*/ 3 w 92"/>
                  <a:gd name="T7" fmla="*/ 3774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grpSp>
          <p:nvGrpSpPr>
            <p:cNvPr id="10" name="Group 146"/>
            <p:cNvGrpSpPr>
              <a:grpSpLocks/>
            </p:cNvGrpSpPr>
            <p:nvPr/>
          </p:nvGrpSpPr>
          <p:grpSpPr bwMode="auto">
            <a:xfrm>
              <a:off x="4673600" y="3556000"/>
              <a:ext cx="3576638" cy="1550988"/>
              <a:chOff x="2944" y="2240"/>
              <a:chExt cx="2253" cy="977"/>
            </a:xfrm>
          </p:grpSpPr>
          <p:sp>
            <p:nvSpPr>
              <p:cNvPr id="400470" name="Line 147"/>
              <p:cNvSpPr>
                <a:spLocks noChangeShapeType="1"/>
              </p:cNvSpPr>
              <p:nvPr/>
            </p:nvSpPr>
            <p:spPr bwMode="auto">
              <a:xfrm>
                <a:off x="2944" y="2240"/>
                <a:ext cx="2253" cy="977"/>
              </a:xfrm>
              <a:prstGeom prst="line">
                <a:avLst/>
              </a:prstGeom>
              <a:noFill/>
              <a:ln w="19050">
                <a:solidFill>
                  <a:srgbClr val="FF3300"/>
                </a:solidFill>
                <a:round/>
                <a:headEnd/>
                <a:tailEnd/>
              </a:ln>
            </p:spPr>
            <p:txBody>
              <a:bodyPr/>
              <a:lstStyle/>
              <a:p>
                <a:endParaRPr lang="es-ES_tradnl"/>
              </a:p>
            </p:txBody>
          </p:sp>
          <p:sp>
            <p:nvSpPr>
              <p:cNvPr id="400471" name="Freeform 148"/>
              <p:cNvSpPr>
                <a:spLocks/>
              </p:cNvSpPr>
              <p:nvPr/>
            </p:nvSpPr>
            <p:spPr bwMode="auto">
              <a:xfrm rot="952574" flipV="1">
                <a:off x="4272" y="2787"/>
                <a:ext cx="78" cy="101"/>
              </a:xfrm>
              <a:custGeom>
                <a:avLst/>
                <a:gdLst>
                  <a:gd name="T0" fmla="*/ 0 w 92"/>
                  <a:gd name="T1" fmla="*/ 0 h 92"/>
                  <a:gd name="T2" fmla="*/ 3 w 92"/>
                  <a:gd name="T3" fmla="*/ 3774 h 92"/>
                  <a:gd name="T4" fmla="*/ 0 w 92"/>
                  <a:gd name="T5" fmla="*/ 7389 h 92"/>
                  <a:gd name="T6" fmla="*/ 3 w 92"/>
                  <a:gd name="T7" fmla="*/ 3774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grpSp>
      <p:grpSp>
        <p:nvGrpSpPr>
          <p:cNvPr id="214" name="213 Grupo"/>
          <p:cNvGrpSpPr/>
          <p:nvPr/>
        </p:nvGrpSpPr>
        <p:grpSpPr>
          <a:xfrm>
            <a:off x="1135063" y="2902857"/>
            <a:ext cx="7366000" cy="1535113"/>
            <a:chOff x="1135063" y="3556000"/>
            <a:chExt cx="7366000" cy="1535113"/>
          </a:xfrm>
        </p:grpSpPr>
        <p:grpSp>
          <p:nvGrpSpPr>
            <p:cNvPr id="9" name="Group 143"/>
            <p:cNvGrpSpPr>
              <a:grpSpLocks/>
            </p:cNvGrpSpPr>
            <p:nvPr/>
          </p:nvGrpSpPr>
          <p:grpSpPr bwMode="auto">
            <a:xfrm>
              <a:off x="1135063" y="3556000"/>
              <a:ext cx="4835525" cy="1535113"/>
              <a:chOff x="715" y="2240"/>
              <a:chExt cx="3046" cy="967"/>
            </a:xfrm>
          </p:grpSpPr>
          <p:sp>
            <p:nvSpPr>
              <p:cNvPr id="400472" name="Line 144"/>
              <p:cNvSpPr>
                <a:spLocks noChangeShapeType="1"/>
              </p:cNvSpPr>
              <p:nvPr/>
            </p:nvSpPr>
            <p:spPr bwMode="auto">
              <a:xfrm flipV="1">
                <a:off x="715" y="2240"/>
                <a:ext cx="3046" cy="967"/>
              </a:xfrm>
              <a:prstGeom prst="line">
                <a:avLst/>
              </a:prstGeom>
              <a:noFill/>
              <a:ln w="19050">
                <a:solidFill>
                  <a:srgbClr val="FF3300"/>
                </a:solidFill>
                <a:round/>
                <a:headEnd/>
                <a:tailEnd/>
              </a:ln>
            </p:spPr>
            <p:txBody>
              <a:bodyPr/>
              <a:lstStyle/>
              <a:p>
                <a:endParaRPr lang="es-ES_tradnl"/>
              </a:p>
            </p:txBody>
          </p:sp>
          <p:sp>
            <p:nvSpPr>
              <p:cNvPr id="400473" name="Freeform 145"/>
              <p:cNvSpPr>
                <a:spLocks/>
              </p:cNvSpPr>
              <p:nvPr/>
            </p:nvSpPr>
            <p:spPr bwMode="auto">
              <a:xfrm rot="20364180" flipV="1">
                <a:off x="2112" y="2699"/>
                <a:ext cx="78" cy="101"/>
              </a:xfrm>
              <a:custGeom>
                <a:avLst/>
                <a:gdLst>
                  <a:gd name="T0" fmla="*/ 0 w 92"/>
                  <a:gd name="T1" fmla="*/ 0 h 92"/>
                  <a:gd name="T2" fmla="*/ 3 w 92"/>
                  <a:gd name="T3" fmla="*/ 3774 h 92"/>
                  <a:gd name="T4" fmla="*/ 0 w 92"/>
                  <a:gd name="T5" fmla="*/ 7389 h 92"/>
                  <a:gd name="T6" fmla="*/ 3 w 92"/>
                  <a:gd name="T7" fmla="*/ 3774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grpSp>
          <p:nvGrpSpPr>
            <p:cNvPr id="11" name="Group 149"/>
            <p:cNvGrpSpPr>
              <a:grpSpLocks/>
            </p:cNvGrpSpPr>
            <p:nvPr/>
          </p:nvGrpSpPr>
          <p:grpSpPr bwMode="auto">
            <a:xfrm>
              <a:off x="5970588" y="3556000"/>
              <a:ext cx="2530475" cy="803275"/>
              <a:chOff x="3761" y="2240"/>
              <a:chExt cx="1594" cy="506"/>
            </a:xfrm>
          </p:grpSpPr>
          <p:sp>
            <p:nvSpPr>
              <p:cNvPr id="400468" name="Line 150"/>
              <p:cNvSpPr>
                <a:spLocks noChangeShapeType="1"/>
              </p:cNvSpPr>
              <p:nvPr/>
            </p:nvSpPr>
            <p:spPr bwMode="auto">
              <a:xfrm>
                <a:off x="3761" y="2240"/>
                <a:ext cx="1594" cy="506"/>
              </a:xfrm>
              <a:prstGeom prst="line">
                <a:avLst/>
              </a:prstGeom>
              <a:noFill/>
              <a:ln w="19050">
                <a:solidFill>
                  <a:srgbClr val="FF3300"/>
                </a:solidFill>
                <a:round/>
                <a:headEnd/>
                <a:tailEnd/>
              </a:ln>
            </p:spPr>
            <p:txBody>
              <a:bodyPr/>
              <a:lstStyle/>
              <a:p>
                <a:endParaRPr lang="es-ES_tradnl"/>
              </a:p>
            </p:txBody>
          </p:sp>
          <p:sp>
            <p:nvSpPr>
              <p:cNvPr id="400469" name="Freeform 151"/>
              <p:cNvSpPr>
                <a:spLocks/>
              </p:cNvSpPr>
              <p:nvPr/>
            </p:nvSpPr>
            <p:spPr bwMode="auto">
              <a:xfrm rot="678748" flipV="1">
                <a:off x="4584" y="2463"/>
                <a:ext cx="78" cy="101"/>
              </a:xfrm>
              <a:custGeom>
                <a:avLst/>
                <a:gdLst>
                  <a:gd name="T0" fmla="*/ 0 w 92"/>
                  <a:gd name="T1" fmla="*/ 0 h 92"/>
                  <a:gd name="T2" fmla="*/ 3 w 92"/>
                  <a:gd name="T3" fmla="*/ 3774 h 92"/>
                  <a:gd name="T4" fmla="*/ 0 w 92"/>
                  <a:gd name="T5" fmla="*/ 7389 h 92"/>
                  <a:gd name="T6" fmla="*/ 3 w 92"/>
                  <a:gd name="T7" fmla="*/ 3774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grpSp>
      <p:grpSp>
        <p:nvGrpSpPr>
          <p:cNvPr id="12" name="Group 167"/>
          <p:cNvGrpSpPr>
            <a:grpSpLocks/>
          </p:cNvGrpSpPr>
          <p:nvPr/>
        </p:nvGrpSpPr>
        <p:grpSpPr bwMode="auto">
          <a:xfrm>
            <a:off x="0" y="3450545"/>
            <a:ext cx="9144000" cy="3407455"/>
            <a:chOff x="0" y="2585"/>
            <a:chExt cx="5760" cy="1735"/>
          </a:xfrm>
        </p:grpSpPr>
        <p:grpSp>
          <p:nvGrpSpPr>
            <p:cNvPr id="400412" name="Group 82"/>
            <p:cNvGrpSpPr>
              <a:grpSpLocks/>
            </p:cNvGrpSpPr>
            <p:nvPr/>
          </p:nvGrpSpPr>
          <p:grpSpPr bwMode="auto">
            <a:xfrm>
              <a:off x="0" y="2585"/>
              <a:ext cx="5760" cy="1173"/>
              <a:chOff x="0" y="2585"/>
              <a:chExt cx="5760" cy="1173"/>
            </a:xfrm>
          </p:grpSpPr>
          <p:sp>
            <p:nvSpPr>
              <p:cNvPr id="400414" name="Freeform 83" descr="Horizontal discontinua"/>
              <p:cNvSpPr>
                <a:spLocks/>
              </p:cNvSpPr>
              <p:nvPr/>
            </p:nvSpPr>
            <p:spPr bwMode="auto">
              <a:xfrm>
                <a:off x="1568" y="2585"/>
                <a:ext cx="3305" cy="1173"/>
              </a:xfrm>
              <a:custGeom>
                <a:avLst/>
                <a:gdLst>
                  <a:gd name="T0" fmla="*/ 24 w 3305"/>
                  <a:gd name="T1" fmla="*/ 66436 h 1072"/>
                  <a:gd name="T2" fmla="*/ 149 w 3305"/>
                  <a:gd name="T3" fmla="*/ 56491 h 1072"/>
                  <a:gd name="T4" fmla="*/ 225 w 3305"/>
                  <a:gd name="T5" fmla="*/ 52050 h 1072"/>
                  <a:gd name="T6" fmla="*/ 417 w 3305"/>
                  <a:gd name="T7" fmla="*/ 45089 h 1072"/>
                  <a:gd name="T8" fmla="*/ 446 w 3305"/>
                  <a:gd name="T9" fmla="*/ 44340 h 1072"/>
                  <a:gd name="T10" fmla="*/ 532 w 3305"/>
                  <a:gd name="T11" fmla="*/ 32942 h 1072"/>
                  <a:gd name="T12" fmla="*/ 724 w 3305"/>
                  <a:gd name="T13" fmla="*/ 32242 h 1072"/>
                  <a:gd name="T14" fmla="*/ 877 w 3305"/>
                  <a:gd name="T15" fmla="*/ 27997 h 1072"/>
                  <a:gd name="T16" fmla="*/ 1040 w 3305"/>
                  <a:gd name="T17" fmla="*/ 19515 h 1072"/>
                  <a:gd name="T18" fmla="*/ 1126 w 3305"/>
                  <a:gd name="T19" fmla="*/ 11605 h 1072"/>
                  <a:gd name="T20" fmla="*/ 1165 w 3305"/>
                  <a:gd name="T21" fmla="*/ 8769 h 1072"/>
                  <a:gd name="T22" fmla="*/ 1193 w 3305"/>
                  <a:gd name="T23" fmla="*/ 8090 h 1072"/>
                  <a:gd name="T24" fmla="*/ 1223 w 3305"/>
                  <a:gd name="T25" fmla="*/ 6629 h 1072"/>
                  <a:gd name="T26" fmla="*/ 1404 w 3305"/>
                  <a:gd name="T27" fmla="*/ 2 h 1072"/>
                  <a:gd name="T28" fmla="*/ 1693 w 3305"/>
                  <a:gd name="T29" fmla="*/ 942 h 1072"/>
                  <a:gd name="T30" fmla="*/ 1702 w 3305"/>
                  <a:gd name="T31" fmla="*/ 3034 h 1072"/>
                  <a:gd name="T32" fmla="*/ 1760 w 3305"/>
                  <a:gd name="T33" fmla="*/ 5156 h 1072"/>
                  <a:gd name="T34" fmla="*/ 1961 w 3305"/>
                  <a:gd name="T35" fmla="*/ 5949 h 1072"/>
                  <a:gd name="T36" fmla="*/ 2133 w 3305"/>
                  <a:gd name="T37" fmla="*/ 9379 h 1072"/>
                  <a:gd name="T38" fmla="*/ 2239 w 3305"/>
                  <a:gd name="T39" fmla="*/ 13754 h 1072"/>
                  <a:gd name="T40" fmla="*/ 2392 w 3305"/>
                  <a:gd name="T41" fmla="*/ 22310 h 1072"/>
                  <a:gd name="T42" fmla="*/ 2431 w 3305"/>
                  <a:gd name="T43" fmla="*/ 25833 h 1072"/>
                  <a:gd name="T44" fmla="*/ 2469 w 3305"/>
                  <a:gd name="T45" fmla="*/ 32242 h 1072"/>
                  <a:gd name="T46" fmla="*/ 2555 w 3305"/>
                  <a:gd name="T47" fmla="*/ 34996 h 1072"/>
                  <a:gd name="T48" fmla="*/ 2584 w 3305"/>
                  <a:gd name="T49" fmla="*/ 35853 h 1072"/>
                  <a:gd name="T50" fmla="*/ 2680 w 3305"/>
                  <a:gd name="T51" fmla="*/ 40135 h 1072"/>
                  <a:gd name="T52" fmla="*/ 2728 w 3305"/>
                  <a:gd name="T53" fmla="*/ 43682 h 1072"/>
                  <a:gd name="T54" fmla="*/ 2767 w 3305"/>
                  <a:gd name="T55" fmla="*/ 50814 h 1072"/>
                  <a:gd name="T56" fmla="*/ 2910 w 3305"/>
                  <a:gd name="T57" fmla="*/ 55029 h 1072"/>
                  <a:gd name="T58" fmla="*/ 3122 w 3305"/>
                  <a:gd name="T59" fmla="*/ 63728 h 1072"/>
                  <a:gd name="T60" fmla="*/ 2555 w 3305"/>
                  <a:gd name="T61" fmla="*/ 69973 h 1072"/>
                  <a:gd name="T62" fmla="*/ 2325 w 3305"/>
                  <a:gd name="T63" fmla="*/ 70782 h 1072"/>
                  <a:gd name="T64" fmla="*/ 1932 w 3305"/>
                  <a:gd name="T65" fmla="*/ 69973 h 1072"/>
                  <a:gd name="T66" fmla="*/ 1175 w 3305"/>
                  <a:gd name="T67" fmla="*/ 69973 h 1072"/>
                  <a:gd name="T68" fmla="*/ 158 w 3305"/>
                  <a:gd name="T69" fmla="*/ 69973 h 1072"/>
                  <a:gd name="T70" fmla="*/ 24 w 3305"/>
                  <a:gd name="T71" fmla="*/ 66436 h 107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305"/>
                  <a:gd name="T109" fmla="*/ 0 h 1072"/>
                  <a:gd name="T110" fmla="*/ 3305 w 3305"/>
                  <a:gd name="T111" fmla="*/ 1072 h 107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305" h="1072">
                    <a:moveTo>
                      <a:pt x="24" y="965"/>
                    </a:moveTo>
                    <a:cubicBezTo>
                      <a:pt x="45" y="896"/>
                      <a:pt x="102" y="866"/>
                      <a:pt x="149" y="821"/>
                    </a:cubicBezTo>
                    <a:cubicBezTo>
                      <a:pt x="215" y="757"/>
                      <a:pt x="170" y="778"/>
                      <a:pt x="225" y="758"/>
                    </a:cubicBezTo>
                    <a:cubicBezTo>
                      <a:pt x="274" y="677"/>
                      <a:pt x="330" y="666"/>
                      <a:pt x="417" y="654"/>
                    </a:cubicBezTo>
                    <a:cubicBezTo>
                      <a:pt x="427" y="651"/>
                      <a:pt x="442" y="654"/>
                      <a:pt x="446" y="644"/>
                    </a:cubicBezTo>
                    <a:cubicBezTo>
                      <a:pt x="465" y="603"/>
                      <a:pt x="457" y="489"/>
                      <a:pt x="532" y="479"/>
                    </a:cubicBezTo>
                    <a:cubicBezTo>
                      <a:pt x="596" y="470"/>
                      <a:pt x="660" y="472"/>
                      <a:pt x="724" y="469"/>
                    </a:cubicBezTo>
                    <a:cubicBezTo>
                      <a:pt x="786" y="453"/>
                      <a:pt x="822" y="426"/>
                      <a:pt x="877" y="406"/>
                    </a:cubicBezTo>
                    <a:cubicBezTo>
                      <a:pt x="909" y="372"/>
                      <a:pt x="997" y="297"/>
                      <a:pt x="1040" y="282"/>
                    </a:cubicBezTo>
                    <a:cubicBezTo>
                      <a:pt x="1073" y="229"/>
                      <a:pt x="1085" y="205"/>
                      <a:pt x="1126" y="169"/>
                    </a:cubicBezTo>
                    <a:cubicBezTo>
                      <a:pt x="1136" y="161"/>
                      <a:pt x="1155" y="134"/>
                      <a:pt x="1165" y="127"/>
                    </a:cubicBezTo>
                    <a:cubicBezTo>
                      <a:pt x="1174" y="121"/>
                      <a:pt x="1184" y="121"/>
                      <a:pt x="1193" y="117"/>
                    </a:cubicBezTo>
                    <a:cubicBezTo>
                      <a:pt x="1204" y="111"/>
                      <a:pt x="1213" y="103"/>
                      <a:pt x="1223" y="96"/>
                    </a:cubicBezTo>
                    <a:cubicBezTo>
                      <a:pt x="1265" y="25"/>
                      <a:pt x="1336" y="29"/>
                      <a:pt x="1404" y="2"/>
                    </a:cubicBezTo>
                    <a:cubicBezTo>
                      <a:pt x="1501" y="6"/>
                      <a:pt x="1597" y="0"/>
                      <a:pt x="1693" y="14"/>
                    </a:cubicBezTo>
                    <a:cubicBezTo>
                      <a:pt x="1702" y="15"/>
                      <a:pt x="1695" y="36"/>
                      <a:pt x="1702" y="44"/>
                    </a:cubicBezTo>
                    <a:cubicBezTo>
                      <a:pt x="1717" y="60"/>
                      <a:pt x="1739" y="71"/>
                      <a:pt x="1760" y="75"/>
                    </a:cubicBezTo>
                    <a:cubicBezTo>
                      <a:pt x="1827" y="84"/>
                      <a:pt x="1894" y="83"/>
                      <a:pt x="1961" y="86"/>
                    </a:cubicBezTo>
                    <a:cubicBezTo>
                      <a:pt x="2019" y="102"/>
                      <a:pt x="2076" y="117"/>
                      <a:pt x="2133" y="137"/>
                    </a:cubicBezTo>
                    <a:cubicBezTo>
                      <a:pt x="2186" y="175"/>
                      <a:pt x="2152" y="153"/>
                      <a:pt x="2239" y="199"/>
                    </a:cubicBezTo>
                    <a:cubicBezTo>
                      <a:pt x="2298" y="230"/>
                      <a:pt x="2339" y="285"/>
                      <a:pt x="2392" y="324"/>
                    </a:cubicBezTo>
                    <a:cubicBezTo>
                      <a:pt x="2404" y="342"/>
                      <a:pt x="2422" y="355"/>
                      <a:pt x="2431" y="376"/>
                    </a:cubicBezTo>
                    <a:cubicBezTo>
                      <a:pt x="2449" y="413"/>
                      <a:pt x="2443" y="440"/>
                      <a:pt x="2469" y="469"/>
                    </a:cubicBezTo>
                    <a:cubicBezTo>
                      <a:pt x="2491" y="492"/>
                      <a:pt x="2529" y="500"/>
                      <a:pt x="2555" y="509"/>
                    </a:cubicBezTo>
                    <a:cubicBezTo>
                      <a:pt x="2564" y="513"/>
                      <a:pt x="2584" y="521"/>
                      <a:pt x="2584" y="521"/>
                    </a:cubicBezTo>
                    <a:cubicBezTo>
                      <a:pt x="2615" y="546"/>
                      <a:pt x="2651" y="555"/>
                      <a:pt x="2680" y="582"/>
                    </a:cubicBezTo>
                    <a:cubicBezTo>
                      <a:pt x="2696" y="598"/>
                      <a:pt x="2728" y="634"/>
                      <a:pt x="2728" y="634"/>
                    </a:cubicBezTo>
                    <a:cubicBezTo>
                      <a:pt x="2731" y="646"/>
                      <a:pt x="2763" y="733"/>
                      <a:pt x="2767" y="738"/>
                    </a:cubicBezTo>
                    <a:cubicBezTo>
                      <a:pt x="2780" y="761"/>
                      <a:pt x="2879" y="783"/>
                      <a:pt x="2910" y="799"/>
                    </a:cubicBezTo>
                    <a:cubicBezTo>
                      <a:pt x="2936" y="830"/>
                      <a:pt x="3223" y="1036"/>
                      <a:pt x="3122" y="926"/>
                    </a:cubicBezTo>
                    <a:cubicBezTo>
                      <a:pt x="3305" y="1072"/>
                      <a:pt x="2737" y="1016"/>
                      <a:pt x="2555" y="1016"/>
                    </a:cubicBezTo>
                    <a:cubicBezTo>
                      <a:pt x="2487" y="1040"/>
                      <a:pt x="2454" y="1028"/>
                      <a:pt x="2325" y="1028"/>
                    </a:cubicBezTo>
                    <a:cubicBezTo>
                      <a:pt x="2191" y="1028"/>
                      <a:pt x="2066" y="1013"/>
                      <a:pt x="1932" y="1016"/>
                    </a:cubicBezTo>
                    <a:cubicBezTo>
                      <a:pt x="1670" y="1047"/>
                      <a:pt x="1472" y="1011"/>
                      <a:pt x="1175" y="1016"/>
                    </a:cubicBezTo>
                    <a:cubicBezTo>
                      <a:pt x="730" y="1042"/>
                      <a:pt x="954" y="1034"/>
                      <a:pt x="158" y="1016"/>
                    </a:cubicBezTo>
                    <a:cubicBezTo>
                      <a:pt x="0" y="1013"/>
                      <a:pt x="3" y="1055"/>
                      <a:pt x="24" y="965"/>
                    </a:cubicBezTo>
                    <a:close/>
                  </a:path>
                </a:pathLst>
              </a:custGeom>
              <a:solidFill>
                <a:srgbClr val="996600"/>
              </a:solidFill>
              <a:ln w="9525">
                <a:noFill/>
                <a:round/>
                <a:headEnd/>
                <a:tailEnd/>
              </a:ln>
            </p:spPr>
            <p:txBody>
              <a:bodyPr/>
              <a:lstStyle/>
              <a:p>
                <a:endParaRPr lang="es-ES_tradnl"/>
              </a:p>
            </p:txBody>
          </p:sp>
          <p:sp>
            <p:nvSpPr>
              <p:cNvPr id="400415" name="Line 84"/>
              <p:cNvSpPr>
                <a:spLocks noChangeShapeType="1"/>
              </p:cNvSpPr>
              <p:nvPr/>
            </p:nvSpPr>
            <p:spPr bwMode="auto">
              <a:xfrm>
                <a:off x="0" y="3691"/>
                <a:ext cx="5760" cy="0"/>
              </a:xfrm>
              <a:prstGeom prst="line">
                <a:avLst/>
              </a:prstGeom>
              <a:noFill/>
              <a:ln w="76200">
                <a:solidFill>
                  <a:schemeClr val="tx1"/>
                </a:solidFill>
                <a:round/>
                <a:headEnd/>
                <a:tailEnd/>
              </a:ln>
            </p:spPr>
            <p:txBody>
              <a:bodyPr/>
              <a:lstStyle/>
              <a:p>
                <a:endParaRPr lang="es-ES_tradnl"/>
              </a:p>
            </p:txBody>
          </p:sp>
          <p:grpSp>
            <p:nvGrpSpPr>
              <p:cNvPr id="400416" name="Group 85"/>
              <p:cNvGrpSpPr>
                <a:grpSpLocks/>
              </p:cNvGrpSpPr>
              <p:nvPr/>
            </p:nvGrpSpPr>
            <p:grpSpPr bwMode="auto">
              <a:xfrm>
                <a:off x="180" y="2682"/>
                <a:ext cx="630" cy="1009"/>
                <a:chOff x="912" y="2546"/>
                <a:chExt cx="767" cy="1228"/>
              </a:xfrm>
            </p:grpSpPr>
            <p:sp>
              <p:nvSpPr>
                <p:cNvPr id="400417" name="Freeform 86"/>
                <p:cNvSpPr>
                  <a:spLocks/>
                </p:cNvSpPr>
                <p:nvPr/>
              </p:nvSpPr>
              <p:spPr bwMode="auto">
                <a:xfrm>
                  <a:off x="1229" y="3289"/>
                  <a:ext cx="72" cy="72"/>
                </a:xfrm>
                <a:custGeom>
                  <a:avLst/>
                  <a:gdLst>
                    <a:gd name="T0" fmla="*/ 72 w 72"/>
                    <a:gd name="T1" fmla="*/ 48 h 72"/>
                    <a:gd name="T2" fmla="*/ 0 w 72"/>
                    <a:gd name="T3" fmla="*/ 72 h 72"/>
                    <a:gd name="T4" fmla="*/ 12 w 72"/>
                    <a:gd name="T5" fmla="*/ 0 h 72"/>
                    <a:gd name="T6" fmla="*/ 72 w 72"/>
                    <a:gd name="T7" fmla="*/ 48 h 72"/>
                    <a:gd name="T8" fmla="*/ 0 60000 65536"/>
                    <a:gd name="T9" fmla="*/ 0 60000 65536"/>
                    <a:gd name="T10" fmla="*/ 0 60000 65536"/>
                    <a:gd name="T11" fmla="*/ 0 60000 65536"/>
                    <a:gd name="T12" fmla="*/ 0 w 72"/>
                    <a:gd name="T13" fmla="*/ 0 h 72"/>
                    <a:gd name="T14" fmla="*/ 72 w 72"/>
                    <a:gd name="T15" fmla="*/ 72 h 72"/>
                  </a:gdLst>
                  <a:ahLst/>
                  <a:cxnLst>
                    <a:cxn ang="T8">
                      <a:pos x="T0" y="T1"/>
                    </a:cxn>
                    <a:cxn ang="T9">
                      <a:pos x="T2" y="T3"/>
                    </a:cxn>
                    <a:cxn ang="T10">
                      <a:pos x="T4" y="T5"/>
                    </a:cxn>
                    <a:cxn ang="T11">
                      <a:pos x="T6" y="T7"/>
                    </a:cxn>
                  </a:cxnLst>
                  <a:rect l="T12" t="T13" r="T14" b="T15"/>
                  <a:pathLst>
                    <a:path w="72" h="72">
                      <a:moveTo>
                        <a:pt x="72" y="48"/>
                      </a:moveTo>
                      <a:lnTo>
                        <a:pt x="0" y="72"/>
                      </a:lnTo>
                      <a:lnTo>
                        <a:pt x="12" y="0"/>
                      </a:lnTo>
                      <a:lnTo>
                        <a:pt x="72" y="48"/>
                      </a:lnTo>
                      <a:close/>
                    </a:path>
                  </a:pathLst>
                </a:custGeom>
                <a:solidFill>
                  <a:srgbClr val="000000"/>
                </a:solidFill>
                <a:ln w="9525">
                  <a:noFill/>
                  <a:round/>
                  <a:headEnd/>
                  <a:tailEnd/>
                </a:ln>
              </p:spPr>
              <p:txBody>
                <a:bodyPr/>
                <a:lstStyle/>
                <a:p>
                  <a:endParaRPr lang="es-ES_tradnl"/>
                </a:p>
              </p:txBody>
            </p:sp>
            <p:sp>
              <p:nvSpPr>
                <p:cNvPr id="400418" name="Freeform 87"/>
                <p:cNvSpPr>
                  <a:spLocks/>
                </p:cNvSpPr>
                <p:nvPr/>
              </p:nvSpPr>
              <p:spPr bwMode="auto">
                <a:xfrm>
                  <a:off x="1205" y="3373"/>
                  <a:ext cx="72" cy="66"/>
                </a:xfrm>
                <a:custGeom>
                  <a:avLst/>
                  <a:gdLst>
                    <a:gd name="T0" fmla="*/ 72 w 72"/>
                    <a:gd name="T1" fmla="*/ 48 h 66"/>
                    <a:gd name="T2" fmla="*/ 0 w 72"/>
                    <a:gd name="T3" fmla="*/ 66 h 66"/>
                    <a:gd name="T4" fmla="*/ 18 w 72"/>
                    <a:gd name="T5" fmla="*/ 0 h 66"/>
                    <a:gd name="T6" fmla="*/ 72 w 72"/>
                    <a:gd name="T7" fmla="*/ 48 h 66"/>
                    <a:gd name="T8" fmla="*/ 0 60000 65536"/>
                    <a:gd name="T9" fmla="*/ 0 60000 65536"/>
                    <a:gd name="T10" fmla="*/ 0 60000 65536"/>
                    <a:gd name="T11" fmla="*/ 0 60000 65536"/>
                    <a:gd name="T12" fmla="*/ 0 w 72"/>
                    <a:gd name="T13" fmla="*/ 0 h 66"/>
                    <a:gd name="T14" fmla="*/ 72 w 72"/>
                    <a:gd name="T15" fmla="*/ 66 h 66"/>
                  </a:gdLst>
                  <a:ahLst/>
                  <a:cxnLst>
                    <a:cxn ang="T8">
                      <a:pos x="T0" y="T1"/>
                    </a:cxn>
                    <a:cxn ang="T9">
                      <a:pos x="T2" y="T3"/>
                    </a:cxn>
                    <a:cxn ang="T10">
                      <a:pos x="T4" y="T5"/>
                    </a:cxn>
                    <a:cxn ang="T11">
                      <a:pos x="T6" y="T7"/>
                    </a:cxn>
                  </a:cxnLst>
                  <a:rect l="T12" t="T13" r="T14" b="T15"/>
                  <a:pathLst>
                    <a:path w="72" h="66">
                      <a:moveTo>
                        <a:pt x="72" y="48"/>
                      </a:moveTo>
                      <a:lnTo>
                        <a:pt x="0" y="66"/>
                      </a:lnTo>
                      <a:lnTo>
                        <a:pt x="18" y="0"/>
                      </a:lnTo>
                      <a:lnTo>
                        <a:pt x="72" y="48"/>
                      </a:lnTo>
                      <a:close/>
                    </a:path>
                  </a:pathLst>
                </a:custGeom>
                <a:solidFill>
                  <a:srgbClr val="000000"/>
                </a:solidFill>
                <a:ln w="9525">
                  <a:noFill/>
                  <a:round/>
                  <a:headEnd/>
                  <a:tailEnd/>
                </a:ln>
              </p:spPr>
              <p:txBody>
                <a:bodyPr/>
                <a:lstStyle/>
                <a:p>
                  <a:endParaRPr lang="es-ES_tradnl"/>
                </a:p>
              </p:txBody>
            </p:sp>
            <p:sp>
              <p:nvSpPr>
                <p:cNvPr id="400419" name="Freeform 88"/>
                <p:cNvSpPr>
                  <a:spLocks/>
                </p:cNvSpPr>
                <p:nvPr/>
              </p:nvSpPr>
              <p:spPr bwMode="auto">
                <a:xfrm>
                  <a:off x="1337" y="2888"/>
                  <a:ext cx="96" cy="886"/>
                </a:xfrm>
                <a:custGeom>
                  <a:avLst/>
                  <a:gdLst>
                    <a:gd name="T0" fmla="*/ 96 w 96"/>
                    <a:gd name="T1" fmla="*/ 886 h 886"/>
                    <a:gd name="T2" fmla="*/ 12 w 96"/>
                    <a:gd name="T3" fmla="*/ 868 h 886"/>
                    <a:gd name="T4" fmla="*/ 24 w 96"/>
                    <a:gd name="T5" fmla="*/ 862 h 886"/>
                    <a:gd name="T6" fmla="*/ 36 w 96"/>
                    <a:gd name="T7" fmla="*/ 802 h 886"/>
                    <a:gd name="T8" fmla="*/ 42 w 96"/>
                    <a:gd name="T9" fmla="*/ 760 h 886"/>
                    <a:gd name="T10" fmla="*/ 36 w 96"/>
                    <a:gd name="T11" fmla="*/ 718 h 886"/>
                    <a:gd name="T12" fmla="*/ 24 w 96"/>
                    <a:gd name="T13" fmla="*/ 658 h 886"/>
                    <a:gd name="T14" fmla="*/ 12 w 96"/>
                    <a:gd name="T15" fmla="*/ 593 h 886"/>
                    <a:gd name="T16" fmla="*/ 6 w 96"/>
                    <a:gd name="T17" fmla="*/ 539 h 886"/>
                    <a:gd name="T18" fmla="*/ 6 w 96"/>
                    <a:gd name="T19" fmla="*/ 485 h 886"/>
                    <a:gd name="T20" fmla="*/ 0 w 96"/>
                    <a:gd name="T21" fmla="*/ 425 h 886"/>
                    <a:gd name="T22" fmla="*/ 0 w 96"/>
                    <a:gd name="T23" fmla="*/ 287 h 886"/>
                    <a:gd name="T24" fmla="*/ 12 w 96"/>
                    <a:gd name="T25" fmla="*/ 185 h 886"/>
                    <a:gd name="T26" fmla="*/ 12 w 96"/>
                    <a:gd name="T27" fmla="*/ 113 h 886"/>
                    <a:gd name="T28" fmla="*/ 6 w 96"/>
                    <a:gd name="T29" fmla="*/ 30 h 886"/>
                    <a:gd name="T30" fmla="*/ 12 w 96"/>
                    <a:gd name="T31" fmla="*/ 0 h 886"/>
                    <a:gd name="T32" fmla="*/ 30 w 96"/>
                    <a:gd name="T33" fmla="*/ 83 h 886"/>
                    <a:gd name="T34" fmla="*/ 24 w 96"/>
                    <a:gd name="T35" fmla="*/ 167 h 886"/>
                    <a:gd name="T36" fmla="*/ 18 w 96"/>
                    <a:gd name="T37" fmla="*/ 293 h 886"/>
                    <a:gd name="T38" fmla="*/ 18 w 96"/>
                    <a:gd name="T39" fmla="*/ 395 h 886"/>
                    <a:gd name="T40" fmla="*/ 30 w 96"/>
                    <a:gd name="T41" fmla="*/ 551 h 886"/>
                    <a:gd name="T42" fmla="*/ 42 w 96"/>
                    <a:gd name="T43" fmla="*/ 640 h 886"/>
                    <a:gd name="T44" fmla="*/ 66 w 96"/>
                    <a:gd name="T45" fmla="*/ 760 h 886"/>
                    <a:gd name="T46" fmla="*/ 90 w 96"/>
                    <a:gd name="T47" fmla="*/ 832 h 886"/>
                    <a:gd name="T48" fmla="*/ 96 w 96"/>
                    <a:gd name="T49" fmla="*/ 874 h 886"/>
                    <a:gd name="T50" fmla="*/ 96 w 96"/>
                    <a:gd name="T51" fmla="*/ 880 h 886"/>
                    <a:gd name="T52" fmla="*/ 96 w 96"/>
                    <a:gd name="T53" fmla="*/ 886 h 88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6"/>
                    <a:gd name="T82" fmla="*/ 0 h 886"/>
                    <a:gd name="T83" fmla="*/ 96 w 96"/>
                    <a:gd name="T84" fmla="*/ 886 h 88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6" h="886">
                      <a:moveTo>
                        <a:pt x="96" y="886"/>
                      </a:moveTo>
                      <a:lnTo>
                        <a:pt x="12" y="868"/>
                      </a:lnTo>
                      <a:lnTo>
                        <a:pt x="24" y="862"/>
                      </a:lnTo>
                      <a:lnTo>
                        <a:pt x="36" y="802"/>
                      </a:lnTo>
                      <a:lnTo>
                        <a:pt x="42" y="760"/>
                      </a:lnTo>
                      <a:lnTo>
                        <a:pt x="36" y="718"/>
                      </a:lnTo>
                      <a:lnTo>
                        <a:pt x="24" y="658"/>
                      </a:lnTo>
                      <a:lnTo>
                        <a:pt x="12" y="593"/>
                      </a:lnTo>
                      <a:lnTo>
                        <a:pt x="6" y="539"/>
                      </a:lnTo>
                      <a:lnTo>
                        <a:pt x="6" y="485"/>
                      </a:lnTo>
                      <a:lnTo>
                        <a:pt x="0" y="425"/>
                      </a:lnTo>
                      <a:lnTo>
                        <a:pt x="0" y="287"/>
                      </a:lnTo>
                      <a:lnTo>
                        <a:pt x="12" y="185"/>
                      </a:lnTo>
                      <a:lnTo>
                        <a:pt x="12" y="113"/>
                      </a:lnTo>
                      <a:lnTo>
                        <a:pt x="6" y="30"/>
                      </a:lnTo>
                      <a:lnTo>
                        <a:pt x="12" y="0"/>
                      </a:lnTo>
                      <a:lnTo>
                        <a:pt x="30" y="83"/>
                      </a:lnTo>
                      <a:lnTo>
                        <a:pt x="24" y="167"/>
                      </a:lnTo>
                      <a:lnTo>
                        <a:pt x="18" y="293"/>
                      </a:lnTo>
                      <a:lnTo>
                        <a:pt x="18" y="395"/>
                      </a:lnTo>
                      <a:lnTo>
                        <a:pt x="30" y="551"/>
                      </a:lnTo>
                      <a:lnTo>
                        <a:pt x="42" y="640"/>
                      </a:lnTo>
                      <a:lnTo>
                        <a:pt x="66" y="760"/>
                      </a:lnTo>
                      <a:lnTo>
                        <a:pt x="90" y="832"/>
                      </a:lnTo>
                      <a:lnTo>
                        <a:pt x="96" y="874"/>
                      </a:lnTo>
                      <a:lnTo>
                        <a:pt x="96" y="880"/>
                      </a:lnTo>
                      <a:lnTo>
                        <a:pt x="96" y="886"/>
                      </a:lnTo>
                      <a:close/>
                    </a:path>
                  </a:pathLst>
                </a:custGeom>
                <a:solidFill>
                  <a:srgbClr val="AA5500"/>
                </a:solidFill>
                <a:ln w="0">
                  <a:solidFill>
                    <a:srgbClr val="000000"/>
                  </a:solidFill>
                  <a:round/>
                  <a:headEnd/>
                  <a:tailEnd/>
                </a:ln>
              </p:spPr>
              <p:txBody>
                <a:bodyPr/>
                <a:lstStyle/>
                <a:p>
                  <a:endParaRPr lang="es-ES_tradnl"/>
                </a:p>
              </p:txBody>
            </p:sp>
            <p:sp>
              <p:nvSpPr>
                <p:cNvPr id="400420" name="Freeform 89"/>
                <p:cNvSpPr>
                  <a:spLocks/>
                </p:cNvSpPr>
                <p:nvPr/>
              </p:nvSpPr>
              <p:spPr bwMode="auto">
                <a:xfrm>
                  <a:off x="1062" y="3133"/>
                  <a:ext cx="269" cy="318"/>
                </a:xfrm>
                <a:custGeom>
                  <a:avLst/>
                  <a:gdLst>
                    <a:gd name="T0" fmla="*/ 60 w 269"/>
                    <a:gd name="T1" fmla="*/ 186 h 318"/>
                    <a:gd name="T2" fmla="*/ 78 w 269"/>
                    <a:gd name="T3" fmla="*/ 264 h 318"/>
                    <a:gd name="T4" fmla="*/ 84 w 269"/>
                    <a:gd name="T5" fmla="*/ 240 h 318"/>
                    <a:gd name="T6" fmla="*/ 90 w 269"/>
                    <a:gd name="T7" fmla="*/ 234 h 318"/>
                    <a:gd name="T8" fmla="*/ 126 w 269"/>
                    <a:gd name="T9" fmla="*/ 270 h 318"/>
                    <a:gd name="T10" fmla="*/ 126 w 269"/>
                    <a:gd name="T11" fmla="*/ 252 h 318"/>
                    <a:gd name="T12" fmla="*/ 131 w 269"/>
                    <a:gd name="T13" fmla="*/ 240 h 318"/>
                    <a:gd name="T14" fmla="*/ 131 w 269"/>
                    <a:gd name="T15" fmla="*/ 198 h 318"/>
                    <a:gd name="T16" fmla="*/ 137 w 269"/>
                    <a:gd name="T17" fmla="*/ 258 h 318"/>
                    <a:gd name="T18" fmla="*/ 155 w 269"/>
                    <a:gd name="T19" fmla="*/ 258 h 318"/>
                    <a:gd name="T20" fmla="*/ 167 w 269"/>
                    <a:gd name="T21" fmla="*/ 282 h 318"/>
                    <a:gd name="T22" fmla="*/ 179 w 269"/>
                    <a:gd name="T23" fmla="*/ 282 h 318"/>
                    <a:gd name="T24" fmla="*/ 185 w 269"/>
                    <a:gd name="T25" fmla="*/ 240 h 318"/>
                    <a:gd name="T26" fmla="*/ 185 w 269"/>
                    <a:gd name="T27" fmla="*/ 216 h 318"/>
                    <a:gd name="T28" fmla="*/ 233 w 269"/>
                    <a:gd name="T29" fmla="*/ 282 h 318"/>
                    <a:gd name="T30" fmla="*/ 245 w 269"/>
                    <a:gd name="T31" fmla="*/ 306 h 318"/>
                    <a:gd name="T32" fmla="*/ 239 w 269"/>
                    <a:gd name="T33" fmla="*/ 228 h 318"/>
                    <a:gd name="T34" fmla="*/ 173 w 269"/>
                    <a:gd name="T35" fmla="*/ 156 h 318"/>
                    <a:gd name="T36" fmla="*/ 203 w 269"/>
                    <a:gd name="T37" fmla="*/ 168 h 318"/>
                    <a:gd name="T38" fmla="*/ 215 w 269"/>
                    <a:gd name="T39" fmla="*/ 174 h 318"/>
                    <a:gd name="T40" fmla="*/ 233 w 269"/>
                    <a:gd name="T41" fmla="*/ 174 h 318"/>
                    <a:gd name="T42" fmla="*/ 245 w 269"/>
                    <a:gd name="T43" fmla="*/ 174 h 318"/>
                    <a:gd name="T44" fmla="*/ 269 w 269"/>
                    <a:gd name="T45" fmla="*/ 216 h 318"/>
                    <a:gd name="T46" fmla="*/ 239 w 269"/>
                    <a:gd name="T47" fmla="*/ 150 h 318"/>
                    <a:gd name="T48" fmla="*/ 239 w 269"/>
                    <a:gd name="T49" fmla="*/ 36 h 318"/>
                    <a:gd name="T50" fmla="*/ 96 w 269"/>
                    <a:gd name="T51" fmla="*/ 36 h 318"/>
                    <a:gd name="T52" fmla="*/ 60 w 269"/>
                    <a:gd name="T53" fmla="*/ 0 h 318"/>
                    <a:gd name="T54" fmla="*/ 78 w 269"/>
                    <a:gd name="T55" fmla="*/ 24 h 318"/>
                    <a:gd name="T56" fmla="*/ 66 w 269"/>
                    <a:gd name="T57" fmla="*/ 30 h 318"/>
                    <a:gd name="T58" fmla="*/ 90 w 269"/>
                    <a:gd name="T59" fmla="*/ 48 h 318"/>
                    <a:gd name="T60" fmla="*/ 96 w 269"/>
                    <a:gd name="T61" fmla="*/ 72 h 318"/>
                    <a:gd name="T62" fmla="*/ 72 w 269"/>
                    <a:gd name="T63" fmla="*/ 48 h 318"/>
                    <a:gd name="T64" fmla="*/ 54 w 269"/>
                    <a:gd name="T65" fmla="*/ 60 h 318"/>
                    <a:gd name="T66" fmla="*/ 36 w 269"/>
                    <a:gd name="T67" fmla="*/ 60 h 318"/>
                    <a:gd name="T68" fmla="*/ 30 w 269"/>
                    <a:gd name="T69" fmla="*/ 78 h 318"/>
                    <a:gd name="T70" fmla="*/ 36 w 269"/>
                    <a:gd name="T71" fmla="*/ 84 h 318"/>
                    <a:gd name="T72" fmla="*/ 48 w 269"/>
                    <a:gd name="T73" fmla="*/ 90 h 318"/>
                    <a:gd name="T74" fmla="*/ 60 w 269"/>
                    <a:gd name="T75" fmla="*/ 96 h 318"/>
                    <a:gd name="T76" fmla="*/ 60 w 269"/>
                    <a:gd name="T77" fmla="*/ 108 h 318"/>
                    <a:gd name="T78" fmla="*/ 90 w 269"/>
                    <a:gd name="T79" fmla="*/ 102 h 318"/>
                    <a:gd name="T80" fmla="*/ 60 w 269"/>
                    <a:gd name="T81" fmla="*/ 120 h 318"/>
                    <a:gd name="T82" fmla="*/ 24 w 269"/>
                    <a:gd name="T83" fmla="*/ 162 h 318"/>
                    <a:gd name="T84" fmla="*/ 36 w 269"/>
                    <a:gd name="T85" fmla="*/ 174 h 318"/>
                    <a:gd name="T86" fmla="*/ 48 w 269"/>
                    <a:gd name="T87" fmla="*/ 174 h 318"/>
                    <a:gd name="T88" fmla="*/ 60 w 269"/>
                    <a:gd name="T89" fmla="*/ 168 h 318"/>
                    <a:gd name="T90" fmla="*/ 72 w 269"/>
                    <a:gd name="T91" fmla="*/ 156 h 318"/>
                    <a:gd name="T92" fmla="*/ 90 w 269"/>
                    <a:gd name="T93" fmla="*/ 144 h 3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9"/>
                    <a:gd name="T142" fmla="*/ 0 h 318"/>
                    <a:gd name="T143" fmla="*/ 269 w 269"/>
                    <a:gd name="T144" fmla="*/ 318 h 3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9" h="318">
                      <a:moveTo>
                        <a:pt x="90" y="144"/>
                      </a:moveTo>
                      <a:lnTo>
                        <a:pt x="78" y="150"/>
                      </a:lnTo>
                      <a:lnTo>
                        <a:pt x="60" y="186"/>
                      </a:lnTo>
                      <a:lnTo>
                        <a:pt x="60" y="228"/>
                      </a:lnTo>
                      <a:lnTo>
                        <a:pt x="66" y="252"/>
                      </a:lnTo>
                      <a:lnTo>
                        <a:pt x="78" y="264"/>
                      </a:lnTo>
                      <a:lnTo>
                        <a:pt x="78" y="246"/>
                      </a:lnTo>
                      <a:lnTo>
                        <a:pt x="84" y="252"/>
                      </a:lnTo>
                      <a:lnTo>
                        <a:pt x="84" y="240"/>
                      </a:lnTo>
                      <a:lnTo>
                        <a:pt x="78" y="228"/>
                      </a:lnTo>
                      <a:lnTo>
                        <a:pt x="90" y="246"/>
                      </a:lnTo>
                      <a:lnTo>
                        <a:pt x="90" y="234"/>
                      </a:lnTo>
                      <a:lnTo>
                        <a:pt x="96" y="246"/>
                      </a:lnTo>
                      <a:lnTo>
                        <a:pt x="126" y="276"/>
                      </a:lnTo>
                      <a:lnTo>
                        <a:pt x="126" y="270"/>
                      </a:lnTo>
                      <a:lnTo>
                        <a:pt x="120" y="264"/>
                      </a:lnTo>
                      <a:lnTo>
                        <a:pt x="131" y="264"/>
                      </a:lnTo>
                      <a:lnTo>
                        <a:pt x="126" y="252"/>
                      </a:lnTo>
                      <a:lnTo>
                        <a:pt x="120" y="246"/>
                      </a:lnTo>
                      <a:lnTo>
                        <a:pt x="126" y="246"/>
                      </a:lnTo>
                      <a:lnTo>
                        <a:pt x="131" y="240"/>
                      </a:lnTo>
                      <a:lnTo>
                        <a:pt x="126" y="228"/>
                      </a:lnTo>
                      <a:lnTo>
                        <a:pt x="131" y="222"/>
                      </a:lnTo>
                      <a:lnTo>
                        <a:pt x="131" y="198"/>
                      </a:lnTo>
                      <a:lnTo>
                        <a:pt x="131" y="234"/>
                      </a:lnTo>
                      <a:lnTo>
                        <a:pt x="137" y="264"/>
                      </a:lnTo>
                      <a:lnTo>
                        <a:pt x="137" y="258"/>
                      </a:lnTo>
                      <a:lnTo>
                        <a:pt x="143" y="252"/>
                      </a:lnTo>
                      <a:lnTo>
                        <a:pt x="149" y="270"/>
                      </a:lnTo>
                      <a:lnTo>
                        <a:pt x="155" y="258"/>
                      </a:lnTo>
                      <a:lnTo>
                        <a:pt x="155" y="276"/>
                      </a:lnTo>
                      <a:lnTo>
                        <a:pt x="167" y="288"/>
                      </a:lnTo>
                      <a:lnTo>
                        <a:pt x="167" y="282"/>
                      </a:lnTo>
                      <a:lnTo>
                        <a:pt x="173" y="294"/>
                      </a:lnTo>
                      <a:lnTo>
                        <a:pt x="185" y="300"/>
                      </a:lnTo>
                      <a:lnTo>
                        <a:pt x="179" y="282"/>
                      </a:lnTo>
                      <a:lnTo>
                        <a:pt x="191" y="288"/>
                      </a:lnTo>
                      <a:lnTo>
                        <a:pt x="185" y="270"/>
                      </a:lnTo>
                      <a:lnTo>
                        <a:pt x="185" y="240"/>
                      </a:lnTo>
                      <a:lnTo>
                        <a:pt x="179" y="228"/>
                      </a:lnTo>
                      <a:lnTo>
                        <a:pt x="173" y="210"/>
                      </a:lnTo>
                      <a:lnTo>
                        <a:pt x="185" y="216"/>
                      </a:lnTo>
                      <a:lnTo>
                        <a:pt x="203" y="234"/>
                      </a:lnTo>
                      <a:lnTo>
                        <a:pt x="197" y="228"/>
                      </a:lnTo>
                      <a:lnTo>
                        <a:pt x="233" y="282"/>
                      </a:lnTo>
                      <a:lnTo>
                        <a:pt x="239" y="300"/>
                      </a:lnTo>
                      <a:lnTo>
                        <a:pt x="239" y="282"/>
                      </a:lnTo>
                      <a:lnTo>
                        <a:pt x="245" y="306"/>
                      </a:lnTo>
                      <a:lnTo>
                        <a:pt x="245" y="318"/>
                      </a:lnTo>
                      <a:lnTo>
                        <a:pt x="245" y="252"/>
                      </a:lnTo>
                      <a:lnTo>
                        <a:pt x="239" y="228"/>
                      </a:lnTo>
                      <a:lnTo>
                        <a:pt x="233" y="210"/>
                      </a:lnTo>
                      <a:lnTo>
                        <a:pt x="185" y="162"/>
                      </a:lnTo>
                      <a:lnTo>
                        <a:pt x="173" y="156"/>
                      </a:lnTo>
                      <a:lnTo>
                        <a:pt x="167" y="156"/>
                      </a:lnTo>
                      <a:lnTo>
                        <a:pt x="185" y="156"/>
                      </a:lnTo>
                      <a:lnTo>
                        <a:pt x="203" y="168"/>
                      </a:lnTo>
                      <a:lnTo>
                        <a:pt x="209" y="168"/>
                      </a:lnTo>
                      <a:lnTo>
                        <a:pt x="203" y="156"/>
                      </a:lnTo>
                      <a:lnTo>
                        <a:pt x="215" y="174"/>
                      </a:lnTo>
                      <a:lnTo>
                        <a:pt x="221" y="174"/>
                      </a:lnTo>
                      <a:lnTo>
                        <a:pt x="221" y="162"/>
                      </a:lnTo>
                      <a:lnTo>
                        <a:pt x="233" y="174"/>
                      </a:lnTo>
                      <a:lnTo>
                        <a:pt x="251" y="198"/>
                      </a:lnTo>
                      <a:lnTo>
                        <a:pt x="245" y="180"/>
                      </a:lnTo>
                      <a:lnTo>
                        <a:pt x="245" y="174"/>
                      </a:lnTo>
                      <a:lnTo>
                        <a:pt x="257" y="192"/>
                      </a:lnTo>
                      <a:lnTo>
                        <a:pt x="263" y="216"/>
                      </a:lnTo>
                      <a:lnTo>
                        <a:pt x="269" y="216"/>
                      </a:lnTo>
                      <a:lnTo>
                        <a:pt x="269" y="198"/>
                      </a:lnTo>
                      <a:lnTo>
                        <a:pt x="251" y="162"/>
                      </a:lnTo>
                      <a:lnTo>
                        <a:pt x="239" y="150"/>
                      </a:lnTo>
                      <a:lnTo>
                        <a:pt x="209" y="132"/>
                      </a:lnTo>
                      <a:lnTo>
                        <a:pt x="221" y="84"/>
                      </a:lnTo>
                      <a:lnTo>
                        <a:pt x="239" y="36"/>
                      </a:lnTo>
                      <a:lnTo>
                        <a:pt x="263" y="18"/>
                      </a:lnTo>
                      <a:lnTo>
                        <a:pt x="137" y="6"/>
                      </a:lnTo>
                      <a:lnTo>
                        <a:pt x="96" y="36"/>
                      </a:lnTo>
                      <a:lnTo>
                        <a:pt x="90" y="30"/>
                      </a:lnTo>
                      <a:lnTo>
                        <a:pt x="78" y="12"/>
                      </a:lnTo>
                      <a:lnTo>
                        <a:pt x="60" y="0"/>
                      </a:lnTo>
                      <a:lnTo>
                        <a:pt x="48" y="6"/>
                      </a:lnTo>
                      <a:lnTo>
                        <a:pt x="66" y="18"/>
                      </a:lnTo>
                      <a:lnTo>
                        <a:pt x="78" y="24"/>
                      </a:lnTo>
                      <a:lnTo>
                        <a:pt x="42" y="24"/>
                      </a:lnTo>
                      <a:lnTo>
                        <a:pt x="48" y="24"/>
                      </a:lnTo>
                      <a:lnTo>
                        <a:pt x="66" y="30"/>
                      </a:lnTo>
                      <a:lnTo>
                        <a:pt x="72" y="36"/>
                      </a:lnTo>
                      <a:lnTo>
                        <a:pt x="84" y="42"/>
                      </a:lnTo>
                      <a:lnTo>
                        <a:pt x="90" y="48"/>
                      </a:lnTo>
                      <a:lnTo>
                        <a:pt x="96" y="60"/>
                      </a:lnTo>
                      <a:lnTo>
                        <a:pt x="108" y="72"/>
                      </a:lnTo>
                      <a:lnTo>
                        <a:pt x="96" y="72"/>
                      </a:lnTo>
                      <a:lnTo>
                        <a:pt x="84" y="66"/>
                      </a:lnTo>
                      <a:lnTo>
                        <a:pt x="72" y="54"/>
                      </a:lnTo>
                      <a:lnTo>
                        <a:pt x="72" y="48"/>
                      </a:lnTo>
                      <a:lnTo>
                        <a:pt x="72" y="66"/>
                      </a:lnTo>
                      <a:lnTo>
                        <a:pt x="60" y="60"/>
                      </a:lnTo>
                      <a:lnTo>
                        <a:pt x="54" y="60"/>
                      </a:lnTo>
                      <a:lnTo>
                        <a:pt x="60" y="66"/>
                      </a:lnTo>
                      <a:lnTo>
                        <a:pt x="48" y="60"/>
                      </a:lnTo>
                      <a:lnTo>
                        <a:pt x="36" y="60"/>
                      </a:lnTo>
                      <a:lnTo>
                        <a:pt x="0" y="90"/>
                      </a:lnTo>
                      <a:lnTo>
                        <a:pt x="12" y="84"/>
                      </a:lnTo>
                      <a:lnTo>
                        <a:pt x="30" y="78"/>
                      </a:lnTo>
                      <a:lnTo>
                        <a:pt x="18" y="96"/>
                      </a:lnTo>
                      <a:lnTo>
                        <a:pt x="24" y="90"/>
                      </a:lnTo>
                      <a:lnTo>
                        <a:pt x="36" y="84"/>
                      </a:lnTo>
                      <a:lnTo>
                        <a:pt x="24" y="102"/>
                      </a:lnTo>
                      <a:lnTo>
                        <a:pt x="30" y="120"/>
                      </a:lnTo>
                      <a:lnTo>
                        <a:pt x="48" y="90"/>
                      </a:lnTo>
                      <a:lnTo>
                        <a:pt x="36" y="108"/>
                      </a:lnTo>
                      <a:lnTo>
                        <a:pt x="54" y="102"/>
                      </a:lnTo>
                      <a:lnTo>
                        <a:pt x="60" y="96"/>
                      </a:lnTo>
                      <a:lnTo>
                        <a:pt x="54" y="102"/>
                      </a:lnTo>
                      <a:lnTo>
                        <a:pt x="54" y="114"/>
                      </a:lnTo>
                      <a:lnTo>
                        <a:pt x="60" y="108"/>
                      </a:lnTo>
                      <a:lnTo>
                        <a:pt x="72" y="102"/>
                      </a:lnTo>
                      <a:lnTo>
                        <a:pt x="72" y="114"/>
                      </a:lnTo>
                      <a:lnTo>
                        <a:pt x="90" y="102"/>
                      </a:lnTo>
                      <a:lnTo>
                        <a:pt x="84" y="114"/>
                      </a:lnTo>
                      <a:lnTo>
                        <a:pt x="90" y="120"/>
                      </a:lnTo>
                      <a:lnTo>
                        <a:pt x="60" y="120"/>
                      </a:lnTo>
                      <a:lnTo>
                        <a:pt x="48" y="126"/>
                      </a:lnTo>
                      <a:lnTo>
                        <a:pt x="36" y="138"/>
                      </a:lnTo>
                      <a:lnTo>
                        <a:pt x="24" y="162"/>
                      </a:lnTo>
                      <a:lnTo>
                        <a:pt x="30" y="180"/>
                      </a:lnTo>
                      <a:lnTo>
                        <a:pt x="30" y="192"/>
                      </a:lnTo>
                      <a:lnTo>
                        <a:pt x="36" y="174"/>
                      </a:lnTo>
                      <a:lnTo>
                        <a:pt x="36" y="162"/>
                      </a:lnTo>
                      <a:lnTo>
                        <a:pt x="42" y="180"/>
                      </a:lnTo>
                      <a:lnTo>
                        <a:pt x="48" y="174"/>
                      </a:lnTo>
                      <a:lnTo>
                        <a:pt x="48" y="150"/>
                      </a:lnTo>
                      <a:lnTo>
                        <a:pt x="54" y="174"/>
                      </a:lnTo>
                      <a:lnTo>
                        <a:pt x="60" y="168"/>
                      </a:lnTo>
                      <a:lnTo>
                        <a:pt x="60" y="150"/>
                      </a:lnTo>
                      <a:lnTo>
                        <a:pt x="66" y="156"/>
                      </a:lnTo>
                      <a:lnTo>
                        <a:pt x="72" y="156"/>
                      </a:lnTo>
                      <a:lnTo>
                        <a:pt x="78" y="144"/>
                      </a:lnTo>
                      <a:lnTo>
                        <a:pt x="78" y="150"/>
                      </a:lnTo>
                      <a:lnTo>
                        <a:pt x="90" y="144"/>
                      </a:lnTo>
                      <a:close/>
                    </a:path>
                  </a:pathLst>
                </a:custGeom>
                <a:solidFill>
                  <a:srgbClr val="00AA00"/>
                </a:solidFill>
                <a:ln w="0">
                  <a:solidFill>
                    <a:srgbClr val="000000"/>
                  </a:solidFill>
                  <a:round/>
                  <a:headEnd/>
                  <a:tailEnd/>
                </a:ln>
              </p:spPr>
              <p:txBody>
                <a:bodyPr/>
                <a:lstStyle/>
                <a:p>
                  <a:endParaRPr lang="es-ES_tradnl"/>
                </a:p>
              </p:txBody>
            </p:sp>
            <p:sp>
              <p:nvSpPr>
                <p:cNvPr id="400421" name="Freeform 90"/>
                <p:cNvSpPr>
                  <a:spLocks/>
                </p:cNvSpPr>
                <p:nvPr/>
              </p:nvSpPr>
              <p:spPr bwMode="auto">
                <a:xfrm>
                  <a:off x="1134" y="3265"/>
                  <a:ext cx="36" cy="108"/>
                </a:xfrm>
                <a:custGeom>
                  <a:avLst/>
                  <a:gdLst>
                    <a:gd name="T0" fmla="*/ 18 w 36"/>
                    <a:gd name="T1" fmla="*/ 108 h 108"/>
                    <a:gd name="T2" fmla="*/ 12 w 36"/>
                    <a:gd name="T3" fmla="*/ 96 h 108"/>
                    <a:gd name="T4" fmla="*/ 6 w 36"/>
                    <a:gd name="T5" fmla="*/ 90 h 108"/>
                    <a:gd name="T6" fmla="*/ 0 w 36"/>
                    <a:gd name="T7" fmla="*/ 78 h 108"/>
                    <a:gd name="T8" fmla="*/ 6 w 36"/>
                    <a:gd name="T9" fmla="*/ 90 h 108"/>
                    <a:gd name="T10" fmla="*/ 12 w 36"/>
                    <a:gd name="T11" fmla="*/ 90 h 108"/>
                    <a:gd name="T12" fmla="*/ 12 w 36"/>
                    <a:gd name="T13" fmla="*/ 78 h 108"/>
                    <a:gd name="T14" fmla="*/ 24 w 36"/>
                    <a:gd name="T15" fmla="*/ 78 h 108"/>
                    <a:gd name="T16" fmla="*/ 24 w 36"/>
                    <a:gd name="T17" fmla="*/ 72 h 108"/>
                    <a:gd name="T18" fmla="*/ 18 w 36"/>
                    <a:gd name="T19" fmla="*/ 66 h 108"/>
                    <a:gd name="T20" fmla="*/ 18 w 36"/>
                    <a:gd name="T21" fmla="*/ 54 h 108"/>
                    <a:gd name="T22" fmla="*/ 24 w 36"/>
                    <a:gd name="T23" fmla="*/ 60 h 108"/>
                    <a:gd name="T24" fmla="*/ 24 w 36"/>
                    <a:gd name="T25" fmla="*/ 48 h 108"/>
                    <a:gd name="T26" fmla="*/ 36 w 36"/>
                    <a:gd name="T27" fmla="*/ 48 h 108"/>
                    <a:gd name="T28" fmla="*/ 30 w 36"/>
                    <a:gd name="T29" fmla="*/ 42 h 108"/>
                    <a:gd name="T30" fmla="*/ 36 w 36"/>
                    <a:gd name="T31" fmla="*/ 36 h 108"/>
                    <a:gd name="T32" fmla="*/ 36 w 36"/>
                    <a:gd name="T33" fmla="*/ 0 h 1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108"/>
                    <a:gd name="T53" fmla="*/ 36 w 36"/>
                    <a:gd name="T54" fmla="*/ 108 h 1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108">
                      <a:moveTo>
                        <a:pt x="18" y="108"/>
                      </a:moveTo>
                      <a:lnTo>
                        <a:pt x="12" y="96"/>
                      </a:lnTo>
                      <a:lnTo>
                        <a:pt x="6" y="90"/>
                      </a:lnTo>
                      <a:lnTo>
                        <a:pt x="0" y="78"/>
                      </a:lnTo>
                      <a:lnTo>
                        <a:pt x="6" y="90"/>
                      </a:lnTo>
                      <a:lnTo>
                        <a:pt x="12" y="90"/>
                      </a:lnTo>
                      <a:lnTo>
                        <a:pt x="12" y="78"/>
                      </a:lnTo>
                      <a:lnTo>
                        <a:pt x="24" y="78"/>
                      </a:lnTo>
                      <a:lnTo>
                        <a:pt x="24" y="72"/>
                      </a:lnTo>
                      <a:lnTo>
                        <a:pt x="18" y="66"/>
                      </a:lnTo>
                      <a:lnTo>
                        <a:pt x="18" y="54"/>
                      </a:lnTo>
                      <a:lnTo>
                        <a:pt x="24" y="60"/>
                      </a:lnTo>
                      <a:lnTo>
                        <a:pt x="24" y="48"/>
                      </a:lnTo>
                      <a:lnTo>
                        <a:pt x="36" y="48"/>
                      </a:lnTo>
                      <a:lnTo>
                        <a:pt x="30" y="42"/>
                      </a:lnTo>
                      <a:lnTo>
                        <a:pt x="36" y="36"/>
                      </a:lnTo>
                      <a:lnTo>
                        <a:pt x="36" y="0"/>
                      </a:lnTo>
                    </a:path>
                  </a:pathLst>
                </a:custGeom>
                <a:noFill/>
                <a:ln w="0">
                  <a:solidFill>
                    <a:srgbClr val="000000"/>
                  </a:solidFill>
                  <a:round/>
                  <a:headEnd/>
                  <a:tailEnd/>
                </a:ln>
              </p:spPr>
              <p:txBody>
                <a:bodyPr/>
                <a:lstStyle/>
                <a:p>
                  <a:endParaRPr lang="es-ES_tradnl"/>
                </a:p>
              </p:txBody>
            </p:sp>
            <p:sp>
              <p:nvSpPr>
                <p:cNvPr id="400422" name="Freeform 91"/>
                <p:cNvSpPr>
                  <a:spLocks/>
                </p:cNvSpPr>
                <p:nvPr/>
              </p:nvSpPr>
              <p:spPr bwMode="auto">
                <a:xfrm>
                  <a:off x="1110" y="3211"/>
                  <a:ext cx="72" cy="24"/>
                </a:xfrm>
                <a:custGeom>
                  <a:avLst/>
                  <a:gdLst>
                    <a:gd name="T0" fmla="*/ 0 w 72"/>
                    <a:gd name="T1" fmla="*/ 0 h 24"/>
                    <a:gd name="T2" fmla="*/ 12 w 72"/>
                    <a:gd name="T3" fmla="*/ 0 h 24"/>
                    <a:gd name="T4" fmla="*/ 42 w 72"/>
                    <a:gd name="T5" fmla="*/ 6 h 24"/>
                    <a:gd name="T6" fmla="*/ 72 w 72"/>
                    <a:gd name="T7" fmla="*/ 24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0"/>
                      </a:moveTo>
                      <a:lnTo>
                        <a:pt x="12" y="0"/>
                      </a:lnTo>
                      <a:lnTo>
                        <a:pt x="42" y="6"/>
                      </a:lnTo>
                      <a:lnTo>
                        <a:pt x="72" y="24"/>
                      </a:lnTo>
                    </a:path>
                  </a:pathLst>
                </a:custGeom>
                <a:noFill/>
                <a:ln w="0">
                  <a:solidFill>
                    <a:srgbClr val="000000"/>
                  </a:solidFill>
                  <a:round/>
                  <a:headEnd/>
                  <a:tailEnd/>
                </a:ln>
              </p:spPr>
              <p:txBody>
                <a:bodyPr/>
                <a:lstStyle/>
                <a:p>
                  <a:endParaRPr lang="es-ES_tradnl"/>
                </a:p>
              </p:txBody>
            </p:sp>
            <p:sp>
              <p:nvSpPr>
                <p:cNvPr id="400423" name="Freeform 92"/>
                <p:cNvSpPr>
                  <a:spLocks/>
                </p:cNvSpPr>
                <p:nvPr/>
              </p:nvSpPr>
              <p:spPr bwMode="auto">
                <a:xfrm>
                  <a:off x="1193" y="3265"/>
                  <a:ext cx="6" cy="66"/>
                </a:xfrm>
                <a:custGeom>
                  <a:avLst/>
                  <a:gdLst>
                    <a:gd name="T0" fmla="*/ 0 w 6"/>
                    <a:gd name="T1" fmla="*/ 66 h 66"/>
                    <a:gd name="T2" fmla="*/ 0 w 6"/>
                    <a:gd name="T3" fmla="*/ 48 h 66"/>
                    <a:gd name="T4" fmla="*/ 0 w 6"/>
                    <a:gd name="T5" fmla="*/ 54 h 66"/>
                    <a:gd name="T6" fmla="*/ 6 w 6"/>
                    <a:gd name="T7" fmla="*/ 48 h 66"/>
                    <a:gd name="T8" fmla="*/ 6 w 6"/>
                    <a:gd name="T9" fmla="*/ 24 h 66"/>
                    <a:gd name="T10" fmla="*/ 0 w 6"/>
                    <a:gd name="T11" fmla="*/ 18 h 66"/>
                    <a:gd name="T12" fmla="*/ 0 w 6"/>
                    <a:gd name="T13" fmla="*/ 0 h 66"/>
                    <a:gd name="T14" fmla="*/ 0 60000 65536"/>
                    <a:gd name="T15" fmla="*/ 0 60000 65536"/>
                    <a:gd name="T16" fmla="*/ 0 60000 65536"/>
                    <a:gd name="T17" fmla="*/ 0 60000 65536"/>
                    <a:gd name="T18" fmla="*/ 0 60000 65536"/>
                    <a:gd name="T19" fmla="*/ 0 60000 65536"/>
                    <a:gd name="T20" fmla="*/ 0 60000 65536"/>
                    <a:gd name="T21" fmla="*/ 0 w 6"/>
                    <a:gd name="T22" fmla="*/ 0 h 66"/>
                    <a:gd name="T23" fmla="*/ 6 w 6"/>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66">
                      <a:moveTo>
                        <a:pt x="0" y="66"/>
                      </a:moveTo>
                      <a:lnTo>
                        <a:pt x="0" y="48"/>
                      </a:lnTo>
                      <a:lnTo>
                        <a:pt x="0" y="54"/>
                      </a:lnTo>
                      <a:lnTo>
                        <a:pt x="6" y="48"/>
                      </a:lnTo>
                      <a:lnTo>
                        <a:pt x="6" y="24"/>
                      </a:lnTo>
                      <a:lnTo>
                        <a:pt x="0" y="18"/>
                      </a:lnTo>
                      <a:lnTo>
                        <a:pt x="0" y="0"/>
                      </a:lnTo>
                    </a:path>
                  </a:pathLst>
                </a:custGeom>
                <a:noFill/>
                <a:ln w="0">
                  <a:solidFill>
                    <a:srgbClr val="000000"/>
                  </a:solidFill>
                  <a:round/>
                  <a:headEnd/>
                  <a:tailEnd/>
                </a:ln>
              </p:spPr>
              <p:txBody>
                <a:bodyPr/>
                <a:lstStyle/>
                <a:p>
                  <a:endParaRPr lang="es-ES_tradnl"/>
                </a:p>
              </p:txBody>
            </p:sp>
            <p:sp>
              <p:nvSpPr>
                <p:cNvPr id="400424" name="Freeform 93"/>
                <p:cNvSpPr>
                  <a:spLocks/>
                </p:cNvSpPr>
                <p:nvPr/>
              </p:nvSpPr>
              <p:spPr bwMode="auto">
                <a:xfrm>
                  <a:off x="1355" y="3157"/>
                  <a:ext cx="204" cy="132"/>
                </a:xfrm>
                <a:custGeom>
                  <a:avLst/>
                  <a:gdLst>
                    <a:gd name="T0" fmla="*/ 0 w 204"/>
                    <a:gd name="T1" fmla="*/ 0 h 132"/>
                    <a:gd name="T2" fmla="*/ 84 w 204"/>
                    <a:gd name="T3" fmla="*/ 18 h 132"/>
                    <a:gd name="T4" fmla="*/ 156 w 204"/>
                    <a:gd name="T5" fmla="*/ 48 h 132"/>
                    <a:gd name="T6" fmla="*/ 186 w 204"/>
                    <a:gd name="T7" fmla="*/ 72 h 132"/>
                    <a:gd name="T8" fmla="*/ 204 w 204"/>
                    <a:gd name="T9" fmla="*/ 108 h 132"/>
                    <a:gd name="T10" fmla="*/ 204 w 204"/>
                    <a:gd name="T11" fmla="*/ 132 h 132"/>
                    <a:gd name="T12" fmla="*/ 198 w 204"/>
                    <a:gd name="T13" fmla="*/ 132 h 132"/>
                    <a:gd name="T14" fmla="*/ 180 w 204"/>
                    <a:gd name="T15" fmla="*/ 96 h 132"/>
                    <a:gd name="T16" fmla="*/ 180 w 204"/>
                    <a:gd name="T17" fmla="*/ 120 h 132"/>
                    <a:gd name="T18" fmla="*/ 162 w 204"/>
                    <a:gd name="T19" fmla="*/ 84 h 132"/>
                    <a:gd name="T20" fmla="*/ 162 w 204"/>
                    <a:gd name="T21" fmla="*/ 102 h 132"/>
                    <a:gd name="T22" fmla="*/ 156 w 204"/>
                    <a:gd name="T23" fmla="*/ 102 h 132"/>
                    <a:gd name="T24" fmla="*/ 138 w 204"/>
                    <a:gd name="T25" fmla="*/ 72 h 132"/>
                    <a:gd name="T26" fmla="*/ 132 w 204"/>
                    <a:gd name="T27" fmla="*/ 102 h 132"/>
                    <a:gd name="T28" fmla="*/ 126 w 204"/>
                    <a:gd name="T29" fmla="*/ 78 h 132"/>
                    <a:gd name="T30" fmla="*/ 90 w 204"/>
                    <a:gd name="T31" fmla="*/ 42 h 132"/>
                    <a:gd name="T32" fmla="*/ 96 w 204"/>
                    <a:gd name="T33" fmla="*/ 78 h 132"/>
                    <a:gd name="T34" fmla="*/ 78 w 204"/>
                    <a:gd name="T35" fmla="*/ 48 h 132"/>
                    <a:gd name="T36" fmla="*/ 72 w 204"/>
                    <a:gd name="T37" fmla="*/ 60 h 132"/>
                    <a:gd name="T38" fmla="*/ 66 w 204"/>
                    <a:gd name="T39" fmla="*/ 60 h 132"/>
                    <a:gd name="T40" fmla="*/ 18 w 204"/>
                    <a:gd name="T41" fmla="*/ 42 h 132"/>
                    <a:gd name="T42" fmla="*/ 0 w 204"/>
                    <a:gd name="T43" fmla="*/ 0 h 1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04"/>
                    <a:gd name="T67" fmla="*/ 0 h 132"/>
                    <a:gd name="T68" fmla="*/ 204 w 204"/>
                    <a:gd name="T69" fmla="*/ 132 h 1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04" h="132">
                      <a:moveTo>
                        <a:pt x="0" y="0"/>
                      </a:moveTo>
                      <a:lnTo>
                        <a:pt x="84" y="18"/>
                      </a:lnTo>
                      <a:lnTo>
                        <a:pt x="156" y="48"/>
                      </a:lnTo>
                      <a:lnTo>
                        <a:pt x="186" y="72"/>
                      </a:lnTo>
                      <a:lnTo>
                        <a:pt x="204" y="108"/>
                      </a:lnTo>
                      <a:lnTo>
                        <a:pt x="204" y="132"/>
                      </a:lnTo>
                      <a:lnTo>
                        <a:pt x="198" y="132"/>
                      </a:lnTo>
                      <a:lnTo>
                        <a:pt x="180" y="96"/>
                      </a:lnTo>
                      <a:lnTo>
                        <a:pt x="180" y="120"/>
                      </a:lnTo>
                      <a:lnTo>
                        <a:pt x="162" y="84"/>
                      </a:lnTo>
                      <a:lnTo>
                        <a:pt x="162" y="102"/>
                      </a:lnTo>
                      <a:lnTo>
                        <a:pt x="156" y="102"/>
                      </a:lnTo>
                      <a:lnTo>
                        <a:pt x="138" y="72"/>
                      </a:lnTo>
                      <a:lnTo>
                        <a:pt x="132" y="102"/>
                      </a:lnTo>
                      <a:lnTo>
                        <a:pt x="126" y="78"/>
                      </a:lnTo>
                      <a:lnTo>
                        <a:pt x="90" y="42"/>
                      </a:lnTo>
                      <a:lnTo>
                        <a:pt x="96" y="78"/>
                      </a:lnTo>
                      <a:lnTo>
                        <a:pt x="78" y="48"/>
                      </a:lnTo>
                      <a:lnTo>
                        <a:pt x="72" y="60"/>
                      </a:lnTo>
                      <a:lnTo>
                        <a:pt x="66" y="60"/>
                      </a:lnTo>
                      <a:lnTo>
                        <a:pt x="18" y="42"/>
                      </a:lnTo>
                      <a:lnTo>
                        <a:pt x="0" y="0"/>
                      </a:lnTo>
                      <a:close/>
                    </a:path>
                  </a:pathLst>
                </a:custGeom>
                <a:solidFill>
                  <a:srgbClr val="00AA00"/>
                </a:solidFill>
                <a:ln w="0">
                  <a:solidFill>
                    <a:srgbClr val="000000"/>
                  </a:solidFill>
                  <a:round/>
                  <a:headEnd/>
                  <a:tailEnd/>
                </a:ln>
              </p:spPr>
              <p:txBody>
                <a:bodyPr/>
                <a:lstStyle/>
                <a:p>
                  <a:endParaRPr lang="es-ES_tradnl"/>
                </a:p>
              </p:txBody>
            </p:sp>
            <p:sp>
              <p:nvSpPr>
                <p:cNvPr id="400425" name="Freeform 94"/>
                <p:cNvSpPr>
                  <a:spLocks/>
                </p:cNvSpPr>
                <p:nvPr/>
              </p:nvSpPr>
              <p:spPr bwMode="auto">
                <a:xfrm>
                  <a:off x="1343" y="3013"/>
                  <a:ext cx="144" cy="138"/>
                </a:xfrm>
                <a:custGeom>
                  <a:avLst/>
                  <a:gdLst>
                    <a:gd name="T0" fmla="*/ 0 w 144"/>
                    <a:gd name="T1" fmla="*/ 138 h 138"/>
                    <a:gd name="T2" fmla="*/ 12 w 144"/>
                    <a:gd name="T3" fmla="*/ 78 h 138"/>
                    <a:gd name="T4" fmla="*/ 36 w 144"/>
                    <a:gd name="T5" fmla="*/ 36 h 138"/>
                    <a:gd name="T6" fmla="*/ 60 w 144"/>
                    <a:gd name="T7" fmla="*/ 12 h 138"/>
                    <a:gd name="T8" fmla="*/ 78 w 144"/>
                    <a:gd name="T9" fmla="*/ 0 h 138"/>
                    <a:gd name="T10" fmla="*/ 90 w 144"/>
                    <a:gd name="T11" fmla="*/ 0 h 138"/>
                    <a:gd name="T12" fmla="*/ 114 w 144"/>
                    <a:gd name="T13" fmla="*/ 12 h 138"/>
                    <a:gd name="T14" fmla="*/ 138 w 144"/>
                    <a:gd name="T15" fmla="*/ 36 h 138"/>
                    <a:gd name="T16" fmla="*/ 144 w 144"/>
                    <a:gd name="T17" fmla="*/ 66 h 138"/>
                    <a:gd name="T18" fmla="*/ 114 w 144"/>
                    <a:gd name="T19" fmla="*/ 36 h 138"/>
                    <a:gd name="T20" fmla="*/ 126 w 144"/>
                    <a:gd name="T21" fmla="*/ 78 h 138"/>
                    <a:gd name="T22" fmla="*/ 96 w 144"/>
                    <a:gd name="T23" fmla="*/ 42 h 138"/>
                    <a:gd name="T24" fmla="*/ 78 w 144"/>
                    <a:gd name="T25" fmla="*/ 30 h 138"/>
                    <a:gd name="T26" fmla="*/ 90 w 144"/>
                    <a:gd name="T27" fmla="*/ 48 h 138"/>
                    <a:gd name="T28" fmla="*/ 84 w 144"/>
                    <a:gd name="T29" fmla="*/ 48 h 138"/>
                    <a:gd name="T30" fmla="*/ 78 w 144"/>
                    <a:gd name="T31" fmla="*/ 42 h 138"/>
                    <a:gd name="T32" fmla="*/ 84 w 144"/>
                    <a:gd name="T33" fmla="*/ 60 h 138"/>
                    <a:gd name="T34" fmla="*/ 60 w 144"/>
                    <a:gd name="T35" fmla="*/ 48 h 138"/>
                    <a:gd name="T36" fmla="*/ 60 w 144"/>
                    <a:gd name="T37" fmla="*/ 66 h 138"/>
                    <a:gd name="T38" fmla="*/ 48 w 144"/>
                    <a:gd name="T39" fmla="*/ 66 h 138"/>
                    <a:gd name="T40" fmla="*/ 48 w 144"/>
                    <a:gd name="T41" fmla="*/ 72 h 138"/>
                    <a:gd name="T42" fmla="*/ 54 w 144"/>
                    <a:gd name="T43" fmla="*/ 90 h 138"/>
                    <a:gd name="T44" fmla="*/ 30 w 144"/>
                    <a:gd name="T45" fmla="*/ 90 h 138"/>
                    <a:gd name="T46" fmla="*/ 30 w 144"/>
                    <a:gd name="T47" fmla="*/ 96 h 138"/>
                    <a:gd name="T48" fmla="*/ 36 w 144"/>
                    <a:gd name="T49" fmla="*/ 102 h 138"/>
                    <a:gd name="T50" fmla="*/ 24 w 144"/>
                    <a:gd name="T51" fmla="*/ 114 h 138"/>
                    <a:gd name="T52" fmla="*/ 6 w 144"/>
                    <a:gd name="T53" fmla="*/ 138 h 138"/>
                    <a:gd name="T54" fmla="*/ 0 w 144"/>
                    <a:gd name="T55" fmla="*/ 138 h 13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138"/>
                    <a:gd name="T86" fmla="*/ 144 w 144"/>
                    <a:gd name="T87" fmla="*/ 138 h 13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138">
                      <a:moveTo>
                        <a:pt x="0" y="138"/>
                      </a:moveTo>
                      <a:lnTo>
                        <a:pt x="12" y="78"/>
                      </a:lnTo>
                      <a:lnTo>
                        <a:pt x="36" y="36"/>
                      </a:lnTo>
                      <a:lnTo>
                        <a:pt x="60" y="12"/>
                      </a:lnTo>
                      <a:lnTo>
                        <a:pt x="78" y="0"/>
                      </a:lnTo>
                      <a:lnTo>
                        <a:pt x="90" y="0"/>
                      </a:lnTo>
                      <a:lnTo>
                        <a:pt x="114" y="12"/>
                      </a:lnTo>
                      <a:lnTo>
                        <a:pt x="138" y="36"/>
                      </a:lnTo>
                      <a:lnTo>
                        <a:pt x="144" y="66"/>
                      </a:lnTo>
                      <a:lnTo>
                        <a:pt x="114" y="36"/>
                      </a:lnTo>
                      <a:lnTo>
                        <a:pt x="126" y="78"/>
                      </a:lnTo>
                      <a:lnTo>
                        <a:pt x="96" y="42"/>
                      </a:lnTo>
                      <a:lnTo>
                        <a:pt x="78" y="30"/>
                      </a:lnTo>
                      <a:lnTo>
                        <a:pt x="90" y="48"/>
                      </a:lnTo>
                      <a:lnTo>
                        <a:pt x="84" y="48"/>
                      </a:lnTo>
                      <a:lnTo>
                        <a:pt x="78" y="42"/>
                      </a:lnTo>
                      <a:lnTo>
                        <a:pt x="84" y="60"/>
                      </a:lnTo>
                      <a:lnTo>
                        <a:pt x="60" y="48"/>
                      </a:lnTo>
                      <a:lnTo>
                        <a:pt x="60" y="66"/>
                      </a:lnTo>
                      <a:lnTo>
                        <a:pt x="48" y="66"/>
                      </a:lnTo>
                      <a:lnTo>
                        <a:pt x="48" y="72"/>
                      </a:lnTo>
                      <a:lnTo>
                        <a:pt x="54" y="90"/>
                      </a:lnTo>
                      <a:lnTo>
                        <a:pt x="30" y="90"/>
                      </a:lnTo>
                      <a:lnTo>
                        <a:pt x="30" y="96"/>
                      </a:lnTo>
                      <a:lnTo>
                        <a:pt x="36" y="102"/>
                      </a:lnTo>
                      <a:lnTo>
                        <a:pt x="24" y="114"/>
                      </a:lnTo>
                      <a:lnTo>
                        <a:pt x="6" y="138"/>
                      </a:lnTo>
                      <a:lnTo>
                        <a:pt x="0" y="138"/>
                      </a:lnTo>
                      <a:close/>
                    </a:path>
                  </a:pathLst>
                </a:custGeom>
                <a:solidFill>
                  <a:srgbClr val="00AA00"/>
                </a:solidFill>
                <a:ln w="0">
                  <a:solidFill>
                    <a:srgbClr val="000000"/>
                  </a:solidFill>
                  <a:round/>
                  <a:headEnd/>
                  <a:tailEnd/>
                </a:ln>
              </p:spPr>
              <p:txBody>
                <a:bodyPr/>
                <a:lstStyle/>
                <a:p>
                  <a:endParaRPr lang="es-ES_tradnl"/>
                </a:p>
              </p:txBody>
            </p:sp>
            <p:sp>
              <p:nvSpPr>
                <p:cNvPr id="400426" name="Freeform 95"/>
                <p:cNvSpPr>
                  <a:spLocks/>
                </p:cNvSpPr>
                <p:nvPr/>
              </p:nvSpPr>
              <p:spPr bwMode="auto">
                <a:xfrm>
                  <a:off x="1355" y="3121"/>
                  <a:ext cx="252" cy="204"/>
                </a:xfrm>
                <a:custGeom>
                  <a:avLst/>
                  <a:gdLst>
                    <a:gd name="T0" fmla="*/ 0 w 252"/>
                    <a:gd name="T1" fmla="*/ 30 h 204"/>
                    <a:gd name="T2" fmla="*/ 18 w 252"/>
                    <a:gd name="T3" fmla="*/ 18 h 204"/>
                    <a:gd name="T4" fmla="*/ 54 w 252"/>
                    <a:gd name="T5" fmla="*/ 6 h 204"/>
                    <a:gd name="T6" fmla="*/ 102 w 252"/>
                    <a:gd name="T7" fmla="*/ 0 h 204"/>
                    <a:gd name="T8" fmla="*/ 138 w 252"/>
                    <a:gd name="T9" fmla="*/ 18 h 204"/>
                    <a:gd name="T10" fmla="*/ 168 w 252"/>
                    <a:gd name="T11" fmla="*/ 42 h 204"/>
                    <a:gd name="T12" fmla="*/ 210 w 252"/>
                    <a:gd name="T13" fmla="*/ 108 h 204"/>
                    <a:gd name="T14" fmla="*/ 246 w 252"/>
                    <a:gd name="T15" fmla="*/ 174 h 204"/>
                    <a:gd name="T16" fmla="*/ 252 w 252"/>
                    <a:gd name="T17" fmla="*/ 204 h 204"/>
                    <a:gd name="T18" fmla="*/ 222 w 252"/>
                    <a:gd name="T19" fmla="*/ 150 h 204"/>
                    <a:gd name="T20" fmla="*/ 228 w 252"/>
                    <a:gd name="T21" fmla="*/ 174 h 204"/>
                    <a:gd name="T22" fmla="*/ 222 w 252"/>
                    <a:gd name="T23" fmla="*/ 174 h 204"/>
                    <a:gd name="T24" fmla="*/ 216 w 252"/>
                    <a:gd name="T25" fmla="*/ 150 h 204"/>
                    <a:gd name="T26" fmla="*/ 210 w 252"/>
                    <a:gd name="T27" fmla="*/ 132 h 204"/>
                    <a:gd name="T28" fmla="*/ 204 w 252"/>
                    <a:gd name="T29" fmla="*/ 150 h 204"/>
                    <a:gd name="T30" fmla="*/ 198 w 252"/>
                    <a:gd name="T31" fmla="*/ 126 h 204"/>
                    <a:gd name="T32" fmla="*/ 192 w 252"/>
                    <a:gd name="T33" fmla="*/ 96 h 204"/>
                    <a:gd name="T34" fmla="*/ 192 w 252"/>
                    <a:gd name="T35" fmla="*/ 114 h 204"/>
                    <a:gd name="T36" fmla="*/ 186 w 252"/>
                    <a:gd name="T37" fmla="*/ 126 h 204"/>
                    <a:gd name="T38" fmla="*/ 180 w 252"/>
                    <a:gd name="T39" fmla="*/ 108 h 204"/>
                    <a:gd name="T40" fmla="*/ 180 w 252"/>
                    <a:gd name="T41" fmla="*/ 102 h 204"/>
                    <a:gd name="T42" fmla="*/ 168 w 252"/>
                    <a:gd name="T43" fmla="*/ 84 h 204"/>
                    <a:gd name="T44" fmla="*/ 156 w 252"/>
                    <a:gd name="T45" fmla="*/ 60 h 204"/>
                    <a:gd name="T46" fmla="*/ 156 w 252"/>
                    <a:gd name="T47" fmla="*/ 84 h 204"/>
                    <a:gd name="T48" fmla="*/ 150 w 252"/>
                    <a:gd name="T49" fmla="*/ 96 h 204"/>
                    <a:gd name="T50" fmla="*/ 150 w 252"/>
                    <a:gd name="T51" fmla="*/ 90 h 204"/>
                    <a:gd name="T52" fmla="*/ 138 w 252"/>
                    <a:gd name="T53" fmla="*/ 60 h 204"/>
                    <a:gd name="T54" fmla="*/ 126 w 252"/>
                    <a:gd name="T55" fmla="*/ 36 h 204"/>
                    <a:gd name="T56" fmla="*/ 120 w 252"/>
                    <a:gd name="T57" fmla="*/ 36 h 204"/>
                    <a:gd name="T58" fmla="*/ 132 w 252"/>
                    <a:gd name="T59" fmla="*/ 72 h 204"/>
                    <a:gd name="T60" fmla="*/ 132 w 252"/>
                    <a:gd name="T61" fmla="*/ 84 h 204"/>
                    <a:gd name="T62" fmla="*/ 120 w 252"/>
                    <a:gd name="T63" fmla="*/ 54 h 204"/>
                    <a:gd name="T64" fmla="*/ 102 w 252"/>
                    <a:gd name="T65" fmla="*/ 36 h 204"/>
                    <a:gd name="T66" fmla="*/ 96 w 252"/>
                    <a:gd name="T67" fmla="*/ 24 h 204"/>
                    <a:gd name="T68" fmla="*/ 114 w 252"/>
                    <a:gd name="T69" fmla="*/ 66 h 204"/>
                    <a:gd name="T70" fmla="*/ 108 w 252"/>
                    <a:gd name="T71" fmla="*/ 78 h 204"/>
                    <a:gd name="T72" fmla="*/ 90 w 252"/>
                    <a:gd name="T73" fmla="*/ 42 h 204"/>
                    <a:gd name="T74" fmla="*/ 72 w 252"/>
                    <a:gd name="T75" fmla="*/ 24 h 204"/>
                    <a:gd name="T76" fmla="*/ 78 w 252"/>
                    <a:gd name="T77" fmla="*/ 36 h 204"/>
                    <a:gd name="T78" fmla="*/ 78 w 252"/>
                    <a:gd name="T79" fmla="*/ 42 h 204"/>
                    <a:gd name="T80" fmla="*/ 66 w 252"/>
                    <a:gd name="T81" fmla="*/ 24 h 204"/>
                    <a:gd name="T82" fmla="*/ 60 w 252"/>
                    <a:gd name="T83" fmla="*/ 18 h 204"/>
                    <a:gd name="T84" fmla="*/ 54 w 252"/>
                    <a:gd name="T85" fmla="*/ 36 h 204"/>
                    <a:gd name="T86" fmla="*/ 42 w 252"/>
                    <a:gd name="T87" fmla="*/ 24 h 204"/>
                    <a:gd name="T88" fmla="*/ 30 w 252"/>
                    <a:gd name="T89" fmla="*/ 54 h 204"/>
                    <a:gd name="T90" fmla="*/ 24 w 252"/>
                    <a:gd name="T91" fmla="*/ 48 h 204"/>
                    <a:gd name="T92" fmla="*/ 24 w 252"/>
                    <a:gd name="T93" fmla="*/ 36 h 204"/>
                    <a:gd name="T94" fmla="*/ 18 w 252"/>
                    <a:gd name="T95" fmla="*/ 42 h 204"/>
                    <a:gd name="T96" fmla="*/ 12 w 252"/>
                    <a:gd name="T97" fmla="*/ 36 h 204"/>
                    <a:gd name="T98" fmla="*/ 6 w 252"/>
                    <a:gd name="T99" fmla="*/ 42 h 204"/>
                    <a:gd name="T100" fmla="*/ 0 w 252"/>
                    <a:gd name="T101" fmla="*/ 30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2"/>
                    <a:gd name="T154" fmla="*/ 0 h 204"/>
                    <a:gd name="T155" fmla="*/ 252 w 252"/>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2" h="204">
                      <a:moveTo>
                        <a:pt x="0" y="30"/>
                      </a:moveTo>
                      <a:lnTo>
                        <a:pt x="18" y="18"/>
                      </a:lnTo>
                      <a:lnTo>
                        <a:pt x="54" y="6"/>
                      </a:lnTo>
                      <a:lnTo>
                        <a:pt x="102" y="0"/>
                      </a:lnTo>
                      <a:lnTo>
                        <a:pt x="138" y="18"/>
                      </a:lnTo>
                      <a:lnTo>
                        <a:pt x="168" y="42"/>
                      </a:lnTo>
                      <a:lnTo>
                        <a:pt x="210" y="108"/>
                      </a:lnTo>
                      <a:lnTo>
                        <a:pt x="246" y="174"/>
                      </a:lnTo>
                      <a:lnTo>
                        <a:pt x="252" y="204"/>
                      </a:lnTo>
                      <a:lnTo>
                        <a:pt x="222" y="150"/>
                      </a:lnTo>
                      <a:lnTo>
                        <a:pt x="228" y="174"/>
                      </a:lnTo>
                      <a:lnTo>
                        <a:pt x="222" y="174"/>
                      </a:lnTo>
                      <a:lnTo>
                        <a:pt x="216" y="150"/>
                      </a:lnTo>
                      <a:lnTo>
                        <a:pt x="210" y="132"/>
                      </a:lnTo>
                      <a:lnTo>
                        <a:pt x="204" y="150"/>
                      </a:lnTo>
                      <a:lnTo>
                        <a:pt x="198" y="126"/>
                      </a:lnTo>
                      <a:lnTo>
                        <a:pt x="192" y="96"/>
                      </a:lnTo>
                      <a:lnTo>
                        <a:pt x="192" y="114"/>
                      </a:lnTo>
                      <a:lnTo>
                        <a:pt x="186" y="126"/>
                      </a:lnTo>
                      <a:lnTo>
                        <a:pt x="180" y="108"/>
                      </a:lnTo>
                      <a:lnTo>
                        <a:pt x="180" y="102"/>
                      </a:lnTo>
                      <a:lnTo>
                        <a:pt x="168" y="84"/>
                      </a:lnTo>
                      <a:lnTo>
                        <a:pt x="156" y="60"/>
                      </a:lnTo>
                      <a:lnTo>
                        <a:pt x="156" y="84"/>
                      </a:lnTo>
                      <a:lnTo>
                        <a:pt x="150" y="96"/>
                      </a:lnTo>
                      <a:lnTo>
                        <a:pt x="150" y="90"/>
                      </a:lnTo>
                      <a:lnTo>
                        <a:pt x="138" y="60"/>
                      </a:lnTo>
                      <a:lnTo>
                        <a:pt x="126" y="36"/>
                      </a:lnTo>
                      <a:lnTo>
                        <a:pt x="120" y="36"/>
                      </a:lnTo>
                      <a:lnTo>
                        <a:pt x="132" y="72"/>
                      </a:lnTo>
                      <a:lnTo>
                        <a:pt x="132" y="84"/>
                      </a:lnTo>
                      <a:lnTo>
                        <a:pt x="120" y="54"/>
                      </a:lnTo>
                      <a:lnTo>
                        <a:pt x="102" y="36"/>
                      </a:lnTo>
                      <a:lnTo>
                        <a:pt x="96" y="24"/>
                      </a:lnTo>
                      <a:lnTo>
                        <a:pt x="114" y="66"/>
                      </a:lnTo>
                      <a:lnTo>
                        <a:pt x="108" y="78"/>
                      </a:lnTo>
                      <a:lnTo>
                        <a:pt x="90" y="42"/>
                      </a:lnTo>
                      <a:lnTo>
                        <a:pt x="72" y="24"/>
                      </a:lnTo>
                      <a:lnTo>
                        <a:pt x="78" y="36"/>
                      </a:lnTo>
                      <a:lnTo>
                        <a:pt x="78" y="42"/>
                      </a:lnTo>
                      <a:lnTo>
                        <a:pt x="66" y="24"/>
                      </a:lnTo>
                      <a:lnTo>
                        <a:pt x="60" y="18"/>
                      </a:lnTo>
                      <a:lnTo>
                        <a:pt x="54" y="36"/>
                      </a:lnTo>
                      <a:lnTo>
                        <a:pt x="42" y="24"/>
                      </a:lnTo>
                      <a:lnTo>
                        <a:pt x="30" y="54"/>
                      </a:lnTo>
                      <a:lnTo>
                        <a:pt x="24" y="48"/>
                      </a:lnTo>
                      <a:lnTo>
                        <a:pt x="24" y="36"/>
                      </a:lnTo>
                      <a:lnTo>
                        <a:pt x="18" y="42"/>
                      </a:lnTo>
                      <a:lnTo>
                        <a:pt x="12" y="36"/>
                      </a:lnTo>
                      <a:lnTo>
                        <a:pt x="6" y="42"/>
                      </a:lnTo>
                      <a:lnTo>
                        <a:pt x="0" y="30"/>
                      </a:lnTo>
                      <a:close/>
                    </a:path>
                  </a:pathLst>
                </a:custGeom>
                <a:solidFill>
                  <a:srgbClr val="55FF55"/>
                </a:solidFill>
                <a:ln w="0">
                  <a:solidFill>
                    <a:srgbClr val="000000"/>
                  </a:solidFill>
                  <a:round/>
                  <a:headEnd/>
                  <a:tailEnd/>
                </a:ln>
              </p:spPr>
              <p:txBody>
                <a:bodyPr/>
                <a:lstStyle/>
                <a:p>
                  <a:endParaRPr lang="es-ES_tradnl"/>
                </a:p>
              </p:txBody>
            </p:sp>
            <p:sp>
              <p:nvSpPr>
                <p:cNvPr id="400427" name="Freeform 96"/>
                <p:cNvSpPr>
                  <a:spLocks/>
                </p:cNvSpPr>
                <p:nvPr/>
              </p:nvSpPr>
              <p:spPr bwMode="auto">
                <a:xfrm>
                  <a:off x="1152" y="3037"/>
                  <a:ext cx="203" cy="120"/>
                </a:xfrm>
                <a:custGeom>
                  <a:avLst/>
                  <a:gdLst>
                    <a:gd name="T0" fmla="*/ 203 w 203"/>
                    <a:gd name="T1" fmla="*/ 120 h 120"/>
                    <a:gd name="T2" fmla="*/ 179 w 203"/>
                    <a:gd name="T3" fmla="*/ 90 h 120"/>
                    <a:gd name="T4" fmla="*/ 167 w 203"/>
                    <a:gd name="T5" fmla="*/ 72 h 120"/>
                    <a:gd name="T6" fmla="*/ 149 w 203"/>
                    <a:gd name="T7" fmla="*/ 48 h 120"/>
                    <a:gd name="T8" fmla="*/ 149 w 203"/>
                    <a:gd name="T9" fmla="*/ 72 h 120"/>
                    <a:gd name="T10" fmla="*/ 137 w 203"/>
                    <a:gd name="T11" fmla="*/ 54 h 120"/>
                    <a:gd name="T12" fmla="*/ 119 w 203"/>
                    <a:gd name="T13" fmla="*/ 36 h 120"/>
                    <a:gd name="T14" fmla="*/ 125 w 203"/>
                    <a:gd name="T15" fmla="*/ 54 h 120"/>
                    <a:gd name="T16" fmla="*/ 119 w 203"/>
                    <a:gd name="T17" fmla="*/ 54 h 120"/>
                    <a:gd name="T18" fmla="*/ 89 w 203"/>
                    <a:gd name="T19" fmla="*/ 24 h 120"/>
                    <a:gd name="T20" fmla="*/ 95 w 203"/>
                    <a:gd name="T21" fmla="*/ 42 h 120"/>
                    <a:gd name="T22" fmla="*/ 83 w 203"/>
                    <a:gd name="T23" fmla="*/ 30 h 120"/>
                    <a:gd name="T24" fmla="*/ 53 w 203"/>
                    <a:gd name="T25" fmla="*/ 12 h 120"/>
                    <a:gd name="T26" fmla="*/ 71 w 203"/>
                    <a:gd name="T27" fmla="*/ 30 h 120"/>
                    <a:gd name="T28" fmla="*/ 41 w 203"/>
                    <a:gd name="T29" fmla="*/ 0 h 120"/>
                    <a:gd name="T30" fmla="*/ 36 w 203"/>
                    <a:gd name="T31" fmla="*/ 0 h 120"/>
                    <a:gd name="T32" fmla="*/ 53 w 203"/>
                    <a:gd name="T33" fmla="*/ 18 h 120"/>
                    <a:gd name="T34" fmla="*/ 41 w 203"/>
                    <a:gd name="T35" fmla="*/ 12 h 120"/>
                    <a:gd name="T36" fmla="*/ 18 w 203"/>
                    <a:gd name="T37" fmla="*/ 12 h 120"/>
                    <a:gd name="T38" fmla="*/ 30 w 203"/>
                    <a:gd name="T39" fmla="*/ 24 h 120"/>
                    <a:gd name="T40" fmla="*/ 18 w 203"/>
                    <a:gd name="T41" fmla="*/ 30 h 120"/>
                    <a:gd name="T42" fmla="*/ 0 w 203"/>
                    <a:gd name="T43" fmla="*/ 48 h 120"/>
                    <a:gd name="T44" fmla="*/ 12 w 203"/>
                    <a:gd name="T45" fmla="*/ 48 h 120"/>
                    <a:gd name="T46" fmla="*/ 6 w 203"/>
                    <a:gd name="T47" fmla="*/ 60 h 120"/>
                    <a:gd name="T48" fmla="*/ 6 w 203"/>
                    <a:gd name="T49" fmla="*/ 66 h 120"/>
                    <a:gd name="T50" fmla="*/ 18 w 203"/>
                    <a:gd name="T51" fmla="*/ 54 h 120"/>
                    <a:gd name="T52" fmla="*/ 18 w 203"/>
                    <a:gd name="T53" fmla="*/ 60 h 120"/>
                    <a:gd name="T54" fmla="*/ 24 w 203"/>
                    <a:gd name="T55" fmla="*/ 78 h 120"/>
                    <a:gd name="T56" fmla="*/ 24 w 203"/>
                    <a:gd name="T57" fmla="*/ 72 h 120"/>
                    <a:gd name="T58" fmla="*/ 30 w 203"/>
                    <a:gd name="T59" fmla="*/ 78 h 120"/>
                    <a:gd name="T60" fmla="*/ 30 w 203"/>
                    <a:gd name="T61" fmla="*/ 90 h 120"/>
                    <a:gd name="T62" fmla="*/ 36 w 203"/>
                    <a:gd name="T63" fmla="*/ 96 h 120"/>
                    <a:gd name="T64" fmla="*/ 47 w 203"/>
                    <a:gd name="T65" fmla="*/ 90 h 120"/>
                    <a:gd name="T66" fmla="*/ 47 w 203"/>
                    <a:gd name="T67" fmla="*/ 96 h 120"/>
                    <a:gd name="T68" fmla="*/ 143 w 203"/>
                    <a:gd name="T69" fmla="*/ 96 h 120"/>
                    <a:gd name="T70" fmla="*/ 203 w 203"/>
                    <a:gd name="T71" fmla="*/ 120 h 12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3"/>
                    <a:gd name="T109" fmla="*/ 0 h 120"/>
                    <a:gd name="T110" fmla="*/ 203 w 203"/>
                    <a:gd name="T111" fmla="*/ 120 h 12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3" h="120">
                      <a:moveTo>
                        <a:pt x="203" y="120"/>
                      </a:moveTo>
                      <a:lnTo>
                        <a:pt x="179" y="90"/>
                      </a:lnTo>
                      <a:lnTo>
                        <a:pt x="167" y="72"/>
                      </a:lnTo>
                      <a:lnTo>
                        <a:pt x="149" y="48"/>
                      </a:lnTo>
                      <a:lnTo>
                        <a:pt x="149" y="72"/>
                      </a:lnTo>
                      <a:lnTo>
                        <a:pt x="137" y="54"/>
                      </a:lnTo>
                      <a:lnTo>
                        <a:pt x="119" y="36"/>
                      </a:lnTo>
                      <a:lnTo>
                        <a:pt x="125" y="54"/>
                      </a:lnTo>
                      <a:lnTo>
                        <a:pt x="119" y="54"/>
                      </a:lnTo>
                      <a:lnTo>
                        <a:pt x="89" y="24"/>
                      </a:lnTo>
                      <a:lnTo>
                        <a:pt x="95" y="42"/>
                      </a:lnTo>
                      <a:lnTo>
                        <a:pt x="83" y="30"/>
                      </a:lnTo>
                      <a:lnTo>
                        <a:pt x="53" y="12"/>
                      </a:lnTo>
                      <a:lnTo>
                        <a:pt x="71" y="30"/>
                      </a:lnTo>
                      <a:lnTo>
                        <a:pt x="41" y="0"/>
                      </a:lnTo>
                      <a:lnTo>
                        <a:pt x="36" y="0"/>
                      </a:lnTo>
                      <a:lnTo>
                        <a:pt x="53" y="18"/>
                      </a:lnTo>
                      <a:lnTo>
                        <a:pt x="41" y="12"/>
                      </a:lnTo>
                      <a:lnTo>
                        <a:pt x="18" y="12"/>
                      </a:lnTo>
                      <a:lnTo>
                        <a:pt x="30" y="24"/>
                      </a:lnTo>
                      <a:lnTo>
                        <a:pt x="18" y="30"/>
                      </a:lnTo>
                      <a:lnTo>
                        <a:pt x="0" y="48"/>
                      </a:lnTo>
                      <a:lnTo>
                        <a:pt x="12" y="48"/>
                      </a:lnTo>
                      <a:lnTo>
                        <a:pt x="6" y="60"/>
                      </a:lnTo>
                      <a:lnTo>
                        <a:pt x="6" y="66"/>
                      </a:lnTo>
                      <a:lnTo>
                        <a:pt x="18" y="54"/>
                      </a:lnTo>
                      <a:lnTo>
                        <a:pt x="18" y="60"/>
                      </a:lnTo>
                      <a:lnTo>
                        <a:pt x="24" y="78"/>
                      </a:lnTo>
                      <a:lnTo>
                        <a:pt x="24" y="72"/>
                      </a:lnTo>
                      <a:lnTo>
                        <a:pt x="30" y="78"/>
                      </a:lnTo>
                      <a:lnTo>
                        <a:pt x="30" y="90"/>
                      </a:lnTo>
                      <a:lnTo>
                        <a:pt x="36" y="96"/>
                      </a:lnTo>
                      <a:lnTo>
                        <a:pt x="47" y="90"/>
                      </a:lnTo>
                      <a:lnTo>
                        <a:pt x="47" y="96"/>
                      </a:lnTo>
                      <a:lnTo>
                        <a:pt x="143" y="96"/>
                      </a:lnTo>
                      <a:lnTo>
                        <a:pt x="203" y="120"/>
                      </a:lnTo>
                      <a:close/>
                    </a:path>
                  </a:pathLst>
                </a:custGeom>
                <a:solidFill>
                  <a:srgbClr val="55FF55"/>
                </a:solidFill>
                <a:ln w="0">
                  <a:solidFill>
                    <a:srgbClr val="000000"/>
                  </a:solidFill>
                  <a:round/>
                  <a:headEnd/>
                  <a:tailEnd/>
                </a:ln>
              </p:spPr>
              <p:txBody>
                <a:bodyPr/>
                <a:lstStyle/>
                <a:p>
                  <a:endParaRPr lang="es-ES_tradnl"/>
                </a:p>
              </p:txBody>
            </p:sp>
            <p:sp>
              <p:nvSpPr>
                <p:cNvPr id="400428" name="Freeform 97"/>
                <p:cNvSpPr>
                  <a:spLocks/>
                </p:cNvSpPr>
                <p:nvPr/>
              </p:nvSpPr>
              <p:spPr bwMode="auto">
                <a:xfrm>
                  <a:off x="1193" y="3085"/>
                  <a:ext cx="132" cy="54"/>
                </a:xfrm>
                <a:custGeom>
                  <a:avLst/>
                  <a:gdLst>
                    <a:gd name="T0" fmla="*/ 132 w 132"/>
                    <a:gd name="T1" fmla="*/ 54 h 54"/>
                    <a:gd name="T2" fmla="*/ 90 w 132"/>
                    <a:gd name="T3" fmla="*/ 36 h 54"/>
                    <a:gd name="T4" fmla="*/ 0 w 132"/>
                    <a:gd name="T5" fmla="*/ 0 h 54"/>
                    <a:gd name="T6" fmla="*/ 0 60000 65536"/>
                    <a:gd name="T7" fmla="*/ 0 60000 65536"/>
                    <a:gd name="T8" fmla="*/ 0 60000 65536"/>
                    <a:gd name="T9" fmla="*/ 0 w 132"/>
                    <a:gd name="T10" fmla="*/ 0 h 54"/>
                    <a:gd name="T11" fmla="*/ 132 w 132"/>
                    <a:gd name="T12" fmla="*/ 54 h 54"/>
                  </a:gdLst>
                  <a:ahLst/>
                  <a:cxnLst>
                    <a:cxn ang="T6">
                      <a:pos x="T0" y="T1"/>
                    </a:cxn>
                    <a:cxn ang="T7">
                      <a:pos x="T2" y="T3"/>
                    </a:cxn>
                    <a:cxn ang="T8">
                      <a:pos x="T4" y="T5"/>
                    </a:cxn>
                  </a:cxnLst>
                  <a:rect l="T9" t="T10" r="T11" b="T12"/>
                  <a:pathLst>
                    <a:path w="132" h="54">
                      <a:moveTo>
                        <a:pt x="132" y="54"/>
                      </a:moveTo>
                      <a:lnTo>
                        <a:pt x="90" y="36"/>
                      </a:lnTo>
                      <a:lnTo>
                        <a:pt x="0" y="0"/>
                      </a:lnTo>
                    </a:path>
                  </a:pathLst>
                </a:custGeom>
                <a:noFill/>
                <a:ln w="0">
                  <a:solidFill>
                    <a:srgbClr val="000000"/>
                  </a:solidFill>
                  <a:round/>
                  <a:headEnd/>
                  <a:tailEnd/>
                </a:ln>
              </p:spPr>
              <p:txBody>
                <a:bodyPr/>
                <a:lstStyle/>
                <a:p>
                  <a:endParaRPr lang="es-ES_tradnl"/>
                </a:p>
              </p:txBody>
            </p:sp>
            <p:sp>
              <p:nvSpPr>
                <p:cNvPr id="400429" name="Freeform 98"/>
                <p:cNvSpPr>
                  <a:spLocks/>
                </p:cNvSpPr>
                <p:nvPr/>
              </p:nvSpPr>
              <p:spPr bwMode="auto">
                <a:xfrm>
                  <a:off x="1158" y="3151"/>
                  <a:ext cx="167" cy="150"/>
                </a:xfrm>
                <a:custGeom>
                  <a:avLst/>
                  <a:gdLst>
                    <a:gd name="T0" fmla="*/ 167 w 167"/>
                    <a:gd name="T1" fmla="*/ 0 h 150"/>
                    <a:gd name="T2" fmla="*/ 101 w 167"/>
                    <a:gd name="T3" fmla="*/ 18 h 150"/>
                    <a:gd name="T4" fmla="*/ 59 w 167"/>
                    <a:gd name="T5" fmla="*/ 30 h 150"/>
                    <a:gd name="T6" fmla="*/ 30 w 167"/>
                    <a:gd name="T7" fmla="*/ 42 h 150"/>
                    <a:gd name="T8" fmla="*/ 12 w 167"/>
                    <a:gd name="T9" fmla="*/ 60 h 150"/>
                    <a:gd name="T10" fmla="*/ 6 w 167"/>
                    <a:gd name="T11" fmla="*/ 78 h 150"/>
                    <a:gd name="T12" fmla="*/ 0 w 167"/>
                    <a:gd name="T13" fmla="*/ 90 h 150"/>
                    <a:gd name="T14" fmla="*/ 0 w 167"/>
                    <a:gd name="T15" fmla="*/ 126 h 150"/>
                    <a:gd name="T16" fmla="*/ 6 w 167"/>
                    <a:gd name="T17" fmla="*/ 150 h 150"/>
                    <a:gd name="T18" fmla="*/ 12 w 167"/>
                    <a:gd name="T19" fmla="*/ 144 h 150"/>
                    <a:gd name="T20" fmla="*/ 12 w 167"/>
                    <a:gd name="T21" fmla="*/ 126 h 150"/>
                    <a:gd name="T22" fmla="*/ 18 w 167"/>
                    <a:gd name="T23" fmla="*/ 132 h 150"/>
                    <a:gd name="T24" fmla="*/ 24 w 167"/>
                    <a:gd name="T25" fmla="*/ 144 h 150"/>
                    <a:gd name="T26" fmla="*/ 30 w 167"/>
                    <a:gd name="T27" fmla="*/ 114 h 150"/>
                    <a:gd name="T28" fmla="*/ 35 w 167"/>
                    <a:gd name="T29" fmla="*/ 126 h 150"/>
                    <a:gd name="T30" fmla="*/ 41 w 167"/>
                    <a:gd name="T31" fmla="*/ 126 h 150"/>
                    <a:gd name="T32" fmla="*/ 41 w 167"/>
                    <a:gd name="T33" fmla="*/ 96 h 150"/>
                    <a:gd name="T34" fmla="*/ 47 w 167"/>
                    <a:gd name="T35" fmla="*/ 102 h 150"/>
                    <a:gd name="T36" fmla="*/ 53 w 167"/>
                    <a:gd name="T37" fmla="*/ 102 h 150"/>
                    <a:gd name="T38" fmla="*/ 53 w 167"/>
                    <a:gd name="T39" fmla="*/ 90 h 150"/>
                    <a:gd name="T40" fmla="*/ 59 w 167"/>
                    <a:gd name="T41" fmla="*/ 78 h 150"/>
                    <a:gd name="T42" fmla="*/ 59 w 167"/>
                    <a:gd name="T43" fmla="*/ 84 h 150"/>
                    <a:gd name="T44" fmla="*/ 59 w 167"/>
                    <a:gd name="T45" fmla="*/ 72 h 150"/>
                    <a:gd name="T46" fmla="*/ 47 w 167"/>
                    <a:gd name="T47" fmla="*/ 54 h 150"/>
                    <a:gd name="T48" fmla="*/ 77 w 167"/>
                    <a:gd name="T49" fmla="*/ 72 h 150"/>
                    <a:gd name="T50" fmla="*/ 89 w 167"/>
                    <a:gd name="T51" fmla="*/ 72 h 150"/>
                    <a:gd name="T52" fmla="*/ 83 w 167"/>
                    <a:gd name="T53" fmla="*/ 60 h 150"/>
                    <a:gd name="T54" fmla="*/ 71 w 167"/>
                    <a:gd name="T55" fmla="*/ 54 h 150"/>
                    <a:gd name="T56" fmla="*/ 95 w 167"/>
                    <a:gd name="T57" fmla="*/ 54 h 150"/>
                    <a:gd name="T58" fmla="*/ 89 w 167"/>
                    <a:gd name="T59" fmla="*/ 36 h 150"/>
                    <a:gd name="T60" fmla="*/ 101 w 167"/>
                    <a:gd name="T61" fmla="*/ 54 h 150"/>
                    <a:gd name="T62" fmla="*/ 107 w 167"/>
                    <a:gd name="T63" fmla="*/ 48 h 150"/>
                    <a:gd name="T64" fmla="*/ 113 w 167"/>
                    <a:gd name="T65" fmla="*/ 30 h 150"/>
                    <a:gd name="T66" fmla="*/ 119 w 167"/>
                    <a:gd name="T67" fmla="*/ 36 h 150"/>
                    <a:gd name="T68" fmla="*/ 131 w 167"/>
                    <a:gd name="T69" fmla="*/ 24 h 150"/>
                    <a:gd name="T70" fmla="*/ 137 w 167"/>
                    <a:gd name="T71" fmla="*/ 30 h 150"/>
                    <a:gd name="T72" fmla="*/ 143 w 167"/>
                    <a:gd name="T73" fmla="*/ 18 h 150"/>
                    <a:gd name="T74" fmla="*/ 155 w 167"/>
                    <a:gd name="T75" fmla="*/ 12 h 150"/>
                    <a:gd name="T76" fmla="*/ 167 w 167"/>
                    <a:gd name="T77" fmla="*/ 0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7"/>
                    <a:gd name="T118" fmla="*/ 0 h 150"/>
                    <a:gd name="T119" fmla="*/ 167 w 167"/>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7" h="150">
                      <a:moveTo>
                        <a:pt x="167" y="0"/>
                      </a:moveTo>
                      <a:lnTo>
                        <a:pt x="101" y="18"/>
                      </a:lnTo>
                      <a:lnTo>
                        <a:pt x="59" y="30"/>
                      </a:lnTo>
                      <a:lnTo>
                        <a:pt x="30" y="42"/>
                      </a:lnTo>
                      <a:lnTo>
                        <a:pt x="12" y="60"/>
                      </a:lnTo>
                      <a:lnTo>
                        <a:pt x="6" y="78"/>
                      </a:lnTo>
                      <a:lnTo>
                        <a:pt x="0" y="90"/>
                      </a:lnTo>
                      <a:lnTo>
                        <a:pt x="0" y="126"/>
                      </a:lnTo>
                      <a:lnTo>
                        <a:pt x="6" y="150"/>
                      </a:lnTo>
                      <a:lnTo>
                        <a:pt x="12" y="144"/>
                      </a:lnTo>
                      <a:lnTo>
                        <a:pt x="12" y="126"/>
                      </a:lnTo>
                      <a:lnTo>
                        <a:pt x="18" y="132"/>
                      </a:lnTo>
                      <a:lnTo>
                        <a:pt x="24" y="144"/>
                      </a:lnTo>
                      <a:lnTo>
                        <a:pt x="30" y="114"/>
                      </a:lnTo>
                      <a:lnTo>
                        <a:pt x="35" y="126"/>
                      </a:lnTo>
                      <a:lnTo>
                        <a:pt x="41" y="126"/>
                      </a:lnTo>
                      <a:lnTo>
                        <a:pt x="41" y="96"/>
                      </a:lnTo>
                      <a:lnTo>
                        <a:pt x="47" y="102"/>
                      </a:lnTo>
                      <a:lnTo>
                        <a:pt x="53" y="102"/>
                      </a:lnTo>
                      <a:lnTo>
                        <a:pt x="53" y="90"/>
                      </a:lnTo>
                      <a:lnTo>
                        <a:pt x="59" y="78"/>
                      </a:lnTo>
                      <a:lnTo>
                        <a:pt x="59" y="84"/>
                      </a:lnTo>
                      <a:lnTo>
                        <a:pt x="59" y="72"/>
                      </a:lnTo>
                      <a:lnTo>
                        <a:pt x="47" y="54"/>
                      </a:lnTo>
                      <a:lnTo>
                        <a:pt x="77" y="72"/>
                      </a:lnTo>
                      <a:lnTo>
                        <a:pt x="89" y="72"/>
                      </a:lnTo>
                      <a:lnTo>
                        <a:pt x="83" y="60"/>
                      </a:lnTo>
                      <a:lnTo>
                        <a:pt x="71" y="54"/>
                      </a:lnTo>
                      <a:lnTo>
                        <a:pt x="95" y="54"/>
                      </a:lnTo>
                      <a:lnTo>
                        <a:pt x="89" y="36"/>
                      </a:lnTo>
                      <a:lnTo>
                        <a:pt x="101" y="54"/>
                      </a:lnTo>
                      <a:lnTo>
                        <a:pt x="107" y="48"/>
                      </a:lnTo>
                      <a:lnTo>
                        <a:pt x="113" y="30"/>
                      </a:lnTo>
                      <a:lnTo>
                        <a:pt x="119" y="36"/>
                      </a:lnTo>
                      <a:lnTo>
                        <a:pt x="131" y="24"/>
                      </a:lnTo>
                      <a:lnTo>
                        <a:pt x="137" y="30"/>
                      </a:lnTo>
                      <a:lnTo>
                        <a:pt x="143" y="18"/>
                      </a:lnTo>
                      <a:lnTo>
                        <a:pt x="155" y="12"/>
                      </a:lnTo>
                      <a:lnTo>
                        <a:pt x="167" y="0"/>
                      </a:lnTo>
                      <a:close/>
                    </a:path>
                  </a:pathLst>
                </a:custGeom>
                <a:solidFill>
                  <a:srgbClr val="55FF55"/>
                </a:solidFill>
                <a:ln w="0">
                  <a:solidFill>
                    <a:srgbClr val="000000"/>
                  </a:solidFill>
                  <a:round/>
                  <a:headEnd/>
                  <a:tailEnd/>
                </a:ln>
              </p:spPr>
              <p:txBody>
                <a:bodyPr/>
                <a:lstStyle/>
                <a:p>
                  <a:endParaRPr lang="es-ES_tradnl"/>
                </a:p>
              </p:txBody>
            </p:sp>
            <p:sp>
              <p:nvSpPr>
                <p:cNvPr id="400430" name="Freeform 99"/>
                <p:cNvSpPr>
                  <a:spLocks/>
                </p:cNvSpPr>
                <p:nvPr/>
              </p:nvSpPr>
              <p:spPr bwMode="auto">
                <a:xfrm>
                  <a:off x="1122" y="3127"/>
                  <a:ext cx="215" cy="60"/>
                </a:xfrm>
                <a:custGeom>
                  <a:avLst/>
                  <a:gdLst>
                    <a:gd name="T0" fmla="*/ 215 w 215"/>
                    <a:gd name="T1" fmla="*/ 24 h 60"/>
                    <a:gd name="T2" fmla="*/ 149 w 215"/>
                    <a:gd name="T3" fmla="*/ 0 h 60"/>
                    <a:gd name="T4" fmla="*/ 30 w 215"/>
                    <a:gd name="T5" fmla="*/ 0 h 60"/>
                    <a:gd name="T6" fmla="*/ 24 w 215"/>
                    <a:gd name="T7" fmla="*/ 12 h 60"/>
                    <a:gd name="T8" fmla="*/ 6 w 215"/>
                    <a:gd name="T9" fmla="*/ 36 h 60"/>
                    <a:gd name="T10" fmla="*/ 0 w 215"/>
                    <a:gd name="T11" fmla="*/ 60 h 60"/>
                    <a:gd name="T12" fmla="*/ 6 w 215"/>
                    <a:gd name="T13" fmla="*/ 48 h 60"/>
                    <a:gd name="T14" fmla="*/ 24 w 215"/>
                    <a:gd name="T15" fmla="*/ 30 h 60"/>
                    <a:gd name="T16" fmla="*/ 24 w 215"/>
                    <a:gd name="T17" fmla="*/ 48 h 60"/>
                    <a:gd name="T18" fmla="*/ 30 w 215"/>
                    <a:gd name="T19" fmla="*/ 48 h 60"/>
                    <a:gd name="T20" fmla="*/ 48 w 215"/>
                    <a:gd name="T21" fmla="*/ 12 h 60"/>
                    <a:gd name="T22" fmla="*/ 48 w 215"/>
                    <a:gd name="T23" fmla="*/ 24 h 60"/>
                    <a:gd name="T24" fmla="*/ 54 w 215"/>
                    <a:gd name="T25" fmla="*/ 36 h 60"/>
                    <a:gd name="T26" fmla="*/ 60 w 215"/>
                    <a:gd name="T27" fmla="*/ 24 h 60"/>
                    <a:gd name="T28" fmla="*/ 60 w 215"/>
                    <a:gd name="T29" fmla="*/ 18 h 60"/>
                    <a:gd name="T30" fmla="*/ 66 w 215"/>
                    <a:gd name="T31" fmla="*/ 30 h 60"/>
                    <a:gd name="T32" fmla="*/ 71 w 215"/>
                    <a:gd name="T33" fmla="*/ 24 h 60"/>
                    <a:gd name="T34" fmla="*/ 83 w 215"/>
                    <a:gd name="T35" fmla="*/ 6 h 60"/>
                    <a:gd name="T36" fmla="*/ 83 w 215"/>
                    <a:gd name="T37" fmla="*/ 30 h 60"/>
                    <a:gd name="T38" fmla="*/ 89 w 215"/>
                    <a:gd name="T39" fmla="*/ 48 h 60"/>
                    <a:gd name="T40" fmla="*/ 95 w 215"/>
                    <a:gd name="T41" fmla="*/ 42 h 60"/>
                    <a:gd name="T42" fmla="*/ 101 w 215"/>
                    <a:gd name="T43" fmla="*/ 24 h 60"/>
                    <a:gd name="T44" fmla="*/ 107 w 215"/>
                    <a:gd name="T45" fmla="*/ 42 h 60"/>
                    <a:gd name="T46" fmla="*/ 107 w 215"/>
                    <a:gd name="T47" fmla="*/ 30 h 60"/>
                    <a:gd name="T48" fmla="*/ 119 w 215"/>
                    <a:gd name="T49" fmla="*/ 18 h 60"/>
                    <a:gd name="T50" fmla="*/ 125 w 215"/>
                    <a:gd name="T51" fmla="*/ 30 h 60"/>
                    <a:gd name="T52" fmla="*/ 125 w 215"/>
                    <a:gd name="T53" fmla="*/ 36 h 60"/>
                    <a:gd name="T54" fmla="*/ 137 w 215"/>
                    <a:gd name="T55" fmla="*/ 24 h 60"/>
                    <a:gd name="T56" fmla="*/ 137 w 215"/>
                    <a:gd name="T57" fmla="*/ 30 h 60"/>
                    <a:gd name="T58" fmla="*/ 149 w 215"/>
                    <a:gd name="T59" fmla="*/ 30 h 60"/>
                    <a:gd name="T60" fmla="*/ 161 w 215"/>
                    <a:gd name="T61" fmla="*/ 24 h 60"/>
                    <a:gd name="T62" fmla="*/ 155 w 215"/>
                    <a:gd name="T63" fmla="*/ 30 h 60"/>
                    <a:gd name="T64" fmla="*/ 203 w 215"/>
                    <a:gd name="T65" fmla="*/ 30 h 60"/>
                    <a:gd name="T66" fmla="*/ 215 w 215"/>
                    <a:gd name="T67" fmla="*/ 24 h 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5"/>
                    <a:gd name="T103" fmla="*/ 0 h 60"/>
                    <a:gd name="T104" fmla="*/ 215 w 215"/>
                    <a:gd name="T105" fmla="*/ 60 h 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5" h="60">
                      <a:moveTo>
                        <a:pt x="215" y="24"/>
                      </a:moveTo>
                      <a:lnTo>
                        <a:pt x="149" y="0"/>
                      </a:lnTo>
                      <a:lnTo>
                        <a:pt x="30" y="0"/>
                      </a:lnTo>
                      <a:lnTo>
                        <a:pt x="24" y="12"/>
                      </a:lnTo>
                      <a:lnTo>
                        <a:pt x="6" y="36"/>
                      </a:lnTo>
                      <a:lnTo>
                        <a:pt x="0" y="60"/>
                      </a:lnTo>
                      <a:lnTo>
                        <a:pt x="6" y="48"/>
                      </a:lnTo>
                      <a:lnTo>
                        <a:pt x="24" y="30"/>
                      </a:lnTo>
                      <a:lnTo>
                        <a:pt x="24" y="48"/>
                      </a:lnTo>
                      <a:lnTo>
                        <a:pt x="30" y="48"/>
                      </a:lnTo>
                      <a:lnTo>
                        <a:pt x="48" y="12"/>
                      </a:lnTo>
                      <a:lnTo>
                        <a:pt x="48" y="24"/>
                      </a:lnTo>
                      <a:lnTo>
                        <a:pt x="54" y="36"/>
                      </a:lnTo>
                      <a:lnTo>
                        <a:pt x="60" y="24"/>
                      </a:lnTo>
                      <a:lnTo>
                        <a:pt x="60" y="18"/>
                      </a:lnTo>
                      <a:lnTo>
                        <a:pt x="66" y="30"/>
                      </a:lnTo>
                      <a:lnTo>
                        <a:pt x="71" y="24"/>
                      </a:lnTo>
                      <a:lnTo>
                        <a:pt x="83" y="6"/>
                      </a:lnTo>
                      <a:lnTo>
                        <a:pt x="83" y="30"/>
                      </a:lnTo>
                      <a:lnTo>
                        <a:pt x="89" y="48"/>
                      </a:lnTo>
                      <a:lnTo>
                        <a:pt x="95" y="42"/>
                      </a:lnTo>
                      <a:lnTo>
                        <a:pt x="101" y="24"/>
                      </a:lnTo>
                      <a:lnTo>
                        <a:pt x="107" y="42"/>
                      </a:lnTo>
                      <a:lnTo>
                        <a:pt x="107" y="30"/>
                      </a:lnTo>
                      <a:lnTo>
                        <a:pt x="119" y="18"/>
                      </a:lnTo>
                      <a:lnTo>
                        <a:pt x="125" y="30"/>
                      </a:lnTo>
                      <a:lnTo>
                        <a:pt x="125" y="36"/>
                      </a:lnTo>
                      <a:lnTo>
                        <a:pt x="137" y="24"/>
                      </a:lnTo>
                      <a:lnTo>
                        <a:pt x="137" y="30"/>
                      </a:lnTo>
                      <a:lnTo>
                        <a:pt x="149" y="30"/>
                      </a:lnTo>
                      <a:lnTo>
                        <a:pt x="161" y="24"/>
                      </a:lnTo>
                      <a:lnTo>
                        <a:pt x="155" y="30"/>
                      </a:lnTo>
                      <a:lnTo>
                        <a:pt x="203" y="30"/>
                      </a:lnTo>
                      <a:lnTo>
                        <a:pt x="215" y="24"/>
                      </a:lnTo>
                      <a:close/>
                    </a:path>
                  </a:pathLst>
                </a:custGeom>
                <a:solidFill>
                  <a:srgbClr val="55FF55"/>
                </a:solidFill>
                <a:ln w="0">
                  <a:solidFill>
                    <a:srgbClr val="000000"/>
                  </a:solidFill>
                  <a:round/>
                  <a:headEnd/>
                  <a:tailEnd/>
                </a:ln>
              </p:spPr>
              <p:txBody>
                <a:bodyPr/>
                <a:lstStyle/>
                <a:p>
                  <a:endParaRPr lang="es-ES_tradnl"/>
                </a:p>
              </p:txBody>
            </p:sp>
            <p:sp>
              <p:nvSpPr>
                <p:cNvPr id="400431" name="Freeform 100"/>
                <p:cNvSpPr>
                  <a:spLocks/>
                </p:cNvSpPr>
                <p:nvPr/>
              </p:nvSpPr>
              <p:spPr bwMode="auto">
                <a:xfrm>
                  <a:off x="1253" y="3145"/>
                  <a:ext cx="270" cy="300"/>
                </a:xfrm>
                <a:custGeom>
                  <a:avLst/>
                  <a:gdLst>
                    <a:gd name="T0" fmla="*/ 12 w 270"/>
                    <a:gd name="T1" fmla="*/ 60 h 300"/>
                    <a:gd name="T2" fmla="*/ 0 w 270"/>
                    <a:gd name="T3" fmla="*/ 180 h 300"/>
                    <a:gd name="T4" fmla="*/ 36 w 270"/>
                    <a:gd name="T5" fmla="*/ 240 h 300"/>
                    <a:gd name="T6" fmla="*/ 36 w 270"/>
                    <a:gd name="T7" fmla="*/ 234 h 300"/>
                    <a:gd name="T8" fmla="*/ 36 w 270"/>
                    <a:gd name="T9" fmla="*/ 204 h 300"/>
                    <a:gd name="T10" fmla="*/ 6 w 270"/>
                    <a:gd name="T11" fmla="*/ 150 h 300"/>
                    <a:gd name="T12" fmla="*/ 42 w 270"/>
                    <a:gd name="T13" fmla="*/ 162 h 300"/>
                    <a:gd name="T14" fmla="*/ 48 w 270"/>
                    <a:gd name="T15" fmla="*/ 156 h 300"/>
                    <a:gd name="T16" fmla="*/ 48 w 270"/>
                    <a:gd name="T17" fmla="*/ 138 h 300"/>
                    <a:gd name="T18" fmla="*/ 42 w 270"/>
                    <a:gd name="T19" fmla="*/ 102 h 300"/>
                    <a:gd name="T20" fmla="*/ 54 w 270"/>
                    <a:gd name="T21" fmla="*/ 84 h 300"/>
                    <a:gd name="T22" fmla="*/ 60 w 270"/>
                    <a:gd name="T23" fmla="*/ 66 h 300"/>
                    <a:gd name="T24" fmla="*/ 60 w 270"/>
                    <a:gd name="T25" fmla="*/ 42 h 300"/>
                    <a:gd name="T26" fmla="*/ 78 w 270"/>
                    <a:gd name="T27" fmla="*/ 18 h 300"/>
                    <a:gd name="T28" fmla="*/ 54 w 270"/>
                    <a:gd name="T29" fmla="*/ 102 h 300"/>
                    <a:gd name="T30" fmla="*/ 66 w 270"/>
                    <a:gd name="T31" fmla="*/ 144 h 300"/>
                    <a:gd name="T32" fmla="*/ 66 w 270"/>
                    <a:gd name="T33" fmla="*/ 150 h 300"/>
                    <a:gd name="T34" fmla="*/ 84 w 270"/>
                    <a:gd name="T35" fmla="*/ 138 h 300"/>
                    <a:gd name="T36" fmla="*/ 72 w 270"/>
                    <a:gd name="T37" fmla="*/ 228 h 300"/>
                    <a:gd name="T38" fmla="*/ 84 w 270"/>
                    <a:gd name="T39" fmla="*/ 258 h 300"/>
                    <a:gd name="T40" fmla="*/ 90 w 270"/>
                    <a:gd name="T41" fmla="*/ 252 h 300"/>
                    <a:gd name="T42" fmla="*/ 108 w 270"/>
                    <a:gd name="T43" fmla="*/ 270 h 300"/>
                    <a:gd name="T44" fmla="*/ 126 w 270"/>
                    <a:gd name="T45" fmla="*/ 276 h 300"/>
                    <a:gd name="T46" fmla="*/ 144 w 270"/>
                    <a:gd name="T47" fmla="*/ 276 h 300"/>
                    <a:gd name="T48" fmla="*/ 156 w 270"/>
                    <a:gd name="T49" fmla="*/ 276 h 300"/>
                    <a:gd name="T50" fmla="*/ 180 w 270"/>
                    <a:gd name="T51" fmla="*/ 264 h 300"/>
                    <a:gd name="T52" fmla="*/ 180 w 270"/>
                    <a:gd name="T53" fmla="*/ 234 h 300"/>
                    <a:gd name="T54" fmla="*/ 144 w 270"/>
                    <a:gd name="T55" fmla="*/ 204 h 300"/>
                    <a:gd name="T56" fmla="*/ 156 w 270"/>
                    <a:gd name="T57" fmla="*/ 186 h 300"/>
                    <a:gd name="T58" fmla="*/ 162 w 270"/>
                    <a:gd name="T59" fmla="*/ 168 h 300"/>
                    <a:gd name="T60" fmla="*/ 180 w 270"/>
                    <a:gd name="T61" fmla="*/ 204 h 300"/>
                    <a:gd name="T62" fmla="*/ 192 w 270"/>
                    <a:gd name="T63" fmla="*/ 180 h 300"/>
                    <a:gd name="T64" fmla="*/ 204 w 270"/>
                    <a:gd name="T65" fmla="*/ 168 h 300"/>
                    <a:gd name="T66" fmla="*/ 216 w 270"/>
                    <a:gd name="T67" fmla="*/ 156 h 300"/>
                    <a:gd name="T68" fmla="*/ 234 w 270"/>
                    <a:gd name="T69" fmla="*/ 168 h 300"/>
                    <a:gd name="T70" fmla="*/ 246 w 270"/>
                    <a:gd name="T71" fmla="*/ 210 h 300"/>
                    <a:gd name="T72" fmla="*/ 252 w 270"/>
                    <a:gd name="T73" fmla="*/ 246 h 300"/>
                    <a:gd name="T74" fmla="*/ 264 w 270"/>
                    <a:gd name="T75" fmla="*/ 240 h 300"/>
                    <a:gd name="T76" fmla="*/ 264 w 270"/>
                    <a:gd name="T77" fmla="*/ 282 h 300"/>
                    <a:gd name="T78" fmla="*/ 270 w 270"/>
                    <a:gd name="T79" fmla="*/ 204 h 300"/>
                    <a:gd name="T80" fmla="*/ 252 w 270"/>
                    <a:gd name="T81" fmla="*/ 144 h 300"/>
                    <a:gd name="T82" fmla="*/ 102 w 270"/>
                    <a:gd name="T83" fmla="*/ 0 h 3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0"/>
                    <a:gd name="T127" fmla="*/ 0 h 300"/>
                    <a:gd name="T128" fmla="*/ 270 w 270"/>
                    <a:gd name="T129" fmla="*/ 300 h 3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0" h="300">
                      <a:moveTo>
                        <a:pt x="84" y="0"/>
                      </a:moveTo>
                      <a:lnTo>
                        <a:pt x="36" y="24"/>
                      </a:lnTo>
                      <a:lnTo>
                        <a:pt x="12" y="60"/>
                      </a:lnTo>
                      <a:lnTo>
                        <a:pt x="6" y="96"/>
                      </a:lnTo>
                      <a:lnTo>
                        <a:pt x="0" y="138"/>
                      </a:lnTo>
                      <a:lnTo>
                        <a:pt x="0" y="180"/>
                      </a:lnTo>
                      <a:lnTo>
                        <a:pt x="12" y="198"/>
                      </a:lnTo>
                      <a:lnTo>
                        <a:pt x="24" y="222"/>
                      </a:lnTo>
                      <a:lnTo>
                        <a:pt x="36" y="240"/>
                      </a:lnTo>
                      <a:lnTo>
                        <a:pt x="42" y="252"/>
                      </a:lnTo>
                      <a:lnTo>
                        <a:pt x="42" y="246"/>
                      </a:lnTo>
                      <a:lnTo>
                        <a:pt x="36" y="234"/>
                      </a:lnTo>
                      <a:lnTo>
                        <a:pt x="48" y="234"/>
                      </a:lnTo>
                      <a:lnTo>
                        <a:pt x="48" y="228"/>
                      </a:lnTo>
                      <a:lnTo>
                        <a:pt x="36" y="204"/>
                      </a:lnTo>
                      <a:lnTo>
                        <a:pt x="48" y="204"/>
                      </a:lnTo>
                      <a:lnTo>
                        <a:pt x="42" y="198"/>
                      </a:lnTo>
                      <a:lnTo>
                        <a:pt x="6" y="150"/>
                      </a:lnTo>
                      <a:lnTo>
                        <a:pt x="36" y="162"/>
                      </a:lnTo>
                      <a:lnTo>
                        <a:pt x="42" y="174"/>
                      </a:lnTo>
                      <a:lnTo>
                        <a:pt x="42" y="162"/>
                      </a:lnTo>
                      <a:lnTo>
                        <a:pt x="36" y="156"/>
                      </a:lnTo>
                      <a:lnTo>
                        <a:pt x="42" y="162"/>
                      </a:lnTo>
                      <a:lnTo>
                        <a:pt x="48" y="156"/>
                      </a:lnTo>
                      <a:lnTo>
                        <a:pt x="42" y="144"/>
                      </a:lnTo>
                      <a:lnTo>
                        <a:pt x="48" y="144"/>
                      </a:lnTo>
                      <a:lnTo>
                        <a:pt x="48" y="138"/>
                      </a:lnTo>
                      <a:lnTo>
                        <a:pt x="24" y="114"/>
                      </a:lnTo>
                      <a:lnTo>
                        <a:pt x="48" y="114"/>
                      </a:lnTo>
                      <a:lnTo>
                        <a:pt x="42" y="102"/>
                      </a:lnTo>
                      <a:lnTo>
                        <a:pt x="30" y="96"/>
                      </a:lnTo>
                      <a:lnTo>
                        <a:pt x="48" y="90"/>
                      </a:lnTo>
                      <a:lnTo>
                        <a:pt x="54" y="84"/>
                      </a:lnTo>
                      <a:lnTo>
                        <a:pt x="48" y="78"/>
                      </a:lnTo>
                      <a:lnTo>
                        <a:pt x="42" y="78"/>
                      </a:lnTo>
                      <a:lnTo>
                        <a:pt x="60" y="66"/>
                      </a:lnTo>
                      <a:lnTo>
                        <a:pt x="54" y="54"/>
                      </a:lnTo>
                      <a:lnTo>
                        <a:pt x="60" y="36"/>
                      </a:lnTo>
                      <a:lnTo>
                        <a:pt x="60" y="42"/>
                      </a:lnTo>
                      <a:lnTo>
                        <a:pt x="66" y="36"/>
                      </a:lnTo>
                      <a:lnTo>
                        <a:pt x="72" y="24"/>
                      </a:lnTo>
                      <a:lnTo>
                        <a:pt x="78" y="18"/>
                      </a:lnTo>
                      <a:lnTo>
                        <a:pt x="60" y="60"/>
                      </a:lnTo>
                      <a:lnTo>
                        <a:pt x="54" y="84"/>
                      </a:lnTo>
                      <a:lnTo>
                        <a:pt x="54" y="102"/>
                      </a:lnTo>
                      <a:lnTo>
                        <a:pt x="90" y="60"/>
                      </a:lnTo>
                      <a:lnTo>
                        <a:pt x="66" y="108"/>
                      </a:lnTo>
                      <a:lnTo>
                        <a:pt x="66" y="144"/>
                      </a:lnTo>
                      <a:lnTo>
                        <a:pt x="78" y="126"/>
                      </a:lnTo>
                      <a:lnTo>
                        <a:pt x="72" y="132"/>
                      </a:lnTo>
                      <a:lnTo>
                        <a:pt x="66" y="150"/>
                      </a:lnTo>
                      <a:lnTo>
                        <a:pt x="66" y="168"/>
                      </a:lnTo>
                      <a:lnTo>
                        <a:pt x="66" y="162"/>
                      </a:lnTo>
                      <a:lnTo>
                        <a:pt x="84" y="138"/>
                      </a:lnTo>
                      <a:lnTo>
                        <a:pt x="72" y="174"/>
                      </a:lnTo>
                      <a:lnTo>
                        <a:pt x="72" y="234"/>
                      </a:lnTo>
                      <a:lnTo>
                        <a:pt x="72" y="228"/>
                      </a:lnTo>
                      <a:lnTo>
                        <a:pt x="84" y="210"/>
                      </a:lnTo>
                      <a:lnTo>
                        <a:pt x="78" y="240"/>
                      </a:lnTo>
                      <a:lnTo>
                        <a:pt x="84" y="258"/>
                      </a:lnTo>
                      <a:lnTo>
                        <a:pt x="84" y="270"/>
                      </a:lnTo>
                      <a:lnTo>
                        <a:pt x="90" y="264"/>
                      </a:lnTo>
                      <a:lnTo>
                        <a:pt x="90" y="252"/>
                      </a:lnTo>
                      <a:lnTo>
                        <a:pt x="96" y="282"/>
                      </a:lnTo>
                      <a:lnTo>
                        <a:pt x="102" y="288"/>
                      </a:lnTo>
                      <a:lnTo>
                        <a:pt x="108" y="270"/>
                      </a:lnTo>
                      <a:lnTo>
                        <a:pt x="114" y="282"/>
                      </a:lnTo>
                      <a:lnTo>
                        <a:pt x="126" y="294"/>
                      </a:lnTo>
                      <a:lnTo>
                        <a:pt x="126" y="276"/>
                      </a:lnTo>
                      <a:lnTo>
                        <a:pt x="132" y="288"/>
                      </a:lnTo>
                      <a:lnTo>
                        <a:pt x="144" y="300"/>
                      </a:lnTo>
                      <a:lnTo>
                        <a:pt x="144" y="276"/>
                      </a:lnTo>
                      <a:lnTo>
                        <a:pt x="132" y="258"/>
                      </a:lnTo>
                      <a:lnTo>
                        <a:pt x="138" y="264"/>
                      </a:lnTo>
                      <a:lnTo>
                        <a:pt x="156" y="276"/>
                      </a:lnTo>
                      <a:lnTo>
                        <a:pt x="156" y="258"/>
                      </a:lnTo>
                      <a:lnTo>
                        <a:pt x="162" y="264"/>
                      </a:lnTo>
                      <a:lnTo>
                        <a:pt x="180" y="264"/>
                      </a:lnTo>
                      <a:lnTo>
                        <a:pt x="168" y="240"/>
                      </a:lnTo>
                      <a:lnTo>
                        <a:pt x="174" y="240"/>
                      </a:lnTo>
                      <a:lnTo>
                        <a:pt x="180" y="234"/>
                      </a:lnTo>
                      <a:lnTo>
                        <a:pt x="174" y="222"/>
                      </a:lnTo>
                      <a:lnTo>
                        <a:pt x="150" y="204"/>
                      </a:lnTo>
                      <a:lnTo>
                        <a:pt x="144" y="204"/>
                      </a:lnTo>
                      <a:lnTo>
                        <a:pt x="174" y="204"/>
                      </a:lnTo>
                      <a:lnTo>
                        <a:pt x="162" y="198"/>
                      </a:lnTo>
                      <a:lnTo>
                        <a:pt x="156" y="186"/>
                      </a:lnTo>
                      <a:lnTo>
                        <a:pt x="168" y="186"/>
                      </a:lnTo>
                      <a:lnTo>
                        <a:pt x="144" y="168"/>
                      </a:lnTo>
                      <a:lnTo>
                        <a:pt x="162" y="168"/>
                      </a:lnTo>
                      <a:lnTo>
                        <a:pt x="174" y="174"/>
                      </a:lnTo>
                      <a:lnTo>
                        <a:pt x="174" y="150"/>
                      </a:lnTo>
                      <a:lnTo>
                        <a:pt x="180" y="204"/>
                      </a:lnTo>
                      <a:lnTo>
                        <a:pt x="180" y="192"/>
                      </a:lnTo>
                      <a:lnTo>
                        <a:pt x="186" y="168"/>
                      </a:lnTo>
                      <a:lnTo>
                        <a:pt x="192" y="180"/>
                      </a:lnTo>
                      <a:lnTo>
                        <a:pt x="192" y="192"/>
                      </a:lnTo>
                      <a:lnTo>
                        <a:pt x="198" y="198"/>
                      </a:lnTo>
                      <a:lnTo>
                        <a:pt x="204" y="168"/>
                      </a:lnTo>
                      <a:lnTo>
                        <a:pt x="204" y="210"/>
                      </a:lnTo>
                      <a:lnTo>
                        <a:pt x="216" y="180"/>
                      </a:lnTo>
                      <a:lnTo>
                        <a:pt x="216" y="156"/>
                      </a:lnTo>
                      <a:lnTo>
                        <a:pt x="222" y="186"/>
                      </a:lnTo>
                      <a:lnTo>
                        <a:pt x="222" y="198"/>
                      </a:lnTo>
                      <a:lnTo>
                        <a:pt x="234" y="168"/>
                      </a:lnTo>
                      <a:lnTo>
                        <a:pt x="234" y="180"/>
                      </a:lnTo>
                      <a:lnTo>
                        <a:pt x="240" y="192"/>
                      </a:lnTo>
                      <a:lnTo>
                        <a:pt x="246" y="210"/>
                      </a:lnTo>
                      <a:lnTo>
                        <a:pt x="246" y="228"/>
                      </a:lnTo>
                      <a:lnTo>
                        <a:pt x="252" y="252"/>
                      </a:lnTo>
                      <a:lnTo>
                        <a:pt x="252" y="246"/>
                      </a:lnTo>
                      <a:lnTo>
                        <a:pt x="258" y="204"/>
                      </a:lnTo>
                      <a:lnTo>
                        <a:pt x="264" y="222"/>
                      </a:lnTo>
                      <a:lnTo>
                        <a:pt x="264" y="240"/>
                      </a:lnTo>
                      <a:lnTo>
                        <a:pt x="258" y="282"/>
                      </a:lnTo>
                      <a:lnTo>
                        <a:pt x="258" y="294"/>
                      </a:lnTo>
                      <a:lnTo>
                        <a:pt x="264" y="282"/>
                      </a:lnTo>
                      <a:lnTo>
                        <a:pt x="264" y="252"/>
                      </a:lnTo>
                      <a:lnTo>
                        <a:pt x="270" y="228"/>
                      </a:lnTo>
                      <a:lnTo>
                        <a:pt x="270" y="204"/>
                      </a:lnTo>
                      <a:lnTo>
                        <a:pt x="264" y="192"/>
                      </a:lnTo>
                      <a:lnTo>
                        <a:pt x="264" y="180"/>
                      </a:lnTo>
                      <a:lnTo>
                        <a:pt x="252" y="144"/>
                      </a:lnTo>
                      <a:lnTo>
                        <a:pt x="204" y="84"/>
                      </a:lnTo>
                      <a:lnTo>
                        <a:pt x="156" y="36"/>
                      </a:lnTo>
                      <a:lnTo>
                        <a:pt x="102" y="0"/>
                      </a:lnTo>
                      <a:lnTo>
                        <a:pt x="90" y="0"/>
                      </a:lnTo>
                      <a:lnTo>
                        <a:pt x="84" y="0"/>
                      </a:lnTo>
                      <a:close/>
                    </a:path>
                  </a:pathLst>
                </a:custGeom>
                <a:solidFill>
                  <a:srgbClr val="55FF55"/>
                </a:solidFill>
                <a:ln w="0">
                  <a:solidFill>
                    <a:srgbClr val="000000"/>
                  </a:solidFill>
                  <a:round/>
                  <a:headEnd/>
                  <a:tailEnd/>
                </a:ln>
              </p:spPr>
              <p:txBody>
                <a:bodyPr/>
                <a:lstStyle/>
                <a:p>
                  <a:endParaRPr lang="es-ES_tradnl"/>
                </a:p>
              </p:txBody>
            </p:sp>
            <p:sp>
              <p:nvSpPr>
                <p:cNvPr id="400432" name="Freeform 101"/>
                <p:cNvSpPr>
                  <a:spLocks/>
                </p:cNvSpPr>
                <p:nvPr/>
              </p:nvSpPr>
              <p:spPr bwMode="auto">
                <a:xfrm>
                  <a:off x="1367" y="3223"/>
                  <a:ext cx="60" cy="96"/>
                </a:xfrm>
                <a:custGeom>
                  <a:avLst/>
                  <a:gdLst>
                    <a:gd name="T0" fmla="*/ 60 w 60"/>
                    <a:gd name="T1" fmla="*/ 96 h 96"/>
                    <a:gd name="T2" fmla="*/ 54 w 60"/>
                    <a:gd name="T3" fmla="*/ 66 h 96"/>
                    <a:gd name="T4" fmla="*/ 54 w 60"/>
                    <a:gd name="T5" fmla="*/ 60 h 96"/>
                    <a:gd name="T6" fmla="*/ 48 w 60"/>
                    <a:gd name="T7" fmla="*/ 48 h 96"/>
                    <a:gd name="T8" fmla="*/ 48 w 60"/>
                    <a:gd name="T9" fmla="*/ 60 h 96"/>
                    <a:gd name="T10" fmla="*/ 42 w 60"/>
                    <a:gd name="T11" fmla="*/ 72 h 96"/>
                    <a:gd name="T12" fmla="*/ 36 w 60"/>
                    <a:gd name="T13" fmla="*/ 78 h 96"/>
                    <a:gd name="T14" fmla="*/ 36 w 60"/>
                    <a:gd name="T15" fmla="*/ 66 h 96"/>
                    <a:gd name="T16" fmla="*/ 30 w 60"/>
                    <a:gd name="T17" fmla="*/ 42 h 96"/>
                    <a:gd name="T18" fmla="*/ 30 w 60"/>
                    <a:gd name="T19" fmla="*/ 24 h 96"/>
                    <a:gd name="T20" fmla="*/ 24 w 60"/>
                    <a:gd name="T21" fmla="*/ 18 h 96"/>
                    <a:gd name="T22" fmla="*/ 24 w 60"/>
                    <a:gd name="T23" fmla="*/ 48 h 96"/>
                    <a:gd name="T24" fmla="*/ 24 w 60"/>
                    <a:gd name="T25" fmla="*/ 42 h 96"/>
                    <a:gd name="T26" fmla="*/ 18 w 60"/>
                    <a:gd name="T27" fmla="*/ 24 h 96"/>
                    <a:gd name="T28" fmla="*/ 12 w 60"/>
                    <a:gd name="T29" fmla="*/ 12 h 96"/>
                    <a:gd name="T30" fmla="*/ 18 w 60"/>
                    <a:gd name="T31" fmla="*/ 30 h 96"/>
                    <a:gd name="T32" fmla="*/ 12 w 60"/>
                    <a:gd name="T33" fmla="*/ 24 h 96"/>
                    <a:gd name="T34" fmla="*/ 0 w 60"/>
                    <a:gd name="T35" fmla="*/ 0 h 9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0"/>
                    <a:gd name="T55" fmla="*/ 0 h 96"/>
                    <a:gd name="T56" fmla="*/ 60 w 60"/>
                    <a:gd name="T57" fmla="*/ 96 h 9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0" h="96">
                      <a:moveTo>
                        <a:pt x="60" y="96"/>
                      </a:moveTo>
                      <a:lnTo>
                        <a:pt x="54" y="66"/>
                      </a:lnTo>
                      <a:lnTo>
                        <a:pt x="54" y="60"/>
                      </a:lnTo>
                      <a:lnTo>
                        <a:pt x="48" y="48"/>
                      </a:lnTo>
                      <a:lnTo>
                        <a:pt x="48" y="60"/>
                      </a:lnTo>
                      <a:lnTo>
                        <a:pt x="42" y="72"/>
                      </a:lnTo>
                      <a:lnTo>
                        <a:pt x="36" y="78"/>
                      </a:lnTo>
                      <a:lnTo>
                        <a:pt x="36" y="66"/>
                      </a:lnTo>
                      <a:lnTo>
                        <a:pt x="30" y="42"/>
                      </a:lnTo>
                      <a:lnTo>
                        <a:pt x="30" y="24"/>
                      </a:lnTo>
                      <a:lnTo>
                        <a:pt x="24" y="18"/>
                      </a:lnTo>
                      <a:lnTo>
                        <a:pt x="24" y="48"/>
                      </a:lnTo>
                      <a:lnTo>
                        <a:pt x="24" y="42"/>
                      </a:lnTo>
                      <a:lnTo>
                        <a:pt x="18" y="24"/>
                      </a:lnTo>
                      <a:lnTo>
                        <a:pt x="12" y="12"/>
                      </a:lnTo>
                      <a:lnTo>
                        <a:pt x="18" y="30"/>
                      </a:lnTo>
                      <a:lnTo>
                        <a:pt x="12" y="24"/>
                      </a:lnTo>
                      <a:lnTo>
                        <a:pt x="0" y="0"/>
                      </a:lnTo>
                    </a:path>
                  </a:pathLst>
                </a:custGeom>
                <a:noFill/>
                <a:ln w="0">
                  <a:solidFill>
                    <a:srgbClr val="000000"/>
                  </a:solidFill>
                  <a:round/>
                  <a:headEnd/>
                  <a:tailEnd/>
                </a:ln>
              </p:spPr>
              <p:txBody>
                <a:bodyPr/>
                <a:lstStyle/>
                <a:p>
                  <a:endParaRPr lang="es-ES_tradnl"/>
                </a:p>
              </p:txBody>
            </p:sp>
            <p:sp>
              <p:nvSpPr>
                <p:cNvPr id="400433" name="Freeform 102"/>
                <p:cNvSpPr>
                  <a:spLocks/>
                </p:cNvSpPr>
                <p:nvPr/>
              </p:nvSpPr>
              <p:spPr bwMode="auto">
                <a:xfrm>
                  <a:off x="1337" y="3157"/>
                  <a:ext cx="60" cy="48"/>
                </a:xfrm>
                <a:custGeom>
                  <a:avLst/>
                  <a:gdLst>
                    <a:gd name="T0" fmla="*/ 0 w 60"/>
                    <a:gd name="T1" fmla="*/ 0 h 48"/>
                    <a:gd name="T2" fmla="*/ 18 w 60"/>
                    <a:gd name="T3" fmla="*/ 6 h 48"/>
                    <a:gd name="T4" fmla="*/ 60 w 60"/>
                    <a:gd name="T5" fmla="*/ 48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0"/>
                      </a:moveTo>
                      <a:lnTo>
                        <a:pt x="18" y="6"/>
                      </a:lnTo>
                      <a:lnTo>
                        <a:pt x="60" y="48"/>
                      </a:lnTo>
                    </a:path>
                  </a:pathLst>
                </a:custGeom>
                <a:noFill/>
                <a:ln w="0">
                  <a:solidFill>
                    <a:srgbClr val="000000"/>
                  </a:solidFill>
                  <a:round/>
                  <a:headEnd/>
                  <a:tailEnd/>
                </a:ln>
              </p:spPr>
              <p:txBody>
                <a:bodyPr/>
                <a:lstStyle/>
                <a:p>
                  <a:endParaRPr lang="es-ES_tradnl"/>
                </a:p>
              </p:txBody>
            </p:sp>
            <p:sp>
              <p:nvSpPr>
                <p:cNvPr id="400434" name="Freeform 103"/>
                <p:cNvSpPr>
                  <a:spLocks/>
                </p:cNvSpPr>
                <p:nvPr/>
              </p:nvSpPr>
              <p:spPr bwMode="auto">
                <a:xfrm>
                  <a:off x="924" y="3007"/>
                  <a:ext cx="90" cy="126"/>
                </a:xfrm>
                <a:custGeom>
                  <a:avLst/>
                  <a:gdLst>
                    <a:gd name="T0" fmla="*/ 84 w 90"/>
                    <a:gd name="T1" fmla="*/ 0 h 126"/>
                    <a:gd name="T2" fmla="*/ 72 w 90"/>
                    <a:gd name="T3" fmla="*/ 0 h 126"/>
                    <a:gd name="T4" fmla="*/ 60 w 90"/>
                    <a:gd name="T5" fmla="*/ 6 h 126"/>
                    <a:gd name="T6" fmla="*/ 54 w 90"/>
                    <a:gd name="T7" fmla="*/ 12 h 126"/>
                    <a:gd name="T8" fmla="*/ 42 w 90"/>
                    <a:gd name="T9" fmla="*/ 18 h 126"/>
                    <a:gd name="T10" fmla="*/ 18 w 90"/>
                    <a:gd name="T11" fmla="*/ 48 h 126"/>
                    <a:gd name="T12" fmla="*/ 12 w 90"/>
                    <a:gd name="T13" fmla="*/ 66 h 126"/>
                    <a:gd name="T14" fmla="*/ 0 w 90"/>
                    <a:gd name="T15" fmla="*/ 96 h 126"/>
                    <a:gd name="T16" fmla="*/ 6 w 90"/>
                    <a:gd name="T17" fmla="*/ 114 h 126"/>
                    <a:gd name="T18" fmla="*/ 12 w 90"/>
                    <a:gd name="T19" fmla="*/ 126 h 126"/>
                    <a:gd name="T20" fmla="*/ 6 w 90"/>
                    <a:gd name="T21" fmla="*/ 108 h 126"/>
                    <a:gd name="T22" fmla="*/ 12 w 90"/>
                    <a:gd name="T23" fmla="*/ 90 h 126"/>
                    <a:gd name="T24" fmla="*/ 24 w 90"/>
                    <a:gd name="T25" fmla="*/ 108 h 126"/>
                    <a:gd name="T26" fmla="*/ 30 w 90"/>
                    <a:gd name="T27" fmla="*/ 90 h 126"/>
                    <a:gd name="T28" fmla="*/ 30 w 90"/>
                    <a:gd name="T29" fmla="*/ 84 h 126"/>
                    <a:gd name="T30" fmla="*/ 42 w 90"/>
                    <a:gd name="T31" fmla="*/ 102 h 126"/>
                    <a:gd name="T32" fmla="*/ 48 w 90"/>
                    <a:gd name="T33" fmla="*/ 90 h 126"/>
                    <a:gd name="T34" fmla="*/ 42 w 90"/>
                    <a:gd name="T35" fmla="*/ 66 h 126"/>
                    <a:gd name="T36" fmla="*/ 42 w 90"/>
                    <a:gd name="T37" fmla="*/ 54 h 126"/>
                    <a:gd name="T38" fmla="*/ 54 w 90"/>
                    <a:gd name="T39" fmla="*/ 72 h 126"/>
                    <a:gd name="T40" fmla="*/ 60 w 90"/>
                    <a:gd name="T41" fmla="*/ 66 h 126"/>
                    <a:gd name="T42" fmla="*/ 66 w 90"/>
                    <a:gd name="T43" fmla="*/ 42 h 126"/>
                    <a:gd name="T44" fmla="*/ 84 w 90"/>
                    <a:gd name="T45" fmla="*/ 54 h 126"/>
                    <a:gd name="T46" fmla="*/ 90 w 90"/>
                    <a:gd name="T47" fmla="*/ 30 h 126"/>
                    <a:gd name="T48" fmla="*/ 84 w 90"/>
                    <a:gd name="T49" fmla="*/ 0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126"/>
                    <a:gd name="T77" fmla="*/ 90 w 90"/>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126">
                      <a:moveTo>
                        <a:pt x="84" y="0"/>
                      </a:moveTo>
                      <a:lnTo>
                        <a:pt x="72" y="0"/>
                      </a:lnTo>
                      <a:lnTo>
                        <a:pt x="60" y="6"/>
                      </a:lnTo>
                      <a:lnTo>
                        <a:pt x="54" y="12"/>
                      </a:lnTo>
                      <a:lnTo>
                        <a:pt x="42" y="18"/>
                      </a:lnTo>
                      <a:lnTo>
                        <a:pt x="18" y="48"/>
                      </a:lnTo>
                      <a:lnTo>
                        <a:pt x="12" y="66"/>
                      </a:lnTo>
                      <a:lnTo>
                        <a:pt x="0" y="96"/>
                      </a:lnTo>
                      <a:lnTo>
                        <a:pt x="6" y="114"/>
                      </a:lnTo>
                      <a:lnTo>
                        <a:pt x="12" y="126"/>
                      </a:lnTo>
                      <a:lnTo>
                        <a:pt x="6" y="108"/>
                      </a:lnTo>
                      <a:lnTo>
                        <a:pt x="12" y="90"/>
                      </a:lnTo>
                      <a:lnTo>
                        <a:pt x="24" y="108"/>
                      </a:lnTo>
                      <a:lnTo>
                        <a:pt x="30" y="90"/>
                      </a:lnTo>
                      <a:lnTo>
                        <a:pt x="30" y="84"/>
                      </a:lnTo>
                      <a:lnTo>
                        <a:pt x="42" y="102"/>
                      </a:lnTo>
                      <a:lnTo>
                        <a:pt x="48" y="90"/>
                      </a:lnTo>
                      <a:lnTo>
                        <a:pt x="42" y="66"/>
                      </a:lnTo>
                      <a:lnTo>
                        <a:pt x="42" y="54"/>
                      </a:lnTo>
                      <a:lnTo>
                        <a:pt x="54" y="72"/>
                      </a:lnTo>
                      <a:lnTo>
                        <a:pt x="60" y="66"/>
                      </a:lnTo>
                      <a:lnTo>
                        <a:pt x="66" y="42"/>
                      </a:lnTo>
                      <a:lnTo>
                        <a:pt x="84" y="54"/>
                      </a:lnTo>
                      <a:lnTo>
                        <a:pt x="90" y="30"/>
                      </a:lnTo>
                      <a:lnTo>
                        <a:pt x="84" y="0"/>
                      </a:lnTo>
                      <a:close/>
                    </a:path>
                  </a:pathLst>
                </a:custGeom>
                <a:solidFill>
                  <a:srgbClr val="00AA00"/>
                </a:solidFill>
                <a:ln w="0">
                  <a:solidFill>
                    <a:srgbClr val="000000"/>
                  </a:solidFill>
                  <a:round/>
                  <a:headEnd/>
                  <a:tailEnd/>
                </a:ln>
              </p:spPr>
              <p:txBody>
                <a:bodyPr/>
                <a:lstStyle/>
                <a:p>
                  <a:endParaRPr lang="es-ES_tradnl"/>
                </a:p>
              </p:txBody>
            </p:sp>
            <p:sp>
              <p:nvSpPr>
                <p:cNvPr id="400435" name="Freeform 104"/>
                <p:cNvSpPr>
                  <a:spLocks/>
                </p:cNvSpPr>
                <p:nvPr/>
              </p:nvSpPr>
              <p:spPr bwMode="auto">
                <a:xfrm>
                  <a:off x="1062" y="2858"/>
                  <a:ext cx="137" cy="155"/>
                </a:xfrm>
                <a:custGeom>
                  <a:avLst/>
                  <a:gdLst>
                    <a:gd name="T0" fmla="*/ 12 w 137"/>
                    <a:gd name="T1" fmla="*/ 113 h 155"/>
                    <a:gd name="T2" fmla="*/ 54 w 137"/>
                    <a:gd name="T3" fmla="*/ 155 h 155"/>
                    <a:gd name="T4" fmla="*/ 54 w 137"/>
                    <a:gd name="T5" fmla="*/ 119 h 155"/>
                    <a:gd name="T6" fmla="*/ 72 w 137"/>
                    <a:gd name="T7" fmla="*/ 149 h 155"/>
                    <a:gd name="T8" fmla="*/ 72 w 137"/>
                    <a:gd name="T9" fmla="*/ 131 h 155"/>
                    <a:gd name="T10" fmla="*/ 96 w 137"/>
                    <a:gd name="T11" fmla="*/ 155 h 155"/>
                    <a:gd name="T12" fmla="*/ 96 w 137"/>
                    <a:gd name="T13" fmla="*/ 119 h 155"/>
                    <a:gd name="T14" fmla="*/ 120 w 137"/>
                    <a:gd name="T15" fmla="*/ 143 h 155"/>
                    <a:gd name="T16" fmla="*/ 120 w 137"/>
                    <a:gd name="T17" fmla="*/ 137 h 155"/>
                    <a:gd name="T18" fmla="*/ 114 w 137"/>
                    <a:gd name="T19" fmla="*/ 119 h 155"/>
                    <a:gd name="T20" fmla="*/ 114 w 137"/>
                    <a:gd name="T21" fmla="*/ 108 h 155"/>
                    <a:gd name="T22" fmla="*/ 131 w 137"/>
                    <a:gd name="T23" fmla="*/ 125 h 155"/>
                    <a:gd name="T24" fmla="*/ 137 w 137"/>
                    <a:gd name="T25" fmla="*/ 119 h 155"/>
                    <a:gd name="T26" fmla="*/ 137 w 137"/>
                    <a:gd name="T27" fmla="*/ 72 h 155"/>
                    <a:gd name="T28" fmla="*/ 108 w 137"/>
                    <a:gd name="T29" fmla="*/ 0 h 155"/>
                    <a:gd name="T30" fmla="*/ 54 w 137"/>
                    <a:gd name="T31" fmla="*/ 12 h 155"/>
                    <a:gd name="T32" fmla="*/ 42 w 137"/>
                    <a:gd name="T33" fmla="*/ 6 h 155"/>
                    <a:gd name="T34" fmla="*/ 24 w 137"/>
                    <a:gd name="T35" fmla="*/ 42 h 155"/>
                    <a:gd name="T36" fmla="*/ 18 w 137"/>
                    <a:gd name="T37" fmla="*/ 24 h 155"/>
                    <a:gd name="T38" fmla="*/ 12 w 137"/>
                    <a:gd name="T39" fmla="*/ 42 h 155"/>
                    <a:gd name="T40" fmla="*/ 12 w 137"/>
                    <a:gd name="T41" fmla="*/ 48 h 155"/>
                    <a:gd name="T42" fmla="*/ 6 w 137"/>
                    <a:gd name="T43" fmla="*/ 42 h 155"/>
                    <a:gd name="T44" fmla="*/ 0 w 137"/>
                    <a:gd name="T45" fmla="*/ 66 h 155"/>
                    <a:gd name="T46" fmla="*/ 0 w 137"/>
                    <a:gd name="T47" fmla="*/ 78 h 155"/>
                    <a:gd name="T48" fmla="*/ 12 w 137"/>
                    <a:gd name="T49" fmla="*/ 113 h 1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7"/>
                    <a:gd name="T76" fmla="*/ 0 h 155"/>
                    <a:gd name="T77" fmla="*/ 137 w 137"/>
                    <a:gd name="T78" fmla="*/ 155 h 1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7" h="155">
                      <a:moveTo>
                        <a:pt x="12" y="113"/>
                      </a:moveTo>
                      <a:lnTo>
                        <a:pt x="54" y="155"/>
                      </a:lnTo>
                      <a:lnTo>
                        <a:pt x="54" y="119"/>
                      </a:lnTo>
                      <a:lnTo>
                        <a:pt x="72" y="149"/>
                      </a:lnTo>
                      <a:lnTo>
                        <a:pt x="72" y="131"/>
                      </a:lnTo>
                      <a:lnTo>
                        <a:pt x="96" y="155"/>
                      </a:lnTo>
                      <a:lnTo>
                        <a:pt x="96" y="119"/>
                      </a:lnTo>
                      <a:lnTo>
                        <a:pt x="120" y="143"/>
                      </a:lnTo>
                      <a:lnTo>
                        <a:pt x="120" y="137"/>
                      </a:lnTo>
                      <a:lnTo>
                        <a:pt x="114" y="119"/>
                      </a:lnTo>
                      <a:lnTo>
                        <a:pt x="114" y="108"/>
                      </a:lnTo>
                      <a:lnTo>
                        <a:pt x="131" y="125"/>
                      </a:lnTo>
                      <a:lnTo>
                        <a:pt x="137" y="119"/>
                      </a:lnTo>
                      <a:lnTo>
                        <a:pt x="137" y="72"/>
                      </a:lnTo>
                      <a:lnTo>
                        <a:pt x="108" y="0"/>
                      </a:lnTo>
                      <a:lnTo>
                        <a:pt x="54" y="12"/>
                      </a:lnTo>
                      <a:lnTo>
                        <a:pt x="42" y="6"/>
                      </a:lnTo>
                      <a:lnTo>
                        <a:pt x="24" y="42"/>
                      </a:lnTo>
                      <a:lnTo>
                        <a:pt x="18" y="24"/>
                      </a:lnTo>
                      <a:lnTo>
                        <a:pt x="12" y="42"/>
                      </a:lnTo>
                      <a:lnTo>
                        <a:pt x="12" y="48"/>
                      </a:lnTo>
                      <a:lnTo>
                        <a:pt x="6" y="42"/>
                      </a:lnTo>
                      <a:lnTo>
                        <a:pt x="0" y="66"/>
                      </a:lnTo>
                      <a:lnTo>
                        <a:pt x="0" y="78"/>
                      </a:lnTo>
                      <a:lnTo>
                        <a:pt x="12" y="113"/>
                      </a:lnTo>
                      <a:close/>
                    </a:path>
                  </a:pathLst>
                </a:custGeom>
                <a:solidFill>
                  <a:srgbClr val="00AA00"/>
                </a:solidFill>
                <a:ln w="0">
                  <a:solidFill>
                    <a:srgbClr val="000000"/>
                  </a:solidFill>
                  <a:round/>
                  <a:headEnd/>
                  <a:tailEnd/>
                </a:ln>
              </p:spPr>
              <p:txBody>
                <a:bodyPr/>
                <a:lstStyle/>
                <a:p>
                  <a:endParaRPr lang="es-ES_tradnl"/>
                </a:p>
              </p:txBody>
            </p:sp>
            <p:sp>
              <p:nvSpPr>
                <p:cNvPr id="400436" name="Freeform 105"/>
                <p:cNvSpPr>
                  <a:spLocks/>
                </p:cNvSpPr>
                <p:nvPr/>
              </p:nvSpPr>
              <p:spPr bwMode="auto">
                <a:xfrm>
                  <a:off x="912" y="2738"/>
                  <a:ext cx="234" cy="449"/>
                </a:xfrm>
                <a:custGeom>
                  <a:avLst/>
                  <a:gdLst>
                    <a:gd name="T0" fmla="*/ 72 w 234"/>
                    <a:gd name="T1" fmla="*/ 365 h 449"/>
                    <a:gd name="T2" fmla="*/ 78 w 234"/>
                    <a:gd name="T3" fmla="*/ 389 h 449"/>
                    <a:gd name="T4" fmla="*/ 108 w 234"/>
                    <a:gd name="T5" fmla="*/ 437 h 449"/>
                    <a:gd name="T6" fmla="*/ 126 w 234"/>
                    <a:gd name="T7" fmla="*/ 449 h 449"/>
                    <a:gd name="T8" fmla="*/ 138 w 234"/>
                    <a:gd name="T9" fmla="*/ 431 h 449"/>
                    <a:gd name="T10" fmla="*/ 114 w 234"/>
                    <a:gd name="T11" fmla="*/ 383 h 449"/>
                    <a:gd name="T12" fmla="*/ 132 w 234"/>
                    <a:gd name="T13" fmla="*/ 377 h 449"/>
                    <a:gd name="T14" fmla="*/ 132 w 234"/>
                    <a:gd name="T15" fmla="*/ 359 h 449"/>
                    <a:gd name="T16" fmla="*/ 108 w 234"/>
                    <a:gd name="T17" fmla="*/ 317 h 449"/>
                    <a:gd name="T18" fmla="*/ 132 w 234"/>
                    <a:gd name="T19" fmla="*/ 305 h 449"/>
                    <a:gd name="T20" fmla="*/ 138 w 234"/>
                    <a:gd name="T21" fmla="*/ 293 h 449"/>
                    <a:gd name="T22" fmla="*/ 144 w 234"/>
                    <a:gd name="T23" fmla="*/ 275 h 449"/>
                    <a:gd name="T24" fmla="*/ 186 w 234"/>
                    <a:gd name="T25" fmla="*/ 311 h 449"/>
                    <a:gd name="T26" fmla="*/ 198 w 234"/>
                    <a:gd name="T27" fmla="*/ 317 h 449"/>
                    <a:gd name="T28" fmla="*/ 222 w 234"/>
                    <a:gd name="T29" fmla="*/ 353 h 449"/>
                    <a:gd name="T30" fmla="*/ 228 w 234"/>
                    <a:gd name="T31" fmla="*/ 329 h 449"/>
                    <a:gd name="T32" fmla="*/ 222 w 234"/>
                    <a:gd name="T33" fmla="*/ 305 h 449"/>
                    <a:gd name="T34" fmla="*/ 222 w 234"/>
                    <a:gd name="T35" fmla="*/ 281 h 449"/>
                    <a:gd name="T36" fmla="*/ 216 w 234"/>
                    <a:gd name="T37" fmla="*/ 257 h 449"/>
                    <a:gd name="T38" fmla="*/ 192 w 234"/>
                    <a:gd name="T39" fmla="*/ 245 h 449"/>
                    <a:gd name="T40" fmla="*/ 180 w 234"/>
                    <a:gd name="T41" fmla="*/ 233 h 449"/>
                    <a:gd name="T42" fmla="*/ 162 w 234"/>
                    <a:gd name="T43" fmla="*/ 216 h 449"/>
                    <a:gd name="T44" fmla="*/ 168 w 234"/>
                    <a:gd name="T45" fmla="*/ 126 h 449"/>
                    <a:gd name="T46" fmla="*/ 156 w 234"/>
                    <a:gd name="T47" fmla="*/ 102 h 449"/>
                    <a:gd name="T48" fmla="*/ 138 w 234"/>
                    <a:gd name="T49" fmla="*/ 84 h 449"/>
                    <a:gd name="T50" fmla="*/ 144 w 234"/>
                    <a:gd name="T51" fmla="*/ 48 h 449"/>
                    <a:gd name="T52" fmla="*/ 132 w 234"/>
                    <a:gd name="T53" fmla="*/ 66 h 449"/>
                    <a:gd name="T54" fmla="*/ 132 w 234"/>
                    <a:gd name="T55" fmla="*/ 48 h 449"/>
                    <a:gd name="T56" fmla="*/ 126 w 234"/>
                    <a:gd name="T57" fmla="*/ 36 h 449"/>
                    <a:gd name="T58" fmla="*/ 114 w 234"/>
                    <a:gd name="T59" fmla="*/ 66 h 449"/>
                    <a:gd name="T60" fmla="*/ 114 w 234"/>
                    <a:gd name="T61" fmla="*/ 126 h 449"/>
                    <a:gd name="T62" fmla="*/ 108 w 234"/>
                    <a:gd name="T63" fmla="*/ 150 h 449"/>
                    <a:gd name="T64" fmla="*/ 78 w 234"/>
                    <a:gd name="T65" fmla="*/ 132 h 449"/>
                    <a:gd name="T66" fmla="*/ 30 w 234"/>
                    <a:gd name="T67" fmla="*/ 126 h 449"/>
                    <a:gd name="T68" fmla="*/ 24 w 234"/>
                    <a:gd name="T69" fmla="*/ 144 h 449"/>
                    <a:gd name="T70" fmla="*/ 30 w 234"/>
                    <a:gd name="T71" fmla="*/ 144 h 449"/>
                    <a:gd name="T72" fmla="*/ 36 w 234"/>
                    <a:gd name="T73" fmla="*/ 156 h 449"/>
                    <a:gd name="T74" fmla="*/ 48 w 234"/>
                    <a:gd name="T75" fmla="*/ 162 h 449"/>
                    <a:gd name="T76" fmla="*/ 72 w 234"/>
                    <a:gd name="T77" fmla="*/ 168 h 449"/>
                    <a:gd name="T78" fmla="*/ 84 w 234"/>
                    <a:gd name="T79" fmla="*/ 186 h 449"/>
                    <a:gd name="T80" fmla="*/ 108 w 234"/>
                    <a:gd name="T81" fmla="*/ 198 h 449"/>
                    <a:gd name="T82" fmla="*/ 66 w 234"/>
                    <a:gd name="T83" fmla="*/ 210 h 449"/>
                    <a:gd name="T84" fmla="*/ 24 w 234"/>
                    <a:gd name="T85" fmla="*/ 233 h 449"/>
                    <a:gd name="T86" fmla="*/ 6 w 234"/>
                    <a:gd name="T87" fmla="*/ 269 h 449"/>
                    <a:gd name="T88" fmla="*/ 0 w 234"/>
                    <a:gd name="T89" fmla="*/ 311 h 449"/>
                    <a:gd name="T90" fmla="*/ 6 w 234"/>
                    <a:gd name="T91" fmla="*/ 335 h 449"/>
                    <a:gd name="T92" fmla="*/ 24 w 234"/>
                    <a:gd name="T93" fmla="*/ 317 h 449"/>
                    <a:gd name="T94" fmla="*/ 42 w 234"/>
                    <a:gd name="T95" fmla="*/ 299 h 449"/>
                    <a:gd name="T96" fmla="*/ 60 w 234"/>
                    <a:gd name="T97" fmla="*/ 281 h 449"/>
                    <a:gd name="T98" fmla="*/ 72 w 234"/>
                    <a:gd name="T99" fmla="*/ 257 h 4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34"/>
                    <a:gd name="T151" fmla="*/ 0 h 449"/>
                    <a:gd name="T152" fmla="*/ 234 w 234"/>
                    <a:gd name="T153" fmla="*/ 449 h 4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34" h="449">
                      <a:moveTo>
                        <a:pt x="84" y="257"/>
                      </a:moveTo>
                      <a:lnTo>
                        <a:pt x="72" y="287"/>
                      </a:lnTo>
                      <a:lnTo>
                        <a:pt x="72" y="365"/>
                      </a:lnTo>
                      <a:lnTo>
                        <a:pt x="78" y="389"/>
                      </a:lnTo>
                      <a:lnTo>
                        <a:pt x="78" y="395"/>
                      </a:lnTo>
                      <a:lnTo>
                        <a:pt x="78" y="389"/>
                      </a:lnTo>
                      <a:lnTo>
                        <a:pt x="90" y="413"/>
                      </a:lnTo>
                      <a:lnTo>
                        <a:pt x="96" y="419"/>
                      </a:lnTo>
                      <a:lnTo>
                        <a:pt x="108" y="437"/>
                      </a:lnTo>
                      <a:lnTo>
                        <a:pt x="114" y="437"/>
                      </a:lnTo>
                      <a:lnTo>
                        <a:pt x="102" y="419"/>
                      </a:lnTo>
                      <a:lnTo>
                        <a:pt x="126" y="449"/>
                      </a:lnTo>
                      <a:lnTo>
                        <a:pt x="126" y="443"/>
                      </a:lnTo>
                      <a:lnTo>
                        <a:pt x="114" y="413"/>
                      </a:lnTo>
                      <a:lnTo>
                        <a:pt x="138" y="431"/>
                      </a:lnTo>
                      <a:lnTo>
                        <a:pt x="138" y="425"/>
                      </a:lnTo>
                      <a:lnTo>
                        <a:pt x="126" y="401"/>
                      </a:lnTo>
                      <a:lnTo>
                        <a:pt x="114" y="383"/>
                      </a:lnTo>
                      <a:lnTo>
                        <a:pt x="132" y="401"/>
                      </a:lnTo>
                      <a:lnTo>
                        <a:pt x="138" y="401"/>
                      </a:lnTo>
                      <a:lnTo>
                        <a:pt x="132" y="377"/>
                      </a:lnTo>
                      <a:lnTo>
                        <a:pt x="120" y="365"/>
                      </a:lnTo>
                      <a:lnTo>
                        <a:pt x="126" y="365"/>
                      </a:lnTo>
                      <a:lnTo>
                        <a:pt x="132" y="359"/>
                      </a:lnTo>
                      <a:lnTo>
                        <a:pt x="132" y="353"/>
                      </a:lnTo>
                      <a:lnTo>
                        <a:pt x="138" y="347"/>
                      </a:lnTo>
                      <a:lnTo>
                        <a:pt x="108" y="317"/>
                      </a:lnTo>
                      <a:lnTo>
                        <a:pt x="132" y="311"/>
                      </a:lnTo>
                      <a:lnTo>
                        <a:pt x="144" y="311"/>
                      </a:lnTo>
                      <a:lnTo>
                        <a:pt x="132" y="305"/>
                      </a:lnTo>
                      <a:lnTo>
                        <a:pt x="126" y="299"/>
                      </a:lnTo>
                      <a:lnTo>
                        <a:pt x="138" y="299"/>
                      </a:lnTo>
                      <a:lnTo>
                        <a:pt x="138" y="293"/>
                      </a:lnTo>
                      <a:lnTo>
                        <a:pt x="132" y="287"/>
                      </a:lnTo>
                      <a:lnTo>
                        <a:pt x="144" y="281"/>
                      </a:lnTo>
                      <a:lnTo>
                        <a:pt x="144" y="275"/>
                      </a:lnTo>
                      <a:lnTo>
                        <a:pt x="168" y="299"/>
                      </a:lnTo>
                      <a:lnTo>
                        <a:pt x="168" y="281"/>
                      </a:lnTo>
                      <a:lnTo>
                        <a:pt x="186" y="311"/>
                      </a:lnTo>
                      <a:lnTo>
                        <a:pt x="198" y="341"/>
                      </a:lnTo>
                      <a:lnTo>
                        <a:pt x="204" y="341"/>
                      </a:lnTo>
                      <a:lnTo>
                        <a:pt x="198" y="317"/>
                      </a:lnTo>
                      <a:lnTo>
                        <a:pt x="204" y="323"/>
                      </a:lnTo>
                      <a:lnTo>
                        <a:pt x="216" y="341"/>
                      </a:lnTo>
                      <a:lnTo>
                        <a:pt x="222" y="353"/>
                      </a:lnTo>
                      <a:lnTo>
                        <a:pt x="222" y="341"/>
                      </a:lnTo>
                      <a:lnTo>
                        <a:pt x="216" y="323"/>
                      </a:lnTo>
                      <a:lnTo>
                        <a:pt x="228" y="329"/>
                      </a:lnTo>
                      <a:lnTo>
                        <a:pt x="234" y="323"/>
                      </a:lnTo>
                      <a:lnTo>
                        <a:pt x="210" y="311"/>
                      </a:lnTo>
                      <a:lnTo>
                        <a:pt x="222" y="305"/>
                      </a:lnTo>
                      <a:lnTo>
                        <a:pt x="228" y="299"/>
                      </a:lnTo>
                      <a:lnTo>
                        <a:pt x="204" y="287"/>
                      </a:lnTo>
                      <a:lnTo>
                        <a:pt x="222" y="281"/>
                      </a:lnTo>
                      <a:lnTo>
                        <a:pt x="228" y="275"/>
                      </a:lnTo>
                      <a:lnTo>
                        <a:pt x="210" y="269"/>
                      </a:lnTo>
                      <a:lnTo>
                        <a:pt x="216" y="257"/>
                      </a:lnTo>
                      <a:lnTo>
                        <a:pt x="216" y="251"/>
                      </a:lnTo>
                      <a:lnTo>
                        <a:pt x="192" y="251"/>
                      </a:lnTo>
                      <a:lnTo>
                        <a:pt x="192" y="245"/>
                      </a:lnTo>
                      <a:lnTo>
                        <a:pt x="204" y="239"/>
                      </a:lnTo>
                      <a:lnTo>
                        <a:pt x="198" y="233"/>
                      </a:lnTo>
                      <a:lnTo>
                        <a:pt x="180" y="233"/>
                      </a:lnTo>
                      <a:lnTo>
                        <a:pt x="174" y="228"/>
                      </a:lnTo>
                      <a:lnTo>
                        <a:pt x="186" y="216"/>
                      </a:lnTo>
                      <a:lnTo>
                        <a:pt x="162" y="216"/>
                      </a:lnTo>
                      <a:lnTo>
                        <a:pt x="174" y="204"/>
                      </a:lnTo>
                      <a:lnTo>
                        <a:pt x="156" y="186"/>
                      </a:lnTo>
                      <a:lnTo>
                        <a:pt x="168" y="126"/>
                      </a:lnTo>
                      <a:lnTo>
                        <a:pt x="156" y="144"/>
                      </a:lnTo>
                      <a:lnTo>
                        <a:pt x="156" y="150"/>
                      </a:lnTo>
                      <a:lnTo>
                        <a:pt x="156" y="102"/>
                      </a:lnTo>
                      <a:lnTo>
                        <a:pt x="144" y="126"/>
                      </a:lnTo>
                      <a:lnTo>
                        <a:pt x="138" y="114"/>
                      </a:lnTo>
                      <a:lnTo>
                        <a:pt x="138" y="84"/>
                      </a:lnTo>
                      <a:lnTo>
                        <a:pt x="138" y="90"/>
                      </a:lnTo>
                      <a:lnTo>
                        <a:pt x="132" y="78"/>
                      </a:lnTo>
                      <a:lnTo>
                        <a:pt x="144" y="48"/>
                      </a:lnTo>
                      <a:lnTo>
                        <a:pt x="132" y="60"/>
                      </a:lnTo>
                      <a:lnTo>
                        <a:pt x="132" y="72"/>
                      </a:lnTo>
                      <a:lnTo>
                        <a:pt x="132" y="66"/>
                      </a:lnTo>
                      <a:lnTo>
                        <a:pt x="138" y="48"/>
                      </a:lnTo>
                      <a:lnTo>
                        <a:pt x="132" y="54"/>
                      </a:lnTo>
                      <a:lnTo>
                        <a:pt x="132" y="48"/>
                      </a:lnTo>
                      <a:lnTo>
                        <a:pt x="138" y="6"/>
                      </a:lnTo>
                      <a:lnTo>
                        <a:pt x="132" y="0"/>
                      </a:lnTo>
                      <a:lnTo>
                        <a:pt x="126" y="36"/>
                      </a:lnTo>
                      <a:lnTo>
                        <a:pt x="120" y="54"/>
                      </a:lnTo>
                      <a:lnTo>
                        <a:pt x="114" y="54"/>
                      </a:lnTo>
                      <a:lnTo>
                        <a:pt x="114" y="66"/>
                      </a:lnTo>
                      <a:lnTo>
                        <a:pt x="108" y="60"/>
                      </a:lnTo>
                      <a:lnTo>
                        <a:pt x="108" y="78"/>
                      </a:lnTo>
                      <a:lnTo>
                        <a:pt x="114" y="126"/>
                      </a:lnTo>
                      <a:lnTo>
                        <a:pt x="126" y="174"/>
                      </a:lnTo>
                      <a:lnTo>
                        <a:pt x="126" y="192"/>
                      </a:lnTo>
                      <a:lnTo>
                        <a:pt x="108" y="150"/>
                      </a:lnTo>
                      <a:lnTo>
                        <a:pt x="96" y="144"/>
                      </a:lnTo>
                      <a:lnTo>
                        <a:pt x="84" y="132"/>
                      </a:lnTo>
                      <a:lnTo>
                        <a:pt x="78" y="132"/>
                      </a:lnTo>
                      <a:lnTo>
                        <a:pt x="72" y="138"/>
                      </a:lnTo>
                      <a:lnTo>
                        <a:pt x="60" y="126"/>
                      </a:lnTo>
                      <a:lnTo>
                        <a:pt x="30" y="126"/>
                      </a:lnTo>
                      <a:lnTo>
                        <a:pt x="18" y="138"/>
                      </a:lnTo>
                      <a:lnTo>
                        <a:pt x="36" y="138"/>
                      </a:lnTo>
                      <a:lnTo>
                        <a:pt x="24" y="144"/>
                      </a:lnTo>
                      <a:lnTo>
                        <a:pt x="6" y="156"/>
                      </a:lnTo>
                      <a:lnTo>
                        <a:pt x="6" y="162"/>
                      </a:lnTo>
                      <a:lnTo>
                        <a:pt x="30" y="144"/>
                      </a:lnTo>
                      <a:lnTo>
                        <a:pt x="48" y="144"/>
                      </a:lnTo>
                      <a:lnTo>
                        <a:pt x="48" y="150"/>
                      </a:lnTo>
                      <a:lnTo>
                        <a:pt x="36" y="156"/>
                      </a:lnTo>
                      <a:lnTo>
                        <a:pt x="48" y="150"/>
                      </a:lnTo>
                      <a:lnTo>
                        <a:pt x="66" y="156"/>
                      </a:lnTo>
                      <a:lnTo>
                        <a:pt x="48" y="162"/>
                      </a:lnTo>
                      <a:lnTo>
                        <a:pt x="36" y="180"/>
                      </a:lnTo>
                      <a:lnTo>
                        <a:pt x="42" y="174"/>
                      </a:lnTo>
                      <a:lnTo>
                        <a:pt x="72" y="168"/>
                      </a:lnTo>
                      <a:lnTo>
                        <a:pt x="72" y="174"/>
                      </a:lnTo>
                      <a:lnTo>
                        <a:pt x="66" y="186"/>
                      </a:lnTo>
                      <a:lnTo>
                        <a:pt x="84" y="186"/>
                      </a:lnTo>
                      <a:lnTo>
                        <a:pt x="90" y="192"/>
                      </a:lnTo>
                      <a:lnTo>
                        <a:pt x="96" y="192"/>
                      </a:lnTo>
                      <a:lnTo>
                        <a:pt x="108" y="198"/>
                      </a:lnTo>
                      <a:lnTo>
                        <a:pt x="90" y="204"/>
                      </a:lnTo>
                      <a:lnTo>
                        <a:pt x="78" y="204"/>
                      </a:lnTo>
                      <a:lnTo>
                        <a:pt x="66" y="210"/>
                      </a:lnTo>
                      <a:lnTo>
                        <a:pt x="54" y="210"/>
                      </a:lnTo>
                      <a:lnTo>
                        <a:pt x="24" y="239"/>
                      </a:lnTo>
                      <a:lnTo>
                        <a:pt x="24" y="233"/>
                      </a:lnTo>
                      <a:lnTo>
                        <a:pt x="18" y="233"/>
                      </a:lnTo>
                      <a:lnTo>
                        <a:pt x="12" y="263"/>
                      </a:lnTo>
                      <a:lnTo>
                        <a:pt x="6" y="269"/>
                      </a:lnTo>
                      <a:lnTo>
                        <a:pt x="6" y="257"/>
                      </a:lnTo>
                      <a:lnTo>
                        <a:pt x="6" y="299"/>
                      </a:lnTo>
                      <a:lnTo>
                        <a:pt x="0" y="311"/>
                      </a:lnTo>
                      <a:lnTo>
                        <a:pt x="0" y="323"/>
                      </a:lnTo>
                      <a:lnTo>
                        <a:pt x="6" y="347"/>
                      </a:lnTo>
                      <a:lnTo>
                        <a:pt x="6" y="335"/>
                      </a:lnTo>
                      <a:lnTo>
                        <a:pt x="18" y="305"/>
                      </a:lnTo>
                      <a:lnTo>
                        <a:pt x="18" y="329"/>
                      </a:lnTo>
                      <a:lnTo>
                        <a:pt x="24" y="317"/>
                      </a:lnTo>
                      <a:lnTo>
                        <a:pt x="30" y="287"/>
                      </a:lnTo>
                      <a:lnTo>
                        <a:pt x="42" y="269"/>
                      </a:lnTo>
                      <a:lnTo>
                        <a:pt x="42" y="299"/>
                      </a:lnTo>
                      <a:lnTo>
                        <a:pt x="42" y="281"/>
                      </a:lnTo>
                      <a:lnTo>
                        <a:pt x="54" y="257"/>
                      </a:lnTo>
                      <a:lnTo>
                        <a:pt x="60" y="281"/>
                      </a:lnTo>
                      <a:lnTo>
                        <a:pt x="60" y="275"/>
                      </a:lnTo>
                      <a:lnTo>
                        <a:pt x="72" y="251"/>
                      </a:lnTo>
                      <a:lnTo>
                        <a:pt x="72" y="257"/>
                      </a:lnTo>
                      <a:lnTo>
                        <a:pt x="78" y="257"/>
                      </a:lnTo>
                      <a:lnTo>
                        <a:pt x="84" y="257"/>
                      </a:lnTo>
                      <a:close/>
                    </a:path>
                  </a:pathLst>
                </a:custGeom>
                <a:solidFill>
                  <a:srgbClr val="55FF55"/>
                </a:solidFill>
                <a:ln w="0">
                  <a:solidFill>
                    <a:srgbClr val="000000"/>
                  </a:solidFill>
                  <a:round/>
                  <a:headEnd/>
                  <a:tailEnd/>
                </a:ln>
              </p:spPr>
              <p:txBody>
                <a:bodyPr/>
                <a:lstStyle/>
                <a:p>
                  <a:endParaRPr lang="es-ES_tradnl"/>
                </a:p>
              </p:txBody>
            </p:sp>
            <p:sp>
              <p:nvSpPr>
                <p:cNvPr id="400437" name="Freeform 106"/>
                <p:cNvSpPr>
                  <a:spLocks/>
                </p:cNvSpPr>
                <p:nvPr/>
              </p:nvSpPr>
              <p:spPr bwMode="auto">
                <a:xfrm>
                  <a:off x="1050" y="2989"/>
                  <a:ext cx="66" cy="156"/>
                </a:xfrm>
                <a:custGeom>
                  <a:avLst/>
                  <a:gdLst>
                    <a:gd name="T0" fmla="*/ 0 w 66"/>
                    <a:gd name="T1" fmla="*/ 36 h 156"/>
                    <a:gd name="T2" fmla="*/ 24 w 66"/>
                    <a:gd name="T3" fmla="*/ 108 h 156"/>
                    <a:gd name="T4" fmla="*/ 30 w 66"/>
                    <a:gd name="T5" fmla="*/ 132 h 156"/>
                    <a:gd name="T6" fmla="*/ 42 w 66"/>
                    <a:gd name="T7" fmla="*/ 150 h 156"/>
                    <a:gd name="T8" fmla="*/ 48 w 66"/>
                    <a:gd name="T9" fmla="*/ 156 h 156"/>
                    <a:gd name="T10" fmla="*/ 48 w 66"/>
                    <a:gd name="T11" fmla="*/ 138 h 156"/>
                    <a:gd name="T12" fmla="*/ 42 w 66"/>
                    <a:gd name="T13" fmla="*/ 120 h 156"/>
                    <a:gd name="T14" fmla="*/ 66 w 66"/>
                    <a:gd name="T15" fmla="*/ 138 h 156"/>
                    <a:gd name="T16" fmla="*/ 66 w 66"/>
                    <a:gd name="T17" fmla="*/ 132 h 156"/>
                    <a:gd name="T18" fmla="*/ 42 w 66"/>
                    <a:gd name="T19" fmla="*/ 108 h 156"/>
                    <a:gd name="T20" fmla="*/ 54 w 66"/>
                    <a:gd name="T21" fmla="*/ 114 h 156"/>
                    <a:gd name="T22" fmla="*/ 54 w 66"/>
                    <a:gd name="T23" fmla="*/ 108 h 156"/>
                    <a:gd name="T24" fmla="*/ 42 w 66"/>
                    <a:gd name="T25" fmla="*/ 96 h 156"/>
                    <a:gd name="T26" fmla="*/ 54 w 66"/>
                    <a:gd name="T27" fmla="*/ 96 h 156"/>
                    <a:gd name="T28" fmla="*/ 54 w 66"/>
                    <a:gd name="T29" fmla="*/ 90 h 156"/>
                    <a:gd name="T30" fmla="*/ 36 w 66"/>
                    <a:gd name="T31" fmla="*/ 72 h 156"/>
                    <a:gd name="T32" fmla="*/ 48 w 66"/>
                    <a:gd name="T33" fmla="*/ 72 h 156"/>
                    <a:gd name="T34" fmla="*/ 18 w 66"/>
                    <a:gd name="T35" fmla="*/ 42 h 156"/>
                    <a:gd name="T36" fmla="*/ 30 w 66"/>
                    <a:gd name="T37" fmla="*/ 42 h 156"/>
                    <a:gd name="T38" fmla="*/ 18 w 66"/>
                    <a:gd name="T39" fmla="*/ 18 h 156"/>
                    <a:gd name="T40" fmla="*/ 6 w 66"/>
                    <a:gd name="T41" fmla="*/ 0 h 156"/>
                    <a:gd name="T42" fmla="*/ 0 w 66"/>
                    <a:gd name="T43" fmla="*/ 36 h 15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
                    <a:gd name="T67" fmla="*/ 0 h 156"/>
                    <a:gd name="T68" fmla="*/ 66 w 66"/>
                    <a:gd name="T69" fmla="*/ 156 h 15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 h="156">
                      <a:moveTo>
                        <a:pt x="0" y="36"/>
                      </a:moveTo>
                      <a:lnTo>
                        <a:pt x="24" y="108"/>
                      </a:lnTo>
                      <a:lnTo>
                        <a:pt x="30" y="132"/>
                      </a:lnTo>
                      <a:lnTo>
                        <a:pt x="42" y="150"/>
                      </a:lnTo>
                      <a:lnTo>
                        <a:pt x="48" y="156"/>
                      </a:lnTo>
                      <a:lnTo>
                        <a:pt x="48" y="138"/>
                      </a:lnTo>
                      <a:lnTo>
                        <a:pt x="42" y="120"/>
                      </a:lnTo>
                      <a:lnTo>
                        <a:pt x="66" y="138"/>
                      </a:lnTo>
                      <a:lnTo>
                        <a:pt x="66" y="132"/>
                      </a:lnTo>
                      <a:lnTo>
                        <a:pt x="42" y="108"/>
                      </a:lnTo>
                      <a:lnTo>
                        <a:pt x="54" y="114"/>
                      </a:lnTo>
                      <a:lnTo>
                        <a:pt x="54" y="108"/>
                      </a:lnTo>
                      <a:lnTo>
                        <a:pt x="42" y="96"/>
                      </a:lnTo>
                      <a:lnTo>
                        <a:pt x="54" y="96"/>
                      </a:lnTo>
                      <a:lnTo>
                        <a:pt x="54" y="90"/>
                      </a:lnTo>
                      <a:lnTo>
                        <a:pt x="36" y="72"/>
                      </a:lnTo>
                      <a:lnTo>
                        <a:pt x="48" y="72"/>
                      </a:lnTo>
                      <a:lnTo>
                        <a:pt x="18" y="42"/>
                      </a:lnTo>
                      <a:lnTo>
                        <a:pt x="30" y="42"/>
                      </a:lnTo>
                      <a:lnTo>
                        <a:pt x="18" y="18"/>
                      </a:lnTo>
                      <a:lnTo>
                        <a:pt x="6" y="0"/>
                      </a:lnTo>
                      <a:lnTo>
                        <a:pt x="0" y="36"/>
                      </a:lnTo>
                      <a:close/>
                    </a:path>
                  </a:pathLst>
                </a:custGeom>
                <a:solidFill>
                  <a:srgbClr val="00AA00"/>
                </a:solidFill>
                <a:ln w="0">
                  <a:solidFill>
                    <a:srgbClr val="000000"/>
                  </a:solidFill>
                  <a:round/>
                  <a:headEnd/>
                  <a:tailEnd/>
                </a:ln>
              </p:spPr>
              <p:txBody>
                <a:bodyPr/>
                <a:lstStyle/>
                <a:p>
                  <a:endParaRPr lang="es-ES_tradnl"/>
                </a:p>
              </p:txBody>
            </p:sp>
            <p:sp>
              <p:nvSpPr>
                <p:cNvPr id="400438" name="Freeform 107"/>
                <p:cNvSpPr>
                  <a:spLocks/>
                </p:cNvSpPr>
                <p:nvPr/>
              </p:nvSpPr>
              <p:spPr bwMode="auto">
                <a:xfrm>
                  <a:off x="996" y="2948"/>
                  <a:ext cx="48" cy="41"/>
                </a:xfrm>
                <a:custGeom>
                  <a:avLst/>
                  <a:gdLst>
                    <a:gd name="T0" fmla="*/ 0 w 48"/>
                    <a:gd name="T1" fmla="*/ 41 h 41"/>
                    <a:gd name="T2" fmla="*/ 18 w 48"/>
                    <a:gd name="T3" fmla="*/ 23 h 41"/>
                    <a:gd name="T4" fmla="*/ 36 w 48"/>
                    <a:gd name="T5" fmla="*/ 12 h 41"/>
                    <a:gd name="T6" fmla="*/ 48 w 48"/>
                    <a:gd name="T7" fmla="*/ 0 h 41"/>
                    <a:gd name="T8" fmla="*/ 0 60000 65536"/>
                    <a:gd name="T9" fmla="*/ 0 60000 65536"/>
                    <a:gd name="T10" fmla="*/ 0 60000 65536"/>
                    <a:gd name="T11" fmla="*/ 0 60000 65536"/>
                    <a:gd name="T12" fmla="*/ 0 w 48"/>
                    <a:gd name="T13" fmla="*/ 0 h 41"/>
                    <a:gd name="T14" fmla="*/ 48 w 48"/>
                    <a:gd name="T15" fmla="*/ 41 h 41"/>
                  </a:gdLst>
                  <a:ahLst/>
                  <a:cxnLst>
                    <a:cxn ang="T8">
                      <a:pos x="T0" y="T1"/>
                    </a:cxn>
                    <a:cxn ang="T9">
                      <a:pos x="T2" y="T3"/>
                    </a:cxn>
                    <a:cxn ang="T10">
                      <a:pos x="T4" y="T5"/>
                    </a:cxn>
                    <a:cxn ang="T11">
                      <a:pos x="T6" y="T7"/>
                    </a:cxn>
                  </a:cxnLst>
                  <a:rect l="T12" t="T13" r="T14" b="T15"/>
                  <a:pathLst>
                    <a:path w="48" h="41">
                      <a:moveTo>
                        <a:pt x="0" y="41"/>
                      </a:moveTo>
                      <a:lnTo>
                        <a:pt x="18" y="23"/>
                      </a:lnTo>
                      <a:lnTo>
                        <a:pt x="36" y="12"/>
                      </a:lnTo>
                      <a:lnTo>
                        <a:pt x="48" y="0"/>
                      </a:lnTo>
                    </a:path>
                  </a:pathLst>
                </a:custGeom>
                <a:noFill/>
                <a:ln w="0">
                  <a:solidFill>
                    <a:srgbClr val="000000"/>
                  </a:solidFill>
                  <a:round/>
                  <a:headEnd/>
                  <a:tailEnd/>
                </a:ln>
              </p:spPr>
              <p:txBody>
                <a:bodyPr/>
                <a:lstStyle/>
                <a:p>
                  <a:endParaRPr lang="es-ES_tradnl"/>
                </a:p>
              </p:txBody>
            </p:sp>
            <p:sp>
              <p:nvSpPr>
                <p:cNvPr id="400439" name="Freeform 108"/>
                <p:cNvSpPr>
                  <a:spLocks/>
                </p:cNvSpPr>
                <p:nvPr/>
              </p:nvSpPr>
              <p:spPr bwMode="auto">
                <a:xfrm>
                  <a:off x="936" y="2960"/>
                  <a:ext cx="90" cy="41"/>
                </a:xfrm>
                <a:custGeom>
                  <a:avLst/>
                  <a:gdLst>
                    <a:gd name="T0" fmla="*/ 0 w 90"/>
                    <a:gd name="T1" fmla="*/ 41 h 41"/>
                    <a:gd name="T2" fmla="*/ 18 w 90"/>
                    <a:gd name="T3" fmla="*/ 23 h 41"/>
                    <a:gd name="T4" fmla="*/ 42 w 90"/>
                    <a:gd name="T5" fmla="*/ 11 h 41"/>
                    <a:gd name="T6" fmla="*/ 48 w 90"/>
                    <a:gd name="T7" fmla="*/ 6 h 41"/>
                    <a:gd name="T8" fmla="*/ 60 w 90"/>
                    <a:gd name="T9" fmla="*/ 6 h 41"/>
                    <a:gd name="T10" fmla="*/ 72 w 90"/>
                    <a:gd name="T11" fmla="*/ 0 h 41"/>
                    <a:gd name="T12" fmla="*/ 90 w 90"/>
                    <a:gd name="T13" fmla="*/ 0 h 41"/>
                    <a:gd name="T14" fmla="*/ 0 60000 65536"/>
                    <a:gd name="T15" fmla="*/ 0 60000 65536"/>
                    <a:gd name="T16" fmla="*/ 0 60000 65536"/>
                    <a:gd name="T17" fmla="*/ 0 60000 65536"/>
                    <a:gd name="T18" fmla="*/ 0 60000 65536"/>
                    <a:gd name="T19" fmla="*/ 0 60000 65536"/>
                    <a:gd name="T20" fmla="*/ 0 60000 65536"/>
                    <a:gd name="T21" fmla="*/ 0 w 90"/>
                    <a:gd name="T22" fmla="*/ 0 h 41"/>
                    <a:gd name="T23" fmla="*/ 90 w 90"/>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1">
                      <a:moveTo>
                        <a:pt x="0" y="41"/>
                      </a:moveTo>
                      <a:lnTo>
                        <a:pt x="18" y="23"/>
                      </a:lnTo>
                      <a:lnTo>
                        <a:pt x="42" y="11"/>
                      </a:lnTo>
                      <a:lnTo>
                        <a:pt x="48" y="6"/>
                      </a:lnTo>
                      <a:lnTo>
                        <a:pt x="60" y="6"/>
                      </a:lnTo>
                      <a:lnTo>
                        <a:pt x="72" y="0"/>
                      </a:lnTo>
                      <a:lnTo>
                        <a:pt x="90" y="0"/>
                      </a:lnTo>
                    </a:path>
                  </a:pathLst>
                </a:custGeom>
                <a:noFill/>
                <a:ln w="0">
                  <a:solidFill>
                    <a:srgbClr val="000000"/>
                  </a:solidFill>
                  <a:round/>
                  <a:headEnd/>
                  <a:tailEnd/>
                </a:ln>
              </p:spPr>
              <p:txBody>
                <a:bodyPr/>
                <a:lstStyle/>
                <a:p>
                  <a:endParaRPr lang="es-ES_tradnl"/>
                </a:p>
              </p:txBody>
            </p:sp>
            <p:sp>
              <p:nvSpPr>
                <p:cNvPr id="400440" name="Freeform 109"/>
                <p:cNvSpPr>
                  <a:spLocks/>
                </p:cNvSpPr>
                <p:nvPr/>
              </p:nvSpPr>
              <p:spPr bwMode="auto">
                <a:xfrm>
                  <a:off x="984" y="2888"/>
                  <a:ext cx="48" cy="48"/>
                </a:xfrm>
                <a:custGeom>
                  <a:avLst/>
                  <a:gdLst>
                    <a:gd name="T0" fmla="*/ 48 w 48"/>
                    <a:gd name="T1" fmla="*/ 48 h 48"/>
                    <a:gd name="T2" fmla="*/ 24 w 48"/>
                    <a:gd name="T3" fmla="*/ 24 h 48"/>
                    <a:gd name="T4" fmla="*/ 18 w 48"/>
                    <a:gd name="T5" fmla="*/ 12 h 48"/>
                    <a:gd name="T6" fmla="*/ 6 w 48"/>
                    <a:gd name="T7" fmla="*/ 6 h 48"/>
                    <a:gd name="T8" fmla="*/ 0 w 48"/>
                    <a:gd name="T9" fmla="*/ 0 h 48"/>
                    <a:gd name="T10" fmla="*/ 0 60000 65536"/>
                    <a:gd name="T11" fmla="*/ 0 60000 65536"/>
                    <a:gd name="T12" fmla="*/ 0 60000 65536"/>
                    <a:gd name="T13" fmla="*/ 0 60000 65536"/>
                    <a:gd name="T14" fmla="*/ 0 60000 65536"/>
                    <a:gd name="T15" fmla="*/ 0 w 48"/>
                    <a:gd name="T16" fmla="*/ 0 h 48"/>
                    <a:gd name="T17" fmla="*/ 48 w 48"/>
                    <a:gd name="T18" fmla="*/ 48 h 48"/>
                  </a:gdLst>
                  <a:ahLst/>
                  <a:cxnLst>
                    <a:cxn ang="T10">
                      <a:pos x="T0" y="T1"/>
                    </a:cxn>
                    <a:cxn ang="T11">
                      <a:pos x="T2" y="T3"/>
                    </a:cxn>
                    <a:cxn ang="T12">
                      <a:pos x="T4" y="T5"/>
                    </a:cxn>
                    <a:cxn ang="T13">
                      <a:pos x="T6" y="T7"/>
                    </a:cxn>
                    <a:cxn ang="T14">
                      <a:pos x="T8" y="T9"/>
                    </a:cxn>
                  </a:cxnLst>
                  <a:rect l="T15" t="T16" r="T17" b="T18"/>
                  <a:pathLst>
                    <a:path w="48" h="48">
                      <a:moveTo>
                        <a:pt x="48" y="48"/>
                      </a:moveTo>
                      <a:lnTo>
                        <a:pt x="24" y="24"/>
                      </a:lnTo>
                      <a:lnTo>
                        <a:pt x="18" y="12"/>
                      </a:lnTo>
                      <a:lnTo>
                        <a:pt x="6" y="6"/>
                      </a:lnTo>
                      <a:lnTo>
                        <a:pt x="0" y="0"/>
                      </a:lnTo>
                    </a:path>
                  </a:pathLst>
                </a:custGeom>
                <a:noFill/>
                <a:ln w="0">
                  <a:solidFill>
                    <a:srgbClr val="000000"/>
                  </a:solidFill>
                  <a:round/>
                  <a:headEnd/>
                  <a:tailEnd/>
                </a:ln>
              </p:spPr>
              <p:txBody>
                <a:bodyPr/>
                <a:lstStyle/>
                <a:p>
                  <a:endParaRPr lang="es-ES_tradnl"/>
                </a:p>
              </p:txBody>
            </p:sp>
            <p:sp>
              <p:nvSpPr>
                <p:cNvPr id="400441" name="Freeform 110"/>
                <p:cNvSpPr>
                  <a:spLocks/>
                </p:cNvSpPr>
                <p:nvPr/>
              </p:nvSpPr>
              <p:spPr bwMode="auto">
                <a:xfrm>
                  <a:off x="1062" y="2971"/>
                  <a:ext cx="42" cy="48"/>
                </a:xfrm>
                <a:custGeom>
                  <a:avLst/>
                  <a:gdLst>
                    <a:gd name="T0" fmla="*/ 0 w 42"/>
                    <a:gd name="T1" fmla="*/ 0 h 48"/>
                    <a:gd name="T2" fmla="*/ 30 w 42"/>
                    <a:gd name="T3" fmla="*/ 30 h 48"/>
                    <a:gd name="T4" fmla="*/ 42 w 42"/>
                    <a:gd name="T5" fmla="*/ 48 h 48"/>
                    <a:gd name="T6" fmla="*/ 0 60000 65536"/>
                    <a:gd name="T7" fmla="*/ 0 60000 65536"/>
                    <a:gd name="T8" fmla="*/ 0 60000 65536"/>
                    <a:gd name="T9" fmla="*/ 0 w 42"/>
                    <a:gd name="T10" fmla="*/ 0 h 48"/>
                    <a:gd name="T11" fmla="*/ 42 w 42"/>
                    <a:gd name="T12" fmla="*/ 48 h 48"/>
                  </a:gdLst>
                  <a:ahLst/>
                  <a:cxnLst>
                    <a:cxn ang="T6">
                      <a:pos x="T0" y="T1"/>
                    </a:cxn>
                    <a:cxn ang="T7">
                      <a:pos x="T2" y="T3"/>
                    </a:cxn>
                    <a:cxn ang="T8">
                      <a:pos x="T4" y="T5"/>
                    </a:cxn>
                  </a:cxnLst>
                  <a:rect l="T9" t="T10" r="T11" b="T12"/>
                  <a:pathLst>
                    <a:path w="42" h="48">
                      <a:moveTo>
                        <a:pt x="0" y="0"/>
                      </a:moveTo>
                      <a:lnTo>
                        <a:pt x="30" y="30"/>
                      </a:lnTo>
                      <a:lnTo>
                        <a:pt x="42" y="48"/>
                      </a:lnTo>
                    </a:path>
                  </a:pathLst>
                </a:custGeom>
                <a:noFill/>
                <a:ln w="0">
                  <a:solidFill>
                    <a:srgbClr val="000000"/>
                  </a:solidFill>
                  <a:round/>
                  <a:headEnd/>
                  <a:tailEnd/>
                </a:ln>
              </p:spPr>
              <p:txBody>
                <a:bodyPr/>
                <a:lstStyle/>
                <a:p>
                  <a:endParaRPr lang="es-ES_tradnl"/>
                </a:p>
              </p:txBody>
            </p:sp>
            <p:sp>
              <p:nvSpPr>
                <p:cNvPr id="400442" name="Freeform 111"/>
                <p:cNvSpPr>
                  <a:spLocks/>
                </p:cNvSpPr>
                <p:nvPr/>
              </p:nvSpPr>
              <p:spPr bwMode="auto">
                <a:xfrm>
                  <a:off x="1014" y="2954"/>
                  <a:ext cx="42" cy="29"/>
                </a:xfrm>
                <a:custGeom>
                  <a:avLst/>
                  <a:gdLst>
                    <a:gd name="T0" fmla="*/ 0 w 42"/>
                    <a:gd name="T1" fmla="*/ 29 h 29"/>
                    <a:gd name="T2" fmla="*/ 12 w 42"/>
                    <a:gd name="T3" fmla="*/ 17 h 29"/>
                    <a:gd name="T4" fmla="*/ 30 w 42"/>
                    <a:gd name="T5" fmla="*/ 6 h 29"/>
                    <a:gd name="T6" fmla="*/ 42 w 42"/>
                    <a:gd name="T7" fmla="*/ 0 h 29"/>
                    <a:gd name="T8" fmla="*/ 0 60000 65536"/>
                    <a:gd name="T9" fmla="*/ 0 60000 65536"/>
                    <a:gd name="T10" fmla="*/ 0 60000 65536"/>
                    <a:gd name="T11" fmla="*/ 0 60000 65536"/>
                    <a:gd name="T12" fmla="*/ 0 w 42"/>
                    <a:gd name="T13" fmla="*/ 0 h 29"/>
                    <a:gd name="T14" fmla="*/ 42 w 42"/>
                    <a:gd name="T15" fmla="*/ 29 h 29"/>
                  </a:gdLst>
                  <a:ahLst/>
                  <a:cxnLst>
                    <a:cxn ang="T8">
                      <a:pos x="T0" y="T1"/>
                    </a:cxn>
                    <a:cxn ang="T9">
                      <a:pos x="T2" y="T3"/>
                    </a:cxn>
                    <a:cxn ang="T10">
                      <a:pos x="T4" y="T5"/>
                    </a:cxn>
                    <a:cxn ang="T11">
                      <a:pos x="T6" y="T7"/>
                    </a:cxn>
                  </a:cxnLst>
                  <a:rect l="T12" t="T13" r="T14" b="T15"/>
                  <a:pathLst>
                    <a:path w="42" h="29">
                      <a:moveTo>
                        <a:pt x="0" y="29"/>
                      </a:moveTo>
                      <a:lnTo>
                        <a:pt x="12" y="17"/>
                      </a:lnTo>
                      <a:lnTo>
                        <a:pt x="30" y="6"/>
                      </a:lnTo>
                      <a:lnTo>
                        <a:pt x="42" y="0"/>
                      </a:lnTo>
                    </a:path>
                  </a:pathLst>
                </a:custGeom>
                <a:noFill/>
                <a:ln w="0">
                  <a:solidFill>
                    <a:srgbClr val="000000"/>
                  </a:solidFill>
                  <a:round/>
                  <a:headEnd/>
                  <a:tailEnd/>
                </a:ln>
              </p:spPr>
              <p:txBody>
                <a:bodyPr/>
                <a:lstStyle/>
                <a:p>
                  <a:endParaRPr lang="es-ES_tradnl"/>
                </a:p>
              </p:txBody>
            </p:sp>
            <p:sp>
              <p:nvSpPr>
                <p:cNvPr id="400443" name="Freeform 112"/>
                <p:cNvSpPr>
                  <a:spLocks/>
                </p:cNvSpPr>
                <p:nvPr/>
              </p:nvSpPr>
              <p:spPr bwMode="auto">
                <a:xfrm>
                  <a:off x="1038" y="2882"/>
                  <a:ext cx="12" cy="54"/>
                </a:xfrm>
                <a:custGeom>
                  <a:avLst/>
                  <a:gdLst>
                    <a:gd name="T0" fmla="*/ 12 w 12"/>
                    <a:gd name="T1" fmla="*/ 54 h 54"/>
                    <a:gd name="T2" fmla="*/ 6 w 12"/>
                    <a:gd name="T3" fmla="*/ 36 h 54"/>
                    <a:gd name="T4" fmla="*/ 6 w 12"/>
                    <a:gd name="T5" fmla="*/ 12 h 54"/>
                    <a:gd name="T6" fmla="*/ 0 w 12"/>
                    <a:gd name="T7" fmla="*/ 0 h 54"/>
                    <a:gd name="T8" fmla="*/ 0 60000 65536"/>
                    <a:gd name="T9" fmla="*/ 0 60000 65536"/>
                    <a:gd name="T10" fmla="*/ 0 60000 65536"/>
                    <a:gd name="T11" fmla="*/ 0 60000 65536"/>
                    <a:gd name="T12" fmla="*/ 0 w 12"/>
                    <a:gd name="T13" fmla="*/ 0 h 54"/>
                    <a:gd name="T14" fmla="*/ 12 w 12"/>
                    <a:gd name="T15" fmla="*/ 54 h 54"/>
                  </a:gdLst>
                  <a:ahLst/>
                  <a:cxnLst>
                    <a:cxn ang="T8">
                      <a:pos x="T0" y="T1"/>
                    </a:cxn>
                    <a:cxn ang="T9">
                      <a:pos x="T2" y="T3"/>
                    </a:cxn>
                    <a:cxn ang="T10">
                      <a:pos x="T4" y="T5"/>
                    </a:cxn>
                    <a:cxn ang="T11">
                      <a:pos x="T6" y="T7"/>
                    </a:cxn>
                  </a:cxnLst>
                  <a:rect l="T12" t="T13" r="T14" b="T15"/>
                  <a:pathLst>
                    <a:path w="12" h="54">
                      <a:moveTo>
                        <a:pt x="12" y="54"/>
                      </a:moveTo>
                      <a:lnTo>
                        <a:pt x="6" y="36"/>
                      </a:lnTo>
                      <a:lnTo>
                        <a:pt x="6" y="12"/>
                      </a:lnTo>
                      <a:lnTo>
                        <a:pt x="0" y="0"/>
                      </a:lnTo>
                    </a:path>
                  </a:pathLst>
                </a:custGeom>
                <a:noFill/>
                <a:ln w="0">
                  <a:solidFill>
                    <a:srgbClr val="000000"/>
                  </a:solidFill>
                  <a:round/>
                  <a:headEnd/>
                  <a:tailEnd/>
                </a:ln>
              </p:spPr>
              <p:txBody>
                <a:bodyPr/>
                <a:lstStyle/>
                <a:p>
                  <a:endParaRPr lang="es-ES_tradnl"/>
                </a:p>
              </p:txBody>
            </p:sp>
            <p:sp>
              <p:nvSpPr>
                <p:cNvPr id="400444" name="Freeform 113"/>
                <p:cNvSpPr>
                  <a:spLocks/>
                </p:cNvSpPr>
                <p:nvPr/>
              </p:nvSpPr>
              <p:spPr bwMode="auto">
                <a:xfrm>
                  <a:off x="1331" y="2834"/>
                  <a:ext cx="168" cy="233"/>
                </a:xfrm>
                <a:custGeom>
                  <a:avLst/>
                  <a:gdLst>
                    <a:gd name="T0" fmla="*/ 0 w 168"/>
                    <a:gd name="T1" fmla="*/ 60 h 233"/>
                    <a:gd name="T2" fmla="*/ 6 w 168"/>
                    <a:gd name="T3" fmla="*/ 72 h 233"/>
                    <a:gd name="T4" fmla="*/ 30 w 168"/>
                    <a:gd name="T5" fmla="*/ 102 h 233"/>
                    <a:gd name="T6" fmla="*/ 48 w 168"/>
                    <a:gd name="T7" fmla="*/ 114 h 233"/>
                    <a:gd name="T8" fmla="*/ 48 w 168"/>
                    <a:gd name="T9" fmla="*/ 132 h 233"/>
                    <a:gd name="T10" fmla="*/ 60 w 168"/>
                    <a:gd name="T11" fmla="*/ 155 h 233"/>
                    <a:gd name="T12" fmla="*/ 72 w 168"/>
                    <a:gd name="T13" fmla="*/ 137 h 233"/>
                    <a:gd name="T14" fmla="*/ 66 w 168"/>
                    <a:gd name="T15" fmla="*/ 120 h 233"/>
                    <a:gd name="T16" fmla="*/ 78 w 168"/>
                    <a:gd name="T17" fmla="*/ 155 h 233"/>
                    <a:gd name="T18" fmla="*/ 84 w 168"/>
                    <a:gd name="T19" fmla="*/ 161 h 233"/>
                    <a:gd name="T20" fmla="*/ 84 w 168"/>
                    <a:gd name="T21" fmla="*/ 143 h 233"/>
                    <a:gd name="T22" fmla="*/ 96 w 168"/>
                    <a:gd name="T23" fmla="*/ 161 h 233"/>
                    <a:gd name="T24" fmla="*/ 102 w 168"/>
                    <a:gd name="T25" fmla="*/ 161 h 233"/>
                    <a:gd name="T26" fmla="*/ 102 w 168"/>
                    <a:gd name="T27" fmla="*/ 149 h 233"/>
                    <a:gd name="T28" fmla="*/ 108 w 168"/>
                    <a:gd name="T29" fmla="*/ 120 h 233"/>
                    <a:gd name="T30" fmla="*/ 120 w 168"/>
                    <a:gd name="T31" fmla="*/ 143 h 233"/>
                    <a:gd name="T32" fmla="*/ 120 w 168"/>
                    <a:gd name="T33" fmla="*/ 185 h 233"/>
                    <a:gd name="T34" fmla="*/ 126 w 168"/>
                    <a:gd name="T35" fmla="*/ 155 h 233"/>
                    <a:gd name="T36" fmla="*/ 126 w 168"/>
                    <a:gd name="T37" fmla="*/ 137 h 233"/>
                    <a:gd name="T38" fmla="*/ 138 w 168"/>
                    <a:gd name="T39" fmla="*/ 167 h 233"/>
                    <a:gd name="T40" fmla="*/ 144 w 168"/>
                    <a:gd name="T41" fmla="*/ 191 h 233"/>
                    <a:gd name="T42" fmla="*/ 144 w 168"/>
                    <a:gd name="T43" fmla="*/ 167 h 233"/>
                    <a:gd name="T44" fmla="*/ 156 w 168"/>
                    <a:gd name="T45" fmla="*/ 203 h 233"/>
                    <a:gd name="T46" fmla="*/ 156 w 168"/>
                    <a:gd name="T47" fmla="*/ 233 h 233"/>
                    <a:gd name="T48" fmla="*/ 168 w 168"/>
                    <a:gd name="T49" fmla="*/ 203 h 233"/>
                    <a:gd name="T50" fmla="*/ 162 w 168"/>
                    <a:gd name="T51" fmla="*/ 179 h 233"/>
                    <a:gd name="T52" fmla="*/ 156 w 168"/>
                    <a:gd name="T53" fmla="*/ 167 h 233"/>
                    <a:gd name="T54" fmla="*/ 168 w 168"/>
                    <a:gd name="T55" fmla="*/ 173 h 233"/>
                    <a:gd name="T56" fmla="*/ 168 w 168"/>
                    <a:gd name="T57" fmla="*/ 167 h 233"/>
                    <a:gd name="T58" fmla="*/ 144 w 168"/>
                    <a:gd name="T59" fmla="*/ 132 h 233"/>
                    <a:gd name="T60" fmla="*/ 162 w 168"/>
                    <a:gd name="T61" fmla="*/ 132 h 233"/>
                    <a:gd name="T62" fmla="*/ 138 w 168"/>
                    <a:gd name="T63" fmla="*/ 102 h 233"/>
                    <a:gd name="T64" fmla="*/ 150 w 168"/>
                    <a:gd name="T65" fmla="*/ 102 h 233"/>
                    <a:gd name="T66" fmla="*/ 150 w 168"/>
                    <a:gd name="T67" fmla="*/ 96 h 233"/>
                    <a:gd name="T68" fmla="*/ 102 w 168"/>
                    <a:gd name="T69" fmla="*/ 60 h 233"/>
                    <a:gd name="T70" fmla="*/ 96 w 168"/>
                    <a:gd name="T71" fmla="*/ 54 h 233"/>
                    <a:gd name="T72" fmla="*/ 72 w 168"/>
                    <a:gd name="T73" fmla="*/ 42 h 233"/>
                    <a:gd name="T74" fmla="*/ 90 w 168"/>
                    <a:gd name="T75" fmla="*/ 36 h 233"/>
                    <a:gd name="T76" fmla="*/ 90 w 168"/>
                    <a:gd name="T77" fmla="*/ 30 h 233"/>
                    <a:gd name="T78" fmla="*/ 66 w 168"/>
                    <a:gd name="T79" fmla="*/ 24 h 233"/>
                    <a:gd name="T80" fmla="*/ 36 w 168"/>
                    <a:gd name="T81" fmla="*/ 12 h 233"/>
                    <a:gd name="T82" fmla="*/ 60 w 168"/>
                    <a:gd name="T83" fmla="*/ 0 h 233"/>
                    <a:gd name="T84" fmla="*/ 12 w 168"/>
                    <a:gd name="T85" fmla="*/ 0 h 233"/>
                    <a:gd name="T86" fmla="*/ 0 w 168"/>
                    <a:gd name="T87" fmla="*/ 60 h 2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8"/>
                    <a:gd name="T133" fmla="*/ 0 h 233"/>
                    <a:gd name="T134" fmla="*/ 168 w 168"/>
                    <a:gd name="T135" fmla="*/ 233 h 2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8" h="233">
                      <a:moveTo>
                        <a:pt x="0" y="60"/>
                      </a:moveTo>
                      <a:lnTo>
                        <a:pt x="6" y="72"/>
                      </a:lnTo>
                      <a:lnTo>
                        <a:pt x="30" y="102"/>
                      </a:lnTo>
                      <a:lnTo>
                        <a:pt x="48" y="114"/>
                      </a:lnTo>
                      <a:lnTo>
                        <a:pt x="48" y="132"/>
                      </a:lnTo>
                      <a:lnTo>
                        <a:pt x="60" y="155"/>
                      </a:lnTo>
                      <a:lnTo>
                        <a:pt x="72" y="137"/>
                      </a:lnTo>
                      <a:lnTo>
                        <a:pt x="66" y="120"/>
                      </a:lnTo>
                      <a:lnTo>
                        <a:pt x="78" y="155"/>
                      </a:lnTo>
                      <a:lnTo>
                        <a:pt x="84" y="161"/>
                      </a:lnTo>
                      <a:lnTo>
                        <a:pt x="84" y="143"/>
                      </a:lnTo>
                      <a:lnTo>
                        <a:pt x="96" y="161"/>
                      </a:lnTo>
                      <a:lnTo>
                        <a:pt x="102" y="161"/>
                      </a:lnTo>
                      <a:lnTo>
                        <a:pt x="102" y="149"/>
                      </a:lnTo>
                      <a:lnTo>
                        <a:pt x="108" y="120"/>
                      </a:lnTo>
                      <a:lnTo>
                        <a:pt x="120" y="143"/>
                      </a:lnTo>
                      <a:lnTo>
                        <a:pt x="120" y="185"/>
                      </a:lnTo>
                      <a:lnTo>
                        <a:pt x="126" y="155"/>
                      </a:lnTo>
                      <a:lnTo>
                        <a:pt x="126" y="137"/>
                      </a:lnTo>
                      <a:lnTo>
                        <a:pt x="138" y="167"/>
                      </a:lnTo>
                      <a:lnTo>
                        <a:pt x="144" y="191"/>
                      </a:lnTo>
                      <a:lnTo>
                        <a:pt x="144" y="167"/>
                      </a:lnTo>
                      <a:lnTo>
                        <a:pt x="156" y="203"/>
                      </a:lnTo>
                      <a:lnTo>
                        <a:pt x="156" y="233"/>
                      </a:lnTo>
                      <a:lnTo>
                        <a:pt x="168" y="203"/>
                      </a:lnTo>
                      <a:lnTo>
                        <a:pt x="162" y="179"/>
                      </a:lnTo>
                      <a:lnTo>
                        <a:pt x="156" y="167"/>
                      </a:lnTo>
                      <a:lnTo>
                        <a:pt x="168" y="173"/>
                      </a:lnTo>
                      <a:lnTo>
                        <a:pt x="168" y="167"/>
                      </a:lnTo>
                      <a:lnTo>
                        <a:pt x="144" y="132"/>
                      </a:lnTo>
                      <a:lnTo>
                        <a:pt x="162" y="132"/>
                      </a:lnTo>
                      <a:lnTo>
                        <a:pt x="138" y="102"/>
                      </a:lnTo>
                      <a:lnTo>
                        <a:pt x="150" y="102"/>
                      </a:lnTo>
                      <a:lnTo>
                        <a:pt x="150" y="96"/>
                      </a:lnTo>
                      <a:lnTo>
                        <a:pt x="102" y="60"/>
                      </a:lnTo>
                      <a:lnTo>
                        <a:pt x="96" y="54"/>
                      </a:lnTo>
                      <a:lnTo>
                        <a:pt x="72" y="42"/>
                      </a:lnTo>
                      <a:lnTo>
                        <a:pt x="90" y="36"/>
                      </a:lnTo>
                      <a:lnTo>
                        <a:pt x="90" y="30"/>
                      </a:lnTo>
                      <a:lnTo>
                        <a:pt x="66" y="24"/>
                      </a:lnTo>
                      <a:lnTo>
                        <a:pt x="36" y="12"/>
                      </a:lnTo>
                      <a:lnTo>
                        <a:pt x="60" y="0"/>
                      </a:lnTo>
                      <a:lnTo>
                        <a:pt x="12" y="0"/>
                      </a:lnTo>
                      <a:lnTo>
                        <a:pt x="0" y="60"/>
                      </a:lnTo>
                      <a:close/>
                    </a:path>
                  </a:pathLst>
                </a:custGeom>
                <a:solidFill>
                  <a:srgbClr val="00AA00"/>
                </a:solidFill>
                <a:ln w="0">
                  <a:solidFill>
                    <a:srgbClr val="000000"/>
                  </a:solidFill>
                  <a:round/>
                  <a:headEnd/>
                  <a:tailEnd/>
                </a:ln>
              </p:spPr>
              <p:txBody>
                <a:bodyPr/>
                <a:lstStyle/>
                <a:p>
                  <a:endParaRPr lang="es-ES_tradnl"/>
                </a:p>
              </p:txBody>
            </p:sp>
            <p:sp>
              <p:nvSpPr>
                <p:cNvPr id="400445" name="Freeform 114"/>
                <p:cNvSpPr>
                  <a:spLocks/>
                </p:cNvSpPr>
                <p:nvPr/>
              </p:nvSpPr>
              <p:spPr bwMode="auto">
                <a:xfrm>
                  <a:off x="1193" y="2828"/>
                  <a:ext cx="126" cy="215"/>
                </a:xfrm>
                <a:custGeom>
                  <a:avLst/>
                  <a:gdLst>
                    <a:gd name="T0" fmla="*/ 0 w 126"/>
                    <a:gd name="T1" fmla="*/ 126 h 215"/>
                    <a:gd name="T2" fmla="*/ 0 w 126"/>
                    <a:gd name="T3" fmla="*/ 173 h 215"/>
                    <a:gd name="T4" fmla="*/ 12 w 126"/>
                    <a:gd name="T5" fmla="*/ 197 h 215"/>
                    <a:gd name="T6" fmla="*/ 12 w 126"/>
                    <a:gd name="T7" fmla="*/ 173 h 215"/>
                    <a:gd name="T8" fmla="*/ 24 w 126"/>
                    <a:gd name="T9" fmla="*/ 209 h 215"/>
                    <a:gd name="T10" fmla="*/ 30 w 126"/>
                    <a:gd name="T11" fmla="*/ 215 h 215"/>
                    <a:gd name="T12" fmla="*/ 24 w 126"/>
                    <a:gd name="T13" fmla="*/ 173 h 215"/>
                    <a:gd name="T14" fmla="*/ 24 w 126"/>
                    <a:gd name="T15" fmla="*/ 155 h 215"/>
                    <a:gd name="T16" fmla="*/ 42 w 126"/>
                    <a:gd name="T17" fmla="*/ 191 h 215"/>
                    <a:gd name="T18" fmla="*/ 36 w 126"/>
                    <a:gd name="T19" fmla="*/ 167 h 215"/>
                    <a:gd name="T20" fmla="*/ 36 w 126"/>
                    <a:gd name="T21" fmla="*/ 143 h 215"/>
                    <a:gd name="T22" fmla="*/ 60 w 126"/>
                    <a:gd name="T23" fmla="*/ 167 h 215"/>
                    <a:gd name="T24" fmla="*/ 54 w 126"/>
                    <a:gd name="T25" fmla="*/ 155 h 215"/>
                    <a:gd name="T26" fmla="*/ 60 w 126"/>
                    <a:gd name="T27" fmla="*/ 126 h 215"/>
                    <a:gd name="T28" fmla="*/ 72 w 126"/>
                    <a:gd name="T29" fmla="*/ 143 h 215"/>
                    <a:gd name="T30" fmla="*/ 72 w 126"/>
                    <a:gd name="T31" fmla="*/ 120 h 215"/>
                    <a:gd name="T32" fmla="*/ 66 w 126"/>
                    <a:gd name="T33" fmla="*/ 108 h 215"/>
                    <a:gd name="T34" fmla="*/ 72 w 126"/>
                    <a:gd name="T35" fmla="*/ 72 h 215"/>
                    <a:gd name="T36" fmla="*/ 72 w 126"/>
                    <a:gd name="T37" fmla="*/ 78 h 215"/>
                    <a:gd name="T38" fmla="*/ 78 w 126"/>
                    <a:gd name="T39" fmla="*/ 60 h 215"/>
                    <a:gd name="T40" fmla="*/ 90 w 126"/>
                    <a:gd name="T41" fmla="*/ 48 h 215"/>
                    <a:gd name="T42" fmla="*/ 114 w 126"/>
                    <a:gd name="T43" fmla="*/ 12 h 215"/>
                    <a:gd name="T44" fmla="*/ 126 w 126"/>
                    <a:gd name="T45" fmla="*/ 0 h 215"/>
                    <a:gd name="T46" fmla="*/ 60 w 126"/>
                    <a:gd name="T47" fmla="*/ 6 h 215"/>
                    <a:gd name="T48" fmla="*/ 18 w 126"/>
                    <a:gd name="T49" fmla="*/ 78 h 215"/>
                    <a:gd name="T50" fmla="*/ 0 w 126"/>
                    <a:gd name="T51" fmla="*/ 126 h 2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6"/>
                    <a:gd name="T79" fmla="*/ 0 h 215"/>
                    <a:gd name="T80" fmla="*/ 126 w 126"/>
                    <a:gd name="T81" fmla="*/ 215 h 2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6" h="215">
                      <a:moveTo>
                        <a:pt x="0" y="126"/>
                      </a:moveTo>
                      <a:lnTo>
                        <a:pt x="0" y="173"/>
                      </a:lnTo>
                      <a:lnTo>
                        <a:pt x="12" y="197"/>
                      </a:lnTo>
                      <a:lnTo>
                        <a:pt x="12" y="173"/>
                      </a:lnTo>
                      <a:lnTo>
                        <a:pt x="24" y="209"/>
                      </a:lnTo>
                      <a:lnTo>
                        <a:pt x="30" y="215"/>
                      </a:lnTo>
                      <a:lnTo>
                        <a:pt x="24" y="173"/>
                      </a:lnTo>
                      <a:lnTo>
                        <a:pt x="24" y="155"/>
                      </a:lnTo>
                      <a:lnTo>
                        <a:pt x="42" y="191"/>
                      </a:lnTo>
                      <a:lnTo>
                        <a:pt x="36" y="167"/>
                      </a:lnTo>
                      <a:lnTo>
                        <a:pt x="36" y="143"/>
                      </a:lnTo>
                      <a:lnTo>
                        <a:pt x="60" y="167"/>
                      </a:lnTo>
                      <a:lnTo>
                        <a:pt x="54" y="155"/>
                      </a:lnTo>
                      <a:lnTo>
                        <a:pt x="60" y="126"/>
                      </a:lnTo>
                      <a:lnTo>
                        <a:pt x="72" y="143"/>
                      </a:lnTo>
                      <a:lnTo>
                        <a:pt x="72" y="120"/>
                      </a:lnTo>
                      <a:lnTo>
                        <a:pt x="66" y="108"/>
                      </a:lnTo>
                      <a:lnTo>
                        <a:pt x="72" y="72"/>
                      </a:lnTo>
                      <a:lnTo>
                        <a:pt x="72" y="78"/>
                      </a:lnTo>
                      <a:lnTo>
                        <a:pt x="78" y="60"/>
                      </a:lnTo>
                      <a:lnTo>
                        <a:pt x="90" y="48"/>
                      </a:lnTo>
                      <a:lnTo>
                        <a:pt x="114" y="12"/>
                      </a:lnTo>
                      <a:lnTo>
                        <a:pt x="126" y="0"/>
                      </a:lnTo>
                      <a:lnTo>
                        <a:pt x="60" y="6"/>
                      </a:lnTo>
                      <a:lnTo>
                        <a:pt x="18" y="78"/>
                      </a:lnTo>
                      <a:lnTo>
                        <a:pt x="0" y="126"/>
                      </a:lnTo>
                      <a:close/>
                    </a:path>
                  </a:pathLst>
                </a:custGeom>
                <a:solidFill>
                  <a:srgbClr val="00AA00"/>
                </a:solidFill>
                <a:ln w="0">
                  <a:solidFill>
                    <a:srgbClr val="000000"/>
                  </a:solidFill>
                  <a:round/>
                  <a:headEnd/>
                  <a:tailEnd/>
                </a:ln>
              </p:spPr>
              <p:txBody>
                <a:bodyPr/>
                <a:lstStyle/>
                <a:p>
                  <a:endParaRPr lang="es-ES_tradnl"/>
                </a:p>
              </p:txBody>
            </p:sp>
            <p:sp>
              <p:nvSpPr>
                <p:cNvPr id="400446" name="Freeform 115"/>
                <p:cNvSpPr>
                  <a:spLocks/>
                </p:cNvSpPr>
                <p:nvPr/>
              </p:nvSpPr>
              <p:spPr bwMode="auto">
                <a:xfrm>
                  <a:off x="1038" y="2648"/>
                  <a:ext cx="281" cy="150"/>
                </a:xfrm>
                <a:custGeom>
                  <a:avLst/>
                  <a:gdLst>
                    <a:gd name="T0" fmla="*/ 24 w 281"/>
                    <a:gd name="T1" fmla="*/ 102 h 150"/>
                    <a:gd name="T2" fmla="*/ 12 w 281"/>
                    <a:gd name="T3" fmla="*/ 102 h 150"/>
                    <a:gd name="T4" fmla="*/ 36 w 281"/>
                    <a:gd name="T5" fmla="*/ 78 h 150"/>
                    <a:gd name="T6" fmla="*/ 24 w 281"/>
                    <a:gd name="T7" fmla="*/ 78 h 150"/>
                    <a:gd name="T8" fmla="*/ 30 w 281"/>
                    <a:gd name="T9" fmla="*/ 72 h 150"/>
                    <a:gd name="T10" fmla="*/ 30 w 281"/>
                    <a:gd name="T11" fmla="*/ 66 h 150"/>
                    <a:gd name="T12" fmla="*/ 0 w 281"/>
                    <a:gd name="T13" fmla="*/ 66 h 150"/>
                    <a:gd name="T14" fmla="*/ 6 w 281"/>
                    <a:gd name="T15" fmla="*/ 66 h 150"/>
                    <a:gd name="T16" fmla="*/ 24 w 281"/>
                    <a:gd name="T17" fmla="*/ 48 h 150"/>
                    <a:gd name="T18" fmla="*/ 54 w 281"/>
                    <a:gd name="T19" fmla="*/ 36 h 150"/>
                    <a:gd name="T20" fmla="*/ 60 w 281"/>
                    <a:gd name="T21" fmla="*/ 36 h 150"/>
                    <a:gd name="T22" fmla="*/ 42 w 281"/>
                    <a:gd name="T23" fmla="*/ 30 h 150"/>
                    <a:gd name="T24" fmla="*/ 66 w 281"/>
                    <a:gd name="T25" fmla="*/ 18 h 150"/>
                    <a:gd name="T26" fmla="*/ 78 w 281"/>
                    <a:gd name="T27" fmla="*/ 18 h 150"/>
                    <a:gd name="T28" fmla="*/ 90 w 281"/>
                    <a:gd name="T29" fmla="*/ 24 h 150"/>
                    <a:gd name="T30" fmla="*/ 66 w 281"/>
                    <a:gd name="T31" fmla="*/ 6 h 150"/>
                    <a:gd name="T32" fmla="*/ 42 w 281"/>
                    <a:gd name="T33" fmla="*/ 0 h 150"/>
                    <a:gd name="T34" fmla="*/ 84 w 281"/>
                    <a:gd name="T35" fmla="*/ 0 h 150"/>
                    <a:gd name="T36" fmla="*/ 108 w 281"/>
                    <a:gd name="T37" fmla="*/ 18 h 150"/>
                    <a:gd name="T38" fmla="*/ 114 w 281"/>
                    <a:gd name="T39" fmla="*/ 12 h 150"/>
                    <a:gd name="T40" fmla="*/ 102 w 281"/>
                    <a:gd name="T41" fmla="*/ 0 h 150"/>
                    <a:gd name="T42" fmla="*/ 120 w 281"/>
                    <a:gd name="T43" fmla="*/ 12 h 150"/>
                    <a:gd name="T44" fmla="*/ 150 w 281"/>
                    <a:gd name="T45" fmla="*/ 30 h 150"/>
                    <a:gd name="T46" fmla="*/ 150 w 281"/>
                    <a:gd name="T47" fmla="*/ 18 h 150"/>
                    <a:gd name="T48" fmla="*/ 138 w 281"/>
                    <a:gd name="T49" fmla="*/ 6 h 150"/>
                    <a:gd name="T50" fmla="*/ 155 w 281"/>
                    <a:gd name="T51" fmla="*/ 18 h 150"/>
                    <a:gd name="T52" fmla="*/ 179 w 281"/>
                    <a:gd name="T53" fmla="*/ 48 h 150"/>
                    <a:gd name="T54" fmla="*/ 191 w 281"/>
                    <a:gd name="T55" fmla="*/ 60 h 150"/>
                    <a:gd name="T56" fmla="*/ 203 w 281"/>
                    <a:gd name="T57" fmla="*/ 78 h 150"/>
                    <a:gd name="T58" fmla="*/ 203 w 281"/>
                    <a:gd name="T59" fmla="*/ 72 h 150"/>
                    <a:gd name="T60" fmla="*/ 191 w 281"/>
                    <a:gd name="T61" fmla="*/ 48 h 150"/>
                    <a:gd name="T62" fmla="*/ 221 w 281"/>
                    <a:gd name="T63" fmla="*/ 78 h 150"/>
                    <a:gd name="T64" fmla="*/ 221 w 281"/>
                    <a:gd name="T65" fmla="*/ 66 h 150"/>
                    <a:gd name="T66" fmla="*/ 239 w 281"/>
                    <a:gd name="T67" fmla="*/ 96 h 150"/>
                    <a:gd name="T68" fmla="*/ 245 w 281"/>
                    <a:gd name="T69" fmla="*/ 96 h 150"/>
                    <a:gd name="T70" fmla="*/ 245 w 281"/>
                    <a:gd name="T71" fmla="*/ 90 h 150"/>
                    <a:gd name="T72" fmla="*/ 263 w 281"/>
                    <a:gd name="T73" fmla="*/ 120 h 150"/>
                    <a:gd name="T74" fmla="*/ 263 w 281"/>
                    <a:gd name="T75" fmla="*/ 114 h 150"/>
                    <a:gd name="T76" fmla="*/ 275 w 281"/>
                    <a:gd name="T77" fmla="*/ 132 h 150"/>
                    <a:gd name="T78" fmla="*/ 281 w 281"/>
                    <a:gd name="T79" fmla="*/ 150 h 150"/>
                    <a:gd name="T80" fmla="*/ 185 w 281"/>
                    <a:gd name="T81" fmla="*/ 108 h 150"/>
                    <a:gd name="T82" fmla="*/ 66 w 281"/>
                    <a:gd name="T83" fmla="*/ 96 h 150"/>
                    <a:gd name="T84" fmla="*/ 24 w 281"/>
                    <a:gd name="T85" fmla="*/ 102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1"/>
                    <a:gd name="T130" fmla="*/ 0 h 150"/>
                    <a:gd name="T131" fmla="*/ 281 w 281"/>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1" h="150">
                      <a:moveTo>
                        <a:pt x="24" y="102"/>
                      </a:moveTo>
                      <a:lnTo>
                        <a:pt x="12" y="102"/>
                      </a:lnTo>
                      <a:lnTo>
                        <a:pt x="36" y="78"/>
                      </a:lnTo>
                      <a:lnTo>
                        <a:pt x="24" y="78"/>
                      </a:lnTo>
                      <a:lnTo>
                        <a:pt x="30" y="72"/>
                      </a:lnTo>
                      <a:lnTo>
                        <a:pt x="30" y="66"/>
                      </a:lnTo>
                      <a:lnTo>
                        <a:pt x="0" y="66"/>
                      </a:lnTo>
                      <a:lnTo>
                        <a:pt x="6" y="66"/>
                      </a:lnTo>
                      <a:lnTo>
                        <a:pt x="24" y="48"/>
                      </a:lnTo>
                      <a:lnTo>
                        <a:pt x="54" y="36"/>
                      </a:lnTo>
                      <a:lnTo>
                        <a:pt x="60" y="36"/>
                      </a:lnTo>
                      <a:lnTo>
                        <a:pt x="42" y="30"/>
                      </a:lnTo>
                      <a:lnTo>
                        <a:pt x="66" y="18"/>
                      </a:lnTo>
                      <a:lnTo>
                        <a:pt x="78" y="18"/>
                      </a:lnTo>
                      <a:lnTo>
                        <a:pt x="90" y="24"/>
                      </a:lnTo>
                      <a:lnTo>
                        <a:pt x="66" y="6"/>
                      </a:lnTo>
                      <a:lnTo>
                        <a:pt x="42" y="0"/>
                      </a:lnTo>
                      <a:lnTo>
                        <a:pt x="84" y="0"/>
                      </a:lnTo>
                      <a:lnTo>
                        <a:pt x="108" y="18"/>
                      </a:lnTo>
                      <a:lnTo>
                        <a:pt x="114" y="12"/>
                      </a:lnTo>
                      <a:lnTo>
                        <a:pt x="102" y="0"/>
                      </a:lnTo>
                      <a:lnTo>
                        <a:pt x="120" y="12"/>
                      </a:lnTo>
                      <a:lnTo>
                        <a:pt x="150" y="30"/>
                      </a:lnTo>
                      <a:lnTo>
                        <a:pt x="150" y="18"/>
                      </a:lnTo>
                      <a:lnTo>
                        <a:pt x="138" y="6"/>
                      </a:lnTo>
                      <a:lnTo>
                        <a:pt x="155" y="18"/>
                      </a:lnTo>
                      <a:lnTo>
                        <a:pt x="179" y="48"/>
                      </a:lnTo>
                      <a:lnTo>
                        <a:pt x="191" y="60"/>
                      </a:lnTo>
                      <a:lnTo>
                        <a:pt x="203" y="78"/>
                      </a:lnTo>
                      <a:lnTo>
                        <a:pt x="203" y="72"/>
                      </a:lnTo>
                      <a:lnTo>
                        <a:pt x="191" y="48"/>
                      </a:lnTo>
                      <a:lnTo>
                        <a:pt x="221" y="78"/>
                      </a:lnTo>
                      <a:lnTo>
                        <a:pt x="221" y="66"/>
                      </a:lnTo>
                      <a:lnTo>
                        <a:pt x="239" y="96"/>
                      </a:lnTo>
                      <a:lnTo>
                        <a:pt x="245" y="96"/>
                      </a:lnTo>
                      <a:lnTo>
                        <a:pt x="245" y="90"/>
                      </a:lnTo>
                      <a:lnTo>
                        <a:pt x="263" y="120"/>
                      </a:lnTo>
                      <a:lnTo>
                        <a:pt x="263" y="114"/>
                      </a:lnTo>
                      <a:lnTo>
                        <a:pt x="275" y="132"/>
                      </a:lnTo>
                      <a:lnTo>
                        <a:pt x="281" y="150"/>
                      </a:lnTo>
                      <a:lnTo>
                        <a:pt x="185" y="108"/>
                      </a:lnTo>
                      <a:lnTo>
                        <a:pt x="66" y="96"/>
                      </a:lnTo>
                      <a:lnTo>
                        <a:pt x="24" y="102"/>
                      </a:lnTo>
                      <a:close/>
                    </a:path>
                  </a:pathLst>
                </a:custGeom>
                <a:solidFill>
                  <a:srgbClr val="00AA00"/>
                </a:solidFill>
                <a:ln w="0">
                  <a:solidFill>
                    <a:srgbClr val="000000"/>
                  </a:solidFill>
                  <a:round/>
                  <a:headEnd/>
                  <a:tailEnd/>
                </a:ln>
              </p:spPr>
              <p:txBody>
                <a:bodyPr/>
                <a:lstStyle/>
                <a:p>
                  <a:endParaRPr lang="es-ES_tradnl"/>
                </a:p>
              </p:txBody>
            </p:sp>
            <p:sp>
              <p:nvSpPr>
                <p:cNvPr id="400447" name="Freeform 116"/>
                <p:cNvSpPr>
                  <a:spLocks/>
                </p:cNvSpPr>
                <p:nvPr/>
              </p:nvSpPr>
              <p:spPr bwMode="auto">
                <a:xfrm>
                  <a:off x="1319" y="2642"/>
                  <a:ext cx="228" cy="168"/>
                </a:xfrm>
                <a:custGeom>
                  <a:avLst/>
                  <a:gdLst>
                    <a:gd name="T0" fmla="*/ 0 w 228"/>
                    <a:gd name="T1" fmla="*/ 156 h 168"/>
                    <a:gd name="T2" fmla="*/ 6 w 228"/>
                    <a:gd name="T3" fmla="*/ 120 h 168"/>
                    <a:gd name="T4" fmla="*/ 24 w 228"/>
                    <a:gd name="T5" fmla="*/ 66 h 168"/>
                    <a:gd name="T6" fmla="*/ 48 w 228"/>
                    <a:gd name="T7" fmla="*/ 24 h 168"/>
                    <a:gd name="T8" fmla="*/ 72 w 228"/>
                    <a:gd name="T9" fmla="*/ 12 h 168"/>
                    <a:gd name="T10" fmla="*/ 108 w 228"/>
                    <a:gd name="T11" fmla="*/ 0 h 168"/>
                    <a:gd name="T12" fmla="*/ 156 w 228"/>
                    <a:gd name="T13" fmla="*/ 6 h 168"/>
                    <a:gd name="T14" fmla="*/ 198 w 228"/>
                    <a:gd name="T15" fmla="*/ 24 h 168"/>
                    <a:gd name="T16" fmla="*/ 216 w 228"/>
                    <a:gd name="T17" fmla="*/ 36 h 168"/>
                    <a:gd name="T18" fmla="*/ 228 w 228"/>
                    <a:gd name="T19" fmla="*/ 48 h 168"/>
                    <a:gd name="T20" fmla="*/ 222 w 228"/>
                    <a:gd name="T21" fmla="*/ 48 h 168"/>
                    <a:gd name="T22" fmla="*/ 204 w 228"/>
                    <a:gd name="T23" fmla="*/ 42 h 168"/>
                    <a:gd name="T24" fmla="*/ 192 w 228"/>
                    <a:gd name="T25" fmla="*/ 36 h 168"/>
                    <a:gd name="T26" fmla="*/ 216 w 228"/>
                    <a:gd name="T27" fmla="*/ 60 h 168"/>
                    <a:gd name="T28" fmla="*/ 222 w 228"/>
                    <a:gd name="T29" fmla="*/ 72 h 168"/>
                    <a:gd name="T30" fmla="*/ 228 w 228"/>
                    <a:gd name="T31" fmla="*/ 78 h 168"/>
                    <a:gd name="T32" fmla="*/ 222 w 228"/>
                    <a:gd name="T33" fmla="*/ 72 h 168"/>
                    <a:gd name="T34" fmla="*/ 198 w 228"/>
                    <a:gd name="T35" fmla="*/ 60 h 168"/>
                    <a:gd name="T36" fmla="*/ 180 w 228"/>
                    <a:gd name="T37" fmla="*/ 42 h 168"/>
                    <a:gd name="T38" fmla="*/ 162 w 228"/>
                    <a:gd name="T39" fmla="*/ 36 h 168"/>
                    <a:gd name="T40" fmla="*/ 132 w 228"/>
                    <a:gd name="T41" fmla="*/ 30 h 168"/>
                    <a:gd name="T42" fmla="*/ 108 w 228"/>
                    <a:gd name="T43" fmla="*/ 30 h 168"/>
                    <a:gd name="T44" fmla="*/ 144 w 228"/>
                    <a:gd name="T45" fmla="*/ 48 h 168"/>
                    <a:gd name="T46" fmla="*/ 174 w 228"/>
                    <a:gd name="T47" fmla="*/ 72 h 168"/>
                    <a:gd name="T48" fmla="*/ 162 w 228"/>
                    <a:gd name="T49" fmla="*/ 66 h 168"/>
                    <a:gd name="T50" fmla="*/ 108 w 228"/>
                    <a:gd name="T51" fmla="*/ 48 h 168"/>
                    <a:gd name="T52" fmla="*/ 120 w 228"/>
                    <a:gd name="T53" fmla="*/ 54 h 168"/>
                    <a:gd name="T54" fmla="*/ 138 w 228"/>
                    <a:gd name="T55" fmla="*/ 66 h 168"/>
                    <a:gd name="T56" fmla="*/ 114 w 228"/>
                    <a:gd name="T57" fmla="*/ 66 h 168"/>
                    <a:gd name="T58" fmla="*/ 96 w 228"/>
                    <a:gd name="T59" fmla="*/ 60 h 168"/>
                    <a:gd name="T60" fmla="*/ 84 w 228"/>
                    <a:gd name="T61" fmla="*/ 66 h 168"/>
                    <a:gd name="T62" fmla="*/ 102 w 228"/>
                    <a:gd name="T63" fmla="*/ 66 h 168"/>
                    <a:gd name="T64" fmla="*/ 108 w 228"/>
                    <a:gd name="T65" fmla="*/ 72 h 168"/>
                    <a:gd name="T66" fmla="*/ 90 w 228"/>
                    <a:gd name="T67" fmla="*/ 78 h 168"/>
                    <a:gd name="T68" fmla="*/ 84 w 228"/>
                    <a:gd name="T69" fmla="*/ 78 h 168"/>
                    <a:gd name="T70" fmla="*/ 66 w 228"/>
                    <a:gd name="T71" fmla="*/ 90 h 168"/>
                    <a:gd name="T72" fmla="*/ 78 w 228"/>
                    <a:gd name="T73" fmla="*/ 90 h 168"/>
                    <a:gd name="T74" fmla="*/ 72 w 228"/>
                    <a:gd name="T75" fmla="*/ 96 h 168"/>
                    <a:gd name="T76" fmla="*/ 60 w 228"/>
                    <a:gd name="T77" fmla="*/ 102 h 168"/>
                    <a:gd name="T78" fmla="*/ 60 w 228"/>
                    <a:gd name="T79" fmla="*/ 108 h 168"/>
                    <a:gd name="T80" fmla="*/ 66 w 228"/>
                    <a:gd name="T81" fmla="*/ 108 h 168"/>
                    <a:gd name="T82" fmla="*/ 66 w 228"/>
                    <a:gd name="T83" fmla="*/ 114 h 168"/>
                    <a:gd name="T84" fmla="*/ 54 w 228"/>
                    <a:gd name="T85" fmla="*/ 120 h 168"/>
                    <a:gd name="T86" fmla="*/ 24 w 228"/>
                    <a:gd name="T87" fmla="*/ 150 h 168"/>
                    <a:gd name="T88" fmla="*/ 36 w 228"/>
                    <a:gd name="T89" fmla="*/ 138 h 168"/>
                    <a:gd name="T90" fmla="*/ 36 w 228"/>
                    <a:gd name="T91" fmla="*/ 150 h 168"/>
                    <a:gd name="T92" fmla="*/ 18 w 228"/>
                    <a:gd name="T93" fmla="*/ 162 h 168"/>
                    <a:gd name="T94" fmla="*/ 18 w 228"/>
                    <a:gd name="T95" fmla="*/ 168 h 168"/>
                    <a:gd name="T96" fmla="*/ 0 w 228"/>
                    <a:gd name="T97" fmla="*/ 156 h 1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8"/>
                    <a:gd name="T148" fmla="*/ 0 h 168"/>
                    <a:gd name="T149" fmla="*/ 228 w 228"/>
                    <a:gd name="T150" fmla="*/ 168 h 1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8" h="168">
                      <a:moveTo>
                        <a:pt x="0" y="156"/>
                      </a:moveTo>
                      <a:lnTo>
                        <a:pt x="6" y="120"/>
                      </a:lnTo>
                      <a:lnTo>
                        <a:pt x="24" y="66"/>
                      </a:lnTo>
                      <a:lnTo>
                        <a:pt x="48" y="24"/>
                      </a:lnTo>
                      <a:lnTo>
                        <a:pt x="72" y="12"/>
                      </a:lnTo>
                      <a:lnTo>
                        <a:pt x="108" y="0"/>
                      </a:lnTo>
                      <a:lnTo>
                        <a:pt x="156" y="6"/>
                      </a:lnTo>
                      <a:lnTo>
                        <a:pt x="198" y="24"/>
                      </a:lnTo>
                      <a:lnTo>
                        <a:pt x="216" y="36"/>
                      </a:lnTo>
                      <a:lnTo>
                        <a:pt x="228" y="48"/>
                      </a:lnTo>
                      <a:lnTo>
                        <a:pt x="222" y="48"/>
                      </a:lnTo>
                      <a:lnTo>
                        <a:pt x="204" y="42"/>
                      </a:lnTo>
                      <a:lnTo>
                        <a:pt x="192" y="36"/>
                      </a:lnTo>
                      <a:lnTo>
                        <a:pt x="216" y="60"/>
                      </a:lnTo>
                      <a:lnTo>
                        <a:pt x="222" y="72"/>
                      </a:lnTo>
                      <a:lnTo>
                        <a:pt x="228" y="78"/>
                      </a:lnTo>
                      <a:lnTo>
                        <a:pt x="222" y="72"/>
                      </a:lnTo>
                      <a:lnTo>
                        <a:pt x="198" y="60"/>
                      </a:lnTo>
                      <a:lnTo>
                        <a:pt x="180" y="42"/>
                      </a:lnTo>
                      <a:lnTo>
                        <a:pt x="162" y="36"/>
                      </a:lnTo>
                      <a:lnTo>
                        <a:pt x="132" y="30"/>
                      </a:lnTo>
                      <a:lnTo>
                        <a:pt x="108" y="30"/>
                      </a:lnTo>
                      <a:lnTo>
                        <a:pt x="144" y="48"/>
                      </a:lnTo>
                      <a:lnTo>
                        <a:pt x="174" y="72"/>
                      </a:lnTo>
                      <a:lnTo>
                        <a:pt x="162" y="66"/>
                      </a:lnTo>
                      <a:lnTo>
                        <a:pt x="108" y="48"/>
                      </a:lnTo>
                      <a:lnTo>
                        <a:pt x="120" y="54"/>
                      </a:lnTo>
                      <a:lnTo>
                        <a:pt x="138" y="66"/>
                      </a:lnTo>
                      <a:lnTo>
                        <a:pt x="114" y="66"/>
                      </a:lnTo>
                      <a:lnTo>
                        <a:pt x="96" y="60"/>
                      </a:lnTo>
                      <a:lnTo>
                        <a:pt x="84" y="66"/>
                      </a:lnTo>
                      <a:lnTo>
                        <a:pt x="102" y="66"/>
                      </a:lnTo>
                      <a:lnTo>
                        <a:pt x="108" y="72"/>
                      </a:lnTo>
                      <a:lnTo>
                        <a:pt x="90" y="78"/>
                      </a:lnTo>
                      <a:lnTo>
                        <a:pt x="84" y="78"/>
                      </a:lnTo>
                      <a:lnTo>
                        <a:pt x="66" y="90"/>
                      </a:lnTo>
                      <a:lnTo>
                        <a:pt x="78" y="90"/>
                      </a:lnTo>
                      <a:lnTo>
                        <a:pt x="72" y="96"/>
                      </a:lnTo>
                      <a:lnTo>
                        <a:pt x="60" y="102"/>
                      </a:lnTo>
                      <a:lnTo>
                        <a:pt x="60" y="108"/>
                      </a:lnTo>
                      <a:lnTo>
                        <a:pt x="66" y="108"/>
                      </a:lnTo>
                      <a:lnTo>
                        <a:pt x="66" y="114"/>
                      </a:lnTo>
                      <a:lnTo>
                        <a:pt x="54" y="120"/>
                      </a:lnTo>
                      <a:lnTo>
                        <a:pt x="24" y="150"/>
                      </a:lnTo>
                      <a:lnTo>
                        <a:pt x="36" y="138"/>
                      </a:lnTo>
                      <a:lnTo>
                        <a:pt x="36" y="150"/>
                      </a:lnTo>
                      <a:lnTo>
                        <a:pt x="18" y="162"/>
                      </a:lnTo>
                      <a:lnTo>
                        <a:pt x="18" y="168"/>
                      </a:lnTo>
                      <a:lnTo>
                        <a:pt x="0" y="156"/>
                      </a:lnTo>
                      <a:close/>
                    </a:path>
                  </a:pathLst>
                </a:custGeom>
                <a:solidFill>
                  <a:srgbClr val="00AA00"/>
                </a:solidFill>
                <a:ln w="0">
                  <a:solidFill>
                    <a:srgbClr val="000000"/>
                  </a:solidFill>
                  <a:round/>
                  <a:headEnd/>
                  <a:tailEnd/>
                </a:ln>
              </p:spPr>
              <p:txBody>
                <a:bodyPr/>
                <a:lstStyle/>
                <a:p>
                  <a:endParaRPr lang="es-ES_tradnl"/>
                </a:p>
              </p:txBody>
            </p:sp>
            <p:sp>
              <p:nvSpPr>
                <p:cNvPr id="400448" name="Freeform 117"/>
                <p:cNvSpPr>
                  <a:spLocks/>
                </p:cNvSpPr>
                <p:nvPr/>
              </p:nvSpPr>
              <p:spPr bwMode="auto">
                <a:xfrm>
                  <a:off x="1325" y="2696"/>
                  <a:ext cx="42" cy="102"/>
                </a:xfrm>
                <a:custGeom>
                  <a:avLst/>
                  <a:gdLst>
                    <a:gd name="T0" fmla="*/ 0 w 42"/>
                    <a:gd name="T1" fmla="*/ 102 h 102"/>
                    <a:gd name="T2" fmla="*/ 24 w 42"/>
                    <a:gd name="T3" fmla="*/ 30 h 102"/>
                    <a:gd name="T4" fmla="*/ 42 w 42"/>
                    <a:gd name="T5" fmla="*/ 0 h 102"/>
                    <a:gd name="T6" fmla="*/ 0 60000 65536"/>
                    <a:gd name="T7" fmla="*/ 0 60000 65536"/>
                    <a:gd name="T8" fmla="*/ 0 60000 65536"/>
                    <a:gd name="T9" fmla="*/ 0 w 42"/>
                    <a:gd name="T10" fmla="*/ 0 h 102"/>
                    <a:gd name="T11" fmla="*/ 42 w 42"/>
                    <a:gd name="T12" fmla="*/ 102 h 102"/>
                  </a:gdLst>
                  <a:ahLst/>
                  <a:cxnLst>
                    <a:cxn ang="T6">
                      <a:pos x="T0" y="T1"/>
                    </a:cxn>
                    <a:cxn ang="T7">
                      <a:pos x="T2" y="T3"/>
                    </a:cxn>
                    <a:cxn ang="T8">
                      <a:pos x="T4" y="T5"/>
                    </a:cxn>
                  </a:cxnLst>
                  <a:rect l="T9" t="T10" r="T11" b="T12"/>
                  <a:pathLst>
                    <a:path w="42" h="102">
                      <a:moveTo>
                        <a:pt x="0" y="102"/>
                      </a:moveTo>
                      <a:lnTo>
                        <a:pt x="24" y="30"/>
                      </a:lnTo>
                      <a:lnTo>
                        <a:pt x="42" y="0"/>
                      </a:lnTo>
                    </a:path>
                  </a:pathLst>
                </a:custGeom>
                <a:noFill/>
                <a:ln w="0">
                  <a:solidFill>
                    <a:srgbClr val="000000"/>
                  </a:solidFill>
                  <a:round/>
                  <a:headEnd/>
                  <a:tailEnd/>
                </a:ln>
              </p:spPr>
              <p:txBody>
                <a:bodyPr/>
                <a:lstStyle/>
                <a:p>
                  <a:endParaRPr lang="es-ES_tradnl"/>
                </a:p>
              </p:txBody>
            </p:sp>
            <p:sp>
              <p:nvSpPr>
                <p:cNvPr id="400449" name="Freeform 118"/>
                <p:cNvSpPr>
                  <a:spLocks/>
                </p:cNvSpPr>
                <p:nvPr/>
              </p:nvSpPr>
              <p:spPr bwMode="auto">
                <a:xfrm>
                  <a:off x="1367" y="2870"/>
                  <a:ext cx="96" cy="78"/>
                </a:xfrm>
                <a:custGeom>
                  <a:avLst/>
                  <a:gdLst>
                    <a:gd name="T0" fmla="*/ 0 w 96"/>
                    <a:gd name="T1" fmla="*/ 0 h 78"/>
                    <a:gd name="T2" fmla="*/ 54 w 96"/>
                    <a:gd name="T3" fmla="*/ 42 h 78"/>
                    <a:gd name="T4" fmla="*/ 96 w 96"/>
                    <a:gd name="T5" fmla="*/ 78 h 78"/>
                    <a:gd name="T6" fmla="*/ 0 60000 65536"/>
                    <a:gd name="T7" fmla="*/ 0 60000 65536"/>
                    <a:gd name="T8" fmla="*/ 0 60000 65536"/>
                    <a:gd name="T9" fmla="*/ 0 w 96"/>
                    <a:gd name="T10" fmla="*/ 0 h 78"/>
                    <a:gd name="T11" fmla="*/ 96 w 96"/>
                    <a:gd name="T12" fmla="*/ 78 h 78"/>
                  </a:gdLst>
                  <a:ahLst/>
                  <a:cxnLst>
                    <a:cxn ang="T6">
                      <a:pos x="T0" y="T1"/>
                    </a:cxn>
                    <a:cxn ang="T7">
                      <a:pos x="T2" y="T3"/>
                    </a:cxn>
                    <a:cxn ang="T8">
                      <a:pos x="T4" y="T5"/>
                    </a:cxn>
                  </a:cxnLst>
                  <a:rect l="T9" t="T10" r="T11" b="T12"/>
                  <a:pathLst>
                    <a:path w="96" h="78">
                      <a:moveTo>
                        <a:pt x="0" y="0"/>
                      </a:moveTo>
                      <a:lnTo>
                        <a:pt x="54" y="42"/>
                      </a:lnTo>
                      <a:lnTo>
                        <a:pt x="96" y="78"/>
                      </a:lnTo>
                    </a:path>
                  </a:pathLst>
                </a:custGeom>
                <a:noFill/>
                <a:ln w="0">
                  <a:solidFill>
                    <a:srgbClr val="000000"/>
                  </a:solidFill>
                  <a:round/>
                  <a:headEnd/>
                  <a:tailEnd/>
                </a:ln>
              </p:spPr>
              <p:txBody>
                <a:bodyPr/>
                <a:lstStyle/>
                <a:p>
                  <a:endParaRPr lang="es-ES_tradnl"/>
                </a:p>
              </p:txBody>
            </p:sp>
            <p:sp>
              <p:nvSpPr>
                <p:cNvPr id="400450" name="Freeform 119"/>
                <p:cNvSpPr>
                  <a:spLocks/>
                </p:cNvSpPr>
                <p:nvPr/>
              </p:nvSpPr>
              <p:spPr bwMode="auto">
                <a:xfrm>
                  <a:off x="1134" y="2552"/>
                  <a:ext cx="185" cy="234"/>
                </a:xfrm>
                <a:custGeom>
                  <a:avLst/>
                  <a:gdLst>
                    <a:gd name="T0" fmla="*/ 179 w 185"/>
                    <a:gd name="T1" fmla="*/ 234 h 234"/>
                    <a:gd name="T2" fmla="*/ 155 w 185"/>
                    <a:gd name="T3" fmla="*/ 174 h 234"/>
                    <a:gd name="T4" fmla="*/ 125 w 185"/>
                    <a:gd name="T5" fmla="*/ 126 h 234"/>
                    <a:gd name="T6" fmla="*/ 119 w 185"/>
                    <a:gd name="T7" fmla="*/ 114 h 234"/>
                    <a:gd name="T8" fmla="*/ 101 w 185"/>
                    <a:gd name="T9" fmla="*/ 102 h 234"/>
                    <a:gd name="T10" fmla="*/ 95 w 185"/>
                    <a:gd name="T11" fmla="*/ 102 h 234"/>
                    <a:gd name="T12" fmla="*/ 107 w 185"/>
                    <a:gd name="T13" fmla="*/ 102 h 234"/>
                    <a:gd name="T14" fmla="*/ 89 w 185"/>
                    <a:gd name="T15" fmla="*/ 84 h 234"/>
                    <a:gd name="T16" fmla="*/ 54 w 185"/>
                    <a:gd name="T17" fmla="*/ 84 h 234"/>
                    <a:gd name="T18" fmla="*/ 48 w 185"/>
                    <a:gd name="T19" fmla="*/ 78 h 234"/>
                    <a:gd name="T20" fmla="*/ 59 w 185"/>
                    <a:gd name="T21" fmla="*/ 78 h 234"/>
                    <a:gd name="T22" fmla="*/ 48 w 185"/>
                    <a:gd name="T23" fmla="*/ 66 h 234"/>
                    <a:gd name="T24" fmla="*/ 36 w 185"/>
                    <a:gd name="T25" fmla="*/ 66 h 234"/>
                    <a:gd name="T26" fmla="*/ 54 w 185"/>
                    <a:gd name="T27" fmla="*/ 60 h 234"/>
                    <a:gd name="T28" fmla="*/ 65 w 185"/>
                    <a:gd name="T29" fmla="*/ 60 h 234"/>
                    <a:gd name="T30" fmla="*/ 48 w 185"/>
                    <a:gd name="T31" fmla="*/ 54 h 234"/>
                    <a:gd name="T32" fmla="*/ 36 w 185"/>
                    <a:gd name="T33" fmla="*/ 54 h 234"/>
                    <a:gd name="T34" fmla="*/ 24 w 185"/>
                    <a:gd name="T35" fmla="*/ 48 h 234"/>
                    <a:gd name="T36" fmla="*/ 0 w 185"/>
                    <a:gd name="T37" fmla="*/ 42 h 234"/>
                    <a:gd name="T38" fmla="*/ 12 w 185"/>
                    <a:gd name="T39" fmla="*/ 36 h 234"/>
                    <a:gd name="T40" fmla="*/ 42 w 185"/>
                    <a:gd name="T41" fmla="*/ 36 h 234"/>
                    <a:gd name="T42" fmla="*/ 71 w 185"/>
                    <a:gd name="T43" fmla="*/ 54 h 234"/>
                    <a:gd name="T44" fmla="*/ 71 w 185"/>
                    <a:gd name="T45" fmla="*/ 48 h 234"/>
                    <a:gd name="T46" fmla="*/ 48 w 185"/>
                    <a:gd name="T47" fmla="*/ 24 h 234"/>
                    <a:gd name="T48" fmla="*/ 65 w 185"/>
                    <a:gd name="T49" fmla="*/ 36 h 234"/>
                    <a:gd name="T50" fmla="*/ 77 w 185"/>
                    <a:gd name="T51" fmla="*/ 48 h 234"/>
                    <a:gd name="T52" fmla="*/ 77 w 185"/>
                    <a:gd name="T53" fmla="*/ 42 h 234"/>
                    <a:gd name="T54" fmla="*/ 59 w 185"/>
                    <a:gd name="T55" fmla="*/ 18 h 234"/>
                    <a:gd name="T56" fmla="*/ 42 w 185"/>
                    <a:gd name="T57" fmla="*/ 0 h 234"/>
                    <a:gd name="T58" fmla="*/ 77 w 185"/>
                    <a:gd name="T59" fmla="*/ 30 h 234"/>
                    <a:gd name="T60" fmla="*/ 95 w 185"/>
                    <a:gd name="T61" fmla="*/ 54 h 234"/>
                    <a:gd name="T62" fmla="*/ 107 w 185"/>
                    <a:gd name="T63" fmla="*/ 78 h 234"/>
                    <a:gd name="T64" fmla="*/ 101 w 185"/>
                    <a:gd name="T65" fmla="*/ 54 h 234"/>
                    <a:gd name="T66" fmla="*/ 101 w 185"/>
                    <a:gd name="T67" fmla="*/ 36 h 234"/>
                    <a:gd name="T68" fmla="*/ 137 w 185"/>
                    <a:gd name="T69" fmla="*/ 120 h 234"/>
                    <a:gd name="T70" fmla="*/ 137 w 185"/>
                    <a:gd name="T71" fmla="*/ 114 h 234"/>
                    <a:gd name="T72" fmla="*/ 143 w 185"/>
                    <a:gd name="T73" fmla="*/ 114 h 234"/>
                    <a:gd name="T74" fmla="*/ 155 w 185"/>
                    <a:gd name="T75" fmla="*/ 156 h 234"/>
                    <a:gd name="T76" fmla="*/ 173 w 185"/>
                    <a:gd name="T77" fmla="*/ 192 h 234"/>
                    <a:gd name="T78" fmla="*/ 179 w 185"/>
                    <a:gd name="T79" fmla="*/ 210 h 234"/>
                    <a:gd name="T80" fmla="*/ 179 w 185"/>
                    <a:gd name="T81" fmla="*/ 222 h 234"/>
                    <a:gd name="T82" fmla="*/ 185 w 185"/>
                    <a:gd name="T83" fmla="*/ 234 h 234"/>
                    <a:gd name="T84" fmla="*/ 179 w 185"/>
                    <a:gd name="T85" fmla="*/ 234 h 2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
                    <a:gd name="T130" fmla="*/ 0 h 234"/>
                    <a:gd name="T131" fmla="*/ 185 w 185"/>
                    <a:gd name="T132" fmla="*/ 234 h 2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 h="234">
                      <a:moveTo>
                        <a:pt x="179" y="234"/>
                      </a:moveTo>
                      <a:lnTo>
                        <a:pt x="155" y="174"/>
                      </a:lnTo>
                      <a:lnTo>
                        <a:pt x="125" y="126"/>
                      </a:lnTo>
                      <a:lnTo>
                        <a:pt x="119" y="114"/>
                      </a:lnTo>
                      <a:lnTo>
                        <a:pt x="101" y="102"/>
                      </a:lnTo>
                      <a:lnTo>
                        <a:pt x="95" y="102"/>
                      </a:lnTo>
                      <a:lnTo>
                        <a:pt x="107" y="102"/>
                      </a:lnTo>
                      <a:lnTo>
                        <a:pt x="89" y="84"/>
                      </a:lnTo>
                      <a:lnTo>
                        <a:pt x="54" y="84"/>
                      </a:lnTo>
                      <a:lnTo>
                        <a:pt x="48" y="78"/>
                      </a:lnTo>
                      <a:lnTo>
                        <a:pt x="59" y="78"/>
                      </a:lnTo>
                      <a:lnTo>
                        <a:pt x="48" y="66"/>
                      </a:lnTo>
                      <a:lnTo>
                        <a:pt x="36" y="66"/>
                      </a:lnTo>
                      <a:lnTo>
                        <a:pt x="54" y="60"/>
                      </a:lnTo>
                      <a:lnTo>
                        <a:pt x="65" y="60"/>
                      </a:lnTo>
                      <a:lnTo>
                        <a:pt x="48" y="54"/>
                      </a:lnTo>
                      <a:lnTo>
                        <a:pt x="36" y="54"/>
                      </a:lnTo>
                      <a:lnTo>
                        <a:pt x="24" y="48"/>
                      </a:lnTo>
                      <a:lnTo>
                        <a:pt x="0" y="42"/>
                      </a:lnTo>
                      <a:lnTo>
                        <a:pt x="12" y="36"/>
                      </a:lnTo>
                      <a:lnTo>
                        <a:pt x="42" y="36"/>
                      </a:lnTo>
                      <a:lnTo>
                        <a:pt x="71" y="54"/>
                      </a:lnTo>
                      <a:lnTo>
                        <a:pt x="71" y="48"/>
                      </a:lnTo>
                      <a:lnTo>
                        <a:pt x="48" y="24"/>
                      </a:lnTo>
                      <a:lnTo>
                        <a:pt x="65" y="36"/>
                      </a:lnTo>
                      <a:lnTo>
                        <a:pt x="77" y="48"/>
                      </a:lnTo>
                      <a:lnTo>
                        <a:pt x="77" y="42"/>
                      </a:lnTo>
                      <a:lnTo>
                        <a:pt x="59" y="18"/>
                      </a:lnTo>
                      <a:lnTo>
                        <a:pt x="42" y="0"/>
                      </a:lnTo>
                      <a:lnTo>
                        <a:pt x="77" y="30"/>
                      </a:lnTo>
                      <a:lnTo>
                        <a:pt x="95" y="54"/>
                      </a:lnTo>
                      <a:lnTo>
                        <a:pt x="107" y="78"/>
                      </a:lnTo>
                      <a:lnTo>
                        <a:pt x="101" y="54"/>
                      </a:lnTo>
                      <a:lnTo>
                        <a:pt x="101" y="36"/>
                      </a:lnTo>
                      <a:lnTo>
                        <a:pt x="137" y="120"/>
                      </a:lnTo>
                      <a:lnTo>
                        <a:pt x="137" y="114"/>
                      </a:lnTo>
                      <a:lnTo>
                        <a:pt x="143" y="114"/>
                      </a:lnTo>
                      <a:lnTo>
                        <a:pt x="155" y="156"/>
                      </a:lnTo>
                      <a:lnTo>
                        <a:pt x="173" y="192"/>
                      </a:lnTo>
                      <a:lnTo>
                        <a:pt x="179" y="210"/>
                      </a:lnTo>
                      <a:lnTo>
                        <a:pt x="179" y="222"/>
                      </a:lnTo>
                      <a:lnTo>
                        <a:pt x="185" y="234"/>
                      </a:lnTo>
                      <a:lnTo>
                        <a:pt x="179" y="234"/>
                      </a:lnTo>
                      <a:close/>
                    </a:path>
                  </a:pathLst>
                </a:custGeom>
                <a:solidFill>
                  <a:srgbClr val="55FF55"/>
                </a:solidFill>
                <a:ln w="0">
                  <a:solidFill>
                    <a:srgbClr val="000000"/>
                  </a:solidFill>
                  <a:round/>
                  <a:headEnd/>
                  <a:tailEnd/>
                </a:ln>
              </p:spPr>
              <p:txBody>
                <a:bodyPr/>
                <a:lstStyle/>
                <a:p>
                  <a:endParaRPr lang="es-ES_tradnl"/>
                </a:p>
              </p:txBody>
            </p:sp>
            <p:sp>
              <p:nvSpPr>
                <p:cNvPr id="400451" name="Freeform 120"/>
                <p:cNvSpPr>
                  <a:spLocks/>
                </p:cNvSpPr>
                <p:nvPr/>
              </p:nvSpPr>
              <p:spPr bwMode="auto">
                <a:xfrm>
                  <a:off x="1313" y="2750"/>
                  <a:ext cx="6" cy="48"/>
                </a:xfrm>
                <a:custGeom>
                  <a:avLst/>
                  <a:gdLst>
                    <a:gd name="T0" fmla="*/ 0 w 6"/>
                    <a:gd name="T1" fmla="*/ 0 h 48"/>
                    <a:gd name="T2" fmla="*/ 0 w 6"/>
                    <a:gd name="T3" fmla="*/ 24 h 48"/>
                    <a:gd name="T4" fmla="*/ 6 w 6"/>
                    <a:gd name="T5" fmla="*/ 48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0"/>
                      </a:moveTo>
                      <a:lnTo>
                        <a:pt x="0" y="24"/>
                      </a:lnTo>
                      <a:lnTo>
                        <a:pt x="6" y="48"/>
                      </a:lnTo>
                    </a:path>
                  </a:pathLst>
                </a:custGeom>
                <a:noFill/>
                <a:ln w="0">
                  <a:solidFill>
                    <a:srgbClr val="000000"/>
                  </a:solidFill>
                  <a:round/>
                  <a:headEnd/>
                  <a:tailEnd/>
                </a:ln>
              </p:spPr>
              <p:txBody>
                <a:bodyPr/>
                <a:lstStyle/>
                <a:p>
                  <a:endParaRPr lang="es-ES_tradnl"/>
                </a:p>
              </p:txBody>
            </p:sp>
            <p:sp>
              <p:nvSpPr>
                <p:cNvPr id="400452" name="Freeform 121"/>
                <p:cNvSpPr>
                  <a:spLocks/>
                </p:cNvSpPr>
                <p:nvPr/>
              </p:nvSpPr>
              <p:spPr bwMode="auto">
                <a:xfrm>
                  <a:off x="1331" y="2804"/>
                  <a:ext cx="48" cy="6"/>
                </a:xfrm>
                <a:custGeom>
                  <a:avLst/>
                  <a:gdLst>
                    <a:gd name="T0" fmla="*/ 48 w 48"/>
                    <a:gd name="T1" fmla="*/ 6 h 6"/>
                    <a:gd name="T2" fmla="*/ 6 w 48"/>
                    <a:gd name="T3" fmla="*/ 6 h 6"/>
                    <a:gd name="T4" fmla="*/ 0 w 48"/>
                    <a:gd name="T5" fmla="*/ 0 h 6"/>
                    <a:gd name="T6" fmla="*/ 0 60000 65536"/>
                    <a:gd name="T7" fmla="*/ 0 60000 65536"/>
                    <a:gd name="T8" fmla="*/ 0 60000 65536"/>
                    <a:gd name="T9" fmla="*/ 0 w 48"/>
                    <a:gd name="T10" fmla="*/ 0 h 6"/>
                    <a:gd name="T11" fmla="*/ 48 w 48"/>
                    <a:gd name="T12" fmla="*/ 6 h 6"/>
                  </a:gdLst>
                  <a:ahLst/>
                  <a:cxnLst>
                    <a:cxn ang="T6">
                      <a:pos x="T0" y="T1"/>
                    </a:cxn>
                    <a:cxn ang="T7">
                      <a:pos x="T2" y="T3"/>
                    </a:cxn>
                    <a:cxn ang="T8">
                      <a:pos x="T4" y="T5"/>
                    </a:cxn>
                  </a:cxnLst>
                  <a:rect l="T9" t="T10" r="T11" b="T12"/>
                  <a:pathLst>
                    <a:path w="48" h="6">
                      <a:moveTo>
                        <a:pt x="48" y="6"/>
                      </a:moveTo>
                      <a:lnTo>
                        <a:pt x="6" y="6"/>
                      </a:lnTo>
                      <a:lnTo>
                        <a:pt x="0" y="0"/>
                      </a:lnTo>
                    </a:path>
                  </a:pathLst>
                </a:custGeom>
                <a:noFill/>
                <a:ln w="0">
                  <a:solidFill>
                    <a:srgbClr val="000000"/>
                  </a:solidFill>
                  <a:round/>
                  <a:headEnd/>
                  <a:tailEnd/>
                </a:ln>
              </p:spPr>
              <p:txBody>
                <a:bodyPr/>
                <a:lstStyle/>
                <a:p>
                  <a:endParaRPr lang="es-ES_tradnl"/>
                </a:p>
              </p:txBody>
            </p:sp>
            <p:sp>
              <p:nvSpPr>
                <p:cNvPr id="400453" name="Freeform 122"/>
                <p:cNvSpPr>
                  <a:spLocks/>
                </p:cNvSpPr>
                <p:nvPr/>
              </p:nvSpPr>
              <p:spPr bwMode="auto">
                <a:xfrm>
                  <a:off x="1325" y="2756"/>
                  <a:ext cx="354" cy="126"/>
                </a:xfrm>
                <a:custGeom>
                  <a:avLst/>
                  <a:gdLst>
                    <a:gd name="T0" fmla="*/ 42 w 354"/>
                    <a:gd name="T1" fmla="*/ 54 h 126"/>
                    <a:gd name="T2" fmla="*/ 72 w 354"/>
                    <a:gd name="T3" fmla="*/ 48 h 126"/>
                    <a:gd name="T4" fmla="*/ 84 w 354"/>
                    <a:gd name="T5" fmla="*/ 42 h 126"/>
                    <a:gd name="T6" fmla="*/ 102 w 354"/>
                    <a:gd name="T7" fmla="*/ 48 h 126"/>
                    <a:gd name="T8" fmla="*/ 114 w 354"/>
                    <a:gd name="T9" fmla="*/ 54 h 126"/>
                    <a:gd name="T10" fmla="*/ 114 w 354"/>
                    <a:gd name="T11" fmla="*/ 30 h 126"/>
                    <a:gd name="T12" fmla="*/ 138 w 354"/>
                    <a:gd name="T13" fmla="*/ 48 h 126"/>
                    <a:gd name="T14" fmla="*/ 162 w 354"/>
                    <a:gd name="T15" fmla="*/ 84 h 126"/>
                    <a:gd name="T16" fmla="*/ 156 w 354"/>
                    <a:gd name="T17" fmla="*/ 36 h 126"/>
                    <a:gd name="T18" fmla="*/ 180 w 354"/>
                    <a:gd name="T19" fmla="*/ 60 h 126"/>
                    <a:gd name="T20" fmla="*/ 174 w 354"/>
                    <a:gd name="T21" fmla="*/ 36 h 126"/>
                    <a:gd name="T22" fmla="*/ 198 w 354"/>
                    <a:gd name="T23" fmla="*/ 66 h 126"/>
                    <a:gd name="T24" fmla="*/ 210 w 354"/>
                    <a:gd name="T25" fmla="*/ 96 h 126"/>
                    <a:gd name="T26" fmla="*/ 192 w 354"/>
                    <a:gd name="T27" fmla="*/ 36 h 126"/>
                    <a:gd name="T28" fmla="*/ 216 w 354"/>
                    <a:gd name="T29" fmla="*/ 48 h 126"/>
                    <a:gd name="T30" fmla="*/ 264 w 354"/>
                    <a:gd name="T31" fmla="*/ 102 h 126"/>
                    <a:gd name="T32" fmla="*/ 264 w 354"/>
                    <a:gd name="T33" fmla="*/ 78 h 126"/>
                    <a:gd name="T34" fmla="*/ 246 w 354"/>
                    <a:gd name="T35" fmla="*/ 48 h 126"/>
                    <a:gd name="T36" fmla="*/ 276 w 354"/>
                    <a:gd name="T37" fmla="*/ 72 h 126"/>
                    <a:gd name="T38" fmla="*/ 300 w 354"/>
                    <a:gd name="T39" fmla="*/ 108 h 126"/>
                    <a:gd name="T40" fmla="*/ 276 w 354"/>
                    <a:gd name="T41" fmla="*/ 54 h 126"/>
                    <a:gd name="T42" fmla="*/ 312 w 354"/>
                    <a:gd name="T43" fmla="*/ 90 h 126"/>
                    <a:gd name="T44" fmla="*/ 330 w 354"/>
                    <a:gd name="T45" fmla="*/ 120 h 126"/>
                    <a:gd name="T46" fmla="*/ 324 w 354"/>
                    <a:gd name="T47" fmla="*/ 72 h 126"/>
                    <a:gd name="T48" fmla="*/ 336 w 354"/>
                    <a:gd name="T49" fmla="*/ 84 h 126"/>
                    <a:gd name="T50" fmla="*/ 354 w 354"/>
                    <a:gd name="T51" fmla="*/ 126 h 126"/>
                    <a:gd name="T52" fmla="*/ 342 w 354"/>
                    <a:gd name="T53" fmla="*/ 72 h 126"/>
                    <a:gd name="T54" fmla="*/ 306 w 354"/>
                    <a:gd name="T55" fmla="*/ 36 h 126"/>
                    <a:gd name="T56" fmla="*/ 246 w 354"/>
                    <a:gd name="T57" fmla="*/ 6 h 126"/>
                    <a:gd name="T58" fmla="*/ 132 w 354"/>
                    <a:gd name="T59" fmla="*/ 0 h 126"/>
                    <a:gd name="T60" fmla="*/ 36 w 354"/>
                    <a:gd name="T61" fmla="*/ 30 h 126"/>
                    <a:gd name="T62" fmla="*/ 0 w 354"/>
                    <a:gd name="T63" fmla="*/ 48 h 1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4"/>
                    <a:gd name="T97" fmla="*/ 0 h 126"/>
                    <a:gd name="T98" fmla="*/ 354 w 354"/>
                    <a:gd name="T99" fmla="*/ 126 h 1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4" h="126">
                      <a:moveTo>
                        <a:pt x="30" y="66"/>
                      </a:moveTo>
                      <a:lnTo>
                        <a:pt x="42" y="54"/>
                      </a:lnTo>
                      <a:lnTo>
                        <a:pt x="54" y="48"/>
                      </a:lnTo>
                      <a:lnTo>
                        <a:pt x="72" y="48"/>
                      </a:lnTo>
                      <a:lnTo>
                        <a:pt x="84" y="54"/>
                      </a:lnTo>
                      <a:lnTo>
                        <a:pt x="84" y="42"/>
                      </a:lnTo>
                      <a:lnTo>
                        <a:pt x="102" y="60"/>
                      </a:lnTo>
                      <a:lnTo>
                        <a:pt x="102" y="48"/>
                      </a:lnTo>
                      <a:lnTo>
                        <a:pt x="96" y="36"/>
                      </a:lnTo>
                      <a:lnTo>
                        <a:pt x="114" y="54"/>
                      </a:lnTo>
                      <a:lnTo>
                        <a:pt x="120" y="36"/>
                      </a:lnTo>
                      <a:lnTo>
                        <a:pt x="114" y="30"/>
                      </a:lnTo>
                      <a:lnTo>
                        <a:pt x="126" y="36"/>
                      </a:lnTo>
                      <a:lnTo>
                        <a:pt x="138" y="48"/>
                      </a:lnTo>
                      <a:lnTo>
                        <a:pt x="156" y="60"/>
                      </a:lnTo>
                      <a:lnTo>
                        <a:pt x="162" y="84"/>
                      </a:lnTo>
                      <a:lnTo>
                        <a:pt x="168" y="84"/>
                      </a:lnTo>
                      <a:lnTo>
                        <a:pt x="156" y="36"/>
                      </a:lnTo>
                      <a:lnTo>
                        <a:pt x="168" y="42"/>
                      </a:lnTo>
                      <a:lnTo>
                        <a:pt x="180" y="60"/>
                      </a:lnTo>
                      <a:lnTo>
                        <a:pt x="180" y="54"/>
                      </a:lnTo>
                      <a:lnTo>
                        <a:pt x="174" y="36"/>
                      </a:lnTo>
                      <a:lnTo>
                        <a:pt x="186" y="48"/>
                      </a:lnTo>
                      <a:lnTo>
                        <a:pt x="198" y="66"/>
                      </a:lnTo>
                      <a:lnTo>
                        <a:pt x="204" y="84"/>
                      </a:lnTo>
                      <a:lnTo>
                        <a:pt x="210" y="96"/>
                      </a:lnTo>
                      <a:lnTo>
                        <a:pt x="204" y="54"/>
                      </a:lnTo>
                      <a:lnTo>
                        <a:pt x="192" y="36"/>
                      </a:lnTo>
                      <a:lnTo>
                        <a:pt x="186" y="30"/>
                      </a:lnTo>
                      <a:lnTo>
                        <a:pt x="216" y="48"/>
                      </a:lnTo>
                      <a:lnTo>
                        <a:pt x="240" y="66"/>
                      </a:lnTo>
                      <a:lnTo>
                        <a:pt x="264" y="102"/>
                      </a:lnTo>
                      <a:lnTo>
                        <a:pt x="276" y="114"/>
                      </a:lnTo>
                      <a:lnTo>
                        <a:pt x="264" y="78"/>
                      </a:lnTo>
                      <a:lnTo>
                        <a:pt x="252" y="60"/>
                      </a:lnTo>
                      <a:lnTo>
                        <a:pt x="246" y="48"/>
                      </a:lnTo>
                      <a:lnTo>
                        <a:pt x="258" y="54"/>
                      </a:lnTo>
                      <a:lnTo>
                        <a:pt x="276" y="72"/>
                      </a:lnTo>
                      <a:lnTo>
                        <a:pt x="288" y="96"/>
                      </a:lnTo>
                      <a:lnTo>
                        <a:pt x="300" y="108"/>
                      </a:lnTo>
                      <a:lnTo>
                        <a:pt x="294" y="90"/>
                      </a:lnTo>
                      <a:lnTo>
                        <a:pt x="276" y="54"/>
                      </a:lnTo>
                      <a:lnTo>
                        <a:pt x="300" y="72"/>
                      </a:lnTo>
                      <a:lnTo>
                        <a:pt x="312" y="90"/>
                      </a:lnTo>
                      <a:lnTo>
                        <a:pt x="318" y="102"/>
                      </a:lnTo>
                      <a:lnTo>
                        <a:pt x="330" y="120"/>
                      </a:lnTo>
                      <a:lnTo>
                        <a:pt x="330" y="96"/>
                      </a:lnTo>
                      <a:lnTo>
                        <a:pt x="324" y="72"/>
                      </a:lnTo>
                      <a:lnTo>
                        <a:pt x="312" y="60"/>
                      </a:lnTo>
                      <a:lnTo>
                        <a:pt x="336" y="84"/>
                      </a:lnTo>
                      <a:lnTo>
                        <a:pt x="348" y="120"/>
                      </a:lnTo>
                      <a:lnTo>
                        <a:pt x="354" y="126"/>
                      </a:lnTo>
                      <a:lnTo>
                        <a:pt x="354" y="102"/>
                      </a:lnTo>
                      <a:lnTo>
                        <a:pt x="342" y="72"/>
                      </a:lnTo>
                      <a:lnTo>
                        <a:pt x="330" y="54"/>
                      </a:lnTo>
                      <a:lnTo>
                        <a:pt x="306" y="36"/>
                      </a:lnTo>
                      <a:lnTo>
                        <a:pt x="276" y="18"/>
                      </a:lnTo>
                      <a:lnTo>
                        <a:pt x="246" y="6"/>
                      </a:lnTo>
                      <a:lnTo>
                        <a:pt x="204" y="0"/>
                      </a:lnTo>
                      <a:lnTo>
                        <a:pt x="132" y="0"/>
                      </a:lnTo>
                      <a:lnTo>
                        <a:pt x="84" y="12"/>
                      </a:lnTo>
                      <a:lnTo>
                        <a:pt x="36" y="30"/>
                      </a:lnTo>
                      <a:lnTo>
                        <a:pt x="18" y="42"/>
                      </a:lnTo>
                      <a:lnTo>
                        <a:pt x="0" y="48"/>
                      </a:lnTo>
                      <a:lnTo>
                        <a:pt x="30" y="66"/>
                      </a:lnTo>
                      <a:close/>
                    </a:path>
                  </a:pathLst>
                </a:custGeom>
                <a:solidFill>
                  <a:srgbClr val="55FF55"/>
                </a:solidFill>
                <a:ln w="0">
                  <a:solidFill>
                    <a:srgbClr val="000000"/>
                  </a:solidFill>
                  <a:round/>
                  <a:headEnd/>
                  <a:tailEnd/>
                </a:ln>
              </p:spPr>
              <p:txBody>
                <a:bodyPr/>
                <a:lstStyle/>
                <a:p>
                  <a:endParaRPr lang="es-ES_tradnl"/>
                </a:p>
              </p:txBody>
            </p:sp>
            <p:sp>
              <p:nvSpPr>
                <p:cNvPr id="400454" name="Freeform 123"/>
                <p:cNvSpPr>
                  <a:spLocks/>
                </p:cNvSpPr>
                <p:nvPr/>
              </p:nvSpPr>
              <p:spPr bwMode="auto">
                <a:xfrm>
                  <a:off x="1265" y="2546"/>
                  <a:ext cx="198" cy="264"/>
                </a:xfrm>
                <a:custGeom>
                  <a:avLst/>
                  <a:gdLst>
                    <a:gd name="T0" fmla="*/ 42 w 198"/>
                    <a:gd name="T1" fmla="*/ 240 h 264"/>
                    <a:gd name="T2" fmla="*/ 48 w 198"/>
                    <a:gd name="T3" fmla="*/ 198 h 264"/>
                    <a:gd name="T4" fmla="*/ 42 w 198"/>
                    <a:gd name="T5" fmla="*/ 186 h 264"/>
                    <a:gd name="T6" fmla="*/ 48 w 198"/>
                    <a:gd name="T7" fmla="*/ 168 h 264"/>
                    <a:gd name="T8" fmla="*/ 42 w 198"/>
                    <a:gd name="T9" fmla="*/ 150 h 264"/>
                    <a:gd name="T10" fmla="*/ 36 w 198"/>
                    <a:gd name="T11" fmla="*/ 144 h 264"/>
                    <a:gd name="T12" fmla="*/ 36 w 198"/>
                    <a:gd name="T13" fmla="*/ 132 h 264"/>
                    <a:gd name="T14" fmla="*/ 42 w 198"/>
                    <a:gd name="T15" fmla="*/ 132 h 264"/>
                    <a:gd name="T16" fmla="*/ 18 w 198"/>
                    <a:gd name="T17" fmla="*/ 102 h 264"/>
                    <a:gd name="T18" fmla="*/ 42 w 198"/>
                    <a:gd name="T19" fmla="*/ 108 h 264"/>
                    <a:gd name="T20" fmla="*/ 12 w 198"/>
                    <a:gd name="T21" fmla="*/ 84 h 264"/>
                    <a:gd name="T22" fmla="*/ 18 w 198"/>
                    <a:gd name="T23" fmla="*/ 78 h 264"/>
                    <a:gd name="T24" fmla="*/ 48 w 198"/>
                    <a:gd name="T25" fmla="*/ 90 h 264"/>
                    <a:gd name="T26" fmla="*/ 54 w 198"/>
                    <a:gd name="T27" fmla="*/ 84 h 264"/>
                    <a:gd name="T28" fmla="*/ 30 w 198"/>
                    <a:gd name="T29" fmla="*/ 72 h 264"/>
                    <a:gd name="T30" fmla="*/ 54 w 198"/>
                    <a:gd name="T31" fmla="*/ 54 h 264"/>
                    <a:gd name="T32" fmla="*/ 60 w 198"/>
                    <a:gd name="T33" fmla="*/ 30 h 264"/>
                    <a:gd name="T34" fmla="*/ 72 w 198"/>
                    <a:gd name="T35" fmla="*/ 42 h 264"/>
                    <a:gd name="T36" fmla="*/ 72 w 198"/>
                    <a:gd name="T37" fmla="*/ 18 h 264"/>
                    <a:gd name="T38" fmla="*/ 84 w 198"/>
                    <a:gd name="T39" fmla="*/ 48 h 264"/>
                    <a:gd name="T40" fmla="*/ 90 w 198"/>
                    <a:gd name="T41" fmla="*/ 24 h 264"/>
                    <a:gd name="T42" fmla="*/ 108 w 198"/>
                    <a:gd name="T43" fmla="*/ 0 h 264"/>
                    <a:gd name="T44" fmla="*/ 102 w 198"/>
                    <a:gd name="T45" fmla="*/ 30 h 264"/>
                    <a:gd name="T46" fmla="*/ 102 w 198"/>
                    <a:gd name="T47" fmla="*/ 36 h 264"/>
                    <a:gd name="T48" fmla="*/ 126 w 198"/>
                    <a:gd name="T49" fmla="*/ 18 h 264"/>
                    <a:gd name="T50" fmla="*/ 120 w 198"/>
                    <a:gd name="T51" fmla="*/ 42 h 264"/>
                    <a:gd name="T52" fmla="*/ 150 w 198"/>
                    <a:gd name="T53" fmla="*/ 36 h 264"/>
                    <a:gd name="T54" fmla="*/ 150 w 198"/>
                    <a:gd name="T55" fmla="*/ 42 h 264"/>
                    <a:gd name="T56" fmla="*/ 180 w 198"/>
                    <a:gd name="T57" fmla="*/ 66 h 264"/>
                    <a:gd name="T58" fmla="*/ 198 w 198"/>
                    <a:gd name="T59" fmla="*/ 96 h 264"/>
                    <a:gd name="T60" fmla="*/ 168 w 198"/>
                    <a:gd name="T61" fmla="*/ 72 h 264"/>
                    <a:gd name="T62" fmla="*/ 126 w 198"/>
                    <a:gd name="T63" fmla="*/ 66 h 264"/>
                    <a:gd name="T64" fmla="*/ 156 w 198"/>
                    <a:gd name="T65" fmla="*/ 84 h 264"/>
                    <a:gd name="T66" fmla="*/ 138 w 198"/>
                    <a:gd name="T67" fmla="*/ 78 h 264"/>
                    <a:gd name="T68" fmla="*/ 132 w 198"/>
                    <a:gd name="T69" fmla="*/ 84 h 264"/>
                    <a:gd name="T70" fmla="*/ 114 w 198"/>
                    <a:gd name="T71" fmla="*/ 90 h 264"/>
                    <a:gd name="T72" fmla="*/ 126 w 198"/>
                    <a:gd name="T73" fmla="*/ 102 h 264"/>
                    <a:gd name="T74" fmla="*/ 132 w 198"/>
                    <a:gd name="T75" fmla="*/ 114 h 264"/>
                    <a:gd name="T76" fmla="*/ 114 w 198"/>
                    <a:gd name="T77" fmla="*/ 120 h 264"/>
                    <a:gd name="T78" fmla="*/ 96 w 198"/>
                    <a:gd name="T79" fmla="*/ 132 h 264"/>
                    <a:gd name="T80" fmla="*/ 120 w 198"/>
                    <a:gd name="T81" fmla="*/ 138 h 264"/>
                    <a:gd name="T82" fmla="*/ 102 w 198"/>
                    <a:gd name="T83" fmla="*/ 150 h 264"/>
                    <a:gd name="T84" fmla="*/ 90 w 198"/>
                    <a:gd name="T85" fmla="*/ 168 h 264"/>
                    <a:gd name="T86" fmla="*/ 108 w 198"/>
                    <a:gd name="T87" fmla="*/ 174 h 264"/>
                    <a:gd name="T88" fmla="*/ 84 w 198"/>
                    <a:gd name="T89" fmla="*/ 192 h 264"/>
                    <a:gd name="T90" fmla="*/ 102 w 198"/>
                    <a:gd name="T91" fmla="*/ 204 h 264"/>
                    <a:gd name="T92" fmla="*/ 78 w 198"/>
                    <a:gd name="T93" fmla="*/ 222 h 264"/>
                    <a:gd name="T94" fmla="*/ 96 w 198"/>
                    <a:gd name="T95" fmla="*/ 234 h 264"/>
                    <a:gd name="T96" fmla="*/ 72 w 198"/>
                    <a:gd name="T97" fmla="*/ 246 h 264"/>
                    <a:gd name="T98" fmla="*/ 78 w 198"/>
                    <a:gd name="T99" fmla="*/ 264 h 26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264"/>
                    <a:gd name="T152" fmla="*/ 198 w 198"/>
                    <a:gd name="T153" fmla="*/ 264 h 26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264">
                      <a:moveTo>
                        <a:pt x="54" y="258"/>
                      </a:moveTo>
                      <a:lnTo>
                        <a:pt x="42" y="240"/>
                      </a:lnTo>
                      <a:lnTo>
                        <a:pt x="42" y="198"/>
                      </a:lnTo>
                      <a:lnTo>
                        <a:pt x="48" y="198"/>
                      </a:lnTo>
                      <a:lnTo>
                        <a:pt x="48" y="192"/>
                      </a:lnTo>
                      <a:lnTo>
                        <a:pt x="42" y="186"/>
                      </a:lnTo>
                      <a:lnTo>
                        <a:pt x="42" y="174"/>
                      </a:lnTo>
                      <a:lnTo>
                        <a:pt x="48" y="168"/>
                      </a:lnTo>
                      <a:lnTo>
                        <a:pt x="42" y="162"/>
                      </a:lnTo>
                      <a:lnTo>
                        <a:pt x="42" y="150"/>
                      </a:lnTo>
                      <a:lnTo>
                        <a:pt x="48" y="150"/>
                      </a:lnTo>
                      <a:lnTo>
                        <a:pt x="36" y="144"/>
                      </a:lnTo>
                      <a:lnTo>
                        <a:pt x="30" y="132"/>
                      </a:lnTo>
                      <a:lnTo>
                        <a:pt x="36" y="132"/>
                      </a:lnTo>
                      <a:lnTo>
                        <a:pt x="48" y="138"/>
                      </a:lnTo>
                      <a:lnTo>
                        <a:pt x="42" y="132"/>
                      </a:lnTo>
                      <a:lnTo>
                        <a:pt x="30" y="114"/>
                      </a:lnTo>
                      <a:lnTo>
                        <a:pt x="18" y="102"/>
                      </a:lnTo>
                      <a:lnTo>
                        <a:pt x="30" y="102"/>
                      </a:lnTo>
                      <a:lnTo>
                        <a:pt x="42" y="108"/>
                      </a:lnTo>
                      <a:lnTo>
                        <a:pt x="30" y="96"/>
                      </a:lnTo>
                      <a:lnTo>
                        <a:pt x="12" y="84"/>
                      </a:lnTo>
                      <a:lnTo>
                        <a:pt x="0" y="84"/>
                      </a:lnTo>
                      <a:lnTo>
                        <a:pt x="18" y="78"/>
                      </a:lnTo>
                      <a:lnTo>
                        <a:pt x="54" y="96"/>
                      </a:lnTo>
                      <a:lnTo>
                        <a:pt x="48" y="90"/>
                      </a:lnTo>
                      <a:lnTo>
                        <a:pt x="54" y="90"/>
                      </a:lnTo>
                      <a:lnTo>
                        <a:pt x="54" y="84"/>
                      </a:lnTo>
                      <a:lnTo>
                        <a:pt x="48" y="78"/>
                      </a:lnTo>
                      <a:lnTo>
                        <a:pt x="30" y="72"/>
                      </a:lnTo>
                      <a:lnTo>
                        <a:pt x="60" y="72"/>
                      </a:lnTo>
                      <a:lnTo>
                        <a:pt x="54" y="54"/>
                      </a:lnTo>
                      <a:lnTo>
                        <a:pt x="54" y="36"/>
                      </a:lnTo>
                      <a:lnTo>
                        <a:pt x="60" y="30"/>
                      </a:lnTo>
                      <a:lnTo>
                        <a:pt x="60" y="36"/>
                      </a:lnTo>
                      <a:lnTo>
                        <a:pt x="72" y="42"/>
                      </a:lnTo>
                      <a:lnTo>
                        <a:pt x="66" y="30"/>
                      </a:lnTo>
                      <a:lnTo>
                        <a:pt x="72" y="18"/>
                      </a:lnTo>
                      <a:lnTo>
                        <a:pt x="72" y="30"/>
                      </a:lnTo>
                      <a:lnTo>
                        <a:pt x="84" y="48"/>
                      </a:lnTo>
                      <a:lnTo>
                        <a:pt x="90" y="54"/>
                      </a:lnTo>
                      <a:lnTo>
                        <a:pt x="90" y="24"/>
                      </a:lnTo>
                      <a:lnTo>
                        <a:pt x="96" y="12"/>
                      </a:lnTo>
                      <a:lnTo>
                        <a:pt x="108" y="0"/>
                      </a:lnTo>
                      <a:lnTo>
                        <a:pt x="114" y="6"/>
                      </a:lnTo>
                      <a:lnTo>
                        <a:pt x="102" y="30"/>
                      </a:lnTo>
                      <a:lnTo>
                        <a:pt x="102" y="42"/>
                      </a:lnTo>
                      <a:lnTo>
                        <a:pt x="102" y="36"/>
                      </a:lnTo>
                      <a:lnTo>
                        <a:pt x="120" y="18"/>
                      </a:lnTo>
                      <a:lnTo>
                        <a:pt x="126" y="18"/>
                      </a:lnTo>
                      <a:lnTo>
                        <a:pt x="120" y="24"/>
                      </a:lnTo>
                      <a:lnTo>
                        <a:pt x="120" y="42"/>
                      </a:lnTo>
                      <a:lnTo>
                        <a:pt x="126" y="36"/>
                      </a:lnTo>
                      <a:lnTo>
                        <a:pt x="150" y="36"/>
                      </a:lnTo>
                      <a:lnTo>
                        <a:pt x="168" y="42"/>
                      </a:lnTo>
                      <a:lnTo>
                        <a:pt x="150" y="42"/>
                      </a:lnTo>
                      <a:lnTo>
                        <a:pt x="144" y="48"/>
                      </a:lnTo>
                      <a:lnTo>
                        <a:pt x="180" y="66"/>
                      </a:lnTo>
                      <a:lnTo>
                        <a:pt x="192" y="78"/>
                      </a:lnTo>
                      <a:lnTo>
                        <a:pt x="198" y="96"/>
                      </a:lnTo>
                      <a:lnTo>
                        <a:pt x="192" y="84"/>
                      </a:lnTo>
                      <a:lnTo>
                        <a:pt x="168" y="72"/>
                      </a:lnTo>
                      <a:lnTo>
                        <a:pt x="138" y="60"/>
                      </a:lnTo>
                      <a:lnTo>
                        <a:pt x="126" y="66"/>
                      </a:lnTo>
                      <a:lnTo>
                        <a:pt x="138" y="72"/>
                      </a:lnTo>
                      <a:lnTo>
                        <a:pt x="156" y="84"/>
                      </a:lnTo>
                      <a:lnTo>
                        <a:pt x="150" y="84"/>
                      </a:lnTo>
                      <a:lnTo>
                        <a:pt x="138" y="78"/>
                      </a:lnTo>
                      <a:lnTo>
                        <a:pt x="126" y="78"/>
                      </a:lnTo>
                      <a:lnTo>
                        <a:pt x="132" y="84"/>
                      </a:lnTo>
                      <a:lnTo>
                        <a:pt x="144" y="90"/>
                      </a:lnTo>
                      <a:lnTo>
                        <a:pt x="114" y="90"/>
                      </a:lnTo>
                      <a:lnTo>
                        <a:pt x="108" y="96"/>
                      </a:lnTo>
                      <a:lnTo>
                        <a:pt x="126" y="102"/>
                      </a:lnTo>
                      <a:lnTo>
                        <a:pt x="138" y="108"/>
                      </a:lnTo>
                      <a:lnTo>
                        <a:pt x="132" y="114"/>
                      </a:lnTo>
                      <a:lnTo>
                        <a:pt x="102" y="114"/>
                      </a:lnTo>
                      <a:lnTo>
                        <a:pt x="114" y="120"/>
                      </a:lnTo>
                      <a:lnTo>
                        <a:pt x="102" y="126"/>
                      </a:lnTo>
                      <a:lnTo>
                        <a:pt x="96" y="132"/>
                      </a:lnTo>
                      <a:lnTo>
                        <a:pt x="108" y="132"/>
                      </a:lnTo>
                      <a:lnTo>
                        <a:pt x="120" y="138"/>
                      </a:lnTo>
                      <a:lnTo>
                        <a:pt x="126" y="144"/>
                      </a:lnTo>
                      <a:lnTo>
                        <a:pt x="102" y="150"/>
                      </a:lnTo>
                      <a:lnTo>
                        <a:pt x="90" y="162"/>
                      </a:lnTo>
                      <a:lnTo>
                        <a:pt x="90" y="168"/>
                      </a:lnTo>
                      <a:lnTo>
                        <a:pt x="108" y="168"/>
                      </a:lnTo>
                      <a:lnTo>
                        <a:pt x="108" y="174"/>
                      </a:lnTo>
                      <a:lnTo>
                        <a:pt x="90" y="180"/>
                      </a:lnTo>
                      <a:lnTo>
                        <a:pt x="84" y="192"/>
                      </a:lnTo>
                      <a:lnTo>
                        <a:pt x="84" y="198"/>
                      </a:lnTo>
                      <a:lnTo>
                        <a:pt x="102" y="204"/>
                      </a:lnTo>
                      <a:lnTo>
                        <a:pt x="102" y="210"/>
                      </a:lnTo>
                      <a:lnTo>
                        <a:pt x="78" y="222"/>
                      </a:lnTo>
                      <a:lnTo>
                        <a:pt x="84" y="228"/>
                      </a:lnTo>
                      <a:lnTo>
                        <a:pt x="96" y="234"/>
                      </a:lnTo>
                      <a:lnTo>
                        <a:pt x="78" y="234"/>
                      </a:lnTo>
                      <a:lnTo>
                        <a:pt x="72" y="246"/>
                      </a:lnTo>
                      <a:lnTo>
                        <a:pt x="78" y="246"/>
                      </a:lnTo>
                      <a:lnTo>
                        <a:pt x="78" y="264"/>
                      </a:lnTo>
                      <a:lnTo>
                        <a:pt x="54" y="258"/>
                      </a:lnTo>
                      <a:close/>
                    </a:path>
                  </a:pathLst>
                </a:custGeom>
                <a:solidFill>
                  <a:srgbClr val="55FF55"/>
                </a:solidFill>
                <a:ln w="0">
                  <a:solidFill>
                    <a:srgbClr val="000000"/>
                  </a:solidFill>
                  <a:round/>
                  <a:headEnd/>
                  <a:tailEnd/>
                </a:ln>
              </p:spPr>
              <p:txBody>
                <a:bodyPr/>
                <a:lstStyle/>
                <a:p>
                  <a:endParaRPr lang="es-ES_tradnl"/>
                </a:p>
              </p:txBody>
            </p:sp>
            <p:sp>
              <p:nvSpPr>
                <p:cNvPr id="400455" name="Freeform 124"/>
                <p:cNvSpPr>
                  <a:spLocks/>
                </p:cNvSpPr>
                <p:nvPr/>
              </p:nvSpPr>
              <p:spPr bwMode="auto">
                <a:xfrm>
                  <a:off x="1337" y="2810"/>
                  <a:ext cx="252" cy="239"/>
                </a:xfrm>
                <a:custGeom>
                  <a:avLst/>
                  <a:gdLst>
                    <a:gd name="T0" fmla="*/ 6 w 252"/>
                    <a:gd name="T1" fmla="*/ 6 h 239"/>
                    <a:gd name="T2" fmla="*/ 30 w 252"/>
                    <a:gd name="T3" fmla="*/ 0 h 239"/>
                    <a:gd name="T4" fmla="*/ 54 w 252"/>
                    <a:gd name="T5" fmla="*/ 0 h 239"/>
                    <a:gd name="T6" fmla="*/ 108 w 252"/>
                    <a:gd name="T7" fmla="*/ 12 h 239"/>
                    <a:gd name="T8" fmla="*/ 150 w 252"/>
                    <a:gd name="T9" fmla="*/ 42 h 239"/>
                    <a:gd name="T10" fmla="*/ 186 w 252"/>
                    <a:gd name="T11" fmla="*/ 60 h 239"/>
                    <a:gd name="T12" fmla="*/ 210 w 252"/>
                    <a:gd name="T13" fmla="*/ 84 h 239"/>
                    <a:gd name="T14" fmla="*/ 228 w 252"/>
                    <a:gd name="T15" fmla="*/ 120 h 239"/>
                    <a:gd name="T16" fmla="*/ 240 w 252"/>
                    <a:gd name="T17" fmla="*/ 156 h 239"/>
                    <a:gd name="T18" fmla="*/ 252 w 252"/>
                    <a:gd name="T19" fmla="*/ 179 h 239"/>
                    <a:gd name="T20" fmla="*/ 252 w 252"/>
                    <a:gd name="T21" fmla="*/ 203 h 239"/>
                    <a:gd name="T22" fmla="*/ 246 w 252"/>
                    <a:gd name="T23" fmla="*/ 233 h 239"/>
                    <a:gd name="T24" fmla="*/ 240 w 252"/>
                    <a:gd name="T25" fmla="*/ 239 h 239"/>
                    <a:gd name="T26" fmla="*/ 240 w 252"/>
                    <a:gd name="T27" fmla="*/ 209 h 239"/>
                    <a:gd name="T28" fmla="*/ 234 w 252"/>
                    <a:gd name="T29" fmla="*/ 179 h 239"/>
                    <a:gd name="T30" fmla="*/ 234 w 252"/>
                    <a:gd name="T31" fmla="*/ 161 h 239"/>
                    <a:gd name="T32" fmla="*/ 228 w 252"/>
                    <a:gd name="T33" fmla="*/ 167 h 239"/>
                    <a:gd name="T34" fmla="*/ 228 w 252"/>
                    <a:gd name="T35" fmla="*/ 179 h 239"/>
                    <a:gd name="T36" fmla="*/ 222 w 252"/>
                    <a:gd name="T37" fmla="*/ 179 h 239"/>
                    <a:gd name="T38" fmla="*/ 216 w 252"/>
                    <a:gd name="T39" fmla="*/ 161 h 239"/>
                    <a:gd name="T40" fmla="*/ 216 w 252"/>
                    <a:gd name="T41" fmla="*/ 156 h 239"/>
                    <a:gd name="T42" fmla="*/ 216 w 252"/>
                    <a:gd name="T43" fmla="*/ 173 h 239"/>
                    <a:gd name="T44" fmla="*/ 210 w 252"/>
                    <a:gd name="T45" fmla="*/ 173 h 239"/>
                    <a:gd name="T46" fmla="*/ 204 w 252"/>
                    <a:gd name="T47" fmla="*/ 150 h 239"/>
                    <a:gd name="T48" fmla="*/ 198 w 252"/>
                    <a:gd name="T49" fmla="*/ 120 h 239"/>
                    <a:gd name="T50" fmla="*/ 186 w 252"/>
                    <a:gd name="T51" fmla="*/ 102 h 239"/>
                    <a:gd name="T52" fmla="*/ 192 w 252"/>
                    <a:gd name="T53" fmla="*/ 126 h 239"/>
                    <a:gd name="T54" fmla="*/ 186 w 252"/>
                    <a:gd name="T55" fmla="*/ 138 h 239"/>
                    <a:gd name="T56" fmla="*/ 180 w 252"/>
                    <a:gd name="T57" fmla="*/ 138 h 239"/>
                    <a:gd name="T58" fmla="*/ 168 w 252"/>
                    <a:gd name="T59" fmla="*/ 102 h 239"/>
                    <a:gd name="T60" fmla="*/ 162 w 252"/>
                    <a:gd name="T61" fmla="*/ 90 h 239"/>
                    <a:gd name="T62" fmla="*/ 162 w 252"/>
                    <a:gd name="T63" fmla="*/ 114 h 239"/>
                    <a:gd name="T64" fmla="*/ 162 w 252"/>
                    <a:gd name="T65" fmla="*/ 102 h 239"/>
                    <a:gd name="T66" fmla="*/ 156 w 252"/>
                    <a:gd name="T67" fmla="*/ 96 h 239"/>
                    <a:gd name="T68" fmla="*/ 162 w 252"/>
                    <a:gd name="T69" fmla="*/ 114 h 239"/>
                    <a:gd name="T70" fmla="*/ 162 w 252"/>
                    <a:gd name="T71" fmla="*/ 132 h 239"/>
                    <a:gd name="T72" fmla="*/ 138 w 252"/>
                    <a:gd name="T73" fmla="*/ 84 h 239"/>
                    <a:gd name="T74" fmla="*/ 126 w 252"/>
                    <a:gd name="T75" fmla="*/ 66 h 239"/>
                    <a:gd name="T76" fmla="*/ 126 w 252"/>
                    <a:gd name="T77" fmla="*/ 120 h 239"/>
                    <a:gd name="T78" fmla="*/ 114 w 252"/>
                    <a:gd name="T79" fmla="*/ 78 h 239"/>
                    <a:gd name="T80" fmla="*/ 96 w 252"/>
                    <a:gd name="T81" fmla="*/ 48 h 239"/>
                    <a:gd name="T82" fmla="*/ 84 w 252"/>
                    <a:gd name="T83" fmla="*/ 30 h 239"/>
                    <a:gd name="T84" fmla="*/ 90 w 252"/>
                    <a:gd name="T85" fmla="*/ 48 h 239"/>
                    <a:gd name="T86" fmla="*/ 90 w 252"/>
                    <a:gd name="T87" fmla="*/ 66 h 239"/>
                    <a:gd name="T88" fmla="*/ 66 w 252"/>
                    <a:gd name="T89" fmla="*/ 30 h 239"/>
                    <a:gd name="T90" fmla="*/ 60 w 252"/>
                    <a:gd name="T91" fmla="*/ 18 h 239"/>
                    <a:gd name="T92" fmla="*/ 60 w 252"/>
                    <a:gd name="T93" fmla="*/ 54 h 239"/>
                    <a:gd name="T94" fmla="*/ 54 w 252"/>
                    <a:gd name="T95" fmla="*/ 42 h 239"/>
                    <a:gd name="T96" fmla="*/ 48 w 252"/>
                    <a:gd name="T97" fmla="*/ 24 h 239"/>
                    <a:gd name="T98" fmla="*/ 42 w 252"/>
                    <a:gd name="T99" fmla="*/ 18 h 239"/>
                    <a:gd name="T100" fmla="*/ 36 w 252"/>
                    <a:gd name="T101" fmla="*/ 30 h 239"/>
                    <a:gd name="T102" fmla="*/ 36 w 252"/>
                    <a:gd name="T103" fmla="*/ 36 h 239"/>
                    <a:gd name="T104" fmla="*/ 24 w 252"/>
                    <a:gd name="T105" fmla="*/ 24 h 239"/>
                    <a:gd name="T106" fmla="*/ 12 w 252"/>
                    <a:gd name="T107" fmla="*/ 18 h 239"/>
                    <a:gd name="T108" fmla="*/ 0 w 252"/>
                    <a:gd name="T109" fmla="*/ 18 h 239"/>
                    <a:gd name="T110" fmla="*/ 6 w 252"/>
                    <a:gd name="T111" fmla="*/ 6 h 2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2"/>
                    <a:gd name="T169" fmla="*/ 0 h 239"/>
                    <a:gd name="T170" fmla="*/ 252 w 252"/>
                    <a:gd name="T171" fmla="*/ 239 h 2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2" h="239">
                      <a:moveTo>
                        <a:pt x="6" y="6"/>
                      </a:moveTo>
                      <a:lnTo>
                        <a:pt x="30" y="0"/>
                      </a:lnTo>
                      <a:lnTo>
                        <a:pt x="54" y="0"/>
                      </a:lnTo>
                      <a:lnTo>
                        <a:pt x="108" y="12"/>
                      </a:lnTo>
                      <a:lnTo>
                        <a:pt x="150" y="42"/>
                      </a:lnTo>
                      <a:lnTo>
                        <a:pt x="186" y="60"/>
                      </a:lnTo>
                      <a:lnTo>
                        <a:pt x="210" y="84"/>
                      </a:lnTo>
                      <a:lnTo>
                        <a:pt x="228" y="120"/>
                      </a:lnTo>
                      <a:lnTo>
                        <a:pt x="240" y="156"/>
                      </a:lnTo>
                      <a:lnTo>
                        <a:pt x="252" y="179"/>
                      </a:lnTo>
                      <a:lnTo>
                        <a:pt x="252" y="203"/>
                      </a:lnTo>
                      <a:lnTo>
                        <a:pt x="246" y="233"/>
                      </a:lnTo>
                      <a:lnTo>
                        <a:pt x="240" y="239"/>
                      </a:lnTo>
                      <a:lnTo>
                        <a:pt x="240" y="209"/>
                      </a:lnTo>
                      <a:lnTo>
                        <a:pt x="234" y="179"/>
                      </a:lnTo>
                      <a:lnTo>
                        <a:pt x="234" y="161"/>
                      </a:lnTo>
                      <a:lnTo>
                        <a:pt x="228" y="167"/>
                      </a:lnTo>
                      <a:lnTo>
                        <a:pt x="228" y="179"/>
                      </a:lnTo>
                      <a:lnTo>
                        <a:pt x="222" y="179"/>
                      </a:lnTo>
                      <a:lnTo>
                        <a:pt x="216" y="161"/>
                      </a:lnTo>
                      <a:lnTo>
                        <a:pt x="216" y="156"/>
                      </a:lnTo>
                      <a:lnTo>
                        <a:pt x="216" y="173"/>
                      </a:lnTo>
                      <a:lnTo>
                        <a:pt x="210" y="173"/>
                      </a:lnTo>
                      <a:lnTo>
                        <a:pt x="204" y="150"/>
                      </a:lnTo>
                      <a:lnTo>
                        <a:pt x="198" y="120"/>
                      </a:lnTo>
                      <a:lnTo>
                        <a:pt x="186" y="102"/>
                      </a:lnTo>
                      <a:lnTo>
                        <a:pt x="192" y="126"/>
                      </a:lnTo>
                      <a:lnTo>
                        <a:pt x="186" y="138"/>
                      </a:lnTo>
                      <a:lnTo>
                        <a:pt x="180" y="138"/>
                      </a:lnTo>
                      <a:lnTo>
                        <a:pt x="168" y="102"/>
                      </a:lnTo>
                      <a:lnTo>
                        <a:pt x="162" y="90"/>
                      </a:lnTo>
                      <a:lnTo>
                        <a:pt x="162" y="114"/>
                      </a:lnTo>
                      <a:lnTo>
                        <a:pt x="162" y="102"/>
                      </a:lnTo>
                      <a:lnTo>
                        <a:pt x="156" y="96"/>
                      </a:lnTo>
                      <a:lnTo>
                        <a:pt x="162" y="114"/>
                      </a:lnTo>
                      <a:lnTo>
                        <a:pt x="162" y="132"/>
                      </a:lnTo>
                      <a:lnTo>
                        <a:pt x="138" y="84"/>
                      </a:lnTo>
                      <a:lnTo>
                        <a:pt x="126" y="66"/>
                      </a:lnTo>
                      <a:lnTo>
                        <a:pt x="126" y="120"/>
                      </a:lnTo>
                      <a:lnTo>
                        <a:pt x="114" y="78"/>
                      </a:lnTo>
                      <a:lnTo>
                        <a:pt x="96" y="48"/>
                      </a:lnTo>
                      <a:lnTo>
                        <a:pt x="84" y="30"/>
                      </a:lnTo>
                      <a:lnTo>
                        <a:pt x="90" y="48"/>
                      </a:lnTo>
                      <a:lnTo>
                        <a:pt x="90" y="66"/>
                      </a:lnTo>
                      <a:lnTo>
                        <a:pt x="66" y="30"/>
                      </a:lnTo>
                      <a:lnTo>
                        <a:pt x="60" y="18"/>
                      </a:lnTo>
                      <a:lnTo>
                        <a:pt x="60" y="54"/>
                      </a:lnTo>
                      <a:lnTo>
                        <a:pt x="54" y="42"/>
                      </a:lnTo>
                      <a:lnTo>
                        <a:pt x="48" y="24"/>
                      </a:lnTo>
                      <a:lnTo>
                        <a:pt x="42" y="18"/>
                      </a:lnTo>
                      <a:lnTo>
                        <a:pt x="36" y="30"/>
                      </a:lnTo>
                      <a:lnTo>
                        <a:pt x="36" y="36"/>
                      </a:lnTo>
                      <a:lnTo>
                        <a:pt x="24" y="24"/>
                      </a:lnTo>
                      <a:lnTo>
                        <a:pt x="12" y="18"/>
                      </a:lnTo>
                      <a:lnTo>
                        <a:pt x="0" y="18"/>
                      </a:lnTo>
                      <a:lnTo>
                        <a:pt x="6" y="6"/>
                      </a:lnTo>
                      <a:close/>
                    </a:path>
                  </a:pathLst>
                </a:custGeom>
                <a:solidFill>
                  <a:srgbClr val="55FF55"/>
                </a:solidFill>
                <a:ln w="0">
                  <a:solidFill>
                    <a:srgbClr val="000000"/>
                  </a:solidFill>
                  <a:round/>
                  <a:headEnd/>
                  <a:tailEnd/>
                </a:ln>
              </p:spPr>
              <p:txBody>
                <a:bodyPr/>
                <a:lstStyle/>
                <a:p>
                  <a:endParaRPr lang="es-ES_tradnl"/>
                </a:p>
              </p:txBody>
            </p:sp>
            <p:sp>
              <p:nvSpPr>
                <p:cNvPr id="400456" name="Freeform 125"/>
                <p:cNvSpPr>
                  <a:spLocks/>
                </p:cNvSpPr>
                <p:nvPr/>
              </p:nvSpPr>
              <p:spPr bwMode="auto">
                <a:xfrm>
                  <a:off x="1301" y="2822"/>
                  <a:ext cx="108" cy="227"/>
                </a:xfrm>
                <a:custGeom>
                  <a:avLst/>
                  <a:gdLst>
                    <a:gd name="T0" fmla="*/ 30 w 108"/>
                    <a:gd name="T1" fmla="*/ 215 h 227"/>
                    <a:gd name="T2" fmla="*/ 42 w 108"/>
                    <a:gd name="T3" fmla="*/ 197 h 227"/>
                    <a:gd name="T4" fmla="*/ 42 w 108"/>
                    <a:gd name="T5" fmla="*/ 191 h 227"/>
                    <a:gd name="T6" fmla="*/ 48 w 108"/>
                    <a:gd name="T7" fmla="*/ 209 h 227"/>
                    <a:gd name="T8" fmla="*/ 54 w 108"/>
                    <a:gd name="T9" fmla="*/ 221 h 227"/>
                    <a:gd name="T10" fmla="*/ 60 w 108"/>
                    <a:gd name="T11" fmla="*/ 203 h 227"/>
                    <a:gd name="T12" fmla="*/ 54 w 108"/>
                    <a:gd name="T13" fmla="*/ 191 h 227"/>
                    <a:gd name="T14" fmla="*/ 66 w 108"/>
                    <a:gd name="T15" fmla="*/ 203 h 227"/>
                    <a:gd name="T16" fmla="*/ 72 w 108"/>
                    <a:gd name="T17" fmla="*/ 215 h 227"/>
                    <a:gd name="T18" fmla="*/ 84 w 108"/>
                    <a:gd name="T19" fmla="*/ 227 h 227"/>
                    <a:gd name="T20" fmla="*/ 84 w 108"/>
                    <a:gd name="T21" fmla="*/ 215 h 227"/>
                    <a:gd name="T22" fmla="*/ 78 w 108"/>
                    <a:gd name="T23" fmla="*/ 203 h 227"/>
                    <a:gd name="T24" fmla="*/ 96 w 108"/>
                    <a:gd name="T25" fmla="*/ 203 h 227"/>
                    <a:gd name="T26" fmla="*/ 102 w 108"/>
                    <a:gd name="T27" fmla="*/ 209 h 227"/>
                    <a:gd name="T28" fmla="*/ 96 w 108"/>
                    <a:gd name="T29" fmla="*/ 197 h 227"/>
                    <a:gd name="T30" fmla="*/ 84 w 108"/>
                    <a:gd name="T31" fmla="*/ 185 h 227"/>
                    <a:gd name="T32" fmla="*/ 84 w 108"/>
                    <a:gd name="T33" fmla="*/ 179 h 227"/>
                    <a:gd name="T34" fmla="*/ 102 w 108"/>
                    <a:gd name="T35" fmla="*/ 185 h 227"/>
                    <a:gd name="T36" fmla="*/ 108 w 108"/>
                    <a:gd name="T37" fmla="*/ 185 h 227"/>
                    <a:gd name="T38" fmla="*/ 78 w 108"/>
                    <a:gd name="T39" fmla="*/ 155 h 227"/>
                    <a:gd name="T40" fmla="*/ 108 w 108"/>
                    <a:gd name="T41" fmla="*/ 155 h 227"/>
                    <a:gd name="T42" fmla="*/ 96 w 108"/>
                    <a:gd name="T43" fmla="*/ 144 h 227"/>
                    <a:gd name="T44" fmla="*/ 84 w 108"/>
                    <a:gd name="T45" fmla="*/ 138 h 227"/>
                    <a:gd name="T46" fmla="*/ 66 w 108"/>
                    <a:gd name="T47" fmla="*/ 126 h 227"/>
                    <a:gd name="T48" fmla="*/ 48 w 108"/>
                    <a:gd name="T49" fmla="*/ 120 h 227"/>
                    <a:gd name="T50" fmla="*/ 60 w 108"/>
                    <a:gd name="T51" fmla="*/ 114 h 227"/>
                    <a:gd name="T52" fmla="*/ 72 w 108"/>
                    <a:gd name="T53" fmla="*/ 114 h 227"/>
                    <a:gd name="T54" fmla="*/ 108 w 108"/>
                    <a:gd name="T55" fmla="*/ 126 h 227"/>
                    <a:gd name="T56" fmla="*/ 84 w 108"/>
                    <a:gd name="T57" fmla="*/ 102 h 227"/>
                    <a:gd name="T58" fmla="*/ 96 w 108"/>
                    <a:gd name="T59" fmla="*/ 102 h 227"/>
                    <a:gd name="T60" fmla="*/ 90 w 108"/>
                    <a:gd name="T61" fmla="*/ 96 h 227"/>
                    <a:gd name="T62" fmla="*/ 72 w 108"/>
                    <a:gd name="T63" fmla="*/ 84 h 227"/>
                    <a:gd name="T64" fmla="*/ 66 w 108"/>
                    <a:gd name="T65" fmla="*/ 78 h 227"/>
                    <a:gd name="T66" fmla="*/ 54 w 108"/>
                    <a:gd name="T67" fmla="*/ 78 h 227"/>
                    <a:gd name="T68" fmla="*/ 66 w 108"/>
                    <a:gd name="T69" fmla="*/ 72 h 227"/>
                    <a:gd name="T70" fmla="*/ 78 w 108"/>
                    <a:gd name="T71" fmla="*/ 72 h 227"/>
                    <a:gd name="T72" fmla="*/ 78 w 108"/>
                    <a:gd name="T73" fmla="*/ 66 h 227"/>
                    <a:gd name="T74" fmla="*/ 66 w 108"/>
                    <a:gd name="T75" fmla="*/ 60 h 227"/>
                    <a:gd name="T76" fmla="*/ 42 w 108"/>
                    <a:gd name="T77" fmla="*/ 54 h 227"/>
                    <a:gd name="T78" fmla="*/ 66 w 108"/>
                    <a:gd name="T79" fmla="*/ 48 h 227"/>
                    <a:gd name="T80" fmla="*/ 72 w 108"/>
                    <a:gd name="T81" fmla="*/ 48 h 227"/>
                    <a:gd name="T82" fmla="*/ 66 w 108"/>
                    <a:gd name="T83" fmla="*/ 48 h 227"/>
                    <a:gd name="T84" fmla="*/ 60 w 108"/>
                    <a:gd name="T85" fmla="*/ 42 h 227"/>
                    <a:gd name="T86" fmla="*/ 54 w 108"/>
                    <a:gd name="T87" fmla="*/ 18 h 227"/>
                    <a:gd name="T88" fmla="*/ 42 w 108"/>
                    <a:gd name="T89" fmla="*/ 6 h 227"/>
                    <a:gd name="T90" fmla="*/ 30 w 108"/>
                    <a:gd name="T91" fmla="*/ 0 h 227"/>
                    <a:gd name="T92" fmla="*/ 12 w 108"/>
                    <a:gd name="T93" fmla="*/ 12 h 227"/>
                    <a:gd name="T94" fmla="*/ 0 w 108"/>
                    <a:gd name="T95" fmla="*/ 126 h 227"/>
                    <a:gd name="T96" fmla="*/ 12 w 108"/>
                    <a:gd name="T97" fmla="*/ 197 h 227"/>
                    <a:gd name="T98" fmla="*/ 30 w 108"/>
                    <a:gd name="T99" fmla="*/ 215 h 22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8"/>
                    <a:gd name="T151" fmla="*/ 0 h 227"/>
                    <a:gd name="T152" fmla="*/ 108 w 108"/>
                    <a:gd name="T153" fmla="*/ 227 h 22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8" h="227">
                      <a:moveTo>
                        <a:pt x="30" y="215"/>
                      </a:moveTo>
                      <a:lnTo>
                        <a:pt x="42" y="197"/>
                      </a:lnTo>
                      <a:lnTo>
                        <a:pt x="42" y="191"/>
                      </a:lnTo>
                      <a:lnTo>
                        <a:pt x="48" y="209"/>
                      </a:lnTo>
                      <a:lnTo>
                        <a:pt x="54" y="221"/>
                      </a:lnTo>
                      <a:lnTo>
                        <a:pt x="60" y="203"/>
                      </a:lnTo>
                      <a:lnTo>
                        <a:pt x="54" y="191"/>
                      </a:lnTo>
                      <a:lnTo>
                        <a:pt x="66" y="203"/>
                      </a:lnTo>
                      <a:lnTo>
                        <a:pt x="72" y="215"/>
                      </a:lnTo>
                      <a:lnTo>
                        <a:pt x="84" y="227"/>
                      </a:lnTo>
                      <a:lnTo>
                        <a:pt x="84" y="215"/>
                      </a:lnTo>
                      <a:lnTo>
                        <a:pt x="78" y="203"/>
                      </a:lnTo>
                      <a:lnTo>
                        <a:pt x="96" y="203"/>
                      </a:lnTo>
                      <a:lnTo>
                        <a:pt x="102" y="209"/>
                      </a:lnTo>
                      <a:lnTo>
                        <a:pt x="96" y="197"/>
                      </a:lnTo>
                      <a:lnTo>
                        <a:pt x="84" y="185"/>
                      </a:lnTo>
                      <a:lnTo>
                        <a:pt x="84" y="179"/>
                      </a:lnTo>
                      <a:lnTo>
                        <a:pt x="102" y="185"/>
                      </a:lnTo>
                      <a:lnTo>
                        <a:pt x="108" y="185"/>
                      </a:lnTo>
                      <a:lnTo>
                        <a:pt x="78" y="155"/>
                      </a:lnTo>
                      <a:lnTo>
                        <a:pt x="108" y="155"/>
                      </a:lnTo>
                      <a:lnTo>
                        <a:pt x="96" y="144"/>
                      </a:lnTo>
                      <a:lnTo>
                        <a:pt x="84" y="138"/>
                      </a:lnTo>
                      <a:lnTo>
                        <a:pt x="66" y="126"/>
                      </a:lnTo>
                      <a:lnTo>
                        <a:pt x="48" y="120"/>
                      </a:lnTo>
                      <a:lnTo>
                        <a:pt x="60" y="114"/>
                      </a:lnTo>
                      <a:lnTo>
                        <a:pt x="72" y="114"/>
                      </a:lnTo>
                      <a:lnTo>
                        <a:pt x="108" y="126"/>
                      </a:lnTo>
                      <a:lnTo>
                        <a:pt x="84" y="102"/>
                      </a:lnTo>
                      <a:lnTo>
                        <a:pt x="96" y="102"/>
                      </a:lnTo>
                      <a:lnTo>
                        <a:pt x="90" y="96"/>
                      </a:lnTo>
                      <a:lnTo>
                        <a:pt x="72" y="84"/>
                      </a:lnTo>
                      <a:lnTo>
                        <a:pt x="66" y="78"/>
                      </a:lnTo>
                      <a:lnTo>
                        <a:pt x="54" y="78"/>
                      </a:lnTo>
                      <a:lnTo>
                        <a:pt x="66" y="72"/>
                      </a:lnTo>
                      <a:lnTo>
                        <a:pt x="78" y="72"/>
                      </a:lnTo>
                      <a:lnTo>
                        <a:pt x="78" y="66"/>
                      </a:lnTo>
                      <a:lnTo>
                        <a:pt x="66" y="60"/>
                      </a:lnTo>
                      <a:lnTo>
                        <a:pt x="42" y="54"/>
                      </a:lnTo>
                      <a:lnTo>
                        <a:pt x="66" y="48"/>
                      </a:lnTo>
                      <a:lnTo>
                        <a:pt x="72" y="48"/>
                      </a:lnTo>
                      <a:lnTo>
                        <a:pt x="66" y="48"/>
                      </a:lnTo>
                      <a:lnTo>
                        <a:pt x="60" y="42"/>
                      </a:lnTo>
                      <a:lnTo>
                        <a:pt x="54" y="18"/>
                      </a:lnTo>
                      <a:lnTo>
                        <a:pt x="42" y="6"/>
                      </a:lnTo>
                      <a:lnTo>
                        <a:pt x="30" y="0"/>
                      </a:lnTo>
                      <a:lnTo>
                        <a:pt x="12" y="12"/>
                      </a:lnTo>
                      <a:lnTo>
                        <a:pt x="0" y="126"/>
                      </a:lnTo>
                      <a:lnTo>
                        <a:pt x="12" y="197"/>
                      </a:lnTo>
                      <a:lnTo>
                        <a:pt x="30" y="215"/>
                      </a:lnTo>
                      <a:close/>
                    </a:path>
                  </a:pathLst>
                </a:custGeom>
                <a:solidFill>
                  <a:srgbClr val="55FF55"/>
                </a:solidFill>
                <a:ln w="0">
                  <a:solidFill>
                    <a:srgbClr val="000000"/>
                  </a:solidFill>
                  <a:round/>
                  <a:headEnd/>
                  <a:tailEnd/>
                </a:ln>
              </p:spPr>
              <p:txBody>
                <a:bodyPr/>
                <a:lstStyle/>
                <a:p>
                  <a:endParaRPr lang="es-ES_tradnl"/>
                </a:p>
              </p:txBody>
            </p:sp>
            <p:sp>
              <p:nvSpPr>
                <p:cNvPr id="400457" name="Freeform 126"/>
                <p:cNvSpPr>
                  <a:spLocks/>
                </p:cNvSpPr>
                <p:nvPr/>
              </p:nvSpPr>
              <p:spPr bwMode="auto">
                <a:xfrm>
                  <a:off x="1247" y="2810"/>
                  <a:ext cx="102" cy="305"/>
                </a:xfrm>
                <a:custGeom>
                  <a:avLst/>
                  <a:gdLst>
                    <a:gd name="T0" fmla="*/ 78 w 102"/>
                    <a:gd name="T1" fmla="*/ 6 h 305"/>
                    <a:gd name="T2" fmla="*/ 60 w 102"/>
                    <a:gd name="T3" fmla="*/ 24 h 305"/>
                    <a:gd name="T4" fmla="*/ 48 w 102"/>
                    <a:gd name="T5" fmla="*/ 54 h 305"/>
                    <a:gd name="T6" fmla="*/ 30 w 102"/>
                    <a:gd name="T7" fmla="*/ 78 h 305"/>
                    <a:gd name="T8" fmla="*/ 30 w 102"/>
                    <a:gd name="T9" fmla="*/ 84 h 305"/>
                    <a:gd name="T10" fmla="*/ 36 w 102"/>
                    <a:gd name="T11" fmla="*/ 84 h 305"/>
                    <a:gd name="T12" fmla="*/ 48 w 102"/>
                    <a:gd name="T13" fmla="*/ 78 h 305"/>
                    <a:gd name="T14" fmla="*/ 42 w 102"/>
                    <a:gd name="T15" fmla="*/ 90 h 305"/>
                    <a:gd name="T16" fmla="*/ 30 w 102"/>
                    <a:gd name="T17" fmla="*/ 102 h 305"/>
                    <a:gd name="T18" fmla="*/ 30 w 102"/>
                    <a:gd name="T19" fmla="*/ 126 h 305"/>
                    <a:gd name="T20" fmla="*/ 36 w 102"/>
                    <a:gd name="T21" fmla="*/ 120 h 305"/>
                    <a:gd name="T22" fmla="*/ 42 w 102"/>
                    <a:gd name="T23" fmla="*/ 120 h 305"/>
                    <a:gd name="T24" fmla="*/ 24 w 102"/>
                    <a:gd name="T25" fmla="*/ 150 h 305"/>
                    <a:gd name="T26" fmla="*/ 12 w 102"/>
                    <a:gd name="T27" fmla="*/ 179 h 305"/>
                    <a:gd name="T28" fmla="*/ 6 w 102"/>
                    <a:gd name="T29" fmla="*/ 239 h 305"/>
                    <a:gd name="T30" fmla="*/ 0 w 102"/>
                    <a:gd name="T31" fmla="*/ 263 h 305"/>
                    <a:gd name="T32" fmla="*/ 6 w 102"/>
                    <a:gd name="T33" fmla="*/ 275 h 305"/>
                    <a:gd name="T34" fmla="*/ 12 w 102"/>
                    <a:gd name="T35" fmla="*/ 245 h 305"/>
                    <a:gd name="T36" fmla="*/ 24 w 102"/>
                    <a:gd name="T37" fmla="*/ 221 h 305"/>
                    <a:gd name="T38" fmla="*/ 24 w 102"/>
                    <a:gd name="T39" fmla="*/ 215 h 305"/>
                    <a:gd name="T40" fmla="*/ 24 w 102"/>
                    <a:gd name="T41" fmla="*/ 257 h 305"/>
                    <a:gd name="T42" fmla="*/ 30 w 102"/>
                    <a:gd name="T43" fmla="*/ 269 h 305"/>
                    <a:gd name="T44" fmla="*/ 36 w 102"/>
                    <a:gd name="T45" fmla="*/ 251 h 305"/>
                    <a:gd name="T46" fmla="*/ 36 w 102"/>
                    <a:gd name="T47" fmla="*/ 239 h 305"/>
                    <a:gd name="T48" fmla="*/ 42 w 102"/>
                    <a:gd name="T49" fmla="*/ 227 h 305"/>
                    <a:gd name="T50" fmla="*/ 42 w 102"/>
                    <a:gd name="T51" fmla="*/ 257 h 305"/>
                    <a:gd name="T52" fmla="*/ 54 w 102"/>
                    <a:gd name="T53" fmla="*/ 269 h 305"/>
                    <a:gd name="T54" fmla="*/ 66 w 102"/>
                    <a:gd name="T55" fmla="*/ 293 h 305"/>
                    <a:gd name="T56" fmla="*/ 78 w 102"/>
                    <a:gd name="T57" fmla="*/ 305 h 305"/>
                    <a:gd name="T58" fmla="*/ 78 w 102"/>
                    <a:gd name="T59" fmla="*/ 287 h 305"/>
                    <a:gd name="T60" fmla="*/ 66 w 102"/>
                    <a:gd name="T61" fmla="*/ 275 h 305"/>
                    <a:gd name="T62" fmla="*/ 60 w 102"/>
                    <a:gd name="T63" fmla="*/ 245 h 305"/>
                    <a:gd name="T64" fmla="*/ 66 w 102"/>
                    <a:gd name="T65" fmla="*/ 245 h 305"/>
                    <a:gd name="T66" fmla="*/ 84 w 102"/>
                    <a:gd name="T67" fmla="*/ 269 h 305"/>
                    <a:gd name="T68" fmla="*/ 90 w 102"/>
                    <a:gd name="T69" fmla="*/ 263 h 305"/>
                    <a:gd name="T70" fmla="*/ 84 w 102"/>
                    <a:gd name="T71" fmla="*/ 239 h 305"/>
                    <a:gd name="T72" fmla="*/ 78 w 102"/>
                    <a:gd name="T73" fmla="*/ 227 h 305"/>
                    <a:gd name="T74" fmla="*/ 96 w 102"/>
                    <a:gd name="T75" fmla="*/ 239 h 305"/>
                    <a:gd name="T76" fmla="*/ 102 w 102"/>
                    <a:gd name="T77" fmla="*/ 245 h 305"/>
                    <a:gd name="T78" fmla="*/ 90 w 102"/>
                    <a:gd name="T79" fmla="*/ 221 h 305"/>
                    <a:gd name="T80" fmla="*/ 84 w 102"/>
                    <a:gd name="T81" fmla="*/ 191 h 305"/>
                    <a:gd name="T82" fmla="*/ 90 w 102"/>
                    <a:gd name="T83" fmla="*/ 173 h 305"/>
                    <a:gd name="T84" fmla="*/ 102 w 102"/>
                    <a:gd name="T85" fmla="*/ 179 h 305"/>
                    <a:gd name="T86" fmla="*/ 78 w 102"/>
                    <a:gd name="T87" fmla="*/ 132 h 305"/>
                    <a:gd name="T88" fmla="*/ 72 w 102"/>
                    <a:gd name="T89" fmla="*/ 108 h 305"/>
                    <a:gd name="T90" fmla="*/ 84 w 102"/>
                    <a:gd name="T91" fmla="*/ 114 h 305"/>
                    <a:gd name="T92" fmla="*/ 90 w 102"/>
                    <a:gd name="T93" fmla="*/ 120 h 305"/>
                    <a:gd name="T94" fmla="*/ 84 w 102"/>
                    <a:gd name="T95" fmla="*/ 102 h 305"/>
                    <a:gd name="T96" fmla="*/ 78 w 102"/>
                    <a:gd name="T97" fmla="*/ 78 h 305"/>
                    <a:gd name="T98" fmla="*/ 84 w 102"/>
                    <a:gd name="T99" fmla="*/ 84 h 305"/>
                    <a:gd name="T100" fmla="*/ 84 w 102"/>
                    <a:gd name="T101" fmla="*/ 72 h 305"/>
                    <a:gd name="T102" fmla="*/ 78 w 102"/>
                    <a:gd name="T103" fmla="*/ 66 h 305"/>
                    <a:gd name="T104" fmla="*/ 90 w 102"/>
                    <a:gd name="T105" fmla="*/ 72 h 305"/>
                    <a:gd name="T106" fmla="*/ 84 w 102"/>
                    <a:gd name="T107" fmla="*/ 54 h 305"/>
                    <a:gd name="T108" fmla="*/ 84 w 102"/>
                    <a:gd name="T109" fmla="*/ 24 h 305"/>
                    <a:gd name="T110" fmla="*/ 90 w 102"/>
                    <a:gd name="T111" fmla="*/ 6 h 305"/>
                    <a:gd name="T112" fmla="*/ 90 w 102"/>
                    <a:gd name="T113" fmla="*/ 0 h 305"/>
                    <a:gd name="T114" fmla="*/ 78 w 102"/>
                    <a:gd name="T115" fmla="*/ 6 h 30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2"/>
                    <a:gd name="T175" fmla="*/ 0 h 305"/>
                    <a:gd name="T176" fmla="*/ 102 w 102"/>
                    <a:gd name="T177" fmla="*/ 305 h 30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2" h="305">
                      <a:moveTo>
                        <a:pt x="78" y="6"/>
                      </a:moveTo>
                      <a:lnTo>
                        <a:pt x="60" y="24"/>
                      </a:lnTo>
                      <a:lnTo>
                        <a:pt x="48" y="54"/>
                      </a:lnTo>
                      <a:lnTo>
                        <a:pt x="30" y="78"/>
                      </a:lnTo>
                      <a:lnTo>
                        <a:pt x="30" y="84"/>
                      </a:lnTo>
                      <a:lnTo>
                        <a:pt x="36" y="84"/>
                      </a:lnTo>
                      <a:lnTo>
                        <a:pt x="48" y="78"/>
                      </a:lnTo>
                      <a:lnTo>
                        <a:pt x="42" y="90"/>
                      </a:lnTo>
                      <a:lnTo>
                        <a:pt x="30" y="102"/>
                      </a:lnTo>
                      <a:lnTo>
                        <a:pt x="30" y="126"/>
                      </a:lnTo>
                      <a:lnTo>
                        <a:pt x="36" y="120"/>
                      </a:lnTo>
                      <a:lnTo>
                        <a:pt x="42" y="120"/>
                      </a:lnTo>
                      <a:lnTo>
                        <a:pt x="24" y="150"/>
                      </a:lnTo>
                      <a:lnTo>
                        <a:pt x="12" y="179"/>
                      </a:lnTo>
                      <a:lnTo>
                        <a:pt x="6" y="239"/>
                      </a:lnTo>
                      <a:lnTo>
                        <a:pt x="0" y="263"/>
                      </a:lnTo>
                      <a:lnTo>
                        <a:pt x="6" y="275"/>
                      </a:lnTo>
                      <a:lnTo>
                        <a:pt x="12" y="245"/>
                      </a:lnTo>
                      <a:lnTo>
                        <a:pt x="24" y="221"/>
                      </a:lnTo>
                      <a:lnTo>
                        <a:pt x="24" y="215"/>
                      </a:lnTo>
                      <a:lnTo>
                        <a:pt x="24" y="257"/>
                      </a:lnTo>
                      <a:lnTo>
                        <a:pt x="30" y="269"/>
                      </a:lnTo>
                      <a:lnTo>
                        <a:pt x="36" y="251"/>
                      </a:lnTo>
                      <a:lnTo>
                        <a:pt x="36" y="239"/>
                      </a:lnTo>
                      <a:lnTo>
                        <a:pt x="42" y="227"/>
                      </a:lnTo>
                      <a:lnTo>
                        <a:pt x="42" y="257"/>
                      </a:lnTo>
                      <a:lnTo>
                        <a:pt x="54" y="269"/>
                      </a:lnTo>
                      <a:lnTo>
                        <a:pt x="66" y="293"/>
                      </a:lnTo>
                      <a:lnTo>
                        <a:pt x="78" y="305"/>
                      </a:lnTo>
                      <a:lnTo>
                        <a:pt x="78" y="287"/>
                      </a:lnTo>
                      <a:lnTo>
                        <a:pt x="66" y="275"/>
                      </a:lnTo>
                      <a:lnTo>
                        <a:pt x="60" y="245"/>
                      </a:lnTo>
                      <a:lnTo>
                        <a:pt x="66" y="245"/>
                      </a:lnTo>
                      <a:lnTo>
                        <a:pt x="84" y="269"/>
                      </a:lnTo>
                      <a:lnTo>
                        <a:pt x="90" y="263"/>
                      </a:lnTo>
                      <a:lnTo>
                        <a:pt x="84" y="239"/>
                      </a:lnTo>
                      <a:lnTo>
                        <a:pt x="78" y="227"/>
                      </a:lnTo>
                      <a:lnTo>
                        <a:pt x="96" y="239"/>
                      </a:lnTo>
                      <a:lnTo>
                        <a:pt x="102" y="245"/>
                      </a:lnTo>
                      <a:lnTo>
                        <a:pt x="90" y="221"/>
                      </a:lnTo>
                      <a:lnTo>
                        <a:pt x="84" y="191"/>
                      </a:lnTo>
                      <a:lnTo>
                        <a:pt x="90" y="173"/>
                      </a:lnTo>
                      <a:lnTo>
                        <a:pt x="102" y="179"/>
                      </a:lnTo>
                      <a:lnTo>
                        <a:pt x="78" y="132"/>
                      </a:lnTo>
                      <a:lnTo>
                        <a:pt x="72" y="108"/>
                      </a:lnTo>
                      <a:lnTo>
                        <a:pt x="84" y="114"/>
                      </a:lnTo>
                      <a:lnTo>
                        <a:pt x="90" y="120"/>
                      </a:lnTo>
                      <a:lnTo>
                        <a:pt x="84" y="102"/>
                      </a:lnTo>
                      <a:lnTo>
                        <a:pt x="78" y="78"/>
                      </a:lnTo>
                      <a:lnTo>
                        <a:pt x="84" y="84"/>
                      </a:lnTo>
                      <a:lnTo>
                        <a:pt x="84" y="72"/>
                      </a:lnTo>
                      <a:lnTo>
                        <a:pt x="78" y="66"/>
                      </a:lnTo>
                      <a:lnTo>
                        <a:pt x="90" y="72"/>
                      </a:lnTo>
                      <a:lnTo>
                        <a:pt x="84" y="54"/>
                      </a:lnTo>
                      <a:lnTo>
                        <a:pt x="84" y="24"/>
                      </a:lnTo>
                      <a:lnTo>
                        <a:pt x="90" y="6"/>
                      </a:lnTo>
                      <a:lnTo>
                        <a:pt x="90" y="0"/>
                      </a:lnTo>
                      <a:lnTo>
                        <a:pt x="78" y="6"/>
                      </a:lnTo>
                      <a:close/>
                    </a:path>
                  </a:pathLst>
                </a:custGeom>
                <a:solidFill>
                  <a:srgbClr val="55FF55"/>
                </a:solidFill>
                <a:ln w="0">
                  <a:solidFill>
                    <a:srgbClr val="000000"/>
                  </a:solidFill>
                  <a:round/>
                  <a:headEnd/>
                  <a:tailEnd/>
                </a:ln>
              </p:spPr>
              <p:txBody>
                <a:bodyPr/>
                <a:lstStyle/>
                <a:p>
                  <a:endParaRPr lang="es-ES_tradnl"/>
                </a:p>
              </p:txBody>
            </p:sp>
            <p:sp>
              <p:nvSpPr>
                <p:cNvPr id="400458" name="Freeform 127"/>
                <p:cNvSpPr>
                  <a:spLocks/>
                </p:cNvSpPr>
                <p:nvPr/>
              </p:nvSpPr>
              <p:spPr bwMode="auto">
                <a:xfrm>
                  <a:off x="1032" y="2690"/>
                  <a:ext cx="293" cy="329"/>
                </a:xfrm>
                <a:custGeom>
                  <a:avLst/>
                  <a:gdLst>
                    <a:gd name="T0" fmla="*/ 251 w 293"/>
                    <a:gd name="T1" fmla="*/ 72 h 329"/>
                    <a:gd name="T2" fmla="*/ 185 w 293"/>
                    <a:gd name="T3" fmla="*/ 30 h 329"/>
                    <a:gd name="T4" fmla="*/ 179 w 293"/>
                    <a:gd name="T5" fmla="*/ 42 h 329"/>
                    <a:gd name="T6" fmla="*/ 156 w 293"/>
                    <a:gd name="T7" fmla="*/ 12 h 329"/>
                    <a:gd name="T8" fmla="*/ 161 w 293"/>
                    <a:gd name="T9" fmla="*/ 36 h 329"/>
                    <a:gd name="T10" fmla="*/ 150 w 293"/>
                    <a:gd name="T11" fmla="*/ 24 h 329"/>
                    <a:gd name="T12" fmla="*/ 138 w 293"/>
                    <a:gd name="T13" fmla="*/ 24 h 329"/>
                    <a:gd name="T14" fmla="*/ 90 w 293"/>
                    <a:gd name="T15" fmla="*/ 6 h 329"/>
                    <a:gd name="T16" fmla="*/ 60 w 293"/>
                    <a:gd name="T17" fmla="*/ 12 h 329"/>
                    <a:gd name="T18" fmla="*/ 108 w 293"/>
                    <a:gd name="T19" fmla="*/ 24 h 329"/>
                    <a:gd name="T20" fmla="*/ 84 w 293"/>
                    <a:gd name="T21" fmla="*/ 30 h 329"/>
                    <a:gd name="T22" fmla="*/ 54 w 293"/>
                    <a:gd name="T23" fmla="*/ 36 h 329"/>
                    <a:gd name="T24" fmla="*/ 66 w 293"/>
                    <a:gd name="T25" fmla="*/ 48 h 329"/>
                    <a:gd name="T26" fmla="*/ 0 w 293"/>
                    <a:gd name="T27" fmla="*/ 96 h 329"/>
                    <a:gd name="T28" fmla="*/ 24 w 293"/>
                    <a:gd name="T29" fmla="*/ 84 h 329"/>
                    <a:gd name="T30" fmla="*/ 30 w 293"/>
                    <a:gd name="T31" fmla="*/ 90 h 329"/>
                    <a:gd name="T32" fmla="*/ 42 w 293"/>
                    <a:gd name="T33" fmla="*/ 84 h 329"/>
                    <a:gd name="T34" fmla="*/ 54 w 293"/>
                    <a:gd name="T35" fmla="*/ 84 h 329"/>
                    <a:gd name="T36" fmla="*/ 72 w 293"/>
                    <a:gd name="T37" fmla="*/ 90 h 329"/>
                    <a:gd name="T38" fmla="*/ 114 w 293"/>
                    <a:gd name="T39" fmla="*/ 78 h 329"/>
                    <a:gd name="T40" fmla="*/ 108 w 293"/>
                    <a:gd name="T41" fmla="*/ 96 h 329"/>
                    <a:gd name="T42" fmla="*/ 66 w 293"/>
                    <a:gd name="T43" fmla="*/ 120 h 329"/>
                    <a:gd name="T44" fmla="*/ 42 w 293"/>
                    <a:gd name="T45" fmla="*/ 162 h 329"/>
                    <a:gd name="T46" fmla="*/ 42 w 293"/>
                    <a:gd name="T47" fmla="*/ 198 h 329"/>
                    <a:gd name="T48" fmla="*/ 60 w 293"/>
                    <a:gd name="T49" fmla="*/ 156 h 329"/>
                    <a:gd name="T50" fmla="*/ 72 w 293"/>
                    <a:gd name="T51" fmla="*/ 162 h 329"/>
                    <a:gd name="T52" fmla="*/ 84 w 293"/>
                    <a:gd name="T53" fmla="*/ 144 h 329"/>
                    <a:gd name="T54" fmla="*/ 66 w 293"/>
                    <a:gd name="T55" fmla="*/ 198 h 329"/>
                    <a:gd name="T56" fmla="*/ 60 w 293"/>
                    <a:gd name="T57" fmla="*/ 252 h 329"/>
                    <a:gd name="T58" fmla="*/ 72 w 293"/>
                    <a:gd name="T59" fmla="*/ 228 h 329"/>
                    <a:gd name="T60" fmla="*/ 78 w 293"/>
                    <a:gd name="T61" fmla="*/ 246 h 329"/>
                    <a:gd name="T62" fmla="*/ 96 w 293"/>
                    <a:gd name="T63" fmla="*/ 222 h 329"/>
                    <a:gd name="T64" fmla="*/ 108 w 293"/>
                    <a:gd name="T65" fmla="*/ 216 h 329"/>
                    <a:gd name="T66" fmla="*/ 126 w 293"/>
                    <a:gd name="T67" fmla="*/ 216 h 329"/>
                    <a:gd name="T68" fmla="*/ 132 w 293"/>
                    <a:gd name="T69" fmla="*/ 198 h 329"/>
                    <a:gd name="T70" fmla="*/ 126 w 293"/>
                    <a:gd name="T71" fmla="*/ 234 h 329"/>
                    <a:gd name="T72" fmla="*/ 132 w 293"/>
                    <a:gd name="T73" fmla="*/ 240 h 329"/>
                    <a:gd name="T74" fmla="*/ 132 w 293"/>
                    <a:gd name="T75" fmla="*/ 281 h 329"/>
                    <a:gd name="T76" fmla="*/ 150 w 293"/>
                    <a:gd name="T77" fmla="*/ 323 h 329"/>
                    <a:gd name="T78" fmla="*/ 150 w 293"/>
                    <a:gd name="T79" fmla="*/ 299 h 329"/>
                    <a:gd name="T80" fmla="*/ 161 w 293"/>
                    <a:gd name="T81" fmla="*/ 293 h 329"/>
                    <a:gd name="T82" fmla="*/ 156 w 293"/>
                    <a:gd name="T83" fmla="*/ 264 h 329"/>
                    <a:gd name="T84" fmla="*/ 167 w 293"/>
                    <a:gd name="T85" fmla="*/ 258 h 329"/>
                    <a:gd name="T86" fmla="*/ 185 w 293"/>
                    <a:gd name="T87" fmla="*/ 240 h 329"/>
                    <a:gd name="T88" fmla="*/ 197 w 293"/>
                    <a:gd name="T89" fmla="*/ 210 h 329"/>
                    <a:gd name="T90" fmla="*/ 209 w 293"/>
                    <a:gd name="T91" fmla="*/ 228 h 329"/>
                    <a:gd name="T92" fmla="*/ 215 w 293"/>
                    <a:gd name="T93" fmla="*/ 192 h 329"/>
                    <a:gd name="T94" fmla="*/ 221 w 293"/>
                    <a:gd name="T95" fmla="*/ 192 h 329"/>
                    <a:gd name="T96" fmla="*/ 239 w 293"/>
                    <a:gd name="T97" fmla="*/ 168 h 329"/>
                    <a:gd name="T98" fmla="*/ 251 w 293"/>
                    <a:gd name="T99" fmla="*/ 144 h 329"/>
                    <a:gd name="T100" fmla="*/ 263 w 293"/>
                    <a:gd name="T101" fmla="*/ 144 h 329"/>
                    <a:gd name="T102" fmla="*/ 287 w 293"/>
                    <a:gd name="T103" fmla="*/ 132 h 329"/>
                    <a:gd name="T104" fmla="*/ 281 w 293"/>
                    <a:gd name="T105" fmla="*/ 102 h 32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3"/>
                    <a:gd name="T160" fmla="*/ 0 h 329"/>
                    <a:gd name="T161" fmla="*/ 293 w 293"/>
                    <a:gd name="T162" fmla="*/ 329 h 32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3" h="329">
                      <a:moveTo>
                        <a:pt x="281" y="102"/>
                      </a:moveTo>
                      <a:lnTo>
                        <a:pt x="251" y="72"/>
                      </a:lnTo>
                      <a:lnTo>
                        <a:pt x="215" y="48"/>
                      </a:lnTo>
                      <a:lnTo>
                        <a:pt x="185" y="30"/>
                      </a:lnTo>
                      <a:lnTo>
                        <a:pt x="191" y="48"/>
                      </a:lnTo>
                      <a:lnTo>
                        <a:pt x="179" y="42"/>
                      </a:lnTo>
                      <a:lnTo>
                        <a:pt x="173" y="24"/>
                      </a:lnTo>
                      <a:lnTo>
                        <a:pt x="156" y="12"/>
                      </a:lnTo>
                      <a:lnTo>
                        <a:pt x="161" y="24"/>
                      </a:lnTo>
                      <a:lnTo>
                        <a:pt x="161" y="36"/>
                      </a:lnTo>
                      <a:lnTo>
                        <a:pt x="156" y="24"/>
                      </a:lnTo>
                      <a:lnTo>
                        <a:pt x="150" y="24"/>
                      </a:lnTo>
                      <a:lnTo>
                        <a:pt x="150" y="30"/>
                      </a:lnTo>
                      <a:lnTo>
                        <a:pt x="138" y="24"/>
                      </a:lnTo>
                      <a:lnTo>
                        <a:pt x="108" y="12"/>
                      </a:lnTo>
                      <a:lnTo>
                        <a:pt x="90" y="6"/>
                      </a:lnTo>
                      <a:lnTo>
                        <a:pt x="78" y="0"/>
                      </a:lnTo>
                      <a:lnTo>
                        <a:pt x="60" y="12"/>
                      </a:lnTo>
                      <a:lnTo>
                        <a:pt x="90" y="12"/>
                      </a:lnTo>
                      <a:lnTo>
                        <a:pt x="108" y="24"/>
                      </a:lnTo>
                      <a:lnTo>
                        <a:pt x="96" y="24"/>
                      </a:lnTo>
                      <a:lnTo>
                        <a:pt x="84" y="30"/>
                      </a:lnTo>
                      <a:lnTo>
                        <a:pt x="60" y="36"/>
                      </a:lnTo>
                      <a:lnTo>
                        <a:pt x="54" y="36"/>
                      </a:lnTo>
                      <a:lnTo>
                        <a:pt x="72" y="42"/>
                      </a:lnTo>
                      <a:lnTo>
                        <a:pt x="66" y="48"/>
                      </a:lnTo>
                      <a:lnTo>
                        <a:pt x="42" y="54"/>
                      </a:lnTo>
                      <a:lnTo>
                        <a:pt x="0" y="96"/>
                      </a:lnTo>
                      <a:lnTo>
                        <a:pt x="0" y="102"/>
                      </a:lnTo>
                      <a:lnTo>
                        <a:pt x="24" y="84"/>
                      </a:lnTo>
                      <a:lnTo>
                        <a:pt x="36" y="84"/>
                      </a:lnTo>
                      <a:lnTo>
                        <a:pt x="30" y="90"/>
                      </a:lnTo>
                      <a:lnTo>
                        <a:pt x="30" y="96"/>
                      </a:lnTo>
                      <a:lnTo>
                        <a:pt x="42" y="84"/>
                      </a:lnTo>
                      <a:lnTo>
                        <a:pt x="60" y="72"/>
                      </a:lnTo>
                      <a:lnTo>
                        <a:pt x="54" y="84"/>
                      </a:lnTo>
                      <a:lnTo>
                        <a:pt x="48" y="102"/>
                      </a:lnTo>
                      <a:lnTo>
                        <a:pt x="72" y="90"/>
                      </a:lnTo>
                      <a:lnTo>
                        <a:pt x="90" y="84"/>
                      </a:lnTo>
                      <a:lnTo>
                        <a:pt x="114" y="78"/>
                      </a:lnTo>
                      <a:lnTo>
                        <a:pt x="138" y="78"/>
                      </a:lnTo>
                      <a:lnTo>
                        <a:pt x="108" y="96"/>
                      </a:lnTo>
                      <a:lnTo>
                        <a:pt x="90" y="102"/>
                      </a:lnTo>
                      <a:lnTo>
                        <a:pt x="66" y="120"/>
                      </a:lnTo>
                      <a:lnTo>
                        <a:pt x="54" y="138"/>
                      </a:lnTo>
                      <a:lnTo>
                        <a:pt x="42" y="162"/>
                      </a:lnTo>
                      <a:lnTo>
                        <a:pt x="36" y="186"/>
                      </a:lnTo>
                      <a:lnTo>
                        <a:pt x="42" y="198"/>
                      </a:lnTo>
                      <a:lnTo>
                        <a:pt x="54" y="168"/>
                      </a:lnTo>
                      <a:lnTo>
                        <a:pt x="60" y="156"/>
                      </a:lnTo>
                      <a:lnTo>
                        <a:pt x="66" y="168"/>
                      </a:lnTo>
                      <a:lnTo>
                        <a:pt x="72" y="162"/>
                      </a:lnTo>
                      <a:lnTo>
                        <a:pt x="78" y="150"/>
                      </a:lnTo>
                      <a:lnTo>
                        <a:pt x="84" y="144"/>
                      </a:lnTo>
                      <a:lnTo>
                        <a:pt x="66" y="174"/>
                      </a:lnTo>
                      <a:lnTo>
                        <a:pt x="66" y="198"/>
                      </a:lnTo>
                      <a:lnTo>
                        <a:pt x="60" y="222"/>
                      </a:lnTo>
                      <a:lnTo>
                        <a:pt x="60" y="252"/>
                      </a:lnTo>
                      <a:lnTo>
                        <a:pt x="66" y="258"/>
                      </a:lnTo>
                      <a:lnTo>
                        <a:pt x="72" y="228"/>
                      </a:lnTo>
                      <a:lnTo>
                        <a:pt x="78" y="216"/>
                      </a:lnTo>
                      <a:lnTo>
                        <a:pt x="78" y="246"/>
                      </a:lnTo>
                      <a:lnTo>
                        <a:pt x="84" y="240"/>
                      </a:lnTo>
                      <a:lnTo>
                        <a:pt x="96" y="222"/>
                      </a:lnTo>
                      <a:lnTo>
                        <a:pt x="102" y="222"/>
                      </a:lnTo>
                      <a:lnTo>
                        <a:pt x="108" y="216"/>
                      </a:lnTo>
                      <a:lnTo>
                        <a:pt x="114" y="198"/>
                      </a:lnTo>
                      <a:lnTo>
                        <a:pt x="126" y="216"/>
                      </a:lnTo>
                      <a:lnTo>
                        <a:pt x="126" y="210"/>
                      </a:lnTo>
                      <a:lnTo>
                        <a:pt x="132" y="198"/>
                      </a:lnTo>
                      <a:lnTo>
                        <a:pt x="126" y="222"/>
                      </a:lnTo>
                      <a:lnTo>
                        <a:pt x="126" y="234"/>
                      </a:lnTo>
                      <a:lnTo>
                        <a:pt x="132" y="228"/>
                      </a:lnTo>
                      <a:lnTo>
                        <a:pt x="132" y="240"/>
                      </a:lnTo>
                      <a:lnTo>
                        <a:pt x="126" y="264"/>
                      </a:lnTo>
                      <a:lnTo>
                        <a:pt x="132" y="281"/>
                      </a:lnTo>
                      <a:lnTo>
                        <a:pt x="132" y="299"/>
                      </a:lnTo>
                      <a:lnTo>
                        <a:pt x="150" y="323"/>
                      </a:lnTo>
                      <a:lnTo>
                        <a:pt x="150" y="329"/>
                      </a:lnTo>
                      <a:lnTo>
                        <a:pt x="150" y="299"/>
                      </a:lnTo>
                      <a:lnTo>
                        <a:pt x="161" y="311"/>
                      </a:lnTo>
                      <a:lnTo>
                        <a:pt x="161" y="293"/>
                      </a:lnTo>
                      <a:lnTo>
                        <a:pt x="156" y="276"/>
                      </a:lnTo>
                      <a:lnTo>
                        <a:pt x="156" y="264"/>
                      </a:lnTo>
                      <a:lnTo>
                        <a:pt x="167" y="281"/>
                      </a:lnTo>
                      <a:lnTo>
                        <a:pt x="167" y="258"/>
                      </a:lnTo>
                      <a:lnTo>
                        <a:pt x="179" y="222"/>
                      </a:lnTo>
                      <a:lnTo>
                        <a:pt x="185" y="240"/>
                      </a:lnTo>
                      <a:lnTo>
                        <a:pt x="197" y="258"/>
                      </a:lnTo>
                      <a:lnTo>
                        <a:pt x="197" y="210"/>
                      </a:lnTo>
                      <a:lnTo>
                        <a:pt x="203" y="216"/>
                      </a:lnTo>
                      <a:lnTo>
                        <a:pt x="209" y="228"/>
                      </a:lnTo>
                      <a:lnTo>
                        <a:pt x="209" y="198"/>
                      </a:lnTo>
                      <a:lnTo>
                        <a:pt x="215" y="192"/>
                      </a:lnTo>
                      <a:lnTo>
                        <a:pt x="221" y="204"/>
                      </a:lnTo>
                      <a:lnTo>
                        <a:pt x="221" y="192"/>
                      </a:lnTo>
                      <a:lnTo>
                        <a:pt x="239" y="156"/>
                      </a:lnTo>
                      <a:lnTo>
                        <a:pt x="239" y="168"/>
                      </a:lnTo>
                      <a:lnTo>
                        <a:pt x="251" y="150"/>
                      </a:lnTo>
                      <a:lnTo>
                        <a:pt x="251" y="144"/>
                      </a:lnTo>
                      <a:lnTo>
                        <a:pt x="257" y="156"/>
                      </a:lnTo>
                      <a:lnTo>
                        <a:pt x="263" y="144"/>
                      </a:lnTo>
                      <a:lnTo>
                        <a:pt x="275" y="132"/>
                      </a:lnTo>
                      <a:lnTo>
                        <a:pt x="287" y="132"/>
                      </a:lnTo>
                      <a:lnTo>
                        <a:pt x="293" y="126"/>
                      </a:lnTo>
                      <a:lnTo>
                        <a:pt x="281" y="102"/>
                      </a:lnTo>
                      <a:close/>
                    </a:path>
                  </a:pathLst>
                </a:custGeom>
                <a:solidFill>
                  <a:srgbClr val="55FF55"/>
                </a:solidFill>
                <a:ln w="0">
                  <a:solidFill>
                    <a:srgbClr val="000000"/>
                  </a:solidFill>
                  <a:round/>
                  <a:headEnd/>
                  <a:tailEnd/>
                </a:ln>
              </p:spPr>
              <p:txBody>
                <a:bodyPr/>
                <a:lstStyle/>
                <a:p>
                  <a:endParaRPr lang="es-ES_tradnl"/>
                </a:p>
              </p:txBody>
            </p:sp>
            <p:sp>
              <p:nvSpPr>
                <p:cNvPr id="400459" name="Freeform 128"/>
                <p:cNvSpPr>
                  <a:spLocks/>
                </p:cNvSpPr>
                <p:nvPr/>
              </p:nvSpPr>
              <p:spPr bwMode="auto">
                <a:xfrm>
                  <a:off x="1319" y="2804"/>
                  <a:ext cx="30" cy="30"/>
                </a:xfrm>
                <a:custGeom>
                  <a:avLst/>
                  <a:gdLst>
                    <a:gd name="T0" fmla="*/ 24 w 30"/>
                    <a:gd name="T1" fmla="*/ 30 h 30"/>
                    <a:gd name="T2" fmla="*/ 30 w 30"/>
                    <a:gd name="T3" fmla="*/ 24 h 30"/>
                    <a:gd name="T4" fmla="*/ 30 w 30"/>
                    <a:gd name="T5" fmla="*/ 6 h 30"/>
                    <a:gd name="T6" fmla="*/ 24 w 30"/>
                    <a:gd name="T7" fmla="*/ 0 h 30"/>
                    <a:gd name="T8" fmla="*/ 0 w 30"/>
                    <a:gd name="T9" fmla="*/ 0 h 30"/>
                    <a:gd name="T10" fmla="*/ 6 w 30"/>
                    <a:gd name="T11" fmla="*/ 12 h 30"/>
                    <a:gd name="T12" fmla="*/ 6 w 30"/>
                    <a:gd name="T13" fmla="*/ 24 h 30"/>
                    <a:gd name="T14" fmla="*/ 12 w 30"/>
                    <a:gd name="T15" fmla="*/ 30 h 30"/>
                    <a:gd name="T16" fmla="*/ 24 w 30"/>
                    <a:gd name="T17" fmla="*/ 3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0"/>
                    <a:gd name="T29" fmla="*/ 30 w 3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0">
                      <a:moveTo>
                        <a:pt x="24" y="30"/>
                      </a:moveTo>
                      <a:lnTo>
                        <a:pt x="30" y="24"/>
                      </a:lnTo>
                      <a:lnTo>
                        <a:pt x="30" y="6"/>
                      </a:lnTo>
                      <a:lnTo>
                        <a:pt x="24" y="0"/>
                      </a:lnTo>
                      <a:lnTo>
                        <a:pt x="0" y="0"/>
                      </a:lnTo>
                      <a:lnTo>
                        <a:pt x="6" y="12"/>
                      </a:lnTo>
                      <a:lnTo>
                        <a:pt x="6" y="24"/>
                      </a:lnTo>
                      <a:lnTo>
                        <a:pt x="12" y="30"/>
                      </a:lnTo>
                      <a:lnTo>
                        <a:pt x="24" y="30"/>
                      </a:lnTo>
                      <a:close/>
                    </a:path>
                  </a:pathLst>
                </a:custGeom>
                <a:solidFill>
                  <a:srgbClr val="55FF55"/>
                </a:solidFill>
                <a:ln w="9525">
                  <a:noFill/>
                  <a:round/>
                  <a:headEnd/>
                  <a:tailEnd/>
                </a:ln>
              </p:spPr>
              <p:txBody>
                <a:bodyPr/>
                <a:lstStyle/>
                <a:p>
                  <a:endParaRPr lang="es-ES_tradnl"/>
                </a:p>
              </p:txBody>
            </p:sp>
            <p:sp>
              <p:nvSpPr>
                <p:cNvPr id="400460" name="Freeform 129"/>
                <p:cNvSpPr>
                  <a:spLocks/>
                </p:cNvSpPr>
                <p:nvPr/>
              </p:nvSpPr>
              <p:spPr bwMode="auto">
                <a:xfrm>
                  <a:off x="1176" y="2846"/>
                  <a:ext cx="59" cy="78"/>
                </a:xfrm>
                <a:custGeom>
                  <a:avLst/>
                  <a:gdLst>
                    <a:gd name="T0" fmla="*/ 0 w 59"/>
                    <a:gd name="T1" fmla="*/ 78 h 78"/>
                    <a:gd name="T2" fmla="*/ 17 w 59"/>
                    <a:gd name="T3" fmla="*/ 48 h 78"/>
                    <a:gd name="T4" fmla="*/ 41 w 59"/>
                    <a:gd name="T5" fmla="*/ 18 h 78"/>
                    <a:gd name="T6" fmla="*/ 59 w 59"/>
                    <a:gd name="T7" fmla="*/ 0 h 78"/>
                    <a:gd name="T8" fmla="*/ 0 60000 65536"/>
                    <a:gd name="T9" fmla="*/ 0 60000 65536"/>
                    <a:gd name="T10" fmla="*/ 0 60000 65536"/>
                    <a:gd name="T11" fmla="*/ 0 60000 65536"/>
                    <a:gd name="T12" fmla="*/ 0 w 59"/>
                    <a:gd name="T13" fmla="*/ 0 h 78"/>
                    <a:gd name="T14" fmla="*/ 59 w 59"/>
                    <a:gd name="T15" fmla="*/ 78 h 78"/>
                  </a:gdLst>
                  <a:ahLst/>
                  <a:cxnLst>
                    <a:cxn ang="T8">
                      <a:pos x="T0" y="T1"/>
                    </a:cxn>
                    <a:cxn ang="T9">
                      <a:pos x="T2" y="T3"/>
                    </a:cxn>
                    <a:cxn ang="T10">
                      <a:pos x="T4" y="T5"/>
                    </a:cxn>
                    <a:cxn ang="T11">
                      <a:pos x="T6" y="T7"/>
                    </a:cxn>
                  </a:cxnLst>
                  <a:rect l="T12" t="T13" r="T14" b="T15"/>
                  <a:pathLst>
                    <a:path w="59" h="78">
                      <a:moveTo>
                        <a:pt x="0" y="78"/>
                      </a:moveTo>
                      <a:lnTo>
                        <a:pt x="17" y="48"/>
                      </a:lnTo>
                      <a:lnTo>
                        <a:pt x="41" y="18"/>
                      </a:lnTo>
                      <a:lnTo>
                        <a:pt x="59" y="0"/>
                      </a:lnTo>
                    </a:path>
                  </a:pathLst>
                </a:custGeom>
                <a:noFill/>
                <a:ln w="0">
                  <a:solidFill>
                    <a:srgbClr val="000000"/>
                  </a:solidFill>
                  <a:round/>
                  <a:headEnd/>
                  <a:tailEnd/>
                </a:ln>
              </p:spPr>
              <p:txBody>
                <a:bodyPr/>
                <a:lstStyle/>
                <a:p>
                  <a:endParaRPr lang="es-ES_tradnl"/>
                </a:p>
              </p:txBody>
            </p:sp>
            <p:sp>
              <p:nvSpPr>
                <p:cNvPr id="400461" name="Freeform 130"/>
                <p:cNvSpPr>
                  <a:spLocks/>
                </p:cNvSpPr>
                <p:nvPr/>
              </p:nvSpPr>
              <p:spPr bwMode="auto">
                <a:xfrm>
                  <a:off x="1116" y="2792"/>
                  <a:ext cx="185" cy="66"/>
                </a:xfrm>
                <a:custGeom>
                  <a:avLst/>
                  <a:gdLst>
                    <a:gd name="T0" fmla="*/ 0 w 185"/>
                    <a:gd name="T1" fmla="*/ 48 h 66"/>
                    <a:gd name="T2" fmla="*/ 0 w 185"/>
                    <a:gd name="T3" fmla="*/ 60 h 66"/>
                    <a:gd name="T4" fmla="*/ 6 w 185"/>
                    <a:gd name="T5" fmla="*/ 66 h 66"/>
                    <a:gd name="T6" fmla="*/ 6 w 185"/>
                    <a:gd name="T7" fmla="*/ 54 h 66"/>
                    <a:gd name="T8" fmla="*/ 12 w 185"/>
                    <a:gd name="T9" fmla="*/ 24 h 66"/>
                    <a:gd name="T10" fmla="*/ 18 w 185"/>
                    <a:gd name="T11" fmla="*/ 36 h 66"/>
                    <a:gd name="T12" fmla="*/ 24 w 185"/>
                    <a:gd name="T13" fmla="*/ 54 h 66"/>
                    <a:gd name="T14" fmla="*/ 24 w 185"/>
                    <a:gd name="T15" fmla="*/ 42 h 66"/>
                    <a:gd name="T16" fmla="*/ 36 w 185"/>
                    <a:gd name="T17" fmla="*/ 12 h 66"/>
                    <a:gd name="T18" fmla="*/ 42 w 185"/>
                    <a:gd name="T19" fmla="*/ 24 h 66"/>
                    <a:gd name="T20" fmla="*/ 48 w 185"/>
                    <a:gd name="T21" fmla="*/ 30 h 66"/>
                    <a:gd name="T22" fmla="*/ 48 w 185"/>
                    <a:gd name="T23" fmla="*/ 12 h 66"/>
                    <a:gd name="T24" fmla="*/ 83 w 185"/>
                    <a:gd name="T25" fmla="*/ 48 h 66"/>
                    <a:gd name="T26" fmla="*/ 72 w 185"/>
                    <a:gd name="T27" fmla="*/ 30 h 66"/>
                    <a:gd name="T28" fmla="*/ 66 w 185"/>
                    <a:gd name="T29" fmla="*/ 12 h 66"/>
                    <a:gd name="T30" fmla="*/ 72 w 185"/>
                    <a:gd name="T31" fmla="*/ 0 h 66"/>
                    <a:gd name="T32" fmla="*/ 83 w 185"/>
                    <a:gd name="T33" fmla="*/ 18 h 66"/>
                    <a:gd name="T34" fmla="*/ 101 w 185"/>
                    <a:gd name="T35" fmla="*/ 0 h 66"/>
                    <a:gd name="T36" fmla="*/ 101 w 185"/>
                    <a:gd name="T37" fmla="*/ 12 h 66"/>
                    <a:gd name="T38" fmla="*/ 125 w 185"/>
                    <a:gd name="T39" fmla="*/ 0 h 66"/>
                    <a:gd name="T40" fmla="*/ 131 w 185"/>
                    <a:gd name="T41" fmla="*/ 0 h 66"/>
                    <a:gd name="T42" fmla="*/ 125 w 185"/>
                    <a:gd name="T43" fmla="*/ 6 h 66"/>
                    <a:gd name="T44" fmla="*/ 125 w 185"/>
                    <a:gd name="T45" fmla="*/ 12 h 66"/>
                    <a:gd name="T46" fmla="*/ 143 w 185"/>
                    <a:gd name="T47" fmla="*/ 12 h 66"/>
                    <a:gd name="T48" fmla="*/ 137 w 185"/>
                    <a:gd name="T49" fmla="*/ 18 h 66"/>
                    <a:gd name="T50" fmla="*/ 149 w 185"/>
                    <a:gd name="T51" fmla="*/ 12 h 66"/>
                    <a:gd name="T52" fmla="*/ 155 w 185"/>
                    <a:gd name="T53" fmla="*/ 12 h 66"/>
                    <a:gd name="T54" fmla="*/ 155 w 185"/>
                    <a:gd name="T55" fmla="*/ 18 h 66"/>
                    <a:gd name="T56" fmla="*/ 167 w 185"/>
                    <a:gd name="T57" fmla="*/ 12 h 66"/>
                    <a:gd name="T58" fmla="*/ 185 w 185"/>
                    <a:gd name="T59" fmla="*/ 12 h 6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5"/>
                    <a:gd name="T91" fmla="*/ 0 h 66"/>
                    <a:gd name="T92" fmla="*/ 185 w 185"/>
                    <a:gd name="T93" fmla="*/ 66 h 6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5" h="66">
                      <a:moveTo>
                        <a:pt x="0" y="48"/>
                      </a:moveTo>
                      <a:lnTo>
                        <a:pt x="0" y="60"/>
                      </a:lnTo>
                      <a:lnTo>
                        <a:pt x="6" y="66"/>
                      </a:lnTo>
                      <a:lnTo>
                        <a:pt x="6" y="54"/>
                      </a:lnTo>
                      <a:lnTo>
                        <a:pt x="12" y="24"/>
                      </a:lnTo>
                      <a:lnTo>
                        <a:pt x="18" y="36"/>
                      </a:lnTo>
                      <a:lnTo>
                        <a:pt x="24" y="54"/>
                      </a:lnTo>
                      <a:lnTo>
                        <a:pt x="24" y="42"/>
                      </a:lnTo>
                      <a:lnTo>
                        <a:pt x="36" y="12"/>
                      </a:lnTo>
                      <a:lnTo>
                        <a:pt x="42" y="24"/>
                      </a:lnTo>
                      <a:lnTo>
                        <a:pt x="48" y="30"/>
                      </a:lnTo>
                      <a:lnTo>
                        <a:pt x="48" y="12"/>
                      </a:lnTo>
                      <a:lnTo>
                        <a:pt x="83" y="48"/>
                      </a:lnTo>
                      <a:lnTo>
                        <a:pt x="72" y="30"/>
                      </a:lnTo>
                      <a:lnTo>
                        <a:pt x="66" y="12"/>
                      </a:lnTo>
                      <a:lnTo>
                        <a:pt x="72" y="0"/>
                      </a:lnTo>
                      <a:lnTo>
                        <a:pt x="83" y="18"/>
                      </a:lnTo>
                      <a:lnTo>
                        <a:pt x="101" y="0"/>
                      </a:lnTo>
                      <a:lnTo>
                        <a:pt x="101" y="12"/>
                      </a:lnTo>
                      <a:lnTo>
                        <a:pt x="125" y="0"/>
                      </a:lnTo>
                      <a:lnTo>
                        <a:pt x="131" y="0"/>
                      </a:lnTo>
                      <a:lnTo>
                        <a:pt x="125" y="6"/>
                      </a:lnTo>
                      <a:lnTo>
                        <a:pt x="125" y="12"/>
                      </a:lnTo>
                      <a:lnTo>
                        <a:pt x="143" y="12"/>
                      </a:lnTo>
                      <a:lnTo>
                        <a:pt x="137" y="18"/>
                      </a:lnTo>
                      <a:lnTo>
                        <a:pt x="149" y="12"/>
                      </a:lnTo>
                      <a:lnTo>
                        <a:pt x="155" y="12"/>
                      </a:lnTo>
                      <a:lnTo>
                        <a:pt x="155" y="18"/>
                      </a:lnTo>
                      <a:lnTo>
                        <a:pt x="167" y="12"/>
                      </a:lnTo>
                      <a:lnTo>
                        <a:pt x="185" y="12"/>
                      </a:lnTo>
                    </a:path>
                  </a:pathLst>
                </a:custGeom>
                <a:noFill/>
                <a:ln w="0">
                  <a:solidFill>
                    <a:srgbClr val="000000"/>
                  </a:solidFill>
                  <a:round/>
                  <a:headEnd/>
                  <a:tailEnd/>
                </a:ln>
              </p:spPr>
              <p:txBody>
                <a:bodyPr/>
                <a:lstStyle/>
                <a:p>
                  <a:endParaRPr lang="es-ES_tradnl"/>
                </a:p>
              </p:txBody>
            </p:sp>
            <p:sp>
              <p:nvSpPr>
                <p:cNvPr id="400462" name="Freeform 131"/>
                <p:cNvSpPr>
                  <a:spLocks/>
                </p:cNvSpPr>
                <p:nvPr/>
              </p:nvSpPr>
              <p:spPr bwMode="auto">
                <a:xfrm>
                  <a:off x="1146" y="2738"/>
                  <a:ext cx="167" cy="66"/>
                </a:xfrm>
                <a:custGeom>
                  <a:avLst/>
                  <a:gdLst>
                    <a:gd name="T0" fmla="*/ 167 w 167"/>
                    <a:gd name="T1" fmla="*/ 66 h 66"/>
                    <a:gd name="T2" fmla="*/ 131 w 167"/>
                    <a:gd name="T3" fmla="*/ 48 h 66"/>
                    <a:gd name="T4" fmla="*/ 65 w 167"/>
                    <a:gd name="T5" fmla="*/ 18 h 66"/>
                    <a:gd name="T6" fmla="*/ 18 w 167"/>
                    <a:gd name="T7" fmla="*/ 0 h 66"/>
                    <a:gd name="T8" fmla="*/ 0 w 167"/>
                    <a:gd name="T9" fmla="*/ 0 h 66"/>
                    <a:gd name="T10" fmla="*/ 0 60000 65536"/>
                    <a:gd name="T11" fmla="*/ 0 60000 65536"/>
                    <a:gd name="T12" fmla="*/ 0 60000 65536"/>
                    <a:gd name="T13" fmla="*/ 0 60000 65536"/>
                    <a:gd name="T14" fmla="*/ 0 60000 65536"/>
                    <a:gd name="T15" fmla="*/ 0 w 167"/>
                    <a:gd name="T16" fmla="*/ 0 h 66"/>
                    <a:gd name="T17" fmla="*/ 167 w 167"/>
                    <a:gd name="T18" fmla="*/ 66 h 66"/>
                  </a:gdLst>
                  <a:ahLst/>
                  <a:cxnLst>
                    <a:cxn ang="T10">
                      <a:pos x="T0" y="T1"/>
                    </a:cxn>
                    <a:cxn ang="T11">
                      <a:pos x="T2" y="T3"/>
                    </a:cxn>
                    <a:cxn ang="T12">
                      <a:pos x="T4" y="T5"/>
                    </a:cxn>
                    <a:cxn ang="T13">
                      <a:pos x="T6" y="T7"/>
                    </a:cxn>
                    <a:cxn ang="T14">
                      <a:pos x="T8" y="T9"/>
                    </a:cxn>
                  </a:cxnLst>
                  <a:rect l="T15" t="T16" r="T17" b="T18"/>
                  <a:pathLst>
                    <a:path w="167" h="66">
                      <a:moveTo>
                        <a:pt x="167" y="66"/>
                      </a:moveTo>
                      <a:lnTo>
                        <a:pt x="131" y="48"/>
                      </a:lnTo>
                      <a:lnTo>
                        <a:pt x="65" y="18"/>
                      </a:lnTo>
                      <a:lnTo>
                        <a:pt x="18" y="0"/>
                      </a:lnTo>
                      <a:lnTo>
                        <a:pt x="0" y="0"/>
                      </a:lnTo>
                    </a:path>
                  </a:pathLst>
                </a:custGeom>
                <a:noFill/>
                <a:ln w="0">
                  <a:solidFill>
                    <a:srgbClr val="000000"/>
                  </a:solidFill>
                  <a:round/>
                  <a:headEnd/>
                  <a:tailEnd/>
                </a:ln>
              </p:spPr>
              <p:txBody>
                <a:bodyPr/>
                <a:lstStyle/>
                <a:p>
                  <a:endParaRPr lang="es-ES_tradnl"/>
                </a:p>
              </p:txBody>
            </p:sp>
            <p:sp>
              <p:nvSpPr>
                <p:cNvPr id="400463" name="Freeform 132"/>
                <p:cNvSpPr>
                  <a:spLocks/>
                </p:cNvSpPr>
                <p:nvPr/>
              </p:nvSpPr>
              <p:spPr bwMode="auto">
                <a:xfrm>
                  <a:off x="1176" y="2768"/>
                  <a:ext cx="107" cy="18"/>
                </a:xfrm>
                <a:custGeom>
                  <a:avLst/>
                  <a:gdLst>
                    <a:gd name="T0" fmla="*/ 0 w 107"/>
                    <a:gd name="T1" fmla="*/ 0 h 18"/>
                    <a:gd name="T2" fmla="*/ 23 w 107"/>
                    <a:gd name="T3" fmla="*/ 0 h 18"/>
                    <a:gd name="T4" fmla="*/ 65 w 107"/>
                    <a:gd name="T5" fmla="*/ 12 h 18"/>
                    <a:gd name="T6" fmla="*/ 95 w 107"/>
                    <a:gd name="T7" fmla="*/ 18 h 18"/>
                    <a:gd name="T8" fmla="*/ 107 w 107"/>
                    <a:gd name="T9" fmla="*/ 18 h 18"/>
                    <a:gd name="T10" fmla="*/ 0 60000 65536"/>
                    <a:gd name="T11" fmla="*/ 0 60000 65536"/>
                    <a:gd name="T12" fmla="*/ 0 60000 65536"/>
                    <a:gd name="T13" fmla="*/ 0 60000 65536"/>
                    <a:gd name="T14" fmla="*/ 0 60000 65536"/>
                    <a:gd name="T15" fmla="*/ 0 w 107"/>
                    <a:gd name="T16" fmla="*/ 0 h 18"/>
                    <a:gd name="T17" fmla="*/ 107 w 107"/>
                    <a:gd name="T18" fmla="*/ 18 h 18"/>
                  </a:gdLst>
                  <a:ahLst/>
                  <a:cxnLst>
                    <a:cxn ang="T10">
                      <a:pos x="T0" y="T1"/>
                    </a:cxn>
                    <a:cxn ang="T11">
                      <a:pos x="T2" y="T3"/>
                    </a:cxn>
                    <a:cxn ang="T12">
                      <a:pos x="T4" y="T5"/>
                    </a:cxn>
                    <a:cxn ang="T13">
                      <a:pos x="T6" y="T7"/>
                    </a:cxn>
                    <a:cxn ang="T14">
                      <a:pos x="T8" y="T9"/>
                    </a:cxn>
                  </a:cxnLst>
                  <a:rect l="T15" t="T16" r="T17" b="T18"/>
                  <a:pathLst>
                    <a:path w="107" h="18">
                      <a:moveTo>
                        <a:pt x="0" y="0"/>
                      </a:moveTo>
                      <a:lnTo>
                        <a:pt x="23" y="0"/>
                      </a:lnTo>
                      <a:lnTo>
                        <a:pt x="65" y="12"/>
                      </a:lnTo>
                      <a:lnTo>
                        <a:pt x="95" y="18"/>
                      </a:lnTo>
                      <a:lnTo>
                        <a:pt x="107" y="18"/>
                      </a:lnTo>
                    </a:path>
                  </a:pathLst>
                </a:custGeom>
                <a:noFill/>
                <a:ln w="0">
                  <a:solidFill>
                    <a:srgbClr val="000000"/>
                  </a:solidFill>
                  <a:round/>
                  <a:headEnd/>
                  <a:tailEnd/>
                </a:ln>
              </p:spPr>
              <p:txBody>
                <a:bodyPr/>
                <a:lstStyle/>
                <a:p>
                  <a:endParaRPr lang="es-ES_tradnl"/>
                </a:p>
              </p:txBody>
            </p:sp>
            <p:sp>
              <p:nvSpPr>
                <p:cNvPr id="400464" name="Freeform 133"/>
                <p:cNvSpPr>
                  <a:spLocks/>
                </p:cNvSpPr>
                <p:nvPr/>
              </p:nvSpPr>
              <p:spPr bwMode="auto">
                <a:xfrm>
                  <a:off x="1295" y="2834"/>
                  <a:ext cx="24" cy="161"/>
                </a:xfrm>
                <a:custGeom>
                  <a:avLst/>
                  <a:gdLst>
                    <a:gd name="T0" fmla="*/ 0 w 24"/>
                    <a:gd name="T1" fmla="*/ 161 h 161"/>
                    <a:gd name="T2" fmla="*/ 12 w 24"/>
                    <a:gd name="T3" fmla="*/ 90 h 161"/>
                    <a:gd name="T4" fmla="*/ 12 w 24"/>
                    <a:gd name="T5" fmla="*/ 42 h 161"/>
                    <a:gd name="T6" fmla="*/ 24 w 24"/>
                    <a:gd name="T7" fmla="*/ 0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161"/>
                      </a:moveTo>
                      <a:lnTo>
                        <a:pt x="12" y="90"/>
                      </a:lnTo>
                      <a:lnTo>
                        <a:pt x="12" y="42"/>
                      </a:lnTo>
                      <a:lnTo>
                        <a:pt x="24" y="0"/>
                      </a:lnTo>
                    </a:path>
                  </a:pathLst>
                </a:custGeom>
                <a:noFill/>
                <a:ln w="0">
                  <a:solidFill>
                    <a:srgbClr val="000000"/>
                  </a:solidFill>
                  <a:round/>
                  <a:headEnd/>
                  <a:tailEnd/>
                </a:ln>
              </p:spPr>
              <p:txBody>
                <a:bodyPr/>
                <a:lstStyle/>
                <a:p>
                  <a:endParaRPr lang="es-ES_tradnl"/>
                </a:p>
              </p:txBody>
            </p:sp>
            <p:sp>
              <p:nvSpPr>
                <p:cNvPr id="400465" name="Freeform 134"/>
                <p:cNvSpPr>
                  <a:spLocks/>
                </p:cNvSpPr>
                <p:nvPr/>
              </p:nvSpPr>
              <p:spPr bwMode="auto">
                <a:xfrm>
                  <a:off x="1331" y="2822"/>
                  <a:ext cx="24" cy="12"/>
                </a:xfrm>
                <a:custGeom>
                  <a:avLst/>
                  <a:gdLst>
                    <a:gd name="T0" fmla="*/ 24 w 24"/>
                    <a:gd name="T1" fmla="*/ 12 h 12"/>
                    <a:gd name="T2" fmla="*/ 12 w 24"/>
                    <a:gd name="T3" fmla="*/ 6 h 12"/>
                    <a:gd name="T4" fmla="*/ 12 w 24"/>
                    <a:gd name="T5" fmla="*/ 12 h 12"/>
                    <a:gd name="T6" fmla="*/ 12 w 24"/>
                    <a:gd name="T7" fmla="*/ 6 h 12"/>
                    <a:gd name="T8" fmla="*/ 0 w 24"/>
                    <a:gd name="T9" fmla="*/ 0 h 12"/>
                    <a:gd name="T10" fmla="*/ 0 w 24"/>
                    <a:gd name="T11" fmla="*/ 6 h 12"/>
                    <a:gd name="T12" fmla="*/ 0 w 24"/>
                    <a:gd name="T13" fmla="*/ 0 h 12"/>
                    <a:gd name="T14" fmla="*/ 0 60000 65536"/>
                    <a:gd name="T15" fmla="*/ 0 60000 65536"/>
                    <a:gd name="T16" fmla="*/ 0 60000 65536"/>
                    <a:gd name="T17" fmla="*/ 0 60000 65536"/>
                    <a:gd name="T18" fmla="*/ 0 60000 65536"/>
                    <a:gd name="T19" fmla="*/ 0 60000 65536"/>
                    <a:gd name="T20" fmla="*/ 0 60000 65536"/>
                    <a:gd name="T21" fmla="*/ 0 w 24"/>
                    <a:gd name="T22" fmla="*/ 0 h 12"/>
                    <a:gd name="T23" fmla="*/ 24 w 24"/>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2">
                      <a:moveTo>
                        <a:pt x="24" y="12"/>
                      </a:moveTo>
                      <a:lnTo>
                        <a:pt x="12" y="6"/>
                      </a:lnTo>
                      <a:lnTo>
                        <a:pt x="12" y="12"/>
                      </a:lnTo>
                      <a:lnTo>
                        <a:pt x="12" y="6"/>
                      </a:lnTo>
                      <a:lnTo>
                        <a:pt x="0" y="0"/>
                      </a:lnTo>
                      <a:lnTo>
                        <a:pt x="0" y="6"/>
                      </a:lnTo>
                      <a:lnTo>
                        <a:pt x="0" y="0"/>
                      </a:lnTo>
                    </a:path>
                  </a:pathLst>
                </a:custGeom>
                <a:noFill/>
                <a:ln w="0">
                  <a:solidFill>
                    <a:srgbClr val="000000"/>
                  </a:solidFill>
                  <a:round/>
                  <a:headEnd/>
                  <a:tailEnd/>
                </a:ln>
              </p:spPr>
              <p:txBody>
                <a:bodyPr/>
                <a:lstStyle/>
                <a:p>
                  <a:endParaRPr lang="es-ES_tradnl"/>
                </a:p>
              </p:txBody>
            </p:sp>
            <p:sp>
              <p:nvSpPr>
                <p:cNvPr id="400466" name="Freeform 135"/>
                <p:cNvSpPr>
                  <a:spLocks/>
                </p:cNvSpPr>
                <p:nvPr/>
              </p:nvSpPr>
              <p:spPr bwMode="auto">
                <a:xfrm>
                  <a:off x="1325" y="2624"/>
                  <a:ext cx="30" cy="156"/>
                </a:xfrm>
                <a:custGeom>
                  <a:avLst/>
                  <a:gdLst>
                    <a:gd name="T0" fmla="*/ 0 w 30"/>
                    <a:gd name="T1" fmla="*/ 156 h 156"/>
                    <a:gd name="T2" fmla="*/ 0 w 30"/>
                    <a:gd name="T3" fmla="*/ 60 h 156"/>
                    <a:gd name="T4" fmla="*/ 12 w 30"/>
                    <a:gd name="T5" fmla="*/ 30 h 156"/>
                    <a:gd name="T6" fmla="*/ 30 w 30"/>
                    <a:gd name="T7" fmla="*/ 0 h 156"/>
                    <a:gd name="T8" fmla="*/ 0 60000 65536"/>
                    <a:gd name="T9" fmla="*/ 0 60000 65536"/>
                    <a:gd name="T10" fmla="*/ 0 60000 65536"/>
                    <a:gd name="T11" fmla="*/ 0 60000 65536"/>
                    <a:gd name="T12" fmla="*/ 0 w 30"/>
                    <a:gd name="T13" fmla="*/ 0 h 156"/>
                    <a:gd name="T14" fmla="*/ 30 w 30"/>
                    <a:gd name="T15" fmla="*/ 156 h 156"/>
                  </a:gdLst>
                  <a:ahLst/>
                  <a:cxnLst>
                    <a:cxn ang="T8">
                      <a:pos x="T0" y="T1"/>
                    </a:cxn>
                    <a:cxn ang="T9">
                      <a:pos x="T2" y="T3"/>
                    </a:cxn>
                    <a:cxn ang="T10">
                      <a:pos x="T4" y="T5"/>
                    </a:cxn>
                    <a:cxn ang="T11">
                      <a:pos x="T6" y="T7"/>
                    </a:cxn>
                  </a:cxnLst>
                  <a:rect l="T12" t="T13" r="T14" b="T15"/>
                  <a:pathLst>
                    <a:path w="30" h="156">
                      <a:moveTo>
                        <a:pt x="0" y="156"/>
                      </a:moveTo>
                      <a:lnTo>
                        <a:pt x="0" y="60"/>
                      </a:lnTo>
                      <a:lnTo>
                        <a:pt x="12" y="30"/>
                      </a:lnTo>
                      <a:lnTo>
                        <a:pt x="30" y="0"/>
                      </a:lnTo>
                    </a:path>
                  </a:pathLst>
                </a:custGeom>
                <a:noFill/>
                <a:ln w="0">
                  <a:solidFill>
                    <a:srgbClr val="000000"/>
                  </a:solidFill>
                  <a:round/>
                  <a:headEnd/>
                  <a:tailEnd/>
                </a:ln>
              </p:spPr>
              <p:txBody>
                <a:bodyPr/>
                <a:lstStyle/>
                <a:p>
                  <a:endParaRPr lang="es-ES_tradnl"/>
                </a:p>
              </p:txBody>
            </p:sp>
            <p:sp>
              <p:nvSpPr>
                <p:cNvPr id="400467" name="Freeform 136"/>
                <p:cNvSpPr>
                  <a:spLocks/>
                </p:cNvSpPr>
                <p:nvPr/>
              </p:nvSpPr>
              <p:spPr bwMode="auto">
                <a:xfrm>
                  <a:off x="1164" y="2816"/>
                  <a:ext cx="143" cy="72"/>
                </a:xfrm>
                <a:custGeom>
                  <a:avLst/>
                  <a:gdLst>
                    <a:gd name="T0" fmla="*/ 0 w 143"/>
                    <a:gd name="T1" fmla="*/ 72 h 72"/>
                    <a:gd name="T2" fmla="*/ 12 w 143"/>
                    <a:gd name="T3" fmla="*/ 48 h 72"/>
                    <a:gd name="T4" fmla="*/ 18 w 143"/>
                    <a:gd name="T5" fmla="*/ 48 h 72"/>
                    <a:gd name="T6" fmla="*/ 18 w 143"/>
                    <a:gd name="T7" fmla="*/ 60 h 72"/>
                    <a:gd name="T8" fmla="*/ 29 w 143"/>
                    <a:gd name="T9" fmla="*/ 48 h 72"/>
                    <a:gd name="T10" fmla="*/ 35 w 143"/>
                    <a:gd name="T11" fmla="*/ 36 h 72"/>
                    <a:gd name="T12" fmla="*/ 35 w 143"/>
                    <a:gd name="T13" fmla="*/ 48 h 72"/>
                    <a:gd name="T14" fmla="*/ 41 w 143"/>
                    <a:gd name="T15" fmla="*/ 48 h 72"/>
                    <a:gd name="T16" fmla="*/ 47 w 143"/>
                    <a:gd name="T17" fmla="*/ 36 h 72"/>
                    <a:gd name="T18" fmla="*/ 59 w 143"/>
                    <a:gd name="T19" fmla="*/ 24 h 72"/>
                    <a:gd name="T20" fmla="*/ 71 w 143"/>
                    <a:gd name="T21" fmla="*/ 24 h 72"/>
                    <a:gd name="T22" fmla="*/ 95 w 143"/>
                    <a:gd name="T23" fmla="*/ 0 h 72"/>
                    <a:gd name="T24" fmla="*/ 89 w 143"/>
                    <a:gd name="T25" fmla="*/ 12 h 72"/>
                    <a:gd name="T26" fmla="*/ 95 w 143"/>
                    <a:gd name="T27" fmla="*/ 12 h 72"/>
                    <a:gd name="T28" fmla="*/ 119 w 143"/>
                    <a:gd name="T29" fmla="*/ 0 h 72"/>
                    <a:gd name="T30" fmla="*/ 143 w 143"/>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3"/>
                    <a:gd name="T49" fmla="*/ 0 h 72"/>
                    <a:gd name="T50" fmla="*/ 143 w 143"/>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3" h="72">
                      <a:moveTo>
                        <a:pt x="0" y="72"/>
                      </a:moveTo>
                      <a:lnTo>
                        <a:pt x="12" y="48"/>
                      </a:lnTo>
                      <a:lnTo>
                        <a:pt x="18" y="48"/>
                      </a:lnTo>
                      <a:lnTo>
                        <a:pt x="18" y="60"/>
                      </a:lnTo>
                      <a:lnTo>
                        <a:pt x="29" y="48"/>
                      </a:lnTo>
                      <a:lnTo>
                        <a:pt x="35" y="36"/>
                      </a:lnTo>
                      <a:lnTo>
                        <a:pt x="35" y="48"/>
                      </a:lnTo>
                      <a:lnTo>
                        <a:pt x="41" y="48"/>
                      </a:lnTo>
                      <a:lnTo>
                        <a:pt x="47" y="36"/>
                      </a:lnTo>
                      <a:lnTo>
                        <a:pt x="59" y="24"/>
                      </a:lnTo>
                      <a:lnTo>
                        <a:pt x="71" y="24"/>
                      </a:lnTo>
                      <a:lnTo>
                        <a:pt x="95" y="0"/>
                      </a:lnTo>
                      <a:lnTo>
                        <a:pt x="89" y="12"/>
                      </a:lnTo>
                      <a:lnTo>
                        <a:pt x="95" y="12"/>
                      </a:lnTo>
                      <a:lnTo>
                        <a:pt x="119" y="0"/>
                      </a:lnTo>
                      <a:lnTo>
                        <a:pt x="143" y="0"/>
                      </a:lnTo>
                    </a:path>
                  </a:pathLst>
                </a:custGeom>
                <a:noFill/>
                <a:ln w="0">
                  <a:solidFill>
                    <a:srgbClr val="000000"/>
                  </a:solidFill>
                  <a:round/>
                  <a:headEnd/>
                  <a:tailEnd/>
                </a:ln>
              </p:spPr>
              <p:txBody>
                <a:bodyPr/>
                <a:lstStyle/>
                <a:p>
                  <a:endParaRPr lang="es-ES_tradnl"/>
                </a:p>
              </p:txBody>
            </p:sp>
          </p:grpSp>
        </p:grpSp>
        <p:sp>
          <p:nvSpPr>
            <p:cNvPr id="400413" name="Rectangle 152"/>
            <p:cNvSpPr>
              <a:spLocks noChangeArrowheads="1"/>
            </p:cNvSpPr>
            <p:nvPr/>
          </p:nvSpPr>
          <p:spPr bwMode="auto">
            <a:xfrm>
              <a:off x="0" y="3657"/>
              <a:ext cx="5760" cy="663"/>
            </a:xfrm>
            <a:prstGeom prst="rect">
              <a:avLst/>
            </a:prstGeom>
            <a:solidFill>
              <a:srgbClr val="996600"/>
            </a:solidFill>
            <a:ln w="9525">
              <a:noFill/>
              <a:miter lim="800000"/>
              <a:headEnd/>
              <a:tailEnd/>
            </a:ln>
          </p:spPr>
          <p:txBody>
            <a:bodyPr wrap="none" anchor="ctr"/>
            <a:lstStyle/>
            <a:p>
              <a:endParaRPr lang="es-ES_tradnl"/>
            </a:p>
          </p:txBody>
        </p:sp>
      </p:grpSp>
      <p:grpSp>
        <p:nvGrpSpPr>
          <p:cNvPr id="15" name="Group 165"/>
          <p:cNvGrpSpPr>
            <a:grpSpLocks/>
          </p:cNvGrpSpPr>
          <p:nvPr/>
        </p:nvGrpSpPr>
        <p:grpSpPr bwMode="auto">
          <a:xfrm>
            <a:off x="863600" y="2145620"/>
            <a:ext cx="2670174" cy="1344612"/>
            <a:chOff x="544" y="1763"/>
            <a:chExt cx="1682" cy="847"/>
          </a:xfrm>
        </p:grpSpPr>
        <p:grpSp>
          <p:nvGrpSpPr>
            <p:cNvPr id="400406" name="Group 162"/>
            <p:cNvGrpSpPr>
              <a:grpSpLocks/>
            </p:cNvGrpSpPr>
            <p:nvPr/>
          </p:nvGrpSpPr>
          <p:grpSpPr bwMode="auto">
            <a:xfrm>
              <a:off x="544" y="1763"/>
              <a:ext cx="530" cy="847"/>
              <a:chOff x="544" y="1763"/>
              <a:chExt cx="530" cy="847"/>
            </a:xfrm>
          </p:grpSpPr>
          <p:sp>
            <p:nvSpPr>
              <p:cNvPr id="400410" name="Text Box 80"/>
              <p:cNvSpPr txBox="1">
                <a:spLocks noChangeArrowheads="1"/>
              </p:cNvSpPr>
              <p:nvPr/>
            </p:nvSpPr>
            <p:spPr bwMode="auto">
              <a:xfrm>
                <a:off x="544" y="1763"/>
                <a:ext cx="530" cy="480"/>
              </a:xfrm>
              <a:prstGeom prst="rect">
                <a:avLst/>
              </a:prstGeom>
              <a:noFill/>
              <a:ln w="9525">
                <a:noFill/>
                <a:miter lim="800000"/>
                <a:headEnd/>
                <a:tailEnd/>
              </a:ln>
            </p:spPr>
            <p:txBody>
              <a:bodyPr>
                <a:spAutoFit/>
              </a:bodyPr>
              <a:lstStyle/>
              <a:p>
                <a:pPr>
                  <a:spcBef>
                    <a:spcPct val="50000"/>
                  </a:spcBef>
                </a:pPr>
                <a:r>
                  <a:rPr lang="es-ES" sz="4400" b="1" dirty="0">
                    <a:solidFill>
                      <a:srgbClr val="FF3300"/>
                    </a:solidFill>
                  </a:rPr>
                  <a:t>T´</a:t>
                </a:r>
              </a:p>
            </p:txBody>
          </p:sp>
          <p:sp>
            <p:nvSpPr>
              <p:cNvPr id="400411" name="Text Box 81"/>
              <p:cNvSpPr txBox="1">
                <a:spLocks noChangeArrowheads="1"/>
              </p:cNvSpPr>
              <p:nvPr/>
            </p:nvSpPr>
            <p:spPr bwMode="auto">
              <a:xfrm>
                <a:off x="597" y="2322"/>
                <a:ext cx="439" cy="288"/>
              </a:xfrm>
              <a:prstGeom prst="rect">
                <a:avLst/>
              </a:prstGeom>
              <a:noFill/>
              <a:ln w="9525">
                <a:noFill/>
                <a:miter lim="800000"/>
                <a:headEnd/>
                <a:tailEnd/>
              </a:ln>
            </p:spPr>
            <p:txBody>
              <a:bodyPr>
                <a:spAutoFit/>
              </a:bodyPr>
              <a:lstStyle/>
              <a:p>
                <a:pPr>
                  <a:spcBef>
                    <a:spcPct val="50000"/>
                  </a:spcBef>
                </a:pPr>
                <a:r>
                  <a:rPr lang="es-ES" b="1">
                    <a:solidFill>
                      <a:schemeClr val="accent2"/>
                    </a:solidFill>
                  </a:rPr>
                  <a:t>T</a:t>
                </a:r>
              </a:p>
            </p:txBody>
          </p:sp>
        </p:grpSp>
        <p:grpSp>
          <p:nvGrpSpPr>
            <p:cNvPr id="400407" name="Group 164"/>
            <p:cNvGrpSpPr>
              <a:grpSpLocks/>
            </p:cNvGrpSpPr>
            <p:nvPr/>
          </p:nvGrpSpPr>
          <p:grpSpPr bwMode="auto">
            <a:xfrm>
              <a:off x="1038" y="1830"/>
              <a:ext cx="1188" cy="737"/>
              <a:chOff x="1038" y="1830"/>
              <a:chExt cx="1188" cy="737"/>
            </a:xfrm>
          </p:grpSpPr>
          <p:sp>
            <p:nvSpPr>
              <p:cNvPr id="400408" name="Text Box 154"/>
              <p:cNvSpPr txBox="1">
                <a:spLocks noChangeArrowheads="1"/>
              </p:cNvSpPr>
              <p:nvPr/>
            </p:nvSpPr>
            <p:spPr bwMode="auto">
              <a:xfrm>
                <a:off x="1038" y="1830"/>
                <a:ext cx="1188" cy="288"/>
              </a:xfrm>
              <a:prstGeom prst="rect">
                <a:avLst/>
              </a:prstGeom>
              <a:noFill/>
              <a:ln w="9525">
                <a:noFill/>
                <a:miter lim="800000"/>
                <a:headEnd/>
                <a:tailEnd/>
              </a:ln>
            </p:spPr>
            <p:txBody>
              <a:bodyPr>
                <a:spAutoFit/>
              </a:bodyPr>
              <a:lstStyle/>
              <a:p>
                <a:pPr algn="ctr">
                  <a:spcBef>
                    <a:spcPct val="50000"/>
                  </a:spcBef>
                </a:pPr>
                <a:r>
                  <a:rPr lang="es-ES" b="1" dirty="0">
                    <a:solidFill>
                      <a:srgbClr val="FF3300"/>
                    </a:solidFill>
                  </a:rPr>
                  <a:t>aire caliente</a:t>
                </a:r>
                <a:endParaRPr lang="es-ES" dirty="0"/>
              </a:p>
            </p:txBody>
          </p:sp>
          <p:sp>
            <p:nvSpPr>
              <p:cNvPr id="400409" name="Text Box 163"/>
              <p:cNvSpPr txBox="1">
                <a:spLocks noChangeArrowheads="1"/>
              </p:cNvSpPr>
              <p:nvPr/>
            </p:nvSpPr>
            <p:spPr bwMode="auto">
              <a:xfrm>
                <a:off x="1203" y="2279"/>
                <a:ext cx="850" cy="288"/>
              </a:xfrm>
              <a:prstGeom prst="rect">
                <a:avLst/>
              </a:prstGeom>
              <a:noFill/>
              <a:ln w="9525">
                <a:noFill/>
                <a:miter lim="800000"/>
                <a:headEnd/>
                <a:tailEnd/>
              </a:ln>
            </p:spPr>
            <p:txBody>
              <a:bodyPr>
                <a:spAutoFit/>
              </a:bodyPr>
              <a:lstStyle/>
              <a:p>
                <a:pPr algn="ctr">
                  <a:spcBef>
                    <a:spcPct val="50000"/>
                  </a:spcBef>
                </a:pPr>
                <a:r>
                  <a:rPr lang="es-ES" b="1" dirty="0">
                    <a:solidFill>
                      <a:schemeClr val="accent2"/>
                    </a:solidFill>
                  </a:rPr>
                  <a:t>aire frío</a:t>
                </a:r>
                <a:r>
                  <a:rPr lang="es-ES" dirty="0"/>
                  <a:t> </a:t>
                </a:r>
              </a:p>
            </p:txBody>
          </p:sp>
        </p:grpSp>
      </p:grpSp>
      <p:sp>
        <p:nvSpPr>
          <p:cNvPr id="74923" name="Freeform 171"/>
          <p:cNvSpPr>
            <a:spLocks/>
          </p:cNvSpPr>
          <p:nvPr/>
        </p:nvSpPr>
        <p:spPr bwMode="auto">
          <a:xfrm rot="1357496" flipV="1">
            <a:off x="2627313" y="1767795"/>
            <a:ext cx="123825" cy="160337"/>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74924" name="Freeform 172"/>
          <p:cNvSpPr>
            <a:spLocks/>
          </p:cNvSpPr>
          <p:nvPr/>
        </p:nvSpPr>
        <p:spPr bwMode="auto">
          <a:xfrm rot="1354702" flipV="1">
            <a:off x="2124075" y="1767795"/>
            <a:ext cx="123825" cy="160337"/>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nvGrpSpPr>
          <p:cNvPr id="18" name="Group 2"/>
          <p:cNvGrpSpPr>
            <a:grpSpLocks/>
          </p:cNvGrpSpPr>
          <p:nvPr/>
        </p:nvGrpSpPr>
        <p:grpSpPr bwMode="auto">
          <a:xfrm rot="1475583" flipH="1">
            <a:off x="8220571" y="3704669"/>
            <a:ext cx="404813" cy="803275"/>
            <a:chOff x="1588" y="1253"/>
            <a:chExt cx="734" cy="1499"/>
          </a:xfrm>
        </p:grpSpPr>
        <p:sp>
          <p:nvSpPr>
            <p:cNvPr id="163" name="Freeform 3"/>
            <p:cNvSpPr>
              <a:spLocks/>
            </p:cNvSpPr>
            <p:nvPr/>
          </p:nvSpPr>
          <p:spPr bwMode="auto">
            <a:xfrm>
              <a:off x="1724" y="1243"/>
              <a:ext cx="273" cy="747"/>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sp>
          <p:nvSpPr>
            <p:cNvPr id="164" name="Arc 4"/>
            <p:cNvSpPr>
              <a:spLocks/>
            </p:cNvSpPr>
            <p:nvPr/>
          </p:nvSpPr>
          <p:spPr bwMode="auto">
            <a:xfrm rot="2744521">
              <a:off x="1594" y="1599"/>
              <a:ext cx="752" cy="734"/>
            </a:xfrm>
            <a:custGeom>
              <a:avLst/>
              <a:gdLst>
                <a:gd name="G0" fmla="+- 0 0 0"/>
                <a:gd name="G1" fmla="+- 21600 0 0"/>
                <a:gd name="G2" fmla="+- 21600 0 0"/>
                <a:gd name="T0" fmla="*/ 0 w 21592"/>
                <a:gd name="T1" fmla="*/ 0 h 21600"/>
                <a:gd name="T2" fmla="*/ 21592 w 21592"/>
                <a:gd name="T3" fmla="*/ 21010 h 21600"/>
                <a:gd name="T4" fmla="*/ 0 w 21592"/>
                <a:gd name="T5" fmla="*/ 21600 h 21600"/>
              </a:gdLst>
              <a:ahLst/>
              <a:cxnLst>
                <a:cxn ang="0">
                  <a:pos x="T0" y="T1"/>
                </a:cxn>
                <a:cxn ang="0">
                  <a:pos x="T2" y="T3"/>
                </a:cxn>
                <a:cxn ang="0">
                  <a:pos x="T4" y="T5"/>
                </a:cxn>
              </a:cxnLst>
              <a:rect l="0" t="0" r="r" b="b"/>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65" name="Oval 5"/>
            <p:cNvSpPr>
              <a:spLocks noChangeArrowheads="1"/>
            </p:cNvSpPr>
            <p:nvPr/>
          </p:nvSpPr>
          <p:spPr bwMode="auto">
            <a:xfrm>
              <a:off x="2031" y="1703"/>
              <a:ext cx="176" cy="486"/>
            </a:xfrm>
            <a:prstGeom prst="ellipse">
              <a:avLst/>
            </a:prstGeom>
            <a:solidFill>
              <a:srgbClr val="71A0FF"/>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66" name="Oval 6"/>
            <p:cNvSpPr>
              <a:spLocks noChangeArrowheads="1"/>
            </p:cNvSpPr>
            <p:nvPr/>
          </p:nvSpPr>
          <p:spPr bwMode="auto">
            <a:xfrm>
              <a:off x="2093" y="1818"/>
              <a:ext cx="98" cy="278"/>
            </a:xfrm>
            <a:prstGeom prst="ellipse">
              <a:avLst/>
            </a:prstGeom>
            <a:solidFill>
              <a:srgbClr val="000000"/>
            </a:solidFill>
            <a:ln w="9525">
              <a:noFill/>
              <a:round/>
              <a:headEnd/>
              <a:tailEnd/>
            </a:ln>
            <a:effectLst/>
          </p:spPr>
          <p:txBody>
            <a:bodyPr wrap="none" anchor="ctr"/>
            <a:lstStyle/>
            <a:p>
              <a:pPr fontAlgn="auto">
                <a:spcBef>
                  <a:spcPts val="0"/>
                </a:spcBef>
                <a:spcAft>
                  <a:spcPts val="0"/>
                </a:spcAft>
                <a:defRPr/>
              </a:pPr>
              <a:endParaRPr lang="es-ES" sz="1800" kern="0">
                <a:solidFill>
                  <a:sysClr val="windowText" lastClr="000000"/>
                </a:solidFill>
              </a:endParaRPr>
            </a:p>
          </p:txBody>
        </p:sp>
        <p:sp>
          <p:nvSpPr>
            <p:cNvPr id="167" name="Freeform 7"/>
            <p:cNvSpPr>
              <a:spLocks/>
            </p:cNvSpPr>
            <p:nvPr/>
          </p:nvSpPr>
          <p:spPr bwMode="auto">
            <a:xfrm flipV="1">
              <a:off x="1713" y="1997"/>
              <a:ext cx="273" cy="752"/>
            </a:xfrm>
            <a:custGeom>
              <a:avLst/>
              <a:gdLst/>
              <a:ahLst/>
              <a:cxnLst>
                <a:cxn ang="0">
                  <a:pos x="318" y="0"/>
                </a:cxn>
                <a:cxn ang="0">
                  <a:pos x="272" y="363"/>
                </a:cxn>
                <a:cxn ang="0">
                  <a:pos x="136" y="589"/>
                </a:cxn>
                <a:cxn ang="0">
                  <a:pos x="0" y="726"/>
                </a:cxn>
              </a:cxnLst>
              <a:rect l="0" t="0" r="r" b="b"/>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rgbClr val="000000"/>
              </a:solidFill>
              <a:round/>
              <a:headEnd/>
              <a:tailEnd/>
            </a:ln>
            <a:effectLst/>
          </p:spPr>
          <p:txBody>
            <a:bodyPr/>
            <a:lstStyle/>
            <a:p>
              <a:pPr fontAlgn="auto">
                <a:spcBef>
                  <a:spcPts val="0"/>
                </a:spcBef>
                <a:spcAft>
                  <a:spcPts val="0"/>
                </a:spcAft>
                <a:defRPr/>
              </a:pPr>
              <a:endParaRPr lang="es-ES" sz="1800" kern="0">
                <a:solidFill>
                  <a:sysClr val="windowText" lastClr="000000"/>
                </a:solidFill>
              </a:endParaRPr>
            </a:p>
          </p:txBody>
        </p:sp>
      </p:grpSp>
      <p:sp>
        <p:nvSpPr>
          <p:cNvPr id="153" name="152 CuadroTexto"/>
          <p:cNvSpPr txBox="1"/>
          <p:nvPr/>
        </p:nvSpPr>
        <p:spPr>
          <a:xfrm>
            <a:off x="0" y="0"/>
            <a:ext cx="9144000" cy="461665"/>
          </a:xfrm>
          <a:prstGeom prst="rect">
            <a:avLst/>
          </a:prstGeom>
          <a:solidFill>
            <a:srgbClr val="005A9E"/>
          </a:solidFill>
        </p:spPr>
        <p:txBody>
          <a:bodyPr wrap="square" rtlCol="0">
            <a:spAutoFit/>
          </a:bodyPr>
          <a:lstStyle/>
          <a:p>
            <a:pPr algn="ctr"/>
            <a:r>
              <a:rPr lang="es-ES_tradnl" b="1" dirty="0" smtClean="0">
                <a:solidFill>
                  <a:srgbClr val="FFFFFF"/>
                </a:solidFill>
                <a:latin typeface="Calibri" pitchFamily="34" charset="0"/>
                <a:cs typeface="Calibri" pitchFamily="34" charset="0"/>
              </a:rPr>
              <a:t>Interpretación de este espejismo</a:t>
            </a:r>
            <a:endParaRPr lang="es-ES_tradnl" b="1" dirty="0">
              <a:solidFill>
                <a:srgbClr val="FFFFFF"/>
              </a:solidFill>
              <a:latin typeface="Calibri" pitchFamily="34" charset="0"/>
              <a:cs typeface="Calibri" pitchFamily="34" charset="0"/>
            </a:endParaRPr>
          </a:p>
        </p:txBody>
      </p:sp>
      <p:grpSp>
        <p:nvGrpSpPr>
          <p:cNvPr id="154" name="164 Grupo"/>
          <p:cNvGrpSpPr/>
          <p:nvPr/>
        </p:nvGrpSpPr>
        <p:grpSpPr>
          <a:xfrm>
            <a:off x="7550216" y="1508165"/>
            <a:ext cx="1593784" cy="1462268"/>
            <a:chOff x="6104239" y="518983"/>
            <a:chExt cx="1804728" cy="1655805"/>
          </a:xfrm>
        </p:grpSpPr>
        <p:sp>
          <p:nvSpPr>
            <p:cNvPr id="155" name="154 Llamada de nube"/>
            <p:cNvSpPr/>
            <p:nvPr/>
          </p:nvSpPr>
          <p:spPr>
            <a:xfrm>
              <a:off x="6104239" y="518983"/>
              <a:ext cx="1804728" cy="1655805"/>
            </a:xfrm>
            <a:prstGeom prst="cloudCallout">
              <a:avLst>
                <a:gd name="adj1" fmla="val 6020"/>
                <a:gd name="adj2" fmla="val 111226"/>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156" name="Group 2"/>
            <p:cNvGrpSpPr>
              <a:grpSpLocks/>
            </p:cNvGrpSpPr>
            <p:nvPr/>
          </p:nvGrpSpPr>
          <p:grpSpPr bwMode="auto">
            <a:xfrm>
              <a:off x="6487297" y="654908"/>
              <a:ext cx="811899" cy="1336673"/>
              <a:chOff x="3505" y="528"/>
              <a:chExt cx="767" cy="1204"/>
            </a:xfrm>
          </p:grpSpPr>
          <p:sp>
            <p:nvSpPr>
              <p:cNvPr id="157" name="Freeform 51"/>
              <p:cNvSpPr>
                <a:spLocks/>
              </p:cNvSpPr>
              <p:nvPr/>
            </p:nvSpPr>
            <p:spPr bwMode="auto">
              <a:xfrm>
                <a:off x="3925" y="528"/>
                <a:ext cx="101" cy="886"/>
              </a:xfrm>
              <a:custGeom>
                <a:avLst/>
                <a:gdLst>
                  <a:gd name="T0" fmla="*/ 95 w 101"/>
                  <a:gd name="T1" fmla="*/ 0 h 886"/>
                  <a:gd name="T2" fmla="*/ 24 w 101"/>
                  <a:gd name="T3" fmla="*/ 60 h 886"/>
                  <a:gd name="T4" fmla="*/ 36 w 101"/>
                  <a:gd name="T5" fmla="*/ 84 h 886"/>
                  <a:gd name="T6" fmla="*/ 42 w 101"/>
                  <a:gd name="T7" fmla="*/ 126 h 886"/>
                  <a:gd name="T8" fmla="*/ 36 w 101"/>
                  <a:gd name="T9" fmla="*/ 168 h 886"/>
                  <a:gd name="T10" fmla="*/ 30 w 101"/>
                  <a:gd name="T11" fmla="*/ 228 h 886"/>
                  <a:gd name="T12" fmla="*/ 12 w 101"/>
                  <a:gd name="T13" fmla="*/ 293 h 886"/>
                  <a:gd name="T14" fmla="*/ 12 w 101"/>
                  <a:gd name="T15" fmla="*/ 347 h 886"/>
                  <a:gd name="T16" fmla="*/ 6 w 101"/>
                  <a:gd name="T17" fmla="*/ 401 h 886"/>
                  <a:gd name="T18" fmla="*/ 0 w 101"/>
                  <a:gd name="T19" fmla="*/ 461 h 886"/>
                  <a:gd name="T20" fmla="*/ 0 w 101"/>
                  <a:gd name="T21" fmla="*/ 605 h 886"/>
                  <a:gd name="T22" fmla="*/ 12 w 101"/>
                  <a:gd name="T23" fmla="*/ 701 h 886"/>
                  <a:gd name="T24" fmla="*/ 12 w 101"/>
                  <a:gd name="T25" fmla="*/ 779 h 886"/>
                  <a:gd name="T26" fmla="*/ 6 w 101"/>
                  <a:gd name="T27" fmla="*/ 856 h 886"/>
                  <a:gd name="T28" fmla="*/ 18 w 101"/>
                  <a:gd name="T29" fmla="*/ 886 h 886"/>
                  <a:gd name="T30" fmla="*/ 36 w 101"/>
                  <a:gd name="T31" fmla="*/ 803 h 886"/>
                  <a:gd name="T32" fmla="*/ 30 w 101"/>
                  <a:gd name="T33" fmla="*/ 719 h 886"/>
                  <a:gd name="T34" fmla="*/ 18 w 101"/>
                  <a:gd name="T35" fmla="*/ 593 h 886"/>
                  <a:gd name="T36" fmla="*/ 24 w 101"/>
                  <a:gd name="T37" fmla="*/ 491 h 886"/>
                  <a:gd name="T38" fmla="*/ 24 w 101"/>
                  <a:gd name="T39" fmla="*/ 419 h 886"/>
                  <a:gd name="T40" fmla="*/ 30 w 101"/>
                  <a:gd name="T41" fmla="*/ 335 h 886"/>
                  <a:gd name="T42" fmla="*/ 72 w 101"/>
                  <a:gd name="T43" fmla="*/ 126 h 886"/>
                  <a:gd name="T44" fmla="*/ 89 w 101"/>
                  <a:gd name="T45" fmla="*/ 54 h 886"/>
                  <a:gd name="T46" fmla="*/ 101 w 101"/>
                  <a:gd name="T47" fmla="*/ 12 h 886"/>
                  <a:gd name="T48" fmla="*/ 101 w 101"/>
                  <a:gd name="T49" fmla="*/ 6 h 886"/>
                  <a:gd name="T50" fmla="*/ 95 w 101"/>
                  <a:gd name="T51" fmla="*/ 0 h 8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1"/>
                  <a:gd name="T79" fmla="*/ 0 h 886"/>
                  <a:gd name="T80" fmla="*/ 101 w 101"/>
                  <a:gd name="T81" fmla="*/ 886 h 88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1" h="886">
                    <a:moveTo>
                      <a:pt x="95" y="0"/>
                    </a:moveTo>
                    <a:lnTo>
                      <a:pt x="24" y="60"/>
                    </a:lnTo>
                    <a:lnTo>
                      <a:pt x="36" y="84"/>
                    </a:lnTo>
                    <a:lnTo>
                      <a:pt x="42" y="126"/>
                    </a:lnTo>
                    <a:lnTo>
                      <a:pt x="36" y="168"/>
                    </a:lnTo>
                    <a:lnTo>
                      <a:pt x="30" y="228"/>
                    </a:lnTo>
                    <a:lnTo>
                      <a:pt x="12" y="293"/>
                    </a:lnTo>
                    <a:lnTo>
                      <a:pt x="12" y="347"/>
                    </a:lnTo>
                    <a:lnTo>
                      <a:pt x="6" y="401"/>
                    </a:lnTo>
                    <a:lnTo>
                      <a:pt x="0" y="461"/>
                    </a:lnTo>
                    <a:lnTo>
                      <a:pt x="0" y="605"/>
                    </a:lnTo>
                    <a:lnTo>
                      <a:pt x="12" y="701"/>
                    </a:lnTo>
                    <a:lnTo>
                      <a:pt x="12" y="779"/>
                    </a:lnTo>
                    <a:lnTo>
                      <a:pt x="6" y="856"/>
                    </a:lnTo>
                    <a:lnTo>
                      <a:pt x="18" y="886"/>
                    </a:lnTo>
                    <a:lnTo>
                      <a:pt x="36" y="803"/>
                    </a:lnTo>
                    <a:lnTo>
                      <a:pt x="30" y="719"/>
                    </a:lnTo>
                    <a:lnTo>
                      <a:pt x="18" y="593"/>
                    </a:lnTo>
                    <a:lnTo>
                      <a:pt x="24" y="491"/>
                    </a:lnTo>
                    <a:lnTo>
                      <a:pt x="24" y="419"/>
                    </a:lnTo>
                    <a:lnTo>
                      <a:pt x="30" y="335"/>
                    </a:lnTo>
                    <a:lnTo>
                      <a:pt x="72" y="126"/>
                    </a:lnTo>
                    <a:lnTo>
                      <a:pt x="89" y="54"/>
                    </a:lnTo>
                    <a:lnTo>
                      <a:pt x="101" y="12"/>
                    </a:lnTo>
                    <a:lnTo>
                      <a:pt x="101" y="6"/>
                    </a:lnTo>
                    <a:lnTo>
                      <a:pt x="95" y="0"/>
                    </a:lnTo>
                    <a:close/>
                  </a:path>
                </a:pathLst>
              </a:custGeom>
              <a:solidFill>
                <a:srgbClr val="AA5500"/>
              </a:solidFill>
              <a:ln w="0">
                <a:solidFill>
                  <a:srgbClr val="000000"/>
                </a:solidFill>
                <a:round/>
                <a:headEnd/>
                <a:tailEnd/>
              </a:ln>
            </p:spPr>
            <p:txBody>
              <a:bodyPr/>
              <a:lstStyle/>
              <a:p>
                <a:endParaRPr lang="es-ES_tradnl">
                  <a:solidFill>
                    <a:srgbClr val="000000"/>
                  </a:solidFill>
                  <a:latin typeface="Times New Roman"/>
                </a:endParaRPr>
              </a:p>
            </p:txBody>
          </p:sp>
          <p:sp>
            <p:nvSpPr>
              <p:cNvPr id="158" name="Freeform 3"/>
              <p:cNvSpPr>
                <a:spLocks/>
              </p:cNvSpPr>
              <p:nvPr/>
            </p:nvSpPr>
            <p:spPr bwMode="auto">
              <a:xfrm>
                <a:off x="3649" y="827"/>
                <a:ext cx="270" cy="312"/>
              </a:xfrm>
              <a:custGeom>
                <a:avLst/>
                <a:gdLst>
                  <a:gd name="T0" fmla="*/ 60 w 270"/>
                  <a:gd name="T1" fmla="*/ 132 h 312"/>
                  <a:gd name="T2" fmla="*/ 78 w 270"/>
                  <a:gd name="T3" fmla="*/ 72 h 312"/>
                  <a:gd name="T4" fmla="*/ 78 w 270"/>
                  <a:gd name="T5" fmla="*/ 84 h 312"/>
                  <a:gd name="T6" fmla="*/ 96 w 270"/>
                  <a:gd name="T7" fmla="*/ 72 h 312"/>
                  <a:gd name="T8" fmla="*/ 132 w 270"/>
                  <a:gd name="T9" fmla="*/ 36 h 312"/>
                  <a:gd name="T10" fmla="*/ 132 w 270"/>
                  <a:gd name="T11" fmla="*/ 54 h 312"/>
                  <a:gd name="T12" fmla="*/ 132 w 270"/>
                  <a:gd name="T13" fmla="*/ 72 h 312"/>
                  <a:gd name="T14" fmla="*/ 138 w 270"/>
                  <a:gd name="T15" fmla="*/ 48 h 312"/>
                  <a:gd name="T16" fmla="*/ 150 w 270"/>
                  <a:gd name="T17" fmla="*/ 48 h 312"/>
                  <a:gd name="T18" fmla="*/ 168 w 270"/>
                  <a:gd name="T19" fmla="*/ 30 h 312"/>
                  <a:gd name="T20" fmla="*/ 186 w 270"/>
                  <a:gd name="T21" fmla="*/ 30 h 312"/>
                  <a:gd name="T22" fmla="*/ 192 w 270"/>
                  <a:gd name="T23" fmla="*/ 54 h 312"/>
                  <a:gd name="T24" fmla="*/ 174 w 270"/>
                  <a:gd name="T25" fmla="*/ 108 h 312"/>
                  <a:gd name="T26" fmla="*/ 228 w 270"/>
                  <a:gd name="T27" fmla="*/ 54 h 312"/>
                  <a:gd name="T28" fmla="*/ 246 w 270"/>
                  <a:gd name="T29" fmla="*/ 24 h 312"/>
                  <a:gd name="T30" fmla="*/ 246 w 270"/>
                  <a:gd name="T31" fmla="*/ 0 h 312"/>
                  <a:gd name="T32" fmla="*/ 240 w 270"/>
                  <a:gd name="T33" fmla="*/ 84 h 312"/>
                  <a:gd name="T34" fmla="*/ 210 w 270"/>
                  <a:gd name="T35" fmla="*/ 132 h 312"/>
                  <a:gd name="T36" fmla="*/ 174 w 270"/>
                  <a:gd name="T37" fmla="*/ 156 h 312"/>
                  <a:gd name="T38" fmla="*/ 210 w 270"/>
                  <a:gd name="T39" fmla="*/ 150 h 312"/>
                  <a:gd name="T40" fmla="*/ 222 w 270"/>
                  <a:gd name="T41" fmla="*/ 150 h 312"/>
                  <a:gd name="T42" fmla="*/ 252 w 270"/>
                  <a:gd name="T43" fmla="*/ 144 h 312"/>
                  <a:gd name="T44" fmla="*/ 270 w 270"/>
                  <a:gd name="T45" fmla="*/ 96 h 312"/>
                  <a:gd name="T46" fmla="*/ 264 w 270"/>
                  <a:gd name="T47" fmla="*/ 144 h 312"/>
                  <a:gd name="T48" fmla="*/ 210 w 270"/>
                  <a:gd name="T49" fmla="*/ 186 h 312"/>
                  <a:gd name="T50" fmla="*/ 270 w 270"/>
                  <a:gd name="T51" fmla="*/ 300 h 312"/>
                  <a:gd name="T52" fmla="*/ 66 w 270"/>
                  <a:gd name="T53" fmla="*/ 312 h 312"/>
                  <a:gd name="T54" fmla="*/ 78 w 270"/>
                  <a:gd name="T55" fmla="*/ 288 h 312"/>
                  <a:gd name="T56" fmla="*/ 54 w 270"/>
                  <a:gd name="T57" fmla="*/ 294 h 312"/>
                  <a:gd name="T58" fmla="*/ 102 w 270"/>
                  <a:gd name="T59" fmla="*/ 246 h 312"/>
                  <a:gd name="T60" fmla="*/ 72 w 270"/>
                  <a:gd name="T61" fmla="*/ 264 h 312"/>
                  <a:gd name="T62" fmla="*/ 54 w 270"/>
                  <a:gd name="T63" fmla="*/ 258 h 312"/>
                  <a:gd name="T64" fmla="*/ 36 w 270"/>
                  <a:gd name="T65" fmla="*/ 252 h 312"/>
                  <a:gd name="T66" fmla="*/ 30 w 270"/>
                  <a:gd name="T67" fmla="*/ 234 h 312"/>
                  <a:gd name="T68" fmla="*/ 36 w 270"/>
                  <a:gd name="T69" fmla="*/ 228 h 312"/>
                  <a:gd name="T70" fmla="*/ 36 w 270"/>
                  <a:gd name="T71" fmla="*/ 198 h 312"/>
                  <a:gd name="T72" fmla="*/ 60 w 270"/>
                  <a:gd name="T73" fmla="*/ 222 h 312"/>
                  <a:gd name="T74" fmla="*/ 78 w 270"/>
                  <a:gd name="T75" fmla="*/ 210 h 312"/>
                  <a:gd name="T76" fmla="*/ 96 w 270"/>
                  <a:gd name="T77" fmla="*/ 210 h 312"/>
                  <a:gd name="T78" fmla="*/ 78 w 270"/>
                  <a:gd name="T79" fmla="*/ 192 h 312"/>
                  <a:gd name="T80" fmla="*/ 30 w 270"/>
                  <a:gd name="T81" fmla="*/ 168 h 312"/>
                  <a:gd name="T82" fmla="*/ 36 w 270"/>
                  <a:gd name="T83" fmla="*/ 150 h 312"/>
                  <a:gd name="T84" fmla="*/ 54 w 270"/>
                  <a:gd name="T85" fmla="*/ 162 h 312"/>
                  <a:gd name="T86" fmla="*/ 66 w 270"/>
                  <a:gd name="T87" fmla="*/ 162 h 312"/>
                  <a:gd name="T88" fmla="*/ 78 w 270"/>
                  <a:gd name="T89" fmla="*/ 174 h 3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0"/>
                  <a:gd name="T136" fmla="*/ 0 h 312"/>
                  <a:gd name="T137" fmla="*/ 270 w 270"/>
                  <a:gd name="T138" fmla="*/ 312 h 3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0" h="312">
                    <a:moveTo>
                      <a:pt x="90" y="174"/>
                    </a:moveTo>
                    <a:lnTo>
                      <a:pt x="84" y="168"/>
                    </a:lnTo>
                    <a:lnTo>
                      <a:pt x="60" y="132"/>
                    </a:lnTo>
                    <a:lnTo>
                      <a:pt x="60" y="90"/>
                    </a:lnTo>
                    <a:lnTo>
                      <a:pt x="78" y="54"/>
                    </a:lnTo>
                    <a:lnTo>
                      <a:pt x="78" y="72"/>
                    </a:lnTo>
                    <a:lnTo>
                      <a:pt x="84" y="66"/>
                    </a:lnTo>
                    <a:lnTo>
                      <a:pt x="84" y="72"/>
                    </a:lnTo>
                    <a:lnTo>
                      <a:pt x="78" y="84"/>
                    </a:lnTo>
                    <a:lnTo>
                      <a:pt x="96" y="72"/>
                    </a:lnTo>
                    <a:lnTo>
                      <a:pt x="90" y="78"/>
                    </a:lnTo>
                    <a:lnTo>
                      <a:pt x="96" y="72"/>
                    </a:lnTo>
                    <a:lnTo>
                      <a:pt x="102" y="60"/>
                    </a:lnTo>
                    <a:lnTo>
                      <a:pt x="114" y="48"/>
                    </a:lnTo>
                    <a:lnTo>
                      <a:pt x="132" y="36"/>
                    </a:lnTo>
                    <a:lnTo>
                      <a:pt x="126" y="48"/>
                    </a:lnTo>
                    <a:lnTo>
                      <a:pt x="126" y="54"/>
                    </a:lnTo>
                    <a:lnTo>
                      <a:pt x="132" y="54"/>
                    </a:lnTo>
                    <a:lnTo>
                      <a:pt x="132" y="60"/>
                    </a:lnTo>
                    <a:lnTo>
                      <a:pt x="126" y="72"/>
                    </a:lnTo>
                    <a:lnTo>
                      <a:pt x="132" y="72"/>
                    </a:lnTo>
                    <a:lnTo>
                      <a:pt x="132" y="108"/>
                    </a:lnTo>
                    <a:lnTo>
                      <a:pt x="138" y="114"/>
                    </a:lnTo>
                    <a:lnTo>
                      <a:pt x="138" y="48"/>
                    </a:lnTo>
                    <a:lnTo>
                      <a:pt x="144" y="54"/>
                    </a:lnTo>
                    <a:lnTo>
                      <a:pt x="144" y="60"/>
                    </a:lnTo>
                    <a:lnTo>
                      <a:pt x="150" y="48"/>
                    </a:lnTo>
                    <a:lnTo>
                      <a:pt x="156" y="54"/>
                    </a:lnTo>
                    <a:lnTo>
                      <a:pt x="156" y="42"/>
                    </a:lnTo>
                    <a:lnTo>
                      <a:pt x="168" y="30"/>
                    </a:lnTo>
                    <a:lnTo>
                      <a:pt x="168" y="36"/>
                    </a:lnTo>
                    <a:lnTo>
                      <a:pt x="186" y="18"/>
                    </a:lnTo>
                    <a:lnTo>
                      <a:pt x="186" y="30"/>
                    </a:lnTo>
                    <a:lnTo>
                      <a:pt x="198" y="30"/>
                    </a:lnTo>
                    <a:lnTo>
                      <a:pt x="192" y="48"/>
                    </a:lnTo>
                    <a:lnTo>
                      <a:pt x="192" y="54"/>
                    </a:lnTo>
                    <a:lnTo>
                      <a:pt x="186" y="66"/>
                    </a:lnTo>
                    <a:lnTo>
                      <a:pt x="186" y="72"/>
                    </a:lnTo>
                    <a:lnTo>
                      <a:pt x="174" y="108"/>
                    </a:lnTo>
                    <a:lnTo>
                      <a:pt x="186" y="102"/>
                    </a:lnTo>
                    <a:lnTo>
                      <a:pt x="204" y="84"/>
                    </a:lnTo>
                    <a:lnTo>
                      <a:pt x="228" y="54"/>
                    </a:lnTo>
                    <a:lnTo>
                      <a:pt x="240" y="18"/>
                    </a:lnTo>
                    <a:lnTo>
                      <a:pt x="240" y="12"/>
                    </a:lnTo>
                    <a:lnTo>
                      <a:pt x="246" y="24"/>
                    </a:lnTo>
                    <a:lnTo>
                      <a:pt x="240" y="30"/>
                    </a:lnTo>
                    <a:lnTo>
                      <a:pt x="246" y="12"/>
                    </a:lnTo>
                    <a:lnTo>
                      <a:pt x="246" y="0"/>
                    </a:lnTo>
                    <a:lnTo>
                      <a:pt x="252" y="12"/>
                    </a:lnTo>
                    <a:lnTo>
                      <a:pt x="252" y="60"/>
                    </a:lnTo>
                    <a:lnTo>
                      <a:pt x="240" y="84"/>
                    </a:lnTo>
                    <a:lnTo>
                      <a:pt x="234" y="102"/>
                    </a:lnTo>
                    <a:lnTo>
                      <a:pt x="222" y="120"/>
                    </a:lnTo>
                    <a:lnTo>
                      <a:pt x="210" y="132"/>
                    </a:lnTo>
                    <a:lnTo>
                      <a:pt x="198" y="150"/>
                    </a:lnTo>
                    <a:lnTo>
                      <a:pt x="186" y="156"/>
                    </a:lnTo>
                    <a:lnTo>
                      <a:pt x="174" y="156"/>
                    </a:lnTo>
                    <a:lnTo>
                      <a:pt x="192" y="156"/>
                    </a:lnTo>
                    <a:lnTo>
                      <a:pt x="210" y="144"/>
                    </a:lnTo>
                    <a:lnTo>
                      <a:pt x="210" y="150"/>
                    </a:lnTo>
                    <a:lnTo>
                      <a:pt x="204" y="156"/>
                    </a:lnTo>
                    <a:lnTo>
                      <a:pt x="222" y="144"/>
                    </a:lnTo>
                    <a:lnTo>
                      <a:pt x="222" y="150"/>
                    </a:lnTo>
                    <a:lnTo>
                      <a:pt x="234" y="144"/>
                    </a:lnTo>
                    <a:lnTo>
                      <a:pt x="252" y="120"/>
                    </a:lnTo>
                    <a:lnTo>
                      <a:pt x="252" y="144"/>
                    </a:lnTo>
                    <a:lnTo>
                      <a:pt x="258" y="126"/>
                    </a:lnTo>
                    <a:lnTo>
                      <a:pt x="270" y="102"/>
                    </a:lnTo>
                    <a:lnTo>
                      <a:pt x="270" y="96"/>
                    </a:lnTo>
                    <a:lnTo>
                      <a:pt x="270" y="114"/>
                    </a:lnTo>
                    <a:lnTo>
                      <a:pt x="264" y="132"/>
                    </a:lnTo>
                    <a:lnTo>
                      <a:pt x="264" y="144"/>
                    </a:lnTo>
                    <a:lnTo>
                      <a:pt x="246" y="162"/>
                    </a:lnTo>
                    <a:lnTo>
                      <a:pt x="240" y="162"/>
                    </a:lnTo>
                    <a:lnTo>
                      <a:pt x="210" y="186"/>
                    </a:lnTo>
                    <a:lnTo>
                      <a:pt x="228" y="234"/>
                    </a:lnTo>
                    <a:lnTo>
                      <a:pt x="246" y="276"/>
                    </a:lnTo>
                    <a:lnTo>
                      <a:pt x="270" y="300"/>
                    </a:lnTo>
                    <a:lnTo>
                      <a:pt x="144" y="312"/>
                    </a:lnTo>
                    <a:lnTo>
                      <a:pt x="96" y="282"/>
                    </a:lnTo>
                    <a:lnTo>
                      <a:pt x="66" y="312"/>
                    </a:lnTo>
                    <a:lnTo>
                      <a:pt x="48" y="312"/>
                    </a:lnTo>
                    <a:lnTo>
                      <a:pt x="72" y="300"/>
                    </a:lnTo>
                    <a:lnTo>
                      <a:pt x="78" y="288"/>
                    </a:lnTo>
                    <a:lnTo>
                      <a:pt x="72" y="294"/>
                    </a:lnTo>
                    <a:lnTo>
                      <a:pt x="48" y="288"/>
                    </a:lnTo>
                    <a:lnTo>
                      <a:pt x="54" y="294"/>
                    </a:lnTo>
                    <a:lnTo>
                      <a:pt x="78" y="282"/>
                    </a:lnTo>
                    <a:lnTo>
                      <a:pt x="102" y="258"/>
                    </a:lnTo>
                    <a:lnTo>
                      <a:pt x="102" y="246"/>
                    </a:lnTo>
                    <a:lnTo>
                      <a:pt x="108" y="240"/>
                    </a:lnTo>
                    <a:lnTo>
                      <a:pt x="84" y="252"/>
                    </a:lnTo>
                    <a:lnTo>
                      <a:pt x="72" y="264"/>
                    </a:lnTo>
                    <a:lnTo>
                      <a:pt x="78" y="246"/>
                    </a:lnTo>
                    <a:lnTo>
                      <a:pt x="66" y="258"/>
                    </a:lnTo>
                    <a:lnTo>
                      <a:pt x="54" y="258"/>
                    </a:lnTo>
                    <a:lnTo>
                      <a:pt x="60" y="252"/>
                    </a:lnTo>
                    <a:lnTo>
                      <a:pt x="48" y="258"/>
                    </a:lnTo>
                    <a:lnTo>
                      <a:pt x="36" y="252"/>
                    </a:lnTo>
                    <a:lnTo>
                      <a:pt x="0" y="228"/>
                    </a:lnTo>
                    <a:lnTo>
                      <a:pt x="12" y="234"/>
                    </a:lnTo>
                    <a:lnTo>
                      <a:pt x="30" y="234"/>
                    </a:lnTo>
                    <a:lnTo>
                      <a:pt x="18" y="222"/>
                    </a:lnTo>
                    <a:lnTo>
                      <a:pt x="30" y="228"/>
                    </a:lnTo>
                    <a:lnTo>
                      <a:pt x="36" y="228"/>
                    </a:lnTo>
                    <a:lnTo>
                      <a:pt x="30" y="210"/>
                    </a:lnTo>
                    <a:lnTo>
                      <a:pt x="30" y="192"/>
                    </a:lnTo>
                    <a:lnTo>
                      <a:pt x="36" y="198"/>
                    </a:lnTo>
                    <a:lnTo>
                      <a:pt x="54" y="228"/>
                    </a:lnTo>
                    <a:lnTo>
                      <a:pt x="42" y="204"/>
                    </a:lnTo>
                    <a:lnTo>
                      <a:pt x="60" y="222"/>
                    </a:lnTo>
                    <a:lnTo>
                      <a:pt x="60" y="204"/>
                    </a:lnTo>
                    <a:lnTo>
                      <a:pt x="60" y="210"/>
                    </a:lnTo>
                    <a:lnTo>
                      <a:pt x="78" y="210"/>
                    </a:lnTo>
                    <a:lnTo>
                      <a:pt x="72" y="210"/>
                    </a:lnTo>
                    <a:lnTo>
                      <a:pt x="72" y="198"/>
                    </a:lnTo>
                    <a:lnTo>
                      <a:pt x="96" y="210"/>
                    </a:lnTo>
                    <a:lnTo>
                      <a:pt x="84" y="198"/>
                    </a:lnTo>
                    <a:lnTo>
                      <a:pt x="96" y="198"/>
                    </a:lnTo>
                    <a:lnTo>
                      <a:pt x="78" y="192"/>
                    </a:lnTo>
                    <a:lnTo>
                      <a:pt x="54" y="192"/>
                    </a:lnTo>
                    <a:lnTo>
                      <a:pt x="36" y="180"/>
                    </a:lnTo>
                    <a:lnTo>
                      <a:pt x="30" y="168"/>
                    </a:lnTo>
                    <a:lnTo>
                      <a:pt x="30" y="126"/>
                    </a:lnTo>
                    <a:lnTo>
                      <a:pt x="36" y="144"/>
                    </a:lnTo>
                    <a:lnTo>
                      <a:pt x="36" y="150"/>
                    </a:lnTo>
                    <a:lnTo>
                      <a:pt x="42" y="132"/>
                    </a:lnTo>
                    <a:lnTo>
                      <a:pt x="48" y="144"/>
                    </a:lnTo>
                    <a:lnTo>
                      <a:pt x="54" y="162"/>
                    </a:lnTo>
                    <a:lnTo>
                      <a:pt x="60" y="144"/>
                    </a:lnTo>
                    <a:lnTo>
                      <a:pt x="60" y="150"/>
                    </a:lnTo>
                    <a:lnTo>
                      <a:pt x="66" y="162"/>
                    </a:lnTo>
                    <a:lnTo>
                      <a:pt x="72" y="156"/>
                    </a:lnTo>
                    <a:lnTo>
                      <a:pt x="72" y="162"/>
                    </a:lnTo>
                    <a:lnTo>
                      <a:pt x="78" y="174"/>
                    </a:lnTo>
                    <a:lnTo>
                      <a:pt x="84" y="168"/>
                    </a:lnTo>
                    <a:lnTo>
                      <a:pt x="90" y="17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59" name="Freeform 4"/>
              <p:cNvSpPr>
                <a:spLocks/>
              </p:cNvSpPr>
              <p:nvPr/>
            </p:nvSpPr>
            <p:spPr bwMode="auto">
              <a:xfrm>
                <a:off x="3721" y="905"/>
                <a:ext cx="42" cy="102"/>
              </a:xfrm>
              <a:custGeom>
                <a:avLst/>
                <a:gdLst>
                  <a:gd name="T0" fmla="*/ 18 w 42"/>
                  <a:gd name="T1" fmla="*/ 0 h 102"/>
                  <a:gd name="T2" fmla="*/ 12 w 42"/>
                  <a:gd name="T3" fmla="*/ 6 h 102"/>
                  <a:gd name="T4" fmla="*/ 6 w 42"/>
                  <a:gd name="T5" fmla="*/ 18 h 102"/>
                  <a:gd name="T6" fmla="*/ 0 w 42"/>
                  <a:gd name="T7" fmla="*/ 24 h 102"/>
                  <a:gd name="T8" fmla="*/ 12 w 42"/>
                  <a:gd name="T9" fmla="*/ 18 h 102"/>
                  <a:gd name="T10" fmla="*/ 18 w 42"/>
                  <a:gd name="T11" fmla="*/ 12 h 102"/>
                  <a:gd name="T12" fmla="*/ 18 w 42"/>
                  <a:gd name="T13" fmla="*/ 18 h 102"/>
                  <a:gd name="T14" fmla="*/ 12 w 42"/>
                  <a:gd name="T15" fmla="*/ 30 h 102"/>
                  <a:gd name="T16" fmla="*/ 18 w 42"/>
                  <a:gd name="T17" fmla="*/ 30 h 102"/>
                  <a:gd name="T18" fmla="*/ 24 w 42"/>
                  <a:gd name="T19" fmla="*/ 24 h 102"/>
                  <a:gd name="T20" fmla="*/ 24 w 42"/>
                  <a:gd name="T21" fmla="*/ 42 h 102"/>
                  <a:gd name="T22" fmla="*/ 18 w 42"/>
                  <a:gd name="T23" fmla="*/ 54 h 102"/>
                  <a:gd name="T24" fmla="*/ 30 w 42"/>
                  <a:gd name="T25" fmla="*/ 42 h 102"/>
                  <a:gd name="T26" fmla="*/ 30 w 42"/>
                  <a:gd name="T27" fmla="*/ 54 h 102"/>
                  <a:gd name="T28" fmla="*/ 36 w 42"/>
                  <a:gd name="T29" fmla="*/ 60 h 102"/>
                  <a:gd name="T30" fmla="*/ 36 w 42"/>
                  <a:gd name="T31" fmla="*/ 78 h 102"/>
                  <a:gd name="T32" fmla="*/ 42 w 42"/>
                  <a:gd name="T33" fmla="*/ 102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2"/>
                  <a:gd name="T52" fmla="*/ 0 h 102"/>
                  <a:gd name="T53" fmla="*/ 42 w 42"/>
                  <a:gd name="T54" fmla="*/ 102 h 1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2" h="102">
                    <a:moveTo>
                      <a:pt x="18" y="0"/>
                    </a:moveTo>
                    <a:lnTo>
                      <a:pt x="12" y="6"/>
                    </a:lnTo>
                    <a:lnTo>
                      <a:pt x="6" y="18"/>
                    </a:lnTo>
                    <a:lnTo>
                      <a:pt x="0" y="24"/>
                    </a:lnTo>
                    <a:lnTo>
                      <a:pt x="12" y="18"/>
                    </a:lnTo>
                    <a:lnTo>
                      <a:pt x="18" y="12"/>
                    </a:lnTo>
                    <a:lnTo>
                      <a:pt x="18" y="18"/>
                    </a:lnTo>
                    <a:lnTo>
                      <a:pt x="12" y="30"/>
                    </a:lnTo>
                    <a:lnTo>
                      <a:pt x="18" y="30"/>
                    </a:lnTo>
                    <a:lnTo>
                      <a:pt x="24" y="24"/>
                    </a:lnTo>
                    <a:lnTo>
                      <a:pt x="24" y="42"/>
                    </a:lnTo>
                    <a:lnTo>
                      <a:pt x="18" y="54"/>
                    </a:lnTo>
                    <a:lnTo>
                      <a:pt x="30" y="42"/>
                    </a:lnTo>
                    <a:lnTo>
                      <a:pt x="30" y="54"/>
                    </a:lnTo>
                    <a:lnTo>
                      <a:pt x="36" y="60"/>
                    </a:lnTo>
                    <a:lnTo>
                      <a:pt x="36" y="78"/>
                    </a:lnTo>
                    <a:lnTo>
                      <a:pt x="42" y="10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60" name="Freeform 5"/>
              <p:cNvSpPr>
                <a:spLocks/>
              </p:cNvSpPr>
              <p:nvPr/>
            </p:nvSpPr>
            <p:spPr bwMode="auto">
              <a:xfrm>
                <a:off x="3697" y="1043"/>
                <a:ext cx="72" cy="24"/>
              </a:xfrm>
              <a:custGeom>
                <a:avLst/>
                <a:gdLst>
                  <a:gd name="T0" fmla="*/ 0 w 72"/>
                  <a:gd name="T1" fmla="*/ 24 h 24"/>
                  <a:gd name="T2" fmla="*/ 12 w 72"/>
                  <a:gd name="T3" fmla="*/ 18 h 24"/>
                  <a:gd name="T4" fmla="*/ 48 w 72"/>
                  <a:gd name="T5" fmla="*/ 12 h 24"/>
                  <a:gd name="T6" fmla="*/ 72 w 72"/>
                  <a:gd name="T7" fmla="*/ 0 h 24"/>
                  <a:gd name="T8" fmla="*/ 0 60000 65536"/>
                  <a:gd name="T9" fmla="*/ 0 60000 65536"/>
                  <a:gd name="T10" fmla="*/ 0 60000 65536"/>
                  <a:gd name="T11" fmla="*/ 0 60000 65536"/>
                  <a:gd name="T12" fmla="*/ 0 w 72"/>
                  <a:gd name="T13" fmla="*/ 0 h 24"/>
                  <a:gd name="T14" fmla="*/ 72 w 72"/>
                  <a:gd name="T15" fmla="*/ 24 h 24"/>
                </a:gdLst>
                <a:ahLst/>
                <a:cxnLst>
                  <a:cxn ang="T8">
                    <a:pos x="T0" y="T1"/>
                  </a:cxn>
                  <a:cxn ang="T9">
                    <a:pos x="T2" y="T3"/>
                  </a:cxn>
                  <a:cxn ang="T10">
                    <a:pos x="T4" y="T5"/>
                  </a:cxn>
                  <a:cxn ang="T11">
                    <a:pos x="T6" y="T7"/>
                  </a:cxn>
                </a:cxnLst>
                <a:rect l="T12" t="T13" r="T14" b="T15"/>
                <a:pathLst>
                  <a:path w="72" h="24">
                    <a:moveTo>
                      <a:pt x="0" y="24"/>
                    </a:moveTo>
                    <a:lnTo>
                      <a:pt x="12" y="18"/>
                    </a:lnTo>
                    <a:lnTo>
                      <a:pt x="48" y="12"/>
                    </a:lnTo>
                    <a:lnTo>
                      <a:pt x="7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61" name="Freeform 6"/>
              <p:cNvSpPr>
                <a:spLocks/>
              </p:cNvSpPr>
              <p:nvPr/>
            </p:nvSpPr>
            <p:spPr bwMode="auto">
              <a:xfrm>
                <a:off x="3781" y="941"/>
                <a:ext cx="6" cy="72"/>
              </a:xfrm>
              <a:custGeom>
                <a:avLst/>
                <a:gdLst>
                  <a:gd name="T0" fmla="*/ 6 w 6"/>
                  <a:gd name="T1" fmla="*/ 0 h 72"/>
                  <a:gd name="T2" fmla="*/ 0 w 6"/>
                  <a:gd name="T3" fmla="*/ 6 h 72"/>
                  <a:gd name="T4" fmla="*/ 0 w 6"/>
                  <a:gd name="T5" fmla="*/ 18 h 72"/>
                  <a:gd name="T6" fmla="*/ 6 w 6"/>
                  <a:gd name="T7" fmla="*/ 18 h 72"/>
                  <a:gd name="T8" fmla="*/ 6 w 6"/>
                  <a:gd name="T9" fmla="*/ 72 h 72"/>
                  <a:gd name="T10" fmla="*/ 0 60000 65536"/>
                  <a:gd name="T11" fmla="*/ 0 60000 65536"/>
                  <a:gd name="T12" fmla="*/ 0 60000 65536"/>
                  <a:gd name="T13" fmla="*/ 0 60000 65536"/>
                  <a:gd name="T14" fmla="*/ 0 60000 65536"/>
                  <a:gd name="T15" fmla="*/ 0 w 6"/>
                  <a:gd name="T16" fmla="*/ 0 h 72"/>
                  <a:gd name="T17" fmla="*/ 6 w 6"/>
                  <a:gd name="T18" fmla="*/ 72 h 72"/>
                </a:gdLst>
                <a:ahLst/>
                <a:cxnLst>
                  <a:cxn ang="T10">
                    <a:pos x="T0" y="T1"/>
                  </a:cxn>
                  <a:cxn ang="T11">
                    <a:pos x="T2" y="T3"/>
                  </a:cxn>
                  <a:cxn ang="T12">
                    <a:pos x="T4" y="T5"/>
                  </a:cxn>
                  <a:cxn ang="T13">
                    <a:pos x="T6" y="T7"/>
                  </a:cxn>
                  <a:cxn ang="T14">
                    <a:pos x="T8" y="T9"/>
                  </a:cxn>
                </a:cxnLst>
                <a:rect l="T15" t="T16" r="T17" b="T18"/>
                <a:pathLst>
                  <a:path w="6" h="72">
                    <a:moveTo>
                      <a:pt x="6" y="0"/>
                    </a:moveTo>
                    <a:lnTo>
                      <a:pt x="0" y="6"/>
                    </a:lnTo>
                    <a:lnTo>
                      <a:pt x="0" y="18"/>
                    </a:lnTo>
                    <a:lnTo>
                      <a:pt x="6" y="18"/>
                    </a:lnTo>
                    <a:lnTo>
                      <a:pt x="6"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62" name="Freeform 7"/>
              <p:cNvSpPr>
                <a:spLocks/>
              </p:cNvSpPr>
              <p:nvPr/>
            </p:nvSpPr>
            <p:spPr bwMode="auto">
              <a:xfrm>
                <a:off x="3949" y="989"/>
                <a:ext cx="203" cy="126"/>
              </a:xfrm>
              <a:custGeom>
                <a:avLst/>
                <a:gdLst>
                  <a:gd name="T0" fmla="*/ 0 w 203"/>
                  <a:gd name="T1" fmla="*/ 126 h 126"/>
                  <a:gd name="T2" fmla="*/ 77 w 203"/>
                  <a:gd name="T3" fmla="*/ 108 h 126"/>
                  <a:gd name="T4" fmla="*/ 155 w 203"/>
                  <a:gd name="T5" fmla="*/ 78 h 126"/>
                  <a:gd name="T6" fmla="*/ 179 w 203"/>
                  <a:gd name="T7" fmla="*/ 54 h 126"/>
                  <a:gd name="T8" fmla="*/ 197 w 203"/>
                  <a:gd name="T9" fmla="*/ 24 h 126"/>
                  <a:gd name="T10" fmla="*/ 203 w 203"/>
                  <a:gd name="T11" fmla="*/ 0 h 126"/>
                  <a:gd name="T12" fmla="*/ 197 w 203"/>
                  <a:gd name="T13" fmla="*/ 0 h 126"/>
                  <a:gd name="T14" fmla="*/ 179 w 203"/>
                  <a:gd name="T15" fmla="*/ 30 h 126"/>
                  <a:gd name="T16" fmla="*/ 179 w 203"/>
                  <a:gd name="T17" fmla="*/ 24 h 126"/>
                  <a:gd name="T18" fmla="*/ 173 w 203"/>
                  <a:gd name="T19" fmla="*/ 12 h 126"/>
                  <a:gd name="T20" fmla="*/ 167 w 203"/>
                  <a:gd name="T21" fmla="*/ 24 h 126"/>
                  <a:gd name="T22" fmla="*/ 155 w 203"/>
                  <a:gd name="T23" fmla="*/ 42 h 126"/>
                  <a:gd name="T24" fmla="*/ 155 w 203"/>
                  <a:gd name="T25" fmla="*/ 24 h 126"/>
                  <a:gd name="T26" fmla="*/ 149 w 203"/>
                  <a:gd name="T27" fmla="*/ 24 h 126"/>
                  <a:gd name="T28" fmla="*/ 131 w 203"/>
                  <a:gd name="T29" fmla="*/ 54 h 126"/>
                  <a:gd name="T30" fmla="*/ 131 w 203"/>
                  <a:gd name="T31" fmla="*/ 30 h 126"/>
                  <a:gd name="T32" fmla="*/ 107 w 203"/>
                  <a:gd name="T33" fmla="*/ 66 h 126"/>
                  <a:gd name="T34" fmla="*/ 83 w 203"/>
                  <a:gd name="T35" fmla="*/ 84 h 126"/>
                  <a:gd name="T36" fmla="*/ 95 w 203"/>
                  <a:gd name="T37" fmla="*/ 54 h 126"/>
                  <a:gd name="T38" fmla="*/ 95 w 203"/>
                  <a:gd name="T39" fmla="*/ 48 h 126"/>
                  <a:gd name="T40" fmla="*/ 71 w 203"/>
                  <a:gd name="T41" fmla="*/ 78 h 126"/>
                  <a:gd name="T42" fmla="*/ 65 w 203"/>
                  <a:gd name="T43" fmla="*/ 66 h 126"/>
                  <a:gd name="T44" fmla="*/ 59 w 203"/>
                  <a:gd name="T45" fmla="*/ 72 h 126"/>
                  <a:gd name="T46" fmla="*/ 18 w 203"/>
                  <a:gd name="T47" fmla="*/ 90 h 126"/>
                  <a:gd name="T48" fmla="*/ 0 w 203"/>
                  <a:gd name="T49" fmla="*/ 126 h 1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3"/>
                  <a:gd name="T76" fmla="*/ 0 h 126"/>
                  <a:gd name="T77" fmla="*/ 203 w 203"/>
                  <a:gd name="T78" fmla="*/ 126 h 1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3" h="126">
                    <a:moveTo>
                      <a:pt x="0" y="126"/>
                    </a:moveTo>
                    <a:lnTo>
                      <a:pt x="77" y="108"/>
                    </a:lnTo>
                    <a:lnTo>
                      <a:pt x="155" y="78"/>
                    </a:lnTo>
                    <a:lnTo>
                      <a:pt x="179" y="54"/>
                    </a:lnTo>
                    <a:lnTo>
                      <a:pt x="197" y="24"/>
                    </a:lnTo>
                    <a:lnTo>
                      <a:pt x="203" y="0"/>
                    </a:lnTo>
                    <a:lnTo>
                      <a:pt x="197" y="0"/>
                    </a:lnTo>
                    <a:lnTo>
                      <a:pt x="179" y="30"/>
                    </a:lnTo>
                    <a:lnTo>
                      <a:pt x="179" y="24"/>
                    </a:lnTo>
                    <a:lnTo>
                      <a:pt x="173" y="12"/>
                    </a:lnTo>
                    <a:lnTo>
                      <a:pt x="167" y="24"/>
                    </a:lnTo>
                    <a:lnTo>
                      <a:pt x="155" y="42"/>
                    </a:lnTo>
                    <a:lnTo>
                      <a:pt x="155" y="24"/>
                    </a:lnTo>
                    <a:lnTo>
                      <a:pt x="149" y="24"/>
                    </a:lnTo>
                    <a:lnTo>
                      <a:pt x="131" y="54"/>
                    </a:lnTo>
                    <a:lnTo>
                      <a:pt x="131" y="30"/>
                    </a:lnTo>
                    <a:lnTo>
                      <a:pt x="107" y="66"/>
                    </a:lnTo>
                    <a:lnTo>
                      <a:pt x="83" y="84"/>
                    </a:lnTo>
                    <a:lnTo>
                      <a:pt x="95" y="54"/>
                    </a:lnTo>
                    <a:lnTo>
                      <a:pt x="95" y="48"/>
                    </a:lnTo>
                    <a:lnTo>
                      <a:pt x="71" y="78"/>
                    </a:lnTo>
                    <a:lnTo>
                      <a:pt x="65" y="66"/>
                    </a:lnTo>
                    <a:lnTo>
                      <a:pt x="59" y="72"/>
                    </a:lnTo>
                    <a:lnTo>
                      <a:pt x="18" y="90"/>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68" name="Freeform 8"/>
              <p:cNvSpPr>
                <a:spLocks/>
              </p:cNvSpPr>
              <p:nvPr/>
            </p:nvSpPr>
            <p:spPr bwMode="auto">
              <a:xfrm>
                <a:off x="3931" y="1127"/>
                <a:ext cx="143" cy="132"/>
              </a:xfrm>
              <a:custGeom>
                <a:avLst/>
                <a:gdLst>
                  <a:gd name="T0" fmla="*/ 0 w 143"/>
                  <a:gd name="T1" fmla="*/ 0 h 132"/>
                  <a:gd name="T2" fmla="*/ 12 w 143"/>
                  <a:gd name="T3" fmla="*/ 60 h 132"/>
                  <a:gd name="T4" fmla="*/ 42 w 143"/>
                  <a:gd name="T5" fmla="*/ 102 h 132"/>
                  <a:gd name="T6" fmla="*/ 60 w 143"/>
                  <a:gd name="T7" fmla="*/ 126 h 132"/>
                  <a:gd name="T8" fmla="*/ 77 w 143"/>
                  <a:gd name="T9" fmla="*/ 132 h 132"/>
                  <a:gd name="T10" fmla="*/ 95 w 143"/>
                  <a:gd name="T11" fmla="*/ 132 h 132"/>
                  <a:gd name="T12" fmla="*/ 113 w 143"/>
                  <a:gd name="T13" fmla="*/ 120 h 132"/>
                  <a:gd name="T14" fmla="*/ 137 w 143"/>
                  <a:gd name="T15" fmla="*/ 102 h 132"/>
                  <a:gd name="T16" fmla="*/ 143 w 143"/>
                  <a:gd name="T17" fmla="*/ 66 h 132"/>
                  <a:gd name="T18" fmla="*/ 131 w 143"/>
                  <a:gd name="T19" fmla="*/ 84 h 132"/>
                  <a:gd name="T20" fmla="*/ 113 w 143"/>
                  <a:gd name="T21" fmla="*/ 102 h 132"/>
                  <a:gd name="T22" fmla="*/ 131 w 143"/>
                  <a:gd name="T23" fmla="*/ 60 h 132"/>
                  <a:gd name="T24" fmla="*/ 125 w 143"/>
                  <a:gd name="T25" fmla="*/ 54 h 132"/>
                  <a:gd name="T26" fmla="*/ 101 w 143"/>
                  <a:gd name="T27" fmla="*/ 90 h 132"/>
                  <a:gd name="T28" fmla="*/ 77 w 143"/>
                  <a:gd name="T29" fmla="*/ 108 h 132"/>
                  <a:gd name="T30" fmla="*/ 95 w 143"/>
                  <a:gd name="T31" fmla="*/ 84 h 132"/>
                  <a:gd name="T32" fmla="*/ 89 w 143"/>
                  <a:gd name="T33" fmla="*/ 84 h 132"/>
                  <a:gd name="T34" fmla="*/ 77 w 143"/>
                  <a:gd name="T35" fmla="*/ 90 h 132"/>
                  <a:gd name="T36" fmla="*/ 83 w 143"/>
                  <a:gd name="T37" fmla="*/ 78 h 132"/>
                  <a:gd name="T38" fmla="*/ 66 w 143"/>
                  <a:gd name="T39" fmla="*/ 84 h 132"/>
                  <a:gd name="T40" fmla="*/ 60 w 143"/>
                  <a:gd name="T41" fmla="*/ 84 h 132"/>
                  <a:gd name="T42" fmla="*/ 66 w 143"/>
                  <a:gd name="T43" fmla="*/ 66 h 132"/>
                  <a:gd name="T44" fmla="*/ 54 w 143"/>
                  <a:gd name="T45" fmla="*/ 66 h 132"/>
                  <a:gd name="T46" fmla="*/ 60 w 143"/>
                  <a:gd name="T47" fmla="*/ 48 h 132"/>
                  <a:gd name="T48" fmla="*/ 36 w 143"/>
                  <a:gd name="T49" fmla="*/ 42 h 132"/>
                  <a:gd name="T50" fmla="*/ 30 w 143"/>
                  <a:gd name="T51" fmla="*/ 36 h 132"/>
                  <a:gd name="T52" fmla="*/ 42 w 143"/>
                  <a:gd name="T53" fmla="*/ 30 h 132"/>
                  <a:gd name="T54" fmla="*/ 36 w 143"/>
                  <a:gd name="T55" fmla="*/ 30 h 132"/>
                  <a:gd name="T56" fmla="*/ 6 w 143"/>
                  <a:gd name="T57" fmla="*/ 0 h 132"/>
                  <a:gd name="T58" fmla="*/ 0 w 143"/>
                  <a:gd name="T59" fmla="*/ 0 h 1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3"/>
                  <a:gd name="T91" fmla="*/ 0 h 132"/>
                  <a:gd name="T92" fmla="*/ 143 w 143"/>
                  <a:gd name="T93" fmla="*/ 132 h 1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3" h="132">
                    <a:moveTo>
                      <a:pt x="0" y="0"/>
                    </a:moveTo>
                    <a:lnTo>
                      <a:pt x="12" y="60"/>
                    </a:lnTo>
                    <a:lnTo>
                      <a:pt x="42" y="102"/>
                    </a:lnTo>
                    <a:lnTo>
                      <a:pt x="60" y="126"/>
                    </a:lnTo>
                    <a:lnTo>
                      <a:pt x="77" y="132"/>
                    </a:lnTo>
                    <a:lnTo>
                      <a:pt x="95" y="132"/>
                    </a:lnTo>
                    <a:lnTo>
                      <a:pt x="113" y="120"/>
                    </a:lnTo>
                    <a:lnTo>
                      <a:pt x="137" y="102"/>
                    </a:lnTo>
                    <a:lnTo>
                      <a:pt x="143" y="66"/>
                    </a:lnTo>
                    <a:lnTo>
                      <a:pt x="131" y="84"/>
                    </a:lnTo>
                    <a:lnTo>
                      <a:pt x="113" y="102"/>
                    </a:lnTo>
                    <a:lnTo>
                      <a:pt x="131" y="60"/>
                    </a:lnTo>
                    <a:lnTo>
                      <a:pt x="125" y="54"/>
                    </a:lnTo>
                    <a:lnTo>
                      <a:pt x="101" y="90"/>
                    </a:lnTo>
                    <a:lnTo>
                      <a:pt x="77" y="108"/>
                    </a:lnTo>
                    <a:lnTo>
                      <a:pt x="95" y="84"/>
                    </a:lnTo>
                    <a:lnTo>
                      <a:pt x="89" y="84"/>
                    </a:lnTo>
                    <a:lnTo>
                      <a:pt x="77" y="90"/>
                    </a:lnTo>
                    <a:lnTo>
                      <a:pt x="83" y="78"/>
                    </a:lnTo>
                    <a:lnTo>
                      <a:pt x="66" y="84"/>
                    </a:lnTo>
                    <a:lnTo>
                      <a:pt x="60" y="84"/>
                    </a:lnTo>
                    <a:lnTo>
                      <a:pt x="66" y="66"/>
                    </a:lnTo>
                    <a:lnTo>
                      <a:pt x="54" y="66"/>
                    </a:lnTo>
                    <a:lnTo>
                      <a:pt x="60" y="48"/>
                    </a:lnTo>
                    <a:lnTo>
                      <a:pt x="36" y="42"/>
                    </a:lnTo>
                    <a:lnTo>
                      <a:pt x="30" y="36"/>
                    </a:lnTo>
                    <a:lnTo>
                      <a:pt x="42" y="30"/>
                    </a:lnTo>
                    <a:lnTo>
                      <a:pt x="36" y="30"/>
                    </a:lnTo>
                    <a:lnTo>
                      <a:pt x="6" y="0"/>
                    </a:lnTo>
                    <a:lnTo>
                      <a:pt x="0" y="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69" name="Freeform 9"/>
              <p:cNvSpPr>
                <a:spLocks/>
              </p:cNvSpPr>
              <p:nvPr/>
            </p:nvSpPr>
            <p:spPr bwMode="auto">
              <a:xfrm>
                <a:off x="3949" y="953"/>
                <a:ext cx="245" cy="204"/>
              </a:xfrm>
              <a:custGeom>
                <a:avLst/>
                <a:gdLst>
                  <a:gd name="T0" fmla="*/ 0 w 245"/>
                  <a:gd name="T1" fmla="*/ 168 h 204"/>
                  <a:gd name="T2" fmla="*/ 18 w 245"/>
                  <a:gd name="T3" fmla="*/ 186 h 204"/>
                  <a:gd name="T4" fmla="*/ 53 w 245"/>
                  <a:gd name="T5" fmla="*/ 198 h 204"/>
                  <a:gd name="T6" fmla="*/ 95 w 245"/>
                  <a:gd name="T7" fmla="*/ 204 h 204"/>
                  <a:gd name="T8" fmla="*/ 137 w 245"/>
                  <a:gd name="T9" fmla="*/ 186 h 204"/>
                  <a:gd name="T10" fmla="*/ 167 w 245"/>
                  <a:gd name="T11" fmla="*/ 156 h 204"/>
                  <a:gd name="T12" fmla="*/ 209 w 245"/>
                  <a:gd name="T13" fmla="*/ 96 h 204"/>
                  <a:gd name="T14" fmla="*/ 239 w 245"/>
                  <a:gd name="T15" fmla="*/ 24 h 204"/>
                  <a:gd name="T16" fmla="*/ 245 w 245"/>
                  <a:gd name="T17" fmla="*/ 0 h 204"/>
                  <a:gd name="T18" fmla="*/ 221 w 245"/>
                  <a:gd name="T19" fmla="*/ 54 h 204"/>
                  <a:gd name="T20" fmla="*/ 221 w 245"/>
                  <a:gd name="T21" fmla="*/ 30 h 204"/>
                  <a:gd name="T22" fmla="*/ 215 w 245"/>
                  <a:gd name="T23" fmla="*/ 24 h 204"/>
                  <a:gd name="T24" fmla="*/ 209 w 245"/>
                  <a:gd name="T25" fmla="*/ 54 h 204"/>
                  <a:gd name="T26" fmla="*/ 203 w 245"/>
                  <a:gd name="T27" fmla="*/ 72 h 204"/>
                  <a:gd name="T28" fmla="*/ 197 w 245"/>
                  <a:gd name="T29" fmla="*/ 48 h 204"/>
                  <a:gd name="T30" fmla="*/ 197 w 245"/>
                  <a:gd name="T31" fmla="*/ 78 h 204"/>
                  <a:gd name="T32" fmla="*/ 185 w 245"/>
                  <a:gd name="T33" fmla="*/ 102 h 204"/>
                  <a:gd name="T34" fmla="*/ 185 w 245"/>
                  <a:gd name="T35" fmla="*/ 90 h 204"/>
                  <a:gd name="T36" fmla="*/ 179 w 245"/>
                  <a:gd name="T37" fmla="*/ 78 h 204"/>
                  <a:gd name="T38" fmla="*/ 179 w 245"/>
                  <a:gd name="T39" fmla="*/ 96 h 204"/>
                  <a:gd name="T40" fmla="*/ 173 w 245"/>
                  <a:gd name="T41" fmla="*/ 102 h 204"/>
                  <a:gd name="T42" fmla="*/ 155 w 245"/>
                  <a:gd name="T43" fmla="*/ 138 h 204"/>
                  <a:gd name="T44" fmla="*/ 155 w 245"/>
                  <a:gd name="T45" fmla="*/ 120 h 204"/>
                  <a:gd name="T46" fmla="*/ 149 w 245"/>
                  <a:gd name="T47" fmla="*/ 102 h 204"/>
                  <a:gd name="T48" fmla="*/ 143 w 245"/>
                  <a:gd name="T49" fmla="*/ 108 h 204"/>
                  <a:gd name="T50" fmla="*/ 131 w 245"/>
                  <a:gd name="T51" fmla="*/ 144 h 204"/>
                  <a:gd name="T52" fmla="*/ 119 w 245"/>
                  <a:gd name="T53" fmla="*/ 162 h 204"/>
                  <a:gd name="T54" fmla="*/ 113 w 245"/>
                  <a:gd name="T55" fmla="*/ 168 h 204"/>
                  <a:gd name="T56" fmla="*/ 125 w 245"/>
                  <a:gd name="T57" fmla="*/ 126 h 204"/>
                  <a:gd name="T58" fmla="*/ 125 w 245"/>
                  <a:gd name="T59" fmla="*/ 120 h 204"/>
                  <a:gd name="T60" fmla="*/ 101 w 245"/>
                  <a:gd name="T61" fmla="*/ 168 h 204"/>
                  <a:gd name="T62" fmla="*/ 89 w 245"/>
                  <a:gd name="T63" fmla="*/ 180 h 204"/>
                  <a:gd name="T64" fmla="*/ 107 w 245"/>
                  <a:gd name="T65" fmla="*/ 132 h 204"/>
                  <a:gd name="T66" fmla="*/ 107 w 245"/>
                  <a:gd name="T67" fmla="*/ 126 h 204"/>
                  <a:gd name="T68" fmla="*/ 83 w 245"/>
                  <a:gd name="T69" fmla="*/ 162 h 204"/>
                  <a:gd name="T70" fmla="*/ 65 w 245"/>
                  <a:gd name="T71" fmla="*/ 180 h 204"/>
                  <a:gd name="T72" fmla="*/ 77 w 245"/>
                  <a:gd name="T73" fmla="*/ 168 h 204"/>
                  <a:gd name="T74" fmla="*/ 77 w 245"/>
                  <a:gd name="T75" fmla="*/ 156 h 204"/>
                  <a:gd name="T76" fmla="*/ 65 w 245"/>
                  <a:gd name="T77" fmla="*/ 174 h 204"/>
                  <a:gd name="T78" fmla="*/ 53 w 245"/>
                  <a:gd name="T79" fmla="*/ 180 h 204"/>
                  <a:gd name="T80" fmla="*/ 53 w 245"/>
                  <a:gd name="T81" fmla="*/ 168 h 204"/>
                  <a:gd name="T82" fmla="*/ 48 w 245"/>
                  <a:gd name="T83" fmla="*/ 168 h 204"/>
                  <a:gd name="T84" fmla="*/ 36 w 245"/>
                  <a:gd name="T85" fmla="*/ 174 h 204"/>
                  <a:gd name="T86" fmla="*/ 24 w 245"/>
                  <a:gd name="T87" fmla="*/ 150 h 204"/>
                  <a:gd name="T88" fmla="*/ 24 w 245"/>
                  <a:gd name="T89" fmla="*/ 156 h 204"/>
                  <a:gd name="T90" fmla="*/ 18 w 245"/>
                  <a:gd name="T91" fmla="*/ 168 h 204"/>
                  <a:gd name="T92" fmla="*/ 12 w 245"/>
                  <a:gd name="T93" fmla="*/ 156 h 204"/>
                  <a:gd name="T94" fmla="*/ 6 w 245"/>
                  <a:gd name="T95" fmla="*/ 162 h 204"/>
                  <a:gd name="T96" fmla="*/ 0 w 245"/>
                  <a:gd name="T97" fmla="*/ 168 h 2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5"/>
                  <a:gd name="T148" fmla="*/ 0 h 204"/>
                  <a:gd name="T149" fmla="*/ 245 w 245"/>
                  <a:gd name="T150" fmla="*/ 204 h 2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5" h="204">
                    <a:moveTo>
                      <a:pt x="0" y="168"/>
                    </a:moveTo>
                    <a:lnTo>
                      <a:pt x="18" y="186"/>
                    </a:lnTo>
                    <a:lnTo>
                      <a:pt x="53" y="198"/>
                    </a:lnTo>
                    <a:lnTo>
                      <a:pt x="95" y="204"/>
                    </a:lnTo>
                    <a:lnTo>
                      <a:pt x="137" y="186"/>
                    </a:lnTo>
                    <a:lnTo>
                      <a:pt x="167" y="156"/>
                    </a:lnTo>
                    <a:lnTo>
                      <a:pt x="209" y="96"/>
                    </a:lnTo>
                    <a:lnTo>
                      <a:pt x="239" y="24"/>
                    </a:lnTo>
                    <a:lnTo>
                      <a:pt x="245" y="0"/>
                    </a:lnTo>
                    <a:lnTo>
                      <a:pt x="221" y="54"/>
                    </a:lnTo>
                    <a:lnTo>
                      <a:pt x="221" y="30"/>
                    </a:lnTo>
                    <a:lnTo>
                      <a:pt x="215" y="24"/>
                    </a:lnTo>
                    <a:lnTo>
                      <a:pt x="209" y="54"/>
                    </a:lnTo>
                    <a:lnTo>
                      <a:pt x="203" y="72"/>
                    </a:lnTo>
                    <a:lnTo>
                      <a:pt x="197" y="48"/>
                    </a:lnTo>
                    <a:lnTo>
                      <a:pt x="197" y="78"/>
                    </a:lnTo>
                    <a:lnTo>
                      <a:pt x="185" y="102"/>
                    </a:lnTo>
                    <a:lnTo>
                      <a:pt x="185" y="90"/>
                    </a:lnTo>
                    <a:lnTo>
                      <a:pt x="179" y="78"/>
                    </a:lnTo>
                    <a:lnTo>
                      <a:pt x="179" y="96"/>
                    </a:lnTo>
                    <a:lnTo>
                      <a:pt x="173" y="102"/>
                    </a:lnTo>
                    <a:lnTo>
                      <a:pt x="155" y="138"/>
                    </a:lnTo>
                    <a:lnTo>
                      <a:pt x="155" y="120"/>
                    </a:lnTo>
                    <a:lnTo>
                      <a:pt x="149" y="102"/>
                    </a:lnTo>
                    <a:lnTo>
                      <a:pt x="143" y="108"/>
                    </a:lnTo>
                    <a:lnTo>
                      <a:pt x="131" y="144"/>
                    </a:lnTo>
                    <a:lnTo>
                      <a:pt x="119" y="162"/>
                    </a:lnTo>
                    <a:lnTo>
                      <a:pt x="113" y="168"/>
                    </a:lnTo>
                    <a:lnTo>
                      <a:pt x="125" y="126"/>
                    </a:lnTo>
                    <a:lnTo>
                      <a:pt x="125" y="120"/>
                    </a:lnTo>
                    <a:lnTo>
                      <a:pt x="101" y="168"/>
                    </a:lnTo>
                    <a:lnTo>
                      <a:pt x="89" y="180"/>
                    </a:lnTo>
                    <a:lnTo>
                      <a:pt x="107" y="132"/>
                    </a:lnTo>
                    <a:lnTo>
                      <a:pt x="107" y="126"/>
                    </a:lnTo>
                    <a:lnTo>
                      <a:pt x="83" y="162"/>
                    </a:lnTo>
                    <a:lnTo>
                      <a:pt x="65" y="180"/>
                    </a:lnTo>
                    <a:lnTo>
                      <a:pt x="77" y="168"/>
                    </a:lnTo>
                    <a:lnTo>
                      <a:pt x="77" y="156"/>
                    </a:lnTo>
                    <a:lnTo>
                      <a:pt x="65" y="174"/>
                    </a:lnTo>
                    <a:lnTo>
                      <a:pt x="53" y="180"/>
                    </a:lnTo>
                    <a:lnTo>
                      <a:pt x="53" y="168"/>
                    </a:lnTo>
                    <a:lnTo>
                      <a:pt x="48" y="168"/>
                    </a:lnTo>
                    <a:lnTo>
                      <a:pt x="36" y="174"/>
                    </a:lnTo>
                    <a:lnTo>
                      <a:pt x="24" y="150"/>
                    </a:lnTo>
                    <a:lnTo>
                      <a:pt x="24" y="156"/>
                    </a:lnTo>
                    <a:lnTo>
                      <a:pt x="18" y="168"/>
                    </a:lnTo>
                    <a:lnTo>
                      <a:pt x="12" y="156"/>
                    </a:lnTo>
                    <a:lnTo>
                      <a:pt x="6" y="162"/>
                    </a:lnTo>
                    <a:lnTo>
                      <a:pt x="0" y="16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0" name="Freeform 10"/>
              <p:cNvSpPr>
                <a:spLocks/>
              </p:cNvSpPr>
              <p:nvPr/>
            </p:nvSpPr>
            <p:spPr bwMode="auto">
              <a:xfrm>
                <a:off x="3739" y="1115"/>
                <a:ext cx="204" cy="120"/>
              </a:xfrm>
              <a:custGeom>
                <a:avLst/>
                <a:gdLst>
                  <a:gd name="T0" fmla="*/ 204 w 204"/>
                  <a:gd name="T1" fmla="*/ 0 h 120"/>
                  <a:gd name="T2" fmla="*/ 180 w 204"/>
                  <a:gd name="T3" fmla="*/ 30 h 120"/>
                  <a:gd name="T4" fmla="*/ 174 w 204"/>
                  <a:gd name="T5" fmla="*/ 48 h 120"/>
                  <a:gd name="T6" fmla="*/ 150 w 204"/>
                  <a:gd name="T7" fmla="*/ 78 h 120"/>
                  <a:gd name="T8" fmla="*/ 150 w 204"/>
                  <a:gd name="T9" fmla="*/ 60 h 120"/>
                  <a:gd name="T10" fmla="*/ 156 w 204"/>
                  <a:gd name="T11" fmla="*/ 48 h 120"/>
                  <a:gd name="T12" fmla="*/ 120 w 204"/>
                  <a:gd name="T13" fmla="*/ 84 h 120"/>
                  <a:gd name="T14" fmla="*/ 126 w 204"/>
                  <a:gd name="T15" fmla="*/ 72 h 120"/>
                  <a:gd name="T16" fmla="*/ 96 w 204"/>
                  <a:gd name="T17" fmla="*/ 96 h 120"/>
                  <a:gd name="T18" fmla="*/ 90 w 204"/>
                  <a:gd name="T19" fmla="*/ 96 h 120"/>
                  <a:gd name="T20" fmla="*/ 102 w 204"/>
                  <a:gd name="T21" fmla="*/ 84 h 120"/>
                  <a:gd name="T22" fmla="*/ 84 w 204"/>
                  <a:gd name="T23" fmla="*/ 96 h 120"/>
                  <a:gd name="T24" fmla="*/ 60 w 204"/>
                  <a:gd name="T25" fmla="*/ 108 h 120"/>
                  <a:gd name="T26" fmla="*/ 72 w 204"/>
                  <a:gd name="T27" fmla="*/ 96 h 120"/>
                  <a:gd name="T28" fmla="*/ 78 w 204"/>
                  <a:gd name="T29" fmla="*/ 96 h 120"/>
                  <a:gd name="T30" fmla="*/ 42 w 204"/>
                  <a:gd name="T31" fmla="*/ 120 h 120"/>
                  <a:gd name="T32" fmla="*/ 36 w 204"/>
                  <a:gd name="T33" fmla="*/ 120 h 120"/>
                  <a:gd name="T34" fmla="*/ 60 w 204"/>
                  <a:gd name="T35" fmla="*/ 102 h 120"/>
                  <a:gd name="T36" fmla="*/ 42 w 204"/>
                  <a:gd name="T37" fmla="*/ 114 h 120"/>
                  <a:gd name="T38" fmla="*/ 18 w 204"/>
                  <a:gd name="T39" fmla="*/ 108 h 120"/>
                  <a:gd name="T40" fmla="*/ 24 w 204"/>
                  <a:gd name="T41" fmla="*/ 108 h 120"/>
                  <a:gd name="T42" fmla="*/ 36 w 204"/>
                  <a:gd name="T43" fmla="*/ 102 h 120"/>
                  <a:gd name="T44" fmla="*/ 0 w 204"/>
                  <a:gd name="T45" fmla="*/ 78 h 120"/>
                  <a:gd name="T46" fmla="*/ 12 w 204"/>
                  <a:gd name="T47" fmla="*/ 78 h 120"/>
                  <a:gd name="T48" fmla="*/ 6 w 204"/>
                  <a:gd name="T49" fmla="*/ 66 h 120"/>
                  <a:gd name="T50" fmla="*/ 6 w 204"/>
                  <a:gd name="T51" fmla="*/ 54 h 120"/>
                  <a:gd name="T52" fmla="*/ 18 w 204"/>
                  <a:gd name="T53" fmla="*/ 66 h 120"/>
                  <a:gd name="T54" fmla="*/ 24 w 204"/>
                  <a:gd name="T55" fmla="*/ 60 h 120"/>
                  <a:gd name="T56" fmla="*/ 24 w 204"/>
                  <a:gd name="T57" fmla="*/ 48 h 120"/>
                  <a:gd name="T58" fmla="*/ 30 w 204"/>
                  <a:gd name="T59" fmla="*/ 48 h 120"/>
                  <a:gd name="T60" fmla="*/ 36 w 204"/>
                  <a:gd name="T61" fmla="*/ 42 h 120"/>
                  <a:gd name="T62" fmla="*/ 36 w 204"/>
                  <a:gd name="T63" fmla="*/ 30 h 120"/>
                  <a:gd name="T64" fmla="*/ 42 w 204"/>
                  <a:gd name="T65" fmla="*/ 30 h 120"/>
                  <a:gd name="T66" fmla="*/ 48 w 204"/>
                  <a:gd name="T67" fmla="*/ 36 h 120"/>
                  <a:gd name="T68" fmla="*/ 54 w 204"/>
                  <a:gd name="T69" fmla="*/ 30 h 120"/>
                  <a:gd name="T70" fmla="*/ 84 w 204"/>
                  <a:gd name="T71" fmla="*/ 30 h 120"/>
                  <a:gd name="T72" fmla="*/ 144 w 204"/>
                  <a:gd name="T73" fmla="*/ 24 h 120"/>
                  <a:gd name="T74" fmla="*/ 204 w 204"/>
                  <a:gd name="T75" fmla="*/ 0 h 12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4"/>
                  <a:gd name="T115" fmla="*/ 0 h 120"/>
                  <a:gd name="T116" fmla="*/ 204 w 204"/>
                  <a:gd name="T117" fmla="*/ 120 h 12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4" h="120">
                    <a:moveTo>
                      <a:pt x="204" y="0"/>
                    </a:moveTo>
                    <a:lnTo>
                      <a:pt x="180" y="30"/>
                    </a:lnTo>
                    <a:lnTo>
                      <a:pt x="174" y="48"/>
                    </a:lnTo>
                    <a:lnTo>
                      <a:pt x="150" y="78"/>
                    </a:lnTo>
                    <a:lnTo>
                      <a:pt x="150" y="60"/>
                    </a:lnTo>
                    <a:lnTo>
                      <a:pt x="156" y="48"/>
                    </a:lnTo>
                    <a:lnTo>
                      <a:pt x="120" y="84"/>
                    </a:lnTo>
                    <a:lnTo>
                      <a:pt x="126" y="72"/>
                    </a:lnTo>
                    <a:lnTo>
                      <a:pt x="96" y="96"/>
                    </a:lnTo>
                    <a:lnTo>
                      <a:pt x="90" y="96"/>
                    </a:lnTo>
                    <a:lnTo>
                      <a:pt x="102" y="84"/>
                    </a:lnTo>
                    <a:lnTo>
                      <a:pt x="84" y="96"/>
                    </a:lnTo>
                    <a:lnTo>
                      <a:pt x="60" y="108"/>
                    </a:lnTo>
                    <a:lnTo>
                      <a:pt x="72" y="96"/>
                    </a:lnTo>
                    <a:lnTo>
                      <a:pt x="78" y="96"/>
                    </a:lnTo>
                    <a:lnTo>
                      <a:pt x="42" y="120"/>
                    </a:lnTo>
                    <a:lnTo>
                      <a:pt x="36" y="120"/>
                    </a:lnTo>
                    <a:lnTo>
                      <a:pt x="60" y="102"/>
                    </a:lnTo>
                    <a:lnTo>
                      <a:pt x="42" y="114"/>
                    </a:lnTo>
                    <a:lnTo>
                      <a:pt x="18" y="108"/>
                    </a:lnTo>
                    <a:lnTo>
                      <a:pt x="24" y="108"/>
                    </a:lnTo>
                    <a:lnTo>
                      <a:pt x="36" y="102"/>
                    </a:lnTo>
                    <a:lnTo>
                      <a:pt x="0" y="78"/>
                    </a:lnTo>
                    <a:lnTo>
                      <a:pt x="12" y="78"/>
                    </a:lnTo>
                    <a:lnTo>
                      <a:pt x="6" y="66"/>
                    </a:lnTo>
                    <a:lnTo>
                      <a:pt x="6" y="54"/>
                    </a:lnTo>
                    <a:lnTo>
                      <a:pt x="18" y="66"/>
                    </a:lnTo>
                    <a:lnTo>
                      <a:pt x="24" y="60"/>
                    </a:lnTo>
                    <a:lnTo>
                      <a:pt x="24" y="48"/>
                    </a:lnTo>
                    <a:lnTo>
                      <a:pt x="30" y="48"/>
                    </a:lnTo>
                    <a:lnTo>
                      <a:pt x="36" y="42"/>
                    </a:lnTo>
                    <a:lnTo>
                      <a:pt x="36" y="30"/>
                    </a:lnTo>
                    <a:lnTo>
                      <a:pt x="42" y="30"/>
                    </a:lnTo>
                    <a:lnTo>
                      <a:pt x="48" y="36"/>
                    </a:lnTo>
                    <a:lnTo>
                      <a:pt x="54" y="30"/>
                    </a:lnTo>
                    <a:lnTo>
                      <a:pt x="84" y="30"/>
                    </a:lnTo>
                    <a:lnTo>
                      <a:pt x="144" y="24"/>
                    </a:lnTo>
                    <a:lnTo>
                      <a:pt x="204"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1" name="Freeform 11"/>
              <p:cNvSpPr>
                <a:spLocks/>
              </p:cNvSpPr>
              <p:nvPr/>
            </p:nvSpPr>
            <p:spPr bwMode="auto">
              <a:xfrm>
                <a:off x="3787" y="1133"/>
                <a:ext cx="126" cy="60"/>
              </a:xfrm>
              <a:custGeom>
                <a:avLst/>
                <a:gdLst>
                  <a:gd name="T0" fmla="*/ 126 w 126"/>
                  <a:gd name="T1" fmla="*/ 0 h 60"/>
                  <a:gd name="T2" fmla="*/ 30 w 126"/>
                  <a:gd name="T3" fmla="*/ 48 h 60"/>
                  <a:gd name="T4" fmla="*/ 0 w 126"/>
                  <a:gd name="T5" fmla="*/ 60 h 60"/>
                  <a:gd name="T6" fmla="*/ 0 60000 65536"/>
                  <a:gd name="T7" fmla="*/ 0 60000 65536"/>
                  <a:gd name="T8" fmla="*/ 0 60000 65536"/>
                  <a:gd name="T9" fmla="*/ 0 w 126"/>
                  <a:gd name="T10" fmla="*/ 0 h 60"/>
                  <a:gd name="T11" fmla="*/ 126 w 126"/>
                  <a:gd name="T12" fmla="*/ 60 h 60"/>
                </a:gdLst>
                <a:ahLst/>
                <a:cxnLst>
                  <a:cxn ang="T6">
                    <a:pos x="T0" y="T1"/>
                  </a:cxn>
                  <a:cxn ang="T7">
                    <a:pos x="T2" y="T3"/>
                  </a:cxn>
                  <a:cxn ang="T8">
                    <a:pos x="T4" y="T5"/>
                  </a:cxn>
                </a:cxnLst>
                <a:rect l="T9" t="T10" r="T11" b="T12"/>
                <a:pathLst>
                  <a:path w="126" h="60">
                    <a:moveTo>
                      <a:pt x="126" y="0"/>
                    </a:moveTo>
                    <a:lnTo>
                      <a:pt x="30" y="48"/>
                    </a:lnTo>
                    <a:lnTo>
                      <a:pt x="0" y="6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2" name="Freeform 12"/>
              <p:cNvSpPr>
                <a:spLocks/>
              </p:cNvSpPr>
              <p:nvPr/>
            </p:nvSpPr>
            <p:spPr bwMode="auto">
              <a:xfrm>
                <a:off x="3745" y="971"/>
                <a:ext cx="168" cy="150"/>
              </a:xfrm>
              <a:custGeom>
                <a:avLst/>
                <a:gdLst>
                  <a:gd name="T0" fmla="*/ 168 w 168"/>
                  <a:gd name="T1" fmla="*/ 150 h 150"/>
                  <a:gd name="T2" fmla="*/ 102 w 168"/>
                  <a:gd name="T3" fmla="*/ 138 h 150"/>
                  <a:gd name="T4" fmla="*/ 60 w 168"/>
                  <a:gd name="T5" fmla="*/ 126 h 150"/>
                  <a:gd name="T6" fmla="*/ 36 w 168"/>
                  <a:gd name="T7" fmla="*/ 108 h 150"/>
                  <a:gd name="T8" fmla="*/ 24 w 168"/>
                  <a:gd name="T9" fmla="*/ 102 h 150"/>
                  <a:gd name="T10" fmla="*/ 12 w 168"/>
                  <a:gd name="T11" fmla="*/ 90 h 150"/>
                  <a:gd name="T12" fmla="*/ 6 w 168"/>
                  <a:gd name="T13" fmla="*/ 78 h 150"/>
                  <a:gd name="T14" fmla="*/ 6 w 168"/>
                  <a:gd name="T15" fmla="*/ 60 h 150"/>
                  <a:gd name="T16" fmla="*/ 0 w 168"/>
                  <a:gd name="T17" fmla="*/ 48 h 150"/>
                  <a:gd name="T18" fmla="*/ 12 w 168"/>
                  <a:gd name="T19" fmla="*/ 0 h 150"/>
                  <a:gd name="T20" fmla="*/ 12 w 168"/>
                  <a:gd name="T21" fmla="*/ 6 h 150"/>
                  <a:gd name="T22" fmla="*/ 18 w 168"/>
                  <a:gd name="T23" fmla="*/ 30 h 150"/>
                  <a:gd name="T24" fmla="*/ 18 w 168"/>
                  <a:gd name="T25" fmla="*/ 18 h 150"/>
                  <a:gd name="T26" fmla="*/ 30 w 168"/>
                  <a:gd name="T27" fmla="*/ 12 h 150"/>
                  <a:gd name="T28" fmla="*/ 30 w 168"/>
                  <a:gd name="T29" fmla="*/ 42 h 150"/>
                  <a:gd name="T30" fmla="*/ 42 w 168"/>
                  <a:gd name="T31" fmla="*/ 24 h 150"/>
                  <a:gd name="T32" fmla="*/ 42 w 168"/>
                  <a:gd name="T33" fmla="*/ 54 h 150"/>
                  <a:gd name="T34" fmla="*/ 54 w 168"/>
                  <a:gd name="T35" fmla="*/ 48 h 150"/>
                  <a:gd name="T36" fmla="*/ 60 w 168"/>
                  <a:gd name="T37" fmla="*/ 60 h 150"/>
                  <a:gd name="T38" fmla="*/ 60 w 168"/>
                  <a:gd name="T39" fmla="*/ 72 h 150"/>
                  <a:gd name="T40" fmla="*/ 66 w 168"/>
                  <a:gd name="T41" fmla="*/ 66 h 150"/>
                  <a:gd name="T42" fmla="*/ 66 w 168"/>
                  <a:gd name="T43" fmla="*/ 84 h 150"/>
                  <a:gd name="T44" fmla="*/ 54 w 168"/>
                  <a:gd name="T45" fmla="*/ 102 h 150"/>
                  <a:gd name="T46" fmla="*/ 78 w 168"/>
                  <a:gd name="T47" fmla="*/ 84 h 150"/>
                  <a:gd name="T48" fmla="*/ 90 w 168"/>
                  <a:gd name="T49" fmla="*/ 78 h 150"/>
                  <a:gd name="T50" fmla="*/ 84 w 168"/>
                  <a:gd name="T51" fmla="*/ 96 h 150"/>
                  <a:gd name="T52" fmla="*/ 72 w 168"/>
                  <a:gd name="T53" fmla="*/ 102 h 150"/>
                  <a:gd name="T54" fmla="*/ 96 w 168"/>
                  <a:gd name="T55" fmla="*/ 96 h 150"/>
                  <a:gd name="T56" fmla="*/ 96 w 168"/>
                  <a:gd name="T57" fmla="*/ 114 h 150"/>
                  <a:gd name="T58" fmla="*/ 102 w 168"/>
                  <a:gd name="T59" fmla="*/ 96 h 150"/>
                  <a:gd name="T60" fmla="*/ 114 w 168"/>
                  <a:gd name="T61" fmla="*/ 108 h 150"/>
                  <a:gd name="T62" fmla="*/ 114 w 168"/>
                  <a:gd name="T63" fmla="*/ 120 h 150"/>
                  <a:gd name="T64" fmla="*/ 120 w 168"/>
                  <a:gd name="T65" fmla="*/ 114 h 150"/>
                  <a:gd name="T66" fmla="*/ 132 w 168"/>
                  <a:gd name="T67" fmla="*/ 126 h 150"/>
                  <a:gd name="T68" fmla="*/ 138 w 168"/>
                  <a:gd name="T69" fmla="*/ 126 h 150"/>
                  <a:gd name="T70" fmla="*/ 150 w 168"/>
                  <a:gd name="T71" fmla="*/ 138 h 150"/>
                  <a:gd name="T72" fmla="*/ 156 w 168"/>
                  <a:gd name="T73" fmla="*/ 138 h 150"/>
                  <a:gd name="T74" fmla="*/ 168 w 168"/>
                  <a:gd name="T75" fmla="*/ 150 h 15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8"/>
                  <a:gd name="T115" fmla="*/ 0 h 150"/>
                  <a:gd name="T116" fmla="*/ 168 w 168"/>
                  <a:gd name="T117" fmla="*/ 150 h 15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8" h="150">
                    <a:moveTo>
                      <a:pt x="168" y="150"/>
                    </a:moveTo>
                    <a:lnTo>
                      <a:pt x="102" y="138"/>
                    </a:lnTo>
                    <a:lnTo>
                      <a:pt x="60" y="126"/>
                    </a:lnTo>
                    <a:lnTo>
                      <a:pt x="36" y="108"/>
                    </a:lnTo>
                    <a:lnTo>
                      <a:pt x="24" y="102"/>
                    </a:lnTo>
                    <a:lnTo>
                      <a:pt x="12" y="90"/>
                    </a:lnTo>
                    <a:lnTo>
                      <a:pt x="6" y="78"/>
                    </a:lnTo>
                    <a:lnTo>
                      <a:pt x="6" y="60"/>
                    </a:lnTo>
                    <a:lnTo>
                      <a:pt x="0" y="48"/>
                    </a:lnTo>
                    <a:lnTo>
                      <a:pt x="12" y="0"/>
                    </a:lnTo>
                    <a:lnTo>
                      <a:pt x="12" y="6"/>
                    </a:lnTo>
                    <a:lnTo>
                      <a:pt x="18" y="30"/>
                    </a:lnTo>
                    <a:lnTo>
                      <a:pt x="18" y="18"/>
                    </a:lnTo>
                    <a:lnTo>
                      <a:pt x="30" y="12"/>
                    </a:lnTo>
                    <a:lnTo>
                      <a:pt x="30" y="42"/>
                    </a:lnTo>
                    <a:lnTo>
                      <a:pt x="42" y="24"/>
                    </a:lnTo>
                    <a:lnTo>
                      <a:pt x="42" y="54"/>
                    </a:lnTo>
                    <a:lnTo>
                      <a:pt x="54" y="48"/>
                    </a:lnTo>
                    <a:lnTo>
                      <a:pt x="60" y="60"/>
                    </a:lnTo>
                    <a:lnTo>
                      <a:pt x="60" y="72"/>
                    </a:lnTo>
                    <a:lnTo>
                      <a:pt x="66" y="66"/>
                    </a:lnTo>
                    <a:lnTo>
                      <a:pt x="66" y="84"/>
                    </a:lnTo>
                    <a:lnTo>
                      <a:pt x="54" y="102"/>
                    </a:lnTo>
                    <a:lnTo>
                      <a:pt x="78" y="84"/>
                    </a:lnTo>
                    <a:lnTo>
                      <a:pt x="90" y="78"/>
                    </a:lnTo>
                    <a:lnTo>
                      <a:pt x="84" y="96"/>
                    </a:lnTo>
                    <a:lnTo>
                      <a:pt x="72" y="102"/>
                    </a:lnTo>
                    <a:lnTo>
                      <a:pt x="96" y="96"/>
                    </a:lnTo>
                    <a:lnTo>
                      <a:pt x="96" y="114"/>
                    </a:lnTo>
                    <a:lnTo>
                      <a:pt x="102" y="96"/>
                    </a:lnTo>
                    <a:lnTo>
                      <a:pt x="114" y="108"/>
                    </a:lnTo>
                    <a:lnTo>
                      <a:pt x="114" y="120"/>
                    </a:lnTo>
                    <a:lnTo>
                      <a:pt x="120" y="114"/>
                    </a:lnTo>
                    <a:lnTo>
                      <a:pt x="132" y="126"/>
                    </a:lnTo>
                    <a:lnTo>
                      <a:pt x="138" y="126"/>
                    </a:lnTo>
                    <a:lnTo>
                      <a:pt x="150" y="138"/>
                    </a:lnTo>
                    <a:lnTo>
                      <a:pt x="156" y="138"/>
                    </a:lnTo>
                    <a:lnTo>
                      <a:pt x="168" y="15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3" name="Freeform 13"/>
              <p:cNvSpPr>
                <a:spLocks/>
              </p:cNvSpPr>
              <p:nvPr/>
            </p:nvSpPr>
            <p:spPr bwMode="auto">
              <a:xfrm>
                <a:off x="3709" y="1085"/>
                <a:ext cx="222" cy="66"/>
              </a:xfrm>
              <a:custGeom>
                <a:avLst/>
                <a:gdLst>
                  <a:gd name="T0" fmla="*/ 222 w 222"/>
                  <a:gd name="T1" fmla="*/ 36 h 66"/>
                  <a:gd name="T2" fmla="*/ 156 w 222"/>
                  <a:gd name="T3" fmla="*/ 60 h 66"/>
                  <a:gd name="T4" fmla="*/ 96 w 222"/>
                  <a:gd name="T5" fmla="*/ 66 h 66"/>
                  <a:gd name="T6" fmla="*/ 54 w 222"/>
                  <a:gd name="T7" fmla="*/ 66 h 66"/>
                  <a:gd name="T8" fmla="*/ 36 w 222"/>
                  <a:gd name="T9" fmla="*/ 60 h 66"/>
                  <a:gd name="T10" fmla="*/ 24 w 222"/>
                  <a:gd name="T11" fmla="*/ 54 h 66"/>
                  <a:gd name="T12" fmla="*/ 6 w 222"/>
                  <a:gd name="T13" fmla="*/ 30 h 66"/>
                  <a:gd name="T14" fmla="*/ 0 w 222"/>
                  <a:gd name="T15" fmla="*/ 0 h 66"/>
                  <a:gd name="T16" fmla="*/ 12 w 222"/>
                  <a:gd name="T17" fmla="*/ 18 h 66"/>
                  <a:gd name="T18" fmla="*/ 24 w 222"/>
                  <a:gd name="T19" fmla="*/ 30 h 66"/>
                  <a:gd name="T20" fmla="*/ 24 w 222"/>
                  <a:gd name="T21" fmla="*/ 18 h 66"/>
                  <a:gd name="T22" fmla="*/ 30 w 222"/>
                  <a:gd name="T23" fmla="*/ 18 h 66"/>
                  <a:gd name="T24" fmla="*/ 48 w 222"/>
                  <a:gd name="T25" fmla="*/ 48 h 66"/>
                  <a:gd name="T26" fmla="*/ 48 w 222"/>
                  <a:gd name="T27" fmla="*/ 36 h 66"/>
                  <a:gd name="T28" fmla="*/ 54 w 222"/>
                  <a:gd name="T29" fmla="*/ 24 h 66"/>
                  <a:gd name="T30" fmla="*/ 66 w 222"/>
                  <a:gd name="T31" fmla="*/ 48 h 66"/>
                  <a:gd name="T32" fmla="*/ 66 w 222"/>
                  <a:gd name="T33" fmla="*/ 30 h 66"/>
                  <a:gd name="T34" fmla="*/ 78 w 222"/>
                  <a:gd name="T35" fmla="*/ 42 h 66"/>
                  <a:gd name="T36" fmla="*/ 84 w 222"/>
                  <a:gd name="T37" fmla="*/ 54 h 66"/>
                  <a:gd name="T38" fmla="*/ 84 w 222"/>
                  <a:gd name="T39" fmla="*/ 36 h 66"/>
                  <a:gd name="T40" fmla="*/ 96 w 222"/>
                  <a:gd name="T41" fmla="*/ 12 h 66"/>
                  <a:gd name="T42" fmla="*/ 96 w 222"/>
                  <a:gd name="T43" fmla="*/ 24 h 66"/>
                  <a:gd name="T44" fmla="*/ 102 w 222"/>
                  <a:gd name="T45" fmla="*/ 36 h 66"/>
                  <a:gd name="T46" fmla="*/ 108 w 222"/>
                  <a:gd name="T47" fmla="*/ 24 h 66"/>
                  <a:gd name="T48" fmla="*/ 114 w 222"/>
                  <a:gd name="T49" fmla="*/ 30 h 66"/>
                  <a:gd name="T50" fmla="*/ 120 w 222"/>
                  <a:gd name="T51" fmla="*/ 48 h 66"/>
                  <a:gd name="T52" fmla="*/ 126 w 222"/>
                  <a:gd name="T53" fmla="*/ 30 h 66"/>
                  <a:gd name="T54" fmla="*/ 132 w 222"/>
                  <a:gd name="T55" fmla="*/ 30 h 66"/>
                  <a:gd name="T56" fmla="*/ 138 w 222"/>
                  <a:gd name="T57" fmla="*/ 36 h 66"/>
                  <a:gd name="T58" fmla="*/ 138 w 222"/>
                  <a:gd name="T59" fmla="*/ 30 h 66"/>
                  <a:gd name="T60" fmla="*/ 162 w 222"/>
                  <a:gd name="T61" fmla="*/ 42 h 66"/>
                  <a:gd name="T62" fmla="*/ 162 w 222"/>
                  <a:gd name="T63" fmla="*/ 36 h 66"/>
                  <a:gd name="T64" fmla="*/ 210 w 222"/>
                  <a:gd name="T65" fmla="*/ 36 h 66"/>
                  <a:gd name="T66" fmla="*/ 222 w 222"/>
                  <a:gd name="T67" fmla="*/ 36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2"/>
                  <a:gd name="T103" fmla="*/ 0 h 66"/>
                  <a:gd name="T104" fmla="*/ 222 w 222"/>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2" h="66">
                    <a:moveTo>
                      <a:pt x="222" y="36"/>
                    </a:moveTo>
                    <a:lnTo>
                      <a:pt x="156" y="60"/>
                    </a:lnTo>
                    <a:lnTo>
                      <a:pt x="96" y="66"/>
                    </a:lnTo>
                    <a:lnTo>
                      <a:pt x="54" y="66"/>
                    </a:lnTo>
                    <a:lnTo>
                      <a:pt x="36" y="60"/>
                    </a:lnTo>
                    <a:lnTo>
                      <a:pt x="24" y="54"/>
                    </a:lnTo>
                    <a:lnTo>
                      <a:pt x="6" y="30"/>
                    </a:lnTo>
                    <a:lnTo>
                      <a:pt x="0" y="0"/>
                    </a:lnTo>
                    <a:lnTo>
                      <a:pt x="12" y="18"/>
                    </a:lnTo>
                    <a:lnTo>
                      <a:pt x="24" y="30"/>
                    </a:lnTo>
                    <a:lnTo>
                      <a:pt x="24" y="18"/>
                    </a:lnTo>
                    <a:lnTo>
                      <a:pt x="30" y="18"/>
                    </a:lnTo>
                    <a:lnTo>
                      <a:pt x="48" y="48"/>
                    </a:lnTo>
                    <a:lnTo>
                      <a:pt x="48" y="36"/>
                    </a:lnTo>
                    <a:lnTo>
                      <a:pt x="54" y="24"/>
                    </a:lnTo>
                    <a:lnTo>
                      <a:pt x="66" y="48"/>
                    </a:lnTo>
                    <a:lnTo>
                      <a:pt x="66" y="30"/>
                    </a:lnTo>
                    <a:lnTo>
                      <a:pt x="78" y="42"/>
                    </a:lnTo>
                    <a:lnTo>
                      <a:pt x="84" y="54"/>
                    </a:lnTo>
                    <a:lnTo>
                      <a:pt x="84" y="36"/>
                    </a:lnTo>
                    <a:lnTo>
                      <a:pt x="96" y="12"/>
                    </a:lnTo>
                    <a:lnTo>
                      <a:pt x="96" y="24"/>
                    </a:lnTo>
                    <a:lnTo>
                      <a:pt x="102" y="36"/>
                    </a:lnTo>
                    <a:lnTo>
                      <a:pt x="108" y="24"/>
                    </a:lnTo>
                    <a:lnTo>
                      <a:pt x="114" y="30"/>
                    </a:lnTo>
                    <a:lnTo>
                      <a:pt x="120" y="48"/>
                    </a:lnTo>
                    <a:lnTo>
                      <a:pt x="126" y="30"/>
                    </a:lnTo>
                    <a:lnTo>
                      <a:pt x="132" y="30"/>
                    </a:lnTo>
                    <a:lnTo>
                      <a:pt x="138" y="36"/>
                    </a:lnTo>
                    <a:lnTo>
                      <a:pt x="138" y="30"/>
                    </a:lnTo>
                    <a:lnTo>
                      <a:pt x="162" y="42"/>
                    </a:lnTo>
                    <a:lnTo>
                      <a:pt x="162" y="36"/>
                    </a:lnTo>
                    <a:lnTo>
                      <a:pt x="210" y="36"/>
                    </a:lnTo>
                    <a:lnTo>
                      <a:pt x="222" y="3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4" name="Freeform 14"/>
              <p:cNvSpPr>
                <a:spLocks/>
              </p:cNvSpPr>
              <p:nvPr/>
            </p:nvSpPr>
            <p:spPr bwMode="auto">
              <a:xfrm>
                <a:off x="3847" y="827"/>
                <a:ext cx="263" cy="306"/>
              </a:xfrm>
              <a:custGeom>
                <a:avLst/>
                <a:gdLst>
                  <a:gd name="T0" fmla="*/ 60 w 263"/>
                  <a:gd name="T1" fmla="*/ 294 h 306"/>
                  <a:gd name="T2" fmla="*/ 12 w 263"/>
                  <a:gd name="T3" fmla="*/ 240 h 306"/>
                  <a:gd name="T4" fmla="*/ 0 w 263"/>
                  <a:gd name="T5" fmla="*/ 126 h 306"/>
                  <a:gd name="T6" fmla="*/ 12 w 263"/>
                  <a:gd name="T7" fmla="*/ 96 h 306"/>
                  <a:gd name="T8" fmla="*/ 42 w 263"/>
                  <a:gd name="T9" fmla="*/ 54 h 306"/>
                  <a:gd name="T10" fmla="*/ 42 w 263"/>
                  <a:gd name="T11" fmla="*/ 66 h 306"/>
                  <a:gd name="T12" fmla="*/ 30 w 263"/>
                  <a:gd name="T13" fmla="*/ 96 h 306"/>
                  <a:gd name="T14" fmla="*/ 42 w 263"/>
                  <a:gd name="T15" fmla="*/ 102 h 306"/>
                  <a:gd name="T16" fmla="*/ 6 w 263"/>
                  <a:gd name="T17" fmla="*/ 150 h 306"/>
                  <a:gd name="T18" fmla="*/ 30 w 263"/>
                  <a:gd name="T19" fmla="*/ 144 h 306"/>
                  <a:gd name="T20" fmla="*/ 42 w 263"/>
                  <a:gd name="T21" fmla="*/ 150 h 306"/>
                  <a:gd name="T22" fmla="*/ 42 w 263"/>
                  <a:gd name="T23" fmla="*/ 162 h 306"/>
                  <a:gd name="T24" fmla="*/ 18 w 263"/>
                  <a:gd name="T25" fmla="*/ 192 h 306"/>
                  <a:gd name="T26" fmla="*/ 42 w 263"/>
                  <a:gd name="T27" fmla="*/ 192 h 306"/>
                  <a:gd name="T28" fmla="*/ 30 w 263"/>
                  <a:gd name="T29" fmla="*/ 210 h 306"/>
                  <a:gd name="T30" fmla="*/ 54 w 263"/>
                  <a:gd name="T31" fmla="*/ 216 h 306"/>
                  <a:gd name="T32" fmla="*/ 54 w 263"/>
                  <a:gd name="T33" fmla="*/ 240 h 306"/>
                  <a:gd name="T34" fmla="*/ 60 w 263"/>
                  <a:gd name="T35" fmla="*/ 258 h 306"/>
                  <a:gd name="T36" fmla="*/ 72 w 263"/>
                  <a:gd name="T37" fmla="*/ 282 h 306"/>
                  <a:gd name="T38" fmla="*/ 54 w 263"/>
                  <a:gd name="T39" fmla="*/ 222 h 306"/>
                  <a:gd name="T40" fmla="*/ 90 w 263"/>
                  <a:gd name="T41" fmla="*/ 246 h 306"/>
                  <a:gd name="T42" fmla="*/ 66 w 263"/>
                  <a:gd name="T43" fmla="*/ 186 h 306"/>
                  <a:gd name="T44" fmla="*/ 60 w 263"/>
                  <a:gd name="T45" fmla="*/ 156 h 306"/>
                  <a:gd name="T46" fmla="*/ 66 w 263"/>
                  <a:gd name="T47" fmla="*/ 168 h 306"/>
                  <a:gd name="T48" fmla="*/ 66 w 263"/>
                  <a:gd name="T49" fmla="*/ 144 h 306"/>
                  <a:gd name="T50" fmla="*/ 66 w 263"/>
                  <a:gd name="T51" fmla="*/ 132 h 306"/>
                  <a:gd name="T52" fmla="*/ 72 w 263"/>
                  <a:gd name="T53" fmla="*/ 72 h 306"/>
                  <a:gd name="T54" fmla="*/ 72 w 263"/>
                  <a:gd name="T55" fmla="*/ 66 h 306"/>
                  <a:gd name="T56" fmla="*/ 84 w 263"/>
                  <a:gd name="T57" fmla="*/ 36 h 306"/>
                  <a:gd name="T58" fmla="*/ 90 w 263"/>
                  <a:gd name="T59" fmla="*/ 54 h 306"/>
                  <a:gd name="T60" fmla="*/ 96 w 263"/>
                  <a:gd name="T61" fmla="*/ 18 h 306"/>
                  <a:gd name="T62" fmla="*/ 102 w 263"/>
                  <a:gd name="T63" fmla="*/ 30 h 306"/>
                  <a:gd name="T64" fmla="*/ 120 w 263"/>
                  <a:gd name="T65" fmla="*/ 6 h 306"/>
                  <a:gd name="T66" fmla="*/ 126 w 263"/>
                  <a:gd name="T67" fmla="*/ 18 h 306"/>
                  <a:gd name="T68" fmla="*/ 144 w 263"/>
                  <a:gd name="T69" fmla="*/ 6 h 306"/>
                  <a:gd name="T70" fmla="*/ 132 w 263"/>
                  <a:gd name="T71" fmla="*/ 42 h 306"/>
                  <a:gd name="T72" fmla="*/ 150 w 263"/>
                  <a:gd name="T73" fmla="*/ 30 h 306"/>
                  <a:gd name="T74" fmla="*/ 161 w 263"/>
                  <a:gd name="T75" fmla="*/ 36 h 306"/>
                  <a:gd name="T76" fmla="*/ 173 w 263"/>
                  <a:gd name="T77" fmla="*/ 42 h 306"/>
                  <a:gd name="T78" fmla="*/ 179 w 263"/>
                  <a:gd name="T79" fmla="*/ 66 h 306"/>
                  <a:gd name="T80" fmla="*/ 138 w 263"/>
                  <a:gd name="T81" fmla="*/ 96 h 306"/>
                  <a:gd name="T82" fmla="*/ 167 w 263"/>
                  <a:gd name="T83" fmla="*/ 102 h 306"/>
                  <a:gd name="T84" fmla="*/ 150 w 263"/>
                  <a:gd name="T85" fmla="*/ 114 h 306"/>
                  <a:gd name="T86" fmla="*/ 167 w 263"/>
                  <a:gd name="T87" fmla="*/ 120 h 306"/>
                  <a:gd name="T88" fmla="*/ 155 w 263"/>
                  <a:gd name="T89" fmla="*/ 138 h 306"/>
                  <a:gd name="T90" fmla="*/ 167 w 263"/>
                  <a:gd name="T91" fmla="*/ 150 h 306"/>
                  <a:gd name="T92" fmla="*/ 179 w 263"/>
                  <a:gd name="T93" fmla="*/ 114 h 306"/>
                  <a:gd name="T94" fmla="*/ 191 w 263"/>
                  <a:gd name="T95" fmla="*/ 126 h 306"/>
                  <a:gd name="T96" fmla="*/ 197 w 263"/>
                  <a:gd name="T97" fmla="*/ 132 h 306"/>
                  <a:gd name="T98" fmla="*/ 197 w 263"/>
                  <a:gd name="T99" fmla="*/ 96 h 306"/>
                  <a:gd name="T100" fmla="*/ 209 w 263"/>
                  <a:gd name="T101" fmla="*/ 144 h 306"/>
                  <a:gd name="T102" fmla="*/ 215 w 263"/>
                  <a:gd name="T103" fmla="*/ 108 h 306"/>
                  <a:gd name="T104" fmla="*/ 227 w 263"/>
                  <a:gd name="T105" fmla="*/ 138 h 306"/>
                  <a:gd name="T106" fmla="*/ 233 w 263"/>
                  <a:gd name="T107" fmla="*/ 114 h 306"/>
                  <a:gd name="T108" fmla="*/ 245 w 263"/>
                  <a:gd name="T109" fmla="*/ 48 h 306"/>
                  <a:gd name="T110" fmla="*/ 251 w 263"/>
                  <a:gd name="T111" fmla="*/ 102 h 306"/>
                  <a:gd name="T112" fmla="*/ 263 w 263"/>
                  <a:gd name="T113" fmla="*/ 66 h 306"/>
                  <a:gd name="T114" fmla="*/ 257 w 263"/>
                  <a:gd name="T115" fmla="*/ 12 h 306"/>
                  <a:gd name="T116" fmla="*/ 263 w 263"/>
                  <a:gd name="T117" fmla="*/ 54 h 306"/>
                  <a:gd name="T118" fmla="*/ 257 w 263"/>
                  <a:gd name="T119" fmla="*/ 120 h 306"/>
                  <a:gd name="T120" fmla="*/ 203 w 263"/>
                  <a:gd name="T121" fmla="*/ 222 h 306"/>
                  <a:gd name="T122" fmla="*/ 120 w 263"/>
                  <a:gd name="T123" fmla="*/ 288 h 306"/>
                  <a:gd name="T124" fmla="*/ 84 w 263"/>
                  <a:gd name="T125" fmla="*/ 306 h 3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3"/>
                  <a:gd name="T190" fmla="*/ 0 h 306"/>
                  <a:gd name="T191" fmla="*/ 263 w 263"/>
                  <a:gd name="T192" fmla="*/ 306 h 3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3" h="306">
                    <a:moveTo>
                      <a:pt x="78" y="306"/>
                    </a:moveTo>
                    <a:lnTo>
                      <a:pt x="60" y="294"/>
                    </a:lnTo>
                    <a:lnTo>
                      <a:pt x="36" y="276"/>
                    </a:lnTo>
                    <a:lnTo>
                      <a:pt x="12" y="240"/>
                    </a:lnTo>
                    <a:lnTo>
                      <a:pt x="0" y="204"/>
                    </a:lnTo>
                    <a:lnTo>
                      <a:pt x="0" y="126"/>
                    </a:lnTo>
                    <a:lnTo>
                      <a:pt x="6" y="108"/>
                    </a:lnTo>
                    <a:lnTo>
                      <a:pt x="12" y="96"/>
                    </a:lnTo>
                    <a:lnTo>
                      <a:pt x="18" y="78"/>
                    </a:lnTo>
                    <a:lnTo>
                      <a:pt x="42" y="54"/>
                    </a:lnTo>
                    <a:lnTo>
                      <a:pt x="36" y="72"/>
                    </a:lnTo>
                    <a:lnTo>
                      <a:pt x="42" y="66"/>
                    </a:lnTo>
                    <a:lnTo>
                      <a:pt x="42" y="78"/>
                    </a:lnTo>
                    <a:lnTo>
                      <a:pt x="30" y="96"/>
                    </a:lnTo>
                    <a:lnTo>
                      <a:pt x="42" y="96"/>
                    </a:lnTo>
                    <a:lnTo>
                      <a:pt x="42" y="102"/>
                    </a:lnTo>
                    <a:lnTo>
                      <a:pt x="18" y="132"/>
                    </a:lnTo>
                    <a:lnTo>
                      <a:pt x="6" y="150"/>
                    </a:lnTo>
                    <a:lnTo>
                      <a:pt x="42" y="132"/>
                    </a:lnTo>
                    <a:lnTo>
                      <a:pt x="30" y="144"/>
                    </a:lnTo>
                    <a:lnTo>
                      <a:pt x="42" y="144"/>
                    </a:lnTo>
                    <a:lnTo>
                      <a:pt x="42" y="150"/>
                    </a:lnTo>
                    <a:lnTo>
                      <a:pt x="36" y="156"/>
                    </a:lnTo>
                    <a:lnTo>
                      <a:pt x="42" y="162"/>
                    </a:lnTo>
                    <a:lnTo>
                      <a:pt x="42" y="168"/>
                    </a:lnTo>
                    <a:lnTo>
                      <a:pt x="18" y="192"/>
                    </a:lnTo>
                    <a:lnTo>
                      <a:pt x="30" y="186"/>
                    </a:lnTo>
                    <a:lnTo>
                      <a:pt x="42" y="192"/>
                    </a:lnTo>
                    <a:lnTo>
                      <a:pt x="36" y="198"/>
                    </a:lnTo>
                    <a:lnTo>
                      <a:pt x="30" y="210"/>
                    </a:lnTo>
                    <a:lnTo>
                      <a:pt x="42" y="210"/>
                    </a:lnTo>
                    <a:lnTo>
                      <a:pt x="54" y="216"/>
                    </a:lnTo>
                    <a:lnTo>
                      <a:pt x="42" y="228"/>
                    </a:lnTo>
                    <a:lnTo>
                      <a:pt x="54" y="240"/>
                    </a:lnTo>
                    <a:lnTo>
                      <a:pt x="54" y="270"/>
                    </a:lnTo>
                    <a:lnTo>
                      <a:pt x="60" y="258"/>
                    </a:lnTo>
                    <a:lnTo>
                      <a:pt x="60" y="264"/>
                    </a:lnTo>
                    <a:lnTo>
                      <a:pt x="72" y="282"/>
                    </a:lnTo>
                    <a:lnTo>
                      <a:pt x="60" y="246"/>
                    </a:lnTo>
                    <a:lnTo>
                      <a:pt x="54" y="222"/>
                    </a:lnTo>
                    <a:lnTo>
                      <a:pt x="54" y="204"/>
                    </a:lnTo>
                    <a:lnTo>
                      <a:pt x="90" y="246"/>
                    </a:lnTo>
                    <a:lnTo>
                      <a:pt x="66" y="198"/>
                    </a:lnTo>
                    <a:lnTo>
                      <a:pt x="66" y="186"/>
                    </a:lnTo>
                    <a:lnTo>
                      <a:pt x="60" y="168"/>
                    </a:lnTo>
                    <a:lnTo>
                      <a:pt x="60" y="156"/>
                    </a:lnTo>
                    <a:lnTo>
                      <a:pt x="72" y="180"/>
                    </a:lnTo>
                    <a:lnTo>
                      <a:pt x="66" y="168"/>
                    </a:lnTo>
                    <a:lnTo>
                      <a:pt x="66" y="138"/>
                    </a:lnTo>
                    <a:lnTo>
                      <a:pt x="66" y="144"/>
                    </a:lnTo>
                    <a:lnTo>
                      <a:pt x="84" y="162"/>
                    </a:lnTo>
                    <a:lnTo>
                      <a:pt x="66" y="132"/>
                    </a:lnTo>
                    <a:lnTo>
                      <a:pt x="66" y="66"/>
                    </a:lnTo>
                    <a:lnTo>
                      <a:pt x="72" y="72"/>
                    </a:lnTo>
                    <a:lnTo>
                      <a:pt x="78" y="96"/>
                    </a:lnTo>
                    <a:lnTo>
                      <a:pt x="72" y="66"/>
                    </a:lnTo>
                    <a:lnTo>
                      <a:pt x="78" y="42"/>
                    </a:lnTo>
                    <a:lnTo>
                      <a:pt x="84" y="36"/>
                    </a:lnTo>
                    <a:lnTo>
                      <a:pt x="84" y="42"/>
                    </a:lnTo>
                    <a:lnTo>
                      <a:pt x="90" y="54"/>
                    </a:lnTo>
                    <a:lnTo>
                      <a:pt x="96" y="24"/>
                    </a:lnTo>
                    <a:lnTo>
                      <a:pt x="96" y="18"/>
                    </a:lnTo>
                    <a:lnTo>
                      <a:pt x="102" y="12"/>
                    </a:lnTo>
                    <a:lnTo>
                      <a:pt x="102" y="30"/>
                    </a:lnTo>
                    <a:lnTo>
                      <a:pt x="108" y="18"/>
                    </a:lnTo>
                    <a:lnTo>
                      <a:pt x="120" y="6"/>
                    </a:lnTo>
                    <a:lnTo>
                      <a:pt x="120" y="30"/>
                    </a:lnTo>
                    <a:lnTo>
                      <a:pt x="126" y="18"/>
                    </a:lnTo>
                    <a:lnTo>
                      <a:pt x="138" y="0"/>
                    </a:lnTo>
                    <a:lnTo>
                      <a:pt x="144" y="6"/>
                    </a:lnTo>
                    <a:lnTo>
                      <a:pt x="138" y="30"/>
                    </a:lnTo>
                    <a:lnTo>
                      <a:pt x="132" y="42"/>
                    </a:lnTo>
                    <a:lnTo>
                      <a:pt x="138" y="42"/>
                    </a:lnTo>
                    <a:lnTo>
                      <a:pt x="150" y="30"/>
                    </a:lnTo>
                    <a:lnTo>
                      <a:pt x="150" y="42"/>
                    </a:lnTo>
                    <a:lnTo>
                      <a:pt x="161" y="36"/>
                    </a:lnTo>
                    <a:lnTo>
                      <a:pt x="167" y="36"/>
                    </a:lnTo>
                    <a:lnTo>
                      <a:pt x="173" y="42"/>
                    </a:lnTo>
                    <a:lnTo>
                      <a:pt x="161" y="66"/>
                    </a:lnTo>
                    <a:lnTo>
                      <a:pt x="179" y="66"/>
                    </a:lnTo>
                    <a:lnTo>
                      <a:pt x="150" y="96"/>
                    </a:lnTo>
                    <a:lnTo>
                      <a:pt x="138" y="96"/>
                    </a:lnTo>
                    <a:lnTo>
                      <a:pt x="155" y="102"/>
                    </a:lnTo>
                    <a:lnTo>
                      <a:pt x="167" y="102"/>
                    </a:lnTo>
                    <a:lnTo>
                      <a:pt x="161" y="108"/>
                    </a:lnTo>
                    <a:lnTo>
                      <a:pt x="150" y="114"/>
                    </a:lnTo>
                    <a:lnTo>
                      <a:pt x="161" y="114"/>
                    </a:lnTo>
                    <a:lnTo>
                      <a:pt x="167" y="120"/>
                    </a:lnTo>
                    <a:lnTo>
                      <a:pt x="144" y="138"/>
                    </a:lnTo>
                    <a:lnTo>
                      <a:pt x="155" y="138"/>
                    </a:lnTo>
                    <a:lnTo>
                      <a:pt x="167" y="132"/>
                    </a:lnTo>
                    <a:lnTo>
                      <a:pt x="167" y="150"/>
                    </a:lnTo>
                    <a:lnTo>
                      <a:pt x="173" y="102"/>
                    </a:lnTo>
                    <a:lnTo>
                      <a:pt x="179" y="114"/>
                    </a:lnTo>
                    <a:lnTo>
                      <a:pt x="179" y="138"/>
                    </a:lnTo>
                    <a:lnTo>
                      <a:pt x="191" y="126"/>
                    </a:lnTo>
                    <a:lnTo>
                      <a:pt x="191" y="108"/>
                    </a:lnTo>
                    <a:lnTo>
                      <a:pt x="197" y="132"/>
                    </a:lnTo>
                    <a:lnTo>
                      <a:pt x="203" y="108"/>
                    </a:lnTo>
                    <a:lnTo>
                      <a:pt x="197" y="96"/>
                    </a:lnTo>
                    <a:lnTo>
                      <a:pt x="215" y="120"/>
                    </a:lnTo>
                    <a:lnTo>
                      <a:pt x="209" y="144"/>
                    </a:lnTo>
                    <a:lnTo>
                      <a:pt x="215" y="120"/>
                    </a:lnTo>
                    <a:lnTo>
                      <a:pt x="215" y="108"/>
                    </a:lnTo>
                    <a:lnTo>
                      <a:pt x="227" y="132"/>
                    </a:lnTo>
                    <a:lnTo>
                      <a:pt x="227" y="138"/>
                    </a:lnTo>
                    <a:lnTo>
                      <a:pt x="227" y="126"/>
                    </a:lnTo>
                    <a:lnTo>
                      <a:pt x="233" y="114"/>
                    </a:lnTo>
                    <a:lnTo>
                      <a:pt x="245" y="78"/>
                    </a:lnTo>
                    <a:lnTo>
                      <a:pt x="245" y="48"/>
                    </a:lnTo>
                    <a:lnTo>
                      <a:pt x="251" y="60"/>
                    </a:lnTo>
                    <a:lnTo>
                      <a:pt x="251" y="102"/>
                    </a:lnTo>
                    <a:lnTo>
                      <a:pt x="257" y="78"/>
                    </a:lnTo>
                    <a:lnTo>
                      <a:pt x="263" y="66"/>
                    </a:lnTo>
                    <a:lnTo>
                      <a:pt x="257" y="24"/>
                    </a:lnTo>
                    <a:lnTo>
                      <a:pt x="257" y="12"/>
                    </a:lnTo>
                    <a:lnTo>
                      <a:pt x="257" y="18"/>
                    </a:lnTo>
                    <a:lnTo>
                      <a:pt x="263" y="54"/>
                    </a:lnTo>
                    <a:lnTo>
                      <a:pt x="263" y="108"/>
                    </a:lnTo>
                    <a:lnTo>
                      <a:pt x="257" y="120"/>
                    </a:lnTo>
                    <a:lnTo>
                      <a:pt x="251" y="156"/>
                    </a:lnTo>
                    <a:lnTo>
                      <a:pt x="203" y="222"/>
                    </a:lnTo>
                    <a:lnTo>
                      <a:pt x="150" y="264"/>
                    </a:lnTo>
                    <a:lnTo>
                      <a:pt x="120" y="288"/>
                    </a:lnTo>
                    <a:lnTo>
                      <a:pt x="96" y="306"/>
                    </a:lnTo>
                    <a:lnTo>
                      <a:pt x="84" y="306"/>
                    </a:lnTo>
                    <a:lnTo>
                      <a:pt x="78" y="30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75" name="Freeform 15"/>
              <p:cNvSpPr>
                <a:spLocks/>
              </p:cNvSpPr>
              <p:nvPr/>
            </p:nvSpPr>
            <p:spPr bwMode="auto">
              <a:xfrm>
                <a:off x="3955" y="953"/>
                <a:ext cx="65" cy="102"/>
              </a:xfrm>
              <a:custGeom>
                <a:avLst/>
                <a:gdLst>
                  <a:gd name="T0" fmla="*/ 65 w 65"/>
                  <a:gd name="T1" fmla="*/ 0 h 102"/>
                  <a:gd name="T2" fmla="*/ 53 w 65"/>
                  <a:gd name="T3" fmla="*/ 30 h 102"/>
                  <a:gd name="T4" fmla="*/ 53 w 65"/>
                  <a:gd name="T5" fmla="*/ 42 h 102"/>
                  <a:gd name="T6" fmla="*/ 47 w 65"/>
                  <a:gd name="T7" fmla="*/ 48 h 102"/>
                  <a:gd name="T8" fmla="*/ 47 w 65"/>
                  <a:gd name="T9" fmla="*/ 36 h 102"/>
                  <a:gd name="T10" fmla="*/ 42 w 65"/>
                  <a:gd name="T11" fmla="*/ 24 h 102"/>
                  <a:gd name="T12" fmla="*/ 42 w 65"/>
                  <a:gd name="T13" fmla="*/ 18 h 102"/>
                  <a:gd name="T14" fmla="*/ 36 w 65"/>
                  <a:gd name="T15" fmla="*/ 24 h 102"/>
                  <a:gd name="T16" fmla="*/ 36 w 65"/>
                  <a:gd name="T17" fmla="*/ 60 h 102"/>
                  <a:gd name="T18" fmla="*/ 30 w 65"/>
                  <a:gd name="T19" fmla="*/ 72 h 102"/>
                  <a:gd name="T20" fmla="*/ 30 w 65"/>
                  <a:gd name="T21" fmla="*/ 78 h 102"/>
                  <a:gd name="T22" fmla="*/ 30 w 65"/>
                  <a:gd name="T23" fmla="*/ 66 h 102"/>
                  <a:gd name="T24" fmla="*/ 24 w 65"/>
                  <a:gd name="T25" fmla="*/ 54 h 102"/>
                  <a:gd name="T26" fmla="*/ 24 w 65"/>
                  <a:gd name="T27" fmla="*/ 72 h 102"/>
                  <a:gd name="T28" fmla="*/ 18 w 65"/>
                  <a:gd name="T29" fmla="*/ 84 h 102"/>
                  <a:gd name="T30" fmla="*/ 18 w 65"/>
                  <a:gd name="T31" fmla="*/ 66 h 102"/>
                  <a:gd name="T32" fmla="*/ 12 w 65"/>
                  <a:gd name="T33" fmla="*/ 72 h 102"/>
                  <a:gd name="T34" fmla="*/ 6 w 65"/>
                  <a:gd name="T35" fmla="*/ 90 h 102"/>
                  <a:gd name="T36" fmla="*/ 0 w 65"/>
                  <a:gd name="T37" fmla="*/ 102 h 1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5"/>
                  <a:gd name="T58" fmla="*/ 0 h 102"/>
                  <a:gd name="T59" fmla="*/ 65 w 65"/>
                  <a:gd name="T60" fmla="*/ 102 h 10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5" h="102">
                    <a:moveTo>
                      <a:pt x="65" y="0"/>
                    </a:moveTo>
                    <a:lnTo>
                      <a:pt x="53" y="30"/>
                    </a:lnTo>
                    <a:lnTo>
                      <a:pt x="53" y="42"/>
                    </a:lnTo>
                    <a:lnTo>
                      <a:pt x="47" y="48"/>
                    </a:lnTo>
                    <a:lnTo>
                      <a:pt x="47" y="36"/>
                    </a:lnTo>
                    <a:lnTo>
                      <a:pt x="42" y="24"/>
                    </a:lnTo>
                    <a:lnTo>
                      <a:pt x="42" y="18"/>
                    </a:lnTo>
                    <a:lnTo>
                      <a:pt x="36" y="24"/>
                    </a:lnTo>
                    <a:lnTo>
                      <a:pt x="36" y="60"/>
                    </a:lnTo>
                    <a:lnTo>
                      <a:pt x="30" y="72"/>
                    </a:lnTo>
                    <a:lnTo>
                      <a:pt x="30" y="78"/>
                    </a:lnTo>
                    <a:lnTo>
                      <a:pt x="30" y="66"/>
                    </a:lnTo>
                    <a:lnTo>
                      <a:pt x="24" y="54"/>
                    </a:lnTo>
                    <a:lnTo>
                      <a:pt x="24" y="72"/>
                    </a:lnTo>
                    <a:lnTo>
                      <a:pt x="18" y="84"/>
                    </a:lnTo>
                    <a:lnTo>
                      <a:pt x="18" y="66"/>
                    </a:lnTo>
                    <a:lnTo>
                      <a:pt x="12" y="72"/>
                    </a:lnTo>
                    <a:lnTo>
                      <a:pt x="6" y="90"/>
                    </a:lnTo>
                    <a:lnTo>
                      <a:pt x="0" y="10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6" name="Freeform 16"/>
              <p:cNvSpPr>
                <a:spLocks/>
              </p:cNvSpPr>
              <p:nvPr/>
            </p:nvSpPr>
            <p:spPr bwMode="auto">
              <a:xfrm>
                <a:off x="3931" y="1073"/>
                <a:ext cx="60" cy="48"/>
              </a:xfrm>
              <a:custGeom>
                <a:avLst/>
                <a:gdLst>
                  <a:gd name="T0" fmla="*/ 0 w 60"/>
                  <a:gd name="T1" fmla="*/ 48 h 48"/>
                  <a:gd name="T2" fmla="*/ 18 w 60"/>
                  <a:gd name="T3" fmla="*/ 36 h 48"/>
                  <a:gd name="T4" fmla="*/ 60 w 60"/>
                  <a:gd name="T5" fmla="*/ 0 h 48"/>
                  <a:gd name="T6" fmla="*/ 0 60000 65536"/>
                  <a:gd name="T7" fmla="*/ 0 60000 65536"/>
                  <a:gd name="T8" fmla="*/ 0 60000 65536"/>
                  <a:gd name="T9" fmla="*/ 0 w 60"/>
                  <a:gd name="T10" fmla="*/ 0 h 48"/>
                  <a:gd name="T11" fmla="*/ 60 w 60"/>
                  <a:gd name="T12" fmla="*/ 48 h 48"/>
                </a:gdLst>
                <a:ahLst/>
                <a:cxnLst>
                  <a:cxn ang="T6">
                    <a:pos x="T0" y="T1"/>
                  </a:cxn>
                  <a:cxn ang="T7">
                    <a:pos x="T2" y="T3"/>
                  </a:cxn>
                  <a:cxn ang="T8">
                    <a:pos x="T4" y="T5"/>
                  </a:cxn>
                </a:cxnLst>
                <a:rect l="T9" t="T10" r="T11" b="T12"/>
                <a:pathLst>
                  <a:path w="60" h="48">
                    <a:moveTo>
                      <a:pt x="0" y="48"/>
                    </a:moveTo>
                    <a:lnTo>
                      <a:pt x="18" y="36"/>
                    </a:lnTo>
                    <a:lnTo>
                      <a:pt x="60"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77" name="Freeform 17"/>
              <p:cNvSpPr>
                <a:spLocks/>
              </p:cNvSpPr>
              <p:nvPr/>
            </p:nvSpPr>
            <p:spPr bwMode="auto">
              <a:xfrm>
                <a:off x="3517" y="1145"/>
                <a:ext cx="84" cy="120"/>
              </a:xfrm>
              <a:custGeom>
                <a:avLst/>
                <a:gdLst>
                  <a:gd name="T0" fmla="*/ 78 w 84"/>
                  <a:gd name="T1" fmla="*/ 120 h 120"/>
                  <a:gd name="T2" fmla="*/ 66 w 84"/>
                  <a:gd name="T3" fmla="*/ 120 h 120"/>
                  <a:gd name="T4" fmla="*/ 60 w 84"/>
                  <a:gd name="T5" fmla="*/ 114 h 120"/>
                  <a:gd name="T6" fmla="*/ 48 w 84"/>
                  <a:gd name="T7" fmla="*/ 114 h 120"/>
                  <a:gd name="T8" fmla="*/ 36 w 84"/>
                  <a:gd name="T9" fmla="*/ 102 h 120"/>
                  <a:gd name="T10" fmla="*/ 12 w 84"/>
                  <a:gd name="T11" fmla="*/ 72 h 120"/>
                  <a:gd name="T12" fmla="*/ 6 w 84"/>
                  <a:gd name="T13" fmla="*/ 54 h 120"/>
                  <a:gd name="T14" fmla="*/ 0 w 84"/>
                  <a:gd name="T15" fmla="*/ 30 h 120"/>
                  <a:gd name="T16" fmla="*/ 0 w 84"/>
                  <a:gd name="T17" fmla="*/ 12 h 120"/>
                  <a:gd name="T18" fmla="*/ 6 w 84"/>
                  <a:gd name="T19" fmla="*/ 0 h 120"/>
                  <a:gd name="T20" fmla="*/ 6 w 84"/>
                  <a:gd name="T21" fmla="*/ 30 h 120"/>
                  <a:gd name="T22" fmla="*/ 18 w 84"/>
                  <a:gd name="T23" fmla="*/ 18 h 120"/>
                  <a:gd name="T24" fmla="*/ 30 w 84"/>
                  <a:gd name="T25" fmla="*/ 42 h 120"/>
                  <a:gd name="T26" fmla="*/ 36 w 84"/>
                  <a:gd name="T27" fmla="*/ 24 h 120"/>
                  <a:gd name="T28" fmla="*/ 42 w 84"/>
                  <a:gd name="T29" fmla="*/ 30 h 120"/>
                  <a:gd name="T30" fmla="*/ 36 w 84"/>
                  <a:gd name="T31" fmla="*/ 60 h 120"/>
                  <a:gd name="T32" fmla="*/ 42 w 84"/>
                  <a:gd name="T33" fmla="*/ 66 h 120"/>
                  <a:gd name="T34" fmla="*/ 54 w 84"/>
                  <a:gd name="T35" fmla="*/ 48 h 120"/>
                  <a:gd name="T36" fmla="*/ 54 w 84"/>
                  <a:gd name="T37" fmla="*/ 54 h 120"/>
                  <a:gd name="T38" fmla="*/ 60 w 84"/>
                  <a:gd name="T39" fmla="*/ 84 h 120"/>
                  <a:gd name="T40" fmla="*/ 78 w 84"/>
                  <a:gd name="T41" fmla="*/ 72 h 120"/>
                  <a:gd name="T42" fmla="*/ 84 w 84"/>
                  <a:gd name="T43" fmla="*/ 90 h 120"/>
                  <a:gd name="T44" fmla="*/ 78 w 84"/>
                  <a:gd name="T45" fmla="*/ 120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4"/>
                  <a:gd name="T70" fmla="*/ 0 h 120"/>
                  <a:gd name="T71" fmla="*/ 84 w 84"/>
                  <a:gd name="T72" fmla="*/ 120 h 1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4" h="120">
                    <a:moveTo>
                      <a:pt x="78" y="120"/>
                    </a:moveTo>
                    <a:lnTo>
                      <a:pt x="66" y="120"/>
                    </a:lnTo>
                    <a:lnTo>
                      <a:pt x="60" y="114"/>
                    </a:lnTo>
                    <a:lnTo>
                      <a:pt x="48" y="114"/>
                    </a:lnTo>
                    <a:lnTo>
                      <a:pt x="36" y="102"/>
                    </a:lnTo>
                    <a:lnTo>
                      <a:pt x="12" y="72"/>
                    </a:lnTo>
                    <a:lnTo>
                      <a:pt x="6" y="54"/>
                    </a:lnTo>
                    <a:lnTo>
                      <a:pt x="0" y="30"/>
                    </a:lnTo>
                    <a:lnTo>
                      <a:pt x="0" y="12"/>
                    </a:lnTo>
                    <a:lnTo>
                      <a:pt x="6" y="0"/>
                    </a:lnTo>
                    <a:lnTo>
                      <a:pt x="6" y="30"/>
                    </a:lnTo>
                    <a:lnTo>
                      <a:pt x="18" y="18"/>
                    </a:lnTo>
                    <a:lnTo>
                      <a:pt x="30" y="42"/>
                    </a:lnTo>
                    <a:lnTo>
                      <a:pt x="36" y="24"/>
                    </a:lnTo>
                    <a:lnTo>
                      <a:pt x="42" y="30"/>
                    </a:lnTo>
                    <a:lnTo>
                      <a:pt x="36" y="60"/>
                    </a:lnTo>
                    <a:lnTo>
                      <a:pt x="42" y="66"/>
                    </a:lnTo>
                    <a:lnTo>
                      <a:pt x="54" y="48"/>
                    </a:lnTo>
                    <a:lnTo>
                      <a:pt x="54" y="54"/>
                    </a:lnTo>
                    <a:lnTo>
                      <a:pt x="60" y="84"/>
                    </a:lnTo>
                    <a:lnTo>
                      <a:pt x="78" y="72"/>
                    </a:lnTo>
                    <a:lnTo>
                      <a:pt x="84" y="90"/>
                    </a:lnTo>
                    <a:lnTo>
                      <a:pt x="78" y="120"/>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78" name="Freeform 18"/>
              <p:cNvSpPr>
                <a:spLocks/>
              </p:cNvSpPr>
              <p:nvPr/>
            </p:nvSpPr>
            <p:spPr bwMode="auto">
              <a:xfrm>
                <a:off x="3649" y="1259"/>
                <a:ext cx="144" cy="155"/>
              </a:xfrm>
              <a:custGeom>
                <a:avLst/>
                <a:gdLst>
                  <a:gd name="T0" fmla="*/ 12 w 144"/>
                  <a:gd name="T1" fmla="*/ 48 h 155"/>
                  <a:gd name="T2" fmla="*/ 24 w 144"/>
                  <a:gd name="T3" fmla="*/ 36 h 155"/>
                  <a:gd name="T4" fmla="*/ 48 w 144"/>
                  <a:gd name="T5" fmla="*/ 6 h 155"/>
                  <a:gd name="T6" fmla="*/ 54 w 144"/>
                  <a:gd name="T7" fmla="*/ 0 h 155"/>
                  <a:gd name="T8" fmla="*/ 60 w 144"/>
                  <a:gd name="T9" fmla="*/ 30 h 155"/>
                  <a:gd name="T10" fmla="*/ 54 w 144"/>
                  <a:gd name="T11" fmla="*/ 36 h 155"/>
                  <a:gd name="T12" fmla="*/ 72 w 144"/>
                  <a:gd name="T13" fmla="*/ 6 h 155"/>
                  <a:gd name="T14" fmla="*/ 78 w 144"/>
                  <a:gd name="T15" fmla="*/ 12 h 155"/>
                  <a:gd name="T16" fmla="*/ 72 w 144"/>
                  <a:gd name="T17" fmla="*/ 24 h 155"/>
                  <a:gd name="T18" fmla="*/ 90 w 144"/>
                  <a:gd name="T19" fmla="*/ 12 h 155"/>
                  <a:gd name="T20" fmla="*/ 96 w 144"/>
                  <a:gd name="T21" fmla="*/ 0 h 155"/>
                  <a:gd name="T22" fmla="*/ 102 w 144"/>
                  <a:gd name="T23" fmla="*/ 24 h 155"/>
                  <a:gd name="T24" fmla="*/ 96 w 144"/>
                  <a:gd name="T25" fmla="*/ 36 h 155"/>
                  <a:gd name="T26" fmla="*/ 120 w 144"/>
                  <a:gd name="T27" fmla="*/ 18 h 155"/>
                  <a:gd name="T28" fmla="*/ 120 w 144"/>
                  <a:gd name="T29" fmla="*/ 24 h 155"/>
                  <a:gd name="T30" fmla="*/ 114 w 144"/>
                  <a:gd name="T31" fmla="*/ 36 h 155"/>
                  <a:gd name="T32" fmla="*/ 120 w 144"/>
                  <a:gd name="T33" fmla="*/ 54 h 155"/>
                  <a:gd name="T34" fmla="*/ 138 w 144"/>
                  <a:gd name="T35" fmla="*/ 36 h 155"/>
                  <a:gd name="T36" fmla="*/ 144 w 144"/>
                  <a:gd name="T37" fmla="*/ 60 h 155"/>
                  <a:gd name="T38" fmla="*/ 144 w 144"/>
                  <a:gd name="T39" fmla="*/ 89 h 155"/>
                  <a:gd name="T40" fmla="*/ 114 w 144"/>
                  <a:gd name="T41" fmla="*/ 155 h 155"/>
                  <a:gd name="T42" fmla="*/ 54 w 144"/>
                  <a:gd name="T43" fmla="*/ 149 h 155"/>
                  <a:gd name="T44" fmla="*/ 42 w 144"/>
                  <a:gd name="T45" fmla="*/ 155 h 155"/>
                  <a:gd name="T46" fmla="*/ 24 w 144"/>
                  <a:gd name="T47" fmla="*/ 119 h 155"/>
                  <a:gd name="T48" fmla="*/ 18 w 144"/>
                  <a:gd name="T49" fmla="*/ 131 h 155"/>
                  <a:gd name="T50" fmla="*/ 18 w 144"/>
                  <a:gd name="T51" fmla="*/ 113 h 155"/>
                  <a:gd name="T52" fmla="*/ 12 w 144"/>
                  <a:gd name="T53" fmla="*/ 107 h 155"/>
                  <a:gd name="T54" fmla="*/ 6 w 144"/>
                  <a:gd name="T55" fmla="*/ 113 h 155"/>
                  <a:gd name="T56" fmla="*/ 0 w 144"/>
                  <a:gd name="T57" fmla="*/ 89 h 155"/>
                  <a:gd name="T58" fmla="*/ 0 w 144"/>
                  <a:gd name="T59" fmla="*/ 83 h 155"/>
                  <a:gd name="T60" fmla="*/ 12 w 144"/>
                  <a:gd name="T61" fmla="*/ 48 h 1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
                  <a:gd name="T94" fmla="*/ 0 h 155"/>
                  <a:gd name="T95" fmla="*/ 144 w 144"/>
                  <a:gd name="T96" fmla="*/ 155 h 1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 h="155">
                    <a:moveTo>
                      <a:pt x="12" y="48"/>
                    </a:moveTo>
                    <a:lnTo>
                      <a:pt x="24" y="36"/>
                    </a:lnTo>
                    <a:lnTo>
                      <a:pt x="48" y="6"/>
                    </a:lnTo>
                    <a:lnTo>
                      <a:pt x="54" y="0"/>
                    </a:lnTo>
                    <a:lnTo>
                      <a:pt x="60" y="30"/>
                    </a:lnTo>
                    <a:lnTo>
                      <a:pt x="54" y="36"/>
                    </a:lnTo>
                    <a:lnTo>
                      <a:pt x="72" y="6"/>
                    </a:lnTo>
                    <a:lnTo>
                      <a:pt x="78" y="12"/>
                    </a:lnTo>
                    <a:lnTo>
                      <a:pt x="72" y="24"/>
                    </a:lnTo>
                    <a:lnTo>
                      <a:pt x="90" y="12"/>
                    </a:lnTo>
                    <a:lnTo>
                      <a:pt x="96" y="0"/>
                    </a:lnTo>
                    <a:lnTo>
                      <a:pt x="102" y="24"/>
                    </a:lnTo>
                    <a:lnTo>
                      <a:pt x="96" y="36"/>
                    </a:lnTo>
                    <a:lnTo>
                      <a:pt x="120" y="18"/>
                    </a:lnTo>
                    <a:lnTo>
                      <a:pt x="120" y="24"/>
                    </a:lnTo>
                    <a:lnTo>
                      <a:pt x="114" y="36"/>
                    </a:lnTo>
                    <a:lnTo>
                      <a:pt x="120" y="54"/>
                    </a:lnTo>
                    <a:lnTo>
                      <a:pt x="138" y="36"/>
                    </a:lnTo>
                    <a:lnTo>
                      <a:pt x="144" y="60"/>
                    </a:lnTo>
                    <a:lnTo>
                      <a:pt x="144" y="89"/>
                    </a:lnTo>
                    <a:lnTo>
                      <a:pt x="114" y="155"/>
                    </a:lnTo>
                    <a:lnTo>
                      <a:pt x="54" y="149"/>
                    </a:lnTo>
                    <a:lnTo>
                      <a:pt x="42" y="155"/>
                    </a:lnTo>
                    <a:lnTo>
                      <a:pt x="24" y="119"/>
                    </a:lnTo>
                    <a:lnTo>
                      <a:pt x="18" y="131"/>
                    </a:lnTo>
                    <a:lnTo>
                      <a:pt x="18" y="113"/>
                    </a:lnTo>
                    <a:lnTo>
                      <a:pt x="12" y="107"/>
                    </a:lnTo>
                    <a:lnTo>
                      <a:pt x="6" y="113"/>
                    </a:lnTo>
                    <a:lnTo>
                      <a:pt x="0" y="89"/>
                    </a:lnTo>
                    <a:lnTo>
                      <a:pt x="0" y="83"/>
                    </a:lnTo>
                    <a:lnTo>
                      <a:pt x="12" y="4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79" name="Freeform 19"/>
              <p:cNvSpPr>
                <a:spLocks/>
              </p:cNvSpPr>
              <p:nvPr/>
            </p:nvSpPr>
            <p:spPr bwMode="auto">
              <a:xfrm>
                <a:off x="3505" y="1091"/>
                <a:ext cx="228" cy="449"/>
              </a:xfrm>
              <a:custGeom>
                <a:avLst/>
                <a:gdLst>
                  <a:gd name="T0" fmla="*/ 66 w 228"/>
                  <a:gd name="T1" fmla="*/ 138 h 449"/>
                  <a:gd name="T2" fmla="*/ 72 w 228"/>
                  <a:gd name="T3" fmla="*/ 60 h 449"/>
                  <a:gd name="T4" fmla="*/ 84 w 228"/>
                  <a:gd name="T5" fmla="*/ 30 h 449"/>
                  <a:gd name="T6" fmla="*/ 108 w 228"/>
                  <a:gd name="T7" fmla="*/ 6 h 449"/>
                  <a:gd name="T8" fmla="*/ 120 w 228"/>
                  <a:gd name="T9" fmla="*/ 6 h 449"/>
                  <a:gd name="T10" fmla="*/ 132 w 228"/>
                  <a:gd name="T11" fmla="*/ 18 h 449"/>
                  <a:gd name="T12" fmla="*/ 132 w 228"/>
                  <a:gd name="T13" fmla="*/ 42 h 449"/>
                  <a:gd name="T14" fmla="*/ 114 w 228"/>
                  <a:gd name="T15" fmla="*/ 84 h 449"/>
                  <a:gd name="T16" fmla="*/ 138 w 228"/>
                  <a:gd name="T17" fmla="*/ 102 h 449"/>
                  <a:gd name="T18" fmla="*/ 132 w 228"/>
                  <a:gd name="T19" fmla="*/ 132 h 449"/>
                  <a:gd name="T20" fmla="*/ 138 w 228"/>
                  <a:gd name="T21" fmla="*/ 150 h 449"/>
                  <a:gd name="T22" fmla="*/ 138 w 228"/>
                  <a:gd name="T23" fmla="*/ 174 h 449"/>
                  <a:gd name="T24" fmla="*/ 162 w 228"/>
                  <a:gd name="T25" fmla="*/ 162 h 449"/>
                  <a:gd name="T26" fmla="*/ 198 w 228"/>
                  <a:gd name="T27" fmla="*/ 102 h 449"/>
                  <a:gd name="T28" fmla="*/ 210 w 228"/>
                  <a:gd name="T29" fmla="*/ 108 h 449"/>
                  <a:gd name="T30" fmla="*/ 210 w 228"/>
                  <a:gd name="T31" fmla="*/ 126 h 449"/>
                  <a:gd name="T32" fmla="*/ 210 w 228"/>
                  <a:gd name="T33" fmla="*/ 138 h 449"/>
                  <a:gd name="T34" fmla="*/ 204 w 228"/>
                  <a:gd name="T35" fmla="*/ 162 h 449"/>
                  <a:gd name="T36" fmla="*/ 210 w 228"/>
                  <a:gd name="T37" fmla="*/ 174 h 449"/>
                  <a:gd name="T38" fmla="*/ 198 w 228"/>
                  <a:gd name="T39" fmla="*/ 210 h 449"/>
                  <a:gd name="T40" fmla="*/ 186 w 228"/>
                  <a:gd name="T41" fmla="*/ 228 h 449"/>
                  <a:gd name="T42" fmla="*/ 168 w 228"/>
                  <a:gd name="T43" fmla="*/ 246 h 449"/>
                  <a:gd name="T44" fmla="*/ 156 w 228"/>
                  <a:gd name="T45" fmla="*/ 287 h 449"/>
                  <a:gd name="T46" fmla="*/ 150 w 228"/>
                  <a:gd name="T47" fmla="*/ 341 h 449"/>
                  <a:gd name="T48" fmla="*/ 132 w 228"/>
                  <a:gd name="T49" fmla="*/ 359 h 449"/>
                  <a:gd name="T50" fmla="*/ 132 w 228"/>
                  <a:gd name="T51" fmla="*/ 389 h 449"/>
                  <a:gd name="T52" fmla="*/ 132 w 228"/>
                  <a:gd name="T53" fmla="*/ 395 h 449"/>
                  <a:gd name="T54" fmla="*/ 132 w 228"/>
                  <a:gd name="T55" fmla="*/ 449 h 449"/>
                  <a:gd name="T56" fmla="*/ 114 w 228"/>
                  <a:gd name="T57" fmla="*/ 389 h 449"/>
                  <a:gd name="T58" fmla="*/ 108 w 228"/>
                  <a:gd name="T59" fmla="*/ 383 h 449"/>
                  <a:gd name="T60" fmla="*/ 120 w 228"/>
                  <a:gd name="T61" fmla="*/ 269 h 449"/>
                  <a:gd name="T62" fmla="*/ 96 w 228"/>
                  <a:gd name="T63" fmla="*/ 305 h 449"/>
                  <a:gd name="T64" fmla="*/ 72 w 228"/>
                  <a:gd name="T65" fmla="*/ 305 h 449"/>
                  <a:gd name="T66" fmla="*/ 18 w 228"/>
                  <a:gd name="T67" fmla="*/ 311 h 449"/>
                  <a:gd name="T68" fmla="*/ 0 w 228"/>
                  <a:gd name="T69" fmla="*/ 287 h 449"/>
                  <a:gd name="T70" fmla="*/ 36 w 228"/>
                  <a:gd name="T71" fmla="*/ 293 h 449"/>
                  <a:gd name="T72" fmla="*/ 30 w 228"/>
                  <a:gd name="T73" fmla="*/ 269 h 449"/>
                  <a:gd name="T74" fmla="*/ 72 w 228"/>
                  <a:gd name="T75" fmla="*/ 275 h 449"/>
                  <a:gd name="T76" fmla="*/ 90 w 228"/>
                  <a:gd name="T77" fmla="*/ 257 h 449"/>
                  <a:gd name="T78" fmla="*/ 66 w 228"/>
                  <a:gd name="T79" fmla="*/ 240 h 449"/>
                  <a:gd name="T80" fmla="*/ 24 w 228"/>
                  <a:gd name="T81" fmla="*/ 204 h 449"/>
                  <a:gd name="T82" fmla="*/ 6 w 228"/>
                  <a:gd name="T83" fmla="*/ 180 h 449"/>
                  <a:gd name="T84" fmla="*/ 0 w 228"/>
                  <a:gd name="T85" fmla="*/ 120 h 449"/>
                  <a:gd name="T86" fmla="*/ 18 w 228"/>
                  <a:gd name="T87" fmla="*/ 138 h 449"/>
                  <a:gd name="T88" fmla="*/ 24 w 228"/>
                  <a:gd name="T89" fmla="*/ 156 h 449"/>
                  <a:gd name="T90" fmla="*/ 42 w 228"/>
                  <a:gd name="T91" fmla="*/ 168 h 449"/>
                  <a:gd name="T92" fmla="*/ 54 w 228"/>
                  <a:gd name="T93" fmla="*/ 168 h 449"/>
                  <a:gd name="T94" fmla="*/ 72 w 228"/>
                  <a:gd name="T95" fmla="*/ 192 h 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8"/>
                  <a:gd name="T145" fmla="*/ 0 h 449"/>
                  <a:gd name="T146" fmla="*/ 228 w 228"/>
                  <a:gd name="T147" fmla="*/ 449 h 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8" h="449">
                    <a:moveTo>
                      <a:pt x="78" y="192"/>
                    </a:moveTo>
                    <a:lnTo>
                      <a:pt x="72" y="162"/>
                    </a:lnTo>
                    <a:lnTo>
                      <a:pt x="66" y="138"/>
                    </a:lnTo>
                    <a:lnTo>
                      <a:pt x="66" y="90"/>
                    </a:lnTo>
                    <a:lnTo>
                      <a:pt x="72" y="78"/>
                    </a:lnTo>
                    <a:lnTo>
                      <a:pt x="72" y="60"/>
                    </a:lnTo>
                    <a:lnTo>
                      <a:pt x="78" y="48"/>
                    </a:lnTo>
                    <a:lnTo>
                      <a:pt x="72" y="60"/>
                    </a:lnTo>
                    <a:lnTo>
                      <a:pt x="84" y="30"/>
                    </a:lnTo>
                    <a:lnTo>
                      <a:pt x="90" y="30"/>
                    </a:lnTo>
                    <a:lnTo>
                      <a:pt x="102" y="12"/>
                    </a:lnTo>
                    <a:lnTo>
                      <a:pt x="108" y="6"/>
                    </a:lnTo>
                    <a:lnTo>
                      <a:pt x="102" y="24"/>
                    </a:lnTo>
                    <a:lnTo>
                      <a:pt x="120" y="0"/>
                    </a:lnTo>
                    <a:lnTo>
                      <a:pt x="120" y="6"/>
                    </a:lnTo>
                    <a:lnTo>
                      <a:pt x="108" y="30"/>
                    </a:lnTo>
                    <a:lnTo>
                      <a:pt x="132" y="12"/>
                    </a:lnTo>
                    <a:lnTo>
                      <a:pt x="132" y="18"/>
                    </a:lnTo>
                    <a:lnTo>
                      <a:pt x="126" y="42"/>
                    </a:lnTo>
                    <a:lnTo>
                      <a:pt x="108" y="60"/>
                    </a:lnTo>
                    <a:lnTo>
                      <a:pt x="132" y="42"/>
                    </a:lnTo>
                    <a:lnTo>
                      <a:pt x="138" y="42"/>
                    </a:lnTo>
                    <a:lnTo>
                      <a:pt x="126" y="66"/>
                    </a:lnTo>
                    <a:lnTo>
                      <a:pt x="114" y="84"/>
                    </a:lnTo>
                    <a:lnTo>
                      <a:pt x="132" y="84"/>
                    </a:lnTo>
                    <a:lnTo>
                      <a:pt x="126" y="90"/>
                    </a:lnTo>
                    <a:lnTo>
                      <a:pt x="138" y="102"/>
                    </a:lnTo>
                    <a:lnTo>
                      <a:pt x="126" y="114"/>
                    </a:lnTo>
                    <a:lnTo>
                      <a:pt x="102" y="126"/>
                    </a:lnTo>
                    <a:lnTo>
                      <a:pt x="132" y="132"/>
                    </a:lnTo>
                    <a:lnTo>
                      <a:pt x="138" y="132"/>
                    </a:lnTo>
                    <a:lnTo>
                      <a:pt x="126" y="144"/>
                    </a:lnTo>
                    <a:lnTo>
                      <a:pt x="138" y="150"/>
                    </a:lnTo>
                    <a:lnTo>
                      <a:pt x="132" y="156"/>
                    </a:lnTo>
                    <a:lnTo>
                      <a:pt x="144" y="168"/>
                    </a:lnTo>
                    <a:lnTo>
                      <a:pt x="138" y="174"/>
                    </a:lnTo>
                    <a:lnTo>
                      <a:pt x="162" y="150"/>
                    </a:lnTo>
                    <a:lnTo>
                      <a:pt x="168" y="156"/>
                    </a:lnTo>
                    <a:lnTo>
                      <a:pt x="162" y="162"/>
                    </a:lnTo>
                    <a:lnTo>
                      <a:pt x="186" y="132"/>
                    </a:lnTo>
                    <a:lnTo>
                      <a:pt x="198" y="108"/>
                    </a:lnTo>
                    <a:lnTo>
                      <a:pt x="198" y="102"/>
                    </a:lnTo>
                    <a:lnTo>
                      <a:pt x="192" y="132"/>
                    </a:lnTo>
                    <a:lnTo>
                      <a:pt x="198" y="126"/>
                    </a:lnTo>
                    <a:lnTo>
                      <a:pt x="210" y="108"/>
                    </a:lnTo>
                    <a:lnTo>
                      <a:pt x="216" y="96"/>
                    </a:lnTo>
                    <a:lnTo>
                      <a:pt x="216" y="108"/>
                    </a:lnTo>
                    <a:lnTo>
                      <a:pt x="210" y="126"/>
                    </a:lnTo>
                    <a:lnTo>
                      <a:pt x="228" y="114"/>
                    </a:lnTo>
                    <a:lnTo>
                      <a:pt x="228" y="120"/>
                    </a:lnTo>
                    <a:lnTo>
                      <a:pt x="210" y="138"/>
                    </a:lnTo>
                    <a:lnTo>
                      <a:pt x="216" y="144"/>
                    </a:lnTo>
                    <a:lnTo>
                      <a:pt x="222" y="144"/>
                    </a:lnTo>
                    <a:lnTo>
                      <a:pt x="204" y="162"/>
                    </a:lnTo>
                    <a:lnTo>
                      <a:pt x="216" y="162"/>
                    </a:lnTo>
                    <a:lnTo>
                      <a:pt x="222" y="168"/>
                    </a:lnTo>
                    <a:lnTo>
                      <a:pt x="210" y="174"/>
                    </a:lnTo>
                    <a:lnTo>
                      <a:pt x="210" y="192"/>
                    </a:lnTo>
                    <a:lnTo>
                      <a:pt x="192" y="198"/>
                    </a:lnTo>
                    <a:lnTo>
                      <a:pt x="198" y="210"/>
                    </a:lnTo>
                    <a:lnTo>
                      <a:pt x="192" y="216"/>
                    </a:lnTo>
                    <a:lnTo>
                      <a:pt x="174" y="216"/>
                    </a:lnTo>
                    <a:lnTo>
                      <a:pt x="186" y="228"/>
                    </a:lnTo>
                    <a:lnTo>
                      <a:pt x="174" y="234"/>
                    </a:lnTo>
                    <a:lnTo>
                      <a:pt x="156" y="234"/>
                    </a:lnTo>
                    <a:lnTo>
                      <a:pt x="168" y="246"/>
                    </a:lnTo>
                    <a:lnTo>
                      <a:pt x="162" y="246"/>
                    </a:lnTo>
                    <a:lnTo>
                      <a:pt x="150" y="263"/>
                    </a:lnTo>
                    <a:lnTo>
                      <a:pt x="156" y="287"/>
                    </a:lnTo>
                    <a:lnTo>
                      <a:pt x="168" y="323"/>
                    </a:lnTo>
                    <a:lnTo>
                      <a:pt x="150" y="299"/>
                    </a:lnTo>
                    <a:lnTo>
                      <a:pt x="150" y="341"/>
                    </a:lnTo>
                    <a:lnTo>
                      <a:pt x="138" y="317"/>
                    </a:lnTo>
                    <a:lnTo>
                      <a:pt x="138" y="359"/>
                    </a:lnTo>
                    <a:lnTo>
                      <a:pt x="132" y="359"/>
                    </a:lnTo>
                    <a:lnTo>
                      <a:pt x="132" y="371"/>
                    </a:lnTo>
                    <a:lnTo>
                      <a:pt x="138" y="395"/>
                    </a:lnTo>
                    <a:lnTo>
                      <a:pt x="132" y="389"/>
                    </a:lnTo>
                    <a:lnTo>
                      <a:pt x="126" y="377"/>
                    </a:lnTo>
                    <a:lnTo>
                      <a:pt x="126" y="383"/>
                    </a:lnTo>
                    <a:lnTo>
                      <a:pt x="132" y="395"/>
                    </a:lnTo>
                    <a:lnTo>
                      <a:pt x="126" y="401"/>
                    </a:lnTo>
                    <a:lnTo>
                      <a:pt x="132" y="437"/>
                    </a:lnTo>
                    <a:lnTo>
                      <a:pt x="132" y="449"/>
                    </a:lnTo>
                    <a:lnTo>
                      <a:pt x="120" y="407"/>
                    </a:lnTo>
                    <a:lnTo>
                      <a:pt x="120" y="389"/>
                    </a:lnTo>
                    <a:lnTo>
                      <a:pt x="114" y="389"/>
                    </a:lnTo>
                    <a:lnTo>
                      <a:pt x="114" y="395"/>
                    </a:lnTo>
                    <a:lnTo>
                      <a:pt x="108" y="377"/>
                    </a:lnTo>
                    <a:lnTo>
                      <a:pt x="108" y="383"/>
                    </a:lnTo>
                    <a:lnTo>
                      <a:pt x="108" y="371"/>
                    </a:lnTo>
                    <a:lnTo>
                      <a:pt x="114" y="317"/>
                    </a:lnTo>
                    <a:lnTo>
                      <a:pt x="120" y="269"/>
                    </a:lnTo>
                    <a:lnTo>
                      <a:pt x="126" y="257"/>
                    </a:lnTo>
                    <a:lnTo>
                      <a:pt x="102" y="299"/>
                    </a:lnTo>
                    <a:lnTo>
                      <a:pt x="96" y="305"/>
                    </a:lnTo>
                    <a:lnTo>
                      <a:pt x="84" y="311"/>
                    </a:lnTo>
                    <a:lnTo>
                      <a:pt x="78" y="311"/>
                    </a:lnTo>
                    <a:lnTo>
                      <a:pt x="72" y="305"/>
                    </a:lnTo>
                    <a:lnTo>
                      <a:pt x="60" y="317"/>
                    </a:lnTo>
                    <a:lnTo>
                      <a:pt x="30" y="317"/>
                    </a:lnTo>
                    <a:lnTo>
                      <a:pt x="18" y="311"/>
                    </a:lnTo>
                    <a:lnTo>
                      <a:pt x="36" y="311"/>
                    </a:lnTo>
                    <a:lnTo>
                      <a:pt x="18" y="305"/>
                    </a:lnTo>
                    <a:lnTo>
                      <a:pt x="0" y="287"/>
                    </a:lnTo>
                    <a:lnTo>
                      <a:pt x="30" y="305"/>
                    </a:lnTo>
                    <a:lnTo>
                      <a:pt x="42" y="299"/>
                    </a:lnTo>
                    <a:lnTo>
                      <a:pt x="36" y="293"/>
                    </a:lnTo>
                    <a:lnTo>
                      <a:pt x="60" y="293"/>
                    </a:lnTo>
                    <a:lnTo>
                      <a:pt x="42" y="281"/>
                    </a:lnTo>
                    <a:lnTo>
                      <a:pt x="30" y="269"/>
                    </a:lnTo>
                    <a:lnTo>
                      <a:pt x="42" y="269"/>
                    </a:lnTo>
                    <a:lnTo>
                      <a:pt x="66" y="275"/>
                    </a:lnTo>
                    <a:lnTo>
                      <a:pt x="72" y="275"/>
                    </a:lnTo>
                    <a:lnTo>
                      <a:pt x="66" y="263"/>
                    </a:lnTo>
                    <a:lnTo>
                      <a:pt x="78" y="257"/>
                    </a:lnTo>
                    <a:lnTo>
                      <a:pt x="90" y="257"/>
                    </a:lnTo>
                    <a:lnTo>
                      <a:pt x="108" y="246"/>
                    </a:lnTo>
                    <a:lnTo>
                      <a:pt x="84" y="240"/>
                    </a:lnTo>
                    <a:lnTo>
                      <a:pt x="66" y="240"/>
                    </a:lnTo>
                    <a:lnTo>
                      <a:pt x="42" y="228"/>
                    </a:lnTo>
                    <a:lnTo>
                      <a:pt x="30" y="216"/>
                    </a:lnTo>
                    <a:lnTo>
                      <a:pt x="24" y="204"/>
                    </a:lnTo>
                    <a:lnTo>
                      <a:pt x="18" y="216"/>
                    </a:lnTo>
                    <a:lnTo>
                      <a:pt x="12" y="216"/>
                    </a:lnTo>
                    <a:lnTo>
                      <a:pt x="6" y="180"/>
                    </a:lnTo>
                    <a:lnTo>
                      <a:pt x="6" y="186"/>
                    </a:lnTo>
                    <a:lnTo>
                      <a:pt x="0" y="168"/>
                    </a:lnTo>
                    <a:lnTo>
                      <a:pt x="0" y="120"/>
                    </a:lnTo>
                    <a:lnTo>
                      <a:pt x="6" y="102"/>
                    </a:lnTo>
                    <a:lnTo>
                      <a:pt x="6" y="108"/>
                    </a:lnTo>
                    <a:lnTo>
                      <a:pt x="18" y="138"/>
                    </a:lnTo>
                    <a:lnTo>
                      <a:pt x="18" y="120"/>
                    </a:lnTo>
                    <a:lnTo>
                      <a:pt x="18" y="126"/>
                    </a:lnTo>
                    <a:lnTo>
                      <a:pt x="24" y="156"/>
                    </a:lnTo>
                    <a:lnTo>
                      <a:pt x="36" y="174"/>
                    </a:lnTo>
                    <a:lnTo>
                      <a:pt x="36" y="150"/>
                    </a:lnTo>
                    <a:lnTo>
                      <a:pt x="42" y="168"/>
                    </a:lnTo>
                    <a:lnTo>
                      <a:pt x="54" y="192"/>
                    </a:lnTo>
                    <a:lnTo>
                      <a:pt x="54" y="162"/>
                    </a:lnTo>
                    <a:lnTo>
                      <a:pt x="54" y="168"/>
                    </a:lnTo>
                    <a:lnTo>
                      <a:pt x="66" y="198"/>
                    </a:lnTo>
                    <a:lnTo>
                      <a:pt x="66" y="186"/>
                    </a:lnTo>
                    <a:lnTo>
                      <a:pt x="72" y="192"/>
                    </a:lnTo>
                    <a:lnTo>
                      <a:pt x="78" y="192"/>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80" name="Freeform 20"/>
              <p:cNvSpPr>
                <a:spLocks/>
              </p:cNvSpPr>
              <p:nvPr/>
            </p:nvSpPr>
            <p:spPr bwMode="auto">
              <a:xfrm>
                <a:off x="3637" y="1127"/>
                <a:ext cx="66" cy="162"/>
              </a:xfrm>
              <a:custGeom>
                <a:avLst/>
                <a:gdLst>
                  <a:gd name="T0" fmla="*/ 0 w 66"/>
                  <a:gd name="T1" fmla="*/ 126 h 162"/>
                  <a:gd name="T2" fmla="*/ 12 w 66"/>
                  <a:gd name="T3" fmla="*/ 108 h 162"/>
                  <a:gd name="T4" fmla="*/ 18 w 66"/>
                  <a:gd name="T5" fmla="*/ 90 h 162"/>
                  <a:gd name="T6" fmla="*/ 18 w 66"/>
                  <a:gd name="T7" fmla="*/ 66 h 162"/>
                  <a:gd name="T8" fmla="*/ 24 w 66"/>
                  <a:gd name="T9" fmla="*/ 48 h 162"/>
                  <a:gd name="T10" fmla="*/ 48 w 66"/>
                  <a:gd name="T11" fmla="*/ 12 h 162"/>
                  <a:gd name="T12" fmla="*/ 48 w 66"/>
                  <a:gd name="T13" fmla="*/ 0 h 162"/>
                  <a:gd name="T14" fmla="*/ 48 w 66"/>
                  <a:gd name="T15" fmla="*/ 24 h 162"/>
                  <a:gd name="T16" fmla="*/ 42 w 66"/>
                  <a:gd name="T17" fmla="*/ 36 h 162"/>
                  <a:gd name="T18" fmla="*/ 66 w 66"/>
                  <a:gd name="T19" fmla="*/ 18 h 162"/>
                  <a:gd name="T20" fmla="*/ 66 w 66"/>
                  <a:gd name="T21" fmla="*/ 30 h 162"/>
                  <a:gd name="T22" fmla="*/ 42 w 66"/>
                  <a:gd name="T23" fmla="*/ 54 h 162"/>
                  <a:gd name="T24" fmla="*/ 54 w 66"/>
                  <a:gd name="T25" fmla="*/ 42 h 162"/>
                  <a:gd name="T26" fmla="*/ 54 w 66"/>
                  <a:gd name="T27" fmla="*/ 48 h 162"/>
                  <a:gd name="T28" fmla="*/ 48 w 66"/>
                  <a:gd name="T29" fmla="*/ 66 h 162"/>
                  <a:gd name="T30" fmla="*/ 54 w 66"/>
                  <a:gd name="T31" fmla="*/ 66 h 162"/>
                  <a:gd name="T32" fmla="*/ 54 w 66"/>
                  <a:gd name="T33" fmla="*/ 72 h 162"/>
                  <a:gd name="T34" fmla="*/ 36 w 66"/>
                  <a:gd name="T35" fmla="*/ 84 h 162"/>
                  <a:gd name="T36" fmla="*/ 42 w 66"/>
                  <a:gd name="T37" fmla="*/ 90 h 162"/>
                  <a:gd name="T38" fmla="*/ 48 w 66"/>
                  <a:gd name="T39" fmla="*/ 90 h 162"/>
                  <a:gd name="T40" fmla="*/ 30 w 66"/>
                  <a:gd name="T41" fmla="*/ 108 h 162"/>
                  <a:gd name="T42" fmla="*/ 18 w 66"/>
                  <a:gd name="T43" fmla="*/ 114 h 162"/>
                  <a:gd name="T44" fmla="*/ 36 w 66"/>
                  <a:gd name="T45" fmla="*/ 114 h 162"/>
                  <a:gd name="T46" fmla="*/ 30 w 66"/>
                  <a:gd name="T47" fmla="*/ 126 h 162"/>
                  <a:gd name="T48" fmla="*/ 18 w 66"/>
                  <a:gd name="T49" fmla="*/ 144 h 162"/>
                  <a:gd name="T50" fmla="*/ 12 w 66"/>
                  <a:gd name="T51" fmla="*/ 162 h 162"/>
                  <a:gd name="T52" fmla="*/ 0 w 66"/>
                  <a:gd name="T53" fmla="*/ 126 h 16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
                  <a:gd name="T82" fmla="*/ 0 h 162"/>
                  <a:gd name="T83" fmla="*/ 66 w 66"/>
                  <a:gd name="T84" fmla="*/ 162 h 16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 h="162">
                    <a:moveTo>
                      <a:pt x="0" y="126"/>
                    </a:moveTo>
                    <a:lnTo>
                      <a:pt x="12" y="108"/>
                    </a:lnTo>
                    <a:lnTo>
                      <a:pt x="18" y="90"/>
                    </a:lnTo>
                    <a:lnTo>
                      <a:pt x="18" y="66"/>
                    </a:lnTo>
                    <a:lnTo>
                      <a:pt x="24" y="48"/>
                    </a:lnTo>
                    <a:lnTo>
                      <a:pt x="48" y="12"/>
                    </a:lnTo>
                    <a:lnTo>
                      <a:pt x="48" y="0"/>
                    </a:lnTo>
                    <a:lnTo>
                      <a:pt x="48" y="24"/>
                    </a:lnTo>
                    <a:lnTo>
                      <a:pt x="42" y="36"/>
                    </a:lnTo>
                    <a:lnTo>
                      <a:pt x="66" y="18"/>
                    </a:lnTo>
                    <a:lnTo>
                      <a:pt x="66" y="30"/>
                    </a:lnTo>
                    <a:lnTo>
                      <a:pt x="42" y="54"/>
                    </a:lnTo>
                    <a:lnTo>
                      <a:pt x="54" y="42"/>
                    </a:lnTo>
                    <a:lnTo>
                      <a:pt x="54" y="48"/>
                    </a:lnTo>
                    <a:lnTo>
                      <a:pt x="48" y="66"/>
                    </a:lnTo>
                    <a:lnTo>
                      <a:pt x="54" y="66"/>
                    </a:lnTo>
                    <a:lnTo>
                      <a:pt x="54" y="72"/>
                    </a:lnTo>
                    <a:lnTo>
                      <a:pt x="36" y="84"/>
                    </a:lnTo>
                    <a:lnTo>
                      <a:pt x="42" y="90"/>
                    </a:lnTo>
                    <a:lnTo>
                      <a:pt x="48" y="90"/>
                    </a:lnTo>
                    <a:lnTo>
                      <a:pt x="30" y="108"/>
                    </a:lnTo>
                    <a:lnTo>
                      <a:pt x="18" y="114"/>
                    </a:lnTo>
                    <a:lnTo>
                      <a:pt x="36" y="114"/>
                    </a:lnTo>
                    <a:lnTo>
                      <a:pt x="30" y="126"/>
                    </a:lnTo>
                    <a:lnTo>
                      <a:pt x="18" y="144"/>
                    </a:lnTo>
                    <a:lnTo>
                      <a:pt x="12" y="162"/>
                    </a:lnTo>
                    <a:lnTo>
                      <a:pt x="0" y="12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81" name="Freeform 21"/>
              <p:cNvSpPr>
                <a:spLocks/>
              </p:cNvSpPr>
              <p:nvPr/>
            </p:nvSpPr>
            <p:spPr bwMode="auto">
              <a:xfrm>
                <a:off x="3583" y="1283"/>
                <a:ext cx="54" cy="42"/>
              </a:xfrm>
              <a:custGeom>
                <a:avLst/>
                <a:gdLst>
                  <a:gd name="T0" fmla="*/ 0 w 54"/>
                  <a:gd name="T1" fmla="*/ 0 h 42"/>
                  <a:gd name="T2" fmla="*/ 6 w 54"/>
                  <a:gd name="T3" fmla="*/ 12 h 42"/>
                  <a:gd name="T4" fmla="*/ 18 w 54"/>
                  <a:gd name="T5" fmla="*/ 24 h 42"/>
                  <a:gd name="T6" fmla="*/ 36 w 54"/>
                  <a:gd name="T7" fmla="*/ 36 h 42"/>
                  <a:gd name="T8" fmla="*/ 54 w 54"/>
                  <a:gd name="T9" fmla="*/ 42 h 42"/>
                  <a:gd name="T10" fmla="*/ 0 60000 65536"/>
                  <a:gd name="T11" fmla="*/ 0 60000 65536"/>
                  <a:gd name="T12" fmla="*/ 0 60000 65536"/>
                  <a:gd name="T13" fmla="*/ 0 60000 65536"/>
                  <a:gd name="T14" fmla="*/ 0 60000 65536"/>
                  <a:gd name="T15" fmla="*/ 0 w 54"/>
                  <a:gd name="T16" fmla="*/ 0 h 42"/>
                  <a:gd name="T17" fmla="*/ 54 w 54"/>
                  <a:gd name="T18" fmla="*/ 42 h 42"/>
                </a:gdLst>
                <a:ahLst/>
                <a:cxnLst>
                  <a:cxn ang="T10">
                    <a:pos x="T0" y="T1"/>
                  </a:cxn>
                  <a:cxn ang="T11">
                    <a:pos x="T2" y="T3"/>
                  </a:cxn>
                  <a:cxn ang="T12">
                    <a:pos x="T4" y="T5"/>
                  </a:cxn>
                  <a:cxn ang="T13">
                    <a:pos x="T6" y="T7"/>
                  </a:cxn>
                  <a:cxn ang="T14">
                    <a:pos x="T8" y="T9"/>
                  </a:cxn>
                </a:cxnLst>
                <a:rect l="T15" t="T16" r="T17" b="T18"/>
                <a:pathLst>
                  <a:path w="54" h="42">
                    <a:moveTo>
                      <a:pt x="0" y="0"/>
                    </a:moveTo>
                    <a:lnTo>
                      <a:pt x="6" y="12"/>
                    </a:lnTo>
                    <a:lnTo>
                      <a:pt x="18" y="24"/>
                    </a:lnTo>
                    <a:lnTo>
                      <a:pt x="36" y="36"/>
                    </a:lnTo>
                    <a:lnTo>
                      <a:pt x="54" y="4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2" name="Freeform 22"/>
              <p:cNvSpPr>
                <a:spLocks/>
              </p:cNvSpPr>
              <p:nvPr/>
            </p:nvSpPr>
            <p:spPr bwMode="auto">
              <a:xfrm>
                <a:off x="3523" y="1277"/>
                <a:ext cx="90" cy="42"/>
              </a:xfrm>
              <a:custGeom>
                <a:avLst/>
                <a:gdLst>
                  <a:gd name="T0" fmla="*/ 0 w 90"/>
                  <a:gd name="T1" fmla="*/ 0 h 42"/>
                  <a:gd name="T2" fmla="*/ 18 w 90"/>
                  <a:gd name="T3" fmla="*/ 18 h 42"/>
                  <a:gd name="T4" fmla="*/ 42 w 90"/>
                  <a:gd name="T5" fmla="*/ 30 h 42"/>
                  <a:gd name="T6" fmla="*/ 54 w 90"/>
                  <a:gd name="T7" fmla="*/ 30 h 42"/>
                  <a:gd name="T8" fmla="*/ 66 w 90"/>
                  <a:gd name="T9" fmla="*/ 36 h 42"/>
                  <a:gd name="T10" fmla="*/ 72 w 90"/>
                  <a:gd name="T11" fmla="*/ 36 h 42"/>
                  <a:gd name="T12" fmla="*/ 90 w 90"/>
                  <a:gd name="T13" fmla="*/ 42 h 42"/>
                  <a:gd name="T14" fmla="*/ 0 60000 65536"/>
                  <a:gd name="T15" fmla="*/ 0 60000 65536"/>
                  <a:gd name="T16" fmla="*/ 0 60000 65536"/>
                  <a:gd name="T17" fmla="*/ 0 60000 65536"/>
                  <a:gd name="T18" fmla="*/ 0 60000 65536"/>
                  <a:gd name="T19" fmla="*/ 0 60000 65536"/>
                  <a:gd name="T20" fmla="*/ 0 60000 65536"/>
                  <a:gd name="T21" fmla="*/ 0 w 90"/>
                  <a:gd name="T22" fmla="*/ 0 h 42"/>
                  <a:gd name="T23" fmla="*/ 90 w 9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 h="42">
                    <a:moveTo>
                      <a:pt x="0" y="0"/>
                    </a:moveTo>
                    <a:lnTo>
                      <a:pt x="18" y="18"/>
                    </a:lnTo>
                    <a:lnTo>
                      <a:pt x="42" y="30"/>
                    </a:lnTo>
                    <a:lnTo>
                      <a:pt x="54" y="30"/>
                    </a:lnTo>
                    <a:lnTo>
                      <a:pt x="66" y="36"/>
                    </a:lnTo>
                    <a:lnTo>
                      <a:pt x="72" y="36"/>
                    </a:lnTo>
                    <a:lnTo>
                      <a:pt x="90" y="4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3" name="Freeform 23"/>
              <p:cNvSpPr>
                <a:spLocks/>
              </p:cNvSpPr>
              <p:nvPr/>
            </p:nvSpPr>
            <p:spPr bwMode="auto">
              <a:xfrm>
                <a:off x="3571" y="1342"/>
                <a:ext cx="54" cy="48"/>
              </a:xfrm>
              <a:custGeom>
                <a:avLst/>
                <a:gdLst>
                  <a:gd name="T0" fmla="*/ 54 w 54"/>
                  <a:gd name="T1" fmla="*/ 0 h 48"/>
                  <a:gd name="T2" fmla="*/ 36 w 54"/>
                  <a:gd name="T3" fmla="*/ 12 h 48"/>
                  <a:gd name="T4" fmla="*/ 24 w 54"/>
                  <a:gd name="T5" fmla="*/ 18 h 48"/>
                  <a:gd name="T6" fmla="*/ 18 w 54"/>
                  <a:gd name="T7" fmla="*/ 30 h 48"/>
                  <a:gd name="T8" fmla="*/ 0 w 54"/>
                  <a:gd name="T9" fmla="*/ 48 h 48"/>
                  <a:gd name="T10" fmla="*/ 0 60000 65536"/>
                  <a:gd name="T11" fmla="*/ 0 60000 65536"/>
                  <a:gd name="T12" fmla="*/ 0 60000 65536"/>
                  <a:gd name="T13" fmla="*/ 0 60000 65536"/>
                  <a:gd name="T14" fmla="*/ 0 60000 65536"/>
                  <a:gd name="T15" fmla="*/ 0 w 54"/>
                  <a:gd name="T16" fmla="*/ 0 h 48"/>
                  <a:gd name="T17" fmla="*/ 54 w 54"/>
                  <a:gd name="T18" fmla="*/ 48 h 48"/>
                </a:gdLst>
                <a:ahLst/>
                <a:cxnLst>
                  <a:cxn ang="T10">
                    <a:pos x="T0" y="T1"/>
                  </a:cxn>
                  <a:cxn ang="T11">
                    <a:pos x="T2" y="T3"/>
                  </a:cxn>
                  <a:cxn ang="T12">
                    <a:pos x="T4" y="T5"/>
                  </a:cxn>
                  <a:cxn ang="T13">
                    <a:pos x="T6" y="T7"/>
                  </a:cxn>
                  <a:cxn ang="T14">
                    <a:pos x="T8" y="T9"/>
                  </a:cxn>
                </a:cxnLst>
                <a:rect l="T15" t="T16" r="T17" b="T18"/>
                <a:pathLst>
                  <a:path w="54" h="48">
                    <a:moveTo>
                      <a:pt x="54" y="0"/>
                    </a:moveTo>
                    <a:lnTo>
                      <a:pt x="36" y="12"/>
                    </a:lnTo>
                    <a:lnTo>
                      <a:pt x="24" y="18"/>
                    </a:lnTo>
                    <a:lnTo>
                      <a:pt x="18" y="30"/>
                    </a:lnTo>
                    <a:lnTo>
                      <a:pt x="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4" name="Freeform 24"/>
              <p:cNvSpPr>
                <a:spLocks/>
              </p:cNvSpPr>
              <p:nvPr/>
            </p:nvSpPr>
            <p:spPr bwMode="auto">
              <a:xfrm>
                <a:off x="3649" y="1259"/>
                <a:ext cx="42" cy="48"/>
              </a:xfrm>
              <a:custGeom>
                <a:avLst/>
                <a:gdLst>
                  <a:gd name="T0" fmla="*/ 0 w 42"/>
                  <a:gd name="T1" fmla="*/ 48 h 48"/>
                  <a:gd name="T2" fmla="*/ 12 w 42"/>
                  <a:gd name="T3" fmla="*/ 36 h 48"/>
                  <a:gd name="T4" fmla="*/ 30 w 42"/>
                  <a:gd name="T5" fmla="*/ 12 h 48"/>
                  <a:gd name="T6" fmla="*/ 42 w 42"/>
                  <a:gd name="T7" fmla="*/ 0 h 48"/>
                  <a:gd name="T8" fmla="*/ 0 60000 65536"/>
                  <a:gd name="T9" fmla="*/ 0 60000 65536"/>
                  <a:gd name="T10" fmla="*/ 0 60000 65536"/>
                  <a:gd name="T11" fmla="*/ 0 60000 65536"/>
                  <a:gd name="T12" fmla="*/ 0 w 42"/>
                  <a:gd name="T13" fmla="*/ 0 h 48"/>
                  <a:gd name="T14" fmla="*/ 42 w 42"/>
                  <a:gd name="T15" fmla="*/ 48 h 48"/>
                </a:gdLst>
                <a:ahLst/>
                <a:cxnLst>
                  <a:cxn ang="T8">
                    <a:pos x="T0" y="T1"/>
                  </a:cxn>
                  <a:cxn ang="T9">
                    <a:pos x="T2" y="T3"/>
                  </a:cxn>
                  <a:cxn ang="T10">
                    <a:pos x="T4" y="T5"/>
                  </a:cxn>
                  <a:cxn ang="T11">
                    <a:pos x="T6" y="T7"/>
                  </a:cxn>
                </a:cxnLst>
                <a:rect l="T12" t="T13" r="T14" b="T15"/>
                <a:pathLst>
                  <a:path w="42" h="48">
                    <a:moveTo>
                      <a:pt x="0" y="48"/>
                    </a:moveTo>
                    <a:lnTo>
                      <a:pt x="12" y="36"/>
                    </a:lnTo>
                    <a:lnTo>
                      <a:pt x="30" y="12"/>
                    </a:lnTo>
                    <a:lnTo>
                      <a:pt x="4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5" name="Freeform 25"/>
              <p:cNvSpPr>
                <a:spLocks/>
              </p:cNvSpPr>
              <p:nvPr/>
            </p:nvSpPr>
            <p:spPr bwMode="auto">
              <a:xfrm>
                <a:off x="3601" y="1289"/>
                <a:ext cx="42" cy="30"/>
              </a:xfrm>
              <a:custGeom>
                <a:avLst/>
                <a:gdLst>
                  <a:gd name="T0" fmla="*/ 0 w 42"/>
                  <a:gd name="T1" fmla="*/ 0 h 30"/>
                  <a:gd name="T2" fmla="*/ 12 w 42"/>
                  <a:gd name="T3" fmla="*/ 12 h 30"/>
                  <a:gd name="T4" fmla="*/ 36 w 42"/>
                  <a:gd name="T5" fmla="*/ 30 h 30"/>
                  <a:gd name="T6" fmla="*/ 42 w 42"/>
                  <a:gd name="T7" fmla="*/ 30 h 30"/>
                  <a:gd name="T8" fmla="*/ 0 60000 65536"/>
                  <a:gd name="T9" fmla="*/ 0 60000 65536"/>
                  <a:gd name="T10" fmla="*/ 0 60000 65536"/>
                  <a:gd name="T11" fmla="*/ 0 60000 65536"/>
                  <a:gd name="T12" fmla="*/ 0 w 42"/>
                  <a:gd name="T13" fmla="*/ 0 h 30"/>
                  <a:gd name="T14" fmla="*/ 42 w 42"/>
                  <a:gd name="T15" fmla="*/ 30 h 30"/>
                </a:gdLst>
                <a:ahLst/>
                <a:cxnLst>
                  <a:cxn ang="T8">
                    <a:pos x="T0" y="T1"/>
                  </a:cxn>
                  <a:cxn ang="T9">
                    <a:pos x="T2" y="T3"/>
                  </a:cxn>
                  <a:cxn ang="T10">
                    <a:pos x="T4" y="T5"/>
                  </a:cxn>
                  <a:cxn ang="T11">
                    <a:pos x="T6" y="T7"/>
                  </a:cxn>
                </a:cxnLst>
                <a:rect l="T12" t="T13" r="T14" b="T15"/>
                <a:pathLst>
                  <a:path w="42" h="30">
                    <a:moveTo>
                      <a:pt x="0" y="0"/>
                    </a:moveTo>
                    <a:lnTo>
                      <a:pt x="12" y="12"/>
                    </a:lnTo>
                    <a:lnTo>
                      <a:pt x="36" y="30"/>
                    </a:lnTo>
                    <a:lnTo>
                      <a:pt x="42" y="3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6" name="Freeform 26"/>
              <p:cNvSpPr>
                <a:spLocks/>
              </p:cNvSpPr>
              <p:nvPr/>
            </p:nvSpPr>
            <p:spPr bwMode="auto">
              <a:xfrm>
                <a:off x="3631" y="1342"/>
                <a:ext cx="6" cy="48"/>
              </a:xfrm>
              <a:custGeom>
                <a:avLst/>
                <a:gdLst>
                  <a:gd name="T0" fmla="*/ 6 w 6"/>
                  <a:gd name="T1" fmla="*/ 0 h 48"/>
                  <a:gd name="T2" fmla="*/ 6 w 6"/>
                  <a:gd name="T3" fmla="*/ 18 h 48"/>
                  <a:gd name="T4" fmla="*/ 0 w 6"/>
                  <a:gd name="T5" fmla="*/ 36 h 48"/>
                  <a:gd name="T6" fmla="*/ 0 w 6"/>
                  <a:gd name="T7" fmla="*/ 48 h 48"/>
                  <a:gd name="T8" fmla="*/ 0 60000 65536"/>
                  <a:gd name="T9" fmla="*/ 0 60000 65536"/>
                  <a:gd name="T10" fmla="*/ 0 60000 65536"/>
                  <a:gd name="T11" fmla="*/ 0 60000 65536"/>
                  <a:gd name="T12" fmla="*/ 0 w 6"/>
                  <a:gd name="T13" fmla="*/ 0 h 48"/>
                  <a:gd name="T14" fmla="*/ 6 w 6"/>
                  <a:gd name="T15" fmla="*/ 48 h 48"/>
                </a:gdLst>
                <a:ahLst/>
                <a:cxnLst>
                  <a:cxn ang="T8">
                    <a:pos x="T0" y="T1"/>
                  </a:cxn>
                  <a:cxn ang="T9">
                    <a:pos x="T2" y="T3"/>
                  </a:cxn>
                  <a:cxn ang="T10">
                    <a:pos x="T4" y="T5"/>
                  </a:cxn>
                  <a:cxn ang="T11">
                    <a:pos x="T6" y="T7"/>
                  </a:cxn>
                </a:cxnLst>
                <a:rect l="T12" t="T13" r="T14" b="T15"/>
                <a:pathLst>
                  <a:path w="6" h="48">
                    <a:moveTo>
                      <a:pt x="6" y="0"/>
                    </a:moveTo>
                    <a:lnTo>
                      <a:pt x="6" y="18"/>
                    </a:lnTo>
                    <a:lnTo>
                      <a:pt x="0" y="36"/>
                    </a:lnTo>
                    <a:lnTo>
                      <a:pt x="0" y="48"/>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87" name="Freeform 27"/>
              <p:cNvSpPr>
                <a:spLocks/>
              </p:cNvSpPr>
              <p:nvPr/>
            </p:nvSpPr>
            <p:spPr bwMode="auto">
              <a:xfrm>
                <a:off x="3925" y="1211"/>
                <a:ext cx="161" cy="233"/>
              </a:xfrm>
              <a:custGeom>
                <a:avLst/>
                <a:gdLst>
                  <a:gd name="T0" fmla="*/ 0 w 161"/>
                  <a:gd name="T1" fmla="*/ 167 h 233"/>
                  <a:gd name="T2" fmla="*/ 0 w 161"/>
                  <a:gd name="T3" fmla="*/ 161 h 233"/>
                  <a:gd name="T4" fmla="*/ 24 w 161"/>
                  <a:gd name="T5" fmla="*/ 131 h 233"/>
                  <a:gd name="T6" fmla="*/ 42 w 161"/>
                  <a:gd name="T7" fmla="*/ 114 h 233"/>
                  <a:gd name="T8" fmla="*/ 48 w 161"/>
                  <a:gd name="T9" fmla="*/ 96 h 233"/>
                  <a:gd name="T10" fmla="*/ 54 w 161"/>
                  <a:gd name="T11" fmla="*/ 72 h 233"/>
                  <a:gd name="T12" fmla="*/ 66 w 161"/>
                  <a:gd name="T13" fmla="*/ 96 h 233"/>
                  <a:gd name="T14" fmla="*/ 66 w 161"/>
                  <a:gd name="T15" fmla="*/ 114 h 233"/>
                  <a:gd name="T16" fmla="*/ 77 w 161"/>
                  <a:gd name="T17" fmla="*/ 78 h 233"/>
                  <a:gd name="T18" fmla="*/ 77 w 161"/>
                  <a:gd name="T19" fmla="*/ 66 h 233"/>
                  <a:gd name="T20" fmla="*/ 77 w 161"/>
                  <a:gd name="T21" fmla="*/ 84 h 233"/>
                  <a:gd name="T22" fmla="*/ 83 w 161"/>
                  <a:gd name="T23" fmla="*/ 90 h 233"/>
                  <a:gd name="T24" fmla="*/ 89 w 161"/>
                  <a:gd name="T25" fmla="*/ 66 h 233"/>
                  <a:gd name="T26" fmla="*/ 95 w 161"/>
                  <a:gd name="T27" fmla="*/ 66 h 233"/>
                  <a:gd name="T28" fmla="*/ 101 w 161"/>
                  <a:gd name="T29" fmla="*/ 84 h 233"/>
                  <a:gd name="T30" fmla="*/ 101 w 161"/>
                  <a:gd name="T31" fmla="*/ 114 h 233"/>
                  <a:gd name="T32" fmla="*/ 119 w 161"/>
                  <a:gd name="T33" fmla="*/ 90 h 233"/>
                  <a:gd name="T34" fmla="*/ 119 w 161"/>
                  <a:gd name="T35" fmla="*/ 48 h 233"/>
                  <a:gd name="T36" fmla="*/ 125 w 161"/>
                  <a:gd name="T37" fmla="*/ 78 h 233"/>
                  <a:gd name="T38" fmla="*/ 125 w 161"/>
                  <a:gd name="T39" fmla="*/ 90 h 233"/>
                  <a:gd name="T40" fmla="*/ 131 w 161"/>
                  <a:gd name="T41" fmla="*/ 66 h 233"/>
                  <a:gd name="T42" fmla="*/ 137 w 161"/>
                  <a:gd name="T43" fmla="*/ 36 h 233"/>
                  <a:gd name="T44" fmla="*/ 137 w 161"/>
                  <a:gd name="T45" fmla="*/ 66 h 233"/>
                  <a:gd name="T46" fmla="*/ 149 w 161"/>
                  <a:gd name="T47" fmla="*/ 48 h 233"/>
                  <a:gd name="T48" fmla="*/ 155 w 161"/>
                  <a:gd name="T49" fmla="*/ 30 h 233"/>
                  <a:gd name="T50" fmla="*/ 155 w 161"/>
                  <a:gd name="T51" fmla="*/ 12 h 233"/>
                  <a:gd name="T52" fmla="*/ 149 w 161"/>
                  <a:gd name="T53" fmla="*/ 0 h 233"/>
                  <a:gd name="T54" fmla="*/ 161 w 161"/>
                  <a:gd name="T55" fmla="*/ 30 h 233"/>
                  <a:gd name="T56" fmla="*/ 161 w 161"/>
                  <a:gd name="T57" fmla="*/ 54 h 233"/>
                  <a:gd name="T58" fmla="*/ 155 w 161"/>
                  <a:gd name="T59" fmla="*/ 66 h 233"/>
                  <a:gd name="T60" fmla="*/ 161 w 161"/>
                  <a:gd name="T61" fmla="*/ 60 h 233"/>
                  <a:gd name="T62" fmla="*/ 143 w 161"/>
                  <a:gd name="T63" fmla="*/ 102 h 233"/>
                  <a:gd name="T64" fmla="*/ 155 w 161"/>
                  <a:gd name="T65" fmla="*/ 96 h 233"/>
                  <a:gd name="T66" fmla="*/ 155 w 161"/>
                  <a:gd name="T67" fmla="*/ 102 h 233"/>
                  <a:gd name="T68" fmla="*/ 131 w 161"/>
                  <a:gd name="T69" fmla="*/ 131 h 233"/>
                  <a:gd name="T70" fmla="*/ 149 w 161"/>
                  <a:gd name="T71" fmla="*/ 131 h 233"/>
                  <a:gd name="T72" fmla="*/ 143 w 161"/>
                  <a:gd name="T73" fmla="*/ 131 h 233"/>
                  <a:gd name="T74" fmla="*/ 101 w 161"/>
                  <a:gd name="T75" fmla="*/ 173 h 233"/>
                  <a:gd name="T76" fmla="*/ 89 w 161"/>
                  <a:gd name="T77" fmla="*/ 179 h 233"/>
                  <a:gd name="T78" fmla="*/ 72 w 161"/>
                  <a:gd name="T79" fmla="*/ 191 h 233"/>
                  <a:gd name="T80" fmla="*/ 89 w 161"/>
                  <a:gd name="T81" fmla="*/ 191 h 233"/>
                  <a:gd name="T82" fmla="*/ 89 w 161"/>
                  <a:gd name="T83" fmla="*/ 197 h 233"/>
                  <a:gd name="T84" fmla="*/ 60 w 161"/>
                  <a:gd name="T85" fmla="*/ 209 h 233"/>
                  <a:gd name="T86" fmla="*/ 36 w 161"/>
                  <a:gd name="T87" fmla="*/ 215 h 233"/>
                  <a:gd name="T88" fmla="*/ 54 w 161"/>
                  <a:gd name="T89" fmla="*/ 227 h 233"/>
                  <a:gd name="T90" fmla="*/ 24 w 161"/>
                  <a:gd name="T91" fmla="*/ 227 h 233"/>
                  <a:gd name="T92" fmla="*/ 6 w 161"/>
                  <a:gd name="T93" fmla="*/ 233 h 233"/>
                  <a:gd name="T94" fmla="*/ 0 w 161"/>
                  <a:gd name="T95" fmla="*/ 167 h 2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1"/>
                  <a:gd name="T145" fmla="*/ 0 h 233"/>
                  <a:gd name="T146" fmla="*/ 161 w 161"/>
                  <a:gd name="T147" fmla="*/ 233 h 2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1" h="233">
                    <a:moveTo>
                      <a:pt x="0" y="167"/>
                    </a:moveTo>
                    <a:lnTo>
                      <a:pt x="0" y="161"/>
                    </a:lnTo>
                    <a:lnTo>
                      <a:pt x="24" y="131"/>
                    </a:lnTo>
                    <a:lnTo>
                      <a:pt x="42" y="114"/>
                    </a:lnTo>
                    <a:lnTo>
                      <a:pt x="48" y="96"/>
                    </a:lnTo>
                    <a:lnTo>
                      <a:pt x="54" y="72"/>
                    </a:lnTo>
                    <a:lnTo>
                      <a:pt x="66" y="96"/>
                    </a:lnTo>
                    <a:lnTo>
                      <a:pt x="66" y="114"/>
                    </a:lnTo>
                    <a:lnTo>
                      <a:pt x="77" y="78"/>
                    </a:lnTo>
                    <a:lnTo>
                      <a:pt x="77" y="66"/>
                    </a:lnTo>
                    <a:lnTo>
                      <a:pt x="77" y="84"/>
                    </a:lnTo>
                    <a:lnTo>
                      <a:pt x="83" y="90"/>
                    </a:lnTo>
                    <a:lnTo>
                      <a:pt x="89" y="66"/>
                    </a:lnTo>
                    <a:lnTo>
                      <a:pt x="95" y="66"/>
                    </a:lnTo>
                    <a:lnTo>
                      <a:pt x="101" y="84"/>
                    </a:lnTo>
                    <a:lnTo>
                      <a:pt x="101" y="114"/>
                    </a:lnTo>
                    <a:lnTo>
                      <a:pt x="119" y="90"/>
                    </a:lnTo>
                    <a:lnTo>
                      <a:pt x="119" y="48"/>
                    </a:lnTo>
                    <a:lnTo>
                      <a:pt x="125" y="78"/>
                    </a:lnTo>
                    <a:lnTo>
                      <a:pt x="125" y="90"/>
                    </a:lnTo>
                    <a:lnTo>
                      <a:pt x="131" y="66"/>
                    </a:lnTo>
                    <a:lnTo>
                      <a:pt x="137" y="36"/>
                    </a:lnTo>
                    <a:lnTo>
                      <a:pt x="137" y="66"/>
                    </a:lnTo>
                    <a:lnTo>
                      <a:pt x="149" y="48"/>
                    </a:lnTo>
                    <a:lnTo>
                      <a:pt x="155" y="30"/>
                    </a:lnTo>
                    <a:lnTo>
                      <a:pt x="155" y="12"/>
                    </a:lnTo>
                    <a:lnTo>
                      <a:pt x="149" y="0"/>
                    </a:lnTo>
                    <a:lnTo>
                      <a:pt x="161" y="30"/>
                    </a:lnTo>
                    <a:lnTo>
                      <a:pt x="161" y="54"/>
                    </a:lnTo>
                    <a:lnTo>
                      <a:pt x="155" y="66"/>
                    </a:lnTo>
                    <a:lnTo>
                      <a:pt x="161" y="60"/>
                    </a:lnTo>
                    <a:lnTo>
                      <a:pt x="143" y="102"/>
                    </a:lnTo>
                    <a:lnTo>
                      <a:pt x="155" y="96"/>
                    </a:lnTo>
                    <a:lnTo>
                      <a:pt x="155" y="102"/>
                    </a:lnTo>
                    <a:lnTo>
                      <a:pt x="131" y="131"/>
                    </a:lnTo>
                    <a:lnTo>
                      <a:pt x="149" y="131"/>
                    </a:lnTo>
                    <a:lnTo>
                      <a:pt x="143" y="131"/>
                    </a:lnTo>
                    <a:lnTo>
                      <a:pt x="101" y="173"/>
                    </a:lnTo>
                    <a:lnTo>
                      <a:pt x="89" y="179"/>
                    </a:lnTo>
                    <a:lnTo>
                      <a:pt x="72" y="191"/>
                    </a:lnTo>
                    <a:lnTo>
                      <a:pt x="89" y="191"/>
                    </a:lnTo>
                    <a:lnTo>
                      <a:pt x="89" y="197"/>
                    </a:lnTo>
                    <a:lnTo>
                      <a:pt x="60" y="209"/>
                    </a:lnTo>
                    <a:lnTo>
                      <a:pt x="36" y="215"/>
                    </a:lnTo>
                    <a:lnTo>
                      <a:pt x="54" y="227"/>
                    </a:lnTo>
                    <a:lnTo>
                      <a:pt x="24" y="227"/>
                    </a:lnTo>
                    <a:lnTo>
                      <a:pt x="6" y="233"/>
                    </a:lnTo>
                    <a:lnTo>
                      <a:pt x="0" y="167"/>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88" name="Freeform 28"/>
              <p:cNvSpPr>
                <a:spLocks/>
              </p:cNvSpPr>
              <p:nvPr/>
            </p:nvSpPr>
            <p:spPr bwMode="auto">
              <a:xfrm>
                <a:off x="3787" y="1235"/>
                <a:ext cx="120" cy="215"/>
              </a:xfrm>
              <a:custGeom>
                <a:avLst/>
                <a:gdLst>
                  <a:gd name="T0" fmla="*/ 0 w 120"/>
                  <a:gd name="T1" fmla="*/ 84 h 215"/>
                  <a:gd name="T2" fmla="*/ 0 w 120"/>
                  <a:gd name="T3" fmla="*/ 42 h 215"/>
                  <a:gd name="T4" fmla="*/ 6 w 120"/>
                  <a:gd name="T5" fmla="*/ 12 h 215"/>
                  <a:gd name="T6" fmla="*/ 6 w 120"/>
                  <a:gd name="T7" fmla="*/ 36 h 215"/>
                  <a:gd name="T8" fmla="*/ 24 w 120"/>
                  <a:gd name="T9" fmla="*/ 0 h 215"/>
                  <a:gd name="T10" fmla="*/ 18 w 120"/>
                  <a:gd name="T11" fmla="*/ 36 h 215"/>
                  <a:gd name="T12" fmla="*/ 18 w 120"/>
                  <a:gd name="T13" fmla="*/ 54 h 215"/>
                  <a:gd name="T14" fmla="*/ 36 w 120"/>
                  <a:gd name="T15" fmla="*/ 18 h 215"/>
                  <a:gd name="T16" fmla="*/ 36 w 120"/>
                  <a:gd name="T17" fmla="*/ 66 h 215"/>
                  <a:gd name="T18" fmla="*/ 54 w 120"/>
                  <a:gd name="T19" fmla="*/ 48 h 215"/>
                  <a:gd name="T20" fmla="*/ 54 w 120"/>
                  <a:gd name="T21" fmla="*/ 84 h 215"/>
                  <a:gd name="T22" fmla="*/ 72 w 120"/>
                  <a:gd name="T23" fmla="*/ 72 h 215"/>
                  <a:gd name="T24" fmla="*/ 66 w 120"/>
                  <a:gd name="T25" fmla="*/ 78 h 215"/>
                  <a:gd name="T26" fmla="*/ 66 w 120"/>
                  <a:gd name="T27" fmla="*/ 137 h 215"/>
                  <a:gd name="T28" fmla="*/ 72 w 120"/>
                  <a:gd name="T29" fmla="*/ 131 h 215"/>
                  <a:gd name="T30" fmla="*/ 72 w 120"/>
                  <a:gd name="T31" fmla="*/ 149 h 215"/>
                  <a:gd name="T32" fmla="*/ 84 w 120"/>
                  <a:gd name="T33" fmla="*/ 167 h 215"/>
                  <a:gd name="T34" fmla="*/ 90 w 120"/>
                  <a:gd name="T35" fmla="*/ 161 h 215"/>
                  <a:gd name="T36" fmla="*/ 96 w 120"/>
                  <a:gd name="T37" fmla="*/ 185 h 215"/>
                  <a:gd name="T38" fmla="*/ 114 w 120"/>
                  <a:gd name="T39" fmla="*/ 203 h 215"/>
                  <a:gd name="T40" fmla="*/ 120 w 120"/>
                  <a:gd name="T41" fmla="*/ 215 h 215"/>
                  <a:gd name="T42" fmla="*/ 60 w 120"/>
                  <a:gd name="T43" fmla="*/ 209 h 215"/>
                  <a:gd name="T44" fmla="*/ 12 w 120"/>
                  <a:gd name="T45" fmla="*/ 131 h 215"/>
                  <a:gd name="T46" fmla="*/ 0 w 120"/>
                  <a:gd name="T47" fmla="*/ 84 h 21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0"/>
                  <a:gd name="T73" fmla="*/ 0 h 215"/>
                  <a:gd name="T74" fmla="*/ 120 w 120"/>
                  <a:gd name="T75" fmla="*/ 215 h 21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0" h="215">
                    <a:moveTo>
                      <a:pt x="0" y="84"/>
                    </a:moveTo>
                    <a:lnTo>
                      <a:pt x="0" y="42"/>
                    </a:lnTo>
                    <a:lnTo>
                      <a:pt x="6" y="12"/>
                    </a:lnTo>
                    <a:lnTo>
                      <a:pt x="6" y="36"/>
                    </a:lnTo>
                    <a:lnTo>
                      <a:pt x="24" y="0"/>
                    </a:lnTo>
                    <a:lnTo>
                      <a:pt x="18" y="36"/>
                    </a:lnTo>
                    <a:lnTo>
                      <a:pt x="18" y="54"/>
                    </a:lnTo>
                    <a:lnTo>
                      <a:pt x="36" y="18"/>
                    </a:lnTo>
                    <a:lnTo>
                      <a:pt x="36" y="66"/>
                    </a:lnTo>
                    <a:lnTo>
                      <a:pt x="54" y="48"/>
                    </a:lnTo>
                    <a:lnTo>
                      <a:pt x="54" y="84"/>
                    </a:lnTo>
                    <a:lnTo>
                      <a:pt x="72" y="72"/>
                    </a:lnTo>
                    <a:lnTo>
                      <a:pt x="66" y="78"/>
                    </a:lnTo>
                    <a:lnTo>
                      <a:pt x="66" y="137"/>
                    </a:lnTo>
                    <a:lnTo>
                      <a:pt x="72" y="131"/>
                    </a:lnTo>
                    <a:lnTo>
                      <a:pt x="72" y="149"/>
                    </a:lnTo>
                    <a:lnTo>
                      <a:pt x="84" y="167"/>
                    </a:lnTo>
                    <a:lnTo>
                      <a:pt x="90" y="161"/>
                    </a:lnTo>
                    <a:lnTo>
                      <a:pt x="96" y="185"/>
                    </a:lnTo>
                    <a:lnTo>
                      <a:pt x="114" y="203"/>
                    </a:lnTo>
                    <a:lnTo>
                      <a:pt x="120" y="215"/>
                    </a:lnTo>
                    <a:lnTo>
                      <a:pt x="60" y="209"/>
                    </a:lnTo>
                    <a:lnTo>
                      <a:pt x="12" y="131"/>
                    </a:lnTo>
                    <a:lnTo>
                      <a:pt x="0" y="84"/>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89" name="Freeform 29"/>
              <p:cNvSpPr>
                <a:spLocks/>
              </p:cNvSpPr>
              <p:nvPr/>
            </p:nvSpPr>
            <p:spPr bwMode="auto">
              <a:xfrm>
                <a:off x="3631" y="1480"/>
                <a:ext cx="276" cy="150"/>
              </a:xfrm>
              <a:custGeom>
                <a:avLst/>
                <a:gdLst>
                  <a:gd name="T0" fmla="*/ 18 w 276"/>
                  <a:gd name="T1" fmla="*/ 48 h 150"/>
                  <a:gd name="T2" fmla="*/ 6 w 276"/>
                  <a:gd name="T3" fmla="*/ 42 h 150"/>
                  <a:gd name="T4" fmla="*/ 18 w 276"/>
                  <a:gd name="T5" fmla="*/ 60 h 150"/>
                  <a:gd name="T6" fmla="*/ 30 w 276"/>
                  <a:gd name="T7" fmla="*/ 66 h 150"/>
                  <a:gd name="T8" fmla="*/ 24 w 276"/>
                  <a:gd name="T9" fmla="*/ 72 h 150"/>
                  <a:gd name="T10" fmla="*/ 18 w 276"/>
                  <a:gd name="T11" fmla="*/ 72 h 150"/>
                  <a:gd name="T12" fmla="*/ 24 w 276"/>
                  <a:gd name="T13" fmla="*/ 72 h 150"/>
                  <a:gd name="T14" fmla="*/ 30 w 276"/>
                  <a:gd name="T15" fmla="*/ 78 h 150"/>
                  <a:gd name="T16" fmla="*/ 0 w 276"/>
                  <a:gd name="T17" fmla="*/ 78 h 150"/>
                  <a:gd name="T18" fmla="*/ 0 w 276"/>
                  <a:gd name="T19" fmla="*/ 84 h 150"/>
                  <a:gd name="T20" fmla="*/ 18 w 276"/>
                  <a:gd name="T21" fmla="*/ 96 h 150"/>
                  <a:gd name="T22" fmla="*/ 54 w 276"/>
                  <a:gd name="T23" fmla="*/ 108 h 150"/>
                  <a:gd name="T24" fmla="*/ 60 w 276"/>
                  <a:gd name="T25" fmla="*/ 114 h 150"/>
                  <a:gd name="T26" fmla="*/ 42 w 276"/>
                  <a:gd name="T27" fmla="*/ 120 h 150"/>
                  <a:gd name="T28" fmla="*/ 60 w 276"/>
                  <a:gd name="T29" fmla="*/ 126 h 150"/>
                  <a:gd name="T30" fmla="*/ 84 w 276"/>
                  <a:gd name="T31" fmla="*/ 126 h 150"/>
                  <a:gd name="T32" fmla="*/ 60 w 276"/>
                  <a:gd name="T33" fmla="*/ 144 h 150"/>
                  <a:gd name="T34" fmla="*/ 42 w 276"/>
                  <a:gd name="T35" fmla="*/ 144 h 150"/>
                  <a:gd name="T36" fmla="*/ 60 w 276"/>
                  <a:gd name="T37" fmla="*/ 150 h 150"/>
                  <a:gd name="T38" fmla="*/ 78 w 276"/>
                  <a:gd name="T39" fmla="*/ 144 h 150"/>
                  <a:gd name="T40" fmla="*/ 108 w 276"/>
                  <a:gd name="T41" fmla="*/ 126 h 150"/>
                  <a:gd name="T42" fmla="*/ 108 w 276"/>
                  <a:gd name="T43" fmla="*/ 132 h 150"/>
                  <a:gd name="T44" fmla="*/ 96 w 276"/>
                  <a:gd name="T45" fmla="*/ 150 h 150"/>
                  <a:gd name="T46" fmla="*/ 120 w 276"/>
                  <a:gd name="T47" fmla="*/ 138 h 150"/>
                  <a:gd name="T48" fmla="*/ 144 w 276"/>
                  <a:gd name="T49" fmla="*/ 114 h 150"/>
                  <a:gd name="T50" fmla="*/ 144 w 276"/>
                  <a:gd name="T51" fmla="*/ 126 h 150"/>
                  <a:gd name="T52" fmla="*/ 132 w 276"/>
                  <a:gd name="T53" fmla="*/ 144 h 150"/>
                  <a:gd name="T54" fmla="*/ 156 w 276"/>
                  <a:gd name="T55" fmla="*/ 132 h 150"/>
                  <a:gd name="T56" fmla="*/ 180 w 276"/>
                  <a:gd name="T57" fmla="*/ 102 h 150"/>
                  <a:gd name="T58" fmla="*/ 198 w 276"/>
                  <a:gd name="T59" fmla="*/ 66 h 150"/>
                  <a:gd name="T60" fmla="*/ 198 w 276"/>
                  <a:gd name="T61" fmla="*/ 72 h 150"/>
                  <a:gd name="T62" fmla="*/ 192 w 276"/>
                  <a:gd name="T63" fmla="*/ 102 h 150"/>
                  <a:gd name="T64" fmla="*/ 216 w 276"/>
                  <a:gd name="T65" fmla="*/ 72 h 150"/>
                  <a:gd name="T66" fmla="*/ 216 w 276"/>
                  <a:gd name="T67" fmla="*/ 66 h 150"/>
                  <a:gd name="T68" fmla="*/ 216 w 276"/>
                  <a:gd name="T69" fmla="*/ 78 h 150"/>
                  <a:gd name="T70" fmla="*/ 234 w 276"/>
                  <a:gd name="T71" fmla="*/ 54 h 150"/>
                  <a:gd name="T72" fmla="*/ 240 w 276"/>
                  <a:gd name="T73" fmla="*/ 48 h 150"/>
                  <a:gd name="T74" fmla="*/ 240 w 276"/>
                  <a:gd name="T75" fmla="*/ 60 h 150"/>
                  <a:gd name="T76" fmla="*/ 258 w 276"/>
                  <a:gd name="T77" fmla="*/ 24 h 150"/>
                  <a:gd name="T78" fmla="*/ 264 w 276"/>
                  <a:gd name="T79" fmla="*/ 30 h 150"/>
                  <a:gd name="T80" fmla="*/ 270 w 276"/>
                  <a:gd name="T81" fmla="*/ 18 h 150"/>
                  <a:gd name="T82" fmla="*/ 276 w 276"/>
                  <a:gd name="T83" fmla="*/ 0 h 150"/>
                  <a:gd name="T84" fmla="*/ 180 w 276"/>
                  <a:gd name="T85" fmla="*/ 42 h 150"/>
                  <a:gd name="T86" fmla="*/ 66 w 276"/>
                  <a:gd name="T87" fmla="*/ 54 h 150"/>
                  <a:gd name="T88" fmla="*/ 18 w 276"/>
                  <a:gd name="T89" fmla="*/ 48 h 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76"/>
                  <a:gd name="T136" fmla="*/ 0 h 150"/>
                  <a:gd name="T137" fmla="*/ 276 w 276"/>
                  <a:gd name="T138" fmla="*/ 150 h 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76" h="150">
                    <a:moveTo>
                      <a:pt x="18" y="48"/>
                    </a:moveTo>
                    <a:lnTo>
                      <a:pt x="6" y="42"/>
                    </a:lnTo>
                    <a:lnTo>
                      <a:pt x="18" y="60"/>
                    </a:lnTo>
                    <a:lnTo>
                      <a:pt x="30" y="66"/>
                    </a:lnTo>
                    <a:lnTo>
                      <a:pt x="24" y="72"/>
                    </a:lnTo>
                    <a:lnTo>
                      <a:pt x="18" y="72"/>
                    </a:lnTo>
                    <a:lnTo>
                      <a:pt x="24" y="72"/>
                    </a:lnTo>
                    <a:lnTo>
                      <a:pt x="30" y="78"/>
                    </a:lnTo>
                    <a:lnTo>
                      <a:pt x="0" y="78"/>
                    </a:lnTo>
                    <a:lnTo>
                      <a:pt x="0" y="84"/>
                    </a:lnTo>
                    <a:lnTo>
                      <a:pt x="18" y="96"/>
                    </a:lnTo>
                    <a:lnTo>
                      <a:pt x="54" y="108"/>
                    </a:lnTo>
                    <a:lnTo>
                      <a:pt x="60" y="114"/>
                    </a:lnTo>
                    <a:lnTo>
                      <a:pt x="42" y="120"/>
                    </a:lnTo>
                    <a:lnTo>
                      <a:pt x="60" y="126"/>
                    </a:lnTo>
                    <a:lnTo>
                      <a:pt x="84" y="126"/>
                    </a:lnTo>
                    <a:lnTo>
                      <a:pt x="60" y="144"/>
                    </a:lnTo>
                    <a:lnTo>
                      <a:pt x="42" y="144"/>
                    </a:lnTo>
                    <a:lnTo>
                      <a:pt x="60" y="150"/>
                    </a:lnTo>
                    <a:lnTo>
                      <a:pt x="78" y="144"/>
                    </a:lnTo>
                    <a:lnTo>
                      <a:pt x="108" y="126"/>
                    </a:lnTo>
                    <a:lnTo>
                      <a:pt x="108" y="132"/>
                    </a:lnTo>
                    <a:lnTo>
                      <a:pt x="96" y="150"/>
                    </a:lnTo>
                    <a:lnTo>
                      <a:pt x="120" y="138"/>
                    </a:lnTo>
                    <a:lnTo>
                      <a:pt x="144" y="114"/>
                    </a:lnTo>
                    <a:lnTo>
                      <a:pt x="144" y="126"/>
                    </a:lnTo>
                    <a:lnTo>
                      <a:pt x="132" y="144"/>
                    </a:lnTo>
                    <a:lnTo>
                      <a:pt x="156" y="132"/>
                    </a:lnTo>
                    <a:lnTo>
                      <a:pt x="180" y="102"/>
                    </a:lnTo>
                    <a:lnTo>
                      <a:pt x="198" y="66"/>
                    </a:lnTo>
                    <a:lnTo>
                      <a:pt x="198" y="72"/>
                    </a:lnTo>
                    <a:lnTo>
                      <a:pt x="192" y="102"/>
                    </a:lnTo>
                    <a:lnTo>
                      <a:pt x="216" y="72"/>
                    </a:lnTo>
                    <a:lnTo>
                      <a:pt x="216" y="66"/>
                    </a:lnTo>
                    <a:lnTo>
                      <a:pt x="216" y="78"/>
                    </a:lnTo>
                    <a:lnTo>
                      <a:pt x="234" y="54"/>
                    </a:lnTo>
                    <a:lnTo>
                      <a:pt x="240" y="48"/>
                    </a:lnTo>
                    <a:lnTo>
                      <a:pt x="240" y="60"/>
                    </a:lnTo>
                    <a:lnTo>
                      <a:pt x="258" y="24"/>
                    </a:lnTo>
                    <a:lnTo>
                      <a:pt x="264" y="30"/>
                    </a:lnTo>
                    <a:lnTo>
                      <a:pt x="270" y="18"/>
                    </a:lnTo>
                    <a:lnTo>
                      <a:pt x="276" y="0"/>
                    </a:lnTo>
                    <a:lnTo>
                      <a:pt x="180" y="42"/>
                    </a:lnTo>
                    <a:lnTo>
                      <a:pt x="66" y="54"/>
                    </a:lnTo>
                    <a:lnTo>
                      <a:pt x="18" y="48"/>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90" name="Freeform 30"/>
              <p:cNvSpPr>
                <a:spLocks/>
              </p:cNvSpPr>
              <p:nvPr/>
            </p:nvSpPr>
            <p:spPr bwMode="auto">
              <a:xfrm>
                <a:off x="3907" y="1468"/>
                <a:ext cx="233" cy="162"/>
              </a:xfrm>
              <a:custGeom>
                <a:avLst/>
                <a:gdLst>
                  <a:gd name="T0" fmla="*/ 0 w 233"/>
                  <a:gd name="T1" fmla="*/ 6 h 162"/>
                  <a:gd name="T2" fmla="*/ 6 w 233"/>
                  <a:gd name="T3" fmla="*/ 42 h 162"/>
                  <a:gd name="T4" fmla="*/ 12 w 233"/>
                  <a:gd name="T5" fmla="*/ 66 h 162"/>
                  <a:gd name="T6" fmla="*/ 24 w 233"/>
                  <a:gd name="T7" fmla="*/ 96 h 162"/>
                  <a:gd name="T8" fmla="*/ 54 w 233"/>
                  <a:gd name="T9" fmla="*/ 138 h 162"/>
                  <a:gd name="T10" fmla="*/ 72 w 233"/>
                  <a:gd name="T11" fmla="*/ 150 h 162"/>
                  <a:gd name="T12" fmla="*/ 107 w 233"/>
                  <a:gd name="T13" fmla="*/ 162 h 162"/>
                  <a:gd name="T14" fmla="*/ 155 w 233"/>
                  <a:gd name="T15" fmla="*/ 162 h 162"/>
                  <a:gd name="T16" fmla="*/ 203 w 233"/>
                  <a:gd name="T17" fmla="*/ 138 h 162"/>
                  <a:gd name="T18" fmla="*/ 215 w 233"/>
                  <a:gd name="T19" fmla="*/ 126 h 162"/>
                  <a:gd name="T20" fmla="*/ 233 w 233"/>
                  <a:gd name="T21" fmla="*/ 114 h 162"/>
                  <a:gd name="T22" fmla="*/ 227 w 233"/>
                  <a:gd name="T23" fmla="*/ 114 h 162"/>
                  <a:gd name="T24" fmla="*/ 209 w 233"/>
                  <a:gd name="T25" fmla="*/ 126 h 162"/>
                  <a:gd name="T26" fmla="*/ 191 w 233"/>
                  <a:gd name="T27" fmla="*/ 132 h 162"/>
                  <a:gd name="T28" fmla="*/ 227 w 233"/>
                  <a:gd name="T29" fmla="*/ 96 h 162"/>
                  <a:gd name="T30" fmla="*/ 233 w 233"/>
                  <a:gd name="T31" fmla="*/ 84 h 162"/>
                  <a:gd name="T32" fmla="*/ 221 w 233"/>
                  <a:gd name="T33" fmla="*/ 90 h 162"/>
                  <a:gd name="T34" fmla="*/ 203 w 233"/>
                  <a:gd name="T35" fmla="*/ 108 h 162"/>
                  <a:gd name="T36" fmla="*/ 179 w 233"/>
                  <a:gd name="T37" fmla="*/ 120 h 162"/>
                  <a:gd name="T38" fmla="*/ 161 w 233"/>
                  <a:gd name="T39" fmla="*/ 126 h 162"/>
                  <a:gd name="T40" fmla="*/ 137 w 233"/>
                  <a:gd name="T41" fmla="*/ 132 h 162"/>
                  <a:gd name="T42" fmla="*/ 107 w 233"/>
                  <a:gd name="T43" fmla="*/ 132 h 162"/>
                  <a:gd name="T44" fmla="*/ 125 w 233"/>
                  <a:gd name="T45" fmla="*/ 132 h 162"/>
                  <a:gd name="T46" fmla="*/ 173 w 233"/>
                  <a:gd name="T47" fmla="*/ 96 h 162"/>
                  <a:gd name="T48" fmla="*/ 161 w 233"/>
                  <a:gd name="T49" fmla="*/ 96 h 162"/>
                  <a:gd name="T50" fmla="*/ 125 w 233"/>
                  <a:gd name="T51" fmla="*/ 114 h 162"/>
                  <a:gd name="T52" fmla="*/ 107 w 233"/>
                  <a:gd name="T53" fmla="*/ 120 h 162"/>
                  <a:gd name="T54" fmla="*/ 143 w 233"/>
                  <a:gd name="T55" fmla="*/ 96 h 162"/>
                  <a:gd name="T56" fmla="*/ 113 w 233"/>
                  <a:gd name="T57" fmla="*/ 96 h 162"/>
                  <a:gd name="T58" fmla="*/ 101 w 233"/>
                  <a:gd name="T59" fmla="*/ 102 h 162"/>
                  <a:gd name="T60" fmla="*/ 90 w 233"/>
                  <a:gd name="T61" fmla="*/ 102 h 162"/>
                  <a:gd name="T62" fmla="*/ 101 w 233"/>
                  <a:gd name="T63" fmla="*/ 96 h 162"/>
                  <a:gd name="T64" fmla="*/ 107 w 233"/>
                  <a:gd name="T65" fmla="*/ 90 h 162"/>
                  <a:gd name="T66" fmla="*/ 95 w 233"/>
                  <a:gd name="T67" fmla="*/ 90 h 162"/>
                  <a:gd name="T68" fmla="*/ 84 w 233"/>
                  <a:gd name="T69" fmla="*/ 84 h 162"/>
                  <a:gd name="T70" fmla="*/ 72 w 233"/>
                  <a:gd name="T71" fmla="*/ 72 h 162"/>
                  <a:gd name="T72" fmla="*/ 84 w 233"/>
                  <a:gd name="T73" fmla="*/ 72 h 162"/>
                  <a:gd name="T74" fmla="*/ 78 w 233"/>
                  <a:gd name="T75" fmla="*/ 66 h 162"/>
                  <a:gd name="T76" fmla="*/ 66 w 233"/>
                  <a:gd name="T77" fmla="*/ 60 h 162"/>
                  <a:gd name="T78" fmla="*/ 60 w 233"/>
                  <a:gd name="T79" fmla="*/ 60 h 162"/>
                  <a:gd name="T80" fmla="*/ 72 w 233"/>
                  <a:gd name="T81" fmla="*/ 60 h 162"/>
                  <a:gd name="T82" fmla="*/ 66 w 233"/>
                  <a:gd name="T83" fmla="*/ 54 h 162"/>
                  <a:gd name="T84" fmla="*/ 54 w 233"/>
                  <a:gd name="T85" fmla="*/ 48 h 162"/>
                  <a:gd name="T86" fmla="*/ 24 w 233"/>
                  <a:gd name="T87" fmla="*/ 18 h 162"/>
                  <a:gd name="T88" fmla="*/ 42 w 233"/>
                  <a:gd name="T89" fmla="*/ 24 h 162"/>
                  <a:gd name="T90" fmla="*/ 18 w 233"/>
                  <a:gd name="T91" fmla="*/ 0 h 162"/>
                  <a:gd name="T92" fmla="*/ 0 w 233"/>
                  <a:gd name="T93" fmla="*/ 6 h 16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162"/>
                  <a:gd name="T143" fmla="*/ 233 w 233"/>
                  <a:gd name="T144" fmla="*/ 162 h 16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162">
                    <a:moveTo>
                      <a:pt x="0" y="6"/>
                    </a:moveTo>
                    <a:lnTo>
                      <a:pt x="6" y="42"/>
                    </a:lnTo>
                    <a:lnTo>
                      <a:pt x="12" y="66"/>
                    </a:lnTo>
                    <a:lnTo>
                      <a:pt x="24" y="96"/>
                    </a:lnTo>
                    <a:lnTo>
                      <a:pt x="54" y="138"/>
                    </a:lnTo>
                    <a:lnTo>
                      <a:pt x="72" y="150"/>
                    </a:lnTo>
                    <a:lnTo>
                      <a:pt x="107" y="162"/>
                    </a:lnTo>
                    <a:lnTo>
                      <a:pt x="155" y="162"/>
                    </a:lnTo>
                    <a:lnTo>
                      <a:pt x="203" y="138"/>
                    </a:lnTo>
                    <a:lnTo>
                      <a:pt x="215" y="126"/>
                    </a:lnTo>
                    <a:lnTo>
                      <a:pt x="233" y="114"/>
                    </a:lnTo>
                    <a:lnTo>
                      <a:pt x="227" y="114"/>
                    </a:lnTo>
                    <a:lnTo>
                      <a:pt x="209" y="126"/>
                    </a:lnTo>
                    <a:lnTo>
                      <a:pt x="191" y="132"/>
                    </a:lnTo>
                    <a:lnTo>
                      <a:pt x="227" y="96"/>
                    </a:lnTo>
                    <a:lnTo>
                      <a:pt x="233" y="84"/>
                    </a:lnTo>
                    <a:lnTo>
                      <a:pt x="221" y="90"/>
                    </a:lnTo>
                    <a:lnTo>
                      <a:pt x="203" y="108"/>
                    </a:lnTo>
                    <a:lnTo>
                      <a:pt x="179" y="120"/>
                    </a:lnTo>
                    <a:lnTo>
                      <a:pt x="161" y="126"/>
                    </a:lnTo>
                    <a:lnTo>
                      <a:pt x="137" y="132"/>
                    </a:lnTo>
                    <a:lnTo>
                      <a:pt x="107" y="132"/>
                    </a:lnTo>
                    <a:lnTo>
                      <a:pt x="125" y="132"/>
                    </a:lnTo>
                    <a:lnTo>
                      <a:pt x="173" y="96"/>
                    </a:lnTo>
                    <a:lnTo>
                      <a:pt x="161" y="96"/>
                    </a:lnTo>
                    <a:lnTo>
                      <a:pt x="125" y="114"/>
                    </a:lnTo>
                    <a:lnTo>
                      <a:pt x="107" y="120"/>
                    </a:lnTo>
                    <a:lnTo>
                      <a:pt x="143" y="96"/>
                    </a:lnTo>
                    <a:lnTo>
                      <a:pt x="113" y="96"/>
                    </a:lnTo>
                    <a:lnTo>
                      <a:pt x="101" y="102"/>
                    </a:lnTo>
                    <a:lnTo>
                      <a:pt x="90" y="102"/>
                    </a:lnTo>
                    <a:lnTo>
                      <a:pt x="101" y="96"/>
                    </a:lnTo>
                    <a:lnTo>
                      <a:pt x="107" y="90"/>
                    </a:lnTo>
                    <a:lnTo>
                      <a:pt x="95" y="90"/>
                    </a:lnTo>
                    <a:lnTo>
                      <a:pt x="84" y="84"/>
                    </a:lnTo>
                    <a:lnTo>
                      <a:pt x="72" y="72"/>
                    </a:lnTo>
                    <a:lnTo>
                      <a:pt x="84" y="72"/>
                    </a:lnTo>
                    <a:lnTo>
                      <a:pt x="78" y="66"/>
                    </a:lnTo>
                    <a:lnTo>
                      <a:pt x="66" y="60"/>
                    </a:lnTo>
                    <a:lnTo>
                      <a:pt x="60" y="60"/>
                    </a:lnTo>
                    <a:lnTo>
                      <a:pt x="72" y="60"/>
                    </a:lnTo>
                    <a:lnTo>
                      <a:pt x="66" y="54"/>
                    </a:lnTo>
                    <a:lnTo>
                      <a:pt x="54" y="48"/>
                    </a:lnTo>
                    <a:lnTo>
                      <a:pt x="24" y="18"/>
                    </a:lnTo>
                    <a:lnTo>
                      <a:pt x="42" y="24"/>
                    </a:lnTo>
                    <a:lnTo>
                      <a:pt x="18" y="0"/>
                    </a:lnTo>
                    <a:lnTo>
                      <a:pt x="0" y="6"/>
                    </a:lnTo>
                    <a:close/>
                  </a:path>
                </a:pathLst>
              </a:custGeom>
              <a:solidFill>
                <a:srgbClr val="00AA00"/>
              </a:solidFill>
              <a:ln w="0">
                <a:solidFill>
                  <a:srgbClr val="000000"/>
                </a:solidFill>
                <a:round/>
                <a:headEnd/>
                <a:tailEnd/>
              </a:ln>
            </p:spPr>
            <p:txBody>
              <a:bodyPr/>
              <a:lstStyle/>
              <a:p>
                <a:endParaRPr lang="es-ES_tradnl">
                  <a:solidFill>
                    <a:srgbClr val="000000"/>
                  </a:solidFill>
                  <a:latin typeface="Times New Roman"/>
                </a:endParaRPr>
              </a:p>
            </p:txBody>
          </p:sp>
          <p:sp>
            <p:nvSpPr>
              <p:cNvPr id="191" name="Freeform 31"/>
              <p:cNvSpPr>
                <a:spLocks/>
              </p:cNvSpPr>
              <p:nvPr/>
            </p:nvSpPr>
            <p:spPr bwMode="auto">
              <a:xfrm>
                <a:off x="3919" y="1480"/>
                <a:ext cx="42" cy="96"/>
              </a:xfrm>
              <a:custGeom>
                <a:avLst/>
                <a:gdLst>
                  <a:gd name="T0" fmla="*/ 0 w 42"/>
                  <a:gd name="T1" fmla="*/ 0 h 96"/>
                  <a:gd name="T2" fmla="*/ 12 w 42"/>
                  <a:gd name="T3" fmla="*/ 36 h 96"/>
                  <a:gd name="T4" fmla="*/ 18 w 42"/>
                  <a:gd name="T5" fmla="*/ 72 h 96"/>
                  <a:gd name="T6" fmla="*/ 42 w 42"/>
                  <a:gd name="T7" fmla="*/ 96 h 96"/>
                  <a:gd name="T8" fmla="*/ 0 60000 65536"/>
                  <a:gd name="T9" fmla="*/ 0 60000 65536"/>
                  <a:gd name="T10" fmla="*/ 0 60000 65536"/>
                  <a:gd name="T11" fmla="*/ 0 60000 65536"/>
                  <a:gd name="T12" fmla="*/ 0 w 42"/>
                  <a:gd name="T13" fmla="*/ 0 h 96"/>
                  <a:gd name="T14" fmla="*/ 42 w 42"/>
                  <a:gd name="T15" fmla="*/ 96 h 96"/>
                </a:gdLst>
                <a:ahLst/>
                <a:cxnLst>
                  <a:cxn ang="T8">
                    <a:pos x="T0" y="T1"/>
                  </a:cxn>
                  <a:cxn ang="T9">
                    <a:pos x="T2" y="T3"/>
                  </a:cxn>
                  <a:cxn ang="T10">
                    <a:pos x="T4" y="T5"/>
                  </a:cxn>
                  <a:cxn ang="T11">
                    <a:pos x="T6" y="T7"/>
                  </a:cxn>
                </a:cxnLst>
                <a:rect l="T12" t="T13" r="T14" b="T15"/>
                <a:pathLst>
                  <a:path w="42" h="96">
                    <a:moveTo>
                      <a:pt x="0" y="0"/>
                    </a:moveTo>
                    <a:lnTo>
                      <a:pt x="12" y="36"/>
                    </a:lnTo>
                    <a:lnTo>
                      <a:pt x="18" y="72"/>
                    </a:lnTo>
                    <a:lnTo>
                      <a:pt x="42" y="96"/>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2" name="Freeform 32"/>
              <p:cNvSpPr>
                <a:spLocks/>
              </p:cNvSpPr>
              <p:nvPr/>
            </p:nvSpPr>
            <p:spPr bwMode="auto">
              <a:xfrm>
                <a:off x="3955" y="1331"/>
                <a:ext cx="95" cy="71"/>
              </a:xfrm>
              <a:custGeom>
                <a:avLst/>
                <a:gdLst>
                  <a:gd name="T0" fmla="*/ 0 w 95"/>
                  <a:gd name="T1" fmla="*/ 71 h 71"/>
                  <a:gd name="T2" fmla="*/ 59 w 95"/>
                  <a:gd name="T3" fmla="*/ 29 h 71"/>
                  <a:gd name="T4" fmla="*/ 95 w 95"/>
                  <a:gd name="T5" fmla="*/ 0 h 71"/>
                  <a:gd name="T6" fmla="*/ 0 60000 65536"/>
                  <a:gd name="T7" fmla="*/ 0 60000 65536"/>
                  <a:gd name="T8" fmla="*/ 0 60000 65536"/>
                  <a:gd name="T9" fmla="*/ 0 w 95"/>
                  <a:gd name="T10" fmla="*/ 0 h 71"/>
                  <a:gd name="T11" fmla="*/ 95 w 95"/>
                  <a:gd name="T12" fmla="*/ 71 h 71"/>
                </a:gdLst>
                <a:ahLst/>
                <a:cxnLst>
                  <a:cxn ang="T6">
                    <a:pos x="T0" y="T1"/>
                  </a:cxn>
                  <a:cxn ang="T7">
                    <a:pos x="T2" y="T3"/>
                  </a:cxn>
                  <a:cxn ang="T8">
                    <a:pos x="T4" y="T5"/>
                  </a:cxn>
                </a:cxnLst>
                <a:rect l="T9" t="T10" r="T11" b="T12"/>
                <a:pathLst>
                  <a:path w="95" h="71">
                    <a:moveTo>
                      <a:pt x="0" y="71"/>
                    </a:moveTo>
                    <a:lnTo>
                      <a:pt x="59" y="29"/>
                    </a:lnTo>
                    <a:lnTo>
                      <a:pt x="95"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3" name="Freeform 33"/>
              <p:cNvSpPr>
                <a:spLocks/>
              </p:cNvSpPr>
              <p:nvPr/>
            </p:nvSpPr>
            <p:spPr bwMode="auto">
              <a:xfrm>
                <a:off x="3721" y="1486"/>
                <a:ext cx="186" cy="234"/>
              </a:xfrm>
              <a:custGeom>
                <a:avLst/>
                <a:gdLst>
                  <a:gd name="T0" fmla="*/ 180 w 186"/>
                  <a:gd name="T1" fmla="*/ 0 h 234"/>
                  <a:gd name="T2" fmla="*/ 162 w 186"/>
                  <a:gd name="T3" fmla="*/ 60 h 234"/>
                  <a:gd name="T4" fmla="*/ 132 w 186"/>
                  <a:gd name="T5" fmla="*/ 114 h 234"/>
                  <a:gd name="T6" fmla="*/ 120 w 186"/>
                  <a:gd name="T7" fmla="*/ 120 h 234"/>
                  <a:gd name="T8" fmla="*/ 102 w 186"/>
                  <a:gd name="T9" fmla="*/ 132 h 234"/>
                  <a:gd name="T10" fmla="*/ 102 w 186"/>
                  <a:gd name="T11" fmla="*/ 138 h 234"/>
                  <a:gd name="T12" fmla="*/ 114 w 186"/>
                  <a:gd name="T13" fmla="*/ 138 h 234"/>
                  <a:gd name="T14" fmla="*/ 78 w 186"/>
                  <a:gd name="T15" fmla="*/ 156 h 234"/>
                  <a:gd name="T16" fmla="*/ 48 w 186"/>
                  <a:gd name="T17" fmla="*/ 156 h 234"/>
                  <a:gd name="T18" fmla="*/ 54 w 186"/>
                  <a:gd name="T19" fmla="*/ 162 h 234"/>
                  <a:gd name="T20" fmla="*/ 66 w 186"/>
                  <a:gd name="T21" fmla="*/ 162 h 234"/>
                  <a:gd name="T22" fmla="*/ 42 w 186"/>
                  <a:gd name="T23" fmla="*/ 174 h 234"/>
                  <a:gd name="T24" fmla="*/ 60 w 186"/>
                  <a:gd name="T25" fmla="*/ 180 h 234"/>
                  <a:gd name="T26" fmla="*/ 66 w 186"/>
                  <a:gd name="T27" fmla="*/ 180 h 234"/>
                  <a:gd name="T28" fmla="*/ 54 w 186"/>
                  <a:gd name="T29" fmla="*/ 180 h 234"/>
                  <a:gd name="T30" fmla="*/ 42 w 186"/>
                  <a:gd name="T31" fmla="*/ 186 h 234"/>
                  <a:gd name="T32" fmla="*/ 24 w 186"/>
                  <a:gd name="T33" fmla="*/ 192 h 234"/>
                  <a:gd name="T34" fmla="*/ 0 w 186"/>
                  <a:gd name="T35" fmla="*/ 198 h 234"/>
                  <a:gd name="T36" fmla="*/ 18 w 186"/>
                  <a:gd name="T37" fmla="*/ 204 h 234"/>
                  <a:gd name="T38" fmla="*/ 42 w 186"/>
                  <a:gd name="T39" fmla="*/ 204 h 234"/>
                  <a:gd name="T40" fmla="*/ 78 w 186"/>
                  <a:gd name="T41" fmla="*/ 180 h 234"/>
                  <a:gd name="T42" fmla="*/ 48 w 186"/>
                  <a:gd name="T43" fmla="*/ 210 h 234"/>
                  <a:gd name="T44" fmla="*/ 66 w 186"/>
                  <a:gd name="T45" fmla="*/ 204 h 234"/>
                  <a:gd name="T46" fmla="*/ 84 w 186"/>
                  <a:gd name="T47" fmla="*/ 186 h 234"/>
                  <a:gd name="T48" fmla="*/ 78 w 186"/>
                  <a:gd name="T49" fmla="*/ 198 h 234"/>
                  <a:gd name="T50" fmla="*/ 60 w 186"/>
                  <a:gd name="T51" fmla="*/ 222 h 234"/>
                  <a:gd name="T52" fmla="*/ 42 w 186"/>
                  <a:gd name="T53" fmla="*/ 234 h 234"/>
                  <a:gd name="T54" fmla="*/ 84 w 186"/>
                  <a:gd name="T55" fmla="*/ 210 h 234"/>
                  <a:gd name="T56" fmla="*/ 96 w 186"/>
                  <a:gd name="T57" fmla="*/ 186 h 234"/>
                  <a:gd name="T58" fmla="*/ 108 w 186"/>
                  <a:gd name="T59" fmla="*/ 168 h 234"/>
                  <a:gd name="T60" fmla="*/ 108 w 186"/>
                  <a:gd name="T61" fmla="*/ 162 h 234"/>
                  <a:gd name="T62" fmla="*/ 102 w 186"/>
                  <a:gd name="T63" fmla="*/ 180 h 234"/>
                  <a:gd name="T64" fmla="*/ 102 w 186"/>
                  <a:gd name="T65" fmla="*/ 198 h 234"/>
                  <a:gd name="T66" fmla="*/ 144 w 186"/>
                  <a:gd name="T67" fmla="*/ 114 h 234"/>
                  <a:gd name="T68" fmla="*/ 144 w 186"/>
                  <a:gd name="T69" fmla="*/ 126 h 234"/>
                  <a:gd name="T70" fmla="*/ 156 w 186"/>
                  <a:gd name="T71" fmla="*/ 78 h 234"/>
                  <a:gd name="T72" fmla="*/ 174 w 186"/>
                  <a:gd name="T73" fmla="*/ 42 h 234"/>
                  <a:gd name="T74" fmla="*/ 180 w 186"/>
                  <a:gd name="T75" fmla="*/ 24 h 234"/>
                  <a:gd name="T76" fmla="*/ 186 w 186"/>
                  <a:gd name="T77" fmla="*/ 18 h 234"/>
                  <a:gd name="T78" fmla="*/ 186 w 186"/>
                  <a:gd name="T79" fmla="*/ 0 h 234"/>
                  <a:gd name="T80" fmla="*/ 180 w 186"/>
                  <a:gd name="T81" fmla="*/ 0 h 2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6"/>
                  <a:gd name="T124" fmla="*/ 0 h 234"/>
                  <a:gd name="T125" fmla="*/ 186 w 186"/>
                  <a:gd name="T126" fmla="*/ 234 h 2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6" h="234">
                    <a:moveTo>
                      <a:pt x="180" y="0"/>
                    </a:moveTo>
                    <a:lnTo>
                      <a:pt x="162" y="60"/>
                    </a:lnTo>
                    <a:lnTo>
                      <a:pt x="132" y="114"/>
                    </a:lnTo>
                    <a:lnTo>
                      <a:pt x="120" y="120"/>
                    </a:lnTo>
                    <a:lnTo>
                      <a:pt x="102" y="132"/>
                    </a:lnTo>
                    <a:lnTo>
                      <a:pt x="102" y="138"/>
                    </a:lnTo>
                    <a:lnTo>
                      <a:pt x="114" y="138"/>
                    </a:lnTo>
                    <a:lnTo>
                      <a:pt x="78" y="156"/>
                    </a:lnTo>
                    <a:lnTo>
                      <a:pt x="48" y="156"/>
                    </a:lnTo>
                    <a:lnTo>
                      <a:pt x="54" y="162"/>
                    </a:lnTo>
                    <a:lnTo>
                      <a:pt x="66" y="162"/>
                    </a:lnTo>
                    <a:lnTo>
                      <a:pt x="42" y="174"/>
                    </a:lnTo>
                    <a:lnTo>
                      <a:pt x="60" y="180"/>
                    </a:lnTo>
                    <a:lnTo>
                      <a:pt x="66" y="180"/>
                    </a:lnTo>
                    <a:lnTo>
                      <a:pt x="54" y="180"/>
                    </a:lnTo>
                    <a:lnTo>
                      <a:pt x="42" y="186"/>
                    </a:lnTo>
                    <a:lnTo>
                      <a:pt x="24" y="192"/>
                    </a:lnTo>
                    <a:lnTo>
                      <a:pt x="0" y="198"/>
                    </a:lnTo>
                    <a:lnTo>
                      <a:pt x="18" y="204"/>
                    </a:lnTo>
                    <a:lnTo>
                      <a:pt x="42" y="204"/>
                    </a:lnTo>
                    <a:lnTo>
                      <a:pt x="78" y="180"/>
                    </a:lnTo>
                    <a:lnTo>
                      <a:pt x="48" y="210"/>
                    </a:lnTo>
                    <a:lnTo>
                      <a:pt x="66" y="204"/>
                    </a:lnTo>
                    <a:lnTo>
                      <a:pt x="84" y="186"/>
                    </a:lnTo>
                    <a:lnTo>
                      <a:pt x="78" y="198"/>
                    </a:lnTo>
                    <a:lnTo>
                      <a:pt x="60" y="222"/>
                    </a:lnTo>
                    <a:lnTo>
                      <a:pt x="42" y="234"/>
                    </a:lnTo>
                    <a:lnTo>
                      <a:pt x="84" y="210"/>
                    </a:lnTo>
                    <a:lnTo>
                      <a:pt x="96" y="186"/>
                    </a:lnTo>
                    <a:lnTo>
                      <a:pt x="108" y="168"/>
                    </a:lnTo>
                    <a:lnTo>
                      <a:pt x="108" y="162"/>
                    </a:lnTo>
                    <a:lnTo>
                      <a:pt x="102" y="180"/>
                    </a:lnTo>
                    <a:lnTo>
                      <a:pt x="102" y="198"/>
                    </a:lnTo>
                    <a:lnTo>
                      <a:pt x="144" y="114"/>
                    </a:lnTo>
                    <a:lnTo>
                      <a:pt x="144" y="126"/>
                    </a:lnTo>
                    <a:lnTo>
                      <a:pt x="156" y="78"/>
                    </a:lnTo>
                    <a:lnTo>
                      <a:pt x="174" y="42"/>
                    </a:lnTo>
                    <a:lnTo>
                      <a:pt x="180" y="24"/>
                    </a:lnTo>
                    <a:lnTo>
                      <a:pt x="186" y="18"/>
                    </a:lnTo>
                    <a:lnTo>
                      <a:pt x="186" y="0"/>
                    </a:lnTo>
                    <a:lnTo>
                      <a:pt x="180" y="0"/>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94" name="Freeform 34"/>
              <p:cNvSpPr>
                <a:spLocks/>
              </p:cNvSpPr>
              <p:nvPr/>
            </p:nvSpPr>
            <p:spPr bwMode="auto">
              <a:xfrm>
                <a:off x="3901" y="1480"/>
                <a:ext cx="6" cy="48"/>
              </a:xfrm>
              <a:custGeom>
                <a:avLst/>
                <a:gdLst>
                  <a:gd name="T0" fmla="*/ 0 w 6"/>
                  <a:gd name="T1" fmla="*/ 48 h 48"/>
                  <a:gd name="T2" fmla="*/ 0 w 6"/>
                  <a:gd name="T3" fmla="*/ 18 h 48"/>
                  <a:gd name="T4" fmla="*/ 6 w 6"/>
                  <a:gd name="T5" fmla="*/ 0 h 48"/>
                  <a:gd name="T6" fmla="*/ 0 60000 65536"/>
                  <a:gd name="T7" fmla="*/ 0 60000 65536"/>
                  <a:gd name="T8" fmla="*/ 0 60000 65536"/>
                  <a:gd name="T9" fmla="*/ 0 w 6"/>
                  <a:gd name="T10" fmla="*/ 0 h 48"/>
                  <a:gd name="T11" fmla="*/ 6 w 6"/>
                  <a:gd name="T12" fmla="*/ 48 h 48"/>
                </a:gdLst>
                <a:ahLst/>
                <a:cxnLst>
                  <a:cxn ang="T6">
                    <a:pos x="T0" y="T1"/>
                  </a:cxn>
                  <a:cxn ang="T7">
                    <a:pos x="T2" y="T3"/>
                  </a:cxn>
                  <a:cxn ang="T8">
                    <a:pos x="T4" y="T5"/>
                  </a:cxn>
                </a:cxnLst>
                <a:rect l="T9" t="T10" r="T11" b="T12"/>
                <a:pathLst>
                  <a:path w="6" h="48">
                    <a:moveTo>
                      <a:pt x="0" y="48"/>
                    </a:moveTo>
                    <a:lnTo>
                      <a:pt x="0" y="18"/>
                    </a:lnTo>
                    <a:lnTo>
                      <a:pt x="6"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195" name="Line 35"/>
              <p:cNvSpPr>
                <a:spLocks noChangeShapeType="1"/>
              </p:cNvSpPr>
              <p:nvPr/>
            </p:nvSpPr>
            <p:spPr bwMode="auto">
              <a:xfrm flipH="1">
                <a:off x="3919" y="1468"/>
                <a:ext cx="54" cy="1"/>
              </a:xfrm>
              <a:prstGeom prst="line">
                <a:avLst/>
              </a:prstGeom>
              <a:noFill/>
              <a:ln w="0">
                <a:solidFill>
                  <a:srgbClr val="000000"/>
                </a:solidFill>
                <a:round/>
                <a:headEnd/>
                <a:tailEnd/>
              </a:ln>
            </p:spPr>
            <p:txBody>
              <a:bodyPr/>
              <a:lstStyle/>
              <a:p>
                <a:endParaRPr lang="es-ES_tradnl">
                  <a:solidFill>
                    <a:srgbClr val="000000"/>
                  </a:solidFill>
                  <a:latin typeface="Times New Roman"/>
                </a:endParaRPr>
              </a:p>
            </p:txBody>
          </p:sp>
          <p:sp>
            <p:nvSpPr>
              <p:cNvPr id="196" name="Freeform 36"/>
              <p:cNvSpPr>
                <a:spLocks/>
              </p:cNvSpPr>
              <p:nvPr/>
            </p:nvSpPr>
            <p:spPr bwMode="auto">
              <a:xfrm>
                <a:off x="3913" y="1390"/>
                <a:ext cx="359" cy="132"/>
              </a:xfrm>
              <a:custGeom>
                <a:avLst/>
                <a:gdLst>
                  <a:gd name="T0" fmla="*/ 48 w 359"/>
                  <a:gd name="T1" fmla="*/ 72 h 132"/>
                  <a:gd name="T2" fmla="*/ 66 w 359"/>
                  <a:gd name="T3" fmla="*/ 84 h 132"/>
                  <a:gd name="T4" fmla="*/ 89 w 359"/>
                  <a:gd name="T5" fmla="*/ 72 h 132"/>
                  <a:gd name="T6" fmla="*/ 95 w 359"/>
                  <a:gd name="T7" fmla="*/ 84 h 132"/>
                  <a:gd name="T8" fmla="*/ 107 w 359"/>
                  <a:gd name="T9" fmla="*/ 78 h 132"/>
                  <a:gd name="T10" fmla="*/ 113 w 359"/>
                  <a:gd name="T11" fmla="*/ 78 h 132"/>
                  <a:gd name="T12" fmla="*/ 119 w 359"/>
                  <a:gd name="T13" fmla="*/ 90 h 132"/>
                  <a:gd name="T14" fmla="*/ 125 w 359"/>
                  <a:gd name="T15" fmla="*/ 96 h 132"/>
                  <a:gd name="T16" fmla="*/ 155 w 359"/>
                  <a:gd name="T17" fmla="*/ 72 h 132"/>
                  <a:gd name="T18" fmla="*/ 167 w 359"/>
                  <a:gd name="T19" fmla="*/ 72 h 132"/>
                  <a:gd name="T20" fmla="*/ 179 w 359"/>
                  <a:gd name="T21" fmla="*/ 72 h 132"/>
                  <a:gd name="T22" fmla="*/ 173 w 359"/>
                  <a:gd name="T23" fmla="*/ 96 h 132"/>
                  <a:gd name="T24" fmla="*/ 209 w 359"/>
                  <a:gd name="T25" fmla="*/ 48 h 132"/>
                  <a:gd name="T26" fmla="*/ 203 w 359"/>
                  <a:gd name="T27" fmla="*/ 72 h 132"/>
                  <a:gd name="T28" fmla="*/ 191 w 359"/>
                  <a:gd name="T29" fmla="*/ 96 h 132"/>
                  <a:gd name="T30" fmla="*/ 239 w 359"/>
                  <a:gd name="T31" fmla="*/ 60 h 132"/>
                  <a:gd name="T32" fmla="*/ 263 w 359"/>
                  <a:gd name="T33" fmla="*/ 30 h 132"/>
                  <a:gd name="T34" fmla="*/ 275 w 359"/>
                  <a:gd name="T35" fmla="*/ 30 h 132"/>
                  <a:gd name="T36" fmla="*/ 251 w 359"/>
                  <a:gd name="T37" fmla="*/ 72 h 132"/>
                  <a:gd name="T38" fmla="*/ 257 w 359"/>
                  <a:gd name="T39" fmla="*/ 72 h 132"/>
                  <a:gd name="T40" fmla="*/ 293 w 359"/>
                  <a:gd name="T41" fmla="*/ 30 h 132"/>
                  <a:gd name="T42" fmla="*/ 293 w 359"/>
                  <a:gd name="T43" fmla="*/ 42 h 132"/>
                  <a:gd name="T44" fmla="*/ 275 w 359"/>
                  <a:gd name="T45" fmla="*/ 72 h 132"/>
                  <a:gd name="T46" fmla="*/ 323 w 359"/>
                  <a:gd name="T47" fmla="*/ 30 h 132"/>
                  <a:gd name="T48" fmla="*/ 329 w 359"/>
                  <a:gd name="T49" fmla="*/ 36 h 132"/>
                  <a:gd name="T50" fmla="*/ 311 w 359"/>
                  <a:gd name="T51" fmla="*/ 72 h 132"/>
                  <a:gd name="T52" fmla="*/ 341 w 359"/>
                  <a:gd name="T53" fmla="*/ 24 h 132"/>
                  <a:gd name="T54" fmla="*/ 359 w 359"/>
                  <a:gd name="T55" fmla="*/ 0 h 132"/>
                  <a:gd name="T56" fmla="*/ 347 w 359"/>
                  <a:gd name="T57" fmla="*/ 54 h 132"/>
                  <a:gd name="T58" fmla="*/ 311 w 359"/>
                  <a:gd name="T59" fmla="*/ 96 h 132"/>
                  <a:gd name="T60" fmla="*/ 245 w 359"/>
                  <a:gd name="T61" fmla="*/ 126 h 132"/>
                  <a:gd name="T62" fmla="*/ 167 w 359"/>
                  <a:gd name="T63" fmla="*/ 132 h 132"/>
                  <a:gd name="T64" fmla="*/ 84 w 359"/>
                  <a:gd name="T65" fmla="*/ 114 h 132"/>
                  <a:gd name="T66" fmla="*/ 18 w 359"/>
                  <a:gd name="T67" fmla="*/ 90 h 132"/>
                  <a:gd name="T68" fmla="*/ 30 w 359"/>
                  <a:gd name="T69" fmla="*/ 66 h 1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132"/>
                  <a:gd name="T107" fmla="*/ 359 w 359"/>
                  <a:gd name="T108" fmla="*/ 132 h 1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132">
                    <a:moveTo>
                      <a:pt x="30" y="66"/>
                    </a:moveTo>
                    <a:lnTo>
                      <a:pt x="48" y="72"/>
                    </a:lnTo>
                    <a:lnTo>
                      <a:pt x="60" y="78"/>
                    </a:lnTo>
                    <a:lnTo>
                      <a:pt x="66" y="84"/>
                    </a:lnTo>
                    <a:lnTo>
                      <a:pt x="78" y="84"/>
                    </a:lnTo>
                    <a:lnTo>
                      <a:pt x="89" y="72"/>
                    </a:lnTo>
                    <a:lnTo>
                      <a:pt x="84" y="90"/>
                    </a:lnTo>
                    <a:lnTo>
                      <a:pt x="95" y="84"/>
                    </a:lnTo>
                    <a:lnTo>
                      <a:pt x="101" y="72"/>
                    </a:lnTo>
                    <a:lnTo>
                      <a:pt x="107" y="78"/>
                    </a:lnTo>
                    <a:lnTo>
                      <a:pt x="95" y="90"/>
                    </a:lnTo>
                    <a:lnTo>
                      <a:pt x="113" y="78"/>
                    </a:lnTo>
                    <a:lnTo>
                      <a:pt x="119" y="72"/>
                    </a:lnTo>
                    <a:lnTo>
                      <a:pt x="119" y="90"/>
                    </a:lnTo>
                    <a:lnTo>
                      <a:pt x="113" y="96"/>
                    </a:lnTo>
                    <a:lnTo>
                      <a:pt x="125" y="96"/>
                    </a:lnTo>
                    <a:lnTo>
                      <a:pt x="143" y="84"/>
                    </a:lnTo>
                    <a:lnTo>
                      <a:pt x="155" y="72"/>
                    </a:lnTo>
                    <a:lnTo>
                      <a:pt x="167" y="48"/>
                    </a:lnTo>
                    <a:lnTo>
                      <a:pt x="167" y="72"/>
                    </a:lnTo>
                    <a:lnTo>
                      <a:pt x="155" y="96"/>
                    </a:lnTo>
                    <a:lnTo>
                      <a:pt x="179" y="72"/>
                    </a:lnTo>
                    <a:lnTo>
                      <a:pt x="185" y="78"/>
                    </a:lnTo>
                    <a:lnTo>
                      <a:pt x="173" y="96"/>
                    </a:lnTo>
                    <a:lnTo>
                      <a:pt x="185" y="84"/>
                    </a:lnTo>
                    <a:lnTo>
                      <a:pt x="209" y="48"/>
                    </a:lnTo>
                    <a:lnTo>
                      <a:pt x="209" y="36"/>
                    </a:lnTo>
                    <a:lnTo>
                      <a:pt x="203" y="72"/>
                    </a:lnTo>
                    <a:lnTo>
                      <a:pt x="191" y="90"/>
                    </a:lnTo>
                    <a:lnTo>
                      <a:pt x="191" y="96"/>
                    </a:lnTo>
                    <a:lnTo>
                      <a:pt x="221" y="78"/>
                    </a:lnTo>
                    <a:lnTo>
                      <a:pt x="239" y="60"/>
                    </a:lnTo>
                    <a:lnTo>
                      <a:pt x="257" y="48"/>
                    </a:lnTo>
                    <a:lnTo>
                      <a:pt x="263" y="30"/>
                    </a:lnTo>
                    <a:lnTo>
                      <a:pt x="275" y="18"/>
                    </a:lnTo>
                    <a:lnTo>
                      <a:pt x="275" y="30"/>
                    </a:lnTo>
                    <a:lnTo>
                      <a:pt x="263" y="54"/>
                    </a:lnTo>
                    <a:lnTo>
                      <a:pt x="251" y="72"/>
                    </a:lnTo>
                    <a:lnTo>
                      <a:pt x="245" y="84"/>
                    </a:lnTo>
                    <a:lnTo>
                      <a:pt x="257" y="72"/>
                    </a:lnTo>
                    <a:lnTo>
                      <a:pt x="275" y="60"/>
                    </a:lnTo>
                    <a:lnTo>
                      <a:pt x="293" y="30"/>
                    </a:lnTo>
                    <a:lnTo>
                      <a:pt x="299" y="18"/>
                    </a:lnTo>
                    <a:lnTo>
                      <a:pt x="293" y="42"/>
                    </a:lnTo>
                    <a:lnTo>
                      <a:pt x="287" y="60"/>
                    </a:lnTo>
                    <a:lnTo>
                      <a:pt x="275" y="72"/>
                    </a:lnTo>
                    <a:lnTo>
                      <a:pt x="299" y="54"/>
                    </a:lnTo>
                    <a:lnTo>
                      <a:pt x="323" y="30"/>
                    </a:lnTo>
                    <a:lnTo>
                      <a:pt x="335" y="12"/>
                    </a:lnTo>
                    <a:lnTo>
                      <a:pt x="329" y="36"/>
                    </a:lnTo>
                    <a:lnTo>
                      <a:pt x="323" y="54"/>
                    </a:lnTo>
                    <a:lnTo>
                      <a:pt x="311" y="72"/>
                    </a:lnTo>
                    <a:lnTo>
                      <a:pt x="335" y="42"/>
                    </a:lnTo>
                    <a:lnTo>
                      <a:pt x="341" y="24"/>
                    </a:lnTo>
                    <a:lnTo>
                      <a:pt x="353" y="12"/>
                    </a:lnTo>
                    <a:lnTo>
                      <a:pt x="359" y="0"/>
                    </a:lnTo>
                    <a:lnTo>
                      <a:pt x="359" y="24"/>
                    </a:lnTo>
                    <a:lnTo>
                      <a:pt x="347" y="54"/>
                    </a:lnTo>
                    <a:lnTo>
                      <a:pt x="329" y="78"/>
                    </a:lnTo>
                    <a:lnTo>
                      <a:pt x="311" y="96"/>
                    </a:lnTo>
                    <a:lnTo>
                      <a:pt x="275" y="114"/>
                    </a:lnTo>
                    <a:lnTo>
                      <a:pt x="245" y="126"/>
                    </a:lnTo>
                    <a:lnTo>
                      <a:pt x="209" y="126"/>
                    </a:lnTo>
                    <a:lnTo>
                      <a:pt x="167" y="132"/>
                    </a:lnTo>
                    <a:lnTo>
                      <a:pt x="137" y="126"/>
                    </a:lnTo>
                    <a:lnTo>
                      <a:pt x="84" y="114"/>
                    </a:lnTo>
                    <a:lnTo>
                      <a:pt x="42" y="96"/>
                    </a:lnTo>
                    <a:lnTo>
                      <a:pt x="18" y="90"/>
                    </a:lnTo>
                    <a:lnTo>
                      <a:pt x="0" y="78"/>
                    </a:lnTo>
                    <a:lnTo>
                      <a:pt x="30" y="6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97" name="Freeform 37"/>
              <p:cNvSpPr>
                <a:spLocks/>
              </p:cNvSpPr>
              <p:nvPr/>
            </p:nvSpPr>
            <p:spPr bwMode="auto">
              <a:xfrm>
                <a:off x="3853" y="1462"/>
                <a:ext cx="203" cy="270"/>
              </a:xfrm>
              <a:custGeom>
                <a:avLst/>
                <a:gdLst>
                  <a:gd name="T0" fmla="*/ 42 w 203"/>
                  <a:gd name="T1" fmla="*/ 30 h 270"/>
                  <a:gd name="T2" fmla="*/ 48 w 203"/>
                  <a:gd name="T3" fmla="*/ 66 h 270"/>
                  <a:gd name="T4" fmla="*/ 42 w 203"/>
                  <a:gd name="T5" fmla="*/ 126 h 270"/>
                  <a:gd name="T6" fmla="*/ 48 w 203"/>
                  <a:gd name="T7" fmla="*/ 132 h 270"/>
                  <a:gd name="T8" fmla="*/ 36 w 203"/>
                  <a:gd name="T9" fmla="*/ 156 h 270"/>
                  <a:gd name="T10" fmla="*/ 36 w 203"/>
                  <a:gd name="T11" fmla="*/ 168 h 270"/>
                  <a:gd name="T12" fmla="*/ 30 w 203"/>
                  <a:gd name="T13" fmla="*/ 174 h 270"/>
                  <a:gd name="T14" fmla="*/ 0 w 203"/>
                  <a:gd name="T15" fmla="*/ 186 h 270"/>
                  <a:gd name="T16" fmla="*/ 30 w 203"/>
                  <a:gd name="T17" fmla="*/ 180 h 270"/>
                  <a:gd name="T18" fmla="*/ 54 w 203"/>
                  <a:gd name="T19" fmla="*/ 168 h 270"/>
                  <a:gd name="T20" fmla="*/ 54 w 203"/>
                  <a:gd name="T21" fmla="*/ 180 h 270"/>
                  <a:gd name="T22" fmla="*/ 48 w 203"/>
                  <a:gd name="T23" fmla="*/ 192 h 270"/>
                  <a:gd name="T24" fmla="*/ 48 w 203"/>
                  <a:gd name="T25" fmla="*/ 198 h 270"/>
                  <a:gd name="T26" fmla="*/ 66 w 203"/>
                  <a:gd name="T27" fmla="*/ 192 h 270"/>
                  <a:gd name="T28" fmla="*/ 60 w 203"/>
                  <a:gd name="T29" fmla="*/ 240 h 270"/>
                  <a:gd name="T30" fmla="*/ 72 w 203"/>
                  <a:gd name="T31" fmla="*/ 222 h 270"/>
                  <a:gd name="T32" fmla="*/ 78 w 203"/>
                  <a:gd name="T33" fmla="*/ 240 h 270"/>
                  <a:gd name="T34" fmla="*/ 90 w 203"/>
                  <a:gd name="T35" fmla="*/ 216 h 270"/>
                  <a:gd name="T36" fmla="*/ 96 w 203"/>
                  <a:gd name="T37" fmla="*/ 258 h 270"/>
                  <a:gd name="T38" fmla="*/ 114 w 203"/>
                  <a:gd name="T39" fmla="*/ 264 h 270"/>
                  <a:gd name="T40" fmla="*/ 102 w 203"/>
                  <a:gd name="T41" fmla="*/ 228 h 270"/>
                  <a:gd name="T42" fmla="*/ 120 w 203"/>
                  <a:gd name="T43" fmla="*/ 246 h 270"/>
                  <a:gd name="T44" fmla="*/ 120 w 203"/>
                  <a:gd name="T45" fmla="*/ 240 h 270"/>
                  <a:gd name="T46" fmla="*/ 126 w 203"/>
                  <a:gd name="T47" fmla="*/ 228 h 270"/>
                  <a:gd name="T48" fmla="*/ 161 w 203"/>
                  <a:gd name="T49" fmla="*/ 228 h 270"/>
                  <a:gd name="T50" fmla="*/ 161 w 203"/>
                  <a:gd name="T51" fmla="*/ 216 h 270"/>
                  <a:gd name="T52" fmla="*/ 197 w 203"/>
                  <a:gd name="T53" fmla="*/ 186 h 270"/>
                  <a:gd name="T54" fmla="*/ 191 w 203"/>
                  <a:gd name="T55" fmla="*/ 180 h 270"/>
                  <a:gd name="T56" fmla="*/ 144 w 203"/>
                  <a:gd name="T57" fmla="*/ 204 h 270"/>
                  <a:gd name="T58" fmla="*/ 155 w 203"/>
                  <a:gd name="T59" fmla="*/ 180 h 270"/>
                  <a:gd name="T60" fmla="*/ 126 w 203"/>
                  <a:gd name="T61" fmla="*/ 186 h 270"/>
                  <a:gd name="T62" fmla="*/ 144 w 203"/>
                  <a:gd name="T63" fmla="*/ 174 h 270"/>
                  <a:gd name="T64" fmla="*/ 126 w 203"/>
                  <a:gd name="T65" fmla="*/ 168 h 270"/>
                  <a:gd name="T66" fmla="*/ 132 w 203"/>
                  <a:gd name="T67" fmla="*/ 150 h 270"/>
                  <a:gd name="T68" fmla="*/ 108 w 203"/>
                  <a:gd name="T69" fmla="*/ 150 h 270"/>
                  <a:gd name="T70" fmla="*/ 102 w 203"/>
                  <a:gd name="T71" fmla="*/ 138 h 270"/>
                  <a:gd name="T72" fmla="*/ 120 w 203"/>
                  <a:gd name="T73" fmla="*/ 126 h 270"/>
                  <a:gd name="T74" fmla="*/ 108 w 203"/>
                  <a:gd name="T75" fmla="*/ 114 h 270"/>
                  <a:gd name="T76" fmla="*/ 90 w 203"/>
                  <a:gd name="T77" fmla="*/ 102 h 270"/>
                  <a:gd name="T78" fmla="*/ 114 w 203"/>
                  <a:gd name="T79" fmla="*/ 96 h 270"/>
                  <a:gd name="T80" fmla="*/ 84 w 203"/>
                  <a:gd name="T81" fmla="*/ 72 h 270"/>
                  <a:gd name="T82" fmla="*/ 102 w 203"/>
                  <a:gd name="T83" fmla="*/ 60 h 270"/>
                  <a:gd name="T84" fmla="*/ 90 w 203"/>
                  <a:gd name="T85" fmla="*/ 54 h 270"/>
                  <a:gd name="T86" fmla="*/ 84 w 203"/>
                  <a:gd name="T87" fmla="*/ 42 h 270"/>
                  <a:gd name="T88" fmla="*/ 96 w 203"/>
                  <a:gd name="T89" fmla="*/ 30 h 270"/>
                  <a:gd name="T90" fmla="*/ 78 w 203"/>
                  <a:gd name="T91" fmla="*/ 24 h 270"/>
                  <a:gd name="T92" fmla="*/ 84 w 203"/>
                  <a:gd name="T93" fmla="*/ 12 h 270"/>
                  <a:gd name="T94" fmla="*/ 54 w 203"/>
                  <a:gd name="T95" fmla="*/ 6 h 2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3"/>
                  <a:gd name="T145" fmla="*/ 0 h 270"/>
                  <a:gd name="T146" fmla="*/ 203 w 203"/>
                  <a:gd name="T147" fmla="*/ 270 h 2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3" h="270">
                    <a:moveTo>
                      <a:pt x="54" y="6"/>
                    </a:moveTo>
                    <a:lnTo>
                      <a:pt x="42" y="30"/>
                    </a:lnTo>
                    <a:lnTo>
                      <a:pt x="42" y="72"/>
                    </a:lnTo>
                    <a:lnTo>
                      <a:pt x="48" y="66"/>
                    </a:lnTo>
                    <a:lnTo>
                      <a:pt x="48" y="120"/>
                    </a:lnTo>
                    <a:lnTo>
                      <a:pt x="42" y="126"/>
                    </a:lnTo>
                    <a:lnTo>
                      <a:pt x="30" y="132"/>
                    </a:lnTo>
                    <a:lnTo>
                      <a:pt x="48" y="132"/>
                    </a:lnTo>
                    <a:lnTo>
                      <a:pt x="42" y="138"/>
                    </a:lnTo>
                    <a:lnTo>
                      <a:pt x="36" y="156"/>
                    </a:lnTo>
                    <a:lnTo>
                      <a:pt x="24" y="162"/>
                    </a:lnTo>
                    <a:lnTo>
                      <a:pt x="36" y="168"/>
                    </a:lnTo>
                    <a:lnTo>
                      <a:pt x="42" y="162"/>
                    </a:lnTo>
                    <a:lnTo>
                      <a:pt x="30" y="174"/>
                    </a:lnTo>
                    <a:lnTo>
                      <a:pt x="12" y="180"/>
                    </a:lnTo>
                    <a:lnTo>
                      <a:pt x="0" y="186"/>
                    </a:lnTo>
                    <a:lnTo>
                      <a:pt x="18" y="186"/>
                    </a:lnTo>
                    <a:lnTo>
                      <a:pt x="30" y="180"/>
                    </a:lnTo>
                    <a:lnTo>
                      <a:pt x="48" y="174"/>
                    </a:lnTo>
                    <a:lnTo>
                      <a:pt x="54" y="168"/>
                    </a:lnTo>
                    <a:lnTo>
                      <a:pt x="48" y="180"/>
                    </a:lnTo>
                    <a:lnTo>
                      <a:pt x="54" y="180"/>
                    </a:lnTo>
                    <a:lnTo>
                      <a:pt x="54" y="186"/>
                    </a:lnTo>
                    <a:lnTo>
                      <a:pt x="48" y="192"/>
                    </a:lnTo>
                    <a:lnTo>
                      <a:pt x="36" y="192"/>
                    </a:lnTo>
                    <a:lnTo>
                      <a:pt x="48" y="198"/>
                    </a:lnTo>
                    <a:lnTo>
                      <a:pt x="60" y="198"/>
                    </a:lnTo>
                    <a:lnTo>
                      <a:pt x="66" y="192"/>
                    </a:lnTo>
                    <a:lnTo>
                      <a:pt x="60" y="210"/>
                    </a:lnTo>
                    <a:lnTo>
                      <a:pt x="60" y="240"/>
                    </a:lnTo>
                    <a:lnTo>
                      <a:pt x="66" y="234"/>
                    </a:lnTo>
                    <a:lnTo>
                      <a:pt x="72" y="222"/>
                    </a:lnTo>
                    <a:lnTo>
                      <a:pt x="72" y="246"/>
                    </a:lnTo>
                    <a:lnTo>
                      <a:pt x="78" y="240"/>
                    </a:lnTo>
                    <a:lnTo>
                      <a:pt x="84" y="216"/>
                    </a:lnTo>
                    <a:lnTo>
                      <a:pt x="90" y="216"/>
                    </a:lnTo>
                    <a:lnTo>
                      <a:pt x="90" y="240"/>
                    </a:lnTo>
                    <a:lnTo>
                      <a:pt x="96" y="258"/>
                    </a:lnTo>
                    <a:lnTo>
                      <a:pt x="108" y="270"/>
                    </a:lnTo>
                    <a:lnTo>
                      <a:pt x="114" y="264"/>
                    </a:lnTo>
                    <a:lnTo>
                      <a:pt x="102" y="240"/>
                    </a:lnTo>
                    <a:lnTo>
                      <a:pt x="102" y="228"/>
                    </a:lnTo>
                    <a:lnTo>
                      <a:pt x="108" y="228"/>
                    </a:lnTo>
                    <a:lnTo>
                      <a:pt x="120" y="246"/>
                    </a:lnTo>
                    <a:lnTo>
                      <a:pt x="126" y="252"/>
                    </a:lnTo>
                    <a:lnTo>
                      <a:pt x="120" y="240"/>
                    </a:lnTo>
                    <a:lnTo>
                      <a:pt x="120" y="234"/>
                    </a:lnTo>
                    <a:lnTo>
                      <a:pt x="126" y="228"/>
                    </a:lnTo>
                    <a:lnTo>
                      <a:pt x="173" y="228"/>
                    </a:lnTo>
                    <a:lnTo>
                      <a:pt x="161" y="228"/>
                    </a:lnTo>
                    <a:lnTo>
                      <a:pt x="149" y="222"/>
                    </a:lnTo>
                    <a:lnTo>
                      <a:pt x="161" y="216"/>
                    </a:lnTo>
                    <a:lnTo>
                      <a:pt x="179" y="204"/>
                    </a:lnTo>
                    <a:lnTo>
                      <a:pt x="197" y="186"/>
                    </a:lnTo>
                    <a:lnTo>
                      <a:pt x="203" y="174"/>
                    </a:lnTo>
                    <a:lnTo>
                      <a:pt x="191" y="180"/>
                    </a:lnTo>
                    <a:lnTo>
                      <a:pt x="167" y="198"/>
                    </a:lnTo>
                    <a:lnTo>
                      <a:pt x="144" y="204"/>
                    </a:lnTo>
                    <a:lnTo>
                      <a:pt x="132" y="204"/>
                    </a:lnTo>
                    <a:lnTo>
                      <a:pt x="155" y="180"/>
                    </a:lnTo>
                    <a:lnTo>
                      <a:pt x="144" y="186"/>
                    </a:lnTo>
                    <a:lnTo>
                      <a:pt x="126" y="186"/>
                    </a:lnTo>
                    <a:lnTo>
                      <a:pt x="138" y="180"/>
                    </a:lnTo>
                    <a:lnTo>
                      <a:pt x="144" y="174"/>
                    </a:lnTo>
                    <a:lnTo>
                      <a:pt x="108" y="174"/>
                    </a:lnTo>
                    <a:lnTo>
                      <a:pt x="126" y="168"/>
                    </a:lnTo>
                    <a:lnTo>
                      <a:pt x="138" y="156"/>
                    </a:lnTo>
                    <a:lnTo>
                      <a:pt x="132" y="150"/>
                    </a:lnTo>
                    <a:lnTo>
                      <a:pt x="114" y="156"/>
                    </a:lnTo>
                    <a:lnTo>
                      <a:pt x="108" y="150"/>
                    </a:lnTo>
                    <a:lnTo>
                      <a:pt x="114" y="144"/>
                    </a:lnTo>
                    <a:lnTo>
                      <a:pt x="102" y="138"/>
                    </a:lnTo>
                    <a:lnTo>
                      <a:pt x="96" y="138"/>
                    </a:lnTo>
                    <a:lnTo>
                      <a:pt x="120" y="126"/>
                    </a:lnTo>
                    <a:lnTo>
                      <a:pt x="126" y="126"/>
                    </a:lnTo>
                    <a:lnTo>
                      <a:pt x="108" y="114"/>
                    </a:lnTo>
                    <a:lnTo>
                      <a:pt x="96" y="102"/>
                    </a:lnTo>
                    <a:lnTo>
                      <a:pt x="90" y="102"/>
                    </a:lnTo>
                    <a:lnTo>
                      <a:pt x="102" y="102"/>
                    </a:lnTo>
                    <a:lnTo>
                      <a:pt x="114" y="96"/>
                    </a:lnTo>
                    <a:lnTo>
                      <a:pt x="108" y="96"/>
                    </a:lnTo>
                    <a:lnTo>
                      <a:pt x="84" y="72"/>
                    </a:lnTo>
                    <a:lnTo>
                      <a:pt x="90" y="72"/>
                    </a:lnTo>
                    <a:lnTo>
                      <a:pt x="102" y="60"/>
                    </a:lnTo>
                    <a:lnTo>
                      <a:pt x="108" y="60"/>
                    </a:lnTo>
                    <a:lnTo>
                      <a:pt x="90" y="54"/>
                    </a:lnTo>
                    <a:lnTo>
                      <a:pt x="78" y="48"/>
                    </a:lnTo>
                    <a:lnTo>
                      <a:pt x="84" y="42"/>
                    </a:lnTo>
                    <a:lnTo>
                      <a:pt x="96" y="36"/>
                    </a:lnTo>
                    <a:lnTo>
                      <a:pt x="96" y="30"/>
                    </a:lnTo>
                    <a:lnTo>
                      <a:pt x="84" y="30"/>
                    </a:lnTo>
                    <a:lnTo>
                      <a:pt x="78" y="24"/>
                    </a:lnTo>
                    <a:lnTo>
                      <a:pt x="78" y="18"/>
                    </a:lnTo>
                    <a:lnTo>
                      <a:pt x="84" y="12"/>
                    </a:lnTo>
                    <a:lnTo>
                      <a:pt x="78" y="0"/>
                    </a:lnTo>
                    <a:lnTo>
                      <a:pt x="54" y="6"/>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98" name="Freeform 38"/>
              <p:cNvSpPr>
                <a:spLocks/>
              </p:cNvSpPr>
              <p:nvPr/>
            </p:nvSpPr>
            <p:spPr bwMode="auto">
              <a:xfrm>
                <a:off x="3925" y="1223"/>
                <a:ext cx="251" cy="245"/>
              </a:xfrm>
              <a:custGeom>
                <a:avLst/>
                <a:gdLst>
                  <a:gd name="T0" fmla="*/ 6 w 251"/>
                  <a:gd name="T1" fmla="*/ 233 h 245"/>
                  <a:gd name="T2" fmla="*/ 36 w 251"/>
                  <a:gd name="T3" fmla="*/ 245 h 245"/>
                  <a:gd name="T4" fmla="*/ 107 w 251"/>
                  <a:gd name="T5" fmla="*/ 227 h 245"/>
                  <a:gd name="T6" fmla="*/ 149 w 251"/>
                  <a:gd name="T7" fmla="*/ 203 h 245"/>
                  <a:gd name="T8" fmla="*/ 185 w 251"/>
                  <a:gd name="T9" fmla="*/ 185 h 245"/>
                  <a:gd name="T10" fmla="*/ 209 w 251"/>
                  <a:gd name="T11" fmla="*/ 155 h 245"/>
                  <a:gd name="T12" fmla="*/ 227 w 251"/>
                  <a:gd name="T13" fmla="*/ 125 h 245"/>
                  <a:gd name="T14" fmla="*/ 245 w 251"/>
                  <a:gd name="T15" fmla="*/ 90 h 245"/>
                  <a:gd name="T16" fmla="*/ 251 w 251"/>
                  <a:gd name="T17" fmla="*/ 66 h 245"/>
                  <a:gd name="T18" fmla="*/ 251 w 251"/>
                  <a:gd name="T19" fmla="*/ 36 h 245"/>
                  <a:gd name="T20" fmla="*/ 245 w 251"/>
                  <a:gd name="T21" fmla="*/ 12 h 245"/>
                  <a:gd name="T22" fmla="*/ 239 w 251"/>
                  <a:gd name="T23" fmla="*/ 0 h 245"/>
                  <a:gd name="T24" fmla="*/ 239 w 251"/>
                  <a:gd name="T25" fmla="*/ 60 h 245"/>
                  <a:gd name="T26" fmla="*/ 233 w 251"/>
                  <a:gd name="T27" fmla="*/ 84 h 245"/>
                  <a:gd name="T28" fmla="*/ 233 w 251"/>
                  <a:gd name="T29" fmla="*/ 78 h 245"/>
                  <a:gd name="T30" fmla="*/ 227 w 251"/>
                  <a:gd name="T31" fmla="*/ 60 h 245"/>
                  <a:gd name="T32" fmla="*/ 221 w 251"/>
                  <a:gd name="T33" fmla="*/ 78 h 245"/>
                  <a:gd name="T34" fmla="*/ 215 w 251"/>
                  <a:gd name="T35" fmla="*/ 84 h 245"/>
                  <a:gd name="T36" fmla="*/ 215 w 251"/>
                  <a:gd name="T37" fmla="*/ 66 h 245"/>
                  <a:gd name="T38" fmla="*/ 203 w 251"/>
                  <a:gd name="T39" fmla="*/ 96 h 245"/>
                  <a:gd name="T40" fmla="*/ 197 w 251"/>
                  <a:gd name="T41" fmla="*/ 125 h 245"/>
                  <a:gd name="T42" fmla="*/ 191 w 251"/>
                  <a:gd name="T43" fmla="*/ 137 h 245"/>
                  <a:gd name="T44" fmla="*/ 191 w 251"/>
                  <a:gd name="T45" fmla="*/ 119 h 245"/>
                  <a:gd name="T46" fmla="*/ 185 w 251"/>
                  <a:gd name="T47" fmla="*/ 102 h 245"/>
                  <a:gd name="T48" fmla="*/ 173 w 251"/>
                  <a:gd name="T49" fmla="*/ 137 h 245"/>
                  <a:gd name="T50" fmla="*/ 167 w 251"/>
                  <a:gd name="T51" fmla="*/ 149 h 245"/>
                  <a:gd name="T52" fmla="*/ 167 w 251"/>
                  <a:gd name="T53" fmla="*/ 131 h 245"/>
                  <a:gd name="T54" fmla="*/ 161 w 251"/>
                  <a:gd name="T55" fmla="*/ 143 h 245"/>
                  <a:gd name="T56" fmla="*/ 155 w 251"/>
                  <a:gd name="T57" fmla="*/ 143 h 245"/>
                  <a:gd name="T58" fmla="*/ 161 w 251"/>
                  <a:gd name="T59" fmla="*/ 125 h 245"/>
                  <a:gd name="T60" fmla="*/ 161 w 251"/>
                  <a:gd name="T61" fmla="*/ 108 h 245"/>
                  <a:gd name="T62" fmla="*/ 155 w 251"/>
                  <a:gd name="T63" fmla="*/ 137 h 245"/>
                  <a:gd name="T64" fmla="*/ 143 w 251"/>
                  <a:gd name="T65" fmla="*/ 155 h 245"/>
                  <a:gd name="T66" fmla="*/ 125 w 251"/>
                  <a:gd name="T67" fmla="*/ 173 h 245"/>
                  <a:gd name="T68" fmla="*/ 131 w 251"/>
                  <a:gd name="T69" fmla="*/ 155 h 245"/>
                  <a:gd name="T70" fmla="*/ 131 w 251"/>
                  <a:gd name="T71" fmla="*/ 119 h 245"/>
                  <a:gd name="T72" fmla="*/ 113 w 251"/>
                  <a:gd name="T73" fmla="*/ 167 h 245"/>
                  <a:gd name="T74" fmla="*/ 95 w 251"/>
                  <a:gd name="T75" fmla="*/ 191 h 245"/>
                  <a:gd name="T76" fmla="*/ 83 w 251"/>
                  <a:gd name="T77" fmla="*/ 209 h 245"/>
                  <a:gd name="T78" fmla="*/ 83 w 251"/>
                  <a:gd name="T79" fmla="*/ 215 h 245"/>
                  <a:gd name="T80" fmla="*/ 89 w 251"/>
                  <a:gd name="T81" fmla="*/ 197 h 245"/>
                  <a:gd name="T82" fmla="*/ 89 w 251"/>
                  <a:gd name="T83" fmla="*/ 179 h 245"/>
                  <a:gd name="T84" fmla="*/ 72 w 251"/>
                  <a:gd name="T85" fmla="*/ 215 h 245"/>
                  <a:gd name="T86" fmla="*/ 60 w 251"/>
                  <a:gd name="T87" fmla="*/ 221 h 245"/>
                  <a:gd name="T88" fmla="*/ 66 w 251"/>
                  <a:gd name="T89" fmla="*/ 209 h 245"/>
                  <a:gd name="T90" fmla="*/ 60 w 251"/>
                  <a:gd name="T91" fmla="*/ 191 h 245"/>
                  <a:gd name="T92" fmla="*/ 48 w 251"/>
                  <a:gd name="T93" fmla="*/ 215 h 245"/>
                  <a:gd name="T94" fmla="*/ 42 w 251"/>
                  <a:gd name="T95" fmla="*/ 221 h 245"/>
                  <a:gd name="T96" fmla="*/ 42 w 251"/>
                  <a:gd name="T97" fmla="*/ 215 h 245"/>
                  <a:gd name="T98" fmla="*/ 36 w 251"/>
                  <a:gd name="T99" fmla="*/ 203 h 245"/>
                  <a:gd name="T100" fmla="*/ 30 w 251"/>
                  <a:gd name="T101" fmla="*/ 215 h 245"/>
                  <a:gd name="T102" fmla="*/ 24 w 251"/>
                  <a:gd name="T103" fmla="*/ 221 h 245"/>
                  <a:gd name="T104" fmla="*/ 0 w 251"/>
                  <a:gd name="T105" fmla="*/ 221 h 245"/>
                  <a:gd name="T106" fmla="*/ 6 w 251"/>
                  <a:gd name="T107" fmla="*/ 233 h 2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51"/>
                  <a:gd name="T163" fmla="*/ 0 h 245"/>
                  <a:gd name="T164" fmla="*/ 251 w 251"/>
                  <a:gd name="T165" fmla="*/ 245 h 2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51" h="245">
                    <a:moveTo>
                      <a:pt x="6" y="233"/>
                    </a:moveTo>
                    <a:lnTo>
                      <a:pt x="36" y="245"/>
                    </a:lnTo>
                    <a:lnTo>
                      <a:pt x="107" y="227"/>
                    </a:lnTo>
                    <a:lnTo>
                      <a:pt x="149" y="203"/>
                    </a:lnTo>
                    <a:lnTo>
                      <a:pt x="185" y="185"/>
                    </a:lnTo>
                    <a:lnTo>
                      <a:pt x="209" y="155"/>
                    </a:lnTo>
                    <a:lnTo>
                      <a:pt x="227" y="125"/>
                    </a:lnTo>
                    <a:lnTo>
                      <a:pt x="245" y="90"/>
                    </a:lnTo>
                    <a:lnTo>
                      <a:pt x="251" y="66"/>
                    </a:lnTo>
                    <a:lnTo>
                      <a:pt x="251" y="36"/>
                    </a:lnTo>
                    <a:lnTo>
                      <a:pt x="245" y="12"/>
                    </a:lnTo>
                    <a:lnTo>
                      <a:pt x="239" y="0"/>
                    </a:lnTo>
                    <a:lnTo>
                      <a:pt x="239" y="60"/>
                    </a:lnTo>
                    <a:lnTo>
                      <a:pt x="233" y="84"/>
                    </a:lnTo>
                    <a:lnTo>
                      <a:pt x="233" y="78"/>
                    </a:lnTo>
                    <a:lnTo>
                      <a:pt x="227" y="60"/>
                    </a:lnTo>
                    <a:lnTo>
                      <a:pt x="221" y="78"/>
                    </a:lnTo>
                    <a:lnTo>
                      <a:pt x="215" y="84"/>
                    </a:lnTo>
                    <a:lnTo>
                      <a:pt x="215" y="66"/>
                    </a:lnTo>
                    <a:lnTo>
                      <a:pt x="203" y="96"/>
                    </a:lnTo>
                    <a:lnTo>
                      <a:pt x="197" y="125"/>
                    </a:lnTo>
                    <a:lnTo>
                      <a:pt x="191" y="137"/>
                    </a:lnTo>
                    <a:lnTo>
                      <a:pt x="191" y="119"/>
                    </a:lnTo>
                    <a:lnTo>
                      <a:pt x="185" y="102"/>
                    </a:lnTo>
                    <a:lnTo>
                      <a:pt x="173" y="137"/>
                    </a:lnTo>
                    <a:lnTo>
                      <a:pt x="167" y="149"/>
                    </a:lnTo>
                    <a:lnTo>
                      <a:pt x="167" y="131"/>
                    </a:lnTo>
                    <a:lnTo>
                      <a:pt x="161" y="143"/>
                    </a:lnTo>
                    <a:lnTo>
                      <a:pt x="155" y="143"/>
                    </a:lnTo>
                    <a:lnTo>
                      <a:pt x="161" y="125"/>
                    </a:lnTo>
                    <a:lnTo>
                      <a:pt x="161" y="108"/>
                    </a:lnTo>
                    <a:lnTo>
                      <a:pt x="155" y="137"/>
                    </a:lnTo>
                    <a:lnTo>
                      <a:pt x="143" y="155"/>
                    </a:lnTo>
                    <a:lnTo>
                      <a:pt x="125" y="173"/>
                    </a:lnTo>
                    <a:lnTo>
                      <a:pt x="131" y="155"/>
                    </a:lnTo>
                    <a:lnTo>
                      <a:pt x="131" y="119"/>
                    </a:lnTo>
                    <a:lnTo>
                      <a:pt x="113" y="167"/>
                    </a:lnTo>
                    <a:lnTo>
                      <a:pt x="95" y="191"/>
                    </a:lnTo>
                    <a:lnTo>
                      <a:pt x="83" y="209"/>
                    </a:lnTo>
                    <a:lnTo>
                      <a:pt x="83" y="215"/>
                    </a:lnTo>
                    <a:lnTo>
                      <a:pt x="89" y="197"/>
                    </a:lnTo>
                    <a:lnTo>
                      <a:pt x="89" y="179"/>
                    </a:lnTo>
                    <a:lnTo>
                      <a:pt x="72" y="215"/>
                    </a:lnTo>
                    <a:lnTo>
                      <a:pt x="60" y="221"/>
                    </a:lnTo>
                    <a:lnTo>
                      <a:pt x="66" y="209"/>
                    </a:lnTo>
                    <a:lnTo>
                      <a:pt x="60" y="191"/>
                    </a:lnTo>
                    <a:lnTo>
                      <a:pt x="48" y="215"/>
                    </a:lnTo>
                    <a:lnTo>
                      <a:pt x="42" y="221"/>
                    </a:lnTo>
                    <a:lnTo>
                      <a:pt x="42" y="215"/>
                    </a:lnTo>
                    <a:lnTo>
                      <a:pt x="36" y="203"/>
                    </a:lnTo>
                    <a:lnTo>
                      <a:pt x="30" y="215"/>
                    </a:lnTo>
                    <a:lnTo>
                      <a:pt x="24" y="221"/>
                    </a:lnTo>
                    <a:lnTo>
                      <a:pt x="0" y="221"/>
                    </a:lnTo>
                    <a:lnTo>
                      <a:pt x="6" y="233"/>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199" name="Freeform 39"/>
              <p:cNvSpPr>
                <a:spLocks/>
              </p:cNvSpPr>
              <p:nvPr/>
            </p:nvSpPr>
            <p:spPr bwMode="auto">
              <a:xfrm>
                <a:off x="3889" y="1223"/>
                <a:ext cx="113" cy="233"/>
              </a:xfrm>
              <a:custGeom>
                <a:avLst/>
                <a:gdLst>
                  <a:gd name="T0" fmla="*/ 30 w 113"/>
                  <a:gd name="T1" fmla="*/ 18 h 233"/>
                  <a:gd name="T2" fmla="*/ 42 w 113"/>
                  <a:gd name="T3" fmla="*/ 30 h 233"/>
                  <a:gd name="T4" fmla="*/ 42 w 113"/>
                  <a:gd name="T5" fmla="*/ 42 h 233"/>
                  <a:gd name="T6" fmla="*/ 48 w 113"/>
                  <a:gd name="T7" fmla="*/ 24 h 233"/>
                  <a:gd name="T8" fmla="*/ 60 w 113"/>
                  <a:gd name="T9" fmla="*/ 12 h 233"/>
                  <a:gd name="T10" fmla="*/ 60 w 113"/>
                  <a:gd name="T11" fmla="*/ 36 h 233"/>
                  <a:gd name="T12" fmla="*/ 66 w 113"/>
                  <a:gd name="T13" fmla="*/ 30 h 233"/>
                  <a:gd name="T14" fmla="*/ 78 w 113"/>
                  <a:gd name="T15" fmla="*/ 12 h 233"/>
                  <a:gd name="T16" fmla="*/ 90 w 113"/>
                  <a:gd name="T17" fmla="*/ 0 h 233"/>
                  <a:gd name="T18" fmla="*/ 84 w 113"/>
                  <a:gd name="T19" fmla="*/ 18 h 233"/>
                  <a:gd name="T20" fmla="*/ 78 w 113"/>
                  <a:gd name="T21" fmla="*/ 30 h 233"/>
                  <a:gd name="T22" fmla="*/ 96 w 113"/>
                  <a:gd name="T23" fmla="*/ 30 h 233"/>
                  <a:gd name="T24" fmla="*/ 108 w 113"/>
                  <a:gd name="T25" fmla="*/ 24 h 233"/>
                  <a:gd name="T26" fmla="*/ 96 w 113"/>
                  <a:gd name="T27" fmla="*/ 30 h 233"/>
                  <a:gd name="T28" fmla="*/ 84 w 113"/>
                  <a:gd name="T29" fmla="*/ 48 h 233"/>
                  <a:gd name="T30" fmla="*/ 102 w 113"/>
                  <a:gd name="T31" fmla="*/ 42 h 233"/>
                  <a:gd name="T32" fmla="*/ 113 w 113"/>
                  <a:gd name="T33" fmla="*/ 42 h 233"/>
                  <a:gd name="T34" fmla="*/ 102 w 113"/>
                  <a:gd name="T35" fmla="*/ 60 h 233"/>
                  <a:gd name="T36" fmla="*/ 84 w 113"/>
                  <a:gd name="T37" fmla="*/ 72 h 233"/>
                  <a:gd name="T38" fmla="*/ 78 w 113"/>
                  <a:gd name="T39" fmla="*/ 72 h 233"/>
                  <a:gd name="T40" fmla="*/ 108 w 113"/>
                  <a:gd name="T41" fmla="*/ 72 h 233"/>
                  <a:gd name="T42" fmla="*/ 84 w 113"/>
                  <a:gd name="T43" fmla="*/ 96 h 233"/>
                  <a:gd name="T44" fmla="*/ 66 w 113"/>
                  <a:gd name="T45" fmla="*/ 108 h 233"/>
                  <a:gd name="T46" fmla="*/ 54 w 113"/>
                  <a:gd name="T47" fmla="*/ 108 h 233"/>
                  <a:gd name="T48" fmla="*/ 78 w 113"/>
                  <a:gd name="T49" fmla="*/ 119 h 233"/>
                  <a:gd name="T50" fmla="*/ 96 w 113"/>
                  <a:gd name="T51" fmla="*/ 108 h 233"/>
                  <a:gd name="T52" fmla="*/ 113 w 113"/>
                  <a:gd name="T53" fmla="*/ 108 h 233"/>
                  <a:gd name="T54" fmla="*/ 102 w 113"/>
                  <a:gd name="T55" fmla="*/ 119 h 233"/>
                  <a:gd name="T56" fmla="*/ 84 w 113"/>
                  <a:gd name="T57" fmla="*/ 125 h 233"/>
                  <a:gd name="T58" fmla="*/ 96 w 113"/>
                  <a:gd name="T59" fmla="*/ 131 h 233"/>
                  <a:gd name="T60" fmla="*/ 78 w 113"/>
                  <a:gd name="T61" fmla="*/ 149 h 233"/>
                  <a:gd name="T62" fmla="*/ 66 w 113"/>
                  <a:gd name="T63" fmla="*/ 149 h 233"/>
                  <a:gd name="T64" fmla="*/ 54 w 113"/>
                  <a:gd name="T65" fmla="*/ 155 h 233"/>
                  <a:gd name="T66" fmla="*/ 66 w 113"/>
                  <a:gd name="T67" fmla="*/ 161 h 233"/>
                  <a:gd name="T68" fmla="*/ 78 w 113"/>
                  <a:gd name="T69" fmla="*/ 161 h 233"/>
                  <a:gd name="T70" fmla="*/ 72 w 113"/>
                  <a:gd name="T71" fmla="*/ 173 h 233"/>
                  <a:gd name="T72" fmla="*/ 48 w 113"/>
                  <a:gd name="T73" fmla="*/ 173 h 233"/>
                  <a:gd name="T74" fmla="*/ 66 w 113"/>
                  <a:gd name="T75" fmla="*/ 179 h 233"/>
                  <a:gd name="T76" fmla="*/ 72 w 113"/>
                  <a:gd name="T77" fmla="*/ 179 h 233"/>
                  <a:gd name="T78" fmla="*/ 66 w 113"/>
                  <a:gd name="T79" fmla="*/ 185 h 233"/>
                  <a:gd name="T80" fmla="*/ 66 w 113"/>
                  <a:gd name="T81" fmla="*/ 191 h 233"/>
                  <a:gd name="T82" fmla="*/ 54 w 113"/>
                  <a:gd name="T83" fmla="*/ 209 h 233"/>
                  <a:gd name="T84" fmla="*/ 48 w 113"/>
                  <a:gd name="T85" fmla="*/ 227 h 233"/>
                  <a:gd name="T86" fmla="*/ 30 w 113"/>
                  <a:gd name="T87" fmla="*/ 233 h 233"/>
                  <a:gd name="T88" fmla="*/ 18 w 113"/>
                  <a:gd name="T89" fmla="*/ 215 h 233"/>
                  <a:gd name="T90" fmla="*/ 0 w 113"/>
                  <a:gd name="T91" fmla="*/ 102 h 233"/>
                  <a:gd name="T92" fmla="*/ 12 w 113"/>
                  <a:gd name="T93" fmla="*/ 30 h 233"/>
                  <a:gd name="T94" fmla="*/ 30 w 113"/>
                  <a:gd name="T95" fmla="*/ 18 h 2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3"/>
                  <a:gd name="T145" fmla="*/ 0 h 233"/>
                  <a:gd name="T146" fmla="*/ 113 w 113"/>
                  <a:gd name="T147" fmla="*/ 233 h 2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3" h="233">
                    <a:moveTo>
                      <a:pt x="30" y="18"/>
                    </a:moveTo>
                    <a:lnTo>
                      <a:pt x="42" y="30"/>
                    </a:lnTo>
                    <a:lnTo>
                      <a:pt x="42" y="42"/>
                    </a:lnTo>
                    <a:lnTo>
                      <a:pt x="48" y="24"/>
                    </a:lnTo>
                    <a:lnTo>
                      <a:pt x="60" y="12"/>
                    </a:lnTo>
                    <a:lnTo>
                      <a:pt x="60" y="36"/>
                    </a:lnTo>
                    <a:lnTo>
                      <a:pt x="66" y="30"/>
                    </a:lnTo>
                    <a:lnTo>
                      <a:pt x="78" y="12"/>
                    </a:lnTo>
                    <a:lnTo>
                      <a:pt x="90" y="0"/>
                    </a:lnTo>
                    <a:lnTo>
                      <a:pt x="84" y="18"/>
                    </a:lnTo>
                    <a:lnTo>
                      <a:pt x="78" y="30"/>
                    </a:lnTo>
                    <a:lnTo>
                      <a:pt x="96" y="30"/>
                    </a:lnTo>
                    <a:lnTo>
                      <a:pt x="108" y="24"/>
                    </a:lnTo>
                    <a:lnTo>
                      <a:pt x="96" y="30"/>
                    </a:lnTo>
                    <a:lnTo>
                      <a:pt x="84" y="48"/>
                    </a:lnTo>
                    <a:lnTo>
                      <a:pt x="102" y="42"/>
                    </a:lnTo>
                    <a:lnTo>
                      <a:pt x="113" y="42"/>
                    </a:lnTo>
                    <a:lnTo>
                      <a:pt x="102" y="60"/>
                    </a:lnTo>
                    <a:lnTo>
                      <a:pt x="84" y="72"/>
                    </a:lnTo>
                    <a:lnTo>
                      <a:pt x="78" y="72"/>
                    </a:lnTo>
                    <a:lnTo>
                      <a:pt x="108" y="72"/>
                    </a:lnTo>
                    <a:lnTo>
                      <a:pt x="84" y="96"/>
                    </a:lnTo>
                    <a:lnTo>
                      <a:pt x="66" y="108"/>
                    </a:lnTo>
                    <a:lnTo>
                      <a:pt x="54" y="108"/>
                    </a:lnTo>
                    <a:lnTo>
                      <a:pt x="78" y="119"/>
                    </a:lnTo>
                    <a:lnTo>
                      <a:pt x="96" y="108"/>
                    </a:lnTo>
                    <a:lnTo>
                      <a:pt x="113" y="108"/>
                    </a:lnTo>
                    <a:lnTo>
                      <a:pt x="102" y="119"/>
                    </a:lnTo>
                    <a:lnTo>
                      <a:pt x="84" y="125"/>
                    </a:lnTo>
                    <a:lnTo>
                      <a:pt x="96" y="131"/>
                    </a:lnTo>
                    <a:lnTo>
                      <a:pt x="78" y="149"/>
                    </a:lnTo>
                    <a:lnTo>
                      <a:pt x="66" y="149"/>
                    </a:lnTo>
                    <a:lnTo>
                      <a:pt x="54" y="155"/>
                    </a:lnTo>
                    <a:lnTo>
                      <a:pt x="66" y="161"/>
                    </a:lnTo>
                    <a:lnTo>
                      <a:pt x="78" y="161"/>
                    </a:lnTo>
                    <a:lnTo>
                      <a:pt x="72" y="173"/>
                    </a:lnTo>
                    <a:lnTo>
                      <a:pt x="48" y="173"/>
                    </a:lnTo>
                    <a:lnTo>
                      <a:pt x="66" y="179"/>
                    </a:lnTo>
                    <a:lnTo>
                      <a:pt x="72" y="179"/>
                    </a:lnTo>
                    <a:lnTo>
                      <a:pt x="66" y="185"/>
                    </a:lnTo>
                    <a:lnTo>
                      <a:pt x="66" y="191"/>
                    </a:lnTo>
                    <a:lnTo>
                      <a:pt x="54" y="209"/>
                    </a:lnTo>
                    <a:lnTo>
                      <a:pt x="48" y="227"/>
                    </a:lnTo>
                    <a:lnTo>
                      <a:pt x="30" y="233"/>
                    </a:lnTo>
                    <a:lnTo>
                      <a:pt x="18" y="215"/>
                    </a:lnTo>
                    <a:lnTo>
                      <a:pt x="0" y="102"/>
                    </a:lnTo>
                    <a:lnTo>
                      <a:pt x="12" y="30"/>
                    </a:lnTo>
                    <a:lnTo>
                      <a:pt x="30" y="18"/>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0" name="Freeform 40"/>
              <p:cNvSpPr>
                <a:spLocks/>
              </p:cNvSpPr>
              <p:nvPr/>
            </p:nvSpPr>
            <p:spPr bwMode="auto">
              <a:xfrm>
                <a:off x="3841" y="1163"/>
                <a:ext cx="96" cy="299"/>
              </a:xfrm>
              <a:custGeom>
                <a:avLst/>
                <a:gdLst>
                  <a:gd name="T0" fmla="*/ 72 w 96"/>
                  <a:gd name="T1" fmla="*/ 299 h 299"/>
                  <a:gd name="T2" fmla="*/ 60 w 96"/>
                  <a:gd name="T3" fmla="*/ 275 h 299"/>
                  <a:gd name="T4" fmla="*/ 42 w 96"/>
                  <a:gd name="T5" fmla="*/ 251 h 299"/>
                  <a:gd name="T6" fmla="*/ 30 w 96"/>
                  <a:gd name="T7" fmla="*/ 221 h 299"/>
                  <a:gd name="T8" fmla="*/ 24 w 96"/>
                  <a:gd name="T9" fmla="*/ 215 h 299"/>
                  <a:gd name="T10" fmla="*/ 30 w 96"/>
                  <a:gd name="T11" fmla="*/ 221 h 299"/>
                  <a:gd name="T12" fmla="*/ 42 w 96"/>
                  <a:gd name="T13" fmla="*/ 227 h 299"/>
                  <a:gd name="T14" fmla="*/ 48 w 96"/>
                  <a:gd name="T15" fmla="*/ 227 h 299"/>
                  <a:gd name="T16" fmla="*/ 36 w 96"/>
                  <a:gd name="T17" fmla="*/ 209 h 299"/>
                  <a:gd name="T18" fmla="*/ 30 w 96"/>
                  <a:gd name="T19" fmla="*/ 203 h 299"/>
                  <a:gd name="T20" fmla="*/ 24 w 96"/>
                  <a:gd name="T21" fmla="*/ 191 h 299"/>
                  <a:gd name="T22" fmla="*/ 24 w 96"/>
                  <a:gd name="T23" fmla="*/ 179 h 299"/>
                  <a:gd name="T24" fmla="*/ 30 w 96"/>
                  <a:gd name="T25" fmla="*/ 179 h 299"/>
                  <a:gd name="T26" fmla="*/ 36 w 96"/>
                  <a:gd name="T27" fmla="*/ 185 h 299"/>
                  <a:gd name="T28" fmla="*/ 18 w 96"/>
                  <a:gd name="T29" fmla="*/ 156 h 299"/>
                  <a:gd name="T30" fmla="*/ 0 w 96"/>
                  <a:gd name="T31" fmla="*/ 66 h 299"/>
                  <a:gd name="T32" fmla="*/ 0 w 96"/>
                  <a:gd name="T33" fmla="*/ 30 h 299"/>
                  <a:gd name="T34" fmla="*/ 6 w 96"/>
                  <a:gd name="T35" fmla="*/ 54 h 299"/>
                  <a:gd name="T36" fmla="*/ 18 w 96"/>
                  <a:gd name="T37" fmla="*/ 78 h 299"/>
                  <a:gd name="T38" fmla="*/ 18 w 96"/>
                  <a:gd name="T39" fmla="*/ 84 h 299"/>
                  <a:gd name="T40" fmla="*/ 18 w 96"/>
                  <a:gd name="T41" fmla="*/ 48 h 299"/>
                  <a:gd name="T42" fmla="*/ 24 w 96"/>
                  <a:gd name="T43" fmla="*/ 30 h 299"/>
                  <a:gd name="T44" fmla="*/ 30 w 96"/>
                  <a:gd name="T45" fmla="*/ 48 h 299"/>
                  <a:gd name="T46" fmla="*/ 30 w 96"/>
                  <a:gd name="T47" fmla="*/ 66 h 299"/>
                  <a:gd name="T48" fmla="*/ 36 w 96"/>
                  <a:gd name="T49" fmla="*/ 78 h 299"/>
                  <a:gd name="T50" fmla="*/ 42 w 96"/>
                  <a:gd name="T51" fmla="*/ 42 h 299"/>
                  <a:gd name="T52" fmla="*/ 48 w 96"/>
                  <a:gd name="T53" fmla="*/ 30 h 299"/>
                  <a:gd name="T54" fmla="*/ 78 w 96"/>
                  <a:gd name="T55" fmla="*/ 0 h 299"/>
                  <a:gd name="T56" fmla="*/ 72 w 96"/>
                  <a:gd name="T57" fmla="*/ 12 h 299"/>
                  <a:gd name="T58" fmla="*/ 66 w 96"/>
                  <a:gd name="T59" fmla="*/ 30 h 299"/>
                  <a:gd name="T60" fmla="*/ 60 w 96"/>
                  <a:gd name="T61" fmla="*/ 54 h 299"/>
                  <a:gd name="T62" fmla="*/ 60 w 96"/>
                  <a:gd name="T63" fmla="*/ 60 h 299"/>
                  <a:gd name="T64" fmla="*/ 84 w 96"/>
                  <a:gd name="T65" fmla="*/ 30 h 299"/>
                  <a:gd name="T66" fmla="*/ 84 w 96"/>
                  <a:gd name="T67" fmla="*/ 36 h 299"/>
                  <a:gd name="T68" fmla="*/ 78 w 96"/>
                  <a:gd name="T69" fmla="*/ 60 h 299"/>
                  <a:gd name="T70" fmla="*/ 78 w 96"/>
                  <a:gd name="T71" fmla="*/ 72 h 299"/>
                  <a:gd name="T72" fmla="*/ 90 w 96"/>
                  <a:gd name="T73" fmla="*/ 60 h 299"/>
                  <a:gd name="T74" fmla="*/ 96 w 96"/>
                  <a:gd name="T75" fmla="*/ 60 h 299"/>
                  <a:gd name="T76" fmla="*/ 84 w 96"/>
                  <a:gd name="T77" fmla="*/ 78 h 299"/>
                  <a:gd name="T78" fmla="*/ 84 w 96"/>
                  <a:gd name="T79" fmla="*/ 132 h 299"/>
                  <a:gd name="T80" fmla="*/ 96 w 96"/>
                  <a:gd name="T81" fmla="*/ 120 h 299"/>
                  <a:gd name="T82" fmla="*/ 96 w 96"/>
                  <a:gd name="T83" fmla="*/ 126 h 299"/>
                  <a:gd name="T84" fmla="*/ 84 w 96"/>
                  <a:gd name="T85" fmla="*/ 144 h 299"/>
                  <a:gd name="T86" fmla="*/ 78 w 96"/>
                  <a:gd name="T87" fmla="*/ 174 h 299"/>
                  <a:gd name="T88" fmla="*/ 72 w 96"/>
                  <a:gd name="T89" fmla="*/ 191 h 299"/>
                  <a:gd name="T90" fmla="*/ 78 w 96"/>
                  <a:gd name="T91" fmla="*/ 191 h 299"/>
                  <a:gd name="T92" fmla="*/ 90 w 96"/>
                  <a:gd name="T93" fmla="*/ 185 h 299"/>
                  <a:gd name="T94" fmla="*/ 78 w 96"/>
                  <a:gd name="T95" fmla="*/ 197 h 299"/>
                  <a:gd name="T96" fmla="*/ 72 w 96"/>
                  <a:gd name="T97" fmla="*/ 227 h 299"/>
                  <a:gd name="T98" fmla="*/ 84 w 96"/>
                  <a:gd name="T99" fmla="*/ 215 h 299"/>
                  <a:gd name="T100" fmla="*/ 78 w 96"/>
                  <a:gd name="T101" fmla="*/ 227 h 299"/>
                  <a:gd name="T102" fmla="*/ 78 w 96"/>
                  <a:gd name="T103" fmla="*/ 233 h 299"/>
                  <a:gd name="T104" fmla="*/ 84 w 96"/>
                  <a:gd name="T105" fmla="*/ 233 h 299"/>
                  <a:gd name="T106" fmla="*/ 78 w 96"/>
                  <a:gd name="T107" fmla="*/ 251 h 299"/>
                  <a:gd name="T108" fmla="*/ 78 w 96"/>
                  <a:gd name="T109" fmla="*/ 275 h 299"/>
                  <a:gd name="T110" fmla="*/ 84 w 96"/>
                  <a:gd name="T111" fmla="*/ 293 h 299"/>
                  <a:gd name="T112" fmla="*/ 84 w 96"/>
                  <a:gd name="T113" fmla="*/ 299 h 299"/>
                  <a:gd name="T114" fmla="*/ 72 w 96"/>
                  <a:gd name="T115" fmla="*/ 299 h 2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
                  <a:gd name="T175" fmla="*/ 0 h 299"/>
                  <a:gd name="T176" fmla="*/ 96 w 96"/>
                  <a:gd name="T177" fmla="*/ 299 h 2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 h="299">
                    <a:moveTo>
                      <a:pt x="72" y="299"/>
                    </a:moveTo>
                    <a:lnTo>
                      <a:pt x="60" y="275"/>
                    </a:lnTo>
                    <a:lnTo>
                      <a:pt x="42" y="251"/>
                    </a:lnTo>
                    <a:lnTo>
                      <a:pt x="30" y="221"/>
                    </a:lnTo>
                    <a:lnTo>
                      <a:pt x="24" y="215"/>
                    </a:lnTo>
                    <a:lnTo>
                      <a:pt x="30" y="221"/>
                    </a:lnTo>
                    <a:lnTo>
                      <a:pt x="42" y="227"/>
                    </a:lnTo>
                    <a:lnTo>
                      <a:pt x="48" y="227"/>
                    </a:lnTo>
                    <a:lnTo>
                      <a:pt x="36" y="209"/>
                    </a:lnTo>
                    <a:lnTo>
                      <a:pt x="30" y="203"/>
                    </a:lnTo>
                    <a:lnTo>
                      <a:pt x="24" y="191"/>
                    </a:lnTo>
                    <a:lnTo>
                      <a:pt x="24" y="179"/>
                    </a:lnTo>
                    <a:lnTo>
                      <a:pt x="30" y="179"/>
                    </a:lnTo>
                    <a:lnTo>
                      <a:pt x="36" y="185"/>
                    </a:lnTo>
                    <a:lnTo>
                      <a:pt x="18" y="156"/>
                    </a:lnTo>
                    <a:lnTo>
                      <a:pt x="0" y="66"/>
                    </a:lnTo>
                    <a:lnTo>
                      <a:pt x="0" y="30"/>
                    </a:lnTo>
                    <a:lnTo>
                      <a:pt x="6" y="54"/>
                    </a:lnTo>
                    <a:lnTo>
                      <a:pt x="18" y="78"/>
                    </a:lnTo>
                    <a:lnTo>
                      <a:pt x="18" y="84"/>
                    </a:lnTo>
                    <a:lnTo>
                      <a:pt x="18" y="48"/>
                    </a:lnTo>
                    <a:lnTo>
                      <a:pt x="24" y="30"/>
                    </a:lnTo>
                    <a:lnTo>
                      <a:pt x="30" y="48"/>
                    </a:lnTo>
                    <a:lnTo>
                      <a:pt x="30" y="66"/>
                    </a:lnTo>
                    <a:lnTo>
                      <a:pt x="36" y="78"/>
                    </a:lnTo>
                    <a:lnTo>
                      <a:pt x="42" y="42"/>
                    </a:lnTo>
                    <a:lnTo>
                      <a:pt x="48" y="30"/>
                    </a:lnTo>
                    <a:lnTo>
                      <a:pt x="78" y="0"/>
                    </a:lnTo>
                    <a:lnTo>
                      <a:pt x="72" y="12"/>
                    </a:lnTo>
                    <a:lnTo>
                      <a:pt x="66" y="30"/>
                    </a:lnTo>
                    <a:lnTo>
                      <a:pt x="60" y="54"/>
                    </a:lnTo>
                    <a:lnTo>
                      <a:pt x="60" y="60"/>
                    </a:lnTo>
                    <a:lnTo>
                      <a:pt x="84" y="30"/>
                    </a:lnTo>
                    <a:lnTo>
                      <a:pt x="84" y="36"/>
                    </a:lnTo>
                    <a:lnTo>
                      <a:pt x="78" y="60"/>
                    </a:lnTo>
                    <a:lnTo>
                      <a:pt x="78" y="72"/>
                    </a:lnTo>
                    <a:lnTo>
                      <a:pt x="90" y="60"/>
                    </a:lnTo>
                    <a:lnTo>
                      <a:pt x="96" y="60"/>
                    </a:lnTo>
                    <a:lnTo>
                      <a:pt x="84" y="78"/>
                    </a:lnTo>
                    <a:lnTo>
                      <a:pt x="84" y="132"/>
                    </a:lnTo>
                    <a:lnTo>
                      <a:pt x="96" y="120"/>
                    </a:lnTo>
                    <a:lnTo>
                      <a:pt x="96" y="126"/>
                    </a:lnTo>
                    <a:lnTo>
                      <a:pt x="84" y="144"/>
                    </a:lnTo>
                    <a:lnTo>
                      <a:pt x="78" y="174"/>
                    </a:lnTo>
                    <a:lnTo>
                      <a:pt x="72" y="191"/>
                    </a:lnTo>
                    <a:lnTo>
                      <a:pt x="78" y="191"/>
                    </a:lnTo>
                    <a:lnTo>
                      <a:pt x="90" y="185"/>
                    </a:lnTo>
                    <a:lnTo>
                      <a:pt x="78" y="197"/>
                    </a:lnTo>
                    <a:lnTo>
                      <a:pt x="72" y="227"/>
                    </a:lnTo>
                    <a:lnTo>
                      <a:pt x="84" y="215"/>
                    </a:lnTo>
                    <a:lnTo>
                      <a:pt x="78" y="227"/>
                    </a:lnTo>
                    <a:lnTo>
                      <a:pt x="78" y="233"/>
                    </a:lnTo>
                    <a:lnTo>
                      <a:pt x="84" y="233"/>
                    </a:lnTo>
                    <a:lnTo>
                      <a:pt x="78" y="251"/>
                    </a:lnTo>
                    <a:lnTo>
                      <a:pt x="78" y="275"/>
                    </a:lnTo>
                    <a:lnTo>
                      <a:pt x="84" y="293"/>
                    </a:lnTo>
                    <a:lnTo>
                      <a:pt x="84" y="299"/>
                    </a:lnTo>
                    <a:lnTo>
                      <a:pt x="72" y="299"/>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1" name="Freeform 41"/>
              <p:cNvSpPr>
                <a:spLocks/>
              </p:cNvSpPr>
              <p:nvPr/>
            </p:nvSpPr>
            <p:spPr bwMode="auto">
              <a:xfrm>
                <a:off x="3619" y="1259"/>
                <a:ext cx="294" cy="323"/>
              </a:xfrm>
              <a:custGeom>
                <a:avLst/>
                <a:gdLst>
                  <a:gd name="T0" fmla="*/ 270 w 294"/>
                  <a:gd name="T1" fmla="*/ 233 h 323"/>
                  <a:gd name="T2" fmla="*/ 216 w 294"/>
                  <a:gd name="T3" fmla="*/ 281 h 323"/>
                  <a:gd name="T4" fmla="*/ 186 w 294"/>
                  <a:gd name="T5" fmla="*/ 299 h 323"/>
                  <a:gd name="T6" fmla="*/ 162 w 294"/>
                  <a:gd name="T7" fmla="*/ 311 h 323"/>
                  <a:gd name="T8" fmla="*/ 168 w 294"/>
                  <a:gd name="T9" fmla="*/ 293 h 323"/>
                  <a:gd name="T10" fmla="*/ 150 w 294"/>
                  <a:gd name="T11" fmla="*/ 305 h 323"/>
                  <a:gd name="T12" fmla="*/ 144 w 294"/>
                  <a:gd name="T13" fmla="*/ 305 h 323"/>
                  <a:gd name="T14" fmla="*/ 96 w 294"/>
                  <a:gd name="T15" fmla="*/ 323 h 323"/>
                  <a:gd name="T16" fmla="*/ 60 w 294"/>
                  <a:gd name="T17" fmla="*/ 317 h 323"/>
                  <a:gd name="T18" fmla="*/ 108 w 294"/>
                  <a:gd name="T19" fmla="*/ 299 h 323"/>
                  <a:gd name="T20" fmla="*/ 60 w 294"/>
                  <a:gd name="T21" fmla="*/ 287 h 323"/>
                  <a:gd name="T22" fmla="*/ 66 w 294"/>
                  <a:gd name="T23" fmla="*/ 281 h 323"/>
                  <a:gd name="T24" fmla="*/ 24 w 294"/>
                  <a:gd name="T25" fmla="*/ 251 h 323"/>
                  <a:gd name="T26" fmla="*/ 0 w 294"/>
                  <a:gd name="T27" fmla="*/ 227 h 323"/>
                  <a:gd name="T28" fmla="*/ 42 w 294"/>
                  <a:gd name="T29" fmla="*/ 245 h 323"/>
                  <a:gd name="T30" fmla="*/ 30 w 294"/>
                  <a:gd name="T31" fmla="*/ 233 h 323"/>
                  <a:gd name="T32" fmla="*/ 60 w 294"/>
                  <a:gd name="T33" fmla="*/ 251 h 323"/>
                  <a:gd name="T34" fmla="*/ 78 w 294"/>
                  <a:gd name="T35" fmla="*/ 239 h 323"/>
                  <a:gd name="T36" fmla="*/ 138 w 294"/>
                  <a:gd name="T37" fmla="*/ 251 h 323"/>
                  <a:gd name="T38" fmla="*/ 90 w 294"/>
                  <a:gd name="T39" fmla="*/ 221 h 323"/>
                  <a:gd name="T40" fmla="*/ 42 w 294"/>
                  <a:gd name="T41" fmla="*/ 167 h 323"/>
                  <a:gd name="T42" fmla="*/ 60 w 294"/>
                  <a:gd name="T43" fmla="*/ 161 h 323"/>
                  <a:gd name="T44" fmla="*/ 66 w 294"/>
                  <a:gd name="T45" fmla="*/ 161 h 323"/>
                  <a:gd name="T46" fmla="*/ 78 w 294"/>
                  <a:gd name="T47" fmla="*/ 179 h 323"/>
                  <a:gd name="T48" fmla="*/ 72 w 294"/>
                  <a:gd name="T49" fmla="*/ 155 h 323"/>
                  <a:gd name="T50" fmla="*/ 60 w 294"/>
                  <a:gd name="T51" fmla="*/ 107 h 323"/>
                  <a:gd name="T52" fmla="*/ 66 w 294"/>
                  <a:gd name="T53" fmla="*/ 72 h 323"/>
                  <a:gd name="T54" fmla="*/ 84 w 294"/>
                  <a:gd name="T55" fmla="*/ 83 h 323"/>
                  <a:gd name="T56" fmla="*/ 96 w 294"/>
                  <a:gd name="T57" fmla="*/ 107 h 323"/>
                  <a:gd name="T58" fmla="*/ 102 w 294"/>
                  <a:gd name="T59" fmla="*/ 101 h 323"/>
                  <a:gd name="T60" fmla="*/ 114 w 294"/>
                  <a:gd name="T61" fmla="*/ 125 h 323"/>
                  <a:gd name="T62" fmla="*/ 126 w 294"/>
                  <a:gd name="T63" fmla="*/ 113 h 323"/>
                  <a:gd name="T64" fmla="*/ 132 w 294"/>
                  <a:gd name="T65" fmla="*/ 131 h 323"/>
                  <a:gd name="T66" fmla="*/ 126 w 294"/>
                  <a:gd name="T67" fmla="*/ 89 h 323"/>
                  <a:gd name="T68" fmla="*/ 132 w 294"/>
                  <a:gd name="T69" fmla="*/ 83 h 323"/>
                  <a:gd name="T70" fmla="*/ 138 w 294"/>
                  <a:gd name="T71" fmla="*/ 24 h 323"/>
                  <a:gd name="T72" fmla="*/ 150 w 294"/>
                  <a:gd name="T73" fmla="*/ 0 h 323"/>
                  <a:gd name="T74" fmla="*/ 150 w 294"/>
                  <a:gd name="T75" fmla="*/ 24 h 323"/>
                  <a:gd name="T76" fmla="*/ 162 w 294"/>
                  <a:gd name="T77" fmla="*/ 30 h 323"/>
                  <a:gd name="T78" fmla="*/ 156 w 294"/>
                  <a:gd name="T79" fmla="*/ 60 h 323"/>
                  <a:gd name="T80" fmla="*/ 174 w 294"/>
                  <a:gd name="T81" fmla="*/ 54 h 323"/>
                  <a:gd name="T82" fmla="*/ 186 w 294"/>
                  <a:gd name="T83" fmla="*/ 107 h 323"/>
                  <a:gd name="T84" fmla="*/ 198 w 294"/>
                  <a:gd name="T85" fmla="*/ 113 h 323"/>
                  <a:gd name="T86" fmla="*/ 210 w 294"/>
                  <a:gd name="T87" fmla="*/ 101 h 323"/>
                  <a:gd name="T88" fmla="*/ 216 w 294"/>
                  <a:gd name="T89" fmla="*/ 137 h 323"/>
                  <a:gd name="T90" fmla="*/ 228 w 294"/>
                  <a:gd name="T91" fmla="*/ 149 h 323"/>
                  <a:gd name="T92" fmla="*/ 240 w 294"/>
                  <a:gd name="T93" fmla="*/ 167 h 323"/>
                  <a:gd name="T94" fmla="*/ 252 w 294"/>
                  <a:gd name="T95" fmla="*/ 179 h 323"/>
                  <a:gd name="T96" fmla="*/ 258 w 294"/>
                  <a:gd name="T97" fmla="*/ 173 h 323"/>
                  <a:gd name="T98" fmla="*/ 282 w 294"/>
                  <a:gd name="T99" fmla="*/ 191 h 323"/>
                  <a:gd name="T100" fmla="*/ 294 w 294"/>
                  <a:gd name="T101" fmla="*/ 203 h 3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323"/>
                  <a:gd name="T155" fmla="*/ 294 w 294"/>
                  <a:gd name="T156" fmla="*/ 323 h 3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323">
                    <a:moveTo>
                      <a:pt x="282" y="227"/>
                    </a:moveTo>
                    <a:lnTo>
                      <a:pt x="270" y="233"/>
                    </a:lnTo>
                    <a:lnTo>
                      <a:pt x="252" y="251"/>
                    </a:lnTo>
                    <a:lnTo>
                      <a:pt x="216" y="281"/>
                    </a:lnTo>
                    <a:lnTo>
                      <a:pt x="192" y="299"/>
                    </a:lnTo>
                    <a:lnTo>
                      <a:pt x="186" y="299"/>
                    </a:lnTo>
                    <a:lnTo>
                      <a:pt x="198" y="275"/>
                    </a:lnTo>
                    <a:lnTo>
                      <a:pt x="162" y="311"/>
                    </a:lnTo>
                    <a:lnTo>
                      <a:pt x="168" y="299"/>
                    </a:lnTo>
                    <a:lnTo>
                      <a:pt x="168" y="293"/>
                    </a:lnTo>
                    <a:lnTo>
                      <a:pt x="156" y="305"/>
                    </a:lnTo>
                    <a:lnTo>
                      <a:pt x="150" y="305"/>
                    </a:lnTo>
                    <a:lnTo>
                      <a:pt x="156" y="299"/>
                    </a:lnTo>
                    <a:lnTo>
                      <a:pt x="144" y="305"/>
                    </a:lnTo>
                    <a:lnTo>
                      <a:pt x="114" y="317"/>
                    </a:lnTo>
                    <a:lnTo>
                      <a:pt x="96" y="323"/>
                    </a:lnTo>
                    <a:lnTo>
                      <a:pt x="78" y="323"/>
                    </a:lnTo>
                    <a:lnTo>
                      <a:pt x="60" y="317"/>
                    </a:lnTo>
                    <a:lnTo>
                      <a:pt x="90" y="317"/>
                    </a:lnTo>
                    <a:lnTo>
                      <a:pt x="108" y="299"/>
                    </a:lnTo>
                    <a:lnTo>
                      <a:pt x="84" y="299"/>
                    </a:lnTo>
                    <a:lnTo>
                      <a:pt x="60" y="287"/>
                    </a:lnTo>
                    <a:lnTo>
                      <a:pt x="78" y="281"/>
                    </a:lnTo>
                    <a:lnTo>
                      <a:pt x="66" y="281"/>
                    </a:lnTo>
                    <a:lnTo>
                      <a:pt x="42" y="269"/>
                    </a:lnTo>
                    <a:lnTo>
                      <a:pt x="24" y="251"/>
                    </a:lnTo>
                    <a:lnTo>
                      <a:pt x="0" y="233"/>
                    </a:lnTo>
                    <a:lnTo>
                      <a:pt x="0" y="227"/>
                    </a:lnTo>
                    <a:lnTo>
                      <a:pt x="24" y="239"/>
                    </a:lnTo>
                    <a:lnTo>
                      <a:pt x="42" y="245"/>
                    </a:lnTo>
                    <a:lnTo>
                      <a:pt x="30" y="239"/>
                    </a:lnTo>
                    <a:lnTo>
                      <a:pt x="30" y="233"/>
                    </a:lnTo>
                    <a:lnTo>
                      <a:pt x="42" y="245"/>
                    </a:lnTo>
                    <a:lnTo>
                      <a:pt x="60" y="251"/>
                    </a:lnTo>
                    <a:lnTo>
                      <a:pt x="48" y="227"/>
                    </a:lnTo>
                    <a:lnTo>
                      <a:pt x="78" y="239"/>
                    </a:lnTo>
                    <a:lnTo>
                      <a:pt x="114" y="251"/>
                    </a:lnTo>
                    <a:lnTo>
                      <a:pt x="138" y="251"/>
                    </a:lnTo>
                    <a:lnTo>
                      <a:pt x="108" y="233"/>
                    </a:lnTo>
                    <a:lnTo>
                      <a:pt x="90" y="221"/>
                    </a:lnTo>
                    <a:lnTo>
                      <a:pt x="66" y="203"/>
                    </a:lnTo>
                    <a:lnTo>
                      <a:pt x="42" y="167"/>
                    </a:lnTo>
                    <a:lnTo>
                      <a:pt x="42" y="131"/>
                    </a:lnTo>
                    <a:lnTo>
                      <a:pt x="60" y="161"/>
                    </a:lnTo>
                    <a:lnTo>
                      <a:pt x="66" y="167"/>
                    </a:lnTo>
                    <a:lnTo>
                      <a:pt x="66" y="161"/>
                    </a:lnTo>
                    <a:lnTo>
                      <a:pt x="72" y="161"/>
                    </a:lnTo>
                    <a:lnTo>
                      <a:pt x="78" y="179"/>
                    </a:lnTo>
                    <a:lnTo>
                      <a:pt x="84" y="185"/>
                    </a:lnTo>
                    <a:lnTo>
                      <a:pt x="72" y="155"/>
                    </a:lnTo>
                    <a:lnTo>
                      <a:pt x="66" y="125"/>
                    </a:lnTo>
                    <a:lnTo>
                      <a:pt x="60" y="107"/>
                    </a:lnTo>
                    <a:lnTo>
                      <a:pt x="66" y="78"/>
                    </a:lnTo>
                    <a:lnTo>
                      <a:pt x="66" y="72"/>
                    </a:lnTo>
                    <a:lnTo>
                      <a:pt x="84" y="107"/>
                    </a:lnTo>
                    <a:lnTo>
                      <a:pt x="84" y="83"/>
                    </a:lnTo>
                    <a:lnTo>
                      <a:pt x="90" y="89"/>
                    </a:lnTo>
                    <a:lnTo>
                      <a:pt x="96" y="107"/>
                    </a:lnTo>
                    <a:lnTo>
                      <a:pt x="102" y="107"/>
                    </a:lnTo>
                    <a:lnTo>
                      <a:pt x="102" y="101"/>
                    </a:lnTo>
                    <a:lnTo>
                      <a:pt x="114" y="107"/>
                    </a:lnTo>
                    <a:lnTo>
                      <a:pt x="114" y="125"/>
                    </a:lnTo>
                    <a:lnTo>
                      <a:pt x="120" y="131"/>
                    </a:lnTo>
                    <a:lnTo>
                      <a:pt x="126" y="113"/>
                    </a:lnTo>
                    <a:lnTo>
                      <a:pt x="126" y="119"/>
                    </a:lnTo>
                    <a:lnTo>
                      <a:pt x="132" y="131"/>
                    </a:lnTo>
                    <a:lnTo>
                      <a:pt x="132" y="107"/>
                    </a:lnTo>
                    <a:lnTo>
                      <a:pt x="126" y="89"/>
                    </a:lnTo>
                    <a:lnTo>
                      <a:pt x="138" y="95"/>
                    </a:lnTo>
                    <a:lnTo>
                      <a:pt x="132" y="83"/>
                    </a:lnTo>
                    <a:lnTo>
                      <a:pt x="132" y="42"/>
                    </a:lnTo>
                    <a:lnTo>
                      <a:pt x="138" y="24"/>
                    </a:lnTo>
                    <a:lnTo>
                      <a:pt x="150" y="6"/>
                    </a:lnTo>
                    <a:lnTo>
                      <a:pt x="150" y="0"/>
                    </a:lnTo>
                    <a:lnTo>
                      <a:pt x="156" y="18"/>
                    </a:lnTo>
                    <a:lnTo>
                      <a:pt x="150" y="24"/>
                    </a:lnTo>
                    <a:lnTo>
                      <a:pt x="168" y="18"/>
                    </a:lnTo>
                    <a:lnTo>
                      <a:pt x="162" y="30"/>
                    </a:lnTo>
                    <a:lnTo>
                      <a:pt x="156" y="48"/>
                    </a:lnTo>
                    <a:lnTo>
                      <a:pt x="156" y="60"/>
                    </a:lnTo>
                    <a:lnTo>
                      <a:pt x="168" y="48"/>
                    </a:lnTo>
                    <a:lnTo>
                      <a:pt x="174" y="54"/>
                    </a:lnTo>
                    <a:lnTo>
                      <a:pt x="174" y="89"/>
                    </a:lnTo>
                    <a:lnTo>
                      <a:pt x="186" y="107"/>
                    </a:lnTo>
                    <a:lnTo>
                      <a:pt x="198" y="72"/>
                    </a:lnTo>
                    <a:lnTo>
                      <a:pt x="198" y="113"/>
                    </a:lnTo>
                    <a:lnTo>
                      <a:pt x="210" y="107"/>
                    </a:lnTo>
                    <a:lnTo>
                      <a:pt x="210" y="101"/>
                    </a:lnTo>
                    <a:lnTo>
                      <a:pt x="216" y="119"/>
                    </a:lnTo>
                    <a:lnTo>
                      <a:pt x="216" y="137"/>
                    </a:lnTo>
                    <a:lnTo>
                      <a:pt x="228" y="125"/>
                    </a:lnTo>
                    <a:lnTo>
                      <a:pt x="228" y="149"/>
                    </a:lnTo>
                    <a:lnTo>
                      <a:pt x="234" y="161"/>
                    </a:lnTo>
                    <a:lnTo>
                      <a:pt x="240" y="167"/>
                    </a:lnTo>
                    <a:lnTo>
                      <a:pt x="246" y="155"/>
                    </a:lnTo>
                    <a:lnTo>
                      <a:pt x="252" y="179"/>
                    </a:lnTo>
                    <a:lnTo>
                      <a:pt x="258" y="179"/>
                    </a:lnTo>
                    <a:lnTo>
                      <a:pt x="258" y="173"/>
                    </a:lnTo>
                    <a:lnTo>
                      <a:pt x="270" y="185"/>
                    </a:lnTo>
                    <a:lnTo>
                      <a:pt x="282" y="191"/>
                    </a:lnTo>
                    <a:lnTo>
                      <a:pt x="288" y="191"/>
                    </a:lnTo>
                    <a:lnTo>
                      <a:pt x="294" y="203"/>
                    </a:lnTo>
                    <a:lnTo>
                      <a:pt x="282" y="227"/>
                    </a:lnTo>
                    <a:close/>
                  </a:path>
                </a:pathLst>
              </a:custGeom>
              <a:solidFill>
                <a:srgbClr val="55FF55"/>
              </a:solidFill>
              <a:ln w="0">
                <a:solidFill>
                  <a:srgbClr val="000000"/>
                </a:solidFill>
                <a:round/>
                <a:headEnd/>
                <a:tailEnd/>
              </a:ln>
            </p:spPr>
            <p:txBody>
              <a:bodyPr/>
              <a:lstStyle/>
              <a:p>
                <a:endParaRPr lang="es-ES_tradnl">
                  <a:solidFill>
                    <a:srgbClr val="000000"/>
                  </a:solidFill>
                  <a:latin typeface="Times New Roman"/>
                </a:endParaRPr>
              </a:p>
            </p:txBody>
          </p:sp>
          <p:sp>
            <p:nvSpPr>
              <p:cNvPr id="202" name="Freeform 42"/>
              <p:cNvSpPr>
                <a:spLocks/>
              </p:cNvSpPr>
              <p:nvPr/>
            </p:nvSpPr>
            <p:spPr bwMode="auto">
              <a:xfrm>
                <a:off x="3913" y="1438"/>
                <a:ext cx="24" cy="36"/>
              </a:xfrm>
              <a:custGeom>
                <a:avLst/>
                <a:gdLst>
                  <a:gd name="T0" fmla="*/ 18 w 24"/>
                  <a:gd name="T1" fmla="*/ 0 h 36"/>
                  <a:gd name="T2" fmla="*/ 24 w 24"/>
                  <a:gd name="T3" fmla="*/ 6 h 36"/>
                  <a:gd name="T4" fmla="*/ 24 w 24"/>
                  <a:gd name="T5" fmla="*/ 30 h 36"/>
                  <a:gd name="T6" fmla="*/ 18 w 24"/>
                  <a:gd name="T7" fmla="*/ 36 h 36"/>
                  <a:gd name="T8" fmla="*/ 6 w 24"/>
                  <a:gd name="T9" fmla="*/ 36 h 36"/>
                  <a:gd name="T10" fmla="*/ 0 w 24"/>
                  <a:gd name="T11" fmla="*/ 30 h 36"/>
                  <a:gd name="T12" fmla="*/ 6 w 24"/>
                  <a:gd name="T13" fmla="*/ 24 h 36"/>
                  <a:gd name="T14" fmla="*/ 0 w 24"/>
                  <a:gd name="T15" fmla="*/ 6 h 36"/>
                  <a:gd name="T16" fmla="*/ 12 w 24"/>
                  <a:gd name="T17" fmla="*/ 0 h 36"/>
                  <a:gd name="T18" fmla="*/ 18 w 24"/>
                  <a:gd name="T19" fmla="*/ 0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6"/>
                  <a:gd name="T32" fmla="*/ 24 w 24"/>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6">
                    <a:moveTo>
                      <a:pt x="18" y="0"/>
                    </a:moveTo>
                    <a:lnTo>
                      <a:pt x="24" y="6"/>
                    </a:lnTo>
                    <a:lnTo>
                      <a:pt x="24" y="30"/>
                    </a:lnTo>
                    <a:lnTo>
                      <a:pt x="18" y="36"/>
                    </a:lnTo>
                    <a:lnTo>
                      <a:pt x="6" y="36"/>
                    </a:lnTo>
                    <a:lnTo>
                      <a:pt x="0" y="30"/>
                    </a:lnTo>
                    <a:lnTo>
                      <a:pt x="6" y="24"/>
                    </a:lnTo>
                    <a:lnTo>
                      <a:pt x="0" y="6"/>
                    </a:lnTo>
                    <a:lnTo>
                      <a:pt x="12" y="0"/>
                    </a:lnTo>
                    <a:lnTo>
                      <a:pt x="18" y="0"/>
                    </a:lnTo>
                    <a:close/>
                  </a:path>
                </a:pathLst>
              </a:custGeom>
              <a:solidFill>
                <a:srgbClr val="55FF55"/>
              </a:solidFill>
              <a:ln w="9525">
                <a:noFill/>
                <a:round/>
                <a:headEnd/>
                <a:tailEnd/>
              </a:ln>
            </p:spPr>
            <p:txBody>
              <a:bodyPr/>
              <a:lstStyle/>
              <a:p>
                <a:endParaRPr lang="es-ES_tradnl">
                  <a:solidFill>
                    <a:srgbClr val="000000"/>
                  </a:solidFill>
                  <a:latin typeface="Times New Roman"/>
                </a:endParaRPr>
              </a:p>
            </p:txBody>
          </p:sp>
          <p:sp>
            <p:nvSpPr>
              <p:cNvPr id="203" name="Freeform 43"/>
              <p:cNvSpPr>
                <a:spLocks/>
              </p:cNvSpPr>
              <p:nvPr/>
            </p:nvSpPr>
            <p:spPr bwMode="auto">
              <a:xfrm>
                <a:off x="3763" y="1354"/>
                <a:ext cx="60" cy="72"/>
              </a:xfrm>
              <a:custGeom>
                <a:avLst/>
                <a:gdLst>
                  <a:gd name="T0" fmla="*/ 0 w 60"/>
                  <a:gd name="T1" fmla="*/ 0 h 72"/>
                  <a:gd name="T2" fmla="*/ 18 w 60"/>
                  <a:gd name="T3" fmla="*/ 30 h 72"/>
                  <a:gd name="T4" fmla="*/ 42 w 60"/>
                  <a:gd name="T5" fmla="*/ 60 h 72"/>
                  <a:gd name="T6" fmla="*/ 60 w 60"/>
                  <a:gd name="T7" fmla="*/ 72 h 72"/>
                  <a:gd name="T8" fmla="*/ 0 60000 65536"/>
                  <a:gd name="T9" fmla="*/ 0 60000 65536"/>
                  <a:gd name="T10" fmla="*/ 0 60000 65536"/>
                  <a:gd name="T11" fmla="*/ 0 60000 65536"/>
                  <a:gd name="T12" fmla="*/ 0 w 60"/>
                  <a:gd name="T13" fmla="*/ 0 h 72"/>
                  <a:gd name="T14" fmla="*/ 60 w 60"/>
                  <a:gd name="T15" fmla="*/ 72 h 72"/>
                </a:gdLst>
                <a:ahLst/>
                <a:cxnLst>
                  <a:cxn ang="T8">
                    <a:pos x="T0" y="T1"/>
                  </a:cxn>
                  <a:cxn ang="T9">
                    <a:pos x="T2" y="T3"/>
                  </a:cxn>
                  <a:cxn ang="T10">
                    <a:pos x="T4" y="T5"/>
                  </a:cxn>
                  <a:cxn ang="T11">
                    <a:pos x="T6" y="T7"/>
                  </a:cxn>
                </a:cxnLst>
                <a:rect l="T12" t="T13" r="T14" b="T15"/>
                <a:pathLst>
                  <a:path w="60" h="72">
                    <a:moveTo>
                      <a:pt x="0" y="0"/>
                    </a:moveTo>
                    <a:lnTo>
                      <a:pt x="18" y="30"/>
                    </a:lnTo>
                    <a:lnTo>
                      <a:pt x="42" y="60"/>
                    </a:lnTo>
                    <a:lnTo>
                      <a:pt x="60"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4" name="Freeform 44"/>
              <p:cNvSpPr>
                <a:spLocks/>
              </p:cNvSpPr>
              <p:nvPr/>
            </p:nvSpPr>
            <p:spPr bwMode="auto">
              <a:xfrm>
                <a:off x="3703" y="1420"/>
                <a:ext cx="192" cy="66"/>
              </a:xfrm>
              <a:custGeom>
                <a:avLst/>
                <a:gdLst>
                  <a:gd name="T0" fmla="*/ 0 w 192"/>
                  <a:gd name="T1" fmla="*/ 18 h 66"/>
                  <a:gd name="T2" fmla="*/ 0 w 192"/>
                  <a:gd name="T3" fmla="*/ 6 h 66"/>
                  <a:gd name="T4" fmla="*/ 6 w 192"/>
                  <a:gd name="T5" fmla="*/ 0 h 66"/>
                  <a:gd name="T6" fmla="*/ 6 w 192"/>
                  <a:gd name="T7" fmla="*/ 6 h 66"/>
                  <a:gd name="T8" fmla="*/ 18 w 192"/>
                  <a:gd name="T9" fmla="*/ 36 h 66"/>
                  <a:gd name="T10" fmla="*/ 24 w 192"/>
                  <a:gd name="T11" fmla="*/ 30 h 66"/>
                  <a:gd name="T12" fmla="*/ 30 w 192"/>
                  <a:gd name="T13" fmla="*/ 6 h 66"/>
                  <a:gd name="T14" fmla="*/ 24 w 192"/>
                  <a:gd name="T15" fmla="*/ 18 h 66"/>
                  <a:gd name="T16" fmla="*/ 36 w 192"/>
                  <a:gd name="T17" fmla="*/ 48 h 66"/>
                  <a:gd name="T18" fmla="*/ 48 w 192"/>
                  <a:gd name="T19" fmla="*/ 36 h 66"/>
                  <a:gd name="T20" fmla="*/ 48 w 192"/>
                  <a:gd name="T21" fmla="*/ 30 h 66"/>
                  <a:gd name="T22" fmla="*/ 48 w 192"/>
                  <a:gd name="T23" fmla="*/ 54 h 66"/>
                  <a:gd name="T24" fmla="*/ 60 w 192"/>
                  <a:gd name="T25" fmla="*/ 36 h 66"/>
                  <a:gd name="T26" fmla="*/ 84 w 192"/>
                  <a:gd name="T27" fmla="*/ 18 h 66"/>
                  <a:gd name="T28" fmla="*/ 72 w 192"/>
                  <a:gd name="T29" fmla="*/ 36 h 66"/>
                  <a:gd name="T30" fmla="*/ 72 w 192"/>
                  <a:gd name="T31" fmla="*/ 54 h 66"/>
                  <a:gd name="T32" fmla="*/ 78 w 192"/>
                  <a:gd name="T33" fmla="*/ 60 h 66"/>
                  <a:gd name="T34" fmla="*/ 84 w 192"/>
                  <a:gd name="T35" fmla="*/ 48 h 66"/>
                  <a:gd name="T36" fmla="*/ 102 w 192"/>
                  <a:gd name="T37" fmla="*/ 66 h 66"/>
                  <a:gd name="T38" fmla="*/ 102 w 192"/>
                  <a:gd name="T39" fmla="*/ 54 h 66"/>
                  <a:gd name="T40" fmla="*/ 108 w 192"/>
                  <a:gd name="T41" fmla="*/ 54 h 66"/>
                  <a:gd name="T42" fmla="*/ 126 w 192"/>
                  <a:gd name="T43" fmla="*/ 60 h 66"/>
                  <a:gd name="T44" fmla="*/ 138 w 192"/>
                  <a:gd name="T45" fmla="*/ 60 h 66"/>
                  <a:gd name="T46" fmla="*/ 126 w 192"/>
                  <a:gd name="T47" fmla="*/ 54 h 66"/>
                  <a:gd name="T48" fmla="*/ 126 w 192"/>
                  <a:gd name="T49" fmla="*/ 48 h 66"/>
                  <a:gd name="T50" fmla="*/ 144 w 192"/>
                  <a:gd name="T51" fmla="*/ 54 h 66"/>
                  <a:gd name="T52" fmla="*/ 138 w 192"/>
                  <a:gd name="T53" fmla="*/ 48 h 66"/>
                  <a:gd name="T54" fmla="*/ 138 w 192"/>
                  <a:gd name="T55" fmla="*/ 42 h 66"/>
                  <a:gd name="T56" fmla="*/ 150 w 192"/>
                  <a:gd name="T57" fmla="*/ 54 h 66"/>
                  <a:gd name="T58" fmla="*/ 156 w 192"/>
                  <a:gd name="T59" fmla="*/ 54 h 66"/>
                  <a:gd name="T60" fmla="*/ 162 w 192"/>
                  <a:gd name="T61" fmla="*/ 42 h 66"/>
                  <a:gd name="T62" fmla="*/ 168 w 192"/>
                  <a:gd name="T63" fmla="*/ 54 h 66"/>
                  <a:gd name="T64" fmla="*/ 192 w 192"/>
                  <a:gd name="T65" fmla="*/ 54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2"/>
                  <a:gd name="T100" fmla="*/ 0 h 66"/>
                  <a:gd name="T101" fmla="*/ 192 w 192"/>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2" h="66">
                    <a:moveTo>
                      <a:pt x="0" y="18"/>
                    </a:moveTo>
                    <a:lnTo>
                      <a:pt x="0" y="6"/>
                    </a:lnTo>
                    <a:lnTo>
                      <a:pt x="6" y="0"/>
                    </a:lnTo>
                    <a:lnTo>
                      <a:pt x="6" y="6"/>
                    </a:lnTo>
                    <a:lnTo>
                      <a:pt x="18" y="36"/>
                    </a:lnTo>
                    <a:lnTo>
                      <a:pt x="24" y="30"/>
                    </a:lnTo>
                    <a:lnTo>
                      <a:pt x="30" y="6"/>
                    </a:lnTo>
                    <a:lnTo>
                      <a:pt x="24" y="18"/>
                    </a:lnTo>
                    <a:lnTo>
                      <a:pt x="36" y="48"/>
                    </a:lnTo>
                    <a:lnTo>
                      <a:pt x="48" y="36"/>
                    </a:lnTo>
                    <a:lnTo>
                      <a:pt x="48" y="30"/>
                    </a:lnTo>
                    <a:lnTo>
                      <a:pt x="48" y="54"/>
                    </a:lnTo>
                    <a:lnTo>
                      <a:pt x="60" y="36"/>
                    </a:lnTo>
                    <a:lnTo>
                      <a:pt x="84" y="18"/>
                    </a:lnTo>
                    <a:lnTo>
                      <a:pt x="72" y="36"/>
                    </a:lnTo>
                    <a:lnTo>
                      <a:pt x="72" y="54"/>
                    </a:lnTo>
                    <a:lnTo>
                      <a:pt x="78" y="60"/>
                    </a:lnTo>
                    <a:lnTo>
                      <a:pt x="84" y="48"/>
                    </a:lnTo>
                    <a:lnTo>
                      <a:pt x="102" y="66"/>
                    </a:lnTo>
                    <a:lnTo>
                      <a:pt x="102" y="54"/>
                    </a:lnTo>
                    <a:lnTo>
                      <a:pt x="108" y="54"/>
                    </a:lnTo>
                    <a:lnTo>
                      <a:pt x="126" y="60"/>
                    </a:lnTo>
                    <a:lnTo>
                      <a:pt x="138" y="60"/>
                    </a:lnTo>
                    <a:lnTo>
                      <a:pt x="126" y="54"/>
                    </a:lnTo>
                    <a:lnTo>
                      <a:pt x="126" y="48"/>
                    </a:lnTo>
                    <a:lnTo>
                      <a:pt x="144" y="54"/>
                    </a:lnTo>
                    <a:lnTo>
                      <a:pt x="138" y="48"/>
                    </a:lnTo>
                    <a:lnTo>
                      <a:pt x="138" y="42"/>
                    </a:lnTo>
                    <a:lnTo>
                      <a:pt x="150" y="54"/>
                    </a:lnTo>
                    <a:lnTo>
                      <a:pt x="156" y="54"/>
                    </a:lnTo>
                    <a:lnTo>
                      <a:pt x="162" y="42"/>
                    </a:lnTo>
                    <a:lnTo>
                      <a:pt x="168" y="54"/>
                    </a:lnTo>
                    <a:lnTo>
                      <a:pt x="192" y="54"/>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5" name="Freeform 45"/>
              <p:cNvSpPr>
                <a:spLocks/>
              </p:cNvSpPr>
              <p:nvPr/>
            </p:nvSpPr>
            <p:spPr bwMode="auto">
              <a:xfrm>
                <a:off x="3739" y="1474"/>
                <a:ext cx="162" cy="60"/>
              </a:xfrm>
              <a:custGeom>
                <a:avLst/>
                <a:gdLst>
                  <a:gd name="T0" fmla="*/ 162 w 162"/>
                  <a:gd name="T1" fmla="*/ 0 h 60"/>
                  <a:gd name="T2" fmla="*/ 66 w 162"/>
                  <a:gd name="T3" fmla="*/ 48 h 60"/>
                  <a:gd name="T4" fmla="*/ 18 w 162"/>
                  <a:gd name="T5" fmla="*/ 60 h 60"/>
                  <a:gd name="T6" fmla="*/ 0 w 162"/>
                  <a:gd name="T7" fmla="*/ 60 h 60"/>
                  <a:gd name="T8" fmla="*/ 0 60000 65536"/>
                  <a:gd name="T9" fmla="*/ 0 60000 65536"/>
                  <a:gd name="T10" fmla="*/ 0 60000 65536"/>
                  <a:gd name="T11" fmla="*/ 0 60000 65536"/>
                  <a:gd name="T12" fmla="*/ 0 w 162"/>
                  <a:gd name="T13" fmla="*/ 0 h 60"/>
                  <a:gd name="T14" fmla="*/ 162 w 162"/>
                  <a:gd name="T15" fmla="*/ 60 h 60"/>
                </a:gdLst>
                <a:ahLst/>
                <a:cxnLst>
                  <a:cxn ang="T8">
                    <a:pos x="T0" y="T1"/>
                  </a:cxn>
                  <a:cxn ang="T9">
                    <a:pos x="T2" y="T3"/>
                  </a:cxn>
                  <a:cxn ang="T10">
                    <a:pos x="T4" y="T5"/>
                  </a:cxn>
                  <a:cxn ang="T11">
                    <a:pos x="T6" y="T7"/>
                  </a:cxn>
                </a:cxnLst>
                <a:rect l="T12" t="T13" r="T14" b="T15"/>
                <a:pathLst>
                  <a:path w="162" h="60">
                    <a:moveTo>
                      <a:pt x="162" y="0"/>
                    </a:moveTo>
                    <a:lnTo>
                      <a:pt x="66" y="48"/>
                    </a:lnTo>
                    <a:lnTo>
                      <a:pt x="18" y="60"/>
                    </a:lnTo>
                    <a:lnTo>
                      <a:pt x="0" y="6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6" name="Freeform 46"/>
              <p:cNvSpPr>
                <a:spLocks/>
              </p:cNvSpPr>
              <p:nvPr/>
            </p:nvSpPr>
            <p:spPr bwMode="auto">
              <a:xfrm>
                <a:off x="3769" y="1486"/>
                <a:ext cx="102" cy="18"/>
              </a:xfrm>
              <a:custGeom>
                <a:avLst/>
                <a:gdLst>
                  <a:gd name="T0" fmla="*/ 0 w 102"/>
                  <a:gd name="T1" fmla="*/ 18 h 18"/>
                  <a:gd name="T2" fmla="*/ 24 w 102"/>
                  <a:gd name="T3" fmla="*/ 18 h 18"/>
                  <a:gd name="T4" fmla="*/ 60 w 102"/>
                  <a:gd name="T5" fmla="*/ 12 h 18"/>
                  <a:gd name="T6" fmla="*/ 96 w 102"/>
                  <a:gd name="T7" fmla="*/ 0 h 18"/>
                  <a:gd name="T8" fmla="*/ 102 w 102"/>
                  <a:gd name="T9" fmla="*/ 0 h 18"/>
                  <a:gd name="T10" fmla="*/ 0 60000 65536"/>
                  <a:gd name="T11" fmla="*/ 0 60000 65536"/>
                  <a:gd name="T12" fmla="*/ 0 60000 65536"/>
                  <a:gd name="T13" fmla="*/ 0 60000 65536"/>
                  <a:gd name="T14" fmla="*/ 0 60000 65536"/>
                  <a:gd name="T15" fmla="*/ 0 w 102"/>
                  <a:gd name="T16" fmla="*/ 0 h 18"/>
                  <a:gd name="T17" fmla="*/ 102 w 102"/>
                  <a:gd name="T18" fmla="*/ 18 h 18"/>
                </a:gdLst>
                <a:ahLst/>
                <a:cxnLst>
                  <a:cxn ang="T10">
                    <a:pos x="T0" y="T1"/>
                  </a:cxn>
                  <a:cxn ang="T11">
                    <a:pos x="T2" y="T3"/>
                  </a:cxn>
                  <a:cxn ang="T12">
                    <a:pos x="T4" y="T5"/>
                  </a:cxn>
                  <a:cxn ang="T13">
                    <a:pos x="T6" y="T7"/>
                  </a:cxn>
                  <a:cxn ang="T14">
                    <a:pos x="T8" y="T9"/>
                  </a:cxn>
                </a:cxnLst>
                <a:rect l="T15" t="T16" r="T17" b="T18"/>
                <a:pathLst>
                  <a:path w="102" h="18">
                    <a:moveTo>
                      <a:pt x="0" y="18"/>
                    </a:moveTo>
                    <a:lnTo>
                      <a:pt x="24" y="18"/>
                    </a:lnTo>
                    <a:lnTo>
                      <a:pt x="60" y="12"/>
                    </a:lnTo>
                    <a:lnTo>
                      <a:pt x="96" y="0"/>
                    </a:lnTo>
                    <a:lnTo>
                      <a:pt x="102" y="0"/>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7" name="Freeform 47"/>
              <p:cNvSpPr>
                <a:spLocks/>
              </p:cNvSpPr>
              <p:nvPr/>
            </p:nvSpPr>
            <p:spPr bwMode="auto">
              <a:xfrm>
                <a:off x="3889" y="1283"/>
                <a:ext cx="24" cy="161"/>
              </a:xfrm>
              <a:custGeom>
                <a:avLst/>
                <a:gdLst>
                  <a:gd name="T0" fmla="*/ 0 w 24"/>
                  <a:gd name="T1" fmla="*/ 0 h 161"/>
                  <a:gd name="T2" fmla="*/ 6 w 24"/>
                  <a:gd name="T3" fmla="*/ 71 h 161"/>
                  <a:gd name="T4" fmla="*/ 12 w 24"/>
                  <a:gd name="T5" fmla="*/ 113 h 161"/>
                  <a:gd name="T6" fmla="*/ 24 w 24"/>
                  <a:gd name="T7" fmla="*/ 161 h 161"/>
                  <a:gd name="T8" fmla="*/ 0 60000 65536"/>
                  <a:gd name="T9" fmla="*/ 0 60000 65536"/>
                  <a:gd name="T10" fmla="*/ 0 60000 65536"/>
                  <a:gd name="T11" fmla="*/ 0 60000 65536"/>
                  <a:gd name="T12" fmla="*/ 0 w 24"/>
                  <a:gd name="T13" fmla="*/ 0 h 161"/>
                  <a:gd name="T14" fmla="*/ 24 w 24"/>
                  <a:gd name="T15" fmla="*/ 161 h 161"/>
                </a:gdLst>
                <a:ahLst/>
                <a:cxnLst>
                  <a:cxn ang="T8">
                    <a:pos x="T0" y="T1"/>
                  </a:cxn>
                  <a:cxn ang="T9">
                    <a:pos x="T2" y="T3"/>
                  </a:cxn>
                  <a:cxn ang="T10">
                    <a:pos x="T4" y="T5"/>
                  </a:cxn>
                  <a:cxn ang="T11">
                    <a:pos x="T6" y="T7"/>
                  </a:cxn>
                </a:cxnLst>
                <a:rect l="T12" t="T13" r="T14" b="T15"/>
                <a:pathLst>
                  <a:path w="24" h="161">
                    <a:moveTo>
                      <a:pt x="0" y="0"/>
                    </a:moveTo>
                    <a:lnTo>
                      <a:pt x="6" y="71"/>
                    </a:lnTo>
                    <a:lnTo>
                      <a:pt x="12" y="113"/>
                    </a:lnTo>
                    <a:lnTo>
                      <a:pt x="24" y="161"/>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8" name="Freeform 48"/>
              <p:cNvSpPr>
                <a:spLocks/>
              </p:cNvSpPr>
              <p:nvPr/>
            </p:nvSpPr>
            <p:spPr bwMode="auto">
              <a:xfrm>
                <a:off x="3919" y="1438"/>
                <a:ext cx="24" cy="12"/>
              </a:xfrm>
              <a:custGeom>
                <a:avLst/>
                <a:gdLst>
                  <a:gd name="T0" fmla="*/ 24 w 24"/>
                  <a:gd name="T1" fmla="*/ 6 h 12"/>
                  <a:gd name="T2" fmla="*/ 12 w 24"/>
                  <a:gd name="T3" fmla="*/ 12 h 12"/>
                  <a:gd name="T4" fmla="*/ 12 w 24"/>
                  <a:gd name="T5" fmla="*/ 0 h 12"/>
                  <a:gd name="T6" fmla="*/ 12 w 24"/>
                  <a:gd name="T7" fmla="*/ 6 h 12"/>
                  <a:gd name="T8" fmla="*/ 6 w 24"/>
                  <a:gd name="T9" fmla="*/ 12 h 12"/>
                  <a:gd name="T10" fmla="*/ 0 w 24"/>
                  <a:gd name="T11" fmla="*/ 12 h 12"/>
                  <a:gd name="T12" fmla="*/ 0 60000 65536"/>
                  <a:gd name="T13" fmla="*/ 0 60000 65536"/>
                  <a:gd name="T14" fmla="*/ 0 60000 65536"/>
                  <a:gd name="T15" fmla="*/ 0 60000 65536"/>
                  <a:gd name="T16" fmla="*/ 0 60000 65536"/>
                  <a:gd name="T17" fmla="*/ 0 60000 65536"/>
                  <a:gd name="T18" fmla="*/ 0 w 24"/>
                  <a:gd name="T19" fmla="*/ 0 h 12"/>
                  <a:gd name="T20" fmla="*/ 24 w 24"/>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24" h="12">
                    <a:moveTo>
                      <a:pt x="24" y="6"/>
                    </a:moveTo>
                    <a:lnTo>
                      <a:pt x="12" y="12"/>
                    </a:lnTo>
                    <a:lnTo>
                      <a:pt x="12" y="0"/>
                    </a:lnTo>
                    <a:lnTo>
                      <a:pt x="12" y="6"/>
                    </a:lnTo>
                    <a:lnTo>
                      <a:pt x="6" y="12"/>
                    </a:lnTo>
                    <a:lnTo>
                      <a:pt x="0" y="1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09" name="Freeform 49"/>
              <p:cNvSpPr>
                <a:spLocks/>
              </p:cNvSpPr>
              <p:nvPr/>
            </p:nvSpPr>
            <p:spPr bwMode="auto">
              <a:xfrm>
                <a:off x="3913" y="1498"/>
                <a:ext cx="30" cy="156"/>
              </a:xfrm>
              <a:custGeom>
                <a:avLst/>
                <a:gdLst>
                  <a:gd name="T0" fmla="*/ 0 w 30"/>
                  <a:gd name="T1" fmla="*/ 0 h 156"/>
                  <a:gd name="T2" fmla="*/ 0 w 30"/>
                  <a:gd name="T3" fmla="*/ 48 h 156"/>
                  <a:gd name="T4" fmla="*/ 6 w 30"/>
                  <a:gd name="T5" fmla="*/ 90 h 156"/>
                  <a:gd name="T6" fmla="*/ 12 w 30"/>
                  <a:gd name="T7" fmla="*/ 120 h 156"/>
                  <a:gd name="T8" fmla="*/ 30 w 30"/>
                  <a:gd name="T9" fmla="*/ 156 h 156"/>
                  <a:gd name="T10" fmla="*/ 0 60000 65536"/>
                  <a:gd name="T11" fmla="*/ 0 60000 65536"/>
                  <a:gd name="T12" fmla="*/ 0 60000 65536"/>
                  <a:gd name="T13" fmla="*/ 0 60000 65536"/>
                  <a:gd name="T14" fmla="*/ 0 60000 65536"/>
                  <a:gd name="T15" fmla="*/ 0 w 30"/>
                  <a:gd name="T16" fmla="*/ 0 h 156"/>
                  <a:gd name="T17" fmla="*/ 30 w 30"/>
                  <a:gd name="T18" fmla="*/ 156 h 156"/>
                </a:gdLst>
                <a:ahLst/>
                <a:cxnLst>
                  <a:cxn ang="T10">
                    <a:pos x="T0" y="T1"/>
                  </a:cxn>
                  <a:cxn ang="T11">
                    <a:pos x="T2" y="T3"/>
                  </a:cxn>
                  <a:cxn ang="T12">
                    <a:pos x="T4" y="T5"/>
                  </a:cxn>
                  <a:cxn ang="T13">
                    <a:pos x="T6" y="T7"/>
                  </a:cxn>
                  <a:cxn ang="T14">
                    <a:pos x="T8" y="T9"/>
                  </a:cxn>
                </a:cxnLst>
                <a:rect l="T15" t="T16" r="T17" b="T18"/>
                <a:pathLst>
                  <a:path w="30" h="156">
                    <a:moveTo>
                      <a:pt x="0" y="0"/>
                    </a:moveTo>
                    <a:lnTo>
                      <a:pt x="0" y="48"/>
                    </a:lnTo>
                    <a:lnTo>
                      <a:pt x="6" y="90"/>
                    </a:lnTo>
                    <a:lnTo>
                      <a:pt x="12" y="120"/>
                    </a:lnTo>
                    <a:lnTo>
                      <a:pt x="30" y="156"/>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0" name="Freeform 50"/>
              <p:cNvSpPr>
                <a:spLocks/>
              </p:cNvSpPr>
              <p:nvPr/>
            </p:nvSpPr>
            <p:spPr bwMode="auto">
              <a:xfrm>
                <a:off x="3751" y="1390"/>
                <a:ext cx="150" cy="72"/>
              </a:xfrm>
              <a:custGeom>
                <a:avLst/>
                <a:gdLst>
                  <a:gd name="T0" fmla="*/ 0 w 150"/>
                  <a:gd name="T1" fmla="*/ 0 h 72"/>
                  <a:gd name="T2" fmla="*/ 18 w 150"/>
                  <a:gd name="T3" fmla="*/ 18 h 72"/>
                  <a:gd name="T4" fmla="*/ 18 w 150"/>
                  <a:gd name="T5" fmla="*/ 24 h 72"/>
                  <a:gd name="T6" fmla="*/ 18 w 150"/>
                  <a:gd name="T7" fmla="*/ 12 h 72"/>
                  <a:gd name="T8" fmla="*/ 24 w 150"/>
                  <a:gd name="T9" fmla="*/ 6 h 72"/>
                  <a:gd name="T10" fmla="*/ 30 w 150"/>
                  <a:gd name="T11" fmla="*/ 24 h 72"/>
                  <a:gd name="T12" fmla="*/ 36 w 150"/>
                  <a:gd name="T13" fmla="*/ 30 h 72"/>
                  <a:gd name="T14" fmla="*/ 36 w 150"/>
                  <a:gd name="T15" fmla="*/ 18 h 72"/>
                  <a:gd name="T16" fmla="*/ 42 w 150"/>
                  <a:gd name="T17" fmla="*/ 18 h 72"/>
                  <a:gd name="T18" fmla="*/ 54 w 150"/>
                  <a:gd name="T19" fmla="*/ 30 h 72"/>
                  <a:gd name="T20" fmla="*/ 60 w 150"/>
                  <a:gd name="T21" fmla="*/ 42 h 72"/>
                  <a:gd name="T22" fmla="*/ 66 w 150"/>
                  <a:gd name="T23" fmla="*/ 48 h 72"/>
                  <a:gd name="T24" fmla="*/ 72 w 150"/>
                  <a:gd name="T25" fmla="*/ 48 h 72"/>
                  <a:gd name="T26" fmla="*/ 84 w 150"/>
                  <a:gd name="T27" fmla="*/ 60 h 72"/>
                  <a:gd name="T28" fmla="*/ 96 w 150"/>
                  <a:gd name="T29" fmla="*/ 66 h 72"/>
                  <a:gd name="T30" fmla="*/ 90 w 150"/>
                  <a:gd name="T31" fmla="*/ 60 h 72"/>
                  <a:gd name="T32" fmla="*/ 96 w 150"/>
                  <a:gd name="T33" fmla="*/ 54 h 72"/>
                  <a:gd name="T34" fmla="*/ 108 w 150"/>
                  <a:gd name="T35" fmla="*/ 66 h 72"/>
                  <a:gd name="T36" fmla="*/ 120 w 150"/>
                  <a:gd name="T37" fmla="*/ 72 h 72"/>
                  <a:gd name="T38" fmla="*/ 138 w 150"/>
                  <a:gd name="T39" fmla="*/ 66 h 72"/>
                  <a:gd name="T40" fmla="*/ 150 w 150"/>
                  <a:gd name="T41" fmla="*/ 72 h 7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0"/>
                  <a:gd name="T64" fmla="*/ 0 h 72"/>
                  <a:gd name="T65" fmla="*/ 150 w 150"/>
                  <a:gd name="T66" fmla="*/ 72 h 7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0" h="72">
                    <a:moveTo>
                      <a:pt x="0" y="0"/>
                    </a:moveTo>
                    <a:lnTo>
                      <a:pt x="18" y="18"/>
                    </a:lnTo>
                    <a:lnTo>
                      <a:pt x="18" y="24"/>
                    </a:lnTo>
                    <a:lnTo>
                      <a:pt x="18" y="12"/>
                    </a:lnTo>
                    <a:lnTo>
                      <a:pt x="24" y="6"/>
                    </a:lnTo>
                    <a:lnTo>
                      <a:pt x="30" y="24"/>
                    </a:lnTo>
                    <a:lnTo>
                      <a:pt x="36" y="30"/>
                    </a:lnTo>
                    <a:lnTo>
                      <a:pt x="36" y="18"/>
                    </a:lnTo>
                    <a:lnTo>
                      <a:pt x="42" y="18"/>
                    </a:lnTo>
                    <a:lnTo>
                      <a:pt x="54" y="30"/>
                    </a:lnTo>
                    <a:lnTo>
                      <a:pt x="60" y="42"/>
                    </a:lnTo>
                    <a:lnTo>
                      <a:pt x="66" y="48"/>
                    </a:lnTo>
                    <a:lnTo>
                      <a:pt x="72" y="48"/>
                    </a:lnTo>
                    <a:lnTo>
                      <a:pt x="84" y="60"/>
                    </a:lnTo>
                    <a:lnTo>
                      <a:pt x="96" y="66"/>
                    </a:lnTo>
                    <a:lnTo>
                      <a:pt x="90" y="60"/>
                    </a:lnTo>
                    <a:lnTo>
                      <a:pt x="96" y="54"/>
                    </a:lnTo>
                    <a:lnTo>
                      <a:pt x="108" y="66"/>
                    </a:lnTo>
                    <a:lnTo>
                      <a:pt x="120" y="72"/>
                    </a:lnTo>
                    <a:lnTo>
                      <a:pt x="138" y="66"/>
                    </a:lnTo>
                    <a:lnTo>
                      <a:pt x="150" y="72"/>
                    </a:lnTo>
                  </a:path>
                </a:pathLst>
              </a:custGeom>
              <a:noFill/>
              <a:ln w="0">
                <a:solidFill>
                  <a:srgbClr val="000000"/>
                </a:solidFill>
                <a:round/>
                <a:headEnd/>
                <a:tailEnd/>
              </a:ln>
            </p:spPr>
            <p:txBody>
              <a:bodyPr/>
              <a:lstStyle/>
              <a:p>
                <a:endParaRPr lang="es-ES_tradnl">
                  <a:solidFill>
                    <a:srgbClr val="000000"/>
                  </a:solidFill>
                  <a:latin typeface="Times New Roman"/>
                </a:endParaRPr>
              </a:p>
            </p:txBody>
          </p:sp>
          <p:sp>
            <p:nvSpPr>
              <p:cNvPr id="211" name="Rectangle 52"/>
              <p:cNvSpPr>
                <a:spLocks noChangeArrowheads="1"/>
              </p:cNvSpPr>
              <p:nvPr/>
            </p:nvSpPr>
            <p:spPr bwMode="auto">
              <a:xfrm>
                <a:off x="3715" y="935"/>
                <a:ext cx="78" cy="12"/>
              </a:xfrm>
              <a:prstGeom prst="rect">
                <a:avLst/>
              </a:prstGeom>
              <a:solidFill>
                <a:srgbClr val="FFFFFF"/>
              </a:solidFill>
              <a:ln w="9525">
                <a:noFill/>
                <a:miter lim="800000"/>
                <a:headEnd/>
                <a:tailEnd/>
              </a:ln>
            </p:spPr>
            <p:txBody>
              <a:bodyPr/>
              <a:lstStyle/>
              <a:p>
                <a:endParaRPr lang="es-ES_tradnl">
                  <a:solidFill>
                    <a:srgbClr val="000000"/>
                  </a:solidFill>
                  <a:latin typeface="Times New Roman"/>
                </a:endParaRPr>
              </a:p>
            </p:txBody>
          </p:sp>
        </p:grpSp>
      </p:grpSp>
      <p:sp>
        <p:nvSpPr>
          <p:cNvPr id="215" name="214 CuadroTexto"/>
          <p:cNvSpPr txBox="1"/>
          <p:nvPr/>
        </p:nvSpPr>
        <p:spPr>
          <a:xfrm>
            <a:off x="0" y="5780782"/>
            <a:ext cx="9144000" cy="1077218"/>
          </a:xfrm>
          <a:prstGeom prst="rect">
            <a:avLst/>
          </a:prstGeom>
          <a:solidFill>
            <a:srgbClr val="FFFF00"/>
          </a:solidFill>
          <a:ln>
            <a:solidFill>
              <a:schemeClr val="tx1"/>
            </a:solidFill>
          </a:ln>
        </p:spPr>
        <p:txBody>
          <a:bodyPr wrap="square" rtlCol="0">
            <a:spAutoFit/>
          </a:bodyPr>
          <a:lstStyle/>
          <a:p>
            <a:pPr algn="just" fontAlgn="auto">
              <a:spcBef>
                <a:spcPts val="0"/>
              </a:spcBef>
              <a:spcAft>
                <a:spcPts val="0"/>
              </a:spcAft>
            </a:pPr>
            <a:r>
              <a:rPr lang="es-ES_tradnl" sz="1600" b="1" dirty="0" smtClean="0">
                <a:solidFill>
                  <a:srgbClr val="000000"/>
                </a:solidFill>
                <a:latin typeface="Calibri" pitchFamily="34" charset="0"/>
                <a:cs typeface="Calibri" pitchFamily="34" charset="0"/>
              </a:rPr>
              <a:t>La explicación de este espejismo es similar a la del de las carreteras. En este caso, debido a las grandes variaciones de temperatura que se producen entre el día y la noche en los desiertos, es posible que se forme una “bolsa” de aire caliente superior a otra de aire frío (menos caliente) inferior, formándose así dos capas de aire de distinto índice de refracción, siendo menor el de la capa caliente. </a:t>
            </a: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212"/>
                                        </p:tgtEl>
                                        <p:attrNameLst>
                                          <p:attrName>style.visibility</p:attrName>
                                        </p:attrNameLst>
                                      </p:cBhvr>
                                      <p:to>
                                        <p:strVal val="visible"/>
                                      </p:to>
                                    </p:set>
                                    <p:animEffect transition="in" filter="wipe(left)">
                                      <p:cBhvr>
                                        <p:cTn id="19" dur="2000"/>
                                        <p:tgtEl>
                                          <p:spTgt spid="212"/>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nodeType="clickEffect">
                                  <p:stCondLst>
                                    <p:cond delay="0"/>
                                  </p:stCondLst>
                                  <p:childTnLst>
                                    <p:set>
                                      <p:cBhvr>
                                        <p:cTn id="23" dur="1" fill="hold">
                                          <p:stCondLst>
                                            <p:cond delay="0"/>
                                          </p:stCondLst>
                                        </p:cTn>
                                        <p:tgtEl>
                                          <p:spTgt spid="213"/>
                                        </p:tgtEl>
                                        <p:attrNameLst>
                                          <p:attrName>style.visibility</p:attrName>
                                        </p:attrNameLst>
                                      </p:cBhvr>
                                      <p:to>
                                        <p:strVal val="visible"/>
                                      </p:to>
                                    </p:set>
                                    <p:animEffect transition="in" filter="wipe(left)">
                                      <p:cBhvr>
                                        <p:cTn id="24" dur="2000"/>
                                        <p:tgtEl>
                                          <p:spTgt spid="213"/>
                                        </p:tgtEl>
                                      </p:cBhvr>
                                    </p:animEffect>
                                  </p:childTnLst>
                                </p:cTn>
                              </p:par>
                              <p:par>
                                <p:cTn id="25" presetID="22" presetClass="entr" presetSubtype="8" fill="hold" nodeType="withEffect">
                                  <p:stCondLst>
                                    <p:cond delay="0"/>
                                  </p:stCondLst>
                                  <p:childTnLst>
                                    <p:set>
                                      <p:cBhvr>
                                        <p:cTn id="26" dur="1" fill="hold">
                                          <p:stCondLst>
                                            <p:cond delay="0"/>
                                          </p:stCondLst>
                                        </p:cTn>
                                        <p:tgtEl>
                                          <p:spTgt spid="214"/>
                                        </p:tgtEl>
                                        <p:attrNameLst>
                                          <p:attrName>style.visibility</p:attrName>
                                        </p:attrNameLst>
                                      </p:cBhvr>
                                      <p:to>
                                        <p:strVal val="visible"/>
                                      </p:to>
                                    </p:set>
                                    <p:animEffect transition="in" filter="wipe(left)">
                                      <p:cBhvr>
                                        <p:cTn id="27" dur="2000"/>
                                        <p:tgtEl>
                                          <p:spTgt spid="214"/>
                                        </p:tgtEl>
                                      </p:cBhvr>
                                    </p:animEffect>
                                  </p:childTnLst>
                                </p:cTn>
                              </p:par>
                            </p:childTnLst>
                          </p:cTn>
                        </p:par>
                        <p:par>
                          <p:cTn id="28" fill="hold">
                            <p:stCondLst>
                              <p:cond delay="2000"/>
                            </p:stCondLst>
                            <p:childTnLst>
                              <p:par>
                                <p:cTn id="29" presetID="1" presetClass="entr" presetSubtype="0" fill="hold" grpId="0" nodeType="afterEffect">
                                  <p:stCondLst>
                                    <p:cond delay="0"/>
                                  </p:stCondLst>
                                  <p:childTnLst>
                                    <p:set>
                                      <p:cBhvr>
                                        <p:cTn id="30" dur="1" fill="hold">
                                          <p:stCondLst>
                                            <p:cond delay="0"/>
                                          </p:stCondLst>
                                        </p:cTn>
                                        <p:tgtEl>
                                          <p:spTgt spid="74924"/>
                                        </p:tgtEl>
                                        <p:attrNameLst>
                                          <p:attrName>style.visibility</p:attrName>
                                        </p:attrNameLst>
                                      </p:cBhvr>
                                      <p:to>
                                        <p:strVal val="visible"/>
                                      </p:to>
                                    </p:set>
                                  </p:childTnLst>
                                </p:cTn>
                              </p:par>
                              <p:par>
                                <p:cTn id="31" presetID="0" presetClass="path" presetSubtype="0" repeatCount="indefinite" fill="hold" grpId="1" nodeType="withEffect">
                                  <p:stCondLst>
                                    <p:cond delay="0"/>
                                  </p:stCondLst>
                                  <p:childTnLst>
                                    <p:animMotion origin="layout" path="M -0.125 -0.07245 L 0.6625 0.37894 " pathEditMode="relative" rAng="0" ptsTypes="AA">
                                      <p:cBhvr>
                                        <p:cTn id="32" dur="2000" fill="hold"/>
                                        <p:tgtEl>
                                          <p:spTgt spid="74924"/>
                                        </p:tgtEl>
                                        <p:attrNameLst>
                                          <p:attrName>ppt_x</p:attrName>
                                          <p:attrName>ppt_y</p:attrName>
                                        </p:attrNameLst>
                                      </p:cBhvr>
                                      <p:rCtr x="394" y="226"/>
                                    </p:animMotion>
                                  </p:childTnLst>
                                </p:cTn>
                              </p:par>
                              <p:par>
                                <p:cTn id="33" presetID="1" presetClass="entr" presetSubtype="0" fill="hold" grpId="0" nodeType="withEffect">
                                  <p:stCondLst>
                                    <p:cond delay="0"/>
                                  </p:stCondLst>
                                  <p:childTnLst>
                                    <p:set>
                                      <p:cBhvr>
                                        <p:cTn id="34" dur="1" fill="hold">
                                          <p:stCondLst>
                                            <p:cond delay="0"/>
                                          </p:stCondLst>
                                        </p:cTn>
                                        <p:tgtEl>
                                          <p:spTgt spid="74923"/>
                                        </p:tgtEl>
                                        <p:attrNameLst>
                                          <p:attrName>style.visibility</p:attrName>
                                        </p:attrNameLst>
                                      </p:cBhvr>
                                      <p:to>
                                        <p:strVal val="visible"/>
                                      </p:to>
                                    </p:set>
                                  </p:childTnLst>
                                </p:cTn>
                              </p:par>
                              <p:par>
                                <p:cTn id="35" presetID="0" presetClass="path" presetSubtype="0" repeatCount="indefinite" fill="hold" grpId="1" nodeType="withEffect">
                                  <p:stCondLst>
                                    <p:cond delay="0"/>
                                  </p:stCondLst>
                                  <p:childTnLst>
                                    <p:animMotion origin="layout" path="M -0.1816 -0.07662 L 0.6375 0.26991 " pathEditMode="relative" rAng="0" ptsTypes="AA">
                                      <p:cBhvr>
                                        <p:cTn id="36" dur="2000" fill="hold"/>
                                        <p:tgtEl>
                                          <p:spTgt spid="74923"/>
                                        </p:tgtEl>
                                        <p:attrNameLst>
                                          <p:attrName>ppt_x</p:attrName>
                                          <p:attrName>ppt_y</p:attrName>
                                        </p:attrNameLst>
                                      </p:cBhvr>
                                      <p:rCtr x="410" y="173"/>
                                    </p:animMotion>
                                  </p:childTnLst>
                                </p:cTn>
                              </p:par>
                              <p:par>
                                <p:cTn id="37" presetID="1" presetClass="entr" presetSubtype="0" fill="hold" nodeType="withEffect">
                                  <p:stCondLst>
                                    <p:cond delay="0"/>
                                  </p:stCondLst>
                                  <p:childTnLst>
                                    <p:set>
                                      <p:cBhvr>
                                        <p:cTn id="38" dur="1" fill="hold">
                                          <p:stCondLst>
                                            <p:cond delay="499"/>
                                          </p:stCondLst>
                                        </p:cTn>
                                        <p:tgtEl>
                                          <p:spTgt spid="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499"/>
                                          </p:stCondLst>
                                        </p:cTn>
                                        <p:tgtEl>
                                          <p:spTgt spid="4"/>
                                        </p:tgtEl>
                                        <p:attrNameLst>
                                          <p:attrName>style.visibility</p:attrName>
                                        </p:attrNameLst>
                                      </p:cBhvr>
                                      <p:to>
                                        <p:strVal val="visible"/>
                                      </p:to>
                                    </p:set>
                                  </p:childTnLst>
                                </p:cTn>
                              </p:par>
                            </p:childTnLst>
                          </p:cTn>
                        </p:par>
                        <p:par>
                          <p:cTn id="41" fill="hold">
                            <p:stCondLst>
                              <p:cond delay="4000"/>
                            </p:stCondLst>
                            <p:childTnLst>
                              <p:par>
                                <p:cTn id="42" presetID="1" presetClass="entr" presetSubtype="0" fill="hold" nodeType="afterEffect">
                                  <p:stCondLst>
                                    <p:cond delay="0"/>
                                  </p:stCondLst>
                                  <p:childTnLst>
                                    <p:set>
                                      <p:cBhvr>
                                        <p:cTn id="43" dur="1" fill="hold">
                                          <p:stCondLst>
                                            <p:cond delay="0"/>
                                          </p:stCondLst>
                                        </p:cTn>
                                        <p:tgtEl>
                                          <p:spTgt spid="154"/>
                                        </p:tgtEl>
                                        <p:attrNameLst>
                                          <p:attrName>style.visibility</p:attrName>
                                        </p:attrNameLst>
                                      </p:cBhvr>
                                      <p:to>
                                        <p:strVal val="visible"/>
                                      </p:to>
                                    </p:set>
                                  </p:childTnLst>
                                </p:cTn>
                              </p:par>
                            </p:childTnLst>
                          </p:cTn>
                        </p:par>
                        <p:par>
                          <p:cTn id="44" fill="hold">
                            <p:stCondLst>
                              <p:cond delay="4000"/>
                            </p:stCondLst>
                            <p:childTnLst>
                              <p:par>
                                <p:cTn id="45" presetID="1" presetClass="entr" presetSubtype="0" fill="hold" grpId="0" nodeType="afterEffect">
                                  <p:stCondLst>
                                    <p:cond delay="0"/>
                                  </p:stCondLst>
                                  <p:childTnLst>
                                    <p:set>
                                      <p:cBhvr>
                                        <p:cTn id="46" dur="1" fill="hold">
                                          <p:stCondLst>
                                            <p:cond delay="0"/>
                                          </p:stCondLst>
                                        </p:cTn>
                                        <p:tgtEl>
                                          <p:spTgt spid="2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923" grpId="0" animBg="1"/>
      <p:bldP spid="74923" grpId="1" animBg="1"/>
      <p:bldP spid="74924" grpId="0" animBg="1"/>
      <p:bldP spid="74924" grpId="1" animBg="1"/>
      <p:bldP spid="215"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01410" name="Text Box 2"/>
          <p:cNvSpPr txBox="1">
            <a:spLocks noChangeArrowheads="1"/>
          </p:cNvSpPr>
          <p:nvPr/>
        </p:nvSpPr>
        <p:spPr bwMode="auto">
          <a:xfrm>
            <a:off x="1439863" y="1146175"/>
            <a:ext cx="6248400" cy="3932238"/>
          </a:xfrm>
          <a:prstGeom prst="rect">
            <a:avLst/>
          </a:prstGeom>
          <a:noFill/>
          <a:ln w="9525">
            <a:noFill/>
            <a:miter lim="800000"/>
            <a:headEnd/>
            <a:tailEnd/>
          </a:ln>
        </p:spPr>
        <p:txBody>
          <a:bodyPr>
            <a:spAutoFit/>
          </a:bodyPr>
          <a:lstStyle/>
          <a:p>
            <a:pPr algn="ctr">
              <a:spcBef>
                <a:spcPct val="50000"/>
              </a:spcBef>
            </a:pPr>
            <a:r>
              <a:rPr lang="es-ES_tradnl" sz="7200" b="1">
                <a:solidFill>
                  <a:schemeClr val="bg1"/>
                </a:solidFill>
              </a:rPr>
              <a:t>2.4</a:t>
            </a:r>
          </a:p>
          <a:p>
            <a:pPr algn="ctr">
              <a:spcBef>
                <a:spcPct val="50000"/>
              </a:spcBef>
            </a:pPr>
            <a:r>
              <a:rPr lang="es-ES_tradnl" sz="7200" b="1">
                <a:solidFill>
                  <a:schemeClr val="bg1"/>
                </a:solidFill>
              </a:rPr>
              <a:t>FIBRA ÓPTICA</a:t>
            </a:r>
          </a:p>
        </p:txBody>
      </p:sp>
    </p:spTree>
  </p:cSld>
  <p:clrMapOvr>
    <a:masterClrMapping/>
  </p:clrMapOvr>
  <p:transition>
    <p:fade thruBlk="1"/>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70" name="69 Rectángulo"/>
          <p:cNvSpPr/>
          <p:nvPr/>
        </p:nvSpPr>
        <p:spPr>
          <a:xfrm>
            <a:off x="0" y="842963"/>
            <a:ext cx="9144000" cy="485775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2" name="Group 2"/>
          <p:cNvGrpSpPr>
            <a:grpSpLocks/>
          </p:cNvGrpSpPr>
          <p:nvPr/>
        </p:nvGrpSpPr>
        <p:grpSpPr bwMode="auto">
          <a:xfrm>
            <a:off x="1671638" y="1371600"/>
            <a:ext cx="7231062" cy="4257675"/>
            <a:chOff x="852" y="864"/>
            <a:chExt cx="4555" cy="2682"/>
          </a:xfrm>
        </p:grpSpPr>
        <p:grpSp>
          <p:nvGrpSpPr>
            <p:cNvPr id="402494" name="Group 3"/>
            <p:cNvGrpSpPr>
              <a:grpSpLocks/>
            </p:cNvGrpSpPr>
            <p:nvPr/>
          </p:nvGrpSpPr>
          <p:grpSpPr bwMode="auto">
            <a:xfrm>
              <a:off x="852" y="864"/>
              <a:ext cx="4555" cy="2594"/>
              <a:chOff x="852" y="864"/>
              <a:chExt cx="4555" cy="2594"/>
            </a:xfrm>
          </p:grpSpPr>
          <p:sp>
            <p:nvSpPr>
              <p:cNvPr id="402501" name="Freeform 4"/>
              <p:cNvSpPr>
                <a:spLocks/>
              </p:cNvSpPr>
              <p:nvPr/>
            </p:nvSpPr>
            <p:spPr bwMode="auto">
              <a:xfrm>
                <a:off x="2771" y="864"/>
                <a:ext cx="2636" cy="2594"/>
              </a:xfrm>
              <a:custGeom>
                <a:avLst/>
                <a:gdLst>
                  <a:gd name="T0" fmla="*/ 0 w 2636"/>
                  <a:gd name="T1" fmla="*/ 1289 h 2594"/>
                  <a:gd name="T2" fmla="*/ 34 w 2636"/>
                  <a:gd name="T3" fmla="*/ 1034 h 2594"/>
                  <a:gd name="T4" fmla="*/ 102 w 2636"/>
                  <a:gd name="T5" fmla="*/ 797 h 2594"/>
                  <a:gd name="T6" fmla="*/ 221 w 2636"/>
                  <a:gd name="T7" fmla="*/ 577 h 2594"/>
                  <a:gd name="T8" fmla="*/ 391 w 2636"/>
                  <a:gd name="T9" fmla="*/ 390 h 2594"/>
                  <a:gd name="T10" fmla="*/ 578 w 2636"/>
                  <a:gd name="T11" fmla="*/ 220 h 2594"/>
                  <a:gd name="T12" fmla="*/ 697 w 2636"/>
                  <a:gd name="T13" fmla="*/ 153 h 2594"/>
                  <a:gd name="T14" fmla="*/ 935 w 2636"/>
                  <a:gd name="T15" fmla="*/ 51 h 2594"/>
                  <a:gd name="T16" fmla="*/ 1054 w 2636"/>
                  <a:gd name="T17" fmla="*/ 34 h 2594"/>
                  <a:gd name="T18" fmla="*/ 1190 w 2636"/>
                  <a:gd name="T19" fmla="*/ 0 h 2594"/>
                  <a:gd name="T20" fmla="*/ 1326 w 2636"/>
                  <a:gd name="T21" fmla="*/ 0 h 2594"/>
                  <a:gd name="T22" fmla="*/ 1582 w 2636"/>
                  <a:gd name="T23" fmla="*/ 34 h 2594"/>
                  <a:gd name="T24" fmla="*/ 1837 w 2636"/>
                  <a:gd name="T25" fmla="*/ 102 h 2594"/>
                  <a:gd name="T26" fmla="*/ 2058 w 2636"/>
                  <a:gd name="T27" fmla="*/ 220 h 2594"/>
                  <a:gd name="T28" fmla="*/ 2245 w 2636"/>
                  <a:gd name="T29" fmla="*/ 390 h 2594"/>
                  <a:gd name="T30" fmla="*/ 2415 w 2636"/>
                  <a:gd name="T31" fmla="*/ 577 h 2594"/>
                  <a:gd name="T32" fmla="*/ 2534 w 2636"/>
                  <a:gd name="T33" fmla="*/ 797 h 2594"/>
                  <a:gd name="T34" fmla="*/ 2602 w 2636"/>
                  <a:gd name="T35" fmla="*/ 1034 h 2594"/>
                  <a:gd name="T36" fmla="*/ 2636 w 2636"/>
                  <a:gd name="T37" fmla="*/ 1289 h 2594"/>
                  <a:gd name="T38" fmla="*/ 2602 w 2636"/>
                  <a:gd name="T39" fmla="*/ 1543 h 2594"/>
                  <a:gd name="T40" fmla="*/ 2534 w 2636"/>
                  <a:gd name="T41" fmla="*/ 1797 h 2594"/>
                  <a:gd name="T42" fmla="*/ 2415 w 2636"/>
                  <a:gd name="T43" fmla="*/ 2018 h 2594"/>
                  <a:gd name="T44" fmla="*/ 2245 w 2636"/>
                  <a:gd name="T45" fmla="*/ 2204 h 2594"/>
                  <a:gd name="T46" fmla="*/ 2058 w 2636"/>
                  <a:gd name="T47" fmla="*/ 2374 h 2594"/>
                  <a:gd name="T48" fmla="*/ 1837 w 2636"/>
                  <a:gd name="T49" fmla="*/ 2493 h 2594"/>
                  <a:gd name="T50" fmla="*/ 1582 w 2636"/>
                  <a:gd name="T51" fmla="*/ 2560 h 2594"/>
                  <a:gd name="T52" fmla="*/ 1326 w 2636"/>
                  <a:gd name="T53" fmla="*/ 2594 h 2594"/>
                  <a:gd name="T54" fmla="*/ 1190 w 2636"/>
                  <a:gd name="T55" fmla="*/ 2594 h 2594"/>
                  <a:gd name="T56" fmla="*/ 1054 w 2636"/>
                  <a:gd name="T57" fmla="*/ 2560 h 2594"/>
                  <a:gd name="T58" fmla="*/ 816 w 2636"/>
                  <a:gd name="T59" fmla="*/ 2493 h 2594"/>
                  <a:gd name="T60" fmla="*/ 697 w 2636"/>
                  <a:gd name="T61" fmla="*/ 2442 h 2594"/>
                  <a:gd name="T62" fmla="*/ 578 w 2636"/>
                  <a:gd name="T63" fmla="*/ 2374 h 2594"/>
                  <a:gd name="T64" fmla="*/ 476 w 2636"/>
                  <a:gd name="T65" fmla="*/ 2289 h 2594"/>
                  <a:gd name="T66" fmla="*/ 391 w 2636"/>
                  <a:gd name="T67" fmla="*/ 2204 h 2594"/>
                  <a:gd name="T68" fmla="*/ 221 w 2636"/>
                  <a:gd name="T69" fmla="*/ 2018 h 2594"/>
                  <a:gd name="T70" fmla="*/ 102 w 2636"/>
                  <a:gd name="T71" fmla="*/ 1797 h 2594"/>
                  <a:gd name="T72" fmla="*/ 34 w 2636"/>
                  <a:gd name="T73" fmla="*/ 1543 h 2594"/>
                  <a:gd name="T74" fmla="*/ 0 w 2636"/>
                  <a:gd name="T75" fmla="*/ 1289 h 25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36"/>
                  <a:gd name="T115" fmla="*/ 0 h 2594"/>
                  <a:gd name="T116" fmla="*/ 2636 w 2636"/>
                  <a:gd name="T117" fmla="*/ 2594 h 259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36" h="2594">
                    <a:moveTo>
                      <a:pt x="0" y="1289"/>
                    </a:moveTo>
                    <a:lnTo>
                      <a:pt x="34" y="1034"/>
                    </a:lnTo>
                    <a:lnTo>
                      <a:pt x="102" y="797"/>
                    </a:lnTo>
                    <a:lnTo>
                      <a:pt x="221" y="577"/>
                    </a:lnTo>
                    <a:lnTo>
                      <a:pt x="391" y="390"/>
                    </a:lnTo>
                    <a:lnTo>
                      <a:pt x="578" y="220"/>
                    </a:lnTo>
                    <a:lnTo>
                      <a:pt x="697" y="153"/>
                    </a:lnTo>
                    <a:lnTo>
                      <a:pt x="935" y="51"/>
                    </a:lnTo>
                    <a:lnTo>
                      <a:pt x="1054" y="34"/>
                    </a:lnTo>
                    <a:lnTo>
                      <a:pt x="1190" y="0"/>
                    </a:lnTo>
                    <a:lnTo>
                      <a:pt x="1326" y="0"/>
                    </a:lnTo>
                    <a:lnTo>
                      <a:pt x="1582" y="34"/>
                    </a:lnTo>
                    <a:lnTo>
                      <a:pt x="1837" y="102"/>
                    </a:lnTo>
                    <a:lnTo>
                      <a:pt x="2058" y="220"/>
                    </a:lnTo>
                    <a:lnTo>
                      <a:pt x="2245" y="390"/>
                    </a:lnTo>
                    <a:lnTo>
                      <a:pt x="2415" y="577"/>
                    </a:lnTo>
                    <a:lnTo>
                      <a:pt x="2534" y="797"/>
                    </a:lnTo>
                    <a:lnTo>
                      <a:pt x="2602" y="1034"/>
                    </a:lnTo>
                    <a:lnTo>
                      <a:pt x="2636" y="1289"/>
                    </a:lnTo>
                    <a:lnTo>
                      <a:pt x="2602" y="1543"/>
                    </a:lnTo>
                    <a:lnTo>
                      <a:pt x="2534" y="1797"/>
                    </a:lnTo>
                    <a:lnTo>
                      <a:pt x="2415" y="2018"/>
                    </a:lnTo>
                    <a:lnTo>
                      <a:pt x="2245" y="2204"/>
                    </a:lnTo>
                    <a:lnTo>
                      <a:pt x="2058" y="2374"/>
                    </a:lnTo>
                    <a:lnTo>
                      <a:pt x="1837" y="2493"/>
                    </a:lnTo>
                    <a:lnTo>
                      <a:pt x="1582" y="2560"/>
                    </a:lnTo>
                    <a:lnTo>
                      <a:pt x="1326" y="2594"/>
                    </a:lnTo>
                    <a:lnTo>
                      <a:pt x="1190" y="2594"/>
                    </a:lnTo>
                    <a:lnTo>
                      <a:pt x="1054" y="2560"/>
                    </a:lnTo>
                    <a:lnTo>
                      <a:pt x="816" y="2493"/>
                    </a:lnTo>
                    <a:lnTo>
                      <a:pt x="697" y="2442"/>
                    </a:lnTo>
                    <a:lnTo>
                      <a:pt x="578" y="2374"/>
                    </a:lnTo>
                    <a:lnTo>
                      <a:pt x="476" y="2289"/>
                    </a:lnTo>
                    <a:lnTo>
                      <a:pt x="391" y="2204"/>
                    </a:lnTo>
                    <a:lnTo>
                      <a:pt x="221" y="2018"/>
                    </a:lnTo>
                    <a:lnTo>
                      <a:pt x="102" y="1797"/>
                    </a:lnTo>
                    <a:lnTo>
                      <a:pt x="34" y="1543"/>
                    </a:lnTo>
                    <a:lnTo>
                      <a:pt x="0" y="1289"/>
                    </a:lnTo>
                    <a:close/>
                  </a:path>
                </a:pathLst>
              </a:custGeom>
              <a:solidFill>
                <a:srgbClr val="66FF99"/>
              </a:solidFill>
              <a:ln w="9525">
                <a:noFill/>
                <a:round/>
                <a:headEnd/>
                <a:tailEnd/>
              </a:ln>
            </p:spPr>
            <p:txBody>
              <a:bodyPr/>
              <a:lstStyle/>
              <a:p>
                <a:endParaRPr lang="es-ES_tradnl"/>
              </a:p>
            </p:txBody>
          </p:sp>
          <p:sp>
            <p:nvSpPr>
              <p:cNvPr id="402502" name="Rectangle 5"/>
              <p:cNvSpPr>
                <a:spLocks noChangeArrowheads="1"/>
              </p:cNvSpPr>
              <p:nvPr/>
            </p:nvSpPr>
            <p:spPr bwMode="auto">
              <a:xfrm>
                <a:off x="852" y="864"/>
                <a:ext cx="3282" cy="138"/>
              </a:xfrm>
              <a:prstGeom prst="rect">
                <a:avLst/>
              </a:prstGeom>
              <a:solidFill>
                <a:srgbClr val="66FF99"/>
              </a:solidFill>
              <a:ln w="9525">
                <a:noFill/>
                <a:miter lim="800000"/>
                <a:headEnd/>
                <a:tailEnd/>
              </a:ln>
            </p:spPr>
            <p:txBody>
              <a:bodyPr/>
              <a:lstStyle/>
              <a:p>
                <a:endParaRPr lang="es-ES_tradnl">
                  <a:solidFill>
                    <a:srgbClr val="000000"/>
                  </a:solidFill>
                </a:endParaRPr>
              </a:p>
            </p:txBody>
          </p:sp>
        </p:grpSp>
        <p:grpSp>
          <p:nvGrpSpPr>
            <p:cNvPr id="402495" name="Group 6"/>
            <p:cNvGrpSpPr>
              <a:grpSpLocks/>
            </p:cNvGrpSpPr>
            <p:nvPr/>
          </p:nvGrpSpPr>
          <p:grpSpPr bwMode="auto">
            <a:xfrm>
              <a:off x="2635" y="864"/>
              <a:ext cx="2772" cy="2682"/>
              <a:chOff x="2635" y="864"/>
              <a:chExt cx="2772" cy="2682"/>
            </a:xfrm>
          </p:grpSpPr>
          <p:sp>
            <p:nvSpPr>
              <p:cNvPr id="402496" name="Freeform 7"/>
              <p:cNvSpPr>
                <a:spLocks/>
              </p:cNvSpPr>
              <p:nvPr/>
            </p:nvSpPr>
            <p:spPr bwMode="auto">
              <a:xfrm>
                <a:off x="4114" y="864"/>
                <a:ext cx="1293" cy="2425"/>
              </a:xfrm>
              <a:custGeom>
                <a:avLst/>
                <a:gdLst>
                  <a:gd name="T0" fmla="*/ 0 w 1293"/>
                  <a:gd name="T1" fmla="*/ 0 h 2425"/>
                  <a:gd name="T2" fmla="*/ 137 w 1293"/>
                  <a:gd name="T3" fmla="*/ 0 h 2425"/>
                  <a:gd name="T4" fmla="*/ 256 w 1293"/>
                  <a:gd name="T5" fmla="*/ 34 h 2425"/>
                  <a:gd name="T6" fmla="*/ 511 w 1293"/>
                  <a:gd name="T7" fmla="*/ 102 h 2425"/>
                  <a:gd name="T8" fmla="*/ 732 w 1293"/>
                  <a:gd name="T9" fmla="*/ 220 h 2425"/>
                  <a:gd name="T10" fmla="*/ 919 w 1293"/>
                  <a:gd name="T11" fmla="*/ 390 h 2425"/>
                  <a:gd name="T12" fmla="*/ 1072 w 1293"/>
                  <a:gd name="T13" fmla="*/ 577 h 2425"/>
                  <a:gd name="T14" fmla="*/ 1191 w 1293"/>
                  <a:gd name="T15" fmla="*/ 797 h 2425"/>
                  <a:gd name="T16" fmla="*/ 1259 w 1293"/>
                  <a:gd name="T17" fmla="*/ 1034 h 2425"/>
                  <a:gd name="T18" fmla="*/ 1293 w 1293"/>
                  <a:gd name="T19" fmla="*/ 1289 h 2425"/>
                  <a:gd name="T20" fmla="*/ 1276 w 1293"/>
                  <a:gd name="T21" fmla="*/ 1458 h 2425"/>
                  <a:gd name="T22" fmla="*/ 1242 w 1293"/>
                  <a:gd name="T23" fmla="*/ 1628 h 2425"/>
                  <a:gd name="T24" fmla="*/ 1191 w 1293"/>
                  <a:gd name="T25" fmla="*/ 1797 h 2425"/>
                  <a:gd name="T26" fmla="*/ 1123 w 1293"/>
                  <a:gd name="T27" fmla="*/ 1950 h 2425"/>
                  <a:gd name="T28" fmla="*/ 919 w 1293"/>
                  <a:gd name="T29" fmla="*/ 2221 h 2425"/>
                  <a:gd name="T30" fmla="*/ 783 w 1293"/>
                  <a:gd name="T31" fmla="*/ 2323 h 2425"/>
                  <a:gd name="T32" fmla="*/ 630 w 1293"/>
                  <a:gd name="T33" fmla="*/ 2425 h 2425"/>
                  <a:gd name="T34" fmla="*/ 0 w 1293"/>
                  <a:gd name="T35" fmla="*/ 1289 h 2425"/>
                  <a:gd name="T36" fmla="*/ 0 w 1293"/>
                  <a:gd name="T37" fmla="*/ 0 h 24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93"/>
                  <a:gd name="T58" fmla="*/ 0 h 2425"/>
                  <a:gd name="T59" fmla="*/ 1293 w 1293"/>
                  <a:gd name="T60" fmla="*/ 2425 h 24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93" h="2425">
                    <a:moveTo>
                      <a:pt x="0" y="0"/>
                    </a:moveTo>
                    <a:lnTo>
                      <a:pt x="137" y="0"/>
                    </a:lnTo>
                    <a:lnTo>
                      <a:pt x="256" y="34"/>
                    </a:lnTo>
                    <a:lnTo>
                      <a:pt x="511" y="102"/>
                    </a:lnTo>
                    <a:lnTo>
                      <a:pt x="732" y="220"/>
                    </a:lnTo>
                    <a:lnTo>
                      <a:pt x="919" y="390"/>
                    </a:lnTo>
                    <a:lnTo>
                      <a:pt x="1072" y="577"/>
                    </a:lnTo>
                    <a:lnTo>
                      <a:pt x="1191" y="797"/>
                    </a:lnTo>
                    <a:lnTo>
                      <a:pt x="1259" y="1034"/>
                    </a:lnTo>
                    <a:lnTo>
                      <a:pt x="1293" y="1289"/>
                    </a:lnTo>
                    <a:lnTo>
                      <a:pt x="1276" y="1458"/>
                    </a:lnTo>
                    <a:lnTo>
                      <a:pt x="1242" y="1628"/>
                    </a:lnTo>
                    <a:lnTo>
                      <a:pt x="1191" y="1797"/>
                    </a:lnTo>
                    <a:lnTo>
                      <a:pt x="1123" y="1950"/>
                    </a:lnTo>
                    <a:lnTo>
                      <a:pt x="919" y="2221"/>
                    </a:lnTo>
                    <a:lnTo>
                      <a:pt x="783" y="2323"/>
                    </a:lnTo>
                    <a:lnTo>
                      <a:pt x="630" y="2425"/>
                    </a:lnTo>
                    <a:lnTo>
                      <a:pt x="0" y="1289"/>
                    </a:lnTo>
                    <a:lnTo>
                      <a:pt x="0" y="0"/>
                    </a:lnTo>
                    <a:close/>
                  </a:path>
                </a:pathLst>
              </a:custGeom>
              <a:solidFill>
                <a:srgbClr val="66FF99"/>
              </a:solidFill>
              <a:ln w="9525">
                <a:noFill/>
                <a:round/>
                <a:headEnd/>
                <a:tailEnd/>
              </a:ln>
            </p:spPr>
            <p:txBody>
              <a:bodyPr/>
              <a:lstStyle/>
              <a:p>
                <a:endParaRPr lang="es-ES_tradnl"/>
              </a:p>
            </p:txBody>
          </p:sp>
          <p:grpSp>
            <p:nvGrpSpPr>
              <p:cNvPr id="402497" name="Group 8"/>
              <p:cNvGrpSpPr>
                <a:grpSpLocks/>
              </p:cNvGrpSpPr>
              <p:nvPr/>
            </p:nvGrpSpPr>
            <p:grpSpPr bwMode="auto">
              <a:xfrm>
                <a:off x="2635" y="1000"/>
                <a:ext cx="2619" cy="2546"/>
                <a:chOff x="2635" y="1000"/>
                <a:chExt cx="2619" cy="2546"/>
              </a:xfrm>
            </p:grpSpPr>
            <p:sp>
              <p:nvSpPr>
                <p:cNvPr id="402498" name="Freeform 9"/>
                <p:cNvSpPr>
                  <a:spLocks/>
                </p:cNvSpPr>
                <p:nvPr/>
              </p:nvSpPr>
              <p:spPr bwMode="auto">
                <a:xfrm>
                  <a:off x="2924" y="1000"/>
                  <a:ext cx="2330" cy="2323"/>
                </a:xfrm>
                <a:custGeom>
                  <a:avLst/>
                  <a:gdLst>
                    <a:gd name="T0" fmla="*/ 0 w 2330"/>
                    <a:gd name="T1" fmla="*/ 1153 h 2323"/>
                    <a:gd name="T2" fmla="*/ 17 w 2330"/>
                    <a:gd name="T3" fmla="*/ 915 h 2323"/>
                    <a:gd name="T4" fmla="*/ 85 w 2330"/>
                    <a:gd name="T5" fmla="*/ 712 h 2323"/>
                    <a:gd name="T6" fmla="*/ 204 w 2330"/>
                    <a:gd name="T7" fmla="*/ 508 h 2323"/>
                    <a:gd name="T8" fmla="*/ 340 w 2330"/>
                    <a:gd name="T9" fmla="*/ 339 h 2323"/>
                    <a:gd name="T10" fmla="*/ 510 w 2330"/>
                    <a:gd name="T11" fmla="*/ 203 h 2323"/>
                    <a:gd name="T12" fmla="*/ 714 w 2330"/>
                    <a:gd name="T13" fmla="*/ 84 h 2323"/>
                    <a:gd name="T14" fmla="*/ 935 w 2330"/>
                    <a:gd name="T15" fmla="*/ 17 h 2323"/>
                    <a:gd name="T16" fmla="*/ 1173 w 2330"/>
                    <a:gd name="T17" fmla="*/ 0 h 2323"/>
                    <a:gd name="T18" fmla="*/ 1412 w 2330"/>
                    <a:gd name="T19" fmla="*/ 17 h 2323"/>
                    <a:gd name="T20" fmla="*/ 1616 w 2330"/>
                    <a:gd name="T21" fmla="*/ 84 h 2323"/>
                    <a:gd name="T22" fmla="*/ 1820 w 2330"/>
                    <a:gd name="T23" fmla="*/ 203 h 2323"/>
                    <a:gd name="T24" fmla="*/ 1990 w 2330"/>
                    <a:gd name="T25" fmla="*/ 339 h 2323"/>
                    <a:gd name="T26" fmla="*/ 2126 w 2330"/>
                    <a:gd name="T27" fmla="*/ 508 h 2323"/>
                    <a:gd name="T28" fmla="*/ 2245 w 2330"/>
                    <a:gd name="T29" fmla="*/ 712 h 2323"/>
                    <a:gd name="T30" fmla="*/ 2313 w 2330"/>
                    <a:gd name="T31" fmla="*/ 915 h 2323"/>
                    <a:gd name="T32" fmla="*/ 2330 w 2330"/>
                    <a:gd name="T33" fmla="*/ 1153 h 2323"/>
                    <a:gd name="T34" fmla="*/ 2313 w 2330"/>
                    <a:gd name="T35" fmla="*/ 1390 h 2323"/>
                    <a:gd name="T36" fmla="*/ 2245 w 2330"/>
                    <a:gd name="T37" fmla="*/ 1611 h 2323"/>
                    <a:gd name="T38" fmla="*/ 2126 w 2330"/>
                    <a:gd name="T39" fmla="*/ 1814 h 2323"/>
                    <a:gd name="T40" fmla="*/ 1990 w 2330"/>
                    <a:gd name="T41" fmla="*/ 1984 h 2323"/>
                    <a:gd name="T42" fmla="*/ 1820 w 2330"/>
                    <a:gd name="T43" fmla="*/ 2119 h 2323"/>
                    <a:gd name="T44" fmla="*/ 1616 w 2330"/>
                    <a:gd name="T45" fmla="*/ 2238 h 2323"/>
                    <a:gd name="T46" fmla="*/ 1412 w 2330"/>
                    <a:gd name="T47" fmla="*/ 2306 h 2323"/>
                    <a:gd name="T48" fmla="*/ 1173 w 2330"/>
                    <a:gd name="T49" fmla="*/ 2323 h 2323"/>
                    <a:gd name="T50" fmla="*/ 935 w 2330"/>
                    <a:gd name="T51" fmla="*/ 2306 h 2323"/>
                    <a:gd name="T52" fmla="*/ 714 w 2330"/>
                    <a:gd name="T53" fmla="*/ 2238 h 2323"/>
                    <a:gd name="T54" fmla="*/ 510 w 2330"/>
                    <a:gd name="T55" fmla="*/ 2119 h 2323"/>
                    <a:gd name="T56" fmla="*/ 340 w 2330"/>
                    <a:gd name="T57" fmla="*/ 1984 h 2323"/>
                    <a:gd name="T58" fmla="*/ 204 w 2330"/>
                    <a:gd name="T59" fmla="*/ 1814 h 2323"/>
                    <a:gd name="T60" fmla="*/ 85 w 2330"/>
                    <a:gd name="T61" fmla="*/ 1611 h 2323"/>
                    <a:gd name="T62" fmla="*/ 17 w 2330"/>
                    <a:gd name="T63" fmla="*/ 1390 h 2323"/>
                    <a:gd name="T64" fmla="*/ 0 w 2330"/>
                    <a:gd name="T65" fmla="*/ 1153 h 23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30"/>
                    <a:gd name="T100" fmla="*/ 0 h 2323"/>
                    <a:gd name="T101" fmla="*/ 2330 w 2330"/>
                    <a:gd name="T102" fmla="*/ 2323 h 23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30" h="2323">
                      <a:moveTo>
                        <a:pt x="0" y="1153"/>
                      </a:moveTo>
                      <a:lnTo>
                        <a:pt x="17" y="915"/>
                      </a:lnTo>
                      <a:lnTo>
                        <a:pt x="85" y="712"/>
                      </a:lnTo>
                      <a:lnTo>
                        <a:pt x="204" y="508"/>
                      </a:lnTo>
                      <a:lnTo>
                        <a:pt x="340" y="339"/>
                      </a:lnTo>
                      <a:lnTo>
                        <a:pt x="510" y="203"/>
                      </a:lnTo>
                      <a:lnTo>
                        <a:pt x="714" y="84"/>
                      </a:lnTo>
                      <a:lnTo>
                        <a:pt x="935" y="17"/>
                      </a:lnTo>
                      <a:lnTo>
                        <a:pt x="1173" y="0"/>
                      </a:lnTo>
                      <a:lnTo>
                        <a:pt x="1412" y="17"/>
                      </a:lnTo>
                      <a:lnTo>
                        <a:pt x="1616" y="84"/>
                      </a:lnTo>
                      <a:lnTo>
                        <a:pt x="1820" y="203"/>
                      </a:lnTo>
                      <a:lnTo>
                        <a:pt x="1990" y="339"/>
                      </a:lnTo>
                      <a:lnTo>
                        <a:pt x="2126" y="508"/>
                      </a:lnTo>
                      <a:lnTo>
                        <a:pt x="2245" y="712"/>
                      </a:lnTo>
                      <a:lnTo>
                        <a:pt x="2313" y="915"/>
                      </a:lnTo>
                      <a:lnTo>
                        <a:pt x="2330" y="1153"/>
                      </a:lnTo>
                      <a:lnTo>
                        <a:pt x="2313" y="1390"/>
                      </a:lnTo>
                      <a:lnTo>
                        <a:pt x="2245" y="1611"/>
                      </a:lnTo>
                      <a:lnTo>
                        <a:pt x="2126" y="1814"/>
                      </a:lnTo>
                      <a:lnTo>
                        <a:pt x="1990" y="1984"/>
                      </a:lnTo>
                      <a:lnTo>
                        <a:pt x="1820" y="2119"/>
                      </a:lnTo>
                      <a:lnTo>
                        <a:pt x="1616" y="2238"/>
                      </a:lnTo>
                      <a:lnTo>
                        <a:pt x="1412" y="2306"/>
                      </a:lnTo>
                      <a:lnTo>
                        <a:pt x="1173" y="2323"/>
                      </a:lnTo>
                      <a:lnTo>
                        <a:pt x="935" y="2306"/>
                      </a:lnTo>
                      <a:lnTo>
                        <a:pt x="714" y="2238"/>
                      </a:lnTo>
                      <a:lnTo>
                        <a:pt x="510" y="2119"/>
                      </a:lnTo>
                      <a:lnTo>
                        <a:pt x="340" y="1984"/>
                      </a:lnTo>
                      <a:lnTo>
                        <a:pt x="204" y="1814"/>
                      </a:lnTo>
                      <a:lnTo>
                        <a:pt x="85" y="1611"/>
                      </a:lnTo>
                      <a:lnTo>
                        <a:pt x="17" y="1390"/>
                      </a:lnTo>
                      <a:lnTo>
                        <a:pt x="0" y="1153"/>
                      </a:lnTo>
                      <a:close/>
                    </a:path>
                  </a:pathLst>
                </a:custGeom>
                <a:solidFill>
                  <a:schemeClr val="bg1"/>
                </a:solidFill>
                <a:ln w="9525">
                  <a:noFill/>
                  <a:round/>
                  <a:headEnd/>
                  <a:tailEnd/>
                </a:ln>
              </p:spPr>
              <p:txBody>
                <a:bodyPr/>
                <a:lstStyle/>
                <a:p>
                  <a:endParaRPr lang="es-ES_tradnl"/>
                </a:p>
              </p:txBody>
            </p:sp>
            <p:sp>
              <p:nvSpPr>
                <p:cNvPr id="402499" name="Rectangle 10"/>
                <p:cNvSpPr>
                  <a:spLocks noChangeArrowheads="1"/>
                </p:cNvSpPr>
                <p:nvPr/>
              </p:nvSpPr>
              <p:spPr bwMode="auto">
                <a:xfrm>
                  <a:off x="2635" y="1004"/>
                  <a:ext cx="1411" cy="2533"/>
                </a:xfrm>
                <a:prstGeom prst="rect">
                  <a:avLst/>
                </a:prstGeom>
                <a:solidFill>
                  <a:schemeClr val="bg1"/>
                </a:solidFill>
                <a:ln w="9525">
                  <a:noFill/>
                  <a:miter lim="800000"/>
                  <a:headEnd/>
                  <a:tailEnd/>
                </a:ln>
              </p:spPr>
              <p:txBody>
                <a:bodyPr/>
                <a:lstStyle/>
                <a:p>
                  <a:endParaRPr lang="es-ES_tradnl">
                    <a:solidFill>
                      <a:srgbClr val="000000"/>
                    </a:solidFill>
                  </a:endParaRPr>
                </a:p>
              </p:txBody>
            </p:sp>
            <p:sp>
              <p:nvSpPr>
                <p:cNvPr id="402500" name="Freeform 11"/>
                <p:cNvSpPr>
                  <a:spLocks/>
                </p:cNvSpPr>
                <p:nvPr/>
              </p:nvSpPr>
              <p:spPr bwMode="auto">
                <a:xfrm>
                  <a:off x="3978" y="3085"/>
                  <a:ext cx="851" cy="461"/>
                </a:xfrm>
                <a:custGeom>
                  <a:avLst/>
                  <a:gdLst>
                    <a:gd name="T0" fmla="*/ 0 w 851"/>
                    <a:gd name="T1" fmla="*/ 11 h 509"/>
                    <a:gd name="T2" fmla="*/ 0 w 851"/>
                    <a:gd name="T3" fmla="*/ 104 h 509"/>
                    <a:gd name="T4" fmla="*/ 851 w 851"/>
                    <a:gd name="T5" fmla="*/ 67 h 509"/>
                    <a:gd name="T6" fmla="*/ 647 w 851"/>
                    <a:gd name="T7" fmla="*/ 0 h 509"/>
                    <a:gd name="T8" fmla="*/ 0 w 851"/>
                    <a:gd name="T9" fmla="*/ 11 h 509"/>
                    <a:gd name="T10" fmla="*/ 0 60000 65536"/>
                    <a:gd name="T11" fmla="*/ 0 60000 65536"/>
                    <a:gd name="T12" fmla="*/ 0 60000 65536"/>
                    <a:gd name="T13" fmla="*/ 0 60000 65536"/>
                    <a:gd name="T14" fmla="*/ 0 60000 65536"/>
                    <a:gd name="T15" fmla="*/ 0 w 851"/>
                    <a:gd name="T16" fmla="*/ 0 h 509"/>
                    <a:gd name="T17" fmla="*/ 851 w 851"/>
                    <a:gd name="T18" fmla="*/ 509 h 509"/>
                  </a:gdLst>
                  <a:ahLst/>
                  <a:cxnLst>
                    <a:cxn ang="T10">
                      <a:pos x="T0" y="T1"/>
                    </a:cxn>
                    <a:cxn ang="T11">
                      <a:pos x="T2" y="T3"/>
                    </a:cxn>
                    <a:cxn ang="T12">
                      <a:pos x="T4" y="T5"/>
                    </a:cxn>
                    <a:cxn ang="T13">
                      <a:pos x="T6" y="T7"/>
                    </a:cxn>
                    <a:cxn ang="T14">
                      <a:pos x="T8" y="T9"/>
                    </a:cxn>
                  </a:cxnLst>
                  <a:rect l="T15" t="T16" r="T17" b="T18"/>
                  <a:pathLst>
                    <a:path w="851" h="509">
                      <a:moveTo>
                        <a:pt x="0" y="51"/>
                      </a:moveTo>
                      <a:lnTo>
                        <a:pt x="0" y="509"/>
                      </a:lnTo>
                      <a:lnTo>
                        <a:pt x="851" y="322"/>
                      </a:lnTo>
                      <a:lnTo>
                        <a:pt x="647" y="0"/>
                      </a:lnTo>
                      <a:lnTo>
                        <a:pt x="0" y="51"/>
                      </a:lnTo>
                      <a:close/>
                    </a:path>
                  </a:pathLst>
                </a:custGeom>
                <a:solidFill>
                  <a:schemeClr val="bg1"/>
                </a:solidFill>
                <a:ln w="9525">
                  <a:noFill/>
                  <a:round/>
                  <a:headEnd/>
                  <a:tailEnd/>
                </a:ln>
              </p:spPr>
              <p:txBody>
                <a:bodyPr/>
                <a:lstStyle/>
                <a:p>
                  <a:endParaRPr lang="es-ES_tradnl"/>
                </a:p>
              </p:txBody>
            </p:sp>
          </p:grpSp>
        </p:grpSp>
      </p:grpSp>
      <p:grpSp>
        <p:nvGrpSpPr>
          <p:cNvPr id="6" name="66 Grupo"/>
          <p:cNvGrpSpPr>
            <a:grpSpLocks/>
          </p:cNvGrpSpPr>
          <p:nvPr/>
        </p:nvGrpSpPr>
        <p:grpSpPr bwMode="auto">
          <a:xfrm>
            <a:off x="782638" y="1371600"/>
            <a:ext cx="7607300" cy="1176338"/>
            <a:chOff x="782638" y="1371600"/>
            <a:chExt cx="7607300" cy="1176338"/>
          </a:xfrm>
        </p:grpSpPr>
        <p:grpSp>
          <p:nvGrpSpPr>
            <p:cNvPr id="402461" name="Group 12"/>
            <p:cNvGrpSpPr>
              <a:grpSpLocks/>
            </p:cNvGrpSpPr>
            <p:nvPr/>
          </p:nvGrpSpPr>
          <p:grpSpPr bwMode="auto">
            <a:xfrm>
              <a:off x="1666875" y="1371600"/>
              <a:ext cx="404813" cy="134938"/>
              <a:chOff x="849" y="864"/>
              <a:chExt cx="255" cy="85"/>
            </a:xfrm>
          </p:grpSpPr>
          <p:sp>
            <p:nvSpPr>
              <p:cNvPr id="402492" name="Line 13"/>
              <p:cNvSpPr>
                <a:spLocks noChangeShapeType="1"/>
              </p:cNvSpPr>
              <p:nvPr/>
            </p:nvSpPr>
            <p:spPr bwMode="auto">
              <a:xfrm flipV="1">
                <a:off x="849" y="864"/>
                <a:ext cx="255" cy="85"/>
              </a:xfrm>
              <a:prstGeom prst="line">
                <a:avLst/>
              </a:prstGeom>
              <a:noFill/>
              <a:ln w="0">
                <a:solidFill>
                  <a:srgbClr val="000000"/>
                </a:solidFill>
                <a:round/>
                <a:headEnd/>
                <a:tailEnd/>
              </a:ln>
            </p:spPr>
            <p:txBody>
              <a:bodyPr/>
              <a:lstStyle/>
              <a:p>
                <a:endParaRPr lang="es-ES_tradnl"/>
              </a:p>
            </p:txBody>
          </p:sp>
          <p:sp>
            <p:nvSpPr>
              <p:cNvPr id="402493" name="Freeform 14"/>
              <p:cNvSpPr>
                <a:spLocks/>
              </p:cNvSpPr>
              <p:nvPr/>
            </p:nvSpPr>
            <p:spPr bwMode="auto">
              <a:xfrm>
                <a:off x="934" y="898"/>
                <a:ext cx="68" cy="34"/>
              </a:xfrm>
              <a:custGeom>
                <a:avLst/>
                <a:gdLst>
                  <a:gd name="T0" fmla="*/ 0 w 68"/>
                  <a:gd name="T1" fmla="*/ 0 h 34"/>
                  <a:gd name="T2" fmla="*/ 68 w 68"/>
                  <a:gd name="T3" fmla="*/ 0 h 34"/>
                  <a:gd name="T4" fmla="*/ 17 w 68"/>
                  <a:gd name="T5" fmla="*/ 34 h 34"/>
                  <a:gd name="T6" fmla="*/ 17 w 68"/>
                  <a:gd name="T7" fmla="*/ 17 h 34"/>
                  <a:gd name="T8" fmla="*/ 0 w 68"/>
                  <a:gd name="T9" fmla="*/ 0 h 34"/>
                  <a:gd name="T10" fmla="*/ 0 60000 65536"/>
                  <a:gd name="T11" fmla="*/ 0 60000 65536"/>
                  <a:gd name="T12" fmla="*/ 0 60000 65536"/>
                  <a:gd name="T13" fmla="*/ 0 60000 65536"/>
                  <a:gd name="T14" fmla="*/ 0 60000 65536"/>
                  <a:gd name="T15" fmla="*/ 0 w 68"/>
                  <a:gd name="T16" fmla="*/ 0 h 34"/>
                  <a:gd name="T17" fmla="*/ 68 w 68"/>
                  <a:gd name="T18" fmla="*/ 34 h 34"/>
                </a:gdLst>
                <a:ahLst/>
                <a:cxnLst>
                  <a:cxn ang="T10">
                    <a:pos x="T0" y="T1"/>
                  </a:cxn>
                  <a:cxn ang="T11">
                    <a:pos x="T2" y="T3"/>
                  </a:cxn>
                  <a:cxn ang="T12">
                    <a:pos x="T4" y="T5"/>
                  </a:cxn>
                  <a:cxn ang="T13">
                    <a:pos x="T6" y="T7"/>
                  </a:cxn>
                  <a:cxn ang="T14">
                    <a:pos x="T8" y="T9"/>
                  </a:cxn>
                </a:cxnLst>
                <a:rect l="T15" t="T16" r="T17" b="T18"/>
                <a:pathLst>
                  <a:path w="68" h="34">
                    <a:moveTo>
                      <a:pt x="0" y="0"/>
                    </a:moveTo>
                    <a:lnTo>
                      <a:pt x="68" y="0"/>
                    </a:lnTo>
                    <a:lnTo>
                      <a:pt x="17" y="34"/>
                    </a:lnTo>
                    <a:lnTo>
                      <a:pt x="17" y="17"/>
                    </a:lnTo>
                    <a:lnTo>
                      <a:pt x="0" y="0"/>
                    </a:lnTo>
                    <a:close/>
                  </a:path>
                </a:pathLst>
              </a:custGeom>
              <a:solidFill>
                <a:srgbClr val="000000"/>
              </a:solidFill>
              <a:ln w="9525">
                <a:noFill/>
                <a:round/>
                <a:headEnd/>
                <a:tailEnd/>
              </a:ln>
            </p:spPr>
            <p:txBody>
              <a:bodyPr/>
              <a:lstStyle/>
              <a:p>
                <a:endParaRPr lang="es-ES_tradnl"/>
              </a:p>
            </p:txBody>
          </p:sp>
        </p:grpSp>
        <p:grpSp>
          <p:nvGrpSpPr>
            <p:cNvPr id="402462" name="Group 15"/>
            <p:cNvGrpSpPr>
              <a:grpSpLocks/>
            </p:cNvGrpSpPr>
            <p:nvPr/>
          </p:nvGrpSpPr>
          <p:grpSpPr bwMode="auto">
            <a:xfrm>
              <a:off x="2071688" y="1371600"/>
              <a:ext cx="620712" cy="215900"/>
              <a:chOff x="1104" y="864"/>
              <a:chExt cx="391" cy="136"/>
            </a:xfrm>
          </p:grpSpPr>
          <p:sp>
            <p:nvSpPr>
              <p:cNvPr id="402490" name="Line 16"/>
              <p:cNvSpPr>
                <a:spLocks noChangeShapeType="1"/>
              </p:cNvSpPr>
              <p:nvPr/>
            </p:nvSpPr>
            <p:spPr bwMode="auto">
              <a:xfrm>
                <a:off x="1104" y="864"/>
                <a:ext cx="391" cy="136"/>
              </a:xfrm>
              <a:prstGeom prst="line">
                <a:avLst/>
              </a:prstGeom>
              <a:noFill/>
              <a:ln w="0">
                <a:solidFill>
                  <a:srgbClr val="000000"/>
                </a:solidFill>
                <a:round/>
                <a:headEnd/>
                <a:tailEnd/>
              </a:ln>
            </p:spPr>
            <p:txBody>
              <a:bodyPr/>
              <a:lstStyle/>
              <a:p>
                <a:endParaRPr lang="es-ES_tradnl"/>
              </a:p>
            </p:txBody>
          </p:sp>
          <p:sp>
            <p:nvSpPr>
              <p:cNvPr id="402491" name="Freeform 17"/>
              <p:cNvSpPr>
                <a:spLocks/>
              </p:cNvSpPr>
              <p:nvPr/>
            </p:nvSpPr>
            <p:spPr bwMode="auto">
              <a:xfrm>
                <a:off x="1268" y="907"/>
                <a:ext cx="68" cy="51"/>
              </a:xfrm>
              <a:custGeom>
                <a:avLst/>
                <a:gdLst>
                  <a:gd name="T0" fmla="*/ 0 w 68"/>
                  <a:gd name="T1" fmla="*/ 51 h 51"/>
                  <a:gd name="T2" fmla="*/ 68 w 68"/>
                  <a:gd name="T3" fmla="*/ 34 h 51"/>
                  <a:gd name="T4" fmla="*/ 17 w 68"/>
                  <a:gd name="T5" fmla="*/ 0 h 51"/>
                  <a:gd name="T6" fmla="*/ 17 w 68"/>
                  <a:gd name="T7" fmla="*/ 17 h 51"/>
                  <a:gd name="T8" fmla="*/ 0 w 68"/>
                  <a:gd name="T9" fmla="*/ 51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51"/>
                    </a:moveTo>
                    <a:lnTo>
                      <a:pt x="68" y="34"/>
                    </a:lnTo>
                    <a:lnTo>
                      <a:pt x="17" y="0"/>
                    </a:lnTo>
                    <a:lnTo>
                      <a:pt x="17" y="17"/>
                    </a:lnTo>
                    <a:lnTo>
                      <a:pt x="0" y="51"/>
                    </a:lnTo>
                    <a:close/>
                  </a:path>
                </a:pathLst>
              </a:custGeom>
              <a:solidFill>
                <a:srgbClr val="000000"/>
              </a:solidFill>
              <a:ln w="9525">
                <a:noFill/>
                <a:round/>
                <a:headEnd/>
                <a:tailEnd/>
              </a:ln>
            </p:spPr>
            <p:txBody>
              <a:bodyPr/>
              <a:lstStyle/>
              <a:p>
                <a:endParaRPr lang="es-ES_tradnl"/>
              </a:p>
            </p:txBody>
          </p:sp>
        </p:grpSp>
        <p:grpSp>
          <p:nvGrpSpPr>
            <p:cNvPr id="402463" name="Group 18"/>
            <p:cNvGrpSpPr>
              <a:grpSpLocks/>
            </p:cNvGrpSpPr>
            <p:nvPr/>
          </p:nvGrpSpPr>
          <p:grpSpPr bwMode="auto">
            <a:xfrm>
              <a:off x="2692400" y="1371600"/>
              <a:ext cx="622300" cy="215900"/>
              <a:chOff x="1495" y="864"/>
              <a:chExt cx="392" cy="136"/>
            </a:xfrm>
          </p:grpSpPr>
          <p:sp>
            <p:nvSpPr>
              <p:cNvPr id="402488" name="Line 19"/>
              <p:cNvSpPr>
                <a:spLocks noChangeShapeType="1"/>
              </p:cNvSpPr>
              <p:nvPr/>
            </p:nvSpPr>
            <p:spPr bwMode="auto">
              <a:xfrm flipH="1">
                <a:off x="1495" y="864"/>
                <a:ext cx="392" cy="136"/>
              </a:xfrm>
              <a:prstGeom prst="line">
                <a:avLst/>
              </a:prstGeom>
              <a:noFill/>
              <a:ln w="0">
                <a:solidFill>
                  <a:srgbClr val="000000"/>
                </a:solidFill>
                <a:round/>
                <a:headEnd/>
                <a:tailEnd/>
              </a:ln>
            </p:spPr>
            <p:txBody>
              <a:bodyPr/>
              <a:lstStyle/>
              <a:p>
                <a:endParaRPr lang="es-ES_tradnl"/>
              </a:p>
            </p:txBody>
          </p:sp>
          <p:sp>
            <p:nvSpPr>
              <p:cNvPr id="402489" name="Freeform 20"/>
              <p:cNvSpPr>
                <a:spLocks/>
              </p:cNvSpPr>
              <p:nvPr/>
            </p:nvSpPr>
            <p:spPr bwMode="auto">
              <a:xfrm>
                <a:off x="1666" y="915"/>
                <a:ext cx="68" cy="51"/>
              </a:xfrm>
              <a:custGeom>
                <a:avLst/>
                <a:gdLst>
                  <a:gd name="T0" fmla="*/ 0 w 68"/>
                  <a:gd name="T1" fmla="*/ 0 h 51"/>
                  <a:gd name="T2" fmla="*/ 68 w 68"/>
                  <a:gd name="T3" fmla="*/ 0 h 51"/>
                  <a:gd name="T4" fmla="*/ 17 w 68"/>
                  <a:gd name="T5" fmla="*/ 51 h 51"/>
                  <a:gd name="T6" fmla="*/ 17 w 68"/>
                  <a:gd name="T7" fmla="*/ 17 h 51"/>
                  <a:gd name="T8" fmla="*/ 0 w 68"/>
                  <a:gd name="T9" fmla="*/ 0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0"/>
                    </a:moveTo>
                    <a:lnTo>
                      <a:pt x="68" y="0"/>
                    </a:lnTo>
                    <a:lnTo>
                      <a:pt x="17" y="51"/>
                    </a:lnTo>
                    <a:lnTo>
                      <a:pt x="17" y="17"/>
                    </a:lnTo>
                    <a:lnTo>
                      <a:pt x="0" y="0"/>
                    </a:lnTo>
                    <a:close/>
                  </a:path>
                </a:pathLst>
              </a:custGeom>
              <a:solidFill>
                <a:srgbClr val="000000"/>
              </a:solidFill>
              <a:ln w="9525">
                <a:noFill/>
                <a:round/>
                <a:headEnd/>
                <a:tailEnd/>
              </a:ln>
            </p:spPr>
            <p:txBody>
              <a:bodyPr/>
              <a:lstStyle/>
              <a:p>
                <a:endParaRPr lang="es-ES_tradnl"/>
              </a:p>
            </p:txBody>
          </p:sp>
        </p:grpSp>
        <p:grpSp>
          <p:nvGrpSpPr>
            <p:cNvPr id="402464" name="Group 21"/>
            <p:cNvGrpSpPr>
              <a:grpSpLocks/>
            </p:cNvGrpSpPr>
            <p:nvPr/>
          </p:nvGrpSpPr>
          <p:grpSpPr bwMode="auto">
            <a:xfrm>
              <a:off x="3341688" y="1371600"/>
              <a:ext cx="620712" cy="215900"/>
              <a:chOff x="1904" y="864"/>
              <a:chExt cx="391" cy="136"/>
            </a:xfrm>
          </p:grpSpPr>
          <p:sp>
            <p:nvSpPr>
              <p:cNvPr id="402486" name="Line 22"/>
              <p:cNvSpPr>
                <a:spLocks noChangeShapeType="1"/>
              </p:cNvSpPr>
              <p:nvPr/>
            </p:nvSpPr>
            <p:spPr bwMode="auto">
              <a:xfrm>
                <a:off x="1904" y="864"/>
                <a:ext cx="391" cy="136"/>
              </a:xfrm>
              <a:prstGeom prst="line">
                <a:avLst/>
              </a:prstGeom>
              <a:noFill/>
              <a:ln w="0">
                <a:solidFill>
                  <a:srgbClr val="000000"/>
                </a:solidFill>
                <a:round/>
                <a:headEnd/>
                <a:tailEnd/>
              </a:ln>
            </p:spPr>
            <p:txBody>
              <a:bodyPr/>
              <a:lstStyle/>
              <a:p>
                <a:endParaRPr lang="es-ES_tradnl"/>
              </a:p>
            </p:txBody>
          </p:sp>
          <p:sp>
            <p:nvSpPr>
              <p:cNvPr id="402487" name="Freeform 23"/>
              <p:cNvSpPr>
                <a:spLocks/>
              </p:cNvSpPr>
              <p:nvPr/>
            </p:nvSpPr>
            <p:spPr bwMode="auto">
              <a:xfrm>
                <a:off x="2057" y="904"/>
                <a:ext cx="68" cy="51"/>
              </a:xfrm>
              <a:custGeom>
                <a:avLst/>
                <a:gdLst>
                  <a:gd name="T0" fmla="*/ 0 w 68"/>
                  <a:gd name="T1" fmla="*/ 51 h 51"/>
                  <a:gd name="T2" fmla="*/ 68 w 68"/>
                  <a:gd name="T3" fmla="*/ 34 h 51"/>
                  <a:gd name="T4" fmla="*/ 17 w 68"/>
                  <a:gd name="T5" fmla="*/ 0 h 51"/>
                  <a:gd name="T6" fmla="*/ 17 w 68"/>
                  <a:gd name="T7" fmla="*/ 17 h 51"/>
                  <a:gd name="T8" fmla="*/ 0 w 68"/>
                  <a:gd name="T9" fmla="*/ 51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51"/>
                    </a:moveTo>
                    <a:lnTo>
                      <a:pt x="68" y="34"/>
                    </a:lnTo>
                    <a:lnTo>
                      <a:pt x="17" y="0"/>
                    </a:lnTo>
                    <a:lnTo>
                      <a:pt x="17" y="17"/>
                    </a:lnTo>
                    <a:lnTo>
                      <a:pt x="0" y="51"/>
                    </a:lnTo>
                    <a:close/>
                  </a:path>
                </a:pathLst>
              </a:custGeom>
              <a:solidFill>
                <a:srgbClr val="000000"/>
              </a:solidFill>
              <a:ln w="9525">
                <a:noFill/>
                <a:round/>
                <a:headEnd/>
                <a:tailEnd/>
              </a:ln>
            </p:spPr>
            <p:txBody>
              <a:bodyPr/>
              <a:lstStyle/>
              <a:p>
                <a:endParaRPr lang="es-ES_tradnl"/>
              </a:p>
            </p:txBody>
          </p:sp>
        </p:grpSp>
        <p:grpSp>
          <p:nvGrpSpPr>
            <p:cNvPr id="402465" name="Group 24"/>
            <p:cNvGrpSpPr>
              <a:grpSpLocks/>
            </p:cNvGrpSpPr>
            <p:nvPr/>
          </p:nvGrpSpPr>
          <p:grpSpPr bwMode="auto">
            <a:xfrm>
              <a:off x="3962400" y="1371600"/>
              <a:ext cx="593725" cy="215900"/>
              <a:chOff x="2295" y="864"/>
              <a:chExt cx="374" cy="136"/>
            </a:xfrm>
          </p:grpSpPr>
          <p:sp>
            <p:nvSpPr>
              <p:cNvPr id="402484" name="Line 25"/>
              <p:cNvSpPr>
                <a:spLocks noChangeShapeType="1"/>
              </p:cNvSpPr>
              <p:nvPr/>
            </p:nvSpPr>
            <p:spPr bwMode="auto">
              <a:xfrm flipH="1">
                <a:off x="2295" y="864"/>
                <a:ext cx="374" cy="136"/>
              </a:xfrm>
              <a:prstGeom prst="line">
                <a:avLst/>
              </a:prstGeom>
              <a:noFill/>
              <a:ln w="0">
                <a:solidFill>
                  <a:srgbClr val="000000"/>
                </a:solidFill>
                <a:round/>
                <a:headEnd/>
                <a:tailEnd/>
              </a:ln>
            </p:spPr>
            <p:txBody>
              <a:bodyPr/>
              <a:lstStyle/>
              <a:p>
                <a:endParaRPr lang="es-ES_tradnl"/>
              </a:p>
            </p:txBody>
          </p:sp>
          <p:sp>
            <p:nvSpPr>
              <p:cNvPr id="402485" name="Freeform 26"/>
              <p:cNvSpPr>
                <a:spLocks/>
              </p:cNvSpPr>
              <p:nvPr/>
            </p:nvSpPr>
            <p:spPr bwMode="auto">
              <a:xfrm>
                <a:off x="2451" y="918"/>
                <a:ext cx="68" cy="51"/>
              </a:xfrm>
              <a:custGeom>
                <a:avLst/>
                <a:gdLst>
                  <a:gd name="T0" fmla="*/ 0 w 68"/>
                  <a:gd name="T1" fmla="*/ 0 h 51"/>
                  <a:gd name="T2" fmla="*/ 68 w 68"/>
                  <a:gd name="T3" fmla="*/ 0 h 51"/>
                  <a:gd name="T4" fmla="*/ 17 w 68"/>
                  <a:gd name="T5" fmla="*/ 51 h 51"/>
                  <a:gd name="T6" fmla="*/ 17 w 68"/>
                  <a:gd name="T7" fmla="*/ 17 h 51"/>
                  <a:gd name="T8" fmla="*/ 0 w 68"/>
                  <a:gd name="T9" fmla="*/ 0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0"/>
                    </a:moveTo>
                    <a:lnTo>
                      <a:pt x="68" y="0"/>
                    </a:lnTo>
                    <a:lnTo>
                      <a:pt x="17" y="51"/>
                    </a:lnTo>
                    <a:lnTo>
                      <a:pt x="17" y="17"/>
                    </a:lnTo>
                    <a:lnTo>
                      <a:pt x="0" y="0"/>
                    </a:lnTo>
                    <a:close/>
                  </a:path>
                </a:pathLst>
              </a:custGeom>
              <a:solidFill>
                <a:srgbClr val="000000"/>
              </a:solidFill>
              <a:ln w="9525">
                <a:noFill/>
                <a:round/>
                <a:headEnd/>
                <a:tailEnd/>
              </a:ln>
            </p:spPr>
            <p:txBody>
              <a:bodyPr/>
              <a:lstStyle/>
              <a:p>
                <a:endParaRPr lang="es-ES_tradnl"/>
              </a:p>
            </p:txBody>
          </p:sp>
        </p:grpSp>
        <p:grpSp>
          <p:nvGrpSpPr>
            <p:cNvPr id="402466" name="Group 27"/>
            <p:cNvGrpSpPr>
              <a:grpSpLocks/>
            </p:cNvGrpSpPr>
            <p:nvPr/>
          </p:nvGrpSpPr>
          <p:grpSpPr bwMode="auto">
            <a:xfrm>
              <a:off x="4556125" y="1371600"/>
              <a:ext cx="620713" cy="215900"/>
              <a:chOff x="2669" y="864"/>
              <a:chExt cx="391" cy="136"/>
            </a:xfrm>
          </p:grpSpPr>
          <p:sp>
            <p:nvSpPr>
              <p:cNvPr id="402482" name="Line 28"/>
              <p:cNvSpPr>
                <a:spLocks noChangeShapeType="1"/>
              </p:cNvSpPr>
              <p:nvPr/>
            </p:nvSpPr>
            <p:spPr bwMode="auto">
              <a:xfrm>
                <a:off x="2669" y="864"/>
                <a:ext cx="391" cy="136"/>
              </a:xfrm>
              <a:prstGeom prst="line">
                <a:avLst/>
              </a:prstGeom>
              <a:noFill/>
              <a:ln w="0">
                <a:solidFill>
                  <a:srgbClr val="000000"/>
                </a:solidFill>
                <a:round/>
                <a:headEnd/>
                <a:tailEnd/>
              </a:ln>
            </p:spPr>
            <p:txBody>
              <a:bodyPr/>
              <a:lstStyle/>
              <a:p>
                <a:endParaRPr lang="es-ES_tradnl"/>
              </a:p>
            </p:txBody>
          </p:sp>
          <p:sp>
            <p:nvSpPr>
              <p:cNvPr id="402483" name="Freeform 29"/>
              <p:cNvSpPr>
                <a:spLocks/>
              </p:cNvSpPr>
              <p:nvPr/>
            </p:nvSpPr>
            <p:spPr bwMode="auto">
              <a:xfrm rot="540740">
                <a:off x="2819" y="901"/>
                <a:ext cx="68" cy="51"/>
              </a:xfrm>
              <a:custGeom>
                <a:avLst/>
                <a:gdLst>
                  <a:gd name="T0" fmla="*/ 0 w 68"/>
                  <a:gd name="T1" fmla="*/ 51 h 51"/>
                  <a:gd name="T2" fmla="*/ 68 w 68"/>
                  <a:gd name="T3" fmla="*/ 34 h 51"/>
                  <a:gd name="T4" fmla="*/ 17 w 68"/>
                  <a:gd name="T5" fmla="*/ 0 h 51"/>
                  <a:gd name="T6" fmla="*/ 17 w 68"/>
                  <a:gd name="T7" fmla="*/ 17 h 51"/>
                  <a:gd name="T8" fmla="*/ 0 w 68"/>
                  <a:gd name="T9" fmla="*/ 51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51"/>
                    </a:moveTo>
                    <a:lnTo>
                      <a:pt x="68" y="34"/>
                    </a:lnTo>
                    <a:lnTo>
                      <a:pt x="17" y="0"/>
                    </a:lnTo>
                    <a:lnTo>
                      <a:pt x="17" y="17"/>
                    </a:lnTo>
                    <a:lnTo>
                      <a:pt x="0" y="51"/>
                    </a:lnTo>
                    <a:close/>
                  </a:path>
                </a:pathLst>
              </a:custGeom>
              <a:solidFill>
                <a:srgbClr val="000000"/>
              </a:solidFill>
              <a:ln w="9525">
                <a:noFill/>
                <a:round/>
                <a:headEnd/>
                <a:tailEnd/>
              </a:ln>
            </p:spPr>
            <p:txBody>
              <a:bodyPr/>
              <a:lstStyle/>
              <a:p>
                <a:endParaRPr lang="es-ES_tradnl"/>
              </a:p>
            </p:txBody>
          </p:sp>
        </p:grpSp>
        <p:grpSp>
          <p:nvGrpSpPr>
            <p:cNvPr id="402467" name="Group 30"/>
            <p:cNvGrpSpPr>
              <a:grpSpLocks/>
            </p:cNvGrpSpPr>
            <p:nvPr/>
          </p:nvGrpSpPr>
          <p:grpSpPr bwMode="auto">
            <a:xfrm>
              <a:off x="5176838" y="1371600"/>
              <a:ext cx="620712" cy="215900"/>
              <a:chOff x="3060" y="864"/>
              <a:chExt cx="391" cy="136"/>
            </a:xfrm>
          </p:grpSpPr>
          <p:sp>
            <p:nvSpPr>
              <p:cNvPr id="402480" name="Line 31"/>
              <p:cNvSpPr>
                <a:spLocks noChangeShapeType="1"/>
              </p:cNvSpPr>
              <p:nvPr/>
            </p:nvSpPr>
            <p:spPr bwMode="auto">
              <a:xfrm flipH="1">
                <a:off x="3060" y="864"/>
                <a:ext cx="391" cy="136"/>
              </a:xfrm>
              <a:prstGeom prst="line">
                <a:avLst/>
              </a:prstGeom>
              <a:noFill/>
              <a:ln w="0">
                <a:solidFill>
                  <a:srgbClr val="000000"/>
                </a:solidFill>
                <a:round/>
                <a:headEnd/>
                <a:tailEnd/>
              </a:ln>
            </p:spPr>
            <p:txBody>
              <a:bodyPr/>
              <a:lstStyle/>
              <a:p>
                <a:endParaRPr lang="es-ES_tradnl"/>
              </a:p>
            </p:txBody>
          </p:sp>
          <p:sp>
            <p:nvSpPr>
              <p:cNvPr id="402481" name="Freeform 32"/>
              <p:cNvSpPr>
                <a:spLocks/>
              </p:cNvSpPr>
              <p:nvPr/>
            </p:nvSpPr>
            <p:spPr bwMode="auto">
              <a:xfrm>
                <a:off x="3213" y="921"/>
                <a:ext cx="68" cy="48"/>
              </a:xfrm>
              <a:custGeom>
                <a:avLst/>
                <a:gdLst>
                  <a:gd name="T0" fmla="*/ 0 w 68"/>
                  <a:gd name="T1" fmla="*/ 0 h 51"/>
                  <a:gd name="T2" fmla="*/ 68 w 68"/>
                  <a:gd name="T3" fmla="*/ 0 h 51"/>
                  <a:gd name="T4" fmla="*/ 17 w 68"/>
                  <a:gd name="T5" fmla="*/ 8 h 51"/>
                  <a:gd name="T6" fmla="*/ 17 w 68"/>
                  <a:gd name="T7" fmla="*/ 8 h 51"/>
                  <a:gd name="T8" fmla="*/ 0 w 68"/>
                  <a:gd name="T9" fmla="*/ 0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0"/>
                    </a:moveTo>
                    <a:lnTo>
                      <a:pt x="68" y="0"/>
                    </a:lnTo>
                    <a:lnTo>
                      <a:pt x="17" y="51"/>
                    </a:lnTo>
                    <a:lnTo>
                      <a:pt x="17" y="17"/>
                    </a:lnTo>
                    <a:lnTo>
                      <a:pt x="0" y="0"/>
                    </a:lnTo>
                    <a:close/>
                  </a:path>
                </a:pathLst>
              </a:custGeom>
              <a:solidFill>
                <a:srgbClr val="000000"/>
              </a:solidFill>
              <a:ln w="9525">
                <a:noFill/>
                <a:round/>
                <a:headEnd/>
                <a:tailEnd/>
              </a:ln>
            </p:spPr>
            <p:txBody>
              <a:bodyPr/>
              <a:lstStyle/>
              <a:p>
                <a:endParaRPr lang="es-ES_tradnl"/>
              </a:p>
            </p:txBody>
          </p:sp>
        </p:grpSp>
        <p:grpSp>
          <p:nvGrpSpPr>
            <p:cNvPr id="402468" name="Group 33"/>
            <p:cNvGrpSpPr>
              <a:grpSpLocks/>
            </p:cNvGrpSpPr>
            <p:nvPr/>
          </p:nvGrpSpPr>
          <p:grpSpPr bwMode="auto">
            <a:xfrm>
              <a:off x="6391275" y="1371600"/>
              <a:ext cx="622300" cy="215900"/>
              <a:chOff x="3825" y="864"/>
              <a:chExt cx="392" cy="136"/>
            </a:xfrm>
          </p:grpSpPr>
          <p:sp>
            <p:nvSpPr>
              <p:cNvPr id="402478" name="Freeform 34"/>
              <p:cNvSpPr>
                <a:spLocks/>
              </p:cNvSpPr>
              <p:nvPr/>
            </p:nvSpPr>
            <p:spPr bwMode="auto">
              <a:xfrm>
                <a:off x="3995" y="918"/>
                <a:ext cx="68" cy="51"/>
              </a:xfrm>
              <a:custGeom>
                <a:avLst/>
                <a:gdLst>
                  <a:gd name="T0" fmla="*/ 0 w 68"/>
                  <a:gd name="T1" fmla="*/ 0 h 51"/>
                  <a:gd name="T2" fmla="*/ 68 w 68"/>
                  <a:gd name="T3" fmla="*/ 0 h 51"/>
                  <a:gd name="T4" fmla="*/ 17 w 68"/>
                  <a:gd name="T5" fmla="*/ 51 h 51"/>
                  <a:gd name="T6" fmla="*/ 17 w 68"/>
                  <a:gd name="T7" fmla="*/ 17 h 51"/>
                  <a:gd name="T8" fmla="*/ 0 w 68"/>
                  <a:gd name="T9" fmla="*/ 0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0"/>
                    </a:moveTo>
                    <a:lnTo>
                      <a:pt x="68" y="0"/>
                    </a:lnTo>
                    <a:lnTo>
                      <a:pt x="17" y="51"/>
                    </a:lnTo>
                    <a:lnTo>
                      <a:pt x="17" y="17"/>
                    </a:lnTo>
                    <a:lnTo>
                      <a:pt x="0" y="0"/>
                    </a:lnTo>
                    <a:close/>
                  </a:path>
                </a:pathLst>
              </a:custGeom>
              <a:solidFill>
                <a:srgbClr val="000000"/>
              </a:solidFill>
              <a:ln w="9525">
                <a:noFill/>
                <a:round/>
                <a:headEnd/>
                <a:tailEnd/>
              </a:ln>
            </p:spPr>
            <p:txBody>
              <a:bodyPr/>
              <a:lstStyle/>
              <a:p>
                <a:endParaRPr lang="es-ES_tradnl"/>
              </a:p>
            </p:txBody>
          </p:sp>
          <p:sp>
            <p:nvSpPr>
              <p:cNvPr id="402479" name="Line 35"/>
              <p:cNvSpPr>
                <a:spLocks noChangeShapeType="1"/>
              </p:cNvSpPr>
              <p:nvPr/>
            </p:nvSpPr>
            <p:spPr bwMode="auto">
              <a:xfrm flipH="1">
                <a:off x="3825" y="864"/>
                <a:ext cx="392" cy="136"/>
              </a:xfrm>
              <a:prstGeom prst="line">
                <a:avLst/>
              </a:prstGeom>
              <a:noFill/>
              <a:ln w="0">
                <a:solidFill>
                  <a:srgbClr val="000000"/>
                </a:solidFill>
                <a:round/>
                <a:headEnd/>
                <a:tailEnd/>
              </a:ln>
            </p:spPr>
            <p:txBody>
              <a:bodyPr/>
              <a:lstStyle/>
              <a:p>
                <a:endParaRPr lang="es-ES_tradnl"/>
              </a:p>
            </p:txBody>
          </p:sp>
        </p:grpSp>
        <p:grpSp>
          <p:nvGrpSpPr>
            <p:cNvPr id="402469" name="Group 36"/>
            <p:cNvGrpSpPr>
              <a:grpSpLocks/>
            </p:cNvGrpSpPr>
            <p:nvPr/>
          </p:nvGrpSpPr>
          <p:grpSpPr bwMode="auto">
            <a:xfrm>
              <a:off x="7013575" y="1371600"/>
              <a:ext cx="1376363" cy="709613"/>
              <a:chOff x="4217" y="864"/>
              <a:chExt cx="867" cy="447"/>
            </a:xfrm>
          </p:grpSpPr>
          <p:sp>
            <p:nvSpPr>
              <p:cNvPr id="402476" name="Line 37"/>
              <p:cNvSpPr>
                <a:spLocks noChangeShapeType="1"/>
              </p:cNvSpPr>
              <p:nvPr/>
            </p:nvSpPr>
            <p:spPr bwMode="auto">
              <a:xfrm>
                <a:off x="4217" y="864"/>
                <a:ext cx="867" cy="447"/>
              </a:xfrm>
              <a:prstGeom prst="line">
                <a:avLst/>
              </a:prstGeom>
              <a:noFill/>
              <a:ln w="0">
                <a:solidFill>
                  <a:srgbClr val="000000"/>
                </a:solidFill>
                <a:round/>
                <a:headEnd/>
                <a:tailEnd/>
              </a:ln>
            </p:spPr>
            <p:txBody>
              <a:bodyPr/>
              <a:lstStyle/>
              <a:p>
                <a:endParaRPr lang="es-ES_tradnl"/>
              </a:p>
            </p:txBody>
          </p:sp>
          <p:sp>
            <p:nvSpPr>
              <p:cNvPr id="402477" name="Freeform 38"/>
              <p:cNvSpPr>
                <a:spLocks/>
              </p:cNvSpPr>
              <p:nvPr/>
            </p:nvSpPr>
            <p:spPr bwMode="auto">
              <a:xfrm>
                <a:off x="4648" y="1067"/>
                <a:ext cx="68" cy="51"/>
              </a:xfrm>
              <a:custGeom>
                <a:avLst/>
                <a:gdLst>
                  <a:gd name="T0" fmla="*/ 17 w 68"/>
                  <a:gd name="T1" fmla="*/ 0 h 51"/>
                  <a:gd name="T2" fmla="*/ 68 w 68"/>
                  <a:gd name="T3" fmla="*/ 51 h 51"/>
                  <a:gd name="T4" fmla="*/ 0 w 68"/>
                  <a:gd name="T5" fmla="*/ 34 h 51"/>
                  <a:gd name="T6" fmla="*/ 17 w 68"/>
                  <a:gd name="T7" fmla="*/ 17 h 51"/>
                  <a:gd name="T8" fmla="*/ 17 w 68"/>
                  <a:gd name="T9" fmla="*/ 0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17" y="0"/>
                    </a:moveTo>
                    <a:lnTo>
                      <a:pt x="68" y="51"/>
                    </a:lnTo>
                    <a:lnTo>
                      <a:pt x="0" y="34"/>
                    </a:lnTo>
                    <a:lnTo>
                      <a:pt x="17" y="17"/>
                    </a:lnTo>
                    <a:lnTo>
                      <a:pt x="17" y="0"/>
                    </a:lnTo>
                    <a:close/>
                  </a:path>
                </a:pathLst>
              </a:custGeom>
              <a:solidFill>
                <a:srgbClr val="000000"/>
              </a:solidFill>
              <a:ln w="9525">
                <a:noFill/>
                <a:round/>
                <a:headEnd/>
                <a:tailEnd/>
              </a:ln>
            </p:spPr>
            <p:txBody>
              <a:bodyPr/>
              <a:lstStyle/>
              <a:p>
                <a:endParaRPr lang="es-ES_tradnl"/>
              </a:p>
            </p:txBody>
          </p:sp>
        </p:grpSp>
        <p:grpSp>
          <p:nvGrpSpPr>
            <p:cNvPr id="402470" name="Group 48"/>
            <p:cNvGrpSpPr>
              <a:grpSpLocks/>
            </p:cNvGrpSpPr>
            <p:nvPr/>
          </p:nvGrpSpPr>
          <p:grpSpPr bwMode="auto">
            <a:xfrm>
              <a:off x="782638" y="1498600"/>
              <a:ext cx="890587" cy="1049338"/>
              <a:chOff x="292" y="944"/>
              <a:chExt cx="561" cy="661"/>
            </a:xfrm>
          </p:grpSpPr>
          <p:sp>
            <p:nvSpPr>
              <p:cNvPr id="402474" name="Line 49"/>
              <p:cNvSpPr>
                <a:spLocks noChangeShapeType="1"/>
              </p:cNvSpPr>
              <p:nvPr/>
            </p:nvSpPr>
            <p:spPr bwMode="auto">
              <a:xfrm flipH="1">
                <a:off x="292" y="944"/>
                <a:ext cx="561" cy="661"/>
              </a:xfrm>
              <a:prstGeom prst="line">
                <a:avLst/>
              </a:prstGeom>
              <a:noFill/>
              <a:ln w="0">
                <a:solidFill>
                  <a:srgbClr val="000000"/>
                </a:solidFill>
                <a:round/>
                <a:headEnd/>
                <a:tailEnd/>
              </a:ln>
            </p:spPr>
            <p:txBody>
              <a:bodyPr/>
              <a:lstStyle/>
              <a:p>
                <a:endParaRPr lang="es-ES_tradnl"/>
              </a:p>
            </p:txBody>
          </p:sp>
          <p:sp>
            <p:nvSpPr>
              <p:cNvPr id="402475" name="Freeform 50"/>
              <p:cNvSpPr>
                <a:spLocks/>
              </p:cNvSpPr>
              <p:nvPr/>
            </p:nvSpPr>
            <p:spPr bwMode="auto">
              <a:xfrm>
                <a:off x="534" y="1241"/>
                <a:ext cx="68" cy="68"/>
              </a:xfrm>
              <a:custGeom>
                <a:avLst/>
                <a:gdLst>
                  <a:gd name="T0" fmla="*/ 0 w 68"/>
                  <a:gd name="T1" fmla="*/ 34 h 68"/>
                  <a:gd name="T2" fmla="*/ 68 w 68"/>
                  <a:gd name="T3" fmla="*/ 0 h 68"/>
                  <a:gd name="T4" fmla="*/ 34 w 68"/>
                  <a:gd name="T5" fmla="*/ 68 h 68"/>
                  <a:gd name="T6" fmla="*/ 17 w 68"/>
                  <a:gd name="T7" fmla="*/ 51 h 68"/>
                  <a:gd name="T8" fmla="*/ 0 w 68"/>
                  <a:gd name="T9" fmla="*/ 34 h 68"/>
                  <a:gd name="T10" fmla="*/ 0 60000 65536"/>
                  <a:gd name="T11" fmla="*/ 0 60000 65536"/>
                  <a:gd name="T12" fmla="*/ 0 60000 65536"/>
                  <a:gd name="T13" fmla="*/ 0 60000 65536"/>
                  <a:gd name="T14" fmla="*/ 0 60000 65536"/>
                  <a:gd name="T15" fmla="*/ 0 w 68"/>
                  <a:gd name="T16" fmla="*/ 0 h 68"/>
                  <a:gd name="T17" fmla="*/ 68 w 68"/>
                  <a:gd name="T18" fmla="*/ 68 h 68"/>
                </a:gdLst>
                <a:ahLst/>
                <a:cxnLst>
                  <a:cxn ang="T10">
                    <a:pos x="T0" y="T1"/>
                  </a:cxn>
                  <a:cxn ang="T11">
                    <a:pos x="T2" y="T3"/>
                  </a:cxn>
                  <a:cxn ang="T12">
                    <a:pos x="T4" y="T5"/>
                  </a:cxn>
                  <a:cxn ang="T13">
                    <a:pos x="T6" y="T7"/>
                  </a:cxn>
                  <a:cxn ang="T14">
                    <a:pos x="T8" y="T9"/>
                  </a:cxn>
                </a:cxnLst>
                <a:rect l="T15" t="T16" r="T17" b="T18"/>
                <a:pathLst>
                  <a:path w="68" h="68">
                    <a:moveTo>
                      <a:pt x="0" y="34"/>
                    </a:moveTo>
                    <a:lnTo>
                      <a:pt x="68" y="0"/>
                    </a:lnTo>
                    <a:lnTo>
                      <a:pt x="34" y="68"/>
                    </a:lnTo>
                    <a:lnTo>
                      <a:pt x="17" y="51"/>
                    </a:lnTo>
                    <a:lnTo>
                      <a:pt x="0" y="34"/>
                    </a:lnTo>
                    <a:close/>
                  </a:path>
                </a:pathLst>
              </a:custGeom>
              <a:solidFill>
                <a:srgbClr val="000000"/>
              </a:solidFill>
              <a:ln w="9525">
                <a:noFill/>
                <a:round/>
                <a:headEnd/>
                <a:tailEnd/>
              </a:ln>
            </p:spPr>
            <p:txBody>
              <a:bodyPr/>
              <a:lstStyle/>
              <a:p>
                <a:endParaRPr lang="es-ES_tradnl"/>
              </a:p>
            </p:txBody>
          </p:sp>
        </p:grpSp>
        <p:grpSp>
          <p:nvGrpSpPr>
            <p:cNvPr id="402471" name="Group 51"/>
            <p:cNvGrpSpPr>
              <a:grpSpLocks/>
            </p:cNvGrpSpPr>
            <p:nvPr/>
          </p:nvGrpSpPr>
          <p:grpSpPr bwMode="auto">
            <a:xfrm>
              <a:off x="5797550" y="1371600"/>
              <a:ext cx="593725" cy="215900"/>
              <a:chOff x="3451" y="864"/>
              <a:chExt cx="374" cy="136"/>
            </a:xfrm>
          </p:grpSpPr>
          <p:sp>
            <p:nvSpPr>
              <p:cNvPr id="402472" name="Line 52"/>
              <p:cNvSpPr>
                <a:spLocks noChangeShapeType="1"/>
              </p:cNvSpPr>
              <p:nvPr/>
            </p:nvSpPr>
            <p:spPr bwMode="auto">
              <a:xfrm>
                <a:off x="3451" y="864"/>
                <a:ext cx="374" cy="136"/>
              </a:xfrm>
              <a:prstGeom prst="line">
                <a:avLst/>
              </a:prstGeom>
              <a:noFill/>
              <a:ln w="0">
                <a:solidFill>
                  <a:srgbClr val="000000"/>
                </a:solidFill>
                <a:round/>
                <a:headEnd/>
                <a:tailEnd/>
              </a:ln>
            </p:spPr>
            <p:txBody>
              <a:bodyPr/>
              <a:lstStyle/>
              <a:p>
                <a:endParaRPr lang="es-ES_tradnl"/>
              </a:p>
            </p:txBody>
          </p:sp>
          <p:sp>
            <p:nvSpPr>
              <p:cNvPr id="402473" name="Freeform 53"/>
              <p:cNvSpPr>
                <a:spLocks/>
              </p:cNvSpPr>
              <p:nvPr/>
            </p:nvSpPr>
            <p:spPr bwMode="auto">
              <a:xfrm flipV="1">
                <a:off x="3621" y="906"/>
                <a:ext cx="68" cy="48"/>
              </a:xfrm>
              <a:custGeom>
                <a:avLst/>
                <a:gdLst>
                  <a:gd name="T0" fmla="*/ 0 w 68"/>
                  <a:gd name="T1" fmla="*/ 0 h 51"/>
                  <a:gd name="T2" fmla="*/ 68 w 68"/>
                  <a:gd name="T3" fmla="*/ 0 h 51"/>
                  <a:gd name="T4" fmla="*/ 17 w 68"/>
                  <a:gd name="T5" fmla="*/ 8 h 51"/>
                  <a:gd name="T6" fmla="*/ 17 w 68"/>
                  <a:gd name="T7" fmla="*/ 8 h 51"/>
                  <a:gd name="T8" fmla="*/ 0 w 68"/>
                  <a:gd name="T9" fmla="*/ 0 h 51"/>
                  <a:gd name="T10" fmla="*/ 0 60000 65536"/>
                  <a:gd name="T11" fmla="*/ 0 60000 65536"/>
                  <a:gd name="T12" fmla="*/ 0 60000 65536"/>
                  <a:gd name="T13" fmla="*/ 0 60000 65536"/>
                  <a:gd name="T14" fmla="*/ 0 60000 65536"/>
                  <a:gd name="T15" fmla="*/ 0 w 68"/>
                  <a:gd name="T16" fmla="*/ 0 h 51"/>
                  <a:gd name="T17" fmla="*/ 68 w 68"/>
                  <a:gd name="T18" fmla="*/ 51 h 51"/>
                </a:gdLst>
                <a:ahLst/>
                <a:cxnLst>
                  <a:cxn ang="T10">
                    <a:pos x="T0" y="T1"/>
                  </a:cxn>
                  <a:cxn ang="T11">
                    <a:pos x="T2" y="T3"/>
                  </a:cxn>
                  <a:cxn ang="T12">
                    <a:pos x="T4" y="T5"/>
                  </a:cxn>
                  <a:cxn ang="T13">
                    <a:pos x="T6" y="T7"/>
                  </a:cxn>
                  <a:cxn ang="T14">
                    <a:pos x="T8" y="T9"/>
                  </a:cxn>
                </a:cxnLst>
                <a:rect l="T15" t="T16" r="T17" b="T18"/>
                <a:pathLst>
                  <a:path w="68" h="51">
                    <a:moveTo>
                      <a:pt x="0" y="0"/>
                    </a:moveTo>
                    <a:lnTo>
                      <a:pt x="68" y="0"/>
                    </a:lnTo>
                    <a:lnTo>
                      <a:pt x="17" y="51"/>
                    </a:lnTo>
                    <a:lnTo>
                      <a:pt x="17" y="17"/>
                    </a:lnTo>
                    <a:lnTo>
                      <a:pt x="0" y="0"/>
                    </a:lnTo>
                    <a:close/>
                  </a:path>
                </a:pathLst>
              </a:custGeom>
              <a:solidFill>
                <a:srgbClr val="000000"/>
              </a:solidFill>
              <a:ln w="9525">
                <a:noFill/>
                <a:round/>
                <a:headEnd/>
                <a:tailEnd/>
              </a:ln>
            </p:spPr>
            <p:txBody>
              <a:bodyPr/>
              <a:lstStyle/>
              <a:p>
                <a:endParaRPr lang="es-ES_tradnl"/>
              </a:p>
            </p:txBody>
          </p:sp>
        </p:grpSp>
      </p:grpSp>
      <p:grpSp>
        <p:nvGrpSpPr>
          <p:cNvPr id="18" name="68 Grupo"/>
          <p:cNvGrpSpPr>
            <a:grpSpLocks/>
          </p:cNvGrpSpPr>
          <p:nvPr/>
        </p:nvGrpSpPr>
        <p:grpSpPr bwMode="auto">
          <a:xfrm>
            <a:off x="7796213" y="2071688"/>
            <a:ext cx="1106487" cy="3014662"/>
            <a:chOff x="7796213" y="2071688"/>
            <a:chExt cx="1106487" cy="3014662"/>
          </a:xfrm>
        </p:grpSpPr>
        <p:grpSp>
          <p:nvGrpSpPr>
            <p:cNvPr id="402452" name="Group 39"/>
            <p:cNvGrpSpPr>
              <a:grpSpLocks/>
            </p:cNvGrpSpPr>
            <p:nvPr/>
          </p:nvGrpSpPr>
          <p:grpSpPr bwMode="auto">
            <a:xfrm>
              <a:off x="8385175" y="2071688"/>
              <a:ext cx="517525" cy="1479550"/>
              <a:chOff x="5081" y="1305"/>
              <a:chExt cx="326" cy="932"/>
            </a:xfrm>
          </p:grpSpPr>
          <p:sp>
            <p:nvSpPr>
              <p:cNvPr id="402459" name="Line 40"/>
              <p:cNvSpPr>
                <a:spLocks noChangeShapeType="1"/>
              </p:cNvSpPr>
              <p:nvPr/>
            </p:nvSpPr>
            <p:spPr bwMode="auto">
              <a:xfrm>
                <a:off x="5081" y="1305"/>
                <a:ext cx="326" cy="932"/>
              </a:xfrm>
              <a:prstGeom prst="line">
                <a:avLst/>
              </a:prstGeom>
              <a:noFill/>
              <a:ln w="0">
                <a:solidFill>
                  <a:srgbClr val="000000"/>
                </a:solidFill>
                <a:round/>
                <a:headEnd/>
                <a:tailEnd/>
              </a:ln>
            </p:spPr>
            <p:txBody>
              <a:bodyPr/>
              <a:lstStyle/>
              <a:p>
                <a:endParaRPr lang="es-ES_tradnl"/>
              </a:p>
            </p:txBody>
          </p:sp>
          <p:sp>
            <p:nvSpPr>
              <p:cNvPr id="402460" name="Freeform 41"/>
              <p:cNvSpPr>
                <a:spLocks/>
              </p:cNvSpPr>
              <p:nvPr/>
            </p:nvSpPr>
            <p:spPr bwMode="auto">
              <a:xfrm>
                <a:off x="5203" y="1712"/>
                <a:ext cx="51" cy="68"/>
              </a:xfrm>
              <a:custGeom>
                <a:avLst/>
                <a:gdLst>
                  <a:gd name="T0" fmla="*/ 51 w 51"/>
                  <a:gd name="T1" fmla="*/ 0 h 68"/>
                  <a:gd name="T2" fmla="*/ 51 w 51"/>
                  <a:gd name="T3" fmla="*/ 68 h 68"/>
                  <a:gd name="T4" fmla="*/ 0 w 51"/>
                  <a:gd name="T5" fmla="*/ 17 h 68"/>
                  <a:gd name="T6" fmla="*/ 34 w 51"/>
                  <a:gd name="T7" fmla="*/ 17 h 68"/>
                  <a:gd name="T8" fmla="*/ 51 w 51"/>
                  <a:gd name="T9" fmla="*/ 0 h 68"/>
                  <a:gd name="T10" fmla="*/ 0 60000 65536"/>
                  <a:gd name="T11" fmla="*/ 0 60000 65536"/>
                  <a:gd name="T12" fmla="*/ 0 60000 65536"/>
                  <a:gd name="T13" fmla="*/ 0 60000 65536"/>
                  <a:gd name="T14" fmla="*/ 0 60000 65536"/>
                  <a:gd name="T15" fmla="*/ 0 w 51"/>
                  <a:gd name="T16" fmla="*/ 0 h 68"/>
                  <a:gd name="T17" fmla="*/ 51 w 51"/>
                  <a:gd name="T18" fmla="*/ 68 h 68"/>
                </a:gdLst>
                <a:ahLst/>
                <a:cxnLst>
                  <a:cxn ang="T10">
                    <a:pos x="T0" y="T1"/>
                  </a:cxn>
                  <a:cxn ang="T11">
                    <a:pos x="T2" y="T3"/>
                  </a:cxn>
                  <a:cxn ang="T12">
                    <a:pos x="T4" y="T5"/>
                  </a:cxn>
                  <a:cxn ang="T13">
                    <a:pos x="T6" y="T7"/>
                  </a:cxn>
                  <a:cxn ang="T14">
                    <a:pos x="T8" y="T9"/>
                  </a:cxn>
                </a:cxnLst>
                <a:rect l="T15" t="T16" r="T17" b="T18"/>
                <a:pathLst>
                  <a:path w="51" h="68">
                    <a:moveTo>
                      <a:pt x="51" y="0"/>
                    </a:moveTo>
                    <a:lnTo>
                      <a:pt x="51" y="68"/>
                    </a:lnTo>
                    <a:lnTo>
                      <a:pt x="0" y="17"/>
                    </a:lnTo>
                    <a:lnTo>
                      <a:pt x="34" y="17"/>
                    </a:lnTo>
                    <a:lnTo>
                      <a:pt x="51" y="0"/>
                    </a:lnTo>
                    <a:close/>
                  </a:path>
                </a:pathLst>
              </a:custGeom>
              <a:solidFill>
                <a:srgbClr val="000000"/>
              </a:solidFill>
              <a:ln w="9525">
                <a:noFill/>
                <a:round/>
                <a:headEnd/>
                <a:tailEnd/>
              </a:ln>
            </p:spPr>
            <p:txBody>
              <a:bodyPr/>
              <a:lstStyle/>
              <a:p>
                <a:endParaRPr lang="es-ES_tradnl"/>
              </a:p>
            </p:txBody>
          </p:sp>
        </p:grpSp>
        <p:grpSp>
          <p:nvGrpSpPr>
            <p:cNvPr id="402453" name="Group 42"/>
            <p:cNvGrpSpPr>
              <a:grpSpLocks/>
            </p:cNvGrpSpPr>
            <p:nvPr/>
          </p:nvGrpSpPr>
          <p:grpSpPr bwMode="auto">
            <a:xfrm>
              <a:off x="8228013" y="3551238"/>
              <a:ext cx="674687" cy="1373187"/>
              <a:chOff x="4982" y="2237"/>
              <a:chExt cx="425" cy="865"/>
            </a:xfrm>
          </p:grpSpPr>
          <p:sp>
            <p:nvSpPr>
              <p:cNvPr id="402457" name="Line 43"/>
              <p:cNvSpPr>
                <a:spLocks noChangeShapeType="1"/>
              </p:cNvSpPr>
              <p:nvPr/>
            </p:nvSpPr>
            <p:spPr bwMode="auto">
              <a:xfrm flipH="1">
                <a:off x="4982" y="2237"/>
                <a:ext cx="425" cy="865"/>
              </a:xfrm>
              <a:prstGeom prst="line">
                <a:avLst/>
              </a:prstGeom>
              <a:noFill/>
              <a:ln w="0">
                <a:solidFill>
                  <a:srgbClr val="000000"/>
                </a:solidFill>
                <a:round/>
                <a:headEnd/>
                <a:tailEnd/>
              </a:ln>
            </p:spPr>
            <p:txBody>
              <a:bodyPr/>
              <a:lstStyle/>
              <a:p>
                <a:endParaRPr lang="es-ES_tradnl"/>
              </a:p>
            </p:txBody>
          </p:sp>
          <p:sp>
            <p:nvSpPr>
              <p:cNvPr id="402458" name="Freeform 44"/>
              <p:cNvSpPr>
                <a:spLocks/>
              </p:cNvSpPr>
              <p:nvPr/>
            </p:nvSpPr>
            <p:spPr bwMode="auto">
              <a:xfrm rot="279201">
                <a:off x="5197" y="2611"/>
                <a:ext cx="34" cy="67"/>
              </a:xfrm>
              <a:custGeom>
                <a:avLst/>
                <a:gdLst>
                  <a:gd name="T0" fmla="*/ 34 w 34"/>
                  <a:gd name="T1" fmla="*/ 16 h 67"/>
                  <a:gd name="T2" fmla="*/ 0 w 34"/>
                  <a:gd name="T3" fmla="*/ 67 h 67"/>
                  <a:gd name="T4" fmla="*/ 0 w 34"/>
                  <a:gd name="T5" fmla="*/ 0 h 67"/>
                  <a:gd name="T6" fmla="*/ 17 w 34"/>
                  <a:gd name="T7" fmla="*/ 16 h 67"/>
                  <a:gd name="T8" fmla="*/ 34 w 34"/>
                  <a:gd name="T9" fmla="*/ 16 h 67"/>
                  <a:gd name="T10" fmla="*/ 0 60000 65536"/>
                  <a:gd name="T11" fmla="*/ 0 60000 65536"/>
                  <a:gd name="T12" fmla="*/ 0 60000 65536"/>
                  <a:gd name="T13" fmla="*/ 0 60000 65536"/>
                  <a:gd name="T14" fmla="*/ 0 60000 65536"/>
                  <a:gd name="T15" fmla="*/ 0 w 34"/>
                  <a:gd name="T16" fmla="*/ 0 h 67"/>
                  <a:gd name="T17" fmla="*/ 34 w 34"/>
                  <a:gd name="T18" fmla="*/ 67 h 67"/>
                </a:gdLst>
                <a:ahLst/>
                <a:cxnLst>
                  <a:cxn ang="T10">
                    <a:pos x="T0" y="T1"/>
                  </a:cxn>
                  <a:cxn ang="T11">
                    <a:pos x="T2" y="T3"/>
                  </a:cxn>
                  <a:cxn ang="T12">
                    <a:pos x="T4" y="T5"/>
                  </a:cxn>
                  <a:cxn ang="T13">
                    <a:pos x="T6" y="T7"/>
                  </a:cxn>
                  <a:cxn ang="T14">
                    <a:pos x="T8" y="T9"/>
                  </a:cxn>
                </a:cxnLst>
                <a:rect l="T15" t="T16" r="T17" b="T18"/>
                <a:pathLst>
                  <a:path w="34" h="67">
                    <a:moveTo>
                      <a:pt x="34" y="16"/>
                    </a:moveTo>
                    <a:lnTo>
                      <a:pt x="0" y="67"/>
                    </a:lnTo>
                    <a:lnTo>
                      <a:pt x="0" y="0"/>
                    </a:lnTo>
                    <a:lnTo>
                      <a:pt x="17" y="16"/>
                    </a:lnTo>
                    <a:lnTo>
                      <a:pt x="34" y="16"/>
                    </a:lnTo>
                    <a:close/>
                  </a:path>
                </a:pathLst>
              </a:custGeom>
              <a:solidFill>
                <a:srgbClr val="000000"/>
              </a:solidFill>
              <a:ln w="9525">
                <a:noFill/>
                <a:round/>
                <a:headEnd/>
                <a:tailEnd/>
              </a:ln>
            </p:spPr>
            <p:txBody>
              <a:bodyPr/>
              <a:lstStyle/>
              <a:p>
                <a:endParaRPr lang="es-ES_tradnl"/>
              </a:p>
            </p:txBody>
          </p:sp>
        </p:grpSp>
        <p:grpSp>
          <p:nvGrpSpPr>
            <p:cNvPr id="402454" name="Group 45"/>
            <p:cNvGrpSpPr>
              <a:grpSpLocks/>
            </p:cNvGrpSpPr>
            <p:nvPr/>
          </p:nvGrpSpPr>
          <p:grpSpPr bwMode="auto">
            <a:xfrm>
              <a:off x="7796213" y="4924425"/>
              <a:ext cx="431800" cy="161925"/>
              <a:chOff x="4710" y="3102"/>
              <a:chExt cx="272" cy="102"/>
            </a:xfrm>
          </p:grpSpPr>
          <p:sp>
            <p:nvSpPr>
              <p:cNvPr id="402455" name="Line 46"/>
              <p:cNvSpPr>
                <a:spLocks noChangeShapeType="1"/>
              </p:cNvSpPr>
              <p:nvPr/>
            </p:nvSpPr>
            <p:spPr bwMode="auto">
              <a:xfrm flipH="1">
                <a:off x="4710" y="3102"/>
                <a:ext cx="272" cy="102"/>
              </a:xfrm>
              <a:prstGeom prst="line">
                <a:avLst/>
              </a:prstGeom>
              <a:noFill/>
              <a:ln w="0">
                <a:solidFill>
                  <a:srgbClr val="000000"/>
                </a:solidFill>
                <a:round/>
                <a:headEnd/>
                <a:tailEnd/>
              </a:ln>
            </p:spPr>
            <p:txBody>
              <a:bodyPr/>
              <a:lstStyle/>
              <a:p>
                <a:endParaRPr lang="es-ES_tradnl"/>
              </a:p>
            </p:txBody>
          </p:sp>
          <p:sp>
            <p:nvSpPr>
              <p:cNvPr id="402456" name="Freeform 47"/>
              <p:cNvSpPr>
                <a:spLocks/>
              </p:cNvSpPr>
              <p:nvPr/>
            </p:nvSpPr>
            <p:spPr bwMode="auto">
              <a:xfrm rot="-527845">
                <a:off x="4812" y="3128"/>
                <a:ext cx="68" cy="34"/>
              </a:xfrm>
              <a:custGeom>
                <a:avLst/>
                <a:gdLst>
                  <a:gd name="T0" fmla="*/ 68 w 68"/>
                  <a:gd name="T1" fmla="*/ 34 h 34"/>
                  <a:gd name="T2" fmla="*/ 0 w 68"/>
                  <a:gd name="T3" fmla="*/ 34 h 34"/>
                  <a:gd name="T4" fmla="*/ 51 w 68"/>
                  <a:gd name="T5" fmla="*/ 0 h 34"/>
                  <a:gd name="T6" fmla="*/ 51 w 68"/>
                  <a:gd name="T7" fmla="*/ 17 h 34"/>
                  <a:gd name="T8" fmla="*/ 68 w 68"/>
                  <a:gd name="T9" fmla="*/ 34 h 34"/>
                  <a:gd name="T10" fmla="*/ 0 60000 65536"/>
                  <a:gd name="T11" fmla="*/ 0 60000 65536"/>
                  <a:gd name="T12" fmla="*/ 0 60000 65536"/>
                  <a:gd name="T13" fmla="*/ 0 60000 65536"/>
                  <a:gd name="T14" fmla="*/ 0 60000 65536"/>
                  <a:gd name="T15" fmla="*/ 0 w 68"/>
                  <a:gd name="T16" fmla="*/ 0 h 34"/>
                  <a:gd name="T17" fmla="*/ 68 w 68"/>
                  <a:gd name="T18" fmla="*/ 34 h 34"/>
                </a:gdLst>
                <a:ahLst/>
                <a:cxnLst>
                  <a:cxn ang="T10">
                    <a:pos x="T0" y="T1"/>
                  </a:cxn>
                  <a:cxn ang="T11">
                    <a:pos x="T2" y="T3"/>
                  </a:cxn>
                  <a:cxn ang="T12">
                    <a:pos x="T4" y="T5"/>
                  </a:cxn>
                  <a:cxn ang="T13">
                    <a:pos x="T6" y="T7"/>
                  </a:cxn>
                  <a:cxn ang="T14">
                    <a:pos x="T8" y="T9"/>
                  </a:cxn>
                </a:cxnLst>
                <a:rect l="T15" t="T16" r="T17" b="T18"/>
                <a:pathLst>
                  <a:path w="68" h="34">
                    <a:moveTo>
                      <a:pt x="68" y="34"/>
                    </a:moveTo>
                    <a:lnTo>
                      <a:pt x="0" y="34"/>
                    </a:lnTo>
                    <a:lnTo>
                      <a:pt x="51" y="0"/>
                    </a:lnTo>
                    <a:lnTo>
                      <a:pt x="51" y="17"/>
                    </a:lnTo>
                    <a:lnTo>
                      <a:pt x="68" y="34"/>
                    </a:lnTo>
                    <a:close/>
                  </a:path>
                </a:pathLst>
              </a:custGeom>
              <a:solidFill>
                <a:srgbClr val="000000"/>
              </a:solidFill>
              <a:ln w="9525">
                <a:noFill/>
                <a:round/>
                <a:headEnd/>
                <a:tailEnd/>
              </a:ln>
            </p:spPr>
            <p:txBody>
              <a:bodyPr/>
              <a:lstStyle/>
              <a:p>
                <a:endParaRPr lang="es-ES_tradnl"/>
              </a:p>
            </p:txBody>
          </p:sp>
        </p:grpSp>
      </p:grpSp>
      <p:grpSp>
        <p:nvGrpSpPr>
          <p:cNvPr id="22" name="Group 54"/>
          <p:cNvGrpSpPr>
            <a:grpSpLocks/>
          </p:cNvGrpSpPr>
          <p:nvPr/>
        </p:nvGrpSpPr>
        <p:grpSpPr bwMode="auto">
          <a:xfrm>
            <a:off x="6316663" y="4816475"/>
            <a:ext cx="1455737" cy="269875"/>
            <a:chOff x="3774" y="3030"/>
            <a:chExt cx="917" cy="170"/>
          </a:xfrm>
        </p:grpSpPr>
        <p:sp>
          <p:nvSpPr>
            <p:cNvPr id="402450" name="Line 55"/>
            <p:cNvSpPr>
              <a:spLocks noChangeShapeType="1"/>
            </p:cNvSpPr>
            <p:nvPr/>
          </p:nvSpPr>
          <p:spPr bwMode="auto">
            <a:xfrm flipH="1" flipV="1">
              <a:off x="3774" y="3030"/>
              <a:ext cx="917" cy="170"/>
            </a:xfrm>
            <a:prstGeom prst="line">
              <a:avLst/>
            </a:prstGeom>
            <a:noFill/>
            <a:ln w="0">
              <a:solidFill>
                <a:srgbClr val="000000"/>
              </a:solidFill>
              <a:round/>
              <a:headEnd/>
              <a:tailEnd/>
            </a:ln>
          </p:spPr>
          <p:txBody>
            <a:bodyPr/>
            <a:lstStyle/>
            <a:p>
              <a:endParaRPr lang="es-ES_tradnl"/>
            </a:p>
          </p:txBody>
        </p:sp>
        <p:sp>
          <p:nvSpPr>
            <p:cNvPr id="402451" name="Freeform 56"/>
            <p:cNvSpPr>
              <a:spLocks/>
            </p:cNvSpPr>
            <p:nvPr/>
          </p:nvSpPr>
          <p:spPr bwMode="auto">
            <a:xfrm>
              <a:off x="4232" y="3098"/>
              <a:ext cx="74" cy="51"/>
            </a:xfrm>
            <a:custGeom>
              <a:avLst/>
              <a:gdLst>
                <a:gd name="T0" fmla="*/ 74 w 74"/>
                <a:gd name="T1" fmla="*/ 51 h 51"/>
                <a:gd name="T2" fmla="*/ 0 w 74"/>
                <a:gd name="T3" fmla="*/ 17 h 51"/>
                <a:gd name="T4" fmla="*/ 74 w 74"/>
                <a:gd name="T5" fmla="*/ 0 h 51"/>
                <a:gd name="T6" fmla="*/ 55 w 74"/>
                <a:gd name="T7" fmla="*/ 34 h 51"/>
                <a:gd name="T8" fmla="*/ 74 w 74"/>
                <a:gd name="T9" fmla="*/ 51 h 51"/>
                <a:gd name="T10" fmla="*/ 0 60000 65536"/>
                <a:gd name="T11" fmla="*/ 0 60000 65536"/>
                <a:gd name="T12" fmla="*/ 0 60000 65536"/>
                <a:gd name="T13" fmla="*/ 0 60000 65536"/>
                <a:gd name="T14" fmla="*/ 0 60000 65536"/>
                <a:gd name="T15" fmla="*/ 0 w 74"/>
                <a:gd name="T16" fmla="*/ 0 h 51"/>
                <a:gd name="T17" fmla="*/ 74 w 74"/>
                <a:gd name="T18" fmla="*/ 51 h 51"/>
              </a:gdLst>
              <a:ahLst/>
              <a:cxnLst>
                <a:cxn ang="T10">
                  <a:pos x="T0" y="T1"/>
                </a:cxn>
                <a:cxn ang="T11">
                  <a:pos x="T2" y="T3"/>
                </a:cxn>
                <a:cxn ang="T12">
                  <a:pos x="T4" y="T5"/>
                </a:cxn>
                <a:cxn ang="T13">
                  <a:pos x="T6" y="T7"/>
                </a:cxn>
                <a:cxn ang="T14">
                  <a:pos x="T8" y="T9"/>
                </a:cxn>
              </a:cxnLst>
              <a:rect l="T15" t="T16" r="T17" b="T18"/>
              <a:pathLst>
                <a:path w="74" h="51">
                  <a:moveTo>
                    <a:pt x="74" y="51"/>
                  </a:moveTo>
                  <a:lnTo>
                    <a:pt x="0" y="17"/>
                  </a:lnTo>
                  <a:lnTo>
                    <a:pt x="74" y="0"/>
                  </a:lnTo>
                  <a:lnTo>
                    <a:pt x="55" y="34"/>
                  </a:lnTo>
                  <a:lnTo>
                    <a:pt x="74" y="51"/>
                  </a:lnTo>
                  <a:close/>
                </a:path>
              </a:pathLst>
            </a:custGeom>
            <a:solidFill>
              <a:srgbClr val="000000"/>
            </a:solidFill>
            <a:ln w="9525">
              <a:noFill/>
              <a:round/>
              <a:headEnd/>
              <a:tailEnd/>
            </a:ln>
          </p:spPr>
          <p:txBody>
            <a:bodyPr/>
            <a:lstStyle/>
            <a:p>
              <a:endParaRPr lang="es-ES_tradnl"/>
            </a:p>
          </p:txBody>
        </p:sp>
      </p:grpSp>
      <p:grpSp>
        <p:nvGrpSpPr>
          <p:cNvPr id="23" name="Group 69"/>
          <p:cNvGrpSpPr>
            <a:grpSpLocks/>
          </p:cNvGrpSpPr>
          <p:nvPr/>
        </p:nvGrpSpPr>
        <p:grpSpPr bwMode="auto">
          <a:xfrm>
            <a:off x="593725" y="2214563"/>
            <a:ext cx="2584450" cy="900112"/>
            <a:chOff x="374" y="1395"/>
            <a:chExt cx="1628" cy="567"/>
          </a:xfrm>
        </p:grpSpPr>
        <p:sp>
          <p:nvSpPr>
            <p:cNvPr id="402448" name="Rectangle 70"/>
            <p:cNvSpPr>
              <a:spLocks noChangeArrowheads="1"/>
            </p:cNvSpPr>
            <p:nvPr/>
          </p:nvSpPr>
          <p:spPr bwMode="auto">
            <a:xfrm rot="-3068246">
              <a:off x="173" y="1596"/>
              <a:ext cx="559" cy="157"/>
            </a:xfrm>
            <a:prstGeom prst="rect">
              <a:avLst/>
            </a:prstGeom>
            <a:solidFill>
              <a:schemeClr val="accent2"/>
            </a:solidFill>
            <a:ln w="9525">
              <a:noFill/>
              <a:miter lim="800000"/>
              <a:headEnd/>
              <a:tailEnd/>
            </a:ln>
          </p:spPr>
          <p:txBody>
            <a:bodyPr wrap="none" anchor="ctr"/>
            <a:lstStyle/>
            <a:p>
              <a:endParaRPr lang="es-ES_tradnl">
                <a:solidFill>
                  <a:srgbClr val="000000"/>
                </a:solidFill>
              </a:endParaRPr>
            </a:p>
          </p:txBody>
        </p:sp>
        <p:sp>
          <p:nvSpPr>
            <p:cNvPr id="402449" name="Text Box 71"/>
            <p:cNvSpPr txBox="1">
              <a:spLocks noChangeArrowheads="1"/>
            </p:cNvSpPr>
            <p:nvPr/>
          </p:nvSpPr>
          <p:spPr bwMode="auto">
            <a:xfrm>
              <a:off x="594" y="1674"/>
              <a:ext cx="1408" cy="288"/>
            </a:xfrm>
            <a:prstGeom prst="rect">
              <a:avLst/>
            </a:prstGeom>
            <a:noFill/>
            <a:ln w="9525">
              <a:noFill/>
              <a:miter lim="800000"/>
              <a:headEnd/>
              <a:tailEnd/>
            </a:ln>
          </p:spPr>
          <p:txBody>
            <a:bodyPr>
              <a:spAutoFit/>
            </a:bodyPr>
            <a:lstStyle/>
            <a:p>
              <a:pPr>
                <a:spcBef>
                  <a:spcPct val="50000"/>
                </a:spcBef>
              </a:pPr>
              <a:r>
                <a:rPr lang="es-ES">
                  <a:solidFill>
                    <a:srgbClr val="3333CC"/>
                  </a:solidFill>
                </a:rPr>
                <a:t>Fuente de luz</a:t>
              </a:r>
            </a:p>
          </p:txBody>
        </p:sp>
      </p:grpSp>
      <p:grpSp>
        <p:nvGrpSpPr>
          <p:cNvPr id="24" name="53 Grupo"/>
          <p:cNvGrpSpPr>
            <a:grpSpLocks/>
          </p:cNvGrpSpPr>
          <p:nvPr/>
        </p:nvGrpSpPr>
        <p:grpSpPr bwMode="auto">
          <a:xfrm rot="300561">
            <a:off x="5608638" y="4178300"/>
            <a:ext cx="496887" cy="1016000"/>
            <a:chOff x="3737929" y="55503"/>
            <a:chExt cx="684212" cy="1397000"/>
          </a:xfrm>
        </p:grpSpPr>
        <p:sp>
          <p:nvSpPr>
            <p:cNvPr id="69" name="68 Forma libre"/>
            <p:cNvSpPr/>
            <p:nvPr/>
          </p:nvSpPr>
          <p:spPr>
            <a:xfrm>
              <a:off x="3855475" y="295171"/>
              <a:ext cx="408778" cy="908050"/>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402442" name="Group 2"/>
            <p:cNvGrpSpPr>
              <a:grpSpLocks/>
            </p:cNvGrpSpPr>
            <p:nvPr/>
          </p:nvGrpSpPr>
          <p:grpSpPr bwMode="auto">
            <a:xfrm rot="713450">
              <a:off x="3737929" y="55503"/>
              <a:ext cx="684212" cy="1397000"/>
              <a:chOff x="1588" y="1253"/>
              <a:chExt cx="734" cy="1499"/>
            </a:xfrm>
          </p:grpSpPr>
          <p:sp>
            <p:nvSpPr>
              <p:cNvPr id="402443"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402444"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402445"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402446"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402447"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
        <p:nvSpPr>
          <p:cNvPr id="71" name="70 CuadroTexto"/>
          <p:cNvSpPr txBox="1"/>
          <p:nvPr/>
        </p:nvSpPr>
        <p:spPr>
          <a:xfrm>
            <a:off x="0" y="0"/>
            <a:ext cx="9144000" cy="461665"/>
          </a:xfrm>
          <a:prstGeom prst="rect">
            <a:avLst/>
          </a:prstGeom>
          <a:solidFill>
            <a:schemeClr val="accent6"/>
          </a:solidFill>
        </p:spPr>
        <p:txBody>
          <a:bodyPr wrap="square" rtlCol="0">
            <a:spAutoFit/>
          </a:bodyPr>
          <a:lstStyle/>
          <a:p>
            <a:pPr algn="ctr"/>
            <a:r>
              <a:rPr lang="es-ES_tradnl" b="1" dirty="0" smtClean="0">
                <a:solidFill>
                  <a:srgbClr val="FFFF00"/>
                </a:solidFill>
                <a:latin typeface="Calibri" pitchFamily="34" charset="0"/>
                <a:cs typeface="Calibri" pitchFamily="34" charset="0"/>
              </a:rPr>
              <a:t>En la fibra óptica la luz se propaga por sucesivas reflexiones totales</a:t>
            </a:r>
            <a:endParaRPr lang="es-ES_tradnl" b="1" dirty="0">
              <a:solidFill>
                <a:srgbClr val="FFFF00"/>
              </a:solidFill>
              <a:latin typeface="Calibri" pitchFamily="34" charset="0"/>
              <a:cs typeface="Calibri" pitchFamily="34" charset="0"/>
            </a:endParaRPr>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499"/>
                                          </p:stCondLst>
                                        </p:cTn>
                                        <p:tgtEl>
                                          <p:spTgt spid="23"/>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2000"/>
                                        <p:tgtEl>
                                          <p:spTgt spid="6"/>
                                        </p:tgtEl>
                                      </p:cBhvr>
                                    </p:animEffect>
                                  </p:childTnLst>
                                </p:cTn>
                              </p:par>
                            </p:childTnLst>
                          </p:cTn>
                        </p:par>
                        <p:par>
                          <p:cTn id="16" fill="hold">
                            <p:stCondLst>
                              <p:cond delay="2000"/>
                            </p:stCondLst>
                            <p:childTnLst>
                              <p:par>
                                <p:cTn id="17" presetID="22" presetClass="entr" presetSubtype="1"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wipe(up)">
                                      <p:cBhvr>
                                        <p:cTn id="19" dur="1000"/>
                                        <p:tgtEl>
                                          <p:spTgt spid="18"/>
                                        </p:tgtEl>
                                      </p:cBhvr>
                                    </p:animEffect>
                                  </p:childTnLst>
                                </p:cTn>
                              </p:par>
                            </p:childTnLst>
                          </p:cTn>
                        </p:par>
                        <p:par>
                          <p:cTn id="20" fill="hold">
                            <p:stCondLst>
                              <p:cond delay="3000"/>
                            </p:stCondLst>
                            <p:childTnLst>
                              <p:par>
                                <p:cTn id="21" presetID="22" presetClass="entr" presetSubtype="2" fill="hold" nodeType="afterEffect">
                                  <p:stCondLst>
                                    <p:cond delay="0"/>
                                  </p:stCondLst>
                                  <p:childTnLst>
                                    <p:set>
                                      <p:cBhvr>
                                        <p:cTn id="22" dur="1" fill="hold">
                                          <p:stCondLst>
                                            <p:cond delay="0"/>
                                          </p:stCondLst>
                                        </p:cTn>
                                        <p:tgtEl>
                                          <p:spTgt spid="22"/>
                                        </p:tgtEl>
                                        <p:attrNameLst>
                                          <p:attrName>style.visibility</p:attrName>
                                        </p:attrNameLst>
                                      </p:cBhvr>
                                      <p:to>
                                        <p:strVal val="visible"/>
                                      </p:to>
                                    </p:set>
                                    <p:animEffect transition="in" filter="wipe(right)">
                                      <p:cBhvr>
                                        <p:cTn id="23" dur="500"/>
                                        <p:tgtEl>
                                          <p:spTgt spid="22"/>
                                        </p:tgtEl>
                                      </p:cBhvr>
                                    </p:animEffect>
                                  </p:childTnLst>
                                </p:cTn>
                              </p:par>
                            </p:childTnLst>
                          </p:cTn>
                        </p:par>
                        <p:par>
                          <p:cTn id="24" fill="hold">
                            <p:stCondLst>
                              <p:cond delay="3500"/>
                            </p:stCondLst>
                            <p:childTnLst>
                              <p:par>
                                <p:cTn id="25" presetID="1" presetClass="entr" presetSubtype="0" fill="hold" nodeType="after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3" name="2 Rectángulo"/>
          <p:cNvSpPr/>
          <p:nvPr/>
        </p:nvSpPr>
        <p:spPr>
          <a:xfrm>
            <a:off x="900113" y="628650"/>
            <a:ext cx="7386637" cy="52578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aphicFrame>
        <p:nvGraphicFramePr>
          <p:cNvPr id="20482" name="Object 2"/>
          <p:cNvGraphicFramePr>
            <a:graphicFrameLocks noChangeAspect="1"/>
          </p:cNvGraphicFramePr>
          <p:nvPr/>
        </p:nvGraphicFramePr>
        <p:xfrm>
          <a:off x="1069975" y="644525"/>
          <a:ext cx="7067550" cy="5335588"/>
        </p:xfrm>
        <a:graphic>
          <a:graphicData uri="http://schemas.openxmlformats.org/presentationml/2006/ole">
            <p:oleObj spid="_x0000_s20482" name="Dibujo" r:id="rId3" imgW="10696680" imgH="7562880" progId="Presentations.Drawing.17">
              <p:embed/>
            </p:oleObj>
          </a:graphicData>
        </a:graphic>
      </p:graphicFrame>
      <p:sp>
        <p:nvSpPr>
          <p:cNvPr id="4" name="3 CuadroTexto"/>
          <p:cNvSpPr txBox="1"/>
          <p:nvPr/>
        </p:nvSpPr>
        <p:spPr>
          <a:xfrm>
            <a:off x="0" y="0"/>
            <a:ext cx="9144000" cy="461665"/>
          </a:xfrm>
          <a:prstGeom prst="rect">
            <a:avLst/>
          </a:prstGeom>
          <a:solidFill>
            <a:schemeClr val="accent6"/>
          </a:solidFill>
        </p:spPr>
        <p:txBody>
          <a:bodyPr wrap="square" rtlCol="0">
            <a:spAutoFit/>
          </a:bodyPr>
          <a:lstStyle/>
          <a:p>
            <a:pPr algn="ctr"/>
            <a:r>
              <a:rPr lang="es-ES_tradnl" b="1" dirty="0" smtClean="0">
                <a:solidFill>
                  <a:srgbClr val="FFFF00"/>
                </a:solidFill>
                <a:latin typeface="Calibri" pitchFamily="34" charset="0"/>
                <a:cs typeface="Calibri" pitchFamily="34" charset="0"/>
              </a:rPr>
              <a:t>Estructura de la fibra óptica</a:t>
            </a:r>
            <a:endParaRPr lang="es-ES_tradnl" b="1" dirty="0">
              <a:solidFill>
                <a:srgbClr val="FFFF00"/>
              </a:solidFill>
              <a:latin typeface="Calibri" pitchFamily="34" charset="0"/>
              <a:cs typeface="Calibri" pitchFamily="34" charset="0"/>
            </a:endParaRPr>
          </a:p>
        </p:txBody>
      </p:sp>
      <p:sp>
        <p:nvSpPr>
          <p:cNvPr id="5" name="Text Box 16"/>
          <p:cNvSpPr txBox="1">
            <a:spLocks noChangeArrowheads="1"/>
          </p:cNvSpPr>
          <p:nvPr/>
        </p:nvSpPr>
        <p:spPr bwMode="auto">
          <a:xfrm>
            <a:off x="3570411" y="6115792"/>
            <a:ext cx="1464727" cy="584775"/>
          </a:xfrm>
          <a:prstGeom prst="rect">
            <a:avLst/>
          </a:prstGeom>
          <a:solidFill>
            <a:srgbClr val="FFFF00"/>
          </a:solidFill>
          <a:ln w="9525">
            <a:solidFill>
              <a:schemeClr val="tx1"/>
            </a:solidFill>
            <a:miter lim="800000"/>
            <a:headEnd/>
            <a:tailEnd/>
          </a:ln>
        </p:spPr>
        <p:txBody>
          <a:bodyPr wrap="square">
            <a:spAutoFit/>
          </a:bodyPr>
          <a:lstStyle/>
          <a:p>
            <a:pPr>
              <a:spcBef>
                <a:spcPct val="50000"/>
              </a:spcBef>
            </a:pPr>
            <a:r>
              <a:rPr lang="es-ES" sz="3200" dirty="0" smtClean="0">
                <a:cs typeface="Times New Roman" pitchFamily="18" charset="0"/>
              </a:rPr>
              <a:t> </a:t>
            </a:r>
            <a:r>
              <a:rPr lang="es-ES" sz="3200" dirty="0" err="1" smtClean="0">
                <a:cs typeface="Times New Roman" pitchFamily="18" charset="0"/>
              </a:rPr>
              <a:t>n</a:t>
            </a:r>
            <a:r>
              <a:rPr lang="es-ES" sz="3200" baseline="-25000" dirty="0" err="1" smtClean="0">
                <a:cs typeface="Times New Roman" pitchFamily="18" charset="0"/>
              </a:rPr>
              <a:t>f</a:t>
            </a:r>
            <a:r>
              <a:rPr lang="es-ES" sz="3200" dirty="0" smtClean="0">
                <a:cs typeface="Times New Roman" pitchFamily="18" charset="0"/>
              </a:rPr>
              <a:t> </a:t>
            </a:r>
            <a:r>
              <a:rPr lang="es-ES" sz="3200" baseline="-25000" dirty="0" smtClean="0">
                <a:cs typeface="Times New Roman" pitchFamily="18" charset="0"/>
              </a:rPr>
              <a:t> </a:t>
            </a:r>
            <a:r>
              <a:rPr lang="es-ES" sz="3200" b="1" dirty="0" smtClean="0">
                <a:cs typeface="Times New Roman" pitchFamily="18" charset="0"/>
              </a:rPr>
              <a:t>&gt;</a:t>
            </a:r>
            <a:r>
              <a:rPr lang="es-ES" sz="3200" dirty="0" smtClean="0">
                <a:cs typeface="Times New Roman" pitchFamily="18" charset="0"/>
              </a:rPr>
              <a:t> </a:t>
            </a:r>
            <a:r>
              <a:rPr lang="es-ES" sz="3200" dirty="0" err="1" smtClean="0">
                <a:cs typeface="Times New Roman" pitchFamily="18" charset="0"/>
              </a:rPr>
              <a:t>n</a:t>
            </a:r>
            <a:r>
              <a:rPr lang="es-ES" sz="3200" baseline="-25000" dirty="0" err="1">
                <a:cs typeface="Times New Roman" pitchFamily="18" charset="0"/>
              </a:rPr>
              <a:t>c</a:t>
            </a:r>
            <a:endParaRPr lang="es-ES" sz="3200" baseline="-25000" dirty="0">
              <a:cs typeface="Times New Roman" pitchFamily="18" charset="0"/>
            </a:endParaRPr>
          </a:p>
        </p:txBody>
      </p:sp>
    </p:spTree>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25" name="24 Rectángulo"/>
          <p:cNvSpPr/>
          <p:nvPr/>
        </p:nvSpPr>
        <p:spPr>
          <a:xfrm>
            <a:off x="1495549" y="649803"/>
            <a:ext cx="6257925" cy="5857875"/>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403459" name="Group 2"/>
          <p:cNvGrpSpPr>
            <a:grpSpLocks/>
          </p:cNvGrpSpPr>
          <p:nvPr/>
        </p:nvGrpSpPr>
        <p:grpSpPr bwMode="auto">
          <a:xfrm>
            <a:off x="1930524" y="895866"/>
            <a:ext cx="5295900" cy="5273675"/>
            <a:chOff x="749" y="497"/>
            <a:chExt cx="3336" cy="3322"/>
          </a:xfrm>
        </p:grpSpPr>
        <p:sp>
          <p:nvSpPr>
            <p:cNvPr id="403460" name="Oval 3"/>
            <p:cNvSpPr>
              <a:spLocks noChangeArrowheads="1"/>
            </p:cNvSpPr>
            <p:nvPr/>
          </p:nvSpPr>
          <p:spPr bwMode="auto">
            <a:xfrm>
              <a:off x="756" y="497"/>
              <a:ext cx="3322" cy="3322"/>
            </a:xfrm>
            <a:prstGeom prst="ellipse">
              <a:avLst/>
            </a:prstGeom>
            <a:noFill/>
            <a:ln w="9525">
              <a:solidFill>
                <a:schemeClr val="tx1"/>
              </a:solidFill>
              <a:round/>
              <a:headEnd/>
              <a:tailEnd/>
            </a:ln>
          </p:spPr>
          <p:txBody>
            <a:bodyPr wrap="none" anchor="ctr"/>
            <a:lstStyle/>
            <a:p>
              <a:endParaRPr lang="es-ES_tradnl"/>
            </a:p>
          </p:txBody>
        </p:sp>
        <p:grpSp>
          <p:nvGrpSpPr>
            <p:cNvPr id="403461" name="Group 4"/>
            <p:cNvGrpSpPr>
              <a:grpSpLocks/>
            </p:cNvGrpSpPr>
            <p:nvPr/>
          </p:nvGrpSpPr>
          <p:grpSpPr bwMode="auto">
            <a:xfrm>
              <a:off x="1861" y="1596"/>
              <a:ext cx="1112" cy="1112"/>
              <a:chOff x="1861" y="1596"/>
              <a:chExt cx="1112" cy="1112"/>
            </a:xfrm>
          </p:grpSpPr>
          <p:sp>
            <p:nvSpPr>
              <p:cNvPr id="403480" name="Oval 5"/>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81" name="Oval 6"/>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nvGrpSpPr>
            <p:cNvPr id="403462" name="Group 7"/>
            <p:cNvGrpSpPr>
              <a:grpSpLocks/>
            </p:cNvGrpSpPr>
            <p:nvPr/>
          </p:nvGrpSpPr>
          <p:grpSpPr bwMode="auto">
            <a:xfrm>
              <a:off x="2973" y="1596"/>
              <a:ext cx="1112" cy="1112"/>
              <a:chOff x="1861" y="1596"/>
              <a:chExt cx="1112" cy="1112"/>
            </a:xfrm>
          </p:grpSpPr>
          <p:sp>
            <p:nvSpPr>
              <p:cNvPr id="403478" name="Oval 8"/>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79" name="Oval 9"/>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nvGrpSpPr>
            <p:cNvPr id="403463" name="Group 10"/>
            <p:cNvGrpSpPr>
              <a:grpSpLocks/>
            </p:cNvGrpSpPr>
            <p:nvPr/>
          </p:nvGrpSpPr>
          <p:grpSpPr bwMode="auto">
            <a:xfrm>
              <a:off x="749" y="1596"/>
              <a:ext cx="1112" cy="1112"/>
              <a:chOff x="1861" y="1596"/>
              <a:chExt cx="1112" cy="1112"/>
            </a:xfrm>
          </p:grpSpPr>
          <p:sp>
            <p:nvSpPr>
              <p:cNvPr id="403476" name="Oval 11"/>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77" name="Oval 12"/>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nvGrpSpPr>
            <p:cNvPr id="403464" name="Group 13"/>
            <p:cNvGrpSpPr>
              <a:grpSpLocks/>
            </p:cNvGrpSpPr>
            <p:nvPr/>
          </p:nvGrpSpPr>
          <p:grpSpPr bwMode="auto">
            <a:xfrm>
              <a:off x="1299" y="636"/>
              <a:ext cx="1112" cy="1112"/>
              <a:chOff x="1861" y="1596"/>
              <a:chExt cx="1112" cy="1112"/>
            </a:xfrm>
          </p:grpSpPr>
          <p:sp>
            <p:nvSpPr>
              <p:cNvPr id="403474" name="Oval 14"/>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75" name="Oval 15"/>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nvGrpSpPr>
            <p:cNvPr id="403465" name="Group 16"/>
            <p:cNvGrpSpPr>
              <a:grpSpLocks/>
            </p:cNvGrpSpPr>
            <p:nvPr/>
          </p:nvGrpSpPr>
          <p:grpSpPr bwMode="auto">
            <a:xfrm>
              <a:off x="2412" y="636"/>
              <a:ext cx="1112" cy="1112"/>
              <a:chOff x="1861" y="1596"/>
              <a:chExt cx="1112" cy="1112"/>
            </a:xfrm>
          </p:grpSpPr>
          <p:sp>
            <p:nvSpPr>
              <p:cNvPr id="403472" name="Oval 17"/>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73" name="Oval 18"/>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nvGrpSpPr>
            <p:cNvPr id="403466" name="Group 19"/>
            <p:cNvGrpSpPr>
              <a:grpSpLocks/>
            </p:cNvGrpSpPr>
            <p:nvPr/>
          </p:nvGrpSpPr>
          <p:grpSpPr bwMode="auto">
            <a:xfrm>
              <a:off x="1299" y="2562"/>
              <a:ext cx="1112" cy="1112"/>
              <a:chOff x="1861" y="1596"/>
              <a:chExt cx="1112" cy="1112"/>
            </a:xfrm>
          </p:grpSpPr>
          <p:sp>
            <p:nvSpPr>
              <p:cNvPr id="403470" name="Oval 20"/>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71" name="Oval 21"/>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nvGrpSpPr>
            <p:cNvPr id="403467" name="Group 22"/>
            <p:cNvGrpSpPr>
              <a:grpSpLocks/>
            </p:cNvGrpSpPr>
            <p:nvPr/>
          </p:nvGrpSpPr>
          <p:grpSpPr bwMode="auto">
            <a:xfrm>
              <a:off x="2412" y="2562"/>
              <a:ext cx="1112" cy="1112"/>
              <a:chOff x="1861" y="1596"/>
              <a:chExt cx="1112" cy="1112"/>
            </a:xfrm>
          </p:grpSpPr>
          <p:sp>
            <p:nvSpPr>
              <p:cNvPr id="403468" name="Oval 23"/>
              <p:cNvSpPr>
                <a:spLocks noChangeArrowheads="1"/>
              </p:cNvSpPr>
              <p:nvPr/>
            </p:nvSpPr>
            <p:spPr bwMode="auto">
              <a:xfrm>
                <a:off x="1861" y="1596"/>
                <a:ext cx="1112" cy="1112"/>
              </a:xfrm>
              <a:prstGeom prst="ellipse">
                <a:avLst/>
              </a:prstGeom>
              <a:solidFill>
                <a:srgbClr val="7DC2C9"/>
              </a:solidFill>
              <a:ln w="9525">
                <a:noFill/>
                <a:round/>
                <a:headEnd/>
                <a:tailEnd/>
              </a:ln>
            </p:spPr>
            <p:txBody>
              <a:bodyPr wrap="none" anchor="ctr"/>
              <a:lstStyle/>
              <a:p>
                <a:endParaRPr lang="es-ES_tradnl"/>
              </a:p>
            </p:txBody>
          </p:sp>
          <p:sp>
            <p:nvSpPr>
              <p:cNvPr id="403469" name="Oval 24"/>
              <p:cNvSpPr>
                <a:spLocks noChangeArrowheads="1"/>
              </p:cNvSpPr>
              <p:nvPr/>
            </p:nvSpPr>
            <p:spPr bwMode="auto">
              <a:xfrm>
                <a:off x="1966" y="1695"/>
                <a:ext cx="914" cy="914"/>
              </a:xfrm>
              <a:prstGeom prst="ellipse">
                <a:avLst/>
              </a:prstGeom>
              <a:solidFill>
                <a:srgbClr val="D9EDEF"/>
              </a:solidFill>
              <a:ln w="9525">
                <a:noFill/>
                <a:round/>
                <a:headEnd/>
                <a:tailEnd/>
              </a:ln>
            </p:spPr>
            <p:txBody>
              <a:bodyPr wrap="none" anchor="ctr"/>
              <a:lstStyle/>
              <a:p>
                <a:endParaRPr lang="es-ES_tradnl"/>
              </a:p>
            </p:txBody>
          </p:sp>
        </p:grpSp>
      </p:grpSp>
      <p:sp>
        <p:nvSpPr>
          <p:cNvPr id="26" name="25 CuadroTexto"/>
          <p:cNvSpPr txBox="1"/>
          <p:nvPr/>
        </p:nvSpPr>
        <p:spPr>
          <a:xfrm>
            <a:off x="0" y="0"/>
            <a:ext cx="9144000" cy="461665"/>
          </a:xfrm>
          <a:prstGeom prst="rect">
            <a:avLst/>
          </a:prstGeom>
          <a:solidFill>
            <a:schemeClr val="accent6"/>
          </a:solidFill>
        </p:spPr>
        <p:txBody>
          <a:bodyPr wrap="square" rtlCol="0">
            <a:spAutoFit/>
          </a:bodyPr>
          <a:lstStyle/>
          <a:p>
            <a:pPr algn="ctr"/>
            <a:r>
              <a:rPr lang="es-ES_tradnl" b="1" dirty="0" smtClean="0">
                <a:solidFill>
                  <a:srgbClr val="FFFF00"/>
                </a:solidFill>
                <a:latin typeface="Calibri" pitchFamily="34" charset="0"/>
                <a:cs typeface="Calibri" pitchFamily="34" charset="0"/>
              </a:rPr>
              <a:t>Aspecto de una sección trasversal de un “manojo” de fibras</a:t>
            </a:r>
            <a:endParaRPr lang="es-ES_tradnl" b="1" dirty="0">
              <a:solidFill>
                <a:srgbClr val="FFFF00"/>
              </a:solidFill>
              <a:latin typeface="Calibri" pitchFamily="34" charset="0"/>
              <a:cs typeface="Calibri" pitchFamily="34" charset="0"/>
            </a:endParaRPr>
          </a:p>
        </p:txBody>
      </p:sp>
    </p:spTree>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26 Rectángulo"/>
          <p:cNvSpPr/>
          <p:nvPr/>
        </p:nvSpPr>
        <p:spPr>
          <a:xfrm>
            <a:off x="0" y="1004208"/>
            <a:ext cx="9144000" cy="5243513"/>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404483" name="Rectangle 2"/>
          <p:cNvSpPr>
            <a:spLocks noChangeArrowheads="1"/>
          </p:cNvSpPr>
          <p:nvPr/>
        </p:nvSpPr>
        <p:spPr bwMode="auto">
          <a:xfrm>
            <a:off x="1335088" y="2036083"/>
            <a:ext cx="6969125" cy="244475"/>
          </a:xfrm>
          <a:prstGeom prst="rect">
            <a:avLst/>
          </a:prstGeom>
          <a:solidFill>
            <a:srgbClr val="A2EDFC"/>
          </a:solidFill>
          <a:ln w="9525">
            <a:solidFill>
              <a:schemeClr val="tx1"/>
            </a:solidFill>
            <a:miter lim="800000"/>
            <a:headEnd/>
            <a:tailEnd/>
          </a:ln>
        </p:spPr>
        <p:txBody>
          <a:bodyPr wrap="none" anchor="ctr"/>
          <a:lstStyle/>
          <a:p>
            <a:pPr algn="ctr" rtl="1"/>
            <a:endParaRPr lang="es-ES_tradnl" sz="1800">
              <a:latin typeface="Arial" charset="0"/>
            </a:endParaRPr>
          </a:p>
        </p:txBody>
      </p:sp>
      <p:sp>
        <p:nvSpPr>
          <p:cNvPr id="404484" name="Rectangle 3"/>
          <p:cNvSpPr>
            <a:spLocks noChangeArrowheads="1"/>
          </p:cNvSpPr>
          <p:nvPr/>
        </p:nvSpPr>
        <p:spPr bwMode="auto">
          <a:xfrm>
            <a:off x="1338263" y="3983946"/>
            <a:ext cx="6965950" cy="206375"/>
          </a:xfrm>
          <a:prstGeom prst="rect">
            <a:avLst/>
          </a:prstGeom>
          <a:solidFill>
            <a:srgbClr val="A2EDFC"/>
          </a:solidFill>
          <a:ln w="9525">
            <a:solidFill>
              <a:schemeClr val="tx1"/>
            </a:solidFill>
            <a:miter lim="800000"/>
            <a:headEnd/>
            <a:tailEnd/>
          </a:ln>
        </p:spPr>
        <p:txBody>
          <a:bodyPr wrap="none" anchor="ctr"/>
          <a:lstStyle/>
          <a:p>
            <a:endParaRPr lang="es-ES_tradnl"/>
          </a:p>
        </p:txBody>
      </p:sp>
      <p:sp>
        <p:nvSpPr>
          <p:cNvPr id="404485" name="Rectangle 4"/>
          <p:cNvSpPr>
            <a:spLocks noChangeArrowheads="1"/>
          </p:cNvSpPr>
          <p:nvPr/>
        </p:nvSpPr>
        <p:spPr bwMode="auto">
          <a:xfrm>
            <a:off x="1338263" y="2278971"/>
            <a:ext cx="6964362" cy="1704975"/>
          </a:xfrm>
          <a:prstGeom prst="rect">
            <a:avLst/>
          </a:prstGeom>
          <a:solidFill>
            <a:srgbClr val="CAE4F6"/>
          </a:solidFill>
          <a:ln w="9525">
            <a:solidFill>
              <a:schemeClr val="tx1"/>
            </a:solidFill>
            <a:miter lim="800000"/>
            <a:headEnd/>
            <a:tailEnd/>
          </a:ln>
        </p:spPr>
        <p:txBody>
          <a:bodyPr wrap="none" anchor="ctr"/>
          <a:lstStyle/>
          <a:p>
            <a:endParaRPr lang="es-ES_tradnl"/>
          </a:p>
        </p:txBody>
      </p:sp>
      <p:sp>
        <p:nvSpPr>
          <p:cNvPr id="404486" name="Line 5"/>
          <p:cNvSpPr>
            <a:spLocks noChangeShapeType="1"/>
          </p:cNvSpPr>
          <p:nvPr/>
        </p:nvSpPr>
        <p:spPr bwMode="auto">
          <a:xfrm>
            <a:off x="376238" y="3133046"/>
            <a:ext cx="8477250" cy="0"/>
          </a:xfrm>
          <a:prstGeom prst="line">
            <a:avLst/>
          </a:prstGeom>
          <a:noFill/>
          <a:ln w="9525">
            <a:solidFill>
              <a:schemeClr val="tx1"/>
            </a:solidFill>
            <a:prstDash val="dash"/>
            <a:round/>
            <a:headEnd/>
            <a:tailEnd/>
          </a:ln>
        </p:spPr>
        <p:txBody>
          <a:bodyPr/>
          <a:lstStyle/>
          <a:p>
            <a:endParaRPr lang="es-ES_tradnl"/>
          </a:p>
        </p:txBody>
      </p:sp>
      <p:sp>
        <p:nvSpPr>
          <p:cNvPr id="404488" name="Text Box 10"/>
          <p:cNvSpPr txBox="1">
            <a:spLocks noChangeArrowheads="1"/>
          </p:cNvSpPr>
          <p:nvPr/>
        </p:nvSpPr>
        <p:spPr bwMode="auto">
          <a:xfrm>
            <a:off x="190500" y="2305958"/>
            <a:ext cx="1209675" cy="457200"/>
          </a:xfrm>
          <a:prstGeom prst="rect">
            <a:avLst/>
          </a:prstGeom>
          <a:noFill/>
          <a:ln w="9525">
            <a:noFill/>
            <a:miter lim="800000"/>
            <a:headEnd/>
            <a:tailEnd/>
          </a:ln>
        </p:spPr>
        <p:txBody>
          <a:bodyPr>
            <a:spAutoFit/>
          </a:bodyPr>
          <a:lstStyle/>
          <a:p>
            <a:pPr>
              <a:spcBef>
                <a:spcPct val="50000"/>
              </a:spcBef>
            </a:pPr>
            <a:r>
              <a:rPr lang="es-ES">
                <a:cs typeface="Times New Roman" pitchFamily="18" charset="0"/>
              </a:rPr>
              <a:t>n = ¿1?</a:t>
            </a:r>
          </a:p>
        </p:txBody>
      </p:sp>
      <p:sp>
        <p:nvSpPr>
          <p:cNvPr id="404489" name="Text Box 11"/>
          <p:cNvSpPr txBox="1">
            <a:spLocks noChangeArrowheads="1"/>
          </p:cNvSpPr>
          <p:nvPr/>
        </p:nvSpPr>
        <p:spPr bwMode="auto">
          <a:xfrm>
            <a:off x="2878138" y="4549096"/>
            <a:ext cx="550862" cy="457200"/>
          </a:xfrm>
          <a:prstGeom prst="rect">
            <a:avLst/>
          </a:prstGeom>
          <a:noFill/>
          <a:ln w="9525">
            <a:noFill/>
            <a:miter lim="800000"/>
            <a:headEnd/>
            <a:tailEnd/>
          </a:ln>
        </p:spPr>
        <p:txBody>
          <a:bodyPr>
            <a:spAutoFit/>
          </a:bodyPr>
          <a:lstStyle/>
          <a:p>
            <a:pPr>
              <a:spcBef>
                <a:spcPct val="50000"/>
              </a:spcBef>
            </a:pPr>
            <a:r>
              <a:rPr lang="es-ES" b="1">
                <a:cs typeface="Times New Roman" pitchFamily="18" charset="0"/>
              </a:rPr>
              <a:t>n</a:t>
            </a:r>
            <a:r>
              <a:rPr lang="es-ES" b="1" baseline="-25000">
                <a:cs typeface="Times New Roman" pitchFamily="18" charset="0"/>
              </a:rPr>
              <a:t>C</a:t>
            </a:r>
            <a:endParaRPr lang="es-ES" b="1">
              <a:cs typeface="Times New Roman" pitchFamily="18" charset="0"/>
            </a:endParaRPr>
          </a:p>
        </p:txBody>
      </p:sp>
      <p:sp>
        <p:nvSpPr>
          <p:cNvPr id="404490" name="Text Box 12"/>
          <p:cNvSpPr txBox="1">
            <a:spLocks noChangeArrowheads="1"/>
          </p:cNvSpPr>
          <p:nvPr/>
        </p:nvSpPr>
        <p:spPr bwMode="auto">
          <a:xfrm>
            <a:off x="2906713" y="3299733"/>
            <a:ext cx="550862" cy="457200"/>
          </a:xfrm>
          <a:prstGeom prst="rect">
            <a:avLst/>
          </a:prstGeom>
          <a:noFill/>
          <a:ln w="9525">
            <a:noFill/>
            <a:miter lim="800000"/>
            <a:headEnd/>
            <a:tailEnd/>
          </a:ln>
        </p:spPr>
        <p:txBody>
          <a:bodyPr>
            <a:spAutoFit/>
          </a:bodyPr>
          <a:lstStyle/>
          <a:p>
            <a:pPr>
              <a:spcBef>
                <a:spcPct val="50000"/>
              </a:spcBef>
            </a:pPr>
            <a:r>
              <a:rPr lang="es-ES" b="1">
                <a:cs typeface="Times New Roman" pitchFamily="18" charset="0"/>
              </a:rPr>
              <a:t>n</a:t>
            </a:r>
            <a:r>
              <a:rPr lang="es-ES" b="1" baseline="-25000">
                <a:cs typeface="Times New Roman" pitchFamily="18" charset="0"/>
              </a:rPr>
              <a:t>f</a:t>
            </a:r>
            <a:endParaRPr lang="es-ES" b="1">
              <a:cs typeface="Times New Roman" pitchFamily="18" charset="0"/>
            </a:endParaRPr>
          </a:p>
        </p:txBody>
      </p:sp>
      <p:sp>
        <p:nvSpPr>
          <p:cNvPr id="404491" name="Text Box 13"/>
          <p:cNvSpPr txBox="1">
            <a:spLocks noChangeArrowheads="1"/>
          </p:cNvSpPr>
          <p:nvPr/>
        </p:nvSpPr>
        <p:spPr bwMode="auto">
          <a:xfrm>
            <a:off x="2878138" y="1132796"/>
            <a:ext cx="550862" cy="457200"/>
          </a:xfrm>
          <a:prstGeom prst="rect">
            <a:avLst/>
          </a:prstGeom>
          <a:noFill/>
          <a:ln w="9525">
            <a:noFill/>
            <a:miter lim="800000"/>
            <a:headEnd/>
            <a:tailEnd/>
          </a:ln>
        </p:spPr>
        <p:txBody>
          <a:bodyPr>
            <a:spAutoFit/>
          </a:bodyPr>
          <a:lstStyle/>
          <a:p>
            <a:pPr>
              <a:spcBef>
                <a:spcPct val="50000"/>
              </a:spcBef>
            </a:pPr>
            <a:r>
              <a:rPr lang="es-ES" b="1">
                <a:cs typeface="Times New Roman" pitchFamily="18" charset="0"/>
              </a:rPr>
              <a:t>n</a:t>
            </a:r>
            <a:r>
              <a:rPr lang="es-ES" b="1" baseline="-25000">
                <a:cs typeface="Times New Roman" pitchFamily="18" charset="0"/>
              </a:rPr>
              <a:t>C</a:t>
            </a:r>
            <a:endParaRPr lang="es-ES" b="1">
              <a:cs typeface="Times New Roman" pitchFamily="18" charset="0"/>
            </a:endParaRPr>
          </a:p>
        </p:txBody>
      </p:sp>
      <p:sp>
        <p:nvSpPr>
          <p:cNvPr id="404492" name="Line 14"/>
          <p:cNvSpPr>
            <a:spLocks noChangeShapeType="1"/>
          </p:cNvSpPr>
          <p:nvPr/>
        </p:nvSpPr>
        <p:spPr bwMode="auto">
          <a:xfrm>
            <a:off x="3133725" y="1670958"/>
            <a:ext cx="295275" cy="471488"/>
          </a:xfrm>
          <a:prstGeom prst="line">
            <a:avLst/>
          </a:prstGeom>
          <a:noFill/>
          <a:ln w="9525">
            <a:solidFill>
              <a:schemeClr val="tx1"/>
            </a:solidFill>
            <a:round/>
            <a:headEnd/>
            <a:tailEnd type="triangle" w="med" len="med"/>
          </a:ln>
        </p:spPr>
        <p:txBody>
          <a:bodyPr/>
          <a:lstStyle/>
          <a:p>
            <a:endParaRPr lang="es-ES_tradnl"/>
          </a:p>
        </p:txBody>
      </p:sp>
      <p:sp>
        <p:nvSpPr>
          <p:cNvPr id="404493" name="Line 15"/>
          <p:cNvSpPr>
            <a:spLocks noChangeShapeType="1"/>
          </p:cNvSpPr>
          <p:nvPr/>
        </p:nvSpPr>
        <p:spPr bwMode="auto">
          <a:xfrm flipV="1">
            <a:off x="3079750" y="4064908"/>
            <a:ext cx="349250" cy="565150"/>
          </a:xfrm>
          <a:prstGeom prst="line">
            <a:avLst/>
          </a:prstGeom>
          <a:noFill/>
          <a:ln w="9525">
            <a:solidFill>
              <a:schemeClr val="tx1"/>
            </a:solidFill>
            <a:round/>
            <a:headEnd/>
            <a:tailEnd type="triangle" w="med" len="med"/>
          </a:ln>
        </p:spPr>
        <p:txBody>
          <a:bodyPr/>
          <a:lstStyle/>
          <a:p>
            <a:endParaRPr lang="es-ES_tradnl"/>
          </a:p>
        </p:txBody>
      </p:sp>
      <p:sp>
        <p:nvSpPr>
          <p:cNvPr id="404494" name="Text Box 16"/>
          <p:cNvSpPr txBox="1">
            <a:spLocks noChangeArrowheads="1"/>
          </p:cNvSpPr>
          <p:nvPr/>
        </p:nvSpPr>
        <p:spPr bwMode="auto">
          <a:xfrm>
            <a:off x="3617913" y="5330146"/>
            <a:ext cx="2236622" cy="584775"/>
          </a:xfrm>
          <a:prstGeom prst="rect">
            <a:avLst/>
          </a:prstGeom>
          <a:solidFill>
            <a:srgbClr val="FFFF00"/>
          </a:solidFill>
          <a:ln w="9525">
            <a:solidFill>
              <a:schemeClr val="tx1"/>
            </a:solidFill>
            <a:miter lim="800000"/>
            <a:headEnd/>
            <a:tailEnd/>
          </a:ln>
        </p:spPr>
        <p:txBody>
          <a:bodyPr wrap="square">
            <a:spAutoFit/>
          </a:bodyPr>
          <a:lstStyle/>
          <a:p>
            <a:pPr>
              <a:spcBef>
                <a:spcPct val="50000"/>
              </a:spcBef>
            </a:pPr>
            <a:r>
              <a:rPr lang="es-ES" sz="3200" dirty="0" smtClean="0">
                <a:cs typeface="Times New Roman" pitchFamily="18" charset="0"/>
              </a:rPr>
              <a:t> n </a:t>
            </a:r>
            <a:r>
              <a:rPr lang="es-ES" sz="3200" dirty="0">
                <a:cs typeface="Times New Roman" pitchFamily="18" charset="0"/>
              </a:rPr>
              <a:t>&lt; </a:t>
            </a:r>
            <a:r>
              <a:rPr lang="es-ES" sz="3200" dirty="0" err="1" smtClean="0">
                <a:cs typeface="Times New Roman" pitchFamily="18" charset="0"/>
              </a:rPr>
              <a:t>n</a:t>
            </a:r>
            <a:r>
              <a:rPr lang="es-ES" sz="3200" baseline="-25000" dirty="0" err="1" smtClean="0">
                <a:cs typeface="Times New Roman" pitchFamily="18" charset="0"/>
              </a:rPr>
              <a:t>f</a:t>
            </a:r>
            <a:r>
              <a:rPr lang="es-ES" sz="3200" dirty="0" smtClean="0">
                <a:cs typeface="Times New Roman" pitchFamily="18" charset="0"/>
              </a:rPr>
              <a:t> &gt; </a:t>
            </a:r>
            <a:r>
              <a:rPr lang="es-ES" sz="3200" dirty="0" err="1" smtClean="0">
                <a:cs typeface="Times New Roman" pitchFamily="18" charset="0"/>
              </a:rPr>
              <a:t>n</a:t>
            </a:r>
            <a:r>
              <a:rPr lang="es-ES" sz="3200" baseline="-25000" dirty="0" err="1" smtClean="0">
                <a:cs typeface="Times New Roman" pitchFamily="18" charset="0"/>
              </a:rPr>
              <a:t>c</a:t>
            </a:r>
            <a:endParaRPr lang="es-ES" sz="3200" dirty="0">
              <a:cs typeface="Times New Roman" pitchFamily="18" charset="0"/>
            </a:endParaRPr>
          </a:p>
        </p:txBody>
      </p:sp>
      <p:grpSp>
        <p:nvGrpSpPr>
          <p:cNvPr id="28" name="27 Grupo"/>
          <p:cNvGrpSpPr/>
          <p:nvPr/>
        </p:nvGrpSpPr>
        <p:grpSpPr>
          <a:xfrm>
            <a:off x="536575" y="2282146"/>
            <a:ext cx="7766050" cy="1941512"/>
            <a:chOff x="536575" y="2020888"/>
            <a:chExt cx="7766050" cy="1941512"/>
          </a:xfrm>
        </p:grpSpPr>
        <p:grpSp>
          <p:nvGrpSpPr>
            <p:cNvPr id="2" name="Group 6"/>
            <p:cNvGrpSpPr>
              <a:grpSpLocks/>
            </p:cNvGrpSpPr>
            <p:nvPr/>
          </p:nvGrpSpPr>
          <p:grpSpPr bwMode="auto">
            <a:xfrm>
              <a:off x="1338263" y="2020888"/>
              <a:ext cx="1738312" cy="850900"/>
              <a:chOff x="843" y="1435"/>
              <a:chExt cx="1095" cy="536"/>
            </a:xfrm>
          </p:grpSpPr>
          <p:sp>
            <p:nvSpPr>
              <p:cNvPr id="404506" name="Line 7"/>
              <p:cNvSpPr>
                <a:spLocks noChangeShapeType="1"/>
              </p:cNvSpPr>
              <p:nvPr/>
            </p:nvSpPr>
            <p:spPr bwMode="auto">
              <a:xfrm flipV="1">
                <a:off x="843" y="1435"/>
                <a:ext cx="1095" cy="536"/>
              </a:xfrm>
              <a:prstGeom prst="line">
                <a:avLst/>
              </a:prstGeom>
              <a:noFill/>
              <a:ln w="28575">
                <a:solidFill>
                  <a:srgbClr val="009900"/>
                </a:solidFill>
                <a:round/>
                <a:headEnd/>
                <a:tailEnd/>
              </a:ln>
            </p:spPr>
            <p:txBody>
              <a:bodyPr/>
              <a:lstStyle/>
              <a:p>
                <a:endParaRPr lang="es-ES_tradnl"/>
              </a:p>
            </p:txBody>
          </p:sp>
          <p:sp>
            <p:nvSpPr>
              <p:cNvPr id="404507" name="AutoShape 8"/>
              <p:cNvSpPr>
                <a:spLocks noChangeArrowheads="1"/>
              </p:cNvSpPr>
              <p:nvPr/>
            </p:nvSpPr>
            <p:spPr bwMode="auto">
              <a:xfrm rot="3709474">
                <a:off x="1319" y="1683"/>
                <a:ext cx="72" cy="82"/>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p>
            </p:txBody>
          </p:sp>
        </p:grpSp>
        <p:grpSp>
          <p:nvGrpSpPr>
            <p:cNvPr id="3" name="Group 17"/>
            <p:cNvGrpSpPr>
              <a:grpSpLocks/>
            </p:cNvGrpSpPr>
            <p:nvPr/>
          </p:nvGrpSpPr>
          <p:grpSpPr bwMode="auto">
            <a:xfrm>
              <a:off x="536575" y="2749550"/>
              <a:ext cx="801688" cy="1212850"/>
              <a:chOff x="338" y="1894"/>
              <a:chExt cx="505" cy="764"/>
            </a:xfrm>
          </p:grpSpPr>
          <p:sp>
            <p:nvSpPr>
              <p:cNvPr id="404503" name="Line 18"/>
              <p:cNvSpPr>
                <a:spLocks noChangeShapeType="1"/>
              </p:cNvSpPr>
              <p:nvPr/>
            </p:nvSpPr>
            <p:spPr bwMode="auto">
              <a:xfrm flipV="1">
                <a:off x="338" y="1971"/>
                <a:ext cx="505" cy="687"/>
              </a:xfrm>
              <a:prstGeom prst="line">
                <a:avLst/>
              </a:prstGeom>
              <a:noFill/>
              <a:ln w="28575">
                <a:solidFill>
                  <a:srgbClr val="009900"/>
                </a:solidFill>
                <a:round/>
                <a:headEnd/>
                <a:tailEnd/>
              </a:ln>
            </p:spPr>
            <p:txBody>
              <a:bodyPr/>
              <a:lstStyle/>
              <a:p>
                <a:endParaRPr lang="es-ES_tradnl"/>
              </a:p>
            </p:txBody>
          </p:sp>
          <p:sp>
            <p:nvSpPr>
              <p:cNvPr id="404504" name="Arc 19"/>
              <p:cNvSpPr>
                <a:spLocks/>
              </p:cNvSpPr>
              <p:nvPr/>
            </p:nvSpPr>
            <p:spPr bwMode="auto">
              <a:xfrm rot="-10420281">
                <a:off x="517" y="1894"/>
                <a:ext cx="250" cy="311"/>
              </a:xfrm>
              <a:custGeom>
                <a:avLst/>
                <a:gdLst>
                  <a:gd name="T0" fmla="*/ 0 w 20746"/>
                  <a:gd name="T1" fmla="*/ 0 h 20608"/>
                  <a:gd name="T2" fmla="*/ 0 w 20746"/>
                  <a:gd name="T3" fmla="*/ 0 h 20608"/>
                  <a:gd name="T4" fmla="*/ 0 w 20746"/>
                  <a:gd name="T5" fmla="*/ 0 h 20608"/>
                  <a:gd name="T6" fmla="*/ 0 60000 65536"/>
                  <a:gd name="T7" fmla="*/ 0 60000 65536"/>
                  <a:gd name="T8" fmla="*/ 0 60000 65536"/>
                  <a:gd name="T9" fmla="*/ 0 w 20746"/>
                  <a:gd name="T10" fmla="*/ 0 h 20608"/>
                  <a:gd name="T11" fmla="*/ 20746 w 20746"/>
                  <a:gd name="T12" fmla="*/ 20608 h 20608"/>
                </a:gdLst>
                <a:ahLst/>
                <a:cxnLst>
                  <a:cxn ang="T6">
                    <a:pos x="T0" y="T1"/>
                  </a:cxn>
                  <a:cxn ang="T7">
                    <a:pos x="T2" y="T3"/>
                  </a:cxn>
                  <a:cxn ang="T8">
                    <a:pos x="T4" y="T5"/>
                  </a:cxn>
                </a:cxnLst>
                <a:rect l="T9" t="T10" r="T11" b="T12"/>
                <a:pathLst>
                  <a:path w="20746" h="20608" fill="none" extrusionOk="0">
                    <a:moveTo>
                      <a:pt x="6470" y="0"/>
                    </a:moveTo>
                    <a:cubicBezTo>
                      <a:pt x="13372" y="2167"/>
                      <a:pt x="18731" y="7645"/>
                      <a:pt x="20745" y="14594"/>
                    </a:cubicBezTo>
                  </a:path>
                  <a:path w="20746" h="20608" stroke="0" extrusionOk="0">
                    <a:moveTo>
                      <a:pt x="6470" y="0"/>
                    </a:moveTo>
                    <a:cubicBezTo>
                      <a:pt x="13372" y="2167"/>
                      <a:pt x="18731" y="7645"/>
                      <a:pt x="20745" y="14594"/>
                    </a:cubicBezTo>
                    <a:lnTo>
                      <a:pt x="0" y="20608"/>
                    </a:lnTo>
                    <a:close/>
                  </a:path>
                </a:pathLst>
              </a:custGeom>
              <a:noFill/>
              <a:ln w="9525">
                <a:solidFill>
                  <a:schemeClr val="tx1"/>
                </a:solidFill>
                <a:round/>
                <a:headEnd/>
                <a:tailEnd/>
              </a:ln>
            </p:spPr>
            <p:txBody>
              <a:bodyPr wrap="none" anchor="ctr"/>
              <a:lstStyle/>
              <a:p>
                <a:endParaRPr lang="es-ES_tradnl"/>
              </a:p>
            </p:txBody>
          </p:sp>
          <p:sp>
            <p:nvSpPr>
              <p:cNvPr id="404505" name="AutoShape 20"/>
              <p:cNvSpPr>
                <a:spLocks noChangeArrowheads="1"/>
              </p:cNvSpPr>
              <p:nvPr/>
            </p:nvSpPr>
            <p:spPr bwMode="auto">
              <a:xfrm rot="2339455">
                <a:off x="483" y="2367"/>
                <a:ext cx="72" cy="82"/>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p>
            </p:txBody>
          </p:sp>
        </p:grpSp>
        <p:grpSp>
          <p:nvGrpSpPr>
            <p:cNvPr id="4" name="Group 21"/>
            <p:cNvGrpSpPr>
              <a:grpSpLocks/>
            </p:cNvGrpSpPr>
            <p:nvPr/>
          </p:nvGrpSpPr>
          <p:grpSpPr bwMode="auto">
            <a:xfrm>
              <a:off x="6440488" y="2776538"/>
              <a:ext cx="1862137" cy="931862"/>
              <a:chOff x="4057" y="1911"/>
              <a:chExt cx="1173" cy="587"/>
            </a:xfrm>
          </p:grpSpPr>
          <p:sp>
            <p:nvSpPr>
              <p:cNvPr id="404501" name="Line 22"/>
              <p:cNvSpPr>
                <a:spLocks noChangeShapeType="1"/>
              </p:cNvSpPr>
              <p:nvPr/>
            </p:nvSpPr>
            <p:spPr bwMode="auto">
              <a:xfrm flipH="1">
                <a:off x="4057" y="1911"/>
                <a:ext cx="1173" cy="587"/>
              </a:xfrm>
              <a:prstGeom prst="line">
                <a:avLst/>
              </a:prstGeom>
              <a:noFill/>
              <a:ln w="28575">
                <a:solidFill>
                  <a:srgbClr val="009900"/>
                </a:solidFill>
                <a:round/>
                <a:headEnd/>
                <a:tailEnd/>
              </a:ln>
            </p:spPr>
            <p:txBody>
              <a:bodyPr/>
              <a:lstStyle/>
              <a:p>
                <a:endParaRPr lang="es-ES_tradnl"/>
              </a:p>
            </p:txBody>
          </p:sp>
          <p:sp>
            <p:nvSpPr>
              <p:cNvPr id="404502" name="AutoShape 23"/>
              <p:cNvSpPr>
                <a:spLocks noChangeArrowheads="1"/>
              </p:cNvSpPr>
              <p:nvPr/>
            </p:nvSpPr>
            <p:spPr bwMode="auto">
              <a:xfrm rot="3709474">
                <a:off x="4534" y="2199"/>
                <a:ext cx="72" cy="82"/>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p>
            </p:txBody>
          </p:sp>
        </p:grpSp>
        <p:grpSp>
          <p:nvGrpSpPr>
            <p:cNvPr id="5" name="Group 24"/>
            <p:cNvGrpSpPr>
              <a:grpSpLocks/>
            </p:cNvGrpSpPr>
            <p:nvPr/>
          </p:nvGrpSpPr>
          <p:grpSpPr bwMode="auto">
            <a:xfrm>
              <a:off x="3076575" y="2020888"/>
              <a:ext cx="3370263" cy="1685925"/>
              <a:chOff x="1938" y="1435"/>
              <a:chExt cx="2123" cy="1062"/>
            </a:xfrm>
          </p:grpSpPr>
          <p:sp>
            <p:nvSpPr>
              <p:cNvPr id="404499" name="Line 25"/>
              <p:cNvSpPr>
                <a:spLocks noChangeShapeType="1"/>
              </p:cNvSpPr>
              <p:nvPr/>
            </p:nvSpPr>
            <p:spPr bwMode="auto">
              <a:xfrm>
                <a:off x="1938" y="1435"/>
                <a:ext cx="2123" cy="1062"/>
              </a:xfrm>
              <a:prstGeom prst="line">
                <a:avLst/>
              </a:prstGeom>
              <a:noFill/>
              <a:ln w="28575">
                <a:solidFill>
                  <a:srgbClr val="009900"/>
                </a:solidFill>
                <a:round/>
                <a:headEnd/>
                <a:tailEnd/>
              </a:ln>
            </p:spPr>
            <p:txBody>
              <a:bodyPr/>
              <a:lstStyle/>
              <a:p>
                <a:endParaRPr lang="es-ES_tradnl"/>
              </a:p>
            </p:txBody>
          </p:sp>
          <p:sp>
            <p:nvSpPr>
              <p:cNvPr id="404500" name="AutoShape 26"/>
              <p:cNvSpPr>
                <a:spLocks noChangeArrowheads="1"/>
              </p:cNvSpPr>
              <p:nvPr/>
            </p:nvSpPr>
            <p:spPr bwMode="auto">
              <a:xfrm rot="7135160">
                <a:off x="2641" y="1761"/>
                <a:ext cx="72" cy="82"/>
              </a:xfrm>
              <a:prstGeom prst="triangle">
                <a:avLst>
                  <a:gd name="adj" fmla="val 50000"/>
                </a:avLst>
              </a:prstGeom>
              <a:solidFill>
                <a:srgbClr val="009900"/>
              </a:solidFill>
              <a:ln w="9525">
                <a:solidFill>
                  <a:srgbClr val="009900"/>
                </a:solidFill>
                <a:miter lim="800000"/>
                <a:headEnd/>
                <a:tailEnd/>
              </a:ln>
            </p:spPr>
            <p:txBody>
              <a:bodyPr wrap="none" anchor="ctr"/>
              <a:lstStyle/>
              <a:p>
                <a:endParaRPr lang="es-ES_tradnl"/>
              </a:p>
            </p:txBody>
          </p:sp>
        </p:grpSp>
      </p:grpSp>
      <p:sp>
        <p:nvSpPr>
          <p:cNvPr id="404498" name="Text Box 27"/>
          <p:cNvSpPr txBox="1">
            <a:spLocks noChangeArrowheads="1"/>
          </p:cNvSpPr>
          <p:nvPr/>
        </p:nvSpPr>
        <p:spPr bwMode="auto">
          <a:xfrm>
            <a:off x="598488" y="3145746"/>
            <a:ext cx="506412" cy="519112"/>
          </a:xfrm>
          <a:prstGeom prst="rect">
            <a:avLst/>
          </a:prstGeom>
          <a:noFill/>
          <a:ln w="9525">
            <a:noFill/>
            <a:miter lim="800000"/>
            <a:headEnd/>
            <a:tailEnd/>
          </a:ln>
        </p:spPr>
        <p:txBody>
          <a:bodyPr>
            <a:spAutoFit/>
          </a:bodyPr>
          <a:lstStyle/>
          <a:p>
            <a:pPr>
              <a:spcBef>
                <a:spcPct val="50000"/>
              </a:spcBef>
            </a:pPr>
            <a:r>
              <a:rPr lang="el-GR" sz="2800">
                <a:cs typeface="Times New Roman" pitchFamily="18" charset="0"/>
              </a:rPr>
              <a:t>ε</a:t>
            </a:r>
          </a:p>
        </p:txBody>
      </p:sp>
      <p:sp>
        <p:nvSpPr>
          <p:cNvPr id="29" name="28 CuadroTexto"/>
          <p:cNvSpPr txBox="1"/>
          <p:nvPr/>
        </p:nvSpPr>
        <p:spPr>
          <a:xfrm>
            <a:off x="0" y="0"/>
            <a:ext cx="9144000" cy="461665"/>
          </a:xfrm>
          <a:prstGeom prst="rect">
            <a:avLst/>
          </a:prstGeom>
          <a:solidFill>
            <a:schemeClr val="accent6"/>
          </a:solidFill>
        </p:spPr>
        <p:txBody>
          <a:bodyPr wrap="square" rtlCol="0">
            <a:spAutoFit/>
          </a:bodyPr>
          <a:lstStyle/>
          <a:p>
            <a:pPr algn="ctr"/>
            <a:r>
              <a:rPr lang="es-ES_tradnl" b="1" dirty="0" smtClean="0">
                <a:solidFill>
                  <a:srgbClr val="FFFF00"/>
                </a:solidFill>
                <a:latin typeface="Calibri" pitchFamily="34" charset="0"/>
                <a:cs typeface="Calibri" pitchFamily="34" charset="0"/>
              </a:rPr>
              <a:t>Marcha de la luz en la fibra</a:t>
            </a:r>
            <a:endParaRPr lang="es-ES_tradnl" b="1" dirty="0">
              <a:solidFill>
                <a:srgbClr val="FFFF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4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
          <p:cNvGrpSpPr>
            <a:grpSpLocks/>
          </p:cNvGrpSpPr>
          <p:nvPr/>
        </p:nvGrpSpPr>
        <p:grpSpPr bwMode="auto">
          <a:xfrm>
            <a:off x="2051050" y="226642"/>
            <a:ext cx="6842125" cy="5448300"/>
            <a:chOff x="1292" y="444"/>
            <a:chExt cx="4310" cy="3432"/>
          </a:xfrm>
        </p:grpSpPr>
        <p:sp>
          <p:nvSpPr>
            <p:cNvPr id="405552" name="Rectangle 3"/>
            <p:cNvSpPr>
              <a:spLocks noChangeArrowheads="1"/>
            </p:cNvSpPr>
            <p:nvPr/>
          </p:nvSpPr>
          <p:spPr bwMode="auto">
            <a:xfrm>
              <a:off x="1292" y="458"/>
              <a:ext cx="4310" cy="3418"/>
            </a:xfrm>
            <a:prstGeom prst="rect">
              <a:avLst/>
            </a:prstGeom>
            <a:solidFill>
              <a:srgbClr val="7DC2C9"/>
            </a:solidFill>
            <a:ln w="952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405553" name="Text Box 4"/>
            <p:cNvSpPr txBox="1">
              <a:spLocks noChangeArrowheads="1"/>
            </p:cNvSpPr>
            <p:nvPr/>
          </p:nvSpPr>
          <p:spPr bwMode="auto">
            <a:xfrm>
              <a:off x="1610" y="3518"/>
              <a:ext cx="363" cy="327"/>
            </a:xfrm>
            <a:prstGeom prst="rect">
              <a:avLst/>
            </a:prstGeom>
            <a:noFill/>
            <a:ln w="9525">
              <a:noFill/>
              <a:miter lim="800000"/>
              <a:headEnd/>
              <a:tailEnd/>
            </a:ln>
          </p:spPr>
          <p:txBody>
            <a:bodyPr>
              <a:spAutoFit/>
            </a:bodyPr>
            <a:lstStyle/>
            <a:p>
              <a:pPr fontAlgn="auto">
                <a:spcBef>
                  <a:spcPct val="50000"/>
                </a:spcBef>
                <a:spcAft>
                  <a:spcPts val="0"/>
                </a:spcAft>
              </a:pPr>
              <a:r>
                <a:rPr lang="es-ES" sz="2800" dirty="0" err="1">
                  <a:solidFill>
                    <a:prstClr val="black"/>
                  </a:solidFill>
                  <a:latin typeface="Calibri"/>
                </a:rPr>
                <a:t>n</a:t>
              </a:r>
              <a:r>
                <a:rPr lang="es-ES" sz="2800" baseline="-25000" dirty="0" err="1">
                  <a:solidFill>
                    <a:prstClr val="black"/>
                  </a:solidFill>
                  <a:latin typeface="Calibri"/>
                </a:rPr>
                <a:t>c</a:t>
              </a:r>
              <a:endParaRPr lang="es-ES" sz="2800" baseline="-25000" dirty="0">
                <a:solidFill>
                  <a:prstClr val="black"/>
                </a:solidFill>
                <a:latin typeface="Calibri"/>
              </a:endParaRPr>
            </a:p>
          </p:txBody>
        </p:sp>
        <p:sp>
          <p:nvSpPr>
            <p:cNvPr id="51" name="Text Box 4"/>
            <p:cNvSpPr txBox="1">
              <a:spLocks noChangeArrowheads="1"/>
            </p:cNvSpPr>
            <p:nvPr/>
          </p:nvSpPr>
          <p:spPr bwMode="auto">
            <a:xfrm>
              <a:off x="1610" y="444"/>
              <a:ext cx="363" cy="327"/>
            </a:xfrm>
            <a:prstGeom prst="rect">
              <a:avLst/>
            </a:prstGeom>
            <a:noFill/>
            <a:ln w="9525">
              <a:noFill/>
              <a:miter lim="800000"/>
              <a:headEnd/>
              <a:tailEnd/>
            </a:ln>
          </p:spPr>
          <p:txBody>
            <a:bodyPr>
              <a:spAutoFit/>
            </a:bodyPr>
            <a:lstStyle/>
            <a:p>
              <a:pPr fontAlgn="auto">
                <a:spcBef>
                  <a:spcPct val="50000"/>
                </a:spcBef>
                <a:spcAft>
                  <a:spcPts val="0"/>
                </a:spcAft>
              </a:pPr>
              <a:r>
                <a:rPr lang="es-ES" sz="2800" dirty="0" err="1">
                  <a:solidFill>
                    <a:prstClr val="black"/>
                  </a:solidFill>
                  <a:latin typeface="Calibri"/>
                </a:rPr>
                <a:t>n</a:t>
              </a:r>
              <a:r>
                <a:rPr lang="es-ES" sz="2800" baseline="-25000" dirty="0" err="1">
                  <a:solidFill>
                    <a:prstClr val="black"/>
                  </a:solidFill>
                  <a:latin typeface="Calibri"/>
                </a:rPr>
                <a:t>c</a:t>
              </a:r>
              <a:endParaRPr lang="es-ES" sz="2800" baseline="-25000" dirty="0">
                <a:solidFill>
                  <a:prstClr val="black"/>
                </a:solidFill>
                <a:latin typeface="Calibri"/>
              </a:endParaRPr>
            </a:p>
          </p:txBody>
        </p:sp>
      </p:grpSp>
      <p:grpSp>
        <p:nvGrpSpPr>
          <p:cNvPr id="3" name="Group 5"/>
          <p:cNvGrpSpPr>
            <a:grpSpLocks/>
          </p:cNvGrpSpPr>
          <p:nvPr/>
        </p:nvGrpSpPr>
        <p:grpSpPr bwMode="auto">
          <a:xfrm>
            <a:off x="2051050" y="790204"/>
            <a:ext cx="6842125" cy="4321175"/>
            <a:chOff x="1292" y="799"/>
            <a:chExt cx="4310" cy="2722"/>
          </a:xfrm>
        </p:grpSpPr>
        <p:sp>
          <p:nvSpPr>
            <p:cNvPr id="405550" name="Rectangle 6"/>
            <p:cNvSpPr>
              <a:spLocks noChangeArrowheads="1"/>
            </p:cNvSpPr>
            <p:nvPr/>
          </p:nvSpPr>
          <p:spPr bwMode="auto">
            <a:xfrm>
              <a:off x="1292" y="799"/>
              <a:ext cx="4310" cy="2722"/>
            </a:xfrm>
            <a:prstGeom prst="rect">
              <a:avLst/>
            </a:prstGeom>
            <a:solidFill>
              <a:srgbClr val="D9EDEF"/>
            </a:solidFill>
            <a:ln w="2857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405551" name="Text Box 7"/>
            <p:cNvSpPr txBox="1">
              <a:spLocks noChangeArrowheads="1"/>
            </p:cNvSpPr>
            <p:nvPr/>
          </p:nvSpPr>
          <p:spPr bwMode="auto">
            <a:xfrm>
              <a:off x="1610" y="3100"/>
              <a:ext cx="317" cy="327"/>
            </a:xfrm>
            <a:prstGeom prst="rect">
              <a:avLst/>
            </a:prstGeom>
            <a:noFill/>
            <a:ln w="9525">
              <a:noFill/>
              <a:miter lim="800000"/>
              <a:headEnd/>
              <a:tailEnd/>
            </a:ln>
          </p:spPr>
          <p:txBody>
            <a:bodyPr>
              <a:spAutoFit/>
            </a:bodyPr>
            <a:lstStyle/>
            <a:p>
              <a:pPr fontAlgn="auto">
                <a:spcBef>
                  <a:spcPct val="50000"/>
                </a:spcBef>
                <a:spcAft>
                  <a:spcPts val="0"/>
                </a:spcAft>
              </a:pPr>
              <a:r>
                <a:rPr lang="es-ES" sz="2800" dirty="0" err="1">
                  <a:solidFill>
                    <a:prstClr val="black"/>
                  </a:solidFill>
                  <a:latin typeface="Calibri"/>
                </a:rPr>
                <a:t>n</a:t>
              </a:r>
              <a:r>
                <a:rPr lang="es-ES" sz="2800" baseline="-25000" dirty="0" err="1">
                  <a:solidFill>
                    <a:prstClr val="black"/>
                  </a:solidFill>
                  <a:latin typeface="Calibri"/>
                </a:rPr>
                <a:t>f</a:t>
              </a:r>
              <a:endParaRPr lang="es-ES" sz="2800" dirty="0">
                <a:solidFill>
                  <a:prstClr val="black"/>
                </a:solidFill>
                <a:latin typeface="Calibri"/>
              </a:endParaRPr>
            </a:p>
          </p:txBody>
        </p:sp>
      </p:grpSp>
      <p:sp>
        <p:nvSpPr>
          <p:cNvPr id="397320" name="Line 8"/>
          <p:cNvSpPr>
            <a:spLocks noChangeShapeType="1"/>
          </p:cNvSpPr>
          <p:nvPr/>
        </p:nvSpPr>
        <p:spPr bwMode="auto">
          <a:xfrm>
            <a:off x="250825" y="2950792"/>
            <a:ext cx="8713788" cy="0"/>
          </a:xfrm>
          <a:prstGeom prst="line">
            <a:avLst/>
          </a:prstGeom>
          <a:noFill/>
          <a:ln w="9525">
            <a:solidFill>
              <a:schemeClr val="tx1"/>
            </a:solidFill>
            <a:prstDash val="dash"/>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1" name="Line 9"/>
          <p:cNvSpPr>
            <a:spLocks noChangeShapeType="1"/>
          </p:cNvSpPr>
          <p:nvPr/>
        </p:nvSpPr>
        <p:spPr bwMode="auto">
          <a:xfrm flipH="1">
            <a:off x="1331913" y="2950792"/>
            <a:ext cx="719137" cy="2879725"/>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2" name="Line 10"/>
          <p:cNvSpPr>
            <a:spLocks noChangeShapeType="1"/>
          </p:cNvSpPr>
          <p:nvPr/>
        </p:nvSpPr>
        <p:spPr bwMode="auto">
          <a:xfrm flipV="1">
            <a:off x="2051050" y="790204"/>
            <a:ext cx="1439863" cy="2160588"/>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3" name="Line 11"/>
          <p:cNvSpPr>
            <a:spLocks noChangeShapeType="1"/>
          </p:cNvSpPr>
          <p:nvPr/>
        </p:nvSpPr>
        <p:spPr bwMode="auto">
          <a:xfrm flipV="1">
            <a:off x="3490913" y="254969"/>
            <a:ext cx="747712" cy="535234"/>
          </a:xfrm>
          <a:prstGeom prst="line">
            <a:avLst/>
          </a:prstGeom>
          <a:noFill/>
          <a:ln w="28575">
            <a:solidFill>
              <a:schemeClr val="tx1"/>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4" name="Text Box 12"/>
          <p:cNvSpPr txBox="1">
            <a:spLocks noChangeArrowheads="1"/>
          </p:cNvSpPr>
          <p:nvPr/>
        </p:nvSpPr>
        <p:spPr bwMode="auto">
          <a:xfrm>
            <a:off x="1403350" y="1510929"/>
            <a:ext cx="431800" cy="519113"/>
          </a:xfrm>
          <a:prstGeom prst="rect">
            <a:avLst/>
          </a:prstGeom>
          <a:noFill/>
          <a:ln w="9525">
            <a:noFill/>
            <a:miter lim="800000"/>
            <a:headEnd/>
            <a:tailEnd/>
          </a:ln>
        </p:spPr>
        <p:txBody>
          <a:bodyPr>
            <a:spAutoFit/>
          </a:bodyPr>
          <a:lstStyle/>
          <a:p>
            <a:pPr fontAlgn="auto">
              <a:spcBef>
                <a:spcPct val="50000"/>
              </a:spcBef>
              <a:spcAft>
                <a:spcPts val="0"/>
              </a:spcAft>
            </a:pPr>
            <a:r>
              <a:rPr lang="es-ES" sz="2800">
                <a:solidFill>
                  <a:prstClr val="black"/>
                </a:solidFill>
                <a:latin typeface="Calibri"/>
              </a:rPr>
              <a:t>n</a:t>
            </a:r>
          </a:p>
        </p:txBody>
      </p:sp>
      <p:sp>
        <p:nvSpPr>
          <p:cNvPr id="397325" name="Line 13"/>
          <p:cNvSpPr>
            <a:spLocks noChangeShapeType="1"/>
          </p:cNvSpPr>
          <p:nvPr/>
        </p:nvSpPr>
        <p:spPr bwMode="auto">
          <a:xfrm flipH="1">
            <a:off x="611188" y="2950792"/>
            <a:ext cx="1439862" cy="2663825"/>
          </a:xfrm>
          <a:prstGeom prst="line">
            <a:avLst/>
          </a:prstGeom>
          <a:noFill/>
          <a:ln w="28575">
            <a:solidFill>
              <a:srgbClr val="FF3300"/>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6" name="Line 14"/>
          <p:cNvSpPr>
            <a:spLocks noChangeShapeType="1"/>
          </p:cNvSpPr>
          <p:nvPr/>
        </p:nvSpPr>
        <p:spPr bwMode="auto">
          <a:xfrm flipV="1">
            <a:off x="2051050" y="790204"/>
            <a:ext cx="2089150" cy="2160588"/>
          </a:xfrm>
          <a:prstGeom prst="line">
            <a:avLst/>
          </a:prstGeom>
          <a:noFill/>
          <a:ln w="28575">
            <a:solidFill>
              <a:srgbClr val="FF3300"/>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7" name="Line 15"/>
          <p:cNvSpPr>
            <a:spLocks noChangeShapeType="1"/>
          </p:cNvSpPr>
          <p:nvPr/>
        </p:nvSpPr>
        <p:spPr bwMode="auto">
          <a:xfrm>
            <a:off x="4140200" y="790204"/>
            <a:ext cx="4319588" cy="0"/>
          </a:xfrm>
          <a:prstGeom prst="line">
            <a:avLst/>
          </a:prstGeom>
          <a:noFill/>
          <a:ln w="28575">
            <a:solidFill>
              <a:srgbClr val="FF3300"/>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8" name="Line 16"/>
          <p:cNvSpPr>
            <a:spLocks noChangeShapeType="1"/>
          </p:cNvSpPr>
          <p:nvPr/>
        </p:nvSpPr>
        <p:spPr bwMode="auto">
          <a:xfrm flipH="1">
            <a:off x="179388" y="2950792"/>
            <a:ext cx="1871662" cy="2376487"/>
          </a:xfrm>
          <a:prstGeom prst="line">
            <a:avLst/>
          </a:prstGeom>
          <a:noFill/>
          <a:ln w="28575">
            <a:solidFill>
              <a:srgbClr val="669900"/>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29" name="Line 17"/>
          <p:cNvSpPr>
            <a:spLocks noChangeShapeType="1"/>
          </p:cNvSpPr>
          <p:nvPr/>
        </p:nvSpPr>
        <p:spPr bwMode="auto">
          <a:xfrm flipV="1">
            <a:off x="2051050" y="790204"/>
            <a:ext cx="3168650" cy="2160588"/>
          </a:xfrm>
          <a:prstGeom prst="line">
            <a:avLst/>
          </a:prstGeom>
          <a:noFill/>
          <a:ln w="28575">
            <a:solidFill>
              <a:srgbClr val="669900"/>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30" name="Line 18"/>
          <p:cNvSpPr>
            <a:spLocks noChangeShapeType="1"/>
          </p:cNvSpPr>
          <p:nvPr/>
        </p:nvSpPr>
        <p:spPr bwMode="auto">
          <a:xfrm flipH="1" flipV="1">
            <a:off x="5219700" y="790204"/>
            <a:ext cx="3673475" cy="2503488"/>
          </a:xfrm>
          <a:prstGeom prst="line">
            <a:avLst/>
          </a:prstGeom>
          <a:noFill/>
          <a:ln w="28575">
            <a:solidFill>
              <a:srgbClr val="669900"/>
            </a:solidFill>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397331" name="AutoShape 19"/>
          <p:cNvSpPr>
            <a:spLocks noChangeArrowheads="1"/>
          </p:cNvSpPr>
          <p:nvPr/>
        </p:nvSpPr>
        <p:spPr bwMode="auto">
          <a:xfrm rot="1693042">
            <a:off x="596900" y="5424117"/>
            <a:ext cx="161925" cy="144462"/>
          </a:xfrm>
          <a:prstGeom prst="triangle">
            <a:avLst>
              <a:gd name="adj" fmla="val 50000"/>
            </a:avLst>
          </a:prstGeom>
          <a:solidFill>
            <a:srgbClr val="FF3300"/>
          </a:solidFill>
          <a:ln w="952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397332" name="AutoShape 20"/>
          <p:cNvSpPr>
            <a:spLocks noChangeArrowheads="1"/>
          </p:cNvSpPr>
          <p:nvPr/>
        </p:nvSpPr>
        <p:spPr bwMode="auto">
          <a:xfrm rot="2183539">
            <a:off x="179388" y="5159004"/>
            <a:ext cx="161925" cy="144463"/>
          </a:xfrm>
          <a:prstGeom prst="triangle">
            <a:avLst>
              <a:gd name="adj" fmla="val 50000"/>
            </a:avLst>
          </a:prstGeom>
          <a:solidFill>
            <a:srgbClr val="669900"/>
          </a:solidFill>
          <a:ln w="952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397333" name="AutoShape 21"/>
          <p:cNvSpPr>
            <a:spLocks noChangeArrowheads="1"/>
          </p:cNvSpPr>
          <p:nvPr/>
        </p:nvSpPr>
        <p:spPr bwMode="auto">
          <a:xfrm rot="980110">
            <a:off x="1277938" y="5635254"/>
            <a:ext cx="161925" cy="144463"/>
          </a:xfrm>
          <a:prstGeom prst="triangle">
            <a:avLst>
              <a:gd name="adj" fmla="val 50000"/>
            </a:avLst>
          </a:prstGeom>
          <a:solidFill>
            <a:schemeClr val="tx1"/>
          </a:solidFill>
          <a:ln w="952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397334" name="AutoShape 22"/>
          <p:cNvSpPr>
            <a:spLocks noChangeArrowheads="1"/>
          </p:cNvSpPr>
          <p:nvPr/>
        </p:nvSpPr>
        <p:spPr bwMode="auto">
          <a:xfrm rot="1896450">
            <a:off x="2728913" y="1745879"/>
            <a:ext cx="161925" cy="144463"/>
          </a:xfrm>
          <a:prstGeom prst="triangle">
            <a:avLst>
              <a:gd name="adj" fmla="val 50000"/>
            </a:avLst>
          </a:prstGeom>
          <a:solidFill>
            <a:schemeClr val="tx1"/>
          </a:solidFill>
          <a:ln w="952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397335" name="AutoShape 23"/>
          <p:cNvSpPr>
            <a:spLocks noChangeArrowheads="1"/>
          </p:cNvSpPr>
          <p:nvPr/>
        </p:nvSpPr>
        <p:spPr bwMode="auto">
          <a:xfrm rot="2936670">
            <a:off x="3817144" y="430635"/>
            <a:ext cx="161925" cy="144463"/>
          </a:xfrm>
          <a:prstGeom prst="triangle">
            <a:avLst>
              <a:gd name="adj" fmla="val 50000"/>
            </a:avLst>
          </a:prstGeom>
          <a:solidFill>
            <a:schemeClr val="tx1"/>
          </a:solidFill>
          <a:ln w="9525">
            <a:noFill/>
            <a:miter lim="800000"/>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sp>
        <p:nvSpPr>
          <p:cNvPr id="397336" name="AutoShape 24"/>
          <p:cNvSpPr>
            <a:spLocks noChangeArrowheads="1"/>
          </p:cNvSpPr>
          <p:nvPr/>
        </p:nvSpPr>
        <p:spPr bwMode="auto">
          <a:xfrm rot="2376385">
            <a:off x="3063875" y="1750642"/>
            <a:ext cx="161925" cy="144462"/>
          </a:xfrm>
          <a:prstGeom prst="triangle">
            <a:avLst>
              <a:gd name="adj" fmla="val 50000"/>
            </a:avLst>
          </a:prstGeom>
          <a:solidFill>
            <a:srgbClr val="FF3300"/>
          </a:solidFill>
          <a:ln w="9525">
            <a:noFill/>
            <a:miter lim="800000"/>
            <a:headEnd/>
            <a:tailEnd/>
          </a:ln>
        </p:spPr>
        <p:txBody>
          <a:bodyPr wrap="none" anchor="ctr"/>
          <a:lstStyle/>
          <a:p>
            <a:pPr fontAlgn="auto">
              <a:spcBef>
                <a:spcPts val="0"/>
              </a:spcBef>
              <a:spcAft>
                <a:spcPts val="0"/>
              </a:spcAft>
            </a:pPr>
            <a:endParaRPr lang="es-ES_tradnl" sz="1800">
              <a:solidFill>
                <a:prstClr val="black"/>
              </a:solidFill>
              <a:latin typeface="Calibri"/>
            </a:endParaRPr>
          </a:p>
        </p:txBody>
      </p:sp>
      <p:sp>
        <p:nvSpPr>
          <p:cNvPr id="397337" name="AutoShape 25"/>
          <p:cNvSpPr>
            <a:spLocks noChangeArrowheads="1"/>
          </p:cNvSpPr>
          <p:nvPr/>
        </p:nvSpPr>
        <p:spPr bwMode="auto">
          <a:xfrm rot="5400000">
            <a:off x="5795169" y="719560"/>
            <a:ext cx="161925" cy="144463"/>
          </a:xfrm>
          <a:prstGeom prst="triangle">
            <a:avLst>
              <a:gd name="adj" fmla="val 50000"/>
            </a:avLst>
          </a:prstGeom>
          <a:solidFill>
            <a:srgbClr val="FF3300"/>
          </a:solidFill>
          <a:ln w="9525">
            <a:noFill/>
            <a:miter lim="800000"/>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sp>
        <p:nvSpPr>
          <p:cNvPr id="397338" name="AutoShape 26"/>
          <p:cNvSpPr>
            <a:spLocks noChangeArrowheads="1"/>
          </p:cNvSpPr>
          <p:nvPr/>
        </p:nvSpPr>
        <p:spPr bwMode="auto">
          <a:xfrm rot="3068797">
            <a:off x="3290094" y="1986385"/>
            <a:ext cx="161925" cy="144463"/>
          </a:xfrm>
          <a:prstGeom prst="triangle">
            <a:avLst>
              <a:gd name="adj" fmla="val 50000"/>
            </a:avLst>
          </a:prstGeom>
          <a:solidFill>
            <a:srgbClr val="669900"/>
          </a:solidFill>
          <a:ln w="9525">
            <a:noFill/>
            <a:miter lim="800000"/>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sp>
        <p:nvSpPr>
          <p:cNvPr id="397339" name="AutoShape 27"/>
          <p:cNvSpPr>
            <a:spLocks noChangeArrowheads="1"/>
          </p:cNvSpPr>
          <p:nvPr/>
        </p:nvSpPr>
        <p:spPr bwMode="auto">
          <a:xfrm rot="7827734">
            <a:off x="6625431" y="1727624"/>
            <a:ext cx="161925" cy="144462"/>
          </a:xfrm>
          <a:prstGeom prst="triangle">
            <a:avLst>
              <a:gd name="adj" fmla="val 50000"/>
            </a:avLst>
          </a:prstGeom>
          <a:solidFill>
            <a:srgbClr val="669900"/>
          </a:solidFill>
          <a:ln w="9525">
            <a:noFill/>
            <a:miter lim="800000"/>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grpSp>
        <p:nvGrpSpPr>
          <p:cNvPr id="4" name="Group 28"/>
          <p:cNvGrpSpPr>
            <a:grpSpLocks/>
          </p:cNvGrpSpPr>
          <p:nvPr/>
        </p:nvGrpSpPr>
        <p:grpSpPr bwMode="auto">
          <a:xfrm>
            <a:off x="3625850" y="142504"/>
            <a:ext cx="523875" cy="2520950"/>
            <a:chOff x="2284" y="391"/>
            <a:chExt cx="330" cy="1588"/>
          </a:xfrm>
        </p:grpSpPr>
        <p:sp>
          <p:nvSpPr>
            <p:cNvPr id="405547" name="Line 29"/>
            <p:cNvSpPr>
              <a:spLocks noChangeShapeType="1"/>
            </p:cNvSpPr>
            <p:nvPr/>
          </p:nvSpPr>
          <p:spPr bwMode="auto">
            <a:xfrm>
              <a:off x="2608" y="391"/>
              <a:ext cx="0" cy="1588"/>
            </a:xfrm>
            <a:prstGeom prst="line">
              <a:avLst/>
            </a:prstGeom>
            <a:noFill/>
            <a:ln w="12700">
              <a:solidFill>
                <a:schemeClr val="tx1"/>
              </a:solidFill>
              <a:prstDash val="dash"/>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405548" name="Arc 30"/>
            <p:cNvSpPr>
              <a:spLocks/>
            </p:cNvSpPr>
            <p:nvPr/>
          </p:nvSpPr>
          <p:spPr bwMode="auto">
            <a:xfrm rot="6132471">
              <a:off x="2455" y="932"/>
              <a:ext cx="135" cy="182"/>
            </a:xfrm>
            <a:custGeom>
              <a:avLst/>
              <a:gdLst>
                <a:gd name="T0" fmla="*/ 0 w 21600"/>
                <a:gd name="T1" fmla="*/ 0 h 27476"/>
                <a:gd name="T2" fmla="*/ 0 w 21600"/>
                <a:gd name="T3" fmla="*/ 0 h 27476"/>
                <a:gd name="T4" fmla="*/ 0 w 21600"/>
                <a:gd name="T5" fmla="*/ 0 h 27476"/>
                <a:gd name="T6" fmla="*/ 0 60000 65536"/>
                <a:gd name="T7" fmla="*/ 0 60000 65536"/>
                <a:gd name="T8" fmla="*/ 0 60000 65536"/>
                <a:gd name="T9" fmla="*/ 0 w 21600"/>
                <a:gd name="T10" fmla="*/ 0 h 27476"/>
                <a:gd name="T11" fmla="*/ 21600 w 21600"/>
                <a:gd name="T12" fmla="*/ 27476 h 27476"/>
              </a:gdLst>
              <a:ahLst/>
              <a:cxnLst>
                <a:cxn ang="T6">
                  <a:pos x="T0" y="T1"/>
                </a:cxn>
                <a:cxn ang="T7">
                  <a:pos x="T2" y="T3"/>
                </a:cxn>
                <a:cxn ang="T8">
                  <a:pos x="T4" y="T5"/>
                </a:cxn>
              </a:cxnLst>
              <a:rect l="T9" t="T10" r="T11" b="T12"/>
              <a:pathLst>
                <a:path w="21600" h="27476" fill="none" extrusionOk="0">
                  <a:moveTo>
                    <a:pt x="20117" y="-1"/>
                  </a:moveTo>
                  <a:cubicBezTo>
                    <a:pt x="21097" y="2505"/>
                    <a:pt x="21600" y="5173"/>
                    <a:pt x="21600" y="7864"/>
                  </a:cubicBezTo>
                  <a:cubicBezTo>
                    <a:pt x="21600" y="16288"/>
                    <a:pt x="16701" y="23945"/>
                    <a:pt x="9051" y="27475"/>
                  </a:cubicBezTo>
                </a:path>
                <a:path w="21600" h="27476" stroke="0" extrusionOk="0">
                  <a:moveTo>
                    <a:pt x="20117" y="-1"/>
                  </a:moveTo>
                  <a:cubicBezTo>
                    <a:pt x="21097" y="2505"/>
                    <a:pt x="21600" y="5173"/>
                    <a:pt x="21600" y="7864"/>
                  </a:cubicBezTo>
                  <a:cubicBezTo>
                    <a:pt x="21600" y="16288"/>
                    <a:pt x="16701" y="23945"/>
                    <a:pt x="9051" y="27475"/>
                  </a:cubicBezTo>
                  <a:lnTo>
                    <a:pt x="0" y="7864"/>
                  </a:lnTo>
                  <a:close/>
                </a:path>
              </a:pathLst>
            </a:custGeom>
            <a:noFill/>
            <a:ln w="12700">
              <a:solidFill>
                <a:srgbClr val="FF3300"/>
              </a:solidFill>
              <a:round/>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sp>
          <p:nvSpPr>
            <p:cNvPr id="405549" name="Text Box 31"/>
            <p:cNvSpPr txBox="1">
              <a:spLocks noChangeArrowheads="1"/>
            </p:cNvSpPr>
            <p:nvPr/>
          </p:nvSpPr>
          <p:spPr bwMode="auto">
            <a:xfrm>
              <a:off x="2284" y="1043"/>
              <a:ext cx="318" cy="288"/>
            </a:xfrm>
            <a:prstGeom prst="rect">
              <a:avLst/>
            </a:prstGeom>
            <a:noFill/>
            <a:ln w="9525">
              <a:noFill/>
              <a:miter lim="800000"/>
              <a:headEnd/>
              <a:tailEnd/>
            </a:ln>
          </p:spPr>
          <p:txBody>
            <a:bodyPr>
              <a:spAutoFit/>
            </a:bodyPr>
            <a:lstStyle/>
            <a:p>
              <a:pPr fontAlgn="auto">
                <a:spcBef>
                  <a:spcPct val="50000"/>
                </a:spcBef>
                <a:spcAft>
                  <a:spcPts val="0"/>
                </a:spcAft>
              </a:pPr>
              <a:r>
                <a:rPr lang="el-GR" sz="1800" b="1">
                  <a:solidFill>
                    <a:srgbClr val="FF3300"/>
                  </a:solidFill>
                  <a:latin typeface="Arial" charset="0"/>
                  <a:cs typeface="Arial" charset="0"/>
                </a:rPr>
                <a:t>ε</a:t>
              </a:r>
              <a:r>
                <a:rPr lang="es-ES" sz="1800" b="1" baseline="-25000">
                  <a:solidFill>
                    <a:srgbClr val="FF3300"/>
                  </a:solidFill>
                  <a:latin typeface="Arial" charset="0"/>
                  <a:cs typeface="Arial" charset="0"/>
                </a:rPr>
                <a:t>L</a:t>
              </a:r>
              <a:endParaRPr lang="el-GR" sz="1800" b="1">
                <a:solidFill>
                  <a:srgbClr val="FF3300"/>
                </a:solidFill>
                <a:latin typeface="Arial" charset="0"/>
                <a:cs typeface="Arial" charset="0"/>
              </a:endParaRPr>
            </a:p>
          </p:txBody>
        </p:sp>
      </p:grpSp>
      <p:grpSp>
        <p:nvGrpSpPr>
          <p:cNvPr id="5" name="Group 32"/>
          <p:cNvGrpSpPr>
            <a:grpSpLocks/>
          </p:cNvGrpSpPr>
          <p:nvPr/>
        </p:nvGrpSpPr>
        <p:grpSpPr bwMode="auto">
          <a:xfrm>
            <a:off x="3130550" y="142504"/>
            <a:ext cx="361950" cy="2520950"/>
            <a:chOff x="1972" y="391"/>
            <a:chExt cx="228" cy="1588"/>
          </a:xfrm>
        </p:grpSpPr>
        <p:sp>
          <p:nvSpPr>
            <p:cNvPr id="405544" name="Line 33"/>
            <p:cNvSpPr>
              <a:spLocks noChangeShapeType="1"/>
            </p:cNvSpPr>
            <p:nvPr/>
          </p:nvSpPr>
          <p:spPr bwMode="auto">
            <a:xfrm>
              <a:off x="2200" y="391"/>
              <a:ext cx="0" cy="1588"/>
            </a:xfrm>
            <a:prstGeom prst="line">
              <a:avLst/>
            </a:prstGeom>
            <a:noFill/>
            <a:ln w="12700">
              <a:solidFill>
                <a:schemeClr val="tx1"/>
              </a:solidFill>
              <a:prstDash val="dash"/>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405545" name="Arc 34"/>
            <p:cNvSpPr>
              <a:spLocks/>
            </p:cNvSpPr>
            <p:nvPr/>
          </p:nvSpPr>
          <p:spPr bwMode="auto">
            <a:xfrm rot="5135760">
              <a:off x="2051" y="954"/>
              <a:ext cx="135" cy="147"/>
            </a:xfrm>
            <a:custGeom>
              <a:avLst/>
              <a:gdLst>
                <a:gd name="T0" fmla="*/ 0 w 21600"/>
                <a:gd name="T1" fmla="*/ 0 h 22189"/>
                <a:gd name="T2" fmla="*/ 0 w 21600"/>
                <a:gd name="T3" fmla="*/ 0 h 22189"/>
                <a:gd name="T4" fmla="*/ 0 w 21600"/>
                <a:gd name="T5" fmla="*/ 0 h 22189"/>
                <a:gd name="T6" fmla="*/ 0 60000 65536"/>
                <a:gd name="T7" fmla="*/ 0 60000 65536"/>
                <a:gd name="T8" fmla="*/ 0 60000 65536"/>
                <a:gd name="T9" fmla="*/ 0 w 21600"/>
                <a:gd name="T10" fmla="*/ 0 h 22189"/>
                <a:gd name="T11" fmla="*/ 21600 w 21600"/>
                <a:gd name="T12" fmla="*/ 22189 h 22189"/>
              </a:gdLst>
              <a:ahLst/>
              <a:cxnLst>
                <a:cxn ang="T6">
                  <a:pos x="T0" y="T1"/>
                </a:cxn>
                <a:cxn ang="T7">
                  <a:pos x="T2" y="T3"/>
                </a:cxn>
                <a:cxn ang="T8">
                  <a:pos x="T4" y="T5"/>
                </a:cxn>
              </a:cxnLst>
              <a:rect l="T9" t="T10" r="T11" b="T12"/>
              <a:pathLst>
                <a:path w="21600" h="22189" fill="none" extrusionOk="0">
                  <a:moveTo>
                    <a:pt x="21445" y="0"/>
                  </a:moveTo>
                  <a:cubicBezTo>
                    <a:pt x="21548" y="855"/>
                    <a:pt x="21600" y="1715"/>
                    <a:pt x="21600" y="2577"/>
                  </a:cubicBezTo>
                  <a:cubicBezTo>
                    <a:pt x="21600" y="11001"/>
                    <a:pt x="16701" y="18658"/>
                    <a:pt x="9051" y="22188"/>
                  </a:cubicBezTo>
                </a:path>
                <a:path w="21600" h="22189" stroke="0" extrusionOk="0">
                  <a:moveTo>
                    <a:pt x="21445" y="0"/>
                  </a:moveTo>
                  <a:cubicBezTo>
                    <a:pt x="21548" y="855"/>
                    <a:pt x="21600" y="1715"/>
                    <a:pt x="21600" y="2577"/>
                  </a:cubicBezTo>
                  <a:cubicBezTo>
                    <a:pt x="21600" y="11001"/>
                    <a:pt x="16701" y="18658"/>
                    <a:pt x="9051" y="22188"/>
                  </a:cubicBezTo>
                  <a:lnTo>
                    <a:pt x="0" y="2577"/>
                  </a:lnTo>
                  <a:close/>
                </a:path>
              </a:pathLst>
            </a:custGeom>
            <a:noFill/>
            <a:ln w="12700">
              <a:solidFill>
                <a:schemeClr val="tx1"/>
              </a:solidFill>
              <a:round/>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sp>
          <p:nvSpPr>
            <p:cNvPr id="405546" name="Text Box 35"/>
            <p:cNvSpPr txBox="1">
              <a:spLocks noChangeArrowheads="1"/>
            </p:cNvSpPr>
            <p:nvPr/>
          </p:nvSpPr>
          <p:spPr bwMode="auto">
            <a:xfrm>
              <a:off x="1972" y="1043"/>
              <a:ext cx="223" cy="288"/>
            </a:xfrm>
            <a:prstGeom prst="rect">
              <a:avLst/>
            </a:prstGeom>
            <a:noFill/>
            <a:ln w="9525">
              <a:noFill/>
              <a:miter lim="800000"/>
              <a:headEnd/>
              <a:tailEnd/>
            </a:ln>
          </p:spPr>
          <p:txBody>
            <a:bodyPr>
              <a:spAutoFit/>
            </a:bodyPr>
            <a:lstStyle/>
            <a:p>
              <a:pPr fontAlgn="auto">
                <a:spcBef>
                  <a:spcPct val="50000"/>
                </a:spcBef>
                <a:spcAft>
                  <a:spcPts val="0"/>
                </a:spcAft>
              </a:pPr>
              <a:r>
                <a:rPr lang="el-GR" sz="1800" b="1" dirty="0">
                  <a:solidFill>
                    <a:prstClr val="black"/>
                  </a:solidFill>
                  <a:latin typeface="Arial" charset="0"/>
                  <a:cs typeface="Arial" charset="0"/>
                </a:rPr>
                <a:t>ε</a:t>
              </a:r>
            </a:p>
          </p:txBody>
        </p:sp>
      </p:grpSp>
      <p:grpSp>
        <p:nvGrpSpPr>
          <p:cNvPr id="6" name="Group 43"/>
          <p:cNvGrpSpPr>
            <a:grpSpLocks/>
          </p:cNvGrpSpPr>
          <p:nvPr/>
        </p:nvGrpSpPr>
        <p:grpSpPr bwMode="auto">
          <a:xfrm>
            <a:off x="1154113" y="2955554"/>
            <a:ext cx="688975" cy="714375"/>
            <a:chOff x="727" y="2163"/>
            <a:chExt cx="434" cy="450"/>
          </a:xfrm>
        </p:grpSpPr>
        <p:sp>
          <p:nvSpPr>
            <p:cNvPr id="405538" name="Arc 44"/>
            <p:cNvSpPr>
              <a:spLocks/>
            </p:cNvSpPr>
            <p:nvPr/>
          </p:nvSpPr>
          <p:spPr bwMode="auto">
            <a:xfrm rot="8965800">
              <a:off x="937" y="2163"/>
              <a:ext cx="224" cy="450"/>
            </a:xfrm>
            <a:custGeom>
              <a:avLst/>
              <a:gdLst>
                <a:gd name="T0" fmla="*/ 0 w 21600"/>
                <a:gd name="T1" fmla="*/ 0 h 41174"/>
                <a:gd name="T2" fmla="*/ 0 w 21600"/>
                <a:gd name="T3" fmla="*/ 0 h 41174"/>
                <a:gd name="T4" fmla="*/ 0 w 21600"/>
                <a:gd name="T5" fmla="*/ 0 h 41174"/>
                <a:gd name="T6" fmla="*/ 0 60000 65536"/>
                <a:gd name="T7" fmla="*/ 0 60000 65536"/>
                <a:gd name="T8" fmla="*/ 0 60000 65536"/>
                <a:gd name="T9" fmla="*/ 0 w 21600"/>
                <a:gd name="T10" fmla="*/ 0 h 41174"/>
                <a:gd name="T11" fmla="*/ 21600 w 21600"/>
                <a:gd name="T12" fmla="*/ 41174 h 41174"/>
              </a:gdLst>
              <a:ahLst/>
              <a:cxnLst>
                <a:cxn ang="T6">
                  <a:pos x="T0" y="T1"/>
                </a:cxn>
                <a:cxn ang="T7">
                  <a:pos x="T2" y="T3"/>
                </a:cxn>
                <a:cxn ang="T8">
                  <a:pos x="T4" y="T5"/>
                </a:cxn>
              </a:cxnLst>
              <a:rect l="T9" t="T10" r="T11" b="T12"/>
              <a:pathLst>
                <a:path w="21600" h="41174" fill="none" extrusionOk="0">
                  <a:moveTo>
                    <a:pt x="7885" y="-1"/>
                  </a:moveTo>
                  <a:cubicBezTo>
                    <a:pt x="16157" y="3243"/>
                    <a:pt x="21600" y="11222"/>
                    <a:pt x="21600" y="20109"/>
                  </a:cubicBezTo>
                  <a:cubicBezTo>
                    <a:pt x="21600" y="30197"/>
                    <a:pt x="14616" y="38942"/>
                    <a:pt x="4777" y="41173"/>
                  </a:cubicBezTo>
                </a:path>
                <a:path w="21600" h="41174" stroke="0" extrusionOk="0">
                  <a:moveTo>
                    <a:pt x="7885" y="-1"/>
                  </a:moveTo>
                  <a:cubicBezTo>
                    <a:pt x="16157" y="3243"/>
                    <a:pt x="21600" y="11222"/>
                    <a:pt x="21600" y="20109"/>
                  </a:cubicBezTo>
                  <a:cubicBezTo>
                    <a:pt x="21600" y="30197"/>
                    <a:pt x="14616" y="38942"/>
                    <a:pt x="4777" y="41173"/>
                  </a:cubicBezTo>
                  <a:lnTo>
                    <a:pt x="0" y="20109"/>
                  </a:lnTo>
                  <a:close/>
                </a:path>
              </a:pathLst>
            </a:custGeom>
            <a:noFill/>
            <a:ln w="12700">
              <a:solidFill>
                <a:schemeClr val="tx1"/>
              </a:solidFill>
              <a:round/>
              <a:headEnd/>
              <a:tailEnd/>
            </a:ln>
          </p:spPr>
          <p:txBody>
            <a:bodyPr rot="10800000" wrap="none" anchor="ctr"/>
            <a:lstStyle/>
            <a:p>
              <a:pPr fontAlgn="auto">
                <a:spcBef>
                  <a:spcPts val="0"/>
                </a:spcBef>
                <a:spcAft>
                  <a:spcPts val="0"/>
                </a:spcAft>
              </a:pPr>
              <a:endParaRPr lang="es-ES_tradnl" sz="1800">
                <a:solidFill>
                  <a:prstClr val="black"/>
                </a:solidFill>
                <a:latin typeface="Calibri"/>
              </a:endParaRPr>
            </a:p>
          </p:txBody>
        </p:sp>
        <p:sp>
          <p:nvSpPr>
            <p:cNvPr id="405539" name="Text Box 45"/>
            <p:cNvSpPr txBox="1">
              <a:spLocks noChangeArrowheads="1"/>
            </p:cNvSpPr>
            <p:nvPr/>
          </p:nvSpPr>
          <p:spPr bwMode="auto">
            <a:xfrm>
              <a:off x="727" y="2323"/>
              <a:ext cx="351" cy="288"/>
            </a:xfrm>
            <a:prstGeom prst="rect">
              <a:avLst/>
            </a:prstGeom>
            <a:noFill/>
            <a:ln w="9525">
              <a:noFill/>
              <a:miter lim="800000"/>
              <a:headEnd/>
              <a:tailEnd/>
            </a:ln>
          </p:spPr>
          <p:txBody>
            <a:bodyPr>
              <a:spAutoFit/>
            </a:bodyPr>
            <a:lstStyle/>
            <a:p>
              <a:pPr fontAlgn="auto">
                <a:spcBef>
                  <a:spcPct val="50000"/>
                </a:spcBef>
                <a:spcAft>
                  <a:spcPts val="0"/>
                </a:spcAft>
              </a:pPr>
              <a:r>
                <a:rPr lang="el-GR" sz="1800" b="1">
                  <a:solidFill>
                    <a:prstClr val="black"/>
                  </a:solidFill>
                  <a:latin typeface="Calibri"/>
                  <a:cs typeface="Times New Roman" pitchFamily="18" charset="0"/>
                </a:rPr>
                <a:t>φ</a:t>
              </a:r>
              <a:endParaRPr lang="ru-RU" sz="1800" b="1">
                <a:solidFill>
                  <a:prstClr val="black"/>
                </a:solidFill>
                <a:latin typeface="Comic Sans MS" pitchFamily="66" charset="0"/>
                <a:cs typeface="Arial" charset="0"/>
              </a:endParaRPr>
            </a:p>
          </p:txBody>
        </p:sp>
      </p:grpSp>
      <p:grpSp>
        <p:nvGrpSpPr>
          <p:cNvPr id="7" name="Group 46"/>
          <p:cNvGrpSpPr>
            <a:grpSpLocks/>
          </p:cNvGrpSpPr>
          <p:nvPr/>
        </p:nvGrpSpPr>
        <p:grpSpPr bwMode="auto">
          <a:xfrm>
            <a:off x="401638" y="2966667"/>
            <a:ext cx="1141412" cy="1147762"/>
            <a:chOff x="253" y="2170"/>
            <a:chExt cx="719" cy="723"/>
          </a:xfrm>
        </p:grpSpPr>
        <p:sp>
          <p:nvSpPr>
            <p:cNvPr id="405536" name="Text Box 47"/>
            <p:cNvSpPr txBox="1">
              <a:spLocks noChangeArrowheads="1"/>
            </p:cNvSpPr>
            <p:nvPr/>
          </p:nvSpPr>
          <p:spPr bwMode="auto">
            <a:xfrm>
              <a:off x="253" y="2432"/>
              <a:ext cx="351" cy="288"/>
            </a:xfrm>
            <a:prstGeom prst="rect">
              <a:avLst/>
            </a:prstGeom>
            <a:noFill/>
            <a:ln w="9525">
              <a:noFill/>
              <a:miter lim="800000"/>
              <a:headEnd/>
              <a:tailEnd/>
            </a:ln>
          </p:spPr>
          <p:txBody>
            <a:bodyPr>
              <a:spAutoFit/>
            </a:bodyPr>
            <a:lstStyle/>
            <a:p>
              <a:pPr fontAlgn="auto">
                <a:spcBef>
                  <a:spcPct val="50000"/>
                </a:spcBef>
                <a:spcAft>
                  <a:spcPts val="0"/>
                </a:spcAft>
              </a:pPr>
              <a:r>
                <a:rPr lang="el-GR" sz="1800" b="1">
                  <a:solidFill>
                    <a:srgbClr val="FF3300"/>
                  </a:solidFill>
                  <a:latin typeface="Calibri"/>
                  <a:cs typeface="Times New Roman" pitchFamily="18" charset="0"/>
                </a:rPr>
                <a:t>φ</a:t>
              </a:r>
              <a:r>
                <a:rPr lang="es-ES" sz="1800" b="1" baseline="-25000">
                  <a:solidFill>
                    <a:srgbClr val="FF3300"/>
                  </a:solidFill>
                  <a:latin typeface="Calibri"/>
                  <a:cs typeface="Times New Roman" pitchFamily="18" charset="0"/>
                </a:rPr>
                <a:t>m</a:t>
              </a:r>
              <a:endParaRPr lang="ru-RU" sz="1800" b="1">
                <a:solidFill>
                  <a:srgbClr val="FF3300"/>
                </a:solidFill>
                <a:latin typeface="Comic Sans MS" pitchFamily="66" charset="0"/>
                <a:cs typeface="Arial" charset="0"/>
              </a:endParaRPr>
            </a:p>
          </p:txBody>
        </p:sp>
        <p:sp>
          <p:nvSpPr>
            <p:cNvPr id="405537" name="Arc 48"/>
            <p:cNvSpPr>
              <a:spLocks/>
            </p:cNvSpPr>
            <p:nvPr/>
          </p:nvSpPr>
          <p:spPr bwMode="auto">
            <a:xfrm rot="8885068">
              <a:off x="569" y="2170"/>
              <a:ext cx="403" cy="723"/>
            </a:xfrm>
            <a:custGeom>
              <a:avLst/>
              <a:gdLst>
                <a:gd name="T0" fmla="*/ 0 w 21600"/>
                <a:gd name="T1" fmla="*/ 0 h 36805"/>
                <a:gd name="T2" fmla="*/ 0 w 21600"/>
                <a:gd name="T3" fmla="*/ 0 h 36805"/>
                <a:gd name="T4" fmla="*/ 0 w 21600"/>
                <a:gd name="T5" fmla="*/ 0 h 36805"/>
                <a:gd name="T6" fmla="*/ 0 60000 65536"/>
                <a:gd name="T7" fmla="*/ 0 60000 65536"/>
                <a:gd name="T8" fmla="*/ 0 60000 65536"/>
                <a:gd name="T9" fmla="*/ 0 w 21600"/>
                <a:gd name="T10" fmla="*/ 0 h 36805"/>
                <a:gd name="T11" fmla="*/ 21600 w 21600"/>
                <a:gd name="T12" fmla="*/ 36805 h 36805"/>
              </a:gdLst>
              <a:ahLst/>
              <a:cxnLst>
                <a:cxn ang="T6">
                  <a:pos x="T0" y="T1"/>
                </a:cxn>
                <a:cxn ang="T7">
                  <a:pos x="T2" y="T3"/>
                </a:cxn>
                <a:cxn ang="T8">
                  <a:pos x="T4" y="T5"/>
                </a:cxn>
              </a:cxnLst>
              <a:rect l="T9" t="T10" r="T11" b="T12"/>
              <a:pathLst>
                <a:path w="21600" h="36805" fill="none" extrusionOk="0">
                  <a:moveTo>
                    <a:pt x="14792" y="-1"/>
                  </a:moveTo>
                  <a:cubicBezTo>
                    <a:pt x="19136" y="4082"/>
                    <a:pt x="21600" y="9778"/>
                    <a:pt x="21600" y="15740"/>
                  </a:cubicBezTo>
                  <a:cubicBezTo>
                    <a:pt x="21600" y="25828"/>
                    <a:pt x="14616" y="34573"/>
                    <a:pt x="4777" y="36804"/>
                  </a:cubicBezTo>
                </a:path>
                <a:path w="21600" h="36805" stroke="0" extrusionOk="0">
                  <a:moveTo>
                    <a:pt x="14792" y="-1"/>
                  </a:moveTo>
                  <a:cubicBezTo>
                    <a:pt x="19136" y="4082"/>
                    <a:pt x="21600" y="9778"/>
                    <a:pt x="21600" y="15740"/>
                  </a:cubicBezTo>
                  <a:cubicBezTo>
                    <a:pt x="21600" y="25828"/>
                    <a:pt x="14616" y="34573"/>
                    <a:pt x="4777" y="36804"/>
                  </a:cubicBezTo>
                  <a:lnTo>
                    <a:pt x="0" y="15740"/>
                  </a:lnTo>
                  <a:close/>
                </a:path>
              </a:pathLst>
            </a:custGeom>
            <a:noFill/>
            <a:ln w="12700">
              <a:solidFill>
                <a:srgbClr val="FF3300"/>
              </a:solidFill>
              <a:round/>
              <a:headEnd/>
              <a:tailEnd/>
            </a:ln>
          </p:spPr>
          <p:txBody>
            <a:bodyPr rot="10800000" wrap="none" anchor="ctr"/>
            <a:lstStyle/>
            <a:p>
              <a:pPr fontAlgn="auto">
                <a:spcBef>
                  <a:spcPts val="0"/>
                </a:spcBef>
                <a:spcAft>
                  <a:spcPts val="0"/>
                </a:spcAft>
              </a:pPr>
              <a:endParaRPr lang="es-ES_tradnl" sz="1800">
                <a:solidFill>
                  <a:prstClr val="black"/>
                </a:solidFill>
                <a:latin typeface="Calibri"/>
              </a:endParaRPr>
            </a:p>
          </p:txBody>
        </p:sp>
      </p:grpSp>
      <p:sp>
        <p:nvSpPr>
          <p:cNvPr id="102451" name="Text Box 51"/>
          <p:cNvSpPr txBox="1">
            <a:spLocks noChangeArrowheads="1"/>
          </p:cNvSpPr>
          <p:nvPr/>
        </p:nvSpPr>
        <p:spPr bwMode="auto">
          <a:xfrm>
            <a:off x="0" y="5895040"/>
            <a:ext cx="9143999" cy="784830"/>
          </a:xfrm>
          <a:prstGeom prst="rect">
            <a:avLst/>
          </a:prstGeom>
          <a:solidFill>
            <a:srgbClr val="FFFF75"/>
          </a:solidFill>
          <a:ln w="9525">
            <a:solidFill>
              <a:schemeClr val="tx1"/>
            </a:solidFill>
            <a:miter lim="800000"/>
            <a:headEnd/>
            <a:tailEnd/>
          </a:ln>
        </p:spPr>
        <p:txBody>
          <a:bodyPr wrap="square">
            <a:spAutoFit/>
          </a:bodyPr>
          <a:lstStyle/>
          <a:p>
            <a:pPr algn="ctr" fontAlgn="auto">
              <a:spcBef>
                <a:spcPct val="50000"/>
              </a:spcBef>
              <a:spcAft>
                <a:spcPts val="0"/>
              </a:spcAft>
            </a:pPr>
            <a:r>
              <a:rPr lang="el-GR" sz="1800" b="1" dirty="0">
                <a:solidFill>
                  <a:srgbClr val="FF0000"/>
                </a:solidFill>
                <a:latin typeface="Calibri"/>
                <a:cs typeface="Times New Roman" pitchFamily="18" charset="0"/>
              </a:rPr>
              <a:t>φ</a:t>
            </a:r>
            <a:r>
              <a:rPr lang="es-ES" sz="1800" b="1" baseline="-25000" dirty="0">
                <a:solidFill>
                  <a:srgbClr val="FF0000"/>
                </a:solidFill>
                <a:latin typeface="Calibri"/>
                <a:cs typeface="Times New Roman" pitchFamily="18" charset="0"/>
              </a:rPr>
              <a:t>m</a:t>
            </a:r>
            <a:r>
              <a:rPr lang="es-ES" sz="1800" b="1" dirty="0">
                <a:solidFill>
                  <a:srgbClr val="FF0000"/>
                </a:solidFill>
                <a:latin typeface="Calibri"/>
                <a:cs typeface="Times New Roman" pitchFamily="18" charset="0"/>
              </a:rPr>
              <a:t> </a:t>
            </a:r>
            <a:r>
              <a:rPr lang="es-ES" sz="1800" b="1" dirty="0">
                <a:solidFill>
                  <a:prstClr val="black"/>
                </a:solidFill>
                <a:latin typeface="Calibri"/>
                <a:cs typeface="Times New Roman" pitchFamily="18" charset="0"/>
              </a:rPr>
              <a:t>= ángulo máximo de </a:t>
            </a:r>
            <a:r>
              <a:rPr lang="es-ES" sz="1800" b="1" dirty="0" smtClean="0">
                <a:solidFill>
                  <a:prstClr val="black"/>
                </a:solidFill>
                <a:latin typeface="Calibri"/>
                <a:cs typeface="Times New Roman" pitchFamily="18" charset="0"/>
              </a:rPr>
              <a:t>aceptación</a:t>
            </a:r>
          </a:p>
          <a:p>
            <a:pPr algn="ctr" fontAlgn="auto">
              <a:spcBef>
                <a:spcPct val="50000"/>
              </a:spcBef>
              <a:spcAft>
                <a:spcPts val="0"/>
              </a:spcAft>
            </a:pPr>
            <a:r>
              <a:rPr lang="es-ES" sz="1800" b="1" dirty="0" smtClean="0">
                <a:solidFill>
                  <a:prstClr val="black"/>
                </a:solidFill>
                <a:latin typeface="Calibri"/>
                <a:cs typeface="Times New Roman" pitchFamily="18" charset="0"/>
              </a:rPr>
              <a:t>Rayos que incidan con ángulos mayores que </a:t>
            </a:r>
            <a:r>
              <a:rPr lang="el-GR" sz="1800" b="1" dirty="0" smtClean="0">
                <a:solidFill>
                  <a:srgbClr val="FF0000"/>
                </a:solidFill>
                <a:latin typeface="Calibri"/>
                <a:cs typeface="Times New Roman" pitchFamily="18" charset="0"/>
              </a:rPr>
              <a:t>φ</a:t>
            </a:r>
            <a:r>
              <a:rPr lang="es-ES" sz="1800" b="1" baseline="-25000" dirty="0" smtClean="0">
                <a:solidFill>
                  <a:srgbClr val="FF0000"/>
                </a:solidFill>
                <a:latin typeface="Calibri"/>
                <a:cs typeface="Times New Roman" pitchFamily="18" charset="0"/>
              </a:rPr>
              <a:t>m</a:t>
            </a:r>
            <a:r>
              <a:rPr lang="es-ES" sz="1800" b="1" dirty="0" smtClean="0">
                <a:solidFill>
                  <a:srgbClr val="FF0000"/>
                </a:solidFill>
                <a:latin typeface="Calibri"/>
                <a:cs typeface="Times New Roman" pitchFamily="18" charset="0"/>
              </a:rPr>
              <a:t> </a:t>
            </a:r>
            <a:r>
              <a:rPr lang="es-ES" sz="1800" b="1" dirty="0" smtClean="0">
                <a:solidFill>
                  <a:prstClr val="black"/>
                </a:solidFill>
                <a:latin typeface="Calibri"/>
                <a:cs typeface="Times New Roman" pitchFamily="18" charset="0"/>
              </a:rPr>
              <a:t>no se propagarán por el interior de la fibra</a:t>
            </a:r>
            <a:endParaRPr lang="es-ES" sz="1800" b="1" baseline="-25000" dirty="0">
              <a:solidFill>
                <a:prstClr val="black"/>
              </a:solidFill>
              <a:latin typeface="Calibri"/>
              <a:cs typeface="Times New Roman" pitchFamily="18" charset="0"/>
            </a:endParaRPr>
          </a:p>
        </p:txBody>
      </p:sp>
      <p:sp>
        <p:nvSpPr>
          <p:cNvPr id="50" name="49 Rectángulo"/>
          <p:cNvSpPr/>
          <p:nvPr/>
        </p:nvSpPr>
        <p:spPr>
          <a:xfrm>
            <a:off x="3918857" y="3503055"/>
            <a:ext cx="3194462" cy="140128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prstClr val="white"/>
              </a:solidFill>
            </a:endParaRPr>
          </a:p>
        </p:txBody>
      </p:sp>
      <p:sp>
        <p:nvSpPr>
          <p:cNvPr id="397353" name="Text Box 41"/>
          <p:cNvSpPr txBox="1">
            <a:spLocks noChangeArrowheads="1"/>
          </p:cNvSpPr>
          <p:nvPr/>
        </p:nvSpPr>
        <p:spPr bwMode="auto">
          <a:xfrm>
            <a:off x="4025736" y="4062042"/>
            <a:ext cx="2992581" cy="369332"/>
          </a:xfrm>
          <a:prstGeom prst="rect">
            <a:avLst/>
          </a:prstGeom>
          <a:solidFill>
            <a:schemeClr val="bg1"/>
          </a:solidFill>
          <a:ln w="9525">
            <a:noFill/>
            <a:miter lim="800000"/>
            <a:headEnd/>
            <a:tailEnd/>
          </a:ln>
        </p:spPr>
        <p:txBody>
          <a:bodyPr wrap="square">
            <a:spAutoFit/>
          </a:bodyPr>
          <a:lstStyle/>
          <a:p>
            <a:pPr fontAlgn="auto">
              <a:spcBef>
                <a:spcPct val="50000"/>
              </a:spcBef>
              <a:spcAft>
                <a:spcPts val="0"/>
              </a:spcAft>
            </a:pPr>
            <a:r>
              <a:rPr lang="es-ES_tradnl" sz="1800" dirty="0" smtClean="0">
                <a:solidFill>
                  <a:prstClr val="black"/>
                </a:solidFill>
                <a:latin typeface="Calibri"/>
                <a:cs typeface="Calibri" pitchFamily="34" charset="0"/>
              </a:rPr>
              <a:t>Si</a:t>
            </a:r>
            <a:r>
              <a:rPr lang="es-ES_tradnl" sz="1800" b="1" dirty="0" smtClean="0">
                <a:solidFill>
                  <a:prstClr val="black"/>
                </a:solidFill>
                <a:latin typeface="Arial" charset="0"/>
                <a:cs typeface="Arial" charset="0"/>
              </a:rPr>
              <a:t> </a:t>
            </a:r>
            <a:r>
              <a:rPr lang="el-GR" sz="1800" b="1" dirty="0" smtClean="0">
                <a:solidFill>
                  <a:prstClr val="black"/>
                </a:solidFill>
                <a:latin typeface="Arial" charset="0"/>
                <a:cs typeface="Arial" charset="0"/>
              </a:rPr>
              <a:t>ε</a:t>
            </a:r>
            <a:r>
              <a:rPr lang="es-ES" sz="1800" b="1" dirty="0" smtClean="0">
                <a:solidFill>
                  <a:srgbClr val="800080"/>
                </a:solidFill>
                <a:latin typeface="Arial" charset="0"/>
                <a:cs typeface="Arial" charset="0"/>
              </a:rPr>
              <a:t> </a:t>
            </a:r>
            <a:r>
              <a:rPr lang="es-ES" sz="1800" b="1" dirty="0">
                <a:solidFill>
                  <a:prstClr val="black"/>
                </a:solidFill>
                <a:latin typeface="Arial" charset="0"/>
                <a:cs typeface="Arial" charset="0"/>
              </a:rPr>
              <a:t>&lt;</a:t>
            </a:r>
            <a:r>
              <a:rPr lang="es-ES" sz="1800" b="1" dirty="0">
                <a:solidFill>
                  <a:srgbClr val="800080"/>
                </a:solidFill>
                <a:latin typeface="Arial" charset="0"/>
                <a:cs typeface="Arial" charset="0"/>
              </a:rPr>
              <a:t> </a:t>
            </a:r>
            <a:r>
              <a:rPr lang="el-GR" sz="1800" b="1" dirty="0">
                <a:solidFill>
                  <a:srgbClr val="FF3300"/>
                </a:solidFill>
                <a:latin typeface="Arial" charset="0"/>
                <a:cs typeface="Arial" charset="0"/>
              </a:rPr>
              <a:t>ε</a:t>
            </a:r>
            <a:r>
              <a:rPr lang="es-ES" sz="1800" b="1" baseline="-25000" dirty="0" smtClean="0">
                <a:solidFill>
                  <a:srgbClr val="FF3300"/>
                </a:solidFill>
                <a:latin typeface="Arial" charset="0"/>
                <a:cs typeface="Arial" charset="0"/>
              </a:rPr>
              <a:t>L </a:t>
            </a:r>
            <a:r>
              <a:rPr lang="es-ES" sz="1800" dirty="0" smtClean="0">
                <a:solidFill>
                  <a:prstClr val="black"/>
                </a:solidFill>
                <a:latin typeface="Calibri"/>
                <a:cs typeface="Calibri" pitchFamily="34" charset="0"/>
              </a:rPr>
              <a:t>no hay reflexión total</a:t>
            </a:r>
            <a:endParaRPr lang="el-GR" sz="1800" dirty="0">
              <a:solidFill>
                <a:prstClr val="black"/>
              </a:solidFill>
              <a:latin typeface="Calibri"/>
              <a:cs typeface="Calibri" pitchFamily="34" charset="0"/>
            </a:endParaRPr>
          </a:p>
        </p:txBody>
      </p:sp>
      <p:sp>
        <p:nvSpPr>
          <p:cNvPr id="397354" name="Text Box 42"/>
          <p:cNvSpPr txBox="1">
            <a:spLocks noChangeArrowheads="1"/>
          </p:cNvSpPr>
          <p:nvPr/>
        </p:nvSpPr>
        <p:spPr bwMode="auto">
          <a:xfrm>
            <a:off x="4816950" y="3555629"/>
            <a:ext cx="1666875" cy="519113"/>
          </a:xfrm>
          <a:prstGeom prst="rect">
            <a:avLst/>
          </a:prstGeom>
          <a:solidFill>
            <a:schemeClr val="bg1"/>
          </a:solidFill>
          <a:ln w="9525">
            <a:noFill/>
            <a:miter lim="800000"/>
            <a:headEnd/>
            <a:tailEnd/>
          </a:ln>
        </p:spPr>
        <p:txBody>
          <a:bodyPr>
            <a:spAutoFit/>
          </a:bodyPr>
          <a:lstStyle/>
          <a:p>
            <a:pPr fontAlgn="auto">
              <a:spcBef>
                <a:spcPct val="50000"/>
              </a:spcBef>
              <a:spcAft>
                <a:spcPts val="0"/>
              </a:spcAft>
            </a:pPr>
            <a:r>
              <a:rPr lang="es-ES" sz="2800" dirty="0">
                <a:solidFill>
                  <a:prstClr val="black"/>
                </a:solidFill>
                <a:latin typeface="Calibri"/>
              </a:rPr>
              <a:t>n &lt; </a:t>
            </a:r>
            <a:r>
              <a:rPr lang="es-ES" sz="2800" dirty="0" err="1">
                <a:solidFill>
                  <a:prstClr val="black"/>
                </a:solidFill>
                <a:latin typeface="Calibri"/>
              </a:rPr>
              <a:t>n</a:t>
            </a:r>
            <a:r>
              <a:rPr lang="es-ES" sz="2800" baseline="-25000" dirty="0" err="1">
                <a:solidFill>
                  <a:prstClr val="black"/>
                </a:solidFill>
                <a:latin typeface="Calibri"/>
              </a:rPr>
              <a:t>f</a:t>
            </a:r>
            <a:r>
              <a:rPr lang="es-ES" sz="2800" dirty="0">
                <a:solidFill>
                  <a:prstClr val="black"/>
                </a:solidFill>
                <a:latin typeface="Calibri"/>
              </a:rPr>
              <a:t> &gt; </a:t>
            </a:r>
            <a:r>
              <a:rPr lang="es-ES" sz="2800" dirty="0" err="1">
                <a:solidFill>
                  <a:prstClr val="black"/>
                </a:solidFill>
                <a:latin typeface="Calibri"/>
              </a:rPr>
              <a:t>n</a:t>
            </a:r>
            <a:r>
              <a:rPr lang="es-ES" sz="2800" baseline="-25000" dirty="0" err="1">
                <a:solidFill>
                  <a:prstClr val="black"/>
                </a:solidFill>
                <a:latin typeface="Calibri"/>
              </a:rPr>
              <a:t>c</a:t>
            </a:r>
            <a:endParaRPr lang="es-ES" sz="1800" dirty="0">
              <a:solidFill>
                <a:prstClr val="black"/>
              </a:solidFill>
              <a:latin typeface="Arial" charset="0"/>
            </a:endParaRPr>
          </a:p>
        </p:txBody>
      </p:sp>
      <p:grpSp>
        <p:nvGrpSpPr>
          <p:cNvPr id="8" name="Group 36"/>
          <p:cNvGrpSpPr>
            <a:grpSpLocks/>
          </p:cNvGrpSpPr>
          <p:nvPr/>
        </p:nvGrpSpPr>
        <p:grpSpPr bwMode="auto">
          <a:xfrm>
            <a:off x="4214816" y="142504"/>
            <a:ext cx="2767013" cy="4633913"/>
            <a:chOff x="2655" y="391"/>
            <a:chExt cx="1743" cy="2919"/>
          </a:xfrm>
        </p:grpSpPr>
        <p:sp>
          <p:nvSpPr>
            <p:cNvPr id="405540" name="Line 37"/>
            <p:cNvSpPr>
              <a:spLocks noChangeShapeType="1"/>
            </p:cNvSpPr>
            <p:nvPr/>
          </p:nvSpPr>
          <p:spPr bwMode="auto">
            <a:xfrm>
              <a:off x="3288" y="391"/>
              <a:ext cx="0" cy="1588"/>
            </a:xfrm>
            <a:prstGeom prst="line">
              <a:avLst/>
            </a:prstGeom>
            <a:noFill/>
            <a:ln w="12700">
              <a:solidFill>
                <a:schemeClr val="tx1"/>
              </a:solidFill>
              <a:prstDash val="dash"/>
              <a:round/>
              <a:headEnd/>
              <a:tailEnd/>
            </a:ln>
          </p:spPr>
          <p:txBody>
            <a:bodyPr/>
            <a:lstStyle/>
            <a:p>
              <a:pPr fontAlgn="auto">
                <a:spcBef>
                  <a:spcPts val="0"/>
                </a:spcBef>
                <a:spcAft>
                  <a:spcPts val="0"/>
                </a:spcAft>
              </a:pPr>
              <a:endParaRPr lang="es-ES_tradnl" sz="1800">
                <a:solidFill>
                  <a:prstClr val="black"/>
                </a:solidFill>
                <a:latin typeface="Calibri"/>
              </a:endParaRPr>
            </a:p>
          </p:txBody>
        </p:sp>
        <p:sp>
          <p:nvSpPr>
            <p:cNvPr id="405541" name="Arc 38"/>
            <p:cNvSpPr>
              <a:spLocks/>
            </p:cNvSpPr>
            <p:nvPr/>
          </p:nvSpPr>
          <p:spPr bwMode="auto">
            <a:xfrm rot="6862951">
              <a:off x="3115" y="889"/>
              <a:ext cx="135" cy="239"/>
            </a:xfrm>
            <a:custGeom>
              <a:avLst/>
              <a:gdLst>
                <a:gd name="T0" fmla="*/ 0 w 21600"/>
                <a:gd name="T1" fmla="*/ 0 h 36010"/>
                <a:gd name="T2" fmla="*/ 0 w 21600"/>
                <a:gd name="T3" fmla="*/ 0 h 36010"/>
                <a:gd name="T4" fmla="*/ 0 w 21600"/>
                <a:gd name="T5" fmla="*/ 0 h 36010"/>
                <a:gd name="T6" fmla="*/ 0 60000 65536"/>
                <a:gd name="T7" fmla="*/ 0 60000 65536"/>
                <a:gd name="T8" fmla="*/ 0 60000 65536"/>
                <a:gd name="T9" fmla="*/ 0 w 21600"/>
                <a:gd name="T10" fmla="*/ 0 h 36010"/>
                <a:gd name="T11" fmla="*/ 21600 w 21600"/>
                <a:gd name="T12" fmla="*/ 36010 h 36010"/>
              </a:gdLst>
              <a:ahLst/>
              <a:cxnLst>
                <a:cxn ang="T6">
                  <a:pos x="T0" y="T1"/>
                </a:cxn>
                <a:cxn ang="T7">
                  <a:pos x="T2" y="T3"/>
                </a:cxn>
                <a:cxn ang="T8">
                  <a:pos x="T4" y="T5"/>
                </a:cxn>
              </a:cxnLst>
              <a:rect l="T9" t="T10" r="T11" b="T12"/>
              <a:pathLst>
                <a:path w="21600" h="36010" fill="none" extrusionOk="0">
                  <a:moveTo>
                    <a:pt x="14059" y="0"/>
                  </a:moveTo>
                  <a:cubicBezTo>
                    <a:pt x="18845" y="4103"/>
                    <a:pt x="21600" y="10093"/>
                    <a:pt x="21600" y="16398"/>
                  </a:cubicBezTo>
                  <a:cubicBezTo>
                    <a:pt x="21600" y="24822"/>
                    <a:pt x="16701" y="32479"/>
                    <a:pt x="9051" y="36009"/>
                  </a:cubicBezTo>
                </a:path>
                <a:path w="21600" h="36010" stroke="0" extrusionOk="0">
                  <a:moveTo>
                    <a:pt x="14059" y="0"/>
                  </a:moveTo>
                  <a:cubicBezTo>
                    <a:pt x="18845" y="4103"/>
                    <a:pt x="21600" y="10093"/>
                    <a:pt x="21600" y="16398"/>
                  </a:cubicBezTo>
                  <a:cubicBezTo>
                    <a:pt x="21600" y="24822"/>
                    <a:pt x="16701" y="32479"/>
                    <a:pt x="9051" y="36009"/>
                  </a:cubicBezTo>
                  <a:lnTo>
                    <a:pt x="0" y="16398"/>
                  </a:lnTo>
                  <a:close/>
                </a:path>
              </a:pathLst>
            </a:custGeom>
            <a:noFill/>
            <a:ln w="12700">
              <a:solidFill>
                <a:srgbClr val="669900"/>
              </a:solidFill>
              <a:round/>
              <a:headEnd/>
              <a:tailEnd/>
            </a:ln>
          </p:spPr>
          <p:txBody>
            <a:bodyPr rot="10800000" vert="eaVert" wrap="none" anchor="ctr"/>
            <a:lstStyle/>
            <a:p>
              <a:pPr fontAlgn="auto">
                <a:spcBef>
                  <a:spcPts val="0"/>
                </a:spcBef>
                <a:spcAft>
                  <a:spcPts val="0"/>
                </a:spcAft>
              </a:pPr>
              <a:endParaRPr lang="es-ES_tradnl" sz="1800">
                <a:solidFill>
                  <a:prstClr val="black"/>
                </a:solidFill>
                <a:latin typeface="Calibri"/>
              </a:endParaRPr>
            </a:p>
          </p:txBody>
        </p:sp>
        <p:sp>
          <p:nvSpPr>
            <p:cNvPr id="405542" name="Text Box 39"/>
            <p:cNvSpPr txBox="1">
              <a:spLocks noChangeArrowheads="1"/>
            </p:cNvSpPr>
            <p:nvPr/>
          </p:nvSpPr>
          <p:spPr bwMode="auto">
            <a:xfrm>
              <a:off x="3009" y="1043"/>
              <a:ext cx="223" cy="233"/>
            </a:xfrm>
            <a:prstGeom prst="rect">
              <a:avLst/>
            </a:prstGeom>
            <a:noFill/>
            <a:ln w="9525">
              <a:noFill/>
              <a:miter lim="800000"/>
              <a:headEnd/>
              <a:tailEnd/>
            </a:ln>
          </p:spPr>
          <p:txBody>
            <a:bodyPr>
              <a:spAutoFit/>
            </a:bodyPr>
            <a:lstStyle/>
            <a:p>
              <a:pPr fontAlgn="auto">
                <a:spcBef>
                  <a:spcPct val="50000"/>
                </a:spcBef>
                <a:spcAft>
                  <a:spcPts val="0"/>
                </a:spcAft>
              </a:pPr>
              <a:r>
                <a:rPr lang="el-GR" sz="1800" b="1" dirty="0">
                  <a:solidFill>
                    <a:srgbClr val="00B050"/>
                  </a:solidFill>
                  <a:latin typeface="Arial" charset="0"/>
                  <a:cs typeface="Arial" charset="0"/>
                </a:rPr>
                <a:t>ε</a:t>
              </a:r>
            </a:p>
          </p:txBody>
        </p:sp>
        <p:sp>
          <p:nvSpPr>
            <p:cNvPr id="405543" name="Text Box 40"/>
            <p:cNvSpPr txBox="1">
              <a:spLocks noChangeArrowheads="1"/>
            </p:cNvSpPr>
            <p:nvPr/>
          </p:nvSpPr>
          <p:spPr bwMode="auto">
            <a:xfrm>
              <a:off x="2655" y="3077"/>
              <a:ext cx="1743" cy="233"/>
            </a:xfrm>
            <a:prstGeom prst="rect">
              <a:avLst/>
            </a:prstGeom>
            <a:solidFill>
              <a:schemeClr val="bg1"/>
            </a:solidFill>
            <a:ln w="9525">
              <a:noFill/>
              <a:miter lim="800000"/>
              <a:headEnd/>
              <a:tailEnd/>
            </a:ln>
          </p:spPr>
          <p:txBody>
            <a:bodyPr wrap="square">
              <a:spAutoFit/>
            </a:bodyPr>
            <a:lstStyle/>
            <a:p>
              <a:pPr fontAlgn="auto">
                <a:spcBef>
                  <a:spcPct val="50000"/>
                </a:spcBef>
                <a:spcAft>
                  <a:spcPts val="0"/>
                </a:spcAft>
              </a:pPr>
              <a:r>
                <a:rPr lang="es-ES_tradnl" sz="1800" dirty="0" smtClean="0">
                  <a:solidFill>
                    <a:prstClr val="black"/>
                  </a:solidFill>
                  <a:latin typeface="Calibri"/>
                  <a:cs typeface="Calibri" pitchFamily="34" charset="0"/>
                </a:rPr>
                <a:t>Si </a:t>
              </a:r>
              <a:r>
                <a:rPr lang="el-GR" sz="1800" b="1" dirty="0" smtClean="0">
                  <a:solidFill>
                    <a:srgbClr val="00B050"/>
                  </a:solidFill>
                  <a:latin typeface="Arial" charset="0"/>
                  <a:cs typeface="Arial" charset="0"/>
                </a:rPr>
                <a:t>ε</a:t>
              </a:r>
              <a:r>
                <a:rPr lang="es-ES" sz="1800" b="1" dirty="0" smtClean="0">
                  <a:solidFill>
                    <a:srgbClr val="800080"/>
                  </a:solidFill>
                  <a:latin typeface="Arial" charset="0"/>
                  <a:cs typeface="Arial" charset="0"/>
                </a:rPr>
                <a:t> </a:t>
              </a:r>
              <a:r>
                <a:rPr lang="es-ES" sz="1800" b="1" dirty="0">
                  <a:solidFill>
                    <a:prstClr val="black"/>
                  </a:solidFill>
                  <a:latin typeface="Arial" charset="0"/>
                  <a:cs typeface="Arial" charset="0"/>
                </a:rPr>
                <a:t>&gt;</a:t>
              </a:r>
              <a:r>
                <a:rPr lang="es-ES" sz="1800" b="1" dirty="0">
                  <a:solidFill>
                    <a:srgbClr val="800080"/>
                  </a:solidFill>
                  <a:latin typeface="Arial" charset="0"/>
                  <a:cs typeface="Arial" charset="0"/>
                </a:rPr>
                <a:t> </a:t>
              </a:r>
              <a:r>
                <a:rPr lang="el-GR" sz="1800" b="1" dirty="0" smtClean="0">
                  <a:solidFill>
                    <a:srgbClr val="FF3300"/>
                  </a:solidFill>
                  <a:latin typeface="Arial" charset="0"/>
                  <a:cs typeface="Arial" charset="0"/>
                </a:rPr>
                <a:t>ε</a:t>
              </a:r>
              <a:r>
                <a:rPr lang="es-ES" sz="1800" b="1" baseline="-25000" dirty="0" smtClean="0">
                  <a:solidFill>
                    <a:srgbClr val="FF3300"/>
                  </a:solidFill>
                  <a:latin typeface="Arial" charset="0"/>
                  <a:cs typeface="Arial" charset="0"/>
                </a:rPr>
                <a:t>L</a:t>
              </a:r>
              <a:r>
                <a:rPr lang="es-ES" sz="1800" dirty="0" smtClean="0">
                  <a:solidFill>
                    <a:prstClr val="black"/>
                  </a:solidFill>
                  <a:latin typeface="Calibri"/>
                  <a:cs typeface="Calibri" pitchFamily="34" charset="0"/>
                </a:rPr>
                <a:t> hay reflexión total</a:t>
              </a:r>
              <a:endParaRPr lang="el-GR" sz="1800" dirty="0">
                <a:solidFill>
                  <a:prstClr val="black"/>
                </a:solidFill>
                <a:latin typeface="Calibri"/>
                <a:cs typeface="Calibri" pitchFamily="34"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9732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0"/>
                                        </p:tgtEl>
                                        <p:attrNameLst>
                                          <p:attrName>style.visibility</p:attrName>
                                        </p:attrNameLst>
                                      </p:cBhvr>
                                      <p:to>
                                        <p:strVal val="visible"/>
                                      </p:to>
                                    </p:set>
                                  </p:childTnLst>
                                </p:cTn>
                              </p:par>
                            </p:childTnLst>
                          </p:cTn>
                        </p:par>
                        <p:par>
                          <p:cTn id="11" fill="hold">
                            <p:stCondLst>
                              <p:cond delay="0"/>
                            </p:stCondLst>
                            <p:childTnLst>
                              <p:par>
                                <p:cTn id="12" presetID="1" presetClass="entr" presetSubtype="0" fill="hold" grpId="0" nodeType="afterEffect">
                                  <p:stCondLst>
                                    <p:cond delay="0"/>
                                  </p:stCondLst>
                                  <p:childTnLst>
                                    <p:set>
                                      <p:cBhvr>
                                        <p:cTn id="13" dur="1" fill="hold">
                                          <p:stCondLst>
                                            <p:cond delay="0"/>
                                          </p:stCondLst>
                                        </p:cTn>
                                        <p:tgtEl>
                                          <p:spTgt spid="397354"/>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9732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397321"/>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397333"/>
                                        </p:tgtEl>
                                        <p:attrNameLst>
                                          <p:attrName>style.visibility</p:attrName>
                                        </p:attrNameLst>
                                      </p:cBhvr>
                                      <p:to>
                                        <p:strVal val="visible"/>
                                      </p:to>
                                    </p:set>
                                  </p:childTnLst>
                                </p:cTn>
                              </p:par>
                              <p:par>
                                <p:cTn id="24" presetID="0" presetClass="path" presetSubtype="0" repeatCount="indefinite" fill="hold" grpId="1" nodeType="withEffect">
                                  <p:stCondLst>
                                    <p:cond delay="0"/>
                                  </p:stCondLst>
                                  <p:childTnLst>
                                    <p:animMotion origin="layout" path="M -0.00278 0.01735 L 0.07604 -0.40111 " pathEditMode="relative" ptsTypes="AA">
                                      <p:cBhvr>
                                        <p:cTn id="25" dur="2000" fill="hold"/>
                                        <p:tgtEl>
                                          <p:spTgt spid="397333"/>
                                        </p:tgtEl>
                                        <p:attrNameLst>
                                          <p:attrName>ppt_x</p:attrName>
                                          <p:attrName>ppt_y</p:attrName>
                                        </p:attrNameLst>
                                      </p:cBhvr>
                                    </p:animMotion>
                                  </p:childTnLst>
                                </p:cTn>
                              </p:par>
                              <p:par>
                                <p:cTn id="26" presetID="1" presetClass="entr" presetSubtype="0" fill="hold" nodeType="withEffect">
                                  <p:stCondLst>
                                    <p:cond delay="0"/>
                                  </p:stCondLst>
                                  <p:childTnLst>
                                    <p:set>
                                      <p:cBhvr>
                                        <p:cTn id="27" dur="1" fill="hold">
                                          <p:stCondLst>
                                            <p:cond delay="0"/>
                                          </p:stCondLst>
                                        </p:cTn>
                                        <p:tgtEl>
                                          <p:spTgt spid="6"/>
                                        </p:tgtEl>
                                        <p:attrNameLst>
                                          <p:attrName>style.visibility</p:attrName>
                                        </p:attrNameLst>
                                      </p:cBhvr>
                                      <p:to>
                                        <p:strVal val="visible"/>
                                      </p:to>
                                    </p:set>
                                  </p:childTnLst>
                                </p:cTn>
                              </p:par>
                            </p:childTnLst>
                          </p:cTn>
                        </p:par>
                        <p:par>
                          <p:cTn id="28" fill="hold">
                            <p:stCondLst>
                              <p:cond delay="2000"/>
                            </p:stCondLst>
                            <p:childTnLst>
                              <p:par>
                                <p:cTn id="29" presetID="1" presetClass="entr" presetSubtype="0" fill="hold" grpId="0" nodeType="afterEffect">
                                  <p:stCondLst>
                                    <p:cond delay="0"/>
                                  </p:stCondLst>
                                  <p:childTnLst>
                                    <p:set>
                                      <p:cBhvr>
                                        <p:cTn id="30" dur="1" fill="hold">
                                          <p:stCondLst>
                                            <p:cond delay="0"/>
                                          </p:stCondLst>
                                        </p:cTn>
                                        <p:tgtEl>
                                          <p:spTgt spid="397322"/>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97334"/>
                                        </p:tgtEl>
                                        <p:attrNameLst>
                                          <p:attrName>style.visibility</p:attrName>
                                        </p:attrNameLst>
                                      </p:cBhvr>
                                      <p:to>
                                        <p:strVal val="visible"/>
                                      </p:to>
                                    </p:set>
                                  </p:childTnLst>
                                </p:cTn>
                              </p:par>
                              <p:par>
                                <p:cTn id="33" presetID="0" presetClass="path" presetSubtype="0" repeatCount="indefinite" fill="hold" grpId="1" nodeType="withEffect">
                                  <p:stCondLst>
                                    <p:cond delay="0"/>
                                  </p:stCondLst>
                                  <p:childTnLst>
                                    <p:animMotion origin="layout" path="M -0.08264 0.16563 L 0.075 -0.15105 " pathEditMode="relative" ptsTypes="AA">
                                      <p:cBhvr>
                                        <p:cTn id="34" dur="2000" fill="hold"/>
                                        <p:tgtEl>
                                          <p:spTgt spid="397334"/>
                                        </p:tgtEl>
                                        <p:attrNameLst>
                                          <p:attrName>ppt_x</p:attrName>
                                          <p:attrName>ppt_y</p:attrName>
                                        </p:attrNameLst>
                                      </p:cBhvr>
                                    </p:animMotion>
                                  </p:childTnLst>
                                </p:cTn>
                              </p:par>
                            </p:childTnLst>
                          </p:cTn>
                        </p:par>
                        <p:par>
                          <p:cTn id="35" fill="hold">
                            <p:stCondLst>
                              <p:cond delay="4000"/>
                            </p:stCondLst>
                            <p:childTnLst>
                              <p:par>
                                <p:cTn id="36" presetID="1" presetClass="entr" presetSubtype="0" fill="hold" grpId="0" nodeType="afterEffect">
                                  <p:stCondLst>
                                    <p:cond delay="0"/>
                                  </p:stCondLst>
                                  <p:childTnLst>
                                    <p:set>
                                      <p:cBhvr>
                                        <p:cTn id="37" dur="1" fill="hold">
                                          <p:stCondLst>
                                            <p:cond delay="0"/>
                                          </p:stCondLst>
                                        </p:cTn>
                                        <p:tgtEl>
                                          <p:spTgt spid="397323"/>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97335"/>
                                        </p:tgtEl>
                                        <p:attrNameLst>
                                          <p:attrName>style.visibility</p:attrName>
                                        </p:attrNameLst>
                                      </p:cBhvr>
                                      <p:to>
                                        <p:strVal val="visible"/>
                                      </p:to>
                                    </p:set>
                                  </p:childTnLst>
                                </p:cTn>
                              </p:par>
                              <p:par>
                                <p:cTn id="40" presetID="0" presetClass="path" presetSubtype="0" repeatCount="indefinite" fill="hold" grpId="1" nodeType="withEffect">
                                  <p:stCondLst>
                                    <p:cond delay="0"/>
                                  </p:stCondLst>
                                  <p:childTnLst>
                                    <p:animMotion origin="layout" path="M -0.04409 0.04051 L 0.03716 -0.03495 " pathEditMode="relative" rAng="0" ptsTypes="AA">
                                      <p:cBhvr>
                                        <p:cTn id="41" dur="2000" fill="hold"/>
                                        <p:tgtEl>
                                          <p:spTgt spid="397335"/>
                                        </p:tgtEl>
                                        <p:attrNameLst>
                                          <p:attrName>ppt_x</p:attrName>
                                          <p:attrName>ppt_y</p:attrName>
                                        </p:attrNameLst>
                                      </p:cBhvr>
                                      <p:rCtr x="41" y="-38"/>
                                    </p:animMotion>
                                  </p:childTnLst>
                                </p:cTn>
                              </p:par>
                              <p:par>
                                <p:cTn id="42" presetID="1" presetClass="entr" presetSubtype="0" fill="hold" nodeType="withEffect">
                                  <p:stCondLst>
                                    <p:cond delay="0"/>
                                  </p:stCondLst>
                                  <p:childTnLst>
                                    <p:set>
                                      <p:cBhvr>
                                        <p:cTn id="43" dur="1" fill="hold">
                                          <p:stCondLst>
                                            <p:cond delay="0"/>
                                          </p:stCondLst>
                                        </p:cTn>
                                        <p:tgtEl>
                                          <p:spTgt spid="5"/>
                                        </p:tgtEl>
                                        <p:attrNameLst>
                                          <p:attrName>style.visibility</p:attrName>
                                        </p:attrNameLst>
                                      </p:cBhvr>
                                      <p:to>
                                        <p:strVal val="visible"/>
                                      </p:to>
                                    </p:set>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397325"/>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397331"/>
                                        </p:tgtEl>
                                        <p:attrNameLst>
                                          <p:attrName>style.visibility</p:attrName>
                                        </p:attrNameLst>
                                      </p:cBhvr>
                                      <p:to>
                                        <p:strVal val="visible"/>
                                      </p:to>
                                    </p:set>
                                  </p:childTnLst>
                                </p:cTn>
                              </p:par>
                              <p:par>
                                <p:cTn id="50" presetID="0" presetClass="path" presetSubtype="0" repeatCount="indefinite" fill="hold" grpId="1" nodeType="withEffect">
                                  <p:stCondLst>
                                    <p:cond delay="0"/>
                                  </p:stCondLst>
                                  <p:childTnLst>
                                    <p:animMotion origin="layout" path="M 4.44444E-6 4.5709E-6 L 0.15659 -0.387 " pathEditMode="relative" rAng="0" ptsTypes="AA">
                                      <p:cBhvr>
                                        <p:cTn id="51" dur="2000" fill="hold"/>
                                        <p:tgtEl>
                                          <p:spTgt spid="397331"/>
                                        </p:tgtEl>
                                        <p:attrNameLst>
                                          <p:attrName>ppt_x</p:attrName>
                                          <p:attrName>ppt_y</p:attrName>
                                        </p:attrNameLst>
                                      </p:cBhvr>
                                      <p:rCtr x="78" y="-194"/>
                                    </p:animMotion>
                                  </p:childTnLst>
                                </p:cTn>
                              </p:par>
                            </p:childTnLst>
                          </p:cTn>
                        </p:par>
                        <p:par>
                          <p:cTn id="52" fill="hold">
                            <p:stCondLst>
                              <p:cond delay="2000"/>
                            </p:stCondLst>
                            <p:childTnLst>
                              <p:par>
                                <p:cTn id="53" presetID="1" presetClass="entr" presetSubtype="0" fill="hold" grpId="0" nodeType="afterEffect">
                                  <p:stCondLst>
                                    <p:cond delay="0"/>
                                  </p:stCondLst>
                                  <p:childTnLst>
                                    <p:set>
                                      <p:cBhvr>
                                        <p:cTn id="54" dur="1" fill="hold">
                                          <p:stCondLst>
                                            <p:cond delay="0"/>
                                          </p:stCondLst>
                                        </p:cTn>
                                        <p:tgtEl>
                                          <p:spTgt spid="397326"/>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397336"/>
                                        </p:tgtEl>
                                        <p:attrNameLst>
                                          <p:attrName>style.visibility</p:attrName>
                                        </p:attrNameLst>
                                      </p:cBhvr>
                                      <p:to>
                                        <p:strVal val="visible"/>
                                      </p:to>
                                    </p:set>
                                  </p:childTnLst>
                                </p:cTn>
                              </p:par>
                              <p:par>
                                <p:cTn id="57" presetID="0" presetClass="path" presetSubtype="0" repeatCount="indefinite" fill="hold" grpId="1" nodeType="withEffect">
                                  <p:stCondLst>
                                    <p:cond delay="0"/>
                                  </p:stCondLst>
                                  <p:childTnLst>
                                    <p:animMotion origin="layout" path="M -0.11926 0.16494 L 0.11129 -0.1485 " pathEditMode="relative" ptsTypes="AA">
                                      <p:cBhvr>
                                        <p:cTn id="58" dur="2000" fill="hold"/>
                                        <p:tgtEl>
                                          <p:spTgt spid="397336"/>
                                        </p:tgtEl>
                                        <p:attrNameLst>
                                          <p:attrName>ppt_x</p:attrName>
                                          <p:attrName>ppt_y</p:attrName>
                                        </p:attrNameLst>
                                      </p:cBhvr>
                                    </p:animMotion>
                                  </p:childTnLst>
                                </p:cTn>
                              </p:par>
                            </p:childTnLst>
                          </p:cTn>
                        </p:par>
                        <p:par>
                          <p:cTn id="59" fill="hold">
                            <p:stCondLst>
                              <p:cond delay="4000"/>
                            </p:stCondLst>
                            <p:childTnLst>
                              <p:par>
                                <p:cTn id="60" presetID="1" presetClass="entr" presetSubtype="0" fill="hold" nodeType="afterEffect">
                                  <p:stCondLst>
                                    <p:cond delay="0"/>
                                  </p:stCondLst>
                                  <p:childTnLst>
                                    <p:set>
                                      <p:cBhvr>
                                        <p:cTn id="61" dur="1" fill="hold">
                                          <p:stCondLst>
                                            <p:cond delay="0"/>
                                          </p:stCondLst>
                                        </p:cTn>
                                        <p:tgtEl>
                                          <p:spTgt spid="4"/>
                                        </p:tgtEl>
                                        <p:attrNameLst>
                                          <p:attrName>style.visibility</p:attrName>
                                        </p:attrNameLst>
                                      </p:cBhvr>
                                      <p:to>
                                        <p:strVal val="visible"/>
                                      </p:to>
                                    </p:set>
                                  </p:childTnLst>
                                </p:cTn>
                              </p:par>
                              <p:par>
                                <p:cTn id="62" presetID="1" presetClass="entr" presetSubtype="0" fill="hold" grpId="0" nodeType="withEffect">
                                  <p:stCondLst>
                                    <p:cond delay="0"/>
                                  </p:stCondLst>
                                  <p:childTnLst>
                                    <p:set>
                                      <p:cBhvr>
                                        <p:cTn id="63" dur="1" fill="hold">
                                          <p:stCondLst>
                                            <p:cond delay="0"/>
                                          </p:stCondLst>
                                        </p:cTn>
                                        <p:tgtEl>
                                          <p:spTgt spid="397327"/>
                                        </p:tgtEl>
                                        <p:attrNameLst>
                                          <p:attrName>style.visibility</p:attrName>
                                        </p:attrNameLst>
                                      </p:cBhvr>
                                      <p:to>
                                        <p:strVal val="visible"/>
                                      </p:to>
                                    </p:set>
                                  </p:childTnLst>
                                </p:cTn>
                              </p:par>
                              <p:par>
                                <p:cTn id="64" presetID="1" presetClass="entr" presetSubtype="0" fill="hold" grpId="0" nodeType="withEffect">
                                  <p:stCondLst>
                                    <p:cond delay="0"/>
                                  </p:stCondLst>
                                  <p:childTnLst>
                                    <p:set>
                                      <p:cBhvr>
                                        <p:cTn id="65" dur="1" fill="hold">
                                          <p:stCondLst>
                                            <p:cond delay="0"/>
                                          </p:stCondLst>
                                        </p:cTn>
                                        <p:tgtEl>
                                          <p:spTgt spid="397337"/>
                                        </p:tgtEl>
                                        <p:attrNameLst>
                                          <p:attrName>style.visibility</p:attrName>
                                        </p:attrNameLst>
                                      </p:cBhvr>
                                      <p:to>
                                        <p:strVal val="visible"/>
                                      </p:to>
                                    </p:set>
                                  </p:childTnLst>
                                </p:cTn>
                              </p:par>
                              <p:par>
                                <p:cTn id="66" presetID="0" presetClass="path" presetSubtype="0" repeatCount="indefinite" fill="hold" grpId="1" nodeType="withEffect">
                                  <p:stCondLst>
                                    <p:cond delay="0"/>
                                  </p:stCondLst>
                                  <p:childTnLst>
                                    <p:animMotion origin="layout" path="M -0.18732 0.00162 L 0.27622 0.00162 " pathEditMode="relative" ptsTypes="AA">
                                      <p:cBhvr>
                                        <p:cTn id="67" dur="2000" fill="hold"/>
                                        <p:tgtEl>
                                          <p:spTgt spid="397337"/>
                                        </p:tgtEl>
                                        <p:attrNameLst>
                                          <p:attrName>ppt_x</p:attrName>
                                          <p:attrName>ppt_y</p:attrName>
                                        </p:attrNameLst>
                                      </p:cBhvr>
                                    </p:animMotion>
                                  </p:childTnLst>
                                </p:cTn>
                              </p:par>
                              <p:par>
                                <p:cTn id="68" presetID="1" presetClass="entr" presetSubtype="0" fill="hold" grpId="0" nodeType="withEffect">
                                  <p:stCondLst>
                                    <p:cond delay="0"/>
                                  </p:stCondLst>
                                  <p:childTnLst>
                                    <p:set>
                                      <p:cBhvr>
                                        <p:cTn id="69" dur="1" fill="hold">
                                          <p:stCondLst>
                                            <p:cond delay="0"/>
                                          </p:stCondLst>
                                        </p:cTn>
                                        <p:tgtEl>
                                          <p:spTgt spid="397353"/>
                                        </p:tgtEl>
                                        <p:attrNameLst>
                                          <p:attrName>style.visibility</p:attrName>
                                        </p:attrNameLst>
                                      </p:cBhvr>
                                      <p:to>
                                        <p:strVal val="visible"/>
                                      </p:to>
                                    </p:se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grpId="0" nodeType="clickEffect">
                                  <p:stCondLst>
                                    <p:cond delay="0"/>
                                  </p:stCondLst>
                                  <p:childTnLst>
                                    <p:set>
                                      <p:cBhvr>
                                        <p:cTn id="73" dur="1" fill="hold">
                                          <p:stCondLst>
                                            <p:cond delay="0"/>
                                          </p:stCondLst>
                                        </p:cTn>
                                        <p:tgtEl>
                                          <p:spTgt spid="397328"/>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397332"/>
                                        </p:tgtEl>
                                        <p:attrNameLst>
                                          <p:attrName>style.visibility</p:attrName>
                                        </p:attrNameLst>
                                      </p:cBhvr>
                                      <p:to>
                                        <p:strVal val="visible"/>
                                      </p:to>
                                    </p:set>
                                  </p:childTnLst>
                                </p:cTn>
                              </p:par>
                              <p:par>
                                <p:cTn id="76" presetID="0" presetClass="path" presetSubtype="0" repeatCount="indefinite" fill="hold" grpId="1" nodeType="withEffect">
                                  <p:stCondLst>
                                    <p:cond delay="0"/>
                                  </p:stCondLst>
                                  <p:childTnLst>
                                    <p:animMotion origin="layout" path="M -0.00868 0.01481 L 0.19618 -0.33171 " pathEditMode="relative" ptsTypes="AA">
                                      <p:cBhvr>
                                        <p:cTn id="77" dur="2000" fill="hold"/>
                                        <p:tgtEl>
                                          <p:spTgt spid="397332"/>
                                        </p:tgtEl>
                                        <p:attrNameLst>
                                          <p:attrName>ppt_x</p:attrName>
                                          <p:attrName>ppt_y</p:attrName>
                                        </p:attrNameLst>
                                      </p:cBhvr>
                                    </p:animMotion>
                                  </p:childTnLst>
                                </p:cTn>
                              </p:par>
                            </p:childTnLst>
                          </p:cTn>
                        </p:par>
                        <p:par>
                          <p:cTn id="78" fill="hold">
                            <p:stCondLst>
                              <p:cond delay="2000"/>
                            </p:stCondLst>
                            <p:childTnLst>
                              <p:par>
                                <p:cTn id="79" presetID="1" presetClass="entr" presetSubtype="0" fill="hold" grpId="0" nodeType="afterEffect">
                                  <p:stCondLst>
                                    <p:cond delay="0"/>
                                  </p:stCondLst>
                                  <p:childTnLst>
                                    <p:set>
                                      <p:cBhvr>
                                        <p:cTn id="80" dur="1" fill="hold">
                                          <p:stCondLst>
                                            <p:cond delay="0"/>
                                          </p:stCondLst>
                                        </p:cTn>
                                        <p:tgtEl>
                                          <p:spTgt spid="397329"/>
                                        </p:tgtEl>
                                        <p:attrNameLst>
                                          <p:attrName>style.visibility</p:attrName>
                                        </p:attrNameLst>
                                      </p:cBhvr>
                                      <p:to>
                                        <p:strVal val="visible"/>
                                      </p:to>
                                    </p:set>
                                  </p:childTnLst>
                                </p:cTn>
                              </p:par>
                              <p:par>
                                <p:cTn id="81" presetID="1" presetClass="entr" presetSubtype="0" fill="hold" grpId="0" nodeType="withEffect">
                                  <p:stCondLst>
                                    <p:cond delay="0"/>
                                  </p:stCondLst>
                                  <p:childTnLst>
                                    <p:set>
                                      <p:cBhvr>
                                        <p:cTn id="82" dur="1" fill="hold">
                                          <p:stCondLst>
                                            <p:cond delay="0"/>
                                          </p:stCondLst>
                                        </p:cTn>
                                        <p:tgtEl>
                                          <p:spTgt spid="397338"/>
                                        </p:tgtEl>
                                        <p:attrNameLst>
                                          <p:attrName>style.visibility</p:attrName>
                                        </p:attrNameLst>
                                      </p:cBhvr>
                                      <p:to>
                                        <p:strVal val="visible"/>
                                      </p:to>
                                    </p:set>
                                  </p:childTnLst>
                                </p:cTn>
                              </p:par>
                              <p:par>
                                <p:cTn id="83" presetID="0" presetClass="path" presetSubtype="0" repeatCount="indefinite" fill="hold" grpId="1" nodeType="withEffect">
                                  <p:stCondLst>
                                    <p:cond delay="0"/>
                                  </p:stCondLst>
                                  <p:childTnLst>
                                    <p:animMotion origin="layout" path="M -0.14393 0.13047 L 0.20208 -0.18321 " pathEditMode="relative" ptsTypes="AA">
                                      <p:cBhvr>
                                        <p:cTn id="84" dur="2000" fill="hold"/>
                                        <p:tgtEl>
                                          <p:spTgt spid="397338"/>
                                        </p:tgtEl>
                                        <p:attrNameLst>
                                          <p:attrName>ppt_x</p:attrName>
                                          <p:attrName>ppt_y</p:attrName>
                                        </p:attrNameLst>
                                      </p:cBhvr>
                                    </p:animMotion>
                                  </p:childTnLst>
                                </p:cTn>
                              </p:par>
                            </p:childTnLst>
                          </p:cTn>
                        </p:par>
                        <p:par>
                          <p:cTn id="85" fill="hold">
                            <p:stCondLst>
                              <p:cond delay="4000"/>
                            </p:stCondLst>
                            <p:childTnLst>
                              <p:par>
                                <p:cTn id="86" presetID="1" presetClass="entr" presetSubtype="0" fill="hold" nodeType="afterEffect">
                                  <p:stCondLst>
                                    <p:cond delay="0"/>
                                  </p:stCondLst>
                                  <p:childTnLst>
                                    <p:set>
                                      <p:cBhvr>
                                        <p:cTn id="87" dur="1" fill="hold">
                                          <p:stCondLst>
                                            <p:cond delay="0"/>
                                          </p:stCondLst>
                                        </p:cTn>
                                        <p:tgtEl>
                                          <p:spTgt spid="8"/>
                                        </p:tgtEl>
                                        <p:attrNameLst>
                                          <p:attrName>style.visibility</p:attrName>
                                        </p:attrNameLst>
                                      </p:cBhvr>
                                      <p:to>
                                        <p:strVal val="visible"/>
                                      </p:to>
                                    </p:set>
                                  </p:childTnLst>
                                </p:cTn>
                              </p:par>
                              <p:par>
                                <p:cTn id="88" presetID="1" presetClass="entr" presetSubtype="0" fill="hold" grpId="0" nodeType="withEffect">
                                  <p:stCondLst>
                                    <p:cond delay="0"/>
                                  </p:stCondLst>
                                  <p:childTnLst>
                                    <p:set>
                                      <p:cBhvr>
                                        <p:cTn id="89" dur="1" fill="hold">
                                          <p:stCondLst>
                                            <p:cond delay="0"/>
                                          </p:stCondLst>
                                        </p:cTn>
                                        <p:tgtEl>
                                          <p:spTgt spid="397330"/>
                                        </p:tgtEl>
                                        <p:attrNameLst>
                                          <p:attrName>style.visibility</p:attrName>
                                        </p:attrNameLst>
                                      </p:cBhvr>
                                      <p:to>
                                        <p:strVal val="visible"/>
                                      </p:to>
                                    </p:set>
                                  </p:childTnLst>
                                </p:cTn>
                              </p:par>
                              <p:par>
                                <p:cTn id="90" presetID="1" presetClass="entr" presetSubtype="0" fill="hold" grpId="0" nodeType="withEffect">
                                  <p:stCondLst>
                                    <p:cond delay="0"/>
                                  </p:stCondLst>
                                  <p:childTnLst>
                                    <p:set>
                                      <p:cBhvr>
                                        <p:cTn id="91" dur="1" fill="hold">
                                          <p:stCondLst>
                                            <p:cond delay="0"/>
                                          </p:stCondLst>
                                        </p:cTn>
                                        <p:tgtEl>
                                          <p:spTgt spid="397339"/>
                                        </p:tgtEl>
                                        <p:attrNameLst>
                                          <p:attrName>style.visibility</p:attrName>
                                        </p:attrNameLst>
                                      </p:cBhvr>
                                      <p:to>
                                        <p:strVal val="visible"/>
                                      </p:to>
                                    </p:set>
                                  </p:childTnLst>
                                </p:cTn>
                              </p:par>
                              <p:par>
                                <p:cTn id="92" presetID="0" presetClass="path" presetSubtype="0" repeatCount="indefinite" fill="hold" grpId="1" nodeType="withEffect">
                                  <p:stCondLst>
                                    <p:cond delay="0"/>
                                  </p:stCondLst>
                                  <p:childTnLst>
                                    <p:animMotion origin="layout" path="M -0.16267 -0.1455 L 0.23247 0.21328 " pathEditMode="relative" ptsTypes="AA">
                                      <p:cBhvr>
                                        <p:cTn id="93" dur="2000" fill="hold"/>
                                        <p:tgtEl>
                                          <p:spTgt spid="397339"/>
                                        </p:tgtEl>
                                        <p:attrNameLst>
                                          <p:attrName>ppt_x</p:attrName>
                                          <p:attrName>ppt_y</p:attrName>
                                        </p:attrNameLst>
                                      </p:cBhvr>
                                    </p:animMotion>
                                  </p:childTnLst>
                                </p:cTn>
                              </p:par>
                            </p:childTnLst>
                          </p:cTn>
                        </p:par>
                      </p:childTnLst>
                    </p:cTn>
                  </p:par>
                  <p:par>
                    <p:cTn id="94" fill="hold">
                      <p:stCondLst>
                        <p:cond delay="indefinite"/>
                      </p:stCondLst>
                      <p:childTnLst>
                        <p:par>
                          <p:cTn id="95" fill="hold">
                            <p:stCondLst>
                              <p:cond delay="0"/>
                            </p:stCondLst>
                            <p:childTnLst>
                              <p:par>
                                <p:cTn id="96" presetID="1" presetClass="entr" presetSubtype="0" fill="hold" nodeType="clickEffect">
                                  <p:stCondLst>
                                    <p:cond delay="0"/>
                                  </p:stCondLst>
                                  <p:childTnLst>
                                    <p:set>
                                      <p:cBhvr>
                                        <p:cTn id="97" dur="1" fill="hold">
                                          <p:stCondLst>
                                            <p:cond delay="0"/>
                                          </p:stCondLst>
                                        </p:cTn>
                                        <p:tgtEl>
                                          <p:spTgt spid="7"/>
                                        </p:tgtEl>
                                        <p:attrNameLst>
                                          <p:attrName>style.visibility</p:attrName>
                                        </p:attrNameLst>
                                      </p:cBhvr>
                                      <p:to>
                                        <p:strVal val="visible"/>
                                      </p:to>
                                    </p:set>
                                  </p:childTnLst>
                                </p:cTn>
                              </p:par>
                              <p:par>
                                <p:cTn id="98" presetID="1" presetClass="entr" presetSubtype="0" fill="hold" grpId="0" nodeType="withEffect">
                                  <p:stCondLst>
                                    <p:cond delay="0"/>
                                  </p:stCondLst>
                                  <p:childTnLst>
                                    <p:set>
                                      <p:cBhvr>
                                        <p:cTn id="99" dur="1" fill="hold">
                                          <p:stCondLst>
                                            <p:cond delay="0"/>
                                          </p:stCondLst>
                                        </p:cTn>
                                        <p:tgtEl>
                                          <p:spTgt spid="1024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7320" grpId="0" animBg="1"/>
      <p:bldP spid="397321" grpId="0" animBg="1"/>
      <p:bldP spid="397322" grpId="0" animBg="1"/>
      <p:bldP spid="397323" grpId="0" animBg="1"/>
      <p:bldP spid="397324" grpId="0"/>
      <p:bldP spid="397325" grpId="0" animBg="1"/>
      <p:bldP spid="397326" grpId="0" animBg="1"/>
      <p:bldP spid="397327" grpId="0" animBg="1"/>
      <p:bldP spid="397328" grpId="0" animBg="1"/>
      <p:bldP spid="397329" grpId="0" animBg="1"/>
      <p:bldP spid="397330" grpId="0" animBg="1"/>
      <p:bldP spid="397331" grpId="0" animBg="1"/>
      <p:bldP spid="397331" grpId="1" animBg="1"/>
      <p:bldP spid="397332" grpId="0" animBg="1"/>
      <p:bldP spid="397332" grpId="1" animBg="1"/>
      <p:bldP spid="397333" grpId="0" animBg="1"/>
      <p:bldP spid="397333" grpId="1" animBg="1"/>
      <p:bldP spid="397334" grpId="0" animBg="1"/>
      <p:bldP spid="397334" grpId="1" animBg="1"/>
      <p:bldP spid="397335" grpId="0" animBg="1"/>
      <p:bldP spid="397335" grpId="1" animBg="1"/>
      <p:bldP spid="397336" grpId="0" animBg="1"/>
      <p:bldP spid="397336" grpId="1" animBg="1"/>
      <p:bldP spid="397337" grpId="0" animBg="1"/>
      <p:bldP spid="397337" grpId="1" animBg="1"/>
      <p:bldP spid="397338" grpId="0" animBg="1"/>
      <p:bldP spid="397338" grpId="1" animBg="1"/>
      <p:bldP spid="397339" grpId="0" animBg="1"/>
      <p:bldP spid="397339" grpId="1" animBg="1"/>
      <p:bldP spid="102451" grpId="0" animBg="1"/>
      <p:bldP spid="50" grpId="0" animBg="1"/>
      <p:bldP spid="397353" grpId="0" animBg="1"/>
      <p:bldP spid="39735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2051050" y="568325"/>
            <a:ext cx="6842125" cy="5759450"/>
            <a:chOff x="1292" y="346"/>
            <a:chExt cx="4310" cy="3628"/>
          </a:xfrm>
        </p:grpSpPr>
        <p:grpSp>
          <p:nvGrpSpPr>
            <p:cNvPr id="406564" name="Group 3"/>
            <p:cNvGrpSpPr>
              <a:grpSpLocks/>
            </p:cNvGrpSpPr>
            <p:nvPr/>
          </p:nvGrpSpPr>
          <p:grpSpPr bwMode="auto">
            <a:xfrm>
              <a:off x="1292" y="346"/>
              <a:ext cx="4310" cy="3628"/>
              <a:chOff x="1292" y="346"/>
              <a:chExt cx="4310" cy="3628"/>
            </a:xfrm>
          </p:grpSpPr>
          <p:sp>
            <p:nvSpPr>
              <p:cNvPr id="406566" name="Rectangle 4"/>
              <p:cNvSpPr>
                <a:spLocks noChangeArrowheads="1"/>
              </p:cNvSpPr>
              <p:nvPr/>
            </p:nvSpPr>
            <p:spPr bwMode="auto">
              <a:xfrm>
                <a:off x="1292" y="346"/>
                <a:ext cx="4310" cy="3628"/>
              </a:xfrm>
              <a:prstGeom prst="rect">
                <a:avLst/>
              </a:prstGeom>
              <a:solidFill>
                <a:srgbClr val="7DC2C9"/>
              </a:solidFill>
              <a:ln w="9525">
                <a:noFill/>
                <a:miter lim="800000"/>
                <a:headEnd/>
                <a:tailEnd/>
              </a:ln>
            </p:spPr>
            <p:txBody>
              <a:bodyPr wrap="none" anchor="ctr"/>
              <a:lstStyle/>
              <a:p>
                <a:endParaRPr lang="es-ES_tradnl">
                  <a:solidFill>
                    <a:srgbClr val="000000"/>
                  </a:solidFill>
                </a:endParaRPr>
              </a:p>
            </p:txBody>
          </p:sp>
          <p:sp>
            <p:nvSpPr>
              <p:cNvPr id="406567" name="Text Box 5"/>
              <p:cNvSpPr txBox="1">
                <a:spLocks noChangeArrowheads="1"/>
              </p:cNvSpPr>
              <p:nvPr/>
            </p:nvSpPr>
            <p:spPr bwMode="auto">
              <a:xfrm>
                <a:off x="1610" y="3566"/>
                <a:ext cx="363" cy="240"/>
              </a:xfrm>
              <a:prstGeom prst="rect">
                <a:avLst/>
              </a:prstGeom>
              <a:noFill/>
              <a:ln w="9525">
                <a:noFill/>
                <a:miter lim="800000"/>
                <a:headEnd/>
                <a:tailEnd/>
              </a:ln>
            </p:spPr>
            <p:txBody>
              <a:bodyPr>
                <a:spAutoFit/>
              </a:bodyPr>
              <a:lstStyle/>
              <a:p>
                <a:pPr>
                  <a:spcBef>
                    <a:spcPct val="50000"/>
                  </a:spcBef>
                </a:pPr>
                <a:endParaRPr lang="es-ES_tradnl" sz="2800" baseline="-25000">
                  <a:solidFill>
                    <a:srgbClr val="000000"/>
                  </a:solidFill>
                </a:endParaRPr>
              </a:p>
            </p:txBody>
          </p:sp>
        </p:grpSp>
        <p:sp>
          <p:nvSpPr>
            <p:cNvPr id="406565" name="Rectangle 6"/>
            <p:cNvSpPr>
              <a:spLocks noChangeArrowheads="1"/>
            </p:cNvSpPr>
            <p:nvPr/>
          </p:nvSpPr>
          <p:spPr bwMode="auto">
            <a:xfrm>
              <a:off x="1292" y="799"/>
              <a:ext cx="4310" cy="2722"/>
            </a:xfrm>
            <a:prstGeom prst="rect">
              <a:avLst/>
            </a:prstGeom>
            <a:solidFill>
              <a:srgbClr val="D9EDEF"/>
            </a:solidFill>
            <a:ln w="28575">
              <a:noFill/>
              <a:miter lim="800000"/>
              <a:headEnd/>
              <a:tailEnd/>
            </a:ln>
          </p:spPr>
          <p:txBody>
            <a:bodyPr wrap="none" anchor="ctr"/>
            <a:lstStyle/>
            <a:p>
              <a:endParaRPr lang="es-ES_tradnl">
                <a:solidFill>
                  <a:srgbClr val="000000"/>
                </a:solidFill>
              </a:endParaRPr>
            </a:p>
          </p:txBody>
        </p:sp>
      </p:grpSp>
      <p:grpSp>
        <p:nvGrpSpPr>
          <p:cNvPr id="4" name="Group 7"/>
          <p:cNvGrpSpPr>
            <a:grpSpLocks/>
          </p:cNvGrpSpPr>
          <p:nvPr/>
        </p:nvGrpSpPr>
        <p:grpSpPr bwMode="auto">
          <a:xfrm>
            <a:off x="250825" y="195263"/>
            <a:ext cx="8713788" cy="6432550"/>
            <a:chOff x="158" y="123"/>
            <a:chExt cx="5489" cy="4052"/>
          </a:xfrm>
        </p:grpSpPr>
        <p:sp>
          <p:nvSpPr>
            <p:cNvPr id="406559" name="AutoShape 8" descr="5%"/>
            <p:cNvSpPr>
              <a:spLocks noChangeArrowheads="1"/>
            </p:cNvSpPr>
            <p:nvPr/>
          </p:nvSpPr>
          <p:spPr bwMode="auto">
            <a:xfrm rot="5400000">
              <a:off x="-1284" y="1603"/>
              <a:ext cx="4052" cy="1091"/>
            </a:xfrm>
            <a:prstGeom prst="triangle">
              <a:avLst>
                <a:gd name="adj" fmla="val 50000"/>
              </a:avLst>
            </a:prstGeom>
            <a:pattFill prst="pct5">
              <a:fgClr>
                <a:srgbClr val="FF3300"/>
              </a:fgClr>
              <a:bgClr>
                <a:srgbClr val="FF3300"/>
              </a:bgClr>
            </a:pattFill>
            <a:ln w="9525">
              <a:noFill/>
              <a:miter lim="800000"/>
              <a:headEnd/>
              <a:tailEnd/>
            </a:ln>
          </p:spPr>
          <p:txBody>
            <a:bodyPr wrap="none" anchor="ctr"/>
            <a:lstStyle/>
            <a:p>
              <a:endParaRPr lang="es-ES_tradnl">
                <a:solidFill>
                  <a:srgbClr val="000000"/>
                </a:solidFill>
              </a:endParaRPr>
            </a:p>
          </p:txBody>
        </p:sp>
        <p:sp>
          <p:nvSpPr>
            <p:cNvPr id="406560" name="Line 9"/>
            <p:cNvSpPr>
              <a:spLocks noChangeShapeType="1"/>
            </p:cNvSpPr>
            <p:nvPr/>
          </p:nvSpPr>
          <p:spPr bwMode="auto">
            <a:xfrm>
              <a:off x="158" y="2160"/>
              <a:ext cx="5489" cy="0"/>
            </a:xfrm>
            <a:prstGeom prst="line">
              <a:avLst/>
            </a:prstGeom>
            <a:noFill/>
            <a:ln w="9525">
              <a:solidFill>
                <a:schemeClr val="tx1"/>
              </a:solidFill>
              <a:prstDash val="dash"/>
              <a:round/>
              <a:headEnd/>
              <a:tailEnd/>
            </a:ln>
          </p:spPr>
          <p:txBody>
            <a:bodyPr/>
            <a:lstStyle/>
            <a:p>
              <a:endParaRPr lang="es-ES_tradnl"/>
            </a:p>
          </p:txBody>
        </p:sp>
        <p:grpSp>
          <p:nvGrpSpPr>
            <p:cNvPr id="406561" name="Group 10"/>
            <p:cNvGrpSpPr>
              <a:grpSpLocks/>
            </p:cNvGrpSpPr>
            <p:nvPr/>
          </p:nvGrpSpPr>
          <p:grpSpPr bwMode="auto">
            <a:xfrm>
              <a:off x="249" y="2170"/>
              <a:ext cx="723" cy="723"/>
              <a:chOff x="249" y="2170"/>
              <a:chExt cx="723" cy="723"/>
            </a:xfrm>
          </p:grpSpPr>
          <p:sp>
            <p:nvSpPr>
              <p:cNvPr id="406562" name="Arc 11"/>
              <p:cNvSpPr>
                <a:spLocks/>
              </p:cNvSpPr>
              <p:nvPr/>
            </p:nvSpPr>
            <p:spPr bwMode="auto">
              <a:xfrm rot="8885068">
                <a:off x="569" y="2170"/>
                <a:ext cx="403" cy="723"/>
              </a:xfrm>
              <a:custGeom>
                <a:avLst/>
                <a:gdLst>
                  <a:gd name="T0" fmla="*/ 0 w 21600"/>
                  <a:gd name="T1" fmla="*/ 0 h 36805"/>
                  <a:gd name="T2" fmla="*/ 0 w 21600"/>
                  <a:gd name="T3" fmla="*/ 0 h 36805"/>
                  <a:gd name="T4" fmla="*/ 0 w 21600"/>
                  <a:gd name="T5" fmla="*/ 0 h 36805"/>
                  <a:gd name="T6" fmla="*/ 0 60000 65536"/>
                  <a:gd name="T7" fmla="*/ 0 60000 65536"/>
                  <a:gd name="T8" fmla="*/ 0 60000 65536"/>
                  <a:gd name="T9" fmla="*/ 0 w 21600"/>
                  <a:gd name="T10" fmla="*/ 0 h 36805"/>
                  <a:gd name="T11" fmla="*/ 21600 w 21600"/>
                  <a:gd name="T12" fmla="*/ 36805 h 36805"/>
                </a:gdLst>
                <a:ahLst/>
                <a:cxnLst>
                  <a:cxn ang="T6">
                    <a:pos x="T0" y="T1"/>
                  </a:cxn>
                  <a:cxn ang="T7">
                    <a:pos x="T2" y="T3"/>
                  </a:cxn>
                  <a:cxn ang="T8">
                    <a:pos x="T4" y="T5"/>
                  </a:cxn>
                </a:cxnLst>
                <a:rect l="T9" t="T10" r="T11" b="T12"/>
                <a:pathLst>
                  <a:path w="21600" h="36805" fill="none" extrusionOk="0">
                    <a:moveTo>
                      <a:pt x="14792" y="-1"/>
                    </a:moveTo>
                    <a:cubicBezTo>
                      <a:pt x="19136" y="4082"/>
                      <a:pt x="21600" y="9778"/>
                      <a:pt x="21600" y="15740"/>
                    </a:cubicBezTo>
                    <a:cubicBezTo>
                      <a:pt x="21600" y="25828"/>
                      <a:pt x="14616" y="34573"/>
                      <a:pt x="4777" y="36804"/>
                    </a:cubicBezTo>
                  </a:path>
                  <a:path w="21600" h="36805" stroke="0" extrusionOk="0">
                    <a:moveTo>
                      <a:pt x="14792" y="-1"/>
                    </a:moveTo>
                    <a:cubicBezTo>
                      <a:pt x="19136" y="4082"/>
                      <a:pt x="21600" y="9778"/>
                      <a:pt x="21600" y="15740"/>
                    </a:cubicBezTo>
                    <a:cubicBezTo>
                      <a:pt x="21600" y="25828"/>
                      <a:pt x="14616" y="34573"/>
                      <a:pt x="4777" y="36804"/>
                    </a:cubicBezTo>
                    <a:lnTo>
                      <a:pt x="0" y="15740"/>
                    </a:lnTo>
                    <a:close/>
                  </a:path>
                </a:pathLst>
              </a:custGeom>
              <a:noFill/>
              <a:ln w="12700">
                <a:solidFill>
                  <a:schemeClr val="bg1"/>
                </a:solidFill>
                <a:round/>
                <a:headEnd/>
                <a:tailEnd/>
              </a:ln>
            </p:spPr>
            <p:txBody>
              <a:bodyPr wrap="none" anchor="ctr"/>
              <a:lstStyle/>
              <a:p>
                <a:endParaRPr lang="es-ES_tradnl"/>
              </a:p>
            </p:txBody>
          </p:sp>
          <p:sp>
            <p:nvSpPr>
              <p:cNvPr id="406563" name="Text Box 12"/>
              <p:cNvSpPr txBox="1">
                <a:spLocks noChangeArrowheads="1"/>
              </p:cNvSpPr>
              <p:nvPr/>
            </p:nvSpPr>
            <p:spPr bwMode="auto">
              <a:xfrm>
                <a:off x="249" y="2432"/>
                <a:ext cx="351" cy="288"/>
              </a:xfrm>
              <a:prstGeom prst="rect">
                <a:avLst/>
              </a:prstGeom>
              <a:noFill/>
              <a:ln w="9525">
                <a:noFill/>
                <a:miter lim="800000"/>
                <a:headEnd/>
                <a:tailEnd/>
              </a:ln>
            </p:spPr>
            <p:txBody>
              <a:bodyPr>
                <a:spAutoFit/>
              </a:bodyPr>
              <a:lstStyle/>
              <a:p>
                <a:pPr>
                  <a:spcBef>
                    <a:spcPct val="50000"/>
                  </a:spcBef>
                </a:pPr>
                <a:r>
                  <a:rPr lang="el-GR" b="1">
                    <a:solidFill>
                      <a:srgbClr val="FFFFFF"/>
                    </a:solidFill>
                    <a:cs typeface="Times New Roman" pitchFamily="18" charset="0"/>
                  </a:rPr>
                  <a:t>φ</a:t>
                </a:r>
                <a:r>
                  <a:rPr lang="es-ES" b="1" baseline="-25000">
                    <a:solidFill>
                      <a:srgbClr val="FFFFFF"/>
                    </a:solidFill>
                    <a:cs typeface="Times New Roman" pitchFamily="18" charset="0"/>
                  </a:rPr>
                  <a:t>m</a:t>
                </a:r>
                <a:endParaRPr lang="ru-RU" b="1">
                  <a:solidFill>
                    <a:srgbClr val="FFFFFF"/>
                  </a:solidFill>
                  <a:latin typeface="Comic Sans MS" pitchFamily="66" charset="0"/>
                  <a:cs typeface="Arial" charset="0"/>
                </a:endParaRPr>
              </a:p>
            </p:txBody>
          </p:sp>
        </p:grpSp>
      </p:grpSp>
      <p:grpSp>
        <p:nvGrpSpPr>
          <p:cNvPr id="6" name="Group 13"/>
          <p:cNvGrpSpPr>
            <a:grpSpLocks/>
          </p:cNvGrpSpPr>
          <p:nvPr/>
        </p:nvGrpSpPr>
        <p:grpSpPr bwMode="auto">
          <a:xfrm>
            <a:off x="319088" y="1258888"/>
            <a:ext cx="8040687" cy="5345112"/>
            <a:chOff x="201" y="793"/>
            <a:chExt cx="5065" cy="3367"/>
          </a:xfrm>
        </p:grpSpPr>
        <p:grpSp>
          <p:nvGrpSpPr>
            <p:cNvPr id="406555" name="Group 14"/>
            <p:cNvGrpSpPr>
              <a:grpSpLocks/>
            </p:cNvGrpSpPr>
            <p:nvPr/>
          </p:nvGrpSpPr>
          <p:grpSpPr bwMode="auto">
            <a:xfrm>
              <a:off x="201" y="795"/>
              <a:ext cx="2578" cy="3365"/>
              <a:chOff x="201" y="795"/>
              <a:chExt cx="2578" cy="3365"/>
            </a:xfrm>
          </p:grpSpPr>
          <p:sp>
            <p:nvSpPr>
              <p:cNvPr id="406557" name="Line 15"/>
              <p:cNvSpPr>
                <a:spLocks noChangeShapeType="1"/>
              </p:cNvSpPr>
              <p:nvPr/>
            </p:nvSpPr>
            <p:spPr bwMode="auto">
              <a:xfrm flipV="1">
                <a:off x="201" y="2158"/>
                <a:ext cx="1079" cy="2002"/>
              </a:xfrm>
              <a:prstGeom prst="line">
                <a:avLst/>
              </a:prstGeom>
              <a:noFill/>
              <a:ln w="19050">
                <a:solidFill>
                  <a:srgbClr val="FF3300"/>
                </a:solidFill>
                <a:round/>
                <a:headEnd/>
                <a:tailEnd/>
              </a:ln>
            </p:spPr>
            <p:txBody>
              <a:bodyPr/>
              <a:lstStyle/>
              <a:p>
                <a:endParaRPr lang="es-ES_tradnl"/>
              </a:p>
            </p:txBody>
          </p:sp>
          <p:sp>
            <p:nvSpPr>
              <p:cNvPr id="406558" name="Line 16"/>
              <p:cNvSpPr>
                <a:spLocks noChangeShapeType="1"/>
              </p:cNvSpPr>
              <p:nvPr/>
            </p:nvSpPr>
            <p:spPr bwMode="auto">
              <a:xfrm flipV="1">
                <a:off x="1289" y="795"/>
                <a:ext cx="1490" cy="1363"/>
              </a:xfrm>
              <a:prstGeom prst="line">
                <a:avLst/>
              </a:prstGeom>
              <a:noFill/>
              <a:ln w="19050">
                <a:solidFill>
                  <a:srgbClr val="FF3300"/>
                </a:solidFill>
                <a:round/>
                <a:headEnd/>
                <a:tailEnd/>
              </a:ln>
            </p:spPr>
            <p:txBody>
              <a:bodyPr/>
              <a:lstStyle/>
              <a:p>
                <a:endParaRPr lang="es-ES_tradnl"/>
              </a:p>
            </p:txBody>
          </p:sp>
        </p:grpSp>
        <p:sp>
          <p:nvSpPr>
            <p:cNvPr id="406556" name="Line 17"/>
            <p:cNvSpPr>
              <a:spLocks noChangeShapeType="1"/>
            </p:cNvSpPr>
            <p:nvPr/>
          </p:nvSpPr>
          <p:spPr bwMode="auto">
            <a:xfrm rot="16200000" flipV="1">
              <a:off x="2659" y="909"/>
              <a:ext cx="2723" cy="2491"/>
            </a:xfrm>
            <a:prstGeom prst="line">
              <a:avLst/>
            </a:prstGeom>
            <a:noFill/>
            <a:ln w="19050">
              <a:solidFill>
                <a:srgbClr val="FF3300"/>
              </a:solidFill>
              <a:round/>
              <a:headEnd/>
              <a:tailEnd/>
            </a:ln>
          </p:spPr>
          <p:txBody>
            <a:bodyPr/>
            <a:lstStyle/>
            <a:p>
              <a:endParaRPr lang="es-ES_tradnl"/>
            </a:p>
          </p:txBody>
        </p:sp>
      </p:grpSp>
      <p:grpSp>
        <p:nvGrpSpPr>
          <p:cNvPr id="8" name="Group 18"/>
          <p:cNvGrpSpPr>
            <a:grpSpLocks/>
          </p:cNvGrpSpPr>
          <p:nvPr/>
        </p:nvGrpSpPr>
        <p:grpSpPr bwMode="auto">
          <a:xfrm>
            <a:off x="333375" y="247650"/>
            <a:ext cx="8027988" cy="5354638"/>
            <a:chOff x="210" y="156"/>
            <a:chExt cx="5057" cy="3373"/>
          </a:xfrm>
        </p:grpSpPr>
        <p:grpSp>
          <p:nvGrpSpPr>
            <p:cNvPr id="406551" name="Group 19"/>
            <p:cNvGrpSpPr>
              <a:grpSpLocks/>
            </p:cNvGrpSpPr>
            <p:nvPr/>
          </p:nvGrpSpPr>
          <p:grpSpPr bwMode="auto">
            <a:xfrm>
              <a:off x="210" y="156"/>
              <a:ext cx="2578" cy="3373"/>
              <a:chOff x="210" y="156"/>
              <a:chExt cx="2578" cy="3373"/>
            </a:xfrm>
          </p:grpSpPr>
          <p:sp>
            <p:nvSpPr>
              <p:cNvPr id="406553" name="Line 20"/>
              <p:cNvSpPr>
                <a:spLocks noChangeShapeType="1"/>
              </p:cNvSpPr>
              <p:nvPr/>
            </p:nvSpPr>
            <p:spPr bwMode="auto">
              <a:xfrm>
                <a:off x="210" y="156"/>
                <a:ext cx="1079" cy="2002"/>
              </a:xfrm>
              <a:prstGeom prst="line">
                <a:avLst/>
              </a:prstGeom>
              <a:noFill/>
              <a:ln w="19050">
                <a:solidFill>
                  <a:srgbClr val="FF3300"/>
                </a:solidFill>
                <a:round/>
                <a:headEnd/>
                <a:tailEnd/>
              </a:ln>
            </p:spPr>
            <p:txBody>
              <a:bodyPr/>
              <a:lstStyle/>
              <a:p>
                <a:endParaRPr lang="es-ES_tradnl"/>
              </a:p>
            </p:txBody>
          </p:sp>
          <p:sp>
            <p:nvSpPr>
              <p:cNvPr id="406554" name="Line 21"/>
              <p:cNvSpPr>
                <a:spLocks noChangeShapeType="1"/>
              </p:cNvSpPr>
              <p:nvPr/>
            </p:nvSpPr>
            <p:spPr bwMode="auto">
              <a:xfrm>
                <a:off x="1298" y="2166"/>
                <a:ext cx="1490" cy="1363"/>
              </a:xfrm>
              <a:prstGeom prst="line">
                <a:avLst/>
              </a:prstGeom>
              <a:noFill/>
              <a:ln w="19050">
                <a:solidFill>
                  <a:srgbClr val="FF3300"/>
                </a:solidFill>
                <a:round/>
                <a:headEnd/>
                <a:tailEnd/>
              </a:ln>
            </p:spPr>
            <p:txBody>
              <a:bodyPr/>
              <a:lstStyle/>
              <a:p>
                <a:endParaRPr lang="es-ES_tradnl"/>
              </a:p>
            </p:txBody>
          </p:sp>
        </p:grpSp>
        <p:sp>
          <p:nvSpPr>
            <p:cNvPr id="406552" name="Line 22"/>
            <p:cNvSpPr>
              <a:spLocks noChangeShapeType="1"/>
            </p:cNvSpPr>
            <p:nvPr/>
          </p:nvSpPr>
          <p:spPr bwMode="auto">
            <a:xfrm rot="-5400000">
              <a:off x="2673" y="928"/>
              <a:ext cx="2709" cy="2478"/>
            </a:xfrm>
            <a:prstGeom prst="line">
              <a:avLst/>
            </a:prstGeom>
            <a:noFill/>
            <a:ln w="19050">
              <a:solidFill>
                <a:srgbClr val="FF3300"/>
              </a:solidFill>
              <a:round/>
              <a:headEnd/>
              <a:tailEnd/>
            </a:ln>
          </p:spPr>
          <p:txBody>
            <a:bodyPr/>
            <a:lstStyle/>
            <a:p>
              <a:endParaRPr lang="es-ES_tradnl"/>
            </a:p>
          </p:txBody>
        </p:sp>
      </p:grpSp>
      <p:sp>
        <p:nvSpPr>
          <p:cNvPr id="398359" name="Line 23"/>
          <p:cNvSpPr>
            <a:spLocks noChangeShapeType="1"/>
          </p:cNvSpPr>
          <p:nvPr/>
        </p:nvSpPr>
        <p:spPr bwMode="auto">
          <a:xfrm>
            <a:off x="225425" y="3421063"/>
            <a:ext cx="8747125" cy="0"/>
          </a:xfrm>
          <a:prstGeom prst="line">
            <a:avLst/>
          </a:prstGeom>
          <a:noFill/>
          <a:ln w="12700">
            <a:solidFill>
              <a:schemeClr val="tx1"/>
            </a:solidFill>
            <a:prstDash val="dash"/>
            <a:round/>
            <a:headEnd/>
            <a:tailEnd/>
          </a:ln>
        </p:spPr>
        <p:txBody>
          <a:bodyPr/>
          <a:lstStyle/>
          <a:p>
            <a:endParaRPr lang="es-ES_tradnl"/>
          </a:p>
        </p:txBody>
      </p:sp>
      <p:grpSp>
        <p:nvGrpSpPr>
          <p:cNvPr id="10" name="Group 24"/>
          <p:cNvGrpSpPr>
            <a:grpSpLocks/>
          </p:cNvGrpSpPr>
          <p:nvPr/>
        </p:nvGrpSpPr>
        <p:grpSpPr bwMode="auto">
          <a:xfrm>
            <a:off x="385763" y="3444875"/>
            <a:ext cx="1147762" cy="1147763"/>
            <a:chOff x="249" y="2170"/>
            <a:chExt cx="723" cy="723"/>
          </a:xfrm>
        </p:grpSpPr>
        <p:sp>
          <p:nvSpPr>
            <p:cNvPr id="406549" name="Arc 25"/>
            <p:cNvSpPr>
              <a:spLocks/>
            </p:cNvSpPr>
            <p:nvPr/>
          </p:nvSpPr>
          <p:spPr bwMode="auto">
            <a:xfrm rot="8885068">
              <a:off x="569" y="2170"/>
              <a:ext cx="403" cy="723"/>
            </a:xfrm>
            <a:custGeom>
              <a:avLst/>
              <a:gdLst>
                <a:gd name="T0" fmla="*/ 0 w 21600"/>
                <a:gd name="T1" fmla="*/ 0 h 36805"/>
                <a:gd name="T2" fmla="*/ 0 w 21600"/>
                <a:gd name="T3" fmla="*/ 0 h 36805"/>
                <a:gd name="T4" fmla="*/ 0 w 21600"/>
                <a:gd name="T5" fmla="*/ 0 h 36805"/>
                <a:gd name="T6" fmla="*/ 0 60000 65536"/>
                <a:gd name="T7" fmla="*/ 0 60000 65536"/>
                <a:gd name="T8" fmla="*/ 0 60000 65536"/>
                <a:gd name="T9" fmla="*/ 0 w 21600"/>
                <a:gd name="T10" fmla="*/ 0 h 36805"/>
                <a:gd name="T11" fmla="*/ 21600 w 21600"/>
                <a:gd name="T12" fmla="*/ 36805 h 36805"/>
              </a:gdLst>
              <a:ahLst/>
              <a:cxnLst>
                <a:cxn ang="T6">
                  <a:pos x="T0" y="T1"/>
                </a:cxn>
                <a:cxn ang="T7">
                  <a:pos x="T2" y="T3"/>
                </a:cxn>
                <a:cxn ang="T8">
                  <a:pos x="T4" y="T5"/>
                </a:cxn>
              </a:cxnLst>
              <a:rect l="T9" t="T10" r="T11" b="T12"/>
              <a:pathLst>
                <a:path w="21600" h="36805" fill="none" extrusionOk="0">
                  <a:moveTo>
                    <a:pt x="14792" y="-1"/>
                  </a:moveTo>
                  <a:cubicBezTo>
                    <a:pt x="19136" y="4082"/>
                    <a:pt x="21600" y="9778"/>
                    <a:pt x="21600" y="15740"/>
                  </a:cubicBezTo>
                  <a:cubicBezTo>
                    <a:pt x="21600" y="25828"/>
                    <a:pt x="14616" y="34573"/>
                    <a:pt x="4777" y="36804"/>
                  </a:cubicBezTo>
                </a:path>
                <a:path w="21600" h="36805" stroke="0" extrusionOk="0">
                  <a:moveTo>
                    <a:pt x="14792" y="-1"/>
                  </a:moveTo>
                  <a:cubicBezTo>
                    <a:pt x="19136" y="4082"/>
                    <a:pt x="21600" y="9778"/>
                    <a:pt x="21600" y="15740"/>
                  </a:cubicBezTo>
                  <a:cubicBezTo>
                    <a:pt x="21600" y="25828"/>
                    <a:pt x="14616" y="34573"/>
                    <a:pt x="4777" y="36804"/>
                  </a:cubicBezTo>
                  <a:lnTo>
                    <a:pt x="0" y="15740"/>
                  </a:lnTo>
                  <a:close/>
                </a:path>
              </a:pathLst>
            </a:custGeom>
            <a:noFill/>
            <a:ln w="12700">
              <a:solidFill>
                <a:srgbClr val="FF3300"/>
              </a:solidFill>
              <a:round/>
              <a:headEnd/>
              <a:tailEnd/>
            </a:ln>
          </p:spPr>
          <p:txBody>
            <a:bodyPr wrap="none" anchor="ctr"/>
            <a:lstStyle/>
            <a:p>
              <a:endParaRPr lang="es-ES_tradnl"/>
            </a:p>
          </p:txBody>
        </p:sp>
        <p:sp>
          <p:nvSpPr>
            <p:cNvPr id="406550" name="Text Box 26"/>
            <p:cNvSpPr txBox="1">
              <a:spLocks noChangeArrowheads="1"/>
            </p:cNvSpPr>
            <p:nvPr/>
          </p:nvSpPr>
          <p:spPr bwMode="auto">
            <a:xfrm>
              <a:off x="249" y="2432"/>
              <a:ext cx="351" cy="288"/>
            </a:xfrm>
            <a:prstGeom prst="rect">
              <a:avLst/>
            </a:prstGeom>
            <a:noFill/>
            <a:ln w="9525">
              <a:noFill/>
              <a:miter lim="800000"/>
              <a:headEnd/>
              <a:tailEnd/>
            </a:ln>
          </p:spPr>
          <p:txBody>
            <a:bodyPr>
              <a:spAutoFit/>
            </a:bodyPr>
            <a:lstStyle/>
            <a:p>
              <a:pPr>
                <a:spcBef>
                  <a:spcPct val="50000"/>
                </a:spcBef>
              </a:pPr>
              <a:r>
                <a:rPr lang="el-GR" b="1">
                  <a:solidFill>
                    <a:srgbClr val="FF3300"/>
                  </a:solidFill>
                  <a:cs typeface="Times New Roman" pitchFamily="18" charset="0"/>
                </a:rPr>
                <a:t>φ</a:t>
              </a:r>
              <a:r>
                <a:rPr lang="es-ES" b="1" baseline="-25000">
                  <a:solidFill>
                    <a:srgbClr val="FF3300"/>
                  </a:solidFill>
                  <a:cs typeface="Times New Roman" pitchFamily="18" charset="0"/>
                </a:rPr>
                <a:t>m</a:t>
              </a:r>
              <a:endParaRPr lang="ru-RU" b="1">
                <a:solidFill>
                  <a:srgbClr val="FF3300"/>
                </a:solidFill>
                <a:latin typeface="Comic Sans MS" pitchFamily="66" charset="0"/>
                <a:cs typeface="Arial" charset="0"/>
              </a:endParaRPr>
            </a:p>
          </p:txBody>
        </p:sp>
      </p:grpSp>
      <p:grpSp>
        <p:nvGrpSpPr>
          <p:cNvPr id="11" name="Group 27"/>
          <p:cNvGrpSpPr>
            <a:grpSpLocks/>
          </p:cNvGrpSpPr>
          <p:nvPr/>
        </p:nvGrpSpPr>
        <p:grpSpPr bwMode="auto">
          <a:xfrm>
            <a:off x="398463" y="2247900"/>
            <a:ext cx="1136650" cy="1147763"/>
            <a:chOff x="251" y="1416"/>
            <a:chExt cx="716" cy="723"/>
          </a:xfrm>
        </p:grpSpPr>
        <p:sp>
          <p:nvSpPr>
            <p:cNvPr id="406547" name="Arc 28"/>
            <p:cNvSpPr>
              <a:spLocks/>
            </p:cNvSpPr>
            <p:nvPr/>
          </p:nvSpPr>
          <p:spPr bwMode="auto">
            <a:xfrm rot="10800000">
              <a:off x="564" y="1416"/>
              <a:ext cx="403" cy="723"/>
            </a:xfrm>
            <a:custGeom>
              <a:avLst/>
              <a:gdLst>
                <a:gd name="T0" fmla="*/ 0 w 21600"/>
                <a:gd name="T1" fmla="*/ 0 h 36805"/>
                <a:gd name="T2" fmla="*/ 0 w 21600"/>
                <a:gd name="T3" fmla="*/ 0 h 36805"/>
                <a:gd name="T4" fmla="*/ 0 w 21600"/>
                <a:gd name="T5" fmla="*/ 0 h 36805"/>
                <a:gd name="T6" fmla="*/ 0 60000 65536"/>
                <a:gd name="T7" fmla="*/ 0 60000 65536"/>
                <a:gd name="T8" fmla="*/ 0 60000 65536"/>
                <a:gd name="T9" fmla="*/ 0 w 21600"/>
                <a:gd name="T10" fmla="*/ 0 h 36805"/>
                <a:gd name="T11" fmla="*/ 21600 w 21600"/>
                <a:gd name="T12" fmla="*/ 36805 h 36805"/>
              </a:gdLst>
              <a:ahLst/>
              <a:cxnLst>
                <a:cxn ang="T6">
                  <a:pos x="T0" y="T1"/>
                </a:cxn>
                <a:cxn ang="T7">
                  <a:pos x="T2" y="T3"/>
                </a:cxn>
                <a:cxn ang="T8">
                  <a:pos x="T4" y="T5"/>
                </a:cxn>
              </a:cxnLst>
              <a:rect l="T9" t="T10" r="T11" b="T12"/>
              <a:pathLst>
                <a:path w="21600" h="36805" fill="none" extrusionOk="0">
                  <a:moveTo>
                    <a:pt x="14792" y="-1"/>
                  </a:moveTo>
                  <a:cubicBezTo>
                    <a:pt x="19136" y="4082"/>
                    <a:pt x="21600" y="9778"/>
                    <a:pt x="21600" y="15740"/>
                  </a:cubicBezTo>
                  <a:cubicBezTo>
                    <a:pt x="21600" y="25828"/>
                    <a:pt x="14616" y="34573"/>
                    <a:pt x="4777" y="36804"/>
                  </a:cubicBezTo>
                </a:path>
                <a:path w="21600" h="36805" stroke="0" extrusionOk="0">
                  <a:moveTo>
                    <a:pt x="14792" y="-1"/>
                  </a:moveTo>
                  <a:cubicBezTo>
                    <a:pt x="19136" y="4082"/>
                    <a:pt x="21600" y="9778"/>
                    <a:pt x="21600" y="15740"/>
                  </a:cubicBezTo>
                  <a:cubicBezTo>
                    <a:pt x="21600" y="25828"/>
                    <a:pt x="14616" y="34573"/>
                    <a:pt x="4777" y="36804"/>
                  </a:cubicBezTo>
                  <a:lnTo>
                    <a:pt x="0" y="15740"/>
                  </a:lnTo>
                  <a:close/>
                </a:path>
              </a:pathLst>
            </a:custGeom>
            <a:noFill/>
            <a:ln w="12700">
              <a:solidFill>
                <a:srgbClr val="FF3300"/>
              </a:solidFill>
              <a:round/>
              <a:headEnd/>
              <a:tailEnd/>
            </a:ln>
          </p:spPr>
          <p:txBody>
            <a:bodyPr wrap="none" anchor="ctr"/>
            <a:lstStyle/>
            <a:p>
              <a:endParaRPr lang="es-ES_tradnl"/>
            </a:p>
          </p:txBody>
        </p:sp>
        <p:sp>
          <p:nvSpPr>
            <p:cNvPr id="406548" name="Text Box 29"/>
            <p:cNvSpPr txBox="1">
              <a:spLocks noChangeArrowheads="1"/>
            </p:cNvSpPr>
            <p:nvPr/>
          </p:nvSpPr>
          <p:spPr bwMode="auto">
            <a:xfrm>
              <a:off x="251" y="1557"/>
              <a:ext cx="351" cy="288"/>
            </a:xfrm>
            <a:prstGeom prst="rect">
              <a:avLst/>
            </a:prstGeom>
            <a:noFill/>
            <a:ln w="9525">
              <a:noFill/>
              <a:miter lim="800000"/>
              <a:headEnd/>
              <a:tailEnd/>
            </a:ln>
          </p:spPr>
          <p:txBody>
            <a:bodyPr>
              <a:spAutoFit/>
            </a:bodyPr>
            <a:lstStyle/>
            <a:p>
              <a:pPr>
                <a:spcBef>
                  <a:spcPct val="50000"/>
                </a:spcBef>
              </a:pPr>
              <a:r>
                <a:rPr lang="el-GR" b="1">
                  <a:solidFill>
                    <a:srgbClr val="FF3300"/>
                  </a:solidFill>
                  <a:cs typeface="Times New Roman" pitchFamily="18" charset="0"/>
                </a:rPr>
                <a:t>φ</a:t>
              </a:r>
              <a:r>
                <a:rPr lang="es-ES" b="1" baseline="-25000">
                  <a:solidFill>
                    <a:srgbClr val="FF3300"/>
                  </a:solidFill>
                  <a:cs typeface="Times New Roman" pitchFamily="18" charset="0"/>
                </a:rPr>
                <a:t>m</a:t>
              </a:r>
              <a:endParaRPr lang="ru-RU" b="1">
                <a:solidFill>
                  <a:srgbClr val="FF3300"/>
                </a:solidFill>
                <a:latin typeface="Comic Sans MS" pitchFamily="66" charset="0"/>
                <a:cs typeface="Arial" charset="0"/>
              </a:endParaRPr>
            </a:p>
          </p:txBody>
        </p:sp>
      </p:grpSp>
      <p:grpSp>
        <p:nvGrpSpPr>
          <p:cNvPr id="12" name="38 Grupo"/>
          <p:cNvGrpSpPr>
            <a:grpSpLocks/>
          </p:cNvGrpSpPr>
          <p:nvPr/>
        </p:nvGrpSpPr>
        <p:grpSpPr bwMode="auto">
          <a:xfrm>
            <a:off x="1225550" y="2216150"/>
            <a:ext cx="6254750" cy="2654300"/>
            <a:chOff x="1225674" y="2215477"/>
            <a:chExt cx="6254923" cy="2654708"/>
          </a:xfrm>
        </p:grpSpPr>
        <p:sp>
          <p:nvSpPr>
            <p:cNvPr id="406543" name="AutoShape 24"/>
            <p:cNvSpPr>
              <a:spLocks noChangeArrowheads="1"/>
            </p:cNvSpPr>
            <p:nvPr/>
          </p:nvSpPr>
          <p:spPr bwMode="auto">
            <a:xfrm rot="2834526">
              <a:off x="3145713" y="2254348"/>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sp>
          <p:nvSpPr>
            <p:cNvPr id="406544" name="AutoShape 24"/>
            <p:cNvSpPr>
              <a:spLocks noChangeArrowheads="1"/>
            </p:cNvSpPr>
            <p:nvPr/>
          </p:nvSpPr>
          <p:spPr bwMode="auto">
            <a:xfrm rot="8231844">
              <a:off x="7294353" y="4439083"/>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sp>
          <p:nvSpPr>
            <p:cNvPr id="406545" name="AutoShape 24"/>
            <p:cNvSpPr>
              <a:spLocks noChangeArrowheads="1"/>
            </p:cNvSpPr>
            <p:nvPr/>
          </p:nvSpPr>
          <p:spPr bwMode="auto">
            <a:xfrm rot="8057809">
              <a:off x="5267781" y="2225520"/>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sp>
          <p:nvSpPr>
            <p:cNvPr id="406546" name="AutoShape 24"/>
            <p:cNvSpPr>
              <a:spLocks noChangeArrowheads="1"/>
            </p:cNvSpPr>
            <p:nvPr/>
          </p:nvSpPr>
          <p:spPr bwMode="auto">
            <a:xfrm rot="1480665">
              <a:off x="1225674" y="4704027"/>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grpSp>
      <p:grpSp>
        <p:nvGrpSpPr>
          <p:cNvPr id="13" name="37 Grupo"/>
          <p:cNvGrpSpPr>
            <a:grpSpLocks/>
          </p:cNvGrpSpPr>
          <p:nvPr/>
        </p:nvGrpSpPr>
        <p:grpSpPr bwMode="auto">
          <a:xfrm>
            <a:off x="1225550" y="1946275"/>
            <a:ext cx="6283325" cy="2673350"/>
            <a:chOff x="1225674" y="1946542"/>
            <a:chExt cx="6283497" cy="2673505"/>
          </a:xfrm>
        </p:grpSpPr>
        <p:sp>
          <p:nvSpPr>
            <p:cNvPr id="406539" name="AutoShape 24"/>
            <p:cNvSpPr>
              <a:spLocks noChangeArrowheads="1"/>
            </p:cNvSpPr>
            <p:nvPr/>
          </p:nvSpPr>
          <p:spPr bwMode="auto">
            <a:xfrm rot="2376385">
              <a:off x="7322927" y="2254348"/>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sp>
          <p:nvSpPr>
            <p:cNvPr id="406540" name="AutoShape 24"/>
            <p:cNvSpPr>
              <a:spLocks noChangeArrowheads="1"/>
            </p:cNvSpPr>
            <p:nvPr/>
          </p:nvSpPr>
          <p:spPr bwMode="auto">
            <a:xfrm rot="7776385">
              <a:off x="3160001" y="4443846"/>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sp>
          <p:nvSpPr>
            <p:cNvPr id="406541" name="AutoShape 24"/>
            <p:cNvSpPr>
              <a:spLocks noChangeArrowheads="1"/>
            </p:cNvSpPr>
            <p:nvPr/>
          </p:nvSpPr>
          <p:spPr bwMode="auto">
            <a:xfrm rot="2376385">
              <a:off x="5393111" y="4364887"/>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sp>
          <p:nvSpPr>
            <p:cNvPr id="406542" name="AutoShape 24"/>
            <p:cNvSpPr>
              <a:spLocks noChangeArrowheads="1"/>
            </p:cNvSpPr>
            <p:nvPr/>
          </p:nvSpPr>
          <p:spPr bwMode="auto">
            <a:xfrm rot="1480665">
              <a:off x="1225674" y="1946542"/>
              <a:ext cx="186244" cy="166158"/>
            </a:xfrm>
            <a:prstGeom prst="triangle">
              <a:avLst>
                <a:gd name="adj" fmla="val 50000"/>
              </a:avLst>
            </a:prstGeom>
            <a:solidFill>
              <a:schemeClr val="tx1"/>
            </a:solidFill>
            <a:ln w="9525">
              <a:noFill/>
              <a:miter lim="800000"/>
              <a:headEnd/>
              <a:tailEnd/>
            </a:ln>
          </p:spPr>
          <p:txBody>
            <a:bodyPr wrap="none" anchor="ctr"/>
            <a:lstStyle/>
            <a:p>
              <a:endParaRPr lang="es-ES_tradnl">
                <a:solidFill>
                  <a:srgbClr val="000000"/>
                </a:solidFill>
              </a:endParaRPr>
            </a:p>
          </p:txBody>
        </p:sp>
      </p:grpSp>
      <p:sp>
        <p:nvSpPr>
          <p:cNvPr id="40" name="39 CuadroTexto"/>
          <p:cNvSpPr txBox="1"/>
          <p:nvPr/>
        </p:nvSpPr>
        <p:spPr>
          <a:xfrm>
            <a:off x="2256312" y="2695699"/>
            <a:ext cx="6377049" cy="1477328"/>
          </a:xfrm>
          <a:prstGeom prst="rect">
            <a:avLst/>
          </a:prstGeom>
          <a:noFill/>
        </p:spPr>
        <p:txBody>
          <a:bodyPr wrap="square" rtlCol="0">
            <a:spAutoFit/>
          </a:bodyPr>
          <a:lstStyle/>
          <a:p>
            <a:pPr algn="just"/>
            <a:r>
              <a:rPr lang="es-ES_tradnl" sz="1800" b="1" dirty="0" smtClean="0">
                <a:latin typeface="Calibri" pitchFamily="34" charset="0"/>
                <a:cs typeface="Calibri" pitchFamily="34" charset="0"/>
              </a:rPr>
              <a:t>Los rayos contenidos en el triángulo rojo (en el plano) son los que se podrán propagar por el interior de la fibra por incidir sobre ella con ángulos menores que el ángulo máximo de aceptación. </a:t>
            </a:r>
          </a:p>
          <a:p>
            <a:pPr algn="just"/>
            <a:r>
              <a:rPr lang="es-ES_tradnl" sz="1800" b="1" dirty="0" smtClean="0">
                <a:latin typeface="Calibri" pitchFamily="34" charset="0"/>
                <a:cs typeface="Calibri" pitchFamily="34" charset="0"/>
              </a:rPr>
              <a:t>Realmente, en el espacio, el haz que contiene a los rayos que se van a poder propagar tiene forma cónica.</a:t>
            </a:r>
          </a:p>
        </p:txBody>
      </p:sp>
      <p:sp>
        <p:nvSpPr>
          <p:cNvPr id="41" name="Line 17"/>
          <p:cNvSpPr>
            <a:spLocks noChangeShapeType="1"/>
          </p:cNvSpPr>
          <p:nvPr/>
        </p:nvSpPr>
        <p:spPr bwMode="auto">
          <a:xfrm rot="5400000" flipH="1" flipV="1">
            <a:off x="8342418" y="5029197"/>
            <a:ext cx="593766" cy="534393"/>
          </a:xfrm>
          <a:prstGeom prst="line">
            <a:avLst/>
          </a:prstGeom>
          <a:noFill/>
          <a:ln w="19050">
            <a:solidFill>
              <a:srgbClr val="FF3300"/>
            </a:solidFill>
            <a:round/>
            <a:headEnd/>
            <a:tailEnd/>
          </a:ln>
        </p:spPr>
        <p:txBody>
          <a:bodyPr/>
          <a:lstStyle/>
          <a:p>
            <a:endParaRPr lang="es-ES_tradnl"/>
          </a:p>
        </p:txBody>
      </p:sp>
      <p:sp>
        <p:nvSpPr>
          <p:cNvPr id="42" name="Line 17"/>
          <p:cNvSpPr>
            <a:spLocks noChangeShapeType="1"/>
          </p:cNvSpPr>
          <p:nvPr/>
        </p:nvSpPr>
        <p:spPr bwMode="auto">
          <a:xfrm rot="16200000" flipV="1">
            <a:off x="8342419" y="1335971"/>
            <a:ext cx="593766" cy="534393"/>
          </a:xfrm>
          <a:prstGeom prst="line">
            <a:avLst/>
          </a:prstGeom>
          <a:noFill/>
          <a:ln w="19050">
            <a:solidFill>
              <a:srgbClr val="FF3300"/>
            </a:solidFill>
            <a:round/>
            <a:headEnd/>
            <a:tailEnd/>
          </a:ln>
        </p:spPr>
        <p:txBody>
          <a:bodyPr/>
          <a:lstStyle/>
          <a:p>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98359"/>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22" presetClass="entr" presetSubtype="8"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wipe(left)">
                                      <p:cBhvr>
                                        <p:cTn id="13" dur="3000"/>
                                        <p:tgtEl>
                                          <p:spTgt spid="6"/>
                                        </p:tgtEl>
                                      </p:cBhvr>
                                    </p:animEffect>
                                  </p:childTnLst>
                                </p:cTn>
                              </p:par>
                            </p:childTnLst>
                          </p:cTn>
                        </p:par>
                        <p:par>
                          <p:cTn id="14" fill="hold">
                            <p:stCondLst>
                              <p:cond delay="3000"/>
                            </p:stCondLst>
                            <p:childTnLst>
                              <p:par>
                                <p:cTn id="15" presetID="22" presetClass="entr" presetSubtype="8" fill="hold" grpId="0" nodeType="after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wipe(left)">
                                      <p:cBhvr>
                                        <p:cTn id="17" dur="1000"/>
                                        <p:tgtEl>
                                          <p:spTgt spid="41"/>
                                        </p:tgtEl>
                                      </p:cBhvr>
                                    </p:animEffect>
                                  </p:childTnLst>
                                </p:cTn>
                              </p:par>
                            </p:childTnLst>
                          </p:cTn>
                        </p:par>
                        <p:par>
                          <p:cTn id="18" fill="hold">
                            <p:stCondLst>
                              <p:cond delay="4000"/>
                            </p:stCondLst>
                            <p:childTnLst>
                              <p:par>
                                <p:cTn id="19" presetID="1" presetClass="entr" presetSubtype="0" fill="hold" nodeType="after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childTnLst>
                          </p:cTn>
                        </p:par>
                        <p:par>
                          <p:cTn id="21" fill="hold">
                            <p:stCondLst>
                              <p:cond delay="4000"/>
                            </p:stCondLst>
                            <p:childTnLst>
                              <p:par>
                                <p:cTn id="22" presetID="1" presetClass="entr" presetSubtype="0" fill="hold" nodeType="afterEffect">
                                  <p:stCondLst>
                                    <p:cond delay="0"/>
                                  </p:stCondLst>
                                  <p:childTnLst>
                                    <p:set>
                                      <p:cBhvr>
                                        <p:cTn id="23" dur="1" fill="hold">
                                          <p:stCondLst>
                                            <p:cond delay="0"/>
                                          </p:stCondLst>
                                        </p:cTn>
                                        <p:tgtEl>
                                          <p:spTgt spid="12"/>
                                        </p:tgtEl>
                                        <p:attrNameLst>
                                          <p:attrName>style.visibility</p:attrName>
                                        </p:attrNameLst>
                                      </p:cBhvr>
                                      <p:to>
                                        <p:strVal val="visible"/>
                                      </p:to>
                                    </p:set>
                                  </p:childTnLst>
                                </p:cTn>
                              </p:par>
                            </p:childTnLst>
                          </p:cTn>
                        </p:par>
                        <p:par>
                          <p:cTn id="24" fill="hold">
                            <p:stCondLst>
                              <p:cond delay="4000"/>
                            </p:stCondLst>
                            <p:childTnLst>
                              <p:par>
                                <p:cTn id="25" presetID="22" presetClass="entr" presetSubtype="8" fill="hold"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3000"/>
                                        <p:tgtEl>
                                          <p:spTgt spid="8"/>
                                        </p:tgtEl>
                                      </p:cBhvr>
                                    </p:animEffect>
                                  </p:childTnLst>
                                </p:cTn>
                              </p:par>
                            </p:childTnLst>
                          </p:cTn>
                        </p:par>
                        <p:par>
                          <p:cTn id="28" fill="hold">
                            <p:stCondLst>
                              <p:cond delay="7000"/>
                            </p:stCondLst>
                            <p:childTnLst>
                              <p:par>
                                <p:cTn id="29" presetID="22" presetClass="entr" presetSubtype="8" fill="hold" grpId="0" nodeType="afterEffect">
                                  <p:stCondLst>
                                    <p:cond delay="0"/>
                                  </p:stCondLst>
                                  <p:childTnLst>
                                    <p:set>
                                      <p:cBhvr>
                                        <p:cTn id="30" dur="1" fill="hold">
                                          <p:stCondLst>
                                            <p:cond delay="0"/>
                                          </p:stCondLst>
                                        </p:cTn>
                                        <p:tgtEl>
                                          <p:spTgt spid="42"/>
                                        </p:tgtEl>
                                        <p:attrNameLst>
                                          <p:attrName>style.visibility</p:attrName>
                                        </p:attrNameLst>
                                      </p:cBhvr>
                                      <p:to>
                                        <p:strVal val="visible"/>
                                      </p:to>
                                    </p:set>
                                    <p:animEffect transition="in" filter="wipe(left)">
                                      <p:cBhvr>
                                        <p:cTn id="31" dur="1000"/>
                                        <p:tgtEl>
                                          <p:spTgt spid="42"/>
                                        </p:tgtEl>
                                      </p:cBhvr>
                                    </p:animEffect>
                                  </p:childTnLst>
                                </p:cTn>
                              </p:par>
                            </p:childTnLst>
                          </p:cTn>
                        </p:par>
                        <p:par>
                          <p:cTn id="32" fill="hold">
                            <p:stCondLst>
                              <p:cond delay="8000"/>
                            </p:stCondLst>
                            <p:childTnLst>
                              <p:par>
                                <p:cTn id="33" presetID="1" presetClass="entr" presetSubtype="0" fill="hold" nodeType="afterEffect">
                                  <p:stCondLst>
                                    <p:cond delay="0"/>
                                  </p:stCondLst>
                                  <p:childTnLst>
                                    <p:set>
                                      <p:cBhvr>
                                        <p:cTn id="34" dur="1" fill="hold">
                                          <p:stCondLst>
                                            <p:cond delay="0"/>
                                          </p:stCondLst>
                                        </p:cTn>
                                        <p:tgtEl>
                                          <p:spTgt spid="13"/>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11"/>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4"/>
                                        </p:tgtEl>
                                        <p:attrNameLst>
                                          <p:attrName>style.visibility</p:attrName>
                                        </p:attrNameLst>
                                      </p:cBhvr>
                                      <p:to>
                                        <p:strVal val="visible"/>
                                      </p:to>
                                    </p:set>
                                  </p:childTnLst>
                                </p:cTn>
                              </p:par>
                              <p:par>
                                <p:cTn id="41" presetID="1" presetClass="exit" presetSubtype="0" fill="hold" grpId="1" nodeType="withEffect">
                                  <p:stCondLst>
                                    <p:cond delay="0"/>
                                  </p:stCondLst>
                                  <p:childTnLst>
                                    <p:set>
                                      <p:cBhvr>
                                        <p:cTn id="42" dur="1" fill="hold">
                                          <p:stCondLst>
                                            <p:cond delay="0"/>
                                          </p:stCondLst>
                                        </p:cTn>
                                        <p:tgtEl>
                                          <p:spTgt spid="398359"/>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10"/>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1" presetClass="exit" presetSubtype="0" fill="hold" nodeType="clickEffect">
                                  <p:stCondLst>
                                    <p:cond delay="0"/>
                                  </p:stCondLst>
                                  <p:childTnLst>
                                    <p:set>
                                      <p:cBhvr>
                                        <p:cTn id="48" dur="1" fill="hold">
                                          <p:stCondLst>
                                            <p:cond delay="0"/>
                                          </p:stCondLst>
                                        </p:cTn>
                                        <p:tgtEl>
                                          <p:spTgt spid="6"/>
                                        </p:tgtEl>
                                        <p:attrNameLst>
                                          <p:attrName>style.visibility</p:attrName>
                                        </p:attrNameLst>
                                      </p:cBhvr>
                                      <p:to>
                                        <p:strVal val="hidden"/>
                                      </p:to>
                                    </p:set>
                                  </p:childTnLst>
                                </p:cTn>
                              </p:par>
                              <p:par>
                                <p:cTn id="49" presetID="1" presetClass="exit" presetSubtype="0" fill="hold" nodeType="withEffect">
                                  <p:stCondLst>
                                    <p:cond delay="0"/>
                                  </p:stCondLst>
                                  <p:childTnLst>
                                    <p:set>
                                      <p:cBhvr>
                                        <p:cTn id="50" dur="1" fill="hold">
                                          <p:stCondLst>
                                            <p:cond delay="0"/>
                                          </p:stCondLst>
                                        </p:cTn>
                                        <p:tgtEl>
                                          <p:spTgt spid="8"/>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11"/>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13"/>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12"/>
                                        </p:tgtEl>
                                        <p:attrNameLst>
                                          <p:attrName>style.visibility</p:attrName>
                                        </p:attrNameLst>
                                      </p:cBhvr>
                                      <p:to>
                                        <p:strVal val="hidden"/>
                                      </p:to>
                                    </p:set>
                                  </p:childTnLst>
                                </p:cTn>
                              </p:par>
                              <p:par>
                                <p:cTn id="57" presetID="0" presetClass="path" presetSubtype="0" repeatCount="indefinite" autoRev="1" fill="hold" nodeType="withEffect">
                                  <p:stCondLst>
                                    <p:cond delay="0"/>
                                  </p:stCondLst>
                                  <p:childTnLst>
                                    <p:animMotion origin="layout" path="M 5.55556E-7 0.31491 L 5.55556E-7 -0.31515 " pathEditMode="relative" rAng="0" ptsTypes="AA">
                                      <p:cBhvr>
                                        <p:cTn id="58" dur="3000" fill="hold"/>
                                        <p:tgtEl>
                                          <p:spTgt spid="4"/>
                                        </p:tgtEl>
                                        <p:attrNameLst>
                                          <p:attrName>ppt_x</p:attrName>
                                          <p:attrName>ppt_y</p:attrName>
                                        </p:attrNameLst>
                                      </p:cBhvr>
                                      <p:rCtr x="0" y="-315"/>
                                    </p:animMotion>
                                  </p:childTnLst>
                                </p:cTn>
                              </p:par>
                              <p:par>
                                <p:cTn id="59" presetID="1" presetClass="entr" presetSubtype="0" fill="hold" grpId="0" nodeType="withEffect">
                                  <p:stCondLst>
                                    <p:cond delay="0"/>
                                  </p:stCondLst>
                                  <p:childTnLst>
                                    <p:set>
                                      <p:cBhvr>
                                        <p:cTn id="60" dur="1" fill="hold">
                                          <p:stCondLst>
                                            <p:cond delay="0"/>
                                          </p:stCondLst>
                                        </p:cTn>
                                        <p:tgtEl>
                                          <p:spTgt spid="40"/>
                                        </p:tgtEl>
                                        <p:attrNameLst>
                                          <p:attrName>style.visibility</p:attrName>
                                        </p:attrNameLst>
                                      </p:cBhvr>
                                      <p:to>
                                        <p:strVal val="visible"/>
                                      </p:to>
                                    </p:set>
                                  </p:childTnLst>
                                </p:cTn>
                              </p:par>
                              <p:par>
                                <p:cTn id="61" presetID="1" presetClass="exit" presetSubtype="0" fill="hold" grpId="1" nodeType="withEffect">
                                  <p:stCondLst>
                                    <p:cond delay="0"/>
                                  </p:stCondLst>
                                  <p:childTnLst>
                                    <p:set>
                                      <p:cBhvr>
                                        <p:cTn id="62" dur="1" fill="hold">
                                          <p:stCondLst>
                                            <p:cond delay="0"/>
                                          </p:stCondLst>
                                        </p:cTn>
                                        <p:tgtEl>
                                          <p:spTgt spid="42"/>
                                        </p:tgtEl>
                                        <p:attrNameLst>
                                          <p:attrName>style.visibility</p:attrName>
                                        </p:attrNameLst>
                                      </p:cBhvr>
                                      <p:to>
                                        <p:strVal val="hidden"/>
                                      </p:to>
                                    </p:set>
                                  </p:childTnLst>
                                </p:cTn>
                              </p:par>
                              <p:par>
                                <p:cTn id="63" presetID="1" presetClass="exit" presetSubtype="0" fill="hold" grpId="1" nodeType="withEffect">
                                  <p:stCondLst>
                                    <p:cond delay="0"/>
                                  </p:stCondLst>
                                  <p:childTnLst>
                                    <p:set>
                                      <p:cBhvr>
                                        <p:cTn id="64" dur="1" fill="hold">
                                          <p:stCondLst>
                                            <p:cond delay="0"/>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8359" grpId="0" animBg="1"/>
      <p:bldP spid="398359" grpId="1" animBg="1"/>
      <p:bldP spid="40" grpId="0"/>
      <p:bldP spid="41" grpId="0" animBg="1"/>
      <p:bldP spid="41" grpId="1" animBg="1"/>
      <p:bldP spid="42" grpId="0" animBg="1"/>
      <p:bldP spid="42" grpId="1" animBg="1"/>
    </p:bldLst>
  </p:timing>
</p:sld>
</file>

<file path=ppt/slides/slide79.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29" name="28 Rectángulo"/>
          <p:cNvSpPr/>
          <p:nvPr/>
        </p:nvSpPr>
        <p:spPr>
          <a:xfrm>
            <a:off x="542925" y="757238"/>
            <a:ext cx="7643813" cy="4043362"/>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21510" name="Rectangle 2"/>
          <p:cNvSpPr>
            <a:spLocks noChangeArrowheads="1"/>
          </p:cNvSpPr>
          <p:nvPr/>
        </p:nvSpPr>
        <p:spPr bwMode="auto">
          <a:xfrm>
            <a:off x="0" y="5014913"/>
            <a:ext cx="9144000" cy="1843087"/>
          </a:xfrm>
          <a:prstGeom prst="rect">
            <a:avLst/>
          </a:prstGeom>
          <a:solidFill>
            <a:schemeClr val="bg1"/>
          </a:solidFill>
          <a:ln w="9525">
            <a:solidFill>
              <a:schemeClr val="tx1"/>
            </a:solidFill>
            <a:miter lim="800000"/>
            <a:headEnd/>
            <a:tailEnd/>
          </a:ln>
        </p:spPr>
        <p:txBody>
          <a:bodyPr wrap="none" anchor="ctr"/>
          <a:lstStyle/>
          <a:p>
            <a:endParaRPr lang="es-ES_tradnl"/>
          </a:p>
        </p:txBody>
      </p:sp>
      <p:sp>
        <p:nvSpPr>
          <p:cNvPr id="21511" name="Text Box 3"/>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spcBef>
                <a:spcPct val="50000"/>
              </a:spcBef>
            </a:pPr>
            <a:r>
              <a:rPr lang="es-ES" sz="2800" b="1">
                <a:solidFill>
                  <a:schemeClr val="bg1"/>
                </a:solidFill>
                <a:latin typeface="Arial" charset="0"/>
              </a:rPr>
              <a:t>Cálculo del ángulo máximo de aceptación</a:t>
            </a:r>
          </a:p>
        </p:txBody>
      </p:sp>
      <p:sp>
        <p:nvSpPr>
          <p:cNvPr id="21512" name="Rectangle 3"/>
          <p:cNvSpPr>
            <a:spLocks noChangeArrowheads="1"/>
          </p:cNvSpPr>
          <p:nvPr/>
        </p:nvSpPr>
        <p:spPr bwMode="auto">
          <a:xfrm>
            <a:off x="2246313" y="950913"/>
            <a:ext cx="5395912" cy="3430587"/>
          </a:xfrm>
          <a:prstGeom prst="rect">
            <a:avLst/>
          </a:prstGeom>
          <a:solidFill>
            <a:srgbClr val="7DC2C9"/>
          </a:solidFill>
          <a:ln w="9525">
            <a:noFill/>
            <a:miter lim="800000"/>
            <a:headEnd/>
            <a:tailEnd/>
          </a:ln>
        </p:spPr>
        <p:txBody>
          <a:bodyPr wrap="none" anchor="ctr"/>
          <a:lstStyle/>
          <a:p>
            <a:endParaRPr lang="es-ES_tradnl"/>
          </a:p>
        </p:txBody>
      </p:sp>
      <p:sp>
        <p:nvSpPr>
          <p:cNvPr id="21513" name="Text Box 4"/>
          <p:cNvSpPr txBox="1">
            <a:spLocks noChangeArrowheads="1"/>
          </p:cNvSpPr>
          <p:nvPr/>
        </p:nvSpPr>
        <p:spPr bwMode="auto">
          <a:xfrm>
            <a:off x="2644775" y="893763"/>
            <a:ext cx="692150" cy="519112"/>
          </a:xfrm>
          <a:prstGeom prst="rect">
            <a:avLst/>
          </a:prstGeom>
          <a:noFill/>
          <a:ln w="9525">
            <a:noFill/>
            <a:miter lim="800000"/>
            <a:headEnd/>
            <a:tailEnd/>
          </a:ln>
        </p:spPr>
        <p:txBody>
          <a:bodyPr>
            <a:spAutoFit/>
          </a:bodyPr>
          <a:lstStyle/>
          <a:p>
            <a:pPr>
              <a:spcBef>
                <a:spcPct val="50000"/>
              </a:spcBef>
            </a:pPr>
            <a:r>
              <a:rPr lang="es-ES" sz="2800" b="1"/>
              <a:t>n</a:t>
            </a:r>
            <a:r>
              <a:rPr lang="es-ES" sz="2800" b="1" baseline="-25000"/>
              <a:t>c</a:t>
            </a:r>
          </a:p>
        </p:txBody>
      </p:sp>
      <p:sp>
        <p:nvSpPr>
          <p:cNvPr id="21514" name="Rectangle 6"/>
          <p:cNvSpPr>
            <a:spLocks noChangeArrowheads="1"/>
          </p:cNvSpPr>
          <p:nvPr/>
        </p:nvSpPr>
        <p:spPr bwMode="auto">
          <a:xfrm>
            <a:off x="2246313" y="1504950"/>
            <a:ext cx="5395912" cy="2212975"/>
          </a:xfrm>
          <a:prstGeom prst="rect">
            <a:avLst/>
          </a:prstGeom>
          <a:solidFill>
            <a:srgbClr val="D9EDEF"/>
          </a:solidFill>
          <a:ln w="28575">
            <a:noFill/>
            <a:miter lim="800000"/>
            <a:headEnd/>
            <a:tailEnd/>
          </a:ln>
        </p:spPr>
        <p:txBody>
          <a:bodyPr wrap="none" anchor="ctr"/>
          <a:lstStyle/>
          <a:p>
            <a:endParaRPr lang="es-ES_tradnl"/>
          </a:p>
        </p:txBody>
      </p:sp>
      <p:sp>
        <p:nvSpPr>
          <p:cNvPr id="21515" name="Text Box 7"/>
          <p:cNvSpPr txBox="1">
            <a:spLocks noChangeArrowheads="1"/>
          </p:cNvSpPr>
          <p:nvPr/>
        </p:nvSpPr>
        <p:spPr bwMode="auto">
          <a:xfrm>
            <a:off x="2644775" y="2674938"/>
            <a:ext cx="620713" cy="519112"/>
          </a:xfrm>
          <a:prstGeom prst="rect">
            <a:avLst/>
          </a:prstGeom>
          <a:noFill/>
          <a:ln w="9525">
            <a:noFill/>
            <a:miter lim="800000"/>
            <a:headEnd/>
            <a:tailEnd/>
          </a:ln>
        </p:spPr>
        <p:txBody>
          <a:bodyPr>
            <a:spAutoFit/>
          </a:bodyPr>
          <a:lstStyle/>
          <a:p>
            <a:pPr>
              <a:spcBef>
                <a:spcPct val="50000"/>
              </a:spcBef>
            </a:pPr>
            <a:r>
              <a:rPr lang="es-ES" sz="2800" b="1"/>
              <a:t>n</a:t>
            </a:r>
            <a:r>
              <a:rPr lang="es-ES" sz="2800" b="1" baseline="-25000"/>
              <a:t>f</a:t>
            </a:r>
            <a:endParaRPr lang="es-ES" sz="2800" b="1"/>
          </a:p>
        </p:txBody>
      </p:sp>
      <p:sp>
        <p:nvSpPr>
          <p:cNvPr id="21516" name="Line 8"/>
          <p:cNvSpPr>
            <a:spLocks noChangeShapeType="1"/>
          </p:cNvSpPr>
          <p:nvPr/>
        </p:nvSpPr>
        <p:spPr bwMode="auto">
          <a:xfrm>
            <a:off x="827088" y="2659063"/>
            <a:ext cx="6870700" cy="0"/>
          </a:xfrm>
          <a:prstGeom prst="line">
            <a:avLst/>
          </a:prstGeom>
          <a:noFill/>
          <a:ln w="9525">
            <a:solidFill>
              <a:schemeClr val="tx1"/>
            </a:solidFill>
            <a:prstDash val="dash"/>
            <a:round/>
            <a:headEnd/>
            <a:tailEnd/>
          </a:ln>
        </p:spPr>
        <p:txBody>
          <a:bodyPr/>
          <a:lstStyle/>
          <a:p>
            <a:endParaRPr lang="es-ES_tradnl"/>
          </a:p>
        </p:txBody>
      </p:sp>
      <p:sp>
        <p:nvSpPr>
          <p:cNvPr id="21517" name="Text Box 12"/>
          <p:cNvSpPr txBox="1">
            <a:spLocks noChangeArrowheads="1"/>
          </p:cNvSpPr>
          <p:nvPr/>
        </p:nvSpPr>
        <p:spPr bwMode="auto">
          <a:xfrm>
            <a:off x="1735138" y="1978025"/>
            <a:ext cx="341312" cy="519113"/>
          </a:xfrm>
          <a:prstGeom prst="rect">
            <a:avLst/>
          </a:prstGeom>
          <a:noFill/>
          <a:ln w="9525">
            <a:noFill/>
            <a:miter lim="800000"/>
            <a:headEnd/>
            <a:tailEnd/>
          </a:ln>
        </p:spPr>
        <p:txBody>
          <a:bodyPr>
            <a:spAutoFit/>
          </a:bodyPr>
          <a:lstStyle/>
          <a:p>
            <a:pPr>
              <a:spcBef>
                <a:spcPct val="50000"/>
              </a:spcBef>
            </a:pPr>
            <a:r>
              <a:rPr lang="es-ES" sz="2800" b="1"/>
              <a:t>n</a:t>
            </a:r>
          </a:p>
        </p:txBody>
      </p:sp>
      <p:sp>
        <p:nvSpPr>
          <p:cNvPr id="21518" name="Line 13"/>
          <p:cNvSpPr>
            <a:spLocks noChangeShapeType="1"/>
          </p:cNvSpPr>
          <p:nvPr/>
        </p:nvSpPr>
        <p:spPr bwMode="auto">
          <a:xfrm flipH="1">
            <a:off x="1187450" y="2659063"/>
            <a:ext cx="1058863" cy="1922462"/>
          </a:xfrm>
          <a:prstGeom prst="line">
            <a:avLst/>
          </a:prstGeom>
          <a:noFill/>
          <a:ln w="28575">
            <a:solidFill>
              <a:srgbClr val="FF3300"/>
            </a:solidFill>
            <a:round/>
            <a:headEnd/>
            <a:tailEnd/>
          </a:ln>
        </p:spPr>
        <p:txBody>
          <a:bodyPr/>
          <a:lstStyle/>
          <a:p>
            <a:endParaRPr lang="es-ES_tradnl"/>
          </a:p>
        </p:txBody>
      </p:sp>
      <p:sp>
        <p:nvSpPr>
          <p:cNvPr id="21519" name="Line 14"/>
          <p:cNvSpPr>
            <a:spLocks noChangeShapeType="1"/>
          </p:cNvSpPr>
          <p:nvPr/>
        </p:nvSpPr>
        <p:spPr bwMode="auto">
          <a:xfrm flipV="1">
            <a:off x="2246313" y="1501775"/>
            <a:ext cx="1641475" cy="1157288"/>
          </a:xfrm>
          <a:prstGeom prst="line">
            <a:avLst/>
          </a:prstGeom>
          <a:noFill/>
          <a:ln w="28575">
            <a:solidFill>
              <a:srgbClr val="FF3300"/>
            </a:solidFill>
            <a:round/>
            <a:headEnd/>
            <a:tailEnd/>
          </a:ln>
        </p:spPr>
        <p:txBody>
          <a:bodyPr/>
          <a:lstStyle/>
          <a:p>
            <a:endParaRPr lang="es-ES_tradnl"/>
          </a:p>
        </p:txBody>
      </p:sp>
      <p:sp>
        <p:nvSpPr>
          <p:cNvPr id="21520" name="Line 15"/>
          <p:cNvSpPr>
            <a:spLocks noChangeShapeType="1"/>
          </p:cNvSpPr>
          <p:nvPr/>
        </p:nvSpPr>
        <p:spPr bwMode="auto">
          <a:xfrm>
            <a:off x="3894138" y="1501775"/>
            <a:ext cx="3405187" cy="0"/>
          </a:xfrm>
          <a:prstGeom prst="line">
            <a:avLst/>
          </a:prstGeom>
          <a:noFill/>
          <a:ln w="28575">
            <a:solidFill>
              <a:srgbClr val="FF3300"/>
            </a:solidFill>
            <a:round/>
            <a:headEnd/>
            <a:tailEnd/>
          </a:ln>
        </p:spPr>
        <p:txBody>
          <a:bodyPr/>
          <a:lstStyle/>
          <a:p>
            <a:endParaRPr lang="es-ES_tradnl"/>
          </a:p>
        </p:txBody>
      </p:sp>
      <p:sp>
        <p:nvSpPr>
          <p:cNvPr id="21521" name="AutoShape 19"/>
          <p:cNvSpPr>
            <a:spLocks noChangeArrowheads="1"/>
          </p:cNvSpPr>
          <p:nvPr/>
        </p:nvSpPr>
        <p:spPr bwMode="auto">
          <a:xfrm rot="1693042">
            <a:off x="1489075" y="3860800"/>
            <a:ext cx="127000" cy="114300"/>
          </a:xfrm>
          <a:prstGeom prst="triangle">
            <a:avLst>
              <a:gd name="adj" fmla="val 50000"/>
            </a:avLst>
          </a:prstGeom>
          <a:solidFill>
            <a:srgbClr val="FF3300"/>
          </a:solidFill>
          <a:ln w="9525">
            <a:noFill/>
            <a:miter lim="800000"/>
            <a:headEnd/>
            <a:tailEnd/>
          </a:ln>
        </p:spPr>
        <p:txBody>
          <a:bodyPr wrap="none" anchor="ctr"/>
          <a:lstStyle/>
          <a:p>
            <a:endParaRPr lang="es-ES_tradnl"/>
          </a:p>
        </p:txBody>
      </p:sp>
      <p:sp>
        <p:nvSpPr>
          <p:cNvPr id="21522" name="AutoShape 24"/>
          <p:cNvSpPr>
            <a:spLocks noChangeArrowheads="1"/>
          </p:cNvSpPr>
          <p:nvPr/>
        </p:nvSpPr>
        <p:spPr bwMode="auto">
          <a:xfrm rot="2852265">
            <a:off x="3126581" y="1940719"/>
            <a:ext cx="128588" cy="114300"/>
          </a:xfrm>
          <a:prstGeom prst="triangle">
            <a:avLst>
              <a:gd name="adj" fmla="val 50000"/>
            </a:avLst>
          </a:prstGeom>
          <a:solidFill>
            <a:srgbClr val="FF3300"/>
          </a:solidFill>
          <a:ln w="9525">
            <a:noFill/>
            <a:miter lim="800000"/>
            <a:headEnd/>
            <a:tailEnd/>
          </a:ln>
        </p:spPr>
        <p:txBody>
          <a:bodyPr rot="10800000" vert="eaVert" wrap="none" anchor="ctr"/>
          <a:lstStyle/>
          <a:p>
            <a:endParaRPr lang="es-ES_tradnl"/>
          </a:p>
        </p:txBody>
      </p:sp>
      <p:sp>
        <p:nvSpPr>
          <p:cNvPr id="21523" name="AutoShape 25"/>
          <p:cNvSpPr>
            <a:spLocks noChangeArrowheads="1"/>
          </p:cNvSpPr>
          <p:nvPr/>
        </p:nvSpPr>
        <p:spPr bwMode="auto">
          <a:xfrm rot="5400000">
            <a:off x="5199063" y="1446213"/>
            <a:ext cx="127000" cy="114300"/>
          </a:xfrm>
          <a:prstGeom prst="triangle">
            <a:avLst>
              <a:gd name="adj" fmla="val 50000"/>
            </a:avLst>
          </a:prstGeom>
          <a:solidFill>
            <a:srgbClr val="FF3300"/>
          </a:solidFill>
          <a:ln w="9525">
            <a:noFill/>
            <a:miter lim="800000"/>
            <a:headEnd/>
            <a:tailEnd/>
          </a:ln>
        </p:spPr>
        <p:txBody>
          <a:bodyPr rot="10800000" vert="eaVert" wrap="none" anchor="ctr"/>
          <a:lstStyle/>
          <a:p>
            <a:endParaRPr lang="es-ES_tradnl"/>
          </a:p>
        </p:txBody>
      </p:sp>
      <p:sp>
        <p:nvSpPr>
          <p:cNvPr id="21524" name="Line 29"/>
          <p:cNvSpPr>
            <a:spLocks noChangeShapeType="1"/>
          </p:cNvSpPr>
          <p:nvPr/>
        </p:nvSpPr>
        <p:spPr bwMode="auto">
          <a:xfrm>
            <a:off x="3894138" y="782638"/>
            <a:ext cx="0" cy="1651000"/>
          </a:xfrm>
          <a:prstGeom prst="line">
            <a:avLst/>
          </a:prstGeom>
          <a:noFill/>
          <a:ln w="12700">
            <a:solidFill>
              <a:schemeClr val="tx1"/>
            </a:solidFill>
            <a:prstDash val="dash"/>
            <a:round/>
            <a:headEnd/>
            <a:tailEnd/>
          </a:ln>
        </p:spPr>
        <p:txBody>
          <a:bodyPr/>
          <a:lstStyle/>
          <a:p>
            <a:endParaRPr lang="es-ES_tradnl"/>
          </a:p>
        </p:txBody>
      </p:sp>
      <p:sp>
        <p:nvSpPr>
          <p:cNvPr id="21525" name="Arc 30"/>
          <p:cNvSpPr>
            <a:spLocks/>
          </p:cNvSpPr>
          <p:nvPr/>
        </p:nvSpPr>
        <p:spPr bwMode="auto">
          <a:xfrm rot="6132471">
            <a:off x="3702843" y="1583532"/>
            <a:ext cx="169863" cy="228600"/>
          </a:xfrm>
          <a:custGeom>
            <a:avLst/>
            <a:gdLst>
              <a:gd name="T0" fmla="*/ 0 w 21600"/>
              <a:gd name="T1" fmla="*/ 0 h 27476"/>
              <a:gd name="T2" fmla="*/ 0 w 21600"/>
              <a:gd name="T3" fmla="*/ 0 h 27476"/>
              <a:gd name="T4" fmla="*/ 0 w 21600"/>
              <a:gd name="T5" fmla="*/ 0 h 27476"/>
              <a:gd name="T6" fmla="*/ 0 60000 65536"/>
              <a:gd name="T7" fmla="*/ 0 60000 65536"/>
              <a:gd name="T8" fmla="*/ 0 60000 65536"/>
              <a:gd name="T9" fmla="*/ 0 w 21600"/>
              <a:gd name="T10" fmla="*/ 0 h 27476"/>
              <a:gd name="T11" fmla="*/ 21600 w 21600"/>
              <a:gd name="T12" fmla="*/ 27476 h 27476"/>
            </a:gdLst>
            <a:ahLst/>
            <a:cxnLst>
              <a:cxn ang="T6">
                <a:pos x="T0" y="T1"/>
              </a:cxn>
              <a:cxn ang="T7">
                <a:pos x="T2" y="T3"/>
              </a:cxn>
              <a:cxn ang="T8">
                <a:pos x="T4" y="T5"/>
              </a:cxn>
            </a:cxnLst>
            <a:rect l="T9" t="T10" r="T11" b="T12"/>
            <a:pathLst>
              <a:path w="21600" h="27476" fill="none" extrusionOk="0">
                <a:moveTo>
                  <a:pt x="20117" y="-1"/>
                </a:moveTo>
                <a:cubicBezTo>
                  <a:pt x="21097" y="2505"/>
                  <a:pt x="21600" y="5173"/>
                  <a:pt x="21600" y="7864"/>
                </a:cubicBezTo>
                <a:cubicBezTo>
                  <a:pt x="21600" y="16288"/>
                  <a:pt x="16701" y="23945"/>
                  <a:pt x="9051" y="27475"/>
                </a:cubicBezTo>
              </a:path>
              <a:path w="21600" h="27476" stroke="0" extrusionOk="0">
                <a:moveTo>
                  <a:pt x="20117" y="-1"/>
                </a:moveTo>
                <a:cubicBezTo>
                  <a:pt x="21097" y="2505"/>
                  <a:pt x="21600" y="5173"/>
                  <a:pt x="21600" y="7864"/>
                </a:cubicBezTo>
                <a:cubicBezTo>
                  <a:pt x="21600" y="16288"/>
                  <a:pt x="16701" y="23945"/>
                  <a:pt x="9051" y="27475"/>
                </a:cubicBezTo>
                <a:lnTo>
                  <a:pt x="0" y="7864"/>
                </a:lnTo>
                <a:close/>
              </a:path>
            </a:pathLst>
          </a:custGeom>
          <a:noFill/>
          <a:ln w="12700">
            <a:solidFill>
              <a:schemeClr val="tx1"/>
            </a:solidFill>
            <a:round/>
            <a:headEnd/>
            <a:tailEnd/>
          </a:ln>
        </p:spPr>
        <p:txBody>
          <a:bodyPr rot="10800000" vert="eaVert" wrap="none" anchor="ctr"/>
          <a:lstStyle/>
          <a:p>
            <a:endParaRPr lang="es-ES_tradnl"/>
          </a:p>
        </p:txBody>
      </p:sp>
      <p:sp>
        <p:nvSpPr>
          <p:cNvPr id="21526" name="Text Box 31"/>
          <p:cNvSpPr txBox="1">
            <a:spLocks noChangeArrowheads="1"/>
          </p:cNvSpPr>
          <p:nvPr/>
        </p:nvSpPr>
        <p:spPr bwMode="auto">
          <a:xfrm>
            <a:off x="3463925" y="1751013"/>
            <a:ext cx="681038" cy="457200"/>
          </a:xfrm>
          <a:prstGeom prst="rect">
            <a:avLst/>
          </a:prstGeom>
          <a:noFill/>
          <a:ln w="9525">
            <a:noFill/>
            <a:miter lim="800000"/>
            <a:headEnd/>
            <a:tailEnd/>
          </a:ln>
        </p:spPr>
        <p:txBody>
          <a:bodyPr>
            <a:spAutoFit/>
          </a:bodyPr>
          <a:lstStyle/>
          <a:p>
            <a:pPr>
              <a:spcBef>
                <a:spcPct val="50000"/>
              </a:spcBef>
            </a:pPr>
            <a:r>
              <a:rPr lang="el-GR" b="1">
                <a:latin typeface="Arial" charset="0"/>
              </a:rPr>
              <a:t>ε</a:t>
            </a:r>
            <a:r>
              <a:rPr lang="es-ES" b="1" baseline="-25000">
                <a:latin typeface="Arial" charset="0"/>
              </a:rPr>
              <a:t>L</a:t>
            </a:r>
            <a:endParaRPr lang="el-GR" b="1">
              <a:latin typeface="Arial" charset="0"/>
            </a:endParaRPr>
          </a:p>
        </p:txBody>
      </p:sp>
      <p:sp>
        <p:nvSpPr>
          <p:cNvPr id="21527" name="Arc 44"/>
          <p:cNvSpPr>
            <a:spLocks/>
          </p:cNvSpPr>
          <p:nvPr/>
        </p:nvSpPr>
        <p:spPr bwMode="auto">
          <a:xfrm rot="-1409419">
            <a:off x="2871788" y="2219325"/>
            <a:ext cx="160337" cy="441325"/>
          </a:xfrm>
          <a:custGeom>
            <a:avLst/>
            <a:gdLst>
              <a:gd name="T0" fmla="*/ 0 w 21600"/>
              <a:gd name="T1" fmla="*/ 0 h 41174"/>
              <a:gd name="T2" fmla="*/ 0 w 21600"/>
              <a:gd name="T3" fmla="*/ 0 h 41174"/>
              <a:gd name="T4" fmla="*/ 0 w 21600"/>
              <a:gd name="T5" fmla="*/ 0 h 41174"/>
              <a:gd name="T6" fmla="*/ 0 60000 65536"/>
              <a:gd name="T7" fmla="*/ 0 60000 65536"/>
              <a:gd name="T8" fmla="*/ 0 60000 65536"/>
              <a:gd name="T9" fmla="*/ 0 w 21600"/>
              <a:gd name="T10" fmla="*/ 0 h 41174"/>
              <a:gd name="T11" fmla="*/ 21600 w 21600"/>
              <a:gd name="T12" fmla="*/ 41174 h 41174"/>
            </a:gdLst>
            <a:ahLst/>
            <a:cxnLst>
              <a:cxn ang="T6">
                <a:pos x="T0" y="T1"/>
              </a:cxn>
              <a:cxn ang="T7">
                <a:pos x="T2" y="T3"/>
              </a:cxn>
              <a:cxn ang="T8">
                <a:pos x="T4" y="T5"/>
              </a:cxn>
            </a:cxnLst>
            <a:rect l="T9" t="T10" r="T11" b="T12"/>
            <a:pathLst>
              <a:path w="21600" h="41174" fill="none" extrusionOk="0">
                <a:moveTo>
                  <a:pt x="7885" y="-1"/>
                </a:moveTo>
                <a:cubicBezTo>
                  <a:pt x="16157" y="3243"/>
                  <a:pt x="21600" y="11222"/>
                  <a:pt x="21600" y="20109"/>
                </a:cubicBezTo>
                <a:cubicBezTo>
                  <a:pt x="21600" y="30197"/>
                  <a:pt x="14616" y="38942"/>
                  <a:pt x="4777" y="41173"/>
                </a:cubicBezTo>
              </a:path>
              <a:path w="21600" h="41174" stroke="0" extrusionOk="0">
                <a:moveTo>
                  <a:pt x="7885" y="-1"/>
                </a:moveTo>
                <a:cubicBezTo>
                  <a:pt x="16157" y="3243"/>
                  <a:pt x="21600" y="11222"/>
                  <a:pt x="21600" y="20109"/>
                </a:cubicBezTo>
                <a:cubicBezTo>
                  <a:pt x="21600" y="30197"/>
                  <a:pt x="14616" y="38942"/>
                  <a:pt x="4777" y="41173"/>
                </a:cubicBezTo>
                <a:lnTo>
                  <a:pt x="0" y="20109"/>
                </a:lnTo>
                <a:close/>
              </a:path>
            </a:pathLst>
          </a:custGeom>
          <a:noFill/>
          <a:ln w="12700">
            <a:solidFill>
              <a:schemeClr val="tx1"/>
            </a:solidFill>
            <a:round/>
            <a:headEnd/>
            <a:tailEnd/>
          </a:ln>
        </p:spPr>
        <p:txBody>
          <a:bodyPr wrap="none" anchor="ctr"/>
          <a:lstStyle/>
          <a:p>
            <a:endParaRPr lang="es-ES_tradnl"/>
          </a:p>
        </p:txBody>
      </p:sp>
      <p:sp>
        <p:nvSpPr>
          <p:cNvPr id="21528" name="Text Box 45"/>
          <p:cNvSpPr txBox="1">
            <a:spLocks noChangeArrowheads="1"/>
          </p:cNvSpPr>
          <p:nvPr/>
        </p:nvSpPr>
        <p:spPr bwMode="auto">
          <a:xfrm>
            <a:off x="3013075" y="2073275"/>
            <a:ext cx="679450" cy="457200"/>
          </a:xfrm>
          <a:prstGeom prst="rect">
            <a:avLst/>
          </a:prstGeom>
          <a:noFill/>
          <a:ln w="9525">
            <a:noFill/>
            <a:miter lim="800000"/>
            <a:headEnd/>
            <a:tailEnd/>
          </a:ln>
        </p:spPr>
        <p:txBody>
          <a:bodyPr>
            <a:spAutoFit/>
          </a:bodyPr>
          <a:lstStyle/>
          <a:p>
            <a:pPr>
              <a:spcBef>
                <a:spcPct val="50000"/>
              </a:spcBef>
            </a:pPr>
            <a:r>
              <a:rPr lang="el-GR" b="1">
                <a:cs typeface="Times New Roman" pitchFamily="18" charset="0"/>
              </a:rPr>
              <a:t>φ′</a:t>
            </a:r>
          </a:p>
        </p:txBody>
      </p:sp>
      <p:sp>
        <p:nvSpPr>
          <p:cNvPr id="21529" name="Text Box 47"/>
          <p:cNvSpPr txBox="1">
            <a:spLocks noChangeArrowheads="1"/>
          </p:cNvSpPr>
          <p:nvPr/>
        </p:nvSpPr>
        <p:spPr bwMode="auto">
          <a:xfrm>
            <a:off x="890588" y="3030538"/>
            <a:ext cx="749300" cy="457200"/>
          </a:xfrm>
          <a:prstGeom prst="rect">
            <a:avLst/>
          </a:prstGeom>
          <a:noFill/>
          <a:ln w="9525">
            <a:noFill/>
            <a:miter lim="800000"/>
            <a:headEnd/>
            <a:tailEnd/>
          </a:ln>
        </p:spPr>
        <p:txBody>
          <a:bodyPr>
            <a:spAutoFit/>
          </a:bodyPr>
          <a:lstStyle/>
          <a:p>
            <a:pPr>
              <a:spcBef>
                <a:spcPct val="50000"/>
              </a:spcBef>
            </a:pPr>
            <a:r>
              <a:rPr lang="el-GR" b="1">
                <a:solidFill>
                  <a:srgbClr val="FF3300"/>
                </a:solidFill>
                <a:cs typeface="Times New Roman" pitchFamily="18" charset="0"/>
              </a:rPr>
              <a:t>φ</a:t>
            </a:r>
            <a:r>
              <a:rPr lang="es-ES" b="1" baseline="-25000">
                <a:solidFill>
                  <a:srgbClr val="FF3300"/>
                </a:solidFill>
                <a:cs typeface="Times New Roman" pitchFamily="18" charset="0"/>
              </a:rPr>
              <a:t>m</a:t>
            </a:r>
            <a:endParaRPr lang="ru-RU" b="1">
              <a:solidFill>
                <a:srgbClr val="FF3300"/>
              </a:solidFill>
              <a:latin typeface="Comic Sans MS" pitchFamily="66" charset="0"/>
            </a:endParaRPr>
          </a:p>
        </p:txBody>
      </p:sp>
      <p:sp>
        <p:nvSpPr>
          <p:cNvPr id="21530" name="Arc 48"/>
          <p:cNvSpPr>
            <a:spLocks/>
          </p:cNvSpPr>
          <p:nvPr/>
        </p:nvSpPr>
        <p:spPr bwMode="auto">
          <a:xfrm rot="8885068">
            <a:off x="1341438" y="2671763"/>
            <a:ext cx="504825" cy="906462"/>
          </a:xfrm>
          <a:custGeom>
            <a:avLst/>
            <a:gdLst>
              <a:gd name="T0" fmla="*/ 0 w 21600"/>
              <a:gd name="T1" fmla="*/ 0 h 36805"/>
              <a:gd name="T2" fmla="*/ 0 w 21600"/>
              <a:gd name="T3" fmla="*/ 0 h 36805"/>
              <a:gd name="T4" fmla="*/ 0 w 21600"/>
              <a:gd name="T5" fmla="*/ 0 h 36805"/>
              <a:gd name="T6" fmla="*/ 0 60000 65536"/>
              <a:gd name="T7" fmla="*/ 0 60000 65536"/>
              <a:gd name="T8" fmla="*/ 0 60000 65536"/>
              <a:gd name="T9" fmla="*/ 0 w 21600"/>
              <a:gd name="T10" fmla="*/ 0 h 36805"/>
              <a:gd name="T11" fmla="*/ 21600 w 21600"/>
              <a:gd name="T12" fmla="*/ 36805 h 36805"/>
            </a:gdLst>
            <a:ahLst/>
            <a:cxnLst>
              <a:cxn ang="T6">
                <a:pos x="T0" y="T1"/>
              </a:cxn>
              <a:cxn ang="T7">
                <a:pos x="T2" y="T3"/>
              </a:cxn>
              <a:cxn ang="T8">
                <a:pos x="T4" y="T5"/>
              </a:cxn>
            </a:cxnLst>
            <a:rect l="T9" t="T10" r="T11" b="T12"/>
            <a:pathLst>
              <a:path w="21600" h="36805" fill="none" extrusionOk="0">
                <a:moveTo>
                  <a:pt x="14792" y="-1"/>
                </a:moveTo>
                <a:cubicBezTo>
                  <a:pt x="19136" y="4082"/>
                  <a:pt x="21600" y="9778"/>
                  <a:pt x="21600" y="15740"/>
                </a:cubicBezTo>
                <a:cubicBezTo>
                  <a:pt x="21600" y="25828"/>
                  <a:pt x="14616" y="34573"/>
                  <a:pt x="4777" y="36804"/>
                </a:cubicBezTo>
              </a:path>
              <a:path w="21600" h="36805" stroke="0" extrusionOk="0">
                <a:moveTo>
                  <a:pt x="14792" y="-1"/>
                </a:moveTo>
                <a:cubicBezTo>
                  <a:pt x="19136" y="4082"/>
                  <a:pt x="21600" y="9778"/>
                  <a:pt x="21600" y="15740"/>
                </a:cubicBezTo>
                <a:cubicBezTo>
                  <a:pt x="21600" y="25828"/>
                  <a:pt x="14616" y="34573"/>
                  <a:pt x="4777" y="36804"/>
                </a:cubicBezTo>
                <a:lnTo>
                  <a:pt x="0" y="15740"/>
                </a:lnTo>
                <a:close/>
              </a:path>
            </a:pathLst>
          </a:custGeom>
          <a:noFill/>
          <a:ln w="12700">
            <a:solidFill>
              <a:srgbClr val="FF3300"/>
            </a:solidFill>
            <a:round/>
            <a:headEnd/>
            <a:tailEnd/>
          </a:ln>
        </p:spPr>
        <p:txBody>
          <a:bodyPr rot="10800000" wrap="none" anchor="ctr"/>
          <a:lstStyle/>
          <a:p>
            <a:endParaRPr lang="es-ES_tradnl"/>
          </a:p>
        </p:txBody>
      </p:sp>
      <p:sp>
        <p:nvSpPr>
          <p:cNvPr id="21531" name="Text Box 4"/>
          <p:cNvSpPr txBox="1">
            <a:spLocks noChangeArrowheads="1"/>
          </p:cNvSpPr>
          <p:nvPr/>
        </p:nvSpPr>
        <p:spPr bwMode="auto">
          <a:xfrm>
            <a:off x="2644775" y="3709988"/>
            <a:ext cx="735013" cy="519112"/>
          </a:xfrm>
          <a:prstGeom prst="rect">
            <a:avLst/>
          </a:prstGeom>
          <a:noFill/>
          <a:ln w="9525">
            <a:noFill/>
            <a:miter lim="800000"/>
            <a:headEnd/>
            <a:tailEnd/>
          </a:ln>
        </p:spPr>
        <p:txBody>
          <a:bodyPr>
            <a:spAutoFit/>
          </a:bodyPr>
          <a:lstStyle/>
          <a:p>
            <a:pPr>
              <a:spcBef>
                <a:spcPct val="50000"/>
              </a:spcBef>
            </a:pPr>
            <a:r>
              <a:rPr lang="es-ES" sz="2800" b="1"/>
              <a:t>n</a:t>
            </a:r>
            <a:r>
              <a:rPr lang="es-ES" sz="2800" b="1" baseline="-25000"/>
              <a:t>c</a:t>
            </a:r>
          </a:p>
        </p:txBody>
      </p:sp>
      <p:graphicFrame>
        <p:nvGraphicFramePr>
          <p:cNvPr id="611352" name="Object 24"/>
          <p:cNvGraphicFramePr>
            <a:graphicFrameLocks noChangeAspect="1"/>
          </p:cNvGraphicFramePr>
          <p:nvPr/>
        </p:nvGraphicFramePr>
        <p:xfrm>
          <a:off x="1785938" y="5757863"/>
          <a:ext cx="5707062" cy="936625"/>
        </p:xfrm>
        <a:graphic>
          <a:graphicData uri="http://schemas.openxmlformats.org/presentationml/2006/ole">
            <p:oleObj spid="_x0000_s21506" name="Ecuación" r:id="rId3" imgW="2806560" imgH="507960" progId="Equation.3">
              <p:embed/>
            </p:oleObj>
          </a:graphicData>
        </a:graphic>
      </p:graphicFrame>
      <p:graphicFrame>
        <p:nvGraphicFramePr>
          <p:cNvPr id="611353" name="Object 25"/>
          <p:cNvGraphicFramePr>
            <a:graphicFrameLocks noChangeAspect="1"/>
          </p:cNvGraphicFramePr>
          <p:nvPr/>
        </p:nvGraphicFramePr>
        <p:xfrm>
          <a:off x="773113" y="5014913"/>
          <a:ext cx="7646987" cy="725487"/>
        </p:xfrm>
        <a:graphic>
          <a:graphicData uri="http://schemas.openxmlformats.org/presentationml/2006/ole">
            <p:oleObj spid="_x0000_s21507" name="Ecuación" r:id="rId4" imgW="3720960" imgH="393480" progId="Equation.3">
              <p:embed/>
            </p:oleObj>
          </a:graphicData>
        </a:graphic>
      </p:graphicFrame>
      <p:grpSp>
        <p:nvGrpSpPr>
          <p:cNvPr id="2" name="27 Grupo"/>
          <p:cNvGrpSpPr>
            <a:grpSpLocks/>
          </p:cNvGrpSpPr>
          <p:nvPr/>
        </p:nvGrpSpPr>
        <p:grpSpPr bwMode="auto">
          <a:xfrm>
            <a:off x="1731963" y="5724525"/>
            <a:ext cx="5835650" cy="877888"/>
            <a:chOff x="2093495" y="5724051"/>
            <a:chExt cx="5835316" cy="878305"/>
          </a:xfrm>
        </p:grpSpPr>
        <p:sp>
          <p:nvSpPr>
            <p:cNvPr id="26" name="25 Rectángulo"/>
            <p:cNvSpPr/>
            <p:nvPr/>
          </p:nvSpPr>
          <p:spPr>
            <a:xfrm>
              <a:off x="2093495" y="6070290"/>
              <a:ext cx="890536" cy="409770"/>
            </a:xfrm>
            <a:prstGeom prst="rect">
              <a:avLst/>
            </a:prstGeom>
            <a:solidFill>
              <a:srgbClr val="FFFF00">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7" name="26 Rectángulo"/>
            <p:cNvSpPr/>
            <p:nvPr/>
          </p:nvSpPr>
          <p:spPr>
            <a:xfrm>
              <a:off x="6677933" y="5724051"/>
              <a:ext cx="1250878" cy="878305"/>
            </a:xfrm>
            <a:prstGeom prst="rect">
              <a:avLst/>
            </a:prstGeom>
            <a:solidFill>
              <a:srgbClr val="FFFF00">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1135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11352"/>
                                        </p:tgtEl>
                                        <p:attrNameLst>
                                          <p:attrName>style.visibility</p:attrName>
                                        </p:attrNameLst>
                                      </p:cBhvr>
                                      <p:to>
                                        <p:strVal val="visible"/>
                                      </p:to>
                                    </p:set>
                                  </p:childTnLst>
                                </p:cTn>
                              </p:par>
                            </p:childTnLst>
                          </p:cTn>
                        </p:par>
                        <p:par>
                          <p:cTn id="11" fill="hold">
                            <p:stCondLst>
                              <p:cond delay="0"/>
                            </p:stCondLst>
                            <p:childTnLst>
                              <p:par>
                                <p:cTn id="12" presetID="10" presetClass="entr" presetSubtype="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fade">
                                      <p:cBhvr>
                                        <p:cTn id="14"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DDDDDD"/>
        </a:solidFill>
        <a:effectLst/>
      </p:bgPr>
    </p:bg>
    <p:spTree>
      <p:nvGrpSpPr>
        <p:cNvPr id="1" name=""/>
        <p:cNvGrpSpPr/>
        <p:nvPr/>
      </p:nvGrpSpPr>
      <p:grpSpPr>
        <a:xfrm>
          <a:off x="0" y="0"/>
          <a:ext cx="0" cy="0"/>
          <a:chOff x="0" y="0"/>
          <a:chExt cx="0" cy="0"/>
        </a:xfrm>
      </p:grpSpPr>
      <p:sp>
        <p:nvSpPr>
          <p:cNvPr id="42" name="41 Rectángulo"/>
          <p:cNvSpPr/>
          <p:nvPr/>
        </p:nvSpPr>
        <p:spPr>
          <a:xfrm>
            <a:off x="308758" y="760021"/>
            <a:ext cx="8514608" cy="4096987"/>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grpSp>
        <p:nvGrpSpPr>
          <p:cNvPr id="2" name="55 Grupo"/>
          <p:cNvGrpSpPr/>
          <p:nvPr/>
        </p:nvGrpSpPr>
        <p:grpSpPr>
          <a:xfrm>
            <a:off x="6215063" y="1793937"/>
            <a:ext cx="3320287" cy="1431925"/>
            <a:chOff x="6215063" y="1793937"/>
            <a:chExt cx="3320287" cy="1431925"/>
          </a:xfrm>
        </p:grpSpPr>
        <p:grpSp>
          <p:nvGrpSpPr>
            <p:cNvPr id="3" name="Group 2"/>
            <p:cNvGrpSpPr>
              <a:grpSpLocks/>
            </p:cNvGrpSpPr>
            <p:nvPr/>
          </p:nvGrpSpPr>
          <p:grpSpPr bwMode="auto">
            <a:xfrm>
              <a:off x="6215063" y="2157474"/>
              <a:ext cx="2052637" cy="736600"/>
              <a:chOff x="3915" y="711"/>
              <a:chExt cx="1293" cy="450"/>
            </a:xfrm>
          </p:grpSpPr>
          <p:sp>
            <p:nvSpPr>
              <p:cNvPr id="1063" name="AutoShape 3" descr="Onda"/>
              <p:cNvSpPr>
                <a:spLocks noChangeArrowheads="1"/>
              </p:cNvSpPr>
              <p:nvPr/>
            </p:nvSpPr>
            <p:spPr bwMode="auto">
              <a:xfrm rot="-5400000">
                <a:off x="4302" y="324"/>
                <a:ext cx="450" cy="1224"/>
              </a:xfrm>
              <a:prstGeom prst="triangle">
                <a:avLst>
                  <a:gd name="adj" fmla="val 50000"/>
                </a:avLst>
              </a:prstGeom>
              <a:pattFill prst="wave">
                <a:fgClr>
                  <a:srgbClr val="CCFFCC"/>
                </a:fgClr>
                <a:bgClr>
                  <a:schemeClr val="bg1"/>
                </a:bgClr>
              </a:pattFill>
              <a:ln w="9525">
                <a:solidFill>
                  <a:schemeClr val="tx1"/>
                </a:solidFill>
                <a:miter lim="800000"/>
                <a:headEnd/>
                <a:tailEnd/>
              </a:ln>
            </p:spPr>
            <p:txBody>
              <a:bodyPr wrap="none" anchor="ctr"/>
              <a:lstStyle/>
              <a:p>
                <a:endParaRPr lang="es-ES_tradnl">
                  <a:solidFill>
                    <a:srgbClr val="000000"/>
                  </a:solidFill>
                  <a:latin typeface="Times New Roman"/>
                </a:endParaRPr>
              </a:p>
            </p:txBody>
          </p:sp>
          <p:sp>
            <p:nvSpPr>
              <p:cNvPr id="1064" name="Oval 4" descr="Onda"/>
              <p:cNvSpPr>
                <a:spLocks noChangeArrowheads="1"/>
              </p:cNvSpPr>
              <p:nvPr/>
            </p:nvSpPr>
            <p:spPr bwMode="auto">
              <a:xfrm>
                <a:off x="5040" y="720"/>
                <a:ext cx="168" cy="430"/>
              </a:xfrm>
              <a:prstGeom prst="ellipse">
                <a:avLst/>
              </a:prstGeom>
              <a:pattFill prst="wave">
                <a:fgClr>
                  <a:srgbClr val="CCFFCC"/>
                </a:fgClr>
                <a:bgClr>
                  <a:schemeClr val="bg1"/>
                </a:bgClr>
              </a:pattFill>
              <a:ln w="9525">
                <a:noFill/>
                <a:round/>
                <a:headEnd/>
                <a:tailEnd/>
              </a:ln>
            </p:spPr>
            <p:txBody>
              <a:bodyPr wrap="none" anchor="ctr"/>
              <a:lstStyle/>
              <a:p>
                <a:endParaRPr lang="es-ES_tradnl">
                  <a:solidFill>
                    <a:srgbClr val="000000"/>
                  </a:solidFill>
                  <a:latin typeface="Times New Roman"/>
                </a:endParaRPr>
              </a:p>
            </p:txBody>
          </p:sp>
        </p:grpSp>
        <p:sp>
          <p:nvSpPr>
            <p:cNvPr id="559109" name="Oval 5"/>
            <p:cNvSpPr>
              <a:spLocks noChangeArrowheads="1"/>
            </p:cNvSpPr>
            <p:nvPr/>
          </p:nvSpPr>
          <p:spPr bwMode="auto">
            <a:xfrm>
              <a:off x="6846888" y="1793937"/>
              <a:ext cx="1431925" cy="1431925"/>
            </a:xfrm>
            <a:prstGeom prst="ellipse">
              <a:avLst/>
            </a:prstGeom>
            <a:noFill/>
            <a:ln w="9525">
              <a:solidFill>
                <a:schemeClr val="accent1"/>
              </a:solidFill>
              <a:prstDash val="dash"/>
              <a:round/>
              <a:headEnd/>
              <a:tailEnd/>
            </a:ln>
          </p:spPr>
          <p:txBody>
            <a:bodyPr wrap="none" anchor="ctr"/>
            <a:lstStyle/>
            <a:p>
              <a:endParaRPr lang="es-ES_tradnl">
                <a:solidFill>
                  <a:srgbClr val="000000"/>
                </a:solidFill>
                <a:latin typeface="Times New Roman"/>
              </a:endParaRPr>
            </a:p>
          </p:txBody>
        </p:sp>
        <p:grpSp>
          <p:nvGrpSpPr>
            <p:cNvPr id="4" name="Group 19"/>
            <p:cNvGrpSpPr>
              <a:grpSpLocks/>
            </p:cNvGrpSpPr>
            <p:nvPr/>
          </p:nvGrpSpPr>
          <p:grpSpPr bwMode="auto">
            <a:xfrm>
              <a:off x="8082788" y="1976562"/>
              <a:ext cx="1452562" cy="304800"/>
              <a:chOff x="5097" y="900"/>
              <a:chExt cx="915" cy="192"/>
            </a:xfrm>
          </p:grpSpPr>
          <p:sp>
            <p:nvSpPr>
              <p:cNvPr id="1055" name="Oval 20"/>
              <p:cNvSpPr>
                <a:spLocks noChangeArrowheads="1"/>
              </p:cNvSpPr>
              <p:nvPr/>
            </p:nvSpPr>
            <p:spPr bwMode="auto">
              <a:xfrm>
                <a:off x="5097" y="948"/>
                <a:ext cx="110" cy="110"/>
              </a:xfrm>
              <a:prstGeom prst="ellipse">
                <a:avLst/>
              </a:prstGeom>
              <a:solidFill>
                <a:schemeClr val="accent1"/>
              </a:solidFill>
              <a:ln w="9525">
                <a:solidFill>
                  <a:schemeClr val="accent1"/>
                </a:solidFill>
                <a:round/>
                <a:headEnd/>
                <a:tailEnd/>
              </a:ln>
            </p:spPr>
            <p:txBody>
              <a:bodyPr wrap="none" anchor="ctr"/>
              <a:lstStyle/>
              <a:p>
                <a:endParaRPr lang="es-ES_tradnl">
                  <a:solidFill>
                    <a:srgbClr val="000000"/>
                  </a:solidFill>
                  <a:latin typeface="Times New Roman"/>
                </a:endParaRPr>
              </a:p>
            </p:txBody>
          </p:sp>
          <p:sp>
            <p:nvSpPr>
              <p:cNvPr id="1056" name="Text Box 21"/>
              <p:cNvSpPr txBox="1">
                <a:spLocks noChangeArrowheads="1"/>
              </p:cNvSpPr>
              <p:nvPr/>
            </p:nvSpPr>
            <p:spPr bwMode="auto">
              <a:xfrm>
                <a:off x="5208" y="900"/>
                <a:ext cx="804" cy="192"/>
              </a:xfrm>
              <a:prstGeom prst="rect">
                <a:avLst/>
              </a:prstGeom>
              <a:noFill/>
              <a:ln w="9525">
                <a:noFill/>
                <a:miter lim="800000"/>
                <a:headEnd/>
                <a:tailEnd/>
              </a:ln>
            </p:spPr>
            <p:txBody>
              <a:bodyPr>
                <a:spAutoFit/>
              </a:bodyPr>
              <a:lstStyle/>
              <a:p>
                <a:pPr>
                  <a:spcBef>
                    <a:spcPct val="50000"/>
                  </a:spcBef>
                </a:pPr>
                <a:r>
                  <a:rPr lang="es-ES_tradnl" sz="1400" b="1">
                    <a:solidFill>
                      <a:srgbClr val="00CC99"/>
                    </a:solidFill>
                    <a:latin typeface="Times New Roman"/>
                  </a:rPr>
                  <a:t>IO</a:t>
                </a:r>
              </a:p>
            </p:txBody>
          </p:sp>
        </p:grpSp>
      </p:grpSp>
      <p:sp>
        <p:nvSpPr>
          <p:cNvPr id="53" name="52 Rectángulo"/>
          <p:cNvSpPr/>
          <p:nvPr/>
        </p:nvSpPr>
        <p:spPr>
          <a:xfrm>
            <a:off x="308758" y="5094515"/>
            <a:ext cx="8514608" cy="152004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559111" name="Oval 7"/>
          <p:cNvSpPr>
            <a:spLocks noChangeArrowheads="1"/>
          </p:cNvSpPr>
          <p:nvPr/>
        </p:nvSpPr>
        <p:spPr bwMode="auto">
          <a:xfrm>
            <a:off x="7319963" y="2262249"/>
            <a:ext cx="511175" cy="511175"/>
          </a:xfrm>
          <a:prstGeom prst="ellipse">
            <a:avLst/>
          </a:prstGeom>
          <a:solidFill>
            <a:schemeClr val="accent2"/>
          </a:solidFill>
          <a:ln w="9525">
            <a:solidFill>
              <a:schemeClr val="accent2"/>
            </a:solidFill>
            <a:round/>
            <a:headEnd/>
            <a:tailEnd/>
          </a:ln>
        </p:spPr>
        <p:txBody>
          <a:bodyPr wrap="none" anchor="ctr"/>
          <a:lstStyle/>
          <a:p>
            <a:endParaRPr lang="es-ES_tradnl">
              <a:solidFill>
                <a:srgbClr val="000000"/>
              </a:solidFill>
              <a:latin typeface="Times New Roman"/>
            </a:endParaRPr>
          </a:p>
        </p:txBody>
      </p:sp>
      <p:sp>
        <p:nvSpPr>
          <p:cNvPr id="559112" name="Text Box 8"/>
          <p:cNvSpPr txBox="1">
            <a:spLocks noChangeArrowheads="1"/>
          </p:cNvSpPr>
          <p:nvPr/>
        </p:nvSpPr>
        <p:spPr bwMode="auto">
          <a:xfrm>
            <a:off x="7124700" y="2836285"/>
            <a:ext cx="1276350" cy="304800"/>
          </a:xfrm>
          <a:prstGeom prst="rect">
            <a:avLst/>
          </a:prstGeom>
          <a:noFill/>
          <a:ln w="9525">
            <a:noFill/>
            <a:miter lim="800000"/>
            <a:headEnd/>
            <a:tailEnd/>
          </a:ln>
        </p:spPr>
        <p:txBody>
          <a:bodyPr>
            <a:spAutoFit/>
          </a:bodyPr>
          <a:lstStyle/>
          <a:p>
            <a:pPr>
              <a:spcBef>
                <a:spcPct val="50000"/>
              </a:spcBef>
            </a:pPr>
            <a:r>
              <a:rPr lang="es-ES_tradnl" sz="1400" b="1" dirty="0">
                <a:solidFill>
                  <a:srgbClr val="3333CC"/>
                </a:solidFill>
                <a:latin typeface="Times New Roman"/>
              </a:rPr>
              <a:t>JÚPITER</a:t>
            </a:r>
          </a:p>
        </p:txBody>
      </p:sp>
      <p:grpSp>
        <p:nvGrpSpPr>
          <p:cNvPr id="5" name="Group 11"/>
          <p:cNvGrpSpPr>
            <a:grpSpLocks/>
          </p:cNvGrpSpPr>
          <p:nvPr/>
        </p:nvGrpSpPr>
        <p:grpSpPr bwMode="auto">
          <a:xfrm>
            <a:off x="2133600" y="3006787"/>
            <a:ext cx="4114800" cy="1708150"/>
            <a:chOff x="1344" y="1632"/>
            <a:chExt cx="2592" cy="1076"/>
          </a:xfrm>
        </p:grpSpPr>
        <p:sp>
          <p:nvSpPr>
            <p:cNvPr id="1059" name="Line 12"/>
            <p:cNvSpPr>
              <a:spLocks noChangeShapeType="1"/>
            </p:cNvSpPr>
            <p:nvPr/>
          </p:nvSpPr>
          <p:spPr bwMode="auto">
            <a:xfrm>
              <a:off x="1344" y="1632"/>
              <a:ext cx="0" cy="1056"/>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1060" name="Line 13"/>
            <p:cNvSpPr>
              <a:spLocks noChangeShapeType="1"/>
            </p:cNvSpPr>
            <p:nvPr/>
          </p:nvSpPr>
          <p:spPr bwMode="auto">
            <a:xfrm>
              <a:off x="3936" y="1632"/>
              <a:ext cx="0" cy="1056"/>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1061" name="Line 14"/>
            <p:cNvSpPr>
              <a:spLocks noChangeShapeType="1"/>
            </p:cNvSpPr>
            <p:nvPr/>
          </p:nvSpPr>
          <p:spPr bwMode="auto">
            <a:xfrm>
              <a:off x="1344" y="2448"/>
              <a:ext cx="2592" cy="0"/>
            </a:xfrm>
            <a:prstGeom prst="line">
              <a:avLst/>
            </a:prstGeom>
            <a:noFill/>
            <a:ln w="9525">
              <a:solidFill>
                <a:schemeClr val="tx1"/>
              </a:solidFill>
              <a:round/>
              <a:headEnd type="triangle" w="med" len="med"/>
              <a:tailEnd type="triangle" w="med" len="med"/>
            </a:ln>
          </p:spPr>
          <p:txBody>
            <a:bodyPr/>
            <a:lstStyle/>
            <a:p>
              <a:endParaRPr lang="es-ES_tradnl">
                <a:solidFill>
                  <a:srgbClr val="000000"/>
                </a:solidFill>
                <a:latin typeface="Times New Roman"/>
              </a:endParaRPr>
            </a:p>
          </p:txBody>
        </p:sp>
        <p:sp>
          <p:nvSpPr>
            <p:cNvPr id="1062" name="Text Box 15"/>
            <p:cNvSpPr txBox="1">
              <a:spLocks noChangeArrowheads="1"/>
            </p:cNvSpPr>
            <p:nvPr/>
          </p:nvSpPr>
          <p:spPr bwMode="auto">
            <a:xfrm>
              <a:off x="2004" y="2496"/>
              <a:ext cx="1872" cy="212"/>
            </a:xfrm>
            <a:prstGeom prst="rect">
              <a:avLst/>
            </a:prstGeom>
            <a:noFill/>
            <a:ln w="9525">
              <a:noFill/>
              <a:miter lim="800000"/>
              <a:headEnd/>
              <a:tailEnd/>
            </a:ln>
          </p:spPr>
          <p:txBody>
            <a:bodyPr>
              <a:spAutoFit/>
            </a:bodyPr>
            <a:lstStyle/>
            <a:p>
              <a:pPr>
                <a:spcBef>
                  <a:spcPct val="50000"/>
                </a:spcBef>
              </a:pPr>
              <a:r>
                <a:rPr lang="es-ES_tradnl" baseline="-25000">
                  <a:solidFill>
                    <a:srgbClr val="000000"/>
                  </a:solidFill>
                  <a:latin typeface="Times New Roman"/>
                </a:rPr>
                <a:t>d =300.000.000 km)</a:t>
              </a:r>
            </a:p>
          </p:txBody>
        </p:sp>
      </p:grpSp>
      <p:sp>
        <p:nvSpPr>
          <p:cNvPr id="1048" name="Text Box 33"/>
          <p:cNvSpPr txBox="1">
            <a:spLocks noChangeArrowheads="1"/>
          </p:cNvSpPr>
          <p:nvPr/>
        </p:nvSpPr>
        <p:spPr bwMode="auto">
          <a:xfrm>
            <a:off x="1754188" y="2674999"/>
            <a:ext cx="1276350" cy="304800"/>
          </a:xfrm>
          <a:prstGeom prst="rect">
            <a:avLst/>
          </a:prstGeom>
          <a:noFill/>
          <a:ln w="9525">
            <a:noFill/>
            <a:miter lim="800000"/>
            <a:headEnd/>
            <a:tailEnd/>
          </a:ln>
        </p:spPr>
        <p:txBody>
          <a:bodyPr>
            <a:spAutoFit/>
          </a:bodyPr>
          <a:lstStyle/>
          <a:p>
            <a:pPr>
              <a:spcBef>
                <a:spcPct val="50000"/>
              </a:spcBef>
            </a:pPr>
            <a:r>
              <a:rPr lang="es-ES_tradnl" sz="1400" b="1" dirty="0">
                <a:solidFill>
                  <a:srgbClr val="996600"/>
                </a:solidFill>
                <a:latin typeface="Times New Roman"/>
              </a:rPr>
              <a:t>TIERRA</a:t>
            </a:r>
          </a:p>
        </p:txBody>
      </p:sp>
      <p:graphicFrame>
        <p:nvGraphicFramePr>
          <p:cNvPr id="559140" name="Object 36"/>
          <p:cNvGraphicFramePr>
            <a:graphicFrameLocks noChangeAspect="1"/>
          </p:cNvGraphicFramePr>
          <p:nvPr/>
        </p:nvGraphicFramePr>
        <p:xfrm>
          <a:off x="5314950" y="5237163"/>
          <a:ext cx="3351213" cy="528637"/>
        </p:xfrm>
        <a:graphic>
          <a:graphicData uri="http://schemas.openxmlformats.org/presentationml/2006/ole">
            <p:oleObj spid="_x0000_s1256450" name="Equation" r:id="rId4" imgW="2577960" imgH="406080" progId="Equation.DSMT4">
              <p:embed/>
            </p:oleObj>
          </a:graphicData>
        </a:graphic>
      </p:graphicFrame>
      <p:sp>
        <p:nvSpPr>
          <p:cNvPr id="559141" name="Text Box 37"/>
          <p:cNvSpPr txBox="1">
            <a:spLocks noChangeArrowheads="1"/>
          </p:cNvSpPr>
          <p:nvPr/>
        </p:nvSpPr>
        <p:spPr bwMode="auto">
          <a:xfrm>
            <a:off x="304800" y="5365420"/>
            <a:ext cx="4943475" cy="304800"/>
          </a:xfrm>
          <a:prstGeom prst="rect">
            <a:avLst/>
          </a:prstGeom>
          <a:noFill/>
          <a:ln w="9525">
            <a:noFill/>
            <a:miter lim="800000"/>
            <a:headEnd/>
            <a:tailEnd/>
          </a:ln>
        </p:spPr>
        <p:txBody>
          <a:bodyPr>
            <a:spAutoFit/>
          </a:bodyPr>
          <a:lstStyle/>
          <a:p>
            <a:pPr>
              <a:spcBef>
                <a:spcPct val="50000"/>
              </a:spcBef>
            </a:pPr>
            <a:r>
              <a:rPr lang="es-ES_tradnl" sz="1400" b="1" dirty="0">
                <a:solidFill>
                  <a:srgbClr val="3333CC"/>
                </a:solidFill>
                <a:latin typeface="Times New Roman"/>
              </a:rPr>
              <a:t>Retraso observado por </a:t>
            </a:r>
            <a:r>
              <a:rPr lang="es-ES_tradnl" sz="1400" b="1" dirty="0" err="1">
                <a:solidFill>
                  <a:srgbClr val="3333CC"/>
                </a:solidFill>
                <a:latin typeface="Times New Roman"/>
              </a:rPr>
              <a:t>Röemer</a:t>
            </a:r>
            <a:r>
              <a:rPr lang="es-ES_tradnl" sz="1400" b="1" dirty="0">
                <a:solidFill>
                  <a:srgbClr val="3333CC"/>
                </a:solidFill>
                <a:latin typeface="Times New Roman"/>
              </a:rPr>
              <a:t> = 22 minutos = 1320 segundos</a:t>
            </a:r>
          </a:p>
        </p:txBody>
      </p:sp>
      <p:sp>
        <p:nvSpPr>
          <p:cNvPr id="559142" name="Text Box 38"/>
          <p:cNvSpPr txBox="1">
            <a:spLocks noChangeArrowheads="1"/>
          </p:cNvSpPr>
          <p:nvPr/>
        </p:nvSpPr>
        <p:spPr bwMode="auto">
          <a:xfrm>
            <a:off x="1257300" y="5962320"/>
            <a:ext cx="3121025" cy="304800"/>
          </a:xfrm>
          <a:prstGeom prst="rect">
            <a:avLst/>
          </a:prstGeom>
          <a:noFill/>
          <a:ln w="9525">
            <a:noFill/>
            <a:miter lim="800000"/>
            <a:headEnd/>
            <a:tailEnd/>
          </a:ln>
        </p:spPr>
        <p:txBody>
          <a:bodyPr>
            <a:spAutoFit/>
          </a:bodyPr>
          <a:lstStyle/>
          <a:p>
            <a:pPr>
              <a:spcBef>
                <a:spcPct val="50000"/>
              </a:spcBef>
            </a:pPr>
            <a:r>
              <a:rPr lang="es-ES_tradnl" sz="1400" b="1" dirty="0">
                <a:solidFill>
                  <a:srgbClr val="3333CC"/>
                </a:solidFill>
                <a:latin typeface="Times New Roman"/>
              </a:rPr>
              <a:t>Retraso correcto = 1000 segundos</a:t>
            </a:r>
          </a:p>
        </p:txBody>
      </p:sp>
      <p:graphicFrame>
        <p:nvGraphicFramePr>
          <p:cNvPr id="559143" name="Object 39"/>
          <p:cNvGraphicFramePr>
            <a:graphicFrameLocks noChangeAspect="1"/>
          </p:cNvGraphicFramePr>
          <p:nvPr/>
        </p:nvGraphicFramePr>
        <p:xfrm>
          <a:off x="5324475" y="5975350"/>
          <a:ext cx="3327400" cy="527050"/>
        </p:xfrm>
        <a:graphic>
          <a:graphicData uri="http://schemas.openxmlformats.org/presentationml/2006/ole">
            <p:oleObj spid="_x0000_s1256451" name="Equation" r:id="rId5" imgW="2565360" imgH="406080" progId="Equation.DSMT4">
              <p:embed/>
            </p:oleObj>
          </a:graphicData>
        </a:graphic>
      </p:graphicFrame>
      <p:grpSp>
        <p:nvGrpSpPr>
          <p:cNvPr id="6" name="46 Grupo"/>
          <p:cNvGrpSpPr/>
          <p:nvPr/>
        </p:nvGrpSpPr>
        <p:grpSpPr>
          <a:xfrm>
            <a:off x="2057400" y="2280062"/>
            <a:ext cx="5033963" cy="779112"/>
            <a:chOff x="2057400" y="2303813"/>
            <a:chExt cx="5033963" cy="779112"/>
          </a:xfrm>
        </p:grpSpPr>
        <p:grpSp>
          <p:nvGrpSpPr>
            <p:cNvPr id="7" name="Group 16"/>
            <p:cNvGrpSpPr>
              <a:grpSpLocks/>
            </p:cNvGrpSpPr>
            <p:nvPr/>
          </p:nvGrpSpPr>
          <p:grpSpPr bwMode="auto">
            <a:xfrm>
              <a:off x="3943350" y="2312988"/>
              <a:ext cx="1276350" cy="769937"/>
              <a:chOff x="2484" y="1111"/>
              <a:chExt cx="804" cy="485"/>
            </a:xfrm>
          </p:grpSpPr>
          <p:sp>
            <p:nvSpPr>
              <p:cNvPr id="1057" name="Text Box 17"/>
              <p:cNvSpPr txBox="1">
                <a:spLocks noChangeArrowheads="1"/>
              </p:cNvSpPr>
              <p:nvPr/>
            </p:nvSpPr>
            <p:spPr bwMode="auto">
              <a:xfrm>
                <a:off x="2484" y="1404"/>
                <a:ext cx="804" cy="192"/>
              </a:xfrm>
              <a:prstGeom prst="rect">
                <a:avLst/>
              </a:prstGeom>
              <a:noFill/>
              <a:ln w="9525">
                <a:noFill/>
                <a:miter lim="800000"/>
                <a:headEnd/>
                <a:tailEnd/>
              </a:ln>
            </p:spPr>
            <p:txBody>
              <a:bodyPr>
                <a:spAutoFit/>
              </a:bodyPr>
              <a:lstStyle/>
              <a:p>
                <a:pPr>
                  <a:spcBef>
                    <a:spcPct val="50000"/>
                  </a:spcBef>
                </a:pPr>
                <a:r>
                  <a:rPr lang="es-ES_tradnl" sz="1400" b="1" dirty="0">
                    <a:solidFill>
                      <a:srgbClr val="E7E200"/>
                    </a:solidFill>
                    <a:latin typeface="Times New Roman"/>
                  </a:rPr>
                  <a:t>SOL</a:t>
                </a:r>
              </a:p>
            </p:txBody>
          </p:sp>
          <p:sp>
            <p:nvSpPr>
              <p:cNvPr id="1058" name="Oval 18"/>
              <p:cNvSpPr>
                <a:spLocks noChangeArrowheads="1"/>
              </p:cNvSpPr>
              <p:nvPr/>
            </p:nvSpPr>
            <p:spPr bwMode="auto">
              <a:xfrm>
                <a:off x="2494" y="1111"/>
                <a:ext cx="290" cy="290"/>
              </a:xfrm>
              <a:prstGeom prst="ellipse">
                <a:avLst/>
              </a:prstGeom>
              <a:solidFill>
                <a:srgbClr val="E7E200"/>
              </a:solidFill>
              <a:ln w="9525">
                <a:solidFill>
                  <a:srgbClr val="FFFF00"/>
                </a:solidFill>
                <a:round/>
                <a:headEnd/>
                <a:tailEnd/>
              </a:ln>
            </p:spPr>
            <p:txBody>
              <a:bodyPr wrap="none" anchor="ctr"/>
              <a:lstStyle/>
              <a:p>
                <a:endParaRPr lang="es-ES_tradnl">
                  <a:solidFill>
                    <a:srgbClr val="000000"/>
                  </a:solidFill>
                  <a:latin typeface="Times New Roman"/>
                </a:endParaRPr>
              </a:p>
            </p:txBody>
          </p:sp>
        </p:grpSp>
        <p:grpSp>
          <p:nvGrpSpPr>
            <p:cNvPr id="8" name="45 Grupo"/>
            <p:cNvGrpSpPr/>
            <p:nvPr/>
          </p:nvGrpSpPr>
          <p:grpSpPr>
            <a:xfrm>
              <a:off x="5712031" y="2303813"/>
              <a:ext cx="1379332" cy="690212"/>
              <a:chOff x="5712031" y="2303813"/>
              <a:chExt cx="1379332" cy="690212"/>
            </a:xfrm>
          </p:grpSpPr>
          <p:grpSp>
            <p:nvGrpSpPr>
              <p:cNvPr id="9" name="Group 27"/>
              <p:cNvGrpSpPr>
                <a:grpSpLocks/>
              </p:cNvGrpSpPr>
              <p:nvPr/>
            </p:nvGrpSpPr>
            <p:grpSpPr bwMode="auto">
              <a:xfrm>
                <a:off x="5815013" y="2416175"/>
                <a:ext cx="1276350" cy="577850"/>
                <a:chOff x="3629" y="2066"/>
                <a:chExt cx="804" cy="346"/>
              </a:xfrm>
            </p:grpSpPr>
            <p:sp>
              <p:nvSpPr>
                <p:cNvPr id="1051" name="Text Box 28"/>
                <p:cNvSpPr txBox="1">
                  <a:spLocks noChangeArrowheads="1"/>
                </p:cNvSpPr>
                <p:nvPr/>
              </p:nvSpPr>
              <p:spPr bwMode="auto">
                <a:xfrm>
                  <a:off x="3629" y="2230"/>
                  <a:ext cx="804" cy="182"/>
                </a:xfrm>
                <a:prstGeom prst="rect">
                  <a:avLst/>
                </a:prstGeom>
                <a:noFill/>
                <a:ln w="9525">
                  <a:noFill/>
                  <a:miter lim="800000"/>
                  <a:headEnd/>
                  <a:tailEnd/>
                </a:ln>
              </p:spPr>
              <p:txBody>
                <a:bodyPr>
                  <a:spAutoFit/>
                </a:bodyPr>
                <a:lstStyle/>
                <a:p>
                  <a:pPr>
                    <a:spcBef>
                      <a:spcPct val="50000"/>
                    </a:spcBef>
                  </a:pPr>
                  <a:r>
                    <a:rPr lang="es-ES_tradnl" sz="1400" b="1">
                      <a:solidFill>
                        <a:srgbClr val="996600"/>
                      </a:solidFill>
                      <a:latin typeface="Times New Roman"/>
                    </a:rPr>
                    <a:t>TIERRA</a:t>
                  </a:r>
                </a:p>
              </p:txBody>
            </p:sp>
            <p:sp>
              <p:nvSpPr>
                <p:cNvPr id="1052" name="Oval 29"/>
                <p:cNvSpPr>
                  <a:spLocks noChangeArrowheads="1"/>
                </p:cNvSpPr>
                <p:nvPr/>
              </p:nvSpPr>
              <p:spPr bwMode="auto">
                <a:xfrm>
                  <a:off x="3806" y="2066"/>
                  <a:ext cx="154" cy="155"/>
                </a:xfrm>
                <a:prstGeom prst="ellipse">
                  <a:avLst/>
                </a:prstGeom>
                <a:solidFill>
                  <a:srgbClr val="996600"/>
                </a:solidFill>
                <a:ln w="9525">
                  <a:noFill/>
                  <a:round/>
                  <a:headEnd/>
                  <a:tailEnd/>
                </a:ln>
              </p:spPr>
              <p:txBody>
                <a:bodyPr wrap="none" anchor="ctr"/>
                <a:lstStyle/>
                <a:p>
                  <a:endParaRPr lang="es-ES_tradnl">
                    <a:solidFill>
                      <a:srgbClr val="000000"/>
                    </a:solidFill>
                    <a:latin typeface="Times New Roman"/>
                  </a:endParaRPr>
                </a:p>
              </p:txBody>
            </p:sp>
          </p:grpSp>
          <p:sp>
            <p:nvSpPr>
              <p:cNvPr id="40" name="39 CuadroTexto"/>
              <p:cNvSpPr txBox="1"/>
              <p:nvPr/>
            </p:nvSpPr>
            <p:spPr>
              <a:xfrm>
                <a:off x="5712031" y="2303813"/>
                <a:ext cx="415637" cy="461665"/>
              </a:xfrm>
              <a:prstGeom prst="rect">
                <a:avLst/>
              </a:prstGeom>
              <a:noFill/>
            </p:spPr>
            <p:txBody>
              <a:bodyPr wrap="square" rtlCol="0">
                <a:spAutoFit/>
              </a:bodyPr>
              <a:lstStyle/>
              <a:p>
                <a:r>
                  <a:rPr lang="es-ES_tradnl" b="1" dirty="0" smtClean="0">
                    <a:solidFill>
                      <a:srgbClr val="996600"/>
                    </a:solidFill>
                    <a:latin typeface="Times New Roman"/>
                  </a:rPr>
                  <a:t>A</a:t>
                </a:r>
                <a:endParaRPr lang="es-ES_tradnl" b="1" dirty="0">
                  <a:solidFill>
                    <a:srgbClr val="996600"/>
                  </a:solidFill>
                  <a:latin typeface="Times New Roman"/>
                </a:endParaRPr>
              </a:p>
            </p:txBody>
          </p:sp>
        </p:grpSp>
        <p:grpSp>
          <p:nvGrpSpPr>
            <p:cNvPr id="10" name="44 Grupo"/>
            <p:cNvGrpSpPr/>
            <p:nvPr/>
          </p:nvGrpSpPr>
          <p:grpSpPr>
            <a:xfrm>
              <a:off x="2057400" y="2327564"/>
              <a:ext cx="887680" cy="461665"/>
              <a:chOff x="2057400" y="2327564"/>
              <a:chExt cx="887680" cy="461665"/>
            </a:xfrm>
          </p:grpSpPr>
          <p:sp>
            <p:nvSpPr>
              <p:cNvPr id="559134" name="Oval 30"/>
              <p:cNvSpPr>
                <a:spLocks noChangeArrowheads="1"/>
              </p:cNvSpPr>
              <p:nvPr/>
            </p:nvSpPr>
            <p:spPr bwMode="auto">
              <a:xfrm>
                <a:off x="2057400" y="2439988"/>
                <a:ext cx="222250" cy="222250"/>
              </a:xfrm>
              <a:prstGeom prst="ellipse">
                <a:avLst/>
              </a:prstGeom>
              <a:solidFill>
                <a:srgbClr val="996600"/>
              </a:solidFill>
              <a:ln w="9525">
                <a:solidFill>
                  <a:srgbClr val="996600"/>
                </a:solidFill>
                <a:round/>
                <a:headEnd/>
                <a:tailEnd/>
              </a:ln>
            </p:spPr>
            <p:txBody>
              <a:bodyPr wrap="none" anchor="ctr"/>
              <a:lstStyle/>
              <a:p>
                <a:endParaRPr lang="es-ES_tradnl">
                  <a:solidFill>
                    <a:srgbClr val="000000"/>
                  </a:solidFill>
                  <a:latin typeface="Times New Roman"/>
                </a:endParaRPr>
              </a:p>
            </p:txBody>
          </p:sp>
          <p:sp>
            <p:nvSpPr>
              <p:cNvPr id="41" name="40 CuadroTexto"/>
              <p:cNvSpPr txBox="1"/>
              <p:nvPr/>
            </p:nvSpPr>
            <p:spPr>
              <a:xfrm>
                <a:off x="2244436" y="2327564"/>
                <a:ext cx="700644" cy="461665"/>
              </a:xfrm>
              <a:prstGeom prst="rect">
                <a:avLst/>
              </a:prstGeom>
              <a:noFill/>
            </p:spPr>
            <p:txBody>
              <a:bodyPr wrap="square" rtlCol="0">
                <a:spAutoFit/>
              </a:bodyPr>
              <a:lstStyle/>
              <a:p>
                <a:r>
                  <a:rPr lang="es-ES_tradnl" b="1" dirty="0" smtClean="0">
                    <a:solidFill>
                      <a:srgbClr val="996600"/>
                    </a:solidFill>
                    <a:latin typeface="Times New Roman"/>
                  </a:rPr>
                  <a:t>B</a:t>
                </a:r>
                <a:endParaRPr lang="es-ES_tradnl" b="1" dirty="0">
                  <a:solidFill>
                    <a:srgbClr val="996600"/>
                  </a:solidFill>
                  <a:latin typeface="Times New Roman"/>
                </a:endParaRPr>
              </a:p>
            </p:txBody>
          </p:sp>
        </p:grpSp>
      </p:grpSp>
      <p:sp>
        <p:nvSpPr>
          <p:cNvPr id="49" name="Oval 26"/>
          <p:cNvSpPr>
            <a:spLocks noChangeArrowheads="1"/>
          </p:cNvSpPr>
          <p:nvPr/>
        </p:nvSpPr>
        <p:spPr bwMode="auto">
          <a:xfrm>
            <a:off x="2133600" y="927924"/>
            <a:ext cx="4038600" cy="3238500"/>
          </a:xfrm>
          <a:prstGeom prst="ellipse">
            <a:avLst/>
          </a:prstGeom>
          <a:noFill/>
          <a:ln w="6350">
            <a:solidFill>
              <a:srgbClr val="996600"/>
            </a:solidFill>
            <a:prstDash val="dash"/>
            <a:round/>
            <a:headEnd/>
            <a:tailEnd/>
          </a:ln>
        </p:spPr>
        <p:txBody>
          <a:bodyPr wrap="none" anchor="ctr"/>
          <a:lstStyle/>
          <a:p>
            <a:endParaRPr lang="es-ES_tradnl">
              <a:solidFill>
                <a:srgbClr val="000000"/>
              </a:solidFill>
              <a:latin typeface="Times New Roman"/>
            </a:endParaRPr>
          </a:p>
        </p:txBody>
      </p:sp>
      <p:sp>
        <p:nvSpPr>
          <p:cNvPr id="55" name="54 CuadroTexto"/>
          <p:cNvSpPr txBox="1"/>
          <p:nvPr/>
        </p:nvSpPr>
        <p:spPr>
          <a:xfrm>
            <a:off x="0" y="1"/>
            <a:ext cx="9144000" cy="584775"/>
          </a:xfrm>
          <a:prstGeom prst="rect">
            <a:avLst/>
          </a:prstGeom>
          <a:solidFill>
            <a:srgbClr val="110A98"/>
          </a:solidFill>
        </p:spPr>
        <p:txBody>
          <a:bodyPr wrap="square" rtlCol="0">
            <a:spAutoFit/>
          </a:bodyPr>
          <a:lstStyle/>
          <a:p>
            <a:pPr algn="ctr" fontAlgn="auto">
              <a:spcBef>
                <a:spcPts val="0"/>
              </a:spcBef>
              <a:spcAft>
                <a:spcPts val="0"/>
              </a:spcAft>
            </a:pPr>
            <a:r>
              <a:rPr lang="es-ES_tradnl" sz="3200" b="1" dirty="0" smtClean="0">
                <a:solidFill>
                  <a:srgbClr val="FFFF00"/>
                </a:solidFill>
                <a:latin typeface="Calibri" pitchFamily="34" charset="0"/>
                <a:cs typeface="Calibri" pitchFamily="34" charset="0"/>
              </a:rPr>
              <a:t>CÁLCULOS</a:t>
            </a:r>
          </a:p>
        </p:txBody>
      </p:sp>
      <p:sp>
        <p:nvSpPr>
          <p:cNvPr id="57" name="56 CuadroTexto"/>
          <p:cNvSpPr txBox="1"/>
          <p:nvPr/>
        </p:nvSpPr>
        <p:spPr>
          <a:xfrm>
            <a:off x="7493329" y="2244436"/>
            <a:ext cx="1484416" cy="523220"/>
          </a:xfrm>
          <a:prstGeom prst="rect">
            <a:avLst/>
          </a:prstGeom>
          <a:noFill/>
        </p:spPr>
        <p:txBody>
          <a:bodyPr wrap="square" rtlCol="0">
            <a:spAutoFit/>
          </a:bodyPr>
          <a:lstStyle/>
          <a:p>
            <a:pPr algn="ctr" fontAlgn="auto">
              <a:spcBef>
                <a:spcPts val="0"/>
              </a:spcBef>
              <a:spcAft>
                <a:spcPts val="0"/>
              </a:spcAft>
            </a:pPr>
            <a:r>
              <a:rPr lang="es-ES_tradnl" sz="1400" dirty="0" smtClean="0">
                <a:solidFill>
                  <a:srgbClr val="000000"/>
                </a:solidFill>
                <a:latin typeface="Calibri" pitchFamily="34" charset="0"/>
                <a:cs typeface="Calibri" pitchFamily="34" charset="0"/>
              </a:rPr>
              <a:t>Cono de</a:t>
            </a:r>
          </a:p>
          <a:p>
            <a:pPr algn="ctr" fontAlgn="auto">
              <a:spcBef>
                <a:spcPts val="0"/>
              </a:spcBef>
              <a:spcAft>
                <a:spcPts val="0"/>
              </a:spcAft>
            </a:pPr>
            <a:r>
              <a:rPr lang="es-ES_tradnl" sz="1400" dirty="0" smtClean="0">
                <a:solidFill>
                  <a:srgbClr val="000000"/>
                </a:solidFill>
                <a:latin typeface="Calibri" pitchFamily="34" charset="0"/>
                <a:cs typeface="Calibri" pitchFamily="34" charset="0"/>
              </a:rPr>
              <a:t>sombra</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911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5911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55914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499"/>
                                          </p:stCondLst>
                                        </p:cTn>
                                        <p:tgtEl>
                                          <p:spTgt spid="55914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499"/>
                                          </p:stCondLst>
                                        </p:cTn>
                                        <p:tgtEl>
                                          <p:spTgt spid="55914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499"/>
                                          </p:stCondLst>
                                        </p:cTn>
                                        <p:tgtEl>
                                          <p:spTgt spid="55914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9111" grpId="0" animBg="1"/>
      <p:bldP spid="559112" grpId="0"/>
      <p:bldP spid="559141" grpId="0" autoUpdateAnimBg="0"/>
      <p:bldP spid="559142" grpId="0" autoUpdateAnimBg="0"/>
      <p:bldP spid="5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34 Rectángulo"/>
          <p:cNvSpPr/>
          <p:nvPr/>
        </p:nvSpPr>
        <p:spPr>
          <a:xfrm>
            <a:off x="5969330" y="3776354"/>
            <a:ext cx="989610" cy="330529"/>
          </a:xfrm>
          <a:prstGeom prst="rect">
            <a:avLst/>
          </a:prstGeom>
          <a:solidFill>
            <a:srgbClr val="5BF76E"/>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grpSp>
        <p:nvGrpSpPr>
          <p:cNvPr id="2" name="35 Grupo"/>
          <p:cNvGrpSpPr/>
          <p:nvPr/>
        </p:nvGrpSpPr>
        <p:grpSpPr>
          <a:xfrm>
            <a:off x="5047013" y="2693718"/>
            <a:ext cx="2612571" cy="322614"/>
            <a:chOff x="5047013" y="2693718"/>
            <a:chExt cx="2612571" cy="322614"/>
          </a:xfrm>
        </p:grpSpPr>
        <p:sp>
          <p:nvSpPr>
            <p:cNvPr id="34" name="33 Rectángulo"/>
            <p:cNvSpPr/>
            <p:nvPr/>
          </p:nvSpPr>
          <p:spPr>
            <a:xfrm>
              <a:off x="7135091" y="2693718"/>
              <a:ext cx="524493" cy="298863"/>
            </a:xfrm>
            <a:prstGeom prst="rect">
              <a:avLst/>
            </a:prstGeom>
            <a:solidFill>
              <a:srgbClr val="5BF76E"/>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sp>
          <p:nvSpPr>
            <p:cNvPr id="33" name="32 Rectángulo"/>
            <p:cNvSpPr/>
            <p:nvPr/>
          </p:nvSpPr>
          <p:spPr>
            <a:xfrm>
              <a:off x="5047013" y="2743200"/>
              <a:ext cx="296883" cy="273132"/>
            </a:xfrm>
            <a:prstGeom prst="rect">
              <a:avLst/>
            </a:prstGeom>
            <a:solidFill>
              <a:srgbClr val="5BF76E"/>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grpSp>
      <p:sp>
        <p:nvSpPr>
          <p:cNvPr id="6" name="5 CuadroTexto"/>
          <p:cNvSpPr txBox="1"/>
          <p:nvPr/>
        </p:nvSpPr>
        <p:spPr>
          <a:xfrm>
            <a:off x="0" y="0"/>
            <a:ext cx="9144000" cy="461665"/>
          </a:xfrm>
          <a:prstGeom prst="rect">
            <a:avLst/>
          </a:prstGeom>
          <a:solidFill>
            <a:srgbClr val="0037A4"/>
          </a:solidFill>
        </p:spPr>
        <p:txBody>
          <a:bodyPr wrap="square" rtlCol="0">
            <a:spAutoFit/>
          </a:bodyPr>
          <a:lstStyle/>
          <a:p>
            <a:pPr algn="ctr" fontAlgn="auto">
              <a:spcBef>
                <a:spcPts val="0"/>
              </a:spcBef>
              <a:spcAft>
                <a:spcPts val="0"/>
              </a:spcAft>
            </a:pPr>
            <a:r>
              <a:rPr lang="es-ES_tradnl" b="1" dirty="0" smtClean="0">
                <a:solidFill>
                  <a:srgbClr val="FFFFFF"/>
                </a:solidFill>
                <a:latin typeface="Calibri"/>
              </a:rPr>
              <a:t>Un problema</a:t>
            </a:r>
          </a:p>
        </p:txBody>
      </p:sp>
      <p:sp>
        <p:nvSpPr>
          <p:cNvPr id="7" name="6 CuadroTexto"/>
          <p:cNvSpPr txBox="1"/>
          <p:nvPr/>
        </p:nvSpPr>
        <p:spPr>
          <a:xfrm>
            <a:off x="0" y="451262"/>
            <a:ext cx="9144000" cy="738664"/>
          </a:xfrm>
          <a:prstGeom prst="rect">
            <a:avLst/>
          </a:prstGeom>
          <a:solidFill>
            <a:srgbClr val="FFFF75"/>
          </a:solidFill>
          <a:ln>
            <a:solidFill>
              <a:srgbClr val="191965"/>
            </a:solidFill>
          </a:ln>
        </p:spPr>
        <p:txBody>
          <a:bodyPr wrap="square" rtlCol="0">
            <a:spAutoFit/>
          </a:bodyPr>
          <a:lstStyle/>
          <a:p>
            <a:pPr algn="just" fontAlgn="auto">
              <a:spcBef>
                <a:spcPts val="0"/>
              </a:spcBef>
              <a:spcAft>
                <a:spcPts val="0"/>
              </a:spcAft>
            </a:pPr>
            <a:r>
              <a:rPr lang="es-ES_tradnl" sz="1400" b="1" dirty="0" smtClean="0">
                <a:solidFill>
                  <a:prstClr val="black"/>
                </a:solidFill>
                <a:latin typeface="Calibri"/>
              </a:rPr>
              <a:t>En una fibra óptica recubierta, de longitud 50 cm, el ángulo de aceptación máximo es de 40</a:t>
            </a:r>
            <a:r>
              <a:rPr lang="es-ES_tradnl" sz="1400" b="1" baseline="30000" dirty="0" smtClean="0">
                <a:solidFill>
                  <a:prstClr val="black"/>
                </a:solidFill>
                <a:latin typeface="Calibri"/>
              </a:rPr>
              <a:t>o</a:t>
            </a:r>
            <a:r>
              <a:rPr lang="es-ES_tradnl" sz="1400" b="1" dirty="0" smtClean="0">
                <a:solidFill>
                  <a:prstClr val="black"/>
                </a:solidFill>
                <a:latin typeface="Calibri"/>
              </a:rPr>
              <a:t> y el ángulo límite de 67</a:t>
            </a:r>
            <a:r>
              <a:rPr lang="es-ES_tradnl" sz="1400" b="1" baseline="30000" dirty="0" smtClean="0">
                <a:solidFill>
                  <a:prstClr val="black"/>
                </a:solidFill>
                <a:latin typeface="Calibri"/>
              </a:rPr>
              <a:t>o</a:t>
            </a:r>
            <a:r>
              <a:rPr lang="es-ES_tradnl" sz="1400" b="1" dirty="0" smtClean="0">
                <a:solidFill>
                  <a:prstClr val="black"/>
                </a:solidFill>
                <a:latin typeface="Calibri"/>
              </a:rPr>
              <a:t>.  Calcular el índice de la fibra </a:t>
            </a:r>
            <a:r>
              <a:rPr lang="es-ES_tradnl" sz="1400" b="1" dirty="0" err="1" smtClean="0">
                <a:solidFill>
                  <a:prstClr val="black"/>
                </a:solidFill>
                <a:latin typeface="Calibri"/>
              </a:rPr>
              <a:t>n</a:t>
            </a:r>
            <a:r>
              <a:rPr lang="es-ES_tradnl" sz="1400" b="1" baseline="-25000" dirty="0" err="1" smtClean="0">
                <a:solidFill>
                  <a:prstClr val="black"/>
                </a:solidFill>
                <a:latin typeface="Calibri"/>
              </a:rPr>
              <a:t>f</a:t>
            </a:r>
            <a:r>
              <a:rPr lang="es-ES_tradnl" sz="1400" b="1" dirty="0" smtClean="0">
                <a:solidFill>
                  <a:prstClr val="black"/>
                </a:solidFill>
                <a:latin typeface="Calibri"/>
              </a:rPr>
              <a:t> y el de la cubierta </a:t>
            </a:r>
            <a:r>
              <a:rPr lang="es-ES_tradnl" sz="1400" b="1" dirty="0" err="1" smtClean="0">
                <a:solidFill>
                  <a:prstClr val="black"/>
                </a:solidFill>
                <a:latin typeface="Calibri"/>
              </a:rPr>
              <a:t>n</a:t>
            </a:r>
            <a:r>
              <a:rPr lang="es-ES_tradnl" sz="1400" b="1" baseline="-25000" dirty="0" err="1" smtClean="0">
                <a:solidFill>
                  <a:prstClr val="black"/>
                </a:solidFill>
                <a:latin typeface="Calibri"/>
              </a:rPr>
              <a:t>c</a:t>
            </a:r>
            <a:r>
              <a:rPr lang="es-ES_tradnl" sz="1400" b="1" dirty="0" smtClean="0">
                <a:solidFill>
                  <a:prstClr val="black"/>
                </a:solidFill>
                <a:latin typeface="Calibri"/>
              </a:rPr>
              <a:t> así como el tiempo que tarda en atravesar la fibra un rayo que incide sobre ella con un ángulo de 20</a:t>
            </a:r>
            <a:r>
              <a:rPr lang="es-ES_tradnl" sz="1400" b="1" baseline="30000" dirty="0" smtClean="0">
                <a:solidFill>
                  <a:prstClr val="black"/>
                </a:solidFill>
                <a:latin typeface="Calibri"/>
              </a:rPr>
              <a:t>o</a:t>
            </a:r>
            <a:r>
              <a:rPr lang="es-ES_tradnl" sz="1400" b="1" dirty="0" smtClean="0">
                <a:solidFill>
                  <a:prstClr val="black"/>
                </a:solidFill>
                <a:latin typeface="Calibri"/>
              </a:rPr>
              <a:t>.</a:t>
            </a:r>
          </a:p>
        </p:txBody>
      </p:sp>
      <p:sp>
        <p:nvSpPr>
          <p:cNvPr id="10" name="9 CuadroTexto"/>
          <p:cNvSpPr txBox="1"/>
          <p:nvPr/>
        </p:nvSpPr>
        <p:spPr>
          <a:xfrm>
            <a:off x="3610099" y="1341912"/>
            <a:ext cx="4180114" cy="646331"/>
          </a:xfrm>
          <a:prstGeom prst="rect">
            <a:avLst/>
          </a:prstGeom>
          <a:noFill/>
        </p:spPr>
        <p:txBody>
          <a:bodyPr wrap="square" rtlCol="0">
            <a:spAutoFit/>
          </a:bodyPr>
          <a:lstStyle/>
          <a:p>
            <a:pPr fontAlgn="auto">
              <a:spcBef>
                <a:spcPts val="0"/>
              </a:spcBef>
              <a:spcAft>
                <a:spcPts val="0"/>
              </a:spcAft>
              <a:buFontTx/>
              <a:buAutoNum type="alphaLcPeriod"/>
            </a:pPr>
            <a:r>
              <a:rPr lang="es-ES_tradnl" sz="1200" b="1" dirty="0" smtClean="0">
                <a:solidFill>
                  <a:prstClr val="black"/>
                </a:solidFill>
                <a:latin typeface="Calibri"/>
              </a:rPr>
              <a:t> Cálculo de </a:t>
            </a:r>
            <a:r>
              <a:rPr lang="es-ES_tradnl" sz="1200" b="1" dirty="0" err="1" smtClean="0">
                <a:solidFill>
                  <a:prstClr val="black"/>
                </a:solidFill>
                <a:latin typeface="Calibri"/>
              </a:rPr>
              <a:t>n</a:t>
            </a:r>
            <a:r>
              <a:rPr lang="es-ES_tradnl" sz="1200" b="1" baseline="-25000" dirty="0" err="1" smtClean="0">
                <a:solidFill>
                  <a:prstClr val="black"/>
                </a:solidFill>
                <a:latin typeface="Calibri"/>
              </a:rPr>
              <a:t>f</a:t>
            </a:r>
            <a:r>
              <a:rPr lang="es-ES_tradnl" sz="1200" b="1" dirty="0" smtClean="0">
                <a:solidFill>
                  <a:prstClr val="black"/>
                </a:solidFill>
                <a:latin typeface="Calibri"/>
              </a:rPr>
              <a:t> y </a:t>
            </a:r>
            <a:r>
              <a:rPr lang="es-ES_tradnl" sz="1200" b="1" dirty="0" err="1" smtClean="0">
                <a:solidFill>
                  <a:prstClr val="black"/>
                </a:solidFill>
                <a:latin typeface="Calibri"/>
              </a:rPr>
              <a:t>n</a:t>
            </a:r>
            <a:r>
              <a:rPr lang="es-ES_tradnl" sz="1200" b="1" baseline="-25000" dirty="0" err="1" smtClean="0">
                <a:solidFill>
                  <a:prstClr val="black"/>
                </a:solidFill>
                <a:latin typeface="Calibri"/>
              </a:rPr>
              <a:t>c</a:t>
            </a:r>
            <a:r>
              <a:rPr lang="es-ES_tradnl" sz="1200" b="1" dirty="0" smtClean="0">
                <a:solidFill>
                  <a:prstClr val="black"/>
                </a:solidFill>
                <a:latin typeface="Calibri"/>
              </a:rPr>
              <a:t>.</a:t>
            </a:r>
          </a:p>
          <a:p>
            <a:pPr fontAlgn="auto">
              <a:spcBef>
                <a:spcPts val="0"/>
              </a:spcBef>
              <a:spcAft>
                <a:spcPts val="0"/>
              </a:spcAft>
              <a:buFontTx/>
              <a:buAutoNum type="alphaLcPeriod"/>
            </a:pPr>
            <a:endParaRPr lang="es-ES_tradnl" sz="1200" b="1" dirty="0" smtClean="0">
              <a:solidFill>
                <a:prstClr val="black"/>
              </a:solidFill>
              <a:latin typeface="Calibri"/>
            </a:endParaRPr>
          </a:p>
          <a:p>
            <a:pPr marL="177800" indent="-177800" fontAlgn="auto">
              <a:spcBef>
                <a:spcPts val="0"/>
              </a:spcBef>
              <a:spcAft>
                <a:spcPts val="0"/>
              </a:spcAft>
            </a:pPr>
            <a:r>
              <a:rPr lang="es-ES_tradnl" sz="1200" dirty="0" smtClean="0">
                <a:solidFill>
                  <a:prstClr val="black"/>
                </a:solidFill>
                <a:latin typeface="Calibri"/>
              </a:rPr>
              <a:t>	Aplicando  la ley de </a:t>
            </a:r>
            <a:r>
              <a:rPr lang="es-ES_tradnl" sz="1200" dirty="0" err="1" smtClean="0">
                <a:solidFill>
                  <a:prstClr val="black"/>
                </a:solidFill>
                <a:latin typeface="Calibri"/>
              </a:rPr>
              <a:t>Snell</a:t>
            </a:r>
            <a:r>
              <a:rPr lang="es-ES_tradnl" sz="1200" dirty="0" smtClean="0">
                <a:solidFill>
                  <a:prstClr val="black"/>
                </a:solidFill>
                <a:latin typeface="Calibri"/>
              </a:rPr>
              <a:t> en el punto </a:t>
            </a:r>
            <a:r>
              <a:rPr lang="es-ES_tradnl" sz="1200" b="1" dirty="0" smtClean="0">
                <a:solidFill>
                  <a:prstClr val="black"/>
                </a:solidFill>
                <a:latin typeface="Calibri"/>
              </a:rPr>
              <a:t>A</a:t>
            </a:r>
            <a:r>
              <a:rPr lang="es-ES_tradnl" sz="1200" dirty="0" smtClean="0">
                <a:solidFill>
                  <a:prstClr val="black"/>
                </a:solidFill>
                <a:latin typeface="Calibri"/>
              </a:rPr>
              <a:t> de incidencia:</a:t>
            </a:r>
            <a:endParaRPr lang="es-ES_tradnl" sz="1200" dirty="0">
              <a:solidFill>
                <a:prstClr val="black"/>
              </a:solidFill>
              <a:latin typeface="Calibri"/>
            </a:endParaRPr>
          </a:p>
        </p:txBody>
      </p:sp>
      <p:graphicFrame>
        <p:nvGraphicFramePr>
          <p:cNvPr id="11" name="10 Objeto"/>
          <p:cNvGraphicFramePr>
            <a:graphicFrameLocks noChangeAspect="1"/>
          </p:cNvGraphicFramePr>
          <p:nvPr/>
        </p:nvGraphicFramePr>
        <p:xfrm>
          <a:off x="4994067" y="1992375"/>
          <a:ext cx="2735263" cy="347663"/>
        </p:xfrm>
        <a:graphic>
          <a:graphicData uri="http://schemas.openxmlformats.org/presentationml/2006/ole">
            <p:oleObj spid="_x0000_s2516994" name="Equation" r:id="rId3" imgW="1498320" imgH="190440" progId="Equation.DSMT4">
              <p:embed/>
            </p:oleObj>
          </a:graphicData>
        </a:graphic>
      </p:graphicFrame>
      <p:sp>
        <p:nvSpPr>
          <p:cNvPr id="12" name="11 CuadroTexto"/>
          <p:cNvSpPr txBox="1"/>
          <p:nvPr/>
        </p:nvSpPr>
        <p:spPr>
          <a:xfrm>
            <a:off x="3610098" y="2303814"/>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En la que </a:t>
            </a:r>
            <a:r>
              <a:rPr lang="el-GR" sz="1200" dirty="0" smtClean="0">
                <a:solidFill>
                  <a:prstClr val="black"/>
                </a:solidFill>
                <a:latin typeface="Calibri"/>
              </a:rPr>
              <a:t>φ</a:t>
            </a:r>
            <a:r>
              <a:rPr lang="es-ES_tradnl" sz="1200" baseline="-25000" dirty="0" smtClean="0">
                <a:solidFill>
                  <a:prstClr val="black"/>
                </a:solidFill>
                <a:latin typeface="Calibri"/>
              </a:rPr>
              <a:t>m </a:t>
            </a:r>
            <a:r>
              <a:rPr lang="es-ES_tradnl" sz="1200" dirty="0" smtClean="0">
                <a:solidFill>
                  <a:prstClr val="black"/>
                </a:solidFill>
                <a:latin typeface="Calibri"/>
              </a:rPr>
              <a:t>es el ángulo máximo de aceptación y </a:t>
            </a:r>
            <a:r>
              <a:rPr lang="el-GR" sz="1200" dirty="0" smtClean="0">
                <a:solidFill>
                  <a:prstClr val="black"/>
                </a:solidFill>
                <a:latin typeface="Calibri"/>
              </a:rPr>
              <a:t>ε</a:t>
            </a:r>
            <a:r>
              <a:rPr lang="es-ES_tradnl" sz="1200" baseline="-25000" dirty="0" smtClean="0">
                <a:solidFill>
                  <a:prstClr val="black"/>
                </a:solidFill>
                <a:latin typeface="Calibri"/>
              </a:rPr>
              <a:t>L </a:t>
            </a:r>
            <a:r>
              <a:rPr lang="es-ES_tradnl" sz="1200" dirty="0" smtClean="0">
                <a:solidFill>
                  <a:prstClr val="black"/>
                </a:solidFill>
                <a:latin typeface="Calibri"/>
              </a:rPr>
              <a:t>el ángulo límite, por lo que:</a:t>
            </a:r>
            <a:endParaRPr lang="es-ES_tradnl" sz="1200" dirty="0">
              <a:solidFill>
                <a:prstClr val="black"/>
              </a:solidFill>
              <a:latin typeface="Calibri"/>
            </a:endParaRPr>
          </a:p>
        </p:txBody>
      </p:sp>
      <p:sp>
        <p:nvSpPr>
          <p:cNvPr id="14" name="13 CuadroTexto"/>
          <p:cNvSpPr txBox="1"/>
          <p:nvPr/>
        </p:nvSpPr>
        <p:spPr>
          <a:xfrm>
            <a:off x="3610098" y="3158837"/>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Por otra parte, en el punto </a:t>
            </a:r>
            <a:r>
              <a:rPr lang="es-ES_tradnl" sz="1200" b="1" dirty="0" smtClean="0">
                <a:solidFill>
                  <a:prstClr val="black"/>
                </a:solidFill>
                <a:latin typeface="Calibri"/>
              </a:rPr>
              <a:t>B </a:t>
            </a:r>
            <a:r>
              <a:rPr lang="es-ES_tradnl" sz="1200" dirty="0" smtClean="0">
                <a:solidFill>
                  <a:prstClr val="black"/>
                </a:solidFill>
                <a:latin typeface="Calibri"/>
              </a:rPr>
              <a:t>es:</a:t>
            </a:r>
            <a:endParaRPr lang="es-ES_tradnl" sz="1200" dirty="0">
              <a:solidFill>
                <a:prstClr val="black"/>
              </a:solidFill>
              <a:latin typeface="Calibri"/>
            </a:endParaRPr>
          </a:p>
        </p:txBody>
      </p:sp>
      <p:sp>
        <p:nvSpPr>
          <p:cNvPr id="17" name="16 Rectángulo"/>
          <p:cNvSpPr/>
          <p:nvPr/>
        </p:nvSpPr>
        <p:spPr>
          <a:xfrm>
            <a:off x="816769" y="2845594"/>
            <a:ext cx="133350" cy="12858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pic>
        <p:nvPicPr>
          <p:cNvPr id="24" name="Picture 5"/>
          <p:cNvPicPr>
            <a:picLocks noChangeAspect="1" noChangeArrowheads="1"/>
          </p:cNvPicPr>
          <p:nvPr/>
        </p:nvPicPr>
        <p:blipFill>
          <a:blip r:embed="rId4" cstate="print"/>
          <a:srcRect l="26273" t="25781" r="46520" b="51610"/>
          <a:stretch>
            <a:fillRect/>
          </a:stretch>
        </p:blipFill>
        <p:spPr bwMode="auto">
          <a:xfrm>
            <a:off x="273131" y="4251365"/>
            <a:ext cx="5189517" cy="2425536"/>
          </a:xfrm>
          <a:prstGeom prst="rect">
            <a:avLst/>
          </a:prstGeom>
          <a:noFill/>
          <a:ln w="15875">
            <a:solidFill>
              <a:schemeClr val="tx1">
                <a:lumMod val="95000"/>
                <a:lumOff val="5000"/>
              </a:schemeClr>
            </a:solidFill>
            <a:miter lim="800000"/>
            <a:headEnd/>
            <a:tailEnd/>
          </a:ln>
        </p:spPr>
      </p:pic>
      <p:grpSp>
        <p:nvGrpSpPr>
          <p:cNvPr id="3" name="26 Grupo"/>
          <p:cNvGrpSpPr/>
          <p:nvPr/>
        </p:nvGrpSpPr>
        <p:grpSpPr>
          <a:xfrm>
            <a:off x="273133" y="1436915"/>
            <a:ext cx="3325091" cy="2671948"/>
            <a:chOff x="0" y="1377538"/>
            <a:chExt cx="3752603" cy="3099459"/>
          </a:xfrm>
        </p:grpSpPr>
        <p:pic>
          <p:nvPicPr>
            <p:cNvPr id="25" name="24 Imagen" descr="fibra 1-1.jpg"/>
            <p:cNvPicPr>
              <a:picLocks noChangeAspect="1"/>
            </p:cNvPicPr>
            <p:nvPr/>
          </p:nvPicPr>
          <p:blipFill>
            <a:blip r:embed="rId5" cstate="print"/>
            <a:stretch>
              <a:fillRect/>
            </a:stretch>
          </p:blipFill>
          <p:spPr>
            <a:xfrm>
              <a:off x="154380" y="1413162"/>
              <a:ext cx="3446371" cy="2933799"/>
            </a:xfrm>
            <a:prstGeom prst="rect">
              <a:avLst/>
            </a:prstGeom>
            <a:ln>
              <a:noFill/>
            </a:ln>
          </p:spPr>
        </p:pic>
        <p:sp>
          <p:nvSpPr>
            <p:cNvPr id="26" name="25 Rectángulo"/>
            <p:cNvSpPr/>
            <p:nvPr/>
          </p:nvSpPr>
          <p:spPr>
            <a:xfrm>
              <a:off x="0" y="1377538"/>
              <a:ext cx="3752603" cy="30994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grpSp>
      <p:sp>
        <p:nvSpPr>
          <p:cNvPr id="28" name="27 CuadroTexto"/>
          <p:cNvSpPr txBox="1"/>
          <p:nvPr/>
        </p:nvSpPr>
        <p:spPr>
          <a:xfrm>
            <a:off x="5533901" y="4215741"/>
            <a:ext cx="3372593" cy="830997"/>
          </a:xfrm>
          <a:prstGeom prst="rect">
            <a:avLst/>
          </a:prstGeom>
          <a:noFill/>
        </p:spPr>
        <p:txBody>
          <a:bodyPr wrap="square" rtlCol="0">
            <a:spAutoFit/>
          </a:bodyPr>
          <a:lstStyle/>
          <a:p>
            <a:pPr algn="just" fontAlgn="auto">
              <a:spcBef>
                <a:spcPts val="0"/>
              </a:spcBef>
              <a:spcAft>
                <a:spcPts val="0"/>
              </a:spcAft>
            </a:pPr>
            <a:r>
              <a:rPr lang="es-ES_tradnl" sz="1200" b="1" dirty="0" smtClean="0">
                <a:solidFill>
                  <a:prstClr val="black"/>
                </a:solidFill>
                <a:latin typeface="Calibri"/>
              </a:rPr>
              <a:t>b. Cálculo del tiempo.</a:t>
            </a:r>
          </a:p>
          <a:p>
            <a:pPr algn="just" fontAlgn="auto">
              <a:spcBef>
                <a:spcPts val="0"/>
              </a:spcBef>
              <a:spcAft>
                <a:spcPts val="0"/>
              </a:spcAft>
              <a:buFontTx/>
              <a:buAutoNum type="alphaLcPeriod"/>
            </a:pPr>
            <a:endParaRPr lang="es-ES_tradnl" sz="1200" b="1" dirty="0" smtClean="0">
              <a:solidFill>
                <a:prstClr val="black"/>
              </a:solidFill>
              <a:latin typeface="Calibri"/>
            </a:endParaRPr>
          </a:p>
          <a:p>
            <a:pPr marL="177800" indent="-177800" algn="just" fontAlgn="auto">
              <a:spcBef>
                <a:spcPts val="0"/>
              </a:spcBef>
              <a:spcAft>
                <a:spcPts val="0"/>
              </a:spcAft>
            </a:pPr>
            <a:r>
              <a:rPr lang="es-ES_tradnl" sz="1200" dirty="0" smtClean="0">
                <a:solidFill>
                  <a:prstClr val="black"/>
                </a:solidFill>
                <a:latin typeface="Calibri"/>
              </a:rPr>
              <a:t>	El tiempo empleado por el rayo que incide con un ángulo de 20</a:t>
            </a:r>
            <a:r>
              <a:rPr lang="es-ES_tradnl" sz="1200" baseline="30000" dirty="0" smtClean="0">
                <a:solidFill>
                  <a:prstClr val="black"/>
                </a:solidFill>
                <a:latin typeface="Calibri"/>
              </a:rPr>
              <a:t>0</a:t>
            </a:r>
            <a:r>
              <a:rPr lang="es-ES_tradnl" sz="1200" dirty="0" smtClean="0">
                <a:solidFill>
                  <a:prstClr val="black"/>
                </a:solidFill>
                <a:latin typeface="Calibri"/>
              </a:rPr>
              <a:t> es:</a:t>
            </a:r>
            <a:endParaRPr lang="es-ES_tradnl" sz="1200" dirty="0">
              <a:solidFill>
                <a:prstClr val="black"/>
              </a:solidFill>
              <a:latin typeface="Calibri"/>
            </a:endParaRPr>
          </a:p>
        </p:txBody>
      </p:sp>
      <p:sp>
        <p:nvSpPr>
          <p:cNvPr id="30" name="29 CuadroTexto"/>
          <p:cNvSpPr txBox="1"/>
          <p:nvPr/>
        </p:nvSpPr>
        <p:spPr>
          <a:xfrm>
            <a:off x="5533901" y="5771408"/>
            <a:ext cx="3325091" cy="646331"/>
          </a:xfrm>
          <a:prstGeom prst="rect">
            <a:avLst/>
          </a:prstGeom>
          <a:noFill/>
        </p:spPr>
        <p:txBody>
          <a:bodyPr wrap="square" rtlCol="0">
            <a:spAutoFit/>
          </a:bodyPr>
          <a:lstStyle/>
          <a:p>
            <a:pPr marL="177800" indent="-177800" algn="just" fontAlgn="auto">
              <a:spcBef>
                <a:spcPts val="0"/>
              </a:spcBef>
              <a:spcAft>
                <a:spcPts val="0"/>
              </a:spcAft>
            </a:pPr>
            <a:r>
              <a:rPr lang="es-ES_tradnl" sz="1200" dirty="0" smtClean="0">
                <a:solidFill>
                  <a:prstClr val="black"/>
                </a:solidFill>
                <a:latin typeface="Calibri"/>
              </a:rPr>
              <a:t>	siendo </a:t>
            </a:r>
            <a:r>
              <a:rPr lang="es-ES_tradnl" sz="1200" b="1" i="1" dirty="0" smtClean="0">
                <a:solidFill>
                  <a:prstClr val="black"/>
                </a:solidFill>
                <a:latin typeface="Calibri"/>
              </a:rPr>
              <a:t>s</a:t>
            </a:r>
            <a:r>
              <a:rPr lang="es-ES_tradnl" sz="1200" dirty="0" smtClean="0">
                <a:solidFill>
                  <a:prstClr val="black"/>
                </a:solidFill>
                <a:latin typeface="Calibri"/>
              </a:rPr>
              <a:t>  el espacio total recorrido por el rayo en el interior de la fibra y </a:t>
            </a:r>
            <a:r>
              <a:rPr lang="es-ES_tradnl" sz="1200" b="1" i="1" dirty="0" smtClean="0">
                <a:solidFill>
                  <a:prstClr val="black"/>
                </a:solidFill>
                <a:cs typeface="Times New Roman" pitchFamily="18" charset="0"/>
              </a:rPr>
              <a:t>v </a:t>
            </a:r>
            <a:r>
              <a:rPr lang="es-ES_tradnl" sz="1200" dirty="0" smtClean="0">
                <a:solidFill>
                  <a:prstClr val="black"/>
                </a:solidFill>
                <a:latin typeface="Calibri"/>
                <a:cs typeface="Times New Roman" pitchFamily="18" charset="0"/>
              </a:rPr>
              <a:t>la </a:t>
            </a:r>
            <a:r>
              <a:rPr lang="es-ES_tradnl" sz="1200" dirty="0" smtClean="0">
                <a:solidFill>
                  <a:prstClr val="black"/>
                </a:solidFill>
                <a:latin typeface="Calibri"/>
              </a:rPr>
              <a:t>velocidad con la que se propaga en ella. </a:t>
            </a:r>
            <a:endParaRPr lang="es-ES_tradnl" sz="1200" dirty="0">
              <a:solidFill>
                <a:prstClr val="black"/>
              </a:solidFill>
              <a:latin typeface="Calibri"/>
            </a:endParaRPr>
          </a:p>
        </p:txBody>
      </p:sp>
      <p:grpSp>
        <p:nvGrpSpPr>
          <p:cNvPr id="4" name="31 Grupo"/>
          <p:cNvGrpSpPr/>
          <p:nvPr/>
        </p:nvGrpSpPr>
        <p:grpSpPr>
          <a:xfrm>
            <a:off x="6167169" y="5047942"/>
            <a:ext cx="2691823" cy="673100"/>
            <a:chOff x="6167169" y="5047942"/>
            <a:chExt cx="2976830" cy="673100"/>
          </a:xfrm>
        </p:grpSpPr>
        <p:graphicFrame>
          <p:nvGraphicFramePr>
            <p:cNvPr id="29" name="28 Objeto"/>
            <p:cNvGraphicFramePr>
              <a:graphicFrameLocks noChangeAspect="1"/>
            </p:cNvGraphicFramePr>
            <p:nvPr/>
          </p:nvGraphicFramePr>
          <p:xfrm>
            <a:off x="6167169" y="5047942"/>
            <a:ext cx="1692275" cy="673100"/>
          </p:xfrm>
          <a:graphic>
            <a:graphicData uri="http://schemas.openxmlformats.org/presentationml/2006/ole">
              <p:oleObj spid="_x0000_s2516997" name="Equation" r:id="rId6" imgW="927000" imgH="368280" progId="Equation.DSMT4">
                <p:embed/>
              </p:oleObj>
            </a:graphicData>
          </a:graphic>
        </p:graphicFrame>
        <p:sp>
          <p:nvSpPr>
            <p:cNvPr id="31" name="30 CuadroTexto"/>
            <p:cNvSpPr txBox="1"/>
            <p:nvPr/>
          </p:nvSpPr>
          <p:spPr>
            <a:xfrm>
              <a:off x="8087096" y="5142016"/>
              <a:ext cx="1056903"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….…..(1)</a:t>
              </a:r>
              <a:endParaRPr lang="es-ES_tradnl" sz="1800" dirty="0">
                <a:solidFill>
                  <a:prstClr val="black"/>
                </a:solidFill>
                <a:latin typeface="Calibri"/>
              </a:endParaRPr>
            </a:p>
          </p:txBody>
        </p:sp>
      </p:grpSp>
      <p:graphicFrame>
        <p:nvGraphicFramePr>
          <p:cNvPr id="13" name="12 Objeto"/>
          <p:cNvGraphicFramePr>
            <a:graphicFrameLocks noChangeAspect="1"/>
          </p:cNvGraphicFramePr>
          <p:nvPr/>
        </p:nvGraphicFramePr>
        <p:xfrm>
          <a:off x="5075238" y="2566988"/>
          <a:ext cx="2595562" cy="625475"/>
        </p:xfrm>
        <a:graphic>
          <a:graphicData uri="http://schemas.openxmlformats.org/presentationml/2006/ole">
            <p:oleObj spid="_x0000_s2516995" name="Equation" r:id="rId7" imgW="1422360" imgH="342720" progId="Equation.DSMT4">
              <p:embed/>
            </p:oleObj>
          </a:graphicData>
        </a:graphic>
      </p:graphicFrame>
      <p:graphicFrame>
        <p:nvGraphicFramePr>
          <p:cNvPr id="20" name="19 Objeto"/>
          <p:cNvGraphicFramePr>
            <a:graphicFrameLocks noChangeAspect="1"/>
          </p:cNvGraphicFramePr>
          <p:nvPr/>
        </p:nvGraphicFramePr>
        <p:xfrm>
          <a:off x="4011613" y="3420940"/>
          <a:ext cx="4892675" cy="671512"/>
        </p:xfrm>
        <a:graphic>
          <a:graphicData uri="http://schemas.openxmlformats.org/presentationml/2006/ole">
            <p:oleObj spid="_x0000_s2516996" name="Equation" r:id="rId8" imgW="2679480" imgH="368280" progId="Equation.DSMT4">
              <p:embed/>
            </p:oleObj>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0"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1000"/>
                                        <p:tgtEl>
                                          <p:spTgt spid="10"/>
                                        </p:tgtEl>
                                      </p:cBhvr>
                                    </p:animEffect>
                                  </p:childTnLst>
                                </p:cTn>
                              </p:par>
                              <p:par>
                                <p:cTn id="12" presetID="10" presetClass="entr" presetSubtype="0" fill="hold" nodeType="withEffect">
                                  <p:stCondLst>
                                    <p:cond delay="0"/>
                                  </p:stCondLst>
                                  <p:childTnLst>
                                    <p:set>
                                      <p:cBhvr>
                                        <p:cTn id="13" dur="1" fill="hold">
                                          <p:stCondLst>
                                            <p:cond delay="0"/>
                                          </p:stCondLst>
                                        </p:cTn>
                                        <p:tgtEl>
                                          <p:spTgt spid="11"/>
                                        </p:tgtEl>
                                        <p:attrNameLst>
                                          <p:attrName>style.visibility</p:attrName>
                                        </p:attrNameLst>
                                      </p:cBhvr>
                                      <p:to>
                                        <p:strVal val="visible"/>
                                      </p:to>
                                    </p:set>
                                    <p:animEffect transition="in" filter="fade">
                                      <p:cBhvr>
                                        <p:cTn id="14" dur="1000"/>
                                        <p:tgtEl>
                                          <p:spTgt spid="11"/>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2000"/>
                                        <p:tgtEl>
                                          <p:spTgt spid="12"/>
                                        </p:tgtEl>
                                      </p:cBhvr>
                                    </p:animEffect>
                                  </p:childTnLst>
                                </p:cTn>
                              </p:par>
                              <p:par>
                                <p:cTn id="20" presetID="10" presetClass="entr" presetSubtype="0" fill="hold" nodeType="withEffect">
                                  <p:stCondLst>
                                    <p:cond delay="0"/>
                                  </p:stCondLst>
                                  <p:childTnLst>
                                    <p:set>
                                      <p:cBhvr>
                                        <p:cTn id="21" dur="1" fill="hold">
                                          <p:stCondLst>
                                            <p:cond delay="0"/>
                                          </p:stCondLst>
                                        </p:cTn>
                                        <p:tgtEl>
                                          <p:spTgt spid="13"/>
                                        </p:tgtEl>
                                        <p:attrNameLst>
                                          <p:attrName>style.visibility</p:attrName>
                                        </p:attrNameLst>
                                      </p:cBhvr>
                                      <p:to>
                                        <p:strVal val="visible"/>
                                      </p:to>
                                    </p:set>
                                    <p:animEffect transition="in" filter="fade">
                                      <p:cBhvr>
                                        <p:cTn id="22" dur="1000"/>
                                        <p:tgtEl>
                                          <p:spTgt spid="1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1000"/>
                                        <p:tgtEl>
                                          <p:spTgt spid="2"/>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4"/>
                                        </p:tgtEl>
                                        <p:attrNameLst>
                                          <p:attrName>style.visibility</p:attrName>
                                        </p:attrNameLst>
                                      </p:cBhvr>
                                      <p:to>
                                        <p:strVal val="visible"/>
                                      </p:to>
                                    </p:set>
                                    <p:animEffect transition="in" filter="fade">
                                      <p:cBhvr>
                                        <p:cTn id="32" dur="2000"/>
                                        <p:tgtEl>
                                          <p:spTgt spid="14"/>
                                        </p:tgtEl>
                                      </p:cBhvr>
                                    </p:animEffect>
                                  </p:childTnLst>
                                </p:cTn>
                              </p:par>
                              <p:par>
                                <p:cTn id="33" presetID="10" presetClass="entr" presetSubtype="0" fill="hold" nodeType="withEffect">
                                  <p:stCondLst>
                                    <p:cond delay="0"/>
                                  </p:stCondLst>
                                  <p:childTnLst>
                                    <p:set>
                                      <p:cBhvr>
                                        <p:cTn id="34" dur="1" fill="hold">
                                          <p:stCondLst>
                                            <p:cond delay="0"/>
                                          </p:stCondLst>
                                        </p:cTn>
                                        <p:tgtEl>
                                          <p:spTgt spid="20"/>
                                        </p:tgtEl>
                                        <p:attrNameLst>
                                          <p:attrName>style.visibility</p:attrName>
                                        </p:attrNameLst>
                                      </p:cBhvr>
                                      <p:to>
                                        <p:strVal val="visible"/>
                                      </p:to>
                                    </p:set>
                                    <p:animEffect transition="in" filter="fade">
                                      <p:cBhvr>
                                        <p:cTn id="35" dur="1000"/>
                                        <p:tgtEl>
                                          <p:spTgt spid="20"/>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fade">
                                      <p:cBhvr>
                                        <p:cTn id="40" dur="1000"/>
                                        <p:tgtEl>
                                          <p:spTgt spid="35"/>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fade">
                                      <p:cBhvr>
                                        <p:cTn id="45" dur="1000"/>
                                        <p:tgtEl>
                                          <p:spTgt spid="24"/>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2000"/>
                                        <p:tgtEl>
                                          <p:spTgt spid="28"/>
                                        </p:tgtEl>
                                      </p:cBhvr>
                                    </p:animEffect>
                                  </p:childTnLst>
                                </p:cTn>
                              </p:par>
                              <p:par>
                                <p:cTn id="51" presetID="10" presetClass="entr" presetSubtype="0" fill="hold" nodeType="withEffect">
                                  <p:stCondLst>
                                    <p:cond delay="0"/>
                                  </p:stCondLst>
                                  <p:childTnLst>
                                    <p:set>
                                      <p:cBhvr>
                                        <p:cTn id="52" dur="1" fill="hold">
                                          <p:stCondLst>
                                            <p:cond delay="0"/>
                                          </p:stCondLst>
                                        </p:cTn>
                                        <p:tgtEl>
                                          <p:spTgt spid="4"/>
                                        </p:tgtEl>
                                        <p:attrNameLst>
                                          <p:attrName>style.visibility</p:attrName>
                                        </p:attrNameLst>
                                      </p:cBhvr>
                                      <p:to>
                                        <p:strVal val="visible"/>
                                      </p:to>
                                    </p:set>
                                    <p:animEffect transition="in" filter="fade">
                                      <p:cBhvr>
                                        <p:cTn id="53" dur="1000"/>
                                        <p:tgtEl>
                                          <p:spTgt spid="4"/>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20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10" grpId="0"/>
      <p:bldP spid="12" grpId="0"/>
      <p:bldP spid="14" grpId="0"/>
      <p:bldP spid="28" grpId="0"/>
      <p:bldP spid="30"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27 Grupo"/>
          <p:cNvGrpSpPr/>
          <p:nvPr/>
        </p:nvGrpSpPr>
        <p:grpSpPr>
          <a:xfrm>
            <a:off x="2707574" y="6115792"/>
            <a:ext cx="3752603" cy="330529"/>
            <a:chOff x="2707574" y="6115792"/>
            <a:chExt cx="3752603" cy="330529"/>
          </a:xfrm>
        </p:grpSpPr>
        <p:sp>
          <p:nvSpPr>
            <p:cNvPr id="27" name="26 Rectángulo"/>
            <p:cNvSpPr/>
            <p:nvPr/>
          </p:nvSpPr>
          <p:spPr>
            <a:xfrm>
              <a:off x="2707574" y="6115792"/>
              <a:ext cx="261256" cy="330529"/>
            </a:xfrm>
            <a:prstGeom prst="rect">
              <a:avLst/>
            </a:prstGeom>
            <a:solidFill>
              <a:srgbClr val="5BF76E"/>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sp>
          <p:nvSpPr>
            <p:cNvPr id="26" name="25 Rectángulo"/>
            <p:cNvSpPr/>
            <p:nvPr/>
          </p:nvSpPr>
          <p:spPr>
            <a:xfrm>
              <a:off x="5351813" y="6115792"/>
              <a:ext cx="1108364" cy="330529"/>
            </a:xfrm>
            <a:prstGeom prst="rect">
              <a:avLst/>
            </a:prstGeom>
            <a:solidFill>
              <a:srgbClr val="5BF76E"/>
            </a:soli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prstClr val="white"/>
                </a:solidFill>
              </a:endParaRPr>
            </a:p>
          </p:txBody>
        </p:sp>
      </p:grpSp>
      <p:pic>
        <p:nvPicPr>
          <p:cNvPr id="2" name="Picture 5"/>
          <p:cNvPicPr>
            <a:picLocks noChangeAspect="1" noChangeArrowheads="1"/>
          </p:cNvPicPr>
          <p:nvPr/>
        </p:nvPicPr>
        <p:blipFill>
          <a:blip r:embed="rId3" cstate="print"/>
          <a:srcRect l="26273" t="25781" r="46520" b="51610"/>
          <a:stretch>
            <a:fillRect/>
          </a:stretch>
        </p:blipFill>
        <p:spPr bwMode="auto">
          <a:xfrm>
            <a:off x="2018805" y="308757"/>
            <a:ext cx="4524500" cy="2114713"/>
          </a:xfrm>
          <a:prstGeom prst="rect">
            <a:avLst/>
          </a:prstGeom>
          <a:noFill/>
          <a:ln w="9525">
            <a:solidFill>
              <a:schemeClr val="tx1">
                <a:lumMod val="95000"/>
                <a:lumOff val="5000"/>
              </a:schemeClr>
            </a:solidFill>
            <a:miter lim="800000"/>
            <a:headEnd/>
            <a:tailEnd/>
          </a:ln>
        </p:spPr>
      </p:pic>
      <p:grpSp>
        <p:nvGrpSpPr>
          <p:cNvPr id="10" name="18 Grupo"/>
          <p:cNvGrpSpPr/>
          <p:nvPr/>
        </p:nvGrpSpPr>
        <p:grpSpPr>
          <a:xfrm>
            <a:off x="225630" y="2644445"/>
            <a:ext cx="5355772" cy="325438"/>
            <a:chOff x="225630" y="2644445"/>
            <a:chExt cx="5355772" cy="325438"/>
          </a:xfrm>
        </p:grpSpPr>
        <p:sp>
          <p:nvSpPr>
            <p:cNvPr id="3" name="2 CuadroTexto"/>
            <p:cNvSpPr txBox="1"/>
            <p:nvPr/>
          </p:nvSpPr>
          <p:spPr>
            <a:xfrm>
              <a:off x="225630" y="2671949"/>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El espacio recorrido por la luz en una reflexión es:</a:t>
              </a:r>
              <a:endParaRPr lang="es-ES_tradnl" sz="1200" dirty="0">
                <a:solidFill>
                  <a:prstClr val="black"/>
                </a:solidFill>
                <a:latin typeface="Calibri"/>
              </a:endParaRPr>
            </a:p>
          </p:txBody>
        </p:sp>
        <p:graphicFrame>
          <p:nvGraphicFramePr>
            <p:cNvPr id="4098" name="Object 2"/>
            <p:cNvGraphicFramePr>
              <a:graphicFrameLocks noChangeAspect="1"/>
            </p:cNvGraphicFramePr>
            <p:nvPr/>
          </p:nvGraphicFramePr>
          <p:xfrm>
            <a:off x="4266252" y="2644445"/>
            <a:ext cx="673100" cy="325438"/>
          </p:xfrm>
          <a:graphic>
            <a:graphicData uri="http://schemas.openxmlformats.org/presentationml/2006/ole">
              <p:oleObj spid="_x0000_s2518018" name="Equation" r:id="rId4" imgW="368280" imgH="177480" progId="Equation.DSMT4">
                <p:embed/>
              </p:oleObj>
            </a:graphicData>
          </a:graphic>
        </p:graphicFrame>
      </p:grpSp>
      <p:grpSp>
        <p:nvGrpSpPr>
          <p:cNvPr id="14" name="19 Grupo"/>
          <p:cNvGrpSpPr/>
          <p:nvPr/>
        </p:nvGrpSpPr>
        <p:grpSpPr>
          <a:xfrm>
            <a:off x="225630" y="2988933"/>
            <a:ext cx="5355772" cy="325437"/>
            <a:chOff x="225630" y="2988933"/>
            <a:chExt cx="5355772" cy="325437"/>
          </a:xfrm>
        </p:grpSpPr>
        <p:sp>
          <p:nvSpPr>
            <p:cNvPr id="5" name="4 CuadroTexto"/>
            <p:cNvSpPr txBox="1"/>
            <p:nvPr/>
          </p:nvSpPr>
          <p:spPr>
            <a:xfrm>
              <a:off x="225630" y="3028209"/>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y al cabo de</a:t>
              </a:r>
              <a:r>
                <a:rPr lang="es-ES_tradnl" sz="1200" b="1" dirty="0" smtClean="0">
                  <a:solidFill>
                    <a:prstClr val="black"/>
                  </a:solidFill>
                  <a:latin typeface="Calibri"/>
                </a:rPr>
                <a:t> N </a:t>
              </a:r>
              <a:r>
                <a:rPr lang="es-ES_tradnl" sz="1200" dirty="0" smtClean="0">
                  <a:solidFill>
                    <a:prstClr val="black"/>
                  </a:solidFill>
                  <a:latin typeface="Calibri"/>
                </a:rPr>
                <a:t>reflexiones:</a:t>
              </a:r>
              <a:endParaRPr lang="es-ES_tradnl" sz="1200" dirty="0">
                <a:solidFill>
                  <a:prstClr val="black"/>
                </a:solidFill>
                <a:latin typeface="Calibri"/>
              </a:endParaRPr>
            </a:p>
          </p:txBody>
        </p:sp>
        <p:graphicFrame>
          <p:nvGraphicFramePr>
            <p:cNvPr id="6" name="Object 2"/>
            <p:cNvGraphicFramePr>
              <a:graphicFrameLocks noChangeAspect="1"/>
            </p:cNvGraphicFramePr>
            <p:nvPr/>
          </p:nvGraphicFramePr>
          <p:xfrm>
            <a:off x="3881438" y="2988933"/>
            <a:ext cx="1323975" cy="325437"/>
          </p:xfrm>
          <a:graphic>
            <a:graphicData uri="http://schemas.openxmlformats.org/presentationml/2006/ole">
              <p:oleObj spid="_x0000_s2518019" name="Equation" r:id="rId5" imgW="723600" imgH="177480" progId="Equation.DSMT4">
                <p:embed/>
              </p:oleObj>
            </a:graphicData>
          </a:graphic>
        </p:graphicFrame>
      </p:grpSp>
      <p:grpSp>
        <p:nvGrpSpPr>
          <p:cNvPr id="18" name="20 Grupo"/>
          <p:cNvGrpSpPr/>
          <p:nvPr/>
        </p:nvGrpSpPr>
        <p:grpSpPr>
          <a:xfrm>
            <a:off x="225630" y="3360718"/>
            <a:ext cx="8668988" cy="795275"/>
            <a:chOff x="225630" y="3360718"/>
            <a:chExt cx="8668988" cy="795275"/>
          </a:xfrm>
        </p:grpSpPr>
        <p:sp>
          <p:nvSpPr>
            <p:cNvPr id="7" name="6 CuadroTexto"/>
            <p:cNvSpPr txBox="1"/>
            <p:nvPr/>
          </p:nvSpPr>
          <p:spPr>
            <a:xfrm>
              <a:off x="225630" y="3360718"/>
              <a:ext cx="8668988" cy="461665"/>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El número </a:t>
              </a:r>
              <a:r>
                <a:rPr lang="es-ES_tradnl" sz="1200" b="1" dirty="0" smtClean="0">
                  <a:solidFill>
                    <a:prstClr val="black"/>
                  </a:solidFill>
                  <a:latin typeface="Calibri"/>
                </a:rPr>
                <a:t>N </a:t>
              </a:r>
              <a:r>
                <a:rPr lang="es-ES_tradnl" sz="1200" dirty="0" smtClean="0">
                  <a:solidFill>
                    <a:prstClr val="black"/>
                  </a:solidFill>
                  <a:latin typeface="Calibri"/>
                </a:rPr>
                <a:t>de reflexiones sufridas por el rayo se obtiene mediante la relación entre la longitud </a:t>
              </a:r>
              <a:r>
                <a:rPr lang="es-ES_tradnl" sz="1200" b="1" i="1" dirty="0" smtClean="0">
                  <a:solidFill>
                    <a:prstClr val="black"/>
                  </a:solidFill>
                  <a:latin typeface="Calibri"/>
                </a:rPr>
                <a:t>a</a:t>
              </a:r>
              <a:r>
                <a:rPr lang="es-ES_tradnl" sz="1200" dirty="0" smtClean="0">
                  <a:solidFill>
                    <a:prstClr val="black"/>
                  </a:solidFill>
                  <a:latin typeface="Calibri"/>
                </a:rPr>
                <a:t> de la fibra y lo que avanza el rayo en una reflexión que es </a:t>
              </a:r>
              <a:r>
                <a:rPr lang="es-ES_tradnl" sz="1200" b="1" dirty="0" smtClean="0">
                  <a:solidFill>
                    <a:prstClr val="black"/>
                  </a:solidFill>
                  <a:latin typeface="Calibri"/>
                </a:rPr>
                <a:t>2</a:t>
              </a:r>
              <a:r>
                <a:rPr lang="es-ES_tradnl" sz="1200" b="1" i="1" dirty="0" smtClean="0">
                  <a:solidFill>
                    <a:prstClr val="black"/>
                  </a:solidFill>
                  <a:cs typeface="Times New Roman" pitchFamily="18" charset="0"/>
                </a:rPr>
                <a:t>x</a:t>
              </a:r>
              <a:r>
                <a:rPr lang="es-ES_tradnl" sz="1200" b="1" dirty="0" smtClean="0">
                  <a:solidFill>
                    <a:prstClr val="black"/>
                  </a:solidFill>
                  <a:latin typeface="Calibri"/>
                </a:rPr>
                <a:t>:</a:t>
              </a:r>
              <a:r>
                <a:rPr lang="es-ES_tradnl" sz="1200" dirty="0" smtClean="0">
                  <a:solidFill>
                    <a:prstClr val="black"/>
                  </a:solidFill>
                  <a:latin typeface="Calibri"/>
                </a:rPr>
                <a:t>  </a:t>
              </a:r>
              <a:endParaRPr lang="es-ES_tradnl" sz="1200" dirty="0">
                <a:solidFill>
                  <a:prstClr val="black"/>
                </a:solidFill>
                <a:latin typeface="Calibri"/>
              </a:endParaRPr>
            </a:p>
          </p:txBody>
        </p:sp>
        <p:graphicFrame>
          <p:nvGraphicFramePr>
            <p:cNvPr id="8" name="Object 2"/>
            <p:cNvGraphicFramePr>
              <a:graphicFrameLocks noChangeAspect="1"/>
            </p:cNvGraphicFramePr>
            <p:nvPr/>
          </p:nvGraphicFramePr>
          <p:xfrm>
            <a:off x="4183063" y="3573381"/>
            <a:ext cx="720725" cy="582612"/>
          </p:xfrm>
          <a:graphic>
            <a:graphicData uri="http://schemas.openxmlformats.org/presentationml/2006/ole">
              <p:oleObj spid="_x0000_s2518020" name="Equation" r:id="rId6" imgW="393480" imgH="317160" progId="Equation.DSMT4">
                <p:embed/>
              </p:oleObj>
            </a:graphicData>
          </a:graphic>
        </p:graphicFrame>
      </p:grpSp>
      <p:grpSp>
        <p:nvGrpSpPr>
          <p:cNvPr id="19" name="21 Grupo"/>
          <p:cNvGrpSpPr/>
          <p:nvPr/>
        </p:nvGrpSpPr>
        <p:grpSpPr>
          <a:xfrm>
            <a:off x="225630" y="4084638"/>
            <a:ext cx="6638307" cy="627062"/>
            <a:chOff x="225630" y="4084638"/>
            <a:chExt cx="6638307" cy="627062"/>
          </a:xfrm>
        </p:grpSpPr>
        <p:sp>
          <p:nvSpPr>
            <p:cNvPr id="9" name="8 CuadroTexto"/>
            <p:cNvSpPr txBox="1"/>
            <p:nvPr/>
          </p:nvSpPr>
          <p:spPr>
            <a:xfrm>
              <a:off x="225630" y="4227618"/>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con lo que el espacio recorrido queda:</a:t>
              </a:r>
              <a:endParaRPr lang="es-ES_tradnl" sz="1200" dirty="0">
                <a:solidFill>
                  <a:prstClr val="black"/>
                </a:solidFill>
                <a:latin typeface="Calibri"/>
              </a:endParaRPr>
            </a:p>
          </p:txBody>
        </p:sp>
        <p:graphicFrame>
          <p:nvGraphicFramePr>
            <p:cNvPr id="11" name="Object 2"/>
            <p:cNvGraphicFramePr>
              <a:graphicFrameLocks noChangeAspect="1"/>
            </p:cNvGraphicFramePr>
            <p:nvPr/>
          </p:nvGraphicFramePr>
          <p:xfrm>
            <a:off x="3463925" y="4084638"/>
            <a:ext cx="2159000" cy="627062"/>
          </p:xfrm>
          <a:graphic>
            <a:graphicData uri="http://schemas.openxmlformats.org/presentationml/2006/ole">
              <p:oleObj spid="_x0000_s2518021" name="Equation" r:id="rId7" imgW="1180800" imgH="342720" progId="Equation.DSMT4">
                <p:embed/>
              </p:oleObj>
            </a:graphicData>
          </a:graphic>
        </p:graphicFrame>
        <p:sp>
          <p:nvSpPr>
            <p:cNvPr id="12" name="11 CuadroTexto"/>
            <p:cNvSpPr txBox="1"/>
            <p:nvPr/>
          </p:nvSpPr>
          <p:spPr>
            <a:xfrm>
              <a:off x="5807034" y="4156365"/>
              <a:ext cx="1056903" cy="369332"/>
            </a:xfrm>
            <a:prstGeom prst="rect">
              <a:avLst/>
            </a:prstGeom>
            <a:noFill/>
          </p:spPr>
          <p:txBody>
            <a:bodyPr wrap="square" rtlCol="0">
              <a:spAutoFit/>
            </a:bodyPr>
            <a:lstStyle/>
            <a:p>
              <a:pPr fontAlgn="auto">
                <a:spcBef>
                  <a:spcPts val="0"/>
                </a:spcBef>
                <a:spcAft>
                  <a:spcPts val="0"/>
                </a:spcAft>
              </a:pPr>
              <a:r>
                <a:rPr lang="es-ES_tradnl" sz="1800" dirty="0" smtClean="0">
                  <a:solidFill>
                    <a:prstClr val="black"/>
                  </a:solidFill>
                  <a:latin typeface="Calibri"/>
                </a:rPr>
                <a:t>….…..(2)</a:t>
              </a:r>
              <a:endParaRPr lang="es-ES_tradnl" sz="1800" dirty="0">
                <a:solidFill>
                  <a:prstClr val="black"/>
                </a:solidFill>
                <a:latin typeface="Calibri"/>
              </a:endParaRPr>
            </a:p>
          </p:txBody>
        </p:sp>
      </p:grpSp>
      <p:grpSp>
        <p:nvGrpSpPr>
          <p:cNvPr id="20" name="22 Grupo"/>
          <p:cNvGrpSpPr/>
          <p:nvPr/>
        </p:nvGrpSpPr>
        <p:grpSpPr>
          <a:xfrm>
            <a:off x="225630" y="4822887"/>
            <a:ext cx="8178595" cy="649287"/>
            <a:chOff x="225630" y="4822887"/>
            <a:chExt cx="8178595" cy="649287"/>
          </a:xfrm>
        </p:grpSpPr>
        <p:sp>
          <p:nvSpPr>
            <p:cNvPr id="13" name="12 CuadroTexto"/>
            <p:cNvSpPr txBox="1"/>
            <p:nvPr/>
          </p:nvSpPr>
          <p:spPr>
            <a:xfrm>
              <a:off x="225630" y="4940136"/>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y como:</a:t>
              </a:r>
              <a:endParaRPr lang="es-ES_tradnl" sz="1200" dirty="0">
                <a:solidFill>
                  <a:prstClr val="black"/>
                </a:solidFill>
                <a:latin typeface="Calibri"/>
              </a:endParaRPr>
            </a:p>
          </p:txBody>
        </p:sp>
        <p:graphicFrame>
          <p:nvGraphicFramePr>
            <p:cNvPr id="4103" name="Object 7"/>
            <p:cNvGraphicFramePr>
              <a:graphicFrameLocks noChangeAspect="1"/>
            </p:cNvGraphicFramePr>
            <p:nvPr/>
          </p:nvGraphicFramePr>
          <p:xfrm>
            <a:off x="1543050" y="4822887"/>
            <a:ext cx="6861175" cy="649287"/>
          </p:xfrm>
          <a:graphic>
            <a:graphicData uri="http://schemas.openxmlformats.org/presentationml/2006/ole">
              <p:oleObj spid="_x0000_s2518022" name="Equation" r:id="rId8" imgW="3759120" imgH="355320" progId="Equation.DSMT4">
                <p:embed/>
              </p:oleObj>
            </a:graphicData>
          </a:graphic>
        </p:graphicFrame>
      </p:grpSp>
      <p:grpSp>
        <p:nvGrpSpPr>
          <p:cNvPr id="21" name="23 Grupo"/>
          <p:cNvGrpSpPr/>
          <p:nvPr/>
        </p:nvGrpSpPr>
        <p:grpSpPr>
          <a:xfrm>
            <a:off x="225630" y="5380038"/>
            <a:ext cx="5700508" cy="627062"/>
            <a:chOff x="225630" y="5380038"/>
            <a:chExt cx="5700508" cy="627062"/>
          </a:xfrm>
        </p:grpSpPr>
        <p:sp>
          <p:nvSpPr>
            <p:cNvPr id="15" name="14 CuadroTexto"/>
            <p:cNvSpPr txBox="1"/>
            <p:nvPr/>
          </p:nvSpPr>
          <p:spPr>
            <a:xfrm>
              <a:off x="225630" y="5498276"/>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al sustituir en (2) queda:</a:t>
              </a:r>
              <a:endParaRPr lang="es-ES_tradnl" sz="1200" dirty="0">
                <a:solidFill>
                  <a:prstClr val="black"/>
                </a:solidFill>
                <a:latin typeface="Calibri"/>
              </a:endParaRPr>
            </a:p>
          </p:txBody>
        </p:sp>
        <p:graphicFrame>
          <p:nvGraphicFramePr>
            <p:cNvPr id="16" name="Object 2"/>
            <p:cNvGraphicFramePr>
              <a:graphicFrameLocks noChangeAspect="1"/>
            </p:cNvGraphicFramePr>
            <p:nvPr/>
          </p:nvGraphicFramePr>
          <p:xfrm>
            <a:off x="3160713" y="5380038"/>
            <a:ext cx="2765425" cy="627062"/>
          </p:xfrm>
          <a:graphic>
            <a:graphicData uri="http://schemas.openxmlformats.org/presentationml/2006/ole">
              <p:oleObj spid="_x0000_s2518023" name="Equation" r:id="rId9" imgW="1511280" imgH="342720" progId="Equation.DSMT4">
                <p:embed/>
              </p:oleObj>
            </a:graphicData>
          </a:graphic>
        </p:graphicFrame>
      </p:grpSp>
      <p:grpSp>
        <p:nvGrpSpPr>
          <p:cNvPr id="22" name="28 Grupo"/>
          <p:cNvGrpSpPr/>
          <p:nvPr/>
        </p:nvGrpSpPr>
        <p:grpSpPr>
          <a:xfrm>
            <a:off x="225630" y="5973763"/>
            <a:ext cx="6173583" cy="650875"/>
            <a:chOff x="225630" y="5973763"/>
            <a:chExt cx="6173583" cy="650875"/>
          </a:xfrm>
        </p:grpSpPr>
        <p:graphicFrame>
          <p:nvGraphicFramePr>
            <p:cNvPr id="4105" name="Object 9"/>
            <p:cNvGraphicFramePr>
              <a:graphicFrameLocks noChangeAspect="1"/>
            </p:cNvGraphicFramePr>
            <p:nvPr/>
          </p:nvGraphicFramePr>
          <p:xfrm>
            <a:off x="2805113" y="5973763"/>
            <a:ext cx="3594100" cy="650875"/>
          </p:xfrm>
          <a:graphic>
            <a:graphicData uri="http://schemas.openxmlformats.org/presentationml/2006/ole">
              <p:oleObj spid="_x0000_s2518024" name="Equation" r:id="rId10" imgW="1968480" imgH="355320" progId="Equation.DSMT4">
                <p:embed/>
              </p:oleObj>
            </a:graphicData>
          </a:graphic>
        </p:graphicFrame>
        <p:sp>
          <p:nvSpPr>
            <p:cNvPr id="17" name="16 CuadroTexto"/>
            <p:cNvSpPr txBox="1"/>
            <p:nvPr/>
          </p:nvSpPr>
          <p:spPr>
            <a:xfrm>
              <a:off x="225630" y="6056416"/>
              <a:ext cx="5355772" cy="276999"/>
            </a:xfrm>
            <a:prstGeom prst="rect">
              <a:avLst/>
            </a:prstGeom>
            <a:noFill/>
          </p:spPr>
          <p:txBody>
            <a:bodyPr wrap="square" rtlCol="0">
              <a:spAutoFit/>
            </a:bodyPr>
            <a:lstStyle/>
            <a:p>
              <a:pPr marL="177800" indent="-177800" fontAlgn="auto">
                <a:spcBef>
                  <a:spcPts val="0"/>
                </a:spcBef>
                <a:spcAft>
                  <a:spcPts val="0"/>
                </a:spcAft>
              </a:pPr>
              <a:r>
                <a:rPr lang="es-ES_tradnl" sz="1200" dirty="0" smtClean="0">
                  <a:solidFill>
                    <a:prstClr val="black"/>
                  </a:solidFill>
                  <a:latin typeface="Calibri"/>
                </a:rPr>
                <a:t>	y el tiempo, sustituyendo en (1):</a:t>
              </a:r>
              <a:endParaRPr lang="es-ES_tradnl" sz="1200" dirty="0">
                <a:solidFill>
                  <a:prstClr val="black"/>
                </a:solidFill>
                <a:latin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10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10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1000"/>
                                        <p:tgtEl>
                                          <p:spTgt spid="1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10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1000"/>
                                        <p:tgtEl>
                                          <p:spTgt spid="20"/>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fade">
                                      <p:cBhvr>
                                        <p:cTn id="32" dur="10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1000"/>
                                        <p:tgtEl>
                                          <p:spTgt spid="2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09602" name="Rectangle 2"/>
          <p:cNvSpPr>
            <a:spLocks noGrp="1" noChangeArrowheads="1"/>
          </p:cNvSpPr>
          <p:nvPr>
            <p:ph type="title" idx="4294967295"/>
          </p:nvPr>
        </p:nvSpPr>
        <p:spPr>
          <a:xfrm>
            <a:off x="722313" y="196850"/>
            <a:ext cx="7772400" cy="4802188"/>
          </a:xfrm>
        </p:spPr>
        <p:txBody>
          <a:bodyPr/>
          <a:lstStyle/>
          <a:p>
            <a:pPr eaLnBrk="1" hangingPunct="1">
              <a:lnSpc>
                <a:spcPct val="130000"/>
              </a:lnSpc>
            </a:pPr>
            <a:r>
              <a:rPr lang="es-ES_tradnl" sz="8000" b="1" smtClean="0">
                <a:solidFill>
                  <a:schemeClr val="bg1"/>
                </a:solidFill>
              </a:rPr>
              <a:t>2.5</a:t>
            </a:r>
            <a:r>
              <a:rPr lang="es-ES_tradnl" sz="6000" smtClean="0">
                <a:solidFill>
                  <a:schemeClr val="bg1"/>
                </a:solidFill>
                <a:latin typeface="Comic Sans MS" pitchFamily="66" charset="0"/>
              </a:rPr>
              <a:t/>
            </a:r>
            <a:br>
              <a:rPr lang="es-ES_tradnl" sz="6000" smtClean="0">
                <a:solidFill>
                  <a:schemeClr val="bg1"/>
                </a:solidFill>
                <a:latin typeface="Comic Sans MS" pitchFamily="66" charset="0"/>
              </a:rPr>
            </a:br>
            <a:r>
              <a:rPr lang="es-ES_tradnl" sz="7200" b="1" smtClean="0">
                <a:solidFill>
                  <a:schemeClr val="bg1"/>
                </a:solidFill>
              </a:rPr>
              <a:t>PRISMA ÓPTICO</a:t>
            </a:r>
          </a:p>
        </p:txBody>
      </p:sp>
      <p:sp>
        <p:nvSpPr>
          <p:cNvPr id="280610" name="AutoShape 34"/>
          <p:cNvSpPr>
            <a:spLocks noChangeArrowheads="1"/>
          </p:cNvSpPr>
          <p:nvPr/>
        </p:nvSpPr>
        <p:spPr bwMode="auto">
          <a:xfrm>
            <a:off x="3679825" y="4518025"/>
            <a:ext cx="1581150" cy="1581150"/>
          </a:xfrm>
          <a:prstGeom prst="triangle">
            <a:avLst>
              <a:gd name="adj" fmla="val 50000"/>
            </a:avLst>
          </a:prstGeom>
          <a:solidFill>
            <a:srgbClr val="CCFFFF"/>
          </a:solidFill>
          <a:ln w="9525">
            <a:miter lim="800000"/>
            <a:headEnd/>
            <a:tailEnd/>
          </a:ln>
          <a:scene3d>
            <a:camera prst="legacyObliqueTopRight"/>
            <a:lightRig rig="legacyFlat3" dir="b"/>
          </a:scene3d>
          <a:sp3d extrusionH="887400" prstMaterial="legacyMatte">
            <a:bevelT w="13500" h="13500" prst="angle"/>
            <a:bevelB w="13500" h="13500" prst="angle"/>
            <a:extrusionClr>
              <a:srgbClr val="CCFFFF"/>
            </a:extrusionClr>
          </a:sp3d>
        </p:spPr>
        <p:txBody>
          <a:bodyPr wrap="none" anchor="ctr">
            <a:flatTx/>
          </a:bodyPr>
          <a:lstStyle/>
          <a:p>
            <a:endParaRPr lang="es-ES_tradnl"/>
          </a:p>
        </p:txBody>
      </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06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610"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48" name="47 Rectángulo"/>
          <p:cNvSpPr/>
          <p:nvPr/>
        </p:nvSpPr>
        <p:spPr>
          <a:xfrm>
            <a:off x="1092531" y="5248893"/>
            <a:ext cx="6958940" cy="1436914"/>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_tradnl"/>
          </a:p>
        </p:txBody>
      </p:sp>
      <p:sp>
        <p:nvSpPr>
          <p:cNvPr id="47" name="46 Rectángulo"/>
          <p:cNvSpPr/>
          <p:nvPr/>
        </p:nvSpPr>
        <p:spPr>
          <a:xfrm>
            <a:off x="1082675" y="711386"/>
            <a:ext cx="6954838" cy="439102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2544" name="AutoShape 2"/>
          <p:cNvSpPr>
            <a:spLocks noChangeArrowheads="1"/>
          </p:cNvSpPr>
          <p:nvPr/>
        </p:nvSpPr>
        <p:spPr bwMode="auto">
          <a:xfrm>
            <a:off x="2482850" y="920936"/>
            <a:ext cx="4038600" cy="4038600"/>
          </a:xfrm>
          <a:prstGeom prst="triangle">
            <a:avLst>
              <a:gd name="adj" fmla="val 50000"/>
            </a:avLst>
          </a:prstGeom>
          <a:solidFill>
            <a:srgbClr val="99CCFF"/>
          </a:solidFill>
          <a:ln w="9525">
            <a:noFill/>
            <a:miter lim="800000"/>
            <a:headEnd/>
            <a:tailEnd/>
          </a:ln>
        </p:spPr>
        <p:txBody>
          <a:bodyPr wrap="none" anchor="ctr"/>
          <a:lstStyle/>
          <a:p>
            <a:endParaRPr lang="es-ES_tradnl"/>
          </a:p>
        </p:txBody>
      </p:sp>
      <p:grpSp>
        <p:nvGrpSpPr>
          <p:cNvPr id="2" name="Group 4"/>
          <p:cNvGrpSpPr>
            <a:grpSpLocks/>
          </p:cNvGrpSpPr>
          <p:nvPr/>
        </p:nvGrpSpPr>
        <p:grpSpPr bwMode="auto">
          <a:xfrm>
            <a:off x="3789363" y="3106923"/>
            <a:ext cx="592137" cy="527050"/>
            <a:chOff x="2387" y="1835"/>
            <a:chExt cx="373" cy="332"/>
          </a:xfrm>
        </p:grpSpPr>
        <p:sp>
          <p:nvSpPr>
            <p:cNvPr id="22575" name="Arc 5"/>
            <p:cNvSpPr>
              <a:spLocks/>
            </p:cNvSpPr>
            <p:nvPr/>
          </p:nvSpPr>
          <p:spPr bwMode="auto">
            <a:xfrm rot="8314096" flipH="1">
              <a:off x="2387" y="1855"/>
              <a:ext cx="161" cy="197"/>
            </a:xfrm>
            <a:custGeom>
              <a:avLst/>
              <a:gdLst>
                <a:gd name="T0" fmla="*/ 0 w 20066"/>
                <a:gd name="T1" fmla="*/ 0 h 21600"/>
                <a:gd name="T2" fmla="*/ 0 w 20066"/>
                <a:gd name="T3" fmla="*/ 0 h 21600"/>
                <a:gd name="T4" fmla="*/ 0 w 20066"/>
                <a:gd name="T5" fmla="*/ 0 h 21600"/>
                <a:gd name="T6" fmla="*/ 0 60000 65536"/>
                <a:gd name="T7" fmla="*/ 0 60000 65536"/>
                <a:gd name="T8" fmla="*/ 0 60000 65536"/>
                <a:gd name="T9" fmla="*/ 0 w 20066"/>
                <a:gd name="T10" fmla="*/ 0 h 21600"/>
                <a:gd name="T11" fmla="*/ 20066 w 20066"/>
                <a:gd name="T12" fmla="*/ 21600 h 21600"/>
              </a:gdLst>
              <a:ahLst/>
              <a:cxnLst>
                <a:cxn ang="T6">
                  <a:pos x="T0" y="T1"/>
                </a:cxn>
                <a:cxn ang="T7">
                  <a:pos x="T2" y="T3"/>
                </a:cxn>
                <a:cxn ang="T8">
                  <a:pos x="T4" y="T5"/>
                </a:cxn>
              </a:cxnLst>
              <a:rect l="T9" t="T10" r="T11" b="T12"/>
              <a:pathLst>
                <a:path w="20066" h="21600" fill="none" extrusionOk="0">
                  <a:moveTo>
                    <a:pt x="-1" y="0"/>
                  </a:moveTo>
                  <a:cubicBezTo>
                    <a:pt x="55" y="0"/>
                    <a:pt x="111" y="-1"/>
                    <a:pt x="167" y="0"/>
                  </a:cubicBezTo>
                  <a:cubicBezTo>
                    <a:pt x="8850" y="0"/>
                    <a:pt x="16689" y="5199"/>
                    <a:pt x="20066" y="13198"/>
                  </a:cubicBezTo>
                </a:path>
                <a:path w="20066" h="21600" stroke="0" extrusionOk="0">
                  <a:moveTo>
                    <a:pt x="-1" y="0"/>
                  </a:moveTo>
                  <a:cubicBezTo>
                    <a:pt x="55" y="0"/>
                    <a:pt x="111" y="-1"/>
                    <a:pt x="167" y="0"/>
                  </a:cubicBezTo>
                  <a:cubicBezTo>
                    <a:pt x="8850" y="0"/>
                    <a:pt x="16689" y="5199"/>
                    <a:pt x="20066" y="13198"/>
                  </a:cubicBezTo>
                  <a:lnTo>
                    <a:pt x="167" y="21600"/>
                  </a:lnTo>
                  <a:close/>
                </a:path>
              </a:pathLst>
            </a:custGeom>
            <a:noFill/>
            <a:ln w="9525">
              <a:solidFill>
                <a:schemeClr val="tx1"/>
              </a:solidFill>
              <a:round/>
              <a:headEnd/>
              <a:tailEnd/>
            </a:ln>
          </p:spPr>
          <p:txBody>
            <a:bodyPr wrap="none" anchor="ctr"/>
            <a:lstStyle/>
            <a:p>
              <a:endParaRPr lang="es-ES_tradnl"/>
            </a:p>
          </p:txBody>
        </p:sp>
        <p:graphicFrame>
          <p:nvGraphicFramePr>
            <p:cNvPr id="22541" name="Object 6"/>
            <p:cNvGraphicFramePr>
              <a:graphicFrameLocks noChangeAspect="1"/>
            </p:cNvGraphicFramePr>
            <p:nvPr/>
          </p:nvGraphicFramePr>
          <p:xfrm>
            <a:off x="2525" y="1835"/>
            <a:ext cx="235" cy="332"/>
          </p:xfrm>
          <a:graphic>
            <a:graphicData uri="http://schemas.openxmlformats.org/presentationml/2006/ole">
              <p:oleObj spid="_x0000_s22541" name="Ecuación" r:id="rId3" imgW="152280" imgH="215640" progId="Equation.3">
                <p:embed/>
              </p:oleObj>
            </a:graphicData>
          </a:graphic>
        </p:graphicFrame>
      </p:grpSp>
      <p:grpSp>
        <p:nvGrpSpPr>
          <p:cNvPr id="3" name="Group 7"/>
          <p:cNvGrpSpPr>
            <a:grpSpLocks/>
          </p:cNvGrpSpPr>
          <p:nvPr/>
        </p:nvGrpSpPr>
        <p:grpSpPr bwMode="auto">
          <a:xfrm>
            <a:off x="4383088" y="3008498"/>
            <a:ext cx="625475" cy="527050"/>
            <a:chOff x="2761" y="1773"/>
            <a:chExt cx="394" cy="332"/>
          </a:xfrm>
        </p:grpSpPr>
        <p:sp>
          <p:nvSpPr>
            <p:cNvPr id="22574" name="Arc 8"/>
            <p:cNvSpPr>
              <a:spLocks/>
            </p:cNvSpPr>
            <p:nvPr/>
          </p:nvSpPr>
          <p:spPr bwMode="auto">
            <a:xfrm rot="17796781" flipH="1">
              <a:off x="2977" y="1863"/>
              <a:ext cx="160" cy="196"/>
            </a:xfrm>
            <a:custGeom>
              <a:avLst/>
              <a:gdLst>
                <a:gd name="T0" fmla="*/ 0 w 19899"/>
                <a:gd name="T1" fmla="*/ 0 h 21540"/>
                <a:gd name="T2" fmla="*/ 0 w 19899"/>
                <a:gd name="T3" fmla="*/ 0 h 21540"/>
                <a:gd name="T4" fmla="*/ 0 w 19899"/>
                <a:gd name="T5" fmla="*/ 0 h 21540"/>
                <a:gd name="T6" fmla="*/ 0 60000 65536"/>
                <a:gd name="T7" fmla="*/ 0 60000 65536"/>
                <a:gd name="T8" fmla="*/ 0 60000 65536"/>
                <a:gd name="T9" fmla="*/ 0 w 19899"/>
                <a:gd name="T10" fmla="*/ 0 h 21540"/>
                <a:gd name="T11" fmla="*/ 19899 w 19899"/>
                <a:gd name="T12" fmla="*/ 21540 h 21540"/>
              </a:gdLst>
              <a:ahLst/>
              <a:cxnLst>
                <a:cxn ang="T6">
                  <a:pos x="T0" y="T1"/>
                </a:cxn>
                <a:cxn ang="T7">
                  <a:pos x="T2" y="T3"/>
                </a:cxn>
                <a:cxn ang="T8">
                  <a:pos x="T4" y="T5"/>
                </a:cxn>
              </a:cxnLst>
              <a:rect l="T9" t="T10" r="T11" b="T12"/>
              <a:pathLst>
                <a:path w="19899" h="21540" fill="none" extrusionOk="0">
                  <a:moveTo>
                    <a:pt x="1607" y="-1"/>
                  </a:moveTo>
                  <a:cubicBezTo>
                    <a:pt x="9685" y="602"/>
                    <a:pt x="16748" y="5675"/>
                    <a:pt x="19899" y="13138"/>
                  </a:cubicBezTo>
                </a:path>
                <a:path w="19899" h="21540" stroke="0" extrusionOk="0">
                  <a:moveTo>
                    <a:pt x="1607" y="-1"/>
                  </a:moveTo>
                  <a:cubicBezTo>
                    <a:pt x="9685" y="602"/>
                    <a:pt x="16748" y="5675"/>
                    <a:pt x="19899" y="13138"/>
                  </a:cubicBezTo>
                  <a:lnTo>
                    <a:pt x="0" y="21540"/>
                  </a:lnTo>
                  <a:close/>
                </a:path>
              </a:pathLst>
            </a:custGeom>
            <a:noFill/>
            <a:ln w="9525">
              <a:solidFill>
                <a:schemeClr val="tx1"/>
              </a:solidFill>
              <a:round/>
              <a:headEnd/>
              <a:tailEnd/>
            </a:ln>
          </p:spPr>
          <p:txBody>
            <a:bodyPr wrap="none" anchor="ctr"/>
            <a:lstStyle/>
            <a:p>
              <a:endParaRPr lang="es-ES_tradnl"/>
            </a:p>
          </p:txBody>
        </p:sp>
        <p:graphicFrame>
          <p:nvGraphicFramePr>
            <p:cNvPr id="22540" name="Object 9"/>
            <p:cNvGraphicFramePr>
              <a:graphicFrameLocks noChangeAspect="1"/>
            </p:cNvGraphicFramePr>
            <p:nvPr/>
          </p:nvGraphicFramePr>
          <p:xfrm>
            <a:off x="2761" y="1773"/>
            <a:ext cx="255" cy="332"/>
          </p:xfrm>
          <a:graphic>
            <a:graphicData uri="http://schemas.openxmlformats.org/presentationml/2006/ole">
              <p:oleObj spid="_x0000_s22540" name="Ecuación" r:id="rId4" imgW="164880" imgH="215640" progId="Equation.3">
                <p:embed/>
              </p:oleObj>
            </a:graphicData>
          </a:graphic>
        </p:graphicFrame>
      </p:grpSp>
      <p:grpSp>
        <p:nvGrpSpPr>
          <p:cNvPr id="4" name="Group 10"/>
          <p:cNvGrpSpPr>
            <a:grpSpLocks/>
          </p:cNvGrpSpPr>
          <p:nvPr/>
        </p:nvGrpSpPr>
        <p:grpSpPr bwMode="auto">
          <a:xfrm>
            <a:off x="6088063" y="2678298"/>
            <a:ext cx="731837" cy="527050"/>
            <a:chOff x="3835" y="1565"/>
            <a:chExt cx="461" cy="332"/>
          </a:xfrm>
        </p:grpSpPr>
        <p:sp>
          <p:nvSpPr>
            <p:cNvPr id="22573" name="Arc 11"/>
            <p:cNvSpPr>
              <a:spLocks/>
            </p:cNvSpPr>
            <p:nvPr/>
          </p:nvSpPr>
          <p:spPr bwMode="auto">
            <a:xfrm rot="7813916" flipH="1">
              <a:off x="3835" y="1651"/>
              <a:ext cx="234" cy="23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s-ES_tradnl"/>
            </a:p>
          </p:txBody>
        </p:sp>
        <p:graphicFrame>
          <p:nvGraphicFramePr>
            <p:cNvPr id="22539" name="Object 12"/>
            <p:cNvGraphicFramePr>
              <a:graphicFrameLocks noChangeAspect="1"/>
            </p:cNvGraphicFramePr>
            <p:nvPr/>
          </p:nvGraphicFramePr>
          <p:xfrm>
            <a:off x="4042" y="1565"/>
            <a:ext cx="254" cy="332"/>
          </p:xfrm>
          <a:graphic>
            <a:graphicData uri="http://schemas.openxmlformats.org/presentationml/2006/ole">
              <p:oleObj spid="_x0000_s22539" name="Ecuación" r:id="rId5" imgW="164880" imgH="215640" progId="Equation.3">
                <p:embed/>
              </p:oleObj>
            </a:graphicData>
          </a:graphic>
        </p:graphicFrame>
      </p:grpSp>
      <p:grpSp>
        <p:nvGrpSpPr>
          <p:cNvPr id="5" name="Group 13"/>
          <p:cNvGrpSpPr>
            <a:grpSpLocks/>
          </p:cNvGrpSpPr>
          <p:nvPr/>
        </p:nvGrpSpPr>
        <p:grpSpPr bwMode="auto">
          <a:xfrm>
            <a:off x="2232025" y="2906898"/>
            <a:ext cx="712788" cy="527050"/>
            <a:chOff x="1406" y="1709"/>
            <a:chExt cx="449" cy="332"/>
          </a:xfrm>
        </p:grpSpPr>
        <p:sp>
          <p:nvSpPr>
            <p:cNvPr id="22572" name="Arc 14"/>
            <p:cNvSpPr>
              <a:spLocks/>
            </p:cNvSpPr>
            <p:nvPr/>
          </p:nvSpPr>
          <p:spPr bwMode="auto">
            <a:xfrm rot="19692065" flipH="1">
              <a:off x="1621" y="1783"/>
              <a:ext cx="234" cy="23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s-ES_tradnl"/>
            </a:p>
          </p:txBody>
        </p:sp>
        <p:graphicFrame>
          <p:nvGraphicFramePr>
            <p:cNvPr id="22538" name="Object 15"/>
            <p:cNvGraphicFramePr>
              <a:graphicFrameLocks noChangeAspect="1"/>
            </p:cNvGraphicFramePr>
            <p:nvPr/>
          </p:nvGraphicFramePr>
          <p:xfrm>
            <a:off x="1406" y="1709"/>
            <a:ext cx="235" cy="332"/>
          </p:xfrm>
          <a:graphic>
            <a:graphicData uri="http://schemas.openxmlformats.org/presentationml/2006/ole">
              <p:oleObj spid="_x0000_s22538" name="Ecuación" r:id="rId6" imgW="152280" imgH="215640" progId="Equation.3">
                <p:embed/>
              </p:oleObj>
            </a:graphicData>
          </a:graphic>
        </p:graphicFrame>
      </p:grpSp>
      <p:sp>
        <p:nvSpPr>
          <p:cNvPr id="760848" name="Line 16"/>
          <p:cNvSpPr>
            <a:spLocks noChangeShapeType="1"/>
          </p:cNvSpPr>
          <p:nvPr/>
        </p:nvSpPr>
        <p:spPr bwMode="auto">
          <a:xfrm flipV="1">
            <a:off x="3406775" y="2375086"/>
            <a:ext cx="2120900" cy="827087"/>
          </a:xfrm>
          <a:prstGeom prst="line">
            <a:avLst/>
          </a:prstGeom>
          <a:noFill/>
          <a:ln w="9525">
            <a:solidFill>
              <a:srgbClr val="FF3300"/>
            </a:solidFill>
            <a:prstDash val="dash"/>
            <a:round/>
            <a:headEnd/>
            <a:tailEnd/>
          </a:ln>
        </p:spPr>
        <p:txBody>
          <a:bodyPr/>
          <a:lstStyle/>
          <a:p>
            <a:endParaRPr lang="es-ES_tradnl"/>
          </a:p>
        </p:txBody>
      </p:sp>
      <p:sp>
        <p:nvSpPr>
          <p:cNvPr id="760849" name="Line 17"/>
          <p:cNvSpPr>
            <a:spLocks noChangeShapeType="1"/>
          </p:cNvSpPr>
          <p:nvPr/>
        </p:nvSpPr>
        <p:spPr bwMode="auto">
          <a:xfrm flipH="1" flipV="1">
            <a:off x="3983038" y="2684648"/>
            <a:ext cx="1563687" cy="387350"/>
          </a:xfrm>
          <a:prstGeom prst="line">
            <a:avLst/>
          </a:prstGeom>
          <a:noFill/>
          <a:ln w="9525">
            <a:solidFill>
              <a:srgbClr val="FF3300"/>
            </a:solidFill>
            <a:prstDash val="dash"/>
            <a:round/>
            <a:headEnd/>
            <a:tailEnd/>
          </a:ln>
        </p:spPr>
        <p:txBody>
          <a:bodyPr/>
          <a:lstStyle/>
          <a:p>
            <a:endParaRPr lang="es-ES_tradnl"/>
          </a:p>
        </p:txBody>
      </p:sp>
      <p:grpSp>
        <p:nvGrpSpPr>
          <p:cNvPr id="6" name="Group 18"/>
          <p:cNvGrpSpPr>
            <a:grpSpLocks/>
          </p:cNvGrpSpPr>
          <p:nvPr/>
        </p:nvGrpSpPr>
        <p:grpSpPr bwMode="auto">
          <a:xfrm>
            <a:off x="4446588" y="3529198"/>
            <a:ext cx="573087" cy="331788"/>
            <a:chOff x="2801" y="2101"/>
            <a:chExt cx="361" cy="209"/>
          </a:xfrm>
        </p:grpSpPr>
        <p:sp>
          <p:nvSpPr>
            <p:cNvPr id="22571" name="Arc 19"/>
            <p:cNvSpPr>
              <a:spLocks/>
            </p:cNvSpPr>
            <p:nvPr/>
          </p:nvSpPr>
          <p:spPr bwMode="auto">
            <a:xfrm rot="7711279" flipH="1">
              <a:off x="2819" y="2083"/>
              <a:ext cx="161" cy="197"/>
            </a:xfrm>
            <a:custGeom>
              <a:avLst/>
              <a:gdLst>
                <a:gd name="T0" fmla="*/ 0 w 20066"/>
                <a:gd name="T1" fmla="*/ 0 h 21600"/>
                <a:gd name="T2" fmla="*/ 0 w 20066"/>
                <a:gd name="T3" fmla="*/ 0 h 21600"/>
                <a:gd name="T4" fmla="*/ 0 w 20066"/>
                <a:gd name="T5" fmla="*/ 0 h 21600"/>
                <a:gd name="T6" fmla="*/ 0 60000 65536"/>
                <a:gd name="T7" fmla="*/ 0 60000 65536"/>
                <a:gd name="T8" fmla="*/ 0 60000 65536"/>
                <a:gd name="T9" fmla="*/ 0 w 20066"/>
                <a:gd name="T10" fmla="*/ 0 h 21600"/>
                <a:gd name="T11" fmla="*/ 20066 w 20066"/>
                <a:gd name="T12" fmla="*/ 21600 h 21600"/>
              </a:gdLst>
              <a:ahLst/>
              <a:cxnLst>
                <a:cxn ang="T6">
                  <a:pos x="T0" y="T1"/>
                </a:cxn>
                <a:cxn ang="T7">
                  <a:pos x="T2" y="T3"/>
                </a:cxn>
                <a:cxn ang="T8">
                  <a:pos x="T4" y="T5"/>
                </a:cxn>
              </a:cxnLst>
              <a:rect l="T9" t="T10" r="T11" b="T12"/>
              <a:pathLst>
                <a:path w="20066" h="21600" fill="none" extrusionOk="0">
                  <a:moveTo>
                    <a:pt x="-1" y="0"/>
                  </a:moveTo>
                  <a:cubicBezTo>
                    <a:pt x="55" y="0"/>
                    <a:pt x="111" y="-1"/>
                    <a:pt x="167" y="0"/>
                  </a:cubicBezTo>
                  <a:cubicBezTo>
                    <a:pt x="8850" y="0"/>
                    <a:pt x="16689" y="5199"/>
                    <a:pt x="20066" y="13198"/>
                  </a:cubicBezTo>
                </a:path>
                <a:path w="20066" h="21600" stroke="0" extrusionOk="0">
                  <a:moveTo>
                    <a:pt x="-1" y="0"/>
                  </a:moveTo>
                  <a:cubicBezTo>
                    <a:pt x="55" y="0"/>
                    <a:pt x="111" y="-1"/>
                    <a:pt x="167" y="0"/>
                  </a:cubicBezTo>
                  <a:cubicBezTo>
                    <a:pt x="8850" y="0"/>
                    <a:pt x="16689" y="5199"/>
                    <a:pt x="20066" y="13198"/>
                  </a:cubicBezTo>
                  <a:lnTo>
                    <a:pt x="167" y="21600"/>
                  </a:lnTo>
                  <a:close/>
                </a:path>
              </a:pathLst>
            </a:custGeom>
            <a:noFill/>
            <a:ln w="9525">
              <a:solidFill>
                <a:schemeClr val="tx1"/>
              </a:solidFill>
              <a:round/>
              <a:headEnd/>
              <a:tailEnd/>
            </a:ln>
          </p:spPr>
          <p:txBody>
            <a:bodyPr wrap="none" anchor="ctr"/>
            <a:lstStyle/>
            <a:p>
              <a:endParaRPr lang="es-ES_tradnl"/>
            </a:p>
          </p:txBody>
        </p:sp>
        <p:graphicFrame>
          <p:nvGraphicFramePr>
            <p:cNvPr id="22537" name="Object 20"/>
            <p:cNvGraphicFramePr>
              <a:graphicFrameLocks noChangeAspect="1"/>
            </p:cNvGraphicFramePr>
            <p:nvPr/>
          </p:nvGraphicFramePr>
          <p:xfrm>
            <a:off x="3003" y="2136"/>
            <a:ext cx="159" cy="174"/>
          </p:xfrm>
          <a:graphic>
            <a:graphicData uri="http://schemas.openxmlformats.org/presentationml/2006/ole">
              <p:oleObj spid="_x0000_s22537" name="Ecuación" r:id="rId7" imgW="126720" imgH="139680" progId="Equation.3">
                <p:embed/>
              </p:oleObj>
            </a:graphicData>
          </a:graphic>
        </p:graphicFrame>
      </p:grpSp>
      <p:grpSp>
        <p:nvGrpSpPr>
          <p:cNvPr id="7" name="Group 21"/>
          <p:cNvGrpSpPr>
            <a:grpSpLocks/>
          </p:cNvGrpSpPr>
          <p:nvPr/>
        </p:nvGrpSpPr>
        <p:grpSpPr bwMode="auto">
          <a:xfrm>
            <a:off x="4751388" y="2575111"/>
            <a:ext cx="554037" cy="374650"/>
            <a:chOff x="2993" y="1500"/>
            <a:chExt cx="349" cy="236"/>
          </a:xfrm>
        </p:grpSpPr>
        <p:sp>
          <p:nvSpPr>
            <p:cNvPr id="22570" name="Arc 22"/>
            <p:cNvSpPr>
              <a:spLocks/>
            </p:cNvSpPr>
            <p:nvPr/>
          </p:nvSpPr>
          <p:spPr bwMode="auto">
            <a:xfrm rot="7370018" flipH="1">
              <a:off x="3011" y="1498"/>
              <a:ext cx="161" cy="197"/>
            </a:xfrm>
            <a:custGeom>
              <a:avLst/>
              <a:gdLst>
                <a:gd name="T0" fmla="*/ 0 w 20066"/>
                <a:gd name="T1" fmla="*/ 0 h 21600"/>
                <a:gd name="T2" fmla="*/ 0 w 20066"/>
                <a:gd name="T3" fmla="*/ 0 h 21600"/>
                <a:gd name="T4" fmla="*/ 0 w 20066"/>
                <a:gd name="T5" fmla="*/ 0 h 21600"/>
                <a:gd name="T6" fmla="*/ 0 60000 65536"/>
                <a:gd name="T7" fmla="*/ 0 60000 65536"/>
                <a:gd name="T8" fmla="*/ 0 60000 65536"/>
                <a:gd name="T9" fmla="*/ 0 w 20066"/>
                <a:gd name="T10" fmla="*/ 0 h 21600"/>
                <a:gd name="T11" fmla="*/ 20066 w 20066"/>
                <a:gd name="T12" fmla="*/ 21600 h 21600"/>
              </a:gdLst>
              <a:ahLst/>
              <a:cxnLst>
                <a:cxn ang="T6">
                  <a:pos x="T0" y="T1"/>
                </a:cxn>
                <a:cxn ang="T7">
                  <a:pos x="T2" y="T3"/>
                </a:cxn>
                <a:cxn ang="T8">
                  <a:pos x="T4" y="T5"/>
                </a:cxn>
              </a:cxnLst>
              <a:rect l="T9" t="T10" r="T11" b="T12"/>
              <a:pathLst>
                <a:path w="20066" h="21600" fill="none" extrusionOk="0">
                  <a:moveTo>
                    <a:pt x="-1" y="0"/>
                  </a:moveTo>
                  <a:cubicBezTo>
                    <a:pt x="55" y="0"/>
                    <a:pt x="111" y="-1"/>
                    <a:pt x="167" y="0"/>
                  </a:cubicBezTo>
                  <a:cubicBezTo>
                    <a:pt x="8850" y="0"/>
                    <a:pt x="16689" y="5199"/>
                    <a:pt x="20066" y="13198"/>
                  </a:cubicBezTo>
                </a:path>
                <a:path w="20066" h="21600" stroke="0" extrusionOk="0">
                  <a:moveTo>
                    <a:pt x="-1" y="0"/>
                  </a:moveTo>
                  <a:cubicBezTo>
                    <a:pt x="55" y="0"/>
                    <a:pt x="111" y="-1"/>
                    <a:pt x="167" y="0"/>
                  </a:cubicBezTo>
                  <a:cubicBezTo>
                    <a:pt x="8850" y="0"/>
                    <a:pt x="16689" y="5199"/>
                    <a:pt x="20066" y="13198"/>
                  </a:cubicBezTo>
                  <a:lnTo>
                    <a:pt x="167" y="21600"/>
                  </a:lnTo>
                  <a:close/>
                </a:path>
              </a:pathLst>
            </a:custGeom>
            <a:noFill/>
            <a:ln w="9525">
              <a:solidFill>
                <a:srgbClr val="FF3300"/>
              </a:solidFill>
              <a:round/>
              <a:headEnd/>
              <a:tailEnd/>
            </a:ln>
          </p:spPr>
          <p:txBody>
            <a:bodyPr wrap="none" anchor="ctr"/>
            <a:lstStyle/>
            <a:p>
              <a:endParaRPr lang="es-ES_tradnl"/>
            </a:p>
          </p:txBody>
        </p:sp>
        <p:graphicFrame>
          <p:nvGraphicFramePr>
            <p:cNvPr id="22536" name="Object 23"/>
            <p:cNvGraphicFramePr>
              <a:graphicFrameLocks noChangeAspect="1"/>
            </p:cNvGraphicFramePr>
            <p:nvPr/>
          </p:nvGraphicFramePr>
          <p:xfrm>
            <a:off x="3189" y="1500"/>
            <a:ext cx="153" cy="236"/>
          </p:xfrm>
          <a:graphic>
            <a:graphicData uri="http://schemas.openxmlformats.org/presentationml/2006/ole">
              <p:oleObj spid="_x0000_s22536" name="Ecuación" r:id="rId8" imgW="114120" imgH="177480" progId="Equation.3">
                <p:embed/>
              </p:oleObj>
            </a:graphicData>
          </a:graphic>
        </p:graphicFrame>
      </p:grpSp>
      <p:grpSp>
        <p:nvGrpSpPr>
          <p:cNvPr id="8" name="Group 24"/>
          <p:cNvGrpSpPr>
            <a:grpSpLocks/>
          </p:cNvGrpSpPr>
          <p:nvPr/>
        </p:nvGrpSpPr>
        <p:grpSpPr bwMode="auto">
          <a:xfrm>
            <a:off x="1657350" y="2130611"/>
            <a:ext cx="5734050" cy="2022475"/>
            <a:chOff x="1044" y="1220"/>
            <a:chExt cx="3612" cy="1274"/>
          </a:xfrm>
        </p:grpSpPr>
        <p:sp>
          <p:nvSpPr>
            <p:cNvPr id="22566" name="Line 25"/>
            <p:cNvSpPr>
              <a:spLocks noChangeShapeType="1"/>
            </p:cNvSpPr>
            <p:nvPr/>
          </p:nvSpPr>
          <p:spPr bwMode="auto">
            <a:xfrm rot="16200000" flipH="1">
              <a:off x="1770" y="970"/>
              <a:ext cx="1016" cy="2031"/>
            </a:xfrm>
            <a:prstGeom prst="line">
              <a:avLst/>
            </a:prstGeom>
            <a:noFill/>
            <a:ln w="12700">
              <a:solidFill>
                <a:schemeClr val="tx1"/>
              </a:solidFill>
              <a:prstDash val="dash"/>
              <a:round/>
              <a:headEnd/>
              <a:tailEnd/>
            </a:ln>
          </p:spPr>
          <p:txBody>
            <a:bodyPr/>
            <a:lstStyle/>
            <a:p>
              <a:endParaRPr lang="es-ES_tradnl"/>
            </a:p>
          </p:txBody>
        </p:sp>
        <p:sp>
          <p:nvSpPr>
            <p:cNvPr id="22567" name="Line 26"/>
            <p:cNvSpPr>
              <a:spLocks noChangeShapeType="1"/>
            </p:cNvSpPr>
            <p:nvPr/>
          </p:nvSpPr>
          <p:spPr bwMode="auto">
            <a:xfrm rot="5400000">
              <a:off x="3032" y="955"/>
              <a:ext cx="871" cy="1758"/>
            </a:xfrm>
            <a:prstGeom prst="line">
              <a:avLst/>
            </a:prstGeom>
            <a:noFill/>
            <a:ln w="12700">
              <a:solidFill>
                <a:schemeClr val="tx1"/>
              </a:solidFill>
              <a:prstDash val="dash"/>
              <a:round/>
              <a:headEnd/>
              <a:tailEnd/>
            </a:ln>
          </p:spPr>
          <p:txBody>
            <a:bodyPr/>
            <a:lstStyle/>
            <a:p>
              <a:endParaRPr lang="es-ES_tradnl"/>
            </a:p>
          </p:txBody>
        </p:sp>
        <p:sp>
          <p:nvSpPr>
            <p:cNvPr id="22568" name="Text Box 27"/>
            <p:cNvSpPr txBox="1">
              <a:spLocks noChangeArrowheads="1"/>
            </p:cNvSpPr>
            <p:nvPr/>
          </p:nvSpPr>
          <p:spPr bwMode="auto">
            <a:xfrm>
              <a:off x="1044" y="1292"/>
              <a:ext cx="324" cy="231"/>
            </a:xfrm>
            <a:prstGeom prst="rect">
              <a:avLst/>
            </a:prstGeom>
            <a:noFill/>
            <a:ln w="9525">
              <a:noFill/>
              <a:miter lim="800000"/>
              <a:headEnd/>
              <a:tailEnd/>
            </a:ln>
          </p:spPr>
          <p:txBody>
            <a:bodyPr>
              <a:spAutoFit/>
            </a:bodyPr>
            <a:lstStyle/>
            <a:p>
              <a:pPr>
                <a:spcBef>
                  <a:spcPct val="50000"/>
                </a:spcBef>
              </a:pPr>
              <a:r>
                <a:rPr lang="es-ES" sz="1800"/>
                <a:t>N</a:t>
              </a:r>
            </a:p>
          </p:txBody>
        </p:sp>
        <p:sp>
          <p:nvSpPr>
            <p:cNvPr id="22569" name="Text Box 28"/>
            <p:cNvSpPr txBox="1">
              <a:spLocks noChangeArrowheads="1"/>
            </p:cNvSpPr>
            <p:nvPr/>
          </p:nvSpPr>
          <p:spPr bwMode="auto">
            <a:xfrm>
              <a:off x="4332" y="1220"/>
              <a:ext cx="324" cy="231"/>
            </a:xfrm>
            <a:prstGeom prst="rect">
              <a:avLst/>
            </a:prstGeom>
            <a:noFill/>
            <a:ln w="9525">
              <a:noFill/>
              <a:miter lim="800000"/>
              <a:headEnd/>
              <a:tailEnd/>
            </a:ln>
          </p:spPr>
          <p:txBody>
            <a:bodyPr>
              <a:spAutoFit/>
            </a:bodyPr>
            <a:lstStyle/>
            <a:p>
              <a:pPr>
                <a:spcBef>
                  <a:spcPct val="50000"/>
                </a:spcBef>
              </a:pPr>
              <a:r>
                <a:rPr lang="es-ES" sz="1800"/>
                <a:t>N</a:t>
              </a:r>
            </a:p>
          </p:txBody>
        </p:sp>
      </p:grpSp>
      <p:sp>
        <p:nvSpPr>
          <p:cNvPr id="22554" name="Text Box 3"/>
          <p:cNvSpPr txBox="1">
            <a:spLocks noChangeArrowheads="1"/>
          </p:cNvSpPr>
          <p:nvPr/>
        </p:nvSpPr>
        <p:spPr bwMode="auto">
          <a:xfrm>
            <a:off x="0" y="0"/>
            <a:ext cx="9144000" cy="519113"/>
          </a:xfrm>
          <a:prstGeom prst="rect">
            <a:avLst/>
          </a:prstGeom>
          <a:solidFill>
            <a:srgbClr val="005A9E"/>
          </a:solidFill>
          <a:ln w="9525">
            <a:noFill/>
            <a:miter lim="800000"/>
            <a:headEnd/>
            <a:tailEnd/>
          </a:ln>
        </p:spPr>
        <p:txBody>
          <a:bodyPr>
            <a:spAutoFit/>
          </a:bodyPr>
          <a:lstStyle/>
          <a:p>
            <a:pPr algn="ctr">
              <a:spcBef>
                <a:spcPct val="50000"/>
              </a:spcBef>
            </a:pPr>
            <a:r>
              <a:rPr lang="es-ES" sz="2800" b="1">
                <a:solidFill>
                  <a:schemeClr val="bg1"/>
                </a:solidFill>
                <a:latin typeface="Arial" charset="0"/>
                <a:cs typeface="Arial" charset="0"/>
              </a:rPr>
              <a:t>Cálculo de la desviación</a:t>
            </a:r>
            <a:endParaRPr lang="es-ES" sz="2800" b="1">
              <a:solidFill>
                <a:schemeClr val="bg1"/>
              </a:solidFill>
              <a:cs typeface="Arial" charset="0"/>
            </a:endParaRPr>
          </a:p>
        </p:txBody>
      </p:sp>
      <p:grpSp>
        <p:nvGrpSpPr>
          <p:cNvPr id="22555" name="Group 30"/>
          <p:cNvGrpSpPr>
            <a:grpSpLocks/>
          </p:cNvGrpSpPr>
          <p:nvPr/>
        </p:nvGrpSpPr>
        <p:grpSpPr bwMode="auto">
          <a:xfrm>
            <a:off x="4305300" y="1290823"/>
            <a:ext cx="396875" cy="584200"/>
            <a:chOff x="2712" y="691"/>
            <a:chExt cx="250" cy="368"/>
          </a:xfrm>
        </p:grpSpPr>
        <p:sp>
          <p:nvSpPr>
            <p:cNvPr id="22565" name="Arc 31"/>
            <p:cNvSpPr>
              <a:spLocks/>
            </p:cNvSpPr>
            <p:nvPr/>
          </p:nvSpPr>
          <p:spPr bwMode="auto">
            <a:xfrm rot="14171082" flipH="1">
              <a:off x="2749" y="654"/>
              <a:ext cx="175" cy="250"/>
            </a:xfrm>
            <a:custGeom>
              <a:avLst/>
              <a:gdLst>
                <a:gd name="T0" fmla="*/ 0 w 21767"/>
                <a:gd name="T1" fmla="*/ 0 h 27378"/>
                <a:gd name="T2" fmla="*/ 0 w 21767"/>
                <a:gd name="T3" fmla="*/ 0 h 27378"/>
                <a:gd name="T4" fmla="*/ 0 w 21767"/>
                <a:gd name="T5" fmla="*/ 0 h 27378"/>
                <a:gd name="T6" fmla="*/ 0 60000 65536"/>
                <a:gd name="T7" fmla="*/ 0 60000 65536"/>
                <a:gd name="T8" fmla="*/ 0 60000 65536"/>
                <a:gd name="T9" fmla="*/ 0 w 21767"/>
                <a:gd name="T10" fmla="*/ 0 h 27378"/>
                <a:gd name="T11" fmla="*/ 21767 w 21767"/>
                <a:gd name="T12" fmla="*/ 27378 h 27378"/>
              </a:gdLst>
              <a:ahLst/>
              <a:cxnLst>
                <a:cxn ang="T6">
                  <a:pos x="T0" y="T1"/>
                </a:cxn>
                <a:cxn ang="T7">
                  <a:pos x="T2" y="T3"/>
                </a:cxn>
                <a:cxn ang="T8">
                  <a:pos x="T4" y="T5"/>
                </a:cxn>
              </a:cxnLst>
              <a:rect l="T9" t="T10" r="T11" b="T12"/>
              <a:pathLst>
                <a:path w="21767" h="27378" fill="none" extrusionOk="0">
                  <a:moveTo>
                    <a:pt x="-1" y="0"/>
                  </a:moveTo>
                  <a:cubicBezTo>
                    <a:pt x="55" y="0"/>
                    <a:pt x="111" y="-1"/>
                    <a:pt x="167" y="0"/>
                  </a:cubicBezTo>
                  <a:cubicBezTo>
                    <a:pt x="12096" y="0"/>
                    <a:pt x="21767" y="9670"/>
                    <a:pt x="21767" y="21600"/>
                  </a:cubicBezTo>
                  <a:cubicBezTo>
                    <a:pt x="21767" y="23552"/>
                    <a:pt x="21502" y="25496"/>
                    <a:pt x="20979" y="27377"/>
                  </a:cubicBezTo>
                </a:path>
                <a:path w="21767" h="27378" stroke="0" extrusionOk="0">
                  <a:moveTo>
                    <a:pt x="-1" y="0"/>
                  </a:moveTo>
                  <a:cubicBezTo>
                    <a:pt x="55" y="0"/>
                    <a:pt x="111" y="-1"/>
                    <a:pt x="167" y="0"/>
                  </a:cubicBezTo>
                  <a:cubicBezTo>
                    <a:pt x="12096" y="0"/>
                    <a:pt x="21767" y="9670"/>
                    <a:pt x="21767" y="21600"/>
                  </a:cubicBezTo>
                  <a:cubicBezTo>
                    <a:pt x="21767" y="23552"/>
                    <a:pt x="21502" y="25496"/>
                    <a:pt x="20979" y="27377"/>
                  </a:cubicBezTo>
                  <a:lnTo>
                    <a:pt x="167" y="21600"/>
                  </a:lnTo>
                  <a:close/>
                </a:path>
              </a:pathLst>
            </a:custGeom>
            <a:noFill/>
            <a:ln w="9525">
              <a:solidFill>
                <a:schemeClr val="tx1"/>
              </a:solidFill>
              <a:round/>
              <a:headEnd/>
              <a:tailEnd/>
            </a:ln>
          </p:spPr>
          <p:txBody>
            <a:bodyPr wrap="none" anchor="ctr"/>
            <a:lstStyle/>
            <a:p>
              <a:endParaRPr lang="es-ES_tradnl"/>
            </a:p>
          </p:txBody>
        </p:sp>
        <p:graphicFrame>
          <p:nvGraphicFramePr>
            <p:cNvPr id="22535" name="Object 32"/>
            <p:cNvGraphicFramePr>
              <a:graphicFrameLocks noChangeAspect="1"/>
            </p:cNvGraphicFramePr>
            <p:nvPr/>
          </p:nvGraphicFramePr>
          <p:xfrm>
            <a:off x="2760" y="885"/>
            <a:ext cx="159" cy="174"/>
          </p:xfrm>
          <a:graphic>
            <a:graphicData uri="http://schemas.openxmlformats.org/presentationml/2006/ole">
              <p:oleObj spid="_x0000_s22535" name="Ecuación" r:id="rId9" imgW="126720" imgH="139680" progId="Equation.3">
                <p:embed/>
              </p:oleObj>
            </a:graphicData>
          </a:graphic>
        </p:graphicFrame>
      </p:grpSp>
      <p:sp>
        <p:nvSpPr>
          <p:cNvPr id="760865" name="Freeform 33"/>
          <p:cNvSpPr>
            <a:spLocks/>
          </p:cNvSpPr>
          <p:nvPr/>
        </p:nvSpPr>
        <p:spPr bwMode="auto">
          <a:xfrm>
            <a:off x="1331913" y="3081523"/>
            <a:ext cx="6435725" cy="936625"/>
          </a:xfrm>
          <a:custGeom>
            <a:avLst/>
            <a:gdLst>
              <a:gd name="T0" fmla="*/ 0 w 4054"/>
              <a:gd name="T1" fmla="*/ 2147483647 h 590"/>
              <a:gd name="T2" fmla="*/ 2147483647 w 4054"/>
              <a:gd name="T3" fmla="*/ 2147483647 h 590"/>
              <a:gd name="T4" fmla="*/ 2147483647 w 4054"/>
              <a:gd name="T5" fmla="*/ 0 h 590"/>
              <a:gd name="T6" fmla="*/ 2147483647 w 4054"/>
              <a:gd name="T7" fmla="*/ 2147483647 h 590"/>
              <a:gd name="T8" fmla="*/ 0 60000 65536"/>
              <a:gd name="T9" fmla="*/ 0 60000 65536"/>
              <a:gd name="T10" fmla="*/ 0 60000 65536"/>
              <a:gd name="T11" fmla="*/ 0 60000 65536"/>
              <a:gd name="T12" fmla="*/ 0 w 4054"/>
              <a:gd name="T13" fmla="*/ 0 h 590"/>
              <a:gd name="T14" fmla="*/ 4054 w 4054"/>
              <a:gd name="T15" fmla="*/ 590 h 590"/>
            </a:gdLst>
            <a:ahLst/>
            <a:cxnLst>
              <a:cxn ang="T8">
                <a:pos x="T0" y="T1"/>
              </a:cxn>
              <a:cxn ang="T9">
                <a:pos x="T2" y="T3"/>
              </a:cxn>
              <a:cxn ang="T10">
                <a:pos x="T4" y="T5"/>
              </a:cxn>
              <a:cxn ang="T11">
                <a:pos x="T6" y="T7"/>
              </a:cxn>
            </a:cxnLst>
            <a:rect l="T12" t="T13" r="T14" b="T15"/>
            <a:pathLst>
              <a:path w="4054" h="590">
                <a:moveTo>
                  <a:pt x="0" y="590"/>
                </a:moveTo>
                <a:lnTo>
                  <a:pt x="1270" y="91"/>
                </a:lnTo>
                <a:lnTo>
                  <a:pt x="2676" y="0"/>
                </a:lnTo>
                <a:lnTo>
                  <a:pt x="4054" y="344"/>
                </a:lnTo>
              </a:path>
            </a:pathLst>
          </a:custGeom>
          <a:noFill/>
          <a:ln w="28575">
            <a:solidFill>
              <a:srgbClr val="FF3300"/>
            </a:solidFill>
            <a:round/>
            <a:headEnd/>
            <a:tailEnd/>
          </a:ln>
        </p:spPr>
        <p:txBody>
          <a:bodyPr/>
          <a:lstStyle/>
          <a:p>
            <a:endParaRPr lang="es-ES_tradnl"/>
          </a:p>
        </p:txBody>
      </p:sp>
      <p:grpSp>
        <p:nvGrpSpPr>
          <p:cNvPr id="10" name="Group 34"/>
          <p:cNvGrpSpPr>
            <a:grpSpLocks/>
          </p:cNvGrpSpPr>
          <p:nvPr/>
        </p:nvGrpSpPr>
        <p:grpSpPr bwMode="auto">
          <a:xfrm>
            <a:off x="3741738" y="2887848"/>
            <a:ext cx="582612" cy="279400"/>
            <a:chOff x="2357" y="1697"/>
            <a:chExt cx="367" cy="176"/>
          </a:xfrm>
        </p:grpSpPr>
        <p:sp>
          <p:nvSpPr>
            <p:cNvPr id="22564" name="Arc 35"/>
            <p:cNvSpPr>
              <a:spLocks/>
            </p:cNvSpPr>
            <p:nvPr/>
          </p:nvSpPr>
          <p:spPr bwMode="auto">
            <a:xfrm rot="5935493" flipH="1">
              <a:off x="2401" y="1702"/>
              <a:ext cx="109" cy="197"/>
            </a:xfrm>
            <a:custGeom>
              <a:avLst/>
              <a:gdLst>
                <a:gd name="T0" fmla="*/ 0 w 13541"/>
                <a:gd name="T1" fmla="*/ 0 h 21600"/>
                <a:gd name="T2" fmla="*/ 0 w 13541"/>
                <a:gd name="T3" fmla="*/ 0 h 21600"/>
                <a:gd name="T4" fmla="*/ 0 w 13541"/>
                <a:gd name="T5" fmla="*/ 0 h 21600"/>
                <a:gd name="T6" fmla="*/ 0 60000 65536"/>
                <a:gd name="T7" fmla="*/ 0 60000 65536"/>
                <a:gd name="T8" fmla="*/ 0 60000 65536"/>
                <a:gd name="T9" fmla="*/ 0 w 13541"/>
                <a:gd name="T10" fmla="*/ 0 h 21600"/>
                <a:gd name="T11" fmla="*/ 13541 w 13541"/>
                <a:gd name="T12" fmla="*/ 21600 h 21600"/>
              </a:gdLst>
              <a:ahLst/>
              <a:cxnLst>
                <a:cxn ang="T6">
                  <a:pos x="T0" y="T1"/>
                </a:cxn>
                <a:cxn ang="T7">
                  <a:pos x="T2" y="T3"/>
                </a:cxn>
                <a:cxn ang="T8">
                  <a:pos x="T4" y="T5"/>
                </a:cxn>
              </a:cxnLst>
              <a:rect l="T9" t="T10" r="T11" b="T12"/>
              <a:pathLst>
                <a:path w="13541" h="21600" fill="none" extrusionOk="0">
                  <a:moveTo>
                    <a:pt x="-1" y="0"/>
                  </a:moveTo>
                  <a:cubicBezTo>
                    <a:pt x="55" y="0"/>
                    <a:pt x="111" y="-1"/>
                    <a:pt x="167" y="0"/>
                  </a:cubicBezTo>
                  <a:cubicBezTo>
                    <a:pt x="5019" y="0"/>
                    <a:pt x="9730" y="1634"/>
                    <a:pt x="13541" y="4638"/>
                  </a:cubicBezTo>
                </a:path>
                <a:path w="13541" h="21600" stroke="0" extrusionOk="0">
                  <a:moveTo>
                    <a:pt x="-1" y="0"/>
                  </a:moveTo>
                  <a:cubicBezTo>
                    <a:pt x="55" y="0"/>
                    <a:pt x="111" y="-1"/>
                    <a:pt x="167" y="0"/>
                  </a:cubicBezTo>
                  <a:cubicBezTo>
                    <a:pt x="5019" y="0"/>
                    <a:pt x="9730" y="1634"/>
                    <a:pt x="13541" y="4638"/>
                  </a:cubicBezTo>
                  <a:lnTo>
                    <a:pt x="167" y="21600"/>
                  </a:lnTo>
                  <a:close/>
                </a:path>
              </a:pathLst>
            </a:custGeom>
            <a:noFill/>
            <a:ln w="9525">
              <a:solidFill>
                <a:schemeClr val="tx1"/>
              </a:solidFill>
              <a:round/>
              <a:headEnd/>
              <a:tailEnd/>
            </a:ln>
          </p:spPr>
          <p:txBody>
            <a:bodyPr wrap="none" anchor="ctr"/>
            <a:lstStyle/>
            <a:p>
              <a:endParaRPr lang="es-ES_tradnl"/>
            </a:p>
          </p:txBody>
        </p:sp>
        <p:graphicFrame>
          <p:nvGraphicFramePr>
            <p:cNvPr id="22534" name="Object 36"/>
            <p:cNvGraphicFramePr>
              <a:graphicFrameLocks noChangeAspect="1"/>
            </p:cNvGraphicFramePr>
            <p:nvPr/>
          </p:nvGraphicFramePr>
          <p:xfrm>
            <a:off x="2614" y="1697"/>
            <a:ext cx="110" cy="176"/>
          </p:xfrm>
          <a:graphic>
            <a:graphicData uri="http://schemas.openxmlformats.org/presentationml/2006/ole">
              <p:oleObj spid="_x0000_s22534" name="Ecuación" r:id="rId10" imgW="126720" imgH="203040" progId="Equation.3">
                <p:embed/>
              </p:oleObj>
            </a:graphicData>
          </a:graphic>
        </p:graphicFrame>
      </p:grpSp>
      <p:grpSp>
        <p:nvGrpSpPr>
          <p:cNvPr id="11" name="Group 37"/>
          <p:cNvGrpSpPr>
            <a:grpSpLocks/>
          </p:cNvGrpSpPr>
          <p:nvPr/>
        </p:nvGrpSpPr>
        <p:grpSpPr bwMode="auto">
          <a:xfrm>
            <a:off x="4575175" y="2884673"/>
            <a:ext cx="525463" cy="290513"/>
            <a:chOff x="2882" y="1695"/>
            <a:chExt cx="331" cy="183"/>
          </a:xfrm>
        </p:grpSpPr>
        <p:sp>
          <p:nvSpPr>
            <p:cNvPr id="22563" name="Arc 38"/>
            <p:cNvSpPr>
              <a:spLocks/>
            </p:cNvSpPr>
            <p:nvPr/>
          </p:nvSpPr>
          <p:spPr bwMode="auto">
            <a:xfrm rot="18098150" flipH="1">
              <a:off x="3051" y="1716"/>
              <a:ext cx="127" cy="197"/>
            </a:xfrm>
            <a:custGeom>
              <a:avLst/>
              <a:gdLst>
                <a:gd name="T0" fmla="*/ 0 w 15913"/>
                <a:gd name="T1" fmla="*/ 0 h 21600"/>
                <a:gd name="T2" fmla="*/ 0 w 15913"/>
                <a:gd name="T3" fmla="*/ 0 h 21600"/>
                <a:gd name="T4" fmla="*/ 0 w 15913"/>
                <a:gd name="T5" fmla="*/ 0 h 21600"/>
                <a:gd name="T6" fmla="*/ 0 60000 65536"/>
                <a:gd name="T7" fmla="*/ 0 60000 65536"/>
                <a:gd name="T8" fmla="*/ 0 60000 65536"/>
                <a:gd name="T9" fmla="*/ 0 w 15913"/>
                <a:gd name="T10" fmla="*/ 0 h 21600"/>
                <a:gd name="T11" fmla="*/ 15913 w 15913"/>
                <a:gd name="T12" fmla="*/ 21600 h 21600"/>
              </a:gdLst>
              <a:ahLst/>
              <a:cxnLst>
                <a:cxn ang="T6">
                  <a:pos x="T0" y="T1"/>
                </a:cxn>
                <a:cxn ang="T7">
                  <a:pos x="T2" y="T3"/>
                </a:cxn>
                <a:cxn ang="T8">
                  <a:pos x="T4" y="T5"/>
                </a:cxn>
              </a:cxnLst>
              <a:rect l="T9" t="T10" r="T11" b="T12"/>
              <a:pathLst>
                <a:path w="15913" h="21600" fill="none" extrusionOk="0">
                  <a:moveTo>
                    <a:pt x="-1" y="0"/>
                  </a:moveTo>
                  <a:cubicBezTo>
                    <a:pt x="55" y="0"/>
                    <a:pt x="111" y="-1"/>
                    <a:pt x="167" y="0"/>
                  </a:cubicBezTo>
                  <a:cubicBezTo>
                    <a:pt x="6131" y="0"/>
                    <a:pt x="11830" y="2466"/>
                    <a:pt x="15912" y="6814"/>
                  </a:cubicBezTo>
                </a:path>
                <a:path w="15913" h="21600" stroke="0" extrusionOk="0">
                  <a:moveTo>
                    <a:pt x="-1" y="0"/>
                  </a:moveTo>
                  <a:cubicBezTo>
                    <a:pt x="55" y="0"/>
                    <a:pt x="111" y="-1"/>
                    <a:pt x="167" y="0"/>
                  </a:cubicBezTo>
                  <a:cubicBezTo>
                    <a:pt x="6131" y="0"/>
                    <a:pt x="11830" y="2466"/>
                    <a:pt x="15912" y="6814"/>
                  </a:cubicBezTo>
                  <a:lnTo>
                    <a:pt x="167" y="21600"/>
                  </a:lnTo>
                  <a:close/>
                </a:path>
              </a:pathLst>
            </a:custGeom>
            <a:noFill/>
            <a:ln w="9525">
              <a:solidFill>
                <a:schemeClr val="tx1"/>
              </a:solidFill>
              <a:round/>
              <a:headEnd/>
              <a:tailEnd/>
            </a:ln>
          </p:spPr>
          <p:txBody>
            <a:bodyPr wrap="none" anchor="ctr"/>
            <a:lstStyle/>
            <a:p>
              <a:endParaRPr lang="es-ES_tradnl"/>
            </a:p>
          </p:txBody>
        </p:sp>
        <p:graphicFrame>
          <p:nvGraphicFramePr>
            <p:cNvPr id="22533" name="Object 39"/>
            <p:cNvGraphicFramePr>
              <a:graphicFrameLocks noChangeAspect="1"/>
            </p:cNvGraphicFramePr>
            <p:nvPr/>
          </p:nvGraphicFramePr>
          <p:xfrm>
            <a:off x="2882" y="1695"/>
            <a:ext cx="127" cy="150"/>
          </p:xfrm>
          <a:graphic>
            <a:graphicData uri="http://schemas.openxmlformats.org/presentationml/2006/ole">
              <p:oleObj spid="_x0000_s22533" name="Ecuación" r:id="rId11" imgW="139680" imgH="164880" progId="Equation.3">
                <p:embed/>
              </p:oleObj>
            </a:graphicData>
          </a:graphic>
        </p:graphicFrame>
      </p:grpSp>
      <p:graphicFrame>
        <p:nvGraphicFramePr>
          <p:cNvPr id="760872" name="Object 40"/>
          <p:cNvGraphicFramePr>
            <a:graphicFrameLocks noChangeAspect="1"/>
          </p:cNvGraphicFramePr>
          <p:nvPr/>
        </p:nvGraphicFramePr>
        <p:xfrm>
          <a:off x="1521589" y="5283262"/>
          <a:ext cx="6130925" cy="425450"/>
        </p:xfrm>
        <a:graphic>
          <a:graphicData uri="http://schemas.openxmlformats.org/presentationml/2006/ole">
            <p:oleObj spid="_x0000_s22530" name="Ecuación" r:id="rId12" imgW="3111480" imgH="215640" progId="Equation.3">
              <p:embed/>
            </p:oleObj>
          </a:graphicData>
        </a:graphic>
      </p:graphicFrame>
      <p:graphicFrame>
        <p:nvGraphicFramePr>
          <p:cNvPr id="760873" name="Object 41"/>
          <p:cNvGraphicFramePr>
            <a:graphicFrameLocks noChangeAspect="1"/>
          </p:cNvGraphicFramePr>
          <p:nvPr/>
        </p:nvGraphicFramePr>
        <p:xfrm>
          <a:off x="3213864" y="5722999"/>
          <a:ext cx="2827337" cy="425450"/>
        </p:xfrm>
        <a:graphic>
          <a:graphicData uri="http://schemas.openxmlformats.org/presentationml/2006/ole">
            <p:oleObj spid="_x0000_s22531" name="Ecuación" r:id="rId13" imgW="1434960" imgH="215640" progId="Equation.3">
              <p:embed/>
            </p:oleObj>
          </a:graphicData>
        </a:graphic>
      </p:graphicFrame>
      <p:graphicFrame>
        <p:nvGraphicFramePr>
          <p:cNvPr id="760874" name="Object 42"/>
          <p:cNvGraphicFramePr>
            <a:graphicFrameLocks noChangeAspect="1"/>
          </p:cNvGraphicFramePr>
          <p:nvPr/>
        </p:nvGraphicFramePr>
        <p:xfrm>
          <a:off x="3636139" y="6186549"/>
          <a:ext cx="2000250" cy="425450"/>
        </p:xfrm>
        <a:graphic>
          <a:graphicData uri="http://schemas.openxmlformats.org/presentationml/2006/ole">
            <p:oleObj spid="_x0000_s22532" name="Ecuación" r:id="rId14" imgW="1015920" imgH="215640" progId="Equation.3">
              <p:embed/>
            </p:oleObj>
          </a:graphicData>
        </a:graphic>
      </p:graphicFrame>
      <p:grpSp>
        <p:nvGrpSpPr>
          <p:cNvPr id="12" name="Group 43"/>
          <p:cNvGrpSpPr>
            <a:grpSpLocks/>
          </p:cNvGrpSpPr>
          <p:nvPr/>
        </p:nvGrpSpPr>
        <p:grpSpPr bwMode="auto">
          <a:xfrm>
            <a:off x="2033588" y="3068823"/>
            <a:ext cx="4887912" cy="728663"/>
            <a:chOff x="1281" y="1811"/>
            <a:chExt cx="3079" cy="459"/>
          </a:xfrm>
        </p:grpSpPr>
        <p:sp>
          <p:nvSpPr>
            <p:cNvPr id="22560" name="Freeform 44"/>
            <p:cNvSpPr>
              <a:spLocks/>
            </p:cNvSpPr>
            <p:nvPr/>
          </p:nvSpPr>
          <p:spPr bwMode="auto">
            <a:xfrm rot="-1327061">
              <a:off x="1281" y="2165"/>
              <a:ext cx="105" cy="105"/>
            </a:xfrm>
            <a:custGeom>
              <a:avLst/>
              <a:gdLst>
                <a:gd name="T0" fmla="*/ 0 w 453"/>
                <a:gd name="T1" fmla="*/ 0 h 454"/>
                <a:gd name="T2" fmla="*/ 0 w 453"/>
                <a:gd name="T3" fmla="*/ 0 h 454"/>
                <a:gd name="T4" fmla="*/ 0 w 453"/>
                <a:gd name="T5" fmla="*/ 0 h 454"/>
                <a:gd name="T6" fmla="*/ 0 w 453"/>
                <a:gd name="T7" fmla="*/ 0 h 454"/>
                <a:gd name="T8" fmla="*/ 0 w 453"/>
                <a:gd name="T9" fmla="*/ 0 h 454"/>
                <a:gd name="T10" fmla="*/ 0 60000 65536"/>
                <a:gd name="T11" fmla="*/ 0 60000 65536"/>
                <a:gd name="T12" fmla="*/ 0 60000 65536"/>
                <a:gd name="T13" fmla="*/ 0 60000 65536"/>
                <a:gd name="T14" fmla="*/ 0 60000 65536"/>
                <a:gd name="T15" fmla="*/ 0 w 453"/>
                <a:gd name="T16" fmla="*/ 0 h 454"/>
                <a:gd name="T17" fmla="*/ 453 w 453"/>
                <a:gd name="T18" fmla="*/ 454 h 454"/>
              </a:gdLst>
              <a:ahLst/>
              <a:cxnLst>
                <a:cxn ang="T10">
                  <a:pos x="T0" y="T1"/>
                </a:cxn>
                <a:cxn ang="T11">
                  <a:pos x="T2" y="T3"/>
                </a:cxn>
                <a:cxn ang="T12">
                  <a:pos x="T4" y="T5"/>
                </a:cxn>
                <a:cxn ang="T13">
                  <a:pos x="T6" y="T7"/>
                </a:cxn>
                <a:cxn ang="T14">
                  <a:pos x="T8" y="T9"/>
                </a:cxn>
              </a:cxnLst>
              <a:rect l="T15" t="T16" r="T17" b="T18"/>
              <a:pathLst>
                <a:path w="453" h="454">
                  <a:moveTo>
                    <a:pt x="0" y="0"/>
                  </a:moveTo>
                  <a:lnTo>
                    <a:pt x="453" y="227"/>
                  </a:lnTo>
                  <a:lnTo>
                    <a:pt x="0" y="454"/>
                  </a:lnTo>
                  <a:lnTo>
                    <a:pt x="91" y="227"/>
                  </a:lnTo>
                  <a:lnTo>
                    <a:pt x="0" y="0"/>
                  </a:lnTo>
                  <a:close/>
                </a:path>
              </a:pathLst>
            </a:custGeom>
            <a:solidFill>
              <a:srgbClr val="FF3300"/>
            </a:solidFill>
            <a:ln w="9525">
              <a:noFill/>
              <a:round/>
              <a:headEnd/>
              <a:tailEnd/>
            </a:ln>
          </p:spPr>
          <p:txBody>
            <a:bodyPr/>
            <a:lstStyle/>
            <a:p>
              <a:endParaRPr lang="es-ES_tradnl"/>
            </a:p>
          </p:txBody>
        </p:sp>
        <p:sp>
          <p:nvSpPr>
            <p:cNvPr id="22561" name="Freeform 45"/>
            <p:cNvSpPr>
              <a:spLocks/>
            </p:cNvSpPr>
            <p:nvPr/>
          </p:nvSpPr>
          <p:spPr bwMode="auto">
            <a:xfrm>
              <a:off x="2755" y="1811"/>
              <a:ext cx="105" cy="105"/>
            </a:xfrm>
            <a:custGeom>
              <a:avLst/>
              <a:gdLst>
                <a:gd name="T0" fmla="*/ 0 w 453"/>
                <a:gd name="T1" fmla="*/ 0 h 454"/>
                <a:gd name="T2" fmla="*/ 0 w 453"/>
                <a:gd name="T3" fmla="*/ 0 h 454"/>
                <a:gd name="T4" fmla="*/ 0 w 453"/>
                <a:gd name="T5" fmla="*/ 0 h 454"/>
                <a:gd name="T6" fmla="*/ 0 w 453"/>
                <a:gd name="T7" fmla="*/ 0 h 454"/>
                <a:gd name="T8" fmla="*/ 0 w 453"/>
                <a:gd name="T9" fmla="*/ 0 h 454"/>
                <a:gd name="T10" fmla="*/ 0 60000 65536"/>
                <a:gd name="T11" fmla="*/ 0 60000 65536"/>
                <a:gd name="T12" fmla="*/ 0 60000 65536"/>
                <a:gd name="T13" fmla="*/ 0 60000 65536"/>
                <a:gd name="T14" fmla="*/ 0 60000 65536"/>
                <a:gd name="T15" fmla="*/ 0 w 453"/>
                <a:gd name="T16" fmla="*/ 0 h 454"/>
                <a:gd name="T17" fmla="*/ 453 w 453"/>
                <a:gd name="T18" fmla="*/ 454 h 454"/>
              </a:gdLst>
              <a:ahLst/>
              <a:cxnLst>
                <a:cxn ang="T10">
                  <a:pos x="T0" y="T1"/>
                </a:cxn>
                <a:cxn ang="T11">
                  <a:pos x="T2" y="T3"/>
                </a:cxn>
                <a:cxn ang="T12">
                  <a:pos x="T4" y="T5"/>
                </a:cxn>
                <a:cxn ang="T13">
                  <a:pos x="T6" y="T7"/>
                </a:cxn>
                <a:cxn ang="T14">
                  <a:pos x="T8" y="T9"/>
                </a:cxn>
              </a:cxnLst>
              <a:rect l="T15" t="T16" r="T17" b="T18"/>
              <a:pathLst>
                <a:path w="453" h="454">
                  <a:moveTo>
                    <a:pt x="0" y="0"/>
                  </a:moveTo>
                  <a:lnTo>
                    <a:pt x="453" y="227"/>
                  </a:lnTo>
                  <a:lnTo>
                    <a:pt x="0" y="454"/>
                  </a:lnTo>
                  <a:lnTo>
                    <a:pt x="91" y="227"/>
                  </a:lnTo>
                  <a:lnTo>
                    <a:pt x="0" y="0"/>
                  </a:lnTo>
                  <a:close/>
                </a:path>
              </a:pathLst>
            </a:custGeom>
            <a:solidFill>
              <a:srgbClr val="FF3300"/>
            </a:solidFill>
            <a:ln w="9525">
              <a:noFill/>
              <a:round/>
              <a:headEnd/>
              <a:tailEnd/>
            </a:ln>
          </p:spPr>
          <p:txBody>
            <a:bodyPr/>
            <a:lstStyle/>
            <a:p>
              <a:endParaRPr lang="es-ES_tradnl"/>
            </a:p>
          </p:txBody>
        </p:sp>
        <p:sp>
          <p:nvSpPr>
            <p:cNvPr id="22562" name="Freeform 46"/>
            <p:cNvSpPr>
              <a:spLocks/>
            </p:cNvSpPr>
            <p:nvPr/>
          </p:nvSpPr>
          <p:spPr bwMode="auto">
            <a:xfrm rot="1219595">
              <a:off x="4255" y="1957"/>
              <a:ext cx="105" cy="105"/>
            </a:xfrm>
            <a:custGeom>
              <a:avLst/>
              <a:gdLst>
                <a:gd name="T0" fmla="*/ 0 w 453"/>
                <a:gd name="T1" fmla="*/ 0 h 454"/>
                <a:gd name="T2" fmla="*/ 0 w 453"/>
                <a:gd name="T3" fmla="*/ 0 h 454"/>
                <a:gd name="T4" fmla="*/ 0 w 453"/>
                <a:gd name="T5" fmla="*/ 0 h 454"/>
                <a:gd name="T6" fmla="*/ 0 w 453"/>
                <a:gd name="T7" fmla="*/ 0 h 454"/>
                <a:gd name="T8" fmla="*/ 0 w 453"/>
                <a:gd name="T9" fmla="*/ 0 h 454"/>
                <a:gd name="T10" fmla="*/ 0 60000 65536"/>
                <a:gd name="T11" fmla="*/ 0 60000 65536"/>
                <a:gd name="T12" fmla="*/ 0 60000 65536"/>
                <a:gd name="T13" fmla="*/ 0 60000 65536"/>
                <a:gd name="T14" fmla="*/ 0 60000 65536"/>
                <a:gd name="T15" fmla="*/ 0 w 453"/>
                <a:gd name="T16" fmla="*/ 0 h 454"/>
                <a:gd name="T17" fmla="*/ 453 w 453"/>
                <a:gd name="T18" fmla="*/ 454 h 454"/>
              </a:gdLst>
              <a:ahLst/>
              <a:cxnLst>
                <a:cxn ang="T10">
                  <a:pos x="T0" y="T1"/>
                </a:cxn>
                <a:cxn ang="T11">
                  <a:pos x="T2" y="T3"/>
                </a:cxn>
                <a:cxn ang="T12">
                  <a:pos x="T4" y="T5"/>
                </a:cxn>
                <a:cxn ang="T13">
                  <a:pos x="T6" y="T7"/>
                </a:cxn>
                <a:cxn ang="T14">
                  <a:pos x="T8" y="T9"/>
                </a:cxn>
              </a:cxnLst>
              <a:rect l="T15" t="T16" r="T17" b="T18"/>
              <a:pathLst>
                <a:path w="453" h="454">
                  <a:moveTo>
                    <a:pt x="0" y="0"/>
                  </a:moveTo>
                  <a:lnTo>
                    <a:pt x="453" y="227"/>
                  </a:lnTo>
                  <a:lnTo>
                    <a:pt x="0" y="454"/>
                  </a:lnTo>
                  <a:lnTo>
                    <a:pt x="91" y="227"/>
                  </a:lnTo>
                  <a:lnTo>
                    <a:pt x="0" y="0"/>
                  </a:lnTo>
                  <a:close/>
                </a:path>
              </a:pathLst>
            </a:custGeom>
            <a:solidFill>
              <a:srgbClr val="FF3300"/>
            </a:solidFill>
            <a:ln w="9525">
              <a:noFill/>
              <a:round/>
              <a:headEnd/>
              <a:tailEnd/>
            </a:ln>
          </p:spPr>
          <p:txBody>
            <a:bodyPr/>
            <a:lstStyle/>
            <a:p>
              <a:endParaRPr lang="es-ES_tradnl"/>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60865"/>
                                        </p:tgtEl>
                                        <p:attrNameLst>
                                          <p:attrName>style.visibility</p:attrName>
                                        </p:attrNameLst>
                                      </p:cBhvr>
                                      <p:to>
                                        <p:strVal val="visible"/>
                                      </p:to>
                                    </p:set>
                                    <p:animEffect transition="in" filter="wipe(left)">
                                      <p:cBhvr>
                                        <p:cTn id="7" dur="3500"/>
                                        <p:tgtEl>
                                          <p:spTgt spid="760865"/>
                                        </p:tgtEl>
                                      </p:cBhvr>
                                    </p:animEffect>
                                  </p:childTnLst>
                                </p:cTn>
                              </p:par>
                            </p:childTnLst>
                          </p:cTn>
                        </p:par>
                        <p:par>
                          <p:cTn id="8" fill="hold">
                            <p:stCondLst>
                              <p:cond delay="3500"/>
                            </p:stCondLst>
                            <p:childTnLst>
                              <p:par>
                                <p:cTn id="9" presetID="1"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8" fill="hold" grpId="0" nodeType="clickEffect">
                                  <p:stCondLst>
                                    <p:cond delay="0"/>
                                  </p:stCondLst>
                                  <p:childTnLst>
                                    <p:set>
                                      <p:cBhvr>
                                        <p:cTn id="38" dur="1" fill="hold">
                                          <p:stCondLst>
                                            <p:cond delay="0"/>
                                          </p:stCondLst>
                                        </p:cTn>
                                        <p:tgtEl>
                                          <p:spTgt spid="760848"/>
                                        </p:tgtEl>
                                        <p:attrNameLst>
                                          <p:attrName>style.visibility</p:attrName>
                                        </p:attrNameLst>
                                      </p:cBhvr>
                                      <p:to>
                                        <p:strVal val="visible"/>
                                      </p:to>
                                    </p:set>
                                    <p:animEffect transition="in" filter="wipe(left)">
                                      <p:cBhvr>
                                        <p:cTn id="39" dur="2000"/>
                                        <p:tgtEl>
                                          <p:spTgt spid="760848"/>
                                        </p:tgtEl>
                                      </p:cBhvr>
                                    </p:animEffect>
                                  </p:childTnLst>
                                </p:cTn>
                              </p:par>
                            </p:childTnLst>
                          </p:cTn>
                        </p:par>
                        <p:par>
                          <p:cTn id="40" fill="hold">
                            <p:stCondLst>
                              <p:cond delay="2000"/>
                            </p:stCondLst>
                            <p:childTnLst>
                              <p:par>
                                <p:cTn id="41" presetID="1" presetClass="entr" presetSubtype="0"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22" presetClass="entr" presetSubtype="2" fill="hold" grpId="0" nodeType="clickEffect">
                                  <p:stCondLst>
                                    <p:cond delay="0"/>
                                  </p:stCondLst>
                                  <p:childTnLst>
                                    <p:set>
                                      <p:cBhvr>
                                        <p:cTn id="46" dur="1" fill="hold">
                                          <p:stCondLst>
                                            <p:cond delay="0"/>
                                          </p:stCondLst>
                                        </p:cTn>
                                        <p:tgtEl>
                                          <p:spTgt spid="760849"/>
                                        </p:tgtEl>
                                        <p:attrNameLst>
                                          <p:attrName>style.visibility</p:attrName>
                                        </p:attrNameLst>
                                      </p:cBhvr>
                                      <p:to>
                                        <p:strVal val="visible"/>
                                      </p:to>
                                    </p:set>
                                    <p:animEffect transition="in" filter="wipe(right)">
                                      <p:cBhvr>
                                        <p:cTn id="47" dur="2000"/>
                                        <p:tgtEl>
                                          <p:spTgt spid="760849"/>
                                        </p:tgtEl>
                                      </p:cBhvr>
                                    </p:animEffect>
                                  </p:childTnLst>
                                </p:cTn>
                              </p:par>
                            </p:childTnLst>
                          </p:cTn>
                        </p:par>
                        <p:par>
                          <p:cTn id="48" fill="hold">
                            <p:stCondLst>
                              <p:cond delay="2000"/>
                            </p:stCondLst>
                            <p:childTnLst>
                              <p:par>
                                <p:cTn id="49" presetID="1" presetClass="entr" presetSubtype="0"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7"/>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760872"/>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760873"/>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nodeType="clickEffect">
                                  <p:stCondLst>
                                    <p:cond delay="0"/>
                                  </p:stCondLst>
                                  <p:childTnLst>
                                    <p:set>
                                      <p:cBhvr>
                                        <p:cTn id="66" dur="1" fill="hold">
                                          <p:stCondLst>
                                            <p:cond delay="0"/>
                                          </p:stCondLst>
                                        </p:cTn>
                                        <p:tgtEl>
                                          <p:spTgt spid="7608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0848" grpId="0" animBg="1"/>
      <p:bldP spid="760849" grpId="0" animBg="1"/>
      <p:bldP spid="760865"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grpSp>
        <p:nvGrpSpPr>
          <p:cNvPr id="410626" name="Group 2"/>
          <p:cNvGrpSpPr>
            <a:grpSpLocks/>
          </p:cNvGrpSpPr>
          <p:nvPr/>
        </p:nvGrpSpPr>
        <p:grpSpPr bwMode="auto">
          <a:xfrm>
            <a:off x="1330325" y="1422400"/>
            <a:ext cx="6251575" cy="4968875"/>
            <a:chOff x="838" y="585"/>
            <a:chExt cx="3938" cy="3130"/>
          </a:xfrm>
        </p:grpSpPr>
        <p:sp>
          <p:nvSpPr>
            <p:cNvPr id="410634" name="AutoShape 3"/>
            <p:cNvSpPr>
              <a:spLocks noChangeAspect="1" noChangeArrowheads="1" noTextEdit="1"/>
            </p:cNvSpPr>
            <p:nvPr/>
          </p:nvSpPr>
          <p:spPr bwMode="auto">
            <a:xfrm>
              <a:off x="838" y="585"/>
              <a:ext cx="3938" cy="3130"/>
            </a:xfrm>
            <a:prstGeom prst="rect">
              <a:avLst/>
            </a:prstGeom>
            <a:solidFill>
              <a:schemeClr val="bg1"/>
            </a:solidFill>
            <a:ln w="9525" algn="ctr">
              <a:solidFill>
                <a:schemeClr val="tx1"/>
              </a:solidFill>
              <a:miter lim="800000"/>
              <a:headEnd/>
              <a:tailEnd/>
            </a:ln>
          </p:spPr>
          <p:txBody>
            <a:bodyPr/>
            <a:lstStyle/>
            <a:p>
              <a:endParaRPr lang="es-ES_tradnl"/>
            </a:p>
          </p:txBody>
        </p:sp>
        <p:sp>
          <p:nvSpPr>
            <p:cNvPr id="410635" name="Rectangle 4"/>
            <p:cNvSpPr>
              <a:spLocks noChangeArrowheads="1"/>
            </p:cNvSpPr>
            <p:nvPr/>
          </p:nvSpPr>
          <p:spPr bwMode="auto">
            <a:xfrm>
              <a:off x="1652"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35</a:t>
              </a:r>
              <a:endParaRPr lang="es-ES" sz="1800">
                <a:latin typeface="Arial" charset="0"/>
              </a:endParaRPr>
            </a:p>
          </p:txBody>
        </p:sp>
        <p:sp>
          <p:nvSpPr>
            <p:cNvPr id="410636" name="Rectangle 5"/>
            <p:cNvSpPr>
              <a:spLocks noChangeArrowheads="1"/>
            </p:cNvSpPr>
            <p:nvPr/>
          </p:nvSpPr>
          <p:spPr bwMode="auto">
            <a:xfrm>
              <a:off x="2109"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40</a:t>
              </a:r>
              <a:endParaRPr lang="es-ES" sz="1800">
                <a:latin typeface="Arial" charset="0"/>
              </a:endParaRPr>
            </a:p>
          </p:txBody>
        </p:sp>
        <p:sp>
          <p:nvSpPr>
            <p:cNvPr id="410637" name="Rectangle 6"/>
            <p:cNvSpPr>
              <a:spLocks noChangeArrowheads="1"/>
            </p:cNvSpPr>
            <p:nvPr/>
          </p:nvSpPr>
          <p:spPr bwMode="auto">
            <a:xfrm>
              <a:off x="2565"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45</a:t>
              </a:r>
              <a:endParaRPr lang="es-ES" sz="1800">
                <a:latin typeface="Arial" charset="0"/>
              </a:endParaRPr>
            </a:p>
          </p:txBody>
        </p:sp>
        <p:sp>
          <p:nvSpPr>
            <p:cNvPr id="410638" name="Rectangle 7"/>
            <p:cNvSpPr>
              <a:spLocks noChangeArrowheads="1"/>
            </p:cNvSpPr>
            <p:nvPr/>
          </p:nvSpPr>
          <p:spPr bwMode="auto">
            <a:xfrm>
              <a:off x="3022"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50</a:t>
              </a:r>
              <a:endParaRPr lang="es-ES" sz="1800">
                <a:latin typeface="Arial" charset="0"/>
              </a:endParaRPr>
            </a:p>
          </p:txBody>
        </p:sp>
        <p:sp>
          <p:nvSpPr>
            <p:cNvPr id="410639" name="Rectangle 8"/>
            <p:cNvSpPr>
              <a:spLocks noChangeArrowheads="1"/>
            </p:cNvSpPr>
            <p:nvPr/>
          </p:nvSpPr>
          <p:spPr bwMode="auto">
            <a:xfrm>
              <a:off x="3478"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55</a:t>
              </a:r>
              <a:endParaRPr lang="es-ES" sz="1800">
                <a:latin typeface="Arial" charset="0"/>
              </a:endParaRPr>
            </a:p>
          </p:txBody>
        </p:sp>
        <p:sp>
          <p:nvSpPr>
            <p:cNvPr id="410640" name="Rectangle 9"/>
            <p:cNvSpPr>
              <a:spLocks noChangeArrowheads="1"/>
            </p:cNvSpPr>
            <p:nvPr/>
          </p:nvSpPr>
          <p:spPr bwMode="auto">
            <a:xfrm>
              <a:off x="3934"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60</a:t>
              </a:r>
              <a:endParaRPr lang="es-ES" sz="1800">
                <a:latin typeface="Arial" charset="0"/>
              </a:endParaRPr>
            </a:p>
          </p:txBody>
        </p:sp>
        <p:sp>
          <p:nvSpPr>
            <p:cNvPr id="410641" name="Rectangle 10"/>
            <p:cNvSpPr>
              <a:spLocks noChangeArrowheads="1"/>
            </p:cNvSpPr>
            <p:nvPr/>
          </p:nvSpPr>
          <p:spPr bwMode="auto">
            <a:xfrm>
              <a:off x="4391" y="3294"/>
              <a:ext cx="116"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65</a:t>
              </a:r>
              <a:endParaRPr lang="es-ES" sz="1800">
                <a:latin typeface="Arial" charset="0"/>
              </a:endParaRPr>
            </a:p>
          </p:txBody>
        </p:sp>
        <p:sp>
          <p:nvSpPr>
            <p:cNvPr id="410642" name="Rectangle 11"/>
            <p:cNvSpPr>
              <a:spLocks noChangeArrowheads="1"/>
            </p:cNvSpPr>
            <p:nvPr/>
          </p:nvSpPr>
          <p:spPr bwMode="auto">
            <a:xfrm>
              <a:off x="1218" y="3046"/>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37,0</a:t>
              </a:r>
              <a:endParaRPr lang="es-ES" sz="1800">
                <a:latin typeface="Arial" charset="0"/>
              </a:endParaRPr>
            </a:p>
          </p:txBody>
        </p:sp>
        <p:sp>
          <p:nvSpPr>
            <p:cNvPr id="410643" name="Rectangle 12"/>
            <p:cNvSpPr>
              <a:spLocks noChangeArrowheads="1"/>
            </p:cNvSpPr>
            <p:nvPr/>
          </p:nvSpPr>
          <p:spPr bwMode="auto">
            <a:xfrm>
              <a:off x="1218" y="2799"/>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37,5</a:t>
              </a:r>
              <a:endParaRPr lang="es-ES" sz="1800">
                <a:latin typeface="Arial" charset="0"/>
              </a:endParaRPr>
            </a:p>
          </p:txBody>
        </p:sp>
        <p:sp>
          <p:nvSpPr>
            <p:cNvPr id="410644" name="Rectangle 13"/>
            <p:cNvSpPr>
              <a:spLocks noChangeArrowheads="1"/>
            </p:cNvSpPr>
            <p:nvPr/>
          </p:nvSpPr>
          <p:spPr bwMode="auto">
            <a:xfrm>
              <a:off x="1218" y="2553"/>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38,0</a:t>
              </a:r>
              <a:endParaRPr lang="es-ES" sz="1800">
                <a:latin typeface="Arial" charset="0"/>
              </a:endParaRPr>
            </a:p>
          </p:txBody>
        </p:sp>
        <p:sp>
          <p:nvSpPr>
            <p:cNvPr id="410645" name="Rectangle 14"/>
            <p:cNvSpPr>
              <a:spLocks noChangeArrowheads="1"/>
            </p:cNvSpPr>
            <p:nvPr/>
          </p:nvSpPr>
          <p:spPr bwMode="auto">
            <a:xfrm>
              <a:off x="1218" y="2306"/>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38,5</a:t>
              </a:r>
              <a:endParaRPr lang="es-ES" sz="1800">
                <a:latin typeface="Arial" charset="0"/>
              </a:endParaRPr>
            </a:p>
          </p:txBody>
        </p:sp>
        <p:sp>
          <p:nvSpPr>
            <p:cNvPr id="410646" name="Rectangle 15"/>
            <p:cNvSpPr>
              <a:spLocks noChangeArrowheads="1"/>
            </p:cNvSpPr>
            <p:nvPr/>
          </p:nvSpPr>
          <p:spPr bwMode="auto">
            <a:xfrm>
              <a:off x="1218" y="2059"/>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39,0</a:t>
              </a:r>
              <a:endParaRPr lang="es-ES" sz="1800">
                <a:latin typeface="Arial" charset="0"/>
              </a:endParaRPr>
            </a:p>
          </p:txBody>
        </p:sp>
        <p:sp>
          <p:nvSpPr>
            <p:cNvPr id="410647" name="Rectangle 16"/>
            <p:cNvSpPr>
              <a:spLocks noChangeArrowheads="1"/>
            </p:cNvSpPr>
            <p:nvPr/>
          </p:nvSpPr>
          <p:spPr bwMode="auto">
            <a:xfrm>
              <a:off x="1218" y="1812"/>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39,5</a:t>
              </a:r>
              <a:endParaRPr lang="es-ES" sz="1800">
                <a:latin typeface="Arial" charset="0"/>
              </a:endParaRPr>
            </a:p>
          </p:txBody>
        </p:sp>
        <p:sp>
          <p:nvSpPr>
            <p:cNvPr id="410648" name="Rectangle 17"/>
            <p:cNvSpPr>
              <a:spLocks noChangeArrowheads="1"/>
            </p:cNvSpPr>
            <p:nvPr/>
          </p:nvSpPr>
          <p:spPr bwMode="auto">
            <a:xfrm>
              <a:off x="1218" y="1565"/>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40,0</a:t>
              </a:r>
              <a:endParaRPr lang="es-ES" sz="1800">
                <a:latin typeface="Arial" charset="0"/>
              </a:endParaRPr>
            </a:p>
          </p:txBody>
        </p:sp>
        <p:sp>
          <p:nvSpPr>
            <p:cNvPr id="410649" name="Rectangle 18"/>
            <p:cNvSpPr>
              <a:spLocks noChangeArrowheads="1"/>
            </p:cNvSpPr>
            <p:nvPr/>
          </p:nvSpPr>
          <p:spPr bwMode="auto">
            <a:xfrm>
              <a:off x="1218" y="1319"/>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40,5</a:t>
              </a:r>
              <a:endParaRPr lang="es-ES" sz="1800">
                <a:latin typeface="Arial" charset="0"/>
              </a:endParaRPr>
            </a:p>
          </p:txBody>
        </p:sp>
        <p:sp>
          <p:nvSpPr>
            <p:cNvPr id="410650" name="Rectangle 19"/>
            <p:cNvSpPr>
              <a:spLocks noChangeArrowheads="1"/>
            </p:cNvSpPr>
            <p:nvPr/>
          </p:nvSpPr>
          <p:spPr bwMode="auto">
            <a:xfrm>
              <a:off x="1218" y="1072"/>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41,0</a:t>
              </a:r>
              <a:endParaRPr lang="es-ES" sz="1800">
                <a:latin typeface="Arial" charset="0"/>
              </a:endParaRPr>
            </a:p>
          </p:txBody>
        </p:sp>
        <p:sp>
          <p:nvSpPr>
            <p:cNvPr id="410651" name="Rectangle 20"/>
            <p:cNvSpPr>
              <a:spLocks noChangeArrowheads="1"/>
            </p:cNvSpPr>
            <p:nvPr/>
          </p:nvSpPr>
          <p:spPr bwMode="auto">
            <a:xfrm>
              <a:off x="1218" y="825"/>
              <a:ext cx="203" cy="125"/>
            </a:xfrm>
            <a:prstGeom prst="rect">
              <a:avLst/>
            </a:prstGeom>
            <a:noFill/>
            <a:ln w="9525">
              <a:noFill/>
              <a:miter lim="800000"/>
              <a:headEnd/>
              <a:tailEnd/>
            </a:ln>
          </p:spPr>
          <p:txBody>
            <a:bodyPr wrap="none" lIns="0" tIns="0" rIns="0" bIns="0">
              <a:spAutoFit/>
            </a:bodyPr>
            <a:lstStyle/>
            <a:p>
              <a:r>
                <a:rPr lang="es-ES" sz="1300">
                  <a:solidFill>
                    <a:srgbClr val="000000"/>
                  </a:solidFill>
                  <a:latin typeface="Arial" charset="0"/>
                </a:rPr>
                <a:t>41,5</a:t>
              </a:r>
              <a:endParaRPr lang="es-ES" sz="1800">
                <a:latin typeface="Arial" charset="0"/>
              </a:endParaRPr>
            </a:p>
          </p:txBody>
        </p:sp>
        <p:sp>
          <p:nvSpPr>
            <p:cNvPr id="410652" name="Line 21"/>
            <p:cNvSpPr>
              <a:spLocks noChangeShapeType="1"/>
            </p:cNvSpPr>
            <p:nvPr/>
          </p:nvSpPr>
          <p:spPr bwMode="auto">
            <a:xfrm flipV="1">
              <a:off x="1475" y="3227"/>
              <a:ext cx="0" cy="23"/>
            </a:xfrm>
            <a:prstGeom prst="line">
              <a:avLst/>
            </a:prstGeom>
            <a:noFill/>
            <a:ln w="14288">
              <a:solidFill>
                <a:srgbClr val="000000"/>
              </a:solidFill>
              <a:round/>
              <a:headEnd/>
              <a:tailEnd/>
            </a:ln>
          </p:spPr>
          <p:txBody>
            <a:bodyPr/>
            <a:lstStyle/>
            <a:p>
              <a:endParaRPr lang="es-ES_tradnl"/>
            </a:p>
          </p:txBody>
        </p:sp>
        <p:sp>
          <p:nvSpPr>
            <p:cNvPr id="410653" name="Line 22"/>
            <p:cNvSpPr>
              <a:spLocks noChangeShapeType="1"/>
            </p:cNvSpPr>
            <p:nvPr/>
          </p:nvSpPr>
          <p:spPr bwMode="auto">
            <a:xfrm flipV="1">
              <a:off x="1703" y="3227"/>
              <a:ext cx="0" cy="46"/>
            </a:xfrm>
            <a:prstGeom prst="line">
              <a:avLst/>
            </a:prstGeom>
            <a:noFill/>
            <a:ln w="14288">
              <a:solidFill>
                <a:srgbClr val="000000"/>
              </a:solidFill>
              <a:round/>
              <a:headEnd/>
              <a:tailEnd/>
            </a:ln>
          </p:spPr>
          <p:txBody>
            <a:bodyPr/>
            <a:lstStyle/>
            <a:p>
              <a:endParaRPr lang="es-ES_tradnl"/>
            </a:p>
          </p:txBody>
        </p:sp>
        <p:sp>
          <p:nvSpPr>
            <p:cNvPr id="410654" name="Line 23"/>
            <p:cNvSpPr>
              <a:spLocks noChangeShapeType="1"/>
            </p:cNvSpPr>
            <p:nvPr/>
          </p:nvSpPr>
          <p:spPr bwMode="auto">
            <a:xfrm flipV="1">
              <a:off x="1931" y="3227"/>
              <a:ext cx="0" cy="23"/>
            </a:xfrm>
            <a:prstGeom prst="line">
              <a:avLst/>
            </a:prstGeom>
            <a:noFill/>
            <a:ln w="14288">
              <a:solidFill>
                <a:srgbClr val="000000"/>
              </a:solidFill>
              <a:round/>
              <a:headEnd/>
              <a:tailEnd/>
            </a:ln>
          </p:spPr>
          <p:txBody>
            <a:bodyPr/>
            <a:lstStyle/>
            <a:p>
              <a:endParaRPr lang="es-ES_tradnl"/>
            </a:p>
          </p:txBody>
        </p:sp>
        <p:sp>
          <p:nvSpPr>
            <p:cNvPr id="410655" name="Line 24"/>
            <p:cNvSpPr>
              <a:spLocks noChangeShapeType="1"/>
            </p:cNvSpPr>
            <p:nvPr/>
          </p:nvSpPr>
          <p:spPr bwMode="auto">
            <a:xfrm flipV="1">
              <a:off x="2161" y="3227"/>
              <a:ext cx="0" cy="46"/>
            </a:xfrm>
            <a:prstGeom prst="line">
              <a:avLst/>
            </a:prstGeom>
            <a:noFill/>
            <a:ln w="14288">
              <a:solidFill>
                <a:srgbClr val="000000"/>
              </a:solidFill>
              <a:round/>
              <a:headEnd/>
              <a:tailEnd/>
            </a:ln>
          </p:spPr>
          <p:txBody>
            <a:bodyPr/>
            <a:lstStyle/>
            <a:p>
              <a:endParaRPr lang="es-ES_tradnl"/>
            </a:p>
          </p:txBody>
        </p:sp>
        <p:sp>
          <p:nvSpPr>
            <p:cNvPr id="410656" name="Line 25"/>
            <p:cNvSpPr>
              <a:spLocks noChangeShapeType="1"/>
            </p:cNvSpPr>
            <p:nvPr/>
          </p:nvSpPr>
          <p:spPr bwMode="auto">
            <a:xfrm flipV="1">
              <a:off x="2389" y="3227"/>
              <a:ext cx="0" cy="23"/>
            </a:xfrm>
            <a:prstGeom prst="line">
              <a:avLst/>
            </a:prstGeom>
            <a:noFill/>
            <a:ln w="14288">
              <a:solidFill>
                <a:srgbClr val="000000"/>
              </a:solidFill>
              <a:round/>
              <a:headEnd/>
              <a:tailEnd/>
            </a:ln>
          </p:spPr>
          <p:txBody>
            <a:bodyPr/>
            <a:lstStyle/>
            <a:p>
              <a:endParaRPr lang="es-ES_tradnl"/>
            </a:p>
          </p:txBody>
        </p:sp>
        <p:sp>
          <p:nvSpPr>
            <p:cNvPr id="410657" name="Line 26"/>
            <p:cNvSpPr>
              <a:spLocks noChangeShapeType="1"/>
            </p:cNvSpPr>
            <p:nvPr/>
          </p:nvSpPr>
          <p:spPr bwMode="auto">
            <a:xfrm flipV="1">
              <a:off x="2616" y="3227"/>
              <a:ext cx="0" cy="46"/>
            </a:xfrm>
            <a:prstGeom prst="line">
              <a:avLst/>
            </a:prstGeom>
            <a:noFill/>
            <a:ln w="14288">
              <a:solidFill>
                <a:srgbClr val="000000"/>
              </a:solidFill>
              <a:round/>
              <a:headEnd/>
              <a:tailEnd/>
            </a:ln>
          </p:spPr>
          <p:txBody>
            <a:bodyPr/>
            <a:lstStyle/>
            <a:p>
              <a:endParaRPr lang="es-ES_tradnl"/>
            </a:p>
          </p:txBody>
        </p:sp>
        <p:sp>
          <p:nvSpPr>
            <p:cNvPr id="410658" name="Line 27"/>
            <p:cNvSpPr>
              <a:spLocks noChangeShapeType="1"/>
            </p:cNvSpPr>
            <p:nvPr/>
          </p:nvSpPr>
          <p:spPr bwMode="auto">
            <a:xfrm flipV="1">
              <a:off x="2844" y="3227"/>
              <a:ext cx="0" cy="23"/>
            </a:xfrm>
            <a:prstGeom prst="line">
              <a:avLst/>
            </a:prstGeom>
            <a:noFill/>
            <a:ln w="14288">
              <a:solidFill>
                <a:srgbClr val="000000"/>
              </a:solidFill>
              <a:round/>
              <a:headEnd/>
              <a:tailEnd/>
            </a:ln>
          </p:spPr>
          <p:txBody>
            <a:bodyPr/>
            <a:lstStyle/>
            <a:p>
              <a:endParaRPr lang="es-ES_tradnl"/>
            </a:p>
          </p:txBody>
        </p:sp>
        <p:sp>
          <p:nvSpPr>
            <p:cNvPr id="410659" name="Line 28"/>
            <p:cNvSpPr>
              <a:spLocks noChangeShapeType="1"/>
            </p:cNvSpPr>
            <p:nvPr/>
          </p:nvSpPr>
          <p:spPr bwMode="auto">
            <a:xfrm flipV="1">
              <a:off x="3074" y="3227"/>
              <a:ext cx="0" cy="46"/>
            </a:xfrm>
            <a:prstGeom prst="line">
              <a:avLst/>
            </a:prstGeom>
            <a:noFill/>
            <a:ln w="14288">
              <a:solidFill>
                <a:srgbClr val="000000"/>
              </a:solidFill>
              <a:round/>
              <a:headEnd/>
              <a:tailEnd/>
            </a:ln>
          </p:spPr>
          <p:txBody>
            <a:bodyPr/>
            <a:lstStyle/>
            <a:p>
              <a:endParaRPr lang="es-ES_tradnl"/>
            </a:p>
          </p:txBody>
        </p:sp>
        <p:sp>
          <p:nvSpPr>
            <p:cNvPr id="410660" name="Line 29"/>
            <p:cNvSpPr>
              <a:spLocks noChangeShapeType="1"/>
            </p:cNvSpPr>
            <p:nvPr/>
          </p:nvSpPr>
          <p:spPr bwMode="auto">
            <a:xfrm flipV="1">
              <a:off x="3302" y="3227"/>
              <a:ext cx="0" cy="23"/>
            </a:xfrm>
            <a:prstGeom prst="line">
              <a:avLst/>
            </a:prstGeom>
            <a:noFill/>
            <a:ln w="14288">
              <a:solidFill>
                <a:srgbClr val="000000"/>
              </a:solidFill>
              <a:round/>
              <a:headEnd/>
              <a:tailEnd/>
            </a:ln>
          </p:spPr>
          <p:txBody>
            <a:bodyPr/>
            <a:lstStyle/>
            <a:p>
              <a:endParaRPr lang="es-ES_tradnl"/>
            </a:p>
          </p:txBody>
        </p:sp>
        <p:sp>
          <p:nvSpPr>
            <p:cNvPr id="410661" name="Line 30"/>
            <p:cNvSpPr>
              <a:spLocks noChangeShapeType="1"/>
            </p:cNvSpPr>
            <p:nvPr/>
          </p:nvSpPr>
          <p:spPr bwMode="auto">
            <a:xfrm flipV="1">
              <a:off x="3530" y="3227"/>
              <a:ext cx="0" cy="46"/>
            </a:xfrm>
            <a:prstGeom prst="line">
              <a:avLst/>
            </a:prstGeom>
            <a:noFill/>
            <a:ln w="14288">
              <a:solidFill>
                <a:srgbClr val="000000"/>
              </a:solidFill>
              <a:round/>
              <a:headEnd/>
              <a:tailEnd/>
            </a:ln>
          </p:spPr>
          <p:txBody>
            <a:bodyPr/>
            <a:lstStyle/>
            <a:p>
              <a:endParaRPr lang="es-ES_tradnl"/>
            </a:p>
          </p:txBody>
        </p:sp>
        <p:sp>
          <p:nvSpPr>
            <p:cNvPr id="410662" name="Line 31"/>
            <p:cNvSpPr>
              <a:spLocks noChangeShapeType="1"/>
            </p:cNvSpPr>
            <p:nvPr/>
          </p:nvSpPr>
          <p:spPr bwMode="auto">
            <a:xfrm flipV="1">
              <a:off x="3758" y="3227"/>
              <a:ext cx="0" cy="23"/>
            </a:xfrm>
            <a:prstGeom prst="line">
              <a:avLst/>
            </a:prstGeom>
            <a:noFill/>
            <a:ln w="14288">
              <a:solidFill>
                <a:srgbClr val="000000"/>
              </a:solidFill>
              <a:round/>
              <a:headEnd/>
              <a:tailEnd/>
            </a:ln>
          </p:spPr>
          <p:txBody>
            <a:bodyPr/>
            <a:lstStyle/>
            <a:p>
              <a:endParaRPr lang="es-ES_tradnl"/>
            </a:p>
          </p:txBody>
        </p:sp>
        <p:sp>
          <p:nvSpPr>
            <p:cNvPr id="410663" name="Line 32"/>
            <p:cNvSpPr>
              <a:spLocks noChangeShapeType="1"/>
            </p:cNvSpPr>
            <p:nvPr/>
          </p:nvSpPr>
          <p:spPr bwMode="auto">
            <a:xfrm flipV="1">
              <a:off x="3985" y="3227"/>
              <a:ext cx="0" cy="46"/>
            </a:xfrm>
            <a:prstGeom prst="line">
              <a:avLst/>
            </a:prstGeom>
            <a:noFill/>
            <a:ln w="14288">
              <a:solidFill>
                <a:srgbClr val="000000"/>
              </a:solidFill>
              <a:round/>
              <a:headEnd/>
              <a:tailEnd/>
            </a:ln>
          </p:spPr>
          <p:txBody>
            <a:bodyPr/>
            <a:lstStyle/>
            <a:p>
              <a:endParaRPr lang="es-ES_tradnl"/>
            </a:p>
          </p:txBody>
        </p:sp>
        <p:sp>
          <p:nvSpPr>
            <p:cNvPr id="410664" name="Line 33"/>
            <p:cNvSpPr>
              <a:spLocks noChangeShapeType="1"/>
            </p:cNvSpPr>
            <p:nvPr/>
          </p:nvSpPr>
          <p:spPr bwMode="auto">
            <a:xfrm flipV="1">
              <a:off x="4215" y="3227"/>
              <a:ext cx="0" cy="23"/>
            </a:xfrm>
            <a:prstGeom prst="line">
              <a:avLst/>
            </a:prstGeom>
            <a:noFill/>
            <a:ln w="14288">
              <a:solidFill>
                <a:srgbClr val="000000"/>
              </a:solidFill>
              <a:round/>
              <a:headEnd/>
              <a:tailEnd/>
            </a:ln>
          </p:spPr>
          <p:txBody>
            <a:bodyPr/>
            <a:lstStyle/>
            <a:p>
              <a:endParaRPr lang="es-ES_tradnl"/>
            </a:p>
          </p:txBody>
        </p:sp>
        <p:sp>
          <p:nvSpPr>
            <p:cNvPr id="410665" name="Line 34"/>
            <p:cNvSpPr>
              <a:spLocks noChangeShapeType="1"/>
            </p:cNvSpPr>
            <p:nvPr/>
          </p:nvSpPr>
          <p:spPr bwMode="auto">
            <a:xfrm flipV="1">
              <a:off x="4443" y="3227"/>
              <a:ext cx="0" cy="46"/>
            </a:xfrm>
            <a:prstGeom prst="line">
              <a:avLst/>
            </a:prstGeom>
            <a:noFill/>
            <a:ln w="14288">
              <a:solidFill>
                <a:srgbClr val="000000"/>
              </a:solidFill>
              <a:round/>
              <a:headEnd/>
              <a:tailEnd/>
            </a:ln>
          </p:spPr>
          <p:txBody>
            <a:bodyPr/>
            <a:lstStyle/>
            <a:p>
              <a:endParaRPr lang="es-ES_tradnl"/>
            </a:p>
          </p:txBody>
        </p:sp>
        <p:sp>
          <p:nvSpPr>
            <p:cNvPr id="410666" name="Line 35"/>
            <p:cNvSpPr>
              <a:spLocks noChangeShapeType="1"/>
            </p:cNvSpPr>
            <p:nvPr/>
          </p:nvSpPr>
          <p:spPr bwMode="auto">
            <a:xfrm flipV="1">
              <a:off x="4671" y="3227"/>
              <a:ext cx="0" cy="23"/>
            </a:xfrm>
            <a:prstGeom prst="line">
              <a:avLst/>
            </a:prstGeom>
            <a:noFill/>
            <a:ln w="14288">
              <a:solidFill>
                <a:srgbClr val="000000"/>
              </a:solidFill>
              <a:round/>
              <a:headEnd/>
              <a:tailEnd/>
            </a:ln>
          </p:spPr>
          <p:txBody>
            <a:bodyPr/>
            <a:lstStyle/>
            <a:p>
              <a:endParaRPr lang="es-ES_tradnl"/>
            </a:p>
          </p:txBody>
        </p:sp>
        <p:sp>
          <p:nvSpPr>
            <p:cNvPr id="410667" name="Line 36"/>
            <p:cNvSpPr>
              <a:spLocks noChangeShapeType="1"/>
            </p:cNvSpPr>
            <p:nvPr/>
          </p:nvSpPr>
          <p:spPr bwMode="auto">
            <a:xfrm>
              <a:off x="1475" y="3227"/>
              <a:ext cx="3196" cy="0"/>
            </a:xfrm>
            <a:prstGeom prst="line">
              <a:avLst/>
            </a:prstGeom>
            <a:noFill/>
            <a:ln w="14288">
              <a:solidFill>
                <a:srgbClr val="000000"/>
              </a:solidFill>
              <a:round/>
              <a:headEnd/>
              <a:tailEnd/>
            </a:ln>
          </p:spPr>
          <p:txBody>
            <a:bodyPr/>
            <a:lstStyle/>
            <a:p>
              <a:endParaRPr lang="es-ES_tradnl"/>
            </a:p>
          </p:txBody>
        </p:sp>
        <p:sp>
          <p:nvSpPr>
            <p:cNvPr id="410668" name="Line 37"/>
            <p:cNvSpPr>
              <a:spLocks noChangeShapeType="1"/>
            </p:cNvSpPr>
            <p:nvPr/>
          </p:nvSpPr>
          <p:spPr bwMode="auto">
            <a:xfrm>
              <a:off x="1452" y="3227"/>
              <a:ext cx="23" cy="0"/>
            </a:xfrm>
            <a:prstGeom prst="line">
              <a:avLst/>
            </a:prstGeom>
            <a:noFill/>
            <a:ln w="19050">
              <a:solidFill>
                <a:srgbClr val="000000"/>
              </a:solidFill>
              <a:round/>
              <a:headEnd/>
              <a:tailEnd/>
            </a:ln>
          </p:spPr>
          <p:txBody>
            <a:bodyPr/>
            <a:lstStyle/>
            <a:p>
              <a:endParaRPr lang="es-ES_tradnl"/>
            </a:p>
          </p:txBody>
        </p:sp>
        <p:sp>
          <p:nvSpPr>
            <p:cNvPr id="410669" name="Line 38"/>
            <p:cNvSpPr>
              <a:spLocks noChangeShapeType="1"/>
            </p:cNvSpPr>
            <p:nvPr/>
          </p:nvSpPr>
          <p:spPr bwMode="auto">
            <a:xfrm>
              <a:off x="1429" y="3104"/>
              <a:ext cx="46" cy="0"/>
            </a:xfrm>
            <a:prstGeom prst="line">
              <a:avLst/>
            </a:prstGeom>
            <a:noFill/>
            <a:ln w="19050">
              <a:solidFill>
                <a:srgbClr val="000000"/>
              </a:solidFill>
              <a:round/>
              <a:headEnd/>
              <a:tailEnd/>
            </a:ln>
          </p:spPr>
          <p:txBody>
            <a:bodyPr/>
            <a:lstStyle/>
            <a:p>
              <a:endParaRPr lang="es-ES_tradnl"/>
            </a:p>
          </p:txBody>
        </p:sp>
        <p:sp>
          <p:nvSpPr>
            <p:cNvPr id="410670" name="Line 39"/>
            <p:cNvSpPr>
              <a:spLocks noChangeShapeType="1"/>
            </p:cNvSpPr>
            <p:nvPr/>
          </p:nvSpPr>
          <p:spPr bwMode="auto">
            <a:xfrm>
              <a:off x="1452" y="2980"/>
              <a:ext cx="23" cy="0"/>
            </a:xfrm>
            <a:prstGeom prst="line">
              <a:avLst/>
            </a:prstGeom>
            <a:noFill/>
            <a:ln w="19050">
              <a:solidFill>
                <a:srgbClr val="000000"/>
              </a:solidFill>
              <a:round/>
              <a:headEnd/>
              <a:tailEnd/>
            </a:ln>
          </p:spPr>
          <p:txBody>
            <a:bodyPr/>
            <a:lstStyle/>
            <a:p>
              <a:endParaRPr lang="es-ES_tradnl"/>
            </a:p>
          </p:txBody>
        </p:sp>
        <p:sp>
          <p:nvSpPr>
            <p:cNvPr id="410671" name="Line 40"/>
            <p:cNvSpPr>
              <a:spLocks noChangeShapeType="1"/>
            </p:cNvSpPr>
            <p:nvPr/>
          </p:nvSpPr>
          <p:spPr bwMode="auto">
            <a:xfrm>
              <a:off x="1429" y="2857"/>
              <a:ext cx="46" cy="0"/>
            </a:xfrm>
            <a:prstGeom prst="line">
              <a:avLst/>
            </a:prstGeom>
            <a:noFill/>
            <a:ln w="19050">
              <a:solidFill>
                <a:srgbClr val="000000"/>
              </a:solidFill>
              <a:round/>
              <a:headEnd/>
              <a:tailEnd/>
            </a:ln>
          </p:spPr>
          <p:txBody>
            <a:bodyPr/>
            <a:lstStyle/>
            <a:p>
              <a:endParaRPr lang="es-ES_tradnl"/>
            </a:p>
          </p:txBody>
        </p:sp>
        <p:sp>
          <p:nvSpPr>
            <p:cNvPr id="410672" name="Line 41"/>
            <p:cNvSpPr>
              <a:spLocks noChangeShapeType="1"/>
            </p:cNvSpPr>
            <p:nvPr/>
          </p:nvSpPr>
          <p:spPr bwMode="auto">
            <a:xfrm>
              <a:off x="1452" y="2733"/>
              <a:ext cx="23" cy="0"/>
            </a:xfrm>
            <a:prstGeom prst="line">
              <a:avLst/>
            </a:prstGeom>
            <a:noFill/>
            <a:ln w="19050">
              <a:solidFill>
                <a:srgbClr val="000000"/>
              </a:solidFill>
              <a:round/>
              <a:headEnd/>
              <a:tailEnd/>
            </a:ln>
          </p:spPr>
          <p:txBody>
            <a:bodyPr/>
            <a:lstStyle/>
            <a:p>
              <a:endParaRPr lang="es-ES_tradnl"/>
            </a:p>
          </p:txBody>
        </p:sp>
        <p:sp>
          <p:nvSpPr>
            <p:cNvPr id="410673" name="Line 42"/>
            <p:cNvSpPr>
              <a:spLocks noChangeShapeType="1"/>
            </p:cNvSpPr>
            <p:nvPr/>
          </p:nvSpPr>
          <p:spPr bwMode="auto">
            <a:xfrm>
              <a:off x="1429" y="2611"/>
              <a:ext cx="46" cy="0"/>
            </a:xfrm>
            <a:prstGeom prst="line">
              <a:avLst/>
            </a:prstGeom>
            <a:noFill/>
            <a:ln w="19050">
              <a:solidFill>
                <a:srgbClr val="000000"/>
              </a:solidFill>
              <a:round/>
              <a:headEnd/>
              <a:tailEnd/>
            </a:ln>
          </p:spPr>
          <p:txBody>
            <a:bodyPr/>
            <a:lstStyle/>
            <a:p>
              <a:endParaRPr lang="es-ES_tradnl"/>
            </a:p>
          </p:txBody>
        </p:sp>
        <p:sp>
          <p:nvSpPr>
            <p:cNvPr id="410674" name="Line 43"/>
            <p:cNvSpPr>
              <a:spLocks noChangeShapeType="1"/>
            </p:cNvSpPr>
            <p:nvPr/>
          </p:nvSpPr>
          <p:spPr bwMode="auto">
            <a:xfrm>
              <a:off x="1452" y="2488"/>
              <a:ext cx="23" cy="0"/>
            </a:xfrm>
            <a:prstGeom prst="line">
              <a:avLst/>
            </a:prstGeom>
            <a:noFill/>
            <a:ln w="19050">
              <a:solidFill>
                <a:srgbClr val="000000"/>
              </a:solidFill>
              <a:round/>
              <a:headEnd/>
              <a:tailEnd/>
            </a:ln>
          </p:spPr>
          <p:txBody>
            <a:bodyPr/>
            <a:lstStyle/>
            <a:p>
              <a:endParaRPr lang="es-ES_tradnl"/>
            </a:p>
          </p:txBody>
        </p:sp>
        <p:sp>
          <p:nvSpPr>
            <p:cNvPr id="410675" name="Line 44"/>
            <p:cNvSpPr>
              <a:spLocks noChangeShapeType="1"/>
            </p:cNvSpPr>
            <p:nvPr/>
          </p:nvSpPr>
          <p:spPr bwMode="auto">
            <a:xfrm>
              <a:off x="1429" y="2364"/>
              <a:ext cx="46" cy="0"/>
            </a:xfrm>
            <a:prstGeom prst="line">
              <a:avLst/>
            </a:prstGeom>
            <a:noFill/>
            <a:ln w="19050">
              <a:solidFill>
                <a:srgbClr val="000000"/>
              </a:solidFill>
              <a:round/>
              <a:headEnd/>
              <a:tailEnd/>
            </a:ln>
          </p:spPr>
          <p:txBody>
            <a:bodyPr/>
            <a:lstStyle/>
            <a:p>
              <a:endParaRPr lang="es-ES_tradnl"/>
            </a:p>
          </p:txBody>
        </p:sp>
        <p:sp>
          <p:nvSpPr>
            <p:cNvPr id="410676" name="Line 45"/>
            <p:cNvSpPr>
              <a:spLocks noChangeShapeType="1"/>
            </p:cNvSpPr>
            <p:nvPr/>
          </p:nvSpPr>
          <p:spPr bwMode="auto">
            <a:xfrm>
              <a:off x="1452" y="2241"/>
              <a:ext cx="23" cy="0"/>
            </a:xfrm>
            <a:prstGeom prst="line">
              <a:avLst/>
            </a:prstGeom>
            <a:noFill/>
            <a:ln w="19050">
              <a:solidFill>
                <a:srgbClr val="000000"/>
              </a:solidFill>
              <a:round/>
              <a:headEnd/>
              <a:tailEnd/>
            </a:ln>
          </p:spPr>
          <p:txBody>
            <a:bodyPr/>
            <a:lstStyle/>
            <a:p>
              <a:endParaRPr lang="es-ES_tradnl"/>
            </a:p>
          </p:txBody>
        </p:sp>
        <p:sp>
          <p:nvSpPr>
            <p:cNvPr id="410677" name="Line 46"/>
            <p:cNvSpPr>
              <a:spLocks noChangeShapeType="1"/>
            </p:cNvSpPr>
            <p:nvPr/>
          </p:nvSpPr>
          <p:spPr bwMode="auto">
            <a:xfrm>
              <a:off x="1429" y="2117"/>
              <a:ext cx="46" cy="0"/>
            </a:xfrm>
            <a:prstGeom prst="line">
              <a:avLst/>
            </a:prstGeom>
            <a:noFill/>
            <a:ln w="19050">
              <a:solidFill>
                <a:srgbClr val="000000"/>
              </a:solidFill>
              <a:round/>
              <a:headEnd/>
              <a:tailEnd/>
            </a:ln>
          </p:spPr>
          <p:txBody>
            <a:bodyPr/>
            <a:lstStyle/>
            <a:p>
              <a:endParaRPr lang="es-ES_tradnl"/>
            </a:p>
          </p:txBody>
        </p:sp>
        <p:sp>
          <p:nvSpPr>
            <p:cNvPr id="410678" name="Line 47"/>
            <p:cNvSpPr>
              <a:spLocks noChangeShapeType="1"/>
            </p:cNvSpPr>
            <p:nvPr/>
          </p:nvSpPr>
          <p:spPr bwMode="auto">
            <a:xfrm>
              <a:off x="1452" y="1994"/>
              <a:ext cx="23" cy="0"/>
            </a:xfrm>
            <a:prstGeom prst="line">
              <a:avLst/>
            </a:prstGeom>
            <a:noFill/>
            <a:ln w="19050">
              <a:solidFill>
                <a:srgbClr val="000000"/>
              </a:solidFill>
              <a:round/>
              <a:headEnd/>
              <a:tailEnd/>
            </a:ln>
          </p:spPr>
          <p:txBody>
            <a:bodyPr/>
            <a:lstStyle/>
            <a:p>
              <a:endParaRPr lang="es-ES_tradnl"/>
            </a:p>
          </p:txBody>
        </p:sp>
        <p:sp>
          <p:nvSpPr>
            <p:cNvPr id="410679" name="Line 48"/>
            <p:cNvSpPr>
              <a:spLocks noChangeShapeType="1"/>
            </p:cNvSpPr>
            <p:nvPr/>
          </p:nvSpPr>
          <p:spPr bwMode="auto">
            <a:xfrm>
              <a:off x="1429" y="1870"/>
              <a:ext cx="46" cy="0"/>
            </a:xfrm>
            <a:prstGeom prst="line">
              <a:avLst/>
            </a:prstGeom>
            <a:noFill/>
            <a:ln w="19050">
              <a:solidFill>
                <a:srgbClr val="000000"/>
              </a:solidFill>
              <a:round/>
              <a:headEnd/>
              <a:tailEnd/>
            </a:ln>
          </p:spPr>
          <p:txBody>
            <a:bodyPr/>
            <a:lstStyle/>
            <a:p>
              <a:endParaRPr lang="es-ES_tradnl"/>
            </a:p>
          </p:txBody>
        </p:sp>
        <p:sp>
          <p:nvSpPr>
            <p:cNvPr id="410680" name="Line 49"/>
            <p:cNvSpPr>
              <a:spLocks noChangeShapeType="1"/>
            </p:cNvSpPr>
            <p:nvPr/>
          </p:nvSpPr>
          <p:spPr bwMode="auto">
            <a:xfrm>
              <a:off x="1452" y="1747"/>
              <a:ext cx="23" cy="0"/>
            </a:xfrm>
            <a:prstGeom prst="line">
              <a:avLst/>
            </a:prstGeom>
            <a:noFill/>
            <a:ln w="19050">
              <a:solidFill>
                <a:srgbClr val="000000"/>
              </a:solidFill>
              <a:round/>
              <a:headEnd/>
              <a:tailEnd/>
            </a:ln>
          </p:spPr>
          <p:txBody>
            <a:bodyPr/>
            <a:lstStyle/>
            <a:p>
              <a:endParaRPr lang="es-ES_tradnl"/>
            </a:p>
          </p:txBody>
        </p:sp>
        <p:sp>
          <p:nvSpPr>
            <p:cNvPr id="410681" name="Line 50"/>
            <p:cNvSpPr>
              <a:spLocks noChangeShapeType="1"/>
            </p:cNvSpPr>
            <p:nvPr/>
          </p:nvSpPr>
          <p:spPr bwMode="auto">
            <a:xfrm>
              <a:off x="1429" y="1623"/>
              <a:ext cx="46" cy="0"/>
            </a:xfrm>
            <a:prstGeom prst="line">
              <a:avLst/>
            </a:prstGeom>
            <a:noFill/>
            <a:ln w="19050">
              <a:solidFill>
                <a:srgbClr val="000000"/>
              </a:solidFill>
              <a:round/>
              <a:headEnd/>
              <a:tailEnd/>
            </a:ln>
          </p:spPr>
          <p:txBody>
            <a:bodyPr/>
            <a:lstStyle/>
            <a:p>
              <a:endParaRPr lang="es-ES_tradnl"/>
            </a:p>
          </p:txBody>
        </p:sp>
        <p:sp>
          <p:nvSpPr>
            <p:cNvPr id="410682" name="Line 51"/>
            <p:cNvSpPr>
              <a:spLocks noChangeShapeType="1"/>
            </p:cNvSpPr>
            <p:nvPr/>
          </p:nvSpPr>
          <p:spPr bwMode="auto">
            <a:xfrm>
              <a:off x="1452" y="1500"/>
              <a:ext cx="23" cy="0"/>
            </a:xfrm>
            <a:prstGeom prst="line">
              <a:avLst/>
            </a:prstGeom>
            <a:noFill/>
            <a:ln w="19050">
              <a:solidFill>
                <a:srgbClr val="000000"/>
              </a:solidFill>
              <a:round/>
              <a:headEnd/>
              <a:tailEnd/>
            </a:ln>
          </p:spPr>
          <p:txBody>
            <a:bodyPr/>
            <a:lstStyle/>
            <a:p>
              <a:endParaRPr lang="es-ES_tradnl"/>
            </a:p>
          </p:txBody>
        </p:sp>
        <p:sp>
          <p:nvSpPr>
            <p:cNvPr id="410683" name="Line 52"/>
            <p:cNvSpPr>
              <a:spLocks noChangeShapeType="1"/>
            </p:cNvSpPr>
            <p:nvPr/>
          </p:nvSpPr>
          <p:spPr bwMode="auto">
            <a:xfrm>
              <a:off x="1429" y="1378"/>
              <a:ext cx="46" cy="0"/>
            </a:xfrm>
            <a:prstGeom prst="line">
              <a:avLst/>
            </a:prstGeom>
            <a:noFill/>
            <a:ln w="19050">
              <a:solidFill>
                <a:srgbClr val="000000"/>
              </a:solidFill>
              <a:round/>
              <a:headEnd/>
              <a:tailEnd/>
            </a:ln>
          </p:spPr>
          <p:txBody>
            <a:bodyPr/>
            <a:lstStyle/>
            <a:p>
              <a:endParaRPr lang="es-ES_tradnl"/>
            </a:p>
          </p:txBody>
        </p:sp>
        <p:sp>
          <p:nvSpPr>
            <p:cNvPr id="410684" name="Line 53"/>
            <p:cNvSpPr>
              <a:spLocks noChangeShapeType="1"/>
            </p:cNvSpPr>
            <p:nvPr/>
          </p:nvSpPr>
          <p:spPr bwMode="auto">
            <a:xfrm>
              <a:off x="1452" y="1254"/>
              <a:ext cx="23" cy="0"/>
            </a:xfrm>
            <a:prstGeom prst="line">
              <a:avLst/>
            </a:prstGeom>
            <a:noFill/>
            <a:ln w="19050">
              <a:solidFill>
                <a:srgbClr val="000000"/>
              </a:solidFill>
              <a:round/>
              <a:headEnd/>
              <a:tailEnd/>
            </a:ln>
          </p:spPr>
          <p:txBody>
            <a:bodyPr/>
            <a:lstStyle/>
            <a:p>
              <a:endParaRPr lang="es-ES_tradnl"/>
            </a:p>
          </p:txBody>
        </p:sp>
        <p:sp>
          <p:nvSpPr>
            <p:cNvPr id="410685" name="Line 54"/>
            <p:cNvSpPr>
              <a:spLocks noChangeShapeType="1"/>
            </p:cNvSpPr>
            <p:nvPr/>
          </p:nvSpPr>
          <p:spPr bwMode="auto">
            <a:xfrm>
              <a:off x="1429" y="1131"/>
              <a:ext cx="46" cy="0"/>
            </a:xfrm>
            <a:prstGeom prst="line">
              <a:avLst/>
            </a:prstGeom>
            <a:noFill/>
            <a:ln w="19050">
              <a:solidFill>
                <a:srgbClr val="000000"/>
              </a:solidFill>
              <a:round/>
              <a:headEnd/>
              <a:tailEnd/>
            </a:ln>
          </p:spPr>
          <p:txBody>
            <a:bodyPr/>
            <a:lstStyle/>
            <a:p>
              <a:endParaRPr lang="es-ES_tradnl"/>
            </a:p>
          </p:txBody>
        </p:sp>
        <p:sp>
          <p:nvSpPr>
            <p:cNvPr id="410686" name="Line 55"/>
            <p:cNvSpPr>
              <a:spLocks noChangeShapeType="1"/>
            </p:cNvSpPr>
            <p:nvPr/>
          </p:nvSpPr>
          <p:spPr bwMode="auto">
            <a:xfrm>
              <a:off x="1452" y="1007"/>
              <a:ext cx="23" cy="0"/>
            </a:xfrm>
            <a:prstGeom prst="line">
              <a:avLst/>
            </a:prstGeom>
            <a:noFill/>
            <a:ln w="19050">
              <a:solidFill>
                <a:srgbClr val="000000"/>
              </a:solidFill>
              <a:round/>
              <a:headEnd/>
              <a:tailEnd/>
            </a:ln>
          </p:spPr>
          <p:txBody>
            <a:bodyPr/>
            <a:lstStyle/>
            <a:p>
              <a:endParaRPr lang="es-ES_tradnl"/>
            </a:p>
          </p:txBody>
        </p:sp>
        <p:sp>
          <p:nvSpPr>
            <p:cNvPr id="410687" name="Line 56"/>
            <p:cNvSpPr>
              <a:spLocks noChangeShapeType="1"/>
            </p:cNvSpPr>
            <p:nvPr/>
          </p:nvSpPr>
          <p:spPr bwMode="auto">
            <a:xfrm>
              <a:off x="1429" y="884"/>
              <a:ext cx="46" cy="0"/>
            </a:xfrm>
            <a:prstGeom prst="line">
              <a:avLst/>
            </a:prstGeom>
            <a:noFill/>
            <a:ln w="19050">
              <a:solidFill>
                <a:srgbClr val="000000"/>
              </a:solidFill>
              <a:round/>
              <a:headEnd/>
              <a:tailEnd/>
            </a:ln>
          </p:spPr>
          <p:txBody>
            <a:bodyPr/>
            <a:lstStyle/>
            <a:p>
              <a:endParaRPr lang="es-ES_tradnl"/>
            </a:p>
          </p:txBody>
        </p:sp>
        <p:sp>
          <p:nvSpPr>
            <p:cNvPr id="410688" name="Line 57"/>
            <p:cNvSpPr>
              <a:spLocks noChangeShapeType="1"/>
            </p:cNvSpPr>
            <p:nvPr/>
          </p:nvSpPr>
          <p:spPr bwMode="auto">
            <a:xfrm flipV="1">
              <a:off x="1475" y="884"/>
              <a:ext cx="0" cy="2343"/>
            </a:xfrm>
            <a:prstGeom prst="line">
              <a:avLst/>
            </a:prstGeom>
            <a:noFill/>
            <a:ln w="19050">
              <a:solidFill>
                <a:srgbClr val="000000"/>
              </a:solidFill>
              <a:round/>
              <a:headEnd/>
              <a:tailEnd/>
            </a:ln>
          </p:spPr>
          <p:txBody>
            <a:bodyPr/>
            <a:lstStyle/>
            <a:p>
              <a:endParaRPr lang="es-ES_tradnl"/>
            </a:p>
          </p:txBody>
        </p:sp>
        <p:sp>
          <p:nvSpPr>
            <p:cNvPr id="410689" name="Rectangle 58"/>
            <p:cNvSpPr>
              <a:spLocks noChangeArrowheads="1"/>
            </p:cNvSpPr>
            <p:nvPr/>
          </p:nvSpPr>
          <p:spPr bwMode="auto">
            <a:xfrm rot="-5400000">
              <a:off x="489" y="1828"/>
              <a:ext cx="1070" cy="144"/>
            </a:xfrm>
            <a:prstGeom prst="rect">
              <a:avLst/>
            </a:prstGeom>
            <a:noFill/>
            <a:ln w="9525">
              <a:noFill/>
              <a:miter lim="800000"/>
              <a:headEnd/>
              <a:tailEnd/>
            </a:ln>
          </p:spPr>
          <p:txBody>
            <a:bodyPr wrap="none" lIns="0" tIns="0" rIns="0" bIns="0">
              <a:spAutoFit/>
            </a:bodyPr>
            <a:lstStyle/>
            <a:p>
              <a:r>
                <a:rPr lang="es-ES" sz="1500">
                  <a:solidFill>
                    <a:srgbClr val="000000"/>
                  </a:solidFill>
                  <a:latin typeface="Arial" charset="0"/>
                </a:rPr>
                <a:t>Desviación (grados)</a:t>
              </a:r>
              <a:endParaRPr lang="es-ES" sz="1800">
                <a:latin typeface="Arial" charset="0"/>
              </a:endParaRPr>
            </a:p>
          </p:txBody>
        </p:sp>
        <p:sp>
          <p:nvSpPr>
            <p:cNvPr id="410690" name="Rectangle 59"/>
            <p:cNvSpPr>
              <a:spLocks noChangeArrowheads="1"/>
            </p:cNvSpPr>
            <p:nvPr/>
          </p:nvSpPr>
          <p:spPr bwMode="auto">
            <a:xfrm>
              <a:off x="2315" y="3456"/>
              <a:ext cx="1592" cy="144"/>
            </a:xfrm>
            <a:prstGeom prst="rect">
              <a:avLst/>
            </a:prstGeom>
            <a:noFill/>
            <a:ln w="9525">
              <a:noFill/>
              <a:miter lim="800000"/>
              <a:headEnd/>
              <a:tailEnd/>
            </a:ln>
          </p:spPr>
          <p:txBody>
            <a:bodyPr wrap="none" lIns="0" tIns="0" rIns="0" bIns="0">
              <a:spAutoFit/>
            </a:bodyPr>
            <a:lstStyle/>
            <a:p>
              <a:r>
                <a:rPr lang="es-ES" sz="1500">
                  <a:solidFill>
                    <a:srgbClr val="000000"/>
                  </a:solidFill>
                  <a:latin typeface="Arial" charset="0"/>
                </a:rPr>
                <a:t>Ángulo de incidencia (grados)</a:t>
              </a:r>
              <a:endParaRPr lang="es-ES" sz="1800">
                <a:latin typeface="Arial" charset="0"/>
              </a:endParaRPr>
            </a:p>
          </p:txBody>
        </p:sp>
      </p:grpSp>
      <p:sp>
        <p:nvSpPr>
          <p:cNvPr id="761916" name="Freeform 60"/>
          <p:cNvSpPr>
            <a:spLocks/>
          </p:cNvSpPr>
          <p:nvPr/>
        </p:nvSpPr>
        <p:spPr bwMode="auto">
          <a:xfrm>
            <a:off x="2703513" y="2289175"/>
            <a:ext cx="4349750" cy="2894013"/>
          </a:xfrm>
          <a:custGeom>
            <a:avLst/>
            <a:gdLst>
              <a:gd name="T0" fmla="*/ 2147483647 w 2740"/>
              <a:gd name="T1" fmla="*/ 2147483647 h 1823"/>
              <a:gd name="T2" fmla="*/ 2147483647 w 2740"/>
              <a:gd name="T3" fmla="*/ 2147483647 h 1823"/>
              <a:gd name="T4" fmla="*/ 2147483647 w 2740"/>
              <a:gd name="T5" fmla="*/ 2147483647 h 1823"/>
              <a:gd name="T6" fmla="*/ 2147483647 w 2740"/>
              <a:gd name="T7" fmla="*/ 2147483647 h 1823"/>
              <a:gd name="T8" fmla="*/ 2147483647 w 2740"/>
              <a:gd name="T9" fmla="*/ 2147483647 h 1823"/>
              <a:gd name="T10" fmla="*/ 2147483647 w 2740"/>
              <a:gd name="T11" fmla="*/ 2147483647 h 1823"/>
              <a:gd name="T12" fmla="*/ 2147483647 w 2740"/>
              <a:gd name="T13" fmla="*/ 2147483647 h 1823"/>
              <a:gd name="T14" fmla="*/ 2147483647 w 2740"/>
              <a:gd name="T15" fmla="*/ 2147483647 h 1823"/>
              <a:gd name="T16" fmla="*/ 2147483647 w 2740"/>
              <a:gd name="T17" fmla="*/ 2147483647 h 1823"/>
              <a:gd name="T18" fmla="*/ 2147483647 w 2740"/>
              <a:gd name="T19" fmla="*/ 2147483647 h 1823"/>
              <a:gd name="T20" fmla="*/ 2147483647 w 2740"/>
              <a:gd name="T21" fmla="*/ 2147483647 h 1823"/>
              <a:gd name="T22" fmla="*/ 2147483647 w 2740"/>
              <a:gd name="T23" fmla="*/ 2147483647 h 1823"/>
              <a:gd name="T24" fmla="*/ 2147483647 w 2740"/>
              <a:gd name="T25" fmla="*/ 2147483647 h 1823"/>
              <a:gd name="T26" fmla="*/ 2147483647 w 2740"/>
              <a:gd name="T27" fmla="*/ 2147483647 h 1823"/>
              <a:gd name="T28" fmla="*/ 2147483647 w 2740"/>
              <a:gd name="T29" fmla="*/ 2147483647 h 1823"/>
              <a:gd name="T30" fmla="*/ 2147483647 w 2740"/>
              <a:gd name="T31" fmla="*/ 2147483647 h 1823"/>
              <a:gd name="T32" fmla="*/ 2147483647 w 2740"/>
              <a:gd name="T33" fmla="*/ 2147483647 h 1823"/>
              <a:gd name="T34" fmla="*/ 2147483647 w 2740"/>
              <a:gd name="T35" fmla="*/ 2147483647 h 1823"/>
              <a:gd name="T36" fmla="*/ 2147483647 w 2740"/>
              <a:gd name="T37" fmla="*/ 2147483647 h 1823"/>
              <a:gd name="T38" fmla="*/ 2147483647 w 2740"/>
              <a:gd name="T39" fmla="*/ 2147483647 h 1823"/>
              <a:gd name="T40" fmla="*/ 2147483647 w 2740"/>
              <a:gd name="T41" fmla="*/ 2147483647 h 1823"/>
              <a:gd name="T42" fmla="*/ 2147483647 w 2740"/>
              <a:gd name="T43" fmla="*/ 2147483647 h 1823"/>
              <a:gd name="T44" fmla="*/ 2147483647 w 2740"/>
              <a:gd name="T45" fmla="*/ 2147483647 h 1823"/>
              <a:gd name="T46" fmla="*/ 2147483647 w 2740"/>
              <a:gd name="T47" fmla="*/ 2147483647 h 1823"/>
              <a:gd name="T48" fmla="*/ 2147483647 w 2740"/>
              <a:gd name="T49" fmla="*/ 2147483647 h 1823"/>
              <a:gd name="T50" fmla="*/ 2147483647 w 2740"/>
              <a:gd name="T51" fmla="*/ 2147483647 h 1823"/>
              <a:gd name="T52" fmla="*/ 2147483647 w 2740"/>
              <a:gd name="T53" fmla="*/ 2147483647 h 1823"/>
              <a:gd name="T54" fmla="*/ 2147483647 w 2740"/>
              <a:gd name="T55" fmla="*/ 2147483647 h 1823"/>
              <a:gd name="T56" fmla="*/ 2147483647 w 2740"/>
              <a:gd name="T57" fmla="*/ 2147483647 h 1823"/>
              <a:gd name="T58" fmla="*/ 2147483647 w 2740"/>
              <a:gd name="T59" fmla="*/ 2147483647 h 1823"/>
              <a:gd name="T60" fmla="*/ 2147483647 w 2740"/>
              <a:gd name="T61" fmla="*/ 2147483647 h 1823"/>
              <a:gd name="T62" fmla="*/ 2147483647 w 2740"/>
              <a:gd name="T63" fmla="*/ 2147483647 h 1823"/>
              <a:gd name="T64" fmla="*/ 2147483647 w 2740"/>
              <a:gd name="T65" fmla="*/ 2147483647 h 1823"/>
              <a:gd name="T66" fmla="*/ 2147483647 w 2740"/>
              <a:gd name="T67" fmla="*/ 2147483647 h 1823"/>
              <a:gd name="T68" fmla="*/ 2147483647 w 2740"/>
              <a:gd name="T69" fmla="*/ 2147483647 h 1823"/>
              <a:gd name="T70" fmla="*/ 2147483647 w 2740"/>
              <a:gd name="T71" fmla="*/ 2147483647 h 1823"/>
              <a:gd name="T72" fmla="*/ 2147483647 w 2740"/>
              <a:gd name="T73" fmla="*/ 2147483647 h 1823"/>
              <a:gd name="T74" fmla="*/ 2147483647 w 2740"/>
              <a:gd name="T75" fmla="*/ 2147483647 h 1823"/>
              <a:gd name="T76" fmla="*/ 2147483647 w 2740"/>
              <a:gd name="T77" fmla="*/ 2147483647 h 1823"/>
              <a:gd name="T78" fmla="*/ 2147483647 w 2740"/>
              <a:gd name="T79" fmla="*/ 2147483647 h 1823"/>
              <a:gd name="T80" fmla="*/ 2147483647 w 2740"/>
              <a:gd name="T81" fmla="*/ 2147483647 h 1823"/>
              <a:gd name="T82" fmla="*/ 2147483647 w 2740"/>
              <a:gd name="T83" fmla="*/ 2147483647 h 1823"/>
              <a:gd name="T84" fmla="*/ 2147483647 w 2740"/>
              <a:gd name="T85" fmla="*/ 2147483647 h 1823"/>
              <a:gd name="T86" fmla="*/ 2147483647 w 2740"/>
              <a:gd name="T87" fmla="*/ 2147483647 h 1823"/>
              <a:gd name="T88" fmla="*/ 2147483647 w 2740"/>
              <a:gd name="T89" fmla="*/ 2147483647 h 1823"/>
              <a:gd name="T90" fmla="*/ 2147483647 w 2740"/>
              <a:gd name="T91" fmla="*/ 2147483647 h 1823"/>
              <a:gd name="T92" fmla="*/ 2147483647 w 2740"/>
              <a:gd name="T93" fmla="*/ 2147483647 h 1823"/>
              <a:gd name="T94" fmla="*/ 2147483647 w 2740"/>
              <a:gd name="T95" fmla="*/ 2147483647 h 1823"/>
              <a:gd name="T96" fmla="*/ 2147483647 w 2740"/>
              <a:gd name="T97" fmla="*/ 2147483647 h 1823"/>
              <a:gd name="T98" fmla="*/ 2147483647 w 2740"/>
              <a:gd name="T99" fmla="*/ 2147483647 h 1823"/>
              <a:gd name="T100" fmla="*/ 2147483647 w 2740"/>
              <a:gd name="T101" fmla="*/ 2147483647 h 1823"/>
              <a:gd name="T102" fmla="*/ 2147483647 w 2740"/>
              <a:gd name="T103" fmla="*/ 2147483647 h 1823"/>
              <a:gd name="T104" fmla="*/ 2147483647 w 2740"/>
              <a:gd name="T105" fmla="*/ 2147483647 h 1823"/>
              <a:gd name="T106" fmla="*/ 2147483647 w 2740"/>
              <a:gd name="T107" fmla="*/ 2147483647 h 1823"/>
              <a:gd name="T108" fmla="*/ 2147483647 w 2740"/>
              <a:gd name="T109" fmla="*/ 2147483647 h 1823"/>
              <a:gd name="T110" fmla="*/ 2147483647 w 2740"/>
              <a:gd name="T111" fmla="*/ 2147483647 h 1823"/>
              <a:gd name="T112" fmla="*/ 2147483647 w 2740"/>
              <a:gd name="T113" fmla="*/ 2147483647 h 1823"/>
              <a:gd name="T114" fmla="*/ 2147483647 w 2740"/>
              <a:gd name="T115" fmla="*/ 2147483647 h 1823"/>
              <a:gd name="T116" fmla="*/ 2147483647 w 2740"/>
              <a:gd name="T117" fmla="*/ 2147483647 h 1823"/>
              <a:gd name="T118" fmla="*/ 2147483647 w 2740"/>
              <a:gd name="T119" fmla="*/ 2147483647 h 18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740"/>
              <a:gd name="T181" fmla="*/ 0 h 1823"/>
              <a:gd name="T182" fmla="*/ 2740 w 2740"/>
              <a:gd name="T183" fmla="*/ 1823 h 18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740" h="1823">
                <a:moveTo>
                  <a:pt x="0" y="0"/>
                </a:moveTo>
                <a:lnTo>
                  <a:pt x="84" y="229"/>
                </a:lnTo>
                <a:lnTo>
                  <a:pt x="93" y="252"/>
                </a:lnTo>
                <a:lnTo>
                  <a:pt x="102" y="276"/>
                </a:lnTo>
                <a:lnTo>
                  <a:pt x="110" y="301"/>
                </a:lnTo>
                <a:lnTo>
                  <a:pt x="121" y="328"/>
                </a:lnTo>
                <a:lnTo>
                  <a:pt x="131" y="355"/>
                </a:lnTo>
                <a:lnTo>
                  <a:pt x="141" y="384"/>
                </a:lnTo>
                <a:lnTo>
                  <a:pt x="152" y="412"/>
                </a:lnTo>
                <a:lnTo>
                  <a:pt x="163" y="442"/>
                </a:lnTo>
                <a:lnTo>
                  <a:pt x="175" y="473"/>
                </a:lnTo>
                <a:lnTo>
                  <a:pt x="188" y="504"/>
                </a:lnTo>
                <a:lnTo>
                  <a:pt x="200" y="537"/>
                </a:lnTo>
                <a:lnTo>
                  <a:pt x="212" y="568"/>
                </a:lnTo>
                <a:lnTo>
                  <a:pt x="226" y="602"/>
                </a:lnTo>
                <a:lnTo>
                  <a:pt x="239" y="635"/>
                </a:lnTo>
                <a:lnTo>
                  <a:pt x="251" y="669"/>
                </a:lnTo>
                <a:lnTo>
                  <a:pt x="266" y="703"/>
                </a:lnTo>
                <a:lnTo>
                  <a:pt x="280" y="736"/>
                </a:lnTo>
                <a:lnTo>
                  <a:pt x="293" y="770"/>
                </a:lnTo>
                <a:lnTo>
                  <a:pt x="308" y="804"/>
                </a:lnTo>
                <a:lnTo>
                  <a:pt x="322" y="838"/>
                </a:lnTo>
                <a:lnTo>
                  <a:pt x="337" y="872"/>
                </a:lnTo>
                <a:lnTo>
                  <a:pt x="352" y="906"/>
                </a:lnTo>
                <a:lnTo>
                  <a:pt x="367" y="940"/>
                </a:lnTo>
                <a:lnTo>
                  <a:pt x="382" y="973"/>
                </a:lnTo>
                <a:lnTo>
                  <a:pt x="397" y="1005"/>
                </a:lnTo>
                <a:lnTo>
                  <a:pt x="411" y="1036"/>
                </a:lnTo>
                <a:lnTo>
                  <a:pt x="426" y="1069"/>
                </a:lnTo>
                <a:lnTo>
                  <a:pt x="443" y="1099"/>
                </a:lnTo>
                <a:lnTo>
                  <a:pt x="458" y="1130"/>
                </a:lnTo>
                <a:lnTo>
                  <a:pt x="472" y="1158"/>
                </a:lnTo>
                <a:lnTo>
                  <a:pt x="487" y="1187"/>
                </a:lnTo>
                <a:lnTo>
                  <a:pt x="502" y="1215"/>
                </a:lnTo>
                <a:lnTo>
                  <a:pt x="519" y="1243"/>
                </a:lnTo>
                <a:lnTo>
                  <a:pt x="534" y="1268"/>
                </a:lnTo>
                <a:lnTo>
                  <a:pt x="548" y="1294"/>
                </a:lnTo>
                <a:lnTo>
                  <a:pt x="563" y="1319"/>
                </a:lnTo>
                <a:lnTo>
                  <a:pt x="580" y="1343"/>
                </a:lnTo>
                <a:lnTo>
                  <a:pt x="595" y="1366"/>
                </a:lnTo>
                <a:lnTo>
                  <a:pt x="610" y="1389"/>
                </a:lnTo>
                <a:lnTo>
                  <a:pt x="624" y="1411"/>
                </a:lnTo>
                <a:lnTo>
                  <a:pt x="639" y="1433"/>
                </a:lnTo>
                <a:lnTo>
                  <a:pt x="656" y="1453"/>
                </a:lnTo>
                <a:lnTo>
                  <a:pt x="671" y="1473"/>
                </a:lnTo>
                <a:lnTo>
                  <a:pt x="686" y="1492"/>
                </a:lnTo>
                <a:lnTo>
                  <a:pt x="700" y="1511"/>
                </a:lnTo>
                <a:lnTo>
                  <a:pt x="715" y="1529"/>
                </a:lnTo>
                <a:lnTo>
                  <a:pt x="732" y="1547"/>
                </a:lnTo>
                <a:lnTo>
                  <a:pt x="747" y="1563"/>
                </a:lnTo>
                <a:lnTo>
                  <a:pt x="761" y="1579"/>
                </a:lnTo>
                <a:lnTo>
                  <a:pt x="776" y="1595"/>
                </a:lnTo>
                <a:lnTo>
                  <a:pt x="791" y="1610"/>
                </a:lnTo>
                <a:lnTo>
                  <a:pt x="808" y="1624"/>
                </a:lnTo>
                <a:lnTo>
                  <a:pt x="823" y="1639"/>
                </a:lnTo>
                <a:lnTo>
                  <a:pt x="837" y="1651"/>
                </a:lnTo>
                <a:lnTo>
                  <a:pt x="852" y="1665"/>
                </a:lnTo>
                <a:lnTo>
                  <a:pt x="869" y="1677"/>
                </a:lnTo>
                <a:lnTo>
                  <a:pt x="884" y="1688"/>
                </a:lnTo>
                <a:lnTo>
                  <a:pt x="899" y="1700"/>
                </a:lnTo>
                <a:lnTo>
                  <a:pt x="913" y="1709"/>
                </a:lnTo>
                <a:lnTo>
                  <a:pt x="928" y="1720"/>
                </a:lnTo>
                <a:lnTo>
                  <a:pt x="945" y="1730"/>
                </a:lnTo>
                <a:lnTo>
                  <a:pt x="960" y="1739"/>
                </a:lnTo>
                <a:lnTo>
                  <a:pt x="974" y="1747"/>
                </a:lnTo>
                <a:lnTo>
                  <a:pt x="989" y="1756"/>
                </a:lnTo>
                <a:lnTo>
                  <a:pt x="1004" y="1764"/>
                </a:lnTo>
                <a:lnTo>
                  <a:pt x="1021" y="1771"/>
                </a:lnTo>
                <a:lnTo>
                  <a:pt x="1036" y="1777"/>
                </a:lnTo>
                <a:lnTo>
                  <a:pt x="1050" y="1783"/>
                </a:lnTo>
                <a:lnTo>
                  <a:pt x="1065" y="1790"/>
                </a:lnTo>
                <a:lnTo>
                  <a:pt x="1082" y="1794"/>
                </a:lnTo>
                <a:lnTo>
                  <a:pt x="1097" y="1799"/>
                </a:lnTo>
                <a:lnTo>
                  <a:pt x="1112" y="1803"/>
                </a:lnTo>
                <a:lnTo>
                  <a:pt x="1126" y="1807"/>
                </a:lnTo>
                <a:lnTo>
                  <a:pt x="1141" y="1811"/>
                </a:lnTo>
                <a:lnTo>
                  <a:pt x="1158" y="1814"/>
                </a:lnTo>
                <a:lnTo>
                  <a:pt x="1173" y="1817"/>
                </a:lnTo>
                <a:lnTo>
                  <a:pt x="1188" y="1818"/>
                </a:lnTo>
                <a:lnTo>
                  <a:pt x="1202" y="1821"/>
                </a:lnTo>
                <a:lnTo>
                  <a:pt x="1219" y="1822"/>
                </a:lnTo>
                <a:lnTo>
                  <a:pt x="1234" y="1822"/>
                </a:lnTo>
                <a:lnTo>
                  <a:pt x="1249" y="1823"/>
                </a:lnTo>
                <a:lnTo>
                  <a:pt x="1263" y="1823"/>
                </a:lnTo>
                <a:lnTo>
                  <a:pt x="1280" y="1822"/>
                </a:lnTo>
                <a:lnTo>
                  <a:pt x="1295" y="1822"/>
                </a:lnTo>
                <a:lnTo>
                  <a:pt x="1310" y="1821"/>
                </a:lnTo>
                <a:lnTo>
                  <a:pt x="1325" y="1819"/>
                </a:lnTo>
                <a:lnTo>
                  <a:pt x="1339" y="1817"/>
                </a:lnTo>
                <a:lnTo>
                  <a:pt x="1356" y="1815"/>
                </a:lnTo>
                <a:lnTo>
                  <a:pt x="1371" y="1813"/>
                </a:lnTo>
                <a:lnTo>
                  <a:pt x="1386" y="1809"/>
                </a:lnTo>
                <a:lnTo>
                  <a:pt x="1401" y="1806"/>
                </a:lnTo>
                <a:lnTo>
                  <a:pt x="1415" y="1802"/>
                </a:lnTo>
                <a:lnTo>
                  <a:pt x="1432" y="1798"/>
                </a:lnTo>
                <a:lnTo>
                  <a:pt x="1447" y="1792"/>
                </a:lnTo>
                <a:lnTo>
                  <a:pt x="1462" y="1787"/>
                </a:lnTo>
                <a:lnTo>
                  <a:pt x="1477" y="1781"/>
                </a:lnTo>
                <a:lnTo>
                  <a:pt x="1493" y="1776"/>
                </a:lnTo>
                <a:lnTo>
                  <a:pt x="1508" y="1771"/>
                </a:lnTo>
                <a:lnTo>
                  <a:pt x="1523" y="1764"/>
                </a:lnTo>
                <a:lnTo>
                  <a:pt x="1538" y="1757"/>
                </a:lnTo>
                <a:lnTo>
                  <a:pt x="1552" y="1749"/>
                </a:lnTo>
                <a:lnTo>
                  <a:pt x="1569" y="1742"/>
                </a:lnTo>
                <a:lnTo>
                  <a:pt x="1584" y="1734"/>
                </a:lnTo>
                <a:lnTo>
                  <a:pt x="1599" y="1726"/>
                </a:lnTo>
                <a:lnTo>
                  <a:pt x="1614" y="1716"/>
                </a:lnTo>
                <a:lnTo>
                  <a:pt x="1628" y="1707"/>
                </a:lnTo>
                <a:lnTo>
                  <a:pt x="1645" y="1699"/>
                </a:lnTo>
                <a:lnTo>
                  <a:pt x="1660" y="1688"/>
                </a:lnTo>
                <a:lnTo>
                  <a:pt x="1675" y="1678"/>
                </a:lnTo>
                <a:lnTo>
                  <a:pt x="1690" y="1667"/>
                </a:lnTo>
                <a:lnTo>
                  <a:pt x="1704" y="1657"/>
                </a:lnTo>
                <a:lnTo>
                  <a:pt x="1721" y="1646"/>
                </a:lnTo>
                <a:lnTo>
                  <a:pt x="1736" y="1633"/>
                </a:lnTo>
                <a:lnTo>
                  <a:pt x="1751" y="1623"/>
                </a:lnTo>
                <a:lnTo>
                  <a:pt x="1766" y="1610"/>
                </a:lnTo>
                <a:lnTo>
                  <a:pt x="1780" y="1597"/>
                </a:lnTo>
                <a:lnTo>
                  <a:pt x="1797" y="1585"/>
                </a:lnTo>
                <a:lnTo>
                  <a:pt x="1812" y="1571"/>
                </a:lnTo>
                <a:lnTo>
                  <a:pt x="1827" y="1557"/>
                </a:lnTo>
                <a:lnTo>
                  <a:pt x="1841" y="1544"/>
                </a:lnTo>
                <a:lnTo>
                  <a:pt x="1856" y="1529"/>
                </a:lnTo>
                <a:lnTo>
                  <a:pt x="1873" y="1515"/>
                </a:lnTo>
                <a:lnTo>
                  <a:pt x="1888" y="1500"/>
                </a:lnTo>
                <a:lnTo>
                  <a:pt x="1903" y="1486"/>
                </a:lnTo>
                <a:lnTo>
                  <a:pt x="1917" y="1469"/>
                </a:lnTo>
                <a:lnTo>
                  <a:pt x="1932" y="1453"/>
                </a:lnTo>
                <a:lnTo>
                  <a:pt x="1949" y="1437"/>
                </a:lnTo>
                <a:lnTo>
                  <a:pt x="1964" y="1420"/>
                </a:lnTo>
                <a:lnTo>
                  <a:pt x="1979" y="1404"/>
                </a:lnTo>
                <a:lnTo>
                  <a:pt x="1993" y="1386"/>
                </a:lnTo>
                <a:lnTo>
                  <a:pt x="2008" y="1369"/>
                </a:lnTo>
                <a:lnTo>
                  <a:pt x="2025" y="1351"/>
                </a:lnTo>
                <a:lnTo>
                  <a:pt x="2040" y="1334"/>
                </a:lnTo>
                <a:lnTo>
                  <a:pt x="2055" y="1315"/>
                </a:lnTo>
                <a:lnTo>
                  <a:pt x="2069" y="1296"/>
                </a:lnTo>
                <a:lnTo>
                  <a:pt x="2084" y="1277"/>
                </a:lnTo>
                <a:lnTo>
                  <a:pt x="2101" y="1258"/>
                </a:lnTo>
                <a:lnTo>
                  <a:pt x="2116" y="1237"/>
                </a:lnTo>
                <a:lnTo>
                  <a:pt x="2130" y="1217"/>
                </a:lnTo>
                <a:lnTo>
                  <a:pt x="2145" y="1196"/>
                </a:lnTo>
                <a:lnTo>
                  <a:pt x="2160" y="1176"/>
                </a:lnTo>
                <a:lnTo>
                  <a:pt x="2177" y="1156"/>
                </a:lnTo>
                <a:lnTo>
                  <a:pt x="2192" y="1134"/>
                </a:lnTo>
                <a:lnTo>
                  <a:pt x="2206" y="1112"/>
                </a:lnTo>
                <a:lnTo>
                  <a:pt x="2221" y="1091"/>
                </a:lnTo>
                <a:lnTo>
                  <a:pt x="2238" y="1068"/>
                </a:lnTo>
                <a:lnTo>
                  <a:pt x="2253" y="1045"/>
                </a:lnTo>
                <a:lnTo>
                  <a:pt x="2268" y="1021"/>
                </a:lnTo>
                <a:lnTo>
                  <a:pt x="2282" y="998"/>
                </a:lnTo>
                <a:lnTo>
                  <a:pt x="2297" y="975"/>
                </a:lnTo>
                <a:lnTo>
                  <a:pt x="2314" y="951"/>
                </a:lnTo>
                <a:lnTo>
                  <a:pt x="2329" y="928"/>
                </a:lnTo>
                <a:lnTo>
                  <a:pt x="2344" y="903"/>
                </a:lnTo>
                <a:lnTo>
                  <a:pt x="2358" y="879"/>
                </a:lnTo>
                <a:lnTo>
                  <a:pt x="2373" y="855"/>
                </a:lnTo>
                <a:lnTo>
                  <a:pt x="2388" y="830"/>
                </a:lnTo>
                <a:lnTo>
                  <a:pt x="2403" y="804"/>
                </a:lnTo>
                <a:lnTo>
                  <a:pt x="2418" y="780"/>
                </a:lnTo>
                <a:lnTo>
                  <a:pt x="2432" y="755"/>
                </a:lnTo>
                <a:lnTo>
                  <a:pt x="2447" y="731"/>
                </a:lnTo>
                <a:lnTo>
                  <a:pt x="2460" y="707"/>
                </a:lnTo>
                <a:lnTo>
                  <a:pt x="2474" y="684"/>
                </a:lnTo>
                <a:lnTo>
                  <a:pt x="2489" y="659"/>
                </a:lnTo>
                <a:lnTo>
                  <a:pt x="2502" y="636"/>
                </a:lnTo>
                <a:lnTo>
                  <a:pt x="2514" y="612"/>
                </a:lnTo>
                <a:lnTo>
                  <a:pt x="2528" y="590"/>
                </a:lnTo>
                <a:lnTo>
                  <a:pt x="2540" y="567"/>
                </a:lnTo>
                <a:lnTo>
                  <a:pt x="2552" y="545"/>
                </a:lnTo>
                <a:lnTo>
                  <a:pt x="2565" y="523"/>
                </a:lnTo>
                <a:lnTo>
                  <a:pt x="2577" y="502"/>
                </a:lnTo>
                <a:lnTo>
                  <a:pt x="2588" y="481"/>
                </a:lnTo>
                <a:lnTo>
                  <a:pt x="2599" y="461"/>
                </a:lnTo>
                <a:lnTo>
                  <a:pt x="2609" y="442"/>
                </a:lnTo>
                <a:lnTo>
                  <a:pt x="2619" y="423"/>
                </a:lnTo>
                <a:lnTo>
                  <a:pt x="2630" y="405"/>
                </a:lnTo>
                <a:lnTo>
                  <a:pt x="2638" y="389"/>
                </a:lnTo>
                <a:lnTo>
                  <a:pt x="2647" y="373"/>
                </a:lnTo>
                <a:lnTo>
                  <a:pt x="2656" y="356"/>
                </a:lnTo>
                <a:lnTo>
                  <a:pt x="2664" y="343"/>
                </a:lnTo>
                <a:lnTo>
                  <a:pt x="2740" y="202"/>
                </a:lnTo>
              </a:path>
            </a:pathLst>
          </a:custGeom>
          <a:noFill/>
          <a:ln w="28575">
            <a:solidFill>
              <a:srgbClr val="FF0000"/>
            </a:solidFill>
            <a:round/>
            <a:headEnd/>
            <a:tailEnd/>
          </a:ln>
        </p:spPr>
        <p:txBody>
          <a:bodyPr/>
          <a:lstStyle/>
          <a:p>
            <a:endParaRPr lang="es-ES_tradnl"/>
          </a:p>
        </p:txBody>
      </p:sp>
      <p:sp>
        <p:nvSpPr>
          <p:cNvPr id="410628" name="Text Box 3"/>
          <p:cNvSpPr txBox="1">
            <a:spLocks noChangeArrowheads="1"/>
          </p:cNvSpPr>
          <p:nvPr/>
        </p:nvSpPr>
        <p:spPr bwMode="auto">
          <a:xfrm>
            <a:off x="0" y="0"/>
            <a:ext cx="9144000" cy="457200"/>
          </a:xfrm>
          <a:prstGeom prst="rect">
            <a:avLst/>
          </a:prstGeom>
          <a:solidFill>
            <a:schemeClr val="accent2"/>
          </a:solidFill>
          <a:ln w="9525">
            <a:noFill/>
            <a:miter lim="800000"/>
            <a:headEnd/>
            <a:tailEnd/>
          </a:ln>
        </p:spPr>
        <p:txBody>
          <a:bodyPr>
            <a:spAutoFit/>
          </a:bodyPr>
          <a:lstStyle/>
          <a:p>
            <a:pPr algn="ctr">
              <a:spcBef>
                <a:spcPct val="50000"/>
              </a:spcBef>
            </a:pPr>
            <a:r>
              <a:rPr lang="es-ES" b="1">
                <a:solidFill>
                  <a:schemeClr val="bg1"/>
                </a:solidFill>
                <a:latin typeface="Arial" charset="0"/>
                <a:cs typeface="Arial" charset="0"/>
              </a:rPr>
              <a:t>Variación de la desviación con el ángulo de incidencia</a:t>
            </a:r>
            <a:endParaRPr lang="es-ES" b="1">
              <a:solidFill>
                <a:schemeClr val="bg1"/>
              </a:solidFill>
              <a:cs typeface="Arial" charset="0"/>
            </a:endParaRPr>
          </a:p>
        </p:txBody>
      </p:sp>
      <p:sp>
        <p:nvSpPr>
          <p:cNvPr id="410629" name="Text Box 62"/>
          <p:cNvSpPr txBox="1">
            <a:spLocks noChangeArrowheads="1"/>
          </p:cNvSpPr>
          <p:nvPr/>
        </p:nvSpPr>
        <p:spPr bwMode="auto">
          <a:xfrm>
            <a:off x="2298700" y="698500"/>
            <a:ext cx="4378325" cy="461963"/>
          </a:xfrm>
          <a:prstGeom prst="rect">
            <a:avLst/>
          </a:prstGeom>
          <a:solidFill>
            <a:srgbClr val="00FF00"/>
          </a:solidFill>
          <a:ln w="9525">
            <a:noFill/>
            <a:miter lim="800000"/>
            <a:headEnd/>
            <a:tailEnd/>
          </a:ln>
        </p:spPr>
        <p:txBody>
          <a:bodyPr>
            <a:spAutoFit/>
          </a:bodyPr>
          <a:lstStyle/>
          <a:p>
            <a:pPr>
              <a:spcBef>
                <a:spcPct val="50000"/>
              </a:spcBef>
            </a:pPr>
            <a:r>
              <a:rPr lang="es-ES" b="1" dirty="0">
                <a:solidFill>
                  <a:srgbClr val="000000"/>
                </a:solidFill>
                <a:latin typeface="Calibri" pitchFamily="34" charset="0"/>
                <a:cs typeface="Calibri" pitchFamily="34" charset="0"/>
              </a:rPr>
              <a:t>Un supuesto: </a:t>
            </a:r>
            <a:r>
              <a:rPr lang="es-ES" b="1" dirty="0" smtClean="0">
                <a:solidFill>
                  <a:srgbClr val="000000"/>
                </a:solidFill>
                <a:latin typeface="Calibri" pitchFamily="34" charset="0"/>
                <a:cs typeface="Calibri" pitchFamily="34" charset="0"/>
              </a:rPr>
              <a:t> </a:t>
            </a:r>
            <a:r>
              <a:rPr lang="es-ES" b="1" dirty="0" smtClean="0">
                <a:solidFill>
                  <a:srgbClr val="000000"/>
                </a:solidFill>
              </a:rPr>
              <a:t>n </a:t>
            </a:r>
            <a:r>
              <a:rPr lang="es-ES" b="1" dirty="0">
                <a:solidFill>
                  <a:srgbClr val="000000"/>
                </a:solidFill>
              </a:rPr>
              <a:t>= 1,5   ;   </a:t>
            </a:r>
            <a:r>
              <a:rPr lang="el-GR" b="1" dirty="0">
                <a:solidFill>
                  <a:srgbClr val="000000"/>
                </a:solidFill>
                <a:cs typeface="Times New Roman" pitchFamily="18" charset="0"/>
              </a:rPr>
              <a:t>α</a:t>
            </a:r>
            <a:r>
              <a:rPr lang="es-ES" b="1" dirty="0">
                <a:solidFill>
                  <a:srgbClr val="000000"/>
                </a:solidFill>
                <a:cs typeface="Times New Roman" pitchFamily="18" charset="0"/>
              </a:rPr>
              <a:t> = 60º</a:t>
            </a:r>
            <a:endParaRPr lang="el-GR" b="1" dirty="0">
              <a:solidFill>
                <a:srgbClr val="000000"/>
              </a:solidFill>
              <a:cs typeface="Times New Roman" pitchFamily="18" charset="0"/>
            </a:endParaRPr>
          </a:p>
        </p:txBody>
      </p:sp>
      <p:grpSp>
        <p:nvGrpSpPr>
          <p:cNvPr id="3" name="Group 63"/>
          <p:cNvGrpSpPr>
            <a:grpSpLocks/>
          </p:cNvGrpSpPr>
          <p:nvPr/>
        </p:nvGrpSpPr>
        <p:grpSpPr bwMode="auto">
          <a:xfrm>
            <a:off x="1987550" y="5022850"/>
            <a:ext cx="2719388" cy="592138"/>
            <a:chOff x="1252" y="2853"/>
            <a:chExt cx="1713" cy="373"/>
          </a:xfrm>
        </p:grpSpPr>
        <p:sp>
          <p:nvSpPr>
            <p:cNvPr id="410632" name="Freeform 64"/>
            <p:cNvSpPr>
              <a:spLocks/>
            </p:cNvSpPr>
            <p:nvPr/>
          </p:nvSpPr>
          <p:spPr bwMode="auto">
            <a:xfrm>
              <a:off x="1475" y="2957"/>
              <a:ext cx="1490" cy="269"/>
            </a:xfrm>
            <a:custGeom>
              <a:avLst/>
              <a:gdLst>
                <a:gd name="T0" fmla="*/ 0 w 1513"/>
                <a:gd name="T1" fmla="*/ 0 h 269"/>
                <a:gd name="T2" fmla="*/ 784 w 1513"/>
                <a:gd name="T3" fmla="*/ 0 h 269"/>
                <a:gd name="T4" fmla="*/ 784 w 1513"/>
                <a:gd name="T5" fmla="*/ 269 h 269"/>
                <a:gd name="T6" fmla="*/ 0 60000 65536"/>
                <a:gd name="T7" fmla="*/ 0 60000 65536"/>
                <a:gd name="T8" fmla="*/ 0 60000 65536"/>
                <a:gd name="T9" fmla="*/ 0 w 1513"/>
                <a:gd name="T10" fmla="*/ 0 h 269"/>
                <a:gd name="T11" fmla="*/ 1513 w 1513"/>
                <a:gd name="T12" fmla="*/ 269 h 269"/>
              </a:gdLst>
              <a:ahLst/>
              <a:cxnLst>
                <a:cxn ang="T6">
                  <a:pos x="T0" y="T1"/>
                </a:cxn>
                <a:cxn ang="T7">
                  <a:pos x="T2" y="T3"/>
                </a:cxn>
                <a:cxn ang="T8">
                  <a:pos x="T4" y="T5"/>
                </a:cxn>
              </a:cxnLst>
              <a:rect l="T9" t="T10" r="T11" b="T12"/>
              <a:pathLst>
                <a:path w="1513" h="269">
                  <a:moveTo>
                    <a:pt x="0" y="0"/>
                  </a:moveTo>
                  <a:lnTo>
                    <a:pt x="1513" y="0"/>
                  </a:lnTo>
                  <a:lnTo>
                    <a:pt x="1513" y="269"/>
                  </a:lnTo>
                </a:path>
              </a:pathLst>
            </a:custGeom>
            <a:noFill/>
            <a:ln w="9525">
              <a:solidFill>
                <a:schemeClr val="tx1"/>
              </a:solidFill>
              <a:prstDash val="dash"/>
              <a:round/>
              <a:headEnd type="stealth" w="med" len="lg"/>
              <a:tailEnd type="stealth" w="med" len="lg"/>
            </a:ln>
          </p:spPr>
          <p:txBody>
            <a:bodyPr/>
            <a:lstStyle/>
            <a:p>
              <a:endParaRPr lang="es-ES_tradnl"/>
            </a:p>
          </p:txBody>
        </p:sp>
        <p:sp>
          <p:nvSpPr>
            <p:cNvPr id="410633" name="Text Box 65"/>
            <p:cNvSpPr txBox="1">
              <a:spLocks noChangeArrowheads="1"/>
            </p:cNvSpPr>
            <p:nvPr/>
          </p:nvSpPr>
          <p:spPr bwMode="auto">
            <a:xfrm>
              <a:off x="1252" y="2853"/>
              <a:ext cx="314" cy="231"/>
            </a:xfrm>
            <a:prstGeom prst="rect">
              <a:avLst/>
            </a:prstGeom>
            <a:noFill/>
            <a:ln w="9525">
              <a:noFill/>
              <a:miter lim="800000"/>
              <a:headEnd/>
              <a:tailEnd/>
            </a:ln>
          </p:spPr>
          <p:txBody>
            <a:bodyPr>
              <a:spAutoFit/>
            </a:bodyPr>
            <a:lstStyle/>
            <a:p>
              <a:pPr>
                <a:spcBef>
                  <a:spcPct val="50000"/>
                </a:spcBef>
              </a:pPr>
              <a:r>
                <a:rPr lang="el-GR" sz="1800" b="1" dirty="0">
                  <a:solidFill>
                    <a:srgbClr val="FF3300"/>
                  </a:solidFill>
                  <a:cs typeface="Times New Roman" pitchFamily="18" charset="0"/>
                </a:rPr>
                <a:t>δ</a:t>
              </a:r>
              <a:r>
                <a:rPr lang="es-ES" sz="1800" b="1" baseline="-25000" dirty="0">
                  <a:solidFill>
                    <a:srgbClr val="FF3300"/>
                  </a:solidFill>
                  <a:cs typeface="Times New Roman" pitchFamily="18" charset="0"/>
                </a:rPr>
                <a:t>0</a:t>
              </a:r>
              <a:endParaRPr lang="el-GR" sz="1800" b="1" dirty="0">
                <a:solidFill>
                  <a:srgbClr val="FF3300"/>
                </a:solidFill>
                <a:cs typeface="Times New Roman" pitchFamily="18" charset="0"/>
              </a:endParaRPr>
            </a:p>
          </p:txBody>
        </p:sp>
      </p:grpSp>
      <p:sp>
        <p:nvSpPr>
          <p:cNvPr id="68" name="67 CuadroTexto"/>
          <p:cNvSpPr txBox="1">
            <a:spLocks noChangeArrowheads="1"/>
          </p:cNvSpPr>
          <p:nvPr/>
        </p:nvSpPr>
        <p:spPr bwMode="auto">
          <a:xfrm>
            <a:off x="4511675" y="5522913"/>
            <a:ext cx="541338" cy="368300"/>
          </a:xfrm>
          <a:prstGeom prst="rect">
            <a:avLst/>
          </a:prstGeom>
          <a:noFill/>
          <a:ln w="9525">
            <a:noFill/>
            <a:miter lim="800000"/>
            <a:headEnd/>
            <a:tailEnd/>
          </a:ln>
        </p:spPr>
        <p:txBody>
          <a:bodyPr>
            <a:spAutoFit/>
          </a:bodyPr>
          <a:lstStyle/>
          <a:p>
            <a:r>
              <a:rPr lang="el-GR" sz="1800">
                <a:solidFill>
                  <a:srgbClr val="FF0000"/>
                </a:solidFill>
              </a:rPr>
              <a:t>ε</a:t>
            </a:r>
            <a:r>
              <a:rPr lang="es-ES_tradnl" sz="1800" baseline="-25000">
                <a:solidFill>
                  <a:srgbClr val="FF0000"/>
                </a:solidFill>
              </a:rPr>
              <a:t>0</a:t>
            </a:r>
            <a:endParaRPr lang="es-ES_tradnl" sz="1800">
              <a:solidFill>
                <a:srgbClr val="FF0000"/>
              </a:solidFill>
            </a:endParaRPr>
          </a:p>
        </p:txBody>
      </p:sp>
      <p:sp>
        <p:nvSpPr>
          <p:cNvPr id="69" name="68 CuadroTexto"/>
          <p:cNvSpPr txBox="1"/>
          <p:nvPr/>
        </p:nvSpPr>
        <p:spPr>
          <a:xfrm>
            <a:off x="3598222" y="2220686"/>
            <a:ext cx="2386942" cy="369332"/>
          </a:xfrm>
          <a:prstGeom prst="rect">
            <a:avLst/>
          </a:prstGeom>
          <a:noFill/>
        </p:spPr>
        <p:txBody>
          <a:bodyPr wrap="square" rtlCol="0">
            <a:spAutoFit/>
          </a:bodyPr>
          <a:lstStyle/>
          <a:p>
            <a:pPr lvl="0">
              <a:spcBef>
                <a:spcPct val="50000"/>
              </a:spcBef>
            </a:pPr>
            <a:r>
              <a:rPr lang="el-GR" sz="1800" b="1" dirty="0" smtClean="0">
                <a:solidFill>
                  <a:srgbClr val="FF3300"/>
                </a:solidFill>
                <a:latin typeface="Calibri" pitchFamily="34" charset="0"/>
                <a:cs typeface="Calibri" pitchFamily="34" charset="0"/>
              </a:rPr>
              <a:t>δ</a:t>
            </a:r>
            <a:r>
              <a:rPr lang="es-ES" sz="1800" b="1" baseline="-25000" dirty="0" smtClean="0">
                <a:solidFill>
                  <a:srgbClr val="FF3300"/>
                </a:solidFill>
                <a:latin typeface="Calibri" pitchFamily="34" charset="0"/>
                <a:cs typeface="Calibri" pitchFamily="34" charset="0"/>
              </a:rPr>
              <a:t>0 </a:t>
            </a:r>
            <a:r>
              <a:rPr lang="es-ES" sz="1800" b="1" dirty="0" smtClean="0">
                <a:solidFill>
                  <a:srgbClr val="FF3300"/>
                </a:solidFill>
                <a:latin typeface="Calibri" pitchFamily="34" charset="0"/>
                <a:cs typeface="Calibri" pitchFamily="34" charset="0"/>
              </a:rPr>
              <a:t>= desviación mínima</a:t>
            </a:r>
            <a:endParaRPr lang="el-GR" sz="1800" b="1" dirty="0" smtClean="0">
              <a:solidFill>
                <a:srgbClr val="FF3300"/>
              </a:solidFill>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61916"/>
                                        </p:tgtEl>
                                        <p:attrNameLst>
                                          <p:attrName>style.visibility</p:attrName>
                                        </p:attrNameLst>
                                      </p:cBhvr>
                                      <p:to>
                                        <p:strVal val="visible"/>
                                      </p:to>
                                    </p:set>
                                    <p:animEffect transition="in" filter="wipe(left)">
                                      <p:cBhvr>
                                        <p:cTn id="7" dur="5000"/>
                                        <p:tgtEl>
                                          <p:spTgt spid="761916"/>
                                        </p:tgtEl>
                                      </p:cBhvr>
                                    </p:animEffect>
                                  </p:childTnLst>
                                </p:cTn>
                              </p:par>
                            </p:childTnLst>
                          </p:cTn>
                        </p:par>
                        <p:par>
                          <p:cTn id="8" fill="hold">
                            <p:stCondLst>
                              <p:cond delay="5000"/>
                            </p:stCondLst>
                            <p:childTnLst>
                              <p:par>
                                <p:cTn id="9" presetID="1"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8"/>
                                        </p:tgtEl>
                                        <p:attrNameLst>
                                          <p:attrName>style.visibility</p:attrName>
                                        </p:attrNameLst>
                                      </p:cBhvr>
                                      <p:to>
                                        <p:strVal val="visible"/>
                                      </p:to>
                                    </p:set>
                                  </p:childTnLst>
                                </p:cTn>
                              </p:par>
                            </p:childTnLst>
                          </p:cTn>
                        </p:par>
                        <p:par>
                          <p:cTn id="13" fill="hold">
                            <p:stCondLst>
                              <p:cond delay="5000"/>
                            </p:stCondLst>
                            <p:childTnLst>
                              <p:par>
                                <p:cTn id="14" presetID="1" presetClass="entr" presetSubtype="0"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1916" grpId="0" animBg="1"/>
      <p:bldP spid="68" grpId="0"/>
      <p:bldP spid="69" grpId="0"/>
    </p:bldLst>
  </p:timing>
</p:sld>
</file>

<file path=ppt/slides/slide85.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64" name="63 Rectángulo"/>
          <p:cNvSpPr/>
          <p:nvPr/>
        </p:nvSpPr>
        <p:spPr>
          <a:xfrm>
            <a:off x="5949538" y="724395"/>
            <a:ext cx="3040083" cy="4168239"/>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a:solidFill>
                <a:srgbClr val="FFFFFF"/>
              </a:solidFill>
            </a:endParaRPr>
          </a:p>
        </p:txBody>
      </p:sp>
      <p:sp>
        <p:nvSpPr>
          <p:cNvPr id="50" name="49 Rectángulo"/>
          <p:cNvSpPr/>
          <p:nvPr/>
        </p:nvSpPr>
        <p:spPr>
          <a:xfrm>
            <a:off x="285008" y="712521"/>
            <a:ext cx="5510150" cy="4168238"/>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23577" name="AutoShape 2"/>
          <p:cNvSpPr>
            <a:spLocks noChangeArrowheads="1"/>
          </p:cNvSpPr>
          <p:nvPr/>
        </p:nvSpPr>
        <p:spPr bwMode="auto">
          <a:xfrm>
            <a:off x="1199408" y="863971"/>
            <a:ext cx="3871356" cy="3779281"/>
          </a:xfrm>
          <a:prstGeom prst="triangle">
            <a:avLst>
              <a:gd name="adj" fmla="val 50000"/>
            </a:avLst>
          </a:prstGeom>
          <a:solidFill>
            <a:srgbClr val="99CCFF"/>
          </a:solidFill>
          <a:ln w="9525">
            <a:noFill/>
            <a:miter lim="800000"/>
            <a:headEnd/>
            <a:tailEnd/>
          </a:ln>
        </p:spPr>
        <p:txBody>
          <a:bodyPr wrap="none" anchor="ctr"/>
          <a:lstStyle/>
          <a:p>
            <a:endParaRPr lang="es-ES_tradnl">
              <a:solidFill>
                <a:srgbClr val="000000"/>
              </a:solidFill>
              <a:latin typeface="Times New Roman"/>
            </a:endParaRPr>
          </a:p>
        </p:txBody>
      </p:sp>
      <p:grpSp>
        <p:nvGrpSpPr>
          <p:cNvPr id="2" name="Group 3"/>
          <p:cNvGrpSpPr>
            <a:grpSpLocks/>
          </p:cNvGrpSpPr>
          <p:nvPr/>
        </p:nvGrpSpPr>
        <p:grpSpPr bwMode="auto">
          <a:xfrm>
            <a:off x="2463285" y="3039795"/>
            <a:ext cx="552450" cy="546100"/>
            <a:chOff x="1619" y="1883"/>
            <a:chExt cx="348" cy="344"/>
          </a:xfrm>
        </p:grpSpPr>
        <p:sp>
          <p:nvSpPr>
            <p:cNvPr id="23609" name="Arc 4"/>
            <p:cNvSpPr>
              <a:spLocks/>
            </p:cNvSpPr>
            <p:nvPr/>
          </p:nvSpPr>
          <p:spPr bwMode="auto">
            <a:xfrm rot="8314096" flipH="1">
              <a:off x="1619" y="1883"/>
              <a:ext cx="146" cy="197"/>
            </a:xfrm>
            <a:custGeom>
              <a:avLst/>
              <a:gdLst>
                <a:gd name="T0" fmla="*/ 0 w 18183"/>
                <a:gd name="T1" fmla="*/ 0 h 21600"/>
                <a:gd name="T2" fmla="*/ 0 w 18183"/>
                <a:gd name="T3" fmla="*/ 0 h 21600"/>
                <a:gd name="T4" fmla="*/ 0 w 18183"/>
                <a:gd name="T5" fmla="*/ 0 h 21600"/>
                <a:gd name="T6" fmla="*/ 0 60000 65536"/>
                <a:gd name="T7" fmla="*/ 0 60000 65536"/>
                <a:gd name="T8" fmla="*/ 0 60000 65536"/>
                <a:gd name="T9" fmla="*/ 0 w 18183"/>
                <a:gd name="T10" fmla="*/ 0 h 21600"/>
                <a:gd name="T11" fmla="*/ 18183 w 18183"/>
                <a:gd name="T12" fmla="*/ 21600 h 21600"/>
              </a:gdLst>
              <a:ahLst/>
              <a:cxnLst>
                <a:cxn ang="T6">
                  <a:pos x="T0" y="T1"/>
                </a:cxn>
                <a:cxn ang="T7">
                  <a:pos x="T2" y="T3"/>
                </a:cxn>
                <a:cxn ang="T8">
                  <a:pos x="T4" y="T5"/>
                </a:cxn>
              </a:cxnLst>
              <a:rect l="T9" t="T10" r="T11" b="T12"/>
              <a:pathLst>
                <a:path w="18183" h="21600" fill="none" extrusionOk="0">
                  <a:moveTo>
                    <a:pt x="-1" y="0"/>
                  </a:moveTo>
                  <a:cubicBezTo>
                    <a:pt x="55" y="0"/>
                    <a:pt x="111" y="-1"/>
                    <a:pt x="167" y="0"/>
                  </a:cubicBezTo>
                  <a:cubicBezTo>
                    <a:pt x="7417" y="0"/>
                    <a:pt x="14183" y="3637"/>
                    <a:pt x="18183" y="9684"/>
                  </a:cubicBezTo>
                </a:path>
                <a:path w="18183" h="21600" stroke="0" extrusionOk="0">
                  <a:moveTo>
                    <a:pt x="-1" y="0"/>
                  </a:moveTo>
                  <a:cubicBezTo>
                    <a:pt x="55" y="0"/>
                    <a:pt x="111" y="-1"/>
                    <a:pt x="167" y="0"/>
                  </a:cubicBezTo>
                  <a:cubicBezTo>
                    <a:pt x="7417" y="0"/>
                    <a:pt x="14183" y="3637"/>
                    <a:pt x="18183" y="9684"/>
                  </a:cubicBezTo>
                  <a:lnTo>
                    <a:pt x="167"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23574" name="Object 5"/>
            <p:cNvGraphicFramePr>
              <a:graphicFrameLocks noChangeAspect="1"/>
            </p:cNvGraphicFramePr>
            <p:nvPr/>
          </p:nvGraphicFramePr>
          <p:xfrm>
            <a:off x="1747" y="1907"/>
            <a:ext cx="220" cy="320"/>
          </p:xfrm>
          <a:graphic>
            <a:graphicData uri="http://schemas.openxmlformats.org/presentationml/2006/ole">
              <p:oleObj spid="_x0000_s2522134" name="Ecuación" r:id="rId3" imgW="164880" imgH="241200" progId="Equation.3">
                <p:embed/>
              </p:oleObj>
            </a:graphicData>
          </a:graphic>
        </p:graphicFrame>
      </p:grpSp>
      <p:sp>
        <p:nvSpPr>
          <p:cNvPr id="762886" name="Arc 6"/>
          <p:cNvSpPr>
            <a:spLocks/>
          </p:cNvSpPr>
          <p:nvPr/>
        </p:nvSpPr>
        <p:spPr bwMode="auto">
          <a:xfrm rot="7813916" flipH="1">
            <a:off x="4730235" y="2898508"/>
            <a:ext cx="371475" cy="371475"/>
          </a:xfrm>
          <a:custGeom>
            <a:avLst/>
            <a:gdLst>
              <a:gd name="T0" fmla="*/ 0 w 21600"/>
              <a:gd name="T1" fmla="*/ 0 h 21600"/>
              <a:gd name="T2" fmla="*/ 2147483647 w 21600"/>
              <a:gd name="T3" fmla="*/ 2147483647 h 21600"/>
              <a:gd name="T4" fmla="*/ 0 w 21600"/>
              <a:gd name="T5" fmla="*/ 21474836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762887" name="Object 7"/>
          <p:cNvGraphicFramePr>
            <a:graphicFrameLocks noChangeAspect="1"/>
          </p:cNvGraphicFramePr>
          <p:nvPr/>
        </p:nvGraphicFramePr>
        <p:xfrm>
          <a:off x="5046147" y="2835008"/>
          <a:ext cx="344488" cy="504825"/>
        </p:xfrm>
        <a:graphic>
          <a:graphicData uri="http://schemas.openxmlformats.org/presentationml/2006/ole">
            <p:oleObj spid="_x0000_s2522114" name="Ecuación" r:id="rId4" imgW="164880" imgH="241200" progId="Equation.3">
              <p:embed/>
            </p:oleObj>
          </a:graphicData>
        </a:graphic>
      </p:graphicFrame>
      <p:grpSp>
        <p:nvGrpSpPr>
          <p:cNvPr id="3" name="Group 8"/>
          <p:cNvGrpSpPr>
            <a:grpSpLocks/>
          </p:cNvGrpSpPr>
          <p:nvPr/>
        </p:nvGrpSpPr>
        <p:grpSpPr bwMode="auto">
          <a:xfrm>
            <a:off x="874197" y="2790558"/>
            <a:ext cx="712788" cy="527050"/>
            <a:chOff x="1406" y="1709"/>
            <a:chExt cx="449" cy="332"/>
          </a:xfrm>
        </p:grpSpPr>
        <p:sp>
          <p:nvSpPr>
            <p:cNvPr id="23608" name="Arc 9"/>
            <p:cNvSpPr>
              <a:spLocks/>
            </p:cNvSpPr>
            <p:nvPr/>
          </p:nvSpPr>
          <p:spPr bwMode="auto">
            <a:xfrm rot="19692065" flipH="1">
              <a:off x="1621" y="1783"/>
              <a:ext cx="234" cy="234"/>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23573" name="Object 10"/>
            <p:cNvGraphicFramePr>
              <a:graphicFrameLocks noChangeAspect="1"/>
            </p:cNvGraphicFramePr>
            <p:nvPr/>
          </p:nvGraphicFramePr>
          <p:xfrm>
            <a:off x="1406" y="1709"/>
            <a:ext cx="235" cy="332"/>
          </p:xfrm>
          <a:graphic>
            <a:graphicData uri="http://schemas.openxmlformats.org/presentationml/2006/ole">
              <p:oleObj spid="_x0000_s2522133" name="Ecuación" r:id="rId5" imgW="152280" imgH="215640" progId="Equation.3">
                <p:embed/>
              </p:oleObj>
            </a:graphicData>
          </a:graphic>
        </p:graphicFrame>
      </p:grpSp>
      <p:sp>
        <p:nvSpPr>
          <p:cNvPr id="23581" name="Arc 11"/>
          <p:cNvSpPr>
            <a:spLocks/>
          </p:cNvSpPr>
          <p:nvPr/>
        </p:nvSpPr>
        <p:spPr bwMode="auto">
          <a:xfrm rot="14171082" flipH="1">
            <a:off x="3007004" y="1114951"/>
            <a:ext cx="277812" cy="396875"/>
          </a:xfrm>
          <a:custGeom>
            <a:avLst/>
            <a:gdLst>
              <a:gd name="T0" fmla="*/ 0 w 21767"/>
              <a:gd name="T1" fmla="*/ 2147483647 h 27378"/>
              <a:gd name="T2" fmla="*/ 2147483647 w 21767"/>
              <a:gd name="T3" fmla="*/ 2147483647 h 27378"/>
              <a:gd name="T4" fmla="*/ 2147483647 w 21767"/>
              <a:gd name="T5" fmla="*/ 2147483647 h 27378"/>
              <a:gd name="T6" fmla="*/ 0 60000 65536"/>
              <a:gd name="T7" fmla="*/ 0 60000 65536"/>
              <a:gd name="T8" fmla="*/ 0 60000 65536"/>
              <a:gd name="T9" fmla="*/ 0 w 21767"/>
              <a:gd name="T10" fmla="*/ 0 h 27378"/>
              <a:gd name="T11" fmla="*/ 21767 w 21767"/>
              <a:gd name="T12" fmla="*/ 27378 h 27378"/>
            </a:gdLst>
            <a:ahLst/>
            <a:cxnLst>
              <a:cxn ang="T6">
                <a:pos x="T0" y="T1"/>
              </a:cxn>
              <a:cxn ang="T7">
                <a:pos x="T2" y="T3"/>
              </a:cxn>
              <a:cxn ang="T8">
                <a:pos x="T4" y="T5"/>
              </a:cxn>
            </a:cxnLst>
            <a:rect l="T9" t="T10" r="T11" b="T12"/>
            <a:pathLst>
              <a:path w="21767" h="27378" fill="none" extrusionOk="0">
                <a:moveTo>
                  <a:pt x="-1" y="0"/>
                </a:moveTo>
                <a:cubicBezTo>
                  <a:pt x="55" y="0"/>
                  <a:pt x="111" y="-1"/>
                  <a:pt x="167" y="0"/>
                </a:cubicBezTo>
                <a:cubicBezTo>
                  <a:pt x="12096" y="0"/>
                  <a:pt x="21767" y="9670"/>
                  <a:pt x="21767" y="21600"/>
                </a:cubicBezTo>
                <a:cubicBezTo>
                  <a:pt x="21767" y="23552"/>
                  <a:pt x="21502" y="25496"/>
                  <a:pt x="20979" y="27377"/>
                </a:cubicBezTo>
              </a:path>
              <a:path w="21767" h="27378" stroke="0" extrusionOk="0">
                <a:moveTo>
                  <a:pt x="-1" y="0"/>
                </a:moveTo>
                <a:cubicBezTo>
                  <a:pt x="55" y="0"/>
                  <a:pt x="111" y="-1"/>
                  <a:pt x="167" y="0"/>
                </a:cubicBezTo>
                <a:cubicBezTo>
                  <a:pt x="12096" y="0"/>
                  <a:pt x="21767" y="9670"/>
                  <a:pt x="21767" y="21600"/>
                </a:cubicBezTo>
                <a:cubicBezTo>
                  <a:pt x="21767" y="23552"/>
                  <a:pt x="21502" y="25496"/>
                  <a:pt x="20979" y="27377"/>
                </a:cubicBezTo>
                <a:lnTo>
                  <a:pt x="167"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sp>
        <p:nvSpPr>
          <p:cNvPr id="762892" name="Line 12"/>
          <p:cNvSpPr>
            <a:spLocks noChangeShapeType="1"/>
          </p:cNvSpPr>
          <p:nvPr/>
        </p:nvSpPr>
        <p:spPr bwMode="auto">
          <a:xfrm flipV="1">
            <a:off x="2048947" y="2258745"/>
            <a:ext cx="2120900" cy="827088"/>
          </a:xfrm>
          <a:prstGeom prst="line">
            <a:avLst/>
          </a:prstGeom>
          <a:noFill/>
          <a:ln w="9525">
            <a:solidFill>
              <a:srgbClr val="FF3300"/>
            </a:solidFill>
            <a:prstDash val="dash"/>
            <a:round/>
            <a:headEnd/>
            <a:tailEnd/>
          </a:ln>
        </p:spPr>
        <p:txBody>
          <a:bodyPr/>
          <a:lstStyle/>
          <a:p>
            <a:endParaRPr lang="es-ES_tradnl">
              <a:solidFill>
                <a:srgbClr val="000000"/>
              </a:solidFill>
              <a:latin typeface="Times New Roman"/>
            </a:endParaRPr>
          </a:p>
        </p:txBody>
      </p:sp>
      <p:sp>
        <p:nvSpPr>
          <p:cNvPr id="762893" name="Line 13"/>
          <p:cNvSpPr>
            <a:spLocks noChangeShapeType="1"/>
          </p:cNvSpPr>
          <p:nvPr/>
        </p:nvSpPr>
        <p:spPr bwMode="auto">
          <a:xfrm flipH="1" flipV="1">
            <a:off x="2668072" y="2444483"/>
            <a:ext cx="1606550" cy="644525"/>
          </a:xfrm>
          <a:prstGeom prst="line">
            <a:avLst/>
          </a:prstGeom>
          <a:noFill/>
          <a:ln w="9525">
            <a:solidFill>
              <a:srgbClr val="FF3300"/>
            </a:solidFill>
            <a:prstDash val="dash"/>
            <a:round/>
            <a:headEnd/>
            <a:tailEnd/>
          </a:ln>
        </p:spPr>
        <p:txBody>
          <a:bodyPr/>
          <a:lstStyle/>
          <a:p>
            <a:endParaRPr lang="es-ES_tradnl">
              <a:solidFill>
                <a:srgbClr val="000000"/>
              </a:solidFill>
              <a:latin typeface="Times New Roman"/>
            </a:endParaRPr>
          </a:p>
        </p:txBody>
      </p:sp>
      <p:grpSp>
        <p:nvGrpSpPr>
          <p:cNvPr id="4" name="Group 14"/>
          <p:cNvGrpSpPr>
            <a:grpSpLocks/>
          </p:cNvGrpSpPr>
          <p:nvPr/>
        </p:nvGrpSpPr>
        <p:grpSpPr bwMode="auto">
          <a:xfrm>
            <a:off x="3274497" y="3498583"/>
            <a:ext cx="563563" cy="327025"/>
            <a:chOff x="2130" y="2172"/>
            <a:chExt cx="355" cy="206"/>
          </a:xfrm>
        </p:grpSpPr>
        <p:sp>
          <p:nvSpPr>
            <p:cNvPr id="23607" name="Arc 15"/>
            <p:cNvSpPr>
              <a:spLocks/>
            </p:cNvSpPr>
            <p:nvPr/>
          </p:nvSpPr>
          <p:spPr bwMode="auto">
            <a:xfrm rot="7711279" flipH="1">
              <a:off x="2148" y="2154"/>
              <a:ext cx="161" cy="197"/>
            </a:xfrm>
            <a:custGeom>
              <a:avLst/>
              <a:gdLst>
                <a:gd name="T0" fmla="*/ 0 w 20066"/>
                <a:gd name="T1" fmla="*/ 0 h 21600"/>
                <a:gd name="T2" fmla="*/ 0 w 20066"/>
                <a:gd name="T3" fmla="*/ 0 h 21600"/>
                <a:gd name="T4" fmla="*/ 0 w 20066"/>
                <a:gd name="T5" fmla="*/ 0 h 21600"/>
                <a:gd name="T6" fmla="*/ 0 60000 65536"/>
                <a:gd name="T7" fmla="*/ 0 60000 65536"/>
                <a:gd name="T8" fmla="*/ 0 60000 65536"/>
                <a:gd name="T9" fmla="*/ 0 w 20066"/>
                <a:gd name="T10" fmla="*/ 0 h 21600"/>
                <a:gd name="T11" fmla="*/ 20066 w 20066"/>
                <a:gd name="T12" fmla="*/ 21600 h 21600"/>
              </a:gdLst>
              <a:ahLst/>
              <a:cxnLst>
                <a:cxn ang="T6">
                  <a:pos x="T0" y="T1"/>
                </a:cxn>
                <a:cxn ang="T7">
                  <a:pos x="T2" y="T3"/>
                </a:cxn>
                <a:cxn ang="T8">
                  <a:pos x="T4" y="T5"/>
                </a:cxn>
              </a:cxnLst>
              <a:rect l="T9" t="T10" r="T11" b="T12"/>
              <a:pathLst>
                <a:path w="20066" h="21600" fill="none" extrusionOk="0">
                  <a:moveTo>
                    <a:pt x="-1" y="0"/>
                  </a:moveTo>
                  <a:cubicBezTo>
                    <a:pt x="55" y="0"/>
                    <a:pt x="111" y="-1"/>
                    <a:pt x="167" y="0"/>
                  </a:cubicBezTo>
                  <a:cubicBezTo>
                    <a:pt x="8850" y="0"/>
                    <a:pt x="16689" y="5199"/>
                    <a:pt x="20066" y="13198"/>
                  </a:cubicBezTo>
                </a:path>
                <a:path w="20066" h="21600" stroke="0" extrusionOk="0">
                  <a:moveTo>
                    <a:pt x="-1" y="0"/>
                  </a:moveTo>
                  <a:cubicBezTo>
                    <a:pt x="55" y="0"/>
                    <a:pt x="111" y="-1"/>
                    <a:pt x="167" y="0"/>
                  </a:cubicBezTo>
                  <a:cubicBezTo>
                    <a:pt x="8850" y="0"/>
                    <a:pt x="16689" y="5199"/>
                    <a:pt x="20066" y="13198"/>
                  </a:cubicBezTo>
                  <a:lnTo>
                    <a:pt x="167"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23572" name="Object 16"/>
            <p:cNvGraphicFramePr>
              <a:graphicFrameLocks noChangeAspect="1"/>
            </p:cNvGraphicFramePr>
            <p:nvPr/>
          </p:nvGraphicFramePr>
          <p:xfrm>
            <a:off x="2326" y="2204"/>
            <a:ext cx="159" cy="174"/>
          </p:xfrm>
          <a:graphic>
            <a:graphicData uri="http://schemas.openxmlformats.org/presentationml/2006/ole">
              <p:oleObj spid="_x0000_s2522132" name="Ecuación" r:id="rId6" imgW="126720" imgH="139680" progId="Equation.3">
                <p:embed/>
              </p:oleObj>
            </a:graphicData>
          </a:graphic>
        </p:graphicFrame>
      </p:grpSp>
      <p:sp>
        <p:nvSpPr>
          <p:cNvPr id="762897" name="Arc 17"/>
          <p:cNvSpPr>
            <a:spLocks/>
          </p:cNvSpPr>
          <p:nvPr/>
        </p:nvSpPr>
        <p:spPr bwMode="auto">
          <a:xfrm rot="7370018" flipH="1">
            <a:off x="3407847" y="2460358"/>
            <a:ext cx="255587" cy="312738"/>
          </a:xfrm>
          <a:custGeom>
            <a:avLst/>
            <a:gdLst>
              <a:gd name="T0" fmla="*/ 0 w 20066"/>
              <a:gd name="T1" fmla="*/ 2147483647 h 21600"/>
              <a:gd name="T2" fmla="*/ 2147483647 w 20066"/>
              <a:gd name="T3" fmla="*/ 2147483647 h 21600"/>
              <a:gd name="T4" fmla="*/ 2147483647 w 20066"/>
              <a:gd name="T5" fmla="*/ 2147483647 h 21600"/>
              <a:gd name="T6" fmla="*/ 0 60000 65536"/>
              <a:gd name="T7" fmla="*/ 0 60000 65536"/>
              <a:gd name="T8" fmla="*/ 0 60000 65536"/>
              <a:gd name="T9" fmla="*/ 0 w 20066"/>
              <a:gd name="T10" fmla="*/ 0 h 21600"/>
              <a:gd name="T11" fmla="*/ 20066 w 20066"/>
              <a:gd name="T12" fmla="*/ 21600 h 21600"/>
            </a:gdLst>
            <a:ahLst/>
            <a:cxnLst>
              <a:cxn ang="T6">
                <a:pos x="T0" y="T1"/>
              </a:cxn>
              <a:cxn ang="T7">
                <a:pos x="T2" y="T3"/>
              </a:cxn>
              <a:cxn ang="T8">
                <a:pos x="T4" y="T5"/>
              </a:cxn>
            </a:cxnLst>
            <a:rect l="T9" t="T10" r="T11" b="T12"/>
            <a:pathLst>
              <a:path w="20066" h="21600" fill="none" extrusionOk="0">
                <a:moveTo>
                  <a:pt x="-1" y="0"/>
                </a:moveTo>
                <a:cubicBezTo>
                  <a:pt x="55" y="0"/>
                  <a:pt x="111" y="-1"/>
                  <a:pt x="167" y="0"/>
                </a:cubicBezTo>
                <a:cubicBezTo>
                  <a:pt x="8850" y="0"/>
                  <a:pt x="16689" y="5199"/>
                  <a:pt x="20066" y="13198"/>
                </a:cubicBezTo>
              </a:path>
              <a:path w="20066" h="21600" stroke="0" extrusionOk="0">
                <a:moveTo>
                  <a:pt x="-1" y="0"/>
                </a:moveTo>
                <a:cubicBezTo>
                  <a:pt x="55" y="0"/>
                  <a:pt x="111" y="-1"/>
                  <a:pt x="167" y="0"/>
                </a:cubicBezTo>
                <a:cubicBezTo>
                  <a:pt x="8850" y="0"/>
                  <a:pt x="16689" y="5199"/>
                  <a:pt x="20066" y="13198"/>
                </a:cubicBezTo>
                <a:lnTo>
                  <a:pt x="167" y="21600"/>
                </a:lnTo>
                <a:close/>
              </a:path>
            </a:pathLst>
          </a:custGeom>
          <a:noFill/>
          <a:ln w="9525">
            <a:solidFill>
              <a:srgbClr val="FF3300"/>
            </a:solidFill>
            <a:round/>
            <a:headEnd/>
            <a:tailEnd/>
          </a:ln>
        </p:spPr>
        <p:txBody>
          <a:bodyPr wrap="none" anchor="ctr"/>
          <a:lstStyle/>
          <a:p>
            <a:endParaRPr lang="es-ES_tradnl">
              <a:solidFill>
                <a:srgbClr val="000000"/>
              </a:solidFill>
              <a:latin typeface="Times New Roman"/>
            </a:endParaRPr>
          </a:p>
        </p:txBody>
      </p:sp>
      <p:graphicFrame>
        <p:nvGraphicFramePr>
          <p:cNvPr id="762898" name="Object 18"/>
          <p:cNvGraphicFramePr>
            <a:graphicFrameLocks noChangeAspect="1"/>
          </p:cNvGraphicFramePr>
          <p:nvPr/>
        </p:nvGraphicFramePr>
        <p:xfrm>
          <a:off x="3709472" y="2485758"/>
          <a:ext cx="228600" cy="341312"/>
        </p:xfrm>
        <a:graphic>
          <a:graphicData uri="http://schemas.openxmlformats.org/presentationml/2006/ole">
            <p:oleObj spid="_x0000_s2522115" name="Ecuación" r:id="rId7" imgW="126720" imgH="190440" progId="Equation.3">
              <p:embed/>
            </p:oleObj>
          </a:graphicData>
        </a:graphic>
      </p:graphicFrame>
      <p:grpSp>
        <p:nvGrpSpPr>
          <p:cNvPr id="5" name="Group 19"/>
          <p:cNvGrpSpPr>
            <a:grpSpLocks/>
          </p:cNvGrpSpPr>
          <p:nvPr/>
        </p:nvGrpSpPr>
        <p:grpSpPr bwMode="auto">
          <a:xfrm>
            <a:off x="299522" y="2128570"/>
            <a:ext cx="5649913" cy="1908175"/>
            <a:chOff x="1044" y="1292"/>
            <a:chExt cx="3559" cy="1202"/>
          </a:xfrm>
        </p:grpSpPr>
        <p:sp>
          <p:nvSpPr>
            <p:cNvPr id="23603" name="Line 20"/>
            <p:cNvSpPr>
              <a:spLocks noChangeShapeType="1"/>
            </p:cNvSpPr>
            <p:nvPr/>
          </p:nvSpPr>
          <p:spPr bwMode="auto">
            <a:xfrm rot="16200000" flipH="1">
              <a:off x="1770" y="970"/>
              <a:ext cx="1016" cy="2031"/>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23604" name="Line 21"/>
            <p:cNvSpPr>
              <a:spLocks noChangeShapeType="1"/>
            </p:cNvSpPr>
            <p:nvPr/>
          </p:nvSpPr>
          <p:spPr bwMode="auto">
            <a:xfrm rot="5400000">
              <a:off x="3104" y="1156"/>
              <a:ext cx="778" cy="1570"/>
            </a:xfrm>
            <a:prstGeom prst="line">
              <a:avLst/>
            </a:prstGeom>
            <a:noFill/>
            <a:ln w="12700">
              <a:solidFill>
                <a:schemeClr val="tx1"/>
              </a:solidFill>
              <a:prstDash val="dash"/>
              <a:round/>
              <a:headEnd/>
              <a:tailEnd/>
            </a:ln>
          </p:spPr>
          <p:txBody>
            <a:bodyPr/>
            <a:lstStyle/>
            <a:p>
              <a:endParaRPr lang="es-ES_tradnl">
                <a:solidFill>
                  <a:srgbClr val="000000"/>
                </a:solidFill>
                <a:latin typeface="Times New Roman"/>
              </a:endParaRPr>
            </a:p>
          </p:txBody>
        </p:sp>
        <p:sp>
          <p:nvSpPr>
            <p:cNvPr id="23605" name="Text Box 22"/>
            <p:cNvSpPr txBox="1">
              <a:spLocks noChangeArrowheads="1"/>
            </p:cNvSpPr>
            <p:nvPr/>
          </p:nvSpPr>
          <p:spPr bwMode="auto">
            <a:xfrm>
              <a:off x="1044" y="1292"/>
              <a:ext cx="324" cy="231"/>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Times New Roman"/>
                </a:rPr>
                <a:t>N</a:t>
              </a:r>
            </a:p>
          </p:txBody>
        </p:sp>
        <p:sp>
          <p:nvSpPr>
            <p:cNvPr id="23606" name="Text Box 23"/>
            <p:cNvSpPr txBox="1">
              <a:spLocks noChangeArrowheads="1"/>
            </p:cNvSpPr>
            <p:nvPr/>
          </p:nvSpPr>
          <p:spPr bwMode="auto">
            <a:xfrm>
              <a:off x="4279" y="1379"/>
              <a:ext cx="324" cy="231"/>
            </a:xfrm>
            <a:prstGeom prst="rect">
              <a:avLst/>
            </a:prstGeom>
            <a:noFill/>
            <a:ln w="9525">
              <a:noFill/>
              <a:miter lim="800000"/>
              <a:headEnd/>
              <a:tailEnd/>
            </a:ln>
          </p:spPr>
          <p:txBody>
            <a:bodyPr>
              <a:spAutoFit/>
            </a:bodyPr>
            <a:lstStyle/>
            <a:p>
              <a:pPr>
                <a:spcBef>
                  <a:spcPct val="50000"/>
                </a:spcBef>
              </a:pPr>
              <a:r>
                <a:rPr lang="es-ES" sz="1800">
                  <a:solidFill>
                    <a:srgbClr val="000000"/>
                  </a:solidFill>
                  <a:latin typeface="Times New Roman"/>
                </a:rPr>
                <a:t>N</a:t>
              </a:r>
            </a:p>
          </p:txBody>
        </p:sp>
      </p:grpSp>
      <p:sp>
        <p:nvSpPr>
          <p:cNvPr id="23587" name="Text Box 3"/>
          <p:cNvSpPr txBox="1">
            <a:spLocks noChangeArrowheads="1"/>
          </p:cNvSpPr>
          <p:nvPr/>
        </p:nvSpPr>
        <p:spPr bwMode="auto">
          <a:xfrm>
            <a:off x="0" y="0"/>
            <a:ext cx="9144000" cy="519113"/>
          </a:xfrm>
          <a:prstGeom prst="rect">
            <a:avLst/>
          </a:prstGeom>
          <a:solidFill>
            <a:schemeClr val="accent2"/>
          </a:solidFill>
          <a:ln w="9525">
            <a:noFill/>
            <a:miter lim="800000"/>
            <a:headEnd/>
            <a:tailEnd/>
          </a:ln>
        </p:spPr>
        <p:txBody>
          <a:bodyPr>
            <a:spAutoFit/>
          </a:bodyPr>
          <a:lstStyle/>
          <a:p>
            <a:pPr algn="ctr">
              <a:spcBef>
                <a:spcPct val="50000"/>
              </a:spcBef>
            </a:pPr>
            <a:r>
              <a:rPr lang="es-ES" sz="2800" b="1">
                <a:solidFill>
                  <a:srgbClr val="FFFFFF"/>
                </a:solidFill>
                <a:latin typeface="Arial" charset="0"/>
                <a:cs typeface="Arial" charset="0"/>
              </a:rPr>
              <a:t>Desviación mínima</a:t>
            </a:r>
            <a:endParaRPr lang="es-ES" sz="2800" b="1">
              <a:solidFill>
                <a:srgbClr val="FFFFFF"/>
              </a:solidFill>
              <a:latin typeface="Times New Roman"/>
              <a:cs typeface="Arial" charset="0"/>
            </a:endParaRPr>
          </a:p>
        </p:txBody>
      </p:sp>
      <p:graphicFrame>
        <p:nvGraphicFramePr>
          <p:cNvPr id="23556" name="Object 25"/>
          <p:cNvGraphicFramePr>
            <a:graphicFrameLocks noChangeAspect="1"/>
          </p:cNvGraphicFramePr>
          <p:nvPr/>
        </p:nvGraphicFramePr>
        <p:xfrm>
          <a:off x="3023672" y="1482458"/>
          <a:ext cx="252413" cy="276225"/>
        </p:xfrm>
        <a:graphic>
          <a:graphicData uri="http://schemas.openxmlformats.org/presentationml/2006/ole">
            <p:oleObj spid="_x0000_s2522116" name="Ecuación" r:id="rId8" imgW="126720" imgH="139680" progId="Equation.3">
              <p:embed/>
            </p:oleObj>
          </a:graphicData>
        </a:graphic>
      </p:graphicFrame>
      <p:sp>
        <p:nvSpPr>
          <p:cNvPr id="762906" name="Freeform 26"/>
          <p:cNvSpPr>
            <a:spLocks/>
          </p:cNvSpPr>
          <p:nvPr/>
        </p:nvSpPr>
        <p:spPr bwMode="auto">
          <a:xfrm>
            <a:off x="461433" y="3106470"/>
            <a:ext cx="5076753" cy="593752"/>
          </a:xfrm>
          <a:custGeom>
            <a:avLst/>
            <a:gdLst>
              <a:gd name="T0" fmla="*/ 0 w 3660"/>
              <a:gd name="T1" fmla="*/ 2147483647 h 449"/>
              <a:gd name="T2" fmla="*/ 2147483647 w 3660"/>
              <a:gd name="T3" fmla="*/ 2147483647 h 449"/>
              <a:gd name="T4" fmla="*/ 2147483647 w 3660"/>
              <a:gd name="T5" fmla="*/ 0 h 449"/>
              <a:gd name="T6" fmla="*/ 2147483647 w 3660"/>
              <a:gd name="T7" fmla="*/ 2147483647 h 449"/>
              <a:gd name="T8" fmla="*/ 0 60000 65536"/>
              <a:gd name="T9" fmla="*/ 0 60000 65536"/>
              <a:gd name="T10" fmla="*/ 0 60000 65536"/>
              <a:gd name="T11" fmla="*/ 0 60000 65536"/>
              <a:gd name="T12" fmla="*/ 0 w 3660"/>
              <a:gd name="T13" fmla="*/ 0 h 449"/>
              <a:gd name="T14" fmla="*/ 3660 w 3660"/>
              <a:gd name="T15" fmla="*/ 449 h 449"/>
              <a:gd name="connsiteX0" fmla="*/ 0 w 9500"/>
              <a:gd name="connsiteY0" fmla="*/ 10000 h 10000"/>
              <a:gd name="connsiteX1" fmla="*/ 3148 w 9500"/>
              <a:gd name="connsiteY1" fmla="*/ 45 h 10000"/>
              <a:gd name="connsiteX2" fmla="*/ 7117 w 9500"/>
              <a:gd name="connsiteY2" fmla="*/ 0 h 10000"/>
              <a:gd name="connsiteX3" fmla="*/ 9500 w 9500"/>
              <a:gd name="connsiteY3" fmla="*/ 7929 h 10000"/>
              <a:gd name="connsiteX0" fmla="*/ 0 w 9741"/>
              <a:gd name="connsiteY0" fmla="*/ 10000 h 10000"/>
              <a:gd name="connsiteX1" fmla="*/ 3314 w 9741"/>
              <a:gd name="connsiteY1" fmla="*/ 45 h 10000"/>
              <a:gd name="connsiteX2" fmla="*/ 7492 w 9741"/>
              <a:gd name="connsiteY2" fmla="*/ 0 h 10000"/>
              <a:gd name="connsiteX3" fmla="*/ 9741 w 9741"/>
              <a:gd name="connsiteY3" fmla="*/ 7060 h 10000"/>
              <a:gd name="connsiteX0" fmla="*/ 0 w 9442"/>
              <a:gd name="connsiteY0" fmla="*/ 8330 h 8330"/>
              <a:gd name="connsiteX1" fmla="*/ 2844 w 9442"/>
              <a:gd name="connsiteY1" fmla="*/ 45 h 8330"/>
              <a:gd name="connsiteX2" fmla="*/ 7133 w 9442"/>
              <a:gd name="connsiteY2" fmla="*/ 0 h 8330"/>
              <a:gd name="connsiteX3" fmla="*/ 9442 w 9442"/>
              <a:gd name="connsiteY3" fmla="*/ 7060 h 8330"/>
            </a:gdLst>
            <a:ahLst/>
            <a:cxnLst>
              <a:cxn ang="0">
                <a:pos x="connsiteX0" y="connsiteY0"/>
              </a:cxn>
              <a:cxn ang="0">
                <a:pos x="connsiteX1" y="connsiteY1"/>
              </a:cxn>
              <a:cxn ang="0">
                <a:pos x="connsiteX2" y="connsiteY2"/>
              </a:cxn>
              <a:cxn ang="0">
                <a:pos x="connsiteX3" y="connsiteY3"/>
              </a:cxn>
            </a:cxnLst>
            <a:rect l="l" t="t" r="r" b="b"/>
            <a:pathLst>
              <a:path w="9442" h="8330">
                <a:moveTo>
                  <a:pt x="0" y="8330"/>
                </a:moveTo>
                <a:lnTo>
                  <a:pt x="2844" y="45"/>
                </a:lnTo>
                <a:lnTo>
                  <a:pt x="7133" y="0"/>
                </a:lnTo>
                <a:lnTo>
                  <a:pt x="9442" y="7060"/>
                </a:lnTo>
              </a:path>
            </a:pathLst>
          </a:custGeom>
          <a:noFill/>
          <a:ln w="28575">
            <a:solidFill>
              <a:srgbClr val="FF3300"/>
            </a:solidFill>
            <a:round/>
            <a:headEnd/>
            <a:tailEnd/>
          </a:ln>
        </p:spPr>
        <p:txBody>
          <a:bodyPr/>
          <a:lstStyle/>
          <a:p>
            <a:endParaRPr lang="es-ES_tradnl">
              <a:solidFill>
                <a:srgbClr val="000000"/>
              </a:solidFill>
              <a:latin typeface="Times New Roman"/>
            </a:endParaRPr>
          </a:p>
        </p:txBody>
      </p:sp>
      <p:grpSp>
        <p:nvGrpSpPr>
          <p:cNvPr id="6" name="Group 27"/>
          <p:cNvGrpSpPr>
            <a:grpSpLocks/>
          </p:cNvGrpSpPr>
          <p:nvPr/>
        </p:nvGrpSpPr>
        <p:grpSpPr bwMode="auto">
          <a:xfrm>
            <a:off x="2382322" y="2809608"/>
            <a:ext cx="546100" cy="279400"/>
            <a:chOff x="1568" y="1738"/>
            <a:chExt cx="344" cy="176"/>
          </a:xfrm>
        </p:grpSpPr>
        <p:sp>
          <p:nvSpPr>
            <p:cNvPr id="23602" name="Arc 28"/>
            <p:cNvSpPr>
              <a:spLocks/>
            </p:cNvSpPr>
            <p:nvPr/>
          </p:nvSpPr>
          <p:spPr bwMode="auto">
            <a:xfrm rot="5935493" flipH="1">
              <a:off x="1596" y="1737"/>
              <a:ext cx="141" cy="197"/>
            </a:xfrm>
            <a:custGeom>
              <a:avLst/>
              <a:gdLst>
                <a:gd name="T0" fmla="*/ 0 w 17523"/>
                <a:gd name="T1" fmla="*/ 0 h 21600"/>
                <a:gd name="T2" fmla="*/ 0 w 17523"/>
                <a:gd name="T3" fmla="*/ 0 h 21600"/>
                <a:gd name="T4" fmla="*/ 0 w 17523"/>
                <a:gd name="T5" fmla="*/ 0 h 21600"/>
                <a:gd name="T6" fmla="*/ 0 60000 65536"/>
                <a:gd name="T7" fmla="*/ 0 60000 65536"/>
                <a:gd name="T8" fmla="*/ 0 60000 65536"/>
                <a:gd name="T9" fmla="*/ 0 w 17523"/>
                <a:gd name="T10" fmla="*/ 0 h 21600"/>
                <a:gd name="T11" fmla="*/ 17523 w 17523"/>
                <a:gd name="T12" fmla="*/ 21600 h 21600"/>
              </a:gdLst>
              <a:ahLst/>
              <a:cxnLst>
                <a:cxn ang="T6">
                  <a:pos x="T0" y="T1"/>
                </a:cxn>
                <a:cxn ang="T7">
                  <a:pos x="T2" y="T3"/>
                </a:cxn>
                <a:cxn ang="T8">
                  <a:pos x="T4" y="T5"/>
                </a:cxn>
              </a:cxnLst>
              <a:rect l="T9" t="T10" r="T11" b="T12"/>
              <a:pathLst>
                <a:path w="17523" h="21600" fill="none" extrusionOk="0">
                  <a:moveTo>
                    <a:pt x="0" y="402"/>
                  </a:moveTo>
                  <a:cubicBezTo>
                    <a:pt x="1366" y="134"/>
                    <a:pt x="2756" y="-1"/>
                    <a:pt x="4149" y="0"/>
                  </a:cubicBezTo>
                  <a:cubicBezTo>
                    <a:pt x="9001" y="0"/>
                    <a:pt x="13712" y="1634"/>
                    <a:pt x="17523" y="4638"/>
                  </a:cubicBezTo>
                </a:path>
                <a:path w="17523" h="21600" stroke="0" extrusionOk="0">
                  <a:moveTo>
                    <a:pt x="0" y="402"/>
                  </a:moveTo>
                  <a:cubicBezTo>
                    <a:pt x="1366" y="134"/>
                    <a:pt x="2756" y="-1"/>
                    <a:pt x="4149" y="0"/>
                  </a:cubicBezTo>
                  <a:cubicBezTo>
                    <a:pt x="9001" y="0"/>
                    <a:pt x="13712" y="1634"/>
                    <a:pt x="17523" y="4638"/>
                  </a:cubicBezTo>
                  <a:lnTo>
                    <a:pt x="4149"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23571" name="Object 29"/>
            <p:cNvGraphicFramePr>
              <a:graphicFrameLocks noChangeAspect="1"/>
            </p:cNvGraphicFramePr>
            <p:nvPr/>
          </p:nvGraphicFramePr>
          <p:xfrm>
            <a:off x="1802" y="1738"/>
            <a:ext cx="110" cy="176"/>
          </p:xfrm>
          <a:graphic>
            <a:graphicData uri="http://schemas.openxmlformats.org/presentationml/2006/ole">
              <p:oleObj spid="_x0000_s2522131" name="Ecuación" r:id="rId9" imgW="126720" imgH="203040" progId="Equation.3">
                <p:embed/>
              </p:oleObj>
            </a:graphicData>
          </a:graphic>
        </p:graphicFrame>
      </p:grpSp>
      <p:graphicFrame>
        <p:nvGraphicFramePr>
          <p:cNvPr id="762910" name="Object 30"/>
          <p:cNvGraphicFramePr>
            <a:graphicFrameLocks noChangeAspect="1"/>
          </p:cNvGraphicFramePr>
          <p:nvPr/>
        </p:nvGraphicFramePr>
        <p:xfrm>
          <a:off x="676275" y="4981575"/>
          <a:ext cx="7775575" cy="801688"/>
        </p:xfrm>
        <a:graphic>
          <a:graphicData uri="http://schemas.openxmlformats.org/presentationml/2006/ole">
            <p:oleObj spid="_x0000_s2522117" name="Equation" r:id="rId10" imgW="3085920" imgH="317160" progId="Equation.DSMT4">
              <p:embed/>
            </p:oleObj>
          </a:graphicData>
        </a:graphic>
      </p:graphicFrame>
      <p:sp>
        <p:nvSpPr>
          <p:cNvPr id="762911" name="Arc 31"/>
          <p:cNvSpPr>
            <a:spLocks/>
          </p:cNvSpPr>
          <p:nvPr/>
        </p:nvSpPr>
        <p:spPr bwMode="auto">
          <a:xfrm rot="17796781" flipH="1">
            <a:off x="3563422" y="3130283"/>
            <a:ext cx="254000" cy="311150"/>
          </a:xfrm>
          <a:custGeom>
            <a:avLst/>
            <a:gdLst>
              <a:gd name="T0" fmla="*/ 2147483647 w 19899"/>
              <a:gd name="T1" fmla="*/ 0 h 21540"/>
              <a:gd name="T2" fmla="*/ 2147483647 w 19899"/>
              <a:gd name="T3" fmla="*/ 2147483647 h 21540"/>
              <a:gd name="T4" fmla="*/ 0 w 19899"/>
              <a:gd name="T5" fmla="*/ 2147483647 h 21540"/>
              <a:gd name="T6" fmla="*/ 0 60000 65536"/>
              <a:gd name="T7" fmla="*/ 0 60000 65536"/>
              <a:gd name="T8" fmla="*/ 0 60000 65536"/>
              <a:gd name="T9" fmla="*/ 0 w 19899"/>
              <a:gd name="T10" fmla="*/ 0 h 21540"/>
              <a:gd name="T11" fmla="*/ 19899 w 19899"/>
              <a:gd name="T12" fmla="*/ 21540 h 21540"/>
            </a:gdLst>
            <a:ahLst/>
            <a:cxnLst>
              <a:cxn ang="T6">
                <a:pos x="T0" y="T1"/>
              </a:cxn>
              <a:cxn ang="T7">
                <a:pos x="T2" y="T3"/>
              </a:cxn>
              <a:cxn ang="T8">
                <a:pos x="T4" y="T5"/>
              </a:cxn>
            </a:cxnLst>
            <a:rect l="T9" t="T10" r="T11" b="T12"/>
            <a:pathLst>
              <a:path w="19899" h="21540" fill="none" extrusionOk="0">
                <a:moveTo>
                  <a:pt x="1607" y="-1"/>
                </a:moveTo>
                <a:cubicBezTo>
                  <a:pt x="9685" y="602"/>
                  <a:pt x="16748" y="5675"/>
                  <a:pt x="19899" y="13138"/>
                </a:cubicBezTo>
              </a:path>
              <a:path w="19899" h="21540" stroke="0" extrusionOk="0">
                <a:moveTo>
                  <a:pt x="1607" y="-1"/>
                </a:moveTo>
                <a:cubicBezTo>
                  <a:pt x="9685" y="602"/>
                  <a:pt x="16748" y="5675"/>
                  <a:pt x="19899" y="13138"/>
                </a:cubicBezTo>
                <a:lnTo>
                  <a:pt x="0" y="2154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762912" name="Object 32"/>
          <p:cNvGraphicFramePr>
            <a:graphicFrameLocks noChangeAspect="1"/>
          </p:cNvGraphicFramePr>
          <p:nvPr/>
        </p:nvGraphicFramePr>
        <p:xfrm>
          <a:off x="3187185" y="3057258"/>
          <a:ext cx="349250" cy="508000"/>
        </p:xfrm>
        <a:graphic>
          <a:graphicData uri="http://schemas.openxmlformats.org/presentationml/2006/ole">
            <p:oleObj spid="_x0000_s2522118" name="Ecuación" r:id="rId11" imgW="164880" imgH="241200" progId="Equation.3">
              <p:embed/>
            </p:oleObj>
          </a:graphicData>
        </a:graphic>
      </p:graphicFrame>
      <p:graphicFrame>
        <p:nvGraphicFramePr>
          <p:cNvPr id="762913" name="Object 33"/>
          <p:cNvGraphicFramePr>
            <a:graphicFrameLocks noChangeAspect="1"/>
          </p:cNvGraphicFramePr>
          <p:nvPr/>
        </p:nvGraphicFramePr>
        <p:xfrm>
          <a:off x="4836597" y="5988504"/>
          <a:ext cx="2432050" cy="631825"/>
        </p:xfrm>
        <a:graphic>
          <a:graphicData uri="http://schemas.openxmlformats.org/presentationml/2006/ole">
            <p:oleObj spid="_x0000_s2522119" name="Ecuación" r:id="rId12" imgW="1333440" imgH="393480" progId="Equation.3">
              <p:embed/>
            </p:oleObj>
          </a:graphicData>
        </a:graphic>
      </p:graphicFrame>
      <p:sp>
        <p:nvSpPr>
          <p:cNvPr id="762914" name="Arc 34"/>
          <p:cNvSpPr>
            <a:spLocks/>
          </p:cNvSpPr>
          <p:nvPr/>
        </p:nvSpPr>
        <p:spPr bwMode="auto">
          <a:xfrm rot="18098150" flipH="1">
            <a:off x="3533260" y="2849295"/>
            <a:ext cx="249238" cy="312737"/>
          </a:xfrm>
          <a:custGeom>
            <a:avLst/>
            <a:gdLst>
              <a:gd name="T0" fmla="*/ 0 w 19654"/>
              <a:gd name="T1" fmla="*/ 2147483647 h 21600"/>
              <a:gd name="T2" fmla="*/ 2147483647 w 19654"/>
              <a:gd name="T3" fmla="*/ 2147483647 h 21600"/>
              <a:gd name="T4" fmla="*/ 2147483647 w 19654"/>
              <a:gd name="T5" fmla="*/ 2147483647 h 21600"/>
              <a:gd name="T6" fmla="*/ 0 60000 65536"/>
              <a:gd name="T7" fmla="*/ 0 60000 65536"/>
              <a:gd name="T8" fmla="*/ 0 60000 65536"/>
              <a:gd name="T9" fmla="*/ 0 w 19654"/>
              <a:gd name="T10" fmla="*/ 0 h 21600"/>
              <a:gd name="T11" fmla="*/ 19654 w 19654"/>
              <a:gd name="T12" fmla="*/ 21600 h 21600"/>
            </a:gdLst>
            <a:ahLst/>
            <a:cxnLst>
              <a:cxn ang="T6">
                <a:pos x="T0" y="T1"/>
              </a:cxn>
              <a:cxn ang="T7">
                <a:pos x="T2" y="T3"/>
              </a:cxn>
              <a:cxn ang="T8">
                <a:pos x="T4" y="T5"/>
              </a:cxn>
            </a:cxnLst>
            <a:rect l="T9" t="T10" r="T11" b="T12"/>
            <a:pathLst>
              <a:path w="19654" h="21600" fill="none" extrusionOk="0">
                <a:moveTo>
                  <a:pt x="-1" y="0"/>
                </a:moveTo>
                <a:cubicBezTo>
                  <a:pt x="55" y="0"/>
                  <a:pt x="111" y="-1"/>
                  <a:pt x="167" y="0"/>
                </a:cubicBezTo>
                <a:cubicBezTo>
                  <a:pt x="8485" y="0"/>
                  <a:pt x="16065" y="4777"/>
                  <a:pt x="19653" y="12282"/>
                </a:cubicBezTo>
              </a:path>
              <a:path w="19654" h="21600" stroke="0" extrusionOk="0">
                <a:moveTo>
                  <a:pt x="-1" y="0"/>
                </a:moveTo>
                <a:cubicBezTo>
                  <a:pt x="55" y="0"/>
                  <a:pt x="111" y="-1"/>
                  <a:pt x="167" y="0"/>
                </a:cubicBezTo>
                <a:cubicBezTo>
                  <a:pt x="8485" y="0"/>
                  <a:pt x="16065" y="4777"/>
                  <a:pt x="19653" y="12282"/>
                </a:cubicBezTo>
                <a:lnTo>
                  <a:pt x="167" y="21600"/>
                </a:lnTo>
                <a:close/>
              </a:path>
            </a:pathLst>
          </a:custGeom>
          <a:noFill/>
          <a:ln w="9525">
            <a:solidFill>
              <a:schemeClr val="tx1"/>
            </a:solidFill>
            <a:round/>
            <a:headEnd/>
            <a:tailEnd/>
          </a:ln>
        </p:spPr>
        <p:txBody>
          <a:bodyPr wrap="none" anchor="ctr"/>
          <a:lstStyle/>
          <a:p>
            <a:endParaRPr lang="es-ES_tradnl">
              <a:solidFill>
                <a:srgbClr val="000000"/>
              </a:solidFill>
              <a:latin typeface="Times New Roman"/>
            </a:endParaRPr>
          </a:p>
        </p:txBody>
      </p:sp>
      <p:graphicFrame>
        <p:nvGraphicFramePr>
          <p:cNvPr id="762915" name="Object 35"/>
          <p:cNvGraphicFramePr>
            <a:graphicFrameLocks noChangeAspect="1"/>
          </p:cNvGraphicFramePr>
          <p:nvPr/>
        </p:nvGraphicFramePr>
        <p:xfrm>
          <a:off x="3315772" y="2838183"/>
          <a:ext cx="201613" cy="238125"/>
        </p:xfrm>
        <a:graphic>
          <a:graphicData uri="http://schemas.openxmlformats.org/presentationml/2006/ole">
            <p:oleObj spid="_x0000_s2522120" name="Ecuación" r:id="rId13" imgW="139680" imgH="164880" progId="Equation.3">
              <p:embed/>
            </p:oleObj>
          </a:graphicData>
        </a:graphic>
      </p:graphicFrame>
      <p:sp>
        <p:nvSpPr>
          <p:cNvPr id="762916" name="Text Box 36"/>
          <p:cNvSpPr txBox="1">
            <a:spLocks noChangeArrowheads="1"/>
          </p:cNvSpPr>
          <p:nvPr/>
        </p:nvSpPr>
        <p:spPr bwMode="auto">
          <a:xfrm>
            <a:off x="6022130" y="726745"/>
            <a:ext cx="2884364" cy="1846659"/>
          </a:xfrm>
          <a:prstGeom prst="rect">
            <a:avLst/>
          </a:prstGeom>
          <a:noFill/>
          <a:ln w="9525">
            <a:noFill/>
            <a:miter lim="800000"/>
            <a:headEnd/>
            <a:tailEnd/>
          </a:ln>
        </p:spPr>
        <p:txBody>
          <a:bodyPr wrap="square">
            <a:spAutoFit/>
          </a:bodyPr>
          <a:lstStyle/>
          <a:p>
            <a:pPr algn="just">
              <a:spcBef>
                <a:spcPct val="50000"/>
              </a:spcBef>
            </a:pPr>
            <a:r>
              <a:rPr lang="es-ES" sz="1600" dirty="0">
                <a:solidFill>
                  <a:srgbClr val="000000"/>
                </a:solidFill>
                <a:latin typeface="Calibri" pitchFamily="34" charset="0"/>
                <a:cs typeface="Calibri" pitchFamily="34" charset="0"/>
              </a:rPr>
              <a:t>Si la desviación es </a:t>
            </a:r>
            <a:r>
              <a:rPr lang="es-ES" sz="1600" dirty="0" smtClean="0">
                <a:solidFill>
                  <a:srgbClr val="000000"/>
                </a:solidFill>
                <a:latin typeface="Calibri" pitchFamily="34" charset="0"/>
                <a:cs typeface="Calibri" pitchFamily="34" charset="0"/>
              </a:rPr>
              <a:t>mínima, </a:t>
            </a:r>
            <a:r>
              <a:rPr lang="es-ES" sz="1600" dirty="0">
                <a:solidFill>
                  <a:srgbClr val="000000"/>
                </a:solidFill>
                <a:latin typeface="Calibri" pitchFamily="34" charset="0"/>
                <a:cs typeface="Calibri" pitchFamily="34" charset="0"/>
              </a:rPr>
              <a:t>el rayo de luz refractado circula paralelamente a la base en el interior del prisma. En este caso, por la simetría de la figura, es</a:t>
            </a:r>
            <a:r>
              <a:rPr lang="es-ES" sz="1600" dirty="0" smtClean="0">
                <a:solidFill>
                  <a:srgbClr val="000000"/>
                </a:solidFill>
                <a:latin typeface="Calibri" pitchFamily="34" charset="0"/>
                <a:cs typeface="Calibri" pitchFamily="34" charset="0"/>
              </a:rPr>
              <a:t>:</a:t>
            </a:r>
          </a:p>
          <a:p>
            <a:pPr algn="just">
              <a:lnSpc>
                <a:spcPts val="1200"/>
              </a:lnSpc>
              <a:spcBef>
                <a:spcPct val="50000"/>
              </a:spcBef>
            </a:pPr>
            <a:r>
              <a:rPr lang="es-ES" sz="1400" dirty="0" smtClean="0">
                <a:solidFill>
                  <a:srgbClr val="FF0000"/>
                </a:solidFill>
                <a:latin typeface="Calibri" pitchFamily="34" charset="0"/>
                <a:cs typeface="Calibri" pitchFamily="34" charset="0"/>
              </a:rPr>
              <a:t>(Observar los cambios que sufren los</a:t>
            </a:r>
          </a:p>
          <a:p>
            <a:pPr algn="just">
              <a:lnSpc>
                <a:spcPts val="1200"/>
              </a:lnSpc>
              <a:spcBef>
                <a:spcPct val="50000"/>
              </a:spcBef>
            </a:pPr>
            <a:r>
              <a:rPr lang="es-ES" sz="1400" dirty="0" smtClean="0">
                <a:solidFill>
                  <a:srgbClr val="FF0000"/>
                </a:solidFill>
                <a:latin typeface="Calibri" pitchFamily="34" charset="0"/>
                <a:cs typeface="Calibri" pitchFamily="34" charset="0"/>
              </a:rPr>
              <a:t> ángulos                        al hacer </a:t>
            </a:r>
            <a:r>
              <a:rPr lang="es-ES" sz="1400" dirty="0" err="1" smtClean="0">
                <a:solidFill>
                  <a:srgbClr val="FF0000"/>
                </a:solidFill>
                <a:latin typeface="Calibri" pitchFamily="34" charset="0"/>
                <a:cs typeface="Calibri" pitchFamily="34" charset="0"/>
              </a:rPr>
              <a:t>click</a:t>
            </a:r>
            <a:r>
              <a:rPr lang="es-ES" sz="1400" dirty="0" smtClean="0">
                <a:solidFill>
                  <a:srgbClr val="FF0000"/>
                </a:solidFill>
                <a:latin typeface="Calibri" pitchFamily="34" charset="0"/>
                <a:cs typeface="Calibri" pitchFamily="34" charset="0"/>
              </a:rPr>
              <a:t>) </a:t>
            </a:r>
            <a:endParaRPr lang="es-ES" sz="1400" dirty="0">
              <a:solidFill>
                <a:srgbClr val="FF0000"/>
              </a:solidFill>
              <a:latin typeface="Times New Roman"/>
            </a:endParaRPr>
          </a:p>
        </p:txBody>
      </p:sp>
      <p:graphicFrame>
        <p:nvGraphicFramePr>
          <p:cNvPr id="762917" name="Object 37"/>
          <p:cNvGraphicFramePr>
            <a:graphicFrameLocks noChangeAspect="1"/>
          </p:cNvGraphicFramePr>
          <p:nvPr/>
        </p:nvGraphicFramePr>
        <p:xfrm>
          <a:off x="7105589" y="2624923"/>
          <a:ext cx="874630" cy="438004"/>
        </p:xfrm>
        <a:graphic>
          <a:graphicData uri="http://schemas.openxmlformats.org/presentationml/2006/ole">
            <p:oleObj spid="_x0000_s2522121" name="Ecuación" r:id="rId14" imgW="482400" imgH="241200" progId="Equation.3">
              <p:embed/>
            </p:oleObj>
          </a:graphicData>
        </a:graphic>
      </p:graphicFrame>
      <p:graphicFrame>
        <p:nvGraphicFramePr>
          <p:cNvPr id="762918" name="Object 38"/>
          <p:cNvGraphicFramePr>
            <a:graphicFrameLocks noChangeAspect="1"/>
          </p:cNvGraphicFramePr>
          <p:nvPr/>
        </p:nvGraphicFramePr>
        <p:xfrm>
          <a:off x="7121402" y="3010868"/>
          <a:ext cx="870692" cy="433315"/>
        </p:xfrm>
        <a:graphic>
          <a:graphicData uri="http://schemas.openxmlformats.org/presentationml/2006/ole">
            <p:oleObj spid="_x0000_s2522122" name="Ecuación" r:id="rId15" imgW="482400" imgH="241200" progId="Equation.3">
              <p:embed/>
            </p:oleObj>
          </a:graphicData>
        </a:graphic>
      </p:graphicFrame>
      <p:graphicFrame>
        <p:nvGraphicFramePr>
          <p:cNvPr id="762919" name="Object 39"/>
          <p:cNvGraphicFramePr>
            <a:graphicFrameLocks noChangeAspect="1"/>
          </p:cNvGraphicFramePr>
          <p:nvPr/>
        </p:nvGraphicFramePr>
        <p:xfrm>
          <a:off x="6118225" y="3849688"/>
          <a:ext cx="2716213" cy="452437"/>
        </p:xfrm>
        <a:graphic>
          <a:graphicData uri="http://schemas.openxmlformats.org/presentationml/2006/ole">
            <p:oleObj spid="_x0000_s2522123" name="Equation" r:id="rId16" imgW="1066680" imgH="177480" progId="Equation.DSMT4">
              <p:embed/>
            </p:oleObj>
          </a:graphicData>
        </a:graphic>
      </p:graphicFrame>
      <p:graphicFrame>
        <p:nvGraphicFramePr>
          <p:cNvPr id="762921" name="Object 41"/>
          <p:cNvGraphicFramePr>
            <a:graphicFrameLocks noChangeAspect="1"/>
          </p:cNvGraphicFramePr>
          <p:nvPr/>
        </p:nvGraphicFramePr>
        <p:xfrm>
          <a:off x="3172897" y="3052495"/>
          <a:ext cx="376238" cy="508000"/>
        </p:xfrm>
        <a:graphic>
          <a:graphicData uri="http://schemas.openxmlformats.org/presentationml/2006/ole">
            <p:oleObj spid="_x0000_s2522124" name="Ecuación" r:id="rId17" imgW="177480" imgH="241200" progId="Equation.3">
              <p:embed/>
            </p:oleObj>
          </a:graphicData>
        </a:graphic>
      </p:graphicFrame>
      <p:graphicFrame>
        <p:nvGraphicFramePr>
          <p:cNvPr id="762922" name="Object 42"/>
          <p:cNvGraphicFramePr>
            <a:graphicFrameLocks noChangeAspect="1"/>
          </p:cNvGraphicFramePr>
          <p:nvPr/>
        </p:nvGraphicFramePr>
        <p:xfrm>
          <a:off x="3342760" y="2800083"/>
          <a:ext cx="174625" cy="279400"/>
        </p:xfrm>
        <a:graphic>
          <a:graphicData uri="http://schemas.openxmlformats.org/presentationml/2006/ole">
            <p:oleObj spid="_x0000_s2522125" name="Ecuación" r:id="rId18" imgW="126720" imgH="203040" progId="Equation.3">
              <p:embed/>
            </p:oleObj>
          </a:graphicData>
        </a:graphic>
      </p:graphicFrame>
      <p:graphicFrame>
        <p:nvGraphicFramePr>
          <p:cNvPr id="762923" name="Object 43"/>
          <p:cNvGraphicFramePr>
            <a:graphicFrameLocks noChangeAspect="1"/>
          </p:cNvGraphicFramePr>
          <p:nvPr/>
        </p:nvGraphicFramePr>
        <p:xfrm>
          <a:off x="5039797" y="2828658"/>
          <a:ext cx="371475" cy="504825"/>
        </p:xfrm>
        <a:graphic>
          <a:graphicData uri="http://schemas.openxmlformats.org/presentationml/2006/ole">
            <p:oleObj spid="_x0000_s2522126" name="Ecuación" r:id="rId19" imgW="177480" imgH="241200" progId="Equation.3">
              <p:embed/>
            </p:oleObj>
          </a:graphicData>
        </a:graphic>
      </p:graphicFrame>
      <p:graphicFrame>
        <p:nvGraphicFramePr>
          <p:cNvPr id="762924" name="Object 44"/>
          <p:cNvGraphicFramePr>
            <a:graphicFrameLocks noChangeAspect="1"/>
          </p:cNvGraphicFramePr>
          <p:nvPr/>
        </p:nvGraphicFramePr>
        <p:xfrm>
          <a:off x="3682485" y="2438133"/>
          <a:ext cx="320675" cy="431800"/>
        </p:xfrm>
        <a:graphic>
          <a:graphicData uri="http://schemas.openxmlformats.org/presentationml/2006/ole">
            <p:oleObj spid="_x0000_s2522127" name="Ecuación" r:id="rId20" imgW="177480" imgH="241200" progId="Equation.3">
              <p:embed/>
            </p:oleObj>
          </a:graphicData>
        </a:graphic>
      </p:graphicFrame>
      <p:grpSp>
        <p:nvGrpSpPr>
          <p:cNvPr id="7" name="Group 46"/>
          <p:cNvGrpSpPr>
            <a:grpSpLocks/>
          </p:cNvGrpSpPr>
          <p:nvPr/>
        </p:nvGrpSpPr>
        <p:grpSpPr bwMode="auto">
          <a:xfrm>
            <a:off x="983735" y="3020745"/>
            <a:ext cx="4227512" cy="528638"/>
            <a:chOff x="687" y="1871"/>
            <a:chExt cx="2663" cy="333"/>
          </a:xfrm>
        </p:grpSpPr>
        <p:sp>
          <p:nvSpPr>
            <p:cNvPr id="23599" name="Freeform 47"/>
            <p:cNvSpPr>
              <a:spLocks/>
            </p:cNvSpPr>
            <p:nvPr/>
          </p:nvSpPr>
          <p:spPr bwMode="auto">
            <a:xfrm rot="-1327061">
              <a:off x="687" y="2099"/>
              <a:ext cx="105" cy="105"/>
            </a:xfrm>
            <a:custGeom>
              <a:avLst/>
              <a:gdLst>
                <a:gd name="T0" fmla="*/ 0 w 453"/>
                <a:gd name="T1" fmla="*/ 0 h 454"/>
                <a:gd name="T2" fmla="*/ 0 w 453"/>
                <a:gd name="T3" fmla="*/ 0 h 454"/>
                <a:gd name="T4" fmla="*/ 0 w 453"/>
                <a:gd name="T5" fmla="*/ 0 h 454"/>
                <a:gd name="T6" fmla="*/ 0 w 453"/>
                <a:gd name="T7" fmla="*/ 0 h 454"/>
                <a:gd name="T8" fmla="*/ 0 w 453"/>
                <a:gd name="T9" fmla="*/ 0 h 454"/>
                <a:gd name="T10" fmla="*/ 0 60000 65536"/>
                <a:gd name="T11" fmla="*/ 0 60000 65536"/>
                <a:gd name="T12" fmla="*/ 0 60000 65536"/>
                <a:gd name="T13" fmla="*/ 0 60000 65536"/>
                <a:gd name="T14" fmla="*/ 0 60000 65536"/>
                <a:gd name="T15" fmla="*/ 0 w 453"/>
                <a:gd name="T16" fmla="*/ 0 h 454"/>
                <a:gd name="T17" fmla="*/ 453 w 453"/>
                <a:gd name="T18" fmla="*/ 454 h 454"/>
              </a:gdLst>
              <a:ahLst/>
              <a:cxnLst>
                <a:cxn ang="T10">
                  <a:pos x="T0" y="T1"/>
                </a:cxn>
                <a:cxn ang="T11">
                  <a:pos x="T2" y="T3"/>
                </a:cxn>
                <a:cxn ang="T12">
                  <a:pos x="T4" y="T5"/>
                </a:cxn>
                <a:cxn ang="T13">
                  <a:pos x="T6" y="T7"/>
                </a:cxn>
                <a:cxn ang="T14">
                  <a:pos x="T8" y="T9"/>
                </a:cxn>
              </a:cxnLst>
              <a:rect l="T15" t="T16" r="T17" b="T18"/>
              <a:pathLst>
                <a:path w="453" h="454">
                  <a:moveTo>
                    <a:pt x="0" y="0"/>
                  </a:moveTo>
                  <a:lnTo>
                    <a:pt x="453" y="227"/>
                  </a:lnTo>
                  <a:lnTo>
                    <a:pt x="0" y="454"/>
                  </a:lnTo>
                  <a:lnTo>
                    <a:pt x="91" y="227"/>
                  </a:lnTo>
                  <a:lnTo>
                    <a:pt x="0" y="0"/>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sp>
          <p:nvSpPr>
            <p:cNvPr id="23600" name="Freeform 48"/>
            <p:cNvSpPr>
              <a:spLocks/>
            </p:cNvSpPr>
            <p:nvPr/>
          </p:nvSpPr>
          <p:spPr bwMode="auto">
            <a:xfrm>
              <a:off x="1969" y="1871"/>
              <a:ext cx="105" cy="105"/>
            </a:xfrm>
            <a:custGeom>
              <a:avLst/>
              <a:gdLst>
                <a:gd name="T0" fmla="*/ 0 w 453"/>
                <a:gd name="T1" fmla="*/ 0 h 454"/>
                <a:gd name="T2" fmla="*/ 0 w 453"/>
                <a:gd name="T3" fmla="*/ 0 h 454"/>
                <a:gd name="T4" fmla="*/ 0 w 453"/>
                <a:gd name="T5" fmla="*/ 0 h 454"/>
                <a:gd name="T6" fmla="*/ 0 w 453"/>
                <a:gd name="T7" fmla="*/ 0 h 454"/>
                <a:gd name="T8" fmla="*/ 0 w 453"/>
                <a:gd name="T9" fmla="*/ 0 h 454"/>
                <a:gd name="T10" fmla="*/ 0 60000 65536"/>
                <a:gd name="T11" fmla="*/ 0 60000 65536"/>
                <a:gd name="T12" fmla="*/ 0 60000 65536"/>
                <a:gd name="T13" fmla="*/ 0 60000 65536"/>
                <a:gd name="T14" fmla="*/ 0 60000 65536"/>
                <a:gd name="T15" fmla="*/ 0 w 453"/>
                <a:gd name="T16" fmla="*/ 0 h 454"/>
                <a:gd name="T17" fmla="*/ 453 w 453"/>
                <a:gd name="T18" fmla="*/ 454 h 454"/>
              </a:gdLst>
              <a:ahLst/>
              <a:cxnLst>
                <a:cxn ang="T10">
                  <a:pos x="T0" y="T1"/>
                </a:cxn>
                <a:cxn ang="T11">
                  <a:pos x="T2" y="T3"/>
                </a:cxn>
                <a:cxn ang="T12">
                  <a:pos x="T4" y="T5"/>
                </a:cxn>
                <a:cxn ang="T13">
                  <a:pos x="T6" y="T7"/>
                </a:cxn>
                <a:cxn ang="T14">
                  <a:pos x="T8" y="T9"/>
                </a:cxn>
              </a:cxnLst>
              <a:rect l="T15" t="T16" r="T17" b="T18"/>
              <a:pathLst>
                <a:path w="453" h="454">
                  <a:moveTo>
                    <a:pt x="0" y="0"/>
                  </a:moveTo>
                  <a:lnTo>
                    <a:pt x="453" y="227"/>
                  </a:lnTo>
                  <a:lnTo>
                    <a:pt x="0" y="454"/>
                  </a:lnTo>
                  <a:lnTo>
                    <a:pt x="91" y="227"/>
                  </a:lnTo>
                  <a:lnTo>
                    <a:pt x="0" y="0"/>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sp>
          <p:nvSpPr>
            <p:cNvPr id="23601" name="Freeform 49"/>
            <p:cNvSpPr>
              <a:spLocks/>
            </p:cNvSpPr>
            <p:nvPr/>
          </p:nvSpPr>
          <p:spPr bwMode="auto">
            <a:xfrm rot="1542269">
              <a:off x="3245" y="2083"/>
              <a:ext cx="105" cy="105"/>
            </a:xfrm>
            <a:custGeom>
              <a:avLst/>
              <a:gdLst>
                <a:gd name="T0" fmla="*/ 0 w 453"/>
                <a:gd name="T1" fmla="*/ 0 h 454"/>
                <a:gd name="T2" fmla="*/ 0 w 453"/>
                <a:gd name="T3" fmla="*/ 0 h 454"/>
                <a:gd name="T4" fmla="*/ 0 w 453"/>
                <a:gd name="T5" fmla="*/ 0 h 454"/>
                <a:gd name="T6" fmla="*/ 0 w 453"/>
                <a:gd name="T7" fmla="*/ 0 h 454"/>
                <a:gd name="T8" fmla="*/ 0 w 453"/>
                <a:gd name="T9" fmla="*/ 0 h 454"/>
                <a:gd name="T10" fmla="*/ 0 60000 65536"/>
                <a:gd name="T11" fmla="*/ 0 60000 65536"/>
                <a:gd name="T12" fmla="*/ 0 60000 65536"/>
                <a:gd name="T13" fmla="*/ 0 60000 65536"/>
                <a:gd name="T14" fmla="*/ 0 60000 65536"/>
                <a:gd name="T15" fmla="*/ 0 w 453"/>
                <a:gd name="T16" fmla="*/ 0 h 454"/>
                <a:gd name="T17" fmla="*/ 453 w 453"/>
                <a:gd name="T18" fmla="*/ 454 h 454"/>
              </a:gdLst>
              <a:ahLst/>
              <a:cxnLst>
                <a:cxn ang="T10">
                  <a:pos x="T0" y="T1"/>
                </a:cxn>
                <a:cxn ang="T11">
                  <a:pos x="T2" y="T3"/>
                </a:cxn>
                <a:cxn ang="T12">
                  <a:pos x="T4" y="T5"/>
                </a:cxn>
                <a:cxn ang="T13">
                  <a:pos x="T6" y="T7"/>
                </a:cxn>
                <a:cxn ang="T14">
                  <a:pos x="T8" y="T9"/>
                </a:cxn>
              </a:cxnLst>
              <a:rect l="T15" t="T16" r="T17" b="T18"/>
              <a:pathLst>
                <a:path w="453" h="454">
                  <a:moveTo>
                    <a:pt x="0" y="0"/>
                  </a:moveTo>
                  <a:lnTo>
                    <a:pt x="453" y="227"/>
                  </a:lnTo>
                  <a:lnTo>
                    <a:pt x="0" y="454"/>
                  </a:lnTo>
                  <a:lnTo>
                    <a:pt x="91" y="227"/>
                  </a:lnTo>
                  <a:lnTo>
                    <a:pt x="0" y="0"/>
                  </a:lnTo>
                  <a:close/>
                </a:path>
              </a:pathLst>
            </a:custGeom>
            <a:solidFill>
              <a:srgbClr val="FF3300"/>
            </a:solidFill>
            <a:ln w="9525">
              <a:noFill/>
              <a:round/>
              <a:headEnd/>
              <a:tailEnd/>
            </a:ln>
          </p:spPr>
          <p:txBody>
            <a:bodyPr/>
            <a:lstStyle/>
            <a:p>
              <a:endParaRPr lang="es-ES_tradnl">
                <a:solidFill>
                  <a:srgbClr val="000000"/>
                </a:solidFill>
                <a:latin typeface="Times New Roman"/>
              </a:endParaRPr>
            </a:p>
          </p:txBody>
        </p:sp>
      </p:grpSp>
      <p:graphicFrame>
        <p:nvGraphicFramePr>
          <p:cNvPr id="53" name="Object 16"/>
          <p:cNvGraphicFramePr>
            <a:graphicFrameLocks noChangeAspect="1"/>
          </p:cNvGraphicFramePr>
          <p:nvPr/>
        </p:nvGraphicFramePr>
        <p:xfrm>
          <a:off x="7204075" y="3393373"/>
          <a:ext cx="763588" cy="430213"/>
        </p:xfrm>
        <a:graphic>
          <a:graphicData uri="http://schemas.openxmlformats.org/presentationml/2006/ole">
            <p:oleObj spid="_x0000_s2522128" name="Equation" r:id="rId21" imgW="291960" imgH="164880" progId="Equation.DSMT4">
              <p:embed/>
            </p:oleObj>
          </a:graphicData>
        </a:graphic>
      </p:graphicFrame>
      <p:graphicFrame>
        <p:nvGraphicFramePr>
          <p:cNvPr id="55" name="Object 17"/>
          <p:cNvGraphicFramePr>
            <a:graphicFrameLocks noChangeAspect="1"/>
          </p:cNvGraphicFramePr>
          <p:nvPr/>
        </p:nvGraphicFramePr>
        <p:xfrm>
          <a:off x="6809860" y="4289055"/>
          <a:ext cx="1443491" cy="449086"/>
        </p:xfrm>
        <a:graphic>
          <a:graphicData uri="http://schemas.openxmlformats.org/presentationml/2006/ole">
            <p:oleObj spid="_x0000_s2522129" name="Ecuación" r:id="rId22" imgW="571320" imgH="177480" progId="Equation.3">
              <p:embed/>
            </p:oleObj>
          </a:graphicData>
        </a:graphic>
      </p:graphicFrame>
      <p:graphicFrame>
        <p:nvGraphicFramePr>
          <p:cNvPr id="56" name="Object 18"/>
          <p:cNvGraphicFramePr>
            <a:graphicFrameLocks noChangeAspect="1"/>
          </p:cNvGraphicFramePr>
          <p:nvPr/>
        </p:nvGraphicFramePr>
        <p:xfrm>
          <a:off x="1226706" y="6129803"/>
          <a:ext cx="2134012" cy="404907"/>
        </p:xfrm>
        <a:graphic>
          <a:graphicData uri="http://schemas.openxmlformats.org/presentationml/2006/ole">
            <p:oleObj spid="_x0000_s2522130" name="Equation" r:id="rId23" imgW="825480" imgH="177480" progId="Equation.DSMT4">
              <p:embed/>
            </p:oleObj>
          </a:graphicData>
        </a:graphic>
      </p:graphicFrame>
      <p:sp>
        <p:nvSpPr>
          <p:cNvPr id="57" name="Line 40"/>
          <p:cNvSpPr>
            <a:spLocks noChangeShapeType="1"/>
          </p:cNvSpPr>
          <p:nvPr/>
        </p:nvSpPr>
        <p:spPr bwMode="auto">
          <a:xfrm rot="5400000" flipH="1" flipV="1">
            <a:off x="4144486" y="5830785"/>
            <a:ext cx="3" cy="997527"/>
          </a:xfrm>
          <a:prstGeom prst="line">
            <a:avLst/>
          </a:prstGeom>
          <a:noFill/>
          <a:ln w="57150">
            <a:solidFill>
              <a:schemeClr val="tx1"/>
            </a:solidFill>
            <a:round/>
            <a:headEnd/>
            <a:tailEnd type="triangle" w="med" len="med"/>
          </a:ln>
        </p:spPr>
        <p:txBody>
          <a:bodyPr/>
          <a:lstStyle/>
          <a:p>
            <a:endParaRPr lang="es-ES_tradnl">
              <a:solidFill>
                <a:srgbClr val="000000"/>
              </a:solidFill>
              <a:latin typeface="Times New Roman"/>
            </a:endParaRPr>
          </a:p>
        </p:txBody>
      </p:sp>
      <p:grpSp>
        <p:nvGrpSpPr>
          <p:cNvPr id="8" name="66 Grupo"/>
          <p:cNvGrpSpPr/>
          <p:nvPr/>
        </p:nvGrpSpPr>
        <p:grpSpPr>
          <a:xfrm>
            <a:off x="3087151" y="2997345"/>
            <a:ext cx="273565" cy="1752785"/>
            <a:chOff x="3194029" y="3199225"/>
            <a:chExt cx="273565" cy="1752785"/>
          </a:xfrm>
        </p:grpSpPr>
        <p:grpSp>
          <p:nvGrpSpPr>
            <p:cNvPr id="9" name="62 Grupo"/>
            <p:cNvGrpSpPr/>
            <p:nvPr/>
          </p:nvGrpSpPr>
          <p:grpSpPr>
            <a:xfrm>
              <a:off x="3194029" y="3199225"/>
              <a:ext cx="213756" cy="285007"/>
              <a:chOff x="4476997" y="1341912"/>
              <a:chExt cx="213756" cy="285007"/>
            </a:xfrm>
          </p:grpSpPr>
          <p:cxnSp>
            <p:nvCxnSpPr>
              <p:cNvPr id="61" name="60 Conector recto"/>
              <p:cNvCxnSpPr/>
              <p:nvPr/>
            </p:nvCxnSpPr>
            <p:spPr>
              <a:xfrm flipH="1">
                <a:off x="4476997" y="1341912"/>
                <a:ext cx="142504" cy="28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H="1">
                <a:off x="4548249" y="1341912"/>
                <a:ext cx="142504" cy="28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 name="63 Grupo"/>
            <p:cNvGrpSpPr/>
            <p:nvPr/>
          </p:nvGrpSpPr>
          <p:grpSpPr>
            <a:xfrm>
              <a:off x="3253838" y="4667003"/>
              <a:ext cx="213756" cy="285007"/>
              <a:chOff x="4370119" y="1128156"/>
              <a:chExt cx="213756" cy="285007"/>
            </a:xfrm>
          </p:grpSpPr>
          <p:cxnSp>
            <p:nvCxnSpPr>
              <p:cNvPr id="65" name="64 Conector recto"/>
              <p:cNvCxnSpPr/>
              <p:nvPr/>
            </p:nvCxnSpPr>
            <p:spPr>
              <a:xfrm flipH="1">
                <a:off x="4370119" y="1128156"/>
                <a:ext cx="142504" cy="28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flipH="1">
                <a:off x="4441371" y="1128156"/>
                <a:ext cx="142504" cy="2850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graphicFrame>
        <p:nvGraphicFramePr>
          <p:cNvPr id="63" name="62 Objeto"/>
          <p:cNvGraphicFramePr>
            <a:graphicFrameLocks noChangeAspect="1"/>
          </p:cNvGraphicFramePr>
          <p:nvPr/>
        </p:nvGraphicFramePr>
        <p:xfrm>
          <a:off x="6750296" y="2259444"/>
          <a:ext cx="861788" cy="317501"/>
        </p:xfrm>
        <a:graphic>
          <a:graphicData uri="http://schemas.openxmlformats.org/presentationml/2006/ole">
            <p:oleObj spid="_x0000_s2522135" name="Equation" r:id="rId24" imgW="482400" imgH="177480" progId="Equation.DSMT4">
              <p:embed/>
            </p:oleObj>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62906"/>
                                        </p:tgtEl>
                                        <p:attrNameLst>
                                          <p:attrName>style.visibility</p:attrName>
                                        </p:attrNameLst>
                                      </p:cBhvr>
                                      <p:to>
                                        <p:strVal val="visible"/>
                                      </p:to>
                                    </p:set>
                                    <p:animEffect transition="in" filter="wipe(left)">
                                      <p:cBhvr>
                                        <p:cTn id="7" dur="3000"/>
                                        <p:tgtEl>
                                          <p:spTgt spid="762906"/>
                                        </p:tgtEl>
                                      </p:cBhvr>
                                    </p:animEffect>
                                  </p:childTnLst>
                                </p:cTn>
                              </p:par>
                            </p:childTnLst>
                          </p:cTn>
                        </p:par>
                        <p:par>
                          <p:cTn id="8" fill="hold">
                            <p:stCondLst>
                              <p:cond delay="3000"/>
                            </p:stCondLst>
                            <p:childTnLst>
                              <p:par>
                                <p:cTn id="9" presetID="1"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762921"/>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762911"/>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762923"/>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762886"/>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grpId="0" nodeType="clickEffect">
                                  <p:stCondLst>
                                    <p:cond delay="0"/>
                                  </p:stCondLst>
                                  <p:childTnLst>
                                    <p:set>
                                      <p:cBhvr>
                                        <p:cTn id="42" dur="1" fill="hold">
                                          <p:stCondLst>
                                            <p:cond delay="0"/>
                                          </p:stCondLst>
                                        </p:cTn>
                                        <p:tgtEl>
                                          <p:spTgt spid="762892"/>
                                        </p:tgtEl>
                                        <p:attrNameLst>
                                          <p:attrName>style.visibility</p:attrName>
                                        </p:attrNameLst>
                                      </p:cBhvr>
                                      <p:to>
                                        <p:strVal val="visible"/>
                                      </p:to>
                                    </p:set>
                                    <p:animEffect transition="in" filter="wipe(down)">
                                      <p:cBhvr>
                                        <p:cTn id="43" dur="2000"/>
                                        <p:tgtEl>
                                          <p:spTgt spid="762892"/>
                                        </p:tgtEl>
                                      </p:cBhvr>
                                    </p:animEffect>
                                  </p:childTnLst>
                                </p:cTn>
                              </p:par>
                            </p:childTnLst>
                          </p:cTn>
                        </p:par>
                        <p:par>
                          <p:cTn id="44" fill="hold">
                            <p:stCondLst>
                              <p:cond delay="2000"/>
                            </p:stCondLst>
                            <p:childTnLst>
                              <p:par>
                                <p:cTn id="45" presetID="22" presetClass="entr" presetSubtype="2" fill="hold" grpId="0" nodeType="afterEffect">
                                  <p:stCondLst>
                                    <p:cond delay="0"/>
                                  </p:stCondLst>
                                  <p:childTnLst>
                                    <p:set>
                                      <p:cBhvr>
                                        <p:cTn id="46" dur="1" fill="hold">
                                          <p:stCondLst>
                                            <p:cond delay="0"/>
                                          </p:stCondLst>
                                        </p:cTn>
                                        <p:tgtEl>
                                          <p:spTgt spid="762893"/>
                                        </p:tgtEl>
                                        <p:attrNameLst>
                                          <p:attrName>style.visibility</p:attrName>
                                        </p:attrNameLst>
                                      </p:cBhvr>
                                      <p:to>
                                        <p:strVal val="visible"/>
                                      </p:to>
                                    </p:set>
                                    <p:animEffect transition="in" filter="wipe(right)">
                                      <p:cBhvr>
                                        <p:cTn id="47" dur="2000"/>
                                        <p:tgtEl>
                                          <p:spTgt spid="762893"/>
                                        </p:tgtEl>
                                      </p:cBhvr>
                                    </p:animEffec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6"/>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762914"/>
                                        </p:tgtEl>
                                        <p:attrNameLst>
                                          <p:attrName>style.visibility</p:attrName>
                                        </p:attrNameLst>
                                      </p:cBhvr>
                                      <p:to>
                                        <p:strVal val="visible"/>
                                      </p:to>
                                    </p:set>
                                  </p:childTnLst>
                                </p:cTn>
                              </p:par>
                              <p:par>
                                <p:cTn id="56" presetID="1" presetClass="entr" presetSubtype="0" fill="hold" nodeType="withEffect">
                                  <p:stCondLst>
                                    <p:cond delay="0"/>
                                  </p:stCondLst>
                                  <p:childTnLst>
                                    <p:set>
                                      <p:cBhvr>
                                        <p:cTn id="57" dur="1" fill="hold">
                                          <p:stCondLst>
                                            <p:cond delay="0"/>
                                          </p:stCondLst>
                                        </p:cTn>
                                        <p:tgtEl>
                                          <p:spTgt spid="762915"/>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762897"/>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762898"/>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64"/>
                                        </p:tgtEl>
                                        <p:attrNameLst>
                                          <p:attrName>style.visibility</p:attrName>
                                        </p:attrNameLst>
                                      </p:cBhvr>
                                      <p:to>
                                        <p:strVal val="visible"/>
                                      </p:to>
                                    </p:set>
                                  </p:childTnLst>
                                </p:cTn>
                              </p:par>
                              <p:par>
                                <p:cTn id="68" presetID="1" presetClass="entr" presetSubtype="0" fill="hold" nodeType="withEffect">
                                  <p:stCondLst>
                                    <p:cond delay="0"/>
                                  </p:stCondLst>
                                  <p:childTnLst>
                                    <p:set>
                                      <p:cBhvr>
                                        <p:cTn id="69" dur="1" fill="hold">
                                          <p:stCondLst>
                                            <p:cond delay="0"/>
                                          </p:stCondLst>
                                        </p:cTn>
                                        <p:tgtEl>
                                          <p:spTgt spid="762916">
                                            <p:txEl>
                                              <p:pRg st="0" end="0"/>
                                            </p:txEl>
                                          </p:spTgt>
                                        </p:tgtEl>
                                        <p:attrNameLst>
                                          <p:attrName>style.visibility</p:attrName>
                                        </p:attrNameLst>
                                      </p:cBhvr>
                                      <p:to>
                                        <p:strVal val="visible"/>
                                      </p:to>
                                    </p:set>
                                  </p:childTnLst>
                                </p:cTn>
                              </p:par>
                              <p:par>
                                <p:cTn id="70" presetID="1" presetClass="entr" presetSubtype="0" fill="hold" nodeType="withEffect">
                                  <p:stCondLst>
                                    <p:cond delay="0"/>
                                  </p:stCondLst>
                                  <p:childTnLst>
                                    <p:set>
                                      <p:cBhvr>
                                        <p:cTn id="71" dur="1" fill="hold">
                                          <p:stCondLst>
                                            <p:cond delay="0"/>
                                          </p:stCondLst>
                                        </p:cTn>
                                        <p:tgtEl>
                                          <p:spTgt spid="762916">
                                            <p:txEl>
                                              <p:pRg st="1" end="1"/>
                                            </p:txEl>
                                          </p:spTgt>
                                        </p:tgtEl>
                                        <p:attrNameLst>
                                          <p:attrName>style.visibility</p:attrName>
                                        </p:attrNameLst>
                                      </p:cBhvr>
                                      <p:to>
                                        <p:strVal val="visible"/>
                                      </p:to>
                                    </p:set>
                                  </p:childTnLst>
                                </p:cTn>
                              </p:par>
                              <p:par>
                                <p:cTn id="72" presetID="1" presetClass="entr" presetSubtype="0" fill="hold" nodeType="withEffect">
                                  <p:stCondLst>
                                    <p:cond delay="0"/>
                                  </p:stCondLst>
                                  <p:childTnLst>
                                    <p:set>
                                      <p:cBhvr>
                                        <p:cTn id="73" dur="1" fill="hold">
                                          <p:stCondLst>
                                            <p:cond delay="0"/>
                                          </p:stCondLst>
                                        </p:cTn>
                                        <p:tgtEl>
                                          <p:spTgt spid="762916">
                                            <p:txEl>
                                              <p:pRg st="2" end="2"/>
                                            </p:txEl>
                                          </p:spTgt>
                                        </p:tgtEl>
                                        <p:attrNameLst>
                                          <p:attrName>style.visibility</p:attrName>
                                        </p:attrNameLst>
                                      </p:cBhvr>
                                      <p:to>
                                        <p:strVal val="visible"/>
                                      </p:to>
                                    </p:set>
                                  </p:childTnLst>
                                </p:cTn>
                              </p:par>
                            </p:childTnLst>
                          </p:cTn>
                        </p:par>
                        <p:par>
                          <p:cTn id="74" fill="hold">
                            <p:stCondLst>
                              <p:cond delay="0"/>
                            </p:stCondLst>
                            <p:childTnLst>
                              <p:par>
                                <p:cTn id="75" presetID="1" presetClass="entr" presetSubtype="0" fill="hold" nodeType="afterEffect">
                                  <p:stCondLst>
                                    <p:cond delay="0"/>
                                  </p:stCondLst>
                                  <p:childTnLst>
                                    <p:set>
                                      <p:cBhvr>
                                        <p:cTn id="76" dur="1" fill="hold">
                                          <p:stCondLst>
                                            <p:cond delay="0"/>
                                          </p:stCondLst>
                                        </p:cTn>
                                        <p:tgtEl>
                                          <p:spTgt spid="63"/>
                                        </p:tgtEl>
                                        <p:attrNameLst>
                                          <p:attrName>style.visibility</p:attrName>
                                        </p:attrNameLst>
                                      </p:cBhvr>
                                      <p:to>
                                        <p:strVal val="visible"/>
                                      </p:to>
                                    </p:set>
                                  </p:childTnLst>
                                </p:cTn>
                              </p:par>
                              <p:par>
                                <p:cTn id="77" presetID="1" presetClass="entr" presetSubtype="0" fill="hold" nodeType="withEffect">
                                  <p:stCondLst>
                                    <p:cond delay="0"/>
                                  </p:stCondLst>
                                  <p:childTnLst>
                                    <p:set>
                                      <p:cBhvr>
                                        <p:cTn id="78" dur="1" fill="hold">
                                          <p:stCondLst>
                                            <p:cond delay="0"/>
                                          </p:stCondLst>
                                        </p:cTn>
                                        <p:tgtEl>
                                          <p:spTgt spid="8"/>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0" presetClass="entr" presetSubtype="0" fill="hold" nodeType="clickEffect">
                                  <p:stCondLst>
                                    <p:cond delay="0"/>
                                  </p:stCondLst>
                                  <p:childTnLst>
                                    <p:set>
                                      <p:cBhvr>
                                        <p:cTn id="82" dur="1" fill="hold">
                                          <p:stCondLst>
                                            <p:cond delay="0"/>
                                          </p:stCondLst>
                                        </p:cTn>
                                        <p:tgtEl>
                                          <p:spTgt spid="762917"/>
                                        </p:tgtEl>
                                        <p:attrNameLst>
                                          <p:attrName>style.visibility</p:attrName>
                                        </p:attrNameLst>
                                      </p:cBhvr>
                                      <p:to>
                                        <p:strVal val="visible"/>
                                      </p:to>
                                    </p:set>
                                    <p:animEffect transition="in" filter="fade">
                                      <p:cBhvr>
                                        <p:cTn id="83" dur="2000"/>
                                        <p:tgtEl>
                                          <p:spTgt spid="762917"/>
                                        </p:tgtEl>
                                      </p:cBhvr>
                                    </p:animEffect>
                                  </p:childTnLst>
                                </p:cTn>
                              </p:par>
                            </p:childTnLst>
                          </p:cTn>
                        </p:par>
                        <p:par>
                          <p:cTn id="84" fill="hold">
                            <p:stCondLst>
                              <p:cond delay="2000"/>
                            </p:stCondLst>
                            <p:childTnLst>
                              <p:par>
                                <p:cTn id="85" presetID="10" presetClass="exit" presetSubtype="0" fill="hold" nodeType="afterEffect">
                                  <p:stCondLst>
                                    <p:cond delay="0"/>
                                  </p:stCondLst>
                                  <p:childTnLst>
                                    <p:animEffect transition="out" filter="fade">
                                      <p:cBhvr>
                                        <p:cTn id="86" dur="2000"/>
                                        <p:tgtEl>
                                          <p:spTgt spid="762923"/>
                                        </p:tgtEl>
                                      </p:cBhvr>
                                    </p:animEffect>
                                    <p:set>
                                      <p:cBhvr>
                                        <p:cTn id="87" dur="1" fill="hold">
                                          <p:stCondLst>
                                            <p:cond delay="1999"/>
                                          </p:stCondLst>
                                        </p:cTn>
                                        <p:tgtEl>
                                          <p:spTgt spid="762923"/>
                                        </p:tgtEl>
                                        <p:attrNameLst>
                                          <p:attrName>style.visibility</p:attrName>
                                        </p:attrNameLst>
                                      </p:cBhvr>
                                      <p:to>
                                        <p:strVal val="hidden"/>
                                      </p:to>
                                    </p:set>
                                  </p:childTnLst>
                                </p:cTn>
                              </p:par>
                            </p:childTnLst>
                          </p:cTn>
                        </p:par>
                        <p:par>
                          <p:cTn id="88" fill="hold">
                            <p:stCondLst>
                              <p:cond delay="4000"/>
                            </p:stCondLst>
                            <p:childTnLst>
                              <p:par>
                                <p:cTn id="89" presetID="10" presetClass="entr" presetSubtype="0" fill="hold" nodeType="afterEffect">
                                  <p:stCondLst>
                                    <p:cond delay="0"/>
                                  </p:stCondLst>
                                  <p:childTnLst>
                                    <p:set>
                                      <p:cBhvr>
                                        <p:cTn id="90" dur="1" fill="hold">
                                          <p:stCondLst>
                                            <p:cond delay="0"/>
                                          </p:stCondLst>
                                        </p:cTn>
                                        <p:tgtEl>
                                          <p:spTgt spid="762887"/>
                                        </p:tgtEl>
                                        <p:attrNameLst>
                                          <p:attrName>style.visibility</p:attrName>
                                        </p:attrNameLst>
                                      </p:cBhvr>
                                      <p:to>
                                        <p:strVal val="visible"/>
                                      </p:to>
                                    </p:set>
                                    <p:animEffect transition="in" filter="fade">
                                      <p:cBhvr>
                                        <p:cTn id="91" dur="2000"/>
                                        <p:tgtEl>
                                          <p:spTgt spid="762887"/>
                                        </p:tgtEl>
                                      </p:cBhvr>
                                    </p:animEffect>
                                  </p:childTnLst>
                                </p:cTn>
                              </p:par>
                            </p:childTnLst>
                          </p:cTn>
                        </p:par>
                      </p:childTnLst>
                    </p:cTn>
                  </p:par>
                  <p:par>
                    <p:cTn id="92" fill="hold">
                      <p:stCondLst>
                        <p:cond delay="indefinite"/>
                      </p:stCondLst>
                      <p:childTnLst>
                        <p:par>
                          <p:cTn id="93" fill="hold">
                            <p:stCondLst>
                              <p:cond delay="0"/>
                            </p:stCondLst>
                            <p:childTnLst>
                              <p:par>
                                <p:cTn id="94" presetID="10" presetClass="entr" presetSubtype="0" fill="hold" nodeType="clickEffect">
                                  <p:stCondLst>
                                    <p:cond delay="0"/>
                                  </p:stCondLst>
                                  <p:childTnLst>
                                    <p:set>
                                      <p:cBhvr>
                                        <p:cTn id="95" dur="1" fill="hold">
                                          <p:stCondLst>
                                            <p:cond delay="0"/>
                                          </p:stCondLst>
                                        </p:cTn>
                                        <p:tgtEl>
                                          <p:spTgt spid="762918"/>
                                        </p:tgtEl>
                                        <p:attrNameLst>
                                          <p:attrName>style.visibility</p:attrName>
                                        </p:attrNameLst>
                                      </p:cBhvr>
                                      <p:to>
                                        <p:strVal val="visible"/>
                                      </p:to>
                                    </p:set>
                                    <p:animEffect transition="in" filter="fade">
                                      <p:cBhvr>
                                        <p:cTn id="96" dur="2000"/>
                                        <p:tgtEl>
                                          <p:spTgt spid="762918"/>
                                        </p:tgtEl>
                                      </p:cBhvr>
                                    </p:animEffect>
                                  </p:childTnLst>
                                </p:cTn>
                              </p:par>
                            </p:childTnLst>
                          </p:cTn>
                        </p:par>
                        <p:par>
                          <p:cTn id="97" fill="hold">
                            <p:stCondLst>
                              <p:cond delay="2000"/>
                            </p:stCondLst>
                            <p:childTnLst>
                              <p:par>
                                <p:cTn id="98" presetID="10" presetClass="exit" presetSubtype="0" fill="hold" nodeType="afterEffect">
                                  <p:stCondLst>
                                    <p:cond delay="0"/>
                                  </p:stCondLst>
                                  <p:childTnLst>
                                    <p:animEffect transition="out" filter="fade">
                                      <p:cBhvr>
                                        <p:cTn id="99" dur="2000"/>
                                        <p:tgtEl>
                                          <p:spTgt spid="762921"/>
                                        </p:tgtEl>
                                      </p:cBhvr>
                                    </p:animEffect>
                                    <p:set>
                                      <p:cBhvr>
                                        <p:cTn id="100" dur="1" fill="hold">
                                          <p:stCondLst>
                                            <p:cond delay="1999"/>
                                          </p:stCondLst>
                                        </p:cTn>
                                        <p:tgtEl>
                                          <p:spTgt spid="762921"/>
                                        </p:tgtEl>
                                        <p:attrNameLst>
                                          <p:attrName>style.visibility</p:attrName>
                                        </p:attrNameLst>
                                      </p:cBhvr>
                                      <p:to>
                                        <p:strVal val="hidden"/>
                                      </p:to>
                                    </p:set>
                                  </p:childTnLst>
                                </p:cTn>
                              </p:par>
                            </p:childTnLst>
                          </p:cTn>
                        </p:par>
                        <p:par>
                          <p:cTn id="101" fill="hold">
                            <p:stCondLst>
                              <p:cond delay="4000"/>
                            </p:stCondLst>
                            <p:childTnLst>
                              <p:par>
                                <p:cTn id="102" presetID="10" presetClass="entr" presetSubtype="0" fill="hold" nodeType="afterEffect">
                                  <p:stCondLst>
                                    <p:cond delay="0"/>
                                  </p:stCondLst>
                                  <p:childTnLst>
                                    <p:set>
                                      <p:cBhvr>
                                        <p:cTn id="103" dur="1" fill="hold">
                                          <p:stCondLst>
                                            <p:cond delay="0"/>
                                          </p:stCondLst>
                                        </p:cTn>
                                        <p:tgtEl>
                                          <p:spTgt spid="762912"/>
                                        </p:tgtEl>
                                        <p:attrNameLst>
                                          <p:attrName>style.visibility</p:attrName>
                                        </p:attrNameLst>
                                      </p:cBhvr>
                                      <p:to>
                                        <p:strVal val="visible"/>
                                      </p:to>
                                    </p:set>
                                    <p:animEffect transition="in" filter="fade">
                                      <p:cBhvr>
                                        <p:cTn id="104" dur="2000"/>
                                        <p:tgtEl>
                                          <p:spTgt spid="762912"/>
                                        </p:tgtEl>
                                      </p:cBhvr>
                                    </p:animEffect>
                                  </p:childTnLst>
                                </p:cTn>
                              </p:par>
                            </p:childTnLst>
                          </p:cTn>
                        </p:par>
                      </p:childTnLst>
                    </p:cTn>
                  </p:par>
                  <p:par>
                    <p:cTn id="105" fill="hold">
                      <p:stCondLst>
                        <p:cond delay="indefinite"/>
                      </p:stCondLst>
                      <p:childTnLst>
                        <p:par>
                          <p:cTn id="106" fill="hold">
                            <p:stCondLst>
                              <p:cond delay="0"/>
                            </p:stCondLst>
                            <p:childTnLst>
                              <p:par>
                                <p:cTn id="107" presetID="10" presetClass="entr" presetSubtype="0" fill="hold" nodeType="clickEffect">
                                  <p:stCondLst>
                                    <p:cond delay="0"/>
                                  </p:stCondLst>
                                  <p:childTnLst>
                                    <p:set>
                                      <p:cBhvr>
                                        <p:cTn id="108" dur="1" fill="hold">
                                          <p:stCondLst>
                                            <p:cond delay="0"/>
                                          </p:stCondLst>
                                        </p:cTn>
                                        <p:tgtEl>
                                          <p:spTgt spid="53"/>
                                        </p:tgtEl>
                                        <p:attrNameLst>
                                          <p:attrName>style.visibility</p:attrName>
                                        </p:attrNameLst>
                                      </p:cBhvr>
                                      <p:to>
                                        <p:strVal val="visible"/>
                                      </p:to>
                                    </p:set>
                                    <p:animEffect transition="in" filter="fade">
                                      <p:cBhvr>
                                        <p:cTn id="109" dur="2000"/>
                                        <p:tgtEl>
                                          <p:spTgt spid="53"/>
                                        </p:tgtEl>
                                      </p:cBhvr>
                                    </p:animEffect>
                                  </p:childTnLst>
                                </p:cTn>
                              </p:par>
                            </p:childTnLst>
                          </p:cTn>
                        </p:par>
                        <p:par>
                          <p:cTn id="110" fill="hold">
                            <p:stCondLst>
                              <p:cond delay="2000"/>
                            </p:stCondLst>
                            <p:childTnLst>
                              <p:par>
                                <p:cTn id="111" presetID="10" presetClass="exit" presetSubtype="0" fill="hold" nodeType="afterEffect">
                                  <p:stCondLst>
                                    <p:cond delay="0"/>
                                  </p:stCondLst>
                                  <p:childTnLst>
                                    <p:animEffect transition="out" filter="fade">
                                      <p:cBhvr>
                                        <p:cTn id="112" dur="2000"/>
                                        <p:tgtEl>
                                          <p:spTgt spid="762915"/>
                                        </p:tgtEl>
                                      </p:cBhvr>
                                    </p:animEffect>
                                    <p:set>
                                      <p:cBhvr>
                                        <p:cTn id="113" dur="1" fill="hold">
                                          <p:stCondLst>
                                            <p:cond delay="1999"/>
                                          </p:stCondLst>
                                        </p:cTn>
                                        <p:tgtEl>
                                          <p:spTgt spid="762915"/>
                                        </p:tgtEl>
                                        <p:attrNameLst>
                                          <p:attrName>style.visibility</p:attrName>
                                        </p:attrNameLst>
                                      </p:cBhvr>
                                      <p:to>
                                        <p:strVal val="hidden"/>
                                      </p:to>
                                    </p:set>
                                  </p:childTnLst>
                                </p:cTn>
                              </p:par>
                            </p:childTnLst>
                          </p:cTn>
                        </p:par>
                        <p:par>
                          <p:cTn id="114" fill="hold">
                            <p:stCondLst>
                              <p:cond delay="4000"/>
                            </p:stCondLst>
                            <p:childTnLst>
                              <p:par>
                                <p:cTn id="115" presetID="10" presetClass="entr" presetSubtype="0" fill="hold" nodeType="afterEffect">
                                  <p:stCondLst>
                                    <p:cond delay="0"/>
                                  </p:stCondLst>
                                  <p:childTnLst>
                                    <p:set>
                                      <p:cBhvr>
                                        <p:cTn id="116" dur="1" fill="hold">
                                          <p:stCondLst>
                                            <p:cond delay="0"/>
                                          </p:stCondLst>
                                        </p:cTn>
                                        <p:tgtEl>
                                          <p:spTgt spid="762922"/>
                                        </p:tgtEl>
                                        <p:attrNameLst>
                                          <p:attrName>style.visibility</p:attrName>
                                        </p:attrNameLst>
                                      </p:cBhvr>
                                      <p:to>
                                        <p:strVal val="visible"/>
                                      </p:to>
                                    </p:set>
                                    <p:animEffect transition="in" filter="fade">
                                      <p:cBhvr>
                                        <p:cTn id="117" dur="1000"/>
                                        <p:tgtEl>
                                          <p:spTgt spid="762922"/>
                                        </p:tgtEl>
                                      </p:cBhvr>
                                    </p:animEffect>
                                  </p:childTnLst>
                                </p:cTn>
                              </p:par>
                            </p:childTnLst>
                          </p:cTn>
                        </p:par>
                      </p:childTnLst>
                    </p:cTn>
                  </p:par>
                  <p:par>
                    <p:cTn id="118" fill="hold">
                      <p:stCondLst>
                        <p:cond delay="indefinite"/>
                      </p:stCondLst>
                      <p:childTnLst>
                        <p:par>
                          <p:cTn id="119" fill="hold">
                            <p:stCondLst>
                              <p:cond delay="0"/>
                            </p:stCondLst>
                            <p:childTnLst>
                              <p:par>
                                <p:cTn id="120" presetID="10" presetClass="entr" presetSubtype="0" fill="hold" nodeType="clickEffect">
                                  <p:stCondLst>
                                    <p:cond delay="0"/>
                                  </p:stCondLst>
                                  <p:childTnLst>
                                    <p:set>
                                      <p:cBhvr>
                                        <p:cTn id="121" dur="1" fill="hold">
                                          <p:stCondLst>
                                            <p:cond delay="0"/>
                                          </p:stCondLst>
                                        </p:cTn>
                                        <p:tgtEl>
                                          <p:spTgt spid="762919"/>
                                        </p:tgtEl>
                                        <p:attrNameLst>
                                          <p:attrName>style.visibility</p:attrName>
                                        </p:attrNameLst>
                                      </p:cBhvr>
                                      <p:to>
                                        <p:strVal val="visible"/>
                                      </p:to>
                                    </p:set>
                                    <p:animEffect transition="in" filter="fade">
                                      <p:cBhvr>
                                        <p:cTn id="122" dur="2000"/>
                                        <p:tgtEl>
                                          <p:spTgt spid="762919"/>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ntr" presetSubtype="0" fill="hold" nodeType="clickEffect">
                                  <p:stCondLst>
                                    <p:cond delay="0"/>
                                  </p:stCondLst>
                                  <p:childTnLst>
                                    <p:set>
                                      <p:cBhvr>
                                        <p:cTn id="126" dur="1" fill="hold">
                                          <p:stCondLst>
                                            <p:cond delay="0"/>
                                          </p:stCondLst>
                                        </p:cTn>
                                        <p:tgtEl>
                                          <p:spTgt spid="55"/>
                                        </p:tgtEl>
                                        <p:attrNameLst>
                                          <p:attrName>style.visibility</p:attrName>
                                        </p:attrNameLst>
                                      </p:cBhvr>
                                      <p:to>
                                        <p:strVal val="visible"/>
                                      </p:to>
                                    </p:set>
                                    <p:animEffect transition="in" filter="fade">
                                      <p:cBhvr>
                                        <p:cTn id="127" dur="2000"/>
                                        <p:tgtEl>
                                          <p:spTgt spid="55"/>
                                        </p:tgtEl>
                                      </p:cBhvr>
                                    </p:animEffect>
                                  </p:childTnLst>
                                </p:cTn>
                              </p:par>
                            </p:childTnLst>
                          </p:cTn>
                        </p:par>
                        <p:par>
                          <p:cTn id="128" fill="hold">
                            <p:stCondLst>
                              <p:cond delay="2000"/>
                            </p:stCondLst>
                            <p:childTnLst>
                              <p:par>
                                <p:cTn id="129" presetID="10" presetClass="exit" presetSubtype="0" fill="hold" nodeType="afterEffect">
                                  <p:stCondLst>
                                    <p:cond delay="0"/>
                                  </p:stCondLst>
                                  <p:childTnLst>
                                    <p:animEffect transition="out" filter="fade">
                                      <p:cBhvr>
                                        <p:cTn id="130" dur="2000"/>
                                        <p:tgtEl>
                                          <p:spTgt spid="762898"/>
                                        </p:tgtEl>
                                      </p:cBhvr>
                                    </p:animEffect>
                                    <p:set>
                                      <p:cBhvr>
                                        <p:cTn id="131" dur="1" fill="hold">
                                          <p:stCondLst>
                                            <p:cond delay="1999"/>
                                          </p:stCondLst>
                                        </p:cTn>
                                        <p:tgtEl>
                                          <p:spTgt spid="762898"/>
                                        </p:tgtEl>
                                        <p:attrNameLst>
                                          <p:attrName>style.visibility</p:attrName>
                                        </p:attrNameLst>
                                      </p:cBhvr>
                                      <p:to>
                                        <p:strVal val="hidden"/>
                                      </p:to>
                                    </p:set>
                                  </p:childTnLst>
                                </p:cTn>
                              </p:par>
                            </p:childTnLst>
                          </p:cTn>
                        </p:par>
                        <p:par>
                          <p:cTn id="132" fill="hold">
                            <p:stCondLst>
                              <p:cond delay="4000"/>
                            </p:stCondLst>
                            <p:childTnLst>
                              <p:par>
                                <p:cTn id="133" presetID="10" presetClass="entr" presetSubtype="0" fill="hold" nodeType="afterEffect">
                                  <p:stCondLst>
                                    <p:cond delay="0"/>
                                  </p:stCondLst>
                                  <p:childTnLst>
                                    <p:set>
                                      <p:cBhvr>
                                        <p:cTn id="134" dur="1" fill="hold">
                                          <p:stCondLst>
                                            <p:cond delay="0"/>
                                          </p:stCondLst>
                                        </p:cTn>
                                        <p:tgtEl>
                                          <p:spTgt spid="762924"/>
                                        </p:tgtEl>
                                        <p:attrNameLst>
                                          <p:attrName>style.visibility</p:attrName>
                                        </p:attrNameLst>
                                      </p:cBhvr>
                                      <p:to>
                                        <p:strVal val="visible"/>
                                      </p:to>
                                    </p:set>
                                    <p:animEffect transition="in" filter="fade">
                                      <p:cBhvr>
                                        <p:cTn id="135" dur="2000"/>
                                        <p:tgtEl>
                                          <p:spTgt spid="762924"/>
                                        </p:tgtEl>
                                      </p:cBhvr>
                                    </p:animEffect>
                                  </p:childTnLst>
                                </p:cTn>
                              </p:par>
                            </p:childTnLst>
                          </p:cTn>
                        </p:par>
                      </p:childTnLst>
                    </p:cTn>
                  </p:par>
                  <p:par>
                    <p:cTn id="136" fill="hold">
                      <p:stCondLst>
                        <p:cond delay="indefinite"/>
                      </p:stCondLst>
                      <p:childTnLst>
                        <p:par>
                          <p:cTn id="137" fill="hold">
                            <p:stCondLst>
                              <p:cond delay="0"/>
                            </p:stCondLst>
                            <p:childTnLst>
                              <p:par>
                                <p:cTn id="138" presetID="1" presetClass="entr" presetSubtype="0" fill="hold" nodeType="clickEffect">
                                  <p:stCondLst>
                                    <p:cond delay="0"/>
                                  </p:stCondLst>
                                  <p:childTnLst>
                                    <p:set>
                                      <p:cBhvr>
                                        <p:cTn id="139" dur="1" fill="hold">
                                          <p:stCondLst>
                                            <p:cond delay="0"/>
                                          </p:stCondLst>
                                        </p:cTn>
                                        <p:tgtEl>
                                          <p:spTgt spid="762910"/>
                                        </p:tgtEl>
                                        <p:attrNameLst>
                                          <p:attrName>style.visibility</p:attrName>
                                        </p:attrNameLst>
                                      </p:cBhvr>
                                      <p:to>
                                        <p:strVal val="visible"/>
                                      </p:to>
                                    </p:set>
                                  </p:childTnLst>
                                </p:cTn>
                              </p:par>
                            </p:childTnLst>
                          </p:cTn>
                        </p:par>
                        <p:par>
                          <p:cTn id="140" fill="hold">
                            <p:stCondLst>
                              <p:cond delay="0"/>
                            </p:stCondLst>
                            <p:childTnLst>
                              <p:par>
                                <p:cTn id="141" presetID="1" presetClass="entr" presetSubtype="0" fill="hold" nodeType="afterEffect">
                                  <p:stCondLst>
                                    <p:cond delay="0"/>
                                  </p:stCondLst>
                                  <p:childTnLst>
                                    <p:set>
                                      <p:cBhvr>
                                        <p:cTn id="142" dur="1" fill="hold">
                                          <p:stCondLst>
                                            <p:cond delay="0"/>
                                          </p:stCondLst>
                                        </p:cTn>
                                        <p:tgtEl>
                                          <p:spTgt spid="762913"/>
                                        </p:tgtEl>
                                        <p:attrNameLst>
                                          <p:attrName>style.visibility</p:attrName>
                                        </p:attrNameLst>
                                      </p:cBhvr>
                                      <p:to>
                                        <p:strVal val="visible"/>
                                      </p:to>
                                    </p:set>
                                  </p:childTnLst>
                                </p:cTn>
                              </p:par>
                            </p:childTnLst>
                          </p:cTn>
                        </p:par>
                        <p:par>
                          <p:cTn id="143" fill="hold">
                            <p:stCondLst>
                              <p:cond delay="0"/>
                            </p:stCondLst>
                            <p:childTnLst>
                              <p:par>
                                <p:cTn id="144" presetID="1" presetClass="entr" presetSubtype="0" fill="hold" nodeType="afterEffect">
                                  <p:stCondLst>
                                    <p:cond delay="0"/>
                                  </p:stCondLst>
                                  <p:childTnLst>
                                    <p:set>
                                      <p:cBhvr>
                                        <p:cTn id="145" dur="1" fill="hold">
                                          <p:stCondLst>
                                            <p:cond delay="0"/>
                                          </p:stCondLst>
                                        </p:cTn>
                                        <p:tgtEl>
                                          <p:spTgt spid="56"/>
                                        </p:tgtEl>
                                        <p:attrNameLst>
                                          <p:attrName>style.visibility</p:attrName>
                                        </p:attrNameLst>
                                      </p:cBhvr>
                                      <p:to>
                                        <p:strVal val="visible"/>
                                      </p:to>
                                    </p:set>
                                  </p:childTnLst>
                                </p:cTn>
                              </p:par>
                              <p:par>
                                <p:cTn id="146" presetID="1" presetClass="entr" presetSubtype="0" fill="hold" grpId="0" nodeType="withEffect">
                                  <p:stCondLst>
                                    <p:cond delay="0"/>
                                  </p:stCondLst>
                                  <p:childTnLst>
                                    <p:set>
                                      <p:cBhvr>
                                        <p:cTn id="147"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762886" grpId="0" animBg="1"/>
      <p:bldP spid="762892" grpId="0" animBg="1"/>
      <p:bldP spid="762893" grpId="0" animBg="1"/>
      <p:bldP spid="762897" grpId="0" animBg="1"/>
      <p:bldP spid="762906" grpId="0" animBg="1"/>
      <p:bldP spid="762911" grpId="0" animBg="1"/>
      <p:bldP spid="762914" grpId="0" animBg="1"/>
      <p:bldP spid="57"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sp>
        <p:nvSpPr>
          <p:cNvPr id="280578" name="AutoShape 2"/>
          <p:cNvSpPr>
            <a:spLocks noChangeArrowheads="1"/>
          </p:cNvSpPr>
          <p:nvPr/>
        </p:nvSpPr>
        <p:spPr bwMode="auto">
          <a:xfrm>
            <a:off x="2411413" y="1700213"/>
            <a:ext cx="4038600" cy="4038600"/>
          </a:xfrm>
          <a:prstGeom prst="triangle">
            <a:avLst>
              <a:gd name="adj" fmla="val 50000"/>
            </a:avLst>
          </a:prstGeom>
          <a:solidFill>
            <a:srgbClr val="CCFFFF"/>
          </a:solidFill>
          <a:ln w="9525">
            <a:solidFill>
              <a:schemeClr val="tx1"/>
            </a:solidFill>
            <a:miter lim="800000"/>
            <a:headEnd/>
            <a:tailEnd/>
          </a:ln>
        </p:spPr>
        <p:txBody>
          <a:bodyPr wrap="none" anchor="ctr"/>
          <a:lstStyle/>
          <a:p>
            <a:endParaRPr lang="es-ES_tradnl"/>
          </a:p>
        </p:txBody>
      </p:sp>
      <p:sp>
        <p:nvSpPr>
          <p:cNvPr id="280579" name="Line 3"/>
          <p:cNvSpPr>
            <a:spLocks noChangeShapeType="1"/>
          </p:cNvSpPr>
          <p:nvPr/>
        </p:nvSpPr>
        <p:spPr bwMode="auto">
          <a:xfrm flipV="1">
            <a:off x="1425575" y="3903663"/>
            <a:ext cx="1905000" cy="1066800"/>
          </a:xfrm>
          <a:prstGeom prst="line">
            <a:avLst/>
          </a:prstGeom>
          <a:noFill/>
          <a:ln w="38100">
            <a:solidFill>
              <a:schemeClr val="bg1"/>
            </a:solidFill>
            <a:round/>
            <a:headEnd/>
            <a:tailEnd/>
          </a:ln>
        </p:spPr>
        <p:txBody>
          <a:bodyPr/>
          <a:lstStyle/>
          <a:p>
            <a:endParaRPr lang="es-ES_tradnl"/>
          </a:p>
        </p:txBody>
      </p:sp>
      <p:sp>
        <p:nvSpPr>
          <p:cNvPr id="280580" name="Line 4"/>
          <p:cNvSpPr>
            <a:spLocks noChangeShapeType="1"/>
          </p:cNvSpPr>
          <p:nvPr/>
        </p:nvSpPr>
        <p:spPr bwMode="auto">
          <a:xfrm flipV="1">
            <a:off x="3311525" y="3605213"/>
            <a:ext cx="2057400" cy="304800"/>
          </a:xfrm>
          <a:prstGeom prst="line">
            <a:avLst/>
          </a:prstGeom>
          <a:noFill/>
          <a:ln w="38100">
            <a:solidFill>
              <a:srgbClr val="FF3300"/>
            </a:solidFill>
            <a:round/>
            <a:headEnd/>
            <a:tailEnd/>
          </a:ln>
        </p:spPr>
        <p:txBody>
          <a:bodyPr/>
          <a:lstStyle/>
          <a:p>
            <a:endParaRPr lang="es-ES_tradnl"/>
          </a:p>
        </p:txBody>
      </p:sp>
      <p:sp>
        <p:nvSpPr>
          <p:cNvPr id="280581" name="Line 5"/>
          <p:cNvSpPr>
            <a:spLocks noChangeShapeType="1"/>
          </p:cNvSpPr>
          <p:nvPr/>
        </p:nvSpPr>
        <p:spPr bwMode="auto">
          <a:xfrm>
            <a:off x="5368925" y="3605213"/>
            <a:ext cx="3063875" cy="458787"/>
          </a:xfrm>
          <a:prstGeom prst="line">
            <a:avLst/>
          </a:prstGeom>
          <a:noFill/>
          <a:ln w="38100">
            <a:solidFill>
              <a:srgbClr val="FF3300"/>
            </a:solidFill>
            <a:round/>
            <a:headEnd/>
            <a:tailEnd/>
          </a:ln>
        </p:spPr>
        <p:txBody>
          <a:bodyPr/>
          <a:lstStyle/>
          <a:p>
            <a:endParaRPr lang="es-ES_tradnl"/>
          </a:p>
        </p:txBody>
      </p:sp>
      <p:sp>
        <p:nvSpPr>
          <p:cNvPr id="280582" name="Line 6"/>
          <p:cNvSpPr>
            <a:spLocks noChangeShapeType="1"/>
          </p:cNvSpPr>
          <p:nvPr/>
        </p:nvSpPr>
        <p:spPr bwMode="auto">
          <a:xfrm flipV="1">
            <a:off x="3311525" y="3643313"/>
            <a:ext cx="2066925" cy="266700"/>
          </a:xfrm>
          <a:prstGeom prst="line">
            <a:avLst/>
          </a:prstGeom>
          <a:noFill/>
          <a:ln w="38100">
            <a:solidFill>
              <a:srgbClr val="FF9900"/>
            </a:solidFill>
            <a:round/>
            <a:headEnd/>
            <a:tailEnd/>
          </a:ln>
        </p:spPr>
        <p:txBody>
          <a:bodyPr/>
          <a:lstStyle/>
          <a:p>
            <a:endParaRPr lang="es-ES_tradnl"/>
          </a:p>
        </p:txBody>
      </p:sp>
      <p:sp>
        <p:nvSpPr>
          <p:cNvPr id="280583" name="Line 7"/>
          <p:cNvSpPr>
            <a:spLocks noChangeShapeType="1"/>
          </p:cNvSpPr>
          <p:nvPr/>
        </p:nvSpPr>
        <p:spPr bwMode="auto">
          <a:xfrm>
            <a:off x="5378450" y="3643313"/>
            <a:ext cx="3060700" cy="515937"/>
          </a:xfrm>
          <a:prstGeom prst="line">
            <a:avLst/>
          </a:prstGeom>
          <a:noFill/>
          <a:ln w="38100">
            <a:solidFill>
              <a:srgbClr val="FF9900"/>
            </a:solidFill>
            <a:round/>
            <a:headEnd/>
            <a:tailEnd/>
          </a:ln>
        </p:spPr>
        <p:txBody>
          <a:bodyPr/>
          <a:lstStyle/>
          <a:p>
            <a:endParaRPr lang="es-ES_tradnl"/>
          </a:p>
        </p:txBody>
      </p:sp>
      <p:sp>
        <p:nvSpPr>
          <p:cNvPr id="280584" name="Line 8"/>
          <p:cNvSpPr>
            <a:spLocks noChangeShapeType="1"/>
          </p:cNvSpPr>
          <p:nvPr/>
        </p:nvSpPr>
        <p:spPr bwMode="auto">
          <a:xfrm flipV="1">
            <a:off x="3302000" y="3681413"/>
            <a:ext cx="2105025" cy="228600"/>
          </a:xfrm>
          <a:prstGeom prst="line">
            <a:avLst/>
          </a:prstGeom>
          <a:noFill/>
          <a:ln w="38100">
            <a:solidFill>
              <a:srgbClr val="FFFF00"/>
            </a:solidFill>
            <a:round/>
            <a:headEnd/>
            <a:tailEnd/>
          </a:ln>
        </p:spPr>
        <p:txBody>
          <a:bodyPr/>
          <a:lstStyle/>
          <a:p>
            <a:endParaRPr lang="es-ES_tradnl"/>
          </a:p>
        </p:txBody>
      </p:sp>
      <p:sp>
        <p:nvSpPr>
          <p:cNvPr id="280585" name="Line 9"/>
          <p:cNvSpPr>
            <a:spLocks noChangeShapeType="1"/>
          </p:cNvSpPr>
          <p:nvPr/>
        </p:nvSpPr>
        <p:spPr bwMode="auto">
          <a:xfrm>
            <a:off x="5407025" y="3681413"/>
            <a:ext cx="3028950" cy="571500"/>
          </a:xfrm>
          <a:prstGeom prst="line">
            <a:avLst/>
          </a:prstGeom>
          <a:noFill/>
          <a:ln w="38100">
            <a:solidFill>
              <a:srgbClr val="FFFF00"/>
            </a:solidFill>
            <a:round/>
            <a:headEnd/>
            <a:tailEnd/>
          </a:ln>
        </p:spPr>
        <p:txBody>
          <a:bodyPr/>
          <a:lstStyle/>
          <a:p>
            <a:endParaRPr lang="es-ES_tradnl"/>
          </a:p>
        </p:txBody>
      </p:sp>
      <p:sp>
        <p:nvSpPr>
          <p:cNvPr id="280586" name="Line 10"/>
          <p:cNvSpPr>
            <a:spLocks noChangeShapeType="1"/>
          </p:cNvSpPr>
          <p:nvPr/>
        </p:nvSpPr>
        <p:spPr bwMode="auto">
          <a:xfrm flipV="1">
            <a:off x="3302000" y="3719513"/>
            <a:ext cx="2124075" cy="190500"/>
          </a:xfrm>
          <a:prstGeom prst="line">
            <a:avLst/>
          </a:prstGeom>
          <a:noFill/>
          <a:ln w="38100">
            <a:solidFill>
              <a:srgbClr val="99CC00"/>
            </a:solidFill>
            <a:round/>
            <a:headEnd/>
            <a:tailEnd/>
          </a:ln>
        </p:spPr>
        <p:txBody>
          <a:bodyPr/>
          <a:lstStyle/>
          <a:p>
            <a:endParaRPr lang="es-ES_tradnl"/>
          </a:p>
        </p:txBody>
      </p:sp>
      <p:sp>
        <p:nvSpPr>
          <p:cNvPr id="280587" name="Line 11"/>
          <p:cNvSpPr>
            <a:spLocks noChangeShapeType="1"/>
          </p:cNvSpPr>
          <p:nvPr/>
        </p:nvSpPr>
        <p:spPr bwMode="auto">
          <a:xfrm>
            <a:off x="5426075" y="3719513"/>
            <a:ext cx="3009900" cy="617537"/>
          </a:xfrm>
          <a:prstGeom prst="line">
            <a:avLst/>
          </a:prstGeom>
          <a:noFill/>
          <a:ln w="38100">
            <a:solidFill>
              <a:srgbClr val="99CC00"/>
            </a:solidFill>
            <a:round/>
            <a:headEnd/>
            <a:tailEnd/>
          </a:ln>
        </p:spPr>
        <p:txBody>
          <a:bodyPr/>
          <a:lstStyle/>
          <a:p>
            <a:endParaRPr lang="es-ES_tradnl"/>
          </a:p>
        </p:txBody>
      </p:sp>
      <p:sp>
        <p:nvSpPr>
          <p:cNvPr id="280588" name="Line 12"/>
          <p:cNvSpPr>
            <a:spLocks noChangeShapeType="1"/>
          </p:cNvSpPr>
          <p:nvPr/>
        </p:nvSpPr>
        <p:spPr bwMode="auto">
          <a:xfrm flipV="1">
            <a:off x="3298825" y="3756025"/>
            <a:ext cx="2152650" cy="163513"/>
          </a:xfrm>
          <a:prstGeom prst="line">
            <a:avLst/>
          </a:prstGeom>
          <a:noFill/>
          <a:ln w="38100">
            <a:solidFill>
              <a:schemeClr val="accent2"/>
            </a:solidFill>
            <a:round/>
            <a:headEnd/>
            <a:tailEnd/>
          </a:ln>
        </p:spPr>
        <p:txBody>
          <a:bodyPr/>
          <a:lstStyle/>
          <a:p>
            <a:endParaRPr lang="es-ES_tradnl"/>
          </a:p>
        </p:txBody>
      </p:sp>
      <p:sp>
        <p:nvSpPr>
          <p:cNvPr id="280589" name="Line 13"/>
          <p:cNvSpPr>
            <a:spLocks noChangeShapeType="1"/>
          </p:cNvSpPr>
          <p:nvPr/>
        </p:nvSpPr>
        <p:spPr bwMode="auto">
          <a:xfrm>
            <a:off x="5457825" y="3763963"/>
            <a:ext cx="2981325" cy="658812"/>
          </a:xfrm>
          <a:prstGeom prst="line">
            <a:avLst/>
          </a:prstGeom>
          <a:noFill/>
          <a:ln w="38100">
            <a:solidFill>
              <a:schemeClr val="accent2"/>
            </a:solidFill>
            <a:round/>
            <a:headEnd/>
            <a:tailEnd/>
          </a:ln>
        </p:spPr>
        <p:txBody>
          <a:bodyPr/>
          <a:lstStyle/>
          <a:p>
            <a:endParaRPr lang="es-ES_tradnl"/>
          </a:p>
        </p:txBody>
      </p:sp>
      <p:sp>
        <p:nvSpPr>
          <p:cNvPr id="280590" name="Line 14"/>
          <p:cNvSpPr>
            <a:spLocks noChangeShapeType="1"/>
          </p:cNvSpPr>
          <p:nvPr/>
        </p:nvSpPr>
        <p:spPr bwMode="auto">
          <a:xfrm flipV="1">
            <a:off x="3302000" y="3800475"/>
            <a:ext cx="2174875" cy="109538"/>
          </a:xfrm>
          <a:prstGeom prst="line">
            <a:avLst/>
          </a:prstGeom>
          <a:noFill/>
          <a:ln w="38100">
            <a:solidFill>
              <a:srgbClr val="A800FC"/>
            </a:solidFill>
            <a:round/>
            <a:headEnd/>
            <a:tailEnd/>
          </a:ln>
        </p:spPr>
        <p:txBody>
          <a:bodyPr/>
          <a:lstStyle/>
          <a:p>
            <a:endParaRPr lang="es-ES_tradnl"/>
          </a:p>
        </p:txBody>
      </p:sp>
      <p:sp>
        <p:nvSpPr>
          <p:cNvPr id="280591" name="Line 15"/>
          <p:cNvSpPr>
            <a:spLocks noChangeShapeType="1"/>
          </p:cNvSpPr>
          <p:nvPr/>
        </p:nvSpPr>
        <p:spPr bwMode="auto">
          <a:xfrm>
            <a:off x="5475288" y="3797300"/>
            <a:ext cx="2963862" cy="717550"/>
          </a:xfrm>
          <a:prstGeom prst="line">
            <a:avLst/>
          </a:prstGeom>
          <a:noFill/>
          <a:ln w="38100">
            <a:solidFill>
              <a:srgbClr val="A800FC"/>
            </a:solidFill>
            <a:round/>
            <a:headEnd/>
            <a:tailEnd/>
          </a:ln>
        </p:spPr>
        <p:txBody>
          <a:bodyPr/>
          <a:lstStyle/>
          <a:p>
            <a:endParaRPr lang="es-ES_tradnl"/>
          </a:p>
        </p:txBody>
      </p:sp>
      <p:sp>
        <p:nvSpPr>
          <p:cNvPr id="280592" name="Line 16"/>
          <p:cNvSpPr>
            <a:spLocks noChangeShapeType="1"/>
          </p:cNvSpPr>
          <p:nvPr/>
        </p:nvSpPr>
        <p:spPr bwMode="auto">
          <a:xfrm flipV="1">
            <a:off x="3302000" y="3843338"/>
            <a:ext cx="2184400" cy="66675"/>
          </a:xfrm>
          <a:prstGeom prst="line">
            <a:avLst/>
          </a:prstGeom>
          <a:noFill/>
          <a:ln w="38100">
            <a:solidFill>
              <a:srgbClr val="C600C6"/>
            </a:solidFill>
            <a:round/>
            <a:headEnd/>
            <a:tailEnd/>
          </a:ln>
        </p:spPr>
        <p:txBody>
          <a:bodyPr/>
          <a:lstStyle/>
          <a:p>
            <a:endParaRPr lang="es-ES_tradnl"/>
          </a:p>
        </p:txBody>
      </p:sp>
      <p:sp>
        <p:nvSpPr>
          <p:cNvPr id="280593" name="Line 17"/>
          <p:cNvSpPr>
            <a:spLocks noChangeShapeType="1"/>
          </p:cNvSpPr>
          <p:nvPr/>
        </p:nvSpPr>
        <p:spPr bwMode="auto">
          <a:xfrm>
            <a:off x="5483225" y="3843338"/>
            <a:ext cx="2951163" cy="768350"/>
          </a:xfrm>
          <a:prstGeom prst="line">
            <a:avLst/>
          </a:prstGeom>
          <a:noFill/>
          <a:ln w="38100">
            <a:solidFill>
              <a:srgbClr val="C600C6"/>
            </a:solidFill>
            <a:round/>
            <a:headEnd/>
            <a:tailEnd/>
          </a:ln>
        </p:spPr>
        <p:txBody>
          <a:bodyPr/>
          <a:lstStyle/>
          <a:p>
            <a:endParaRPr lang="es-ES_tradnl"/>
          </a:p>
        </p:txBody>
      </p:sp>
      <p:sp>
        <p:nvSpPr>
          <p:cNvPr id="280594" name="AutoShape 18"/>
          <p:cNvSpPr>
            <a:spLocks noChangeArrowheads="1"/>
          </p:cNvSpPr>
          <p:nvPr/>
        </p:nvSpPr>
        <p:spPr bwMode="auto">
          <a:xfrm rot="3499471">
            <a:off x="2277269" y="4375944"/>
            <a:ext cx="122237" cy="161925"/>
          </a:xfrm>
          <a:prstGeom prst="triangle">
            <a:avLst>
              <a:gd name="adj" fmla="val 50000"/>
            </a:avLst>
          </a:prstGeom>
          <a:solidFill>
            <a:schemeClr val="bg1"/>
          </a:solidFill>
          <a:ln w="9525">
            <a:noFill/>
            <a:miter lim="800000"/>
            <a:headEnd/>
            <a:tailEnd/>
          </a:ln>
        </p:spPr>
        <p:txBody>
          <a:bodyPr rot="10800000" vert="eaVert" wrap="none" anchor="ctr"/>
          <a:lstStyle/>
          <a:p>
            <a:endParaRPr lang="es-ES_tradnl"/>
          </a:p>
        </p:txBody>
      </p:sp>
      <p:sp>
        <p:nvSpPr>
          <p:cNvPr id="280609" name="Text Box 33"/>
          <p:cNvSpPr txBox="1">
            <a:spLocks noChangeArrowheads="1"/>
          </p:cNvSpPr>
          <p:nvPr/>
        </p:nvSpPr>
        <p:spPr bwMode="auto">
          <a:xfrm>
            <a:off x="0" y="0"/>
            <a:ext cx="9144000" cy="701675"/>
          </a:xfrm>
          <a:prstGeom prst="rect">
            <a:avLst/>
          </a:prstGeom>
          <a:solidFill>
            <a:srgbClr val="333399"/>
          </a:solidFill>
          <a:ln w="9525">
            <a:noFill/>
            <a:miter lim="800000"/>
            <a:headEnd/>
            <a:tailEnd/>
          </a:ln>
        </p:spPr>
        <p:txBody>
          <a:bodyPr>
            <a:spAutoFit/>
          </a:bodyPr>
          <a:lstStyle/>
          <a:p>
            <a:pPr algn="ctr">
              <a:spcBef>
                <a:spcPct val="50000"/>
              </a:spcBef>
            </a:pPr>
            <a:r>
              <a:rPr lang="es-ES_tradnl" sz="4000" b="1">
                <a:solidFill>
                  <a:schemeClr val="bg1"/>
                </a:solidFill>
              </a:rPr>
              <a:t>Dispersión de la luz</a:t>
            </a:r>
          </a:p>
        </p:txBody>
      </p:sp>
      <p:sp>
        <p:nvSpPr>
          <p:cNvPr id="280610" name="AutoShape 34"/>
          <p:cNvSpPr>
            <a:spLocks noChangeArrowheads="1"/>
          </p:cNvSpPr>
          <p:nvPr/>
        </p:nvSpPr>
        <p:spPr bwMode="auto">
          <a:xfrm>
            <a:off x="468313" y="1341438"/>
            <a:ext cx="1581150" cy="1581150"/>
          </a:xfrm>
          <a:prstGeom prst="triangle">
            <a:avLst>
              <a:gd name="adj" fmla="val 50000"/>
            </a:avLst>
          </a:prstGeom>
          <a:solidFill>
            <a:srgbClr val="CCFFFF"/>
          </a:solidFill>
          <a:ln w="9525">
            <a:miter lim="800000"/>
            <a:headEnd/>
            <a:tailEnd/>
          </a:ln>
          <a:scene3d>
            <a:camera prst="legacyObliqueTopRight"/>
            <a:lightRig rig="legacyFlat3" dir="b"/>
          </a:scene3d>
          <a:sp3d extrusionH="887400" prstMaterial="legacyMatte">
            <a:bevelT w="13500" h="13500" prst="angle"/>
            <a:bevelB w="13500" h="13500" prst="angle"/>
            <a:extrusionClr>
              <a:srgbClr val="CCFFFF"/>
            </a:extrusionClr>
          </a:sp3d>
        </p:spPr>
        <p:txBody>
          <a:bodyPr wrap="none" anchor="ctr">
            <a:flatTx/>
          </a:bodyPr>
          <a:lstStyle/>
          <a:p>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06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806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8057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280579"/>
                                        </p:tgtEl>
                                        <p:attrNameLst>
                                          <p:attrName>style.visibility</p:attrName>
                                        </p:attrNameLst>
                                      </p:cBhvr>
                                      <p:to>
                                        <p:strVal val="visible"/>
                                      </p:to>
                                    </p:set>
                                    <p:animEffect transition="in" filter="wipe(left)">
                                      <p:cBhvr>
                                        <p:cTn id="19" dur="2000"/>
                                        <p:tgtEl>
                                          <p:spTgt spid="280579"/>
                                        </p:tgtEl>
                                      </p:cBhvr>
                                    </p:animEffect>
                                  </p:childTnLst>
                                </p:cTn>
                              </p:par>
                            </p:childTnLst>
                          </p:cTn>
                        </p:par>
                        <p:par>
                          <p:cTn id="20" fill="hold">
                            <p:stCondLst>
                              <p:cond delay="2000"/>
                            </p:stCondLst>
                            <p:childTnLst>
                              <p:par>
                                <p:cTn id="21" presetID="1" presetClass="entr" presetSubtype="0" fill="hold" grpId="0" nodeType="afterEffect">
                                  <p:stCondLst>
                                    <p:cond delay="0"/>
                                  </p:stCondLst>
                                  <p:childTnLst>
                                    <p:set>
                                      <p:cBhvr>
                                        <p:cTn id="22" dur="1" fill="hold">
                                          <p:stCondLst>
                                            <p:cond delay="0"/>
                                          </p:stCondLst>
                                        </p:cTn>
                                        <p:tgtEl>
                                          <p:spTgt spid="280594"/>
                                        </p:tgtEl>
                                        <p:attrNameLst>
                                          <p:attrName>style.visibility</p:attrName>
                                        </p:attrNameLst>
                                      </p:cBhvr>
                                      <p:to>
                                        <p:strVal val="visible"/>
                                      </p:to>
                                    </p:set>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280580"/>
                                        </p:tgtEl>
                                        <p:attrNameLst>
                                          <p:attrName>style.visibility</p:attrName>
                                        </p:attrNameLst>
                                      </p:cBhvr>
                                      <p:to>
                                        <p:strVal val="visible"/>
                                      </p:to>
                                    </p:set>
                                    <p:animEffect transition="in" filter="wipe(left)">
                                      <p:cBhvr>
                                        <p:cTn id="26" dur="3000"/>
                                        <p:tgtEl>
                                          <p:spTgt spid="280580"/>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280582"/>
                                        </p:tgtEl>
                                        <p:attrNameLst>
                                          <p:attrName>style.visibility</p:attrName>
                                        </p:attrNameLst>
                                      </p:cBhvr>
                                      <p:to>
                                        <p:strVal val="visible"/>
                                      </p:to>
                                    </p:set>
                                    <p:animEffect transition="in" filter="wipe(left)">
                                      <p:cBhvr>
                                        <p:cTn id="29" dur="3000"/>
                                        <p:tgtEl>
                                          <p:spTgt spid="280582"/>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280584"/>
                                        </p:tgtEl>
                                        <p:attrNameLst>
                                          <p:attrName>style.visibility</p:attrName>
                                        </p:attrNameLst>
                                      </p:cBhvr>
                                      <p:to>
                                        <p:strVal val="visible"/>
                                      </p:to>
                                    </p:set>
                                    <p:animEffect transition="in" filter="wipe(left)">
                                      <p:cBhvr>
                                        <p:cTn id="32" dur="3000"/>
                                        <p:tgtEl>
                                          <p:spTgt spid="280584"/>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280586"/>
                                        </p:tgtEl>
                                        <p:attrNameLst>
                                          <p:attrName>style.visibility</p:attrName>
                                        </p:attrNameLst>
                                      </p:cBhvr>
                                      <p:to>
                                        <p:strVal val="visible"/>
                                      </p:to>
                                    </p:set>
                                    <p:animEffect transition="in" filter="wipe(left)">
                                      <p:cBhvr>
                                        <p:cTn id="35" dur="3000"/>
                                        <p:tgtEl>
                                          <p:spTgt spid="280586"/>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280588"/>
                                        </p:tgtEl>
                                        <p:attrNameLst>
                                          <p:attrName>style.visibility</p:attrName>
                                        </p:attrNameLst>
                                      </p:cBhvr>
                                      <p:to>
                                        <p:strVal val="visible"/>
                                      </p:to>
                                    </p:set>
                                    <p:animEffect transition="in" filter="wipe(left)">
                                      <p:cBhvr>
                                        <p:cTn id="38" dur="3000"/>
                                        <p:tgtEl>
                                          <p:spTgt spid="280588"/>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280590"/>
                                        </p:tgtEl>
                                        <p:attrNameLst>
                                          <p:attrName>style.visibility</p:attrName>
                                        </p:attrNameLst>
                                      </p:cBhvr>
                                      <p:to>
                                        <p:strVal val="visible"/>
                                      </p:to>
                                    </p:set>
                                    <p:animEffect transition="in" filter="wipe(left)">
                                      <p:cBhvr>
                                        <p:cTn id="41" dur="3000"/>
                                        <p:tgtEl>
                                          <p:spTgt spid="280590"/>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280592"/>
                                        </p:tgtEl>
                                        <p:attrNameLst>
                                          <p:attrName>style.visibility</p:attrName>
                                        </p:attrNameLst>
                                      </p:cBhvr>
                                      <p:to>
                                        <p:strVal val="visible"/>
                                      </p:to>
                                    </p:set>
                                    <p:animEffect transition="in" filter="wipe(left)">
                                      <p:cBhvr>
                                        <p:cTn id="44" dur="3000"/>
                                        <p:tgtEl>
                                          <p:spTgt spid="280592"/>
                                        </p:tgtEl>
                                      </p:cBhvr>
                                    </p:animEffect>
                                  </p:childTnLst>
                                </p:cTn>
                              </p:par>
                            </p:childTnLst>
                          </p:cTn>
                        </p:par>
                        <p:par>
                          <p:cTn id="45" fill="hold">
                            <p:stCondLst>
                              <p:cond delay="5000"/>
                            </p:stCondLst>
                            <p:childTnLst>
                              <p:par>
                                <p:cTn id="46" presetID="22" presetClass="entr" presetSubtype="8" fill="hold" grpId="0" nodeType="afterEffect">
                                  <p:stCondLst>
                                    <p:cond delay="0"/>
                                  </p:stCondLst>
                                  <p:childTnLst>
                                    <p:set>
                                      <p:cBhvr>
                                        <p:cTn id="47" dur="1" fill="hold">
                                          <p:stCondLst>
                                            <p:cond delay="0"/>
                                          </p:stCondLst>
                                        </p:cTn>
                                        <p:tgtEl>
                                          <p:spTgt spid="280581"/>
                                        </p:tgtEl>
                                        <p:attrNameLst>
                                          <p:attrName>style.visibility</p:attrName>
                                        </p:attrNameLst>
                                      </p:cBhvr>
                                      <p:to>
                                        <p:strVal val="visible"/>
                                      </p:to>
                                    </p:set>
                                    <p:animEffect transition="in" filter="wipe(left)">
                                      <p:cBhvr>
                                        <p:cTn id="48" dur="3000"/>
                                        <p:tgtEl>
                                          <p:spTgt spid="280581"/>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280583"/>
                                        </p:tgtEl>
                                        <p:attrNameLst>
                                          <p:attrName>style.visibility</p:attrName>
                                        </p:attrNameLst>
                                      </p:cBhvr>
                                      <p:to>
                                        <p:strVal val="visible"/>
                                      </p:to>
                                    </p:set>
                                    <p:animEffect transition="in" filter="wipe(left)">
                                      <p:cBhvr>
                                        <p:cTn id="51" dur="3000"/>
                                        <p:tgtEl>
                                          <p:spTgt spid="280583"/>
                                        </p:tgtEl>
                                      </p:cBhvr>
                                    </p:animEffect>
                                  </p:childTnLst>
                                </p:cTn>
                              </p:par>
                              <p:par>
                                <p:cTn id="52" presetID="22" presetClass="entr" presetSubtype="8" fill="hold" grpId="0" nodeType="withEffect">
                                  <p:stCondLst>
                                    <p:cond delay="0"/>
                                  </p:stCondLst>
                                  <p:childTnLst>
                                    <p:set>
                                      <p:cBhvr>
                                        <p:cTn id="53" dur="1" fill="hold">
                                          <p:stCondLst>
                                            <p:cond delay="0"/>
                                          </p:stCondLst>
                                        </p:cTn>
                                        <p:tgtEl>
                                          <p:spTgt spid="280585"/>
                                        </p:tgtEl>
                                        <p:attrNameLst>
                                          <p:attrName>style.visibility</p:attrName>
                                        </p:attrNameLst>
                                      </p:cBhvr>
                                      <p:to>
                                        <p:strVal val="visible"/>
                                      </p:to>
                                    </p:set>
                                    <p:animEffect transition="in" filter="wipe(left)">
                                      <p:cBhvr>
                                        <p:cTn id="54" dur="3000"/>
                                        <p:tgtEl>
                                          <p:spTgt spid="280585"/>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280587"/>
                                        </p:tgtEl>
                                        <p:attrNameLst>
                                          <p:attrName>style.visibility</p:attrName>
                                        </p:attrNameLst>
                                      </p:cBhvr>
                                      <p:to>
                                        <p:strVal val="visible"/>
                                      </p:to>
                                    </p:set>
                                    <p:animEffect transition="in" filter="wipe(left)">
                                      <p:cBhvr>
                                        <p:cTn id="57" dur="3000"/>
                                        <p:tgtEl>
                                          <p:spTgt spid="280587"/>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280589"/>
                                        </p:tgtEl>
                                        <p:attrNameLst>
                                          <p:attrName>style.visibility</p:attrName>
                                        </p:attrNameLst>
                                      </p:cBhvr>
                                      <p:to>
                                        <p:strVal val="visible"/>
                                      </p:to>
                                    </p:set>
                                    <p:animEffect transition="in" filter="wipe(left)">
                                      <p:cBhvr>
                                        <p:cTn id="60" dur="3000"/>
                                        <p:tgtEl>
                                          <p:spTgt spid="280589"/>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280591"/>
                                        </p:tgtEl>
                                        <p:attrNameLst>
                                          <p:attrName>style.visibility</p:attrName>
                                        </p:attrNameLst>
                                      </p:cBhvr>
                                      <p:to>
                                        <p:strVal val="visible"/>
                                      </p:to>
                                    </p:set>
                                    <p:animEffect transition="in" filter="wipe(left)">
                                      <p:cBhvr>
                                        <p:cTn id="63" dur="3000"/>
                                        <p:tgtEl>
                                          <p:spTgt spid="280591"/>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280593"/>
                                        </p:tgtEl>
                                        <p:attrNameLst>
                                          <p:attrName>style.visibility</p:attrName>
                                        </p:attrNameLst>
                                      </p:cBhvr>
                                      <p:to>
                                        <p:strVal val="visible"/>
                                      </p:to>
                                    </p:set>
                                    <p:animEffect transition="in" filter="wipe(left)">
                                      <p:cBhvr>
                                        <p:cTn id="66" dur="3000"/>
                                        <p:tgtEl>
                                          <p:spTgt spid="2805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0578" grpId="0" animBg="1"/>
      <p:bldP spid="280579" grpId="0" animBg="1"/>
      <p:bldP spid="280580" grpId="0" animBg="1"/>
      <p:bldP spid="280581" grpId="0" animBg="1"/>
      <p:bldP spid="280582" grpId="0" animBg="1"/>
      <p:bldP spid="280583" grpId="0" animBg="1"/>
      <p:bldP spid="280584" grpId="0" animBg="1"/>
      <p:bldP spid="280585" grpId="0" animBg="1"/>
      <p:bldP spid="280586" grpId="0" animBg="1"/>
      <p:bldP spid="280587" grpId="0" animBg="1"/>
      <p:bldP spid="280588" grpId="0" animBg="1"/>
      <p:bldP spid="280589" grpId="0" animBg="1"/>
      <p:bldP spid="280590" grpId="0" animBg="1"/>
      <p:bldP spid="280591" grpId="0" animBg="1"/>
      <p:bldP spid="280592" grpId="0" animBg="1"/>
      <p:bldP spid="280593" grpId="0" animBg="1"/>
      <p:bldP spid="280594" grpId="0" animBg="1"/>
      <p:bldP spid="280609" grpId="0" animBg="1"/>
      <p:bldP spid="280610"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bg>
      <p:bgPr>
        <a:solidFill>
          <a:srgbClr val="EAEAEA"/>
        </a:solidFill>
        <a:effectLst/>
      </p:bgPr>
    </p:bg>
    <p:spTree>
      <p:nvGrpSpPr>
        <p:cNvPr id="1" name=""/>
        <p:cNvGrpSpPr/>
        <p:nvPr/>
      </p:nvGrpSpPr>
      <p:grpSpPr>
        <a:xfrm>
          <a:off x="0" y="0"/>
          <a:ext cx="0" cy="0"/>
          <a:chOff x="0" y="0"/>
          <a:chExt cx="0" cy="0"/>
        </a:xfrm>
      </p:grpSpPr>
      <p:sp>
        <p:nvSpPr>
          <p:cNvPr id="23" name="22 Rectángulo"/>
          <p:cNvSpPr/>
          <p:nvPr/>
        </p:nvSpPr>
        <p:spPr>
          <a:xfrm>
            <a:off x="568325" y="694943"/>
            <a:ext cx="8081963" cy="416966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00386" name="Freeform 2"/>
          <p:cNvSpPr>
            <a:spLocks/>
          </p:cNvSpPr>
          <p:nvPr/>
        </p:nvSpPr>
        <p:spPr bwMode="auto">
          <a:xfrm>
            <a:off x="1289050" y="802640"/>
            <a:ext cx="6626225" cy="842963"/>
          </a:xfrm>
          <a:custGeom>
            <a:avLst/>
            <a:gdLst>
              <a:gd name="T0" fmla="*/ 0 w 3982"/>
              <a:gd name="T1" fmla="*/ 2147483647 h 392"/>
              <a:gd name="T2" fmla="*/ 2147483647 w 3982"/>
              <a:gd name="T3" fmla="*/ 2147483647 h 392"/>
              <a:gd name="T4" fmla="*/ 2147483647 w 3982"/>
              <a:gd name="T5" fmla="*/ 2147483647 h 392"/>
              <a:gd name="T6" fmla="*/ 2147483647 w 3982"/>
              <a:gd name="T7" fmla="*/ 2147483647 h 392"/>
              <a:gd name="T8" fmla="*/ 2147483647 w 3982"/>
              <a:gd name="T9" fmla="*/ 2147483647 h 392"/>
              <a:gd name="T10" fmla="*/ 2147483647 w 3982"/>
              <a:gd name="T11" fmla="*/ 2147483647 h 392"/>
              <a:gd name="T12" fmla="*/ 2147483647 w 3982"/>
              <a:gd name="T13" fmla="*/ 2147483647 h 392"/>
              <a:gd name="T14" fmla="*/ 2147483647 w 3982"/>
              <a:gd name="T15" fmla="*/ 2147483647 h 392"/>
              <a:gd name="T16" fmla="*/ 2147483647 w 3982"/>
              <a:gd name="T17" fmla="*/ 2147483647 h 392"/>
              <a:gd name="T18" fmla="*/ 2147483647 w 3982"/>
              <a:gd name="T19" fmla="*/ 2147483647 h 392"/>
              <a:gd name="T20" fmla="*/ 2147483647 w 3982"/>
              <a:gd name="T21" fmla="*/ 2147483647 h 392"/>
              <a:gd name="T22" fmla="*/ 2147483647 w 3982"/>
              <a:gd name="T23" fmla="*/ 2147483647 h 392"/>
              <a:gd name="T24" fmla="*/ 2147483647 w 3982"/>
              <a:gd name="T25" fmla="*/ 2147483647 h 3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82"/>
              <a:gd name="T40" fmla="*/ 0 h 392"/>
              <a:gd name="T41" fmla="*/ 3982 w 3982"/>
              <a:gd name="T42" fmla="*/ 392 h 3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82" h="392">
                <a:moveTo>
                  <a:pt x="0" y="211"/>
                </a:moveTo>
                <a:cubicBezTo>
                  <a:pt x="45" y="105"/>
                  <a:pt x="91" y="0"/>
                  <a:pt x="181" y="30"/>
                </a:cubicBezTo>
                <a:cubicBezTo>
                  <a:pt x="271" y="60"/>
                  <a:pt x="422" y="392"/>
                  <a:pt x="543" y="392"/>
                </a:cubicBezTo>
                <a:cubicBezTo>
                  <a:pt x="664" y="392"/>
                  <a:pt x="784" y="30"/>
                  <a:pt x="905" y="30"/>
                </a:cubicBezTo>
                <a:cubicBezTo>
                  <a:pt x="1026" y="30"/>
                  <a:pt x="1146" y="392"/>
                  <a:pt x="1267" y="392"/>
                </a:cubicBezTo>
                <a:cubicBezTo>
                  <a:pt x="1388" y="392"/>
                  <a:pt x="1508" y="30"/>
                  <a:pt x="1629" y="30"/>
                </a:cubicBezTo>
                <a:cubicBezTo>
                  <a:pt x="1750" y="30"/>
                  <a:pt x="1870" y="392"/>
                  <a:pt x="1991" y="392"/>
                </a:cubicBezTo>
                <a:cubicBezTo>
                  <a:pt x="2112" y="392"/>
                  <a:pt x="2232" y="30"/>
                  <a:pt x="2353" y="30"/>
                </a:cubicBezTo>
                <a:cubicBezTo>
                  <a:pt x="2474" y="30"/>
                  <a:pt x="2594" y="392"/>
                  <a:pt x="2715" y="392"/>
                </a:cubicBezTo>
                <a:cubicBezTo>
                  <a:pt x="2836" y="392"/>
                  <a:pt x="2956" y="30"/>
                  <a:pt x="3077" y="30"/>
                </a:cubicBezTo>
                <a:cubicBezTo>
                  <a:pt x="3198" y="30"/>
                  <a:pt x="3318" y="392"/>
                  <a:pt x="3439" y="392"/>
                </a:cubicBezTo>
                <a:cubicBezTo>
                  <a:pt x="3560" y="392"/>
                  <a:pt x="3711" y="60"/>
                  <a:pt x="3801" y="30"/>
                </a:cubicBezTo>
                <a:cubicBezTo>
                  <a:pt x="3891" y="0"/>
                  <a:pt x="3952" y="181"/>
                  <a:pt x="3982" y="211"/>
                </a:cubicBezTo>
              </a:path>
            </a:pathLst>
          </a:custGeom>
          <a:noFill/>
          <a:ln w="28575">
            <a:solidFill>
              <a:srgbClr val="CC00FF"/>
            </a:solidFill>
            <a:round/>
            <a:headEnd/>
            <a:tailEnd/>
          </a:ln>
        </p:spPr>
        <p:txBody>
          <a:bodyPr/>
          <a:lstStyle/>
          <a:p>
            <a:endParaRPr lang="es-ES_tradnl"/>
          </a:p>
        </p:txBody>
      </p:sp>
      <p:sp>
        <p:nvSpPr>
          <p:cNvPr id="400387" name="Freeform 3"/>
          <p:cNvSpPr>
            <a:spLocks/>
          </p:cNvSpPr>
          <p:nvPr/>
        </p:nvSpPr>
        <p:spPr bwMode="auto">
          <a:xfrm>
            <a:off x="1314450" y="2972753"/>
            <a:ext cx="6626225" cy="908050"/>
          </a:xfrm>
          <a:custGeom>
            <a:avLst/>
            <a:gdLst>
              <a:gd name="T0" fmla="*/ 0 w 4344"/>
              <a:gd name="T1" fmla="*/ 2147483647 h 422"/>
              <a:gd name="T2" fmla="*/ 2147483647 w 4344"/>
              <a:gd name="T3" fmla="*/ 2147483647 h 422"/>
              <a:gd name="T4" fmla="*/ 2147483647 w 4344"/>
              <a:gd name="T5" fmla="*/ 2147483647 h 422"/>
              <a:gd name="T6" fmla="*/ 2147483647 w 4344"/>
              <a:gd name="T7" fmla="*/ 2147483647 h 422"/>
              <a:gd name="T8" fmla="*/ 2147483647 w 4344"/>
              <a:gd name="T9" fmla="*/ 2147483647 h 422"/>
              <a:gd name="T10" fmla="*/ 2147483647 w 4344"/>
              <a:gd name="T11" fmla="*/ 2147483647 h 422"/>
              <a:gd name="T12" fmla="*/ 2147483647 w 4344"/>
              <a:gd name="T13" fmla="*/ 2147483647 h 422"/>
              <a:gd name="T14" fmla="*/ 2147483647 w 4344"/>
              <a:gd name="T15" fmla="*/ 2147483647 h 422"/>
              <a:gd name="T16" fmla="*/ 0 60000 65536"/>
              <a:gd name="T17" fmla="*/ 0 60000 65536"/>
              <a:gd name="T18" fmla="*/ 0 60000 65536"/>
              <a:gd name="T19" fmla="*/ 0 60000 65536"/>
              <a:gd name="T20" fmla="*/ 0 60000 65536"/>
              <a:gd name="T21" fmla="*/ 0 60000 65536"/>
              <a:gd name="T22" fmla="*/ 0 60000 65536"/>
              <a:gd name="T23" fmla="*/ 0 60000 65536"/>
              <a:gd name="T24" fmla="*/ 0 w 4344"/>
              <a:gd name="T25" fmla="*/ 0 h 422"/>
              <a:gd name="T26" fmla="*/ 4344 w 4344"/>
              <a:gd name="T27" fmla="*/ 422 h 4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44" h="422">
                <a:moveTo>
                  <a:pt x="0" y="211"/>
                </a:moveTo>
                <a:cubicBezTo>
                  <a:pt x="90" y="105"/>
                  <a:pt x="181" y="0"/>
                  <a:pt x="362" y="30"/>
                </a:cubicBezTo>
                <a:cubicBezTo>
                  <a:pt x="543" y="60"/>
                  <a:pt x="845" y="392"/>
                  <a:pt x="1086" y="392"/>
                </a:cubicBezTo>
                <a:cubicBezTo>
                  <a:pt x="1327" y="392"/>
                  <a:pt x="1569" y="30"/>
                  <a:pt x="1810" y="30"/>
                </a:cubicBezTo>
                <a:cubicBezTo>
                  <a:pt x="2051" y="30"/>
                  <a:pt x="2293" y="392"/>
                  <a:pt x="2534" y="392"/>
                </a:cubicBezTo>
                <a:cubicBezTo>
                  <a:pt x="2775" y="392"/>
                  <a:pt x="3017" y="30"/>
                  <a:pt x="3258" y="30"/>
                </a:cubicBezTo>
                <a:cubicBezTo>
                  <a:pt x="3499" y="30"/>
                  <a:pt x="3801" y="362"/>
                  <a:pt x="3982" y="392"/>
                </a:cubicBezTo>
                <a:cubicBezTo>
                  <a:pt x="4163" y="422"/>
                  <a:pt x="4284" y="241"/>
                  <a:pt x="4344" y="211"/>
                </a:cubicBezTo>
              </a:path>
            </a:pathLst>
          </a:custGeom>
          <a:noFill/>
          <a:ln w="28575">
            <a:solidFill>
              <a:srgbClr val="FF3300"/>
            </a:solidFill>
            <a:round/>
            <a:headEnd/>
            <a:tailEnd/>
          </a:ln>
        </p:spPr>
        <p:txBody>
          <a:bodyPr/>
          <a:lstStyle/>
          <a:p>
            <a:endParaRPr lang="es-ES_tradnl"/>
          </a:p>
        </p:txBody>
      </p:sp>
      <p:grpSp>
        <p:nvGrpSpPr>
          <p:cNvPr id="2" name="Group 4"/>
          <p:cNvGrpSpPr>
            <a:grpSpLocks/>
          </p:cNvGrpSpPr>
          <p:nvPr/>
        </p:nvGrpSpPr>
        <p:grpSpPr bwMode="auto">
          <a:xfrm>
            <a:off x="831850" y="1263015"/>
            <a:ext cx="7545388" cy="1376363"/>
            <a:chOff x="415" y="597"/>
            <a:chExt cx="4753" cy="867"/>
          </a:xfrm>
        </p:grpSpPr>
        <p:sp>
          <p:nvSpPr>
            <p:cNvPr id="24597" name="Line 5"/>
            <p:cNvSpPr>
              <a:spLocks noChangeShapeType="1"/>
            </p:cNvSpPr>
            <p:nvPr/>
          </p:nvSpPr>
          <p:spPr bwMode="auto">
            <a:xfrm>
              <a:off x="722" y="1329"/>
              <a:ext cx="737" cy="0"/>
            </a:xfrm>
            <a:prstGeom prst="line">
              <a:avLst/>
            </a:prstGeom>
            <a:noFill/>
            <a:ln w="9525">
              <a:solidFill>
                <a:srgbClr val="C00DFF"/>
              </a:solidFill>
              <a:round/>
              <a:headEnd type="triangle" w="med" len="med"/>
              <a:tailEnd type="triangle" w="med" len="med"/>
            </a:ln>
          </p:spPr>
          <p:txBody>
            <a:bodyPr/>
            <a:lstStyle/>
            <a:p>
              <a:endParaRPr lang="es-ES_tradnl"/>
            </a:p>
          </p:txBody>
        </p:sp>
        <p:sp>
          <p:nvSpPr>
            <p:cNvPr id="24598" name="Line 6"/>
            <p:cNvSpPr>
              <a:spLocks noChangeShapeType="1"/>
            </p:cNvSpPr>
            <p:nvPr/>
          </p:nvSpPr>
          <p:spPr bwMode="auto">
            <a:xfrm>
              <a:off x="1460" y="664"/>
              <a:ext cx="0" cy="800"/>
            </a:xfrm>
            <a:prstGeom prst="line">
              <a:avLst/>
            </a:prstGeom>
            <a:noFill/>
            <a:ln w="9525">
              <a:solidFill>
                <a:srgbClr val="000000"/>
              </a:solidFill>
              <a:prstDash val="dash"/>
              <a:round/>
              <a:headEnd/>
              <a:tailEnd/>
            </a:ln>
          </p:spPr>
          <p:txBody>
            <a:bodyPr/>
            <a:lstStyle/>
            <a:p>
              <a:endParaRPr lang="es-ES_tradnl"/>
            </a:p>
          </p:txBody>
        </p:sp>
        <p:sp>
          <p:nvSpPr>
            <p:cNvPr id="24599" name="Line 7"/>
            <p:cNvSpPr>
              <a:spLocks noChangeShapeType="1"/>
            </p:cNvSpPr>
            <p:nvPr/>
          </p:nvSpPr>
          <p:spPr bwMode="auto">
            <a:xfrm>
              <a:off x="706" y="678"/>
              <a:ext cx="0" cy="786"/>
            </a:xfrm>
            <a:prstGeom prst="line">
              <a:avLst/>
            </a:prstGeom>
            <a:noFill/>
            <a:ln w="9525">
              <a:solidFill>
                <a:srgbClr val="000000"/>
              </a:solidFill>
              <a:prstDash val="dash"/>
              <a:round/>
              <a:headEnd/>
              <a:tailEnd/>
            </a:ln>
          </p:spPr>
          <p:txBody>
            <a:bodyPr/>
            <a:lstStyle/>
            <a:p>
              <a:endParaRPr lang="es-ES_tradnl"/>
            </a:p>
          </p:txBody>
        </p:sp>
        <p:sp>
          <p:nvSpPr>
            <p:cNvPr id="24600" name="Text Box 8"/>
            <p:cNvSpPr txBox="1">
              <a:spLocks noChangeArrowheads="1"/>
            </p:cNvSpPr>
            <p:nvPr/>
          </p:nvSpPr>
          <p:spPr bwMode="auto">
            <a:xfrm>
              <a:off x="970" y="1019"/>
              <a:ext cx="583" cy="433"/>
            </a:xfrm>
            <a:prstGeom prst="rect">
              <a:avLst/>
            </a:prstGeom>
            <a:noFill/>
            <a:ln w="9525">
              <a:noFill/>
              <a:miter lim="800000"/>
              <a:headEnd/>
              <a:tailEnd/>
            </a:ln>
          </p:spPr>
          <p:txBody>
            <a:bodyPr/>
            <a:lstStyle/>
            <a:p>
              <a:pPr eaLnBrk="0" hangingPunct="0"/>
              <a:r>
                <a:rPr lang="es-ES">
                  <a:solidFill>
                    <a:srgbClr val="CC00FF"/>
                  </a:solidFill>
                  <a:sym typeface="Symbol" pitchFamily="18" charset="2"/>
                </a:rPr>
                <a:t></a:t>
              </a:r>
              <a:endParaRPr lang="es-ES">
                <a:solidFill>
                  <a:srgbClr val="CC00FF"/>
                </a:solidFill>
              </a:endParaRPr>
            </a:p>
          </p:txBody>
        </p:sp>
        <p:sp>
          <p:nvSpPr>
            <p:cNvPr id="24601" name="Line 9"/>
            <p:cNvSpPr>
              <a:spLocks noChangeShapeType="1"/>
            </p:cNvSpPr>
            <p:nvPr/>
          </p:nvSpPr>
          <p:spPr bwMode="auto">
            <a:xfrm>
              <a:off x="415" y="597"/>
              <a:ext cx="4753" cy="0"/>
            </a:xfrm>
            <a:prstGeom prst="line">
              <a:avLst/>
            </a:prstGeom>
            <a:noFill/>
            <a:ln w="9525">
              <a:solidFill>
                <a:schemeClr val="tx1"/>
              </a:solidFill>
              <a:prstDash val="dash"/>
              <a:round/>
              <a:headEnd/>
              <a:tailEnd/>
            </a:ln>
          </p:spPr>
          <p:txBody>
            <a:bodyPr/>
            <a:lstStyle/>
            <a:p>
              <a:endParaRPr lang="es-ES_tradnl"/>
            </a:p>
          </p:txBody>
        </p:sp>
      </p:grpSp>
      <p:grpSp>
        <p:nvGrpSpPr>
          <p:cNvPr id="3" name="Group 10"/>
          <p:cNvGrpSpPr>
            <a:grpSpLocks/>
          </p:cNvGrpSpPr>
          <p:nvPr/>
        </p:nvGrpSpPr>
        <p:grpSpPr bwMode="auto">
          <a:xfrm>
            <a:off x="831850" y="3444240"/>
            <a:ext cx="7545388" cy="1323975"/>
            <a:chOff x="415" y="2163"/>
            <a:chExt cx="4753" cy="834"/>
          </a:xfrm>
        </p:grpSpPr>
        <p:sp>
          <p:nvSpPr>
            <p:cNvPr id="24592" name="Line 11"/>
            <p:cNvSpPr>
              <a:spLocks noChangeShapeType="1"/>
            </p:cNvSpPr>
            <p:nvPr/>
          </p:nvSpPr>
          <p:spPr bwMode="auto">
            <a:xfrm>
              <a:off x="711" y="2863"/>
              <a:ext cx="1355" cy="0"/>
            </a:xfrm>
            <a:prstGeom prst="line">
              <a:avLst/>
            </a:prstGeom>
            <a:noFill/>
            <a:ln w="9525">
              <a:solidFill>
                <a:srgbClr val="FF3300"/>
              </a:solidFill>
              <a:round/>
              <a:headEnd type="triangle" w="med" len="med"/>
              <a:tailEnd type="triangle" w="med" len="med"/>
            </a:ln>
          </p:spPr>
          <p:txBody>
            <a:bodyPr/>
            <a:lstStyle/>
            <a:p>
              <a:endParaRPr lang="es-ES_tradnl"/>
            </a:p>
          </p:txBody>
        </p:sp>
        <p:sp>
          <p:nvSpPr>
            <p:cNvPr id="24593" name="Line 12"/>
            <p:cNvSpPr>
              <a:spLocks noChangeShapeType="1"/>
            </p:cNvSpPr>
            <p:nvPr/>
          </p:nvSpPr>
          <p:spPr bwMode="auto">
            <a:xfrm>
              <a:off x="2089" y="2268"/>
              <a:ext cx="0" cy="729"/>
            </a:xfrm>
            <a:prstGeom prst="line">
              <a:avLst/>
            </a:prstGeom>
            <a:noFill/>
            <a:ln w="9525">
              <a:solidFill>
                <a:srgbClr val="000000"/>
              </a:solidFill>
              <a:prstDash val="dash"/>
              <a:round/>
              <a:headEnd/>
              <a:tailEnd/>
            </a:ln>
          </p:spPr>
          <p:txBody>
            <a:bodyPr/>
            <a:lstStyle/>
            <a:p>
              <a:endParaRPr lang="es-ES_tradnl"/>
            </a:p>
          </p:txBody>
        </p:sp>
        <p:sp>
          <p:nvSpPr>
            <p:cNvPr id="24594" name="Line 13"/>
            <p:cNvSpPr>
              <a:spLocks noChangeShapeType="1"/>
            </p:cNvSpPr>
            <p:nvPr/>
          </p:nvSpPr>
          <p:spPr bwMode="auto">
            <a:xfrm>
              <a:off x="717" y="2291"/>
              <a:ext cx="0" cy="706"/>
            </a:xfrm>
            <a:prstGeom prst="line">
              <a:avLst/>
            </a:prstGeom>
            <a:noFill/>
            <a:ln w="9525">
              <a:solidFill>
                <a:srgbClr val="000000"/>
              </a:solidFill>
              <a:prstDash val="dash"/>
              <a:round/>
              <a:headEnd/>
              <a:tailEnd/>
            </a:ln>
          </p:spPr>
          <p:txBody>
            <a:bodyPr/>
            <a:lstStyle/>
            <a:p>
              <a:endParaRPr lang="es-ES_tradnl"/>
            </a:p>
          </p:txBody>
        </p:sp>
        <p:sp>
          <p:nvSpPr>
            <p:cNvPr id="24595" name="Text Box 14"/>
            <p:cNvSpPr txBox="1">
              <a:spLocks noChangeArrowheads="1"/>
            </p:cNvSpPr>
            <p:nvPr/>
          </p:nvSpPr>
          <p:spPr bwMode="auto">
            <a:xfrm>
              <a:off x="1241" y="2516"/>
              <a:ext cx="584" cy="434"/>
            </a:xfrm>
            <a:prstGeom prst="rect">
              <a:avLst/>
            </a:prstGeom>
            <a:noFill/>
            <a:ln w="9525">
              <a:noFill/>
              <a:miter lim="800000"/>
              <a:headEnd/>
              <a:tailEnd/>
            </a:ln>
          </p:spPr>
          <p:txBody>
            <a:bodyPr/>
            <a:lstStyle/>
            <a:p>
              <a:pPr eaLnBrk="0" hangingPunct="0"/>
              <a:r>
                <a:rPr lang="es-ES">
                  <a:solidFill>
                    <a:srgbClr val="FF3300"/>
                  </a:solidFill>
                  <a:sym typeface="Symbol" pitchFamily="18" charset="2"/>
                </a:rPr>
                <a:t></a:t>
              </a:r>
              <a:endParaRPr lang="es-ES">
                <a:solidFill>
                  <a:srgbClr val="FF3300"/>
                </a:solidFill>
              </a:endParaRPr>
            </a:p>
          </p:txBody>
        </p:sp>
        <p:sp>
          <p:nvSpPr>
            <p:cNvPr id="24596" name="Line 15"/>
            <p:cNvSpPr>
              <a:spLocks noChangeShapeType="1"/>
            </p:cNvSpPr>
            <p:nvPr/>
          </p:nvSpPr>
          <p:spPr bwMode="auto">
            <a:xfrm>
              <a:off x="415" y="2163"/>
              <a:ext cx="4753" cy="0"/>
            </a:xfrm>
            <a:prstGeom prst="line">
              <a:avLst/>
            </a:prstGeom>
            <a:noFill/>
            <a:ln w="9525">
              <a:solidFill>
                <a:schemeClr val="tx1"/>
              </a:solidFill>
              <a:prstDash val="dash"/>
              <a:round/>
              <a:headEnd/>
              <a:tailEnd/>
            </a:ln>
          </p:spPr>
          <p:txBody>
            <a:bodyPr/>
            <a:lstStyle/>
            <a:p>
              <a:endParaRPr lang="es-ES_tradnl"/>
            </a:p>
          </p:txBody>
        </p:sp>
      </p:grpSp>
      <p:sp>
        <p:nvSpPr>
          <p:cNvPr id="24585" name="Rectangle 16"/>
          <p:cNvSpPr>
            <a:spLocks noChangeArrowheads="1"/>
          </p:cNvSpPr>
          <p:nvPr/>
        </p:nvSpPr>
        <p:spPr bwMode="auto">
          <a:xfrm>
            <a:off x="3900488" y="3792538"/>
            <a:ext cx="9144000" cy="457200"/>
          </a:xfrm>
          <a:prstGeom prst="rect">
            <a:avLst/>
          </a:prstGeom>
          <a:noFill/>
          <a:ln w="9525">
            <a:noFill/>
            <a:miter lim="800000"/>
            <a:headEnd/>
            <a:tailEnd/>
          </a:ln>
        </p:spPr>
        <p:txBody>
          <a:bodyPr>
            <a:spAutoFit/>
          </a:bodyPr>
          <a:lstStyle/>
          <a:p>
            <a:endParaRPr lang="es-ES_tradnl"/>
          </a:p>
        </p:txBody>
      </p:sp>
      <p:sp>
        <p:nvSpPr>
          <p:cNvPr id="24586" name="Rectangle 17"/>
          <p:cNvSpPr>
            <a:spLocks noChangeArrowheads="1"/>
          </p:cNvSpPr>
          <p:nvPr/>
        </p:nvSpPr>
        <p:spPr bwMode="auto">
          <a:xfrm>
            <a:off x="3900488" y="3792538"/>
            <a:ext cx="9144000" cy="457200"/>
          </a:xfrm>
          <a:prstGeom prst="rect">
            <a:avLst/>
          </a:prstGeom>
          <a:noFill/>
          <a:ln w="9525">
            <a:noFill/>
            <a:miter lim="800000"/>
            <a:headEnd/>
            <a:tailEnd/>
          </a:ln>
        </p:spPr>
        <p:txBody>
          <a:bodyPr>
            <a:spAutoFit/>
          </a:bodyPr>
          <a:lstStyle/>
          <a:p>
            <a:endParaRPr lang="es-ES_tradnl"/>
          </a:p>
        </p:txBody>
      </p:sp>
      <p:graphicFrame>
        <p:nvGraphicFramePr>
          <p:cNvPr id="400402" name="Object 18"/>
          <p:cNvGraphicFramePr>
            <a:graphicFrameLocks noChangeAspect="1"/>
          </p:cNvGraphicFramePr>
          <p:nvPr/>
        </p:nvGraphicFramePr>
        <p:xfrm>
          <a:off x="2934589" y="6210300"/>
          <a:ext cx="912813" cy="374650"/>
        </p:xfrm>
        <a:graphic>
          <a:graphicData uri="http://schemas.openxmlformats.org/presentationml/2006/ole">
            <p:oleObj spid="_x0000_s24578" name="Equation" r:id="rId3" imgW="368280" imgH="152280" progId="Equation.DSMT4">
              <p:embed/>
            </p:oleObj>
          </a:graphicData>
        </a:graphic>
      </p:graphicFrame>
      <p:grpSp>
        <p:nvGrpSpPr>
          <p:cNvPr id="4" name="26 Grupo"/>
          <p:cNvGrpSpPr>
            <a:grpSpLocks/>
          </p:cNvGrpSpPr>
          <p:nvPr/>
        </p:nvGrpSpPr>
        <p:grpSpPr bwMode="auto">
          <a:xfrm>
            <a:off x="5152326" y="6046534"/>
            <a:ext cx="1887537" cy="658176"/>
            <a:chOff x="5858906" y="5643931"/>
            <a:chExt cx="1887538" cy="658015"/>
          </a:xfrm>
        </p:grpSpPr>
        <p:sp>
          <p:nvSpPr>
            <p:cNvPr id="26" name="25 Rectángulo"/>
            <p:cNvSpPr/>
            <p:nvPr/>
          </p:nvSpPr>
          <p:spPr>
            <a:xfrm>
              <a:off x="6079569" y="5708366"/>
              <a:ext cx="1531939" cy="593580"/>
            </a:xfrm>
            <a:prstGeom prst="rect">
              <a:avLst/>
            </a:prstGeom>
            <a:solidFill>
              <a:schemeClr val="bg1"/>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24591" name="Text Box 20"/>
            <p:cNvSpPr txBox="1">
              <a:spLocks noChangeArrowheads="1"/>
            </p:cNvSpPr>
            <p:nvPr/>
          </p:nvSpPr>
          <p:spPr bwMode="auto">
            <a:xfrm>
              <a:off x="5858906" y="5643931"/>
              <a:ext cx="1887538" cy="646113"/>
            </a:xfrm>
            <a:prstGeom prst="rect">
              <a:avLst/>
            </a:prstGeom>
            <a:noFill/>
            <a:ln w="9525">
              <a:noFill/>
              <a:miter lim="800000"/>
              <a:headEnd/>
              <a:tailEnd/>
            </a:ln>
          </p:spPr>
          <p:txBody>
            <a:bodyPr>
              <a:spAutoFit/>
            </a:bodyPr>
            <a:lstStyle/>
            <a:p>
              <a:pPr algn="ctr">
                <a:spcBef>
                  <a:spcPct val="50000"/>
                </a:spcBef>
              </a:pPr>
              <a:r>
                <a:rPr lang="es-ES_tradnl" sz="3600" b="1" dirty="0">
                  <a:solidFill>
                    <a:srgbClr val="FF3300"/>
                  </a:solidFill>
                </a:rPr>
                <a:t>v</a:t>
              </a:r>
              <a:r>
                <a:rPr lang="es-ES_tradnl" sz="3600" b="1" i="1" baseline="-25000" dirty="0">
                  <a:solidFill>
                    <a:srgbClr val="FF3300"/>
                  </a:solidFill>
                  <a:sym typeface="Symbol" pitchFamily="18" charset="2"/>
                </a:rPr>
                <a:t></a:t>
              </a:r>
              <a:r>
                <a:rPr lang="es-ES_tradnl" sz="3600" b="1" i="1" dirty="0">
                  <a:sym typeface="Symbol" pitchFamily="18" charset="2"/>
                </a:rPr>
                <a:t> &gt; </a:t>
              </a:r>
              <a:r>
                <a:rPr lang="es-ES_tradnl" sz="3600" b="1" dirty="0">
                  <a:solidFill>
                    <a:srgbClr val="CC66FF"/>
                  </a:solidFill>
                  <a:sym typeface="Symbol" pitchFamily="18" charset="2"/>
                </a:rPr>
                <a:t>v</a:t>
              </a:r>
              <a:r>
                <a:rPr lang="es-ES_tradnl" sz="3600" b="1" i="1" baseline="-25000" dirty="0">
                  <a:solidFill>
                    <a:srgbClr val="CC66FF"/>
                  </a:solidFill>
                  <a:sym typeface="Symbol" pitchFamily="18" charset="2"/>
                </a:rPr>
                <a:t></a:t>
              </a:r>
            </a:p>
          </p:txBody>
        </p:sp>
      </p:grpSp>
      <p:sp>
        <p:nvSpPr>
          <p:cNvPr id="21517" name="AutoShape 21"/>
          <p:cNvSpPr>
            <a:spLocks noChangeArrowheads="1"/>
          </p:cNvSpPr>
          <p:nvPr/>
        </p:nvSpPr>
        <p:spPr bwMode="auto">
          <a:xfrm>
            <a:off x="4349496" y="6281357"/>
            <a:ext cx="476250" cy="217487"/>
          </a:xfrm>
          <a:prstGeom prst="rightArrow">
            <a:avLst>
              <a:gd name="adj1" fmla="val 50000"/>
              <a:gd name="adj2" fmla="val 54745"/>
            </a:avLst>
          </a:prstGeom>
          <a:solidFill>
            <a:schemeClr val="tx1"/>
          </a:solidFill>
          <a:ln w="12700">
            <a:solidFill>
              <a:schemeClr val="tx1"/>
            </a:solidFill>
            <a:miter lim="800000"/>
            <a:headEnd/>
            <a:tailEnd/>
          </a:ln>
        </p:spPr>
        <p:txBody>
          <a:bodyPr wrap="none" anchor="ctr"/>
          <a:lstStyle/>
          <a:p>
            <a:endParaRPr lang="es-ES_tradnl"/>
          </a:p>
        </p:txBody>
      </p:sp>
      <p:sp>
        <p:nvSpPr>
          <p:cNvPr id="280609" name="Text Box 33"/>
          <p:cNvSpPr txBox="1">
            <a:spLocks noChangeArrowheads="1"/>
          </p:cNvSpPr>
          <p:nvPr/>
        </p:nvSpPr>
        <p:spPr bwMode="auto">
          <a:xfrm>
            <a:off x="0" y="0"/>
            <a:ext cx="9144000" cy="519113"/>
          </a:xfrm>
          <a:prstGeom prst="rect">
            <a:avLst/>
          </a:prstGeom>
          <a:solidFill>
            <a:srgbClr val="333399"/>
          </a:solidFill>
          <a:ln w="9525">
            <a:noFill/>
            <a:miter lim="800000"/>
            <a:headEnd/>
            <a:tailEnd/>
          </a:ln>
        </p:spPr>
        <p:txBody>
          <a:bodyPr>
            <a:spAutoFit/>
          </a:bodyPr>
          <a:lstStyle/>
          <a:p>
            <a:pPr algn="ctr">
              <a:spcBef>
                <a:spcPct val="50000"/>
              </a:spcBef>
            </a:pPr>
            <a:r>
              <a:rPr lang="es-ES_tradnl" sz="2800" b="1">
                <a:solidFill>
                  <a:schemeClr val="bg1"/>
                </a:solidFill>
              </a:rPr>
              <a:t>¿Por qué se produce la dispersión de la luz?</a:t>
            </a:r>
          </a:p>
        </p:txBody>
      </p:sp>
      <p:sp>
        <p:nvSpPr>
          <p:cNvPr id="25" name="24 CuadroTexto"/>
          <p:cNvSpPr txBox="1"/>
          <p:nvPr/>
        </p:nvSpPr>
        <p:spPr>
          <a:xfrm>
            <a:off x="585216" y="5096256"/>
            <a:ext cx="8046720" cy="923330"/>
          </a:xfrm>
          <a:prstGeom prst="rect">
            <a:avLst/>
          </a:prstGeom>
          <a:solidFill>
            <a:schemeClr val="bg1"/>
          </a:solidFill>
          <a:ln w="19050">
            <a:solidFill>
              <a:srgbClr val="00B050"/>
            </a:solidFill>
          </a:ln>
        </p:spPr>
        <p:txBody>
          <a:bodyPr wrap="square" rtlCol="0">
            <a:spAutoFit/>
          </a:bodyPr>
          <a:lstStyle/>
          <a:p>
            <a:pPr algn="ctr"/>
            <a:r>
              <a:rPr lang="es-ES_tradnl" sz="1800" b="1" dirty="0" smtClean="0">
                <a:latin typeface="Calibri" pitchFamily="34" charset="0"/>
                <a:cs typeface="Calibri" pitchFamily="34" charset="0"/>
              </a:rPr>
              <a:t>La velocidad con la que se propaga una onda en un medio es proporcional a su longitud de onda. En consecuencia, la velocidad con la que se propaga la luz roja es mayor que la del violeta.</a:t>
            </a:r>
            <a:endParaRPr lang="es-ES_tradnl" sz="1800" b="1" dirty="0">
              <a:latin typeface="Calibri" pitchFamily="34" charset="0"/>
              <a:cs typeface="Calibri"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060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400386"/>
                                        </p:tgtEl>
                                        <p:attrNameLst>
                                          <p:attrName>style.visibility</p:attrName>
                                        </p:attrNameLst>
                                      </p:cBhvr>
                                      <p:to>
                                        <p:strVal val="visible"/>
                                      </p:to>
                                    </p:set>
                                    <p:animEffect transition="in" filter="wipe(left)">
                                      <p:cBhvr>
                                        <p:cTn id="11" dur="3000"/>
                                        <p:tgtEl>
                                          <p:spTgt spid="400386"/>
                                        </p:tgtEl>
                                      </p:cBhvr>
                                    </p:animEffec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400387"/>
                                        </p:tgtEl>
                                        <p:attrNameLst>
                                          <p:attrName>style.visibility</p:attrName>
                                        </p:attrNameLst>
                                      </p:cBhvr>
                                      <p:to>
                                        <p:strVal val="visible"/>
                                      </p:to>
                                    </p:set>
                                    <p:animEffect transition="in" filter="wipe(left)">
                                      <p:cBhvr>
                                        <p:cTn id="20" dur="3000"/>
                                        <p:tgtEl>
                                          <p:spTgt spid="400387"/>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25"/>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40040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2151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386" grpId="0" animBg="1"/>
      <p:bldP spid="400387" grpId="0" animBg="1"/>
      <p:bldP spid="21517" grpId="0" animBg="1"/>
      <p:bldP spid="280609" grpId="0" animBg="1"/>
      <p:bldP spid="25"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0" name="69 Rectángulo"/>
          <p:cNvSpPr/>
          <p:nvPr/>
        </p:nvSpPr>
        <p:spPr>
          <a:xfrm>
            <a:off x="6388100" y="685800"/>
            <a:ext cx="2514600" cy="2225675"/>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5607" name="Group 58"/>
          <p:cNvGrpSpPr>
            <a:grpSpLocks/>
          </p:cNvGrpSpPr>
          <p:nvPr/>
        </p:nvGrpSpPr>
        <p:grpSpPr bwMode="auto">
          <a:xfrm>
            <a:off x="0" y="0"/>
            <a:ext cx="9144000" cy="6481763"/>
            <a:chOff x="0" y="0"/>
            <a:chExt cx="5760" cy="4083"/>
          </a:xfrm>
        </p:grpSpPr>
        <p:sp>
          <p:nvSpPr>
            <p:cNvPr id="25616" name="AutoShape 2"/>
            <p:cNvSpPr>
              <a:spLocks noChangeArrowheads="1"/>
            </p:cNvSpPr>
            <p:nvPr/>
          </p:nvSpPr>
          <p:spPr bwMode="auto">
            <a:xfrm>
              <a:off x="1784" y="636"/>
              <a:ext cx="1993" cy="1993"/>
            </a:xfrm>
            <a:prstGeom prst="triangle">
              <a:avLst>
                <a:gd name="adj" fmla="val 50000"/>
              </a:avLst>
            </a:prstGeom>
            <a:solidFill>
              <a:srgbClr val="CCFFFF"/>
            </a:solidFill>
            <a:ln w="9525">
              <a:noFill/>
              <a:miter lim="800000"/>
              <a:headEnd/>
              <a:tailEnd/>
            </a:ln>
          </p:spPr>
          <p:txBody>
            <a:bodyPr wrap="none" anchor="ctr"/>
            <a:lstStyle/>
            <a:p>
              <a:endParaRPr lang="es-ES_tradnl"/>
            </a:p>
          </p:txBody>
        </p:sp>
        <p:sp>
          <p:nvSpPr>
            <p:cNvPr id="25617" name="Line 31"/>
            <p:cNvSpPr>
              <a:spLocks noChangeShapeType="1"/>
            </p:cNvSpPr>
            <p:nvPr/>
          </p:nvSpPr>
          <p:spPr bwMode="auto">
            <a:xfrm flipV="1">
              <a:off x="1007" y="1786"/>
              <a:ext cx="1200" cy="672"/>
            </a:xfrm>
            <a:prstGeom prst="line">
              <a:avLst/>
            </a:prstGeom>
            <a:noFill/>
            <a:ln w="28575">
              <a:solidFill>
                <a:schemeClr val="bg1"/>
              </a:solidFill>
              <a:round/>
              <a:headEnd/>
              <a:tailEnd/>
            </a:ln>
          </p:spPr>
          <p:txBody>
            <a:bodyPr/>
            <a:lstStyle/>
            <a:p>
              <a:endParaRPr lang="es-ES_tradnl"/>
            </a:p>
          </p:txBody>
        </p:sp>
        <p:sp>
          <p:nvSpPr>
            <p:cNvPr id="25618" name="Line 33"/>
            <p:cNvSpPr>
              <a:spLocks noChangeShapeType="1"/>
            </p:cNvSpPr>
            <p:nvPr/>
          </p:nvSpPr>
          <p:spPr bwMode="auto">
            <a:xfrm flipV="1">
              <a:off x="2201" y="1664"/>
              <a:ext cx="1088" cy="128"/>
            </a:xfrm>
            <a:prstGeom prst="line">
              <a:avLst/>
            </a:prstGeom>
            <a:noFill/>
            <a:ln w="28575">
              <a:solidFill>
                <a:srgbClr val="FF3300"/>
              </a:solidFill>
              <a:round/>
              <a:headEnd/>
              <a:tailEnd/>
            </a:ln>
          </p:spPr>
          <p:txBody>
            <a:bodyPr/>
            <a:lstStyle/>
            <a:p>
              <a:endParaRPr lang="es-ES_tradnl"/>
            </a:p>
          </p:txBody>
        </p:sp>
        <p:sp>
          <p:nvSpPr>
            <p:cNvPr id="25619" name="Line 34"/>
            <p:cNvSpPr>
              <a:spLocks noChangeShapeType="1"/>
            </p:cNvSpPr>
            <p:nvPr/>
          </p:nvSpPr>
          <p:spPr bwMode="auto">
            <a:xfrm>
              <a:off x="3289" y="1664"/>
              <a:ext cx="1741" cy="588"/>
            </a:xfrm>
            <a:prstGeom prst="line">
              <a:avLst/>
            </a:prstGeom>
            <a:noFill/>
            <a:ln w="28575">
              <a:solidFill>
                <a:srgbClr val="FF3300"/>
              </a:solidFill>
              <a:round/>
              <a:headEnd/>
              <a:tailEnd/>
            </a:ln>
          </p:spPr>
          <p:txBody>
            <a:bodyPr/>
            <a:lstStyle/>
            <a:p>
              <a:endParaRPr lang="es-ES_tradnl"/>
            </a:p>
          </p:txBody>
        </p:sp>
        <p:grpSp>
          <p:nvGrpSpPr>
            <p:cNvPr id="25620" name="Group 93"/>
            <p:cNvGrpSpPr>
              <a:grpSpLocks/>
            </p:cNvGrpSpPr>
            <p:nvPr/>
          </p:nvGrpSpPr>
          <p:grpSpPr bwMode="auto">
            <a:xfrm>
              <a:off x="1324" y="1350"/>
              <a:ext cx="1811" cy="913"/>
              <a:chOff x="1324" y="1350"/>
              <a:chExt cx="1811" cy="913"/>
            </a:xfrm>
          </p:grpSpPr>
          <p:sp>
            <p:nvSpPr>
              <p:cNvPr id="25668" name="Line 32"/>
              <p:cNvSpPr>
                <a:spLocks noChangeShapeType="1"/>
              </p:cNvSpPr>
              <p:nvPr/>
            </p:nvSpPr>
            <p:spPr bwMode="auto">
              <a:xfrm rot="16200000" flipV="1">
                <a:off x="1773" y="901"/>
                <a:ext cx="913" cy="1811"/>
              </a:xfrm>
              <a:prstGeom prst="line">
                <a:avLst/>
              </a:prstGeom>
              <a:noFill/>
              <a:ln w="19050">
                <a:solidFill>
                  <a:srgbClr val="FFFF00"/>
                </a:solidFill>
                <a:prstDash val="dash"/>
                <a:round/>
                <a:headEnd/>
                <a:tailEnd/>
              </a:ln>
            </p:spPr>
            <p:txBody>
              <a:bodyPr/>
              <a:lstStyle/>
              <a:p>
                <a:endParaRPr lang="es-ES_tradnl"/>
              </a:p>
            </p:txBody>
          </p:sp>
          <p:grpSp>
            <p:nvGrpSpPr>
              <p:cNvPr id="25669" name="Group 92"/>
              <p:cNvGrpSpPr>
                <a:grpSpLocks/>
              </p:cNvGrpSpPr>
              <p:nvPr/>
            </p:nvGrpSpPr>
            <p:grpSpPr bwMode="auto">
              <a:xfrm>
                <a:off x="1607" y="1620"/>
                <a:ext cx="378" cy="327"/>
                <a:chOff x="1607" y="1620"/>
                <a:chExt cx="378" cy="327"/>
              </a:xfrm>
            </p:grpSpPr>
            <p:sp>
              <p:nvSpPr>
                <p:cNvPr id="25670" name="Arc 35"/>
                <p:cNvSpPr>
                  <a:spLocks/>
                </p:cNvSpPr>
                <p:nvPr/>
              </p:nvSpPr>
              <p:spPr bwMode="auto">
                <a:xfrm rot="19645995" flipH="1">
                  <a:off x="1801" y="1676"/>
                  <a:ext cx="184" cy="258"/>
                </a:xfrm>
                <a:custGeom>
                  <a:avLst/>
                  <a:gdLst>
                    <a:gd name="T0" fmla="*/ 0 w 21600"/>
                    <a:gd name="T1" fmla="*/ 0 h 30237"/>
                    <a:gd name="T2" fmla="*/ 0 w 21600"/>
                    <a:gd name="T3" fmla="*/ 0 h 30237"/>
                    <a:gd name="T4" fmla="*/ 0 w 21600"/>
                    <a:gd name="T5" fmla="*/ 0 h 30237"/>
                    <a:gd name="T6" fmla="*/ 0 60000 65536"/>
                    <a:gd name="T7" fmla="*/ 0 60000 65536"/>
                    <a:gd name="T8" fmla="*/ 0 60000 65536"/>
                    <a:gd name="T9" fmla="*/ 0 w 21600"/>
                    <a:gd name="T10" fmla="*/ 0 h 30237"/>
                    <a:gd name="T11" fmla="*/ 21600 w 21600"/>
                    <a:gd name="T12" fmla="*/ 30237 h 30237"/>
                  </a:gdLst>
                  <a:ahLst/>
                  <a:cxnLst>
                    <a:cxn ang="T6">
                      <a:pos x="T0" y="T1"/>
                    </a:cxn>
                    <a:cxn ang="T7">
                      <a:pos x="T2" y="T3"/>
                    </a:cxn>
                    <a:cxn ang="T8">
                      <a:pos x="T4" y="T5"/>
                    </a:cxn>
                  </a:cxnLst>
                  <a:rect l="T9" t="T10" r="T11" b="T12"/>
                  <a:pathLst>
                    <a:path w="21600" h="30237" fill="none" extrusionOk="0">
                      <a:moveTo>
                        <a:pt x="-1" y="0"/>
                      </a:moveTo>
                      <a:cubicBezTo>
                        <a:pt x="11929" y="0"/>
                        <a:pt x="21600" y="9670"/>
                        <a:pt x="21600" y="21600"/>
                      </a:cubicBezTo>
                      <a:cubicBezTo>
                        <a:pt x="21600" y="24572"/>
                        <a:pt x="20986" y="27512"/>
                        <a:pt x="19798" y="30237"/>
                      </a:cubicBezTo>
                    </a:path>
                    <a:path w="21600" h="30237" stroke="0" extrusionOk="0">
                      <a:moveTo>
                        <a:pt x="-1" y="0"/>
                      </a:moveTo>
                      <a:cubicBezTo>
                        <a:pt x="11929" y="0"/>
                        <a:pt x="21600" y="9670"/>
                        <a:pt x="21600" y="21600"/>
                      </a:cubicBezTo>
                      <a:cubicBezTo>
                        <a:pt x="21600" y="24572"/>
                        <a:pt x="20986" y="27512"/>
                        <a:pt x="19798" y="30237"/>
                      </a:cubicBezTo>
                      <a:lnTo>
                        <a:pt x="0" y="21600"/>
                      </a:lnTo>
                      <a:close/>
                    </a:path>
                  </a:pathLst>
                </a:custGeom>
                <a:noFill/>
                <a:ln w="9525">
                  <a:solidFill>
                    <a:schemeClr val="bg1"/>
                  </a:solidFill>
                  <a:round/>
                  <a:headEnd/>
                  <a:tailEnd/>
                </a:ln>
              </p:spPr>
              <p:txBody>
                <a:bodyPr wrap="none" anchor="ctr"/>
                <a:lstStyle/>
                <a:p>
                  <a:endParaRPr lang="es-ES_tradnl"/>
                </a:p>
              </p:txBody>
            </p:sp>
            <p:sp>
              <p:nvSpPr>
                <p:cNvPr id="25671" name="Text Box 37"/>
                <p:cNvSpPr txBox="1">
                  <a:spLocks noChangeArrowheads="1"/>
                </p:cNvSpPr>
                <p:nvPr/>
              </p:nvSpPr>
              <p:spPr bwMode="auto">
                <a:xfrm>
                  <a:off x="1607" y="1620"/>
                  <a:ext cx="252" cy="327"/>
                </a:xfrm>
                <a:prstGeom prst="rect">
                  <a:avLst/>
                </a:prstGeom>
                <a:noFill/>
                <a:ln w="9525">
                  <a:noFill/>
                  <a:miter lim="800000"/>
                  <a:headEnd/>
                  <a:tailEnd/>
                </a:ln>
              </p:spPr>
              <p:txBody>
                <a:bodyPr>
                  <a:spAutoFit/>
                </a:bodyPr>
                <a:lstStyle/>
                <a:p>
                  <a:r>
                    <a:rPr lang="es-ES_tradnl" sz="2800" b="1">
                      <a:solidFill>
                        <a:schemeClr val="bg1"/>
                      </a:solidFill>
                      <a:cs typeface="Times New Roman" pitchFamily="18" charset="0"/>
                    </a:rPr>
                    <a:t>ε</a:t>
                  </a:r>
                  <a:endParaRPr lang="es-ES_tradnl" sz="2800" b="1">
                    <a:solidFill>
                      <a:schemeClr val="bg1"/>
                    </a:solidFill>
                  </a:endParaRPr>
                </a:p>
              </p:txBody>
            </p:sp>
          </p:grpSp>
        </p:grpSp>
        <p:grpSp>
          <p:nvGrpSpPr>
            <p:cNvPr id="25621" name="Group 90"/>
            <p:cNvGrpSpPr>
              <a:grpSpLocks/>
            </p:cNvGrpSpPr>
            <p:nvPr/>
          </p:nvGrpSpPr>
          <p:grpSpPr bwMode="auto">
            <a:xfrm>
              <a:off x="2477" y="1724"/>
              <a:ext cx="637" cy="327"/>
              <a:chOff x="2477" y="1724"/>
              <a:chExt cx="637" cy="327"/>
            </a:xfrm>
          </p:grpSpPr>
          <p:sp>
            <p:nvSpPr>
              <p:cNvPr id="25666" name="Arc 36"/>
              <p:cNvSpPr>
                <a:spLocks/>
              </p:cNvSpPr>
              <p:nvPr/>
            </p:nvSpPr>
            <p:spPr bwMode="auto">
              <a:xfrm rot="8001839" flipH="1">
                <a:off x="2479" y="1754"/>
                <a:ext cx="179" cy="184"/>
              </a:xfrm>
              <a:custGeom>
                <a:avLst/>
                <a:gdLst>
                  <a:gd name="T0" fmla="*/ 0 w 21048"/>
                  <a:gd name="T1" fmla="*/ 0 h 21600"/>
                  <a:gd name="T2" fmla="*/ 0 w 21048"/>
                  <a:gd name="T3" fmla="*/ 0 h 21600"/>
                  <a:gd name="T4" fmla="*/ 0 w 21048"/>
                  <a:gd name="T5" fmla="*/ 0 h 21600"/>
                  <a:gd name="T6" fmla="*/ 0 60000 65536"/>
                  <a:gd name="T7" fmla="*/ 0 60000 65536"/>
                  <a:gd name="T8" fmla="*/ 0 60000 65536"/>
                  <a:gd name="T9" fmla="*/ 0 w 21048"/>
                  <a:gd name="T10" fmla="*/ 0 h 21600"/>
                  <a:gd name="T11" fmla="*/ 21048 w 21048"/>
                  <a:gd name="T12" fmla="*/ 21600 h 21600"/>
                </a:gdLst>
                <a:ahLst/>
                <a:cxnLst>
                  <a:cxn ang="T6">
                    <a:pos x="T0" y="T1"/>
                  </a:cxn>
                  <a:cxn ang="T7">
                    <a:pos x="T2" y="T3"/>
                  </a:cxn>
                  <a:cxn ang="T8">
                    <a:pos x="T4" y="T5"/>
                  </a:cxn>
                </a:cxnLst>
                <a:rect l="T9" t="T10" r="T11" b="T12"/>
                <a:pathLst>
                  <a:path w="21048" h="21600" fill="none" extrusionOk="0">
                    <a:moveTo>
                      <a:pt x="-1" y="0"/>
                    </a:moveTo>
                    <a:cubicBezTo>
                      <a:pt x="10060" y="0"/>
                      <a:pt x="18788" y="6945"/>
                      <a:pt x="21048" y="16748"/>
                    </a:cubicBezTo>
                  </a:path>
                  <a:path w="21048" h="21600" stroke="0" extrusionOk="0">
                    <a:moveTo>
                      <a:pt x="-1" y="0"/>
                    </a:moveTo>
                    <a:cubicBezTo>
                      <a:pt x="10060" y="0"/>
                      <a:pt x="18788" y="6945"/>
                      <a:pt x="21048" y="16748"/>
                    </a:cubicBezTo>
                    <a:lnTo>
                      <a:pt x="0" y="21600"/>
                    </a:lnTo>
                    <a:close/>
                  </a:path>
                </a:pathLst>
              </a:custGeom>
              <a:noFill/>
              <a:ln w="9525">
                <a:solidFill>
                  <a:srgbClr val="FF3300"/>
                </a:solidFill>
                <a:round/>
                <a:headEnd/>
                <a:tailEnd/>
              </a:ln>
            </p:spPr>
            <p:txBody>
              <a:bodyPr wrap="none" anchor="ctr"/>
              <a:lstStyle/>
              <a:p>
                <a:endParaRPr lang="es-ES_tradnl"/>
              </a:p>
            </p:txBody>
          </p:sp>
          <p:sp>
            <p:nvSpPr>
              <p:cNvPr id="25667" name="Text Box 38"/>
              <p:cNvSpPr txBox="1">
                <a:spLocks noChangeArrowheads="1"/>
              </p:cNvSpPr>
              <p:nvPr/>
            </p:nvSpPr>
            <p:spPr bwMode="auto">
              <a:xfrm>
                <a:off x="2631" y="1724"/>
                <a:ext cx="483" cy="327"/>
              </a:xfrm>
              <a:prstGeom prst="rect">
                <a:avLst/>
              </a:prstGeom>
              <a:noFill/>
              <a:ln w="9525">
                <a:noFill/>
                <a:miter lim="800000"/>
                <a:headEnd/>
                <a:tailEnd/>
              </a:ln>
            </p:spPr>
            <p:txBody>
              <a:bodyPr>
                <a:spAutoFit/>
              </a:bodyPr>
              <a:lstStyle/>
              <a:p>
                <a:r>
                  <a:rPr lang="es-ES_tradnl" sz="2800" b="1">
                    <a:solidFill>
                      <a:srgbClr val="FF3300"/>
                    </a:solidFill>
                    <a:cs typeface="Times New Roman" pitchFamily="18" charset="0"/>
                  </a:rPr>
                  <a:t>ε'</a:t>
                </a:r>
                <a:endParaRPr lang="es-ES_tradnl" sz="2800" b="1">
                  <a:solidFill>
                    <a:srgbClr val="FF3300"/>
                  </a:solidFill>
                </a:endParaRPr>
              </a:p>
            </p:txBody>
          </p:sp>
        </p:grpSp>
        <p:sp>
          <p:nvSpPr>
            <p:cNvPr id="25622" name="Text Box 39"/>
            <p:cNvSpPr txBox="1">
              <a:spLocks noChangeArrowheads="1"/>
            </p:cNvSpPr>
            <p:nvPr/>
          </p:nvSpPr>
          <p:spPr bwMode="auto">
            <a:xfrm>
              <a:off x="2661" y="1284"/>
              <a:ext cx="345" cy="327"/>
            </a:xfrm>
            <a:prstGeom prst="rect">
              <a:avLst/>
            </a:prstGeom>
            <a:noFill/>
            <a:ln w="9525">
              <a:noFill/>
              <a:miter lim="800000"/>
              <a:headEnd/>
              <a:tailEnd/>
            </a:ln>
          </p:spPr>
          <p:txBody>
            <a:bodyPr>
              <a:spAutoFit/>
            </a:bodyPr>
            <a:lstStyle/>
            <a:p>
              <a:pPr>
                <a:spcBef>
                  <a:spcPct val="50000"/>
                </a:spcBef>
              </a:pPr>
              <a:r>
                <a:rPr lang="es-ES_tradnl" sz="2800" b="1"/>
                <a:t>n</a:t>
              </a:r>
            </a:p>
          </p:txBody>
        </p:sp>
        <p:sp>
          <p:nvSpPr>
            <p:cNvPr id="25623" name="AutoShape 40"/>
            <p:cNvSpPr>
              <a:spLocks noChangeArrowheads="1"/>
            </p:cNvSpPr>
            <p:nvPr/>
          </p:nvSpPr>
          <p:spPr bwMode="auto">
            <a:xfrm rot="4785348">
              <a:off x="2732" y="1666"/>
              <a:ext cx="84" cy="112"/>
            </a:xfrm>
            <a:prstGeom prst="triangle">
              <a:avLst>
                <a:gd name="adj" fmla="val 50000"/>
              </a:avLst>
            </a:prstGeom>
            <a:solidFill>
              <a:srgbClr val="FF3300"/>
            </a:solidFill>
            <a:ln w="9525">
              <a:noFill/>
              <a:miter lim="800000"/>
              <a:headEnd/>
              <a:tailEnd/>
            </a:ln>
          </p:spPr>
          <p:txBody>
            <a:bodyPr wrap="none" anchor="ctr"/>
            <a:lstStyle/>
            <a:p>
              <a:endParaRPr lang="es-ES_tradnl"/>
            </a:p>
          </p:txBody>
        </p:sp>
        <p:sp>
          <p:nvSpPr>
            <p:cNvPr id="25624" name="AutoShape 41"/>
            <p:cNvSpPr>
              <a:spLocks noChangeArrowheads="1"/>
            </p:cNvSpPr>
            <p:nvPr/>
          </p:nvSpPr>
          <p:spPr bwMode="auto">
            <a:xfrm rot="6268394">
              <a:off x="4156" y="1914"/>
              <a:ext cx="84" cy="112"/>
            </a:xfrm>
            <a:prstGeom prst="triangle">
              <a:avLst>
                <a:gd name="adj" fmla="val 50000"/>
              </a:avLst>
            </a:prstGeom>
            <a:solidFill>
              <a:srgbClr val="FF3300"/>
            </a:solidFill>
            <a:ln w="9525">
              <a:noFill/>
              <a:miter lim="800000"/>
              <a:headEnd/>
              <a:tailEnd/>
            </a:ln>
          </p:spPr>
          <p:txBody>
            <a:bodyPr wrap="none" anchor="ctr"/>
            <a:lstStyle/>
            <a:p>
              <a:endParaRPr lang="es-ES_tradnl"/>
            </a:p>
          </p:txBody>
        </p:sp>
        <p:sp>
          <p:nvSpPr>
            <p:cNvPr id="25625" name="AutoShape 42"/>
            <p:cNvSpPr>
              <a:spLocks noChangeArrowheads="1"/>
            </p:cNvSpPr>
            <p:nvPr/>
          </p:nvSpPr>
          <p:spPr bwMode="auto">
            <a:xfrm rot="3512726">
              <a:off x="1369" y="2175"/>
              <a:ext cx="84" cy="112"/>
            </a:xfrm>
            <a:prstGeom prst="triangle">
              <a:avLst>
                <a:gd name="adj" fmla="val 50000"/>
              </a:avLst>
            </a:prstGeom>
            <a:solidFill>
              <a:schemeClr val="bg1"/>
            </a:solidFill>
            <a:ln w="9525">
              <a:noFill/>
              <a:miter lim="800000"/>
              <a:headEnd/>
              <a:tailEnd/>
            </a:ln>
          </p:spPr>
          <p:txBody>
            <a:bodyPr rot="10800000" vert="eaVert" wrap="none" anchor="ctr"/>
            <a:lstStyle/>
            <a:p>
              <a:endParaRPr lang="es-ES_tradnl"/>
            </a:p>
          </p:txBody>
        </p:sp>
        <p:sp>
          <p:nvSpPr>
            <p:cNvPr id="25626" name="Line 44"/>
            <p:cNvSpPr>
              <a:spLocks noChangeShapeType="1"/>
            </p:cNvSpPr>
            <p:nvPr/>
          </p:nvSpPr>
          <p:spPr bwMode="auto">
            <a:xfrm>
              <a:off x="2205" y="1791"/>
              <a:ext cx="1152" cy="0"/>
            </a:xfrm>
            <a:prstGeom prst="line">
              <a:avLst/>
            </a:prstGeom>
            <a:noFill/>
            <a:ln w="28575">
              <a:solidFill>
                <a:srgbClr val="990099"/>
              </a:solidFill>
              <a:round/>
              <a:headEnd/>
              <a:tailEnd/>
            </a:ln>
          </p:spPr>
          <p:txBody>
            <a:bodyPr/>
            <a:lstStyle/>
            <a:p>
              <a:endParaRPr lang="es-ES_tradnl"/>
            </a:p>
          </p:txBody>
        </p:sp>
        <p:sp>
          <p:nvSpPr>
            <p:cNvPr id="25627" name="Line 45"/>
            <p:cNvSpPr>
              <a:spLocks noChangeShapeType="1"/>
            </p:cNvSpPr>
            <p:nvPr/>
          </p:nvSpPr>
          <p:spPr bwMode="auto">
            <a:xfrm>
              <a:off x="3357" y="1791"/>
              <a:ext cx="1674" cy="774"/>
            </a:xfrm>
            <a:prstGeom prst="line">
              <a:avLst/>
            </a:prstGeom>
            <a:noFill/>
            <a:ln w="28575">
              <a:solidFill>
                <a:srgbClr val="990099"/>
              </a:solidFill>
              <a:round/>
              <a:headEnd/>
              <a:tailEnd/>
            </a:ln>
          </p:spPr>
          <p:txBody>
            <a:bodyPr/>
            <a:lstStyle/>
            <a:p>
              <a:endParaRPr lang="es-ES_tradnl"/>
            </a:p>
          </p:txBody>
        </p:sp>
        <p:sp>
          <p:nvSpPr>
            <p:cNvPr id="25628" name="AutoShape 46"/>
            <p:cNvSpPr>
              <a:spLocks noChangeArrowheads="1"/>
            </p:cNvSpPr>
            <p:nvPr/>
          </p:nvSpPr>
          <p:spPr bwMode="auto">
            <a:xfrm rot="5400000">
              <a:off x="2927" y="1735"/>
              <a:ext cx="84" cy="112"/>
            </a:xfrm>
            <a:prstGeom prst="triangle">
              <a:avLst>
                <a:gd name="adj" fmla="val 50000"/>
              </a:avLst>
            </a:prstGeom>
            <a:solidFill>
              <a:srgbClr val="990099"/>
            </a:solidFill>
            <a:ln w="9525">
              <a:noFill/>
              <a:miter lim="800000"/>
              <a:headEnd/>
              <a:tailEnd/>
            </a:ln>
          </p:spPr>
          <p:txBody>
            <a:bodyPr wrap="none" anchor="ctr"/>
            <a:lstStyle/>
            <a:p>
              <a:endParaRPr lang="es-ES_tradnl"/>
            </a:p>
          </p:txBody>
        </p:sp>
        <p:grpSp>
          <p:nvGrpSpPr>
            <p:cNvPr id="25629" name="Group 91"/>
            <p:cNvGrpSpPr>
              <a:grpSpLocks/>
            </p:cNvGrpSpPr>
            <p:nvPr/>
          </p:nvGrpSpPr>
          <p:grpSpPr bwMode="auto">
            <a:xfrm>
              <a:off x="2727" y="1796"/>
              <a:ext cx="660" cy="327"/>
              <a:chOff x="2727" y="1796"/>
              <a:chExt cx="660" cy="327"/>
            </a:xfrm>
          </p:grpSpPr>
          <p:sp>
            <p:nvSpPr>
              <p:cNvPr id="25664" name="Arc 47"/>
              <p:cNvSpPr>
                <a:spLocks/>
              </p:cNvSpPr>
              <p:nvPr/>
            </p:nvSpPr>
            <p:spPr bwMode="auto">
              <a:xfrm rot="7323960" flipH="1">
                <a:off x="2680" y="1848"/>
                <a:ext cx="277" cy="184"/>
              </a:xfrm>
              <a:custGeom>
                <a:avLst/>
                <a:gdLst>
                  <a:gd name="T0" fmla="*/ 0 w 32567"/>
                  <a:gd name="T1" fmla="*/ 0 h 21600"/>
                  <a:gd name="T2" fmla="*/ 0 w 32567"/>
                  <a:gd name="T3" fmla="*/ 0 h 21600"/>
                  <a:gd name="T4" fmla="*/ 0 w 32567"/>
                  <a:gd name="T5" fmla="*/ 0 h 21600"/>
                  <a:gd name="T6" fmla="*/ 0 60000 65536"/>
                  <a:gd name="T7" fmla="*/ 0 60000 65536"/>
                  <a:gd name="T8" fmla="*/ 0 60000 65536"/>
                  <a:gd name="T9" fmla="*/ 0 w 32567"/>
                  <a:gd name="T10" fmla="*/ 0 h 21600"/>
                  <a:gd name="T11" fmla="*/ 32567 w 32567"/>
                  <a:gd name="T12" fmla="*/ 21600 h 21600"/>
                </a:gdLst>
                <a:ahLst/>
                <a:cxnLst>
                  <a:cxn ang="T6">
                    <a:pos x="T0" y="T1"/>
                  </a:cxn>
                  <a:cxn ang="T7">
                    <a:pos x="T2" y="T3"/>
                  </a:cxn>
                  <a:cxn ang="T8">
                    <a:pos x="T4" y="T5"/>
                  </a:cxn>
                </a:cxnLst>
                <a:rect l="T9" t="T10" r="T11" b="T12"/>
                <a:pathLst>
                  <a:path w="32567" h="21600" fill="none" extrusionOk="0">
                    <a:moveTo>
                      <a:pt x="-1" y="3327"/>
                    </a:moveTo>
                    <a:cubicBezTo>
                      <a:pt x="3448" y="1153"/>
                      <a:pt x="7442" y="-1"/>
                      <a:pt x="11519" y="0"/>
                    </a:cubicBezTo>
                    <a:cubicBezTo>
                      <a:pt x="21579" y="0"/>
                      <a:pt x="30307" y="6945"/>
                      <a:pt x="32567" y="16748"/>
                    </a:cubicBezTo>
                  </a:path>
                  <a:path w="32567" h="21600" stroke="0" extrusionOk="0">
                    <a:moveTo>
                      <a:pt x="-1" y="3327"/>
                    </a:moveTo>
                    <a:cubicBezTo>
                      <a:pt x="3448" y="1153"/>
                      <a:pt x="7442" y="-1"/>
                      <a:pt x="11519" y="0"/>
                    </a:cubicBezTo>
                    <a:cubicBezTo>
                      <a:pt x="21579" y="0"/>
                      <a:pt x="30307" y="6945"/>
                      <a:pt x="32567" y="16748"/>
                    </a:cubicBezTo>
                    <a:lnTo>
                      <a:pt x="11519" y="21600"/>
                    </a:lnTo>
                    <a:close/>
                  </a:path>
                </a:pathLst>
              </a:custGeom>
              <a:noFill/>
              <a:ln w="9525">
                <a:solidFill>
                  <a:srgbClr val="990099"/>
                </a:solidFill>
                <a:round/>
                <a:headEnd/>
                <a:tailEnd/>
              </a:ln>
            </p:spPr>
            <p:txBody>
              <a:bodyPr wrap="none" anchor="ctr"/>
              <a:lstStyle/>
              <a:p>
                <a:endParaRPr lang="es-ES_tradnl"/>
              </a:p>
            </p:txBody>
          </p:sp>
          <p:sp>
            <p:nvSpPr>
              <p:cNvPr id="25665" name="Text Box 48"/>
              <p:cNvSpPr txBox="1">
                <a:spLocks noChangeArrowheads="1"/>
              </p:cNvSpPr>
              <p:nvPr/>
            </p:nvSpPr>
            <p:spPr bwMode="auto">
              <a:xfrm>
                <a:off x="2904" y="1796"/>
                <a:ext cx="483" cy="327"/>
              </a:xfrm>
              <a:prstGeom prst="rect">
                <a:avLst/>
              </a:prstGeom>
              <a:noFill/>
              <a:ln w="9525">
                <a:noFill/>
                <a:miter lim="800000"/>
                <a:headEnd/>
                <a:tailEnd/>
              </a:ln>
            </p:spPr>
            <p:txBody>
              <a:bodyPr>
                <a:spAutoFit/>
              </a:bodyPr>
              <a:lstStyle/>
              <a:p>
                <a:r>
                  <a:rPr lang="es-ES_tradnl" sz="2800" b="1">
                    <a:solidFill>
                      <a:srgbClr val="990099"/>
                    </a:solidFill>
                    <a:cs typeface="Times New Roman" pitchFamily="18" charset="0"/>
                  </a:rPr>
                  <a:t>ε'</a:t>
                </a:r>
                <a:endParaRPr lang="es-ES_tradnl" sz="2800" b="1">
                  <a:solidFill>
                    <a:srgbClr val="990099"/>
                  </a:solidFill>
                </a:endParaRPr>
              </a:p>
            </p:txBody>
          </p:sp>
        </p:grpSp>
        <p:sp>
          <p:nvSpPr>
            <p:cNvPr id="25630" name="AutoShape 49"/>
            <p:cNvSpPr>
              <a:spLocks noChangeArrowheads="1"/>
            </p:cNvSpPr>
            <p:nvPr/>
          </p:nvSpPr>
          <p:spPr bwMode="auto">
            <a:xfrm rot="6742809">
              <a:off x="4140" y="2118"/>
              <a:ext cx="84" cy="112"/>
            </a:xfrm>
            <a:prstGeom prst="triangle">
              <a:avLst>
                <a:gd name="adj" fmla="val 50000"/>
              </a:avLst>
            </a:prstGeom>
            <a:solidFill>
              <a:srgbClr val="990099"/>
            </a:solidFill>
            <a:ln w="9525">
              <a:noFill/>
              <a:miter lim="800000"/>
              <a:headEnd/>
              <a:tailEnd/>
            </a:ln>
          </p:spPr>
          <p:txBody>
            <a:bodyPr wrap="none" anchor="ctr"/>
            <a:lstStyle/>
            <a:p>
              <a:endParaRPr lang="es-ES_tradnl"/>
            </a:p>
          </p:txBody>
        </p:sp>
        <p:sp>
          <p:nvSpPr>
            <p:cNvPr id="25631" name="Text Box 33"/>
            <p:cNvSpPr txBox="1">
              <a:spLocks noChangeArrowheads="1"/>
            </p:cNvSpPr>
            <p:nvPr/>
          </p:nvSpPr>
          <p:spPr bwMode="auto">
            <a:xfrm>
              <a:off x="0" y="0"/>
              <a:ext cx="5760" cy="327"/>
            </a:xfrm>
            <a:prstGeom prst="rect">
              <a:avLst/>
            </a:prstGeom>
            <a:solidFill>
              <a:srgbClr val="333399"/>
            </a:solidFill>
            <a:ln w="9525">
              <a:noFill/>
              <a:miter lim="800000"/>
              <a:headEnd/>
              <a:tailEnd/>
            </a:ln>
          </p:spPr>
          <p:txBody>
            <a:bodyPr>
              <a:spAutoFit/>
            </a:bodyPr>
            <a:lstStyle/>
            <a:p>
              <a:pPr algn="ctr">
                <a:spcBef>
                  <a:spcPct val="50000"/>
                </a:spcBef>
              </a:pPr>
              <a:r>
                <a:rPr lang="es-ES_tradnl" sz="2800" b="1">
                  <a:solidFill>
                    <a:schemeClr val="bg1"/>
                  </a:solidFill>
                </a:rPr>
                <a:t>¿Por qué se produce la dispersión de la luz?</a:t>
              </a:r>
            </a:p>
          </p:txBody>
        </p:sp>
        <p:grpSp>
          <p:nvGrpSpPr>
            <p:cNvPr id="25632" name="Group 26"/>
            <p:cNvGrpSpPr>
              <a:grpSpLocks/>
            </p:cNvGrpSpPr>
            <p:nvPr/>
          </p:nvGrpSpPr>
          <p:grpSpPr bwMode="auto">
            <a:xfrm>
              <a:off x="715" y="2851"/>
              <a:ext cx="894" cy="1232"/>
              <a:chOff x="715" y="2851"/>
              <a:chExt cx="894" cy="1232"/>
            </a:xfrm>
          </p:grpSpPr>
          <p:sp>
            <p:nvSpPr>
              <p:cNvPr id="25661" name="Rectangle 27"/>
              <p:cNvSpPr>
                <a:spLocks noChangeArrowheads="1"/>
              </p:cNvSpPr>
              <p:nvPr/>
            </p:nvSpPr>
            <p:spPr bwMode="auto">
              <a:xfrm>
                <a:off x="715" y="2851"/>
                <a:ext cx="894" cy="400"/>
              </a:xfrm>
              <a:prstGeom prst="rect">
                <a:avLst/>
              </a:prstGeom>
              <a:solidFill>
                <a:srgbClr val="CCFFFF"/>
              </a:solidFill>
              <a:ln w="9525">
                <a:noFill/>
                <a:miter lim="800000"/>
                <a:headEnd/>
                <a:tailEnd/>
              </a:ln>
            </p:spPr>
            <p:txBody>
              <a:bodyPr anchor="ctr"/>
              <a:lstStyle/>
              <a:p>
                <a:pPr>
                  <a:spcBef>
                    <a:spcPct val="20000"/>
                  </a:spcBef>
                </a:pPr>
                <a:endParaRPr lang="es-ES_tradnl" sz="2800"/>
              </a:p>
            </p:txBody>
          </p:sp>
          <p:sp>
            <p:nvSpPr>
              <p:cNvPr id="25662" name="Rectangle 28"/>
              <p:cNvSpPr>
                <a:spLocks noChangeArrowheads="1"/>
              </p:cNvSpPr>
              <p:nvPr/>
            </p:nvSpPr>
            <p:spPr bwMode="auto">
              <a:xfrm>
                <a:off x="715" y="3251"/>
                <a:ext cx="894" cy="435"/>
              </a:xfrm>
              <a:prstGeom prst="rect">
                <a:avLst/>
              </a:prstGeom>
              <a:solidFill>
                <a:srgbClr val="CCFFFF"/>
              </a:solidFill>
              <a:ln w="9525">
                <a:noFill/>
                <a:miter lim="800000"/>
                <a:headEnd/>
                <a:tailEnd/>
              </a:ln>
            </p:spPr>
            <p:txBody>
              <a:bodyPr anchor="ctr"/>
              <a:lstStyle/>
              <a:p>
                <a:pPr algn="ctr">
                  <a:spcBef>
                    <a:spcPct val="20000"/>
                  </a:spcBef>
                </a:pPr>
                <a:r>
                  <a:rPr lang="en-US" sz="2800">
                    <a:solidFill>
                      <a:srgbClr val="FF0066"/>
                    </a:solidFill>
                    <a:cs typeface="Times New Roman" pitchFamily="18" charset="0"/>
                  </a:rPr>
                  <a:t>Rojo</a:t>
                </a:r>
                <a:r>
                  <a:rPr lang="es-ES_tradnl" sz="2800">
                    <a:solidFill>
                      <a:srgbClr val="FF0066"/>
                    </a:solidFill>
                  </a:rPr>
                  <a:t> </a:t>
                </a:r>
              </a:p>
            </p:txBody>
          </p:sp>
          <p:sp>
            <p:nvSpPr>
              <p:cNvPr id="25663" name="Rectangle 29"/>
              <p:cNvSpPr>
                <a:spLocks noChangeArrowheads="1"/>
              </p:cNvSpPr>
              <p:nvPr/>
            </p:nvSpPr>
            <p:spPr bwMode="auto">
              <a:xfrm>
                <a:off x="715" y="3686"/>
                <a:ext cx="894" cy="397"/>
              </a:xfrm>
              <a:prstGeom prst="rect">
                <a:avLst/>
              </a:prstGeom>
              <a:solidFill>
                <a:srgbClr val="CCFFFF"/>
              </a:solidFill>
              <a:ln w="9525">
                <a:noFill/>
                <a:miter lim="800000"/>
                <a:headEnd/>
                <a:tailEnd/>
              </a:ln>
            </p:spPr>
            <p:txBody>
              <a:bodyPr anchor="ctr"/>
              <a:lstStyle/>
              <a:p>
                <a:pPr algn="ctr">
                  <a:spcBef>
                    <a:spcPct val="20000"/>
                  </a:spcBef>
                </a:pPr>
                <a:r>
                  <a:rPr lang="en-US" sz="2800">
                    <a:solidFill>
                      <a:srgbClr val="990099"/>
                    </a:solidFill>
                    <a:cs typeface="Times New Roman" pitchFamily="18" charset="0"/>
                  </a:rPr>
                  <a:t>Violeta</a:t>
                </a:r>
                <a:r>
                  <a:rPr lang="es-ES_tradnl" sz="2800">
                    <a:solidFill>
                      <a:srgbClr val="000000"/>
                    </a:solidFill>
                  </a:rPr>
                  <a:t> </a:t>
                </a:r>
              </a:p>
            </p:txBody>
          </p:sp>
        </p:grpSp>
        <p:grpSp>
          <p:nvGrpSpPr>
            <p:cNvPr id="25633" name="Group 30"/>
            <p:cNvGrpSpPr>
              <a:grpSpLocks/>
            </p:cNvGrpSpPr>
            <p:nvPr/>
          </p:nvGrpSpPr>
          <p:grpSpPr bwMode="auto">
            <a:xfrm>
              <a:off x="1609" y="2851"/>
              <a:ext cx="893" cy="1232"/>
              <a:chOff x="1609" y="2851"/>
              <a:chExt cx="893" cy="1232"/>
            </a:xfrm>
          </p:grpSpPr>
          <p:sp>
            <p:nvSpPr>
              <p:cNvPr id="25658" name="Rectangle 31"/>
              <p:cNvSpPr>
                <a:spLocks noChangeArrowheads="1"/>
              </p:cNvSpPr>
              <p:nvPr/>
            </p:nvSpPr>
            <p:spPr bwMode="auto">
              <a:xfrm>
                <a:off x="1609" y="2851"/>
                <a:ext cx="893" cy="400"/>
              </a:xfrm>
              <a:prstGeom prst="rect">
                <a:avLst/>
              </a:prstGeom>
              <a:solidFill>
                <a:srgbClr val="CCFFFF"/>
              </a:solidFill>
              <a:ln w="9525">
                <a:noFill/>
                <a:miter lim="800000"/>
                <a:headEnd/>
                <a:tailEnd/>
              </a:ln>
            </p:spPr>
            <p:txBody>
              <a:bodyPr anchor="ctr"/>
              <a:lstStyle/>
              <a:p>
                <a:pPr algn="ctr">
                  <a:spcBef>
                    <a:spcPct val="20000"/>
                  </a:spcBef>
                </a:pPr>
                <a:r>
                  <a:rPr lang="es-ES_tradnl" sz="2800" b="1">
                    <a:solidFill>
                      <a:srgbClr val="000000"/>
                    </a:solidFill>
                    <a:cs typeface="Times New Roman" pitchFamily="18" charset="0"/>
                  </a:rPr>
                  <a:t>λ</a:t>
                </a:r>
                <a:endParaRPr lang="es-ES_tradnl" sz="2800" b="1">
                  <a:solidFill>
                    <a:srgbClr val="000000"/>
                  </a:solidFill>
                </a:endParaRPr>
              </a:p>
            </p:txBody>
          </p:sp>
          <p:sp>
            <p:nvSpPr>
              <p:cNvPr id="25659" name="Rectangle 32"/>
              <p:cNvSpPr>
                <a:spLocks noChangeArrowheads="1"/>
              </p:cNvSpPr>
              <p:nvPr/>
            </p:nvSpPr>
            <p:spPr bwMode="auto">
              <a:xfrm>
                <a:off x="1609" y="3251"/>
                <a:ext cx="893" cy="435"/>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FF0066"/>
                    </a:solidFill>
                  </a:rPr>
                  <a:t>mayor</a:t>
                </a:r>
              </a:p>
            </p:txBody>
          </p:sp>
          <p:sp>
            <p:nvSpPr>
              <p:cNvPr id="25660" name="Rectangle 33"/>
              <p:cNvSpPr>
                <a:spLocks noChangeArrowheads="1"/>
              </p:cNvSpPr>
              <p:nvPr/>
            </p:nvSpPr>
            <p:spPr bwMode="auto">
              <a:xfrm>
                <a:off x="1609" y="3686"/>
                <a:ext cx="893" cy="397"/>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990099"/>
                    </a:solidFill>
                  </a:rPr>
                  <a:t>menor</a:t>
                </a:r>
              </a:p>
            </p:txBody>
          </p:sp>
        </p:grpSp>
        <p:grpSp>
          <p:nvGrpSpPr>
            <p:cNvPr id="25634" name="Group 34"/>
            <p:cNvGrpSpPr>
              <a:grpSpLocks/>
            </p:cNvGrpSpPr>
            <p:nvPr/>
          </p:nvGrpSpPr>
          <p:grpSpPr bwMode="auto">
            <a:xfrm>
              <a:off x="2502" y="2851"/>
              <a:ext cx="894" cy="1232"/>
              <a:chOff x="2502" y="2851"/>
              <a:chExt cx="894" cy="1232"/>
            </a:xfrm>
          </p:grpSpPr>
          <p:sp>
            <p:nvSpPr>
              <p:cNvPr id="25655" name="Rectangle 35"/>
              <p:cNvSpPr>
                <a:spLocks noChangeArrowheads="1"/>
              </p:cNvSpPr>
              <p:nvPr/>
            </p:nvSpPr>
            <p:spPr bwMode="auto">
              <a:xfrm>
                <a:off x="2502" y="2851"/>
                <a:ext cx="894" cy="400"/>
              </a:xfrm>
              <a:prstGeom prst="rect">
                <a:avLst/>
              </a:prstGeom>
              <a:solidFill>
                <a:srgbClr val="CCFFFF"/>
              </a:solidFill>
              <a:ln w="9525">
                <a:noFill/>
                <a:miter lim="800000"/>
                <a:headEnd/>
                <a:tailEnd/>
              </a:ln>
            </p:spPr>
            <p:txBody>
              <a:bodyPr anchor="ctr"/>
              <a:lstStyle/>
              <a:p>
                <a:pPr algn="ctr">
                  <a:spcBef>
                    <a:spcPct val="20000"/>
                  </a:spcBef>
                </a:pPr>
                <a:r>
                  <a:rPr lang="es-ES_tradnl" sz="2800" b="1">
                    <a:solidFill>
                      <a:srgbClr val="000000"/>
                    </a:solidFill>
                  </a:rPr>
                  <a:t>v</a:t>
                </a:r>
              </a:p>
            </p:txBody>
          </p:sp>
          <p:sp>
            <p:nvSpPr>
              <p:cNvPr id="25656" name="Rectangle 36"/>
              <p:cNvSpPr>
                <a:spLocks noChangeArrowheads="1"/>
              </p:cNvSpPr>
              <p:nvPr/>
            </p:nvSpPr>
            <p:spPr bwMode="auto">
              <a:xfrm>
                <a:off x="2502" y="3251"/>
                <a:ext cx="894" cy="435"/>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FF0066"/>
                    </a:solidFill>
                  </a:rPr>
                  <a:t>mayor</a:t>
                </a:r>
              </a:p>
            </p:txBody>
          </p:sp>
          <p:sp>
            <p:nvSpPr>
              <p:cNvPr id="25657" name="Rectangle 37"/>
              <p:cNvSpPr>
                <a:spLocks noChangeArrowheads="1"/>
              </p:cNvSpPr>
              <p:nvPr/>
            </p:nvSpPr>
            <p:spPr bwMode="auto">
              <a:xfrm>
                <a:off x="2502" y="3686"/>
                <a:ext cx="894" cy="397"/>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990099"/>
                    </a:solidFill>
                  </a:rPr>
                  <a:t>menor</a:t>
                </a:r>
              </a:p>
            </p:txBody>
          </p:sp>
        </p:grpSp>
        <p:grpSp>
          <p:nvGrpSpPr>
            <p:cNvPr id="25635" name="Group 38"/>
            <p:cNvGrpSpPr>
              <a:grpSpLocks/>
            </p:cNvGrpSpPr>
            <p:nvPr/>
          </p:nvGrpSpPr>
          <p:grpSpPr bwMode="auto">
            <a:xfrm>
              <a:off x="3396" y="2851"/>
              <a:ext cx="893" cy="1232"/>
              <a:chOff x="3396" y="2851"/>
              <a:chExt cx="893" cy="1232"/>
            </a:xfrm>
          </p:grpSpPr>
          <p:sp>
            <p:nvSpPr>
              <p:cNvPr id="25652" name="Rectangle 39"/>
              <p:cNvSpPr>
                <a:spLocks noChangeArrowheads="1"/>
              </p:cNvSpPr>
              <p:nvPr/>
            </p:nvSpPr>
            <p:spPr bwMode="auto">
              <a:xfrm>
                <a:off x="3396" y="2851"/>
                <a:ext cx="893" cy="400"/>
              </a:xfrm>
              <a:prstGeom prst="rect">
                <a:avLst/>
              </a:prstGeom>
              <a:solidFill>
                <a:srgbClr val="CCFFFF"/>
              </a:solidFill>
              <a:ln w="9525">
                <a:noFill/>
                <a:miter lim="800000"/>
                <a:headEnd/>
                <a:tailEnd/>
              </a:ln>
            </p:spPr>
            <p:txBody>
              <a:bodyPr anchor="ctr"/>
              <a:lstStyle/>
              <a:p>
                <a:pPr algn="ctr">
                  <a:spcBef>
                    <a:spcPct val="20000"/>
                  </a:spcBef>
                </a:pPr>
                <a:r>
                  <a:rPr lang="es-ES_tradnl" sz="2800" b="1">
                    <a:solidFill>
                      <a:srgbClr val="000000"/>
                    </a:solidFill>
                  </a:rPr>
                  <a:t>n</a:t>
                </a:r>
              </a:p>
            </p:txBody>
          </p:sp>
          <p:sp>
            <p:nvSpPr>
              <p:cNvPr id="25653" name="Rectangle 40"/>
              <p:cNvSpPr>
                <a:spLocks noChangeArrowheads="1"/>
              </p:cNvSpPr>
              <p:nvPr/>
            </p:nvSpPr>
            <p:spPr bwMode="auto">
              <a:xfrm>
                <a:off x="3396" y="3251"/>
                <a:ext cx="893" cy="435"/>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FF0066"/>
                    </a:solidFill>
                  </a:rPr>
                  <a:t>menor</a:t>
                </a:r>
              </a:p>
            </p:txBody>
          </p:sp>
          <p:sp>
            <p:nvSpPr>
              <p:cNvPr id="25654" name="Rectangle 41"/>
              <p:cNvSpPr>
                <a:spLocks noChangeArrowheads="1"/>
              </p:cNvSpPr>
              <p:nvPr/>
            </p:nvSpPr>
            <p:spPr bwMode="auto">
              <a:xfrm>
                <a:off x="3396" y="3686"/>
                <a:ext cx="893" cy="397"/>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990099"/>
                    </a:solidFill>
                  </a:rPr>
                  <a:t>mayor</a:t>
                </a:r>
              </a:p>
            </p:txBody>
          </p:sp>
        </p:grpSp>
        <p:grpSp>
          <p:nvGrpSpPr>
            <p:cNvPr id="25636" name="Group 42"/>
            <p:cNvGrpSpPr>
              <a:grpSpLocks/>
            </p:cNvGrpSpPr>
            <p:nvPr/>
          </p:nvGrpSpPr>
          <p:grpSpPr bwMode="auto">
            <a:xfrm>
              <a:off x="4289" y="2851"/>
              <a:ext cx="894" cy="1232"/>
              <a:chOff x="4289" y="2851"/>
              <a:chExt cx="894" cy="1232"/>
            </a:xfrm>
          </p:grpSpPr>
          <p:sp>
            <p:nvSpPr>
              <p:cNvPr id="25649" name="Rectangle 43"/>
              <p:cNvSpPr>
                <a:spLocks noChangeArrowheads="1"/>
              </p:cNvSpPr>
              <p:nvPr/>
            </p:nvSpPr>
            <p:spPr bwMode="auto">
              <a:xfrm>
                <a:off x="4289" y="2851"/>
                <a:ext cx="894" cy="400"/>
              </a:xfrm>
              <a:prstGeom prst="rect">
                <a:avLst/>
              </a:prstGeom>
              <a:solidFill>
                <a:srgbClr val="CCFFFF"/>
              </a:solidFill>
              <a:ln w="9525">
                <a:noFill/>
                <a:miter lim="800000"/>
                <a:headEnd/>
                <a:tailEnd/>
              </a:ln>
            </p:spPr>
            <p:txBody>
              <a:bodyPr anchor="ctr"/>
              <a:lstStyle/>
              <a:p>
                <a:pPr algn="ctr">
                  <a:spcBef>
                    <a:spcPct val="20000"/>
                  </a:spcBef>
                </a:pPr>
                <a:r>
                  <a:rPr lang="es-ES" sz="2800" b="1">
                    <a:solidFill>
                      <a:srgbClr val="000000"/>
                    </a:solidFill>
                    <a:cs typeface="Times New Roman" pitchFamily="18" charset="0"/>
                    <a:sym typeface="Symbol" pitchFamily="18" charset="2"/>
                  </a:rPr>
                  <a:t></a:t>
                </a:r>
                <a:r>
                  <a:rPr lang="es-ES_tradnl" sz="2800" b="1">
                    <a:solidFill>
                      <a:srgbClr val="000000"/>
                    </a:solidFill>
                  </a:rPr>
                  <a:t> </a:t>
                </a:r>
              </a:p>
            </p:txBody>
          </p:sp>
          <p:sp>
            <p:nvSpPr>
              <p:cNvPr id="25650" name="Rectangle 44"/>
              <p:cNvSpPr>
                <a:spLocks noChangeArrowheads="1"/>
              </p:cNvSpPr>
              <p:nvPr/>
            </p:nvSpPr>
            <p:spPr bwMode="auto">
              <a:xfrm>
                <a:off x="4289" y="3251"/>
                <a:ext cx="894" cy="435"/>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FF0066"/>
                    </a:solidFill>
                  </a:rPr>
                  <a:t>mayor</a:t>
                </a:r>
              </a:p>
            </p:txBody>
          </p:sp>
          <p:sp>
            <p:nvSpPr>
              <p:cNvPr id="25651" name="Rectangle 45"/>
              <p:cNvSpPr>
                <a:spLocks noChangeArrowheads="1"/>
              </p:cNvSpPr>
              <p:nvPr/>
            </p:nvSpPr>
            <p:spPr bwMode="auto">
              <a:xfrm>
                <a:off x="4289" y="3686"/>
                <a:ext cx="894" cy="397"/>
              </a:xfrm>
              <a:prstGeom prst="rect">
                <a:avLst/>
              </a:prstGeom>
              <a:solidFill>
                <a:srgbClr val="CCFFFF"/>
              </a:solidFill>
              <a:ln w="9525">
                <a:noFill/>
                <a:miter lim="800000"/>
                <a:headEnd/>
                <a:tailEnd/>
              </a:ln>
            </p:spPr>
            <p:txBody>
              <a:bodyPr anchor="ctr"/>
              <a:lstStyle/>
              <a:p>
                <a:pPr algn="ctr">
                  <a:spcBef>
                    <a:spcPct val="20000"/>
                  </a:spcBef>
                </a:pPr>
                <a:r>
                  <a:rPr lang="es-ES_tradnl" sz="2800">
                    <a:solidFill>
                      <a:srgbClr val="990099"/>
                    </a:solidFill>
                  </a:rPr>
                  <a:t>menor</a:t>
                </a:r>
              </a:p>
            </p:txBody>
          </p:sp>
        </p:grpSp>
        <p:grpSp>
          <p:nvGrpSpPr>
            <p:cNvPr id="25637" name="Group 46"/>
            <p:cNvGrpSpPr>
              <a:grpSpLocks/>
            </p:cNvGrpSpPr>
            <p:nvPr/>
          </p:nvGrpSpPr>
          <p:grpSpPr bwMode="auto">
            <a:xfrm>
              <a:off x="715" y="2851"/>
              <a:ext cx="4468" cy="1232"/>
              <a:chOff x="715" y="2851"/>
              <a:chExt cx="4468" cy="1232"/>
            </a:xfrm>
          </p:grpSpPr>
          <p:sp>
            <p:nvSpPr>
              <p:cNvPr id="25638" name="Line 47"/>
              <p:cNvSpPr>
                <a:spLocks noChangeShapeType="1"/>
              </p:cNvSpPr>
              <p:nvPr/>
            </p:nvSpPr>
            <p:spPr bwMode="auto">
              <a:xfrm>
                <a:off x="5183" y="2851"/>
                <a:ext cx="0" cy="1232"/>
              </a:xfrm>
              <a:prstGeom prst="line">
                <a:avLst/>
              </a:prstGeom>
              <a:noFill/>
              <a:ln w="12700" algn="ctr">
                <a:solidFill>
                  <a:srgbClr val="000000"/>
                </a:solidFill>
                <a:round/>
                <a:headEnd/>
                <a:tailEnd/>
              </a:ln>
            </p:spPr>
            <p:txBody>
              <a:bodyPr/>
              <a:lstStyle/>
              <a:p>
                <a:endParaRPr lang="es-ES_tradnl"/>
              </a:p>
            </p:txBody>
          </p:sp>
          <p:grpSp>
            <p:nvGrpSpPr>
              <p:cNvPr id="25639" name="Group 48"/>
              <p:cNvGrpSpPr>
                <a:grpSpLocks/>
              </p:cNvGrpSpPr>
              <p:nvPr/>
            </p:nvGrpSpPr>
            <p:grpSpPr bwMode="auto">
              <a:xfrm>
                <a:off x="715" y="2851"/>
                <a:ext cx="4468" cy="1232"/>
                <a:chOff x="715" y="2851"/>
                <a:chExt cx="4468" cy="1232"/>
              </a:xfrm>
            </p:grpSpPr>
            <p:sp>
              <p:nvSpPr>
                <p:cNvPr id="25640" name="Line 49"/>
                <p:cNvSpPr>
                  <a:spLocks noChangeShapeType="1"/>
                </p:cNvSpPr>
                <p:nvPr/>
              </p:nvSpPr>
              <p:spPr bwMode="auto">
                <a:xfrm>
                  <a:off x="1609" y="2851"/>
                  <a:ext cx="0" cy="1232"/>
                </a:xfrm>
                <a:prstGeom prst="line">
                  <a:avLst/>
                </a:prstGeom>
                <a:noFill/>
                <a:ln w="12700" algn="ctr">
                  <a:solidFill>
                    <a:srgbClr val="000000"/>
                  </a:solidFill>
                  <a:round/>
                  <a:headEnd/>
                  <a:tailEnd/>
                </a:ln>
              </p:spPr>
              <p:txBody>
                <a:bodyPr/>
                <a:lstStyle/>
                <a:p>
                  <a:endParaRPr lang="es-ES_tradnl"/>
                </a:p>
              </p:txBody>
            </p:sp>
            <p:sp>
              <p:nvSpPr>
                <p:cNvPr id="25641" name="Line 50"/>
                <p:cNvSpPr>
                  <a:spLocks noChangeShapeType="1"/>
                </p:cNvSpPr>
                <p:nvPr/>
              </p:nvSpPr>
              <p:spPr bwMode="auto">
                <a:xfrm>
                  <a:off x="2502" y="2851"/>
                  <a:ext cx="0" cy="1232"/>
                </a:xfrm>
                <a:prstGeom prst="line">
                  <a:avLst/>
                </a:prstGeom>
                <a:noFill/>
                <a:ln w="12700" algn="ctr">
                  <a:solidFill>
                    <a:srgbClr val="000000"/>
                  </a:solidFill>
                  <a:round/>
                  <a:headEnd/>
                  <a:tailEnd/>
                </a:ln>
              </p:spPr>
              <p:txBody>
                <a:bodyPr/>
                <a:lstStyle/>
                <a:p>
                  <a:endParaRPr lang="es-ES_tradnl"/>
                </a:p>
              </p:txBody>
            </p:sp>
            <p:sp>
              <p:nvSpPr>
                <p:cNvPr id="25642" name="Line 51"/>
                <p:cNvSpPr>
                  <a:spLocks noChangeShapeType="1"/>
                </p:cNvSpPr>
                <p:nvPr/>
              </p:nvSpPr>
              <p:spPr bwMode="auto">
                <a:xfrm>
                  <a:off x="3396" y="2851"/>
                  <a:ext cx="0" cy="1232"/>
                </a:xfrm>
                <a:prstGeom prst="line">
                  <a:avLst/>
                </a:prstGeom>
                <a:noFill/>
                <a:ln w="12700" algn="ctr">
                  <a:solidFill>
                    <a:srgbClr val="000000"/>
                  </a:solidFill>
                  <a:round/>
                  <a:headEnd/>
                  <a:tailEnd/>
                </a:ln>
              </p:spPr>
              <p:txBody>
                <a:bodyPr/>
                <a:lstStyle/>
                <a:p>
                  <a:endParaRPr lang="es-ES_tradnl"/>
                </a:p>
              </p:txBody>
            </p:sp>
            <p:sp>
              <p:nvSpPr>
                <p:cNvPr id="25643" name="Line 52"/>
                <p:cNvSpPr>
                  <a:spLocks noChangeShapeType="1"/>
                </p:cNvSpPr>
                <p:nvPr/>
              </p:nvSpPr>
              <p:spPr bwMode="auto">
                <a:xfrm>
                  <a:off x="4289" y="2851"/>
                  <a:ext cx="0" cy="1232"/>
                </a:xfrm>
                <a:prstGeom prst="line">
                  <a:avLst/>
                </a:prstGeom>
                <a:noFill/>
                <a:ln w="12700" algn="ctr">
                  <a:solidFill>
                    <a:srgbClr val="000000"/>
                  </a:solidFill>
                  <a:round/>
                  <a:headEnd/>
                  <a:tailEnd/>
                </a:ln>
              </p:spPr>
              <p:txBody>
                <a:bodyPr/>
                <a:lstStyle/>
                <a:p>
                  <a:endParaRPr lang="es-ES_tradnl"/>
                </a:p>
              </p:txBody>
            </p:sp>
            <p:sp>
              <p:nvSpPr>
                <p:cNvPr id="25644" name="Line 53"/>
                <p:cNvSpPr>
                  <a:spLocks noChangeShapeType="1"/>
                </p:cNvSpPr>
                <p:nvPr/>
              </p:nvSpPr>
              <p:spPr bwMode="auto">
                <a:xfrm>
                  <a:off x="715" y="3251"/>
                  <a:ext cx="4468" cy="0"/>
                </a:xfrm>
                <a:prstGeom prst="line">
                  <a:avLst/>
                </a:prstGeom>
                <a:noFill/>
                <a:ln w="12700" algn="ctr">
                  <a:solidFill>
                    <a:srgbClr val="000000"/>
                  </a:solidFill>
                  <a:round/>
                  <a:headEnd/>
                  <a:tailEnd/>
                </a:ln>
              </p:spPr>
              <p:txBody>
                <a:bodyPr/>
                <a:lstStyle/>
                <a:p>
                  <a:endParaRPr lang="es-ES_tradnl"/>
                </a:p>
              </p:txBody>
            </p:sp>
            <p:sp>
              <p:nvSpPr>
                <p:cNvPr id="25645" name="Line 54"/>
                <p:cNvSpPr>
                  <a:spLocks noChangeShapeType="1"/>
                </p:cNvSpPr>
                <p:nvPr/>
              </p:nvSpPr>
              <p:spPr bwMode="auto">
                <a:xfrm>
                  <a:off x="715" y="3686"/>
                  <a:ext cx="4468" cy="0"/>
                </a:xfrm>
                <a:prstGeom prst="line">
                  <a:avLst/>
                </a:prstGeom>
                <a:noFill/>
                <a:ln w="12700" algn="ctr">
                  <a:solidFill>
                    <a:srgbClr val="000000"/>
                  </a:solidFill>
                  <a:round/>
                  <a:headEnd/>
                  <a:tailEnd/>
                </a:ln>
              </p:spPr>
              <p:txBody>
                <a:bodyPr/>
                <a:lstStyle/>
                <a:p>
                  <a:endParaRPr lang="es-ES_tradnl"/>
                </a:p>
              </p:txBody>
            </p:sp>
            <p:sp>
              <p:nvSpPr>
                <p:cNvPr id="25646" name="Line 55"/>
                <p:cNvSpPr>
                  <a:spLocks noChangeShapeType="1"/>
                </p:cNvSpPr>
                <p:nvPr/>
              </p:nvSpPr>
              <p:spPr bwMode="auto">
                <a:xfrm>
                  <a:off x="715" y="2851"/>
                  <a:ext cx="0" cy="1232"/>
                </a:xfrm>
                <a:prstGeom prst="line">
                  <a:avLst/>
                </a:prstGeom>
                <a:noFill/>
                <a:ln w="12700" algn="ctr">
                  <a:solidFill>
                    <a:srgbClr val="000000"/>
                  </a:solidFill>
                  <a:round/>
                  <a:headEnd/>
                  <a:tailEnd/>
                </a:ln>
              </p:spPr>
              <p:txBody>
                <a:bodyPr/>
                <a:lstStyle/>
                <a:p>
                  <a:endParaRPr lang="es-ES_tradnl"/>
                </a:p>
              </p:txBody>
            </p:sp>
            <p:sp>
              <p:nvSpPr>
                <p:cNvPr id="25647" name="Line 56"/>
                <p:cNvSpPr>
                  <a:spLocks noChangeShapeType="1"/>
                </p:cNvSpPr>
                <p:nvPr/>
              </p:nvSpPr>
              <p:spPr bwMode="auto">
                <a:xfrm>
                  <a:off x="715" y="2851"/>
                  <a:ext cx="4468" cy="0"/>
                </a:xfrm>
                <a:prstGeom prst="line">
                  <a:avLst/>
                </a:prstGeom>
                <a:noFill/>
                <a:ln w="12700" algn="ctr">
                  <a:solidFill>
                    <a:srgbClr val="000000"/>
                  </a:solidFill>
                  <a:round/>
                  <a:headEnd/>
                  <a:tailEnd/>
                </a:ln>
              </p:spPr>
              <p:txBody>
                <a:bodyPr/>
                <a:lstStyle/>
                <a:p>
                  <a:endParaRPr lang="es-ES_tradnl"/>
                </a:p>
              </p:txBody>
            </p:sp>
            <p:sp>
              <p:nvSpPr>
                <p:cNvPr id="25648" name="Line 57"/>
                <p:cNvSpPr>
                  <a:spLocks noChangeShapeType="1"/>
                </p:cNvSpPr>
                <p:nvPr/>
              </p:nvSpPr>
              <p:spPr bwMode="auto">
                <a:xfrm>
                  <a:off x="715" y="4083"/>
                  <a:ext cx="4468" cy="0"/>
                </a:xfrm>
                <a:prstGeom prst="line">
                  <a:avLst/>
                </a:prstGeom>
                <a:noFill/>
                <a:ln w="28575" algn="ctr">
                  <a:solidFill>
                    <a:srgbClr val="000000"/>
                  </a:solidFill>
                  <a:round/>
                  <a:headEnd/>
                  <a:tailEnd/>
                </a:ln>
              </p:spPr>
              <p:txBody>
                <a:bodyPr/>
                <a:lstStyle/>
                <a:p>
                  <a:endParaRPr lang="es-ES_tradnl"/>
                </a:p>
              </p:txBody>
            </p:sp>
          </p:grpSp>
        </p:grpSp>
      </p:grpSp>
      <p:sp>
        <p:nvSpPr>
          <p:cNvPr id="59" name="58 Rectángulo"/>
          <p:cNvSpPr/>
          <p:nvPr/>
        </p:nvSpPr>
        <p:spPr>
          <a:xfrm>
            <a:off x="2730500" y="5318125"/>
            <a:ext cx="1047750" cy="468313"/>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0" name="59 Rectángulo"/>
          <p:cNvSpPr/>
          <p:nvPr/>
        </p:nvSpPr>
        <p:spPr>
          <a:xfrm>
            <a:off x="4198938" y="5318125"/>
            <a:ext cx="1046162" cy="468313"/>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1" name="60 Rectángulo"/>
          <p:cNvSpPr/>
          <p:nvPr/>
        </p:nvSpPr>
        <p:spPr>
          <a:xfrm>
            <a:off x="5522913" y="5318125"/>
            <a:ext cx="1046162" cy="468313"/>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2" name="61 Rectángulo"/>
          <p:cNvSpPr/>
          <p:nvPr/>
        </p:nvSpPr>
        <p:spPr>
          <a:xfrm>
            <a:off x="6978650" y="5318125"/>
            <a:ext cx="1046163" cy="468313"/>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3" name="62 Rectángulo"/>
          <p:cNvSpPr/>
          <p:nvPr/>
        </p:nvSpPr>
        <p:spPr>
          <a:xfrm>
            <a:off x="2730500" y="5943600"/>
            <a:ext cx="1047750" cy="469900"/>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4" name="63 Rectángulo"/>
          <p:cNvSpPr/>
          <p:nvPr/>
        </p:nvSpPr>
        <p:spPr>
          <a:xfrm>
            <a:off x="4198938" y="5943600"/>
            <a:ext cx="1046162" cy="469900"/>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5" name="64 Rectángulo"/>
          <p:cNvSpPr/>
          <p:nvPr/>
        </p:nvSpPr>
        <p:spPr>
          <a:xfrm>
            <a:off x="5522913" y="5943600"/>
            <a:ext cx="1046162" cy="469900"/>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66" name="65 Rectángulo"/>
          <p:cNvSpPr/>
          <p:nvPr/>
        </p:nvSpPr>
        <p:spPr>
          <a:xfrm>
            <a:off x="6978650" y="5943600"/>
            <a:ext cx="1046163" cy="469900"/>
          </a:xfrm>
          <a:prstGeom prst="rect">
            <a:avLst/>
          </a:prstGeom>
          <a:solidFill>
            <a:srgbClr val="CDFFF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aphicFrame>
        <p:nvGraphicFramePr>
          <p:cNvPr id="208955" name="Object 18"/>
          <p:cNvGraphicFramePr>
            <a:graphicFrameLocks noChangeAspect="1"/>
          </p:cNvGraphicFramePr>
          <p:nvPr/>
        </p:nvGraphicFramePr>
        <p:xfrm>
          <a:off x="6543675" y="1112838"/>
          <a:ext cx="1023938" cy="439737"/>
        </p:xfrm>
        <a:graphic>
          <a:graphicData uri="http://schemas.openxmlformats.org/presentationml/2006/ole">
            <p:oleObj spid="_x0000_s25602" name="Ecuación" r:id="rId3" imgW="469800" imgH="203040" progId="Equation.3">
              <p:embed/>
            </p:oleObj>
          </a:graphicData>
        </a:graphic>
      </p:graphicFrame>
      <p:graphicFrame>
        <p:nvGraphicFramePr>
          <p:cNvPr id="68" name="Object 3"/>
          <p:cNvGraphicFramePr>
            <a:graphicFrameLocks noChangeAspect="1"/>
          </p:cNvGraphicFramePr>
          <p:nvPr/>
        </p:nvGraphicFramePr>
        <p:xfrm>
          <a:off x="7904163" y="879475"/>
          <a:ext cx="831850" cy="852488"/>
        </p:xfrm>
        <a:graphic>
          <a:graphicData uri="http://schemas.openxmlformats.org/presentationml/2006/ole">
            <p:oleObj spid="_x0000_s25603" name="Ecuación" r:id="rId4" imgW="380880" imgH="393480" progId="Equation.3">
              <p:embed/>
            </p:oleObj>
          </a:graphicData>
        </a:graphic>
      </p:graphicFrame>
      <p:graphicFrame>
        <p:nvGraphicFramePr>
          <p:cNvPr id="69" name="Object 4"/>
          <p:cNvGraphicFramePr>
            <a:graphicFrameLocks noChangeAspect="1"/>
          </p:cNvGraphicFramePr>
          <p:nvPr/>
        </p:nvGraphicFramePr>
        <p:xfrm>
          <a:off x="6727825" y="1878013"/>
          <a:ext cx="1874838" cy="847725"/>
        </p:xfrm>
        <a:graphic>
          <a:graphicData uri="http://schemas.openxmlformats.org/presentationml/2006/ole">
            <p:oleObj spid="_x0000_s25604" name="Ecuación" r:id="rId5" imgW="863280" imgH="393480" progId="Equation.3">
              <p:embed/>
            </p:oleObj>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0895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grpId="0" nodeType="clickEffect">
                                  <p:stCondLst>
                                    <p:cond delay="0"/>
                                  </p:stCondLst>
                                  <p:childTnLst>
                                    <p:animEffect transition="out" filter="fade">
                                      <p:cBhvr>
                                        <p:cTn id="22" dur="2000"/>
                                        <p:tgtEl>
                                          <p:spTgt spid="59"/>
                                        </p:tgtEl>
                                      </p:cBhvr>
                                    </p:animEffect>
                                    <p:set>
                                      <p:cBhvr>
                                        <p:cTn id="23" dur="1" fill="hold">
                                          <p:stCondLst>
                                            <p:cond delay="1999"/>
                                          </p:stCondLst>
                                        </p:cTn>
                                        <p:tgtEl>
                                          <p:spTgt spid="59"/>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10" presetClass="exit" presetSubtype="0" fill="hold" grpId="0" nodeType="clickEffect">
                                  <p:stCondLst>
                                    <p:cond delay="0"/>
                                  </p:stCondLst>
                                  <p:childTnLst>
                                    <p:animEffect transition="out" filter="fade">
                                      <p:cBhvr>
                                        <p:cTn id="27" dur="2000"/>
                                        <p:tgtEl>
                                          <p:spTgt spid="60"/>
                                        </p:tgtEl>
                                      </p:cBhvr>
                                    </p:animEffect>
                                    <p:set>
                                      <p:cBhvr>
                                        <p:cTn id="28" dur="1" fill="hold">
                                          <p:stCondLst>
                                            <p:cond delay="1999"/>
                                          </p:stCondLst>
                                        </p:cTn>
                                        <p:tgtEl>
                                          <p:spTgt spid="60"/>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grpId="0" nodeType="clickEffect">
                                  <p:stCondLst>
                                    <p:cond delay="0"/>
                                  </p:stCondLst>
                                  <p:childTnLst>
                                    <p:animEffect transition="out" filter="fade">
                                      <p:cBhvr>
                                        <p:cTn id="32" dur="2000"/>
                                        <p:tgtEl>
                                          <p:spTgt spid="61"/>
                                        </p:tgtEl>
                                      </p:cBhvr>
                                    </p:animEffect>
                                    <p:set>
                                      <p:cBhvr>
                                        <p:cTn id="33" dur="1" fill="hold">
                                          <p:stCondLst>
                                            <p:cond delay="1999"/>
                                          </p:stCondLst>
                                        </p:cTn>
                                        <p:tgtEl>
                                          <p:spTgt spid="61"/>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10" presetClass="exit" presetSubtype="0" fill="hold" grpId="0" nodeType="clickEffect">
                                  <p:stCondLst>
                                    <p:cond delay="0"/>
                                  </p:stCondLst>
                                  <p:childTnLst>
                                    <p:animEffect transition="out" filter="fade">
                                      <p:cBhvr>
                                        <p:cTn id="37" dur="2000"/>
                                        <p:tgtEl>
                                          <p:spTgt spid="62"/>
                                        </p:tgtEl>
                                      </p:cBhvr>
                                    </p:animEffect>
                                    <p:set>
                                      <p:cBhvr>
                                        <p:cTn id="38" dur="1" fill="hold">
                                          <p:stCondLst>
                                            <p:cond delay="1999"/>
                                          </p:stCondLst>
                                        </p:cTn>
                                        <p:tgtEl>
                                          <p:spTgt spid="62"/>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63"/>
                                        </p:tgtEl>
                                      </p:cBhvr>
                                    </p:animEffect>
                                    <p:set>
                                      <p:cBhvr>
                                        <p:cTn id="43" dur="1" fill="hold">
                                          <p:stCondLst>
                                            <p:cond delay="1999"/>
                                          </p:stCondLst>
                                        </p:cTn>
                                        <p:tgtEl>
                                          <p:spTgt spid="63"/>
                                        </p:tgtEl>
                                        <p:attrNameLst>
                                          <p:attrName>style.visibility</p:attrName>
                                        </p:attrNameLst>
                                      </p:cBhvr>
                                      <p:to>
                                        <p:strVal val="hidden"/>
                                      </p:to>
                                    </p:set>
                                  </p:childTnLst>
                                </p:cTn>
                              </p:par>
                            </p:childTnLst>
                          </p:cTn>
                        </p:par>
                      </p:childTnLst>
                    </p:cTn>
                  </p:par>
                  <p:par>
                    <p:cTn id="44" fill="hold">
                      <p:stCondLst>
                        <p:cond delay="indefinite"/>
                      </p:stCondLst>
                      <p:childTnLst>
                        <p:par>
                          <p:cTn id="45" fill="hold">
                            <p:stCondLst>
                              <p:cond delay="0"/>
                            </p:stCondLst>
                            <p:childTnLst>
                              <p:par>
                                <p:cTn id="46" presetID="10" presetClass="exit" presetSubtype="0" fill="hold" grpId="0" nodeType="clickEffect">
                                  <p:stCondLst>
                                    <p:cond delay="0"/>
                                  </p:stCondLst>
                                  <p:childTnLst>
                                    <p:animEffect transition="out" filter="fade">
                                      <p:cBhvr>
                                        <p:cTn id="47" dur="2000"/>
                                        <p:tgtEl>
                                          <p:spTgt spid="64"/>
                                        </p:tgtEl>
                                      </p:cBhvr>
                                    </p:animEffect>
                                    <p:set>
                                      <p:cBhvr>
                                        <p:cTn id="48" dur="1" fill="hold">
                                          <p:stCondLst>
                                            <p:cond delay="1999"/>
                                          </p:stCondLst>
                                        </p:cTn>
                                        <p:tgtEl>
                                          <p:spTgt spid="64"/>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0" nodeType="clickEffect">
                                  <p:stCondLst>
                                    <p:cond delay="0"/>
                                  </p:stCondLst>
                                  <p:childTnLst>
                                    <p:animEffect transition="out" filter="fade">
                                      <p:cBhvr>
                                        <p:cTn id="52" dur="2000"/>
                                        <p:tgtEl>
                                          <p:spTgt spid="65"/>
                                        </p:tgtEl>
                                      </p:cBhvr>
                                    </p:animEffect>
                                    <p:set>
                                      <p:cBhvr>
                                        <p:cTn id="53" dur="1" fill="hold">
                                          <p:stCondLst>
                                            <p:cond delay="1999"/>
                                          </p:stCondLst>
                                        </p:cTn>
                                        <p:tgtEl>
                                          <p:spTgt spid="65"/>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10" presetClass="exit" presetSubtype="0" fill="hold" grpId="0" nodeType="clickEffect">
                                  <p:stCondLst>
                                    <p:cond delay="0"/>
                                  </p:stCondLst>
                                  <p:childTnLst>
                                    <p:animEffect transition="out" filter="fade">
                                      <p:cBhvr>
                                        <p:cTn id="57" dur="2000"/>
                                        <p:tgtEl>
                                          <p:spTgt spid="66"/>
                                        </p:tgtEl>
                                      </p:cBhvr>
                                    </p:animEffect>
                                    <p:set>
                                      <p:cBhvr>
                                        <p:cTn id="58" dur="1" fill="hold">
                                          <p:stCondLst>
                                            <p:cond delay="1999"/>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59" grpId="0" animBg="1"/>
      <p:bldP spid="60" grpId="0" animBg="1"/>
      <p:bldP spid="61" grpId="0" animBg="1"/>
      <p:bldP spid="62" grpId="0" animBg="1"/>
      <p:bldP spid="63" grpId="0" animBg="1"/>
      <p:bldP spid="64" grpId="0" animBg="1"/>
      <p:bldP spid="65" grpId="0" animBg="1"/>
      <p:bldP spid="66"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12674" name="Rectangle 2"/>
          <p:cNvSpPr>
            <a:spLocks noGrp="1" noChangeArrowheads="1"/>
          </p:cNvSpPr>
          <p:nvPr>
            <p:ph type="title" idx="4294967295"/>
          </p:nvPr>
        </p:nvSpPr>
        <p:spPr>
          <a:xfrm>
            <a:off x="685800" y="461963"/>
            <a:ext cx="7772400" cy="4802187"/>
          </a:xfrm>
        </p:spPr>
        <p:txBody>
          <a:bodyPr/>
          <a:lstStyle/>
          <a:p>
            <a:pPr eaLnBrk="1" hangingPunct="1">
              <a:lnSpc>
                <a:spcPct val="130000"/>
              </a:lnSpc>
            </a:pPr>
            <a:r>
              <a:rPr lang="es-ES_tradnl" sz="7200" b="1" smtClean="0">
                <a:solidFill>
                  <a:schemeClr val="bg1"/>
                </a:solidFill>
              </a:rPr>
              <a:t>DIAMANTES</a:t>
            </a:r>
          </a:p>
        </p:txBody>
      </p:sp>
    </p:spTree>
  </p:cSld>
  <p:clrMapOvr>
    <a:masterClrMapping/>
  </p:clrMapOvr>
  <p:transition>
    <p:fade thruBlk="1"/>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1D1D57"/>
        </a:solidFill>
        <a:effectLst/>
      </p:bgPr>
    </p:bg>
    <p:spTree>
      <p:nvGrpSpPr>
        <p:cNvPr id="1" name=""/>
        <p:cNvGrpSpPr/>
        <p:nvPr/>
      </p:nvGrpSpPr>
      <p:grpSpPr>
        <a:xfrm>
          <a:off x="0" y="0"/>
          <a:ext cx="0" cy="0"/>
          <a:chOff x="0" y="0"/>
          <a:chExt cx="0" cy="0"/>
        </a:xfrm>
      </p:grpSpPr>
      <p:sp>
        <p:nvSpPr>
          <p:cNvPr id="360450" name="Rectangle 2"/>
          <p:cNvSpPr>
            <a:spLocks noGrp="1" noChangeArrowheads="1"/>
          </p:cNvSpPr>
          <p:nvPr>
            <p:ph type="title"/>
          </p:nvPr>
        </p:nvSpPr>
        <p:spPr>
          <a:xfrm>
            <a:off x="2198688" y="1765300"/>
            <a:ext cx="4362450" cy="2100263"/>
          </a:xfrm>
        </p:spPr>
        <p:txBody>
          <a:bodyPr/>
          <a:lstStyle/>
          <a:p>
            <a:pPr eaLnBrk="1" hangingPunct="1"/>
            <a:r>
              <a:rPr lang="es-ES_tradnl" sz="6000" b="1" smtClean="0">
                <a:solidFill>
                  <a:srgbClr val="FFFF00"/>
                </a:solidFill>
              </a:rPr>
              <a:t>Michelson</a:t>
            </a:r>
            <a:br>
              <a:rPr lang="es-ES_tradnl" sz="6000" b="1" smtClean="0">
                <a:solidFill>
                  <a:srgbClr val="FFFF00"/>
                </a:solidFill>
              </a:rPr>
            </a:br>
            <a:r>
              <a:rPr lang="es-ES_tradnl" sz="6000" b="1" smtClean="0">
                <a:solidFill>
                  <a:srgbClr val="FFFF00"/>
                </a:solidFill>
              </a:rPr>
              <a:t>(1920)</a:t>
            </a:r>
          </a:p>
        </p:txBody>
      </p:sp>
    </p:spTree>
  </p:cSld>
  <p:clrMapOvr>
    <a:masterClrMapping/>
  </p:clrMapOvr>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1" name="30 Forma libre"/>
          <p:cNvSpPr/>
          <p:nvPr/>
        </p:nvSpPr>
        <p:spPr>
          <a:xfrm>
            <a:off x="842963" y="2273300"/>
            <a:ext cx="6592887" cy="3970338"/>
          </a:xfrm>
          <a:custGeom>
            <a:avLst/>
            <a:gdLst>
              <a:gd name="connsiteX0" fmla="*/ 0 w 6593305"/>
              <a:gd name="connsiteY0" fmla="*/ 1106906 h 3970421"/>
              <a:gd name="connsiteX1" fmla="*/ 1600200 w 6593305"/>
              <a:gd name="connsiteY1" fmla="*/ 0 h 3970421"/>
              <a:gd name="connsiteX2" fmla="*/ 5053263 w 6593305"/>
              <a:gd name="connsiteY2" fmla="*/ 0 h 3970421"/>
              <a:gd name="connsiteX3" fmla="*/ 6593305 w 6593305"/>
              <a:gd name="connsiteY3" fmla="*/ 1227221 h 3970421"/>
              <a:gd name="connsiteX4" fmla="*/ 3561347 w 6593305"/>
              <a:gd name="connsiteY4" fmla="*/ 3970421 h 3970421"/>
              <a:gd name="connsiteX5" fmla="*/ 3019926 w 6593305"/>
              <a:gd name="connsiteY5" fmla="*/ 3970421 h 3970421"/>
              <a:gd name="connsiteX6" fmla="*/ 0 w 6593305"/>
              <a:gd name="connsiteY6" fmla="*/ 1106906 h 3970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93305" h="3970421">
                <a:moveTo>
                  <a:pt x="0" y="1106906"/>
                </a:moveTo>
                <a:lnTo>
                  <a:pt x="1600200" y="0"/>
                </a:lnTo>
                <a:lnTo>
                  <a:pt x="5053263" y="0"/>
                </a:lnTo>
                <a:lnTo>
                  <a:pt x="6593305" y="1227221"/>
                </a:lnTo>
                <a:lnTo>
                  <a:pt x="3561347" y="3970421"/>
                </a:lnTo>
                <a:lnTo>
                  <a:pt x="3019926" y="3970421"/>
                </a:lnTo>
                <a:lnTo>
                  <a:pt x="0" y="1106906"/>
                </a:lnTo>
                <a:close/>
              </a:path>
            </a:pathLst>
          </a:custGeom>
          <a:solidFill>
            <a:srgbClr val="E1FFF9"/>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80900" name="Line 4"/>
          <p:cNvSpPr>
            <a:spLocks noChangeShapeType="1"/>
          </p:cNvSpPr>
          <p:nvPr/>
        </p:nvSpPr>
        <p:spPr bwMode="auto">
          <a:xfrm>
            <a:off x="1884363" y="908050"/>
            <a:ext cx="0" cy="1747838"/>
          </a:xfrm>
          <a:prstGeom prst="line">
            <a:avLst/>
          </a:prstGeom>
          <a:noFill/>
          <a:ln w="28575">
            <a:solidFill>
              <a:schemeClr val="bg1"/>
            </a:solidFill>
            <a:round/>
            <a:headEnd/>
            <a:tailEnd/>
          </a:ln>
        </p:spPr>
        <p:txBody>
          <a:bodyPr/>
          <a:lstStyle/>
          <a:p>
            <a:endParaRPr lang="es-ES_tradnl"/>
          </a:p>
        </p:txBody>
      </p:sp>
      <p:sp>
        <p:nvSpPr>
          <p:cNvPr id="80901" name="Freeform 5"/>
          <p:cNvSpPr>
            <a:spLocks/>
          </p:cNvSpPr>
          <p:nvPr/>
        </p:nvSpPr>
        <p:spPr bwMode="auto">
          <a:xfrm rot="5613896">
            <a:off x="1772444" y="1542256"/>
            <a:ext cx="215900"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chemeClr val="bg1"/>
          </a:solidFill>
          <a:ln w="9525">
            <a:noFill/>
            <a:round/>
            <a:headEnd/>
            <a:tailEnd/>
          </a:ln>
        </p:spPr>
        <p:txBody>
          <a:bodyPr/>
          <a:lstStyle/>
          <a:p>
            <a:endParaRPr lang="es-ES_tradnl"/>
          </a:p>
        </p:txBody>
      </p:sp>
      <p:sp>
        <p:nvSpPr>
          <p:cNvPr id="80904" name="Line 8"/>
          <p:cNvSpPr>
            <a:spLocks noChangeShapeType="1"/>
          </p:cNvSpPr>
          <p:nvPr/>
        </p:nvSpPr>
        <p:spPr bwMode="auto">
          <a:xfrm>
            <a:off x="1873250" y="2655888"/>
            <a:ext cx="1009650" cy="2633662"/>
          </a:xfrm>
          <a:prstGeom prst="line">
            <a:avLst/>
          </a:prstGeom>
          <a:noFill/>
          <a:ln w="28575">
            <a:solidFill>
              <a:srgbClr val="CC66FF"/>
            </a:solidFill>
            <a:round/>
            <a:headEnd/>
            <a:tailEnd/>
          </a:ln>
        </p:spPr>
        <p:txBody>
          <a:bodyPr/>
          <a:lstStyle/>
          <a:p>
            <a:endParaRPr lang="es-ES_tradnl"/>
          </a:p>
        </p:txBody>
      </p:sp>
      <p:sp>
        <p:nvSpPr>
          <p:cNvPr id="80905" name="Freeform 9"/>
          <p:cNvSpPr>
            <a:spLocks/>
          </p:cNvSpPr>
          <p:nvPr/>
        </p:nvSpPr>
        <p:spPr bwMode="auto">
          <a:xfrm rot="4103600">
            <a:off x="2423319" y="4280694"/>
            <a:ext cx="215900"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CC66FF"/>
          </a:solidFill>
          <a:ln w="9525">
            <a:noFill/>
            <a:round/>
            <a:headEnd/>
            <a:tailEnd/>
          </a:ln>
        </p:spPr>
        <p:txBody>
          <a:bodyPr/>
          <a:lstStyle/>
          <a:p>
            <a:endParaRPr lang="es-ES_tradnl"/>
          </a:p>
        </p:txBody>
      </p:sp>
      <p:sp>
        <p:nvSpPr>
          <p:cNvPr id="80907" name="Line 11"/>
          <p:cNvSpPr>
            <a:spLocks noChangeShapeType="1"/>
          </p:cNvSpPr>
          <p:nvPr/>
        </p:nvSpPr>
        <p:spPr bwMode="auto">
          <a:xfrm>
            <a:off x="1884363" y="2667000"/>
            <a:ext cx="544512" cy="2201863"/>
          </a:xfrm>
          <a:prstGeom prst="line">
            <a:avLst/>
          </a:prstGeom>
          <a:noFill/>
          <a:ln w="28575">
            <a:solidFill>
              <a:srgbClr val="FF3300"/>
            </a:solidFill>
            <a:round/>
            <a:headEnd/>
            <a:tailEnd/>
          </a:ln>
        </p:spPr>
        <p:txBody>
          <a:bodyPr/>
          <a:lstStyle/>
          <a:p>
            <a:endParaRPr lang="es-ES_tradnl"/>
          </a:p>
        </p:txBody>
      </p:sp>
      <p:sp>
        <p:nvSpPr>
          <p:cNvPr id="80908" name="Freeform 12"/>
          <p:cNvSpPr>
            <a:spLocks/>
          </p:cNvSpPr>
          <p:nvPr/>
        </p:nvSpPr>
        <p:spPr bwMode="auto">
          <a:xfrm rot="4617457">
            <a:off x="2177257" y="4171156"/>
            <a:ext cx="215900" cy="166687"/>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FF0000"/>
          </a:solidFill>
          <a:ln w="9525">
            <a:noFill/>
            <a:round/>
            <a:headEnd/>
            <a:tailEnd/>
          </a:ln>
        </p:spPr>
        <p:txBody>
          <a:bodyPr/>
          <a:lstStyle/>
          <a:p>
            <a:endParaRPr lang="es-ES_tradnl"/>
          </a:p>
        </p:txBody>
      </p:sp>
      <p:sp>
        <p:nvSpPr>
          <p:cNvPr id="80911" name="Line 15"/>
          <p:cNvSpPr>
            <a:spLocks noChangeShapeType="1"/>
          </p:cNvSpPr>
          <p:nvPr/>
        </p:nvSpPr>
        <p:spPr bwMode="auto">
          <a:xfrm>
            <a:off x="2882900" y="5289550"/>
            <a:ext cx="1828800" cy="658813"/>
          </a:xfrm>
          <a:prstGeom prst="line">
            <a:avLst/>
          </a:prstGeom>
          <a:noFill/>
          <a:ln w="28575">
            <a:solidFill>
              <a:srgbClr val="CC66FF"/>
            </a:solidFill>
            <a:round/>
            <a:headEnd/>
            <a:tailEnd/>
          </a:ln>
        </p:spPr>
        <p:txBody>
          <a:bodyPr/>
          <a:lstStyle/>
          <a:p>
            <a:endParaRPr lang="es-ES_tradnl"/>
          </a:p>
        </p:txBody>
      </p:sp>
      <p:sp>
        <p:nvSpPr>
          <p:cNvPr id="80912" name="Freeform 16"/>
          <p:cNvSpPr>
            <a:spLocks/>
          </p:cNvSpPr>
          <p:nvPr/>
        </p:nvSpPr>
        <p:spPr bwMode="auto">
          <a:xfrm rot="962877">
            <a:off x="3409950" y="5461000"/>
            <a:ext cx="215900"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CC66FF"/>
          </a:solidFill>
          <a:ln w="9525">
            <a:noFill/>
            <a:round/>
            <a:headEnd/>
            <a:tailEnd/>
          </a:ln>
        </p:spPr>
        <p:txBody>
          <a:bodyPr/>
          <a:lstStyle/>
          <a:p>
            <a:endParaRPr lang="es-ES_tradnl"/>
          </a:p>
        </p:txBody>
      </p:sp>
      <p:sp>
        <p:nvSpPr>
          <p:cNvPr id="80914" name="Line 18"/>
          <p:cNvSpPr>
            <a:spLocks noChangeShapeType="1"/>
          </p:cNvSpPr>
          <p:nvPr/>
        </p:nvSpPr>
        <p:spPr bwMode="auto">
          <a:xfrm>
            <a:off x="2428875" y="4868863"/>
            <a:ext cx="2668588" cy="715962"/>
          </a:xfrm>
          <a:prstGeom prst="line">
            <a:avLst/>
          </a:prstGeom>
          <a:noFill/>
          <a:ln w="28575">
            <a:solidFill>
              <a:srgbClr val="FF3300"/>
            </a:solidFill>
            <a:round/>
            <a:headEnd/>
            <a:tailEnd/>
          </a:ln>
        </p:spPr>
        <p:txBody>
          <a:bodyPr/>
          <a:lstStyle/>
          <a:p>
            <a:endParaRPr lang="es-ES_tradnl"/>
          </a:p>
        </p:txBody>
      </p:sp>
      <p:sp>
        <p:nvSpPr>
          <p:cNvPr id="80915" name="Freeform 19"/>
          <p:cNvSpPr>
            <a:spLocks/>
          </p:cNvSpPr>
          <p:nvPr/>
        </p:nvSpPr>
        <p:spPr bwMode="auto">
          <a:xfrm rot="651459">
            <a:off x="3382963" y="5054600"/>
            <a:ext cx="215900"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FF0000"/>
          </a:solidFill>
          <a:ln w="9525">
            <a:noFill/>
            <a:round/>
            <a:headEnd/>
            <a:tailEnd/>
          </a:ln>
        </p:spPr>
        <p:txBody>
          <a:bodyPr/>
          <a:lstStyle/>
          <a:p>
            <a:endParaRPr lang="es-ES_tradnl"/>
          </a:p>
        </p:txBody>
      </p:sp>
      <p:sp>
        <p:nvSpPr>
          <p:cNvPr id="80918" name="Line 22"/>
          <p:cNvSpPr>
            <a:spLocks noChangeShapeType="1"/>
          </p:cNvSpPr>
          <p:nvPr/>
        </p:nvSpPr>
        <p:spPr bwMode="auto">
          <a:xfrm flipH="1" flipV="1">
            <a:off x="4143375" y="2292350"/>
            <a:ext cx="568325" cy="3656013"/>
          </a:xfrm>
          <a:prstGeom prst="line">
            <a:avLst/>
          </a:prstGeom>
          <a:noFill/>
          <a:ln w="28575">
            <a:solidFill>
              <a:srgbClr val="CC66FF"/>
            </a:solidFill>
            <a:round/>
            <a:headEnd/>
            <a:tailEnd/>
          </a:ln>
        </p:spPr>
        <p:txBody>
          <a:bodyPr/>
          <a:lstStyle/>
          <a:p>
            <a:endParaRPr lang="es-ES_tradnl"/>
          </a:p>
        </p:txBody>
      </p:sp>
      <p:sp>
        <p:nvSpPr>
          <p:cNvPr id="80919" name="Freeform 23"/>
          <p:cNvSpPr>
            <a:spLocks/>
          </p:cNvSpPr>
          <p:nvPr/>
        </p:nvSpPr>
        <p:spPr bwMode="auto">
          <a:xfrm rot="-5810566">
            <a:off x="4368801" y="4413250"/>
            <a:ext cx="214312" cy="166687"/>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CC66FF"/>
          </a:solidFill>
          <a:ln w="9525">
            <a:noFill/>
            <a:round/>
            <a:headEnd/>
            <a:tailEnd/>
          </a:ln>
        </p:spPr>
        <p:txBody>
          <a:bodyPr/>
          <a:lstStyle/>
          <a:p>
            <a:endParaRPr lang="es-ES_tradnl"/>
          </a:p>
        </p:txBody>
      </p:sp>
      <p:sp>
        <p:nvSpPr>
          <p:cNvPr id="80921" name="Line 25"/>
          <p:cNvSpPr>
            <a:spLocks noChangeShapeType="1"/>
          </p:cNvSpPr>
          <p:nvPr/>
        </p:nvSpPr>
        <p:spPr bwMode="auto">
          <a:xfrm flipH="1" flipV="1">
            <a:off x="4881563" y="2292350"/>
            <a:ext cx="227012" cy="3303588"/>
          </a:xfrm>
          <a:prstGeom prst="line">
            <a:avLst/>
          </a:prstGeom>
          <a:noFill/>
          <a:ln w="28575">
            <a:solidFill>
              <a:srgbClr val="FF3300"/>
            </a:solidFill>
            <a:round/>
            <a:headEnd/>
            <a:tailEnd/>
          </a:ln>
        </p:spPr>
        <p:txBody>
          <a:bodyPr/>
          <a:lstStyle/>
          <a:p>
            <a:endParaRPr lang="es-ES_tradnl"/>
          </a:p>
        </p:txBody>
      </p:sp>
      <p:sp>
        <p:nvSpPr>
          <p:cNvPr id="80922" name="Freeform 26"/>
          <p:cNvSpPr>
            <a:spLocks/>
          </p:cNvSpPr>
          <p:nvPr/>
        </p:nvSpPr>
        <p:spPr bwMode="auto">
          <a:xfrm rot="-5945855">
            <a:off x="4887119" y="3845719"/>
            <a:ext cx="215900"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FF0000"/>
          </a:solidFill>
          <a:ln w="9525">
            <a:noFill/>
            <a:round/>
            <a:headEnd/>
            <a:tailEnd/>
          </a:ln>
        </p:spPr>
        <p:txBody>
          <a:bodyPr/>
          <a:lstStyle/>
          <a:p>
            <a:endParaRPr lang="es-ES_tradnl"/>
          </a:p>
        </p:txBody>
      </p:sp>
      <p:sp>
        <p:nvSpPr>
          <p:cNvPr id="80926" name="Line 30"/>
          <p:cNvSpPr>
            <a:spLocks noChangeShapeType="1"/>
          </p:cNvSpPr>
          <p:nvPr/>
        </p:nvSpPr>
        <p:spPr bwMode="auto">
          <a:xfrm flipH="1" flipV="1">
            <a:off x="3360738" y="896938"/>
            <a:ext cx="793750" cy="1395412"/>
          </a:xfrm>
          <a:prstGeom prst="line">
            <a:avLst/>
          </a:prstGeom>
          <a:noFill/>
          <a:ln w="28575">
            <a:solidFill>
              <a:srgbClr val="CC66FF"/>
            </a:solidFill>
            <a:round/>
            <a:headEnd/>
            <a:tailEnd/>
          </a:ln>
        </p:spPr>
        <p:txBody>
          <a:bodyPr/>
          <a:lstStyle/>
          <a:p>
            <a:endParaRPr lang="es-ES_tradnl"/>
          </a:p>
        </p:txBody>
      </p:sp>
      <p:sp>
        <p:nvSpPr>
          <p:cNvPr id="80927" name="Freeform 31"/>
          <p:cNvSpPr>
            <a:spLocks/>
          </p:cNvSpPr>
          <p:nvPr/>
        </p:nvSpPr>
        <p:spPr bwMode="auto">
          <a:xfrm rot="-7249839">
            <a:off x="3626644" y="1469231"/>
            <a:ext cx="215900"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CC66FF"/>
          </a:solidFill>
          <a:ln w="9525">
            <a:noFill/>
            <a:round/>
            <a:headEnd/>
            <a:tailEnd/>
          </a:ln>
        </p:spPr>
        <p:txBody>
          <a:bodyPr/>
          <a:lstStyle/>
          <a:p>
            <a:endParaRPr lang="es-ES_tradnl"/>
          </a:p>
        </p:txBody>
      </p:sp>
      <p:sp>
        <p:nvSpPr>
          <p:cNvPr id="80929" name="Line 33"/>
          <p:cNvSpPr>
            <a:spLocks noChangeShapeType="1"/>
          </p:cNvSpPr>
          <p:nvPr/>
        </p:nvSpPr>
        <p:spPr bwMode="auto">
          <a:xfrm flipH="1" flipV="1">
            <a:off x="4586288" y="839788"/>
            <a:ext cx="295275" cy="1441450"/>
          </a:xfrm>
          <a:prstGeom prst="line">
            <a:avLst/>
          </a:prstGeom>
          <a:noFill/>
          <a:ln w="28575">
            <a:solidFill>
              <a:srgbClr val="FF3300"/>
            </a:solidFill>
            <a:round/>
            <a:headEnd/>
            <a:tailEnd/>
          </a:ln>
        </p:spPr>
        <p:txBody>
          <a:bodyPr/>
          <a:lstStyle/>
          <a:p>
            <a:endParaRPr lang="es-ES_tradnl"/>
          </a:p>
        </p:txBody>
      </p:sp>
      <p:sp>
        <p:nvSpPr>
          <p:cNvPr id="80930" name="Freeform 34"/>
          <p:cNvSpPr>
            <a:spLocks/>
          </p:cNvSpPr>
          <p:nvPr/>
        </p:nvSpPr>
        <p:spPr bwMode="auto">
          <a:xfrm rot="-6012554">
            <a:off x="4630737" y="1462088"/>
            <a:ext cx="214313" cy="166688"/>
          </a:xfrm>
          <a:custGeom>
            <a:avLst/>
            <a:gdLst>
              <a:gd name="T0" fmla="*/ 0 w 132"/>
              <a:gd name="T1" fmla="*/ 0 h 103"/>
              <a:gd name="T2" fmla="*/ 2147483647 w 132"/>
              <a:gd name="T3" fmla="*/ 2147483647 h 103"/>
              <a:gd name="T4" fmla="*/ 0 w 132"/>
              <a:gd name="T5" fmla="*/ 2147483647 h 103"/>
              <a:gd name="T6" fmla="*/ 2147483647 w 132"/>
              <a:gd name="T7" fmla="*/ 2147483647 h 103"/>
              <a:gd name="T8" fmla="*/ 0 w 132"/>
              <a:gd name="T9" fmla="*/ 0 h 103"/>
              <a:gd name="T10" fmla="*/ 0 60000 65536"/>
              <a:gd name="T11" fmla="*/ 0 60000 65536"/>
              <a:gd name="T12" fmla="*/ 0 60000 65536"/>
              <a:gd name="T13" fmla="*/ 0 60000 65536"/>
              <a:gd name="T14" fmla="*/ 0 60000 65536"/>
              <a:gd name="T15" fmla="*/ 0 w 132"/>
              <a:gd name="T16" fmla="*/ 0 h 103"/>
              <a:gd name="T17" fmla="*/ 132 w 132"/>
              <a:gd name="T18" fmla="*/ 103 h 103"/>
            </a:gdLst>
            <a:ahLst/>
            <a:cxnLst>
              <a:cxn ang="T10">
                <a:pos x="T0" y="T1"/>
              </a:cxn>
              <a:cxn ang="T11">
                <a:pos x="T2" y="T3"/>
              </a:cxn>
              <a:cxn ang="T12">
                <a:pos x="T4" y="T5"/>
              </a:cxn>
              <a:cxn ang="T13">
                <a:pos x="T6" y="T7"/>
              </a:cxn>
              <a:cxn ang="T14">
                <a:pos x="T8" y="T9"/>
              </a:cxn>
            </a:cxnLst>
            <a:rect l="T15" t="T16" r="T17" b="T18"/>
            <a:pathLst>
              <a:path w="132" h="103">
                <a:moveTo>
                  <a:pt x="0" y="0"/>
                </a:moveTo>
                <a:lnTo>
                  <a:pt x="132" y="51"/>
                </a:lnTo>
                <a:lnTo>
                  <a:pt x="0" y="103"/>
                </a:lnTo>
                <a:lnTo>
                  <a:pt x="29" y="51"/>
                </a:lnTo>
                <a:lnTo>
                  <a:pt x="0" y="0"/>
                </a:lnTo>
                <a:close/>
              </a:path>
            </a:pathLst>
          </a:custGeom>
          <a:solidFill>
            <a:srgbClr val="FF0000"/>
          </a:solidFill>
          <a:ln w="9525">
            <a:noFill/>
            <a:round/>
            <a:headEnd/>
            <a:tailEnd/>
          </a:ln>
        </p:spPr>
        <p:txBody>
          <a:bodyPr/>
          <a:lstStyle/>
          <a:p>
            <a:endParaRPr lang="es-ES_tradnl"/>
          </a:p>
        </p:txBody>
      </p:sp>
      <p:sp>
        <p:nvSpPr>
          <p:cNvPr id="80932" name="Text Box 36"/>
          <p:cNvSpPr txBox="1">
            <a:spLocks noChangeArrowheads="1"/>
          </p:cNvSpPr>
          <p:nvPr/>
        </p:nvSpPr>
        <p:spPr bwMode="auto">
          <a:xfrm>
            <a:off x="5846763" y="614363"/>
            <a:ext cx="2924175" cy="854075"/>
          </a:xfrm>
          <a:prstGeom prst="rect">
            <a:avLst/>
          </a:prstGeom>
          <a:solidFill>
            <a:srgbClr val="FFFF00"/>
          </a:solidFill>
          <a:ln w="19050">
            <a:solidFill>
              <a:schemeClr val="bg1"/>
            </a:solidFill>
            <a:miter lim="800000"/>
            <a:headEnd/>
            <a:tailEnd/>
          </a:ln>
        </p:spPr>
        <p:txBody>
          <a:bodyPr>
            <a:spAutoFit/>
          </a:bodyPr>
          <a:lstStyle/>
          <a:p>
            <a:pPr algn="ctr">
              <a:spcBef>
                <a:spcPct val="50000"/>
              </a:spcBef>
            </a:pPr>
            <a:r>
              <a:rPr lang="es-ES" sz="2000">
                <a:solidFill>
                  <a:srgbClr val="3333CC"/>
                </a:solidFill>
                <a:latin typeface="Calibri" pitchFamily="34" charset="0"/>
              </a:rPr>
              <a:t>Índice de refracción = 2,4</a:t>
            </a:r>
          </a:p>
          <a:p>
            <a:pPr algn="ctr">
              <a:spcBef>
                <a:spcPct val="50000"/>
              </a:spcBef>
            </a:pPr>
            <a:r>
              <a:rPr lang="es-ES" sz="2000">
                <a:solidFill>
                  <a:srgbClr val="3333CC"/>
                </a:solidFill>
                <a:latin typeface="Calibri" pitchFamily="34" charset="0"/>
              </a:rPr>
              <a:t>Ángulo límite = 24,6º</a:t>
            </a:r>
          </a:p>
        </p:txBody>
      </p:sp>
      <p:sp>
        <p:nvSpPr>
          <p:cNvPr id="80938" name="AutoShape 42"/>
          <p:cNvSpPr>
            <a:spLocks noChangeArrowheads="1"/>
          </p:cNvSpPr>
          <p:nvPr/>
        </p:nvSpPr>
        <p:spPr bwMode="auto">
          <a:xfrm>
            <a:off x="6121400" y="4740275"/>
            <a:ext cx="2794000" cy="1865313"/>
          </a:xfrm>
          <a:prstGeom prst="wedgeRoundRectCallout">
            <a:avLst>
              <a:gd name="adj1" fmla="val -94315"/>
              <a:gd name="adj2" fmla="val 5958"/>
              <a:gd name="adj3" fmla="val 16667"/>
            </a:avLst>
          </a:prstGeom>
          <a:solidFill>
            <a:schemeClr val="bg1"/>
          </a:solidFill>
          <a:ln w="9525">
            <a:noFill/>
            <a:miter lim="800000"/>
            <a:headEnd/>
            <a:tailEnd/>
          </a:ln>
        </p:spPr>
        <p:txBody>
          <a:bodyPr/>
          <a:lstStyle/>
          <a:p>
            <a:pPr algn="ctr"/>
            <a:r>
              <a:rPr lang="es-ES" sz="1800" dirty="0">
                <a:solidFill>
                  <a:srgbClr val="3333CC"/>
                </a:solidFill>
                <a:latin typeface="Calibri" pitchFamily="34" charset="0"/>
              </a:rPr>
              <a:t>Aquí el ángulo de incidencia es muy pequeño pero </a:t>
            </a:r>
            <a:r>
              <a:rPr lang="es-ES" sz="1800" dirty="0" smtClean="0">
                <a:solidFill>
                  <a:srgbClr val="3333CC"/>
                </a:solidFill>
                <a:latin typeface="Calibri" pitchFamily="34" charset="0"/>
              </a:rPr>
              <a:t>también se </a:t>
            </a:r>
            <a:r>
              <a:rPr lang="es-ES" sz="1800" dirty="0">
                <a:solidFill>
                  <a:srgbClr val="3333CC"/>
                </a:solidFill>
                <a:latin typeface="Calibri" pitchFamily="34" charset="0"/>
              </a:rPr>
              <a:t>produce  reflexión total porque su índice de refracción es muy grande.</a:t>
            </a:r>
          </a:p>
        </p:txBody>
      </p:sp>
      <p:sp>
        <p:nvSpPr>
          <p:cNvPr id="30" name="AutoShape 42"/>
          <p:cNvSpPr>
            <a:spLocks noChangeArrowheads="1"/>
          </p:cNvSpPr>
          <p:nvPr/>
        </p:nvSpPr>
        <p:spPr bwMode="auto">
          <a:xfrm>
            <a:off x="195263" y="5549900"/>
            <a:ext cx="2728912" cy="1031875"/>
          </a:xfrm>
          <a:prstGeom prst="wedgeRoundRectCallout">
            <a:avLst>
              <a:gd name="adj1" fmla="val 39153"/>
              <a:gd name="adj2" fmla="val -96074"/>
              <a:gd name="adj3" fmla="val 16667"/>
            </a:avLst>
          </a:prstGeom>
          <a:solidFill>
            <a:schemeClr val="bg1"/>
          </a:solidFill>
          <a:ln w="9525">
            <a:noFill/>
            <a:miter lim="800000"/>
            <a:headEnd/>
            <a:tailEnd/>
          </a:ln>
        </p:spPr>
        <p:txBody>
          <a:bodyPr/>
          <a:lstStyle/>
          <a:p>
            <a:pPr algn="ctr"/>
            <a:r>
              <a:rPr lang="es-ES" sz="1800">
                <a:solidFill>
                  <a:srgbClr val="3333CC"/>
                </a:solidFill>
                <a:latin typeface="Calibri" pitchFamily="34" charset="0"/>
              </a:rPr>
              <a:t>Aquí se produce reflexión total porque el ángulo de incidencia es muy grande.</a:t>
            </a:r>
          </a:p>
        </p:txBody>
      </p:sp>
      <p:grpSp>
        <p:nvGrpSpPr>
          <p:cNvPr id="413720" name="115 Grupo"/>
          <p:cNvGrpSpPr>
            <a:grpSpLocks/>
          </p:cNvGrpSpPr>
          <p:nvPr/>
        </p:nvGrpSpPr>
        <p:grpSpPr bwMode="auto">
          <a:xfrm>
            <a:off x="842963" y="2333625"/>
            <a:ext cx="6592887" cy="3754438"/>
            <a:chOff x="842211" y="2334126"/>
            <a:chExt cx="6593305" cy="3753853"/>
          </a:xfrm>
        </p:grpSpPr>
        <p:grpSp>
          <p:nvGrpSpPr>
            <p:cNvPr id="413742" name="114 Grupo"/>
            <p:cNvGrpSpPr>
              <a:grpSpLocks/>
            </p:cNvGrpSpPr>
            <p:nvPr/>
          </p:nvGrpSpPr>
          <p:grpSpPr bwMode="auto">
            <a:xfrm>
              <a:off x="1191126" y="2334126"/>
              <a:ext cx="6244390" cy="3753853"/>
              <a:chOff x="1191126" y="2334126"/>
              <a:chExt cx="6244390" cy="3753853"/>
            </a:xfrm>
          </p:grpSpPr>
          <p:cxnSp>
            <p:nvCxnSpPr>
              <p:cNvPr id="72" name="71 Conector recto"/>
              <p:cNvCxnSpPr/>
              <p:nvPr/>
            </p:nvCxnSpPr>
            <p:spPr>
              <a:xfrm flipV="1">
                <a:off x="2996584" y="2646815"/>
                <a:ext cx="276243" cy="66188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0" name="99 Conector recto"/>
              <p:cNvCxnSpPr/>
              <p:nvPr/>
            </p:nvCxnSpPr>
            <p:spPr>
              <a:xfrm>
                <a:off x="1877327" y="3537264"/>
                <a:ext cx="985900" cy="1431702"/>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413746" name="113 Grupo"/>
              <p:cNvGrpSpPr>
                <a:grpSpLocks/>
              </p:cNvGrpSpPr>
              <p:nvPr/>
            </p:nvGrpSpPr>
            <p:grpSpPr bwMode="auto">
              <a:xfrm>
                <a:off x="1191126" y="2334126"/>
                <a:ext cx="6244390" cy="3753853"/>
                <a:chOff x="1191126" y="2334126"/>
                <a:chExt cx="6244390" cy="3753853"/>
              </a:xfrm>
            </p:grpSpPr>
            <p:cxnSp>
              <p:nvCxnSpPr>
                <p:cNvPr id="35" name="34 Conector recto"/>
                <p:cNvCxnSpPr>
                  <a:endCxn id="80907" idx="0"/>
                </p:cNvCxnSpPr>
                <p:nvPr/>
              </p:nvCxnSpPr>
              <p:spPr>
                <a:xfrm flipV="1">
                  <a:off x="1239111" y="2667449"/>
                  <a:ext cx="646153" cy="617442"/>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8" name="37 Conector recto"/>
                <p:cNvCxnSpPr/>
                <p:nvPr/>
              </p:nvCxnSpPr>
              <p:spPr>
                <a:xfrm flipV="1">
                  <a:off x="2105941" y="2346824"/>
                  <a:ext cx="709657" cy="20316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40 Conector recto"/>
                <p:cNvCxnSpPr/>
                <p:nvPr/>
              </p:nvCxnSpPr>
              <p:spPr>
                <a:xfrm>
                  <a:off x="2839413" y="2334126"/>
                  <a:ext cx="396900" cy="276182"/>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42 Conector recto"/>
                <p:cNvCxnSpPr/>
                <p:nvPr/>
              </p:nvCxnSpPr>
              <p:spPr>
                <a:xfrm flipV="1">
                  <a:off x="1901140" y="2659513"/>
                  <a:ext cx="1324059" cy="62537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45 Conector recto"/>
                <p:cNvCxnSpPr/>
                <p:nvPr/>
              </p:nvCxnSpPr>
              <p:spPr>
                <a:xfrm flipV="1">
                  <a:off x="3333156" y="2370633"/>
                  <a:ext cx="722359" cy="22856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47 Conector recto"/>
                <p:cNvCxnSpPr/>
                <p:nvPr/>
              </p:nvCxnSpPr>
              <p:spPr>
                <a:xfrm>
                  <a:off x="1274038" y="3421395"/>
                  <a:ext cx="468342" cy="1269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0" name="49 Conector recto"/>
                <p:cNvCxnSpPr/>
                <p:nvPr/>
              </p:nvCxnSpPr>
              <p:spPr>
                <a:xfrm>
                  <a:off x="2009097" y="3429330"/>
                  <a:ext cx="854129" cy="36507"/>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2" name="51 Conector recto"/>
                <p:cNvCxnSpPr/>
                <p:nvPr/>
              </p:nvCxnSpPr>
              <p:spPr>
                <a:xfrm>
                  <a:off x="3225199" y="3476948"/>
                  <a:ext cx="817615" cy="23809"/>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5" name="54 Conector recto"/>
                <p:cNvCxnSpPr/>
                <p:nvPr/>
              </p:nvCxnSpPr>
              <p:spPr>
                <a:xfrm>
                  <a:off x="4338108" y="3489646"/>
                  <a:ext cx="819202" cy="23809"/>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6" name="55 Conector recto"/>
                <p:cNvCxnSpPr/>
                <p:nvPr/>
              </p:nvCxnSpPr>
              <p:spPr>
                <a:xfrm flipV="1">
                  <a:off x="5555797" y="3500757"/>
                  <a:ext cx="809676" cy="952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7" name="56 Conector recto"/>
                <p:cNvCxnSpPr/>
                <p:nvPr/>
              </p:nvCxnSpPr>
              <p:spPr>
                <a:xfrm flipV="1">
                  <a:off x="6629015" y="3500757"/>
                  <a:ext cx="312758" cy="2380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0" name="59 Conector recto"/>
                <p:cNvCxnSpPr/>
                <p:nvPr/>
              </p:nvCxnSpPr>
              <p:spPr>
                <a:xfrm>
                  <a:off x="3296642" y="2683322"/>
                  <a:ext cx="843015" cy="69680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2" name="61 Conector recto"/>
                <p:cNvCxnSpPr/>
                <p:nvPr/>
              </p:nvCxnSpPr>
              <p:spPr>
                <a:xfrm flipV="1">
                  <a:off x="4223800" y="2683322"/>
                  <a:ext cx="804913" cy="649187"/>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63 Conector recto"/>
                <p:cNvCxnSpPr/>
                <p:nvPr/>
              </p:nvCxnSpPr>
              <p:spPr>
                <a:xfrm>
                  <a:off x="4234913" y="2381744"/>
                  <a:ext cx="793800" cy="21745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65 Conector recto"/>
                <p:cNvCxnSpPr/>
                <p:nvPr/>
              </p:nvCxnSpPr>
              <p:spPr>
                <a:xfrm flipV="1">
                  <a:off x="5101743" y="2405553"/>
                  <a:ext cx="323871" cy="193645"/>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8" name="67 Conector recto"/>
                <p:cNvCxnSpPr/>
                <p:nvPr/>
              </p:nvCxnSpPr>
              <p:spPr>
                <a:xfrm>
                  <a:off x="5511344" y="2405553"/>
                  <a:ext cx="841428" cy="30157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0" name="69 Conector recto"/>
                <p:cNvCxnSpPr/>
                <p:nvPr/>
              </p:nvCxnSpPr>
              <p:spPr>
                <a:xfrm>
                  <a:off x="6365473" y="2767446"/>
                  <a:ext cx="720771" cy="649186"/>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4" name="73 Conector recto"/>
                <p:cNvCxnSpPr/>
                <p:nvPr/>
              </p:nvCxnSpPr>
              <p:spPr>
                <a:xfrm>
                  <a:off x="5162072" y="2778557"/>
                  <a:ext cx="168286" cy="638076"/>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6" name="75 Conector recto"/>
                <p:cNvCxnSpPr/>
                <p:nvPr/>
              </p:nvCxnSpPr>
              <p:spPr>
                <a:xfrm>
                  <a:off x="5222401" y="2730939"/>
                  <a:ext cx="1130372" cy="661885"/>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77 Conector recto"/>
                <p:cNvCxnSpPr/>
                <p:nvPr/>
              </p:nvCxnSpPr>
              <p:spPr>
                <a:xfrm>
                  <a:off x="6352772" y="2778557"/>
                  <a:ext cx="0" cy="530142"/>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0" name="79 Conector recto"/>
                <p:cNvCxnSpPr/>
                <p:nvPr/>
              </p:nvCxnSpPr>
              <p:spPr>
                <a:xfrm flipH="1">
                  <a:off x="5666929" y="3597579"/>
                  <a:ext cx="1395501" cy="1395196"/>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2" name="81 Conector recto"/>
                <p:cNvCxnSpPr/>
                <p:nvPr/>
              </p:nvCxnSpPr>
              <p:spPr>
                <a:xfrm flipV="1">
                  <a:off x="4825500" y="3597579"/>
                  <a:ext cx="1563787" cy="163645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83 Conector recto"/>
                <p:cNvCxnSpPr/>
                <p:nvPr/>
              </p:nvCxnSpPr>
              <p:spPr>
                <a:xfrm flipH="1">
                  <a:off x="5246215" y="3608690"/>
                  <a:ext cx="1119258" cy="173328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6" name="85 Conector recto"/>
                <p:cNvCxnSpPr/>
                <p:nvPr/>
              </p:nvCxnSpPr>
              <p:spPr>
                <a:xfrm flipH="1">
                  <a:off x="4608000" y="3584881"/>
                  <a:ext cx="685843" cy="163645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8" name="87 Conector recto"/>
                <p:cNvCxnSpPr/>
                <p:nvPr/>
              </p:nvCxnSpPr>
              <p:spPr>
                <a:xfrm>
                  <a:off x="4199986" y="3621388"/>
                  <a:ext cx="239728" cy="1961844"/>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0" name="89 Conector recto"/>
                <p:cNvCxnSpPr/>
                <p:nvPr/>
              </p:nvCxnSpPr>
              <p:spPr>
                <a:xfrm flipH="1">
                  <a:off x="3861827" y="3718210"/>
                  <a:ext cx="277830" cy="164756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2" name="91 Conector recto"/>
                <p:cNvCxnSpPr/>
                <p:nvPr/>
              </p:nvCxnSpPr>
              <p:spPr>
                <a:xfrm>
                  <a:off x="3056913" y="3608690"/>
                  <a:ext cx="828728" cy="2479289"/>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4" name="93 Conector recto"/>
                <p:cNvCxnSpPr>
                  <a:stCxn id="80907" idx="0"/>
                </p:cNvCxnSpPr>
                <p:nvPr/>
              </p:nvCxnSpPr>
              <p:spPr>
                <a:xfrm flipH="1">
                  <a:off x="1840811" y="2667449"/>
                  <a:ext cx="44453" cy="64125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6" name="95 Conector recto"/>
                <p:cNvCxnSpPr/>
                <p:nvPr/>
              </p:nvCxnSpPr>
              <p:spPr>
                <a:xfrm>
                  <a:off x="1191483" y="3476948"/>
                  <a:ext cx="746172" cy="903147"/>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8" name="97 Conector recto"/>
                <p:cNvCxnSpPr/>
                <p:nvPr/>
              </p:nvCxnSpPr>
              <p:spPr>
                <a:xfrm flipH="1" flipV="1">
                  <a:off x="1890027" y="3513455"/>
                  <a:ext cx="1358986" cy="1468208"/>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2" name="101 Conector recto"/>
                <p:cNvCxnSpPr>
                  <a:endCxn id="31" idx="3"/>
                </p:cNvCxnSpPr>
                <p:nvPr/>
              </p:nvCxnSpPr>
              <p:spPr>
                <a:xfrm>
                  <a:off x="7278344" y="3500757"/>
                  <a:ext cx="157172" cy="0"/>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cxnSp>
          <p:nvCxnSpPr>
            <p:cNvPr id="104" name="103 Conector recto"/>
            <p:cNvCxnSpPr>
              <a:endCxn id="31" idx="0"/>
            </p:cNvCxnSpPr>
            <p:nvPr/>
          </p:nvCxnSpPr>
          <p:spPr>
            <a:xfrm flipH="1" flipV="1">
              <a:off x="842211" y="3380126"/>
              <a:ext cx="168286" cy="36506"/>
            </a:xfrm>
            <a:prstGeom prst="line">
              <a:avLst/>
            </a:prstGeom>
            <a:ln w="127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grpSp>
        <p:nvGrpSpPr>
          <p:cNvPr id="413721" name="116 Grupo"/>
          <p:cNvGrpSpPr>
            <a:grpSpLocks/>
          </p:cNvGrpSpPr>
          <p:nvPr/>
        </p:nvGrpSpPr>
        <p:grpSpPr bwMode="auto">
          <a:xfrm>
            <a:off x="993775" y="3333750"/>
            <a:ext cx="6249988" cy="271463"/>
            <a:chOff x="992982" y="3333750"/>
            <a:chExt cx="6250781" cy="271461"/>
          </a:xfrm>
        </p:grpSpPr>
        <p:sp>
          <p:nvSpPr>
            <p:cNvPr id="105" name="104 Forma libre"/>
            <p:cNvSpPr/>
            <p:nvPr/>
          </p:nvSpPr>
          <p:spPr>
            <a:xfrm>
              <a:off x="4047720" y="3413124"/>
              <a:ext cx="304839" cy="171449"/>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06" name="105 Forma libre"/>
            <p:cNvSpPr/>
            <p:nvPr/>
          </p:nvSpPr>
          <p:spPr>
            <a:xfrm>
              <a:off x="5174988" y="3419474"/>
              <a:ext cx="304839" cy="171449"/>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07" name="106 Forma libre"/>
            <p:cNvSpPr/>
            <p:nvPr/>
          </p:nvSpPr>
          <p:spPr>
            <a:xfrm>
              <a:off x="6295905" y="3433762"/>
              <a:ext cx="304839" cy="171449"/>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08" name="107 Forma libre"/>
            <p:cNvSpPr/>
            <p:nvPr/>
          </p:nvSpPr>
          <p:spPr>
            <a:xfrm>
              <a:off x="6938924" y="3430587"/>
              <a:ext cx="304839" cy="173036"/>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10" name="109 Forma libre"/>
            <p:cNvSpPr/>
            <p:nvPr/>
          </p:nvSpPr>
          <p:spPr>
            <a:xfrm>
              <a:off x="2875996" y="3378200"/>
              <a:ext cx="304839" cy="173037"/>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11" name="110 Forma libre"/>
            <p:cNvSpPr/>
            <p:nvPr/>
          </p:nvSpPr>
          <p:spPr>
            <a:xfrm>
              <a:off x="1709036" y="3344863"/>
              <a:ext cx="304839" cy="173036"/>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12" name="111 Forma libre"/>
            <p:cNvSpPr/>
            <p:nvPr/>
          </p:nvSpPr>
          <p:spPr>
            <a:xfrm>
              <a:off x="992982" y="3333750"/>
              <a:ext cx="304839" cy="171449"/>
            </a:xfrm>
            <a:custGeom>
              <a:avLst/>
              <a:gdLst>
                <a:gd name="connsiteX0" fmla="*/ 0 w 304800"/>
                <a:gd name="connsiteY0" fmla="*/ 78582 h 171450"/>
                <a:gd name="connsiteX1" fmla="*/ 157163 w 304800"/>
                <a:gd name="connsiteY1" fmla="*/ 0 h 171450"/>
                <a:gd name="connsiteX2" fmla="*/ 304800 w 304800"/>
                <a:gd name="connsiteY2" fmla="*/ 88107 h 171450"/>
                <a:gd name="connsiteX3" fmla="*/ 173831 w 304800"/>
                <a:gd name="connsiteY3" fmla="*/ 171450 h 171450"/>
                <a:gd name="connsiteX4" fmla="*/ 0 w 304800"/>
                <a:gd name="connsiteY4" fmla="*/ 78582 h 171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171450">
                  <a:moveTo>
                    <a:pt x="0" y="78582"/>
                  </a:moveTo>
                  <a:lnTo>
                    <a:pt x="157163" y="0"/>
                  </a:lnTo>
                  <a:lnTo>
                    <a:pt x="304800" y="88107"/>
                  </a:lnTo>
                  <a:lnTo>
                    <a:pt x="173831" y="171450"/>
                  </a:lnTo>
                  <a:lnTo>
                    <a:pt x="0" y="78582"/>
                  </a:lnTo>
                  <a:close/>
                </a:path>
              </a:pathLst>
            </a:custGeom>
            <a:noFill/>
            <a:ln w="95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grpSp>
      <p:grpSp>
        <p:nvGrpSpPr>
          <p:cNvPr id="6" name="147 Grupo"/>
          <p:cNvGrpSpPr>
            <a:grpSpLocks/>
          </p:cNvGrpSpPr>
          <p:nvPr/>
        </p:nvGrpSpPr>
        <p:grpSpPr bwMode="auto">
          <a:xfrm rot="280652">
            <a:off x="3230563" y="266700"/>
            <a:ext cx="1420812" cy="695325"/>
            <a:chOff x="3229926" y="326885"/>
            <a:chExt cx="1420912" cy="694916"/>
          </a:xfrm>
        </p:grpSpPr>
        <p:grpSp>
          <p:nvGrpSpPr>
            <p:cNvPr id="413723" name="53 Grupo"/>
            <p:cNvGrpSpPr>
              <a:grpSpLocks/>
            </p:cNvGrpSpPr>
            <p:nvPr/>
          </p:nvGrpSpPr>
          <p:grpSpPr bwMode="auto">
            <a:xfrm rot="3453556">
              <a:off x="3592924" y="-36113"/>
              <a:ext cx="694916" cy="1420912"/>
              <a:chOff x="3737929" y="55503"/>
              <a:chExt cx="684212" cy="1397000"/>
            </a:xfrm>
          </p:grpSpPr>
          <p:sp>
            <p:nvSpPr>
              <p:cNvPr id="135" name="134 Forma libre"/>
              <p:cNvSpPr/>
              <p:nvPr/>
            </p:nvSpPr>
            <p:spPr>
              <a:xfrm>
                <a:off x="3854881" y="295165"/>
                <a:ext cx="409277" cy="908441"/>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4040 w 408862"/>
                  <a:gd name="connsiteY27" fmla="*/ 289882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04561 w 408862"/>
                  <a:gd name="connsiteY18" fmla="*/ 219612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4040 w 408862"/>
                  <a:gd name="connsiteY27" fmla="*/ 289882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1783 w 408862"/>
                  <a:gd name="connsiteY13" fmla="*/ 163719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04561 w 408862"/>
                  <a:gd name="connsiteY18" fmla="*/ 219612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4040 w 408862"/>
                  <a:gd name="connsiteY27" fmla="*/ 289882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1783 w 408862"/>
                  <a:gd name="connsiteY13" fmla="*/ 163719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04561 w 408862"/>
                  <a:gd name="connsiteY18" fmla="*/ 219612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4040 w 408862"/>
                  <a:gd name="connsiteY27" fmla="*/ 289882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1411 w 408862"/>
                  <a:gd name="connsiteY58" fmla="*/ 639336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1783 w 408862"/>
                  <a:gd name="connsiteY13" fmla="*/ 163719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04561 w 408862"/>
                  <a:gd name="connsiteY18" fmla="*/ 219612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4040 w 408862"/>
                  <a:gd name="connsiteY27" fmla="*/ 289882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1411 w 408862"/>
                  <a:gd name="connsiteY58" fmla="*/ 639336 h 908550"/>
                  <a:gd name="connsiteX59" fmla="*/ 120730 w 408862"/>
                  <a:gd name="connsiteY59" fmla="*/ 674291 h 908550"/>
                  <a:gd name="connsiteX60" fmla="*/ 132637 w 408862"/>
                  <a:gd name="connsiteY60" fmla="*/ 710010 h 908550"/>
                  <a:gd name="connsiteX61" fmla="*/ 128761 w 408862"/>
                  <a:gd name="connsiteY61" fmla="*/ 716036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56398" y="159104"/>
                      <a:pt x="251783" y="163719"/>
                    </a:cubicBezTo>
                    <a:cubicBezTo>
                      <a:pt x="249759" y="165743"/>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06942" y="218818"/>
                      <a:pt x="204561" y="219612"/>
                    </a:cubicBezTo>
                    <a:cubicBezTo>
                      <a:pt x="202973" y="221993"/>
                      <a:pt x="207330" y="230608"/>
                      <a:pt x="206455" y="233760"/>
                    </a:cubicBezTo>
                    <a:cubicBezTo>
                      <a:pt x="205580" y="236912"/>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6194" y="287997"/>
                      <a:pt x="144040" y="289882"/>
                    </a:cubicBezTo>
                    <a:cubicBezTo>
                      <a:pt x="139733" y="293651"/>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0220" y="635763"/>
                      <a:pt x="101411" y="639336"/>
                    </a:cubicBezTo>
                    <a:lnTo>
                      <a:pt x="120730" y="674291"/>
                    </a:lnTo>
                    <a:lnTo>
                      <a:pt x="132637" y="710010"/>
                    </a:lnTo>
                    <a:lnTo>
                      <a:pt x="128761" y="716036"/>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rgbClr val="FFFFFF"/>
              </a:solidFill>
              <a:ln w="25400" cap="flat" cmpd="sng" algn="ctr">
                <a:noFill/>
                <a:prstDash val="solid"/>
              </a:ln>
              <a:effectLst/>
            </p:spPr>
            <p:txBody>
              <a:bodyPr anchor="ctr"/>
              <a:lstStyle/>
              <a:p>
                <a:pPr algn="ctr" fontAlgn="auto">
                  <a:spcBef>
                    <a:spcPts val="0"/>
                  </a:spcBef>
                  <a:spcAft>
                    <a:spcPts val="0"/>
                  </a:spcAft>
                  <a:defRPr/>
                </a:pPr>
                <a:endParaRPr lang="es-ES_tradnl" sz="1800" kern="0">
                  <a:solidFill>
                    <a:srgbClr val="FFFFFF"/>
                  </a:solidFill>
                  <a:latin typeface="Times New Roman"/>
                </a:endParaRPr>
              </a:p>
            </p:txBody>
          </p:sp>
          <p:grpSp>
            <p:nvGrpSpPr>
              <p:cNvPr id="413729" name="Group 2"/>
              <p:cNvGrpSpPr>
                <a:grpSpLocks/>
              </p:cNvGrpSpPr>
              <p:nvPr/>
            </p:nvGrpSpPr>
            <p:grpSpPr bwMode="auto">
              <a:xfrm rot="713450">
                <a:off x="3737929" y="55503"/>
                <a:ext cx="684212" cy="1397000"/>
                <a:chOff x="1588" y="1253"/>
                <a:chExt cx="734" cy="1499"/>
              </a:xfrm>
            </p:grpSpPr>
            <p:sp>
              <p:nvSpPr>
                <p:cNvPr id="137" name="Freeform 3"/>
                <p:cNvSpPr>
                  <a:spLocks/>
                </p:cNvSpPr>
                <p:nvPr/>
              </p:nvSpPr>
              <p:spPr bwMode="auto">
                <a:xfrm>
                  <a:off x="1700" y="1253"/>
                  <a:ext cx="273" cy="749"/>
                </a:xfrm>
                <a:custGeom>
                  <a:avLst/>
                  <a:gdLst>
                    <a:gd name="T0" fmla="*/ 234 w 318"/>
                    <a:gd name="T1" fmla="*/ 0 h 726"/>
                    <a:gd name="T2" fmla="*/ 201 w 318"/>
                    <a:gd name="T3" fmla="*/ 387 h 726"/>
                    <a:gd name="T4" fmla="*/ 100 w 318"/>
                    <a:gd name="T5" fmla="*/ 627 h 726"/>
                    <a:gd name="T6" fmla="*/ 0 w 318"/>
                    <a:gd name="T7" fmla="*/ 773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chemeClr val="bg1"/>
                  </a:solidFill>
                  <a:round/>
                  <a:headEnd/>
                  <a:tailEnd/>
                </a:ln>
              </p:spPr>
              <p:txBody>
                <a:bodyPr/>
                <a:lstStyle/>
                <a:p>
                  <a:pPr fontAlgn="auto">
                    <a:spcBef>
                      <a:spcPts val="0"/>
                    </a:spcBef>
                    <a:spcAft>
                      <a:spcPts val="0"/>
                    </a:spcAft>
                    <a:defRPr/>
                  </a:pPr>
                  <a:endParaRPr lang="es-ES_tradnl" sz="1800" kern="0">
                    <a:solidFill>
                      <a:sysClr val="windowText" lastClr="000000"/>
                    </a:solidFill>
                    <a:latin typeface="Times New Roman"/>
                  </a:endParaRPr>
                </a:p>
              </p:txBody>
            </p:sp>
            <p:sp>
              <p:nvSpPr>
                <p:cNvPr id="138" name="Arc 4"/>
                <p:cNvSpPr>
                  <a:spLocks/>
                </p:cNvSpPr>
                <p:nvPr/>
              </p:nvSpPr>
              <p:spPr bwMode="auto">
                <a:xfrm rot="2744521">
                  <a:off x="1580" y="1623"/>
                  <a:ext cx="742" cy="734"/>
                </a:xfrm>
                <a:custGeom>
                  <a:avLst/>
                  <a:gdLst>
                    <a:gd name="T0" fmla="*/ 0 w 21592"/>
                    <a:gd name="T1" fmla="*/ 0 h 21600"/>
                    <a:gd name="T2" fmla="*/ 1 w 21592"/>
                    <a:gd name="T3" fmla="*/ 1 h 21600"/>
                    <a:gd name="T4" fmla="*/ 0 w 21592"/>
                    <a:gd name="T5" fmla="*/ 1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rgbClr val="000000"/>
                  </a:solidFill>
                  <a:round/>
                  <a:headEnd/>
                  <a:tailEnd/>
                </a:ln>
              </p:spPr>
              <p:txBody>
                <a:bodyPr wrap="none" anchor="ctr"/>
                <a:lstStyle/>
                <a:p>
                  <a:pPr fontAlgn="auto">
                    <a:spcBef>
                      <a:spcPts val="0"/>
                    </a:spcBef>
                    <a:spcAft>
                      <a:spcPts val="0"/>
                    </a:spcAft>
                    <a:defRPr/>
                  </a:pPr>
                  <a:endParaRPr lang="es-ES_tradnl" sz="1800" kern="0">
                    <a:solidFill>
                      <a:sysClr val="windowText" lastClr="000000"/>
                    </a:solidFill>
                    <a:latin typeface="Times New Roman"/>
                  </a:endParaRPr>
                </a:p>
              </p:txBody>
            </p:sp>
            <p:sp>
              <p:nvSpPr>
                <p:cNvPr id="139" name="Oval 5"/>
                <p:cNvSpPr>
                  <a:spLocks noChangeArrowheads="1"/>
                </p:cNvSpPr>
                <p:nvPr/>
              </p:nvSpPr>
              <p:spPr bwMode="auto">
                <a:xfrm>
                  <a:off x="1985" y="1718"/>
                  <a:ext cx="189" cy="486"/>
                </a:xfrm>
                <a:prstGeom prst="ellipse">
                  <a:avLst/>
                </a:prstGeom>
                <a:solidFill>
                  <a:srgbClr val="71A0FF"/>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140" name="Oval 6"/>
                <p:cNvSpPr>
                  <a:spLocks noChangeArrowheads="1"/>
                </p:cNvSpPr>
                <p:nvPr/>
              </p:nvSpPr>
              <p:spPr bwMode="auto">
                <a:xfrm>
                  <a:off x="2070" y="1834"/>
                  <a:ext cx="99" cy="273"/>
                </a:xfrm>
                <a:prstGeom prst="ellipse">
                  <a:avLst/>
                </a:prstGeom>
                <a:solidFill>
                  <a:srgbClr val="000000"/>
                </a:solidFill>
                <a:ln w="9525">
                  <a:noFill/>
                  <a:round/>
                  <a:headEnd/>
                  <a:tailEnd/>
                </a:ln>
              </p:spPr>
              <p:txBody>
                <a:bodyPr wrap="none" anchor="ctr"/>
                <a:lstStyle/>
                <a:p>
                  <a:pPr fontAlgn="auto">
                    <a:spcBef>
                      <a:spcPts val="0"/>
                    </a:spcBef>
                    <a:spcAft>
                      <a:spcPts val="0"/>
                    </a:spcAft>
                    <a:defRPr/>
                  </a:pPr>
                  <a:endParaRPr lang="es-ES_tradnl" sz="1800" kern="0">
                    <a:solidFill>
                      <a:srgbClr val="000000"/>
                    </a:solidFill>
                    <a:latin typeface="Arial" charset="0"/>
                  </a:endParaRPr>
                </a:p>
              </p:txBody>
            </p:sp>
            <p:sp>
              <p:nvSpPr>
                <p:cNvPr id="141" name="Freeform 7"/>
                <p:cNvSpPr>
                  <a:spLocks/>
                </p:cNvSpPr>
                <p:nvPr/>
              </p:nvSpPr>
              <p:spPr bwMode="auto">
                <a:xfrm flipV="1">
                  <a:off x="1697" y="2003"/>
                  <a:ext cx="273" cy="750"/>
                </a:xfrm>
                <a:custGeom>
                  <a:avLst/>
                  <a:gdLst>
                    <a:gd name="T0" fmla="*/ 234 w 318"/>
                    <a:gd name="T1" fmla="*/ 0 h 726"/>
                    <a:gd name="T2" fmla="*/ 201 w 318"/>
                    <a:gd name="T3" fmla="*/ 387 h 726"/>
                    <a:gd name="T4" fmla="*/ 100 w 318"/>
                    <a:gd name="T5" fmla="*/ 627 h 726"/>
                    <a:gd name="T6" fmla="*/ 0 w 318"/>
                    <a:gd name="T7" fmla="*/ 773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cmpd="sng">
                  <a:solidFill>
                    <a:schemeClr val="bg1"/>
                  </a:solidFill>
                  <a:round/>
                  <a:headEnd/>
                  <a:tailEnd/>
                </a:ln>
              </p:spPr>
              <p:txBody>
                <a:bodyPr/>
                <a:lstStyle/>
                <a:p>
                  <a:pPr fontAlgn="auto">
                    <a:spcBef>
                      <a:spcPts val="0"/>
                    </a:spcBef>
                    <a:spcAft>
                      <a:spcPts val="0"/>
                    </a:spcAft>
                    <a:defRPr/>
                  </a:pPr>
                  <a:endParaRPr lang="es-ES_tradnl" sz="1800" kern="0">
                    <a:solidFill>
                      <a:sysClr val="windowText" lastClr="000000"/>
                    </a:solidFill>
                    <a:latin typeface="Times New Roman"/>
                  </a:endParaRPr>
                </a:p>
              </p:txBody>
            </p:sp>
          </p:grpSp>
        </p:grpSp>
        <p:grpSp>
          <p:nvGrpSpPr>
            <p:cNvPr id="413724" name="146 Grupo"/>
            <p:cNvGrpSpPr>
              <a:grpSpLocks/>
            </p:cNvGrpSpPr>
            <p:nvPr/>
          </p:nvGrpSpPr>
          <p:grpSpPr bwMode="auto">
            <a:xfrm>
              <a:off x="3567113" y="497681"/>
              <a:ext cx="862012" cy="311944"/>
              <a:chOff x="3567113" y="497681"/>
              <a:chExt cx="862012" cy="311944"/>
            </a:xfrm>
          </p:grpSpPr>
          <p:sp>
            <p:nvSpPr>
              <p:cNvPr id="143" name="142 Forma libre"/>
              <p:cNvSpPr/>
              <p:nvPr/>
            </p:nvSpPr>
            <p:spPr>
              <a:xfrm>
                <a:off x="3901948" y="451096"/>
                <a:ext cx="400078" cy="55529"/>
              </a:xfrm>
              <a:custGeom>
                <a:avLst/>
                <a:gdLst>
                  <a:gd name="connsiteX0" fmla="*/ 0 w 395287"/>
                  <a:gd name="connsiteY0" fmla="*/ 0 h 59531"/>
                  <a:gd name="connsiteX1" fmla="*/ 104775 w 395287"/>
                  <a:gd name="connsiteY1" fmla="*/ 23812 h 59531"/>
                  <a:gd name="connsiteX2" fmla="*/ 188118 w 395287"/>
                  <a:gd name="connsiteY2" fmla="*/ 35718 h 59531"/>
                  <a:gd name="connsiteX3" fmla="*/ 242887 w 395287"/>
                  <a:gd name="connsiteY3" fmla="*/ 33337 h 59531"/>
                  <a:gd name="connsiteX4" fmla="*/ 319087 w 395287"/>
                  <a:gd name="connsiteY4" fmla="*/ 26193 h 59531"/>
                  <a:gd name="connsiteX5" fmla="*/ 395287 w 395287"/>
                  <a:gd name="connsiteY5" fmla="*/ 7143 h 59531"/>
                  <a:gd name="connsiteX6" fmla="*/ 390525 w 395287"/>
                  <a:gd name="connsiteY6" fmla="*/ 21431 h 59531"/>
                  <a:gd name="connsiteX7" fmla="*/ 326231 w 395287"/>
                  <a:gd name="connsiteY7" fmla="*/ 50006 h 59531"/>
                  <a:gd name="connsiteX8" fmla="*/ 219075 w 395287"/>
                  <a:gd name="connsiteY8" fmla="*/ 59531 h 59531"/>
                  <a:gd name="connsiteX9" fmla="*/ 135731 w 395287"/>
                  <a:gd name="connsiteY9" fmla="*/ 52387 h 59531"/>
                  <a:gd name="connsiteX10" fmla="*/ 40481 w 395287"/>
                  <a:gd name="connsiteY10" fmla="*/ 35718 h 59531"/>
                  <a:gd name="connsiteX11" fmla="*/ 0 w 395287"/>
                  <a:gd name="connsiteY11" fmla="*/ 0 h 5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5287" h="59531">
                    <a:moveTo>
                      <a:pt x="0" y="0"/>
                    </a:moveTo>
                    <a:lnTo>
                      <a:pt x="104775" y="23812"/>
                    </a:lnTo>
                    <a:lnTo>
                      <a:pt x="188118" y="35718"/>
                    </a:lnTo>
                    <a:lnTo>
                      <a:pt x="242887" y="33337"/>
                    </a:lnTo>
                    <a:lnTo>
                      <a:pt x="319087" y="26193"/>
                    </a:lnTo>
                    <a:lnTo>
                      <a:pt x="395287" y="7143"/>
                    </a:lnTo>
                    <a:lnTo>
                      <a:pt x="390525" y="21431"/>
                    </a:lnTo>
                    <a:lnTo>
                      <a:pt x="326231" y="50006"/>
                    </a:lnTo>
                    <a:lnTo>
                      <a:pt x="219075" y="59531"/>
                    </a:lnTo>
                    <a:lnTo>
                      <a:pt x="135731" y="52387"/>
                    </a:lnTo>
                    <a:lnTo>
                      <a:pt x="40481" y="35718"/>
                    </a:lnTo>
                    <a:lnTo>
                      <a:pt x="0"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sp>
            <p:nvSpPr>
              <p:cNvPr id="144" name="143 Forma libre"/>
              <p:cNvSpPr/>
              <p:nvPr/>
            </p:nvSpPr>
            <p:spPr>
              <a:xfrm>
                <a:off x="3475121" y="620975"/>
                <a:ext cx="138123" cy="117406"/>
              </a:xfrm>
              <a:custGeom>
                <a:avLst/>
                <a:gdLst>
                  <a:gd name="connsiteX0" fmla="*/ 0 w 138112"/>
                  <a:gd name="connsiteY0" fmla="*/ 123825 h 123825"/>
                  <a:gd name="connsiteX1" fmla="*/ 0 w 138112"/>
                  <a:gd name="connsiteY1" fmla="*/ 123825 h 123825"/>
                  <a:gd name="connsiteX2" fmla="*/ 50006 w 138112"/>
                  <a:gd name="connsiteY2" fmla="*/ 90488 h 123825"/>
                  <a:gd name="connsiteX3" fmla="*/ 92868 w 138112"/>
                  <a:gd name="connsiteY3" fmla="*/ 54769 h 123825"/>
                  <a:gd name="connsiteX4" fmla="*/ 138112 w 138112"/>
                  <a:gd name="connsiteY4" fmla="*/ 0 h 123825"/>
                  <a:gd name="connsiteX5" fmla="*/ 126206 w 138112"/>
                  <a:gd name="connsiteY5" fmla="*/ 50006 h 123825"/>
                  <a:gd name="connsiteX6" fmla="*/ 76200 w 138112"/>
                  <a:gd name="connsiteY6" fmla="*/ 90488 h 123825"/>
                  <a:gd name="connsiteX7" fmla="*/ 0 w 138112"/>
                  <a:gd name="connsiteY7" fmla="*/ 12382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8112" h="123825">
                    <a:moveTo>
                      <a:pt x="0" y="123825"/>
                    </a:moveTo>
                    <a:lnTo>
                      <a:pt x="0" y="123825"/>
                    </a:lnTo>
                    <a:lnTo>
                      <a:pt x="50006" y="90488"/>
                    </a:lnTo>
                    <a:lnTo>
                      <a:pt x="92868" y="54769"/>
                    </a:lnTo>
                    <a:lnTo>
                      <a:pt x="138112" y="0"/>
                    </a:lnTo>
                    <a:lnTo>
                      <a:pt x="126206" y="50006"/>
                    </a:lnTo>
                    <a:lnTo>
                      <a:pt x="76200" y="90488"/>
                    </a:lnTo>
                    <a:lnTo>
                      <a:pt x="0" y="123825"/>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srgbClr val="FFFFFF"/>
                  </a:solidFill>
                </a:endParaRPr>
              </a:p>
            </p:txBody>
          </p:sp>
          <p:cxnSp>
            <p:nvCxnSpPr>
              <p:cNvPr id="146" name="145 Conector recto"/>
              <p:cNvCxnSpPr>
                <a:endCxn id="143" idx="5"/>
              </p:cNvCxnSpPr>
              <p:nvPr/>
            </p:nvCxnSpPr>
            <p:spPr>
              <a:xfrm flipH="1">
                <a:off x="4299133" y="449261"/>
                <a:ext cx="38103" cy="951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093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0900"/>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80901"/>
                                        </p:tgtEl>
                                        <p:attrNameLst>
                                          <p:attrName>style.visibility</p:attrName>
                                        </p:attrNameLst>
                                      </p:cBhvr>
                                      <p:to>
                                        <p:strVal val="visible"/>
                                      </p:to>
                                    </p:set>
                                  </p:childTnLst>
                                </p:cTn>
                              </p:par>
                              <p:par>
                                <p:cTn id="13" presetID="0" presetClass="path" presetSubtype="0" repeatCount="indefinite" fill="hold" grpId="1" nodeType="withEffect">
                                  <p:stCondLst>
                                    <p:cond delay="0"/>
                                  </p:stCondLst>
                                  <p:childTnLst>
                                    <p:animMotion origin="layout" path="M 0.00035 -0.10254 L 0.00035 0.14954 " pathEditMode="relative" rAng="0" ptsTypes="AA">
                                      <p:cBhvr>
                                        <p:cTn id="14" dur="2000" fill="hold"/>
                                        <p:tgtEl>
                                          <p:spTgt spid="80901"/>
                                        </p:tgtEl>
                                        <p:attrNameLst>
                                          <p:attrName>ppt_x</p:attrName>
                                          <p:attrName>ppt_y</p:attrName>
                                        </p:attrNameLst>
                                      </p:cBhvr>
                                      <p:rCtr x="0" y="126"/>
                                    </p:animMotion>
                                  </p:childTnLst>
                                </p:cTn>
                              </p:par>
                            </p:childTnLst>
                          </p:cTn>
                        </p:par>
                        <p:par>
                          <p:cTn id="15" fill="hold">
                            <p:stCondLst>
                              <p:cond delay="2000"/>
                            </p:stCondLst>
                            <p:childTnLst>
                              <p:par>
                                <p:cTn id="16" presetID="1" presetClass="entr" presetSubtype="0" fill="hold" grpId="0" nodeType="afterEffect">
                                  <p:stCondLst>
                                    <p:cond delay="0"/>
                                  </p:stCondLst>
                                  <p:childTnLst>
                                    <p:set>
                                      <p:cBhvr>
                                        <p:cTn id="17" dur="1" fill="hold">
                                          <p:stCondLst>
                                            <p:cond delay="0"/>
                                          </p:stCondLst>
                                        </p:cTn>
                                        <p:tgtEl>
                                          <p:spTgt spid="80907"/>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80908"/>
                                        </p:tgtEl>
                                        <p:attrNameLst>
                                          <p:attrName>style.visibility</p:attrName>
                                        </p:attrNameLst>
                                      </p:cBhvr>
                                      <p:to>
                                        <p:strVal val="visible"/>
                                      </p:to>
                                    </p:set>
                                  </p:childTnLst>
                                </p:cTn>
                              </p:par>
                              <p:par>
                                <p:cTn id="20" presetID="0" presetClass="path" presetSubtype="0" repeatCount="indefinite" fill="hold" grpId="1" nodeType="withEffect">
                                  <p:stCondLst>
                                    <p:cond delay="0"/>
                                  </p:stCondLst>
                                  <p:childTnLst>
                                    <p:animMotion origin="layout" path="M -0.04392 -0.23379 L 0.01545 0.09329 " pathEditMode="relative" rAng="0" ptsTypes="AA">
                                      <p:cBhvr>
                                        <p:cTn id="21" dur="2000" fill="hold"/>
                                        <p:tgtEl>
                                          <p:spTgt spid="80908"/>
                                        </p:tgtEl>
                                        <p:attrNameLst>
                                          <p:attrName>ppt_x</p:attrName>
                                          <p:attrName>ppt_y</p:attrName>
                                        </p:attrNameLst>
                                      </p:cBhvr>
                                      <p:rCtr x="30" y="163"/>
                                    </p:animMotion>
                                  </p:childTnLst>
                                </p:cTn>
                              </p:par>
                              <p:par>
                                <p:cTn id="22" presetID="1" presetClass="entr" presetSubtype="0" fill="hold" grpId="0" nodeType="withEffect">
                                  <p:stCondLst>
                                    <p:cond delay="0"/>
                                  </p:stCondLst>
                                  <p:childTnLst>
                                    <p:set>
                                      <p:cBhvr>
                                        <p:cTn id="23" dur="1" fill="hold">
                                          <p:stCondLst>
                                            <p:cond delay="0"/>
                                          </p:stCondLst>
                                        </p:cTn>
                                        <p:tgtEl>
                                          <p:spTgt spid="80904"/>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80905"/>
                                        </p:tgtEl>
                                        <p:attrNameLst>
                                          <p:attrName>style.visibility</p:attrName>
                                        </p:attrNameLst>
                                      </p:cBhvr>
                                      <p:to>
                                        <p:strVal val="visible"/>
                                      </p:to>
                                    </p:set>
                                  </p:childTnLst>
                                </p:cTn>
                              </p:par>
                              <p:par>
                                <p:cTn id="26" presetID="0" presetClass="path" presetSubtype="0" repeatCount="indefinite" fill="hold" grpId="1" nodeType="withEffect">
                                  <p:stCondLst>
                                    <p:cond delay="0"/>
                                  </p:stCondLst>
                                  <p:childTnLst>
                                    <p:animMotion origin="layout" path="M -0.07084 -0.24977 L 0.03698 0.12939 " pathEditMode="relative" rAng="0" ptsTypes="AA">
                                      <p:cBhvr>
                                        <p:cTn id="27" dur="2000" fill="hold"/>
                                        <p:tgtEl>
                                          <p:spTgt spid="80905"/>
                                        </p:tgtEl>
                                        <p:attrNameLst>
                                          <p:attrName>ppt_x</p:attrName>
                                          <p:attrName>ppt_y</p:attrName>
                                        </p:attrNameLst>
                                      </p:cBhvr>
                                      <p:rCtr x="54" y="190"/>
                                    </p:animMotion>
                                  </p:childTnLst>
                                </p:cTn>
                              </p:par>
                            </p:childTnLst>
                          </p:cTn>
                        </p:par>
                        <p:par>
                          <p:cTn id="28" fill="hold">
                            <p:stCondLst>
                              <p:cond delay="4000"/>
                            </p:stCondLst>
                            <p:childTnLst>
                              <p:par>
                                <p:cTn id="29" presetID="1" presetClass="entr" presetSubtype="0" fill="hold" grpId="0" nodeType="afterEffect">
                                  <p:stCondLst>
                                    <p:cond delay="0"/>
                                  </p:stCondLst>
                                  <p:childTnLst>
                                    <p:set>
                                      <p:cBhvr>
                                        <p:cTn id="30" dur="1" fill="hold">
                                          <p:stCondLst>
                                            <p:cond delay="0"/>
                                          </p:stCondLst>
                                        </p:cTn>
                                        <p:tgtEl>
                                          <p:spTgt spid="8091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80915"/>
                                        </p:tgtEl>
                                        <p:attrNameLst>
                                          <p:attrName>style.visibility</p:attrName>
                                        </p:attrNameLst>
                                      </p:cBhvr>
                                      <p:to>
                                        <p:strVal val="visible"/>
                                      </p:to>
                                    </p:set>
                                  </p:childTnLst>
                                </p:cTn>
                              </p:par>
                              <p:par>
                                <p:cTn id="33" presetID="0" presetClass="path" presetSubtype="0" repeatCount="indefinite" fill="hold" grpId="1" nodeType="withEffect">
                                  <p:stCondLst>
                                    <p:cond delay="0"/>
                                  </p:stCondLst>
                                  <p:childTnLst>
                                    <p:animMotion origin="layout" path="M -0.11649 -0.03819 L 0.1757 0.06598 " pathEditMode="relative" rAng="0" ptsTypes="AA">
                                      <p:cBhvr>
                                        <p:cTn id="34" dur="2000" fill="hold"/>
                                        <p:tgtEl>
                                          <p:spTgt spid="80915"/>
                                        </p:tgtEl>
                                        <p:attrNameLst>
                                          <p:attrName>ppt_x</p:attrName>
                                          <p:attrName>ppt_y</p:attrName>
                                        </p:attrNameLst>
                                      </p:cBhvr>
                                      <p:rCtr x="146" y="52"/>
                                    </p:animMotion>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0"/>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80911"/>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80912"/>
                                        </p:tgtEl>
                                        <p:attrNameLst>
                                          <p:attrName>style.visibility</p:attrName>
                                        </p:attrNameLst>
                                      </p:cBhvr>
                                      <p:to>
                                        <p:strVal val="visible"/>
                                      </p:to>
                                    </p:set>
                                  </p:childTnLst>
                                </p:cTn>
                              </p:par>
                              <p:par>
                                <p:cTn id="43" presetID="0" presetClass="path" presetSubtype="0" repeatCount="indefinite" fill="hold" grpId="1" nodeType="withEffect">
                                  <p:stCondLst>
                                    <p:cond delay="0"/>
                                  </p:stCondLst>
                                  <p:childTnLst>
                                    <p:animMotion origin="layout" path="M -0.071 -0.03912 L 0.129 0.0588 " pathEditMode="relative" rAng="0" ptsTypes="AA">
                                      <p:cBhvr>
                                        <p:cTn id="44" dur="2000" fill="hold"/>
                                        <p:tgtEl>
                                          <p:spTgt spid="80912"/>
                                        </p:tgtEl>
                                        <p:attrNameLst>
                                          <p:attrName>ppt_x</p:attrName>
                                          <p:attrName>ppt_y</p:attrName>
                                        </p:attrNameLst>
                                      </p:cBhvr>
                                      <p:rCtr x="100" y="49"/>
                                    </p:animMotion>
                                  </p:childTnLst>
                                </p:cTn>
                              </p:par>
                            </p:childTnLst>
                          </p:cTn>
                        </p:par>
                        <p:par>
                          <p:cTn id="45" fill="hold">
                            <p:stCondLst>
                              <p:cond delay="2000"/>
                            </p:stCondLst>
                            <p:childTnLst>
                              <p:par>
                                <p:cTn id="46" presetID="1" presetClass="entr" presetSubtype="0" fill="hold" grpId="0" nodeType="afterEffect">
                                  <p:stCondLst>
                                    <p:cond delay="0"/>
                                  </p:stCondLst>
                                  <p:childTnLst>
                                    <p:set>
                                      <p:cBhvr>
                                        <p:cTn id="47" dur="1" fill="hold">
                                          <p:stCondLst>
                                            <p:cond delay="0"/>
                                          </p:stCondLst>
                                        </p:cTn>
                                        <p:tgtEl>
                                          <p:spTgt spid="80921"/>
                                        </p:tgtEl>
                                        <p:attrNameLst>
                                          <p:attrName>style.visibility</p:attrName>
                                        </p:attrNameLst>
                                      </p:cBhvr>
                                      <p:to>
                                        <p:strVal val="visible"/>
                                      </p:to>
                                    </p:set>
                                  </p:childTnLst>
                                </p:cTn>
                              </p:par>
                              <p:par>
                                <p:cTn id="48" presetID="1" presetClass="entr" presetSubtype="0" fill="hold" grpId="0" nodeType="withEffect">
                                  <p:stCondLst>
                                    <p:cond delay="0"/>
                                  </p:stCondLst>
                                  <p:childTnLst>
                                    <p:set>
                                      <p:cBhvr>
                                        <p:cTn id="49" dur="1" fill="hold">
                                          <p:stCondLst>
                                            <p:cond delay="0"/>
                                          </p:stCondLst>
                                        </p:cTn>
                                        <p:tgtEl>
                                          <p:spTgt spid="80922"/>
                                        </p:tgtEl>
                                        <p:attrNameLst>
                                          <p:attrName>style.visibility</p:attrName>
                                        </p:attrNameLst>
                                      </p:cBhvr>
                                      <p:to>
                                        <p:strVal val="visible"/>
                                      </p:to>
                                    </p:set>
                                  </p:childTnLst>
                                </p:cTn>
                              </p:par>
                              <p:par>
                                <p:cTn id="50" presetID="0" presetClass="path" presetSubtype="0" repeatCount="indefinite" fill="hold" grpId="1" nodeType="withEffect">
                                  <p:stCondLst>
                                    <p:cond delay="0"/>
                                  </p:stCondLst>
                                  <p:childTnLst>
                                    <p:animMotion origin="layout" path="M 0.01129 0.24491 L -0.01215 -0.23843 " pathEditMode="relative" rAng="0" ptsTypes="AA">
                                      <p:cBhvr>
                                        <p:cTn id="51" dur="2000" fill="hold"/>
                                        <p:tgtEl>
                                          <p:spTgt spid="80922"/>
                                        </p:tgtEl>
                                        <p:attrNameLst>
                                          <p:attrName>ppt_x</p:attrName>
                                          <p:attrName>ppt_y</p:attrName>
                                        </p:attrNameLst>
                                      </p:cBhvr>
                                      <p:rCtr x="-12" y="-242"/>
                                    </p:animMotion>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80938"/>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80918"/>
                                        </p:tgtEl>
                                        <p:attrNameLst>
                                          <p:attrName>style.visibility</p:attrName>
                                        </p:attrNameLst>
                                      </p:cBhvr>
                                      <p:to>
                                        <p:strVal val="visible"/>
                                      </p:to>
                                    </p:set>
                                  </p:childTnLst>
                                </p:cTn>
                              </p:par>
                              <p:par>
                                <p:cTn id="58" presetID="1" presetClass="entr" presetSubtype="0" fill="hold" grpId="0" nodeType="withEffect">
                                  <p:stCondLst>
                                    <p:cond delay="0"/>
                                  </p:stCondLst>
                                  <p:childTnLst>
                                    <p:set>
                                      <p:cBhvr>
                                        <p:cTn id="59" dur="1" fill="hold">
                                          <p:stCondLst>
                                            <p:cond delay="0"/>
                                          </p:stCondLst>
                                        </p:cTn>
                                        <p:tgtEl>
                                          <p:spTgt spid="80919"/>
                                        </p:tgtEl>
                                        <p:attrNameLst>
                                          <p:attrName>style.visibility</p:attrName>
                                        </p:attrNameLst>
                                      </p:cBhvr>
                                      <p:to>
                                        <p:strVal val="visible"/>
                                      </p:to>
                                    </p:set>
                                  </p:childTnLst>
                                </p:cTn>
                              </p:par>
                              <p:par>
                                <p:cTn id="60" presetID="0" presetClass="path" presetSubtype="0" repeatCount="indefinite" fill="hold" grpId="1" nodeType="withEffect">
                                  <p:stCondLst>
                                    <p:cond delay="0"/>
                                  </p:stCondLst>
                                  <p:childTnLst>
                                    <p:animMotion origin="layout" path="M 0.02431 0.2081 L -0.03507 -0.31898 " pathEditMode="relative" rAng="0" ptsTypes="AA">
                                      <p:cBhvr>
                                        <p:cTn id="61" dur="2000" fill="hold"/>
                                        <p:tgtEl>
                                          <p:spTgt spid="80919"/>
                                        </p:tgtEl>
                                        <p:attrNameLst>
                                          <p:attrName>ppt_x</p:attrName>
                                          <p:attrName>ppt_y</p:attrName>
                                        </p:attrNameLst>
                                      </p:cBhvr>
                                      <p:rCtr x="-30" y="-264"/>
                                    </p:animMotion>
                                  </p:childTnLst>
                                </p:cTn>
                              </p:par>
                            </p:childTnLst>
                          </p:cTn>
                        </p:par>
                        <p:par>
                          <p:cTn id="62" fill="hold">
                            <p:stCondLst>
                              <p:cond delay="2000"/>
                            </p:stCondLst>
                            <p:childTnLst>
                              <p:par>
                                <p:cTn id="63" presetID="1" presetClass="entr" presetSubtype="0" fill="hold" grpId="0" nodeType="afterEffect">
                                  <p:stCondLst>
                                    <p:cond delay="0"/>
                                  </p:stCondLst>
                                  <p:childTnLst>
                                    <p:set>
                                      <p:cBhvr>
                                        <p:cTn id="64" dur="1" fill="hold">
                                          <p:stCondLst>
                                            <p:cond delay="0"/>
                                          </p:stCondLst>
                                        </p:cTn>
                                        <p:tgtEl>
                                          <p:spTgt spid="80926"/>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80929"/>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80930"/>
                                        </p:tgtEl>
                                        <p:attrNameLst>
                                          <p:attrName>style.visibility</p:attrName>
                                        </p:attrNameLst>
                                      </p:cBhvr>
                                      <p:to>
                                        <p:strVal val="visible"/>
                                      </p:to>
                                    </p:set>
                                  </p:childTnLst>
                                </p:cTn>
                              </p:par>
                              <p:par>
                                <p:cTn id="69" presetID="0" presetClass="path" presetSubtype="0" repeatCount="indefinite" fill="hold" grpId="1" nodeType="withEffect">
                                  <p:stCondLst>
                                    <p:cond delay="0"/>
                                  </p:stCondLst>
                                  <p:childTnLst>
                                    <p:animMotion origin="layout" path="M 0.01597 0.10926 L -0.01528 -0.10949 " pathEditMode="relative" rAng="0" ptsTypes="AA">
                                      <p:cBhvr>
                                        <p:cTn id="70" dur="2000" fill="hold"/>
                                        <p:tgtEl>
                                          <p:spTgt spid="80930"/>
                                        </p:tgtEl>
                                        <p:attrNameLst>
                                          <p:attrName>ppt_x</p:attrName>
                                          <p:attrName>ppt_y</p:attrName>
                                        </p:attrNameLst>
                                      </p:cBhvr>
                                      <p:rCtr x="-16" y="-109"/>
                                    </p:animMotion>
                                  </p:childTnLst>
                                </p:cTn>
                              </p:par>
                              <p:par>
                                <p:cTn id="71" presetID="1" presetClass="entr" presetSubtype="0" fill="hold" grpId="0" nodeType="withEffect">
                                  <p:stCondLst>
                                    <p:cond delay="0"/>
                                  </p:stCondLst>
                                  <p:childTnLst>
                                    <p:set>
                                      <p:cBhvr>
                                        <p:cTn id="72" dur="1" fill="hold">
                                          <p:stCondLst>
                                            <p:cond delay="0"/>
                                          </p:stCondLst>
                                        </p:cTn>
                                        <p:tgtEl>
                                          <p:spTgt spid="80927"/>
                                        </p:tgtEl>
                                        <p:attrNameLst>
                                          <p:attrName>style.visibility</p:attrName>
                                        </p:attrNameLst>
                                      </p:cBhvr>
                                      <p:to>
                                        <p:strVal val="visible"/>
                                      </p:to>
                                    </p:set>
                                  </p:childTnLst>
                                </p:cTn>
                              </p:par>
                              <p:par>
                                <p:cTn id="73" presetID="0" presetClass="path" presetSubtype="0" repeatCount="indefinite" fill="hold" grpId="1" nodeType="withEffect">
                                  <p:stCondLst>
                                    <p:cond delay="0"/>
                                  </p:stCondLst>
                                  <p:childTnLst>
                                    <p:animMotion origin="layout" path="M 0.046 0.11019 L -0.03837 -0.0919 " pathEditMode="relative" rAng="0" ptsTypes="AA">
                                      <p:cBhvr>
                                        <p:cTn id="74" dur="2000" fill="hold"/>
                                        <p:tgtEl>
                                          <p:spTgt spid="80927"/>
                                        </p:tgtEl>
                                        <p:attrNameLst>
                                          <p:attrName>ppt_x</p:attrName>
                                          <p:attrName>ppt_y</p:attrName>
                                        </p:attrNameLst>
                                      </p:cBhvr>
                                      <p:rCtr x="-42" y="-101"/>
                                    </p:animMotion>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nodeType="clickEffect">
                                  <p:stCondLst>
                                    <p:cond delay="0"/>
                                  </p:stCondLst>
                                  <p:childTnLst>
                                    <p:set>
                                      <p:cBhvr>
                                        <p:cTn id="7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900" grpId="0" animBg="1"/>
      <p:bldP spid="80901" grpId="0" animBg="1"/>
      <p:bldP spid="80901" grpId="1" animBg="1"/>
      <p:bldP spid="80904" grpId="0" animBg="1"/>
      <p:bldP spid="80905" grpId="0" animBg="1"/>
      <p:bldP spid="80905" grpId="1" animBg="1"/>
      <p:bldP spid="80907" grpId="0" animBg="1"/>
      <p:bldP spid="80908" grpId="0" animBg="1"/>
      <p:bldP spid="80908" grpId="1" animBg="1"/>
      <p:bldP spid="80911" grpId="0" animBg="1"/>
      <p:bldP spid="80912" grpId="0" animBg="1"/>
      <p:bldP spid="80912" grpId="1" animBg="1"/>
      <p:bldP spid="80914" grpId="0" animBg="1"/>
      <p:bldP spid="80915" grpId="0" animBg="1"/>
      <p:bldP spid="80915" grpId="1" animBg="1"/>
      <p:bldP spid="80918" grpId="0" animBg="1"/>
      <p:bldP spid="80919" grpId="0" animBg="1"/>
      <p:bldP spid="80919" grpId="1" animBg="1"/>
      <p:bldP spid="80921" grpId="0" animBg="1"/>
      <p:bldP spid="80922" grpId="0" animBg="1"/>
      <p:bldP spid="80922" grpId="1" animBg="1"/>
      <p:bldP spid="80926" grpId="0" animBg="1"/>
      <p:bldP spid="80927" grpId="0" animBg="1"/>
      <p:bldP spid="80927" grpId="1" animBg="1"/>
      <p:bldP spid="80929" grpId="0" animBg="1"/>
      <p:bldP spid="80930" grpId="0" animBg="1"/>
      <p:bldP spid="80930" grpId="1" animBg="1"/>
      <p:bldP spid="80932" grpId="0" animBg="1"/>
      <p:bldP spid="80938" grpId="0" animBg="1"/>
      <p:bldP spid="30"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1A1A4E"/>
        </a:solidFill>
        <a:effectLst/>
      </p:bgPr>
    </p:bg>
    <p:spTree>
      <p:nvGrpSpPr>
        <p:cNvPr id="1" name=""/>
        <p:cNvGrpSpPr/>
        <p:nvPr/>
      </p:nvGrpSpPr>
      <p:grpSpPr>
        <a:xfrm>
          <a:off x="0" y="0"/>
          <a:ext cx="0" cy="0"/>
          <a:chOff x="0" y="0"/>
          <a:chExt cx="0" cy="0"/>
        </a:xfrm>
      </p:grpSpPr>
      <p:sp>
        <p:nvSpPr>
          <p:cNvPr id="414722" name="Rectangle 2"/>
          <p:cNvSpPr>
            <a:spLocks noGrp="1" noChangeArrowheads="1"/>
          </p:cNvSpPr>
          <p:nvPr>
            <p:ph type="title"/>
          </p:nvPr>
        </p:nvSpPr>
        <p:spPr>
          <a:xfrm>
            <a:off x="685800" y="461963"/>
            <a:ext cx="7772400" cy="4802187"/>
          </a:xfrm>
        </p:spPr>
        <p:txBody>
          <a:bodyPr/>
          <a:lstStyle/>
          <a:p>
            <a:pPr eaLnBrk="1" hangingPunct="1">
              <a:lnSpc>
                <a:spcPct val="130000"/>
              </a:lnSpc>
            </a:pPr>
            <a:r>
              <a:rPr lang="es-ES_tradnl" sz="8000" b="1" smtClean="0">
                <a:solidFill>
                  <a:schemeClr val="bg1"/>
                </a:solidFill>
              </a:rPr>
              <a:t>2.6</a:t>
            </a:r>
            <a:r>
              <a:rPr lang="es-ES_tradnl" sz="6000" smtClean="0">
                <a:solidFill>
                  <a:schemeClr val="bg1"/>
                </a:solidFill>
                <a:latin typeface="Comic Sans MS" pitchFamily="66" charset="0"/>
              </a:rPr>
              <a:t/>
            </a:r>
            <a:br>
              <a:rPr lang="es-ES_tradnl" sz="6000" smtClean="0">
                <a:solidFill>
                  <a:schemeClr val="bg1"/>
                </a:solidFill>
                <a:latin typeface="Comic Sans MS" pitchFamily="66" charset="0"/>
              </a:rPr>
            </a:br>
            <a:r>
              <a:rPr lang="es-ES_tradnl" sz="7200" b="1" smtClean="0">
                <a:solidFill>
                  <a:schemeClr val="bg1"/>
                </a:solidFill>
              </a:rPr>
              <a:t>DIOPTRIO</a:t>
            </a:r>
            <a:br>
              <a:rPr lang="es-ES_tradnl" sz="7200" b="1" smtClean="0">
                <a:solidFill>
                  <a:schemeClr val="bg1"/>
                </a:solidFill>
              </a:rPr>
            </a:br>
            <a:r>
              <a:rPr lang="es-ES_tradnl" sz="7200" b="1" smtClean="0">
                <a:solidFill>
                  <a:schemeClr val="bg1"/>
                </a:solidFill>
              </a:rPr>
              <a:t>PLANO</a:t>
            </a:r>
          </a:p>
        </p:txBody>
      </p:sp>
    </p:spTree>
  </p:cSld>
  <p:clrMapOvr>
    <a:masterClrMapping/>
  </p:clrMapOvr>
  <p:transition>
    <p:fade thruBlk="1"/>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59" name="58 Rectángulo"/>
          <p:cNvSpPr/>
          <p:nvPr/>
        </p:nvSpPr>
        <p:spPr>
          <a:xfrm>
            <a:off x="1179513" y="830263"/>
            <a:ext cx="6881812" cy="52816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sp>
        <p:nvSpPr>
          <p:cNvPr id="326878" name="Rectangle 222"/>
          <p:cNvSpPr>
            <a:spLocks noChangeArrowheads="1"/>
          </p:cNvSpPr>
          <p:nvPr/>
        </p:nvSpPr>
        <p:spPr bwMode="auto">
          <a:xfrm>
            <a:off x="1190625" y="3500438"/>
            <a:ext cx="6858000" cy="2587625"/>
          </a:xfrm>
          <a:prstGeom prst="rect">
            <a:avLst/>
          </a:prstGeom>
          <a:solidFill>
            <a:srgbClr val="CCECFF"/>
          </a:solidFill>
          <a:ln w="9525">
            <a:noFill/>
            <a:miter lim="800000"/>
            <a:headEnd/>
            <a:tailEnd/>
          </a:ln>
        </p:spPr>
        <p:txBody>
          <a:bodyPr wrap="none" anchor="ctr"/>
          <a:lstStyle/>
          <a:p>
            <a:endParaRPr lang="es-ES_tradnl">
              <a:solidFill>
                <a:srgbClr val="000000"/>
              </a:solidFill>
              <a:latin typeface="Times New Roman"/>
            </a:endParaRPr>
          </a:p>
        </p:txBody>
      </p:sp>
      <p:sp>
        <p:nvSpPr>
          <p:cNvPr id="26630" name="Rectangle 7"/>
          <p:cNvSpPr>
            <a:spLocks noChangeArrowheads="1"/>
          </p:cNvSpPr>
          <p:nvPr/>
        </p:nvSpPr>
        <p:spPr bwMode="auto">
          <a:xfrm>
            <a:off x="1885950" y="3511550"/>
            <a:ext cx="5962650" cy="2300288"/>
          </a:xfrm>
          <a:prstGeom prst="rect">
            <a:avLst/>
          </a:prstGeom>
          <a:noFill/>
          <a:ln w="9525">
            <a:noFill/>
            <a:miter lim="800000"/>
            <a:headEnd/>
            <a:tailEnd/>
          </a:ln>
        </p:spPr>
        <p:txBody>
          <a:bodyPr/>
          <a:lstStyle/>
          <a:p>
            <a:endParaRPr lang="es-ES_tradnl">
              <a:solidFill>
                <a:srgbClr val="000000"/>
              </a:solidFill>
              <a:latin typeface="Times New Roman"/>
            </a:endParaRPr>
          </a:p>
        </p:txBody>
      </p:sp>
      <p:sp>
        <p:nvSpPr>
          <p:cNvPr id="26631" name="Rectangle 131"/>
          <p:cNvSpPr>
            <a:spLocks noChangeArrowheads="1"/>
          </p:cNvSpPr>
          <p:nvPr/>
        </p:nvSpPr>
        <p:spPr bwMode="auto">
          <a:xfrm>
            <a:off x="5527675" y="5108575"/>
            <a:ext cx="19050" cy="1588"/>
          </a:xfrm>
          <a:prstGeom prst="rect">
            <a:avLst/>
          </a:prstGeom>
          <a:solidFill>
            <a:srgbClr val="000000"/>
          </a:solidFill>
          <a:ln w="9525">
            <a:noFill/>
            <a:miter lim="800000"/>
            <a:headEnd/>
            <a:tailEnd/>
          </a:ln>
        </p:spPr>
        <p:txBody>
          <a:bodyPr/>
          <a:lstStyle/>
          <a:p>
            <a:endParaRPr lang="es-ES_tradnl">
              <a:solidFill>
                <a:srgbClr val="000000"/>
              </a:solidFill>
              <a:latin typeface="Times New Roman"/>
            </a:endParaRPr>
          </a:p>
        </p:txBody>
      </p:sp>
      <p:grpSp>
        <p:nvGrpSpPr>
          <p:cNvPr id="2" name="Group 234"/>
          <p:cNvGrpSpPr>
            <a:grpSpLocks/>
          </p:cNvGrpSpPr>
          <p:nvPr/>
        </p:nvGrpSpPr>
        <p:grpSpPr bwMode="auto">
          <a:xfrm>
            <a:off x="2155825" y="2139950"/>
            <a:ext cx="603250" cy="1360488"/>
            <a:chOff x="1190" y="1242"/>
            <a:chExt cx="380" cy="857"/>
          </a:xfrm>
        </p:grpSpPr>
        <p:sp>
          <p:nvSpPr>
            <p:cNvPr id="26671" name="Line 206"/>
            <p:cNvSpPr>
              <a:spLocks noChangeShapeType="1"/>
            </p:cNvSpPr>
            <p:nvPr/>
          </p:nvSpPr>
          <p:spPr bwMode="auto">
            <a:xfrm>
              <a:off x="1360" y="1242"/>
              <a:ext cx="0" cy="857"/>
            </a:xfrm>
            <a:prstGeom prst="line">
              <a:avLst/>
            </a:prstGeom>
            <a:noFill/>
            <a:ln w="9525">
              <a:solidFill>
                <a:schemeClr val="tx1"/>
              </a:solidFill>
              <a:round/>
              <a:headEnd type="triangle" w="med" len="med"/>
              <a:tailEnd/>
            </a:ln>
          </p:spPr>
          <p:txBody>
            <a:bodyPr/>
            <a:lstStyle/>
            <a:p>
              <a:endParaRPr lang="es-ES_tradnl">
                <a:solidFill>
                  <a:srgbClr val="000000"/>
                </a:solidFill>
                <a:latin typeface="Times New Roman"/>
              </a:endParaRPr>
            </a:p>
          </p:txBody>
        </p:sp>
        <p:sp>
          <p:nvSpPr>
            <p:cNvPr id="26672" name="Text Box 207"/>
            <p:cNvSpPr txBox="1">
              <a:spLocks noChangeArrowheads="1"/>
            </p:cNvSpPr>
            <p:nvPr/>
          </p:nvSpPr>
          <p:spPr bwMode="auto">
            <a:xfrm>
              <a:off x="1347" y="1523"/>
              <a:ext cx="223" cy="288"/>
            </a:xfrm>
            <a:prstGeom prst="rect">
              <a:avLst/>
            </a:prstGeom>
            <a:noFill/>
            <a:ln w="9525">
              <a:noFill/>
              <a:miter lim="800000"/>
              <a:headEnd/>
              <a:tailEnd/>
            </a:ln>
          </p:spPr>
          <p:txBody>
            <a:bodyPr>
              <a:spAutoFit/>
            </a:bodyPr>
            <a:lstStyle/>
            <a:p>
              <a:pPr>
                <a:spcBef>
                  <a:spcPct val="50000"/>
                </a:spcBef>
              </a:pPr>
              <a:r>
                <a:rPr lang="es-ES">
                  <a:solidFill>
                    <a:srgbClr val="000000"/>
                  </a:solidFill>
                  <a:latin typeface="Times New Roman"/>
                </a:rPr>
                <a:t>s</a:t>
              </a:r>
            </a:p>
          </p:txBody>
        </p:sp>
        <p:sp>
          <p:nvSpPr>
            <p:cNvPr id="26673" name="Line 210"/>
            <p:cNvSpPr>
              <a:spLocks noChangeShapeType="1"/>
            </p:cNvSpPr>
            <p:nvPr/>
          </p:nvSpPr>
          <p:spPr bwMode="auto">
            <a:xfrm>
              <a:off x="1190" y="1255"/>
              <a:ext cx="263" cy="0"/>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grpSp>
      <p:grpSp>
        <p:nvGrpSpPr>
          <p:cNvPr id="3" name="48 Grupo"/>
          <p:cNvGrpSpPr/>
          <p:nvPr/>
        </p:nvGrpSpPr>
        <p:grpSpPr>
          <a:xfrm>
            <a:off x="3028950" y="2139950"/>
            <a:ext cx="3835400" cy="2711450"/>
            <a:chOff x="3028950" y="2139950"/>
            <a:chExt cx="3835400" cy="2711450"/>
          </a:xfrm>
        </p:grpSpPr>
        <p:sp>
          <p:nvSpPr>
            <p:cNvPr id="326868" name="Line 212"/>
            <p:cNvSpPr>
              <a:spLocks noChangeShapeType="1"/>
            </p:cNvSpPr>
            <p:nvPr/>
          </p:nvSpPr>
          <p:spPr bwMode="auto">
            <a:xfrm flipH="1" flipV="1">
              <a:off x="5492750" y="3479800"/>
              <a:ext cx="1371600" cy="1371600"/>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sp>
          <p:nvSpPr>
            <p:cNvPr id="326869" name="Line 213"/>
            <p:cNvSpPr>
              <a:spLocks noChangeShapeType="1"/>
            </p:cNvSpPr>
            <p:nvPr/>
          </p:nvSpPr>
          <p:spPr bwMode="auto">
            <a:xfrm flipH="1" flipV="1">
              <a:off x="3028950" y="2139950"/>
              <a:ext cx="2503488" cy="1371600"/>
            </a:xfrm>
            <a:prstGeom prst="line">
              <a:avLst/>
            </a:prstGeom>
            <a:noFill/>
            <a:ln w="28575">
              <a:solidFill>
                <a:srgbClr val="FF3300"/>
              </a:solidFill>
              <a:round/>
              <a:headEnd/>
              <a:tailEnd/>
            </a:ln>
          </p:spPr>
          <p:txBody>
            <a:bodyPr/>
            <a:lstStyle/>
            <a:p>
              <a:endParaRPr lang="es-ES_tradnl">
                <a:solidFill>
                  <a:srgbClr val="000000"/>
                </a:solidFill>
                <a:latin typeface="Times New Roman"/>
              </a:endParaRPr>
            </a:p>
          </p:txBody>
        </p:sp>
      </p:grpSp>
      <p:sp>
        <p:nvSpPr>
          <p:cNvPr id="326871" name="Line 215"/>
          <p:cNvSpPr>
            <a:spLocks noChangeShapeType="1"/>
          </p:cNvSpPr>
          <p:nvPr/>
        </p:nvSpPr>
        <p:spPr bwMode="auto">
          <a:xfrm flipH="1" flipV="1">
            <a:off x="3017838" y="1225550"/>
            <a:ext cx="2493962" cy="2274888"/>
          </a:xfrm>
          <a:prstGeom prst="line">
            <a:avLst/>
          </a:prstGeom>
          <a:noFill/>
          <a:ln w="19050">
            <a:solidFill>
              <a:srgbClr val="FF3300"/>
            </a:solidFill>
            <a:prstDash val="dash"/>
            <a:round/>
            <a:headEnd/>
            <a:tailEnd/>
          </a:ln>
        </p:spPr>
        <p:txBody>
          <a:bodyPr/>
          <a:lstStyle/>
          <a:p>
            <a:endParaRPr lang="es-ES_tradnl">
              <a:solidFill>
                <a:srgbClr val="000000"/>
              </a:solidFill>
              <a:latin typeface="Times New Roman"/>
            </a:endParaRPr>
          </a:p>
        </p:txBody>
      </p:sp>
      <p:sp>
        <p:nvSpPr>
          <p:cNvPr id="326872" name="Line 216"/>
          <p:cNvSpPr>
            <a:spLocks noChangeShapeType="1"/>
          </p:cNvSpPr>
          <p:nvPr/>
        </p:nvSpPr>
        <p:spPr bwMode="auto">
          <a:xfrm flipH="1" flipV="1">
            <a:off x="3017838" y="1225550"/>
            <a:ext cx="1476375" cy="2274888"/>
          </a:xfrm>
          <a:prstGeom prst="line">
            <a:avLst/>
          </a:prstGeom>
          <a:noFill/>
          <a:ln w="19050">
            <a:solidFill>
              <a:schemeClr val="accent2"/>
            </a:solidFill>
            <a:prstDash val="dash"/>
            <a:round/>
            <a:headEnd/>
            <a:tailEnd/>
          </a:ln>
        </p:spPr>
        <p:txBody>
          <a:bodyPr/>
          <a:lstStyle/>
          <a:p>
            <a:endParaRPr lang="es-ES_tradnl">
              <a:solidFill>
                <a:srgbClr val="000000"/>
              </a:solidFill>
              <a:latin typeface="Times New Roman"/>
            </a:endParaRPr>
          </a:p>
        </p:txBody>
      </p:sp>
      <p:grpSp>
        <p:nvGrpSpPr>
          <p:cNvPr id="4" name="49 Grupo"/>
          <p:cNvGrpSpPr/>
          <p:nvPr/>
        </p:nvGrpSpPr>
        <p:grpSpPr>
          <a:xfrm>
            <a:off x="3017838" y="2139950"/>
            <a:ext cx="2474912" cy="2940050"/>
            <a:chOff x="3017838" y="2139950"/>
            <a:chExt cx="2474912" cy="2940050"/>
          </a:xfrm>
        </p:grpSpPr>
        <p:sp>
          <p:nvSpPr>
            <p:cNvPr id="326873" name="Line 217"/>
            <p:cNvSpPr>
              <a:spLocks noChangeShapeType="1"/>
            </p:cNvSpPr>
            <p:nvPr/>
          </p:nvSpPr>
          <p:spPr bwMode="auto">
            <a:xfrm>
              <a:off x="4484688" y="3500438"/>
              <a:ext cx="1008062" cy="1579562"/>
            </a:xfrm>
            <a:prstGeom prst="line">
              <a:avLst/>
            </a:prstGeom>
            <a:noFill/>
            <a:ln w="28575">
              <a:solidFill>
                <a:schemeClr val="accent2"/>
              </a:solidFill>
              <a:round/>
              <a:headEnd/>
              <a:tailEnd/>
            </a:ln>
          </p:spPr>
          <p:txBody>
            <a:bodyPr/>
            <a:lstStyle/>
            <a:p>
              <a:endParaRPr lang="es-ES_tradnl">
                <a:solidFill>
                  <a:srgbClr val="000000"/>
                </a:solidFill>
                <a:latin typeface="Times New Roman"/>
              </a:endParaRPr>
            </a:p>
          </p:txBody>
        </p:sp>
        <p:sp>
          <p:nvSpPr>
            <p:cNvPr id="326874" name="Line 218"/>
            <p:cNvSpPr>
              <a:spLocks noChangeShapeType="1"/>
            </p:cNvSpPr>
            <p:nvPr/>
          </p:nvSpPr>
          <p:spPr bwMode="auto">
            <a:xfrm flipH="1" flipV="1">
              <a:off x="3017838" y="2139950"/>
              <a:ext cx="1465262" cy="1360488"/>
            </a:xfrm>
            <a:prstGeom prst="line">
              <a:avLst/>
            </a:prstGeom>
            <a:noFill/>
            <a:ln w="28575">
              <a:solidFill>
                <a:schemeClr val="accent2"/>
              </a:solidFill>
              <a:round/>
              <a:headEnd/>
              <a:tailEnd/>
            </a:ln>
          </p:spPr>
          <p:txBody>
            <a:bodyPr/>
            <a:lstStyle/>
            <a:p>
              <a:endParaRPr lang="es-ES_tradnl">
                <a:solidFill>
                  <a:srgbClr val="000000"/>
                </a:solidFill>
                <a:latin typeface="Times New Roman"/>
              </a:endParaRPr>
            </a:p>
          </p:txBody>
        </p:sp>
      </p:grpSp>
      <p:grpSp>
        <p:nvGrpSpPr>
          <p:cNvPr id="5" name="Group 232"/>
          <p:cNvGrpSpPr>
            <a:grpSpLocks/>
          </p:cNvGrpSpPr>
          <p:nvPr/>
        </p:nvGrpSpPr>
        <p:grpSpPr bwMode="auto">
          <a:xfrm>
            <a:off x="6342063" y="1111250"/>
            <a:ext cx="1454150" cy="3124200"/>
            <a:chOff x="3697" y="556"/>
            <a:chExt cx="916" cy="1968"/>
          </a:xfrm>
        </p:grpSpPr>
        <p:sp>
          <p:nvSpPr>
            <p:cNvPr id="26668" name="Text Box 219"/>
            <p:cNvSpPr txBox="1">
              <a:spLocks noChangeArrowheads="1"/>
            </p:cNvSpPr>
            <p:nvPr/>
          </p:nvSpPr>
          <p:spPr bwMode="auto">
            <a:xfrm>
              <a:off x="4155" y="1635"/>
              <a:ext cx="458" cy="365"/>
            </a:xfrm>
            <a:prstGeom prst="rect">
              <a:avLst/>
            </a:prstGeom>
            <a:noFill/>
            <a:ln w="9525">
              <a:noFill/>
              <a:miter lim="800000"/>
              <a:headEnd/>
              <a:tailEnd/>
            </a:ln>
          </p:spPr>
          <p:txBody>
            <a:bodyPr>
              <a:spAutoFit/>
            </a:bodyPr>
            <a:lstStyle/>
            <a:p>
              <a:pPr>
                <a:spcBef>
                  <a:spcPct val="50000"/>
                </a:spcBef>
              </a:pPr>
              <a:r>
                <a:rPr lang="es-ES" sz="3200">
                  <a:solidFill>
                    <a:srgbClr val="000000"/>
                  </a:solidFill>
                  <a:latin typeface="Times New Roman"/>
                </a:rPr>
                <a:t>n</a:t>
              </a:r>
            </a:p>
          </p:txBody>
        </p:sp>
        <p:sp>
          <p:nvSpPr>
            <p:cNvPr id="26669" name="Text Box 220"/>
            <p:cNvSpPr txBox="1">
              <a:spLocks noChangeArrowheads="1"/>
            </p:cNvSpPr>
            <p:nvPr/>
          </p:nvSpPr>
          <p:spPr bwMode="auto">
            <a:xfrm>
              <a:off x="4155" y="2159"/>
              <a:ext cx="458" cy="365"/>
            </a:xfrm>
            <a:prstGeom prst="rect">
              <a:avLst/>
            </a:prstGeom>
            <a:noFill/>
            <a:ln w="9525">
              <a:noFill/>
              <a:miter lim="800000"/>
              <a:headEnd/>
              <a:tailEnd/>
            </a:ln>
          </p:spPr>
          <p:txBody>
            <a:bodyPr>
              <a:spAutoFit/>
            </a:bodyPr>
            <a:lstStyle/>
            <a:p>
              <a:pPr>
                <a:spcBef>
                  <a:spcPct val="50000"/>
                </a:spcBef>
              </a:pPr>
              <a:r>
                <a:rPr lang="es-ES" sz="3200">
                  <a:solidFill>
                    <a:srgbClr val="000000"/>
                  </a:solidFill>
                  <a:latin typeface="Times New Roman"/>
                </a:rPr>
                <a:t>n</a:t>
              </a:r>
              <a:r>
                <a:rPr lang="en-US" sz="3200">
                  <a:solidFill>
                    <a:srgbClr val="000000"/>
                  </a:solidFill>
                  <a:latin typeface="Times New Roman"/>
                  <a:cs typeface="Times New Roman" pitchFamily="18" charset="0"/>
                </a:rPr>
                <a:t>'</a:t>
              </a:r>
            </a:p>
          </p:txBody>
        </p:sp>
        <p:sp>
          <p:nvSpPr>
            <p:cNvPr id="26670" name="Text Box 221"/>
            <p:cNvSpPr txBox="1">
              <a:spLocks noChangeArrowheads="1"/>
            </p:cNvSpPr>
            <p:nvPr/>
          </p:nvSpPr>
          <p:spPr bwMode="auto">
            <a:xfrm>
              <a:off x="3697" y="556"/>
              <a:ext cx="736" cy="371"/>
            </a:xfrm>
            <a:prstGeom prst="rect">
              <a:avLst/>
            </a:prstGeom>
            <a:solidFill>
              <a:schemeClr val="bg1"/>
            </a:solidFill>
            <a:ln w="9525">
              <a:solidFill>
                <a:srgbClr val="FF0000"/>
              </a:solidFill>
              <a:miter lim="800000"/>
              <a:headEnd/>
              <a:tailEnd/>
            </a:ln>
          </p:spPr>
          <p:txBody>
            <a:bodyPr>
              <a:spAutoFit/>
            </a:bodyPr>
            <a:lstStyle/>
            <a:p>
              <a:pPr>
                <a:spcBef>
                  <a:spcPct val="50000"/>
                </a:spcBef>
              </a:pPr>
              <a:r>
                <a:rPr lang="es-ES" sz="3200">
                  <a:solidFill>
                    <a:srgbClr val="000000"/>
                  </a:solidFill>
                  <a:latin typeface="Times New Roman"/>
                </a:rPr>
                <a:t>n &lt; n</a:t>
              </a:r>
              <a:r>
                <a:rPr lang="en-US" sz="3200">
                  <a:solidFill>
                    <a:srgbClr val="000000"/>
                  </a:solidFill>
                  <a:latin typeface="Times New Roman"/>
                  <a:cs typeface="Times New Roman" pitchFamily="18" charset="0"/>
                </a:rPr>
                <a:t>'</a:t>
              </a:r>
            </a:p>
          </p:txBody>
        </p:sp>
      </p:grpSp>
      <p:grpSp>
        <p:nvGrpSpPr>
          <p:cNvPr id="6" name="Group 233"/>
          <p:cNvGrpSpPr>
            <a:grpSpLocks/>
          </p:cNvGrpSpPr>
          <p:nvPr/>
        </p:nvGrpSpPr>
        <p:grpSpPr bwMode="auto">
          <a:xfrm>
            <a:off x="2592388" y="989013"/>
            <a:ext cx="517525" cy="2511425"/>
            <a:chOff x="1465" y="517"/>
            <a:chExt cx="326" cy="1582"/>
          </a:xfrm>
        </p:grpSpPr>
        <p:sp>
          <p:nvSpPr>
            <p:cNvPr id="26665" name="Line 211"/>
            <p:cNvSpPr>
              <a:spLocks noChangeShapeType="1"/>
            </p:cNvSpPr>
            <p:nvPr/>
          </p:nvSpPr>
          <p:spPr bwMode="auto">
            <a:xfrm>
              <a:off x="1734" y="517"/>
              <a:ext cx="0" cy="1582"/>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sp>
          <p:nvSpPr>
            <p:cNvPr id="26666" name="Text Box 224"/>
            <p:cNvSpPr txBox="1">
              <a:spLocks noChangeArrowheads="1"/>
            </p:cNvSpPr>
            <p:nvPr/>
          </p:nvSpPr>
          <p:spPr bwMode="auto">
            <a:xfrm>
              <a:off x="1465" y="1084"/>
              <a:ext cx="326" cy="288"/>
            </a:xfrm>
            <a:prstGeom prst="rect">
              <a:avLst/>
            </a:prstGeom>
            <a:noFill/>
            <a:ln w="9525">
              <a:noFill/>
              <a:miter lim="800000"/>
              <a:headEnd/>
              <a:tailEnd/>
            </a:ln>
          </p:spPr>
          <p:txBody>
            <a:bodyPr>
              <a:spAutoFit/>
            </a:bodyPr>
            <a:lstStyle/>
            <a:p>
              <a:pPr>
                <a:spcBef>
                  <a:spcPct val="50000"/>
                </a:spcBef>
              </a:pPr>
              <a:r>
                <a:rPr lang="es-ES">
                  <a:solidFill>
                    <a:srgbClr val="000000"/>
                  </a:solidFill>
                  <a:latin typeface="Times New Roman"/>
                </a:rPr>
                <a:t>O</a:t>
              </a:r>
              <a:endParaRPr lang="en-US">
                <a:solidFill>
                  <a:srgbClr val="000000"/>
                </a:solidFill>
                <a:latin typeface="Times New Roman"/>
                <a:cs typeface="Times New Roman" pitchFamily="18" charset="0"/>
              </a:endParaRPr>
            </a:p>
          </p:txBody>
        </p:sp>
        <p:sp>
          <p:nvSpPr>
            <p:cNvPr id="26667" name="Oval 225"/>
            <p:cNvSpPr>
              <a:spLocks noChangeArrowheads="1"/>
            </p:cNvSpPr>
            <p:nvPr/>
          </p:nvSpPr>
          <p:spPr bwMode="auto">
            <a:xfrm>
              <a:off x="1703" y="1209"/>
              <a:ext cx="56" cy="56"/>
            </a:xfrm>
            <a:prstGeom prst="ellipse">
              <a:avLst/>
            </a:prstGeom>
            <a:solidFill>
              <a:schemeClr val="tx1"/>
            </a:solidFill>
            <a:ln w="9525">
              <a:noFill/>
              <a:round/>
              <a:headEnd/>
              <a:tailEnd/>
            </a:ln>
          </p:spPr>
          <p:txBody>
            <a:bodyPr wrap="none" anchor="ctr"/>
            <a:lstStyle/>
            <a:p>
              <a:endParaRPr lang="es-ES_tradnl">
                <a:solidFill>
                  <a:srgbClr val="000000"/>
                </a:solidFill>
                <a:latin typeface="Times New Roman"/>
              </a:endParaRPr>
            </a:p>
          </p:txBody>
        </p:sp>
      </p:grpSp>
      <p:grpSp>
        <p:nvGrpSpPr>
          <p:cNvPr id="7" name="Group 239"/>
          <p:cNvGrpSpPr>
            <a:grpSpLocks/>
          </p:cNvGrpSpPr>
          <p:nvPr/>
        </p:nvGrpSpPr>
        <p:grpSpPr bwMode="auto">
          <a:xfrm>
            <a:off x="1739900" y="944563"/>
            <a:ext cx="1370013" cy="2555875"/>
            <a:chOff x="928" y="489"/>
            <a:chExt cx="863" cy="1610"/>
          </a:xfrm>
        </p:grpSpPr>
        <p:grpSp>
          <p:nvGrpSpPr>
            <p:cNvPr id="8" name="Group 238"/>
            <p:cNvGrpSpPr>
              <a:grpSpLocks/>
            </p:cNvGrpSpPr>
            <p:nvPr/>
          </p:nvGrpSpPr>
          <p:grpSpPr bwMode="auto">
            <a:xfrm>
              <a:off x="928" y="666"/>
              <a:ext cx="524" cy="1433"/>
              <a:chOff x="928" y="666"/>
              <a:chExt cx="524" cy="1433"/>
            </a:xfrm>
          </p:grpSpPr>
          <p:sp>
            <p:nvSpPr>
              <p:cNvPr id="26662" name="Line 205"/>
              <p:cNvSpPr>
                <a:spLocks noChangeShapeType="1"/>
              </p:cNvSpPr>
              <p:nvPr/>
            </p:nvSpPr>
            <p:spPr bwMode="auto">
              <a:xfrm>
                <a:off x="1079" y="666"/>
                <a:ext cx="0" cy="1433"/>
              </a:xfrm>
              <a:prstGeom prst="line">
                <a:avLst/>
              </a:prstGeom>
              <a:noFill/>
              <a:ln w="12700">
                <a:solidFill>
                  <a:schemeClr val="tx1"/>
                </a:solidFill>
                <a:round/>
                <a:headEnd type="triangle" w="med" len="med"/>
                <a:tailEnd/>
              </a:ln>
            </p:spPr>
            <p:txBody>
              <a:bodyPr/>
              <a:lstStyle/>
              <a:p>
                <a:endParaRPr lang="es-ES_tradnl">
                  <a:solidFill>
                    <a:srgbClr val="000000"/>
                  </a:solidFill>
                  <a:latin typeface="Times New Roman"/>
                </a:endParaRPr>
              </a:p>
            </p:txBody>
          </p:sp>
          <p:sp>
            <p:nvSpPr>
              <p:cNvPr id="26663" name="Text Box 208"/>
              <p:cNvSpPr txBox="1">
                <a:spLocks noChangeArrowheads="1"/>
              </p:cNvSpPr>
              <p:nvPr/>
            </p:nvSpPr>
            <p:spPr bwMode="auto">
              <a:xfrm>
                <a:off x="1098" y="894"/>
                <a:ext cx="354" cy="288"/>
              </a:xfrm>
              <a:prstGeom prst="rect">
                <a:avLst/>
              </a:prstGeom>
              <a:noFill/>
              <a:ln w="9525">
                <a:noFill/>
                <a:miter lim="800000"/>
                <a:headEnd/>
                <a:tailEnd/>
              </a:ln>
            </p:spPr>
            <p:txBody>
              <a:bodyPr>
                <a:spAutoFit/>
              </a:bodyPr>
              <a:lstStyle/>
              <a:p>
                <a:pPr>
                  <a:spcBef>
                    <a:spcPct val="50000"/>
                  </a:spcBef>
                </a:pPr>
                <a:r>
                  <a:rPr lang="es-ES">
                    <a:solidFill>
                      <a:srgbClr val="000000"/>
                    </a:solidFill>
                    <a:latin typeface="Times New Roman"/>
                  </a:rPr>
                  <a:t>s</a:t>
                </a:r>
                <a:r>
                  <a:rPr lang="en-US">
                    <a:solidFill>
                      <a:srgbClr val="000000"/>
                    </a:solidFill>
                    <a:latin typeface="Times New Roman"/>
                    <a:cs typeface="Times New Roman" pitchFamily="18" charset="0"/>
                  </a:rPr>
                  <a:t>'</a:t>
                </a:r>
              </a:p>
            </p:txBody>
          </p:sp>
          <p:sp>
            <p:nvSpPr>
              <p:cNvPr id="26664" name="Line 209"/>
              <p:cNvSpPr>
                <a:spLocks noChangeShapeType="1"/>
              </p:cNvSpPr>
              <p:nvPr/>
            </p:nvSpPr>
            <p:spPr bwMode="auto">
              <a:xfrm>
                <a:off x="928" y="666"/>
                <a:ext cx="328" cy="0"/>
              </a:xfrm>
              <a:prstGeom prst="line">
                <a:avLst/>
              </a:prstGeom>
              <a:noFill/>
              <a:ln w="9525">
                <a:solidFill>
                  <a:schemeClr val="tx1"/>
                </a:solidFill>
                <a:prstDash val="dash"/>
                <a:round/>
                <a:headEnd/>
                <a:tailEnd/>
              </a:ln>
            </p:spPr>
            <p:txBody>
              <a:bodyPr/>
              <a:lstStyle/>
              <a:p>
                <a:endParaRPr lang="es-ES_tradnl">
                  <a:solidFill>
                    <a:srgbClr val="000000"/>
                  </a:solidFill>
                  <a:latin typeface="Times New Roman"/>
                </a:endParaRPr>
              </a:p>
            </p:txBody>
          </p:sp>
        </p:grpSp>
        <p:grpSp>
          <p:nvGrpSpPr>
            <p:cNvPr id="9" name="Group 237"/>
            <p:cNvGrpSpPr>
              <a:grpSpLocks/>
            </p:cNvGrpSpPr>
            <p:nvPr/>
          </p:nvGrpSpPr>
          <p:grpSpPr bwMode="auto">
            <a:xfrm>
              <a:off x="1465" y="489"/>
              <a:ext cx="326" cy="288"/>
              <a:chOff x="1465" y="489"/>
              <a:chExt cx="326" cy="288"/>
            </a:xfrm>
          </p:grpSpPr>
          <p:sp>
            <p:nvSpPr>
              <p:cNvPr id="26660" name="Text Box 223"/>
              <p:cNvSpPr txBox="1">
                <a:spLocks noChangeArrowheads="1"/>
              </p:cNvSpPr>
              <p:nvPr/>
            </p:nvSpPr>
            <p:spPr bwMode="auto">
              <a:xfrm>
                <a:off x="1465" y="489"/>
                <a:ext cx="326" cy="288"/>
              </a:xfrm>
              <a:prstGeom prst="rect">
                <a:avLst/>
              </a:prstGeom>
              <a:noFill/>
              <a:ln w="9525">
                <a:noFill/>
                <a:miter lim="800000"/>
                <a:headEnd/>
                <a:tailEnd/>
              </a:ln>
            </p:spPr>
            <p:txBody>
              <a:bodyPr>
                <a:spAutoFit/>
              </a:bodyPr>
              <a:lstStyle/>
              <a:p>
                <a:pPr>
                  <a:spcBef>
                    <a:spcPct val="50000"/>
                  </a:spcBef>
                </a:pPr>
                <a:r>
                  <a:rPr lang="es-ES">
                    <a:solidFill>
                      <a:srgbClr val="000000"/>
                    </a:solidFill>
                    <a:latin typeface="Times New Roman"/>
                  </a:rPr>
                  <a:t>O</a:t>
                </a:r>
                <a:r>
                  <a:rPr lang="en-US">
                    <a:solidFill>
                      <a:srgbClr val="000000"/>
                    </a:solidFill>
                    <a:latin typeface="Times New Roman"/>
                    <a:cs typeface="Times New Roman" pitchFamily="18" charset="0"/>
                  </a:rPr>
                  <a:t>'</a:t>
                </a:r>
              </a:p>
            </p:txBody>
          </p:sp>
          <p:sp>
            <p:nvSpPr>
              <p:cNvPr id="26661" name="Oval 226"/>
              <p:cNvSpPr>
                <a:spLocks noChangeArrowheads="1"/>
              </p:cNvSpPr>
              <p:nvPr/>
            </p:nvSpPr>
            <p:spPr bwMode="auto">
              <a:xfrm>
                <a:off x="1703" y="639"/>
                <a:ext cx="56" cy="56"/>
              </a:xfrm>
              <a:prstGeom prst="ellipse">
                <a:avLst/>
              </a:prstGeom>
              <a:solidFill>
                <a:schemeClr val="tx1"/>
              </a:solidFill>
              <a:ln w="9525">
                <a:noFill/>
                <a:round/>
                <a:headEnd/>
                <a:tailEnd/>
              </a:ln>
            </p:spPr>
            <p:txBody>
              <a:bodyPr wrap="none" anchor="ctr"/>
              <a:lstStyle/>
              <a:p>
                <a:endParaRPr lang="es-ES_tradnl">
                  <a:solidFill>
                    <a:srgbClr val="000000"/>
                  </a:solidFill>
                  <a:latin typeface="Times New Roman"/>
                </a:endParaRPr>
              </a:p>
            </p:txBody>
          </p:sp>
        </p:grpSp>
      </p:grpSp>
      <p:grpSp>
        <p:nvGrpSpPr>
          <p:cNvPr id="10" name="51 Grupo"/>
          <p:cNvGrpSpPr/>
          <p:nvPr/>
        </p:nvGrpSpPr>
        <p:grpSpPr>
          <a:xfrm>
            <a:off x="4478338" y="2903538"/>
            <a:ext cx="1831975" cy="1393825"/>
            <a:chOff x="4478338" y="2903538"/>
            <a:chExt cx="1831975" cy="1393825"/>
          </a:xfrm>
        </p:grpSpPr>
        <p:sp>
          <p:nvSpPr>
            <p:cNvPr id="326884" name="AutoShape 228"/>
            <p:cNvSpPr>
              <a:spLocks noChangeArrowheads="1"/>
            </p:cNvSpPr>
            <p:nvPr/>
          </p:nvSpPr>
          <p:spPr bwMode="auto">
            <a:xfrm rot="8069387">
              <a:off x="6192838" y="4179888"/>
              <a:ext cx="117475" cy="117475"/>
            </a:xfrm>
            <a:prstGeom prst="flowChartExtract">
              <a:avLst/>
            </a:prstGeom>
            <a:solidFill>
              <a:srgbClr val="FF3300"/>
            </a:solidFill>
            <a:ln w="9525">
              <a:noFill/>
              <a:miter lim="800000"/>
              <a:headEnd/>
              <a:tailEnd/>
            </a:ln>
          </p:spPr>
          <p:txBody>
            <a:bodyPr rot="10800000" vert="eaVert" wrap="none" anchor="ctr"/>
            <a:lstStyle/>
            <a:p>
              <a:endParaRPr lang="es-ES_tradnl">
                <a:solidFill>
                  <a:srgbClr val="000000"/>
                </a:solidFill>
                <a:latin typeface="Times New Roman"/>
              </a:endParaRPr>
            </a:p>
          </p:txBody>
        </p:sp>
        <p:sp>
          <p:nvSpPr>
            <p:cNvPr id="326885" name="AutoShape 229"/>
            <p:cNvSpPr>
              <a:spLocks noChangeArrowheads="1"/>
            </p:cNvSpPr>
            <p:nvPr/>
          </p:nvSpPr>
          <p:spPr bwMode="auto">
            <a:xfrm rot="7290256">
              <a:off x="4478338" y="2903538"/>
              <a:ext cx="117475" cy="117475"/>
            </a:xfrm>
            <a:prstGeom prst="flowChartExtract">
              <a:avLst/>
            </a:prstGeom>
            <a:solidFill>
              <a:srgbClr val="FF3300"/>
            </a:solidFill>
            <a:ln w="9525">
              <a:noFill/>
              <a:miter lim="800000"/>
              <a:headEnd/>
              <a:tailEnd/>
            </a:ln>
          </p:spPr>
          <p:txBody>
            <a:bodyPr rot="10800000" vert="eaVert" wrap="none" anchor="ctr"/>
            <a:lstStyle/>
            <a:p>
              <a:endParaRPr lang="es-ES_tradnl">
                <a:solidFill>
                  <a:srgbClr val="000000"/>
                </a:solidFill>
                <a:latin typeface="Times New Roman"/>
              </a:endParaRPr>
            </a:p>
          </p:txBody>
        </p:sp>
      </p:grpSp>
      <p:grpSp>
        <p:nvGrpSpPr>
          <p:cNvPr id="11" name="50 Grupo"/>
          <p:cNvGrpSpPr/>
          <p:nvPr/>
        </p:nvGrpSpPr>
        <p:grpSpPr>
          <a:xfrm>
            <a:off x="3763963" y="2824163"/>
            <a:ext cx="1311275" cy="1558925"/>
            <a:chOff x="3763963" y="2824163"/>
            <a:chExt cx="1311275" cy="1558925"/>
          </a:xfrm>
        </p:grpSpPr>
        <p:sp>
          <p:nvSpPr>
            <p:cNvPr id="326886" name="AutoShape 230"/>
            <p:cNvSpPr>
              <a:spLocks noChangeArrowheads="1"/>
            </p:cNvSpPr>
            <p:nvPr/>
          </p:nvSpPr>
          <p:spPr bwMode="auto">
            <a:xfrm rot="8991782" flipH="1">
              <a:off x="4957763" y="4265613"/>
              <a:ext cx="117475" cy="117475"/>
            </a:xfrm>
            <a:prstGeom prst="flowChartExtract">
              <a:avLst/>
            </a:prstGeom>
            <a:solidFill>
              <a:schemeClr val="accent2"/>
            </a:solidFill>
            <a:ln w="9525">
              <a:noFill/>
              <a:miter lim="800000"/>
              <a:headEnd/>
              <a:tailEnd/>
            </a:ln>
          </p:spPr>
          <p:txBody>
            <a:bodyPr rot="10800000" wrap="none" anchor="ctr"/>
            <a:lstStyle/>
            <a:p>
              <a:endParaRPr lang="es-ES_tradnl">
                <a:solidFill>
                  <a:srgbClr val="000000"/>
                </a:solidFill>
                <a:latin typeface="Times New Roman"/>
              </a:endParaRPr>
            </a:p>
          </p:txBody>
        </p:sp>
        <p:sp>
          <p:nvSpPr>
            <p:cNvPr id="326887" name="AutoShape 231"/>
            <p:cNvSpPr>
              <a:spLocks noChangeArrowheads="1"/>
            </p:cNvSpPr>
            <p:nvPr/>
          </p:nvSpPr>
          <p:spPr bwMode="auto">
            <a:xfrm rot="8100000">
              <a:off x="3763963" y="2824163"/>
              <a:ext cx="117475" cy="117475"/>
            </a:xfrm>
            <a:prstGeom prst="flowChartExtract">
              <a:avLst/>
            </a:prstGeom>
            <a:solidFill>
              <a:schemeClr val="accent2"/>
            </a:solidFill>
            <a:ln w="9525">
              <a:noFill/>
              <a:miter lim="800000"/>
              <a:headEnd/>
              <a:tailEnd/>
            </a:ln>
          </p:spPr>
          <p:txBody>
            <a:bodyPr rot="10800000" wrap="none" anchor="ctr"/>
            <a:lstStyle/>
            <a:p>
              <a:endParaRPr lang="es-ES_tradnl">
                <a:solidFill>
                  <a:srgbClr val="000000"/>
                </a:solidFill>
                <a:latin typeface="Times New Roman"/>
              </a:endParaRPr>
            </a:p>
          </p:txBody>
        </p:sp>
      </p:grpSp>
      <p:graphicFrame>
        <p:nvGraphicFramePr>
          <p:cNvPr id="326896" name="Object 240"/>
          <p:cNvGraphicFramePr>
            <a:graphicFrameLocks noChangeAspect="1"/>
          </p:cNvGraphicFramePr>
          <p:nvPr/>
        </p:nvGraphicFramePr>
        <p:xfrm>
          <a:off x="2120900" y="4238625"/>
          <a:ext cx="1101725" cy="976313"/>
        </p:xfrm>
        <a:graphic>
          <a:graphicData uri="http://schemas.openxmlformats.org/presentationml/2006/ole">
            <p:oleObj spid="_x0000_s2528258" name="Ecuación" r:id="rId3" imgW="444240" imgH="393480" progId="Equation.3">
              <p:embed/>
            </p:oleObj>
          </a:graphicData>
        </a:graphic>
      </p:graphicFrame>
      <p:sp>
        <p:nvSpPr>
          <p:cNvPr id="45" name="44 Rectángulo"/>
          <p:cNvSpPr/>
          <p:nvPr/>
        </p:nvSpPr>
        <p:spPr>
          <a:xfrm>
            <a:off x="0" y="0"/>
            <a:ext cx="9144000" cy="530225"/>
          </a:xfrm>
          <a:prstGeom prst="rect">
            <a:avLst/>
          </a:prstGeom>
          <a:solidFill>
            <a:srgbClr val="0D60A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75000"/>
              </a:lnSpc>
              <a:spcBef>
                <a:spcPct val="50000"/>
              </a:spcBef>
              <a:defRPr/>
            </a:pPr>
            <a:r>
              <a:rPr lang="es-ES" b="1" dirty="0">
                <a:solidFill>
                  <a:srgbClr val="FFFFFF"/>
                </a:solidFill>
              </a:rPr>
              <a:t>Objeto situado en el medio de menor índice.</a:t>
            </a:r>
          </a:p>
        </p:txBody>
      </p:sp>
      <p:sp>
        <p:nvSpPr>
          <p:cNvPr id="17454" name="Text Box 46"/>
          <p:cNvSpPr txBox="1">
            <a:spLocks noChangeArrowheads="1"/>
          </p:cNvSpPr>
          <p:nvPr/>
        </p:nvSpPr>
        <p:spPr bwMode="auto">
          <a:xfrm>
            <a:off x="790575" y="6213475"/>
            <a:ext cx="7704138" cy="396875"/>
          </a:xfrm>
          <a:prstGeom prst="rect">
            <a:avLst/>
          </a:prstGeom>
          <a:noFill/>
          <a:ln w="9525">
            <a:noFill/>
            <a:miter lim="800000"/>
            <a:headEnd/>
            <a:tailEnd/>
          </a:ln>
        </p:spPr>
        <p:txBody>
          <a:bodyPr>
            <a:spAutoFit/>
          </a:bodyPr>
          <a:lstStyle/>
          <a:p>
            <a:pPr>
              <a:spcBef>
                <a:spcPct val="50000"/>
              </a:spcBef>
            </a:pPr>
            <a:r>
              <a:rPr lang="es-ES" sz="2000" b="1" dirty="0">
                <a:solidFill>
                  <a:srgbClr val="FF3300"/>
                </a:solidFill>
                <a:latin typeface="Times New Roman"/>
              </a:rPr>
              <a:t>Al observador </a:t>
            </a:r>
            <a:r>
              <a:rPr lang="es-ES" sz="2000" b="1" i="1" dirty="0">
                <a:solidFill>
                  <a:srgbClr val="FF3300"/>
                </a:solidFill>
                <a:latin typeface="Times New Roman"/>
              </a:rPr>
              <a:t>le parece</a:t>
            </a:r>
            <a:r>
              <a:rPr lang="es-ES" sz="2000" b="1" dirty="0">
                <a:solidFill>
                  <a:srgbClr val="FF3300"/>
                </a:solidFill>
                <a:latin typeface="Times New Roman"/>
              </a:rPr>
              <a:t> que los rayos proceden del punto imagen O</a:t>
            </a:r>
            <a:r>
              <a:rPr lang="es-ES" sz="2000" b="1" dirty="0">
                <a:solidFill>
                  <a:srgbClr val="FF3300"/>
                </a:solidFill>
                <a:latin typeface="Times New Roman"/>
                <a:cs typeface="Times New Roman" pitchFamily="18" charset="0"/>
              </a:rPr>
              <a:t>′.</a:t>
            </a:r>
          </a:p>
        </p:txBody>
      </p:sp>
      <p:grpSp>
        <p:nvGrpSpPr>
          <p:cNvPr id="12" name="48 Grupo"/>
          <p:cNvGrpSpPr>
            <a:grpSpLocks/>
          </p:cNvGrpSpPr>
          <p:nvPr/>
        </p:nvGrpSpPr>
        <p:grpSpPr bwMode="auto">
          <a:xfrm>
            <a:off x="5661025" y="4919663"/>
            <a:ext cx="1438275" cy="704850"/>
            <a:chOff x="5661024" y="4919662"/>
            <a:chExt cx="1438275" cy="704850"/>
          </a:xfrm>
        </p:grpSpPr>
        <p:sp>
          <p:nvSpPr>
            <p:cNvPr id="47" name="46 Forma libre"/>
            <p:cNvSpPr/>
            <p:nvPr/>
          </p:nvSpPr>
          <p:spPr bwMode="auto">
            <a:xfrm rot="14110947">
              <a:off x="6186487" y="4816474"/>
              <a:ext cx="420688" cy="935037"/>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13" name="Group 2"/>
            <p:cNvGrpSpPr>
              <a:grpSpLocks/>
            </p:cNvGrpSpPr>
            <p:nvPr/>
          </p:nvGrpSpPr>
          <p:grpSpPr bwMode="auto">
            <a:xfrm rot="-6775603">
              <a:off x="6027737" y="4552949"/>
              <a:ext cx="704850" cy="1438275"/>
              <a:chOff x="1588" y="1253"/>
              <a:chExt cx="734" cy="1499"/>
            </a:xfrm>
          </p:grpSpPr>
          <p:sp>
            <p:nvSpPr>
              <p:cNvPr id="26653"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latin typeface="Times New Roman"/>
                </a:endParaRPr>
              </a:p>
            </p:txBody>
          </p:sp>
          <p:sp>
            <p:nvSpPr>
              <p:cNvPr id="26654"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solidFill>
                    <a:srgbClr val="000000"/>
                  </a:solidFill>
                  <a:latin typeface="Times New Roman"/>
                </a:endParaRPr>
              </a:p>
            </p:txBody>
          </p:sp>
          <p:sp>
            <p:nvSpPr>
              <p:cNvPr id="26655"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26656"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26657"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solidFill>
                    <a:srgbClr val="000000"/>
                  </a:solidFill>
                  <a:latin typeface="Times New Roman"/>
                </a:endParaRPr>
              </a:p>
            </p:txBody>
          </p:sp>
        </p:gr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2687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2000"/>
                                        <p:tgtEl>
                                          <p:spTgt spid="4"/>
                                        </p:tgtEl>
                                      </p:cBhvr>
                                    </p:animEffect>
                                  </p:childTnLst>
                                </p:cTn>
                              </p:par>
                            </p:childTnLst>
                          </p:cTn>
                        </p:par>
                        <p:par>
                          <p:cTn id="24" fill="hold">
                            <p:stCondLst>
                              <p:cond delay="2000"/>
                            </p:stCondLst>
                            <p:childTnLst>
                              <p:par>
                                <p:cTn id="25" presetID="1"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8"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left)">
                                      <p:cBhvr>
                                        <p:cTn id="31" dur="2000"/>
                                        <p:tgtEl>
                                          <p:spTgt spid="3"/>
                                        </p:tgtEl>
                                      </p:cBhvr>
                                    </p:animEffect>
                                  </p:childTnLst>
                                </p:cTn>
                              </p:par>
                            </p:childTnLst>
                          </p:cTn>
                        </p:par>
                        <p:par>
                          <p:cTn id="32" fill="hold">
                            <p:stCondLst>
                              <p:cond delay="2000"/>
                            </p:stCondLst>
                            <p:childTnLst>
                              <p:par>
                                <p:cTn id="33" presetID="1" presetClass="entr" presetSubtype="0" fill="hold" nodeType="afterEffect">
                                  <p:stCondLst>
                                    <p:cond delay="0"/>
                                  </p:stCondLst>
                                  <p:childTnLst>
                                    <p:set>
                                      <p:cBhvr>
                                        <p:cTn id="34" dur="1" fill="hold">
                                          <p:stCondLst>
                                            <p:cond delay="0"/>
                                          </p:stCondLst>
                                        </p:cTn>
                                        <p:tgtEl>
                                          <p:spTgt spid="10"/>
                                        </p:tgtEl>
                                        <p:attrNameLst>
                                          <p:attrName>style.visibility</p:attrName>
                                        </p:attrNameLst>
                                      </p:cBhvr>
                                      <p:to>
                                        <p:strVal val="visible"/>
                                      </p:to>
                                    </p:set>
                                  </p:childTnLst>
                                </p:cTn>
                              </p:par>
                            </p:childTnLst>
                          </p:cTn>
                        </p:par>
                        <p:par>
                          <p:cTn id="35" fill="hold">
                            <p:stCondLst>
                              <p:cond delay="2000"/>
                            </p:stCondLst>
                            <p:childTnLst>
                              <p:par>
                                <p:cTn id="36" presetID="1" presetClass="entr" presetSubtype="0" fill="hold" nodeType="afterEffect">
                                  <p:stCondLst>
                                    <p:cond delay="0"/>
                                  </p:stCondLst>
                                  <p:childTnLst>
                                    <p:set>
                                      <p:cBhvr>
                                        <p:cTn id="37" dur="1" fill="hold">
                                          <p:stCondLst>
                                            <p:cond delay="0"/>
                                          </p:stCondLst>
                                        </p:cTn>
                                        <p:tgtEl>
                                          <p:spTgt spid="12"/>
                                        </p:tgtEl>
                                        <p:attrNameLst>
                                          <p:attrName>style.visibility</p:attrName>
                                        </p:attrNameLst>
                                      </p:cBhvr>
                                      <p:to>
                                        <p:strVal val="visible"/>
                                      </p:to>
                                    </p:set>
                                  </p:childTnLst>
                                </p:cTn>
                              </p:par>
                            </p:childTnLst>
                          </p:cTn>
                        </p:par>
                        <p:par>
                          <p:cTn id="38" fill="hold">
                            <p:stCondLst>
                              <p:cond delay="2000"/>
                            </p:stCondLst>
                            <p:childTnLst>
                              <p:par>
                                <p:cTn id="39" presetID="22" presetClass="entr" presetSubtype="4" fill="hold" grpId="0" nodeType="afterEffect">
                                  <p:stCondLst>
                                    <p:cond delay="0"/>
                                  </p:stCondLst>
                                  <p:childTnLst>
                                    <p:set>
                                      <p:cBhvr>
                                        <p:cTn id="40" dur="1" fill="hold">
                                          <p:stCondLst>
                                            <p:cond delay="0"/>
                                          </p:stCondLst>
                                        </p:cTn>
                                        <p:tgtEl>
                                          <p:spTgt spid="326871"/>
                                        </p:tgtEl>
                                        <p:attrNameLst>
                                          <p:attrName>style.visibility</p:attrName>
                                        </p:attrNameLst>
                                      </p:cBhvr>
                                      <p:to>
                                        <p:strVal val="visible"/>
                                      </p:to>
                                    </p:set>
                                    <p:animEffect transition="in" filter="wipe(down)">
                                      <p:cBhvr>
                                        <p:cTn id="41" dur="2000"/>
                                        <p:tgtEl>
                                          <p:spTgt spid="326871"/>
                                        </p:tgtEl>
                                      </p:cBhvr>
                                    </p:animEffect>
                                  </p:childTnLst>
                                </p:cTn>
                              </p:par>
                              <p:par>
                                <p:cTn id="42" presetID="22" presetClass="entr" presetSubtype="4" fill="hold" grpId="0" nodeType="withEffect">
                                  <p:stCondLst>
                                    <p:cond delay="0"/>
                                  </p:stCondLst>
                                  <p:childTnLst>
                                    <p:set>
                                      <p:cBhvr>
                                        <p:cTn id="43" dur="1" fill="hold">
                                          <p:stCondLst>
                                            <p:cond delay="0"/>
                                          </p:stCondLst>
                                        </p:cTn>
                                        <p:tgtEl>
                                          <p:spTgt spid="326872"/>
                                        </p:tgtEl>
                                        <p:attrNameLst>
                                          <p:attrName>style.visibility</p:attrName>
                                        </p:attrNameLst>
                                      </p:cBhvr>
                                      <p:to>
                                        <p:strVal val="visible"/>
                                      </p:to>
                                    </p:set>
                                    <p:animEffect transition="in" filter="wipe(down)">
                                      <p:cBhvr>
                                        <p:cTn id="44" dur="2000"/>
                                        <p:tgtEl>
                                          <p:spTgt spid="326872"/>
                                        </p:tgtEl>
                                      </p:cBhvr>
                                    </p:animEffect>
                                  </p:childTnLst>
                                </p:cTn>
                              </p:par>
                              <p:par>
                                <p:cTn id="45" presetID="1" presetClass="entr" presetSubtype="0" fill="hold" nodeType="withEffect">
                                  <p:stCondLst>
                                    <p:cond delay="0"/>
                                  </p:stCondLst>
                                  <p:childTnLst>
                                    <p:set>
                                      <p:cBhvr>
                                        <p:cTn id="46" dur="1" fill="hold">
                                          <p:stCondLst>
                                            <p:cond delay="0"/>
                                          </p:stCondLst>
                                        </p:cTn>
                                        <p:tgtEl>
                                          <p:spTgt spid="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17454"/>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32689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6878" grpId="0" animBg="1"/>
      <p:bldP spid="326871" grpId="0" animBg="1"/>
      <p:bldP spid="326872" grpId="0" animBg="1"/>
      <p:bldP spid="17454" grpId="0"/>
    </p:bld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61" name="60 Rectángulo"/>
          <p:cNvSpPr/>
          <p:nvPr/>
        </p:nvSpPr>
        <p:spPr>
          <a:xfrm>
            <a:off x="1179513" y="830263"/>
            <a:ext cx="6881812" cy="5281612"/>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grpSp>
        <p:nvGrpSpPr>
          <p:cNvPr id="2" name="Group 52"/>
          <p:cNvGrpSpPr>
            <a:grpSpLocks/>
          </p:cNvGrpSpPr>
          <p:nvPr/>
        </p:nvGrpSpPr>
        <p:grpSpPr bwMode="auto">
          <a:xfrm>
            <a:off x="1190625" y="1281113"/>
            <a:ext cx="6864350" cy="4819650"/>
            <a:chOff x="204" y="1014"/>
            <a:chExt cx="4324" cy="3036"/>
          </a:xfrm>
        </p:grpSpPr>
        <p:sp>
          <p:nvSpPr>
            <p:cNvPr id="27694" name="Rectangle 2"/>
            <p:cNvSpPr>
              <a:spLocks noChangeArrowheads="1"/>
            </p:cNvSpPr>
            <p:nvPr/>
          </p:nvSpPr>
          <p:spPr bwMode="auto">
            <a:xfrm>
              <a:off x="204" y="2327"/>
              <a:ext cx="4324" cy="1723"/>
            </a:xfrm>
            <a:prstGeom prst="rect">
              <a:avLst/>
            </a:prstGeom>
            <a:solidFill>
              <a:srgbClr val="CCECFF"/>
            </a:solidFill>
            <a:ln w="9525">
              <a:noFill/>
              <a:miter lim="800000"/>
              <a:headEnd/>
              <a:tailEnd/>
            </a:ln>
          </p:spPr>
          <p:txBody>
            <a:bodyPr wrap="none" anchor="ctr"/>
            <a:lstStyle/>
            <a:p>
              <a:endParaRPr lang="es-ES_tradnl">
                <a:solidFill>
                  <a:srgbClr val="000000"/>
                </a:solidFill>
              </a:endParaRPr>
            </a:p>
          </p:txBody>
        </p:sp>
        <p:grpSp>
          <p:nvGrpSpPr>
            <p:cNvPr id="27695" name="Group 51"/>
            <p:cNvGrpSpPr>
              <a:grpSpLocks/>
            </p:cNvGrpSpPr>
            <p:nvPr/>
          </p:nvGrpSpPr>
          <p:grpSpPr bwMode="auto">
            <a:xfrm>
              <a:off x="397" y="1014"/>
              <a:ext cx="736" cy="1801"/>
              <a:chOff x="727" y="762"/>
              <a:chExt cx="736" cy="1801"/>
            </a:xfrm>
          </p:grpSpPr>
          <p:grpSp>
            <p:nvGrpSpPr>
              <p:cNvPr id="27696" name="Group 50"/>
              <p:cNvGrpSpPr>
                <a:grpSpLocks/>
              </p:cNvGrpSpPr>
              <p:nvPr/>
            </p:nvGrpSpPr>
            <p:grpSpPr bwMode="auto">
              <a:xfrm>
                <a:off x="760" y="1660"/>
                <a:ext cx="458" cy="903"/>
                <a:chOff x="760" y="1660"/>
                <a:chExt cx="458" cy="903"/>
              </a:xfrm>
            </p:grpSpPr>
            <p:sp>
              <p:nvSpPr>
                <p:cNvPr id="27698" name="Text Box 27"/>
                <p:cNvSpPr txBox="1">
                  <a:spLocks noChangeArrowheads="1"/>
                </p:cNvSpPr>
                <p:nvPr/>
              </p:nvSpPr>
              <p:spPr bwMode="auto">
                <a:xfrm>
                  <a:off x="760" y="1660"/>
                  <a:ext cx="458" cy="365"/>
                </a:xfrm>
                <a:prstGeom prst="rect">
                  <a:avLst/>
                </a:prstGeom>
                <a:noFill/>
                <a:ln w="9525">
                  <a:noFill/>
                  <a:miter lim="800000"/>
                  <a:headEnd/>
                  <a:tailEnd/>
                </a:ln>
              </p:spPr>
              <p:txBody>
                <a:bodyPr>
                  <a:spAutoFit/>
                </a:bodyPr>
                <a:lstStyle/>
                <a:p>
                  <a:pPr>
                    <a:spcBef>
                      <a:spcPct val="50000"/>
                    </a:spcBef>
                  </a:pPr>
                  <a:r>
                    <a:rPr lang="es-ES" sz="3200">
                      <a:solidFill>
                        <a:srgbClr val="000000"/>
                      </a:solidFill>
                    </a:rPr>
                    <a:t>n</a:t>
                  </a:r>
                  <a:r>
                    <a:rPr lang="en-US" sz="3200">
                      <a:solidFill>
                        <a:srgbClr val="000000"/>
                      </a:solidFill>
                      <a:cs typeface="Times New Roman" pitchFamily="18" charset="0"/>
                    </a:rPr>
                    <a:t>'</a:t>
                  </a:r>
                </a:p>
              </p:txBody>
            </p:sp>
            <p:sp>
              <p:nvSpPr>
                <p:cNvPr id="27699" name="Text Box 27"/>
                <p:cNvSpPr txBox="1">
                  <a:spLocks noChangeArrowheads="1"/>
                </p:cNvSpPr>
                <p:nvPr/>
              </p:nvSpPr>
              <p:spPr bwMode="auto">
                <a:xfrm>
                  <a:off x="760" y="2198"/>
                  <a:ext cx="458" cy="365"/>
                </a:xfrm>
                <a:prstGeom prst="rect">
                  <a:avLst/>
                </a:prstGeom>
                <a:noFill/>
                <a:ln w="9525">
                  <a:noFill/>
                  <a:miter lim="800000"/>
                  <a:headEnd/>
                  <a:tailEnd/>
                </a:ln>
              </p:spPr>
              <p:txBody>
                <a:bodyPr>
                  <a:spAutoFit/>
                </a:bodyPr>
                <a:lstStyle/>
                <a:p>
                  <a:pPr>
                    <a:spcBef>
                      <a:spcPct val="50000"/>
                    </a:spcBef>
                  </a:pPr>
                  <a:r>
                    <a:rPr lang="es-ES" sz="3200">
                      <a:solidFill>
                        <a:srgbClr val="000000"/>
                      </a:solidFill>
                    </a:rPr>
                    <a:t>n</a:t>
                  </a:r>
                  <a:endParaRPr lang="en-US" sz="3200">
                    <a:solidFill>
                      <a:srgbClr val="000000"/>
                    </a:solidFill>
                    <a:cs typeface="Times New Roman" pitchFamily="18" charset="0"/>
                  </a:endParaRPr>
                </a:p>
              </p:txBody>
            </p:sp>
          </p:grpSp>
          <p:sp>
            <p:nvSpPr>
              <p:cNvPr id="27697" name="Text Box 28"/>
              <p:cNvSpPr txBox="1">
                <a:spLocks noChangeArrowheads="1"/>
              </p:cNvSpPr>
              <p:nvPr/>
            </p:nvSpPr>
            <p:spPr bwMode="auto">
              <a:xfrm>
                <a:off x="727" y="762"/>
                <a:ext cx="736" cy="371"/>
              </a:xfrm>
              <a:prstGeom prst="rect">
                <a:avLst/>
              </a:prstGeom>
              <a:solidFill>
                <a:schemeClr val="bg1"/>
              </a:solidFill>
              <a:ln w="9525">
                <a:solidFill>
                  <a:srgbClr val="FF0000"/>
                </a:solidFill>
                <a:miter lim="800000"/>
                <a:headEnd/>
                <a:tailEnd/>
              </a:ln>
            </p:spPr>
            <p:txBody>
              <a:bodyPr>
                <a:spAutoFit/>
              </a:bodyPr>
              <a:lstStyle/>
              <a:p>
                <a:pPr>
                  <a:spcBef>
                    <a:spcPct val="50000"/>
                  </a:spcBef>
                </a:pPr>
                <a:r>
                  <a:rPr lang="es-ES" sz="3200">
                    <a:solidFill>
                      <a:srgbClr val="000000"/>
                    </a:solidFill>
                  </a:rPr>
                  <a:t>n &gt; n</a:t>
                </a:r>
                <a:r>
                  <a:rPr lang="en-US" sz="3200">
                    <a:solidFill>
                      <a:srgbClr val="000000"/>
                    </a:solidFill>
                    <a:cs typeface="Times New Roman" pitchFamily="18" charset="0"/>
                  </a:rPr>
                  <a:t>'</a:t>
                </a:r>
              </a:p>
            </p:txBody>
          </p:sp>
        </p:grpSp>
      </p:grpSp>
      <p:sp>
        <p:nvSpPr>
          <p:cNvPr id="27654" name="Rectangle 3"/>
          <p:cNvSpPr>
            <a:spLocks noChangeArrowheads="1"/>
          </p:cNvSpPr>
          <p:nvPr/>
        </p:nvSpPr>
        <p:spPr bwMode="auto">
          <a:xfrm>
            <a:off x="2505075" y="3695700"/>
            <a:ext cx="5962650" cy="2300288"/>
          </a:xfrm>
          <a:prstGeom prst="rect">
            <a:avLst/>
          </a:prstGeom>
          <a:noFill/>
          <a:ln w="9525">
            <a:noFill/>
            <a:miter lim="800000"/>
            <a:headEnd/>
            <a:tailEnd/>
          </a:ln>
        </p:spPr>
        <p:txBody>
          <a:bodyPr/>
          <a:lstStyle/>
          <a:p>
            <a:endParaRPr lang="es-ES_tradnl">
              <a:solidFill>
                <a:srgbClr val="000000"/>
              </a:solidFill>
            </a:endParaRPr>
          </a:p>
        </p:txBody>
      </p:sp>
      <p:sp>
        <p:nvSpPr>
          <p:cNvPr id="27655" name="Rectangle 4"/>
          <p:cNvSpPr>
            <a:spLocks noChangeArrowheads="1"/>
          </p:cNvSpPr>
          <p:nvPr/>
        </p:nvSpPr>
        <p:spPr bwMode="auto">
          <a:xfrm>
            <a:off x="6146800" y="4973638"/>
            <a:ext cx="19050" cy="1587"/>
          </a:xfrm>
          <a:prstGeom prst="rect">
            <a:avLst/>
          </a:prstGeom>
          <a:solidFill>
            <a:srgbClr val="000000"/>
          </a:solidFill>
          <a:ln w="9525">
            <a:noFill/>
            <a:miter lim="800000"/>
            <a:headEnd/>
            <a:tailEnd/>
          </a:ln>
        </p:spPr>
        <p:txBody>
          <a:bodyPr/>
          <a:lstStyle/>
          <a:p>
            <a:endParaRPr lang="es-ES_tradnl">
              <a:solidFill>
                <a:srgbClr val="000000"/>
              </a:solidFill>
            </a:endParaRPr>
          </a:p>
        </p:txBody>
      </p:sp>
      <p:sp>
        <p:nvSpPr>
          <p:cNvPr id="328725" name="Line 21"/>
          <p:cNvSpPr>
            <a:spLocks noChangeShapeType="1"/>
          </p:cNvSpPr>
          <p:nvPr/>
        </p:nvSpPr>
        <p:spPr bwMode="auto">
          <a:xfrm rot="-5986287" flipH="1" flipV="1">
            <a:off x="3504406" y="3488532"/>
            <a:ext cx="1036637" cy="946150"/>
          </a:xfrm>
          <a:prstGeom prst="line">
            <a:avLst/>
          </a:prstGeom>
          <a:noFill/>
          <a:ln w="19050">
            <a:solidFill>
              <a:srgbClr val="FF3300"/>
            </a:solidFill>
            <a:prstDash val="dash"/>
            <a:round/>
            <a:headEnd/>
            <a:tailEnd/>
          </a:ln>
        </p:spPr>
        <p:txBody>
          <a:bodyPr/>
          <a:lstStyle/>
          <a:p>
            <a:endParaRPr lang="es-ES_tradnl"/>
          </a:p>
        </p:txBody>
      </p:sp>
      <p:sp>
        <p:nvSpPr>
          <p:cNvPr id="328726" name="Line 22"/>
          <p:cNvSpPr>
            <a:spLocks noChangeShapeType="1"/>
          </p:cNvSpPr>
          <p:nvPr/>
        </p:nvSpPr>
        <p:spPr bwMode="auto">
          <a:xfrm rot="-5822906" flipH="1" flipV="1">
            <a:off x="3866357" y="3198018"/>
            <a:ext cx="984250" cy="1516063"/>
          </a:xfrm>
          <a:prstGeom prst="line">
            <a:avLst/>
          </a:prstGeom>
          <a:noFill/>
          <a:ln w="19050">
            <a:solidFill>
              <a:schemeClr val="accent2"/>
            </a:solidFill>
            <a:prstDash val="dash"/>
            <a:round/>
            <a:headEnd/>
            <a:tailEnd/>
          </a:ln>
        </p:spPr>
        <p:txBody>
          <a:bodyPr/>
          <a:lstStyle/>
          <a:p>
            <a:endParaRPr lang="es-ES_tradnl"/>
          </a:p>
        </p:txBody>
      </p:sp>
      <p:sp>
        <p:nvSpPr>
          <p:cNvPr id="328723" name="Line 19"/>
          <p:cNvSpPr>
            <a:spLocks noChangeShapeType="1"/>
          </p:cNvSpPr>
          <p:nvPr/>
        </p:nvSpPr>
        <p:spPr bwMode="auto">
          <a:xfrm rot="-5850634" flipH="1" flipV="1">
            <a:off x="4148932" y="1462881"/>
            <a:ext cx="1938338" cy="1679575"/>
          </a:xfrm>
          <a:prstGeom prst="line">
            <a:avLst/>
          </a:prstGeom>
          <a:noFill/>
          <a:ln w="28575">
            <a:solidFill>
              <a:srgbClr val="FF3300"/>
            </a:solidFill>
            <a:round/>
            <a:headEnd/>
            <a:tailEnd/>
          </a:ln>
        </p:spPr>
        <p:txBody>
          <a:bodyPr/>
          <a:lstStyle/>
          <a:p>
            <a:endParaRPr lang="es-ES_tradnl"/>
          </a:p>
        </p:txBody>
      </p:sp>
      <p:sp>
        <p:nvSpPr>
          <p:cNvPr id="328724" name="Line 20"/>
          <p:cNvSpPr>
            <a:spLocks noChangeShapeType="1"/>
          </p:cNvSpPr>
          <p:nvPr/>
        </p:nvSpPr>
        <p:spPr bwMode="auto">
          <a:xfrm rot="-5850634" flipH="1" flipV="1">
            <a:off x="3082132" y="3853656"/>
            <a:ext cx="1879600" cy="1030287"/>
          </a:xfrm>
          <a:prstGeom prst="line">
            <a:avLst/>
          </a:prstGeom>
          <a:noFill/>
          <a:ln w="28575">
            <a:solidFill>
              <a:srgbClr val="FF3300"/>
            </a:solidFill>
            <a:round/>
            <a:headEnd/>
            <a:tailEnd/>
          </a:ln>
        </p:spPr>
        <p:txBody>
          <a:bodyPr/>
          <a:lstStyle/>
          <a:p>
            <a:endParaRPr lang="es-ES_tradnl"/>
          </a:p>
        </p:txBody>
      </p:sp>
      <p:sp>
        <p:nvSpPr>
          <p:cNvPr id="328727" name="Line 23"/>
          <p:cNvSpPr>
            <a:spLocks noChangeShapeType="1"/>
          </p:cNvSpPr>
          <p:nvPr/>
        </p:nvSpPr>
        <p:spPr bwMode="auto">
          <a:xfrm rot="-5850634">
            <a:off x="5305426" y="1957387"/>
            <a:ext cx="1008062" cy="1579563"/>
          </a:xfrm>
          <a:prstGeom prst="line">
            <a:avLst/>
          </a:prstGeom>
          <a:noFill/>
          <a:ln w="28575">
            <a:solidFill>
              <a:schemeClr val="accent2"/>
            </a:solidFill>
            <a:round/>
            <a:headEnd/>
            <a:tailEnd/>
          </a:ln>
        </p:spPr>
        <p:txBody>
          <a:bodyPr/>
          <a:lstStyle/>
          <a:p>
            <a:endParaRPr lang="es-ES_tradnl"/>
          </a:p>
        </p:txBody>
      </p:sp>
      <p:sp>
        <p:nvSpPr>
          <p:cNvPr id="328728" name="Line 24"/>
          <p:cNvSpPr>
            <a:spLocks noChangeShapeType="1"/>
          </p:cNvSpPr>
          <p:nvPr/>
        </p:nvSpPr>
        <p:spPr bwMode="auto">
          <a:xfrm rot="-5850634" flipH="1" flipV="1">
            <a:off x="3448051" y="3514725"/>
            <a:ext cx="1828800" cy="1698625"/>
          </a:xfrm>
          <a:prstGeom prst="line">
            <a:avLst/>
          </a:prstGeom>
          <a:noFill/>
          <a:ln w="28575">
            <a:solidFill>
              <a:schemeClr val="accent2"/>
            </a:solidFill>
            <a:round/>
            <a:headEnd/>
            <a:tailEnd/>
          </a:ln>
        </p:spPr>
        <p:txBody>
          <a:bodyPr/>
          <a:lstStyle/>
          <a:p>
            <a:endParaRPr lang="es-ES_tradnl"/>
          </a:p>
        </p:txBody>
      </p:sp>
      <p:grpSp>
        <p:nvGrpSpPr>
          <p:cNvPr id="5" name="Group 54"/>
          <p:cNvGrpSpPr>
            <a:grpSpLocks/>
          </p:cNvGrpSpPr>
          <p:nvPr/>
        </p:nvGrpSpPr>
        <p:grpSpPr bwMode="auto">
          <a:xfrm>
            <a:off x="2359025" y="3368675"/>
            <a:ext cx="1370013" cy="2214563"/>
            <a:chOff x="940" y="2329"/>
            <a:chExt cx="863" cy="1395"/>
          </a:xfrm>
        </p:grpSpPr>
        <p:sp>
          <p:nvSpPr>
            <p:cNvPr id="27686" name="Line 30"/>
            <p:cNvSpPr>
              <a:spLocks noChangeShapeType="1"/>
            </p:cNvSpPr>
            <p:nvPr/>
          </p:nvSpPr>
          <p:spPr bwMode="auto">
            <a:xfrm>
              <a:off x="1746" y="2329"/>
              <a:ext cx="0" cy="1276"/>
            </a:xfrm>
            <a:prstGeom prst="line">
              <a:avLst/>
            </a:prstGeom>
            <a:noFill/>
            <a:ln w="9525">
              <a:solidFill>
                <a:schemeClr val="tx1"/>
              </a:solidFill>
              <a:prstDash val="dash"/>
              <a:round/>
              <a:headEnd/>
              <a:tailEnd/>
            </a:ln>
          </p:spPr>
          <p:txBody>
            <a:bodyPr/>
            <a:lstStyle/>
            <a:p>
              <a:endParaRPr lang="es-ES_tradnl"/>
            </a:p>
          </p:txBody>
        </p:sp>
        <p:grpSp>
          <p:nvGrpSpPr>
            <p:cNvPr id="27687" name="Group 53"/>
            <p:cNvGrpSpPr>
              <a:grpSpLocks/>
            </p:cNvGrpSpPr>
            <p:nvPr/>
          </p:nvGrpSpPr>
          <p:grpSpPr bwMode="auto">
            <a:xfrm>
              <a:off x="940" y="2334"/>
              <a:ext cx="863" cy="1390"/>
              <a:chOff x="940" y="2334"/>
              <a:chExt cx="863" cy="1390"/>
            </a:xfrm>
          </p:grpSpPr>
          <p:sp>
            <p:nvSpPr>
              <p:cNvPr id="27688" name="Text Box 17"/>
              <p:cNvSpPr txBox="1">
                <a:spLocks noChangeArrowheads="1"/>
              </p:cNvSpPr>
              <p:nvPr/>
            </p:nvSpPr>
            <p:spPr bwMode="auto">
              <a:xfrm>
                <a:off x="1101" y="3137"/>
                <a:ext cx="223" cy="288"/>
              </a:xfrm>
              <a:prstGeom prst="rect">
                <a:avLst/>
              </a:prstGeom>
              <a:noFill/>
              <a:ln w="9525">
                <a:noFill/>
                <a:miter lim="800000"/>
                <a:headEnd/>
                <a:tailEnd/>
              </a:ln>
            </p:spPr>
            <p:txBody>
              <a:bodyPr>
                <a:spAutoFit/>
              </a:bodyPr>
              <a:lstStyle/>
              <a:p>
                <a:pPr>
                  <a:spcBef>
                    <a:spcPct val="50000"/>
                  </a:spcBef>
                </a:pPr>
                <a:r>
                  <a:rPr lang="es-ES">
                    <a:solidFill>
                      <a:srgbClr val="000000"/>
                    </a:solidFill>
                  </a:rPr>
                  <a:t>s</a:t>
                </a:r>
              </a:p>
            </p:txBody>
          </p:sp>
          <p:grpSp>
            <p:nvGrpSpPr>
              <p:cNvPr id="27689" name="Group 48"/>
              <p:cNvGrpSpPr>
                <a:grpSpLocks/>
              </p:cNvGrpSpPr>
              <p:nvPr/>
            </p:nvGrpSpPr>
            <p:grpSpPr bwMode="auto">
              <a:xfrm>
                <a:off x="1477" y="3436"/>
                <a:ext cx="326" cy="288"/>
                <a:chOff x="1465" y="2452"/>
                <a:chExt cx="326" cy="288"/>
              </a:xfrm>
            </p:grpSpPr>
            <p:sp>
              <p:nvSpPr>
                <p:cNvPr id="27692" name="Text Box 31"/>
                <p:cNvSpPr txBox="1">
                  <a:spLocks noChangeArrowheads="1"/>
                </p:cNvSpPr>
                <p:nvPr/>
              </p:nvSpPr>
              <p:spPr bwMode="auto">
                <a:xfrm>
                  <a:off x="1465" y="2452"/>
                  <a:ext cx="326" cy="288"/>
                </a:xfrm>
                <a:prstGeom prst="rect">
                  <a:avLst/>
                </a:prstGeom>
                <a:noFill/>
                <a:ln w="9525">
                  <a:noFill/>
                  <a:miter lim="800000"/>
                  <a:headEnd/>
                  <a:tailEnd/>
                </a:ln>
              </p:spPr>
              <p:txBody>
                <a:bodyPr>
                  <a:spAutoFit/>
                </a:bodyPr>
                <a:lstStyle/>
                <a:p>
                  <a:pPr>
                    <a:spcBef>
                      <a:spcPct val="50000"/>
                    </a:spcBef>
                  </a:pPr>
                  <a:r>
                    <a:rPr lang="es-ES">
                      <a:solidFill>
                        <a:srgbClr val="000000"/>
                      </a:solidFill>
                    </a:rPr>
                    <a:t>O</a:t>
                  </a:r>
                  <a:endParaRPr lang="en-US">
                    <a:solidFill>
                      <a:srgbClr val="000000"/>
                    </a:solidFill>
                    <a:cs typeface="Times New Roman" pitchFamily="18" charset="0"/>
                  </a:endParaRPr>
                </a:p>
              </p:txBody>
            </p:sp>
            <p:sp>
              <p:nvSpPr>
                <p:cNvPr id="27693" name="Oval 32"/>
                <p:cNvSpPr>
                  <a:spLocks noChangeArrowheads="1"/>
                </p:cNvSpPr>
                <p:nvPr/>
              </p:nvSpPr>
              <p:spPr bwMode="auto">
                <a:xfrm>
                  <a:off x="1703" y="2577"/>
                  <a:ext cx="56"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grpSp>
          <p:sp>
            <p:nvSpPr>
              <p:cNvPr id="27690" name="Line 35"/>
              <p:cNvSpPr>
                <a:spLocks noChangeShapeType="1"/>
              </p:cNvSpPr>
              <p:nvPr/>
            </p:nvSpPr>
            <p:spPr bwMode="auto">
              <a:xfrm flipV="1">
                <a:off x="1091" y="2334"/>
                <a:ext cx="0" cy="1265"/>
              </a:xfrm>
              <a:prstGeom prst="line">
                <a:avLst/>
              </a:prstGeom>
              <a:noFill/>
              <a:ln w="12700">
                <a:solidFill>
                  <a:schemeClr val="tx1"/>
                </a:solidFill>
                <a:round/>
                <a:headEnd type="triangle" w="med" len="med"/>
                <a:tailEnd/>
              </a:ln>
            </p:spPr>
            <p:txBody>
              <a:bodyPr/>
              <a:lstStyle/>
              <a:p>
                <a:endParaRPr lang="es-ES_tradnl"/>
              </a:p>
            </p:txBody>
          </p:sp>
          <p:sp>
            <p:nvSpPr>
              <p:cNvPr id="27691" name="Line 37"/>
              <p:cNvSpPr>
                <a:spLocks noChangeShapeType="1"/>
              </p:cNvSpPr>
              <p:nvPr/>
            </p:nvSpPr>
            <p:spPr bwMode="auto">
              <a:xfrm>
                <a:off x="940" y="3594"/>
                <a:ext cx="532" cy="0"/>
              </a:xfrm>
              <a:prstGeom prst="line">
                <a:avLst/>
              </a:prstGeom>
              <a:noFill/>
              <a:ln w="9525">
                <a:solidFill>
                  <a:schemeClr val="tx1"/>
                </a:solidFill>
                <a:prstDash val="dash"/>
                <a:round/>
                <a:headEnd/>
                <a:tailEnd/>
              </a:ln>
            </p:spPr>
            <p:txBody>
              <a:bodyPr/>
              <a:lstStyle/>
              <a:p>
                <a:endParaRPr lang="es-ES_tradnl"/>
              </a:p>
            </p:txBody>
          </p:sp>
        </p:grpSp>
      </p:grpSp>
      <p:grpSp>
        <p:nvGrpSpPr>
          <p:cNvPr id="8" name="Group 55"/>
          <p:cNvGrpSpPr>
            <a:grpSpLocks/>
          </p:cNvGrpSpPr>
          <p:nvPr/>
        </p:nvGrpSpPr>
        <p:grpSpPr bwMode="auto">
          <a:xfrm>
            <a:off x="2774950" y="3367088"/>
            <a:ext cx="954088" cy="1366837"/>
            <a:chOff x="1202" y="2328"/>
            <a:chExt cx="601" cy="861"/>
          </a:xfrm>
        </p:grpSpPr>
        <p:sp>
          <p:nvSpPr>
            <p:cNvPr id="27680" name="Line 16"/>
            <p:cNvSpPr>
              <a:spLocks noChangeShapeType="1"/>
            </p:cNvSpPr>
            <p:nvPr/>
          </p:nvSpPr>
          <p:spPr bwMode="auto">
            <a:xfrm flipV="1">
              <a:off x="1372" y="2328"/>
              <a:ext cx="0" cy="761"/>
            </a:xfrm>
            <a:prstGeom prst="line">
              <a:avLst/>
            </a:prstGeom>
            <a:noFill/>
            <a:ln w="12700">
              <a:solidFill>
                <a:schemeClr val="tx1"/>
              </a:solidFill>
              <a:round/>
              <a:headEnd type="triangle" w="med" len="med"/>
              <a:tailEnd/>
            </a:ln>
          </p:spPr>
          <p:txBody>
            <a:bodyPr/>
            <a:lstStyle/>
            <a:p>
              <a:endParaRPr lang="es-ES_tradnl"/>
            </a:p>
          </p:txBody>
        </p:sp>
        <p:sp>
          <p:nvSpPr>
            <p:cNvPr id="27681" name="Line 18"/>
            <p:cNvSpPr>
              <a:spLocks noChangeShapeType="1"/>
            </p:cNvSpPr>
            <p:nvPr/>
          </p:nvSpPr>
          <p:spPr bwMode="auto">
            <a:xfrm>
              <a:off x="1202" y="3085"/>
              <a:ext cx="263" cy="0"/>
            </a:xfrm>
            <a:prstGeom prst="line">
              <a:avLst/>
            </a:prstGeom>
            <a:noFill/>
            <a:ln w="9525">
              <a:solidFill>
                <a:schemeClr val="tx1"/>
              </a:solidFill>
              <a:prstDash val="dash"/>
              <a:round/>
              <a:headEnd/>
              <a:tailEnd/>
            </a:ln>
          </p:spPr>
          <p:txBody>
            <a:bodyPr/>
            <a:lstStyle/>
            <a:p>
              <a:endParaRPr lang="es-ES_tradnl"/>
            </a:p>
          </p:txBody>
        </p:sp>
        <p:sp>
          <p:nvSpPr>
            <p:cNvPr id="27682" name="Text Box 36"/>
            <p:cNvSpPr txBox="1">
              <a:spLocks noChangeArrowheads="1"/>
            </p:cNvSpPr>
            <p:nvPr/>
          </p:nvSpPr>
          <p:spPr bwMode="auto">
            <a:xfrm>
              <a:off x="1380" y="2550"/>
              <a:ext cx="354" cy="288"/>
            </a:xfrm>
            <a:prstGeom prst="rect">
              <a:avLst/>
            </a:prstGeom>
            <a:noFill/>
            <a:ln w="9525">
              <a:noFill/>
              <a:miter lim="800000"/>
              <a:headEnd/>
              <a:tailEnd/>
            </a:ln>
          </p:spPr>
          <p:txBody>
            <a:bodyPr>
              <a:spAutoFit/>
            </a:bodyPr>
            <a:lstStyle/>
            <a:p>
              <a:pPr>
                <a:spcBef>
                  <a:spcPct val="50000"/>
                </a:spcBef>
              </a:pPr>
              <a:r>
                <a:rPr lang="es-ES">
                  <a:solidFill>
                    <a:srgbClr val="000000"/>
                  </a:solidFill>
                </a:rPr>
                <a:t>s</a:t>
              </a:r>
              <a:r>
                <a:rPr lang="en-US">
                  <a:solidFill>
                    <a:srgbClr val="000000"/>
                  </a:solidFill>
                  <a:cs typeface="Times New Roman" pitchFamily="18" charset="0"/>
                </a:rPr>
                <a:t>'</a:t>
              </a:r>
            </a:p>
          </p:txBody>
        </p:sp>
        <p:grpSp>
          <p:nvGrpSpPr>
            <p:cNvPr id="27683" name="Group 38"/>
            <p:cNvGrpSpPr>
              <a:grpSpLocks/>
            </p:cNvGrpSpPr>
            <p:nvPr/>
          </p:nvGrpSpPr>
          <p:grpSpPr bwMode="auto">
            <a:xfrm>
              <a:off x="1477" y="2901"/>
              <a:ext cx="326" cy="288"/>
              <a:chOff x="1465" y="489"/>
              <a:chExt cx="326" cy="288"/>
            </a:xfrm>
          </p:grpSpPr>
          <p:sp>
            <p:nvSpPr>
              <p:cNvPr id="27684" name="Text Box 39"/>
              <p:cNvSpPr txBox="1">
                <a:spLocks noChangeArrowheads="1"/>
              </p:cNvSpPr>
              <p:nvPr/>
            </p:nvSpPr>
            <p:spPr bwMode="auto">
              <a:xfrm>
                <a:off x="1465" y="489"/>
                <a:ext cx="326" cy="288"/>
              </a:xfrm>
              <a:prstGeom prst="rect">
                <a:avLst/>
              </a:prstGeom>
              <a:noFill/>
              <a:ln w="9525">
                <a:noFill/>
                <a:miter lim="800000"/>
                <a:headEnd/>
                <a:tailEnd/>
              </a:ln>
            </p:spPr>
            <p:txBody>
              <a:bodyPr>
                <a:spAutoFit/>
              </a:bodyPr>
              <a:lstStyle/>
              <a:p>
                <a:pPr>
                  <a:spcBef>
                    <a:spcPct val="50000"/>
                  </a:spcBef>
                </a:pPr>
                <a:r>
                  <a:rPr lang="es-ES">
                    <a:solidFill>
                      <a:srgbClr val="000000"/>
                    </a:solidFill>
                  </a:rPr>
                  <a:t>O</a:t>
                </a:r>
                <a:r>
                  <a:rPr lang="en-US">
                    <a:solidFill>
                      <a:srgbClr val="000000"/>
                    </a:solidFill>
                    <a:cs typeface="Times New Roman" pitchFamily="18" charset="0"/>
                  </a:rPr>
                  <a:t>'</a:t>
                </a:r>
              </a:p>
            </p:txBody>
          </p:sp>
          <p:sp>
            <p:nvSpPr>
              <p:cNvPr id="27685" name="Oval 40"/>
              <p:cNvSpPr>
                <a:spLocks noChangeArrowheads="1"/>
              </p:cNvSpPr>
              <p:nvPr/>
            </p:nvSpPr>
            <p:spPr bwMode="auto">
              <a:xfrm>
                <a:off x="1703" y="639"/>
                <a:ext cx="56" cy="56"/>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grpSp>
      </p:grpSp>
      <p:sp>
        <p:nvSpPr>
          <p:cNvPr id="328745" name="AutoShape 41"/>
          <p:cNvSpPr>
            <a:spLocks noChangeArrowheads="1"/>
          </p:cNvSpPr>
          <p:nvPr/>
        </p:nvSpPr>
        <p:spPr bwMode="auto">
          <a:xfrm rot="1889163">
            <a:off x="3913188" y="3987800"/>
            <a:ext cx="117475" cy="117475"/>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sp>
        <p:nvSpPr>
          <p:cNvPr id="328746" name="AutoShape 42"/>
          <p:cNvSpPr>
            <a:spLocks noChangeArrowheads="1"/>
          </p:cNvSpPr>
          <p:nvPr/>
        </p:nvSpPr>
        <p:spPr bwMode="auto">
          <a:xfrm rot="1241917">
            <a:off x="3890963" y="4502150"/>
            <a:ext cx="117475" cy="117475"/>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sp>
        <p:nvSpPr>
          <p:cNvPr id="328747" name="AutoShape 43"/>
          <p:cNvSpPr>
            <a:spLocks noChangeArrowheads="1"/>
          </p:cNvSpPr>
          <p:nvPr/>
        </p:nvSpPr>
        <p:spPr bwMode="auto">
          <a:xfrm rot="3032983" flipH="1">
            <a:off x="5751513" y="2686050"/>
            <a:ext cx="117475" cy="117475"/>
          </a:xfrm>
          <a:prstGeom prst="flowChartExtract">
            <a:avLst/>
          </a:prstGeom>
          <a:solidFill>
            <a:schemeClr val="accent2"/>
          </a:solidFill>
          <a:ln w="9525">
            <a:noFill/>
            <a:miter lim="800000"/>
            <a:headEnd/>
            <a:tailEnd/>
          </a:ln>
        </p:spPr>
        <p:txBody>
          <a:bodyPr rot="10800000" vert="eaVert" wrap="none" anchor="ctr"/>
          <a:lstStyle/>
          <a:p>
            <a:endParaRPr lang="es-ES_tradnl">
              <a:solidFill>
                <a:srgbClr val="000000"/>
              </a:solidFill>
            </a:endParaRPr>
          </a:p>
        </p:txBody>
      </p:sp>
      <p:sp>
        <p:nvSpPr>
          <p:cNvPr id="328748" name="AutoShape 44"/>
          <p:cNvSpPr>
            <a:spLocks noChangeArrowheads="1"/>
          </p:cNvSpPr>
          <p:nvPr/>
        </p:nvSpPr>
        <p:spPr bwMode="auto">
          <a:xfrm rot="3177562">
            <a:off x="4281488" y="3917950"/>
            <a:ext cx="117475" cy="117475"/>
          </a:xfrm>
          <a:prstGeom prst="flowChartExtract">
            <a:avLst/>
          </a:prstGeom>
          <a:solidFill>
            <a:schemeClr val="accent2"/>
          </a:solidFill>
          <a:ln w="9525">
            <a:noFill/>
            <a:miter lim="800000"/>
            <a:headEnd/>
            <a:tailEnd/>
          </a:ln>
        </p:spPr>
        <p:txBody>
          <a:bodyPr rot="10800000" vert="eaVert" wrap="none" anchor="ctr"/>
          <a:lstStyle/>
          <a:p>
            <a:endParaRPr lang="es-ES_tradnl">
              <a:solidFill>
                <a:srgbClr val="000000"/>
              </a:solidFill>
            </a:endParaRPr>
          </a:p>
        </p:txBody>
      </p:sp>
      <p:sp>
        <p:nvSpPr>
          <p:cNvPr id="328749" name="AutoShape 45"/>
          <p:cNvSpPr>
            <a:spLocks noChangeArrowheads="1"/>
          </p:cNvSpPr>
          <p:nvPr/>
        </p:nvSpPr>
        <p:spPr bwMode="auto">
          <a:xfrm rot="2113532">
            <a:off x="4976813" y="2368550"/>
            <a:ext cx="117475" cy="117475"/>
          </a:xfrm>
          <a:prstGeom prst="flowChartExtract">
            <a:avLst/>
          </a:prstGeom>
          <a:solidFill>
            <a:srgbClr val="FF3300"/>
          </a:solidFill>
          <a:ln w="9525">
            <a:noFill/>
            <a:miter lim="800000"/>
            <a:headEnd/>
            <a:tailEnd/>
          </a:ln>
        </p:spPr>
        <p:txBody>
          <a:bodyPr wrap="none" anchor="ctr"/>
          <a:lstStyle/>
          <a:p>
            <a:endParaRPr lang="es-ES_tradnl">
              <a:solidFill>
                <a:srgbClr val="000000"/>
              </a:solidFill>
            </a:endParaRPr>
          </a:p>
        </p:txBody>
      </p:sp>
      <p:sp>
        <p:nvSpPr>
          <p:cNvPr id="328750" name="AutoShape 46"/>
          <p:cNvSpPr>
            <a:spLocks noChangeArrowheads="1"/>
          </p:cNvSpPr>
          <p:nvPr/>
        </p:nvSpPr>
        <p:spPr bwMode="auto">
          <a:xfrm rot="1985553">
            <a:off x="4198938" y="4457700"/>
            <a:ext cx="117475" cy="117475"/>
          </a:xfrm>
          <a:prstGeom prst="flowChartExtract">
            <a:avLst/>
          </a:prstGeom>
          <a:solidFill>
            <a:schemeClr val="accent2"/>
          </a:solidFill>
          <a:ln w="9525">
            <a:noFill/>
            <a:miter lim="800000"/>
            <a:headEnd/>
            <a:tailEnd/>
          </a:ln>
        </p:spPr>
        <p:txBody>
          <a:bodyPr wrap="none" anchor="ctr"/>
          <a:lstStyle/>
          <a:p>
            <a:endParaRPr lang="es-ES_tradnl">
              <a:solidFill>
                <a:srgbClr val="000000"/>
              </a:solidFill>
            </a:endParaRPr>
          </a:p>
        </p:txBody>
      </p:sp>
      <p:graphicFrame>
        <p:nvGraphicFramePr>
          <p:cNvPr id="328751" name="Object 47"/>
          <p:cNvGraphicFramePr>
            <a:graphicFrameLocks noChangeAspect="1"/>
          </p:cNvGraphicFramePr>
          <p:nvPr/>
        </p:nvGraphicFramePr>
        <p:xfrm>
          <a:off x="5711825" y="4160838"/>
          <a:ext cx="1101725" cy="976312"/>
        </p:xfrm>
        <a:graphic>
          <a:graphicData uri="http://schemas.openxmlformats.org/presentationml/2006/ole">
            <p:oleObj spid="_x0000_s27650" name="Ecuación" r:id="rId3" imgW="444240" imgH="393480" progId="Equation.3">
              <p:embed/>
            </p:oleObj>
          </a:graphicData>
        </a:graphic>
      </p:graphicFrame>
      <p:sp>
        <p:nvSpPr>
          <p:cNvPr id="47" name="46 Rectángulo"/>
          <p:cNvSpPr/>
          <p:nvPr/>
        </p:nvSpPr>
        <p:spPr>
          <a:xfrm>
            <a:off x="0" y="0"/>
            <a:ext cx="9144000" cy="549275"/>
          </a:xfrm>
          <a:prstGeom prst="rect">
            <a:avLst/>
          </a:prstGeom>
          <a:solidFill>
            <a:srgbClr val="0D60AB"/>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lnSpc>
                <a:spcPct val="75000"/>
              </a:lnSpc>
              <a:spcBef>
                <a:spcPct val="50000"/>
              </a:spcBef>
              <a:defRPr/>
            </a:pPr>
            <a:r>
              <a:rPr lang="es-ES" b="1" dirty="0">
                <a:solidFill>
                  <a:srgbClr val="FFFFFF"/>
                </a:solidFill>
              </a:rPr>
              <a:t>Objeto situado en el medio de mayor índice.</a:t>
            </a:r>
          </a:p>
        </p:txBody>
      </p:sp>
      <p:sp>
        <p:nvSpPr>
          <p:cNvPr id="18480" name="Text Box 48"/>
          <p:cNvSpPr txBox="1">
            <a:spLocks noChangeArrowheads="1"/>
          </p:cNvSpPr>
          <p:nvPr/>
        </p:nvSpPr>
        <p:spPr bwMode="auto">
          <a:xfrm>
            <a:off x="827088" y="6165850"/>
            <a:ext cx="7704137" cy="396875"/>
          </a:xfrm>
          <a:prstGeom prst="rect">
            <a:avLst/>
          </a:prstGeom>
          <a:noFill/>
          <a:ln w="9525">
            <a:noFill/>
            <a:miter lim="800000"/>
            <a:headEnd/>
            <a:tailEnd/>
          </a:ln>
        </p:spPr>
        <p:txBody>
          <a:bodyPr>
            <a:spAutoFit/>
          </a:bodyPr>
          <a:lstStyle/>
          <a:p>
            <a:pPr>
              <a:spcBef>
                <a:spcPct val="50000"/>
              </a:spcBef>
            </a:pPr>
            <a:r>
              <a:rPr lang="es-ES" sz="2000" b="1">
                <a:solidFill>
                  <a:srgbClr val="FF3300"/>
                </a:solidFill>
              </a:rPr>
              <a:t>Al observador </a:t>
            </a:r>
            <a:r>
              <a:rPr lang="es-ES" sz="2000" b="1" i="1">
                <a:solidFill>
                  <a:srgbClr val="FF3300"/>
                </a:solidFill>
              </a:rPr>
              <a:t>le parece</a:t>
            </a:r>
            <a:r>
              <a:rPr lang="es-ES" sz="2000" b="1">
                <a:solidFill>
                  <a:srgbClr val="FF3300"/>
                </a:solidFill>
              </a:rPr>
              <a:t> que los rayos proceden del punto imagen O</a:t>
            </a:r>
            <a:r>
              <a:rPr lang="es-ES" sz="2000" b="1">
                <a:solidFill>
                  <a:srgbClr val="FF3300"/>
                </a:solidFill>
                <a:cs typeface="Times New Roman" pitchFamily="18" charset="0"/>
              </a:rPr>
              <a:t>′.</a:t>
            </a:r>
          </a:p>
        </p:txBody>
      </p:sp>
      <p:grpSp>
        <p:nvGrpSpPr>
          <p:cNvPr id="10" name="53 Grupo"/>
          <p:cNvGrpSpPr>
            <a:grpSpLocks/>
          </p:cNvGrpSpPr>
          <p:nvPr/>
        </p:nvGrpSpPr>
        <p:grpSpPr bwMode="auto">
          <a:xfrm rot="7732886">
            <a:off x="6130926" y="742950"/>
            <a:ext cx="704850" cy="1438275"/>
            <a:chOff x="3737929" y="55503"/>
            <a:chExt cx="684212" cy="1397000"/>
          </a:xfrm>
        </p:grpSpPr>
        <p:sp>
          <p:nvSpPr>
            <p:cNvPr id="49" name="48 Forma libre"/>
            <p:cNvSpPr/>
            <p:nvPr/>
          </p:nvSpPr>
          <p:spPr>
            <a:xfrm>
              <a:off x="3872945" y="388411"/>
              <a:ext cx="408369"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27674" name="Group 2"/>
            <p:cNvGrpSpPr>
              <a:grpSpLocks/>
            </p:cNvGrpSpPr>
            <p:nvPr/>
          </p:nvGrpSpPr>
          <p:grpSpPr bwMode="auto">
            <a:xfrm rot="713450">
              <a:off x="3737929" y="55503"/>
              <a:ext cx="684212" cy="1397000"/>
              <a:chOff x="1588" y="1253"/>
              <a:chExt cx="734" cy="1499"/>
            </a:xfrm>
          </p:grpSpPr>
          <p:sp>
            <p:nvSpPr>
              <p:cNvPr id="27675"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27676"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27677"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27678"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27679"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Tree>
  </p:cSld>
  <p:clrMapOvr>
    <a:masterClrMapping/>
  </p:clrMapOvr>
  <p:transition>
    <p:fade thruBlk="1"/>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2872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28746"/>
                                        </p:tgtEl>
                                        <p:attrNameLst>
                                          <p:attrName>style.visibility</p:attrName>
                                        </p:attrNameLst>
                                      </p:cBhvr>
                                      <p:to>
                                        <p:strVal val="visible"/>
                                      </p:to>
                                    </p:set>
                                  </p:childTnLst>
                                </p:cTn>
                              </p:par>
                              <p:par>
                                <p:cTn id="17" presetID="0" presetClass="path" presetSubtype="0" repeatCount="indefinite" fill="hold" grpId="1" nodeType="withEffect">
                                  <p:stCondLst>
                                    <p:cond delay="0"/>
                                  </p:stCondLst>
                                  <p:childTnLst>
                                    <p:animMotion origin="layout" path="M -0.03507 0.1176 L 0.05035 -0.175 " pathEditMode="relative" ptsTypes="AA">
                                      <p:cBhvr>
                                        <p:cTn id="18" dur="2000" fill="hold"/>
                                        <p:tgtEl>
                                          <p:spTgt spid="328746"/>
                                        </p:tgtEl>
                                        <p:attrNameLst>
                                          <p:attrName>ppt_x</p:attrName>
                                          <p:attrName>ppt_y</p:attrName>
                                        </p:attrNameLst>
                                      </p:cBhvr>
                                    </p:animMotion>
                                  </p:childTnLst>
                                </p:cTn>
                              </p:par>
                              <p:par>
                                <p:cTn id="19" presetID="1" presetClass="entr" presetSubtype="0" fill="hold" grpId="0" nodeType="withEffect">
                                  <p:stCondLst>
                                    <p:cond delay="0"/>
                                  </p:stCondLst>
                                  <p:childTnLst>
                                    <p:set>
                                      <p:cBhvr>
                                        <p:cTn id="20" dur="1" fill="hold">
                                          <p:stCondLst>
                                            <p:cond delay="0"/>
                                          </p:stCondLst>
                                        </p:cTn>
                                        <p:tgtEl>
                                          <p:spTgt spid="32872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328750"/>
                                        </p:tgtEl>
                                        <p:attrNameLst>
                                          <p:attrName>style.visibility</p:attrName>
                                        </p:attrNameLst>
                                      </p:cBhvr>
                                      <p:to>
                                        <p:strVal val="visible"/>
                                      </p:to>
                                    </p:set>
                                  </p:childTnLst>
                                </p:cTn>
                              </p:par>
                              <p:par>
                                <p:cTn id="23" presetID="0" presetClass="path" presetSubtype="0" repeatCount="indefinite" fill="hold" grpId="1" nodeType="withEffect">
                                  <p:stCondLst>
                                    <p:cond delay="0"/>
                                  </p:stCondLst>
                                  <p:childTnLst>
                                    <p:animMotion origin="layout" path="M -0.06875 0.12778 L 0.08889 -0.16944 " pathEditMode="relative" ptsTypes="AA">
                                      <p:cBhvr>
                                        <p:cTn id="24" dur="2000" fill="hold"/>
                                        <p:tgtEl>
                                          <p:spTgt spid="328750"/>
                                        </p:tgtEl>
                                        <p:attrNameLst>
                                          <p:attrName>ppt_x</p:attrName>
                                          <p:attrName>ppt_y</p:attrName>
                                        </p:attrNameLst>
                                      </p:cBhvr>
                                    </p:animMotion>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2872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28749"/>
                                        </p:tgtEl>
                                        <p:attrNameLst>
                                          <p:attrName>style.visibility</p:attrName>
                                        </p:attrNameLst>
                                      </p:cBhvr>
                                      <p:to>
                                        <p:strVal val="visible"/>
                                      </p:to>
                                    </p:set>
                                  </p:childTnLst>
                                </p:cTn>
                              </p:par>
                              <p:par>
                                <p:cTn id="31" presetID="0" presetClass="path" presetSubtype="0" repeatCount="indefinite" fill="hold" grpId="1" nodeType="withEffect">
                                  <p:stCondLst>
                                    <p:cond delay="0"/>
                                  </p:stCondLst>
                                  <p:childTnLst>
                                    <p:animMotion origin="layout" path="M -0.0684 0.13611 L 0.08438 -0.17222 " pathEditMode="relative" ptsTypes="AA">
                                      <p:cBhvr>
                                        <p:cTn id="32" dur="2000" fill="hold"/>
                                        <p:tgtEl>
                                          <p:spTgt spid="328749"/>
                                        </p:tgtEl>
                                        <p:attrNameLst>
                                          <p:attrName>ppt_x</p:attrName>
                                          <p:attrName>ppt_y</p:attrName>
                                        </p:attrNameLst>
                                      </p:cBhvr>
                                    </p:animMotion>
                                  </p:childTnLst>
                                </p:cTn>
                              </p:par>
                              <p:par>
                                <p:cTn id="33" presetID="1" presetClass="entr" presetSubtype="0" fill="hold" grpId="0" nodeType="withEffect">
                                  <p:stCondLst>
                                    <p:cond delay="0"/>
                                  </p:stCondLst>
                                  <p:childTnLst>
                                    <p:set>
                                      <p:cBhvr>
                                        <p:cTn id="34" dur="1" fill="hold">
                                          <p:stCondLst>
                                            <p:cond delay="0"/>
                                          </p:stCondLst>
                                        </p:cTn>
                                        <p:tgtEl>
                                          <p:spTgt spid="328727"/>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28747"/>
                                        </p:tgtEl>
                                        <p:attrNameLst>
                                          <p:attrName>style.visibility</p:attrName>
                                        </p:attrNameLst>
                                      </p:cBhvr>
                                      <p:to>
                                        <p:strVal val="visible"/>
                                      </p:to>
                                    </p:set>
                                  </p:childTnLst>
                                </p:cTn>
                              </p:par>
                              <p:par>
                                <p:cTn id="37" presetID="0" presetClass="path" presetSubtype="0" repeatCount="indefinite" fill="hold" grpId="1" nodeType="withEffect">
                                  <p:stCondLst>
                                    <p:cond delay="0"/>
                                  </p:stCondLst>
                                  <p:childTnLst>
                                    <p:animMotion origin="layout" path="M -0.0809 0.08889 L 0.07674 -0.08704 " pathEditMode="relative" rAng="0" ptsTypes="AA">
                                      <p:cBhvr>
                                        <p:cTn id="38" dur="2000" fill="hold"/>
                                        <p:tgtEl>
                                          <p:spTgt spid="328747"/>
                                        </p:tgtEl>
                                        <p:attrNameLst>
                                          <p:attrName>ppt_x</p:attrName>
                                          <p:attrName>ppt_y</p:attrName>
                                        </p:attrNameLst>
                                      </p:cBhvr>
                                      <p:rCtr x="79" y="-88"/>
                                    </p:animMotion>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328725"/>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28745"/>
                                        </p:tgtEl>
                                        <p:attrNameLst>
                                          <p:attrName>style.visibility</p:attrName>
                                        </p:attrNameLst>
                                      </p:cBhvr>
                                      <p:to>
                                        <p:strVal val="visible"/>
                                      </p:to>
                                    </p:set>
                                  </p:childTnLst>
                                </p:cTn>
                              </p:par>
                              <p:par>
                                <p:cTn id="45" presetID="0" presetClass="path" presetSubtype="0" repeatCount="indefinite" fill="hold" grpId="1" nodeType="withEffect">
                                  <p:stCondLst>
                                    <p:cond delay="0"/>
                                  </p:stCondLst>
                                  <p:childTnLst>
                                    <p:animMotion origin="layout" path="M -0.03611 0.075 L 0.04792 -0.1 " pathEditMode="relative" ptsTypes="AA">
                                      <p:cBhvr>
                                        <p:cTn id="46" dur="2000" fill="hold"/>
                                        <p:tgtEl>
                                          <p:spTgt spid="328745"/>
                                        </p:tgtEl>
                                        <p:attrNameLst>
                                          <p:attrName>ppt_x</p:attrName>
                                          <p:attrName>ppt_y</p:attrName>
                                        </p:attrNameLst>
                                      </p:cBhvr>
                                    </p:animMotion>
                                  </p:childTnLst>
                                </p:cTn>
                              </p:par>
                              <p:par>
                                <p:cTn id="47" presetID="1" presetClass="entr" presetSubtype="0" fill="hold" grpId="0" nodeType="withEffect">
                                  <p:stCondLst>
                                    <p:cond delay="0"/>
                                  </p:stCondLst>
                                  <p:childTnLst>
                                    <p:set>
                                      <p:cBhvr>
                                        <p:cTn id="48" dur="1" fill="hold">
                                          <p:stCondLst>
                                            <p:cond delay="0"/>
                                          </p:stCondLst>
                                        </p:cTn>
                                        <p:tgtEl>
                                          <p:spTgt spid="328726"/>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28748"/>
                                        </p:tgtEl>
                                        <p:attrNameLst>
                                          <p:attrName>style.visibility</p:attrName>
                                        </p:attrNameLst>
                                      </p:cBhvr>
                                      <p:to>
                                        <p:strVal val="visible"/>
                                      </p:to>
                                    </p:set>
                                  </p:childTnLst>
                                </p:cTn>
                              </p:par>
                              <p:par>
                                <p:cTn id="51" presetID="0" presetClass="path" presetSubtype="0" repeatCount="indefinite" fill="hold" grpId="1" nodeType="withEffect">
                                  <p:stCondLst>
                                    <p:cond delay="0"/>
                                  </p:stCondLst>
                                  <p:childTnLst>
                                    <p:animMotion origin="layout" path="M -0.07639 0.08425 L 0.07986 -0.09075 " pathEditMode="relative" ptsTypes="AA">
                                      <p:cBhvr>
                                        <p:cTn id="52" dur="2000" fill="hold"/>
                                        <p:tgtEl>
                                          <p:spTgt spid="328748"/>
                                        </p:tgtEl>
                                        <p:attrNameLst>
                                          <p:attrName>ppt_x</p:attrName>
                                          <p:attrName>ppt_y</p:attrName>
                                        </p:attrNameLst>
                                      </p:cBhvr>
                                    </p:animMotion>
                                  </p:childTnLst>
                                </p:cTn>
                              </p:par>
                            </p:childTnLst>
                          </p:cTn>
                        </p:par>
                        <p:par>
                          <p:cTn id="53" fill="hold">
                            <p:stCondLst>
                              <p:cond delay="2000"/>
                            </p:stCondLst>
                            <p:childTnLst>
                              <p:par>
                                <p:cTn id="54" presetID="1" presetClass="entr" presetSubtype="0" fill="hold" nodeType="afterEffect">
                                  <p:stCondLst>
                                    <p:cond delay="0"/>
                                  </p:stCondLst>
                                  <p:childTnLst>
                                    <p:set>
                                      <p:cBhvr>
                                        <p:cTn id="55" dur="1" fill="hold">
                                          <p:stCondLst>
                                            <p:cond delay="0"/>
                                          </p:stCondLst>
                                        </p:cTn>
                                        <p:tgtEl>
                                          <p:spTgt spid="10"/>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nodeType="clickEffect">
                                  <p:stCondLst>
                                    <p:cond delay="0"/>
                                  </p:stCondLst>
                                  <p:childTnLst>
                                    <p:set>
                                      <p:cBhvr>
                                        <p:cTn id="59" dur="1" fill="hold">
                                          <p:stCondLst>
                                            <p:cond delay="0"/>
                                          </p:stCondLst>
                                        </p:cTn>
                                        <p:tgtEl>
                                          <p:spTgt spid="8"/>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nodeType="clickEffect">
                                  <p:stCondLst>
                                    <p:cond delay="0"/>
                                  </p:stCondLst>
                                  <p:childTnLst>
                                    <p:set>
                                      <p:cBhvr>
                                        <p:cTn id="63" dur="1" fill="hold">
                                          <p:stCondLst>
                                            <p:cond delay="0"/>
                                          </p:stCondLst>
                                        </p:cTn>
                                        <p:tgtEl>
                                          <p:spTgt spid="328751"/>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184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8725" grpId="0" animBg="1"/>
      <p:bldP spid="328726" grpId="0" animBg="1"/>
      <p:bldP spid="328723" grpId="0" animBg="1"/>
      <p:bldP spid="328724" grpId="0" animBg="1"/>
      <p:bldP spid="328727" grpId="0" animBg="1"/>
      <p:bldP spid="328728" grpId="0" animBg="1"/>
      <p:bldP spid="328745" grpId="0" animBg="1"/>
      <p:bldP spid="328745" grpId="1" animBg="1"/>
      <p:bldP spid="328746" grpId="0" animBg="1"/>
      <p:bldP spid="328746" grpId="1" animBg="1"/>
      <p:bldP spid="328747" grpId="0" animBg="1"/>
      <p:bldP spid="328747" grpId="1" animBg="1"/>
      <p:bldP spid="328748" grpId="0" animBg="1"/>
      <p:bldP spid="328748" grpId="1" animBg="1"/>
      <p:bldP spid="328749" grpId="0" animBg="1"/>
      <p:bldP spid="328749" grpId="1" animBg="1"/>
      <p:bldP spid="328750" grpId="0" animBg="1"/>
      <p:bldP spid="328750" grpId="1" animBg="1"/>
      <p:bldP spid="1848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68 CuadroTexto"/>
          <p:cNvSpPr txBox="1">
            <a:spLocks noChangeArrowheads="1"/>
          </p:cNvSpPr>
          <p:nvPr/>
        </p:nvSpPr>
        <p:spPr bwMode="auto">
          <a:xfrm>
            <a:off x="0" y="5957888"/>
            <a:ext cx="9144000" cy="900112"/>
          </a:xfrm>
          <a:prstGeom prst="rect">
            <a:avLst/>
          </a:prstGeom>
          <a:solidFill>
            <a:srgbClr val="FFFF00"/>
          </a:solidFill>
          <a:ln w="9525">
            <a:noFill/>
            <a:miter lim="800000"/>
            <a:headEnd/>
            <a:tailEnd/>
          </a:ln>
        </p:spPr>
        <p:txBody>
          <a:bodyPr anchor="ctr"/>
          <a:lstStyle/>
          <a:p>
            <a:pPr algn="ctr"/>
            <a:r>
              <a:rPr lang="es-ES" b="1">
                <a:solidFill>
                  <a:srgbClr val="3333FF"/>
                </a:solidFill>
              </a:rPr>
              <a:t>Al observador </a:t>
            </a:r>
            <a:r>
              <a:rPr lang="es-ES" b="1" i="1">
                <a:solidFill>
                  <a:srgbClr val="3333FF"/>
                </a:solidFill>
              </a:rPr>
              <a:t>le parece </a:t>
            </a:r>
            <a:r>
              <a:rPr lang="es-ES" b="1">
                <a:solidFill>
                  <a:srgbClr val="3333FF"/>
                </a:solidFill>
              </a:rPr>
              <a:t>que la varilla está doblada…</a:t>
            </a:r>
          </a:p>
        </p:txBody>
      </p:sp>
      <p:sp>
        <p:nvSpPr>
          <p:cNvPr id="72" name="71 Rectángulo"/>
          <p:cNvSpPr/>
          <p:nvPr/>
        </p:nvSpPr>
        <p:spPr>
          <a:xfrm>
            <a:off x="0" y="0"/>
            <a:ext cx="9144000" cy="571500"/>
          </a:xfrm>
          <a:prstGeom prst="rect">
            <a:avLst/>
          </a:prstGeom>
          <a:solidFill>
            <a:srgbClr val="0D60AB"/>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s-ES" sz="3200" b="1" dirty="0">
                <a:solidFill>
                  <a:prstClr val="white"/>
                </a:solidFill>
                <a:latin typeface="Times New Roman" pitchFamily="18" charset="0"/>
                <a:cs typeface="Times New Roman" pitchFamily="18" charset="0"/>
              </a:rPr>
              <a:t>Efecto de la “varilla doblada”</a:t>
            </a:r>
          </a:p>
        </p:txBody>
      </p:sp>
      <p:pic>
        <p:nvPicPr>
          <p:cNvPr id="415748" name="Picture 36" descr="100_2911_r"/>
          <p:cNvPicPr>
            <a:picLocks noChangeAspect="1" noChangeArrowheads="1"/>
          </p:cNvPicPr>
          <p:nvPr/>
        </p:nvPicPr>
        <p:blipFill>
          <a:blip r:embed="rId2" cstate="print"/>
          <a:srcRect/>
          <a:stretch>
            <a:fillRect/>
          </a:stretch>
        </p:blipFill>
        <p:spPr bwMode="auto">
          <a:xfrm>
            <a:off x="0" y="549275"/>
            <a:ext cx="9144000" cy="5491163"/>
          </a:xfrm>
          <a:prstGeom prst="rect">
            <a:avLst/>
          </a:prstGeom>
          <a:noFill/>
          <a:ln w="9525">
            <a:noFill/>
            <a:miter lim="800000"/>
            <a:headEnd/>
            <a:tailEnd/>
          </a:ln>
        </p:spPr>
      </p:pic>
      <p:sp>
        <p:nvSpPr>
          <p:cNvPr id="409638" name="Line 38"/>
          <p:cNvSpPr>
            <a:spLocks noChangeShapeType="1"/>
          </p:cNvSpPr>
          <p:nvPr/>
        </p:nvSpPr>
        <p:spPr bwMode="auto">
          <a:xfrm flipH="1">
            <a:off x="4011613" y="1816100"/>
            <a:ext cx="4887912" cy="1938338"/>
          </a:xfrm>
          <a:prstGeom prst="line">
            <a:avLst/>
          </a:prstGeom>
          <a:noFill/>
          <a:ln w="57150">
            <a:solidFill>
              <a:srgbClr val="FF3300"/>
            </a:solidFill>
            <a:prstDash val="sysDot"/>
            <a:round/>
            <a:headEnd/>
            <a:tailEnd/>
          </a:ln>
        </p:spPr>
        <p:txBody>
          <a:bodyPr/>
          <a:lstStyle/>
          <a:p>
            <a:endParaRPr lang="es-ES_tradnl"/>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6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2" fill="hold" grpId="0" nodeType="clickEffect">
                                  <p:stCondLst>
                                    <p:cond delay="0"/>
                                  </p:stCondLst>
                                  <p:childTnLst>
                                    <p:set>
                                      <p:cBhvr>
                                        <p:cTn id="10" dur="1" fill="hold">
                                          <p:stCondLst>
                                            <p:cond delay="0"/>
                                          </p:stCondLst>
                                        </p:cTn>
                                        <p:tgtEl>
                                          <p:spTgt spid="409638"/>
                                        </p:tgtEl>
                                        <p:attrNameLst>
                                          <p:attrName>style.visibility</p:attrName>
                                        </p:attrNameLst>
                                      </p:cBhvr>
                                      <p:to>
                                        <p:strVal val="visible"/>
                                      </p:to>
                                    </p:set>
                                    <p:animEffect transition="in" filter="wipe(right)">
                                      <p:cBhvr>
                                        <p:cTn id="11" dur="3000"/>
                                        <p:tgtEl>
                                          <p:spTgt spid="4096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animBg="1"/>
      <p:bldP spid="409638"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3 Rectángulo"/>
          <p:cNvSpPr/>
          <p:nvPr/>
        </p:nvSpPr>
        <p:spPr>
          <a:xfrm>
            <a:off x="1588" y="2705100"/>
            <a:ext cx="9170987" cy="4160838"/>
          </a:xfrm>
          <a:prstGeom prst="rect">
            <a:avLst/>
          </a:prstGeom>
          <a:solidFill>
            <a:schemeClr val="tx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cxnSp>
        <p:nvCxnSpPr>
          <p:cNvPr id="6" name="5 Conector recto"/>
          <p:cNvCxnSpPr/>
          <p:nvPr/>
        </p:nvCxnSpPr>
        <p:spPr>
          <a:xfrm rot="5400000" flipH="1" flipV="1">
            <a:off x="6591300" y="1289050"/>
            <a:ext cx="1517650" cy="132715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6 Conector recto"/>
          <p:cNvCxnSpPr/>
          <p:nvPr/>
        </p:nvCxnSpPr>
        <p:spPr>
          <a:xfrm rot="5400000" flipH="1" flipV="1">
            <a:off x="4162425" y="2871788"/>
            <a:ext cx="2695575" cy="2362200"/>
          </a:xfrm>
          <a:prstGeom prst="line">
            <a:avLst/>
          </a:prstGeom>
          <a:ln w="635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9 Conector recto"/>
          <p:cNvCxnSpPr/>
          <p:nvPr/>
        </p:nvCxnSpPr>
        <p:spPr>
          <a:xfrm flipV="1">
            <a:off x="4329113" y="2705100"/>
            <a:ext cx="2357437" cy="1617663"/>
          </a:xfrm>
          <a:prstGeom prst="line">
            <a:avLst/>
          </a:prstGeom>
          <a:ln w="63500">
            <a:solidFill>
              <a:schemeClr val="tx1">
                <a:alpha val="50000"/>
              </a:schemeClr>
            </a:solidFill>
          </a:ln>
        </p:spPr>
        <p:style>
          <a:lnRef idx="1">
            <a:schemeClr val="accent1"/>
          </a:lnRef>
          <a:fillRef idx="0">
            <a:schemeClr val="accent1"/>
          </a:fillRef>
          <a:effectRef idx="0">
            <a:schemeClr val="accent1"/>
          </a:effectRef>
          <a:fontRef idx="minor">
            <a:schemeClr val="tx1"/>
          </a:fontRef>
        </p:style>
      </p:cxnSp>
      <p:sp>
        <p:nvSpPr>
          <p:cNvPr id="36" name="35 Forma libre"/>
          <p:cNvSpPr/>
          <p:nvPr/>
        </p:nvSpPr>
        <p:spPr>
          <a:xfrm>
            <a:off x="3541713" y="2705100"/>
            <a:ext cx="808037" cy="1603375"/>
          </a:xfrm>
          <a:custGeom>
            <a:avLst/>
            <a:gdLst>
              <a:gd name="connsiteX0" fmla="*/ 1850065 w 1850065"/>
              <a:gd name="connsiteY0" fmla="*/ 3668233 h 3668233"/>
              <a:gd name="connsiteX1" fmla="*/ 0 w 1850065"/>
              <a:gd name="connsiteY1" fmla="*/ 0 h 3668233"/>
              <a:gd name="connsiteX2" fmla="*/ 0 w 1850065"/>
              <a:gd name="connsiteY2" fmla="*/ 0 h 3668233"/>
            </a:gdLst>
            <a:ahLst/>
            <a:cxnLst>
              <a:cxn ang="0">
                <a:pos x="connsiteX0" y="connsiteY0"/>
              </a:cxn>
              <a:cxn ang="0">
                <a:pos x="connsiteX1" y="connsiteY1"/>
              </a:cxn>
              <a:cxn ang="0">
                <a:pos x="connsiteX2" y="connsiteY2"/>
              </a:cxn>
            </a:cxnLst>
            <a:rect l="l" t="t" r="r" b="b"/>
            <a:pathLst>
              <a:path w="1850065" h="3668233">
                <a:moveTo>
                  <a:pt x="1850065" y="3668233"/>
                </a:moveTo>
                <a:lnTo>
                  <a:pt x="0" y="0"/>
                </a:lnTo>
                <a:lnTo>
                  <a:pt x="0" y="0"/>
                </a:lnTo>
              </a:path>
            </a:pathLst>
          </a:custGeom>
          <a:ln w="15875">
            <a:solidFill>
              <a:srgbClr val="FF0000"/>
            </a:solidFill>
            <a:prstDash val="dash"/>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solidFill>
                <a:prstClr val="black"/>
              </a:solidFill>
            </a:endParaRPr>
          </a:p>
        </p:txBody>
      </p:sp>
      <p:sp>
        <p:nvSpPr>
          <p:cNvPr id="37" name="36 Forma libre"/>
          <p:cNvSpPr/>
          <p:nvPr/>
        </p:nvSpPr>
        <p:spPr>
          <a:xfrm>
            <a:off x="2808288" y="2705100"/>
            <a:ext cx="1530350" cy="1603375"/>
          </a:xfrm>
          <a:custGeom>
            <a:avLst/>
            <a:gdLst>
              <a:gd name="connsiteX0" fmla="*/ 2955851 w 2955851"/>
              <a:gd name="connsiteY0" fmla="*/ 3094075 h 3094075"/>
              <a:gd name="connsiteX1" fmla="*/ 0 w 2955851"/>
              <a:gd name="connsiteY1" fmla="*/ 0 h 3094075"/>
              <a:gd name="connsiteX2" fmla="*/ 0 w 2955851"/>
              <a:gd name="connsiteY2" fmla="*/ 0 h 3094075"/>
            </a:gdLst>
            <a:ahLst/>
            <a:cxnLst>
              <a:cxn ang="0">
                <a:pos x="connsiteX0" y="connsiteY0"/>
              </a:cxn>
              <a:cxn ang="0">
                <a:pos x="connsiteX1" y="connsiteY1"/>
              </a:cxn>
              <a:cxn ang="0">
                <a:pos x="connsiteX2" y="connsiteY2"/>
              </a:cxn>
            </a:cxnLst>
            <a:rect l="l" t="t" r="r" b="b"/>
            <a:pathLst>
              <a:path w="2955851" h="3094075">
                <a:moveTo>
                  <a:pt x="2955851" y="3094075"/>
                </a:moveTo>
                <a:lnTo>
                  <a:pt x="0" y="0"/>
                </a:lnTo>
                <a:lnTo>
                  <a:pt x="0" y="0"/>
                </a:lnTo>
              </a:path>
            </a:pathLst>
          </a:custGeom>
          <a:ln w="15875">
            <a:solidFill>
              <a:srgbClr val="FF0000"/>
            </a:solidFill>
            <a:prstDash val="dash"/>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solidFill>
                <a:prstClr val="black"/>
              </a:solidFill>
            </a:endParaRPr>
          </a:p>
        </p:txBody>
      </p:sp>
      <p:sp>
        <p:nvSpPr>
          <p:cNvPr id="38" name="37 Forma libre"/>
          <p:cNvSpPr/>
          <p:nvPr/>
        </p:nvSpPr>
        <p:spPr>
          <a:xfrm>
            <a:off x="1814513" y="1671638"/>
            <a:ext cx="2513012" cy="3730625"/>
          </a:xfrm>
          <a:custGeom>
            <a:avLst/>
            <a:gdLst>
              <a:gd name="connsiteX0" fmla="*/ 2945219 w 2945219"/>
              <a:gd name="connsiteY0" fmla="*/ 4189228 h 4189228"/>
              <a:gd name="connsiteX1" fmla="*/ 1414131 w 2945219"/>
              <a:gd name="connsiteY1" fmla="*/ 1477926 h 4189228"/>
              <a:gd name="connsiteX2" fmla="*/ 0 w 2945219"/>
              <a:gd name="connsiteY2" fmla="*/ 0 h 4189228"/>
              <a:gd name="connsiteX0" fmla="*/ 2513899 w 2513899"/>
              <a:gd name="connsiteY0" fmla="*/ 3732028 h 3732028"/>
              <a:gd name="connsiteX1" fmla="*/ 982811 w 2513899"/>
              <a:gd name="connsiteY1" fmla="*/ 1020726 h 3732028"/>
              <a:gd name="connsiteX2" fmla="*/ 0 w 2513899"/>
              <a:gd name="connsiteY2" fmla="*/ 0 h 3732028"/>
            </a:gdLst>
            <a:ahLst/>
            <a:cxnLst>
              <a:cxn ang="0">
                <a:pos x="connsiteX0" y="connsiteY0"/>
              </a:cxn>
              <a:cxn ang="0">
                <a:pos x="connsiteX1" y="connsiteY1"/>
              </a:cxn>
              <a:cxn ang="0">
                <a:pos x="connsiteX2" y="connsiteY2"/>
              </a:cxn>
            </a:cxnLst>
            <a:rect l="l" t="t" r="r" b="b"/>
            <a:pathLst>
              <a:path w="2513899" h="3732028">
                <a:moveTo>
                  <a:pt x="2513899" y="3732028"/>
                </a:moveTo>
                <a:lnTo>
                  <a:pt x="982811" y="1020726"/>
                </a:lnTo>
                <a:lnTo>
                  <a:pt x="0" y="0"/>
                </a:lnTo>
              </a:path>
            </a:pathLst>
          </a:custGeom>
          <a:ln w="3175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solidFill>
                <a:prstClr val="black"/>
              </a:solidFill>
            </a:endParaRPr>
          </a:p>
        </p:txBody>
      </p:sp>
      <p:sp>
        <p:nvSpPr>
          <p:cNvPr id="39" name="38 Forma libre"/>
          <p:cNvSpPr/>
          <p:nvPr/>
        </p:nvSpPr>
        <p:spPr>
          <a:xfrm>
            <a:off x="2752725" y="1109663"/>
            <a:ext cx="1585913" cy="4303712"/>
          </a:xfrm>
          <a:custGeom>
            <a:avLst/>
            <a:gdLst>
              <a:gd name="connsiteX0" fmla="*/ 1818167 w 1818167"/>
              <a:gd name="connsiteY0" fmla="*/ 4752754 h 4752754"/>
              <a:gd name="connsiteX1" fmla="*/ 1020726 w 1818167"/>
              <a:gd name="connsiteY1" fmla="*/ 2041451 h 4752754"/>
              <a:gd name="connsiteX2" fmla="*/ 0 w 1818167"/>
              <a:gd name="connsiteY2" fmla="*/ 0 h 4752754"/>
              <a:gd name="connsiteX0" fmla="*/ 1585254 w 1585254"/>
              <a:gd name="connsiteY0" fmla="*/ 4304180 h 4304180"/>
              <a:gd name="connsiteX1" fmla="*/ 787813 w 1585254"/>
              <a:gd name="connsiteY1" fmla="*/ 1592877 h 4304180"/>
              <a:gd name="connsiteX2" fmla="*/ 0 w 1585254"/>
              <a:gd name="connsiteY2" fmla="*/ 0 h 4304180"/>
            </a:gdLst>
            <a:ahLst/>
            <a:cxnLst>
              <a:cxn ang="0">
                <a:pos x="connsiteX0" y="connsiteY0"/>
              </a:cxn>
              <a:cxn ang="0">
                <a:pos x="connsiteX1" y="connsiteY1"/>
              </a:cxn>
              <a:cxn ang="0">
                <a:pos x="connsiteX2" y="connsiteY2"/>
              </a:cxn>
            </a:cxnLst>
            <a:rect l="l" t="t" r="r" b="b"/>
            <a:pathLst>
              <a:path w="1585254" h="4304180">
                <a:moveTo>
                  <a:pt x="1585254" y="4304180"/>
                </a:moveTo>
                <a:lnTo>
                  <a:pt x="787813" y="1592877"/>
                </a:lnTo>
                <a:lnTo>
                  <a:pt x="0" y="0"/>
                </a:lnTo>
              </a:path>
            </a:pathLst>
          </a:custGeom>
          <a:ln w="3175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solidFill>
                <a:prstClr val="black"/>
              </a:solidFill>
            </a:endParaRPr>
          </a:p>
        </p:txBody>
      </p:sp>
      <p:sp>
        <p:nvSpPr>
          <p:cNvPr id="41" name="40 Forma libre"/>
          <p:cNvSpPr/>
          <p:nvPr/>
        </p:nvSpPr>
        <p:spPr>
          <a:xfrm rot="15091545">
            <a:off x="3866357" y="4056856"/>
            <a:ext cx="214312" cy="193675"/>
          </a:xfrm>
          <a:custGeom>
            <a:avLst/>
            <a:gdLst>
              <a:gd name="connsiteX0" fmla="*/ 0 w 733647"/>
              <a:gd name="connsiteY0" fmla="*/ 0 h 723014"/>
              <a:gd name="connsiteX1" fmla="*/ 733647 w 733647"/>
              <a:gd name="connsiteY1" fmla="*/ 361507 h 723014"/>
              <a:gd name="connsiteX2" fmla="*/ 10633 w 733647"/>
              <a:gd name="connsiteY2" fmla="*/ 723014 h 723014"/>
              <a:gd name="connsiteX3" fmla="*/ 180754 w 733647"/>
              <a:gd name="connsiteY3" fmla="*/ 350875 h 723014"/>
              <a:gd name="connsiteX4" fmla="*/ 0 w 733647"/>
              <a:gd name="connsiteY4" fmla="*/ 0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7" h="723014">
                <a:moveTo>
                  <a:pt x="0" y="0"/>
                </a:moveTo>
                <a:lnTo>
                  <a:pt x="733647" y="361507"/>
                </a:lnTo>
                <a:lnTo>
                  <a:pt x="10633" y="723014"/>
                </a:lnTo>
                <a:lnTo>
                  <a:pt x="180754" y="350875"/>
                </a:lnTo>
                <a:lnTo>
                  <a:pt x="0"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rgbClr val="FF3300"/>
              </a:solidFill>
            </a:endParaRPr>
          </a:p>
        </p:txBody>
      </p:sp>
      <p:sp>
        <p:nvSpPr>
          <p:cNvPr id="42" name="41 Forma libre"/>
          <p:cNvSpPr/>
          <p:nvPr/>
        </p:nvSpPr>
        <p:spPr>
          <a:xfrm rot="14453062">
            <a:off x="3401219" y="3848894"/>
            <a:ext cx="214313" cy="193675"/>
          </a:xfrm>
          <a:custGeom>
            <a:avLst/>
            <a:gdLst>
              <a:gd name="connsiteX0" fmla="*/ 0 w 733647"/>
              <a:gd name="connsiteY0" fmla="*/ 0 h 723014"/>
              <a:gd name="connsiteX1" fmla="*/ 733647 w 733647"/>
              <a:gd name="connsiteY1" fmla="*/ 361507 h 723014"/>
              <a:gd name="connsiteX2" fmla="*/ 10633 w 733647"/>
              <a:gd name="connsiteY2" fmla="*/ 723014 h 723014"/>
              <a:gd name="connsiteX3" fmla="*/ 180754 w 733647"/>
              <a:gd name="connsiteY3" fmla="*/ 350875 h 723014"/>
              <a:gd name="connsiteX4" fmla="*/ 0 w 733647"/>
              <a:gd name="connsiteY4" fmla="*/ 0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7" h="723014">
                <a:moveTo>
                  <a:pt x="0" y="0"/>
                </a:moveTo>
                <a:lnTo>
                  <a:pt x="733647" y="361507"/>
                </a:lnTo>
                <a:lnTo>
                  <a:pt x="10633" y="723014"/>
                </a:lnTo>
                <a:lnTo>
                  <a:pt x="180754" y="350875"/>
                </a:lnTo>
                <a:lnTo>
                  <a:pt x="0"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rgbClr val="FF3300"/>
              </a:solidFill>
            </a:endParaRPr>
          </a:p>
        </p:txBody>
      </p:sp>
      <p:sp>
        <p:nvSpPr>
          <p:cNvPr id="43" name="42 Forma libre"/>
          <p:cNvSpPr/>
          <p:nvPr/>
        </p:nvSpPr>
        <p:spPr>
          <a:xfrm rot="13551692">
            <a:off x="2135981" y="2016919"/>
            <a:ext cx="214313" cy="193675"/>
          </a:xfrm>
          <a:custGeom>
            <a:avLst/>
            <a:gdLst>
              <a:gd name="connsiteX0" fmla="*/ 0 w 733647"/>
              <a:gd name="connsiteY0" fmla="*/ 0 h 723014"/>
              <a:gd name="connsiteX1" fmla="*/ 733647 w 733647"/>
              <a:gd name="connsiteY1" fmla="*/ 361507 h 723014"/>
              <a:gd name="connsiteX2" fmla="*/ 10633 w 733647"/>
              <a:gd name="connsiteY2" fmla="*/ 723014 h 723014"/>
              <a:gd name="connsiteX3" fmla="*/ 180754 w 733647"/>
              <a:gd name="connsiteY3" fmla="*/ 350875 h 723014"/>
              <a:gd name="connsiteX4" fmla="*/ 0 w 733647"/>
              <a:gd name="connsiteY4" fmla="*/ 0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7" h="723014">
                <a:moveTo>
                  <a:pt x="0" y="0"/>
                </a:moveTo>
                <a:lnTo>
                  <a:pt x="733647" y="361507"/>
                </a:lnTo>
                <a:lnTo>
                  <a:pt x="10633" y="723014"/>
                </a:lnTo>
                <a:lnTo>
                  <a:pt x="180754" y="350875"/>
                </a:lnTo>
                <a:lnTo>
                  <a:pt x="0"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rgbClr val="FF3300"/>
              </a:solidFill>
            </a:endParaRPr>
          </a:p>
        </p:txBody>
      </p:sp>
      <p:sp>
        <p:nvSpPr>
          <p:cNvPr id="44" name="43 Forma libre"/>
          <p:cNvSpPr/>
          <p:nvPr/>
        </p:nvSpPr>
        <p:spPr>
          <a:xfrm rot="14625990">
            <a:off x="2944020" y="1627981"/>
            <a:ext cx="214312" cy="193675"/>
          </a:xfrm>
          <a:custGeom>
            <a:avLst/>
            <a:gdLst>
              <a:gd name="connsiteX0" fmla="*/ 0 w 733647"/>
              <a:gd name="connsiteY0" fmla="*/ 0 h 723014"/>
              <a:gd name="connsiteX1" fmla="*/ 733647 w 733647"/>
              <a:gd name="connsiteY1" fmla="*/ 361507 h 723014"/>
              <a:gd name="connsiteX2" fmla="*/ 10633 w 733647"/>
              <a:gd name="connsiteY2" fmla="*/ 723014 h 723014"/>
              <a:gd name="connsiteX3" fmla="*/ 180754 w 733647"/>
              <a:gd name="connsiteY3" fmla="*/ 350875 h 723014"/>
              <a:gd name="connsiteX4" fmla="*/ 0 w 733647"/>
              <a:gd name="connsiteY4" fmla="*/ 0 h 723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47" h="723014">
                <a:moveTo>
                  <a:pt x="0" y="0"/>
                </a:moveTo>
                <a:lnTo>
                  <a:pt x="733647" y="361507"/>
                </a:lnTo>
                <a:lnTo>
                  <a:pt x="10633" y="723014"/>
                </a:lnTo>
                <a:lnTo>
                  <a:pt x="180754" y="350875"/>
                </a:lnTo>
                <a:lnTo>
                  <a:pt x="0"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dirty="0">
              <a:solidFill>
                <a:srgbClr val="FF3300"/>
              </a:solidFill>
            </a:endParaRPr>
          </a:p>
        </p:txBody>
      </p:sp>
      <p:grpSp>
        <p:nvGrpSpPr>
          <p:cNvPr id="2" name="Group 2"/>
          <p:cNvGrpSpPr>
            <a:grpSpLocks/>
          </p:cNvGrpSpPr>
          <p:nvPr/>
        </p:nvGrpSpPr>
        <p:grpSpPr bwMode="auto">
          <a:xfrm rot="3666888">
            <a:off x="1800225" y="500063"/>
            <a:ext cx="690563" cy="1411287"/>
            <a:chOff x="1588" y="1253"/>
            <a:chExt cx="734" cy="1499"/>
          </a:xfrm>
        </p:grpSpPr>
        <p:sp>
          <p:nvSpPr>
            <p:cNvPr id="416799" name="Freeform 3"/>
            <p:cNvSpPr>
              <a:spLocks/>
            </p:cNvSpPr>
            <p:nvPr/>
          </p:nvSpPr>
          <p:spPr bwMode="auto">
            <a:xfrm>
              <a:off x="1700" y="125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416800"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416801"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a:solidFill>
                  <a:srgbClr val="000000"/>
                </a:solidFill>
              </a:endParaRPr>
            </a:p>
          </p:txBody>
        </p:sp>
        <p:sp>
          <p:nvSpPr>
            <p:cNvPr id="416802"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a:solidFill>
                  <a:srgbClr val="000000"/>
                </a:solidFill>
              </a:endParaRPr>
            </a:p>
          </p:txBody>
        </p:sp>
        <p:sp>
          <p:nvSpPr>
            <p:cNvPr id="416803" name="Freeform 7"/>
            <p:cNvSpPr>
              <a:spLocks/>
            </p:cNvSpPr>
            <p:nvPr/>
          </p:nvSpPr>
          <p:spPr bwMode="auto">
            <a:xfrm flipV="1">
              <a:off x="1700" y="2003"/>
              <a:ext cx="273" cy="749"/>
            </a:xfrm>
            <a:custGeom>
              <a:avLst/>
              <a:gdLst>
                <a:gd name="T0" fmla="*/ 3 w 318"/>
                <a:gd name="T1" fmla="*/ 0 h 726"/>
                <a:gd name="T2" fmla="*/ 3 w 318"/>
                <a:gd name="T3" fmla="*/ 1431 h 726"/>
                <a:gd name="T4" fmla="*/ 3 w 318"/>
                <a:gd name="T5" fmla="*/ 2323 h 726"/>
                <a:gd name="T6" fmla="*/ 0 w 318"/>
                <a:gd name="T7" fmla="*/ 2862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sp>
        <p:nvSpPr>
          <p:cNvPr id="53" name="52 CuadroTexto"/>
          <p:cNvSpPr txBox="1">
            <a:spLocks noChangeArrowheads="1"/>
          </p:cNvSpPr>
          <p:nvPr/>
        </p:nvSpPr>
        <p:spPr bwMode="auto">
          <a:xfrm>
            <a:off x="4181475" y="5389563"/>
            <a:ext cx="730250" cy="400050"/>
          </a:xfrm>
          <a:prstGeom prst="rect">
            <a:avLst/>
          </a:prstGeom>
          <a:noFill/>
          <a:ln w="9525">
            <a:noFill/>
            <a:miter lim="800000"/>
            <a:headEnd/>
            <a:tailEnd/>
          </a:ln>
        </p:spPr>
        <p:txBody>
          <a:bodyPr>
            <a:spAutoFit/>
          </a:bodyPr>
          <a:lstStyle/>
          <a:p>
            <a:r>
              <a:rPr lang="es-ES" sz="2000">
                <a:solidFill>
                  <a:srgbClr val="000000"/>
                </a:solidFill>
                <a:cs typeface="Times New Roman" pitchFamily="18" charset="0"/>
              </a:rPr>
              <a:t>A</a:t>
            </a:r>
          </a:p>
        </p:txBody>
      </p:sp>
      <p:sp>
        <p:nvSpPr>
          <p:cNvPr id="54" name="53 CuadroTexto"/>
          <p:cNvSpPr txBox="1">
            <a:spLocks noChangeArrowheads="1"/>
          </p:cNvSpPr>
          <p:nvPr/>
        </p:nvSpPr>
        <p:spPr bwMode="auto">
          <a:xfrm>
            <a:off x="4165600" y="4281488"/>
            <a:ext cx="731838" cy="400050"/>
          </a:xfrm>
          <a:prstGeom prst="rect">
            <a:avLst/>
          </a:prstGeom>
          <a:noFill/>
          <a:ln w="9525">
            <a:noFill/>
            <a:miter lim="800000"/>
            <a:headEnd/>
            <a:tailEnd/>
          </a:ln>
        </p:spPr>
        <p:txBody>
          <a:bodyPr>
            <a:spAutoFit/>
          </a:bodyPr>
          <a:lstStyle/>
          <a:p>
            <a:r>
              <a:rPr lang="es-ES" sz="2000">
                <a:solidFill>
                  <a:srgbClr val="000000"/>
                </a:solidFill>
                <a:cs typeface="Times New Roman" pitchFamily="18" charset="0"/>
              </a:rPr>
              <a:t>A′</a:t>
            </a:r>
          </a:p>
        </p:txBody>
      </p:sp>
      <p:grpSp>
        <p:nvGrpSpPr>
          <p:cNvPr id="3" name="67 Grupo"/>
          <p:cNvGrpSpPr>
            <a:grpSpLocks/>
          </p:cNvGrpSpPr>
          <p:nvPr/>
        </p:nvGrpSpPr>
        <p:grpSpPr bwMode="auto">
          <a:xfrm>
            <a:off x="5583238" y="2917825"/>
            <a:ext cx="731837" cy="1335088"/>
            <a:chOff x="5540188" y="2926082"/>
            <a:chExt cx="731520" cy="1335163"/>
          </a:xfrm>
        </p:grpSpPr>
        <p:sp>
          <p:nvSpPr>
            <p:cNvPr id="416795" name="56 CuadroTexto"/>
            <p:cNvSpPr txBox="1">
              <a:spLocks noChangeArrowheads="1"/>
            </p:cNvSpPr>
            <p:nvPr/>
          </p:nvSpPr>
          <p:spPr bwMode="auto">
            <a:xfrm>
              <a:off x="5540188" y="3861135"/>
              <a:ext cx="731520" cy="400110"/>
            </a:xfrm>
            <a:prstGeom prst="rect">
              <a:avLst/>
            </a:prstGeom>
            <a:noFill/>
            <a:ln w="9525">
              <a:noFill/>
              <a:miter lim="800000"/>
              <a:headEnd/>
              <a:tailEnd/>
            </a:ln>
          </p:spPr>
          <p:txBody>
            <a:bodyPr>
              <a:spAutoFit/>
            </a:bodyPr>
            <a:lstStyle/>
            <a:p>
              <a:r>
                <a:rPr lang="es-ES" sz="2000">
                  <a:solidFill>
                    <a:srgbClr val="000000"/>
                  </a:solidFill>
                  <a:cs typeface="Times New Roman" pitchFamily="18" charset="0"/>
                </a:rPr>
                <a:t>C</a:t>
              </a:r>
            </a:p>
          </p:txBody>
        </p:sp>
        <p:sp>
          <p:nvSpPr>
            <p:cNvPr id="416796" name="57 CuadroTexto"/>
            <p:cNvSpPr txBox="1">
              <a:spLocks noChangeArrowheads="1"/>
            </p:cNvSpPr>
            <p:nvPr/>
          </p:nvSpPr>
          <p:spPr bwMode="auto">
            <a:xfrm>
              <a:off x="5540188" y="2926082"/>
              <a:ext cx="731520" cy="400110"/>
            </a:xfrm>
            <a:prstGeom prst="rect">
              <a:avLst/>
            </a:prstGeom>
            <a:noFill/>
            <a:ln w="9525">
              <a:noFill/>
              <a:miter lim="800000"/>
              <a:headEnd/>
              <a:tailEnd/>
            </a:ln>
          </p:spPr>
          <p:txBody>
            <a:bodyPr>
              <a:spAutoFit/>
            </a:bodyPr>
            <a:lstStyle/>
            <a:p>
              <a:r>
                <a:rPr lang="es-ES" sz="2000">
                  <a:solidFill>
                    <a:srgbClr val="000000"/>
                  </a:solidFill>
                  <a:cs typeface="Times New Roman" pitchFamily="18" charset="0"/>
                </a:rPr>
                <a:t>C′</a:t>
              </a:r>
            </a:p>
          </p:txBody>
        </p:sp>
        <p:sp>
          <p:nvSpPr>
            <p:cNvPr id="59" name="58 Elipse"/>
            <p:cNvSpPr/>
            <p:nvPr/>
          </p:nvSpPr>
          <p:spPr>
            <a:xfrm>
              <a:off x="5667133" y="3746866"/>
              <a:ext cx="85688" cy="8731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62" name="61 Elipse"/>
            <p:cNvSpPr/>
            <p:nvPr/>
          </p:nvSpPr>
          <p:spPr>
            <a:xfrm>
              <a:off x="5667133" y="3313454"/>
              <a:ext cx="85688" cy="857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grpSp>
      <p:grpSp>
        <p:nvGrpSpPr>
          <p:cNvPr id="5" name="66 Grupo"/>
          <p:cNvGrpSpPr>
            <a:grpSpLocks/>
          </p:cNvGrpSpPr>
          <p:nvPr/>
        </p:nvGrpSpPr>
        <p:grpSpPr bwMode="auto">
          <a:xfrm>
            <a:off x="4916488" y="3362325"/>
            <a:ext cx="731837" cy="1639888"/>
            <a:chOff x="4873214" y="3371877"/>
            <a:chExt cx="731520" cy="1638962"/>
          </a:xfrm>
        </p:grpSpPr>
        <p:sp>
          <p:nvSpPr>
            <p:cNvPr id="416791" name="54 CuadroTexto"/>
            <p:cNvSpPr txBox="1">
              <a:spLocks noChangeArrowheads="1"/>
            </p:cNvSpPr>
            <p:nvPr/>
          </p:nvSpPr>
          <p:spPr bwMode="auto">
            <a:xfrm>
              <a:off x="4873214" y="4610729"/>
              <a:ext cx="731520" cy="400110"/>
            </a:xfrm>
            <a:prstGeom prst="rect">
              <a:avLst/>
            </a:prstGeom>
            <a:noFill/>
            <a:ln w="9525">
              <a:noFill/>
              <a:miter lim="800000"/>
              <a:headEnd/>
              <a:tailEnd/>
            </a:ln>
          </p:spPr>
          <p:txBody>
            <a:bodyPr>
              <a:spAutoFit/>
            </a:bodyPr>
            <a:lstStyle/>
            <a:p>
              <a:r>
                <a:rPr lang="es-ES" sz="2000">
                  <a:solidFill>
                    <a:srgbClr val="000000"/>
                  </a:solidFill>
                  <a:cs typeface="Times New Roman" pitchFamily="18" charset="0"/>
                </a:rPr>
                <a:t>B</a:t>
              </a:r>
            </a:p>
          </p:txBody>
        </p:sp>
        <p:sp>
          <p:nvSpPr>
            <p:cNvPr id="416792" name="55 CuadroTexto"/>
            <p:cNvSpPr txBox="1">
              <a:spLocks noChangeArrowheads="1"/>
            </p:cNvSpPr>
            <p:nvPr/>
          </p:nvSpPr>
          <p:spPr bwMode="auto">
            <a:xfrm>
              <a:off x="4873214" y="3371877"/>
              <a:ext cx="731520" cy="400110"/>
            </a:xfrm>
            <a:prstGeom prst="rect">
              <a:avLst/>
            </a:prstGeom>
            <a:noFill/>
            <a:ln w="9525">
              <a:noFill/>
              <a:miter lim="800000"/>
              <a:headEnd/>
              <a:tailEnd/>
            </a:ln>
          </p:spPr>
          <p:txBody>
            <a:bodyPr>
              <a:spAutoFit/>
            </a:bodyPr>
            <a:lstStyle/>
            <a:p>
              <a:r>
                <a:rPr lang="es-ES" sz="2000">
                  <a:solidFill>
                    <a:srgbClr val="000000"/>
                  </a:solidFill>
                  <a:cs typeface="Times New Roman" pitchFamily="18" charset="0"/>
                </a:rPr>
                <a:t>B′</a:t>
              </a:r>
            </a:p>
          </p:txBody>
        </p:sp>
        <p:sp>
          <p:nvSpPr>
            <p:cNvPr id="63" name="62 Elipse"/>
            <p:cNvSpPr/>
            <p:nvPr/>
          </p:nvSpPr>
          <p:spPr>
            <a:xfrm>
              <a:off x="4998572" y="4518992"/>
              <a:ext cx="85688" cy="8567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64" name="63 Elipse"/>
            <p:cNvSpPr/>
            <p:nvPr/>
          </p:nvSpPr>
          <p:spPr>
            <a:xfrm>
              <a:off x="4998572" y="3773288"/>
              <a:ext cx="85688" cy="8567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grpSp>
      <p:sp>
        <p:nvSpPr>
          <p:cNvPr id="65" name="64 Elipse"/>
          <p:cNvSpPr/>
          <p:nvPr/>
        </p:nvSpPr>
        <p:spPr>
          <a:xfrm>
            <a:off x="4298950" y="5341938"/>
            <a:ext cx="87313" cy="8572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66" name="65 Elipse"/>
          <p:cNvSpPr/>
          <p:nvPr/>
        </p:nvSpPr>
        <p:spPr>
          <a:xfrm>
            <a:off x="4298950" y="4260850"/>
            <a:ext cx="87313" cy="85725"/>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solidFill>
                <a:prstClr val="white"/>
              </a:solidFill>
            </a:endParaRPr>
          </a:p>
        </p:txBody>
      </p:sp>
      <p:sp>
        <p:nvSpPr>
          <p:cNvPr id="69" name="68 CuadroTexto"/>
          <p:cNvSpPr txBox="1">
            <a:spLocks noChangeArrowheads="1"/>
          </p:cNvSpPr>
          <p:nvPr/>
        </p:nvSpPr>
        <p:spPr bwMode="auto">
          <a:xfrm>
            <a:off x="0" y="6149975"/>
            <a:ext cx="9170988" cy="708025"/>
          </a:xfrm>
          <a:prstGeom prst="rect">
            <a:avLst/>
          </a:prstGeom>
          <a:solidFill>
            <a:srgbClr val="FFFF00"/>
          </a:solidFill>
          <a:ln w="9525">
            <a:noFill/>
            <a:miter lim="800000"/>
            <a:headEnd/>
            <a:tailEnd/>
          </a:ln>
        </p:spPr>
        <p:txBody>
          <a:bodyPr anchor="ctr">
            <a:spAutoFit/>
          </a:bodyPr>
          <a:lstStyle/>
          <a:p>
            <a:pPr algn="just"/>
            <a:r>
              <a:rPr lang="es-ES" sz="2000" b="1">
                <a:solidFill>
                  <a:srgbClr val="000000"/>
                </a:solidFill>
              </a:rPr>
              <a:t>En el punto A</a:t>
            </a:r>
            <a:r>
              <a:rPr lang="el-GR" sz="2000" b="1">
                <a:solidFill>
                  <a:srgbClr val="000000"/>
                </a:solidFill>
              </a:rPr>
              <a:t>′ </a:t>
            </a:r>
            <a:r>
              <a:rPr lang="es-ES_tradnl" sz="2000" b="1">
                <a:solidFill>
                  <a:srgbClr val="000000"/>
                </a:solidFill>
              </a:rPr>
              <a:t>e</a:t>
            </a:r>
            <a:r>
              <a:rPr lang="es-ES" sz="2000" b="1">
                <a:solidFill>
                  <a:srgbClr val="000000"/>
                </a:solidFill>
              </a:rPr>
              <a:t>l observador ve la imagen del punto A de la varilla, en B</a:t>
            </a:r>
            <a:r>
              <a:rPr lang="el-GR" sz="2000" b="1">
                <a:solidFill>
                  <a:srgbClr val="000000"/>
                </a:solidFill>
              </a:rPr>
              <a:t>′</a:t>
            </a:r>
            <a:r>
              <a:rPr lang="es-ES" sz="2000" b="1">
                <a:solidFill>
                  <a:srgbClr val="000000"/>
                </a:solidFill>
              </a:rPr>
              <a:t> ve la de B, en C</a:t>
            </a:r>
            <a:r>
              <a:rPr lang="el-GR" sz="2000" b="1">
                <a:solidFill>
                  <a:srgbClr val="000000"/>
                </a:solidFill>
              </a:rPr>
              <a:t>′</a:t>
            </a:r>
            <a:r>
              <a:rPr lang="es-ES" sz="2000" b="1">
                <a:solidFill>
                  <a:srgbClr val="000000"/>
                </a:solidFill>
              </a:rPr>
              <a:t> la de C,…, conformando así la imagen de la parte sumergida de la varilla.</a:t>
            </a:r>
          </a:p>
        </p:txBody>
      </p:sp>
      <p:sp>
        <p:nvSpPr>
          <p:cNvPr id="72" name="71 Rectángulo"/>
          <p:cNvSpPr/>
          <p:nvPr/>
        </p:nvSpPr>
        <p:spPr>
          <a:xfrm>
            <a:off x="0" y="0"/>
            <a:ext cx="9144000" cy="571500"/>
          </a:xfrm>
          <a:prstGeom prst="rect">
            <a:avLst/>
          </a:prstGeom>
          <a:solidFill>
            <a:srgbClr val="0D60AB"/>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s-ES" sz="3200" b="1" dirty="0">
                <a:solidFill>
                  <a:prstClr val="white"/>
                </a:solidFill>
                <a:latin typeface="Times New Roman" pitchFamily="18" charset="0"/>
                <a:cs typeface="Times New Roman" pitchFamily="18" charset="0"/>
              </a:rPr>
              <a:t>Interpretación del efecto de la “varilla doblada”</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7"/>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53"/>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65"/>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nodeType="clickEffect">
                                  <p:stCondLst>
                                    <p:cond delay="0"/>
                                  </p:stCondLst>
                                  <p:childTnLst>
                                    <p:set>
                                      <p:cBhvr>
                                        <p:cTn id="19" dur="1" fill="hold">
                                          <p:stCondLst>
                                            <p:cond delay="0"/>
                                          </p:stCondLst>
                                        </p:cTn>
                                        <p:tgtEl>
                                          <p:spTgt spid="39"/>
                                        </p:tgtEl>
                                        <p:attrNameLst>
                                          <p:attrName>style.visibility</p:attrName>
                                        </p:attrNameLst>
                                      </p:cBhvr>
                                      <p:to>
                                        <p:strVal val="visible"/>
                                      </p:to>
                                    </p:set>
                                    <p:animEffect transition="in" filter="wipe(down)">
                                      <p:cBhvr>
                                        <p:cTn id="20" dur="2000"/>
                                        <p:tgtEl>
                                          <p:spTgt spid="39"/>
                                        </p:tgtEl>
                                      </p:cBhvr>
                                    </p:animEffect>
                                  </p:childTnLst>
                                </p:cTn>
                              </p:par>
                              <p:par>
                                <p:cTn id="21" presetID="22" presetClass="entr" presetSubtype="4" fill="hold" nodeType="withEffect">
                                  <p:stCondLst>
                                    <p:cond delay="0"/>
                                  </p:stCondLst>
                                  <p:childTnLst>
                                    <p:set>
                                      <p:cBhvr>
                                        <p:cTn id="22" dur="1" fill="hold">
                                          <p:stCondLst>
                                            <p:cond delay="0"/>
                                          </p:stCondLst>
                                        </p:cTn>
                                        <p:tgtEl>
                                          <p:spTgt spid="38"/>
                                        </p:tgtEl>
                                        <p:attrNameLst>
                                          <p:attrName>style.visibility</p:attrName>
                                        </p:attrNameLst>
                                      </p:cBhvr>
                                      <p:to>
                                        <p:strVal val="visible"/>
                                      </p:to>
                                    </p:set>
                                    <p:animEffect transition="in" filter="wipe(down)">
                                      <p:cBhvr>
                                        <p:cTn id="23" dur="2000"/>
                                        <p:tgtEl>
                                          <p:spTgt spid="38"/>
                                        </p:tgtEl>
                                      </p:cBhvr>
                                    </p:animEffect>
                                  </p:childTnLst>
                                </p:cTn>
                              </p:par>
                            </p:childTnLst>
                          </p:cTn>
                        </p:par>
                        <p:par>
                          <p:cTn id="24" fill="hold">
                            <p:stCondLst>
                              <p:cond delay="2000"/>
                            </p:stCondLst>
                            <p:childTnLst>
                              <p:par>
                                <p:cTn id="25" presetID="1" presetClass="entr" presetSubtype="0" fill="hold" nodeType="afterEffect">
                                  <p:stCondLst>
                                    <p:cond delay="0"/>
                                  </p:stCondLst>
                                  <p:childTnLst>
                                    <p:set>
                                      <p:cBhvr>
                                        <p:cTn id="26" dur="1" fill="hold">
                                          <p:stCondLst>
                                            <p:cond delay="0"/>
                                          </p:stCondLst>
                                        </p:cTn>
                                        <p:tgtEl>
                                          <p:spTgt spid="41"/>
                                        </p:tgtEl>
                                        <p:attrNameLst>
                                          <p:attrName>style.visibility</p:attrName>
                                        </p:attrNameLst>
                                      </p:cBhvr>
                                      <p:to>
                                        <p:strVal val="visible"/>
                                      </p:to>
                                    </p:set>
                                  </p:childTnLst>
                                </p:cTn>
                              </p:par>
                            </p:childTnLst>
                          </p:cTn>
                        </p:par>
                        <p:par>
                          <p:cTn id="27" fill="hold">
                            <p:stCondLst>
                              <p:cond delay="2000"/>
                            </p:stCondLst>
                            <p:childTnLst>
                              <p:par>
                                <p:cTn id="28" presetID="1" presetClass="entr" presetSubtype="0" fill="hold" nodeType="afterEffect">
                                  <p:stCondLst>
                                    <p:cond delay="0"/>
                                  </p:stCondLst>
                                  <p:childTnLst>
                                    <p:set>
                                      <p:cBhvr>
                                        <p:cTn id="29" dur="1" fill="hold">
                                          <p:stCondLst>
                                            <p:cond delay="0"/>
                                          </p:stCondLst>
                                        </p:cTn>
                                        <p:tgtEl>
                                          <p:spTgt spid="42"/>
                                        </p:tgtEl>
                                        <p:attrNameLst>
                                          <p:attrName>style.visibility</p:attrName>
                                        </p:attrNameLst>
                                      </p:cBhvr>
                                      <p:to>
                                        <p:strVal val="visible"/>
                                      </p:to>
                                    </p:set>
                                  </p:childTnLst>
                                </p:cTn>
                              </p:par>
                            </p:childTnLst>
                          </p:cTn>
                        </p:par>
                        <p:par>
                          <p:cTn id="30" fill="hold">
                            <p:stCondLst>
                              <p:cond delay="2000"/>
                            </p:stCondLst>
                            <p:childTnLst>
                              <p:par>
                                <p:cTn id="31" presetID="1" presetClass="entr" presetSubtype="0" fill="hold" nodeType="afterEffect">
                                  <p:stCondLst>
                                    <p:cond delay="0"/>
                                  </p:stCondLst>
                                  <p:childTnLst>
                                    <p:set>
                                      <p:cBhvr>
                                        <p:cTn id="32" dur="1" fill="hold">
                                          <p:stCondLst>
                                            <p:cond delay="0"/>
                                          </p:stCondLst>
                                        </p:cTn>
                                        <p:tgtEl>
                                          <p:spTgt spid="41"/>
                                        </p:tgtEl>
                                        <p:attrNameLst>
                                          <p:attrName>style.visibility</p:attrName>
                                        </p:attrNameLst>
                                      </p:cBhvr>
                                      <p:to>
                                        <p:strVal val="visible"/>
                                      </p:to>
                                    </p:set>
                                  </p:childTnLst>
                                </p:cTn>
                              </p:par>
                            </p:childTnLst>
                          </p:cTn>
                        </p:par>
                        <p:par>
                          <p:cTn id="33" fill="hold">
                            <p:stCondLst>
                              <p:cond delay="2000"/>
                            </p:stCondLst>
                            <p:childTnLst>
                              <p:par>
                                <p:cTn id="34" presetID="1" presetClass="entr" presetSubtype="0" fill="hold" nodeType="afterEffect">
                                  <p:stCondLst>
                                    <p:cond delay="0"/>
                                  </p:stCondLst>
                                  <p:childTnLst>
                                    <p:set>
                                      <p:cBhvr>
                                        <p:cTn id="35" dur="1" fill="hold">
                                          <p:stCondLst>
                                            <p:cond delay="0"/>
                                          </p:stCondLst>
                                        </p:cTn>
                                        <p:tgtEl>
                                          <p:spTgt spid="42"/>
                                        </p:tgtEl>
                                        <p:attrNameLst>
                                          <p:attrName>style.visibility</p:attrName>
                                        </p:attrNameLst>
                                      </p:cBhvr>
                                      <p:to>
                                        <p:strVal val="visible"/>
                                      </p:to>
                                    </p:set>
                                  </p:childTnLst>
                                </p:cTn>
                              </p:par>
                            </p:childTnLst>
                          </p:cTn>
                        </p:par>
                        <p:par>
                          <p:cTn id="36" fill="hold">
                            <p:stCondLst>
                              <p:cond delay="2000"/>
                            </p:stCondLst>
                            <p:childTnLst>
                              <p:par>
                                <p:cTn id="37" presetID="1" presetClass="entr" presetSubtype="0" fill="hold" nodeType="afterEffect">
                                  <p:stCondLst>
                                    <p:cond delay="0"/>
                                  </p:stCondLst>
                                  <p:childTnLst>
                                    <p:set>
                                      <p:cBhvr>
                                        <p:cTn id="38" dur="1" fill="hold">
                                          <p:stCondLst>
                                            <p:cond delay="0"/>
                                          </p:stCondLst>
                                        </p:cTn>
                                        <p:tgtEl>
                                          <p:spTgt spid="43"/>
                                        </p:tgtEl>
                                        <p:attrNameLst>
                                          <p:attrName>style.visibility</p:attrName>
                                        </p:attrNameLst>
                                      </p:cBhvr>
                                      <p:to>
                                        <p:strVal val="visible"/>
                                      </p:to>
                                    </p:set>
                                  </p:childTnLst>
                                </p:cTn>
                              </p:par>
                            </p:childTnLst>
                          </p:cTn>
                        </p:par>
                        <p:par>
                          <p:cTn id="39" fill="hold">
                            <p:stCondLst>
                              <p:cond delay="2000"/>
                            </p:stCondLst>
                            <p:childTnLst>
                              <p:par>
                                <p:cTn id="40" presetID="1" presetClass="entr" presetSubtype="0" fill="hold" nodeType="afterEffect">
                                  <p:stCondLst>
                                    <p:cond delay="0"/>
                                  </p:stCondLst>
                                  <p:childTnLst>
                                    <p:set>
                                      <p:cBhvr>
                                        <p:cTn id="41" dur="1" fill="hold">
                                          <p:stCondLst>
                                            <p:cond delay="0"/>
                                          </p:stCondLst>
                                        </p:cTn>
                                        <p:tgtEl>
                                          <p:spTgt spid="44"/>
                                        </p:tgtEl>
                                        <p:attrNameLst>
                                          <p:attrName>style.visibility</p:attrName>
                                        </p:attrNameLst>
                                      </p:cBhvr>
                                      <p:to>
                                        <p:strVal val="visible"/>
                                      </p:to>
                                    </p:set>
                                  </p:childTnLst>
                                </p:cTn>
                              </p:par>
                            </p:childTnLst>
                          </p:cTn>
                        </p:par>
                        <p:par>
                          <p:cTn id="42" fill="hold">
                            <p:stCondLst>
                              <p:cond delay="2000"/>
                            </p:stCondLst>
                            <p:childTnLst>
                              <p:par>
                                <p:cTn id="43" presetID="1" presetClass="entr" presetSubtype="0" fill="hold" nodeType="afterEffect">
                                  <p:stCondLst>
                                    <p:cond delay="0"/>
                                  </p:stCondLst>
                                  <p:childTnLst>
                                    <p:set>
                                      <p:cBhvr>
                                        <p:cTn id="44" dur="1" fill="hold">
                                          <p:stCondLst>
                                            <p:cond delay="0"/>
                                          </p:stCondLst>
                                        </p:cTn>
                                        <p:tgtEl>
                                          <p:spTgt spid="2"/>
                                        </p:tgtEl>
                                        <p:attrNameLst>
                                          <p:attrName>style.visibility</p:attrName>
                                        </p:attrNameLst>
                                      </p:cBhvr>
                                      <p:to>
                                        <p:strVal val="visible"/>
                                      </p:to>
                                    </p:set>
                                  </p:childTnLst>
                                </p:cTn>
                              </p:par>
                              <p:par>
                                <p:cTn id="45" presetID="22" presetClass="entr" presetSubtype="1" fill="hold" nodeType="withEffect">
                                  <p:stCondLst>
                                    <p:cond delay="0"/>
                                  </p:stCondLst>
                                  <p:childTnLst>
                                    <p:set>
                                      <p:cBhvr>
                                        <p:cTn id="46" dur="1" fill="hold">
                                          <p:stCondLst>
                                            <p:cond delay="0"/>
                                          </p:stCondLst>
                                        </p:cTn>
                                        <p:tgtEl>
                                          <p:spTgt spid="36"/>
                                        </p:tgtEl>
                                        <p:attrNameLst>
                                          <p:attrName>style.visibility</p:attrName>
                                        </p:attrNameLst>
                                      </p:cBhvr>
                                      <p:to>
                                        <p:strVal val="visible"/>
                                      </p:to>
                                    </p:set>
                                    <p:animEffect transition="in" filter="wipe(up)">
                                      <p:cBhvr>
                                        <p:cTn id="47" dur="2000"/>
                                        <p:tgtEl>
                                          <p:spTgt spid="36"/>
                                        </p:tgtEl>
                                      </p:cBhvr>
                                    </p:animEffect>
                                  </p:childTnLst>
                                </p:cTn>
                              </p:par>
                              <p:par>
                                <p:cTn id="48" presetID="22" presetClass="entr" presetSubtype="1" fill="hold" nodeType="withEffect">
                                  <p:stCondLst>
                                    <p:cond delay="0"/>
                                  </p:stCondLst>
                                  <p:childTnLst>
                                    <p:set>
                                      <p:cBhvr>
                                        <p:cTn id="49" dur="1" fill="hold">
                                          <p:stCondLst>
                                            <p:cond delay="0"/>
                                          </p:stCondLst>
                                        </p:cTn>
                                        <p:tgtEl>
                                          <p:spTgt spid="37"/>
                                        </p:tgtEl>
                                        <p:attrNameLst>
                                          <p:attrName>style.visibility</p:attrName>
                                        </p:attrNameLst>
                                      </p:cBhvr>
                                      <p:to>
                                        <p:strVal val="visible"/>
                                      </p:to>
                                    </p:set>
                                    <p:animEffect transition="in" filter="wipe(up)">
                                      <p:cBhvr>
                                        <p:cTn id="50" dur="2000"/>
                                        <p:tgtEl>
                                          <p:spTgt spid="37"/>
                                        </p:tgtEl>
                                      </p:cBhvr>
                                    </p:animEffect>
                                  </p:childTnLst>
                                </p:cTn>
                              </p:par>
                            </p:childTnLst>
                          </p:cTn>
                        </p:par>
                        <p:par>
                          <p:cTn id="51" fill="hold">
                            <p:stCondLst>
                              <p:cond delay="4000"/>
                            </p:stCondLst>
                            <p:childTnLst>
                              <p:par>
                                <p:cTn id="52" presetID="1" presetClass="entr" presetSubtype="0" fill="hold" grpId="0" nodeType="afterEffect">
                                  <p:stCondLst>
                                    <p:cond delay="0"/>
                                  </p:stCondLst>
                                  <p:childTnLst>
                                    <p:set>
                                      <p:cBhvr>
                                        <p:cTn id="53" dur="1" fill="hold">
                                          <p:stCondLst>
                                            <p:cond delay="0"/>
                                          </p:stCondLst>
                                        </p:cTn>
                                        <p:tgtEl>
                                          <p:spTgt spid="54"/>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66"/>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nodeType="clickEffect">
                                  <p:stCondLst>
                                    <p:cond delay="0"/>
                                  </p:stCondLst>
                                  <p:childTnLst>
                                    <p:set>
                                      <p:cBhvr>
                                        <p:cTn id="59" dur="1" fill="hold">
                                          <p:stCondLst>
                                            <p:cond delay="0"/>
                                          </p:stCondLst>
                                        </p:cTn>
                                        <p:tgtEl>
                                          <p:spTgt spid="5"/>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nodeType="clickEffect">
                                  <p:stCondLst>
                                    <p:cond delay="0"/>
                                  </p:stCondLst>
                                  <p:childTnLst>
                                    <p:set>
                                      <p:cBhvr>
                                        <p:cTn id="63" dur="1" fill="hold">
                                          <p:stCondLst>
                                            <p:cond delay="0"/>
                                          </p:stCondLst>
                                        </p:cTn>
                                        <p:tgtEl>
                                          <p:spTgt spid="3"/>
                                        </p:tgtEl>
                                        <p:attrNameLst>
                                          <p:attrName>style.visibility</p:attrName>
                                        </p:attrNameLst>
                                      </p:cBhvr>
                                      <p:to>
                                        <p:strVal val="visible"/>
                                      </p:to>
                                    </p:set>
                                  </p:childTnLst>
                                </p:cTn>
                              </p:par>
                            </p:childTnLst>
                          </p:cTn>
                        </p:par>
                        <p:par>
                          <p:cTn id="64" fill="hold">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69"/>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nodeType="clickEffect">
                                  <p:stCondLst>
                                    <p:cond delay="0"/>
                                  </p:stCondLst>
                                  <p:childTnLst>
                                    <p:set>
                                      <p:cBhvr>
                                        <p:cTn id="70" dur="1" fill="hold">
                                          <p:stCondLst>
                                            <p:cond delay="0"/>
                                          </p:stCondLst>
                                        </p:cTn>
                                        <p:tgtEl>
                                          <p:spTgt spid="10"/>
                                        </p:tgtEl>
                                        <p:attrNameLst>
                                          <p:attrName>style.visibility</p:attrName>
                                        </p:attrNameLst>
                                      </p:cBhvr>
                                      <p:to>
                                        <p:strVal val="visible"/>
                                      </p:to>
                                    </p:set>
                                    <p:animEffect transition="in" filter="fade">
                                      <p:cBhvr>
                                        <p:cTn id="71" dur="2000"/>
                                        <p:tgtEl>
                                          <p:spTgt spid="10"/>
                                        </p:tgtEl>
                                      </p:cBhvr>
                                    </p:animEffect>
                                  </p:childTnLst>
                                </p:cTn>
                              </p:par>
                            </p:childTnLst>
                          </p:cTn>
                        </p:par>
                        <p:par>
                          <p:cTn id="72" fill="hold">
                            <p:stCondLst>
                              <p:cond delay="2000"/>
                            </p:stCondLst>
                            <p:childTnLst>
                              <p:par>
                                <p:cTn id="73" presetID="10" presetClass="exit" presetSubtype="0" fill="hold" nodeType="afterEffect">
                                  <p:stCondLst>
                                    <p:cond delay="0"/>
                                  </p:stCondLst>
                                  <p:childTnLst>
                                    <p:animEffect transition="out" filter="fade">
                                      <p:cBhvr>
                                        <p:cTn id="74" dur="2000"/>
                                        <p:tgtEl>
                                          <p:spTgt spid="7"/>
                                        </p:tgtEl>
                                      </p:cBhvr>
                                    </p:animEffect>
                                    <p:set>
                                      <p:cBhvr>
                                        <p:cTn id="75" dur="1" fill="hold">
                                          <p:stCondLst>
                                            <p:cond delay="1999"/>
                                          </p:stCondLst>
                                        </p:cTn>
                                        <p:tgtEl>
                                          <p:spTgt spid="7"/>
                                        </p:tgtEl>
                                        <p:attrNameLst>
                                          <p:attrName>style.visibility</p:attrName>
                                        </p:attrNameLst>
                                      </p:cBhvr>
                                      <p:to>
                                        <p:strVal val="hidden"/>
                                      </p:to>
                                    </p:set>
                                  </p:childTnLst>
                                </p:cTn>
                              </p:par>
                              <p:par>
                                <p:cTn id="76" presetID="10" presetClass="exit" presetSubtype="0" fill="hold" nodeType="withEffect">
                                  <p:stCondLst>
                                    <p:cond delay="0"/>
                                  </p:stCondLst>
                                  <p:childTnLst>
                                    <p:animEffect transition="out" filter="fade">
                                      <p:cBhvr>
                                        <p:cTn id="77" dur="2000"/>
                                        <p:tgtEl>
                                          <p:spTgt spid="5"/>
                                        </p:tgtEl>
                                      </p:cBhvr>
                                    </p:animEffect>
                                    <p:set>
                                      <p:cBhvr>
                                        <p:cTn id="78" dur="1" fill="hold">
                                          <p:stCondLst>
                                            <p:cond delay="1999"/>
                                          </p:stCondLst>
                                        </p:cTn>
                                        <p:tgtEl>
                                          <p:spTgt spid="5"/>
                                        </p:tgtEl>
                                        <p:attrNameLst>
                                          <p:attrName>style.visibility</p:attrName>
                                        </p:attrNameLst>
                                      </p:cBhvr>
                                      <p:to>
                                        <p:strVal val="hidden"/>
                                      </p:to>
                                    </p:set>
                                  </p:childTnLst>
                                </p:cTn>
                              </p:par>
                              <p:par>
                                <p:cTn id="79" presetID="10" presetClass="exit" presetSubtype="0" fill="hold" nodeType="withEffect">
                                  <p:stCondLst>
                                    <p:cond delay="0"/>
                                  </p:stCondLst>
                                  <p:childTnLst>
                                    <p:animEffect transition="out" filter="fade">
                                      <p:cBhvr>
                                        <p:cTn id="80" dur="2000"/>
                                        <p:tgtEl>
                                          <p:spTgt spid="3"/>
                                        </p:tgtEl>
                                      </p:cBhvr>
                                    </p:animEffect>
                                    <p:set>
                                      <p:cBhvr>
                                        <p:cTn id="81" dur="1" fill="hold">
                                          <p:stCondLst>
                                            <p:cond delay="1999"/>
                                          </p:stCondLst>
                                        </p:cTn>
                                        <p:tgtEl>
                                          <p:spTgt spid="3"/>
                                        </p:tgtEl>
                                        <p:attrNameLst>
                                          <p:attrName>style.visibility</p:attrName>
                                        </p:attrNameLst>
                                      </p:cBhvr>
                                      <p:to>
                                        <p:strVal val="hidden"/>
                                      </p:to>
                                    </p:set>
                                  </p:childTnLst>
                                </p:cTn>
                              </p:par>
                              <p:par>
                                <p:cTn id="82" presetID="10" presetClass="exit" presetSubtype="0" fill="hold" grpId="1" nodeType="withEffect">
                                  <p:stCondLst>
                                    <p:cond delay="0"/>
                                  </p:stCondLst>
                                  <p:childTnLst>
                                    <p:animEffect transition="out" filter="fade">
                                      <p:cBhvr>
                                        <p:cTn id="83" dur="2000"/>
                                        <p:tgtEl>
                                          <p:spTgt spid="66"/>
                                        </p:tgtEl>
                                      </p:cBhvr>
                                    </p:animEffect>
                                    <p:set>
                                      <p:cBhvr>
                                        <p:cTn id="84" dur="1" fill="hold">
                                          <p:stCondLst>
                                            <p:cond delay="1999"/>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P spid="54" grpId="0"/>
      <p:bldP spid="65" grpId="0" animBg="1"/>
      <p:bldP spid="66" grpId="0" animBg="1"/>
      <p:bldP spid="66" grpId="1" animBg="1"/>
      <p:bldP spid="69"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bg>
      <p:bgPr>
        <a:solidFill>
          <a:srgbClr val="D5D5D5"/>
        </a:solidFill>
        <a:effectLst/>
      </p:bgPr>
    </p:bg>
    <p:spTree>
      <p:nvGrpSpPr>
        <p:cNvPr id="1" name=""/>
        <p:cNvGrpSpPr/>
        <p:nvPr/>
      </p:nvGrpSpPr>
      <p:grpSpPr>
        <a:xfrm>
          <a:off x="0" y="0"/>
          <a:ext cx="0" cy="0"/>
          <a:chOff x="0" y="0"/>
          <a:chExt cx="0" cy="0"/>
        </a:xfrm>
      </p:grpSpPr>
      <p:sp>
        <p:nvSpPr>
          <p:cNvPr id="49" name="48 Rectángulo"/>
          <p:cNvSpPr/>
          <p:nvPr/>
        </p:nvSpPr>
        <p:spPr>
          <a:xfrm>
            <a:off x="795338" y="463550"/>
            <a:ext cx="7670800" cy="63944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prstClr val="white"/>
              </a:solidFill>
            </a:endParaRPr>
          </a:p>
        </p:txBody>
      </p:sp>
      <p:sp>
        <p:nvSpPr>
          <p:cNvPr id="28681" name="Rectangle 2"/>
          <p:cNvSpPr>
            <a:spLocks noChangeArrowheads="1"/>
          </p:cNvSpPr>
          <p:nvPr/>
        </p:nvSpPr>
        <p:spPr bwMode="auto">
          <a:xfrm rot="5400000">
            <a:off x="1200944" y="2874169"/>
            <a:ext cx="5665788" cy="1441450"/>
          </a:xfrm>
          <a:prstGeom prst="rect">
            <a:avLst/>
          </a:prstGeom>
          <a:solidFill>
            <a:srgbClr val="66FFFF"/>
          </a:solidFill>
          <a:ln w="9525">
            <a:noFill/>
            <a:miter lim="800000"/>
            <a:headEnd/>
            <a:tailEnd/>
          </a:ln>
        </p:spPr>
        <p:txBody>
          <a:bodyPr wrap="none" anchor="ctr"/>
          <a:lstStyle/>
          <a:p>
            <a:endParaRPr lang="es-ES_tradnl">
              <a:solidFill>
                <a:srgbClr val="000000"/>
              </a:solidFill>
            </a:endParaRPr>
          </a:p>
        </p:txBody>
      </p:sp>
      <p:grpSp>
        <p:nvGrpSpPr>
          <p:cNvPr id="2" name="Group 47"/>
          <p:cNvGrpSpPr>
            <a:grpSpLocks/>
          </p:cNvGrpSpPr>
          <p:nvPr/>
        </p:nvGrpSpPr>
        <p:grpSpPr bwMode="auto">
          <a:xfrm>
            <a:off x="1609725" y="2114550"/>
            <a:ext cx="3667125" cy="2698750"/>
            <a:chOff x="1351" y="1280"/>
            <a:chExt cx="2310" cy="1700"/>
          </a:xfrm>
        </p:grpSpPr>
        <p:sp>
          <p:nvSpPr>
            <p:cNvPr id="28724" name="Freeform 30"/>
            <p:cNvSpPr>
              <a:spLocks/>
            </p:cNvSpPr>
            <p:nvPr/>
          </p:nvSpPr>
          <p:spPr bwMode="auto">
            <a:xfrm rot="-2706096">
              <a:off x="1351" y="2889"/>
              <a:ext cx="91" cy="91"/>
            </a:xfrm>
            <a:custGeom>
              <a:avLst/>
              <a:gdLst>
                <a:gd name="T0" fmla="*/ 0 w 92"/>
                <a:gd name="T1" fmla="*/ 0 h 92"/>
                <a:gd name="T2" fmla="*/ 70 w 92"/>
                <a:gd name="T3" fmla="*/ 46 h 92"/>
                <a:gd name="T4" fmla="*/ 0 w 92"/>
                <a:gd name="T5" fmla="*/ 70 h 92"/>
                <a:gd name="T6" fmla="*/ 23 w 92"/>
                <a:gd name="T7" fmla="*/ 4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28725" name="Freeform 31"/>
            <p:cNvSpPr>
              <a:spLocks/>
            </p:cNvSpPr>
            <p:nvPr/>
          </p:nvSpPr>
          <p:spPr bwMode="auto">
            <a:xfrm rot="-922993">
              <a:off x="2757" y="1729"/>
              <a:ext cx="91" cy="91"/>
            </a:xfrm>
            <a:custGeom>
              <a:avLst/>
              <a:gdLst>
                <a:gd name="T0" fmla="*/ 0 w 92"/>
                <a:gd name="T1" fmla="*/ 0 h 92"/>
                <a:gd name="T2" fmla="*/ 70 w 92"/>
                <a:gd name="T3" fmla="*/ 46 h 92"/>
                <a:gd name="T4" fmla="*/ 0 w 92"/>
                <a:gd name="T5" fmla="*/ 70 h 92"/>
                <a:gd name="T6" fmla="*/ 23 w 92"/>
                <a:gd name="T7" fmla="*/ 4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28726" name="Freeform 32"/>
            <p:cNvSpPr>
              <a:spLocks/>
            </p:cNvSpPr>
            <p:nvPr/>
          </p:nvSpPr>
          <p:spPr bwMode="auto">
            <a:xfrm rot="-2692458">
              <a:off x="3570" y="1280"/>
              <a:ext cx="91" cy="91"/>
            </a:xfrm>
            <a:custGeom>
              <a:avLst/>
              <a:gdLst>
                <a:gd name="T0" fmla="*/ 0 w 92"/>
                <a:gd name="T1" fmla="*/ 0 h 92"/>
                <a:gd name="T2" fmla="*/ 70 w 92"/>
                <a:gd name="T3" fmla="*/ 46 h 92"/>
                <a:gd name="T4" fmla="*/ 0 w 92"/>
                <a:gd name="T5" fmla="*/ 70 h 92"/>
                <a:gd name="T6" fmla="*/ 23 w 92"/>
                <a:gd name="T7" fmla="*/ 4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sp>
        <p:nvSpPr>
          <p:cNvPr id="364577" name="Line 42"/>
          <p:cNvSpPr>
            <a:spLocks noChangeShapeType="1"/>
          </p:cNvSpPr>
          <p:nvPr/>
        </p:nvSpPr>
        <p:spPr bwMode="auto">
          <a:xfrm flipH="1">
            <a:off x="2055813" y="2646363"/>
            <a:ext cx="2692400" cy="2698750"/>
          </a:xfrm>
          <a:prstGeom prst="line">
            <a:avLst/>
          </a:prstGeom>
          <a:noFill/>
          <a:ln w="9525">
            <a:solidFill>
              <a:schemeClr val="tx1"/>
            </a:solidFill>
            <a:prstDash val="dash"/>
            <a:round/>
            <a:headEnd/>
            <a:tailEnd/>
          </a:ln>
        </p:spPr>
        <p:txBody>
          <a:bodyPr/>
          <a:lstStyle/>
          <a:p>
            <a:endParaRPr lang="es-ES_tradnl"/>
          </a:p>
        </p:txBody>
      </p:sp>
      <p:sp>
        <p:nvSpPr>
          <p:cNvPr id="28684" name="Text Box 52"/>
          <p:cNvSpPr txBox="1">
            <a:spLocks noChangeArrowheads="1"/>
          </p:cNvSpPr>
          <p:nvPr/>
        </p:nvSpPr>
        <p:spPr bwMode="auto">
          <a:xfrm>
            <a:off x="2724150" y="998538"/>
            <a:ext cx="5715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n</a:t>
            </a:r>
          </a:p>
        </p:txBody>
      </p:sp>
      <p:sp>
        <p:nvSpPr>
          <p:cNvPr id="28685" name="Text Box 54"/>
          <p:cNvSpPr txBox="1">
            <a:spLocks noChangeArrowheads="1"/>
          </p:cNvSpPr>
          <p:nvPr/>
        </p:nvSpPr>
        <p:spPr bwMode="auto">
          <a:xfrm>
            <a:off x="3832225" y="842963"/>
            <a:ext cx="571500" cy="701675"/>
          </a:xfrm>
          <a:prstGeom prst="rect">
            <a:avLst/>
          </a:prstGeom>
          <a:noFill/>
          <a:ln w="9525">
            <a:noFill/>
            <a:miter lim="800000"/>
            <a:headEnd/>
            <a:tailEnd/>
          </a:ln>
        </p:spPr>
        <p:txBody>
          <a:bodyPr>
            <a:spAutoFit/>
          </a:bodyPr>
          <a:lstStyle/>
          <a:p>
            <a:pPr>
              <a:spcBef>
                <a:spcPct val="50000"/>
              </a:spcBef>
            </a:pPr>
            <a:r>
              <a:rPr lang="es-ES" sz="4000">
                <a:solidFill>
                  <a:srgbClr val="000000"/>
                </a:solidFill>
              </a:rPr>
              <a:t>n′</a:t>
            </a:r>
          </a:p>
        </p:txBody>
      </p:sp>
      <p:sp>
        <p:nvSpPr>
          <p:cNvPr id="28686" name="Text Box 55"/>
          <p:cNvSpPr txBox="1">
            <a:spLocks noChangeArrowheads="1"/>
          </p:cNvSpPr>
          <p:nvPr/>
        </p:nvSpPr>
        <p:spPr bwMode="auto">
          <a:xfrm>
            <a:off x="1292225" y="798513"/>
            <a:ext cx="1006475" cy="466725"/>
          </a:xfrm>
          <a:prstGeom prst="rect">
            <a:avLst/>
          </a:prstGeom>
          <a:solidFill>
            <a:srgbClr val="FFFF00"/>
          </a:solidFill>
          <a:ln w="9525">
            <a:solidFill>
              <a:schemeClr val="tx1"/>
            </a:solidFill>
            <a:miter lim="800000"/>
            <a:headEnd/>
            <a:tailEnd/>
          </a:ln>
        </p:spPr>
        <p:txBody>
          <a:bodyPr>
            <a:spAutoFit/>
          </a:bodyPr>
          <a:lstStyle/>
          <a:p>
            <a:pPr>
              <a:spcBef>
                <a:spcPct val="50000"/>
              </a:spcBef>
            </a:pPr>
            <a:r>
              <a:rPr lang="es-ES">
                <a:solidFill>
                  <a:srgbClr val="000000"/>
                </a:solidFill>
              </a:rPr>
              <a:t>n &lt;  n′</a:t>
            </a:r>
          </a:p>
        </p:txBody>
      </p:sp>
      <p:sp>
        <p:nvSpPr>
          <p:cNvPr id="28687" name="Text Box 52"/>
          <p:cNvSpPr txBox="1">
            <a:spLocks noChangeArrowheads="1"/>
          </p:cNvSpPr>
          <p:nvPr/>
        </p:nvSpPr>
        <p:spPr bwMode="auto">
          <a:xfrm>
            <a:off x="4897438" y="998538"/>
            <a:ext cx="5715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n</a:t>
            </a:r>
          </a:p>
        </p:txBody>
      </p:sp>
      <p:sp>
        <p:nvSpPr>
          <p:cNvPr id="28688" name="47 CuadroTexto"/>
          <p:cNvSpPr txBox="1">
            <a:spLocks noChangeArrowheads="1"/>
          </p:cNvSpPr>
          <p:nvPr/>
        </p:nvSpPr>
        <p:spPr bwMode="auto">
          <a:xfrm>
            <a:off x="0" y="0"/>
            <a:ext cx="9144000" cy="461963"/>
          </a:xfrm>
          <a:prstGeom prst="rect">
            <a:avLst/>
          </a:prstGeom>
          <a:solidFill>
            <a:srgbClr val="00589A"/>
          </a:solidFill>
          <a:ln w="9525">
            <a:noFill/>
            <a:miter lim="800000"/>
            <a:headEnd/>
            <a:tailEnd/>
          </a:ln>
        </p:spPr>
        <p:txBody>
          <a:bodyPr>
            <a:spAutoFit/>
          </a:bodyPr>
          <a:lstStyle/>
          <a:p>
            <a:pPr algn="ctr"/>
            <a:r>
              <a:rPr lang="es-ES_tradnl" b="1">
                <a:solidFill>
                  <a:srgbClr val="FFFFFF"/>
                </a:solidFill>
                <a:latin typeface="Calibri" pitchFamily="34" charset="0"/>
              </a:rPr>
              <a:t>LÁMINAS PLANO-PARALELAS</a:t>
            </a:r>
          </a:p>
        </p:txBody>
      </p:sp>
      <p:sp>
        <p:nvSpPr>
          <p:cNvPr id="55" name="54 Arco"/>
          <p:cNvSpPr/>
          <p:nvPr/>
        </p:nvSpPr>
        <p:spPr>
          <a:xfrm rot="11810907">
            <a:off x="2673350" y="2898775"/>
            <a:ext cx="615950" cy="615950"/>
          </a:xfrm>
          <a:prstGeom prst="arc">
            <a:avLst/>
          </a:prstGeom>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prstClr val="black"/>
              </a:solidFill>
            </a:endParaRPr>
          </a:p>
        </p:txBody>
      </p:sp>
      <p:sp>
        <p:nvSpPr>
          <p:cNvPr id="56" name="55 Arco"/>
          <p:cNvSpPr/>
          <p:nvPr/>
        </p:nvSpPr>
        <p:spPr>
          <a:xfrm rot="1121311">
            <a:off x="4732338" y="2228850"/>
            <a:ext cx="615950" cy="615950"/>
          </a:xfrm>
          <a:prstGeom prst="arc">
            <a:avLst/>
          </a:prstGeom>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prstClr val="black"/>
              </a:solidFill>
            </a:endParaRPr>
          </a:p>
        </p:txBody>
      </p:sp>
      <p:sp>
        <p:nvSpPr>
          <p:cNvPr id="57" name="56 Arco"/>
          <p:cNvSpPr/>
          <p:nvPr/>
        </p:nvSpPr>
        <p:spPr>
          <a:xfrm rot="1582433">
            <a:off x="3865563" y="2800350"/>
            <a:ext cx="438150" cy="436563"/>
          </a:xfrm>
          <a:prstGeom prst="arc">
            <a:avLst/>
          </a:prstGeom>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prstClr val="black"/>
              </a:solidFill>
            </a:endParaRPr>
          </a:p>
        </p:txBody>
      </p:sp>
      <p:sp>
        <p:nvSpPr>
          <p:cNvPr id="58" name="57 Arco"/>
          <p:cNvSpPr/>
          <p:nvPr/>
        </p:nvSpPr>
        <p:spPr>
          <a:xfrm rot="13070385">
            <a:off x="3689350" y="2562225"/>
            <a:ext cx="438150" cy="436563"/>
          </a:xfrm>
          <a:prstGeom prst="arc">
            <a:avLst/>
          </a:prstGeom>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prstClr val="black"/>
              </a:solidFill>
            </a:endParaRPr>
          </a:p>
        </p:txBody>
      </p:sp>
      <p:grpSp>
        <p:nvGrpSpPr>
          <p:cNvPr id="3" name="71 Grupo"/>
          <p:cNvGrpSpPr>
            <a:grpSpLocks/>
          </p:cNvGrpSpPr>
          <p:nvPr/>
        </p:nvGrpSpPr>
        <p:grpSpPr bwMode="auto">
          <a:xfrm>
            <a:off x="2295525" y="1998663"/>
            <a:ext cx="3368675" cy="1676400"/>
            <a:chOff x="3126675" y="1998393"/>
            <a:chExt cx="3368634" cy="1677306"/>
          </a:xfrm>
        </p:grpSpPr>
        <p:sp>
          <p:nvSpPr>
            <p:cNvPr id="28722" name="58 CuadroTexto"/>
            <p:cNvSpPr txBox="1">
              <a:spLocks noChangeArrowheads="1"/>
            </p:cNvSpPr>
            <p:nvPr/>
          </p:nvSpPr>
          <p:spPr bwMode="auto">
            <a:xfrm>
              <a:off x="3126675" y="3090924"/>
              <a:ext cx="3524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endParaRPr lang="es-ES_tradnl" sz="3200">
                <a:solidFill>
                  <a:srgbClr val="000000"/>
                </a:solidFill>
                <a:cs typeface="Times New Roman" pitchFamily="18" charset="0"/>
              </a:endParaRPr>
            </a:p>
          </p:txBody>
        </p:sp>
        <p:sp>
          <p:nvSpPr>
            <p:cNvPr id="28723" name="59 CuadroTexto"/>
            <p:cNvSpPr txBox="1">
              <a:spLocks noChangeArrowheads="1"/>
            </p:cNvSpPr>
            <p:nvPr/>
          </p:nvSpPr>
          <p:spPr bwMode="auto">
            <a:xfrm>
              <a:off x="6142884" y="1998393"/>
              <a:ext cx="3524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endParaRPr lang="es-ES_tradnl" sz="3200">
                <a:solidFill>
                  <a:srgbClr val="000000"/>
                </a:solidFill>
                <a:cs typeface="Times New Roman" pitchFamily="18" charset="0"/>
              </a:endParaRPr>
            </a:p>
          </p:txBody>
        </p:sp>
      </p:grpSp>
      <p:grpSp>
        <p:nvGrpSpPr>
          <p:cNvPr id="4" name="70 Grupo"/>
          <p:cNvGrpSpPr>
            <a:grpSpLocks/>
          </p:cNvGrpSpPr>
          <p:nvPr/>
        </p:nvGrpSpPr>
        <p:grpSpPr bwMode="auto">
          <a:xfrm>
            <a:off x="3297238" y="2517775"/>
            <a:ext cx="1581150" cy="673100"/>
            <a:chOff x="4128903" y="2518559"/>
            <a:chExt cx="1580902" cy="672850"/>
          </a:xfrm>
        </p:grpSpPr>
        <p:sp>
          <p:nvSpPr>
            <p:cNvPr id="28720" name="60 CuadroTexto"/>
            <p:cNvSpPr txBox="1">
              <a:spLocks noChangeArrowheads="1"/>
            </p:cNvSpPr>
            <p:nvPr/>
          </p:nvSpPr>
          <p:spPr bwMode="auto">
            <a:xfrm>
              <a:off x="4128903" y="2518559"/>
              <a:ext cx="5309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r>
                <a:rPr lang="es-ES_tradnl" sz="3200">
                  <a:solidFill>
                    <a:srgbClr val="000000"/>
                  </a:solidFill>
                  <a:cs typeface="Times New Roman" pitchFamily="18" charset="0"/>
                </a:rPr>
                <a:t>′</a:t>
              </a:r>
            </a:p>
          </p:txBody>
        </p:sp>
        <p:sp>
          <p:nvSpPr>
            <p:cNvPr id="28721" name="61 CuadroTexto"/>
            <p:cNvSpPr txBox="1">
              <a:spLocks noChangeArrowheads="1"/>
            </p:cNvSpPr>
            <p:nvPr/>
          </p:nvSpPr>
          <p:spPr bwMode="auto">
            <a:xfrm>
              <a:off x="5178880" y="2606634"/>
              <a:ext cx="530925" cy="584775"/>
            </a:xfrm>
            <a:prstGeom prst="rect">
              <a:avLst/>
            </a:prstGeom>
            <a:noFill/>
            <a:ln w="9525">
              <a:noFill/>
              <a:miter lim="800000"/>
              <a:headEnd/>
              <a:tailEnd/>
            </a:ln>
          </p:spPr>
          <p:txBody>
            <a:bodyPr>
              <a:spAutoFit/>
            </a:bodyPr>
            <a:lstStyle/>
            <a:p>
              <a:r>
                <a:rPr lang="el-GR" sz="3200">
                  <a:solidFill>
                    <a:srgbClr val="000000"/>
                  </a:solidFill>
                  <a:cs typeface="Times New Roman" pitchFamily="18" charset="0"/>
                </a:rPr>
                <a:t>ε</a:t>
              </a:r>
              <a:r>
                <a:rPr lang="es-ES_tradnl" sz="3200">
                  <a:solidFill>
                    <a:srgbClr val="000000"/>
                  </a:solidFill>
                  <a:cs typeface="Times New Roman" pitchFamily="18" charset="0"/>
                </a:rPr>
                <a:t>′</a:t>
              </a:r>
            </a:p>
          </p:txBody>
        </p:sp>
      </p:grpSp>
      <p:graphicFrame>
        <p:nvGraphicFramePr>
          <p:cNvPr id="64" name="Object 2"/>
          <p:cNvGraphicFramePr>
            <a:graphicFrameLocks noChangeAspect="1"/>
          </p:cNvGraphicFramePr>
          <p:nvPr/>
        </p:nvGraphicFramePr>
        <p:xfrm>
          <a:off x="4346575" y="2684463"/>
          <a:ext cx="439738" cy="460375"/>
        </p:xfrm>
        <a:graphic>
          <a:graphicData uri="http://schemas.openxmlformats.org/presentationml/2006/ole">
            <p:oleObj spid="_x0000_s28674" name="Ecuación" r:id="rId3" imgW="126720" imgH="177480" progId="Equation.3">
              <p:embed/>
            </p:oleObj>
          </a:graphicData>
        </a:graphic>
      </p:graphicFrame>
      <p:graphicFrame>
        <p:nvGraphicFramePr>
          <p:cNvPr id="65" name="Object 4"/>
          <p:cNvGraphicFramePr>
            <a:graphicFrameLocks noChangeAspect="1"/>
          </p:cNvGraphicFramePr>
          <p:nvPr/>
        </p:nvGraphicFramePr>
        <p:xfrm>
          <a:off x="3295650" y="2578100"/>
          <a:ext cx="527050" cy="458788"/>
        </p:xfrm>
        <a:graphic>
          <a:graphicData uri="http://schemas.openxmlformats.org/presentationml/2006/ole">
            <p:oleObj spid="_x0000_s28675" name="Ecuación" r:id="rId4" imgW="152280" imgH="177480" progId="Equation.3">
              <p:embed/>
            </p:oleObj>
          </a:graphicData>
        </a:graphic>
      </p:graphicFrame>
      <p:graphicFrame>
        <p:nvGraphicFramePr>
          <p:cNvPr id="63" name="Object 2"/>
          <p:cNvGraphicFramePr>
            <a:graphicFrameLocks noChangeAspect="1"/>
          </p:cNvGraphicFramePr>
          <p:nvPr/>
        </p:nvGraphicFramePr>
        <p:xfrm>
          <a:off x="2309813" y="3187700"/>
          <a:ext cx="439737" cy="458788"/>
        </p:xfrm>
        <a:graphic>
          <a:graphicData uri="http://schemas.openxmlformats.org/presentationml/2006/ole">
            <p:oleObj spid="_x0000_s28676" name="Ecuación" r:id="rId5" imgW="126720" imgH="177480" progId="Equation.3">
              <p:embed/>
            </p:oleObj>
          </a:graphicData>
        </a:graphic>
      </p:graphicFrame>
      <p:graphicFrame>
        <p:nvGraphicFramePr>
          <p:cNvPr id="66" name="Object 5"/>
          <p:cNvGraphicFramePr>
            <a:graphicFrameLocks noChangeAspect="1"/>
          </p:cNvGraphicFramePr>
          <p:nvPr/>
        </p:nvGraphicFramePr>
        <p:xfrm>
          <a:off x="5353050" y="2116138"/>
          <a:ext cx="527050" cy="458787"/>
        </p:xfrm>
        <a:graphic>
          <a:graphicData uri="http://schemas.openxmlformats.org/presentationml/2006/ole">
            <p:oleObj spid="_x0000_s28677" name="Ecuación" r:id="rId6" imgW="152280" imgH="177480" progId="Equation.3">
              <p:embed/>
            </p:oleObj>
          </a:graphicData>
        </a:graphic>
      </p:graphicFrame>
      <p:sp>
        <p:nvSpPr>
          <p:cNvPr id="28695" name="73 CuadroTexto"/>
          <p:cNvSpPr txBox="1">
            <a:spLocks noChangeArrowheads="1"/>
          </p:cNvSpPr>
          <p:nvPr/>
        </p:nvSpPr>
        <p:spPr bwMode="auto">
          <a:xfrm>
            <a:off x="5106988" y="3432175"/>
            <a:ext cx="3194050" cy="2800350"/>
          </a:xfrm>
          <a:prstGeom prst="rect">
            <a:avLst/>
          </a:prstGeom>
          <a:noFill/>
          <a:ln w="9525">
            <a:noFill/>
            <a:miter lim="800000"/>
            <a:headEnd/>
            <a:tailEnd/>
          </a:ln>
        </p:spPr>
        <p:txBody>
          <a:bodyPr>
            <a:spAutoFit/>
          </a:bodyPr>
          <a:lstStyle/>
          <a:p>
            <a:pPr algn="just"/>
            <a:r>
              <a:rPr lang="es-ES_tradnl" sz="1600">
                <a:solidFill>
                  <a:srgbClr val="000000"/>
                </a:solidFill>
                <a:latin typeface="Calibri" pitchFamily="34" charset="0"/>
              </a:rPr>
              <a:t>Por estar comprendidos entre paralelas, los ángulos </a:t>
            </a:r>
            <a:r>
              <a:rPr lang="el-GR" sz="1600">
                <a:solidFill>
                  <a:srgbClr val="000000"/>
                </a:solidFill>
                <a:latin typeface="Calibri" pitchFamily="34" charset="0"/>
              </a:rPr>
              <a:t>ε′</a:t>
            </a:r>
            <a:r>
              <a:rPr lang="es-ES_tradnl" sz="1600" baseline="-25000">
                <a:solidFill>
                  <a:srgbClr val="000000"/>
                </a:solidFill>
                <a:latin typeface="Calibri" pitchFamily="34" charset="0"/>
              </a:rPr>
              <a:t>1</a:t>
            </a:r>
            <a:r>
              <a:rPr lang="es-ES_tradnl" sz="1600">
                <a:solidFill>
                  <a:srgbClr val="000000"/>
                </a:solidFill>
                <a:latin typeface="Calibri" pitchFamily="34" charset="0"/>
              </a:rPr>
              <a:t> y </a:t>
            </a:r>
            <a:r>
              <a:rPr lang="el-GR" sz="1600">
                <a:solidFill>
                  <a:srgbClr val="000000"/>
                </a:solidFill>
                <a:latin typeface="Calibri" pitchFamily="34" charset="0"/>
              </a:rPr>
              <a:t>ε</a:t>
            </a:r>
            <a:r>
              <a:rPr lang="es-ES_tradnl" sz="1600" baseline="-25000">
                <a:solidFill>
                  <a:srgbClr val="000000"/>
                </a:solidFill>
                <a:latin typeface="Calibri" pitchFamily="34" charset="0"/>
              </a:rPr>
              <a:t>2 </a:t>
            </a:r>
            <a:r>
              <a:rPr lang="es-ES_tradnl" sz="1600">
                <a:solidFill>
                  <a:srgbClr val="000000"/>
                </a:solidFill>
                <a:latin typeface="Calibri" pitchFamily="34" charset="0"/>
              </a:rPr>
              <a:t>son iguales y por lo tanto, según la ley de Snell, también lo son </a:t>
            </a:r>
            <a:r>
              <a:rPr lang="el-GR" sz="1600">
                <a:solidFill>
                  <a:srgbClr val="000000"/>
                </a:solidFill>
                <a:latin typeface="Calibri" pitchFamily="34" charset="0"/>
              </a:rPr>
              <a:t>ε</a:t>
            </a:r>
            <a:r>
              <a:rPr lang="es-ES_tradnl" sz="1600" baseline="-25000">
                <a:solidFill>
                  <a:srgbClr val="000000"/>
                </a:solidFill>
                <a:latin typeface="Calibri" pitchFamily="34" charset="0"/>
              </a:rPr>
              <a:t>1</a:t>
            </a:r>
            <a:r>
              <a:rPr lang="es-ES_tradnl" sz="1600">
                <a:solidFill>
                  <a:srgbClr val="000000"/>
                </a:solidFill>
                <a:latin typeface="Calibri" pitchFamily="34" charset="0"/>
              </a:rPr>
              <a:t> y </a:t>
            </a:r>
            <a:r>
              <a:rPr lang="el-GR" sz="1600">
                <a:solidFill>
                  <a:srgbClr val="000000"/>
                </a:solidFill>
                <a:latin typeface="Calibri" pitchFamily="34" charset="0"/>
              </a:rPr>
              <a:t>ε′</a:t>
            </a:r>
            <a:r>
              <a:rPr lang="es-ES_tradnl" sz="1600" baseline="-25000">
                <a:solidFill>
                  <a:srgbClr val="000000"/>
                </a:solidFill>
                <a:latin typeface="Calibri" pitchFamily="34" charset="0"/>
              </a:rPr>
              <a:t>2</a:t>
            </a:r>
            <a:r>
              <a:rPr lang="es-ES_tradnl" sz="1600">
                <a:solidFill>
                  <a:srgbClr val="000000"/>
                </a:solidFill>
                <a:latin typeface="Calibri" pitchFamily="34" charset="0"/>
              </a:rPr>
              <a:t> :</a:t>
            </a:r>
          </a:p>
          <a:p>
            <a:pPr algn="just"/>
            <a:endParaRPr lang="es-ES_tradnl" sz="1600">
              <a:solidFill>
                <a:srgbClr val="000000"/>
              </a:solidFill>
              <a:latin typeface="Calibri" pitchFamily="34" charset="0"/>
            </a:endParaRPr>
          </a:p>
          <a:p>
            <a:pPr algn="just"/>
            <a:endParaRPr lang="es-ES_tradnl" sz="1600">
              <a:solidFill>
                <a:srgbClr val="000000"/>
              </a:solidFill>
              <a:latin typeface="Calibri" pitchFamily="34" charset="0"/>
            </a:endParaRPr>
          </a:p>
          <a:p>
            <a:pPr algn="just"/>
            <a:endParaRPr lang="es-ES_tradnl" sz="1600">
              <a:solidFill>
                <a:srgbClr val="000000"/>
              </a:solidFill>
              <a:latin typeface="Calibri" pitchFamily="34" charset="0"/>
            </a:endParaRPr>
          </a:p>
          <a:p>
            <a:pPr algn="just"/>
            <a:endParaRPr lang="es-ES_tradnl" sz="1600">
              <a:solidFill>
                <a:srgbClr val="000000"/>
              </a:solidFill>
              <a:latin typeface="Calibri" pitchFamily="34" charset="0"/>
            </a:endParaRPr>
          </a:p>
          <a:p>
            <a:pPr algn="just"/>
            <a:endParaRPr lang="es-ES_tradnl" sz="1600">
              <a:solidFill>
                <a:srgbClr val="000000"/>
              </a:solidFill>
              <a:latin typeface="Calibri" pitchFamily="34" charset="0"/>
            </a:endParaRPr>
          </a:p>
          <a:p>
            <a:pPr algn="just"/>
            <a:r>
              <a:rPr lang="es-ES_tradnl" sz="1600">
                <a:solidFill>
                  <a:srgbClr val="000000"/>
                </a:solidFill>
                <a:latin typeface="Calibri" pitchFamily="34" charset="0"/>
              </a:rPr>
              <a:t>En consecuencia, los rayos incidente y emergente son paralelos.</a:t>
            </a:r>
          </a:p>
        </p:txBody>
      </p:sp>
      <p:grpSp>
        <p:nvGrpSpPr>
          <p:cNvPr id="5" name="96 Grupo"/>
          <p:cNvGrpSpPr>
            <a:grpSpLocks/>
          </p:cNvGrpSpPr>
          <p:nvPr/>
        </p:nvGrpSpPr>
        <p:grpSpPr bwMode="auto">
          <a:xfrm>
            <a:off x="1282700" y="2636838"/>
            <a:ext cx="5486400" cy="461962"/>
            <a:chOff x="1282535" y="2636321"/>
            <a:chExt cx="5486400" cy="463138"/>
          </a:xfrm>
        </p:grpSpPr>
        <p:cxnSp>
          <p:nvCxnSpPr>
            <p:cNvPr id="52" name="51 Conector recto"/>
            <p:cNvCxnSpPr/>
            <p:nvPr/>
          </p:nvCxnSpPr>
          <p:spPr>
            <a:xfrm>
              <a:off x="1282535" y="2636321"/>
              <a:ext cx="5486400" cy="0"/>
            </a:xfrm>
            <a:prstGeom prst="line">
              <a:avLst/>
            </a:prstGeom>
            <a:ln w="9525">
              <a:prstDash val="dash"/>
            </a:ln>
          </p:spPr>
          <p:style>
            <a:lnRef idx="1">
              <a:schemeClr val="accent1"/>
            </a:lnRef>
            <a:fillRef idx="0">
              <a:schemeClr val="accent1"/>
            </a:fillRef>
            <a:effectRef idx="0">
              <a:schemeClr val="accent1"/>
            </a:effectRef>
            <a:fontRef idx="minor">
              <a:schemeClr val="tx1"/>
            </a:fontRef>
          </p:style>
        </p:cxnSp>
        <p:cxnSp>
          <p:nvCxnSpPr>
            <p:cNvPr id="83" name="82 Conector recto"/>
            <p:cNvCxnSpPr/>
            <p:nvPr/>
          </p:nvCxnSpPr>
          <p:spPr>
            <a:xfrm>
              <a:off x="1282535" y="3099459"/>
              <a:ext cx="5486400" cy="0"/>
            </a:xfrm>
            <a:prstGeom prst="line">
              <a:avLst/>
            </a:prstGeom>
            <a:ln w="9525">
              <a:prstDash val="dash"/>
            </a:ln>
          </p:spPr>
          <p:style>
            <a:lnRef idx="1">
              <a:schemeClr val="accent1"/>
            </a:lnRef>
            <a:fillRef idx="0">
              <a:schemeClr val="accent1"/>
            </a:fillRef>
            <a:effectRef idx="0">
              <a:schemeClr val="accent1"/>
            </a:effectRef>
            <a:fontRef idx="minor">
              <a:schemeClr val="tx1"/>
            </a:fontRef>
          </p:style>
        </p:cxnSp>
      </p:grpSp>
      <p:sp>
        <p:nvSpPr>
          <p:cNvPr id="84" name="83 Forma libre"/>
          <p:cNvSpPr/>
          <p:nvPr/>
        </p:nvSpPr>
        <p:spPr>
          <a:xfrm>
            <a:off x="1330325" y="1020763"/>
            <a:ext cx="5022850" cy="4073525"/>
          </a:xfrm>
          <a:custGeom>
            <a:avLst/>
            <a:gdLst>
              <a:gd name="connsiteX0" fmla="*/ 0 w 5023262"/>
              <a:gd name="connsiteY0" fmla="*/ 4073236 h 4073236"/>
              <a:gd name="connsiteX1" fmla="*/ 1983179 w 5023262"/>
              <a:gd name="connsiteY1" fmla="*/ 2066306 h 4073236"/>
              <a:gd name="connsiteX2" fmla="*/ 3431969 w 5023262"/>
              <a:gd name="connsiteY2" fmla="*/ 1615044 h 4073236"/>
              <a:gd name="connsiteX3" fmla="*/ 5023262 w 5023262"/>
              <a:gd name="connsiteY3" fmla="*/ 0 h 4073236"/>
              <a:gd name="connsiteX4" fmla="*/ 5023262 w 5023262"/>
              <a:gd name="connsiteY4" fmla="*/ 0 h 4073236"/>
              <a:gd name="connsiteX5" fmla="*/ 5023262 w 5023262"/>
              <a:gd name="connsiteY5" fmla="*/ 0 h 407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23262" h="4073236">
                <a:moveTo>
                  <a:pt x="0" y="4073236"/>
                </a:moveTo>
                <a:lnTo>
                  <a:pt x="1983179" y="2066306"/>
                </a:lnTo>
                <a:lnTo>
                  <a:pt x="3431969" y="1615044"/>
                </a:lnTo>
                <a:lnTo>
                  <a:pt x="5023262" y="0"/>
                </a:lnTo>
                <a:lnTo>
                  <a:pt x="5023262" y="0"/>
                </a:lnTo>
                <a:lnTo>
                  <a:pt x="5023262" y="0"/>
                </a:lnTo>
              </a:path>
            </a:pathLst>
          </a:custGeom>
          <a:ln w="1905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fontAlgn="auto">
              <a:spcBef>
                <a:spcPts val="0"/>
              </a:spcBef>
              <a:spcAft>
                <a:spcPts val="0"/>
              </a:spcAft>
              <a:defRPr/>
            </a:pPr>
            <a:endParaRPr lang="es-ES_tradnl" sz="1800">
              <a:solidFill>
                <a:prstClr val="black"/>
              </a:solidFill>
            </a:endParaRPr>
          </a:p>
        </p:txBody>
      </p:sp>
      <p:graphicFrame>
        <p:nvGraphicFramePr>
          <p:cNvPr id="28678" name="Object 6"/>
          <p:cNvGraphicFramePr>
            <a:graphicFrameLocks noChangeAspect="1"/>
          </p:cNvGraphicFramePr>
          <p:nvPr/>
        </p:nvGraphicFramePr>
        <p:xfrm>
          <a:off x="5918200" y="4616450"/>
          <a:ext cx="1428750" cy="909638"/>
        </p:xfrm>
        <a:graphic>
          <a:graphicData uri="http://schemas.openxmlformats.org/presentationml/2006/ole">
            <p:oleObj spid="_x0000_s28678" name="Ecuación" r:id="rId7" imgW="558720" imgH="355320" progId="Equation.3">
              <p:embed/>
            </p:oleObj>
          </a:graphicData>
        </a:graphic>
      </p:graphicFrame>
      <p:sp>
        <p:nvSpPr>
          <p:cNvPr id="86" name="85 Rectángulo"/>
          <p:cNvSpPr/>
          <p:nvPr/>
        </p:nvSpPr>
        <p:spPr>
          <a:xfrm>
            <a:off x="5005388" y="3409950"/>
            <a:ext cx="3313112" cy="2932113"/>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s-ES_tradnl" sz="1800">
              <a:solidFill>
                <a:prstClr val="white"/>
              </a:solidFill>
            </a:endParaRPr>
          </a:p>
        </p:txBody>
      </p:sp>
      <p:grpSp>
        <p:nvGrpSpPr>
          <p:cNvPr id="6" name="48 Grupo"/>
          <p:cNvGrpSpPr>
            <a:grpSpLocks/>
          </p:cNvGrpSpPr>
          <p:nvPr/>
        </p:nvGrpSpPr>
        <p:grpSpPr bwMode="auto">
          <a:xfrm>
            <a:off x="1079500" y="5065713"/>
            <a:ext cx="654050" cy="561975"/>
            <a:chOff x="748146" y="5529126"/>
            <a:chExt cx="653143" cy="561442"/>
          </a:xfrm>
        </p:grpSpPr>
        <p:sp>
          <p:nvSpPr>
            <p:cNvPr id="28716" name="Oval 28"/>
            <p:cNvSpPr>
              <a:spLocks noChangeArrowheads="1"/>
            </p:cNvSpPr>
            <p:nvPr/>
          </p:nvSpPr>
          <p:spPr bwMode="auto">
            <a:xfrm rot="1355260" flipH="1">
              <a:off x="919027" y="5529126"/>
              <a:ext cx="105048" cy="105047"/>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28717" name="45 CuadroTexto"/>
            <p:cNvSpPr txBox="1">
              <a:spLocks noChangeArrowheads="1"/>
            </p:cNvSpPr>
            <p:nvPr/>
          </p:nvSpPr>
          <p:spPr bwMode="auto">
            <a:xfrm>
              <a:off x="748146" y="5628903"/>
              <a:ext cx="653143" cy="461665"/>
            </a:xfrm>
            <a:prstGeom prst="rect">
              <a:avLst/>
            </a:prstGeom>
            <a:noFill/>
            <a:ln w="9525">
              <a:noFill/>
              <a:miter lim="800000"/>
              <a:headEnd/>
              <a:tailEnd/>
            </a:ln>
          </p:spPr>
          <p:txBody>
            <a:bodyPr>
              <a:spAutoFit/>
            </a:bodyPr>
            <a:lstStyle/>
            <a:p>
              <a:r>
                <a:rPr lang="es-ES_tradnl">
                  <a:solidFill>
                    <a:srgbClr val="000000"/>
                  </a:solidFill>
                </a:rPr>
                <a:t>O</a:t>
              </a:r>
            </a:p>
          </p:txBody>
        </p:sp>
      </p:grpSp>
      <p:grpSp>
        <p:nvGrpSpPr>
          <p:cNvPr id="7" name="90 Grupo"/>
          <p:cNvGrpSpPr>
            <a:grpSpLocks/>
          </p:cNvGrpSpPr>
          <p:nvPr/>
        </p:nvGrpSpPr>
        <p:grpSpPr bwMode="auto">
          <a:xfrm>
            <a:off x="2141538" y="1835150"/>
            <a:ext cx="3376612" cy="2909888"/>
            <a:chOff x="2142115" y="1835150"/>
            <a:chExt cx="3376612" cy="2910032"/>
          </a:xfrm>
        </p:grpSpPr>
        <p:grpSp>
          <p:nvGrpSpPr>
            <p:cNvPr id="28706" name="Group 48"/>
            <p:cNvGrpSpPr>
              <a:grpSpLocks/>
            </p:cNvGrpSpPr>
            <p:nvPr/>
          </p:nvGrpSpPr>
          <p:grpSpPr bwMode="auto">
            <a:xfrm>
              <a:off x="2142115" y="1835150"/>
              <a:ext cx="3376612" cy="2508250"/>
              <a:chOff x="1686" y="1104"/>
              <a:chExt cx="2127" cy="1580"/>
            </a:xfrm>
          </p:grpSpPr>
          <p:grpSp>
            <p:nvGrpSpPr>
              <p:cNvPr id="28710" name="Group 22"/>
              <p:cNvGrpSpPr>
                <a:grpSpLocks/>
              </p:cNvGrpSpPr>
              <p:nvPr/>
            </p:nvGrpSpPr>
            <p:grpSpPr bwMode="auto">
              <a:xfrm>
                <a:off x="1686" y="2553"/>
                <a:ext cx="95" cy="131"/>
                <a:chOff x="1502" y="1247"/>
                <a:chExt cx="95" cy="131"/>
              </a:xfrm>
            </p:grpSpPr>
            <p:sp>
              <p:nvSpPr>
                <p:cNvPr id="28714" name="Line 23"/>
                <p:cNvSpPr>
                  <a:spLocks noChangeShapeType="1"/>
                </p:cNvSpPr>
                <p:nvPr/>
              </p:nvSpPr>
              <p:spPr bwMode="auto">
                <a:xfrm>
                  <a:off x="1502" y="1247"/>
                  <a:ext cx="58" cy="131"/>
                </a:xfrm>
                <a:prstGeom prst="line">
                  <a:avLst/>
                </a:prstGeom>
                <a:noFill/>
                <a:ln w="9525">
                  <a:solidFill>
                    <a:schemeClr val="tx1"/>
                  </a:solidFill>
                  <a:round/>
                  <a:headEnd/>
                  <a:tailEnd/>
                </a:ln>
              </p:spPr>
              <p:txBody>
                <a:bodyPr/>
                <a:lstStyle/>
                <a:p>
                  <a:endParaRPr lang="es-ES_tradnl"/>
                </a:p>
              </p:txBody>
            </p:sp>
            <p:sp>
              <p:nvSpPr>
                <p:cNvPr id="28715" name="Line 24"/>
                <p:cNvSpPr>
                  <a:spLocks noChangeShapeType="1"/>
                </p:cNvSpPr>
                <p:nvPr/>
              </p:nvSpPr>
              <p:spPr bwMode="auto">
                <a:xfrm>
                  <a:off x="1539" y="1247"/>
                  <a:ext cx="58" cy="131"/>
                </a:xfrm>
                <a:prstGeom prst="line">
                  <a:avLst/>
                </a:prstGeom>
                <a:noFill/>
                <a:ln w="9525">
                  <a:solidFill>
                    <a:schemeClr val="tx1"/>
                  </a:solidFill>
                  <a:round/>
                  <a:headEnd/>
                  <a:tailEnd/>
                </a:ln>
              </p:spPr>
              <p:txBody>
                <a:bodyPr/>
                <a:lstStyle/>
                <a:p>
                  <a:endParaRPr lang="es-ES_tradnl"/>
                </a:p>
              </p:txBody>
            </p:sp>
          </p:grpSp>
          <p:grpSp>
            <p:nvGrpSpPr>
              <p:cNvPr id="28711" name="Group 25"/>
              <p:cNvGrpSpPr>
                <a:grpSpLocks/>
              </p:cNvGrpSpPr>
              <p:nvPr/>
            </p:nvGrpSpPr>
            <p:grpSpPr bwMode="auto">
              <a:xfrm>
                <a:off x="3718" y="1104"/>
                <a:ext cx="95" cy="131"/>
                <a:chOff x="1502" y="1247"/>
                <a:chExt cx="95" cy="131"/>
              </a:xfrm>
            </p:grpSpPr>
            <p:sp>
              <p:nvSpPr>
                <p:cNvPr id="28712" name="Line 26"/>
                <p:cNvSpPr>
                  <a:spLocks noChangeShapeType="1"/>
                </p:cNvSpPr>
                <p:nvPr/>
              </p:nvSpPr>
              <p:spPr bwMode="auto">
                <a:xfrm>
                  <a:off x="1502" y="1247"/>
                  <a:ext cx="58" cy="131"/>
                </a:xfrm>
                <a:prstGeom prst="line">
                  <a:avLst/>
                </a:prstGeom>
                <a:noFill/>
                <a:ln w="9525">
                  <a:solidFill>
                    <a:schemeClr val="tx1"/>
                  </a:solidFill>
                  <a:round/>
                  <a:headEnd/>
                  <a:tailEnd/>
                </a:ln>
              </p:spPr>
              <p:txBody>
                <a:bodyPr/>
                <a:lstStyle/>
                <a:p>
                  <a:endParaRPr lang="es-ES_tradnl"/>
                </a:p>
              </p:txBody>
            </p:sp>
            <p:sp>
              <p:nvSpPr>
                <p:cNvPr id="28713" name="Line 27"/>
                <p:cNvSpPr>
                  <a:spLocks noChangeShapeType="1"/>
                </p:cNvSpPr>
                <p:nvPr/>
              </p:nvSpPr>
              <p:spPr bwMode="auto">
                <a:xfrm>
                  <a:off x="1539" y="1247"/>
                  <a:ext cx="58" cy="131"/>
                </a:xfrm>
                <a:prstGeom prst="line">
                  <a:avLst/>
                </a:prstGeom>
                <a:noFill/>
                <a:ln w="9525">
                  <a:solidFill>
                    <a:schemeClr val="tx1"/>
                  </a:solidFill>
                  <a:round/>
                  <a:headEnd/>
                  <a:tailEnd/>
                </a:ln>
              </p:spPr>
              <p:txBody>
                <a:bodyPr/>
                <a:lstStyle/>
                <a:p>
                  <a:endParaRPr lang="es-ES_tradnl"/>
                </a:p>
              </p:txBody>
            </p:sp>
          </p:grpSp>
        </p:grpSp>
        <p:grpSp>
          <p:nvGrpSpPr>
            <p:cNvPr id="28707" name="89 Grupo"/>
            <p:cNvGrpSpPr>
              <a:grpSpLocks/>
            </p:cNvGrpSpPr>
            <p:nvPr/>
          </p:nvGrpSpPr>
          <p:grpSpPr bwMode="auto">
            <a:xfrm>
              <a:off x="2674526" y="4537219"/>
              <a:ext cx="150812" cy="207963"/>
              <a:chOff x="2294515" y="4287838"/>
              <a:chExt cx="150812" cy="207963"/>
            </a:xfrm>
          </p:grpSpPr>
          <p:sp>
            <p:nvSpPr>
              <p:cNvPr id="28708" name="Line 23"/>
              <p:cNvSpPr>
                <a:spLocks noChangeShapeType="1"/>
              </p:cNvSpPr>
              <p:nvPr/>
            </p:nvSpPr>
            <p:spPr bwMode="auto">
              <a:xfrm>
                <a:off x="2294515" y="4287838"/>
                <a:ext cx="92075" cy="207963"/>
              </a:xfrm>
              <a:prstGeom prst="line">
                <a:avLst/>
              </a:prstGeom>
              <a:noFill/>
              <a:ln w="9525">
                <a:solidFill>
                  <a:schemeClr val="tx1"/>
                </a:solidFill>
                <a:round/>
                <a:headEnd/>
                <a:tailEnd/>
              </a:ln>
            </p:spPr>
            <p:txBody>
              <a:bodyPr/>
              <a:lstStyle/>
              <a:p>
                <a:endParaRPr lang="es-ES_tradnl"/>
              </a:p>
            </p:txBody>
          </p:sp>
          <p:sp>
            <p:nvSpPr>
              <p:cNvPr id="28709" name="Line 24"/>
              <p:cNvSpPr>
                <a:spLocks noChangeShapeType="1"/>
              </p:cNvSpPr>
              <p:nvPr/>
            </p:nvSpPr>
            <p:spPr bwMode="auto">
              <a:xfrm>
                <a:off x="2353252" y="4287838"/>
                <a:ext cx="92075" cy="207963"/>
              </a:xfrm>
              <a:prstGeom prst="line">
                <a:avLst/>
              </a:prstGeom>
              <a:noFill/>
              <a:ln w="9525">
                <a:solidFill>
                  <a:schemeClr val="tx1"/>
                </a:solidFill>
                <a:round/>
                <a:headEnd/>
                <a:tailEnd/>
              </a:ln>
            </p:spPr>
            <p:txBody>
              <a:bodyPr/>
              <a:lstStyle/>
              <a:p>
                <a:endParaRPr lang="es-ES_tradnl"/>
              </a:p>
            </p:txBody>
          </p:sp>
        </p:grpSp>
      </p:grpSp>
      <p:grpSp>
        <p:nvGrpSpPr>
          <p:cNvPr id="12" name="95 Grupo"/>
          <p:cNvGrpSpPr>
            <a:grpSpLocks/>
          </p:cNvGrpSpPr>
          <p:nvPr/>
        </p:nvGrpSpPr>
        <p:grpSpPr bwMode="auto">
          <a:xfrm>
            <a:off x="949325" y="2435225"/>
            <a:ext cx="6318250" cy="819150"/>
            <a:chOff x="950026" y="2434442"/>
            <a:chExt cx="6317673" cy="820594"/>
          </a:xfrm>
        </p:grpSpPr>
        <p:sp>
          <p:nvSpPr>
            <p:cNvPr id="28702" name="91 CuadroTexto"/>
            <p:cNvSpPr txBox="1">
              <a:spLocks noChangeArrowheads="1"/>
            </p:cNvSpPr>
            <p:nvPr/>
          </p:nvSpPr>
          <p:spPr bwMode="auto">
            <a:xfrm>
              <a:off x="950026" y="2434442"/>
              <a:ext cx="475013" cy="369332"/>
            </a:xfrm>
            <a:prstGeom prst="rect">
              <a:avLst/>
            </a:prstGeom>
            <a:noFill/>
            <a:ln w="9525">
              <a:noFill/>
              <a:miter lim="800000"/>
              <a:headEnd/>
              <a:tailEnd/>
            </a:ln>
          </p:spPr>
          <p:txBody>
            <a:bodyPr>
              <a:spAutoFit/>
            </a:bodyPr>
            <a:lstStyle/>
            <a:p>
              <a:r>
                <a:rPr lang="es-ES_tradnl" sz="1800">
                  <a:solidFill>
                    <a:srgbClr val="000000"/>
                  </a:solidFill>
                  <a:latin typeface="Calibri" pitchFamily="34" charset="0"/>
                </a:rPr>
                <a:t>N</a:t>
              </a:r>
            </a:p>
          </p:txBody>
        </p:sp>
        <p:sp>
          <p:nvSpPr>
            <p:cNvPr id="28703" name="92 CuadroTexto"/>
            <p:cNvSpPr txBox="1">
              <a:spLocks noChangeArrowheads="1"/>
            </p:cNvSpPr>
            <p:nvPr/>
          </p:nvSpPr>
          <p:spPr bwMode="auto">
            <a:xfrm>
              <a:off x="950026" y="2885704"/>
              <a:ext cx="475013" cy="369332"/>
            </a:xfrm>
            <a:prstGeom prst="rect">
              <a:avLst/>
            </a:prstGeom>
            <a:noFill/>
            <a:ln w="9525">
              <a:noFill/>
              <a:miter lim="800000"/>
              <a:headEnd/>
              <a:tailEnd/>
            </a:ln>
          </p:spPr>
          <p:txBody>
            <a:bodyPr>
              <a:spAutoFit/>
            </a:bodyPr>
            <a:lstStyle/>
            <a:p>
              <a:r>
                <a:rPr lang="es-ES_tradnl" sz="1800">
                  <a:solidFill>
                    <a:srgbClr val="000000"/>
                  </a:solidFill>
                  <a:latin typeface="Calibri" pitchFamily="34" charset="0"/>
                </a:rPr>
                <a:t>N</a:t>
              </a:r>
            </a:p>
          </p:txBody>
        </p:sp>
        <p:sp>
          <p:nvSpPr>
            <p:cNvPr id="28704" name="93 CuadroTexto"/>
            <p:cNvSpPr txBox="1">
              <a:spLocks noChangeArrowheads="1"/>
            </p:cNvSpPr>
            <p:nvPr/>
          </p:nvSpPr>
          <p:spPr bwMode="auto">
            <a:xfrm>
              <a:off x="6792686" y="2434442"/>
              <a:ext cx="475013" cy="369332"/>
            </a:xfrm>
            <a:prstGeom prst="rect">
              <a:avLst/>
            </a:prstGeom>
            <a:noFill/>
            <a:ln w="9525">
              <a:noFill/>
              <a:miter lim="800000"/>
              <a:headEnd/>
              <a:tailEnd/>
            </a:ln>
          </p:spPr>
          <p:txBody>
            <a:bodyPr>
              <a:spAutoFit/>
            </a:bodyPr>
            <a:lstStyle/>
            <a:p>
              <a:r>
                <a:rPr lang="es-ES_tradnl" sz="1800">
                  <a:solidFill>
                    <a:srgbClr val="000000"/>
                  </a:solidFill>
                  <a:latin typeface="Calibri" pitchFamily="34" charset="0"/>
                </a:rPr>
                <a:t>N</a:t>
              </a:r>
            </a:p>
          </p:txBody>
        </p:sp>
        <p:sp>
          <p:nvSpPr>
            <p:cNvPr id="28705" name="94 CuadroTexto"/>
            <p:cNvSpPr txBox="1">
              <a:spLocks noChangeArrowheads="1"/>
            </p:cNvSpPr>
            <p:nvPr/>
          </p:nvSpPr>
          <p:spPr bwMode="auto">
            <a:xfrm>
              <a:off x="6792686" y="2885704"/>
              <a:ext cx="475013" cy="369332"/>
            </a:xfrm>
            <a:prstGeom prst="rect">
              <a:avLst/>
            </a:prstGeom>
            <a:noFill/>
            <a:ln w="9525">
              <a:noFill/>
              <a:miter lim="800000"/>
              <a:headEnd/>
              <a:tailEnd/>
            </a:ln>
          </p:spPr>
          <p:txBody>
            <a:bodyPr>
              <a:spAutoFit/>
            </a:bodyPr>
            <a:lstStyle/>
            <a:p>
              <a:r>
                <a:rPr lang="es-ES_tradnl" sz="1800">
                  <a:solidFill>
                    <a:srgbClr val="000000"/>
                  </a:solidFill>
                  <a:latin typeface="Calibri" pitchFamily="34" charset="0"/>
                </a:rPr>
                <a:t>N</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nodeType="click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wipe(down)">
                                      <p:cBhvr>
                                        <p:cTn id="11" dur="2000"/>
                                        <p:tgtEl>
                                          <p:spTgt spid="84"/>
                                        </p:tgtEl>
                                      </p:cBhvr>
                                    </p:animEffect>
                                  </p:childTnLst>
                                </p:cTn>
                              </p:par>
                            </p:childTnLst>
                          </p:cTn>
                        </p:par>
                        <p:par>
                          <p:cTn id="12" fill="hold">
                            <p:stCondLst>
                              <p:cond delay="2000"/>
                            </p:stCondLst>
                            <p:childTnLst>
                              <p:par>
                                <p:cTn id="13" presetID="1"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2"/>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nodeType="afterEffect">
                                  <p:stCondLst>
                                    <p:cond delay="0"/>
                                  </p:stCondLst>
                                  <p:childTnLst>
                                    <p:set>
                                      <p:cBhvr>
                                        <p:cTn id="21" dur="1" fill="hold">
                                          <p:stCondLst>
                                            <p:cond delay="0"/>
                                          </p:stCondLst>
                                        </p:cTn>
                                        <p:tgtEl>
                                          <p:spTgt spid="5"/>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55"/>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nodeType="clickEffect">
                                  <p:stCondLst>
                                    <p:cond delay="0"/>
                                  </p:stCondLst>
                                  <p:childTnLst>
                                    <p:set>
                                      <p:cBhvr>
                                        <p:cTn id="29" dur="1" fill="hold">
                                          <p:stCondLst>
                                            <p:cond delay="0"/>
                                          </p:stCondLst>
                                        </p:cTn>
                                        <p:tgtEl>
                                          <p:spTgt spid="63"/>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nodeType="clickEffect">
                                  <p:stCondLst>
                                    <p:cond delay="0"/>
                                  </p:stCondLst>
                                  <p:childTnLst>
                                    <p:set>
                                      <p:cBhvr>
                                        <p:cTn id="33" dur="1" fill="hold">
                                          <p:stCondLst>
                                            <p:cond delay="0"/>
                                          </p:stCondLst>
                                        </p:cTn>
                                        <p:tgtEl>
                                          <p:spTgt spid="57"/>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nodeType="clickEffect">
                                  <p:stCondLst>
                                    <p:cond delay="0"/>
                                  </p:stCondLst>
                                  <p:childTnLst>
                                    <p:set>
                                      <p:cBhvr>
                                        <p:cTn id="37" dur="1" fill="hold">
                                          <p:stCondLst>
                                            <p:cond delay="0"/>
                                          </p:stCondLst>
                                        </p:cTn>
                                        <p:tgtEl>
                                          <p:spTgt spid="64"/>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nodeType="clickEffect">
                                  <p:stCondLst>
                                    <p:cond delay="0"/>
                                  </p:stCondLst>
                                  <p:childTnLst>
                                    <p:set>
                                      <p:cBhvr>
                                        <p:cTn id="45" dur="1" fill="hold">
                                          <p:stCondLst>
                                            <p:cond delay="0"/>
                                          </p:stCondLst>
                                        </p:cTn>
                                        <p:tgtEl>
                                          <p:spTgt spid="65"/>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nodeType="clickEffect">
                                  <p:stCondLst>
                                    <p:cond delay="0"/>
                                  </p:stCondLst>
                                  <p:childTnLst>
                                    <p:set>
                                      <p:cBhvr>
                                        <p:cTn id="49" dur="1" fill="hold">
                                          <p:stCondLst>
                                            <p:cond delay="0"/>
                                          </p:stCondLst>
                                        </p:cTn>
                                        <p:tgtEl>
                                          <p:spTgt spid="56"/>
                                        </p:tgtEl>
                                        <p:attrNameLst>
                                          <p:attrName>style.visibility</p:attrName>
                                        </p:attrNameLst>
                                      </p:cBhvr>
                                      <p:to>
                                        <p:strVal val="visible"/>
                                      </p:to>
                                    </p:set>
                                  </p:childTnLst>
                                </p:cTn>
                              </p:par>
                            </p:childTnLst>
                          </p:cTn>
                        </p:par>
                      </p:childTnLst>
                    </p:cTn>
                  </p:par>
                  <p:par>
                    <p:cTn id="50" fill="hold">
                      <p:stCondLst>
                        <p:cond delay="indefinite"/>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66"/>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1" presetClass="exit" presetSubtype="0" fill="hold" grpId="0" nodeType="clickEffect">
                                  <p:stCondLst>
                                    <p:cond delay="0"/>
                                  </p:stCondLst>
                                  <p:childTnLst>
                                    <p:set>
                                      <p:cBhvr>
                                        <p:cTn id="57" dur="1" fill="hold">
                                          <p:stCondLst>
                                            <p:cond delay="0"/>
                                          </p:stCondLst>
                                        </p:cTn>
                                        <p:tgtEl>
                                          <p:spTgt spid="86"/>
                                        </p:tgtEl>
                                        <p:attrNameLst>
                                          <p:attrName>style.visibility</p:attrName>
                                        </p:attrNameLst>
                                      </p:cBhvr>
                                      <p:to>
                                        <p:strVal val="hidden"/>
                                      </p:to>
                                    </p:se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4"/>
                                        </p:tgtEl>
                                        <p:attrNameLst>
                                          <p:attrName>style.visibility</p:attrName>
                                        </p:attrNameLst>
                                      </p:cBhvr>
                                      <p:to>
                                        <p:strVal val="visible"/>
                                      </p:to>
                                    </p:set>
                                    <p:animEffect transition="in" filter="fade">
                                      <p:cBhvr>
                                        <p:cTn id="62" dur="2000"/>
                                        <p:tgtEl>
                                          <p:spTgt spid="4"/>
                                        </p:tgtEl>
                                      </p:cBhvr>
                                    </p:animEffect>
                                  </p:childTnLst>
                                </p:cTn>
                              </p:par>
                              <p:par>
                                <p:cTn id="63" presetID="10" presetClass="exit" presetSubtype="0" fill="hold" nodeType="withEffect">
                                  <p:stCondLst>
                                    <p:cond delay="0"/>
                                  </p:stCondLst>
                                  <p:childTnLst>
                                    <p:animEffect transition="out" filter="fade">
                                      <p:cBhvr>
                                        <p:cTn id="64" dur="2000"/>
                                        <p:tgtEl>
                                          <p:spTgt spid="64"/>
                                        </p:tgtEl>
                                      </p:cBhvr>
                                    </p:animEffect>
                                    <p:set>
                                      <p:cBhvr>
                                        <p:cTn id="65" dur="1" fill="hold">
                                          <p:stCondLst>
                                            <p:cond delay="1999"/>
                                          </p:stCondLst>
                                        </p:cTn>
                                        <p:tgtEl>
                                          <p:spTgt spid="64"/>
                                        </p:tgtEl>
                                        <p:attrNameLst>
                                          <p:attrName>style.visibility</p:attrName>
                                        </p:attrNameLst>
                                      </p:cBhvr>
                                      <p:to>
                                        <p:strVal val="hidden"/>
                                      </p:to>
                                    </p:set>
                                  </p:childTnLst>
                                </p:cTn>
                              </p:par>
                              <p:par>
                                <p:cTn id="66" presetID="10" presetClass="entr" presetSubtype="0" fill="hold" nodeType="withEffect">
                                  <p:stCondLst>
                                    <p:cond delay="0"/>
                                  </p:stCondLst>
                                  <p:childTnLst>
                                    <p:set>
                                      <p:cBhvr>
                                        <p:cTn id="67" dur="1" fill="hold">
                                          <p:stCondLst>
                                            <p:cond delay="0"/>
                                          </p:stCondLst>
                                        </p:cTn>
                                        <p:tgtEl>
                                          <p:spTgt spid="4"/>
                                        </p:tgtEl>
                                        <p:attrNameLst>
                                          <p:attrName>style.visibility</p:attrName>
                                        </p:attrNameLst>
                                      </p:cBhvr>
                                      <p:to>
                                        <p:strVal val="visible"/>
                                      </p:to>
                                    </p:set>
                                    <p:animEffect transition="in" filter="fade">
                                      <p:cBhvr>
                                        <p:cTn id="68" dur="2000"/>
                                        <p:tgtEl>
                                          <p:spTgt spid="4"/>
                                        </p:tgtEl>
                                      </p:cBhvr>
                                    </p:animEffect>
                                  </p:childTnLst>
                                </p:cTn>
                              </p:par>
                              <p:par>
                                <p:cTn id="69" presetID="10" presetClass="exit" presetSubtype="0" fill="hold" nodeType="withEffect">
                                  <p:stCondLst>
                                    <p:cond delay="0"/>
                                  </p:stCondLst>
                                  <p:childTnLst>
                                    <p:animEffect transition="out" filter="fade">
                                      <p:cBhvr>
                                        <p:cTn id="70" dur="2000"/>
                                        <p:tgtEl>
                                          <p:spTgt spid="65"/>
                                        </p:tgtEl>
                                      </p:cBhvr>
                                    </p:animEffect>
                                    <p:set>
                                      <p:cBhvr>
                                        <p:cTn id="71" dur="1" fill="hold">
                                          <p:stCondLst>
                                            <p:cond delay="1999"/>
                                          </p:stCondLst>
                                        </p:cTn>
                                        <p:tgtEl>
                                          <p:spTgt spid="65"/>
                                        </p:tgtEl>
                                        <p:attrNameLst>
                                          <p:attrName>style.visibility</p:attrName>
                                        </p:attrNameLst>
                                      </p:cBhvr>
                                      <p:to>
                                        <p:strVal val="hidden"/>
                                      </p:to>
                                    </p:set>
                                  </p:childTnLst>
                                </p:cTn>
                              </p:par>
                            </p:childTnLst>
                          </p:cTn>
                        </p:par>
                      </p:childTnLst>
                    </p:cTn>
                  </p:par>
                  <p:par>
                    <p:cTn id="72" fill="hold">
                      <p:stCondLst>
                        <p:cond delay="indefinite"/>
                      </p:stCondLst>
                      <p:childTnLst>
                        <p:par>
                          <p:cTn id="73" fill="hold">
                            <p:stCondLst>
                              <p:cond delay="0"/>
                            </p:stCondLst>
                            <p:childTnLst>
                              <p:par>
                                <p:cTn id="74" presetID="10" presetClass="exit" presetSubtype="0" fill="hold" nodeType="clickEffect">
                                  <p:stCondLst>
                                    <p:cond delay="0"/>
                                  </p:stCondLst>
                                  <p:childTnLst>
                                    <p:animEffect transition="out" filter="fade">
                                      <p:cBhvr>
                                        <p:cTn id="75" dur="2000"/>
                                        <p:tgtEl>
                                          <p:spTgt spid="63"/>
                                        </p:tgtEl>
                                      </p:cBhvr>
                                    </p:animEffect>
                                    <p:set>
                                      <p:cBhvr>
                                        <p:cTn id="76" dur="1" fill="hold">
                                          <p:stCondLst>
                                            <p:cond delay="1999"/>
                                          </p:stCondLst>
                                        </p:cTn>
                                        <p:tgtEl>
                                          <p:spTgt spid="63"/>
                                        </p:tgtEl>
                                        <p:attrNameLst>
                                          <p:attrName>style.visibility</p:attrName>
                                        </p:attrNameLst>
                                      </p:cBhvr>
                                      <p:to>
                                        <p:strVal val="hidden"/>
                                      </p:to>
                                    </p:set>
                                  </p:childTnLst>
                                </p:cTn>
                              </p:par>
                              <p:par>
                                <p:cTn id="77" presetID="10" presetClass="exit" presetSubtype="0" fill="hold" nodeType="withEffect">
                                  <p:stCondLst>
                                    <p:cond delay="0"/>
                                  </p:stCondLst>
                                  <p:childTnLst>
                                    <p:animEffect transition="out" filter="fade">
                                      <p:cBhvr>
                                        <p:cTn id="78" dur="2000"/>
                                        <p:tgtEl>
                                          <p:spTgt spid="66"/>
                                        </p:tgtEl>
                                      </p:cBhvr>
                                    </p:animEffect>
                                    <p:set>
                                      <p:cBhvr>
                                        <p:cTn id="79" dur="1" fill="hold">
                                          <p:stCondLst>
                                            <p:cond delay="1999"/>
                                          </p:stCondLst>
                                        </p:cTn>
                                        <p:tgtEl>
                                          <p:spTgt spid="66"/>
                                        </p:tgtEl>
                                        <p:attrNameLst>
                                          <p:attrName>style.visibility</p:attrName>
                                        </p:attrNameLst>
                                      </p:cBhvr>
                                      <p:to>
                                        <p:strVal val="hidden"/>
                                      </p:to>
                                    </p:set>
                                  </p:childTnLst>
                                </p:cTn>
                              </p:par>
                              <p:par>
                                <p:cTn id="80" presetID="10" presetClass="entr" presetSubtype="0" fill="hold" nodeType="withEffect">
                                  <p:stCondLst>
                                    <p:cond delay="0"/>
                                  </p:stCondLst>
                                  <p:childTnLst>
                                    <p:set>
                                      <p:cBhvr>
                                        <p:cTn id="81" dur="1" fill="hold">
                                          <p:stCondLst>
                                            <p:cond delay="0"/>
                                          </p:stCondLst>
                                        </p:cTn>
                                        <p:tgtEl>
                                          <p:spTgt spid="3"/>
                                        </p:tgtEl>
                                        <p:attrNameLst>
                                          <p:attrName>style.visibility</p:attrName>
                                        </p:attrNameLst>
                                      </p:cBhvr>
                                      <p:to>
                                        <p:strVal val="visible"/>
                                      </p:to>
                                    </p:set>
                                    <p:animEffect transition="in" filter="fade">
                                      <p:cBhvr>
                                        <p:cTn id="82" dur="2000"/>
                                        <p:tgtEl>
                                          <p:spTgt spid="3"/>
                                        </p:tgtEl>
                                      </p:cBhvr>
                                    </p:animEffec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364577"/>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nodeType="clickEffect">
                                  <p:stCondLst>
                                    <p:cond delay="0"/>
                                  </p:stCondLst>
                                  <p:childTnLst>
                                    <p:set>
                                      <p:cBhvr>
                                        <p:cTn id="90"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4577" grpId="0" animBg="1"/>
      <p:bldP spid="86"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bg>
      <p:bgPr>
        <a:solidFill>
          <a:srgbClr val="D5D5D5"/>
        </a:solidFill>
        <a:effectLst/>
      </p:bgPr>
    </p:bg>
    <p:spTree>
      <p:nvGrpSpPr>
        <p:cNvPr id="1" name=""/>
        <p:cNvGrpSpPr/>
        <p:nvPr/>
      </p:nvGrpSpPr>
      <p:grpSpPr>
        <a:xfrm>
          <a:off x="0" y="0"/>
          <a:ext cx="0" cy="0"/>
          <a:chOff x="0" y="0"/>
          <a:chExt cx="0" cy="0"/>
        </a:xfrm>
      </p:grpSpPr>
      <p:sp>
        <p:nvSpPr>
          <p:cNvPr id="49" name="48 Rectángulo"/>
          <p:cNvSpPr/>
          <p:nvPr/>
        </p:nvSpPr>
        <p:spPr>
          <a:xfrm>
            <a:off x="760413" y="463550"/>
            <a:ext cx="7670800" cy="639445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p>
        </p:txBody>
      </p:sp>
      <p:sp>
        <p:nvSpPr>
          <p:cNvPr id="417795" name="Rectangle 2"/>
          <p:cNvSpPr>
            <a:spLocks noChangeArrowheads="1"/>
          </p:cNvSpPr>
          <p:nvPr/>
        </p:nvSpPr>
        <p:spPr bwMode="auto">
          <a:xfrm rot="5400000">
            <a:off x="2032794" y="2859882"/>
            <a:ext cx="5665787" cy="1441450"/>
          </a:xfrm>
          <a:prstGeom prst="rect">
            <a:avLst/>
          </a:prstGeom>
          <a:solidFill>
            <a:srgbClr val="66FFFF"/>
          </a:solidFill>
          <a:ln w="9525">
            <a:noFill/>
            <a:miter lim="800000"/>
            <a:headEnd/>
            <a:tailEnd/>
          </a:ln>
        </p:spPr>
        <p:txBody>
          <a:bodyPr wrap="none" anchor="ctr"/>
          <a:lstStyle/>
          <a:p>
            <a:endParaRPr lang="es-ES_tradnl">
              <a:solidFill>
                <a:srgbClr val="000000"/>
              </a:solidFill>
            </a:endParaRPr>
          </a:p>
        </p:txBody>
      </p:sp>
      <p:grpSp>
        <p:nvGrpSpPr>
          <p:cNvPr id="2" name="Group 49"/>
          <p:cNvGrpSpPr>
            <a:grpSpLocks/>
          </p:cNvGrpSpPr>
          <p:nvPr/>
        </p:nvGrpSpPr>
        <p:grpSpPr bwMode="auto">
          <a:xfrm>
            <a:off x="3092450" y="3048000"/>
            <a:ext cx="3587750" cy="1843088"/>
            <a:chOff x="1761" y="1868"/>
            <a:chExt cx="2260" cy="1161"/>
          </a:xfrm>
        </p:grpSpPr>
        <p:grpSp>
          <p:nvGrpSpPr>
            <p:cNvPr id="417836" name="Group 15"/>
            <p:cNvGrpSpPr>
              <a:grpSpLocks/>
            </p:cNvGrpSpPr>
            <p:nvPr/>
          </p:nvGrpSpPr>
          <p:grpSpPr bwMode="auto">
            <a:xfrm>
              <a:off x="1761" y="2898"/>
              <a:ext cx="95" cy="131"/>
              <a:chOff x="1502" y="1247"/>
              <a:chExt cx="95" cy="131"/>
            </a:xfrm>
          </p:grpSpPr>
          <p:sp>
            <p:nvSpPr>
              <p:cNvPr id="417840" name="Line 16"/>
              <p:cNvSpPr>
                <a:spLocks noChangeShapeType="1"/>
              </p:cNvSpPr>
              <p:nvPr/>
            </p:nvSpPr>
            <p:spPr bwMode="auto">
              <a:xfrm>
                <a:off x="1502" y="1247"/>
                <a:ext cx="58" cy="131"/>
              </a:xfrm>
              <a:prstGeom prst="line">
                <a:avLst/>
              </a:prstGeom>
              <a:noFill/>
              <a:ln w="9525">
                <a:solidFill>
                  <a:schemeClr val="tx1"/>
                </a:solidFill>
                <a:round/>
                <a:headEnd/>
                <a:tailEnd/>
              </a:ln>
            </p:spPr>
            <p:txBody>
              <a:bodyPr/>
              <a:lstStyle/>
              <a:p>
                <a:endParaRPr lang="es-ES_tradnl"/>
              </a:p>
            </p:txBody>
          </p:sp>
          <p:sp>
            <p:nvSpPr>
              <p:cNvPr id="417841" name="Line 17"/>
              <p:cNvSpPr>
                <a:spLocks noChangeShapeType="1"/>
              </p:cNvSpPr>
              <p:nvPr/>
            </p:nvSpPr>
            <p:spPr bwMode="auto">
              <a:xfrm>
                <a:off x="1539" y="1247"/>
                <a:ext cx="58" cy="131"/>
              </a:xfrm>
              <a:prstGeom prst="line">
                <a:avLst/>
              </a:prstGeom>
              <a:noFill/>
              <a:ln w="9525">
                <a:solidFill>
                  <a:schemeClr val="tx1"/>
                </a:solidFill>
                <a:round/>
                <a:headEnd/>
                <a:tailEnd/>
              </a:ln>
            </p:spPr>
            <p:txBody>
              <a:bodyPr/>
              <a:lstStyle/>
              <a:p>
                <a:endParaRPr lang="es-ES_tradnl"/>
              </a:p>
            </p:txBody>
          </p:sp>
        </p:grpSp>
        <p:grpSp>
          <p:nvGrpSpPr>
            <p:cNvPr id="417837" name="Group 18"/>
            <p:cNvGrpSpPr>
              <a:grpSpLocks/>
            </p:cNvGrpSpPr>
            <p:nvPr/>
          </p:nvGrpSpPr>
          <p:grpSpPr bwMode="auto">
            <a:xfrm>
              <a:off x="3926" y="1868"/>
              <a:ext cx="95" cy="131"/>
              <a:chOff x="1502" y="1247"/>
              <a:chExt cx="95" cy="131"/>
            </a:xfrm>
          </p:grpSpPr>
          <p:sp>
            <p:nvSpPr>
              <p:cNvPr id="417838" name="Line 19"/>
              <p:cNvSpPr>
                <a:spLocks noChangeShapeType="1"/>
              </p:cNvSpPr>
              <p:nvPr/>
            </p:nvSpPr>
            <p:spPr bwMode="auto">
              <a:xfrm>
                <a:off x="1502" y="1247"/>
                <a:ext cx="58" cy="131"/>
              </a:xfrm>
              <a:prstGeom prst="line">
                <a:avLst/>
              </a:prstGeom>
              <a:noFill/>
              <a:ln w="9525">
                <a:solidFill>
                  <a:schemeClr val="tx1"/>
                </a:solidFill>
                <a:round/>
                <a:headEnd/>
                <a:tailEnd/>
              </a:ln>
            </p:spPr>
            <p:txBody>
              <a:bodyPr/>
              <a:lstStyle/>
              <a:p>
                <a:endParaRPr lang="es-ES_tradnl"/>
              </a:p>
            </p:txBody>
          </p:sp>
          <p:sp>
            <p:nvSpPr>
              <p:cNvPr id="417839" name="Line 20"/>
              <p:cNvSpPr>
                <a:spLocks noChangeShapeType="1"/>
              </p:cNvSpPr>
              <p:nvPr/>
            </p:nvSpPr>
            <p:spPr bwMode="auto">
              <a:xfrm>
                <a:off x="1539" y="1247"/>
                <a:ext cx="58" cy="131"/>
              </a:xfrm>
              <a:prstGeom prst="line">
                <a:avLst/>
              </a:prstGeom>
              <a:noFill/>
              <a:ln w="9525">
                <a:solidFill>
                  <a:schemeClr val="tx1"/>
                </a:solidFill>
                <a:round/>
                <a:headEnd/>
                <a:tailEnd/>
              </a:ln>
            </p:spPr>
            <p:txBody>
              <a:bodyPr/>
              <a:lstStyle/>
              <a:p>
                <a:endParaRPr lang="es-ES_tradnl"/>
              </a:p>
            </p:txBody>
          </p:sp>
        </p:grpSp>
      </p:grpSp>
      <p:grpSp>
        <p:nvGrpSpPr>
          <p:cNvPr id="5" name="Group 48"/>
          <p:cNvGrpSpPr>
            <a:grpSpLocks/>
          </p:cNvGrpSpPr>
          <p:nvPr/>
        </p:nvGrpSpPr>
        <p:grpSpPr bwMode="auto">
          <a:xfrm>
            <a:off x="2973388" y="1835150"/>
            <a:ext cx="3376612" cy="2508250"/>
            <a:chOff x="1686" y="1104"/>
            <a:chExt cx="2127" cy="1580"/>
          </a:xfrm>
        </p:grpSpPr>
        <p:grpSp>
          <p:nvGrpSpPr>
            <p:cNvPr id="417830" name="Group 22"/>
            <p:cNvGrpSpPr>
              <a:grpSpLocks/>
            </p:cNvGrpSpPr>
            <p:nvPr/>
          </p:nvGrpSpPr>
          <p:grpSpPr bwMode="auto">
            <a:xfrm>
              <a:off x="1686" y="2553"/>
              <a:ext cx="95" cy="131"/>
              <a:chOff x="1502" y="1247"/>
              <a:chExt cx="95" cy="131"/>
            </a:xfrm>
          </p:grpSpPr>
          <p:sp>
            <p:nvSpPr>
              <p:cNvPr id="417834" name="Line 23"/>
              <p:cNvSpPr>
                <a:spLocks noChangeShapeType="1"/>
              </p:cNvSpPr>
              <p:nvPr/>
            </p:nvSpPr>
            <p:spPr bwMode="auto">
              <a:xfrm>
                <a:off x="1502" y="1247"/>
                <a:ext cx="58" cy="131"/>
              </a:xfrm>
              <a:prstGeom prst="line">
                <a:avLst/>
              </a:prstGeom>
              <a:noFill/>
              <a:ln w="9525">
                <a:solidFill>
                  <a:schemeClr val="tx1"/>
                </a:solidFill>
                <a:round/>
                <a:headEnd/>
                <a:tailEnd/>
              </a:ln>
            </p:spPr>
            <p:txBody>
              <a:bodyPr/>
              <a:lstStyle/>
              <a:p>
                <a:endParaRPr lang="es-ES_tradnl"/>
              </a:p>
            </p:txBody>
          </p:sp>
          <p:sp>
            <p:nvSpPr>
              <p:cNvPr id="417835" name="Line 24"/>
              <p:cNvSpPr>
                <a:spLocks noChangeShapeType="1"/>
              </p:cNvSpPr>
              <p:nvPr/>
            </p:nvSpPr>
            <p:spPr bwMode="auto">
              <a:xfrm>
                <a:off x="1539" y="1247"/>
                <a:ext cx="58" cy="131"/>
              </a:xfrm>
              <a:prstGeom prst="line">
                <a:avLst/>
              </a:prstGeom>
              <a:noFill/>
              <a:ln w="9525">
                <a:solidFill>
                  <a:schemeClr val="tx1"/>
                </a:solidFill>
                <a:round/>
                <a:headEnd/>
                <a:tailEnd/>
              </a:ln>
            </p:spPr>
            <p:txBody>
              <a:bodyPr/>
              <a:lstStyle/>
              <a:p>
                <a:endParaRPr lang="es-ES_tradnl"/>
              </a:p>
            </p:txBody>
          </p:sp>
        </p:grpSp>
        <p:grpSp>
          <p:nvGrpSpPr>
            <p:cNvPr id="417831" name="Group 25"/>
            <p:cNvGrpSpPr>
              <a:grpSpLocks/>
            </p:cNvGrpSpPr>
            <p:nvPr/>
          </p:nvGrpSpPr>
          <p:grpSpPr bwMode="auto">
            <a:xfrm>
              <a:off x="3718" y="1104"/>
              <a:ext cx="95" cy="131"/>
              <a:chOff x="1502" y="1247"/>
              <a:chExt cx="95" cy="131"/>
            </a:xfrm>
          </p:grpSpPr>
          <p:sp>
            <p:nvSpPr>
              <p:cNvPr id="417832" name="Line 26"/>
              <p:cNvSpPr>
                <a:spLocks noChangeShapeType="1"/>
              </p:cNvSpPr>
              <p:nvPr/>
            </p:nvSpPr>
            <p:spPr bwMode="auto">
              <a:xfrm>
                <a:off x="1502" y="1247"/>
                <a:ext cx="58" cy="131"/>
              </a:xfrm>
              <a:prstGeom prst="line">
                <a:avLst/>
              </a:prstGeom>
              <a:noFill/>
              <a:ln w="9525">
                <a:solidFill>
                  <a:schemeClr val="tx1"/>
                </a:solidFill>
                <a:round/>
                <a:headEnd/>
                <a:tailEnd/>
              </a:ln>
            </p:spPr>
            <p:txBody>
              <a:bodyPr/>
              <a:lstStyle/>
              <a:p>
                <a:endParaRPr lang="es-ES_tradnl"/>
              </a:p>
            </p:txBody>
          </p:sp>
          <p:sp>
            <p:nvSpPr>
              <p:cNvPr id="417833" name="Line 27"/>
              <p:cNvSpPr>
                <a:spLocks noChangeShapeType="1"/>
              </p:cNvSpPr>
              <p:nvPr/>
            </p:nvSpPr>
            <p:spPr bwMode="auto">
              <a:xfrm>
                <a:off x="1539" y="1247"/>
                <a:ext cx="58" cy="131"/>
              </a:xfrm>
              <a:prstGeom prst="line">
                <a:avLst/>
              </a:prstGeom>
              <a:noFill/>
              <a:ln w="9525">
                <a:solidFill>
                  <a:schemeClr val="tx1"/>
                </a:solidFill>
                <a:round/>
                <a:headEnd/>
                <a:tailEnd/>
              </a:ln>
            </p:spPr>
            <p:txBody>
              <a:bodyPr/>
              <a:lstStyle/>
              <a:p>
                <a:endParaRPr lang="es-ES_tradnl"/>
              </a:p>
            </p:txBody>
          </p:sp>
        </p:grpSp>
      </p:grpSp>
      <p:grpSp>
        <p:nvGrpSpPr>
          <p:cNvPr id="8" name="Group 47"/>
          <p:cNvGrpSpPr>
            <a:grpSpLocks/>
          </p:cNvGrpSpPr>
          <p:nvPr/>
        </p:nvGrpSpPr>
        <p:grpSpPr bwMode="auto">
          <a:xfrm>
            <a:off x="2432050" y="2105025"/>
            <a:ext cx="3668713" cy="2705100"/>
            <a:chOff x="1345" y="1274"/>
            <a:chExt cx="2311" cy="1704"/>
          </a:xfrm>
        </p:grpSpPr>
        <p:sp>
          <p:nvSpPr>
            <p:cNvPr id="417827" name="Freeform 30"/>
            <p:cNvSpPr>
              <a:spLocks/>
            </p:cNvSpPr>
            <p:nvPr/>
          </p:nvSpPr>
          <p:spPr bwMode="auto">
            <a:xfrm rot="-2706096">
              <a:off x="1345" y="2887"/>
              <a:ext cx="91" cy="91"/>
            </a:xfrm>
            <a:custGeom>
              <a:avLst/>
              <a:gdLst>
                <a:gd name="T0" fmla="*/ 0 w 92"/>
                <a:gd name="T1" fmla="*/ 0 h 92"/>
                <a:gd name="T2" fmla="*/ 70 w 92"/>
                <a:gd name="T3" fmla="*/ 46 h 92"/>
                <a:gd name="T4" fmla="*/ 0 w 92"/>
                <a:gd name="T5" fmla="*/ 70 h 92"/>
                <a:gd name="T6" fmla="*/ 23 w 92"/>
                <a:gd name="T7" fmla="*/ 4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417828" name="Freeform 31"/>
            <p:cNvSpPr>
              <a:spLocks/>
            </p:cNvSpPr>
            <p:nvPr/>
          </p:nvSpPr>
          <p:spPr bwMode="auto">
            <a:xfrm rot="-922993">
              <a:off x="2752" y="1728"/>
              <a:ext cx="91" cy="91"/>
            </a:xfrm>
            <a:custGeom>
              <a:avLst/>
              <a:gdLst>
                <a:gd name="T0" fmla="*/ 0 w 92"/>
                <a:gd name="T1" fmla="*/ 0 h 92"/>
                <a:gd name="T2" fmla="*/ 70 w 92"/>
                <a:gd name="T3" fmla="*/ 46 h 92"/>
                <a:gd name="T4" fmla="*/ 0 w 92"/>
                <a:gd name="T5" fmla="*/ 70 h 92"/>
                <a:gd name="T6" fmla="*/ 23 w 92"/>
                <a:gd name="T7" fmla="*/ 4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sp>
          <p:nvSpPr>
            <p:cNvPr id="417829" name="Freeform 32"/>
            <p:cNvSpPr>
              <a:spLocks/>
            </p:cNvSpPr>
            <p:nvPr/>
          </p:nvSpPr>
          <p:spPr bwMode="auto">
            <a:xfrm rot="-2692458">
              <a:off x="3565" y="1274"/>
              <a:ext cx="91" cy="91"/>
            </a:xfrm>
            <a:custGeom>
              <a:avLst/>
              <a:gdLst>
                <a:gd name="T0" fmla="*/ 0 w 92"/>
                <a:gd name="T1" fmla="*/ 0 h 92"/>
                <a:gd name="T2" fmla="*/ 70 w 92"/>
                <a:gd name="T3" fmla="*/ 46 h 92"/>
                <a:gd name="T4" fmla="*/ 0 w 92"/>
                <a:gd name="T5" fmla="*/ 70 h 92"/>
                <a:gd name="T6" fmla="*/ 23 w 92"/>
                <a:gd name="T7" fmla="*/ 46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FF3300"/>
            </a:solidFill>
            <a:ln w="0">
              <a:solidFill>
                <a:srgbClr val="FF3300"/>
              </a:solidFill>
              <a:round/>
              <a:headEnd/>
              <a:tailEnd/>
            </a:ln>
          </p:spPr>
          <p:txBody>
            <a:bodyPr/>
            <a:lstStyle/>
            <a:p>
              <a:endParaRPr lang="es-ES_tradnl"/>
            </a:p>
          </p:txBody>
        </p:sp>
      </p:grpSp>
      <p:sp>
        <p:nvSpPr>
          <p:cNvPr id="884773" name="Freeform 37"/>
          <p:cNvSpPr>
            <a:spLocks/>
          </p:cNvSpPr>
          <p:nvPr/>
        </p:nvSpPr>
        <p:spPr bwMode="auto">
          <a:xfrm>
            <a:off x="1268413" y="1008063"/>
            <a:ext cx="5908675" cy="4960937"/>
          </a:xfrm>
          <a:custGeom>
            <a:avLst/>
            <a:gdLst>
              <a:gd name="T0" fmla="*/ 0 w 3722"/>
              <a:gd name="T1" fmla="*/ 2147483647 h 3125"/>
              <a:gd name="T2" fmla="*/ 2147483647 w 3722"/>
              <a:gd name="T3" fmla="*/ 2147483647 h 3125"/>
              <a:gd name="T4" fmla="*/ 2147483647 w 3722"/>
              <a:gd name="T5" fmla="*/ 2147483647 h 3125"/>
              <a:gd name="T6" fmla="*/ 2147483647 w 3722"/>
              <a:gd name="T7" fmla="*/ 0 h 3125"/>
              <a:gd name="T8" fmla="*/ 0 60000 65536"/>
              <a:gd name="T9" fmla="*/ 0 60000 65536"/>
              <a:gd name="T10" fmla="*/ 0 60000 65536"/>
              <a:gd name="T11" fmla="*/ 0 60000 65536"/>
              <a:gd name="T12" fmla="*/ 0 w 3722"/>
              <a:gd name="T13" fmla="*/ 0 h 3125"/>
              <a:gd name="T14" fmla="*/ 3722 w 3722"/>
              <a:gd name="T15" fmla="*/ 3125 h 3125"/>
            </a:gdLst>
            <a:ahLst/>
            <a:cxnLst>
              <a:cxn ang="T8">
                <a:pos x="T0" y="T1"/>
              </a:cxn>
              <a:cxn ang="T9">
                <a:pos x="T2" y="T3"/>
              </a:cxn>
              <a:cxn ang="T10">
                <a:pos x="T4" y="T5"/>
              </a:cxn>
              <a:cxn ang="T11">
                <a:pos x="T6" y="T7"/>
              </a:cxn>
            </a:cxnLst>
            <a:rect l="T12" t="T13" r="T14" b="T15"/>
            <a:pathLst>
              <a:path w="3722" h="3125">
                <a:moveTo>
                  <a:pt x="0" y="3125"/>
                </a:moveTo>
                <a:lnTo>
                  <a:pt x="1807" y="1318"/>
                </a:lnTo>
                <a:lnTo>
                  <a:pt x="2714" y="1023"/>
                </a:lnTo>
                <a:lnTo>
                  <a:pt x="3722" y="0"/>
                </a:lnTo>
              </a:path>
            </a:pathLst>
          </a:custGeom>
          <a:noFill/>
          <a:ln w="19050">
            <a:solidFill>
              <a:srgbClr val="FF3300"/>
            </a:solidFill>
            <a:round/>
            <a:headEnd/>
            <a:tailEnd/>
          </a:ln>
        </p:spPr>
        <p:txBody>
          <a:bodyPr/>
          <a:lstStyle/>
          <a:p>
            <a:endParaRPr lang="es-ES_tradnl"/>
          </a:p>
        </p:txBody>
      </p:sp>
      <p:sp>
        <p:nvSpPr>
          <p:cNvPr id="884775" name="Freeform 39"/>
          <p:cNvSpPr>
            <a:spLocks/>
          </p:cNvSpPr>
          <p:nvPr/>
        </p:nvSpPr>
        <p:spPr bwMode="auto">
          <a:xfrm>
            <a:off x="1268413" y="2346325"/>
            <a:ext cx="6572250" cy="3622675"/>
          </a:xfrm>
          <a:custGeom>
            <a:avLst/>
            <a:gdLst>
              <a:gd name="T0" fmla="*/ 0 w 4140"/>
              <a:gd name="T1" fmla="*/ 2147483647 h 2282"/>
              <a:gd name="T2" fmla="*/ 2147483647 w 4140"/>
              <a:gd name="T3" fmla="*/ 2147483647 h 2282"/>
              <a:gd name="T4" fmla="*/ 2147483647 w 4140"/>
              <a:gd name="T5" fmla="*/ 2147483647 h 2282"/>
              <a:gd name="T6" fmla="*/ 2147483647 w 4140"/>
              <a:gd name="T7" fmla="*/ 0 h 2282"/>
              <a:gd name="T8" fmla="*/ 0 60000 65536"/>
              <a:gd name="T9" fmla="*/ 0 60000 65536"/>
              <a:gd name="T10" fmla="*/ 0 60000 65536"/>
              <a:gd name="T11" fmla="*/ 0 60000 65536"/>
              <a:gd name="T12" fmla="*/ 0 w 4140"/>
              <a:gd name="T13" fmla="*/ 0 h 2282"/>
              <a:gd name="T14" fmla="*/ 4140 w 4140"/>
              <a:gd name="T15" fmla="*/ 2282 h 2282"/>
            </a:gdLst>
            <a:ahLst/>
            <a:cxnLst>
              <a:cxn ang="T8">
                <a:pos x="T0" y="T1"/>
              </a:cxn>
              <a:cxn ang="T9">
                <a:pos x="T2" y="T3"/>
              </a:cxn>
              <a:cxn ang="T10">
                <a:pos x="T4" y="T5"/>
              </a:cxn>
              <a:cxn ang="T11">
                <a:pos x="T6" y="T7"/>
              </a:cxn>
            </a:cxnLst>
            <a:rect l="T12" t="T13" r="T14" b="T15"/>
            <a:pathLst>
              <a:path w="4140" h="2282">
                <a:moveTo>
                  <a:pt x="0" y="2282"/>
                </a:moveTo>
                <a:lnTo>
                  <a:pt x="1814" y="1130"/>
                </a:lnTo>
                <a:lnTo>
                  <a:pt x="2714" y="914"/>
                </a:lnTo>
                <a:lnTo>
                  <a:pt x="4140" y="0"/>
                </a:lnTo>
              </a:path>
            </a:pathLst>
          </a:custGeom>
          <a:noFill/>
          <a:ln w="19050">
            <a:solidFill>
              <a:schemeClr val="accent2"/>
            </a:solidFill>
            <a:round/>
            <a:headEnd/>
            <a:tailEnd/>
          </a:ln>
        </p:spPr>
        <p:txBody>
          <a:bodyPr/>
          <a:lstStyle/>
          <a:p>
            <a:endParaRPr lang="es-ES_tradnl"/>
          </a:p>
        </p:txBody>
      </p:sp>
      <p:grpSp>
        <p:nvGrpSpPr>
          <p:cNvPr id="9" name="Group 51"/>
          <p:cNvGrpSpPr>
            <a:grpSpLocks/>
          </p:cNvGrpSpPr>
          <p:nvPr/>
        </p:nvGrpSpPr>
        <p:grpSpPr bwMode="auto">
          <a:xfrm>
            <a:off x="2249488" y="2646363"/>
            <a:ext cx="3298825" cy="3300412"/>
            <a:chOff x="1230" y="1615"/>
            <a:chExt cx="2078" cy="2079"/>
          </a:xfrm>
        </p:grpSpPr>
        <p:sp>
          <p:nvSpPr>
            <p:cNvPr id="417825" name="Line 42"/>
            <p:cNvSpPr>
              <a:spLocks noChangeShapeType="1"/>
            </p:cNvSpPr>
            <p:nvPr/>
          </p:nvSpPr>
          <p:spPr bwMode="auto">
            <a:xfrm flipH="1">
              <a:off x="1230" y="1615"/>
              <a:ext cx="2075" cy="2079"/>
            </a:xfrm>
            <a:prstGeom prst="line">
              <a:avLst/>
            </a:prstGeom>
            <a:noFill/>
            <a:ln w="12700">
              <a:solidFill>
                <a:schemeClr val="tx1"/>
              </a:solidFill>
              <a:prstDash val="dash"/>
              <a:round/>
              <a:headEnd/>
              <a:tailEnd/>
            </a:ln>
          </p:spPr>
          <p:txBody>
            <a:bodyPr/>
            <a:lstStyle/>
            <a:p>
              <a:endParaRPr lang="es-ES_tradnl"/>
            </a:p>
          </p:txBody>
        </p:sp>
        <p:sp>
          <p:nvSpPr>
            <p:cNvPr id="417826" name="Line 46"/>
            <p:cNvSpPr>
              <a:spLocks noChangeShapeType="1"/>
            </p:cNvSpPr>
            <p:nvPr/>
          </p:nvSpPr>
          <p:spPr bwMode="auto">
            <a:xfrm flipH="1">
              <a:off x="1241" y="2355"/>
              <a:ext cx="2067" cy="1332"/>
            </a:xfrm>
            <a:prstGeom prst="line">
              <a:avLst/>
            </a:prstGeom>
            <a:noFill/>
            <a:ln w="12700">
              <a:solidFill>
                <a:schemeClr val="tx1"/>
              </a:solidFill>
              <a:prstDash val="dash"/>
              <a:round/>
              <a:headEnd/>
              <a:tailEnd/>
            </a:ln>
          </p:spPr>
          <p:txBody>
            <a:bodyPr/>
            <a:lstStyle/>
            <a:p>
              <a:endParaRPr lang="es-ES_tradnl"/>
            </a:p>
          </p:txBody>
        </p:sp>
      </p:grpSp>
      <p:sp>
        <p:nvSpPr>
          <p:cNvPr id="417802" name="Text Box 52"/>
          <p:cNvSpPr txBox="1">
            <a:spLocks noChangeArrowheads="1"/>
          </p:cNvSpPr>
          <p:nvPr/>
        </p:nvSpPr>
        <p:spPr bwMode="auto">
          <a:xfrm>
            <a:off x="3556000" y="998538"/>
            <a:ext cx="5715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n</a:t>
            </a:r>
          </a:p>
        </p:txBody>
      </p:sp>
      <p:sp>
        <p:nvSpPr>
          <p:cNvPr id="417803" name="Text Box 54"/>
          <p:cNvSpPr txBox="1">
            <a:spLocks noChangeArrowheads="1"/>
          </p:cNvSpPr>
          <p:nvPr/>
        </p:nvSpPr>
        <p:spPr bwMode="auto">
          <a:xfrm>
            <a:off x="4664075" y="842963"/>
            <a:ext cx="571500" cy="701675"/>
          </a:xfrm>
          <a:prstGeom prst="rect">
            <a:avLst/>
          </a:prstGeom>
          <a:noFill/>
          <a:ln w="9525">
            <a:noFill/>
            <a:miter lim="800000"/>
            <a:headEnd/>
            <a:tailEnd/>
          </a:ln>
        </p:spPr>
        <p:txBody>
          <a:bodyPr>
            <a:spAutoFit/>
          </a:bodyPr>
          <a:lstStyle/>
          <a:p>
            <a:pPr>
              <a:spcBef>
                <a:spcPct val="50000"/>
              </a:spcBef>
            </a:pPr>
            <a:r>
              <a:rPr lang="es-ES" sz="4000">
                <a:solidFill>
                  <a:srgbClr val="000000"/>
                </a:solidFill>
              </a:rPr>
              <a:t>n′</a:t>
            </a:r>
          </a:p>
        </p:txBody>
      </p:sp>
      <p:sp>
        <p:nvSpPr>
          <p:cNvPr id="417804" name="Text Box 55"/>
          <p:cNvSpPr txBox="1">
            <a:spLocks noChangeArrowheads="1"/>
          </p:cNvSpPr>
          <p:nvPr/>
        </p:nvSpPr>
        <p:spPr bwMode="auto">
          <a:xfrm>
            <a:off x="1257300" y="809625"/>
            <a:ext cx="1039813" cy="466725"/>
          </a:xfrm>
          <a:prstGeom prst="rect">
            <a:avLst/>
          </a:prstGeom>
          <a:solidFill>
            <a:srgbClr val="FFFF00"/>
          </a:solidFill>
          <a:ln w="9525">
            <a:solidFill>
              <a:schemeClr val="tx1"/>
            </a:solidFill>
            <a:miter lim="800000"/>
            <a:headEnd/>
            <a:tailEnd/>
          </a:ln>
        </p:spPr>
        <p:txBody>
          <a:bodyPr>
            <a:spAutoFit/>
          </a:bodyPr>
          <a:lstStyle/>
          <a:p>
            <a:pPr>
              <a:spcBef>
                <a:spcPct val="50000"/>
              </a:spcBef>
            </a:pPr>
            <a:r>
              <a:rPr lang="es-ES">
                <a:solidFill>
                  <a:srgbClr val="000000"/>
                </a:solidFill>
              </a:rPr>
              <a:t>n &lt;  n′</a:t>
            </a:r>
          </a:p>
        </p:txBody>
      </p:sp>
      <p:sp>
        <p:nvSpPr>
          <p:cNvPr id="417805" name="Text Box 52"/>
          <p:cNvSpPr txBox="1">
            <a:spLocks noChangeArrowheads="1"/>
          </p:cNvSpPr>
          <p:nvPr/>
        </p:nvSpPr>
        <p:spPr bwMode="auto">
          <a:xfrm>
            <a:off x="5729288" y="998538"/>
            <a:ext cx="571500" cy="457200"/>
          </a:xfrm>
          <a:prstGeom prst="rect">
            <a:avLst/>
          </a:prstGeom>
          <a:noFill/>
          <a:ln w="9525">
            <a:noFill/>
            <a:miter lim="800000"/>
            <a:headEnd/>
            <a:tailEnd/>
          </a:ln>
        </p:spPr>
        <p:txBody>
          <a:bodyPr>
            <a:spAutoFit/>
          </a:bodyPr>
          <a:lstStyle/>
          <a:p>
            <a:pPr>
              <a:spcBef>
                <a:spcPct val="50000"/>
              </a:spcBef>
            </a:pPr>
            <a:r>
              <a:rPr lang="es-ES">
                <a:solidFill>
                  <a:srgbClr val="000000"/>
                </a:solidFill>
              </a:rPr>
              <a:t>n</a:t>
            </a:r>
          </a:p>
        </p:txBody>
      </p:sp>
      <p:sp>
        <p:nvSpPr>
          <p:cNvPr id="43" name="Oval 28"/>
          <p:cNvSpPr>
            <a:spLocks noChangeArrowheads="1"/>
          </p:cNvSpPr>
          <p:nvPr/>
        </p:nvSpPr>
        <p:spPr bwMode="auto">
          <a:xfrm rot="1355260">
            <a:off x="2206625" y="5915025"/>
            <a:ext cx="117475" cy="117475"/>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grpSp>
        <p:nvGrpSpPr>
          <p:cNvPr id="10" name="43 Grupo"/>
          <p:cNvGrpSpPr>
            <a:grpSpLocks/>
          </p:cNvGrpSpPr>
          <p:nvPr/>
        </p:nvGrpSpPr>
        <p:grpSpPr bwMode="auto">
          <a:xfrm>
            <a:off x="2774950" y="3352800"/>
            <a:ext cx="3452813" cy="1676400"/>
            <a:chOff x="2478088" y="3270250"/>
            <a:chExt cx="3452812" cy="1676401"/>
          </a:xfrm>
        </p:grpSpPr>
        <p:sp>
          <p:nvSpPr>
            <p:cNvPr id="417822" name="Freeform 35"/>
            <p:cNvSpPr>
              <a:spLocks/>
            </p:cNvSpPr>
            <p:nvPr/>
          </p:nvSpPr>
          <p:spPr bwMode="auto">
            <a:xfrm rot="-1015306">
              <a:off x="4405313" y="3836988"/>
              <a:ext cx="144462" cy="144463"/>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68"/>
            </a:solidFill>
            <a:ln w="0">
              <a:solidFill>
                <a:schemeClr val="accent2"/>
              </a:solidFill>
              <a:round/>
              <a:headEnd/>
              <a:tailEnd/>
            </a:ln>
          </p:spPr>
          <p:txBody>
            <a:bodyPr/>
            <a:lstStyle/>
            <a:p>
              <a:endParaRPr lang="es-ES_tradnl"/>
            </a:p>
          </p:txBody>
        </p:sp>
        <p:sp>
          <p:nvSpPr>
            <p:cNvPr id="417823" name="Freeform 36"/>
            <p:cNvSpPr>
              <a:spLocks/>
            </p:cNvSpPr>
            <p:nvPr/>
          </p:nvSpPr>
          <p:spPr bwMode="auto">
            <a:xfrm rot="-1932950">
              <a:off x="5786438" y="3270250"/>
              <a:ext cx="144462" cy="144463"/>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68"/>
            </a:solidFill>
            <a:ln w="0">
              <a:solidFill>
                <a:schemeClr val="accent2"/>
              </a:solidFill>
              <a:round/>
              <a:headEnd/>
              <a:tailEnd/>
            </a:ln>
          </p:spPr>
          <p:txBody>
            <a:bodyPr/>
            <a:lstStyle/>
            <a:p>
              <a:endParaRPr lang="es-ES_tradnl"/>
            </a:p>
          </p:txBody>
        </p:sp>
        <p:sp>
          <p:nvSpPr>
            <p:cNvPr id="417824" name="Freeform 34"/>
            <p:cNvSpPr>
              <a:spLocks/>
            </p:cNvSpPr>
            <p:nvPr/>
          </p:nvSpPr>
          <p:spPr bwMode="auto">
            <a:xfrm rot="-1791642">
              <a:off x="2478088" y="4802188"/>
              <a:ext cx="144462" cy="144463"/>
            </a:xfrm>
            <a:custGeom>
              <a:avLst/>
              <a:gdLst>
                <a:gd name="T0" fmla="*/ 0 w 92"/>
                <a:gd name="T1" fmla="*/ 0 h 92"/>
                <a:gd name="T2" fmla="*/ 2147483647 w 92"/>
                <a:gd name="T3" fmla="*/ 2147483647 h 92"/>
                <a:gd name="T4" fmla="*/ 0 w 92"/>
                <a:gd name="T5" fmla="*/ 2147483647 h 92"/>
                <a:gd name="T6" fmla="*/ 2147483647 w 92"/>
                <a:gd name="T7" fmla="*/ 2147483647 h 92"/>
                <a:gd name="T8" fmla="*/ 0 w 92"/>
                <a:gd name="T9" fmla="*/ 0 h 92"/>
                <a:gd name="T10" fmla="*/ 0 60000 65536"/>
                <a:gd name="T11" fmla="*/ 0 60000 65536"/>
                <a:gd name="T12" fmla="*/ 0 60000 65536"/>
                <a:gd name="T13" fmla="*/ 0 60000 65536"/>
                <a:gd name="T14" fmla="*/ 0 60000 65536"/>
                <a:gd name="T15" fmla="*/ 0 w 92"/>
                <a:gd name="T16" fmla="*/ 0 h 92"/>
                <a:gd name="T17" fmla="*/ 92 w 92"/>
                <a:gd name="T18" fmla="*/ 92 h 92"/>
              </a:gdLst>
              <a:ahLst/>
              <a:cxnLst>
                <a:cxn ang="T10">
                  <a:pos x="T0" y="T1"/>
                </a:cxn>
                <a:cxn ang="T11">
                  <a:pos x="T2" y="T3"/>
                </a:cxn>
                <a:cxn ang="T12">
                  <a:pos x="T4" y="T5"/>
                </a:cxn>
                <a:cxn ang="T13">
                  <a:pos x="T6" y="T7"/>
                </a:cxn>
                <a:cxn ang="T14">
                  <a:pos x="T8" y="T9"/>
                </a:cxn>
              </a:cxnLst>
              <a:rect l="T15" t="T16" r="T17" b="T18"/>
              <a:pathLst>
                <a:path w="92" h="92">
                  <a:moveTo>
                    <a:pt x="0" y="0"/>
                  </a:moveTo>
                  <a:lnTo>
                    <a:pt x="92" y="46"/>
                  </a:lnTo>
                  <a:lnTo>
                    <a:pt x="0" y="92"/>
                  </a:lnTo>
                  <a:lnTo>
                    <a:pt x="23" y="46"/>
                  </a:lnTo>
                  <a:lnTo>
                    <a:pt x="0" y="0"/>
                  </a:lnTo>
                  <a:close/>
                </a:path>
              </a:pathLst>
            </a:custGeom>
            <a:solidFill>
              <a:srgbClr val="000068"/>
            </a:solidFill>
            <a:ln w="0">
              <a:solidFill>
                <a:schemeClr val="accent2"/>
              </a:solidFill>
              <a:round/>
              <a:headEnd/>
              <a:tailEnd/>
            </a:ln>
          </p:spPr>
          <p:txBody>
            <a:bodyPr/>
            <a:lstStyle/>
            <a:p>
              <a:endParaRPr lang="es-ES_tradnl"/>
            </a:p>
          </p:txBody>
        </p:sp>
      </p:grpSp>
      <p:sp>
        <p:nvSpPr>
          <p:cNvPr id="45" name="44 CuadroTexto"/>
          <p:cNvSpPr txBox="1">
            <a:spLocks noChangeArrowheads="1"/>
          </p:cNvSpPr>
          <p:nvPr/>
        </p:nvSpPr>
        <p:spPr bwMode="auto">
          <a:xfrm>
            <a:off x="-26988" y="6519863"/>
            <a:ext cx="9170988" cy="338137"/>
          </a:xfrm>
          <a:prstGeom prst="rect">
            <a:avLst/>
          </a:prstGeom>
          <a:solidFill>
            <a:srgbClr val="FFFF00"/>
          </a:solidFill>
          <a:ln w="9525">
            <a:noFill/>
            <a:miter lim="800000"/>
            <a:headEnd/>
            <a:tailEnd/>
          </a:ln>
        </p:spPr>
        <p:txBody>
          <a:bodyPr anchor="ctr">
            <a:spAutoFit/>
          </a:bodyPr>
          <a:lstStyle/>
          <a:p>
            <a:pPr algn="ctr">
              <a:defRPr/>
            </a:pPr>
            <a:r>
              <a:rPr lang="es-ES" sz="1600" b="1" dirty="0">
                <a:solidFill>
                  <a:srgbClr val="000000"/>
                </a:solidFill>
                <a:latin typeface="+mn-lt"/>
              </a:rPr>
              <a:t>Al observador </a:t>
            </a:r>
            <a:r>
              <a:rPr lang="es-ES" sz="1600" b="1" i="1" dirty="0">
                <a:solidFill>
                  <a:srgbClr val="000000"/>
                </a:solidFill>
                <a:latin typeface="+mn-lt"/>
              </a:rPr>
              <a:t>le parece </a:t>
            </a:r>
            <a:r>
              <a:rPr lang="es-ES" sz="1600" b="1" dirty="0">
                <a:solidFill>
                  <a:srgbClr val="000000"/>
                </a:solidFill>
                <a:latin typeface="+mn-lt"/>
              </a:rPr>
              <a:t>que los rayos procedentes del punto objeto O  proceden del punto imagen O′</a:t>
            </a:r>
          </a:p>
        </p:txBody>
      </p:sp>
      <p:grpSp>
        <p:nvGrpSpPr>
          <p:cNvPr id="11" name="48 Grupo"/>
          <p:cNvGrpSpPr>
            <a:grpSpLocks/>
          </p:cNvGrpSpPr>
          <p:nvPr/>
        </p:nvGrpSpPr>
        <p:grpSpPr bwMode="auto">
          <a:xfrm>
            <a:off x="1044575" y="5921375"/>
            <a:ext cx="654050" cy="561975"/>
            <a:chOff x="748146" y="5529559"/>
            <a:chExt cx="653143" cy="561009"/>
          </a:xfrm>
        </p:grpSpPr>
        <p:sp>
          <p:nvSpPr>
            <p:cNvPr id="417820" name="Oval 28"/>
            <p:cNvSpPr>
              <a:spLocks noChangeArrowheads="1"/>
            </p:cNvSpPr>
            <p:nvPr/>
          </p:nvSpPr>
          <p:spPr bwMode="auto">
            <a:xfrm rot="1355260">
              <a:off x="919457" y="5529559"/>
              <a:ext cx="104187" cy="104186"/>
            </a:xfrm>
            <a:prstGeom prst="ellipse">
              <a:avLst/>
            </a:prstGeom>
            <a:solidFill>
              <a:schemeClr val="tx1"/>
            </a:solidFill>
            <a:ln w="9525">
              <a:solidFill>
                <a:schemeClr val="tx1"/>
              </a:solidFill>
              <a:round/>
              <a:headEnd/>
              <a:tailEnd/>
            </a:ln>
          </p:spPr>
          <p:txBody>
            <a:bodyPr wrap="none" anchor="ctr"/>
            <a:lstStyle/>
            <a:p>
              <a:endParaRPr lang="es-ES_tradnl">
                <a:solidFill>
                  <a:srgbClr val="000000"/>
                </a:solidFill>
              </a:endParaRPr>
            </a:p>
          </p:txBody>
        </p:sp>
        <p:sp>
          <p:nvSpPr>
            <p:cNvPr id="417821" name="45 CuadroTexto"/>
            <p:cNvSpPr txBox="1">
              <a:spLocks noChangeArrowheads="1"/>
            </p:cNvSpPr>
            <p:nvPr/>
          </p:nvSpPr>
          <p:spPr bwMode="auto">
            <a:xfrm>
              <a:off x="748146" y="5628903"/>
              <a:ext cx="653143" cy="461665"/>
            </a:xfrm>
            <a:prstGeom prst="rect">
              <a:avLst/>
            </a:prstGeom>
            <a:noFill/>
            <a:ln w="9525">
              <a:noFill/>
              <a:miter lim="800000"/>
              <a:headEnd/>
              <a:tailEnd/>
            </a:ln>
          </p:spPr>
          <p:txBody>
            <a:bodyPr>
              <a:spAutoFit/>
            </a:bodyPr>
            <a:lstStyle/>
            <a:p>
              <a:r>
                <a:rPr lang="es-ES_tradnl"/>
                <a:t>O</a:t>
              </a:r>
            </a:p>
          </p:txBody>
        </p:sp>
      </p:grpSp>
      <p:sp>
        <p:nvSpPr>
          <p:cNvPr id="47" name="46 CuadroTexto"/>
          <p:cNvSpPr txBox="1">
            <a:spLocks noChangeArrowheads="1"/>
          </p:cNvSpPr>
          <p:nvPr/>
        </p:nvSpPr>
        <p:spPr bwMode="auto">
          <a:xfrm>
            <a:off x="2019300" y="6021388"/>
            <a:ext cx="652463" cy="461962"/>
          </a:xfrm>
          <a:prstGeom prst="rect">
            <a:avLst/>
          </a:prstGeom>
          <a:noFill/>
          <a:ln w="9525">
            <a:noFill/>
            <a:miter lim="800000"/>
            <a:headEnd/>
            <a:tailEnd/>
          </a:ln>
        </p:spPr>
        <p:txBody>
          <a:bodyPr>
            <a:spAutoFit/>
          </a:bodyPr>
          <a:lstStyle/>
          <a:p>
            <a:r>
              <a:rPr lang="es-ES_tradnl"/>
              <a:t>O′</a:t>
            </a:r>
          </a:p>
        </p:txBody>
      </p:sp>
      <p:grpSp>
        <p:nvGrpSpPr>
          <p:cNvPr id="12" name="53 Grupo"/>
          <p:cNvGrpSpPr>
            <a:grpSpLocks/>
          </p:cNvGrpSpPr>
          <p:nvPr/>
        </p:nvGrpSpPr>
        <p:grpSpPr bwMode="auto">
          <a:xfrm rot="8351858">
            <a:off x="7437438" y="790575"/>
            <a:ext cx="704850" cy="1438275"/>
            <a:chOff x="3737929" y="55503"/>
            <a:chExt cx="684212" cy="1397000"/>
          </a:xfrm>
        </p:grpSpPr>
        <p:sp>
          <p:nvSpPr>
            <p:cNvPr id="51" name="50 Forma libre"/>
            <p:cNvSpPr/>
            <p:nvPr/>
          </p:nvSpPr>
          <p:spPr>
            <a:xfrm>
              <a:off x="3888672" y="385326"/>
              <a:ext cx="408370" cy="908205"/>
            </a:xfrm>
            <a:custGeom>
              <a:avLst/>
              <a:gdLst>
                <a:gd name="connsiteX0" fmla="*/ 332662 w 408862"/>
                <a:gd name="connsiteY0" fmla="*/ 2778 h 908550"/>
                <a:gd name="connsiteX1" fmla="*/ 325518 w 408862"/>
                <a:gd name="connsiteY1" fmla="*/ 28972 h 908550"/>
                <a:gd name="connsiteX2" fmla="*/ 323137 w 408862"/>
                <a:gd name="connsiteY2" fmla="*/ 36116 h 908550"/>
                <a:gd name="connsiteX3" fmla="*/ 318374 w 408862"/>
                <a:gd name="connsiteY3" fmla="*/ 57547 h 908550"/>
                <a:gd name="connsiteX4" fmla="*/ 311230 w 408862"/>
                <a:gd name="connsiteY4" fmla="*/ 78978 h 908550"/>
                <a:gd name="connsiteX5" fmla="*/ 308849 w 408862"/>
                <a:gd name="connsiteY5" fmla="*/ 86122 h 908550"/>
                <a:gd name="connsiteX6" fmla="*/ 301705 w 408862"/>
                <a:gd name="connsiteY6" fmla="*/ 90885 h 908550"/>
                <a:gd name="connsiteX7" fmla="*/ 296943 w 408862"/>
                <a:gd name="connsiteY7" fmla="*/ 107553 h 908550"/>
                <a:gd name="connsiteX8" fmla="*/ 289799 w 408862"/>
                <a:gd name="connsiteY8" fmla="*/ 112316 h 908550"/>
                <a:gd name="connsiteX9" fmla="*/ 287418 w 408862"/>
                <a:gd name="connsiteY9" fmla="*/ 121841 h 908550"/>
                <a:gd name="connsiteX10" fmla="*/ 277893 w 408862"/>
                <a:gd name="connsiteY10" fmla="*/ 136128 h 908550"/>
                <a:gd name="connsiteX11" fmla="*/ 270749 w 408862"/>
                <a:gd name="connsiteY11" fmla="*/ 150416 h 908550"/>
                <a:gd name="connsiteX12" fmla="*/ 263605 w 408862"/>
                <a:gd name="connsiteY12" fmla="*/ 155178 h 908550"/>
                <a:gd name="connsiteX13" fmla="*/ 256462 w 408862"/>
                <a:gd name="connsiteY13" fmla="*/ 169466 h 908550"/>
                <a:gd name="connsiteX14" fmla="*/ 249318 w 408862"/>
                <a:gd name="connsiteY14" fmla="*/ 174228 h 908550"/>
                <a:gd name="connsiteX15" fmla="*/ 237412 w 408862"/>
                <a:gd name="connsiteY15" fmla="*/ 190897 h 908550"/>
                <a:gd name="connsiteX16" fmla="*/ 225505 w 408862"/>
                <a:gd name="connsiteY16" fmla="*/ 209947 h 908550"/>
                <a:gd name="connsiteX17" fmla="*/ 218362 w 408862"/>
                <a:gd name="connsiteY17" fmla="*/ 224235 h 908550"/>
                <a:gd name="connsiteX18" fmla="*/ 211218 w 408862"/>
                <a:gd name="connsiteY18" fmla="*/ 226616 h 908550"/>
                <a:gd name="connsiteX19" fmla="*/ 206455 w 408862"/>
                <a:gd name="connsiteY19" fmla="*/ 233760 h 908550"/>
                <a:gd name="connsiteX20" fmla="*/ 199312 w 408862"/>
                <a:gd name="connsiteY20" fmla="*/ 238522 h 908550"/>
                <a:gd name="connsiteX21" fmla="*/ 196930 w 408862"/>
                <a:gd name="connsiteY21" fmla="*/ 245666 h 908550"/>
                <a:gd name="connsiteX22" fmla="*/ 182643 w 408862"/>
                <a:gd name="connsiteY22" fmla="*/ 257572 h 908550"/>
                <a:gd name="connsiteX23" fmla="*/ 173118 w 408862"/>
                <a:gd name="connsiteY23" fmla="*/ 269478 h 908550"/>
                <a:gd name="connsiteX24" fmla="*/ 163593 w 408862"/>
                <a:gd name="connsiteY24" fmla="*/ 283766 h 908550"/>
                <a:gd name="connsiteX25" fmla="*/ 158830 w 408862"/>
                <a:gd name="connsiteY25" fmla="*/ 290910 h 908550"/>
                <a:gd name="connsiteX26" fmla="*/ 151687 w 408862"/>
                <a:gd name="connsiteY26" fmla="*/ 295672 h 908550"/>
                <a:gd name="connsiteX27" fmla="*/ 146924 w 408862"/>
                <a:gd name="connsiteY27" fmla="*/ 302816 h 908550"/>
                <a:gd name="connsiteX28" fmla="*/ 132637 w 408862"/>
                <a:gd name="connsiteY28" fmla="*/ 312341 h 908550"/>
                <a:gd name="connsiteX29" fmla="*/ 111205 w 408862"/>
                <a:gd name="connsiteY29" fmla="*/ 326628 h 908550"/>
                <a:gd name="connsiteX30" fmla="*/ 96918 w 408862"/>
                <a:gd name="connsiteY30" fmla="*/ 336153 h 908550"/>
                <a:gd name="connsiteX31" fmla="*/ 89774 w 408862"/>
                <a:gd name="connsiteY31" fmla="*/ 340916 h 908550"/>
                <a:gd name="connsiteX32" fmla="*/ 77868 w 408862"/>
                <a:gd name="connsiteY32" fmla="*/ 350441 h 908550"/>
                <a:gd name="connsiteX33" fmla="*/ 63580 w 408862"/>
                <a:gd name="connsiteY33" fmla="*/ 359966 h 908550"/>
                <a:gd name="connsiteX34" fmla="*/ 51674 w 408862"/>
                <a:gd name="connsiteY34" fmla="*/ 369491 h 908550"/>
                <a:gd name="connsiteX35" fmla="*/ 37387 w 408862"/>
                <a:gd name="connsiteY35" fmla="*/ 379016 h 908550"/>
                <a:gd name="connsiteX36" fmla="*/ 32624 w 408862"/>
                <a:gd name="connsiteY36" fmla="*/ 386160 h 908550"/>
                <a:gd name="connsiteX37" fmla="*/ 25480 w 408862"/>
                <a:gd name="connsiteY37" fmla="*/ 388541 h 908550"/>
                <a:gd name="connsiteX38" fmla="*/ 18337 w 408862"/>
                <a:gd name="connsiteY38" fmla="*/ 393303 h 908550"/>
                <a:gd name="connsiteX39" fmla="*/ 4049 w 408862"/>
                <a:gd name="connsiteY39" fmla="*/ 405210 h 908550"/>
                <a:gd name="connsiteX40" fmla="*/ 6430 w 408862"/>
                <a:gd name="connsiteY40" fmla="*/ 419497 h 908550"/>
                <a:gd name="connsiteX41" fmla="*/ 11193 w 408862"/>
                <a:gd name="connsiteY41" fmla="*/ 426641 h 908550"/>
                <a:gd name="connsiteX42" fmla="*/ 15955 w 408862"/>
                <a:gd name="connsiteY42" fmla="*/ 440928 h 908550"/>
                <a:gd name="connsiteX43" fmla="*/ 18337 w 408862"/>
                <a:gd name="connsiteY43" fmla="*/ 448072 h 908550"/>
                <a:gd name="connsiteX44" fmla="*/ 20718 w 408862"/>
                <a:gd name="connsiteY44" fmla="*/ 455216 h 908550"/>
                <a:gd name="connsiteX45" fmla="*/ 30243 w 408862"/>
                <a:gd name="connsiteY45" fmla="*/ 469503 h 908550"/>
                <a:gd name="connsiteX46" fmla="*/ 37387 w 408862"/>
                <a:gd name="connsiteY46" fmla="*/ 483791 h 908550"/>
                <a:gd name="connsiteX47" fmla="*/ 42149 w 408862"/>
                <a:gd name="connsiteY47" fmla="*/ 498078 h 908550"/>
                <a:gd name="connsiteX48" fmla="*/ 44530 w 408862"/>
                <a:gd name="connsiteY48" fmla="*/ 505222 h 908550"/>
                <a:gd name="connsiteX49" fmla="*/ 49293 w 408862"/>
                <a:gd name="connsiteY49" fmla="*/ 512366 h 908550"/>
                <a:gd name="connsiteX50" fmla="*/ 58818 w 408862"/>
                <a:gd name="connsiteY50" fmla="*/ 533797 h 908550"/>
                <a:gd name="connsiteX51" fmla="*/ 65962 w 408862"/>
                <a:gd name="connsiteY51" fmla="*/ 548085 h 908550"/>
                <a:gd name="connsiteX52" fmla="*/ 68343 w 408862"/>
                <a:gd name="connsiteY52" fmla="*/ 555228 h 908550"/>
                <a:gd name="connsiteX53" fmla="*/ 77868 w 408862"/>
                <a:gd name="connsiteY53" fmla="*/ 569516 h 908550"/>
                <a:gd name="connsiteX54" fmla="*/ 87393 w 408862"/>
                <a:gd name="connsiteY54" fmla="*/ 581422 h 908550"/>
                <a:gd name="connsiteX55" fmla="*/ 92155 w 408862"/>
                <a:gd name="connsiteY55" fmla="*/ 595710 h 908550"/>
                <a:gd name="connsiteX56" fmla="*/ 94537 w 408862"/>
                <a:gd name="connsiteY56" fmla="*/ 602853 h 908550"/>
                <a:gd name="connsiteX57" fmla="*/ 99299 w 408862"/>
                <a:gd name="connsiteY57" fmla="*/ 609997 h 908550"/>
                <a:gd name="connsiteX58" fmla="*/ 106443 w 408862"/>
                <a:gd name="connsiteY58" fmla="*/ 631428 h 908550"/>
                <a:gd name="connsiteX59" fmla="*/ 120730 w 408862"/>
                <a:gd name="connsiteY59" fmla="*/ 674291 h 908550"/>
                <a:gd name="connsiteX60" fmla="*/ 132637 w 408862"/>
                <a:gd name="connsiteY60" fmla="*/ 710010 h 908550"/>
                <a:gd name="connsiteX61" fmla="*/ 137399 w 408862"/>
                <a:gd name="connsiteY61" fmla="*/ 724297 h 908550"/>
                <a:gd name="connsiteX62" fmla="*/ 139780 w 408862"/>
                <a:gd name="connsiteY62" fmla="*/ 731441 h 908550"/>
                <a:gd name="connsiteX63" fmla="*/ 142162 w 408862"/>
                <a:gd name="connsiteY63" fmla="*/ 750491 h 908550"/>
                <a:gd name="connsiteX64" fmla="*/ 144543 w 408862"/>
                <a:gd name="connsiteY64" fmla="*/ 757635 h 908550"/>
                <a:gd name="connsiteX65" fmla="*/ 139780 w 408862"/>
                <a:gd name="connsiteY65" fmla="*/ 857647 h 908550"/>
                <a:gd name="connsiteX66" fmla="*/ 142162 w 408862"/>
                <a:gd name="connsiteY66" fmla="*/ 905272 h 908550"/>
                <a:gd name="connsiteX67" fmla="*/ 149305 w 408862"/>
                <a:gd name="connsiteY67" fmla="*/ 898128 h 908550"/>
                <a:gd name="connsiteX68" fmla="*/ 156449 w 408862"/>
                <a:gd name="connsiteY68" fmla="*/ 893366 h 908550"/>
                <a:gd name="connsiteX69" fmla="*/ 170737 w 408862"/>
                <a:gd name="connsiteY69" fmla="*/ 888603 h 908550"/>
                <a:gd name="connsiteX70" fmla="*/ 185024 w 408862"/>
                <a:gd name="connsiteY70" fmla="*/ 883841 h 908550"/>
                <a:gd name="connsiteX71" fmla="*/ 192168 w 408862"/>
                <a:gd name="connsiteY71" fmla="*/ 881460 h 908550"/>
                <a:gd name="connsiteX72" fmla="*/ 199312 w 408862"/>
                <a:gd name="connsiteY72" fmla="*/ 879078 h 908550"/>
                <a:gd name="connsiteX73" fmla="*/ 211218 w 408862"/>
                <a:gd name="connsiteY73" fmla="*/ 864791 h 908550"/>
                <a:gd name="connsiteX74" fmla="*/ 223124 w 408862"/>
                <a:gd name="connsiteY74" fmla="*/ 852885 h 908550"/>
                <a:gd name="connsiteX75" fmla="*/ 239793 w 408862"/>
                <a:gd name="connsiteY75" fmla="*/ 833835 h 908550"/>
                <a:gd name="connsiteX76" fmla="*/ 244555 w 408862"/>
                <a:gd name="connsiteY76" fmla="*/ 826691 h 908550"/>
                <a:gd name="connsiteX77" fmla="*/ 251699 w 408862"/>
                <a:gd name="connsiteY77" fmla="*/ 821928 h 908550"/>
                <a:gd name="connsiteX78" fmla="*/ 261224 w 408862"/>
                <a:gd name="connsiteY78" fmla="*/ 810022 h 908550"/>
                <a:gd name="connsiteX79" fmla="*/ 273130 w 408862"/>
                <a:gd name="connsiteY79" fmla="*/ 795735 h 908550"/>
                <a:gd name="connsiteX80" fmla="*/ 285037 w 408862"/>
                <a:gd name="connsiteY80" fmla="*/ 783828 h 908550"/>
                <a:gd name="connsiteX81" fmla="*/ 289799 w 408862"/>
                <a:gd name="connsiteY81" fmla="*/ 776685 h 908550"/>
                <a:gd name="connsiteX82" fmla="*/ 296943 w 408862"/>
                <a:gd name="connsiteY82" fmla="*/ 762397 h 908550"/>
                <a:gd name="connsiteX83" fmla="*/ 304087 w 408862"/>
                <a:gd name="connsiteY83" fmla="*/ 760016 h 908550"/>
                <a:gd name="connsiteX84" fmla="*/ 315993 w 408862"/>
                <a:gd name="connsiteY84" fmla="*/ 740966 h 908550"/>
                <a:gd name="connsiteX85" fmla="*/ 318374 w 408862"/>
                <a:gd name="connsiteY85" fmla="*/ 733822 h 908550"/>
                <a:gd name="connsiteX86" fmla="*/ 327899 w 408862"/>
                <a:gd name="connsiteY86" fmla="*/ 719535 h 908550"/>
                <a:gd name="connsiteX87" fmla="*/ 337424 w 408862"/>
                <a:gd name="connsiteY87" fmla="*/ 705247 h 908550"/>
                <a:gd name="connsiteX88" fmla="*/ 342187 w 408862"/>
                <a:gd name="connsiteY88" fmla="*/ 698103 h 908550"/>
                <a:gd name="connsiteX89" fmla="*/ 346949 w 408862"/>
                <a:gd name="connsiteY89" fmla="*/ 690960 h 908550"/>
                <a:gd name="connsiteX90" fmla="*/ 349330 w 408862"/>
                <a:gd name="connsiteY90" fmla="*/ 683816 h 908550"/>
                <a:gd name="connsiteX91" fmla="*/ 354093 w 408862"/>
                <a:gd name="connsiteY91" fmla="*/ 676672 h 908550"/>
                <a:gd name="connsiteX92" fmla="*/ 358855 w 408862"/>
                <a:gd name="connsiteY92" fmla="*/ 662385 h 908550"/>
                <a:gd name="connsiteX93" fmla="*/ 361237 w 408862"/>
                <a:gd name="connsiteY93" fmla="*/ 655241 h 908550"/>
                <a:gd name="connsiteX94" fmla="*/ 363618 w 408862"/>
                <a:gd name="connsiteY94" fmla="*/ 648097 h 908550"/>
                <a:gd name="connsiteX95" fmla="*/ 356474 w 408862"/>
                <a:gd name="connsiteY95" fmla="*/ 645716 h 908550"/>
                <a:gd name="connsiteX96" fmla="*/ 344568 w 408862"/>
                <a:gd name="connsiteY96" fmla="*/ 657622 h 908550"/>
                <a:gd name="connsiteX97" fmla="*/ 342187 w 408862"/>
                <a:gd name="connsiteY97" fmla="*/ 664766 h 908550"/>
                <a:gd name="connsiteX98" fmla="*/ 335043 w 408862"/>
                <a:gd name="connsiteY98" fmla="*/ 667147 h 908550"/>
                <a:gd name="connsiteX99" fmla="*/ 296943 w 408862"/>
                <a:gd name="connsiteY99" fmla="*/ 664766 h 908550"/>
                <a:gd name="connsiteX100" fmla="*/ 285037 w 408862"/>
                <a:gd name="connsiteY100" fmla="*/ 645716 h 908550"/>
                <a:gd name="connsiteX101" fmla="*/ 277893 w 408862"/>
                <a:gd name="connsiteY101" fmla="*/ 624285 h 908550"/>
                <a:gd name="connsiteX102" fmla="*/ 275512 w 408862"/>
                <a:gd name="connsiteY102" fmla="*/ 617141 h 908550"/>
                <a:gd name="connsiteX103" fmla="*/ 270749 w 408862"/>
                <a:gd name="connsiteY103" fmla="*/ 609997 h 908550"/>
                <a:gd name="connsiteX104" fmla="*/ 268368 w 408862"/>
                <a:gd name="connsiteY104" fmla="*/ 598091 h 908550"/>
                <a:gd name="connsiteX105" fmla="*/ 265987 w 408862"/>
                <a:gd name="connsiteY105" fmla="*/ 581422 h 908550"/>
                <a:gd name="connsiteX106" fmla="*/ 261224 w 408862"/>
                <a:gd name="connsiteY106" fmla="*/ 564753 h 908550"/>
                <a:gd name="connsiteX107" fmla="*/ 258843 w 408862"/>
                <a:gd name="connsiteY107" fmla="*/ 524272 h 908550"/>
                <a:gd name="connsiteX108" fmla="*/ 261224 w 408862"/>
                <a:gd name="connsiteY108" fmla="*/ 450453 h 908550"/>
                <a:gd name="connsiteX109" fmla="*/ 265987 w 408862"/>
                <a:gd name="connsiteY109" fmla="*/ 429022 h 908550"/>
                <a:gd name="connsiteX110" fmla="*/ 268368 w 408862"/>
                <a:gd name="connsiteY110" fmla="*/ 417116 h 908550"/>
                <a:gd name="connsiteX111" fmla="*/ 273130 w 408862"/>
                <a:gd name="connsiteY111" fmla="*/ 402828 h 908550"/>
                <a:gd name="connsiteX112" fmla="*/ 280274 w 408862"/>
                <a:gd name="connsiteY112" fmla="*/ 379016 h 908550"/>
                <a:gd name="connsiteX113" fmla="*/ 285037 w 408862"/>
                <a:gd name="connsiteY113" fmla="*/ 371872 h 908550"/>
                <a:gd name="connsiteX114" fmla="*/ 287418 w 408862"/>
                <a:gd name="connsiteY114" fmla="*/ 364728 h 908550"/>
                <a:gd name="connsiteX115" fmla="*/ 289799 w 408862"/>
                <a:gd name="connsiteY115" fmla="*/ 355203 h 908550"/>
                <a:gd name="connsiteX116" fmla="*/ 294562 w 408862"/>
                <a:gd name="connsiteY116" fmla="*/ 345678 h 908550"/>
                <a:gd name="connsiteX117" fmla="*/ 299324 w 408862"/>
                <a:gd name="connsiteY117" fmla="*/ 331391 h 908550"/>
                <a:gd name="connsiteX118" fmla="*/ 304087 w 408862"/>
                <a:gd name="connsiteY118" fmla="*/ 317103 h 908550"/>
                <a:gd name="connsiteX119" fmla="*/ 306468 w 408862"/>
                <a:gd name="connsiteY119" fmla="*/ 309960 h 908550"/>
                <a:gd name="connsiteX120" fmla="*/ 311230 w 408862"/>
                <a:gd name="connsiteY120" fmla="*/ 302816 h 908550"/>
                <a:gd name="connsiteX121" fmla="*/ 318374 w 408862"/>
                <a:gd name="connsiteY121" fmla="*/ 286147 h 908550"/>
                <a:gd name="connsiteX122" fmla="*/ 323137 w 408862"/>
                <a:gd name="connsiteY122" fmla="*/ 269478 h 908550"/>
                <a:gd name="connsiteX123" fmla="*/ 337424 w 408862"/>
                <a:gd name="connsiteY123" fmla="*/ 257572 h 908550"/>
                <a:gd name="connsiteX124" fmla="*/ 351712 w 408862"/>
                <a:gd name="connsiteY124" fmla="*/ 255191 h 908550"/>
                <a:gd name="connsiteX125" fmla="*/ 358855 w 408862"/>
                <a:gd name="connsiteY125" fmla="*/ 252810 h 908550"/>
                <a:gd name="connsiteX126" fmla="*/ 373143 w 408862"/>
                <a:gd name="connsiteY126" fmla="*/ 243285 h 908550"/>
                <a:gd name="connsiteX127" fmla="*/ 380287 w 408862"/>
                <a:gd name="connsiteY127" fmla="*/ 238522 h 908550"/>
                <a:gd name="connsiteX128" fmla="*/ 387430 w 408862"/>
                <a:gd name="connsiteY128" fmla="*/ 236141 h 908550"/>
                <a:gd name="connsiteX129" fmla="*/ 401718 w 408862"/>
                <a:gd name="connsiteY129" fmla="*/ 226616 h 908550"/>
                <a:gd name="connsiteX130" fmla="*/ 408862 w 408862"/>
                <a:gd name="connsiteY130" fmla="*/ 221853 h 908550"/>
                <a:gd name="connsiteX131" fmla="*/ 404099 w 408862"/>
                <a:gd name="connsiteY131" fmla="*/ 202803 h 908550"/>
                <a:gd name="connsiteX132" fmla="*/ 401718 w 408862"/>
                <a:gd name="connsiteY132" fmla="*/ 193278 h 908550"/>
                <a:gd name="connsiteX133" fmla="*/ 399337 w 408862"/>
                <a:gd name="connsiteY133" fmla="*/ 126603 h 908550"/>
                <a:gd name="connsiteX134" fmla="*/ 392193 w 408862"/>
                <a:gd name="connsiteY134" fmla="*/ 100410 h 908550"/>
                <a:gd name="connsiteX135" fmla="*/ 385049 w 408862"/>
                <a:gd name="connsiteY135" fmla="*/ 95647 h 908550"/>
                <a:gd name="connsiteX136" fmla="*/ 382668 w 408862"/>
                <a:gd name="connsiteY136" fmla="*/ 88503 h 908550"/>
                <a:gd name="connsiteX137" fmla="*/ 375524 w 408862"/>
                <a:gd name="connsiteY137" fmla="*/ 83741 h 908550"/>
                <a:gd name="connsiteX138" fmla="*/ 373143 w 408862"/>
                <a:gd name="connsiteY138" fmla="*/ 71835 h 908550"/>
                <a:gd name="connsiteX139" fmla="*/ 368380 w 408862"/>
                <a:gd name="connsiteY139" fmla="*/ 57547 h 908550"/>
                <a:gd name="connsiteX140" fmla="*/ 363618 w 408862"/>
                <a:gd name="connsiteY140" fmla="*/ 43260 h 908550"/>
                <a:gd name="connsiteX141" fmla="*/ 358855 w 408862"/>
                <a:gd name="connsiteY141" fmla="*/ 28972 h 908550"/>
                <a:gd name="connsiteX142" fmla="*/ 356474 w 408862"/>
                <a:gd name="connsiteY142" fmla="*/ 21828 h 908550"/>
                <a:gd name="connsiteX143" fmla="*/ 349330 w 408862"/>
                <a:gd name="connsiteY143" fmla="*/ 17066 h 908550"/>
                <a:gd name="connsiteX144" fmla="*/ 346949 w 408862"/>
                <a:gd name="connsiteY144" fmla="*/ 9922 h 908550"/>
                <a:gd name="connsiteX145" fmla="*/ 337424 w 408862"/>
                <a:gd name="connsiteY145" fmla="*/ 12303 h 908550"/>
                <a:gd name="connsiteX146" fmla="*/ 332662 w 408862"/>
                <a:gd name="connsiteY146" fmla="*/ 2778 h 90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408862" h="908550">
                  <a:moveTo>
                    <a:pt x="332662" y="2778"/>
                  </a:moveTo>
                  <a:cubicBezTo>
                    <a:pt x="330678" y="5556"/>
                    <a:pt x="332247" y="2054"/>
                    <a:pt x="325518" y="28972"/>
                  </a:cubicBezTo>
                  <a:cubicBezTo>
                    <a:pt x="324909" y="31407"/>
                    <a:pt x="323746" y="33681"/>
                    <a:pt x="323137" y="36116"/>
                  </a:cubicBezTo>
                  <a:cubicBezTo>
                    <a:pt x="319741" y="49700"/>
                    <a:pt x="322038" y="45333"/>
                    <a:pt x="318374" y="57547"/>
                  </a:cubicBezTo>
                  <a:cubicBezTo>
                    <a:pt x="318340" y="57660"/>
                    <a:pt x="312440" y="75350"/>
                    <a:pt x="311230" y="78978"/>
                  </a:cubicBezTo>
                  <a:cubicBezTo>
                    <a:pt x="310436" y="81359"/>
                    <a:pt x="310937" y="84730"/>
                    <a:pt x="308849" y="86122"/>
                  </a:cubicBezTo>
                  <a:lnTo>
                    <a:pt x="301705" y="90885"/>
                  </a:lnTo>
                  <a:cubicBezTo>
                    <a:pt x="301549" y="91507"/>
                    <a:pt x="298185" y="106000"/>
                    <a:pt x="296943" y="107553"/>
                  </a:cubicBezTo>
                  <a:cubicBezTo>
                    <a:pt x="295155" y="109788"/>
                    <a:pt x="292180" y="110728"/>
                    <a:pt x="289799" y="112316"/>
                  </a:cubicBezTo>
                  <a:cubicBezTo>
                    <a:pt x="289005" y="115491"/>
                    <a:pt x="288882" y="118914"/>
                    <a:pt x="287418" y="121841"/>
                  </a:cubicBezTo>
                  <a:cubicBezTo>
                    <a:pt x="284858" y="126960"/>
                    <a:pt x="277893" y="136128"/>
                    <a:pt x="277893" y="136128"/>
                  </a:cubicBezTo>
                  <a:cubicBezTo>
                    <a:pt x="275956" y="141939"/>
                    <a:pt x="275366" y="145799"/>
                    <a:pt x="270749" y="150416"/>
                  </a:cubicBezTo>
                  <a:cubicBezTo>
                    <a:pt x="268725" y="152440"/>
                    <a:pt x="265986" y="153591"/>
                    <a:pt x="263605" y="155178"/>
                  </a:cubicBezTo>
                  <a:cubicBezTo>
                    <a:pt x="261669" y="160987"/>
                    <a:pt x="261077" y="164851"/>
                    <a:pt x="256462" y="169466"/>
                  </a:cubicBezTo>
                  <a:cubicBezTo>
                    <a:pt x="254438" y="171490"/>
                    <a:pt x="251699" y="172641"/>
                    <a:pt x="249318" y="174228"/>
                  </a:cubicBezTo>
                  <a:cubicBezTo>
                    <a:pt x="243761" y="190897"/>
                    <a:pt x="249318" y="186928"/>
                    <a:pt x="237412" y="190897"/>
                  </a:cubicBezTo>
                  <a:cubicBezTo>
                    <a:pt x="231744" y="207900"/>
                    <a:pt x="236826" y="202400"/>
                    <a:pt x="225505" y="209947"/>
                  </a:cubicBezTo>
                  <a:cubicBezTo>
                    <a:pt x="223937" y="214652"/>
                    <a:pt x="222558" y="220878"/>
                    <a:pt x="218362" y="224235"/>
                  </a:cubicBezTo>
                  <a:cubicBezTo>
                    <a:pt x="216402" y="225803"/>
                    <a:pt x="213599" y="225822"/>
                    <a:pt x="211218" y="226616"/>
                  </a:cubicBezTo>
                  <a:cubicBezTo>
                    <a:pt x="209630" y="228997"/>
                    <a:pt x="208479" y="231736"/>
                    <a:pt x="206455" y="233760"/>
                  </a:cubicBezTo>
                  <a:cubicBezTo>
                    <a:pt x="204432" y="235783"/>
                    <a:pt x="201100" y="236287"/>
                    <a:pt x="199312" y="238522"/>
                  </a:cubicBezTo>
                  <a:cubicBezTo>
                    <a:pt x="197744" y="240482"/>
                    <a:pt x="198322" y="243577"/>
                    <a:pt x="196930" y="245666"/>
                  </a:cubicBezTo>
                  <a:cubicBezTo>
                    <a:pt x="193261" y="251169"/>
                    <a:pt x="187917" y="254057"/>
                    <a:pt x="182643" y="257572"/>
                  </a:cubicBezTo>
                  <a:cubicBezTo>
                    <a:pt x="177281" y="273661"/>
                    <a:pt x="184718" y="256221"/>
                    <a:pt x="173118" y="269478"/>
                  </a:cubicBezTo>
                  <a:cubicBezTo>
                    <a:pt x="169349" y="273786"/>
                    <a:pt x="166768" y="279003"/>
                    <a:pt x="163593" y="283766"/>
                  </a:cubicBezTo>
                  <a:cubicBezTo>
                    <a:pt x="162005" y="286147"/>
                    <a:pt x="161211" y="289322"/>
                    <a:pt x="158830" y="290910"/>
                  </a:cubicBezTo>
                  <a:lnTo>
                    <a:pt x="151687" y="295672"/>
                  </a:lnTo>
                  <a:cubicBezTo>
                    <a:pt x="150099" y="298053"/>
                    <a:pt x="149078" y="300931"/>
                    <a:pt x="146924" y="302816"/>
                  </a:cubicBezTo>
                  <a:cubicBezTo>
                    <a:pt x="142617" y="306585"/>
                    <a:pt x="137399" y="309166"/>
                    <a:pt x="132637" y="312341"/>
                  </a:cubicBezTo>
                  <a:lnTo>
                    <a:pt x="111205" y="326628"/>
                  </a:lnTo>
                  <a:lnTo>
                    <a:pt x="96918" y="336153"/>
                  </a:lnTo>
                  <a:lnTo>
                    <a:pt x="89774" y="340916"/>
                  </a:lnTo>
                  <a:cubicBezTo>
                    <a:pt x="79124" y="356893"/>
                    <a:pt x="91670" y="341240"/>
                    <a:pt x="77868" y="350441"/>
                  </a:cubicBezTo>
                  <a:cubicBezTo>
                    <a:pt x="60030" y="362332"/>
                    <a:pt x="80567" y="354305"/>
                    <a:pt x="63580" y="359966"/>
                  </a:cubicBezTo>
                  <a:cubicBezTo>
                    <a:pt x="52930" y="375943"/>
                    <a:pt x="65476" y="360290"/>
                    <a:pt x="51674" y="369491"/>
                  </a:cubicBezTo>
                  <a:cubicBezTo>
                    <a:pt x="33835" y="381383"/>
                    <a:pt x="54372" y="373354"/>
                    <a:pt x="37387" y="379016"/>
                  </a:cubicBezTo>
                  <a:cubicBezTo>
                    <a:pt x="35799" y="381397"/>
                    <a:pt x="34859" y="384372"/>
                    <a:pt x="32624" y="386160"/>
                  </a:cubicBezTo>
                  <a:cubicBezTo>
                    <a:pt x="30664" y="387728"/>
                    <a:pt x="27725" y="387419"/>
                    <a:pt x="25480" y="388541"/>
                  </a:cubicBezTo>
                  <a:cubicBezTo>
                    <a:pt x="22920" y="389821"/>
                    <a:pt x="20535" y="391471"/>
                    <a:pt x="18337" y="393303"/>
                  </a:cubicBezTo>
                  <a:cubicBezTo>
                    <a:pt x="0" y="408584"/>
                    <a:pt x="21787" y="393384"/>
                    <a:pt x="4049" y="405210"/>
                  </a:cubicBezTo>
                  <a:cubicBezTo>
                    <a:pt x="4843" y="409972"/>
                    <a:pt x="4903" y="414917"/>
                    <a:pt x="6430" y="419497"/>
                  </a:cubicBezTo>
                  <a:cubicBezTo>
                    <a:pt x="7335" y="422212"/>
                    <a:pt x="10031" y="424026"/>
                    <a:pt x="11193" y="426641"/>
                  </a:cubicBezTo>
                  <a:cubicBezTo>
                    <a:pt x="13232" y="431228"/>
                    <a:pt x="14368" y="436166"/>
                    <a:pt x="15955" y="440928"/>
                  </a:cubicBezTo>
                  <a:lnTo>
                    <a:pt x="18337" y="448072"/>
                  </a:lnTo>
                  <a:cubicBezTo>
                    <a:pt x="19131" y="450453"/>
                    <a:pt x="19326" y="453127"/>
                    <a:pt x="20718" y="455216"/>
                  </a:cubicBezTo>
                  <a:lnTo>
                    <a:pt x="30243" y="469503"/>
                  </a:lnTo>
                  <a:cubicBezTo>
                    <a:pt x="38925" y="495552"/>
                    <a:pt x="25079" y="456099"/>
                    <a:pt x="37387" y="483791"/>
                  </a:cubicBezTo>
                  <a:cubicBezTo>
                    <a:pt x="39426" y="488378"/>
                    <a:pt x="40562" y="493316"/>
                    <a:pt x="42149" y="498078"/>
                  </a:cubicBezTo>
                  <a:cubicBezTo>
                    <a:pt x="42943" y="500459"/>
                    <a:pt x="43138" y="503134"/>
                    <a:pt x="44530" y="505222"/>
                  </a:cubicBezTo>
                  <a:lnTo>
                    <a:pt x="49293" y="512366"/>
                  </a:lnTo>
                  <a:cubicBezTo>
                    <a:pt x="54960" y="529368"/>
                    <a:pt x="51270" y="522476"/>
                    <a:pt x="58818" y="533797"/>
                  </a:cubicBezTo>
                  <a:cubicBezTo>
                    <a:pt x="64801" y="551750"/>
                    <a:pt x="56731" y="529624"/>
                    <a:pt x="65962" y="548085"/>
                  </a:cubicBezTo>
                  <a:cubicBezTo>
                    <a:pt x="67084" y="550330"/>
                    <a:pt x="67124" y="553034"/>
                    <a:pt x="68343" y="555228"/>
                  </a:cubicBezTo>
                  <a:cubicBezTo>
                    <a:pt x="71123" y="560232"/>
                    <a:pt x="77868" y="569516"/>
                    <a:pt x="77868" y="569516"/>
                  </a:cubicBezTo>
                  <a:cubicBezTo>
                    <a:pt x="86552" y="595571"/>
                    <a:pt x="72006" y="556803"/>
                    <a:pt x="87393" y="581422"/>
                  </a:cubicBezTo>
                  <a:cubicBezTo>
                    <a:pt x="90054" y="585679"/>
                    <a:pt x="90567" y="590947"/>
                    <a:pt x="92155" y="595710"/>
                  </a:cubicBezTo>
                  <a:cubicBezTo>
                    <a:pt x="92949" y="598091"/>
                    <a:pt x="93145" y="600765"/>
                    <a:pt x="94537" y="602853"/>
                  </a:cubicBezTo>
                  <a:cubicBezTo>
                    <a:pt x="96124" y="605234"/>
                    <a:pt x="98137" y="607382"/>
                    <a:pt x="99299" y="609997"/>
                  </a:cubicBezTo>
                  <a:cubicBezTo>
                    <a:pt x="99300" y="609999"/>
                    <a:pt x="105252" y="627855"/>
                    <a:pt x="106443" y="631428"/>
                  </a:cubicBezTo>
                  <a:lnTo>
                    <a:pt x="120730" y="674291"/>
                  </a:lnTo>
                  <a:lnTo>
                    <a:pt x="132637" y="710010"/>
                  </a:lnTo>
                  <a:lnTo>
                    <a:pt x="137399" y="724297"/>
                  </a:lnTo>
                  <a:lnTo>
                    <a:pt x="139780" y="731441"/>
                  </a:lnTo>
                  <a:cubicBezTo>
                    <a:pt x="140574" y="737791"/>
                    <a:pt x="141017" y="744195"/>
                    <a:pt x="142162" y="750491"/>
                  </a:cubicBezTo>
                  <a:cubicBezTo>
                    <a:pt x="142611" y="752961"/>
                    <a:pt x="144543" y="755125"/>
                    <a:pt x="144543" y="757635"/>
                  </a:cubicBezTo>
                  <a:cubicBezTo>
                    <a:pt x="144543" y="820020"/>
                    <a:pt x="144344" y="816583"/>
                    <a:pt x="139780" y="857647"/>
                  </a:cubicBezTo>
                  <a:cubicBezTo>
                    <a:pt x="140574" y="873522"/>
                    <a:pt x="138521" y="889800"/>
                    <a:pt x="142162" y="905272"/>
                  </a:cubicBezTo>
                  <a:cubicBezTo>
                    <a:pt x="142933" y="908550"/>
                    <a:pt x="146718" y="900284"/>
                    <a:pt x="149305" y="898128"/>
                  </a:cubicBezTo>
                  <a:cubicBezTo>
                    <a:pt x="151504" y="896296"/>
                    <a:pt x="153834" y="894528"/>
                    <a:pt x="156449" y="893366"/>
                  </a:cubicBezTo>
                  <a:cubicBezTo>
                    <a:pt x="161037" y="891327"/>
                    <a:pt x="165974" y="890191"/>
                    <a:pt x="170737" y="888603"/>
                  </a:cubicBezTo>
                  <a:lnTo>
                    <a:pt x="185024" y="883841"/>
                  </a:lnTo>
                  <a:lnTo>
                    <a:pt x="192168" y="881460"/>
                  </a:lnTo>
                  <a:lnTo>
                    <a:pt x="199312" y="879078"/>
                  </a:lnTo>
                  <a:cubicBezTo>
                    <a:pt x="211138" y="861339"/>
                    <a:pt x="195935" y="883131"/>
                    <a:pt x="211218" y="864791"/>
                  </a:cubicBezTo>
                  <a:cubicBezTo>
                    <a:pt x="221139" y="852885"/>
                    <a:pt x="210027" y="861615"/>
                    <a:pt x="223124" y="852885"/>
                  </a:cubicBezTo>
                  <a:cubicBezTo>
                    <a:pt x="234236" y="836216"/>
                    <a:pt x="227886" y="841772"/>
                    <a:pt x="239793" y="833835"/>
                  </a:cubicBezTo>
                  <a:cubicBezTo>
                    <a:pt x="241380" y="831454"/>
                    <a:pt x="242531" y="828715"/>
                    <a:pt x="244555" y="826691"/>
                  </a:cubicBezTo>
                  <a:cubicBezTo>
                    <a:pt x="246579" y="824667"/>
                    <a:pt x="249911" y="824163"/>
                    <a:pt x="251699" y="821928"/>
                  </a:cubicBezTo>
                  <a:cubicBezTo>
                    <a:pt x="264845" y="805496"/>
                    <a:pt x="240748" y="823673"/>
                    <a:pt x="261224" y="810022"/>
                  </a:cubicBezTo>
                  <a:cubicBezTo>
                    <a:pt x="273050" y="792284"/>
                    <a:pt x="257851" y="814070"/>
                    <a:pt x="273130" y="795735"/>
                  </a:cubicBezTo>
                  <a:cubicBezTo>
                    <a:pt x="283052" y="783828"/>
                    <a:pt x="271940" y="792560"/>
                    <a:pt x="285037" y="783828"/>
                  </a:cubicBezTo>
                  <a:cubicBezTo>
                    <a:pt x="286624" y="781447"/>
                    <a:pt x="288519" y="779245"/>
                    <a:pt x="289799" y="776685"/>
                  </a:cubicBezTo>
                  <a:cubicBezTo>
                    <a:pt x="292675" y="770932"/>
                    <a:pt x="291255" y="766947"/>
                    <a:pt x="296943" y="762397"/>
                  </a:cubicBezTo>
                  <a:cubicBezTo>
                    <a:pt x="298903" y="760829"/>
                    <a:pt x="301706" y="760810"/>
                    <a:pt x="304087" y="760016"/>
                  </a:cubicBezTo>
                  <a:cubicBezTo>
                    <a:pt x="309754" y="743013"/>
                    <a:pt x="304672" y="748512"/>
                    <a:pt x="315993" y="740966"/>
                  </a:cubicBezTo>
                  <a:cubicBezTo>
                    <a:pt x="316787" y="738585"/>
                    <a:pt x="317155" y="736016"/>
                    <a:pt x="318374" y="733822"/>
                  </a:cubicBezTo>
                  <a:cubicBezTo>
                    <a:pt x="321154" y="728819"/>
                    <a:pt x="324724" y="724297"/>
                    <a:pt x="327899" y="719535"/>
                  </a:cubicBezTo>
                  <a:lnTo>
                    <a:pt x="337424" y="705247"/>
                  </a:lnTo>
                  <a:lnTo>
                    <a:pt x="342187" y="698103"/>
                  </a:lnTo>
                  <a:lnTo>
                    <a:pt x="346949" y="690960"/>
                  </a:lnTo>
                  <a:cubicBezTo>
                    <a:pt x="347743" y="688579"/>
                    <a:pt x="348207" y="686061"/>
                    <a:pt x="349330" y="683816"/>
                  </a:cubicBezTo>
                  <a:cubicBezTo>
                    <a:pt x="350610" y="681256"/>
                    <a:pt x="352931" y="679287"/>
                    <a:pt x="354093" y="676672"/>
                  </a:cubicBezTo>
                  <a:cubicBezTo>
                    <a:pt x="356132" y="672085"/>
                    <a:pt x="357268" y="667147"/>
                    <a:pt x="358855" y="662385"/>
                  </a:cubicBezTo>
                  <a:lnTo>
                    <a:pt x="361237" y="655241"/>
                  </a:lnTo>
                  <a:lnTo>
                    <a:pt x="363618" y="648097"/>
                  </a:lnTo>
                  <a:cubicBezTo>
                    <a:pt x="361237" y="647303"/>
                    <a:pt x="358950" y="645303"/>
                    <a:pt x="356474" y="645716"/>
                  </a:cubicBezTo>
                  <a:cubicBezTo>
                    <a:pt x="351277" y="646582"/>
                    <a:pt x="346589" y="653580"/>
                    <a:pt x="344568" y="657622"/>
                  </a:cubicBezTo>
                  <a:cubicBezTo>
                    <a:pt x="343446" y="659867"/>
                    <a:pt x="343962" y="662991"/>
                    <a:pt x="342187" y="664766"/>
                  </a:cubicBezTo>
                  <a:cubicBezTo>
                    <a:pt x="340412" y="666541"/>
                    <a:pt x="337424" y="666353"/>
                    <a:pt x="335043" y="667147"/>
                  </a:cubicBezTo>
                  <a:cubicBezTo>
                    <a:pt x="322343" y="666353"/>
                    <a:pt x="309512" y="666751"/>
                    <a:pt x="296943" y="664766"/>
                  </a:cubicBezTo>
                  <a:cubicBezTo>
                    <a:pt x="287649" y="663298"/>
                    <a:pt x="287150" y="652054"/>
                    <a:pt x="285037" y="645716"/>
                  </a:cubicBezTo>
                  <a:lnTo>
                    <a:pt x="277893" y="624285"/>
                  </a:lnTo>
                  <a:cubicBezTo>
                    <a:pt x="277099" y="621904"/>
                    <a:pt x="276904" y="619229"/>
                    <a:pt x="275512" y="617141"/>
                  </a:cubicBezTo>
                  <a:lnTo>
                    <a:pt x="270749" y="609997"/>
                  </a:lnTo>
                  <a:cubicBezTo>
                    <a:pt x="269955" y="606028"/>
                    <a:pt x="269033" y="602083"/>
                    <a:pt x="268368" y="598091"/>
                  </a:cubicBezTo>
                  <a:cubicBezTo>
                    <a:pt x="267445" y="592555"/>
                    <a:pt x="266991" y="586944"/>
                    <a:pt x="265987" y="581422"/>
                  </a:cubicBezTo>
                  <a:cubicBezTo>
                    <a:pt x="264792" y="574851"/>
                    <a:pt x="263262" y="570869"/>
                    <a:pt x="261224" y="564753"/>
                  </a:cubicBezTo>
                  <a:cubicBezTo>
                    <a:pt x="260430" y="551259"/>
                    <a:pt x="258843" y="537789"/>
                    <a:pt x="258843" y="524272"/>
                  </a:cubicBezTo>
                  <a:cubicBezTo>
                    <a:pt x="258843" y="499653"/>
                    <a:pt x="259895" y="475036"/>
                    <a:pt x="261224" y="450453"/>
                  </a:cubicBezTo>
                  <a:cubicBezTo>
                    <a:pt x="262128" y="433726"/>
                    <a:pt x="263060" y="440728"/>
                    <a:pt x="265987" y="429022"/>
                  </a:cubicBezTo>
                  <a:cubicBezTo>
                    <a:pt x="266969" y="425096"/>
                    <a:pt x="267303" y="421021"/>
                    <a:pt x="268368" y="417116"/>
                  </a:cubicBezTo>
                  <a:cubicBezTo>
                    <a:pt x="269689" y="412273"/>
                    <a:pt x="271912" y="407698"/>
                    <a:pt x="273130" y="402828"/>
                  </a:cubicBezTo>
                  <a:cubicBezTo>
                    <a:pt x="274461" y="397507"/>
                    <a:pt x="277958" y="382490"/>
                    <a:pt x="280274" y="379016"/>
                  </a:cubicBezTo>
                  <a:lnTo>
                    <a:pt x="285037" y="371872"/>
                  </a:lnTo>
                  <a:cubicBezTo>
                    <a:pt x="285831" y="369491"/>
                    <a:pt x="286728" y="367142"/>
                    <a:pt x="287418" y="364728"/>
                  </a:cubicBezTo>
                  <a:cubicBezTo>
                    <a:pt x="288317" y="361581"/>
                    <a:pt x="288650" y="358267"/>
                    <a:pt x="289799" y="355203"/>
                  </a:cubicBezTo>
                  <a:cubicBezTo>
                    <a:pt x="291045" y="351879"/>
                    <a:pt x="293244" y="348974"/>
                    <a:pt x="294562" y="345678"/>
                  </a:cubicBezTo>
                  <a:cubicBezTo>
                    <a:pt x="296426" y="341017"/>
                    <a:pt x="297737" y="336153"/>
                    <a:pt x="299324" y="331391"/>
                  </a:cubicBezTo>
                  <a:lnTo>
                    <a:pt x="304087" y="317103"/>
                  </a:lnTo>
                  <a:cubicBezTo>
                    <a:pt x="304881" y="314722"/>
                    <a:pt x="305076" y="312048"/>
                    <a:pt x="306468" y="309960"/>
                  </a:cubicBezTo>
                  <a:lnTo>
                    <a:pt x="311230" y="302816"/>
                  </a:lnTo>
                  <a:cubicBezTo>
                    <a:pt x="318071" y="275461"/>
                    <a:pt x="308505" y="309178"/>
                    <a:pt x="318374" y="286147"/>
                  </a:cubicBezTo>
                  <a:cubicBezTo>
                    <a:pt x="319330" y="283917"/>
                    <a:pt x="321280" y="272263"/>
                    <a:pt x="323137" y="269478"/>
                  </a:cubicBezTo>
                  <a:cubicBezTo>
                    <a:pt x="325032" y="266636"/>
                    <a:pt x="333660" y="258827"/>
                    <a:pt x="337424" y="257572"/>
                  </a:cubicBezTo>
                  <a:cubicBezTo>
                    <a:pt x="342005" y="256045"/>
                    <a:pt x="346949" y="255985"/>
                    <a:pt x="351712" y="255191"/>
                  </a:cubicBezTo>
                  <a:cubicBezTo>
                    <a:pt x="354093" y="254397"/>
                    <a:pt x="356661" y="254029"/>
                    <a:pt x="358855" y="252810"/>
                  </a:cubicBezTo>
                  <a:cubicBezTo>
                    <a:pt x="363859" y="250030"/>
                    <a:pt x="368380" y="246460"/>
                    <a:pt x="373143" y="243285"/>
                  </a:cubicBezTo>
                  <a:cubicBezTo>
                    <a:pt x="375524" y="241697"/>
                    <a:pt x="377572" y="239427"/>
                    <a:pt x="380287" y="238522"/>
                  </a:cubicBezTo>
                  <a:lnTo>
                    <a:pt x="387430" y="236141"/>
                  </a:lnTo>
                  <a:lnTo>
                    <a:pt x="401718" y="226616"/>
                  </a:lnTo>
                  <a:lnTo>
                    <a:pt x="408862" y="221853"/>
                  </a:lnTo>
                  <a:lnTo>
                    <a:pt x="404099" y="202803"/>
                  </a:lnTo>
                  <a:lnTo>
                    <a:pt x="401718" y="193278"/>
                  </a:lnTo>
                  <a:cubicBezTo>
                    <a:pt x="400924" y="171053"/>
                    <a:pt x="400683" y="148801"/>
                    <a:pt x="399337" y="126603"/>
                  </a:cubicBezTo>
                  <a:cubicBezTo>
                    <a:pt x="399134" y="123251"/>
                    <a:pt x="394311" y="101822"/>
                    <a:pt x="392193" y="100410"/>
                  </a:cubicBezTo>
                  <a:lnTo>
                    <a:pt x="385049" y="95647"/>
                  </a:lnTo>
                  <a:cubicBezTo>
                    <a:pt x="384255" y="93266"/>
                    <a:pt x="384236" y="90463"/>
                    <a:pt x="382668" y="88503"/>
                  </a:cubicBezTo>
                  <a:cubicBezTo>
                    <a:pt x="380880" y="86268"/>
                    <a:pt x="376944" y="86226"/>
                    <a:pt x="375524" y="83741"/>
                  </a:cubicBezTo>
                  <a:cubicBezTo>
                    <a:pt x="373516" y="80227"/>
                    <a:pt x="374208" y="75740"/>
                    <a:pt x="373143" y="71835"/>
                  </a:cubicBezTo>
                  <a:cubicBezTo>
                    <a:pt x="371822" y="66992"/>
                    <a:pt x="369968" y="62310"/>
                    <a:pt x="368380" y="57547"/>
                  </a:cubicBezTo>
                  <a:lnTo>
                    <a:pt x="363618" y="43260"/>
                  </a:lnTo>
                  <a:lnTo>
                    <a:pt x="358855" y="28972"/>
                  </a:lnTo>
                  <a:cubicBezTo>
                    <a:pt x="358061" y="26591"/>
                    <a:pt x="358563" y="23220"/>
                    <a:pt x="356474" y="21828"/>
                  </a:cubicBezTo>
                  <a:lnTo>
                    <a:pt x="349330" y="17066"/>
                  </a:lnTo>
                  <a:cubicBezTo>
                    <a:pt x="348536" y="14685"/>
                    <a:pt x="349280" y="10854"/>
                    <a:pt x="346949" y="9922"/>
                  </a:cubicBezTo>
                  <a:cubicBezTo>
                    <a:pt x="343910" y="8706"/>
                    <a:pt x="340571" y="11404"/>
                    <a:pt x="337424" y="12303"/>
                  </a:cubicBezTo>
                  <a:cubicBezTo>
                    <a:pt x="330561" y="14264"/>
                    <a:pt x="334646" y="0"/>
                    <a:pt x="332662"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_tradnl">
                <a:solidFill>
                  <a:srgbClr val="FFFFFF"/>
                </a:solidFill>
              </a:endParaRPr>
            </a:p>
          </p:txBody>
        </p:sp>
        <p:grpSp>
          <p:nvGrpSpPr>
            <p:cNvPr id="417814" name="Group 2"/>
            <p:cNvGrpSpPr>
              <a:grpSpLocks/>
            </p:cNvGrpSpPr>
            <p:nvPr/>
          </p:nvGrpSpPr>
          <p:grpSpPr bwMode="auto">
            <a:xfrm rot="713450">
              <a:off x="3737929" y="55503"/>
              <a:ext cx="684212" cy="1397000"/>
              <a:chOff x="1588" y="1253"/>
              <a:chExt cx="734" cy="1499"/>
            </a:xfrm>
          </p:grpSpPr>
          <p:sp>
            <p:nvSpPr>
              <p:cNvPr id="417815" name="Freeform 3"/>
              <p:cNvSpPr>
                <a:spLocks/>
              </p:cNvSpPr>
              <p:nvPr/>
            </p:nvSpPr>
            <p:spPr bwMode="auto">
              <a:xfrm>
                <a:off x="1700" y="125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sp>
            <p:nvSpPr>
              <p:cNvPr id="417816" name="Arc 4"/>
              <p:cNvSpPr>
                <a:spLocks/>
              </p:cNvSpPr>
              <p:nvPr/>
            </p:nvSpPr>
            <p:spPr bwMode="auto">
              <a:xfrm rot="2744521">
                <a:off x="1583" y="1624"/>
                <a:ext cx="743" cy="734"/>
              </a:xfrm>
              <a:custGeom>
                <a:avLst/>
                <a:gdLst>
                  <a:gd name="T0" fmla="*/ 0 w 21592"/>
                  <a:gd name="T1" fmla="*/ 0 h 21600"/>
                  <a:gd name="T2" fmla="*/ 0 w 21592"/>
                  <a:gd name="T3" fmla="*/ 0 h 21600"/>
                  <a:gd name="T4" fmla="*/ 0 w 21592"/>
                  <a:gd name="T5" fmla="*/ 0 h 21600"/>
                  <a:gd name="T6" fmla="*/ 0 60000 65536"/>
                  <a:gd name="T7" fmla="*/ 0 60000 65536"/>
                  <a:gd name="T8" fmla="*/ 0 60000 65536"/>
                  <a:gd name="T9" fmla="*/ 0 w 21592"/>
                  <a:gd name="T10" fmla="*/ 0 h 21600"/>
                  <a:gd name="T11" fmla="*/ 21592 w 21592"/>
                  <a:gd name="T12" fmla="*/ 21600 h 21600"/>
                </a:gdLst>
                <a:ahLst/>
                <a:cxnLst>
                  <a:cxn ang="T6">
                    <a:pos x="T0" y="T1"/>
                  </a:cxn>
                  <a:cxn ang="T7">
                    <a:pos x="T2" y="T3"/>
                  </a:cxn>
                  <a:cxn ang="T8">
                    <a:pos x="T4" y="T5"/>
                  </a:cxn>
                </a:cxnLst>
                <a:rect l="T9" t="T10" r="T11" b="T12"/>
                <a:pathLst>
                  <a:path w="21592" h="21600" fill="none" extrusionOk="0">
                    <a:moveTo>
                      <a:pt x="-1" y="0"/>
                    </a:moveTo>
                    <a:cubicBezTo>
                      <a:pt x="11699" y="0"/>
                      <a:pt x="21272" y="9314"/>
                      <a:pt x="21591" y="21010"/>
                    </a:cubicBezTo>
                  </a:path>
                  <a:path w="21592" h="21600" stroke="0" extrusionOk="0">
                    <a:moveTo>
                      <a:pt x="-1" y="0"/>
                    </a:moveTo>
                    <a:cubicBezTo>
                      <a:pt x="11699" y="0"/>
                      <a:pt x="21272" y="9314"/>
                      <a:pt x="21591" y="21010"/>
                    </a:cubicBezTo>
                    <a:lnTo>
                      <a:pt x="0" y="21600"/>
                    </a:lnTo>
                    <a:close/>
                  </a:path>
                </a:pathLst>
              </a:custGeom>
              <a:noFill/>
              <a:ln w="19050">
                <a:solidFill>
                  <a:schemeClr val="tx1"/>
                </a:solidFill>
                <a:round/>
                <a:headEnd/>
                <a:tailEnd/>
              </a:ln>
            </p:spPr>
            <p:txBody>
              <a:bodyPr wrap="none" anchor="ctr"/>
              <a:lstStyle/>
              <a:p>
                <a:endParaRPr lang="es-ES_tradnl"/>
              </a:p>
            </p:txBody>
          </p:sp>
          <p:sp>
            <p:nvSpPr>
              <p:cNvPr id="417817" name="Oval 5"/>
              <p:cNvSpPr>
                <a:spLocks noChangeArrowheads="1"/>
              </p:cNvSpPr>
              <p:nvPr/>
            </p:nvSpPr>
            <p:spPr bwMode="auto">
              <a:xfrm>
                <a:off x="2002" y="1719"/>
                <a:ext cx="174" cy="485"/>
              </a:xfrm>
              <a:prstGeom prst="ellipse">
                <a:avLst/>
              </a:prstGeom>
              <a:solidFill>
                <a:srgbClr val="71A0FF"/>
              </a:solidFill>
              <a:ln w="9525">
                <a:noFill/>
                <a:round/>
                <a:headEnd/>
                <a:tailEnd/>
              </a:ln>
            </p:spPr>
            <p:txBody>
              <a:bodyPr wrap="none" anchor="ctr"/>
              <a:lstStyle/>
              <a:p>
                <a:endParaRPr lang="es-ES_tradnl" sz="1800">
                  <a:solidFill>
                    <a:srgbClr val="000000"/>
                  </a:solidFill>
                  <a:latin typeface="Arial" charset="0"/>
                </a:endParaRPr>
              </a:p>
            </p:txBody>
          </p:sp>
          <p:sp>
            <p:nvSpPr>
              <p:cNvPr id="417818" name="Oval 6"/>
              <p:cNvSpPr>
                <a:spLocks noChangeArrowheads="1"/>
              </p:cNvSpPr>
              <p:nvPr/>
            </p:nvSpPr>
            <p:spPr bwMode="auto">
              <a:xfrm>
                <a:off x="2078" y="1835"/>
                <a:ext cx="98" cy="273"/>
              </a:xfrm>
              <a:prstGeom prst="ellipse">
                <a:avLst/>
              </a:prstGeom>
              <a:solidFill>
                <a:schemeClr val="tx1"/>
              </a:solidFill>
              <a:ln w="9525">
                <a:noFill/>
                <a:round/>
                <a:headEnd/>
                <a:tailEnd/>
              </a:ln>
            </p:spPr>
            <p:txBody>
              <a:bodyPr wrap="none" anchor="ctr"/>
              <a:lstStyle/>
              <a:p>
                <a:endParaRPr lang="es-ES_tradnl" sz="1800">
                  <a:solidFill>
                    <a:srgbClr val="000000"/>
                  </a:solidFill>
                  <a:latin typeface="Arial" charset="0"/>
                </a:endParaRPr>
              </a:p>
            </p:txBody>
          </p:sp>
          <p:sp>
            <p:nvSpPr>
              <p:cNvPr id="417819" name="Freeform 7"/>
              <p:cNvSpPr>
                <a:spLocks/>
              </p:cNvSpPr>
              <p:nvPr/>
            </p:nvSpPr>
            <p:spPr bwMode="auto">
              <a:xfrm flipV="1">
                <a:off x="1700" y="2003"/>
                <a:ext cx="273" cy="749"/>
              </a:xfrm>
              <a:custGeom>
                <a:avLst/>
                <a:gdLst>
                  <a:gd name="T0" fmla="*/ 3 w 318"/>
                  <a:gd name="T1" fmla="*/ 0 h 726"/>
                  <a:gd name="T2" fmla="*/ 3 w 318"/>
                  <a:gd name="T3" fmla="*/ 985 h 726"/>
                  <a:gd name="T4" fmla="*/ 3 w 318"/>
                  <a:gd name="T5" fmla="*/ 1598 h 726"/>
                  <a:gd name="T6" fmla="*/ 0 w 318"/>
                  <a:gd name="T7" fmla="*/ 1969 h 726"/>
                  <a:gd name="T8" fmla="*/ 0 60000 65536"/>
                  <a:gd name="T9" fmla="*/ 0 60000 65536"/>
                  <a:gd name="T10" fmla="*/ 0 60000 65536"/>
                  <a:gd name="T11" fmla="*/ 0 60000 65536"/>
                  <a:gd name="T12" fmla="*/ 0 w 318"/>
                  <a:gd name="T13" fmla="*/ 0 h 726"/>
                  <a:gd name="T14" fmla="*/ 318 w 318"/>
                  <a:gd name="T15" fmla="*/ 726 h 726"/>
                </a:gdLst>
                <a:ahLst/>
                <a:cxnLst>
                  <a:cxn ang="T8">
                    <a:pos x="T0" y="T1"/>
                  </a:cxn>
                  <a:cxn ang="T9">
                    <a:pos x="T2" y="T3"/>
                  </a:cxn>
                  <a:cxn ang="T10">
                    <a:pos x="T4" y="T5"/>
                  </a:cxn>
                  <a:cxn ang="T11">
                    <a:pos x="T6" y="T7"/>
                  </a:cxn>
                </a:cxnLst>
                <a:rect l="T12" t="T13" r="T14" b="T15"/>
                <a:pathLst>
                  <a:path w="318" h="726">
                    <a:moveTo>
                      <a:pt x="318" y="0"/>
                    </a:moveTo>
                    <a:cubicBezTo>
                      <a:pt x="310" y="132"/>
                      <a:pt x="302" y="265"/>
                      <a:pt x="272" y="363"/>
                    </a:cubicBezTo>
                    <a:cubicBezTo>
                      <a:pt x="242" y="461"/>
                      <a:pt x="181" y="529"/>
                      <a:pt x="136" y="589"/>
                    </a:cubicBezTo>
                    <a:cubicBezTo>
                      <a:pt x="91" y="649"/>
                      <a:pt x="23" y="703"/>
                      <a:pt x="0" y="726"/>
                    </a:cubicBezTo>
                  </a:path>
                </a:pathLst>
              </a:custGeom>
              <a:noFill/>
              <a:ln w="19050">
                <a:solidFill>
                  <a:schemeClr val="tx1"/>
                </a:solidFill>
                <a:round/>
                <a:headEnd/>
                <a:tailEnd/>
              </a:ln>
            </p:spPr>
            <p:txBody>
              <a:bodyPr/>
              <a:lstStyle/>
              <a:p>
                <a:endParaRPr lang="es-ES_tradnl"/>
              </a:p>
            </p:txBody>
          </p:sp>
        </p:grpSp>
      </p:grpSp>
      <p:sp>
        <p:nvSpPr>
          <p:cNvPr id="417812" name="47 CuadroTexto"/>
          <p:cNvSpPr txBox="1">
            <a:spLocks noChangeArrowheads="1"/>
          </p:cNvSpPr>
          <p:nvPr/>
        </p:nvSpPr>
        <p:spPr bwMode="auto">
          <a:xfrm>
            <a:off x="0" y="0"/>
            <a:ext cx="9144000" cy="461963"/>
          </a:xfrm>
          <a:prstGeom prst="rect">
            <a:avLst/>
          </a:prstGeom>
          <a:solidFill>
            <a:srgbClr val="00589A"/>
          </a:solidFill>
          <a:ln w="9525">
            <a:noFill/>
            <a:miter lim="800000"/>
            <a:headEnd/>
            <a:tailEnd/>
          </a:ln>
        </p:spPr>
        <p:txBody>
          <a:bodyPr>
            <a:spAutoFit/>
          </a:bodyPr>
          <a:lstStyle/>
          <a:p>
            <a:pPr algn="ctr"/>
            <a:r>
              <a:rPr lang="es-ES_tradnl" b="1" dirty="0" smtClean="0">
                <a:solidFill>
                  <a:schemeClr val="bg1"/>
                </a:solidFill>
                <a:latin typeface="Calibri" pitchFamily="34" charset="0"/>
              </a:rPr>
              <a:t>IMÁGENES EN LAS LÁMINAS </a:t>
            </a:r>
            <a:r>
              <a:rPr lang="es-ES_tradnl" b="1" dirty="0">
                <a:solidFill>
                  <a:schemeClr val="bg1"/>
                </a:solidFill>
                <a:latin typeface="Calibri" pitchFamily="34" charset="0"/>
              </a:rPr>
              <a:t>PLANO-PARALELAS</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8" fill="hold" grpId="0" nodeType="clickEffect">
                                  <p:stCondLst>
                                    <p:cond delay="0"/>
                                  </p:stCondLst>
                                  <p:childTnLst>
                                    <p:set>
                                      <p:cBhvr>
                                        <p:cTn id="10" dur="1" fill="hold">
                                          <p:stCondLst>
                                            <p:cond delay="0"/>
                                          </p:stCondLst>
                                        </p:cTn>
                                        <p:tgtEl>
                                          <p:spTgt spid="884773"/>
                                        </p:tgtEl>
                                        <p:attrNameLst>
                                          <p:attrName>style.visibility</p:attrName>
                                        </p:attrNameLst>
                                      </p:cBhvr>
                                      <p:to>
                                        <p:strVal val="visible"/>
                                      </p:to>
                                    </p:set>
                                    <p:animEffect transition="in" filter="wipe(left)">
                                      <p:cBhvr>
                                        <p:cTn id="11" dur="3000"/>
                                        <p:tgtEl>
                                          <p:spTgt spid="884773"/>
                                        </p:tgtEl>
                                      </p:cBhvr>
                                    </p:animEffect>
                                  </p:childTnLst>
                                </p:cTn>
                              </p:par>
                            </p:childTnLst>
                          </p:cTn>
                        </p:par>
                        <p:par>
                          <p:cTn id="12" fill="hold">
                            <p:stCondLst>
                              <p:cond delay="3000"/>
                            </p:stCondLst>
                            <p:childTnLst>
                              <p:par>
                                <p:cTn id="13" presetID="1"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884775"/>
                                        </p:tgtEl>
                                        <p:attrNameLst>
                                          <p:attrName>style.visibility</p:attrName>
                                        </p:attrNameLst>
                                      </p:cBhvr>
                                      <p:to>
                                        <p:strVal val="visible"/>
                                      </p:to>
                                    </p:set>
                                    <p:animEffect transition="in" filter="wipe(left)">
                                      <p:cBhvr>
                                        <p:cTn id="23" dur="3000"/>
                                        <p:tgtEl>
                                          <p:spTgt spid="884775"/>
                                        </p:tgtEl>
                                      </p:cBhvr>
                                    </p:animEffect>
                                  </p:childTnLst>
                                </p:cTn>
                              </p:par>
                            </p:childTnLst>
                          </p:cTn>
                        </p:par>
                        <p:par>
                          <p:cTn id="24" fill="hold">
                            <p:stCondLst>
                              <p:cond delay="3000"/>
                            </p:stCondLst>
                            <p:childTnLst>
                              <p:par>
                                <p:cTn id="25" presetID="1" presetClass="entr" presetSubtype="0"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nodeType="clickEffect">
                                  <p:stCondLst>
                                    <p:cond delay="0"/>
                                  </p:stCondLst>
                                  <p:childTnLst>
                                    <p:set>
                                      <p:cBhvr>
                                        <p:cTn id="38" dur="1" fill="hold">
                                          <p:stCondLst>
                                            <p:cond delay="0"/>
                                          </p:stCondLst>
                                        </p:cTn>
                                        <p:tgtEl>
                                          <p:spTgt spid="9"/>
                                        </p:tgtEl>
                                        <p:attrNameLst>
                                          <p:attrName>style.visibility</p:attrName>
                                        </p:attrNameLst>
                                      </p:cBhvr>
                                      <p:to>
                                        <p:strVal val="visible"/>
                                      </p:to>
                                    </p:set>
                                    <p:animEffect transition="in" filter="wipe(right)">
                                      <p:cBhvr>
                                        <p:cTn id="39" dur="3000"/>
                                        <p:tgtEl>
                                          <p:spTgt spid="9"/>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grpId="0" nodeType="clickEffect">
                                  <p:stCondLst>
                                    <p:cond delay="0"/>
                                  </p:stCondLst>
                                  <p:childTnLst>
                                    <p:set>
                                      <p:cBhvr>
                                        <p:cTn id="43" dur="1" fill="hold">
                                          <p:stCondLst>
                                            <p:cond delay="0"/>
                                          </p:stCondLst>
                                        </p:cTn>
                                        <p:tgtEl>
                                          <p:spTgt spid="43"/>
                                        </p:tgtEl>
                                        <p:attrNameLst>
                                          <p:attrName>style.visibility</p:attrName>
                                        </p:attrNameLst>
                                      </p:cBhvr>
                                      <p:to>
                                        <p:strVal val="visible"/>
                                      </p:to>
                                    </p:set>
                                  </p:childTnLst>
                                </p:cTn>
                              </p:par>
                              <p:par>
                                <p:cTn id="44" presetID="1" presetClass="entr" presetSubtype="0" fill="hold" grpId="0" nodeType="withEffect">
                                  <p:stCondLst>
                                    <p:cond delay="0"/>
                                  </p:stCondLst>
                                  <p:childTnLst>
                                    <p:set>
                                      <p:cBhvr>
                                        <p:cTn id="45" dur="1" fill="hold">
                                          <p:stCondLst>
                                            <p:cond delay="0"/>
                                          </p:stCondLst>
                                        </p:cTn>
                                        <p:tgtEl>
                                          <p:spTgt spid="47"/>
                                        </p:tgtEl>
                                        <p:attrNameLst>
                                          <p:attrName>style.visibility</p:attrName>
                                        </p:attrNameLst>
                                      </p:cBhvr>
                                      <p:to>
                                        <p:strVal val="visible"/>
                                      </p:to>
                                    </p:set>
                                  </p:childTnLst>
                                </p:cTn>
                              </p:par>
                            </p:childTnLst>
                          </p:cTn>
                        </p:par>
                        <p:par>
                          <p:cTn id="46" fill="hold">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4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4773" grpId="0" animBg="1"/>
      <p:bldP spid="884775" grpId="0" animBg="1"/>
      <p:bldP spid="43" grpId="0" animBg="1"/>
      <p:bldP spid="45" grpId="0" animBg="1"/>
      <p:bldP spid="47" grpId="0"/>
    </p:bldLst>
  </p:timing>
</p:sld>
</file>

<file path=ppt/slides/slide98.xml><?xml version="1.0" encoding="utf-8"?>
<p:sld xmlns:a="http://schemas.openxmlformats.org/drawingml/2006/main" xmlns:r="http://schemas.openxmlformats.org/officeDocument/2006/relationships" xmlns:p="http://schemas.openxmlformats.org/presentationml/2006/main">
  <p:cSld>
    <p:bg>
      <p:bgPr>
        <a:solidFill>
          <a:srgbClr val="D9D9D9"/>
        </a:solidFill>
        <a:effectLst/>
      </p:bgPr>
    </p:bg>
    <p:spTree>
      <p:nvGrpSpPr>
        <p:cNvPr id="1" name=""/>
        <p:cNvGrpSpPr/>
        <p:nvPr/>
      </p:nvGrpSpPr>
      <p:grpSpPr>
        <a:xfrm>
          <a:off x="0" y="0"/>
          <a:ext cx="0" cy="0"/>
          <a:chOff x="0" y="0"/>
          <a:chExt cx="0" cy="0"/>
        </a:xfrm>
      </p:grpSpPr>
      <p:sp>
        <p:nvSpPr>
          <p:cNvPr id="116" name="115 Rectángulo"/>
          <p:cNvSpPr/>
          <p:nvPr/>
        </p:nvSpPr>
        <p:spPr>
          <a:xfrm>
            <a:off x="457200" y="785813"/>
            <a:ext cx="8215313" cy="572928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418819" name="Rectangle 3"/>
          <p:cNvSpPr>
            <a:spLocks noChangeArrowheads="1"/>
          </p:cNvSpPr>
          <p:nvPr/>
        </p:nvSpPr>
        <p:spPr bwMode="auto">
          <a:xfrm>
            <a:off x="811213" y="3141663"/>
            <a:ext cx="7532687" cy="3128962"/>
          </a:xfrm>
          <a:prstGeom prst="rect">
            <a:avLst/>
          </a:prstGeom>
          <a:solidFill>
            <a:schemeClr val="accent2">
              <a:lumMod val="20000"/>
              <a:lumOff val="80000"/>
            </a:schemeClr>
          </a:solidFill>
          <a:ln w="9525">
            <a:noFill/>
            <a:miter lim="800000"/>
            <a:headEnd/>
            <a:tailEnd/>
          </a:ln>
        </p:spPr>
        <p:txBody>
          <a:bodyPr/>
          <a:lstStyle/>
          <a:p>
            <a:endParaRPr lang="es-ES_tradnl">
              <a:solidFill>
                <a:srgbClr val="000000"/>
              </a:solidFill>
            </a:endParaRPr>
          </a:p>
        </p:txBody>
      </p:sp>
      <p:sp>
        <p:nvSpPr>
          <p:cNvPr id="418820" name="Text Box 114"/>
          <p:cNvSpPr txBox="1">
            <a:spLocks noChangeArrowheads="1"/>
          </p:cNvSpPr>
          <p:nvPr/>
        </p:nvSpPr>
        <p:spPr bwMode="auto">
          <a:xfrm>
            <a:off x="0" y="0"/>
            <a:ext cx="9144000" cy="457200"/>
          </a:xfrm>
          <a:prstGeom prst="rect">
            <a:avLst/>
          </a:prstGeom>
          <a:solidFill>
            <a:srgbClr val="0518CD"/>
          </a:solidFill>
          <a:ln w="9525">
            <a:noFill/>
            <a:miter lim="800000"/>
            <a:headEnd/>
            <a:tailEnd/>
          </a:ln>
        </p:spPr>
        <p:txBody>
          <a:bodyPr>
            <a:spAutoFit/>
          </a:bodyPr>
          <a:lstStyle/>
          <a:p>
            <a:pPr algn="ctr">
              <a:spcBef>
                <a:spcPct val="50000"/>
              </a:spcBef>
              <a:tabLst>
                <a:tab pos="3671888" algn="l"/>
              </a:tabLst>
            </a:pPr>
            <a:r>
              <a:rPr lang="es-ES" b="1">
                <a:solidFill>
                  <a:srgbClr val="FFFFFF"/>
                </a:solidFill>
                <a:latin typeface="Arial" charset="0"/>
                <a:cs typeface="Arial" charset="0"/>
              </a:rPr>
              <a:t>RAYOS PARAXIALES</a:t>
            </a:r>
          </a:p>
        </p:txBody>
      </p:sp>
      <p:sp>
        <p:nvSpPr>
          <p:cNvPr id="418821" name="Freeform 4"/>
          <p:cNvSpPr>
            <a:spLocks/>
          </p:cNvSpPr>
          <p:nvPr/>
        </p:nvSpPr>
        <p:spPr bwMode="auto">
          <a:xfrm>
            <a:off x="825500" y="3141663"/>
            <a:ext cx="7532688" cy="3114675"/>
          </a:xfrm>
          <a:custGeom>
            <a:avLst/>
            <a:gdLst>
              <a:gd name="T0" fmla="*/ 0 w 3288"/>
              <a:gd name="T1" fmla="*/ 0 h 1365"/>
              <a:gd name="T2" fmla="*/ 0 w 3288"/>
              <a:gd name="T3" fmla="*/ 2147483647 h 1365"/>
              <a:gd name="T4" fmla="*/ 2147483647 w 3288"/>
              <a:gd name="T5" fmla="*/ 2147483647 h 1365"/>
              <a:gd name="T6" fmla="*/ 2147483647 w 3288"/>
              <a:gd name="T7" fmla="*/ 0 h 1365"/>
              <a:gd name="T8" fmla="*/ 0 60000 65536"/>
              <a:gd name="T9" fmla="*/ 0 60000 65536"/>
              <a:gd name="T10" fmla="*/ 0 60000 65536"/>
              <a:gd name="T11" fmla="*/ 0 60000 65536"/>
              <a:gd name="T12" fmla="*/ 0 w 3288"/>
              <a:gd name="T13" fmla="*/ 0 h 1365"/>
              <a:gd name="T14" fmla="*/ 3288 w 3288"/>
              <a:gd name="T15" fmla="*/ 1365 h 1365"/>
            </a:gdLst>
            <a:ahLst/>
            <a:cxnLst>
              <a:cxn ang="T8">
                <a:pos x="T0" y="T1"/>
              </a:cxn>
              <a:cxn ang="T9">
                <a:pos x="T2" y="T3"/>
              </a:cxn>
              <a:cxn ang="T10">
                <a:pos x="T4" y="T5"/>
              </a:cxn>
              <a:cxn ang="T11">
                <a:pos x="T6" y="T7"/>
              </a:cxn>
            </a:cxnLst>
            <a:rect l="T12" t="T13" r="T14" b="T15"/>
            <a:pathLst>
              <a:path w="3288" h="1365">
                <a:moveTo>
                  <a:pt x="0" y="0"/>
                </a:moveTo>
                <a:lnTo>
                  <a:pt x="0" y="1365"/>
                </a:lnTo>
                <a:lnTo>
                  <a:pt x="3288" y="1365"/>
                </a:lnTo>
                <a:lnTo>
                  <a:pt x="3288" y="0"/>
                </a:lnTo>
              </a:path>
            </a:pathLst>
          </a:custGeom>
          <a:noFill/>
          <a:ln w="28575">
            <a:solidFill>
              <a:srgbClr val="000000"/>
            </a:solidFill>
            <a:round/>
            <a:headEnd/>
            <a:tailEnd/>
          </a:ln>
        </p:spPr>
        <p:txBody>
          <a:bodyPr/>
          <a:lstStyle/>
          <a:p>
            <a:endParaRPr lang="es-ES_tradnl"/>
          </a:p>
        </p:txBody>
      </p:sp>
      <p:grpSp>
        <p:nvGrpSpPr>
          <p:cNvPr id="418822" name="Group 111"/>
          <p:cNvGrpSpPr>
            <a:grpSpLocks/>
          </p:cNvGrpSpPr>
          <p:nvPr/>
        </p:nvGrpSpPr>
        <p:grpSpPr bwMode="auto">
          <a:xfrm>
            <a:off x="1643063" y="2293938"/>
            <a:ext cx="549275" cy="3371850"/>
            <a:chOff x="1616" y="1672"/>
            <a:chExt cx="241" cy="1477"/>
          </a:xfrm>
        </p:grpSpPr>
        <p:sp>
          <p:nvSpPr>
            <p:cNvPr id="418876" name="Rectangle 112"/>
            <p:cNvSpPr>
              <a:spLocks noChangeArrowheads="1"/>
            </p:cNvSpPr>
            <p:nvPr/>
          </p:nvSpPr>
          <p:spPr bwMode="auto">
            <a:xfrm>
              <a:off x="1616" y="3001"/>
              <a:ext cx="241" cy="148"/>
            </a:xfrm>
            <a:prstGeom prst="rect">
              <a:avLst/>
            </a:prstGeom>
            <a:noFill/>
            <a:ln w="9525">
              <a:noFill/>
              <a:miter lim="800000"/>
              <a:headEnd/>
              <a:tailEnd/>
            </a:ln>
          </p:spPr>
          <p:txBody>
            <a:bodyPr wrap="none" lIns="0" tIns="0" rIns="0" bIns="0">
              <a:spAutoFit/>
            </a:bodyPr>
            <a:lstStyle/>
            <a:p>
              <a:r>
                <a:rPr lang="es-ES" sz="2200">
                  <a:solidFill>
                    <a:srgbClr val="000000"/>
                  </a:solidFill>
                  <a:latin typeface="Calibri" pitchFamily="34" charset="0"/>
                </a:rPr>
                <a:t>agua</a:t>
              </a:r>
              <a:endParaRPr lang="es-ES" sz="1800">
                <a:solidFill>
                  <a:srgbClr val="000000"/>
                </a:solidFill>
                <a:latin typeface="Calibri" pitchFamily="34" charset="0"/>
              </a:endParaRPr>
            </a:p>
          </p:txBody>
        </p:sp>
        <p:sp>
          <p:nvSpPr>
            <p:cNvPr id="418877" name="Rectangle 113"/>
            <p:cNvSpPr>
              <a:spLocks noChangeArrowheads="1"/>
            </p:cNvSpPr>
            <p:nvPr/>
          </p:nvSpPr>
          <p:spPr bwMode="auto">
            <a:xfrm>
              <a:off x="1616" y="1672"/>
              <a:ext cx="190" cy="148"/>
            </a:xfrm>
            <a:prstGeom prst="rect">
              <a:avLst/>
            </a:prstGeom>
            <a:noFill/>
            <a:ln w="9525">
              <a:noFill/>
              <a:miter lim="800000"/>
              <a:headEnd/>
              <a:tailEnd/>
            </a:ln>
          </p:spPr>
          <p:txBody>
            <a:bodyPr wrap="none" lIns="0" tIns="0" rIns="0" bIns="0">
              <a:spAutoFit/>
            </a:bodyPr>
            <a:lstStyle/>
            <a:p>
              <a:r>
                <a:rPr lang="es-ES" sz="2200">
                  <a:solidFill>
                    <a:srgbClr val="000000"/>
                  </a:solidFill>
                  <a:latin typeface="Calibri" pitchFamily="34" charset="0"/>
                </a:rPr>
                <a:t>aire</a:t>
              </a:r>
              <a:endParaRPr lang="es-ES" sz="1800">
                <a:solidFill>
                  <a:srgbClr val="000000"/>
                </a:solidFill>
                <a:latin typeface="Calibri" pitchFamily="34" charset="0"/>
              </a:endParaRPr>
            </a:p>
          </p:txBody>
        </p:sp>
      </p:grpSp>
      <p:sp>
        <p:nvSpPr>
          <p:cNvPr id="34" name="33 Forma libre"/>
          <p:cNvSpPr/>
          <p:nvPr/>
        </p:nvSpPr>
        <p:spPr>
          <a:xfrm>
            <a:off x="3746500" y="1346200"/>
            <a:ext cx="1292225" cy="4891088"/>
          </a:xfrm>
          <a:custGeom>
            <a:avLst/>
            <a:gdLst>
              <a:gd name="connsiteX0" fmla="*/ 653143 w 1291772"/>
              <a:gd name="connsiteY0" fmla="*/ 4891314 h 4891314"/>
              <a:gd name="connsiteX1" fmla="*/ 290286 w 1291772"/>
              <a:gd name="connsiteY1" fmla="*/ 1799771 h 4891314"/>
              <a:gd name="connsiteX2" fmla="*/ 0 w 1291772"/>
              <a:gd name="connsiteY2" fmla="*/ 0 h 4891314"/>
              <a:gd name="connsiteX3" fmla="*/ 1291772 w 1291772"/>
              <a:gd name="connsiteY3" fmla="*/ 14514 h 4891314"/>
              <a:gd name="connsiteX4" fmla="*/ 1001486 w 1291772"/>
              <a:gd name="connsiteY4" fmla="*/ 1799771 h 4891314"/>
              <a:gd name="connsiteX5" fmla="*/ 653143 w 1291772"/>
              <a:gd name="connsiteY5" fmla="*/ 4891314 h 4891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91772" h="4891314">
                <a:moveTo>
                  <a:pt x="653143" y="4891314"/>
                </a:moveTo>
                <a:lnTo>
                  <a:pt x="290286" y="1799771"/>
                </a:lnTo>
                <a:lnTo>
                  <a:pt x="0" y="0"/>
                </a:lnTo>
                <a:lnTo>
                  <a:pt x="1291772" y="14514"/>
                </a:lnTo>
                <a:lnTo>
                  <a:pt x="1001486" y="1799771"/>
                </a:lnTo>
                <a:lnTo>
                  <a:pt x="653143" y="4891314"/>
                </a:lnTo>
                <a:close/>
              </a:path>
            </a:pathLst>
          </a:custGeom>
          <a:solidFill>
            <a:schemeClr val="bg1">
              <a:lumMod val="85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3" name="94 Grupo"/>
          <p:cNvGrpSpPr>
            <a:grpSpLocks/>
          </p:cNvGrpSpPr>
          <p:nvPr/>
        </p:nvGrpSpPr>
        <p:grpSpPr bwMode="auto">
          <a:xfrm>
            <a:off x="3854450" y="1990725"/>
            <a:ext cx="1084263" cy="2805113"/>
            <a:chOff x="3983462" y="1762649"/>
            <a:chExt cx="1083262" cy="2803958"/>
          </a:xfrm>
        </p:grpSpPr>
        <p:sp>
          <p:nvSpPr>
            <p:cNvPr id="418870" name="Freeform 63"/>
            <p:cNvSpPr>
              <a:spLocks/>
            </p:cNvSpPr>
            <p:nvPr/>
          </p:nvSpPr>
          <p:spPr bwMode="auto">
            <a:xfrm rot="691408">
              <a:off x="4312074" y="4429649"/>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sp>
          <p:nvSpPr>
            <p:cNvPr id="418871" name="Freeform 63"/>
            <p:cNvSpPr>
              <a:spLocks/>
            </p:cNvSpPr>
            <p:nvPr/>
          </p:nvSpPr>
          <p:spPr bwMode="auto">
            <a:xfrm rot="20908592" flipH="1">
              <a:off x="4631160" y="4429648"/>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grpSp>
          <p:nvGrpSpPr>
            <p:cNvPr id="418872" name="93 Grupo"/>
            <p:cNvGrpSpPr>
              <a:grpSpLocks/>
            </p:cNvGrpSpPr>
            <p:nvPr/>
          </p:nvGrpSpPr>
          <p:grpSpPr bwMode="auto">
            <a:xfrm>
              <a:off x="3983462" y="1762649"/>
              <a:ext cx="1083262" cy="341746"/>
              <a:chOff x="3983462" y="1762649"/>
              <a:chExt cx="1083262" cy="341746"/>
            </a:xfrm>
          </p:grpSpPr>
          <p:sp>
            <p:nvSpPr>
              <p:cNvPr id="418873" name="Freeform 61"/>
              <p:cNvSpPr>
                <a:spLocks/>
              </p:cNvSpPr>
              <p:nvPr/>
            </p:nvSpPr>
            <p:spPr bwMode="auto">
              <a:xfrm rot="-256131">
                <a:off x="4943462" y="1967437"/>
                <a:ext cx="123262" cy="136958"/>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chemeClr val="tx1"/>
              </a:solidFill>
              <a:ln w="9525">
                <a:solidFill>
                  <a:schemeClr val="tx1"/>
                </a:solidFill>
                <a:round/>
                <a:headEnd/>
                <a:tailEnd/>
              </a:ln>
            </p:spPr>
            <p:txBody>
              <a:bodyPr/>
              <a:lstStyle/>
              <a:p>
                <a:endParaRPr lang="es-ES_tradnl"/>
              </a:p>
            </p:txBody>
          </p:sp>
          <p:sp>
            <p:nvSpPr>
              <p:cNvPr id="418874" name="Freeform 63"/>
              <p:cNvSpPr>
                <a:spLocks/>
              </p:cNvSpPr>
              <p:nvPr/>
            </p:nvSpPr>
            <p:spPr bwMode="auto">
              <a:xfrm rot="691408">
                <a:off x="3983462" y="1967437"/>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sp>
            <p:nvSpPr>
              <p:cNvPr id="418875" name="Freeform 61"/>
              <p:cNvSpPr>
                <a:spLocks/>
              </p:cNvSpPr>
              <p:nvPr/>
            </p:nvSpPr>
            <p:spPr bwMode="auto">
              <a:xfrm rot="-852767">
                <a:off x="4443401" y="1762649"/>
                <a:ext cx="123262" cy="136958"/>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chemeClr val="tx1"/>
              </a:solidFill>
              <a:ln w="9525">
                <a:solidFill>
                  <a:schemeClr val="tx1"/>
                </a:solidFill>
                <a:round/>
                <a:headEnd/>
                <a:tailEnd/>
              </a:ln>
            </p:spPr>
            <p:txBody>
              <a:bodyPr/>
              <a:lstStyle/>
              <a:p>
                <a:endParaRPr lang="es-ES_tradnl"/>
              </a:p>
            </p:txBody>
          </p:sp>
        </p:grpSp>
      </p:grpSp>
      <p:grpSp>
        <p:nvGrpSpPr>
          <p:cNvPr id="5" name="82 Grupo"/>
          <p:cNvGrpSpPr>
            <a:grpSpLocks/>
          </p:cNvGrpSpPr>
          <p:nvPr/>
        </p:nvGrpSpPr>
        <p:grpSpPr bwMode="auto">
          <a:xfrm>
            <a:off x="2700338" y="1414463"/>
            <a:ext cx="3371850" cy="4800600"/>
            <a:chOff x="2828925" y="1185863"/>
            <a:chExt cx="3371850" cy="4800600"/>
          </a:xfrm>
        </p:grpSpPr>
        <p:sp>
          <p:nvSpPr>
            <p:cNvPr id="55" name="54 Forma libre"/>
            <p:cNvSpPr/>
            <p:nvPr/>
          </p:nvSpPr>
          <p:spPr>
            <a:xfrm>
              <a:off x="4514850" y="1185863"/>
              <a:ext cx="1685925" cy="4800600"/>
            </a:xfrm>
            <a:custGeom>
              <a:avLst/>
              <a:gdLst>
                <a:gd name="connsiteX0" fmla="*/ 0 w 1685925"/>
                <a:gd name="connsiteY0" fmla="*/ 4800600 h 4800600"/>
                <a:gd name="connsiteX1" fmla="*/ 771525 w 1685925"/>
                <a:gd name="connsiteY1" fmla="*/ 1714500 h 4800600"/>
                <a:gd name="connsiteX2" fmla="*/ 1685925 w 1685925"/>
                <a:gd name="connsiteY2" fmla="*/ 0 h 4800600"/>
              </a:gdLst>
              <a:ahLst/>
              <a:cxnLst>
                <a:cxn ang="0">
                  <a:pos x="connsiteX0" y="connsiteY0"/>
                </a:cxn>
                <a:cxn ang="0">
                  <a:pos x="connsiteX1" y="connsiteY1"/>
                </a:cxn>
                <a:cxn ang="0">
                  <a:pos x="connsiteX2" y="connsiteY2"/>
                </a:cxn>
              </a:cxnLst>
              <a:rect l="l" t="t" r="r" b="b"/>
              <a:pathLst>
                <a:path w="1685925" h="4800600">
                  <a:moveTo>
                    <a:pt x="0" y="4800600"/>
                  </a:moveTo>
                  <a:lnTo>
                    <a:pt x="771525" y="1714500"/>
                  </a:lnTo>
                  <a:lnTo>
                    <a:pt x="1685925" y="0"/>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p>
          </p:txBody>
        </p:sp>
        <p:sp>
          <p:nvSpPr>
            <p:cNvPr id="60" name="59 Forma libre"/>
            <p:cNvSpPr/>
            <p:nvPr/>
          </p:nvSpPr>
          <p:spPr>
            <a:xfrm flipH="1">
              <a:off x="2828925" y="1185863"/>
              <a:ext cx="1685925" cy="4800600"/>
            </a:xfrm>
            <a:custGeom>
              <a:avLst/>
              <a:gdLst>
                <a:gd name="connsiteX0" fmla="*/ 0 w 1685925"/>
                <a:gd name="connsiteY0" fmla="*/ 4800600 h 4800600"/>
                <a:gd name="connsiteX1" fmla="*/ 771525 w 1685925"/>
                <a:gd name="connsiteY1" fmla="*/ 1714500 h 4800600"/>
                <a:gd name="connsiteX2" fmla="*/ 1685925 w 1685925"/>
                <a:gd name="connsiteY2" fmla="*/ 0 h 4800600"/>
              </a:gdLst>
              <a:ahLst/>
              <a:cxnLst>
                <a:cxn ang="0">
                  <a:pos x="connsiteX0" y="connsiteY0"/>
                </a:cxn>
                <a:cxn ang="0">
                  <a:pos x="connsiteX1" y="connsiteY1"/>
                </a:cxn>
                <a:cxn ang="0">
                  <a:pos x="connsiteX2" y="connsiteY2"/>
                </a:cxn>
              </a:cxnLst>
              <a:rect l="l" t="t" r="r" b="b"/>
              <a:pathLst>
                <a:path w="1685925" h="4800600">
                  <a:moveTo>
                    <a:pt x="0" y="4800600"/>
                  </a:moveTo>
                  <a:lnTo>
                    <a:pt x="771525" y="1714500"/>
                  </a:lnTo>
                  <a:lnTo>
                    <a:pt x="1685925" y="0"/>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p>
          </p:txBody>
        </p:sp>
        <p:sp>
          <p:nvSpPr>
            <p:cNvPr id="418866" name="Freeform 63"/>
            <p:cNvSpPr>
              <a:spLocks/>
            </p:cNvSpPr>
            <p:nvPr/>
          </p:nvSpPr>
          <p:spPr bwMode="auto">
            <a:xfrm rot="-383307">
              <a:off x="3240511" y="1960292"/>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sp>
          <p:nvSpPr>
            <p:cNvPr id="418867" name="Freeform 61"/>
            <p:cNvSpPr>
              <a:spLocks/>
            </p:cNvSpPr>
            <p:nvPr/>
          </p:nvSpPr>
          <p:spPr bwMode="auto">
            <a:xfrm rot="765152">
              <a:off x="5667362" y="1967436"/>
              <a:ext cx="123262" cy="136958"/>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chemeClr val="tx1"/>
            </a:solidFill>
            <a:ln w="9525">
              <a:solidFill>
                <a:schemeClr val="tx1"/>
              </a:solidFill>
              <a:round/>
              <a:headEnd/>
              <a:tailEnd/>
            </a:ln>
          </p:spPr>
          <p:txBody>
            <a:bodyPr/>
            <a:lstStyle/>
            <a:p>
              <a:endParaRPr lang="es-ES_tradnl"/>
            </a:p>
          </p:txBody>
        </p:sp>
        <p:sp>
          <p:nvSpPr>
            <p:cNvPr id="418868" name="Freeform 63"/>
            <p:cNvSpPr>
              <a:spLocks/>
            </p:cNvSpPr>
            <p:nvPr/>
          </p:nvSpPr>
          <p:spPr bwMode="auto">
            <a:xfrm rot="252783">
              <a:off x="3945362" y="3781949"/>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sp>
          <p:nvSpPr>
            <p:cNvPr id="418869" name="Freeform 61"/>
            <p:cNvSpPr>
              <a:spLocks/>
            </p:cNvSpPr>
            <p:nvPr/>
          </p:nvSpPr>
          <p:spPr bwMode="auto">
            <a:xfrm rot="186084">
              <a:off x="4969655" y="3779568"/>
              <a:ext cx="123262" cy="136958"/>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chemeClr val="tx1"/>
            </a:solidFill>
            <a:ln w="9525">
              <a:solidFill>
                <a:schemeClr val="tx1"/>
              </a:solidFill>
              <a:round/>
              <a:headEnd/>
              <a:tailEnd/>
            </a:ln>
          </p:spPr>
          <p:txBody>
            <a:bodyPr/>
            <a:lstStyle/>
            <a:p>
              <a:endParaRPr lang="es-ES_tradnl"/>
            </a:p>
          </p:txBody>
        </p:sp>
      </p:grpSp>
      <p:grpSp>
        <p:nvGrpSpPr>
          <p:cNvPr id="6" name="86 Grupo"/>
          <p:cNvGrpSpPr>
            <a:grpSpLocks/>
          </p:cNvGrpSpPr>
          <p:nvPr/>
        </p:nvGrpSpPr>
        <p:grpSpPr bwMode="auto">
          <a:xfrm>
            <a:off x="1857375" y="1700213"/>
            <a:ext cx="5043488" cy="4500562"/>
            <a:chOff x="1985962" y="1471613"/>
            <a:chExt cx="5043488" cy="4500562"/>
          </a:xfrm>
        </p:grpSpPr>
        <p:grpSp>
          <p:nvGrpSpPr>
            <p:cNvPr id="418857" name="84 Grupo"/>
            <p:cNvGrpSpPr>
              <a:grpSpLocks/>
            </p:cNvGrpSpPr>
            <p:nvPr/>
          </p:nvGrpSpPr>
          <p:grpSpPr bwMode="auto">
            <a:xfrm>
              <a:off x="1985962" y="1471613"/>
              <a:ext cx="5043488" cy="4500562"/>
              <a:chOff x="1985962" y="1471613"/>
              <a:chExt cx="5043488" cy="4500562"/>
            </a:xfrm>
          </p:grpSpPr>
          <p:sp>
            <p:nvSpPr>
              <p:cNvPr id="65" name="64 Forma libre"/>
              <p:cNvSpPr/>
              <p:nvPr/>
            </p:nvSpPr>
            <p:spPr>
              <a:xfrm>
                <a:off x="4529137" y="1471613"/>
                <a:ext cx="2500313" cy="4500562"/>
              </a:xfrm>
              <a:custGeom>
                <a:avLst/>
                <a:gdLst>
                  <a:gd name="connsiteX0" fmla="*/ 0 w 2500312"/>
                  <a:gd name="connsiteY0" fmla="*/ 4500562 h 4500562"/>
                  <a:gd name="connsiteX1" fmla="*/ 1028700 w 2500312"/>
                  <a:gd name="connsiteY1" fmla="*/ 1428750 h 4500562"/>
                  <a:gd name="connsiteX2" fmla="*/ 2500312 w 2500312"/>
                  <a:gd name="connsiteY2" fmla="*/ 0 h 4500562"/>
                </a:gdLst>
                <a:ahLst/>
                <a:cxnLst>
                  <a:cxn ang="0">
                    <a:pos x="connsiteX0" y="connsiteY0"/>
                  </a:cxn>
                  <a:cxn ang="0">
                    <a:pos x="connsiteX1" y="connsiteY1"/>
                  </a:cxn>
                  <a:cxn ang="0">
                    <a:pos x="connsiteX2" y="connsiteY2"/>
                  </a:cxn>
                </a:cxnLst>
                <a:rect l="l" t="t" r="r" b="b"/>
                <a:pathLst>
                  <a:path w="2500312" h="4500562">
                    <a:moveTo>
                      <a:pt x="0" y="4500562"/>
                    </a:moveTo>
                    <a:lnTo>
                      <a:pt x="1028700" y="1428750"/>
                    </a:lnTo>
                    <a:lnTo>
                      <a:pt x="2500312" y="0"/>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p>
            </p:txBody>
          </p:sp>
          <p:sp>
            <p:nvSpPr>
              <p:cNvPr id="70" name="69 Forma libre"/>
              <p:cNvSpPr/>
              <p:nvPr/>
            </p:nvSpPr>
            <p:spPr>
              <a:xfrm flipH="1">
                <a:off x="1985962" y="1471613"/>
                <a:ext cx="2500313" cy="4500562"/>
              </a:xfrm>
              <a:custGeom>
                <a:avLst/>
                <a:gdLst>
                  <a:gd name="connsiteX0" fmla="*/ 0 w 2500312"/>
                  <a:gd name="connsiteY0" fmla="*/ 4500562 h 4500562"/>
                  <a:gd name="connsiteX1" fmla="*/ 1028700 w 2500312"/>
                  <a:gd name="connsiteY1" fmla="*/ 1428750 h 4500562"/>
                  <a:gd name="connsiteX2" fmla="*/ 2500312 w 2500312"/>
                  <a:gd name="connsiteY2" fmla="*/ 0 h 4500562"/>
                </a:gdLst>
                <a:ahLst/>
                <a:cxnLst>
                  <a:cxn ang="0">
                    <a:pos x="connsiteX0" y="connsiteY0"/>
                  </a:cxn>
                  <a:cxn ang="0">
                    <a:pos x="connsiteX1" y="connsiteY1"/>
                  </a:cxn>
                  <a:cxn ang="0">
                    <a:pos x="connsiteX2" y="connsiteY2"/>
                  </a:cxn>
                </a:cxnLst>
                <a:rect l="l" t="t" r="r" b="b"/>
                <a:pathLst>
                  <a:path w="2500312" h="4500562">
                    <a:moveTo>
                      <a:pt x="0" y="4500562"/>
                    </a:moveTo>
                    <a:lnTo>
                      <a:pt x="1028700" y="1428750"/>
                    </a:lnTo>
                    <a:lnTo>
                      <a:pt x="2500312" y="0"/>
                    </a:lnTo>
                  </a:path>
                </a:pathLst>
              </a:custGeom>
              <a:ln>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s-ES"/>
              </a:p>
            </p:txBody>
          </p:sp>
        </p:grpSp>
        <p:sp>
          <p:nvSpPr>
            <p:cNvPr id="418858" name="Freeform 61"/>
            <p:cNvSpPr>
              <a:spLocks/>
            </p:cNvSpPr>
            <p:nvPr/>
          </p:nvSpPr>
          <p:spPr bwMode="auto">
            <a:xfrm rot="1374219">
              <a:off x="6391262" y="1960294"/>
              <a:ext cx="123262" cy="136958"/>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chemeClr val="tx1"/>
            </a:solidFill>
            <a:ln w="9525">
              <a:solidFill>
                <a:schemeClr val="tx1"/>
              </a:solidFill>
              <a:round/>
              <a:headEnd/>
              <a:tailEnd/>
            </a:ln>
          </p:spPr>
          <p:txBody>
            <a:bodyPr/>
            <a:lstStyle/>
            <a:p>
              <a:endParaRPr lang="es-ES_tradnl"/>
            </a:p>
          </p:txBody>
        </p:sp>
        <p:sp>
          <p:nvSpPr>
            <p:cNvPr id="418859" name="Freeform 63"/>
            <p:cNvSpPr>
              <a:spLocks/>
            </p:cNvSpPr>
            <p:nvPr/>
          </p:nvSpPr>
          <p:spPr bwMode="auto">
            <a:xfrm rot="-1015898">
              <a:off x="2516612" y="1962675"/>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sp>
          <p:nvSpPr>
            <p:cNvPr id="418860" name="Freeform 63"/>
            <p:cNvSpPr>
              <a:spLocks/>
            </p:cNvSpPr>
            <p:nvPr/>
          </p:nvSpPr>
          <p:spPr bwMode="auto">
            <a:xfrm>
              <a:off x="3735812" y="3777186"/>
              <a:ext cx="107283" cy="136958"/>
            </a:xfrm>
            <a:custGeom>
              <a:avLst/>
              <a:gdLst>
                <a:gd name="T0" fmla="*/ 2147483647 w 47"/>
                <a:gd name="T1" fmla="*/ 0 h 60"/>
                <a:gd name="T2" fmla="*/ 2147483647 w 47"/>
                <a:gd name="T3" fmla="*/ 2147483647 h 60"/>
                <a:gd name="T4" fmla="*/ 2147483647 w 47"/>
                <a:gd name="T5" fmla="*/ 2147483647 h 60"/>
                <a:gd name="T6" fmla="*/ 0 w 47"/>
                <a:gd name="T7" fmla="*/ 2147483647 h 60"/>
                <a:gd name="T8" fmla="*/ 2147483647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6" y="0"/>
                  </a:moveTo>
                  <a:lnTo>
                    <a:pt x="47" y="42"/>
                  </a:lnTo>
                  <a:lnTo>
                    <a:pt x="18" y="36"/>
                  </a:lnTo>
                  <a:lnTo>
                    <a:pt x="0" y="60"/>
                  </a:lnTo>
                  <a:lnTo>
                    <a:pt x="6" y="0"/>
                  </a:lnTo>
                  <a:close/>
                </a:path>
              </a:pathLst>
            </a:custGeom>
            <a:solidFill>
              <a:schemeClr val="tx1"/>
            </a:solidFill>
            <a:ln w="9525">
              <a:solidFill>
                <a:schemeClr val="tx1"/>
              </a:solidFill>
              <a:round/>
              <a:headEnd/>
              <a:tailEnd/>
            </a:ln>
          </p:spPr>
          <p:txBody>
            <a:bodyPr/>
            <a:lstStyle/>
            <a:p>
              <a:endParaRPr lang="es-ES_tradnl"/>
            </a:p>
          </p:txBody>
        </p:sp>
        <p:sp>
          <p:nvSpPr>
            <p:cNvPr id="418861" name="Freeform 61"/>
            <p:cNvSpPr>
              <a:spLocks/>
            </p:cNvSpPr>
            <p:nvPr/>
          </p:nvSpPr>
          <p:spPr bwMode="auto">
            <a:xfrm>
              <a:off x="5169680" y="3779568"/>
              <a:ext cx="123262" cy="136958"/>
            </a:xfrm>
            <a:custGeom>
              <a:avLst/>
              <a:gdLst>
                <a:gd name="T0" fmla="*/ 2147483647 w 54"/>
                <a:gd name="T1" fmla="*/ 0 h 60"/>
                <a:gd name="T2" fmla="*/ 0 w 54"/>
                <a:gd name="T3" fmla="*/ 2147483647 h 60"/>
                <a:gd name="T4" fmla="*/ 2147483647 w 54"/>
                <a:gd name="T5" fmla="*/ 2147483647 h 60"/>
                <a:gd name="T6" fmla="*/ 2147483647 w 54"/>
                <a:gd name="T7" fmla="*/ 2147483647 h 60"/>
                <a:gd name="T8" fmla="*/ 2147483647 w 54"/>
                <a:gd name="T9" fmla="*/ 0 h 60"/>
                <a:gd name="T10" fmla="*/ 0 60000 65536"/>
                <a:gd name="T11" fmla="*/ 0 60000 65536"/>
                <a:gd name="T12" fmla="*/ 0 60000 65536"/>
                <a:gd name="T13" fmla="*/ 0 60000 65536"/>
                <a:gd name="T14" fmla="*/ 0 60000 65536"/>
                <a:gd name="T15" fmla="*/ 0 w 54"/>
                <a:gd name="T16" fmla="*/ 0 h 60"/>
                <a:gd name="T17" fmla="*/ 54 w 54"/>
                <a:gd name="T18" fmla="*/ 60 h 60"/>
              </a:gdLst>
              <a:ahLst/>
              <a:cxnLst>
                <a:cxn ang="T10">
                  <a:pos x="T0" y="T1"/>
                </a:cxn>
                <a:cxn ang="T11">
                  <a:pos x="T2" y="T3"/>
                </a:cxn>
                <a:cxn ang="T12">
                  <a:pos x="T4" y="T5"/>
                </a:cxn>
                <a:cxn ang="T13">
                  <a:pos x="T6" y="T7"/>
                </a:cxn>
                <a:cxn ang="T14">
                  <a:pos x="T8" y="T9"/>
                </a:cxn>
              </a:cxnLst>
              <a:rect l="T15" t="T16" r="T17" b="T18"/>
              <a:pathLst>
                <a:path w="54" h="60">
                  <a:moveTo>
                    <a:pt x="42" y="0"/>
                  </a:moveTo>
                  <a:lnTo>
                    <a:pt x="0" y="42"/>
                  </a:lnTo>
                  <a:lnTo>
                    <a:pt x="30" y="36"/>
                  </a:lnTo>
                  <a:lnTo>
                    <a:pt x="54" y="60"/>
                  </a:lnTo>
                  <a:lnTo>
                    <a:pt x="42" y="0"/>
                  </a:lnTo>
                  <a:close/>
                </a:path>
              </a:pathLst>
            </a:custGeom>
            <a:solidFill>
              <a:schemeClr val="tx1"/>
            </a:solidFill>
            <a:ln w="9525">
              <a:solidFill>
                <a:schemeClr val="tx1"/>
              </a:solidFill>
              <a:round/>
              <a:headEnd/>
              <a:tailEnd/>
            </a:ln>
          </p:spPr>
          <p:txBody>
            <a:bodyPr/>
            <a:lstStyle/>
            <a:p>
              <a:endParaRPr lang="es-ES_tradnl"/>
            </a:p>
          </p:txBody>
        </p:sp>
      </p:grpSp>
      <p:sp>
        <p:nvSpPr>
          <p:cNvPr id="36" name="35 Rectángulo"/>
          <p:cNvSpPr/>
          <p:nvPr/>
        </p:nvSpPr>
        <p:spPr>
          <a:xfrm>
            <a:off x="3659188" y="1258888"/>
            <a:ext cx="1466850" cy="1301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418828" name="Line 14"/>
          <p:cNvSpPr>
            <a:spLocks noChangeShapeType="1"/>
          </p:cNvSpPr>
          <p:nvPr/>
        </p:nvSpPr>
        <p:spPr bwMode="auto">
          <a:xfrm>
            <a:off x="6975475" y="3141663"/>
            <a:ext cx="1588" cy="1587"/>
          </a:xfrm>
          <a:prstGeom prst="line">
            <a:avLst/>
          </a:prstGeom>
          <a:noFill/>
          <a:ln w="0">
            <a:solidFill>
              <a:srgbClr val="000000"/>
            </a:solidFill>
            <a:round/>
            <a:headEnd/>
            <a:tailEnd/>
          </a:ln>
        </p:spPr>
        <p:txBody>
          <a:bodyPr/>
          <a:lstStyle/>
          <a:p>
            <a:endParaRPr lang="es-ES_tradnl"/>
          </a:p>
        </p:txBody>
      </p:sp>
      <p:grpSp>
        <p:nvGrpSpPr>
          <p:cNvPr id="8" name="41 Grupo"/>
          <p:cNvGrpSpPr>
            <a:grpSpLocks/>
          </p:cNvGrpSpPr>
          <p:nvPr/>
        </p:nvGrpSpPr>
        <p:grpSpPr bwMode="auto">
          <a:xfrm>
            <a:off x="4037013" y="3111500"/>
            <a:ext cx="720725" cy="2036763"/>
            <a:chOff x="4165600" y="2882219"/>
            <a:chExt cx="720725" cy="2038124"/>
          </a:xfrm>
        </p:grpSpPr>
        <p:sp>
          <p:nvSpPr>
            <p:cNvPr id="35" name="34 Forma libre"/>
            <p:cNvSpPr/>
            <p:nvPr/>
          </p:nvSpPr>
          <p:spPr>
            <a:xfrm>
              <a:off x="4165600" y="2882219"/>
              <a:ext cx="720725" cy="2038124"/>
            </a:xfrm>
            <a:custGeom>
              <a:avLst/>
              <a:gdLst>
                <a:gd name="connsiteX0" fmla="*/ 348343 w 711200"/>
                <a:gd name="connsiteY0" fmla="*/ 2017486 h 2017486"/>
                <a:gd name="connsiteX1" fmla="*/ 0 w 711200"/>
                <a:gd name="connsiteY1" fmla="*/ 0 h 2017486"/>
                <a:gd name="connsiteX2" fmla="*/ 711200 w 711200"/>
                <a:gd name="connsiteY2" fmla="*/ 14514 h 2017486"/>
                <a:gd name="connsiteX3" fmla="*/ 348343 w 711200"/>
                <a:gd name="connsiteY3"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348343 w 711200"/>
                <a:gd name="connsiteY3"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348343 w 711200"/>
                <a:gd name="connsiteY3"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348343 w 711200"/>
                <a:gd name="connsiteY3"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711200 w 711200"/>
                <a:gd name="connsiteY3" fmla="*/ 26081 h 2017486"/>
                <a:gd name="connsiteX4" fmla="*/ 348343 w 711200"/>
                <a:gd name="connsiteY4"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711200 w 711200"/>
                <a:gd name="connsiteY3" fmla="*/ 26081 h 2017486"/>
                <a:gd name="connsiteX4" fmla="*/ 348343 w 711200"/>
                <a:gd name="connsiteY4"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711200 w 711200"/>
                <a:gd name="connsiteY3" fmla="*/ 26081 h 2017486"/>
                <a:gd name="connsiteX4" fmla="*/ 348343 w 711200"/>
                <a:gd name="connsiteY4"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711200 w 711200"/>
                <a:gd name="connsiteY3" fmla="*/ 26081 h 2017486"/>
                <a:gd name="connsiteX4" fmla="*/ 348343 w 711200"/>
                <a:gd name="connsiteY4" fmla="*/ 2017486 h 2017486"/>
                <a:gd name="connsiteX0" fmla="*/ 348343 w 711200"/>
                <a:gd name="connsiteY0" fmla="*/ 2017486 h 2017486"/>
                <a:gd name="connsiteX1" fmla="*/ 0 w 711200"/>
                <a:gd name="connsiteY1" fmla="*/ 0 h 2017486"/>
                <a:gd name="connsiteX2" fmla="*/ 711200 w 711200"/>
                <a:gd name="connsiteY2" fmla="*/ 14514 h 2017486"/>
                <a:gd name="connsiteX3" fmla="*/ 711200 w 711200"/>
                <a:gd name="connsiteY3" fmla="*/ 26081 h 2017486"/>
                <a:gd name="connsiteX4" fmla="*/ 348343 w 711200"/>
                <a:gd name="connsiteY4" fmla="*/ 2017486 h 2017486"/>
                <a:gd name="connsiteX0" fmla="*/ 348343 w 720725"/>
                <a:gd name="connsiteY0" fmla="*/ 2017486 h 2017486"/>
                <a:gd name="connsiteX1" fmla="*/ 0 w 720725"/>
                <a:gd name="connsiteY1" fmla="*/ 0 h 2017486"/>
                <a:gd name="connsiteX2" fmla="*/ 711200 w 720725"/>
                <a:gd name="connsiteY2" fmla="*/ 14514 h 2017486"/>
                <a:gd name="connsiteX3" fmla="*/ 711200 w 720725"/>
                <a:gd name="connsiteY3" fmla="*/ 26081 h 2017486"/>
                <a:gd name="connsiteX4" fmla="*/ 348343 w 720725"/>
                <a:gd name="connsiteY4" fmla="*/ 2017486 h 2017486"/>
                <a:gd name="connsiteX0" fmla="*/ 348343 w 720725"/>
                <a:gd name="connsiteY0" fmla="*/ 2038124 h 2038124"/>
                <a:gd name="connsiteX1" fmla="*/ 0 w 720725"/>
                <a:gd name="connsiteY1" fmla="*/ 20638 h 2038124"/>
                <a:gd name="connsiteX2" fmla="*/ 711200 w 720725"/>
                <a:gd name="connsiteY2" fmla="*/ 35152 h 2038124"/>
                <a:gd name="connsiteX3" fmla="*/ 711200 w 720725"/>
                <a:gd name="connsiteY3" fmla="*/ 46719 h 2038124"/>
                <a:gd name="connsiteX4" fmla="*/ 348343 w 720725"/>
                <a:gd name="connsiteY4" fmla="*/ 2038124 h 20381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725" h="2038124">
                  <a:moveTo>
                    <a:pt x="348343" y="2038124"/>
                  </a:moveTo>
                  <a:lnTo>
                    <a:pt x="0" y="20638"/>
                  </a:lnTo>
                  <a:cubicBezTo>
                    <a:pt x="237067" y="25476"/>
                    <a:pt x="697970" y="20789"/>
                    <a:pt x="711200" y="35152"/>
                  </a:cubicBezTo>
                  <a:cubicBezTo>
                    <a:pt x="711200" y="39008"/>
                    <a:pt x="720725" y="0"/>
                    <a:pt x="711200" y="46719"/>
                  </a:cubicBezTo>
                  <a:lnTo>
                    <a:pt x="348343" y="2038124"/>
                  </a:lnTo>
                  <a:close/>
                </a:path>
              </a:pathLst>
            </a:cu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418854" name="40 Grupo"/>
            <p:cNvGrpSpPr>
              <a:grpSpLocks/>
            </p:cNvGrpSpPr>
            <p:nvPr/>
          </p:nvGrpSpPr>
          <p:grpSpPr bwMode="auto">
            <a:xfrm>
              <a:off x="4165600" y="2902857"/>
              <a:ext cx="711200" cy="2012043"/>
              <a:chOff x="4165600" y="2902857"/>
              <a:chExt cx="711200" cy="2012043"/>
            </a:xfrm>
          </p:grpSpPr>
          <p:cxnSp>
            <p:nvCxnSpPr>
              <p:cNvPr id="38" name="37 Conector recto"/>
              <p:cNvCxnSpPr>
                <a:stCxn id="35" idx="1"/>
              </p:cNvCxnSpPr>
              <p:nvPr/>
            </p:nvCxnSpPr>
            <p:spPr>
              <a:xfrm>
                <a:off x="4165600" y="2902871"/>
                <a:ext cx="344487" cy="200794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0" name="39 Conector recto"/>
              <p:cNvCxnSpPr>
                <a:stCxn id="35" idx="2"/>
              </p:cNvCxnSpPr>
              <p:nvPr/>
            </p:nvCxnSpPr>
            <p:spPr>
              <a:xfrm flipH="1">
                <a:off x="4519612" y="2917168"/>
                <a:ext cx="357188" cy="199841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grpSp>
        <p:nvGrpSpPr>
          <p:cNvPr id="10" name="83 Grupo"/>
          <p:cNvGrpSpPr>
            <a:grpSpLocks/>
          </p:cNvGrpSpPr>
          <p:nvPr/>
        </p:nvGrpSpPr>
        <p:grpSpPr bwMode="auto">
          <a:xfrm>
            <a:off x="3629025" y="3109913"/>
            <a:ext cx="1533525" cy="1471612"/>
            <a:chOff x="3757613" y="2881313"/>
            <a:chExt cx="1533527" cy="1471616"/>
          </a:xfrm>
        </p:grpSpPr>
        <p:cxnSp>
          <p:nvCxnSpPr>
            <p:cNvPr id="49" name="48 Conector recto"/>
            <p:cNvCxnSpPr/>
            <p:nvPr/>
          </p:nvCxnSpPr>
          <p:spPr>
            <a:xfrm rot="5400000" flipH="1" flipV="1">
              <a:off x="4191001" y="3209926"/>
              <a:ext cx="1428754" cy="77152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9" name="58 Conector recto"/>
            <p:cNvCxnSpPr/>
            <p:nvPr/>
          </p:nvCxnSpPr>
          <p:spPr>
            <a:xfrm rot="16200000" flipV="1">
              <a:off x="3429000" y="3252789"/>
              <a:ext cx="1428754" cy="77152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 name="85 Grupo"/>
          <p:cNvGrpSpPr>
            <a:grpSpLocks/>
          </p:cNvGrpSpPr>
          <p:nvPr/>
        </p:nvGrpSpPr>
        <p:grpSpPr bwMode="auto">
          <a:xfrm>
            <a:off x="3328988" y="3124200"/>
            <a:ext cx="2095500" cy="1062038"/>
            <a:chOff x="3457574" y="2895602"/>
            <a:chExt cx="2095502" cy="1062036"/>
          </a:xfrm>
        </p:grpSpPr>
        <p:cxnSp>
          <p:nvCxnSpPr>
            <p:cNvPr id="63" name="62 Conector recto"/>
            <p:cNvCxnSpPr/>
            <p:nvPr/>
          </p:nvCxnSpPr>
          <p:spPr>
            <a:xfrm rot="5400000" flipH="1" flipV="1">
              <a:off x="4502944" y="2902745"/>
              <a:ext cx="1057273" cy="1042989"/>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9" name="68 Conector recto"/>
            <p:cNvCxnSpPr/>
            <p:nvPr/>
          </p:nvCxnSpPr>
          <p:spPr>
            <a:xfrm rot="16200000" flipV="1">
              <a:off x="3450431" y="2907507"/>
              <a:ext cx="1057273" cy="1042988"/>
            </a:xfrm>
            <a:prstGeom prst="line">
              <a:avLst/>
            </a:prstGeom>
            <a:ln w="31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579594" name="Line 10"/>
          <p:cNvSpPr>
            <a:spLocks noChangeShapeType="1"/>
          </p:cNvSpPr>
          <p:nvPr/>
        </p:nvSpPr>
        <p:spPr bwMode="auto">
          <a:xfrm flipV="1">
            <a:off x="4391025" y="1338263"/>
            <a:ext cx="1588" cy="4905375"/>
          </a:xfrm>
          <a:prstGeom prst="line">
            <a:avLst/>
          </a:prstGeom>
          <a:noFill/>
          <a:ln w="9525">
            <a:solidFill>
              <a:schemeClr val="tx1"/>
            </a:solidFill>
            <a:round/>
            <a:headEnd/>
            <a:tailEnd/>
          </a:ln>
        </p:spPr>
        <p:txBody>
          <a:bodyPr/>
          <a:lstStyle/>
          <a:p>
            <a:endParaRPr lang="es-ES_tradnl"/>
          </a:p>
        </p:txBody>
      </p:sp>
      <p:sp>
        <p:nvSpPr>
          <p:cNvPr id="89" name="88 Elipse"/>
          <p:cNvSpPr/>
          <p:nvPr/>
        </p:nvSpPr>
        <p:spPr>
          <a:xfrm>
            <a:off x="4333875" y="4138613"/>
            <a:ext cx="104775" cy="10477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90" name="89 Elipse"/>
          <p:cNvSpPr/>
          <p:nvPr/>
        </p:nvSpPr>
        <p:spPr>
          <a:xfrm>
            <a:off x="4333875" y="4491038"/>
            <a:ext cx="104775" cy="10477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91" name="90 Elipse"/>
          <p:cNvSpPr/>
          <p:nvPr/>
        </p:nvSpPr>
        <p:spPr>
          <a:xfrm>
            <a:off x="4333875" y="5086350"/>
            <a:ext cx="104775" cy="104775"/>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sp>
        <p:nvSpPr>
          <p:cNvPr id="92" name="91 Elipse"/>
          <p:cNvSpPr/>
          <p:nvPr/>
        </p:nvSpPr>
        <p:spPr>
          <a:xfrm>
            <a:off x="4348163" y="6153150"/>
            <a:ext cx="104775" cy="104775"/>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s-ES"/>
          </a:p>
        </p:txBody>
      </p:sp>
      <p:grpSp>
        <p:nvGrpSpPr>
          <p:cNvPr id="12" name="99 Grupo"/>
          <p:cNvGrpSpPr>
            <a:grpSpLocks/>
          </p:cNvGrpSpPr>
          <p:nvPr/>
        </p:nvGrpSpPr>
        <p:grpSpPr bwMode="auto">
          <a:xfrm>
            <a:off x="4486275" y="4872038"/>
            <a:ext cx="1857375" cy="523875"/>
            <a:chOff x="4614863" y="5086350"/>
            <a:chExt cx="1857375" cy="523220"/>
          </a:xfrm>
        </p:grpSpPr>
        <p:sp>
          <p:nvSpPr>
            <p:cNvPr id="418847" name="95 CuadroTexto"/>
            <p:cNvSpPr txBox="1">
              <a:spLocks noChangeArrowheads="1"/>
            </p:cNvSpPr>
            <p:nvPr/>
          </p:nvSpPr>
          <p:spPr bwMode="auto">
            <a:xfrm>
              <a:off x="5029201" y="5086350"/>
              <a:ext cx="1443037" cy="523220"/>
            </a:xfrm>
            <a:prstGeom prst="rect">
              <a:avLst/>
            </a:prstGeom>
            <a:noFill/>
            <a:ln w="9525">
              <a:noFill/>
              <a:miter lim="800000"/>
              <a:headEnd/>
              <a:tailEnd/>
            </a:ln>
          </p:spPr>
          <p:txBody>
            <a:bodyPr>
              <a:spAutoFit/>
            </a:bodyPr>
            <a:lstStyle/>
            <a:p>
              <a:pPr algn="ctr"/>
              <a:r>
                <a:rPr lang="es-ES" sz="1400" b="1">
                  <a:solidFill>
                    <a:srgbClr val="FF0000"/>
                  </a:solidFill>
                  <a:latin typeface="Calibri" pitchFamily="34" charset="0"/>
                </a:rPr>
                <a:t>Imagen</a:t>
              </a:r>
            </a:p>
            <a:p>
              <a:pPr algn="ctr"/>
              <a:r>
                <a:rPr lang="es-ES" sz="1400" b="1">
                  <a:solidFill>
                    <a:srgbClr val="FF0000"/>
                  </a:solidFill>
                  <a:latin typeface="Calibri" pitchFamily="34" charset="0"/>
                </a:rPr>
                <a:t>estigmática</a:t>
              </a:r>
            </a:p>
          </p:txBody>
        </p:sp>
        <p:cxnSp>
          <p:nvCxnSpPr>
            <p:cNvPr id="98" name="97 Conector recto de flecha"/>
            <p:cNvCxnSpPr/>
            <p:nvPr/>
          </p:nvCxnSpPr>
          <p:spPr>
            <a:xfrm rot="10800000">
              <a:off x="4614863" y="5357473"/>
              <a:ext cx="671513" cy="0"/>
            </a:xfrm>
            <a:prstGeom prst="straightConnector1">
              <a:avLst/>
            </a:prstGeom>
            <a:ln w="1270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101" name="100 CuadroTexto"/>
          <p:cNvSpPr txBox="1">
            <a:spLocks noChangeArrowheads="1"/>
          </p:cNvSpPr>
          <p:nvPr/>
        </p:nvSpPr>
        <p:spPr bwMode="auto">
          <a:xfrm>
            <a:off x="3638550" y="838200"/>
            <a:ext cx="1443038" cy="523875"/>
          </a:xfrm>
          <a:prstGeom prst="rect">
            <a:avLst/>
          </a:prstGeom>
          <a:noFill/>
          <a:ln w="9525">
            <a:noFill/>
            <a:miter lim="800000"/>
            <a:headEnd/>
            <a:tailEnd/>
          </a:ln>
        </p:spPr>
        <p:txBody>
          <a:bodyPr>
            <a:spAutoFit/>
          </a:bodyPr>
          <a:lstStyle/>
          <a:p>
            <a:pPr algn="ctr"/>
            <a:r>
              <a:rPr lang="es-ES" sz="1400" b="1">
                <a:solidFill>
                  <a:srgbClr val="FF0000"/>
                </a:solidFill>
                <a:latin typeface="Calibri" pitchFamily="34" charset="0"/>
              </a:rPr>
              <a:t>Haz de rayos paraxiales</a:t>
            </a:r>
          </a:p>
        </p:txBody>
      </p:sp>
      <p:sp>
        <p:nvSpPr>
          <p:cNvPr id="102" name="101 CuadroTexto"/>
          <p:cNvSpPr txBox="1">
            <a:spLocks noChangeArrowheads="1"/>
          </p:cNvSpPr>
          <p:nvPr/>
        </p:nvSpPr>
        <p:spPr bwMode="auto">
          <a:xfrm>
            <a:off x="5967413" y="1095375"/>
            <a:ext cx="1443037" cy="523875"/>
          </a:xfrm>
          <a:prstGeom prst="rect">
            <a:avLst/>
          </a:prstGeom>
          <a:noFill/>
          <a:ln w="9525">
            <a:noFill/>
            <a:miter lim="800000"/>
            <a:headEnd/>
            <a:tailEnd/>
          </a:ln>
        </p:spPr>
        <p:txBody>
          <a:bodyPr>
            <a:spAutoFit/>
          </a:bodyPr>
          <a:lstStyle/>
          <a:p>
            <a:pPr algn="ctr"/>
            <a:r>
              <a:rPr lang="es-ES" sz="1400" b="1">
                <a:solidFill>
                  <a:srgbClr val="FF0000"/>
                </a:solidFill>
                <a:latin typeface="Calibri" pitchFamily="34" charset="0"/>
              </a:rPr>
              <a:t>Rayos</a:t>
            </a:r>
          </a:p>
          <a:p>
            <a:pPr algn="ctr"/>
            <a:r>
              <a:rPr lang="es-ES" sz="1400" b="1">
                <a:solidFill>
                  <a:srgbClr val="FF0000"/>
                </a:solidFill>
                <a:latin typeface="Calibri" pitchFamily="34" charset="0"/>
              </a:rPr>
              <a:t>no paraxiales</a:t>
            </a:r>
          </a:p>
        </p:txBody>
      </p:sp>
      <p:sp>
        <p:nvSpPr>
          <p:cNvPr id="103" name="102 CuadroTexto"/>
          <p:cNvSpPr txBox="1">
            <a:spLocks noChangeArrowheads="1"/>
          </p:cNvSpPr>
          <p:nvPr/>
        </p:nvSpPr>
        <p:spPr bwMode="auto">
          <a:xfrm>
            <a:off x="1452563" y="1095375"/>
            <a:ext cx="1443037" cy="523875"/>
          </a:xfrm>
          <a:prstGeom prst="rect">
            <a:avLst/>
          </a:prstGeom>
          <a:noFill/>
          <a:ln w="9525">
            <a:noFill/>
            <a:miter lim="800000"/>
            <a:headEnd/>
            <a:tailEnd/>
          </a:ln>
        </p:spPr>
        <p:txBody>
          <a:bodyPr>
            <a:spAutoFit/>
          </a:bodyPr>
          <a:lstStyle/>
          <a:p>
            <a:pPr algn="ctr"/>
            <a:r>
              <a:rPr lang="es-ES" sz="1400" b="1">
                <a:solidFill>
                  <a:srgbClr val="FF0000"/>
                </a:solidFill>
                <a:latin typeface="Calibri" pitchFamily="34" charset="0"/>
              </a:rPr>
              <a:t>Rayos</a:t>
            </a:r>
          </a:p>
          <a:p>
            <a:pPr algn="ctr"/>
            <a:r>
              <a:rPr lang="es-ES" sz="1400" b="1">
                <a:solidFill>
                  <a:srgbClr val="FF0000"/>
                </a:solidFill>
                <a:latin typeface="Calibri" pitchFamily="34" charset="0"/>
              </a:rPr>
              <a:t>no paraxiales</a:t>
            </a:r>
          </a:p>
        </p:txBody>
      </p:sp>
      <p:grpSp>
        <p:nvGrpSpPr>
          <p:cNvPr id="13" name="112 Grupo"/>
          <p:cNvGrpSpPr>
            <a:grpSpLocks/>
          </p:cNvGrpSpPr>
          <p:nvPr/>
        </p:nvGrpSpPr>
        <p:grpSpPr bwMode="auto">
          <a:xfrm>
            <a:off x="4422775" y="4076700"/>
            <a:ext cx="2225675" cy="523875"/>
            <a:chOff x="4551896" y="4291014"/>
            <a:chExt cx="2225143" cy="523220"/>
          </a:xfrm>
        </p:grpSpPr>
        <p:sp>
          <p:nvSpPr>
            <p:cNvPr id="418844" name="103 CuadroTexto"/>
            <p:cNvSpPr txBox="1">
              <a:spLocks noChangeArrowheads="1"/>
            </p:cNvSpPr>
            <p:nvPr/>
          </p:nvSpPr>
          <p:spPr bwMode="auto">
            <a:xfrm>
              <a:off x="5334002" y="4291014"/>
              <a:ext cx="1443037" cy="523220"/>
            </a:xfrm>
            <a:prstGeom prst="rect">
              <a:avLst/>
            </a:prstGeom>
            <a:noFill/>
            <a:ln w="9525">
              <a:noFill/>
              <a:miter lim="800000"/>
              <a:headEnd/>
              <a:tailEnd/>
            </a:ln>
          </p:spPr>
          <p:txBody>
            <a:bodyPr>
              <a:spAutoFit/>
            </a:bodyPr>
            <a:lstStyle/>
            <a:p>
              <a:pPr algn="ctr"/>
              <a:r>
                <a:rPr lang="es-ES" sz="1400" b="1">
                  <a:solidFill>
                    <a:srgbClr val="FF0000"/>
                  </a:solidFill>
                  <a:latin typeface="Calibri" pitchFamily="34" charset="0"/>
                </a:rPr>
                <a:t>Imágenes</a:t>
              </a:r>
            </a:p>
            <a:p>
              <a:pPr algn="ctr"/>
              <a:r>
                <a:rPr lang="es-ES" sz="1400" b="1">
                  <a:solidFill>
                    <a:srgbClr val="FF0000"/>
                  </a:solidFill>
                  <a:latin typeface="Calibri" pitchFamily="34" charset="0"/>
                </a:rPr>
                <a:t>astigmáticas</a:t>
              </a:r>
            </a:p>
          </p:txBody>
        </p:sp>
        <p:cxnSp>
          <p:nvCxnSpPr>
            <p:cNvPr id="105" name="104 Conector recto de flecha"/>
            <p:cNvCxnSpPr/>
            <p:nvPr/>
          </p:nvCxnSpPr>
          <p:spPr>
            <a:xfrm rot="10800000">
              <a:off x="4558244" y="4400415"/>
              <a:ext cx="1004648" cy="109400"/>
            </a:xfrm>
            <a:prstGeom prst="straightConnector1">
              <a:avLst/>
            </a:prstGeom>
            <a:ln w="1270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110" name="109 Conector recto de flecha"/>
            <p:cNvCxnSpPr/>
            <p:nvPr/>
          </p:nvCxnSpPr>
          <p:spPr>
            <a:xfrm rot="10800000" flipV="1">
              <a:off x="4551896" y="4604946"/>
              <a:ext cx="1030042" cy="139525"/>
            </a:xfrm>
            <a:prstGeom prst="straightConnector1">
              <a:avLst/>
            </a:prstGeom>
            <a:ln w="12700">
              <a:solidFill>
                <a:srgbClr val="FF0000"/>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418842" name="113 CuadroTexto"/>
          <p:cNvSpPr txBox="1">
            <a:spLocks noChangeArrowheads="1"/>
          </p:cNvSpPr>
          <p:nvPr/>
        </p:nvSpPr>
        <p:spPr bwMode="auto">
          <a:xfrm>
            <a:off x="7129463" y="2500313"/>
            <a:ext cx="771525" cy="523875"/>
          </a:xfrm>
          <a:prstGeom prst="rect">
            <a:avLst/>
          </a:prstGeom>
          <a:noFill/>
          <a:ln w="9525">
            <a:noFill/>
            <a:miter lim="800000"/>
            <a:headEnd/>
            <a:tailEnd/>
          </a:ln>
        </p:spPr>
        <p:txBody>
          <a:bodyPr>
            <a:spAutoFit/>
          </a:bodyPr>
          <a:lstStyle/>
          <a:p>
            <a:r>
              <a:rPr lang="es-ES" sz="2800">
                <a:latin typeface="Calibri" pitchFamily="34" charset="0"/>
              </a:rPr>
              <a:t>n</a:t>
            </a:r>
            <a:r>
              <a:rPr lang="es-ES" sz="2800">
                <a:latin typeface="Calibri" pitchFamily="34" charset="0"/>
                <a:sym typeface="Symbol" pitchFamily="18" charset="2"/>
              </a:rPr>
              <a:t></a:t>
            </a:r>
            <a:endParaRPr lang="es-ES" sz="2800">
              <a:latin typeface="Calibri" pitchFamily="34" charset="0"/>
            </a:endParaRPr>
          </a:p>
        </p:txBody>
      </p:sp>
      <p:sp>
        <p:nvSpPr>
          <p:cNvPr id="418843" name="114 CuadroTexto"/>
          <p:cNvSpPr txBox="1">
            <a:spLocks noChangeArrowheads="1"/>
          </p:cNvSpPr>
          <p:nvPr/>
        </p:nvSpPr>
        <p:spPr bwMode="auto">
          <a:xfrm>
            <a:off x="7129463" y="3071813"/>
            <a:ext cx="771525" cy="923925"/>
          </a:xfrm>
          <a:prstGeom prst="rect">
            <a:avLst/>
          </a:prstGeom>
          <a:noFill/>
          <a:ln w="9525">
            <a:noFill/>
            <a:miter lim="800000"/>
            <a:headEnd/>
            <a:tailEnd/>
          </a:ln>
        </p:spPr>
        <p:txBody>
          <a:bodyPr>
            <a:spAutoFit/>
          </a:bodyPr>
          <a:lstStyle/>
          <a:p>
            <a:r>
              <a:rPr lang="es-ES" sz="5400">
                <a:latin typeface="Calibri" pitchFamily="34" charset="0"/>
              </a:rPr>
              <a:t>n</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wipe(down)">
                                      <p:cBhvr>
                                        <p:cTn id="7" dur="2000"/>
                                        <p:tgtEl>
                                          <p:spTgt spid="34"/>
                                        </p:tgtEl>
                                      </p:cBhvr>
                                    </p:animEffect>
                                  </p:childTnLst>
                                </p:cTn>
                              </p:par>
                            </p:childTnLst>
                          </p:cTn>
                        </p:par>
                        <p:par>
                          <p:cTn id="8" fill="hold">
                            <p:stCondLst>
                              <p:cond delay="2000"/>
                            </p:stCondLst>
                            <p:childTnLst>
                              <p:par>
                                <p:cTn id="9" presetID="1" presetClass="entr" presetSubtype="0"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childTnLst>
                                </p:cTn>
                              </p:par>
                            </p:childTnLst>
                          </p:cTn>
                        </p:par>
                        <p:par>
                          <p:cTn id="11" fill="hold">
                            <p:stCondLst>
                              <p:cond delay="2000"/>
                            </p:stCondLst>
                            <p:childTnLst>
                              <p:par>
                                <p:cTn id="12" presetID="1" presetClass="entr" presetSubtype="0" fill="hold" grpId="0" nodeType="afterEffect">
                                  <p:stCondLst>
                                    <p:cond delay="0"/>
                                  </p:stCondLst>
                                  <p:childTnLst>
                                    <p:set>
                                      <p:cBhvr>
                                        <p:cTn id="13" dur="1" fill="hold">
                                          <p:stCondLst>
                                            <p:cond delay="0"/>
                                          </p:stCondLst>
                                        </p:cTn>
                                        <p:tgtEl>
                                          <p:spTgt spid="579594"/>
                                        </p:tgtEl>
                                        <p:attrNameLst>
                                          <p:attrName>style.visibility</p:attrName>
                                        </p:attrNameLst>
                                      </p:cBhvr>
                                      <p:to>
                                        <p:strVal val="visible"/>
                                      </p:to>
                                    </p:set>
                                  </p:childTnLst>
                                </p:cTn>
                              </p:par>
                              <p:par>
                                <p:cTn id="14" presetID="1" presetClass="entr" presetSubtype="0" fill="hold" grpId="0" nodeType="withEffect">
                                  <p:stCondLst>
                                    <p:cond delay="0"/>
                                  </p:stCondLst>
                                  <p:childTnLst>
                                    <p:set>
                                      <p:cBhvr>
                                        <p:cTn id="15" dur="1" fill="hold">
                                          <p:stCondLst>
                                            <p:cond delay="0"/>
                                          </p:stCondLst>
                                        </p:cTn>
                                        <p:tgtEl>
                                          <p:spTgt spid="101"/>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nodeType="click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wipe(up)">
                                      <p:cBhvr>
                                        <p:cTn id="20" dur="1000"/>
                                        <p:tgtEl>
                                          <p:spTgt spid="8"/>
                                        </p:tgtEl>
                                      </p:cBhvr>
                                    </p:animEffect>
                                  </p:childTnLst>
                                </p:cTn>
                              </p:par>
                            </p:childTnLst>
                          </p:cTn>
                        </p:par>
                        <p:par>
                          <p:cTn id="21" fill="hold">
                            <p:stCondLst>
                              <p:cond delay="1000"/>
                            </p:stCondLst>
                            <p:childTnLst>
                              <p:par>
                                <p:cTn id="22" presetID="1" presetClass="entr" presetSubtype="0" fill="hold" grpId="0" nodeType="afterEffect">
                                  <p:stCondLst>
                                    <p:cond delay="0"/>
                                  </p:stCondLst>
                                  <p:childTnLst>
                                    <p:set>
                                      <p:cBhvr>
                                        <p:cTn id="23" dur="1" fill="hold">
                                          <p:stCondLst>
                                            <p:cond delay="0"/>
                                          </p:stCondLst>
                                        </p:cTn>
                                        <p:tgtEl>
                                          <p:spTgt spid="91"/>
                                        </p:tgtEl>
                                        <p:attrNameLst>
                                          <p:attrName>style.visibility</p:attrName>
                                        </p:attrNameLst>
                                      </p:cBhvr>
                                      <p:to>
                                        <p:strVal val="visible"/>
                                      </p:to>
                                    </p:set>
                                  </p:childTnLst>
                                </p:cTn>
                              </p:par>
                            </p:childTnLst>
                          </p:cTn>
                        </p:par>
                        <p:par>
                          <p:cTn id="24" fill="hold">
                            <p:stCondLst>
                              <p:cond delay="1000"/>
                            </p:stCondLst>
                            <p:childTnLst>
                              <p:par>
                                <p:cTn id="25" presetID="1" presetClass="entr" presetSubtype="0" fill="hold" nodeType="afterEffect">
                                  <p:stCondLst>
                                    <p:cond delay="0"/>
                                  </p:stCondLst>
                                  <p:childTnLst>
                                    <p:set>
                                      <p:cBhvr>
                                        <p:cTn id="26" dur="1" fill="hold">
                                          <p:stCondLst>
                                            <p:cond delay="0"/>
                                          </p:stCondLst>
                                        </p:cTn>
                                        <p:tgtEl>
                                          <p:spTgt spid="12"/>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nodeType="click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wipe(down)">
                                      <p:cBhvr>
                                        <p:cTn id="31" dur="2000"/>
                                        <p:tgtEl>
                                          <p:spTgt spid="5"/>
                                        </p:tgtEl>
                                      </p:cBhvr>
                                    </p:animEffect>
                                  </p:childTnLst>
                                </p:cTn>
                              </p:par>
                            </p:childTnLst>
                          </p:cTn>
                        </p:par>
                        <p:par>
                          <p:cTn id="32" fill="hold">
                            <p:stCondLst>
                              <p:cond delay="2000"/>
                            </p:stCondLst>
                            <p:childTnLst>
                              <p:par>
                                <p:cTn id="33" presetID="22" presetClass="entr" presetSubtype="1" fill="hold" nodeType="afterEffect">
                                  <p:stCondLst>
                                    <p:cond delay="0"/>
                                  </p:stCondLst>
                                  <p:childTnLst>
                                    <p:set>
                                      <p:cBhvr>
                                        <p:cTn id="34" dur="1" fill="hold">
                                          <p:stCondLst>
                                            <p:cond delay="0"/>
                                          </p:stCondLst>
                                        </p:cTn>
                                        <p:tgtEl>
                                          <p:spTgt spid="10"/>
                                        </p:tgtEl>
                                        <p:attrNameLst>
                                          <p:attrName>style.visibility</p:attrName>
                                        </p:attrNameLst>
                                      </p:cBhvr>
                                      <p:to>
                                        <p:strVal val="visible"/>
                                      </p:to>
                                    </p:set>
                                    <p:animEffect transition="in" filter="wipe(up)">
                                      <p:cBhvr>
                                        <p:cTn id="35" dur="2000"/>
                                        <p:tgtEl>
                                          <p:spTgt spid="10"/>
                                        </p:tgtEl>
                                      </p:cBhvr>
                                    </p:animEffect>
                                  </p:childTnLst>
                                </p:cTn>
                              </p:par>
                            </p:childTnLst>
                          </p:cTn>
                        </p:par>
                        <p:par>
                          <p:cTn id="36" fill="hold">
                            <p:stCondLst>
                              <p:cond delay="4000"/>
                            </p:stCondLst>
                            <p:childTnLst>
                              <p:par>
                                <p:cTn id="37" presetID="1" presetClass="entr" presetSubtype="0" fill="hold" grpId="0" nodeType="afterEffect">
                                  <p:stCondLst>
                                    <p:cond delay="0"/>
                                  </p:stCondLst>
                                  <p:childTnLst>
                                    <p:set>
                                      <p:cBhvr>
                                        <p:cTn id="38" dur="1" fill="hold">
                                          <p:stCondLst>
                                            <p:cond delay="0"/>
                                          </p:stCondLst>
                                        </p:cTn>
                                        <p:tgtEl>
                                          <p:spTgt spid="90"/>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22" presetClass="entr" presetSubtype="4" fill="hold" nodeType="clickEffect">
                                  <p:stCondLst>
                                    <p:cond delay="0"/>
                                  </p:stCondLst>
                                  <p:childTnLst>
                                    <p:set>
                                      <p:cBhvr>
                                        <p:cTn id="42" dur="1" fill="hold">
                                          <p:stCondLst>
                                            <p:cond delay="0"/>
                                          </p:stCondLst>
                                        </p:cTn>
                                        <p:tgtEl>
                                          <p:spTgt spid="6"/>
                                        </p:tgtEl>
                                        <p:attrNameLst>
                                          <p:attrName>style.visibility</p:attrName>
                                        </p:attrNameLst>
                                      </p:cBhvr>
                                      <p:to>
                                        <p:strVal val="visible"/>
                                      </p:to>
                                    </p:set>
                                    <p:animEffect transition="in" filter="wipe(down)">
                                      <p:cBhvr>
                                        <p:cTn id="43" dur="2000"/>
                                        <p:tgtEl>
                                          <p:spTgt spid="6"/>
                                        </p:tgtEl>
                                      </p:cBhvr>
                                    </p:animEffect>
                                  </p:childTnLst>
                                </p:cTn>
                              </p:par>
                              <p:par>
                                <p:cTn id="44" presetID="1" presetClass="entr" presetSubtype="0" fill="hold" grpId="0" nodeType="withEffect">
                                  <p:stCondLst>
                                    <p:cond delay="0"/>
                                  </p:stCondLst>
                                  <p:childTnLst>
                                    <p:set>
                                      <p:cBhvr>
                                        <p:cTn id="45" dur="1" fill="hold">
                                          <p:stCondLst>
                                            <p:cond delay="0"/>
                                          </p:stCondLst>
                                        </p:cTn>
                                        <p:tgtEl>
                                          <p:spTgt spid="102"/>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103"/>
                                        </p:tgtEl>
                                        <p:attrNameLst>
                                          <p:attrName>style.visibility</p:attrName>
                                        </p:attrNameLst>
                                      </p:cBhvr>
                                      <p:to>
                                        <p:strVal val="visible"/>
                                      </p:to>
                                    </p:set>
                                  </p:childTnLst>
                                </p:cTn>
                              </p:par>
                            </p:childTnLst>
                          </p:cTn>
                        </p:par>
                        <p:par>
                          <p:cTn id="48" fill="hold">
                            <p:stCondLst>
                              <p:cond delay="2000"/>
                            </p:stCondLst>
                            <p:childTnLst>
                              <p:par>
                                <p:cTn id="49" presetID="22" presetClass="entr" presetSubtype="1" fill="hold" nodeType="afterEffect">
                                  <p:stCondLst>
                                    <p:cond delay="0"/>
                                  </p:stCondLst>
                                  <p:childTnLst>
                                    <p:set>
                                      <p:cBhvr>
                                        <p:cTn id="50" dur="1" fill="hold">
                                          <p:stCondLst>
                                            <p:cond delay="0"/>
                                          </p:stCondLst>
                                        </p:cTn>
                                        <p:tgtEl>
                                          <p:spTgt spid="11"/>
                                        </p:tgtEl>
                                        <p:attrNameLst>
                                          <p:attrName>style.visibility</p:attrName>
                                        </p:attrNameLst>
                                      </p:cBhvr>
                                      <p:to>
                                        <p:strVal val="visible"/>
                                      </p:to>
                                    </p:set>
                                    <p:animEffect transition="in" filter="wipe(up)">
                                      <p:cBhvr>
                                        <p:cTn id="51" dur="2000"/>
                                        <p:tgtEl>
                                          <p:spTgt spid="11"/>
                                        </p:tgtEl>
                                      </p:cBhvr>
                                    </p:animEffect>
                                  </p:childTnLst>
                                </p:cTn>
                              </p:par>
                            </p:childTnLst>
                          </p:cTn>
                        </p:par>
                        <p:par>
                          <p:cTn id="52" fill="hold">
                            <p:stCondLst>
                              <p:cond delay="4000"/>
                            </p:stCondLst>
                            <p:childTnLst>
                              <p:par>
                                <p:cTn id="53" presetID="1" presetClass="entr" presetSubtype="0" fill="hold" grpId="0" nodeType="afterEffect">
                                  <p:stCondLst>
                                    <p:cond delay="0"/>
                                  </p:stCondLst>
                                  <p:childTnLst>
                                    <p:set>
                                      <p:cBhvr>
                                        <p:cTn id="54" dur="1" fill="hold">
                                          <p:stCondLst>
                                            <p:cond delay="0"/>
                                          </p:stCondLst>
                                        </p:cTn>
                                        <p:tgtEl>
                                          <p:spTgt spid="89"/>
                                        </p:tgtEl>
                                        <p:attrNameLst>
                                          <p:attrName>style.visibility</p:attrName>
                                        </p:attrNameLst>
                                      </p:cBhvr>
                                      <p:to>
                                        <p:strVal val="visible"/>
                                      </p:to>
                                    </p:set>
                                  </p:childTnLst>
                                </p:cTn>
                              </p:par>
                            </p:childTnLst>
                          </p:cTn>
                        </p:par>
                        <p:par>
                          <p:cTn id="55" fill="hold">
                            <p:stCondLst>
                              <p:cond delay="4000"/>
                            </p:stCondLst>
                            <p:childTnLst>
                              <p:par>
                                <p:cTn id="56" presetID="1" presetClass="entr" presetSubtype="0" fill="hold" nodeType="afterEffect">
                                  <p:stCondLst>
                                    <p:cond delay="0"/>
                                  </p:stCondLst>
                                  <p:childTnLst>
                                    <p:set>
                                      <p:cBhvr>
                                        <p:cTn id="57"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594" grpId="0" animBg="1"/>
      <p:bldP spid="89" grpId="0" animBg="1"/>
      <p:bldP spid="90" grpId="0" animBg="1"/>
      <p:bldP spid="91" grpId="0" animBg="1"/>
      <p:bldP spid="101" grpId="0"/>
      <p:bldP spid="102" grpId="0"/>
      <p:bldP spid="10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p:cNvPicPr>
            <a:picLocks noChangeAspect="1" noChangeArrowheads="1"/>
          </p:cNvPicPr>
          <p:nvPr/>
        </p:nvPicPr>
        <p:blipFill>
          <a:blip r:embed="rId3" cstate="print"/>
          <a:srcRect l="38303" t="23877" r="37854" b="42324"/>
          <a:stretch>
            <a:fillRect/>
          </a:stretch>
        </p:blipFill>
        <p:spPr bwMode="auto">
          <a:xfrm>
            <a:off x="0" y="1448789"/>
            <a:ext cx="3633849" cy="2897579"/>
          </a:xfrm>
          <a:prstGeom prst="rect">
            <a:avLst/>
          </a:prstGeom>
          <a:noFill/>
          <a:ln w="9525">
            <a:noFill/>
            <a:miter lim="800000"/>
            <a:headEnd/>
            <a:tailEnd/>
          </a:ln>
        </p:spPr>
      </p:pic>
      <p:sp>
        <p:nvSpPr>
          <p:cNvPr id="5" name="4 CuadroTexto"/>
          <p:cNvSpPr txBox="1"/>
          <p:nvPr/>
        </p:nvSpPr>
        <p:spPr>
          <a:xfrm>
            <a:off x="0" y="0"/>
            <a:ext cx="9144000" cy="584775"/>
          </a:xfrm>
          <a:prstGeom prst="rect">
            <a:avLst/>
          </a:prstGeom>
          <a:solidFill>
            <a:srgbClr val="002060"/>
          </a:solidFill>
        </p:spPr>
        <p:txBody>
          <a:bodyPr wrap="square" rtlCol="0">
            <a:spAutoFit/>
          </a:bodyPr>
          <a:lstStyle/>
          <a:p>
            <a:pPr algn="ctr" fontAlgn="auto">
              <a:spcBef>
                <a:spcPts val="0"/>
              </a:spcBef>
              <a:spcAft>
                <a:spcPts val="0"/>
              </a:spcAft>
            </a:pPr>
            <a:r>
              <a:rPr lang="es-ES_tradnl" sz="3200" b="1" dirty="0" smtClean="0">
                <a:solidFill>
                  <a:srgbClr val="FFFF00"/>
                </a:solidFill>
                <a:latin typeface="Calibri" pitchFamily="34" charset="0"/>
                <a:cs typeface="Calibri" pitchFamily="34" charset="0"/>
              </a:rPr>
              <a:t>PROBLEMA</a:t>
            </a:r>
          </a:p>
        </p:txBody>
      </p:sp>
      <p:sp>
        <p:nvSpPr>
          <p:cNvPr id="6" name="5 CuadroTexto"/>
          <p:cNvSpPr txBox="1"/>
          <p:nvPr/>
        </p:nvSpPr>
        <p:spPr>
          <a:xfrm>
            <a:off x="0" y="568036"/>
            <a:ext cx="9144000" cy="646331"/>
          </a:xfrm>
          <a:prstGeom prst="rect">
            <a:avLst/>
          </a:prstGeom>
          <a:solidFill>
            <a:srgbClr val="00B050"/>
          </a:solidFill>
        </p:spPr>
        <p:txBody>
          <a:bodyPr wrap="square" rtlCol="0">
            <a:spAutoFit/>
          </a:bodyPr>
          <a:lstStyle/>
          <a:p>
            <a:pPr algn="ctr" fontAlgn="auto">
              <a:spcBef>
                <a:spcPts val="0"/>
              </a:spcBef>
              <a:spcAft>
                <a:spcPts val="0"/>
              </a:spcAft>
            </a:pPr>
            <a:r>
              <a:rPr lang="es-ES_tradnl" sz="1800" b="1" dirty="0" smtClean="0">
                <a:solidFill>
                  <a:srgbClr val="FFFFFF"/>
                </a:solidFill>
                <a:latin typeface="Calibri" pitchFamily="34" charset="0"/>
                <a:cs typeface="Calibri" pitchFamily="34" charset="0"/>
              </a:rPr>
              <a:t>Calcular la posición de la imagen dada por un dioptrio plano conocida la posición del objeto, cuando se trabaja fuera de la aproximación paraxial. </a:t>
            </a:r>
          </a:p>
        </p:txBody>
      </p:sp>
      <p:grpSp>
        <p:nvGrpSpPr>
          <p:cNvPr id="2" name="24 Grupo"/>
          <p:cNvGrpSpPr/>
          <p:nvPr/>
        </p:nvGrpSpPr>
        <p:grpSpPr>
          <a:xfrm>
            <a:off x="3621975" y="1389413"/>
            <a:ext cx="5367646" cy="1460665"/>
            <a:chOff x="3621975" y="1389413"/>
            <a:chExt cx="5367646" cy="1460665"/>
          </a:xfrm>
        </p:grpSpPr>
        <p:sp>
          <p:nvSpPr>
            <p:cNvPr id="7" name="6 CuadroTexto"/>
            <p:cNvSpPr txBox="1"/>
            <p:nvPr/>
          </p:nvSpPr>
          <p:spPr>
            <a:xfrm>
              <a:off x="3621975" y="1389413"/>
              <a:ext cx="5367646" cy="1446550"/>
            </a:xfrm>
            <a:prstGeom prst="rect">
              <a:avLst/>
            </a:prstGeom>
            <a:noFill/>
          </p:spPr>
          <p:txBody>
            <a:bodyPr wrap="square" rtlCol="0">
              <a:spAutoFit/>
            </a:bodyPr>
            <a:lstStyle/>
            <a:p>
              <a:pPr algn="just" fontAlgn="auto">
                <a:spcBef>
                  <a:spcPts val="0"/>
                </a:spcBef>
                <a:spcAft>
                  <a:spcPts val="0"/>
                </a:spcAft>
              </a:pPr>
              <a:r>
                <a:rPr lang="es-ES_tradnl" sz="1400" dirty="0" smtClean="0">
                  <a:solidFill>
                    <a:srgbClr val="000000"/>
                  </a:solidFill>
                  <a:latin typeface="Calibri" pitchFamily="34" charset="0"/>
                  <a:cs typeface="Calibri" pitchFamily="34" charset="0"/>
                </a:rPr>
                <a:t>Los rayos paraxiales que parten de un punto objeto </a:t>
              </a:r>
              <a:r>
                <a:rPr lang="es-ES_tradnl" sz="1400" b="1" dirty="0" smtClean="0">
                  <a:solidFill>
                    <a:srgbClr val="000000"/>
                  </a:solidFill>
                  <a:latin typeface="Calibri" pitchFamily="34" charset="0"/>
                  <a:cs typeface="Calibri" pitchFamily="34" charset="0"/>
                </a:rPr>
                <a:t>O </a:t>
              </a:r>
              <a:r>
                <a:rPr lang="es-ES_tradnl" sz="1400" dirty="0" smtClean="0">
                  <a:solidFill>
                    <a:srgbClr val="000000"/>
                  </a:solidFill>
                  <a:latin typeface="Calibri" pitchFamily="34" charset="0"/>
                  <a:cs typeface="Calibri" pitchFamily="34" charset="0"/>
                </a:rPr>
                <a:t>con ángulos de incidencia </a:t>
              </a:r>
              <a:r>
                <a:rPr lang="el-GR" sz="1600" b="1" dirty="0" smtClean="0">
                  <a:solidFill>
                    <a:srgbClr val="000000"/>
                  </a:solidFill>
                  <a:cs typeface="Times New Roman" pitchFamily="18" charset="0"/>
                </a:rPr>
                <a:t>ε</a:t>
              </a:r>
              <a:r>
                <a:rPr lang="es-ES_tradnl" sz="1400" b="1" dirty="0" smtClean="0">
                  <a:solidFill>
                    <a:srgbClr val="000000"/>
                  </a:solidFill>
                  <a:latin typeface="Calibri" pitchFamily="34" charset="0"/>
                  <a:cs typeface="Calibri" pitchFamily="34" charset="0"/>
                </a:rPr>
                <a:t> </a:t>
              </a:r>
              <a:r>
                <a:rPr lang="es-ES_tradnl" sz="1400" dirty="0" smtClean="0">
                  <a:solidFill>
                    <a:srgbClr val="000000"/>
                  </a:solidFill>
                  <a:latin typeface="Calibri" pitchFamily="34" charset="0"/>
                  <a:cs typeface="Calibri" pitchFamily="34" charset="0"/>
                </a:rPr>
                <a:t>pequeños, convergen todos ellos en un único punto imagen. Sin </a:t>
              </a:r>
              <a:r>
                <a:rPr lang="es-ES_tradnl" sz="1400" dirty="0" err="1" smtClean="0">
                  <a:solidFill>
                    <a:srgbClr val="000000"/>
                  </a:solidFill>
                  <a:latin typeface="Calibri" pitchFamily="34" charset="0"/>
                  <a:cs typeface="Calibri" pitchFamily="34" charset="0"/>
                </a:rPr>
                <a:t>embargo,los</a:t>
              </a:r>
              <a:r>
                <a:rPr lang="es-ES_tradnl" sz="1400" dirty="0" smtClean="0">
                  <a:solidFill>
                    <a:srgbClr val="000000"/>
                  </a:solidFill>
                  <a:latin typeface="Calibri" pitchFamily="34" charset="0"/>
                  <a:cs typeface="Calibri" pitchFamily="34" charset="0"/>
                </a:rPr>
                <a:t> rayos no paraxiales, con ángulos de incidencia grandes, no convergen en un único punto imagen. En consecuencia, la posición de la imagen </a:t>
              </a:r>
              <a:r>
                <a:rPr lang="es-ES_tradnl" sz="1400" b="1" dirty="0" smtClean="0">
                  <a:solidFill>
                    <a:srgbClr val="000000"/>
                  </a:solidFill>
                  <a:latin typeface="Calibri" pitchFamily="34" charset="0"/>
                  <a:cs typeface="Calibri" pitchFamily="34" charset="0"/>
                </a:rPr>
                <a:t>O’ </a:t>
              </a:r>
              <a:r>
                <a:rPr lang="es-ES_tradnl" sz="1400" dirty="0" smtClean="0">
                  <a:solidFill>
                    <a:srgbClr val="000000"/>
                  </a:solidFill>
                  <a:latin typeface="Calibri" pitchFamily="34" charset="0"/>
                  <a:cs typeface="Calibri" pitchFamily="34" charset="0"/>
                </a:rPr>
                <a:t>depende del ángulo de incidencia </a:t>
              </a:r>
              <a:r>
                <a:rPr lang="el-GR" sz="1600" b="1" dirty="0" smtClean="0">
                  <a:solidFill>
                    <a:srgbClr val="000000"/>
                  </a:solidFill>
                  <a:cs typeface="Times New Roman" pitchFamily="18" charset="0"/>
                </a:rPr>
                <a:t>ε</a:t>
              </a:r>
              <a:r>
                <a:rPr lang="es-ES_tradnl" sz="1600" dirty="0" smtClean="0">
                  <a:solidFill>
                    <a:srgbClr val="000000"/>
                  </a:solidFill>
                  <a:latin typeface="Calibri" pitchFamily="34" charset="0"/>
                  <a:cs typeface="Calibri" pitchFamily="34" charset="0"/>
                </a:rPr>
                <a:t>. </a:t>
              </a:r>
              <a:r>
                <a:rPr lang="es-ES_tradnl" sz="1400" dirty="0" smtClean="0">
                  <a:solidFill>
                    <a:srgbClr val="000000"/>
                  </a:solidFill>
                  <a:latin typeface="Calibri" pitchFamily="34" charset="0"/>
                  <a:cs typeface="Calibri" pitchFamily="34" charset="0"/>
                </a:rPr>
                <a:t>Se trata de encontrar la forma de la función                        . En el triángulo </a:t>
              </a:r>
              <a:r>
                <a:rPr lang="es-ES_tradnl" sz="1400" b="1" dirty="0" smtClean="0">
                  <a:solidFill>
                    <a:srgbClr val="000000"/>
                  </a:solidFill>
                  <a:latin typeface="Calibri" pitchFamily="34" charset="0"/>
                  <a:cs typeface="Calibri" pitchFamily="34" charset="0"/>
                </a:rPr>
                <a:t>OAB:</a:t>
              </a:r>
              <a:endParaRPr lang="es-ES_tradnl" sz="1400" dirty="0" smtClean="0">
                <a:solidFill>
                  <a:srgbClr val="000000"/>
                </a:solidFill>
                <a:latin typeface="Calibri" pitchFamily="34" charset="0"/>
                <a:cs typeface="Calibri" pitchFamily="34" charset="0"/>
              </a:endParaRPr>
            </a:p>
          </p:txBody>
        </p:sp>
        <p:graphicFrame>
          <p:nvGraphicFramePr>
            <p:cNvPr id="8" name="7 Objeto"/>
            <p:cNvGraphicFramePr>
              <a:graphicFrameLocks noChangeAspect="1"/>
            </p:cNvGraphicFramePr>
            <p:nvPr/>
          </p:nvGraphicFramePr>
          <p:xfrm>
            <a:off x="6267201" y="2503302"/>
            <a:ext cx="960303" cy="346776"/>
          </p:xfrm>
          <a:graphic>
            <a:graphicData uri="http://schemas.openxmlformats.org/presentationml/2006/ole">
              <p:oleObj spid="_x0000_s2716674" name="Equation" r:id="rId4" imgW="457200" imgH="164880" progId="Equation.DSMT4">
                <p:embed/>
              </p:oleObj>
            </a:graphicData>
          </a:graphic>
        </p:graphicFrame>
      </p:grpSp>
      <p:grpSp>
        <p:nvGrpSpPr>
          <p:cNvPr id="3" name="23 Grupo"/>
          <p:cNvGrpSpPr/>
          <p:nvPr/>
        </p:nvGrpSpPr>
        <p:grpSpPr>
          <a:xfrm>
            <a:off x="332509" y="5237019"/>
            <a:ext cx="6719393" cy="1164812"/>
            <a:chOff x="332509" y="5237019"/>
            <a:chExt cx="6719393" cy="1164812"/>
          </a:xfrm>
        </p:grpSpPr>
        <p:sp>
          <p:nvSpPr>
            <p:cNvPr id="12" name="11 CuadroTexto"/>
            <p:cNvSpPr txBox="1"/>
            <p:nvPr/>
          </p:nvSpPr>
          <p:spPr>
            <a:xfrm>
              <a:off x="332509" y="5237019"/>
              <a:ext cx="3218213"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Por otra parte, teniendo en cuenta que:</a:t>
              </a:r>
            </a:p>
          </p:txBody>
        </p:sp>
        <p:graphicFrame>
          <p:nvGraphicFramePr>
            <p:cNvPr id="13" name="12 Objeto"/>
            <p:cNvGraphicFramePr>
              <a:graphicFrameLocks noChangeAspect="1"/>
            </p:cNvGraphicFramePr>
            <p:nvPr/>
          </p:nvGraphicFramePr>
          <p:xfrm>
            <a:off x="2168752" y="5627131"/>
            <a:ext cx="4883150" cy="774700"/>
          </p:xfrm>
          <a:graphic>
            <a:graphicData uri="http://schemas.openxmlformats.org/presentationml/2006/ole">
              <p:oleObj spid="_x0000_s2716676" name="Equation" r:id="rId5" imgW="2323800" imgH="368280" progId="Equation.DSMT4">
                <p:embed/>
              </p:oleObj>
            </a:graphicData>
          </a:graphic>
        </p:graphicFrame>
      </p:grpSp>
      <p:grpSp>
        <p:nvGrpSpPr>
          <p:cNvPr id="9" name="25 Grupo"/>
          <p:cNvGrpSpPr/>
          <p:nvPr/>
        </p:nvGrpSpPr>
        <p:grpSpPr>
          <a:xfrm>
            <a:off x="332510" y="4517942"/>
            <a:ext cx="5251469" cy="722313"/>
            <a:chOff x="332510" y="4517942"/>
            <a:chExt cx="5251469" cy="722313"/>
          </a:xfrm>
        </p:grpSpPr>
        <p:grpSp>
          <p:nvGrpSpPr>
            <p:cNvPr id="10" name="22 Grupo"/>
            <p:cNvGrpSpPr/>
            <p:nvPr/>
          </p:nvGrpSpPr>
          <p:grpSpPr>
            <a:xfrm>
              <a:off x="332510" y="4517942"/>
              <a:ext cx="5251469" cy="722313"/>
              <a:chOff x="332510" y="4517942"/>
              <a:chExt cx="5251469" cy="722313"/>
            </a:xfrm>
          </p:grpSpPr>
          <p:graphicFrame>
            <p:nvGraphicFramePr>
              <p:cNvPr id="15" name="14 Objeto"/>
              <p:cNvGraphicFramePr>
                <a:graphicFrameLocks noChangeAspect="1"/>
              </p:cNvGraphicFramePr>
              <p:nvPr/>
            </p:nvGraphicFramePr>
            <p:xfrm>
              <a:off x="3610716" y="4517942"/>
              <a:ext cx="1973263" cy="722313"/>
            </p:xfrm>
            <a:graphic>
              <a:graphicData uri="http://schemas.openxmlformats.org/presentationml/2006/ole">
                <p:oleObj spid="_x0000_s2716677" name="Equation" r:id="rId6" imgW="939600" imgH="342720" progId="Equation.DSMT4">
                  <p:embed/>
                </p:oleObj>
              </a:graphicData>
            </a:graphic>
          </p:graphicFrame>
          <p:sp>
            <p:nvSpPr>
              <p:cNvPr id="16" name="15 CuadroTexto"/>
              <p:cNvSpPr txBox="1"/>
              <p:nvPr/>
            </p:nvSpPr>
            <p:spPr>
              <a:xfrm>
                <a:off x="332510" y="4738255"/>
                <a:ext cx="1579418"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Y despejando       :</a:t>
                </a:r>
              </a:p>
            </p:txBody>
          </p:sp>
        </p:grpSp>
        <p:graphicFrame>
          <p:nvGraphicFramePr>
            <p:cNvPr id="17" name="16 Objeto"/>
            <p:cNvGraphicFramePr>
              <a:graphicFrameLocks noChangeAspect="1"/>
            </p:cNvGraphicFramePr>
            <p:nvPr/>
          </p:nvGraphicFramePr>
          <p:xfrm>
            <a:off x="1412462" y="4713122"/>
            <a:ext cx="266700" cy="319087"/>
          </p:xfrm>
          <a:graphic>
            <a:graphicData uri="http://schemas.openxmlformats.org/presentationml/2006/ole">
              <p:oleObj spid="_x0000_s2716678" name="Equation" r:id="rId7" imgW="126720" imgH="152280" progId="Equation.DSMT4">
                <p:embed/>
              </p:oleObj>
            </a:graphicData>
          </a:graphic>
        </p:graphicFrame>
      </p:grpSp>
      <p:grpSp>
        <p:nvGrpSpPr>
          <p:cNvPr id="14" name="21 Grupo"/>
          <p:cNvGrpSpPr/>
          <p:nvPr/>
        </p:nvGrpSpPr>
        <p:grpSpPr>
          <a:xfrm>
            <a:off x="3681351" y="2813050"/>
            <a:ext cx="4864162" cy="1652588"/>
            <a:chOff x="3681351" y="2813050"/>
            <a:chExt cx="4864162" cy="1652588"/>
          </a:xfrm>
        </p:grpSpPr>
        <p:graphicFrame>
          <p:nvGraphicFramePr>
            <p:cNvPr id="11" name="10 Objeto"/>
            <p:cNvGraphicFramePr>
              <a:graphicFrameLocks noChangeAspect="1"/>
            </p:cNvGraphicFramePr>
            <p:nvPr/>
          </p:nvGraphicFramePr>
          <p:xfrm>
            <a:off x="3983038" y="2813050"/>
            <a:ext cx="4562475" cy="1652588"/>
          </p:xfrm>
          <a:graphic>
            <a:graphicData uri="http://schemas.openxmlformats.org/presentationml/2006/ole">
              <p:oleObj spid="_x0000_s2716675" name="Equation" r:id="rId8" imgW="1790640" imgH="647640" progId="Equation.DSMT4">
                <p:embed/>
              </p:oleObj>
            </a:graphicData>
          </a:graphic>
        </p:graphicFrame>
        <p:sp>
          <p:nvSpPr>
            <p:cNvPr id="21" name="20 CuadroTexto"/>
            <p:cNvSpPr txBox="1"/>
            <p:nvPr/>
          </p:nvSpPr>
          <p:spPr>
            <a:xfrm>
              <a:off x="3681351" y="3467595"/>
              <a:ext cx="1140030" cy="307777"/>
            </a:xfrm>
            <a:prstGeom prst="rect">
              <a:avLst/>
            </a:prstGeom>
            <a:noFill/>
          </p:spPr>
          <p:txBody>
            <a:bodyPr wrap="square" rtlCol="0">
              <a:spAutoFit/>
            </a:bodyPr>
            <a:lstStyle/>
            <a:p>
              <a:pPr fontAlgn="auto">
                <a:spcBef>
                  <a:spcPts val="0"/>
                </a:spcBef>
                <a:spcAft>
                  <a:spcPts val="0"/>
                </a:spcAft>
              </a:pPr>
              <a:r>
                <a:rPr lang="es-ES_tradnl" sz="1400" dirty="0" smtClean="0">
                  <a:solidFill>
                    <a:srgbClr val="000000"/>
                  </a:solidFill>
                  <a:latin typeface="Calibri" pitchFamily="34" charset="0"/>
                  <a:cs typeface="Calibri" pitchFamily="34" charset="0"/>
                </a:rPr>
                <a:t>y en el </a:t>
              </a:r>
              <a:r>
                <a:rPr lang="es-ES_tradnl" sz="1400" b="1" dirty="0" smtClean="0">
                  <a:solidFill>
                    <a:srgbClr val="000000"/>
                  </a:solidFill>
                  <a:latin typeface="Calibri" pitchFamily="34" charset="0"/>
                  <a:cs typeface="Calibri" pitchFamily="34" charset="0"/>
                </a:rPr>
                <a:t>O’AB</a:t>
              </a:r>
              <a:r>
                <a:rPr lang="es-ES_tradnl" sz="1400" dirty="0" smtClean="0">
                  <a:solidFill>
                    <a:srgbClr val="000000"/>
                  </a:solidFill>
                  <a:latin typeface="Calibri" pitchFamily="34" charset="0"/>
                  <a:cs typeface="Calibri" pitchFamily="34" charset="0"/>
                </a:rPr>
                <a:t>:</a:t>
              </a:r>
            </a:p>
          </p:txBody>
        </p:sp>
      </p:grpSp>
      <p:sp>
        <p:nvSpPr>
          <p:cNvPr id="27" name="26 Rectángulo"/>
          <p:cNvSpPr/>
          <p:nvPr/>
        </p:nvSpPr>
        <p:spPr>
          <a:xfrm>
            <a:off x="3681351" y="3491345"/>
            <a:ext cx="3289465" cy="93815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
        <p:nvSpPr>
          <p:cNvPr id="28" name="27 Rectángulo"/>
          <p:cNvSpPr/>
          <p:nvPr/>
        </p:nvSpPr>
        <p:spPr>
          <a:xfrm>
            <a:off x="6899564" y="2838203"/>
            <a:ext cx="1650670" cy="16387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s-ES_tradnl" sz="1800" smtClean="0">
              <a:solidFill>
                <a:srgbClr val="FFFF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10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1000"/>
                                        <p:tgtEl>
                                          <p:spTgt spid="27"/>
                                        </p:tgtEl>
                                      </p:cBhvr>
                                    </p:animEffect>
                                    <p:set>
                                      <p:cBhvr>
                                        <p:cTn id="17" dur="1" fill="hold">
                                          <p:stCondLst>
                                            <p:cond delay="999"/>
                                          </p:stCondLst>
                                        </p:cTn>
                                        <p:tgtEl>
                                          <p:spTgt spid="27"/>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1000"/>
                                        <p:tgtEl>
                                          <p:spTgt spid="28"/>
                                        </p:tgtEl>
                                      </p:cBhvr>
                                    </p:animEffect>
                                    <p:set>
                                      <p:cBhvr>
                                        <p:cTn id="22" dur="1" fill="hold">
                                          <p:stCondLst>
                                            <p:cond delay="999"/>
                                          </p:stCondLst>
                                        </p:cTn>
                                        <p:tgtEl>
                                          <p:spTgt spid="28"/>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1000"/>
                                        <p:tgtEl>
                                          <p:spTgt spid="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fade">
                                      <p:cBhvr>
                                        <p:cTn id="32"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Lst>
  </p:timing>
</p:sld>
</file>

<file path=ppt/theme/theme1.xml><?xml version="1.0" encoding="utf-8"?>
<a:theme xmlns:a="http://schemas.openxmlformats.org/drawingml/2006/main" name="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16_Diseño predeterminado">
  <a:themeElements>
    <a:clrScheme name="1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6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6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6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6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6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6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6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1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xml><?xml version="1.0" encoding="utf-8"?>
<a:theme xmlns:a="http://schemas.openxmlformats.org/drawingml/2006/main" name="Tema de Office">
  <a:themeElements>
    <a:clrScheme name="Flujo">
      <a:dk1>
        <a:sysClr val="windowText" lastClr="000000"/>
      </a:dk1>
      <a:lt1>
        <a:sysClr val="window" lastClr="FFFFFF"/>
      </a:lt1>
      <a:dk2>
        <a:srgbClr val="04617B"/>
      </a:dk2>
      <a:lt2>
        <a:srgbClr val="DBF5F9"/>
      </a:lt2>
      <a:accent1>
        <a:srgbClr val="0F6FC6"/>
      </a:accent1>
      <a:accent2>
        <a:srgbClr val="009DD9"/>
      </a:accent2>
      <a:accent3>
        <a:srgbClr val="0BD0D9"/>
      </a:accent3>
      <a:accent4>
        <a:srgbClr val="10CF9B"/>
      </a:accent4>
      <a:accent5>
        <a:srgbClr val="7CCA62"/>
      </a:accent5>
      <a:accent6>
        <a:srgbClr val="A5C249"/>
      </a:accent6>
      <a:hlink>
        <a:srgbClr val="E2D700"/>
      </a:hlink>
      <a:folHlink>
        <a:srgbClr val="85DFD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6_Diseño predeterminado">
  <a:themeElements>
    <a:clrScheme name="5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5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5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5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5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5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5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5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5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xml><?xml version="1.0" encoding="utf-8"?>
<a:theme xmlns:a="http://schemas.openxmlformats.org/drawingml/2006/main" name="7_Diseño predeterminado">
  <a:themeElements>
    <a:clrScheme name="6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6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6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6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6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6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6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6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6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6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6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6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6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6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5.xml><?xml version="1.0" encoding="utf-8"?>
<a:theme xmlns:a="http://schemas.openxmlformats.org/drawingml/2006/main" name="13_Diseño predeterminado">
  <a:themeElements>
    <a:clrScheme name="1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3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4_Diseño predeterminado">
  <a:themeElements>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7.xml><?xml version="1.0" encoding="utf-8"?>
<a:theme xmlns:a="http://schemas.openxmlformats.org/drawingml/2006/main" name="20_Diseño predeterminado">
  <a:themeElements>
    <a:clrScheme name="19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9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9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9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9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9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9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9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9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9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9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9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9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9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10_Diseño predeterminado">
  <a:themeElements>
    <a:clrScheme name="7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7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7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7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7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7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7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7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7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22_Diseño predeterminado">
  <a:themeElements>
    <a:clrScheme name="1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6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6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6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6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6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6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6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2_Diseño predeterminado">
  <a:themeElements>
    <a:clrScheme name="2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2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11_Diseño predeterminado">
  <a:themeElements>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23_Diseño predeterminado">
  <a:themeElements>
    <a:clrScheme name="2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3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29_Diseño predeterminado">
  <a:themeElements>
    <a:clrScheme name="4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4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4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4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4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4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4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4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4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46_Diseño predeterminado">
  <a:themeElements>
    <a:clrScheme name="8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8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8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8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8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8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8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8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8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30_Diseño predeterminado">
  <a:themeElements>
    <a:clrScheme name="7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7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7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7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7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7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7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7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7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7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7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7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7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7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1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44_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33_Diseño predeterminado">
  <a:themeElements>
    <a:clrScheme name="2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26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6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6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6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6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6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6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2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5_Diseño predeterminado">
  <a:themeElements>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3_Diseño predeterminado">
  <a:themeElements>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9_Diseño predeterminado">
  <a:themeElements>
    <a:clrScheme name="5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5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5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5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5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5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5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5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5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1.xml><?xml version="1.0" encoding="utf-8"?>
<a:theme xmlns:a="http://schemas.openxmlformats.org/drawingml/2006/main" name="47_Diseño predeterminado">
  <a:themeElements>
    <a:clrScheme name="12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2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2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2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2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2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2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2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2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25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4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6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45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49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50_Diseño predeterminado">
  <a:themeElements>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51_Diseño predeterminado">
  <a:themeElements>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52_Diseño predeterminado">
  <a:themeElements>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8_Diseño predeterminado">
  <a:themeElements>
    <a:clrScheme name="8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8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8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8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8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8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8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8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8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8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8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8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8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8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55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0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15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3.xml><?xml version="1.0" encoding="utf-8"?>
<a:theme xmlns:a="http://schemas.openxmlformats.org/drawingml/2006/main" name="16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4.xml><?xml version="1.0" encoding="utf-8"?>
<a:theme xmlns:a="http://schemas.openxmlformats.org/drawingml/2006/main" name="12_Diseño predeterminado">
  <a:themeElements>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14_Diseño predeterminado">
  <a:themeElements>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6.xml><?xml version="1.0" encoding="utf-8"?>
<a:theme xmlns:a="http://schemas.openxmlformats.org/drawingml/2006/main" name="17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7.xml><?xml version="1.0" encoding="utf-8"?>
<a:theme xmlns:a="http://schemas.openxmlformats.org/drawingml/2006/main" name="3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8.xml><?xml version="1.0" encoding="utf-8"?>
<a:theme xmlns:a="http://schemas.openxmlformats.org/drawingml/2006/main" name="28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5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5_Diseño predeterminado">
  <a:themeElements>
    <a:clrScheme name="15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5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5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5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5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5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5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5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5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5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5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5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5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5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7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1.xml><?xml version="1.0" encoding="utf-8"?>
<a:theme xmlns:a="http://schemas.openxmlformats.org/drawingml/2006/main" name="19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2.xml><?xml version="1.0" encoding="utf-8"?>
<a:theme xmlns:a="http://schemas.openxmlformats.org/drawingml/2006/main" name="37_Diseño predeterminado">
  <a:themeElements>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3.xml><?xml version="1.0" encoding="utf-8"?>
<a:theme xmlns:a="http://schemas.openxmlformats.org/drawingml/2006/main" name="31_Diseño predeterminado">
  <a:themeElements>
    <a:clrScheme name="24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4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4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4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4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4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4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4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4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4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4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4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4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4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32_Diseño predeterminado">
  <a:themeElements>
    <a:clrScheme name="28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8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8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8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8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8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8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8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8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8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8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8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8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8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24_Diseño predeterminado">
  <a:themeElements>
    <a:clrScheme name="1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6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6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6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6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6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6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6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6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26_Diseño predeterminado">
  <a:themeElements>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3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3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3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3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3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3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3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3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3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3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3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3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3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42_Diseño predeterminado">
  <a:themeElements>
    <a:clrScheme name="14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4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4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4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4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4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4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4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4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8.xml><?xml version="1.0" encoding="utf-8"?>
<a:theme xmlns:a="http://schemas.openxmlformats.org/drawingml/2006/main" name="34_Diseño predeterminado">
  <a:themeElements>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53_Diseño predeterminado">
  <a:themeElements>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17_Diseño predeterminado">
  <a:themeElements>
    <a:clrScheme name="17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7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7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7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7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7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7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7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7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56_Diseño predeterminado">
  <a:themeElements>
    <a:clrScheme name="21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1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1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1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1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1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1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1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1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1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1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1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1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1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58_Diseño predeterminado">
  <a:themeElements>
    <a:clrScheme name="20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20_Diseño predeterminado">
      <a:majorFont>
        <a:latin typeface="Times New Roman"/>
        <a:ea typeface=""/>
        <a:cs typeface="Arial"/>
      </a:majorFont>
      <a:minorFont>
        <a:latin typeface="Times New Roman"/>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0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0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0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0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0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0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0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59_Diseño predeterminado">
  <a:themeElements>
    <a:clrScheme name="22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2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2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2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2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2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2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2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2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2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2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2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2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2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36_Diseño predeterminado">
  <a:themeElements>
    <a:clrScheme name="2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43_Diseño predeterminado">
  <a:themeElements>
    <a:clrScheme name="25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25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5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5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5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5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5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5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5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9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6.xml><?xml version="1.0" encoding="utf-8"?>
<a:theme xmlns:a="http://schemas.openxmlformats.org/drawingml/2006/main" name="8_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7.xml><?xml version="1.0" encoding="utf-8"?>
<a:theme xmlns:a="http://schemas.openxmlformats.org/drawingml/2006/main" name="35_Diseño predeterminado">
  <a:themeElements>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1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1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1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1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1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1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1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21_Diseño predeterminado">
  <a:themeElements>
    <a:clrScheme name="15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5_Diseño predeterminado">
      <a:majorFont>
        <a:latin typeface="Arial"/>
        <a:ea typeface=""/>
        <a:cs typeface="Arial"/>
      </a:majorFont>
      <a:minorFont>
        <a:latin typeface="Arial"/>
        <a:ea typeface=""/>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5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5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5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5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5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5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5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5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5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5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5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5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Tema de Offic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8_Diseño predeterminado">
  <a:themeElements>
    <a:clrScheme name="18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8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8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8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8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8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8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8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8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8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8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8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8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8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Tema de Offic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19_Diseño predeterminado">
  <a:themeElements>
    <a:clrScheme name="19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19_Diseño predeterminad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19_Diseño predeterminado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19_Diseño predeterminado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19_Diseño predeterminado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19_Diseño predeterminado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19_Diseño predeterminado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19_Diseño predeterminado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19_Diseño predeterminado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19_Diseño predeterminado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19_Diseño predeterminado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19_Diseño predeterminado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19_Diseño predeterminado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19_Diseño predeterminado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27_Diseño predeterminado">
  <a:themeElements>
    <a:clrScheme name="27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27_Diseño predeterminado">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27_Diseño predeterminado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27_Diseño predeterminado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27_Diseño predeterminado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27_Diseño predeterminado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27_Diseño predeterminado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27_Diseño predeterminado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27_Diseño predeterminado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otalTime>65383</TotalTime>
  <Words>12166</Words>
  <Application>Microsoft Office PowerPoint</Application>
  <PresentationFormat>Presentación en pantalla (4:3)</PresentationFormat>
  <Paragraphs>2422</Paragraphs>
  <Slides>322</Slides>
  <Notes>62</Notes>
  <HiddenSlides>0</HiddenSlides>
  <MMClips>1</MMClips>
  <ScaleCrop>false</ScaleCrop>
  <HeadingPairs>
    <vt:vector size="6" baseType="variant">
      <vt:variant>
        <vt:lpstr>Tema</vt:lpstr>
      </vt:variant>
      <vt:variant>
        <vt:i4>68</vt:i4>
      </vt:variant>
      <vt:variant>
        <vt:lpstr>Servidores OLE incrustados</vt:lpstr>
      </vt:variant>
      <vt:variant>
        <vt:i4>6</vt:i4>
      </vt:variant>
      <vt:variant>
        <vt:lpstr>Títulos de diapositiva</vt:lpstr>
      </vt:variant>
      <vt:variant>
        <vt:i4>322</vt:i4>
      </vt:variant>
    </vt:vector>
  </HeadingPairs>
  <TitlesOfParts>
    <vt:vector size="396" baseType="lpstr">
      <vt:lpstr>Diseño predeterminado</vt:lpstr>
      <vt:lpstr>2_Diseño predeterminado</vt:lpstr>
      <vt:lpstr>3_Diseño predeterminado</vt:lpstr>
      <vt:lpstr>8_Diseño predeterminado</vt:lpstr>
      <vt:lpstr>15_Diseño predeterminado</vt:lpstr>
      <vt:lpstr>17_Diseño predeterminado</vt:lpstr>
      <vt:lpstr>18_Diseño predeterminado</vt:lpstr>
      <vt:lpstr>19_Diseño predeterminado</vt:lpstr>
      <vt:lpstr>27_Diseño predeterminado</vt:lpstr>
      <vt:lpstr>16_Diseño predeterminado</vt:lpstr>
      <vt:lpstr>1_Diseño predeterminado</vt:lpstr>
      <vt:lpstr>Tema de Office</vt:lpstr>
      <vt:lpstr>6_Diseño predeterminado</vt:lpstr>
      <vt:lpstr>7_Diseño predeterminado</vt:lpstr>
      <vt:lpstr>13_Diseño predeterminado</vt:lpstr>
      <vt:lpstr>4_Diseño predeterminado</vt:lpstr>
      <vt:lpstr>20_Diseño predeterminado</vt:lpstr>
      <vt:lpstr>10_Diseño predeterminado</vt:lpstr>
      <vt:lpstr>22_Diseño predeterminado</vt:lpstr>
      <vt:lpstr>11_Diseño predeterminado</vt:lpstr>
      <vt:lpstr>23_Diseño predeterminado</vt:lpstr>
      <vt:lpstr>29_Diseño predeterminado</vt:lpstr>
      <vt:lpstr>46_Diseño predeterminado</vt:lpstr>
      <vt:lpstr>30_Diseño predeterminado</vt:lpstr>
      <vt:lpstr>1_Tema de Office</vt:lpstr>
      <vt:lpstr>44_Diseño predeterminado</vt:lpstr>
      <vt:lpstr>33_Diseño predeterminado</vt:lpstr>
      <vt:lpstr>2_Tema de Office</vt:lpstr>
      <vt:lpstr>5_Diseño predeterminado</vt:lpstr>
      <vt:lpstr>9_Diseño predeterminado</vt:lpstr>
      <vt:lpstr>47_Diseño predeterminado</vt:lpstr>
      <vt:lpstr>25_Diseño predeterminado</vt:lpstr>
      <vt:lpstr>4_Tema de Office</vt:lpstr>
      <vt:lpstr>6_Tema de Office</vt:lpstr>
      <vt:lpstr>45_Diseño predeterminado</vt:lpstr>
      <vt:lpstr>49_Diseño predeterminado</vt:lpstr>
      <vt:lpstr>50_Diseño predeterminado</vt:lpstr>
      <vt:lpstr>51_Diseño predeterminado</vt:lpstr>
      <vt:lpstr>52_Diseño predeterminado</vt:lpstr>
      <vt:lpstr>55_Diseño predeterminado</vt:lpstr>
      <vt:lpstr>10_Tema de Office</vt:lpstr>
      <vt:lpstr>15_Tema de Office</vt:lpstr>
      <vt:lpstr>16_Tema de Office</vt:lpstr>
      <vt:lpstr>12_Diseño predeterminado</vt:lpstr>
      <vt:lpstr>14_Diseño predeterminado</vt:lpstr>
      <vt:lpstr>17_Tema de Office</vt:lpstr>
      <vt:lpstr>3_Tema de Office</vt:lpstr>
      <vt:lpstr>28_Diseño predeterminado</vt:lpstr>
      <vt:lpstr>5_Tema de Office</vt:lpstr>
      <vt:lpstr>7_Tema de Office</vt:lpstr>
      <vt:lpstr>19_Tema de Office</vt:lpstr>
      <vt:lpstr>37_Diseño predeterminado</vt:lpstr>
      <vt:lpstr>31_Diseño predeterminado</vt:lpstr>
      <vt:lpstr>32_Diseño predeterminado</vt:lpstr>
      <vt:lpstr>24_Diseño predeterminado</vt:lpstr>
      <vt:lpstr>26_Diseño predeterminado</vt:lpstr>
      <vt:lpstr>42_Diseño predeterminado</vt:lpstr>
      <vt:lpstr>34_Diseño predeterminado</vt:lpstr>
      <vt:lpstr>53_Diseño predeterminado</vt:lpstr>
      <vt:lpstr>56_Diseño predeterminado</vt:lpstr>
      <vt:lpstr>58_Diseño predeterminado</vt:lpstr>
      <vt:lpstr>59_Diseño predeterminado</vt:lpstr>
      <vt:lpstr>36_Diseño predeterminado</vt:lpstr>
      <vt:lpstr>43_Diseño predeterminado</vt:lpstr>
      <vt:lpstr>9_Tema de Office</vt:lpstr>
      <vt:lpstr>8_Tema de Office</vt:lpstr>
      <vt:lpstr>35_Diseño predeterminado</vt:lpstr>
      <vt:lpstr>21_Diseño predeterminado</vt:lpstr>
      <vt:lpstr>Equation</vt:lpstr>
      <vt:lpstr>Dibujo</vt:lpstr>
      <vt:lpstr>Ecuación</vt:lpstr>
      <vt:lpstr>Gráfico</vt:lpstr>
      <vt:lpstr>Drawing</vt:lpstr>
      <vt:lpstr>Document</vt:lpstr>
      <vt:lpstr>Refracción de la luz. 2.1. Ángulo límite. 2.2. Reflexión total. 2.3. Espejismos. 2.4. Fibra óptica. 2.5. Dispersión de la luz: prisma óptico.  2.5.1. El Arco Iris. 2.6. Dioptrio plano. 2.7. Dioptrio esférico.</vt:lpstr>
      <vt:lpstr>Diapositiva 2</vt:lpstr>
      <vt:lpstr>Diapositiva 3</vt:lpstr>
      <vt:lpstr>Diapositiva 4</vt:lpstr>
      <vt:lpstr>1 MEDIDA DE LA VELOCIDAD DE LA LUZ</vt:lpstr>
      <vt:lpstr>Röemer (1675)</vt:lpstr>
      <vt:lpstr>Diapositiva 7</vt:lpstr>
      <vt:lpstr>Diapositiva 8</vt:lpstr>
      <vt:lpstr>Michelson (1920)</vt:lpstr>
      <vt:lpstr>Diapositiva 10</vt:lpstr>
      <vt:lpstr>Diapositiva 11</vt:lpstr>
      <vt:lpstr>Diapositiva 12</vt:lpstr>
      <vt:lpstr>Diapositiva 13</vt:lpstr>
      <vt:lpstr>Diapositiva 14</vt:lpstr>
      <vt:lpstr>Diapositiva 15</vt:lpstr>
      <vt:lpstr>Fizeau (1849)</vt:lpstr>
      <vt:lpstr>Diapositiva 17</vt:lpstr>
      <vt:lpstr>Diapositiva 18</vt:lpstr>
      <vt:lpstr>Diapositiva 19</vt:lpstr>
      <vt:lpstr>Diapositiva 20</vt:lpstr>
      <vt:lpstr>Diapositiva 21</vt:lpstr>
      <vt:lpstr>Diapositiva 22</vt:lpstr>
      <vt:lpstr>Diapositiva 23</vt:lpstr>
      <vt:lpstr>Ley de Snell</vt:lpstr>
      <vt:lpstr>Diapositiva 25</vt:lpstr>
      <vt:lpstr>Diapositiva 26</vt:lpstr>
      <vt:lpstr>Diapositiva 27</vt:lpstr>
      <vt:lpstr>Diapositiva 28</vt:lpstr>
      <vt:lpstr>Diapositiva 29</vt:lpstr>
      <vt:lpstr>Diapositiva 30</vt:lpstr>
      <vt:lpstr>Cálculo del índice de refracción.</vt:lpstr>
      <vt:lpstr>Diapositiva 32</vt:lpstr>
      <vt:lpstr>Diapositiva 33</vt:lpstr>
      <vt:lpstr>Diapositiva 34</vt:lpstr>
      <vt:lpstr>Diapositiva 35</vt:lpstr>
      <vt:lpstr>Diapositiva 36</vt:lpstr>
      <vt:lpstr>Diapositiva 37</vt:lpstr>
      <vt:lpstr>Diapositiva 38</vt:lpstr>
      <vt:lpstr>Diapositiva 39</vt:lpstr>
      <vt:lpstr>Diapositiva 40</vt:lpstr>
      <vt:lpstr>Diapositiva 41</vt:lpstr>
      <vt:lpstr>Diapositiva 42</vt:lpstr>
      <vt:lpstr>2.1 ÁNGULO LÍMITE </vt:lpstr>
      <vt:lpstr>Diapositiva 44</vt:lpstr>
      <vt:lpstr>Diapositiva 45</vt:lpstr>
      <vt:lpstr>Diapositiva 46</vt:lpstr>
      <vt:lpstr>Cálculo del índice de refracción a partir del ángulo límite.</vt:lpstr>
      <vt:lpstr>Diapositiva 48</vt:lpstr>
      <vt:lpstr>2.2  REFLEXIÓN TOTAL </vt:lpstr>
      <vt:lpstr>Diapositiva 50</vt:lpstr>
      <vt:lpstr>Diapositiva 51</vt:lpstr>
      <vt:lpstr>Diapositiva 52</vt:lpstr>
      <vt:lpstr>Diapositiva 53</vt:lpstr>
      <vt:lpstr>Diapositiva 54</vt:lpstr>
      <vt:lpstr>Diapositiva 55</vt:lpstr>
      <vt:lpstr>Diapositiva 56</vt:lpstr>
      <vt:lpstr>Diapositiva 57</vt:lpstr>
      <vt:lpstr>Diapositiva 58</vt:lpstr>
      <vt:lpstr>Diapositiva 59</vt:lpstr>
      <vt:lpstr>Diapositiva 60</vt:lpstr>
      <vt:lpstr>Diapositiva 61</vt:lpstr>
      <vt:lpstr>Diapositiva 62</vt:lpstr>
      <vt:lpstr>Diapositiva 63</vt:lpstr>
      <vt:lpstr>Diapositiva 64</vt:lpstr>
      <vt:lpstr>Diapositiva 65</vt:lpstr>
      <vt:lpstr>2.3 ESPEJISMOS</vt:lpstr>
      <vt:lpstr>ESPEJISMO DE LAS CARRETERAS</vt:lpstr>
      <vt:lpstr>Diapositiva 68</vt:lpstr>
      <vt:lpstr>Diapositiva 69</vt:lpstr>
      <vt:lpstr>ESPEJISMO DEL DESIERTO</vt:lpstr>
      <vt:lpstr>Diapositiva 71</vt:lpstr>
      <vt:lpstr>Diapositiva 72</vt:lpstr>
      <vt:lpstr>Diapositiva 73</vt:lpstr>
      <vt:lpstr>Diapositiva 74</vt:lpstr>
      <vt:lpstr>Diapositiva 75</vt:lpstr>
      <vt:lpstr>Diapositiva 76</vt:lpstr>
      <vt:lpstr>Diapositiva 77</vt:lpstr>
      <vt:lpstr>Diapositiva 78</vt:lpstr>
      <vt:lpstr>Diapositiva 79</vt:lpstr>
      <vt:lpstr>Diapositiva 80</vt:lpstr>
      <vt:lpstr>Diapositiva 81</vt:lpstr>
      <vt:lpstr>2.5 PRISMA ÓPTICO</vt:lpstr>
      <vt:lpstr>Diapositiva 83</vt:lpstr>
      <vt:lpstr>Diapositiva 84</vt:lpstr>
      <vt:lpstr>Diapositiva 85</vt:lpstr>
      <vt:lpstr>Diapositiva 86</vt:lpstr>
      <vt:lpstr>Diapositiva 87</vt:lpstr>
      <vt:lpstr>Diapositiva 88</vt:lpstr>
      <vt:lpstr>DIAMANTES</vt:lpstr>
      <vt:lpstr>Diapositiva 90</vt:lpstr>
      <vt:lpstr>2.6 DIOPTRIO PLANO</vt:lpstr>
      <vt:lpstr>Diapositiva 92</vt:lpstr>
      <vt:lpstr>Diapositiva 93</vt:lpstr>
      <vt:lpstr>Diapositiva 94</vt:lpstr>
      <vt:lpstr>Diapositiva 95</vt:lpstr>
      <vt:lpstr>Diapositiva 96</vt:lpstr>
      <vt:lpstr>Diapositiva 97</vt:lpstr>
      <vt:lpstr>Diapositiva 98</vt:lpstr>
      <vt:lpstr>Diapositiva 99</vt:lpstr>
      <vt:lpstr>Diapositiva 100</vt:lpstr>
      <vt:lpstr>2.7 DIÓPTRIO ESFÉRICO</vt:lpstr>
      <vt:lpstr>Diapositiva 102</vt:lpstr>
      <vt:lpstr>Diapositiva 103</vt:lpstr>
      <vt:lpstr>Diapositiva 104</vt:lpstr>
      <vt:lpstr>Diapositiva 105</vt:lpstr>
      <vt:lpstr>Diapositiva 106</vt:lpstr>
      <vt:lpstr>Diapositiva 107</vt:lpstr>
      <vt:lpstr>Diapositiva 108</vt:lpstr>
      <vt:lpstr>Diapositiva 109</vt:lpstr>
      <vt:lpstr>Diapositiva 110</vt:lpstr>
      <vt:lpstr>Diapositiva 111</vt:lpstr>
      <vt:lpstr>Diapositiva 112</vt:lpstr>
      <vt:lpstr>Diapositiva 113</vt:lpstr>
      <vt:lpstr>3 LENTES  </vt:lpstr>
      <vt:lpstr>Diapositiva 115</vt:lpstr>
      <vt:lpstr>Diapositiva 116</vt:lpstr>
      <vt:lpstr>Diapositiva 117</vt:lpstr>
      <vt:lpstr>Clases de lentes</vt:lpstr>
      <vt:lpstr>Diapositiva 119</vt:lpstr>
      <vt:lpstr>Diapositiva 120</vt:lpstr>
      <vt:lpstr>Diapositiva 121</vt:lpstr>
      <vt:lpstr>Diapositiva 122</vt:lpstr>
      <vt:lpstr>3.1  Secciones de lentes</vt:lpstr>
      <vt:lpstr>Diapositiva 124</vt:lpstr>
      <vt:lpstr>Sección de una lente convergente</vt:lpstr>
      <vt:lpstr>Diapositiva 126</vt:lpstr>
      <vt:lpstr>Diapositiva 127</vt:lpstr>
      <vt:lpstr>Diapositiva 128</vt:lpstr>
      <vt:lpstr>Diapositiva 129</vt:lpstr>
      <vt:lpstr>Diapositiva 130</vt:lpstr>
      <vt:lpstr>Diapositiva 131</vt:lpstr>
      <vt:lpstr>Diapositiva 132</vt:lpstr>
      <vt:lpstr>3.2   DISTANCIAS FOCALES DE UNA LENTE</vt:lpstr>
      <vt:lpstr>Diapositiva 134</vt:lpstr>
      <vt:lpstr>Diapositiva 135</vt:lpstr>
      <vt:lpstr>Diapositiva 136</vt:lpstr>
      <vt:lpstr>Diapositiva 137</vt:lpstr>
      <vt:lpstr>3.3  POTENCIA DE UNA LENTE</vt:lpstr>
      <vt:lpstr>Diapositiva 139</vt:lpstr>
      <vt:lpstr>Diapositiva 140</vt:lpstr>
      <vt:lpstr>Diapositiva 141</vt:lpstr>
      <vt:lpstr>3.4 Aproximación paraxial: aberración esférica</vt:lpstr>
      <vt:lpstr>Diapositiva 143</vt:lpstr>
      <vt:lpstr>Diapositiva 144</vt:lpstr>
      <vt:lpstr>Diapositiva 145</vt:lpstr>
      <vt:lpstr>Diapositiva 146</vt:lpstr>
      <vt:lpstr>3.5 Imágenes formadas por las lentes</vt:lpstr>
      <vt:lpstr>Diapositiva 148</vt:lpstr>
      <vt:lpstr>3.5.1 Imágenes formadas por las lentes convergentes</vt:lpstr>
      <vt:lpstr>Diapositiva 150</vt:lpstr>
      <vt:lpstr>Diapositiva 151</vt:lpstr>
      <vt:lpstr>Diapositiva 152</vt:lpstr>
      <vt:lpstr>Diapositiva 153</vt:lpstr>
      <vt:lpstr>Diapositiva 154</vt:lpstr>
      <vt:lpstr>Diapositiva 155</vt:lpstr>
      <vt:lpstr>Diapositiva 156</vt:lpstr>
      <vt:lpstr>Diapositiva 157</vt:lpstr>
      <vt:lpstr>Diapositiva 158</vt:lpstr>
      <vt:lpstr>Diapositiva 159</vt:lpstr>
      <vt:lpstr>Diapositiva 160</vt:lpstr>
      <vt:lpstr>Diapositiva 161</vt:lpstr>
      <vt:lpstr>3.5.3 Imágenes formadas por las lentes divergentes</vt:lpstr>
      <vt:lpstr>Diapositiva 163</vt:lpstr>
      <vt:lpstr>Diapositiva 164</vt:lpstr>
      <vt:lpstr>Diapositiva 165</vt:lpstr>
      <vt:lpstr>Diapositiva 166</vt:lpstr>
      <vt:lpstr>Diapositiva 167</vt:lpstr>
      <vt:lpstr>3.5.5 Posición de la imagen: Fórmula las lentes.</vt:lpstr>
      <vt:lpstr>Diapositiva 169</vt:lpstr>
      <vt:lpstr>Diapositiva 170</vt:lpstr>
      <vt:lpstr>3.5.6 Tamaño de la imagen: Aumento.</vt:lpstr>
      <vt:lpstr>Diapositiva 172</vt:lpstr>
      <vt:lpstr>3.6. TRAZADO DE RAYOS: rayos auxiliares</vt:lpstr>
      <vt:lpstr>INTRODUCCIÓN</vt:lpstr>
      <vt:lpstr>Diapositiva 175</vt:lpstr>
      <vt:lpstr>Diapositiva 176</vt:lpstr>
      <vt:lpstr>Diapositiva 177</vt:lpstr>
      <vt:lpstr>Diapositiva 178</vt:lpstr>
      <vt:lpstr>Diapositiva 179</vt:lpstr>
      <vt:lpstr>Diapositiva 180</vt:lpstr>
      <vt:lpstr>Diapositiva 181</vt:lpstr>
      <vt:lpstr>Diapositiva 182</vt:lpstr>
      <vt:lpstr>Diapositiva 183</vt:lpstr>
      <vt:lpstr>Diapositiva 184</vt:lpstr>
      <vt:lpstr>Diapositiva 185</vt:lpstr>
      <vt:lpstr>Diapositiva 186</vt:lpstr>
      <vt:lpstr>Diapositiva 187</vt:lpstr>
      <vt:lpstr>4 AMETROPÍAS</vt:lpstr>
      <vt:lpstr>4.1 EL OJO HUMANO</vt:lpstr>
      <vt:lpstr>Diapositiva 190</vt:lpstr>
      <vt:lpstr>4.2  LENTES CORRECTORAS</vt:lpstr>
      <vt:lpstr>Diapositiva 192</vt:lpstr>
      <vt:lpstr>Diapositiva 193</vt:lpstr>
      <vt:lpstr>4.3  OJO EMÉTROPE</vt:lpstr>
      <vt:lpstr>Diapositiva 195</vt:lpstr>
      <vt:lpstr>4.4 MIOPÍA</vt:lpstr>
      <vt:lpstr>Diapositiva 197</vt:lpstr>
      <vt:lpstr>Diapositiva 198</vt:lpstr>
      <vt:lpstr>Diapositiva 199</vt:lpstr>
      <vt:lpstr>4.5  HIPERMETROPÍA</vt:lpstr>
      <vt:lpstr>Diapositiva 201</vt:lpstr>
      <vt:lpstr>Diapositiva 202</vt:lpstr>
      <vt:lpstr>4.6 ASTIGMATISMO: lentes cilíndricas</vt:lpstr>
      <vt:lpstr>Diapositiva 204</vt:lpstr>
      <vt:lpstr>Diapositiva 205</vt:lpstr>
      <vt:lpstr>Diapositiva 206</vt:lpstr>
      <vt:lpstr>Diapositiva 207</vt:lpstr>
      <vt:lpstr>Diapositiva 208</vt:lpstr>
      <vt:lpstr>Diapositiva 209</vt:lpstr>
      <vt:lpstr>Diapositiva 210</vt:lpstr>
      <vt:lpstr>Diapositiva 211</vt:lpstr>
      <vt:lpstr>Diapositiva 212</vt:lpstr>
      <vt:lpstr>Diapositiva 213</vt:lpstr>
      <vt:lpstr>Diapositiva 214</vt:lpstr>
      <vt:lpstr>Diapositiva 215</vt:lpstr>
      <vt:lpstr>Diapositiva 216</vt:lpstr>
      <vt:lpstr>Diapositiva 217</vt:lpstr>
      <vt:lpstr>Diapositiva 218</vt:lpstr>
      <vt:lpstr>Diapositiva 219</vt:lpstr>
      <vt:lpstr>Diapositiva 220</vt:lpstr>
      <vt:lpstr>Diapositiva 221</vt:lpstr>
      <vt:lpstr>Diapositiva 222</vt:lpstr>
      <vt:lpstr>4.7 PRESBICIA (Vista cansada)</vt:lpstr>
      <vt:lpstr>Diapositiva 224</vt:lpstr>
      <vt:lpstr>Diapositiva 225</vt:lpstr>
      <vt:lpstr>Diapositiva 226</vt:lpstr>
      <vt:lpstr>Diapositiva 227</vt:lpstr>
      <vt:lpstr>Diapositiva 228</vt:lpstr>
      <vt:lpstr>Diapositiva 229</vt:lpstr>
      <vt:lpstr>Diapositiva 230</vt:lpstr>
      <vt:lpstr>Diapositiva 231</vt:lpstr>
      <vt:lpstr>Diapositiva 232</vt:lpstr>
      <vt:lpstr>Diapositiva 233</vt:lpstr>
      <vt:lpstr>Diapositiva 234</vt:lpstr>
      <vt:lpstr>Diapositiva 235</vt:lpstr>
      <vt:lpstr>Diapositiva 236</vt:lpstr>
      <vt:lpstr>Diapositiva 237</vt:lpstr>
      <vt:lpstr>4.9.  ABERRACIÓN CROMÁTICA</vt:lpstr>
      <vt:lpstr>Diapositiva 239</vt:lpstr>
      <vt:lpstr>Diapositiva 240</vt:lpstr>
      <vt:lpstr>Diapositiva 241</vt:lpstr>
      <vt:lpstr>Diapositiva 242</vt:lpstr>
      <vt:lpstr>Diapositiva 243</vt:lpstr>
      <vt:lpstr>Diapositiva 244</vt:lpstr>
      <vt:lpstr>Diapositiva 245</vt:lpstr>
      <vt:lpstr>Diapositiva 246</vt:lpstr>
      <vt:lpstr>Diapositiva 247</vt:lpstr>
      <vt:lpstr>Diapositiva 248</vt:lpstr>
      <vt:lpstr>Diapositiva 249</vt:lpstr>
      <vt:lpstr>Diapositiva 250</vt:lpstr>
      <vt:lpstr>Diapositiva 251</vt:lpstr>
      <vt:lpstr>Diapositiva 252</vt:lpstr>
      <vt:lpstr>Diapositiva 253</vt:lpstr>
      <vt:lpstr>Diapositiva 254</vt:lpstr>
      <vt:lpstr>Diapositiva 255</vt:lpstr>
      <vt:lpstr>Diapositiva 256</vt:lpstr>
      <vt:lpstr>Diapositiva 257</vt:lpstr>
      <vt:lpstr>Diapositiva 258</vt:lpstr>
      <vt:lpstr>6 INSTRUMENTOS ÓPTICOS</vt:lpstr>
      <vt:lpstr>6.1.  Imágenes que actúan como objetos.</vt:lpstr>
      <vt:lpstr>Diapositiva 261</vt:lpstr>
      <vt:lpstr>Diapositiva 262</vt:lpstr>
      <vt:lpstr>Diapositiva 263</vt:lpstr>
      <vt:lpstr>Diapositiva 264</vt:lpstr>
      <vt:lpstr>Diapositiva 265</vt:lpstr>
      <vt:lpstr>Diapositiva 266</vt:lpstr>
      <vt:lpstr>Diapositiva 267</vt:lpstr>
      <vt:lpstr>Diapositiva 268</vt:lpstr>
      <vt:lpstr>Diapositiva 269</vt:lpstr>
      <vt:lpstr>Diapositiva 270</vt:lpstr>
      <vt:lpstr>Diapositiva 271</vt:lpstr>
      <vt:lpstr>Diapositiva 272</vt:lpstr>
      <vt:lpstr>Diapositiva 273</vt:lpstr>
      <vt:lpstr>Diapositiva 274</vt:lpstr>
      <vt:lpstr>Diapositiva 275</vt:lpstr>
      <vt:lpstr>Diapositiva 276</vt:lpstr>
      <vt:lpstr>7  SISTEMAS ÓPTICOS CENTRADOS</vt:lpstr>
      <vt:lpstr>Diapositiva 278</vt:lpstr>
      <vt:lpstr>Diapositiva 279</vt:lpstr>
      <vt:lpstr>Diapositiva 280</vt:lpstr>
      <vt:lpstr>Diapositiva 281</vt:lpstr>
      <vt:lpstr>Diapositiva 282</vt:lpstr>
      <vt:lpstr>7.5.  LOCALIZACIÓN DE LOS PLANOS PRINCIPALES Y DE LOS FOCOS DE UN SISTEMA ÓPTICO COMPUESTO.</vt:lpstr>
      <vt:lpstr>Diapositiva 284</vt:lpstr>
      <vt:lpstr>Diapositiva 285</vt:lpstr>
      <vt:lpstr>Diapositiva 286</vt:lpstr>
      <vt:lpstr>Diapositiva 287</vt:lpstr>
      <vt:lpstr>Diapositiva 288</vt:lpstr>
      <vt:lpstr>Diapositiva 289</vt:lpstr>
      <vt:lpstr>Diapositiva 290</vt:lpstr>
      <vt:lpstr>8  LIMITACIÓN DE LOS HACES DE RAYOS: Diafragmas de apertura (DA) y de campo (DC).</vt:lpstr>
      <vt:lpstr>Diapositiva 292</vt:lpstr>
      <vt:lpstr>Diapositiva 293</vt:lpstr>
      <vt:lpstr>Diapositiva 294</vt:lpstr>
      <vt:lpstr>Diapositiva 295</vt:lpstr>
      <vt:lpstr>Diapositiva 296</vt:lpstr>
      <vt:lpstr>Diapositiva 297</vt:lpstr>
      <vt:lpstr>Diapositiva 298</vt:lpstr>
      <vt:lpstr>Diapositiva 299</vt:lpstr>
      <vt:lpstr>Diapositiva 300</vt:lpstr>
      <vt:lpstr>Diapositiva 301</vt:lpstr>
      <vt:lpstr>Diapositiva 302</vt:lpstr>
      <vt:lpstr>Diapositiva 303</vt:lpstr>
      <vt:lpstr>Diapositiva 304</vt:lpstr>
      <vt:lpstr>Diapositiva 305</vt:lpstr>
      <vt:lpstr>Diapositiva 306</vt:lpstr>
      <vt:lpstr>Diapositiva 307</vt:lpstr>
      <vt:lpstr>Diapositiva 308</vt:lpstr>
      <vt:lpstr>Diapositiva 309</vt:lpstr>
      <vt:lpstr>Diapositiva 310</vt:lpstr>
      <vt:lpstr>Diapositiva 311</vt:lpstr>
      <vt:lpstr>Diapositiva 312</vt:lpstr>
      <vt:lpstr>Diapositiva 313</vt:lpstr>
      <vt:lpstr>Diapositiva 314</vt:lpstr>
      <vt:lpstr>Diapositiva 315</vt:lpstr>
      <vt:lpstr>Diapositiva 316</vt:lpstr>
      <vt:lpstr>Diapositiva 317</vt:lpstr>
      <vt:lpstr>Diapositiva 318</vt:lpstr>
      <vt:lpstr>Diapositiva 319</vt:lpstr>
      <vt:lpstr>Diapositiva 320</vt:lpstr>
      <vt:lpstr>Diapositiva 321</vt:lpstr>
      <vt:lpstr>Julio V. Santos jsb@ua.es jsb267@gmail.com   Departamento de Física Aplicada Universidad de Alicante</vt:lpstr>
    </vt:vector>
  </TitlesOfParts>
  <Company>Dpto. de Fisica Aplicada</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Refracción  de la luz</dc:title>
  <dc:creator>Julio Santos</dc:creator>
  <cp:lastModifiedBy>jvsb</cp:lastModifiedBy>
  <cp:revision>790</cp:revision>
  <dcterms:created xsi:type="dcterms:W3CDTF">2003-05-20T16:14:20Z</dcterms:created>
  <dcterms:modified xsi:type="dcterms:W3CDTF">2017-06-06T07:32:28Z</dcterms:modified>
</cp:coreProperties>
</file>